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4" r:id="rId1"/>
  </p:sldMasterIdLst>
  <p:notesMasterIdLst>
    <p:notesMasterId r:id="rId20"/>
  </p:notesMasterIdLst>
  <p:sldIdLst>
    <p:sldId id="258" r:id="rId2"/>
    <p:sldId id="2042" r:id="rId3"/>
    <p:sldId id="2024" r:id="rId4"/>
    <p:sldId id="2039" r:id="rId5"/>
    <p:sldId id="2012" r:id="rId6"/>
    <p:sldId id="2043" r:id="rId7"/>
    <p:sldId id="2045" r:id="rId8"/>
    <p:sldId id="262" r:id="rId9"/>
    <p:sldId id="2038" r:id="rId10"/>
    <p:sldId id="2037" r:id="rId11"/>
    <p:sldId id="2046" r:id="rId12"/>
    <p:sldId id="2044" r:id="rId13"/>
    <p:sldId id="263" r:id="rId14"/>
    <p:sldId id="2018" r:id="rId15"/>
    <p:sldId id="2047" r:id="rId16"/>
    <p:sldId id="2048" r:id="rId17"/>
    <p:sldId id="2049" r:id="rId18"/>
    <p:sldId id="202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7242" userDrawn="1">
          <p15:clr>
            <a:srgbClr val="A4A3A4"/>
          </p15:clr>
        </p15:guide>
        <p15:guide id="4" pos="3840" userDrawn="1">
          <p15:clr>
            <a:srgbClr val="A4A3A4"/>
          </p15:clr>
        </p15:guide>
        <p15:guide id="5" orient="horz" pos="346" userDrawn="1">
          <p15:clr>
            <a:srgbClr val="A4A3A4"/>
          </p15:clr>
        </p15:guide>
        <p15:guide id="6" orient="horz" pos="3952" userDrawn="1">
          <p15:clr>
            <a:srgbClr val="A4A3A4"/>
          </p15:clr>
        </p15:guide>
        <p15:guide id="7" pos="5564" userDrawn="1">
          <p15:clr>
            <a:srgbClr val="A4A3A4"/>
          </p15:clr>
        </p15:guide>
        <p15:guide id="8" pos="3137" userDrawn="1">
          <p15:clr>
            <a:srgbClr val="A4A3A4"/>
          </p15:clr>
        </p15:guide>
        <p15:guide id="9" pos="438" userDrawn="1">
          <p15:clr>
            <a:srgbClr val="A4A3A4"/>
          </p15:clr>
        </p15:guide>
        <p15:guide id="10" orient="horz" userDrawn="1">
          <p15:clr>
            <a:srgbClr val="A4A3A4"/>
          </p15:clr>
        </p15:guide>
        <p15:guide id="11" pos="213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3F3F"/>
    <a:srgbClr val="F3F3F3"/>
    <a:srgbClr val="D9D9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01"/>
    <p:restoredTop sz="95439"/>
  </p:normalViewPr>
  <p:slideViewPr>
    <p:cSldViewPr snapToGrid="0" snapToObjects="1" showGuides="1">
      <p:cViewPr varScale="1">
        <p:scale>
          <a:sx n="79" d="100"/>
          <a:sy n="79" d="100"/>
        </p:scale>
        <p:origin x="240" y="592"/>
      </p:cViewPr>
      <p:guideLst>
        <p:guide orient="horz" pos="2160"/>
        <p:guide pos="7242"/>
        <p:guide pos="3840"/>
        <p:guide orient="horz" pos="346"/>
        <p:guide orient="horz" pos="3952"/>
        <p:guide pos="5564"/>
        <p:guide pos="3137"/>
        <p:guide pos="438"/>
        <p:guide orient="horz"/>
        <p:guide pos="2139"/>
      </p:guideLst>
    </p:cSldViewPr>
  </p:slideViewPr>
  <p:notesTextViewPr>
    <p:cViewPr>
      <p:scale>
        <a:sx n="1" d="1"/>
        <a:sy n="1" d="1"/>
      </p:scale>
      <p:origin x="0" y="0"/>
    </p:cViewPr>
  </p:notesTextViewPr>
  <p:notesViewPr>
    <p:cSldViewPr snapToGrid="0" snapToObjects="1" showGuides="1">
      <p:cViewPr varScale="1">
        <p:scale>
          <a:sx n="77" d="100"/>
          <a:sy n="77" d="100"/>
        </p:scale>
        <p:origin x="343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presProps" Target="pres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notesMaster" Target="notesMasters/notesMaster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heme" Target="theme/theme1.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viewProps" Target="viewProps.xml" /></Relationships>
</file>

<file path=ppt/media/image1.jpeg>
</file>

<file path=ppt/media/image2.jpeg>
</file>

<file path=ppt/media/image3.jpeg>
</file>

<file path=ppt/media/image4.jpeg>
</file>

<file path=ppt/media/image5.jpe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Schoolbell" panose="02000000000000000000" pitchFamily="2"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Schoolbell" panose="02000000000000000000" pitchFamily="2" charset="0"/>
              </a:defRPr>
            </a:lvl1pPr>
          </a:lstStyle>
          <a:p>
            <a:fld id="{88EDFB7E-8A14-5F4A-A8BC-FEC574E653A4}" type="datetimeFigureOut">
              <a:rPr lang="en-US" smtClean="0"/>
              <a:pPr/>
              <a:t>10/27/2021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Schoolbell" panose="02000000000000000000" pitchFamily="2"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Schoolbell" panose="02000000000000000000" pitchFamily="2" charset="0"/>
              </a:defRPr>
            </a:lvl1pPr>
          </a:lstStyle>
          <a:p>
            <a:fld id="{4A1814F3-7BF6-CC41-BA5F-F3649E84E65E}" type="slidenum">
              <a:rPr lang="en-US" smtClean="0"/>
              <a:pPr/>
              <a:t>‹#›</a:t>
            </a:fld>
            <a:endParaRPr lang="en-US" dirty="0"/>
          </a:p>
        </p:txBody>
      </p:sp>
    </p:spTree>
    <p:extLst>
      <p:ext uri="{BB962C8B-B14F-4D97-AF65-F5344CB8AC3E}">
        <p14:creationId xmlns:p14="http://schemas.microsoft.com/office/powerpoint/2010/main" val="3550263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Schoolbell" panose="02000000000000000000" pitchFamily="2" charset="0"/>
        <a:ea typeface="+mn-ea"/>
        <a:cs typeface="+mn-cs"/>
      </a:defRPr>
    </a:lvl1pPr>
    <a:lvl2pPr marL="457200" algn="l" defTabSz="914400" rtl="0" eaLnBrk="1" latinLnBrk="0" hangingPunct="1">
      <a:defRPr sz="1200" b="0" i="0" kern="1200">
        <a:solidFill>
          <a:schemeClr val="tx1"/>
        </a:solidFill>
        <a:latin typeface="Schoolbell" panose="02000000000000000000" pitchFamily="2" charset="0"/>
        <a:ea typeface="+mn-ea"/>
        <a:cs typeface="+mn-cs"/>
      </a:defRPr>
    </a:lvl2pPr>
    <a:lvl3pPr marL="914400" algn="l" defTabSz="914400" rtl="0" eaLnBrk="1" latinLnBrk="0" hangingPunct="1">
      <a:defRPr sz="1200" b="0" i="0" kern="1200">
        <a:solidFill>
          <a:schemeClr val="tx1"/>
        </a:solidFill>
        <a:latin typeface="Schoolbell" panose="02000000000000000000" pitchFamily="2" charset="0"/>
        <a:ea typeface="+mn-ea"/>
        <a:cs typeface="+mn-cs"/>
      </a:defRPr>
    </a:lvl3pPr>
    <a:lvl4pPr marL="1371600" algn="l" defTabSz="914400" rtl="0" eaLnBrk="1" latinLnBrk="0" hangingPunct="1">
      <a:defRPr sz="1200" b="0" i="0" kern="1200">
        <a:solidFill>
          <a:schemeClr val="tx1"/>
        </a:solidFill>
        <a:latin typeface="Schoolbell" panose="02000000000000000000" pitchFamily="2" charset="0"/>
        <a:ea typeface="+mn-ea"/>
        <a:cs typeface="+mn-cs"/>
      </a:defRPr>
    </a:lvl4pPr>
    <a:lvl5pPr marL="1828800" algn="l" defTabSz="914400" rtl="0" eaLnBrk="1" latinLnBrk="0" hangingPunct="1">
      <a:defRPr sz="1200" b="0" i="0" kern="1200">
        <a:solidFill>
          <a:schemeClr val="tx1"/>
        </a:solidFill>
        <a:latin typeface="Schoolbell" panose="020000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Rectangle 6">
            <a:extLst>
              <a:ext uri="{FF2B5EF4-FFF2-40B4-BE49-F238E27FC236}">
                <a16:creationId xmlns:a16="http://schemas.microsoft.com/office/drawing/2014/main" id="{A78DDF63-5E1A-DB4D-B8B3-3EA5D5F33EF6}"/>
              </a:ext>
            </a:extLst>
          </p:cNvPr>
          <p:cNvSpPr>
            <a:spLocks noGrp="1" noChangeArrowheads="1"/>
          </p:cNvSpPr>
          <p:nvPr>
            <p:ph type="sldNum" sz="quarter"/>
          </p:nvPr>
        </p:nvSpPr>
        <p:spPr>
          <a:noFill/>
          <a:extLst>
            <a:ext uri="{91240B29-F687-4F45-9708-019B960494DF}">
              <a14:hiddenLine xmlns:a14="http://schemas.microsoft.com/office/drawing/2010/main" w="9525">
                <a:solidFill>
                  <a:srgbClr val="808080"/>
                </a:solidFill>
                <a:round/>
                <a:headEnd/>
                <a:tailEnd/>
              </a14:hiddenLine>
            </a:ext>
          </a:extLst>
        </p:spPr>
        <p:txBody>
          <a:bodyPr/>
          <a:lstStyle>
            <a:lvl1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1pPr>
            <a:lvl2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2pPr>
            <a:lvl3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3pPr>
            <a:lvl4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4pPr>
            <a:lvl5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9pPr>
          </a:lstStyle>
          <a:p>
            <a:fld id="{D6B92F88-E2AC-F247-982C-13420405AE2F}" type="slidenum">
              <a:rPr lang="en-US" altLang="en-US">
                <a:solidFill>
                  <a:srgbClr val="000000"/>
                </a:solidFill>
                <a:latin typeface="Times New Roman" panose="02020603050405020304" pitchFamily="18" charset="0"/>
              </a:rPr>
              <a:pPr/>
              <a:t>4</a:t>
            </a:fld>
            <a:endParaRPr lang="en-US" altLang="en-US">
              <a:solidFill>
                <a:srgbClr val="000000"/>
              </a:solidFill>
              <a:latin typeface="Times New Roman" panose="02020603050405020304" pitchFamily="18" charset="0"/>
            </a:endParaRPr>
          </a:p>
        </p:txBody>
      </p:sp>
      <p:sp>
        <p:nvSpPr>
          <p:cNvPr id="6147" name="Text Box 1">
            <a:extLst>
              <a:ext uri="{FF2B5EF4-FFF2-40B4-BE49-F238E27FC236}">
                <a16:creationId xmlns:a16="http://schemas.microsoft.com/office/drawing/2014/main" id="{8D76859E-542C-3F49-884D-AE958DBFEF78}"/>
              </a:ext>
            </a:extLst>
          </p:cNvPr>
          <p:cNvSpPr txBox="1">
            <a:spLocks noGrp="1" noRot="1" noChangeAspect="1" noChangeArrowheads="1" noTextEdit="1"/>
          </p:cNvSpPr>
          <p:nvPr>
            <p:ph type="sldImg"/>
          </p:nvPr>
        </p:nvSpPr>
        <p:spPr>
          <a:xfrm>
            <a:off x="533400" y="763588"/>
            <a:ext cx="67056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148" name="Text Box 2">
            <a:extLst>
              <a:ext uri="{FF2B5EF4-FFF2-40B4-BE49-F238E27FC236}">
                <a16:creationId xmlns:a16="http://schemas.microsoft.com/office/drawing/2014/main" id="{96A4EBD2-03E3-4143-BC77-AEFE614A9276}"/>
              </a:ext>
            </a:extLst>
          </p:cNvPr>
          <p:cNvSpPr txBox="1">
            <a:spLocks noGrp="1" noChangeArrowheads="1"/>
          </p:cNvSpPr>
          <p:nvPr>
            <p:ph type="body" idx="1"/>
          </p:nvPr>
        </p:nvSpPr>
        <p:spPr>
          <a:xfrm>
            <a:off x="777875" y="4776788"/>
            <a:ext cx="6218238" cy="4525962"/>
          </a:xfrm>
          <a:noFill/>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584539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8682668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A1814F3-7BF6-CC41-BA5F-F3649E84E65E}" type="slidenum">
              <a:rPr lang="en-US" smtClean="0"/>
              <a:pPr/>
              <a:t>6</a:t>
            </a:fld>
            <a:endParaRPr lang="en-US" dirty="0"/>
          </a:p>
        </p:txBody>
      </p:sp>
    </p:spTree>
    <p:extLst>
      <p:ext uri="{BB962C8B-B14F-4D97-AF65-F5344CB8AC3E}">
        <p14:creationId xmlns:p14="http://schemas.microsoft.com/office/powerpoint/2010/main" val="382666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490385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0840586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788871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World Map">
    <p:spTree>
      <p:nvGrpSpPr>
        <p:cNvPr id="1" name=""/>
        <p:cNvGrpSpPr/>
        <p:nvPr/>
      </p:nvGrpSpPr>
      <p:grpSpPr>
        <a:xfrm>
          <a:off x="0" y="0"/>
          <a:ext cx="0" cy="0"/>
          <a:chOff x="0" y="0"/>
          <a:chExt cx="0" cy="0"/>
        </a:xfrm>
      </p:grpSpPr>
      <p:grpSp>
        <p:nvGrpSpPr>
          <p:cNvPr id="2" name="Group 5">
            <a:extLst>
              <a:ext uri="{FF2B5EF4-FFF2-40B4-BE49-F238E27FC236}">
                <a16:creationId xmlns:a16="http://schemas.microsoft.com/office/drawing/2014/main" id="{357DE41A-3810-B343-A3E7-3027B806A89E}"/>
              </a:ext>
            </a:extLst>
          </p:cNvPr>
          <p:cNvGrpSpPr>
            <a:grpSpLocks/>
          </p:cNvGrpSpPr>
          <p:nvPr userDrawn="1"/>
        </p:nvGrpSpPr>
        <p:grpSpPr bwMode="auto">
          <a:xfrm>
            <a:off x="-2759964" y="-1719071"/>
            <a:ext cx="17011010" cy="10561384"/>
            <a:chOff x="-1333151" y="-834940"/>
            <a:chExt cx="14173106" cy="8798779"/>
          </a:xfrm>
        </p:grpSpPr>
        <p:sp>
          <p:nvSpPr>
            <p:cNvPr id="3" name="Freeform 921">
              <a:extLst>
                <a:ext uri="{FF2B5EF4-FFF2-40B4-BE49-F238E27FC236}">
                  <a16:creationId xmlns:a16="http://schemas.microsoft.com/office/drawing/2014/main" id="{F245CFEE-9864-0A47-A90A-EAFAE9C59281}"/>
                </a:ext>
              </a:extLst>
            </p:cNvPr>
            <p:cNvSpPr>
              <a:spLocks/>
            </p:cNvSpPr>
            <p:nvPr/>
          </p:nvSpPr>
          <p:spPr bwMode="auto">
            <a:xfrm rot="-1251080">
              <a:off x="-1333151" y="-226020"/>
              <a:ext cx="3371161" cy="4597047"/>
            </a:xfrm>
            <a:custGeom>
              <a:avLst/>
              <a:gdLst/>
              <a:ahLst/>
              <a:cxnLst/>
              <a:rect l="0" t="0" r="r" b="b"/>
              <a:pathLst>
                <a:path w="1944335" h="2651371">
                  <a:moveTo>
                    <a:pt x="344967" y="2623883"/>
                  </a:moveTo>
                  <a:lnTo>
                    <a:pt x="345015" y="2623911"/>
                  </a:lnTo>
                  <a:lnTo>
                    <a:pt x="344978" y="2623919"/>
                  </a:lnTo>
                  <a:lnTo>
                    <a:pt x="344967" y="2623883"/>
                  </a:lnTo>
                  <a:close/>
                  <a:moveTo>
                    <a:pt x="343676" y="2619573"/>
                  </a:moveTo>
                  <a:lnTo>
                    <a:pt x="344967" y="2623883"/>
                  </a:lnTo>
                  <a:lnTo>
                    <a:pt x="344797" y="2623783"/>
                  </a:lnTo>
                  <a:lnTo>
                    <a:pt x="343676" y="2619573"/>
                  </a:lnTo>
                  <a:close/>
                  <a:moveTo>
                    <a:pt x="375247" y="2571971"/>
                  </a:moveTo>
                  <a:lnTo>
                    <a:pt x="374890" y="2572726"/>
                  </a:lnTo>
                  <a:lnTo>
                    <a:pt x="375922" y="2572582"/>
                  </a:lnTo>
                  <a:lnTo>
                    <a:pt x="375247" y="2571971"/>
                  </a:lnTo>
                  <a:close/>
                  <a:moveTo>
                    <a:pt x="427403" y="2444992"/>
                  </a:moveTo>
                  <a:lnTo>
                    <a:pt x="426098" y="2449122"/>
                  </a:lnTo>
                  <a:lnTo>
                    <a:pt x="429404" y="2450883"/>
                  </a:lnTo>
                  <a:lnTo>
                    <a:pt x="427403" y="2444992"/>
                  </a:lnTo>
                  <a:close/>
                  <a:moveTo>
                    <a:pt x="443720" y="2390129"/>
                  </a:moveTo>
                  <a:lnTo>
                    <a:pt x="443666" y="2390468"/>
                  </a:lnTo>
                  <a:lnTo>
                    <a:pt x="443940" y="2390612"/>
                  </a:lnTo>
                  <a:lnTo>
                    <a:pt x="443720" y="2390129"/>
                  </a:lnTo>
                  <a:close/>
                  <a:moveTo>
                    <a:pt x="104937" y="2371484"/>
                  </a:moveTo>
                  <a:lnTo>
                    <a:pt x="88663" y="2389382"/>
                  </a:lnTo>
                  <a:lnTo>
                    <a:pt x="90683" y="2391575"/>
                  </a:lnTo>
                  <a:cubicBezTo>
                    <a:pt x="105290" y="2402435"/>
                    <a:pt x="132181" y="2414510"/>
                    <a:pt x="140268" y="2419906"/>
                  </a:cubicBezTo>
                  <a:cubicBezTo>
                    <a:pt x="178368" y="2444370"/>
                    <a:pt x="216468" y="2468834"/>
                    <a:pt x="254568" y="2493658"/>
                  </a:cubicBezTo>
                  <a:cubicBezTo>
                    <a:pt x="286198" y="2514165"/>
                    <a:pt x="317469" y="2534671"/>
                    <a:pt x="349099" y="2554818"/>
                  </a:cubicBezTo>
                  <a:cubicBezTo>
                    <a:pt x="351435" y="2556257"/>
                    <a:pt x="356378" y="2560395"/>
                    <a:pt x="361500" y="2564217"/>
                  </a:cubicBezTo>
                  <a:lnTo>
                    <a:pt x="368161" y="2567929"/>
                  </a:lnTo>
                  <a:lnTo>
                    <a:pt x="377790" y="2549035"/>
                  </a:lnTo>
                  <a:lnTo>
                    <a:pt x="218624" y="2445809"/>
                  </a:lnTo>
                  <a:cubicBezTo>
                    <a:pt x="185916" y="2424583"/>
                    <a:pt x="152848" y="2403357"/>
                    <a:pt x="120140" y="2382131"/>
                  </a:cubicBezTo>
                  <a:cubicBezTo>
                    <a:pt x="118343" y="2381052"/>
                    <a:pt x="113670" y="2377184"/>
                    <a:pt x="108862" y="2373631"/>
                  </a:cubicBezTo>
                  <a:lnTo>
                    <a:pt x="104937" y="2371484"/>
                  </a:lnTo>
                  <a:close/>
                  <a:moveTo>
                    <a:pt x="129416" y="2344561"/>
                  </a:moveTo>
                  <a:lnTo>
                    <a:pt x="111082" y="2364725"/>
                  </a:lnTo>
                  <a:lnTo>
                    <a:pt x="382294" y="2540198"/>
                  </a:lnTo>
                  <a:lnTo>
                    <a:pt x="386441" y="2532061"/>
                  </a:lnTo>
                  <a:lnTo>
                    <a:pt x="392500" y="2515236"/>
                  </a:lnTo>
                  <a:lnTo>
                    <a:pt x="129416" y="2344561"/>
                  </a:lnTo>
                  <a:close/>
                  <a:moveTo>
                    <a:pt x="122235" y="2328364"/>
                  </a:moveTo>
                  <a:lnTo>
                    <a:pt x="122405" y="2328541"/>
                  </a:lnTo>
                  <a:lnTo>
                    <a:pt x="122454" y="2328484"/>
                  </a:lnTo>
                  <a:lnTo>
                    <a:pt x="122235" y="2328364"/>
                  </a:lnTo>
                  <a:close/>
                  <a:moveTo>
                    <a:pt x="150678" y="2321176"/>
                  </a:moveTo>
                  <a:lnTo>
                    <a:pt x="134066" y="2339447"/>
                  </a:lnTo>
                  <a:lnTo>
                    <a:pt x="148019" y="2348111"/>
                  </a:lnTo>
                  <a:cubicBezTo>
                    <a:pt x="160417" y="2355054"/>
                    <a:pt x="173444" y="2361366"/>
                    <a:pt x="177577" y="2364071"/>
                  </a:cubicBezTo>
                  <a:cubicBezTo>
                    <a:pt x="213154" y="2387515"/>
                    <a:pt x="249090" y="2410598"/>
                    <a:pt x="285027" y="2434042"/>
                  </a:cubicBezTo>
                  <a:cubicBezTo>
                    <a:pt x="316651" y="2454601"/>
                    <a:pt x="348275" y="2475159"/>
                    <a:pt x="379899" y="2495357"/>
                  </a:cubicBezTo>
                  <a:cubicBezTo>
                    <a:pt x="382235" y="2496980"/>
                    <a:pt x="386457" y="2500587"/>
                    <a:pt x="390725" y="2503788"/>
                  </a:cubicBezTo>
                  <a:lnTo>
                    <a:pt x="395662" y="2506456"/>
                  </a:lnTo>
                  <a:lnTo>
                    <a:pt x="403036" y="2485979"/>
                  </a:lnTo>
                  <a:lnTo>
                    <a:pt x="252684" y="2388236"/>
                  </a:lnTo>
                  <a:lnTo>
                    <a:pt x="158890" y="2327643"/>
                  </a:lnTo>
                  <a:lnTo>
                    <a:pt x="150678" y="2321176"/>
                  </a:lnTo>
                  <a:close/>
                  <a:moveTo>
                    <a:pt x="458597" y="2298319"/>
                  </a:moveTo>
                  <a:lnTo>
                    <a:pt x="458525" y="2298759"/>
                  </a:lnTo>
                  <a:lnTo>
                    <a:pt x="458670" y="2298725"/>
                  </a:lnTo>
                  <a:lnTo>
                    <a:pt x="458597" y="2298319"/>
                  </a:lnTo>
                  <a:close/>
                  <a:moveTo>
                    <a:pt x="173385" y="2296202"/>
                  </a:moveTo>
                  <a:lnTo>
                    <a:pt x="156865" y="2314371"/>
                  </a:lnTo>
                  <a:lnTo>
                    <a:pt x="406411" y="2476606"/>
                  </a:lnTo>
                  <a:lnTo>
                    <a:pt x="414824" y="2453244"/>
                  </a:lnTo>
                  <a:lnTo>
                    <a:pt x="173385" y="2296202"/>
                  </a:lnTo>
                  <a:close/>
                  <a:moveTo>
                    <a:pt x="170453" y="2282872"/>
                  </a:moveTo>
                  <a:cubicBezTo>
                    <a:pt x="169192" y="2279981"/>
                    <a:pt x="169282" y="2281246"/>
                    <a:pt x="169777" y="2283098"/>
                  </a:cubicBezTo>
                  <a:lnTo>
                    <a:pt x="170585" y="2284822"/>
                  </a:lnTo>
                  <a:lnTo>
                    <a:pt x="171546" y="2283988"/>
                  </a:lnTo>
                  <a:lnTo>
                    <a:pt x="170453" y="2282872"/>
                  </a:lnTo>
                  <a:close/>
                  <a:moveTo>
                    <a:pt x="196528" y="2275357"/>
                  </a:moveTo>
                  <a:lnTo>
                    <a:pt x="185044" y="2283378"/>
                  </a:lnTo>
                  <a:lnTo>
                    <a:pt x="178261" y="2290839"/>
                  </a:lnTo>
                  <a:lnTo>
                    <a:pt x="180649" y="2293277"/>
                  </a:lnTo>
                  <a:cubicBezTo>
                    <a:pt x="195438" y="2304099"/>
                    <a:pt x="220964" y="2315481"/>
                    <a:pt x="229878" y="2321171"/>
                  </a:cubicBezTo>
                  <a:cubicBezTo>
                    <a:pt x="261572" y="2341766"/>
                    <a:pt x="293265" y="2362361"/>
                    <a:pt x="324959" y="2382956"/>
                  </a:cubicBezTo>
                  <a:cubicBezTo>
                    <a:pt x="353051" y="2401383"/>
                    <a:pt x="381143" y="2419449"/>
                    <a:pt x="409595" y="2437876"/>
                  </a:cubicBezTo>
                  <a:lnTo>
                    <a:pt x="417980" y="2444479"/>
                  </a:lnTo>
                  <a:lnTo>
                    <a:pt x="425699" y="2423044"/>
                  </a:lnTo>
                  <a:lnTo>
                    <a:pt x="284622" y="2332011"/>
                  </a:lnTo>
                  <a:cubicBezTo>
                    <a:pt x="257610" y="2314306"/>
                    <a:pt x="230958" y="2292989"/>
                    <a:pt x="202146" y="2278175"/>
                  </a:cubicBezTo>
                  <a:lnTo>
                    <a:pt x="196528" y="2275357"/>
                  </a:lnTo>
                  <a:close/>
                  <a:moveTo>
                    <a:pt x="221502" y="2257912"/>
                  </a:moveTo>
                  <a:lnTo>
                    <a:pt x="205750" y="2268915"/>
                  </a:lnTo>
                  <a:lnTo>
                    <a:pt x="428984" y="2413922"/>
                  </a:lnTo>
                  <a:lnTo>
                    <a:pt x="434556" y="2398449"/>
                  </a:lnTo>
                  <a:lnTo>
                    <a:pt x="434891" y="2396521"/>
                  </a:lnTo>
                  <a:lnTo>
                    <a:pt x="221502" y="2257912"/>
                  </a:lnTo>
                  <a:close/>
                  <a:moveTo>
                    <a:pt x="217329" y="2243938"/>
                  </a:moveTo>
                  <a:lnTo>
                    <a:pt x="217499" y="2244116"/>
                  </a:lnTo>
                  <a:lnTo>
                    <a:pt x="217513" y="2244104"/>
                  </a:lnTo>
                  <a:lnTo>
                    <a:pt x="217329" y="2243938"/>
                  </a:lnTo>
                  <a:close/>
                  <a:moveTo>
                    <a:pt x="248432" y="2239101"/>
                  </a:moveTo>
                  <a:lnTo>
                    <a:pt x="227448" y="2253759"/>
                  </a:lnTo>
                  <a:lnTo>
                    <a:pt x="240986" y="2262273"/>
                  </a:lnTo>
                  <a:cubicBezTo>
                    <a:pt x="252254" y="2268654"/>
                    <a:pt x="264195" y="2274495"/>
                    <a:pt x="268684" y="2277371"/>
                  </a:cubicBezTo>
                  <a:cubicBezTo>
                    <a:pt x="298133" y="2296065"/>
                    <a:pt x="326864" y="2314759"/>
                    <a:pt x="355953" y="2333812"/>
                  </a:cubicBezTo>
                  <a:cubicBezTo>
                    <a:pt x="380015" y="2349270"/>
                    <a:pt x="405872" y="2363650"/>
                    <a:pt x="428857" y="2380906"/>
                  </a:cubicBezTo>
                  <a:cubicBezTo>
                    <a:pt x="429755" y="2381625"/>
                    <a:pt x="432807" y="2384142"/>
                    <a:pt x="435994" y="2386433"/>
                  </a:cubicBezTo>
                  <a:lnTo>
                    <a:pt x="436591" y="2386747"/>
                  </a:lnTo>
                  <a:lnTo>
                    <a:pt x="440511" y="2364200"/>
                  </a:lnTo>
                  <a:lnTo>
                    <a:pt x="316090" y="2283123"/>
                  </a:lnTo>
                  <a:cubicBezTo>
                    <a:pt x="305316" y="2276293"/>
                    <a:pt x="294093" y="2267575"/>
                    <a:pt x="282601" y="2259352"/>
                  </a:cubicBezTo>
                  <a:lnTo>
                    <a:pt x="248432" y="2239101"/>
                  </a:lnTo>
                  <a:close/>
                  <a:moveTo>
                    <a:pt x="274502" y="2220891"/>
                  </a:moveTo>
                  <a:lnTo>
                    <a:pt x="257121" y="2233032"/>
                  </a:lnTo>
                  <a:lnTo>
                    <a:pt x="442261" y="2354134"/>
                  </a:lnTo>
                  <a:lnTo>
                    <a:pt x="446138" y="2331833"/>
                  </a:lnTo>
                  <a:lnTo>
                    <a:pt x="274502" y="2220891"/>
                  </a:lnTo>
                  <a:close/>
                  <a:moveTo>
                    <a:pt x="301841" y="2201795"/>
                  </a:moveTo>
                  <a:lnTo>
                    <a:pt x="282557" y="2215265"/>
                  </a:lnTo>
                  <a:lnTo>
                    <a:pt x="296893" y="2225716"/>
                  </a:lnTo>
                  <a:cubicBezTo>
                    <a:pt x="305453" y="2230623"/>
                    <a:pt x="314373" y="2235124"/>
                    <a:pt x="321221" y="2239445"/>
                  </a:cubicBezTo>
                  <a:lnTo>
                    <a:pt x="391500" y="2285176"/>
                  </a:lnTo>
                  <a:cubicBezTo>
                    <a:pt x="409159" y="2296699"/>
                    <a:pt x="429342" y="2306782"/>
                    <a:pt x="445921" y="2320105"/>
                  </a:cubicBezTo>
                  <a:lnTo>
                    <a:pt x="447926" y="2321547"/>
                  </a:lnTo>
                  <a:lnTo>
                    <a:pt x="448267" y="2319587"/>
                  </a:lnTo>
                  <a:lnTo>
                    <a:pt x="449525" y="2311913"/>
                  </a:lnTo>
                  <a:lnTo>
                    <a:pt x="449821" y="2298847"/>
                  </a:lnTo>
                  <a:lnTo>
                    <a:pt x="451664" y="2300050"/>
                  </a:lnTo>
                  <a:lnTo>
                    <a:pt x="452783" y="2293615"/>
                  </a:lnTo>
                  <a:lnTo>
                    <a:pt x="449885" y="2295979"/>
                  </a:lnTo>
                  <a:lnTo>
                    <a:pt x="449821" y="2298847"/>
                  </a:lnTo>
                  <a:lnTo>
                    <a:pt x="346089" y="2231163"/>
                  </a:lnTo>
                  <a:cubicBezTo>
                    <a:pt x="340502" y="2227562"/>
                    <a:pt x="332213" y="2220360"/>
                    <a:pt x="323653" y="2213834"/>
                  </a:cubicBezTo>
                  <a:lnTo>
                    <a:pt x="301841" y="2201795"/>
                  </a:lnTo>
                  <a:close/>
                  <a:moveTo>
                    <a:pt x="326691" y="2184437"/>
                  </a:moveTo>
                  <a:lnTo>
                    <a:pt x="310107" y="2196021"/>
                  </a:lnTo>
                  <a:lnTo>
                    <a:pt x="453507" y="2289447"/>
                  </a:lnTo>
                  <a:lnTo>
                    <a:pt x="457733" y="2265144"/>
                  </a:lnTo>
                  <a:lnTo>
                    <a:pt x="453987" y="2267114"/>
                  </a:lnTo>
                  <a:lnTo>
                    <a:pt x="326691" y="2184437"/>
                  </a:lnTo>
                  <a:close/>
                  <a:moveTo>
                    <a:pt x="355492" y="2167104"/>
                  </a:moveTo>
                  <a:lnTo>
                    <a:pt x="355277" y="2167203"/>
                  </a:lnTo>
                  <a:lnTo>
                    <a:pt x="354946" y="2169616"/>
                  </a:lnTo>
                  <a:cubicBezTo>
                    <a:pt x="352703" y="2170876"/>
                    <a:pt x="349204" y="2172407"/>
                    <a:pt x="347051" y="2173847"/>
                  </a:cubicBezTo>
                  <a:lnTo>
                    <a:pt x="336560" y="2179648"/>
                  </a:lnTo>
                  <a:lnTo>
                    <a:pt x="334996" y="2178636"/>
                  </a:lnTo>
                  <a:lnTo>
                    <a:pt x="329515" y="2182464"/>
                  </a:lnTo>
                  <a:lnTo>
                    <a:pt x="329467" y="2183570"/>
                  </a:lnTo>
                  <a:lnTo>
                    <a:pt x="336560" y="2179648"/>
                  </a:lnTo>
                  <a:lnTo>
                    <a:pt x="452434" y="2254699"/>
                  </a:lnTo>
                  <a:lnTo>
                    <a:pt x="451834" y="2262792"/>
                  </a:lnTo>
                  <a:lnTo>
                    <a:pt x="458713" y="2259505"/>
                  </a:lnTo>
                  <a:lnTo>
                    <a:pt x="458829" y="2258841"/>
                  </a:lnTo>
                  <a:lnTo>
                    <a:pt x="452434" y="2254699"/>
                  </a:lnTo>
                  <a:lnTo>
                    <a:pt x="454115" y="2232046"/>
                  </a:lnTo>
                  <a:lnTo>
                    <a:pt x="456499" y="2233624"/>
                  </a:lnTo>
                  <a:lnTo>
                    <a:pt x="458846" y="2233027"/>
                  </a:lnTo>
                  <a:lnTo>
                    <a:pt x="458809" y="2225315"/>
                  </a:lnTo>
                  <a:lnTo>
                    <a:pt x="454345" y="2228943"/>
                  </a:lnTo>
                  <a:lnTo>
                    <a:pt x="454115" y="2232046"/>
                  </a:lnTo>
                  <a:lnTo>
                    <a:pt x="385806" y="2186811"/>
                  </a:lnTo>
                  <a:cubicBezTo>
                    <a:pt x="382038" y="2184290"/>
                    <a:pt x="376745" y="2179609"/>
                    <a:pt x="371228" y="2175422"/>
                  </a:cubicBezTo>
                  <a:lnTo>
                    <a:pt x="355492" y="2167104"/>
                  </a:lnTo>
                  <a:close/>
                  <a:moveTo>
                    <a:pt x="391184" y="2150729"/>
                  </a:moveTo>
                  <a:lnTo>
                    <a:pt x="365961" y="2162301"/>
                  </a:lnTo>
                  <a:lnTo>
                    <a:pt x="458799" y="2223316"/>
                  </a:lnTo>
                  <a:lnTo>
                    <a:pt x="458654" y="2193333"/>
                  </a:lnTo>
                  <a:lnTo>
                    <a:pt x="456539" y="2194449"/>
                  </a:lnTo>
                  <a:cubicBezTo>
                    <a:pt x="434729" y="2180407"/>
                    <a:pt x="412918" y="2166005"/>
                    <a:pt x="391108" y="2151603"/>
                  </a:cubicBezTo>
                  <a:lnTo>
                    <a:pt x="391184" y="2150729"/>
                  </a:lnTo>
                  <a:close/>
                  <a:moveTo>
                    <a:pt x="424360" y="2136841"/>
                  </a:moveTo>
                  <a:lnTo>
                    <a:pt x="425888" y="2138006"/>
                  </a:lnTo>
                  <a:lnTo>
                    <a:pt x="424360" y="2138641"/>
                  </a:lnTo>
                  <a:cubicBezTo>
                    <a:pt x="421142" y="2141161"/>
                    <a:pt x="416136" y="2142602"/>
                    <a:pt x="412203" y="2144402"/>
                  </a:cubicBezTo>
                  <a:lnTo>
                    <a:pt x="403720" y="2148388"/>
                  </a:lnTo>
                  <a:lnTo>
                    <a:pt x="400642" y="2146390"/>
                  </a:lnTo>
                  <a:lnTo>
                    <a:pt x="396268" y="2148396"/>
                  </a:lnTo>
                  <a:lnTo>
                    <a:pt x="396114" y="2151963"/>
                  </a:lnTo>
                  <a:lnTo>
                    <a:pt x="403720" y="2148388"/>
                  </a:lnTo>
                  <a:lnTo>
                    <a:pt x="454479" y="2181348"/>
                  </a:lnTo>
                  <a:lnTo>
                    <a:pt x="454394" y="2189768"/>
                  </a:lnTo>
                  <a:lnTo>
                    <a:pt x="458626" y="2187739"/>
                  </a:lnTo>
                  <a:lnTo>
                    <a:pt x="458608" y="2184029"/>
                  </a:lnTo>
                  <a:lnTo>
                    <a:pt x="454479" y="2181348"/>
                  </a:lnTo>
                  <a:lnTo>
                    <a:pt x="454721" y="2157508"/>
                  </a:lnTo>
                  <a:lnTo>
                    <a:pt x="456896" y="2158804"/>
                  </a:lnTo>
                  <a:lnTo>
                    <a:pt x="458484" y="2158449"/>
                  </a:lnTo>
                  <a:lnTo>
                    <a:pt x="458448" y="2151139"/>
                  </a:lnTo>
                  <a:lnTo>
                    <a:pt x="454751" y="2154483"/>
                  </a:lnTo>
                  <a:lnTo>
                    <a:pt x="454721" y="2157508"/>
                  </a:lnTo>
                  <a:lnTo>
                    <a:pt x="439824" y="2148632"/>
                  </a:lnTo>
                  <a:lnTo>
                    <a:pt x="425888" y="2138006"/>
                  </a:lnTo>
                  <a:lnTo>
                    <a:pt x="427176" y="2137471"/>
                  </a:lnTo>
                  <a:cubicBezTo>
                    <a:pt x="426863" y="2137831"/>
                    <a:pt x="425611" y="2138281"/>
                    <a:pt x="424360" y="2136841"/>
                  </a:cubicBezTo>
                  <a:close/>
                  <a:moveTo>
                    <a:pt x="458297" y="2119938"/>
                  </a:moveTo>
                  <a:lnTo>
                    <a:pt x="433478" y="2131324"/>
                  </a:lnTo>
                  <a:lnTo>
                    <a:pt x="444025" y="2138641"/>
                  </a:lnTo>
                  <a:lnTo>
                    <a:pt x="458433" y="2148029"/>
                  </a:lnTo>
                  <a:lnTo>
                    <a:pt x="458297" y="2119938"/>
                  </a:lnTo>
                  <a:close/>
                  <a:moveTo>
                    <a:pt x="452947" y="2058761"/>
                  </a:moveTo>
                  <a:lnTo>
                    <a:pt x="452887" y="2058837"/>
                  </a:lnTo>
                  <a:lnTo>
                    <a:pt x="453207" y="2065413"/>
                  </a:lnTo>
                  <a:lnTo>
                    <a:pt x="327632" y="2119843"/>
                  </a:lnTo>
                  <a:cubicBezTo>
                    <a:pt x="284862" y="2141707"/>
                    <a:pt x="243710" y="2166631"/>
                    <a:pt x="204893" y="2195604"/>
                  </a:cubicBezTo>
                  <a:cubicBezTo>
                    <a:pt x="162842" y="2227277"/>
                    <a:pt x="123666" y="2262548"/>
                    <a:pt x="87725" y="2301419"/>
                  </a:cubicBezTo>
                  <a:cubicBezTo>
                    <a:pt x="67598" y="2323014"/>
                    <a:pt x="32016" y="2354686"/>
                    <a:pt x="20156" y="2383119"/>
                  </a:cubicBezTo>
                  <a:lnTo>
                    <a:pt x="13650" y="2395012"/>
                  </a:lnTo>
                  <a:lnTo>
                    <a:pt x="12473" y="2393849"/>
                  </a:lnTo>
                  <a:cubicBezTo>
                    <a:pt x="10272" y="2393759"/>
                    <a:pt x="10586" y="2398258"/>
                    <a:pt x="13596" y="2395109"/>
                  </a:cubicBezTo>
                  <a:lnTo>
                    <a:pt x="13650" y="2395012"/>
                  </a:lnTo>
                  <a:lnTo>
                    <a:pt x="17640" y="2398955"/>
                  </a:lnTo>
                  <a:cubicBezTo>
                    <a:pt x="20156" y="2403274"/>
                    <a:pt x="32016" y="2411193"/>
                    <a:pt x="37048" y="2412992"/>
                  </a:cubicBezTo>
                  <a:cubicBezTo>
                    <a:pt x="57894" y="2420910"/>
                    <a:pt x="34532" y="2424869"/>
                    <a:pt x="55019" y="2409393"/>
                  </a:cubicBezTo>
                  <a:cubicBezTo>
                    <a:pt x="59332" y="2405974"/>
                    <a:pt x="63195" y="2400845"/>
                    <a:pt x="66879" y="2395491"/>
                  </a:cubicBezTo>
                  <a:lnTo>
                    <a:pt x="74769" y="2384331"/>
                  </a:lnTo>
                  <a:lnTo>
                    <a:pt x="74491" y="2381411"/>
                  </a:lnTo>
                  <a:cubicBezTo>
                    <a:pt x="81321" y="2373856"/>
                    <a:pt x="87791" y="2365941"/>
                    <a:pt x="94620" y="2358386"/>
                  </a:cubicBezTo>
                  <a:lnTo>
                    <a:pt x="96680" y="2358265"/>
                  </a:lnTo>
                  <a:lnTo>
                    <a:pt x="116113" y="2335811"/>
                  </a:lnTo>
                  <a:lnTo>
                    <a:pt x="115407" y="2328364"/>
                  </a:lnTo>
                  <a:cubicBezTo>
                    <a:pt x="122953" y="2320790"/>
                    <a:pt x="130141" y="2313576"/>
                    <a:pt x="137328" y="2306002"/>
                  </a:cubicBezTo>
                  <a:cubicBezTo>
                    <a:pt x="139125" y="2304559"/>
                    <a:pt x="141640" y="2304559"/>
                    <a:pt x="143437" y="2305641"/>
                  </a:cubicBezTo>
                  <a:lnTo>
                    <a:pt x="145240" y="2306813"/>
                  </a:lnTo>
                  <a:lnTo>
                    <a:pt x="164288" y="2290286"/>
                  </a:lnTo>
                  <a:lnTo>
                    <a:pt x="162889" y="2289376"/>
                  </a:lnTo>
                  <a:cubicBezTo>
                    <a:pt x="160368" y="2287930"/>
                    <a:pt x="159648" y="2283595"/>
                    <a:pt x="162169" y="2281788"/>
                  </a:cubicBezTo>
                  <a:cubicBezTo>
                    <a:pt x="170813" y="2275284"/>
                    <a:pt x="179456" y="2268419"/>
                    <a:pt x="188100" y="2261555"/>
                  </a:cubicBezTo>
                  <a:cubicBezTo>
                    <a:pt x="189901" y="2260471"/>
                    <a:pt x="192062" y="2260109"/>
                    <a:pt x="193863" y="2261193"/>
                  </a:cubicBezTo>
                  <a:lnTo>
                    <a:pt x="196124" y="2262662"/>
                  </a:lnTo>
                  <a:lnTo>
                    <a:pt x="210454" y="2250229"/>
                  </a:lnTo>
                  <a:lnTo>
                    <a:pt x="209787" y="2243219"/>
                  </a:lnTo>
                  <a:cubicBezTo>
                    <a:pt x="218765" y="2236749"/>
                    <a:pt x="227743" y="2230278"/>
                    <a:pt x="236362" y="2223807"/>
                  </a:cubicBezTo>
                  <a:lnTo>
                    <a:pt x="241236" y="2223520"/>
                  </a:lnTo>
                  <a:lnTo>
                    <a:pt x="244788" y="2220438"/>
                  </a:lnTo>
                  <a:cubicBezTo>
                    <a:pt x="280010" y="2194885"/>
                    <a:pt x="317389" y="2172570"/>
                    <a:pt x="356205" y="2153135"/>
                  </a:cubicBezTo>
                  <a:cubicBezTo>
                    <a:pt x="375254" y="2143777"/>
                    <a:pt x="394662" y="2135139"/>
                    <a:pt x="414071" y="2126861"/>
                  </a:cubicBezTo>
                  <a:cubicBezTo>
                    <a:pt x="443452" y="2114444"/>
                    <a:pt x="453224" y="2110125"/>
                    <a:pt x="454302" y="2087940"/>
                  </a:cubicBezTo>
                  <a:lnTo>
                    <a:pt x="453207" y="2065413"/>
                  </a:lnTo>
                  <a:lnTo>
                    <a:pt x="453525" y="2065275"/>
                  </a:lnTo>
                  <a:lnTo>
                    <a:pt x="452947" y="2058761"/>
                  </a:lnTo>
                  <a:close/>
                  <a:moveTo>
                    <a:pt x="513176" y="2011606"/>
                  </a:moveTo>
                  <a:lnTo>
                    <a:pt x="515078" y="2033310"/>
                  </a:lnTo>
                  <a:lnTo>
                    <a:pt x="535461" y="2025626"/>
                  </a:lnTo>
                  <a:lnTo>
                    <a:pt x="522301" y="2017205"/>
                  </a:lnTo>
                  <a:lnTo>
                    <a:pt x="513176" y="2011606"/>
                  </a:lnTo>
                  <a:close/>
                  <a:moveTo>
                    <a:pt x="504468" y="1974185"/>
                  </a:moveTo>
                  <a:lnTo>
                    <a:pt x="503672" y="1974586"/>
                  </a:lnTo>
                  <a:lnTo>
                    <a:pt x="504511" y="1975135"/>
                  </a:lnTo>
                  <a:lnTo>
                    <a:pt x="504468" y="1974185"/>
                  </a:lnTo>
                  <a:close/>
                  <a:moveTo>
                    <a:pt x="510837" y="1970974"/>
                  </a:moveTo>
                  <a:lnTo>
                    <a:pt x="510043" y="1971374"/>
                  </a:lnTo>
                  <a:lnTo>
                    <a:pt x="510450" y="1979021"/>
                  </a:lnTo>
                  <a:lnTo>
                    <a:pt x="511664" y="1979815"/>
                  </a:lnTo>
                  <a:lnTo>
                    <a:pt x="512628" y="1990117"/>
                  </a:lnTo>
                  <a:lnTo>
                    <a:pt x="513301" y="2000292"/>
                  </a:lnTo>
                  <a:lnTo>
                    <a:pt x="512628" y="1999869"/>
                  </a:lnTo>
                  <a:cubicBezTo>
                    <a:pt x="510479" y="1999146"/>
                    <a:pt x="512628" y="2004203"/>
                    <a:pt x="513345" y="2000952"/>
                  </a:cubicBezTo>
                  <a:lnTo>
                    <a:pt x="513301" y="2000292"/>
                  </a:lnTo>
                  <a:lnTo>
                    <a:pt x="544274" y="2019767"/>
                  </a:lnTo>
                  <a:lnTo>
                    <a:pt x="542362" y="2020456"/>
                  </a:lnTo>
                  <a:lnTo>
                    <a:pt x="540655" y="2023668"/>
                  </a:lnTo>
                  <a:lnTo>
                    <a:pt x="546105" y="2021614"/>
                  </a:lnTo>
                  <a:lnTo>
                    <a:pt x="545944" y="2020817"/>
                  </a:lnTo>
                  <a:lnTo>
                    <a:pt x="544274" y="2019767"/>
                  </a:lnTo>
                  <a:lnTo>
                    <a:pt x="562628" y="2013159"/>
                  </a:lnTo>
                  <a:lnTo>
                    <a:pt x="564787" y="2014571"/>
                  </a:lnTo>
                  <a:lnTo>
                    <a:pt x="572106" y="2011812"/>
                  </a:lnTo>
                  <a:lnTo>
                    <a:pt x="572454" y="2009621"/>
                  </a:lnTo>
                  <a:lnTo>
                    <a:pt x="562628" y="2013159"/>
                  </a:lnTo>
                  <a:lnTo>
                    <a:pt x="511664" y="1979815"/>
                  </a:lnTo>
                  <a:lnTo>
                    <a:pt x="510837" y="1970974"/>
                  </a:lnTo>
                  <a:close/>
                  <a:moveTo>
                    <a:pt x="508831" y="1948607"/>
                  </a:moveTo>
                  <a:lnTo>
                    <a:pt x="509818" y="1967145"/>
                  </a:lnTo>
                  <a:lnTo>
                    <a:pt x="575901" y="2010381"/>
                  </a:lnTo>
                  <a:lnTo>
                    <a:pt x="594616" y="2003327"/>
                  </a:lnTo>
                  <a:lnTo>
                    <a:pt x="523133" y="1957259"/>
                  </a:lnTo>
                  <a:cubicBezTo>
                    <a:pt x="520260" y="1955267"/>
                    <a:pt x="515501" y="1953002"/>
                    <a:pt x="511012" y="1950421"/>
                  </a:cubicBezTo>
                  <a:lnTo>
                    <a:pt x="508831" y="1948607"/>
                  </a:lnTo>
                  <a:close/>
                  <a:moveTo>
                    <a:pt x="761036" y="1925301"/>
                  </a:moveTo>
                  <a:lnTo>
                    <a:pt x="759977" y="1926142"/>
                  </a:lnTo>
                  <a:lnTo>
                    <a:pt x="761148" y="1925831"/>
                  </a:lnTo>
                  <a:lnTo>
                    <a:pt x="761036" y="1925301"/>
                  </a:lnTo>
                  <a:close/>
                  <a:moveTo>
                    <a:pt x="510563" y="1909442"/>
                  </a:moveTo>
                  <a:lnTo>
                    <a:pt x="507408" y="1910958"/>
                  </a:lnTo>
                  <a:lnTo>
                    <a:pt x="507271" y="1915840"/>
                  </a:lnTo>
                  <a:lnTo>
                    <a:pt x="510132" y="1917708"/>
                  </a:lnTo>
                  <a:lnTo>
                    <a:pt x="509486" y="1930090"/>
                  </a:lnTo>
                  <a:cubicBezTo>
                    <a:pt x="509486" y="1931177"/>
                    <a:pt x="510204" y="1940958"/>
                    <a:pt x="508409" y="1936611"/>
                  </a:cubicBezTo>
                  <a:cubicBezTo>
                    <a:pt x="507331" y="1934800"/>
                    <a:pt x="508049" y="1935162"/>
                    <a:pt x="509127" y="1936249"/>
                  </a:cubicBezTo>
                  <a:cubicBezTo>
                    <a:pt x="515232" y="1944580"/>
                    <a:pt x="531033" y="1950739"/>
                    <a:pt x="539293" y="1956172"/>
                  </a:cubicBezTo>
                  <a:lnTo>
                    <a:pt x="603392" y="1997413"/>
                  </a:lnTo>
                  <a:lnTo>
                    <a:pt x="601063" y="1998556"/>
                  </a:lnTo>
                  <a:lnTo>
                    <a:pt x="600304" y="2001183"/>
                  </a:lnTo>
                  <a:lnTo>
                    <a:pt x="605774" y="1999120"/>
                  </a:lnTo>
                  <a:lnTo>
                    <a:pt x="605732" y="1998918"/>
                  </a:lnTo>
                  <a:lnTo>
                    <a:pt x="603392" y="1997413"/>
                  </a:lnTo>
                  <a:lnTo>
                    <a:pt x="619832" y="1989345"/>
                  </a:lnTo>
                  <a:lnTo>
                    <a:pt x="623385" y="1991666"/>
                  </a:lnTo>
                  <a:lnTo>
                    <a:pt x="627473" y="1989524"/>
                  </a:lnTo>
                  <a:lnTo>
                    <a:pt x="627638" y="1985515"/>
                  </a:lnTo>
                  <a:lnTo>
                    <a:pt x="619832" y="1989345"/>
                  </a:lnTo>
                  <a:lnTo>
                    <a:pt x="510132" y="1917708"/>
                  </a:lnTo>
                  <a:lnTo>
                    <a:pt x="510563" y="1909442"/>
                  </a:lnTo>
                  <a:close/>
                  <a:moveTo>
                    <a:pt x="508027" y="1888875"/>
                  </a:moveTo>
                  <a:lnTo>
                    <a:pt x="507561" y="1905503"/>
                  </a:lnTo>
                  <a:lnTo>
                    <a:pt x="508409" y="1905095"/>
                  </a:lnTo>
                  <a:cubicBezTo>
                    <a:pt x="549708" y="1932264"/>
                    <a:pt x="591008" y="1959070"/>
                    <a:pt x="632307" y="1986239"/>
                  </a:cubicBezTo>
                  <a:lnTo>
                    <a:pt x="632274" y="1987008"/>
                  </a:lnTo>
                  <a:lnTo>
                    <a:pt x="648387" y="1978566"/>
                  </a:lnTo>
                  <a:lnTo>
                    <a:pt x="543733" y="1910875"/>
                  </a:lnTo>
                  <a:cubicBezTo>
                    <a:pt x="538355" y="1907641"/>
                    <a:pt x="529122" y="1903418"/>
                    <a:pt x="520427" y="1898612"/>
                  </a:cubicBezTo>
                  <a:lnTo>
                    <a:pt x="508027" y="1888875"/>
                  </a:lnTo>
                  <a:close/>
                  <a:moveTo>
                    <a:pt x="821963" y="1876905"/>
                  </a:moveTo>
                  <a:lnTo>
                    <a:pt x="821830" y="1877011"/>
                  </a:lnTo>
                  <a:lnTo>
                    <a:pt x="822511" y="1877480"/>
                  </a:lnTo>
                  <a:lnTo>
                    <a:pt x="821963" y="1876905"/>
                  </a:lnTo>
                  <a:close/>
                  <a:moveTo>
                    <a:pt x="508900" y="1857723"/>
                  </a:moveTo>
                  <a:lnTo>
                    <a:pt x="508384" y="1876117"/>
                  </a:lnTo>
                  <a:lnTo>
                    <a:pt x="508594" y="1877095"/>
                  </a:lnTo>
                  <a:cubicBezTo>
                    <a:pt x="517558" y="1890032"/>
                    <a:pt x="545526" y="1900813"/>
                    <a:pt x="558793" y="1909078"/>
                  </a:cubicBezTo>
                  <a:lnTo>
                    <a:pt x="658115" y="1973468"/>
                  </a:lnTo>
                  <a:lnTo>
                    <a:pt x="673968" y="1965162"/>
                  </a:lnTo>
                  <a:lnTo>
                    <a:pt x="672457" y="1964060"/>
                  </a:lnTo>
                  <a:cubicBezTo>
                    <a:pt x="653453" y="1956513"/>
                    <a:pt x="633732" y="1939264"/>
                    <a:pt x="616521" y="1928124"/>
                  </a:cubicBezTo>
                  <a:cubicBezTo>
                    <a:pt x="598952" y="1916624"/>
                    <a:pt x="580575" y="1902160"/>
                    <a:pt x="561706" y="1888640"/>
                  </a:cubicBezTo>
                  <a:lnTo>
                    <a:pt x="508900" y="1857723"/>
                  </a:lnTo>
                  <a:close/>
                  <a:moveTo>
                    <a:pt x="504650" y="1852299"/>
                  </a:moveTo>
                  <a:cubicBezTo>
                    <a:pt x="501781" y="1853018"/>
                    <a:pt x="499630" y="1853018"/>
                    <a:pt x="503933" y="1854815"/>
                  </a:cubicBezTo>
                  <a:lnTo>
                    <a:pt x="504640" y="1855229"/>
                  </a:lnTo>
                  <a:lnTo>
                    <a:pt x="504818" y="1852427"/>
                  </a:lnTo>
                  <a:lnTo>
                    <a:pt x="504650" y="1852299"/>
                  </a:lnTo>
                  <a:close/>
                  <a:moveTo>
                    <a:pt x="857776" y="1838784"/>
                  </a:moveTo>
                  <a:lnTo>
                    <a:pt x="857599" y="1838992"/>
                  </a:lnTo>
                  <a:lnTo>
                    <a:pt x="858679" y="1839804"/>
                  </a:lnTo>
                  <a:lnTo>
                    <a:pt x="857776" y="1838784"/>
                  </a:lnTo>
                  <a:close/>
                  <a:moveTo>
                    <a:pt x="512617" y="1828404"/>
                  </a:moveTo>
                  <a:lnTo>
                    <a:pt x="509881" y="1847214"/>
                  </a:lnTo>
                  <a:lnTo>
                    <a:pt x="683825" y="1959997"/>
                  </a:lnTo>
                  <a:lnTo>
                    <a:pt x="702788" y="1950061"/>
                  </a:lnTo>
                  <a:lnTo>
                    <a:pt x="512617" y="1828404"/>
                  </a:lnTo>
                  <a:close/>
                  <a:moveTo>
                    <a:pt x="516741" y="1800046"/>
                  </a:moveTo>
                  <a:lnTo>
                    <a:pt x="514244" y="1817213"/>
                  </a:lnTo>
                  <a:lnTo>
                    <a:pt x="515725" y="1817779"/>
                  </a:lnTo>
                  <a:cubicBezTo>
                    <a:pt x="517530" y="1819173"/>
                    <a:pt x="519877" y="1821241"/>
                    <a:pt x="521682" y="1822860"/>
                  </a:cubicBezTo>
                  <a:cubicBezTo>
                    <a:pt x="540455" y="1840488"/>
                    <a:pt x="569335" y="1853079"/>
                    <a:pt x="590996" y="1867109"/>
                  </a:cubicBezTo>
                  <a:lnTo>
                    <a:pt x="712139" y="1944889"/>
                  </a:lnTo>
                  <a:lnTo>
                    <a:pt x="710377" y="1946085"/>
                  </a:lnTo>
                  <a:lnTo>
                    <a:pt x="712373" y="1945039"/>
                  </a:lnTo>
                  <a:lnTo>
                    <a:pt x="712139" y="1944889"/>
                  </a:lnTo>
                  <a:lnTo>
                    <a:pt x="723713" y="1937034"/>
                  </a:lnTo>
                  <a:lnTo>
                    <a:pt x="726272" y="1937757"/>
                  </a:lnTo>
                  <a:lnTo>
                    <a:pt x="728505" y="1936586"/>
                  </a:lnTo>
                  <a:lnTo>
                    <a:pt x="724796" y="1933706"/>
                  </a:lnTo>
                  <a:cubicBezTo>
                    <a:pt x="721321" y="1931683"/>
                    <a:pt x="717711" y="1929884"/>
                    <a:pt x="716628" y="1929344"/>
                  </a:cubicBezTo>
                  <a:cubicBezTo>
                    <a:pt x="692441" y="1917113"/>
                    <a:pt x="669697" y="1899126"/>
                    <a:pt x="646953" y="1884376"/>
                  </a:cubicBezTo>
                  <a:cubicBezTo>
                    <a:pt x="619155" y="1866749"/>
                    <a:pt x="591357" y="1848762"/>
                    <a:pt x="563920" y="1830775"/>
                  </a:cubicBezTo>
                  <a:cubicBezTo>
                    <a:pt x="557964" y="1826997"/>
                    <a:pt x="548668" y="1819083"/>
                    <a:pt x="539056" y="1811933"/>
                  </a:cubicBezTo>
                  <a:lnTo>
                    <a:pt x="516741" y="1800046"/>
                  </a:lnTo>
                  <a:close/>
                  <a:moveTo>
                    <a:pt x="520327" y="1775392"/>
                  </a:moveTo>
                  <a:lnTo>
                    <a:pt x="518231" y="1789802"/>
                  </a:lnTo>
                  <a:lnTo>
                    <a:pt x="737520" y="1931134"/>
                  </a:lnTo>
                  <a:lnTo>
                    <a:pt x="747706" y="1922983"/>
                  </a:lnTo>
                  <a:lnTo>
                    <a:pt x="520327" y="1775392"/>
                  </a:lnTo>
                  <a:close/>
                  <a:moveTo>
                    <a:pt x="518055" y="1753403"/>
                  </a:moveTo>
                  <a:lnTo>
                    <a:pt x="517585" y="1754272"/>
                  </a:lnTo>
                  <a:lnTo>
                    <a:pt x="517635" y="1755562"/>
                  </a:lnTo>
                  <a:lnTo>
                    <a:pt x="518055" y="1753403"/>
                  </a:lnTo>
                  <a:close/>
                  <a:moveTo>
                    <a:pt x="525527" y="1747272"/>
                  </a:moveTo>
                  <a:lnTo>
                    <a:pt x="523381" y="1754397"/>
                  </a:lnTo>
                  <a:lnTo>
                    <a:pt x="521854" y="1764895"/>
                  </a:lnTo>
                  <a:lnTo>
                    <a:pt x="523723" y="1766233"/>
                  </a:lnTo>
                  <a:cubicBezTo>
                    <a:pt x="526868" y="1768257"/>
                    <a:pt x="530462" y="1770505"/>
                    <a:pt x="532259" y="1771765"/>
                  </a:cubicBezTo>
                  <a:cubicBezTo>
                    <a:pt x="558854" y="1789393"/>
                    <a:pt x="585449" y="1806301"/>
                    <a:pt x="612404" y="1823570"/>
                  </a:cubicBezTo>
                  <a:lnTo>
                    <a:pt x="755669" y="1916611"/>
                  </a:lnTo>
                  <a:lnTo>
                    <a:pt x="769622" y="1905446"/>
                  </a:lnTo>
                  <a:lnTo>
                    <a:pt x="767033" y="1903346"/>
                  </a:lnTo>
                  <a:cubicBezTo>
                    <a:pt x="763260" y="1901277"/>
                    <a:pt x="759217" y="1899478"/>
                    <a:pt x="756880" y="1898039"/>
                  </a:cubicBezTo>
                  <a:cubicBezTo>
                    <a:pt x="728848" y="1879692"/>
                    <a:pt x="700815" y="1861704"/>
                    <a:pt x="672423" y="1843356"/>
                  </a:cubicBezTo>
                  <a:cubicBezTo>
                    <a:pt x="639718" y="1822131"/>
                    <a:pt x="607013" y="1800905"/>
                    <a:pt x="573949" y="1779679"/>
                  </a:cubicBezTo>
                  <a:cubicBezTo>
                    <a:pt x="567659" y="1775542"/>
                    <a:pt x="557596" y="1766818"/>
                    <a:pt x="547174" y="1758948"/>
                  </a:cubicBezTo>
                  <a:lnTo>
                    <a:pt x="525527" y="1747272"/>
                  </a:lnTo>
                  <a:close/>
                  <a:moveTo>
                    <a:pt x="518243" y="1743344"/>
                  </a:moveTo>
                  <a:lnTo>
                    <a:pt x="519844" y="1744208"/>
                  </a:lnTo>
                  <a:lnTo>
                    <a:pt x="519881" y="1744020"/>
                  </a:lnTo>
                  <a:lnTo>
                    <a:pt x="518243" y="1743344"/>
                  </a:lnTo>
                  <a:close/>
                  <a:moveTo>
                    <a:pt x="533310" y="1721428"/>
                  </a:moveTo>
                  <a:lnTo>
                    <a:pt x="528156" y="1738542"/>
                  </a:lnTo>
                  <a:lnTo>
                    <a:pt x="777042" y="1899507"/>
                  </a:lnTo>
                  <a:lnTo>
                    <a:pt x="791621" y="1887841"/>
                  </a:lnTo>
                  <a:lnTo>
                    <a:pt x="533310" y="1721428"/>
                  </a:lnTo>
                  <a:close/>
                  <a:moveTo>
                    <a:pt x="947189" y="1693969"/>
                  </a:moveTo>
                  <a:lnTo>
                    <a:pt x="946200" y="1695991"/>
                  </a:lnTo>
                  <a:lnTo>
                    <a:pt x="947480" y="1695689"/>
                  </a:lnTo>
                  <a:lnTo>
                    <a:pt x="947189" y="1693969"/>
                  </a:lnTo>
                  <a:close/>
                  <a:moveTo>
                    <a:pt x="541628" y="1693811"/>
                  </a:moveTo>
                  <a:lnTo>
                    <a:pt x="536085" y="1712216"/>
                  </a:lnTo>
                  <a:lnTo>
                    <a:pt x="543086" y="1717573"/>
                  </a:lnTo>
                  <a:cubicBezTo>
                    <a:pt x="547635" y="1720087"/>
                    <a:pt x="552410" y="1722332"/>
                    <a:pt x="555113" y="1724128"/>
                  </a:cubicBezTo>
                  <a:lnTo>
                    <a:pt x="651694" y="1786259"/>
                  </a:lnTo>
                  <a:lnTo>
                    <a:pt x="799587" y="1881467"/>
                  </a:lnTo>
                  <a:lnTo>
                    <a:pt x="813051" y="1870692"/>
                  </a:lnTo>
                  <a:lnTo>
                    <a:pt x="805889" y="1865359"/>
                  </a:lnTo>
                  <a:cubicBezTo>
                    <a:pt x="800979" y="1862666"/>
                    <a:pt x="795844" y="1860241"/>
                    <a:pt x="792600" y="1858087"/>
                  </a:cubicBezTo>
                  <a:cubicBezTo>
                    <a:pt x="760166" y="1837257"/>
                    <a:pt x="727733" y="1816426"/>
                    <a:pt x="694939" y="1795237"/>
                  </a:cubicBezTo>
                  <a:cubicBezTo>
                    <a:pt x="659622" y="1772252"/>
                    <a:pt x="623584" y="1749267"/>
                    <a:pt x="588268" y="1726282"/>
                  </a:cubicBezTo>
                  <a:cubicBezTo>
                    <a:pt x="581781" y="1721973"/>
                    <a:pt x="560091" y="1703320"/>
                    <a:pt x="545242" y="1695021"/>
                  </a:cubicBezTo>
                  <a:lnTo>
                    <a:pt x="541628" y="1693811"/>
                  </a:lnTo>
                  <a:close/>
                  <a:moveTo>
                    <a:pt x="548962" y="1669457"/>
                  </a:moveTo>
                  <a:lnTo>
                    <a:pt x="543960" y="1686067"/>
                  </a:lnTo>
                  <a:lnTo>
                    <a:pt x="820861" y="1864442"/>
                  </a:lnTo>
                  <a:lnTo>
                    <a:pt x="833876" y="1854027"/>
                  </a:lnTo>
                  <a:lnTo>
                    <a:pt x="548962" y="1669457"/>
                  </a:lnTo>
                  <a:close/>
                  <a:moveTo>
                    <a:pt x="559455" y="1643800"/>
                  </a:moveTo>
                  <a:lnTo>
                    <a:pt x="554143" y="1654858"/>
                  </a:lnTo>
                  <a:lnTo>
                    <a:pt x="553600" y="1660656"/>
                  </a:lnTo>
                  <a:cubicBezTo>
                    <a:pt x="557917" y="1667865"/>
                    <a:pt x="575905" y="1675074"/>
                    <a:pt x="582741" y="1679400"/>
                  </a:cubicBezTo>
                  <a:cubicBezTo>
                    <a:pt x="615479" y="1700667"/>
                    <a:pt x="647858" y="1721934"/>
                    <a:pt x="680236" y="1742841"/>
                  </a:cubicBezTo>
                  <a:lnTo>
                    <a:pt x="840915" y="1846805"/>
                  </a:lnTo>
                  <a:lnTo>
                    <a:pt x="851202" y="1834175"/>
                  </a:lnTo>
                  <a:lnTo>
                    <a:pt x="840871" y="1826377"/>
                  </a:lnTo>
                  <a:cubicBezTo>
                    <a:pt x="835205" y="1823223"/>
                    <a:pt x="829179" y="1820339"/>
                    <a:pt x="825221" y="1817816"/>
                  </a:cubicBezTo>
                  <a:cubicBezTo>
                    <a:pt x="789605" y="1795107"/>
                    <a:pt x="754348" y="1772038"/>
                    <a:pt x="719091" y="1749329"/>
                  </a:cubicBezTo>
                  <a:cubicBezTo>
                    <a:pt x="682755" y="1725178"/>
                    <a:pt x="646059" y="1701388"/>
                    <a:pt x="609363" y="1677958"/>
                  </a:cubicBezTo>
                  <a:cubicBezTo>
                    <a:pt x="603697" y="1674443"/>
                    <a:pt x="580425" y="1654708"/>
                    <a:pt x="565045" y="1645821"/>
                  </a:cubicBezTo>
                  <a:lnTo>
                    <a:pt x="559455" y="1643800"/>
                  </a:lnTo>
                  <a:close/>
                  <a:moveTo>
                    <a:pt x="571173" y="1619409"/>
                  </a:moveTo>
                  <a:lnTo>
                    <a:pt x="562905" y="1636619"/>
                  </a:lnTo>
                  <a:lnTo>
                    <a:pt x="856998" y="1827058"/>
                  </a:lnTo>
                  <a:lnTo>
                    <a:pt x="868956" y="1812376"/>
                  </a:lnTo>
                  <a:lnTo>
                    <a:pt x="571173" y="1619409"/>
                  </a:lnTo>
                  <a:close/>
                  <a:moveTo>
                    <a:pt x="583792" y="1595348"/>
                  </a:moveTo>
                  <a:lnTo>
                    <a:pt x="580595" y="1599795"/>
                  </a:lnTo>
                  <a:lnTo>
                    <a:pt x="577201" y="1606862"/>
                  </a:lnTo>
                  <a:lnTo>
                    <a:pt x="578701" y="1612654"/>
                  </a:lnTo>
                  <a:cubicBezTo>
                    <a:pt x="584816" y="1620939"/>
                    <a:pt x="601723" y="1627424"/>
                    <a:pt x="610356" y="1633188"/>
                  </a:cubicBezTo>
                  <a:cubicBezTo>
                    <a:pt x="646328" y="1656604"/>
                    <a:pt x="682300" y="1679660"/>
                    <a:pt x="718272" y="1703437"/>
                  </a:cubicBezTo>
                  <a:lnTo>
                    <a:pt x="875107" y="1804824"/>
                  </a:lnTo>
                  <a:lnTo>
                    <a:pt x="885797" y="1791699"/>
                  </a:lnTo>
                  <a:lnTo>
                    <a:pt x="872233" y="1781205"/>
                  </a:lnTo>
                  <a:cubicBezTo>
                    <a:pt x="866207" y="1777828"/>
                    <a:pt x="859822" y="1774766"/>
                    <a:pt x="856045" y="1772244"/>
                  </a:cubicBezTo>
                  <a:cubicBezTo>
                    <a:pt x="820433" y="1749188"/>
                    <a:pt x="784821" y="1726132"/>
                    <a:pt x="749208" y="1703076"/>
                  </a:cubicBezTo>
                  <a:cubicBezTo>
                    <a:pt x="711078" y="1678579"/>
                    <a:pt x="673307" y="1654082"/>
                    <a:pt x="635537" y="1629585"/>
                  </a:cubicBezTo>
                  <a:cubicBezTo>
                    <a:pt x="627443" y="1624181"/>
                    <a:pt x="604578" y="1607025"/>
                    <a:pt x="591375" y="1598936"/>
                  </a:cubicBezTo>
                  <a:lnTo>
                    <a:pt x="583792" y="1595348"/>
                  </a:lnTo>
                  <a:close/>
                  <a:moveTo>
                    <a:pt x="600137" y="1572608"/>
                  </a:moveTo>
                  <a:lnTo>
                    <a:pt x="589059" y="1588021"/>
                  </a:lnTo>
                  <a:lnTo>
                    <a:pt x="891978" y="1784111"/>
                  </a:lnTo>
                  <a:lnTo>
                    <a:pt x="892922" y="1782952"/>
                  </a:lnTo>
                  <a:lnTo>
                    <a:pt x="901282" y="1766979"/>
                  </a:lnTo>
                  <a:lnTo>
                    <a:pt x="600137" y="1572608"/>
                  </a:lnTo>
                  <a:close/>
                  <a:moveTo>
                    <a:pt x="617004" y="1552019"/>
                  </a:moveTo>
                  <a:lnTo>
                    <a:pt x="613024" y="1554681"/>
                  </a:lnTo>
                  <a:lnTo>
                    <a:pt x="604867" y="1566028"/>
                  </a:lnTo>
                  <a:lnTo>
                    <a:pt x="608788" y="1570104"/>
                  </a:lnTo>
                  <a:cubicBezTo>
                    <a:pt x="623484" y="1580698"/>
                    <a:pt x="651289" y="1593627"/>
                    <a:pt x="658038" y="1598230"/>
                  </a:cubicBezTo>
                  <a:cubicBezTo>
                    <a:pt x="695833" y="1622779"/>
                    <a:pt x="733987" y="1647329"/>
                    <a:pt x="772141" y="1671878"/>
                  </a:cubicBezTo>
                  <a:lnTo>
                    <a:pt x="876886" y="1739750"/>
                  </a:lnTo>
                  <a:cubicBezTo>
                    <a:pt x="884085" y="1744443"/>
                    <a:pt x="897043" y="1756718"/>
                    <a:pt x="905322" y="1758162"/>
                  </a:cubicBezTo>
                  <a:lnTo>
                    <a:pt x="905748" y="1758447"/>
                  </a:lnTo>
                  <a:lnTo>
                    <a:pt x="907877" y="1754380"/>
                  </a:lnTo>
                  <a:lnTo>
                    <a:pt x="908516" y="1752476"/>
                  </a:lnTo>
                  <a:lnTo>
                    <a:pt x="911873" y="1746745"/>
                  </a:lnTo>
                  <a:lnTo>
                    <a:pt x="913137" y="1744331"/>
                  </a:lnTo>
                  <a:lnTo>
                    <a:pt x="751624" y="1639386"/>
                  </a:lnTo>
                  <a:lnTo>
                    <a:pt x="645800" y="1570793"/>
                  </a:lnTo>
                  <a:cubicBezTo>
                    <a:pt x="639321" y="1566460"/>
                    <a:pt x="625283" y="1553103"/>
                    <a:pt x="617004" y="1552019"/>
                  </a:cubicBezTo>
                  <a:close/>
                  <a:moveTo>
                    <a:pt x="632077" y="1528174"/>
                  </a:moveTo>
                  <a:lnTo>
                    <a:pt x="621373" y="1543065"/>
                  </a:lnTo>
                  <a:lnTo>
                    <a:pt x="917889" y="1735253"/>
                  </a:lnTo>
                  <a:lnTo>
                    <a:pt x="926742" y="1718340"/>
                  </a:lnTo>
                  <a:lnTo>
                    <a:pt x="632077" y="1528174"/>
                  </a:lnTo>
                  <a:close/>
                  <a:moveTo>
                    <a:pt x="653005" y="1511231"/>
                  </a:moveTo>
                  <a:cubicBezTo>
                    <a:pt x="653005" y="1511231"/>
                    <a:pt x="649938" y="1515737"/>
                    <a:pt x="646555" y="1519161"/>
                  </a:cubicBezTo>
                  <a:lnTo>
                    <a:pt x="640401" y="1520224"/>
                  </a:lnTo>
                  <a:lnTo>
                    <a:pt x="639058" y="1521498"/>
                  </a:lnTo>
                  <a:lnTo>
                    <a:pt x="647665" y="1530577"/>
                  </a:lnTo>
                  <a:cubicBezTo>
                    <a:pt x="662636" y="1541508"/>
                    <a:pt x="690446" y="1554214"/>
                    <a:pt x="697754" y="1558810"/>
                  </a:cubicBezTo>
                  <a:cubicBezTo>
                    <a:pt x="733120" y="1581878"/>
                    <a:pt x="768485" y="1604587"/>
                    <a:pt x="804212" y="1627655"/>
                  </a:cubicBezTo>
                  <a:cubicBezTo>
                    <a:pt x="836330" y="1648561"/>
                    <a:pt x="869170" y="1669827"/>
                    <a:pt x="901649" y="1690733"/>
                  </a:cubicBezTo>
                  <a:cubicBezTo>
                    <a:pt x="908866" y="1695419"/>
                    <a:pt x="922218" y="1708035"/>
                    <a:pt x="930879" y="1709837"/>
                  </a:cubicBezTo>
                  <a:lnTo>
                    <a:pt x="931109" y="1709996"/>
                  </a:lnTo>
                  <a:lnTo>
                    <a:pt x="931465" y="1709317"/>
                  </a:lnTo>
                  <a:lnTo>
                    <a:pt x="932323" y="1704881"/>
                  </a:lnTo>
                  <a:lnTo>
                    <a:pt x="937310" y="1694850"/>
                  </a:lnTo>
                  <a:lnTo>
                    <a:pt x="937451" y="1694942"/>
                  </a:lnTo>
                  <a:lnTo>
                    <a:pt x="937756" y="1693952"/>
                  </a:lnTo>
                  <a:lnTo>
                    <a:pt x="937310" y="1694850"/>
                  </a:lnTo>
                  <a:lnTo>
                    <a:pt x="777868" y="1591971"/>
                  </a:lnTo>
                  <a:cubicBezTo>
                    <a:pt x="745389" y="1570705"/>
                    <a:pt x="712911" y="1549799"/>
                    <a:pt x="680432" y="1528532"/>
                  </a:cubicBezTo>
                  <a:cubicBezTo>
                    <a:pt x="675019" y="1525649"/>
                    <a:pt x="659501" y="1510871"/>
                    <a:pt x="653005" y="1511231"/>
                  </a:cubicBezTo>
                  <a:close/>
                  <a:moveTo>
                    <a:pt x="985339" y="1495418"/>
                  </a:moveTo>
                  <a:lnTo>
                    <a:pt x="985283" y="1496120"/>
                  </a:lnTo>
                  <a:lnTo>
                    <a:pt x="985837" y="1495754"/>
                  </a:lnTo>
                  <a:lnTo>
                    <a:pt x="985339" y="1495418"/>
                  </a:lnTo>
                  <a:close/>
                  <a:moveTo>
                    <a:pt x="674395" y="1487992"/>
                  </a:moveTo>
                  <a:lnTo>
                    <a:pt x="658358" y="1503198"/>
                  </a:lnTo>
                  <a:lnTo>
                    <a:pt x="940390" y="1685410"/>
                  </a:lnTo>
                  <a:lnTo>
                    <a:pt x="946853" y="1664454"/>
                  </a:lnTo>
                  <a:lnTo>
                    <a:pt x="674395" y="1487992"/>
                  </a:lnTo>
                  <a:close/>
                  <a:moveTo>
                    <a:pt x="693456" y="1469919"/>
                  </a:moveTo>
                  <a:lnTo>
                    <a:pt x="680597" y="1482112"/>
                  </a:lnTo>
                  <a:lnTo>
                    <a:pt x="685072" y="1486889"/>
                  </a:lnTo>
                  <a:cubicBezTo>
                    <a:pt x="698812" y="1496905"/>
                    <a:pt x="724974" y="1508950"/>
                    <a:pt x="731463" y="1513281"/>
                  </a:cubicBezTo>
                  <a:lnTo>
                    <a:pt x="837822" y="1582217"/>
                  </a:lnTo>
                  <a:cubicBezTo>
                    <a:pt x="867386" y="1601345"/>
                    <a:pt x="896950" y="1620474"/>
                    <a:pt x="926514" y="1639603"/>
                  </a:cubicBezTo>
                  <a:cubicBezTo>
                    <a:pt x="929218" y="1641407"/>
                    <a:pt x="934176" y="1645558"/>
                    <a:pt x="939268" y="1649302"/>
                  </a:cubicBezTo>
                  <a:lnTo>
                    <a:pt x="949788" y="1654935"/>
                  </a:lnTo>
                  <a:lnTo>
                    <a:pt x="954695" y="1639026"/>
                  </a:lnTo>
                  <a:lnTo>
                    <a:pt x="807897" y="1543959"/>
                  </a:lnTo>
                  <a:cubicBezTo>
                    <a:pt x="776891" y="1524109"/>
                    <a:pt x="746606" y="1504258"/>
                    <a:pt x="715960" y="1484408"/>
                  </a:cubicBezTo>
                  <a:cubicBezTo>
                    <a:pt x="713617" y="1482964"/>
                    <a:pt x="709290" y="1479355"/>
                    <a:pt x="704829" y="1476062"/>
                  </a:cubicBezTo>
                  <a:lnTo>
                    <a:pt x="693456" y="1469919"/>
                  </a:lnTo>
                  <a:close/>
                  <a:moveTo>
                    <a:pt x="719349" y="1451993"/>
                  </a:moveTo>
                  <a:lnTo>
                    <a:pt x="701707" y="1463462"/>
                  </a:lnTo>
                  <a:lnTo>
                    <a:pt x="957638" y="1629481"/>
                  </a:lnTo>
                  <a:lnTo>
                    <a:pt x="961992" y="1615365"/>
                  </a:lnTo>
                  <a:lnTo>
                    <a:pt x="962826" y="1610004"/>
                  </a:lnTo>
                  <a:lnTo>
                    <a:pt x="719349" y="1451993"/>
                  </a:lnTo>
                  <a:close/>
                  <a:moveTo>
                    <a:pt x="989957" y="1437788"/>
                  </a:moveTo>
                  <a:lnTo>
                    <a:pt x="989902" y="1438472"/>
                  </a:lnTo>
                  <a:lnTo>
                    <a:pt x="990531" y="1438158"/>
                  </a:lnTo>
                  <a:lnTo>
                    <a:pt x="989957" y="1437788"/>
                  </a:lnTo>
                  <a:close/>
                  <a:moveTo>
                    <a:pt x="742902" y="1436682"/>
                  </a:moveTo>
                  <a:lnTo>
                    <a:pt x="725918" y="1447723"/>
                  </a:lnTo>
                  <a:lnTo>
                    <a:pt x="727719" y="1449647"/>
                  </a:lnTo>
                  <a:cubicBezTo>
                    <a:pt x="741791" y="1460029"/>
                    <a:pt x="768314" y="1472496"/>
                    <a:pt x="774793" y="1476832"/>
                  </a:cubicBezTo>
                  <a:cubicBezTo>
                    <a:pt x="807188" y="1497428"/>
                    <a:pt x="839223" y="1518385"/>
                    <a:pt x="871258" y="1539342"/>
                  </a:cubicBezTo>
                  <a:cubicBezTo>
                    <a:pt x="898614" y="1557048"/>
                    <a:pt x="925969" y="1574753"/>
                    <a:pt x="953325" y="1592458"/>
                  </a:cubicBezTo>
                  <a:lnTo>
                    <a:pt x="964346" y="1600226"/>
                  </a:lnTo>
                  <a:lnTo>
                    <a:pt x="967136" y="1582290"/>
                  </a:lnTo>
                  <a:lnTo>
                    <a:pt x="832384" y="1494537"/>
                  </a:lnTo>
                  <a:cubicBezTo>
                    <a:pt x="805388" y="1477193"/>
                    <a:pt x="778032" y="1454429"/>
                    <a:pt x="749237" y="1440337"/>
                  </a:cubicBezTo>
                  <a:lnTo>
                    <a:pt x="742902" y="1436682"/>
                  </a:lnTo>
                  <a:close/>
                  <a:moveTo>
                    <a:pt x="763807" y="1423093"/>
                  </a:moveTo>
                  <a:lnTo>
                    <a:pt x="751836" y="1430875"/>
                  </a:lnTo>
                  <a:lnTo>
                    <a:pt x="968802" y="1571574"/>
                  </a:lnTo>
                  <a:lnTo>
                    <a:pt x="971096" y="1556826"/>
                  </a:lnTo>
                  <a:lnTo>
                    <a:pt x="763807" y="1423093"/>
                  </a:lnTo>
                  <a:close/>
                  <a:moveTo>
                    <a:pt x="787076" y="1407966"/>
                  </a:moveTo>
                  <a:lnTo>
                    <a:pt x="770886" y="1418491"/>
                  </a:lnTo>
                  <a:lnTo>
                    <a:pt x="772667" y="1420305"/>
                  </a:lnTo>
                  <a:cubicBezTo>
                    <a:pt x="785052" y="1429370"/>
                    <a:pt x="805677" y="1438183"/>
                    <a:pt x="813766" y="1443565"/>
                  </a:cubicBezTo>
                  <a:cubicBezTo>
                    <a:pt x="841446" y="1461505"/>
                    <a:pt x="869125" y="1479445"/>
                    <a:pt x="897165" y="1497384"/>
                  </a:cubicBezTo>
                  <a:cubicBezTo>
                    <a:pt x="919093" y="1511377"/>
                    <a:pt x="946054" y="1524294"/>
                    <a:pt x="965825" y="1541875"/>
                  </a:cubicBezTo>
                  <a:cubicBezTo>
                    <a:pt x="966724" y="1542593"/>
                    <a:pt x="969600" y="1544925"/>
                    <a:pt x="972565" y="1547033"/>
                  </a:cubicBezTo>
                  <a:lnTo>
                    <a:pt x="972615" y="1547059"/>
                  </a:lnTo>
                  <a:lnTo>
                    <a:pt x="975362" y="1529393"/>
                  </a:lnTo>
                  <a:lnTo>
                    <a:pt x="854387" y="1451100"/>
                  </a:lnTo>
                  <a:cubicBezTo>
                    <a:pt x="834615" y="1438183"/>
                    <a:pt x="813047" y="1418808"/>
                    <a:pt x="791119" y="1409838"/>
                  </a:cubicBezTo>
                  <a:lnTo>
                    <a:pt x="787076" y="1407966"/>
                  </a:lnTo>
                  <a:close/>
                  <a:moveTo>
                    <a:pt x="810570" y="1393562"/>
                  </a:moveTo>
                  <a:lnTo>
                    <a:pt x="806181" y="1395546"/>
                  </a:lnTo>
                  <a:lnTo>
                    <a:pt x="796645" y="1401745"/>
                  </a:lnTo>
                  <a:lnTo>
                    <a:pt x="976348" y="1518622"/>
                  </a:lnTo>
                  <a:lnTo>
                    <a:pt x="977156" y="1501241"/>
                  </a:lnTo>
                  <a:lnTo>
                    <a:pt x="810570" y="1393562"/>
                  </a:lnTo>
                  <a:close/>
                  <a:moveTo>
                    <a:pt x="810015" y="1381162"/>
                  </a:moveTo>
                  <a:lnTo>
                    <a:pt x="811776" y="1384163"/>
                  </a:lnTo>
                  <a:lnTo>
                    <a:pt x="812864" y="1383562"/>
                  </a:lnTo>
                  <a:lnTo>
                    <a:pt x="812539" y="1383330"/>
                  </a:lnTo>
                  <a:cubicBezTo>
                    <a:pt x="812179" y="1382607"/>
                    <a:pt x="810375" y="1382246"/>
                    <a:pt x="810015" y="1381162"/>
                  </a:cubicBezTo>
                  <a:close/>
                  <a:moveTo>
                    <a:pt x="839061" y="1380683"/>
                  </a:moveTo>
                  <a:lnTo>
                    <a:pt x="820543" y="1389054"/>
                  </a:lnTo>
                  <a:lnTo>
                    <a:pt x="867675" y="1422762"/>
                  </a:lnTo>
                  <a:cubicBezTo>
                    <a:pt x="888098" y="1434642"/>
                    <a:pt x="909197" y="1445663"/>
                    <a:pt x="926869" y="1457045"/>
                  </a:cubicBezTo>
                  <a:cubicBezTo>
                    <a:pt x="935345" y="1462646"/>
                    <a:pt x="944722" y="1467976"/>
                    <a:pt x="953919" y="1473577"/>
                  </a:cubicBezTo>
                  <a:lnTo>
                    <a:pt x="977670" y="1490184"/>
                  </a:lnTo>
                  <a:lnTo>
                    <a:pt x="978500" y="1472322"/>
                  </a:lnTo>
                  <a:lnTo>
                    <a:pt x="880344" y="1407902"/>
                  </a:lnTo>
                  <a:cubicBezTo>
                    <a:pt x="874573" y="1404107"/>
                    <a:pt x="866549" y="1397151"/>
                    <a:pt x="858253" y="1390918"/>
                  </a:cubicBezTo>
                  <a:lnTo>
                    <a:pt x="839061" y="1380683"/>
                  </a:lnTo>
                  <a:close/>
                  <a:moveTo>
                    <a:pt x="865283" y="1368829"/>
                  </a:moveTo>
                  <a:lnTo>
                    <a:pt x="849429" y="1375996"/>
                  </a:lnTo>
                  <a:lnTo>
                    <a:pt x="979034" y="1460829"/>
                  </a:lnTo>
                  <a:lnTo>
                    <a:pt x="979864" y="1442965"/>
                  </a:lnTo>
                  <a:lnTo>
                    <a:pt x="865283" y="1368829"/>
                  </a:lnTo>
                  <a:close/>
                  <a:moveTo>
                    <a:pt x="893838" y="1355921"/>
                  </a:moveTo>
                  <a:lnTo>
                    <a:pt x="875646" y="1364145"/>
                  </a:lnTo>
                  <a:lnTo>
                    <a:pt x="980273" y="1431549"/>
                  </a:lnTo>
                  <a:lnTo>
                    <a:pt x="979572" y="1412810"/>
                  </a:lnTo>
                  <a:lnTo>
                    <a:pt x="916766" y="1371934"/>
                  </a:lnTo>
                  <a:cubicBezTo>
                    <a:pt x="912827" y="1369249"/>
                    <a:pt x="907187" y="1364417"/>
                    <a:pt x="901324" y="1360031"/>
                  </a:cubicBezTo>
                  <a:lnTo>
                    <a:pt x="893838" y="1355921"/>
                  </a:lnTo>
                  <a:close/>
                  <a:moveTo>
                    <a:pt x="861621" y="1355109"/>
                  </a:moveTo>
                  <a:lnTo>
                    <a:pt x="861459" y="1358851"/>
                  </a:lnTo>
                  <a:lnTo>
                    <a:pt x="865108" y="1357355"/>
                  </a:lnTo>
                  <a:lnTo>
                    <a:pt x="861621" y="1355109"/>
                  </a:lnTo>
                  <a:close/>
                  <a:moveTo>
                    <a:pt x="917562" y="1345196"/>
                  </a:moveTo>
                  <a:lnTo>
                    <a:pt x="902979" y="1351789"/>
                  </a:lnTo>
                  <a:lnTo>
                    <a:pt x="910678" y="1356541"/>
                  </a:lnTo>
                  <a:lnTo>
                    <a:pt x="979144" y="1401351"/>
                  </a:lnTo>
                  <a:lnTo>
                    <a:pt x="978512" y="1384465"/>
                  </a:lnTo>
                  <a:lnTo>
                    <a:pt x="917562" y="1345196"/>
                  </a:lnTo>
                  <a:close/>
                  <a:moveTo>
                    <a:pt x="918857" y="1334647"/>
                  </a:moveTo>
                  <a:lnTo>
                    <a:pt x="918826" y="1335347"/>
                  </a:lnTo>
                  <a:lnTo>
                    <a:pt x="919512" y="1335066"/>
                  </a:lnTo>
                  <a:lnTo>
                    <a:pt x="918857" y="1334647"/>
                  </a:lnTo>
                  <a:close/>
                  <a:moveTo>
                    <a:pt x="946992" y="1333683"/>
                  </a:moveTo>
                  <a:lnTo>
                    <a:pt x="928246" y="1340646"/>
                  </a:lnTo>
                  <a:lnTo>
                    <a:pt x="976854" y="1371700"/>
                  </a:lnTo>
                  <a:lnTo>
                    <a:pt x="977469" y="1380531"/>
                  </a:lnTo>
                  <a:lnTo>
                    <a:pt x="978349" y="1380116"/>
                  </a:lnTo>
                  <a:lnTo>
                    <a:pt x="978064" y="1372472"/>
                  </a:lnTo>
                  <a:lnTo>
                    <a:pt x="976854" y="1371700"/>
                  </a:lnTo>
                  <a:lnTo>
                    <a:pt x="975518" y="1352502"/>
                  </a:lnTo>
                  <a:lnTo>
                    <a:pt x="977357" y="1353580"/>
                  </a:lnTo>
                  <a:lnTo>
                    <a:pt x="977128" y="1347474"/>
                  </a:lnTo>
                  <a:lnTo>
                    <a:pt x="975298" y="1349345"/>
                  </a:lnTo>
                  <a:lnTo>
                    <a:pt x="975518" y="1352502"/>
                  </a:lnTo>
                  <a:lnTo>
                    <a:pt x="960509" y="1343699"/>
                  </a:lnTo>
                  <a:lnTo>
                    <a:pt x="946992" y="1333683"/>
                  </a:lnTo>
                  <a:close/>
                  <a:moveTo>
                    <a:pt x="976207" y="1322833"/>
                  </a:moveTo>
                  <a:lnTo>
                    <a:pt x="958452" y="1329427"/>
                  </a:lnTo>
                  <a:lnTo>
                    <a:pt x="965891" y="1334289"/>
                  </a:lnTo>
                  <a:lnTo>
                    <a:pt x="976910" y="1341646"/>
                  </a:lnTo>
                  <a:lnTo>
                    <a:pt x="976207" y="1322833"/>
                  </a:lnTo>
                  <a:close/>
                  <a:moveTo>
                    <a:pt x="1028437" y="1303435"/>
                  </a:moveTo>
                  <a:lnTo>
                    <a:pt x="1023919" y="1305113"/>
                  </a:lnTo>
                  <a:lnTo>
                    <a:pt x="986965" y="1329834"/>
                  </a:lnTo>
                  <a:cubicBezTo>
                    <a:pt x="987686" y="1341360"/>
                    <a:pt x="988407" y="1352886"/>
                    <a:pt x="988767" y="1364773"/>
                  </a:cubicBezTo>
                  <a:lnTo>
                    <a:pt x="989664" y="1408237"/>
                  </a:lnTo>
                  <a:lnTo>
                    <a:pt x="990531" y="1408804"/>
                  </a:lnTo>
                  <a:lnTo>
                    <a:pt x="991000" y="1410997"/>
                  </a:lnTo>
                  <a:lnTo>
                    <a:pt x="989692" y="1409639"/>
                  </a:lnTo>
                  <a:lnTo>
                    <a:pt x="989818" y="1415748"/>
                  </a:lnTo>
                  <a:lnTo>
                    <a:pt x="991918" y="1415293"/>
                  </a:lnTo>
                  <a:lnTo>
                    <a:pt x="991000" y="1410997"/>
                  </a:lnTo>
                  <a:lnTo>
                    <a:pt x="992679" y="1412742"/>
                  </a:lnTo>
                  <a:cubicBezTo>
                    <a:pt x="992679" y="1422765"/>
                    <a:pt x="992679" y="1432788"/>
                    <a:pt x="992679" y="1442453"/>
                  </a:cubicBezTo>
                  <a:lnTo>
                    <a:pt x="989447" y="1444146"/>
                  </a:lnTo>
                  <a:lnTo>
                    <a:pt x="987658" y="1466474"/>
                  </a:lnTo>
                  <a:lnTo>
                    <a:pt x="989263" y="1467524"/>
                  </a:lnTo>
                  <a:lnTo>
                    <a:pt x="989724" y="1470020"/>
                  </a:lnTo>
                  <a:lnTo>
                    <a:pt x="987561" y="1467683"/>
                  </a:lnTo>
                  <a:lnTo>
                    <a:pt x="986973" y="1475027"/>
                  </a:lnTo>
                  <a:lnTo>
                    <a:pt x="990481" y="1474119"/>
                  </a:lnTo>
                  <a:lnTo>
                    <a:pt x="989724" y="1470020"/>
                  </a:lnTo>
                  <a:lnTo>
                    <a:pt x="991427" y="1471860"/>
                  </a:lnTo>
                  <a:cubicBezTo>
                    <a:pt x="991427" y="1481617"/>
                    <a:pt x="990706" y="1491373"/>
                    <a:pt x="990706" y="1501491"/>
                  </a:cubicBezTo>
                  <a:lnTo>
                    <a:pt x="984619" y="1504395"/>
                  </a:lnTo>
                  <a:lnTo>
                    <a:pt x="983126" y="1523030"/>
                  </a:lnTo>
                  <a:lnTo>
                    <a:pt x="984518" y="1523935"/>
                  </a:lnTo>
                  <a:lnTo>
                    <a:pt x="985019" y="1526620"/>
                  </a:lnTo>
                  <a:lnTo>
                    <a:pt x="983037" y="1524141"/>
                  </a:lnTo>
                  <a:lnTo>
                    <a:pt x="982477" y="1531123"/>
                  </a:lnTo>
                  <a:lnTo>
                    <a:pt x="985731" y="1530438"/>
                  </a:lnTo>
                  <a:lnTo>
                    <a:pt x="985019" y="1526620"/>
                  </a:lnTo>
                  <a:lnTo>
                    <a:pt x="986315" y="1528241"/>
                  </a:lnTo>
                  <a:cubicBezTo>
                    <a:pt x="985237" y="1537211"/>
                    <a:pt x="983799" y="1546539"/>
                    <a:pt x="982721" y="1555509"/>
                  </a:cubicBezTo>
                  <a:lnTo>
                    <a:pt x="980427" y="1556708"/>
                  </a:lnTo>
                  <a:lnTo>
                    <a:pt x="979038" y="1574042"/>
                  </a:lnTo>
                  <a:lnTo>
                    <a:pt x="978147" y="1577635"/>
                  </a:lnTo>
                  <a:lnTo>
                    <a:pt x="978161" y="1577644"/>
                  </a:lnTo>
                  <a:lnTo>
                    <a:pt x="978863" y="1581530"/>
                  </a:lnTo>
                  <a:lnTo>
                    <a:pt x="977686" y="1579498"/>
                  </a:lnTo>
                  <a:lnTo>
                    <a:pt x="976294" y="1585110"/>
                  </a:lnTo>
                  <a:lnTo>
                    <a:pt x="979376" y="1584374"/>
                  </a:lnTo>
                  <a:lnTo>
                    <a:pt x="978863" y="1581530"/>
                  </a:lnTo>
                  <a:lnTo>
                    <a:pt x="979961" y="1583425"/>
                  </a:lnTo>
                  <a:lnTo>
                    <a:pt x="975282" y="1610886"/>
                  </a:lnTo>
                  <a:lnTo>
                    <a:pt x="969389" y="1612957"/>
                  </a:lnTo>
                  <a:lnTo>
                    <a:pt x="964231" y="1633758"/>
                  </a:lnTo>
                  <a:lnTo>
                    <a:pt x="965452" y="1634550"/>
                  </a:lnTo>
                  <a:lnTo>
                    <a:pt x="965867" y="1636735"/>
                  </a:lnTo>
                  <a:lnTo>
                    <a:pt x="964416" y="1634054"/>
                  </a:lnTo>
                  <a:lnTo>
                    <a:pt x="964122" y="1634197"/>
                  </a:lnTo>
                  <a:lnTo>
                    <a:pt x="962189" y="1641993"/>
                  </a:lnTo>
                  <a:lnTo>
                    <a:pt x="966669" y="1640956"/>
                  </a:lnTo>
                  <a:lnTo>
                    <a:pt x="965867" y="1636735"/>
                  </a:lnTo>
                  <a:lnTo>
                    <a:pt x="967615" y="1639963"/>
                  </a:lnTo>
                  <a:cubicBezTo>
                    <a:pt x="964371" y="1648265"/>
                    <a:pt x="961847" y="1656566"/>
                    <a:pt x="958962" y="1664867"/>
                  </a:cubicBezTo>
                  <a:lnTo>
                    <a:pt x="956297" y="1665756"/>
                  </a:lnTo>
                  <a:lnTo>
                    <a:pt x="951474" y="1685206"/>
                  </a:lnTo>
                  <a:lnTo>
                    <a:pt x="947503" y="1693325"/>
                  </a:lnTo>
                  <a:lnTo>
                    <a:pt x="948201" y="1694698"/>
                  </a:lnTo>
                  <a:cubicBezTo>
                    <a:pt x="944593" y="1702628"/>
                    <a:pt x="941345" y="1710558"/>
                    <a:pt x="938097" y="1718488"/>
                  </a:cubicBezTo>
                  <a:lnTo>
                    <a:pt x="934601" y="1719710"/>
                  </a:lnTo>
                  <a:lnTo>
                    <a:pt x="923369" y="1742680"/>
                  </a:lnTo>
                  <a:lnTo>
                    <a:pt x="923460" y="1743201"/>
                  </a:lnTo>
                  <a:lnTo>
                    <a:pt x="923330" y="1742758"/>
                  </a:lnTo>
                  <a:lnTo>
                    <a:pt x="921879" y="1745725"/>
                  </a:lnTo>
                  <a:lnTo>
                    <a:pt x="923814" y="1745211"/>
                  </a:lnTo>
                  <a:lnTo>
                    <a:pt x="923460" y="1743201"/>
                  </a:lnTo>
                  <a:lnTo>
                    <a:pt x="924039" y="1745165"/>
                  </a:lnTo>
                  <a:cubicBezTo>
                    <a:pt x="919719" y="1752747"/>
                    <a:pt x="915760" y="1760328"/>
                    <a:pt x="911801" y="1767910"/>
                  </a:cubicBezTo>
                  <a:lnTo>
                    <a:pt x="910942" y="1768091"/>
                  </a:lnTo>
                  <a:lnTo>
                    <a:pt x="901209" y="1787994"/>
                  </a:lnTo>
                  <a:lnTo>
                    <a:pt x="898620" y="1791023"/>
                  </a:lnTo>
                  <a:lnTo>
                    <a:pt x="899212" y="1794580"/>
                  </a:lnTo>
                  <a:cubicBezTo>
                    <a:pt x="894535" y="1801785"/>
                    <a:pt x="889139" y="1809350"/>
                    <a:pt x="884463" y="1816555"/>
                  </a:cubicBezTo>
                  <a:lnTo>
                    <a:pt x="881770" y="1816981"/>
                  </a:lnTo>
                  <a:lnTo>
                    <a:pt x="884059" y="1816420"/>
                  </a:lnTo>
                  <a:cubicBezTo>
                    <a:pt x="885363" y="1814393"/>
                    <a:pt x="885363" y="1811512"/>
                    <a:pt x="882665" y="1809710"/>
                  </a:cubicBezTo>
                  <a:lnTo>
                    <a:pt x="882648" y="1809699"/>
                  </a:lnTo>
                  <a:lnTo>
                    <a:pt x="877264" y="1815995"/>
                  </a:lnTo>
                  <a:lnTo>
                    <a:pt x="877628" y="1817636"/>
                  </a:lnTo>
                  <a:lnTo>
                    <a:pt x="881770" y="1816981"/>
                  </a:lnTo>
                  <a:lnTo>
                    <a:pt x="877628" y="1817996"/>
                  </a:lnTo>
                  <a:lnTo>
                    <a:pt x="876293" y="1817131"/>
                  </a:lnTo>
                  <a:lnTo>
                    <a:pt x="863953" y="1831561"/>
                  </a:lnTo>
                  <a:lnTo>
                    <a:pt x="864435" y="1831874"/>
                  </a:lnTo>
                  <a:cubicBezTo>
                    <a:pt x="867313" y="1833676"/>
                    <a:pt x="867313" y="1837281"/>
                    <a:pt x="865155" y="1839443"/>
                  </a:cubicBezTo>
                  <a:cubicBezTo>
                    <a:pt x="859399" y="1845932"/>
                    <a:pt x="853283" y="1852060"/>
                    <a:pt x="847167" y="1858548"/>
                  </a:cubicBezTo>
                  <a:lnTo>
                    <a:pt x="843796" y="1858351"/>
                  </a:lnTo>
                  <a:lnTo>
                    <a:pt x="848156" y="1857331"/>
                  </a:lnTo>
                  <a:lnTo>
                    <a:pt x="846968" y="1851422"/>
                  </a:lnTo>
                  <a:lnTo>
                    <a:pt x="841175" y="1858197"/>
                  </a:lnTo>
                  <a:lnTo>
                    <a:pt x="843796" y="1858351"/>
                  </a:lnTo>
                  <a:lnTo>
                    <a:pt x="841411" y="1858908"/>
                  </a:lnTo>
                  <a:lnTo>
                    <a:pt x="840868" y="1858556"/>
                  </a:lnTo>
                  <a:lnTo>
                    <a:pt x="831982" y="1868947"/>
                  </a:lnTo>
                  <a:lnTo>
                    <a:pt x="828395" y="1871796"/>
                  </a:lnTo>
                  <a:lnTo>
                    <a:pt x="828638" y="1877121"/>
                  </a:lnTo>
                  <a:cubicBezTo>
                    <a:pt x="822151" y="1883226"/>
                    <a:pt x="815664" y="1888973"/>
                    <a:pt x="809177" y="1895078"/>
                  </a:cubicBezTo>
                  <a:lnTo>
                    <a:pt x="805822" y="1894900"/>
                  </a:lnTo>
                  <a:lnTo>
                    <a:pt x="809853" y="1894000"/>
                  </a:lnTo>
                  <a:lnTo>
                    <a:pt x="808537" y="1887570"/>
                  </a:lnTo>
                  <a:lnTo>
                    <a:pt x="802514" y="1892354"/>
                  </a:lnTo>
                  <a:lnTo>
                    <a:pt x="802420" y="1894719"/>
                  </a:lnTo>
                  <a:lnTo>
                    <a:pt x="805822" y="1894900"/>
                  </a:lnTo>
                  <a:lnTo>
                    <a:pt x="803411" y="1895437"/>
                  </a:lnTo>
                  <a:lnTo>
                    <a:pt x="800773" y="1893737"/>
                  </a:lnTo>
                  <a:lnTo>
                    <a:pt x="782922" y="1907917"/>
                  </a:lnTo>
                  <a:lnTo>
                    <a:pt x="782757" y="1911710"/>
                  </a:lnTo>
                  <a:cubicBezTo>
                    <a:pt x="775210" y="1917106"/>
                    <a:pt x="767303" y="1922503"/>
                    <a:pt x="759396" y="1927539"/>
                  </a:cubicBezTo>
                  <a:lnTo>
                    <a:pt x="758521" y="1927298"/>
                  </a:lnTo>
                  <a:lnTo>
                    <a:pt x="748433" y="1935312"/>
                  </a:lnTo>
                  <a:lnTo>
                    <a:pt x="718005" y="1952528"/>
                  </a:lnTo>
                  <a:lnTo>
                    <a:pt x="714101" y="1954886"/>
                  </a:lnTo>
                  <a:lnTo>
                    <a:pt x="713929" y="1954835"/>
                  </a:lnTo>
                  <a:lnTo>
                    <a:pt x="687566" y="1969753"/>
                  </a:lnTo>
                  <a:lnTo>
                    <a:pt x="687516" y="1970888"/>
                  </a:lnTo>
                  <a:lnTo>
                    <a:pt x="673364" y="1977789"/>
                  </a:lnTo>
                  <a:lnTo>
                    <a:pt x="633851" y="2000146"/>
                  </a:lnTo>
                  <a:cubicBezTo>
                    <a:pt x="603584" y="2013833"/>
                    <a:pt x="563588" y="2020317"/>
                    <a:pt x="535483" y="2036885"/>
                  </a:cubicBezTo>
                  <a:cubicBezTo>
                    <a:pt x="530259" y="2039947"/>
                    <a:pt x="522422" y="2045890"/>
                    <a:pt x="517602" y="2053049"/>
                  </a:cubicBezTo>
                  <a:lnTo>
                    <a:pt x="516959" y="2054775"/>
                  </a:lnTo>
                  <a:lnTo>
                    <a:pt x="518915" y="2077097"/>
                  </a:lnTo>
                  <a:lnTo>
                    <a:pt x="530056" y="2083147"/>
                  </a:lnTo>
                  <a:cubicBezTo>
                    <a:pt x="543906" y="2084971"/>
                    <a:pt x="561607" y="2074435"/>
                    <a:pt x="574038" y="2070383"/>
                  </a:cubicBezTo>
                  <a:cubicBezTo>
                    <a:pt x="618357" y="2055255"/>
                    <a:pt x="661235" y="2036885"/>
                    <a:pt x="702672" y="2014554"/>
                  </a:cubicBezTo>
                  <a:cubicBezTo>
                    <a:pt x="786987" y="1968450"/>
                    <a:pt x="868059" y="1907937"/>
                    <a:pt x="925351" y="1829776"/>
                  </a:cubicBezTo>
                  <a:cubicBezTo>
                    <a:pt x="1009395" y="1715506"/>
                    <a:pt x="1032839" y="1572872"/>
                    <a:pt x="1033531" y="1432263"/>
                  </a:cubicBezTo>
                  <a:lnTo>
                    <a:pt x="1028437" y="1303435"/>
                  </a:lnTo>
                  <a:close/>
                  <a:moveTo>
                    <a:pt x="1032636" y="1289043"/>
                  </a:moveTo>
                  <a:lnTo>
                    <a:pt x="1033892" y="1290211"/>
                  </a:lnTo>
                  <a:lnTo>
                    <a:pt x="1032342" y="1289325"/>
                  </a:lnTo>
                  <a:lnTo>
                    <a:pt x="1032636" y="1289043"/>
                  </a:lnTo>
                  <a:close/>
                  <a:moveTo>
                    <a:pt x="1031628" y="1209604"/>
                  </a:moveTo>
                  <a:lnTo>
                    <a:pt x="1033082" y="1235605"/>
                  </a:lnTo>
                  <a:lnTo>
                    <a:pt x="1058126" y="1226234"/>
                  </a:lnTo>
                  <a:lnTo>
                    <a:pt x="1041055" y="1215517"/>
                  </a:lnTo>
                  <a:lnTo>
                    <a:pt x="1031628" y="1209604"/>
                  </a:lnTo>
                  <a:close/>
                  <a:moveTo>
                    <a:pt x="1029949" y="1169287"/>
                  </a:moveTo>
                  <a:lnTo>
                    <a:pt x="1029390" y="1169569"/>
                  </a:lnTo>
                  <a:lnTo>
                    <a:pt x="1029834" y="1177510"/>
                  </a:lnTo>
                  <a:lnTo>
                    <a:pt x="1030603" y="1178013"/>
                  </a:lnTo>
                  <a:lnTo>
                    <a:pt x="1031382" y="1188429"/>
                  </a:lnTo>
                  <a:lnTo>
                    <a:pt x="1032385" y="1198537"/>
                  </a:lnTo>
                  <a:lnTo>
                    <a:pt x="1031740" y="1198181"/>
                  </a:lnTo>
                  <a:lnTo>
                    <a:pt x="1031068" y="1199579"/>
                  </a:lnTo>
                  <a:lnTo>
                    <a:pt x="1031072" y="1199657"/>
                  </a:lnTo>
                  <a:lnTo>
                    <a:pt x="1032457" y="1199264"/>
                  </a:lnTo>
                  <a:lnTo>
                    <a:pt x="1032385" y="1198537"/>
                  </a:lnTo>
                  <a:lnTo>
                    <a:pt x="1048981" y="1207707"/>
                  </a:lnTo>
                  <a:lnTo>
                    <a:pt x="1063842" y="1218036"/>
                  </a:lnTo>
                  <a:lnTo>
                    <a:pt x="1061833" y="1218768"/>
                  </a:lnTo>
                  <a:cubicBezTo>
                    <a:pt x="1058788" y="1219851"/>
                    <a:pt x="1057803" y="1222741"/>
                    <a:pt x="1058295" y="1225088"/>
                  </a:cubicBezTo>
                  <a:lnTo>
                    <a:pt x="1059434" y="1225744"/>
                  </a:lnTo>
                  <a:lnTo>
                    <a:pt x="1060394" y="1225385"/>
                  </a:lnTo>
                  <a:lnTo>
                    <a:pt x="1066086" y="1222938"/>
                  </a:lnTo>
                  <a:lnTo>
                    <a:pt x="1065415" y="1219129"/>
                  </a:lnTo>
                  <a:lnTo>
                    <a:pt x="1063842" y="1218036"/>
                  </a:lnTo>
                  <a:lnTo>
                    <a:pt x="1081782" y="1211498"/>
                  </a:lnTo>
                  <a:lnTo>
                    <a:pt x="1086112" y="1214331"/>
                  </a:lnTo>
                  <a:lnTo>
                    <a:pt x="1090876" y="1212283"/>
                  </a:lnTo>
                  <a:lnTo>
                    <a:pt x="1091567" y="1207932"/>
                  </a:lnTo>
                  <a:lnTo>
                    <a:pt x="1081782" y="1211498"/>
                  </a:lnTo>
                  <a:lnTo>
                    <a:pt x="1030603" y="1178013"/>
                  </a:lnTo>
                  <a:lnTo>
                    <a:pt x="1029949" y="1169287"/>
                  </a:lnTo>
                  <a:close/>
                  <a:moveTo>
                    <a:pt x="1028148" y="1147362"/>
                  </a:moveTo>
                  <a:lnTo>
                    <a:pt x="1029182" y="1165857"/>
                  </a:lnTo>
                  <a:lnTo>
                    <a:pt x="1095149" y="1209016"/>
                  </a:lnTo>
                  <a:lnTo>
                    <a:pt x="1095696" y="1210211"/>
                  </a:lnTo>
                  <a:lnTo>
                    <a:pt x="1114494" y="1202131"/>
                  </a:lnTo>
                  <a:lnTo>
                    <a:pt x="1042245" y="1155571"/>
                  </a:lnTo>
                  <a:cubicBezTo>
                    <a:pt x="1039372" y="1153579"/>
                    <a:pt x="1034524" y="1151315"/>
                    <a:pt x="1029945" y="1148779"/>
                  </a:cubicBezTo>
                  <a:lnTo>
                    <a:pt x="1028148" y="1147362"/>
                  </a:lnTo>
                  <a:close/>
                  <a:moveTo>
                    <a:pt x="1029675" y="1107754"/>
                  </a:moveTo>
                  <a:lnTo>
                    <a:pt x="1026074" y="1109484"/>
                  </a:lnTo>
                  <a:lnTo>
                    <a:pt x="1026054" y="1109918"/>
                  </a:lnTo>
                  <a:lnTo>
                    <a:pt x="1026287" y="1114097"/>
                  </a:lnTo>
                  <a:lnTo>
                    <a:pt x="1029243" y="1116033"/>
                  </a:lnTo>
                  <a:lnTo>
                    <a:pt x="1028598" y="1128402"/>
                  </a:lnTo>
                  <a:cubicBezTo>
                    <a:pt x="1028598" y="1129489"/>
                    <a:pt x="1029316" y="1139270"/>
                    <a:pt x="1027521" y="1135285"/>
                  </a:cubicBezTo>
                  <a:cubicBezTo>
                    <a:pt x="1026443" y="1133112"/>
                    <a:pt x="1027161" y="1133474"/>
                    <a:pt x="1028239" y="1134561"/>
                  </a:cubicBezTo>
                  <a:cubicBezTo>
                    <a:pt x="1034344" y="1142892"/>
                    <a:pt x="1050145" y="1149051"/>
                    <a:pt x="1058764" y="1154484"/>
                  </a:cubicBezTo>
                  <a:lnTo>
                    <a:pt x="1122739" y="1195644"/>
                  </a:lnTo>
                  <a:lnTo>
                    <a:pt x="1120175" y="1196867"/>
                  </a:lnTo>
                  <a:lnTo>
                    <a:pt x="1119167" y="1200123"/>
                  </a:lnTo>
                  <a:lnTo>
                    <a:pt x="1125248" y="1197509"/>
                  </a:lnTo>
                  <a:lnTo>
                    <a:pt x="1125203" y="1197230"/>
                  </a:lnTo>
                  <a:lnTo>
                    <a:pt x="1122739" y="1195644"/>
                  </a:lnTo>
                  <a:lnTo>
                    <a:pt x="1138975" y="1187898"/>
                  </a:lnTo>
                  <a:lnTo>
                    <a:pt x="1142395" y="1190138"/>
                  </a:lnTo>
                  <a:lnTo>
                    <a:pt x="1146385" y="1188423"/>
                  </a:lnTo>
                  <a:lnTo>
                    <a:pt x="1146750" y="1184189"/>
                  </a:lnTo>
                  <a:lnTo>
                    <a:pt x="1138975" y="1187898"/>
                  </a:lnTo>
                  <a:lnTo>
                    <a:pt x="1029243" y="1116033"/>
                  </a:lnTo>
                  <a:lnTo>
                    <a:pt x="1029675" y="1107754"/>
                  </a:lnTo>
                  <a:close/>
                  <a:moveTo>
                    <a:pt x="1027103" y="1086917"/>
                  </a:moveTo>
                  <a:lnTo>
                    <a:pt x="1026325" y="1103982"/>
                  </a:lnTo>
                  <a:lnTo>
                    <a:pt x="1027521" y="1103407"/>
                  </a:lnTo>
                  <a:cubicBezTo>
                    <a:pt x="1068820" y="1130576"/>
                    <a:pt x="1110120" y="1157382"/>
                    <a:pt x="1151419" y="1184551"/>
                  </a:cubicBezTo>
                  <a:lnTo>
                    <a:pt x="1151344" y="1186292"/>
                  </a:lnTo>
                  <a:lnTo>
                    <a:pt x="1171087" y="1177806"/>
                  </a:lnTo>
                  <a:lnTo>
                    <a:pt x="1063152" y="1109376"/>
                  </a:lnTo>
                  <a:cubicBezTo>
                    <a:pt x="1057921" y="1105971"/>
                    <a:pt x="1048720" y="1101669"/>
                    <a:pt x="1039971" y="1096830"/>
                  </a:cubicBezTo>
                  <a:lnTo>
                    <a:pt x="1027103" y="1086917"/>
                  </a:lnTo>
                  <a:close/>
                  <a:moveTo>
                    <a:pt x="1323620" y="1082417"/>
                  </a:moveTo>
                  <a:lnTo>
                    <a:pt x="1321477" y="1084620"/>
                  </a:lnTo>
                  <a:lnTo>
                    <a:pt x="1321466" y="1084902"/>
                  </a:lnTo>
                  <a:lnTo>
                    <a:pt x="1323620" y="1082417"/>
                  </a:lnTo>
                  <a:close/>
                  <a:moveTo>
                    <a:pt x="1028513" y="1056020"/>
                  </a:moveTo>
                  <a:lnTo>
                    <a:pt x="1027718" y="1073439"/>
                  </a:lnTo>
                  <a:lnTo>
                    <a:pt x="1028155" y="1075322"/>
                  </a:lnTo>
                  <a:cubicBezTo>
                    <a:pt x="1037175" y="1088227"/>
                    <a:pt x="1065317" y="1098981"/>
                    <a:pt x="1078666" y="1107226"/>
                  </a:cubicBezTo>
                  <a:lnTo>
                    <a:pt x="1179494" y="1172026"/>
                  </a:lnTo>
                  <a:lnTo>
                    <a:pt x="1177163" y="1173184"/>
                  </a:lnTo>
                  <a:lnTo>
                    <a:pt x="1176314" y="1175559"/>
                  </a:lnTo>
                  <a:lnTo>
                    <a:pt x="1181514" y="1173324"/>
                  </a:lnTo>
                  <a:lnTo>
                    <a:pt x="1179494" y="1172026"/>
                  </a:lnTo>
                  <a:lnTo>
                    <a:pt x="1191685" y="1165970"/>
                  </a:lnTo>
                  <a:lnTo>
                    <a:pt x="1196341" y="1164409"/>
                  </a:lnTo>
                  <a:lnTo>
                    <a:pt x="1198575" y="1165990"/>
                  </a:lnTo>
                  <a:lnTo>
                    <a:pt x="1201800" y="1164604"/>
                  </a:lnTo>
                  <a:lnTo>
                    <a:pt x="1199487" y="1163354"/>
                  </a:lnTo>
                  <a:lnTo>
                    <a:pt x="1196341" y="1164409"/>
                  </a:lnTo>
                  <a:lnTo>
                    <a:pt x="1193038" y="1162071"/>
                  </a:lnTo>
                  <a:cubicBezTo>
                    <a:pt x="1173555" y="1154543"/>
                    <a:pt x="1154433" y="1137337"/>
                    <a:pt x="1136754" y="1126224"/>
                  </a:cubicBezTo>
                  <a:cubicBezTo>
                    <a:pt x="1119256" y="1114753"/>
                    <a:pt x="1100765" y="1100325"/>
                    <a:pt x="1081733" y="1086838"/>
                  </a:cubicBezTo>
                  <a:lnTo>
                    <a:pt x="1028513" y="1056020"/>
                  </a:lnTo>
                  <a:close/>
                  <a:moveTo>
                    <a:pt x="1029906" y="1025480"/>
                  </a:moveTo>
                  <a:lnTo>
                    <a:pt x="1029005" y="1045229"/>
                  </a:lnTo>
                  <a:lnTo>
                    <a:pt x="1208552" y="1160637"/>
                  </a:lnTo>
                  <a:lnTo>
                    <a:pt x="1208505" y="1161722"/>
                  </a:lnTo>
                  <a:lnTo>
                    <a:pt x="1210620" y="1160813"/>
                  </a:lnTo>
                  <a:lnTo>
                    <a:pt x="1225339" y="1150807"/>
                  </a:lnTo>
                  <a:lnTo>
                    <a:pt x="1029906" y="1025480"/>
                  </a:lnTo>
                  <a:close/>
                  <a:moveTo>
                    <a:pt x="1035740" y="993093"/>
                  </a:moveTo>
                  <a:lnTo>
                    <a:pt x="1033064" y="993752"/>
                  </a:lnTo>
                  <a:lnTo>
                    <a:pt x="1032498" y="996544"/>
                  </a:lnTo>
                  <a:lnTo>
                    <a:pt x="1034697" y="997713"/>
                  </a:lnTo>
                  <a:lnTo>
                    <a:pt x="1033258" y="1004087"/>
                  </a:lnTo>
                  <a:cubicBezTo>
                    <a:pt x="1032491" y="1009248"/>
                    <a:pt x="1031949" y="1014453"/>
                    <a:pt x="1032130" y="1015351"/>
                  </a:cubicBezTo>
                  <a:cubicBezTo>
                    <a:pt x="1031408" y="1012838"/>
                    <a:pt x="1037545" y="1017864"/>
                    <a:pt x="1040794" y="1021095"/>
                  </a:cubicBezTo>
                  <a:cubicBezTo>
                    <a:pt x="1059567" y="1039045"/>
                    <a:pt x="1088448" y="1051610"/>
                    <a:pt x="1110109" y="1065252"/>
                  </a:cubicBezTo>
                  <a:lnTo>
                    <a:pt x="1231252" y="1142871"/>
                  </a:lnTo>
                  <a:lnTo>
                    <a:pt x="1229243" y="1144232"/>
                  </a:lnTo>
                  <a:lnTo>
                    <a:pt x="1227942" y="1149038"/>
                  </a:lnTo>
                  <a:lnTo>
                    <a:pt x="1234004" y="1144917"/>
                  </a:lnTo>
                  <a:lnTo>
                    <a:pt x="1233936" y="1144591"/>
                  </a:lnTo>
                  <a:lnTo>
                    <a:pt x="1231252" y="1142871"/>
                  </a:lnTo>
                  <a:lnTo>
                    <a:pt x="1242826" y="1135032"/>
                  </a:lnTo>
                  <a:lnTo>
                    <a:pt x="1246868" y="1136172"/>
                  </a:lnTo>
                  <a:lnTo>
                    <a:pt x="1248358" y="1135159"/>
                  </a:lnTo>
                  <a:lnTo>
                    <a:pt x="1243909" y="1131712"/>
                  </a:lnTo>
                  <a:cubicBezTo>
                    <a:pt x="1240434" y="1129692"/>
                    <a:pt x="1236824" y="1127897"/>
                    <a:pt x="1235741" y="1127359"/>
                  </a:cubicBezTo>
                  <a:cubicBezTo>
                    <a:pt x="1211553" y="1115153"/>
                    <a:pt x="1188810" y="1097203"/>
                    <a:pt x="1166066" y="1082484"/>
                  </a:cubicBezTo>
                  <a:cubicBezTo>
                    <a:pt x="1138268" y="1064893"/>
                    <a:pt x="1110470" y="1046943"/>
                    <a:pt x="1083033" y="1028993"/>
                  </a:cubicBezTo>
                  <a:cubicBezTo>
                    <a:pt x="1077076" y="1025223"/>
                    <a:pt x="1067780" y="1017325"/>
                    <a:pt x="1058168" y="1010190"/>
                  </a:cubicBezTo>
                  <a:lnTo>
                    <a:pt x="1034697" y="997713"/>
                  </a:lnTo>
                  <a:lnTo>
                    <a:pt x="1035740" y="993093"/>
                  </a:lnTo>
                  <a:close/>
                  <a:moveTo>
                    <a:pt x="1037400" y="972355"/>
                  </a:moveTo>
                  <a:lnTo>
                    <a:pt x="1034570" y="986321"/>
                  </a:lnTo>
                  <a:lnTo>
                    <a:pt x="1256927" y="1129334"/>
                  </a:lnTo>
                  <a:lnTo>
                    <a:pt x="1268343" y="1121573"/>
                  </a:lnTo>
                  <a:lnTo>
                    <a:pt x="1037400" y="972355"/>
                  </a:lnTo>
                  <a:close/>
                  <a:moveTo>
                    <a:pt x="1043044" y="944505"/>
                  </a:moveTo>
                  <a:lnTo>
                    <a:pt x="1039527" y="961859"/>
                  </a:lnTo>
                  <a:lnTo>
                    <a:pt x="1043377" y="964545"/>
                  </a:lnTo>
                  <a:cubicBezTo>
                    <a:pt x="1046487" y="966569"/>
                    <a:pt x="1050002" y="968818"/>
                    <a:pt x="1051804" y="970077"/>
                  </a:cubicBezTo>
                  <a:cubicBezTo>
                    <a:pt x="1078483" y="987705"/>
                    <a:pt x="1105161" y="1004613"/>
                    <a:pt x="1132199" y="1021882"/>
                  </a:cubicBezTo>
                  <a:lnTo>
                    <a:pt x="1277218" y="1115540"/>
                  </a:lnTo>
                  <a:lnTo>
                    <a:pt x="1292027" y="1105472"/>
                  </a:lnTo>
                  <a:lnTo>
                    <a:pt x="1287312" y="1101658"/>
                  </a:lnTo>
                  <a:cubicBezTo>
                    <a:pt x="1283526" y="1099589"/>
                    <a:pt x="1279470" y="1097790"/>
                    <a:pt x="1277127" y="1096351"/>
                  </a:cubicBezTo>
                  <a:cubicBezTo>
                    <a:pt x="1249007" y="1078004"/>
                    <a:pt x="1220526" y="1060016"/>
                    <a:pt x="1192406" y="1041668"/>
                  </a:cubicBezTo>
                  <a:cubicBezTo>
                    <a:pt x="1159238" y="1020443"/>
                    <a:pt x="1126431" y="999217"/>
                    <a:pt x="1093624" y="977991"/>
                  </a:cubicBezTo>
                  <a:cubicBezTo>
                    <a:pt x="1087315" y="973854"/>
                    <a:pt x="1077221" y="965130"/>
                    <a:pt x="1066766" y="957260"/>
                  </a:cubicBezTo>
                  <a:lnTo>
                    <a:pt x="1043044" y="944505"/>
                  </a:lnTo>
                  <a:close/>
                  <a:moveTo>
                    <a:pt x="1048848" y="915862"/>
                  </a:moveTo>
                  <a:lnTo>
                    <a:pt x="1044993" y="934884"/>
                  </a:lnTo>
                  <a:lnTo>
                    <a:pt x="1300572" y="1099663"/>
                  </a:lnTo>
                  <a:lnTo>
                    <a:pt x="1316590" y="1088774"/>
                  </a:lnTo>
                  <a:lnTo>
                    <a:pt x="1048848" y="915862"/>
                  </a:lnTo>
                  <a:close/>
                  <a:moveTo>
                    <a:pt x="1464909" y="893701"/>
                  </a:moveTo>
                  <a:lnTo>
                    <a:pt x="1464797" y="893997"/>
                  </a:lnTo>
                  <a:lnTo>
                    <a:pt x="1464965" y="893957"/>
                  </a:lnTo>
                  <a:lnTo>
                    <a:pt x="1464909" y="893701"/>
                  </a:lnTo>
                  <a:close/>
                  <a:moveTo>
                    <a:pt x="1056794" y="889239"/>
                  </a:moveTo>
                  <a:lnTo>
                    <a:pt x="1056218" y="890728"/>
                  </a:lnTo>
                  <a:lnTo>
                    <a:pt x="1055469" y="896162"/>
                  </a:lnTo>
                  <a:cubicBezTo>
                    <a:pt x="1054029" y="900831"/>
                    <a:pt x="1051509" y="905769"/>
                    <a:pt x="1051869" y="906128"/>
                  </a:cubicBezTo>
                  <a:cubicBezTo>
                    <a:pt x="1055109" y="912233"/>
                    <a:pt x="1068787" y="917261"/>
                    <a:pt x="1074546" y="920853"/>
                  </a:cubicBezTo>
                  <a:cubicBezTo>
                    <a:pt x="1106222" y="941324"/>
                    <a:pt x="1138619" y="962513"/>
                    <a:pt x="1170655" y="982984"/>
                  </a:cubicBezTo>
                  <a:lnTo>
                    <a:pt x="1324091" y="1081875"/>
                  </a:lnTo>
                  <a:lnTo>
                    <a:pt x="1334618" y="1069735"/>
                  </a:lnTo>
                  <a:lnTo>
                    <a:pt x="1324626" y="1062084"/>
                  </a:lnTo>
                  <a:cubicBezTo>
                    <a:pt x="1319767" y="1059391"/>
                    <a:pt x="1314638" y="1056967"/>
                    <a:pt x="1311398" y="1054812"/>
                  </a:cubicBezTo>
                  <a:cubicBezTo>
                    <a:pt x="1279002" y="1033982"/>
                    <a:pt x="1246606" y="1013151"/>
                    <a:pt x="1213850" y="991962"/>
                  </a:cubicBezTo>
                  <a:lnTo>
                    <a:pt x="1107302" y="923007"/>
                  </a:lnTo>
                  <a:cubicBezTo>
                    <a:pt x="1100823" y="918967"/>
                    <a:pt x="1079158" y="900180"/>
                    <a:pt x="1064327" y="891796"/>
                  </a:cubicBezTo>
                  <a:lnTo>
                    <a:pt x="1056794" y="889239"/>
                  </a:lnTo>
                  <a:close/>
                  <a:moveTo>
                    <a:pt x="1066258" y="864777"/>
                  </a:moveTo>
                  <a:lnTo>
                    <a:pt x="1059928" y="881140"/>
                  </a:lnTo>
                  <a:lnTo>
                    <a:pt x="1340979" y="1062399"/>
                  </a:lnTo>
                  <a:lnTo>
                    <a:pt x="1351779" y="1049944"/>
                  </a:lnTo>
                  <a:lnTo>
                    <a:pt x="1066258" y="864777"/>
                  </a:lnTo>
                  <a:close/>
                  <a:moveTo>
                    <a:pt x="1076079" y="839390"/>
                  </a:moveTo>
                  <a:lnTo>
                    <a:pt x="1073944" y="844909"/>
                  </a:lnTo>
                  <a:lnTo>
                    <a:pt x="1074135" y="846342"/>
                  </a:lnTo>
                  <a:cubicBezTo>
                    <a:pt x="1073237" y="850803"/>
                    <a:pt x="1071979" y="855759"/>
                    <a:pt x="1073057" y="857381"/>
                  </a:cubicBezTo>
                  <a:cubicBezTo>
                    <a:pt x="1077729" y="864590"/>
                    <a:pt x="1095338" y="871799"/>
                    <a:pt x="1102166" y="876125"/>
                  </a:cubicBezTo>
                  <a:cubicBezTo>
                    <a:pt x="1134868" y="897392"/>
                    <a:pt x="1167211" y="918659"/>
                    <a:pt x="1199914" y="939566"/>
                  </a:cubicBezTo>
                  <a:lnTo>
                    <a:pt x="1358133" y="1042617"/>
                  </a:lnTo>
                  <a:lnTo>
                    <a:pt x="1369100" y="1029969"/>
                  </a:lnTo>
                  <a:lnTo>
                    <a:pt x="1360012" y="1023102"/>
                  </a:lnTo>
                  <a:cubicBezTo>
                    <a:pt x="1354352" y="1019948"/>
                    <a:pt x="1348333" y="1017064"/>
                    <a:pt x="1344380" y="1014541"/>
                  </a:cubicBezTo>
                  <a:cubicBezTo>
                    <a:pt x="1309162" y="991832"/>
                    <a:pt x="1273584" y="968763"/>
                    <a:pt x="1238366" y="946054"/>
                  </a:cubicBezTo>
                  <a:cubicBezTo>
                    <a:pt x="1201711" y="921903"/>
                    <a:pt x="1165414" y="898473"/>
                    <a:pt x="1128759" y="874683"/>
                  </a:cubicBezTo>
                  <a:cubicBezTo>
                    <a:pt x="1123099" y="871168"/>
                    <a:pt x="1099852" y="851433"/>
                    <a:pt x="1084641" y="842546"/>
                  </a:cubicBezTo>
                  <a:lnTo>
                    <a:pt x="1076079" y="839390"/>
                  </a:lnTo>
                  <a:close/>
                  <a:moveTo>
                    <a:pt x="1090118" y="816032"/>
                  </a:moveTo>
                  <a:lnTo>
                    <a:pt x="1080288" y="832006"/>
                  </a:lnTo>
                  <a:lnTo>
                    <a:pt x="1375061" y="1023095"/>
                  </a:lnTo>
                  <a:lnTo>
                    <a:pt x="1387393" y="1008874"/>
                  </a:lnTo>
                  <a:lnTo>
                    <a:pt x="1090118" y="816032"/>
                  </a:lnTo>
                  <a:close/>
                  <a:moveTo>
                    <a:pt x="1104349" y="792904"/>
                  </a:moveTo>
                  <a:lnTo>
                    <a:pt x="1096515" y="805636"/>
                  </a:lnTo>
                  <a:lnTo>
                    <a:pt x="1097437" y="809379"/>
                  </a:lnTo>
                  <a:cubicBezTo>
                    <a:pt x="1104264" y="817664"/>
                    <a:pt x="1120794" y="824149"/>
                    <a:pt x="1129418" y="829913"/>
                  </a:cubicBezTo>
                  <a:lnTo>
                    <a:pt x="1237220" y="900162"/>
                  </a:lnTo>
                  <a:lnTo>
                    <a:pt x="1393796" y="1001490"/>
                  </a:lnTo>
                  <a:lnTo>
                    <a:pt x="1402244" y="991747"/>
                  </a:lnTo>
                  <a:lnTo>
                    <a:pt x="1404240" y="988173"/>
                  </a:lnTo>
                  <a:lnTo>
                    <a:pt x="1391017" y="977976"/>
                  </a:lnTo>
                  <a:cubicBezTo>
                    <a:pt x="1384998" y="974643"/>
                    <a:pt x="1378620" y="971671"/>
                    <a:pt x="1374847" y="969330"/>
                  </a:cubicBezTo>
                  <a:lnTo>
                    <a:pt x="1268123" y="899801"/>
                  </a:lnTo>
                  <a:cubicBezTo>
                    <a:pt x="1230033" y="875304"/>
                    <a:pt x="1192302" y="850807"/>
                    <a:pt x="1154212" y="826310"/>
                  </a:cubicBezTo>
                  <a:cubicBezTo>
                    <a:pt x="1146397" y="820907"/>
                    <a:pt x="1123624" y="803750"/>
                    <a:pt x="1110300" y="795661"/>
                  </a:cubicBezTo>
                  <a:lnTo>
                    <a:pt x="1104349" y="792904"/>
                  </a:lnTo>
                  <a:close/>
                  <a:moveTo>
                    <a:pt x="1119066" y="768987"/>
                  </a:moveTo>
                  <a:lnTo>
                    <a:pt x="1109119" y="785153"/>
                  </a:lnTo>
                  <a:lnTo>
                    <a:pt x="1408885" y="979855"/>
                  </a:lnTo>
                  <a:lnTo>
                    <a:pt x="1418567" y="962520"/>
                  </a:lnTo>
                  <a:lnTo>
                    <a:pt x="1119066" y="768987"/>
                  </a:lnTo>
                  <a:close/>
                  <a:moveTo>
                    <a:pt x="1136116" y="748744"/>
                  </a:moveTo>
                  <a:lnTo>
                    <a:pt x="1128744" y="753750"/>
                  </a:lnTo>
                  <a:lnTo>
                    <a:pt x="1127790" y="754810"/>
                  </a:lnTo>
                  <a:lnTo>
                    <a:pt x="1123312" y="762086"/>
                  </a:lnTo>
                  <a:lnTo>
                    <a:pt x="1127849" y="766829"/>
                  </a:lnTo>
                  <a:cubicBezTo>
                    <a:pt x="1142461" y="777423"/>
                    <a:pt x="1170131" y="790352"/>
                    <a:pt x="1177150" y="794955"/>
                  </a:cubicBezTo>
                  <a:cubicBezTo>
                    <a:pt x="1214945" y="819504"/>
                    <a:pt x="1253099" y="844054"/>
                    <a:pt x="1291253" y="868603"/>
                  </a:cubicBezTo>
                  <a:cubicBezTo>
                    <a:pt x="1326168" y="890986"/>
                    <a:pt x="1361083" y="913731"/>
                    <a:pt x="1395998" y="936475"/>
                  </a:cubicBezTo>
                  <a:cubicBezTo>
                    <a:pt x="1399597" y="938822"/>
                    <a:pt x="1404547" y="943064"/>
                    <a:pt x="1409676" y="946899"/>
                  </a:cubicBezTo>
                  <a:lnTo>
                    <a:pt x="1423202" y="954220"/>
                  </a:lnTo>
                  <a:lnTo>
                    <a:pt x="1431005" y="940247"/>
                  </a:lnTo>
                  <a:lnTo>
                    <a:pt x="1270736" y="836111"/>
                  </a:lnTo>
                  <a:lnTo>
                    <a:pt x="1165272" y="767518"/>
                  </a:lnTo>
                  <a:cubicBezTo>
                    <a:pt x="1158433" y="763185"/>
                    <a:pt x="1144395" y="749828"/>
                    <a:pt x="1136116" y="748744"/>
                  </a:cubicBezTo>
                  <a:close/>
                  <a:moveTo>
                    <a:pt x="1152240" y="727647"/>
                  </a:moveTo>
                  <a:lnTo>
                    <a:pt x="1140799" y="740358"/>
                  </a:lnTo>
                  <a:lnTo>
                    <a:pt x="1435748" y="931756"/>
                  </a:lnTo>
                  <a:lnTo>
                    <a:pt x="1442472" y="919715"/>
                  </a:lnTo>
                  <a:lnTo>
                    <a:pt x="1443762" y="916300"/>
                  </a:lnTo>
                  <a:lnTo>
                    <a:pt x="1152240" y="727647"/>
                  </a:lnTo>
                  <a:close/>
                  <a:moveTo>
                    <a:pt x="1170864" y="709201"/>
                  </a:moveTo>
                  <a:cubicBezTo>
                    <a:pt x="1170864" y="709201"/>
                    <a:pt x="1167800" y="713714"/>
                    <a:pt x="1164421" y="717143"/>
                  </a:cubicBezTo>
                  <a:lnTo>
                    <a:pt x="1161191" y="717703"/>
                  </a:lnTo>
                  <a:lnTo>
                    <a:pt x="1158287" y="720929"/>
                  </a:lnTo>
                  <a:lnTo>
                    <a:pt x="1165480" y="728578"/>
                  </a:lnTo>
                  <a:cubicBezTo>
                    <a:pt x="1180349" y="739527"/>
                    <a:pt x="1207993" y="752253"/>
                    <a:pt x="1215563" y="756856"/>
                  </a:cubicBezTo>
                  <a:cubicBezTo>
                    <a:pt x="1250889" y="779962"/>
                    <a:pt x="1286215" y="802707"/>
                    <a:pt x="1321542" y="825813"/>
                  </a:cubicBezTo>
                  <a:cubicBezTo>
                    <a:pt x="1353984" y="847114"/>
                    <a:pt x="1386787" y="868053"/>
                    <a:pt x="1419230" y="888993"/>
                  </a:cubicBezTo>
                  <a:cubicBezTo>
                    <a:pt x="1422835" y="891340"/>
                    <a:pt x="1427881" y="895672"/>
                    <a:pt x="1433153" y="899644"/>
                  </a:cubicBezTo>
                  <a:lnTo>
                    <a:pt x="1447123" y="907403"/>
                  </a:lnTo>
                  <a:lnTo>
                    <a:pt x="1452977" y="891905"/>
                  </a:lnTo>
                  <a:lnTo>
                    <a:pt x="1295588" y="790071"/>
                  </a:lnTo>
                  <a:cubicBezTo>
                    <a:pt x="1263145" y="769131"/>
                    <a:pt x="1230703" y="747831"/>
                    <a:pt x="1197900" y="726530"/>
                  </a:cubicBezTo>
                  <a:cubicBezTo>
                    <a:pt x="1193214" y="723642"/>
                    <a:pt x="1177353" y="708840"/>
                    <a:pt x="1170864" y="709201"/>
                  </a:cubicBezTo>
                  <a:close/>
                  <a:moveTo>
                    <a:pt x="1193523" y="684724"/>
                  </a:moveTo>
                  <a:lnTo>
                    <a:pt x="1185017" y="691234"/>
                  </a:lnTo>
                  <a:lnTo>
                    <a:pt x="1176131" y="701105"/>
                  </a:lnTo>
                  <a:lnTo>
                    <a:pt x="1456383" y="882888"/>
                  </a:lnTo>
                  <a:lnTo>
                    <a:pt x="1464924" y="860276"/>
                  </a:lnTo>
                  <a:lnTo>
                    <a:pt x="1193523" y="684724"/>
                  </a:lnTo>
                  <a:close/>
                  <a:moveTo>
                    <a:pt x="1509309" y="669170"/>
                  </a:moveTo>
                  <a:lnTo>
                    <a:pt x="1509196" y="670961"/>
                  </a:lnTo>
                  <a:lnTo>
                    <a:pt x="1509630" y="670844"/>
                  </a:lnTo>
                  <a:lnTo>
                    <a:pt x="1509309" y="669170"/>
                  </a:lnTo>
                  <a:close/>
                  <a:moveTo>
                    <a:pt x="1215368" y="668005"/>
                  </a:moveTo>
                  <a:lnTo>
                    <a:pt x="1200341" y="679506"/>
                  </a:lnTo>
                  <a:lnTo>
                    <a:pt x="1204337" y="683766"/>
                  </a:lnTo>
                  <a:cubicBezTo>
                    <a:pt x="1218127" y="693833"/>
                    <a:pt x="1244086" y="705675"/>
                    <a:pt x="1250576" y="710006"/>
                  </a:cubicBezTo>
                  <a:cubicBezTo>
                    <a:pt x="1286269" y="733105"/>
                    <a:pt x="1321602" y="756204"/>
                    <a:pt x="1356934" y="778942"/>
                  </a:cubicBezTo>
                  <a:cubicBezTo>
                    <a:pt x="1386499" y="798070"/>
                    <a:pt x="1416423" y="817199"/>
                    <a:pt x="1445627" y="836328"/>
                  </a:cubicBezTo>
                  <a:cubicBezTo>
                    <a:pt x="1448331" y="838132"/>
                    <a:pt x="1453289" y="842283"/>
                    <a:pt x="1458381" y="846027"/>
                  </a:cubicBezTo>
                  <a:lnTo>
                    <a:pt x="1468300" y="851339"/>
                  </a:lnTo>
                  <a:lnTo>
                    <a:pt x="1471861" y="841912"/>
                  </a:lnTo>
                  <a:lnTo>
                    <a:pt x="1473178" y="835352"/>
                  </a:lnTo>
                  <a:lnTo>
                    <a:pt x="1326649" y="740684"/>
                  </a:lnTo>
                  <a:cubicBezTo>
                    <a:pt x="1296364" y="720834"/>
                    <a:pt x="1265718" y="700983"/>
                    <a:pt x="1235072" y="681133"/>
                  </a:cubicBezTo>
                  <a:cubicBezTo>
                    <a:pt x="1232729" y="679689"/>
                    <a:pt x="1228402" y="676080"/>
                    <a:pt x="1223986" y="672787"/>
                  </a:cubicBezTo>
                  <a:lnTo>
                    <a:pt x="1215368" y="668005"/>
                  </a:lnTo>
                  <a:close/>
                  <a:moveTo>
                    <a:pt x="1239430" y="649590"/>
                  </a:moveTo>
                  <a:lnTo>
                    <a:pt x="1223311" y="661927"/>
                  </a:lnTo>
                  <a:lnTo>
                    <a:pt x="1475214" y="825213"/>
                  </a:lnTo>
                  <a:lnTo>
                    <a:pt x="1479192" y="805394"/>
                  </a:lnTo>
                  <a:lnTo>
                    <a:pt x="1239430" y="649590"/>
                  </a:lnTo>
                  <a:close/>
                  <a:moveTo>
                    <a:pt x="1261034" y="633056"/>
                  </a:moveTo>
                  <a:lnTo>
                    <a:pt x="1245487" y="644955"/>
                  </a:lnTo>
                  <a:lnTo>
                    <a:pt x="1246812" y="646372"/>
                  </a:lnTo>
                  <a:cubicBezTo>
                    <a:pt x="1260882" y="656754"/>
                    <a:pt x="1287438" y="669221"/>
                    <a:pt x="1294178" y="673557"/>
                  </a:cubicBezTo>
                  <a:lnTo>
                    <a:pt x="1390158" y="736067"/>
                  </a:lnTo>
                  <a:cubicBezTo>
                    <a:pt x="1417478" y="753773"/>
                    <a:pt x="1444798" y="771478"/>
                    <a:pt x="1472118" y="789183"/>
                  </a:cubicBezTo>
                  <a:lnTo>
                    <a:pt x="1481156" y="795612"/>
                  </a:lnTo>
                  <a:lnTo>
                    <a:pt x="1484692" y="777998"/>
                  </a:lnTo>
                  <a:lnTo>
                    <a:pt x="1351335" y="691262"/>
                  </a:lnTo>
                  <a:cubicBezTo>
                    <a:pt x="1324374" y="673918"/>
                    <a:pt x="1297054" y="651154"/>
                    <a:pt x="1267937" y="637423"/>
                  </a:cubicBezTo>
                  <a:lnTo>
                    <a:pt x="1261034" y="633056"/>
                  </a:lnTo>
                  <a:close/>
                  <a:moveTo>
                    <a:pt x="1279558" y="618879"/>
                  </a:moveTo>
                  <a:lnTo>
                    <a:pt x="1269573" y="626520"/>
                  </a:lnTo>
                  <a:lnTo>
                    <a:pt x="1486748" y="767753"/>
                  </a:lnTo>
                  <a:lnTo>
                    <a:pt x="1489450" y="754291"/>
                  </a:lnTo>
                  <a:lnTo>
                    <a:pt x="1279558" y="618879"/>
                  </a:lnTo>
                  <a:close/>
                  <a:moveTo>
                    <a:pt x="1510417" y="609145"/>
                  </a:moveTo>
                  <a:lnTo>
                    <a:pt x="1510586" y="611990"/>
                  </a:lnTo>
                  <a:lnTo>
                    <a:pt x="1510987" y="611907"/>
                  </a:lnTo>
                  <a:lnTo>
                    <a:pt x="1510417" y="609145"/>
                  </a:lnTo>
                  <a:close/>
                  <a:moveTo>
                    <a:pt x="1303996" y="604905"/>
                  </a:moveTo>
                  <a:lnTo>
                    <a:pt x="1287240" y="613665"/>
                  </a:lnTo>
                  <a:lnTo>
                    <a:pt x="1291723" y="618259"/>
                  </a:lnTo>
                  <a:cubicBezTo>
                    <a:pt x="1304007" y="627324"/>
                    <a:pt x="1324430" y="636137"/>
                    <a:pt x="1332518" y="641519"/>
                  </a:cubicBezTo>
                  <a:cubicBezTo>
                    <a:pt x="1360558" y="659459"/>
                    <a:pt x="1388238" y="677399"/>
                    <a:pt x="1415918" y="695339"/>
                  </a:cubicBezTo>
                  <a:cubicBezTo>
                    <a:pt x="1437846" y="709332"/>
                    <a:pt x="1465167" y="722607"/>
                    <a:pt x="1484938" y="739829"/>
                  </a:cubicBezTo>
                  <a:lnTo>
                    <a:pt x="1491372" y="744720"/>
                  </a:lnTo>
                  <a:lnTo>
                    <a:pt x="1494815" y="727567"/>
                  </a:lnTo>
                  <a:lnTo>
                    <a:pt x="1373499" y="649054"/>
                  </a:lnTo>
                  <a:cubicBezTo>
                    <a:pt x="1353728" y="636137"/>
                    <a:pt x="1332159" y="616762"/>
                    <a:pt x="1310231" y="607793"/>
                  </a:cubicBezTo>
                  <a:lnTo>
                    <a:pt x="1303996" y="604905"/>
                  </a:lnTo>
                  <a:close/>
                  <a:moveTo>
                    <a:pt x="1330510" y="591043"/>
                  </a:moveTo>
                  <a:lnTo>
                    <a:pt x="1314942" y="599182"/>
                  </a:lnTo>
                  <a:lnTo>
                    <a:pt x="1496801" y="717673"/>
                  </a:lnTo>
                  <a:lnTo>
                    <a:pt x="1496916" y="717100"/>
                  </a:lnTo>
                  <a:lnTo>
                    <a:pt x="1497476" y="698767"/>
                  </a:lnTo>
                  <a:lnTo>
                    <a:pt x="1330510" y="591043"/>
                  </a:lnTo>
                  <a:close/>
                  <a:moveTo>
                    <a:pt x="1328782" y="577887"/>
                  </a:moveTo>
                  <a:lnTo>
                    <a:pt x="1328973" y="578201"/>
                  </a:lnTo>
                  <a:lnTo>
                    <a:pt x="1329110" y="578133"/>
                  </a:lnTo>
                  <a:lnTo>
                    <a:pt x="1328782" y="577887"/>
                  </a:lnTo>
                  <a:close/>
                  <a:moveTo>
                    <a:pt x="1357231" y="577073"/>
                  </a:moveTo>
                  <a:lnTo>
                    <a:pt x="1340038" y="586061"/>
                  </a:lnTo>
                  <a:lnTo>
                    <a:pt x="1386596" y="619487"/>
                  </a:lnTo>
                  <a:cubicBezTo>
                    <a:pt x="1407011" y="631367"/>
                    <a:pt x="1428149" y="642388"/>
                    <a:pt x="1445854" y="653770"/>
                  </a:cubicBezTo>
                  <a:cubicBezTo>
                    <a:pt x="1454346" y="659371"/>
                    <a:pt x="1463741" y="664701"/>
                    <a:pt x="1472955" y="670302"/>
                  </a:cubicBezTo>
                  <a:lnTo>
                    <a:pt x="1497815" y="687652"/>
                  </a:lnTo>
                  <a:lnTo>
                    <a:pt x="1498373" y="669340"/>
                  </a:lnTo>
                  <a:lnTo>
                    <a:pt x="1399242" y="604627"/>
                  </a:lnTo>
                  <a:cubicBezTo>
                    <a:pt x="1393461" y="600833"/>
                    <a:pt x="1385331" y="593877"/>
                    <a:pt x="1376975" y="587644"/>
                  </a:cubicBezTo>
                  <a:lnTo>
                    <a:pt x="1357231" y="577073"/>
                  </a:lnTo>
                  <a:close/>
                  <a:moveTo>
                    <a:pt x="1382330" y="563951"/>
                  </a:moveTo>
                  <a:lnTo>
                    <a:pt x="1366878" y="572029"/>
                  </a:lnTo>
                  <a:lnTo>
                    <a:pt x="1498721" y="657963"/>
                  </a:lnTo>
                  <a:lnTo>
                    <a:pt x="1499273" y="639862"/>
                  </a:lnTo>
                  <a:lnTo>
                    <a:pt x="1382330" y="563951"/>
                  </a:lnTo>
                  <a:close/>
                  <a:moveTo>
                    <a:pt x="1380376" y="551527"/>
                  </a:moveTo>
                  <a:lnTo>
                    <a:pt x="1380336" y="552499"/>
                  </a:lnTo>
                  <a:lnTo>
                    <a:pt x="1381207" y="552062"/>
                  </a:lnTo>
                  <a:lnTo>
                    <a:pt x="1380376" y="551527"/>
                  </a:lnTo>
                  <a:close/>
                  <a:moveTo>
                    <a:pt x="1410580" y="551035"/>
                  </a:moveTo>
                  <a:lnTo>
                    <a:pt x="1396035" y="556785"/>
                  </a:lnTo>
                  <a:lnTo>
                    <a:pt x="1391894" y="558951"/>
                  </a:lnTo>
                  <a:lnTo>
                    <a:pt x="1499623" y="628389"/>
                  </a:lnTo>
                  <a:lnTo>
                    <a:pt x="1500166" y="610603"/>
                  </a:lnTo>
                  <a:lnTo>
                    <a:pt x="1435879" y="568407"/>
                  </a:lnTo>
                  <a:cubicBezTo>
                    <a:pt x="1431940" y="565713"/>
                    <a:pt x="1426300" y="560865"/>
                    <a:pt x="1420437" y="556465"/>
                  </a:cubicBezTo>
                  <a:lnTo>
                    <a:pt x="1410580" y="551035"/>
                  </a:lnTo>
                  <a:close/>
                  <a:moveTo>
                    <a:pt x="1433990" y="541780"/>
                  </a:moveTo>
                  <a:lnTo>
                    <a:pt x="1420331" y="547180"/>
                  </a:lnTo>
                  <a:lnTo>
                    <a:pt x="1429791" y="552964"/>
                  </a:lnTo>
                  <a:lnTo>
                    <a:pt x="1500508" y="599399"/>
                  </a:lnTo>
                  <a:lnTo>
                    <a:pt x="1500908" y="586281"/>
                  </a:lnTo>
                  <a:lnTo>
                    <a:pt x="1500700" y="583470"/>
                  </a:lnTo>
                  <a:lnTo>
                    <a:pt x="1498752" y="583505"/>
                  </a:lnTo>
                  <a:lnTo>
                    <a:pt x="1433990" y="541780"/>
                  </a:lnTo>
                  <a:close/>
                  <a:moveTo>
                    <a:pt x="1465492" y="529325"/>
                  </a:moveTo>
                  <a:lnTo>
                    <a:pt x="1465462" y="529337"/>
                  </a:lnTo>
                  <a:lnTo>
                    <a:pt x="1464381" y="530451"/>
                  </a:lnTo>
                  <a:lnTo>
                    <a:pt x="1464773" y="530751"/>
                  </a:lnTo>
                  <a:lnTo>
                    <a:pt x="1464743" y="530810"/>
                  </a:lnTo>
                  <a:cubicBezTo>
                    <a:pt x="1462572" y="532961"/>
                    <a:pt x="1456783" y="534036"/>
                    <a:pt x="1453889" y="535111"/>
                  </a:cubicBezTo>
                  <a:lnTo>
                    <a:pt x="1445974" y="538074"/>
                  </a:lnTo>
                  <a:lnTo>
                    <a:pt x="1444976" y="537437"/>
                  </a:lnTo>
                  <a:lnTo>
                    <a:pt x="1437646" y="540334"/>
                  </a:lnTo>
                  <a:lnTo>
                    <a:pt x="1437608" y="541205"/>
                  </a:lnTo>
                  <a:lnTo>
                    <a:pt x="1445974" y="538074"/>
                  </a:lnTo>
                  <a:lnTo>
                    <a:pt x="1495966" y="570013"/>
                  </a:lnTo>
                  <a:lnTo>
                    <a:pt x="1496581" y="578844"/>
                  </a:lnTo>
                  <a:lnTo>
                    <a:pt x="1500231" y="577123"/>
                  </a:lnTo>
                  <a:lnTo>
                    <a:pt x="1499890" y="572520"/>
                  </a:lnTo>
                  <a:lnTo>
                    <a:pt x="1495966" y="570013"/>
                  </a:lnTo>
                  <a:lnTo>
                    <a:pt x="1494645" y="551023"/>
                  </a:lnTo>
                  <a:lnTo>
                    <a:pt x="1496219" y="551959"/>
                  </a:lnTo>
                  <a:lnTo>
                    <a:pt x="1498337" y="551512"/>
                  </a:lnTo>
                  <a:lnTo>
                    <a:pt x="1497799" y="544231"/>
                  </a:lnTo>
                  <a:lnTo>
                    <a:pt x="1494410" y="547658"/>
                  </a:lnTo>
                  <a:lnTo>
                    <a:pt x="1494645" y="551023"/>
                  </a:lnTo>
                  <a:lnTo>
                    <a:pt x="1479486" y="542012"/>
                  </a:lnTo>
                  <a:lnTo>
                    <a:pt x="1464773" y="530751"/>
                  </a:lnTo>
                  <a:lnTo>
                    <a:pt x="1465492" y="529325"/>
                  </a:lnTo>
                  <a:close/>
                  <a:moveTo>
                    <a:pt x="1495810" y="517339"/>
                  </a:moveTo>
                  <a:lnTo>
                    <a:pt x="1474525" y="525754"/>
                  </a:lnTo>
                  <a:lnTo>
                    <a:pt x="1485004" y="532602"/>
                  </a:lnTo>
                  <a:lnTo>
                    <a:pt x="1497559" y="540985"/>
                  </a:lnTo>
                  <a:lnTo>
                    <a:pt x="1495810" y="517339"/>
                  </a:lnTo>
                  <a:close/>
                  <a:moveTo>
                    <a:pt x="1470461" y="469792"/>
                  </a:moveTo>
                  <a:cubicBezTo>
                    <a:pt x="1458595" y="470152"/>
                    <a:pt x="1442414" y="479868"/>
                    <a:pt x="1431267" y="484187"/>
                  </a:cubicBezTo>
                  <a:cubicBezTo>
                    <a:pt x="1404659" y="494263"/>
                    <a:pt x="1378051" y="505059"/>
                    <a:pt x="1352162" y="517295"/>
                  </a:cubicBezTo>
                  <a:cubicBezTo>
                    <a:pt x="1220919" y="577753"/>
                    <a:pt x="1102980" y="671320"/>
                    <a:pt x="1033942" y="800153"/>
                  </a:cubicBezTo>
                  <a:cubicBezTo>
                    <a:pt x="977310" y="906225"/>
                    <a:pt x="968410" y="1022824"/>
                    <a:pt x="973265" y="1139624"/>
                  </a:cubicBezTo>
                  <a:lnTo>
                    <a:pt x="981035" y="1250274"/>
                  </a:lnTo>
                  <a:lnTo>
                    <a:pt x="974253" y="1252871"/>
                  </a:lnTo>
                  <a:lnTo>
                    <a:pt x="972304" y="1258349"/>
                  </a:lnTo>
                  <a:lnTo>
                    <a:pt x="981364" y="1254959"/>
                  </a:lnTo>
                  <a:lnTo>
                    <a:pt x="981035" y="1250274"/>
                  </a:lnTo>
                  <a:lnTo>
                    <a:pt x="996811" y="1244234"/>
                  </a:lnTo>
                  <a:cubicBezTo>
                    <a:pt x="1015334" y="1235732"/>
                    <a:pt x="1022076" y="1225611"/>
                    <a:pt x="1019919" y="1195652"/>
                  </a:cubicBezTo>
                  <a:cubicBezTo>
                    <a:pt x="1016683" y="1153547"/>
                    <a:pt x="1014166" y="1111442"/>
                    <a:pt x="1014885" y="1068977"/>
                  </a:cubicBezTo>
                  <a:cubicBezTo>
                    <a:pt x="1015964" y="998442"/>
                    <a:pt x="1025672" y="927188"/>
                    <a:pt x="1052999" y="861331"/>
                  </a:cubicBezTo>
                  <a:cubicBezTo>
                    <a:pt x="1064865" y="832722"/>
                    <a:pt x="1079585" y="805461"/>
                    <a:pt x="1096648" y="779708"/>
                  </a:cubicBezTo>
                  <a:lnTo>
                    <a:pt x="1112866" y="759309"/>
                  </a:lnTo>
                  <a:lnTo>
                    <a:pt x="1112720" y="757770"/>
                  </a:lnTo>
                  <a:lnTo>
                    <a:pt x="1123871" y="745467"/>
                  </a:lnTo>
                  <a:lnTo>
                    <a:pt x="1154353" y="707127"/>
                  </a:lnTo>
                  <a:lnTo>
                    <a:pt x="1189314" y="675270"/>
                  </a:lnTo>
                  <a:lnTo>
                    <a:pt x="1189284" y="674636"/>
                  </a:lnTo>
                  <a:cubicBezTo>
                    <a:pt x="1195413" y="668501"/>
                    <a:pt x="1201903" y="662726"/>
                    <a:pt x="1208393" y="656590"/>
                  </a:cubicBezTo>
                  <a:lnTo>
                    <a:pt x="1209912" y="656501"/>
                  </a:lnTo>
                  <a:lnTo>
                    <a:pt x="1223048" y="644532"/>
                  </a:lnTo>
                  <a:lnTo>
                    <a:pt x="1231027" y="639151"/>
                  </a:lnTo>
                  <a:lnTo>
                    <a:pt x="1230911" y="636700"/>
                  </a:lnTo>
                  <a:lnTo>
                    <a:pt x="1253558" y="620802"/>
                  </a:lnTo>
                  <a:lnTo>
                    <a:pt x="1259234" y="620131"/>
                  </a:lnTo>
                  <a:lnTo>
                    <a:pt x="1276375" y="608573"/>
                  </a:lnTo>
                  <a:lnTo>
                    <a:pt x="1276440" y="607793"/>
                  </a:lnTo>
                  <a:cubicBezTo>
                    <a:pt x="1283989" y="602769"/>
                    <a:pt x="1291897" y="597746"/>
                    <a:pt x="1299806" y="592364"/>
                  </a:cubicBezTo>
                  <a:lnTo>
                    <a:pt x="1300671" y="592364"/>
                  </a:lnTo>
                  <a:lnTo>
                    <a:pt x="1323214" y="581083"/>
                  </a:lnTo>
                  <a:lnTo>
                    <a:pt x="1323362" y="577526"/>
                  </a:lnTo>
                  <a:cubicBezTo>
                    <a:pt x="1332396" y="573190"/>
                    <a:pt x="1341068" y="568492"/>
                    <a:pt x="1350101" y="564156"/>
                  </a:cubicBezTo>
                  <a:cubicBezTo>
                    <a:pt x="1351546" y="563072"/>
                    <a:pt x="1353714" y="563433"/>
                    <a:pt x="1354798" y="564156"/>
                  </a:cubicBezTo>
                  <a:lnTo>
                    <a:pt x="1355772" y="564791"/>
                  </a:lnTo>
                  <a:lnTo>
                    <a:pt x="1375559" y="554889"/>
                  </a:lnTo>
                  <a:lnTo>
                    <a:pt x="1375721" y="551168"/>
                  </a:lnTo>
                  <a:cubicBezTo>
                    <a:pt x="1390223" y="544344"/>
                    <a:pt x="1397295" y="540573"/>
                    <a:pt x="1403965" y="540618"/>
                  </a:cubicBezTo>
                  <a:lnTo>
                    <a:pt x="1408130" y="541809"/>
                  </a:lnTo>
                  <a:lnTo>
                    <a:pt x="1432391" y="533309"/>
                  </a:lnTo>
                  <a:lnTo>
                    <a:pt x="1433237" y="532938"/>
                  </a:lnTo>
                  <a:lnTo>
                    <a:pt x="1433266" y="532602"/>
                  </a:lnTo>
                  <a:cubicBezTo>
                    <a:pt x="1437789" y="530810"/>
                    <a:pt x="1444030" y="527315"/>
                    <a:pt x="1450361" y="524626"/>
                  </a:cubicBezTo>
                  <a:lnTo>
                    <a:pt x="1453374" y="524090"/>
                  </a:lnTo>
                  <a:lnTo>
                    <a:pt x="1476214" y="514056"/>
                  </a:lnTo>
                  <a:cubicBezTo>
                    <a:pt x="1494192" y="502180"/>
                    <a:pt x="1503182" y="468352"/>
                    <a:pt x="1470461" y="469792"/>
                  </a:cubicBezTo>
                  <a:close/>
                  <a:moveTo>
                    <a:pt x="1546765" y="411888"/>
                  </a:moveTo>
                  <a:lnTo>
                    <a:pt x="1548573" y="433403"/>
                  </a:lnTo>
                  <a:lnTo>
                    <a:pt x="1569260" y="425778"/>
                  </a:lnTo>
                  <a:lnTo>
                    <a:pt x="1556532" y="417922"/>
                  </a:lnTo>
                  <a:lnTo>
                    <a:pt x="1546765" y="411888"/>
                  </a:lnTo>
                  <a:close/>
                  <a:moveTo>
                    <a:pt x="1546384" y="372640"/>
                  </a:moveTo>
                  <a:lnTo>
                    <a:pt x="1544186" y="373829"/>
                  </a:lnTo>
                  <a:lnTo>
                    <a:pt x="1544369" y="379919"/>
                  </a:lnTo>
                  <a:lnTo>
                    <a:pt x="1546906" y="381546"/>
                  </a:lnTo>
                  <a:lnTo>
                    <a:pt x="1547471" y="391180"/>
                  </a:lnTo>
                  <a:lnTo>
                    <a:pt x="1547816" y="401346"/>
                  </a:lnTo>
                  <a:lnTo>
                    <a:pt x="1547471" y="401164"/>
                  </a:lnTo>
                  <a:cubicBezTo>
                    <a:pt x="1545297" y="400094"/>
                    <a:pt x="1547471" y="405086"/>
                    <a:pt x="1547834" y="401877"/>
                  </a:cubicBezTo>
                  <a:lnTo>
                    <a:pt x="1547816" y="401346"/>
                  </a:lnTo>
                  <a:lnTo>
                    <a:pt x="1564370" y="410078"/>
                  </a:lnTo>
                  <a:lnTo>
                    <a:pt x="1578381" y="419707"/>
                  </a:lnTo>
                  <a:lnTo>
                    <a:pt x="1575379" y="420774"/>
                  </a:lnTo>
                  <a:lnTo>
                    <a:pt x="1574233" y="423946"/>
                  </a:lnTo>
                  <a:lnTo>
                    <a:pt x="1580555" y="421616"/>
                  </a:lnTo>
                  <a:lnTo>
                    <a:pt x="1580453" y="421131"/>
                  </a:lnTo>
                  <a:lnTo>
                    <a:pt x="1578381" y="419707"/>
                  </a:lnTo>
                  <a:lnTo>
                    <a:pt x="1596412" y="413296"/>
                  </a:lnTo>
                  <a:lnTo>
                    <a:pt x="1598864" y="414868"/>
                  </a:lnTo>
                  <a:lnTo>
                    <a:pt x="1605256" y="412512"/>
                  </a:lnTo>
                  <a:lnTo>
                    <a:pt x="1605462" y="410078"/>
                  </a:lnTo>
                  <a:lnTo>
                    <a:pt x="1596412" y="413296"/>
                  </a:lnTo>
                  <a:lnTo>
                    <a:pt x="1546906" y="381546"/>
                  </a:lnTo>
                  <a:lnTo>
                    <a:pt x="1546384" y="372640"/>
                  </a:lnTo>
                  <a:close/>
                  <a:moveTo>
                    <a:pt x="1750979" y="357168"/>
                  </a:moveTo>
                  <a:lnTo>
                    <a:pt x="1749506" y="357907"/>
                  </a:lnTo>
                  <a:lnTo>
                    <a:pt x="1751059" y="357536"/>
                  </a:lnTo>
                  <a:lnTo>
                    <a:pt x="1750979" y="357168"/>
                  </a:lnTo>
                  <a:close/>
                  <a:moveTo>
                    <a:pt x="1543350" y="346016"/>
                  </a:moveTo>
                  <a:lnTo>
                    <a:pt x="1544022" y="368349"/>
                  </a:lnTo>
                  <a:lnTo>
                    <a:pt x="1544209" y="368361"/>
                  </a:lnTo>
                  <a:cubicBezTo>
                    <a:pt x="1565956" y="382267"/>
                    <a:pt x="1588065" y="396529"/>
                    <a:pt x="1610174" y="410434"/>
                  </a:cubicBezTo>
                  <a:lnTo>
                    <a:pt x="1610162" y="410704"/>
                  </a:lnTo>
                  <a:lnTo>
                    <a:pt x="1631921" y="402685"/>
                  </a:lnTo>
                  <a:lnTo>
                    <a:pt x="1556930" y="355187"/>
                  </a:lnTo>
                  <a:lnTo>
                    <a:pt x="1543350" y="346016"/>
                  </a:lnTo>
                  <a:close/>
                  <a:moveTo>
                    <a:pt x="1536147" y="310894"/>
                  </a:moveTo>
                  <a:lnTo>
                    <a:pt x="1535589" y="311157"/>
                  </a:lnTo>
                  <a:lnTo>
                    <a:pt x="1536176" y="311532"/>
                  </a:lnTo>
                  <a:lnTo>
                    <a:pt x="1536147" y="310894"/>
                  </a:lnTo>
                  <a:close/>
                  <a:moveTo>
                    <a:pt x="1543185" y="307577"/>
                  </a:moveTo>
                  <a:lnTo>
                    <a:pt x="1542208" y="308038"/>
                  </a:lnTo>
                  <a:lnTo>
                    <a:pt x="1542434" y="315535"/>
                  </a:lnTo>
                  <a:lnTo>
                    <a:pt x="1543037" y="315920"/>
                  </a:lnTo>
                  <a:lnTo>
                    <a:pt x="1542823" y="327981"/>
                  </a:lnTo>
                  <a:lnTo>
                    <a:pt x="1542888" y="330630"/>
                  </a:lnTo>
                  <a:lnTo>
                    <a:pt x="1543014" y="334844"/>
                  </a:lnTo>
                  <a:lnTo>
                    <a:pt x="1557110" y="345522"/>
                  </a:lnTo>
                  <a:cubicBezTo>
                    <a:pt x="1563079" y="348744"/>
                    <a:pt x="1569408" y="351607"/>
                    <a:pt x="1573930" y="354471"/>
                  </a:cubicBezTo>
                  <a:lnTo>
                    <a:pt x="1641599" y="397151"/>
                  </a:lnTo>
                  <a:lnTo>
                    <a:pt x="1638676" y="398501"/>
                  </a:lnTo>
                  <a:lnTo>
                    <a:pt x="1638024" y="400435"/>
                  </a:lnTo>
                  <a:lnTo>
                    <a:pt x="1643268" y="398503"/>
                  </a:lnTo>
                  <a:lnTo>
                    <a:pt x="1643539" y="398374"/>
                  </a:lnTo>
                  <a:lnTo>
                    <a:pt x="1641599" y="397151"/>
                  </a:lnTo>
                  <a:lnTo>
                    <a:pt x="1658119" y="389521"/>
                  </a:lnTo>
                  <a:lnTo>
                    <a:pt x="1659882" y="390649"/>
                  </a:lnTo>
                  <a:lnTo>
                    <a:pt x="1665720" y="387890"/>
                  </a:lnTo>
                  <a:lnTo>
                    <a:pt x="1665804" y="385972"/>
                  </a:lnTo>
                  <a:lnTo>
                    <a:pt x="1658119" y="389521"/>
                  </a:lnTo>
                  <a:lnTo>
                    <a:pt x="1543037" y="315920"/>
                  </a:lnTo>
                  <a:lnTo>
                    <a:pt x="1543185" y="307577"/>
                  </a:lnTo>
                  <a:close/>
                  <a:moveTo>
                    <a:pt x="1541601" y="287829"/>
                  </a:moveTo>
                  <a:lnTo>
                    <a:pt x="1542086" y="303964"/>
                  </a:lnTo>
                  <a:lnTo>
                    <a:pt x="1670403" y="385676"/>
                  </a:lnTo>
                  <a:lnTo>
                    <a:pt x="1684451" y="379036"/>
                  </a:lnTo>
                  <a:lnTo>
                    <a:pt x="1578425" y="310845"/>
                  </a:lnTo>
                  <a:cubicBezTo>
                    <a:pt x="1573225" y="307423"/>
                    <a:pt x="1564172" y="303190"/>
                    <a:pt x="1555566" y="298462"/>
                  </a:cubicBezTo>
                  <a:lnTo>
                    <a:pt x="1541601" y="287829"/>
                  </a:lnTo>
                  <a:close/>
                  <a:moveTo>
                    <a:pt x="1543922" y="255035"/>
                  </a:moveTo>
                  <a:lnTo>
                    <a:pt x="1543728" y="257229"/>
                  </a:lnTo>
                  <a:lnTo>
                    <a:pt x="1543769" y="257253"/>
                  </a:lnTo>
                  <a:lnTo>
                    <a:pt x="1543638" y="258255"/>
                  </a:lnTo>
                  <a:lnTo>
                    <a:pt x="1543017" y="265278"/>
                  </a:lnTo>
                  <a:lnTo>
                    <a:pt x="1543465" y="273424"/>
                  </a:lnTo>
                  <a:cubicBezTo>
                    <a:pt x="1542838" y="274369"/>
                    <a:pt x="1542210" y="274279"/>
                    <a:pt x="1544003" y="276981"/>
                  </a:cubicBezTo>
                  <a:cubicBezTo>
                    <a:pt x="1552967" y="289590"/>
                    <a:pt x="1580576" y="300758"/>
                    <a:pt x="1593484" y="309404"/>
                  </a:cubicBezTo>
                  <a:lnTo>
                    <a:pt x="1694336" y="373661"/>
                  </a:lnTo>
                  <a:lnTo>
                    <a:pt x="1691730" y="374970"/>
                  </a:lnTo>
                  <a:lnTo>
                    <a:pt x="1691471" y="375718"/>
                  </a:lnTo>
                  <a:lnTo>
                    <a:pt x="1694969" y="374064"/>
                  </a:lnTo>
                  <a:lnTo>
                    <a:pt x="1694336" y="373661"/>
                  </a:lnTo>
                  <a:lnTo>
                    <a:pt x="1706162" y="367720"/>
                  </a:lnTo>
                  <a:lnTo>
                    <a:pt x="1710834" y="366136"/>
                  </a:lnTo>
                  <a:lnTo>
                    <a:pt x="1711200" y="366393"/>
                  </a:lnTo>
                  <a:lnTo>
                    <a:pt x="1713933" y="365101"/>
                  </a:lnTo>
                  <a:lnTo>
                    <a:pt x="1713916" y="365092"/>
                  </a:lnTo>
                  <a:lnTo>
                    <a:pt x="1710834" y="366136"/>
                  </a:lnTo>
                  <a:lnTo>
                    <a:pt x="1707507" y="363803"/>
                  </a:lnTo>
                  <a:cubicBezTo>
                    <a:pt x="1688144" y="356237"/>
                    <a:pt x="1669140" y="339305"/>
                    <a:pt x="1651930" y="327777"/>
                  </a:cubicBezTo>
                  <a:cubicBezTo>
                    <a:pt x="1634181" y="316429"/>
                    <a:pt x="1615715" y="302019"/>
                    <a:pt x="1596846" y="288509"/>
                  </a:cubicBezTo>
                  <a:lnTo>
                    <a:pt x="1543769" y="257253"/>
                  </a:lnTo>
                  <a:lnTo>
                    <a:pt x="1544048" y="255141"/>
                  </a:lnTo>
                  <a:lnTo>
                    <a:pt x="1543922" y="255035"/>
                  </a:lnTo>
                  <a:close/>
                  <a:moveTo>
                    <a:pt x="1896520" y="233310"/>
                  </a:moveTo>
                  <a:lnTo>
                    <a:pt x="1890716" y="239575"/>
                  </a:lnTo>
                  <a:lnTo>
                    <a:pt x="1889832" y="242553"/>
                  </a:lnTo>
                  <a:cubicBezTo>
                    <a:pt x="1878321" y="249050"/>
                    <a:pt x="1865372" y="271792"/>
                    <a:pt x="1856379" y="281178"/>
                  </a:cubicBezTo>
                  <a:lnTo>
                    <a:pt x="1817846" y="312187"/>
                  </a:lnTo>
                  <a:lnTo>
                    <a:pt x="1817807" y="313097"/>
                  </a:lnTo>
                  <a:lnTo>
                    <a:pt x="1810897" y="317779"/>
                  </a:lnTo>
                  <a:lnTo>
                    <a:pt x="1780123" y="342545"/>
                  </a:lnTo>
                  <a:lnTo>
                    <a:pt x="1762480" y="351397"/>
                  </a:lnTo>
                  <a:lnTo>
                    <a:pt x="1749309" y="359433"/>
                  </a:lnTo>
                  <a:lnTo>
                    <a:pt x="1747544" y="358892"/>
                  </a:lnTo>
                  <a:lnTo>
                    <a:pt x="1662141" y="401746"/>
                  </a:lnTo>
                  <a:cubicBezTo>
                    <a:pt x="1659173" y="402919"/>
                    <a:pt x="1650743" y="405469"/>
                    <a:pt x="1639789" y="408903"/>
                  </a:cubicBezTo>
                  <a:lnTo>
                    <a:pt x="1609816" y="418873"/>
                  </a:lnTo>
                  <a:lnTo>
                    <a:pt x="1609811" y="418991"/>
                  </a:lnTo>
                  <a:lnTo>
                    <a:pt x="1599799" y="422433"/>
                  </a:lnTo>
                  <a:lnTo>
                    <a:pt x="1567298" y="436214"/>
                  </a:lnTo>
                  <a:cubicBezTo>
                    <a:pt x="1558007" y="441228"/>
                    <a:pt x="1552072" y="446147"/>
                    <a:pt x="1552432" y="450478"/>
                  </a:cubicBezTo>
                  <a:lnTo>
                    <a:pt x="1549833" y="448387"/>
                  </a:lnTo>
                  <a:lnTo>
                    <a:pt x="1550268" y="453563"/>
                  </a:lnTo>
                  <a:lnTo>
                    <a:pt x="1552432" y="450478"/>
                  </a:lnTo>
                  <a:cubicBezTo>
                    <a:pt x="1553511" y="459864"/>
                    <a:pt x="1554230" y="469249"/>
                    <a:pt x="1555309" y="478635"/>
                  </a:cubicBezTo>
                  <a:lnTo>
                    <a:pt x="1553085" y="487084"/>
                  </a:lnTo>
                  <a:lnTo>
                    <a:pt x="1553274" y="489339"/>
                  </a:lnTo>
                  <a:lnTo>
                    <a:pt x="1567539" y="482967"/>
                  </a:lnTo>
                  <a:cubicBezTo>
                    <a:pt x="1591639" y="482606"/>
                    <a:pt x="1622933" y="463835"/>
                    <a:pt x="1645954" y="455171"/>
                  </a:cubicBezTo>
                  <a:cubicBezTo>
                    <a:pt x="1686600" y="439649"/>
                    <a:pt x="1727247" y="422683"/>
                    <a:pt x="1765735" y="401746"/>
                  </a:cubicBezTo>
                  <a:cubicBezTo>
                    <a:pt x="1803144" y="381170"/>
                    <a:pt x="1838394" y="357345"/>
                    <a:pt x="1870048" y="328827"/>
                  </a:cubicBezTo>
                  <a:cubicBezTo>
                    <a:pt x="1886594" y="314027"/>
                    <a:pt x="1920406" y="288758"/>
                    <a:pt x="1925442" y="267821"/>
                  </a:cubicBezTo>
                  <a:cubicBezTo>
                    <a:pt x="1936593" y="263129"/>
                    <a:pt x="1938391" y="258797"/>
                    <a:pt x="1930118" y="255548"/>
                  </a:cubicBezTo>
                  <a:cubicBezTo>
                    <a:pt x="1924723" y="252299"/>
                    <a:pt x="1919687" y="248689"/>
                    <a:pt x="1915011" y="245080"/>
                  </a:cubicBezTo>
                  <a:cubicBezTo>
                    <a:pt x="1909975" y="241831"/>
                    <a:pt x="1904939" y="238221"/>
                    <a:pt x="1899903" y="234611"/>
                  </a:cubicBezTo>
                  <a:lnTo>
                    <a:pt x="1896520" y="233310"/>
                  </a:lnTo>
                  <a:close/>
                  <a:moveTo>
                    <a:pt x="1546062" y="230833"/>
                  </a:moveTo>
                  <a:lnTo>
                    <a:pt x="1544667" y="246615"/>
                  </a:lnTo>
                  <a:lnTo>
                    <a:pt x="1721784" y="361390"/>
                  </a:lnTo>
                  <a:lnTo>
                    <a:pt x="1737054" y="354172"/>
                  </a:lnTo>
                  <a:lnTo>
                    <a:pt x="1546062" y="230833"/>
                  </a:lnTo>
                  <a:close/>
                  <a:moveTo>
                    <a:pt x="1548823" y="199596"/>
                  </a:moveTo>
                  <a:lnTo>
                    <a:pt x="1547041" y="219751"/>
                  </a:lnTo>
                  <a:lnTo>
                    <a:pt x="1552939" y="223915"/>
                  </a:lnTo>
                  <a:cubicBezTo>
                    <a:pt x="1573043" y="241984"/>
                    <a:pt x="1601403" y="254994"/>
                    <a:pt x="1624020" y="269810"/>
                  </a:cubicBezTo>
                  <a:lnTo>
                    <a:pt x="1747068" y="349439"/>
                  </a:lnTo>
                  <a:lnTo>
                    <a:pt x="1747349" y="349306"/>
                  </a:lnTo>
                  <a:lnTo>
                    <a:pt x="1761116" y="339321"/>
                  </a:lnTo>
                  <a:lnTo>
                    <a:pt x="1758957" y="337615"/>
                  </a:lnTo>
                  <a:cubicBezTo>
                    <a:pt x="1755322" y="335582"/>
                    <a:pt x="1751463" y="333775"/>
                    <a:pt x="1749668" y="332691"/>
                  </a:cubicBezTo>
                  <a:cubicBezTo>
                    <a:pt x="1724897" y="316790"/>
                    <a:pt x="1699768" y="300528"/>
                    <a:pt x="1674997" y="284266"/>
                  </a:cubicBezTo>
                  <a:cubicBezTo>
                    <a:pt x="1646277" y="265474"/>
                    <a:pt x="1617558" y="246682"/>
                    <a:pt x="1588838" y="227890"/>
                  </a:cubicBezTo>
                  <a:cubicBezTo>
                    <a:pt x="1582646" y="224095"/>
                    <a:pt x="1564135" y="207901"/>
                    <a:pt x="1551329" y="200498"/>
                  </a:cubicBezTo>
                  <a:lnTo>
                    <a:pt x="1548823" y="199596"/>
                  </a:lnTo>
                  <a:close/>
                  <a:moveTo>
                    <a:pt x="1552269" y="174761"/>
                  </a:moveTo>
                  <a:lnTo>
                    <a:pt x="1550295" y="182950"/>
                  </a:lnTo>
                  <a:lnTo>
                    <a:pt x="1549615" y="190637"/>
                  </a:lnTo>
                  <a:lnTo>
                    <a:pt x="1768753" y="333782"/>
                  </a:lnTo>
                  <a:lnTo>
                    <a:pt x="1782214" y="324019"/>
                  </a:lnTo>
                  <a:lnTo>
                    <a:pt x="1552269" y="174761"/>
                  </a:lnTo>
                  <a:close/>
                  <a:moveTo>
                    <a:pt x="1558795" y="147698"/>
                  </a:moveTo>
                  <a:lnTo>
                    <a:pt x="1554633" y="164959"/>
                  </a:lnTo>
                  <a:lnTo>
                    <a:pt x="1558594" y="167665"/>
                  </a:lnTo>
                  <a:cubicBezTo>
                    <a:pt x="1561649" y="169644"/>
                    <a:pt x="1565153" y="171893"/>
                    <a:pt x="1566950" y="173152"/>
                  </a:cubicBezTo>
                  <a:cubicBezTo>
                    <a:pt x="1593904" y="190780"/>
                    <a:pt x="1620499" y="207688"/>
                    <a:pt x="1647454" y="224957"/>
                  </a:cubicBezTo>
                  <a:lnTo>
                    <a:pt x="1790611" y="317928"/>
                  </a:lnTo>
                  <a:lnTo>
                    <a:pt x="1805321" y="307259"/>
                  </a:lnTo>
                  <a:lnTo>
                    <a:pt x="1801949" y="304688"/>
                  </a:lnTo>
                  <a:cubicBezTo>
                    <a:pt x="1798130" y="302664"/>
                    <a:pt x="1794087" y="300866"/>
                    <a:pt x="1791930" y="299426"/>
                  </a:cubicBezTo>
                  <a:cubicBezTo>
                    <a:pt x="1763898" y="281079"/>
                    <a:pt x="1735506" y="263091"/>
                    <a:pt x="1707473" y="244743"/>
                  </a:cubicBezTo>
                  <a:cubicBezTo>
                    <a:pt x="1674768" y="223518"/>
                    <a:pt x="1641704" y="202292"/>
                    <a:pt x="1608999" y="181066"/>
                  </a:cubicBezTo>
                  <a:cubicBezTo>
                    <a:pt x="1602709" y="176929"/>
                    <a:pt x="1592646" y="168205"/>
                    <a:pt x="1582224" y="160335"/>
                  </a:cubicBezTo>
                  <a:lnTo>
                    <a:pt x="1558795" y="147698"/>
                  </a:lnTo>
                  <a:close/>
                  <a:moveTo>
                    <a:pt x="1565835" y="118499"/>
                  </a:moveTo>
                  <a:lnTo>
                    <a:pt x="1561010" y="138509"/>
                  </a:lnTo>
                  <a:lnTo>
                    <a:pt x="1813152" y="301580"/>
                  </a:lnTo>
                  <a:lnTo>
                    <a:pt x="1829555" y="289682"/>
                  </a:lnTo>
                  <a:lnTo>
                    <a:pt x="1565835" y="118499"/>
                  </a:lnTo>
                  <a:close/>
                  <a:moveTo>
                    <a:pt x="1576877" y="93296"/>
                  </a:moveTo>
                  <a:lnTo>
                    <a:pt x="1569714" y="109567"/>
                  </a:lnTo>
                  <a:lnTo>
                    <a:pt x="1579906" y="117642"/>
                  </a:lnTo>
                  <a:cubicBezTo>
                    <a:pt x="1584582" y="120210"/>
                    <a:pt x="1589528" y="122462"/>
                    <a:pt x="1592045" y="124084"/>
                  </a:cubicBezTo>
                  <a:lnTo>
                    <a:pt x="1689520" y="187160"/>
                  </a:lnTo>
                  <a:lnTo>
                    <a:pt x="1835792" y="281943"/>
                  </a:lnTo>
                  <a:lnTo>
                    <a:pt x="1833033" y="284838"/>
                  </a:lnTo>
                  <a:lnTo>
                    <a:pt x="1832985" y="287195"/>
                  </a:lnTo>
                  <a:lnTo>
                    <a:pt x="1838134" y="283460"/>
                  </a:lnTo>
                  <a:lnTo>
                    <a:pt x="1835792" y="281943"/>
                  </a:lnTo>
                  <a:lnTo>
                    <a:pt x="1843464" y="273890"/>
                  </a:lnTo>
                  <a:lnTo>
                    <a:pt x="1848208" y="271057"/>
                  </a:lnTo>
                  <a:lnTo>
                    <a:pt x="1849130" y="271651"/>
                  </a:lnTo>
                  <a:lnTo>
                    <a:pt x="1849800" y="270891"/>
                  </a:lnTo>
                  <a:lnTo>
                    <a:pt x="1849320" y="270393"/>
                  </a:lnTo>
                  <a:lnTo>
                    <a:pt x="1848208" y="271057"/>
                  </a:lnTo>
                  <a:lnTo>
                    <a:pt x="1847780" y="270781"/>
                  </a:lnTo>
                  <a:cubicBezTo>
                    <a:pt x="1843464" y="264654"/>
                    <a:pt x="1829077" y="258887"/>
                    <a:pt x="1822602" y="254562"/>
                  </a:cubicBezTo>
                  <a:lnTo>
                    <a:pt x="1728725" y="193648"/>
                  </a:lnTo>
                  <a:cubicBezTo>
                    <a:pt x="1694196" y="171301"/>
                    <a:pt x="1660026" y="149315"/>
                    <a:pt x="1625496" y="126968"/>
                  </a:cubicBezTo>
                  <a:cubicBezTo>
                    <a:pt x="1619291" y="122913"/>
                    <a:pt x="1596901" y="103652"/>
                    <a:pt x="1581845" y="95036"/>
                  </a:cubicBezTo>
                  <a:lnTo>
                    <a:pt x="1576877" y="93296"/>
                  </a:lnTo>
                  <a:close/>
                  <a:moveTo>
                    <a:pt x="1588900" y="65982"/>
                  </a:moveTo>
                  <a:lnTo>
                    <a:pt x="1580104" y="85963"/>
                  </a:lnTo>
                  <a:lnTo>
                    <a:pt x="1855346" y="264597"/>
                  </a:lnTo>
                  <a:lnTo>
                    <a:pt x="1870184" y="247758"/>
                  </a:lnTo>
                  <a:lnTo>
                    <a:pt x="1588900" y="65982"/>
                  </a:lnTo>
                  <a:close/>
                  <a:moveTo>
                    <a:pt x="1599703" y="41438"/>
                  </a:moveTo>
                  <a:lnTo>
                    <a:pt x="1599054" y="42913"/>
                  </a:lnTo>
                  <a:lnTo>
                    <a:pt x="1597832" y="48024"/>
                  </a:lnTo>
                  <a:cubicBezTo>
                    <a:pt x="1595988" y="52376"/>
                    <a:pt x="1593020" y="56953"/>
                    <a:pt x="1593200" y="57312"/>
                  </a:cubicBezTo>
                  <a:cubicBezTo>
                    <a:pt x="1595359" y="62696"/>
                    <a:pt x="1615864" y="71670"/>
                    <a:pt x="1620540" y="74541"/>
                  </a:cubicBezTo>
                  <a:cubicBezTo>
                    <a:pt x="1652916" y="95720"/>
                    <a:pt x="1685653" y="116898"/>
                    <a:pt x="1718029" y="137718"/>
                  </a:cubicBezTo>
                  <a:lnTo>
                    <a:pt x="1876689" y="240220"/>
                  </a:lnTo>
                  <a:lnTo>
                    <a:pt x="1875032" y="242257"/>
                  </a:lnTo>
                  <a:lnTo>
                    <a:pt x="1876777" y="240277"/>
                  </a:lnTo>
                  <a:lnTo>
                    <a:pt x="1876689" y="240220"/>
                  </a:lnTo>
                  <a:lnTo>
                    <a:pt x="1883643" y="231675"/>
                  </a:lnTo>
                  <a:lnTo>
                    <a:pt x="1885370" y="230525"/>
                  </a:lnTo>
                  <a:lnTo>
                    <a:pt x="1887401" y="228220"/>
                  </a:lnTo>
                  <a:lnTo>
                    <a:pt x="1873750" y="218080"/>
                  </a:lnTo>
                  <a:cubicBezTo>
                    <a:pt x="1867860" y="214804"/>
                    <a:pt x="1861744" y="211843"/>
                    <a:pt x="1858326" y="209509"/>
                  </a:cubicBezTo>
                  <a:cubicBezTo>
                    <a:pt x="1825950" y="188690"/>
                    <a:pt x="1793574" y="167870"/>
                    <a:pt x="1760838" y="146692"/>
                  </a:cubicBezTo>
                  <a:cubicBezTo>
                    <a:pt x="1725583" y="124078"/>
                    <a:pt x="1690329" y="101104"/>
                    <a:pt x="1655075" y="78131"/>
                  </a:cubicBezTo>
                  <a:cubicBezTo>
                    <a:pt x="1648330" y="73824"/>
                    <a:pt x="1624789" y="53565"/>
                    <a:pt x="1608584" y="44462"/>
                  </a:cubicBezTo>
                  <a:lnTo>
                    <a:pt x="1599703" y="41438"/>
                  </a:lnTo>
                  <a:close/>
                  <a:moveTo>
                    <a:pt x="1555652" y="589"/>
                  </a:moveTo>
                  <a:cubicBezTo>
                    <a:pt x="1570778" y="9948"/>
                    <a:pt x="1585905" y="19308"/>
                    <a:pt x="1601032" y="28307"/>
                  </a:cubicBezTo>
                  <a:lnTo>
                    <a:pt x="1601902" y="32440"/>
                  </a:lnTo>
                  <a:lnTo>
                    <a:pt x="1896187" y="222404"/>
                  </a:lnTo>
                  <a:lnTo>
                    <a:pt x="1898105" y="221977"/>
                  </a:lnTo>
                  <a:cubicBezTo>
                    <a:pt x="1912852" y="232084"/>
                    <a:pt x="1927240" y="241831"/>
                    <a:pt x="1941988" y="252299"/>
                  </a:cubicBezTo>
                  <a:cubicBezTo>
                    <a:pt x="1944146" y="253382"/>
                    <a:pt x="1945226" y="256631"/>
                    <a:pt x="1943427" y="258797"/>
                  </a:cubicBezTo>
                  <a:cubicBezTo>
                    <a:pt x="1872206" y="358699"/>
                    <a:pt x="1771647" y="414538"/>
                    <a:pt x="1662995" y="457991"/>
                  </a:cubicBezTo>
                  <a:lnTo>
                    <a:pt x="1553995" y="497916"/>
                  </a:lnTo>
                  <a:lnTo>
                    <a:pt x="1559979" y="569114"/>
                  </a:lnTo>
                  <a:cubicBezTo>
                    <a:pt x="1564206" y="630131"/>
                    <a:pt x="1565556" y="690496"/>
                    <a:pt x="1558173" y="748993"/>
                  </a:cubicBezTo>
                  <a:cubicBezTo>
                    <a:pt x="1533682" y="946263"/>
                    <a:pt x="1426715" y="1117615"/>
                    <a:pt x="1249517" y="1211211"/>
                  </a:cubicBezTo>
                  <a:cubicBezTo>
                    <a:pt x="1198014" y="1238390"/>
                    <a:pt x="1143878" y="1260371"/>
                    <a:pt x="1089094" y="1280907"/>
                  </a:cubicBezTo>
                  <a:lnTo>
                    <a:pt x="1038012" y="1299879"/>
                  </a:lnTo>
                  <a:lnTo>
                    <a:pt x="1043254" y="1431841"/>
                  </a:lnTo>
                  <a:cubicBezTo>
                    <a:pt x="1042612" y="1571724"/>
                    <a:pt x="1019575" y="1713886"/>
                    <a:pt x="937962" y="1828696"/>
                  </a:cubicBezTo>
                  <a:cubicBezTo>
                    <a:pt x="861754" y="1936212"/>
                    <a:pt x="752712" y="2004626"/>
                    <a:pt x="635157" y="2054906"/>
                  </a:cubicBezTo>
                  <a:lnTo>
                    <a:pt x="520748" y="2098004"/>
                  </a:lnTo>
                  <a:lnTo>
                    <a:pt x="521996" y="2112248"/>
                  </a:lnTo>
                  <a:cubicBezTo>
                    <a:pt x="533521" y="2303399"/>
                    <a:pt x="492102" y="2482670"/>
                    <a:pt x="397381" y="2649342"/>
                  </a:cubicBezTo>
                  <a:cubicBezTo>
                    <a:pt x="395940" y="2651502"/>
                    <a:pt x="392699" y="2651862"/>
                    <a:pt x="390538" y="2650782"/>
                  </a:cubicBezTo>
                  <a:lnTo>
                    <a:pt x="345015" y="2623911"/>
                  </a:lnTo>
                  <a:lnTo>
                    <a:pt x="351280" y="2622704"/>
                  </a:lnTo>
                  <a:lnTo>
                    <a:pt x="353354" y="2618315"/>
                  </a:lnTo>
                  <a:lnTo>
                    <a:pt x="368748" y="2629049"/>
                  </a:lnTo>
                  <a:cubicBezTo>
                    <a:pt x="376221" y="2634043"/>
                    <a:pt x="383875" y="2638363"/>
                    <a:pt x="388737" y="2638183"/>
                  </a:cubicBezTo>
                  <a:cubicBezTo>
                    <a:pt x="400982" y="2638183"/>
                    <a:pt x="431596" y="2563666"/>
                    <a:pt x="437718" y="2549267"/>
                  </a:cubicBezTo>
                  <a:cubicBezTo>
                    <a:pt x="461489" y="2496350"/>
                    <a:pt x="480217" y="2441272"/>
                    <a:pt x="493183" y="2384755"/>
                  </a:cubicBezTo>
                  <a:cubicBezTo>
                    <a:pt x="505069" y="2332378"/>
                    <a:pt x="511281" y="2279460"/>
                    <a:pt x="513352" y="2226363"/>
                  </a:cubicBezTo>
                  <a:lnTo>
                    <a:pt x="509452" y="2093508"/>
                  </a:lnTo>
                  <a:lnTo>
                    <a:pt x="504856" y="2041208"/>
                  </a:lnTo>
                  <a:lnTo>
                    <a:pt x="507337" y="2037487"/>
                  </a:lnTo>
                  <a:lnTo>
                    <a:pt x="505963" y="2007179"/>
                  </a:lnTo>
                  <a:lnTo>
                    <a:pt x="505822" y="2007092"/>
                  </a:lnTo>
                  <a:cubicBezTo>
                    <a:pt x="499373" y="1999508"/>
                    <a:pt x="502239" y="1980365"/>
                    <a:pt x="501164" y="1970613"/>
                  </a:cubicBezTo>
                  <a:lnTo>
                    <a:pt x="504236" y="1969065"/>
                  </a:lnTo>
                  <a:lnTo>
                    <a:pt x="503092" y="1943832"/>
                  </a:lnTo>
                  <a:lnTo>
                    <a:pt x="500508" y="1941682"/>
                  </a:lnTo>
                  <a:cubicBezTo>
                    <a:pt x="496198" y="1934437"/>
                    <a:pt x="500508" y="1917412"/>
                    <a:pt x="500867" y="1908718"/>
                  </a:cubicBezTo>
                  <a:lnTo>
                    <a:pt x="501486" y="1908420"/>
                  </a:lnTo>
                  <a:lnTo>
                    <a:pt x="501394" y="1906377"/>
                  </a:lnTo>
                  <a:lnTo>
                    <a:pt x="502767" y="1884745"/>
                  </a:lnTo>
                  <a:lnTo>
                    <a:pt x="500347" y="1882845"/>
                  </a:lnTo>
                  <a:cubicBezTo>
                    <a:pt x="494610" y="1873861"/>
                    <a:pt x="498195" y="1859487"/>
                    <a:pt x="498554" y="1848706"/>
                  </a:cubicBezTo>
                  <a:lnTo>
                    <a:pt x="505278" y="1845176"/>
                  </a:lnTo>
                  <a:lnTo>
                    <a:pt x="506587" y="1824547"/>
                  </a:lnTo>
                  <a:lnTo>
                    <a:pt x="505075" y="1823580"/>
                  </a:lnTo>
                  <a:cubicBezTo>
                    <a:pt x="503631" y="1822860"/>
                    <a:pt x="502548" y="1821061"/>
                    <a:pt x="502909" y="1819622"/>
                  </a:cubicBezTo>
                  <a:cubicBezTo>
                    <a:pt x="504353" y="1810269"/>
                    <a:pt x="505797" y="1800916"/>
                    <a:pt x="507241" y="1791562"/>
                  </a:cubicBezTo>
                  <a:lnTo>
                    <a:pt x="511012" y="1789594"/>
                  </a:lnTo>
                  <a:lnTo>
                    <a:pt x="514511" y="1771616"/>
                  </a:lnTo>
                  <a:lnTo>
                    <a:pt x="511414" y="1769606"/>
                  </a:lnTo>
                  <a:cubicBezTo>
                    <a:pt x="509617" y="1768887"/>
                    <a:pt x="508898" y="1766728"/>
                    <a:pt x="508898" y="1765289"/>
                  </a:cubicBezTo>
                  <a:lnTo>
                    <a:pt x="513930" y="1737588"/>
                  </a:lnTo>
                  <a:cubicBezTo>
                    <a:pt x="514289" y="1733990"/>
                    <a:pt x="517883" y="1731472"/>
                    <a:pt x="521118" y="1733990"/>
                  </a:cubicBezTo>
                  <a:lnTo>
                    <a:pt x="521753" y="1734401"/>
                  </a:lnTo>
                  <a:lnTo>
                    <a:pt x="525284" y="1716258"/>
                  </a:lnTo>
                  <a:lnTo>
                    <a:pt x="524121" y="1715508"/>
                  </a:lnTo>
                  <a:cubicBezTo>
                    <a:pt x="522319" y="1714431"/>
                    <a:pt x="521598" y="1711917"/>
                    <a:pt x="522319" y="1710121"/>
                  </a:cubicBezTo>
                  <a:cubicBezTo>
                    <a:pt x="525202" y="1701502"/>
                    <a:pt x="527725" y="1693242"/>
                    <a:pt x="530608" y="1684981"/>
                  </a:cubicBezTo>
                  <a:lnTo>
                    <a:pt x="535759" y="1682928"/>
                  </a:lnTo>
                  <a:lnTo>
                    <a:pt x="542379" y="1663597"/>
                  </a:lnTo>
                  <a:lnTo>
                    <a:pt x="541008" y="1659935"/>
                  </a:lnTo>
                  <a:cubicBezTo>
                    <a:pt x="544606" y="1652005"/>
                    <a:pt x="547844" y="1644075"/>
                    <a:pt x="551081" y="1635784"/>
                  </a:cubicBezTo>
                  <a:lnTo>
                    <a:pt x="554794" y="1634669"/>
                  </a:lnTo>
                  <a:lnTo>
                    <a:pt x="565438" y="1614405"/>
                  </a:lnTo>
                  <a:lnTo>
                    <a:pt x="564312" y="1609051"/>
                  </a:lnTo>
                  <a:cubicBezTo>
                    <a:pt x="568988" y="1601846"/>
                    <a:pt x="573665" y="1594281"/>
                    <a:pt x="578341" y="1586716"/>
                  </a:cubicBezTo>
                  <a:lnTo>
                    <a:pt x="580201" y="1586302"/>
                  </a:lnTo>
                  <a:lnTo>
                    <a:pt x="588260" y="1570960"/>
                  </a:lnTo>
                  <a:lnTo>
                    <a:pt x="593733" y="1563674"/>
                  </a:lnTo>
                  <a:lnTo>
                    <a:pt x="593608" y="1561045"/>
                  </a:lnTo>
                  <a:lnTo>
                    <a:pt x="607207" y="1545735"/>
                  </a:lnTo>
                  <a:lnTo>
                    <a:pt x="624406" y="1522838"/>
                  </a:lnTo>
                  <a:cubicBezTo>
                    <a:pt x="637754" y="1507316"/>
                    <a:pt x="652441" y="1492335"/>
                    <a:pt x="668581" y="1477958"/>
                  </a:cubicBezTo>
                  <a:lnTo>
                    <a:pt x="675514" y="1472626"/>
                  </a:lnTo>
                  <a:lnTo>
                    <a:pt x="689280" y="1459865"/>
                  </a:lnTo>
                  <a:lnTo>
                    <a:pt x="692653" y="1459443"/>
                  </a:lnTo>
                  <a:lnTo>
                    <a:pt x="712222" y="1444393"/>
                  </a:lnTo>
                  <a:lnTo>
                    <a:pt x="711803" y="1439975"/>
                  </a:lnTo>
                  <a:lnTo>
                    <a:pt x="734839" y="1423715"/>
                  </a:lnTo>
                  <a:cubicBezTo>
                    <a:pt x="736279" y="1422631"/>
                    <a:pt x="738439" y="1421909"/>
                    <a:pt x="740238" y="1423354"/>
                  </a:cubicBezTo>
                  <a:lnTo>
                    <a:pt x="740505" y="1423527"/>
                  </a:lnTo>
                  <a:lnTo>
                    <a:pt x="756943" y="1414448"/>
                  </a:lnTo>
                  <a:lnTo>
                    <a:pt x="757328" y="1409838"/>
                  </a:lnTo>
                  <a:cubicBezTo>
                    <a:pt x="764877" y="1404815"/>
                    <a:pt x="772785" y="1399792"/>
                    <a:pt x="780694" y="1394410"/>
                  </a:cubicBezTo>
                  <a:cubicBezTo>
                    <a:pt x="782132" y="1393334"/>
                    <a:pt x="784288" y="1393693"/>
                    <a:pt x="785367" y="1394410"/>
                  </a:cubicBezTo>
                  <a:lnTo>
                    <a:pt x="788974" y="1396757"/>
                  </a:lnTo>
                  <a:lnTo>
                    <a:pt x="804293" y="1388296"/>
                  </a:lnTo>
                  <a:lnTo>
                    <a:pt x="804605" y="1380801"/>
                  </a:lnTo>
                  <a:cubicBezTo>
                    <a:pt x="813621" y="1376464"/>
                    <a:pt x="822638" y="1371767"/>
                    <a:pt x="831294" y="1367431"/>
                  </a:cubicBezTo>
                  <a:cubicBezTo>
                    <a:pt x="832736" y="1366347"/>
                    <a:pt x="834900" y="1366708"/>
                    <a:pt x="836343" y="1367431"/>
                  </a:cubicBezTo>
                  <a:lnTo>
                    <a:pt x="838964" y="1369146"/>
                  </a:lnTo>
                  <a:lnTo>
                    <a:pt x="846533" y="1364966"/>
                  </a:lnTo>
                  <a:lnTo>
                    <a:pt x="856338" y="1360948"/>
                  </a:lnTo>
                  <a:lnTo>
                    <a:pt x="856608" y="1354751"/>
                  </a:lnTo>
                  <a:cubicBezTo>
                    <a:pt x="870931" y="1347950"/>
                    <a:pt x="878004" y="1344102"/>
                    <a:pt x="884718" y="1344102"/>
                  </a:cubicBezTo>
                  <a:lnTo>
                    <a:pt x="892273" y="1346226"/>
                  </a:lnTo>
                  <a:lnTo>
                    <a:pt x="913883" y="1337372"/>
                  </a:lnTo>
                  <a:lnTo>
                    <a:pt x="914153" y="1334289"/>
                  </a:lnTo>
                  <a:cubicBezTo>
                    <a:pt x="918676" y="1332497"/>
                    <a:pt x="924917" y="1329002"/>
                    <a:pt x="931249" y="1326313"/>
                  </a:cubicBezTo>
                  <a:lnTo>
                    <a:pt x="948259" y="1323288"/>
                  </a:lnTo>
                  <a:lnTo>
                    <a:pt x="963056" y="1317226"/>
                  </a:lnTo>
                  <a:lnTo>
                    <a:pt x="975821" y="1312502"/>
                  </a:lnTo>
                  <a:lnTo>
                    <a:pt x="975795" y="1311825"/>
                  </a:lnTo>
                  <a:cubicBezTo>
                    <a:pt x="975795" y="1310384"/>
                    <a:pt x="977237" y="1308223"/>
                    <a:pt x="978678" y="1307863"/>
                  </a:cubicBezTo>
                  <a:cubicBezTo>
                    <a:pt x="996694" y="1301379"/>
                    <a:pt x="1013990" y="1295256"/>
                    <a:pt x="1032006" y="1289133"/>
                  </a:cubicBezTo>
                  <a:lnTo>
                    <a:pt x="1032342" y="1289325"/>
                  </a:lnTo>
                  <a:lnTo>
                    <a:pt x="1028513" y="1293003"/>
                  </a:lnTo>
                  <a:lnTo>
                    <a:pt x="1034510" y="1290784"/>
                  </a:lnTo>
                  <a:lnTo>
                    <a:pt x="1033892" y="1290211"/>
                  </a:lnTo>
                  <a:lnTo>
                    <a:pt x="1034744" y="1290697"/>
                  </a:lnTo>
                  <a:lnTo>
                    <a:pt x="1121317" y="1258661"/>
                  </a:lnTo>
                  <a:cubicBezTo>
                    <a:pt x="1173681" y="1238075"/>
                    <a:pt x="1225116" y="1215261"/>
                    <a:pt x="1274008" y="1186732"/>
                  </a:cubicBezTo>
                  <a:cubicBezTo>
                    <a:pt x="1492624" y="1058938"/>
                    <a:pt x="1565376" y="814510"/>
                    <a:pt x="1553131" y="574401"/>
                  </a:cubicBezTo>
                  <a:lnTo>
                    <a:pt x="1544438" y="463040"/>
                  </a:lnTo>
                  <a:lnTo>
                    <a:pt x="1543439" y="452283"/>
                  </a:lnTo>
                  <a:lnTo>
                    <a:pt x="1543609" y="452413"/>
                  </a:lnTo>
                  <a:lnTo>
                    <a:pt x="1543584" y="452090"/>
                  </a:lnTo>
                  <a:lnTo>
                    <a:pt x="1543439" y="452283"/>
                  </a:lnTo>
                  <a:cubicBezTo>
                    <a:pt x="1543439" y="448312"/>
                    <a:pt x="1542720" y="443981"/>
                    <a:pt x="1542360" y="439649"/>
                  </a:cubicBezTo>
                  <a:lnTo>
                    <a:pt x="1542588" y="439337"/>
                  </a:lnTo>
                  <a:lnTo>
                    <a:pt x="1541020" y="419249"/>
                  </a:lnTo>
                  <a:lnTo>
                    <a:pt x="1540434" y="406211"/>
                  </a:lnTo>
                  <a:lnTo>
                    <a:pt x="1536643" y="390824"/>
                  </a:lnTo>
                  <a:cubicBezTo>
                    <a:pt x="1536507" y="383960"/>
                    <a:pt x="1537142" y="376918"/>
                    <a:pt x="1536960" y="372283"/>
                  </a:cubicBezTo>
                  <a:lnTo>
                    <a:pt x="1538772" y="369260"/>
                  </a:lnTo>
                  <a:lnTo>
                    <a:pt x="1537434" y="339504"/>
                  </a:lnTo>
                  <a:lnTo>
                    <a:pt x="1535272" y="336931"/>
                  </a:lnTo>
                  <a:cubicBezTo>
                    <a:pt x="1532514" y="330845"/>
                    <a:pt x="1533057" y="322791"/>
                    <a:pt x="1533419" y="306861"/>
                  </a:cubicBezTo>
                  <a:lnTo>
                    <a:pt x="1535913" y="305686"/>
                  </a:lnTo>
                  <a:lnTo>
                    <a:pt x="1534729" y="279369"/>
                  </a:lnTo>
                  <a:lnTo>
                    <a:pt x="1532394" y="266309"/>
                  </a:lnTo>
                  <a:cubicBezTo>
                    <a:pt x="1532708" y="260139"/>
                    <a:pt x="1533783" y="253745"/>
                    <a:pt x="1533963" y="248161"/>
                  </a:cubicBezTo>
                  <a:lnTo>
                    <a:pt x="1535380" y="247483"/>
                  </a:lnTo>
                  <a:lnTo>
                    <a:pt x="1537183" y="225100"/>
                  </a:lnTo>
                  <a:lnTo>
                    <a:pt x="1535348" y="223915"/>
                  </a:lnTo>
                  <a:cubicBezTo>
                    <a:pt x="1534271" y="223192"/>
                    <a:pt x="1532835" y="221024"/>
                    <a:pt x="1533194" y="219578"/>
                  </a:cubicBezTo>
                  <a:cubicBezTo>
                    <a:pt x="1534630" y="210182"/>
                    <a:pt x="1536066" y="200786"/>
                    <a:pt x="1537502" y="191390"/>
                  </a:cubicBezTo>
                  <a:lnTo>
                    <a:pt x="1540009" y="190002"/>
                  </a:lnTo>
                  <a:lnTo>
                    <a:pt x="1540525" y="183595"/>
                  </a:lnTo>
                  <a:lnTo>
                    <a:pt x="1544424" y="166909"/>
                  </a:lnTo>
                  <a:lnTo>
                    <a:pt x="1544308" y="166676"/>
                  </a:lnTo>
                  <a:cubicBezTo>
                    <a:pt x="1546105" y="157322"/>
                    <a:pt x="1547542" y="148328"/>
                    <a:pt x="1548620" y="138975"/>
                  </a:cubicBezTo>
                  <a:lnTo>
                    <a:pt x="1551243" y="137724"/>
                  </a:lnTo>
                  <a:lnTo>
                    <a:pt x="1558893" y="104984"/>
                  </a:lnTo>
                  <a:lnTo>
                    <a:pt x="1565651" y="89604"/>
                  </a:lnTo>
                  <a:lnTo>
                    <a:pt x="1567227" y="84797"/>
                  </a:lnTo>
                  <a:lnTo>
                    <a:pt x="1567861" y="84575"/>
                  </a:lnTo>
                  <a:lnTo>
                    <a:pt x="1582303" y="51706"/>
                  </a:lnTo>
                  <a:cubicBezTo>
                    <a:pt x="1587346" y="40187"/>
                    <a:pt x="1593829" y="41267"/>
                    <a:pt x="1588786" y="32267"/>
                  </a:cubicBezTo>
                  <a:cubicBezTo>
                    <a:pt x="1586625" y="28667"/>
                    <a:pt x="1573300" y="21828"/>
                    <a:pt x="1568978" y="20028"/>
                  </a:cubicBezTo>
                  <a:cubicBezTo>
                    <a:pt x="1565376" y="17868"/>
                    <a:pt x="1561414" y="15348"/>
                    <a:pt x="1557453" y="13188"/>
                  </a:cubicBezTo>
                  <a:cubicBezTo>
                    <a:pt x="1550970" y="7069"/>
                    <a:pt x="1548088" y="9948"/>
                    <a:pt x="1548449" y="22548"/>
                  </a:cubicBezTo>
                  <a:cubicBezTo>
                    <a:pt x="1542326" y="27588"/>
                    <a:pt x="1526119" y="69706"/>
                    <a:pt x="1527199" y="66826"/>
                  </a:cubicBezTo>
                  <a:cubicBezTo>
                    <a:pt x="1516755" y="92024"/>
                    <a:pt x="1508831" y="117943"/>
                    <a:pt x="1503069" y="144582"/>
                  </a:cubicBezTo>
                  <a:cubicBezTo>
                    <a:pt x="1490103" y="202179"/>
                    <a:pt x="1488662" y="262296"/>
                    <a:pt x="1490823" y="320973"/>
                  </a:cubicBezTo>
                  <a:cubicBezTo>
                    <a:pt x="1492804" y="372631"/>
                    <a:pt x="1497847" y="424199"/>
                    <a:pt x="1502484" y="475811"/>
                  </a:cubicBezTo>
                  <a:lnTo>
                    <a:pt x="1510343" y="607909"/>
                  </a:lnTo>
                  <a:lnTo>
                    <a:pt x="1511792" y="609349"/>
                  </a:lnTo>
                  <a:lnTo>
                    <a:pt x="1511563" y="628415"/>
                  </a:lnTo>
                  <a:lnTo>
                    <a:pt x="1511712" y="630919"/>
                  </a:lnTo>
                  <a:lnTo>
                    <a:pt x="1511491" y="634442"/>
                  </a:lnTo>
                  <a:lnTo>
                    <a:pt x="1511434" y="639157"/>
                  </a:lnTo>
                  <a:lnTo>
                    <a:pt x="1511186" y="639294"/>
                  </a:lnTo>
                  <a:lnTo>
                    <a:pt x="1509420" y="667396"/>
                  </a:lnTo>
                  <a:lnTo>
                    <a:pt x="1510533" y="668585"/>
                  </a:lnTo>
                  <a:lnTo>
                    <a:pt x="1509811" y="698216"/>
                  </a:lnTo>
                  <a:lnTo>
                    <a:pt x="1507412" y="699358"/>
                  </a:lnTo>
                  <a:lnTo>
                    <a:pt x="1505730" y="726130"/>
                  </a:lnTo>
                  <a:lnTo>
                    <a:pt x="1505788" y="726195"/>
                  </a:lnTo>
                  <a:lnTo>
                    <a:pt x="1505679" y="726945"/>
                  </a:lnTo>
                  <a:lnTo>
                    <a:pt x="1504670" y="743007"/>
                  </a:lnTo>
                  <a:lnTo>
                    <a:pt x="1497330" y="776344"/>
                  </a:lnTo>
                  <a:lnTo>
                    <a:pt x="1497775" y="778493"/>
                  </a:lnTo>
                  <a:lnTo>
                    <a:pt x="1497113" y="777330"/>
                  </a:lnTo>
                  <a:lnTo>
                    <a:pt x="1496167" y="781627"/>
                  </a:lnTo>
                  <a:lnTo>
                    <a:pt x="1498315" y="781099"/>
                  </a:lnTo>
                  <a:lnTo>
                    <a:pt x="1497775" y="778493"/>
                  </a:lnTo>
                  <a:lnTo>
                    <a:pt x="1498719" y="780150"/>
                  </a:lnTo>
                  <a:cubicBezTo>
                    <a:pt x="1497281" y="789183"/>
                    <a:pt x="1495484" y="798578"/>
                    <a:pt x="1493686" y="807611"/>
                  </a:cubicBezTo>
                  <a:lnTo>
                    <a:pt x="1490175" y="808847"/>
                  </a:lnTo>
                  <a:lnTo>
                    <a:pt x="1484857" y="833001"/>
                  </a:lnTo>
                  <a:lnTo>
                    <a:pt x="1485050" y="834148"/>
                  </a:lnTo>
                  <a:lnTo>
                    <a:pt x="1484737" y="833544"/>
                  </a:lnTo>
                  <a:lnTo>
                    <a:pt x="1483727" y="838135"/>
                  </a:lnTo>
                  <a:lnTo>
                    <a:pt x="1485647" y="837681"/>
                  </a:lnTo>
                  <a:lnTo>
                    <a:pt x="1485050" y="834148"/>
                  </a:lnTo>
                  <a:lnTo>
                    <a:pt x="1486368" y="836688"/>
                  </a:lnTo>
                  <a:cubicBezTo>
                    <a:pt x="1483844" y="844990"/>
                    <a:pt x="1480599" y="853291"/>
                    <a:pt x="1478075" y="861592"/>
                  </a:cubicBezTo>
                  <a:lnTo>
                    <a:pt x="1476845" y="862023"/>
                  </a:lnTo>
                  <a:lnTo>
                    <a:pt x="1465425" y="892331"/>
                  </a:lnTo>
                  <a:lnTo>
                    <a:pt x="1465731" y="892964"/>
                  </a:lnTo>
                  <a:lnTo>
                    <a:pt x="1460802" y="904600"/>
                  </a:lnTo>
                  <a:lnTo>
                    <a:pt x="1454852" y="920390"/>
                  </a:lnTo>
                  <a:cubicBezTo>
                    <a:pt x="1444847" y="942652"/>
                    <a:pt x="1433448" y="964209"/>
                    <a:pt x="1420600" y="984879"/>
                  </a:cubicBezTo>
                  <a:lnTo>
                    <a:pt x="1417622" y="988982"/>
                  </a:lnTo>
                  <a:lnTo>
                    <a:pt x="1418327" y="991665"/>
                  </a:lnTo>
                  <a:cubicBezTo>
                    <a:pt x="1412936" y="998870"/>
                    <a:pt x="1408265" y="1006075"/>
                    <a:pt x="1402875" y="1013280"/>
                  </a:cubicBezTo>
                  <a:lnTo>
                    <a:pt x="1400538" y="1013707"/>
                  </a:lnTo>
                  <a:lnTo>
                    <a:pt x="1402830" y="1013145"/>
                  </a:lnTo>
                  <a:lnTo>
                    <a:pt x="1402219" y="1010201"/>
                  </a:lnTo>
                  <a:lnTo>
                    <a:pt x="1399542" y="1013890"/>
                  </a:lnTo>
                  <a:lnTo>
                    <a:pt x="1400538" y="1013707"/>
                  </a:lnTo>
                  <a:lnTo>
                    <a:pt x="1399487" y="1013965"/>
                  </a:lnTo>
                  <a:lnTo>
                    <a:pt x="1384166" y="1035072"/>
                  </a:lnTo>
                  <a:lnTo>
                    <a:pt x="1384270" y="1036168"/>
                  </a:lnTo>
                  <a:lnTo>
                    <a:pt x="1380033" y="1040765"/>
                  </a:lnTo>
                  <a:lnTo>
                    <a:pt x="1377649" y="1044049"/>
                  </a:lnTo>
                  <a:lnTo>
                    <a:pt x="1367685" y="1054161"/>
                  </a:lnTo>
                  <a:lnTo>
                    <a:pt x="1366661" y="1055273"/>
                  </a:lnTo>
                  <a:lnTo>
                    <a:pt x="1366594" y="1055269"/>
                  </a:lnTo>
                  <a:lnTo>
                    <a:pt x="1325657" y="1096816"/>
                  </a:lnTo>
                  <a:cubicBezTo>
                    <a:pt x="1306782" y="1113217"/>
                    <a:pt x="1286343" y="1128370"/>
                    <a:pt x="1264283" y="1142094"/>
                  </a:cubicBezTo>
                  <a:cubicBezTo>
                    <a:pt x="1216742" y="1171433"/>
                    <a:pt x="1165870" y="1193662"/>
                    <a:pt x="1113917" y="1213371"/>
                  </a:cubicBezTo>
                  <a:lnTo>
                    <a:pt x="1029889" y="1243455"/>
                  </a:lnTo>
                  <a:lnTo>
                    <a:pt x="1029627" y="1243874"/>
                  </a:lnTo>
                  <a:lnTo>
                    <a:pt x="997836" y="1254931"/>
                  </a:lnTo>
                  <a:lnTo>
                    <a:pt x="957068" y="1269528"/>
                  </a:lnTo>
                  <a:cubicBezTo>
                    <a:pt x="843258" y="1311286"/>
                    <a:pt x="730888" y="1364563"/>
                    <a:pt x="639768" y="1445560"/>
                  </a:cubicBezTo>
                  <a:cubicBezTo>
                    <a:pt x="537843" y="1535915"/>
                    <a:pt x="483819" y="1654710"/>
                    <a:pt x="462929" y="1787543"/>
                  </a:cubicBezTo>
                  <a:cubicBezTo>
                    <a:pt x="447083" y="1888698"/>
                    <a:pt x="458247" y="1985894"/>
                    <a:pt x="466531" y="2086689"/>
                  </a:cubicBezTo>
                  <a:cubicBezTo>
                    <a:pt x="470887" y="2140450"/>
                    <a:pt x="471197" y="2193101"/>
                    <a:pt x="467277" y="2244745"/>
                  </a:cubicBezTo>
                  <a:lnTo>
                    <a:pt x="459023" y="2295685"/>
                  </a:lnTo>
                  <a:lnTo>
                    <a:pt x="459616" y="2296339"/>
                  </a:lnTo>
                  <a:cubicBezTo>
                    <a:pt x="458535" y="2307502"/>
                    <a:pt x="457454" y="2318665"/>
                    <a:pt x="456733" y="2329828"/>
                  </a:cubicBezTo>
                  <a:lnTo>
                    <a:pt x="453191" y="2331681"/>
                  </a:lnTo>
                  <a:lnTo>
                    <a:pt x="448854" y="2358446"/>
                  </a:lnTo>
                  <a:lnTo>
                    <a:pt x="450764" y="2359696"/>
                  </a:lnTo>
                  <a:lnTo>
                    <a:pt x="451415" y="2362742"/>
                  </a:lnTo>
                  <a:lnTo>
                    <a:pt x="449058" y="2359067"/>
                  </a:lnTo>
                  <a:lnTo>
                    <a:pt x="448722" y="2359259"/>
                  </a:lnTo>
                  <a:lnTo>
                    <a:pt x="447430" y="2367237"/>
                  </a:lnTo>
                  <a:lnTo>
                    <a:pt x="452156" y="2366212"/>
                  </a:lnTo>
                  <a:lnTo>
                    <a:pt x="451415" y="2362742"/>
                  </a:lnTo>
                  <a:lnTo>
                    <a:pt x="452919" y="2365088"/>
                  </a:lnTo>
                  <a:cubicBezTo>
                    <a:pt x="450764" y="2375514"/>
                    <a:pt x="448968" y="2386298"/>
                    <a:pt x="446813" y="2396724"/>
                  </a:cubicBezTo>
                  <a:lnTo>
                    <a:pt x="442056" y="2398629"/>
                  </a:lnTo>
                  <a:lnTo>
                    <a:pt x="435819" y="2418362"/>
                  </a:lnTo>
                  <a:lnTo>
                    <a:pt x="438047" y="2419810"/>
                  </a:lnTo>
                  <a:lnTo>
                    <a:pt x="438661" y="2422687"/>
                  </a:lnTo>
                  <a:lnTo>
                    <a:pt x="436607" y="2419313"/>
                  </a:lnTo>
                  <a:lnTo>
                    <a:pt x="435302" y="2419998"/>
                  </a:lnTo>
                  <a:lnTo>
                    <a:pt x="432876" y="2427675"/>
                  </a:lnTo>
                  <a:lnTo>
                    <a:pt x="433005" y="2427759"/>
                  </a:lnTo>
                  <a:cubicBezTo>
                    <a:pt x="435526" y="2429565"/>
                    <a:pt x="438137" y="2428391"/>
                    <a:pt x="439443" y="2426359"/>
                  </a:cubicBezTo>
                  <a:lnTo>
                    <a:pt x="438661" y="2422687"/>
                  </a:lnTo>
                  <a:lnTo>
                    <a:pt x="440208" y="2425230"/>
                  </a:lnTo>
                  <a:lnTo>
                    <a:pt x="432645" y="2457025"/>
                  </a:lnTo>
                  <a:cubicBezTo>
                    <a:pt x="431925" y="2460277"/>
                    <a:pt x="427963" y="2461361"/>
                    <a:pt x="425082" y="2459916"/>
                  </a:cubicBezTo>
                  <a:lnTo>
                    <a:pt x="423095" y="2458623"/>
                  </a:lnTo>
                  <a:lnTo>
                    <a:pt x="415537" y="2482539"/>
                  </a:lnTo>
                  <a:lnTo>
                    <a:pt x="415835" y="2482733"/>
                  </a:lnTo>
                  <a:lnTo>
                    <a:pt x="416356" y="2485246"/>
                  </a:lnTo>
                  <a:lnTo>
                    <a:pt x="415328" y="2483198"/>
                  </a:lnTo>
                  <a:lnTo>
                    <a:pt x="413026" y="2490483"/>
                  </a:lnTo>
                  <a:lnTo>
                    <a:pt x="417228" y="2489451"/>
                  </a:lnTo>
                  <a:lnTo>
                    <a:pt x="416356" y="2485246"/>
                  </a:lnTo>
                  <a:lnTo>
                    <a:pt x="417991" y="2488504"/>
                  </a:lnTo>
                  <a:cubicBezTo>
                    <a:pt x="414398" y="2497882"/>
                    <a:pt x="410804" y="2507620"/>
                    <a:pt x="406851" y="2517358"/>
                  </a:cubicBezTo>
                  <a:lnTo>
                    <a:pt x="399891" y="2519803"/>
                  </a:lnTo>
                  <a:lnTo>
                    <a:pt x="388393" y="2544144"/>
                  </a:lnTo>
                  <a:lnTo>
                    <a:pt x="390434" y="2545464"/>
                  </a:lnTo>
                  <a:lnTo>
                    <a:pt x="391052" y="2548473"/>
                  </a:lnTo>
                  <a:lnTo>
                    <a:pt x="389760" y="2545464"/>
                  </a:lnTo>
                  <a:lnTo>
                    <a:pt x="387243" y="2546576"/>
                  </a:lnTo>
                  <a:lnTo>
                    <a:pt x="384137" y="2553152"/>
                  </a:lnTo>
                  <a:lnTo>
                    <a:pt x="385042" y="2553739"/>
                  </a:lnTo>
                  <a:cubicBezTo>
                    <a:pt x="387738" y="2555358"/>
                    <a:pt x="390434" y="2554099"/>
                    <a:pt x="391782" y="2552030"/>
                  </a:cubicBezTo>
                  <a:lnTo>
                    <a:pt x="391052" y="2548473"/>
                  </a:lnTo>
                  <a:lnTo>
                    <a:pt x="392231" y="2551221"/>
                  </a:lnTo>
                  <a:cubicBezTo>
                    <a:pt x="388277" y="2560215"/>
                    <a:pt x="383964" y="2569569"/>
                    <a:pt x="380010" y="2578923"/>
                  </a:cubicBezTo>
                  <a:cubicBezTo>
                    <a:pt x="378573" y="2581801"/>
                    <a:pt x="375338" y="2583599"/>
                    <a:pt x="372462" y="2581801"/>
                  </a:cubicBezTo>
                  <a:lnTo>
                    <a:pt x="371039" y="2580878"/>
                  </a:lnTo>
                  <a:lnTo>
                    <a:pt x="353354" y="2618315"/>
                  </a:lnTo>
                  <a:lnTo>
                    <a:pt x="349840" y="2615864"/>
                  </a:lnTo>
                  <a:cubicBezTo>
                    <a:pt x="347139" y="2614244"/>
                    <a:pt x="344437" y="2615504"/>
                    <a:pt x="343132" y="2617529"/>
                  </a:cubicBezTo>
                  <a:lnTo>
                    <a:pt x="343676" y="2619573"/>
                  </a:lnTo>
                  <a:lnTo>
                    <a:pt x="342997" y="2617304"/>
                  </a:lnTo>
                  <a:lnTo>
                    <a:pt x="363916" y="2576257"/>
                  </a:lnTo>
                  <a:lnTo>
                    <a:pt x="83910" y="2394610"/>
                  </a:lnTo>
                  <a:lnTo>
                    <a:pt x="52143" y="2429548"/>
                  </a:lnTo>
                  <a:cubicBezTo>
                    <a:pt x="50706" y="2431708"/>
                    <a:pt x="47471" y="2432787"/>
                    <a:pt x="45315" y="2430988"/>
                  </a:cubicBezTo>
                  <a:cubicBezTo>
                    <a:pt x="30938" y="2420550"/>
                    <a:pt x="16562" y="2410473"/>
                    <a:pt x="2185" y="2400035"/>
                  </a:cubicBezTo>
                  <a:cubicBezTo>
                    <a:pt x="29" y="2398596"/>
                    <a:pt x="-690" y="2395356"/>
                    <a:pt x="748" y="2393197"/>
                  </a:cubicBezTo>
                  <a:cubicBezTo>
                    <a:pt x="88624" y="2272806"/>
                    <a:pt x="196110" y="2180353"/>
                    <a:pt x="322600" y="2112954"/>
                  </a:cubicBezTo>
                  <a:lnTo>
                    <a:pt x="452617" y="2055039"/>
                  </a:lnTo>
                  <a:lnTo>
                    <a:pt x="446002" y="1980494"/>
                  </a:lnTo>
                  <a:cubicBezTo>
                    <a:pt x="429435" y="1786103"/>
                    <a:pt x="479137" y="1579113"/>
                    <a:pt x="626802" y="1444480"/>
                  </a:cubicBezTo>
                  <a:cubicBezTo>
                    <a:pt x="710359" y="1367983"/>
                    <a:pt x="807422" y="1321815"/>
                    <a:pt x="908041" y="1282397"/>
                  </a:cubicBezTo>
                  <a:lnTo>
                    <a:pt x="972017" y="1258457"/>
                  </a:lnTo>
                  <a:lnTo>
                    <a:pt x="971736" y="1258269"/>
                  </a:lnTo>
                  <a:cubicBezTo>
                    <a:pt x="954837" y="1067178"/>
                    <a:pt x="953398" y="881124"/>
                    <a:pt x="1073854" y="721342"/>
                  </a:cubicBezTo>
                  <a:cubicBezTo>
                    <a:pt x="1153140" y="616349"/>
                    <a:pt x="1258921" y="549009"/>
                    <a:pt x="1374663" y="497912"/>
                  </a:cubicBezTo>
                  <a:lnTo>
                    <a:pt x="1490999" y="452268"/>
                  </a:lnTo>
                  <a:lnTo>
                    <a:pt x="1489861" y="436877"/>
                  </a:lnTo>
                  <a:cubicBezTo>
                    <a:pt x="1477317" y="287270"/>
                    <a:pt x="1469484" y="138372"/>
                    <a:pt x="1549169" y="2029"/>
                  </a:cubicBezTo>
                  <a:cubicBezTo>
                    <a:pt x="1550249" y="-131"/>
                    <a:pt x="1553491" y="-491"/>
                    <a:pt x="1555652" y="589"/>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4" name="Freeform 3">
              <a:extLst>
                <a:ext uri="{FF2B5EF4-FFF2-40B4-BE49-F238E27FC236}">
                  <a16:creationId xmlns:a16="http://schemas.microsoft.com/office/drawing/2014/main" id="{BF80C24F-29E0-5443-B469-E2F2CE881AFE}"/>
                </a:ext>
              </a:extLst>
            </p:cNvPr>
            <p:cNvSpPr>
              <a:spLocks noChangeArrowheads="1"/>
            </p:cNvSpPr>
            <p:nvPr/>
          </p:nvSpPr>
          <p:spPr bwMode="auto">
            <a:xfrm rot="19722720">
              <a:off x="9536390" y="-834940"/>
              <a:ext cx="2619358" cy="2631855"/>
            </a:xfrm>
            <a:custGeom>
              <a:avLst/>
              <a:gdLst>
                <a:gd name="connsiteX0" fmla="*/ 538106 w 1706311"/>
                <a:gd name="connsiteY0" fmla="*/ 1601464 h 1715313"/>
                <a:gd name="connsiteX1" fmla="*/ 708272 w 1706311"/>
                <a:gd name="connsiteY1" fmla="*/ 1658698 h 1715313"/>
                <a:gd name="connsiteX2" fmla="*/ 706836 w 1706311"/>
                <a:gd name="connsiteY2" fmla="*/ 1661937 h 1715313"/>
                <a:gd name="connsiteX3" fmla="*/ 538106 w 1706311"/>
                <a:gd name="connsiteY3" fmla="*/ 1602544 h 1715313"/>
                <a:gd name="connsiteX4" fmla="*/ 538106 w 1706311"/>
                <a:gd name="connsiteY4" fmla="*/ 1601464 h 1715313"/>
                <a:gd name="connsiteX5" fmla="*/ 442349 w 1706311"/>
                <a:gd name="connsiteY5" fmla="*/ 1597427 h 1715313"/>
                <a:gd name="connsiteX6" fmla="*/ 684814 w 1706311"/>
                <a:gd name="connsiteY6" fmla="*/ 1672815 h 1715313"/>
                <a:gd name="connsiteX7" fmla="*/ 684454 w 1706311"/>
                <a:gd name="connsiteY7" fmla="*/ 1675352 h 1715313"/>
                <a:gd name="connsiteX8" fmla="*/ 441270 w 1706311"/>
                <a:gd name="connsiteY8" fmla="*/ 1598877 h 1715313"/>
                <a:gd name="connsiteX9" fmla="*/ 442349 w 1706311"/>
                <a:gd name="connsiteY9" fmla="*/ 1597427 h 1715313"/>
                <a:gd name="connsiteX10" fmla="*/ 815201 w 1706311"/>
                <a:gd name="connsiteY10" fmla="*/ 1387510 h 1715313"/>
                <a:gd name="connsiteX11" fmla="*/ 845681 w 1706311"/>
                <a:gd name="connsiteY11" fmla="*/ 1470486 h 1715313"/>
                <a:gd name="connsiteX12" fmla="*/ 843141 w 1706311"/>
                <a:gd name="connsiteY12" fmla="*/ 1472990 h 1715313"/>
                <a:gd name="connsiteX13" fmla="*/ 778916 w 1706311"/>
                <a:gd name="connsiteY13" fmla="*/ 1438297 h 1715313"/>
                <a:gd name="connsiteX14" fmla="*/ 819556 w 1706311"/>
                <a:gd name="connsiteY14" fmla="*/ 1404320 h 1715313"/>
                <a:gd name="connsiteX15" fmla="*/ 818467 w 1706311"/>
                <a:gd name="connsiteY15" fmla="*/ 1408254 h 1715313"/>
                <a:gd name="connsiteX16" fmla="*/ 786898 w 1706311"/>
                <a:gd name="connsiteY16" fmla="*/ 1436151 h 1715313"/>
                <a:gd name="connsiteX17" fmla="*/ 825724 w 1706311"/>
                <a:gd name="connsiteY17" fmla="*/ 1466910 h 1715313"/>
                <a:gd name="connsiteX18" fmla="*/ 840601 w 1706311"/>
                <a:gd name="connsiteY18" fmla="*/ 1456895 h 1715313"/>
                <a:gd name="connsiteX19" fmla="*/ 838787 w 1706311"/>
                <a:gd name="connsiteY19" fmla="*/ 1431502 h 1715313"/>
                <a:gd name="connsiteX20" fmla="*/ 814476 w 1706311"/>
                <a:gd name="connsiteY20" fmla="*/ 1388583 h 1715313"/>
                <a:gd name="connsiteX21" fmla="*/ 815201 w 1706311"/>
                <a:gd name="connsiteY21" fmla="*/ 1387510 h 1715313"/>
                <a:gd name="connsiteX22" fmla="*/ 439754 w 1706311"/>
                <a:gd name="connsiteY22" fmla="*/ 1283462 h 1715313"/>
                <a:gd name="connsiteX23" fmla="*/ 442282 w 1706311"/>
                <a:gd name="connsiteY23" fmla="*/ 1285633 h 1715313"/>
                <a:gd name="connsiteX24" fmla="*/ 354906 w 1706311"/>
                <a:gd name="connsiteY24" fmla="*/ 1403588 h 1715313"/>
                <a:gd name="connsiteX25" fmla="*/ 347684 w 1706311"/>
                <a:gd name="connsiteY25" fmla="*/ 1396352 h 1715313"/>
                <a:gd name="connsiteX26" fmla="*/ 439754 w 1706311"/>
                <a:gd name="connsiteY26" fmla="*/ 1283462 h 1715313"/>
                <a:gd name="connsiteX27" fmla="*/ 261826 w 1706311"/>
                <a:gd name="connsiteY27" fmla="*/ 1139878 h 1715313"/>
                <a:gd name="connsiteX28" fmla="*/ 258554 w 1706311"/>
                <a:gd name="connsiteY28" fmla="*/ 1141811 h 1715313"/>
                <a:gd name="connsiteX29" fmla="*/ 218761 w 1706311"/>
                <a:gd name="connsiteY29" fmla="*/ 1174693 h 1715313"/>
                <a:gd name="connsiteX30" fmla="*/ 174089 w 1706311"/>
                <a:gd name="connsiteY30" fmla="*/ 1225665 h 1715313"/>
                <a:gd name="connsiteX31" fmla="*/ 179553 w 1706311"/>
                <a:gd name="connsiteY31" fmla="*/ 1229283 h 1715313"/>
                <a:gd name="connsiteX32" fmla="*/ 229207 w 1706311"/>
                <a:gd name="connsiteY32" fmla="*/ 1249807 h 1715313"/>
                <a:gd name="connsiteX33" fmla="*/ 266987 w 1706311"/>
                <a:gd name="connsiteY33" fmla="*/ 1216680 h 1715313"/>
                <a:gd name="connsiteX34" fmla="*/ 269146 w 1706311"/>
                <a:gd name="connsiteY34" fmla="*/ 1148267 h 1715313"/>
                <a:gd name="connsiteX35" fmla="*/ 246196 w 1706311"/>
                <a:gd name="connsiteY35" fmla="*/ 1121965 h 1715313"/>
                <a:gd name="connsiteX36" fmla="*/ 179715 w 1706311"/>
                <a:gd name="connsiteY36" fmla="*/ 1179443 h 1715313"/>
                <a:gd name="connsiteX37" fmla="*/ 152211 w 1706311"/>
                <a:gd name="connsiteY37" fmla="*/ 1211180 h 1715313"/>
                <a:gd name="connsiteX38" fmla="*/ 164981 w 1706311"/>
                <a:gd name="connsiteY38" fmla="*/ 1219635 h 1715313"/>
                <a:gd name="connsiteX39" fmla="*/ 172135 w 1706311"/>
                <a:gd name="connsiteY39" fmla="*/ 1205813 h 1715313"/>
                <a:gd name="connsiteX40" fmla="*/ 209220 w 1706311"/>
                <a:gd name="connsiteY40" fmla="*/ 1164296 h 1715313"/>
                <a:gd name="connsiteX41" fmla="*/ 253938 w 1706311"/>
                <a:gd name="connsiteY41" fmla="*/ 1130838 h 1715313"/>
                <a:gd name="connsiteX42" fmla="*/ 291715 w 1706311"/>
                <a:gd name="connsiteY42" fmla="*/ 1092552 h 1715313"/>
                <a:gd name="connsiteX43" fmla="*/ 260253 w 1706311"/>
                <a:gd name="connsiteY43" fmla="*/ 1111071 h 1715313"/>
                <a:gd name="connsiteX44" fmla="*/ 256056 w 1706311"/>
                <a:gd name="connsiteY44" fmla="*/ 1113954 h 1715313"/>
                <a:gd name="connsiteX45" fmla="*/ 264861 w 1706311"/>
                <a:gd name="connsiteY45" fmla="*/ 1125297 h 1715313"/>
                <a:gd name="connsiteX46" fmla="*/ 298876 w 1706311"/>
                <a:gd name="connsiteY46" fmla="*/ 1108168 h 1715313"/>
                <a:gd name="connsiteX47" fmla="*/ 298155 w 1706311"/>
                <a:gd name="connsiteY47" fmla="*/ 1098894 h 1715313"/>
                <a:gd name="connsiteX48" fmla="*/ 291715 w 1706311"/>
                <a:gd name="connsiteY48" fmla="*/ 1092552 h 1715313"/>
                <a:gd name="connsiteX49" fmla="*/ 693885 w 1706311"/>
                <a:gd name="connsiteY49" fmla="*/ 1091189 h 1715313"/>
                <a:gd name="connsiteX50" fmla="*/ 663419 w 1706311"/>
                <a:gd name="connsiteY50" fmla="*/ 1207076 h 1715313"/>
                <a:gd name="connsiteX51" fmla="*/ 655858 w 1706311"/>
                <a:gd name="connsiteY51" fmla="*/ 1232323 h 1715313"/>
                <a:gd name="connsiteX52" fmla="*/ 678598 w 1706311"/>
                <a:gd name="connsiteY52" fmla="*/ 1259406 h 1715313"/>
                <a:gd name="connsiteX53" fmla="*/ 701402 w 1706311"/>
                <a:gd name="connsiteY53" fmla="*/ 1262815 h 1715313"/>
                <a:gd name="connsiteX54" fmla="*/ 701040 w 1706311"/>
                <a:gd name="connsiteY54" fmla="*/ 1264564 h 1715313"/>
                <a:gd name="connsiteX55" fmla="*/ 680155 w 1706311"/>
                <a:gd name="connsiteY55" fmla="*/ 1261261 h 1715313"/>
                <a:gd name="connsiteX56" fmla="*/ 688260 w 1706311"/>
                <a:gd name="connsiteY56" fmla="*/ 1270914 h 1715313"/>
                <a:gd name="connsiteX57" fmla="*/ 729303 w 1706311"/>
                <a:gd name="connsiteY57" fmla="*/ 1216814 h 1715313"/>
                <a:gd name="connsiteX58" fmla="*/ 756304 w 1706311"/>
                <a:gd name="connsiteY58" fmla="*/ 1130614 h 1715313"/>
                <a:gd name="connsiteX59" fmla="*/ 762604 w 1706311"/>
                <a:gd name="connsiteY59" fmla="*/ 1106987 h 1715313"/>
                <a:gd name="connsiteX60" fmla="*/ 792469 w 1706311"/>
                <a:gd name="connsiteY60" fmla="*/ 1039716 h 1715313"/>
                <a:gd name="connsiteX61" fmla="*/ 784566 w 1706311"/>
                <a:gd name="connsiteY61" fmla="*/ 1072952 h 1715313"/>
                <a:gd name="connsiteX62" fmla="*/ 778957 w 1706311"/>
                <a:gd name="connsiteY62" fmla="*/ 1091153 h 1715313"/>
                <a:gd name="connsiteX63" fmla="*/ 836669 w 1706311"/>
                <a:gd name="connsiteY63" fmla="*/ 1096139 h 1715313"/>
                <a:gd name="connsiteX64" fmla="*/ 917767 w 1706311"/>
                <a:gd name="connsiteY64" fmla="*/ 1104548 h 1715313"/>
                <a:gd name="connsiteX65" fmla="*/ 913385 w 1706311"/>
                <a:gd name="connsiteY65" fmla="*/ 1078128 h 1715313"/>
                <a:gd name="connsiteX66" fmla="*/ 910416 w 1706311"/>
                <a:gd name="connsiteY66" fmla="*/ 1077662 h 1715313"/>
                <a:gd name="connsiteX67" fmla="*/ 807788 w 1706311"/>
                <a:gd name="connsiteY67" fmla="*/ 1042985 h 1715313"/>
                <a:gd name="connsiteX68" fmla="*/ 710988 w 1706311"/>
                <a:gd name="connsiteY68" fmla="*/ 1023175 h 1715313"/>
                <a:gd name="connsiteX69" fmla="*/ 709501 w 1706311"/>
                <a:gd name="connsiteY69" fmla="*/ 1031791 h 1715313"/>
                <a:gd name="connsiteX70" fmla="*/ 696397 w 1706311"/>
                <a:gd name="connsiteY70" fmla="*/ 1081636 h 1715313"/>
                <a:gd name="connsiteX71" fmla="*/ 740117 w 1706311"/>
                <a:gd name="connsiteY71" fmla="*/ 1087798 h 1715313"/>
                <a:gd name="connsiteX72" fmla="*/ 767099 w 1706311"/>
                <a:gd name="connsiteY72" fmla="*/ 1090129 h 1715313"/>
                <a:gd name="connsiteX73" fmla="*/ 781183 w 1706311"/>
                <a:gd name="connsiteY73" fmla="*/ 1037308 h 1715313"/>
                <a:gd name="connsiteX74" fmla="*/ 730726 w 1706311"/>
                <a:gd name="connsiteY74" fmla="*/ 1026541 h 1715313"/>
                <a:gd name="connsiteX75" fmla="*/ 944000 w 1706311"/>
                <a:gd name="connsiteY75" fmla="*/ 997201 h 1715313"/>
                <a:gd name="connsiteX76" fmla="*/ 983370 w 1706311"/>
                <a:gd name="connsiteY76" fmla="*/ 1102784 h 1715313"/>
                <a:gd name="connsiteX77" fmla="*/ 978631 w 1706311"/>
                <a:gd name="connsiteY77" fmla="*/ 1110712 h 1715313"/>
                <a:gd name="connsiteX78" fmla="*/ 954572 w 1706311"/>
                <a:gd name="connsiteY78" fmla="*/ 1068911 h 1715313"/>
                <a:gd name="connsiteX79" fmla="*/ 939990 w 1706311"/>
                <a:gd name="connsiteY79" fmla="*/ 998282 h 1715313"/>
                <a:gd name="connsiteX80" fmla="*/ 944000 w 1706311"/>
                <a:gd name="connsiteY80" fmla="*/ 997201 h 1715313"/>
                <a:gd name="connsiteX81" fmla="*/ 730552 w 1706311"/>
                <a:gd name="connsiteY81" fmla="*/ 898202 h 1715313"/>
                <a:gd name="connsiteX82" fmla="*/ 814885 w 1706311"/>
                <a:gd name="connsiteY82" fmla="*/ 915881 h 1715313"/>
                <a:gd name="connsiteX83" fmla="*/ 811655 w 1706311"/>
                <a:gd name="connsiteY83" fmla="*/ 928509 h 1715313"/>
                <a:gd name="connsiteX84" fmla="*/ 729835 w 1706311"/>
                <a:gd name="connsiteY84" fmla="*/ 899284 h 1715313"/>
                <a:gd name="connsiteX85" fmla="*/ 730552 w 1706311"/>
                <a:gd name="connsiteY85" fmla="*/ 898202 h 1715313"/>
                <a:gd name="connsiteX86" fmla="*/ 1141114 w 1706311"/>
                <a:gd name="connsiteY86" fmla="*/ 891322 h 1715313"/>
                <a:gd name="connsiteX87" fmla="*/ 1129633 w 1706311"/>
                <a:gd name="connsiteY87" fmla="*/ 899813 h 1715313"/>
                <a:gd name="connsiteX88" fmla="*/ 1122600 w 1706311"/>
                <a:gd name="connsiteY88" fmla="*/ 899592 h 1715313"/>
                <a:gd name="connsiteX89" fmla="*/ 1116342 w 1706311"/>
                <a:gd name="connsiteY89" fmla="*/ 904208 h 1715313"/>
                <a:gd name="connsiteX90" fmla="*/ 920986 w 1706311"/>
                <a:gd name="connsiteY90" fmla="*/ 1006250 h 1715313"/>
                <a:gd name="connsiteX91" fmla="*/ 914226 w 1706311"/>
                <a:gd name="connsiteY91" fmla="*/ 1004234 h 1715313"/>
                <a:gd name="connsiteX92" fmla="*/ 918145 w 1706311"/>
                <a:gd name="connsiteY92" fmla="*/ 1014033 h 1715313"/>
                <a:gd name="connsiteX93" fmla="*/ 926614 w 1706311"/>
                <a:gd name="connsiteY93" fmla="*/ 1081268 h 1715313"/>
                <a:gd name="connsiteX94" fmla="*/ 932301 w 1706311"/>
                <a:gd name="connsiteY94" fmla="*/ 1106054 h 1715313"/>
                <a:gd name="connsiteX95" fmla="*/ 932680 w 1706311"/>
                <a:gd name="connsiteY95" fmla="*/ 1106094 h 1715313"/>
                <a:gd name="connsiteX96" fmla="*/ 937233 w 1706311"/>
                <a:gd name="connsiteY96" fmla="*/ 1112461 h 1715313"/>
                <a:gd name="connsiteX97" fmla="*/ 934775 w 1706311"/>
                <a:gd name="connsiteY97" fmla="*/ 1114851 h 1715313"/>
                <a:gd name="connsiteX98" fmla="*/ 950217 w 1706311"/>
                <a:gd name="connsiteY98" fmla="*/ 1144723 h 1715313"/>
                <a:gd name="connsiteX99" fmla="*/ 950017 w 1706311"/>
                <a:gd name="connsiteY99" fmla="*/ 1145551 h 1715313"/>
                <a:gd name="connsiteX100" fmla="*/ 967756 w 1706311"/>
                <a:gd name="connsiteY100" fmla="*/ 1129567 h 1715313"/>
                <a:gd name="connsiteX101" fmla="*/ 1135825 w 1706311"/>
                <a:gd name="connsiteY101" fmla="*/ 1029626 h 1715313"/>
                <a:gd name="connsiteX102" fmla="*/ 1186546 w 1706311"/>
                <a:gd name="connsiteY102" fmla="*/ 1008140 h 1715313"/>
                <a:gd name="connsiteX103" fmla="*/ 1173536 w 1706311"/>
                <a:gd name="connsiteY103" fmla="*/ 996751 h 1715313"/>
                <a:gd name="connsiteX104" fmla="*/ 1162740 w 1706311"/>
                <a:gd name="connsiteY104" fmla="*/ 979739 h 1715313"/>
                <a:gd name="connsiteX105" fmla="*/ 1121356 w 1706311"/>
                <a:gd name="connsiteY105" fmla="*/ 907014 h 1715313"/>
                <a:gd name="connsiteX106" fmla="*/ 1126754 w 1706311"/>
                <a:gd name="connsiteY106" fmla="*/ 904134 h 1715313"/>
                <a:gd name="connsiteX107" fmla="*/ 1167059 w 1706311"/>
                <a:gd name="connsiteY107" fmla="*/ 968578 h 1715313"/>
                <a:gd name="connsiteX108" fmla="*/ 1204844 w 1706311"/>
                <a:gd name="connsiteY108" fmla="*/ 995580 h 1715313"/>
                <a:gd name="connsiteX109" fmla="*/ 1209631 w 1706311"/>
                <a:gd name="connsiteY109" fmla="*/ 993283 h 1715313"/>
                <a:gd name="connsiteX110" fmla="*/ 1140492 w 1706311"/>
                <a:gd name="connsiteY110" fmla="*/ 894051 h 1715313"/>
                <a:gd name="connsiteX111" fmla="*/ 1164250 w 1706311"/>
                <a:gd name="connsiteY111" fmla="*/ 874210 h 1715313"/>
                <a:gd name="connsiteX112" fmla="*/ 1141927 w 1706311"/>
                <a:gd name="connsiteY112" fmla="*/ 890720 h 1715313"/>
                <a:gd name="connsiteX113" fmla="*/ 1144454 w 1706311"/>
                <a:gd name="connsiteY113" fmla="*/ 890827 h 1715313"/>
                <a:gd name="connsiteX114" fmla="*/ 1217857 w 1706311"/>
                <a:gd name="connsiteY114" fmla="*/ 989334 h 1715313"/>
                <a:gd name="connsiteX115" fmla="*/ 1220408 w 1706311"/>
                <a:gd name="connsiteY115" fmla="*/ 988110 h 1715313"/>
                <a:gd name="connsiteX116" fmla="*/ 1227193 w 1706311"/>
                <a:gd name="connsiteY116" fmla="*/ 983517 h 1715313"/>
                <a:gd name="connsiteX117" fmla="*/ 1231901 w 1706311"/>
                <a:gd name="connsiteY117" fmla="*/ 969010 h 1715313"/>
                <a:gd name="connsiteX118" fmla="*/ 1226072 w 1706311"/>
                <a:gd name="connsiteY118" fmla="*/ 948198 h 1715313"/>
                <a:gd name="connsiteX119" fmla="*/ 1186137 w 1706311"/>
                <a:gd name="connsiteY119" fmla="*/ 886539 h 1715313"/>
                <a:gd name="connsiteX120" fmla="*/ 1170719 w 1706311"/>
                <a:gd name="connsiteY120" fmla="*/ 875720 h 1715313"/>
                <a:gd name="connsiteX121" fmla="*/ 1277807 w 1706311"/>
                <a:gd name="connsiteY121" fmla="*/ 797835 h 1715313"/>
                <a:gd name="connsiteX122" fmla="*/ 1246948 w 1706311"/>
                <a:gd name="connsiteY122" fmla="*/ 813047 h 1715313"/>
                <a:gd name="connsiteX123" fmla="*/ 1183444 w 1706311"/>
                <a:gd name="connsiteY123" fmla="*/ 860014 h 1715313"/>
                <a:gd name="connsiteX124" fmla="*/ 1188133 w 1706311"/>
                <a:gd name="connsiteY124" fmla="*/ 863517 h 1715313"/>
                <a:gd name="connsiteX125" fmla="*/ 1240640 w 1706311"/>
                <a:gd name="connsiteY125" fmla="*/ 947620 h 1715313"/>
                <a:gd name="connsiteX126" fmla="*/ 1247023 w 1706311"/>
                <a:gd name="connsiteY126" fmla="*/ 971270 h 1715313"/>
                <a:gd name="connsiteX127" fmla="*/ 1304886 w 1706311"/>
                <a:gd name="connsiteY127" fmla="*/ 937976 h 1715313"/>
                <a:gd name="connsiteX128" fmla="*/ 1335835 w 1706311"/>
                <a:gd name="connsiteY128" fmla="*/ 920695 h 1715313"/>
                <a:gd name="connsiteX129" fmla="*/ 1339073 w 1706311"/>
                <a:gd name="connsiteY129" fmla="*/ 877491 h 1715313"/>
                <a:gd name="connsiteX130" fmla="*/ 1302727 w 1706311"/>
                <a:gd name="connsiteY130" fmla="*/ 814487 h 1715313"/>
                <a:gd name="connsiteX131" fmla="*/ 1277807 w 1706311"/>
                <a:gd name="connsiteY131" fmla="*/ 797835 h 1715313"/>
                <a:gd name="connsiteX132" fmla="*/ 742602 w 1706311"/>
                <a:gd name="connsiteY132" fmla="*/ 686188 h 1715313"/>
                <a:gd name="connsiteX133" fmla="*/ 816068 w 1706311"/>
                <a:gd name="connsiteY133" fmla="*/ 706091 h 1715313"/>
                <a:gd name="connsiteX134" fmla="*/ 891335 w 1706311"/>
                <a:gd name="connsiteY134" fmla="*/ 716042 h 1715313"/>
                <a:gd name="connsiteX135" fmla="*/ 891335 w 1706311"/>
                <a:gd name="connsiteY135" fmla="*/ 721018 h 1715313"/>
                <a:gd name="connsiteX136" fmla="*/ 741162 w 1706311"/>
                <a:gd name="connsiteY136" fmla="*/ 690097 h 1715313"/>
                <a:gd name="connsiteX137" fmla="*/ 742602 w 1706311"/>
                <a:gd name="connsiteY137" fmla="*/ 686188 h 1715313"/>
                <a:gd name="connsiteX138" fmla="*/ 771449 w 1706311"/>
                <a:gd name="connsiteY138" fmla="*/ 660006 h 1715313"/>
                <a:gd name="connsiteX139" fmla="*/ 751953 w 1706311"/>
                <a:gd name="connsiteY139" fmla="*/ 667586 h 1715313"/>
                <a:gd name="connsiteX140" fmla="*/ 735028 w 1706311"/>
                <a:gd name="connsiteY140" fmla="*/ 696420 h 1715313"/>
                <a:gd name="connsiteX141" fmla="*/ 733948 w 1706311"/>
                <a:gd name="connsiteY141" fmla="*/ 727055 h 1715313"/>
                <a:gd name="connsiteX142" fmla="*/ 721705 w 1706311"/>
                <a:gd name="connsiteY142" fmla="*/ 885277 h 1715313"/>
                <a:gd name="connsiteX143" fmla="*/ 720219 w 1706311"/>
                <a:gd name="connsiteY143" fmla="*/ 891404 h 1715313"/>
                <a:gd name="connsiteX144" fmla="*/ 717985 w 1706311"/>
                <a:gd name="connsiteY144" fmla="*/ 891272 h 1715313"/>
                <a:gd name="connsiteX145" fmla="*/ 715565 w 1706311"/>
                <a:gd name="connsiteY145" fmla="*/ 894186 h 1715313"/>
                <a:gd name="connsiteX146" fmla="*/ 709607 w 1706311"/>
                <a:gd name="connsiteY146" fmla="*/ 895587 h 1715313"/>
                <a:gd name="connsiteX147" fmla="*/ 717602 w 1706311"/>
                <a:gd name="connsiteY147" fmla="*/ 928730 h 1715313"/>
                <a:gd name="connsiteX148" fmla="*/ 718564 w 1706311"/>
                <a:gd name="connsiteY148" fmla="*/ 979272 h 1715313"/>
                <a:gd name="connsiteX149" fmla="*/ 713132 w 1706311"/>
                <a:gd name="connsiteY149" fmla="*/ 1010752 h 1715313"/>
                <a:gd name="connsiteX150" fmla="*/ 768176 w 1706311"/>
                <a:gd name="connsiteY150" fmla="*/ 1020821 h 1715313"/>
                <a:gd name="connsiteX151" fmla="*/ 784683 w 1706311"/>
                <a:gd name="connsiteY151" fmla="*/ 1024439 h 1715313"/>
                <a:gd name="connsiteX152" fmla="*/ 807788 w 1706311"/>
                <a:gd name="connsiteY152" fmla="*/ 939821 h 1715313"/>
                <a:gd name="connsiteX153" fmla="*/ 812558 w 1706311"/>
                <a:gd name="connsiteY153" fmla="*/ 936980 h 1715313"/>
                <a:gd name="connsiteX154" fmla="*/ 812561 w 1706311"/>
                <a:gd name="connsiteY154" fmla="*/ 936986 h 1715313"/>
                <a:gd name="connsiteX155" fmla="*/ 814250 w 1706311"/>
                <a:gd name="connsiteY155" fmla="*/ 929248 h 1715313"/>
                <a:gd name="connsiteX156" fmla="*/ 892391 w 1706311"/>
                <a:gd name="connsiteY156" fmla="*/ 777873 h 1715313"/>
                <a:gd name="connsiteX157" fmla="*/ 883389 w 1706311"/>
                <a:gd name="connsiteY157" fmla="*/ 680561 h 1715313"/>
                <a:gd name="connsiteX158" fmla="*/ 826493 w 1706311"/>
                <a:gd name="connsiteY158" fmla="*/ 672272 h 1715313"/>
                <a:gd name="connsiteX159" fmla="*/ 771449 w 1706311"/>
                <a:gd name="connsiteY159" fmla="*/ 660006 h 1715313"/>
                <a:gd name="connsiteX160" fmla="*/ 1675035 w 1706311"/>
                <a:gd name="connsiteY160" fmla="*/ 616091 h 1715313"/>
                <a:gd name="connsiteX161" fmla="*/ 1674630 w 1706311"/>
                <a:gd name="connsiteY161" fmla="*/ 617926 h 1715313"/>
                <a:gd name="connsiteX162" fmla="*/ 1677791 w 1706311"/>
                <a:gd name="connsiteY162" fmla="*/ 619079 h 1715313"/>
                <a:gd name="connsiteX163" fmla="*/ 1683813 w 1706311"/>
                <a:gd name="connsiteY163" fmla="*/ 633999 h 1715313"/>
                <a:gd name="connsiteX164" fmla="*/ 1693510 w 1706311"/>
                <a:gd name="connsiteY164" fmla="*/ 639788 h 1715313"/>
                <a:gd name="connsiteX165" fmla="*/ 1693023 w 1706311"/>
                <a:gd name="connsiteY165" fmla="*/ 647143 h 1715313"/>
                <a:gd name="connsiteX166" fmla="*/ 1698691 w 1706311"/>
                <a:gd name="connsiteY166" fmla="*/ 642880 h 1715313"/>
                <a:gd name="connsiteX167" fmla="*/ 1693510 w 1706311"/>
                <a:gd name="connsiteY167" fmla="*/ 639788 h 1715313"/>
                <a:gd name="connsiteX168" fmla="*/ 1693908 w 1706311"/>
                <a:gd name="connsiteY168" fmla="*/ 633777 h 1715313"/>
                <a:gd name="connsiteX169" fmla="*/ 1687355 w 1706311"/>
                <a:gd name="connsiteY169" fmla="*/ 622276 h 1715313"/>
                <a:gd name="connsiteX170" fmla="*/ 1675311 w 1706311"/>
                <a:gd name="connsiteY170" fmla="*/ 616237 h 1715313"/>
                <a:gd name="connsiteX171" fmla="*/ 801313 w 1706311"/>
                <a:gd name="connsiteY171" fmla="*/ 591315 h 1715313"/>
                <a:gd name="connsiteX172" fmla="*/ 853143 w 1706311"/>
                <a:gd name="connsiteY172" fmla="*/ 610547 h 1715313"/>
                <a:gd name="connsiteX173" fmla="*/ 902829 w 1706311"/>
                <a:gd name="connsiteY173" fmla="*/ 610910 h 1715313"/>
                <a:gd name="connsiteX174" fmla="*/ 904258 w 1706311"/>
                <a:gd name="connsiteY174" fmla="*/ 615627 h 1715313"/>
                <a:gd name="connsiteX175" fmla="*/ 853500 w 1706311"/>
                <a:gd name="connsiteY175" fmla="*/ 623247 h 1715313"/>
                <a:gd name="connsiteX176" fmla="*/ 799168 w 1706311"/>
                <a:gd name="connsiteY176" fmla="*/ 594218 h 1715313"/>
                <a:gd name="connsiteX177" fmla="*/ 801313 w 1706311"/>
                <a:gd name="connsiteY177" fmla="*/ 591315 h 1715313"/>
                <a:gd name="connsiteX178" fmla="*/ 806255 w 1706311"/>
                <a:gd name="connsiteY178" fmla="*/ 572764 h 1715313"/>
                <a:gd name="connsiteX179" fmla="*/ 970197 w 1706311"/>
                <a:gd name="connsiteY179" fmla="*/ 574920 h 1715313"/>
                <a:gd name="connsiteX180" fmla="*/ 970919 w 1706311"/>
                <a:gd name="connsiteY180" fmla="*/ 577796 h 1715313"/>
                <a:gd name="connsiteX181" fmla="*/ 805533 w 1706311"/>
                <a:gd name="connsiteY181" fmla="*/ 575280 h 1715313"/>
                <a:gd name="connsiteX182" fmla="*/ 806255 w 1706311"/>
                <a:gd name="connsiteY182" fmla="*/ 572764 h 1715313"/>
                <a:gd name="connsiteX183" fmla="*/ 983764 w 1706311"/>
                <a:gd name="connsiteY183" fmla="*/ 363413 h 1715313"/>
                <a:gd name="connsiteX184" fmla="*/ 987372 w 1706311"/>
                <a:gd name="connsiteY184" fmla="*/ 364484 h 1715313"/>
                <a:gd name="connsiteX185" fmla="*/ 1012989 w 1706311"/>
                <a:gd name="connsiteY185" fmla="*/ 418419 h 1715313"/>
                <a:gd name="connsiteX186" fmla="*/ 1019844 w 1706311"/>
                <a:gd name="connsiteY186" fmla="*/ 420919 h 1715313"/>
                <a:gd name="connsiteX187" fmla="*/ 1023091 w 1706311"/>
                <a:gd name="connsiteY187" fmla="*/ 413061 h 1715313"/>
                <a:gd name="connsiteX188" fmla="*/ 1021287 w 1706311"/>
                <a:gd name="connsiteY188" fmla="*/ 397345 h 1715313"/>
                <a:gd name="connsiteX189" fmla="*/ 1003608 w 1706311"/>
                <a:gd name="connsiteY189" fmla="*/ 370199 h 1715313"/>
                <a:gd name="connsiteX190" fmla="*/ 1005773 w 1706311"/>
                <a:gd name="connsiteY190" fmla="*/ 367342 h 1715313"/>
                <a:gd name="connsiteX191" fmla="*/ 1030668 w 1706311"/>
                <a:gd name="connsiteY191" fmla="*/ 403417 h 1715313"/>
                <a:gd name="connsiteX192" fmla="*/ 1019844 w 1706311"/>
                <a:gd name="connsiteY192" fmla="*/ 430921 h 1715313"/>
                <a:gd name="connsiteX193" fmla="*/ 987733 w 1706311"/>
                <a:gd name="connsiteY193" fmla="*/ 403060 h 1715313"/>
                <a:gd name="connsiteX194" fmla="*/ 983764 w 1706311"/>
                <a:gd name="connsiteY194" fmla="*/ 363413 h 1715313"/>
                <a:gd name="connsiteX195" fmla="*/ 835502 w 1706311"/>
                <a:gd name="connsiteY195" fmla="*/ 230668 h 1715313"/>
                <a:gd name="connsiteX196" fmla="*/ 767430 w 1706311"/>
                <a:gd name="connsiteY196" fmla="*/ 269167 h 1715313"/>
                <a:gd name="connsiteX197" fmla="*/ 723870 w 1706311"/>
                <a:gd name="connsiteY197" fmla="*/ 511032 h 1715313"/>
                <a:gd name="connsiteX198" fmla="*/ 777956 w 1706311"/>
                <a:gd name="connsiteY198" fmla="*/ 628640 h 1715313"/>
                <a:gd name="connsiteX199" fmla="*/ 759754 w 1706311"/>
                <a:gd name="connsiteY199" fmla="*/ 640185 h 1715313"/>
                <a:gd name="connsiteX200" fmla="*/ 791558 w 1706311"/>
                <a:gd name="connsiteY200" fmla="*/ 649504 h 1715313"/>
                <a:gd name="connsiteX201" fmla="*/ 829374 w 1706311"/>
                <a:gd name="connsiteY201" fmla="*/ 661099 h 1715313"/>
                <a:gd name="connsiteX202" fmla="*/ 868748 w 1706311"/>
                <a:gd name="connsiteY202" fmla="*/ 665610 h 1715313"/>
                <a:gd name="connsiteX203" fmla="*/ 892244 w 1706311"/>
                <a:gd name="connsiteY203" fmla="*/ 669594 h 1715313"/>
                <a:gd name="connsiteX204" fmla="*/ 884515 w 1706311"/>
                <a:gd name="connsiteY204" fmla="*/ 659131 h 1715313"/>
                <a:gd name="connsiteX205" fmla="*/ 988768 w 1706311"/>
                <a:gd name="connsiteY205" fmla="*/ 585446 h 1715313"/>
                <a:gd name="connsiteX206" fmla="*/ 1068884 w 1706311"/>
                <a:gd name="connsiteY206" fmla="*/ 427629 h 1715313"/>
                <a:gd name="connsiteX207" fmla="*/ 1045038 w 1706311"/>
                <a:gd name="connsiteY207" fmla="*/ 342595 h 1715313"/>
                <a:gd name="connsiteX208" fmla="*/ 1007349 w 1706311"/>
                <a:gd name="connsiteY208" fmla="*/ 264976 h 1715313"/>
                <a:gd name="connsiteX209" fmla="*/ 985778 w 1706311"/>
                <a:gd name="connsiteY209" fmla="*/ 272234 h 1715313"/>
                <a:gd name="connsiteX210" fmla="*/ 909896 w 1706311"/>
                <a:gd name="connsiteY210" fmla="*/ 263018 h 1715313"/>
                <a:gd name="connsiteX211" fmla="*/ 867301 w 1706311"/>
                <a:gd name="connsiteY211" fmla="*/ 255717 h 1715313"/>
                <a:gd name="connsiteX212" fmla="*/ 932829 w 1706311"/>
                <a:gd name="connsiteY212" fmla="*/ 216492 h 1715313"/>
                <a:gd name="connsiteX213" fmla="*/ 1001876 w 1706311"/>
                <a:gd name="connsiteY213" fmla="*/ 240102 h 1715313"/>
                <a:gd name="connsiteX214" fmla="*/ 997908 w 1706311"/>
                <a:gd name="connsiteY214" fmla="*/ 250273 h 1715313"/>
                <a:gd name="connsiteX215" fmla="*/ 935129 w 1706311"/>
                <a:gd name="connsiteY215" fmla="*/ 229931 h 1715313"/>
                <a:gd name="connsiteX216" fmla="*/ 860084 w 1706311"/>
                <a:gd name="connsiteY216" fmla="*/ 224119 h 1715313"/>
                <a:gd name="connsiteX217" fmla="*/ 859723 w 1706311"/>
                <a:gd name="connsiteY217" fmla="*/ 219034 h 1715313"/>
                <a:gd name="connsiteX218" fmla="*/ 932829 w 1706311"/>
                <a:gd name="connsiteY218" fmla="*/ 216492 h 1715313"/>
                <a:gd name="connsiteX219" fmla="*/ 900269 w 1706311"/>
                <a:gd name="connsiteY219" fmla="*/ 58776 h 1715313"/>
                <a:gd name="connsiteX220" fmla="*/ 985143 w 1706311"/>
                <a:gd name="connsiteY220" fmla="*/ 85607 h 1715313"/>
                <a:gd name="connsiteX221" fmla="*/ 1051317 w 1706311"/>
                <a:gd name="connsiteY221" fmla="*/ 91771 h 1715313"/>
                <a:gd name="connsiteX222" fmla="*/ 1053834 w 1706311"/>
                <a:gd name="connsiteY222" fmla="*/ 96122 h 1715313"/>
                <a:gd name="connsiteX223" fmla="*/ 999169 w 1706311"/>
                <a:gd name="connsiteY223" fmla="*/ 103374 h 1715313"/>
                <a:gd name="connsiteX224" fmla="*/ 898471 w 1706311"/>
                <a:gd name="connsiteY224" fmla="*/ 60952 h 1715313"/>
                <a:gd name="connsiteX225" fmla="*/ 900269 w 1706311"/>
                <a:gd name="connsiteY225" fmla="*/ 58776 h 1715313"/>
                <a:gd name="connsiteX226" fmla="*/ 932187 w 1706311"/>
                <a:gd name="connsiteY226" fmla="*/ 435 h 1715313"/>
                <a:gd name="connsiteX227" fmla="*/ 1007437 w 1706311"/>
                <a:gd name="connsiteY227" fmla="*/ 14763 h 1715313"/>
                <a:gd name="connsiteX228" fmla="*/ 1110349 w 1706311"/>
                <a:gd name="connsiteY228" fmla="*/ 89862 h 1715313"/>
                <a:gd name="connsiteX229" fmla="*/ 1086960 w 1706311"/>
                <a:gd name="connsiteY229" fmla="*/ 122560 h 1715313"/>
                <a:gd name="connsiteX230" fmla="*/ 1045444 w 1706311"/>
                <a:gd name="connsiteY230" fmla="*/ 191865 h 1715313"/>
                <a:gd name="connsiteX231" fmla="*/ 1025338 w 1706311"/>
                <a:gd name="connsiteY231" fmla="*/ 269260 h 1715313"/>
                <a:gd name="connsiteX232" fmla="*/ 1048883 w 1706311"/>
                <a:gd name="connsiteY232" fmla="*/ 305398 h 1715313"/>
                <a:gd name="connsiteX233" fmla="*/ 1078944 w 1706311"/>
                <a:gd name="connsiteY233" fmla="*/ 484918 h 1715313"/>
                <a:gd name="connsiteX234" fmla="*/ 1029006 w 1706311"/>
                <a:gd name="connsiteY234" fmla="*/ 572474 h 1715313"/>
                <a:gd name="connsiteX235" fmla="*/ 980864 w 1706311"/>
                <a:gd name="connsiteY235" fmla="*/ 601660 h 1715313"/>
                <a:gd name="connsiteX236" fmla="*/ 896199 w 1706311"/>
                <a:gd name="connsiteY236" fmla="*/ 657557 h 1715313"/>
                <a:gd name="connsiteX237" fmla="*/ 902108 w 1706311"/>
                <a:gd name="connsiteY237" fmla="*/ 671267 h 1715313"/>
                <a:gd name="connsiteX238" fmla="*/ 906705 w 1706311"/>
                <a:gd name="connsiteY238" fmla="*/ 672046 h 1715313"/>
                <a:gd name="connsiteX239" fmla="*/ 925160 w 1706311"/>
                <a:gd name="connsiteY239" fmla="*/ 729217 h 1715313"/>
                <a:gd name="connsiteX240" fmla="*/ 863223 w 1706311"/>
                <a:gd name="connsiteY240" fmla="*/ 874825 h 1715313"/>
                <a:gd name="connsiteX241" fmla="*/ 820732 w 1706311"/>
                <a:gd name="connsiteY241" fmla="*/ 940781 h 1715313"/>
                <a:gd name="connsiteX242" fmla="*/ 813794 w 1706311"/>
                <a:gd name="connsiteY242" fmla="*/ 938944 h 1715313"/>
                <a:gd name="connsiteX243" fmla="*/ 815708 w 1706311"/>
                <a:gd name="connsiteY243" fmla="*/ 941985 h 1715313"/>
                <a:gd name="connsiteX244" fmla="*/ 795536 w 1706311"/>
                <a:gd name="connsiteY244" fmla="*/ 1026817 h 1715313"/>
                <a:gd name="connsiteX245" fmla="*/ 879087 w 1706311"/>
                <a:gd name="connsiteY245" fmla="*/ 1045130 h 1715313"/>
                <a:gd name="connsiteX246" fmla="*/ 904069 w 1706311"/>
                <a:gd name="connsiteY246" fmla="*/ 1053308 h 1715313"/>
                <a:gd name="connsiteX247" fmla="*/ 910159 w 1706311"/>
                <a:gd name="connsiteY247" fmla="*/ 1058508 h 1715313"/>
                <a:gd name="connsiteX248" fmla="*/ 905488 w 1706311"/>
                <a:gd name="connsiteY248" fmla="*/ 1016239 h 1715313"/>
                <a:gd name="connsiteX249" fmla="*/ 886434 w 1706311"/>
                <a:gd name="connsiteY249" fmla="*/ 978031 h 1715313"/>
                <a:gd name="connsiteX250" fmla="*/ 839949 w 1706311"/>
                <a:gd name="connsiteY250" fmla="*/ 928707 h 1715313"/>
                <a:gd name="connsiteX251" fmla="*/ 844994 w 1706311"/>
                <a:gd name="connsiteY251" fmla="*/ 923307 h 1715313"/>
                <a:gd name="connsiteX252" fmla="*/ 907475 w 1706311"/>
                <a:gd name="connsiteY252" fmla="*/ 987352 h 1715313"/>
                <a:gd name="connsiteX253" fmla="*/ 912336 w 1706311"/>
                <a:gd name="connsiteY253" fmla="*/ 999506 h 1715313"/>
                <a:gd name="connsiteX254" fmla="*/ 913791 w 1706311"/>
                <a:gd name="connsiteY254" fmla="*/ 993991 h 1715313"/>
                <a:gd name="connsiteX255" fmla="*/ 1043308 w 1706311"/>
                <a:gd name="connsiteY255" fmla="*/ 925121 h 1715313"/>
                <a:gd name="connsiteX256" fmla="*/ 1093676 w 1706311"/>
                <a:gd name="connsiteY256" fmla="*/ 898799 h 1715313"/>
                <a:gd name="connsiteX257" fmla="*/ 1130373 w 1706311"/>
                <a:gd name="connsiteY257" fmla="*/ 868871 h 1715313"/>
                <a:gd name="connsiteX258" fmla="*/ 1137928 w 1706311"/>
                <a:gd name="connsiteY258" fmla="*/ 854448 h 1715313"/>
                <a:gd name="connsiteX259" fmla="*/ 1155514 w 1706311"/>
                <a:gd name="connsiteY259" fmla="*/ 846959 h 1715313"/>
                <a:gd name="connsiteX260" fmla="*/ 1171777 w 1706311"/>
                <a:gd name="connsiteY260" fmla="*/ 851298 h 1715313"/>
                <a:gd name="connsiteX261" fmla="*/ 1173560 w 1706311"/>
                <a:gd name="connsiteY261" fmla="*/ 852630 h 1715313"/>
                <a:gd name="connsiteX262" fmla="*/ 1202730 w 1706311"/>
                <a:gd name="connsiteY262" fmla="*/ 831093 h 1715313"/>
                <a:gd name="connsiteX263" fmla="*/ 1288693 w 1706311"/>
                <a:gd name="connsiteY263" fmla="*/ 777764 h 1715313"/>
                <a:gd name="connsiteX264" fmla="*/ 1297329 w 1706311"/>
                <a:gd name="connsiteY264" fmla="*/ 779924 h 1715313"/>
                <a:gd name="connsiteX265" fmla="*/ 1337605 w 1706311"/>
                <a:gd name="connsiteY265" fmla="*/ 856354 h 1715313"/>
                <a:gd name="connsiteX266" fmla="*/ 1416879 w 1706311"/>
                <a:gd name="connsiteY266" fmla="*/ 798917 h 1715313"/>
                <a:gd name="connsiteX267" fmla="*/ 1552658 w 1706311"/>
                <a:gd name="connsiteY267" fmla="*/ 719272 h 1715313"/>
                <a:gd name="connsiteX268" fmla="*/ 1690288 w 1706311"/>
                <a:gd name="connsiteY268" fmla="*/ 649696 h 1715313"/>
                <a:gd name="connsiteX269" fmla="*/ 1674957 w 1706311"/>
                <a:gd name="connsiteY269" fmla="*/ 641104 h 1715313"/>
                <a:gd name="connsiteX270" fmla="*/ 1670573 w 1706311"/>
                <a:gd name="connsiteY270" fmla="*/ 629514 h 1715313"/>
                <a:gd name="connsiteX271" fmla="*/ 1673637 w 1706311"/>
                <a:gd name="connsiteY271" fmla="*/ 618575 h 1715313"/>
                <a:gd name="connsiteX272" fmla="*/ 1501289 w 1706311"/>
                <a:gd name="connsiteY272" fmla="*/ 721857 h 1715313"/>
                <a:gd name="connsiteX273" fmla="*/ 1324716 w 1706311"/>
                <a:gd name="connsiteY273" fmla="*/ 818973 h 1715313"/>
                <a:gd name="connsiteX274" fmla="*/ 1322191 w 1706311"/>
                <a:gd name="connsiteY274" fmla="*/ 815371 h 1715313"/>
                <a:gd name="connsiteX275" fmla="*/ 1493804 w 1706311"/>
                <a:gd name="connsiteY275" fmla="*/ 709386 h 1715313"/>
                <a:gd name="connsiteX276" fmla="*/ 1667681 w 1706311"/>
                <a:gd name="connsiteY276" fmla="*/ 610213 h 1715313"/>
                <a:gd name="connsiteX277" fmla="*/ 1667518 w 1706311"/>
                <a:gd name="connsiteY277" fmla="*/ 608421 h 1715313"/>
                <a:gd name="connsiteX278" fmla="*/ 1673186 w 1706311"/>
                <a:gd name="connsiteY278" fmla="*/ 604869 h 1715313"/>
                <a:gd name="connsiteX279" fmla="*/ 1682396 w 1706311"/>
                <a:gd name="connsiteY279" fmla="*/ 606290 h 1715313"/>
                <a:gd name="connsiteX280" fmla="*/ 1697274 w 1706311"/>
                <a:gd name="connsiteY280" fmla="*/ 615526 h 1715313"/>
                <a:gd name="connsiteX281" fmla="*/ 1704358 w 1706311"/>
                <a:gd name="connsiteY281" fmla="*/ 649985 h 1715313"/>
                <a:gd name="connsiteX282" fmla="*/ 1699045 w 1706311"/>
                <a:gd name="connsiteY282" fmla="*/ 654603 h 1715313"/>
                <a:gd name="connsiteX283" fmla="*/ 1698564 w 1706311"/>
                <a:gd name="connsiteY283" fmla="*/ 654334 h 1715313"/>
                <a:gd name="connsiteX284" fmla="*/ 1697373 w 1706311"/>
                <a:gd name="connsiteY284" fmla="*/ 658718 h 1715313"/>
                <a:gd name="connsiteX285" fmla="*/ 1514794 w 1706311"/>
                <a:gd name="connsiteY285" fmla="*/ 757481 h 1715313"/>
                <a:gd name="connsiteX286" fmla="*/ 1425752 w 1706311"/>
                <a:gd name="connsiteY286" fmla="*/ 811128 h 1715313"/>
                <a:gd name="connsiteX287" fmla="*/ 1340117 w 1706311"/>
                <a:gd name="connsiteY287" fmla="*/ 861123 h 1715313"/>
                <a:gd name="connsiteX288" fmla="*/ 1342672 w 1706311"/>
                <a:gd name="connsiteY288" fmla="*/ 865971 h 1715313"/>
                <a:gd name="connsiteX289" fmla="*/ 1363184 w 1706311"/>
                <a:gd name="connsiteY289" fmla="*/ 908814 h 1715313"/>
                <a:gd name="connsiteX290" fmla="*/ 1295890 w 1706311"/>
                <a:gd name="connsiteY290" fmla="*/ 957778 h 1715313"/>
                <a:gd name="connsiteX291" fmla="*/ 1254056 w 1706311"/>
                <a:gd name="connsiteY291" fmla="*/ 983295 h 1715313"/>
                <a:gd name="connsiteX292" fmla="*/ 1247250 w 1706311"/>
                <a:gd name="connsiteY292" fmla="*/ 986741 h 1715313"/>
                <a:gd name="connsiteX293" fmla="*/ 1242599 w 1706311"/>
                <a:gd name="connsiteY293" fmla="*/ 1000340 h 1715313"/>
                <a:gd name="connsiteX294" fmla="*/ 1182899 w 1706311"/>
                <a:gd name="connsiteY294" fmla="*/ 1023919 h 1715313"/>
                <a:gd name="connsiteX295" fmla="*/ 1017045 w 1706311"/>
                <a:gd name="connsiteY295" fmla="*/ 1111899 h 1715313"/>
                <a:gd name="connsiteX296" fmla="*/ 942213 w 1706311"/>
                <a:gd name="connsiteY296" fmla="*/ 1163822 h 1715313"/>
                <a:gd name="connsiteX297" fmla="*/ 891845 w 1706311"/>
                <a:gd name="connsiteY297" fmla="*/ 1226202 h 1715313"/>
                <a:gd name="connsiteX298" fmla="*/ 836350 w 1706311"/>
                <a:gd name="connsiteY298" fmla="*/ 1265189 h 1715313"/>
                <a:gd name="connsiteX299" fmla="*/ 790077 w 1706311"/>
                <a:gd name="connsiteY299" fmla="*/ 1280121 h 1715313"/>
                <a:gd name="connsiteX300" fmla="*/ 836648 w 1706311"/>
                <a:gd name="connsiteY300" fmla="*/ 1319527 h 1715313"/>
                <a:gd name="connsiteX301" fmla="*/ 883375 w 1706311"/>
                <a:gd name="connsiteY301" fmla="*/ 1374028 h 1715313"/>
                <a:gd name="connsiteX302" fmla="*/ 911465 w 1706311"/>
                <a:gd name="connsiteY302" fmla="*/ 1490417 h 1715313"/>
                <a:gd name="connsiteX303" fmla="*/ 774255 w 1706311"/>
                <a:gd name="connsiteY303" fmla="*/ 1701935 h 1715313"/>
                <a:gd name="connsiteX304" fmla="*/ 631643 w 1706311"/>
                <a:gd name="connsiteY304" fmla="*/ 1708421 h 1715313"/>
                <a:gd name="connsiteX305" fmla="*/ 453377 w 1706311"/>
                <a:gd name="connsiteY305" fmla="*/ 1668064 h 1715313"/>
                <a:gd name="connsiteX306" fmla="*/ 333093 w 1706311"/>
                <a:gd name="connsiteY306" fmla="*/ 1476725 h 1715313"/>
                <a:gd name="connsiteX307" fmla="*/ 339215 w 1706311"/>
                <a:gd name="connsiteY307" fmla="*/ 1476725 h 1715313"/>
                <a:gd name="connsiteX308" fmla="*/ 384592 w 1706311"/>
                <a:gd name="connsiteY308" fmla="*/ 1609329 h 1715313"/>
                <a:gd name="connsiteX309" fmla="*/ 496953 w 1706311"/>
                <a:gd name="connsiteY309" fmla="*/ 1668064 h 1715313"/>
                <a:gd name="connsiteX310" fmla="*/ 767772 w 1706311"/>
                <a:gd name="connsiteY310" fmla="*/ 1684279 h 1715313"/>
                <a:gd name="connsiteX311" fmla="*/ 893099 w 1706311"/>
                <a:gd name="connsiteY311" fmla="*/ 1440691 h 1715313"/>
                <a:gd name="connsiteX312" fmla="*/ 840880 w 1706311"/>
                <a:gd name="connsiteY312" fmla="*/ 1341598 h 1715313"/>
                <a:gd name="connsiteX313" fmla="*/ 804596 w 1706311"/>
                <a:gd name="connsiteY313" fmla="*/ 1312771 h 1715313"/>
                <a:gd name="connsiteX314" fmla="*/ 783036 w 1706311"/>
                <a:gd name="connsiteY314" fmla="*/ 1291497 h 1715313"/>
                <a:gd name="connsiteX315" fmla="*/ 767096 w 1706311"/>
                <a:gd name="connsiteY315" fmla="*/ 1309453 h 1715313"/>
                <a:gd name="connsiteX316" fmla="*/ 673695 w 1706311"/>
                <a:gd name="connsiteY316" fmla="*/ 1308792 h 1715313"/>
                <a:gd name="connsiteX317" fmla="*/ 570407 w 1706311"/>
                <a:gd name="connsiteY317" fmla="*/ 1272154 h 1715313"/>
                <a:gd name="connsiteX318" fmla="*/ 554999 w 1706311"/>
                <a:gd name="connsiteY318" fmla="*/ 1241675 h 1715313"/>
                <a:gd name="connsiteX319" fmla="*/ 552554 w 1706311"/>
                <a:gd name="connsiteY319" fmla="*/ 1250503 h 1715313"/>
                <a:gd name="connsiteX320" fmla="*/ 430421 w 1706311"/>
                <a:gd name="connsiteY320" fmla="*/ 1267773 h 1715313"/>
                <a:gd name="connsiteX321" fmla="*/ 325581 w 1706311"/>
                <a:gd name="connsiteY321" fmla="*/ 1168109 h 1715313"/>
                <a:gd name="connsiteX322" fmla="*/ 310224 w 1706311"/>
                <a:gd name="connsiteY322" fmla="*/ 1139236 h 1715313"/>
                <a:gd name="connsiteX323" fmla="*/ 301726 w 1706311"/>
                <a:gd name="connsiteY323" fmla="*/ 1116311 h 1715313"/>
                <a:gd name="connsiteX324" fmla="*/ 271668 w 1706311"/>
                <a:gd name="connsiteY324" fmla="*/ 1134065 h 1715313"/>
                <a:gd name="connsiteX325" fmla="*/ 309804 w 1706311"/>
                <a:gd name="connsiteY325" fmla="*/ 1183194 h 1715313"/>
                <a:gd name="connsiteX326" fmla="*/ 309804 w 1706311"/>
                <a:gd name="connsiteY326" fmla="*/ 1188595 h 1715313"/>
                <a:gd name="connsiteX327" fmla="*/ 225609 w 1706311"/>
                <a:gd name="connsiteY327" fmla="*/ 1269611 h 1715313"/>
                <a:gd name="connsiteX328" fmla="*/ 218053 w 1706311"/>
                <a:gd name="connsiteY328" fmla="*/ 1270691 h 1715313"/>
                <a:gd name="connsiteX329" fmla="*/ 166333 w 1706311"/>
                <a:gd name="connsiteY329" fmla="*/ 1234514 h 1715313"/>
                <a:gd name="connsiteX330" fmla="*/ 148672 w 1706311"/>
                <a:gd name="connsiteY330" fmla="*/ 1254665 h 1715313"/>
                <a:gd name="connsiteX331" fmla="*/ 147225 w 1706311"/>
                <a:gd name="connsiteY331" fmla="*/ 1253942 h 1715313"/>
                <a:gd name="connsiteX332" fmla="*/ 159686 w 1706311"/>
                <a:gd name="connsiteY332" fmla="*/ 1229865 h 1715313"/>
                <a:gd name="connsiteX333" fmla="*/ 144950 w 1706311"/>
                <a:gd name="connsiteY333" fmla="*/ 1219558 h 1715313"/>
                <a:gd name="connsiteX334" fmla="*/ 119344 w 1706311"/>
                <a:gd name="connsiteY334" fmla="*/ 1249105 h 1715313"/>
                <a:gd name="connsiteX335" fmla="*/ 122687 w 1706311"/>
                <a:gd name="connsiteY335" fmla="*/ 1246942 h 1715313"/>
                <a:gd name="connsiteX336" fmla="*/ 348838 w 1706311"/>
                <a:gd name="connsiteY336" fmla="*/ 1463570 h 1715313"/>
                <a:gd name="connsiteX337" fmla="*/ 348290 w 1706311"/>
                <a:gd name="connsiteY337" fmla="*/ 1463505 h 1715313"/>
                <a:gd name="connsiteX338" fmla="*/ 347035 w 1706311"/>
                <a:gd name="connsiteY338" fmla="*/ 1459978 h 1715313"/>
                <a:gd name="connsiteX339" fmla="*/ 344871 w 1706311"/>
                <a:gd name="connsiteY339" fmla="*/ 1457822 h 1715313"/>
                <a:gd name="connsiteX340" fmla="*/ 335493 w 1706311"/>
                <a:gd name="connsiteY340" fmla="*/ 1459259 h 1715313"/>
                <a:gd name="connsiteX341" fmla="*/ 333689 w 1706311"/>
                <a:gd name="connsiteY341" fmla="*/ 1461774 h 1715313"/>
                <a:gd name="connsiteX342" fmla="*/ 348290 w 1706311"/>
                <a:gd name="connsiteY342" fmla="*/ 1463505 h 1715313"/>
                <a:gd name="connsiteX343" fmla="*/ 349464 w 1706311"/>
                <a:gd name="connsiteY343" fmla="*/ 1466803 h 1715313"/>
                <a:gd name="connsiteX344" fmla="*/ 333689 w 1706311"/>
                <a:gd name="connsiteY344" fmla="*/ 1470037 h 1715313"/>
                <a:gd name="connsiteX345" fmla="*/ 268405 w 1706311"/>
                <a:gd name="connsiteY345" fmla="*/ 1347532 h 1715313"/>
                <a:gd name="connsiteX346" fmla="*/ 120523 w 1706311"/>
                <a:gd name="connsiteY346" fmla="*/ 1255923 h 1715313"/>
                <a:gd name="connsiteX347" fmla="*/ 117745 w 1706311"/>
                <a:gd name="connsiteY347" fmla="*/ 1250950 h 1715313"/>
                <a:gd name="connsiteX348" fmla="*/ 116261 w 1706311"/>
                <a:gd name="connsiteY348" fmla="*/ 1252662 h 1715313"/>
                <a:gd name="connsiteX349" fmla="*/ 113019 w 1706311"/>
                <a:gd name="connsiteY349" fmla="*/ 1249783 h 1715313"/>
                <a:gd name="connsiteX350" fmla="*/ 136565 w 1706311"/>
                <a:gd name="connsiteY350" fmla="*/ 1213693 h 1715313"/>
                <a:gd name="connsiteX351" fmla="*/ 12492 w 1706311"/>
                <a:gd name="connsiteY351" fmla="*/ 1126906 h 1715313"/>
                <a:gd name="connsiteX352" fmla="*/ 17074 w 1706311"/>
                <a:gd name="connsiteY352" fmla="*/ 1121707 h 1715313"/>
                <a:gd name="connsiteX353" fmla="*/ 142430 w 1706311"/>
                <a:gd name="connsiteY353" fmla="*/ 1204704 h 1715313"/>
                <a:gd name="connsiteX354" fmla="*/ 147915 w 1706311"/>
                <a:gd name="connsiteY354" fmla="*/ 1196297 h 1715313"/>
                <a:gd name="connsiteX355" fmla="*/ 193315 w 1706311"/>
                <a:gd name="connsiteY355" fmla="*/ 1149760 h 1715313"/>
                <a:gd name="connsiteX356" fmla="*/ 241933 w 1706311"/>
                <a:gd name="connsiteY356" fmla="*/ 1117078 h 1715313"/>
                <a:gd name="connsiteX357" fmla="*/ 204740 w 1706311"/>
                <a:gd name="connsiteY357" fmla="*/ 1074452 h 1715313"/>
                <a:gd name="connsiteX358" fmla="*/ 151848 w 1706311"/>
                <a:gd name="connsiteY358" fmla="*/ 1011439 h 1715313"/>
                <a:gd name="connsiteX359" fmla="*/ 37496 w 1706311"/>
                <a:gd name="connsiteY359" fmla="*/ 1098532 h 1715313"/>
                <a:gd name="connsiteX360" fmla="*/ 17074 w 1706311"/>
                <a:gd name="connsiteY360" fmla="*/ 1121707 h 1715313"/>
                <a:gd name="connsiteX361" fmla="*/ 13681 w 1706311"/>
                <a:gd name="connsiteY361" fmla="*/ 1119461 h 1715313"/>
                <a:gd name="connsiteX362" fmla="*/ 10083 w 1706311"/>
                <a:gd name="connsiteY362" fmla="*/ 1125222 h 1715313"/>
                <a:gd name="connsiteX363" fmla="*/ 12492 w 1706311"/>
                <a:gd name="connsiteY363" fmla="*/ 1126906 h 1715313"/>
                <a:gd name="connsiteX364" fmla="*/ 10803 w 1706311"/>
                <a:gd name="connsiteY364" fmla="*/ 1128823 h 1715313"/>
                <a:gd name="connsiteX365" fmla="*/ 1808 w 1706311"/>
                <a:gd name="connsiteY365" fmla="*/ 1119461 h 1715313"/>
                <a:gd name="connsiteX366" fmla="*/ 142133 w 1706311"/>
                <a:gd name="connsiteY366" fmla="*/ 988394 h 1715313"/>
                <a:gd name="connsiteX367" fmla="*/ 152568 w 1706311"/>
                <a:gd name="connsiteY367" fmla="*/ 988394 h 1715313"/>
                <a:gd name="connsiteX368" fmla="*/ 232940 w 1706311"/>
                <a:gd name="connsiteY368" fmla="*/ 1084174 h 1715313"/>
                <a:gd name="connsiteX369" fmla="*/ 252807 w 1706311"/>
                <a:gd name="connsiteY369" fmla="*/ 1109768 h 1715313"/>
                <a:gd name="connsiteX370" fmla="*/ 300362 w 1706311"/>
                <a:gd name="connsiteY370" fmla="*/ 1077801 h 1715313"/>
                <a:gd name="connsiteX371" fmla="*/ 307567 w 1706311"/>
                <a:gd name="connsiteY371" fmla="*/ 1081758 h 1715313"/>
                <a:gd name="connsiteX372" fmla="*/ 379622 w 1706311"/>
                <a:gd name="connsiteY372" fmla="*/ 1210206 h 1715313"/>
                <a:gd name="connsiteX373" fmla="*/ 475816 w 1706311"/>
                <a:gd name="connsiteY373" fmla="*/ 1256259 h 1715313"/>
                <a:gd name="connsiteX374" fmla="*/ 545709 w 1706311"/>
                <a:gd name="connsiteY374" fmla="*/ 1235032 h 1715313"/>
                <a:gd name="connsiteX375" fmla="*/ 553656 w 1706311"/>
                <a:gd name="connsiteY375" fmla="*/ 1239018 h 1715313"/>
                <a:gd name="connsiteX376" fmla="*/ 553623 w 1706311"/>
                <a:gd name="connsiteY376" fmla="*/ 1238953 h 1715313"/>
                <a:gd name="connsiteX377" fmla="*/ 555697 w 1706311"/>
                <a:gd name="connsiteY377" fmla="*/ 1235109 h 1715313"/>
                <a:gd name="connsiteX378" fmla="*/ 559393 w 1706311"/>
                <a:gd name="connsiteY378" fmla="*/ 1236420 h 1715313"/>
                <a:gd name="connsiteX379" fmla="*/ 682349 w 1706311"/>
                <a:gd name="connsiteY379" fmla="*/ 1294679 h 1715313"/>
                <a:gd name="connsiteX380" fmla="*/ 744008 w 1706311"/>
                <a:gd name="connsiteY380" fmla="*/ 1298660 h 1715313"/>
                <a:gd name="connsiteX381" fmla="*/ 761496 w 1706311"/>
                <a:gd name="connsiteY381" fmla="*/ 1290020 h 1715313"/>
                <a:gd name="connsiteX382" fmla="*/ 770706 w 1706311"/>
                <a:gd name="connsiteY382" fmla="*/ 1284103 h 1715313"/>
                <a:gd name="connsiteX383" fmla="*/ 770602 w 1706311"/>
                <a:gd name="connsiteY383" fmla="*/ 1283894 h 1715313"/>
                <a:gd name="connsiteX384" fmla="*/ 772541 w 1706311"/>
                <a:gd name="connsiteY384" fmla="*/ 1282924 h 1715313"/>
                <a:gd name="connsiteX385" fmla="*/ 773635 w 1706311"/>
                <a:gd name="connsiteY385" fmla="*/ 1282222 h 1715313"/>
                <a:gd name="connsiteX386" fmla="*/ 772094 w 1706311"/>
                <a:gd name="connsiteY386" fmla="*/ 1280701 h 1715313"/>
                <a:gd name="connsiteX387" fmla="*/ 781818 w 1706311"/>
                <a:gd name="connsiteY387" fmla="*/ 1273133 h 1715313"/>
                <a:gd name="connsiteX388" fmla="*/ 785649 w 1706311"/>
                <a:gd name="connsiteY388" fmla="*/ 1276374 h 1715313"/>
                <a:gd name="connsiteX389" fmla="*/ 835721 w 1706311"/>
                <a:gd name="connsiteY389" fmla="*/ 1251352 h 1715313"/>
                <a:gd name="connsiteX390" fmla="*/ 893284 w 1706311"/>
                <a:gd name="connsiteY390" fmla="*/ 1207452 h 1715313"/>
                <a:gd name="connsiteX391" fmla="*/ 927687 w 1706311"/>
                <a:gd name="connsiteY391" fmla="*/ 1165670 h 1715313"/>
                <a:gd name="connsiteX392" fmla="*/ 943421 w 1706311"/>
                <a:gd name="connsiteY392" fmla="*/ 1151493 h 1715313"/>
                <a:gd name="connsiteX393" fmla="*/ 939766 w 1706311"/>
                <a:gd name="connsiteY393" fmla="*/ 1150843 h 1715313"/>
                <a:gd name="connsiteX394" fmla="*/ 923798 w 1706311"/>
                <a:gd name="connsiteY394" fmla="*/ 1118603 h 1715313"/>
                <a:gd name="connsiteX395" fmla="*/ 861951 w 1706311"/>
                <a:gd name="connsiteY395" fmla="*/ 1121194 h 1715313"/>
                <a:gd name="connsiteX396" fmla="*/ 789926 w 1706311"/>
                <a:gd name="connsiteY396" fmla="*/ 1113269 h 1715313"/>
                <a:gd name="connsiteX397" fmla="*/ 773317 w 1706311"/>
                <a:gd name="connsiteY397" fmla="*/ 1109450 h 1715313"/>
                <a:gd name="connsiteX398" fmla="*/ 744783 w 1706311"/>
                <a:gd name="connsiteY398" fmla="*/ 1202027 h 1715313"/>
                <a:gd name="connsiteX399" fmla="*/ 672059 w 1706311"/>
                <a:gd name="connsiteY399" fmla="*/ 1277406 h 1715313"/>
                <a:gd name="connsiteX400" fmla="*/ 655148 w 1706311"/>
                <a:gd name="connsiteY400" fmla="*/ 1266678 h 1715313"/>
                <a:gd name="connsiteX401" fmla="*/ 648161 w 1706311"/>
                <a:gd name="connsiteY401" fmla="*/ 1256202 h 1715313"/>
                <a:gd name="connsiteX402" fmla="*/ 579387 w 1706311"/>
                <a:gd name="connsiteY402" fmla="*/ 1245326 h 1715313"/>
                <a:gd name="connsiteX403" fmla="*/ 579749 w 1706311"/>
                <a:gd name="connsiteY403" fmla="*/ 1244627 h 1715313"/>
                <a:gd name="connsiteX404" fmla="*/ 647163 w 1706311"/>
                <a:gd name="connsiteY404" fmla="*/ 1254706 h 1715313"/>
                <a:gd name="connsiteX405" fmla="*/ 646059 w 1706311"/>
                <a:gd name="connsiteY405" fmla="*/ 1253050 h 1715313"/>
                <a:gd name="connsiteX406" fmla="*/ 670259 w 1706311"/>
                <a:gd name="connsiteY406" fmla="*/ 1146844 h 1715313"/>
                <a:gd name="connsiteX407" fmla="*/ 684927 w 1706311"/>
                <a:gd name="connsiteY407" fmla="*/ 1089130 h 1715313"/>
                <a:gd name="connsiteX408" fmla="*/ 651048 w 1706311"/>
                <a:gd name="connsiteY408" fmla="*/ 1081341 h 1715313"/>
                <a:gd name="connsiteX409" fmla="*/ 543228 w 1706311"/>
                <a:gd name="connsiteY409" fmla="*/ 995245 h 1715313"/>
                <a:gd name="connsiteX410" fmla="*/ 546473 w 1706311"/>
                <a:gd name="connsiteY410" fmla="*/ 995604 h 1715313"/>
                <a:gd name="connsiteX411" fmla="*/ 686230 w 1706311"/>
                <a:gd name="connsiteY411" fmla="*/ 1080203 h 1715313"/>
                <a:gd name="connsiteX412" fmla="*/ 687162 w 1706311"/>
                <a:gd name="connsiteY412" fmla="*/ 1080335 h 1715313"/>
                <a:gd name="connsiteX413" fmla="*/ 700141 w 1706311"/>
                <a:gd name="connsiteY413" fmla="*/ 1029266 h 1715313"/>
                <a:gd name="connsiteX414" fmla="*/ 701171 w 1706311"/>
                <a:gd name="connsiteY414" fmla="*/ 1021500 h 1715313"/>
                <a:gd name="connsiteX415" fmla="*/ 644257 w 1706311"/>
                <a:gd name="connsiteY415" fmla="*/ 1011794 h 1715313"/>
                <a:gd name="connsiteX416" fmla="*/ 558598 w 1706311"/>
                <a:gd name="connsiteY416" fmla="*/ 995439 h 1715313"/>
                <a:gd name="connsiteX417" fmla="*/ 558958 w 1706311"/>
                <a:gd name="connsiteY417" fmla="*/ 991864 h 1715313"/>
                <a:gd name="connsiteX418" fmla="*/ 664107 w 1706311"/>
                <a:gd name="connsiteY418" fmla="*/ 1001784 h 1715313"/>
                <a:gd name="connsiteX419" fmla="*/ 702846 w 1706311"/>
                <a:gd name="connsiteY419" fmla="*/ 1008870 h 1715313"/>
                <a:gd name="connsiteX420" fmla="*/ 709051 w 1706311"/>
                <a:gd name="connsiteY420" fmla="*/ 962092 h 1715313"/>
                <a:gd name="connsiteX421" fmla="*/ 705652 w 1706311"/>
                <a:gd name="connsiteY421" fmla="*/ 896516 h 1715313"/>
                <a:gd name="connsiteX422" fmla="*/ 656037 w 1706311"/>
                <a:gd name="connsiteY422" fmla="*/ 908179 h 1715313"/>
                <a:gd name="connsiteX423" fmla="*/ 525111 w 1706311"/>
                <a:gd name="connsiteY423" fmla="*/ 1023200 h 1715313"/>
                <a:gd name="connsiteX424" fmla="*/ 567234 w 1706311"/>
                <a:gd name="connsiteY424" fmla="*/ 1224089 h 1715313"/>
                <a:gd name="connsiteX425" fmla="*/ 563994 w 1706311"/>
                <a:gd name="connsiteY425" fmla="*/ 1226964 h 1715313"/>
                <a:gd name="connsiteX426" fmla="*/ 512510 w 1706311"/>
                <a:gd name="connsiteY426" fmla="*/ 1018169 h 1715313"/>
                <a:gd name="connsiteX427" fmla="*/ 652397 w 1706311"/>
                <a:gd name="connsiteY427" fmla="*/ 893293 h 1715313"/>
                <a:gd name="connsiteX428" fmla="*/ 710328 w 1706311"/>
                <a:gd name="connsiteY428" fmla="*/ 883510 h 1715313"/>
                <a:gd name="connsiteX429" fmla="*/ 698974 w 1706311"/>
                <a:gd name="connsiteY429" fmla="*/ 861084 h 1715313"/>
                <a:gd name="connsiteX430" fmla="*/ 699739 w 1706311"/>
                <a:gd name="connsiteY430" fmla="*/ 826529 h 1715313"/>
                <a:gd name="connsiteX431" fmla="*/ 719904 w 1706311"/>
                <a:gd name="connsiteY431" fmla="*/ 681282 h 1715313"/>
                <a:gd name="connsiteX432" fmla="*/ 740331 w 1706311"/>
                <a:gd name="connsiteY432" fmla="*/ 638689 h 1715313"/>
                <a:gd name="connsiteX433" fmla="*/ 755204 w 1706311"/>
                <a:gd name="connsiteY433" fmla="*/ 638887 h 1715313"/>
                <a:gd name="connsiteX434" fmla="*/ 755530 w 1706311"/>
                <a:gd name="connsiteY434" fmla="*/ 635764 h 1715313"/>
                <a:gd name="connsiteX435" fmla="*/ 689333 w 1706311"/>
                <a:gd name="connsiteY435" fmla="*/ 482553 h 1715313"/>
                <a:gd name="connsiteX436" fmla="*/ 677101 w 1706311"/>
                <a:gd name="connsiteY436" fmla="*/ 376927 h 1715313"/>
                <a:gd name="connsiteX437" fmla="*/ 845112 w 1706311"/>
                <a:gd name="connsiteY437" fmla="*/ 209296 h 1715313"/>
                <a:gd name="connsiteX438" fmla="*/ 849069 w 1706311"/>
                <a:gd name="connsiteY438" fmla="*/ 222995 h 1715313"/>
                <a:gd name="connsiteX439" fmla="*/ 838742 w 1706311"/>
                <a:gd name="connsiteY439" fmla="*/ 228836 h 1715313"/>
                <a:gd name="connsiteX440" fmla="*/ 874190 w 1706311"/>
                <a:gd name="connsiteY440" fmla="*/ 249350 h 1715313"/>
                <a:gd name="connsiteX441" fmla="*/ 917101 w 1706311"/>
                <a:gd name="connsiteY441" fmla="*/ 254826 h 1715313"/>
                <a:gd name="connsiteX442" fmla="*/ 1002111 w 1706311"/>
                <a:gd name="connsiteY442" fmla="*/ 255539 h 1715313"/>
                <a:gd name="connsiteX443" fmla="*/ 1007654 w 1706311"/>
                <a:gd name="connsiteY443" fmla="*/ 257149 h 1715313"/>
                <a:gd name="connsiteX444" fmla="*/ 1008258 w 1706311"/>
                <a:gd name="connsiteY444" fmla="*/ 254409 h 1715313"/>
                <a:gd name="connsiteX445" fmla="*/ 1014148 w 1706311"/>
                <a:gd name="connsiteY445" fmla="*/ 254884 h 1715313"/>
                <a:gd name="connsiteX446" fmla="*/ 1027408 w 1706311"/>
                <a:gd name="connsiteY446" fmla="*/ 198648 h 1715313"/>
                <a:gd name="connsiteX447" fmla="*/ 1054575 w 1706311"/>
                <a:gd name="connsiteY447" fmla="*/ 132981 h 1715313"/>
                <a:gd name="connsiteX448" fmla="*/ 1067169 w 1706311"/>
                <a:gd name="connsiteY448" fmla="*/ 116811 h 1715313"/>
                <a:gd name="connsiteX449" fmla="*/ 1079763 w 1706311"/>
                <a:gd name="connsiteY449" fmla="*/ 57163 h 1715313"/>
                <a:gd name="connsiteX450" fmla="*/ 1003839 w 1706311"/>
                <a:gd name="connsiteY450" fmla="*/ 29854 h 1715313"/>
                <a:gd name="connsiteX451" fmla="*/ 927914 w 1706311"/>
                <a:gd name="connsiteY451" fmla="*/ 15481 h 1715313"/>
                <a:gd name="connsiteX452" fmla="*/ 880416 w 1706311"/>
                <a:gd name="connsiteY452" fmla="*/ 71177 h 1715313"/>
                <a:gd name="connsiteX453" fmla="*/ 850909 w 1706311"/>
                <a:gd name="connsiteY453" fmla="*/ 206283 h 1715313"/>
                <a:gd name="connsiteX454" fmla="*/ 847311 w 1706311"/>
                <a:gd name="connsiteY454" fmla="*/ 205924 h 1715313"/>
                <a:gd name="connsiteX455" fmla="*/ 864583 w 1706311"/>
                <a:gd name="connsiteY455" fmla="*/ 86269 h 1715313"/>
                <a:gd name="connsiteX456" fmla="*/ 865303 w 1706311"/>
                <a:gd name="connsiteY456" fmla="*/ 25183 h 1715313"/>
                <a:gd name="connsiteX457" fmla="*/ 932187 w 1706311"/>
                <a:gd name="connsiteY457" fmla="*/ 435 h 171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Lst>
              <a:rect l="l" t="t" r="r" b="b"/>
              <a:pathLst>
                <a:path w="1706311" h="1715313">
                  <a:moveTo>
                    <a:pt x="538106" y="1601464"/>
                  </a:moveTo>
                  <a:cubicBezTo>
                    <a:pt x="597700" y="1606504"/>
                    <a:pt x="659448" y="1623062"/>
                    <a:pt x="708272" y="1658698"/>
                  </a:cubicBezTo>
                  <a:cubicBezTo>
                    <a:pt x="710067" y="1660138"/>
                    <a:pt x="708631" y="1663017"/>
                    <a:pt x="706836" y="1661937"/>
                  </a:cubicBezTo>
                  <a:cubicBezTo>
                    <a:pt x="651909" y="1633141"/>
                    <a:pt x="599854" y="1610103"/>
                    <a:pt x="538106" y="1602544"/>
                  </a:cubicBezTo>
                  <a:cubicBezTo>
                    <a:pt x="537388" y="1602544"/>
                    <a:pt x="537747" y="1601464"/>
                    <a:pt x="538106" y="1601464"/>
                  </a:cubicBezTo>
                  <a:close/>
                  <a:moveTo>
                    <a:pt x="442349" y="1597427"/>
                  </a:moveTo>
                  <a:cubicBezTo>
                    <a:pt x="520413" y="1635846"/>
                    <a:pt x="599915" y="1656505"/>
                    <a:pt x="684814" y="1672815"/>
                  </a:cubicBezTo>
                  <a:cubicBezTo>
                    <a:pt x="686253" y="1673178"/>
                    <a:pt x="685893" y="1675715"/>
                    <a:pt x="684454" y="1675352"/>
                  </a:cubicBezTo>
                  <a:cubicBezTo>
                    <a:pt x="599196" y="1667741"/>
                    <a:pt x="517175" y="1637658"/>
                    <a:pt x="441270" y="1598877"/>
                  </a:cubicBezTo>
                  <a:cubicBezTo>
                    <a:pt x="440551" y="1598152"/>
                    <a:pt x="441270" y="1596702"/>
                    <a:pt x="442349" y="1597427"/>
                  </a:cubicBezTo>
                  <a:close/>
                  <a:moveTo>
                    <a:pt x="815201" y="1387510"/>
                  </a:moveTo>
                  <a:cubicBezTo>
                    <a:pt x="841327" y="1407539"/>
                    <a:pt x="852938" y="1438297"/>
                    <a:pt x="845681" y="1470486"/>
                  </a:cubicBezTo>
                  <a:cubicBezTo>
                    <a:pt x="845318" y="1471559"/>
                    <a:pt x="844230" y="1472632"/>
                    <a:pt x="843141" y="1472990"/>
                  </a:cubicBezTo>
                  <a:cubicBezTo>
                    <a:pt x="818467" y="1477282"/>
                    <a:pt x="781456" y="1468340"/>
                    <a:pt x="778916" y="1438297"/>
                  </a:cubicBezTo>
                  <a:cubicBezTo>
                    <a:pt x="777101" y="1417911"/>
                    <a:pt x="798510" y="1391802"/>
                    <a:pt x="819556" y="1404320"/>
                  </a:cubicBezTo>
                  <a:cubicBezTo>
                    <a:pt x="821370" y="1405750"/>
                    <a:pt x="820281" y="1408612"/>
                    <a:pt x="818467" y="1408254"/>
                  </a:cubicBezTo>
                  <a:cubicBezTo>
                    <a:pt x="801776" y="1405035"/>
                    <a:pt x="786173" y="1419699"/>
                    <a:pt x="786898" y="1436151"/>
                  </a:cubicBezTo>
                  <a:cubicBezTo>
                    <a:pt x="787261" y="1455465"/>
                    <a:pt x="809396" y="1465479"/>
                    <a:pt x="825724" y="1466910"/>
                  </a:cubicBezTo>
                  <a:cubicBezTo>
                    <a:pt x="835884" y="1467625"/>
                    <a:pt x="839513" y="1467625"/>
                    <a:pt x="840601" y="1456895"/>
                  </a:cubicBezTo>
                  <a:cubicBezTo>
                    <a:pt x="841327" y="1448311"/>
                    <a:pt x="840964" y="1440085"/>
                    <a:pt x="838787" y="1431502"/>
                  </a:cubicBezTo>
                  <a:cubicBezTo>
                    <a:pt x="835158" y="1414692"/>
                    <a:pt x="826813" y="1400028"/>
                    <a:pt x="814476" y="1388583"/>
                  </a:cubicBezTo>
                  <a:cubicBezTo>
                    <a:pt x="813750" y="1387868"/>
                    <a:pt x="814476" y="1387152"/>
                    <a:pt x="815201" y="1387510"/>
                  </a:cubicBezTo>
                  <a:close/>
                  <a:moveTo>
                    <a:pt x="439754" y="1283462"/>
                  </a:moveTo>
                  <a:cubicBezTo>
                    <a:pt x="441198" y="1282377"/>
                    <a:pt x="443365" y="1283824"/>
                    <a:pt x="442282" y="1285633"/>
                  </a:cubicBezTo>
                  <a:cubicBezTo>
                    <a:pt x="420979" y="1328328"/>
                    <a:pt x="383790" y="1366320"/>
                    <a:pt x="354906" y="1403588"/>
                  </a:cubicBezTo>
                  <a:cubicBezTo>
                    <a:pt x="350934" y="1409015"/>
                    <a:pt x="343713" y="1401779"/>
                    <a:pt x="347684" y="1396352"/>
                  </a:cubicBezTo>
                  <a:cubicBezTo>
                    <a:pt x="376569" y="1359445"/>
                    <a:pt x="404009" y="1314579"/>
                    <a:pt x="439754" y="1283462"/>
                  </a:cubicBezTo>
                  <a:close/>
                  <a:moveTo>
                    <a:pt x="261826" y="1139878"/>
                  </a:moveTo>
                  <a:lnTo>
                    <a:pt x="258554" y="1141811"/>
                  </a:lnTo>
                  <a:cubicBezTo>
                    <a:pt x="244242" y="1151943"/>
                    <a:pt x="231151" y="1162917"/>
                    <a:pt x="218761" y="1174693"/>
                  </a:cubicBezTo>
                  <a:lnTo>
                    <a:pt x="174089" y="1225665"/>
                  </a:lnTo>
                  <a:lnTo>
                    <a:pt x="179553" y="1229283"/>
                  </a:lnTo>
                  <a:cubicBezTo>
                    <a:pt x="193226" y="1238645"/>
                    <a:pt x="210497" y="1256288"/>
                    <a:pt x="229207" y="1249807"/>
                  </a:cubicBezTo>
                  <a:cubicBezTo>
                    <a:pt x="239281" y="1246206"/>
                    <a:pt x="259431" y="1223882"/>
                    <a:pt x="266987" y="1216680"/>
                  </a:cubicBezTo>
                  <a:cubicBezTo>
                    <a:pt x="298650" y="1188595"/>
                    <a:pt x="296491" y="1179593"/>
                    <a:pt x="269146" y="1148267"/>
                  </a:cubicBezTo>
                  <a:close/>
                  <a:moveTo>
                    <a:pt x="246196" y="1121965"/>
                  </a:moveTo>
                  <a:lnTo>
                    <a:pt x="179715" y="1179443"/>
                  </a:lnTo>
                  <a:lnTo>
                    <a:pt x="152211" y="1211180"/>
                  </a:lnTo>
                  <a:lnTo>
                    <a:pt x="164981" y="1219635"/>
                  </a:lnTo>
                  <a:lnTo>
                    <a:pt x="172135" y="1205813"/>
                  </a:lnTo>
                  <a:cubicBezTo>
                    <a:pt x="182710" y="1190799"/>
                    <a:pt x="195315" y="1176886"/>
                    <a:pt x="209220" y="1164296"/>
                  </a:cubicBezTo>
                  <a:lnTo>
                    <a:pt x="253938" y="1130838"/>
                  </a:lnTo>
                  <a:close/>
                  <a:moveTo>
                    <a:pt x="291715" y="1092552"/>
                  </a:moveTo>
                  <a:cubicBezTo>
                    <a:pt x="288473" y="1091743"/>
                    <a:pt x="270639" y="1103886"/>
                    <a:pt x="260253" y="1111071"/>
                  </a:cubicBezTo>
                  <a:lnTo>
                    <a:pt x="256056" y="1113954"/>
                  </a:lnTo>
                  <a:lnTo>
                    <a:pt x="264861" y="1125297"/>
                  </a:lnTo>
                  <a:lnTo>
                    <a:pt x="298876" y="1108168"/>
                  </a:lnTo>
                  <a:lnTo>
                    <a:pt x="298155" y="1098894"/>
                  </a:lnTo>
                  <a:cubicBezTo>
                    <a:pt x="298020" y="1096330"/>
                    <a:pt x="296939" y="1094351"/>
                    <a:pt x="291715" y="1092552"/>
                  </a:cubicBezTo>
                  <a:close/>
                  <a:moveTo>
                    <a:pt x="693885" y="1091189"/>
                  </a:moveTo>
                  <a:lnTo>
                    <a:pt x="663419" y="1207076"/>
                  </a:lnTo>
                  <a:cubicBezTo>
                    <a:pt x="660898" y="1215732"/>
                    <a:pt x="658378" y="1224027"/>
                    <a:pt x="655858" y="1232323"/>
                  </a:cubicBezTo>
                  <a:lnTo>
                    <a:pt x="678598" y="1259406"/>
                  </a:lnTo>
                  <a:lnTo>
                    <a:pt x="701402" y="1262815"/>
                  </a:lnTo>
                  <a:cubicBezTo>
                    <a:pt x="702126" y="1262815"/>
                    <a:pt x="702126" y="1264564"/>
                    <a:pt x="701040" y="1264564"/>
                  </a:cubicBezTo>
                  <a:lnTo>
                    <a:pt x="680155" y="1261261"/>
                  </a:lnTo>
                  <a:lnTo>
                    <a:pt x="688260" y="1270914"/>
                  </a:lnTo>
                  <a:cubicBezTo>
                    <a:pt x="713822" y="1278849"/>
                    <a:pt x="724622" y="1230880"/>
                    <a:pt x="729303" y="1216814"/>
                  </a:cubicBezTo>
                  <a:cubicBezTo>
                    <a:pt x="739023" y="1188321"/>
                    <a:pt x="747664" y="1159468"/>
                    <a:pt x="756304" y="1130614"/>
                  </a:cubicBezTo>
                  <a:lnTo>
                    <a:pt x="762604" y="1106987"/>
                  </a:lnTo>
                  <a:close/>
                  <a:moveTo>
                    <a:pt x="792469" y="1039716"/>
                  </a:moveTo>
                  <a:lnTo>
                    <a:pt x="784566" y="1072952"/>
                  </a:lnTo>
                  <a:lnTo>
                    <a:pt x="778957" y="1091153"/>
                  </a:lnTo>
                  <a:lnTo>
                    <a:pt x="836669" y="1096139"/>
                  </a:lnTo>
                  <a:lnTo>
                    <a:pt x="917767" y="1104548"/>
                  </a:lnTo>
                  <a:lnTo>
                    <a:pt x="913385" y="1078128"/>
                  </a:lnTo>
                  <a:lnTo>
                    <a:pt x="910416" y="1077662"/>
                  </a:lnTo>
                  <a:cubicBezTo>
                    <a:pt x="892771" y="1054067"/>
                    <a:pt x="834795" y="1049063"/>
                    <a:pt x="807788" y="1042985"/>
                  </a:cubicBezTo>
                  <a:close/>
                  <a:moveTo>
                    <a:pt x="710988" y="1023175"/>
                  </a:moveTo>
                  <a:lnTo>
                    <a:pt x="709501" y="1031791"/>
                  </a:lnTo>
                  <a:lnTo>
                    <a:pt x="696397" y="1081636"/>
                  </a:lnTo>
                  <a:lnTo>
                    <a:pt x="740117" y="1087798"/>
                  </a:lnTo>
                  <a:lnTo>
                    <a:pt x="767099" y="1090129"/>
                  </a:lnTo>
                  <a:lnTo>
                    <a:pt x="781183" y="1037308"/>
                  </a:lnTo>
                  <a:lnTo>
                    <a:pt x="730726" y="1026541"/>
                  </a:lnTo>
                  <a:close/>
                  <a:moveTo>
                    <a:pt x="944000" y="997201"/>
                  </a:moveTo>
                  <a:cubicBezTo>
                    <a:pt x="959675" y="1029272"/>
                    <a:pt x="958217" y="1074677"/>
                    <a:pt x="983370" y="1102784"/>
                  </a:cubicBezTo>
                  <a:cubicBezTo>
                    <a:pt x="986287" y="1106027"/>
                    <a:pt x="983735" y="1112153"/>
                    <a:pt x="978631" y="1110712"/>
                  </a:cubicBezTo>
                  <a:cubicBezTo>
                    <a:pt x="964050" y="1106748"/>
                    <a:pt x="958946" y="1081163"/>
                    <a:pt x="954572" y="1068911"/>
                  </a:cubicBezTo>
                  <a:cubicBezTo>
                    <a:pt x="946916" y="1047290"/>
                    <a:pt x="937438" y="1021345"/>
                    <a:pt x="939990" y="998282"/>
                  </a:cubicBezTo>
                  <a:cubicBezTo>
                    <a:pt x="939990" y="996480"/>
                    <a:pt x="942906" y="995039"/>
                    <a:pt x="944000" y="997201"/>
                  </a:cubicBezTo>
                  <a:close/>
                  <a:moveTo>
                    <a:pt x="730552" y="898202"/>
                  </a:moveTo>
                  <a:cubicBezTo>
                    <a:pt x="757826" y="906500"/>
                    <a:pt x="786535" y="911912"/>
                    <a:pt x="814885" y="915881"/>
                  </a:cubicBezTo>
                  <a:cubicBezTo>
                    <a:pt x="822779" y="916963"/>
                    <a:pt x="819550" y="929591"/>
                    <a:pt x="811655" y="928509"/>
                  </a:cubicBezTo>
                  <a:cubicBezTo>
                    <a:pt x="781152" y="925261"/>
                    <a:pt x="755672" y="915520"/>
                    <a:pt x="729835" y="899284"/>
                  </a:cubicBezTo>
                  <a:cubicBezTo>
                    <a:pt x="729476" y="898923"/>
                    <a:pt x="729835" y="898202"/>
                    <a:pt x="730552" y="898202"/>
                  </a:cubicBezTo>
                  <a:close/>
                  <a:moveTo>
                    <a:pt x="1141114" y="891322"/>
                  </a:moveTo>
                  <a:lnTo>
                    <a:pt x="1129633" y="899813"/>
                  </a:lnTo>
                  <a:lnTo>
                    <a:pt x="1122600" y="899592"/>
                  </a:lnTo>
                  <a:lnTo>
                    <a:pt x="1116342" y="904208"/>
                  </a:lnTo>
                  <a:cubicBezTo>
                    <a:pt x="1051583" y="937741"/>
                    <a:pt x="985745" y="970914"/>
                    <a:pt x="920986" y="1006250"/>
                  </a:cubicBezTo>
                  <a:lnTo>
                    <a:pt x="914226" y="1004234"/>
                  </a:lnTo>
                  <a:lnTo>
                    <a:pt x="918145" y="1014033"/>
                  </a:lnTo>
                  <a:cubicBezTo>
                    <a:pt x="923010" y="1037435"/>
                    <a:pt x="923551" y="1059667"/>
                    <a:pt x="926614" y="1081268"/>
                  </a:cubicBezTo>
                  <a:lnTo>
                    <a:pt x="932301" y="1106054"/>
                  </a:lnTo>
                  <a:lnTo>
                    <a:pt x="932680" y="1106094"/>
                  </a:lnTo>
                  <a:cubicBezTo>
                    <a:pt x="936466" y="1106811"/>
                    <a:pt x="937728" y="1109681"/>
                    <a:pt x="937233" y="1112461"/>
                  </a:cubicBezTo>
                  <a:lnTo>
                    <a:pt x="934775" y="1114851"/>
                  </a:lnTo>
                  <a:lnTo>
                    <a:pt x="950217" y="1144723"/>
                  </a:lnTo>
                  <a:lnTo>
                    <a:pt x="950017" y="1145551"/>
                  </a:lnTo>
                  <a:lnTo>
                    <a:pt x="967756" y="1129567"/>
                  </a:lnTo>
                  <a:cubicBezTo>
                    <a:pt x="1019024" y="1094682"/>
                    <a:pt x="1077172" y="1057768"/>
                    <a:pt x="1135825" y="1029626"/>
                  </a:cubicBezTo>
                  <a:lnTo>
                    <a:pt x="1186546" y="1008140"/>
                  </a:lnTo>
                  <a:lnTo>
                    <a:pt x="1173536" y="996751"/>
                  </a:lnTo>
                  <a:cubicBezTo>
                    <a:pt x="1169038" y="990450"/>
                    <a:pt x="1165259" y="983520"/>
                    <a:pt x="1162740" y="979739"/>
                  </a:cubicBezTo>
                  <a:cubicBezTo>
                    <a:pt x="1147266" y="956337"/>
                    <a:pt x="1133231" y="932576"/>
                    <a:pt x="1121356" y="907014"/>
                  </a:cubicBezTo>
                  <a:cubicBezTo>
                    <a:pt x="1119916" y="903773"/>
                    <a:pt x="1124595" y="900533"/>
                    <a:pt x="1126754" y="904134"/>
                  </a:cubicBezTo>
                  <a:cubicBezTo>
                    <a:pt x="1139349" y="925375"/>
                    <a:pt x="1151225" y="949137"/>
                    <a:pt x="1167059" y="968578"/>
                  </a:cubicBezTo>
                  <a:cubicBezTo>
                    <a:pt x="1175335" y="978299"/>
                    <a:pt x="1190090" y="996661"/>
                    <a:pt x="1204844" y="995580"/>
                  </a:cubicBezTo>
                  <a:lnTo>
                    <a:pt x="1209631" y="993283"/>
                  </a:lnTo>
                  <a:lnTo>
                    <a:pt x="1140492" y="894051"/>
                  </a:lnTo>
                  <a:close/>
                  <a:moveTo>
                    <a:pt x="1164250" y="874210"/>
                  </a:moveTo>
                  <a:lnTo>
                    <a:pt x="1141927" y="890720"/>
                  </a:lnTo>
                  <a:lnTo>
                    <a:pt x="1144454" y="890827"/>
                  </a:lnTo>
                  <a:lnTo>
                    <a:pt x="1217857" y="989334"/>
                  </a:lnTo>
                  <a:lnTo>
                    <a:pt x="1220408" y="988110"/>
                  </a:lnTo>
                  <a:lnTo>
                    <a:pt x="1227193" y="983517"/>
                  </a:lnTo>
                  <a:lnTo>
                    <a:pt x="1231901" y="969010"/>
                  </a:lnTo>
                  <a:cubicBezTo>
                    <a:pt x="1231918" y="963004"/>
                    <a:pt x="1230119" y="956130"/>
                    <a:pt x="1226072" y="948198"/>
                  </a:cubicBezTo>
                  <a:cubicBezTo>
                    <a:pt x="1216358" y="928366"/>
                    <a:pt x="1202327" y="901323"/>
                    <a:pt x="1186137" y="886539"/>
                  </a:cubicBezTo>
                  <a:cubicBezTo>
                    <a:pt x="1181415" y="882483"/>
                    <a:pt x="1176187" y="878528"/>
                    <a:pt x="1170719" y="875720"/>
                  </a:cubicBezTo>
                  <a:close/>
                  <a:moveTo>
                    <a:pt x="1277807" y="797835"/>
                  </a:moveTo>
                  <a:cubicBezTo>
                    <a:pt x="1269620" y="798826"/>
                    <a:pt x="1260443" y="805126"/>
                    <a:pt x="1246948" y="813047"/>
                  </a:cubicBezTo>
                  <a:lnTo>
                    <a:pt x="1183444" y="860014"/>
                  </a:lnTo>
                  <a:lnTo>
                    <a:pt x="1188133" y="863517"/>
                  </a:lnTo>
                  <a:cubicBezTo>
                    <a:pt x="1209694" y="884096"/>
                    <a:pt x="1229657" y="919881"/>
                    <a:pt x="1240640" y="947620"/>
                  </a:cubicBezTo>
                  <a:lnTo>
                    <a:pt x="1247023" y="971270"/>
                  </a:lnTo>
                  <a:lnTo>
                    <a:pt x="1304886" y="937976"/>
                  </a:lnTo>
                  <a:cubicBezTo>
                    <a:pt x="1313523" y="933296"/>
                    <a:pt x="1329717" y="927535"/>
                    <a:pt x="1335835" y="920695"/>
                  </a:cubicBezTo>
                  <a:cubicBezTo>
                    <a:pt x="1346631" y="908094"/>
                    <a:pt x="1345551" y="894413"/>
                    <a:pt x="1339073" y="877491"/>
                  </a:cubicBezTo>
                  <a:cubicBezTo>
                    <a:pt x="1331876" y="857330"/>
                    <a:pt x="1315682" y="831768"/>
                    <a:pt x="1302727" y="814487"/>
                  </a:cubicBezTo>
                  <a:cubicBezTo>
                    <a:pt x="1293191" y="801166"/>
                    <a:pt x="1285994" y="796845"/>
                    <a:pt x="1277807" y="797835"/>
                  </a:cubicBezTo>
                  <a:close/>
                  <a:moveTo>
                    <a:pt x="742602" y="686188"/>
                  </a:moveTo>
                  <a:cubicBezTo>
                    <a:pt x="767091" y="692940"/>
                    <a:pt x="791220" y="701115"/>
                    <a:pt x="816068" y="706091"/>
                  </a:cubicBezTo>
                  <a:cubicBezTo>
                    <a:pt x="840557" y="710711"/>
                    <a:pt x="867207" y="708934"/>
                    <a:pt x="891335" y="716042"/>
                  </a:cubicBezTo>
                  <a:cubicBezTo>
                    <a:pt x="893856" y="716397"/>
                    <a:pt x="894216" y="720307"/>
                    <a:pt x="891335" y="721018"/>
                  </a:cubicBezTo>
                  <a:cubicBezTo>
                    <a:pt x="845959" y="732746"/>
                    <a:pt x="780776" y="712488"/>
                    <a:pt x="741162" y="690097"/>
                  </a:cubicBezTo>
                  <a:cubicBezTo>
                    <a:pt x="739001" y="688675"/>
                    <a:pt x="740081" y="685477"/>
                    <a:pt x="742602" y="686188"/>
                  </a:cubicBezTo>
                  <a:close/>
                  <a:moveTo>
                    <a:pt x="771449" y="660006"/>
                  </a:moveTo>
                  <a:cubicBezTo>
                    <a:pt x="765569" y="660941"/>
                    <a:pt x="759245" y="663261"/>
                    <a:pt x="751953" y="667586"/>
                  </a:cubicBezTo>
                  <a:cubicBezTo>
                    <a:pt x="715943" y="688490"/>
                    <a:pt x="737549" y="672632"/>
                    <a:pt x="735028" y="696420"/>
                  </a:cubicBezTo>
                  <a:cubicBezTo>
                    <a:pt x="733588" y="706511"/>
                    <a:pt x="735028" y="716963"/>
                    <a:pt x="733948" y="727055"/>
                  </a:cubicBezTo>
                  <a:cubicBezTo>
                    <a:pt x="727466" y="777873"/>
                    <a:pt x="696858" y="835540"/>
                    <a:pt x="721705" y="885277"/>
                  </a:cubicBezTo>
                  <a:cubicBezTo>
                    <a:pt x="722785" y="887620"/>
                    <a:pt x="721885" y="890053"/>
                    <a:pt x="720219" y="891404"/>
                  </a:cubicBezTo>
                  <a:lnTo>
                    <a:pt x="717985" y="891272"/>
                  </a:lnTo>
                  <a:lnTo>
                    <a:pt x="715565" y="894186"/>
                  </a:lnTo>
                  <a:lnTo>
                    <a:pt x="709607" y="895587"/>
                  </a:lnTo>
                  <a:lnTo>
                    <a:pt x="717602" y="928730"/>
                  </a:lnTo>
                  <a:cubicBezTo>
                    <a:pt x="720100" y="945805"/>
                    <a:pt x="720167" y="962374"/>
                    <a:pt x="718564" y="979272"/>
                  </a:cubicBezTo>
                  <a:lnTo>
                    <a:pt x="713132" y="1010752"/>
                  </a:lnTo>
                  <a:lnTo>
                    <a:pt x="768176" y="1020821"/>
                  </a:lnTo>
                  <a:lnTo>
                    <a:pt x="784683" y="1024439"/>
                  </a:lnTo>
                  <a:lnTo>
                    <a:pt x="807788" y="939821"/>
                  </a:lnTo>
                  <a:cubicBezTo>
                    <a:pt x="808508" y="937296"/>
                    <a:pt x="810668" y="936485"/>
                    <a:pt x="812558" y="936980"/>
                  </a:cubicBezTo>
                  <a:lnTo>
                    <a:pt x="812561" y="936986"/>
                  </a:lnTo>
                  <a:lnTo>
                    <a:pt x="814250" y="929248"/>
                  </a:lnTo>
                  <a:cubicBezTo>
                    <a:pt x="855301" y="900775"/>
                    <a:pt x="874026" y="822204"/>
                    <a:pt x="892391" y="777873"/>
                  </a:cubicBezTo>
                  <a:cubicBezTo>
                    <a:pt x="905354" y="746878"/>
                    <a:pt x="938123" y="687409"/>
                    <a:pt x="883389" y="680561"/>
                  </a:cubicBezTo>
                  <a:cubicBezTo>
                    <a:pt x="864303" y="678038"/>
                    <a:pt x="845578" y="676236"/>
                    <a:pt x="826493" y="672272"/>
                  </a:cubicBezTo>
                  <a:cubicBezTo>
                    <a:pt x="802727" y="666865"/>
                    <a:pt x="789088" y="657202"/>
                    <a:pt x="771449" y="660006"/>
                  </a:cubicBezTo>
                  <a:close/>
                  <a:moveTo>
                    <a:pt x="1675035" y="616091"/>
                  </a:moveTo>
                  <a:lnTo>
                    <a:pt x="1674630" y="617926"/>
                  </a:lnTo>
                  <a:lnTo>
                    <a:pt x="1677791" y="619079"/>
                  </a:lnTo>
                  <a:cubicBezTo>
                    <a:pt x="1680271" y="624052"/>
                    <a:pt x="1680625" y="629026"/>
                    <a:pt x="1683813" y="633999"/>
                  </a:cubicBezTo>
                  <a:lnTo>
                    <a:pt x="1693510" y="639788"/>
                  </a:lnTo>
                  <a:lnTo>
                    <a:pt x="1693023" y="647143"/>
                  </a:lnTo>
                  <a:cubicBezTo>
                    <a:pt x="1695148" y="645722"/>
                    <a:pt x="1696919" y="644301"/>
                    <a:pt x="1698691" y="642880"/>
                  </a:cubicBezTo>
                  <a:lnTo>
                    <a:pt x="1693510" y="639788"/>
                  </a:lnTo>
                  <a:lnTo>
                    <a:pt x="1693908" y="633777"/>
                  </a:lnTo>
                  <a:cubicBezTo>
                    <a:pt x="1693023" y="629470"/>
                    <a:pt x="1690897" y="625473"/>
                    <a:pt x="1687355" y="622276"/>
                  </a:cubicBezTo>
                  <a:cubicBezTo>
                    <a:pt x="1683813" y="619079"/>
                    <a:pt x="1679916" y="617303"/>
                    <a:pt x="1675311" y="616237"/>
                  </a:cubicBezTo>
                  <a:close/>
                  <a:moveTo>
                    <a:pt x="801313" y="591315"/>
                  </a:moveTo>
                  <a:cubicBezTo>
                    <a:pt x="818470" y="600024"/>
                    <a:pt x="834556" y="607644"/>
                    <a:pt x="853143" y="610547"/>
                  </a:cubicBezTo>
                  <a:cubicBezTo>
                    <a:pt x="869943" y="613087"/>
                    <a:pt x="887101" y="606555"/>
                    <a:pt x="902829" y="610910"/>
                  </a:cubicBezTo>
                  <a:cubicBezTo>
                    <a:pt x="904616" y="611635"/>
                    <a:pt x="905331" y="613812"/>
                    <a:pt x="904258" y="615627"/>
                  </a:cubicBezTo>
                  <a:cubicBezTo>
                    <a:pt x="892463" y="627964"/>
                    <a:pt x="868871" y="625424"/>
                    <a:pt x="853500" y="623247"/>
                  </a:cubicBezTo>
                  <a:cubicBezTo>
                    <a:pt x="832768" y="619981"/>
                    <a:pt x="813109" y="610547"/>
                    <a:pt x="799168" y="594218"/>
                  </a:cubicBezTo>
                  <a:cubicBezTo>
                    <a:pt x="797738" y="592767"/>
                    <a:pt x="799526" y="590227"/>
                    <a:pt x="801313" y="591315"/>
                  </a:cubicBezTo>
                  <a:close/>
                  <a:moveTo>
                    <a:pt x="806255" y="572764"/>
                  </a:moveTo>
                  <a:cubicBezTo>
                    <a:pt x="862226" y="581750"/>
                    <a:pt x="913864" y="583187"/>
                    <a:pt x="970197" y="574920"/>
                  </a:cubicBezTo>
                  <a:cubicBezTo>
                    <a:pt x="971641" y="574920"/>
                    <a:pt x="972002" y="577436"/>
                    <a:pt x="970919" y="577796"/>
                  </a:cubicBezTo>
                  <a:cubicBezTo>
                    <a:pt x="917114" y="591454"/>
                    <a:pt x="858254" y="591095"/>
                    <a:pt x="805533" y="575280"/>
                  </a:cubicBezTo>
                  <a:cubicBezTo>
                    <a:pt x="804088" y="574920"/>
                    <a:pt x="804810" y="572764"/>
                    <a:pt x="806255" y="572764"/>
                  </a:cubicBezTo>
                  <a:close/>
                  <a:moveTo>
                    <a:pt x="983764" y="363413"/>
                  </a:moveTo>
                  <a:cubicBezTo>
                    <a:pt x="984847" y="361627"/>
                    <a:pt x="987012" y="362698"/>
                    <a:pt x="987372" y="364484"/>
                  </a:cubicBezTo>
                  <a:cubicBezTo>
                    <a:pt x="988094" y="385558"/>
                    <a:pt x="993506" y="406275"/>
                    <a:pt x="1012989" y="418419"/>
                  </a:cubicBezTo>
                  <a:cubicBezTo>
                    <a:pt x="1015154" y="419491"/>
                    <a:pt x="1017680" y="421634"/>
                    <a:pt x="1019844" y="420919"/>
                  </a:cubicBezTo>
                  <a:cubicBezTo>
                    <a:pt x="1023452" y="420205"/>
                    <a:pt x="1023091" y="416276"/>
                    <a:pt x="1023091" y="413061"/>
                  </a:cubicBezTo>
                  <a:cubicBezTo>
                    <a:pt x="1023452" y="407704"/>
                    <a:pt x="1022731" y="402703"/>
                    <a:pt x="1021287" y="397345"/>
                  </a:cubicBezTo>
                  <a:cubicBezTo>
                    <a:pt x="1018040" y="386630"/>
                    <a:pt x="1012268" y="377343"/>
                    <a:pt x="1003608" y="370199"/>
                  </a:cubicBezTo>
                  <a:cubicBezTo>
                    <a:pt x="1001804" y="368770"/>
                    <a:pt x="1003969" y="366270"/>
                    <a:pt x="1005773" y="367342"/>
                  </a:cubicBezTo>
                  <a:cubicBezTo>
                    <a:pt x="1018762" y="375914"/>
                    <a:pt x="1027782" y="387701"/>
                    <a:pt x="1030668" y="403417"/>
                  </a:cubicBezTo>
                  <a:cubicBezTo>
                    <a:pt x="1032111" y="411633"/>
                    <a:pt x="1033915" y="432707"/>
                    <a:pt x="1019844" y="430921"/>
                  </a:cubicBezTo>
                  <a:cubicBezTo>
                    <a:pt x="1006495" y="429135"/>
                    <a:pt x="993506" y="414133"/>
                    <a:pt x="987733" y="403060"/>
                  </a:cubicBezTo>
                  <a:cubicBezTo>
                    <a:pt x="981239" y="390559"/>
                    <a:pt x="978713" y="376629"/>
                    <a:pt x="983764" y="363413"/>
                  </a:cubicBezTo>
                  <a:close/>
                  <a:moveTo>
                    <a:pt x="835502" y="230668"/>
                  </a:moveTo>
                  <a:lnTo>
                    <a:pt x="767430" y="269167"/>
                  </a:lnTo>
                  <a:cubicBezTo>
                    <a:pt x="694122" y="328598"/>
                    <a:pt x="654256" y="423161"/>
                    <a:pt x="723870" y="511032"/>
                  </a:cubicBezTo>
                  <a:cubicBezTo>
                    <a:pt x="742128" y="533744"/>
                    <a:pt x="808039" y="595648"/>
                    <a:pt x="777956" y="628640"/>
                  </a:cubicBezTo>
                  <a:lnTo>
                    <a:pt x="759754" y="640185"/>
                  </a:lnTo>
                  <a:lnTo>
                    <a:pt x="791558" y="649504"/>
                  </a:lnTo>
                  <a:cubicBezTo>
                    <a:pt x="804347" y="654048"/>
                    <a:pt x="817401" y="658756"/>
                    <a:pt x="829374" y="661099"/>
                  </a:cubicBezTo>
                  <a:cubicBezTo>
                    <a:pt x="841257" y="663351"/>
                    <a:pt x="855121" y="664320"/>
                    <a:pt x="868748" y="665610"/>
                  </a:cubicBezTo>
                  <a:lnTo>
                    <a:pt x="892244" y="669594"/>
                  </a:lnTo>
                  <a:lnTo>
                    <a:pt x="884515" y="659131"/>
                  </a:lnTo>
                  <a:cubicBezTo>
                    <a:pt x="872299" y="620914"/>
                    <a:pt x="971793" y="594904"/>
                    <a:pt x="988768" y="585446"/>
                  </a:cubicBezTo>
                  <a:cubicBezTo>
                    <a:pt x="1046250" y="553378"/>
                    <a:pt x="1073195" y="492485"/>
                    <a:pt x="1068884" y="427629"/>
                  </a:cubicBezTo>
                  <a:cubicBezTo>
                    <a:pt x="1066908" y="396462"/>
                    <a:pt x="1057208" y="369078"/>
                    <a:pt x="1045038" y="342595"/>
                  </a:cubicBezTo>
                  <a:lnTo>
                    <a:pt x="1007349" y="264976"/>
                  </a:lnTo>
                  <a:lnTo>
                    <a:pt x="985778" y="272234"/>
                  </a:lnTo>
                  <a:cubicBezTo>
                    <a:pt x="961092" y="274973"/>
                    <a:pt x="930429" y="265690"/>
                    <a:pt x="909896" y="263018"/>
                  </a:cubicBezTo>
                  <a:cubicBezTo>
                    <a:pt x="896028" y="261416"/>
                    <a:pt x="880809" y="260080"/>
                    <a:pt x="867301" y="255717"/>
                  </a:cubicBezTo>
                  <a:close/>
                  <a:moveTo>
                    <a:pt x="932829" y="216492"/>
                  </a:moveTo>
                  <a:cubicBezTo>
                    <a:pt x="957950" y="219852"/>
                    <a:pt x="982393" y="227570"/>
                    <a:pt x="1001876" y="240102"/>
                  </a:cubicBezTo>
                  <a:cubicBezTo>
                    <a:pt x="1006927" y="243371"/>
                    <a:pt x="1004041" y="251726"/>
                    <a:pt x="997908" y="250273"/>
                  </a:cubicBezTo>
                  <a:cubicBezTo>
                    <a:pt x="976621" y="244098"/>
                    <a:pt x="956777" y="234653"/>
                    <a:pt x="935129" y="229931"/>
                  </a:cubicBezTo>
                  <a:cubicBezTo>
                    <a:pt x="910235" y="224846"/>
                    <a:pt x="885340" y="224846"/>
                    <a:pt x="860084" y="224119"/>
                  </a:cubicBezTo>
                  <a:cubicBezTo>
                    <a:pt x="857559" y="224119"/>
                    <a:pt x="856476" y="219761"/>
                    <a:pt x="859723" y="219034"/>
                  </a:cubicBezTo>
                  <a:cubicBezTo>
                    <a:pt x="881912" y="214131"/>
                    <a:pt x="907709" y="213132"/>
                    <a:pt x="932829" y="216492"/>
                  </a:cubicBezTo>
                  <a:close/>
                  <a:moveTo>
                    <a:pt x="900269" y="58776"/>
                  </a:moveTo>
                  <a:cubicBezTo>
                    <a:pt x="927242" y="70741"/>
                    <a:pt x="956732" y="76905"/>
                    <a:pt x="985143" y="85607"/>
                  </a:cubicBezTo>
                  <a:cubicBezTo>
                    <a:pt x="1009599" y="93221"/>
                    <a:pt x="1025783" y="95034"/>
                    <a:pt x="1051317" y="91771"/>
                  </a:cubicBezTo>
                  <a:cubicBezTo>
                    <a:pt x="1053834" y="91771"/>
                    <a:pt x="1054554" y="94672"/>
                    <a:pt x="1053834" y="96122"/>
                  </a:cubicBezTo>
                  <a:cubicBezTo>
                    <a:pt x="1044484" y="116789"/>
                    <a:pt x="1016432" y="108450"/>
                    <a:pt x="999169" y="103374"/>
                  </a:cubicBezTo>
                  <a:cubicBezTo>
                    <a:pt x="967521" y="93947"/>
                    <a:pt x="921487" y="86695"/>
                    <a:pt x="898471" y="60952"/>
                  </a:cubicBezTo>
                  <a:cubicBezTo>
                    <a:pt x="897751" y="59864"/>
                    <a:pt x="898830" y="58414"/>
                    <a:pt x="900269" y="58776"/>
                  </a:cubicBezTo>
                  <a:close/>
                  <a:moveTo>
                    <a:pt x="932187" y="435"/>
                  </a:moveTo>
                  <a:cubicBezTo>
                    <a:pt x="959939" y="2456"/>
                    <a:pt x="989085" y="10990"/>
                    <a:pt x="1007437" y="14763"/>
                  </a:cubicBezTo>
                  <a:cubicBezTo>
                    <a:pt x="1045939" y="22668"/>
                    <a:pt x="1116466" y="34526"/>
                    <a:pt x="1110349" y="89862"/>
                  </a:cubicBezTo>
                  <a:cubicBezTo>
                    <a:pt x="1108190" y="108906"/>
                    <a:pt x="1098475" y="111062"/>
                    <a:pt x="1086960" y="122560"/>
                  </a:cubicBezTo>
                  <a:cubicBezTo>
                    <a:pt x="1067169" y="142323"/>
                    <a:pt x="1054575" y="166219"/>
                    <a:pt x="1045444" y="191865"/>
                  </a:cubicBezTo>
                  <a:lnTo>
                    <a:pt x="1025338" y="269260"/>
                  </a:lnTo>
                  <a:lnTo>
                    <a:pt x="1048883" y="305398"/>
                  </a:lnTo>
                  <a:cubicBezTo>
                    <a:pt x="1077394" y="360475"/>
                    <a:pt x="1091608" y="427358"/>
                    <a:pt x="1078944" y="484918"/>
                  </a:cubicBezTo>
                  <a:cubicBezTo>
                    <a:pt x="1071399" y="518788"/>
                    <a:pt x="1055232" y="549775"/>
                    <a:pt x="1029006" y="572474"/>
                  </a:cubicBezTo>
                  <a:cubicBezTo>
                    <a:pt x="1014635" y="585085"/>
                    <a:pt x="998109" y="593733"/>
                    <a:pt x="980864" y="601660"/>
                  </a:cubicBezTo>
                  <a:cubicBezTo>
                    <a:pt x="965147" y="608280"/>
                    <a:pt x="893041" y="625384"/>
                    <a:pt x="896199" y="657557"/>
                  </a:cubicBezTo>
                  <a:lnTo>
                    <a:pt x="902108" y="671267"/>
                  </a:lnTo>
                  <a:lnTo>
                    <a:pt x="906705" y="672046"/>
                  </a:lnTo>
                  <a:cubicBezTo>
                    <a:pt x="928581" y="679120"/>
                    <a:pt x="940644" y="693897"/>
                    <a:pt x="925160" y="729217"/>
                  </a:cubicBezTo>
                  <a:cubicBezTo>
                    <a:pt x="903914" y="777513"/>
                    <a:pt x="883028" y="825809"/>
                    <a:pt x="863223" y="874825"/>
                  </a:cubicBezTo>
                  <a:cubicBezTo>
                    <a:pt x="852780" y="900775"/>
                    <a:pt x="844858" y="924562"/>
                    <a:pt x="820732" y="940781"/>
                  </a:cubicBezTo>
                  <a:lnTo>
                    <a:pt x="813794" y="938944"/>
                  </a:lnTo>
                  <a:lnTo>
                    <a:pt x="815708" y="941985"/>
                  </a:lnTo>
                  <a:lnTo>
                    <a:pt x="795536" y="1026817"/>
                  </a:lnTo>
                  <a:lnTo>
                    <a:pt x="879087" y="1045130"/>
                  </a:lnTo>
                  <a:cubicBezTo>
                    <a:pt x="889170" y="1047633"/>
                    <a:pt x="897092" y="1049778"/>
                    <a:pt x="904069" y="1053308"/>
                  </a:cubicBezTo>
                  <a:lnTo>
                    <a:pt x="910159" y="1058508"/>
                  </a:lnTo>
                  <a:lnTo>
                    <a:pt x="905488" y="1016239"/>
                  </a:lnTo>
                  <a:cubicBezTo>
                    <a:pt x="902560" y="1002963"/>
                    <a:pt x="897245" y="990452"/>
                    <a:pt x="886434" y="978031"/>
                  </a:cubicBezTo>
                  <a:cubicBezTo>
                    <a:pt x="871660" y="961110"/>
                    <a:pt x="854363" y="946349"/>
                    <a:pt x="839949" y="928707"/>
                  </a:cubicBezTo>
                  <a:cubicBezTo>
                    <a:pt x="837426" y="925107"/>
                    <a:pt x="841390" y="920427"/>
                    <a:pt x="844994" y="923307"/>
                  </a:cubicBezTo>
                  <a:cubicBezTo>
                    <a:pt x="866074" y="940858"/>
                    <a:pt x="892425" y="962055"/>
                    <a:pt x="907475" y="987352"/>
                  </a:cubicBezTo>
                  <a:lnTo>
                    <a:pt x="912336" y="999506"/>
                  </a:lnTo>
                  <a:lnTo>
                    <a:pt x="913791" y="993991"/>
                  </a:lnTo>
                  <a:cubicBezTo>
                    <a:pt x="956963" y="970914"/>
                    <a:pt x="1000136" y="948198"/>
                    <a:pt x="1043308" y="925121"/>
                  </a:cubicBezTo>
                  <a:cubicBezTo>
                    <a:pt x="1059498" y="916107"/>
                    <a:pt x="1077127" y="908174"/>
                    <a:pt x="1093676" y="898799"/>
                  </a:cubicBezTo>
                  <a:cubicBezTo>
                    <a:pt x="1107707" y="890506"/>
                    <a:pt x="1119939" y="882934"/>
                    <a:pt x="1130373" y="868871"/>
                  </a:cubicBezTo>
                  <a:cubicBezTo>
                    <a:pt x="1133251" y="864544"/>
                    <a:pt x="1133970" y="858054"/>
                    <a:pt x="1137928" y="854448"/>
                  </a:cubicBezTo>
                  <a:cubicBezTo>
                    <a:pt x="1143504" y="849400"/>
                    <a:pt x="1149424" y="847085"/>
                    <a:pt x="1155514" y="846959"/>
                  </a:cubicBezTo>
                  <a:cubicBezTo>
                    <a:pt x="1160843" y="846850"/>
                    <a:pt x="1166302" y="848417"/>
                    <a:pt x="1171777" y="851298"/>
                  </a:cubicBezTo>
                  <a:lnTo>
                    <a:pt x="1173560" y="852630"/>
                  </a:lnTo>
                  <a:lnTo>
                    <a:pt x="1202730" y="831093"/>
                  </a:lnTo>
                  <a:cubicBezTo>
                    <a:pt x="1230755" y="812597"/>
                    <a:pt x="1259544" y="795225"/>
                    <a:pt x="1288693" y="777764"/>
                  </a:cubicBezTo>
                  <a:cubicBezTo>
                    <a:pt x="1291571" y="775964"/>
                    <a:pt x="1295890" y="777044"/>
                    <a:pt x="1297329" y="779924"/>
                  </a:cubicBezTo>
                  <a:lnTo>
                    <a:pt x="1337605" y="856354"/>
                  </a:lnTo>
                  <a:lnTo>
                    <a:pt x="1416879" y="798917"/>
                  </a:lnTo>
                  <a:cubicBezTo>
                    <a:pt x="1460446" y="770298"/>
                    <a:pt x="1506287" y="744002"/>
                    <a:pt x="1552658" y="719272"/>
                  </a:cubicBezTo>
                  <a:lnTo>
                    <a:pt x="1690288" y="649696"/>
                  </a:lnTo>
                  <a:lnTo>
                    <a:pt x="1674957" y="641104"/>
                  </a:lnTo>
                  <a:cubicBezTo>
                    <a:pt x="1672832" y="637907"/>
                    <a:pt x="1671061" y="633733"/>
                    <a:pt x="1670573" y="629514"/>
                  </a:cubicBezTo>
                  <a:lnTo>
                    <a:pt x="1673637" y="618575"/>
                  </a:lnTo>
                  <a:lnTo>
                    <a:pt x="1501289" y="721857"/>
                  </a:lnTo>
                  <a:cubicBezTo>
                    <a:pt x="1443303" y="756300"/>
                    <a:pt x="1384776" y="789618"/>
                    <a:pt x="1324716" y="818973"/>
                  </a:cubicBezTo>
                  <a:cubicBezTo>
                    <a:pt x="1322191" y="820054"/>
                    <a:pt x="1320026" y="816812"/>
                    <a:pt x="1322191" y="815371"/>
                  </a:cubicBezTo>
                  <a:cubicBezTo>
                    <a:pt x="1377381" y="777552"/>
                    <a:pt x="1435277" y="742973"/>
                    <a:pt x="1493804" y="709386"/>
                  </a:cubicBezTo>
                  <a:lnTo>
                    <a:pt x="1667681" y="610213"/>
                  </a:lnTo>
                  <a:lnTo>
                    <a:pt x="1667518" y="608421"/>
                  </a:lnTo>
                  <a:cubicBezTo>
                    <a:pt x="1669644" y="607000"/>
                    <a:pt x="1670352" y="605224"/>
                    <a:pt x="1673186" y="604869"/>
                  </a:cubicBezTo>
                  <a:cubicBezTo>
                    <a:pt x="1676020" y="604514"/>
                    <a:pt x="1679916" y="605224"/>
                    <a:pt x="1682396" y="606290"/>
                  </a:cubicBezTo>
                  <a:cubicBezTo>
                    <a:pt x="1688064" y="608066"/>
                    <a:pt x="1693023" y="610908"/>
                    <a:pt x="1697274" y="615526"/>
                  </a:cubicBezTo>
                  <a:cubicBezTo>
                    <a:pt x="1705775" y="624407"/>
                    <a:pt x="1708609" y="637907"/>
                    <a:pt x="1704358" y="649985"/>
                  </a:cubicBezTo>
                  <a:cubicBezTo>
                    <a:pt x="1703650" y="652117"/>
                    <a:pt x="1701524" y="654959"/>
                    <a:pt x="1699045" y="654603"/>
                  </a:cubicBezTo>
                  <a:lnTo>
                    <a:pt x="1698564" y="654334"/>
                  </a:lnTo>
                  <a:lnTo>
                    <a:pt x="1697373" y="658718"/>
                  </a:lnTo>
                  <a:cubicBezTo>
                    <a:pt x="1635914" y="690681"/>
                    <a:pt x="1574815" y="723004"/>
                    <a:pt x="1514794" y="757481"/>
                  </a:cubicBezTo>
                  <a:cubicBezTo>
                    <a:pt x="1484604" y="774361"/>
                    <a:pt x="1455223" y="792856"/>
                    <a:pt x="1425752" y="811128"/>
                  </a:cubicBezTo>
                  <a:lnTo>
                    <a:pt x="1340117" y="861123"/>
                  </a:lnTo>
                  <a:lnTo>
                    <a:pt x="1342672" y="865971"/>
                  </a:lnTo>
                  <a:cubicBezTo>
                    <a:pt x="1348430" y="877131"/>
                    <a:pt x="1365703" y="895133"/>
                    <a:pt x="1363184" y="908814"/>
                  </a:cubicBezTo>
                  <a:cubicBezTo>
                    <a:pt x="1359226" y="934376"/>
                    <a:pt x="1316042" y="946617"/>
                    <a:pt x="1295890" y="957778"/>
                  </a:cubicBezTo>
                  <a:cubicBezTo>
                    <a:pt x="1282395" y="965338"/>
                    <a:pt x="1268360" y="974609"/>
                    <a:pt x="1254056" y="983295"/>
                  </a:cubicBezTo>
                  <a:lnTo>
                    <a:pt x="1247250" y="986741"/>
                  </a:lnTo>
                  <a:lnTo>
                    <a:pt x="1242599" y="1000340"/>
                  </a:lnTo>
                  <a:cubicBezTo>
                    <a:pt x="1229579" y="1014994"/>
                    <a:pt x="1200978" y="1015806"/>
                    <a:pt x="1182899" y="1023919"/>
                  </a:cubicBezTo>
                  <a:cubicBezTo>
                    <a:pt x="1126415" y="1050241"/>
                    <a:pt x="1071011" y="1080529"/>
                    <a:pt x="1017045" y="1111899"/>
                  </a:cubicBezTo>
                  <a:cubicBezTo>
                    <a:pt x="990782" y="1127043"/>
                    <a:pt x="963799" y="1142187"/>
                    <a:pt x="942213" y="1163822"/>
                  </a:cubicBezTo>
                  <a:cubicBezTo>
                    <a:pt x="922785" y="1182572"/>
                    <a:pt x="910193" y="1206730"/>
                    <a:pt x="891845" y="1226202"/>
                  </a:cubicBezTo>
                  <a:cubicBezTo>
                    <a:pt x="876375" y="1242788"/>
                    <a:pt x="857127" y="1255498"/>
                    <a:pt x="836350" y="1265189"/>
                  </a:cubicBezTo>
                  <a:lnTo>
                    <a:pt x="790077" y="1280121"/>
                  </a:lnTo>
                  <a:lnTo>
                    <a:pt x="836648" y="1319527"/>
                  </a:lnTo>
                  <a:cubicBezTo>
                    <a:pt x="854384" y="1334571"/>
                    <a:pt x="870771" y="1350966"/>
                    <a:pt x="883375" y="1374028"/>
                  </a:cubicBezTo>
                  <a:cubicBezTo>
                    <a:pt x="902822" y="1409341"/>
                    <a:pt x="912906" y="1450060"/>
                    <a:pt x="911465" y="1490417"/>
                  </a:cubicBezTo>
                  <a:cubicBezTo>
                    <a:pt x="908224" y="1576538"/>
                    <a:pt x="854565" y="1666983"/>
                    <a:pt x="774255" y="1701935"/>
                  </a:cubicBezTo>
                  <a:cubicBezTo>
                    <a:pt x="728878" y="1721754"/>
                    <a:pt x="679540" y="1715628"/>
                    <a:pt x="631643" y="1708421"/>
                  </a:cubicBezTo>
                  <a:cubicBezTo>
                    <a:pt x="572221" y="1700134"/>
                    <a:pt x="509558" y="1690405"/>
                    <a:pt x="453377" y="1668064"/>
                  </a:cubicBezTo>
                  <a:cubicBezTo>
                    <a:pt x="372348" y="1635994"/>
                    <a:pt x="326251" y="1564647"/>
                    <a:pt x="333093" y="1476725"/>
                  </a:cubicBezTo>
                  <a:cubicBezTo>
                    <a:pt x="333453" y="1473121"/>
                    <a:pt x="338855" y="1472761"/>
                    <a:pt x="339215" y="1476725"/>
                  </a:cubicBezTo>
                  <a:cubicBezTo>
                    <a:pt x="344257" y="1525370"/>
                    <a:pt x="349659" y="1572214"/>
                    <a:pt x="384592" y="1609329"/>
                  </a:cubicBezTo>
                  <a:cubicBezTo>
                    <a:pt x="414123" y="1641038"/>
                    <a:pt x="456258" y="1657254"/>
                    <a:pt x="496953" y="1668064"/>
                  </a:cubicBezTo>
                  <a:cubicBezTo>
                    <a:pt x="575822" y="1688963"/>
                    <a:pt x="690344" y="1719232"/>
                    <a:pt x="767772" y="1684279"/>
                  </a:cubicBezTo>
                  <a:cubicBezTo>
                    <a:pt x="857086" y="1644281"/>
                    <a:pt x="913266" y="1536541"/>
                    <a:pt x="893099" y="1440691"/>
                  </a:cubicBezTo>
                  <a:cubicBezTo>
                    <a:pt x="885176" y="1403576"/>
                    <a:pt x="867169" y="1368623"/>
                    <a:pt x="840880" y="1341598"/>
                  </a:cubicBezTo>
                  <a:cubicBezTo>
                    <a:pt x="830076" y="1330247"/>
                    <a:pt x="817021" y="1321779"/>
                    <a:pt x="804596" y="1312771"/>
                  </a:cubicBezTo>
                  <a:lnTo>
                    <a:pt x="783036" y="1291497"/>
                  </a:lnTo>
                  <a:lnTo>
                    <a:pt x="767096" y="1309453"/>
                  </a:lnTo>
                  <a:cubicBezTo>
                    <a:pt x="740424" y="1322768"/>
                    <a:pt x="698034" y="1311506"/>
                    <a:pt x="673695" y="1308792"/>
                  </a:cubicBezTo>
                  <a:cubicBezTo>
                    <a:pt x="638809" y="1304721"/>
                    <a:pt x="594797" y="1298207"/>
                    <a:pt x="570407" y="1272154"/>
                  </a:cubicBezTo>
                  <a:lnTo>
                    <a:pt x="554999" y="1241675"/>
                  </a:lnTo>
                  <a:lnTo>
                    <a:pt x="552554" y="1250503"/>
                  </a:lnTo>
                  <a:cubicBezTo>
                    <a:pt x="514725" y="1267053"/>
                    <a:pt x="471132" y="1283604"/>
                    <a:pt x="430421" y="1267773"/>
                  </a:cubicBezTo>
                  <a:cubicBezTo>
                    <a:pt x="389350" y="1251582"/>
                    <a:pt x="349719" y="1203729"/>
                    <a:pt x="325581" y="1168109"/>
                  </a:cubicBezTo>
                  <a:cubicBezTo>
                    <a:pt x="318916" y="1158395"/>
                    <a:pt x="314232" y="1148950"/>
                    <a:pt x="310224" y="1139236"/>
                  </a:cubicBezTo>
                  <a:lnTo>
                    <a:pt x="301726" y="1116311"/>
                  </a:lnTo>
                  <a:lnTo>
                    <a:pt x="271668" y="1134065"/>
                  </a:lnTo>
                  <a:lnTo>
                    <a:pt x="309804" y="1183194"/>
                  </a:lnTo>
                  <a:cubicBezTo>
                    <a:pt x="311243" y="1184634"/>
                    <a:pt x="311603" y="1186794"/>
                    <a:pt x="309804" y="1188595"/>
                  </a:cubicBezTo>
                  <a:cubicBezTo>
                    <a:pt x="282099" y="1215960"/>
                    <a:pt x="254393" y="1242966"/>
                    <a:pt x="225609" y="1269611"/>
                  </a:cubicBezTo>
                  <a:cubicBezTo>
                    <a:pt x="223810" y="1271411"/>
                    <a:pt x="220571" y="1272492"/>
                    <a:pt x="218053" y="1270691"/>
                  </a:cubicBezTo>
                  <a:lnTo>
                    <a:pt x="166333" y="1234514"/>
                  </a:lnTo>
                  <a:lnTo>
                    <a:pt x="148672" y="1254665"/>
                  </a:lnTo>
                  <a:cubicBezTo>
                    <a:pt x="148310" y="1255027"/>
                    <a:pt x="146863" y="1254665"/>
                    <a:pt x="147225" y="1253942"/>
                  </a:cubicBezTo>
                  <a:lnTo>
                    <a:pt x="159686" y="1229865"/>
                  </a:lnTo>
                  <a:lnTo>
                    <a:pt x="144950" y="1219558"/>
                  </a:lnTo>
                  <a:lnTo>
                    <a:pt x="119344" y="1249105"/>
                  </a:lnTo>
                  <a:lnTo>
                    <a:pt x="122687" y="1246942"/>
                  </a:lnTo>
                  <a:cubicBezTo>
                    <a:pt x="238468" y="1274245"/>
                    <a:pt x="313130" y="1353280"/>
                    <a:pt x="348838" y="1463570"/>
                  </a:cubicBezTo>
                  <a:lnTo>
                    <a:pt x="348290" y="1463505"/>
                  </a:lnTo>
                  <a:lnTo>
                    <a:pt x="347035" y="1459978"/>
                  </a:lnTo>
                  <a:cubicBezTo>
                    <a:pt x="346314" y="1459259"/>
                    <a:pt x="345592" y="1458541"/>
                    <a:pt x="344871" y="1457822"/>
                  </a:cubicBezTo>
                  <a:cubicBezTo>
                    <a:pt x="341985" y="1454948"/>
                    <a:pt x="337657" y="1456385"/>
                    <a:pt x="335493" y="1459259"/>
                  </a:cubicBezTo>
                  <a:cubicBezTo>
                    <a:pt x="334772" y="1459978"/>
                    <a:pt x="334050" y="1461055"/>
                    <a:pt x="333689" y="1461774"/>
                  </a:cubicBezTo>
                  <a:lnTo>
                    <a:pt x="348290" y="1463505"/>
                  </a:lnTo>
                  <a:lnTo>
                    <a:pt x="349464" y="1466803"/>
                  </a:lnTo>
                  <a:cubicBezTo>
                    <a:pt x="348162" y="1473337"/>
                    <a:pt x="337477" y="1477851"/>
                    <a:pt x="333689" y="1470037"/>
                  </a:cubicBezTo>
                  <a:cubicBezTo>
                    <a:pt x="314212" y="1427645"/>
                    <a:pt x="298703" y="1383816"/>
                    <a:pt x="268405" y="1347532"/>
                  </a:cubicBezTo>
                  <a:cubicBezTo>
                    <a:pt x="232336" y="1304062"/>
                    <a:pt x="173183" y="1275322"/>
                    <a:pt x="120523" y="1255923"/>
                  </a:cubicBezTo>
                  <a:lnTo>
                    <a:pt x="117745" y="1250950"/>
                  </a:lnTo>
                  <a:lnTo>
                    <a:pt x="116261" y="1252662"/>
                  </a:lnTo>
                  <a:cubicBezTo>
                    <a:pt x="114820" y="1254460"/>
                    <a:pt x="111938" y="1251942"/>
                    <a:pt x="113019" y="1249783"/>
                  </a:cubicBezTo>
                  <a:lnTo>
                    <a:pt x="136565" y="1213693"/>
                  </a:lnTo>
                  <a:lnTo>
                    <a:pt x="12492" y="1126906"/>
                  </a:lnTo>
                  <a:lnTo>
                    <a:pt x="17074" y="1121707"/>
                  </a:lnTo>
                  <a:lnTo>
                    <a:pt x="142430" y="1204704"/>
                  </a:lnTo>
                  <a:lnTo>
                    <a:pt x="147915" y="1196297"/>
                  </a:lnTo>
                  <a:cubicBezTo>
                    <a:pt x="161509" y="1179623"/>
                    <a:pt x="176855" y="1164107"/>
                    <a:pt x="193315" y="1149760"/>
                  </a:cubicBezTo>
                  <a:lnTo>
                    <a:pt x="241933" y="1117078"/>
                  </a:lnTo>
                  <a:lnTo>
                    <a:pt x="204740" y="1074452"/>
                  </a:lnTo>
                  <a:cubicBezTo>
                    <a:pt x="191787" y="1059329"/>
                    <a:pt x="169838" y="1019721"/>
                    <a:pt x="151848" y="1011439"/>
                  </a:cubicBezTo>
                  <a:cubicBezTo>
                    <a:pt x="128101" y="1000367"/>
                    <a:pt x="72780" y="1058766"/>
                    <a:pt x="37496" y="1098532"/>
                  </a:cubicBezTo>
                  <a:lnTo>
                    <a:pt x="17074" y="1121707"/>
                  </a:lnTo>
                  <a:lnTo>
                    <a:pt x="13681" y="1119461"/>
                  </a:lnTo>
                  <a:cubicBezTo>
                    <a:pt x="9723" y="1117300"/>
                    <a:pt x="6845" y="1122701"/>
                    <a:pt x="10083" y="1125222"/>
                  </a:cubicBezTo>
                  <a:lnTo>
                    <a:pt x="12492" y="1126906"/>
                  </a:lnTo>
                  <a:lnTo>
                    <a:pt x="10803" y="1128823"/>
                  </a:lnTo>
                  <a:cubicBezTo>
                    <a:pt x="5406" y="1134944"/>
                    <a:pt x="-3949" y="1125942"/>
                    <a:pt x="1808" y="1119461"/>
                  </a:cubicBezTo>
                  <a:cubicBezTo>
                    <a:pt x="45345" y="1071931"/>
                    <a:pt x="92479" y="1029443"/>
                    <a:pt x="142133" y="988394"/>
                  </a:cubicBezTo>
                  <a:cubicBezTo>
                    <a:pt x="145012" y="985874"/>
                    <a:pt x="149689" y="985514"/>
                    <a:pt x="152568" y="988394"/>
                  </a:cubicBezTo>
                  <a:cubicBezTo>
                    <a:pt x="180993" y="1018821"/>
                    <a:pt x="207259" y="1051227"/>
                    <a:pt x="232940" y="1084174"/>
                  </a:cubicBezTo>
                  <a:lnTo>
                    <a:pt x="252807" y="1109768"/>
                  </a:lnTo>
                  <a:lnTo>
                    <a:pt x="300362" y="1077801"/>
                  </a:lnTo>
                  <a:cubicBezTo>
                    <a:pt x="303604" y="1076002"/>
                    <a:pt x="307567" y="1078161"/>
                    <a:pt x="307567" y="1081758"/>
                  </a:cubicBezTo>
                  <a:cubicBezTo>
                    <a:pt x="309729" y="1135008"/>
                    <a:pt x="343234" y="1174586"/>
                    <a:pt x="379622" y="1210206"/>
                  </a:cubicBezTo>
                  <a:cubicBezTo>
                    <a:pt x="407003" y="1236471"/>
                    <a:pt x="435465" y="1259138"/>
                    <a:pt x="475816" y="1256259"/>
                  </a:cubicBezTo>
                  <a:cubicBezTo>
                    <a:pt x="500314" y="1254820"/>
                    <a:pt x="523012" y="1244026"/>
                    <a:pt x="545709" y="1235032"/>
                  </a:cubicBezTo>
                  <a:lnTo>
                    <a:pt x="553656" y="1239018"/>
                  </a:lnTo>
                  <a:lnTo>
                    <a:pt x="553623" y="1238953"/>
                  </a:lnTo>
                  <a:cubicBezTo>
                    <a:pt x="553443" y="1237144"/>
                    <a:pt x="554435" y="1235697"/>
                    <a:pt x="555697" y="1235109"/>
                  </a:cubicBezTo>
                  <a:cubicBezTo>
                    <a:pt x="556959" y="1234521"/>
                    <a:pt x="558491" y="1234792"/>
                    <a:pt x="559393" y="1236420"/>
                  </a:cubicBezTo>
                  <a:cubicBezTo>
                    <a:pt x="588960" y="1282738"/>
                    <a:pt x="631147" y="1289613"/>
                    <a:pt x="682349" y="1294679"/>
                  </a:cubicBezTo>
                  <a:cubicBezTo>
                    <a:pt x="700378" y="1296851"/>
                    <a:pt x="726339" y="1303002"/>
                    <a:pt x="744008" y="1298660"/>
                  </a:cubicBezTo>
                  <a:cubicBezTo>
                    <a:pt x="750318" y="1297212"/>
                    <a:pt x="755997" y="1293775"/>
                    <a:pt x="761496" y="1290020"/>
                  </a:cubicBezTo>
                  <a:lnTo>
                    <a:pt x="770706" y="1284103"/>
                  </a:lnTo>
                  <a:lnTo>
                    <a:pt x="770602" y="1283894"/>
                  </a:lnTo>
                  <a:lnTo>
                    <a:pt x="772541" y="1282924"/>
                  </a:lnTo>
                  <a:lnTo>
                    <a:pt x="773635" y="1282222"/>
                  </a:lnTo>
                  <a:lnTo>
                    <a:pt x="772094" y="1280701"/>
                  </a:lnTo>
                  <a:cubicBezTo>
                    <a:pt x="768133" y="1274575"/>
                    <a:pt x="776776" y="1268089"/>
                    <a:pt x="781818" y="1273133"/>
                  </a:cubicBezTo>
                  <a:lnTo>
                    <a:pt x="785649" y="1276374"/>
                  </a:lnTo>
                  <a:lnTo>
                    <a:pt x="835721" y="1251352"/>
                  </a:lnTo>
                  <a:cubicBezTo>
                    <a:pt x="856857" y="1240444"/>
                    <a:pt x="876735" y="1227644"/>
                    <a:pt x="893284" y="1207452"/>
                  </a:cubicBezTo>
                  <a:cubicBezTo>
                    <a:pt x="905156" y="1193029"/>
                    <a:pt x="915949" y="1178876"/>
                    <a:pt x="927687" y="1165670"/>
                  </a:cubicBezTo>
                  <a:lnTo>
                    <a:pt x="943421" y="1151493"/>
                  </a:lnTo>
                  <a:lnTo>
                    <a:pt x="939766" y="1150843"/>
                  </a:lnTo>
                  <a:lnTo>
                    <a:pt x="923798" y="1118603"/>
                  </a:lnTo>
                  <a:lnTo>
                    <a:pt x="861951" y="1121194"/>
                  </a:lnTo>
                  <a:cubicBezTo>
                    <a:pt x="838213" y="1120129"/>
                    <a:pt x="814019" y="1117259"/>
                    <a:pt x="789926" y="1113269"/>
                  </a:cubicBezTo>
                  <a:lnTo>
                    <a:pt x="773317" y="1109450"/>
                  </a:lnTo>
                  <a:lnTo>
                    <a:pt x="744783" y="1202027"/>
                  </a:lnTo>
                  <a:cubicBezTo>
                    <a:pt x="730023" y="1248914"/>
                    <a:pt x="731103" y="1302653"/>
                    <a:pt x="672059" y="1277406"/>
                  </a:cubicBezTo>
                  <a:cubicBezTo>
                    <a:pt x="664949" y="1274386"/>
                    <a:pt x="659397" y="1270773"/>
                    <a:pt x="655148" y="1266678"/>
                  </a:cubicBezTo>
                  <a:lnTo>
                    <a:pt x="648161" y="1256202"/>
                  </a:lnTo>
                  <a:lnTo>
                    <a:pt x="579387" y="1245326"/>
                  </a:lnTo>
                  <a:cubicBezTo>
                    <a:pt x="578663" y="1245326"/>
                    <a:pt x="579025" y="1244277"/>
                    <a:pt x="579749" y="1244627"/>
                  </a:cubicBezTo>
                  <a:lnTo>
                    <a:pt x="647163" y="1254706"/>
                  </a:lnTo>
                  <a:lnTo>
                    <a:pt x="646059" y="1253050"/>
                  </a:lnTo>
                  <a:cubicBezTo>
                    <a:pt x="634684" y="1223329"/>
                    <a:pt x="661079" y="1180116"/>
                    <a:pt x="670259" y="1146844"/>
                  </a:cubicBezTo>
                  <a:lnTo>
                    <a:pt x="684927" y="1089130"/>
                  </a:lnTo>
                  <a:lnTo>
                    <a:pt x="651048" y="1081341"/>
                  </a:lnTo>
                  <a:cubicBezTo>
                    <a:pt x="608497" y="1069862"/>
                    <a:pt x="534213" y="1053719"/>
                    <a:pt x="543228" y="995245"/>
                  </a:cubicBezTo>
                  <a:cubicBezTo>
                    <a:pt x="543588" y="993452"/>
                    <a:pt x="546113" y="993810"/>
                    <a:pt x="546473" y="995604"/>
                  </a:cubicBezTo>
                  <a:cubicBezTo>
                    <a:pt x="550260" y="1051297"/>
                    <a:pt x="624837" y="1070467"/>
                    <a:pt x="686230" y="1080203"/>
                  </a:cubicBezTo>
                  <a:lnTo>
                    <a:pt x="687162" y="1080335"/>
                  </a:lnTo>
                  <a:lnTo>
                    <a:pt x="700141" y="1029266"/>
                  </a:lnTo>
                  <a:lnTo>
                    <a:pt x="701171" y="1021500"/>
                  </a:lnTo>
                  <a:lnTo>
                    <a:pt x="644257" y="1011794"/>
                  </a:lnTo>
                  <a:cubicBezTo>
                    <a:pt x="615404" y="1007146"/>
                    <a:pt x="586686" y="1002231"/>
                    <a:pt x="558598" y="995439"/>
                  </a:cubicBezTo>
                  <a:cubicBezTo>
                    <a:pt x="556438" y="995081"/>
                    <a:pt x="556798" y="991864"/>
                    <a:pt x="558958" y="991864"/>
                  </a:cubicBezTo>
                  <a:cubicBezTo>
                    <a:pt x="593708" y="992400"/>
                    <a:pt x="628998" y="996332"/>
                    <a:pt x="664107" y="1001784"/>
                  </a:cubicBezTo>
                  <a:lnTo>
                    <a:pt x="702846" y="1008870"/>
                  </a:lnTo>
                  <a:lnTo>
                    <a:pt x="709051" y="962092"/>
                  </a:lnTo>
                  <a:lnTo>
                    <a:pt x="705652" y="896516"/>
                  </a:lnTo>
                  <a:lnTo>
                    <a:pt x="656037" y="908179"/>
                  </a:lnTo>
                  <a:cubicBezTo>
                    <a:pt x="598624" y="927316"/>
                    <a:pt x="549413" y="962826"/>
                    <a:pt x="525111" y="1023200"/>
                  </a:cubicBezTo>
                  <a:cubicBezTo>
                    <a:pt x="494148" y="1100825"/>
                    <a:pt x="523671" y="1161199"/>
                    <a:pt x="567234" y="1224089"/>
                  </a:cubicBezTo>
                  <a:cubicBezTo>
                    <a:pt x="568314" y="1225886"/>
                    <a:pt x="566154" y="1228042"/>
                    <a:pt x="563994" y="1226964"/>
                  </a:cubicBezTo>
                  <a:cubicBezTo>
                    <a:pt x="495588" y="1189590"/>
                    <a:pt x="486588" y="1083216"/>
                    <a:pt x="512510" y="1018169"/>
                  </a:cubicBezTo>
                  <a:cubicBezTo>
                    <a:pt x="536002" y="958604"/>
                    <a:pt x="590883" y="912986"/>
                    <a:pt x="652397" y="893293"/>
                  </a:cubicBezTo>
                  <a:lnTo>
                    <a:pt x="710328" y="883510"/>
                  </a:lnTo>
                  <a:lnTo>
                    <a:pt x="698974" y="861084"/>
                  </a:lnTo>
                  <a:cubicBezTo>
                    <a:pt x="697128" y="850227"/>
                    <a:pt x="697938" y="838603"/>
                    <a:pt x="699739" y="826529"/>
                  </a:cubicBezTo>
                  <a:cubicBezTo>
                    <a:pt x="706941" y="776432"/>
                    <a:pt x="722785" y="733182"/>
                    <a:pt x="719904" y="681282"/>
                  </a:cubicBezTo>
                  <a:cubicBezTo>
                    <a:pt x="718554" y="652494"/>
                    <a:pt x="726875" y="641141"/>
                    <a:pt x="740331" y="638689"/>
                  </a:cubicBezTo>
                  <a:lnTo>
                    <a:pt x="755204" y="638887"/>
                  </a:lnTo>
                  <a:lnTo>
                    <a:pt x="755530" y="635764"/>
                  </a:lnTo>
                  <a:cubicBezTo>
                    <a:pt x="807696" y="590342"/>
                    <a:pt x="709480" y="522568"/>
                    <a:pt x="689333" y="482553"/>
                  </a:cubicBezTo>
                  <a:cubicBezTo>
                    <a:pt x="672784" y="449748"/>
                    <a:pt x="669186" y="412977"/>
                    <a:pt x="677101" y="376927"/>
                  </a:cubicBezTo>
                  <a:cubicBezTo>
                    <a:pt x="696168" y="291850"/>
                    <a:pt x="769201" y="240299"/>
                    <a:pt x="845112" y="209296"/>
                  </a:cubicBezTo>
                  <a:cubicBezTo>
                    <a:pt x="853386" y="206052"/>
                    <a:pt x="857703" y="220111"/>
                    <a:pt x="849069" y="222995"/>
                  </a:cubicBezTo>
                  <a:lnTo>
                    <a:pt x="838742" y="228836"/>
                  </a:lnTo>
                  <a:lnTo>
                    <a:pt x="874190" y="249350"/>
                  </a:lnTo>
                  <a:cubicBezTo>
                    <a:pt x="887653" y="252778"/>
                    <a:pt x="902152" y="253580"/>
                    <a:pt x="917101" y="254826"/>
                  </a:cubicBezTo>
                  <a:cubicBezTo>
                    <a:pt x="941955" y="256963"/>
                    <a:pt x="978337" y="266224"/>
                    <a:pt x="1002111" y="255539"/>
                  </a:cubicBezTo>
                  <a:lnTo>
                    <a:pt x="1007654" y="257149"/>
                  </a:lnTo>
                  <a:lnTo>
                    <a:pt x="1008258" y="254409"/>
                  </a:lnTo>
                  <a:lnTo>
                    <a:pt x="1014148" y="254884"/>
                  </a:lnTo>
                  <a:lnTo>
                    <a:pt x="1027408" y="198648"/>
                  </a:lnTo>
                  <a:cubicBezTo>
                    <a:pt x="1034245" y="175291"/>
                    <a:pt x="1042881" y="152564"/>
                    <a:pt x="1054575" y="132981"/>
                  </a:cubicBezTo>
                  <a:cubicBezTo>
                    <a:pt x="1058173" y="127232"/>
                    <a:pt x="1064291" y="122560"/>
                    <a:pt x="1067169" y="116811"/>
                  </a:cubicBezTo>
                  <a:cubicBezTo>
                    <a:pt x="1068249" y="114655"/>
                    <a:pt x="1081203" y="60756"/>
                    <a:pt x="1079763" y="57163"/>
                  </a:cubicBezTo>
                  <a:cubicBezTo>
                    <a:pt x="1072567" y="40275"/>
                    <a:pt x="1021111" y="33807"/>
                    <a:pt x="1003839" y="29854"/>
                  </a:cubicBezTo>
                  <a:cubicBezTo>
                    <a:pt x="979370" y="24464"/>
                    <a:pt x="953102" y="16200"/>
                    <a:pt x="927914" y="15481"/>
                  </a:cubicBezTo>
                  <a:cubicBezTo>
                    <a:pt x="889771" y="14763"/>
                    <a:pt x="885094" y="42431"/>
                    <a:pt x="880416" y="71177"/>
                  </a:cubicBezTo>
                  <a:cubicBezTo>
                    <a:pt x="873219" y="116452"/>
                    <a:pt x="865663" y="162446"/>
                    <a:pt x="850909" y="206283"/>
                  </a:cubicBezTo>
                  <a:cubicBezTo>
                    <a:pt x="850550" y="208080"/>
                    <a:pt x="846951" y="208080"/>
                    <a:pt x="847311" y="205924"/>
                  </a:cubicBezTo>
                  <a:cubicBezTo>
                    <a:pt x="850909" y="166039"/>
                    <a:pt x="863144" y="126154"/>
                    <a:pt x="864583" y="86269"/>
                  </a:cubicBezTo>
                  <a:cubicBezTo>
                    <a:pt x="865663" y="67224"/>
                    <a:pt x="854868" y="43149"/>
                    <a:pt x="865303" y="25183"/>
                  </a:cubicBezTo>
                  <a:cubicBezTo>
                    <a:pt x="878077" y="2905"/>
                    <a:pt x="904435" y="-1587"/>
                    <a:pt x="932187" y="435"/>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5" name="Freeform 4">
              <a:extLst>
                <a:ext uri="{FF2B5EF4-FFF2-40B4-BE49-F238E27FC236}">
                  <a16:creationId xmlns:a16="http://schemas.microsoft.com/office/drawing/2014/main" id="{4EB1CC38-7129-A240-9AF0-F7641B42E7AC}"/>
                </a:ext>
              </a:extLst>
            </p:cNvPr>
            <p:cNvSpPr>
              <a:spLocks noChangeArrowheads="1"/>
            </p:cNvSpPr>
            <p:nvPr/>
          </p:nvSpPr>
          <p:spPr bwMode="auto">
            <a:xfrm rot="1551103">
              <a:off x="2432374" y="5828829"/>
              <a:ext cx="1044568" cy="1188939"/>
            </a:xfrm>
            <a:custGeom>
              <a:avLst/>
              <a:gdLst>
                <a:gd name="connsiteX0" fmla="*/ 501431 w 873329"/>
                <a:gd name="connsiteY0" fmla="*/ 901748 h 995185"/>
                <a:gd name="connsiteX1" fmla="*/ 502867 w 873329"/>
                <a:gd name="connsiteY1" fmla="*/ 905030 h 995185"/>
                <a:gd name="connsiteX2" fmla="*/ 393386 w 873329"/>
                <a:gd name="connsiteY2" fmla="*/ 914877 h 995185"/>
                <a:gd name="connsiteX3" fmla="*/ 394104 w 873329"/>
                <a:gd name="connsiteY3" fmla="*/ 912324 h 995185"/>
                <a:gd name="connsiteX4" fmla="*/ 501431 w 873329"/>
                <a:gd name="connsiteY4" fmla="*/ 901748 h 995185"/>
                <a:gd name="connsiteX5" fmla="*/ 662833 w 873329"/>
                <a:gd name="connsiteY5" fmla="*/ 892575 h 995185"/>
                <a:gd name="connsiteX6" fmla="*/ 663916 w 873329"/>
                <a:gd name="connsiteY6" fmla="*/ 894366 h 995185"/>
                <a:gd name="connsiteX7" fmla="*/ 484239 w 873329"/>
                <a:gd name="connsiteY7" fmla="*/ 972104 h 995185"/>
                <a:gd name="connsiteX8" fmla="*/ 483878 w 873329"/>
                <a:gd name="connsiteY8" fmla="*/ 970671 h 995185"/>
                <a:gd name="connsiteX9" fmla="*/ 662833 w 873329"/>
                <a:gd name="connsiteY9" fmla="*/ 892575 h 995185"/>
                <a:gd name="connsiteX10" fmla="*/ 618111 w 873329"/>
                <a:gd name="connsiteY10" fmla="*/ 880943 h 995185"/>
                <a:gd name="connsiteX11" fmla="*/ 622791 w 873329"/>
                <a:gd name="connsiteY11" fmla="*/ 885585 h 995185"/>
                <a:gd name="connsiteX12" fmla="*/ 488511 w 873329"/>
                <a:gd name="connsiteY12" fmla="*/ 950564 h 995185"/>
                <a:gd name="connsiteX13" fmla="*/ 397431 w 873329"/>
                <a:gd name="connsiteY13" fmla="*/ 928428 h 995185"/>
                <a:gd name="connsiteX14" fmla="*/ 401751 w 873329"/>
                <a:gd name="connsiteY14" fmla="*/ 927357 h 995185"/>
                <a:gd name="connsiteX15" fmla="*/ 524871 w 873329"/>
                <a:gd name="connsiteY15" fmla="*/ 929856 h 995185"/>
                <a:gd name="connsiteX16" fmla="*/ 618111 w 873329"/>
                <a:gd name="connsiteY16" fmla="*/ 880943 h 995185"/>
                <a:gd name="connsiteX17" fmla="*/ 449873 w 873329"/>
                <a:gd name="connsiteY17" fmla="*/ 843751 h 995185"/>
                <a:gd name="connsiteX18" fmla="*/ 450960 w 873329"/>
                <a:gd name="connsiteY18" fmla="*/ 849279 h 995185"/>
                <a:gd name="connsiteX19" fmla="*/ 394443 w 873329"/>
                <a:gd name="connsiteY19" fmla="*/ 862546 h 995185"/>
                <a:gd name="connsiteX20" fmla="*/ 367271 w 873329"/>
                <a:gd name="connsiteY20" fmla="*/ 847805 h 995185"/>
                <a:gd name="connsiteX21" fmla="*/ 371619 w 873329"/>
                <a:gd name="connsiteY21" fmla="*/ 845593 h 995185"/>
                <a:gd name="connsiteX22" fmla="*/ 410384 w 873329"/>
                <a:gd name="connsiteY22" fmla="*/ 851121 h 995185"/>
                <a:gd name="connsiteX23" fmla="*/ 449873 w 873329"/>
                <a:gd name="connsiteY23" fmla="*/ 843751 h 995185"/>
                <a:gd name="connsiteX24" fmla="*/ 410913 w 873329"/>
                <a:gd name="connsiteY24" fmla="*/ 798559 h 995185"/>
                <a:gd name="connsiteX25" fmla="*/ 413085 w 873329"/>
                <a:gd name="connsiteY25" fmla="*/ 802203 h 995185"/>
                <a:gd name="connsiteX26" fmla="*/ 355517 w 873329"/>
                <a:gd name="connsiteY26" fmla="*/ 807668 h 995185"/>
                <a:gd name="connsiteX27" fmla="*/ 357328 w 873329"/>
                <a:gd name="connsiteY27" fmla="*/ 801474 h 995185"/>
                <a:gd name="connsiteX28" fmla="*/ 385207 w 873329"/>
                <a:gd name="connsiteY28" fmla="*/ 804025 h 995185"/>
                <a:gd name="connsiteX29" fmla="*/ 410913 w 873329"/>
                <a:gd name="connsiteY29" fmla="*/ 798559 h 995185"/>
                <a:gd name="connsiteX30" fmla="*/ 364947 w 873329"/>
                <a:gd name="connsiteY30" fmla="*/ 763996 h 995185"/>
                <a:gd name="connsiteX31" fmla="*/ 367076 w 873329"/>
                <a:gd name="connsiteY31" fmla="*/ 767624 h 995185"/>
                <a:gd name="connsiteX32" fmla="*/ 343656 w 873329"/>
                <a:gd name="connsiteY32" fmla="*/ 773793 h 995185"/>
                <a:gd name="connsiteX33" fmla="*/ 344721 w 873329"/>
                <a:gd name="connsiteY33" fmla="*/ 765447 h 995185"/>
                <a:gd name="connsiteX34" fmla="*/ 364947 w 873329"/>
                <a:gd name="connsiteY34" fmla="*/ 763996 h 995185"/>
                <a:gd name="connsiteX35" fmla="*/ 748702 w 873329"/>
                <a:gd name="connsiteY35" fmla="*/ 652867 h 995185"/>
                <a:gd name="connsiteX36" fmla="*/ 750146 w 873329"/>
                <a:gd name="connsiteY36" fmla="*/ 656476 h 995185"/>
                <a:gd name="connsiteX37" fmla="*/ 504224 w 873329"/>
                <a:gd name="connsiteY37" fmla="*/ 825884 h 995185"/>
                <a:gd name="connsiteX38" fmla="*/ 463865 w 873329"/>
                <a:gd name="connsiteY38" fmla="*/ 872637 h 995185"/>
                <a:gd name="connsiteX39" fmla="*/ 476386 w 873329"/>
                <a:gd name="connsiteY39" fmla="*/ 868746 h 995185"/>
                <a:gd name="connsiteX40" fmla="*/ 477824 w 873329"/>
                <a:gd name="connsiteY40" fmla="*/ 871200 h 995185"/>
                <a:gd name="connsiteX41" fmla="*/ 457441 w 873329"/>
                <a:gd name="connsiteY41" fmla="*/ 880079 h 995185"/>
                <a:gd name="connsiteX42" fmla="*/ 439861 w 873329"/>
                <a:gd name="connsiteY42" fmla="*/ 900444 h 995185"/>
                <a:gd name="connsiteX43" fmla="*/ 436253 w 873329"/>
                <a:gd name="connsiteY43" fmla="*/ 898639 h 995185"/>
                <a:gd name="connsiteX44" fmla="*/ 445289 w 873329"/>
                <a:gd name="connsiteY44" fmla="*/ 885373 h 995185"/>
                <a:gd name="connsiteX45" fmla="*/ 434377 w 873329"/>
                <a:gd name="connsiteY45" fmla="*/ 890126 h 995185"/>
                <a:gd name="connsiteX46" fmla="*/ 385808 w 873329"/>
                <a:gd name="connsiteY46" fmla="*/ 888023 h 995185"/>
                <a:gd name="connsiteX47" fmla="*/ 386527 w 873329"/>
                <a:gd name="connsiteY47" fmla="*/ 885570 h 995185"/>
                <a:gd name="connsiteX48" fmla="*/ 432400 w 873329"/>
                <a:gd name="connsiteY48" fmla="*/ 882415 h 995185"/>
                <a:gd name="connsiteX49" fmla="*/ 451305 w 873329"/>
                <a:gd name="connsiteY49" fmla="*/ 876540 h 995185"/>
                <a:gd name="connsiteX50" fmla="*/ 462321 w 873329"/>
                <a:gd name="connsiteY50" fmla="*/ 860367 h 995185"/>
                <a:gd name="connsiteX51" fmla="*/ 565418 w 873329"/>
                <a:gd name="connsiteY51" fmla="*/ 761859 h 995185"/>
                <a:gd name="connsiteX52" fmla="*/ 748702 w 873329"/>
                <a:gd name="connsiteY52" fmla="*/ 652867 h 995185"/>
                <a:gd name="connsiteX53" fmla="*/ 839024 w 873329"/>
                <a:gd name="connsiteY53" fmla="*/ 621688 h 995185"/>
                <a:gd name="connsiteX54" fmla="*/ 845170 w 873329"/>
                <a:gd name="connsiteY54" fmla="*/ 622768 h 995185"/>
                <a:gd name="connsiteX55" fmla="*/ 750802 w 873329"/>
                <a:gd name="connsiteY55" fmla="*/ 783695 h 995185"/>
                <a:gd name="connsiteX56" fmla="*/ 748994 w 873329"/>
                <a:gd name="connsiteY56" fmla="*/ 782255 h 995185"/>
                <a:gd name="connsiteX57" fmla="*/ 803952 w 873329"/>
                <a:gd name="connsiteY57" fmla="*/ 711332 h 995185"/>
                <a:gd name="connsiteX58" fmla="*/ 839024 w 873329"/>
                <a:gd name="connsiteY58" fmla="*/ 621688 h 995185"/>
                <a:gd name="connsiteX59" fmla="*/ 416835 w 873329"/>
                <a:gd name="connsiteY59" fmla="*/ 367946 h 995185"/>
                <a:gd name="connsiteX60" fmla="*/ 417643 w 873329"/>
                <a:gd name="connsiteY60" fmla="*/ 375104 h 995185"/>
                <a:gd name="connsiteX61" fmla="*/ 378845 w 873329"/>
                <a:gd name="connsiteY61" fmla="*/ 407154 h 995185"/>
                <a:gd name="connsiteX62" fmla="*/ 364476 w 873329"/>
                <a:gd name="connsiteY62" fmla="*/ 411836 h 995185"/>
                <a:gd name="connsiteX63" fmla="*/ 387826 w 873329"/>
                <a:gd name="connsiteY63" fmla="*/ 443166 h 995185"/>
                <a:gd name="connsiteX64" fmla="*/ 461333 w 873329"/>
                <a:gd name="connsiteY64" fmla="*/ 543698 h 995185"/>
                <a:gd name="connsiteX65" fmla="*/ 461552 w 873329"/>
                <a:gd name="connsiteY65" fmla="*/ 542129 h 995185"/>
                <a:gd name="connsiteX66" fmla="*/ 513605 w 873329"/>
                <a:gd name="connsiteY66" fmla="*/ 504731 h 995185"/>
                <a:gd name="connsiteX67" fmla="*/ 522220 w 873329"/>
                <a:gd name="connsiteY67" fmla="*/ 511499 h 995185"/>
                <a:gd name="connsiteX68" fmla="*/ 468373 w 873329"/>
                <a:gd name="connsiteY68" fmla="*/ 551034 h 995185"/>
                <a:gd name="connsiteX69" fmla="*/ 466422 w 873329"/>
                <a:gd name="connsiteY69" fmla="*/ 550658 h 995185"/>
                <a:gd name="connsiteX70" fmla="*/ 484462 w 873329"/>
                <a:gd name="connsiteY70" fmla="*/ 575330 h 995185"/>
                <a:gd name="connsiteX71" fmla="*/ 523491 w 873329"/>
                <a:gd name="connsiteY71" fmla="*/ 628834 h 995185"/>
                <a:gd name="connsiteX72" fmla="*/ 523854 w 873329"/>
                <a:gd name="connsiteY72" fmla="*/ 626966 h 995185"/>
                <a:gd name="connsiteX73" fmla="*/ 590963 w 873329"/>
                <a:gd name="connsiteY73" fmla="*/ 578118 h 995185"/>
                <a:gd name="connsiteX74" fmla="*/ 599983 w 873329"/>
                <a:gd name="connsiteY74" fmla="*/ 584893 h 995185"/>
                <a:gd name="connsiteX75" fmla="*/ 530349 w 873329"/>
                <a:gd name="connsiteY75" fmla="*/ 635523 h 995185"/>
                <a:gd name="connsiteX76" fmla="*/ 528023 w 873329"/>
                <a:gd name="connsiteY76" fmla="*/ 635048 h 995185"/>
                <a:gd name="connsiteX77" fmla="*/ 568524 w 873329"/>
                <a:gd name="connsiteY77" fmla="*/ 690569 h 995185"/>
                <a:gd name="connsiteX78" fmla="*/ 571488 w 873329"/>
                <a:gd name="connsiteY78" fmla="*/ 695341 h 995185"/>
                <a:gd name="connsiteX79" fmla="*/ 571823 w 873329"/>
                <a:gd name="connsiteY79" fmla="*/ 695745 h 995185"/>
                <a:gd name="connsiteX80" fmla="*/ 571045 w 873329"/>
                <a:gd name="connsiteY80" fmla="*/ 696708 h 995185"/>
                <a:gd name="connsiteX81" fmla="*/ 574991 w 873329"/>
                <a:gd name="connsiteY81" fmla="*/ 699572 h 995185"/>
                <a:gd name="connsiteX82" fmla="*/ 571823 w 873329"/>
                <a:gd name="connsiteY82" fmla="*/ 695745 h 995185"/>
                <a:gd name="connsiteX83" fmla="*/ 573060 w 873329"/>
                <a:gd name="connsiteY83" fmla="*/ 694215 h 995185"/>
                <a:gd name="connsiteX84" fmla="*/ 584331 w 873329"/>
                <a:gd name="connsiteY84" fmla="*/ 688048 h 995185"/>
                <a:gd name="connsiteX85" fmla="*/ 672345 w 873329"/>
                <a:gd name="connsiteY85" fmla="*/ 621426 h 995185"/>
                <a:gd name="connsiteX86" fmla="*/ 680966 w 873329"/>
                <a:gd name="connsiteY86" fmla="*/ 628268 h 995185"/>
                <a:gd name="connsiteX87" fmla="*/ 574272 w 873329"/>
                <a:gd name="connsiteY87" fmla="*/ 707495 h 995185"/>
                <a:gd name="connsiteX88" fmla="*/ 566369 w 873329"/>
                <a:gd name="connsiteY88" fmla="*/ 706414 h 995185"/>
                <a:gd name="connsiteX89" fmla="*/ 354417 w 873329"/>
                <a:gd name="connsiteY89" fmla="*/ 416157 h 995185"/>
                <a:gd name="connsiteX90" fmla="*/ 355495 w 873329"/>
                <a:gd name="connsiteY90" fmla="*/ 408595 h 995185"/>
                <a:gd name="connsiteX91" fmla="*/ 409021 w 873329"/>
                <a:gd name="connsiteY91" fmla="*/ 368622 h 995185"/>
                <a:gd name="connsiteX92" fmla="*/ 416835 w 873329"/>
                <a:gd name="connsiteY92" fmla="*/ 367946 h 995185"/>
                <a:gd name="connsiteX93" fmla="*/ 228863 w 873329"/>
                <a:gd name="connsiteY93" fmla="*/ 330584 h 995185"/>
                <a:gd name="connsiteX94" fmla="*/ 232114 w 873329"/>
                <a:gd name="connsiteY94" fmla="*/ 333388 h 995185"/>
                <a:gd name="connsiteX95" fmla="*/ 176124 w 873329"/>
                <a:gd name="connsiteY95" fmla="*/ 354417 h 995185"/>
                <a:gd name="connsiteX96" fmla="*/ 176846 w 873329"/>
                <a:gd name="connsiteY96" fmla="*/ 350211 h 995185"/>
                <a:gd name="connsiteX97" fmla="*/ 206105 w 873329"/>
                <a:gd name="connsiteY97" fmla="*/ 344954 h 995185"/>
                <a:gd name="connsiteX98" fmla="*/ 228863 w 873329"/>
                <a:gd name="connsiteY98" fmla="*/ 330584 h 995185"/>
                <a:gd name="connsiteX99" fmla="*/ 189465 w 873329"/>
                <a:gd name="connsiteY99" fmla="*/ 27338 h 995185"/>
                <a:gd name="connsiteX100" fmla="*/ 195487 w 873329"/>
                <a:gd name="connsiteY100" fmla="*/ 31938 h 995185"/>
                <a:gd name="connsiteX101" fmla="*/ 112085 w 873329"/>
                <a:gd name="connsiteY101" fmla="*/ 121415 h 995185"/>
                <a:gd name="connsiteX102" fmla="*/ 27604 w 873329"/>
                <a:gd name="connsiteY102" fmla="*/ 154247 h 995185"/>
                <a:gd name="connsiteX103" fmla="*/ 32996 w 873329"/>
                <a:gd name="connsiteY103" fmla="*/ 147392 h 995185"/>
                <a:gd name="connsiteX104" fmla="*/ 111366 w 873329"/>
                <a:gd name="connsiteY104" fmla="*/ 107705 h 995185"/>
                <a:gd name="connsiteX105" fmla="*/ 183983 w 873329"/>
                <a:gd name="connsiteY105" fmla="*/ 31938 h 995185"/>
                <a:gd name="connsiteX106" fmla="*/ 189465 w 873329"/>
                <a:gd name="connsiteY106" fmla="*/ 27338 h 995185"/>
                <a:gd name="connsiteX107" fmla="*/ 205328 w 873329"/>
                <a:gd name="connsiteY107" fmla="*/ 16915 h 995185"/>
                <a:gd name="connsiteX108" fmla="*/ 169089 w 873329"/>
                <a:gd name="connsiteY108" fmla="*/ 27848 h 995185"/>
                <a:gd name="connsiteX109" fmla="*/ 56286 w 873329"/>
                <a:gd name="connsiteY109" fmla="*/ 105952 h 995185"/>
                <a:gd name="connsiteX110" fmla="*/ 22876 w 873329"/>
                <a:gd name="connsiteY110" fmla="*/ 143745 h 995185"/>
                <a:gd name="connsiteX111" fmla="*/ 64908 w 873329"/>
                <a:gd name="connsiteY111" fmla="*/ 166060 h 995185"/>
                <a:gd name="connsiteX112" fmla="*/ 182022 w 873329"/>
                <a:gd name="connsiteY112" fmla="*/ 85796 h 995185"/>
                <a:gd name="connsiteX113" fmla="*/ 188488 w 873329"/>
                <a:gd name="connsiteY113" fmla="*/ 94434 h 995185"/>
                <a:gd name="connsiteX114" fmla="*/ 106311 w 873329"/>
                <a:gd name="connsiteY114" fmla="*/ 159356 h 995185"/>
                <a:gd name="connsiteX115" fmla="*/ 64385 w 873329"/>
                <a:gd name="connsiteY115" fmla="*/ 181372 h 995185"/>
                <a:gd name="connsiteX116" fmla="*/ 65460 w 873329"/>
                <a:gd name="connsiteY116" fmla="*/ 184121 h 995185"/>
                <a:gd name="connsiteX117" fmla="*/ 46057 w 873329"/>
                <a:gd name="connsiteY117" fmla="*/ 192780 h 995185"/>
                <a:gd name="connsiteX118" fmla="*/ 44868 w 873329"/>
                <a:gd name="connsiteY118" fmla="*/ 192214 h 995185"/>
                <a:gd name="connsiteX119" fmla="*/ 51756 w 873329"/>
                <a:gd name="connsiteY119" fmla="*/ 200573 h 995185"/>
                <a:gd name="connsiteX120" fmla="*/ 51708 w 873329"/>
                <a:gd name="connsiteY120" fmla="*/ 200284 h 995185"/>
                <a:gd name="connsiteX121" fmla="*/ 78051 w 873329"/>
                <a:gd name="connsiteY121" fmla="*/ 189544 h 995185"/>
                <a:gd name="connsiteX122" fmla="*/ 105106 w 873329"/>
                <a:gd name="connsiteY122" fmla="*/ 173436 h 995185"/>
                <a:gd name="connsiteX123" fmla="*/ 108310 w 873329"/>
                <a:gd name="connsiteY123" fmla="*/ 176658 h 995185"/>
                <a:gd name="connsiteX124" fmla="*/ 83925 w 873329"/>
                <a:gd name="connsiteY124" fmla="*/ 198270 h 995185"/>
                <a:gd name="connsiteX125" fmla="*/ 53168 w 873329"/>
                <a:gd name="connsiteY125" fmla="*/ 202287 h 995185"/>
                <a:gd name="connsiteX126" fmla="*/ 64541 w 873329"/>
                <a:gd name="connsiteY126" fmla="*/ 216088 h 995185"/>
                <a:gd name="connsiteX127" fmla="*/ 90656 w 873329"/>
                <a:gd name="connsiteY127" fmla="*/ 209409 h 995185"/>
                <a:gd name="connsiteX128" fmla="*/ 115638 w 873329"/>
                <a:gd name="connsiteY128" fmla="*/ 198825 h 995185"/>
                <a:gd name="connsiteX129" fmla="*/ 117810 w 873329"/>
                <a:gd name="connsiteY129" fmla="*/ 201295 h 995185"/>
                <a:gd name="connsiteX130" fmla="*/ 92964 w 873329"/>
                <a:gd name="connsiteY130" fmla="*/ 218316 h 995185"/>
                <a:gd name="connsiteX131" fmla="*/ 69453 w 873329"/>
                <a:gd name="connsiteY131" fmla="*/ 222050 h 995185"/>
                <a:gd name="connsiteX132" fmla="*/ 105066 w 873329"/>
                <a:gd name="connsiteY132" fmla="*/ 265270 h 995185"/>
                <a:gd name="connsiteX133" fmla="*/ 139228 w 873329"/>
                <a:gd name="connsiteY133" fmla="*/ 309822 h 995185"/>
                <a:gd name="connsiteX134" fmla="*/ 139335 w 873329"/>
                <a:gd name="connsiteY134" fmla="*/ 309989 h 995185"/>
                <a:gd name="connsiteX135" fmla="*/ 165834 w 873329"/>
                <a:gd name="connsiteY135" fmla="*/ 301558 h 995185"/>
                <a:gd name="connsiteX136" fmla="*/ 192741 w 873329"/>
                <a:gd name="connsiteY136" fmla="*/ 290195 h 995185"/>
                <a:gd name="connsiteX137" fmla="*/ 195611 w 873329"/>
                <a:gd name="connsiteY137" fmla="*/ 294456 h 995185"/>
                <a:gd name="connsiteX138" fmla="*/ 169780 w 873329"/>
                <a:gd name="connsiteY138" fmla="*/ 311501 h 995185"/>
                <a:gd name="connsiteX139" fmla="*/ 142145 w 873329"/>
                <a:gd name="connsiteY139" fmla="*/ 314411 h 995185"/>
                <a:gd name="connsiteX140" fmla="*/ 152310 w 873329"/>
                <a:gd name="connsiteY140" fmla="*/ 330404 h 995185"/>
                <a:gd name="connsiteX141" fmla="*/ 179528 w 873329"/>
                <a:gd name="connsiteY141" fmla="*/ 323430 h 995185"/>
                <a:gd name="connsiteX142" fmla="*/ 203864 w 873329"/>
                <a:gd name="connsiteY142" fmla="*/ 308733 h 995185"/>
                <a:gd name="connsiteX143" fmla="*/ 207085 w 873329"/>
                <a:gd name="connsiteY143" fmla="*/ 311959 h 995185"/>
                <a:gd name="connsiteX144" fmla="*/ 182347 w 873329"/>
                <a:gd name="connsiteY144" fmla="*/ 333512 h 995185"/>
                <a:gd name="connsiteX145" fmla="*/ 155535 w 873329"/>
                <a:gd name="connsiteY145" fmla="*/ 335479 h 995185"/>
                <a:gd name="connsiteX146" fmla="*/ 168701 w 873329"/>
                <a:gd name="connsiteY146" fmla="*/ 356195 h 995185"/>
                <a:gd name="connsiteX147" fmla="*/ 244614 w 873329"/>
                <a:gd name="connsiteY147" fmla="*/ 545779 h 995185"/>
                <a:gd name="connsiteX148" fmla="*/ 336434 w 873329"/>
                <a:gd name="connsiteY148" fmla="*/ 781630 h 995185"/>
                <a:gd name="connsiteX149" fmla="*/ 364123 w 873329"/>
                <a:gd name="connsiteY149" fmla="*/ 777040 h 995185"/>
                <a:gd name="connsiteX150" fmla="*/ 391207 w 873329"/>
                <a:gd name="connsiteY150" fmla="*/ 763995 h 995185"/>
                <a:gd name="connsiteX151" fmla="*/ 394058 w 873329"/>
                <a:gd name="connsiteY151" fmla="*/ 767619 h 995185"/>
                <a:gd name="connsiteX152" fmla="*/ 366127 w 873329"/>
                <a:gd name="connsiteY152" fmla="*/ 788636 h 995185"/>
                <a:gd name="connsiteX153" fmla="*/ 340202 w 873329"/>
                <a:gd name="connsiteY153" fmla="*/ 791309 h 995185"/>
                <a:gd name="connsiteX154" fmla="*/ 343912 w 873329"/>
                <a:gd name="connsiteY154" fmla="*/ 800837 h 995185"/>
                <a:gd name="connsiteX155" fmla="*/ 391762 w 873329"/>
                <a:gd name="connsiteY155" fmla="*/ 929985 h 995185"/>
                <a:gd name="connsiteX156" fmla="*/ 408780 w 873329"/>
                <a:gd name="connsiteY156" fmla="*/ 953962 h 995185"/>
                <a:gd name="connsiteX157" fmla="*/ 427601 w 873329"/>
                <a:gd name="connsiteY157" fmla="*/ 967226 h 995185"/>
                <a:gd name="connsiteX158" fmla="*/ 429615 w 873329"/>
                <a:gd name="connsiteY158" fmla="*/ 967910 h 995185"/>
                <a:gd name="connsiteX159" fmla="*/ 463692 w 873329"/>
                <a:gd name="connsiteY159" fmla="*/ 969756 h 995185"/>
                <a:gd name="connsiteX160" fmla="*/ 464768 w 873329"/>
                <a:gd name="connsiteY160" fmla="*/ 974187 h 995185"/>
                <a:gd name="connsiteX161" fmla="*/ 459887 w 873329"/>
                <a:gd name="connsiteY161" fmla="*/ 975534 h 995185"/>
                <a:gd name="connsiteX162" fmla="*/ 486068 w 873329"/>
                <a:gd name="connsiteY162" fmla="*/ 980844 h 995185"/>
                <a:gd name="connsiteX163" fmla="*/ 597913 w 873329"/>
                <a:gd name="connsiteY163" fmla="*/ 952649 h 995185"/>
                <a:gd name="connsiteX164" fmla="*/ 718437 w 873329"/>
                <a:gd name="connsiteY164" fmla="*/ 877463 h 995185"/>
                <a:gd name="connsiteX165" fmla="*/ 820974 w 873329"/>
                <a:gd name="connsiteY165" fmla="*/ 592906 h 995185"/>
                <a:gd name="connsiteX166" fmla="*/ 459759 w 873329"/>
                <a:gd name="connsiteY166" fmla="*/ 306190 h 995185"/>
                <a:gd name="connsiteX167" fmla="*/ 349308 w 873329"/>
                <a:gd name="connsiteY167" fmla="*/ 214096 h 995185"/>
                <a:gd name="connsiteX168" fmla="*/ 284459 w 873329"/>
                <a:gd name="connsiteY168" fmla="*/ 128387 h 995185"/>
                <a:gd name="connsiteX169" fmla="*/ 229362 w 873329"/>
                <a:gd name="connsiteY169" fmla="*/ 46204 h 995185"/>
                <a:gd name="connsiteX170" fmla="*/ 226838 w 873329"/>
                <a:gd name="connsiteY170" fmla="*/ 52053 h 995185"/>
                <a:gd name="connsiteX171" fmla="*/ 188488 w 873329"/>
                <a:gd name="connsiteY171" fmla="*/ 94434 h 995185"/>
                <a:gd name="connsiteX172" fmla="*/ 182022 w 873329"/>
                <a:gd name="connsiteY172" fmla="*/ 85796 h 995185"/>
                <a:gd name="connsiteX173" fmla="*/ 219743 w 873329"/>
                <a:gd name="connsiteY173" fmla="*/ 39725 h 995185"/>
                <a:gd name="connsiteX174" fmla="*/ 205328 w 873329"/>
                <a:gd name="connsiteY174" fmla="*/ 16915 h 995185"/>
                <a:gd name="connsiteX175" fmla="*/ 208473 w 873329"/>
                <a:gd name="connsiteY175" fmla="*/ 3 h 995185"/>
                <a:gd name="connsiteX176" fmla="*/ 228005 w 873329"/>
                <a:gd name="connsiteY176" fmla="*/ 4812 h 995185"/>
                <a:gd name="connsiteX177" fmla="*/ 238300 w 873329"/>
                <a:gd name="connsiteY177" fmla="*/ 25497 h 995185"/>
                <a:gd name="connsiteX178" fmla="*/ 234576 w 873329"/>
                <a:gd name="connsiteY178" fmla="*/ 34125 h 995185"/>
                <a:gd name="connsiteX179" fmla="*/ 297006 w 873329"/>
                <a:gd name="connsiteY179" fmla="*/ 129242 h 995185"/>
                <a:gd name="connsiteX180" fmla="*/ 369456 w 873329"/>
                <a:gd name="connsiteY180" fmla="*/ 218773 h 995185"/>
                <a:gd name="connsiteX181" fmla="*/ 576326 w 873329"/>
                <a:gd name="connsiteY181" fmla="*/ 384974 h 995185"/>
                <a:gd name="connsiteX182" fmla="*/ 792911 w 873329"/>
                <a:gd name="connsiteY182" fmla="*/ 556931 h 995185"/>
                <a:gd name="connsiteX183" fmla="*/ 832486 w 873329"/>
                <a:gd name="connsiteY183" fmla="*/ 587509 h 995185"/>
                <a:gd name="connsiteX184" fmla="*/ 872781 w 873329"/>
                <a:gd name="connsiteY184" fmla="*/ 673488 h 995185"/>
                <a:gd name="connsiteX185" fmla="*/ 691094 w 873329"/>
                <a:gd name="connsiteY185" fmla="*/ 911279 h 995185"/>
                <a:gd name="connsiteX186" fmla="*/ 400396 w 873329"/>
                <a:gd name="connsiteY186" fmla="*/ 966679 h 995185"/>
                <a:gd name="connsiteX187" fmla="*/ 395885 w 873329"/>
                <a:gd name="connsiteY187" fmla="*/ 959474 h 995185"/>
                <a:gd name="connsiteX188" fmla="*/ 393744 w 873329"/>
                <a:gd name="connsiteY188" fmla="*/ 958312 h 995185"/>
                <a:gd name="connsiteX189" fmla="*/ 394361 w 873329"/>
                <a:gd name="connsiteY189" fmla="*/ 957040 h 995185"/>
                <a:gd name="connsiteX190" fmla="*/ 383082 w 873329"/>
                <a:gd name="connsiteY190" fmla="*/ 939024 h 995185"/>
                <a:gd name="connsiteX191" fmla="*/ 373053 w 873329"/>
                <a:gd name="connsiteY191" fmla="*/ 907321 h 995185"/>
                <a:gd name="connsiteX192" fmla="*/ 339954 w 873329"/>
                <a:gd name="connsiteY192" fmla="*/ 820983 h 995185"/>
                <a:gd name="connsiteX193" fmla="*/ 232381 w 873329"/>
                <a:gd name="connsiteY193" fmla="*/ 545060 h 995185"/>
                <a:gd name="connsiteX194" fmla="*/ 158987 w 873329"/>
                <a:gd name="connsiteY194" fmla="*/ 361591 h 995185"/>
                <a:gd name="connsiteX195" fmla="*/ 95577 w 873329"/>
                <a:gd name="connsiteY195" fmla="*/ 271205 h 995185"/>
                <a:gd name="connsiteX196" fmla="*/ 30069 w 873329"/>
                <a:gd name="connsiteY196" fmla="*/ 191648 h 995185"/>
                <a:gd name="connsiteX197" fmla="*/ 28765 w 873329"/>
                <a:gd name="connsiteY197" fmla="*/ 191883 h 995185"/>
                <a:gd name="connsiteX198" fmla="*/ 9584 w 873329"/>
                <a:gd name="connsiteY198" fmla="*/ 186216 h 995185"/>
                <a:gd name="connsiteX199" fmla="*/ 49820 w 873329"/>
                <a:gd name="connsiteY199" fmla="*/ 96954 h 995185"/>
                <a:gd name="connsiteX200" fmla="*/ 208473 w 873329"/>
                <a:gd name="connsiteY200" fmla="*/ 3 h 995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873329" h="995185">
                  <a:moveTo>
                    <a:pt x="501431" y="901748"/>
                  </a:moveTo>
                  <a:cubicBezTo>
                    <a:pt x="503226" y="901383"/>
                    <a:pt x="504662" y="903571"/>
                    <a:pt x="502867" y="905030"/>
                  </a:cubicBezTo>
                  <a:cubicBezTo>
                    <a:pt x="472356" y="928005"/>
                    <a:pt x="428204" y="927276"/>
                    <a:pt x="393386" y="914877"/>
                  </a:cubicBezTo>
                  <a:cubicBezTo>
                    <a:pt x="392309" y="914512"/>
                    <a:pt x="392668" y="911959"/>
                    <a:pt x="394104" y="912324"/>
                  </a:cubicBezTo>
                  <a:cubicBezTo>
                    <a:pt x="432512" y="922535"/>
                    <a:pt x="465177" y="914147"/>
                    <a:pt x="501431" y="901748"/>
                  </a:cubicBezTo>
                  <a:close/>
                  <a:moveTo>
                    <a:pt x="662833" y="892575"/>
                  </a:moveTo>
                  <a:cubicBezTo>
                    <a:pt x="663916" y="891858"/>
                    <a:pt x="664998" y="893291"/>
                    <a:pt x="663916" y="894366"/>
                  </a:cubicBezTo>
                  <a:cubicBezTo>
                    <a:pt x="611961" y="935563"/>
                    <a:pt x="549543" y="960282"/>
                    <a:pt x="484239" y="972104"/>
                  </a:cubicBezTo>
                  <a:cubicBezTo>
                    <a:pt x="483157" y="972462"/>
                    <a:pt x="482796" y="970671"/>
                    <a:pt x="483878" y="970671"/>
                  </a:cubicBezTo>
                  <a:cubicBezTo>
                    <a:pt x="549904" y="957058"/>
                    <a:pt x="607271" y="929831"/>
                    <a:pt x="662833" y="892575"/>
                  </a:cubicBezTo>
                  <a:close/>
                  <a:moveTo>
                    <a:pt x="618111" y="880943"/>
                  </a:moveTo>
                  <a:cubicBezTo>
                    <a:pt x="620991" y="879158"/>
                    <a:pt x="625311" y="882728"/>
                    <a:pt x="622791" y="885585"/>
                  </a:cubicBezTo>
                  <a:cubicBezTo>
                    <a:pt x="588231" y="921287"/>
                    <a:pt x="536751" y="941638"/>
                    <a:pt x="488511" y="950564"/>
                  </a:cubicBezTo>
                  <a:cubicBezTo>
                    <a:pt x="459711" y="956276"/>
                    <a:pt x="404271" y="967701"/>
                    <a:pt x="397431" y="928428"/>
                  </a:cubicBezTo>
                  <a:cubicBezTo>
                    <a:pt x="397071" y="925572"/>
                    <a:pt x="401031" y="924858"/>
                    <a:pt x="401751" y="927357"/>
                  </a:cubicBezTo>
                  <a:cubicBezTo>
                    <a:pt x="416151" y="964488"/>
                    <a:pt x="497871" y="938782"/>
                    <a:pt x="524871" y="929856"/>
                  </a:cubicBezTo>
                  <a:cubicBezTo>
                    <a:pt x="558711" y="918431"/>
                    <a:pt x="587151" y="898795"/>
                    <a:pt x="618111" y="880943"/>
                  </a:cubicBezTo>
                  <a:close/>
                  <a:moveTo>
                    <a:pt x="449873" y="843751"/>
                  </a:moveTo>
                  <a:cubicBezTo>
                    <a:pt x="452772" y="843751"/>
                    <a:pt x="453858" y="847805"/>
                    <a:pt x="450960" y="849279"/>
                  </a:cubicBezTo>
                  <a:cubicBezTo>
                    <a:pt x="435019" y="857755"/>
                    <a:pt x="412557" y="861809"/>
                    <a:pt x="394443" y="862546"/>
                  </a:cubicBezTo>
                  <a:cubicBezTo>
                    <a:pt x="382487" y="862915"/>
                    <a:pt x="370894" y="860335"/>
                    <a:pt x="367271" y="847805"/>
                  </a:cubicBezTo>
                  <a:cubicBezTo>
                    <a:pt x="366909" y="845225"/>
                    <a:pt x="370169" y="842645"/>
                    <a:pt x="371619" y="845593"/>
                  </a:cubicBezTo>
                  <a:cubicBezTo>
                    <a:pt x="378502" y="858492"/>
                    <a:pt x="398790" y="853333"/>
                    <a:pt x="410384" y="851121"/>
                  </a:cubicBezTo>
                  <a:cubicBezTo>
                    <a:pt x="423426" y="848542"/>
                    <a:pt x="436469" y="844119"/>
                    <a:pt x="449873" y="843751"/>
                  </a:cubicBezTo>
                  <a:close/>
                  <a:moveTo>
                    <a:pt x="410913" y="798559"/>
                  </a:moveTo>
                  <a:cubicBezTo>
                    <a:pt x="413085" y="798195"/>
                    <a:pt x="414172" y="800381"/>
                    <a:pt x="413085" y="802203"/>
                  </a:cubicBezTo>
                  <a:cubicBezTo>
                    <a:pt x="402224" y="820056"/>
                    <a:pt x="370724" y="816412"/>
                    <a:pt x="355517" y="807668"/>
                  </a:cubicBezTo>
                  <a:cubicBezTo>
                    <a:pt x="352621" y="805846"/>
                    <a:pt x="353345" y="800381"/>
                    <a:pt x="357328" y="801474"/>
                  </a:cubicBezTo>
                  <a:cubicBezTo>
                    <a:pt x="366017" y="804025"/>
                    <a:pt x="375793" y="805482"/>
                    <a:pt x="385207" y="804025"/>
                  </a:cubicBezTo>
                  <a:cubicBezTo>
                    <a:pt x="393896" y="802932"/>
                    <a:pt x="401862" y="798924"/>
                    <a:pt x="410913" y="798559"/>
                  </a:cubicBezTo>
                  <a:close/>
                  <a:moveTo>
                    <a:pt x="364947" y="763996"/>
                  </a:moveTo>
                  <a:cubicBezTo>
                    <a:pt x="367076" y="763270"/>
                    <a:pt x="368141" y="766173"/>
                    <a:pt x="367076" y="767624"/>
                  </a:cubicBezTo>
                  <a:cubicBezTo>
                    <a:pt x="362463" y="775244"/>
                    <a:pt x="351463" y="775607"/>
                    <a:pt x="343656" y="773793"/>
                  </a:cubicBezTo>
                  <a:cubicBezTo>
                    <a:pt x="338334" y="772704"/>
                    <a:pt x="339753" y="764359"/>
                    <a:pt x="344721" y="765447"/>
                  </a:cubicBezTo>
                  <a:cubicBezTo>
                    <a:pt x="352173" y="767624"/>
                    <a:pt x="357850" y="764722"/>
                    <a:pt x="364947" y="763996"/>
                  </a:cubicBezTo>
                  <a:close/>
                  <a:moveTo>
                    <a:pt x="748702" y="652867"/>
                  </a:moveTo>
                  <a:cubicBezTo>
                    <a:pt x="751228" y="652145"/>
                    <a:pt x="752310" y="655393"/>
                    <a:pt x="750146" y="656476"/>
                  </a:cubicBezTo>
                  <a:cubicBezTo>
                    <a:pt x="664366" y="699243"/>
                    <a:pt x="575340" y="755813"/>
                    <a:pt x="504224" y="825884"/>
                  </a:cubicBezTo>
                  <a:lnTo>
                    <a:pt x="463865" y="872637"/>
                  </a:lnTo>
                  <a:lnTo>
                    <a:pt x="476386" y="868746"/>
                  </a:lnTo>
                  <a:cubicBezTo>
                    <a:pt x="478183" y="868045"/>
                    <a:pt x="479261" y="870148"/>
                    <a:pt x="477824" y="871200"/>
                  </a:cubicBezTo>
                  <a:lnTo>
                    <a:pt x="457441" y="880079"/>
                  </a:lnTo>
                  <a:lnTo>
                    <a:pt x="439861" y="900444"/>
                  </a:lnTo>
                  <a:cubicBezTo>
                    <a:pt x="438418" y="902609"/>
                    <a:pt x="435171" y="900444"/>
                    <a:pt x="436253" y="898639"/>
                  </a:cubicBezTo>
                  <a:lnTo>
                    <a:pt x="445289" y="885373"/>
                  </a:lnTo>
                  <a:lnTo>
                    <a:pt x="434377" y="890126"/>
                  </a:lnTo>
                  <a:cubicBezTo>
                    <a:pt x="418247" y="892492"/>
                    <a:pt x="401264" y="891353"/>
                    <a:pt x="385808" y="888023"/>
                  </a:cubicBezTo>
                  <a:cubicBezTo>
                    <a:pt x="384371" y="887673"/>
                    <a:pt x="384730" y="885219"/>
                    <a:pt x="386527" y="885570"/>
                  </a:cubicBezTo>
                  <a:cubicBezTo>
                    <a:pt x="402882" y="887322"/>
                    <a:pt x="417798" y="885745"/>
                    <a:pt x="432400" y="882415"/>
                  </a:cubicBezTo>
                  <a:lnTo>
                    <a:pt x="451305" y="876540"/>
                  </a:lnTo>
                  <a:lnTo>
                    <a:pt x="462321" y="860367"/>
                  </a:lnTo>
                  <a:cubicBezTo>
                    <a:pt x="492222" y="823572"/>
                    <a:pt x="531864" y="791091"/>
                    <a:pt x="565418" y="761859"/>
                  </a:cubicBezTo>
                  <a:cubicBezTo>
                    <a:pt x="619176" y="715303"/>
                    <a:pt x="679068" y="670190"/>
                    <a:pt x="748702" y="652867"/>
                  </a:cubicBezTo>
                  <a:close/>
                  <a:moveTo>
                    <a:pt x="839024" y="621688"/>
                  </a:moveTo>
                  <a:cubicBezTo>
                    <a:pt x="840109" y="618808"/>
                    <a:pt x="844809" y="619888"/>
                    <a:pt x="845170" y="622768"/>
                  </a:cubicBezTo>
                  <a:cubicBezTo>
                    <a:pt x="849148" y="683971"/>
                    <a:pt x="789489" y="743373"/>
                    <a:pt x="750802" y="783695"/>
                  </a:cubicBezTo>
                  <a:cubicBezTo>
                    <a:pt x="749717" y="785135"/>
                    <a:pt x="747909" y="783695"/>
                    <a:pt x="748994" y="782255"/>
                  </a:cubicBezTo>
                  <a:cubicBezTo>
                    <a:pt x="767795" y="759574"/>
                    <a:pt x="787681" y="736533"/>
                    <a:pt x="803952" y="711332"/>
                  </a:cubicBezTo>
                  <a:cubicBezTo>
                    <a:pt x="822392" y="682531"/>
                    <a:pt x="828538" y="653730"/>
                    <a:pt x="839024" y="621688"/>
                  </a:cubicBezTo>
                  <a:close/>
                  <a:moveTo>
                    <a:pt x="416835" y="367946"/>
                  </a:moveTo>
                  <a:cubicBezTo>
                    <a:pt x="418990" y="369612"/>
                    <a:pt x="419978" y="372583"/>
                    <a:pt x="417643" y="375104"/>
                  </a:cubicBezTo>
                  <a:cubicBezTo>
                    <a:pt x="406507" y="386988"/>
                    <a:pt x="393574" y="400312"/>
                    <a:pt x="378845" y="407154"/>
                  </a:cubicBezTo>
                  <a:cubicBezTo>
                    <a:pt x="368068" y="411836"/>
                    <a:pt x="365194" y="417598"/>
                    <a:pt x="364476" y="411836"/>
                  </a:cubicBezTo>
                  <a:cubicBezTo>
                    <a:pt x="365194" y="420479"/>
                    <a:pt x="382438" y="436324"/>
                    <a:pt x="387826" y="443166"/>
                  </a:cubicBezTo>
                  <a:lnTo>
                    <a:pt x="461333" y="543698"/>
                  </a:lnTo>
                  <a:lnTo>
                    <a:pt x="461552" y="542129"/>
                  </a:lnTo>
                  <a:cubicBezTo>
                    <a:pt x="479501" y="531444"/>
                    <a:pt x="499245" y="520047"/>
                    <a:pt x="513605" y="504731"/>
                  </a:cubicBezTo>
                  <a:cubicBezTo>
                    <a:pt x="518271" y="499745"/>
                    <a:pt x="526887" y="506156"/>
                    <a:pt x="522220" y="511499"/>
                  </a:cubicBezTo>
                  <a:cubicBezTo>
                    <a:pt x="507143" y="527526"/>
                    <a:pt x="486681" y="539636"/>
                    <a:pt x="468373" y="551034"/>
                  </a:cubicBezTo>
                  <a:lnTo>
                    <a:pt x="466422" y="550658"/>
                  </a:lnTo>
                  <a:lnTo>
                    <a:pt x="484462" y="575330"/>
                  </a:lnTo>
                  <a:lnTo>
                    <a:pt x="523491" y="628834"/>
                  </a:lnTo>
                  <a:lnTo>
                    <a:pt x="523854" y="626966"/>
                  </a:lnTo>
                  <a:cubicBezTo>
                    <a:pt x="547306" y="613417"/>
                    <a:pt x="572923" y="598442"/>
                    <a:pt x="590963" y="578118"/>
                  </a:cubicBezTo>
                  <a:cubicBezTo>
                    <a:pt x="596014" y="572770"/>
                    <a:pt x="604673" y="579544"/>
                    <a:pt x="599983" y="584893"/>
                  </a:cubicBezTo>
                  <a:cubicBezTo>
                    <a:pt x="580860" y="605929"/>
                    <a:pt x="554883" y="621618"/>
                    <a:pt x="530349" y="635523"/>
                  </a:cubicBezTo>
                  <a:lnTo>
                    <a:pt x="528023" y="635048"/>
                  </a:lnTo>
                  <a:lnTo>
                    <a:pt x="568524" y="690569"/>
                  </a:lnTo>
                  <a:cubicBezTo>
                    <a:pt x="569243" y="691469"/>
                    <a:pt x="570321" y="693450"/>
                    <a:pt x="571488" y="695341"/>
                  </a:cubicBezTo>
                  <a:lnTo>
                    <a:pt x="571823" y="695745"/>
                  </a:lnTo>
                  <a:lnTo>
                    <a:pt x="571045" y="696708"/>
                  </a:lnTo>
                  <a:cubicBezTo>
                    <a:pt x="571219" y="697569"/>
                    <a:pt x="572386" y="698492"/>
                    <a:pt x="574991" y="699572"/>
                  </a:cubicBezTo>
                  <a:lnTo>
                    <a:pt x="571823" y="695745"/>
                  </a:lnTo>
                  <a:lnTo>
                    <a:pt x="573060" y="694215"/>
                  </a:lnTo>
                  <a:cubicBezTo>
                    <a:pt x="575799" y="692550"/>
                    <a:pt x="580738" y="690749"/>
                    <a:pt x="584331" y="688048"/>
                  </a:cubicBezTo>
                  <a:cubicBezTo>
                    <a:pt x="614148" y="666081"/>
                    <a:pt x="646839" y="649515"/>
                    <a:pt x="672345" y="621426"/>
                  </a:cubicBezTo>
                  <a:cubicBezTo>
                    <a:pt x="677015" y="616384"/>
                    <a:pt x="685637" y="623227"/>
                    <a:pt x="680966" y="628268"/>
                  </a:cubicBezTo>
                  <a:cubicBezTo>
                    <a:pt x="651149" y="660679"/>
                    <a:pt x="611274" y="684807"/>
                    <a:pt x="574272" y="707495"/>
                  </a:cubicBezTo>
                  <a:cubicBezTo>
                    <a:pt x="571398" y="708935"/>
                    <a:pt x="568165" y="708935"/>
                    <a:pt x="566369" y="706414"/>
                  </a:cubicBezTo>
                  <a:cubicBezTo>
                    <a:pt x="495598" y="609542"/>
                    <a:pt x="424828" y="513030"/>
                    <a:pt x="354417" y="416157"/>
                  </a:cubicBezTo>
                  <a:cubicBezTo>
                    <a:pt x="352621" y="413997"/>
                    <a:pt x="352621" y="410035"/>
                    <a:pt x="355495" y="408595"/>
                  </a:cubicBezTo>
                  <a:cubicBezTo>
                    <a:pt x="374534" y="397431"/>
                    <a:pt x="393574" y="384827"/>
                    <a:pt x="409021" y="368622"/>
                  </a:cubicBezTo>
                  <a:cubicBezTo>
                    <a:pt x="411357" y="365921"/>
                    <a:pt x="414680" y="366281"/>
                    <a:pt x="416835" y="367946"/>
                  </a:cubicBezTo>
                  <a:close/>
                  <a:moveTo>
                    <a:pt x="228863" y="330584"/>
                  </a:moveTo>
                  <a:cubicBezTo>
                    <a:pt x="230669" y="329883"/>
                    <a:pt x="233198" y="330934"/>
                    <a:pt x="232114" y="333388"/>
                  </a:cubicBezTo>
                  <a:cubicBezTo>
                    <a:pt x="222722" y="351262"/>
                    <a:pt x="194907" y="356519"/>
                    <a:pt x="176124" y="354417"/>
                  </a:cubicBezTo>
                  <a:cubicBezTo>
                    <a:pt x="173234" y="354066"/>
                    <a:pt x="173956" y="349860"/>
                    <a:pt x="176846" y="350211"/>
                  </a:cubicBezTo>
                  <a:cubicBezTo>
                    <a:pt x="186960" y="350561"/>
                    <a:pt x="196714" y="348809"/>
                    <a:pt x="206105" y="344954"/>
                  </a:cubicBezTo>
                  <a:cubicBezTo>
                    <a:pt x="214775" y="341098"/>
                    <a:pt x="220916" y="334790"/>
                    <a:pt x="228863" y="330584"/>
                  </a:cubicBezTo>
                  <a:close/>
                  <a:moveTo>
                    <a:pt x="189465" y="27338"/>
                  </a:moveTo>
                  <a:cubicBezTo>
                    <a:pt x="192072" y="27518"/>
                    <a:pt x="194768" y="29232"/>
                    <a:pt x="195487" y="31938"/>
                  </a:cubicBezTo>
                  <a:cubicBezTo>
                    <a:pt x="203036" y="70182"/>
                    <a:pt x="137249" y="103736"/>
                    <a:pt x="112085" y="121415"/>
                  </a:cubicBezTo>
                  <a:cubicBezTo>
                    <a:pt x="95188" y="132600"/>
                    <a:pt x="49173" y="175534"/>
                    <a:pt x="27604" y="154247"/>
                  </a:cubicBezTo>
                  <a:cubicBezTo>
                    <a:pt x="24009" y="150278"/>
                    <a:pt x="28323" y="144145"/>
                    <a:pt x="32996" y="147392"/>
                  </a:cubicBezTo>
                  <a:cubicBezTo>
                    <a:pt x="49892" y="158938"/>
                    <a:pt x="96626" y="118168"/>
                    <a:pt x="111366" y="107705"/>
                  </a:cubicBezTo>
                  <a:cubicBezTo>
                    <a:pt x="134373" y="91108"/>
                    <a:pt x="181467" y="62605"/>
                    <a:pt x="183983" y="31938"/>
                  </a:cubicBezTo>
                  <a:cubicBezTo>
                    <a:pt x="184343" y="28510"/>
                    <a:pt x="186859" y="27157"/>
                    <a:pt x="189465" y="27338"/>
                  </a:cubicBezTo>
                  <a:close/>
                  <a:moveTo>
                    <a:pt x="205328" y="16915"/>
                  </a:moveTo>
                  <a:cubicBezTo>
                    <a:pt x="194147" y="17230"/>
                    <a:pt x="179328" y="23169"/>
                    <a:pt x="169089" y="27848"/>
                  </a:cubicBezTo>
                  <a:cubicBezTo>
                    <a:pt x="128495" y="45844"/>
                    <a:pt x="88978" y="76078"/>
                    <a:pt x="56286" y="105952"/>
                  </a:cubicBezTo>
                  <a:cubicBezTo>
                    <a:pt x="44790" y="116390"/>
                    <a:pt x="30061" y="129707"/>
                    <a:pt x="22876" y="143745"/>
                  </a:cubicBezTo>
                  <a:cubicBezTo>
                    <a:pt x="3836" y="182977"/>
                    <a:pt x="39042" y="176858"/>
                    <a:pt x="64908" y="166060"/>
                  </a:cubicBezTo>
                  <a:cubicBezTo>
                    <a:pt x="108377" y="147344"/>
                    <a:pt x="146098" y="115670"/>
                    <a:pt x="182022" y="85796"/>
                  </a:cubicBezTo>
                  <a:cubicBezTo>
                    <a:pt x="176993" y="90475"/>
                    <a:pt x="183459" y="99473"/>
                    <a:pt x="188488" y="94434"/>
                  </a:cubicBezTo>
                  <a:cubicBezTo>
                    <a:pt x="176454" y="104512"/>
                    <a:pt x="142595" y="135106"/>
                    <a:pt x="106311" y="159356"/>
                  </a:cubicBezTo>
                  <a:lnTo>
                    <a:pt x="64385" y="181372"/>
                  </a:lnTo>
                  <a:lnTo>
                    <a:pt x="65460" y="184121"/>
                  </a:lnTo>
                  <a:cubicBezTo>
                    <a:pt x="60521" y="189172"/>
                    <a:pt x="52760" y="190615"/>
                    <a:pt x="46057" y="192780"/>
                  </a:cubicBezTo>
                  <a:lnTo>
                    <a:pt x="44868" y="192214"/>
                  </a:lnTo>
                  <a:lnTo>
                    <a:pt x="51756" y="200573"/>
                  </a:lnTo>
                  <a:lnTo>
                    <a:pt x="51708" y="200284"/>
                  </a:lnTo>
                  <a:cubicBezTo>
                    <a:pt x="59539" y="194914"/>
                    <a:pt x="69151" y="193482"/>
                    <a:pt x="78051" y="189544"/>
                  </a:cubicBezTo>
                  <a:cubicBezTo>
                    <a:pt x="87663" y="184891"/>
                    <a:pt x="95138" y="177731"/>
                    <a:pt x="105106" y="173436"/>
                  </a:cubicBezTo>
                  <a:cubicBezTo>
                    <a:pt x="107242" y="172720"/>
                    <a:pt x="109378" y="174868"/>
                    <a:pt x="108310" y="176658"/>
                  </a:cubicBezTo>
                  <a:cubicBezTo>
                    <a:pt x="104216" y="185070"/>
                    <a:pt x="94693" y="193124"/>
                    <a:pt x="83925" y="198270"/>
                  </a:cubicBezTo>
                  <a:lnTo>
                    <a:pt x="53168" y="202287"/>
                  </a:lnTo>
                  <a:lnTo>
                    <a:pt x="64541" y="216088"/>
                  </a:lnTo>
                  <a:lnTo>
                    <a:pt x="90656" y="209409"/>
                  </a:lnTo>
                  <a:cubicBezTo>
                    <a:pt x="99345" y="206234"/>
                    <a:pt x="106587" y="201295"/>
                    <a:pt x="115638" y="198825"/>
                  </a:cubicBezTo>
                  <a:cubicBezTo>
                    <a:pt x="117448" y="198120"/>
                    <a:pt x="118897" y="199884"/>
                    <a:pt x="117810" y="201295"/>
                  </a:cubicBezTo>
                  <a:cubicBezTo>
                    <a:pt x="112199" y="209585"/>
                    <a:pt x="103056" y="214965"/>
                    <a:pt x="92964" y="218316"/>
                  </a:cubicBezTo>
                  <a:lnTo>
                    <a:pt x="69453" y="222050"/>
                  </a:lnTo>
                  <a:lnTo>
                    <a:pt x="105066" y="265270"/>
                  </a:lnTo>
                  <a:cubicBezTo>
                    <a:pt x="116916" y="279884"/>
                    <a:pt x="128463" y="294701"/>
                    <a:pt x="139228" y="309822"/>
                  </a:cubicBezTo>
                  <a:lnTo>
                    <a:pt x="139335" y="309989"/>
                  </a:lnTo>
                  <a:lnTo>
                    <a:pt x="165834" y="301558"/>
                  </a:lnTo>
                  <a:cubicBezTo>
                    <a:pt x="174803" y="298007"/>
                    <a:pt x="182695" y="291260"/>
                    <a:pt x="192741" y="290195"/>
                  </a:cubicBezTo>
                  <a:cubicBezTo>
                    <a:pt x="194893" y="290195"/>
                    <a:pt x="196687" y="292681"/>
                    <a:pt x="195611" y="294456"/>
                  </a:cubicBezTo>
                  <a:cubicBezTo>
                    <a:pt x="190947" y="304044"/>
                    <a:pt x="179467" y="308305"/>
                    <a:pt x="169780" y="311501"/>
                  </a:cubicBezTo>
                  <a:lnTo>
                    <a:pt x="142145" y="314411"/>
                  </a:lnTo>
                  <a:lnTo>
                    <a:pt x="152310" y="330404"/>
                  </a:lnTo>
                  <a:lnTo>
                    <a:pt x="179528" y="323430"/>
                  </a:lnTo>
                  <a:cubicBezTo>
                    <a:pt x="188475" y="319487"/>
                    <a:pt x="194917" y="312676"/>
                    <a:pt x="203864" y="308733"/>
                  </a:cubicBezTo>
                  <a:cubicBezTo>
                    <a:pt x="206011" y="307658"/>
                    <a:pt x="207801" y="310167"/>
                    <a:pt x="207085" y="311959"/>
                  </a:cubicBezTo>
                  <a:cubicBezTo>
                    <a:pt x="203328" y="322355"/>
                    <a:pt x="193575" y="329524"/>
                    <a:pt x="182347" y="333512"/>
                  </a:cubicBezTo>
                  <a:lnTo>
                    <a:pt x="155535" y="335479"/>
                  </a:lnTo>
                  <a:lnTo>
                    <a:pt x="168701" y="356195"/>
                  </a:lnTo>
                  <a:cubicBezTo>
                    <a:pt x="200721" y="414833"/>
                    <a:pt x="220509" y="483903"/>
                    <a:pt x="244614" y="545779"/>
                  </a:cubicBezTo>
                  <a:lnTo>
                    <a:pt x="336434" y="781630"/>
                  </a:lnTo>
                  <a:lnTo>
                    <a:pt x="364123" y="777040"/>
                  </a:lnTo>
                  <a:cubicBezTo>
                    <a:pt x="373388" y="773416"/>
                    <a:pt x="382298" y="768706"/>
                    <a:pt x="391207" y="763995"/>
                  </a:cubicBezTo>
                  <a:cubicBezTo>
                    <a:pt x="393345" y="763270"/>
                    <a:pt x="395127" y="766169"/>
                    <a:pt x="394058" y="767619"/>
                  </a:cubicBezTo>
                  <a:cubicBezTo>
                    <a:pt x="387465" y="777221"/>
                    <a:pt x="377398" y="784378"/>
                    <a:pt x="366127" y="788636"/>
                  </a:cubicBezTo>
                  <a:lnTo>
                    <a:pt x="340202" y="791309"/>
                  </a:lnTo>
                  <a:lnTo>
                    <a:pt x="343912" y="800837"/>
                  </a:lnTo>
                  <a:cubicBezTo>
                    <a:pt x="360102" y="842568"/>
                    <a:pt x="372334" y="890054"/>
                    <a:pt x="391762" y="929985"/>
                  </a:cubicBezTo>
                  <a:cubicBezTo>
                    <a:pt x="396394" y="939473"/>
                    <a:pt x="402145" y="947405"/>
                    <a:pt x="408780" y="953962"/>
                  </a:cubicBezTo>
                  <a:lnTo>
                    <a:pt x="427601" y="967226"/>
                  </a:lnTo>
                  <a:lnTo>
                    <a:pt x="429615" y="967910"/>
                  </a:lnTo>
                  <a:cubicBezTo>
                    <a:pt x="441094" y="969387"/>
                    <a:pt x="452572" y="967541"/>
                    <a:pt x="463692" y="969756"/>
                  </a:cubicBezTo>
                  <a:cubicBezTo>
                    <a:pt x="465486" y="970126"/>
                    <a:pt x="466562" y="972710"/>
                    <a:pt x="464768" y="974187"/>
                  </a:cubicBezTo>
                  <a:lnTo>
                    <a:pt x="459887" y="975534"/>
                  </a:lnTo>
                  <a:lnTo>
                    <a:pt x="486068" y="980844"/>
                  </a:lnTo>
                  <a:cubicBezTo>
                    <a:pt x="525418" y="980709"/>
                    <a:pt x="567692" y="967399"/>
                    <a:pt x="597913" y="952649"/>
                  </a:cubicBezTo>
                  <a:cubicBezTo>
                    <a:pt x="640726" y="931784"/>
                    <a:pt x="680661" y="906242"/>
                    <a:pt x="718437" y="877463"/>
                  </a:cubicBezTo>
                  <a:cubicBezTo>
                    <a:pt x="791472" y="822062"/>
                    <a:pt x="936461" y="676007"/>
                    <a:pt x="820974" y="592906"/>
                  </a:cubicBezTo>
                  <a:cubicBezTo>
                    <a:pt x="696491" y="504049"/>
                    <a:pt x="579204" y="401882"/>
                    <a:pt x="459759" y="306190"/>
                  </a:cubicBezTo>
                  <a:cubicBezTo>
                    <a:pt x="423062" y="277051"/>
                    <a:pt x="380249" y="249351"/>
                    <a:pt x="349308" y="214096"/>
                  </a:cubicBezTo>
                  <a:cubicBezTo>
                    <a:pt x="325743" y="187655"/>
                    <a:pt x="304696" y="158336"/>
                    <a:pt x="284459" y="128387"/>
                  </a:cubicBezTo>
                  <a:lnTo>
                    <a:pt x="229362" y="46204"/>
                  </a:lnTo>
                  <a:lnTo>
                    <a:pt x="226838" y="52053"/>
                  </a:lnTo>
                  <a:cubicBezTo>
                    <a:pt x="214713" y="70139"/>
                    <a:pt x="196392" y="87416"/>
                    <a:pt x="188488" y="94434"/>
                  </a:cubicBezTo>
                  <a:cubicBezTo>
                    <a:pt x="194236" y="90115"/>
                    <a:pt x="187411" y="81117"/>
                    <a:pt x="182022" y="85796"/>
                  </a:cubicBezTo>
                  <a:cubicBezTo>
                    <a:pt x="193159" y="75358"/>
                    <a:pt x="216150" y="55202"/>
                    <a:pt x="219743" y="39725"/>
                  </a:cubicBezTo>
                  <a:cubicBezTo>
                    <a:pt x="224054" y="21909"/>
                    <a:pt x="216510" y="16600"/>
                    <a:pt x="205328" y="16915"/>
                  </a:cubicBezTo>
                  <a:close/>
                  <a:moveTo>
                    <a:pt x="208473" y="3"/>
                  </a:moveTo>
                  <a:cubicBezTo>
                    <a:pt x="215785" y="-80"/>
                    <a:pt x="222392" y="1393"/>
                    <a:pt x="228005" y="4812"/>
                  </a:cubicBezTo>
                  <a:cubicBezTo>
                    <a:pt x="236448" y="9941"/>
                    <a:pt x="239187" y="17230"/>
                    <a:pt x="238300" y="25497"/>
                  </a:cubicBezTo>
                  <a:lnTo>
                    <a:pt x="234576" y="34125"/>
                  </a:lnTo>
                  <a:lnTo>
                    <a:pt x="297006" y="129242"/>
                  </a:lnTo>
                  <a:cubicBezTo>
                    <a:pt x="318907" y="161843"/>
                    <a:pt x="342293" y="193231"/>
                    <a:pt x="369456" y="218773"/>
                  </a:cubicBezTo>
                  <a:cubicBezTo>
                    <a:pt x="433496" y="278490"/>
                    <a:pt x="507609" y="330293"/>
                    <a:pt x="576326" y="384974"/>
                  </a:cubicBezTo>
                  <a:cubicBezTo>
                    <a:pt x="648281" y="442533"/>
                    <a:pt x="720596" y="499732"/>
                    <a:pt x="792911" y="556931"/>
                  </a:cubicBezTo>
                  <a:cubicBezTo>
                    <a:pt x="806223" y="567004"/>
                    <a:pt x="818815" y="577437"/>
                    <a:pt x="832486" y="587509"/>
                  </a:cubicBezTo>
                  <a:cubicBezTo>
                    <a:pt x="865226" y="612691"/>
                    <a:pt x="876019" y="631398"/>
                    <a:pt x="872781" y="673488"/>
                  </a:cubicBezTo>
                  <a:cubicBezTo>
                    <a:pt x="865586" y="779253"/>
                    <a:pt x="771325" y="854079"/>
                    <a:pt x="691094" y="911279"/>
                  </a:cubicBezTo>
                  <a:cubicBezTo>
                    <a:pt x="622377" y="959844"/>
                    <a:pt x="482065" y="1037548"/>
                    <a:pt x="400396" y="966679"/>
                  </a:cubicBezTo>
                  <a:lnTo>
                    <a:pt x="395885" y="959474"/>
                  </a:lnTo>
                  <a:lnTo>
                    <a:pt x="393744" y="958312"/>
                  </a:lnTo>
                  <a:lnTo>
                    <a:pt x="394361" y="957040"/>
                  </a:lnTo>
                  <a:lnTo>
                    <a:pt x="383082" y="939024"/>
                  </a:lnTo>
                  <a:cubicBezTo>
                    <a:pt x="379259" y="928636"/>
                    <a:pt x="376651" y="917574"/>
                    <a:pt x="373053" y="907321"/>
                  </a:cubicBezTo>
                  <a:cubicBezTo>
                    <a:pt x="363340" y="878182"/>
                    <a:pt x="351107" y="849762"/>
                    <a:pt x="339954" y="820983"/>
                  </a:cubicBezTo>
                  <a:cubicBezTo>
                    <a:pt x="303977" y="728889"/>
                    <a:pt x="268359" y="637154"/>
                    <a:pt x="232381" y="545060"/>
                  </a:cubicBezTo>
                  <a:cubicBezTo>
                    <a:pt x="208996" y="485342"/>
                    <a:pt x="190288" y="417711"/>
                    <a:pt x="158987" y="361591"/>
                  </a:cubicBezTo>
                  <a:cubicBezTo>
                    <a:pt x="141538" y="330113"/>
                    <a:pt x="119142" y="300255"/>
                    <a:pt x="95577" y="271205"/>
                  </a:cubicBezTo>
                  <a:lnTo>
                    <a:pt x="30069" y="191648"/>
                  </a:lnTo>
                  <a:lnTo>
                    <a:pt x="28765" y="191883"/>
                  </a:lnTo>
                  <a:cubicBezTo>
                    <a:pt x="21512" y="191789"/>
                    <a:pt x="15018" y="190040"/>
                    <a:pt x="9584" y="186216"/>
                  </a:cubicBezTo>
                  <a:cubicBezTo>
                    <a:pt x="-22029" y="164260"/>
                    <a:pt x="33295" y="111711"/>
                    <a:pt x="49820" y="96954"/>
                  </a:cubicBezTo>
                  <a:cubicBezTo>
                    <a:pt x="71509" y="77428"/>
                    <a:pt x="157285" y="583"/>
                    <a:pt x="208473" y="3"/>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6" name="Freeform 911">
              <a:extLst>
                <a:ext uri="{FF2B5EF4-FFF2-40B4-BE49-F238E27FC236}">
                  <a16:creationId xmlns:a16="http://schemas.microsoft.com/office/drawing/2014/main" id="{09134FD0-07DB-D04F-9F50-4060DE85DB61}"/>
                </a:ext>
              </a:extLst>
            </p:cNvPr>
            <p:cNvSpPr>
              <a:spLocks/>
            </p:cNvSpPr>
            <p:nvPr/>
          </p:nvSpPr>
          <p:spPr bwMode="auto">
            <a:xfrm>
              <a:off x="7968208" y="6277133"/>
              <a:ext cx="1327306" cy="580907"/>
            </a:xfrm>
            <a:custGeom>
              <a:avLst/>
              <a:gdLst/>
              <a:ahLst/>
              <a:cxnLst/>
              <a:rect l="0" t="0" r="r" b="b"/>
              <a:pathLst>
                <a:path w="864827" h="378499">
                  <a:moveTo>
                    <a:pt x="410297" y="312286"/>
                  </a:moveTo>
                  <a:cubicBezTo>
                    <a:pt x="422721" y="312375"/>
                    <a:pt x="435458" y="318879"/>
                    <a:pt x="436714" y="331530"/>
                  </a:cubicBezTo>
                  <a:cubicBezTo>
                    <a:pt x="437253" y="326541"/>
                    <a:pt x="433575" y="324046"/>
                    <a:pt x="429673" y="324046"/>
                  </a:cubicBezTo>
                  <a:lnTo>
                    <a:pt x="426752" y="326652"/>
                  </a:lnTo>
                  <a:lnTo>
                    <a:pt x="429848" y="331525"/>
                  </a:lnTo>
                  <a:lnTo>
                    <a:pt x="426787" y="336264"/>
                  </a:lnTo>
                  <a:lnTo>
                    <a:pt x="429673" y="338747"/>
                  </a:lnTo>
                  <a:cubicBezTo>
                    <a:pt x="433575" y="338747"/>
                    <a:pt x="437253" y="336341"/>
                    <a:pt x="436714" y="331530"/>
                  </a:cubicBezTo>
                  <a:cubicBezTo>
                    <a:pt x="434203" y="356833"/>
                    <a:pt x="385763" y="357546"/>
                    <a:pt x="385763" y="331530"/>
                  </a:cubicBezTo>
                  <a:cubicBezTo>
                    <a:pt x="385763" y="318522"/>
                    <a:pt x="397873" y="312196"/>
                    <a:pt x="410297" y="312286"/>
                  </a:cubicBezTo>
                  <a:close/>
                  <a:moveTo>
                    <a:pt x="294634" y="274655"/>
                  </a:moveTo>
                  <a:lnTo>
                    <a:pt x="297999" y="276590"/>
                  </a:lnTo>
                  <a:lnTo>
                    <a:pt x="296833" y="278774"/>
                  </a:lnTo>
                  <a:lnTo>
                    <a:pt x="294634" y="274655"/>
                  </a:lnTo>
                  <a:close/>
                  <a:moveTo>
                    <a:pt x="292969" y="271538"/>
                  </a:moveTo>
                  <a:lnTo>
                    <a:pt x="294634" y="274655"/>
                  </a:lnTo>
                  <a:lnTo>
                    <a:pt x="290950" y="272538"/>
                  </a:lnTo>
                  <a:lnTo>
                    <a:pt x="292969" y="271538"/>
                  </a:lnTo>
                  <a:close/>
                  <a:moveTo>
                    <a:pt x="244343" y="262026"/>
                  </a:moveTo>
                  <a:cubicBezTo>
                    <a:pt x="251413" y="262026"/>
                    <a:pt x="263286" y="261389"/>
                    <a:pt x="274162" y="262891"/>
                  </a:cubicBezTo>
                  <a:lnTo>
                    <a:pt x="290950" y="272538"/>
                  </a:lnTo>
                  <a:lnTo>
                    <a:pt x="283935" y="276014"/>
                  </a:lnTo>
                  <a:lnTo>
                    <a:pt x="290151" y="278971"/>
                  </a:lnTo>
                  <a:lnTo>
                    <a:pt x="284484" y="281807"/>
                  </a:lnTo>
                  <a:lnTo>
                    <a:pt x="292969" y="286011"/>
                  </a:lnTo>
                  <a:lnTo>
                    <a:pt x="296833" y="278774"/>
                  </a:lnTo>
                  <a:lnTo>
                    <a:pt x="297999" y="280959"/>
                  </a:lnTo>
                  <a:cubicBezTo>
                    <a:pt x="291836" y="298800"/>
                    <a:pt x="255219" y="296251"/>
                    <a:pt x="241443" y="295887"/>
                  </a:cubicBezTo>
                  <a:cubicBezTo>
                    <a:pt x="231291" y="295159"/>
                    <a:pt x="196850" y="295887"/>
                    <a:pt x="196850" y="278775"/>
                  </a:cubicBezTo>
                  <a:cubicBezTo>
                    <a:pt x="196850" y="261298"/>
                    <a:pt x="234192" y="262390"/>
                    <a:pt x="244343" y="262026"/>
                  </a:cubicBezTo>
                  <a:close/>
                  <a:moveTo>
                    <a:pt x="717589" y="257240"/>
                  </a:moveTo>
                  <a:cubicBezTo>
                    <a:pt x="736702" y="256879"/>
                    <a:pt x="786828" y="254714"/>
                    <a:pt x="793680" y="279609"/>
                  </a:cubicBezTo>
                  <a:lnTo>
                    <a:pt x="792403" y="281758"/>
                  </a:lnTo>
                  <a:lnTo>
                    <a:pt x="788135" y="274468"/>
                  </a:lnTo>
                  <a:lnTo>
                    <a:pt x="780232" y="278700"/>
                  </a:lnTo>
                  <a:lnTo>
                    <a:pt x="787038" y="283106"/>
                  </a:lnTo>
                  <a:lnTo>
                    <a:pt x="782532" y="286023"/>
                  </a:lnTo>
                  <a:lnTo>
                    <a:pt x="788135" y="288945"/>
                  </a:lnTo>
                  <a:lnTo>
                    <a:pt x="792403" y="281758"/>
                  </a:lnTo>
                  <a:lnTo>
                    <a:pt x="793680" y="283939"/>
                  </a:lnTo>
                  <a:cubicBezTo>
                    <a:pt x="786467" y="309916"/>
                    <a:pt x="732375" y="307030"/>
                    <a:pt x="712901" y="306308"/>
                  </a:cubicBezTo>
                  <a:cubicBezTo>
                    <a:pt x="698477" y="305948"/>
                    <a:pt x="650875" y="304865"/>
                    <a:pt x="650875" y="281774"/>
                  </a:cubicBezTo>
                  <a:cubicBezTo>
                    <a:pt x="650875" y="257240"/>
                    <a:pt x="702804" y="257240"/>
                    <a:pt x="717589" y="257240"/>
                  </a:cubicBezTo>
                  <a:close/>
                  <a:moveTo>
                    <a:pt x="129971" y="228698"/>
                  </a:moveTo>
                  <a:cubicBezTo>
                    <a:pt x="147252" y="228332"/>
                    <a:pt x="191893" y="226139"/>
                    <a:pt x="198373" y="248798"/>
                  </a:cubicBezTo>
                  <a:lnTo>
                    <a:pt x="197202" y="250808"/>
                  </a:lnTo>
                  <a:lnTo>
                    <a:pt x="192973" y="243545"/>
                  </a:lnTo>
                  <a:lnTo>
                    <a:pt x="186940" y="246805"/>
                  </a:lnTo>
                  <a:lnTo>
                    <a:pt x="191726" y="249595"/>
                  </a:lnTo>
                  <a:lnTo>
                    <a:pt x="184893" y="253705"/>
                  </a:lnTo>
                  <a:lnTo>
                    <a:pt x="192973" y="258072"/>
                  </a:lnTo>
                  <a:lnTo>
                    <a:pt x="197202" y="250808"/>
                  </a:lnTo>
                  <a:lnTo>
                    <a:pt x="198373" y="252818"/>
                  </a:lnTo>
                  <a:cubicBezTo>
                    <a:pt x="191533" y="276574"/>
                    <a:pt x="143291" y="273650"/>
                    <a:pt x="126011" y="272919"/>
                  </a:cubicBezTo>
                  <a:cubicBezTo>
                    <a:pt x="112691" y="272554"/>
                    <a:pt x="69850" y="271823"/>
                    <a:pt x="69850" y="250626"/>
                  </a:cubicBezTo>
                  <a:cubicBezTo>
                    <a:pt x="69850" y="228332"/>
                    <a:pt x="116651" y="228698"/>
                    <a:pt x="129971" y="228698"/>
                  </a:cubicBezTo>
                  <a:close/>
                  <a:moveTo>
                    <a:pt x="609865" y="199465"/>
                  </a:moveTo>
                  <a:lnTo>
                    <a:pt x="607755" y="202461"/>
                  </a:lnTo>
                  <a:lnTo>
                    <a:pt x="605961" y="201418"/>
                  </a:lnTo>
                  <a:lnTo>
                    <a:pt x="609865" y="199465"/>
                  </a:lnTo>
                  <a:close/>
                  <a:moveTo>
                    <a:pt x="92654" y="197605"/>
                  </a:moveTo>
                  <a:lnTo>
                    <a:pt x="39594" y="222331"/>
                  </a:lnTo>
                  <a:cubicBezTo>
                    <a:pt x="21729" y="234577"/>
                    <a:pt x="9490" y="250605"/>
                    <a:pt x="18849" y="270416"/>
                  </a:cubicBezTo>
                  <a:cubicBezTo>
                    <a:pt x="35769" y="306435"/>
                    <a:pt x="99847" y="320842"/>
                    <a:pt x="133686" y="329847"/>
                  </a:cubicBezTo>
                  <a:cubicBezTo>
                    <a:pt x="167705" y="338942"/>
                    <a:pt x="202467" y="345943"/>
                    <a:pt x="237651" y="351149"/>
                  </a:cubicBezTo>
                  <a:lnTo>
                    <a:pt x="299231" y="357238"/>
                  </a:lnTo>
                  <a:lnTo>
                    <a:pt x="293688" y="348811"/>
                  </a:lnTo>
                  <a:cubicBezTo>
                    <a:pt x="293688" y="326512"/>
                    <a:pt x="347380" y="326152"/>
                    <a:pt x="350623" y="347013"/>
                  </a:cubicBezTo>
                  <a:lnTo>
                    <a:pt x="349286" y="348991"/>
                  </a:lnTo>
                  <a:lnTo>
                    <a:pt x="344272" y="341573"/>
                  </a:lnTo>
                  <a:lnTo>
                    <a:pt x="336519" y="346374"/>
                  </a:lnTo>
                  <a:lnTo>
                    <a:pt x="342544" y="348821"/>
                  </a:lnTo>
                  <a:lnTo>
                    <a:pt x="336291" y="351467"/>
                  </a:lnTo>
                  <a:lnTo>
                    <a:pt x="344272" y="356409"/>
                  </a:lnTo>
                  <a:lnTo>
                    <a:pt x="349286" y="348991"/>
                  </a:lnTo>
                  <a:lnTo>
                    <a:pt x="350623" y="350969"/>
                  </a:lnTo>
                  <a:lnTo>
                    <a:pt x="341424" y="361410"/>
                  </a:lnTo>
                  <a:lnTo>
                    <a:pt x="344146" y="361679"/>
                  </a:lnTo>
                  <a:cubicBezTo>
                    <a:pt x="415559" y="365506"/>
                    <a:pt x="487378" y="363345"/>
                    <a:pt x="557036" y="357582"/>
                  </a:cubicBezTo>
                  <a:cubicBezTo>
                    <a:pt x="622194" y="352179"/>
                    <a:pt x="688073" y="343174"/>
                    <a:pt x="750351" y="323724"/>
                  </a:cubicBezTo>
                  <a:cubicBezTo>
                    <a:pt x="779870" y="314719"/>
                    <a:pt x="845749" y="296349"/>
                    <a:pt x="848629" y="257089"/>
                  </a:cubicBezTo>
                  <a:lnTo>
                    <a:pt x="849313" y="257724"/>
                  </a:lnTo>
                  <a:lnTo>
                    <a:pt x="849313" y="256464"/>
                  </a:lnTo>
                  <a:lnTo>
                    <a:pt x="848629" y="257089"/>
                  </a:lnTo>
                  <a:cubicBezTo>
                    <a:pt x="847009" y="234757"/>
                    <a:pt x="825679" y="218909"/>
                    <a:pt x="800570" y="207518"/>
                  </a:cubicBezTo>
                  <a:lnTo>
                    <a:pt x="775599" y="198442"/>
                  </a:lnTo>
                  <a:lnTo>
                    <a:pt x="717401" y="216201"/>
                  </a:lnTo>
                  <a:cubicBezTo>
                    <a:pt x="686301" y="223874"/>
                    <a:pt x="654467" y="229281"/>
                    <a:pt x="622544" y="233277"/>
                  </a:cubicBezTo>
                  <a:lnTo>
                    <a:pt x="555190" y="239352"/>
                  </a:lnTo>
                  <a:lnTo>
                    <a:pt x="569169" y="244363"/>
                  </a:lnTo>
                  <a:cubicBezTo>
                    <a:pt x="573622" y="247152"/>
                    <a:pt x="576897" y="250921"/>
                    <a:pt x="578154" y="256007"/>
                  </a:cubicBezTo>
                  <a:lnTo>
                    <a:pt x="576881" y="258163"/>
                  </a:lnTo>
                  <a:lnTo>
                    <a:pt x="572545" y="250921"/>
                  </a:lnTo>
                  <a:lnTo>
                    <a:pt x="565168" y="255040"/>
                  </a:lnTo>
                  <a:lnTo>
                    <a:pt x="571139" y="259296"/>
                  </a:lnTo>
                  <a:lnTo>
                    <a:pt x="566966" y="262312"/>
                  </a:lnTo>
                  <a:lnTo>
                    <a:pt x="572545" y="265509"/>
                  </a:lnTo>
                  <a:lnTo>
                    <a:pt x="576881" y="258163"/>
                  </a:lnTo>
                  <a:lnTo>
                    <a:pt x="578154" y="260289"/>
                  </a:lnTo>
                  <a:cubicBezTo>
                    <a:pt x="573128" y="281345"/>
                    <a:pt x="532566" y="280275"/>
                    <a:pt x="516413" y="279561"/>
                  </a:cubicBezTo>
                  <a:cubicBezTo>
                    <a:pt x="503849" y="279204"/>
                    <a:pt x="468313" y="277420"/>
                    <a:pt x="468313" y="258148"/>
                  </a:cubicBezTo>
                  <a:lnTo>
                    <a:pt x="486447" y="242545"/>
                  </a:lnTo>
                  <a:lnTo>
                    <a:pt x="394734" y="244042"/>
                  </a:lnTo>
                  <a:lnTo>
                    <a:pt x="400266" y="245092"/>
                  </a:lnTo>
                  <a:cubicBezTo>
                    <a:pt x="406832" y="248160"/>
                    <a:pt x="411576" y="252823"/>
                    <a:pt x="412556" y="259072"/>
                  </a:cubicBezTo>
                  <a:lnTo>
                    <a:pt x="411186" y="261036"/>
                  </a:lnTo>
                  <a:lnTo>
                    <a:pt x="406141" y="253593"/>
                  </a:lnTo>
                  <a:lnTo>
                    <a:pt x="401545" y="256538"/>
                  </a:lnTo>
                  <a:lnTo>
                    <a:pt x="406038" y="260888"/>
                  </a:lnTo>
                  <a:lnTo>
                    <a:pt x="401401" y="265378"/>
                  </a:lnTo>
                  <a:lnTo>
                    <a:pt x="406141" y="268264"/>
                  </a:lnTo>
                  <a:lnTo>
                    <a:pt x="411186" y="261036"/>
                  </a:lnTo>
                  <a:lnTo>
                    <a:pt x="412556" y="263057"/>
                  </a:lnTo>
                  <a:cubicBezTo>
                    <a:pt x="408636" y="287690"/>
                    <a:pt x="344488" y="287328"/>
                    <a:pt x="344488" y="260884"/>
                  </a:cubicBezTo>
                  <a:cubicBezTo>
                    <a:pt x="344488" y="254273"/>
                    <a:pt x="348497" y="249292"/>
                    <a:pt x="354572" y="245930"/>
                  </a:cubicBezTo>
                  <a:lnTo>
                    <a:pt x="366880" y="243060"/>
                  </a:lnTo>
                  <a:lnTo>
                    <a:pt x="235564" y="231796"/>
                  </a:lnTo>
                  <a:cubicBezTo>
                    <a:pt x="204605" y="227654"/>
                    <a:pt x="172565" y="222701"/>
                    <a:pt x="141291" y="215137"/>
                  </a:cubicBezTo>
                  <a:lnTo>
                    <a:pt x="92654" y="197605"/>
                  </a:lnTo>
                  <a:close/>
                  <a:moveTo>
                    <a:pt x="612785" y="195319"/>
                  </a:moveTo>
                  <a:lnTo>
                    <a:pt x="614139" y="197326"/>
                  </a:lnTo>
                  <a:lnTo>
                    <a:pt x="609865" y="199465"/>
                  </a:lnTo>
                  <a:lnTo>
                    <a:pt x="612785" y="195319"/>
                  </a:lnTo>
                  <a:close/>
                  <a:moveTo>
                    <a:pt x="586835" y="179155"/>
                  </a:moveTo>
                  <a:cubicBezTo>
                    <a:pt x="599468" y="178842"/>
                    <a:pt x="612509" y="183575"/>
                    <a:pt x="614139" y="193397"/>
                  </a:cubicBezTo>
                  <a:lnTo>
                    <a:pt x="612785" y="195319"/>
                  </a:lnTo>
                  <a:lnTo>
                    <a:pt x="607755" y="187861"/>
                  </a:lnTo>
                  <a:lnTo>
                    <a:pt x="599420" y="193087"/>
                  </a:lnTo>
                  <a:lnTo>
                    <a:pt x="606067" y="195977"/>
                  </a:lnTo>
                  <a:lnTo>
                    <a:pt x="600545" y="198269"/>
                  </a:lnTo>
                  <a:lnTo>
                    <a:pt x="605961" y="201418"/>
                  </a:lnTo>
                  <a:lnTo>
                    <a:pt x="586835" y="210989"/>
                  </a:lnTo>
                  <a:cubicBezTo>
                    <a:pt x="574201" y="210632"/>
                    <a:pt x="561975" y="205363"/>
                    <a:pt x="561975" y="195183"/>
                  </a:cubicBezTo>
                  <a:cubicBezTo>
                    <a:pt x="561975" y="184825"/>
                    <a:pt x="574201" y="179467"/>
                    <a:pt x="586835" y="179155"/>
                  </a:cubicBezTo>
                  <a:close/>
                  <a:moveTo>
                    <a:pt x="388233" y="159820"/>
                  </a:moveTo>
                  <a:cubicBezTo>
                    <a:pt x="401303" y="159464"/>
                    <a:pt x="427080" y="161599"/>
                    <a:pt x="429984" y="177611"/>
                  </a:cubicBezTo>
                  <a:lnTo>
                    <a:pt x="428522" y="179746"/>
                  </a:lnTo>
                  <a:lnTo>
                    <a:pt x="423586" y="172540"/>
                  </a:lnTo>
                  <a:lnTo>
                    <a:pt x="416748" y="176459"/>
                  </a:lnTo>
                  <a:lnTo>
                    <a:pt x="420329" y="179918"/>
                  </a:lnTo>
                  <a:lnTo>
                    <a:pt x="416971" y="183161"/>
                  </a:lnTo>
                  <a:lnTo>
                    <a:pt x="423586" y="186951"/>
                  </a:lnTo>
                  <a:lnTo>
                    <a:pt x="428522" y="179746"/>
                  </a:lnTo>
                  <a:lnTo>
                    <a:pt x="429984" y="181881"/>
                  </a:lnTo>
                  <a:cubicBezTo>
                    <a:pt x="427080" y="198604"/>
                    <a:pt x="399125" y="200383"/>
                    <a:pt x="386054" y="199672"/>
                  </a:cubicBezTo>
                  <a:cubicBezTo>
                    <a:pt x="374437" y="198960"/>
                    <a:pt x="350838" y="195402"/>
                    <a:pt x="350838" y="179746"/>
                  </a:cubicBezTo>
                  <a:cubicBezTo>
                    <a:pt x="350838" y="163378"/>
                    <a:pt x="376252" y="160175"/>
                    <a:pt x="388233" y="159820"/>
                  </a:cubicBezTo>
                  <a:close/>
                  <a:moveTo>
                    <a:pt x="15522" y="157297"/>
                  </a:moveTo>
                  <a:lnTo>
                    <a:pt x="15522" y="229597"/>
                  </a:lnTo>
                  <a:lnTo>
                    <a:pt x="32664" y="208103"/>
                  </a:lnTo>
                  <a:lnTo>
                    <a:pt x="70919" y="189771"/>
                  </a:lnTo>
                  <a:lnTo>
                    <a:pt x="51608" y="182810"/>
                  </a:lnTo>
                  <a:lnTo>
                    <a:pt x="15522" y="157297"/>
                  </a:lnTo>
                  <a:close/>
                  <a:moveTo>
                    <a:pt x="849313" y="155588"/>
                  </a:moveTo>
                  <a:lnTo>
                    <a:pt x="832609" y="171463"/>
                  </a:lnTo>
                  <a:lnTo>
                    <a:pt x="794288" y="189934"/>
                  </a:lnTo>
                  <a:lnTo>
                    <a:pt x="797150" y="190814"/>
                  </a:lnTo>
                  <a:cubicBezTo>
                    <a:pt x="811189" y="197118"/>
                    <a:pt x="827299" y="205042"/>
                    <a:pt x="840214" y="215712"/>
                  </a:cubicBezTo>
                  <a:lnTo>
                    <a:pt x="849313" y="231469"/>
                  </a:lnTo>
                  <a:lnTo>
                    <a:pt x="849313" y="155588"/>
                  </a:lnTo>
                  <a:close/>
                  <a:moveTo>
                    <a:pt x="395147" y="151198"/>
                  </a:moveTo>
                  <a:cubicBezTo>
                    <a:pt x="327097" y="151840"/>
                    <a:pt x="257855" y="156826"/>
                    <a:pt x="191335" y="170164"/>
                  </a:cubicBezTo>
                  <a:lnTo>
                    <a:pt x="116344" y="190810"/>
                  </a:lnTo>
                  <a:lnTo>
                    <a:pt x="133686" y="196137"/>
                  </a:lnTo>
                  <a:cubicBezTo>
                    <a:pt x="269763" y="232516"/>
                    <a:pt x="417719" y="235397"/>
                    <a:pt x="557036" y="224232"/>
                  </a:cubicBezTo>
                  <a:cubicBezTo>
                    <a:pt x="622194" y="218829"/>
                    <a:pt x="688073" y="209824"/>
                    <a:pt x="750351" y="190374"/>
                  </a:cubicBezTo>
                  <a:lnTo>
                    <a:pt x="750445" y="190338"/>
                  </a:lnTo>
                  <a:lnTo>
                    <a:pt x="729832" y="184691"/>
                  </a:lnTo>
                  <a:cubicBezTo>
                    <a:pt x="653874" y="164160"/>
                    <a:pt x="574676" y="156235"/>
                    <a:pt x="495837" y="152994"/>
                  </a:cubicBezTo>
                  <a:cubicBezTo>
                    <a:pt x="462898" y="151643"/>
                    <a:pt x="429171" y="150878"/>
                    <a:pt x="395147" y="151198"/>
                  </a:cubicBezTo>
                  <a:close/>
                  <a:moveTo>
                    <a:pt x="395147" y="17640"/>
                  </a:moveTo>
                  <a:cubicBezTo>
                    <a:pt x="293072" y="18653"/>
                    <a:pt x="188315" y="29189"/>
                    <a:pt x="94087" y="63227"/>
                  </a:cubicBezTo>
                  <a:cubicBezTo>
                    <a:pt x="67808" y="72952"/>
                    <a:pt x="130" y="97084"/>
                    <a:pt x="18849" y="136705"/>
                  </a:cubicBezTo>
                  <a:cubicBezTo>
                    <a:pt x="27309" y="154715"/>
                    <a:pt x="47559" y="167321"/>
                    <a:pt x="69923" y="176552"/>
                  </a:cubicBezTo>
                  <a:lnTo>
                    <a:pt x="89229" y="182481"/>
                  </a:lnTo>
                  <a:lnTo>
                    <a:pt x="172189" y="157283"/>
                  </a:lnTo>
                  <a:cubicBezTo>
                    <a:pt x="266525" y="135485"/>
                    <a:pt x="368336" y="130689"/>
                    <a:pt x="466217" y="134753"/>
                  </a:cubicBezTo>
                  <a:cubicBezTo>
                    <a:pt x="509719" y="136560"/>
                    <a:pt x="552446" y="140117"/>
                    <a:pt x="593395" y="144709"/>
                  </a:cubicBezTo>
                  <a:cubicBezTo>
                    <a:pt x="627774" y="148311"/>
                    <a:pt x="662783" y="152904"/>
                    <a:pt x="697163" y="160062"/>
                  </a:cubicBezTo>
                  <a:lnTo>
                    <a:pt x="770758" y="182697"/>
                  </a:lnTo>
                  <a:lnTo>
                    <a:pt x="809480" y="168132"/>
                  </a:lnTo>
                  <a:cubicBezTo>
                    <a:pt x="829999" y="157506"/>
                    <a:pt x="847189" y="143189"/>
                    <a:pt x="848629" y="123738"/>
                  </a:cubicBezTo>
                  <a:lnTo>
                    <a:pt x="849313" y="124351"/>
                  </a:lnTo>
                  <a:lnTo>
                    <a:pt x="849313" y="123557"/>
                  </a:lnTo>
                  <a:lnTo>
                    <a:pt x="856811" y="116213"/>
                  </a:lnTo>
                  <a:lnTo>
                    <a:pt x="856773" y="116175"/>
                  </a:lnTo>
                  <a:cubicBezTo>
                    <a:pt x="852859" y="116175"/>
                    <a:pt x="848809" y="118696"/>
                    <a:pt x="848629" y="123738"/>
                  </a:cubicBezTo>
                  <a:cubicBezTo>
                    <a:pt x="845389" y="78715"/>
                    <a:pt x="763311" y="59985"/>
                    <a:pt x="729832" y="50980"/>
                  </a:cubicBezTo>
                  <a:cubicBezTo>
                    <a:pt x="653874" y="30810"/>
                    <a:pt x="574676" y="22525"/>
                    <a:pt x="495837" y="19283"/>
                  </a:cubicBezTo>
                  <a:cubicBezTo>
                    <a:pt x="462898" y="18023"/>
                    <a:pt x="429171" y="17302"/>
                    <a:pt x="395147" y="17640"/>
                  </a:cubicBezTo>
                  <a:close/>
                  <a:moveTo>
                    <a:pt x="367448" y="530"/>
                  </a:moveTo>
                  <a:cubicBezTo>
                    <a:pt x="400526" y="-407"/>
                    <a:pt x="433590" y="-65"/>
                    <a:pt x="466217" y="1252"/>
                  </a:cubicBezTo>
                  <a:cubicBezTo>
                    <a:pt x="509719" y="3008"/>
                    <a:pt x="552446" y="6497"/>
                    <a:pt x="593395" y="10999"/>
                  </a:cubicBezTo>
                  <a:cubicBezTo>
                    <a:pt x="662153" y="18563"/>
                    <a:pt x="733432" y="29729"/>
                    <a:pt x="797150" y="57464"/>
                  </a:cubicBezTo>
                  <a:cubicBezTo>
                    <a:pt x="811190" y="63767"/>
                    <a:pt x="827299" y="71601"/>
                    <a:pt x="840214" y="82227"/>
                  </a:cubicBezTo>
                  <a:lnTo>
                    <a:pt x="862940" y="121709"/>
                  </a:lnTo>
                  <a:lnTo>
                    <a:pt x="864827" y="123557"/>
                  </a:lnTo>
                  <a:lnTo>
                    <a:pt x="864827" y="258510"/>
                  </a:lnTo>
                  <a:lnTo>
                    <a:pt x="862904" y="260394"/>
                  </a:lnTo>
                  <a:lnTo>
                    <a:pt x="854163" y="284379"/>
                  </a:lnTo>
                  <a:cubicBezTo>
                    <a:pt x="837424" y="308101"/>
                    <a:pt x="803270" y="321743"/>
                    <a:pt x="778430" y="330928"/>
                  </a:cubicBezTo>
                  <a:cubicBezTo>
                    <a:pt x="698872" y="360463"/>
                    <a:pt x="611035" y="370188"/>
                    <a:pt x="527156" y="375591"/>
                  </a:cubicBezTo>
                  <a:cubicBezTo>
                    <a:pt x="429959" y="381354"/>
                    <a:pt x="331681" y="378833"/>
                    <a:pt x="235564" y="365506"/>
                  </a:cubicBezTo>
                  <a:cubicBezTo>
                    <a:pt x="173645" y="356861"/>
                    <a:pt x="107407" y="345335"/>
                    <a:pt x="51608" y="316160"/>
                  </a:cubicBezTo>
                  <a:cubicBezTo>
                    <a:pt x="39009" y="309857"/>
                    <a:pt x="24519" y="301122"/>
                    <a:pt x="14034" y="289866"/>
                  </a:cubicBezTo>
                  <a:lnTo>
                    <a:pt x="5561" y="263955"/>
                  </a:lnTo>
                  <a:lnTo>
                    <a:pt x="0" y="258510"/>
                  </a:lnTo>
                  <a:lnTo>
                    <a:pt x="0" y="123557"/>
                  </a:lnTo>
                  <a:lnTo>
                    <a:pt x="2477" y="121132"/>
                  </a:lnTo>
                  <a:lnTo>
                    <a:pt x="490" y="115094"/>
                  </a:lnTo>
                  <a:cubicBezTo>
                    <a:pt x="7689" y="80516"/>
                    <a:pt x="52328" y="62506"/>
                    <a:pt x="80768" y="51701"/>
                  </a:cubicBezTo>
                  <a:cubicBezTo>
                    <a:pt x="168853" y="17663"/>
                    <a:pt x="268215" y="3341"/>
                    <a:pt x="367448" y="530"/>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7" name="Freeform 6">
              <a:extLst>
                <a:ext uri="{FF2B5EF4-FFF2-40B4-BE49-F238E27FC236}">
                  <a16:creationId xmlns:a16="http://schemas.microsoft.com/office/drawing/2014/main" id="{BE193792-8C3A-2D40-BFC1-ED34C7A08469}"/>
                </a:ext>
              </a:extLst>
            </p:cNvPr>
            <p:cNvSpPr>
              <a:spLocks noChangeArrowheads="1"/>
            </p:cNvSpPr>
            <p:nvPr/>
          </p:nvSpPr>
          <p:spPr bwMode="auto">
            <a:xfrm>
              <a:off x="-96497" y="4897045"/>
              <a:ext cx="2689208" cy="2131834"/>
            </a:xfrm>
            <a:custGeom>
              <a:avLst/>
              <a:gdLst>
                <a:gd name="connsiteX0" fmla="*/ 1320702 w 1751945"/>
                <a:gd name="connsiteY0" fmla="*/ 1185167 h 1389499"/>
                <a:gd name="connsiteX1" fmla="*/ 1313882 w 1751945"/>
                <a:gd name="connsiteY1" fmla="*/ 1191983 h 1389499"/>
                <a:gd name="connsiteX2" fmla="*/ 1321307 w 1751945"/>
                <a:gd name="connsiteY2" fmla="*/ 1199169 h 1389499"/>
                <a:gd name="connsiteX3" fmla="*/ 1337776 w 1751945"/>
                <a:gd name="connsiteY3" fmla="*/ 1202907 h 1389499"/>
                <a:gd name="connsiteX4" fmla="*/ 1324435 w 1751945"/>
                <a:gd name="connsiteY4" fmla="*/ 1193721 h 1389499"/>
                <a:gd name="connsiteX5" fmla="*/ 1339565 w 1751945"/>
                <a:gd name="connsiteY5" fmla="*/ 1180344 h 1389499"/>
                <a:gd name="connsiteX6" fmla="*/ 1339507 w 1751945"/>
                <a:gd name="connsiteY6" fmla="*/ 1180358 h 1389499"/>
                <a:gd name="connsiteX7" fmla="*/ 1349890 w 1751945"/>
                <a:gd name="connsiteY7" fmla="*/ 1190340 h 1389499"/>
                <a:gd name="connsiteX8" fmla="*/ 1359154 w 1751945"/>
                <a:gd name="connsiteY8" fmla="*/ 1195251 h 1389499"/>
                <a:gd name="connsiteX9" fmla="*/ 1353751 w 1751945"/>
                <a:gd name="connsiteY9" fmla="*/ 1201868 h 1389499"/>
                <a:gd name="connsiteX10" fmla="*/ 1354371 w 1751945"/>
                <a:gd name="connsiteY10" fmla="*/ 1202472 h 1389499"/>
                <a:gd name="connsiteX11" fmla="*/ 1364242 w 1751945"/>
                <a:gd name="connsiteY11" fmla="*/ 1201929 h 1389499"/>
                <a:gd name="connsiteX12" fmla="*/ 1364962 w 1751945"/>
                <a:gd name="connsiteY12" fmla="*/ 1201193 h 1389499"/>
                <a:gd name="connsiteX13" fmla="*/ 1359154 w 1751945"/>
                <a:gd name="connsiteY13" fmla="*/ 1195251 h 1389499"/>
                <a:gd name="connsiteX14" fmla="*/ 1377873 w 1751945"/>
                <a:gd name="connsiteY14" fmla="*/ 1187722 h 1389499"/>
                <a:gd name="connsiteX15" fmla="*/ 1381863 w 1751945"/>
                <a:gd name="connsiteY15" fmla="*/ 1182745 h 1389499"/>
                <a:gd name="connsiteX16" fmla="*/ 1131541 w 1751945"/>
                <a:gd name="connsiteY16" fmla="*/ 1166711 h 1389499"/>
                <a:gd name="connsiteX17" fmla="*/ 1133906 w 1751945"/>
                <a:gd name="connsiteY17" fmla="*/ 1169007 h 1389499"/>
                <a:gd name="connsiteX18" fmla="*/ 1135368 w 1751945"/>
                <a:gd name="connsiteY18" fmla="*/ 1169340 h 1389499"/>
                <a:gd name="connsiteX19" fmla="*/ 1127407 w 1751945"/>
                <a:gd name="connsiteY19" fmla="*/ 1160915 h 1389499"/>
                <a:gd name="connsiteX20" fmla="*/ 1126504 w 1751945"/>
                <a:gd name="connsiteY20" fmla="*/ 1161821 h 1389499"/>
                <a:gd name="connsiteX21" fmla="*/ 1128761 w 1751945"/>
                <a:gd name="connsiteY21" fmla="*/ 1164013 h 1389499"/>
                <a:gd name="connsiteX22" fmla="*/ 1152107 w 1751945"/>
                <a:gd name="connsiteY22" fmla="*/ 1150182 h 1389499"/>
                <a:gd name="connsiteX23" fmla="*/ 1144522 w 1751945"/>
                <a:gd name="connsiteY23" fmla="*/ 1151930 h 1389499"/>
                <a:gd name="connsiteX24" fmla="*/ 1154781 w 1751945"/>
                <a:gd name="connsiteY24" fmla="*/ 1161765 h 1389499"/>
                <a:gd name="connsiteX25" fmla="*/ 1164070 w 1751945"/>
                <a:gd name="connsiteY25" fmla="*/ 1166676 h 1389499"/>
                <a:gd name="connsiteX26" fmla="*/ 1158977 w 1751945"/>
                <a:gd name="connsiteY26" fmla="*/ 1172745 h 1389499"/>
                <a:gd name="connsiteX27" fmla="*/ 1169334 w 1751945"/>
                <a:gd name="connsiteY27" fmla="*/ 1172174 h 1389499"/>
                <a:gd name="connsiteX28" fmla="*/ 1164070 w 1751945"/>
                <a:gd name="connsiteY28" fmla="*/ 1166676 h 1389499"/>
                <a:gd name="connsiteX29" fmla="*/ 1182842 w 1751945"/>
                <a:gd name="connsiteY29" fmla="*/ 1159146 h 1389499"/>
                <a:gd name="connsiteX30" fmla="*/ 1188386 w 1751945"/>
                <a:gd name="connsiteY30" fmla="*/ 1152248 h 1389499"/>
                <a:gd name="connsiteX31" fmla="*/ 1670783 w 1751945"/>
                <a:gd name="connsiteY31" fmla="*/ 1122672 h 1389499"/>
                <a:gd name="connsiteX32" fmla="*/ 1673714 w 1751945"/>
                <a:gd name="connsiteY32" fmla="*/ 1122672 h 1389499"/>
                <a:gd name="connsiteX33" fmla="*/ 1672981 w 1751945"/>
                <a:gd name="connsiteY33" fmla="*/ 1161993 h 1389499"/>
                <a:gd name="connsiteX34" fmla="*/ 1671516 w 1751945"/>
                <a:gd name="connsiteY34" fmla="*/ 1161993 h 1389499"/>
                <a:gd name="connsiteX35" fmla="*/ 1670783 w 1751945"/>
                <a:gd name="connsiteY35" fmla="*/ 1122672 h 1389499"/>
                <a:gd name="connsiteX36" fmla="*/ 900396 w 1751945"/>
                <a:gd name="connsiteY36" fmla="*/ 1084745 h 1389499"/>
                <a:gd name="connsiteX37" fmla="*/ 960234 w 1751945"/>
                <a:gd name="connsiteY37" fmla="*/ 1106069 h 1389499"/>
                <a:gd name="connsiteX38" fmla="*/ 959300 w 1751945"/>
                <a:gd name="connsiteY38" fmla="*/ 1107505 h 1389499"/>
                <a:gd name="connsiteX39" fmla="*/ 955755 w 1751945"/>
                <a:gd name="connsiteY39" fmla="*/ 1102160 h 1389499"/>
                <a:gd name="connsiteX40" fmla="*/ 949126 w 1751945"/>
                <a:gd name="connsiteY40" fmla="*/ 1106069 h 1389499"/>
                <a:gd name="connsiteX41" fmla="*/ 947095 w 1751945"/>
                <a:gd name="connsiteY41" fmla="*/ 1107511 h 1389499"/>
                <a:gd name="connsiteX42" fmla="*/ 934100 w 1751945"/>
                <a:gd name="connsiteY42" fmla="*/ 1098545 h 1389499"/>
                <a:gd name="connsiteX43" fmla="*/ 864566 w 1751945"/>
                <a:gd name="connsiteY43" fmla="*/ 1107491 h 1389499"/>
                <a:gd name="connsiteX44" fmla="*/ 934100 w 1751945"/>
                <a:gd name="connsiteY44" fmla="*/ 1116737 h 1389499"/>
                <a:gd name="connsiteX45" fmla="*/ 947095 w 1751945"/>
                <a:gd name="connsiteY45" fmla="*/ 1107511 h 1389499"/>
                <a:gd name="connsiteX46" fmla="*/ 949126 w 1751945"/>
                <a:gd name="connsiteY46" fmla="*/ 1108913 h 1389499"/>
                <a:gd name="connsiteX47" fmla="*/ 955755 w 1751945"/>
                <a:gd name="connsiteY47" fmla="*/ 1112955 h 1389499"/>
                <a:gd name="connsiteX48" fmla="*/ 959300 w 1751945"/>
                <a:gd name="connsiteY48" fmla="*/ 1107505 h 1389499"/>
                <a:gd name="connsiteX49" fmla="*/ 960234 w 1751945"/>
                <a:gd name="connsiteY49" fmla="*/ 1108913 h 1389499"/>
                <a:gd name="connsiteX50" fmla="*/ 896813 w 1751945"/>
                <a:gd name="connsiteY50" fmla="*/ 1130237 h 1389499"/>
                <a:gd name="connsiteX51" fmla="*/ 847725 w 1751945"/>
                <a:gd name="connsiteY51" fmla="*/ 1107491 h 1389499"/>
                <a:gd name="connsiteX52" fmla="*/ 900396 w 1751945"/>
                <a:gd name="connsiteY52" fmla="*/ 1084745 h 1389499"/>
                <a:gd name="connsiteX53" fmla="*/ 1251988 w 1751945"/>
                <a:gd name="connsiteY53" fmla="*/ 1062944 h 1389499"/>
                <a:gd name="connsiteX54" fmla="*/ 1227838 w 1751945"/>
                <a:gd name="connsiteY54" fmla="*/ 1073711 h 1389499"/>
                <a:gd name="connsiteX55" fmla="*/ 1293354 w 1751945"/>
                <a:gd name="connsiteY55" fmla="*/ 1081904 h 1389499"/>
                <a:gd name="connsiteX56" fmla="*/ 1305170 w 1751945"/>
                <a:gd name="connsiteY56" fmla="*/ 1073539 h 1389499"/>
                <a:gd name="connsiteX57" fmla="*/ 1307468 w 1751945"/>
                <a:gd name="connsiteY57" fmla="*/ 1075149 h 1389499"/>
                <a:gd name="connsiteX58" fmla="*/ 1309087 w 1751945"/>
                <a:gd name="connsiteY58" fmla="*/ 1076094 h 1389499"/>
                <a:gd name="connsiteX59" fmla="*/ 1309087 w 1751945"/>
                <a:gd name="connsiteY59" fmla="*/ 1070999 h 1389499"/>
                <a:gd name="connsiteX60" fmla="*/ 1307468 w 1751945"/>
                <a:gd name="connsiteY60" fmla="*/ 1071912 h 1389499"/>
                <a:gd name="connsiteX61" fmla="*/ 1305170 w 1751945"/>
                <a:gd name="connsiteY61" fmla="*/ 1073539 h 1389499"/>
                <a:gd name="connsiteX62" fmla="*/ 1293354 w 1751945"/>
                <a:gd name="connsiteY62" fmla="*/ 1065264 h 1389499"/>
                <a:gd name="connsiteX63" fmla="*/ 1251988 w 1751945"/>
                <a:gd name="connsiteY63" fmla="*/ 1062944 h 1389499"/>
                <a:gd name="connsiteX64" fmla="*/ 1739510 w 1751945"/>
                <a:gd name="connsiteY64" fmla="*/ 1062619 h 1389499"/>
                <a:gd name="connsiteX65" fmla="*/ 1739294 w 1751945"/>
                <a:gd name="connsiteY65" fmla="*/ 1065063 h 1389499"/>
                <a:gd name="connsiteX66" fmla="*/ 1737480 w 1751945"/>
                <a:gd name="connsiteY66" fmla="*/ 1064539 h 1389499"/>
                <a:gd name="connsiteX67" fmla="*/ 1693581 w 1751945"/>
                <a:gd name="connsiteY67" fmla="*/ 1092403 h 1389499"/>
                <a:gd name="connsiteX68" fmla="*/ 1682296 w 1751945"/>
                <a:gd name="connsiteY68" fmla="*/ 1102628 h 1389499"/>
                <a:gd name="connsiteX69" fmla="*/ 1649588 w 1751945"/>
                <a:gd name="connsiteY69" fmla="*/ 1120328 h 1389499"/>
                <a:gd name="connsiteX70" fmla="*/ 1357295 w 1751945"/>
                <a:gd name="connsiteY70" fmla="*/ 1305860 h 1389499"/>
                <a:gd name="connsiteX71" fmla="*/ 1332724 w 1751945"/>
                <a:gd name="connsiteY71" fmla="*/ 1321676 h 1389499"/>
                <a:gd name="connsiteX72" fmla="*/ 1324904 w 1751945"/>
                <a:gd name="connsiteY72" fmla="*/ 1323178 h 1389499"/>
                <a:gd name="connsiteX73" fmla="*/ 1325190 w 1751945"/>
                <a:gd name="connsiteY73" fmla="*/ 1323430 h 1389499"/>
                <a:gd name="connsiteX74" fmla="*/ 1325190 w 1751945"/>
                <a:gd name="connsiteY74" fmla="*/ 1371581 h 1389499"/>
                <a:gd name="connsiteX75" fmla="*/ 1331184 w 1751945"/>
                <a:gd name="connsiteY75" fmla="*/ 1368499 h 1389499"/>
                <a:gd name="connsiteX76" fmla="*/ 1344415 w 1751945"/>
                <a:gd name="connsiteY76" fmla="*/ 1359394 h 1389499"/>
                <a:gd name="connsiteX77" fmla="*/ 1344415 w 1751945"/>
                <a:gd name="connsiteY77" fmla="*/ 1321637 h 1389499"/>
                <a:gd name="connsiteX78" fmla="*/ 1346068 w 1751945"/>
                <a:gd name="connsiteY78" fmla="*/ 1321637 h 1389499"/>
                <a:gd name="connsiteX79" fmla="*/ 1346331 w 1751945"/>
                <a:gd name="connsiteY79" fmla="*/ 1358076 h 1389499"/>
                <a:gd name="connsiteX80" fmla="*/ 1349898 w 1751945"/>
                <a:gd name="connsiteY80" fmla="*/ 1355621 h 1389499"/>
                <a:gd name="connsiteX81" fmla="*/ 1375845 w 1751945"/>
                <a:gd name="connsiteY81" fmla="*/ 1340239 h 1389499"/>
                <a:gd name="connsiteX82" fmla="*/ 1375146 w 1751945"/>
                <a:gd name="connsiteY82" fmla="*/ 1339716 h 1389499"/>
                <a:gd name="connsiteX83" fmla="*/ 1379961 w 1751945"/>
                <a:gd name="connsiteY83" fmla="*/ 1316794 h 1389499"/>
                <a:gd name="connsiteX84" fmla="*/ 1382184 w 1751945"/>
                <a:gd name="connsiteY84" fmla="*/ 1316425 h 1389499"/>
                <a:gd name="connsiteX85" fmla="*/ 1376904 w 1751945"/>
                <a:gd name="connsiteY85" fmla="*/ 1339611 h 1389499"/>
                <a:gd name="connsiteX86" fmla="*/ 1544951 w 1751945"/>
                <a:gd name="connsiteY86" fmla="*/ 1239987 h 1389499"/>
                <a:gd name="connsiteX87" fmla="*/ 1647889 w 1751945"/>
                <a:gd name="connsiteY87" fmla="*/ 1179072 h 1389499"/>
                <a:gd name="connsiteX88" fmla="*/ 1647032 w 1751945"/>
                <a:gd name="connsiteY88" fmla="*/ 1179072 h 1389499"/>
                <a:gd name="connsiteX89" fmla="*/ 1647032 w 1751945"/>
                <a:gd name="connsiteY89" fmla="*/ 1122338 h 1389499"/>
                <a:gd name="connsiteX90" fmla="*/ 1649413 w 1751945"/>
                <a:gd name="connsiteY90" fmla="*/ 1122338 h 1389499"/>
                <a:gd name="connsiteX91" fmla="*/ 1649413 w 1751945"/>
                <a:gd name="connsiteY91" fmla="*/ 1178170 h 1389499"/>
                <a:gd name="connsiteX92" fmla="*/ 1716613 w 1751945"/>
                <a:gd name="connsiteY92" fmla="*/ 1138403 h 1389499"/>
                <a:gd name="connsiteX93" fmla="*/ 1733887 w 1751945"/>
                <a:gd name="connsiteY93" fmla="*/ 1100218 h 1389499"/>
                <a:gd name="connsiteX94" fmla="*/ 1738925 w 1751945"/>
                <a:gd name="connsiteY94" fmla="*/ 1069239 h 1389499"/>
                <a:gd name="connsiteX95" fmla="*/ 1739294 w 1751945"/>
                <a:gd name="connsiteY95" fmla="*/ 1065063 h 1389499"/>
                <a:gd name="connsiteX96" fmla="*/ 1742524 w 1751945"/>
                <a:gd name="connsiteY96" fmla="*/ 1065996 h 1389499"/>
                <a:gd name="connsiteX97" fmla="*/ 1739510 w 1751945"/>
                <a:gd name="connsiteY97" fmla="*/ 1062619 h 1389499"/>
                <a:gd name="connsiteX98" fmla="*/ 1718458 w 1751945"/>
                <a:gd name="connsiteY98" fmla="*/ 1059513 h 1389499"/>
                <a:gd name="connsiteX99" fmla="*/ 1719414 w 1751945"/>
                <a:gd name="connsiteY99" fmla="*/ 1060797 h 1389499"/>
                <a:gd name="connsiteX100" fmla="*/ 1706320 w 1751945"/>
                <a:gd name="connsiteY100" fmla="*/ 1068072 h 1389499"/>
                <a:gd name="connsiteX101" fmla="*/ 1705179 w 1751945"/>
                <a:gd name="connsiteY101" fmla="*/ 1071660 h 1389499"/>
                <a:gd name="connsiteX102" fmla="*/ 1723009 w 1751945"/>
                <a:gd name="connsiteY102" fmla="*/ 1060356 h 1389499"/>
                <a:gd name="connsiteX103" fmla="*/ 1721336 w 1751945"/>
                <a:gd name="connsiteY103" fmla="*/ 1059873 h 1389499"/>
                <a:gd name="connsiteX104" fmla="*/ 1708104 w 1751945"/>
                <a:gd name="connsiteY104" fmla="*/ 1058220 h 1389499"/>
                <a:gd name="connsiteX105" fmla="*/ 1708085 w 1751945"/>
                <a:gd name="connsiteY105" fmla="*/ 1062524 h 1389499"/>
                <a:gd name="connsiteX106" fmla="*/ 1707265 w 1751945"/>
                <a:gd name="connsiteY106" fmla="*/ 1065100 h 1389499"/>
                <a:gd name="connsiteX107" fmla="*/ 1718108 w 1751945"/>
                <a:gd name="connsiteY107" fmla="*/ 1059470 h 1389499"/>
                <a:gd name="connsiteX108" fmla="*/ 11206 w 1751945"/>
                <a:gd name="connsiteY108" fmla="*/ 1057113 h 1389499"/>
                <a:gd name="connsiteX109" fmla="*/ 10914 w 1751945"/>
                <a:gd name="connsiteY109" fmla="*/ 1061724 h 1389499"/>
                <a:gd name="connsiteX110" fmla="*/ 11516 w 1751945"/>
                <a:gd name="connsiteY110" fmla="*/ 1075002 h 1389499"/>
                <a:gd name="connsiteX111" fmla="*/ 7557 w 1751945"/>
                <a:gd name="connsiteY111" fmla="*/ 1110665 h 1389499"/>
                <a:gd name="connsiteX112" fmla="*/ 12956 w 1751945"/>
                <a:gd name="connsiteY112" fmla="*/ 1111385 h 1389499"/>
                <a:gd name="connsiteX113" fmla="*/ 49090 w 1751945"/>
                <a:gd name="connsiteY113" fmla="*/ 1120464 h 1389499"/>
                <a:gd name="connsiteX114" fmla="*/ 49090 w 1751945"/>
                <a:gd name="connsiteY114" fmla="*/ 1093767 h 1389499"/>
                <a:gd name="connsiteX115" fmla="*/ 50922 w 1751945"/>
                <a:gd name="connsiteY115" fmla="*/ 1093767 h 1389499"/>
                <a:gd name="connsiteX116" fmla="*/ 50674 w 1751945"/>
                <a:gd name="connsiteY116" fmla="*/ 1120862 h 1389499"/>
                <a:gd name="connsiteX117" fmla="*/ 58480 w 1751945"/>
                <a:gd name="connsiteY117" fmla="*/ 1122823 h 1389499"/>
                <a:gd name="connsiteX118" fmla="*/ 79339 w 1751945"/>
                <a:gd name="connsiteY118" fmla="*/ 1126249 h 1389499"/>
                <a:gd name="connsiteX119" fmla="*/ 78582 w 1751945"/>
                <a:gd name="connsiteY119" fmla="*/ 1094099 h 1389499"/>
                <a:gd name="connsiteX120" fmla="*/ 81359 w 1751945"/>
                <a:gd name="connsiteY120" fmla="*/ 1094099 h 1389499"/>
                <a:gd name="connsiteX121" fmla="*/ 80977 w 1751945"/>
                <a:gd name="connsiteY121" fmla="*/ 1126518 h 1389499"/>
                <a:gd name="connsiteX122" fmla="*/ 105084 w 1751945"/>
                <a:gd name="connsiteY122" fmla="*/ 1130478 h 1389499"/>
                <a:gd name="connsiteX123" fmla="*/ 513904 w 1751945"/>
                <a:gd name="connsiteY123" fmla="*/ 1214051 h 1389499"/>
                <a:gd name="connsiteX124" fmla="*/ 997579 w 1751945"/>
                <a:gd name="connsiteY124" fmla="*/ 1313114 h 1389499"/>
                <a:gd name="connsiteX125" fmla="*/ 1300235 w 1751945"/>
                <a:gd name="connsiteY125" fmla="*/ 1374713 h 1389499"/>
                <a:gd name="connsiteX126" fmla="*/ 1311391 w 1751945"/>
                <a:gd name="connsiteY126" fmla="*/ 1378676 h 1389499"/>
                <a:gd name="connsiteX127" fmla="*/ 1312863 w 1751945"/>
                <a:gd name="connsiteY127" fmla="*/ 1377919 h 1389499"/>
                <a:gd name="connsiteX128" fmla="*/ 1312863 w 1751945"/>
                <a:gd name="connsiteY128" fmla="*/ 1325492 h 1389499"/>
                <a:gd name="connsiteX129" fmla="*/ 1306534 w 1751945"/>
                <a:gd name="connsiteY129" fmla="*/ 1326708 h 1389499"/>
                <a:gd name="connsiteX130" fmla="*/ 1191691 w 1751945"/>
                <a:gd name="connsiteY130" fmla="*/ 1302626 h 1389499"/>
                <a:gd name="connsiteX131" fmla="*/ 737361 w 1751945"/>
                <a:gd name="connsiteY131" fmla="*/ 1208094 h 1389499"/>
                <a:gd name="connsiteX132" fmla="*/ 687313 w 1751945"/>
                <a:gd name="connsiteY132" fmla="*/ 1040297 h 1389499"/>
                <a:gd name="connsiteX133" fmla="*/ 747150 w 1751945"/>
                <a:gd name="connsiteY133" fmla="*/ 1061782 h 1389499"/>
                <a:gd name="connsiteX134" fmla="*/ 746188 w 1751945"/>
                <a:gd name="connsiteY134" fmla="*/ 1063378 h 1389499"/>
                <a:gd name="connsiteX135" fmla="*/ 742940 w 1751945"/>
                <a:gd name="connsiteY135" fmla="*/ 1057888 h 1389499"/>
                <a:gd name="connsiteX136" fmla="*/ 736043 w 1751945"/>
                <a:gd name="connsiteY136" fmla="*/ 1061782 h 1389499"/>
                <a:gd name="connsiteX137" fmla="*/ 733816 w 1751945"/>
                <a:gd name="connsiteY137" fmla="*/ 1063374 h 1389499"/>
                <a:gd name="connsiteX138" fmla="*/ 721223 w 1751945"/>
                <a:gd name="connsiteY138" fmla="*/ 1054151 h 1389499"/>
                <a:gd name="connsiteX139" fmla="*/ 651841 w 1751945"/>
                <a:gd name="connsiteY139" fmla="*/ 1063215 h 1389499"/>
                <a:gd name="connsiteX140" fmla="*/ 721072 w 1751945"/>
                <a:gd name="connsiteY140" fmla="*/ 1072480 h 1389499"/>
                <a:gd name="connsiteX141" fmla="*/ 733816 w 1751945"/>
                <a:gd name="connsiteY141" fmla="*/ 1063374 h 1389499"/>
                <a:gd name="connsiteX142" fmla="*/ 736043 w 1751945"/>
                <a:gd name="connsiteY142" fmla="*/ 1065005 h 1389499"/>
                <a:gd name="connsiteX143" fmla="*/ 742940 w 1751945"/>
                <a:gd name="connsiteY143" fmla="*/ 1068765 h 1389499"/>
                <a:gd name="connsiteX144" fmla="*/ 746188 w 1751945"/>
                <a:gd name="connsiteY144" fmla="*/ 1063378 h 1389499"/>
                <a:gd name="connsiteX145" fmla="*/ 747150 w 1751945"/>
                <a:gd name="connsiteY145" fmla="*/ 1065005 h 1389499"/>
                <a:gd name="connsiteX146" fmla="*/ 683730 w 1751945"/>
                <a:gd name="connsiteY146" fmla="*/ 1086132 h 1389499"/>
                <a:gd name="connsiteX147" fmla="*/ 635000 w 1751945"/>
                <a:gd name="connsiteY147" fmla="*/ 1063215 h 1389499"/>
                <a:gd name="connsiteX148" fmla="*/ 687313 w 1751945"/>
                <a:gd name="connsiteY148" fmla="*/ 1040297 h 1389499"/>
                <a:gd name="connsiteX149" fmla="*/ 1044025 w 1751945"/>
                <a:gd name="connsiteY149" fmla="*/ 1013311 h 1389499"/>
                <a:gd name="connsiteX150" fmla="*/ 1101506 w 1751945"/>
                <a:gd name="connsiteY150" fmla="*/ 1033812 h 1389499"/>
                <a:gd name="connsiteX151" fmla="*/ 1100482 w 1751945"/>
                <a:gd name="connsiteY151" fmla="*/ 1035431 h 1389499"/>
                <a:gd name="connsiteX152" fmla="*/ 1096987 w 1751945"/>
                <a:gd name="connsiteY152" fmla="*/ 1029901 h 1389499"/>
                <a:gd name="connsiteX153" fmla="*/ 1090299 w 1751945"/>
                <a:gd name="connsiteY153" fmla="*/ 1033812 h 1389499"/>
                <a:gd name="connsiteX154" fmla="*/ 1087993 w 1751945"/>
                <a:gd name="connsiteY154" fmla="*/ 1035439 h 1389499"/>
                <a:gd name="connsiteX155" fmla="*/ 1076138 w 1751945"/>
                <a:gd name="connsiteY155" fmla="*/ 1027158 h 1389499"/>
                <a:gd name="connsiteX156" fmla="*/ 1010405 w 1751945"/>
                <a:gd name="connsiteY156" fmla="*/ 1035251 h 1389499"/>
                <a:gd name="connsiteX157" fmla="*/ 1076138 w 1751945"/>
                <a:gd name="connsiteY157" fmla="*/ 1043799 h 1389499"/>
                <a:gd name="connsiteX158" fmla="*/ 1087993 w 1751945"/>
                <a:gd name="connsiteY158" fmla="*/ 1035439 h 1389499"/>
                <a:gd name="connsiteX159" fmla="*/ 1090299 w 1751945"/>
                <a:gd name="connsiteY159" fmla="*/ 1037049 h 1389499"/>
                <a:gd name="connsiteX160" fmla="*/ 1096987 w 1751945"/>
                <a:gd name="connsiteY160" fmla="*/ 1040961 h 1389499"/>
                <a:gd name="connsiteX161" fmla="*/ 1100482 w 1751945"/>
                <a:gd name="connsiteY161" fmla="*/ 1035431 h 1389499"/>
                <a:gd name="connsiteX162" fmla="*/ 1101506 w 1751945"/>
                <a:gd name="connsiteY162" fmla="*/ 1037049 h 1389499"/>
                <a:gd name="connsiteX163" fmla="*/ 1040772 w 1751945"/>
                <a:gd name="connsiteY163" fmla="*/ 1057551 h 1389499"/>
                <a:gd name="connsiteX164" fmla="*/ 993775 w 1751945"/>
                <a:gd name="connsiteY164" fmla="*/ 1035251 h 1389499"/>
                <a:gd name="connsiteX165" fmla="*/ 1044025 w 1751945"/>
                <a:gd name="connsiteY165" fmla="*/ 1013311 h 1389499"/>
                <a:gd name="connsiteX166" fmla="*/ 474588 w 1751945"/>
                <a:gd name="connsiteY166" fmla="*/ 1000609 h 1389499"/>
                <a:gd name="connsiteX167" fmla="*/ 534784 w 1751945"/>
                <a:gd name="connsiteY167" fmla="*/ 1022094 h 1389499"/>
                <a:gd name="connsiteX168" fmla="*/ 533770 w 1751945"/>
                <a:gd name="connsiteY168" fmla="*/ 1023675 h 1389499"/>
                <a:gd name="connsiteX169" fmla="*/ 530305 w 1751945"/>
                <a:gd name="connsiteY169" fmla="*/ 1018066 h 1389499"/>
                <a:gd name="connsiteX170" fmla="*/ 523676 w 1751945"/>
                <a:gd name="connsiteY170" fmla="*/ 1022094 h 1389499"/>
                <a:gd name="connsiteX171" fmla="*/ 521413 w 1751945"/>
                <a:gd name="connsiteY171" fmla="*/ 1023705 h 1389499"/>
                <a:gd name="connsiteX172" fmla="*/ 508650 w 1751945"/>
                <a:gd name="connsiteY172" fmla="*/ 1014614 h 1389499"/>
                <a:gd name="connsiteX173" fmla="*/ 439115 w 1751945"/>
                <a:gd name="connsiteY173" fmla="*/ 1023527 h 1389499"/>
                <a:gd name="connsiteX174" fmla="*/ 508650 w 1751945"/>
                <a:gd name="connsiteY174" fmla="*/ 1032792 h 1389499"/>
                <a:gd name="connsiteX175" fmla="*/ 521413 w 1751945"/>
                <a:gd name="connsiteY175" fmla="*/ 1023705 h 1389499"/>
                <a:gd name="connsiteX176" fmla="*/ 523676 w 1751945"/>
                <a:gd name="connsiteY176" fmla="*/ 1025317 h 1389499"/>
                <a:gd name="connsiteX177" fmla="*/ 530305 w 1751945"/>
                <a:gd name="connsiteY177" fmla="*/ 1029077 h 1389499"/>
                <a:gd name="connsiteX178" fmla="*/ 533770 w 1751945"/>
                <a:gd name="connsiteY178" fmla="*/ 1023675 h 1389499"/>
                <a:gd name="connsiteX179" fmla="*/ 534784 w 1751945"/>
                <a:gd name="connsiteY179" fmla="*/ 1025317 h 1389499"/>
                <a:gd name="connsiteX180" fmla="*/ 471005 w 1751945"/>
                <a:gd name="connsiteY180" fmla="*/ 1046444 h 1389499"/>
                <a:gd name="connsiteX181" fmla="*/ 422275 w 1751945"/>
                <a:gd name="connsiteY181" fmla="*/ 1023527 h 1389499"/>
                <a:gd name="connsiteX182" fmla="*/ 474588 w 1751945"/>
                <a:gd name="connsiteY182" fmla="*/ 1000609 h 1389499"/>
                <a:gd name="connsiteX183" fmla="*/ 859991 w 1751945"/>
                <a:gd name="connsiteY183" fmla="*/ 983569 h 1389499"/>
                <a:gd name="connsiteX184" fmla="*/ 850865 w 1751945"/>
                <a:gd name="connsiteY184" fmla="*/ 985631 h 1389499"/>
                <a:gd name="connsiteX185" fmla="*/ 860940 w 1751945"/>
                <a:gd name="connsiteY185" fmla="*/ 995386 h 1389499"/>
                <a:gd name="connsiteX186" fmla="*/ 870204 w 1751945"/>
                <a:gd name="connsiteY186" fmla="*/ 1000348 h 1389499"/>
                <a:gd name="connsiteX187" fmla="*/ 866472 w 1751945"/>
                <a:gd name="connsiteY187" fmla="*/ 1004702 h 1389499"/>
                <a:gd name="connsiteX188" fmla="*/ 874187 w 1751945"/>
                <a:gd name="connsiteY188" fmla="*/ 1004299 h 1389499"/>
                <a:gd name="connsiteX189" fmla="*/ 870204 w 1751945"/>
                <a:gd name="connsiteY189" fmla="*/ 1000348 h 1389499"/>
                <a:gd name="connsiteX190" fmla="*/ 888923 w 1751945"/>
                <a:gd name="connsiteY190" fmla="*/ 992715 h 1389499"/>
                <a:gd name="connsiteX191" fmla="*/ 894676 w 1751945"/>
                <a:gd name="connsiteY191" fmla="*/ 985514 h 1389499"/>
                <a:gd name="connsiteX192" fmla="*/ 1320613 w 1751945"/>
                <a:gd name="connsiteY192" fmla="*/ 981885 h 1389499"/>
                <a:gd name="connsiteX193" fmla="*/ 1320613 w 1751945"/>
                <a:gd name="connsiteY193" fmla="*/ 1067783 h 1389499"/>
                <a:gd name="connsiteX194" fmla="*/ 1320613 w 1751945"/>
                <a:gd name="connsiteY194" fmla="*/ 1134758 h 1389499"/>
                <a:gd name="connsiteX195" fmla="*/ 1320613 w 1751945"/>
                <a:gd name="connsiteY195" fmla="*/ 1153122 h 1389499"/>
                <a:gd name="connsiteX196" fmla="*/ 1332776 w 1751945"/>
                <a:gd name="connsiteY196" fmla="*/ 1171264 h 1389499"/>
                <a:gd name="connsiteX197" fmla="*/ 1349465 w 1751945"/>
                <a:gd name="connsiteY197" fmla="*/ 1169237 h 1389499"/>
                <a:gd name="connsiteX198" fmla="*/ 1384106 w 1751945"/>
                <a:gd name="connsiteY198" fmla="*/ 1171458 h 1389499"/>
                <a:gd name="connsiteX199" fmla="*/ 1389314 w 1751945"/>
                <a:gd name="connsiteY199" fmla="*/ 1173451 h 1389499"/>
                <a:gd name="connsiteX200" fmla="*/ 1390248 w 1751945"/>
                <a:gd name="connsiteY200" fmla="*/ 1172285 h 1389499"/>
                <a:gd name="connsiteX201" fmla="*/ 1397694 w 1751945"/>
                <a:gd name="connsiteY201" fmla="*/ 1037896 h 1389499"/>
                <a:gd name="connsiteX202" fmla="*/ 1397694 w 1751945"/>
                <a:gd name="connsiteY202" fmla="*/ 997209 h 1389499"/>
                <a:gd name="connsiteX203" fmla="*/ 286034 w 1751945"/>
                <a:gd name="connsiteY203" fmla="*/ 962509 h 1389499"/>
                <a:gd name="connsiteX204" fmla="*/ 345871 w 1751945"/>
                <a:gd name="connsiteY204" fmla="*/ 983994 h 1389499"/>
                <a:gd name="connsiteX205" fmla="*/ 344938 w 1751945"/>
                <a:gd name="connsiteY205" fmla="*/ 985441 h 1389499"/>
                <a:gd name="connsiteX206" fmla="*/ 341393 w 1751945"/>
                <a:gd name="connsiteY206" fmla="*/ 980055 h 1389499"/>
                <a:gd name="connsiteX207" fmla="*/ 334764 w 1751945"/>
                <a:gd name="connsiteY207" fmla="*/ 983994 h 1389499"/>
                <a:gd name="connsiteX208" fmla="*/ 332728 w 1751945"/>
                <a:gd name="connsiteY208" fmla="*/ 985444 h 1389499"/>
                <a:gd name="connsiteX209" fmla="*/ 319737 w 1751945"/>
                <a:gd name="connsiteY209" fmla="*/ 976413 h 1389499"/>
                <a:gd name="connsiteX210" fmla="*/ 250203 w 1751945"/>
                <a:gd name="connsiteY210" fmla="*/ 985427 h 1389499"/>
                <a:gd name="connsiteX211" fmla="*/ 319737 w 1751945"/>
                <a:gd name="connsiteY211" fmla="*/ 994692 h 1389499"/>
                <a:gd name="connsiteX212" fmla="*/ 332728 w 1751945"/>
                <a:gd name="connsiteY212" fmla="*/ 985444 h 1389499"/>
                <a:gd name="connsiteX213" fmla="*/ 334764 w 1751945"/>
                <a:gd name="connsiteY213" fmla="*/ 986859 h 1389499"/>
                <a:gd name="connsiteX214" fmla="*/ 341393 w 1751945"/>
                <a:gd name="connsiteY214" fmla="*/ 990932 h 1389499"/>
                <a:gd name="connsiteX215" fmla="*/ 344938 w 1751945"/>
                <a:gd name="connsiteY215" fmla="*/ 985441 h 1389499"/>
                <a:gd name="connsiteX216" fmla="*/ 345871 w 1751945"/>
                <a:gd name="connsiteY216" fmla="*/ 986859 h 1389499"/>
                <a:gd name="connsiteX217" fmla="*/ 282093 w 1751945"/>
                <a:gd name="connsiteY217" fmla="*/ 1008344 h 1389499"/>
                <a:gd name="connsiteX218" fmla="*/ 233363 w 1751945"/>
                <a:gd name="connsiteY218" fmla="*/ 985427 h 1389499"/>
                <a:gd name="connsiteX219" fmla="*/ 286034 w 1751945"/>
                <a:gd name="connsiteY219" fmla="*/ 962509 h 1389499"/>
                <a:gd name="connsiteX220" fmla="*/ 1214638 w 1751945"/>
                <a:gd name="connsiteY220" fmla="*/ 960817 h 1389499"/>
                <a:gd name="connsiteX221" fmla="*/ 1214638 w 1751945"/>
                <a:gd name="connsiteY221" fmla="*/ 1067142 h 1389499"/>
                <a:gd name="connsiteX222" fmla="*/ 1217315 w 1751945"/>
                <a:gd name="connsiteY222" fmla="*/ 1061931 h 1389499"/>
                <a:gd name="connsiteX223" fmla="*/ 1261347 w 1751945"/>
                <a:gd name="connsiteY223" fmla="*/ 1051411 h 1389499"/>
                <a:gd name="connsiteX224" fmla="*/ 1294317 w 1751945"/>
                <a:gd name="connsiteY224" fmla="*/ 1053839 h 1389499"/>
                <a:gd name="connsiteX225" fmla="*/ 1309087 w 1751945"/>
                <a:gd name="connsiteY225" fmla="*/ 1059616 h 1389499"/>
                <a:gd name="connsiteX226" fmla="*/ 1309087 w 1751945"/>
                <a:gd name="connsiteY226" fmla="*/ 979594 h 1389499"/>
                <a:gd name="connsiteX227" fmla="*/ 1679362 w 1751945"/>
                <a:gd name="connsiteY227" fmla="*/ 946638 h 1389499"/>
                <a:gd name="connsiteX228" fmla="*/ 1680082 w 1751945"/>
                <a:gd name="connsiteY228" fmla="*/ 948083 h 1389499"/>
                <a:gd name="connsiteX229" fmla="*/ 1523708 w 1751945"/>
                <a:gd name="connsiteY229" fmla="*/ 1042030 h 1389499"/>
                <a:gd name="connsiteX230" fmla="*/ 1522266 w 1751945"/>
                <a:gd name="connsiteY230" fmla="*/ 1039501 h 1389499"/>
                <a:gd name="connsiteX231" fmla="*/ 1679362 w 1751945"/>
                <a:gd name="connsiteY231" fmla="*/ 946638 h 1389499"/>
                <a:gd name="connsiteX232" fmla="*/ 1125422 w 1751945"/>
                <a:gd name="connsiteY232" fmla="*/ 943080 h 1389499"/>
                <a:gd name="connsiteX233" fmla="*/ 1125422 w 1751945"/>
                <a:gd name="connsiteY233" fmla="*/ 1039208 h 1389499"/>
                <a:gd name="connsiteX234" fmla="*/ 1125422 w 1751945"/>
                <a:gd name="connsiteY234" fmla="*/ 1106183 h 1389499"/>
                <a:gd name="connsiteX235" fmla="*/ 1125422 w 1751945"/>
                <a:gd name="connsiteY235" fmla="*/ 1124547 h 1389499"/>
                <a:gd name="connsiteX236" fmla="*/ 1137151 w 1751945"/>
                <a:gd name="connsiteY236" fmla="*/ 1141993 h 1389499"/>
                <a:gd name="connsiteX237" fmla="*/ 1161976 w 1751945"/>
                <a:gd name="connsiteY237" fmla="*/ 1138720 h 1389499"/>
                <a:gd name="connsiteX238" fmla="*/ 1195826 w 1751945"/>
                <a:gd name="connsiteY238" fmla="*/ 1141202 h 1389499"/>
                <a:gd name="connsiteX239" fmla="*/ 1205744 w 1751945"/>
                <a:gd name="connsiteY239" fmla="*/ 1097946 h 1389499"/>
                <a:gd name="connsiteX240" fmla="*/ 1202719 w 1751945"/>
                <a:gd name="connsiteY240" fmla="*/ 1008961 h 1389499"/>
                <a:gd name="connsiteX241" fmla="*/ 1202719 w 1751945"/>
                <a:gd name="connsiteY241" fmla="*/ 958447 h 1389499"/>
                <a:gd name="connsiteX242" fmla="*/ 618575 w 1751945"/>
                <a:gd name="connsiteY242" fmla="*/ 930761 h 1389499"/>
                <a:gd name="connsiteX243" fmla="*/ 675694 w 1751945"/>
                <a:gd name="connsiteY243" fmla="*/ 951262 h 1389499"/>
                <a:gd name="connsiteX244" fmla="*/ 674732 w 1751945"/>
                <a:gd name="connsiteY244" fmla="*/ 952881 h 1389499"/>
                <a:gd name="connsiteX245" fmla="*/ 671446 w 1751945"/>
                <a:gd name="connsiteY245" fmla="*/ 947351 h 1389499"/>
                <a:gd name="connsiteX246" fmla="*/ 664487 w 1751945"/>
                <a:gd name="connsiteY246" fmla="*/ 951262 h 1389499"/>
                <a:gd name="connsiteX247" fmla="*/ 662215 w 1751945"/>
                <a:gd name="connsiteY247" fmla="*/ 952889 h 1389499"/>
                <a:gd name="connsiteX248" fmla="*/ 650535 w 1751945"/>
                <a:gd name="connsiteY248" fmla="*/ 944608 h 1389499"/>
                <a:gd name="connsiteX249" fmla="*/ 584955 w 1751945"/>
                <a:gd name="connsiteY249" fmla="*/ 952701 h 1389499"/>
                <a:gd name="connsiteX250" fmla="*/ 650535 w 1751945"/>
                <a:gd name="connsiteY250" fmla="*/ 961249 h 1389499"/>
                <a:gd name="connsiteX251" fmla="*/ 662215 w 1751945"/>
                <a:gd name="connsiteY251" fmla="*/ 952889 h 1389499"/>
                <a:gd name="connsiteX252" fmla="*/ 664487 w 1751945"/>
                <a:gd name="connsiteY252" fmla="*/ 954499 h 1389499"/>
                <a:gd name="connsiteX253" fmla="*/ 671446 w 1751945"/>
                <a:gd name="connsiteY253" fmla="*/ 958411 h 1389499"/>
                <a:gd name="connsiteX254" fmla="*/ 674732 w 1751945"/>
                <a:gd name="connsiteY254" fmla="*/ 952881 h 1389499"/>
                <a:gd name="connsiteX255" fmla="*/ 675694 w 1751945"/>
                <a:gd name="connsiteY255" fmla="*/ 954499 h 1389499"/>
                <a:gd name="connsiteX256" fmla="*/ 615322 w 1751945"/>
                <a:gd name="connsiteY256" fmla="*/ 975001 h 1389499"/>
                <a:gd name="connsiteX257" fmla="*/ 568325 w 1751945"/>
                <a:gd name="connsiteY257" fmla="*/ 952701 h 1389499"/>
                <a:gd name="connsiteX258" fmla="*/ 618575 w 1751945"/>
                <a:gd name="connsiteY258" fmla="*/ 930761 h 1389499"/>
                <a:gd name="connsiteX259" fmla="*/ 1690471 w 1751945"/>
                <a:gd name="connsiteY259" fmla="*/ 894251 h 1389499"/>
                <a:gd name="connsiteX260" fmla="*/ 1691193 w 1751945"/>
                <a:gd name="connsiteY260" fmla="*/ 895699 h 1389499"/>
                <a:gd name="connsiteX261" fmla="*/ 1582954 w 1751945"/>
                <a:gd name="connsiteY261" fmla="*/ 963015 h 1389499"/>
                <a:gd name="connsiteX262" fmla="*/ 1582233 w 1751945"/>
                <a:gd name="connsiteY262" fmla="*/ 961206 h 1389499"/>
                <a:gd name="connsiteX263" fmla="*/ 1690471 w 1751945"/>
                <a:gd name="connsiteY263" fmla="*/ 894251 h 1389499"/>
                <a:gd name="connsiteX264" fmla="*/ 429497 w 1751945"/>
                <a:gd name="connsiteY264" fmla="*/ 891074 h 1389499"/>
                <a:gd name="connsiteX265" fmla="*/ 486788 w 1751945"/>
                <a:gd name="connsiteY265" fmla="*/ 911575 h 1389499"/>
                <a:gd name="connsiteX266" fmla="*/ 485790 w 1751945"/>
                <a:gd name="connsiteY266" fmla="*/ 913178 h 1389499"/>
                <a:gd name="connsiteX267" fmla="*/ 482419 w 1751945"/>
                <a:gd name="connsiteY267" fmla="*/ 907663 h 1389499"/>
                <a:gd name="connsiteX268" fmla="*/ 475618 w 1751945"/>
                <a:gd name="connsiteY268" fmla="*/ 911575 h 1389499"/>
                <a:gd name="connsiteX269" fmla="*/ 473314 w 1751945"/>
                <a:gd name="connsiteY269" fmla="*/ 913197 h 1389499"/>
                <a:gd name="connsiteX270" fmla="*/ 461504 w 1751945"/>
                <a:gd name="connsiteY270" fmla="*/ 904921 h 1389499"/>
                <a:gd name="connsiteX271" fmla="*/ 395988 w 1751945"/>
                <a:gd name="connsiteY271" fmla="*/ 913013 h 1389499"/>
                <a:gd name="connsiteX272" fmla="*/ 461504 w 1751945"/>
                <a:gd name="connsiteY272" fmla="*/ 921511 h 1389499"/>
                <a:gd name="connsiteX273" fmla="*/ 473314 w 1751945"/>
                <a:gd name="connsiteY273" fmla="*/ 913197 h 1389499"/>
                <a:gd name="connsiteX274" fmla="*/ 475618 w 1751945"/>
                <a:gd name="connsiteY274" fmla="*/ 914812 h 1389499"/>
                <a:gd name="connsiteX275" fmla="*/ 482419 w 1751945"/>
                <a:gd name="connsiteY275" fmla="*/ 918588 h 1389499"/>
                <a:gd name="connsiteX276" fmla="*/ 485790 w 1751945"/>
                <a:gd name="connsiteY276" fmla="*/ 913178 h 1389499"/>
                <a:gd name="connsiteX277" fmla="*/ 486788 w 1751945"/>
                <a:gd name="connsiteY277" fmla="*/ 914812 h 1389499"/>
                <a:gd name="connsiteX278" fmla="*/ 426254 w 1751945"/>
                <a:gd name="connsiteY278" fmla="*/ 934953 h 1389499"/>
                <a:gd name="connsiteX279" fmla="*/ 379413 w 1751945"/>
                <a:gd name="connsiteY279" fmla="*/ 913013 h 1389499"/>
                <a:gd name="connsiteX280" fmla="*/ 429497 w 1751945"/>
                <a:gd name="connsiteY280" fmla="*/ 891074 h 1389499"/>
                <a:gd name="connsiteX281" fmla="*/ 831663 w 1751945"/>
                <a:gd name="connsiteY281" fmla="*/ 884680 h 1389499"/>
                <a:gd name="connsiteX282" fmla="*/ 831663 w 1751945"/>
                <a:gd name="connsiteY282" fmla="*/ 939855 h 1389499"/>
                <a:gd name="connsiteX283" fmla="*/ 831663 w 1751945"/>
                <a:gd name="connsiteY283" fmla="*/ 958219 h 1389499"/>
                <a:gd name="connsiteX284" fmla="*/ 843382 w 1751945"/>
                <a:gd name="connsiteY284" fmla="*/ 975607 h 1389499"/>
                <a:gd name="connsiteX285" fmla="*/ 869400 w 1751945"/>
                <a:gd name="connsiteY285" fmla="*/ 972396 h 1389499"/>
                <a:gd name="connsiteX286" fmla="*/ 901886 w 1751945"/>
                <a:gd name="connsiteY286" fmla="*/ 974657 h 1389499"/>
                <a:gd name="connsiteX287" fmla="*/ 911761 w 1751945"/>
                <a:gd name="connsiteY287" fmla="*/ 931483 h 1389499"/>
                <a:gd name="connsiteX288" fmla="*/ 911345 w 1751945"/>
                <a:gd name="connsiteY288" fmla="*/ 900521 h 1389499"/>
                <a:gd name="connsiteX289" fmla="*/ 449126 w 1751945"/>
                <a:gd name="connsiteY289" fmla="*/ 808072 h 1389499"/>
                <a:gd name="connsiteX290" fmla="*/ 404861 w 1751945"/>
                <a:gd name="connsiteY290" fmla="*/ 832928 h 1389499"/>
                <a:gd name="connsiteX291" fmla="*/ 156988 w 1751945"/>
                <a:gd name="connsiteY291" fmla="*/ 972745 h 1389499"/>
                <a:gd name="connsiteX292" fmla="*/ 128915 w 1751945"/>
                <a:gd name="connsiteY292" fmla="*/ 989427 h 1389499"/>
                <a:gd name="connsiteX293" fmla="*/ 127897 w 1751945"/>
                <a:gd name="connsiteY293" fmla="*/ 989154 h 1389499"/>
                <a:gd name="connsiteX294" fmla="*/ 28070 w 1751945"/>
                <a:gd name="connsiteY294" fmla="*/ 1045463 h 1389499"/>
                <a:gd name="connsiteX295" fmla="*/ 23597 w 1751945"/>
                <a:gd name="connsiteY295" fmla="*/ 1047890 h 1389499"/>
                <a:gd name="connsiteX296" fmla="*/ 293111 w 1751945"/>
                <a:gd name="connsiteY296" fmla="*/ 1104218 h 1389499"/>
                <a:gd name="connsiteX297" fmla="*/ 1223732 w 1751945"/>
                <a:gd name="connsiteY297" fmla="*/ 1297593 h 1389499"/>
                <a:gd name="connsiteX298" fmla="*/ 1316614 w 1751945"/>
                <a:gd name="connsiteY298" fmla="*/ 1316643 h 1389499"/>
                <a:gd name="connsiteX299" fmla="*/ 1327774 w 1751945"/>
                <a:gd name="connsiteY299" fmla="*/ 1310893 h 1389499"/>
                <a:gd name="connsiteX300" fmla="*/ 1394736 w 1751945"/>
                <a:gd name="connsiteY300" fmla="*/ 1268479 h 1389499"/>
                <a:gd name="connsiteX301" fmla="*/ 1442673 w 1751945"/>
                <a:gd name="connsiteY301" fmla="*/ 1238087 h 1389499"/>
                <a:gd name="connsiteX302" fmla="*/ 1442009 w 1751945"/>
                <a:gd name="connsiteY302" fmla="*/ 1236804 h 1389499"/>
                <a:gd name="connsiteX303" fmla="*/ 1443946 w 1751945"/>
                <a:gd name="connsiteY303" fmla="*/ 1002697 h 1389499"/>
                <a:gd name="connsiteX304" fmla="*/ 1439507 w 1751945"/>
                <a:gd name="connsiteY304" fmla="*/ 1005478 h 1389499"/>
                <a:gd name="connsiteX305" fmla="*/ 1419354 w 1751945"/>
                <a:gd name="connsiteY305" fmla="*/ 1001515 h 1389499"/>
                <a:gd name="connsiteX306" fmla="*/ 1409581 w 1751945"/>
                <a:gd name="connsiteY306" fmla="*/ 999572 h 1389499"/>
                <a:gd name="connsiteX307" fmla="*/ 1409581 w 1751945"/>
                <a:gd name="connsiteY307" fmla="*/ 1101630 h 1389499"/>
                <a:gd name="connsiteX308" fmla="*/ 1406519 w 1751945"/>
                <a:gd name="connsiteY308" fmla="*/ 1168155 h 1389499"/>
                <a:gd name="connsiteX309" fmla="*/ 1400898 w 1751945"/>
                <a:gd name="connsiteY309" fmla="*/ 1178009 h 1389499"/>
                <a:gd name="connsiteX310" fmla="*/ 1409850 w 1751945"/>
                <a:gd name="connsiteY310" fmla="*/ 1190206 h 1389499"/>
                <a:gd name="connsiteX311" fmla="*/ 1408741 w 1751945"/>
                <a:gd name="connsiteY311" fmla="*/ 1191806 h 1389499"/>
                <a:gd name="connsiteX312" fmla="*/ 1405043 w 1751945"/>
                <a:gd name="connsiteY312" fmla="*/ 1186474 h 1389499"/>
                <a:gd name="connsiteX313" fmla="*/ 1398349 w 1751945"/>
                <a:gd name="connsiteY313" fmla="*/ 1190206 h 1389499"/>
                <a:gd name="connsiteX314" fmla="*/ 1396099 w 1751945"/>
                <a:gd name="connsiteY314" fmla="*/ 1191805 h 1389499"/>
                <a:gd name="connsiteX315" fmla="*/ 1393914 w 1751945"/>
                <a:gd name="connsiteY315" fmla="*/ 1190252 h 1389499"/>
                <a:gd name="connsiteX316" fmla="*/ 1391954 w 1751945"/>
                <a:gd name="connsiteY316" fmla="*/ 1193687 h 1389499"/>
                <a:gd name="connsiteX317" fmla="*/ 1373028 w 1751945"/>
                <a:gd name="connsiteY317" fmla="*/ 1201446 h 1389499"/>
                <a:gd name="connsiteX318" fmla="*/ 1383331 w 1751945"/>
                <a:gd name="connsiteY318" fmla="*/ 1200880 h 1389499"/>
                <a:gd name="connsiteX319" fmla="*/ 1396099 w 1751945"/>
                <a:gd name="connsiteY319" fmla="*/ 1191805 h 1389499"/>
                <a:gd name="connsiteX320" fmla="*/ 1398349 w 1751945"/>
                <a:gd name="connsiteY320" fmla="*/ 1193405 h 1389499"/>
                <a:gd name="connsiteX321" fmla="*/ 1405043 w 1751945"/>
                <a:gd name="connsiteY321" fmla="*/ 1197137 h 1389499"/>
                <a:gd name="connsiteX322" fmla="*/ 1408741 w 1751945"/>
                <a:gd name="connsiteY322" fmla="*/ 1191806 h 1389499"/>
                <a:gd name="connsiteX323" fmla="*/ 1409850 w 1751945"/>
                <a:gd name="connsiteY323" fmla="*/ 1193405 h 1389499"/>
                <a:gd name="connsiteX324" fmla="*/ 1345871 w 1751945"/>
                <a:gd name="connsiteY324" fmla="*/ 1214730 h 1389499"/>
                <a:gd name="connsiteX325" fmla="*/ 1296988 w 1751945"/>
                <a:gd name="connsiteY325" fmla="*/ 1191983 h 1389499"/>
                <a:gd name="connsiteX326" fmla="*/ 1303368 w 1751945"/>
                <a:gd name="connsiteY326" fmla="*/ 1179783 h 1389499"/>
                <a:gd name="connsiteX327" fmla="*/ 1315887 w 1751945"/>
                <a:gd name="connsiteY327" fmla="*/ 1174135 h 1389499"/>
                <a:gd name="connsiteX328" fmla="*/ 1310213 w 1751945"/>
                <a:gd name="connsiteY328" fmla="*/ 1161134 h 1389499"/>
                <a:gd name="connsiteX329" fmla="*/ 1307945 w 1751945"/>
                <a:gd name="connsiteY329" fmla="*/ 1120850 h 1389499"/>
                <a:gd name="connsiteX330" fmla="*/ 1308982 w 1751945"/>
                <a:gd name="connsiteY330" fmla="*/ 1087724 h 1389499"/>
                <a:gd name="connsiteX331" fmla="*/ 1292560 w 1751945"/>
                <a:gd name="connsiteY331" fmla="*/ 1093762 h 1389499"/>
                <a:gd name="connsiteX332" fmla="*/ 1258105 w 1751945"/>
                <a:gd name="connsiteY332" fmla="*/ 1095651 h 1389499"/>
                <a:gd name="connsiteX333" fmla="*/ 1216809 w 1751945"/>
                <a:gd name="connsiteY333" fmla="*/ 1084928 h 1389499"/>
                <a:gd name="connsiteX334" fmla="*/ 1214740 w 1751945"/>
                <a:gd name="connsiteY334" fmla="*/ 1080743 h 1389499"/>
                <a:gd name="connsiteX335" fmla="*/ 1215067 w 1751945"/>
                <a:gd name="connsiteY335" fmla="*/ 1106807 h 1389499"/>
                <a:gd name="connsiteX336" fmla="*/ 1211568 w 1751945"/>
                <a:gd name="connsiteY336" fmla="*/ 1139265 h 1389499"/>
                <a:gd name="connsiteX337" fmla="*/ 1207925 w 1751945"/>
                <a:gd name="connsiteY337" fmla="*/ 1145661 h 1389499"/>
                <a:gd name="connsiteX338" fmla="*/ 1213119 w 1751945"/>
                <a:gd name="connsiteY338" fmla="*/ 1147666 h 1389499"/>
                <a:gd name="connsiteX339" fmla="*/ 1222172 w 1751945"/>
                <a:gd name="connsiteY339" fmla="*/ 1160044 h 1389499"/>
                <a:gd name="connsiteX340" fmla="*/ 1221138 w 1751945"/>
                <a:gd name="connsiteY340" fmla="*/ 1161659 h 1389499"/>
                <a:gd name="connsiteX341" fmla="*/ 1217648 w 1751945"/>
                <a:gd name="connsiteY341" fmla="*/ 1156313 h 1389499"/>
                <a:gd name="connsiteX342" fmla="*/ 1210706 w 1751945"/>
                <a:gd name="connsiteY342" fmla="*/ 1160044 h 1389499"/>
                <a:gd name="connsiteX343" fmla="*/ 1208463 w 1751945"/>
                <a:gd name="connsiteY343" fmla="*/ 1161643 h 1389499"/>
                <a:gd name="connsiteX344" fmla="*/ 1201606 w 1751945"/>
                <a:gd name="connsiteY344" fmla="*/ 1156753 h 1389499"/>
                <a:gd name="connsiteX345" fmla="*/ 1196962 w 1751945"/>
                <a:gd name="connsiteY345" fmla="*/ 1164904 h 1389499"/>
                <a:gd name="connsiteX346" fmla="*/ 1181001 w 1751945"/>
                <a:gd name="connsiteY346" fmla="*/ 1171530 h 1389499"/>
                <a:gd name="connsiteX347" fmla="*/ 1195735 w 1751945"/>
                <a:gd name="connsiteY347" fmla="*/ 1170718 h 1389499"/>
                <a:gd name="connsiteX348" fmla="*/ 1208463 w 1751945"/>
                <a:gd name="connsiteY348" fmla="*/ 1161643 h 1389499"/>
                <a:gd name="connsiteX349" fmla="*/ 1210706 w 1751945"/>
                <a:gd name="connsiteY349" fmla="*/ 1163243 h 1389499"/>
                <a:gd name="connsiteX350" fmla="*/ 1217648 w 1751945"/>
                <a:gd name="connsiteY350" fmla="*/ 1167108 h 1389499"/>
                <a:gd name="connsiteX351" fmla="*/ 1221138 w 1751945"/>
                <a:gd name="connsiteY351" fmla="*/ 1161659 h 1389499"/>
                <a:gd name="connsiteX352" fmla="*/ 1222172 w 1751945"/>
                <a:gd name="connsiteY352" fmla="*/ 1163243 h 1389499"/>
                <a:gd name="connsiteX353" fmla="*/ 1158393 w 1751945"/>
                <a:gd name="connsiteY353" fmla="*/ 1184568 h 1389499"/>
                <a:gd name="connsiteX354" fmla="*/ 1109663 w 1751945"/>
                <a:gd name="connsiteY354" fmla="*/ 1161821 h 1389499"/>
                <a:gd name="connsiteX355" fmla="*/ 1116023 w 1751945"/>
                <a:gd name="connsiteY355" fmla="*/ 1149615 h 1389499"/>
                <a:gd name="connsiteX356" fmla="*/ 1121398 w 1751945"/>
                <a:gd name="connsiteY356" fmla="*/ 1147169 h 1389499"/>
                <a:gd name="connsiteX357" fmla="*/ 1114992 w 1751945"/>
                <a:gd name="connsiteY357" fmla="*/ 1132514 h 1389499"/>
                <a:gd name="connsiteX358" fmla="*/ 1113864 w 1751945"/>
                <a:gd name="connsiteY358" fmla="*/ 1055411 h 1389499"/>
                <a:gd name="connsiteX359" fmla="*/ 1113864 w 1751945"/>
                <a:gd name="connsiteY359" fmla="*/ 940783 h 1389499"/>
                <a:gd name="connsiteX360" fmla="*/ 920631 w 1751945"/>
                <a:gd name="connsiteY360" fmla="*/ 902367 h 1389499"/>
                <a:gd name="connsiteX361" fmla="*/ 920631 w 1751945"/>
                <a:gd name="connsiteY361" fmla="*/ 906367 h 1389499"/>
                <a:gd name="connsiteX362" fmla="*/ 917569 w 1751945"/>
                <a:gd name="connsiteY362" fmla="*/ 972892 h 1389499"/>
                <a:gd name="connsiteX363" fmla="*/ 913929 w 1751945"/>
                <a:gd name="connsiteY363" fmla="*/ 979272 h 1389499"/>
                <a:gd name="connsiteX364" fmla="*/ 918153 w 1751945"/>
                <a:gd name="connsiteY364" fmla="*/ 980943 h 1389499"/>
                <a:gd name="connsiteX365" fmla="*/ 926881 w 1751945"/>
                <a:gd name="connsiteY365" fmla="*/ 992897 h 1389499"/>
                <a:gd name="connsiteX366" fmla="*/ 925920 w 1751945"/>
                <a:gd name="connsiteY366" fmla="*/ 994335 h 1389499"/>
                <a:gd name="connsiteX367" fmla="*/ 922317 w 1751945"/>
                <a:gd name="connsiteY367" fmla="*/ 988940 h 1389499"/>
                <a:gd name="connsiteX368" fmla="*/ 915312 w 1751945"/>
                <a:gd name="connsiteY368" fmla="*/ 992897 h 1389499"/>
                <a:gd name="connsiteX369" fmla="*/ 913292 w 1751945"/>
                <a:gd name="connsiteY369" fmla="*/ 994343 h 1389499"/>
                <a:gd name="connsiteX370" fmla="*/ 907623 w 1751945"/>
                <a:gd name="connsiteY370" fmla="*/ 990326 h 1389499"/>
                <a:gd name="connsiteX371" fmla="*/ 903004 w 1751945"/>
                <a:gd name="connsiteY371" fmla="*/ 998424 h 1389499"/>
                <a:gd name="connsiteX372" fmla="*/ 890783 w 1751945"/>
                <a:gd name="connsiteY372" fmla="*/ 1003434 h 1389499"/>
                <a:gd name="connsiteX373" fmla="*/ 901360 w 1751945"/>
                <a:gd name="connsiteY373" fmla="*/ 1002883 h 1389499"/>
                <a:gd name="connsiteX374" fmla="*/ 913292 w 1751945"/>
                <a:gd name="connsiteY374" fmla="*/ 994343 h 1389499"/>
                <a:gd name="connsiteX375" fmla="*/ 915312 w 1751945"/>
                <a:gd name="connsiteY375" fmla="*/ 995774 h 1389499"/>
                <a:gd name="connsiteX376" fmla="*/ 922317 w 1751945"/>
                <a:gd name="connsiteY376" fmla="*/ 999731 h 1389499"/>
                <a:gd name="connsiteX377" fmla="*/ 925920 w 1751945"/>
                <a:gd name="connsiteY377" fmla="*/ 994335 h 1389499"/>
                <a:gd name="connsiteX378" fmla="*/ 926881 w 1751945"/>
                <a:gd name="connsiteY378" fmla="*/ 995774 h 1389499"/>
                <a:gd name="connsiteX379" fmla="*/ 866147 w 1751945"/>
                <a:gd name="connsiteY379" fmla="*/ 1016276 h 1389499"/>
                <a:gd name="connsiteX380" fmla="*/ 819150 w 1751945"/>
                <a:gd name="connsiteY380" fmla="*/ 994336 h 1389499"/>
                <a:gd name="connsiteX381" fmla="*/ 825222 w 1751945"/>
                <a:gd name="connsiteY381" fmla="*/ 982613 h 1389499"/>
                <a:gd name="connsiteX382" fmla="*/ 828014 w 1751945"/>
                <a:gd name="connsiteY382" fmla="*/ 981339 h 1389499"/>
                <a:gd name="connsiteX383" fmla="*/ 821263 w 1751945"/>
                <a:gd name="connsiteY383" fmla="*/ 965871 h 1389499"/>
                <a:gd name="connsiteX384" fmla="*/ 820137 w 1751945"/>
                <a:gd name="connsiteY384" fmla="*/ 889084 h 1389499"/>
                <a:gd name="connsiteX385" fmla="*/ 820137 w 1751945"/>
                <a:gd name="connsiteY385" fmla="*/ 882389 h 1389499"/>
                <a:gd name="connsiteX386" fmla="*/ 591278 w 1751945"/>
                <a:gd name="connsiteY386" fmla="*/ 836891 h 1389499"/>
                <a:gd name="connsiteX387" fmla="*/ 498440 w 1751945"/>
                <a:gd name="connsiteY387" fmla="*/ 818512 h 1389499"/>
                <a:gd name="connsiteX388" fmla="*/ 491133 w 1751945"/>
                <a:gd name="connsiteY388" fmla="*/ 823795 h 1389499"/>
                <a:gd name="connsiteX389" fmla="*/ 474035 w 1751945"/>
                <a:gd name="connsiteY389" fmla="*/ 834052 h 1389499"/>
                <a:gd name="connsiteX390" fmla="*/ 472580 w 1751945"/>
                <a:gd name="connsiteY390" fmla="*/ 831854 h 1389499"/>
                <a:gd name="connsiteX391" fmla="*/ 488951 w 1751945"/>
                <a:gd name="connsiteY391" fmla="*/ 820131 h 1389499"/>
                <a:gd name="connsiteX392" fmla="*/ 493474 w 1751945"/>
                <a:gd name="connsiteY392" fmla="*/ 817529 h 1389499"/>
                <a:gd name="connsiteX393" fmla="*/ 474915 w 1751945"/>
                <a:gd name="connsiteY393" fmla="*/ 813855 h 1389499"/>
                <a:gd name="connsiteX394" fmla="*/ 450195 w 1751945"/>
                <a:gd name="connsiteY394" fmla="*/ 830488 h 1389499"/>
                <a:gd name="connsiteX395" fmla="*/ 449115 w 1751945"/>
                <a:gd name="connsiteY395" fmla="*/ 828256 h 1389499"/>
                <a:gd name="connsiteX396" fmla="*/ 472896 w 1751945"/>
                <a:gd name="connsiteY396" fmla="*/ 813455 h 1389499"/>
                <a:gd name="connsiteX397" fmla="*/ 462082 w 1751945"/>
                <a:gd name="connsiteY397" fmla="*/ 811314 h 1389499"/>
                <a:gd name="connsiteX398" fmla="*/ 449126 w 1751945"/>
                <a:gd name="connsiteY398" fmla="*/ 808072 h 1389499"/>
                <a:gd name="connsiteX399" fmla="*/ 1447770 w 1751945"/>
                <a:gd name="connsiteY399" fmla="*/ 551204 h 1389499"/>
                <a:gd name="connsiteX400" fmla="*/ 1447814 w 1751945"/>
                <a:gd name="connsiteY400" fmla="*/ 552013 h 1389499"/>
                <a:gd name="connsiteX401" fmla="*/ 1447998 w 1751945"/>
                <a:gd name="connsiteY401" fmla="*/ 551244 h 1389499"/>
                <a:gd name="connsiteX402" fmla="*/ 1409581 w 1751945"/>
                <a:gd name="connsiteY402" fmla="*/ 545585 h 1389499"/>
                <a:gd name="connsiteX403" fmla="*/ 1409581 w 1751945"/>
                <a:gd name="connsiteY403" fmla="*/ 862537 h 1389499"/>
                <a:gd name="connsiteX404" fmla="*/ 1409581 w 1751945"/>
                <a:gd name="connsiteY404" fmla="*/ 987776 h 1389499"/>
                <a:gd name="connsiteX405" fmla="*/ 1442386 w 1751945"/>
                <a:gd name="connsiteY405" fmla="*/ 994311 h 1389499"/>
                <a:gd name="connsiteX406" fmla="*/ 1443993 w 1751945"/>
                <a:gd name="connsiteY406" fmla="*/ 996980 h 1389499"/>
                <a:gd name="connsiteX407" fmla="*/ 1447410 w 1751945"/>
                <a:gd name="connsiteY407" fmla="*/ 583972 h 1389499"/>
                <a:gd name="connsiteX408" fmla="*/ 1448670 w 1751945"/>
                <a:gd name="connsiteY408" fmla="*/ 567723 h 1389499"/>
                <a:gd name="connsiteX409" fmla="*/ 1447905 w 1751945"/>
                <a:gd name="connsiteY409" fmla="*/ 553671 h 1389499"/>
                <a:gd name="connsiteX410" fmla="*/ 1448130 w 1751945"/>
                <a:gd name="connsiteY410" fmla="*/ 553725 h 1389499"/>
                <a:gd name="connsiteX411" fmla="*/ 1449020 w 1751945"/>
                <a:gd name="connsiteY411" fmla="*/ 552906 h 1389499"/>
                <a:gd name="connsiteX412" fmla="*/ 1447846 w 1751945"/>
                <a:gd name="connsiteY412" fmla="*/ 552592 h 1389499"/>
                <a:gd name="connsiteX413" fmla="*/ 1447905 w 1751945"/>
                <a:gd name="connsiteY413" fmla="*/ 553671 h 1389499"/>
                <a:gd name="connsiteX414" fmla="*/ 1419056 w 1751945"/>
                <a:gd name="connsiteY414" fmla="*/ 546838 h 1389499"/>
                <a:gd name="connsiteX415" fmla="*/ 1320613 w 1751945"/>
                <a:gd name="connsiteY415" fmla="*/ 530056 h 1389499"/>
                <a:gd name="connsiteX416" fmla="*/ 1320613 w 1751945"/>
                <a:gd name="connsiteY416" fmla="*/ 840932 h 1389499"/>
                <a:gd name="connsiteX417" fmla="*/ 1320613 w 1751945"/>
                <a:gd name="connsiteY417" fmla="*/ 970056 h 1389499"/>
                <a:gd name="connsiteX418" fmla="*/ 1397694 w 1751945"/>
                <a:gd name="connsiteY418" fmla="*/ 985409 h 1389499"/>
                <a:gd name="connsiteX419" fmla="*/ 1397694 w 1751945"/>
                <a:gd name="connsiteY419" fmla="*/ 765315 h 1389499"/>
                <a:gd name="connsiteX420" fmla="*/ 1397694 w 1751945"/>
                <a:gd name="connsiteY420" fmla="*/ 544013 h 1389499"/>
                <a:gd name="connsiteX421" fmla="*/ 1389443 w 1751945"/>
                <a:gd name="connsiteY421" fmla="*/ 542922 h 1389499"/>
                <a:gd name="connsiteX422" fmla="*/ 1214638 w 1751945"/>
                <a:gd name="connsiteY422" fmla="*/ 510246 h 1389499"/>
                <a:gd name="connsiteX423" fmla="*/ 1214638 w 1751945"/>
                <a:gd name="connsiteY423" fmla="*/ 833962 h 1389499"/>
                <a:gd name="connsiteX424" fmla="*/ 1214638 w 1751945"/>
                <a:gd name="connsiteY424" fmla="*/ 948948 h 1389499"/>
                <a:gd name="connsiteX425" fmla="*/ 1309087 w 1751945"/>
                <a:gd name="connsiteY425" fmla="*/ 967760 h 1389499"/>
                <a:gd name="connsiteX426" fmla="*/ 1309087 w 1751945"/>
                <a:gd name="connsiteY426" fmla="*/ 796642 h 1389499"/>
                <a:gd name="connsiteX427" fmla="*/ 1309087 w 1751945"/>
                <a:gd name="connsiteY427" fmla="*/ 527901 h 1389499"/>
                <a:gd name="connsiteX428" fmla="*/ 1320613 w 1751945"/>
                <a:gd name="connsiteY428" fmla="*/ 502415 h 1389499"/>
                <a:gd name="connsiteX429" fmla="*/ 1320613 w 1751945"/>
                <a:gd name="connsiteY429" fmla="*/ 518158 h 1389499"/>
                <a:gd name="connsiteX430" fmla="*/ 1397694 w 1751945"/>
                <a:gd name="connsiteY430" fmla="*/ 532533 h 1389499"/>
                <a:gd name="connsiteX431" fmla="*/ 1397694 w 1751945"/>
                <a:gd name="connsiteY431" fmla="*/ 505924 h 1389499"/>
                <a:gd name="connsiteX432" fmla="*/ 1392659 w 1751945"/>
                <a:gd name="connsiteY432" fmla="*/ 507702 h 1389499"/>
                <a:gd name="connsiteX433" fmla="*/ 1356127 w 1751945"/>
                <a:gd name="connsiteY433" fmla="*/ 509524 h 1389499"/>
                <a:gd name="connsiteX434" fmla="*/ 1326431 w 1751945"/>
                <a:gd name="connsiteY434" fmla="*/ 505214 h 1389499"/>
                <a:gd name="connsiteX435" fmla="*/ 1125422 w 1751945"/>
                <a:gd name="connsiteY435" fmla="*/ 493568 h 1389499"/>
                <a:gd name="connsiteX436" fmla="*/ 1125422 w 1751945"/>
                <a:gd name="connsiteY436" fmla="*/ 812357 h 1389499"/>
                <a:gd name="connsiteX437" fmla="*/ 1125422 w 1751945"/>
                <a:gd name="connsiteY437" fmla="*/ 931178 h 1389499"/>
                <a:gd name="connsiteX438" fmla="*/ 1202719 w 1751945"/>
                <a:gd name="connsiteY438" fmla="*/ 946574 h 1389499"/>
                <a:gd name="connsiteX439" fmla="*/ 1202719 w 1751945"/>
                <a:gd name="connsiteY439" fmla="*/ 736740 h 1389499"/>
                <a:gd name="connsiteX440" fmla="*/ 1202719 w 1751945"/>
                <a:gd name="connsiteY440" fmla="*/ 508017 h 1389499"/>
                <a:gd name="connsiteX441" fmla="*/ 1349678 w 1751945"/>
                <a:gd name="connsiteY441" fmla="*/ 475251 h 1389499"/>
                <a:gd name="connsiteX442" fmla="*/ 1323896 w 1751945"/>
                <a:gd name="connsiteY442" fmla="*/ 486778 h 1389499"/>
                <a:gd name="connsiteX443" fmla="*/ 1393870 w 1751945"/>
                <a:gd name="connsiteY443" fmla="*/ 495974 h 1389499"/>
                <a:gd name="connsiteX444" fmla="*/ 1397694 w 1751945"/>
                <a:gd name="connsiteY444" fmla="*/ 493290 h 1389499"/>
                <a:gd name="connsiteX445" fmla="*/ 1397694 w 1751945"/>
                <a:gd name="connsiteY445" fmla="*/ 480616 h 1389499"/>
                <a:gd name="connsiteX446" fmla="*/ 1393870 w 1751945"/>
                <a:gd name="connsiteY446" fmla="*/ 477931 h 1389499"/>
                <a:gd name="connsiteX447" fmla="*/ 1349678 w 1751945"/>
                <a:gd name="connsiteY447" fmla="*/ 475251 h 1389499"/>
                <a:gd name="connsiteX448" fmla="*/ 1202719 w 1751945"/>
                <a:gd name="connsiteY448" fmla="*/ 470336 h 1389499"/>
                <a:gd name="connsiteX449" fmla="*/ 1186599 w 1751945"/>
                <a:gd name="connsiteY449" fmla="*/ 476149 h 1389499"/>
                <a:gd name="connsiteX450" fmla="*/ 1150455 w 1751945"/>
                <a:gd name="connsiteY450" fmla="*/ 478119 h 1389499"/>
                <a:gd name="connsiteX451" fmla="*/ 1125422 w 1751945"/>
                <a:gd name="connsiteY451" fmla="*/ 474397 h 1389499"/>
                <a:gd name="connsiteX452" fmla="*/ 1125422 w 1751945"/>
                <a:gd name="connsiteY452" fmla="*/ 481756 h 1389499"/>
                <a:gd name="connsiteX453" fmla="*/ 1202719 w 1751945"/>
                <a:gd name="connsiteY453" fmla="*/ 496171 h 1389499"/>
                <a:gd name="connsiteX454" fmla="*/ 920631 w 1751945"/>
                <a:gd name="connsiteY454" fmla="*/ 455387 h 1389499"/>
                <a:gd name="connsiteX455" fmla="*/ 920631 w 1751945"/>
                <a:gd name="connsiteY455" fmla="*/ 667274 h 1389499"/>
                <a:gd name="connsiteX456" fmla="*/ 920631 w 1751945"/>
                <a:gd name="connsiteY456" fmla="*/ 890387 h 1389499"/>
                <a:gd name="connsiteX457" fmla="*/ 1113864 w 1751945"/>
                <a:gd name="connsiteY457" fmla="*/ 928876 h 1389499"/>
                <a:gd name="connsiteX458" fmla="*/ 1113864 w 1751945"/>
                <a:gd name="connsiteY458" fmla="*/ 768067 h 1389499"/>
                <a:gd name="connsiteX459" fmla="*/ 1113864 w 1751945"/>
                <a:gd name="connsiteY459" fmla="*/ 491410 h 1389499"/>
                <a:gd name="connsiteX460" fmla="*/ 398253 w 1751945"/>
                <a:gd name="connsiteY460" fmla="*/ 446575 h 1389499"/>
                <a:gd name="connsiteX461" fmla="*/ 398972 w 1751945"/>
                <a:gd name="connsiteY461" fmla="*/ 447657 h 1389499"/>
                <a:gd name="connsiteX462" fmla="*/ 345775 w 1751945"/>
                <a:gd name="connsiteY462" fmla="*/ 476881 h 1389499"/>
                <a:gd name="connsiteX463" fmla="*/ 344338 w 1751945"/>
                <a:gd name="connsiteY463" fmla="*/ 474356 h 1389499"/>
                <a:gd name="connsiteX464" fmla="*/ 398253 w 1751945"/>
                <a:gd name="connsiteY464" fmla="*/ 446575 h 1389499"/>
                <a:gd name="connsiteX465" fmla="*/ 1144169 w 1751945"/>
                <a:gd name="connsiteY465" fmla="*/ 443588 h 1389499"/>
                <a:gd name="connsiteX466" fmla="*/ 1125998 w 1751945"/>
                <a:gd name="connsiteY466" fmla="*/ 447726 h 1389499"/>
                <a:gd name="connsiteX467" fmla="*/ 1125422 w 1751945"/>
                <a:gd name="connsiteY467" fmla="*/ 448306 h 1389499"/>
                <a:gd name="connsiteX468" fmla="*/ 1125422 w 1751945"/>
                <a:gd name="connsiteY468" fmla="*/ 461911 h 1389499"/>
                <a:gd name="connsiteX469" fmla="*/ 1125998 w 1751945"/>
                <a:gd name="connsiteY469" fmla="*/ 462475 h 1389499"/>
                <a:gd name="connsiteX470" fmla="*/ 1187948 w 1751945"/>
                <a:gd name="connsiteY470" fmla="*/ 464467 h 1389499"/>
                <a:gd name="connsiteX471" fmla="*/ 1200536 w 1751945"/>
                <a:gd name="connsiteY471" fmla="*/ 455380 h 1389499"/>
                <a:gd name="connsiteX472" fmla="*/ 1202719 w 1751945"/>
                <a:gd name="connsiteY472" fmla="*/ 456956 h 1389499"/>
                <a:gd name="connsiteX473" fmla="*/ 1202719 w 1751945"/>
                <a:gd name="connsiteY473" fmla="*/ 453804 h 1389499"/>
                <a:gd name="connsiteX474" fmla="*/ 1200536 w 1751945"/>
                <a:gd name="connsiteY474" fmla="*/ 455380 h 1389499"/>
                <a:gd name="connsiteX475" fmla="*/ 1187948 w 1751945"/>
                <a:gd name="connsiteY475" fmla="*/ 446288 h 1389499"/>
                <a:gd name="connsiteX476" fmla="*/ 1144169 w 1751945"/>
                <a:gd name="connsiteY476" fmla="*/ 443588 h 1389499"/>
                <a:gd name="connsiteX477" fmla="*/ 831663 w 1751945"/>
                <a:gd name="connsiteY477" fmla="*/ 438801 h 1389499"/>
                <a:gd name="connsiteX478" fmla="*/ 831663 w 1751945"/>
                <a:gd name="connsiteY478" fmla="*/ 645669 h 1389499"/>
                <a:gd name="connsiteX479" fmla="*/ 831663 w 1751945"/>
                <a:gd name="connsiteY479" fmla="*/ 872667 h 1389499"/>
                <a:gd name="connsiteX480" fmla="*/ 911184 w 1751945"/>
                <a:gd name="connsiteY480" fmla="*/ 888506 h 1389499"/>
                <a:gd name="connsiteX481" fmla="*/ 911080 w 1751945"/>
                <a:gd name="connsiteY481" fmla="*/ 880745 h 1389499"/>
                <a:gd name="connsiteX482" fmla="*/ 908744 w 1751945"/>
                <a:gd name="connsiteY482" fmla="*/ 842633 h 1389499"/>
                <a:gd name="connsiteX483" fmla="*/ 908744 w 1751945"/>
                <a:gd name="connsiteY483" fmla="*/ 570052 h 1389499"/>
                <a:gd name="connsiteX484" fmla="*/ 908744 w 1751945"/>
                <a:gd name="connsiteY484" fmla="*/ 453171 h 1389499"/>
                <a:gd name="connsiteX485" fmla="*/ 369317 w 1751945"/>
                <a:gd name="connsiteY485" fmla="*/ 425939 h 1389499"/>
                <a:gd name="connsiteX486" fmla="*/ 370036 w 1751945"/>
                <a:gd name="connsiteY486" fmla="*/ 427393 h 1389499"/>
                <a:gd name="connsiteX487" fmla="*/ 263227 w 1751945"/>
                <a:gd name="connsiteY487" fmla="*/ 484447 h 1389499"/>
                <a:gd name="connsiteX488" fmla="*/ 261788 w 1751945"/>
                <a:gd name="connsiteY488" fmla="*/ 482267 h 1389499"/>
                <a:gd name="connsiteX489" fmla="*/ 369317 w 1751945"/>
                <a:gd name="connsiteY489" fmla="*/ 425939 h 1389499"/>
                <a:gd name="connsiteX490" fmla="*/ 1699130 w 1751945"/>
                <a:gd name="connsiteY490" fmla="*/ 414415 h 1389499"/>
                <a:gd name="connsiteX491" fmla="*/ 1459292 w 1751945"/>
                <a:gd name="connsiteY491" fmla="*/ 552297 h 1389499"/>
                <a:gd name="connsiteX492" fmla="*/ 1459292 w 1751945"/>
                <a:gd name="connsiteY492" fmla="*/ 574250 h 1389499"/>
                <a:gd name="connsiteX493" fmla="*/ 1455691 w 1751945"/>
                <a:gd name="connsiteY493" fmla="*/ 974303 h 1389499"/>
                <a:gd name="connsiteX494" fmla="*/ 1453891 w 1751945"/>
                <a:gd name="connsiteY494" fmla="*/ 1171629 h 1389499"/>
                <a:gd name="connsiteX495" fmla="*/ 1453531 w 1751945"/>
                <a:gd name="connsiteY495" fmla="*/ 1226002 h 1389499"/>
                <a:gd name="connsiteX496" fmla="*/ 1453531 w 1751945"/>
                <a:gd name="connsiteY496" fmla="*/ 1226740 h 1389499"/>
                <a:gd name="connsiteX497" fmla="*/ 1449364 w 1751945"/>
                <a:gd name="connsiteY497" fmla="*/ 1231116 h 1389499"/>
                <a:gd name="connsiteX498" fmla="*/ 1449255 w 1751945"/>
                <a:gd name="connsiteY498" fmla="*/ 1231133 h 1389499"/>
                <a:gd name="connsiteX499" fmla="*/ 1448822 w 1751945"/>
                <a:gd name="connsiteY499" fmla="*/ 1231685 h 1389499"/>
                <a:gd name="connsiteX500" fmla="*/ 1449364 w 1751945"/>
                <a:gd name="connsiteY500" fmla="*/ 1231116 h 1389499"/>
                <a:gd name="connsiteX501" fmla="*/ 1451916 w 1751945"/>
                <a:gd name="connsiteY501" fmla="*/ 1230717 h 1389499"/>
                <a:gd name="connsiteX502" fmla="*/ 1452278 w 1751945"/>
                <a:gd name="connsiteY502" fmla="*/ 1231998 h 1389499"/>
                <a:gd name="connsiteX503" fmla="*/ 1453531 w 1751945"/>
                <a:gd name="connsiteY503" fmla="*/ 1231203 h 1389499"/>
                <a:gd name="connsiteX504" fmla="*/ 1453531 w 1751945"/>
                <a:gd name="connsiteY504" fmla="*/ 1226740 h 1389499"/>
                <a:gd name="connsiteX505" fmla="*/ 1453891 w 1751945"/>
                <a:gd name="connsiteY505" fmla="*/ 1226362 h 1389499"/>
                <a:gd name="connsiteX506" fmla="*/ 1526261 w 1751945"/>
                <a:gd name="connsiteY506" fmla="*/ 1181712 h 1389499"/>
                <a:gd name="connsiteX507" fmla="*/ 1628514 w 1751945"/>
                <a:gd name="connsiteY507" fmla="*/ 1118697 h 1389499"/>
                <a:gd name="connsiteX508" fmla="*/ 1647667 w 1751945"/>
                <a:gd name="connsiteY508" fmla="*/ 1108123 h 1389499"/>
                <a:gd name="connsiteX509" fmla="*/ 1685423 w 1751945"/>
                <a:gd name="connsiteY509" fmla="*/ 1084186 h 1389499"/>
                <a:gd name="connsiteX510" fmla="*/ 1694403 w 1751945"/>
                <a:gd name="connsiteY510" fmla="*/ 1078007 h 1389499"/>
                <a:gd name="connsiteX511" fmla="*/ 1696205 w 1751945"/>
                <a:gd name="connsiteY511" fmla="*/ 1077350 h 1389499"/>
                <a:gd name="connsiteX512" fmla="*/ 1696221 w 1751945"/>
                <a:gd name="connsiteY512" fmla="*/ 1077340 h 1389499"/>
                <a:gd name="connsiteX513" fmla="*/ 1696318 w 1751945"/>
                <a:gd name="connsiteY513" fmla="*/ 1073629 h 1389499"/>
                <a:gd name="connsiteX514" fmla="*/ 1614698 w 1751945"/>
                <a:gd name="connsiteY514" fmla="*/ 1118978 h 1389499"/>
                <a:gd name="connsiteX515" fmla="*/ 1511868 w 1751945"/>
                <a:gd name="connsiteY515" fmla="*/ 1180141 h 1389499"/>
                <a:gd name="connsiteX516" fmla="*/ 1510790 w 1751945"/>
                <a:gd name="connsiteY516" fmla="*/ 1178333 h 1389499"/>
                <a:gd name="connsiteX517" fmla="*/ 1612140 w 1751945"/>
                <a:gd name="connsiteY517" fmla="*/ 1114502 h 1389499"/>
                <a:gd name="connsiteX518" fmla="*/ 1696394 w 1751945"/>
                <a:gd name="connsiteY518" fmla="*/ 1070746 h 1389499"/>
                <a:gd name="connsiteX519" fmla="*/ 1696563 w 1751945"/>
                <a:gd name="connsiteY519" fmla="*/ 1064324 h 1389499"/>
                <a:gd name="connsiteX520" fmla="*/ 1696429 w 1751945"/>
                <a:gd name="connsiteY520" fmla="*/ 1053875 h 1389499"/>
                <a:gd name="connsiteX521" fmla="*/ 1694345 w 1751945"/>
                <a:gd name="connsiteY521" fmla="*/ 1050327 h 1389499"/>
                <a:gd name="connsiteX522" fmla="*/ 1696367 w 1751945"/>
                <a:gd name="connsiteY522" fmla="*/ 1049053 h 1389499"/>
                <a:gd name="connsiteX523" fmla="*/ 1696041 w 1751945"/>
                <a:gd name="connsiteY523" fmla="*/ 1023635 h 1389499"/>
                <a:gd name="connsiteX524" fmla="*/ 1546808 w 1751945"/>
                <a:gd name="connsiteY524" fmla="*/ 1127757 h 1389499"/>
                <a:gd name="connsiteX525" fmla="*/ 1545723 w 1751945"/>
                <a:gd name="connsiteY525" fmla="*/ 1125592 h 1389499"/>
                <a:gd name="connsiteX526" fmla="*/ 1621572 w 1751945"/>
                <a:gd name="connsiteY526" fmla="*/ 1068992 h 1389499"/>
                <a:gd name="connsiteX527" fmla="*/ 1696013 w 1751945"/>
                <a:gd name="connsiteY527" fmla="*/ 1021403 h 1389499"/>
                <a:gd name="connsiteX528" fmla="*/ 1695703 w 1751945"/>
                <a:gd name="connsiteY528" fmla="*/ 997215 h 1389499"/>
                <a:gd name="connsiteX529" fmla="*/ 1470964 w 1751945"/>
                <a:gd name="connsiteY529" fmla="*/ 1132524 h 1389499"/>
                <a:gd name="connsiteX530" fmla="*/ 1469882 w 1751945"/>
                <a:gd name="connsiteY530" fmla="*/ 1130370 h 1389499"/>
                <a:gd name="connsiteX531" fmla="*/ 1583612 w 1751945"/>
                <a:gd name="connsiteY531" fmla="*/ 1057946 h 1389499"/>
                <a:gd name="connsiteX532" fmla="*/ 1695666 w 1751945"/>
                <a:gd name="connsiteY532" fmla="*/ 994391 h 1389499"/>
                <a:gd name="connsiteX533" fmla="*/ 1694088 w 1751945"/>
                <a:gd name="connsiteY533" fmla="*/ 871274 h 1389499"/>
                <a:gd name="connsiteX534" fmla="*/ 1694847 w 1751945"/>
                <a:gd name="connsiteY534" fmla="*/ 836968 h 1389499"/>
                <a:gd name="connsiteX535" fmla="*/ 1654342 w 1751945"/>
                <a:gd name="connsiteY535" fmla="*/ 862003 h 1389499"/>
                <a:gd name="connsiteX536" fmla="*/ 1602211 w 1751945"/>
                <a:gd name="connsiteY536" fmla="*/ 891213 h 1389499"/>
                <a:gd name="connsiteX537" fmla="*/ 1600412 w 1751945"/>
                <a:gd name="connsiteY537" fmla="*/ 887947 h 1389499"/>
                <a:gd name="connsiteX538" fmla="*/ 1694905 w 1751945"/>
                <a:gd name="connsiteY538" fmla="*/ 834349 h 1389499"/>
                <a:gd name="connsiteX539" fmla="*/ 1698363 w 1751945"/>
                <a:gd name="connsiteY539" fmla="*/ 677954 h 1389499"/>
                <a:gd name="connsiteX540" fmla="*/ 1699084 w 1751945"/>
                <a:gd name="connsiteY540" fmla="*/ 471626 h 1389499"/>
                <a:gd name="connsiteX541" fmla="*/ 1699084 w 1751945"/>
                <a:gd name="connsiteY541" fmla="*/ 415813 h 1389499"/>
                <a:gd name="connsiteX542" fmla="*/ 908744 w 1751945"/>
                <a:gd name="connsiteY542" fmla="*/ 400660 h 1389499"/>
                <a:gd name="connsiteX543" fmla="*/ 901621 w 1751945"/>
                <a:gd name="connsiteY543" fmla="*/ 407758 h 1389499"/>
                <a:gd name="connsiteX544" fmla="*/ 908744 w 1751945"/>
                <a:gd name="connsiteY544" fmla="*/ 414602 h 1389499"/>
                <a:gd name="connsiteX545" fmla="*/ 1504400 w 1751945"/>
                <a:gd name="connsiteY545" fmla="*/ 397720 h 1389499"/>
                <a:gd name="connsiteX546" fmla="*/ 1561519 w 1751945"/>
                <a:gd name="connsiteY546" fmla="*/ 417862 h 1389499"/>
                <a:gd name="connsiteX547" fmla="*/ 1560508 w 1751945"/>
                <a:gd name="connsiteY547" fmla="*/ 419480 h 1389499"/>
                <a:gd name="connsiteX548" fmla="*/ 1557136 w 1751945"/>
                <a:gd name="connsiteY548" fmla="*/ 414085 h 1389499"/>
                <a:gd name="connsiteX549" fmla="*/ 1550312 w 1751945"/>
                <a:gd name="connsiteY549" fmla="*/ 417862 h 1389499"/>
                <a:gd name="connsiteX550" fmla="*/ 1548018 w 1751945"/>
                <a:gd name="connsiteY550" fmla="*/ 419480 h 1389499"/>
                <a:gd name="connsiteX551" fmla="*/ 1536304 w 1751945"/>
                <a:gd name="connsiteY551" fmla="*/ 411214 h 1389499"/>
                <a:gd name="connsiteX552" fmla="*/ 1470418 w 1751945"/>
                <a:gd name="connsiteY552" fmla="*/ 419660 h 1389499"/>
                <a:gd name="connsiteX553" fmla="*/ 1536151 w 1751945"/>
                <a:gd name="connsiteY553" fmla="*/ 427854 h 1389499"/>
                <a:gd name="connsiteX554" fmla="*/ 1548018 w 1751945"/>
                <a:gd name="connsiteY554" fmla="*/ 419480 h 1389499"/>
                <a:gd name="connsiteX555" fmla="*/ 1550312 w 1751945"/>
                <a:gd name="connsiteY555" fmla="*/ 421099 h 1389499"/>
                <a:gd name="connsiteX556" fmla="*/ 1557136 w 1751945"/>
                <a:gd name="connsiteY556" fmla="*/ 424876 h 1389499"/>
                <a:gd name="connsiteX557" fmla="*/ 1560508 w 1751945"/>
                <a:gd name="connsiteY557" fmla="*/ 419480 h 1389499"/>
                <a:gd name="connsiteX558" fmla="*/ 1561519 w 1751945"/>
                <a:gd name="connsiteY558" fmla="*/ 421099 h 1389499"/>
                <a:gd name="connsiteX559" fmla="*/ 1500785 w 1751945"/>
                <a:gd name="connsiteY559" fmla="*/ 441600 h 1389499"/>
                <a:gd name="connsiteX560" fmla="*/ 1454150 w 1751945"/>
                <a:gd name="connsiteY560" fmla="*/ 419660 h 1389499"/>
                <a:gd name="connsiteX561" fmla="*/ 1504400 w 1751945"/>
                <a:gd name="connsiteY561" fmla="*/ 397720 h 1389499"/>
                <a:gd name="connsiteX562" fmla="*/ 374092 w 1751945"/>
                <a:gd name="connsiteY562" fmla="*/ 395414 h 1389499"/>
                <a:gd name="connsiteX563" fmla="*/ 374807 w 1751945"/>
                <a:gd name="connsiteY563" fmla="*/ 397560 h 1389499"/>
                <a:gd name="connsiteX564" fmla="*/ 262496 w 1751945"/>
                <a:gd name="connsiteY564" fmla="*/ 459428 h 1389499"/>
                <a:gd name="connsiteX565" fmla="*/ 261423 w 1751945"/>
                <a:gd name="connsiteY565" fmla="*/ 457998 h 1389499"/>
                <a:gd name="connsiteX566" fmla="*/ 374092 w 1751945"/>
                <a:gd name="connsiteY566" fmla="*/ 395414 h 1389499"/>
                <a:gd name="connsiteX567" fmla="*/ 1288616 w 1751945"/>
                <a:gd name="connsiteY567" fmla="*/ 364443 h 1389499"/>
                <a:gd name="connsiteX568" fmla="*/ 1264405 w 1751945"/>
                <a:gd name="connsiteY568" fmla="*/ 375210 h 1389499"/>
                <a:gd name="connsiteX569" fmla="*/ 1288521 w 1751945"/>
                <a:gd name="connsiteY569" fmla="*/ 385895 h 1389499"/>
                <a:gd name="connsiteX570" fmla="*/ 1309087 w 1751945"/>
                <a:gd name="connsiteY570" fmla="*/ 384756 h 1389499"/>
                <a:gd name="connsiteX571" fmla="*/ 1309087 w 1751945"/>
                <a:gd name="connsiteY571" fmla="*/ 365592 h 1389499"/>
                <a:gd name="connsiteX572" fmla="*/ 401606 w 1751945"/>
                <a:gd name="connsiteY572" fmla="*/ 357569 h 1389499"/>
                <a:gd name="connsiteX573" fmla="*/ 399671 w 1751945"/>
                <a:gd name="connsiteY573" fmla="*/ 357839 h 1389499"/>
                <a:gd name="connsiteX574" fmla="*/ 399696 w 1751945"/>
                <a:gd name="connsiteY574" fmla="*/ 358271 h 1389499"/>
                <a:gd name="connsiteX575" fmla="*/ 396799 w 1751945"/>
                <a:gd name="connsiteY575" fmla="*/ 357731 h 1389499"/>
                <a:gd name="connsiteX576" fmla="*/ 1409581 w 1751945"/>
                <a:gd name="connsiteY576" fmla="*/ 353659 h 1389499"/>
                <a:gd name="connsiteX577" fmla="*/ 1409581 w 1751945"/>
                <a:gd name="connsiteY577" fmla="*/ 472411 h 1389499"/>
                <a:gd name="connsiteX578" fmla="*/ 1411083 w 1751945"/>
                <a:gd name="connsiteY578" fmla="*/ 472983 h 1389499"/>
                <a:gd name="connsiteX579" fmla="*/ 1420227 w 1751945"/>
                <a:gd name="connsiteY579" fmla="*/ 485356 h 1389499"/>
                <a:gd name="connsiteX580" fmla="*/ 1419255 w 1751945"/>
                <a:gd name="connsiteY580" fmla="*/ 486940 h 1389499"/>
                <a:gd name="connsiteX581" fmla="*/ 1415972 w 1751945"/>
                <a:gd name="connsiteY581" fmla="*/ 481491 h 1389499"/>
                <a:gd name="connsiteX582" fmla="*/ 1409581 w 1751945"/>
                <a:gd name="connsiteY582" fmla="*/ 485034 h 1389499"/>
                <a:gd name="connsiteX583" fmla="*/ 1409581 w 1751945"/>
                <a:gd name="connsiteY583" fmla="*/ 488865 h 1389499"/>
                <a:gd name="connsiteX584" fmla="*/ 1415972 w 1751945"/>
                <a:gd name="connsiteY584" fmla="*/ 492286 h 1389499"/>
                <a:gd name="connsiteX585" fmla="*/ 1419255 w 1751945"/>
                <a:gd name="connsiteY585" fmla="*/ 486940 h 1389499"/>
                <a:gd name="connsiteX586" fmla="*/ 1420227 w 1751945"/>
                <a:gd name="connsiteY586" fmla="*/ 488555 h 1389499"/>
                <a:gd name="connsiteX587" fmla="*/ 1410568 w 1751945"/>
                <a:gd name="connsiteY587" fmla="*/ 501377 h 1389499"/>
                <a:gd name="connsiteX588" fmla="*/ 1409581 w 1751945"/>
                <a:gd name="connsiteY588" fmla="*/ 501726 h 1389499"/>
                <a:gd name="connsiteX589" fmla="*/ 1409581 w 1751945"/>
                <a:gd name="connsiteY589" fmla="*/ 534750 h 1389499"/>
                <a:gd name="connsiteX590" fmla="*/ 1452965 w 1751945"/>
                <a:gd name="connsiteY590" fmla="*/ 542841 h 1389499"/>
                <a:gd name="connsiteX591" fmla="*/ 1689686 w 1751945"/>
                <a:gd name="connsiteY591" fmla="*/ 406413 h 1389499"/>
                <a:gd name="connsiteX592" fmla="*/ 1665599 w 1751945"/>
                <a:gd name="connsiteY592" fmla="*/ 400329 h 1389499"/>
                <a:gd name="connsiteX593" fmla="*/ 1628874 w 1751945"/>
                <a:gd name="connsiteY593" fmla="*/ 395648 h 1389499"/>
                <a:gd name="connsiteX594" fmla="*/ 1472974 w 1751945"/>
                <a:gd name="connsiteY594" fmla="*/ 365761 h 1389499"/>
                <a:gd name="connsiteX595" fmla="*/ 343926 w 1751945"/>
                <a:gd name="connsiteY595" fmla="*/ 352909 h 1389499"/>
                <a:gd name="connsiteX596" fmla="*/ 344642 w 1751945"/>
                <a:gd name="connsiteY596" fmla="*/ 354343 h 1389499"/>
                <a:gd name="connsiteX597" fmla="*/ 197771 w 1751945"/>
                <a:gd name="connsiteY597" fmla="*/ 418150 h 1389499"/>
                <a:gd name="connsiteX598" fmla="*/ 196696 w 1751945"/>
                <a:gd name="connsiteY598" fmla="*/ 416000 h 1389499"/>
                <a:gd name="connsiteX599" fmla="*/ 343926 w 1751945"/>
                <a:gd name="connsiteY599" fmla="*/ 352909 h 1389499"/>
                <a:gd name="connsiteX600" fmla="*/ 346340 w 1751945"/>
                <a:gd name="connsiteY600" fmla="*/ 348326 h 1389499"/>
                <a:gd name="connsiteX601" fmla="*/ 378068 w 1751945"/>
                <a:gd name="connsiteY601" fmla="*/ 354239 h 1389499"/>
                <a:gd name="connsiteX602" fmla="*/ 396799 w 1751945"/>
                <a:gd name="connsiteY602" fmla="*/ 357731 h 1389499"/>
                <a:gd name="connsiteX603" fmla="*/ 393550 w 1751945"/>
                <a:gd name="connsiteY603" fmla="*/ 357839 h 1389499"/>
                <a:gd name="connsiteX604" fmla="*/ 722596 w 1751945"/>
                <a:gd name="connsiteY604" fmla="*/ 341794 h 1389499"/>
                <a:gd name="connsiteX605" fmla="*/ 782434 w 1751945"/>
                <a:gd name="connsiteY605" fmla="*/ 363119 h 1389499"/>
                <a:gd name="connsiteX606" fmla="*/ 781420 w 1751945"/>
                <a:gd name="connsiteY606" fmla="*/ 364718 h 1389499"/>
                <a:gd name="connsiteX607" fmla="*/ 777955 w 1751945"/>
                <a:gd name="connsiteY607" fmla="*/ 359254 h 1389499"/>
                <a:gd name="connsiteX608" fmla="*/ 771326 w 1751945"/>
                <a:gd name="connsiteY608" fmla="*/ 363119 h 1389499"/>
                <a:gd name="connsiteX609" fmla="*/ 769063 w 1751945"/>
                <a:gd name="connsiteY609" fmla="*/ 364725 h 1389499"/>
                <a:gd name="connsiteX610" fmla="*/ 756300 w 1751945"/>
                <a:gd name="connsiteY610" fmla="*/ 355744 h 1389499"/>
                <a:gd name="connsiteX611" fmla="*/ 686766 w 1751945"/>
                <a:gd name="connsiteY611" fmla="*/ 364541 h 1389499"/>
                <a:gd name="connsiteX612" fmla="*/ 756300 w 1751945"/>
                <a:gd name="connsiteY612" fmla="*/ 373787 h 1389499"/>
                <a:gd name="connsiteX613" fmla="*/ 769063 w 1751945"/>
                <a:gd name="connsiteY613" fmla="*/ 364725 h 1389499"/>
                <a:gd name="connsiteX614" fmla="*/ 771326 w 1751945"/>
                <a:gd name="connsiteY614" fmla="*/ 366318 h 1389499"/>
                <a:gd name="connsiteX615" fmla="*/ 777955 w 1751945"/>
                <a:gd name="connsiteY615" fmla="*/ 370183 h 1389499"/>
                <a:gd name="connsiteX616" fmla="*/ 781420 w 1751945"/>
                <a:gd name="connsiteY616" fmla="*/ 364718 h 1389499"/>
                <a:gd name="connsiteX617" fmla="*/ 782434 w 1751945"/>
                <a:gd name="connsiteY617" fmla="*/ 366318 h 1389499"/>
                <a:gd name="connsiteX618" fmla="*/ 718655 w 1751945"/>
                <a:gd name="connsiteY618" fmla="*/ 387287 h 1389499"/>
                <a:gd name="connsiteX619" fmla="*/ 669925 w 1751945"/>
                <a:gd name="connsiteY619" fmla="*/ 364541 h 1389499"/>
                <a:gd name="connsiteX620" fmla="*/ 722596 w 1751945"/>
                <a:gd name="connsiteY620" fmla="*/ 341794 h 1389499"/>
                <a:gd name="connsiteX621" fmla="*/ 1320613 w 1751945"/>
                <a:gd name="connsiteY621" fmla="*/ 336674 h 1389499"/>
                <a:gd name="connsiteX622" fmla="*/ 1320613 w 1751945"/>
                <a:gd name="connsiteY622" fmla="*/ 354820 h 1389499"/>
                <a:gd name="connsiteX623" fmla="*/ 1330787 w 1751945"/>
                <a:gd name="connsiteY623" fmla="*/ 355518 h 1389499"/>
                <a:gd name="connsiteX624" fmla="*/ 1355144 w 1751945"/>
                <a:gd name="connsiteY624" fmla="*/ 373412 h 1389499"/>
                <a:gd name="connsiteX625" fmla="*/ 1354182 w 1751945"/>
                <a:gd name="connsiteY625" fmla="*/ 375061 h 1389499"/>
                <a:gd name="connsiteX626" fmla="*/ 1350896 w 1751945"/>
                <a:gd name="connsiteY626" fmla="*/ 369635 h 1389499"/>
                <a:gd name="connsiteX627" fmla="*/ 1343937 w 1751945"/>
                <a:gd name="connsiteY627" fmla="*/ 373412 h 1389499"/>
                <a:gd name="connsiteX628" fmla="*/ 1341676 w 1751945"/>
                <a:gd name="connsiteY628" fmla="*/ 375047 h 1389499"/>
                <a:gd name="connsiteX629" fmla="*/ 1329985 w 1751945"/>
                <a:gd name="connsiteY629" fmla="*/ 366764 h 1389499"/>
                <a:gd name="connsiteX630" fmla="*/ 1320613 w 1751945"/>
                <a:gd name="connsiteY630" fmla="*/ 366238 h 1389499"/>
                <a:gd name="connsiteX631" fmla="*/ 1320613 w 1751945"/>
                <a:gd name="connsiteY631" fmla="*/ 384117 h 1389499"/>
                <a:gd name="connsiteX632" fmla="*/ 1329833 w 1751945"/>
                <a:gd name="connsiteY632" fmla="*/ 383606 h 1389499"/>
                <a:gd name="connsiteX633" fmla="*/ 1341676 w 1751945"/>
                <a:gd name="connsiteY633" fmla="*/ 375047 h 1389499"/>
                <a:gd name="connsiteX634" fmla="*/ 1343937 w 1751945"/>
                <a:gd name="connsiteY634" fmla="*/ 376649 h 1389499"/>
                <a:gd name="connsiteX635" fmla="*/ 1350896 w 1751945"/>
                <a:gd name="connsiteY635" fmla="*/ 380695 h 1389499"/>
                <a:gd name="connsiteX636" fmla="*/ 1354182 w 1751945"/>
                <a:gd name="connsiteY636" fmla="*/ 375061 h 1389499"/>
                <a:gd name="connsiteX637" fmla="*/ 1355144 w 1751945"/>
                <a:gd name="connsiteY637" fmla="*/ 376649 h 1389499"/>
                <a:gd name="connsiteX638" fmla="*/ 1328980 w 1751945"/>
                <a:gd name="connsiteY638" fmla="*/ 395397 h 1389499"/>
                <a:gd name="connsiteX639" fmla="*/ 1320613 w 1751945"/>
                <a:gd name="connsiteY639" fmla="*/ 395821 h 1389499"/>
                <a:gd name="connsiteX640" fmla="*/ 1320613 w 1751945"/>
                <a:gd name="connsiteY640" fmla="*/ 471179 h 1389499"/>
                <a:gd name="connsiteX641" fmla="*/ 1328106 w 1751945"/>
                <a:gd name="connsiteY641" fmla="*/ 467852 h 1389499"/>
                <a:gd name="connsiteX642" fmla="*/ 1359749 w 1751945"/>
                <a:gd name="connsiteY642" fmla="*/ 464387 h 1389499"/>
                <a:gd name="connsiteX643" fmla="*/ 1394334 w 1751945"/>
                <a:gd name="connsiteY643" fmla="*/ 466608 h 1389499"/>
                <a:gd name="connsiteX644" fmla="*/ 1397694 w 1751945"/>
                <a:gd name="connsiteY644" fmla="*/ 467887 h 1389499"/>
                <a:gd name="connsiteX645" fmla="*/ 1397694 w 1751945"/>
                <a:gd name="connsiteY645" fmla="*/ 351390 h 1389499"/>
                <a:gd name="connsiteX646" fmla="*/ 1071243 w 1751945"/>
                <a:gd name="connsiteY646" fmla="*/ 326170 h 1389499"/>
                <a:gd name="connsiteX647" fmla="*/ 1046918 w 1751945"/>
                <a:gd name="connsiteY647" fmla="*/ 336926 h 1389499"/>
                <a:gd name="connsiteX648" fmla="*/ 1112650 w 1751945"/>
                <a:gd name="connsiteY648" fmla="*/ 345388 h 1389499"/>
                <a:gd name="connsiteX649" fmla="*/ 1113864 w 1751945"/>
                <a:gd name="connsiteY649" fmla="*/ 344539 h 1389499"/>
                <a:gd name="connsiteX650" fmla="*/ 1113864 w 1751945"/>
                <a:gd name="connsiteY650" fmla="*/ 329309 h 1389499"/>
                <a:gd name="connsiteX651" fmla="*/ 1112802 w 1751945"/>
                <a:gd name="connsiteY651" fmla="*/ 328566 h 1389499"/>
                <a:gd name="connsiteX652" fmla="*/ 1071243 w 1751945"/>
                <a:gd name="connsiteY652" fmla="*/ 326170 h 1389499"/>
                <a:gd name="connsiteX653" fmla="*/ 1214638 w 1751945"/>
                <a:gd name="connsiteY653" fmla="*/ 316443 h 1389499"/>
                <a:gd name="connsiteX654" fmla="*/ 1214638 w 1751945"/>
                <a:gd name="connsiteY654" fmla="*/ 498394 h 1389499"/>
                <a:gd name="connsiteX655" fmla="*/ 1309087 w 1751945"/>
                <a:gd name="connsiteY655" fmla="*/ 516008 h 1389499"/>
                <a:gd name="connsiteX656" fmla="*/ 1309087 w 1751945"/>
                <a:gd name="connsiteY656" fmla="*/ 491867 h 1389499"/>
                <a:gd name="connsiteX657" fmla="*/ 1306513 w 1751945"/>
                <a:gd name="connsiteY657" fmla="*/ 486778 h 1389499"/>
                <a:gd name="connsiteX658" fmla="*/ 1309087 w 1751945"/>
                <a:gd name="connsiteY658" fmla="*/ 481898 h 1389499"/>
                <a:gd name="connsiteX659" fmla="*/ 1309087 w 1751945"/>
                <a:gd name="connsiteY659" fmla="*/ 396406 h 1389499"/>
                <a:gd name="connsiteX660" fmla="*/ 1294410 w 1751945"/>
                <a:gd name="connsiteY660" fmla="*/ 397150 h 1389499"/>
                <a:gd name="connsiteX661" fmla="*/ 1247775 w 1751945"/>
                <a:gd name="connsiteY661" fmla="*/ 375210 h 1389499"/>
                <a:gd name="connsiteX662" fmla="*/ 1298025 w 1751945"/>
                <a:gd name="connsiteY662" fmla="*/ 353270 h 1389499"/>
                <a:gd name="connsiteX663" fmla="*/ 1309087 w 1751945"/>
                <a:gd name="connsiteY663" fmla="*/ 354029 h 1389499"/>
                <a:gd name="connsiteX664" fmla="*/ 1309087 w 1751945"/>
                <a:gd name="connsiteY664" fmla="*/ 334474 h 1389499"/>
                <a:gd name="connsiteX665" fmla="*/ 125716 w 1751945"/>
                <a:gd name="connsiteY665" fmla="*/ 305241 h 1389499"/>
                <a:gd name="connsiteX666" fmla="*/ 201355 w 1751945"/>
                <a:gd name="connsiteY666" fmla="*/ 320010 h 1389499"/>
                <a:gd name="connsiteX667" fmla="*/ 212854 w 1751945"/>
                <a:gd name="connsiteY667" fmla="*/ 314804 h 1389499"/>
                <a:gd name="connsiteX668" fmla="*/ 213219 w 1751945"/>
                <a:gd name="connsiteY668" fmla="*/ 315862 h 1389499"/>
                <a:gd name="connsiteX669" fmla="*/ 203293 w 1751945"/>
                <a:gd name="connsiteY669" fmla="*/ 320388 h 1389499"/>
                <a:gd name="connsiteX670" fmla="*/ 255105 w 1751945"/>
                <a:gd name="connsiteY670" fmla="*/ 330505 h 1389499"/>
                <a:gd name="connsiteX671" fmla="*/ 262448 w 1751945"/>
                <a:gd name="connsiteY671" fmla="*/ 327508 h 1389499"/>
                <a:gd name="connsiteX672" fmla="*/ 262807 w 1751945"/>
                <a:gd name="connsiteY672" fmla="*/ 328579 h 1389499"/>
                <a:gd name="connsiteX673" fmla="*/ 257819 w 1751945"/>
                <a:gd name="connsiteY673" fmla="*/ 331035 h 1389499"/>
                <a:gd name="connsiteX674" fmla="*/ 308852 w 1751945"/>
                <a:gd name="connsiteY674" fmla="*/ 341000 h 1389499"/>
                <a:gd name="connsiteX675" fmla="*/ 317279 w 1751945"/>
                <a:gd name="connsiteY675" fmla="*/ 338264 h 1389499"/>
                <a:gd name="connsiteX676" fmla="*/ 317641 w 1751945"/>
                <a:gd name="connsiteY676" fmla="*/ 340083 h 1389499"/>
                <a:gd name="connsiteX677" fmla="*/ 312741 w 1751945"/>
                <a:gd name="connsiteY677" fmla="*/ 341759 h 1389499"/>
                <a:gd name="connsiteX678" fmla="*/ 345304 w 1751945"/>
                <a:gd name="connsiteY678" fmla="*/ 348117 h 1389499"/>
                <a:gd name="connsiteX679" fmla="*/ 346340 w 1751945"/>
                <a:gd name="connsiteY679" fmla="*/ 348326 h 1389499"/>
                <a:gd name="connsiteX680" fmla="*/ 312162 w 1751945"/>
                <a:gd name="connsiteY680" fmla="*/ 341957 h 1389499"/>
                <a:gd name="connsiteX681" fmla="*/ 251167 w 1751945"/>
                <a:gd name="connsiteY681" fmla="*/ 362820 h 1389499"/>
                <a:gd name="connsiteX682" fmla="*/ 186321 w 1751945"/>
                <a:gd name="connsiteY682" fmla="*/ 389923 h 1389499"/>
                <a:gd name="connsiteX683" fmla="*/ 185235 w 1751945"/>
                <a:gd name="connsiteY683" fmla="*/ 388468 h 1389499"/>
                <a:gd name="connsiteX684" fmla="*/ 250036 w 1751945"/>
                <a:gd name="connsiteY684" fmla="*/ 360092 h 1389499"/>
                <a:gd name="connsiteX685" fmla="*/ 308186 w 1751945"/>
                <a:gd name="connsiteY685" fmla="*/ 341216 h 1389499"/>
                <a:gd name="connsiteX686" fmla="*/ 256648 w 1751945"/>
                <a:gd name="connsiteY686" fmla="*/ 331612 h 1389499"/>
                <a:gd name="connsiteX687" fmla="*/ 145388 w 1751945"/>
                <a:gd name="connsiteY687" fmla="*/ 386405 h 1389499"/>
                <a:gd name="connsiteX688" fmla="*/ 143952 w 1751945"/>
                <a:gd name="connsiteY688" fmla="*/ 384263 h 1389499"/>
                <a:gd name="connsiteX689" fmla="*/ 201449 w 1751945"/>
                <a:gd name="connsiteY689" fmla="*/ 352405 h 1389499"/>
                <a:gd name="connsiteX690" fmla="*/ 253728 w 1751945"/>
                <a:gd name="connsiteY690" fmla="*/ 331067 h 1389499"/>
                <a:gd name="connsiteX691" fmla="*/ 201300 w 1751945"/>
                <a:gd name="connsiteY691" fmla="*/ 321297 h 1389499"/>
                <a:gd name="connsiteX692" fmla="*/ 162161 w 1751945"/>
                <a:gd name="connsiteY692" fmla="*/ 339145 h 1389499"/>
                <a:gd name="connsiteX693" fmla="*/ 161432 w 1751945"/>
                <a:gd name="connsiteY693" fmla="*/ 338087 h 1389499"/>
                <a:gd name="connsiteX694" fmla="*/ 199326 w 1751945"/>
                <a:gd name="connsiteY694" fmla="*/ 320929 h 1389499"/>
                <a:gd name="connsiteX695" fmla="*/ 146197 w 1751945"/>
                <a:gd name="connsiteY695" fmla="*/ 311029 h 1389499"/>
                <a:gd name="connsiteX696" fmla="*/ 125740 w 1751945"/>
                <a:gd name="connsiteY696" fmla="*/ 307131 h 1389499"/>
                <a:gd name="connsiteX697" fmla="*/ 831663 w 1751945"/>
                <a:gd name="connsiteY697" fmla="*/ 304083 h 1389499"/>
                <a:gd name="connsiteX698" fmla="*/ 831663 w 1751945"/>
                <a:gd name="connsiteY698" fmla="*/ 426971 h 1389499"/>
                <a:gd name="connsiteX699" fmla="*/ 908744 w 1751945"/>
                <a:gd name="connsiteY699" fmla="*/ 441346 h 1389499"/>
                <a:gd name="connsiteX700" fmla="*/ 908744 w 1751945"/>
                <a:gd name="connsiteY700" fmla="*/ 426779 h 1389499"/>
                <a:gd name="connsiteX701" fmla="*/ 903975 w 1751945"/>
                <a:gd name="connsiteY701" fmla="*/ 426062 h 1389499"/>
                <a:gd name="connsiteX702" fmla="*/ 884238 w 1751945"/>
                <a:gd name="connsiteY702" fmla="*/ 407758 h 1389499"/>
                <a:gd name="connsiteX703" fmla="*/ 905831 w 1751945"/>
                <a:gd name="connsiteY703" fmla="*/ 388788 h 1389499"/>
                <a:gd name="connsiteX704" fmla="*/ 908744 w 1751945"/>
                <a:gd name="connsiteY704" fmla="*/ 388298 h 1389499"/>
                <a:gd name="connsiteX705" fmla="*/ 908744 w 1751945"/>
                <a:gd name="connsiteY705" fmla="*/ 312004 h 1389499"/>
                <a:gd name="connsiteX706" fmla="*/ 906885 w 1751945"/>
                <a:gd name="connsiteY706" fmla="*/ 312686 h 1389499"/>
                <a:gd name="connsiteX707" fmla="*/ 872135 w 1751945"/>
                <a:gd name="connsiteY707" fmla="*/ 314589 h 1389499"/>
                <a:gd name="connsiteX708" fmla="*/ 844208 w 1751945"/>
                <a:gd name="connsiteY708" fmla="*/ 310329 h 1389499"/>
                <a:gd name="connsiteX709" fmla="*/ 511459 w 1751945"/>
                <a:gd name="connsiteY709" fmla="*/ 302106 h 1389499"/>
                <a:gd name="connsiteX710" fmla="*/ 571297 w 1751945"/>
                <a:gd name="connsiteY710" fmla="*/ 323431 h 1389499"/>
                <a:gd name="connsiteX711" fmla="*/ 570263 w 1751945"/>
                <a:gd name="connsiteY711" fmla="*/ 325030 h 1389499"/>
                <a:gd name="connsiteX712" fmla="*/ 566818 w 1751945"/>
                <a:gd name="connsiteY712" fmla="*/ 319699 h 1389499"/>
                <a:gd name="connsiteX713" fmla="*/ 560189 w 1751945"/>
                <a:gd name="connsiteY713" fmla="*/ 323431 h 1389499"/>
                <a:gd name="connsiteX714" fmla="*/ 557935 w 1751945"/>
                <a:gd name="connsiteY714" fmla="*/ 325037 h 1389499"/>
                <a:gd name="connsiteX715" fmla="*/ 545219 w 1751945"/>
                <a:gd name="connsiteY715" fmla="*/ 316056 h 1389499"/>
                <a:gd name="connsiteX716" fmla="*/ 475987 w 1751945"/>
                <a:gd name="connsiteY716" fmla="*/ 324853 h 1389499"/>
                <a:gd name="connsiteX717" fmla="*/ 545219 w 1751945"/>
                <a:gd name="connsiteY717" fmla="*/ 334099 h 1389499"/>
                <a:gd name="connsiteX718" fmla="*/ 557935 w 1751945"/>
                <a:gd name="connsiteY718" fmla="*/ 325037 h 1389499"/>
                <a:gd name="connsiteX719" fmla="*/ 560189 w 1751945"/>
                <a:gd name="connsiteY719" fmla="*/ 326630 h 1389499"/>
                <a:gd name="connsiteX720" fmla="*/ 566818 w 1751945"/>
                <a:gd name="connsiteY720" fmla="*/ 330361 h 1389499"/>
                <a:gd name="connsiteX721" fmla="*/ 570263 w 1751945"/>
                <a:gd name="connsiteY721" fmla="*/ 325030 h 1389499"/>
                <a:gd name="connsiteX722" fmla="*/ 571297 w 1751945"/>
                <a:gd name="connsiteY722" fmla="*/ 326630 h 1389499"/>
                <a:gd name="connsiteX723" fmla="*/ 507518 w 1751945"/>
                <a:gd name="connsiteY723" fmla="*/ 347599 h 1389499"/>
                <a:gd name="connsiteX724" fmla="*/ 458788 w 1751945"/>
                <a:gd name="connsiteY724" fmla="*/ 324853 h 1389499"/>
                <a:gd name="connsiteX725" fmla="*/ 511459 w 1751945"/>
                <a:gd name="connsiteY725" fmla="*/ 302106 h 1389499"/>
                <a:gd name="connsiteX726" fmla="*/ 125675 w 1751945"/>
                <a:gd name="connsiteY726" fmla="*/ 302026 h 1389499"/>
                <a:gd name="connsiteX727" fmla="*/ 125716 w 1751945"/>
                <a:gd name="connsiteY727" fmla="*/ 305241 h 1389499"/>
                <a:gd name="connsiteX728" fmla="*/ 121470 w 1751945"/>
                <a:gd name="connsiteY728" fmla="*/ 304412 h 1389499"/>
                <a:gd name="connsiteX729" fmla="*/ 120949 w 1751945"/>
                <a:gd name="connsiteY729" fmla="*/ 303827 h 1389499"/>
                <a:gd name="connsiteX730" fmla="*/ 123135 w 1751945"/>
                <a:gd name="connsiteY730" fmla="*/ 302994 h 1389499"/>
                <a:gd name="connsiteX731" fmla="*/ 123154 w 1751945"/>
                <a:gd name="connsiteY731" fmla="*/ 303107 h 1389499"/>
                <a:gd name="connsiteX732" fmla="*/ 124184 w 1751945"/>
                <a:gd name="connsiteY732" fmla="*/ 302594 h 1389499"/>
                <a:gd name="connsiteX733" fmla="*/ 1125422 w 1751945"/>
                <a:gd name="connsiteY733" fmla="*/ 299410 h 1389499"/>
                <a:gd name="connsiteX734" fmla="*/ 1125422 w 1751945"/>
                <a:gd name="connsiteY734" fmla="*/ 299602 h 1389499"/>
                <a:gd name="connsiteX735" fmla="*/ 1125422 w 1751945"/>
                <a:gd name="connsiteY735" fmla="*/ 321751 h 1389499"/>
                <a:gd name="connsiteX736" fmla="*/ 1129443 w 1751945"/>
                <a:gd name="connsiteY736" fmla="*/ 323327 h 1389499"/>
                <a:gd name="connsiteX737" fmla="*/ 1138018 w 1751945"/>
                <a:gd name="connsiteY737" fmla="*/ 335476 h 1389499"/>
                <a:gd name="connsiteX738" fmla="*/ 1137076 w 1751945"/>
                <a:gd name="connsiteY738" fmla="*/ 336912 h 1389499"/>
                <a:gd name="connsiteX739" fmla="*/ 1133499 w 1751945"/>
                <a:gd name="connsiteY739" fmla="*/ 331353 h 1389499"/>
                <a:gd name="connsiteX740" fmla="*/ 1126811 w 1751945"/>
                <a:gd name="connsiteY740" fmla="*/ 335476 h 1389499"/>
                <a:gd name="connsiteX741" fmla="*/ 1125422 w 1751945"/>
                <a:gd name="connsiteY741" fmla="*/ 336448 h 1389499"/>
                <a:gd name="connsiteX742" fmla="*/ 1125422 w 1751945"/>
                <a:gd name="connsiteY742" fmla="*/ 337404 h 1389499"/>
                <a:gd name="connsiteX743" fmla="*/ 1126811 w 1751945"/>
                <a:gd name="connsiteY743" fmla="*/ 338376 h 1389499"/>
                <a:gd name="connsiteX744" fmla="*/ 1133499 w 1751945"/>
                <a:gd name="connsiteY744" fmla="*/ 342364 h 1389499"/>
                <a:gd name="connsiteX745" fmla="*/ 1137076 w 1751945"/>
                <a:gd name="connsiteY745" fmla="*/ 336912 h 1389499"/>
                <a:gd name="connsiteX746" fmla="*/ 1138018 w 1751945"/>
                <a:gd name="connsiteY746" fmla="*/ 338376 h 1389499"/>
                <a:gd name="connsiteX747" fmla="*/ 1128777 w 1751945"/>
                <a:gd name="connsiteY747" fmla="*/ 350883 h 1389499"/>
                <a:gd name="connsiteX748" fmla="*/ 1125422 w 1751945"/>
                <a:gd name="connsiteY748" fmla="*/ 352119 h 1389499"/>
                <a:gd name="connsiteX749" fmla="*/ 1125422 w 1751945"/>
                <a:gd name="connsiteY749" fmla="*/ 435805 h 1389499"/>
                <a:gd name="connsiteX750" fmla="*/ 1154396 w 1751945"/>
                <a:gd name="connsiteY750" fmla="*/ 432284 h 1389499"/>
                <a:gd name="connsiteX751" fmla="*/ 1188436 w 1751945"/>
                <a:gd name="connsiteY751" fmla="*/ 434701 h 1389499"/>
                <a:gd name="connsiteX752" fmla="*/ 1202719 w 1751945"/>
                <a:gd name="connsiteY752" fmla="*/ 440298 h 1389499"/>
                <a:gd name="connsiteX753" fmla="*/ 1202719 w 1751945"/>
                <a:gd name="connsiteY753" fmla="*/ 314167 h 1389499"/>
                <a:gd name="connsiteX754" fmla="*/ 137715 w 1751945"/>
                <a:gd name="connsiteY754" fmla="*/ 295862 h 1389499"/>
                <a:gd name="connsiteX755" fmla="*/ 325835 w 1751945"/>
                <a:gd name="connsiteY755" fmla="*/ 332636 h 1389499"/>
                <a:gd name="connsiteX756" fmla="*/ 289136 w 1751945"/>
                <a:gd name="connsiteY756" fmla="*/ 325792 h 1389499"/>
                <a:gd name="connsiteX757" fmla="*/ 135293 w 1751945"/>
                <a:gd name="connsiteY757" fmla="*/ 297067 h 1389499"/>
                <a:gd name="connsiteX758" fmla="*/ 121675 w 1751945"/>
                <a:gd name="connsiteY758" fmla="*/ 294525 h 1389499"/>
                <a:gd name="connsiteX759" fmla="*/ 135293 w 1751945"/>
                <a:gd name="connsiteY759" fmla="*/ 297067 h 1389499"/>
                <a:gd name="connsiteX760" fmla="*/ 124184 w 1751945"/>
                <a:gd name="connsiteY760" fmla="*/ 302594 h 1389499"/>
                <a:gd name="connsiteX761" fmla="*/ 123135 w 1751945"/>
                <a:gd name="connsiteY761" fmla="*/ 302994 h 1389499"/>
                <a:gd name="connsiteX762" fmla="*/ 866360 w 1751945"/>
                <a:gd name="connsiteY762" fmla="*/ 281624 h 1389499"/>
                <a:gd name="connsiteX763" fmla="*/ 842130 w 1751945"/>
                <a:gd name="connsiteY763" fmla="*/ 292476 h 1389499"/>
                <a:gd name="connsiteX764" fmla="*/ 907863 w 1751945"/>
                <a:gd name="connsiteY764" fmla="*/ 300734 h 1389499"/>
                <a:gd name="connsiteX765" fmla="*/ 908744 w 1751945"/>
                <a:gd name="connsiteY765" fmla="*/ 300108 h 1389499"/>
                <a:gd name="connsiteX766" fmla="*/ 908744 w 1751945"/>
                <a:gd name="connsiteY766" fmla="*/ 284583 h 1389499"/>
                <a:gd name="connsiteX767" fmla="*/ 907863 w 1751945"/>
                <a:gd name="connsiteY767" fmla="*/ 283963 h 1389499"/>
                <a:gd name="connsiteX768" fmla="*/ 866360 w 1751945"/>
                <a:gd name="connsiteY768" fmla="*/ 281624 h 1389499"/>
                <a:gd name="connsiteX769" fmla="*/ 322352 w 1751945"/>
                <a:gd name="connsiteY769" fmla="*/ 264012 h 1389499"/>
                <a:gd name="connsiteX770" fmla="*/ 382378 w 1751945"/>
                <a:gd name="connsiteY770" fmla="*/ 285299 h 1389499"/>
                <a:gd name="connsiteX771" fmla="*/ 381341 w 1751945"/>
                <a:gd name="connsiteY771" fmla="*/ 286922 h 1389499"/>
                <a:gd name="connsiteX772" fmla="*/ 377885 w 1751945"/>
                <a:gd name="connsiteY772" fmla="*/ 281510 h 1389499"/>
                <a:gd name="connsiteX773" fmla="*/ 371235 w 1751945"/>
                <a:gd name="connsiteY773" fmla="*/ 285299 h 1389499"/>
                <a:gd name="connsiteX774" fmla="*/ 368958 w 1751945"/>
                <a:gd name="connsiteY774" fmla="*/ 286934 h 1389499"/>
                <a:gd name="connsiteX775" fmla="*/ 356369 w 1751945"/>
                <a:gd name="connsiteY775" fmla="*/ 278021 h 1389499"/>
                <a:gd name="connsiteX776" fmla="*/ 286768 w 1751945"/>
                <a:gd name="connsiteY776" fmla="*/ 287103 h 1389499"/>
                <a:gd name="connsiteX777" fmla="*/ 356218 w 1751945"/>
                <a:gd name="connsiteY777" fmla="*/ 296083 h 1389499"/>
                <a:gd name="connsiteX778" fmla="*/ 368958 w 1751945"/>
                <a:gd name="connsiteY778" fmla="*/ 286934 h 1389499"/>
                <a:gd name="connsiteX779" fmla="*/ 371235 w 1751945"/>
                <a:gd name="connsiteY779" fmla="*/ 288546 h 1389499"/>
                <a:gd name="connsiteX780" fmla="*/ 377885 w 1751945"/>
                <a:gd name="connsiteY780" fmla="*/ 292334 h 1389499"/>
                <a:gd name="connsiteX781" fmla="*/ 381341 w 1751945"/>
                <a:gd name="connsiteY781" fmla="*/ 286922 h 1389499"/>
                <a:gd name="connsiteX782" fmla="*/ 382378 w 1751945"/>
                <a:gd name="connsiteY782" fmla="*/ 288546 h 1389499"/>
                <a:gd name="connsiteX783" fmla="*/ 318758 w 1751945"/>
                <a:gd name="connsiteY783" fmla="*/ 310193 h 1389499"/>
                <a:gd name="connsiteX784" fmla="*/ 269875 w 1751945"/>
                <a:gd name="connsiteY784" fmla="*/ 287103 h 1389499"/>
                <a:gd name="connsiteX785" fmla="*/ 322352 w 1751945"/>
                <a:gd name="connsiteY785" fmla="*/ 264012 h 1389499"/>
                <a:gd name="connsiteX786" fmla="*/ 920631 w 1751945"/>
                <a:gd name="connsiteY786" fmla="*/ 260314 h 1389499"/>
                <a:gd name="connsiteX787" fmla="*/ 920631 w 1751945"/>
                <a:gd name="connsiteY787" fmla="*/ 277322 h 1389499"/>
                <a:gd name="connsiteX788" fmla="*/ 924656 w 1751945"/>
                <a:gd name="connsiteY788" fmla="*/ 278877 h 1389499"/>
                <a:gd name="connsiteX789" fmla="*/ 933231 w 1751945"/>
                <a:gd name="connsiteY789" fmla="*/ 290664 h 1389499"/>
                <a:gd name="connsiteX790" fmla="*/ 932217 w 1751945"/>
                <a:gd name="connsiteY790" fmla="*/ 292310 h 1389499"/>
                <a:gd name="connsiteX791" fmla="*/ 928712 w 1751945"/>
                <a:gd name="connsiteY791" fmla="*/ 286721 h 1389499"/>
                <a:gd name="connsiteX792" fmla="*/ 922024 w 1751945"/>
                <a:gd name="connsiteY792" fmla="*/ 290664 h 1389499"/>
                <a:gd name="connsiteX793" fmla="*/ 920631 w 1751945"/>
                <a:gd name="connsiteY793" fmla="*/ 291654 h 1389499"/>
                <a:gd name="connsiteX794" fmla="*/ 920631 w 1751945"/>
                <a:gd name="connsiteY794" fmla="*/ 292946 h 1389499"/>
                <a:gd name="connsiteX795" fmla="*/ 922024 w 1751945"/>
                <a:gd name="connsiteY795" fmla="*/ 293926 h 1389499"/>
                <a:gd name="connsiteX796" fmla="*/ 928712 w 1751945"/>
                <a:gd name="connsiteY796" fmla="*/ 298004 h 1389499"/>
                <a:gd name="connsiteX797" fmla="*/ 932217 w 1751945"/>
                <a:gd name="connsiteY797" fmla="*/ 292310 h 1389499"/>
                <a:gd name="connsiteX798" fmla="*/ 933231 w 1751945"/>
                <a:gd name="connsiteY798" fmla="*/ 293926 h 1389499"/>
                <a:gd name="connsiteX799" fmla="*/ 923939 w 1751945"/>
                <a:gd name="connsiteY799" fmla="*/ 306433 h 1389499"/>
                <a:gd name="connsiteX800" fmla="*/ 920631 w 1751945"/>
                <a:gd name="connsiteY800" fmla="*/ 307646 h 1389499"/>
                <a:gd name="connsiteX801" fmla="*/ 920631 w 1751945"/>
                <a:gd name="connsiteY801" fmla="*/ 386300 h 1389499"/>
                <a:gd name="connsiteX802" fmla="*/ 923503 w 1751945"/>
                <a:gd name="connsiteY802" fmla="*/ 385817 h 1389499"/>
                <a:gd name="connsiteX803" fmla="*/ 937474 w 1751945"/>
                <a:gd name="connsiteY803" fmla="*/ 385012 h 1389499"/>
                <a:gd name="connsiteX804" fmla="*/ 997952 w 1751945"/>
                <a:gd name="connsiteY804" fmla="*/ 405981 h 1389499"/>
                <a:gd name="connsiteX805" fmla="*/ 996928 w 1751945"/>
                <a:gd name="connsiteY805" fmla="*/ 407580 h 1389499"/>
                <a:gd name="connsiteX806" fmla="*/ 993516 w 1751945"/>
                <a:gd name="connsiteY806" fmla="*/ 402249 h 1389499"/>
                <a:gd name="connsiteX807" fmla="*/ 986364 w 1751945"/>
                <a:gd name="connsiteY807" fmla="*/ 405981 h 1389499"/>
                <a:gd name="connsiteX808" fmla="*/ 984117 w 1751945"/>
                <a:gd name="connsiteY808" fmla="*/ 407588 h 1389499"/>
                <a:gd name="connsiteX809" fmla="*/ 971442 w 1751945"/>
                <a:gd name="connsiteY809" fmla="*/ 398612 h 1389499"/>
                <a:gd name="connsiteX810" fmla="*/ 927384 w 1751945"/>
                <a:gd name="connsiteY810" fmla="*/ 396119 h 1389499"/>
                <a:gd name="connsiteX811" fmla="*/ 920631 w 1751945"/>
                <a:gd name="connsiteY811" fmla="*/ 397665 h 1389499"/>
                <a:gd name="connsiteX812" fmla="*/ 920631 w 1751945"/>
                <a:gd name="connsiteY812" fmla="*/ 417543 h 1389499"/>
                <a:gd name="connsiteX813" fmla="*/ 927384 w 1751945"/>
                <a:gd name="connsiteY813" fmla="*/ 419066 h 1389499"/>
                <a:gd name="connsiteX814" fmla="*/ 971442 w 1751945"/>
                <a:gd name="connsiteY814" fmla="*/ 416654 h 1389499"/>
                <a:gd name="connsiteX815" fmla="*/ 984117 w 1751945"/>
                <a:gd name="connsiteY815" fmla="*/ 407588 h 1389499"/>
                <a:gd name="connsiteX816" fmla="*/ 986364 w 1751945"/>
                <a:gd name="connsiteY816" fmla="*/ 409180 h 1389499"/>
                <a:gd name="connsiteX817" fmla="*/ 993516 w 1751945"/>
                <a:gd name="connsiteY817" fmla="*/ 412911 h 1389499"/>
                <a:gd name="connsiteX818" fmla="*/ 996928 w 1751945"/>
                <a:gd name="connsiteY818" fmla="*/ 407580 h 1389499"/>
                <a:gd name="connsiteX819" fmla="*/ 997952 w 1751945"/>
                <a:gd name="connsiteY819" fmla="*/ 409180 h 1389499"/>
                <a:gd name="connsiteX820" fmla="*/ 933490 w 1751945"/>
                <a:gd name="connsiteY820" fmla="*/ 430504 h 1389499"/>
                <a:gd name="connsiteX821" fmla="*/ 920631 w 1751945"/>
                <a:gd name="connsiteY821" fmla="*/ 428569 h 1389499"/>
                <a:gd name="connsiteX822" fmla="*/ 920631 w 1751945"/>
                <a:gd name="connsiteY822" fmla="*/ 443563 h 1389499"/>
                <a:gd name="connsiteX823" fmla="*/ 1113864 w 1751945"/>
                <a:gd name="connsiteY823" fmla="*/ 479600 h 1389499"/>
                <a:gd name="connsiteX824" fmla="*/ 1113864 w 1751945"/>
                <a:gd name="connsiteY824" fmla="*/ 470124 h 1389499"/>
                <a:gd name="connsiteX825" fmla="*/ 1107525 w 1751945"/>
                <a:gd name="connsiteY825" fmla="*/ 466990 h 1389499"/>
                <a:gd name="connsiteX826" fmla="*/ 1101725 w 1751945"/>
                <a:gd name="connsiteY826" fmla="*/ 455201 h 1389499"/>
                <a:gd name="connsiteX827" fmla="*/ 1108091 w 1751945"/>
                <a:gd name="connsiteY827" fmla="*/ 442909 h 1389499"/>
                <a:gd name="connsiteX828" fmla="*/ 1113864 w 1751945"/>
                <a:gd name="connsiteY828" fmla="*/ 440284 h 1389499"/>
                <a:gd name="connsiteX829" fmla="*/ 1113864 w 1751945"/>
                <a:gd name="connsiteY829" fmla="*/ 356378 h 1389499"/>
                <a:gd name="connsiteX830" fmla="*/ 1111808 w 1751945"/>
                <a:gd name="connsiteY830" fmla="*/ 357136 h 1389499"/>
                <a:gd name="connsiteX831" fmla="*/ 1076923 w 1751945"/>
                <a:gd name="connsiteY831" fmla="*/ 359039 h 1389499"/>
                <a:gd name="connsiteX832" fmla="*/ 1030288 w 1751945"/>
                <a:gd name="connsiteY832" fmla="*/ 336926 h 1389499"/>
                <a:gd name="connsiteX833" fmla="*/ 1080538 w 1751945"/>
                <a:gd name="connsiteY833" fmla="*/ 314813 h 1389499"/>
                <a:gd name="connsiteX834" fmla="*/ 1113616 w 1751945"/>
                <a:gd name="connsiteY834" fmla="*/ 317124 h 1389499"/>
                <a:gd name="connsiteX835" fmla="*/ 1113864 w 1751945"/>
                <a:gd name="connsiteY835" fmla="*/ 317222 h 1389499"/>
                <a:gd name="connsiteX836" fmla="*/ 1113864 w 1751945"/>
                <a:gd name="connsiteY836" fmla="*/ 297204 h 1389499"/>
                <a:gd name="connsiteX837" fmla="*/ 831663 w 1751945"/>
                <a:gd name="connsiteY837" fmla="*/ 243329 h 1389499"/>
                <a:gd name="connsiteX838" fmla="*/ 831663 w 1751945"/>
                <a:gd name="connsiteY838" fmla="*/ 280823 h 1389499"/>
                <a:gd name="connsiteX839" fmla="*/ 845880 w 1751945"/>
                <a:gd name="connsiteY839" fmla="*/ 274351 h 1389499"/>
                <a:gd name="connsiteX840" fmla="*/ 875750 w 1751945"/>
                <a:gd name="connsiteY840" fmla="*/ 270363 h 1389499"/>
                <a:gd name="connsiteX841" fmla="*/ 908744 w 1751945"/>
                <a:gd name="connsiteY841" fmla="*/ 272759 h 1389499"/>
                <a:gd name="connsiteX842" fmla="*/ 908744 w 1751945"/>
                <a:gd name="connsiteY842" fmla="*/ 258045 h 1389499"/>
                <a:gd name="connsiteX843" fmla="*/ 1319361 w 1751945"/>
                <a:gd name="connsiteY843" fmla="*/ 234248 h 1389499"/>
                <a:gd name="connsiteX844" fmla="*/ 1319263 w 1751945"/>
                <a:gd name="connsiteY844" fmla="*/ 235501 h 1389499"/>
                <a:gd name="connsiteX845" fmla="*/ 1320613 w 1751945"/>
                <a:gd name="connsiteY845" fmla="*/ 252920 h 1389499"/>
                <a:gd name="connsiteX846" fmla="*/ 1320613 w 1751945"/>
                <a:gd name="connsiteY846" fmla="*/ 324728 h 1389499"/>
                <a:gd name="connsiteX847" fmla="*/ 1397694 w 1751945"/>
                <a:gd name="connsiteY847" fmla="*/ 339464 h 1389499"/>
                <a:gd name="connsiteX848" fmla="*/ 1397694 w 1751945"/>
                <a:gd name="connsiteY848" fmla="*/ 281006 h 1389499"/>
                <a:gd name="connsiteX849" fmla="*/ 1399180 w 1751945"/>
                <a:gd name="connsiteY849" fmla="*/ 254180 h 1389499"/>
                <a:gd name="connsiteX850" fmla="*/ 1398099 w 1751945"/>
                <a:gd name="connsiteY850" fmla="*/ 234659 h 1389499"/>
                <a:gd name="connsiteX851" fmla="*/ 1385312 w 1751945"/>
                <a:gd name="connsiteY851" fmla="*/ 239751 h 1389499"/>
                <a:gd name="connsiteX852" fmla="*/ 1352528 w 1751945"/>
                <a:gd name="connsiteY852" fmla="*/ 241926 h 1389499"/>
                <a:gd name="connsiteX853" fmla="*/ 1325746 w 1751945"/>
                <a:gd name="connsiteY853" fmla="*/ 237667 h 1389499"/>
                <a:gd name="connsiteX854" fmla="*/ 655088 w 1751945"/>
                <a:gd name="connsiteY854" fmla="*/ 232263 h 1389499"/>
                <a:gd name="connsiteX855" fmla="*/ 712568 w 1751945"/>
                <a:gd name="connsiteY855" fmla="*/ 252926 h 1389499"/>
                <a:gd name="connsiteX856" fmla="*/ 711535 w 1751945"/>
                <a:gd name="connsiteY856" fmla="*/ 254573 h 1389499"/>
                <a:gd name="connsiteX857" fmla="*/ 708049 w 1751945"/>
                <a:gd name="connsiteY857" fmla="*/ 249120 h 1389499"/>
                <a:gd name="connsiteX858" fmla="*/ 701361 w 1751945"/>
                <a:gd name="connsiteY858" fmla="*/ 252926 h 1389499"/>
                <a:gd name="connsiteX859" fmla="*/ 699055 w 1751945"/>
                <a:gd name="connsiteY859" fmla="*/ 254565 h 1389499"/>
                <a:gd name="connsiteX860" fmla="*/ 687200 w 1751945"/>
                <a:gd name="connsiteY860" fmla="*/ 246220 h 1389499"/>
                <a:gd name="connsiteX861" fmla="*/ 621468 w 1751945"/>
                <a:gd name="connsiteY861" fmla="*/ 254376 h 1389499"/>
                <a:gd name="connsiteX862" fmla="*/ 687200 w 1751945"/>
                <a:gd name="connsiteY862" fmla="*/ 262991 h 1389499"/>
                <a:gd name="connsiteX863" fmla="*/ 699055 w 1751945"/>
                <a:gd name="connsiteY863" fmla="*/ 254565 h 1389499"/>
                <a:gd name="connsiteX864" fmla="*/ 701361 w 1751945"/>
                <a:gd name="connsiteY864" fmla="*/ 256189 h 1389499"/>
                <a:gd name="connsiteX865" fmla="*/ 708049 w 1751945"/>
                <a:gd name="connsiteY865" fmla="*/ 260131 h 1389499"/>
                <a:gd name="connsiteX866" fmla="*/ 711535 w 1751945"/>
                <a:gd name="connsiteY866" fmla="*/ 254573 h 1389499"/>
                <a:gd name="connsiteX867" fmla="*/ 712568 w 1751945"/>
                <a:gd name="connsiteY867" fmla="*/ 256189 h 1389499"/>
                <a:gd name="connsiteX868" fmla="*/ 651473 w 1751945"/>
                <a:gd name="connsiteY868" fmla="*/ 276489 h 1389499"/>
                <a:gd name="connsiteX869" fmla="*/ 604838 w 1751945"/>
                <a:gd name="connsiteY869" fmla="*/ 254376 h 1389499"/>
                <a:gd name="connsiteX870" fmla="*/ 655088 w 1751945"/>
                <a:gd name="connsiteY870" fmla="*/ 232263 h 1389499"/>
                <a:gd name="connsiteX871" fmla="*/ 1359246 w 1751945"/>
                <a:gd name="connsiteY871" fmla="*/ 207896 h 1389499"/>
                <a:gd name="connsiteX872" fmla="*/ 1322790 w 1751945"/>
                <a:gd name="connsiteY872" fmla="*/ 219814 h 1389499"/>
                <a:gd name="connsiteX873" fmla="*/ 1385066 w 1751945"/>
                <a:gd name="connsiteY873" fmla="*/ 228123 h 1389499"/>
                <a:gd name="connsiteX874" fmla="*/ 1396247 w 1751945"/>
                <a:gd name="connsiteY874" fmla="*/ 219629 h 1389499"/>
                <a:gd name="connsiteX875" fmla="*/ 1397694 w 1751945"/>
                <a:gd name="connsiteY875" fmla="*/ 220733 h 1389499"/>
                <a:gd name="connsiteX876" fmla="*/ 1397694 w 1751945"/>
                <a:gd name="connsiteY876" fmla="*/ 218529 h 1389499"/>
                <a:gd name="connsiteX877" fmla="*/ 1396247 w 1751945"/>
                <a:gd name="connsiteY877" fmla="*/ 219629 h 1389499"/>
                <a:gd name="connsiteX878" fmla="*/ 1385066 w 1751945"/>
                <a:gd name="connsiteY878" fmla="*/ 211097 h 1389499"/>
                <a:gd name="connsiteX879" fmla="*/ 1359246 w 1751945"/>
                <a:gd name="connsiteY879" fmla="*/ 207896 h 1389499"/>
                <a:gd name="connsiteX880" fmla="*/ 1124168 w 1751945"/>
                <a:gd name="connsiteY880" fmla="*/ 205490 h 1389499"/>
                <a:gd name="connsiteX881" fmla="*/ 1124068 w 1751945"/>
                <a:gd name="connsiteY881" fmla="*/ 206746 h 1389499"/>
                <a:gd name="connsiteX882" fmla="*/ 1125422 w 1751945"/>
                <a:gd name="connsiteY882" fmla="*/ 223985 h 1389499"/>
                <a:gd name="connsiteX883" fmla="*/ 1125422 w 1751945"/>
                <a:gd name="connsiteY883" fmla="*/ 287411 h 1389499"/>
                <a:gd name="connsiteX884" fmla="*/ 1202719 w 1751945"/>
                <a:gd name="connsiteY884" fmla="*/ 302189 h 1389499"/>
                <a:gd name="connsiteX885" fmla="*/ 1202719 w 1751945"/>
                <a:gd name="connsiteY885" fmla="*/ 252431 h 1389499"/>
                <a:gd name="connsiteX886" fmla="*/ 1204209 w 1751945"/>
                <a:gd name="connsiteY886" fmla="*/ 225470 h 1389499"/>
                <a:gd name="connsiteX887" fmla="*/ 1203155 w 1751945"/>
                <a:gd name="connsiteY887" fmla="*/ 206590 h 1389499"/>
                <a:gd name="connsiteX888" fmla="*/ 1191374 w 1751945"/>
                <a:gd name="connsiteY888" fmla="*/ 211202 h 1389499"/>
                <a:gd name="connsiteX889" fmla="*/ 1158519 w 1751945"/>
                <a:gd name="connsiteY889" fmla="*/ 213360 h 1389499"/>
                <a:gd name="connsiteX890" fmla="*/ 1130784 w 1751945"/>
                <a:gd name="connsiteY890" fmla="*/ 208954 h 1389499"/>
                <a:gd name="connsiteX891" fmla="*/ 465610 w 1751945"/>
                <a:gd name="connsiteY891" fmla="*/ 192933 h 1389499"/>
                <a:gd name="connsiteX892" fmla="*/ 522088 w 1751945"/>
                <a:gd name="connsiteY892" fmla="*/ 213074 h 1389499"/>
                <a:gd name="connsiteX893" fmla="*/ 521057 w 1751945"/>
                <a:gd name="connsiteY893" fmla="*/ 214693 h 1389499"/>
                <a:gd name="connsiteX894" fmla="*/ 517620 w 1751945"/>
                <a:gd name="connsiteY894" fmla="*/ 209298 h 1389499"/>
                <a:gd name="connsiteX895" fmla="*/ 511007 w 1751945"/>
                <a:gd name="connsiteY895" fmla="*/ 213074 h 1389499"/>
                <a:gd name="connsiteX896" fmla="*/ 508739 w 1751945"/>
                <a:gd name="connsiteY896" fmla="*/ 214693 h 1389499"/>
                <a:gd name="connsiteX897" fmla="*/ 497156 w 1751945"/>
                <a:gd name="connsiteY897" fmla="*/ 206426 h 1389499"/>
                <a:gd name="connsiteX898" fmla="*/ 432010 w 1751945"/>
                <a:gd name="connsiteY898" fmla="*/ 214873 h 1389499"/>
                <a:gd name="connsiteX899" fmla="*/ 497005 w 1751945"/>
                <a:gd name="connsiteY899" fmla="*/ 223066 h 1389499"/>
                <a:gd name="connsiteX900" fmla="*/ 508739 w 1751945"/>
                <a:gd name="connsiteY900" fmla="*/ 214693 h 1389499"/>
                <a:gd name="connsiteX901" fmla="*/ 511007 w 1751945"/>
                <a:gd name="connsiteY901" fmla="*/ 216311 h 1389499"/>
                <a:gd name="connsiteX902" fmla="*/ 517620 w 1751945"/>
                <a:gd name="connsiteY902" fmla="*/ 220088 h 1389499"/>
                <a:gd name="connsiteX903" fmla="*/ 521057 w 1751945"/>
                <a:gd name="connsiteY903" fmla="*/ 214693 h 1389499"/>
                <a:gd name="connsiteX904" fmla="*/ 522088 w 1751945"/>
                <a:gd name="connsiteY904" fmla="*/ 216311 h 1389499"/>
                <a:gd name="connsiteX905" fmla="*/ 462036 w 1751945"/>
                <a:gd name="connsiteY905" fmla="*/ 236812 h 1389499"/>
                <a:gd name="connsiteX906" fmla="*/ 415925 w 1751945"/>
                <a:gd name="connsiteY906" fmla="*/ 214873 h 1389499"/>
                <a:gd name="connsiteX907" fmla="*/ 465610 w 1751945"/>
                <a:gd name="connsiteY907" fmla="*/ 192933 h 1389499"/>
                <a:gd name="connsiteX908" fmla="*/ 1164954 w 1751945"/>
                <a:gd name="connsiteY908" fmla="*/ 179416 h 1389499"/>
                <a:gd name="connsiteX909" fmla="*/ 1128065 w 1751945"/>
                <a:gd name="connsiteY909" fmla="*/ 191060 h 1389499"/>
                <a:gd name="connsiteX910" fmla="*/ 1191080 w 1751945"/>
                <a:gd name="connsiteY910" fmla="*/ 199659 h 1389499"/>
                <a:gd name="connsiteX911" fmla="*/ 1202410 w 1751945"/>
                <a:gd name="connsiteY911" fmla="*/ 191224 h 1389499"/>
                <a:gd name="connsiteX912" fmla="*/ 1202719 w 1751945"/>
                <a:gd name="connsiteY912" fmla="*/ 191458 h 1389499"/>
                <a:gd name="connsiteX913" fmla="*/ 1202719 w 1751945"/>
                <a:gd name="connsiteY913" fmla="*/ 190994 h 1389499"/>
                <a:gd name="connsiteX914" fmla="*/ 1202410 w 1751945"/>
                <a:gd name="connsiteY914" fmla="*/ 191224 h 1389499"/>
                <a:gd name="connsiteX915" fmla="*/ 1191080 w 1751945"/>
                <a:gd name="connsiteY915" fmla="*/ 182614 h 1389499"/>
                <a:gd name="connsiteX916" fmla="*/ 1164954 w 1751945"/>
                <a:gd name="connsiteY916" fmla="*/ 179416 h 1389499"/>
                <a:gd name="connsiteX917" fmla="*/ 830534 w 1751945"/>
                <a:gd name="connsiteY917" fmla="*/ 37315 h 1389499"/>
                <a:gd name="connsiteX918" fmla="*/ 830313 w 1751945"/>
                <a:gd name="connsiteY918" fmla="*/ 40104 h 1389499"/>
                <a:gd name="connsiteX919" fmla="*/ 831663 w 1751945"/>
                <a:gd name="connsiteY919" fmla="*/ 57658 h 1389499"/>
                <a:gd name="connsiteX920" fmla="*/ 831663 w 1751945"/>
                <a:gd name="connsiteY920" fmla="*/ 133275 h 1389499"/>
                <a:gd name="connsiteX921" fmla="*/ 831663 w 1751945"/>
                <a:gd name="connsiteY921" fmla="*/ 231506 h 1389499"/>
                <a:gd name="connsiteX922" fmla="*/ 908744 w 1751945"/>
                <a:gd name="connsiteY922" fmla="*/ 246163 h 1389499"/>
                <a:gd name="connsiteX923" fmla="*/ 908744 w 1751945"/>
                <a:gd name="connsiteY923" fmla="*/ 86104 h 1389499"/>
                <a:gd name="connsiteX924" fmla="*/ 910230 w 1751945"/>
                <a:gd name="connsiteY924" fmla="*/ 59143 h 1389499"/>
                <a:gd name="connsiteX925" fmla="*/ 909032 w 1751945"/>
                <a:gd name="connsiteY925" fmla="*/ 37628 h 1389499"/>
                <a:gd name="connsiteX926" fmla="*/ 896362 w 1751945"/>
                <a:gd name="connsiteY926" fmla="*/ 42702 h 1389499"/>
                <a:gd name="connsiteX927" fmla="*/ 863578 w 1751945"/>
                <a:gd name="connsiteY927" fmla="*/ 44725 h 1389499"/>
                <a:gd name="connsiteX928" fmla="*/ 836796 w 1751945"/>
                <a:gd name="connsiteY928" fmla="*/ 40634 h 1389499"/>
                <a:gd name="connsiteX929" fmla="*/ 870296 w 1751945"/>
                <a:gd name="connsiteY929" fmla="*/ 11096 h 1389499"/>
                <a:gd name="connsiteX930" fmla="*/ 848067 w 1751945"/>
                <a:gd name="connsiteY930" fmla="*/ 13759 h 1389499"/>
                <a:gd name="connsiteX931" fmla="*/ 845531 w 1751945"/>
                <a:gd name="connsiteY931" fmla="*/ 14116 h 1389499"/>
                <a:gd name="connsiteX932" fmla="*/ 843023 w 1751945"/>
                <a:gd name="connsiteY932" fmla="*/ 15739 h 1389499"/>
                <a:gd name="connsiteX933" fmla="*/ 833840 w 1751945"/>
                <a:gd name="connsiteY933" fmla="*/ 22785 h 1389499"/>
                <a:gd name="connsiteX934" fmla="*/ 896116 w 1751945"/>
                <a:gd name="connsiteY934" fmla="*/ 31030 h 1389499"/>
                <a:gd name="connsiteX935" fmla="*/ 907281 w 1751945"/>
                <a:gd name="connsiteY935" fmla="*/ 22614 h 1389499"/>
                <a:gd name="connsiteX936" fmla="*/ 908744 w 1751945"/>
                <a:gd name="connsiteY936" fmla="*/ 23705 h 1389499"/>
                <a:gd name="connsiteX937" fmla="*/ 908744 w 1751945"/>
                <a:gd name="connsiteY937" fmla="*/ 22370 h 1389499"/>
                <a:gd name="connsiteX938" fmla="*/ 908118 w 1751945"/>
                <a:gd name="connsiteY938" fmla="*/ 21983 h 1389499"/>
                <a:gd name="connsiteX939" fmla="*/ 907281 w 1751945"/>
                <a:gd name="connsiteY939" fmla="*/ 22614 h 1389499"/>
                <a:gd name="connsiteX940" fmla="*/ 898389 w 1751945"/>
                <a:gd name="connsiteY940" fmla="*/ 15983 h 1389499"/>
                <a:gd name="connsiteX941" fmla="*/ 895521 w 1751945"/>
                <a:gd name="connsiteY941" fmla="*/ 14214 h 1389499"/>
                <a:gd name="connsiteX942" fmla="*/ 854446 w 1751945"/>
                <a:gd name="connsiteY942" fmla="*/ 0 h 1389499"/>
                <a:gd name="connsiteX943" fmla="*/ 864023 w 1751945"/>
                <a:gd name="connsiteY943" fmla="*/ 861 h 1389499"/>
                <a:gd name="connsiteX944" fmla="*/ 866803 w 1751945"/>
                <a:gd name="connsiteY944" fmla="*/ 486 h 1389499"/>
                <a:gd name="connsiteX945" fmla="*/ 920547 w 1751945"/>
                <a:gd name="connsiteY945" fmla="*/ 20987 h 1389499"/>
                <a:gd name="connsiteX946" fmla="*/ 919542 w 1751945"/>
                <a:gd name="connsiteY946" fmla="*/ 22621 h 1389499"/>
                <a:gd name="connsiteX947" fmla="*/ 916068 w 1751945"/>
                <a:gd name="connsiteY947" fmla="*/ 17075 h 1389499"/>
                <a:gd name="connsiteX948" fmla="*/ 915050 w 1751945"/>
                <a:gd name="connsiteY948" fmla="*/ 17676 h 1389499"/>
                <a:gd name="connsiteX949" fmla="*/ 917439 w 1751945"/>
                <a:gd name="connsiteY949" fmla="*/ 19714 h 1389499"/>
                <a:gd name="connsiteX950" fmla="*/ 918503 w 1751945"/>
                <a:gd name="connsiteY950" fmla="*/ 24311 h 1389499"/>
                <a:gd name="connsiteX951" fmla="*/ 919542 w 1751945"/>
                <a:gd name="connsiteY951" fmla="*/ 22621 h 1389499"/>
                <a:gd name="connsiteX952" fmla="*/ 920547 w 1751945"/>
                <a:gd name="connsiteY952" fmla="*/ 24224 h 1389499"/>
                <a:gd name="connsiteX953" fmla="*/ 919000 w 1751945"/>
                <a:gd name="connsiteY953" fmla="*/ 26462 h 1389499"/>
                <a:gd name="connsiteX954" fmla="*/ 923197 w 1751945"/>
                <a:gd name="connsiteY954" fmla="*/ 44605 h 1389499"/>
                <a:gd name="connsiteX955" fmla="*/ 920631 w 1751945"/>
                <a:gd name="connsiteY955" fmla="*/ 98707 h 1389499"/>
                <a:gd name="connsiteX956" fmla="*/ 920631 w 1751945"/>
                <a:gd name="connsiteY956" fmla="*/ 248423 h 1389499"/>
                <a:gd name="connsiteX957" fmla="*/ 1079441 w 1751945"/>
                <a:gd name="connsiteY957" fmla="*/ 278621 h 1389499"/>
                <a:gd name="connsiteX958" fmla="*/ 1113864 w 1751945"/>
                <a:gd name="connsiteY958" fmla="*/ 285202 h 1389499"/>
                <a:gd name="connsiteX959" fmla="*/ 1113864 w 1751945"/>
                <a:gd name="connsiteY959" fmla="*/ 230106 h 1389499"/>
                <a:gd name="connsiteX960" fmla="*/ 1112509 w 1751945"/>
                <a:gd name="connsiteY960" fmla="*/ 209312 h 1389499"/>
                <a:gd name="connsiteX961" fmla="*/ 1113619 w 1751945"/>
                <a:gd name="connsiteY961" fmla="*/ 192720 h 1389499"/>
                <a:gd name="connsiteX962" fmla="*/ 1112838 w 1751945"/>
                <a:gd name="connsiteY962" fmla="*/ 191060 h 1389499"/>
                <a:gd name="connsiteX963" fmla="*/ 1118594 w 1751945"/>
                <a:gd name="connsiteY963" fmla="*/ 179433 h 1389499"/>
                <a:gd name="connsiteX964" fmla="*/ 1124006 w 1751945"/>
                <a:gd name="connsiteY964" fmla="*/ 176786 h 1389499"/>
                <a:gd name="connsiteX965" fmla="*/ 1126624 w 1751945"/>
                <a:gd name="connsiteY965" fmla="*/ 173618 h 1389499"/>
                <a:gd name="connsiteX966" fmla="*/ 1192605 w 1751945"/>
                <a:gd name="connsiteY966" fmla="*/ 169973 h 1389499"/>
                <a:gd name="connsiteX967" fmla="*/ 1196010 w 1751945"/>
                <a:gd name="connsiteY967" fmla="*/ 172899 h 1389499"/>
                <a:gd name="connsiteX968" fmla="*/ 1207711 w 1751945"/>
                <a:gd name="connsiteY968" fmla="*/ 177814 h 1389499"/>
                <a:gd name="connsiteX969" fmla="*/ 1215800 w 1751945"/>
                <a:gd name="connsiteY969" fmla="*/ 189622 h 1389499"/>
                <a:gd name="connsiteX970" fmla="*/ 1214774 w 1751945"/>
                <a:gd name="connsiteY970" fmla="*/ 191210 h 1389499"/>
                <a:gd name="connsiteX971" fmla="*/ 1211269 w 1751945"/>
                <a:gd name="connsiteY971" fmla="*/ 185575 h 1389499"/>
                <a:gd name="connsiteX972" fmla="*/ 1210971 w 1751945"/>
                <a:gd name="connsiteY972" fmla="*/ 185755 h 1389499"/>
                <a:gd name="connsiteX973" fmla="*/ 1211134 w 1751945"/>
                <a:gd name="connsiteY973" fmla="*/ 185895 h 1389499"/>
                <a:gd name="connsiteX974" fmla="*/ 1213024 w 1751945"/>
                <a:gd name="connsiteY974" fmla="*/ 193919 h 1389499"/>
                <a:gd name="connsiteX975" fmla="*/ 1214774 w 1751945"/>
                <a:gd name="connsiteY975" fmla="*/ 191210 h 1389499"/>
                <a:gd name="connsiteX976" fmla="*/ 1215800 w 1751945"/>
                <a:gd name="connsiteY976" fmla="*/ 192859 h 1389499"/>
                <a:gd name="connsiteX977" fmla="*/ 1213535 w 1751945"/>
                <a:gd name="connsiteY977" fmla="*/ 196088 h 1389499"/>
                <a:gd name="connsiteX978" fmla="*/ 1217031 w 1751945"/>
                <a:gd name="connsiteY978" fmla="*/ 210932 h 1389499"/>
                <a:gd name="connsiteX979" fmla="*/ 1214638 w 1751945"/>
                <a:gd name="connsiteY979" fmla="*/ 265394 h 1389499"/>
                <a:gd name="connsiteX980" fmla="*/ 1214638 w 1751945"/>
                <a:gd name="connsiteY980" fmla="*/ 304468 h 1389499"/>
                <a:gd name="connsiteX981" fmla="*/ 1309087 w 1751945"/>
                <a:gd name="connsiteY981" fmla="*/ 322524 h 1389499"/>
                <a:gd name="connsiteX982" fmla="*/ 1309087 w 1751945"/>
                <a:gd name="connsiteY982" fmla="*/ 258681 h 1389499"/>
                <a:gd name="connsiteX983" fmla="*/ 1307737 w 1751945"/>
                <a:gd name="connsiteY983" fmla="*/ 238157 h 1389499"/>
                <a:gd name="connsiteX984" fmla="*/ 1308840 w 1751945"/>
                <a:gd name="connsiteY984" fmla="*/ 221398 h 1389499"/>
                <a:gd name="connsiteX985" fmla="*/ 1308100 w 1751945"/>
                <a:gd name="connsiteY985" fmla="*/ 219814 h 1389499"/>
                <a:gd name="connsiteX986" fmla="*/ 1309080 w 1751945"/>
                <a:gd name="connsiteY986" fmla="*/ 217748 h 1389499"/>
                <a:gd name="connsiteX987" fmla="*/ 1309087 w 1751945"/>
                <a:gd name="connsiteY987" fmla="*/ 217632 h 1389499"/>
                <a:gd name="connsiteX988" fmla="*/ 1309196 w 1751945"/>
                <a:gd name="connsiteY988" fmla="*/ 217502 h 1389499"/>
                <a:gd name="connsiteX989" fmla="*/ 1313732 w 1751945"/>
                <a:gd name="connsiteY989" fmla="*/ 207936 h 1389499"/>
                <a:gd name="connsiteX990" fmla="*/ 1319767 w 1751945"/>
                <a:gd name="connsiteY990" fmla="*/ 204888 h 1389499"/>
                <a:gd name="connsiteX991" fmla="*/ 1322020 w 1751945"/>
                <a:gd name="connsiteY991" fmla="*/ 202199 h 1389499"/>
                <a:gd name="connsiteX992" fmla="*/ 1387969 w 1751945"/>
                <a:gd name="connsiteY992" fmla="*/ 198908 h 1389499"/>
                <a:gd name="connsiteX993" fmla="*/ 1391184 w 1751945"/>
                <a:gd name="connsiteY993" fmla="*/ 201685 h 1389499"/>
                <a:gd name="connsiteX994" fmla="*/ 1401704 w 1751945"/>
                <a:gd name="connsiteY994" fmla="*/ 206152 h 1389499"/>
                <a:gd name="connsiteX995" fmla="*/ 1409497 w 1751945"/>
                <a:gd name="connsiteY995" fmla="*/ 218001 h 1389499"/>
                <a:gd name="connsiteX996" fmla="*/ 1408463 w 1751945"/>
                <a:gd name="connsiteY996" fmla="*/ 219632 h 1389499"/>
                <a:gd name="connsiteX997" fmla="*/ 1406948 w 1751945"/>
                <a:gd name="connsiteY997" fmla="*/ 217242 h 1389499"/>
                <a:gd name="connsiteX998" fmla="*/ 1407757 w 1751945"/>
                <a:gd name="connsiteY998" fmla="*/ 220747 h 1389499"/>
                <a:gd name="connsiteX999" fmla="*/ 1408463 w 1751945"/>
                <a:gd name="connsiteY999" fmla="*/ 219632 h 1389499"/>
                <a:gd name="connsiteX1000" fmla="*/ 1409497 w 1751945"/>
                <a:gd name="connsiteY1000" fmla="*/ 221264 h 1389499"/>
                <a:gd name="connsiteX1001" fmla="*/ 1408283 w 1751945"/>
                <a:gd name="connsiteY1001" fmla="*/ 223027 h 1389499"/>
                <a:gd name="connsiteX1002" fmla="*/ 1412147 w 1751945"/>
                <a:gd name="connsiteY1002" fmla="*/ 239777 h 1389499"/>
                <a:gd name="connsiteX1003" fmla="*/ 1409581 w 1751945"/>
                <a:gd name="connsiteY1003" fmla="*/ 293609 h 1389499"/>
                <a:gd name="connsiteX1004" fmla="*/ 1409581 w 1751945"/>
                <a:gd name="connsiteY1004" fmla="*/ 341737 h 1389499"/>
                <a:gd name="connsiteX1005" fmla="*/ 1706645 w 1751945"/>
                <a:gd name="connsiteY1005" fmla="*/ 398529 h 1389499"/>
                <a:gd name="connsiteX1006" fmla="*/ 1708771 w 1751945"/>
                <a:gd name="connsiteY1006" fmla="*/ 401365 h 1389499"/>
                <a:gd name="connsiteX1007" fmla="*/ 1709627 w 1751945"/>
                <a:gd name="connsiteY1007" fmla="*/ 401609 h 1389499"/>
                <a:gd name="connsiteX1008" fmla="*/ 1709458 w 1751945"/>
                <a:gd name="connsiteY1008" fmla="*/ 402281 h 1389499"/>
                <a:gd name="connsiteX1009" fmla="*/ 1710965 w 1751945"/>
                <a:gd name="connsiteY1009" fmla="*/ 404290 h 1389499"/>
                <a:gd name="connsiteX1010" fmla="*/ 1710245 w 1751945"/>
                <a:gd name="connsiteY1010" fmla="*/ 573890 h 1389499"/>
                <a:gd name="connsiteX1011" fmla="*/ 1708152 w 1751945"/>
                <a:gd name="connsiteY1011" fmla="*/ 1047177 h 1389499"/>
                <a:gd name="connsiteX1012" fmla="*/ 1747562 w 1751945"/>
                <a:gd name="connsiteY1012" fmla="*/ 1055190 h 1389499"/>
                <a:gd name="connsiteX1013" fmla="*/ 1751880 w 1751945"/>
                <a:gd name="connsiteY1013" fmla="*/ 1062394 h 1389499"/>
                <a:gd name="connsiteX1014" fmla="*/ 1736406 w 1751945"/>
                <a:gd name="connsiteY1014" fmla="*/ 1139843 h 1389499"/>
                <a:gd name="connsiteX1015" fmla="*/ 1677386 w 1751945"/>
                <a:gd name="connsiteY1015" fmla="*/ 1175146 h 1389499"/>
                <a:gd name="connsiteX1016" fmla="*/ 1421514 w 1751945"/>
                <a:gd name="connsiteY1016" fmla="*/ 1326802 h 1389499"/>
                <a:gd name="connsiteX1017" fmla="*/ 1338742 w 1751945"/>
                <a:gd name="connsiteY1017" fmla="*/ 1375794 h 1389499"/>
                <a:gd name="connsiteX1018" fmla="*/ 1326011 w 1751945"/>
                <a:gd name="connsiteY1018" fmla="*/ 1383944 h 1389499"/>
                <a:gd name="connsiteX1019" fmla="*/ 1319582 w 1751945"/>
                <a:gd name="connsiteY1019" fmla="*/ 1386403 h 1389499"/>
                <a:gd name="connsiteX1020" fmla="*/ 1319026 w 1751945"/>
                <a:gd name="connsiteY1020" fmla="*/ 1386918 h 1389499"/>
                <a:gd name="connsiteX1021" fmla="*/ 1318795 w 1751945"/>
                <a:gd name="connsiteY1021" fmla="*/ 1386704 h 1389499"/>
                <a:gd name="connsiteX1022" fmla="*/ 1312471 w 1751945"/>
                <a:gd name="connsiteY1022" fmla="*/ 1389122 h 1389499"/>
                <a:gd name="connsiteX1023" fmla="*/ 1234018 w 1751945"/>
                <a:gd name="connsiteY1023" fmla="*/ 1373272 h 1389499"/>
                <a:gd name="connsiteX1024" fmla="*/ 792449 w 1751945"/>
                <a:gd name="connsiteY1024" fmla="*/ 1282855 h 1389499"/>
                <a:gd name="connsiteX1025" fmla="*/ 50579 w 1751945"/>
                <a:gd name="connsiteY1025" fmla="*/ 1131284 h 1389499"/>
                <a:gd name="connsiteX1026" fmla="*/ 50556 w 1751945"/>
                <a:gd name="connsiteY1026" fmla="*/ 1133748 h 1389499"/>
                <a:gd name="connsiteX1027" fmla="*/ 49090 w 1751945"/>
                <a:gd name="connsiteY1027" fmla="*/ 1133748 h 1389499"/>
                <a:gd name="connsiteX1028" fmla="*/ 49090 w 1751945"/>
                <a:gd name="connsiteY1028" fmla="*/ 1130980 h 1389499"/>
                <a:gd name="connsiteX1029" fmla="*/ 4318 w 1751945"/>
                <a:gd name="connsiteY1029" fmla="*/ 1121832 h 1389499"/>
                <a:gd name="connsiteX1030" fmla="*/ 0 w 1751945"/>
                <a:gd name="connsiteY1030" fmla="*/ 1116068 h 1389499"/>
                <a:gd name="connsiteX1031" fmla="*/ 0 w 1751945"/>
                <a:gd name="connsiteY1031" fmla="*/ 1051587 h 1389499"/>
                <a:gd name="connsiteX1032" fmla="*/ 911 w 1751945"/>
                <a:gd name="connsiteY1032" fmla="*/ 1049991 h 1389499"/>
                <a:gd name="connsiteX1033" fmla="*/ 335 w 1751945"/>
                <a:gd name="connsiteY1033" fmla="*/ 1049045 h 1389499"/>
                <a:gd name="connsiteX1034" fmla="*/ 2057 w 1751945"/>
                <a:gd name="connsiteY1034" fmla="*/ 1047983 h 1389499"/>
                <a:gd name="connsiteX1035" fmla="*/ 2879 w 1751945"/>
                <a:gd name="connsiteY1035" fmla="*/ 1046544 h 1389499"/>
                <a:gd name="connsiteX1036" fmla="*/ 119881 w 1751945"/>
                <a:gd name="connsiteY1036" fmla="*/ 980455 h 1389499"/>
                <a:gd name="connsiteX1037" fmla="*/ 114153 w 1751945"/>
                <a:gd name="connsiteY1037" fmla="*/ 300226 h 1389499"/>
                <a:gd name="connsiteX1038" fmla="*/ 114772 w 1751945"/>
                <a:gd name="connsiteY1038" fmla="*/ 299731 h 1389499"/>
                <a:gd name="connsiteX1039" fmla="*/ 118474 w 1751945"/>
                <a:gd name="connsiteY1039" fmla="*/ 303827 h 1389499"/>
                <a:gd name="connsiteX1040" fmla="*/ 121470 w 1751945"/>
                <a:gd name="connsiteY1040" fmla="*/ 304412 h 1389499"/>
                <a:gd name="connsiteX1041" fmla="*/ 123514 w 1751945"/>
                <a:gd name="connsiteY1041" fmla="*/ 306707 h 1389499"/>
                <a:gd name="connsiteX1042" fmla="*/ 125740 w 1751945"/>
                <a:gd name="connsiteY1042" fmla="*/ 307131 h 1389499"/>
                <a:gd name="connsiteX1043" fmla="*/ 126755 w 1751945"/>
                <a:gd name="connsiteY1043" fmla="*/ 387006 h 1389499"/>
                <a:gd name="connsiteX1044" fmla="*/ 131706 w 1751945"/>
                <a:gd name="connsiteY1044" fmla="*/ 973776 h 1389499"/>
                <a:gd name="connsiteX1045" fmla="*/ 149879 w 1751945"/>
                <a:gd name="connsiteY1045" fmla="*/ 963511 h 1389499"/>
                <a:gd name="connsiteX1046" fmla="*/ 351064 w 1751945"/>
                <a:gd name="connsiteY1046" fmla="*/ 844313 h 1389499"/>
                <a:gd name="connsiteX1047" fmla="*/ 394270 w 1751945"/>
                <a:gd name="connsiteY1047" fmla="*/ 818747 h 1389499"/>
                <a:gd name="connsiteX1048" fmla="*/ 399671 w 1751945"/>
                <a:gd name="connsiteY1048" fmla="*/ 815866 h 1389499"/>
                <a:gd name="connsiteX1049" fmla="*/ 399671 w 1751945"/>
                <a:gd name="connsiteY1049" fmla="*/ 731966 h 1389499"/>
                <a:gd name="connsiteX1050" fmla="*/ 399671 w 1751945"/>
                <a:gd name="connsiteY1050" fmla="*/ 537611 h 1389499"/>
                <a:gd name="connsiteX1051" fmla="*/ 358088 w 1751945"/>
                <a:gd name="connsiteY1051" fmla="*/ 557810 h 1389499"/>
                <a:gd name="connsiteX1052" fmla="*/ 357022 w 1751945"/>
                <a:gd name="connsiteY1052" fmla="*/ 555949 h 1389499"/>
                <a:gd name="connsiteX1053" fmla="*/ 399671 w 1751945"/>
                <a:gd name="connsiteY1053" fmla="*/ 536262 h 1389499"/>
                <a:gd name="connsiteX1054" fmla="*/ 399671 w 1751945"/>
                <a:gd name="connsiteY1054" fmla="*/ 485393 h 1389499"/>
                <a:gd name="connsiteX1055" fmla="*/ 347596 w 1751945"/>
                <a:gd name="connsiteY1055" fmla="*/ 500161 h 1389499"/>
                <a:gd name="connsiteX1056" fmla="*/ 292324 w 1751945"/>
                <a:gd name="connsiteY1056" fmla="*/ 522933 h 1389499"/>
                <a:gd name="connsiteX1057" fmla="*/ 291599 w 1751945"/>
                <a:gd name="connsiteY1057" fmla="*/ 521510 h 1389499"/>
                <a:gd name="connsiteX1058" fmla="*/ 346827 w 1751945"/>
                <a:gd name="connsiteY1058" fmla="*/ 497359 h 1389499"/>
                <a:gd name="connsiteX1059" fmla="*/ 399671 w 1751945"/>
                <a:gd name="connsiteY1059" fmla="*/ 484459 h 1389499"/>
                <a:gd name="connsiteX1060" fmla="*/ 399671 w 1751945"/>
                <a:gd name="connsiteY1060" fmla="*/ 441019 h 1389499"/>
                <a:gd name="connsiteX1061" fmla="*/ 402101 w 1751945"/>
                <a:gd name="connsiteY1061" fmla="*/ 399159 h 1389499"/>
                <a:gd name="connsiteX1062" fmla="*/ 400072 w 1751945"/>
                <a:gd name="connsiteY1062" fmla="*/ 364651 h 1389499"/>
                <a:gd name="connsiteX1063" fmla="*/ 307571 w 1751945"/>
                <a:gd name="connsiteY1063" fmla="*/ 404816 h 1389499"/>
                <a:gd name="connsiteX1064" fmla="*/ 216830 w 1751945"/>
                <a:gd name="connsiteY1064" fmla="*/ 449896 h 1389499"/>
                <a:gd name="connsiteX1065" fmla="*/ 215751 w 1751945"/>
                <a:gd name="connsiteY1065" fmla="*/ 447377 h 1389499"/>
                <a:gd name="connsiteX1066" fmla="*/ 399481 w 1751945"/>
                <a:gd name="connsiteY1066" fmla="*/ 362436 h 1389499"/>
                <a:gd name="connsiteX1067" fmla="*/ 400040 w 1751945"/>
                <a:gd name="connsiteY1067" fmla="*/ 364117 h 1389499"/>
                <a:gd name="connsiteX1068" fmla="*/ 399696 w 1751945"/>
                <a:gd name="connsiteY1068" fmla="*/ 358271 h 1389499"/>
                <a:gd name="connsiteX1069" fmla="*/ 411192 w 1751945"/>
                <a:gd name="connsiteY1069" fmla="*/ 360414 h 1389499"/>
                <a:gd name="connsiteX1070" fmla="*/ 411192 w 1751945"/>
                <a:gd name="connsiteY1070" fmla="*/ 509795 h 1389499"/>
                <a:gd name="connsiteX1071" fmla="*/ 411192 w 1751945"/>
                <a:gd name="connsiteY1071" fmla="*/ 735567 h 1389499"/>
                <a:gd name="connsiteX1072" fmla="*/ 413927 w 1751945"/>
                <a:gd name="connsiteY1072" fmla="*/ 805446 h 1389499"/>
                <a:gd name="connsiteX1073" fmla="*/ 410431 w 1751945"/>
                <a:gd name="connsiteY1073" fmla="*/ 816179 h 1389499"/>
                <a:gd name="connsiteX1074" fmla="*/ 424070 w 1751945"/>
                <a:gd name="connsiteY1074" fmla="*/ 807261 h 1389499"/>
                <a:gd name="connsiteX1075" fmla="*/ 442648 w 1751945"/>
                <a:gd name="connsiteY1075" fmla="*/ 798346 h 1389499"/>
                <a:gd name="connsiteX1076" fmla="*/ 481515 w 1751945"/>
                <a:gd name="connsiteY1076" fmla="*/ 803029 h 1389499"/>
                <a:gd name="connsiteX1077" fmla="*/ 803965 w 1751945"/>
                <a:gd name="connsiteY1077" fmla="*/ 867150 h 1389499"/>
                <a:gd name="connsiteX1078" fmla="*/ 820137 w 1751945"/>
                <a:gd name="connsiteY1078" fmla="*/ 870371 h 1389499"/>
                <a:gd name="connsiteX1079" fmla="*/ 820137 w 1751945"/>
                <a:gd name="connsiteY1079" fmla="*/ 601739 h 1389499"/>
                <a:gd name="connsiteX1080" fmla="*/ 820137 w 1751945"/>
                <a:gd name="connsiteY1080" fmla="*/ 436652 h 1389499"/>
                <a:gd name="connsiteX1081" fmla="*/ 411192 w 1751945"/>
                <a:gd name="connsiteY1081" fmla="*/ 360414 h 1389499"/>
                <a:gd name="connsiteX1082" fmla="*/ 411192 w 1751945"/>
                <a:gd name="connsiteY1082" fmla="*/ 354239 h 1389499"/>
                <a:gd name="connsiteX1083" fmla="*/ 406872 w 1751945"/>
                <a:gd name="connsiteY1083" fmla="*/ 348477 h 1389499"/>
                <a:gd name="connsiteX1084" fmla="*/ 325835 w 1751945"/>
                <a:gd name="connsiteY1084" fmla="*/ 332636 h 1389499"/>
                <a:gd name="connsiteX1085" fmla="*/ 820137 w 1751945"/>
                <a:gd name="connsiteY1085" fmla="*/ 424821 h 1389499"/>
                <a:gd name="connsiteX1086" fmla="*/ 820137 w 1751945"/>
                <a:gd name="connsiteY1086" fmla="*/ 241129 h 1389499"/>
                <a:gd name="connsiteX1087" fmla="*/ 603458 w 1751945"/>
                <a:gd name="connsiteY1087" fmla="*/ 199763 h 1389499"/>
                <a:gd name="connsiteX1088" fmla="*/ 461599 w 1751945"/>
                <a:gd name="connsiteY1088" fmla="*/ 172756 h 1389499"/>
                <a:gd name="connsiteX1089" fmla="*/ 403991 w 1751945"/>
                <a:gd name="connsiteY1089" fmla="*/ 161594 h 1389499"/>
                <a:gd name="connsiteX1090" fmla="*/ 396070 w 1751945"/>
                <a:gd name="connsiteY1090" fmla="*/ 167355 h 1389499"/>
                <a:gd name="connsiteX1091" fmla="*/ 364026 w 1751945"/>
                <a:gd name="connsiteY1091" fmla="*/ 183199 h 1389499"/>
                <a:gd name="connsiteX1092" fmla="*/ 265733 w 1751945"/>
                <a:gd name="connsiteY1092" fmla="*/ 232170 h 1389499"/>
                <a:gd name="connsiteX1093" fmla="*/ 137715 w 1751945"/>
                <a:gd name="connsiteY1093" fmla="*/ 295862 h 1389499"/>
                <a:gd name="connsiteX1094" fmla="*/ 121354 w 1751945"/>
                <a:gd name="connsiteY1094" fmla="*/ 292664 h 1389499"/>
                <a:gd name="connsiteX1095" fmla="*/ 121675 w 1751945"/>
                <a:gd name="connsiteY1095" fmla="*/ 294525 h 1389499"/>
                <a:gd name="connsiteX1096" fmla="*/ 121354 w 1751945"/>
                <a:gd name="connsiteY1096" fmla="*/ 294465 h 1389499"/>
                <a:gd name="connsiteX1097" fmla="*/ 114772 w 1751945"/>
                <a:gd name="connsiteY1097" fmla="*/ 299731 h 1389499"/>
                <a:gd name="connsiteX1098" fmla="*/ 114243 w 1751945"/>
                <a:gd name="connsiteY1098" fmla="*/ 299146 h 1389499"/>
                <a:gd name="connsiteX1099" fmla="*/ 117034 w 1751945"/>
                <a:gd name="connsiteY1099" fmla="*/ 293384 h 1389499"/>
                <a:gd name="connsiteX1100" fmla="*/ 292377 w 1751945"/>
                <a:gd name="connsiteY1100" fmla="*/ 205884 h 1389499"/>
                <a:gd name="connsiteX1101" fmla="*/ 388509 w 1751945"/>
                <a:gd name="connsiteY1101" fmla="*/ 157993 h 1389499"/>
                <a:gd name="connsiteX1102" fmla="*/ 408672 w 1751945"/>
                <a:gd name="connsiteY1102" fmla="*/ 150791 h 1389499"/>
                <a:gd name="connsiteX1103" fmla="*/ 479602 w 1751945"/>
                <a:gd name="connsiteY1103" fmla="*/ 164114 h 1389499"/>
                <a:gd name="connsiteX1104" fmla="*/ 634422 w 1751945"/>
                <a:gd name="connsiteY1104" fmla="*/ 194001 h 1389499"/>
                <a:gd name="connsiteX1105" fmla="*/ 820137 w 1751945"/>
                <a:gd name="connsiteY1105" fmla="*/ 229315 h 1389499"/>
                <a:gd name="connsiteX1106" fmla="*/ 820137 w 1751945"/>
                <a:gd name="connsiteY1106" fmla="*/ 63779 h 1389499"/>
                <a:gd name="connsiteX1107" fmla="*/ 818787 w 1751945"/>
                <a:gd name="connsiteY1107" fmla="*/ 42985 h 1389499"/>
                <a:gd name="connsiteX1108" fmla="*/ 820010 w 1751945"/>
                <a:gd name="connsiteY1108" fmla="*/ 24638 h 1389499"/>
                <a:gd name="connsiteX1109" fmla="*/ 819150 w 1751945"/>
                <a:gd name="connsiteY1109" fmla="*/ 22785 h 1389499"/>
                <a:gd name="connsiteX1110" fmla="*/ 838140 w 1751945"/>
                <a:gd name="connsiteY1110" fmla="*/ 4352 h 1389499"/>
                <a:gd name="connsiteX1111" fmla="*/ 843520 w 1751945"/>
                <a:gd name="connsiteY1111" fmla="*/ 3626 h 138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Lst>
              <a:rect l="l" t="t" r="r" b="b"/>
              <a:pathLst>
                <a:path w="1751945" h="1389499">
                  <a:moveTo>
                    <a:pt x="1320702" y="1185167"/>
                  </a:moveTo>
                  <a:lnTo>
                    <a:pt x="1313882" y="1191983"/>
                  </a:lnTo>
                  <a:cubicBezTo>
                    <a:pt x="1313882" y="1194849"/>
                    <a:pt x="1316700" y="1197264"/>
                    <a:pt x="1321307" y="1199169"/>
                  </a:cubicBezTo>
                  <a:lnTo>
                    <a:pt x="1337776" y="1202907"/>
                  </a:lnTo>
                  <a:lnTo>
                    <a:pt x="1324435" y="1193721"/>
                  </a:lnTo>
                  <a:close/>
                  <a:moveTo>
                    <a:pt x="1339565" y="1180344"/>
                  </a:moveTo>
                  <a:lnTo>
                    <a:pt x="1339507" y="1180358"/>
                  </a:lnTo>
                  <a:lnTo>
                    <a:pt x="1349890" y="1190340"/>
                  </a:lnTo>
                  <a:cubicBezTo>
                    <a:pt x="1353683" y="1193361"/>
                    <a:pt x="1356993" y="1195251"/>
                    <a:pt x="1359154" y="1195251"/>
                  </a:cubicBezTo>
                  <a:cubicBezTo>
                    <a:pt x="1355552" y="1195791"/>
                    <a:pt x="1353751" y="1198942"/>
                    <a:pt x="1353751" y="1201868"/>
                  </a:cubicBezTo>
                  <a:lnTo>
                    <a:pt x="1354371" y="1202472"/>
                  </a:lnTo>
                  <a:lnTo>
                    <a:pt x="1364242" y="1201929"/>
                  </a:lnTo>
                  <a:lnTo>
                    <a:pt x="1364962" y="1201193"/>
                  </a:lnTo>
                  <a:cubicBezTo>
                    <a:pt x="1365007" y="1198222"/>
                    <a:pt x="1363116" y="1195251"/>
                    <a:pt x="1359154" y="1195251"/>
                  </a:cubicBezTo>
                  <a:cubicBezTo>
                    <a:pt x="1366583" y="1194306"/>
                    <a:pt x="1372757" y="1191673"/>
                    <a:pt x="1377873" y="1187722"/>
                  </a:cubicBezTo>
                  <a:lnTo>
                    <a:pt x="1381863" y="1182745"/>
                  </a:lnTo>
                  <a:close/>
                  <a:moveTo>
                    <a:pt x="1131541" y="1166711"/>
                  </a:moveTo>
                  <a:lnTo>
                    <a:pt x="1133906" y="1169007"/>
                  </a:lnTo>
                  <a:lnTo>
                    <a:pt x="1135368" y="1169340"/>
                  </a:lnTo>
                  <a:close/>
                  <a:moveTo>
                    <a:pt x="1127407" y="1160915"/>
                  </a:moveTo>
                  <a:lnTo>
                    <a:pt x="1126504" y="1161821"/>
                  </a:lnTo>
                  <a:lnTo>
                    <a:pt x="1128761" y="1164013"/>
                  </a:lnTo>
                  <a:close/>
                  <a:moveTo>
                    <a:pt x="1152107" y="1150182"/>
                  </a:moveTo>
                  <a:lnTo>
                    <a:pt x="1144522" y="1151930"/>
                  </a:lnTo>
                  <a:lnTo>
                    <a:pt x="1154781" y="1161765"/>
                  </a:lnTo>
                  <a:cubicBezTo>
                    <a:pt x="1158585" y="1164786"/>
                    <a:pt x="1161903" y="1166676"/>
                    <a:pt x="1164070" y="1166676"/>
                  </a:cubicBezTo>
                  <a:lnTo>
                    <a:pt x="1158977" y="1172745"/>
                  </a:lnTo>
                  <a:lnTo>
                    <a:pt x="1169334" y="1172174"/>
                  </a:lnTo>
                  <a:lnTo>
                    <a:pt x="1164070" y="1166676"/>
                  </a:lnTo>
                  <a:cubicBezTo>
                    <a:pt x="1171520" y="1165731"/>
                    <a:pt x="1177711" y="1163098"/>
                    <a:pt x="1182842" y="1159146"/>
                  </a:cubicBezTo>
                  <a:lnTo>
                    <a:pt x="1188386" y="1152248"/>
                  </a:lnTo>
                  <a:close/>
                  <a:moveTo>
                    <a:pt x="1670783" y="1122672"/>
                  </a:moveTo>
                  <a:cubicBezTo>
                    <a:pt x="1670783" y="1120901"/>
                    <a:pt x="1673714" y="1120901"/>
                    <a:pt x="1673714" y="1122672"/>
                  </a:cubicBezTo>
                  <a:cubicBezTo>
                    <a:pt x="1673714" y="1135779"/>
                    <a:pt x="1674447" y="1149240"/>
                    <a:pt x="1672981" y="1161993"/>
                  </a:cubicBezTo>
                  <a:cubicBezTo>
                    <a:pt x="1672981" y="1163410"/>
                    <a:pt x="1671516" y="1163410"/>
                    <a:pt x="1671516" y="1161993"/>
                  </a:cubicBezTo>
                  <a:cubicBezTo>
                    <a:pt x="1670050" y="1149240"/>
                    <a:pt x="1670417" y="1135779"/>
                    <a:pt x="1670783" y="1122672"/>
                  </a:cubicBezTo>
                  <a:close/>
                  <a:moveTo>
                    <a:pt x="900396" y="1084745"/>
                  </a:moveTo>
                  <a:cubicBezTo>
                    <a:pt x="916520" y="1084389"/>
                    <a:pt x="955576" y="1084745"/>
                    <a:pt x="960234" y="1106069"/>
                  </a:cubicBezTo>
                  <a:lnTo>
                    <a:pt x="959300" y="1107505"/>
                  </a:lnTo>
                  <a:lnTo>
                    <a:pt x="955755" y="1102160"/>
                  </a:lnTo>
                  <a:cubicBezTo>
                    <a:pt x="952978" y="1101449"/>
                    <a:pt x="949843" y="1102515"/>
                    <a:pt x="949126" y="1106069"/>
                  </a:cubicBezTo>
                  <a:lnTo>
                    <a:pt x="947095" y="1107511"/>
                  </a:lnTo>
                  <a:lnTo>
                    <a:pt x="934100" y="1098545"/>
                  </a:lnTo>
                  <a:cubicBezTo>
                    <a:pt x="909712" y="1091831"/>
                    <a:pt x="864566" y="1095762"/>
                    <a:pt x="864566" y="1107491"/>
                  </a:cubicBezTo>
                  <a:cubicBezTo>
                    <a:pt x="864566" y="1119219"/>
                    <a:pt x="909712" y="1123551"/>
                    <a:pt x="934100" y="1116737"/>
                  </a:cubicBezTo>
                  <a:lnTo>
                    <a:pt x="947095" y="1107511"/>
                  </a:lnTo>
                  <a:lnTo>
                    <a:pt x="949126" y="1108913"/>
                  </a:lnTo>
                  <a:cubicBezTo>
                    <a:pt x="949843" y="1112645"/>
                    <a:pt x="952978" y="1113711"/>
                    <a:pt x="955755" y="1112955"/>
                  </a:cubicBezTo>
                  <a:lnTo>
                    <a:pt x="959300" y="1107505"/>
                  </a:lnTo>
                  <a:lnTo>
                    <a:pt x="960234" y="1108913"/>
                  </a:lnTo>
                  <a:cubicBezTo>
                    <a:pt x="955217" y="1131659"/>
                    <a:pt x="913295" y="1131303"/>
                    <a:pt x="896813" y="1130237"/>
                  </a:cubicBezTo>
                  <a:cubicBezTo>
                    <a:pt x="883914" y="1129526"/>
                    <a:pt x="847725" y="1127039"/>
                    <a:pt x="847725" y="1107491"/>
                  </a:cubicBezTo>
                  <a:cubicBezTo>
                    <a:pt x="847725" y="1087233"/>
                    <a:pt x="887139" y="1085100"/>
                    <a:pt x="900396" y="1084745"/>
                  </a:cubicBezTo>
                  <a:close/>
                  <a:moveTo>
                    <a:pt x="1251988" y="1062944"/>
                  </a:moveTo>
                  <a:cubicBezTo>
                    <a:pt x="1238479" y="1064472"/>
                    <a:pt x="1227838" y="1068181"/>
                    <a:pt x="1227838" y="1073711"/>
                  </a:cubicBezTo>
                  <a:cubicBezTo>
                    <a:pt x="1227838" y="1084231"/>
                    <a:pt x="1270401" y="1088277"/>
                    <a:pt x="1293354" y="1081904"/>
                  </a:cubicBezTo>
                  <a:lnTo>
                    <a:pt x="1305170" y="1073539"/>
                  </a:lnTo>
                  <a:lnTo>
                    <a:pt x="1307468" y="1075149"/>
                  </a:lnTo>
                  <a:lnTo>
                    <a:pt x="1309087" y="1076094"/>
                  </a:lnTo>
                  <a:lnTo>
                    <a:pt x="1309087" y="1070999"/>
                  </a:lnTo>
                  <a:lnTo>
                    <a:pt x="1307468" y="1071912"/>
                  </a:lnTo>
                  <a:lnTo>
                    <a:pt x="1305170" y="1073539"/>
                  </a:lnTo>
                  <a:lnTo>
                    <a:pt x="1293354" y="1065264"/>
                  </a:lnTo>
                  <a:cubicBezTo>
                    <a:pt x="1281877" y="1062069"/>
                    <a:pt x="1265498" y="1061416"/>
                    <a:pt x="1251988" y="1062944"/>
                  </a:cubicBezTo>
                  <a:close/>
                  <a:moveTo>
                    <a:pt x="1739510" y="1062619"/>
                  </a:moveTo>
                  <a:lnTo>
                    <a:pt x="1739294" y="1065063"/>
                  </a:lnTo>
                  <a:lnTo>
                    <a:pt x="1737480" y="1064539"/>
                  </a:lnTo>
                  <a:lnTo>
                    <a:pt x="1693581" y="1092403"/>
                  </a:lnTo>
                  <a:lnTo>
                    <a:pt x="1682296" y="1102628"/>
                  </a:lnTo>
                  <a:lnTo>
                    <a:pt x="1649588" y="1120328"/>
                  </a:lnTo>
                  <a:lnTo>
                    <a:pt x="1357295" y="1305860"/>
                  </a:lnTo>
                  <a:cubicBezTo>
                    <a:pt x="1347394" y="1312151"/>
                    <a:pt x="1340194" y="1317812"/>
                    <a:pt x="1332724" y="1321676"/>
                  </a:cubicBezTo>
                  <a:lnTo>
                    <a:pt x="1324904" y="1323178"/>
                  </a:lnTo>
                  <a:lnTo>
                    <a:pt x="1325190" y="1323430"/>
                  </a:lnTo>
                  <a:lnTo>
                    <a:pt x="1325190" y="1371581"/>
                  </a:lnTo>
                  <a:lnTo>
                    <a:pt x="1331184" y="1368499"/>
                  </a:lnTo>
                  <a:lnTo>
                    <a:pt x="1344415" y="1359394"/>
                  </a:lnTo>
                  <a:lnTo>
                    <a:pt x="1344415" y="1321637"/>
                  </a:lnTo>
                  <a:cubicBezTo>
                    <a:pt x="1344415" y="1320926"/>
                    <a:pt x="1346068" y="1320926"/>
                    <a:pt x="1346068" y="1321637"/>
                  </a:cubicBezTo>
                  <a:lnTo>
                    <a:pt x="1346331" y="1358076"/>
                  </a:lnTo>
                  <a:lnTo>
                    <a:pt x="1349898" y="1355621"/>
                  </a:lnTo>
                  <a:lnTo>
                    <a:pt x="1375845" y="1340239"/>
                  </a:lnTo>
                  <a:lnTo>
                    <a:pt x="1375146" y="1339716"/>
                  </a:lnTo>
                  <a:cubicBezTo>
                    <a:pt x="1380702" y="1333061"/>
                    <a:pt x="1382925" y="1325298"/>
                    <a:pt x="1379961" y="1316794"/>
                  </a:cubicBezTo>
                  <a:cubicBezTo>
                    <a:pt x="1379220" y="1315316"/>
                    <a:pt x="1381813" y="1314576"/>
                    <a:pt x="1382184" y="1316425"/>
                  </a:cubicBezTo>
                  <a:lnTo>
                    <a:pt x="1376904" y="1339611"/>
                  </a:lnTo>
                  <a:lnTo>
                    <a:pt x="1544951" y="1239987"/>
                  </a:lnTo>
                  <a:lnTo>
                    <a:pt x="1647889" y="1179072"/>
                  </a:lnTo>
                  <a:lnTo>
                    <a:pt x="1647032" y="1179072"/>
                  </a:lnTo>
                  <a:cubicBezTo>
                    <a:pt x="1644650" y="1160759"/>
                    <a:pt x="1646635" y="1141010"/>
                    <a:pt x="1647032" y="1122338"/>
                  </a:cubicBezTo>
                  <a:cubicBezTo>
                    <a:pt x="1647032" y="1120901"/>
                    <a:pt x="1649413" y="1120901"/>
                    <a:pt x="1649413" y="1122338"/>
                  </a:cubicBezTo>
                  <a:lnTo>
                    <a:pt x="1649413" y="1178170"/>
                  </a:lnTo>
                  <a:lnTo>
                    <a:pt x="1716613" y="1138403"/>
                  </a:lnTo>
                  <a:cubicBezTo>
                    <a:pt x="1736046" y="1127235"/>
                    <a:pt x="1729568" y="1127235"/>
                    <a:pt x="1733887" y="1100218"/>
                  </a:cubicBezTo>
                  <a:cubicBezTo>
                    <a:pt x="1735686" y="1090132"/>
                    <a:pt x="1738205" y="1079325"/>
                    <a:pt x="1738925" y="1069239"/>
                  </a:cubicBezTo>
                  <a:lnTo>
                    <a:pt x="1739294" y="1065063"/>
                  </a:lnTo>
                  <a:lnTo>
                    <a:pt x="1742524" y="1065996"/>
                  </a:lnTo>
                  <a:cubicBezTo>
                    <a:pt x="1740544" y="1064195"/>
                    <a:pt x="1739824" y="1062574"/>
                    <a:pt x="1739510" y="1062619"/>
                  </a:cubicBezTo>
                  <a:close/>
                  <a:moveTo>
                    <a:pt x="1718458" y="1059513"/>
                  </a:moveTo>
                  <a:lnTo>
                    <a:pt x="1719414" y="1060797"/>
                  </a:lnTo>
                  <a:lnTo>
                    <a:pt x="1706320" y="1068072"/>
                  </a:lnTo>
                  <a:lnTo>
                    <a:pt x="1705179" y="1071660"/>
                  </a:lnTo>
                  <a:lnTo>
                    <a:pt x="1723009" y="1060356"/>
                  </a:lnTo>
                  <a:lnTo>
                    <a:pt x="1721336" y="1059873"/>
                  </a:lnTo>
                  <a:close/>
                  <a:moveTo>
                    <a:pt x="1708104" y="1058220"/>
                  </a:moveTo>
                  <a:lnTo>
                    <a:pt x="1708085" y="1062524"/>
                  </a:lnTo>
                  <a:lnTo>
                    <a:pt x="1707265" y="1065100"/>
                  </a:lnTo>
                  <a:lnTo>
                    <a:pt x="1718108" y="1059470"/>
                  </a:lnTo>
                  <a:close/>
                  <a:moveTo>
                    <a:pt x="11206" y="1057113"/>
                  </a:moveTo>
                  <a:lnTo>
                    <a:pt x="10914" y="1061724"/>
                  </a:lnTo>
                  <a:cubicBezTo>
                    <a:pt x="11134" y="1064646"/>
                    <a:pt x="11516" y="1068788"/>
                    <a:pt x="11516" y="1075002"/>
                  </a:cubicBezTo>
                  <a:cubicBezTo>
                    <a:pt x="11516" y="1084728"/>
                    <a:pt x="15475" y="1117509"/>
                    <a:pt x="7557" y="1110665"/>
                  </a:cubicBezTo>
                  <a:cubicBezTo>
                    <a:pt x="8997" y="1111385"/>
                    <a:pt x="11876" y="1111025"/>
                    <a:pt x="12956" y="1111385"/>
                  </a:cubicBezTo>
                  <a:lnTo>
                    <a:pt x="49090" y="1120464"/>
                  </a:lnTo>
                  <a:lnTo>
                    <a:pt x="49090" y="1093767"/>
                  </a:lnTo>
                  <a:cubicBezTo>
                    <a:pt x="49090" y="1092326"/>
                    <a:pt x="50922" y="1092326"/>
                    <a:pt x="50922" y="1093767"/>
                  </a:cubicBezTo>
                  <a:lnTo>
                    <a:pt x="50674" y="1120862"/>
                  </a:lnTo>
                  <a:lnTo>
                    <a:pt x="58480" y="1122823"/>
                  </a:lnTo>
                  <a:lnTo>
                    <a:pt x="79339" y="1126249"/>
                  </a:lnTo>
                  <a:lnTo>
                    <a:pt x="78582" y="1094099"/>
                  </a:lnTo>
                  <a:cubicBezTo>
                    <a:pt x="78582" y="1092326"/>
                    <a:pt x="81359" y="1092326"/>
                    <a:pt x="81359" y="1094099"/>
                  </a:cubicBezTo>
                  <a:lnTo>
                    <a:pt x="80977" y="1126518"/>
                  </a:lnTo>
                  <a:lnTo>
                    <a:pt x="105084" y="1130478"/>
                  </a:lnTo>
                  <a:cubicBezTo>
                    <a:pt x="241477" y="1158215"/>
                    <a:pt x="377511" y="1186313"/>
                    <a:pt x="513904" y="1214051"/>
                  </a:cubicBezTo>
                  <a:lnTo>
                    <a:pt x="997579" y="1313114"/>
                  </a:lnTo>
                  <a:cubicBezTo>
                    <a:pt x="1098344" y="1333647"/>
                    <a:pt x="1200189" y="1350578"/>
                    <a:pt x="1300235" y="1374713"/>
                  </a:cubicBezTo>
                  <a:cubicBezTo>
                    <a:pt x="1304554" y="1375794"/>
                    <a:pt x="1320028" y="1376514"/>
                    <a:pt x="1311391" y="1378676"/>
                  </a:cubicBezTo>
                  <a:lnTo>
                    <a:pt x="1312863" y="1377919"/>
                  </a:lnTo>
                  <a:lnTo>
                    <a:pt x="1312863" y="1325492"/>
                  </a:lnTo>
                  <a:lnTo>
                    <a:pt x="1306534" y="1326708"/>
                  </a:lnTo>
                  <a:cubicBezTo>
                    <a:pt x="1268373" y="1322754"/>
                    <a:pt x="1229132" y="1310174"/>
                    <a:pt x="1191691" y="1302626"/>
                  </a:cubicBezTo>
                  <a:cubicBezTo>
                    <a:pt x="1040128" y="1270995"/>
                    <a:pt x="888925" y="1239725"/>
                    <a:pt x="737361" y="1208094"/>
                  </a:cubicBezTo>
                  <a:close/>
                  <a:moveTo>
                    <a:pt x="687313" y="1040297"/>
                  </a:moveTo>
                  <a:cubicBezTo>
                    <a:pt x="703795" y="1039939"/>
                    <a:pt x="742492" y="1040297"/>
                    <a:pt x="747150" y="1061782"/>
                  </a:cubicBezTo>
                  <a:lnTo>
                    <a:pt x="746188" y="1063378"/>
                  </a:lnTo>
                  <a:lnTo>
                    <a:pt x="742940" y="1057888"/>
                  </a:lnTo>
                  <a:cubicBezTo>
                    <a:pt x="740163" y="1057127"/>
                    <a:pt x="736939" y="1058201"/>
                    <a:pt x="736043" y="1061782"/>
                  </a:cubicBezTo>
                  <a:lnTo>
                    <a:pt x="733816" y="1063374"/>
                  </a:lnTo>
                  <a:lnTo>
                    <a:pt x="721223" y="1054151"/>
                  </a:lnTo>
                  <a:cubicBezTo>
                    <a:pt x="696987" y="1047101"/>
                    <a:pt x="651841" y="1051129"/>
                    <a:pt x="651841" y="1063215"/>
                  </a:cubicBezTo>
                  <a:cubicBezTo>
                    <a:pt x="651841" y="1074763"/>
                    <a:pt x="696786" y="1079261"/>
                    <a:pt x="721072" y="1072480"/>
                  </a:cubicBezTo>
                  <a:lnTo>
                    <a:pt x="733816" y="1063374"/>
                  </a:lnTo>
                  <a:lnTo>
                    <a:pt x="736043" y="1065005"/>
                  </a:lnTo>
                  <a:cubicBezTo>
                    <a:pt x="736939" y="1068586"/>
                    <a:pt x="740163" y="1069571"/>
                    <a:pt x="742940" y="1068765"/>
                  </a:cubicBezTo>
                  <a:lnTo>
                    <a:pt x="746188" y="1063378"/>
                  </a:lnTo>
                  <a:lnTo>
                    <a:pt x="747150" y="1065005"/>
                  </a:lnTo>
                  <a:cubicBezTo>
                    <a:pt x="742492" y="1087206"/>
                    <a:pt x="700212" y="1086848"/>
                    <a:pt x="683730" y="1086132"/>
                  </a:cubicBezTo>
                  <a:cubicBezTo>
                    <a:pt x="670831" y="1085416"/>
                    <a:pt x="635000" y="1082909"/>
                    <a:pt x="635000" y="1063215"/>
                  </a:cubicBezTo>
                  <a:cubicBezTo>
                    <a:pt x="635000" y="1042446"/>
                    <a:pt x="674056" y="1040655"/>
                    <a:pt x="687313" y="1040297"/>
                  </a:cubicBezTo>
                  <a:close/>
                  <a:moveTo>
                    <a:pt x="1044025" y="1013311"/>
                  </a:moveTo>
                  <a:cubicBezTo>
                    <a:pt x="1059932" y="1012951"/>
                    <a:pt x="1096806" y="1013311"/>
                    <a:pt x="1101506" y="1033812"/>
                  </a:cubicBezTo>
                  <a:lnTo>
                    <a:pt x="1100482" y="1035431"/>
                  </a:lnTo>
                  <a:lnTo>
                    <a:pt x="1096987" y="1029901"/>
                  </a:lnTo>
                  <a:cubicBezTo>
                    <a:pt x="1094185" y="1029137"/>
                    <a:pt x="1091022" y="1030216"/>
                    <a:pt x="1090299" y="1033812"/>
                  </a:cubicBezTo>
                  <a:lnTo>
                    <a:pt x="1087993" y="1035439"/>
                  </a:lnTo>
                  <a:lnTo>
                    <a:pt x="1076138" y="1027158"/>
                  </a:lnTo>
                  <a:cubicBezTo>
                    <a:pt x="1053108" y="1020752"/>
                    <a:pt x="1010405" y="1024461"/>
                    <a:pt x="1010405" y="1035251"/>
                  </a:cubicBezTo>
                  <a:cubicBezTo>
                    <a:pt x="1010405" y="1046041"/>
                    <a:pt x="1053108" y="1050155"/>
                    <a:pt x="1076138" y="1043799"/>
                  </a:cubicBezTo>
                  <a:lnTo>
                    <a:pt x="1087993" y="1035439"/>
                  </a:lnTo>
                  <a:lnTo>
                    <a:pt x="1090299" y="1037049"/>
                  </a:lnTo>
                  <a:cubicBezTo>
                    <a:pt x="1091022" y="1040646"/>
                    <a:pt x="1094185" y="1041725"/>
                    <a:pt x="1096987" y="1040961"/>
                  </a:cubicBezTo>
                  <a:lnTo>
                    <a:pt x="1100482" y="1035431"/>
                  </a:lnTo>
                  <a:lnTo>
                    <a:pt x="1101506" y="1037049"/>
                  </a:lnTo>
                  <a:cubicBezTo>
                    <a:pt x="1096806" y="1058630"/>
                    <a:pt x="1056678" y="1058270"/>
                    <a:pt x="1040772" y="1057551"/>
                  </a:cubicBezTo>
                  <a:cubicBezTo>
                    <a:pt x="1028119" y="1056831"/>
                    <a:pt x="993775" y="1054314"/>
                    <a:pt x="993775" y="1035251"/>
                  </a:cubicBezTo>
                  <a:cubicBezTo>
                    <a:pt x="993775" y="1015469"/>
                    <a:pt x="1031372" y="1013671"/>
                    <a:pt x="1044025" y="1013311"/>
                  </a:cubicBezTo>
                  <a:close/>
                  <a:moveTo>
                    <a:pt x="474588" y="1000609"/>
                  </a:moveTo>
                  <a:cubicBezTo>
                    <a:pt x="491070" y="1000251"/>
                    <a:pt x="530126" y="1000251"/>
                    <a:pt x="534784" y="1022094"/>
                  </a:cubicBezTo>
                  <a:lnTo>
                    <a:pt x="533770" y="1023675"/>
                  </a:lnTo>
                  <a:lnTo>
                    <a:pt x="530305" y="1018066"/>
                  </a:lnTo>
                  <a:cubicBezTo>
                    <a:pt x="527528" y="1017260"/>
                    <a:pt x="524393" y="1018334"/>
                    <a:pt x="523676" y="1022094"/>
                  </a:cubicBezTo>
                  <a:lnTo>
                    <a:pt x="521413" y="1023705"/>
                  </a:lnTo>
                  <a:lnTo>
                    <a:pt x="508650" y="1014614"/>
                  </a:lnTo>
                  <a:cubicBezTo>
                    <a:pt x="484262" y="1007614"/>
                    <a:pt x="439115" y="1011441"/>
                    <a:pt x="439115" y="1023527"/>
                  </a:cubicBezTo>
                  <a:cubicBezTo>
                    <a:pt x="439115" y="1035075"/>
                    <a:pt x="484262" y="1039573"/>
                    <a:pt x="508650" y="1032792"/>
                  </a:cubicBezTo>
                  <a:lnTo>
                    <a:pt x="521413" y="1023705"/>
                  </a:lnTo>
                  <a:lnTo>
                    <a:pt x="523676" y="1025317"/>
                  </a:lnTo>
                  <a:cubicBezTo>
                    <a:pt x="524393" y="1028898"/>
                    <a:pt x="527528" y="1029883"/>
                    <a:pt x="530305" y="1029077"/>
                  </a:cubicBezTo>
                  <a:lnTo>
                    <a:pt x="533770" y="1023675"/>
                  </a:lnTo>
                  <a:lnTo>
                    <a:pt x="534784" y="1025317"/>
                  </a:lnTo>
                  <a:cubicBezTo>
                    <a:pt x="529767" y="1047518"/>
                    <a:pt x="487845" y="1047160"/>
                    <a:pt x="471005" y="1046444"/>
                  </a:cubicBezTo>
                  <a:cubicBezTo>
                    <a:pt x="458464" y="1045728"/>
                    <a:pt x="422275" y="1043221"/>
                    <a:pt x="422275" y="1023527"/>
                  </a:cubicBezTo>
                  <a:cubicBezTo>
                    <a:pt x="422275" y="1002758"/>
                    <a:pt x="461689" y="1000967"/>
                    <a:pt x="474588" y="1000609"/>
                  </a:cubicBezTo>
                  <a:close/>
                  <a:moveTo>
                    <a:pt x="859991" y="983569"/>
                  </a:moveTo>
                  <a:lnTo>
                    <a:pt x="850865" y="985631"/>
                  </a:lnTo>
                  <a:lnTo>
                    <a:pt x="860940" y="995386"/>
                  </a:lnTo>
                  <a:cubicBezTo>
                    <a:pt x="864734" y="998435"/>
                    <a:pt x="868043" y="1000348"/>
                    <a:pt x="870204" y="1000348"/>
                  </a:cubicBezTo>
                  <a:lnTo>
                    <a:pt x="866472" y="1004702"/>
                  </a:lnTo>
                  <a:lnTo>
                    <a:pt x="874187" y="1004299"/>
                  </a:lnTo>
                  <a:lnTo>
                    <a:pt x="870204" y="1000348"/>
                  </a:lnTo>
                  <a:cubicBezTo>
                    <a:pt x="877633" y="999358"/>
                    <a:pt x="883807" y="996691"/>
                    <a:pt x="888923" y="992715"/>
                  </a:cubicBezTo>
                  <a:lnTo>
                    <a:pt x="894676" y="985514"/>
                  </a:lnTo>
                  <a:close/>
                  <a:moveTo>
                    <a:pt x="1320613" y="981885"/>
                  </a:moveTo>
                  <a:lnTo>
                    <a:pt x="1320613" y="1067783"/>
                  </a:lnTo>
                  <a:lnTo>
                    <a:pt x="1320613" y="1134758"/>
                  </a:lnTo>
                  <a:cubicBezTo>
                    <a:pt x="1320613" y="1140519"/>
                    <a:pt x="1319173" y="1148081"/>
                    <a:pt x="1320613" y="1153122"/>
                  </a:cubicBezTo>
                  <a:lnTo>
                    <a:pt x="1332776" y="1171264"/>
                  </a:lnTo>
                  <a:lnTo>
                    <a:pt x="1349465" y="1169237"/>
                  </a:lnTo>
                  <a:cubicBezTo>
                    <a:pt x="1357732" y="1168882"/>
                    <a:pt x="1371660" y="1168793"/>
                    <a:pt x="1384106" y="1171458"/>
                  </a:cubicBezTo>
                  <a:lnTo>
                    <a:pt x="1389314" y="1173451"/>
                  </a:lnTo>
                  <a:lnTo>
                    <a:pt x="1390248" y="1172285"/>
                  </a:lnTo>
                  <a:cubicBezTo>
                    <a:pt x="1409445" y="1134983"/>
                    <a:pt x="1397694" y="1063552"/>
                    <a:pt x="1397694" y="1037896"/>
                  </a:cubicBezTo>
                  <a:lnTo>
                    <a:pt x="1397694" y="997209"/>
                  </a:lnTo>
                  <a:close/>
                  <a:moveTo>
                    <a:pt x="286034" y="962509"/>
                  </a:moveTo>
                  <a:cubicBezTo>
                    <a:pt x="302516" y="962151"/>
                    <a:pt x="341213" y="962509"/>
                    <a:pt x="345871" y="983994"/>
                  </a:cubicBezTo>
                  <a:lnTo>
                    <a:pt x="344938" y="985441"/>
                  </a:lnTo>
                  <a:lnTo>
                    <a:pt x="341393" y="980055"/>
                  </a:lnTo>
                  <a:cubicBezTo>
                    <a:pt x="338616" y="979339"/>
                    <a:pt x="335481" y="980414"/>
                    <a:pt x="334764" y="983994"/>
                  </a:cubicBezTo>
                  <a:lnTo>
                    <a:pt x="332728" y="985444"/>
                  </a:lnTo>
                  <a:lnTo>
                    <a:pt x="319737" y="976413"/>
                  </a:lnTo>
                  <a:cubicBezTo>
                    <a:pt x="295350" y="969649"/>
                    <a:pt x="250203" y="973610"/>
                    <a:pt x="250203" y="985427"/>
                  </a:cubicBezTo>
                  <a:cubicBezTo>
                    <a:pt x="250203" y="996975"/>
                    <a:pt x="295350" y="1001473"/>
                    <a:pt x="319737" y="994692"/>
                  </a:cubicBezTo>
                  <a:lnTo>
                    <a:pt x="332728" y="985444"/>
                  </a:lnTo>
                  <a:lnTo>
                    <a:pt x="334764" y="986859"/>
                  </a:lnTo>
                  <a:cubicBezTo>
                    <a:pt x="335481" y="990619"/>
                    <a:pt x="338616" y="991693"/>
                    <a:pt x="341393" y="990932"/>
                  </a:cubicBezTo>
                  <a:lnTo>
                    <a:pt x="344938" y="985441"/>
                  </a:lnTo>
                  <a:lnTo>
                    <a:pt x="345871" y="986859"/>
                  </a:lnTo>
                  <a:cubicBezTo>
                    <a:pt x="340855" y="1009418"/>
                    <a:pt x="298933" y="1009418"/>
                    <a:pt x="282093" y="1008344"/>
                  </a:cubicBezTo>
                  <a:cubicBezTo>
                    <a:pt x="269552" y="1007628"/>
                    <a:pt x="233363" y="1005121"/>
                    <a:pt x="233363" y="985427"/>
                  </a:cubicBezTo>
                  <a:cubicBezTo>
                    <a:pt x="233363" y="964658"/>
                    <a:pt x="272777" y="962867"/>
                    <a:pt x="286034" y="962509"/>
                  </a:cubicBezTo>
                  <a:close/>
                  <a:moveTo>
                    <a:pt x="1214638" y="960817"/>
                  </a:moveTo>
                  <a:lnTo>
                    <a:pt x="1214638" y="1067142"/>
                  </a:lnTo>
                  <a:lnTo>
                    <a:pt x="1217315" y="1061931"/>
                  </a:lnTo>
                  <a:cubicBezTo>
                    <a:pt x="1228446" y="1052962"/>
                    <a:pt x="1251889" y="1051681"/>
                    <a:pt x="1261347" y="1051411"/>
                  </a:cubicBezTo>
                  <a:cubicBezTo>
                    <a:pt x="1269275" y="1051231"/>
                    <a:pt x="1282516" y="1051231"/>
                    <a:pt x="1294317" y="1053839"/>
                  </a:cubicBezTo>
                  <a:lnTo>
                    <a:pt x="1309087" y="1059616"/>
                  </a:lnTo>
                  <a:lnTo>
                    <a:pt x="1309087" y="979594"/>
                  </a:lnTo>
                  <a:close/>
                  <a:moveTo>
                    <a:pt x="1679362" y="946638"/>
                  </a:moveTo>
                  <a:cubicBezTo>
                    <a:pt x="1680443" y="946276"/>
                    <a:pt x="1680803" y="947360"/>
                    <a:pt x="1680082" y="948083"/>
                  </a:cubicBezTo>
                  <a:cubicBezTo>
                    <a:pt x="1629278" y="980964"/>
                    <a:pt x="1575953" y="1010955"/>
                    <a:pt x="1523708" y="1042030"/>
                  </a:cubicBezTo>
                  <a:cubicBezTo>
                    <a:pt x="1522266" y="1042753"/>
                    <a:pt x="1520825" y="1040585"/>
                    <a:pt x="1522266" y="1039501"/>
                  </a:cubicBezTo>
                  <a:cubicBezTo>
                    <a:pt x="1574511" y="1008426"/>
                    <a:pt x="1626036" y="975906"/>
                    <a:pt x="1679362" y="946638"/>
                  </a:cubicBezTo>
                  <a:close/>
                  <a:moveTo>
                    <a:pt x="1125422" y="943080"/>
                  </a:moveTo>
                  <a:lnTo>
                    <a:pt x="1125422" y="1039208"/>
                  </a:lnTo>
                  <a:lnTo>
                    <a:pt x="1125422" y="1106183"/>
                  </a:lnTo>
                  <a:cubicBezTo>
                    <a:pt x="1125422" y="1111584"/>
                    <a:pt x="1123977" y="1119146"/>
                    <a:pt x="1125422" y="1124547"/>
                  </a:cubicBezTo>
                  <a:lnTo>
                    <a:pt x="1137151" y="1141993"/>
                  </a:lnTo>
                  <a:lnTo>
                    <a:pt x="1161976" y="1138720"/>
                  </a:lnTo>
                  <a:lnTo>
                    <a:pt x="1195826" y="1141202"/>
                  </a:lnTo>
                  <a:lnTo>
                    <a:pt x="1205744" y="1097946"/>
                  </a:lnTo>
                  <a:cubicBezTo>
                    <a:pt x="1207956" y="1063783"/>
                    <a:pt x="1202719" y="1026245"/>
                    <a:pt x="1202719" y="1008961"/>
                  </a:cubicBezTo>
                  <a:lnTo>
                    <a:pt x="1202719" y="958447"/>
                  </a:lnTo>
                  <a:close/>
                  <a:moveTo>
                    <a:pt x="618575" y="930761"/>
                  </a:moveTo>
                  <a:cubicBezTo>
                    <a:pt x="634482" y="930401"/>
                    <a:pt x="671356" y="930761"/>
                    <a:pt x="675694" y="951262"/>
                  </a:cubicBezTo>
                  <a:lnTo>
                    <a:pt x="674732" y="952881"/>
                  </a:lnTo>
                  <a:lnTo>
                    <a:pt x="671446" y="947351"/>
                  </a:lnTo>
                  <a:cubicBezTo>
                    <a:pt x="668645" y="946587"/>
                    <a:pt x="665391" y="947666"/>
                    <a:pt x="664487" y="951262"/>
                  </a:cubicBezTo>
                  <a:lnTo>
                    <a:pt x="662215" y="952889"/>
                  </a:lnTo>
                  <a:lnTo>
                    <a:pt x="650535" y="944608"/>
                  </a:lnTo>
                  <a:cubicBezTo>
                    <a:pt x="627658" y="938202"/>
                    <a:pt x="584955" y="941911"/>
                    <a:pt x="584955" y="952701"/>
                  </a:cubicBezTo>
                  <a:cubicBezTo>
                    <a:pt x="584955" y="963491"/>
                    <a:pt x="627658" y="967605"/>
                    <a:pt x="650535" y="961249"/>
                  </a:cubicBezTo>
                  <a:lnTo>
                    <a:pt x="662215" y="952889"/>
                  </a:lnTo>
                  <a:lnTo>
                    <a:pt x="664487" y="954499"/>
                  </a:lnTo>
                  <a:cubicBezTo>
                    <a:pt x="665391" y="958096"/>
                    <a:pt x="668645" y="959175"/>
                    <a:pt x="671446" y="958411"/>
                  </a:cubicBezTo>
                  <a:lnTo>
                    <a:pt x="674732" y="952881"/>
                  </a:lnTo>
                  <a:lnTo>
                    <a:pt x="675694" y="954499"/>
                  </a:lnTo>
                  <a:cubicBezTo>
                    <a:pt x="671356" y="976080"/>
                    <a:pt x="631228" y="975720"/>
                    <a:pt x="615322" y="975001"/>
                  </a:cubicBezTo>
                  <a:cubicBezTo>
                    <a:pt x="602669" y="974281"/>
                    <a:pt x="568325" y="971404"/>
                    <a:pt x="568325" y="952701"/>
                  </a:cubicBezTo>
                  <a:cubicBezTo>
                    <a:pt x="568325" y="932919"/>
                    <a:pt x="605922" y="931121"/>
                    <a:pt x="618575" y="930761"/>
                  </a:cubicBezTo>
                  <a:close/>
                  <a:moveTo>
                    <a:pt x="1690471" y="894251"/>
                  </a:moveTo>
                  <a:cubicBezTo>
                    <a:pt x="1691193" y="893889"/>
                    <a:pt x="1691914" y="895337"/>
                    <a:pt x="1691193" y="895699"/>
                  </a:cubicBezTo>
                  <a:cubicBezTo>
                    <a:pt x="1656196" y="919585"/>
                    <a:pt x="1619394" y="940938"/>
                    <a:pt x="1582954" y="963015"/>
                  </a:cubicBezTo>
                  <a:cubicBezTo>
                    <a:pt x="1582233" y="963377"/>
                    <a:pt x="1581150" y="961930"/>
                    <a:pt x="1582233" y="961206"/>
                  </a:cubicBezTo>
                  <a:cubicBezTo>
                    <a:pt x="1617951" y="938767"/>
                    <a:pt x="1653670" y="915242"/>
                    <a:pt x="1690471" y="894251"/>
                  </a:cubicBezTo>
                  <a:close/>
                  <a:moveTo>
                    <a:pt x="429497" y="891074"/>
                  </a:moveTo>
                  <a:cubicBezTo>
                    <a:pt x="445351" y="890714"/>
                    <a:pt x="482104" y="890714"/>
                    <a:pt x="486788" y="911575"/>
                  </a:cubicBezTo>
                  <a:lnTo>
                    <a:pt x="485790" y="913178"/>
                  </a:lnTo>
                  <a:lnTo>
                    <a:pt x="482419" y="907663"/>
                  </a:lnTo>
                  <a:cubicBezTo>
                    <a:pt x="479582" y="906899"/>
                    <a:pt x="476339" y="907978"/>
                    <a:pt x="475618" y="911575"/>
                  </a:cubicBezTo>
                  <a:lnTo>
                    <a:pt x="473314" y="913197"/>
                  </a:lnTo>
                  <a:lnTo>
                    <a:pt x="461504" y="904921"/>
                  </a:lnTo>
                  <a:cubicBezTo>
                    <a:pt x="438550" y="898515"/>
                    <a:pt x="395988" y="902223"/>
                    <a:pt x="395988" y="913013"/>
                  </a:cubicBezTo>
                  <a:cubicBezTo>
                    <a:pt x="395988" y="923533"/>
                    <a:pt x="438550" y="927782"/>
                    <a:pt x="461504" y="921511"/>
                  </a:cubicBezTo>
                  <a:lnTo>
                    <a:pt x="473314" y="913197"/>
                  </a:lnTo>
                  <a:lnTo>
                    <a:pt x="475618" y="914812"/>
                  </a:lnTo>
                  <a:cubicBezTo>
                    <a:pt x="476339" y="918409"/>
                    <a:pt x="479582" y="919398"/>
                    <a:pt x="482419" y="918588"/>
                  </a:cubicBezTo>
                  <a:lnTo>
                    <a:pt x="485790" y="913178"/>
                  </a:lnTo>
                  <a:lnTo>
                    <a:pt x="486788" y="914812"/>
                  </a:lnTo>
                  <a:cubicBezTo>
                    <a:pt x="482104" y="936392"/>
                    <a:pt x="442108" y="936032"/>
                    <a:pt x="426254" y="934953"/>
                  </a:cubicBezTo>
                  <a:cubicBezTo>
                    <a:pt x="413643" y="934234"/>
                    <a:pt x="379413" y="931716"/>
                    <a:pt x="379413" y="913013"/>
                  </a:cubicBezTo>
                  <a:cubicBezTo>
                    <a:pt x="379413" y="893232"/>
                    <a:pt x="416886" y="891434"/>
                    <a:pt x="429497" y="891074"/>
                  </a:cubicBezTo>
                  <a:close/>
                  <a:moveTo>
                    <a:pt x="831663" y="884680"/>
                  </a:moveTo>
                  <a:lnTo>
                    <a:pt x="831663" y="939855"/>
                  </a:lnTo>
                  <a:cubicBezTo>
                    <a:pt x="831663" y="945256"/>
                    <a:pt x="830223" y="952818"/>
                    <a:pt x="831663" y="958219"/>
                  </a:cubicBezTo>
                  <a:lnTo>
                    <a:pt x="843382" y="975607"/>
                  </a:lnTo>
                  <a:lnTo>
                    <a:pt x="869400" y="972396"/>
                  </a:lnTo>
                  <a:lnTo>
                    <a:pt x="901886" y="974657"/>
                  </a:lnTo>
                  <a:lnTo>
                    <a:pt x="911761" y="931483"/>
                  </a:lnTo>
                  <a:lnTo>
                    <a:pt x="911345" y="900521"/>
                  </a:lnTo>
                  <a:close/>
                  <a:moveTo>
                    <a:pt x="449126" y="808072"/>
                  </a:moveTo>
                  <a:cubicBezTo>
                    <a:pt x="434371" y="811675"/>
                    <a:pt x="418177" y="825724"/>
                    <a:pt x="404861" y="832928"/>
                  </a:cubicBezTo>
                  <a:lnTo>
                    <a:pt x="156988" y="972745"/>
                  </a:lnTo>
                  <a:lnTo>
                    <a:pt x="128915" y="989427"/>
                  </a:lnTo>
                  <a:lnTo>
                    <a:pt x="127897" y="989154"/>
                  </a:lnTo>
                  <a:lnTo>
                    <a:pt x="28070" y="1045463"/>
                  </a:lnTo>
                  <a:lnTo>
                    <a:pt x="23597" y="1047890"/>
                  </a:lnTo>
                  <a:lnTo>
                    <a:pt x="293111" y="1104218"/>
                  </a:lnTo>
                  <a:cubicBezTo>
                    <a:pt x="603438" y="1168557"/>
                    <a:pt x="913405" y="1232895"/>
                    <a:pt x="1223732" y="1297593"/>
                  </a:cubicBezTo>
                  <a:cubicBezTo>
                    <a:pt x="1251812" y="1303344"/>
                    <a:pt x="1287453" y="1317003"/>
                    <a:pt x="1316614" y="1316643"/>
                  </a:cubicBezTo>
                  <a:cubicBezTo>
                    <a:pt x="1322374" y="1316643"/>
                    <a:pt x="1315894" y="1319519"/>
                    <a:pt x="1327774" y="1310893"/>
                  </a:cubicBezTo>
                  <a:cubicBezTo>
                    <a:pt x="1349375" y="1295796"/>
                    <a:pt x="1372775" y="1282857"/>
                    <a:pt x="1394736" y="1268479"/>
                  </a:cubicBezTo>
                  <a:lnTo>
                    <a:pt x="1442673" y="1238087"/>
                  </a:lnTo>
                  <a:lnTo>
                    <a:pt x="1442009" y="1236804"/>
                  </a:lnTo>
                  <a:lnTo>
                    <a:pt x="1443946" y="1002697"/>
                  </a:lnTo>
                  <a:lnTo>
                    <a:pt x="1439507" y="1005478"/>
                  </a:lnTo>
                  <a:cubicBezTo>
                    <a:pt x="1432670" y="1004397"/>
                    <a:pt x="1426192" y="1002956"/>
                    <a:pt x="1419354" y="1001515"/>
                  </a:cubicBezTo>
                  <a:lnTo>
                    <a:pt x="1409581" y="999572"/>
                  </a:lnTo>
                  <a:lnTo>
                    <a:pt x="1409581" y="1101630"/>
                  </a:lnTo>
                  <a:cubicBezTo>
                    <a:pt x="1409581" y="1123775"/>
                    <a:pt x="1411742" y="1148261"/>
                    <a:pt x="1406519" y="1168155"/>
                  </a:cubicBezTo>
                  <a:lnTo>
                    <a:pt x="1400898" y="1178009"/>
                  </a:lnTo>
                  <a:lnTo>
                    <a:pt x="1409850" y="1190206"/>
                  </a:lnTo>
                  <a:lnTo>
                    <a:pt x="1408741" y="1191806"/>
                  </a:lnTo>
                  <a:lnTo>
                    <a:pt x="1405043" y="1186474"/>
                  </a:lnTo>
                  <a:cubicBezTo>
                    <a:pt x="1402212" y="1185675"/>
                    <a:pt x="1399067" y="1186652"/>
                    <a:pt x="1398349" y="1190206"/>
                  </a:cubicBezTo>
                  <a:lnTo>
                    <a:pt x="1396099" y="1191805"/>
                  </a:lnTo>
                  <a:lnTo>
                    <a:pt x="1393914" y="1190252"/>
                  </a:lnTo>
                  <a:lnTo>
                    <a:pt x="1391954" y="1193687"/>
                  </a:lnTo>
                  <a:lnTo>
                    <a:pt x="1373028" y="1201446"/>
                  </a:lnTo>
                  <a:lnTo>
                    <a:pt x="1383331" y="1200880"/>
                  </a:lnTo>
                  <a:lnTo>
                    <a:pt x="1396099" y="1191805"/>
                  </a:lnTo>
                  <a:lnTo>
                    <a:pt x="1398349" y="1193405"/>
                  </a:lnTo>
                  <a:cubicBezTo>
                    <a:pt x="1399067" y="1196959"/>
                    <a:pt x="1402212" y="1197936"/>
                    <a:pt x="1405043" y="1197137"/>
                  </a:cubicBezTo>
                  <a:lnTo>
                    <a:pt x="1408741" y="1191806"/>
                  </a:lnTo>
                  <a:lnTo>
                    <a:pt x="1409850" y="1193405"/>
                  </a:lnTo>
                  <a:cubicBezTo>
                    <a:pt x="1404818" y="1215796"/>
                    <a:pt x="1362405" y="1215440"/>
                    <a:pt x="1345871" y="1214730"/>
                  </a:cubicBezTo>
                  <a:cubicBezTo>
                    <a:pt x="1332932" y="1214019"/>
                    <a:pt x="1296988" y="1211176"/>
                    <a:pt x="1296988" y="1191983"/>
                  </a:cubicBezTo>
                  <a:cubicBezTo>
                    <a:pt x="1296988" y="1186830"/>
                    <a:pt x="1299459" y="1182854"/>
                    <a:pt x="1303368" y="1179783"/>
                  </a:cubicBezTo>
                  <a:lnTo>
                    <a:pt x="1315887" y="1174135"/>
                  </a:lnTo>
                  <a:lnTo>
                    <a:pt x="1310213" y="1161134"/>
                  </a:lnTo>
                  <a:cubicBezTo>
                    <a:pt x="1307939" y="1148351"/>
                    <a:pt x="1307658" y="1134285"/>
                    <a:pt x="1307945" y="1120850"/>
                  </a:cubicBezTo>
                  <a:lnTo>
                    <a:pt x="1308982" y="1087724"/>
                  </a:lnTo>
                  <a:lnTo>
                    <a:pt x="1292560" y="1093762"/>
                  </a:lnTo>
                  <a:cubicBezTo>
                    <a:pt x="1279994" y="1096280"/>
                    <a:pt x="1266032" y="1096010"/>
                    <a:pt x="1258105" y="1095651"/>
                  </a:cubicBezTo>
                  <a:cubicBezTo>
                    <a:pt x="1248646" y="1095111"/>
                    <a:pt x="1227027" y="1093560"/>
                    <a:pt x="1216809" y="1084928"/>
                  </a:cubicBezTo>
                  <a:lnTo>
                    <a:pt x="1214740" y="1080743"/>
                  </a:lnTo>
                  <a:lnTo>
                    <a:pt x="1215067" y="1106807"/>
                  </a:lnTo>
                  <a:cubicBezTo>
                    <a:pt x="1214954" y="1118189"/>
                    <a:pt x="1214187" y="1129296"/>
                    <a:pt x="1211568" y="1139265"/>
                  </a:cubicBezTo>
                  <a:lnTo>
                    <a:pt x="1207925" y="1145661"/>
                  </a:lnTo>
                  <a:lnTo>
                    <a:pt x="1213119" y="1147666"/>
                  </a:lnTo>
                  <a:cubicBezTo>
                    <a:pt x="1217693" y="1150693"/>
                    <a:pt x="1221007" y="1154713"/>
                    <a:pt x="1222172" y="1160044"/>
                  </a:cubicBezTo>
                  <a:lnTo>
                    <a:pt x="1221138" y="1161659"/>
                  </a:lnTo>
                  <a:lnTo>
                    <a:pt x="1217648" y="1156313"/>
                  </a:lnTo>
                  <a:cubicBezTo>
                    <a:pt x="1214826" y="1155513"/>
                    <a:pt x="1211602" y="1156490"/>
                    <a:pt x="1210706" y="1160044"/>
                  </a:cubicBezTo>
                  <a:lnTo>
                    <a:pt x="1208463" y="1161643"/>
                  </a:lnTo>
                  <a:lnTo>
                    <a:pt x="1201606" y="1156753"/>
                  </a:lnTo>
                  <a:lnTo>
                    <a:pt x="1196962" y="1164904"/>
                  </a:lnTo>
                  <a:lnTo>
                    <a:pt x="1181001" y="1171530"/>
                  </a:lnTo>
                  <a:lnTo>
                    <a:pt x="1195735" y="1170718"/>
                  </a:lnTo>
                  <a:lnTo>
                    <a:pt x="1208463" y="1161643"/>
                  </a:lnTo>
                  <a:lnTo>
                    <a:pt x="1210706" y="1163243"/>
                  </a:lnTo>
                  <a:cubicBezTo>
                    <a:pt x="1211602" y="1166797"/>
                    <a:pt x="1214826" y="1167863"/>
                    <a:pt x="1217648" y="1167108"/>
                  </a:cubicBezTo>
                  <a:lnTo>
                    <a:pt x="1221138" y="1161659"/>
                  </a:lnTo>
                  <a:lnTo>
                    <a:pt x="1222172" y="1163243"/>
                  </a:lnTo>
                  <a:cubicBezTo>
                    <a:pt x="1217155" y="1185634"/>
                    <a:pt x="1174875" y="1185278"/>
                    <a:pt x="1158393" y="1184568"/>
                  </a:cubicBezTo>
                  <a:cubicBezTo>
                    <a:pt x="1145494" y="1183857"/>
                    <a:pt x="1109663" y="1181014"/>
                    <a:pt x="1109663" y="1161821"/>
                  </a:cubicBezTo>
                  <a:cubicBezTo>
                    <a:pt x="1109663" y="1156668"/>
                    <a:pt x="1112126" y="1152692"/>
                    <a:pt x="1116023" y="1149615"/>
                  </a:cubicBezTo>
                  <a:lnTo>
                    <a:pt x="1121398" y="1147169"/>
                  </a:lnTo>
                  <a:lnTo>
                    <a:pt x="1114992" y="1132514"/>
                  </a:lnTo>
                  <a:cubicBezTo>
                    <a:pt x="1110432" y="1106903"/>
                    <a:pt x="1113864" y="1076116"/>
                    <a:pt x="1113864" y="1055411"/>
                  </a:cubicBezTo>
                  <a:lnTo>
                    <a:pt x="1113864" y="940783"/>
                  </a:lnTo>
                  <a:lnTo>
                    <a:pt x="920631" y="902367"/>
                  </a:lnTo>
                  <a:lnTo>
                    <a:pt x="920631" y="906367"/>
                  </a:lnTo>
                  <a:cubicBezTo>
                    <a:pt x="920631" y="928512"/>
                    <a:pt x="922792" y="952998"/>
                    <a:pt x="917569" y="972892"/>
                  </a:cubicBezTo>
                  <a:lnTo>
                    <a:pt x="913929" y="979272"/>
                  </a:lnTo>
                  <a:lnTo>
                    <a:pt x="918153" y="980943"/>
                  </a:lnTo>
                  <a:cubicBezTo>
                    <a:pt x="922520" y="983883"/>
                    <a:pt x="925706" y="987771"/>
                    <a:pt x="926881" y="992897"/>
                  </a:cubicBezTo>
                  <a:lnTo>
                    <a:pt x="925920" y="994335"/>
                  </a:lnTo>
                  <a:lnTo>
                    <a:pt x="922317" y="988940"/>
                  </a:lnTo>
                  <a:cubicBezTo>
                    <a:pt x="919470" y="988221"/>
                    <a:pt x="916216" y="989300"/>
                    <a:pt x="915312" y="992897"/>
                  </a:cubicBezTo>
                  <a:lnTo>
                    <a:pt x="913292" y="994343"/>
                  </a:lnTo>
                  <a:lnTo>
                    <a:pt x="907623" y="990326"/>
                  </a:lnTo>
                  <a:lnTo>
                    <a:pt x="903004" y="998424"/>
                  </a:lnTo>
                  <a:lnTo>
                    <a:pt x="890783" y="1003434"/>
                  </a:lnTo>
                  <a:lnTo>
                    <a:pt x="901360" y="1002883"/>
                  </a:lnTo>
                  <a:lnTo>
                    <a:pt x="913292" y="994343"/>
                  </a:lnTo>
                  <a:lnTo>
                    <a:pt x="915312" y="995774"/>
                  </a:lnTo>
                  <a:cubicBezTo>
                    <a:pt x="916216" y="999371"/>
                    <a:pt x="919470" y="1000450"/>
                    <a:pt x="922317" y="999731"/>
                  </a:cubicBezTo>
                  <a:lnTo>
                    <a:pt x="925920" y="994335"/>
                  </a:lnTo>
                  <a:lnTo>
                    <a:pt x="926881" y="995774"/>
                  </a:lnTo>
                  <a:cubicBezTo>
                    <a:pt x="922181" y="1017355"/>
                    <a:pt x="882053" y="1017355"/>
                    <a:pt x="866147" y="1016276"/>
                  </a:cubicBezTo>
                  <a:cubicBezTo>
                    <a:pt x="853494" y="1015916"/>
                    <a:pt x="819150" y="1013039"/>
                    <a:pt x="819150" y="994336"/>
                  </a:cubicBezTo>
                  <a:cubicBezTo>
                    <a:pt x="819150" y="989390"/>
                    <a:pt x="821500" y="985569"/>
                    <a:pt x="825222" y="982613"/>
                  </a:cubicBezTo>
                  <a:lnTo>
                    <a:pt x="828014" y="981339"/>
                  </a:lnTo>
                  <a:lnTo>
                    <a:pt x="821263" y="965871"/>
                  </a:lnTo>
                  <a:cubicBezTo>
                    <a:pt x="816716" y="940305"/>
                    <a:pt x="820137" y="909608"/>
                    <a:pt x="820137" y="889084"/>
                  </a:cubicBezTo>
                  <a:lnTo>
                    <a:pt x="820137" y="882389"/>
                  </a:lnTo>
                  <a:lnTo>
                    <a:pt x="591278" y="836891"/>
                  </a:lnTo>
                  <a:lnTo>
                    <a:pt x="498440" y="818512"/>
                  </a:lnTo>
                  <a:lnTo>
                    <a:pt x="491133" y="823795"/>
                  </a:lnTo>
                  <a:cubicBezTo>
                    <a:pt x="485313" y="827092"/>
                    <a:pt x="479856" y="830389"/>
                    <a:pt x="474035" y="834052"/>
                  </a:cubicBezTo>
                  <a:cubicBezTo>
                    <a:pt x="472580" y="834785"/>
                    <a:pt x="471488" y="832953"/>
                    <a:pt x="472580" y="831854"/>
                  </a:cubicBezTo>
                  <a:cubicBezTo>
                    <a:pt x="478037" y="828191"/>
                    <a:pt x="483494" y="823795"/>
                    <a:pt x="488951" y="820131"/>
                  </a:cubicBezTo>
                  <a:lnTo>
                    <a:pt x="493474" y="817529"/>
                  </a:lnTo>
                  <a:lnTo>
                    <a:pt x="474915" y="813855"/>
                  </a:lnTo>
                  <a:lnTo>
                    <a:pt x="450195" y="830488"/>
                  </a:lnTo>
                  <a:cubicBezTo>
                    <a:pt x="449115" y="831604"/>
                    <a:pt x="447675" y="829372"/>
                    <a:pt x="449115" y="828256"/>
                  </a:cubicBezTo>
                  <a:lnTo>
                    <a:pt x="472896" y="813455"/>
                  </a:lnTo>
                  <a:lnTo>
                    <a:pt x="462082" y="811314"/>
                  </a:lnTo>
                  <a:cubicBezTo>
                    <a:pt x="455244" y="809513"/>
                    <a:pt x="443368" y="809873"/>
                    <a:pt x="449126" y="808072"/>
                  </a:cubicBezTo>
                  <a:close/>
                  <a:moveTo>
                    <a:pt x="1447770" y="551204"/>
                  </a:moveTo>
                  <a:lnTo>
                    <a:pt x="1447814" y="552013"/>
                  </a:lnTo>
                  <a:lnTo>
                    <a:pt x="1447998" y="551244"/>
                  </a:lnTo>
                  <a:close/>
                  <a:moveTo>
                    <a:pt x="1409581" y="545585"/>
                  </a:moveTo>
                  <a:lnTo>
                    <a:pt x="1409581" y="862537"/>
                  </a:lnTo>
                  <a:lnTo>
                    <a:pt x="1409581" y="987776"/>
                  </a:lnTo>
                  <a:lnTo>
                    <a:pt x="1442386" y="994311"/>
                  </a:lnTo>
                  <a:lnTo>
                    <a:pt x="1443993" y="996980"/>
                  </a:lnTo>
                  <a:lnTo>
                    <a:pt x="1447410" y="583972"/>
                  </a:lnTo>
                  <a:cubicBezTo>
                    <a:pt x="1447590" y="579471"/>
                    <a:pt x="1448310" y="573619"/>
                    <a:pt x="1448670" y="567723"/>
                  </a:cubicBezTo>
                  <a:lnTo>
                    <a:pt x="1447905" y="553671"/>
                  </a:lnTo>
                  <a:lnTo>
                    <a:pt x="1448130" y="553725"/>
                  </a:lnTo>
                  <a:lnTo>
                    <a:pt x="1449020" y="552906"/>
                  </a:lnTo>
                  <a:lnTo>
                    <a:pt x="1447846" y="552592"/>
                  </a:lnTo>
                  <a:lnTo>
                    <a:pt x="1447905" y="553671"/>
                  </a:lnTo>
                  <a:lnTo>
                    <a:pt x="1419056" y="546838"/>
                  </a:lnTo>
                  <a:close/>
                  <a:moveTo>
                    <a:pt x="1320613" y="530056"/>
                  </a:moveTo>
                  <a:lnTo>
                    <a:pt x="1320613" y="840932"/>
                  </a:lnTo>
                  <a:lnTo>
                    <a:pt x="1320613" y="970056"/>
                  </a:lnTo>
                  <a:lnTo>
                    <a:pt x="1397694" y="985409"/>
                  </a:lnTo>
                  <a:lnTo>
                    <a:pt x="1397694" y="765315"/>
                  </a:lnTo>
                  <a:lnTo>
                    <a:pt x="1397694" y="544013"/>
                  </a:lnTo>
                  <a:lnTo>
                    <a:pt x="1389443" y="542922"/>
                  </a:lnTo>
                  <a:close/>
                  <a:moveTo>
                    <a:pt x="1214638" y="510246"/>
                  </a:moveTo>
                  <a:lnTo>
                    <a:pt x="1214638" y="833962"/>
                  </a:lnTo>
                  <a:lnTo>
                    <a:pt x="1214638" y="948948"/>
                  </a:lnTo>
                  <a:lnTo>
                    <a:pt x="1309087" y="967760"/>
                  </a:lnTo>
                  <a:lnTo>
                    <a:pt x="1309087" y="796642"/>
                  </a:lnTo>
                  <a:lnTo>
                    <a:pt x="1309087" y="527901"/>
                  </a:lnTo>
                  <a:close/>
                  <a:moveTo>
                    <a:pt x="1320613" y="502415"/>
                  </a:moveTo>
                  <a:lnTo>
                    <a:pt x="1320613" y="518158"/>
                  </a:lnTo>
                  <a:lnTo>
                    <a:pt x="1397694" y="532533"/>
                  </a:lnTo>
                  <a:lnTo>
                    <a:pt x="1397694" y="505924"/>
                  </a:lnTo>
                  <a:lnTo>
                    <a:pt x="1392659" y="507702"/>
                  </a:lnTo>
                  <a:cubicBezTo>
                    <a:pt x="1379305" y="510235"/>
                    <a:pt x="1364457" y="509879"/>
                    <a:pt x="1356127" y="509524"/>
                  </a:cubicBezTo>
                  <a:cubicBezTo>
                    <a:pt x="1349608" y="509168"/>
                    <a:pt x="1337205" y="508369"/>
                    <a:pt x="1326431" y="505214"/>
                  </a:cubicBezTo>
                  <a:close/>
                  <a:moveTo>
                    <a:pt x="1125422" y="493568"/>
                  </a:moveTo>
                  <a:lnTo>
                    <a:pt x="1125422" y="812357"/>
                  </a:lnTo>
                  <a:lnTo>
                    <a:pt x="1125422" y="931178"/>
                  </a:lnTo>
                  <a:lnTo>
                    <a:pt x="1202719" y="946574"/>
                  </a:lnTo>
                  <a:lnTo>
                    <a:pt x="1202719" y="736740"/>
                  </a:lnTo>
                  <a:lnTo>
                    <a:pt x="1202719" y="508017"/>
                  </a:lnTo>
                  <a:close/>
                  <a:moveTo>
                    <a:pt x="1349678" y="475251"/>
                  </a:moveTo>
                  <a:cubicBezTo>
                    <a:pt x="1335253" y="476832"/>
                    <a:pt x="1323896" y="480780"/>
                    <a:pt x="1323896" y="486778"/>
                  </a:cubicBezTo>
                  <a:cubicBezTo>
                    <a:pt x="1323896" y="498240"/>
                    <a:pt x="1369323" y="502704"/>
                    <a:pt x="1393870" y="495974"/>
                  </a:cubicBezTo>
                  <a:lnTo>
                    <a:pt x="1397694" y="493290"/>
                  </a:lnTo>
                  <a:lnTo>
                    <a:pt x="1397694" y="480616"/>
                  </a:lnTo>
                  <a:lnTo>
                    <a:pt x="1393870" y="477931"/>
                  </a:lnTo>
                  <a:cubicBezTo>
                    <a:pt x="1381596" y="474458"/>
                    <a:pt x="1364103" y="473671"/>
                    <a:pt x="1349678" y="475251"/>
                  </a:cubicBezTo>
                  <a:close/>
                  <a:moveTo>
                    <a:pt x="1202719" y="470336"/>
                  </a:moveTo>
                  <a:lnTo>
                    <a:pt x="1186599" y="476149"/>
                  </a:lnTo>
                  <a:cubicBezTo>
                    <a:pt x="1173387" y="478745"/>
                    <a:pt x="1158696" y="478477"/>
                    <a:pt x="1150455" y="478119"/>
                  </a:cubicBezTo>
                  <a:lnTo>
                    <a:pt x="1125422" y="474397"/>
                  </a:lnTo>
                  <a:lnTo>
                    <a:pt x="1125422" y="481756"/>
                  </a:lnTo>
                  <a:lnTo>
                    <a:pt x="1202719" y="496171"/>
                  </a:lnTo>
                  <a:close/>
                  <a:moveTo>
                    <a:pt x="920631" y="455387"/>
                  </a:moveTo>
                  <a:lnTo>
                    <a:pt x="920631" y="667274"/>
                  </a:lnTo>
                  <a:lnTo>
                    <a:pt x="920631" y="890387"/>
                  </a:lnTo>
                  <a:lnTo>
                    <a:pt x="1113864" y="928876"/>
                  </a:lnTo>
                  <a:lnTo>
                    <a:pt x="1113864" y="768067"/>
                  </a:lnTo>
                  <a:lnTo>
                    <a:pt x="1113864" y="491410"/>
                  </a:lnTo>
                  <a:close/>
                  <a:moveTo>
                    <a:pt x="398253" y="446575"/>
                  </a:moveTo>
                  <a:cubicBezTo>
                    <a:pt x="398972" y="446214"/>
                    <a:pt x="399690" y="447296"/>
                    <a:pt x="398972" y="447657"/>
                  </a:cubicBezTo>
                  <a:cubicBezTo>
                    <a:pt x="382078" y="458481"/>
                    <a:pt x="363747" y="467501"/>
                    <a:pt x="345775" y="476881"/>
                  </a:cubicBezTo>
                  <a:cubicBezTo>
                    <a:pt x="344338" y="477603"/>
                    <a:pt x="342900" y="475078"/>
                    <a:pt x="344338" y="474356"/>
                  </a:cubicBezTo>
                  <a:cubicBezTo>
                    <a:pt x="361950" y="464975"/>
                    <a:pt x="379922" y="454512"/>
                    <a:pt x="398253" y="446575"/>
                  </a:cubicBezTo>
                  <a:close/>
                  <a:moveTo>
                    <a:pt x="1144169" y="443588"/>
                  </a:moveTo>
                  <a:cubicBezTo>
                    <a:pt x="1137010" y="444384"/>
                    <a:pt x="1130610" y="445777"/>
                    <a:pt x="1125998" y="447726"/>
                  </a:cubicBezTo>
                  <a:lnTo>
                    <a:pt x="1125422" y="448306"/>
                  </a:lnTo>
                  <a:lnTo>
                    <a:pt x="1125422" y="461911"/>
                  </a:lnTo>
                  <a:lnTo>
                    <a:pt x="1125998" y="462475"/>
                  </a:lnTo>
                  <a:cubicBezTo>
                    <a:pt x="1139832" y="468294"/>
                    <a:pt x="1169771" y="469553"/>
                    <a:pt x="1187948" y="464467"/>
                  </a:cubicBezTo>
                  <a:lnTo>
                    <a:pt x="1200536" y="455380"/>
                  </a:lnTo>
                  <a:lnTo>
                    <a:pt x="1202719" y="456956"/>
                  </a:lnTo>
                  <a:lnTo>
                    <a:pt x="1202719" y="453804"/>
                  </a:lnTo>
                  <a:lnTo>
                    <a:pt x="1200536" y="455380"/>
                  </a:lnTo>
                  <a:lnTo>
                    <a:pt x="1187948" y="446288"/>
                  </a:lnTo>
                  <a:cubicBezTo>
                    <a:pt x="1175830" y="442789"/>
                    <a:pt x="1158485" y="441996"/>
                    <a:pt x="1144169" y="443588"/>
                  </a:cubicBezTo>
                  <a:close/>
                  <a:moveTo>
                    <a:pt x="831663" y="438801"/>
                  </a:moveTo>
                  <a:lnTo>
                    <a:pt x="831663" y="645669"/>
                  </a:lnTo>
                  <a:lnTo>
                    <a:pt x="831663" y="872667"/>
                  </a:lnTo>
                  <a:lnTo>
                    <a:pt x="911184" y="888506"/>
                  </a:lnTo>
                  <a:lnTo>
                    <a:pt x="911080" y="880745"/>
                  </a:lnTo>
                  <a:cubicBezTo>
                    <a:pt x="910050" y="864958"/>
                    <a:pt x="908744" y="851275"/>
                    <a:pt x="908744" y="842633"/>
                  </a:cubicBezTo>
                  <a:lnTo>
                    <a:pt x="908744" y="570052"/>
                  </a:lnTo>
                  <a:lnTo>
                    <a:pt x="908744" y="453171"/>
                  </a:lnTo>
                  <a:close/>
                  <a:moveTo>
                    <a:pt x="369317" y="425939"/>
                  </a:moveTo>
                  <a:cubicBezTo>
                    <a:pt x="370036" y="425576"/>
                    <a:pt x="371115" y="427029"/>
                    <a:pt x="370036" y="427393"/>
                  </a:cubicBezTo>
                  <a:cubicBezTo>
                    <a:pt x="335152" y="447380"/>
                    <a:pt x="298830" y="465550"/>
                    <a:pt x="263227" y="484447"/>
                  </a:cubicBezTo>
                  <a:cubicBezTo>
                    <a:pt x="261788" y="485537"/>
                    <a:pt x="260350" y="482994"/>
                    <a:pt x="261788" y="482267"/>
                  </a:cubicBezTo>
                  <a:cubicBezTo>
                    <a:pt x="297751" y="463006"/>
                    <a:pt x="332995" y="443383"/>
                    <a:pt x="369317" y="425939"/>
                  </a:cubicBezTo>
                  <a:close/>
                  <a:moveTo>
                    <a:pt x="1699130" y="414415"/>
                  </a:moveTo>
                  <a:lnTo>
                    <a:pt x="1459292" y="552297"/>
                  </a:lnTo>
                  <a:lnTo>
                    <a:pt x="1459292" y="574250"/>
                  </a:lnTo>
                  <a:lnTo>
                    <a:pt x="1455691" y="974303"/>
                  </a:lnTo>
                  <a:cubicBezTo>
                    <a:pt x="1455331" y="1040199"/>
                    <a:pt x="1454611" y="1106094"/>
                    <a:pt x="1453891" y="1171629"/>
                  </a:cubicBezTo>
                  <a:cubicBezTo>
                    <a:pt x="1453891" y="1187473"/>
                    <a:pt x="1458212" y="1210878"/>
                    <a:pt x="1453531" y="1226002"/>
                  </a:cubicBezTo>
                  <a:lnTo>
                    <a:pt x="1453531" y="1226740"/>
                  </a:lnTo>
                  <a:lnTo>
                    <a:pt x="1449364" y="1231116"/>
                  </a:lnTo>
                  <a:lnTo>
                    <a:pt x="1449255" y="1231133"/>
                  </a:lnTo>
                  <a:cubicBezTo>
                    <a:pt x="1448558" y="1231628"/>
                    <a:pt x="1448232" y="1232146"/>
                    <a:pt x="1448822" y="1231685"/>
                  </a:cubicBezTo>
                  <a:lnTo>
                    <a:pt x="1449364" y="1231116"/>
                  </a:lnTo>
                  <a:lnTo>
                    <a:pt x="1451916" y="1230717"/>
                  </a:lnTo>
                  <a:lnTo>
                    <a:pt x="1452278" y="1231998"/>
                  </a:lnTo>
                  <a:lnTo>
                    <a:pt x="1453531" y="1231203"/>
                  </a:lnTo>
                  <a:lnTo>
                    <a:pt x="1453531" y="1226740"/>
                  </a:lnTo>
                  <a:lnTo>
                    <a:pt x="1453891" y="1226362"/>
                  </a:lnTo>
                  <a:cubicBezTo>
                    <a:pt x="1469373" y="1207998"/>
                    <a:pt x="1505738" y="1194314"/>
                    <a:pt x="1526261" y="1181712"/>
                  </a:cubicBezTo>
                  <a:lnTo>
                    <a:pt x="1628514" y="1118697"/>
                  </a:lnTo>
                  <a:lnTo>
                    <a:pt x="1647667" y="1108123"/>
                  </a:lnTo>
                  <a:lnTo>
                    <a:pt x="1685423" y="1084186"/>
                  </a:lnTo>
                  <a:lnTo>
                    <a:pt x="1694403" y="1078007"/>
                  </a:lnTo>
                  <a:lnTo>
                    <a:pt x="1696205" y="1077350"/>
                  </a:lnTo>
                  <a:lnTo>
                    <a:pt x="1696221" y="1077340"/>
                  </a:lnTo>
                  <a:lnTo>
                    <a:pt x="1696318" y="1073629"/>
                  </a:lnTo>
                  <a:lnTo>
                    <a:pt x="1614698" y="1118978"/>
                  </a:lnTo>
                  <a:cubicBezTo>
                    <a:pt x="1579913" y="1138461"/>
                    <a:pt x="1545441" y="1158442"/>
                    <a:pt x="1511868" y="1180141"/>
                  </a:cubicBezTo>
                  <a:cubicBezTo>
                    <a:pt x="1510790" y="1180865"/>
                    <a:pt x="1509713" y="1179056"/>
                    <a:pt x="1510790" y="1178333"/>
                  </a:cubicBezTo>
                  <a:cubicBezTo>
                    <a:pt x="1544005" y="1156453"/>
                    <a:pt x="1577668" y="1134755"/>
                    <a:pt x="1612140" y="1114502"/>
                  </a:cubicBezTo>
                  <a:lnTo>
                    <a:pt x="1696394" y="1070746"/>
                  </a:lnTo>
                  <a:lnTo>
                    <a:pt x="1696563" y="1064324"/>
                  </a:lnTo>
                  <a:lnTo>
                    <a:pt x="1696429" y="1053875"/>
                  </a:lnTo>
                  <a:lnTo>
                    <a:pt x="1694345" y="1050327"/>
                  </a:lnTo>
                  <a:lnTo>
                    <a:pt x="1696367" y="1049053"/>
                  </a:lnTo>
                  <a:lnTo>
                    <a:pt x="1696041" y="1023635"/>
                  </a:lnTo>
                  <a:lnTo>
                    <a:pt x="1546808" y="1127757"/>
                  </a:lnTo>
                  <a:cubicBezTo>
                    <a:pt x="1545723" y="1128478"/>
                    <a:pt x="1544638" y="1126314"/>
                    <a:pt x="1545723" y="1125592"/>
                  </a:cubicBezTo>
                  <a:cubicBezTo>
                    <a:pt x="1571398" y="1107733"/>
                    <a:pt x="1596169" y="1087889"/>
                    <a:pt x="1621572" y="1068992"/>
                  </a:cubicBezTo>
                  <a:lnTo>
                    <a:pt x="1696013" y="1021403"/>
                  </a:lnTo>
                  <a:lnTo>
                    <a:pt x="1695703" y="997215"/>
                  </a:lnTo>
                  <a:lnTo>
                    <a:pt x="1470964" y="1132524"/>
                  </a:lnTo>
                  <a:cubicBezTo>
                    <a:pt x="1469521" y="1133242"/>
                    <a:pt x="1468438" y="1131088"/>
                    <a:pt x="1469882" y="1130370"/>
                  </a:cubicBezTo>
                  <a:cubicBezTo>
                    <a:pt x="1507777" y="1106498"/>
                    <a:pt x="1545401" y="1081728"/>
                    <a:pt x="1583612" y="1057946"/>
                  </a:cubicBezTo>
                  <a:lnTo>
                    <a:pt x="1695666" y="994391"/>
                  </a:lnTo>
                  <a:lnTo>
                    <a:pt x="1694088" y="871274"/>
                  </a:lnTo>
                  <a:lnTo>
                    <a:pt x="1694847" y="836968"/>
                  </a:lnTo>
                  <a:lnTo>
                    <a:pt x="1654342" y="862003"/>
                  </a:lnTo>
                  <a:cubicBezTo>
                    <a:pt x="1637025" y="871800"/>
                    <a:pt x="1619483" y="881234"/>
                    <a:pt x="1602211" y="891213"/>
                  </a:cubicBezTo>
                  <a:cubicBezTo>
                    <a:pt x="1600412" y="891938"/>
                    <a:pt x="1598613" y="889036"/>
                    <a:pt x="1600412" y="887947"/>
                  </a:cubicBezTo>
                  <a:lnTo>
                    <a:pt x="1694905" y="834349"/>
                  </a:lnTo>
                  <a:lnTo>
                    <a:pt x="1698363" y="677954"/>
                  </a:lnTo>
                  <a:cubicBezTo>
                    <a:pt x="1698363" y="609178"/>
                    <a:pt x="1698724" y="540402"/>
                    <a:pt x="1699084" y="471626"/>
                  </a:cubicBezTo>
                  <a:cubicBezTo>
                    <a:pt x="1699084" y="453622"/>
                    <a:pt x="1696203" y="433457"/>
                    <a:pt x="1699084" y="415813"/>
                  </a:cubicBezTo>
                  <a:close/>
                  <a:moveTo>
                    <a:pt x="908744" y="400660"/>
                  </a:moveTo>
                  <a:lnTo>
                    <a:pt x="901621" y="407758"/>
                  </a:lnTo>
                  <a:lnTo>
                    <a:pt x="908744" y="414602"/>
                  </a:lnTo>
                  <a:close/>
                  <a:moveTo>
                    <a:pt x="1504400" y="397720"/>
                  </a:moveTo>
                  <a:cubicBezTo>
                    <a:pt x="1520307" y="397001"/>
                    <a:pt x="1557181" y="397361"/>
                    <a:pt x="1561519" y="417862"/>
                  </a:cubicBezTo>
                  <a:lnTo>
                    <a:pt x="1560508" y="419480"/>
                  </a:lnTo>
                  <a:lnTo>
                    <a:pt x="1557136" y="414085"/>
                  </a:lnTo>
                  <a:cubicBezTo>
                    <a:pt x="1554289" y="413276"/>
                    <a:pt x="1551035" y="414265"/>
                    <a:pt x="1550312" y="417862"/>
                  </a:cubicBezTo>
                  <a:lnTo>
                    <a:pt x="1548018" y="419480"/>
                  </a:lnTo>
                  <a:lnTo>
                    <a:pt x="1536304" y="411214"/>
                  </a:lnTo>
                  <a:cubicBezTo>
                    <a:pt x="1513325" y="404824"/>
                    <a:pt x="1470418" y="408600"/>
                    <a:pt x="1470418" y="419660"/>
                  </a:cubicBezTo>
                  <a:cubicBezTo>
                    <a:pt x="1470418" y="430181"/>
                    <a:pt x="1513122" y="434227"/>
                    <a:pt x="1536151" y="427854"/>
                  </a:cubicBezTo>
                  <a:lnTo>
                    <a:pt x="1548018" y="419480"/>
                  </a:lnTo>
                  <a:lnTo>
                    <a:pt x="1550312" y="421099"/>
                  </a:lnTo>
                  <a:cubicBezTo>
                    <a:pt x="1551035" y="424696"/>
                    <a:pt x="1554289" y="425685"/>
                    <a:pt x="1557136" y="424876"/>
                  </a:cubicBezTo>
                  <a:lnTo>
                    <a:pt x="1560508" y="419480"/>
                  </a:lnTo>
                  <a:lnTo>
                    <a:pt x="1561519" y="421099"/>
                  </a:lnTo>
                  <a:cubicBezTo>
                    <a:pt x="1557181" y="442679"/>
                    <a:pt x="1517053" y="442320"/>
                    <a:pt x="1500785" y="441600"/>
                  </a:cubicBezTo>
                  <a:cubicBezTo>
                    <a:pt x="1488494" y="440881"/>
                    <a:pt x="1454150" y="438363"/>
                    <a:pt x="1454150" y="419660"/>
                  </a:cubicBezTo>
                  <a:cubicBezTo>
                    <a:pt x="1454150" y="399519"/>
                    <a:pt x="1491747" y="397720"/>
                    <a:pt x="1504400" y="397720"/>
                  </a:cubicBezTo>
                  <a:close/>
                  <a:moveTo>
                    <a:pt x="374092" y="395414"/>
                  </a:moveTo>
                  <a:cubicBezTo>
                    <a:pt x="375165" y="395414"/>
                    <a:pt x="375880" y="396844"/>
                    <a:pt x="374807" y="397560"/>
                  </a:cubicBezTo>
                  <a:cubicBezTo>
                    <a:pt x="334747" y="415083"/>
                    <a:pt x="297548" y="432606"/>
                    <a:pt x="262496" y="459428"/>
                  </a:cubicBezTo>
                  <a:cubicBezTo>
                    <a:pt x="261781" y="460143"/>
                    <a:pt x="260350" y="458355"/>
                    <a:pt x="261423" y="457998"/>
                  </a:cubicBezTo>
                  <a:cubicBezTo>
                    <a:pt x="294329" y="430818"/>
                    <a:pt x="332601" y="406858"/>
                    <a:pt x="374092" y="395414"/>
                  </a:cubicBezTo>
                  <a:close/>
                  <a:moveTo>
                    <a:pt x="1288616" y="364443"/>
                  </a:moveTo>
                  <a:cubicBezTo>
                    <a:pt x="1275080" y="365971"/>
                    <a:pt x="1264405" y="369680"/>
                    <a:pt x="1264405" y="375210"/>
                  </a:cubicBezTo>
                  <a:cubicBezTo>
                    <a:pt x="1264405" y="380605"/>
                    <a:pt x="1275030" y="384331"/>
                    <a:pt x="1288521" y="385895"/>
                  </a:cubicBezTo>
                  <a:lnTo>
                    <a:pt x="1309087" y="384756"/>
                  </a:lnTo>
                  <a:lnTo>
                    <a:pt x="1309087" y="365592"/>
                  </a:lnTo>
                  <a:close/>
                  <a:moveTo>
                    <a:pt x="401606" y="357569"/>
                  </a:moveTo>
                  <a:cubicBezTo>
                    <a:pt x="401381" y="357299"/>
                    <a:pt x="399491" y="357119"/>
                    <a:pt x="399671" y="357839"/>
                  </a:cubicBezTo>
                  <a:lnTo>
                    <a:pt x="399696" y="358271"/>
                  </a:lnTo>
                  <a:lnTo>
                    <a:pt x="396799" y="357731"/>
                  </a:lnTo>
                  <a:close/>
                  <a:moveTo>
                    <a:pt x="1409581" y="353659"/>
                  </a:moveTo>
                  <a:lnTo>
                    <a:pt x="1409581" y="472411"/>
                  </a:lnTo>
                  <a:lnTo>
                    <a:pt x="1411083" y="472983"/>
                  </a:lnTo>
                  <a:cubicBezTo>
                    <a:pt x="1415700" y="476004"/>
                    <a:pt x="1419050" y="480025"/>
                    <a:pt x="1420227" y="485356"/>
                  </a:cubicBezTo>
                  <a:lnTo>
                    <a:pt x="1419255" y="486940"/>
                  </a:lnTo>
                  <a:lnTo>
                    <a:pt x="1415972" y="481491"/>
                  </a:lnTo>
                  <a:lnTo>
                    <a:pt x="1409581" y="485034"/>
                  </a:lnTo>
                  <a:lnTo>
                    <a:pt x="1409581" y="488865"/>
                  </a:lnTo>
                  <a:lnTo>
                    <a:pt x="1415972" y="492286"/>
                  </a:lnTo>
                  <a:lnTo>
                    <a:pt x="1419255" y="486940"/>
                  </a:lnTo>
                  <a:lnTo>
                    <a:pt x="1420227" y="488555"/>
                  </a:lnTo>
                  <a:cubicBezTo>
                    <a:pt x="1419050" y="494152"/>
                    <a:pt x="1415497" y="498306"/>
                    <a:pt x="1410568" y="501377"/>
                  </a:cubicBezTo>
                  <a:lnTo>
                    <a:pt x="1409581" y="501726"/>
                  </a:lnTo>
                  <a:lnTo>
                    <a:pt x="1409581" y="534750"/>
                  </a:lnTo>
                  <a:lnTo>
                    <a:pt x="1452965" y="542841"/>
                  </a:lnTo>
                  <a:lnTo>
                    <a:pt x="1689686" y="406413"/>
                  </a:lnTo>
                  <a:lnTo>
                    <a:pt x="1665599" y="400329"/>
                  </a:lnTo>
                  <a:cubicBezTo>
                    <a:pt x="1652547" y="398619"/>
                    <a:pt x="1639316" y="397629"/>
                    <a:pt x="1628874" y="395648"/>
                  </a:cubicBezTo>
                  <a:lnTo>
                    <a:pt x="1472974" y="365761"/>
                  </a:lnTo>
                  <a:close/>
                  <a:moveTo>
                    <a:pt x="343926" y="352909"/>
                  </a:moveTo>
                  <a:cubicBezTo>
                    <a:pt x="345000" y="352551"/>
                    <a:pt x="345717" y="353985"/>
                    <a:pt x="344642" y="354343"/>
                  </a:cubicBezTo>
                  <a:cubicBezTo>
                    <a:pt x="296998" y="377644"/>
                    <a:pt x="247205" y="397359"/>
                    <a:pt x="197771" y="418150"/>
                  </a:cubicBezTo>
                  <a:cubicBezTo>
                    <a:pt x="196696" y="418867"/>
                    <a:pt x="195263" y="416717"/>
                    <a:pt x="196696" y="416000"/>
                  </a:cubicBezTo>
                  <a:cubicBezTo>
                    <a:pt x="245414" y="394492"/>
                    <a:pt x="294133" y="371908"/>
                    <a:pt x="343926" y="352909"/>
                  </a:cubicBezTo>
                  <a:close/>
                  <a:moveTo>
                    <a:pt x="346340" y="348326"/>
                  </a:moveTo>
                  <a:lnTo>
                    <a:pt x="378068" y="354239"/>
                  </a:lnTo>
                  <a:lnTo>
                    <a:pt x="396799" y="357731"/>
                  </a:lnTo>
                  <a:lnTo>
                    <a:pt x="393550" y="357839"/>
                  </a:lnTo>
                  <a:close/>
                  <a:moveTo>
                    <a:pt x="722596" y="341794"/>
                  </a:moveTo>
                  <a:cubicBezTo>
                    <a:pt x="738720" y="341439"/>
                    <a:pt x="777776" y="341794"/>
                    <a:pt x="782434" y="363119"/>
                  </a:cubicBezTo>
                  <a:lnTo>
                    <a:pt x="781420" y="364718"/>
                  </a:lnTo>
                  <a:lnTo>
                    <a:pt x="777955" y="359254"/>
                  </a:lnTo>
                  <a:cubicBezTo>
                    <a:pt x="775178" y="358499"/>
                    <a:pt x="772043" y="359565"/>
                    <a:pt x="771326" y="363119"/>
                  </a:cubicBezTo>
                  <a:lnTo>
                    <a:pt x="769063" y="364725"/>
                  </a:lnTo>
                  <a:lnTo>
                    <a:pt x="756300" y="355744"/>
                  </a:lnTo>
                  <a:cubicBezTo>
                    <a:pt x="731912" y="348880"/>
                    <a:pt x="686766" y="352812"/>
                    <a:pt x="686766" y="364541"/>
                  </a:cubicBezTo>
                  <a:cubicBezTo>
                    <a:pt x="686766" y="376269"/>
                    <a:pt x="731912" y="380601"/>
                    <a:pt x="756300" y="373787"/>
                  </a:cubicBezTo>
                  <a:lnTo>
                    <a:pt x="769063" y="364725"/>
                  </a:lnTo>
                  <a:lnTo>
                    <a:pt x="771326" y="366318"/>
                  </a:lnTo>
                  <a:cubicBezTo>
                    <a:pt x="772043" y="369872"/>
                    <a:pt x="775178" y="370938"/>
                    <a:pt x="777955" y="370183"/>
                  </a:cubicBezTo>
                  <a:lnTo>
                    <a:pt x="781420" y="364718"/>
                  </a:lnTo>
                  <a:lnTo>
                    <a:pt x="782434" y="366318"/>
                  </a:lnTo>
                  <a:cubicBezTo>
                    <a:pt x="777417" y="388708"/>
                    <a:pt x="735495" y="388353"/>
                    <a:pt x="718655" y="387287"/>
                  </a:cubicBezTo>
                  <a:cubicBezTo>
                    <a:pt x="705756" y="386931"/>
                    <a:pt x="669925" y="384088"/>
                    <a:pt x="669925" y="364541"/>
                  </a:cubicBezTo>
                  <a:cubicBezTo>
                    <a:pt x="669925" y="344282"/>
                    <a:pt x="709339" y="342150"/>
                    <a:pt x="722596" y="341794"/>
                  </a:cubicBezTo>
                  <a:close/>
                  <a:moveTo>
                    <a:pt x="1320613" y="336674"/>
                  </a:moveTo>
                  <a:lnTo>
                    <a:pt x="1320613" y="354820"/>
                  </a:lnTo>
                  <a:lnTo>
                    <a:pt x="1330787" y="355518"/>
                  </a:lnTo>
                  <a:cubicBezTo>
                    <a:pt x="1342582" y="358126"/>
                    <a:pt x="1352975" y="363341"/>
                    <a:pt x="1355144" y="373412"/>
                  </a:cubicBezTo>
                  <a:lnTo>
                    <a:pt x="1354182" y="375061"/>
                  </a:lnTo>
                  <a:lnTo>
                    <a:pt x="1350896" y="369635"/>
                  </a:lnTo>
                  <a:cubicBezTo>
                    <a:pt x="1348095" y="368826"/>
                    <a:pt x="1344841" y="369815"/>
                    <a:pt x="1343937" y="373412"/>
                  </a:cubicBezTo>
                  <a:lnTo>
                    <a:pt x="1341676" y="375047"/>
                  </a:lnTo>
                  <a:lnTo>
                    <a:pt x="1329985" y="366764"/>
                  </a:lnTo>
                  <a:lnTo>
                    <a:pt x="1320613" y="366238"/>
                  </a:lnTo>
                  <a:lnTo>
                    <a:pt x="1320613" y="384117"/>
                  </a:lnTo>
                  <a:lnTo>
                    <a:pt x="1329833" y="383606"/>
                  </a:lnTo>
                  <a:lnTo>
                    <a:pt x="1341676" y="375047"/>
                  </a:lnTo>
                  <a:lnTo>
                    <a:pt x="1343937" y="376649"/>
                  </a:lnTo>
                  <a:cubicBezTo>
                    <a:pt x="1344841" y="380425"/>
                    <a:pt x="1348095" y="381504"/>
                    <a:pt x="1350896" y="380695"/>
                  </a:cubicBezTo>
                  <a:lnTo>
                    <a:pt x="1354182" y="375061"/>
                  </a:lnTo>
                  <a:lnTo>
                    <a:pt x="1355144" y="376649"/>
                  </a:lnTo>
                  <a:cubicBezTo>
                    <a:pt x="1352794" y="387439"/>
                    <a:pt x="1341587" y="392834"/>
                    <a:pt x="1328980" y="395397"/>
                  </a:cubicBezTo>
                  <a:lnTo>
                    <a:pt x="1320613" y="395821"/>
                  </a:lnTo>
                  <a:lnTo>
                    <a:pt x="1320613" y="471179"/>
                  </a:lnTo>
                  <a:lnTo>
                    <a:pt x="1328106" y="467852"/>
                  </a:lnTo>
                  <a:cubicBezTo>
                    <a:pt x="1339740" y="464831"/>
                    <a:pt x="1353049" y="464387"/>
                    <a:pt x="1359749" y="464387"/>
                  </a:cubicBezTo>
                  <a:cubicBezTo>
                    <a:pt x="1367897" y="464031"/>
                    <a:pt x="1381840" y="463942"/>
                    <a:pt x="1394334" y="466608"/>
                  </a:cubicBezTo>
                  <a:lnTo>
                    <a:pt x="1397694" y="467887"/>
                  </a:lnTo>
                  <a:lnTo>
                    <a:pt x="1397694" y="351390"/>
                  </a:lnTo>
                  <a:close/>
                  <a:moveTo>
                    <a:pt x="1071243" y="326170"/>
                  </a:moveTo>
                  <a:cubicBezTo>
                    <a:pt x="1057644" y="327665"/>
                    <a:pt x="1046918" y="331353"/>
                    <a:pt x="1046918" y="336926"/>
                  </a:cubicBezTo>
                  <a:cubicBezTo>
                    <a:pt x="1046918" y="347801"/>
                    <a:pt x="1089621" y="351744"/>
                    <a:pt x="1112650" y="345388"/>
                  </a:cubicBezTo>
                  <a:lnTo>
                    <a:pt x="1113864" y="344539"/>
                  </a:lnTo>
                  <a:lnTo>
                    <a:pt x="1113864" y="329309"/>
                  </a:lnTo>
                  <a:lnTo>
                    <a:pt x="1112802" y="328566"/>
                  </a:lnTo>
                  <a:cubicBezTo>
                    <a:pt x="1101313" y="325371"/>
                    <a:pt x="1084842" y="324675"/>
                    <a:pt x="1071243" y="326170"/>
                  </a:cubicBezTo>
                  <a:close/>
                  <a:moveTo>
                    <a:pt x="1214638" y="316443"/>
                  </a:moveTo>
                  <a:lnTo>
                    <a:pt x="1214638" y="498394"/>
                  </a:lnTo>
                  <a:lnTo>
                    <a:pt x="1309087" y="516008"/>
                  </a:lnTo>
                  <a:lnTo>
                    <a:pt x="1309087" y="491867"/>
                  </a:lnTo>
                  <a:lnTo>
                    <a:pt x="1306513" y="486778"/>
                  </a:lnTo>
                  <a:lnTo>
                    <a:pt x="1309087" y="481898"/>
                  </a:lnTo>
                  <a:lnTo>
                    <a:pt x="1309087" y="396406"/>
                  </a:lnTo>
                  <a:lnTo>
                    <a:pt x="1294410" y="397150"/>
                  </a:lnTo>
                  <a:cubicBezTo>
                    <a:pt x="1282119" y="396791"/>
                    <a:pt x="1247775" y="394273"/>
                    <a:pt x="1247775" y="375210"/>
                  </a:cubicBezTo>
                  <a:cubicBezTo>
                    <a:pt x="1247775" y="355428"/>
                    <a:pt x="1285372" y="353630"/>
                    <a:pt x="1298025" y="353270"/>
                  </a:cubicBezTo>
                  <a:lnTo>
                    <a:pt x="1309087" y="354029"/>
                  </a:lnTo>
                  <a:lnTo>
                    <a:pt x="1309087" y="334474"/>
                  </a:lnTo>
                  <a:close/>
                  <a:moveTo>
                    <a:pt x="125716" y="305241"/>
                  </a:moveTo>
                  <a:lnTo>
                    <a:pt x="201355" y="320010"/>
                  </a:lnTo>
                  <a:lnTo>
                    <a:pt x="212854" y="314804"/>
                  </a:lnTo>
                  <a:cubicBezTo>
                    <a:pt x="213219" y="314451"/>
                    <a:pt x="213948" y="315862"/>
                    <a:pt x="213219" y="315862"/>
                  </a:cubicBezTo>
                  <a:lnTo>
                    <a:pt x="203293" y="320388"/>
                  </a:lnTo>
                  <a:lnTo>
                    <a:pt x="255105" y="330505"/>
                  </a:lnTo>
                  <a:lnTo>
                    <a:pt x="262448" y="327508"/>
                  </a:lnTo>
                  <a:cubicBezTo>
                    <a:pt x="262807" y="327151"/>
                    <a:pt x="263166" y="328222"/>
                    <a:pt x="262807" y="328579"/>
                  </a:cubicBezTo>
                  <a:lnTo>
                    <a:pt x="257819" y="331035"/>
                  </a:lnTo>
                  <a:lnTo>
                    <a:pt x="308852" y="341000"/>
                  </a:lnTo>
                  <a:lnTo>
                    <a:pt x="317279" y="338264"/>
                  </a:lnTo>
                  <a:cubicBezTo>
                    <a:pt x="318364" y="338264"/>
                    <a:pt x="318726" y="339719"/>
                    <a:pt x="317641" y="340083"/>
                  </a:cubicBezTo>
                  <a:lnTo>
                    <a:pt x="312741" y="341759"/>
                  </a:lnTo>
                  <a:lnTo>
                    <a:pt x="345304" y="348117"/>
                  </a:lnTo>
                  <a:lnTo>
                    <a:pt x="346340" y="348326"/>
                  </a:lnTo>
                  <a:lnTo>
                    <a:pt x="312162" y="341957"/>
                  </a:lnTo>
                  <a:lnTo>
                    <a:pt x="251167" y="362820"/>
                  </a:lnTo>
                  <a:cubicBezTo>
                    <a:pt x="229280" y="370915"/>
                    <a:pt x="207665" y="379737"/>
                    <a:pt x="186321" y="389923"/>
                  </a:cubicBezTo>
                  <a:cubicBezTo>
                    <a:pt x="185235" y="390287"/>
                    <a:pt x="184150" y="388832"/>
                    <a:pt x="185235" y="388468"/>
                  </a:cubicBezTo>
                  <a:cubicBezTo>
                    <a:pt x="206398" y="378282"/>
                    <a:pt x="228014" y="368641"/>
                    <a:pt x="250036" y="360092"/>
                  </a:cubicBezTo>
                  <a:lnTo>
                    <a:pt x="308186" y="341216"/>
                  </a:lnTo>
                  <a:lnTo>
                    <a:pt x="256648" y="331612"/>
                  </a:lnTo>
                  <a:lnTo>
                    <a:pt x="145388" y="386405"/>
                  </a:lnTo>
                  <a:cubicBezTo>
                    <a:pt x="143952" y="387119"/>
                    <a:pt x="142875" y="385334"/>
                    <a:pt x="143952" y="384263"/>
                  </a:cubicBezTo>
                  <a:cubicBezTo>
                    <a:pt x="162804" y="372841"/>
                    <a:pt x="181835" y="362043"/>
                    <a:pt x="201449" y="352405"/>
                  </a:cubicBezTo>
                  <a:lnTo>
                    <a:pt x="253728" y="331067"/>
                  </a:lnTo>
                  <a:lnTo>
                    <a:pt x="201300" y="321297"/>
                  </a:lnTo>
                  <a:lnTo>
                    <a:pt x="162161" y="339145"/>
                  </a:lnTo>
                  <a:cubicBezTo>
                    <a:pt x="161067" y="339498"/>
                    <a:pt x="160338" y="338440"/>
                    <a:pt x="161432" y="338087"/>
                  </a:cubicBezTo>
                  <a:lnTo>
                    <a:pt x="199326" y="320929"/>
                  </a:lnTo>
                  <a:lnTo>
                    <a:pt x="146197" y="311029"/>
                  </a:lnTo>
                  <a:lnTo>
                    <a:pt x="125740" y="307131"/>
                  </a:lnTo>
                  <a:close/>
                  <a:moveTo>
                    <a:pt x="831663" y="304083"/>
                  </a:moveTo>
                  <a:lnTo>
                    <a:pt x="831663" y="426971"/>
                  </a:lnTo>
                  <a:lnTo>
                    <a:pt x="908744" y="441346"/>
                  </a:lnTo>
                  <a:lnTo>
                    <a:pt x="908744" y="426779"/>
                  </a:lnTo>
                  <a:lnTo>
                    <a:pt x="903975" y="426062"/>
                  </a:lnTo>
                  <a:cubicBezTo>
                    <a:pt x="893292" y="422863"/>
                    <a:pt x="884238" y="417354"/>
                    <a:pt x="884238" y="407758"/>
                  </a:cubicBezTo>
                  <a:cubicBezTo>
                    <a:pt x="884238" y="397451"/>
                    <a:pt x="894197" y="391853"/>
                    <a:pt x="905831" y="388788"/>
                  </a:cubicBezTo>
                  <a:lnTo>
                    <a:pt x="908744" y="388298"/>
                  </a:lnTo>
                  <a:lnTo>
                    <a:pt x="908744" y="312004"/>
                  </a:lnTo>
                  <a:lnTo>
                    <a:pt x="906885" y="312686"/>
                  </a:lnTo>
                  <a:cubicBezTo>
                    <a:pt x="894187" y="315223"/>
                    <a:pt x="880088" y="314951"/>
                    <a:pt x="872135" y="314589"/>
                  </a:cubicBezTo>
                  <a:cubicBezTo>
                    <a:pt x="865989" y="314226"/>
                    <a:pt x="854331" y="313411"/>
                    <a:pt x="844208" y="310329"/>
                  </a:cubicBezTo>
                  <a:close/>
                  <a:moveTo>
                    <a:pt x="511459" y="302106"/>
                  </a:moveTo>
                  <a:cubicBezTo>
                    <a:pt x="527583" y="301751"/>
                    <a:pt x="566639" y="302106"/>
                    <a:pt x="571297" y="323431"/>
                  </a:cubicBezTo>
                  <a:lnTo>
                    <a:pt x="570263" y="325030"/>
                  </a:lnTo>
                  <a:lnTo>
                    <a:pt x="566818" y="319699"/>
                  </a:lnTo>
                  <a:cubicBezTo>
                    <a:pt x="564041" y="318899"/>
                    <a:pt x="560906" y="319877"/>
                    <a:pt x="560189" y="323431"/>
                  </a:cubicBezTo>
                  <a:lnTo>
                    <a:pt x="557935" y="325037"/>
                  </a:lnTo>
                  <a:lnTo>
                    <a:pt x="545219" y="316056"/>
                  </a:lnTo>
                  <a:cubicBezTo>
                    <a:pt x="520932" y="309192"/>
                    <a:pt x="475987" y="313124"/>
                    <a:pt x="475987" y="324853"/>
                  </a:cubicBezTo>
                  <a:cubicBezTo>
                    <a:pt x="475987" y="336581"/>
                    <a:pt x="520932" y="340913"/>
                    <a:pt x="545219" y="334099"/>
                  </a:cubicBezTo>
                  <a:lnTo>
                    <a:pt x="557935" y="325037"/>
                  </a:lnTo>
                  <a:lnTo>
                    <a:pt x="560189" y="326630"/>
                  </a:lnTo>
                  <a:cubicBezTo>
                    <a:pt x="560906" y="330184"/>
                    <a:pt x="564041" y="331161"/>
                    <a:pt x="566818" y="330361"/>
                  </a:cubicBezTo>
                  <a:lnTo>
                    <a:pt x="570263" y="325030"/>
                  </a:lnTo>
                  <a:lnTo>
                    <a:pt x="571297" y="326630"/>
                  </a:lnTo>
                  <a:cubicBezTo>
                    <a:pt x="566280" y="349020"/>
                    <a:pt x="524358" y="348665"/>
                    <a:pt x="507518" y="347599"/>
                  </a:cubicBezTo>
                  <a:cubicBezTo>
                    <a:pt x="494977" y="347243"/>
                    <a:pt x="458788" y="344400"/>
                    <a:pt x="458788" y="324853"/>
                  </a:cubicBezTo>
                  <a:cubicBezTo>
                    <a:pt x="458788" y="304594"/>
                    <a:pt x="498202" y="302817"/>
                    <a:pt x="511459" y="302106"/>
                  </a:cubicBezTo>
                  <a:close/>
                  <a:moveTo>
                    <a:pt x="125675" y="302026"/>
                  </a:moveTo>
                  <a:lnTo>
                    <a:pt x="125716" y="305241"/>
                  </a:lnTo>
                  <a:lnTo>
                    <a:pt x="121470" y="304412"/>
                  </a:lnTo>
                  <a:lnTo>
                    <a:pt x="120949" y="303827"/>
                  </a:lnTo>
                  <a:lnTo>
                    <a:pt x="123135" y="302994"/>
                  </a:lnTo>
                  <a:lnTo>
                    <a:pt x="123154" y="303107"/>
                  </a:lnTo>
                  <a:lnTo>
                    <a:pt x="124184" y="302594"/>
                  </a:lnTo>
                  <a:close/>
                  <a:moveTo>
                    <a:pt x="1125422" y="299410"/>
                  </a:moveTo>
                  <a:lnTo>
                    <a:pt x="1125422" y="299602"/>
                  </a:lnTo>
                  <a:lnTo>
                    <a:pt x="1125422" y="321751"/>
                  </a:lnTo>
                  <a:lnTo>
                    <a:pt x="1129443" y="323327"/>
                  </a:lnTo>
                  <a:cubicBezTo>
                    <a:pt x="1133792" y="326278"/>
                    <a:pt x="1136933" y="330220"/>
                    <a:pt x="1138018" y="335476"/>
                  </a:cubicBezTo>
                  <a:lnTo>
                    <a:pt x="1137076" y="336912"/>
                  </a:lnTo>
                  <a:lnTo>
                    <a:pt x="1133499" y="331353"/>
                  </a:lnTo>
                  <a:cubicBezTo>
                    <a:pt x="1130697" y="330582"/>
                    <a:pt x="1127534" y="331670"/>
                    <a:pt x="1126811" y="335476"/>
                  </a:cubicBezTo>
                  <a:lnTo>
                    <a:pt x="1125422" y="336448"/>
                  </a:lnTo>
                  <a:lnTo>
                    <a:pt x="1125422" y="337404"/>
                  </a:lnTo>
                  <a:lnTo>
                    <a:pt x="1126811" y="338376"/>
                  </a:lnTo>
                  <a:cubicBezTo>
                    <a:pt x="1127534" y="342001"/>
                    <a:pt x="1130697" y="343089"/>
                    <a:pt x="1133499" y="342364"/>
                  </a:cubicBezTo>
                  <a:lnTo>
                    <a:pt x="1137076" y="336912"/>
                  </a:lnTo>
                  <a:lnTo>
                    <a:pt x="1138018" y="338376"/>
                  </a:lnTo>
                  <a:cubicBezTo>
                    <a:pt x="1136843" y="343814"/>
                    <a:pt x="1133454" y="347869"/>
                    <a:pt x="1128777" y="350883"/>
                  </a:cubicBezTo>
                  <a:lnTo>
                    <a:pt x="1125422" y="352119"/>
                  </a:lnTo>
                  <a:lnTo>
                    <a:pt x="1125422" y="435805"/>
                  </a:lnTo>
                  <a:lnTo>
                    <a:pt x="1154396" y="432284"/>
                  </a:lnTo>
                  <a:cubicBezTo>
                    <a:pt x="1162458" y="432105"/>
                    <a:pt x="1176163" y="432015"/>
                    <a:pt x="1188436" y="434701"/>
                  </a:cubicBezTo>
                  <a:lnTo>
                    <a:pt x="1202719" y="440298"/>
                  </a:lnTo>
                  <a:lnTo>
                    <a:pt x="1202719" y="314167"/>
                  </a:lnTo>
                  <a:close/>
                  <a:moveTo>
                    <a:pt x="137715" y="295862"/>
                  </a:moveTo>
                  <a:lnTo>
                    <a:pt x="325835" y="332636"/>
                  </a:lnTo>
                  <a:lnTo>
                    <a:pt x="289136" y="325792"/>
                  </a:lnTo>
                  <a:lnTo>
                    <a:pt x="135293" y="297067"/>
                  </a:lnTo>
                  <a:close/>
                  <a:moveTo>
                    <a:pt x="121675" y="294525"/>
                  </a:moveTo>
                  <a:lnTo>
                    <a:pt x="135293" y="297067"/>
                  </a:lnTo>
                  <a:lnTo>
                    <a:pt x="124184" y="302594"/>
                  </a:lnTo>
                  <a:lnTo>
                    <a:pt x="123135" y="302994"/>
                  </a:lnTo>
                  <a:close/>
                  <a:moveTo>
                    <a:pt x="866360" y="281624"/>
                  </a:moveTo>
                  <a:cubicBezTo>
                    <a:pt x="852806" y="283164"/>
                    <a:pt x="842130" y="286903"/>
                    <a:pt x="842130" y="292476"/>
                  </a:cubicBezTo>
                  <a:cubicBezTo>
                    <a:pt x="842130" y="303079"/>
                    <a:pt x="884833" y="307158"/>
                    <a:pt x="907863" y="300734"/>
                  </a:cubicBezTo>
                  <a:lnTo>
                    <a:pt x="908744" y="300108"/>
                  </a:lnTo>
                  <a:lnTo>
                    <a:pt x="908744" y="284583"/>
                  </a:lnTo>
                  <a:lnTo>
                    <a:pt x="907863" y="283963"/>
                  </a:lnTo>
                  <a:cubicBezTo>
                    <a:pt x="896348" y="280743"/>
                    <a:pt x="879915" y="280084"/>
                    <a:pt x="866360" y="281624"/>
                  </a:cubicBezTo>
                  <a:close/>
                  <a:moveTo>
                    <a:pt x="322352" y="264012"/>
                  </a:moveTo>
                  <a:cubicBezTo>
                    <a:pt x="338886" y="263651"/>
                    <a:pt x="377705" y="264012"/>
                    <a:pt x="382378" y="285299"/>
                  </a:cubicBezTo>
                  <a:lnTo>
                    <a:pt x="381341" y="286922"/>
                  </a:lnTo>
                  <a:lnTo>
                    <a:pt x="377885" y="281510"/>
                  </a:lnTo>
                  <a:cubicBezTo>
                    <a:pt x="375099" y="280698"/>
                    <a:pt x="371954" y="281691"/>
                    <a:pt x="371235" y="285299"/>
                  </a:cubicBezTo>
                  <a:lnTo>
                    <a:pt x="368958" y="286934"/>
                  </a:lnTo>
                  <a:lnTo>
                    <a:pt x="356369" y="278021"/>
                  </a:lnTo>
                  <a:cubicBezTo>
                    <a:pt x="332057" y="271205"/>
                    <a:pt x="286768" y="275196"/>
                    <a:pt x="286768" y="287103"/>
                  </a:cubicBezTo>
                  <a:cubicBezTo>
                    <a:pt x="286768" y="298468"/>
                    <a:pt x="331855" y="302932"/>
                    <a:pt x="356218" y="296083"/>
                  </a:cubicBezTo>
                  <a:lnTo>
                    <a:pt x="368958" y="286934"/>
                  </a:lnTo>
                  <a:lnTo>
                    <a:pt x="371235" y="288546"/>
                  </a:lnTo>
                  <a:cubicBezTo>
                    <a:pt x="371954" y="292154"/>
                    <a:pt x="375099" y="293146"/>
                    <a:pt x="377885" y="292334"/>
                  </a:cubicBezTo>
                  <a:lnTo>
                    <a:pt x="381341" y="286922"/>
                  </a:lnTo>
                  <a:lnTo>
                    <a:pt x="382378" y="288546"/>
                  </a:lnTo>
                  <a:cubicBezTo>
                    <a:pt x="377346" y="310915"/>
                    <a:pt x="335292" y="310915"/>
                    <a:pt x="318758" y="310193"/>
                  </a:cubicBezTo>
                  <a:cubicBezTo>
                    <a:pt x="305818" y="309111"/>
                    <a:pt x="269875" y="306586"/>
                    <a:pt x="269875" y="287103"/>
                  </a:cubicBezTo>
                  <a:cubicBezTo>
                    <a:pt x="269875" y="266537"/>
                    <a:pt x="309053" y="264372"/>
                    <a:pt x="322352" y="264012"/>
                  </a:cubicBezTo>
                  <a:close/>
                  <a:moveTo>
                    <a:pt x="920631" y="260314"/>
                  </a:moveTo>
                  <a:lnTo>
                    <a:pt x="920631" y="277322"/>
                  </a:lnTo>
                  <a:lnTo>
                    <a:pt x="924656" y="278877"/>
                  </a:lnTo>
                  <a:cubicBezTo>
                    <a:pt x="929005" y="281760"/>
                    <a:pt x="932146" y="285589"/>
                    <a:pt x="933231" y="290664"/>
                  </a:cubicBezTo>
                  <a:lnTo>
                    <a:pt x="932217" y="292310"/>
                  </a:lnTo>
                  <a:lnTo>
                    <a:pt x="928712" y="286721"/>
                  </a:lnTo>
                  <a:cubicBezTo>
                    <a:pt x="925910" y="285951"/>
                    <a:pt x="922747" y="287039"/>
                    <a:pt x="922024" y="290664"/>
                  </a:cubicBezTo>
                  <a:lnTo>
                    <a:pt x="920631" y="291654"/>
                  </a:lnTo>
                  <a:lnTo>
                    <a:pt x="920631" y="292946"/>
                  </a:lnTo>
                  <a:lnTo>
                    <a:pt x="922024" y="293926"/>
                  </a:lnTo>
                  <a:cubicBezTo>
                    <a:pt x="922747" y="297732"/>
                    <a:pt x="925910" y="298820"/>
                    <a:pt x="928712" y="298004"/>
                  </a:cubicBezTo>
                  <a:lnTo>
                    <a:pt x="932217" y="292310"/>
                  </a:lnTo>
                  <a:lnTo>
                    <a:pt x="933231" y="293926"/>
                  </a:lnTo>
                  <a:cubicBezTo>
                    <a:pt x="932056" y="299364"/>
                    <a:pt x="928644" y="303419"/>
                    <a:pt x="923939" y="306433"/>
                  </a:cubicBezTo>
                  <a:lnTo>
                    <a:pt x="920631" y="307646"/>
                  </a:lnTo>
                  <a:lnTo>
                    <a:pt x="920631" y="386300"/>
                  </a:lnTo>
                  <a:lnTo>
                    <a:pt x="923503" y="385817"/>
                  </a:lnTo>
                  <a:cubicBezTo>
                    <a:pt x="929122" y="385278"/>
                    <a:pt x="934124" y="385101"/>
                    <a:pt x="937474" y="385012"/>
                  </a:cubicBezTo>
                  <a:cubicBezTo>
                    <a:pt x="953770" y="384301"/>
                    <a:pt x="993244" y="384656"/>
                    <a:pt x="997952" y="405981"/>
                  </a:cubicBezTo>
                  <a:lnTo>
                    <a:pt x="996928" y="407580"/>
                  </a:lnTo>
                  <a:lnTo>
                    <a:pt x="993516" y="402249"/>
                  </a:lnTo>
                  <a:cubicBezTo>
                    <a:pt x="990619" y="401449"/>
                    <a:pt x="987269" y="402427"/>
                    <a:pt x="986364" y="405981"/>
                  </a:cubicBezTo>
                  <a:lnTo>
                    <a:pt x="984117" y="407588"/>
                  </a:lnTo>
                  <a:lnTo>
                    <a:pt x="971442" y="398612"/>
                  </a:lnTo>
                  <a:cubicBezTo>
                    <a:pt x="959245" y="395188"/>
                    <a:pt x="941790" y="394476"/>
                    <a:pt x="927384" y="396119"/>
                  </a:cubicBezTo>
                  <a:lnTo>
                    <a:pt x="920631" y="397665"/>
                  </a:lnTo>
                  <a:lnTo>
                    <a:pt x="920631" y="417543"/>
                  </a:lnTo>
                  <a:lnTo>
                    <a:pt x="927384" y="419066"/>
                  </a:lnTo>
                  <a:cubicBezTo>
                    <a:pt x="941790" y="420711"/>
                    <a:pt x="959245" y="420070"/>
                    <a:pt x="971442" y="416654"/>
                  </a:cubicBezTo>
                  <a:lnTo>
                    <a:pt x="984117" y="407588"/>
                  </a:lnTo>
                  <a:lnTo>
                    <a:pt x="986364" y="409180"/>
                  </a:lnTo>
                  <a:cubicBezTo>
                    <a:pt x="987269" y="412734"/>
                    <a:pt x="990619" y="413711"/>
                    <a:pt x="993516" y="412911"/>
                  </a:cubicBezTo>
                  <a:lnTo>
                    <a:pt x="996928" y="407580"/>
                  </a:lnTo>
                  <a:lnTo>
                    <a:pt x="997952" y="409180"/>
                  </a:lnTo>
                  <a:cubicBezTo>
                    <a:pt x="992882" y="431570"/>
                    <a:pt x="950511" y="431215"/>
                    <a:pt x="933490" y="430504"/>
                  </a:cubicBezTo>
                  <a:lnTo>
                    <a:pt x="920631" y="428569"/>
                  </a:lnTo>
                  <a:lnTo>
                    <a:pt x="920631" y="443563"/>
                  </a:lnTo>
                  <a:lnTo>
                    <a:pt x="1113864" y="479600"/>
                  </a:lnTo>
                  <a:lnTo>
                    <a:pt x="1113864" y="470124"/>
                  </a:lnTo>
                  <a:lnTo>
                    <a:pt x="1107525" y="466990"/>
                  </a:lnTo>
                  <a:cubicBezTo>
                    <a:pt x="1103965" y="463974"/>
                    <a:pt x="1101725" y="460125"/>
                    <a:pt x="1101725" y="455201"/>
                  </a:cubicBezTo>
                  <a:cubicBezTo>
                    <a:pt x="1101725" y="450009"/>
                    <a:pt x="1104188" y="446003"/>
                    <a:pt x="1108091" y="442909"/>
                  </a:cubicBezTo>
                  <a:lnTo>
                    <a:pt x="1113864" y="440284"/>
                  </a:lnTo>
                  <a:lnTo>
                    <a:pt x="1113864" y="356378"/>
                  </a:lnTo>
                  <a:lnTo>
                    <a:pt x="1111808" y="357136"/>
                  </a:lnTo>
                  <a:cubicBezTo>
                    <a:pt x="1099155" y="359673"/>
                    <a:pt x="1085057" y="359401"/>
                    <a:pt x="1076923" y="359039"/>
                  </a:cubicBezTo>
                  <a:cubicBezTo>
                    <a:pt x="1064993" y="358314"/>
                    <a:pt x="1030288" y="355776"/>
                    <a:pt x="1030288" y="336926"/>
                  </a:cubicBezTo>
                  <a:cubicBezTo>
                    <a:pt x="1030288" y="316988"/>
                    <a:pt x="1067885" y="314813"/>
                    <a:pt x="1080538" y="314813"/>
                  </a:cubicBezTo>
                  <a:cubicBezTo>
                    <a:pt x="1088491" y="314632"/>
                    <a:pt x="1101776" y="314542"/>
                    <a:pt x="1113616" y="317124"/>
                  </a:cubicBezTo>
                  <a:lnTo>
                    <a:pt x="1113864" y="317222"/>
                  </a:lnTo>
                  <a:lnTo>
                    <a:pt x="1113864" y="297204"/>
                  </a:lnTo>
                  <a:close/>
                  <a:moveTo>
                    <a:pt x="831663" y="243329"/>
                  </a:moveTo>
                  <a:lnTo>
                    <a:pt x="831663" y="280823"/>
                  </a:lnTo>
                  <a:lnTo>
                    <a:pt x="845880" y="274351"/>
                  </a:lnTo>
                  <a:cubicBezTo>
                    <a:pt x="856861" y="271360"/>
                    <a:pt x="869424" y="270726"/>
                    <a:pt x="875750" y="270363"/>
                  </a:cubicBezTo>
                  <a:lnTo>
                    <a:pt x="908744" y="272759"/>
                  </a:lnTo>
                  <a:lnTo>
                    <a:pt x="908744" y="258045"/>
                  </a:lnTo>
                  <a:close/>
                  <a:moveTo>
                    <a:pt x="1319361" y="234248"/>
                  </a:moveTo>
                  <a:lnTo>
                    <a:pt x="1319263" y="235501"/>
                  </a:lnTo>
                  <a:cubicBezTo>
                    <a:pt x="1319713" y="242117"/>
                    <a:pt x="1320613" y="248779"/>
                    <a:pt x="1320613" y="252920"/>
                  </a:cubicBezTo>
                  <a:lnTo>
                    <a:pt x="1320613" y="324728"/>
                  </a:lnTo>
                  <a:lnTo>
                    <a:pt x="1397694" y="339464"/>
                  </a:lnTo>
                  <a:lnTo>
                    <a:pt x="1397694" y="281006"/>
                  </a:lnTo>
                  <a:cubicBezTo>
                    <a:pt x="1397694" y="272904"/>
                    <a:pt x="1398685" y="263542"/>
                    <a:pt x="1399180" y="254180"/>
                  </a:cubicBezTo>
                  <a:lnTo>
                    <a:pt x="1398099" y="234659"/>
                  </a:lnTo>
                  <a:lnTo>
                    <a:pt x="1385312" y="239751"/>
                  </a:lnTo>
                  <a:cubicBezTo>
                    <a:pt x="1373488" y="242380"/>
                    <a:pt x="1360232" y="242289"/>
                    <a:pt x="1352528" y="241926"/>
                  </a:cubicBezTo>
                  <a:cubicBezTo>
                    <a:pt x="1346437" y="241745"/>
                    <a:pt x="1335330" y="240839"/>
                    <a:pt x="1325746" y="237667"/>
                  </a:cubicBezTo>
                  <a:close/>
                  <a:moveTo>
                    <a:pt x="655088" y="232263"/>
                  </a:moveTo>
                  <a:cubicBezTo>
                    <a:pt x="670994" y="231901"/>
                    <a:pt x="708229" y="232263"/>
                    <a:pt x="712568" y="252926"/>
                  </a:cubicBezTo>
                  <a:lnTo>
                    <a:pt x="711535" y="254573"/>
                  </a:lnTo>
                  <a:lnTo>
                    <a:pt x="708049" y="249120"/>
                  </a:lnTo>
                  <a:cubicBezTo>
                    <a:pt x="705247" y="248304"/>
                    <a:pt x="702084" y="249301"/>
                    <a:pt x="701361" y="252926"/>
                  </a:cubicBezTo>
                  <a:lnTo>
                    <a:pt x="699055" y="254565"/>
                  </a:lnTo>
                  <a:lnTo>
                    <a:pt x="687200" y="246220"/>
                  </a:lnTo>
                  <a:cubicBezTo>
                    <a:pt x="664171" y="239763"/>
                    <a:pt x="621468" y="243501"/>
                    <a:pt x="621468" y="254376"/>
                  </a:cubicBezTo>
                  <a:cubicBezTo>
                    <a:pt x="621468" y="265251"/>
                    <a:pt x="664171" y="269397"/>
                    <a:pt x="687200" y="262991"/>
                  </a:cubicBezTo>
                  <a:lnTo>
                    <a:pt x="699055" y="254565"/>
                  </a:lnTo>
                  <a:lnTo>
                    <a:pt x="701361" y="256189"/>
                  </a:lnTo>
                  <a:cubicBezTo>
                    <a:pt x="702084" y="259814"/>
                    <a:pt x="705247" y="260901"/>
                    <a:pt x="708049" y="260131"/>
                  </a:cubicBezTo>
                  <a:lnTo>
                    <a:pt x="711535" y="254573"/>
                  </a:lnTo>
                  <a:lnTo>
                    <a:pt x="712568" y="256189"/>
                  </a:lnTo>
                  <a:cubicBezTo>
                    <a:pt x="707868" y="277576"/>
                    <a:pt x="667741" y="277214"/>
                    <a:pt x="651473" y="276489"/>
                  </a:cubicBezTo>
                  <a:cubicBezTo>
                    <a:pt x="639181" y="275764"/>
                    <a:pt x="604838" y="273589"/>
                    <a:pt x="604838" y="254376"/>
                  </a:cubicBezTo>
                  <a:cubicBezTo>
                    <a:pt x="604838" y="234438"/>
                    <a:pt x="642435" y="232626"/>
                    <a:pt x="655088" y="232263"/>
                  </a:cubicBezTo>
                  <a:close/>
                  <a:moveTo>
                    <a:pt x="1359246" y="207896"/>
                  </a:moveTo>
                  <a:cubicBezTo>
                    <a:pt x="1340794" y="207942"/>
                    <a:pt x="1322790" y="212201"/>
                    <a:pt x="1322790" y="219814"/>
                  </a:cubicBezTo>
                  <a:cubicBezTo>
                    <a:pt x="1322790" y="230689"/>
                    <a:pt x="1363299" y="234631"/>
                    <a:pt x="1385066" y="228123"/>
                  </a:cubicBezTo>
                  <a:lnTo>
                    <a:pt x="1396247" y="219629"/>
                  </a:lnTo>
                  <a:lnTo>
                    <a:pt x="1397694" y="220733"/>
                  </a:lnTo>
                  <a:lnTo>
                    <a:pt x="1397694" y="218529"/>
                  </a:lnTo>
                  <a:lnTo>
                    <a:pt x="1396247" y="219629"/>
                  </a:lnTo>
                  <a:lnTo>
                    <a:pt x="1385066" y="211097"/>
                  </a:lnTo>
                  <a:cubicBezTo>
                    <a:pt x="1377810" y="208904"/>
                    <a:pt x="1368472" y="207874"/>
                    <a:pt x="1359246" y="207896"/>
                  </a:cubicBezTo>
                  <a:close/>
                  <a:moveTo>
                    <a:pt x="1124168" y="205490"/>
                  </a:moveTo>
                  <a:lnTo>
                    <a:pt x="1124068" y="206746"/>
                  </a:lnTo>
                  <a:cubicBezTo>
                    <a:pt x="1124519" y="213272"/>
                    <a:pt x="1125422" y="219844"/>
                    <a:pt x="1125422" y="223985"/>
                  </a:cubicBezTo>
                  <a:lnTo>
                    <a:pt x="1125422" y="287411"/>
                  </a:lnTo>
                  <a:lnTo>
                    <a:pt x="1202719" y="302189"/>
                  </a:lnTo>
                  <a:lnTo>
                    <a:pt x="1202719" y="252431"/>
                  </a:lnTo>
                  <a:cubicBezTo>
                    <a:pt x="1202719" y="244329"/>
                    <a:pt x="1203712" y="234877"/>
                    <a:pt x="1204209" y="225470"/>
                  </a:cubicBezTo>
                  <a:lnTo>
                    <a:pt x="1203155" y="206590"/>
                  </a:lnTo>
                  <a:lnTo>
                    <a:pt x="1191374" y="211202"/>
                  </a:lnTo>
                  <a:cubicBezTo>
                    <a:pt x="1179455" y="213809"/>
                    <a:pt x="1166132" y="213720"/>
                    <a:pt x="1158519" y="213360"/>
                  </a:cubicBezTo>
                  <a:cubicBezTo>
                    <a:pt x="1151993" y="213000"/>
                    <a:pt x="1140573" y="212101"/>
                    <a:pt x="1130784" y="208954"/>
                  </a:cubicBezTo>
                  <a:close/>
                  <a:moveTo>
                    <a:pt x="465610" y="192933"/>
                  </a:moveTo>
                  <a:cubicBezTo>
                    <a:pt x="480981" y="192214"/>
                    <a:pt x="517798" y="192574"/>
                    <a:pt x="522088" y="213074"/>
                  </a:cubicBezTo>
                  <a:lnTo>
                    <a:pt x="521057" y="214693"/>
                  </a:lnTo>
                  <a:lnTo>
                    <a:pt x="517620" y="209298"/>
                  </a:lnTo>
                  <a:cubicBezTo>
                    <a:pt x="514849" y="208489"/>
                    <a:pt x="511722" y="209478"/>
                    <a:pt x="511007" y="213074"/>
                  </a:cubicBezTo>
                  <a:lnTo>
                    <a:pt x="508739" y="214693"/>
                  </a:lnTo>
                  <a:lnTo>
                    <a:pt x="497156" y="206426"/>
                  </a:lnTo>
                  <a:cubicBezTo>
                    <a:pt x="474435" y="200037"/>
                    <a:pt x="432010" y="203813"/>
                    <a:pt x="432010" y="214873"/>
                  </a:cubicBezTo>
                  <a:cubicBezTo>
                    <a:pt x="432010" y="225393"/>
                    <a:pt x="474234" y="229439"/>
                    <a:pt x="497005" y="223066"/>
                  </a:cubicBezTo>
                  <a:lnTo>
                    <a:pt x="508739" y="214693"/>
                  </a:lnTo>
                  <a:lnTo>
                    <a:pt x="511007" y="216311"/>
                  </a:lnTo>
                  <a:cubicBezTo>
                    <a:pt x="511722" y="219908"/>
                    <a:pt x="514849" y="220897"/>
                    <a:pt x="517620" y="220088"/>
                  </a:cubicBezTo>
                  <a:lnTo>
                    <a:pt x="521057" y="214693"/>
                  </a:lnTo>
                  <a:lnTo>
                    <a:pt x="522088" y="216311"/>
                  </a:lnTo>
                  <a:cubicBezTo>
                    <a:pt x="517441" y="237891"/>
                    <a:pt x="477764" y="237532"/>
                    <a:pt x="462036" y="236812"/>
                  </a:cubicBezTo>
                  <a:cubicBezTo>
                    <a:pt x="449883" y="236093"/>
                    <a:pt x="415925" y="233575"/>
                    <a:pt x="415925" y="214873"/>
                  </a:cubicBezTo>
                  <a:cubicBezTo>
                    <a:pt x="415925" y="194732"/>
                    <a:pt x="452742" y="192933"/>
                    <a:pt x="465610" y="192933"/>
                  </a:cubicBezTo>
                  <a:close/>
                  <a:moveTo>
                    <a:pt x="1164954" y="179416"/>
                  </a:moveTo>
                  <a:cubicBezTo>
                    <a:pt x="1146283" y="179461"/>
                    <a:pt x="1128065" y="183687"/>
                    <a:pt x="1128065" y="191060"/>
                  </a:cubicBezTo>
                  <a:cubicBezTo>
                    <a:pt x="1128065" y="202120"/>
                    <a:pt x="1169055" y="206099"/>
                    <a:pt x="1191080" y="199659"/>
                  </a:cubicBezTo>
                  <a:lnTo>
                    <a:pt x="1202410" y="191224"/>
                  </a:lnTo>
                  <a:lnTo>
                    <a:pt x="1202719" y="191458"/>
                  </a:lnTo>
                  <a:lnTo>
                    <a:pt x="1202719" y="190994"/>
                  </a:lnTo>
                  <a:lnTo>
                    <a:pt x="1202410" y="191224"/>
                  </a:lnTo>
                  <a:lnTo>
                    <a:pt x="1191080" y="182614"/>
                  </a:lnTo>
                  <a:cubicBezTo>
                    <a:pt x="1183738" y="180416"/>
                    <a:pt x="1174289" y="179393"/>
                    <a:pt x="1164954" y="179416"/>
                  </a:cubicBezTo>
                  <a:close/>
                  <a:moveTo>
                    <a:pt x="830534" y="37315"/>
                  </a:moveTo>
                  <a:lnTo>
                    <a:pt x="830313" y="40104"/>
                  </a:lnTo>
                  <a:cubicBezTo>
                    <a:pt x="830763" y="46675"/>
                    <a:pt x="831663" y="53337"/>
                    <a:pt x="831663" y="57658"/>
                  </a:cubicBezTo>
                  <a:lnTo>
                    <a:pt x="831663" y="133275"/>
                  </a:lnTo>
                  <a:lnTo>
                    <a:pt x="831663" y="231506"/>
                  </a:lnTo>
                  <a:lnTo>
                    <a:pt x="908744" y="246163"/>
                  </a:lnTo>
                  <a:lnTo>
                    <a:pt x="908744" y="86104"/>
                  </a:lnTo>
                  <a:cubicBezTo>
                    <a:pt x="908744" y="78002"/>
                    <a:pt x="909735" y="68550"/>
                    <a:pt x="910230" y="59143"/>
                  </a:cubicBezTo>
                  <a:lnTo>
                    <a:pt x="909032" y="37628"/>
                  </a:lnTo>
                  <a:lnTo>
                    <a:pt x="896362" y="42702"/>
                  </a:lnTo>
                  <a:cubicBezTo>
                    <a:pt x="884538" y="45355"/>
                    <a:pt x="871282" y="45265"/>
                    <a:pt x="863578" y="44725"/>
                  </a:cubicBezTo>
                  <a:cubicBezTo>
                    <a:pt x="857487" y="44545"/>
                    <a:pt x="846380" y="43736"/>
                    <a:pt x="836796" y="40634"/>
                  </a:cubicBezTo>
                  <a:close/>
                  <a:moveTo>
                    <a:pt x="870296" y="11096"/>
                  </a:moveTo>
                  <a:lnTo>
                    <a:pt x="848067" y="13759"/>
                  </a:lnTo>
                  <a:lnTo>
                    <a:pt x="845531" y="14116"/>
                  </a:lnTo>
                  <a:lnTo>
                    <a:pt x="843023" y="15739"/>
                  </a:lnTo>
                  <a:lnTo>
                    <a:pt x="833840" y="22785"/>
                  </a:lnTo>
                  <a:cubicBezTo>
                    <a:pt x="833840" y="33575"/>
                    <a:pt x="874349" y="37487"/>
                    <a:pt x="896116" y="31030"/>
                  </a:cubicBezTo>
                  <a:lnTo>
                    <a:pt x="907281" y="22614"/>
                  </a:lnTo>
                  <a:lnTo>
                    <a:pt x="908744" y="23705"/>
                  </a:lnTo>
                  <a:lnTo>
                    <a:pt x="908744" y="22370"/>
                  </a:lnTo>
                  <a:lnTo>
                    <a:pt x="908118" y="21983"/>
                  </a:lnTo>
                  <a:lnTo>
                    <a:pt x="907281" y="22614"/>
                  </a:lnTo>
                  <a:lnTo>
                    <a:pt x="898389" y="15983"/>
                  </a:lnTo>
                  <a:lnTo>
                    <a:pt x="895521" y="14214"/>
                  </a:lnTo>
                  <a:close/>
                  <a:moveTo>
                    <a:pt x="854446" y="0"/>
                  </a:moveTo>
                  <a:lnTo>
                    <a:pt x="864023" y="861"/>
                  </a:lnTo>
                  <a:lnTo>
                    <a:pt x="866803" y="486"/>
                  </a:lnTo>
                  <a:cubicBezTo>
                    <a:pt x="881851" y="126"/>
                    <a:pt x="916964" y="845"/>
                    <a:pt x="920547" y="20987"/>
                  </a:cubicBezTo>
                  <a:lnTo>
                    <a:pt x="919542" y="22621"/>
                  </a:lnTo>
                  <a:lnTo>
                    <a:pt x="916068" y="17075"/>
                  </a:lnTo>
                  <a:lnTo>
                    <a:pt x="915050" y="17676"/>
                  </a:lnTo>
                  <a:lnTo>
                    <a:pt x="917439" y="19714"/>
                  </a:lnTo>
                  <a:lnTo>
                    <a:pt x="918503" y="24311"/>
                  </a:lnTo>
                  <a:lnTo>
                    <a:pt x="919542" y="22621"/>
                  </a:lnTo>
                  <a:lnTo>
                    <a:pt x="920547" y="24224"/>
                  </a:lnTo>
                  <a:lnTo>
                    <a:pt x="919000" y="26462"/>
                  </a:lnTo>
                  <a:lnTo>
                    <a:pt x="923197" y="44605"/>
                  </a:lnTo>
                  <a:cubicBezTo>
                    <a:pt x="924142" y="62969"/>
                    <a:pt x="920631" y="83584"/>
                    <a:pt x="920631" y="98707"/>
                  </a:cubicBezTo>
                  <a:lnTo>
                    <a:pt x="920631" y="248423"/>
                  </a:lnTo>
                  <a:lnTo>
                    <a:pt x="1079441" y="278621"/>
                  </a:lnTo>
                  <a:lnTo>
                    <a:pt x="1113864" y="285202"/>
                  </a:lnTo>
                  <a:lnTo>
                    <a:pt x="1113864" y="230106"/>
                  </a:lnTo>
                  <a:cubicBezTo>
                    <a:pt x="1113864" y="224345"/>
                    <a:pt x="1112961" y="216783"/>
                    <a:pt x="1112509" y="209312"/>
                  </a:cubicBezTo>
                  <a:lnTo>
                    <a:pt x="1113619" y="192720"/>
                  </a:lnTo>
                  <a:lnTo>
                    <a:pt x="1112838" y="191060"/>
                  </a:lnTo>
                  <a:cubicBezTo>
                    <a:pt x="1112838" y="186205"/>
                    <a:pt x="1115059" y="182406"/>
                    <a:pt x="1118594" y="179433"/>
                  </a:cubicBezTo>
                  <a:lnTo>
                    <a:pt x="1124006" y="176786"/>
                  </a:lnTo>
                  <a:lnTo>
                    <a:pt x="1126624" y="173618"/>
                  </a:lnTo>
                  <a:cubicBezTo>
                    <a:pt x="1144656" y="162681"/>
                    <a:pt x="1175538" y="164301"/>
                    <a:pt x="1192605" y="169973"/>
                  </a:cubicBezTo>
                  <a:lnTo>
                    <a:pt x="1196010" y="172899"/>
                  </a:lnTo>
                  <a:lnTo>
                    <a:pt x="1207711" y="177814"/>
                  </a:lnTo>
                  <a:cubicBezTo>
                    <a:pt x="1211835" y="180742"/>
                    <a:pt x="1214803" y="184586"/>
                    <a:pt x="1215800" y="189622"/>
                  </a:cubicBezTo>
                  <a:lnTo>
                    <a:pt x="1214774" y="191210"/>
                  </a:lnTo>
                  <a:lnTo>
                    <a:pt x="1211269" y="185575"/>
                  </a:lnTo>
                  <a:lnTo>
                    <a:pt x="1210971" y="185755"/>
                  </a:lnTo>
                  <a:lnTo>
                    <a:pt x="1211134" y="185895"/>
                  </a:lnTo>
                  <a:lnTo>
                    <a:pt x="1213024" y="193919"/>
                  </a:lnTo>
                  <a:lnTo>
                    <a:pt x="1214774" y="191210"/>
                  </a:lnTo>
                  <a:lnTo>
                    <a:pt x="1215800" y="192859"/>
                  </a:lnTo>
                  <a:lnTo>
                    <a:pt x="1213535" y="196088"/>
                  </a:lnTo>
                  <a:lnTo>
                    <a:pt x="1217031" y="210932"/>
                  </a:lnTo>
                  <a:cubicBezTo>
                    <a:pt x="1218070" y="229386"/>
                    <a:pt x="1214638" y="250091"/>
                    <a:pt x="1214638" y="265394"/>
                  </a:cubicBezTo>
                  <a:lnTo>
                    <a:pt x="1214638" y="304468"/>
                  </a:lnTo>
                  <a:lnTo>
                    <a:pt x="1309087" y="322524"/>
                  </a:lnTo>
                  <a:lnTo>
                    <a:pt x="1309087" y="258681"/>
                  </a:lnTo>
                  <a:cubicBezTo>
                    <a:pt x="1309087" y="253100"/>
                    <a:pt x="1308187" y="245628"/>
                    <a:pt x="1307737" y="238157"/>
                  </a:cubicBezTo>
                  <a:lnTo>
                    <a:pt x="1308840" y="221398"/>
                  </a:lnTo>
                  <a:lnTo>
                    <a:pt x="1308100" y="219814"/>
                  </a:lnTo>
                  <a:lnTo>
                    <a:pt x="1309080" y="217748"/>
                  </a:lnTo>
                  <a:lnTo>
                    <a:pt x="1309087" y="217632"/>
                  </a:lnTo>
                  <a:lnTo>
                    <a:pt x="1309196" y="217502"/>
                  </a:lnTo>
                  <a:lnTo>
                    <a:pt x="1313732" y="207936"/>
                  </a:lnTo>
                  <a:lnTo>
                    <a:pt x="1319767" y="204888"/>
                  </a:lnTo>
                  <a:lnTo>
                    <a:pt x="1322020" y="202199"/>
                  </a:lnTo>
                  <a:cubicBezTo>
                    <a:pt x="1340154" y="191279"/>
                    <a:pt x="1370950" y="192966"/>
                    <a:pt x="1387969" y="198908"/>
                  </a:cubicBezTo>
                  <a:lnTo>
                    <a:pt x="1391184" y="201685"/>
                  </a:lnTo>
                  <a:lnTo>
                    <a:pt x="1401704" y="206152"/>
                  </a:lnTo>
                  <a:cubicBezTo>
                    <a:pt x="1405735" y="209074"/>
                    <a:pt x="1408601" y="212926"/>
                    <a:pt x="1409497" y="218001"/>
                  </a:cubicBezTo>
                  <a:lnTo>
                    <a:pt x="1408463" y="219632"/>
                  </a:lnTo>
                  <a:lnTo>
                    <a:pt x="1406948" y="217242"/>
                  </a:lnTo>
                  <a:lnTo>
                    <a:pt x="1407757" y="220747"/>
                  </a:lnTo>
                  <a:lnTo>
                    <a:pt x="1408463" y="219632"/>
                  </a:lnTo>
                  <a:lnTo>
                    <a:pt x="1409497" y="221264"/>
                  </a:lnTo>
                  <a:lnTo>
                    <a:pt x="1408283" y="223027"/>
                  </a:lnTo>
                  <a:lnTo>
                    <a:pt x="1412147" y="239777"/>
                  </a:lnTo>
                  <a:cubicBezTo>
                    <a:pt x="1413092" y="258141"/>
                    <a:pt x="1409581" y="278666"/>
                    <a:pt x="1409581" y="293609"/>
                  </a:cubicBezTo>
                  <a:lnTo>
                    <a:pt x="1409581" y="341737"/>
                  </a:lnTo>
                  <a:lnTo>
                    <a:pt x="1706645" y="398529"/>
                  </a:lnTo>
                  <a:lnTo>
                    <a:pt x="1708771" y="401365"/>
                  </a:lnTo>
                  <a:lnTo>
                    <a:pt x="1709627" y="401609"/>
                  </a:lnTo>
                  <a:lnTo>
                    <a:pt x="1709458" y="402281"/>
                  </a:lnTo>
                  <a:lnTo>
                    <a:pt x="1710965" y="404290"/>
                  </a:lnTo>
                  <a:cubicBezTo>
                    <a:pt x="1710605" y="460823"/>
                    <a:pt x="1710605" y="517357"/>
                    <a:pt x="1710245" y="573890"/>
                  </a:cubicBezTo>
                  <a:lnTo>
                    <a:pt x="1708152" y="1047177"/>
                  </a:lnTo>
                  <a:lnTo>
                    <a:pt x="1747562" y="1055190"/>
                  </a:lnTo>
                  <a:cubicBezTo>
                    <a:pt x="1751161" y="1055910"/>
                    <a:pt x="1752240" y="1059512"/>
                    <a:pt x="1751880" y="1062394"/>
                  </a:cubicBezTo>
                  <a:cubicBezTo>
                    <a:pt x="1748282" y="1084008"/>
                    <a:pt x="1750081" y="1123273"/>
                    <a:pt x="1736406" y="1139843"/>
                  </a:cubicBezTo>
                  <a:cubicBezTo>
                    <a:pt x="1724170" y="1154613"/>
                    <a:pt x="1693580" y="1165420"/>
                    <a:pt x="1677386" y="1175146"/>
                  </a:cubicBezTo>
                  <a:cubicBezTo>
                    <a:pt x="1592095" y="1225578"/>
                    <a:pt x="1506444" y="1276010"/>
                    <a:pt x="1421514" y="1326802"/>
                  </a:cubicBezTo>
                  <a:cubicBezTo>
                    <a:pt x="1393803" y="1343373"/>
                    <a:pt x="1366093" y="1359583"/>
                    <a:pt x="1338742" y="1375794"/>
                  </a:cubicBezTo>
                  <a:cubicBezTo>
                    <a:pt x="1334603" y="1378315"/>
                    <a:pt x="1330375" y="1381377"/>
                    <a:pt x="1326011" y="1383944"/>
                  </a:cubicBezTo>
                  <a:lnTo>
                    <a:pt x="1319582" y="1386403"/>
                  </a:lnTo>
                  <a:lnTo>
                    <a:pt x="1319026" y="1386918"/>
                  </a:lnTo>
                  <a:lnTo>
                    <a:pt x="1318795" y="1386704"/>
                  </a:lnTo>
                  <a:lnTo>
                    <a:pt x="1312471" y="1389122"/>
                  </a:lnTo>
                  <a:cubicBezTo>
                    <a:pt x="1289799" y="1392004"/>
                    <a:pt x="1255970" y="1377595"/>
                    <a:pt x="1234018" y="1373272"/>
                  </a:cubicBezTo>
                  <a:cubicBezTo>
                    <a:pt x="1086828" y="1343013"/>
                    <a:pt x="939638" y="1313114"/>
                    <a:pt x="792449" y="1282855"/>
                  </a:cubicBezTo>
                  <a:lnTo>
                    <a:pt x="50579" y="1131284"/>
                  </a:lnTo>
                  <a:lnTo>
                    <a:pt x="50556" y="1133748"/>
                  </a:lnTo>
                  <a:cubicBezTo>
                    <a:pt x="50556" y="1134829"/>
                    <a:pt x="49457" y="1134829"/>
                    <a:pt x="49090" y="1133748"/>
                  </a:cubicBezTo>
                  <a:lnTo>
                    <a:pt x="49090" y="1130980"/>
                  </a:lnTo>
                  <a:lnTo>
                    <a:pt x="4318" y="1121832"/>
                  </a:lnTo>
                  <a:cubicBezTo>
                    <a:pt x="1799" y="1121112"/>
                    <a:pt x="0" y="1118230"/>
                    <a:pt x="0" y="1116068"/>
                  </a:cubicBezTo>
                  <a:lnTo>
                    <a:pt x="0" y="1051587"/>
                  </a:lnTo>
                  <a:lnTo>
                    <a:pt x="911" y="1049991"/>
                  </a:lnTo>
                  <a:lnTo>
                    <a:pt x="335" y="1049045"/>
                  </a:lnTo>
                  <a:lnTo>
                    <a:pt x="2057" y="1047983"/>
                  </a:lnTo>
                  <a:lnTo>
                    <a:pt x="2879" y="1046544"/>
                  </a:lnTo>
                  <a:lnTo>
                    <a:pt x="119881" y="980455"/>
                  </a:lnTo>
                  <a:lnTo>
                    <a:pt x="114153" y="300226"/>
                  </a:lnTo>
                  <a:lnTo>
                    <a:pt x="114772" y="299731"/>
                  </a:lnTo>
                  <a:lnTo>
                    <a:pt x="118474" y="303827"/>
                  </a:lnTo>
                  <a:lnTo>
                    <a:pt x="121470" y="304412"/>
                  </a:lnTo>
                  <a:lnTo>
                    <a:pt x="123514" y="306707"/>
                  </a:lnTo>
                  <a:lnTo>
                    <a:pt x="125740" y="307131"/>
                  </a:lnTo>
                  <a:lnTo>
                    <a:pt x="126755" y="387006"/>
                  </a:lnTo>
                  <a:lnTo>
                    <a:pt x="131706" y="973776"/>
                  </a:lnTo>
                  <a:lnTo>
                    <a:pt x="149879" y="963511"/>
                  </a:lnTo>
                  <a:lnTo>
                    <a:pt x="351064" y="844313"/>
                  </a:lnTo>
                  <a:cubicBezTo>
                    <a:pt x="365466" y="835671"/>
                    <a:pt x="380588" y="828109"/>
                    <a:pt x="394270" y="818747"/>
                  </a:cubicBezTo>
                  <a:cubicBezTo>
                    <a:pt x="405072" y="811185"/>
                    <a:pt x="398591" y="818747"/>
                    <a:pt x="399671" y="815866"/>
                  </a:cubicBezTo>
                  <a:cubicBezTo>
                    <a:pt x="406872" y="792460"/>
                    <a:pt x="399671" y="755732"/>
                    <a:pt x="399671" y="731966"/>
                  </a:cubicBezTo>
                  <a:lnTo>
                    <a:pt x="399671" y="537611"/>
                  </a:lnTo>
                  <a:lnTo>
                    <a:pt x="358088" y="557810"/>
                  </a:lnTo>
                  <a:cubicBezTo>
                    <a:pt x="356666" y="558554"/>
                    <a:pt x="355600" y="556321"/>
                    <a:pt x="357022" y="555949"/>
                  </a:cubicBezTo>
                  <a:lnTo>
                    <a:pt x="399671" y="536262"/>
                  </a:lnTo>
                  <a:lnTo>
                    <a:pt x="399671" y="485393"/>
                  </a:lnTo>
                  <a:lnTo>
                    <a:pt x="347596" y="500161"/>
                  </a:lnTo>
                  <a:cubicBezTo>
                    <a:pt x="328900" y="506566"/>
                    <a:pt x="310612" y="514038"/>
                    <a:pt x="292324" y="522933"/>
                  </a:cubicBezTo>
                  <a:cubicBezTo>
                    <a:pt x="291599" y="523645"/>
                    <a:pt x="290513" y="522222"/>
                    <a:pt x="291599" y="521510"/>
                  </a:cubicBezTo>
                  <a:cubicBezTo>
                    <a:pt x="309707" y="512437"/>
                    <a:pt x="327995" y="504075"/>
                    <a:pt x="346827" y="497359"/>
                  </a:cubicBezTo>
                  <a:lnTo>
                    <a:pt x="399671" y="484459"/>
                  </a:lnTo>
                  <a:lnTo>
                    <a:pt x="399671" y="441019"/>
                  </a:lnTo>
                  <a:cubicBezTo>
                    <a:pt x="399671" y="428776"/>
                    <a:pt x="401291" y="413923"/>
                    <a:pt x="402101" y="399159"/>
                  </a:cubicBezTo>
                  <a:lnTo>
                    <a:pt x="400072" y="364651"/>
                  </a:lnTo>
                  <a:lnTo>
                    <a:pt x="307571" y="404816"/>
                  </a:lnTo>
                  <a:cubicBezTo>
                    <a:pt x="276964" y="418673"/>
                    <a:pt x="246672" y="433340"/>
                    <a:pt x="216830" y="449896"/>
                  </a:cubicBezTo>
                  <a:cubicBezTo>
                    <a:pt x="215751" y="450616"/>
                    <a:pt x="214313" y="448456"/>
                    <a:pt x="215751" y="447377"/>
                  </a:cubicBezTo>
                  <a:cubicBezTo>
                    <a:pt x="273998" y="413904"/>
                    <a:pt x="335121" y="382951"/>
                    <a:pt x="399481" y="362436"/>
                  </a:cubicBezTo>
                  <a:lnTo>
                    <a:pt x="400040" y="364117"/>
                  </a:lnTo>
                  <a:lnTo>
                    <a:pt x="399696" y="358271"/>
                  </a:lnTo>
                  <a:lnTo>
                    <a:pt x="411192" y="360414"/>
                  </a:lnTo>
                  <a:lnTo>
                    <a:pt x="411192" y="509795"/>
                  </a:lnTo>
                  <a:lnTo>
                    <a:pt x="411192" y="735567"/>
                  </a:lnTo>
                  <a:cubicBezTo>
                    <a:pt x="411192" y="751771"/>
                    <a:pt x="416661" y="783166"/>
                    <a:pt x="413927" y="805446"/>
                  </a:cubicBezTo>
                  <a:lnTo>
                    <a:pt x="410431" y="816179"/>
                  </a:lnTo>
                  <a:lnTo>
                    <a:pt x="424070" y="807261"/>
                  </a:lnTo>
                  <a:cubicBezTo>
                    <a:pt x="430413" y="803209"/>
                    <a:pt x="436890" y="799606"/>
                    <a:pt x="442648" y="798346"/>
                  </a:cubicBezTo>
                  <a:cubicBezTo>
                    <a:pt x="455244" y="795464"/>
                    <a:pt x="468919" y="800507"/>
                    <a:pt x="481515" y="803029"/>
                  </a:cubicBezTo>
                  <a:cubicBezTo>
                    <a:pt x="589118" y="824643"/>
                    <a:pt x="696362" y="845896"/>
                    <a:pt x="803965" y="867150"/>
                  </a:cubicBezTo>
                  <a:lnTo>
                    <a:pt x="820137" y="870371"/>
                  </a:lnTo>
                  <a:lnTo>
                    <a:pt x="820137" y="601739"/>
                  </a:lnTo>
                  <a:lnTo>
                    <a:pt x="820137" y="436652"/>
                  </a:lnTo>
                  <a:lnTo>
                    <a:pt x="411192" y="360414"/>
                  </a:lnTo>
                  <a:lnTo>
                    <a:pt x="411192" y="354239"/>
                  </a:lnTo>
                  <a:cubicBezTo>
                    <a:pt x="411192" y="351718"/>
                    <a:pt x="409392" y="349197"/>
                    <a:pt x="406872" y="348477"/>
                  </a:cubicBezTo>
                  <a:lnTo>
                    <a:pt x="325835" y="332636"/>
                  </a:lnTo>
                  <a:lnTo>
                    <a:pt x="820137" y="424821"/>
                  </a:lnTo>
                  <a:lnTo>
                    <a:pt x="820137" y="241129"/>
                  </a:lnTo>
                  <a:lnTo>
                    <a:pt x="603458" y="199763"/>
                  </a:lnTo>
                  <a:cubicBezTo>
                    <a:pt x="556292" y="190761"/>
                    <a:pt x="509126" y="181758"/>
                    <a:pt x="461599" y="172756"/>
                  </a:cubicBezTo>
                  <a:cubicBezTo>
                    <a:pt x="445037" y="169516"/>
                    <a:pt x="421274" y="160153"/>
                    <a:pt x="403991" y="161594"/>
                  </a:cubicBezTo>
                  <a:cubicBezTo>
                    <a:pt x="412633" y="160874"/>
                    <a:pt x="399671" y="165195"/>
                    <a:pt x="396070" y="167355"/>
                  </a:cubicBezTo>
                  <a:cubicBezTo>
                    <a:pt x="385269" y="172756"/>
                    <a:pt x="374468" y="178158"/>
                    <a:pt x="364026" y="183199"/>
                  </a:cubicBezTo>
                  <a:lnTo>
                    <a:pt x="265733" y="232170"/>
                  </a:lnTo>
                  <a:lnTo>
                    <a:pt x="137715" y="295862"/>
                  </a:lnTo>
                  <a:lnTo>
                    <a:pt x="121354" y="292664"/>
                  </a:lnTo>
                  <a:lnTo>
                    <a:pt x="121675" y="294525"/>
                  </a:lnTo>
                  <a:lnTo>
                    <a:pt x="121354" y="294465"/>
                  </a:lnTo>
                  <a:lnTo>
                    <a:pt x="114772" y="299731"/>
                  </a:lnTo>
                  <a:lnTo>
                    <a:pt x="114243" y="299146"/>
                  </a:lnTo>
                  <a:cubicBezTo>
                    <a:pt x="113973" y="296895"/>
                    <a:pt x="114873" y="294465"/>
                    <a:pt x="117034" y="293384"/>
                  </a:cubicBezTo>
                  <a:cubicBezTo>
                    <a:pt x="175361" y="264578"/>
                    <a:pt x="234049" y="235411"/>
                    <a:pt x="292377" y="205884"/>
                  </a:cubicBezTo>
                  <a:cubicBezTo>
                    <a:pt x="324421" y="190040"/>
                    <a:pt x="356105" y="173476"/>
                    <a:pt x="388509" y="157993"/>
                  </a:cubicBezTo>
                  <a:cubicBezTo>
                    <a:pt x="395710" y="154392"/>
                    <a:pt x="400751" y="151151"/>
                    <a:pt x="408672" y="150791"/>
                  </a:cubicBezTo>
                  <a:cubicBezTo>
                    <a:pt x="430635" y="149351"/>
                    <a:pt x="458359" y="160153"/>
                    <a:pt x="479602" y="164114"/>
                  </a:cubicBezTo>
                  <a:lnTo>
                    <a:pt x="634422" y="194001"/>
                  </a:lnTo>
                  <a:lnTo>
                    <a:pt x="820137" y="229315"/>
                  </a:lnTo>
                  <a:lnTo>
                    <a:pt x="820137" y="63779"/>
                  </a:lnTo>
                  <a:cubicBezTo>
                    <a:pt x="820137" y="58018"/>
                    <a:pt x="819237" y="50456"/>
                    <a:pt x="818787" y="42985"/>
                  </a:cubicBezTo>
                  <a:lnTo>
                    <a:pt x="820010" y="24638"/>
                  </a:lnTo>
                  <a:lnTo>
                    <a:pt x="819150" y="22785"/>
                  </a:lnTo>
                  <a:cubicBezTo>
                    <a:pt x="819150" y="12894"/>
                    <a:pt x="827839" y="7409"/>
                    <a:pt x="838140" y="4352"/>
                  </a:cubicBezTo>
                  <a:lnTo>
                    <a:pt x="843520" y="3626"/>
                  </a:ln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8" name="Freeform 7">
              <a:extLst>
                <a:ext uri="{FF2B5EF4-FFF2-40B4-BE49-F238E27FC236}">
                  <a16:creationId xmlns:a16="http://schemas.microsoft.com/office/drawing/2014/main" id="{DA6D04CC-C080-2F4B-9547-B7D25F5DD5F9}"/>
                </a:ext>
              </a:extLst>
            </p:cNvPr>
            <p:cNvSpPr>
              <a:spLocks noChangeArrowheads="1"/>
            </p:cNvSpPr>
            <p:nvPr/>
          </p:nvSpPr>
          <p:spPr bwMode="auto">
            <a:xfrm rot="1993613">
              <a:off x="-69509" y="-679378"/>
              <a:ext cx="696908" cy="1358787"/>
            </a:xfrm>
            <a:custGeom>
              <a:avLst/>
              <a:gdLst>
                <a:gd name="connsiteX0" fmla="*/ 426974 w 454068"/>
                <a:gd name="connsiteY0" fmla="*/ 796696 h 884450"/>
                <a:gd name="connsiteX1" fmla="*/ 428354 w 454068"/>
                <a:gd name="connsiteY1" fmla="*/ 797401 h 884450"/>
                <a:gd name="connsiteX2" fmla="*/ 415240 w 454068"/>
                <a:gd name="connsiteY2" fmla="*/ 808337 h 884450"/>
                <a:gd name="connsiteX3" fmla="*/ 414550 w 454068"/>
                <a:gd name="connsiteY3" fmla="*/ 805515 h 884450"/>
                <a:gd name="connsiteX4" fmla="*/ 426974 w 454068"/>
                <a:gd name="connsiteY4" fmla="*/ 796696 h 884450"/>
                <a:gd name="connsiteX5" fmla="*/ 63986 w 454068"/>
                <a:gd name="connsiteY5" fmla="*/ 10357 h 884450"/>
                <a:gd name="connsiteX6" fmla="*/ 40784 w 454068"/>
                <a:gd name="connsiteY6" fmla="*/ 17703 h 884450"/>
                <a:gd name="connsiteX7" fmla="*/ 24375 w 454068"/>
                <a:gd name="connsiteY7" fmla="*/ 27669 h 884450"/>
                <a:gd name="connsiteX8" fmla="*/ 21345 w 454068"/>
                <a:gd name="connsiteY8" fmla="*/ 29579 h 884450"/>
                <a:gd name="connsiteX9" fmla="*/ 15622 w 454068"/>
                <a:gd name="connsiteY9" fmla="*/ 38482 h 884450"/>
                <a:gd name="connsiteX10" fmla="*/ 13726 w 454068"/>
                <a:gd name="connsiteY10" fmla="*/ 41850 h 884450"/>
                <a:gd name="connsiteX11" fmla="*/ 70436 w 454068"/>
                <a:gd name="connsiteY11" fmla="*/ 24954 h 884450"/>
                <a:gd name="connsiteX12" fmla="*/ 76904 w 454068"/>
                <a:gd name="connsiteY12" fmla="*/ 13288 h 884450"/>
                <a:gd name="connsiteX13" fmla="*/ 79092 w 454068"/>
                <a:gd name="connsiteY13" fmla="*/ 13791 h 884450"/>
                <a:gd name="connsiteX14" fmla="*/ 79620 w 454068"/>
                <a:gd name="connsiteY14" fmla="*/ 13856 h 884450"/>
                <a:gd name="connsiteX15" fmla="*/ 78885 w 454068"/>
                <a:gd name="connsiteY15" fmla="*/ 12250 h 884450"/>
                <a:gd name="connsiteX16" fmla="*/ 77571 w 454068"/>
                <a:gd name="connsiteY16" fmla="*/ 12084 h 884450"/>
                <a:gd name="connsiteX17" fmla="*/ 76904 w 454068"/>
                <a:gd name="connsiteY17" fmla="*/ 13288 h 884450"/>
                <a:gd name="connsiteX18" fmla="*/ 64365 w 454068"/>
                <a:gd name="connsiteY18" fmla="*/ 10405 h 884450"/>
                <a:gd name="connsiteX19" fmla="*/ 82173 w 454068"/>
                <a:gd name="connsiteY19" fmla="*/ 5382 h 884450"/>
                <a:gd name="connsiteX20" fmla="*/ 82710 w 454068"/>
                <a:gd name="connsiteY20" fmla="*/ 5717 h 884450"/>
                <a:gd name="connsiteX21" fmla="*/ 82053 w 454068"/>
                <a:gd name="connsiteY21" fmla="*/ 5553 h 884450"/>
                <a:gd name="connsiteX22" fmla="*/ 63051 w 454068"/>
                <a:gd name="connsiteY22" fmla="*/ 0 h 884450"/>
                <a:gd name="connsiteX23" fmla="*/ 81293 w 454068"/>
                <a:gd name="connsiteY23" fmla="*/ 5362 h 884450"/>
                <a:gd name="connsiteX24" fmla="*/ 82053 w 454068"/>
                <a:gd name="connsiteY24" fmla="*/ 5553 h 884450"/>
                <a:gd name="connsiteX25" fmla="*/ 82034 w 454068"/>
                <a:gd name="connsiteY25" fmla="*/ 5580 h 884450"/>
                <a:gd name="connsiteX26" fmla="*/ 82899 w 454068"/>
                <a:gd name="connsiteY26" fmla="*/ 5835 h 884450"/>
                <a:gd name="connsiteX27" fmla="*/ 82710 w 454068"/>
                <a:gd name="connsiteY27" fmla="*/ 5717 h 884450"/>
                <a:gd name="connsiteX28" fmla="*/ 87665 w 454068"/>
                <a:gd name="connsiteY28" fmla="*/ 6956 h 884450"/>
                <a:gd name="connsiteX29" fmla="*/ 87376 w 454068"/>
                <a:gd name="connsiteY29" fmla="*/ 8626 h 884450"/>
                <a:gd name="connsiteX30" fmla="*/ 85658 w 454068"/>
                <a:gd name="connsiteY30" fmla="*/ 7555 h 884450"/>
                <a:gd name="connsiteX31" fmla="*/ 87213 w 454068"/>
                <a:gd name="connsiteY31" fmla="*/ 9568 h 884450"/>
                <a:gd name="connsiteX32" fmla="*/ 87376 w 454068"/>
                <a:gd name="connsiteY32" fmla="*/ 8626 h 884450"/>
                <a:gd name="connsiteX33" fmla="*/ 88737 w 454068"/>
                <a:gd name="connsiteY33" fmla="*/ 9474 h 884450"/>
                <a:gd name="connsiteX34" fmla="*/ 88435 w 454068"/>
                <a:gd name="connsiteY34" fmla="*/ 11149 h 884450"/>
                <a:gd name="connsiteX35" fmla="*/ 98992 w 454068"/>
                <a:gd name="connsiteY35" fmla="*/ 24816 h 884450"/>
                <a:gd name="connsiteX36" fmla="*/ 117390 w 454068"/>
                <a:gd name="connsiteY36" fmla="*/ 70980 h 884450"/>
                <a:gd name="connsiteX37" fmla="*/ 334749 w 454068"/>
                <a:gd name="connsiteY37" fmla="*/ 554151 h 884450"/>
                <a:gd name="connsiteX38" fmla="*/ 428674 w 454068"/>
                <a:gd name="connsiteY38" fmla="*/ 762408 h 884450"/>
                <a:gd name="connsiteX39" fmla="*/ 429394 w 454068"/>
                <a:gd name="connsiteY39" fmla="*/ 880588 h 884450"/>
                <a:gd name="connsiteX40" fmla="*/ 428617 w 454068"/>
                <a:gd name="connsiteY40" fmla="*/ 880476 h 884450"/>
                <a:gd name="connsiteX41" fmla="*/ 430834 w 454068"/>
                <a:gd name="connsiteY41" fmla="*/ 874373 h 884450"/>
                <a:gd name="connsiteX42" fmla="*/ 423636 w 454068"/>
                <a:gd name="connsiteY42" fmla="*/ 871220 h 884450"/>
                <a:gd name="connsiteX43" fmla="*/ 423199 w 454068"/>
                <a:gd name="connsiteY43" fmla="*/ 871155 h 884450"/>
                <a:gd name="connsiteX44" fmla="*/ 435570 w 454068"/>
                <a:gd name="connsiteY44" fmla="*/ 856021 h 884450"/>
                <a:gd name="connsiteX45" fmla="*/ 440162 w 454068"/>
                <a:gd name="connsiteY45" fmla="*/ 825941 h 884450"/>
                <a:gd name="connsiteX46" fmla="*/ 433934 w 454068"/>
                <a:gd name="connsiteY46" fmla="*/ 831631 h 884450"/>
                <a:gd name="connsiteX47" fmla="*/ 416224 w 454068"/>
                <a:gd name="connsiteY47" fmla="*/ 834587 h 884450"/>
                <a:gd name="connsiteX48" fmla="*/ 416224 w 454068"/>
                <a:gd name="connsiteY48" fmla="*/ 832040 h 884450"/>
                <a:gd name="connsiteX49" fmla="*/ 440162 w 454068"/>
                <a:gd name="connsiteY49" fmla="*/ 821062 h 884450"/>
                <a:gd name="connsiteX50" fmla="*/ 436024 w 454068"/>
                <a:gd name="connsiteY50" fmla="*/ 806297 h 884450"/>
                <a:gd name="connsiteX51" fmla="*/ 412677 w 454068"/>
                <a:gd name="connsiteY51" fmla="*/ 817482 h 884450"/>
                <a:gd name="connsiteX52" fmla="*/ 412317 w 454068"/>
                <a:gd name="connsiteY52" fmla="*/ 815284 h 884450"/>
                <a:gd name="connsiteX53" fmla="*/ 435572 w 454068"/>
                <a:gd name="connsiteY53" fmla="*/ 804683 h 884450"/>
                <a:gd name="connsiteX54" fmla="*/ 430378 w 454068"/>
                <a:gd name="connsiteY54" fmla="*/ 786149 h 884450"/>
                <a:gd name="connsiteX55" fmla="*/ 397366 w 454068"/>
                <a:gd name="connsiteY55" fmla="*/ 718811 h 884450"/>
                <a:gd name="connsiteX56" fmla="*/ 292645 w 454068"/>
                <a:gd name="connsiteY56" fmla="*/ 486413 h 884450"/>
                <a:gd name="connsiteX57" fmla="*/ 104435 w 454068"/>
                <a:gd name="connsiteY57" fmla="*/ 68819 h 884450"/>
                <a:gd name="connsiteX58" fmla="*/ 94854 w 454068"/>
                <a:gd name="connsiteY58" fmla="*/ 44048 h 884450"/>
                <a:gd name="connsiteX59" fmla="*/ 84847 w 454068"/>
                <a:gd name="connsiteY59" fmla="*/ 24760 h 884450"/>
                <a:gd name="connsiteX60" fmla="*/ 75208 w 454068"/>
                <a:gd name="connsiteY60" fmla="*/ 34835 h 884450"/>
                <a:gd name="connsiteX61" fmla="*/ 48017 w 454068"/>
                <a:gd name="connsiteY61" fmla="*/ 49404 h 884450"/>
                <a:gd name="connsiteX62" fmla="*/ 23281 w 454068"/>
                <a:gd name="connsiteY62" fmla="*/ 56194 h 884450"/>
                <a:gd name="connsiteX63" fmla="*/ 17805 w 454068"/>
                <a:gd name="connsiteY63" fmla="*/ 55834 h 884450"/>
                <a:gd name="connsiteX64" fmla="*/ 18472 w 454068"/>
                <a:gd name="connsiteY64" fmla="*/ 57694 h 884450"/>
                <a:gd name="connsiteX65" fmla="*/ 21054 w 454068"/>
                <a:gd name="connsiteY65" fmla="*/ 62407 h 884450"/>
                <a:gd name="connsiteX66" fmla="*/ 31389 w 454068"/>
                <a:gd name="connsiteY66" fmla="*/ 61592 h 884450"/>
                <a:gd name="connsiteX67" fmla="*/ 43958 w 454068"/>
                <a:gd name="connsiteY67" fmla="*/ 56215 h 884450"/>
                <a:gd name="connsiteX68" fmla="*/ 45035 w 454068"/>
                <a:gd name="connsiteY68" fmla="*/ 58007 h 884450"/>
                <a:gd name="connsiteX69" fmla="*/ 32422 w 454068"/>
                <a:gd name="connsiteY69" fmla="*/ 65222 h 884450"/>
                <a:gd name="connsiteX70" fmla="*/ 22580 w 454068"/>
                <a:gd name="connsiteY70" fmla="*/ 65193 h 884450"/>
                <a:gd name="connsiteX71" fmla="*/ 26344 w 454068"/>
                <a:gd name="connsiteY71" fmla="*/ 72061 h 884450"/>
                <a:gd name="connsiteX72" fmla="*/ 26418 w 454068"/>
                <a:gd name="connsiteY72" fmla="*/ 72227 h 884450"/>
                <a:gd name="connsiteX73" fmla="*/ 35480 w 454068"/>
                <a:gd name="connsiteY73" fmla="*/ 69907 h 884450"/>
                <a:gd name="connsiteX74" fmla="*/ 35480 w 454068"/>
                <a:gd name="connsiteY74" fmla="*/ 71892 h 884450"/>
                <a:gd name="connsiteX75" fmla="*/ 27457 w 454068"/>
                <a:gd name="connsiteY75" fmla="*/ 74527 h 884450"/>
                <a:gd name="connsiteX76" fmla="*/ 31392 w 454068"/>
                <a:gd name="connsiteY76" fmla="*/ 83240 h 884450"/>
                <a:gd name="connsiteX77" fmla="*/ 45167 w 454068"/>
                <a:gd name="connsiteY77" fmla="*/ 82577 h 884450"/>
                <a:gd name="connsiteX78" fmla="*/ 56658 w 454068"/>
                <a:gd name="connsiteY78" fmla="*/ 77190 h 884450"/>
                <a:gd name="connsiteX79" fmla="*/ 57735 w 454068"/>
                <a:gd name="connsiteY79" fmla="*/ 78537 h 884450"/>
                <a:gd name="connsiteX80" fmla="*/ 45481 w 454068"/>
                <a:gd name="connsiteY80" fmla="*/ 85818 h 884450"/>
                <a:gd name="connsiteX81" fmla="*/ 32738 w 454068"/>
                <a:gd name="connsiteY81" fmla="*/ 86220 h 884450"/>
                <a:gd name="connsiteX82" fmla="*/ 40779 w 454068"/>
                <a:gd name="connsiteY82" fmla="*/ 104026 h 884450"/>
                <a:gd name="connsiteX83" fmla="*/ 64621 w 454068"/>
                <a:gd name="connsiteY83" fmla="*/ 97827 h 884450"/>
                <a:gd name="connsiteX84" fmla="*/ 65685 w 454068"/>
                <a:gd name="connsiteY84" fmla="*/ 99511 h 884450"/>
                <a:gd name="connsiteX85" fmla="*/ 41376 w 454068"/>
                <a:gd name="connsiteY85" fmla="*/ 105348 h 884450"/>
                <a:gd name="connsiteX86" fmla="*/ 56933 w 454068"/>
                <a:gd name="connsiteY86" fmla="*/ 139799 h 884450"/>
                <a:gd name="connsiteX87" fmla="*/ 255579 w 454068"/>
                <a:gd name="connsiteY87" fmla="*/ 581174 h 884450"/>
                <a:gd name="connsiteX88" fmla="*/ 342666 w 454068"/>
                <a:gd name="connsiteY88" fmla="*/ 774298 h 884450"/>
                <a:gd name="connsiteX89" fmla="*/ 393880 w 454068"/>
                <a:gd name="connsiteY89" fmla="*/ 866818 h 884450"/>
                <a:gd name="connsiteX90" fmla="*/ 423199 w 454068"/>
                <a:gd name="connsiteY90" fmla="*/ 871155 h 884450"/>
                <a:gd name="connsiteX91" fmla="*/ 422557 w 454068"/>
                <a:gd name="connsiteY91" fmla="*/ 871941 h 884450"/>
                <a:gd name="connsiteX92" fmla="*/ 421927 w 454068"/>
                <a:gd name="connsiteY92" fmla="*/ 879507 h 884450"/>
                <a:gd name="connsiteX93" fmla="*/ 428617 w 454068"/>
                <a:gd name="connsiteY93" fmla="*/ 880476 h 884450"/>
                <a:gd name="connsiteX94" fmla="*/ 428315 w 454068"/>
                <a:gd name="connsiteY94" fmla="*/ 881309 h 884450"/>
                <a:gd name="connsiteX95" fmla="*/ 339068 w 454068"/>
                <a:gd name="connsiteY95" fmla="*/ 792673 h 884450"/>
                <a:gd name="connsiteX96" fmla="*/ 226790 w 454068"/>
                <a:gd name="connsiteY96" fmla="*/ 543702 h 884450"/>
                <a:gd name="connsiteX97" fmla="*/ 19507 w 454068"/>
                <a:gd name="connsiteY97" fmla="*/ 83591 h 884450"/>
                <a:gd name="connsiteX98" fmla="*/ 9880 w 454068"/>
                <a:gd name="connsiteY98" fmla="*/ 65801 h 884450"/>
                <a:gd name="connsiteX99" fmla="*/ 4012 w 454068"/>
                <a:gd name="connsiteY99" fmla="*/ 50045 h 884450"/>
                <a:gd name="connsiteX100" fmla="*/ 1225 w 454068"/>
                <a:gd name="connsiteY100" fmla="*/ 47605 h 884450"/>
                <a:gd name="connsiteX101" fmla="*/ 10512 w 454068"/>
                <a:gd name="connsiteY101" fmla="*/ 24583 h 884450"/>
                <a:gd name="connsiteX102" fmla="*/ 15325 w 454068"/>
                <a:gd name="connsiteY102" fmla="*/ 21599 h 884450"/>
                <a:gd name="connsiteX103" fmla="*/ 23420 w 454068"/>
                <a:gd name="connsiteY103" fmla="*/ 14007 h 884450"/>
                <a:gd name="connsiteX104" fmla="*/ 33091 w 454068"/>
                <a:gd name="connsiteY104" fmla="*/ 10589 h 884450"/>
                <a:gd name="connsiteX105" fmla="*/ 33729 w 454068"/>
                <a:gd name="connsiteY105" fmla="*/ 10194 h 884450"/>
                <a:gd name="connsiteX106" fmla="*/ 61233 w 454068"/>
                <a:gd name="connsiteY106" fmla="*/ 346 h 884450"/>
                <a:gd name="connsiteX107" fmla="*/ 61724 w 454068"/>
                <a:gd name="connsiteY107" fmla="*/ 469 h 88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454068" h="884450">
                  <a:moveTo>
                    <a:pt x="426974" y="796696"/>
                  </a:moveTo>
                  <a:cubicBezTo>
                    <a:pt x="427319" y="795990"/>
                    <a:pt x="428354" y="796696"/>
                    <a:pt x="428354" y="797401"/>
                  </a:cubicBezTo>
                  <a:cubicBezTo>
                    <a:pt x="428009" y="803751"/>
                    <a:pt x="420762" y="807985"/>
                    <a:pt x="415240" y="808337"/>
                  </a:cubicBezTo>
                  <a:cubicBezTo>
                    <a:pt x="413169" y="808337"/>
                    <a:pt x="412824" y="805515"/>
                    <a:pt x="414550" y="805515"/>
                  </a:cubicBezTo>
                  <a:cubicBezTo>
                    <a:pt x="420417" y="804810"/>
                    <a:pt x="423523" y="800929"/>
                    <a:pt x="426974" y="796696"/>
                  </a:cubicBezTo>
                  <a:close/>
                  <a:moveTo>
                    <a:pt x="63986" y="10357"/>
                  </a:moveTo>
                  <a:lnTo>
                    <a:pt x="40784" y="17703"/>
                  </a:lnTo>
                  <a:lnTo>
                    <a:pt x="24375" y="27669"/>
                  </a:lnTo>
                  <a:lnTo>
                    <a:pt x="21345" y="29579"/>
                  </a:lnTo>
                  <a:lnTo>
                    <a:pt x="15622" y="38482"/>
                  </a:lnTo>
                  <a:lnTo>
                    <a:pt x="13726" y="41850"/>
                  </a:lnTo>
                  <a:cubicBezTo>
                    <a:pt x="18013" y="51293"/>
                    <a:pt x="54246" y="38882"/>
                    <a:pt x="70436" y="24954"/>
                  </a:cubicBezTo>
                  <a:lnTo>
                    <a:pt x="76904" y="13288"/>
                  </a:lnTo>
                  <a:lnTo>
                    <a:pt x="79092" y="13791"/>
                  </a:lnTo>
                  <a:lnTo>
                    <a:pt x="79620" y="13856"/>
                  </a:lnTo>
                  <a:lnTo>
                    <a:pt x="78885" y="12250"/>
                  </a:lnTo>
                  <a:lnTo>
                    <a:pt x="77571" y="12084"/>
                  </a:lnTo>
                  <a:lnTo>
                    <a:pt x="76904" y="13288"/>
                  </a:lnTo>
                  <a:lnTo>
                    <a:pt x="64365" y="10405"/>
                  </a:lnTo>
                  <a:close/>
                  <a:moveTo>
                    <a:pt x="82173" y="5382"/>
                  </a:moveTo>
                  <a:lnTo>
                    <a:pt x="82710" y="5717"/>
                  </a:lnTo>
                  <a:lnTo>
                    <a:pt x="82053" y="5553"/>
                  </a:lnTo>
                  <a:close/>
                  <a:moveTo>
                    <a:pt x="63051" y="0"/>
                  </a:moveTo>
                  <a:lnTo>
                    <a:pt x="81293" y="5362"/>
                  </a:lnTo>
                  <a:lnTo>
                    <a:pt x="82053" y="5553"/>
                  </a:lnTo>
                  <a:lnTo>
                    <a:pt x="82034" y="5580"/>
                  </a:lnTo>
                  <a:lnTo>
                    <a:pt x="82899" y="5835"/>
                  </a:lnTo>
                  <a:lnTo>
                    <a:pt x="82710" y="5717"/>
                  </a:lnTo>
                  <a:lnTo>
                    <a:pt x="87665" y="6956"/>
                  </a:lnTo>
                  <a:lnTo>
                    <a:pt x="87376" y="8626"/>
                  </a:lnTo>
                  <a:lnTo>
                    <a:pt x="85658" y="7555"/>
                  </a:lnTo>
                  <a:lnTo>
                    <a:pt x="87213" y="9568"/>
                  </a:lnTo>
                  <a:lnTo>
                    <a:pt x="87376" y="8626"/>
                  </a:lnTo>
                  <a:lnTo>
                    <a:pt x="88737" y="9474"/>
                  </a:lnTo>
                  <a:lnTo>
                    <a:pt x="88435" y="11149"/>
                  </a:lnTo>
                  <a:lnTo>
                    <a:pt x="98992" y="24816"/>
                  </a:lnTo>
                  <a:cubicBezTo>
                    <a:pt x="106684" y="39634"/>
                    <a:pt x="111453" y="58009"/>
                    <a:pt x="117390" y="70980"/>
                  </a:cubicBezTo>
                  <a:cubicBezTo>
                    <a:pt x="190083" y="232037"/>
                    <a:pt x="262416" y="393094"/>
                    <a:pt x="334749" y="554151"/>
                  </a:cubicBezTo>
                  <a:cubicBezTo>
                    <a:pt x="366418" y="623330"/>
                    <a:pt x="397366" y="692869"/>
                    <a:pt x="428674" y="762408"/>
                  </a:cubicBezTo>
                  <a:cubicBezTo>
                    <a:pt x="447747" y="804203"/>
                    <a:pt x="474377" y="843116"/>
                    <a:pt x="429394" y="880588"/>
                  </a:cubicBezTo>
                  <a:lnTo>
                    <a:pt x="428617" y="880476"/>
                  </a:lnTo>
                  <a:lnTo>
                    <a:pt x="430834" y="874373"/>
                  </a:lnTo>
                  <a:cubicBezTo>
                    <a:pt x="429664" y="871851"/>
                    <a:pt x="426875" y="869959"/>
                    <a:pt x="423636" y="871220"/>
                  </a:cubicBezTo>
                  <a:lnTo>
                    <a:pt x="423199" y="871155"/>
                  </a:lnTo>
                  <a:lnTo>
                    <a:pt x="435570" y="856021"/>
                  </a:lnTo>
                  <a:lnTo>
                    <a:pt x="440162" y="825941"/>
                  </a:lnTo>
                  <a:lnTo>
                    <a:pt x="433934" y="831631"/>
                  </a:lnTo>
                  <a:cubicBezTo>
                    <a:pt x="428273" y="834041"/>
                    <a:pt x="421841" y="834950"/>
                    <a:pt x="416224" y="834587"/>
                  </a:cubicBezTo>
                  <a:cubicBezTo>
                    <a:pt x="414412" y="834587"/>
                    <a:pt x="414412" y="832404"/>
                    <a:pt x="416224" y="832040"/>
                  </a:cubicBezTo>
                  <a:lnTo>
                    <a:pt x="440162" y="821062"/>
                  </a:lnTo>
                  <a:lnTo>
                    <a:pt x="436024" y="806297"/>
                  </a:lnTo>
                  <a:lnTo>
                    <a:pt x="412677" y="817482"/>
                  </a:lnTo>
                  <a:cubicBezTo>
                    <a:pt x="411237" y="817849"/>
                    <a:pt x="411237" y="815651"/>
                    <a:pt x="412317" y="815284"/>
                  </a:cubicBezTo>
                  <a:lnTo>
                    <a:pt x="435572" y="804683"/>
                  </a:lnTo>
                  <a:lnTo>
                    <a:pt x="430378" y="786149"/>
                  </a:lnTo>
                  <a:cubicBezTo>
                    <a:pt x="420284" y="761490"/>
                    <a:pt x="405553" y="737254"/>
                    <a:pt x="397366" y="718811"/>
                  </a:cubicBezTo>
                  <a:cubicBezTo>
                    <a:pt x="362099" y="641345"/>
                    <a:pt x="327192" y="563879"/>
                    <a:pt x="292645" y="486413"/>
                  </a:cubicBezTo>
                  <a:cubicBezTo>
                    <a:pt x="229669" y="347335"/>
                    <a:pt x="167052" y="208257"/>
                    <a:pt x="104435" y="68819"/>
                  </a:cubicBezTo>
                  <a:cubicBezTo>
                    <a:pt x="101197" y="61793"/>
                    <a:pt x="98228" y="52785"/>
                    <a:pt x="94854" y="44048"/>
                  </a:cubicBezTo>
                  <a:lnTo>
                    <a:pt x="84847" y="24760"/>
                  </a:lnTo>
                  <a:lnTo>
                    <a:pt x="75208" y="34835"/>
                  </a:lnTo>
                  <a:cubicBezTo>
                    <a:pt x="66145" y="41670"/>
                    <a:pt x="54804" y="46706"/>
                    <a:pt x="48017" y="49404"/>
                  </a:cubicBezTo>
                  <a:cubicBezTo>
                    <a:pt x="42659" y="51562"/>
                    <a:pt x="32747" y="55160"/>
                    <a:pt x="23281" y="56194"/>
                  </a:cubicBezTo>
                  <a:lnTo>
                    <a:pt x="17805" y="55834"/>
                  </a:lnTo>
                  <a:lnTo>
                    <a:pt x="18472" y="57694"/>
                  </a:lnTo>
                  <a:lnTo>
                    <a:pt x="21054" y="62407"/>
                  </a:lnTo>
                  <a:lnTo>
                    <a:pt x="31389" y="61592"/>
                  </a:lnTo>
                  <a:cubicBezTo>
                    <a:pt x="35699" y="60517"/>
                    <a:pt x="39290" y="57649"/>
                    <a:pt x="43958" y="56215"/>
                  </a:cubicBezTo>
                  <a:cubicBezTo>
                    <a:pt x="44676" y="56215"/>
                    <a:pt x="45753" y="56932"/>
                    <a:pt x="45035" y="58007"/>
                  </a:cubicBezTo>
                  <a:cubicBezTo>
                    <a:pt x="42342" y="61951"/>
                    <a:pt x="37584" y="64191"/>
                    <a:pt x="32422" y="65222"/>
                  </a:cubicBezTo>
                  <a:lnTo>
                    <a:pt x="22580" y="65193"/>
                  </a:lnTo>
                  <a:lnTo>
                    <a:pt x="26344" y="72061"/>
                  </a:lnTo>
                  <a:lnTo>
                    <a:pt x="26418" y="72227"/>
                  </a:lnTo>
                  <a:lnTo>
                    <a:pt x="35480" y="69907"/>
                  </a:lnTo>
                  <a:cubicBezTo>
                    <a:pt x="36218" y="70238"/>
                    <a:pt x="36218" y="71561"/>
                    <a:pt x="35480" y="71892"/>
                  </a:cubicBezTo>
                  <a:lnTo>
                    <a:pt x="27457" y="74527"/>
                  </a:lnTo>
                  <a:lnTo>
                    <a:pt x="31392" y="83240"/>
                  </a:lnTo>
                  <a:lnTo>
                    <a:pt x="45167" y="82577"/>
                  </a:lnTo>
                  <a:cubicBezTo>
                    <a:pt x="49476" y="81230"/>
                    <a:pt x="52708" y="78873"/>
                    <a:pt x="56658" y="77190"/>
                  </a:cubicBezTo>
                  <a:cubicBezTo>
                    <a:pt x="57735" y="76853"/>
                    <a:pt x="58453" y="77863"/>
                    <a:pt x="57735" y="78537"/>
                  </a:cubicBezTo>
                  <a:cubicBezTo>
                    <a:pt x="55042" y="82409"/>
                    <a:pt x="50464" y="84682"/>
                    <a:pt x="45481" y="85818"/>
                  </a:cubicBezTo>
                  <a:lnTo>
                    <a:pt x="32738" y="86220"/>
                  </a:lnTo>
                  <a:lnTo>
                    <a:pt x="40779" y="104026"/>
                  </a:lnTo>
                  <a:lnTo>
                    <a:pt x="64621" y="97827"/>
                  </a:lnTo>
                  <a:cubicBezTo>
                    <a:pt x="65685" y="97490"/>
                    <a:pt x="66395" y="98837"/>
                    <a:pt x="65685" y="99511"/>
                  </a:cubicBezTo>
                  <a:lnTo>
                    <a:pt x="41376" y="105348"/>
                  </a:lnTo>
                  <a:lnTo>
                    <a:pt x="56933" y="139799"/>
                  </a:lnTo>
                  <a:cubicBezTo>
                    <a:pt x="122788" y="286804"/>
                    <a:pt x="189364" y="433809"/>
                    <a:pt x="255579" y="581174"/>
                  </a:cubicBezTo>
                  <a:cubicBezTo>
                    <a:pt x="284728" y="645668"/>
                    <a:pt x="313517" y="709803"/>
                    <a:pt x="342666" y="774298"/>
                  </a:cubicBezTo>
                  <a:cubicBezTo>
                    <a:pt x="351843" y="795105"/>
                    <a:pt x="367699" y="848341"/>
                    <a:pt x="393880" y="866818"/>
                  </a:cubicBezTo>
                  <a:lnTo>
                    <a:pt x="423199" y="871155"/>
                  </a:lnTo>
                  <a:lnTo>
                    <a:pt x="422557" y="871941"/>
                  </a:lnTo>
                  <a:cubicBezTo>
                    <a:pt x="419858" y="874103"/>
                    <a:pt x="420218" y="877345"/>
                    <a:pt x="421927" y="879507"/>
                  </a:cubicBezTo>
                  <a:lnTo>
                    <a:pt x="428617" y="880476"/>
                  </a:lnTo>
                  <a:lnTo>
                    <a:pt x="428315" y="881309"/>
                  </a:lnTo>
                  <a:cubicBezTo>
                    <a:pt x="374695" y="900405"/>
                    <a:pt x="354542" y="827623"/>
                    <a:pt x="339068" y="792673"/>
                  </a:cubicBezTo>
                  <a:cubicBezTo>
                    <a:pt x="301642" y="709803"/>
                    <a:pt x="264216" y="626572"/>
                    <a:pt x="226790" y="543702"/>
                  </a:cubicBezTo>
                  <a:cubicBezTo>
                    <a:pt x="157695" y="390572"/>
                    <a:pt x="88601" y="237082"/>
                    <a:pt x="19507" y="83591"/>
                  </a:cubicBezTo>
                  <a:cubicBezTo>
                    <a:pt x="17168" y="78547"/>
                    <a:pt x="13299" y="72241"/>
                    <a:pt x="9880" y="65801"/>
                  </a:cubicBezTo>
                  <a:lnTo>
                    <a:pt x="4012" y="50045"/>
                  </a:lnTo>
                  <a:lnTo>
                    <a:pt x="1225" y="47605"/>
                  </a:lnTo>
                  <a:cubicBezTo>
                    <a:pt x="-2526" y="39332"/>
                    <a:pt x="2832" y="31238"/>
                    <a:pt x="10512" y="24583"/>
                  </a:cubicBezTo>
                  <a:lnTo>
                    <a:pt x="15325" y="21599"/>
                  </a:lnTo>
                  <a:lnTo>
                    <a:pt x="23420" y="14007"/>
                  </a:lnTo>
                  <a:lnTo>
                    <a:pt x="33091" y="10589"/>
                  </a:lnTo>
                  <a:lnTo>
                    <a:pt x="33729" y="10194"/>
                  </a:lnTo>
                  <a:cubicBezTo>
                    <a:pt x="39980" y="7136"/>
                    <a:pt x="50696" y="2369"/>
                    <a:pt x="61233" y="346"/>
                  </a:cubicBezTo>
                  <a:lnTo>
                    <a:pt x="61724" y="469"/>
                  </a:ln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9" name="Freeform 904">
              <a:extLst>
                <a:ext uri="{FF2B5EF4-FFF2-40B4-BE49-F238E27FC236}">
                  <a16:creationId xmlns:a16="http://schemas.microsoft.com/office/drawing/2014/main" id="{46615B96-F5F7-C641-8057-82C06950D9DA}"/>
                </a:ext>
              </a:extLst>
            </p:cNvPr>
            <p:cNvSpPr>
              <a:spLocks/>
            </p:cNvSpPr>
            <p:nvPr/>
          </p:nvSpPr>
          <p:spPr bwMode="auto">
            <a:xfrm>
              <a:off x="3287688" y="6021288"/>
              <a:ext cx="325399" cy="1025152"/>
            </a:xfrm>
            <a:custGeom>
              <a:avLst/>
              <a:gdLst/>
              <a:ahLst/>
              <a:cxnLst/>
              <a:rect l="0" t="0" r="r" b="b"/>
              <a:pathLst>
                <a:path w="212019" h="667954">
                  <a:moveTo>
                    <a:pt x="194478" y="585450"/>
                  </a:moveTo>
                  <a:cubicBezTo>
                    <a:pt x="195598" y="584709"/>
                    <a:pt x="196345" y="585450"/>
                    <a:pt x="196345" y="586561"/>
                  </a:cubicBezTo>
                  <a:cubicBezTo>
                    <a:pt x="194104" y="592858"/>
                    <a:pt x="185887" y="595451"/>
                    <a:pt x="179537" y="594340"/>
                  </a:cubicBezTo>
                  <a:cubicBezTo>
                    <a:pt x="177669" y="594340"/>
                    <a:pt x="178043" y="591006"/>
                    <a:pt x="179910" y="591376"/>
                  </a:cubicBezTo>
                  <a:cubicBezTo>
                    <a:pt x="186260" y="592117"/>
                    <a:pt x="189995" y="589154"/>
                    <a:pt x="194478" y="585450"/>
                  </a:cubicBezTo>
                  <a:close/>
                  <a:moveTo>
                    <a:pt x="122532" y="292348"/>
                  </a:moveTo>
                  <a:cubicBezTo>
                    <a:pt x="108778" y="290190"/>
                    <a:pt x="100091" y="291629"/>
                    <a:pt x="90319" y="302059"/>
                  </a:cubicBezTo>
                  <a:lnTo>
                    <a:pt x="79620" y="313570"/>
                  </a:lnTo>
                  <a:lnTo>
                    <a:pt x="98304" y="315991"/>
                  </a:lnTo>
                  <a:cubicBezTo>
                    <a:pt x="106479" y="312831"/>
                    <a:pt x="114251" y="306510"/>
                    <a:pt x="123721" y="300635"/>
                  </a:cubicBezTo>
                  <a:lnTo>
                    <a:pt x="139786" y="299458"/>
                  </a:lnTo>
                  <a:lnTo>
                    <a:pt x="138507" y="293156"/>
                  </a:lnTo>
                  <a:lnTo>
                    <a:pt x="122532" y="292348"/>
                  </a:lnTo>
                  <a:close/>
                  <a:moveTo>
                    <a:pt x="46917" y="73900"/>
                  </a:moveTo>
                  <a:cubicBezTo>
                    <a:pt x="48000" y="73534"/>
                    <a:pt x="48721" y="74999"/>
                    <a:pt x="48000" y="76098"/>
                  </a:cubicBezTo>
                  <a:cubicBezTo>
                    <a:pt x="40784" y="82693"/>
                    <a:pt x="27434" y="81227"/>
                    <a:pt x="19136" y="77564"/>
                  </a:cubicBezTo>
                  <a:cubicBezTo>
                    <a:pt x="17332" y="76831"/>
                    <a:pt x="18414" y="73534"/>
                    <a:pt x="20218" y="74633"/>
                  </a:cubicBezTo>
                  <a:cubicBezTo>
                    <a:pt x="24909" y="76465"/>
                    <a:pt x="29238" y="77197"/>
                    <a:pt x="34289" y="77197"/>
                  </a:cubicBezTo>
                  <a:cubicBezTo>
                    <a:pt x="38619" y="76465"/>
                    <a:pt x="42588" y="74999"/>
                    <a:pt x="46917" y="73900"/>
                  </a:cubicBezTo>
                  <a:close/>
                  <a:moveTo>
                    <a:pt x="86049" y="30888"/>
                  </a:moveTo>
                  <a:lnTo>
                    <a:pt x="75378" y="37819"/>
                  </a:lnTo>
                  <a:cubicBezTo>
                    <a:pt x="64983" y="42405"/>
                    <a:pt x="52795" y="44720"/>
                    <a:pt x="45804" y="45610"/>
                  </a:cubicBezTo>
                  <a:cubicBezTo>
                    <a:pt x="39890" y="46501"/>
                    <a:pt x="29404" y="47836"/>
                    <a:pt x="19950" y="46812"/>
                  </a:cubicBezTo>
                  <a:lnTo>
                    <a:pt x="12508" y="44671"/>
                  </a:lnTo>
                  <a:lnTo>
                    <a:pt x="13393" y="51944"/>
                  </a:lnTo>
                  <a:lnTo>
                    <a:pt x="25269" y="53624"/>
                  </a:lnTo>
                  <a:cubicBezTo>
                    <a:pt x="30068" y="53293"/>
                    <a:pt x="34129" y="51640"/>
                    <a:pt x="38929" y="51309"/>
                  </a:cubicBezTo>
                  <a:cubicBezTo>
                    <a:pt x="40036" y="51309"/>
                    <a:pt x="40775" y="52301"/>
                    <a:pt x="40036" y="52962"/>
                  </a:cubicBezTo>
                  <a:cubicBezTo>
                    <a:pt x="36345" y="55939"/>
                    <a:pt x="30992" y="57014"/>
                    <a:pt x="25546" y="56931"/>
                  </a:cubicBezTo>
                  <a:lnTo>
                    <a:pt x="13714" y="54590"/>
                  </a:lnTo>
                  <a:lnTo>
                    <a:pt x="14798" y="63505"/>
                  </a:lnTo>
                  <a:lnTo>
                    <a:pt x="27386" y="63173"/>
                  </a:lnTo>
                  <a:cubicBezTo>
                    <a:pt x="28091" y="63508"/>
                    <a:pt x="27738" y="64510"/>
                    <a:pt x="27386" y="64844"/>
                  </a:cubicBezTo>
                  <a:cubicBezTo>
                    <a:pt x="23152" y="65513"/>
                    <a:pt x="19625" y="64844"/>
                    <a:pt x="15744" y="66181"/>
                  </a:cubicBezTo>
                  <a:lnTo>
                    <a:pt x="14849" y="63919"/>
                  </a:lnTo>
                  <a:lnTo>
                    <a:pt x="15122" y="66165"/>
                  </a:lnTo>
                  <a:lnTo>
                    <a:pt x="23785" y="96921"/>
                  </a:lnTo>
                  <a:lnTo>
                    <a:pt x="50438" y="95759"/>
                  </a:lnTo>
                  <a:cubicBezTo>
                    <a:pt x="51529" y="95759"/>
                    <a:pt x="51893" y="96794"/>
                    <a:pt x="51166" y="97484"/>
                  </a:cubicBezTo>
                  <a:lnTo>
                    <a:pt x="24184" y="98337"/>
                  </a:lnTo>
                  <a:lnTo>
                    <a:pt x="25169" y="101833"/>
                  </a:lnTo>
                  <a:lnTo>
                    <a:pt x="67207" y="309142"/>
                  </a:lnTo>
                  <a:lnTo>
                    <a:pt x="68240" y="308893"/>
                  </a:lnTo>
                  <a:cubicBezTo>
                    <a:pt x="72221" y="311051"/>
                    <a:pt x="84889" y="292708"/>
                    <a:pt x="88509" y="289471"/>
                  </a:cubicBezTo>
                  <a:cubicBezTo>
                    <a:pt x="93938" y="285155"/>
                    <a:pt x="99367" y="282277"/>
                    <a:pt x="105883" y="281198"/>
                  </a:cubicBezTo>
                  <a:cubicBezTo>
                    <a:pt x="111312" y="280299"/>
                    <a:pt x="119003" y="279580"/>
                    <a:pt x="126423" y="280164"/>
                  </a:cubicBezTo>
                  <a:lnTo>
                    <a:pt x="136613" y="283822"/>
                  </a:lnTo>
                  <a:lnTo>
                    <a:pt x="90410" y="56134"/>
                  </a:lnTo>
                  <a:cubicBezTo>
                    <a:pt x="89509" y="51816"/>
                    <a:pt x="88969" y="44620"/>
                    <a:pt x="87977" y="37558"/>
                  </a:cubicBezTo>
                  <a:lnTo>
                    <a:pt x="86049" y="30888"/>
                  </a:lnTo>
                  <a:close/>
                  <a:moveTo>
                    <a:pt x="66637" y="12067"/>
                  </a:moveTo>
                  <a:lnTo>
                    <a:pt x="45491" y="13688"/>
                  </a:lnTo>
                  <a:cubicBezTo>
                    <a:pt x="28508" y="17116"/>
                    <a:pt x="12646" y="24240"/>
                    <a:pt x="13901" y="31007"/>
                  </a:cubicBezTo>
                  <a:cubicBezTo>
                    <a:pt x="16051" y="41158"/>
                    <a:pt x="54295" y="37285"/>
                    <a:pt x="73132" y="27351"/>
                  </a:cubicBezTo>
                  <a:lnTo>
                    <a:pt x="80760" y="18727"/>
                  </a:lnTo>
                  <a:lnTo>
                    <a:pt x="67826" y="12111"/>
                  </a:lnTo>
                  <a:lnTo>
                    <a:pt x="66637" y="12067"/>
                  </a:lnTo>
                  <a:close/>
                  <a:moveTo>
                    <a:pt x="57610" y="0"/>
                  </a:moveTo>
                  <a:lnTo>
                    <a:pt x="67614" y="1408"/>
                  </a:lnTo>
                  <a:lnTo>
                    <a:pt x="69195" y="1222"/>
                  </a:lnTo>
                  <a:lnTo>
                    <a:pt x="76000" y="2588"/>
                  </a:lnTo>
                  <a:lnTo>
                    <a:pt x="79665" y="3104"/>
                  </a:lnTo>
                  <a:lnTo>
                    <a:pt x="79984" y="3388"/>
                  </a:lnTo>
                  <a:lnTo>
                    <a:pt x="84026" y="4199"/>
                  </a:lnTo>
                  <a:cubicBezTo>
                    <a:pt x="88305" y="6119"/>
                    <a:pt x="91689" y="9102"/>
                    <a:pt x="93481" y="13555"/>
                  </a:cubicBezTo>
                  <a:lnTo>
                    <a:pt x="92908" y="15037"/>
                  </a:lnTo>
                  <a:lnTo>
                    <a:pt x="88821" y="10705"/>
                  </a:lnTo>
                  <a:lnTo>
                    <a:pt x="88522" y="10983"/>
                  </a:lnTo>
                  <a:lnTo>
                    <a:pt x="91041" y="13224"/>
                  </a:lnTo>
                  <a:lnTo>
                    <a:pt x="92049" y="17258"/>
                  </a:lnTo>
                  <a:lnTo>
                    <a:pt x="92908" y="15037"/>
                  </a:lnTo>
                  <a:lnTo>
                    <a:pt x="94198" y="16404"/>
                  </a:lnTo>
                  <a:lnTo>
                    <a:pt x="92707" y="19891"/>
                  </a:lnTo>
                  <a:lnTo>
                    <a:pt x="100142" y="49657"/>
                  </a:lnTo>
                  <a:cubicBezTo>
                    <a:pt x="125374" y="173800"/>
                    <a:pt x="150605" y="297943"/>
                    <a:pt x="175836" y="422445"/>
                  </a:cubicBezTo>
                  <a:cubicBezTo>
                    <a:pt x="186289" y="474981"/>
                    <a:pt x="197103" y="527517"/>
                    <a:pt x="207556" y="580412"/>
                  </a:cubicBezTo>
                  <a:cubicBezTo>
                    <a:pt x="215486" y="617115"/>
                    <a:pt x="216928" y="646622"/>
                    <a:pt x="176557" y="667132"/>
                  </a:cubicBezTo>
                  <a:lnTo>
                    <a:pt x="175607" y="666796"/>
                  </a:lnTo>
                  <a:lnTo>
                    <a:pt x="179306" y="661555"/>
                  </a:lnTo>
                  <a:cubicBezTo>
                    <a:pt x="178810" y="658856"/>
                    <a:pt x="176557" y="656337"/>
                    <a:pt x="172953" y="656697"/>
                  </a:cubicBezTo>
                  <a:lnTo>
                    <a:pt x="172421" y="656551"/>
                  </a:lnTo>
                  <a:lnTo>
                    <a:pt x="195802" y="634314"/>
                  </a:lnTo>
                  <a:lnTo>
                    <a:pt x="199788" y="617924"/>
                  </a:lnTo>
                  <a:lnTo>
                    <a:pt x="192760" y="621856"/>
                  </a:lnTo>
                  <a:cubicBezTo>
                    <a:pt x="186690" y="622945"/>
                    <a:pt x="180209" y="622401"/>
                    <a:pt x="174733" y="620768"/>
                  </a:cubicBezTo>
                  <a:cubicBezTo>
                    <a:pt x="172907" y="620405"/>
                    <a:pt x="173637" y="618228"/>
                    <a:pt x="175463" y="618590"/>
                  </a:cubicBezTo>
                  <a:lnTo>
                    <a:pt x="200898" y="613361"/>
                  </a:lnTo>
                  <a:lnTo>
                    <a:pt x="201171" y="612237"/>
                  </a:lnTo>
                  <a:lnTo>
                    <a:pt x="199525" y="597904"/>
                  </a:lnTo>
                  <a:lnTo>
                    <a:pt x="174336" y="603381"/>
                  </a:lnTo>
                  <a:cubicBezTo>
                    <a:pt x="172907" y="603381"/>
                    <a:pt x="173264" y="601491"/>
                    <a:pt x="174336" y="601491"/>
                  </a:cubicBezTo>
                  <a:lnTo>
                    <a:pt x="199346" y="596345"/>
                  </a:lnTo>
                  <a:lnTo>
                    <a:pt x="196942" y="575407"/>
                  </a:lnTo>
                  <a:cubicBezTo>
                    <a:pt x="194167" y="562900"/>
                    <a:pt x="190682" y="550467"/>
                    <a:pt x="188452" y="539031"/>
                  </a:cubicBezTo>
                  <a:cubicBezTo>
                    <a:pt x="176557" y="480378"/>
                    <a:pt x="164663" y="421726"/>
                    <a:pt x="152768" y="363433"/>
                  </a:cubicBezTo>
                  <a:lnTo>
                    <a:pt x="140894" y="304916"/>
                  </a:lnTo>
                  <a:lnTo>
                    <a:pt x="137301" y="305976"/>
                  </a:lnTo>
                  <a:cubicBezTo>
                    <a:pt x="129797" y="307757"/>
                    <a:pt x="124436" y="311673"/>
                    <a:pt x="118361" y="316302"/>
                  </a:cubicBezTo>
                  <a:cubicBezTo>
                    <a:pt x="111929" y="320931"/>
                    <a:pt x="104781" y="324848"/>
                    <a:pt x="96920" y="326629"/>
                  </a:cubicBezTo>
                  <a:cubicBezTo>
                    <a:pt x="91381" y="327697"/>
                    <a:pt x="85037" y="327697"/>
                    <a:pt x="79543" y="326006"/>
                  </a:cubicBezTo>
                  <a:lnTo>
                    <a:pt x="68698" y="316496"/>
                  </a:lnTo>
                  <a:lnTo>
                    <a:pt x="91131" y="427123"/>
                  </a:lnTo>
                  <a:cubicBezTo>
                    <a:pt x="101224" y="475341"/>
                    <a:pt x="110956" y="523918"/>
                    <a:pt x="121048" y="572136"/>
                  </a:cubicBezTo>
                  <a:cubicBezTo>
                    <a:pt x="125374" y="593186"/>
                    <a:pt x="128077" y="633263"/>
                    <a:pt x="147406" y="649708"/>
                  </a:cubicBezTo>
                  <a:lnTo>
                    <a:pt x="172421" y="656551"/>
                  </a:lnTo>
                  <a:lnTo>
                    <a:pt x="171511" y="657417"/>
                  </a:lnTo>
                  <a:cubicBezTo>
                    <a:pt x="168267" y="658856"/>
                    <a:pt x="167997" y="662095"/>
                    <a:pt x="169303" y="664568"/>
                  </a:cubicBezTo>
                  <a:lnTo>
                    <a:pt x="175607" y="666796"/>
                  </a:lnTo>
                  <a:lnTo>
                    <a:pt x="175116" y="667492"/>
                  </a:lnTo>
                  <a:cubicBezTo>
                    <a:pt x="128978" y="673249"/>
                    <a:pt x="120328" y="623952"/>
                    <a:pt x="113479" y="590847"/>
                  </a:cubicBezTo>
                  <a:cubicBezTo>
                    <a:pt x="100863" y="528956"/>
                    <a:pt x="88248" y="467065"/>
                    <a:pt x="75632" y="404813"/>
                  </a:cubicBezTo>
                  <a:cubicBezTo>
                    <a:pt x="51842" y="287148"/>
                    <a:pt x="27693" y="169122"/>
                    <a:pt x="3903" y="51457"/>
                  </a:cubicBezTo>
                  <a:lnTo>
                    <a:pt x="3775" y="38526"/>
                  </a:lnTo>
                  <a:lnTo>
                    <a:pt x="279" y="33856"/>
                  </a:lnTo>
                  <a:cubicBezTo>
                    <a:pt x="-617" y="29404"/>
                    <a:pt x="705" y="25531"/>
                    <a:pt x="3371" y="22181"/>
                  </a:cubicBezTo>
                  <a:lnTo>
                    <a:pt x="11215" y="16178"/>
                  </a:lnTo>
                  <a:lnTo>
                    <a:pt x="13184" y="12909"/>
                  </a:lnTo>
                  <a:cubicBezTo>
                    <a:pt x="22556" y="4588"/>
                    <a:pt x="37785" y="540"/>
                    <a:pt x="57610" y="0"/>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0" name="Freeform 895">
              <a:extLst>
                <a:ext uri="{FF2B5EF4-FFF2-40B4-BE49-F238E27FC236}">
                  <a16:creationId xmlns:a16="http://schemas.microsoft.com/office/drawing/2014/main" id="{74441DFD-166A-8341-83C5-94096CBF18C1}"/>
                </a:ext>
              </a:extLst>
            </p:cNvPr>
            <p:cNvSpPr>
              <a:spLocks/>
            </p:cNvSpPr>
            <p:nvPr/>
          </p:nvSpPr>
          <p:spPr bwMode="auto">
            <a:xfrm rot="1093334">
              <a:off x="10925491" y="2922048"/>
              <a:ext cx="381061" cy="1013904"/>
            </a:xfrm>
            <a:custGeom>
              <a:avLst/>
              <a:gdLst/>
              <a:ahLst/>
              <a:cxnLst/>
              <a:rect l="0" t="0" r="r" b="b"/>
              <a:pathLst>
                <a:path w="248287" h="660625">
                  <a:moveTo>
                    <a:pt x="234071" y="588010"/>
                  </a:moveTo>
                  <a:cubicBezTo>
                    <a:pt x="234795" y="587643"/>
                    <a:pt x="235156" y="589109"/>
                    <a:pt x="234433" y="589475"/>
                  </a:cubicBezTo>
                  <a:cubicBezTo>
                    <a:pt x="227199" y="594604"/>
                    <a:pt x="217071" y="596436"/>
                    <a:pt x="208390" y="596802"/>
                  </a:cubicBezTo>
                  <a:cubicBezTo>
                    <a:pt x="206943" y="596802"/>
                    <a:pt x="207305" y="594604"/>
                    <a:pt x="208390" y="594604"/>
                  </a:cubicBezTo>
                  <a:cubicBezTo>
                    <a:pt x="217433" y="594237"/>
                    <a:pt x="225390" y="590574"/>
                    <a:pt x="234071" y="588010"/>
                  </a:cubicBezTo>
                  <a:close/>
                  <a:moveTo>
                    <a:pt x="227073" y="578489"/>
                  </a:moveTo>
                  <a:cubicBezTo>
                    <a:pt x="227771" y="578118"/>
                    <a:pt x="228819" y="578489"/>
                    <a:pt x="228470" y="579600"/>
                  </a:cubicBezTo>
                  <a:cubicBezTo>
                    <a:pt x="227073" y="585897"/>
                    <a:pt x="219389" y="588861"/>
                    <a:pt x="213452" y="588490"/>
                  </a:cubicBezTo>
                  <a:cubicBezTo>
                    <a:pt x="211706" y="588120"/>
                    <a:pt x="211706" y="585156"/>
                    <a:pt x="213802" y="585527"/>
                  </a:cubicBezTo>
                  <a:cubicBezTo>
                    <a:pt x="219739" y="585897"/>
                    <a:pt x="222882" y="582563"/>
                    <a:pt x="227073" y="578489"/>
                  </a:cubicBezTo>
                  <a:close/>
                  <a:moveTo>
                    <a:pt x="155854" y="289358"/>
                  </a:moveTo>
                  <a:lnTo>
                    <a:pt x="139407" y="289634"/>
                  </a:lnTo>
                  <a:cubicBezTo>
                    <a:pt x="125618" y="288197"/>
                    <a:pt x="116910" y="289993"/>
                    <a:pt x="107475" y="300769"/>
                  </a:cubicBezTo>
                  <a:cubicBezTo>
                    <a:pt x="104210" y="304721"/>
                    <a:pt x="100763" y="310468"/>
                    <a:pt x="96499" y="314465"/>
                  </a:cubicBezTo>
                  <a:lnTo>
                    <a:pt x="96143" y="314536"/>
                  </a:lnTo>
                  <a:lnTo>
                    <a:pt x="116834" y="315998"/>
                  </a:lnTo>
                  <a:cubicBezTo>
                    <a:pt x="124900" y="312151"/>
                    <a:pt x="132290" y="305008"/>
                    <a:pt x="141302" y="298230"/>
                  </a:cubicBezTo>
                  <a:lnTo>
                    <a:pt x="157621" y="296003"/>
                  </a:lnTo>
                  <a:lnTo>
                    <a:pt x="155854" y="289358"/>
                  </a:lnTo>
                  <a:close/>
                  <a:moveTo>
                    <a:pt x="86956" y="30032"/>
                  </a:moveTo>
                  <a:lnTo>
                    <a:pt x="75789" y="38416"/>
                  </a:lnTo>
                  <a:cubicBezTo>
                    <a:pt x="65707" y="43712"/>
                    <a:pt x="53698" y="46854"/>
                    <a:pt x="46708" y="48290"/>
                  </a:cubicBezTo>
                  <a:cubicBezTo>
                    <a:pt x="40793" y="49368"/>
                    <a:pt x="30398" y="51163"/>
                    <a:pt x="20898" y="50579"/>
                  </a:cubicBezTo>
                  <a:lnTo>
                    <a:pt x="15422" y="49287"/>
                  </a:lnTo>
                  <a:lnTo>
                    <a:pt x="16483" y="55163"/>
                  </a:lnTo>
                  <a:lnTo>
                    <a:pt x="27373" y="56085"/>
                  </a:lnTo>
                  <a:cubicBezTo>
                    <a:pt x="32118" y="55704"/>
                    <a:pt x="36132" y="53418"/>
                    <a:pt x="40876" y="52656"/>
                  </a:cubicBezTo>
                  <a:cubicBezTo>
                    <a:pt x="41971" y="52656"/>
                    <a:pt x="43066" y="53799"/>
                    <a:pt x="41971" y="54942"/>
                  </a:cubicBezTo>
                  <a:cubicBezTo>
                    <a:pt x="38504" y="58371"/>
                    <a:pt x="33395" y="59800"/>
                    <a:pt x="28103" y="59942"/>
                  </a:cubicBezTo>
                  <a:lnTo>
                    <a:pt x="16981" y="57924"/>
                  </a:lnTo>
                  <a:lnTo>
                    <a:pt x="18640" y="67121"/>
                  </a:lnTo>
                  <a:lnTo>
                    <a:pt x="29350" y="65752"/>
                  </a:lnTo>
                  <a:cubicBezTo>
                    <a:pt x="30386" y="66546"/>
                    <a:pt x="30041" y="67737"/>
                    <a:pt x="29005" y="68134"/>
                  </a:cubicBezTo>
                  <a:lnTo>
                    <a:pt x="19437" y="70264"/>
                  </a:lnTo>
                  <a:lnTo>
                    <a:pt x="22504" y="78938"/>
                  </a:lnTo>
                  <a:lnTo>
                    <a:pt x="22504" y="78937"/>
                  </a:lnTo>
                  <a:cubicBezTo>
                    <a:pt x="27195" y="80348"/>
                    <a:pt x="31885" y="81054"/>
                    <a:pt x="36575" y="80348"/>
                  </a:cubicBezTo>
                  <a:cubicBezTo>
                    <a:pt x="41266" y="79996"/>
                    <a:pt x="44874" y="77879"/>
                    <a:pt x="48842" y="76821"/>
                  </a:cubicBezTo>
                  <a:cubicBezTo>
                    <a:pt x="50285" y="76468"/>
                    <a:pt x="51007" y="77879"/>
                    <a:pt x="50285" y="78584"/>
                  </a:cubicBezTo>
                  <a:cubicBezTo>
                    <a:pt x="46858" y="82112"/>
                    <a:pt x="41807" y="83700"/>
                    <a:pt x="36575" y="84052"/>
                  </a:cubicBezTo>
                  <a:lnTo>
                    <a:pt x="23716" y="82366"/>
                  </a:lnTo>
                  <a:lnTo>
                    <a:pt x="29934" y="99951"/>
                  </a:lnTo>
                  <a:lnTo>
                    <a:pt x="55899" y="97106"/>
                  </a:lnTo>
                  <a:cubicBezTo>
                    <a:pt x="56990" y="97106"/>
                    <a:pt x="57354" y="98630"/>
                    <a:pt x="56626" y="99011"/>
                  </a:cubicBezTo>
                  <a:lnTo>
                    <a:pt x="30577" y="101770"/>
                  </a:lnTo>
                  <a:lnTo>
                    <a:pt x="31336" y="103916"/>
                  </a:lnTo>
                  <a:lnTo>
                    <a:pt x="85849" y="308916"/>
                  </a:lnTo>
                  <a:lnTo>
                    <a:pt x="95819" y="300994"/>
                  </a:lnTo>
                  <a:cubicBezTo>
                    <a:pt x="99765" y="296100"/>
                    <a:pt x="103665" y="290532"/>
                    <a:pt x="105661" y="288916"/>
                  </a:cubicBezTo>
                  <a:cubicBezTo>
                    <a:pt x="110015" y="283886"/>
                    <a:pt x="115458" y="280653"/>
                    <a:pt x="121990" y="279216"/>
                  </a:cubicBezTo>
                  <a:cubicBezTo>
                    <a:pt x="127614" y="277959"/>
                    <a:pt x="135325" y="276881"/>
                    <a:pt x="142763" y="277106"/>
                  </a:cubicBezTo>
                  <a:lnTo>
                    <a:pt x="153442" y="280287"/>
                  </a:lnTo>
                  <a:lnTo>
                    <a:pt x="93445" y="54641"/>
                  </a:lnTo>
                  <a:lnTo>
                    <a:pt x="86956" y="30032"/>
                  </a:lnTo>
                  <a:close/>
                  <a:moveTo>
                    <a:pt x="68782" y="12534"/>
                  </a:moveTo>
                  <a:cubicBezTo>
                    <a:pt x="47425" y="11844"/>
                    <a:pt x="11399" y="25040"/>
                    <a:pt x="14088" y="35004"/>
                  </a:cubicBezTo>
                  <a:cubicBezTo>
                    <a:pt x="16776" y="45238"/>
                    <a:pt x="54550" y="38909"/>
                    <a:pt x="72814" y="27834"/>
                  </a:cubicBezTo>
                  <a:lnTo>
                    <a:pt x="80951" y="17627"/>
                  </a:lnTo>
                  <a:lnTo>
                    <a:pt x="78721" y="16617"/>
                  </a:lnTo>
                  <a:lnTo>
                    <a:pt x="68782" y="12534"/>
                  </a:lnTo>
                  <a:close/>
                  <a:moveTo>
                    <a:pt x="57696" y="330"/>
                  </a:moveTo>
                  <a:cubicBezTo>
                    <a:pt x="67265" y="-479"/>
                    <a:pt x="74397" y="217"/>
                    <a:pt x="79830" y="2179"/>
                  </a:cubicBezTo>
                  <a:lnTo>
                    <a:pt x="82297" y="4127"/>
                  </a:lnTo>
                  <a:lnTo>
                    <a:pt x="82577" y="4169"/>
                  </a:lnTo>
                  <a:lnTo>
                    <a:pt x="84346" y="5747"/>
                  </a:lnTo>
                  <a:lnTo>
                    <a:pt x="91775" y="11615"/>
                  </a:lnTo>
                  <a:lnTo>
                    <a:pt x="92097" y="12659"/>
                  </a:lnTo>
                  <a:lnTo>
                    <a:pt x="92592" y="13101"/>
                  </a:lnTo>
                  <a:lnTo>
                    <a:pt x="92404" y="13655"/>
                  </a:lnTo>
                  <a:lnTo>
                    <a:pt x="92896" y="15249"/>
                  </a:lnTo>
                  <a:lnTo>
                    <a:pt x="93309" y="15614"/>
                  </a:lnTo>
                  <a:lnTo>
                    <a:pt x="93148" y="16065"/>
                  </a:lnTo>
                  <a:lnTo>
                    <a:pt x="102833" y="47447"/>
                  </a:lnTo>
                  <a:cubicBezTo>
                    <a:pt x="135332" y="170096"/>
                    <a:pt x="168191" y="292386"/>
                    <a:pt x="200690" y="414676"/>
                  </a:cubicBezTo>
                  <a:cubicBezTo>
                    <a:pt x="214412" y="466829"/>
                    <a:pt x="228133" y="518622"/>
                    <a:pt x="242216" y="570775"/>
                  </a:cubicBezTo>
                  <a:cubicBezTo>
                    <a:pt x="251605" y="607102"/>
                    <a:pt x="254854" y="636235"/>
                    <a:pt x="215856" y="659255"/>
                  </a:cubicBezTo>
                  <a:lnTo>
                    <a:pt x="214821" y="658957"/>
                  </a:lnTo>
                  <a:lnTo>
                    <a:pt x="218248" y="653455"/>
                  </a:lnTo>
                  <a:cubicBezTo>
                    <a:pt x="217481" y="650802"/>
                    <a:pt x="214953" y="648464"/>
                    <a:pt x="211523" y="649184"/>
                  </a:cubicBezTo>
                  <a:lnTo>
                    <a:pt x="210880" y="649044"/>
                  </a:lnTo>
                  <a:lnTo>
                    <a:pt x="233087" y="625226"/>
                  </a:lnTo>
                  <a:lnTo>
                    <a:pt x="236022" y="609322"/>
                  </a:lnTo>
                  <a:lnTo>
                    <a:pt x="227776" y="614892"/>
                  </a:lnTo>
                  <a:cubicBezTo>
                    <a:pt x="221895" y="616396"/>
                    <a:pt x="215481" y="616302"/>
                    <a:pt x="209957" y="615174"/>
                  </a:cubicBezTo>
                  <a:cubicBezTo>
                    <a:pt x="208531" y="614798"/>
                    <a:pt x="208888" y="612542"/>
                    <a:pt x="210669" y="612542"/>
                  </a:cubicBezTo>
                  <a:lnTo>
                    <a:pt x="236805" y="605081"/>
                  </a:lnTo>
                  <a:lnTo>
                    <a:pt x="237218" y="602844"/>
                  </a:lnTo>
                  <a:cubicBezTo>
                    <a:pt x="237111" y="579338"/>
                    <a:pt x="226079" y="553151"/>
                    <a:pt x="220189" y="530491"/>
                  </a:cubicBezTo>
                  <a:cubicBezTo>
                    <a:pt x="204662" y="472943"/>
                    <a:pt x="189135" y="415395"/>
                    <a:pt x="173969" y="357487"/>
                  </a:cubicBezTo>
                  <a:lnTo>
                    <a:pt x="159139" y="301713"/>
                  </a:lnTo>
                  <a:lnTo>
                    <a:pt x="155360" y="302993"/>
                  </a:lnTo>
                  <a:cubicBezTo>
                    <a:pt x="148151" y="305557"/>
                    <a:pt x="142743" y="309953"/>
                    <a:pt x="136976" y="315082"/>
                  </a:cubicBezTo>
                  <a:cubicBezTo>
                    <a:pt x="130848" y="319844"/>
                    <a:pt x="123998" y="324607"/>
                    <a:pt x="116068" y="326805"/>
                  </a:cubicBezTo>
                  <a:cubicBezTo>
                    <a:pt x="110661" y="328453"/>
                    <a:pt x="104352" y="328820"/>
                    <a:pt x="98720" y="327354"/>
                  </a:cubicBezTo>
                  <a:lnTo>
                    <a:pt x="88648" y="319444"/>
                  </a:lnTo>
                  <a:lnTo>
                    <a:pt x="116555" y="424387"/>
                  </a:lnTo>
                  <a:cubicBezTo>
                    <a:pt x="129193" y="472224"/>
                    <a:pt x="141831" y="520061"/>
                    <a:pt x="154470" y="567897"/>
                  </a:cubicBezTo>
                  <a:cubicBezTo>
                    <a:pt x="160157" y="588669"/>
                    <a:pt x="165438" y="628255"/>
                    <a:pt x="185699" y="643564"/>
                  </a:cubicBezTo>
                  <a:lnTo>
                    <a:pt x="210880" y="649044"/>
                  </a:lnTo>
                  <a:lnTo>
                    <a:pt x="210079" y="649903"/>
                  </a:lnTo>
                  <a:cubicBezTo>
                    <a:pt x="207190" y="651522"/>
                    <a:pt x="207099" y="654759"/>
                    <a:pt x="208499" y="657142"/>
                  </a:cubicBezTo>
                  <a:lnTo>
                    <a:pt x="214821" y="658957"/>
                  </a:lnTo>
                  <a:lnTo>
                    <a:pt x="214412" y="659614"/>
                  </a:lnTo>
                  <a:cubicBezTo>
                    <a:pt x="168552" y="668247"/>
                    <a:pt x="156997" y="619690"/>
                    <a:pt x="148331" y="586960"/>
                  </a:cubicBezTo>
                  <a:cubicBezTo>
                    <a:pt x="132082" y="525456"/>
                    <a:pt x="115833" y="464311"/>
                    <a:pt x="99583" y="403526"/>
                  </a:cubicBezTo>
                  <a:cubicBezTo>
                    <a:pt x="68529" y="287350"/>
                    <a:pt x="37836" y="171175"/>
                    <a:pt x="6781" y="55000"/>
                  </a:cubicBezTo>
                  <a:lnTo>
                    <a:pt x="6102" y="45287"/>
                  </a:lnTo>
                  <a:lnTo>
                    <a:pt x="466" y="38595"/>
                  </a:lnTo>
                  <a:cubicBezTo>
                    <a:pt x="-699" y="34197"/>
                    <a:pt x="399" y="30247"/>
                    <a:pt x="2880" y="26740"/>
                  </a:cubicBezTo>
                  <a:lnTo>
                    <a:pt x="12449" y="18528"/>
                  </a:lnTo>
                  <a:lnTo>
                    <a:pt x="13823" y="15931"/>
                  </a:lnTo>
                  <a:cubicBezTo>
                    <a:pt x="22760" y="7074"/>
                    <a:pt x="37836" y="2128"/>
                    <a:pt x="57696" y="330"/>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1" name="Freeform 10">
              <a:extLst>
                <a:ext uri="{FF2B5EF4-FFF2-40B4-BE49-F238E27FC236}">
                  <a16:creationId xmlns:a16="http://schemas.microsoft.com/office/drawing/2014/main" id="{ECA6EF95-6B95-4546-8C82-46BD8FC02C85}"/>
                </a:ext>
              </a:extLst>
            </p:cNvPr>
            <p:cNvSpPr>
              <a:spLocks noChangeArrowheads="1"/>
            </p:cNvSpPr>
            <p:nvPr/>
          </p:nvSpPr>
          <p:spPr bwMode="auto">
            <a:xfrm rot="1306769">
              <a:off x="919497" y="185738"/>
              <a:ext cx="555621" cy="952421"/>
            </a:xfrm>
            <a:custGeom>
              <a:avLst/>
              <a:gdLst>
                <a:gd name="connsiteX0" fmla="*/ 334336 w 361501"/>
                <a:gd name="connsiteY0" fmla="*/ 532431 h 620828"/>
                <a:gd name="connsiteX1" fmla="*/ 335779 w 361501"/>
                <a:gd name="connsiteY1" fmla="*/ 532807 h 620828"/>
                <a:gd name="connsiteX2" fmla="*/ 322791 w 361501"/>
                <a:gd name="connsiteY2" fmla="*/ 545215 h 620828"/>
                <a:gd name="connsiteX3" fmla="*/ 322069 w 361501"/>
                <a:gd name="connsiteY3" fmla="*/ 542207 h 620828"/>
                <a:gd name="connsiteX4" fmla="*/ 334336 w 361501"/>
                <a:gd name="connsiteY4" fmla="*/ 532431 h 620828"/>
                <a:gd name="connsiteX5" fmla="*/ 142675 w 361501"/>
                <a:gd name="connsiteY5" fmla="*/ 305065 h 620828"/>
                <a:gd name="connsiteX6" fmla="*/ 142311 w 361501"/>
                <a:gd name="connsiteY6" fmla="*/ 305219 h 620828"/>
                <a:gd name="connsiteX7" fmla="*/ 142435 w 361501"/>
                <a:gd name="connsiteY7" fmla="*/ 305464 h 620828"/>
                <a:gd name="connsiteX8" fmla="*/ 203199 w 361501"/>
                <a:gd name="connsiteY8" fmla="*/ 264954 h 620828"/>
                <a:gd name="connsiteX9" fmla="*/ 189079 w 361501"/>
                <a:gd name="connsiteY9" fmla="*/ 267826 h 620828"/>
                <a:gd name="connsiteX10" fmla="*/ 160397 w 361501"/>
                <a:gd name="connsiteY10" fmla="*/ 285317 h 620828"/>
                <a:gd name="connsiteX11" fmla="*/ 152562 w 361501"/>
                <a:gd name="connsiteY11" fmla="*/ 300857 h 620828"/>
                <a:gd name="connsiteX12" fmla="*/ 172865 w 361501"/>
                <a:gd name="connsiteY12" fmla="*/ 297938 h 620828"/>
                <a:gd name="connsiteX13" fmla="*/ 193584 w 361501"/>
                <a:gd name="connsiteY13" fmla="*/ 275932 h 620828"/>
                <a:gd name="connsiteX14" fmla="*/ 204125 w 361501"/>
                <a:gd name="connsiteY14" fmla="*/ 267147 h 620828"/>
                <a:gd name="connsiteX15" fmla="*/ 204310 w 361501"/>
                <a:gd name="connsiteY15" fmla="*/ 267154 h 620828"/>
                <a:gd name="connsiteX16" fmla="*/ 36556 w 361501"/>
                <a:gd name="connsiteY16" fmla="*/ 72296 h 620828"/>
                <a:gd name="connsiteX17" fmla="*/ 36934 w 361501"/>
                <a:gd name="connsiteY17" fmla="*/ 73950 h 620828"/>
                <a:gd name="connsiteX18" fmla="*/ 25595 w 361501"/>
                <a:gd name="connsiteY18" fmla="*/ 77919 h 620828"/>
                <a:gd name="connsiteX19" fmla="*/ 23705 w 361501"/>
                <a:gd name="connsiteY19" fmla="*/ 75934 h 620828"/>
                <a:gd name="connsiteX20" fmla="*/ 36556 w 361501"/>
                <a:gd name="connsiteY20" fmla="*/ 72296 h 620828"/>
                <a:gd name="connsiteX21" fmla="*/ 83429 w 361501"/>
                <a:gd name="connsiteY21" fmla="*/ 26007 h 620828"/>
                <a:gd name="connsiteX22" fmla="*/ 74925 w 361501"/>
                <a:gd name="connsiteY22" fmla="*/ 35807 h 620828"/>
                <a:gd name="connsiteX23" fmla="*/ 48444 w 361501"/>
                <a:gd name="connsiteY23" fmla="*/ 51878 h 620828"/>
                <a:gd name="connsiteX24" fmla="*/ 23889 w 361501"/>
                <a:gd name="connsiteY24" fmla="*/ 59642 h 620828"/>
                <a:gd name="connsiteX25" fmla="*/ 14739 w 361501"/>
                <a:gd name="connsiteY25" fmla="*/ 59471 h 620828"/>
                <a:gd name="connsiteX26" fmla="*/ 15086 w 361501"/>
                <a:gd name="connsiteY26" fmla="*/ 60668 h 620828"/>
                <a:gd name="connsiteX27" fmla="*/ 17983 w 361501"/>
                <a:gd name="connsiteY27" fmla="*/ 65886 h 620828"/>
                <a:gd name="connsiteX28" fmla="*/ 31091 w 361501"/>
                <a:gd name="connsiteY28" fmla="*/ 64329 h 620828"/>
                <a:gd name="connsiteX29" fmla="*/ 43083 w 361501"/>
                <a:gd name="connsiteY29" fmla="*/ 58604 h 620828"/>
                <a:gd name="connsiteX30" fmla="*/ 44537 w 361501"/>
                <a:gd name="connsiteY30" fmla="*/ 60288 h 620828"/>
                <a:gd name="connsiteX31" fmla="*/ 32090 w 361501"/>
                <a:gd name="connsiteY31" fmla="*/ 67444 h 620828"/>
                <a:gd name="connsiteX32" fmla="*/ 19127 w 361501"/>
                <a:gd name="connsiteY32" fmla="*/ 67947 h 620828"/>
                <a:gd name="connsiteX33" fmla="*/ 29741 w 361501"/>
                <a:gd name="connsiteY33" fmla="*/ 87066 h 620828"/>
                <a:gd name="connsiteX34" fmla="*/ 30118 w 361501"/>
                <a:gd name="connsiteY34" fmla="*/ 87682 h 620828"/>
                <a:gd name="connsiteX35" fmla="*/ 30345 w 361501"/>
                <a:gd name="connsiteY35" fmla="*/ 85637 h 620828"/>
                <a:gd name="connsiteX36" fmla="*/ 44518 w 361501"/>
                <a:gd name="connsiteY36" fmla="*/ 84185 h 620828"/>
                <a:gd name="connsiteX37" fmla="*/ 55783 w 361501"/>
                <a:gd name="connsiteY37" fmla="*/ 78017 h 620828"/>
                <a:gd name="connsiteX38" fmla="*/ 57237 w 361501"/>
                <a:gd name="connsiteY38" fmla="*/ 79831 h 620828"/>
                <a:gd name="connsiteX39" fmla="*/ 45108 w 361501"/>
                <a:gd name="connsiteY39" fmla="*/ 87905 h 620828"/>
                <a:gd name="connsiteX40" fmla="*/ 30830 w 361501"/>
                <a:gd name="connsiteY40" fmla="*/ 88846 h 620828"/>
                <a:gd name="connsiteX41" fmla="*/ 40710 w 361501"/>
                <a:gd name="connsiteY41" fmla="*/ 104994 h 620828"/>
                <a:gd name="connsiteX42" fmla="*/ 65678 w 361501"/>
                <a:gd name="connsiteY42" fmla="*/ 97067 h 620828"/>
                <a:gd name="connsiteX43" fmla="*/ 67127 w 361501"/>
                <a:gd name="connsiteY43" fmla="*/ 98881 h 620828"/>
                <a:gd name="connsiteX44" fmla="*/ 41637 w 361501"/>
                <a:gd name="connsiteY44" fmla="*/ 106509 h 620828"/>
                <a:gd name="connsiteX45" fmla="*/ 43636 w 361501"/>
                <a:gd name="connsiteY45" fmla="*/ 109777 h 620828"/>
                <a:gd name="connsiteX46" fmla="*/ 139055 w 361501"/>
                <a:gd name="connsiteY46" fmla="*/ 298770 h 620828"/>
                <a:gd name="connsiteX47" fmla="*/ 140792 w 361501"/>
                <a:gd name="connsiteY47" fmla="*/ 297810 h 620828"/>
                <a:gd name="connsiteX48" fmla="*/ 155677 w 361501"/>
                <a:gd name="connsiteY48" fmla="*/ 273894 h 620828"/>
                <a:gd name="connsiteX49" fmla="*/ 170200 w 361501"/>
                <a:gd name="connsiteY49" fmla="*/ 261400 h 620828"/>
                <a:gd name="connsiteX50" fmla="*/ 189941 w 361501"/>
                <a:gd name="connsiteY50" fmla="*/ 255065 h 620828"/>
                <a:gd name="connsiteX51" fmla="*/ 198583 w 361501"/>
                <a:gd name="connsiteY51" fmla="*/ 255817 h 620828"/>
                <a:gd name="connsiteX52" fmla="*/ 94032 w 361501"/>
                <a:gd name="connsiteY52" fmla="*/ 48871 h 620828"/>
                <a:gd name="connsiteX53" fmla="*/ 86788 w 361501"/>
                <a:gd name="connsiteY53" fmla="*/ 31482 h 620828"/>
                <a:gd name="connsiteX54" fmla="*/ 61485 w 361501"/>
                <a:gd name="connsiteY54" fmla="*/ 12416 h 620828"/>
                <a:gd name="connsiteX55" fmla="*/ 39661 w 361501"/>
                <a:gd name="connsiteY55" fmla="*/ 20323 h 620828"/>
                <a:gd name="connsiteX56" fmla="*/ 14031 w 361501"/>
                <a:gd name="connsiteY56" fmla="*/ 45738 h 620828"/>
                <a:gd name="connsiteX57" fmla="*/ 69935 w 361501"/>
                <a:gd name="connsiteY57" fmla="*/ 26288 h 620828"/>
                <a:gd name="connsiteX58" fmla="*/ 75234 w 361501"/>
                <a:gd name="connsiteY58" fmla="*/ 15318 h 620828"/>
                <a:gd name="connsiteX59" fmla="*/ 80676 w 361501"/>
                <a:gd name="connsiteY59" fmla="*/ 6304 h 620828"/>
                <a:gd name="connsiteX60" fmla="*/ 86083 w 361501"/>
                <a:gd name="connsiteY60" fmla="*/ 7458 h 620828"/>
                <a:gd name="connsiteX61" fmla="*/ 85886 w 361501"/>
                <a:gd name="connsiteY61" fmla="*/ 9263 h 620828"/>
                <a:gd name="connsiteX62" fmla="*/ 80482 w 361501"/>
                <a:gd name="connsiteY62" fmla="*/ 6194 h 620828"/>
                <a:gd name="connsiteX63" fmla="*/ 80676 w 361501"/>
                <a:gd name="connsiteY63" fmla="*/ 6304 h 620828"/>
                <a:gd name="connsiteX64" fmla="*/ 80443 w 361501"/>
                <a:gd name="connsiteY64" fmla="*/ 6255 h 620828"/>
                <a:gd name="connsiteX65" fmla="*/ 69599 w 361501"/>
                <a:gd name="connsiteY65" fmla="*/ 285 h 620828"/>
                <a:gd name="connsiteX66" fmla="*/ 77074 w 361501"/>
                <a:gd name="connsiteY66" fmla="*/ 5536 h 620828"/>
                <a:gd name="connsiteX67" fmla="*/ 80443 w 361501"/>
                <a:gd name="connsiteY67" fmla="*/ 6255 h 620828"/>
                <a:gd name="connsiteX68" fmla="*/ 79728 w 361501"/>
                <a:gd name="connsiteY68" fmla="*/ 7401 h 620828"/>
                <a:gd name="connsiteX69" fmla="*/ 85636 w 361501"/>
                <a:gd name="connsiteY69" fmla="*/ 11551 h 620828"/>
                <a:gd name="connsiteX70" fmla="*/ 85886 w 361501"/>
                <a:gd name="connsiteY70" fmla="*/ 9263 h 620828"/>
                <a:gd name="connsiteX71" fmla="*/ 87158 w 361501"/>
                <a:gd name="connsiteY71" fmla="*/ 9986 h 620828"/>
                <a:gd name="connsiteX72" fmla="*/ 86848 w 361501"/>
                <a:gd name="connsiteY72" fmla="*/ 12402 h 620828"/>
                <a:gd name="connsiteX73" fmla="*/ 88177 w 361501"/>
                <a:gd name="connsiteY73" fmla="*/ 13336 h 620828"/>
                <a:gd name="connsiteX74" fmla="*/ 101592 w 361501"/>
                <a:gd name="connsiteY74" fmla="*/ 40221 h 620828"/>
                <a:gd name="connsiteX75" fmla="*/ 216592 w 361501"/>
                <a:gd name="connsiteY75" fmla="*/ 267591 h 620828"/>
                <a:gd name="connsiteX76" fmla="*/ 216848 w 361501"/>
                <a:gd name="connsiteY76" fmla="*/ 267600 h 620828"/>
                <a:gd name="connsiteX77" fmla="*/ 216848 w 361501"/>
                <a:gd name="connsiteY77" fmla="*/ 268097 h 620828"/>
                <a:gd name="connsiteX78" fmla="*/ 273299 w 361501"/>
                <a:gd name="connsiteY78" fmla="*/ 379710 h 620828"/>
                <a:gd name="connsiteX79" fmla="*/ 346014 w 361501"/>
                <a:gd name="connsiteY79" fmla="*/ 523867 h 620828"/>
                <a:gd name="connsiteX80" fmla="*/ 339175 w 361501"/>
                <a:gd name="connsiteY80" fmla="*/ 616127 h 620828"/>
                <a:gd name="connsiteX81" fmla="*/ 338048 w 361501"/>
                <a:gd name="connsiteY81" fmla="*/ 616034 h 620828"/>
                <a:gd name="connsiteX82" fmla="*/ 340390 w 361501"/>
                <a:gd name="connsiteY82" fmla="*/ 609955 h 620828"/>
                <a:gd name="connsiteX83" fmla="*/ 333055 w 361501"/>
                <a:gd name="connsiteY83" fmla="*/ 607117 h 620828"/>
                <a:gd name="connsiteX84" fmla="*/ 332051 w 361501"/>
                <a:gd name="connsiteY84" fmla="*/ 607115 h 620828"/>
                <a:gd name="connsiteX85" fmla="*/ 349040 w 361501"/>
                <a:gd name="connsiteY85" fmla="*/ 578967 h 620828"/>
                <a:gd name="connsiteX86" fmla="*/ 348520 w 361501"/>
                <a:gd name="connsiteY86" fmla="*/ 561161 h 620828"/>
                <a:gd name="connsiteX87" fmla="*/ 342226 w 361501"/>
                <a:gd name="connsiteY87" fmla="*/ 567313 h 620828"/>
                <a:gd name="connsiteX88" fmla="*/ 325204 w 361501"/>
                <a:gd name="connsiteY88" fmla="*/ 571011 h 620828"/>
                <a:gd name="connsiteX89" fmla="*/ 325204 w 361501"/>
                <a:gd name="connsiteY89" fmla="*/ 568516 h 620828"/>
                <a:gd name="connsiteX90" fmla="*/ 348388 w 361501"/>
                <a:gd name="connsiteY90" fmla="*/ 556657 h 620828"/>
                <a:gd name="connsiteX91" fmla="*/ 348374 w 361501"/>
                <a:gd name="connsiteY91" fmla="*/ 556189 h 620828"/>
                <a:gd name="connsiteX92" fmla="*/ 342712 w 361501"/>
                <a:gd name="connsiteY92" fmla="*/ 542261 h 620828"/>
                <a:gd name="connsiteX93" fmla="*/ 320136 w 361501"/>
                <a:gd name="connsiteY93" fmla="*/ 553207 h 620828"/>
                <a:gd name="connsiteX94" fmla="*/ 319771 w 361501"/>
                <a:gd name="connsiteY94" fmla="*/ 551465 h 620828"/>
                <a:gd name="connsiteX95" fmla="*/ 342059 w 361501"/>
                <a:gd name="connsiteY95" fmla="*/ 540653 h 620828"/>
                <a:gd name="connsiteX96" fmla="*/ 334375 w 361501"/>
                <a:gd name="connsiteY96" fmla="*/ 521750 h 620828"/>
                <a:gd name="connsiteX97" fmla="*/ 316136 w 361501"/>
                <a:gd name="connsiteY97" fmla="*/ 488909 h 620828"/>
                <a:gd name="connsiteX98" fmla="*/ 235502 w 361501"/>
                <a:gd name="connsiteY98" fmla="*/ 328895 h 620828"/>
                <a:gd name="connsiteX99" fmla="*/ 209170 w 361501"/>
                <a:gd name="connsiteY99" fmla="*/ 276773 h 620828"/>
                <a:gd name="connsiteX100" fmla="*/ 208124 w 361501"/>
                <a:gd name="connsiteY100" fmla="*/ 277381 h 620828"/>
                <a:gd name="connsiteX101" fmla="*/ 192493 w 361501"/>
                <a:gd name="connsiteY101" fmla="*/ 292595 h 620828"/>
                <a:gd name="connsiteX102" fmla="*/ 174319 w 361501"/>
                <a:gd name="connsiteY102" fmla="*/ 308896 h 620828"/>
                <a:gd name="connsiteX103" fmla="*/ 157234 w 361501"/>
                <a:gd name="connsiteY103" fmla="*/ 312836 h 620828"/>
                <a:gd name="connsiteX104" fmla="*/ 142584 w 361501"/>
                <a:gd name="connsiteY104" fmla="*/ 305758 h 620828"/>
                <a:gd name="connsiteX105" fmla="*/ 193385 w 361501"/>
                <a:gd name="connsiteY105" fmla="*/ 406379 h 620828"/>
                <a:gd name="connsiteX106" fmla="*/ 260340 w 361501"/>
                <a:gd name="connsiteY106" fmla="*/ 539003 h 620828"/>
                <a:gd name="connsiteX107" fmla="*/ 306507 w 361501"/>
                <a:gd name="connsiteY107" fmla="*/ 607066 h 620828"/>
                <a:gd name="connsiteX108" fmla="*/ 332051 w 361501"/>
                <a:gd name="connsiteY108" fmla="*/ 607115 h 620828"/>
                <a:gd name="connsiteX109" fmla="*/ 331615 w 361501"/>
                <a:gd name="connsiteY109" fmla="*/ 607838 h 620828"/>
                <a:gd name="connsiteX110" fmla="*/ 331480 w 361501"/>
                <a:gd name="connsiteY110" fmla="*/ 615496 h 620828"/>
                <a:gd name="connsiteX111" fmla="*/ 338048 w 361501"/>
                <a:gd name="connsiteY111" fmla="*/ 616034 h 620828"/>
                <a:gd name="connsiteX112" fmla="*/ 337735 w 361501"/>
                <a:gd name="connsiteY112" fmla="*/ 616848 h 620828"/>
                <a:gd name="connsiteX113" fmla="*/ 258181 w 361501"/>
                <a:gd name="connsiteY113" fmla="*/ 559185 h 620828"/>
                <a:gd name="connsiteX114" fmla="*/ 172507 w 361501"/>
                <a:gd name="connsiteY114" fmla="*/ 389441 h 620828"/>
                <a:gd name="connsiteX115" fmla="*/ 9439 w 361501"/>
                <a:gd name="connsiteY115" fmla="*/ 67251 h 620828"/>
                <a:gd name="connsiteX116" fmla="*/ 6275 w 361501"/>
                <a:gd name="connsiteY116" fmla="*/ 55984 h 620828"/>
                <a:gd name="connsiteX117" fmla="*/ 1485 w 361501"/>
                <a:gd name="connsiteY117" fmla="*/ 52239 h 620828"/>
                <a:gd name="connsiteX118" fmla="*/ 1305 w 361501"/>
                <a:gd name="connsiteY118" fmla="*/ 39893 h 620828"/>
                <a:gd name="connsiteX119" fmla="*/ 6896 w 361501"/>
                <a:gd name="connsiteY119" fmla="*/ 32328 h 620828"/>
                <a:gd name="connsiteX120" fmla="*/ 8269 w 361501"/>
                <a:gd name="connsiteY120" fmla="*/ 27472 h 620828"/>
                <a:gd name="connsiteX121" fmla="*/ 47596 w 361501"/>
                <a:gd name="connsiteY121" fmla="*/ 3101 h 620828"/>
                <a:gd name="connsiteX122" fmla="*/ 69599 w 361501"/>
                <a:gd name="connsiteY122" fmla="*/ 285 h 620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61501" h="620828">
                  <a:moveTo>
                    <a:pt x="334336" y="532431"/>
                  </a:moveTo>
                  <a:cubicBezTo>
                    <a:pt x="334697" y="531679"/>
                    <a:pt x="335779" y="532055"/>
                    <a:pt x="335779" y="532807"/>
                  </a:cubicBezTo>
                  <a:cubicBezTo>
                    <a:pt x="335779" y="539951"/>
                    <a:pt x="328563" y="544463"/>
                    <a:pt x="322791" y="545215"/>
                  </a:cubicBezTo>
                  <a:cubicBezTo>
                    <a:pt x="320987" y="545591"/>
                    <a:pt x="320265" y="542207"/>
                    <a:pt x="322069" y="542207"/>
                  </a:cubicBezTo>
                  <a:cubicBezTo>
                    <a:pt x="328203" y="541455"/>
                    <a:pt x="330728" y="537319"/>
                    <a:pt x="334336" y="532431"/>
                  </a:cubicBezTo>
                  <a:close/>
                  <a:moveTo>
                    <a:pt x="142675" y="305065"/>
                  </a:moveTo>
                  <a:lnTo>
                    <a:pt x="142311" y="305219"/>
                  </a:lnTo>
                  <a:lnTo>
                    <a:pt x="142435" y="305464"/>
                  </a:lnTo>
                  <a:close/>
                  <a:moveTo>
                    <a:pt x="203199" y="264954"/>
                  </a:moveTo>
                  <a:lnTo>
                    <a:pt x="189079" y="267826"/>
                  </a:lnTo>
                  <a:cubicBezTo>
                    <a:pt x="175283" y="269254"/>
                    <a:pt x="167658" y="272823"/>
                    <a:pt x="160397" y="285317"/>
                  </a:cubicBezTo>
                  <a:lnTo>
                    <a:pt x="152562" y="300857"/>
                  </a:lnTo>
                  <a:lnTo>
                    <a:pt x="172865" y="297938"/>
                  </a:lnTo>
                  <a:cubicBezTo>
                    <a:pt x="180044" y="292595"/>
                    <a:pt x="185951" y="284264"/>
                    <a:pt x="193584" y="275932"/>
                  </a:cubicBezTo>
                  <a:cubicBezTo>
                    <a:pt x="196492" y="272672"/>
                    <a:pt x="200127" y="269140"/>
                    <a:pt x="204125" y="267147"/>
                  </a:cubicBezTo>
                  <a:lnTo>
                    <a:pt x="204310" y="267154"/>
                  </a:lnTo>
                  <a:close/>
                  <a:moveTo>
                    <a:pt x="36556" y="72296"/>
                  </a:moveTo>
                  <a:cubicBezTo>
                    <a:pt x="37312" y="72296"/>
                    <a:pt x="37312" y="73619"/>
                    <a:pt x="36934" y="73950"/>
                  </a:cubicBezTo>
                  <a:cubicBezTo>
                    <a:pt x="33154" y="75604"/>
                    <a:pt x="28996" y="75934"/>
                    <a:pt x="25595" y="77919"/>
                  </a:cubicBezTo>
                  <a:cubicBezTo>
                    <a:pt x="24083" y="78911"/>
                    <a:pt x="21815" y="77257"/>
                    <a:pt x="23705" y="75934"/>
                  </a:cubicBezTo>
                  <a:cubicBezTo>
                    <a:pt x="27107" y="73950"/>
                    <a:pt x="32020" y="71304"/>
                    <a:pt x="36556" y="72296"/>
                  </a:cubicBezTo>
                  <a:close/>
                  <a:moveTo>
                    <a:pt x="83429" y="26007"/>
                  </a:moveTo>
                  <a:lnTo>
                    <a:pt x="74925" y="35807"/>
                  </a:lnTo>
                  <a:cubicBezTo>
                    <a:pt x="66188" y="43120"/>
                    <a:pt x="55075" y="48808"/>
                    <a:pt x="48444" y="51878"/>
                  </a:cubicBezTo>
                  <a:cubicBezTo>
                    <a:pt x="43067" y="54225"/>
                    <a:pt x="33298" y="58198"/>
                    <a:pt x="23889" y="59642"/>
                  </a:cubicBezTo>
                  <a:lnTo>
                    <a:pt x="14739" y="59471"/>
                  </a:lnTo>
                  <a:lnTo>
                    <a:pt x="15086" y="60668"/>
                  </a:lnTo>
                  <a:lnTo>
                    <a:pt x="17983" y="65886"/>
                  </a:lnTo>
                  <a:lnTo>
                    <a:pt x="31091" y="64329"/>
                  </a:lnTo>
                  <a:cubicBezTo>
                    <a:pt x="35452" y="63318"/>
                    <a:pt x="38722" y="60288"/>
                    <a:pt x="43083" y="58604"/>
                  </a:cubicBezTo>
                  <a:cubicBezTo>
                    <a:pt x="44173" y="58604"/>
                    <a:pt x="45263" y="59277"/>
                    <a:pt x="44537" y="60288"/>
                  </a:cubicBezTo>
                  <a:cubicBezTo>
                    <a:pt x="41993" y="63992"/>
                    <a:pt x="37269" y="66265"/>
                    <a:pt x="32090" y="67444"/>
                  </a:cubicBezTo>
                  <a:lnTo>
                    <a:pt x="19127" y="67947"/>
                  </a:lnTo>
                  <a:lnTo>
                    <a:pt x="29741" y="87066"/>
                  </a:lnTo>
                  <a:lnTo>
                    <a:pt x="30118" y="87682"/>
                  </a:lnTo>
                  <a:lnTo>
                    <a:pt x="30345" y="85637"/>
                  </a:lnTo>
                  <a:cubicBezTo>
                    <a:pt x="35069" y="86362"/>
                    <a:pt x="39794" y="86000"/>
                    <a:pt x="44518" y="84185"/>
                  </a:cubicBezTo>
                  <a:cubicBezTo>
                    <a:pt x="48879" y="82734"/>
                    <a:pt x="52149" y="79831"/>
                    <a:pt x="55783" y="78017"/>
                  </a:cubicBezTo>
                  <a:cubicBezTo>
                    <a:pt x="56873" y="77654"/>
                    <a:pt x="57963" y="78742"/>
                    <a:pt x="57237" y="79831"/>
                  </a:cubicBezTo>
                  <a:cubicBezTo>
                    <a:pt x="54693" y="84004"/>
                    <a:pt x="50150" y="86544"/>
                    <a:pt x="45108" y="87905"/>
                  </a:cubicBezTo>
                  <a:lnTo>
                    <a:pt x="30830" y="88846"/>
                  </a:lnTo>
                  <a:lnTo>
                    <a:pt x="40710" y="104994"/>
                  </a:lnTo>
                  <a:lnTo>
                    <a:pt x="65678" y="97067"/>
                  </a:lnTo>
                  <a:cubicBezTo>
                    <a:pt x="66765" y="96704"/>
                    <a:pt x="67490" y="97792"/>
                    <a:pt x="67127" y="98881"/>
                  </a:cubicBezTo>
                  <a:lnTo>
                    <a:pt x="41637" y="106509"/>
                  </a:lnTo>
                  <a:lnTo>
                    <a:pt x="43636" y="109777"/>
                  </a:lnTo>
                  <a:lnTo>
                    <a:pt x="139055" y="298770"/>
                  </a:lnTo>
                  <a:lnTo>
                    <a:pt x="140792" y="297810"/>
                  </a:lnTo>
                  <a:cubicBezTo>
                    <a:pt x="145149" y="298881"/>
                    <a:pt x="152773" y="277821"/>
                    <a:pt x="155677" y="273894"/>
                  </a:cubicBezTo>
                  <a:cubicBezTo>
                    <a:pt x="159671" y="268540"/>
                    <a:pt x="164028" y="264256"/>
                    <a:pt x="170200" y="261400"/>
                  </a:cubicBezTo>
                  <a:cubicBezTo>
                    <a:pt x="175464" y="259080"/>
                    <a:pt x="182726" y="256403"/>
                    <a:pt x="189941" y="255065"/>
                  </a:cubicBezTo>
                  <a:lnTo>
                    <a:pt x="198583" y="255817"/>
                  </a:lnTo>
                  <a:lnTo>
                    <a:pt x="94032" y="48871"/>
                  </a:lnTo>
                  <a:cubicBezTo>
                    <a:pt x="92053" y="44906"/>
                    <a:pt x="89623" y="38059"/>
                    <a:pt x="86788" y="31482"/>
                  </a:cubicBezTo>
                  <a:close/>
                  <a:moveTo>
                    <a:pt x="61485" y="12416"/>
                  </a:moveTo>
                  <a:lnTo>
                    <a:pt x="39661" y="20323"/>
                  </a:lnTo>
                  <a:cubicBezTo>
                    <a:pt x="24158" y="28223"/>
                    <a:pt x="10805" y="39419"/>
                    <a:pt x="14031" y="45738"/>
                  </a:cubicBezTo>
                  <a:cubicBezTo>
                    <a:pt x="18601" y="54947"/>
                    <a:pt x="54426" y="40999"/>
                    <a:pt x="69935" y="26288"/>
                  </a:cubicBezTo>
                  <a:lnTo>
                    <a:pt x="75234" y="15318"/>
                  </a:lnTo>
                  <a:close/>
                  <a:moveTo>
                    <a:pt x="80676" y="6304"/>
                  </a:moveTo>
                  <a:lnTo>
                    <a:pt x="86083" y="7458"/>
                  </a:lnTo>
                  <a:lnTo>
                    <a:pt x="85886" y="9263"/>
                  </a:lnTo>
                  <a:close/>
                  <a:moveTo>
                    <a:pt x="80482" y="6194"/>
                  </a:moveTo>
                  <a:lnTo>
                    <a:pt x="80676" y="6304"/>
                  </a:lnTo>
                  <a:lnTo>
                    <a:pt x="80443" y="6255"/>
                  </a:lnTo>
                  <a:close/>
                  <a:moveTo>
                    <a:pt x="69599" y="285"/>
                  </a:moveTo>
                  <a:lnTo>
                    <a:pt x="77074" y="5536"/>
                  </a:lnTo>
                  <a:lnTo>
                    <a:pt x="80443" y="6255"/>
                  </a:lnTo>
                  <a:lnTo>
                    <a:pt x="79728" y="7401"/>
                  </a:lnTo>
                  <a:lnTo>
                    <a:pt x="85636" y="11551"/>
                  </a:lnTo>
                  <a:lnTo>
                    <a:pt x="85886" y="9263"/>
                  </a:lnTo>
                  <a:lnTo>
                    <a:pt x="87158" y="9986"/>
                  </a:lnTo>
                  <a:lnTo>
                    <a:pt x="86848" y="12402"/>
                  </a:lnTo>
                  <a:lnTo>
                    <a:pt x="88177" y="13336"/>
                  </a:lnTo>
                  <a:cubicBezTo>
                    <a:pt x="92750" y="20422"/>
                    <a:pt x="96462" y="29815"/>
                    <a:pt x="101592" y="40221"/>
                  </a:cubicBezTo>
                  <a:lnTo>
                    <a:pt x="216592" y="267591"/>
                  </a:lnTo>
                  <a:lnTo>
                    <a:pt x="216848" y="267600"/>
                  </a:lnTo>
                  <a:lnTo>
                    <a:pt x="216848" y="268097"/>
                  </a:lnTo>
                  <a:lnTo>
                    <a:pt x="273299" y="379710"/>
                  </a:lnTo>
                  <a:cubicBezTo>
                    <a:pt x="297778" y="427642"/>
                    <a:pt x="321896" y="475574"/>
                    <a:pt x="346014" y="523867"/>
                  </a:cubicBezTo>
                  <a:cubicBezTo>
                    <a:pt x="363293" y="557743"/>
                    <a:pt x="372292" y="585854"/>
                    <a:pt x="339175" y="616127"/>
                  </a:cubicBezTo>
                  <a:lnTo>
                    <a:pt x="338048" y="616034"/>
                  </a:lnTo>
                  <a:lnTo>
                    <a:pt x="340390" y="609955"/>
                  </a:lnTo>
                  <a:cubicBezTo>
                    <a:pt x="339175" y="607477"/>
                    <a:pt x="336295" y="605675"/>
                    <a:pt x="333055" y="607117"/>
                  </a:cubicBezTo>
                  <a:lnTo>
                    <a:pt x="332051" y="607115"/>
                  </a:lnTo>
                  <a:lnTo>
                    <a:pt x="349040" y="578967"/>
                  </a:lnTo>
                  <a:lnTo>
                    <a:pt x="348520" y="561161"/>
                  </a:lnTo>
                  <a:lnTo>
                    <a:pt x="342226" y="567313"/>
                  </a:lnTo>
                  <a:cubicBezTo>
                    <a:pt x="336846" y="569852"/>
                    <a:pt x="330672" y="571011"/>
                    <a:pt x="325204" y="571011"/>
                  </a:cubicBezTo>
                  <a:cubicBezTo>
                    <a:pt x="323440" y="571011"/>
                    <a:pt x="323440" y="568872"/>
                    <a:pt x="325204" y="568516"/>
                  </a:cubicBezTo>
                  <a:lnTo>
                    <a:pt x="348388" y="556657"/>
                  </a:lnTo>
                  <a:lnTo>
                    <a:pt x="348374" y="556189"/>
                  </a:lnTo>
                  <a:lnTo>
                    <a:pt x="342712" y="542261"/>
                  </a:lnTo>
                  <a:lnTo>
                    <a:pt x="320136" y="553207"/>
                  </a:lnTo>
                  <a:cubicBezTo>
                    <a:pt x="318677" y="553556"/>
                    <a:pt x="318677" y="551813"/>
                    <a:pt x="319771" y="551465"/>
                  </a:cubicBezTo>
                  <a:lnTo>
                    <a:pt x="342059" y="540653"/>
                  </a:lnTo>
                  <a:lnTo>
                    <a:pt x="334375" y="521750"/>
                  </a:lnTo>
                  <a:cubicBezTo>
                    <a:pt x="328292" y="510416"/>
                    <a:pt x="321502" y="499349"/>
                    <a:pt x="316136" y="488909"/>
                  </a:cubicBezTo>
                  <a:cubicBezTo>
                    <a:pt x="289498" y="435571"/>
                    <a:pt x="262500" y="382233"/>
                    <a:pt x="235502" y="328895"/>
                  </a:cubicBezTo>
                  <a:lnTo>
                    <a:pt x="209170" y="276773"/>
                  </a:lnTo>
                  <a:lnTo>
                    <a:pt x="208124" y="277381"/>
                  </a:lnTo>
                  <a:cubicBezTo>
                    <a:pt x="201581" y="281728"/>
                    <a:pt x="197219" y="286799"/>
                    <a:pt x="192493" y="292595"/>
                  </a:cubicBezTo>
                  <a:cubicBezTo>
                    <a:pt x="187405" y="299116"/>
                    <a:pt x="181589" y="304912"/>
                    <a:pt x="174319" y="308896"/>
                  </a:cubicBezTo>
                  <a:cubicBezTo>
                    <a:pt x="169230" y="311432"/>
                    <a:pt x="163050" y="313062"/>
                    <a:pt x="157234" y="312836"/>
                  </a:cubicBezTo>
                  <a:lnTo>
                    <a:pt x="142584" y="305758"/>
                  </a:lnTo>
                  <a:lnTo>
                    <a:pt x="193385" y="406379"/>
                  </a:lnTo>
                  <a:cubicBezTo>
                    <a:pt x="215704" y="450707"/>
                    <a:pt x="238022" y="495035"/>
                    <a:pt x="260340" y="539003"/>
                  </a:cubicBezTo>
                  <a:cubicBezTo>
                    <a:pt x="270060" y="558194"/>
                    <a:pt x="283424" y="596238"/>
                    <a:pt x="306507" y="607066"/>
                  </a:cubicBezTo>
                  <a:lnTo>
                    <a:pt x="332051" y="607115"/>
                  </a:lnTo>
                  <a:lnTo>
                    <a:pt x="331615" y="607838"/>
                  </a:lnTo>
                  <a:cubicBezTo>
                    <a:pt x="329095" y="610180"/>
                    <a:pt x="329635" y="613424"/>
                    <a:pt x="331480" y="615496"/>
                  </a:cubicBezTo>
                  <a:lnTo>
                    <a:pt x="338048" y="616034"/>
                  </a:lnTo>
                  <a:lnTo>
                    <a:pt x="337735" y="616848"/>
                  </a:lnTo>
                  <a:cubicBezTo>
                    <a:pt x="294898" y="634507"/>
                    <a:pt x="273299" y="589458"/>
                    <a:pt x="258181" y="559185"/>
                  </a:cubicBezTo>
                  <a:cubicBezTo>
                    <a:pt x="229743" y="502604"/>
                    <a:pt x="200945" y="446022"/>
                    <a:pt x="172507" y="389441"/>
                  </a:cubicBezTo>
                  <a:cubicBezTo>
                    <a:pt x="118151" y="282044"/>
                    <a:pt x="63795" y="174287"/>
                    <a:pt x="9439" y="67251"/>
                  </a:cubicBezTo>
                  <a:lnTo>
                    <a:pt x="6275" y="55984"/>
                  </a:lnTo>
                  <a:lnTo>
                    <a:pt x="1485" y="52239"/>
                  </a:lnTo>
                  <a:cubicBezTo>
                    <a:pt x="-577" y="48086"/>
                    <a:pt x="-353" y="43910"/>
                    <a:pt x="1305" y="39893"/>
                  </a:cubicBezTo>
                  <a:lnTo>
                    <a:pt x="6896" y="32328"/>
                  </a:lnTo>
                  <a:lnTo>
                    <a:pt x="8269" y="27472"/>
                  </a:lnTo>
                  <a:cubicBezTo>
                    <a:pt x="15108" y="16976"/>
                    <a:pt x="28697" y="9048"/>
                    <a:pt x="47596" y="3101"/>
                  </a:cubicBezTo>
                  <a:cubicBezTo>
                    <a:pt x="56775" y="308"/>
                    <a:pt x="63885" y="-503"/>
                    <a:pt x="69599" y="285"/>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2" name="Freeform 11">
              <a:extLst>
                <a:ext uri="{FF2B5EF4-FFF2-40B4-BE49-F238E27FC236}">
                  <a16:creationId xmlns:a16="http://schemas.microsoft.com/office/drawing/2014/main" id="{FC26D842-B9E1-BF40-9D49-88299EC1F06E}"/>
                </a:ext>
              </a:extLst>
            </p:cNvPr>
            <p:cNvSpPr>
              <a:spLocks noChangeArrowheads="1"/>
            </p:cNvSpPr>
            <p:nvPr/>
          </p:nvSpPr>
          <p:spPr bwMode="auto">
            <a:xfrm>
              <a:off x="9830075" y="4436708"/>
              <a:ext cx="2170099" cy="3527131"/>
            </a:xfrm>
            <a:custGeom>
              <a:avLst/>
              <a:gdLst>
                <a:gd name="connsiteX0" fmla="*/ 441877 w 1413936"/>
                <a:gd name="connsiteY0" fmla="*/ 2155464 h 2297895"/>
                <a:gd name="connsiteX1" fmla="*/ 442450 w 1413936"/>
                <a:gd name="connsiteY1" fmla="*/ 2160275 h 2297895"/>
                <a:gd name="connsiteX2" fmla="*/ 439999 w 1413936"/>
                <a:gd name="connsiteY2" fmla="*/ 2160911 h 2297895"/>
                <a:gd name="connsiteX3" fmla="*/ 438555 w 1413936"/>
                <a:gd name="connsiteY3" fmla="*/ 2156937 h 2297895"/>
                <a:gd name="connsiteX4" fmla="*/ 446498 w 1413936"/>
                <a:gd name="connsiteY4" fmla="*/ 2143930 h 2297895"/>
                <a:gd name="connsiteX5" fmla="*/ 451140 w 1413936"/>
                <a:gd name="connsiteY5" fmla="*/ 2151357 h 2297895"/>
                <a:gd name="connsiteX6" fmla="*/ 441877 w 1413936"/>
                <a:gd name="connsiteY6" fmla="*/ 2155464 h 2297895"/>
                <a:gd name="connsiteX7" fmla="*/ 440721 w 1413936"/>
                <a:gd name="connsiteY7" fmla="*/ 2145737 h 2297895"/>
                <a:gd name="connsiteX8" fmla="*/ 446498 w 1413936"/>
                <a:gd name="connsiteY8" fmla="*/ 2143930 h 2297895"/>
                <a:gd name="connsiteX9" fmla="*/ 505711 w 1413936"/>
                <a:gd name="connsiteY9" fmla="*/ 2132369 h 2297895"/>
                <a:gd name="connsiteX10" fmla="*/ 531707 w 1413936"/>
                <a:gd name="connsiteY10" fmla="*/ 2152601 h 2297895"/>
                <a:gd name="connsiteX11" fmla="*/ 529541 w 1413936"/>
                <a:gd name="connsiteY11" fmla="*/ 2162356 h 2297895"/>
                <a:gd name="connsiteX12" fmla="*/ 454802 w 1413936"/>
                <a:gd name="connsiteY12" fmla="*/ 2180059 h 2297895"/>
                <a:gd name="connsiteX13" fmla="*/ 448303 w 1413936"/>
                <a:gd name="connsiteY13" fmla="*/ 2176808 h 2297895"/>
                <a:gd name="connsiteX14" fmla="*/ 442617 w 1413936"/>
                <a:gd name="connsiteY14" fmla="*/ 2161679 h 2297895"/>
                <a:gd name="connsiteX15" fmla="*/ 442450 w 1413936"/>
                <a:gd name="connsiteY15" fmla="*/ 2160275 h 2297895"/>
                <a:gd name="connsiteX16" fmla="*/ 454722 w 1413936"/>
                <a:gd name="connsiteY16" fmla="*/ 2157088 h 2297895"/>
                <a:gd name="connsiteX17" fmla="*/ 454938 w 1413936"/>
                <a:gd name="connsiteY17" fmla="*/ 2157433 h 2297895"/>
                <a:gd name="connsiteX18" fmla="*/ 457879 w 1413936"/>
                <a:gd name="connsiteY18" fmla="*/ 2166641 h 2297895"/>
                <a:gd name="connsiteX19" fmla="*/ 452636 w 1413936"/>
                <a:gd name="connsiteY19" fmla="*/ 2167776 h 2297895"/>
                <a:gd name="connsiteX20" fmla="*/ 459857 w 1413936"/>
                <a:gd name="connsiteY20" fmla="*/ 2172834 h 2297895"/>
                <a:gd name="connsiteX21" fmla="*/ 457879 w 1413936"/>
                <a:gd name="connsiteY21" fmla="*/ 2166641 h 2297895"/>
                <a:gd name="connsiteX22" fmla="*/ 517906 w 1413936"/>
                <a:gd name="connsiteY22" fmla="*/ 2153645 h 2297895"/>
                <a:gd name="connsiteX23" fmla="*/ 525570 w 1413936"/>
                <a:gd name="connsiteY23" fmla="*/ 2161634 h 2297895"/>
                <a:gd name="connsiteX24" fmla="*/ 527736 w 1413936"/>
                <a:gd name="connsiteY24" fmla="*/ 2151517 h 2297895"/>
                <a:gd name="connsiteX25" fmla="*/ 517906 w 1413936"/>
                <a:gd name="connsiteY25" fmla="*/ 2153645 h 2297895"/>
                <a:gd name="connsiteX26" fmla="*/ 516904 w 1413936"/>
                <a:gd name="connsiteY26" fmla="*/ 2152601 h 2297895"/>
                <a:gd name="connsiteX27" fmla="*/ 497046 w 1413936"/>
                <a:gd name="connsiteY27" fmla="*/ 2146098 h 2297895"/>
                <a:gd name="connsiteX28" fmla="*/ 454722 w 1413936"/>
                <a:gd name="connsiteY28" fmla="*/ 2157088 h 2297895"/>
                <a:gd name="connsiteX29" fmla="*/ 451140 w 1413936"/>
                <a:gd name="connsiteY29" fmla="*/ 2151357 h 2297895"/>
                <a:gd name="connsiteX30" fmla="*/ 471456 w 1413936"/>
                <a:gd name="connsiteY30" fmla="*/ 2142350 h 2297895"/>
                <a:gd name="connsiteX31" fmla="*/ 505711 w 1413936"/>
                <a:gd name="connsiteY31" fmla="*/ 2132369 h 2297895"/>
                <a:gd name="connsiteX32" fmla="*/ 1268475 w 1413936"/>
                <a:gd name="connsiteY32" fmla="*/ 1809394 h 2297895"/>
                <a:gd name="connsiteX33" fmla="*/ 1276088 w 1413936"/>
                <a:gd name="connsiteY33" fmla="*/ 1818095 h 2297895"/>
                <a:gd name="connsiteX34" fmla="*/ 1234396 w 1413936"/>
                <a:gd name="connsiteY34" fmla="*/ 1861962 h 2297895"/>
                <a:gd name="connsiteX35" fmla="*/ 1184002 w 1413936"/>
                <a:gd name="connsiteY35" fmla="*/ 1908005 h 2297895"/>
                <a:gd name="connsiteX36" fmla="*/ 1177839 w 1413936"/>
                <a:gd name="connsiteY36" fmla="*/ 1902567 h 2297895"/>
                <a:gd name="connsiteX37" fmla="*/ 1221707 w 1413936"/>
                <a:gd name="connsiteY37" fmla="*/ 1854349 h 2297895"/>
                <a:gd name="connsiteX38" fmla="*/ 1268475 w 1413936"/>
                <a:gd name="connsiteY38" fmla="*/ 1809394 h 2297895"/>
                <a:gd name="connsiteX39" fmla="*/ 475282 w 1413936"/>
                <a:gd name="connsiteY39" fmla="*/ 1771413 h 2297895"/>
                <a:gd name="connsiteX40" fmla="*/ 549606 w 1413936"/>
                <a:gd name="connsiteY40" fmla="*/ 1897089 h 2297895"/>
                <a:gd name="connsiteX41" fmla="*/ 545998 w 1413936"/>
                <a:gd name="connsiteY41" fmla="*/ 1899595 h 2297895"/>
                <a:gd name="connsiteX42" fmla="*/ 472035 w 1413936"/>
                <a:gd name="connsiteY42" fmla="*/ 1773204 h 2297895"/>
                <a:gd name="connsiteX43" fmla="*/ 475282 w 1413936"/>
                <a:gd name="connsiteY43" fmla="*/ 1771413 h 2297895"/>
                <a:gd name="connsiteX44" fmla="*/ 545699 w 1413936"/>
                <a:gd name="connsiteY44" fmla="*/ 1721302 h 2297895"/>
                <a:gd name="connsiteX45" fmla="*/ 549579 w 1413936"/>
                <a:gd name="connsiteY45" fmla="*/ 1721708 h 2297895"/>
                <a:gd name="connsiteX46" fmla="*/ 600470 w 1413936"/>
                <a:gd name="connsiteY46" fmla="*/ 1806525 h 2297895"/>
                <a:gd name="connsiteX47" fmla="*/ 618156 w 1413936"/>
                <a:gd name="connsiteY47" fmla="*/ 1866438 h 2297895"/>
                <a:gd name="connsiteX48" fmla="*/ 517096 w 1413936"/>
                <a:gd name="connsiteY48" fmla="*/ 1922020 h 2297895"/>
                <a:gd name="connsiteX49" fmla="*/ 512765 w 1413936"/>
                <a:gd name="connsiteY49" fmla="*/ 1919133 h 2297895"/>
                <a:gd name="connsiteX50" fmla="*/ 427946 w 1413936"/>
                <a:gd name="connsiteY50" fmla="*/ 1781621 h 2297895"/>
                <a:gd name="connsiteX51" fmla="*/ 431916 w 1413936"/>
                <a:gd name="connsiteY51" fmla="*/ 1779095 h 2297895"/>
                <a:gd name="connsiteX52" fmla="*/ 482807 w 1413936"/>
                <a:gd name="connsiteY52" fmla="*/ 1850918 h 2297895"/>
                <a:gd name="connsiteX53" fmla="*/ 509516 w 1413936"/>
                <a:gd name="connsiteY53" fmla="*/ 1893146 h 2297895"/>
                <a:gd name="connsiteX54" fmla="*/ 537308 w 1413936"/>
                <a:gd name="connsiteY54" fmla="*/ 1909388 h 2297895"/>
                <a:gd name="connsiteX55" fmla="*/ 560768 w 1413936"/>
                <a:gd name="connsiteY55" fmla="*/ 1900365 h 2297895"/>
                <a:gd name="connsiteX56" fmla="*/ 569425 w 1413936"/>
                <a:gd name="connsiteY56" fmla="*/ 1896027 h 2297895"/>
                <a:gd name="connsiteX57" fmla="*/ 531058 w 1413936"/>
                <a:gd name="connsiteY57" fmla="*/ 1836528 h 2297895"/>
                <a:gd name="connsiteX58" fmla="*/ 498150 w 1413936"/>
                <a:gd name="connsiteY58" fmla="*/ 1770749 h 2297895"/>
                <a:gd name="connsiteX59" fmla="*/ 501742 w 1413936"/>
                <a:gd name="connsiteY59" fmla="*/ 1768957 h 2297895"/>
                <a:gd name="connsiteX60" fmla="*/ 541878 w 1413936"/>
                <a:gd name="connsiteY60" fmla="*/ 1830524 h 2297895"/>
                <a:gd name="connsiteX61" fmla="*/ 573948 w 1413936"/>
                <a:gd name="connsiteY61" fmla="*/ 1893760 h 2297895"/>
                <a:gd name="connsiteX62" fmla="*/ 580935 w 1413936"/>
                <a:gd name="connsiteY62" fmla="*/ 1890259 h 2297895"/>
                <a:gd name="connsiteX63" fmla="*/ 592355 w 1413936"/>
                <a:gd name="connsiteY63" fmla="*/ 1881658 h 2297895"/>
                <a:gd name="connsiteX64" fmla="*/ 572156 w 1413936"/>
                <a:gd name="connsiteY64" fmla="*/ 1856596 h 2297895"/>
                <a:gd name="connsiteX65" fmla="*/ 518798 w 1413936"/>
                <a:gd name="connsiteY65" fmla="*/ 1747168 h 2297895"/>
                <a:gd name="connsiteX66" fmla="*/ 524224 w 1413936"/>
                <a:gd name="connsiteY66" fmla="*/ 1744647 h 2297895"/>
                <a:gd name="connsiteX67" fmla="*/ 566544 w 1413936"/>
                <a:gd name="connsiteY67" fmla="*/ 1818826 h 2297895"/>
                <a:gd name="connsiteX68" fmla="*/ 585986 w 1413936"/>
                <a:gd name="connsiteY68" fmla="*/ 1850604 h 2297895"/>
                <a:gd name="connsiteX69" fmla="*/ 598399 w 1413936"/>
                <a:gd name="connsiteY69" fmla="*/ 1877106 h 2297895"/>
                <a:gd name="connsiteX70" fmla="*/ 598666 w 1413936"/>
                <a:gd name="connsiteY70" fmla="*/ 1876905 h 2297895"/>
                <a:gd name="connsiteX71" fmla="*/ 590364 w 1413936"/>
                <a:gd name="connsiteY71" fmla="*/ 1811217 h 2297895"/>
                <a:gd name="connsiteX72" fmla="*/ 544526 w 1413936"/>
                <a:gd name="connsiteY72" fmla="*/ 1724956 h 2297895"/>
                <a:gd name="connsiteX73" fmla="*/ 545699 w 1413936"/>
                <a:gd name="connsiteY73" fmla="*/ 1721302 h 2297895"/>
                <a:gd name="connsiteX74" fmla="*/ 928721 w 1413936"/>
                <a:gd name="connsiteY74" fmla="*/ 1679341 h 2297895"/>
                <a:gd name="connsiteX75" fmla="*/ 933418 w 1413936"/>
                <a:gd name="connsiteY75" fmla="*/ 1683645 h 2297895"/>
                <a:gd name="connsiteX76" fmla="*/ 780953 w 1413936"/>
                <a:gd name="connsiteY76" fmla="*/ 1762555 h 2297895"/>
                <a:gd name="connsiteX77" fmla="*/ 780592 w 1413936"/>
                <a:gd name="connsiteY77" fmla="*/ 1756816 h 2297895"/>
                <a:gd name="connsiteX78" fmla="*/ 865495 w 1413936"/>
                <a:gd name="connsiteY78" fmla="*/ 1727046 h 2297895"/>
                <a:gd name="connsiteX79" fmla="*/ 928721 w 1413936"/>
                <a:gd name="connsiteY79" fmla="*/ 1679341 h 2297895"/>
                <a:gd name="connsiteX80" fmla="*/ 925074 w 1413936"/>
                <a:gd name="connsiteY80" fmla="*/ 1636492 h 2297895"/>
                <a:gd name="connsiteX81" fmla="*/ 928665 w 1413936"/>
                <a:gd name="connsiteY81" fmla="*/ 1640478 h 2297895"/>
                <a:gd name="connsiteX82" fmla="*/ 762393 w 1413936"/>
                <a:gd name="connsiteY82" fmla="*/ 1720907 h 2297895"/>
                <a:gd name="connsiteX83" fmla="*/ 762393 w 1413936"/>
                <a:gd name="connsiteY83" fmla="*/ 1717284 h 2297895"/>
                <a:gd name="connsiteX84" fmla="*/ 854327 w 1413936"/>
                <a:gd name="connsiteY84" fmla="*/ 1685040 h 2297895"/>
                <a:gd name="connsiteX85" fmla="*/ 925074 w 1413936"/>
                <a:gd name="connsiteY85" fmla="*/ 1636492 h 2297895"/>
                <a:gd name="connsiteX86" fmla="*/ 881134 w 1413936"/>
                <a:gd name="connsiteY86" fmla="*/ 1605467 h 2297895"/>
                <a:gd name="connsiteX87" fmla="*/ 882982 w 1413936"/>
                <a:gd name="connsiteY87" fmla="*/ 1609815 h 2297895"/>
                <a:gd name="connsiteX88" fmla="*/ 738443 w 1413936"/>
                <a:gd name="connsiteY88" fmla="*/ 1689882 h 2297895"/>
                <a:gd name="connsiteX89" fmla="*/ 737722 w 1413936"/>
                <a:gd name="connsiteY89" fmla="*/ 1685534 h 2297895"/>
                <a:gd name="connsiteX90" fmla="*/ 822066 w 1413936"/>
                <a:gd name="connsiteY90" fmla="*/ 1659449 h 2297895"/>
                <a:gd name="connsiteX91" fmla="*/ 876854 w 1413936"/>
                <a:gd name="connsiteY91" fmla="*/ 1606553 h 2297895"/>
                <a:gd name="connsiteX92" fmla="*/ 881134 w 1413936"/>
                <a:gd name="connsiteY92" fmla="*/ 1605467 h 2297895"/>
                <a:gd name="connsiteX93" fmla="*/ 871949 w 1413936"/>
                <a:gd name="connsiteY93" fmla="*/ 1538336 h 2297895"/>
                <a:gd name="connsiteX94" fmla="*/ 798517 w 1413936"/>
                <a:gd name="connsiteY94" fmla="*/ 1603780 h 2297895"/>
                <a:gd name="connsiteX95" fmla="*/ 699193 w 1413936"/>
                <a:gd name="connsiteY95" fmla="*/ 1659540 h 2297895"/>
                <a:gd name="connsiteX96" fmla="*/ 488670 w 1413936"/>
                <a:gd name="connsiteY96" fmla="*/ 1739465 h 2297895"/>
                <a:gd name="connsiteX97" fmla="*/ 386332 w 1413936"/>
                <a:gd name="connsiteY97" fmla="*/ 1790229 h 2297895"/>
                <a:gd name="connsiteX98" fmla="*/ 326537 w 1413936"/>
                <a:gd name="connsiteY98" fmla="*/ 1821566 h 2297895"/>
                <a:gd name="connsiteX99" fmla="*/ 353327 w 1413936"/>
                <a:gd name="connsiteY99" fmla="*/ 1861872 h 2297895"/>
                <a:gd name="connsiteX100" fmla="*/ 376022 w 1413936"/>
                <a:gd name="connsiteY100" fmla="*/ 1906506 h 2297895"/>
                <a:gd name="connsiteX101" fmla="*/ 373877 w 1413936"/>
                <a:gd name="connsiteY101" fmla="*/ 1929114 h 2297895"/>
                <a:gd name="connsiteX102" fmla="*/ 362083 w 1413936"/>
                <a:gd name="connsiteY102" fmla="*/ 1937727 h 2297895"/>
                <a:gd name="connsiteX103" fmla="*/ 356008 w 1413936"/>
                <a:gd name="connsiteY103" fmla="*/ 1992632 h 2297895"/>
                <a:gd name="connsiteX104" fmla="*/ 354712 w 1413936"/>
                <a:gd name="connsiteY104" fmla="*/ 1997342 h 2297895"/>
                <a:gd name="connsiteX105" fmla="*/ 350180 w 1413936"/>
                <a:gd name="connsiteY105" fmla="*/ 1996960 h 2297895"/>
                <a:gd name="connsiteX106" fmla="*/ 316774 w 1413936"/>
                <a:gd name="connsiteY106" fmla="*/ 2018255 h 2297895"/>
                <a:gd name="connsiteX107" fmla="*/ 259332 w 1413936"/>
                <a:gd name="connsiteY107" fmla="*/ 2129513 h 2297895"/>
                <a:gd name="connsiteX108" fmla="*/ 306478 w 1413936"/>
                <a:gd name="connsiteY108" fmla="*/ 2227464 h 2297895"/>
                <a:gd name="connsiteX109" fmla="*/ 372338 w 1413936"/>
                <a:gd name="connsiteY109" fmla="*/ 2285082 h 2297895"/>
                <a:gd name="connsiteX110" fmla="*/ 421643 w 1413936"/>
                <a:gd name="connsiteY110" fmla="*/ 2271757 h 2297895"/>
                <a:gd name="connsiteX111" fmla="*/ 553724 w 1413936"/>
                <a:gd name="connsiteY111" fmla="*/ 2236826 h 2297895"/>
                <a:gd name="connsiteX112" fmla="*/ 784414 w 1413936"/>
                <a:gd name="connsiteY112" fmla="*/ 2176328 h 2297895"/>
                <a:gd name="connsiteX113" fmla="*/ 914290 w 1413936"/>
                <a:gd name="connsiteY113" fmla="*/ 2145763 h 2297895"/>
                <a:gd name="connsiteX114" fmla="*/ 1037680 w 1413936"/>
                <a:gd name="connsiteY114" fmla="*/ 2109111 h 2297895"/>
                <a:gd name="connsiteX115" fmla="*/ 1010406 w 1413936"/>
                <a:gd name="connsiteY115" fmla="*/ 2067696 h 2297895"/>
                <a:gd name="connsiteX116" fmla="*/ 986222 w 1413936"/>
                <a:gd name="connsiteY116" fmla="*/ 2019187 h 2297895"/>
                <a:gd name="connsiteX117" fmla="*/ 992302 w 1413936"/>
                <a:gd name="connsiteY117" fmla="*/ 2014875 h 2297895"/>
                <a:gd name="connsiteX118" fmla="*/ 1022386 w 1413936"/>
                <a:gd name="connsiteY118" fmla="*/ 2059971 h 2297895"/>
                <a:gd name="connsiteX119" fmla="*/ 1045941 w 1413936"/>
                <a:gd name="connsiteY119" fmla="*/ 2105526 h 2297895"/>
                <a:gd name="connsiteX120" fmla="*/ 1095551 w 1413936"/>
                <a:gd name="connsiteY120" fmla="*/ 2077443 h 2297895"/>
                <a:gd name="connsiteX121" fmla="*/ 1230680 w 1413936"/>
                <a:gd name="connsiteY121" fmla="*/ 1944055 h 2297895"/>
                <a:gd name="connsiteX122" fmla="*/ 1311655 w 1413936"/>
                <a:gd name="connsiteY122" fmla="*/ 1868072 h 2297895"/>
                <a:gd name="connsiteX123" fmla="*/ 1387952 w 1413936"/>
                <a:gd name="connsiteY123" fmla="*/ 1774803 h 2297895"/>
                <a:gd name="connsiteX124" fmla="*/ 1364199 w 1413936"/>
                <a:gd name="connsiteY124" fmla="*/ 1708542 h 2297895"/>
                <a:gd name="connsiteX125" fmla="*/ 1326051 w 1413936"/>
                <a:gd name="connsiteY125" fmla="*/ 1645883 h 2297895"/>
                <a:gd name="connsiteX126" fmla="*/ 1318785 w 1413936"/>
                <a:gd name="connsiteY126" fmla="*/ 1645617 h 2297895"/>
                <a:gd name="connsiteX127" fmla="*/ 1322867 w 1413936"/>
                <a:gd name="connsiteY127" fmla="*/ 1650896 h 2297895"/>
                <a:gd name="connsiteX128" fmla="*/ 1274247 w 1413936"/>
                <a:gd name="connsiteY128" fmla="*/ 1732567 h 2297895"/>
                <a:gd name="connsiteX129" fmla="*/ 1157560 w 1413936"/>
                <a:gd name="connsiteY129" fmla="*/ 1845899 h 2297895"/>
                <a:gd name="connsiteX130" fmla="*/ 932828 w 1413936"/>
                <a:gd name="connsiteY130" fmla="*/ 2004204 h 2297895"/>
                <a:gd name="connsiteX131" fmla="*/ 606534 w 1413936"/>
                <a:gd name="connsiteY131" fmla="*/ 2049177 h 2297895"/>
                <a:gd name="connsiteX132" fmla="*/ 283842 w 1413936"/>
                <a:gd name="connsiteY132" fmla="*/ 2104224 h 2297895"/>
                <a:gd name="connsiteX133" fmla="*/ 283122 w 1413936"/>
                <a:gd name="connsiteY133" fmla="*/ 2102425 h 2297895"/>
                <a:gd name="connsiteX134" fmla="*/ 561876 w 1413936"/>
                <a:gd name="connsiteY134" fmla="*/ 2044500 h 2297895"/>
                <a:gd name="connsiteX135" fmla="*/ 857917 w 1413936"/>
                <a:gd name="connsiteY135" fmla="*/ 2002405 h 2297895"/>
                <a:gd name="connsiteX136" fmla="*/ 997654 w 1413936"/>
                <a:gd name="connsiteY136" fmla="*/ 1964987 h 2297895"/>
                <a:gd name="connsiteX137" fmla="*/ 1115422 w 1413936"/>
                <a:gd name="connsiteY137" fmla="*/ 1859931 h 2297895"/>
                <a:gd name="connsiteX138" fmla="*/ 1220225 w 1413936"/>
                <a:gd name="connsiteY138" fmla="*/ 1757392 h 2297895"/>
                <a:gd name="connsiteX139" fmla="*/ 1312423 w 1413936"/>
                <a:gd name="connsiteY139" fmla="*/ 1648738 h 2297895"/>
                <a:gd name="connsiteX140" fmla="*/ 1318171 w 1413936"/>
                <a:gd name="connsiteY140" fmla="*/ 1645594 h 2297895"/>
                <a:gd name="connsiteX141" fmla="*/ 1303918 w 1413936"/>
                <a:gd name="connsiteY141" fmla="*/ 1645072 h 2297895"/>
                <a:gd name="connsiteX142" fmla="*/ 1281784 w 1413936"/>
                <a:gd name="connsiteY142" fmla="*/ 1646963 h 2297895"/>
                <a:gd name="connsiteX143" fmla="*/ 1206207 w 1413936"/>
                <a:gd name="connsiteY143" fmla="*/ 1652004 h 2297895"/>
                <a:gd name="connsiteX144" fmla="*/ 975157 w 1413936"/>
                <a:gd name="connsiteY144" fmla="*/ 1690536 h 2297895"/>
                <a:gd name="connsiteX145" fmla="*/ 974159 w 1413936"/>
                <a:gd name="connsiteY145" fmla="*/ 1690368 h 2297895"/>
                <a:gd name="connsiteX146" fmla="*/ 974727 w 1413936"/>
                <a:gd name="connsiteY146" fmla="*/ 1694979 h 2297895"/>
                <a:gd name="connsiteX147" fmla="*/ 923438 w 1413936"/>
                <a:gd name="connsiteY147" fmla="*/ 1760702 h 2297895"/>
                <a:gd name="connsiteX148" fmla="*/ 835676 w 1413936"/>
                <a:gd name="connsiteY148" fmla="*/ 1803977 h 2297895"/>
                <a:gd name="connsiteX149" fmla="*/ 777048 w 1413936"/>
                <a:gd name="connsiteY149" fmla="*/ 1818041 h 2297895"/>
                <a:gd name="connsiteX150" fmla="*/ 746834 w 1413936"/>
                <a:gd name="connsiteY150" fmla="*/ 1779454 h 2297895"/>
                <a:gd name="connsiteX151" fmla="*/ 684969 w 1413936"/>
                <a:gd name="connsiteY151" fmla="*/ 1675956 h 2297895"/>
                <a:gd name="connsiteX152" fmla="*/ 692163 w 1413936"/>
                <a:gd name="connsiteY152" fmla="*/ 1671268 h 2297895"/>
                <a:gd name="connsiteX153" fmla="*/ 760502 w 1413936"/>
                <a:gd name="connsiteY153" fmla="*/ 1781618 h 2297895"/>
                <a:gd name="connsiteX154" fmla="*/ 816972 w 1413936"/>
                <a:gd name="connsiteY154" fmla="*/ 1797846 h 2297895"/>
                <a:gd name="connsiteX155" fmla="*/ 888549 w 1413936"/>
                <a:gd name="connsiteY155" fmla="*/ 1766833 h 2297895"/>
                <a:gd name="connsiteX156" fmla="*/ 952213 w 1413936"/>
                <a:gd name="connsiteY156" fmla="*/ 1703363 h 2297895"/>
                <a:gd name="connsiteX157" fmla="*/ 940343 w 1413936"/>
                <a:gd name="connsiteY157" fmla="*/ 1630518 h 2297895"/>
                <a:gd name="connsiteX158" fmla="*/ 906488 w 1413936"/>
                <a:gd name="connsiteY158" fmla="*/ 1579309 h 2297895"/>
                <a:gd name="connsiteX159" fmla="*/ 845942 w 1413936"/>
                <a:gd name="connsiteY159" fmla="*/ 1392795 h 2297895"/>
                <a:gd name="connsiteX160" fmla="*/ 820222 w 1413936"/>
                <a:gd name="connsiteY160" fmla="*/ 1414231 h 2297895"/>
                <a:gd name="connsiteX161" fmla="*/ 563066 w 1413936"/>
                <a:gd name="connsiteY161" fmla="*/ 1524096 h 2297895"/>
                <a:gd name="connsiteX162" fmla="*/ 419722 w 1413936"/>
                <a:gd name="connsiteY162" fmla="*/ 1538865 h 2297895"/>
                <a:gd name="connsiteX163" fmla="*/ 263411 w 1413936"/>
                <a:gd name="connsiteY163" fmla="*/ 1588215 h 2297895"/>
                <a:gd name="connsiteX164" fmla="*/ 205926 w 1413936"/>
                <a:gd name="connsiteY164" fmla="*/ 1622509 h 2297895"/>
                <a:gd name="connsiteX165" fmla="*/ 202026 w 1413936"/>
                <a:gd name="connsiteY165" fmla="*/ 1622098 h 2297895"/>
                <a:gd name="connsiteX166" fmla="*/ 206375 w 1413936"/>
                <a:gd name="connsiteY166" fmla="*/ 1627106 h 2297895"/>
                <a:gd name="connsiteX167" fmla="*/ 209361 w 1413936"/>
                <a:gd name="connsiteY167" fmla="*/ 1632864 h 2297895"/>
                <a:gd name="connsiteX168" fmla="*/ 220059 w 1413936"/>
                <a:gd name="connsiteY168" fmla="*/ 1629623 h 2297895"/>
                <a:gd name="connsiteX169" fmla="*/ 220783 w 1413936"/>
                <a:gd name="connsiteY169" fmla="*/ 1632150 h 2297895"/>
                <a:gd name="connsiteX170" fmla="*/ 222508 w 1413936"/>
                <a:gd name="connsiteY170" fmla="*/ 1629866 h 2297895"/>
                <a:gd name="connsiteX171" fmla="*/ 332498 w 1413936"/>
                <a:gd name="connsiteY171" fmla="*/ 1690566 h 2297895"/>
                <a:gd name="connsiteX172" fmla="*/ 351364 w 1413936"/>
                <a:gd name="connsiteY172" fmla="*/ 1792084 h 2297895"/>
                <a:gd name="connsiteX173" fmla="*/ 349165 w 1413936"/>
                <a:gd name="connsiteY173" fmla="*/ 1794776 h 2297895"/>
                <a:gd name="connsiteX174" fmla="*/ 356508 w 1413936"/>
                <a:gd name="connsiteY174" fmla="*/ 1790094 h 2297895"/>
                <a:gd name="connsiteX175" fmla="*/ 436129 w 1413936"/>
                <a:gd name="connsiteY175" fmla="*/ 1750266 h 2297895"/>
                <a:gd name="connsiteX176" fmla="*/ 487004 w 1413936"/>
                <a:gd name="connsiteY176" fmla="*/ 1727454 h 2297895"/>
                <a:gd name="connsiteX177" fmla="*/ 456287 w 1413936"/>
                <a:gd name="connsiteY177" fmla="*/ 1679439 h 2297895"/>
                <a:gd name="connsiteX178" fmla="*/ 424266 w 1413936"/>
                <a:gd name="connsiteY178" fmla="*/ 1625499 h 2297895"/>
                <a:gd name="connsiteX179" fmla="*/ 429317 w 1413936"/>
                <a:gd name="connsiteY179" fmla="*/ 1620820 h 2297895"/>
                <a:gd name="connsiteX180" fmla="*/ 467291 w 1413936"/>
                <a:gd name="connsiteY180" fmla="*/ 1672601 h 2297895"/>
                <a:gd name="connsiteX181" fmla="*/ 490706 w 1413936"/>
                <a:gd name="connsiteY181" fmla="*/ 1725794 h 2297895"/>
                <a:gd name="connsiteX182" fmla="*/ 515964 w 1413936"/>
                <a:gd name="connsiteY182" fmla="*/ 1714469 h 2297895"/>
                <a:gd name="connsiteX183" fmla="*/ 505517 w 1413936"/>
                <a:gd name="connsiteY183" fmla="*/ 1700044 h 2297895"/>
                <a:gd name="connsiteX184" fmla="*/ 490437 w 1413936"/>
                <a:gd name="connsiteY184" fmla="*/ 1672700 h 2297895"/>
                <a:gd name="connsiteX185" fmla="*/ 454064 w 1413936"/>
                <a:gd name="connsiteY185" fmla="*/ 1612912 h 2297895"/>
                <a:gd name="connsiteX186" fmla="*/ 459106 w 1413936"/>
                <a:gd name="connsiteY186" fmla="*/ 1609332 h 2297895"/>
                <a:gd name="connsiteX187" fmla="*/ 518308 w 1413936"/>
                <a:gd name="connsiteY187" fmla="*/ 1692251 h 2297895"/>
                <a:gd name="connsiteX188" fmla="*/ 524824 w 1413936"/>
                <a:gd name="connsiteY188" fmla="*/ 1710496 h 2297895"/>
                <a:gd name="connsiteX189" fmla="*/ 606347 w 1413936"/>
                <a:gd name="connsiteY189" fmla="*/ 1673941 h 2297895"/>
                <a:gd name="connsiteX190" fmla="*/ 801756 w 1413936"/>
                <a:gd name="connsiteY190" fmla="*/ 1576013 h 2297895"/>
                <a:gd name="connsiteX191" fmla="*/ 869771 w 1413936"/>
                <a:gd name="connsiteY191" fmla="*/ 1511928 h 2297895"/>
                <a:gd name="connsiteX192" fmla="*/ 884166 w 1413936"/>
                <a:gd name="connsiteY192" fmla="*/ 1438483 h 2297895"/>
                <a:gd name="connsiteX193" fmla="*/ 881324 w 1413936"/>
                <a:gd name="connsiteY193" fmla="*/ 1432878 h 2297895"/>
                <a:gd name="connsiteX194" fmla="*/ 888253 w 1413936"/>
                <a:gd name="connsiteY194" fmla="*/ 1459411 h 2297895"/>
                <a:gd name="connsiteX195" fmla="*/ 813006 w 1413936"/>
                <a:gd name="connsiteY195" fmla="*/ 1534028 h 2297895"/>
                <a:gd name="connsiteX196" fmla="*/ 703556 w 1413936"/>
                <a:gd name="connsiteY196" fmla="*/ 1584493 h 2297895"/>
                <a:gd name="connsiteX197" fmla="*/ 635869 w 1413936"/>
                <a:gd name="connsiteY197" fmla="*/ 1613692 h 2297895"/>
                <a:gd name="connsiteX198" fmla="*/ 550901 w 1413936"/>
                <a:gd name="connsiteY198" fmla="*/ 1531144 h 2297895"/>
                <a:gd name="connsiteX199" fmla="*/ 558462 w 1413936"/>
                <a:gd name="connsiteY199" fmla="*/ 1527539 h 2297895"/>
                <a:gd name="connsiteX200" fmla="*/ 600946 w 1413936"/>
                <a:gd name="connsiteY200" fmla="*/ 1591342 h 2297895"/>
                <a:gd name="connsiteX201" fmla="*/ 666832 w 1413936"/>
                <a:gd name="connsiteY201" fmla="*/ 1588098 h 2297895"/>
                <a:gd name="connsiteX202" fmla="*/ 775923 w 1413936"/>
                <a:gd name="connsiteY202" fmla="*/ 1536912 h 2297895"/>
                <a:gd name="connsiteX203" fmla="*/ 873132 w 1413936"/>
                <a:gd name="connsiteY203" fmla="*/ 1451480 h 2297895"/>
                <a:gd name="connsiteX204" fmla="*/ 861340 w 1413936"/>
                <a:gd name="connsiteY204" fmla="*/ 1417506 h 2297895"/>
                <a:gd name="connsiteX205" fmla="*/ 958077 w 1413936"/>
                <a:gd name="connsiteY205" fmla="*/ 1379155 h 2297895"/>
                <a:gd name="connsiteX206" fmla="*/ 950655 w 1413936"/>
                <a:gd name="connsiteY206" fmla="*/ 1381369 h 2297895"/>
                <a:gd name="connsiteX207" fmla="*/ 938771 w 1413936"/>
                <a:gd name="connsiteY207" fmla="*/ 1387548 h 2297895"/>
                <a:gd name="connsiteX208" fmla="*/ 936173 w 1413936"/>
                <a:gd name="connsiteY208" fmla="*/ 1382453 h 2297895"/>
                <a:gd name="connsiteX209" fmla="*/ 933276 w 1413936"/>
                <a:gd name="connsiteY209" fmla="*/ 1390405 h 2297895"/>
                <a:gd name="connsiteX210" fmla="*/ 938771 w 1413936"/>
                <a:gd name="connsiteY210" fmla="*/ 1387548 h 2297895"/>
                <a:gd name="connsiteX211" fmla="*/ 946310 w 1413936"/>
                <a:gd name="connsiteY211" fmla="*/ 1402333 h 2297895"/>
                <a:gd name="connsiteX212" fmla="*/ 944812 w 1413936"/>
                <a:gd name="connsiteY212" fmla="*/ 1406259 h 2297895"/>
                <a:gd name="connsiteX213" fmla="*/ 942690 w 1413936"/>
                <a:gd name="connsiteY213" fmla="*/ 1405585 h 2297895"/>
                <a:gd name="connsiteX214" fmla="*/ 904375 w 1413936"/>
                <a:gd name="connsiteY214" fmla="*/ 1427063 h 2297895"/>
                <a:gd name="connsiteX215" fmla="*/ 904453 w 1413936"/>
                <a:gd name="connsiteY215" fmla="*/ 1427187 h 2297895"/>
                <a:gd name="connsiteX216" fmla="*/ 904463 w 1413936"/>
                <a:gd name="connsiteY216" fmla="*/ 1427207 h 2297895"/>
                <a:gd name="connsiteX217" fmla="*/ 920740 w 1413936"/>
                <a:gd name="connsiteY217" fmla="*/ 1421760 h 2297895"/>
                <a:gd name="connsiteX218" fmla="*/ 943414 w 1413936"/>
                <a:gd name="connsiteY218" fmla="*/ 1409923 h 2297895"/>
                <a:gd name="connsiteX219" fmla="*/ 944812 w 1413936"/>
                <a:gd name="connsiteY219" fmla="*/ 1406259 h 2297895"/>
                <a:gd name="connsiteX220" fmla="*/ 950655 w 1413936"/>
                <a:gd name="connsiteY220" fmla="*/ 1408116 h 2297895"/>
                <a:gd name="connsiteX221" fmla="*/ 957557 w 1413936"/>
                <a:gd name="connsiteY221" fmla="*/ 1420875 h 2297895"/>
                <a:gd name="connsiteX222" fmla="*/ 952103 w 1413936"/>
                <a:gd name="connsiteY222" fmla="*/ 1423657 h 2297895"/>
                <a:gd name="connsiteX223" fmla="*/ 960431 w 1413936"/>
                <a:gd name="connsiteY223" fmla="*/ 1426187 h 2297895"/>
                <a:gd name="connsiteX224" fmla="*/ 957557 w 1413936"/>
                <a:gd name="connsiteY224" fmla="*/ 1420875 h 2297895"/>
                <a:gd name="connsiteX225" fmla="*/ 978690 w 1413936"/>
                <a:gd name="connsiteY225" fmla="*/ 1410092 h 2297895"/>
                <a:gd name="connsiteX226" fmla="*/ 981792 w 1413936"/>
                <a:gd name="connsiteY226" fmla="*/ 1415706 h 2297895"/>
                <a:gd name="connsiteX227" fmla="*/ 984689 w 1413936"/>
                <a:gd name="connsiteY227" fmla="*/ 1407031 h 2297895"/>
                <a:gd name="connsiteX228" fmla="*/ 978690 w 1413936"/>
                <a:gd name="connsiteY228" fmla="*/ 1410092 h 2297895"/>
                <a:gd name="connsiteX229" fmla="*/ 964413 w 1413936"/>
                <a:gd name="connsiteY229" fmla="*/ 1384261 h 2297895"/>
                <a:gd name="connsiteX230" fmla="*/ 958077 w 1413936"/>
                <a:gd name="connsiteY230" fmla="*/ 1379155 h 2297895"/>
                <a:gd name="connsiteX231" fmla="*/ 863012 w 1413936"/>
                <a:gd name="connsiteY231" fmla="*/ 1378568 h 2297895"/>
                <a:gd name="connsiteX232" fmla="*/ 851998 w 1413936"/>
                <a:gd name="connsiteY232" fmla="*/ 1387747 h 2297895"/>
                <a:gd name="connsiteX233" fmla="*/ 862023 w 1413936"/>
                <a:gd name="connsiteY233" fmla="*/ 1394820 h 2297895"/>
                <a:gd name="connsiteX234" fmla="*/ 859335 w 1413936"/>
                <a:gd name="connsiteY234" fmla="*/ 1389519 h 2297895"/>
                <a:gd name="connsiteX235" fmla="*/ 553546 w 1413936"/>
                <a:gd name="connsiteY235" fmla="*/ 779232 h 2297895"/>
                <a:gd name="connsiteX236" fmla="*/ 561825 w 1413936"/>
                <a:gd name="connsiteY236" fmla="*/ 780672 h 2297895"/>
                <a:gd name="connsiteX237" fmla="*/ 590669 w 1413936"/>
                <a:gd name="connsiteY237" fmla="*/ 845085 h 2297895"/>
                <a:gd name="connsiteX238" fmla="*/ 588014 w 1413936"/>
                <a:gd name="connsiteY238" fmla="*/ 855085 h 2297895"/>
                <a:gd name="connsiteX239" fmla="*/ 634392 w 1413936"/>
                <a:gd name="connsiteY239" fmla="*/ 838956 h 2297895"/>
                <a:gd name="connsiteX240" fmla="*/ 676245 w 1413936"/>
                <a:gd name="connsiteY240" fmla="*/ 861744 h 2297895"/>
                <a:gd name="connsiteX241" fmla="*/ 673720 w 1413936"/>
                <a:gd name="connsiteY241" fmla="*/ 864260 h 2297895"/>
                <a:gd name="connsiteX242" fmla="*/ 672767 w 1413936"/>
                <a:gd name="connsiteY242" fmla="*/ 864014 h 2297895"/>
                <a:gd name="connsiteX243" fmla="*/ 687566 w 1413936"/>
                <a:gd name="connsiteY243" fmla="*/ 882989 h 2297895"/>
                <a:gd name="connsiteX244" fmla="*/ 690212 w 1413936"/>
                <a:gd name="connsiteY244" fmla="*/ 897868 h 2297895"/>
                <a:gd name="connsiteX245" fmla="*/ 686630 w 1413936"/>
                <a:gd name="connsiteY245" fmla="*/ 905379 h 2297895"/>
                <a:gd name="connsiteX246" fmla="*/ 718747 w 1413936"/>
                <a:gd name="connsiteY246" fmla="*/ 913342 h 2297895"/>
                <a:gd name="connsiteX247" fmla="*/ 812792 w 1413936"/>
                <a:gd name="connsiteY247" fmla="*/ 967426 h 2297895"/>
                <a:gd name="connsiteX248" fmla="*/ 864895 w 1413936"/>
                <a:gd name="connsiteY248" fmla="*/ 1024092 h 2297895"/>
                <a:gd name="connsiteX249" fmla="*/ 839225 w 1413936"/>
                <a:gd name="connsiteY249" fmla="*/ 1059093 h 2297895"/>
                <a:gd name="connsiteX250" fmla="*/ 826951 w 1413936"/>
                <a:gd name="connsiteY250" fmla="*/ 1061803 h 2297895"/>
                <a:gd name="connsiteX251" fmla="*/ 826795 w 1413936"/>
                <a:gd name="connsiteY251" fmla="*/ 1087401 h 2297895"/>
                <a:gd name="connsiteX252" fmla="*/ 752707 w 1413936"/>
                <a:gd name="connsiteY252" fmla="*/ 1130014 h 2297895"/>
                <a:gd name="connsiteX253" fmla="*/ 656425 w 1413936"/>
                <a:gd name="connsiteY253" fmla="*/ 1081731 h 2297895"/>
                <a:gd name="connsiteX254" fmla="*/ 579616 w 1413936"/>
                <a:gd name="connsiteY254" fmla="*/ 1028043 h 2297895"/>
                <a:gd name="connsiteX255" fmla="*/ 651016 w 1413936"/>
                <a:gd name="connsiteY255" fmla="*/ 921028 h 2297895"/>
                <a:gd name="connsiteX256" fmla="*/ 655659 w 1413936"/>
                <a:gd name="connsiteY256" fmla="*/ 924001 h 2297895"/>
                <a:gd name="connsiteX257" fmla="*/ 654527 w 1413936"/>
                <a:gd name="connsiteY257" fmla="*/ 926454 h 2297895"/>
                <a:gd name="connsiteX258" fmla="*/ 652458 w 1413936"/>
                <a:gd name="connsiteY258" fmla="*/ 925352 h 2297895"/>
                <a:gd name="connsiteX259" fmla="*/ 650655 w 1413936"/>
                <a:gd name="connsiteY259" fmla="*/ 929315 h 2297895"/>
                <a:gd name="connsiteX260" fmla="*/ 651507 w 1413936"/>
                <a:gd name="connsiteY260" fmla="*/ 929870 h 2297895"/>
                <a:gd name="connsiteX261" fmla="*/ 618415 w 1413936"/>
                <a:gd name="connsiteY261" fmla="*/ 950625 h 2297895"/>
                <a:gd name="connsiteX262" fmla="*/ 631904 w 1413936"/>
                <a:gd name="connsiteY262" fmla="*/ 1047861 h 2297895"/>
                <a:gd name="connsiteX263" fmla="*/ 727464 w 1413936"/>
                <a:gd name="connsiteY263" fmla="*/ 1102269 h 2297895"/>
                <a:gd name="connsiteX264" fmla="*/ 773983 w 1413936"/>
                <a:gd name="connsiteY264" fmla="*/ 1115962 h 2297895"/>
                <a:gd name="connsiteX265" fmla="*/ 805716 w 1413936"/>
                <a:gd name="connsiteY265" fmla="*/ 1035970 h 2297895"/>
                <a:gd name="connsiteX266" fmla="*/ 744774 w 1413936"/>
                <a:gd name="connsiteY266" fmla="*/ 990570 h 2297895"/>
                <a:gd name="connsiteX267" fmla="*/ 651507 w 1413936"/>
                <a:gd name="connsiteY267" fmla="*/ 929870 h 2297895"/>
                <a:gd name="connsiteX268" fmla="*/ 653540 w 1413936"/>
                <a:gd name="connsiteY268" fmla="*/ 928595 h 2297895"/>
                <a:gd name="connsiteX269" fmla="*/ 654527 w 1413936"/>
                <a:gd name="connsiteY269" fmla="*/ 926454 h 2297895"/>
                <a:gd name="connsiteX270" fmla="*/ 709434 w 1413936"/>
                <a:gd name="connsiteY270" fmla="*/ 955709 h 2297895"/>
                <a:gd name="connsiteX271" fmla="*/ 763165 w 1413936"/>
                <a:gd name="connsiteY271" fmla="*/ 992011 h 2297895"/>
                <a:gd name="connsiteX272" fmla="*/ 826992 w 1413936"/>
                <a:gd name="connsiteY272" fmla="*/ 1055067 h 2297895"/>
                <a:gd name="connsiteX273" fmla="*/ 826989 w 1413936"/>
                <a:gd name="connsiteY273" fmla="*/ 1055663 h 2297895"/>
                <a:gd name="connsiteX274" fmla="*/ 830804 w 1413936"/>
                <a:gd name="connsiteY274" fmla="*/ 1052156 h 2297895"/>
                <a:gd name="connsiteX275" fmla="*/ 842976 w 1413936"/>
                <a:gd name="connsiteY275" fmla="*/ 1043817 h 2297895"/>
                <a:gd name="connsiteX276" fmla="*/ 834711 w 1413936"/>
                <a:gd name="connsiteY276" fmla="*/ 990379 h 2297895"/>
                <a:gd name="connsiteX277" fmla="*/ 766797 w 1413936"/>
                <a:gd name="connsiteY277" fmla="*/ 952721 h 2297895"/>
                <a:gd name="connsiteX278" fmla="*/ 678042 w 1413936"/>
                <a:gd name="connsiteY278" fmla="*/ 927974 h 2297895"/>
                <a:gd name="connsiteX279" fmla="*/ 666903 w 1413936"/>
                <a:gd name="connsiteY279" fmla="*/ 930126 h 2297895"/>
                <a:gd name="connsiteX280" fmla="*/ 670283 w 1413936"/>
                <a:gd name="connsiteY280" fmla="*/ 910944 h 2297895"/>
                <a:gd name="connsiteX281" fmla="*/ 680186 w 1413936"/>
                <a:gd name="connsiteY281" fmla="*/ 906672 h 2297895"/>
                <a:gd name="connsiteX282" fmla="*/ 678262 w 1413936"/>
                <a:gd name="connsiteY282" fmla="*/ 899026 h 2297895"/>
                <a:gd name="connsiteX283" fmla="*/ 678041 w 1413936"/>
                <a:gd name="connsiteY283" fmla="*/ 887622 h 2297895"/>
                <a:gd name="connsiteX284" fmla="*/ 666047 w 1413936"/>
                <a:gd name="connsiteY284" fmla="*/ 863032 h 2297895"/>
                <a:gd name="connsiteX285" fmla="*/ 666590 w 1413936"/>
                <a:gd name="connsiteY285" fmla="*/ 862423 h 2297895"/>
                <a:gd name="connsiteX286" fmla="*/ 632831 w 1413936"/>
                <a:gd name="connsiteY286" fmla="*/ 853725 h 2297895"/>
                <a:gd name="connsiteX287" fmla="*/ 593868 w 1413936"/>
                <a:gd name="connsiteY287" fmla="*/ 865159 h 2297895"/>
                <a:gd name="connsiteX288" fmla="*/ 583498 w 1413936"/>
                <a:gd name="connsiteY288" fmla="*/ 872090 h 2297895"/>
                <a:gd name="connsiteX289" fmla="*/ 582834 w 1413936"/>
                <a:gd name="connsiteY289" fmla="*/ 874593 h 2297895"/>
                <a:gd name="connsiteX290" fmla="*/ 557145 w 1413936"/>
                <a:gd name="connsiteY290" fmla="*/ 904101 h 2297895"/>
                <a:gd name="connsiteX291" fmla="*/ 475959 w 1413936"/>
                <a:gd name="connsiteY291" fmla="*/ 962444 h 2297895"/>
                <a:gd name="connsiteX292" fmla="*/ 448276 w 1413936"/>
                <a:gd name="connsiteY292" fmla="*/ 992655 h 2297895"/>
                <a:gd name="connsiteX293" fmla="*/ 426351 w 1413936"/>
                <a:gd name="connsiteY293" fmla="*/ 1062084 h 2297895"/>
                <a:gd name="connsiteX294" fmla="*/ 430187 w 1413936"/>
                <a:gd name="connsiteY294" fmla="*/ 1068710 h 2297895"/>
                <a:gd name="connsiteX295" fmla="*/ 431291 w 1413936"/>
                <a:gd name="connsiteY295" fmla="*/ 1062033 h 2297895"/>
                <a:gd name="connsiteX296" fmla="*/ 508199 w 1413936"/>
                <a:gd name="connsiteY296" fmla="*/ 973226 h 2297895"/>
                <a:gd name="connsiteX297" fmla="*/ 609664 w 1413936"/>
                <a:gd name="connsiteY297" fmla="*/ 885626 h 2297895"/>
                <a:gd name="connsiteX298" fmla="*/ 665434 w 1413936"/>
                <a:gd name="connsiteY298" fmla="*/ 867316 h 2297895"/>
                <a:gd name="connsiteX299" fmla="*/ 664354 w 1413936"/>
                <a:gd name="connsiteY299" fmla="*/ 874137 h 2297895"/>
                <a:gd name="connsiteX300" fmla="*/ 531226 w 1413936"/>
                <a:gd name="connsiteY300" fmla="*/ 963533 h 2297895"/>
                <a:gd name="connsiteX301" fmla="*/ 436807 w 1413936"/>
                <a:gd name="connsiteY301" fmla="*/ 1074391 h 2297895"/>
                <a:gd name="connsiteX302" fmla="*/ 436631 w 1413936"/>
                <a:gd name="connsiteY302" fmla="*/ 1079841 h 2297895"/>
                <a:gd name="connsiteX303" fmla="*/ 438537 w 1413936"/>
                <a:gd name="connsiteY303" fmla="*/ 1083133 h 2297895"/>
                <a:gd name="connsiteX304" fmla="*/ 438447 w 1413936"/>
                <a:gd name="connsiteY304" fmla="*/ 1088344 h 2297895"/>
                <a:gd name="connsiteX305" fmla="*/ 436345 w 1413936"/>
                <a:gd name="connsiteY305" fmla="*/ 1088725 h 2297895"/>
                <a:gd name="connsiteX306" fmla="*/ 436238 w 1413936"/>
                <a:gd name="connsiteY306" fmla="*/ 1092062 h 2297895"/>
                <a:gd name="connsiteX307" fmla="*/ 433719 w 1413936"/>
                <a:gd name="connsiteY307" fmla="*/ 1093498 h 2297895"/>
                <a:gd name="connsiteX308" fmla="*/ 431395 w 1413936"/>
                <a:gd name="connsiteY308" fmla="*/ 1086737 h 2297895"/>
                <a:gd name="connsiteX309" fmla="*/ 417626 w 1413936"/>
                <a:gd name="connsiteY309" fmla="*/ 1070249 h 2297895"/>
                <a:gd name="connsiteX310" fmla="*/ 432000 w 1413936"/>
                <a:gd name="connsiteY310" fmla="*/ 1002493 h 2297895"/>
                <a:gd name="connsiteX311" fmla="*/ 458616 w 1413936"/>
                <a:gd name="connsiteY311" fmla="*/ 970092 h 2297895"/>
                <a:gd name="connsiteX312" fmla="*/ 427855 w 1413936"/>
                <a:gd name="connsiteY312" fmla="*/ 982993 h 2297895"/>
                <a:gd name="connsiteX313" fmla="*/ 378234 w 1413936"/>
                <a:gd name="connsiteY313" fmla="*/ 989386 h 2297895"/>
                <a:gd name="connsiteX314" fmla="*/ 348715 w 1413936"/>
                <a:gd name="connsiteY314" fmla="*/ 985428 h 2297895"/>
                <a:gd name="connsiteX315" fmla="*/ 317036 w 1413936"/>
                <a:gd name="connsiteY315" fmla="*/ 1014216 h 2297895"/>
                <a:gd name="connsiteX316" fmla="*/ 278878 w 1413936"/>
                <a:gd name="connsiteY316" fmla="*/ 1076470 h 2297895"/>
                <a:gd name="connsiteX317" fmla="*/ 211201 w 1413936"/>
                <a:gd name="connsiteY317" fmla="*/ 1209976 h 2297895"/>
                <a:gd name="connsiteX318" fmla="*/ 301197 w 1413936"/>
                <a:gd name="connsiteY318" fmla="*/ 1462592 h 2297895"/>
                <a:gd name="connsiteX319" fmla="*/ 290038 w 1413936"/>
                <a:gd name="connsiteY319" fmla="*/ 1468350 h 2297895"/>
                <a:gd name="connsiteX320" fmla="*/ 204362 w 1413936"/>
                <a:gd name="connsiteY320" fmla="*/ 1295621 h 2297895"/>
                <a:gd name="connsiteX321" fmla="*/ 228841 w 1413936"/>
                <a:gd name="connsiteY321" fmla="*/ 1139805 h 2297895"/>
                <a:gd name="connsiteX322" fmla="*/ 283558 w 1413936"/>
                <a:gd name="connsiteY322" fmla="*/ 1040485 h 2297895"/>
                <a:gd name="connsiteX323" fmla="*/ 323876 w 1413936"/>
                <a:gd name="connsiteY323" fmla="*/ 978591 h 2297895"/>
                <a:gd name="connsiteX324" fmla="*/ 379314 w 1413936"/>
                <a:gd name="connsiteY324" fmla="*/ 972473 h 2297895"/>
                <a:gd name="connsiteX325" fmla="*/ 482269 w 1413936"/>
                <a:gd name="connsiteY325" fmla="*/ 942605 h 2297895"/>
                <a:gd name="connsiteX326" fmla="*/ 489159 w 1413936"/>
                <a:gd name="connsiteY326" fmla="*/ 937990 h 2297895"/>
                <a:gd name="connsiteX327" fmla="*/ 500580 w 1413936"/>
                <a:gd name="connsiteY327" fmla="*/ 926795 h 2297895"/>
                <a:gd name="connsiteX328" fmla="*/ 536752 w 1413936"/>
                <a:gd name="connsiteY328" fmla="*/ 892574 h 2297895"/>
                <a:gd name="connsiteX329" fmla="*/ 564396 w 1413936"/>
                <a:gd name="connsiteY329" fmla="*/ 871607 h 2297895"/>
                <a:gd name="connsiteX330" fmla="*/ 570465 w 1413936"/>
                <a:gd name="connsiteY330" fmla="*/ 864517 h 2297895"/>
                <a:gd name="connsiteX331" fmla="*/ 564345 w 1413936"/>
                <a:gd name="connsiteY331" fmla="*/ 806941 h 2297895"/>
                <a:gd name="connsiteX332" fmla="*/ 545986 w 1413936"/>
                <a:gd name="connsiteY332" fmla="*/ 800823 h 2297895"/>
                <a:gd name="connsiteX333" fmla="*/ 517907 w 1413936"/>
                <a:gd name="connsiteY333" fmla="*/ 817736 h 2297895"/>
                <a:gd name="connsiteX334" fmla="*/ 333956 w 1413936"/>
                <a:gd name="connsiteY334" fmla="*/ 895105 h 2297895"/>
                <a:gd name="connsiteX335" fmla="*/ 275998 w 1413936"/>
                <a:gd name="connsiteY335" fmla="*/ 936848 h 2297895"/>
                <a:gd name="connsiteX336" fmla="*/ 258359 w 1413936"/>
                <a:gd name="connsiteY336" fmla="*/ 960238 h 2297895"/>
                <a:gd name="connsiteX337" fmla="*/ 179522 w 1413936"/>
                <a:gd name="connsiteY337" fmla="*/ 1019614 h 2297895"/>
                <a:gd name="connsiteX338" fmla="*/ 95286 w 1413936"/>
                <a:gd name="connsiteY338" fmla="*/ 1084387 h 2297895"/>
                <a:gd name="connsiteX339" fmla="*/ 13570 w 1413936"/>
                <a:gd name="connsiteY339" fmla="*/ 1162475 h 2297895"/>
                <a:gd name="connsiteX340" fmla="*/ 64328 w 1413936"/>
                <a:gd name="connsiteY340" fmla="*/ 1272950 h 2297895"/>
                <a:gd name="connsiteX341" fmla="*/ 117965 w 1413936"/>
                <a:gd name="connsiteY341" fmla="*/ 1369750 h 2297895"/>
                <a:gd name="connsiteX342" fmla="*/ 216118 w 1413936"/>
                <a:gd name="connsiteY342" fmla="*/ 1562114 h 2297895"/>
                <a:gd name="connsiteX343" fmla="*/ 230060 w 1413936"/>
                <a:gd name="connsiteY343" fmla="*/ 1543868 h 2297895"/>
                <a:gd name="connsiteX344" fmla="*/ 352131 w 1413936"/>
                <a:gd name="connsiteY344" fmla="*/ 1425521 h 2297895"/>
                <a:gd name="connsiteX345" fmla="*/ 413465 w 1413936"/>
                <a:gd name="connsiteY345" fmla="*/ 1371705 h 2297895"/>
                <a:gd name="connsiteX346" fmla="*/ 379534 w 1413936"/>
                <a:gd name="connsiteY346" fmla="*/ 1323469 h 2297895"/>
                <a:gd name="connsiteX347" fmla="*/ 348409 w 1413936"/>
                <a:gd name="connsiteY347" fmla="*/ 1263553 h 2297895"/>
                <a:gd name="connsiteX348" fmla="*/ 300998 w 1413936"/>
                <a:gd name="connsiteY348" fmla="*/ 1157597 h 2297895"/>
                <a:gd name="connsiteX349" fmla="*/ 381344 w 1413936"/>
                <a:gd name="connsiteY349" fmla="*/ 990733 h 2297895"/>
                <a:gd name="connsiteX350" fmla="*/ 384963 w 1413936"/>
                <a:gd name="connsiteY350" fmla="*/ 993976 h 2297895"/>
                <a:gd name="connsiteX351" fmla="*/ 325971 w 1413936"/>
                <a:gd name="connsiteY351" fmla="*/ 1080472 h 2297895"/>
                <a:gd name="connsiteX352" fmla="*/ 325247 w 1413936"/>
                <a:gd name="connsiteY352" fmla="*/ 1190393 h 2297895"/>
                <a:gd name="connsiteX353" fmla="*/ 371301 w 1413936"/>
                <a:gd name="connsiteY353" fmla="*/ 1284411 h 2297895"/>
                <a:gd name="connsiteX354" fmla="*/ 417758 w 1413936"/>
                <a:gd name="connsiteY354" fmla="*/ 1367938 h 2297895"/>
                <a:gd name="connsiteX355" fmla="*/ 437000 w 1413936"/>
                <a:gd name="connsiteY355" fmla="*/ 1351055 h 2297895"/>
                <a:gd name="connsiteX356" fmla="*/ 528623 w 1413936"/>
                <a:gd name="connsiteY356" fmla="*/ 1285497 h 2297895"/>
                <a:gd name="connsiteX357" fmla="*/ 533666 w 1413936"/>
                <a:gd name="connsiteY357" fmla="*/ 1293057 h 2297895"/>
                <a:gd name="connsiteX358" fmla="*/ 358614 w 1413936"/>
                <a:gd name="connsiteY358" fmla="*/ 1433080 h 2297895"/>
                <a:gd name="connsiteX359" fmla="*/ 279237 w 1413936"/>
                <a:gd name="connsiteY359" fmla="*/ 1512270 h 2297895"/>
                <a:gd name="connsiteX360" fmla="*/ 229238 w 1413936"/>
                <a:gd name="connsiteY360" fmla="*/ 1560975 h 2297895"/>
                <a:gd name="connsiteX361" fmla="*/ 271847 w 1413936"/>
                <a:gd name="connsiteY361" fmla="*/ 1530207 h 2297895"/>
                <a:gd name="connsiteX362" fmla="*/ 343911 w 1413936"/>
                <a:gd name="connsiteY362" fmla="*/ 1490971 h 2297895"/>
                <a:gd name="connsiteX363" fmla="*/ 511819 w 1413936"/>
                <a:gd name="connsiteY363" fmla="*/ 1453578 h 2297895"/>
                <a:gd name="connsiteX364" fmla="*/ 707472 w 1413936"/>
                <a:gd name="connsiteY364" fmla="*/ 1377714 h 2297895"/>
                <a:gd name="connsiteX365" fmla="*/ 854842 w 1413936"/>
                <a:gd name="connsiteY365" fmla="*/ 1259063 h 2297895"/>
                <a:gd name="connsiteX366" fmla="*/ 933391 w 1413936"/>
                <a:gd name="connsiteY366" fmla="*/ 1192547 h 2297895"/>
                <a:gd name="connsiteX367" fmla="*/ 1000771 w 1413936"/>
                <a:gd name="connsiteY367" fmla="*/ 1131065 h 2297895"/>
                <a:gd name="connsiteX368" fmla="*/ 989241 w 1413936"/>
                <a:gd name="connsiteY368" fmla="*/ 1126750 h 2297895"/>
                <a:gd name="connsiteX369" fmla="*/ 967261 w 1413936"/>
                <a:gd name="connsiteY369" fmla="*/ 1133582 h 2297895"/>
                <a:gd name="connsiteX370" fmla="*/ 905647 w 1413936"/>
                <a:gd name="connsiteY370" fmla="*/ 1150840 h 2297895"/>
                <a:gd name="connsiteX371" fmla="*/ 660630 w 1413936"/>
                <a:gd name="connsiteY371" fmla="*/ 1222030 h 2297895"/>
                <a:gd name="connsiteX372" fmla="*/ 655705 w 1413936"/>
                <a:gd name="connsiteY372" fmla="*/ 1219814 h 2297895"/>
                <a:gd name="connsiteX373" fmla="*/ 658875 w 1413936"/>
                <a:gd name="connsiteY373" fmla="*/ 1228301 h 2297895"/>
                <a:gd name="connsiteX374" fmla="*/ 660681 w 1413936"/>
                <a:gd name="connsiteY374" fmla="*/ 1249989 h 2297895"/>
                <a:gd name="connsiteX375" fmla="*/ 554788 w 1413936"/>
                <a:gd name="connsiteY375" fmla="*/ 1304704 h 2297895"/>
                <a:gd name="connsiteX376" fmla="*/ 492330 w 1413936"/>
                <a:gd name="connsiteY376" fmla="*/ 1200314 h 2297895"/>
                <a:gd name="connsiteX377" fmla="*/ 440281 w 1413936"/>
                <a:gd name="connsiteY377" fmla="*/ 1083324 h 2297895"/>
                <a:gd name="connsiteX378" fmla="*/ 445307 w 1413936"/>
                <a:gd name="connsiteY378" fmla="*/ 1080805 h 2297895"/>
                <a:gd name="connsiteX379" fmla="*/ 447288 w 1413936"/>
                <a:gd name="connsiteY379" fmla="*/ 1084177 h 2297895"/>
                <a:gd name="connsiteX380" fmla="*/ 447819 w 1413936"/>
                <a:gd name="connsiteY380" fmla="*/ 1086159 h 2297895"/>
                <a:gd name="connsiteX381" fmla="*/ 448357 w 1413936"/>
                <a:gd name="connsiteY381" fmla="*/ 1085998 h 2297895"/>
                <a:gd name="connsiteX382" fmla="*/ 479587 w 1413936"/>
                <a:gd name="connsiteY382" fmla="*/ 1139164 h 2297895"/>
                <a:gd name="connsiteX383" fmla="*/ 509560 w 1413936"/>
                <a:gd name="connsiteY383" fmla="*/ 1199954 h 2297895"/>
                <a:gd name="connsiteX384" fmla="*/ 542584 w 1413936"/>
                <a:gd name="connsiteY384" fmla="*/ 1261148 h 2297895"/>
                <a:gd name="connsiteX385" fmla="*/ 578480 w 1413936"/>
                <a:gd name="connsiteY385" fmla="*/ 1296785 h 2297895"/>
                <a:gd name="connsiteX386" fmla="*/ 637349 w 1413936"/>
                <a:gd name="connsiteY386" fmla="*/ 1267627 h 2297895"/>
                <a:gd name="connsiteX387" fmla="*/ 590325 w 1413936"/>
                <a:gd name="connsiteY387" fmla="*/ 1110682 h 2297895"/>
                <a:gd name="connsiteX388" fmla="*/ 574890 w 1413936"/>
                <a:gd name="connsiteY388" fmla="*/ 1081885 h 2297895"/>
                <a:gd name="connsiteX389" fmla="*/ 527149 w 1413936"/>
                <a:gd name="connsiteY389" fmla="*/ 1040848 h 2297895"/>
                <a:gd name="connsiteX390" fmla="*/ 452486 w 1413936"/>
                <a:gd name="connsiteY390" fmla="*/ 1084764 h 2297895"/>
                <a:gd name="connsiteX391" fmla="*/ 448357 w 1413936"/>
                <a:gd name="connsiteY391" fmla="*/ 1085998 h 2297895"/>
                <a:gd name="connsiteX392" fmla="*/ 447288 w 1413936"/>
                <a:gd name="connsiteY392" fmla="*/ 1084177 h 2297895"/>
                <a:gd name="connsiteX393" fmla="*/ 446383 w 1413936"/>
                <a:gd name="connsiteY393" fmla="*/ 1080805 h 2297895"/>
                <a:gd name="connsiteX394" fmla="*/ 560173 w 1413936"/>
                <a:gd name="connsiteY394" fmla="*/ 1039409 h 2297895"/>
                <a:gd name="connsiteX395" fmla="*/ 629093 w 1413936"/>
                <a:gd name="connsiteY395" fmla="*/ 1164317 h 2297895"/>
                <a:gd name="connsiteX396" fmla="*/ 650271 w 1413936"/>
                <a:gd name="connsiteY396" fmla="*/ 1205263 h 2297895"/>
                <a:gd name="connsiteX397" fmla="*/ 654037 w 1413936"/>
                <a:gd name="connsiteY397" fmla="*/ 1215348 h 2297895"/>
                <a:gd name="connsiteX398" fmla="*/ 655586 w 1413936"/>
                <a:gd name="connsiteY398" fmla="*/ 1211244 h 2297895"/>
                <a:gd name="connsiteX399" fmla="*/ 1012661 w 1413936"/>
                <a:gd name="connsiteY399" fmla="*/ 1105896 h 2297895"/>
                <a:gd name="connsiteX400" fmla="*/ 1020228 w 1413936"/>
                <a:gd name="connsiteY400" fmla="*/ 1112368 h 2297895"/>
                <a:gd name="connsiteX401" fmla="*/ 987079 w 1413936"/>
                <a:gd name="connsiteY401" fmla="*/ 1162705 h 2297895"/>
                <a:gd name="connsiteX402" fmla="*/ 875380 w 1413936"/>
                <a:gd name="connsiteY402" fmla="*/ 1256187 h 2297895"/>
                <a:gd name="connsiteX403" fmla="*/ 684772 w 1413936"/>
                <a:gd name="connsiteY403" fmla="*/ 1402882 h 2297895"/>
                <a:gd name="connsiteX404" fmla="*/ 443358 w 1413936"/>
                <a:gd name="connsiteY404" fmla="*/ 1479106 h 2297895"/>
                <a:gd name="connsiteX405" fmla="*/ 306077 w 1413936"/>
                <a:gd name="connsiteY405" fmla="*/ 1517578 h 2297895"/>
                <a:gd name="connsiteX406" fmla="*/ 257795 w 1413936"/>
                <a:gd name="connsiteY406" fmla="*/ 1552139 h 2297895"/>
                <a:gd name="connsiteX407" fmla="*/ 210667 w 1413936"/>
                <a:gd name="connsiteY407" fmla="*/ 1579064 h 2297895"/>
                <a:gd name="connsiteX408" fmla="*/ 202094 w 1413936"/>
                <a:gd name="connsiteY408" fmla="*/ 1587416 h 2297895"/>
                <a:gd name="connsiteX409" fmla="*/ 202544 w 1413936"/>
                <a:gd name="connsiteY409" fmla="*/ 1590016 h 2297895"/>
                <a:gd name="connsiteX410" fmla="*/ 223073 w 1413936"/>
                <a:gd name="connsiteY410" fmla="*/ 1594338 h 2297895"/>
                <a:gd name="connsiteX411" fmla="*/ 249365 w 1413936"/>
                <a:gd name="connsiteY411" fmla="*/ 1577048 h 2297895"/>
                <a:gd name="connsiteX412" fmla="*/ 310232 w 1413936"/>
                <a:gd name="connsiteY412" fmla="*/ 1542467 h 2297895"/>
                <a:gd name="connsiteX413" fmla="*/ 407116 w 1413936"/>
                <a:gd name="connsiteY413" fmla="*/ 1521935 h 2297895"/>
                <a:gd name="connsiteX414" fmla="*/ 675077 w 1413936"/>
                <a:gd name="connsiteY414" fmla="*/ 1484473 h 2297895"/>
                <a:gd name="connsiteX415" fmla="*/ 927911 w 1413936"/>
                <a:gd name="connsiteY415" fmla="*/ 1310128 h 2297895"/>
                <a:gd name="connsiteX416" fmla="*/ 1036680 w 1413936"/>
                <a:gd name="connsiteY416" fmla="*/ 1220435 h 2297895"/>
                <a:gd name="connsiteX417" fmla="*/ 1047485 w 1413936"/>
                <a:gd name="connsiteY417" fmla="*/ 1160279 h 2297895"/>
                <a:gd name="connsiteX418" fmla="*/ 1020833 w 1413936"/>
                <a:gd name="connsiteY418" fmla="*/ 1106607 h 2297895"/>
                <a:gd name="connsiteX419" fmla="*/ 1022994 w 1413936"/>
                <a:gd name="connsiteY419" fmla="*/ 1100438 h 2297895"/>
                <a:gd name="connsiteX420" fmla="*/ 1029476 w 1413936"/>
                <a:gd name="connsiteY420" fmla="*/ 1102644 h 2297895"/>
                <a:gd name="connsiteX421" fmla="*/ 1076658 w 1413936"/>
                <a:gd name="connsiteY421" fmla="*/ 1195580 h 2297895"/>
                <a:gd name="connsiteX422" fmla="*/ 1075217 w 1413936"/>
                <a:gd name="connsiteY422" fmla="*/ 1201703 h 2297895"/>
                <a:gd name="connsiteX423" fmla="*/ 863694 w 1413936"/>
                <a:gd name="connsiteY423" fmla="*/ 1377999 h 2297895"/>
                <a:gd name="connsiteX424" fmla="*/ 875529 w 1413936"/>
                <a:gd name="connsiteY424" fmla="*/ 1381598 h 2297895"/>
                <a:gd name="connsiteX425" fmla="*/ 900301 w 1413936"/>
                <a:gd name="connsiteY425" fmla="*/ 1420642 h 2297895"/>
                <a:gd name="connsiteX426" fmla="*/ 915309 w 1413936"/>
                <a:gd name="connsiteY426" fmla="*/ 1410600 h 2297895"/>
                <a:gd name="connsiteX427" fmla="*/ 932941 w 1413936"/>
                <a:gd name="connsiteY427" fmla="*/ 1402059 h 2297895"/>
                <a:gd name="connsiteX428" fmla="*/ 935810 w 1413936"/>
                <a:gd name="connsiteY428" fmla="*/ 1407393 h 2297895"/>
                <a:gd name="connsiteX429" fmla="*/ 938345 w 1413936"/>
                <a:gd name="connsiteY429" fmla="*/ 1399441 h 2297895"/>
                <a:gd name="connsiteX430" fmla="*/ 932941 w 1413936"/>
                <a:gd name="connsiteY430" fmla="*/ 1402059 h 2297895"/>
                <a:gd name="connsiteX431" fmla="*/ 925311 w 1413936"/>
                <a:gd name="connsiteY431" fmla="*/ 1387875 h 2297895"/>
                <a:gd name="connsiteX432" fmla="*/ 927845 w 1413936"/>
                <a:gd name="connsiteY432" fmla="*/ 1379562 h 2297895"/>
                <a:gd name="connsiteX433" fmla="*/ 965137 w 1413936"/>
                <a:gd name="connsiteY433" fmla="*/ 1366550 h 2297895"/>
                <a:gd name="connsiteX434" fmla="*/ 993378 w 1413936"/>
                <a:gd name="connsiteY434" fmla="*/ 1409923 h 2297895"/>
                <a:gd name="connsiteX435" fmla="*/ 990481 w 1413936"/>
                <a:gd name="connsiteY435" fmla="*/ 1418597 h 2297895"/>
                <a:gd name="connsiteX436" fmla="*/ 957534 w 1413936"/>
                <a:gd name="connsiteY436" fmla="*/ 1434862 h 2297895"/>
                <a:gd name="connsiteX437" fmla="*/ 949207 w 1413936"/>
                <a:gd name="connsiteY437" fmla="*/ 1431970 h 2297895"/>
                <a:gd name="connsiteX438" fmla="*/ 942746 w 1413936"/>
                <a:gd name="connsiteY438" fmla="*/ 1419320 h 2297895"/>
                <a:gd name="connsiteX439" fmla="*/ 948120 w 1413936"/>
                <a:gd name="connsiteY439" fmla="*/ 1416429 h 2297895"/>
                <a:gd name="connsiteX440" fmla="*/ 939793 w 1413936"/>
                <a:gd name="connsiteY440" fmla="*/ 1413537 h 2297895"/>
                <a:gd name="connsiteX441" fmla="*/ 942746 w 1413936"/>
                <a:gd name="connsiteY441" fmla="*/ 1419320 h 2297895"/>
                <a:gd name="connsiteX442" fmla="*/ 924270 w 1413936"/>
                <a:gd name="connsiteY442" fmla="*/ 1429260 h 2297895"/>
                <a:gd name="connsiteX443" fmla="*/ 908799 w 1413936"/>
                <a:gd name="connsiteY443" fmla="*/ 1435947 h 2297895"/>
                <a:gd name="connsiteX444" fmla="*/ 916976 w 1413936"/>
                <a:gd name="connsiteY444" fmla="*/ 1452428 h 2297895"/>
                <a:gd name="connsiteX445" fmla="*/ 921232 w 1413936"/>
                <a:gd name="connsiteY445" fmla="*/ 1476286 h 2297895"/>
                <a:gd name="connsiteX446" fmla="*/ 883806 w 1413936"/>
                <a:gd name="connsiteY446" fmla="*/ 1527769 h 2297895"/>
                <a:gd name="connsiteX447" fmla="*/ 879721 w 1413936"/>
                <a:gd name="connsiteY447" fmla="*/ 1531409 h 2297895"/>
                <a:gd name="connsiteX448" fmla="*/ 904403 w 1413936"/>
                <a:gd name="connsiteY448" fmla="*/ 1553096 h 2297895"/>
                <a:gd name="connsiteX449" fmla="*/ 970916 w 1413936"/>
                <a:gd name="connsiteY449" fmla="*/ 1664055 h 2297895"/>
                <a:gd name="connsiteX450" fmla="*/ 971552 w 1413936"/>
                <a:gd name="connsiteY450" fmla="*/ 1669215 h 2297895"/>
                <a:gd name="connsiteX451" fmla="*/ 1108856 w 1413936"/>
                <a:gd name="connsiteY451" fmla="*/ 1640301 h 2297895"/>
                <a:gd name="connsiteX452" fmla="*/ 1248674 w 1413936"/>
                <a:gd name="connsiteY452" fmla="*/ 1626437 h 2297895"/>
                <a:gd name="connsiteX453" fmla="*/ 1296900 w 1413936"/>
                <a:gd name="connsiteY453" fmla="*/ 1622070 h 2297895"/>
                <a:gd name="connsiteX454" fmla="*/ 1344045 w 1413936"/>
                <a:gd name="connsiteY454" fmla="*/ 1627157 h 2297895"/>
                <a:gd name="connsiteX455" fmla="*/ 1387952 w 1413936"/>
                <a:gd name="connsiteY455" fmla="*/ 1704941 h 2297895"/>
                <a:gd name="connsiteX456" fmla="*/ 1413504 w 1413936"/>
                <a:gd name="connsiteY456" fmla="*/ 1788487 h 2297895"/>
                <a:gd name="connsiteX457" fmla="*/ 1374636 w 1413936"/>
                <a:gd name="connsiteY457" fmla="*/ 1842864 h 2297895"/>
                <a:gd name="connsiteX458" fmla="*/ 1193971 w 1413936"/>
                <a:gd name="connsiteY458" fmla="*/ 2010676 h 2297895"/>
                <a:gd name="connsiteX459" fmla="*/ 1017984 w 1413936"/>
                <a:gd name="connsiteY459" fmla="*/ 2137796 h 2297895"/>
                <a:gd name="connsiteX460" fmla="*/ 763180 w 1413936"/>
                <a:gd name="connsiteY460" fmla="*/ 2201536 h 2297895"/>
                <a:gd name="connsiteX461" fmla="*/ 506938 w 1413936"/>
                <a:gd name="connsiteY461" fmla="*/ 2264555 h 2297895"/>
                <a:gd name="connsiteX462" fmla="*/ 374498 w 1413936"/>
                <a:gd name="connsiteY462" fmla="*/ 2296245 h 2297895"/>
                <a:gd name="connsiteX463" fmla="*/ 328072 w 1413936"/>
                <a:gd name="connsiteY463" fmla="*/ 2283281 h 2297895"/>
                <a:gd name="connsiteX464" fmla="*/ 273728 w 1413936"/>
                <a:gd name="connsiteY464" fmla="*/ 2191812 h 2297895"/>
                <a:gd name="connsiteX465" fmla="*/ 242057 w 1413936"/>
                <a:gd name="connsiteY465" fmla="*/ 2104665 h 2297895"/>
                <a:gd name="connsiteX466" fmla="*/ 314986 w 1413936"/>
                <a:gd name="connsiteY466" fmla="*/ 2007182 h 2297895"/>
                <a:gd name="connsiteX467" fmla="*/ 346004 w 1413936"/>
                <a:gd name="connsiteY467" fmla="*/ 1989943 h 2297895"/>
                <a:gd name="connsiteX468" fmla="*/ 332956 w 1413936"/>
                <a:gd name="connsiteY468" fmla="*/ 1966705 h 2297895"/>
                <a:gd name="connsiteX469" fmla="*/ 341712 w 1413936"/>
                <a:gd name="connsiteY469" fmla="*/ 1934856 h 2297895"/>
                <a:gd name="connsiteX470" fmla="*/ 359939 w 1413936"/>
                <a:gd name="connsiteY470" fmla="*/ 1899329 h 2297895"/>
                <a:gd name="connsiteX471" fmla="*/ 345643 w 1413936"/>
                <a:gd name="connsiteY471" fmla="*/ 1875285 h 2297895"/>
                <a:gd name="connsiteX472" fmla="*/ 316120 w 1413936"/>
                <a:gd name="connsiteY472" fmla="*/ 1827025 h 2297895"/>
                <a:gd name="connsiteX473" fmla="*/ 285344 w 1413936"/>
                <a:gd name="connsiteY473" fmla="*/ 1843153 h 2297895"/>
                <a:gd name="connsiteX474" fmla="*/ 281386 w 1413936"/>
                <a:gd name="connsiteY474" fmla="*/ 1841803 h 2297895"/>
                <a:gd name="connsiteX475" fmla="*/ 281500 w 1413936"/>
                <a:gd name="connsiteY475" fmla="*/ 1840509 h 2297895"/>
                <a:gd name="connsiteX476" fmla="*/ 256374 w 1413936"/>
                <a:gd name="connsiteY476" fmla="*/ 1849254 h 2297895"/>
                <a:gd name="connsiteX477" fmla="*/ 173717 w 1413936"/>
                <a:gd name="connsiteY477" fmla="*/ 1682301 h 2297895"/>
                <a:gd name="connsiteX478" fmla="*/ 174437 w 1413936"/>
                <a:gd name="connsiteY478" fmla="*/ 1684465 h 2297895"/>
                <a:gd name="connsiteX479" fmla="*/ 174926 w 1413936"/>
                <a:gd name="connsiteY479" fmla="*/ 1684455 h 2297895"/>
                <a:gd name="connsiteX480" fmla="*/ 156765 w 1413936"/>
                <a:gd name="connsiteY480" fmla="*/ 1712034 h 2297895"/>
                <a:gd name="connsiteX481" fmla="*/ 295712 w 1413936"/>
                <a:gd name="connsiteY481" fmla="*/ 1820084 h 2297895"/>
                <a:gd name="connsiteX482" fmla="*/ 277718 w 1413936"/>
                <a:gd name="connsiteY482" fmla="*/ 1710795 h 2297895"/>
                <a:gd name="connsiteX483" fmla="*/ 229857 w 1413936"/>
                <a:gd name="connsiteY483" fmla="*/ 1683293 h 2297895"/>
                <a:gd name="connsiteX484" fmla="*/ 174926 w 1413936"/>
                <a:gd name="connsiteY484" fmla="*/ 1684455 h 2297895"/>
                <a:gd name="connsiteX485" fmla="*/ 175157 w 1413936"/>
                <a:gd name="connsiteY485" fmla="*/ 1684104 h 2297895"/>
                <a:gd name="connsiteX486" fmla="*/ 173717 w 1413936"/>
                <a:gd name="connsiteY486" fmla="*/ 1682301 h 2297895"/>
                <a:gd name="connsiteX487" fmla="*/ 209873 w 1413936"/>
                <a:gd name="connsiteY487" fmla="*/ 1672185 h 2297895"/>
                <a:gd name="connsiteX488" fmla="*/ 301469 w 1413936"/>
                <a:gd name="connsiteY488" fmla="*/ 1719812 h 2297895"/>
                <a:gd name="connsiteX489" fmla="*/ 316347 w 1413936"/>
                <a:gd name="connsiteY489" fmla="*/ 1811517 h 2297895"/>
                <a:gd name="connsiteX490" fmla="*/ 307071 w 1413936"/>
                <a:gd name="connsiteY490" fmla="*/ 1821609 h 2297895"/>
                <a:gd name="connsiteX491" fmla="*/ 327464 w 1413936"/>
                <a:gd name="connsiteY491" fmla="*/ 1808609 h 2297895"/>
                <a:gd name="connsiteX492" fmla="*/ 335878 w 1413936"/>
                <a:gd name="connsiteY492" fmla="*/ 1782962 h 2297895"/>
                <a:gd name="connsiteX493" fmla="*/ 222868 w 1413936"/>
                <a:gd name="connsiteY493" fmla="*/ 1636008 h 2297895"/>
                <a:gd name="connsiteX494" fmla="*/ 221488 w 1413936"/>
                <a:gd name="connsiteY494" fmla="*/ 1634668 h 2297895"/>
                <a:gd name="connsiteX495" fmla="*/ 189785 w 1413936"/>
                <a:gd name="connsiteY495" fmla="*/ 1660189 h 2297895"/>
                <a:gd name="connsiteX496" fmla="*/ 162033 w 1413936"/>
                <a:gd name="connsiteY496" fmla="*/ 1689676 h 2297895"/>
                <a:gd name="connsiteX497" fmla="*/ 158429 w 1413936"/>
                <a:gd name="connsiteY497" fmla="*/ 1686440 h 2297895"/>
                <a:gd name="connsiteX498" fmla="*/ 186181 w 1413936"/>
                <a:gd name="connsiteY498" fmla="*/ 1649042 h 2297895"/>
                <a:gd name="connsiteX499" fmla="*/ 201363 w 1413936"/>
                <a:gd name="connsiteY499" fmla="*/ 1635287 h 2297895"/>
                <a:gd name="connsiteX500" fmla="*/ 201880 w 1413936"/>
                <a:gd name="connsiteY500" fmla="*/ 1635131 h 2297895"/>
                <a:gd name="connsiteX501" fmla="*/ 197872 w 1413936"/>
                <a:gd name="connsiteY501" fmla="*/ 1631026 h 2297895"/>
                <a:gd name="connsiteX502" fmla="*/ 192019 w 1413936"/>
                <a:gd name="connsiteY502" fmla="*/ 1621044 h 2297895"/>
                <a:gd name="connsiteX503" fmla="*/ 188137 w 1413936"/>
                <a:gd name="connsiteY503" fmla="*/ 1620635 h 2297895"/>
                <a:gd name="connsiteX504" fmla="*/ 197141 w 1413936"/>
                <a:gd name="connsiteY504" fmla="*/ 1586053 h 2297895"/>
                <a:gd name="connsiteX505" fmla="*/ 197919 w 1413936"/>
                <a:gd name="connsiteY505" fmla="*/ 1585931 h 2297895"/>
                <a:gd name="connsiteX506" fmla="*/ 209940 w 1413936"/>
                <a:gd name="connsiteY506" fmla="*/ 1570199 h 2297895"/>
                <a:gd name="connsiteX507" fmla="*/ 131780 w 1413936"/>
                <a:gd name="connsiteY507" fmla="*/ 1419770 h 2297895"/>
                <a:gd name="connsiteX508" fmla="*/ 48848 w 1413936"/>
                <a:gd name="connsiteY508" fmla="*/ 1271151 h 2297895"/>
                <a:gd name="connsiteX509" fmla="*/ 251 w 1413936"/>
                <a:gd name="connsiteY509" fmla="*/ 1169312 h 2297895"/>
                <a:gd name="connsiteX510" fmla="*/ 61808 w 1413936"/>
                <a:gd name="connsiteY510" fmla="*/ 1095902 h 2297895"/>
                <a:gd name="connsiteX511" fmla="*/ 189962 w 1413936"/>
                <a:gd name="connsiteY511" fmla="*/ 994424 h 2297895"/>
                <a:gd name="connsiteX512" fmla="*/ 251879 w 1413936"/>
                <a:gd name="connsiteY512" fmla="*/ 943685 h 2297895"/>
                <a:gd name="connsiteX513" fmla="*/ 282478 w 1413936"/>
                <a:gd name="connsiteY513" fmla="*/ 903021 h 2297895"/>
                <a:gd name="connsiteX514" fmla="*/ 407392 w 1413936"/>
                <a:gd name="connsiteY514" fmla="*/ 854801 h 2297895"/>
                <a:gd name="connsiteX515" fmla="*/ 553546 w 1413936"/>
                <a:gd name="connsiteY515" fmla="*/ 779232 h 2297895"/>
                <a:gd name="connsiteX516" fmla="*/ 899566 w 1413936"/>
                <a:gd name="connsiteY516" fmla="*/ 430381 h 2297895"/>
                <a:gd name="connsiteX517" fmla="*/ 886633 w 1413936"/>
                <a:gd name="connsiteY517" fmla="*/ 437737 h 2297895"/>
                <a:gd name="connsiteX518" fmla="*/ 789784 w 1413936"/>
                <a:gd name="connsiteY518" fmla="*/ 446397 h 2297895"/>
                <a:gd name="connsiteX519" fmla="*/ 765554 w 1413936"/>
                <a:gd name="connsiteY519" fmla="*/ 440408 h 2297895"/>
                <a:gd name="connsiteX520" fmla="*/ 766016 w 1413936"/>
                <a:gd name="connsiteY520" fmla="*/ 441460 h 2297895"/>
                <a:gd name="connsiteX521" fmla="*/ 759281 w 1413936"/>
                <a:gd name="connsiteY521" fmla="*/ 455366 h 2297895"/>
                <a:gd name="connsiteX522" fmla="*/ 761048 w 1413936"/>
                <a:gd name="connsiteY522" fmla="*/ 459133 h 2297895"/>
                <a:gd name="connsiteX523" fmla="*/ 679828 w 1413936"/>
                <a:gd name="connsiteY523" fmla="*/ 615290 h 2297895"/>
                <a:gd name="connsiteX524" fmla="*/ 642192 w 1413936"/>
                <a:gd name="connsiteY524" fmla="*/ 680837 h 2297895"/>
                <a:gd name="connsiteX525" fmla="*/ 690751 w 1413936"/>
                <a:gd name="connsiteY525" fmla="*/ 678648 h 2297895"/>
                <a:gd name="connsiteX526" fmla="*/ 816605 w 1413936"/>
                <a:gd name="connsiteY526" fmla="*/ 577735 h 2297895"/>
                <a:gd name="connsiteX527" fmla="*/ 876677 w 1413936"/>
                <a:gd name="connsiteY527" fmla="*/ 474193 h 2297895"/>
                <a:gd name="connsiteX528" fmla="*/ 800208 w 1413936"/>
                <a:gd name="connsiteY528" fmla="*/ 362931 h 2297895"/>
                <a:gd name="connsiteX529" fmla="*/ 851378 w 1413936"/>
                <a:gd name="connsiteY529" fmla="*/ 385619 h 2297895"/>
                <a:gd name="connsiteX530" fmla="*/ 888855 w 1413936"/>
                <a:gd name="connsiteY530" fmla="*/ 383137 h 2297895"/>
                <a:gd name="connsiteX531" fmla="*/ 903629 w 1413936"/>
                <a:gd name="connsiteY531" fmla="*/ 367185 h 2297895"/>
                <a:gd name="connsiteX532" fmla="*/ 907954 w 1413936"/>
                <a:gd name="connsiteY532" fmla="*/ 368603 h 2297895"/>
                <a:gd name="connsiteX533" fmla="*/ 869036 w 1413936"/>
                <a:gd name="connsiteY533" fmla="*/ 398026 h 2297895"/>
                <a:gd name="connsiteX534" fmla="*/ 796965 w 1413936"/>
                <a:gd name="connsiteY534" fmla="*/ 366476 h 2297895"/>
                <a:gd name="connsiteX535" fmla="*/ 800208 w 1413936"/>
                <a:gd name="connsiteY535" fmla="*/ 362931 h 2297895"/>
                <a:gd name="connsiteX536" fmla="*/ 553959 w 1413936"/>
                <a:gd name="connsiteY536" fmla="*/ 356193 h 2297895"/>
                <a:gd name="connsiteX537" fmla="*/ 542342 w 1413936"/>
                <a:gd name="connsiteY537" fmla="*/ 405683 h 2297895"/>
                <a:gd name="connsiteX538" fmla="*/ 577901 w 1413936"/>
                <a:gd name="connsiteY538" fmla="*/ 467450 h 2297895"/>
                <a:gd name="connsiteX539" fmla="*/ 689475 w 1413936"/>
                <a:gd name="connsiteY539" fmla="*/ 498608 h 2297895"/>
                <a:gd name="connsiteX540" fmla="*/ 703228 w 1413936"/>
                <a:gd name="connsiteY540" fmla="*/ 480405 h 2297895"/>
                <a:gd name="connsiteX541" fmla="*/ 673333 w 1413936"/>
                <a:gd name="connsiteY541" fmla="*/ 493192 h 2297895"/>
                <a:gd name="connsiteX542" fmla="*/ 637715 w 1413936"/>
                <a:gd name="connsiteY542" fmla="*/ 486077 h 2297895"/>
                <a:gd name="connsiteX543" fmla="*/ 578128 w 1413936"/>
                <a:gd name="connsiteY543" fmla="*/ 359988 h 2297895"/>
                <a:gd name="connsiteX544" fmla="*/ 580313 w 1413936"/>
                <a:gd name="connsiteY544" fmla="*/ 360323 h 2297895"/>
                <a:gd name="connsiteX545" fmla="*/ 573591 w 1413936"/>
                <a:gd name="connsiteY545" fmla="*/ 357203 h 2297895"/>
                <a:gd name="connsiteX546" fmla="*/ 553959 w 1413936"/>
                <a:gd name="connsiteY546" fmla="*/ 356193 h 2297895"/>
                <a:gd name="connsiteX547" fmla="*/ 561289 w 1413936"/>
                <a:gd name="connsiteY547" fmla="*/ 341447 h 2297895"/>
                <a:gd name="connsiteX548" fmla="*/ 584007 w 1413936"/>
                <a:gd name="connsiteY548" fmla="*/ 361512 h 2297895"/>
                <a:gd name="connsiteX549" fmla="*/ 583648 w 1413936"/>
                <a:gd name="connsiteY549" fmla="*/ 361871 h 2297895"/>
                <a:gd name="connsiteX550" fmla="*/ 582882 w 1413936"/>
                <a:gd name="connsiteY550" fmla="*/ 361516 h 2297895"/>
                <a:gd name="connsiteX551" fmla="*/ 585474 w 1413936"/>
                <a:gd name="connsiteY551" fmla="*/ 396537 h 2297895"/>
                <a:gd name="connsiteX552" fmla="*/ 645299 w 1413936"/>
                <a:gd name="connsiteY552" fmla="*/ 478151 h 2297895"/>
                <a:gd name="connsiteX553" fmla="*/ 774586 w 1413936"/>
                <a:gd name="connsiteY553" fmla="*/ 365031 h 2297895"/>
                <a:gd name="connsiteX554" fmla="*/ 783254 w 1413936"/>
                <a:gd name="connsiteY554" fmla="*/ 370795 h 2297895"/>
                <a:gd name="connsiteX555" fmla="*/ 735945 w 1413936"/>
                <a:gd name="connsiteY555" fmla="*/ 439244 h 2297895"/>
                <a:gd name="connsiteX556" fmla="*/ 719748 w 1413936"/>
                <a:gd name="connsiteY556" fmla="*/ 460851 h 2297895"/>
                <a:gd name="connsiteX557" fmla="*/ 720494 w 1413936"/>
                <a:gd name="connsiteY557" fmla="*/ 460402 h 2297895"/>
                <a:gd name="connsiteX558" fmla="*/ 723367 w 1413936"/>
                <a:gd name="connsiteY558" fmla="*/ 464218 h 2297895"/>
                <a:gd name="connsiteX559" fmla="*/ 660511 w 1413936"/>
                <a:gd name="connsiteY559" fmla="*/ 518085 h 2297895"/>
                <a:gd name="connsiteX560" fmla="*/ 559942 w 1413936"/>
                <a:gd name="connsiteY560" fmla="*/ 459908 h 2297895"/>
                <a:gd name="connsiteX561" fmla="*/ 534800 w 1413936"/>
                <a:gd name="connsiteY561" fmla="*/ 353971 h 2297895"/>
                <a:gd name="connsiteX562" fmla="*/ 561289 w 1413936"/>
                <a:gd name="connsiteY562" fmla="*/ 341447 h 2297895"/>
                <a:gd name="connsiteX563" fmla="*/ 648271 w 1413936"/>
                <a:gd name="connsiteY563" fmla="*/ 245322 h 2297895"/>
                <a:gd name="connsiteX564" fmla="*/ 648853 w 1413936"/>
                <a:gd name="connsiteY564" fmla="*/ 248075 h 2297895"/>
                <a:gd name="connsiteX565" fmla="*/ 650090 w 1413936"/>
                <a:gd name="connsiteY565" fmla="*/ 246851 h 2297895"/>
                <a:gd name="connsiteX566" fmla="*/ 607634 w 1413936"/>
                <a:gd name="connsiteY566" fmla="*/ 237025 h 2297895"/>
                <a:gd name="connsiteX567" fmla="*/ 579444 w 1413936"/>
                <a:gd name="connsiteY567" fmla="*/ 244359 h 2297895"/>
                <a:gd name="connsiteX568" fmla="*/ 560948 w 1413936"/>
                <a:gd name="connsiteY568" fmla="*/ 251019 h 2297895"/>
                <a:gd name="connsiteX569" fmla="*/ 557631 w 1413936"/>
                <a:gd name="connsiteY569" fmla="*/ 252739 h 2297895"/>
                <a:gd name="connsiteX570" fmla="*/ 553149 w 1413936"/>
                <a:gd name="connsiteY570" fmla="*/ 270742 h 2297895"/>
                <a:gd name="connsiteX571" fmla="*/ 574308 w 1413936"/>
                <a:gd name="connsiteY571" fmla="*/ 322438 h 2297895"/>
                <a:gd name="connsiteX572" fmla="*/ 586734 w 1413936"/>
                <a:gd name="connsiteY572" fmla="*/ 346832 h 2297895"/>
                <a:gd name="connsiteX573" fmla="*/ 598976 w 1413936"/>
                <a:gd name="connsiteY573" fmla="*/ 306939 h 2297895"/>
                <a:gd name="connsiteX574" fmla="*/ 623470 w 1413936"/>
                <a:gd name="connsiteY574" fmla="*/ 259958 h 2297895"/>
                <a:gd name="connsiteX575" fmla="*/ 636196 w 1413936"/>
                <a:gd name="connsiteY575" fmla="*/ 247780 h 2297895"/>
                <a:gd name="connsiteX576" fmla="*/ 625964 w 1413936"/>
                <a:gd name="connsiteY576" fmla="*/ 241526 h 2297895"/>
                <a:gd name="connsiteX577" fmla="*/ 607634 w 1413936"/>
                <a:gd name="connsiteY577" fmla="*/ 237025 h 2297895"/>
                <a:gd name="connsiteX578" fmla="*/ 869128 w 1413936"/>
                <a:gd name="connsiteY578" fmla="*/ 222881 h 2297895"/>
                <a:gd name="connsiteX579" fmla="*/ 913534 w 1413936"/>
                <a:gd name="connsiteY579" fmla="*/ 253173 h 2297895"/>
                <a:gd name="connsiteX580" fmla="*/ 977795 w 1413936"/>
                <a:gd name="connsiteY580" fmla="*/ 249253 h 2297895"/>
                <a:gd name="connsiteX581" fmla="*/ 981766 w 1413936"/>
                <a:gd name="connsiteY581" fmla="*/ 251391 h 2297895"/>
                <a:gd name="connsiteX582" fmla="*/ 933390 w 1413936"/>
                <a:gd name="connsiteY582" fmla="*/ 270636 h 2297895"/>
                <a:gd name="connsiteX583" fmla="*/ 867323 w 1413936"/>
                <a:gd name="connsiteY583" fmla="*/ 225375 h 2297895"/>
                <a:gd name="connsiteX584" fmla="*/ 869128 w 1413936"/>
                <a:gd name="connsiteY584" fmla="*/ 222881 h 2297895"/>
                <a:gd name="connsiteX585" fmla="*/ 822462 w 1413936"/>
                <a:gd name="connsiteY585" fmla="*/ 182439 h 2297895"/>
                <a:gd name="connsiteX586" fmla="*/ 823158 w 1413936"/>
                <a:gd name="connsiteY586" fmla="*/ 182833 h 2297895"/>
                <a:gd name="connsiteX587" fmla="*/ 823065 w 1413936"/>
                <a:gd name="connsiteY587" fmla="*/ 183163 h 2297895"/>
                <a:gd name="connsiteX588" fmla="*/ 801499 w 1413936"/>
                <a:gd name="connsiteY588" fmla="*/ 169731 h 2297895"/>
                <a:gd name="connsiteX589" fmla="*/ 814961 w 1413936"/>
                <a:gd name="connsiteY589" fmla="*/ 173426 h 2297895"/>
                <a:gd name="connsiteX590" fmla="*/ 822462 w 1413936"/>
                <a:gd name="connsiteY590" fmla="*/ 182439 h 2297895"/>
                <a:gd name="connsiteX591" fmla="*/ 811281 w 1413936"/>
                <a:gd name="connsiteY591" fmla="*/ 176101 h 2297895"/>
                <a:gd name="connsiteX592" fmla="*/ 727242 w 1413936"/>
                <a:gd name="connsiteY592" fmla="*/ 137180 h 2297895"/>
                <a:gd name="connsiteX593" fmla="*/ 731658 w 1413936"/>
                <a:gd name="connsiteY593" fmla="*/ 139147 h 2297895"/>
                <a:gd name="connsiteX594" fmla="*/ 768074 w 1413936"/>
                <a:gd name="connsiteY594" fmla="*/ 197077 h 2297895"/>
                <a:gd name="connsiteX595" fmla="*/ 828646 w 1413936"/>
                <a:gd name="connsiteY595" fmla="*/ 228903 h 2297895"/>
                <a:gd name="connsiteX596" fmla="*/ 828286 w 1413936"/>
                <a:gd name="connsiteY596" fmla="*/ 231764 h 2297895"/>
                <a:gd name="connsiteX597" fmla="*/ 724447 w 1413936"/>
                <a:gd name="connsiteY597" fmla="*/ 141650 h 2297895"/>
                <a:gd name="connsiteX598" fmla="*/ 727242 w 1413936"/>
                <a:gd name="connsiteY598" fmla="*/ 137180 h 2297895"/>
                <a:gd name="connsiteX599" fmla="*/ 781076 w 1413936"/>
                <a:gd name="connsiteY599" fmla="*/ 131366 h 2297895"/>
                <a:gd name="connsiteX600" fmla="*/ 799111 w 1413936"/>
                <a:gd name="connsiteY600" fmla="*/ 141659 h 2297895"/>
                <a:gd name="connsiteX601" fmla="*/ 833926 w 1413936"/>
                <a:gd name="connsiteY601" fmla="*/ 180305 h 2297895"/>
                <a:gd name="connsiteX602" fmla="*/ 830337 w 1413936"/>
                <a:gd name="connsiteY602" fmla="*/ 187890 h 2297895"/>
                <a:gd name="connsiteX603" fmla="*/ 793369 w 1413936"/>
                <a:gd name="connsiteY603" fmla="*/ 170914 h 2297895"/>
                <a:gd name="connsiteX604" fmla="*/ 793682 w 1413936"/>
                <a:gd name="connsiteY604" fmla="*/ 170669 h 2297895"/>
                <a:gd name="connsiteX605" fmla="*/ 822441 w 1413936"/>
                <a:gd name="connsiteY605" fmla="*/ 185361 h 2297895"/>
                <a:gd name="connsiteX606" fmla="*/ 823065 w 1413936"/>
                <a:gd name="connsiteY606" fmla="*/ 183163 h 2297895"/>
                <a:gd name="connsiteX607" fmla="*/ 824594 w 1413936"/>
                <a:gd name="connsiteY607" fmla="*/ 185000 h 2297895"/>
                <a:gd name="connsiteX608" fmla="*/ 828183 w 1413936"/>
                <a:gd name="connsiteY608" fmla="*/ 177054 h 2297895"/>
                <a:gd name="connsiteX609" fmla="*/ 814961 w 1413936"/>
                <a:gd name="connsiteY609" fmla="*/ 173426 h 2297895"/>
                <a:gd name="connsiteX610" fmla="*/ 800547 w 1413936"/>
                <a:gd name="connsiteY610" fmla="*/ 156106 h 2297895"/>
                <a:gd name="connsiteX611" fmla="*/ 773628 w 1413936"/>
                <a:gd name="connsiteY611" fmla="*/ 142020 h 2297895"/>
                <a:gd name="connsiteX612" fmla="*/ 793817 w 1413936"/>
                <a:gd name="connsiteY612" fmla="*/ 164729 h 2297895"/>
                <a:gd name="connsiteX613" fmla="*/ 801499 w 1413936"/>
                <a:gd name="connsiteY613" fmla="*/ 169731 h 2297895"/>
                <a:gd name="connsiteX614" fmla="*/ 796599 w 1413936"/>
                <a:gd name="connsiteY614" fmla="*/ 168386 h 2297895"/>
                <a:gd name="connsiteX615" fmla="*/ 793682 w 1413936"/>
                <a:gd name="connsiteY615" fmla="*/ 170669 h 2297895"/>
                <a:gd name="connsiteX616" fmla="*/ 775782 w 1413936"/>
                <a:gd name="connsiteY616" fmla="*/ 161524 h 2297895"/>
                <a:gd name="connsiteX617" fmla="*/ 762502 w 1413936"/>
                <a:gd name="connsiteY617" fmla="*/ 132991 h 2297895"/>
                <a:gd name="connsiteX618" fmla="*/ 781076 w 1413936"/>
                <a:gd name="connsiteY618" fmla="*/ 131366 h 2297895"/>
                <a:gd name="connsiteX619" fmla="*/ 983728 w 1413936"/>
                <a:gd name="connsiteY619" fmla="*/ 22504 h 2297895"/>
                <a:gd name="connsiteX620" fmla="*/ 1017207 w 1413936"/>
                <a:gd name="connsiteY620" fmla="*/ 40904 h 2297895"/>
                <a:gd name="connsiteX621" fmla="*/ 1045286 w 1413936"/>
                <a:gd name="connsiteY621" fmla="*/ 63635 h 2297895"/>
                <a:gd name="connsiteX622" fmla="*/ 1021167 w 1413936"/>
                <a:gd name="connsiteY622" fmla="*/ 86004 h 2297895"/>
                <a:gd name="connsiteX623" fmla="*/ 985528 w 1413936"/>
                <a:gd name="connsiteY623" fmla="*/ 62552 h 2297895"/>
                <a:gd name="connsiteX624" fmla="*/ 957448 w 1413936"/>
                <a:gd name="connsiteY624" fmla="*/ 35492 h 2297895"/>
                <a:gd name="connsiteX625" fmla="*/ 959968 w 1413936"/>
                <a:gd name="connsiteY625" fmla="*/ 33327 h 2297895"/>
                <a:gd name="connsiteX626" fmla="*/ 985888 w 1413936"/>
                <a:gd name="connsiteY626" fmla="*/ 52089 h 2297895"/>
                <a:gd name="connsiteX627" fmla="*/ 1014687 w 1413936"/>
                <a:gd name="connsiteY627" fmla="*/ 71933 h 2297895"/>
                <a:gd name="connsiteX628" fmla="*/ 1021887 w 1413936"/>
                <a:gd name="connsiteY628" fmla="*/ 75902 h 2297895"/>
                <a:gd name="connsiteX629" fmla="*/ 1034487 w 1413936"/>
                <a:gd name="connsiteY629" fmla="*/ 65078 h 2297895"/>
                <a:gd name="connsiteX630" fmla="*/ 1018647 w 1413936"/>
                <a:gd name="connsiteY630" fmla="*/ 53893 h 2297895"/>
                <a:gd name="connsiteX631" fmla="*/ 1004247 w 1413936"/>
                <a:gd name="connsiteY631" fmla="*/ 44873 h 2297895"/>
                <a:gd name="connsiteX632" fmla="*/ 994527 w 1413936"/>
                <a:gd name="connsiteY632" fmla="*/ 38739 h 2297895"/>
                <a:gd name="connsiteX633" fmla="*/ 983008 w 1413936"/>
                <a:gd name="connsiteY633" fmla="*/ 34410 h 2297895"/>
                <a:gd name="connsiteX634" fmla="*/ 981928 w 1413936"/>
                <a:gd name="connsiteY634" fmla="*/ 40904 h 2297895"/>
                <a:gd name="connsiteX635" fmla="*/ 983728 w 1413936"/>
                <a:gd name="connsiteY635" fmla="*/ 22504 h 2297895"/>
                <a:gd name="connsiteX636" fmla="*/ 962800 w 1413936"/>
                <a:gd name="connsiteY636" fmla="*/ 15 h 2297895"/>
                <a:gd name="connsiteX637" fmla="*/ 1056587 w 1413936"/>
                <a:gd name="connsiteY637" fmla="*/ 58340 h 2297895"/>
                <a:gd name="connsiteX638" fmla="*/ 1069530 w 1413936"/>
                <a:gd name="connsiteY638" fmla="*/ 104063 h 2297895"/>
                <a:gd name="connsiteX639" fmla="*/ 1035375 w 1413936"/>
                <a:gd name="connsiteY639" fmla="*/ 160948 h 2297895"/>
                <a:gd name="connsiteX640" fmla="*/ 1003418 w 1413936"/>
                <a:gd name="connsiteY640" fmla="*/ 211278 h 2297895"/>
                <a:gd name="connsiteX641" fmla="*/ 1006759 w 1413936"/>
                <a:gd name="connsiteY641" fmla="*/ 231797 h 2297895"/>
                <a:gd name="connsiteX642" fmla="*/ 948084 w 1413936"/>
                <a:gd name="connsiteY642" fmla="*/ 324001 h 2297895"/>
                <a:gd name="connsiteX643" fmla="*/ 920558 w 1413936"/>
                <a:gd name="connsiteY643" fmla="*/ 346133 h 2297895"/>
                <a:gd name="connsiteX644" fmla="*/ 916847 w 1413936"/>
                <a:gd name="connsiteY644" fmla="*/ 347155 h 2297895"/>
                <a:gd name="connsiteX645" fmla="*/ 920202 w 1413936"/>
                <a:gd name="connsiteY645" fmla="*/ 348360 h 2297895"/>
                <a:gd name="connsiteX646" fmla="*/ 928166 w 1413936"/>
                <a:gd name="connsiteY646" fmla="*/ 372667 h 2297895"/>
                <a:gd name="connsiteX647" fmla="*/ 927470 w 1413936"/>
                <a:gd name="connsiteY647" fmla="*/ 380254 h 2297895"/>
                <a:gd name="connsiteX648" fmla="*/ 930441 w 1413936"/>
                <a:gd name="connsiteY648" fmla="*/ 379757 h 2297895"/>
                <a:gd name="connsiteX649" fmla="*/ 922407 w 1413936"/>
                <a:gd name="connsiteY649" fmla="*/ 417390 h 2297895"/>
                <a:gd name="connsiteX650" fmla="*/ 915539 w 1413936"/>
                <a:gd name="connsiteY650" fmla="*/ 421296 h 2297895"/>
                <a:gd name="connsiteX651" fmla="*/ 905454 w 1413936"/>
                <a:gd name="connsiteY651" fmla="*/ 444712 h 2297895"/>
                <a:gd name="connsiteX652" fmla="*/ 816605 w 1413936"/>
                <a:gd name="connsiteY652" fmla="*/ 595352 h 2297895"/>
                <a:gd name="connsiteX653" fmla="*/ 686553 w 1413936"/>
                <a:gd name="connsiteY653" fmla="*/ 690653 h 2297895"/>
                <a:gd name="connsiteX654" fmla="*/ 638545 w 1413936"/>
                <a:gd name="connsiteY654" fmla="*/ 687189 h 2297895"/>
                <a:gd name="connsiteX655" fmla="*/ 636343 w 1413936"/>
                <a:gd name="connsiteY655" fmla="*/ 691024 h 2297895"/>
                <a:gd name="connsiteX656" fmla="*/ 591780 w 1413936"/>
                <a:gd name="connsiteY656" fmla="*/ 760988 h 2297895"/>
                <a:gd name="connsiteX657" fmla="*/ 533201 w 1413936"/>
                <a:gd name="connsiteY657" fmla="*/ 757382 h 2297895"/>
                <a:gd name="connsiteX658" fmla="*/ 364651 w 1413936"/>
                <a:gd name="connsiteY658" fmla="*/ 684533 h 2297895"/>
                <a:gd name="connsiteX659" fmla="*/ 365614 w 1413936"/>
                <a:gd name="connsiteY659" fmla="*/ 680427 h 2297895"/>
                <a:gd name="connsiteX660" fmla="*/ 362123 w 1413936"/>
                <a:gd name="connsiteY660" fmla="*/ 683425 h 2297895"/>
                <a:gd name="connsiteX661" fmla="*/ 357943 w 1413936"/>
                <a:gd name="connsiteY661" fmla="*/ 678883 h 2297895"/>
                <a:gd name="connsiteX662" fmla="*/ 387474 w 1413936"/>
                <a:gd name="connsiteY662" fmla="*/ 521512 h 2297895"/>
                <a:gd name="connsiteX663" fmla="*/ 401940 w 1413936"/>
                <a:gd name="connsiteY663" fmla="*/ 488903 h 2297895"/>
                <a:gd name="connsiteX664" fmla="*/ 339247 w 1413936"/>
                <a:gd name="connsiteY664" fmla="*/ 527223 h 2297895"/>
                <a:gd name="connsiteX665" fmla="*/ 207313 w 1413936"/>
                <a:gd name="connsiteY665" fmla="*/ 718844 h 2297895"/>
                <a:gd name="connsiteX666" fmla="*/ 193283 w 1413936"/>
                <a:gd name="connsiteY666" fmla="*/ 887191 h 2297895"/>
                <a:gd name="connsiteX667" fmla="*/ 203356 w 1413936"/>
                <a:gd name="connsiteY667" fmla="*/ 974428 h 2297895"/>
                <a:gd name="connsiteX668" fmla="*/ 201197 w 1413936"/>
                <a:gd name="connsiteY668" fmla="*/ 974068 h 2297895"/>
                <a:gd name="connsiteX669" fmla="*/ 170259 w 1413936"/>
                <a:gd name="connsiteY669" fmla="*/ 825908 h 2297895"/>
                <a:gd name="connsiteX670" fmla="*/ 210191 w 1413936"/>
                <a:gd name="connsiteY670" fmla="*/ 682074 h 2297895"/>
                <a:gd name="connsiteX671" fmla="*/ 339090 w 1413936"/>
                <a:gd name="connsiteY671" fmla="*/ 509514 h 2297895"/>
                <a:gd name="connsiteX672" fmla="*/ 398867 w 1413936"/>
                <a:gd name="connsiteY672" fmla="*/ 477359 h 2297895"/>
                <a:gd name="connsiteX673" fmla="*/ 375416 w 1413936"/>
                <a:gd name="connsiteY673" fmla="*/ 469675 h 2297895"/>
                <a:gd name="connsiteX674" fmla="*/ 280902 w 1413936"/>
                <a:gd name="connsiteY674" fmla="*/ 524248 h 2297895"/>
                <a:gd name="connsiteX675" fmla="*/ 219638 w 1413936"/>
                <a:gd name="connsiteY675" fmla="*/ 602940 h 2297895"/>
                <a:gd name="connsiteX676" fmla="*/ 174230 w 1413936"/>
                <a:gd name="connsiteY676" fmla="*/ 691335 h 2297895"/>
                <a:gd name="connsiteX677" fmla="*/ 166663 w 1413936"/>
                <a:gd name="connsiteY677" fmla="*/ 836504 h 2297895"/>
                <a:gd name="connsiteX678" fmla="*/ 161617 w 1413936"/>
                <a:gd name="connsiteY678" fmla="*/ 844409 h 2297895"/>
                <a:gd name="connsiteX679" fmla="*/ 133868 w 1413936"/>
                <a:gd name="connsiteY679" fmla="*/ 747390 h 2297895"/>
                <a:gd name="connsiteX680" fmla="*/ 213152 w 1413936"/>
                <a:gd name="connsiteY680" fmla="*/ 590005 h 2297895"/>
                <a:gd name="connsiteX681" fmla="*/ 322345 w 1413936"/>
                <a:gd name="connsiteY681" fmla="*/ 480769 h 2297895"/>
                <a:gd name="connsiteX682" fmla="*/ 391166 w 1413936"/>
                <a:gd name="connsiteY682" fmla="*/ 457474 h 2297895"/>
                <a:gd name="connsiteX683" fmla="*/ 410565 w 1413936"/>
                <a:gd name="connsiteY683" fmla="*/ 469463 h 2297895"/>
                <a:gd name="connsiteX684" fmla="*/ 420392 w 1413936"/>
                <a:gd name="connsiteY684" fmla="*/ 447312 h 2297895"/>
                <a:gd name="connsiteX685" fmla="*/ 459344 w 1413936"/>
                <a:gd name="connsiteY685" fmla="*/ 377090 h 2297895"/>
                <a:gd name="connsiteX686" fmla="*/ 551756 w 1413936"/>
                <a:gd name="connsiteY686" fmla="*/ 238964 h 2297895"/>
                <a:gd name="connsiteX687" fmla="*/ 599490 w 1413936"/>
                <a:gd name="connsiteY687" fmla="*/ 221923 h 2297895"/>
                <a:gd name="connsiteX688" fmla="*/ 643302 w 1413936"/>
                <a:gd name="connsiteY688" fmla="*/ 240980 h 2297895"/>
                <a:gd name="connsiteX689" fmla="*/ 645781 w 1413936"/>
                <a:gd name="connsiteY689" fmla="*/ 238607 h 2297895"/>
                <a:gd name="connsiteX690" fmla="*/ 650898 w 1413936"/>
                <a:gd name="connsiteY690" fmla="*/ 239144 h 2297895"/>
                <a:gd name="connsiteX691" fmla="*/ 651986 w 1413936"/>
                <a:gd name="connsiteY691" fmla="*/ 243057 h 2297895"/>
                <a:gd name="connsiteX692" fmla="*/ 669179 w 1413936"/>
                <a:gd name="connsiteY692" fmla="*/ 198039 h 2297895"/>
                <a:gd name="connsiteX693" fmla="*/ 754445 w 1413936"/>
                <a:gd name="connsiteY693" fmla="*/ 104920 h 2297895"/>
                <a:gd name="connsiteX694" fmla="*/ 820384 w 1413936"/>
                <a:gd name="connsiteY694" fmla="*/ 123224 h 2297895"/>
                <a:gd name="connsiteX695" fmla="*/ 871038 w 1413936"/>
                <a:gd name="connsiteY695" fmla="*/ 211235 h 2297895"/>
                <a:gd name="connsiteX696" fmla="*/ 846250 w 1413936"/>
                <a:gd name="connsiteY696" fmla="*/ 260449 h 2297895"/>
                <a:gd name="connsiteX697" fmla="*/ 790926 w 1413936"/>
                <a:gd name="connsiteY697" fmla="*/ 362111 h 2297895"/>
                <a:gd name="connsiteX698" fmla="*/ 782663 w 1413936"/>
                <a:gd name="connsiteY698" fmla="*/ 356363 h 2297895"/>
                <a:gd name="connsiteX699" fmla="*/ 838347 w 1413936"/>
                <a:gd name="connsiteY699" fmla="*/ 255420 h 2297895"/>
                <a:gd name="connsiteX700" fmla="*/ 858465 w 1413936"/>
                <a:gd name="connsiteY700" fmla="*/ 183933 h 2297895"/>
                <a:gd name="connsiteX701" fmla="*/ 822899 w 1413936"/>
                <a:gd name="connsiteY701" fmla="*/ 140108 h 2297895"/>
                <a:gd name="connsiteX702" fmla="*/ 726979 w 1413936"/>
                <a:gd name="connsiteY702" fmla="*/ 125020 h 2297895"/>
                <a:gd name="connsiteX703" fmla="*/ 692491 w 1413936"/>
                <a:gd name="connsiteY703" fmla="*/ 179982 h 2297895"/>
                <a:gd name="connsiteX704" fmla="*/ 649381 w 1413936"/>
                <a:gd name="connsiteY704" fmla="*/ 262964 h 2297895"/>
                <a:gd name="connsiteX705" fmla="*/ 647939 w 1413936"/>
                <a:gd name="connsiteY705" fmla="*/ 262363 h 2297895"/>
                <a:gd name="connsiteX706" fmla="*/ 645708 w 1413936"/>
                <a:gd name="connsiteY706" fmla="*/ 271888 h 2297895"/>
                <a:gd name="connsiteX707" fmla="*/ 683122 w 1413936"/>
                <a:gd name="connsiteY707" fmla="*/ 339336 h 2297895"/>
                <a:gd name="connsiteX708" fmla="*/ 772164 w 1413936"/>
                <a:gd name="connsiteY708" fmla="*/ 352240 h 2297895"/>
                <a:gd name="connsiteX709" fmla="*/ 772523 w 1413936"/>
                <a:gd name="connsiteY709" fmla="*/ 358334 h 2297895"/>
                <a:gd name="connsiteX710" fmla="*/ 636511 w 1413936"/>
                <a:gd name="connsiteY710" fmla="*/ 270633 h 2297895"/>
                <a:gd name="connsiteX711" fmla="*/ 639572 w 1413936"/>
                <a:gd name="connsiteY711" fmla="*/ 257263 h 2297895"/>
                <a:gd name="connsiteX712" fmla="*/ 646266 w 1413936"/>
                <a:gd name="connsiteY712" fmla="*/ 250636 h 2297895"/>
                <a:gd name="connsiteX713" fmla="*/ 642370 w 1413936"/>
                <a:gd name="connsiteY713" fmla="*/ 251553 h 2297895"/>
                <a:gd name="connsiteX714" fmla="*/ 641062 w 1413936"/>
                <a:gd name="connsiteY714" fmla="*/ 250754 h 2297895"/>
                <a:gd name="connsiteX715" fmla="*/ 639572 w 1413936"/>
                <a:gd name="connsiteY715" fmla="*/ 257263 h 2297895"/>
                <a:gd name="connsiteX716" fmla="*/ 629080 w 1413936"/>
                <a:gd name="connsiteY716" fmla="*/ 267648 h 2297895"/>
                <a:gd name="connsiteX717" fmla="*/ 588335 w 1413936"/>
                <a:gd name="connsiteY717" fmla="*/ 355108 h 2297895"/>
                <a:gd name="connsiteX718" fmla="*/ 584744 w 1413936"/>
                <a:gd name="connsiteY718" fmla="*/ 353316 h 2297895"/>
                <a:gd name="connsiteX719" fmla="*/ 586019 w 1413936"/>
                <a:gd name="connsiteY719" fmla="*/ 349161 h 2297895"/>
                <a:gd name="connsiteX720" fmla="*/ 584434 w 1413936"/>
                <a:gd name="connsiteY720" fmla="*/ 350540 h 2297895"/>
                <a:gd name="connsiteX721" fmla="*/ 544157 w 1413936"/>
                <a:gd name="connsiteY721" fmla="*/ 285277 h 2297895"/>
                <a:gd name="connsiteX722" fmla="*/ 542952 w 1413936"/>
                <a:gd name="connsiteY722" fmla="*/ 265032 h 2297895"/>
                <a:gd name="connsiteX723" fmla="*/ 531620 w 1413936"/>
                <a:gd name="connsiteY723" fmla="*/ 278891 h 2297895"/>
                <a:gd name="connsiteX724" fmla="*/ 498538 w 1413936"/>
                <a:gd name="connsiteY724" fmla="*/ 329609 h 2297895"/>
                <a:gd name="connsiteX725" fmla="*/ 439208 w 1413936"/>
                <a:gd name="connsiteY725" fmla="*/ 428888 h 2297895"/>
                <a:gd name="connsiteX726" fmla="*/ 389541 w 1413936"/>
                <a:gd name="connsiteY726" fmla="*/ 550199 h 2297895"/>
                <a:gd name="connsiteX727" fmla="*/ 366753 w 1413936"/>
                <a:gd name="connsiteY727" fmla="*/ 678593 h 2297895"/>
                <a:gd name="connsiteX728" fmla="*/ 426779 w 1413936"/>
                <a:gd name="connsiteY728" fmla="*/ 695848 h 2297895"/>
                <a:gd name="connsiteX729" fmla="*/ 485044 w 1413936"/>
                <a:gd name="connsiteY729" fmla="*/ 720597 h 2297895"/>
                <a:gd name="connsiteX730" fmla="*/ 532482 w 1413936"/>
                <a:gd name="connsiteY730" fmla="*/ 744759 h 2297895"/>
                <a:gd name="connsiteX731" fmla="*/ 589624 w 1413936"/>
                <a:gd name="connsiteY731" fmla="*/ 745481 h 2297895"/>
                <a:gd name="connsiteX732" fmla="*/ 606514 w 1413936"/>
                <a:gd name="connsiteY732" fmla="*/ 718433 h 2297895"/>
                <a:gd name="connsiteX733" fmla="*/ 695437 w 1413936"/>
                <a:gd name="connsiteY733" fmla="*/ 553519 h 2297895"/>
                <a:gd name="connsiteX734" fmla="*/ 667002 w 1413936"/>
                <a:gd name="connsiteY734" fmla="*/ 567873 h 2297895"/>
                <a:gd name="connsiteX735" fmla="*/ 626676 w 1413936"/>
                <a:gd name="connsiteY735" fmla="*/ 557635 h 2297895"/>
                <a:gd name="connsiteX736" fmla="*/ 508219 w 1413936"/>
                <a:gd name="connsiteY736" fmla="*/ 472127 h 2297895"/>
                <a:gd name="connsiteX737" fmla="*/ 518661 w 1413936"/>
                <a:gd name="connsiteY737" fmla="*/ 329613 h 2297895"/>
                <a:gd name="connsiteX738" fmla="*/ 520101 w 1413936"/>
                <a:gd name="connsiteY738" fmla="*/ 329613 h 2297895"/>
                <a:gd name="connsiteX739" fmla="*/ 508939 w 1413936"/>
                <a:gd name="connsiteY739" fmla="*/ 437130 h 2297895"/>
                <a:gd name="connsiteX740" fmla="*/ 600752 w 1413936"/>
                <a:gd name="connsiteY740" fmla="*/ 534184 h 2297895"/>
                <a:gd name="connsiteX741" fmla="*/ 660881 w 1413936"/>
                <a:gd name="connsiteY741" fmla="*/ 560161 h 2297895"/>
                <a:gd name="connsiteX742" fmla="*/ 697336 w 1413936"/>
                <a:gd name="connsiteY742" fmla="*/ 542392 h 2297895"/>
                <a:gd name="connsiteX743" fmla="*/ 719097 w 1413936"/>
                <a:gd name="connsiteY743" fmla="*/ 509641 h 2297895"/>
                <a:gd name="connsiteX744" fmla="*/ 748470 w 1413936"/>
                <a:gd name="connsiteY744" fmla="*/ 455166 h 2297895"/>
                <a:gd name="connsiteX745" fmla="*/ 749171 w 1413936"/>
                <a:gd name="connsiteY745" fmla="*/ 454878 h 2297895"/>
                <a:gd name="connsiteX746" fmla="*/ 758455 w 1413936"/>
                <a:gd name="connsiteY746" fmla="*/ 437852 h 2297895"/>
                <a:gd name="connsiteX747" fmla="*/ 762295 w 1413936"/>
                <a:gd name="connsiteY747" fmla="*/ 436922 h 2297895"/>
                <a:gd name="connsiteX748" fmla="*/ 762393 w 1413936"/>
                <a:gd name="connsiteY748" fmla="*/ 435937 h 2297895"/>
                <a:gd name="connsiteX749" fmla="*/ 901406 w 1413936"/>
                <a:gd name="connsiteY749" fmla="*/ 418009 h 2297895"/>
                <a:gd name="connsiteX750" fmla="*/ 908553 w 1413936"/>
                <a:gd name="connsiteY750" fmla="*/ 410798 h 2297895"/>
                <a:gd name="connsiteX751" fmla="*/ 915273 w 1413936"/>
                <a:gd name="connsiteY751" fmla="*/ 384200 h 2297895"/>
                <a:gd name="connsiteX752" fmla="*/ 911928 w 1413936"/>
                <a:gd name="connsiteY752" fmla="*/ 351237 h 2297895"/>
                <a:gd name="connsiteX753" fmla="*/ 913543 w 1413936"/>
                <a:gd name="connsiteY753" fmla="*/ 348066 h 2297895"/>
                <a:gd name="connsiteX754" fmla="*/ 890404 w 1413936"/>
                <a:gd name="connsiteY754" fmla="*/ 354444 h 2297895"/>
                <a:gd name="connsiteX755" fmla="*/ 826254 w 1413936"/>
                <a:gd name="connsiteY755" fmla="*/ 332968 h 2297895"/>
                <a:gd name="connsiteX756" fmla="*/ 828770 w 1413936"/>
                <a:gd name="connsiteY756" fmla="*/ 327946 h 2297895"/>
                <a:gd name="connsiteX757" fmla="*/ 936584 w 1413936"/>
                <a:gd name="connsiteY757" fmla="*/ 321849 h 2297895"/>
                <a:gd name="connsiteX758" fmla="*/ 994197 w 1413936"/>
                <a:gd name="connsiteY758" fmla="*/ 232873 h 2297895"/>
                <a:gd name="connsiteX759" fmla="*/ 993618 w 1413936"/>
                <a:gd name="connsiteY759" fmla="*/ 223633 h 2297895"/>
                <a:gd name="connsiteX760" fmla="*/ 988366 w 1413936"/>
                <a:gd name="connsiteY760" fmla="*/ 224584 h 2297895"/>
                <a:gd name="connsiteX761" fmla="*/ 985759 w 1413936"/>
                <a:gd name="connsiteY761" fmla="*/ 217833 h 2297895"/>
                <a:gd name="connsiteX762" fmla="*/ 992576 w 1413936"/>
                <a:gd name="connsiteY762" fmla="*/ 206993 h 2297895"/>
                <a:gd name="connsiteX763" fmla="*/ 992288 w 1413936"/>
                <a:gd name="connsiteY763" fmla="*/ 202408 h 2297895"/>
                <a:gd name="connsiteX764" fmla="*/ 994489 w 1413936"/>
                <a:gd name="connsiteY764" fmla="*/ 195817 h 2297895"/>
                <a:gd name="connsiteX765" fmla="*/ 998709 w 1413936"/>
                <a:gd name="connsiteY765" fmla="*/ 197239 h 2297895"/>
                <a:gd name="connsiteX766" fmla="*/ 1016634 w 1413936"/>
                <a:gd name="connsiteY766" fmla="*/ 168734 h 2297895"/>
                <a:gd name="connsiteX767" fmla="*/ 1046160 w 1413936"/>
                <a:gd name="connsiteY767" fmla="*/ 118825 h 2297895"/>
                <a:gd name="connsiteX768" fmla="*/ 1044363 w 1413936"/>
                <a:gd name="connsiteY768" fmla="*/ 60500 h 2297895"/>
                <a:gd name="connsiteX769" fmla="*/ 1017758 w 1413936"/>
                <a:gd name="connsiteY769" fmla="*/ 33858 h 2297895"/>
                <a:gd name="connsiteX770" fmla="*/ 949604 w 1413936"/>
                <a:gd name="connsiteY770" fmla="*/ 12694 h 2297895"/>
                <a:gd name="connsiteX771" fmla="*/ 935893 w 1413936"/>
                <a:gd name="connsiteY771" fmla="*/ 21138 h 2297895"/>
                <a:gd name="connsiteX772" fmla="*/ 937296 w 1413936"/>
                <a:gd name="connsiteY772" fmla="*/ 33825 h 2297895"/>
                <a:gd name="connsiteX773" fmla="*/ 981438 w 1413936"/>
                <a:gd name="connsiteY773" fmla="*/ 84226 h 2297895"/>
                <a:gd name="connsiteX774" fmla="*/ 1047013 w 1413936"/>
                <a:gd name="connsiteY774" fmla="*/ 105139 h 2297895"/>
                <a:gd name="connsiteX775" fmla="*/ 1047013 w 1413936"/>
                <a:gd name="connsiteY775" fmla="*/ 108745 h 2297895"/>
                <a:gd name="connsiteX776" fmla="*/ 930528 w 1413936"/>
                <a:gd name="connsiteY776" fmla="*/ 30837 h 2297895"/>
                <a:gd name="connsiteX777" fmla="*/ 931575 w 1413936"/>
                <a:gd name="connsiteY777" fmla="*/ 23797 h 2297895"/>
                <a:gd name="connsiteX778" fmla="*/ 927516 w 1413936"/>
                <a:gd name="connsiteY778" fmla="*/ 26297 h 2297895"/>
                <a:gd name="connsiteX779" fmla="*/ 902708 w 1413936"/>
                <a:gd name="connsiteY779" fmla="*/ 77061 h 2297895"/>
                <a:gd name="connsiteX780" fmla="*/ 871429 w 1413936"/>
                <a:gd name="connsiteY780" fmla="*/ 127825 h 2297895"/>
                <a:gd name="connsiteX781" fmla="*/ 980726 w 1413936"/>
                <a:gd name="connsiteY781" fmla="*/ 223954 h 2297895"/>
                <a:gd name="connsiteX782" fmla="*/ 982164 w 1413936"/>
                <a:gd name="connsiteY782" fmla="*/ 228274 h 2297895"/>
                <a:gd name="connsiteX783" fmla="*/ 858126 w 1413936"/>
                <a:gd name="connsiteY783" fmla="*/ 159148 h 2297895"/>
                <a:gd name="connsiteX784" fmla="*/ 871429 w 1413936"/>
                <a:gd name="connsiteY784" fmla="*/ 109824 h 2297895"/>
                <a:gd name="connsiteX785" fmla="*/ 908101 w 1413936"/>
                <a:gd name="connsiteY785" fmla="*/ 46819 h 2297895"/>
                <a:gd name="connsiteX786" fmla="*/ 929673 w 1413936"/>
                <a:gd name="connsiteY786" fmla="*/ 11536 h 2297895"/>
                <a:gd name="connsiteX787" fmla="*/ 962800 w 1413936"/>
                <a:gd name="connsiteY787" fmla="*/ 15 h 22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Lst>
              <a:rect l="l" t="t" r="r" b="b"/>
              <a:pathLst>
                <a:path w="1413936" h="2297895">
                  <a:moveTo>
                    <a:pt x="441877" y="2155464"/>
                  </a:moveTo>
                  <a:lnTo>
                    <a:pt x="442450" y="2160275"/>
                  </a:lnTo>
                  <a:lnTo>
                    <a:pt x="439999" y="2160911"/>
                  </a:lnTo>
                  <a:cubicBezTo>
                    <a:pt x="437471" y="2161272"/>
                    <a:pt x="436388" y="2158021"/>
                    <a:pt x="438555" y="2156937"/>
                  </a:cubicBezTo>
                  <a:close/>
                  <a:moveTo>
                    <a:pt x="446498" y="2143930"/>
                  </a:moveTo>
                  <a:lnTo>
                    <a:pt x="451140" y="2151357"/>
                  </a:lnTo>
                  <a:lnTo>
                    <a:pt x="441877" y="2155464"/>
                  </a:lnTo>
                  <a:lnTo>
                    <a:pt x="440721" y="2145737"/>
                  </a:lnTo>
                  <a:cubicBezTo>
                    <a:pt x="441082" y="2143208"/>
                    <a:pt x="444332" y="2142124"/>
                    <a:pt x="446498" y="2143930"/>
                  </a:cubicBezTo>
                  <a:close/>
                  <a:moveTo>
                    <a:pt x="505711" y="2132369"/>
                  </a:moveTo>
                  <a:cubicBezTo>
                    <a:pt x="524125" y="2128756"/>
                    <a:pt x="519432" y="2145737"/>
                    <a:pt x="531707" y="2152601"/>
                  </a:cubicBezTo>
                  <a:cubicBezTo>
                    <a:pt x="536040" y="2154408"/>
                    <a:pt x="534235" y="2161634"/>
                    <a:pt x="529541" y="2162356"/>
                  </a:cubicBezTo>
                  <a:cubicBezTo>
                    <a:pt x="504267" y="2166692"/>
                    <a:pt x="479715" y="2172834"/>
                    <a:pt x="454802" y="2180059"/>
                  </a:cubicBezTo>
                  <a:cubicBezTo>
                    <a:pt x="452636" y="2180782"/>
                    <a:pt x="449025" y="2178976"/>
                    <a:pt x="448303" y="2176808"/>
                  </a:cubicBezTo>
                  <a:cubicBezTo>
                    <a:pt x="446318" y="2171750"/>
                    <a:pt x="444151" y="2166782"/>
                    <a:pt x="442617" y="2161679"/>
                  </a:cubicBezTo>
                  <a:lnTo>
                    <a:pt x="442450" y="2160275"/>
                  </a:lnTo>
                  <a:lnTo>
                    <a:pt x="454722" y="2157088"/>
                  </a:lnTo>
                  <a:lnTo>
                    <a:pt x="454938" y="2157433"/>
                  </a:lnTo>
                  <a:lnTo>
                    <a:pt x="457879" y="2166641"/>
                  </a:lnTo>
                  <a:lnTo>
                    <a:pt x="452636" y="2167776"/>
                  </a:lnTo>
                  <a:lnTo>
                    <a:pt x="459857" y="2172834"/>
                  </a:lnTo>
                  <a:lnTo>
                    <a:pt x="457879" y="2166641"/>
                  </a:lnTo>
                  <a:lnTo>
                    <a:pt x="517906" y="2153645"/>
                  </a:lnTo>
                  <a:lnTo>
                    <a:pt x="525570" y="2161634"/>
                  </a:lnTo>
                  <a:cubicBezTo>
                    <a:pt x="526292" y="2158382"/>
                    <a:pt x="527014" y="2155130"/>
                    <a:pt x="527736" y="2151517"/>
                  </a:cubicBezTo>
                  <a:lnTo>
                    <a:pt x="517906" y="2153645"/>
                  </a:lnTo>
                  <a:lnTo>
                    <a:pt x="516904" y="2152601"/>
                  </a:lnTo>
                  <a:cubicBezTo>
                    <a:pt x="512210" y="2143208"/>
                    <a:pt x="507156" y="2143208"/>
                    <a:pt x="497046" y="2146098"/>
                  </a:cubicBezTo>
                  <a:lnTo>
                    <a:pt x="454722" y="2157088"/>
                  </a:lnTo>
                  <a:lnTo>
                    <a:pt x="451140" y="2151357"/>
                  </a:lnTo>
                  <a:lnTo>
                    <a:pt x="471456" y="2142350"/>
                  </a:lnTo>
                  <a:cubicBezTo>
                    <a:pt x="482965" y="2137969"/>
                    <a:pt x="494699" y="2134356"/>
                    <a:pt x="505711" y="2132369"/>
                  </a:cubicBezTo>
                  <a:close/>
                  <a:moveTo>
                    <a:pt x="1268475" y="1809394"/>
                  </a:moveTo>
                  <a:cubicBezTo>
                    <a:pt x="1274276" y="1806493"/>
                    <a:pt x="1278989" y="1813382"/>
                    <a:pt x="1276088" y="1818095"/>
                  </a:cubicBezTo>
                  <a:cubicBezTo>
                    <a:pt x="1266662" y="1835497"/>
                    <a:pt x="1248898" y="1848548"/>
                    <a:pt x="1234396" y="1861962"/>
                  </a:cubicBezTo>
                  <a:cubicBezTo>
                    <a:pt x="1218081" y="1877552"/>
                    <a:pt x="1201404" y="1893141"/>
                    <a:pt x="1184002" y="1908005"/>
                  </a:cubicBezTo>
                  <a:cubicBezTo>
                    <a:pt x="1180739" y="1910906"/>
                    <a:pt x="1174576" y="1906193"/>
                    <a:pt x="1177839" y="1902567"/>
                  </a:cubicBezTo>
                  <a:cubicBezTo>
                    <a:pt x="1191978" y="1885890"/>
                    <a:pt x="1206480" y="1870301"/>
                    <a:pt x="1221707" y="1854349"/>
                  </a:cubicBezTo>
                  <a:cubicBezTo>
                    <a:pt x="1235846" y="1839122"/>
                    <a:pt x="1249985" y="1819907"/>
                    <a:pt x="1268475" y="1809394"/>
                  </a:cubicBezTo>
                  <a:close/>
                  <a:moveTo>
                    <a:pt x="475282" y="1771413"/>
                  </a:moveTo>
                  <a:cubicBezTo>
                    <a:pt x="499094" y="1813305"/>
                    <a:pt x="529762" y="1853407"/>
                    <a:pt x="549606" y="1897089"/>
                  </a:cubicBezTo>
                  <a:cubicBezTo>
                    <a:pt x="550327" y="1899237"/>
                    <a:pt x="547441" y="1901385"/>
                    <a:pt x="545998" y="1899595"/>
                  </a:cubicBezTo>
                  <a:cubicBezTo>
                    <a:pt x="514609" y="1863432"/>
                    <a:pt x="492961" y="1815453"/>
                    <a:pt x="472035" y="1773204"/>
                  </a:cubicBezTo>
                  <a:cubicBezTo>
                    <a:pt x="471313" y="1771055"/>
                    <a:pt x="474200" y="1769981"/>
                    <a:pt x="475282" y="1771413"/>
                  </a:cubicBezTo>
                  <a:close/>
                  <a:moveTo>
                    <a:pt x="545699" y="1721302"/>
                  </a:moveTo>
                  <a:cubicBezTo>
                    <a:pt x="546872" y="1720535"/>
                    <a:pt x="548497" y="1720445"/>
                    <a:pt x="549579" y="1721708"/>
                  </a:cubicBezTo>
                  <a:cubicBezTo>
                    <a:pt x="571235" y="1746251"/>
                    <a:pt x="587116" y="1776568"/>
                    <a:pt x="600470" y="1806525"/>
                  </a:cubicBezTo>
                  <a:cubicBezTo>
                    <a:pt x="607328" y="1822405"/>
                    <a:pt x="621765" y="1847309"/>
                    <a:pt x="618156" y="1866438"/>
                  </a:cubicBezTo>
                  <a:cubicBezTo>
                    <a:pt x="610576" y="1902170"/>
                    <a:pt x="548136" y="1921298"/>
                    <a:pt x="517096" y="1922020"/>
                  </a:cubicBezTo>
                  <a:cubicBezTo>
                    <a:pt x="515291" y="1922020"/>
                    <a:pt x="513847" y="1920938"/>
                    <a:pt x="512765" y="1919133"/>
                  </a:cubicBezTo>
                  <a:cubicBezTo>
                    <a:pt x="486056" y="1874017"/>
                    <a:pt x="447436" y="1829985"/>
                    <a:pt x="427946" y="1781621"/>
                  </a:cubicBezTo>
                  <a:cubicBezTo>
                    <a:pt x="426863" y="1779095"/>
                    <a:pt x="430112" y="1777290"/>
                    <a:pt x="431916" y="1779095"/>
                  </a:cubicBezTo>
                  <a:cubicBezTo>
                    <a:pt x="453211" y="1798584"/>
                    <a:pt x="468009" y="1826376"/>
                    <a:pt x="482807" y="1850918"/>
                  </a:cubicBezTo>
                  <a:cubicBezTo>
                    <a:pt x="491109" y="1864273"/>
                    <a:pt x="498688" y="1881958"/>
                    <a:pt x="509516" y="1893146"/>
                  </a:cubicBezTo>
                  <a:cubicBezTo>
                    <a:pt x="513486" y="1905418"/>
                    <a:pt x="523231" y="1911193"/>
                    <a:pt x="537308" y="1909388"/>
                  </a:cubicBezTo>
                  <a:cubicBezTo>
                    <a:pt x="545609" y="1907222"/>
                    <a:pt x="553189" y="1904335"/>
                    <a:pt x="560768" y="1900365"/>
                  </a:cubicBezTo>
                  <a:lnTo>
                    <a:pt x="569425" y="1896027"/>
                  </a:lnTo>
                  <a:lnTo>
                    <a:pt x="531058" y="1836528"/>
                  </a:lnTo>
                  <a:cubicBezTo>
                    <a:pt x="519520" y="1814303"/>
                    <a:pt x="509104" y="1791361"/>
                    <a:pt x="498150" y="1770749"/>
                  </a:cubicBezTo>
                  <a:cubicBezTo>
                    <a:pt x="496713" y="1768240"/>
                    <a:pt x="500664" y="1766806"/>
                    <a:pt x="501742" y="1768957"/>
                  </a:cubicBezTo>
                  <a:cubicBezTo>
                    <a:pt x="513953" y="1788852"/>
                    <a:pt x="528499" y="1809374"/>
                    <a:pt x="541878" y="1830524"/>
                  </a:cubicBezTo>
                  <a:lnTo>
                    <a:pt x="573948" y="1893760"/>
                  </a:lnTo>
                  <a:lnTo>
                    <a:pt x="580935" y="1890259"/>
                  </a:lnTo>
                  <a:lnTo>
                    <a:pt x="592355" y="1881658"/>
                  </a:lnTo>
                  <a:lnTo>
                    <a:pt x="572156" y="1856596"/>
                  </a:lnTo>
                  <a:cubicBezTo>
                    <a:pt x="549995" y="1822854"/>
                    <a:pt x="533990" y="1780656"/>
                    <a:pt x="518798" y="1747168"/>
                  </a:cubicBezTo>
                  <a:cubicBezTo>
                    <a:pt x="517351" y="1743927"/>
                    <a:pt x="522415" y="1741406"/>
                    <a:pt x="524224" y="1744647"/>
                  </a:cubicBezTo>
                  <a:cubicBezTo>
                    <a:pt x="538330" y="1769493"/>
                    <a:pt x="552437" y="1794340"/>
                    <a:pt x="566544" y="1818826"/>
                  </a:cubicBezTo>
                  <a:cubicBezTo>
                    <a:pt x="572693" y="1829448"/>
                    <a:pt x="579656" y="1839891"/>
                    <a:pt x="585986" y="1850604"/>
                  </a:cubicBezTo>
                  <a:lnTo>
                    <a:pt x="598399" y="1877106"/>
                  </a:lnTo>
                  <a:lnTo>
                    <a:pt x="598666" y="1876905"/>
                  </a:lnTo>
                  <a:cubicBezTo>
                    <a:pt x="614908" y="1857054"/>
                    <a:pt x="598666" y="1830346"/>
                    <a:pt x="590364" y="1811217"/>
                  </a:cubicBezTo>
                  <a:cubicBezTo>
                    <a:pt x="577732" y="1780899"/>
                    <a:pt x="560046" y="1753830"/>
                    <a:pt x="544526" y="1724956"/>
                  </a:cubicBezTo>
                  <a:cubicBezTo>
                    <a:pt x="543805" y="1723512"/>
                    <a:pt x="544526" y="1722069"/>
                    <a:pt x="545699" y="1721302"/>
                  </a:cubicBezTo>
                  <a:close/>
                  <a:moveTo>
                    <a:pt x="928721" y="1679341"/>
                  </a:moveTo>
                  <a:cubicBezTo>
                    <a:pt x="931250" y="1677906"/>
                    <a:pt x="934502" y="1680776"/>
                    <a:pt x="933418" y="1683645"/>
                  </a:cubicBezTo>
                  <a:cubicBezTo>
                    <a:pt x="909934" y="1736013"/>
                    <a:pt x="834785" y="1763273"/>
                    <a:pt x="780953" y="1762555"/>
                  </a:cubicBezTo>
                  <a:cubicBezTo>
                    <a:pt x="777701" y="1762555"/>
                    <a:pt x="777701" y="1757892"/>
                    <a:pt x="780592" y="1756816"/>
                  </a:cubicBezTo>
                  <a:cubicBezTo>
                    <a:pt x="810218" y="1750360"/>
                    <a:pt x="839121" y="1741752"/>
                    <a:pt x="865495" y="1727046"/>
                  </a:cubicBezTo>
                  <a:cubicBezTo>
                    <a:pt x="888979" y="1713774"/>
                    <a:pt x="906321" y="1693688"/>
                    <a:pt x="928721" y="1679341"/>
                  </a:cubicBezTo>
                  <a:close/>
                  <a:moveTo>
                    <a:pt x="925074" y="1636492"/>
                  </a:moveTo>
                  <a:cubicBezTo>
                    <a:pt x="927587" y="1635043"/>
                    <a:pt x="929742" y="1638304"/>
                    <a:pt x="928665" y="1640478"/>
                  </a:cubicBezTo>
                  <a:cubicBezTo>
                    <a:pt x="899576" y="1693010"/>
                    <a:pt x="818775" y="1721994"/>
                    <a:pt x="762393" y="1720907"/>
                  </a:cubicBezTo>
                  <a:cubicBezTo>
                    <a:pt x="760238" y="1720907"/>
                    <a:pt x="760238" y="1717646"/>
                    <a:pt x="762393" y="1717284"/>
                  </a:cubicBezTo>
                  <a:cubicBezTo>
                    <a:pt x="793636" y="1708951"/>
                    <a:pt x="825239" y="1700256"/>
                    <a:pt x="854327" y="1685040"/>
                  </a:cubicBezTo>
                  <a:cubicBezTo>
                    <a:pt x="880184" y="1671635"/>
                    <a:pt x="900294" y="1650622"/>
                    <a:pt x="925074" y="1636492"/>
                  </a:cubicBezTo>
                  <a:close/>
                  <a:moveTo>
                    <a:pt x="881134" y="1605467"/>
                  </a:moveTo>
                  <a:cubicBezTo>
                    <a:pt x="882441" y="1606191"/>
                    <a:pt x="883342" y="1607822"/>
                    <a:pt x="882982" y="1609815"/>
                  </a:cubicBezTo>
                  <a:cubicBezTo>
                    <a:pt x="868924" y="1668506"/>
                    <a:pt x="788545" y="1685172"/>
                    <a:pt x="738443" y="1689882"/>
                  </a:cubicBezTo>
                  <a:cubicBezTo>
                    <a:pt x="735920" y="1690244"/>
                    <a:pt x="734838" y="1686259"/>
                    <a:pt x="737722" y="1685534"/>
                  </a:cubicBezTo>
                  <a:cubicBezTo>
                    <a:pt x="765837" y="1678288"/>
                    <a:pt x="795754" y="1672854"/>
                    <a:pt x="822066" y="1659449"/>
                  </a:cubicBezTo>
                  <a:cubicBezTo>
                    <a:pt x="847298" y="1646406"/>
                    <a:pt x="860274" y="1628654"/>
                    <a:pt x="876854" y="1606553"/>
                  </a:cubicBezTo>
                  <a:cubicBezTo>
                    <a:pt x="878116" y="1604923"/>
                    <a:pt x="879828" y="1604742"/>
                    <a:pt x="881134" y="1605467"/>
                  </a:cubicBezTo>
                  <a:close/>
                  <a:moveTo>
                    <a:pt x="871949" y="1538336"/>
                  </a:moveTo>
                  <a:lnTo>
                    <a:pt x="798517" y="1603780"/>
                  </a:lnTo>
                  <a:cubicBezTo>
                    <a:pt x="768378" y="1626147"/>
                    <a:pt x="735900" y="1645139"/>
                    <a:pt x="699193" y="1659540"/>
                  </a:cubicBezTo>
                  <a:cubicBezTo>
                    <a:pt x="629379" y="1686902"/>
                    <a:pt x="557405" y="1709583"/>
                    <a:pt x="488670" y="1739465"/>
                  </a:cubicBezTo>
                  <a:cubicBezTo>
                    <a:pt x="453583" y="1754767"/>
                    <a:pt x="419845" y="1772318"/>
                    <a:pt x="386332" y="1790229"/>
                  </a:cubicBezTo>
                  <a:lnTo>
                    <a:pt x="326537" y="1821566"/>
                  </a:lnTo>
                  <a:lnTo>
                    <a:pt x="353327" y="1861872"/>
                  </a:lnTo>
                  <a:cubicBezTo>
                    <a:pt x="363066" y="1876362"/>
                    <a:pt x="371912" y="1891254"/>
                    <a:pt x="376022" y="1906506"/>
                  </a:cubicBezTo>
                  <a:cubicBezTo>
                    <a:pt x="377809" y="1914760"/>
                    <a:pt x="378881" y="1921937"/>
                    <a:pt x="373877" y="1929114"/>
                  </a:cubicBezTo>
                  <a:cubicBezTo>
                    <a:pt x="371376" y="1932344"/>
                    <a:pt x="363156" y="1936650"/>
                    <a:pt x="362083" y="1937727"/>
                  </a:cubicBezTo>
                  <a:cubicBezTo>
                    <a:pt x="336709" y="1961411"/>
                    <a:pt x="347788" y="1968589"/>
                    <a:pt x="356008" y="1992632"/>
                  </a:cubicBezTo>
                  <a:cubicBezTo>
                    <a:pt x="356723" y="1994606"/>
                    <a:pt x="356008" y="1996400"/>
                    <a:pt x="354712" y="1997342"/>
                  </a:cubicBezTo>
                  <a:lnTo>
                    <a:pt x="350180" y="1996960"/>
                  </a:lnTo>
                  <a:lnTo>
                    <a:pt x="316774" y="2018255"/>
                  </a:lnTo>
                  <a:cubicBezTo>
                    <a:pt x="281735" y="2045922"/>
                    <a:pt x="250695" y="2087920"/>
                    <a:pt x="259332" y="2129513"/>
                  </a:cubicBezTo>
                  <a:cubicBezTo>
                    <a:pt x="266170" y="2161923"/>
                    <a:pt x="289923" y="2199015"/>
                    <a:pt x="306478" y="2227464"/>
                  </a:cubicBezTo>
                  <a:cubicBezTo>
                    <a:pt x="322673" y="2256273"/>
                    <a:pt x="332750" y="2285082"/>
                    <a:pt x="372338" y="2285082"/>
                  </a:cubicBezTo>
                  <a:cubicBezTo>
                    <a:pt x="387814" y="2284721"/>
                    <a:pt x="406528" y="2275719"/>
                    <a:pt x="421643" y="2271757"/>
                  </a:cubicBezTo>
                  <a:cubicBezTo>
                    <a:pt x="465550" y="2259874"/>
                    <a:pt x="509817" y="2248350"/>
                    <a:pt x="553724" y="2236826"/>
                  </a:cubicBezTo>
                  <a:cubicBezTo>
                    <a:pt x="630740" y="2216660"/>
                    <a:pt x="707397" y="2196494"/>
                    <a:pt x="784414" y="2176328"/>
                  </a:cubicBezTo>
                  <a:cubicBezTo>
                    <a:pt x="826701" y="2165344"/>
                    <a:pt x="870698" y="2156161"/>
                    <a:pt x="914290" y="2145763"/>
                  </a:cubicBezTo>
                  <a:lnTo>
                    <a:pt x="1037680" y="2109111"/>
                  </a:lnTo>
                  <a:lnTo>
                    <a:pt x="1010406" y="2067696"/>
                  </a:lnTo>
                  <a:cubicBezTo>
                    <a:pt x="1001600" y="2051526"/>
                    <a:pt x="993732" y="2034818"/>
                    <a:pt x="986222" y="2019187"/>
                  </a:cubicBezTo>
                  <a:cubicBezTo>
                    <a:pt x="984076" y="2015234"/>
                    <a:pt x="989798" y="2011281"/>
                    <a:pt x="992302" y="2014875"/>
                  </a:cubicBezTo>
                  <a:cubicBezTo>
                    <a:pt x="1002136" y="2029248"/>
                    <a:pt x="1012686" y="2044340"/>
                    <a:pt x="1022386" y="2059971"/>
                  </a:cubicBezTo>
                  <a:lnTo>
                    <a:pt x="1045941" y="2105526"/>
                  </a:lnTo>
                  <a:lnTo>
                    <a:pt x="1095551" y="2077443"/>
                  </a:lnTo>
                  <a:cubicBezTo>
                    <a:pt x="1145858" y="2040273"/>
                    <a:pt x="1186953" y="1986188"/>
                    <a:pt x="1230680" y="1944055"/>
                  </a:cubicBezTo>
                  <a:cubicBezTo>
                    <a:pt x="1257671" y="1918487"/>
                    <a:pt x="1284663" y="1893280"/>
                    <a:pt x="1311655" y="1868072"/>
                  </a:cubicBezTo>
                  <a:cubicBezTo>
                    <a:pt x="1335768" y="1845745"/>
                    <a:pt x="1390471" y="1811894"/>
                    <a:pt x="1387952" y="1774803"/>
                  </a:cubicBezTo>
                  <a:cubicBezTo>
                    <a:pt x="1386512" y="1754997"/>
                    <a:pt x="1371037" y="1727628"/>
                    <a:pt x="1364199" y="1708542"/>
                  </a:cubicBezTo>
                  <a:cubicBezTo>
                    <a:pt x="1356641" y="1687656"/>
                    <a:pt x="1351243" y="1653805"/>
                    <a:pt x="1326051" y="1645883"/>
                  </a:cubicBezTo>
                  <a:lnTo>
                    <a:pt x="1318785" y="1645617"/>
                  </a:lnTo>
                  <a:lnTo>
                    <a:pt x="1322867" y="1650896"/>
                  </a:lnTo>
                  <a:cubicBezTo>
                    <a:pt x="1325028" y="1685795"/>
                    <a:pt x="1297297" y="1709901"/>
                    <a:pt x="1274247" y="1732567"/>
                  </a:cubicBezTo>
                  <a:cubicBezTo>
                    <a:pt x="1235351" y="1770345"/>
                    <a:pt x="1196455" y="1808122"/>
                    <a:pt x="1157560" y="1845899"/>
                  </a:cubicBezTo>
                  <a:cubicBezTo>
                    <a:pt x="1090932" y="1909941"/>
                    <a:pt x="1026826" y="1983336"/>
                    <a:pt x="932828" y="2004204"/>
                  </a:cubicBezTo>
                  <a:cubicBezTo>
                    <a:pt x="826944" y="2028309"/>
                    <a:pt x="714218" y="2033706"/>
                    <a:pt x="606534" y="2049177"/>
                  </a:cubicBezTo>
                  <a:cubicBezTo>
                    <a:pt x="500290" y="2064288"/>
                    <a:pt x="386124" y="2071483"/>
                    <a:pt x="283842" y="2104224"/>
                  </a:cubicBezTo>
                  <a:cubicBezTo>
                    <a:pt x="282761" y="2104583"/>
                    <a:pt x="282401" y="2103144"/>
                    <a:pt x="283122" y="2102425"/>
                  </a:cubicBezTo>
                  <a:cubicBezTo>
                    <a:pt x="370277" y="2067526"/>
                    <a:pt x="470038" y="2058891"/>
                    <a:pt x="561876" y="2044500"/>
                  </a:cubicBezTo>
                  <a:cubicBezTo>
                    <a:pt x="660196" y="2028669"/>
                    <a:pt x="759236" y="2014997"/>
                    <a:pt x="857917" y="2002405"/>
                  </a:cubicBezTo>
                  <a:cubicBezTo>
                    <a:pt x="905816" y="1996289"/>
                    <a:pt x="955157" y="1989813"/>
                    <a:pt x="997654" y="1964987"/>
                  </a:cubicBezTo>
                  <a:cubicBezTo>
                    <a:pt x="1043033" y="1938723"/>
                    <a:pt x="1078687" y="1896269"/>
                    <a:pt x="1115422" y="1859931"/>
                  </a:cubicBezTo>
                  <a:cubicBezTo>
                    <a:pt x="1149996" y="1825391"/>
                    <a:pt x="1185291" y="1791572"/>
                    <a:pt x="1220225" y="1757392"/>
                  </a:cubicBezTo>
                  <a:cubicBezTo>
                    <a:pt x="1255159" y="1723573"/>
                    <a:pt x="1290814" y="1692991"/>
                    <a:pt x="1312423" y="1648738"/>
                  </a:cubicBezTo>
                  <a:lnTo>
                    <a:pt x="1318171" y="1645594"/>
                  </a:lnTo>
                  <a:lnTo>
                    <a:pt x="1303918" y="1645072"/>
                  </a:lnTo>
                  <a:cubicBezTo>
                    <a:pt x="1295640" y="1645703"/>
                    <a:pt x="1287363" y="1646783"/>
                    <a:pt x="1281784" y="1646963"/>
                  </a:cubicBezTo>
                  <a:cubicBezTo>
                    <a:pt x="1256592" y="1648403"/>
                    <a:pt x="1231399" y="1649844"/>
                    <a:pt x="1206207" y="1652004"/>
                  </a:cubicBezTo>
                  <a:cubicBezTo>
                    <a:pt x="1128110" y="1658847"/>
                    <a:pt x="1051454" y="1673251"/>
                    <a:pt x="975157" y="1690536"/>
                  </a:cubicBezTo>
                  <a:lnTo>
                    <a:pt x="974159" y="1690368"/>
                  </a:lnTo>
                  <a:lnTo>
                    <a:pt x="974727" y="1694979"/>
                  </a:lnTo>
                  <a:cubicBezTo>
                    <a:pt x="971995" y="1722769"/>
                    <a:pt x="950954" y="1742040"/>
                    <a:pt x="923438" y="1760702"/>
                  </a:cubicBezTo>
                  <a:cubicBezTo>
                    <a:pt x="896102" y="1778733"/>
                    <a:pt x="866608" y="1793158"/>
                    <a:pt x="835676" y="1803977"/>
                  </a:cubicBezTo>
                  <a:cubicBezTo>
                    <a:pt x="820569" y="1809025"/>
                    <a:pt x="793593" y="1822008"/>
                    <a:pt x="777048" y="1818041"/>
                  </a:cubicBezTo>
                  <a:cubicBezTo>
                    <a:pt x="757984" y="1813353"/>
                    <a:pt x="755107" y="1796043"/>
                    <a:pt x="746834" y="1779454"/>
                  </a:cubicBezTo>
                  <a:cubicBezTo>
                    <a:pt x="729210" y="1743032"/>
                    <a:pt x="706910" y="1709854"/>
                    <a:pt x="684969" y="1675956"/>
                  </a:cubicBezTo>
                  <a:cubicBezTo>
                    <a:pt x="682451" y="1671628"/>
                    <a:pt x="689285" y="1667662"/>
                    <a:pt x="692163" y="1671268"/>
                  </a:cubicBezTo>
                  <a:cubicBezTo>
                    <a:pt x="720578" y="1705166"/>
                    <a:pt x="737123" y="1744113"/>
                    <a:pt x="760502" y="1781618"/>
                  </a:cubicBezTo>
                  <a:cubicBezTo>
                    <a:pt x="776688" y="1807222"/>
                    <a:pt x="788557" y="1806862"/>
                    <a:pt x="816972" y="1797846"/>
                  </a:cubicBezTo>
                  <a:cubicBezTo>
                    <a:pt x="841790" y="1790273"/>
                    <a:pt x="865889" y="1779815"/>
                    <a:pt x="888549" y="1766833"/>
                  </a:cubicBezTo>
                  <a:cubicBezTo>
                    <a:pt x="919122" y="1749162"/>
                    <a:pt x="940703" y="1736180"/>
                    <a:pt x="952213" y="1703363"/>
                  </a:cubicBezTo>
                  <a:cubicBezTo>
                    <a:pt x="962284" y="1675235"/>
                    <a:pt x="953652" y="1656122"/>
                    <a:pt x="940343" y="1630518"/>
                  </a:cubicBezTo>
                  <a:cubicBezTo>
                    <a:pt x="930632" y="1612126"/>
                    <a:pt x="919032" y="1595357"/>
                    <a:pt x="906488" y="1579309"/>
                  </a:cubicBezTo>
                  <a:close/>
                  <a:moveTo>
                    <a:pt x="845942" y="1392795"/>
                  </a:moveTo>
                  <a:lnTo>
                    <a:pt x="820222" y="1414231"/>
                  </a:lnTo>
                  <a:cubicBezTo>
                    <a:pt x="742067" y="1477989"/>
                    <a:pt x="661751" y="1506806"/>
                    <a:pt x="563066" y="1524096"/>
                  </a:cubicBezTo>
                  <a:cubicBezTo>
                    <a:pt x="515165" y="1532742"/>
                    <a:pt x="468344" y="1537785"/>
                    <a:pt x="419722" y="1538865"/>
                  </a:cubicBezTo>
                  <a:cubicBezTo>
                    <a:pt x="360295" y="1540666"/>
                    <a:pt x="313834" y="1557236"/>
                    <a:pt x="263411" y="1588215"/>
                  </a:cubicBezTo>
                  <a:cubicBezTo>
                    <a:pt x="254227" y="1593618"/>
                    <a:pt x="226810" y="1617055"/>
                    <a:pt x="205926" y="1622509"/>
                  </a:cubicBezTo>
                  <a:lnTo>
                    <a:pt x="202026" y="1622098"/>
                  </a:lnTo>
                  <a:lnTo>
                    <a:pt x="206375" y="1627106"/>
                  </a:lnTo>
                  <a:lnTo>
                    <a:pt x="209361" y="1632864"/>
                  </a:lnTo>
                  <a:lnTo>
                    <a:pt x="220059" y="1629623"/>
                  </a:lnTo>
                  <a:lnTo>
                    <a:pt x="220783" y="1632150"/>
                  </a:lnTo>
                  <a:lnTo>
                    <a:pt x="222508" y="1629866"/>
                  </a:lnTo>
                  <a:cubicBezTo>
                    <a:pt x="268307" y="1617581"/>
                    <a:pt x="310500" y="1653351"/>
                    <a:pt x="332498" y="1690566"/>
                  </a:cubicBezTo>
                  <a:cubicBezTo>
                    <a:pt x="347103" y="1715768"/>
                    <a:pt x="362317" y="1760887"/>
                    <a:pt x="351364" y="1792084"/>
                  </a:cubicBezTo>
                  <a:lnTo>
                    <a:pt x="349165" y="1794776"/>
                  </a:lnTo>
                  <a:lnTo>
                    <a:pt x="356508" y="1790094"/>
                  </a:lnTo>
                  <a:cubicBezTo>
                    <a:pt x="382779" y="1775918"/>
                    <a:pt x="409859" y="1763047"/>
                    <a:pt x="436129" y="1750266"/>
                  </a:cubicBezTo>
                  <a:lnTo>
                    <a:pt x="487004" y="1727454"/>
                  </a:lnTo>
                  <a:lnTo>
                    <a:pt x="456287" y="1679439"/>
                  </a:lnTo>
                  <a:cubicBezTo>
                    <a:pt x="446004" y="1661129"/>
                    <a:pt x="435992" y="1642594"/>
                    <a:pt x="424266" y="1625499"/>
                  </a:cubicBezTo>
                  <a:cubicBezTo>
                    <a:pt x="422101" y="1621900"/>
                    <a:pt x="426792" y="1617581"/>
                    <a:pt x="429317" y="1620820"/>
                  </a:cubicBezTo>
                  <a:cubicBezTo>
                    <a:pt x="441945" y="1636836"/>
                    <a:pt x="455655" y="1654201"/>
                    <a:pt x="467291" y="1672601"/>
                  </a:cubicBezTo>
                  <a:lnTo>
                    <a:pt x="490706" y="1725794"/>
                  </a:lnTo>
                  <a:lnTo>
                    <a:pt x="515964" y="1714469"/>
                  </a:lnTo>
                  <a:lnTo>
                    <a:pt x="505517" y="1700044"/>
                  </a:lnTo>
                  <a:cubicBezTo>
                    <a:pt x="500341" y="1691049"/>
                    <a:pt x="495659" y="1681651"/>
                    <a:pt x="490437" y="1672700"/>
                  </a:cubicBezTo>
                  <a:cubicBezTo>
                    <a:pt x="478193" y="1653010"/>
                    <a:pt x="465948" y="1632961"/>
                    <a:pt x="454064" y="1612912"/>
                  </a:cubicBezTo>
                  <a:cubicBezTo>
                    <a:pt x="452263" y="1609690"/>
                    <a:pt x="456945" y="1606468"/>
                    <a:pt x="459106" y="1609332"/>
                  </a:cubicBezTo>
                  <a:cubicBezTo>
                    <a:pt x="478283" y="1631887"/>
                    <a:pt x="503537" y="1662094"/>
                    <a:pt x="518308" y="1692251"/>
                  </a:cubicBezTo>
                  <a:lnTo>
                    <a:pt x="524824" y="1710496"/>
                  </a:lnTo>
                  <a:lnTo>
                    <a:pt x="606347" y="1673941"/>
                  </a:lnTo>
                  <a:cubicBezTo>
                    <a:pt x="676162" y="1646579"/>
                    <a:pt x="742737" y="1624617"/>
                    <a:pt x="801756" y="1576013"/>
                  </a:cubicBezTo>
                  <a:cubicBezTo>
                    <a:pt x="825507" y="1556571"/>
                    <a:pt x="849618" y="1535330"/>
                    <a:pt x="869771" y="1511928"/>
                  </a:cubicBezTo>
                  <a:cubicBezTo>
                    <a:pt x="891363" y="1487086"/>
                    <a:pt x="898920" y="1467285"/>
                    <a:pt x="884166" y="1438483"/>
                  </a:cubicBezTo>
                  <a:lnTo>
                    <a:pt x="881324" y="1432878"/>
                  </a:lnTo>
                  <a:lnTo>
                    <a:pt x="888253" y="1459411"/>
                  </a:lnTo>
                  <a:cubicBezTo>
                    <a:pt x="890053" y="1502667"/>
                    <a:pt x="845769" y="1518888"/>
                    <a:pt x="813006" y="1534028"/>
                  </a:cubicBezTo>
                  <a:cubicBezTo>
                    <a:pt x="776643" y="1550970"/>
                    <a:pt x="739919" y="1567551"/>
                    <a:pt x="703556" y="1584493"/>
                  </a:cubicBezTo>
                  <a:cubicBezTo>
                    <a:pt x="681954" y="1594226"/>
                    <a:pt x="659272" y="1609366"/>
                    <a:pt x="635869" y="1613692"/>
                  </a:cubicBezTo>
                  <a:cubicBezTo>
                    <a:pt x="591225" y="1621983"/>
                    <a:pt x="563143" y="1565749"/>
                    <a:pt x="550901" y="1531144"/>
                  </a:cubicBezTo>
                  <a:cubicBezTo>
                    <a:pt x="549101" y="1526097"/>
                    <a:pt x="555942" y="1522493"/>
                    <a:pt x="558462" y="1527539"/>
                  </a:cubicBezTo>
                  <a:cubicBezTo>
                    <a:pt x="568903" y="1548447"/>
                    <a:pt x="580784" y="1578005"/>
                    <a:pt x="600946" y="1591342"/>
                  </a:cubicBezTo>
                  <a:cubicBezTo>
                    <a:pt x="629389" y="1610087"/>
                    <a:pt x="641990" y="1598912"/>
                    <a:pt x="666832" y="1588098"/>
                  </a:cubicBezTo>
                  <a:cubicBezTo>
                    <a:pt x="703556" y="1571877"/>
                    <a:pt x="739559" y="1553854"/>
                    <a:pt x="775923" y="1536912"/>
                  </a:cubicBezTo>
                  <a:cubicBezTo>
                    <a:pt x="811206" y="1520330"/>
                    <a:pt x="880692" y="1500865"/>
                    <a:pt x="873132" y="1451480"/>
                  </a:cubicBezTo>
                  <a:cubicBezTo>
                    <a:pt x="871331" y="1439405"/>
                    <a:pt x="866921" y="1428140"/>
                    <a:pt x="861340" y="1417506"/>
                  </a:cubicBezTo>
                  <a:close/>
                  <a:moveTo>
                    <a:pt x="958077" y="1379155"/>
                  </a:moveTo>
                  <a:cubicBezTo>
                    <a:pt x="956357" y="1378930"/>
                    <a:pt x="954456" y="1379924"/>
                    <a:pt x="950655" y="1381369"/>
                  </a:cubicBezTo>
                  <a:lnTo>
                    <a:pt x="938771" y="1387548"/>
                  </a:lnTo>
                  <a:lnTo>
                    <a:pt x="936173" y="1382453"/>
                  </a:lnTo>
                  <a:cubicBezTo>
                    <a:pt x="935086" y="1385345"/>
                    <a:pt x="934362" y="1387875"/>
                    <a:pt x="933276" y="1390405"/>
                  </a:cubicBezTo>
                  <a:lnTo>
                    <a:pt x="938771" y="1387548"/>
                  </a:lnTo>
                  <a:lnTo>
                    <a:pt x="946310" y="1402333"/>
                  </a:lnTo>
                  <a:lnTo>
                    <a:pt x="944812" y="1406259"/>
                  </a:lnTo>
                  <a:lnTo>
                    <a:pt x="942690" y="1405585"/>
                  </a:lnTo>
                  <a:lnTo>
                    <a:pt x="904375" y="1427063"/>
                  </a:lnTo>
                  <a:lnTo>
                    <a:pt x="904453" y="1427187"/>
                  </a:lnTo>
                  <a:lnTo>
                    <a:pt x="904463" y="1427207"/>
                  </a:lnTo>
                  <a:lnTo>
                    <a:pt x="920740" y="1421760"/>
                  </a:lnTo>
                  <a:cubicBezTo>
                    <a:pt x="928569" y="1417965"/>
                    <a:pt x="936173" y="1413537"/>
                    <a:pt x="943414" y="1409923"/>
                  </a:cubicBezTo>
                  <a:lnTo>
                    <a:pt x="944812" y="1406259"/>
                  </a:lnTo>
                  <a:lnTo>
                    <a:pt x="950655" y="1408116"/>
                  </a:lnTo>
                  <a:lnTo>
                    <a:pt x="957557" y="1420875"/>
                  </a:lnTo>
                  <a:lnTo>
                    <a:pt x="952103" y="1423657"/>
                  </a:lnTo>
                  <a:lnTo>
                    <a:pt x="960431" y="1426187"/>
                  </a:lnTo>
                  <a:lnTo>
                    <a:pt x="957557" y="1420875"/>
                  </a:lnTo>
                  <a:lnTo>
                    <a:pt x="978690" y="1410092"/>
                  </a:lnTo>
                  <a:lnTo>
                    <a:pt x="981792" y="1415706"/>
                  </a:lnTo>
                  <a:cubicBezTo>
                    <a:pt x="982516" y="1413176"/>
                    <a:pt x="983602" y="1409923"/>
                    <a:pt x="984689" y="1407031"/>
                  </a:cubicBezTo>
                  <a:lnTo>
                    <a:pt x="978690" y="1410092"/>
                  </a:lnTo>
                  <a:lnTo>
                    <a:pt x="964413" y="1384261"/>
                  </a:lnTo>
                  <a:cubicBezTo>
                    <a:pt x="961336" y="1380827"/>
                    <a:pt x="959797" y="1379381"/>
                    <a:pt x="958077" y="1379155"/>
                  </a:cubicBezTo>
                  <a:close/>
                  <a:moveTo>
                    <a:pt x="863012" y="1378568"/>
                  </a:moveTo>
                  <a:lnTo>
                    <a:pt x="851998" y="1387747"/>
                  </a:lnTo>
                  <a:lnTo>
                    <a:pt x="862023" y="1394820"/>
                  </a:lnTo>
                  <a:lnTo>
                    <a:pt x="859335" y="1389519"/>
                  </a:lnTo>
                  <a:close/>
                  <a:moveTo>
                    <a:pt x="553546" y="779232"/>
                  </a:moveTo>
                  <a:cubicBezTo>
                    <a:pt x="556065" y="777793"/>
                    <a:pt x="560025" y="778512"/>
                    <a:pt x="561825" y="780672"/>
                  </a:cubicBezTo>
                  <a:cubicBezTo>
                    <a:pt x="579825" y="804242"/>
                    <a:pt x="590444" y="825113"/>
                    <a:pt x="590669" y="845085"/>
                  </a:cubicBezTo>
                  <a:lnTo>
                    <a:pt x="588014" y="855085"/>
                  </a:lnTo>
                  <a:lnTo>
                    <a:pt x="634392" y="838956"/>
                  </a:lnTo>
                  <a:cubicBezTo>
                    <a:pt x="650207" y="838698"/>
                    <a:pt x="664703" y="845122"/>
                    <a:pt x="676245" y="861744"/>
                  </a:cubicBezTo>
                  <a:cubicBezTo>
                    <a:pt x="677328" y="863182"/>
                    <a:pt x="675885" y="865338"/>
                    <a:pt x="673720" y="864260"/>
                  </a:cubicBezTo>
                  <a:lnTo>
                    <a:pt x="672767" y="864014"/>
                  </a:lnTo>
                  <a:lnTo>
                    <a:pt x="687566" y="882989"/>
                  </a:lnTo>
                  <a:cubicBezTo>
                    <a:pt x="688801" y="886909"/>
                    <a:pt x="690212" y="892611"/>
                    <a:pt x="690212" y="897868"/>
                  </a:cubicBezTo>
                  <a:lnTo>
                    <a:pt x="686630" y="905379"/>
                  </a:lnTo>
                  <a:lnTo>
                    <a:pt x="718747" y="913342"/>
                  </a:lnTo>
                  <a:cubicBezTo>
                    <a:pt x="757827" y="929512"/>
                    <a:pt x="805718" y="963391"/>
                    <a:pt x="812792" y="967426"/>
                  </a:cubicBezTo>
                  <a:cubicBezTo>
                    <a:pt x="841898" y="983923"/>
                    <a:pt x="871004" y="988227"/>
                    <a:pt x="864895" y="1024092"/>
                  </a:cubicBezTo>
                  <a:cubicBezTo>
                    <a:pt x="860583" y="1047763"/>
                    <a:pt x="854452" y="1054689"/>
                    <a:pt x="839225" y="1059093"/>
                  </a:cubicBezTo>
                  <a:lnTo>
                    <a:pt x="826951" y="1061803"/>
                  </a:lnTo>
                  <a:lnTo>
                    <a:pt x="826795" y="1087401"/>
                  </a:lnTo>
                  <a:cubicBezTo>
                    <a:pt x="818022" y="1117110"/>
                    <a:pt x="785973" y="1137040"/>
                    <a:pt x="752707" y="1130014"/>
                  </a:cubicBezTo>
                  <a:cubicBezTo>
                    <a:pt x="719531" y="1123168"/>
                    <a:pt x="685634" y="1097946"/>
                    <a:pt x="656425" y="1081731"/>
                  </a:cubicBezTo>
                  <a:cubicBezTo>
                    <a:pt x="636231" y="1069841"/>
                    <a:pt x="588270" y="1051464"/>
                    <a:pt x="579616" y="1028043"/>
                  </a:cubicBezTo>
                  <a:cubicBezTo>
                    <a:pt x="563388" y="985886"/>
                    <a:pt x="609185" y="923911"/>
                    <a:pt x="651016" y="921028"/>
                  </a:cubicBezTo>
                  <a:cubicBezTo>
                    <a:pt x="653180" y="920848"/>
                    <a:pt x="654983" y="922289"/>
                    <a:pt x="655659" y="924001"/>
                  </a:cubicBezTo>
                  <a:lnTo>
                    <a:pt x="654527" y="926454"/>
                  </a:lnTo>
                  <a:lnTo>
                    <a:pt x="652458" y="925352"/>
                  </a:lnTo>
                  <a:cubicBezTo>
                    <a:pt x="649934" y="924271"/>
                    <a:pt x="648492" y="927874"/>
                    <a:pt x="650655" y="929315"/>
                  </a:cubicBezTo>
                  <a:lnTo>
                    <a:pt x="651507" y="929870"/>
                  </a:lnTo>
                  <a:lnTo>
                    <a:pt x="618415" y="950625"/>
                  </a:lnTo>
                  <a:cubicBezTo>
                    <a:pt x="591268" y="978679"/>
                    <a:pt x="589983" y="1021378"/>
                    <a:pt x="631904" y="1047861"/>
                  </a:cubicBezTo>
                  <a:cubicBezTo>
                    <a:pt x="662195" y="1067318"/>
                    <a:pt x="694649" y="1087136"/>
                    <a:pt x="727464" y="1102269"/>
                  </a:cubicBezTo>
                  <a:cubicBezTo>
                    <a:pt x="741528" y="1110557"/>
                    <a:pt x="757034" y="1115241"/>
                    <a:pt x="773983" y="1115962"/>
                  </a:cubicBezTo>
                  <a:cubicBezTo>
                    <a:pt x="811125" y="1107674"/>
                    <a:pt x="821943" y="1081371"/>
                    <a:pt x="805716" y="1035970"/>
                  </a:cubicBezTo>
                  <a:cubicBezTo>
                    <a:pt x="793456" y="1017954"/>
                    <a:pt x="762804" y="1002821"/>
                    <a:pt x="744774" y="990570"/>
                  </a:cubicBezTo>
                  <a:lnTo>
                    <a:pt x="651507" y="929870"/>
                  </a:lnTo>
                  <a:lnTo>
                    <a:pt x="653540" y="928595"/>
                  </a:lnTo>
                  <a:lnTo>
                    <a:pt x="654527" y="926454"/>
                  </a:lnTo>
                  <a:lnTo>
                    <a:pt x="709434" y="955709"/>
                  </a:lnTo>
                  <a:cubicBezTo>
                    <a:pt x="727735" y="967239"/>
                    <a:pt x="745495" y="979760"/>
                    <a:pt x="763165" y="992011"/>
                  </a:cubicBezTo>
                  <a:cubicBezTo>
                    <a:pt x="786243" y="1007865"/>
                    <a:pt x="818698" y="1025881"/>
                    <a:pt x="826992" y="1055067"/>
                  </a:cubicBezTo>
                  <a:lnTo>
                    <a:pt x="826989" y="1055663"/>
                  </a:lnTo>
                  <a:lnTo>
                    <a:pt x="830804" y="1052156"/>
                  </a:lnTo>
                  <a:cubicBezTo>
                    <a:pt x="834532" y="1050094"/>
                    <a:pt x="838484" y="1048300"/>
                    <a:pt x="842976" y="1043817"/>
                  </a:cubicBezTo>
                  <a:cubicBezTo>
                    <a:pt x="863099" y="1024809"/>
                    <a:pt x="854115" y="1004725"/>
                    <a:pt x="834711" y="990379"/>
                  </a:cubicBezTo>
                  <a:cubicBezTo>
                    <a:pt x="814229" y="975674"/>
                    <a:pt x="789076" y="964915"/>
                    <a:pt x="766797" y="952721"/>
                  </a:cubicBezTo>
                  <a:cubicBezTo>
                    <a:pt x="762845" y="950211"/>
                    <a:pt x="676246" y="899283"/>
                    <a:pt x="678042" y="927974"/>
                  </a:cubicBezTo>
                  <a:cubicBezTo>
                    <a:pt x="678402" y="935147"/>
                    <a:pt x="667622" y="937299"/>
                    <a:pt x="666903" y="930126"/>
                  </a:cubicBezTo>
                  <a:cubicBezTo>
                    <a:pt x="665870" y="921205"/>
                    <a:pt x="667178" y="914985"/>
                    <a:pt x="670283" y="910944"/>
                  </a:cubicBezTo>
                  <a:lnTo>
                    <a:pt x="680186" y="906672"/>
                  </a:lnTo>
                  <a:lnTo>
                    <a:pt x="678262" y="899026"/>
                  </a:lnTo>
                  <a:cubicBezTo>
                    <a:pt x="678306" y="895195"/>
                    <a:pt x="678747" y="891186"/>
                    <a:pt x="678041" y="887622"/>
                  </a:cubicBezTo>
                  <a:cubicBezTo>
                    <a:pt x="675924" y="878356"/>
                    <a:pt x="670280" y="871229"/>
                    <a:pt x="666047" y="863032"/>
                  </a:cubicBezTo>
                  <a:lnTo>
                    <a:pt x="666590" y="862423"/>
                  </a:lnTo>
                  <a:lnTo>
                    <a:pt x="632831" y="853725"/>
                  </a:lnTo>
                  <a:cubicBezTo>
                    <a:pt x="619490" y="854377"/>
                    <a:pt x="606471" y="858690"/>
                    <a:pt x="593868" y="865159"/>
                  </a:cubicBezTo>
                  <a:lnTo>
                    <a:pt x="583498" y="872090"/>
                  </a:lnTo>
                  <a:lnTo>
                    <a:pt x="582834" y="874593"/>
                  </a:lnTo>
                  <a:cubicBezTo>
                    <a:pt x="577372" y="884354"/>
                    <a:pt x="568935" y="894115"/>
                    <a:pt x="557145" y="904101"/>
                  </a:cubicBezTo>
                  <a:lnTo>
                    <a:pt x="475959" y="962444"/>
                  </a:lnTo>
                  <a:lnTo>
                    <a:pt x="448276" y="992655"/>
                  </a:lnTo>
                  <a:cubicBezTo>
                    <a:pt x="431165" y="1015634"/>
                    <a:pt x="420243" y="1040078"/>
                    <a:pt x="426351" y="1062084"/>
                  </a:cubicBezTo>
                  <a:lnTo>
                    <a:pt x="430187" y="1068710"/>
                  </a:lnTo>
                  <a:lnTo>
                    <a:pt x="431291" y="1062033"/>
                  </a:lnTo>
                  <a:cubicBezTo>
                    <a:pt x="443366" y="1028089"/>
                    <a:pt x="491468" y="989652"/>
                    <a:pt x="508199" y="973226"/>
                  </a:cubicBezTo>
                  <a:cubicBezTo>
                    <a:pt x="539862" y="941633"/>
                    <a:pt x="573683" y="911834"/>
                    <a:pt x="609664" y="885626"/>
                  </a:cubicBezTo>
                  <a:cubicBezTo>
                    <a:pt x="628014" y="872342"/>
                    <a:pt x="643126" y="861931"/>
                    <a:pt x="665434" y="867316"/>
                  </a:cubicBezTo>
                  <a:cubicBezTo>
                    <a:pt x="669391" y="868393"/>
                    <a:pt x="667952" y="874137"/>
                    <a:pt x="664354" y="874137"/>
                  </a:cubicBezTo>
                  <a:cubicBezTo>
                    <a:pt x="617580" y="874855"/>
                    <a:pt x="563609" y="933375"/>
                    <a:pt x="531226" y="963533"/>
                  </a:cubicBezTo>
                  <a:cubicBezTo>
                    <a:pt x="504781" y="988036"/>
                    <a:pt x="445829" y="1032605"/>
                    <a:pt x="436807" y="1074391"/>
                  </a:cubicBezTo>
                  <a:lnTo>
                    <a:pt x="436631" y="1079841"/>
                  </a:lnTo>
                  <a:lnTo>
                    <a:pt x="438537" y="1083133"/>
                  </a:lnTo>
                  <a:cubicBezTo>
                    <a:pt x="440161" y="1084750"/>
                    <a:pt x="439710" y="1086906"/>
                    <a:pt x="438447" y="1088344"/>
                  </a:cubicBezTo>
                  <a:lnTo>
                    <a:pt x="436345" y="1088725"/>
                  </a:lnTo>
                  <a:lnTo>
                    <a:pt x="436238" y="1092062"/>
                  </a:lnTo>
                  <a:cubicBezTo>
                    <a:pt x="436238" y="1093498"/>
                    <a:pt x="434439" y="1094934"/>
                    <a:pt x="433719" y="1093498"/>
                  </a:cubicBezTo>
                  <a:lnTo>
                    <a:pt x="431395" y="1086737"/>
                  </a:lnTo>
                  <a:lnTo>
                    <a:pt x="417626" y="1070249"/>
                  </a:lnTo>
                  <a:cubicBezTo>
                    <a:pt x="408201" y="1049824"/>
                    <a:pt x="416816" y="1025641"/>
                    <a:pt x="432000" y="1002493"/>
                  </a:cubicBezTo>
                  <a:lnTo>
                    <a:pt x="458616" y="970092"/>
                  </a:lnTo>
                  <a:lnTo>
                    <a:pt x="427855" y="982993"/>
                  </a:lnTo>
                  <a:cubicBezTo>
                    <a:pt x="411735" y="987610"/>
                    <a:pt x="395153" y="990016"/>
                    <a:pt x="378234" y="989386"/>
                  </a:cubicBezTo>
                  <a:cubicBezTo>
                    <a:pt x="369234" y="988666"/>
                    <a:pt x="357355" y="983628"/>
                    <a:pt x="348715" y="985428"/>
                  </a:cubicBezTo>
                  <a:cubicBezTo>
                    <a:pt x="334316" y="988307"/>
                    <a:pt x="325316" y="1003780"/>
                    <a:pt x="317036" y="1014216"/>
                  </a:cubicBezTo>
                  <a:cubicBezTo>
                    <a:pt x="302277" y="1032928"/>
                    <a:pt x="291118" y="1055959"/>
                    <a:pt x="278878" y="1076470"/>
                  </a:cubicBezTo>
                  <a:cubicBezTo>
                    <a:pt x="255479" y="1117494"/>
                    <a:pt x="224521" y="1163915"/>
                    <a:pt x="211201" y="1209976"/>
                  </a:cubicBezTo>
                  <a:cubicBezTo>
                    <a:pt x="186362" y="1294541"/>
                    <a:pt x="264479" y="1389902"/>
                    <a:pt x="301197" y="1462592"/>
                  </a:cubicBezTo>
                  <a:cubicBezTo>
                    <a:pt x="304797" y="1469789"/>
                    <a:pt x="293638" y="1475187"/>
                    <a:pt x="290038" y="1468350"/>
                  </a:cubicBezTo>
                  <a:cubicBezTo>
                    <a:pt x="260879" y="1410774"/>
                    <a:pt x="225241" y="1356796"/>
                    <a:pt x="204362" y="1295621"/>
                  </a:cubicBezTo>
                  <a:cubicBezTo>
                    <a:pt x="184562" y="1238044"/>
                    <a:pt x="202562" y="1191983"/>
                    <a:pt x="228841" y="1139805"/>
                  </a:cubicBezTo>
                  <a:cubicBezTo>
                    <a:pt x="245760" y="1105978"/>
                    <a:pt x="264119" y="1072872"/>
                    <a:pt x="283558" y="1040485"/>
                  </a:cubicBezTo>
                  <a:cubicBezTo>
                    <a:pt x="295077" y="1021053"/>
                    <a:pt x="306597" y="993344"/>
                    <a:pt x="323876" y="978591"/>
                  </a:cubicBezTo>
                  <a:cubicBezTo>
                    <a:pt x="341515" y="963477"/>
                    <a:pt x="358435" y="972113"/>
                    <a:pt x="379314" y="972473"/>
                  </a:cubicBezTo>
                  <a:cubicBezTo>
                    <a:pt x="416032" y="973553"/>
                    <a:pt x="451310" y="960958"/>
                    <a:pt x="482269" y="942605"/>
                  </a:cubicBezTo>
                  <a:lnTo>
                    <a:pt x="489159" y="937990"/>
                  </a:lnTo>
                  <a:lnTo>
                    <a:pt x="500580" y="926795"/>
                  </a:lnTo>
                  <a:cubicBezTo>
                    <a:pt x="509598" y="918080"/>
                    <a:pt x="522200" y="905501"/>
                    <a:pt x="536752" y="892574"/>
                  </a:cubicBezTo>
                  <a:lnTo>
                    <a:pt x="564396" y="871607"/>
                  </a:lnTo>
                  <a:lnTo>
                    <a:pt x="570465" y="864517"/>
                  </a:lnTo>
                  <a:cubicBezTo>
                    <a:pt x="580184" y="845445"/>
                    <a:pt x="583424" y="823494"/>
                    <a:pt x="564345" y="806941"/>
                  </a:cubicBezTo>
                  <a:cubicBezTo>
                    <a:pt x="553186" y="797225"/>
                    <a:pt x="559665" y="799024"/>
                    <a:pt x="545986" y="800823"/>
                  </a:cubicBezTo>
                  <a:cubicBezTo>
                    <a:pt x="540226" y="801903"/>
                    <a:pt x="524387" y="814138"/>
                    <a:pt x="517907" y="817736"/>
                  </a:cubicBezTo>
                  <a:cubicBezTo>
                    <a:pt x="459230" y="850483"/>
                    <a:pt x="397673" y="874953"/>
                    <a:pt x="333956" y="895105"/>
                  </a:cubicBezTo>
                  <a:cubicBezTo>
                    <a:pt x="306597" y="904101"/>
                    <a:pt x="292198" y="913097"/>
                    <a:pt x="275998" y="936848"/>
                  </a:cubicBezTo>
                  <a:cubicBezTo>
                    <a:pt x="270239" y="945124"/>
                    <a:pt x="265199" y="952681"/>
                    <a:pt x="258359" y="960238"/>
                  </a:cubicBezTo>
                  <a:cubicBezTo>
                    <a:pt x="236040" y="983628"/>
                    <a:pt x="205802" y="1000182"/>
                    <a:pt x="179522" y="1019614"/>
                  </a:cubicBezTo>
                  <a:cubicBezTo>
                    <a:pt x="151084" y="1040485"/>
                    <a:pt x="122645" y="1062076"/>
                    <a:pt x="95286" y="1084387"/>
                  </a:cubicBezTo>
                  <a:cubicBezTo>
                    <a:pt x="72607" y="1103100"/>
                    <a:pt x="21490" y="1132248"/>
                    <a:pt x="13570" y="1162475"/>
                  </a:cubicBezTo>
                  <a:cubicBezTo>
                    <a:pt x="4930" y="1195582"/>
                    <a:pt x="48848" y="1246321"/>
                    <a:pt x="64328" y="1272950"/>
                  </a:cubicBezTo>
                  <a:cubicBezTo>
                    <a:pt x="82687" y="1304977"/>
                    <a:pt x="100686" y="1337004"/>
                    <a:pt x="117965" y="1369750"/>
                  </a:cubicBezTo>
                  <a:lnTo>
                    <a:pt x="216118" y="1562114"/>
                  </a:lnTo>
                  <a:lnTo>
                    <a:pt x="230060" y="1543868"/>
                  </a:lnTo>
                  <a:cubicBezTo>
                    <a:pt x="266901" y="1500977"/>
                    <a:pt x="311339" y="1462236"/>
                    <a:pt x="352131" y="1425521"/>
                  </a:cubicBezTo>
                  <a:lnTo>
                    <a:pt x="413465" y="1371705"/>
                  </a:lnTo>
                  <a:lnTo>
                    <a:pt x="379534" y="1323469"/>
                  </a:lnTo>
                  <a:cubicBezTo>
                    <a:pt x="368225" y="1304008"/>
                    <a:pt x="358181" y="1283736"/>
                    <a:pt x="348409" y="1263553"/>
                  </a:cubicBezTo>
                  <a:cubicBezTo>
                    <a:pt x="331761" y="1229316"/>
                    <a:pt x="311494" y="1193997"/>
                    <a:pt x="300998" y="1157597"/>
                  </a:cubicBezTo>
                  <a:cubicBezTo>
                    <a:pt x="283988" y="1097410"/>
                    <a:pt x="341533" y="1029656"/>
                    <a:pt x="381344" y="990733"/>
                  </a:cubicBezTo>
                  <a:cubicBezTo>
                    <a:pt x="383154" y="988931"/>
                    <a:pt x="386411" y="991814"/>
                    <a:pt x="384963" y="993976"/>
                  </a:cubicBezTo>
                  <a:cubicBezTo>
                    <a:pt x="367229" y="1024250"/>
                    <a:pt x="344428" y="1050559"/>
                    <a:pt x="325971" y="1080472"/>
                  </a:cubicBezTo>
                  <a:cubicBezTo>
                    <a:pt x="300998" y="1121557"/>
                    <a:pt x="306427" y="1148587"/>
                    <a:pt x="325247" y="1190393"/>
                  </a:cubicBezTo>
                  <a:cubicBezTo>
                    <a:pt x="339362" y="1222648"/>
                    <a:pt x="354924" y="1253733"/>
                    <a:pt x="371301" y="1284411"/>
                  </a:cubicBezTo>
                  <a:lnTo>
                    <a:pt x="417758" y="1367938"/>
                  </a:lnTo>
                  <a:lnTo>
                    <a:pt x="437000" y="1351055"/>
                  </a:lnTo>
                  <a:cubicBezTo>
                    <a:pt x="466311" y="1326892"/>
                    <a:pt x="496747" y="1304215"/>
                    <a:pt x="528623" y="1285497"/>
                  </a:cubicBezTo>
                  <a:cubicBezTo>
                    <a:pt x="532946" y="1282618"/>
                    <a:pt x="537628" y="1289817"/>
                    <a:pt x="533666" y="1293057"/>
                  </a:cubicBezTo>
                  <a:cubicBezTo>
                    <a:pt x="476396" y="1341291"/>
                    <a:pt x="414443" y="1383046"/>
                    <a:pt x="358614" y="1433080"/>
                  </a:cubicBezTo>
                  <a:cubicBezTo>
                    <a:pt x="330880" y="1457917"/>
                    <a:pt x="305126" y="1485184"/>
                    <a:pt x="279237" y="1512270"/>
                  </a:cubicBezTo>
                  <a:lnTo>
                    <a:pt x="229238" y="1560975"/>
                  </a:lnTo>
                  <a:lnTo>
                    <a:pt x="271847" y="1530207"/>
                  </a:lnTo>
                  <a:cubicBezTo>
                    <a:pt x="294547" y="1514162"/>
                    <a:pt x="318148" y="1499601"/>
                    <a:pt x="343911" y="1490971"/>
                  </a:cubicBezTo>
                  <a:cubicBezTo>
                    <a:pt x="397598" y="1472994"/>
                    <a:pt x="456690" y="1468320"/>
                    <a:pt x="511819" y="1453578"/>
                  </a:cubicBezTo>
                  <a:cubicBezTo>
                    <a:pt x="579198" y="1435961"/>
                    <a:pt x="648019" y="1415466"/>
                    <a:pt x="707472" y="1377714"/>
                  </a:cubicBezTo>
                  <a:cubicBezTo>
                    <a:pt x="760438" y="1343917"/>
                    <a:pt x="806920" y="1299333"/>
                    <a:pt x="854842" y="1259063"/>
                  </a:cubicBezTo>
                  <a:cubicBezTo>
                    <a:pt x="881145" y="1236772"/>
                    <a:pt x="907088" y="1214839"/>
                    <a:pt x="933391" y="1192547"/>
                  </a:cubicBezTo>
                  <a:cubicBezTo>
                    <a:pt x="954650" y="1174570"/>
                    <a:pt x="987079" y="1155873"/>
                    <a:pt x="1000771" y="1131065"/>
                  </a:cubicBezTo>
                  <a:cubicBezTo>
                    <a:pt x="1011220" y="1112368"/>
                    <a:pt x="1002933" y="1122436"/>
                    <a:pt x="989241" y="1126750"/>
                  </a:cubicBezTo>
                  <a:cubicBezTo>
                    <a:pt x="982034" y="1128907"/>
                    <a:pt x="974828" y="1131065"/>
                    <a:pt x="967261" y="1133582"/>
                  </a:cubicBezTo>
                  <a:cubicBezTo>
                    <a:pt x="946723" y="1139334"/>
                    <a:pt x="926185" y="1145087"/>
                    <a:pt x="905647" y="1150840"/>
                  </a:cubicBezTo>
                  <a:cubicBezTo>
                    <a:pt x="823494" y="1172053"/>
                    <a:pt x="740981" y="1194345"/>
                    <a:pt x="660630" y="1222030"/>
                  </a:cubicBezTo>
                  <a:lnTo>
                    <a:pt x="655705" y="1219814"/>
                  </a:lnTo>
                  <a:lnTo>
                    <a:pt x="658875" y="1228301"/>
                  </a:lnTo>
                  <a:cubicBezTo>
                    <a:pt x="660838" y="1235883"/>
                    <a:pt x="661668" y="1243239"/>
                    <a:pt x="660681" y="1249989"/>
                  </a:cubicBezTo>
                  <a:cubicBezTo>
                    <a:pt x="654220" y="1293545"/>
                    <a:pt x="592838" y="1337821"/>
                    <a:pt x="554788" y="1304704"/>
                  </a:cubicBezTo>
                  <a:cubicBezTo>
                    <a:pt x="526072" y="1279146"/>
                    <a:pt x="509201" y="1233790"/>
                    <a:pt x="492330" y="1200314"/>
                  </a:cubicBezTo>
                  <a:cubicBezTo>
                    <a:pt x="473305" y="1162157"/>
                    <a:pt x="453204" y="1123641"/>
                    <a:pt x="440281" y="1083324"/>
                  </a:cubicBezTo>
                  <a:cubicBezTo>
                    <a:pt x="439563" y="1080805"/>
                    <a:pt x="443512" y="1078645"/>
                    <a:pt x="445307" y="1080805"/>
                  </a:cubicBezTo>
                  <a:lnTo>
                    <a:pt x="447288" y="1084177"/>
                  </a:lnTo>
                  <a:lnTo>
                    <a:pt x="447819" y="1086159"/>
                  </a:lnTo>
                  <a:lnTo>
                    <a:pt x="448357" y="1085998"/>
                  </a:lnTo>
                  <a:lnTo>
                    <a:pt x="479587" y="1139164"/>
                  </a:lnTo>
                  <a:cubicBezTo>
                    <a:pt x="489907" y="1159367"/>
                    <a:pt x="499509" y="1179975"/>
                    <a:pt x="509560" y="1199954"/>
                  </a:cubicBezTo>
                  <a:cubicBezTo>
                    <a:pt x="519970" y="1220472"/>
                    <a:pt x="530738" y="1241350"/>
                    <a:pt x="542584" y="1261148"/>
                  </a:cubicBezTo>
                  <a:cubicBezTo>
                    <a:pt x="553712" y="1279506"/>
                    <a:pt x="558019" y="1289225"/>
                    <a:pt x="578480" y="1296785"/>
                  </a:cubicBezTo>
                  <a:cubicBezTo>
                    <a:pt x="601094" y="1305064"/>
                    <a:pt x="624426" y="1288505"/>
                    <a:pt x="637349" y="1267627"/>
                  </a:cubicBezTo>
                  <a:cubicBezTo>
                    <a:pt x="662835" y="1226951"/>
                    <a:pt x="610068" y="1148478"/>
                    <a:pt x="590325" y="1110682"/>
                  </a:cubicBezTo>
                  <a:cubicBezTo>
                    <a:pt x="585659" y="1100963"/>
                    <a:pt x="579915" y="1091604"/>
                    <a:pt x="574890" y="1081885"/>
                  </a:cubicBezTo>
                  <a:cubicBezTo>
                    <a:pt x="560532" y="1057767"/>
                    <a:pt x="556942" y="1046608"/>
                    <a:pt x="527149" y="1040848"/>
                  </a:cubicBezTo>
                  <a:cubicBezTo>
                    <a:pt x="490535" y="1034369"/>
                    <a:pt x="471151" y="1051647"/>
                    <a:pt x="452486" y="1084764"/>
                  </a:cubicBezTo>
                  <a:lnTo>
                    <a:pt x="448357" y="1085998"/>
                  </a:lnTo>
                  <a:lnTo>
                    <a:pt x="447288" y="1084177"/>
                  </a:lnTo>
                  <a:lnTo>
                    <a:pt x="446383" y="1080805"/>
                  </a:lnTo>
                  <a:cubicBezTo>
                    <a:pt x="465049" y="1041928"/>
                    <a:pt x="524277" y="993693"/>
                    <a:pt x="560173" y="1039409"/>
                  </a:cubicBezTo>
                  <a:cubicBezTo>
                    <a:pt x="588171" y="1075045"/>
                    <a:pt x="609350" y="1124001"/>
                    <a:pt x="629093" y="1164317"/>
                  </a:cubicBezTo>
                  <a:cubicBezTo>
                    <a:pt x="634298" y="1175296"/>
                    <a:pt x="643182" y="1189964"/>
                    <a:pt x="650271" y="1205263"/>
                  </a:cubicBezTo>
                  <a:lnTo>
                    <a:pt x="654037" y="1215348"/>
                  </a:lnTo>
                  <a:lnTo>
                    <a:pt x="655586" y="1211244"/>
                  </a:lnTo>
                  <a:cubicBezTo>
                    <a:pt x="771608" y="1168458"/>
                    <a:pt x="894837" y="1144368"/>
                    <a:pt x="1012661" y="1105896"/>
                  </a:cubicBezTo>
                  <a:cubicBezTo>
                    <a:pt x="1016625" y="1104818"/>
                    <a:pt x="1020228" y="1108773"/>
                    <a:pt x="1020228" y="1112368"/>
                  </a:cubicBezTo>
                  <a:cubicBezTo>
                    <a:pt x="1019147" y="1136098"/>
                    <a:pt x="1004374" y="1148323"/>
                    <a:pt x="987079" y="1162705"/>
                  </a:cubicBezTo>
                  <a:cubicBezTo>
                    <a:pt x="949966" y="1194345"/>
                    <a:pt x="912853" y="1224906"/>
                    <a:pt x="875380" y="1256187"/>
                  </a:cubicBezTo>
                  <a:cubicBezTo>
                    <a:pt x="814486" y="1307243"/>
                    <a:pt x="755394" y="1365489"/>
                    <a:pt x="684772" y="1402882"/>
                  </a:cubicBezTo>
                  <a:cubicBezTo>
                    <a:pt x="610546" y="1442073"/>
                    <a:pt x="524430" y="1462208"/>
                    <a:pt x="443358" y="1479106"/>
                  </a:cubicBezTo>
                  <a:cubicBezTo>
                    <a:pt x="396517" y="1488454"/>
                    <a:pt x="347874" y="1492409"/>
                    <a:pt x="306077" y="1517578"/>
                  </a:cubicBezTo>
                  <a:cubicBezTo>
                    <a:pt x="289142" y="1527825"/>
                    <a:pt x="273739" y="1540409"/>
                    <a:pt x="257795" y="1552139"/>
                  </a:cubicBezTo>
                  <a:lnTo>
                    <a:pt x="210667" y="1579064"/>
                  </a:lnTo>
                  <a:lnTo>
                    <a:pt x="202094" y="1587416"/>
                  </a:lnTo>
                  <a:lnTo>
                    <a:pt x="202544" y="1590016"/>
                  </a:lnTo>
                  <a:cubicBezTo>
                    <a:pt x="184895" y="1617393"/>
                    <a:pt x="223073" y="1594338"/>
                    <a:pt x="223073" y="1594338"/>
                  </a:cubicBezTo>
                  <a:cubicBezTo>
                    <a:pt x="231717" y="1588575"/>
                    <a:pt x="240361" y="1582812"/>
                    <a:pt x="249365" y="1577048"/>
                  </a:cubicBezTo>
                  <a:cubicBezTo>
                    <a:pt x="269174" y="1564441"/>
                    <a:pt x="288983" y="1551833"/>
                    <a:pt x="310232" y="1542467"/>
                  </a:cubicBezTo>
                  <a:cubicBezTo>
                    <a:pt x="341206" y="1528419"/>
                    <a:pt x="373261" y="1523016"/>
                    <a:pt x="407116" y="1521935"/>
                  </a:cubicBezTo>
                  <a:cubicBezTo>
                    <a:pt x="496796" y="1519053"/>
                    <a:pt x="588638" y="1510408"/>
                    <a:pt x="675077" y="1484473"/>
                  </a:cubicBezTo>
                  <a:cubicBezTo>
                    <a:pt x="773401" y="1454935"/>
                    <a:pt x="850116" y="1373887"/>
                    <a:pt x="927911" y="1310128"/>
                  </a:cubicBezTo>
                  <a:cubicBezTo>
                    <a:pt x="964287" y="1280230"/>
                    <a:pt x="1000663" y="1250693"/>
                    <a:pt x="1036680" y="1220435"/>
                  </a:cubicBezTo>
                  <a:cubicBezTo>
                    <a:pt x="1062251" y="1198822"/>
                    <a:pt x="1061891" y="1189096"/>
                    <a:pt x="1047485" y="1160279"/>
                  </a:cubicBezTo>
                  <a:cubicBezTo>
                    <a:pt x="1038481" y="1142628"/>
                    <a:pt x="1029476" y="1124617"/>
                    <a:pt x="1020833" y="1106607"/>
                  </a:cubicBezTo>
                  <a:cubicBezTo>
                    <a:pt x="1019392" y="1103905"/>
                    <a:pt x="1020833" y="1101474"/>
                    <a:pt x="1022994" y="1100438"/>
                  </a:cubicBezTo>
                  <a:cubicBezTo>
                    <a:pt x="1025155" y="1099402"/>
                    <a:pt x="1028036" y="1099763"/>
                    <a:pt x="1029476" y="1102644"/>
                  </a:cubicBezTo>
                  <a:cubicBezTo>
                    <a:pt x="1045324" y="1133263"/>
                    <a:pt x="1061171" y="1164601"/>
                    <a:pt x="1076658" y="1195580"/>
                  </a:cubicBezTo>
                  <a:cubicBezTo>
                    <a:pt x="1077378" y="1197381"/>
                    <a:pt x="1077018" y="1200263"/>
                    <a:pt x="1075217" y="1201703"/>
                  </a:cubicBezTo>
                  <a:lnTo>
                    <a:pt x="863694" y="1377999"/>
                  </a:lnTo>
                  <a:lnTo>
                    <a:pt x="875529" y="1381598"/>
                  </a:lnTo>
                  <a:lnTo>
                    <a:pt x="900301" y="1420642"/>
                  </a:lnTo>
                  <a:lnTo>
                    <a:pt x="915309" y="1410600"/>
                  </a:lnTo>
                  <a:lnTo>
                    <a:pt x="932941" y="1402059"/>
                  </a:lnTo>
                  <a:lnTo>
                    <a:pt x="935810" y="1407393"/>
                  </a:lnTo>
                  <a:lnTo>
                    <a:pt x="938345" y="1399441"/>
                  </a:lnTo>
                  <a:lnTo>
                    <a:pt x="932941" y="1402059"/>
                  </a:lnTo>
                  <a:lnTo>
                    <a:pt x="925311" y="1387875"/>
                  </a:lnTo>
                  <a:cubicBezTo>
                    <a:pt x="923862" y="1384622"/>
                    <a:pt x="924949" y="1381369"/>
                    <a:pt x="927845" y="1379562"/>
                  </a:cubicBezTo>
                  <a:cubicBezTo>
                    <a:pt x="937259" y="1374502"/>
                    <a:pt x="953551" y="1360406"/>
                    <a:pt x="965137" y="1366550"/>
                  </a:cubicBezTo>
                  <a:cubicBezTo>
                    <a:pt x="978171" y="1373418"/>
                    <a:pt x="987947" y="1397634"/>
                    <a:pt x="993378" y="1409923"/>
                  </a:cubicBezTo>
                  <a:cubicBezTo>
                    <a:pt x="994826" y="1413176"/>
                    <a:pt x="993740" y="1417151"/>
                    <a:pt x="990481" y="1418597"/>
                  </a:cubicBezTo>
                  <a:cubicBezTo>
                    <a:pt x="979620" y="1424019"/>
                    <a:pt x="968758" y="1429440"/>
                    <a:pt x="957534" y="1434862"/>
                  </a:cubicBezTo>
                  <a:cubicBezTo>
                    <a:pt x="954638" y="1436308"/>
                    <a:pt x="950655" y="1434862"/>
                    <a:pt x="949207" y="1431970"/>
                  </a:cubicBezTo>
                  <a:lnTo>
                    <a:pt x="942746" y="1419320"/>
                  </a:lnTo>
                  <a:lnTo>
                    <a:pt x="948120" y="1416429"/>
                  </a:lnTo>
                  <a:cubicBezTo>
                    <a:pt x="945586" y="1415344"/>
                    <a:pt x="942690" y="1414621"/>
                    <a:pt x="939793" y="1413537"/>
                  </a:cubicBezTo>
                  <a:lnTo>
                    <a:pt x="942746" y="1419320"/>
                  </a:lnTo>
                  <a:lnTo>
                    <a:pt x="924270" y="1429260"/>
                  </a:lnTo>
                  <a:lnTo>
                    <a:pt x="908799" y="1435947"/>
                  </a:lnTo>
                  <a:lnTo>
                    <a:pt x="916976" y="1452428"/>
                  </a:lnTo>
                  <a:cubicBezTo>
                    <a:pt x="920063" y="1460737"/>
                    <a:pt x="921772" y="1468815"/>
                    <a:pt x="921232" y="1476286"/>
                  </a:cubicBezTo>
                  <a:cubicBezTo>
                    <a:pt x="919433" y="1497887"/>
                    <a:pt x="897841" y="1513728"/>
                    <a:pt x="883806" y="1527769"/>
                  </a:cubicBezTo>
                  <a:lnTo>
                    <a:pt x="879721" y="1531409"/>
                  </a:lnTo>
                  <a:lnTo>
                    <a:pt x="904403" y="1553096"/>
                  </a:lnTo>
                  <a:cubicBezTo>
                    <a:pt x="934364" y="1584403"/>
                    <a:pt x="959316" y="1625649"/>
                    <a:pt x="970916" y="1664055"/>
                  </a:cubicBezTo>
                  <a:lnTo>
                    <a:pt x="971552" y="1669215"/>
                  </a:lnTo>
                  <a:lnTo>
                    <a:pt x="1108856" y="1640301"/>
                  </a:lnTo>
                  <a:cubicBezTo>
                    <a:pt x="1155282" y="1633549"/>
                    <a:pt x="1202068" y="1629318"/>
                    <a:pt x="1248674" y="1626437"/>
                  </a:cubicBezTo>
                  <a:cubicBezTo>
                    <a:pt x="1262530" y="1625717"/>
                    <a:pt x="1279805" y="1623106"/>
                    <a:pt x="1296900" y="1622070"/>
                  </a:cubicBezTo>
                  <a:cubicBezTo>
                    <a:pt x="1313994" y="1621035"/>
                    <a:pt x="1330909" y="1621575"/>
                    <a:pt x="1344045" y="1627157"/>
                  </a:cubicBezTo>
                  <a:cubicBezTo>
                    <a:pt x="1372117" y="1639401"/>
                    <a:pt x="1378595" y="1679373"/>
                    <a:pt x="1387952" y="1704941"/>
                  </a:cubicBezTo>
                  <a:cubicBezTo>
                    <a:pt x="1397309" y="1728708"/>
                    <a:pt x="1417103" y="1761479"/>
                    <a:pt x="1413504" y="1788487"/>
                  </a:cubicBezTo>
                  <a:cubicBezTo>
                    <a:pt x="1410625" y="1811534"/>
                    <a:pt x="1390471" y="1827739"/>
                    <a:pt x="1374636" y="1842864"/>
                  </a:cubicBezTo>
                  <a:cubicBezTo>
                    <a:pt x="1314534" y="1899041"/>
                    <a:pt x="1251913" y="1951978"/>
                    <a:pt x="1193971" y="2010676"/>
                  </a:cubicBezTo>
                  <a:cubicBezTo>
                    <a:pt x="1139627" y="2066133"/>
                    <a:pt x="1094641" y="2115469"/>
                    <a:pt x="1017984" y="2137796"/>
                  </a:cubicBezTo>
                  <a:cubicBezTo>
                    <a:pt x="933769" y="2161923"/>
                    <a:pt x="848115" y="2180649"/>
                    <a:pt x="763180" y="2201536"/>
                  </a:cubicBezTo>
                  <a:cubicBezTo>
                    <a:pt x="677886" y="2222422"/>
                    <a:pt x="592592" y="2243669"/>
                    <a:pt x="506938" y="2264555"/>
                  </a:cubicBezTo>
                  <a:cubicBezTo>
                    <a:pt x="463031" y="2274998"/>
                    <a:pt x="419124" y="2289043"/>
                    <a:pt x="374498" y="2296245"/>
                  </a:cubicBezTo>
                  <a:cubicBezTo>
                    <a:pt x="353984" y="2299846"/>
                    <a:pt x="342827" y="2298406"/>
                    <a:pt x="328072" y="2283281"/>
                  </a:cubicBezTo>
                  <a:cubicBezTo>
                    <a:pt x="304319" y="2259514"/>
                    <a:pt x="288483" y="2221342"/>
                    <a:pt x="273728" y="2191812"/>
                  </a:cubicBezTo>
                  <a:cubicBezTo>
                    <a:pt x="262211" y="2168045"/>
                    <a:pt x="239538" y="2132394"/>
                    <a:pt x="242057" y="2104665"/>
                  </a:cubicBezTo>
                  <a:cubicBezTo>
                    <a:pt x="245567" y="2069284"/>
                    <a:pt x="280453" y="2031067"/>
                    <a:pt x="314986" y="2007182"/>
                  </a:cubicBezTo>
                  <a:lnTo>
                    <a:pt x="346004" y="1989943"/>
                  </a:lnTo>
                  <a:lnTo>
                    <a:pt x="332956" y="1966705"/>
                  </a:lnTo>
                  <a:cubicBezTo>
                    <a:pt x="330633" y="1955400"/>
                    <a:pt x="332599" y="1943827"/>
                    <a:pt x="341712" y="1934856"/>
                  </a:cubicBezTo>
                  <a:cubicBezTo>
                    <a:pt x="354578" y="1922296"/>
                    <a:pt x="368516" y="1932344"/>
                    <a:pt x="359939" y="1899329"/>
                  </a:cubicBezTo>
                  <a:cubicBezTo>
                    <a:pt x="357795" y="1891075"/>
                    <a:pt x="349932" y="1882103"/>
                    <a:pt x="345643" y="1875285"/>
                  </a:cubicBezTo>
                  <a:lnTo>
                    <a:pt x="316120" y="1827025"/>
                  </a:lnTo>
                  <a:lnTo>
                    <a:pt x="285344" y="1843153"/>
                  </a:lnTo>
                  <a:cubicBezTo>
                    <a:pt x="283725" y="1843693"/>
                    <a:pt x="282195" y="1842973"/>
                    <a:pt x="281386" y="1841803"/>
                  </a:cubicBezTo>
                  <a:lnTo>
                    <a:pt x="281500" y="1840509"/>
                  </a:lnTo>
                  <a:lnTo>
                    <a:pt x="256374" y="1849254"/>
                  </a:lnTo>
                  <a:cubicBezTo>
                    <a:pt x="170411" y="1855921"/>
                    <a:pt x="96572" y="1710705"/>
                    <a:pt x="173717" y="1682301"/>
                  </a:cubicBezTo>
                  <a:cubicBezTo>
                    <a:pt x="172638" y="1682662"/>
                    <a:pt x="173357" y="1684465"/>
                    <a:pt x="174437" y="1684465"/>
                  </a:cubicBezTo>
                  <a:lnTo>
                    <a:pt x="174926" y="1684455"/>
                  </a:lnTo>
                  <a:lnTo>
                    <a:pt x="156765" y="1712034"/>
                  </a:lnTo>
                  <a:cubicBezTo>
                    <a:pt x="132524" y="1782685"/>
                    <a:pt x="231476" y="1882573"/>
                    <a:pt x="295712" y="1820084"/>
                  </a:cubicBezTo>
                  <a:cubicBezTo>
                    <a:pt x="329539" y="1786900"/>
                    <a:pt x="305428" y="1737847"/>
                    <a:pt x="277718" y="1710795"/>
                  </a:cubicBezTo>
                  <a:cubicBezTo>
                    <a:pt x="263324" y="1696729"/>
                    <a:pt x="247220" y="1687621"/>
                    <a:pt x="229857" y="1683293"/>
                  </a:cubicBezTo>
                  <a:lnTo>
                    <a:pt x="174926" y="1684455"/>
                  </a:lnTo>
                  <a:lnTo>
                    <a:pt x="175157" y="1684104"/>
                  </a:lnTo>
                  <a:cubicBezTo>
                    <a:pt x="176236" y="1683022"/>
                    <a:pt x="175157" y="1681580"/>
                    <a:pt x="173717" y="1682301"/>
                  </a:cubicBezTo>
                  <a:cubicBezTo>
                    <a:pt x="185953" y="1676440"/>
                    <a:pt x="198076" y="1673148"/>
                    <a:pt x="209873" y="1672185"/>
                  </a:cubicBezTo>
                  <a:cubicBezTo>
                    <a:pt x="245263" y="1669294"/>
                    <a:pt x="277718" y="1687350"/>
                    <a:pt x="301469" y="1719812"/>
                  </a:cubicBezTo>
                  <a:cubicBezTo>
                    <a:pt x="320902" y="1746323"/>
                    <a:pt x="330618" y="1783181"/>
                    <a:pt x="316347" y="1811517"/>
                  </a:cubicBezTo>
                  <a:lnTo>
                    <a:pt x="307071" y="1821609"/>
                  </a:lnTo>
                  <a:lnTo>
                    <a:pt x="327464" y="1808609"/>
                  </a:lnTo>
                  <a:lnTo>
                    <a:pt x="335878" y="1782962"/>
                  </a:lnTo>
                  <a:cubicBezTo>
                    <a:pt x="349955" y="1711686"/>
                    <a:pt x="302702" y="1636640"/>
                    <a:pt x="222868" y="1636008"/>
                  </a:cubicBezTo>
                  <a:lnTo>
                    <a:pt x="221488" y="1634668"/>
                  </a:lnTo>
                  <a:lnTo>
                    <a:pt x="189785" y="1660189"/>
                  </a:lnTo>
                  <a:cubicBezTo>
                    <a:pt x="180054" y="1669898"/>
                    <a:pt x="171764" y="1679967"/>
                    <a:pt x="162033" y="1689676"/>
                  </a:cubicBezTo>
                  <a:cubicBezTo>
                    <a:pt x="159871" y="1691834"/>
                    <a:pt x="156988" y="1688957"/>
                    <a:pt x="158429" y="1686440"/>
                  </a:cubicBezTo>
                  <a:cubicBezTo>
                    <a:pt x="165637" y="1672415"/>
                    <a:pt x="175008" y="1660189"/>
                    <a:pt x="186181" y="1649042"/>
                  </a:cubicBezTo>
                  <a:cubicBezTo>
                    <a:pt x="190326" y="1644906"/>
                    <a:pt x="195552" y="1639422"/>
                    <a:pt x="201363" y="1635287"/>
                  </a:cubicBezTo>
                  <a:lnTo>
                    <a:pt x="201880" y="1635131"/>
                  </a:lnTo>
                  <a:lnTo>
                    <a:pt x="197872" y="1631026"/>
                  </a:lnTo>
                  <a:lnTo>
                    <a:pt x="192019" y="1621044"/>
                  </a:lnTo>
                  <a:lnTo>
                    <a:pt x="188137" y="1620635"/>
                  </a:lnTo>
                  <a:cubicBezTo>
                    <a:pt x="174451" y="1610188"/>
                    <a:pt x="189578" y="1595419"/>
                    <a:pt x="197141" y="1586053"/>
                  </a:cubicBezTo>
                  <a:lnTo>
                    <a:pt x="197919" y="1585931"/>
                  </a:lnTo>
                  <a:lnTo>
                    <a:pt x="209940" y="1570199"/>
                  </a:lnTo>
                  <a:lnTo>
                    <a:pt x="131780" y="1419770"/>
                  </a:lnTo>
                  <a:cubicBezTo>
                    <a:pt x="105096" y="1369841"/>
                    <a:pt x="77647" y="1320271"/>
                    <a:pt x="48848" y="1271151"/>
                  </a:cubicBezTo>
                  <a:cubicBezTo>
                    <a:pt x="32649" y="1242722"/>
                    <a:pt x="-3349" y="1203858"/>
                    <a:pt x="251" y="1169312"/>
                  </a:cubicBezTo>
                  <a:cubicBezTo>
                    <a:pt x="3490" y="1137286"/>
                    <a:pt x="40209" y="1114255"/>
                    <a:pt x="61808" y="1095902"/>
                  </a:cubicBezTo>
                  <a:cubicBezTo>
                    <a:pt x="103206" y="1060637"/>
                    <a:pt x="145684" y="1026451"/>
                    <a:pt x="189962" y="994424"/>
                  </a:cubicBezTo>
                  <a:cubicBezTo>
                    <a:pt x="211561" y="978591"/>
                    <a:pt x="234600" y="964196"/>
                    <a:pt x="251879" y="943685"/>
                  </a:cubicBezTo>
                  <a:cubicBezTo>
                    <a:pt x="262679" y="930370"/>
                    <a:pt x="269159" y="914177"/>
                    <a:pt x="282478" y="903021"/>
                  </a:cubicBezTo>
                  <a:cubicBezTo>
                    <a:pt x="314517" y="876752"/>
                    <a:pt x="370314" y="869915"/>
                    <a:pt x="407392" y="854801"/>
                  </a:cubicBezTo>
                  <a:cubicBezTo>
                    <a:pt x="458150" y="833570"/>
                    <a:pt x="506388" y="807661"/>
                    <a:pt x="553546" y="779232"/>
                  </a:cubicBezTo>
                  <a:close/>
                  <a:moveTo>
                    <a:pt x="899566" y="430381"/>
                  </a:moveTo>
                  <a:lnTo>
                    <a:pt x="886633" y="437737"/>
                  </a:lnTo>
                  <a:cubicBezTo>
                    <a:pt x="862934" y="444220"/>
                    <a:pt x="821663" y="449892"/>
                    <a:pt x="789784" y="446397"/>
                  </a:cubicBezTo>
                  <a:lnTo>
                    <a:pt x="765554" y="440408"/>
                  </a:lnTo>
                  <a:lnTo>
                    <a:pt x="766016" y="441460"/>
                  </a:lnTo>
                  <a:lnTo>
                    <a:pt x="759281" y="455366"/>
                  </a:lnTo>
                  <a:lnTo>
                    <a:pt x="761048" y="459133"/>
                  </a:lnTo>
                  <a:cubicBezTo>
                    <a:pt x="735532" y="512147"/>
                    <a:pt x="708578" y="564440"/>
                    <a:pt x="679828" y="615290"/>
                  </a:cubicBezTo>
                  <a:lnTo>
                    <a:pt x="642192" y="680837"/>
                  </a:lnTo>
                  <a:lnTo>
                    <a:pt x="690751" y="678648"/>
                  </a:lnTo>
                  <a:cubicBezTo>
                    <a:pt x="744236" y="666852"/>
                    <a:pt x="783962" y="628967"/>
                    <a:pt x="816605" y="577735"/>
                  </a:cubicBezTo>
                  <a:cubicBezTo>
                    <a:pt x="837828" y="543940"/>
                    <a:pt x="857612" y="509067"/>
                    <a:pt x="876677" y="474193"/>
                  </a:cubicBezTo>
                  <a:close/>
                  <a:moveTo>
                    <a:pt x="800208" y="362931"/>
                  </a:moveTo>
                  <a:cubicBezTo>
                    <a:pt x="817145" y="371794"/>
                    <a:pt x="832640" y="381365"/>
                    <a:pt x="851378" y="385619"/>
                  </a:cubicBezTo>
                  <a:cubicBezTo>
                    <a:pt x="863630" y="388455"/>
                    <a:pt x="877684" y="389873"/>
                    <a:pt x="888855" y="383137"/>
                  </a:cubicBezTo>
                  <a:cubicBezTo>
                    <a:pt x="895341" y="378884"/>
                    <a:pt x="898224" y="372503"/>
                    <a:pt x="903629" y="367185"/>
                  </a:cubicBezTo>
                  <a:cubicBezTo>
                    <a:pt x="905071" y="365767"/>
                    <a:pt x="907593" y="366476"/>
                    <a:pt x="907954" y="368603"/>
                  </a:cubicBezTo>
                  <a:cubicBezTo>
                    <a:pt x="912278" y="388100"/>
                    <a:pt x="884531" y="398026"/>
                    <a:pt x="869036" y="398026"/>
                  </a:cubicBezTo>
                  <a:cubicBezTo>
                    <a:pt x="843451" y="398026"/>
                    <a:pt x="813541" y="385264"/>
                    <a:pt x="796965" y="366476"/>
                  </a:cubicBezTo>
                  <a:cubicBezTo>
                    <a:pt x="795163" y="364349"/>
                    <a:pt x="797686" y="361868"/>
                    <a:pt x="800208" y="362931"/>
                  </a:cubicBezTo>
                  <a:close/>
                  <a:moveTo>
                    <a:pt x="553959" y="356193"/>
                  </a:moveTo>
                  <a:cubicBezTo>
                    <a:pt x="539379" y="363397"/>
                    <a:pt x="538840" y="391408"/>
                    <a:pt x="542342" y="405683"/>
                  </a:cubicBezTo>
                  <a:cubicBezTo>
                    <a:pt x="547371" y="428666"/>
                    <a:pt x="562097" y="450212"/>
                    <a:pt x="577901" y="467450"/>
                  </a:cubicBezTo>
                  <a:cubicBezTo>
                    <a:pt x="608071" y="500308"/>
                    <a:pt x="656223" y="519835"/>
                    <a:pt x="689475" y="498608"/>
                  </a:cubicBezTo>
                  <a:lnTo>
                    <a:pt x="703228" y="480405"/>
                  </a:lnTo>
                  <a:lnTo>
                    <a:pt x="673333" y="493192"/>
                  </a:lnTo>
                  <a:cubicBezTo>
                    <a:pt x="661551" y="493912"/>
                    <a:pt x="649272" y="491120"/>
                    <a:pt x="637715" y="486077"/>
                  </a:cubicBezTo>
                  <a:cubicBezTo>
                    <a:pt x="593295" y="466263"/>
                    <a:pt x="558626" y="407181"/>
                    <a:pt x="578128" y="359988"/>
                  </a:cubicBezTo>
                  <a:lnTo>
                    <a:pt x="580313" y="360323"/>
                  </a:lnTo>
                  <a:lnTo>
                    <a:pt x="573591" y="357203"/>
                  </a:lnTo>
                  <a:cubicBezTo>
                    <a:pt x="565240" y="353701"/>
                    <a:pt x="558820" y="353791"/>
                    <a:pt x="553959" y="356193"/>
                  </a:cubicBezTo>
                  <a:close/>
                  <a:moveTo>
                    <a:pt x="561289" y="341447"/>
                  </a:moveTo>
                  <a:cubicBezTo>
                    <a:pt x="570807" y="343467"/>
                    <a:pt x="579697" y="350918"/>
                    <a:pt x="584007" y="361512"/>
                  </a:cubicBezTo>
                  <a:cubicBezTo>
                    <a:pt x="584366" y="361871"/>
                    <a:pt x="584007" y="362230"/>
                    <a:pt x="583648" y="361871"/>
                  </a:cubicBezTo>
                  <a:lnTo>
                    <a:pt x="582882" y="361516"/>
                  </a:lnTo>
                  <a:lnTo>
                    <a:pt x="585474" y="396537"/>
                  </a:lnTo>
                  <a:cubicBezTo>
                    <a:pt x="591196" y="431746"/>
                    <a:pt x="607380" y="463561"/>
                    <a:pt x="645299" y="478151"/>
                  </a:cubicBezTo>
                  <a:cubicBezTo>
                    <a:pt x="705970" y="501208"/>
                    <a:pt x="744251" y="402138"/>
                    <a:pt x="774586" y="365031"/>
                  </a:cubicBezTo>
                  <a:cubicBezTo>
                    <a:pt x="778559" y="359988"/>
                    <a:pt x="786865" y="365031"/>
                    <a:pt x="783254" y="370795"/>
                  </a:cubicBezTo>
                  <a:cubicBezTo>
                    <a:pt x="769169" y="394572"/>
                    <a:pt x="751835" y="416908"/>
                    <a:pt x="735945" y="439244"/>
                  </a:cubicBezTo>
                  <a:lnTo>
                    <a:pt x="719748" y="460851"/>
                  </a:lnTo>
                  <a:lnTo>
                    <a:pt x="720494" y="460402"/>
                  </a:lnTo>
                  <a:cubicBezTo>
                    <a:pt x="722020" y="460716"/>
                    <a:pt x="723367" y="462063"/>
                    <a:pt x="723367" y="464218"/>
                  </a:cubicBezTo>
                  <a:cubicBezTo>
                    <a:pt x="721571" y="495461"/>
                    <a:pt x="690323" y="516289"/>
                    <a:pt x="660511" y="518085"/>
                  </a:cubicBezTo>
                  <a:cubicBezTo>
                    <a:pt x="619565" y="520598"/>
                    <a:pt x="583288" y="490433"/>
                    <a:pt x="559942" y="459908"/>
                  </a:cubicBezTo>
                  <a:cubicBezTo>
                    <a:pt x="540906" y="435130"/>
                    <a:pt x="515763" y="385932"/>
                    <a:pt x="534800" y="353971"/>
                  </a:cubicBezTo>
                  <a:cubicBezTo>
                    <a:pt x="541624" y="342838"/>
                    <a:pt x="551771" y="339427"/>
                    <a:pt x="561289" y="341447"/>
                  </a:cubicBezTo>
                  <a:close/>
                  <a:moveTo>
                    <a:pt x="648271" y="245322"/>
                  </a:moveTo>
                  <a:lnTo>
                    <a:pt x="648853" y="248075"/>
                  </a:lnTo>
                  <a:lnTo>
                    <a:pt x="650090" y="246851"/>
                  </a:lnTo>
                  <a:close/>
                  <a:moveTo>
                    <a:pt x="607634" y="237025"/>
                  </a:moveTo>
                  <a:cubicBezTo>
                    <a:pt x="600968" y="237547"/>
                    <a:pt x="592658" y="240043"/>
                    <a:pt x="579444" y="244359"/>
                  </a:cubicBezTo>
                  <a:cubicBezTo>
                    <a:pt x="571623" y="247057"/>
                    <a:pt x="565690" y="249103"/>
                    <a:pt x="560948" y="251019"/>
                  </a:cubicBezTo>
                  <a:lnTo>
                    <a:pt x="557631" y="252739"/>
                  </a:lnTo>
                  <a:lnTo>
                    <a:pt x="553149" y="270742"/>
                  </a:lnTo>
                  <a:cubicBezTo>
                    <a:pt x="554079" y="288725"/>
                    <a:pt x="564488" y="305536"/>
                    <a:pt x="574308" y="322438"/>
                  </a:cubicBezTo>
                  <a:lnTo>
                    <a:pt x="586734" y="346832"/>
                  </a:lnTo>
                  <a:lnTo>
                    <a:pt x="598976" y="306939"/>
                  </a:lnTo>
                  <a:cubicBezTo>
                    <a:pt x="605399" y="290220"/>
                    <a:pt x="613532" y="273400"/>
                    <a:pt x="623470" y="259958"/>
                  </a:cubicBezTo>
                  <a:lnTo>
                    <a:pt x="636196" y="247780"/>
                  </a:lnTo>
                  <a:lnTo>
                    <a:pt x="625964" y="241526"/>
                  </a:lnTo>
                  <a:cubicBezTo>
                    <a:pt x="619323" y="237952"/>
                    <a:pt x="614300" y="236502"/>
                    <a:pt x="607634" y="237025"/>
                  </a:cubicBezTo>
                  <a:close/>
                  <a:moveTo>
                    <a:pt x="869128" y="222881"/>
                  </a:moveTo>
                  <a:cubicBezTo>
                    <a:pt x="885735" y="230008"/>
                    <a:pt x="898010" y="243907"/>
                    <a:pt x="913534" y="253173"/>
                  </a:cubicBezTo>
                  <a:cubicBezTo>
                    <a:pt x="937361" y="267072"/>
                    <a:pt x="956134" y="264577"/>
                    <a:pt x="977795" y="249253"/>
                  </a:cubicBezTo>
                  <a:cubicBezTo>
                    <a:pt x="979600" y="247471"/>
                    <a:pt x="982127" y="249253"/>
                    <a:pt x="981766" y="251391"/>
                  </a:cubicBezTo>
                  <a:cubicBezTo>
                    <a:pt x="975990" y="270279"/>
                    <a:pt x="950358" y="274199"/>
                    <a:pt x="933390" y="270636"/>
                  </a:cubicBezTo>
                  <a:cubicBezTo>
                    <a:pt x="909923" y="265646"/>
                    <a:pt x="881403" y="244976"/>
                    <a:pt x="867323" y="225375"/>
                  </a:cubicBezTo>
                  <a:cubicBezTo>
                    <a:pt x="866601" y="224306"/>
                    <a:pt x="867323" y="222168"/>
                    <a:pt x="869128" y="222881"/>
                  </a:cubicBezTo>
                  <a:close/>
                  <a:moveTo>
                    <a:pt x="822462" y="182439"/>
                  </a:moveTo>
                  <a:lnTo>
                    <a:pt x="823158" y="182833"/>
                  </a:lnTo>
                  <a:lnTo>
                    <a:pt x="823065" y="183163"/>
                  </a:lnTo>
                  <a:close/>
                  <a:moveTo>
                    <a:pt x="801499" y="169731"/>
                  </a:moveTo>
                  <a:lnTo>
                    <a:pt x="814961" y="173426"/>
                  </a:lnTo>
                  <a:lnTo>
                    <a:pt x="822462" y="182439"/>
                  </a:lnTo>
                  <a:lnTo>
                    <a:pt x="811281" y="176101"/>
                  </a:lnTo>
                  <a:close/>
                  <a:moveTo>
                    <a:pt x="727242" y="137180"/>
                  </a:moveTo>
                  <a:cubicBezTo>
                    <a:pt x="728954" y="136554"/>
                    <a:pt x="730937" y="137001"/>
                    <a:pt x="731658" y="139147"/>
                  </a:cubicBezTo>
                  <a:cubicBezTo>
                    <a:pt x="740312" y="160960"/>
                    <a:pt x="750407" y="180985"/>
                    <a:pt x="768074" y="197077"/>
                  </a:cubicBezTo>
                  <a:cubicBezTo>
                    <a:pt x="786462" y="214242"/>
                    <a:pt x="807734" y="217818"/>
                    <a:pt x="828646" y="228903"/>
                  </a:cubicBezTo>
                  <a:cubicBezTo>
                    <a:pt x="829728" y="229618"/>
                    <a:pt x="829367" y="231764"/>
                    <a:pt x="828286" y="231764"/>
                  </a:cubicBezTo>
                  <a:cubicBezTo>
                    <a:pt x="781054" y="239273"/>
                    <a:pt x="731298" y="183131"/>
                    <a:pt x="724447" y="141650"/>
                  </a:cubicBezTo>
                  <a:cubicBezTo>
                    <a:pt x="724087" y="139505"/>
                    <a:pt x="725529" y="137806"/>
                    <a:pt x="727242" y="137180"/>
                  </a:cubicBezTo>
                  <a:close/>
                  <a:moveTo>
                    <a:pt x="781076" y="131366"/>
                  </a:moveTo>
                  <a:cubicBezTo>
                    <a:pt x="788165" y="134255"/>
                    <a:pt x="795163" y="139131"/>
                    <a:pt x="799111" y="141659"/>
                  </a:cubicBezTo>
                  <a:cubicBezTo>
                    <a:pt x="813827" y="151411"/>
                    <a:pt x="825671" y="164774"/>
                    <a:pt x="833926" y="180305"/>
                  </a:cubicBezTo>
                  <a:cubicBezTo>
                    <a:pt x="836079" y="183194"/>
                    <a:pt x="833567" y="187528"/>
                    <a:pt x="830337" y="187890"/>
                  </a:cubicBezTo>
                  <a:cubicBezTo>
                    <a:pt x="815262" y="190057"/>
                    <a:pt x="801265" y="185000"/>
                    <a:pt x="793369" y="170914"/>
                  </a:cubicBezTo>
                  <a:lnTo>
                    <a:pt x="793682" y="170669"/>
                  </a:lnTo>
                  <a:lnTo>
                    <a:pt x="822441" y="185361"/>
                  </a:lnTo>
                  <a:lnTo>
                    <a:pt x="823065" y="183163"/>
                  </a:lnTo>
                  <a:lnTo>
                    <a:pt x="824594" y="185000"/>
                  </a:lnTo>
                  <a:cubicBezTo>
                    <a:pt x="825671" y="182472"/>
                    <a:pt x="826748" y="179944"/>
                    <a:pt x="828183" y="177054"/>
                  </a:cubicBezTo>
                  <a:lnTo>
                    <a:pt x="814961" y="173426"/>
                  </a:lnTo>
                  <a:lnTo>
                    <a:pt x="800547" y="156106"/>
                  </a:lnTo>
                  <a:cubicBezTo>
                    <a:pt x="796958" y="153217"/>
                    <a:pt x="775423" y="137686"/>
                    <a:pt x="773628" y="142020"/>
                  </a:cubicBezTo>
                  <a:cubicBezTo>
                    <a:pt x="771834" y="147257"/>
                    <a:pt x="782063" y="156377"/>
                    <a:pt x="793817" y="164729"/>
                  </a:cubicBezTo>
                  <a:lnTo>
                    <a:pt x="801499" y="169731"/>
                  </a:lnTo>
                  <a:lnTo>
                    <a:pt x="796599" y="168386"/>
                  </a:lnTo>
                  <a:lnTo>
                    <a:pt x="793682" y="170669"/>
                  </a:lnTo>
                  <a:lnTo>
                    <a:pt x="775782" y="161524"/>
                  </a:lnTo>
                  <a:cubicBezTo>
                    <a:pt x="769680" y="155745"/>
                    <a:pt x="753888" y="143104"/>
                    <a:pt x="762502" y="132991"/>
                  </a:cubicBezTo>
                  <a:cubicBezTo>
                    <a:pt x="766809" y="127573"/>
                    <a:pt x="773987" y="128476"/>
                    <a:pt x="781076" y="131366"/>
                  </a:cubicBezTo>
                  <a:close/>
                  <a:moveTo>
                    <a:pt x="983728" y="22504"/>
                  </a:moveTo>
                  <a:cubicBezTo>
                    <a:pt x="994887" y="23225"/>
                    <a:pt x="1007847" y="35131"/>
                    <a:pt x="1017207" y="40904"/>
                  </a:cubicBezTo>
                  <a:cubicBezTo>
                    <a:pt x="1026567" y="46677"/>
                    <a:pt x="1040247" y="52811"/>
                    <a:pt x="1045286" y="63635"/>
                  </a:cubicBezTo>
                  <a:cubicBezTo>
                    <a:pt x="1053566" y="80953"/>
                    <a:pt x="1037367" y="93220"/>
                    <a:pt x="1021167" y="86004"/>
                  </a:cubicBezTo>
                  <a:cubicBezTo>
                    <a:pt x="1008567" y="80592"/>
                    <a:pt x="996327" y="70850"/>
                    <a:pt x="985528" y="62552"/>
                  </a:cubicBezTo>
                  <a:cubicBezTo>
                    <a:pt x="975448" y="54975"/>
                    <a:pt x="963568" y="46677"/>
                    <a:pt x="957448" y="35492"/>
                  </a:cubicBezTo>
                  <a:cubicBezTo>
                    <a:pt x="957088" y="34410"/>
                    <a:pt x="958168" y="32606"/>
                    <a:pt x="959968" y="33327"/>
                  </a:cubicBezTo>
                  <a:cubicBezTo>
                    <a:pt x="969688" y="37296"/>
                    <a:pt x="977608" y="45955"/>
                    <a:pt x="985888" y="52089"/>
                  </a:cubicBezTo>
                  <a:cubicBezTo>
                    <a:pt x="995247" y="58944"/>
                    <a:pt x="1004607" y="65439"/>
                    <a:pt x="1014687" y="71933"/>
                  </a:cubicBezTo>
                  <a:cubicBezTo>
                    <a:pt x="1017207" y="73376"/>
                    <a:pt x="1019367" y="74819"/>
                    <a:pt x="1021887" y="75902"/>
                  </a:cubicBezTo>
                  <a:cubicBezTo>
                    <a:pt x="1029447" y="82396"/>
                    <a:pt x="1033767" y="78788"/>
                    <a:pt x="1034487" y="65078"/>
                  </a:cubicBezTo>
                  <a:cubicBezTo>
                    <a:pt x="1032687" y="61470"/>
                    <a:pt x="1022247" y="56419"/>
                    <a:pt x="1018647" y="53893"/>
                  </a:cubicBezTo>
                  <a:cubicBezTo>
                    <a:pt x="1013967" y="51007"/>
                    <a:pt x="1008927" y="47759"/>
                    <a:pt x="1004247" y="44873"/>
                  </a:cubicBezTo>
                  <a:cubicBezTo>
                    <a:pt x="1001007" y="42708"/>
                    <a:pt x="997767" y="40543"/>
                    <a:pt x="994527" y="38739"/>
                  </a:cubicBezTo>
                  <a:cubicBezTo>
                    <a:pt x="991288" y="35853"/>
                    <a:pt x="987328" y="34410"/>
                    <a:pt x="983008" y="34410"/>
                  </a:cubicBezTo>
                  <a:cubicBezTo>
                    <a:pt x="985888" y="35492"/>
                    <a:pt x="984808" y="40543"/>
                    <a:pt x="981928" y="40904"/>
                  </a:cubicBezTo>
                  <a:cubicBezTo>
                    <a:pt x="968608" y="42347"/>
                    <a:pt x="970408" y="22143"/>
                    <a:pt x="983728" y="22504"/>
                  </a:cubicBezTo>
                  <a:close/>
                  <a:moveTo>
                    <a:pt x="962800" y="15"/>
                  </a:moveTo>
                  <a:cubicBezTo>
                    <a:pt x="998613" y="825"/>
                    <a:pt x="1039329" y="34038"/>
                    <a:pt x="1056587" y="58340"/>
                  </a:cubicBezTo>
                  <a:cubicBezTo>
                    <a:pt x="1067373" y="73101"/>
                    <a:pt x="1074204" y="86062"/>
                    <a:pt x="1069530" y="104063"/>
                  </a:cubicBezTo>
                  <a:cubicBezTo>
                    <a:pt x="1064137" y="122785"/>
                    <a:pt x="1045801" y="143667"/>
                    <a:pt x="1035375" y="160948"/>
                  </a:cubicBezTo>
                  <a:lnTo>
                    <a:pt x="1003418" y="211278"/>
                  </a:lnTo>
                  <a:lnTo>
                    <a:pt x="1006759" y="231797"/>
                  </a:lnTo>
                  <a:cubicBezTo>
                    <a:pt x="1001452" y="266163"/>
                    <a:pt x="968299" y="301135"/>
                    <a:pt x="948084" y="324001"/>
                  </a:cubicBezTo>
                  <a:cubicBezTo>
                    <a:pt x="939459" y="333775"/>
                    <a:pt x="930228" y="341105"/>
                    <a:pt x="920558" y="346133"/>
                  </a:cubicBezTo>
                  <a:lnTo>
                    <a:pt x="916847" y="347155"/>
                  </a:lnTo>
                  <a:lnTo>
                    <a:pt x="920202" y="348360"/>
                  </a:lnTo>
                  <a:cubicBezTo>
                    <a:pt x="924968" y="356360"/>
                    <a:pt x="927419" y="364494"/>
                    <a:pt x="928166" y="372667"/>
                  </a:cubicBezTo>
                  <a:lnTo>
                    <a:pt x="927470" y="380254"/>
                  </a:lnTo>
                  <a:lnTo>
                    <a:pt x="930441" y="379757"/>
                  </a:lnTo>
                  <a:cubicBezTo>
                    <a:pt x="935648" y="394702"/>
                    <a:pt x="931339" y="407487"/>
                    <a:pt x="922407" y="417390"/>
                  </a:cubicBezTo>
                  <a:lnTo>
                    <a:pt x="915539" y="421296"/>
                  </a:lnTo>
                  <a:lnTo>
                    <a:pt x="905454" y="444712"/>
                  </a:lnTo>
                  <a:cubicBezTo>
                    <a:pt x="877756" y="495764"/>
                    <a:pt x="848979" y="547176"/>
                    <a:pt x="816605" y="595352"/>
                  </a:cubicBezTo>
                  <a:cubicBezTo>
                    <a:pt x="787469" y="638494"/>
                    <a:pt x="740122" y="681839"/>
                    <a:pt x="686553" y="690653"/>
                  </a:cubicBezTo>
                  <a:lnTo>
                    <a:pt x="638545" y="687189"/>
                  </a:lnTo>
                  <a:lnTo>
                    <a:pt x="636343" y="691024"/>
                  </a:lnTo>
                  <a:cubicBezTo>
                    <a:pt x="623405" y="712302"/>
                    <a:pt x="610108" y="744759"/>
                    <a:pt x="591780" y="760988"/>
                  </a:cubicBezTo>
                  <a:cubicBezTo>
                    <a:pt x="571295" y="779020"/>
                    <a:pt x="554404" y="769283"/>
                    <a:pt x="533201" y="757382"/>
                  </a:cubicBezTo>
                  <a:cubicBezTo>
                    <a:pt x="478934" y="726367"/>
                    <a:pt x="423230" y="705810"/>
                    <a:pt x="364651" y="684533"/>
                  </a:cubicBezTo>
                  <a:lnTo>
                    <a:pt x="365614" y="680427"/>
                  </a:lnTo>
                  <a:lnTo>
                    <a:pt x="362123" y="683425"/>
                  </a:lnTo>
                  <a:cubicBezTo>
                    <a:pt x="360011" y="683200"/>
                    <a:pt x="357943" y="681581"/>
                    <a:pt x="357943" y="678883"/>
                  </a:cubicBezTo>
                  <a:cubicBezTo>
                    <a:pt x="356685" y="624928"/>
                    <a:pt x="368551" y="572141"/>
                    <a:pt x="387474" y="521512"/>
                  </a:cubicBezTo>
                  <a:lnTo>
                    <a:pt x="401940" y="488903"/>
                  </a:lnTo>
                  <a:lnTo>
                    <a:pt x="339247" y="527223"/>
                  </a:lnTo>
                  <a:cubicBezTo>
                    <a:pt x="277057" y="575078"/>
                    <a:pt x="232674" y="640979"/>
                    <a:pt x="207313" y="718844"/>
                  </a:cubicBezTo>
                  <a:cubicBezTo>
                    <a:pt x="188606" y="776161"/>
                    <a:pt x="173497" y="828432"/>
                    <a:pt x="193283" y="887191"/>
                  </a:cubicBezTo>
                  <a:cubicBezTo>
                    <a:pt x="203356" y="917111"/>
                    <a:pt x="213428" y="943066"/>
                    <a:pt x="203356" y="974428"/>
                  </a:cubicBezTo>
                  <a:cubicBezTo>
                    <a:pt x="202996" y="975870"/>
                    <a:pt x="201197" y="975149"/>
                    <a:pt x="201197" y="974068"/>
                  </a:cubicBezTo>
                  <a:cubicBezTo>
                    <a:pt x="203715" y="921437"/>
                    <a:pt x="168101" y="877818"/>
                    <a:pt x="170259" y="825908"/>
                  </a:cubicBezTo>
                  <a:cubicBezTo>
                    <a:pt x="172058" y="778324"/>
                    <a:pt x="191844" y="725693"/>
                    <a:pt x="210191" y="682074"/>
                  </a:cubicBezTo>
                  <a:cubicBezTo>
                    <a:pt x="237171" y="617457"/>
                    <a:pt x="280745" y="552029"/>
                    <a:pt x="339090" y="509514"/>
                  </a:cubicBezTo>
                  <a:lnTo>
                    <a:pt x="398867" y="477359"/>
                  </a:lnTo>
                  <a:lnTo>
                    <a:pt x="375416" y="469675"/>
                  </a:lnTo>
                  <a:cubicBezTo>
                    <a:pt x="342391" y="473111"/>
                    <a:pt x="299281" y="508886"/>
                    <a:pt x="280902" y="524248"/>
                  </a:cubicBezTo>
                  <a:cubicBezTo>
                    <a:pt x="254595" y="546526"/>
                    <a:pt x="235495" y="573116"/>
                    <a:pt x="219638" y="602940"/>
                  </a:cubicBezTo>
                  <a:cubicBezTo>
                    <a:pt x="203782" y="632046"/>
                    <a:pt x="189006" y="661870"/>
                    <a:pt x="174230" y="691335"/>
                  </a:cubicBezTo>
                  <a:cubicBezTo>
                    <a:pt x="151887" y="736610"/>
                    <a:pt x="109363" y="798055"/>
                    <a:pt x="166663" y="836504"/>
                  </a:cubicBezTo>
                  <a:cubicBezTo>
                    <a:pt x="172068" y="840097"/>
                    <a:pt x="166663" y="847283"/>
                    <a:pt x="161617" y="844409"/>
                  </a:cubicBezTo>
                  <a:cubicBezTo>
                    <a:pt x="121255" y="823568"/>
                    <a:pt x="118012" y="785838"/>
                    <a:pt x="133868" y="747390"/>
                  </a:cubicBezTo>
                  <a:cubicBezTo>
                    <a:pt x="155851" y="693850"/>
                    <a:pt x="185042" y="640670"/>
                    <a:pt x="213152" y="590005"/>
                  </a:cubicBezTo>
                  <a:cubicBezTo>
                    <a:pt x="239459" y="541855"/>
                    <a:pt x="276578" y="510234"/>
                    <a:pt x="322345" y="480769"/>
                  </a:cubicBezTo>
                  <a:cubicBezTo>
                    <a:pt x="343968" y="467294"/>
                    <a:pt x="368429" y="451798"/>
                    <a:pt x="391166" y="457474"/>
                  </a:cubicBezTo>
                  <a:lnTo>
                    <a:pt x="410565" y="469463"/>
                  </a:lnTo>
                  <a:lnTo>
                    <a:pt x="420392" y="447312"/>
                  </a:lnTo>
                  <a:cubicBezTo>
                    <a:pt x="432623" y="423200"/>
                    <a:pt x="445860" y="399752"/>
                    <a:pt x="459344" y="377090"/>
                  </a:cubicBezTo>
                  <a:cubicBezTo>
                    <a:pt x="485953" y="332487"/>
                    <a:pt x="513641" y="274574"/>
                    <a:pt x="551756" y="238964"/>
                  </a:cubicBezTo>
                  <a:cubicBezTo>
                    <a:pt x="567218" y="224216"/>
                    <a:pt x="583309" y="219899"/>
                    <a:pt x="599490" y="221923"/>
                  </a:cubicBezTo>
                  <a:lnTo>
                    <a:pt x="643302" y="240980"/>
                  </a:lnTo>
                  <a:lnTo>
                    <a:pt x="645781" y="238607"/>
                  </a:lnTo>
                  <a:cubicBezTo>
                    <a:pt x="647577" y="237531"/>
                    <a:pt x="649551" y="237979"/>
                    <a:pt x="650898" y="239144"/>
                  </a:cubicBezTo>
                  <a:lnTo>
                    <a:pt x="651986" y="243057"/>
                  </a:lnTo>
                  <a:lnTo>
                    <a:pt x="669179" y="198039"/>
                  </a:lnTo>
                  <a:cubicBezTo>
                    <a:pt x="688837" y="154269"/>
                    <a:pt x="716196" y="112498"/>
                    <a:pt x="754445" y="104920"/>
                  </a:cubicBezTo>
                  <a:cubicBezTo>
                    <a:pt x="773569" y="101131"/>
                    <a:pt x="795416" y="105891"/>
                    <a:pt x="820384" y="123224"/>
                  </a:cubicBezTo>
                  <a:cubicBezTo>
                    <a:pt x="845891" y="141185"/>
                    <a:pt x="878942" y="177467"/>
                    <a:pt x="871038" y="211235"/>
                  </a:cubicBezTo>
                  <a:cubicBezTo>
                    <a:pt x="866727" y="228478"/>
                    <a:pt x="854513" y="245002"/>
                    <a:pt x="846250" y="260449"/>
                  </a:cubicBezTo>
                  <a:cubicBezTo>
                    <a:pt x="828288" y="294576"/>
                    <a:pt x="810325" y="329062"/>
                    <a:pt x="790926" y="362111"/>
                  </a:cubicBezTo>
                  <a:cubicBezTo>
                    <a:pt x="787692" y="367859"/>
                    <a:pt x="779789" y="362111"/>
                    <a:pt x="782663" y="356363"/>
                  </a:cubicBezTo>
                  <a:cubicBezTo>
                    <a:pt x="799907" y="322237"/>
                    <a:pt x="819306" y="288828"/>
                    <a:pt x="838347" y="255420"/>
                  </a:cubicBezTo>
                  <a:cubicBezTo>
                    <a:pt x="849843" y="234944"/>
                    <a:pt x="864213" y="208720"/>
                    <a:pt x="858465" y="183933"/>
                  </a:cubicBezTo>
                  <a:cubicBezTo>
                    <a:pt x="854513" y="168127"/>
                    <a:pt x="834754" y="150166"/>
                    <a:pt x="822899" y="140108"/>
                  </a:cubicBezTo>
                  <a:cubicBezTo>
                    <a:pt x="798111" y="118554"/>
                    <a:pt x="759671" y="98796"/>
                    <a:pt x="726979" y="125020"/>
                  </a:cubicBezTo>
                  <a:cubicBezTo>
                    <a:pt x="711172" y="137234"/>
                    <a:pt x="700754" y="163098"/>
                    <a:pt x="692491" y="179982"/>
                  </a:cubicBezTo>
                  <a:cubicBezTo>
                    <a:pt x="678839" y="208361"/>
                    <a:pt x="665906" y="236740"/>
                    <a:pt x="649381" y="262964"/>
                  </a:cubicBezTo>
                  <a:lnTo>
                    <a:pt x="647939" y="262363"/>
                  </a:lnTo>
                  <a:lnTo>
                    <a:pt x="645708" y="271888"/>
                  </a:lnTo>
                  <a:cubicBezTo>
                    <a:pt x="643537" y="299613"/>
                    <a:pt x="654847" y="325624"/>
                    <a:pt x="683122" y="339336"/>
                  </a:cubicBezTo>
                  <a:cubicBezTo>
                    <a:pt x="712204" y="353316"/>
                    <a:pt x="741645" y="349373"/>
                    <a:pt x="772164" y="352240"/>
                  </a:cubicBezTo>
                  <a:cubicBezTo>
                    <a:pt x="775754" y="352599"/>
                    <a:pt x="775754" y="357617"/>
                    <a:pt x="772523" y="358334"/>
                  </a:cubicBezTo>
                  <a:cubicBezTo>
                    <a:pt x="705607" y="377781"/>
                    <a:pt x="632368" y="336300"/>
                    <a:pt x="636511" y="270633"/>
                  </a:cubicBezTo>
                  <a:lnTo>
                    <a:pt x="639572" y="257263"/>
                  </a:lnTo>
                  <a:lnTo>
                    <a:pt x="646266" y="250636"/>
                  </a:lnTo>
                  <a:lnTo>
                    <a:pt x="642370" y="251553"/>
                  </a:lnTo>
                  <a:lnTo>
                    <a:pt x="641062" y="250754"/>
                  </a:lnTo>
                  <a:lnTo>
                    <a:pt x="639572" y="257263"/>
                  </a:lnTo>
                  <a:lnTo>
                    <a:pt x="629080" y="267648"/>
                  </a:lnTo>
                  <a:cubicBezTo>
                    <a:pt x="611358" y="293273"/>
                    <a:pt x="602068" y="330643"/>
                    <a:pt x="588335" y="355108"/>
                  </a:cubicBezTo>
                  <a:cubicBezTo>
                    <a:pt x="587258" y="357617"/>
                    <a:pt x="584026" y="355467"/>
                    <a:pt x="584744" y="353316"/>
                  </a:cubicBezTo>
                  <a:lnTo>
                    <a:pt x="586019" y="349161"/>
                  </a:lnTo>
                  <a:lnTo>
                    <a:pt x="584434" y="350540"/>
                  </a:lnTo>
                  <a:cubicBezTo>
                    <a:pt x="564840" y="337920"/>
                    <a:pt x="550325" y="306911"/>
                    <a:pt x="544157" y="285277"/>
                  </a:cubicBezTo>
                  <a:lnTo>
                    <a:pt x="542952" y="265032"/>
                  </a:lnTo>
                  <a:lnTo>
                    <a:pt x="531620" y="278891"/>
                  </a:lnTo>
                  <a:cubicBezTo>
                    <a:pt x="520473" y="295437"/>
                    <a:pt x="509326" y="312703"/>
                    <a:pt x="498538" y="329609"/>
                  </a:cubicBezTo>
                  <a:cubicBezTo>
                    <a:pt x="477323" y="361983"/>
                    <a:pt x="457546" y="394716"/>
                    <a:pt x="439208" y="428888"/>
                  </a:cubicBezTo>
                  <a:cubicBezTo>
                    <a:pt x="418173" y="468456"/>
                    <a:pt x="401632" y="508653"/>
                    <a:pt x="389541" y="550199"/>
                  </a:cubicBezTo>
                  <a:lnTo>
                    <a:pt x="366753" y="678593"/>
                  </a:lnTo>
                  <a:lnTo>
                    <a:pt x="426779" y="695848"/>
                  </a:lnTo>
                  <a:cubicBezTo>
                    <a:pt x="446680" y="703106"/>
                    <a:pt x="466176" y="711581"/>
                    <a:pt x="485044" y="720597"/>
                  </a:cubicBezTo>
                  <a:cubicBezTo>
                    <a:pt x="501216" y="727809"/>
                    <a:pt x="516310" y="738268"/>
                    <a:pt x="532482" y="744759"/>
                  </a:cubicBezTo>
                  <a:cubicBezTo>
                    <a:pt x="548654" y="751251"/>
                    <a:pt x="573092" y="756300"/>
                    <a:pt x="589624" y="745481"/>
                  </a:cubicBezTo>
                  <a:cubicBezTo>
                    <a:pt x="596092" y="741514"/>
                    <a:pt x="602202" y="725285"/>
                    <a:pt x="606514" y="718433"/>
                  </a:cubicBezTo>
                  <a:lnTo>
                    <a:pt x="695437" y="553519"/>
                  </a:lnTo>
                  <a:lnTo>
                    <a:pt x="667002" y="567873"/>
                  </a:lnTo>
                  <a:cubicBezTo>
                    <a:pt x="654310" y="568459"/>
                    <a:pt x="640898" y="564310"/>
                    <a:pt x="626676" y="557635"/>
                  </a:cubicBezTo>
                  <a:cubicBezTo>
                    <a:pt x="587070" y="539235"/>
                    <a:pt x="526582" y="515422"/>
                    <a:pt x="508219" y="472127"/>
                  </a:cubicBezTo>
                  <a:cubicBezTo>
                    <a:pt x="488776" y="425585"/>
                    <a:pt x="513260" y="375795"/>
                    <a:pt x="518661" y="329613"/>
                  </a:cubicBezTo>
                  <a:cubicBezTo>
                    <a:pt x="519021" y="328531"/>
                    <a:pt x="520101" y="328531"/>
                    <a:pt x="520101" y="329613"/>
                  </a:cubicBezTo>
                  <a:cubicBezTo>
                    <a:pt x="517580" y="365332"/>
                    <a:pt x="506059" y="401411"/>
                    <a:pt x="508939" y="437130"/>
                  </a:cubicBezTo>
                  <a:cubicBezTo>
                    <a:pt x="513260" y="493053"/>
                    <a:pt x="557546" y="511093"/>
                    <a:pt x="600752" y="534184"/>
                  </a:cubicBezTo>
                  <a:cubicBezTo>
                    <a:pt x="618755" y="543925"/>
                    <a:pt x="639638" y="559439"/>
                    <a:pt x="660881" y="560161"/>
                  </a:cubicBezTo>
                  <a:cubicBezTo>
                    <a:pt x="676003" y="560522"/>
                    <a:pt x="687795" y="552855"/>
                    <a:pt x="697336" y="542392"/>
                  </a:cubicBezTo>
                  <a:lnTo>
                    <a:pt x="719097" y="509641"/>
                  </a:lnTo>
                  <a:lnTo>
                    <a:pt x="748470" y="455166"/>
                  </a:lnTo>
                  <a:lnTo>
                    <a:pt x="749171" y="454878"/>
                  </a:lnTo>
                  <a:lnTo>
                    <a:pt x="758455" y="437852"/>
                  </a:lnTo>
                  <a:lnTo>
                    <a:pt x="762295" y="436922"/>
                  </a:lnTo>
                  <a:lnTo>
                    <a:pt x="762393" y="435937"/>
                  </a:lnTo>
                  <a:cubicBezTo>
                    <a:pt x="797672" y="431075"/>
                    <a:pt x="865672" y="441811"/>
                    <a:pt x="901406" y="418009"/>
                  </a:cubicBezTo>
                  <a:lnTo>
                    <a:pt x="908553" y="410798"/>
                  </a:lnTo>
                  <a:lnTo>
                    <a:pt x="915273" y="384200"/>
                  </a:lnTo>
                  <a:cubicBezTo>
                    <a:pt x="916290" y="373527"/>
                    <a:pt x="915435" y="362562"/>
                    <a:pt x="911928" y="351237"/>
                  </a:cubicBezTo>
                  <a:lnTo>
                    <a:pt x="913543" y="348066"/>
                  </a:lnTo>
                  <a:lnTo>
                    <a:pt x="890404" y="354444"/>
                  </a:lnTo>
                  <a:cubicBezTo>
                    <a:pt x="869649" y="355565"/>
                    <a:pt x="847817" y="348033"/>
                    <a:pt x="826254" y="332968"/>
                  </a:cubicBezTo>
                  <a:cubicBezTo>
                    <a:pt x="823738" y="331174"/>
                    <a:pt x="825895" y="326870"/>
                    <a:pt x="828770" y="327946"/>
                  </a:cubicBezTo>
                  <a:cubicBezTo>
                    <a:pt x="868302" y="342652"/>
                    <a:pt x="900646" y="354489"/>
                    <a:pt x="936584" y="321849"/>
                  </a:cubicBezTo>
                  <a:cubicBezTo>
                    <a:pt x="955182" y="304901"/>
                    <a:pt x="986718" y="266163"/>
                    <a:pt x="994197" y="232873"/>
                  </a:cubicBezTo>
                  <a:lnTo>
                    <a:pt x="993618" y="223633"/>
                  </a:lnTo>
                  <a:lnTo>
                    <a:pt x="988366" y="224584"/>
                  </a:lnTo>
                  <a:cubicBezTo>
                    <a:pt x="985939" y="223414"/>
                    <a:pt x="984321" y="220894"/>
                    <a:pt x="985759" y="217833"/>
                  </a:cubicBezTo>
                  <a:lnTo>
                    <a:pt x="992576" y="206993"/>
                  </a:lnTo>
                  <a:lnTo>
                    <a:pt x="992288" y="202408"/>
                  </a:lnTo>
                  <a:cubicBezTo>
                    <a:pt x="990851" y="199538"/>
                    <a:pt x="992288" y="196938"/>
                    <a:pt x="994489" y="195817"/>
                  </a:cubicBezTo>
                  <a:lnTo>
                    <a:pt x="998709" y="197239"/>
                  </a:lnTo>
                  <a:lnTo>
                    <a:pt x="1016634" y="168734"/>
                  </a:lnTo>
                  <a:cubicBezTo>
                    <a:pt x="1027824" y="152668"/>
                    <a:pt x="1038790" y="136466"/>
                    <a:pt x="1046160" y="118825"/>
                  </a:cubicBezTo>
                  <a:cubicBezTo>
                    <a:pt x="1061261" y="101903"/>
                    <a:pt x="1060542" y="82462"/>
                    <a:pt x="1044363" y="60500"/>
                  </a:cubicBezTo>
                  <a:cubicBezTo>
                    <a:pt x="1036813" y="50419"/>
                    <a:pt x="1027824" y="41778"/>
                    <a:pt x="1017758" y="33858"/>
                  </a:cubicBezTo>
                  <a:cubicBezTo>
                    <a:pt x="999691" y="20627"/>
                    <a:pt x="973131" y="6585"/>
                    <a:pt x="949604" y="12694"/>
                  </a:cubicBezTo>
                  <a:lnTo>
                    <a:pt x="935893" y="21138"/>
                  </a:lnTo>
                  <a:lnTo>
                    <a:pt x="937296" y="33825"/>
                  </a:lnTo>
                  <a:cubicBezTo>
                    <a:pt x="944351" y="55088"/>
                    <a:pt x="963701" y="73409"/>
                    <a:pt x="981438" y="84226"/>
                  </a:cubicBezTo>
                  <a:cubicBezTo>
                    <a:pt x="1002938" y="97928"/>
                    <a:pt x="1024797" y="96485"/>
                    <a:pt x="1047013" y="105139"/>
                  </a:cubicBezTo>
                  <a:cubicBezTo>
                    <a:pt x="1048088" y="105860"/>
                    <a:pt x="1048805" y="108384"/>
                    <a:pt x="1047013" y="108745"/>
                  </a:cubicBezTo>
                  <a:cubicBezTo>
                    <a:pt x="1008448" y="122942"/>
                    <a:pt x="934491" y="76682"/>
                    <a:pt x="930528" y="30837"/>
                  </a:cubicBezTo>
                  <a:lnTo>
                    <a:pt x="931575" y="23797"/>
                  </a:lnTo>
                  <a:lnTo>
                    <a:pt x="927516" y="26297"/>
                  </a:lnTo>
                  <a:cubicBezTo>
                    <a:pt x="916370" y="38178"/>
                    <a:pt x="910258" y="61940"/>
                    <a:pt x="902708" y="77061"/>
                  </a:cubicBezTo>
                  <a:cubicBezTo>
                    <a:pt x="894079" y="93263"/>
                    <a:pt x="877182" y="110904"/>
                    <a:pt x="871429" y="127825"/>
                  </a:cubicBezTo>
                  <a:cubicBezTo>
                    <a:pt x="852014" y="185790"/>
                    <a:pt x="934347" y="231514"/>
                    <a:pt x="980726" y="223954"/>
                  </a:cubicBezTo>
                  <a:cubicBezTo>
                    <a:pt x="983243" y="223594"/>
                    <a:pt x="984321" y="227194"/>
                    <a:pt x="982164" y="228274"/>
                  </a:cubicBezTo>
                  <a:cubicBezTo>
                    <a:pt x="929673" y="248796"/>
                    <a:pt x="876822" y="208112"/>
                    <a:pt x="858126" y="159148"/>
                  </a:cubicBezTo>
                  <a:cubicBezTo>
                    <a:pt x="849138" y="136106"/>
                    <a:pt x="857767" y="129266"/>
                    <a:pt x="871429" y="109824"/>
                  </a:cubicBezTo>
                  <a:cubicBezTo>
                    <a:pt x="885451" y="89662"/>
                    <a:pt x="896956" y="68780"/>
                    <a:pt x="908101" y="46819"/>
                  </a:cubicBezTo>
                  <a:cubicBezTo>
                    <a:pt x="914213" y="34938"/>
                    <a:pt x="919246" y="20536"/>
                    <a:pt x="929673" y="11536"/>
                  </a:cubicBezTo>
                  <a:cubicBezTo>
                    <a:pt x="939470" y="3075"/>
                    <a:pt x="950863" y="-255"/>
                    <a:pt x="962800" y="15"/>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3" name="Freeform 897">
              <a:extLst>
                <a:ext uri="{FF2B5EF4-FFF2-40B4-BE49-F238E27FC236}">
                  <a16:creationId xmlns:a16="http://schemas.microsoft.com/office/drawing/2014/main" id="{79CF99F1-23E2-9048-A50D-AF3A1F030C0B}"/>
                </a:ext>
              </a:extLst>
            </p:cNvPr>
            <p:cNvSpPr>
              <a:spLocks/>
            </p:cNvSpPr>
            <p:nvPr/>
          </p:nvSpPr>
          <p:spPr bwMode="auto">
            <a:xfrm>
              <a:off x="10560496" y="4022216"/>
              <a:ext cx="2279459" cy="2822139"/>
            </a:xfrm>
            <a:custGeom>
              <a:avLst/>
              <a:gdLst/>
              <a:ahLst/>
              <a:cxnLst/>
              <a:rect l="0" t="0" r="r" b="b"/>
              <a:pathLst>
                <a:path w="1219947" h="1510384">
                  <a:moveTo>
                    <a:pt x="856910" y="1353560"/>
                  </a:moveTo>
                  <a:cubicBezTo>
                    <a:pt x="857635" y="1353198"/>
                    <a:pt x="859083" y="1354645"/>
                    <a:pt x="858359" y="1355369"/>
                  </a:cubicBezTo>
                  <a:cubicBezTo>
                    <a:pt x="847497" y="1366220"/>
                    <a:pt x="832652" y="1373454"/>
                    <a:pt x="819256" y="1381050"/>
                  </a:cubicBezTo>
                  <a:cubicBezTo>
                    <a:pt x="818894" y="1381412"/>
                    <a:pt x="818170" y="1380688"/>
                    <a:pt x="818894" y="1379965"/>
                  </a:cubicBezTo>
                  <a:cubicBezTo>
                    <a:pt x="830842" y="1370922"/>
                    <a:pt x="842790" y="1359709"/>
                    <a:pt x="856910" y="1353560"/>
                  </a:cubicBezTo>
                  <a:close/>
                  <a:moveTo>
                    <a:pt x="1076660" y="1264299"/>
                  </a:moveTo>
                  <a:cubicBezTo>
                    <a:pt x="1078148" y="1264695"/>
                    <a:pt x="1078148" y="1266680"/>
                    <a:pt x="1077032" y="1267473"/>
                  </a:cubicBezTo>
                  <a:cubicBezTo>
                    <a:pt x="1070335" y="1270251"/>
                    <a:pt x="1062521" y="1268664"/>
                    <a:pt x="1055452" y="1268664"/>
                  </a:cubicBezTo>
                  <a:cubicBezTo>
                    <a:pt x="1054708" y="1268664"/>
                    <a:pt x="1054708" y="1267473"/>
                    <a:pt x="1055452" y="1267473"/>
                  </a:cubicBezTo>
                  <a:cubicBezTo>
                    <a:pt x="1062149" y="1266283"/>
                    <a:pt x="1069591" y="1262711"/>
                    <a:pt x="1076660" y="1264299"/>
                  </a:cubicBezTo>
                  <a:close/>
                  <a:moveTo>
                    <a:pt x="1165992" y="1264223"/>
                  </a:moveTo>
                  <a:cubicBezTo>
                    <a:pt x="1171548" y="1263845"/>
                    <a:pt x="1178216" y="1262711"/>
                    <a:pt x="1183401" y="1264979"/>
                  </a:cubicBezTo>
                  <a:cubicBezTo>
                    <a:pt x="1184513" y="1265735"/>
                    <a:pt x="1184142" y="1267625"/>
                    <a:pt x="1183031" y="1268003"/>
                  </a:cubicBezTo>
                  <a:cubicBezTo>
                    <a:pt x="1178216" y="1270270"/>
                    <a:pt x="1171919" y="1269514"/>
                    <a:pt x="1166733" y="1269892"/>
                  </a:cubicBezTo>
                  <a:cubicBezTo>
                    <a:pt x="1163029" y="1269892"/>
                    <a:pt x="1162658" y="1264223"/>
                    <a:pt x="1165992" y="1264223"/>
                  </a:cubicBezTo>
                  <a:close/>
                  <a:moveTo>
                    <a:pt x="626293" y="1210720"/>
                  </a:moveTo>
                  <a:cubicBezTo>
                    <a:pt x="652900" y="1210720"/>
                    <a:pt x="680227" y="1208736"/>
                    <a:pt x="706835" y="1211117"/>
                  </a:cubicBezTo>
                  <a:cubicBezTo>
                    <a:pt x="708273" y="1211514"/>
                    <a:pt x="707914" y="1213498"/>
                    <a:pt x="706835" y="1213895"/>
                  </a:cubicBezTo>
                  <a:cubicBezTo>
                    <a:pt x="680227" y="1216276"/>
                    <a:pt x="652900" y="1213895"/>
                    <a:pt x="626293" y="1213498"/>
                  </a:cubicBezTo>
                  <a:cubicBezTo>
                    <a:pt x="624854" y="1213498"/>
                    <a:pt x="624495" y="1210720"/>
                    <a:pt x="626293" y="1210720"/>
                  </a:cubicBezTo>
                  <a:close/>
                  <a:moveTo>
                    <a:pt x="629839" y="1144026"/>
                  </a:moveTo>
                  <a:cubicBezTo>
                    <a:pt x="641046" y="1145538"/>
                    <a:pt x="651891" y="1147428"/>
                    <a:pt x="663098" y="1149696"/>
                  </a:cubicBezTo>
                  <a:cubicBezTo>
                    <a:pt x="663821" y="1149696"/>
                    <a:pt x="663821" y="1151208"/>
                    <a:pt x="662737" y="1150830"/>
                  </a:cubicBezTo>
                  <a:cubicBezTo>
                    <a:pt x="651530" y="1149696"/>
                    <a:pt x="640684" y="1148184"/>
                    <a:pt x="629116" y="1146672"/>
                  </a:cubicBezTo>
                  <a:cubicBezTo>
                    <a:pt x="627670" y="1146294"/>
                    <a:pt x="628031" y="1143648"/>
                    <a:pt x="629839" y="1144026"/>
                  </a:cubicBezTo>
                  <a:close/>
                  <a:moveTo>
                    <a:pt x="550283" y="949076"/>
                  </a:moveTo>
                  <a:cubicBezTo>
                    <a:pt x="574954" y="958739"/>
                    <a:pt x="597837" y="956668"/>
                    <a:pt x="622865" y="949421"/>
                  </a:cubicBezTo>
                  <a:cubicBezTo>
                    <a:pt x="624295" y="949076"/>
                    <a:pt x="625725" y="951147"/>
                    <a:pt x="623938" y="951837"/>
                  </a:cubicBezTo>
                  <a:cubicBezTo>
                    <a:pt x="600697" y="963916"/>
                    <a:pt x="572451" y="962190"/>
                    <a:pt x="548853" y="952182"/>
                  </a:cubicBezTo>
                  <a:cubicBezTo>
                    <a:pt x="546708" y="951492"/>
                    <a:pt x="548138" y="948386"/>
                    <a:pt x="550283" y="949076"/>
                  </a:cubicBezTo>
                  <a:close/>
                  <a:moveTo>
                    <a:pt x="427230" y="606560"/>
                  </a:moveTo>
                  <a:cubicBezTo>
                    <a:pt x="451866" y="623026"/>
                    <a:pt x="479400" y="633049"/>
                    <a:pt x="508383" y="639850"/>
                  </a:cubicBezTo>
                  <a:cubicBezTo>
                    <a:pt x="509833" y="639850"/>
                    <a:pt x="509470" y="641640"/>
                    <a:pt x="508021" y="641640"/>
                  </a:cubicBezTo>
                  <a:cubicBezTo>
                    <a:pt x="477589" y="639134"/>
                    <a:pt x="449692" y="626605"/>
                    <a:pt x="425057" y="609423"/>
                  </a:cubicBezTo>
                  <a:cubicBezTo>
                    <a:pt x="422883" y="607991"/>
                    <a:pt x="425419" y="605486"/>
                    <a:pt x="427230" y="606560"/>
                  </a:cubicBezTo>
                  <a:close/>
                  <a:moveTo>
                    <a:pt x="922638" y="595566"/>
                  </a:moveTo>
                  <a:lnTo>
                    <a:pt x="930290" y="615482"/>
                  </a:lnTo>
                  <a:cubicBezTo>
                    <a:pt x="932732" y="622469"/>
                    <a:pt x="934834" y="629434"/>
                    <a:pt x="935942" y="635351"/>
                  </a:cubicBezTo>
                  <a:lnTo>
                    <a:pt x="935899" y="637185"/>
                  </a:lnTo>
                  <a:lnTo>
                    <a:pt x="922638" y="595566"/>
                  </a:lnTo>
                  <a:close/>
                  <a:moveTo>
                    <a:pt x="467020" y="582416"/>
                  </a:moveTo>
                  <a:cubicBezTo>
                    <a:pt x="481687" y="589847"/>
                    <a:pt x="497428" y="594677"/>
                    <a:pt x="513885" y="597278"/>
                  </a:cubicBezTo>
                  <a:cubicBezTo>
                    <a:pt x="514600" y="597278"/>
                    <a:pt x="514600" y="598764"/>
                    <a:pt x="513885" y="598764"/>
                  </a:cubicBezTo>
                  <a:cubicBezTo>
                    <a:pt x="496713" y="597650"/>
                    <a:pt x="480972" y="592448"/>
                    <a:pt x="465947" y="585017"/>
                  </a:cubicBezTo>
                  <a:cubicBezTo>
                    <a:pt x="464158" y="583902"/>
                    <a:pt x="465231" y="581673"/>
                    <a:pt x="467020" y="582416"/>
                  </a:cubicBezTo>
                  <a:close/>
                  <a:moveTo>
                    <a:pt x="845469" y="561475"/>
                  </a:moveTo>
                  <a:cubicBezTo>
                    <a:pt x="857406" y="561295"/>
                    <a:pt x="869071" y="563819"/>
                    <a:pt x="879199" y="571393"/>
                  </a:cubicBezTo>
                  <a:cubicBezTo>
                    <a:pt x="887518" y="577524"/>
                    <a:pt x="891859" y="585819"/>
                    <a:pt x="896922" y="594114"/>
                  </a:cubicBezTo>
                  <a:cubicBezTo>
                    <a:pt x="898369" y="597359"/>
                    <a:pt x="930923" y="656505"/>
                    <a:pt x="935625" y="648931"/>
                  </a:cubicBezTo>
                  <a:lnTo>
                    <a:pt x="935899" y="637185"/>
                  </a:lnTo>
                  <a:lnTo>
                    <a:pt x="942859" y="659029"/>
                  </a:lnTo>
                  <a:cubicBezTo>
                    <a:pt x="943221" y="660472"/>
                    <a:pt x="941413" y="662275"/>
                    <a:pt x="939966" y="661193"/>
                  </a:cubicBezTo>
                  <a:cubicBezTo>
                    <a:pt x="923689" y="646407"/>
                    <a:pt x="910667" y="630539"/>
                    <a:pt x="899454" y="611785"/>
                  </a:cubicBezTo>
                  <a:cubicBezTo>
                    <a:pt x="890412" y="595917"/>
                    <a:pt x="878475" y="576442"/>
                    <a:pt x="859666" y="569229"/>
                  </a:cubicBezTo>
                  <a:cubicBezTo>
                    <a:pt x="845921" y="564180"/>
                    <a:pt x="825304" y="570672"/>
                    <a:pt x="811197" y="572836"/>
                  </a:cubicBezTo>
                  <a:cubicBezTo>
                    <a:pt x="808304" y="573557"/>
                    <a:pt x="807580" y="568508"/>
                    <a:pt x="810112" y="567787"/>
                  </a:cubicBezTo>
                  <a:cubicBezTo>
                    <a:pt x="821325" y="564541"/>
                    <a:pt x="833533" y="561656"/>
                    <a:pt x="845469" y="561475"/>
                  </a:cubicBezTo>
                  <a:close/>
                  <a:moveTo>
                    <a:pt x="907236" y="556039"/>
                  </a:moveTo>
                  <a:lnTo>
                    <a:pt x="915912" y="574458"/>
                  </a:lnTo>
                  <a:lnTo>
                    <a:pt x="922638" y="595566"/>
                  </a:lnTo>
                  <a:lnTo>
                    <a:pt x="922604" y="595477"/>
                  </a:lnTo>
                  <a:cubicBezTo>
                    <a:pt x="920140" y="589470"/>
                    <a:pt x="917992" y="584467"/>
                    <a:pt x="916816" y="581491"/>
                  </a:cubicBezTo>
                  <a:cubicBezTo>
                    <a:pt x="915550" y="578245"/>
                    <a:pt x="913425" y="572295"/>
                    <a:pt x="910775" y="565133"/>
                  </a:cubicBezTo>
                  <a:lnTo>
                    <a:pt x="907236" y="556039"/>
                  </a:lnTo>
                  <a:close/>
                  <a:moveTo>
                    <a:pt x="485022" y="548709"/>
                  </a:moveTo>
                  <a:cubicBezTo>
                    <a:pt x="496996" y="552071"/>
                    <a:pt x="508608" y="555059"/>
                    <a:pt x="520582" y="559168"/>
                  </a:cubicBezTo>
                  <a:cubicBezTo>
                    <a:pt x="520945" y="559168"/>
                    <a:pt x="520582" y="560662"/>
                    <a:pt x="519856" y="560289"/>
                  </a:cubicBezTo>
                  <a:cubicBezTo>
                    <a:pt x="507882" y="558048"/>
                    <a:pt x="496271" y="554686"/>
                    <a:pt x="484659" y="551324"/>
                  </a:cubicBezTo>
                  <a:cubicBezTo>
                    <a:pt x="483208" y="550950"/>
                    <a:pt x="483571" y="548336"/>
                    <a:pt x="485022" y="548709"/>
                  </a:cubicBezTo>
                  <a:close/>
                  <a:moveTo>
                    <a:pt x="491217" y="520124"/>
                  </a:moveTo>
                  <a:cubicBezTo>
                    <a:pt x="507814" y="523026"/>
                    <a:pt x="525493" y="524841"/>
                    <a:pt x="541729" y="529921"/>
                  </a:cubicBezTo>
                  <a:cubicBezTo>
                    <a:pt x="542811" y="529921"/>
                    <a:pt x="543172" y="532098"/>
                    <a:pt x="541729" y="532098"/>
                  </a:cubicBezTo>
                  <a:cubicBezTo>
                    <a:pt x="524411" y="531009"/>
                    <a:pt x="507453" y="527018"/>
                    <a:pt x="490495" y="524115"/>
                  </a:cubicBezTo>
                  <a:cubicBezTo>
                    <a:pt x="487970" y="523752"/>
                    <a:pt x="488691" y="519761"/>
                    <a:pt x="491217" y="520124"/>
                  </a:cubicBezTo>
                  <a:close/>
                  <a:moveTo>
                    <a:pt x="888562" y="516396"/>
                  </a:moveTo>
                  <a:lnTo>
                    <a:pt x="891231" y="519567"/>
                  </a:lnTo>
                  <a:cubicBezTo>
                    <a:pt x="894650" y="525602"/>
                    <a:pt x="898211" y="533413"/>
                    <a:pt x="901579" y="541505"/>
                  </a:cubicBezTo>
                  <a:lnTo>
                    <a:pt x="907236" y="556039"/>
                  </a:lnTo>
                  <a:lnTo>
                    <a:pt x="888562" y="516396"/>
                  </a:lnTo>
                  <a:close/>
                  <a:moveTo>
                    <a:pt x="874858" y="493855"/>
                  </a:moveTo>
                  <a:cubicBezTo>
                    <a:pt x="875582" y="493133"/>
                    <a:pt x="877390" y="492773"/>
                    <a:pt x="878114" y="494215"/>
                  </a:cubicBezTo>
                  <a:lnTo>
                    <a:pt x="888562" y="516396"/>
                  </a:lnTo>
                  <a:lnTo>
                    <a:pt x="881731" y="508280"/>
                  </a:lnTo>
                  <a:cubicBezTo>
                    <a:pt x="865815" y="502871"/>
                    <a:pt x="855326" y="523427"/>
                    <a:pt x="843751" y="533165"/>
                  </a:cubicBezTo>
                  <a:cubicBezTo>
                    <a:pt x="830730" y="543984"/>
                    <a:pt x="816985" y="551918"/>
                    <a:pt x="802155" y="559492"/>
                  </a:cubicBezTo>
                  <a:cubicBezTo>
                    <a:pt x="801431" y="559852"/>
                    <a:pt x="800708" y="558770"/>
                    <a:pt x="801431" y="558410"/>
                  </a:cubicBezTo>
                  <a:cubicBezTo>
                    <a:pt x="829645" y="541099"/>
                    <a:pt x="853879" y="519821"/>
                    <a:pt x="874858" y="493855"/>
                  </a:cubicBezTo>
                  <a:close/>
                  <a:moveTo>
                    <a:pt x="617083" y="346878"/>
                  </a:moveTo>
                  <a:lnTo>
                    <a:pt x="617010" y="347036"/>
                  </a:lnTo>
                  <a:lnTo>
                    <a:pt x="616840" y="346964"/>
                  </a:lnTo>
                  <a:lnTo>
                    <a:pt x="617083" y="346878"/>
                  </a:lnTo>
                  <a:close/>
                  <a:moveTo>
                    <a:pt x="619614" y="341458"/>
                  </a:moveTo>
                  <a:lnTo>
                    <a:pt x="618674" y="346315"/>
                  </a:lnTo>
                  <a:lnTo>
                    <a:pt x="617083" y="346878"/>
                  </a:lnTo>
                  <a:lnTo>
                    <a:pt x="619614" y="341458"/>
                  </a:lnTo>
                  <a:close/>
                  <a:moveTo>
                    <a:pt x="713645" y="312619"/>
                  </a:moveTo>
                  <a:lnTo>
                    <a:pt x="677979" y="355196"/>
                  </a:lnTo>
                  <a:cubicBezTo>
                    <a:pt x="642506" y="383526"/>
                    <a:pt x="595584" y="399581"/>
                    <a:pt x="549654" y="401073"/>
                  </a:cubicBezTo>
                  <a:lnTo>
                    <a:pt x="488492" y="392835"/>
                  </a:lnTo>
                  <a:lnTo>
                    <a:pt x="494443" y="411121"/>
                  </a:lnTo>
                  <a:cubicBezTo>
                    <a:pt x="502735" y="434844"/>
                    <a:pt x="509586" y="476898"/>
                    <a:pt x="524368" y="494869"/>
                  </a:cubicBezTo>
                  <a:lnTo>
                    <a:pt x="542340" y="506065"/>
                  </a:lnTo>
                  <a:lnTo>
                    <a:pt x="543494" y="506067"/>
                  </a:lnTo>
                  <a:lnTo>
                    <a:pt x="523622" y="451703"/>
                  </a:lnTo>
                  <a:cubicBezTo>
                    <a:pt x="522895" y="450269"/>
                    <a:pt x="525075" y="449911"/>
                    <a:pt x="525439" y="450986"/>
                  </a:cubicBezTo>
                  <a:lnTo>
                    <a:pt x="545211" y="506070"/>
                  </a:lnTo>
                  <a:lnTo>
                    <a:pt x="568286" y="506104"/>
                  </a:lnTo>
                  <a:lnTo>
                    <a:pt x="539866" y="440473"/>
                  </a:lnTo>
                  <a:cubicBezTo>
                    <a:pt x="538770" y="439023"/>
                    <a:pt x="541327" y="437211"/>
                    <a:pt x="542423" y="439023"/>
                  </a:cubicBezTo>
                  <a:cubicBezTo>
                    <a:pt x="550641" y="452980"/>
                    <a:pt x="558038" y="467208"/>
                    <a:pt x="564293" y="481889"/>
                  </a:cubicBezTo>
                  <a:lnTo>
                    <a:pt x="572274" y="506110"/>
                  </a:lnTo>
                  <a:lnTo>
                    <a:pt x="583963" y="506127"/>
                  </a:lnTo>
                  <a:lnTo>
                    <a:pt x="603713" y="501195"/>
                  </a:lnTo>
                  <a:lnTo>
                    <a:pt x="591445" y="477142"/>
                  </a:lnTo>
                  <a:cubicBezTo>
                    <a:pt x="585711" y="464143"/>
                    <a:pt x="580431" y="451011"/>
                    <a:pt x="574787" y="438324"/>
                  </a:cubicBezTo>
                  <a:cubicBezTo>
                    <a:pt x="573695" y="435465"/>
                    <a:pt x="578064" y="434036"/>
                    <a:pt x="579157" y="436537"/>
                  </a:cubicBezTo>
                  <a:cubicBezTo>
                    <a:pt x="584982" y="449224"/>
                    <a:pt x="591263" y="461910"/>
                    <a:pt x="597135" y="474775"/>
                  </a:cubicBezTo>
                  <a:lnTo>
                    <a:pt x="607220" y="500319"/>
                  </a:lnTo>
                  <a:lnTo>
                    <a:pt x="632311" y="494052"/>
                  </a:lnTo>
                  <a:cubicBezTo>
                    <a:pt x="639560" y="491725"/>
                    <a:pt x="646142" y="489415"/>
                    <a:pt x="651665" y="487383"/>
                  </a:cubicBezTo>
                  <a:lnTo>
                    <a:pt x="662227" y="483321"/>
                  </a:lnTo>
                  <a:lnTo>
                    <a:pt x="616054" y="403430"/>
                  </a:lnTo>
                  <a:cubicBezTo>
                    <a:pt x="614970" y="401270"/>
                    <a:pt x="618222" y="399111"/>
                    <a:pt x="619667" y="400910"/>
                  </a:cubicBezTo>
                  <a:lnTo>
                    <a:pt x="664579" y="482416"/>
                  </a:lnTo>
                  <a:lnTo>
                    <a:pt x="664668" y="482382"/>
                  </a:lnTo>
                  <a:cubicBezTo>
                    <a:pt x="674520" y="478470"/>
                    <a:pt x="687459" y="473445"/>
                    <a:pt x="700316" y="467060"/>
                  </a:cubicBezTo>
                  <a:lnTo>
                    <a:pt x="702293" y="465739"/>
                  </a:lnTo>
                  <a:lnTo>
                    <a:pt x="671619" y="395145"/>
                  </a:lnTo>
                  <a:cubicBezTo>
                    <a:pt x="670533" y="392978"/>
                    <a:pt x="673429" y="391173"/>
                    <a:pt x="674516" y="392978"/>
                  </a:cubicBezTo>
                  <a:cubicBezTo>
                    <a:pt x="682119" y="406880"/>
                    <a:pt x="689541" y="421233"/>
                    <a:pt x="695922" y="435947"/>
                  </a:cubicBezTo>
                  <a:lnTo>
                    <a:pt x="705264" y="463755"/>
                  </a:lnTo>
                  <a:lnTo>
                    <a:pt x="735470" y="443578"/>
                  </a:lnTo>
                  <a:lnTo>
                    <a:pt x="738881" y="438398"/>
                  </a:lnTo>
                  <a:lnTo>
                    <a:pt x="724863" y="406144"/>
                  </a:lnTo>
                  <a:cubicBezTo>
                    <a:pt x="717581" y="389536"/>
                    <a:pt x="709943" y="373152"/>
                    <a:pt x="700884" y="357216"/>
                  </a:cubicBezTo>
                  <a:cubicBezTo>
                    <a:pt x="699108" y="354351"/>
                    <a:pt x="703371" y="351486"/>
                    <a:pt x="705147" y="354351"/>
                  </a:cubicBezTo>
                  <a:cubicBezTo>
                    <a:pt x="714384" y="370108"/>
                    <a:pt x="723265" y="386403"/>
                    <a:pt x="730902" y="403189"/>
                  </a:cubicBezTo>
                  <a:lnTo>
                    <a:pt x="741782" y="433991"/>
                  </a:lnTo>
                  <a:lnTo>
                    <a:pt x="749192" y="422736"/>
                  </a:lnTo>
                  <a:lnTo>
                    <a:pt x="748712" y="409369"/>
                  </a:lnTo>
                  <a:cubicBezTo>
                    <a:pt x="747090" y="403843"/>
                    <a:pt x="744476" y="398362"/>
                    <a:pt x="742132" y="392071"/>
                  </a:cubicBezTo>
                  <a:lnTo>
                    <a:pt x="713645" y="312619"/>
                  </a:lnTo>
                  <a:close/>
                  <a:moveTo>
                    <a:pt x="663225" y="290722"/>
                  </a:moveTo>
                  <a:cubicBezTo>
                    <a:pt x="656978" y="291138"/>
                    <a:pt x="651367" y="291879"/>
                    <a:pt x="647311" y="292508"/>
                  </a:cubicBezTo>
                  <a:cubicBezTo>
                    <a:pt x="634782" y="294305"/>
                    <a:pt x="620766" y="297069"/>
                    <a:pt x="606345" y="300910"/>
                  </a:cubicBezTo>
                  <a:lnTo>
                    <a:pt x="606341" y="300911"/>
                  </a:lnTo>
                  <a:lnTo>
                    <a:pt x="621552" y="337307"/>
                  </a:lnTo>
                  <a:lnTo>
                    <a:pt x="619614" y="341458"/>
                  </a:lnTo>
                  <a:lnTo>
                    <a:pt x="620653" y="336091"/>
                  </a:lnTo>
                  <a:lnTo>
                    <a:pt x="610762" y="333940"/>
                  </a:lnTo>
                  <a:lnTo>
                    <a:pt x="613023" y="339363"/>
                  </a:lnTo>
                  <a:lnTo>
                    <a:pt x="606643" y="342338"/>
                  </a:lnTo>
                  <a:lnTo>
                    <a:pt x="606799" y="342712"/>
                  </a:lnTo>
                  <a:lnTo>
                    <a:pt x="616840" y="346964"/>
                  </a:lnTo>
                  <a:lnTo>
                    <a:pt x="586198" y="357800"/>
                  </a:lnTo>
                  <a:cubicBezTo>
                    <a:pt x="576122" y="358026"/>
                    <a:pt x="567216" y="353702"/>
                    <a:pt x="560739" y="341991"/>
                  </a:cubicBezTo>
                  <a:lnTo>
                    <a:pt x="551681" y="322084"/>
                  </a:lnTo>
                  <a:lnTo>
                    <a:pt x="523602" y="337797"/>
                  </a:lnTo>
                  <a:cubicBezTo>
                    <a:pt x="511884" y="346401"/>
                    <a:pt x="501924" y="356308"/>
                    <a:pt x="494804" y="367630"/>
                  </a:cubicBezTo>
                  <a:lnTo>
                    <a:pt x="491244" y="377914"/>
                  </a:lnTo>
                  <a:lnTo>
                    <a:pt x="550195" y="385517"/>
                  </a:lnTo>
                  <a:cubicBezTo>
                    <a:pt x="592069" y="383879"/>
                    <a:pt x="635294" y="369002"/>
                    <a:pt x="667792" y="343309"/>
                  </a:cubicBezTo>
                  <a:lnTo>
                    <a:pt x="704674" y="299692"/>
                  </a:lnTo>
                  <a:lnTo>
                    <a:pt x="701003" y="295642"/>
                  </a:lnTo>
                  <a:cubicBezTo>
                    <a:pt x="690761" y="290363"/>
                    <a:pt x="675720" y="289891"/>
                    <a:pt x="663225" y="290722"/>
                  </a:cubicBezTo>
                  <a:close/>
                  <a:moveTo>
                    <a:pt x="401326" y="1086"/>
                  </a:moveTo>
                  <a:cubicBezTo>
                    <a:pt x="412261" y="-438"/>
                    <a:pt x="423175" y="-425"/>
                    <a:pt x="433764" y="1551"/>
                  </a:cubicBezTo>
                  <a:cubicBezTo>
                    <a:pt x="447882" y="4186"/>
                    <a:pt x="461421" y="10312"/>
                    <a:pt x="473656" y="20941"/>
                  </a:cubicBezTo>
                  <a:cubicBezTo>
                    <a:pt x="513599" y="55532"/>
                    <a:pt x="526913" y="111023"/>
                    <a:pt x="546705" y="158225"/>
                  </a:cubicBezTo>
                  <a:lnTo>
                    <a:pt x="600945" y="288001"/>
                  </a:lnTo>
                  <a:lnTo>
                    <a:pt x="608497" y="285381"/>
                  </a:lnTo>
                  <a:cubicBezTo>
                    <a:pt x="622772" y="281085"/>
                    <a:pt x="639154" y="277030"/>
                    <a:pt x="655153" y="275031"/>
                  </a:cubicBezTo>
                  <a:cubicBezTo>
                    <a:pt x="687150" y="271032"/>
                    <a:pt x="717616" y="275255"/>
                    <a:pt x="726629" y="302213"/>
                  </a:cubicBezTo>
                  <a:lnTo>
                    <a:pt x="719398" y="299027"/>
                  </a:lnTo>
                  <a:lnTo>
                    <a:pt x="721047" y="303783"/>
                  </a:lnTo>
                  <a:lnTo>
                    <a:pt x="716233" y="309530"/>
                  </a:lnTo>
                  <a:lnTo>
                    <a:pt x="721672" y="311918"/>
                  </a:lnTo>
                  <a:cubicBezTo>
                    <a:pt x="725367" y="310570"/>
                    <a:pt x="728251" y="306886"/>
                    <a:pt x="726629" y="302213"/>
                  </a:cubicBezTo>
                  <a:cubicBezTo>
                    <a:pt x="732578" y="319106"/>
                    <a:pt x="739609" y="336179"/>
                    <a:pt x="746278" y="353387"/>
                  </a:cubicBezTo>
                  <a:lnTo>
                    <a:pt x="755943" y="382120"/>
                  </a:lnTo>
                  <a:lnTo>
                    <a:pt x="793328" y="384498"/>
                  </a:lnTo>
                  <a:cubicBezTo>
                    <a:pt x="840766" y="389877"/>
                    <a:pt x="892657" y="404313"/>
                    <a:pt x="918029" y="441009"/>
                  </a:cubicBezTo>
                  <a:cubicBezTo>
                    <a:pt x="937103" y="469071"/>
                    <a:pt x="945381" y="509365"/>
                    <a:pt x="957257" y="541024"/>
                  </a:cubicBezTo>
                  <a:cubicBezTo>
                    <a:pt x="974172" y="586715"/>
                    <a:pt x="991087" y="632045"/>
                    <a:pt x="1008001" y="677376"/>
                  </a:cubicBezTo>
                  <a:cubicBezTo>
                    <a:pt x="1081779" y="874528"/>
                    <a:pt x="1159155" y="1071680"/>
                    <a:pt x="1218177" y="1273869"/>
                  </a:cubicBezTo>
                  <a:cubicBezTo>
                    <a:pt x="1216017" y="1263795"/>
                    <a:pt x="1201622" y="1269192"/>
                    <a:pt x="1203421" y="1278906"/>
                  </a:cubicBezTo>
                  <a:lnTo>
                    <a:pt x="1140791" y="1089392"/>
                  </a:lnTo>
                  <a:lnTo>
                    <a:pt x="1116819" y="1142212"/>
                  </a:lnTo>
                  <a:cubicBezTo>
                    <a:pt x="1116462" y="1143289"/>
                    <a:pt x="1115033" y="1142571"/>
                    <a:pt x="1115390" y="1141853"/>
                  </a:cubicBezTo>
                  <a:lnTo>
                    <a:pt x="1140197" y="1087595"/>
                  </a:lnTo>
                  <a:lnTo>
                    <a:pt x="1122559" y="1034222"/>
                  </a:lnTo>
                  <a:lnTo>
                    <a:pt x="1102162" y="1077487"/>
                  </a:lnTo>
                  <a:cubicBezTo>
                    <a:pt x="1091478" y="1090608"/>
                    <a:pt x="1077709" y="1101355"/>
                    <a:pt x="1061974" y="1109237"/>
                  </a:cubicBezTo>
                  <a:cubicBezTo>
                    <a:pt x="1060543" y="1109953"/>
                    <a:pt x="1059470" y="1107445"/>
                    <a:pt x="1060901" y="1106729"/>
                  </a:cubicBezTo>
                  <a:cubicBezTo>
                    <a:pt x="1075921" y="1098489"/>
                    <a:pt x="1088438" y="1087563"/>
                    <a:pt x="1098541" y="1074666"/>
                  </a:cubicBezTo>
                  <a:lnTo>
                    <a:pt x="1121528" y="1031102"/>
                  </a:lnTo>
                  <a:lnTo>
                    <a:pt x="1113314" y="1006247"/>
                  </a:lnTo>
                  <a:cubicBezTo>
                    <a:pt x="1080879" y="916081"/>
                    <a:pt x="1046869" y="826499"/>
                    <a:pt x="1013760" y="737097"/>
                  </a:cubicBezTo>
                  <a:cubicBezTo>
                    <a:pt x="982809" y="654710"/>
                    <a:pt x="951859" y="572324"/>
                    <a:pt x="921628" y="489937"/>
                  </a:cubicBezTo>
                  <a:cubicBezTo>
                    <a:pt x="903994" y="442089"/>
                    <a:pt x="878082" y="420503"/>
                    <a:pt x="827697" y="407911"/>
                  </a:cubicBezTo>
                  <a:lnTo>
                    <a:pt x="764520" y="399139"/>
                  </a:lnTo>
                  <a:lnTo>
                    <a:pt x="763952" y="395724"/>
                  </a:lnTo>
                  <a:lnTo>
                    <a:pt x="758616" y="390064"/>
                  </a:lnTo>
                  <a:lnTo>
                    <a:pt x="761529" y="398724"/>
                  </a:lnTo>
                  <a:lnTo>
                    <a:pt x="764520" y="399139"/>
                  </a:lnTo>
                  <a:lnTo>
                    <a:pt x="767236" y="415466"/>
                  </a:lnTo>
                  <a:lnTo>
                    <a:pt x="765303" y="421022"/>
                  </a:lnTo>
                  <a:lnTo>
                    <a:pt x="765522" y="423252"/>
                  </a:lnTo>
                  <a:cubicBezTo>
                    <a:pt x="765026" y="428734"/>
                    <a:pt x="763224" y="434125"/>
                    <a:pt x="759438" y="440595"/>
                  </a:cubicBezTo>
                  <a:lnTo>
                    <a:pt x="748653" y="453443"/>
                  </a:lnTo>
                  <a:lnTo>
                    <a:pt x="749197" y="454983"/>
                  </a:lnTo>
                  <a:cubicBezTo>
                    <a:pt x="749553" y="456773"/>
                    <a:pt x="747421" y="457490"/>
                    <a:pt x="746711" y="456415"/>
                  </a:cubicBezTo>
                  <a:lnTo>
                    <a:pt x="746522" y="455982"/>
                  </a:lnTo>
                  <a:lnTo>
                    <a:pt x="741608" y="461835"/>
                  </a:lnTo>
                  <a:cubicBezTo>
                    <a:pt x="734505" y="468137"/>
                    <a:pt x="726426" y="473708"/>
                    <a:pt x="717931" y="478695"/>
                  </a:cubicBezTo>
                  <a:lnTo>
                    <a:pt x="682646" y="495191"/>
                  </a:lnTo>
                  <a:lnTo>
                    <a:pt x="849802" y="888620"/>
                  </a:lnTo>
                  <a:cubicBezTo>
                    <a:pt x="913447" y="1038338"/>
                    <a:pt x="976733" y="1188415"/>
                    <a:pt x="1040378" y="1338493"/>
                  </a:cubicBezTo>
                  <a:cubicBezTo>
                    <a:pt x="1049008" y="1357927"/>
                    <a:pt x="1070224" y="1430626"/>
                    <a:pt x="1019163" y="1407593"/>
                  </a:cubicBezTo>
                  <a:cubicBezTo>
                    <a:pt x="996869" y="1397516"/>
                    <a:pt x="983924" y="1343531"/>
                    <a:pt x="975654" y="1324457"/>
                  </a:cubicBezTo>
                  <a:lnTo>
                    <a:pt x="965979" y="1301838"/>
                  </a:lnTo>
                  <a:lnTo>
                    <a:pt x="955930" y="1306062"/>
                  </a:lnTo>
                  <a:cubicBezTo>
                    <a:pt x="949933" y="1307894"/>
                    <a:pt x="943936" y="1309725"/>
                    <a:pt x="937938" y="1311557"/>
                  </a:cubicBezTo>
                  <a:cubicBezTo>
                    <a:pt x="937233" y="1311557"/>
                    <a:pt x="937233" y="1310824"/>
                    <a:pt x="937938" y="1310458"/>
                  </a:cubicBezTo>
                  <a:cubicBezTo>
                    <a:pt x="943583" y="1307894"/>
                    <a:pt x="948875" y="1305329"/>
                    <a:pt x="954872" y="1302765"/>
                  </a:cubicBezTo>
                  <a:lnTo>
                    <a:pt x="964922" y="1299367"/>
                  </a:lnTo>
                  <a:lnTo>
                    <a:pt x="629146" y="514389"/>
                  </a:lnTo>
                  <a:lnTo>
                    <a:pt x="603686" y="522321"/>
                  </a:lnTo>
                  <a:lnTo>
                    <a:pt x="579226" y="521458"/>
                  </a:lnTo>
                  <a:lnTo>
                    <a:pt x="577360" y="521542"/>
                  </a:lnTo>
                  <a:lnTo>
                    <a:pt x="579314" y="527473"/>
                  </a:lnTo>
                  <a:cubicBezTo>
                    <a:pt x="579680" y="528198"/>
                    <a:pt x="578219" y="528923"/>
                    <a:pt x="577853" y="528198"/>
                  </a:cubicBezTo>
                  <a:lnTo>
                    <a:pt x="575017" y="521647"/>
                  </a:lnTo>
                  <a:lnTo>
                    <a:pt x="551188" y="522720"/>
                  </a:lnTo>
                  <a:lnTo>
                    <a:pt x="552331" y="525905"/>
                  </a:lnTo>
                  <a:cubicBezTo>
                    <a:pt x="552694" y="526981"/>
                    <a:pt x="551241" y="527339"/>
                    <a:pt x="550877" y="526264"/>
                  </a:cubicBezTo>
                  <a:lnTo>
                    <a:pt x="549608" y="522791"/>
                  </a:lnTo>
                  <a:lnTo>
                    <a:pt x="544602" y="523016"/>
                  </a:lnTo>
                  <a:cubicBezTo>
                    <a:pt x="530598" y="521107"/>
                    <a:pt x="518652" y="516170"/>
                    <a:pt x="510438" y="506940"/>
                  </a:cubicBezTo>
                  <a:lnTo>
                    <a:pt x="504818" y="494346"/>
                  </a:lnTo>
                  <a:lnTo>
                    <a:pt x="506572" y="492767"/>
                  </a:lnTo>
                  <a:lnTo>
                    <a:pt x="502620" y="483860"/>
                  </a:lnTo>
                  <a:lnTo>
                    <a:pt x="499479" y="482382"/>
                  </a:lnTo>
                  <a:lnTo>
                    <a:pt x="504818" y="494346"/>
                  </a:lnTo>
                  <a:lnTo>
                    <a:pt x="466594" y="528747"/>
                  </a:lnTo>
                  <a:cubicBezTo>
                    <a:pt x="452693" y="543813"/>
                    <a:pt x="440457" y="560272"/>
                    <a:pt x="431460" y="577720"/>
                  </a:cubicBezTo>
                  <a:cubicBezTo>
                    <a:pt x="405188" y="628807"/>
                    <a:pt x="437938" y="685291"/>
                    <a:pt x="454853" y="735298"/>
                  </a:cubicBezTo>
                  <a:cubicBezTo>
                    <a:pt x="491741" y="843228"/>
                    <a:pt x="528810" y="951248"/>
                    <a:pt x="566868" y="1058954"/>
                  </a:cubicBezTo>
                  <a:lnTo>
                    <a:pt x="646530" y="1276266"/>
                  </a:lnTo>
                  <a:lnTo>
                    <a:pt x="707434" y="1286434"/>
                  </a:lnTo>
                  <a:cubicBezTo>
                    <a:pt x="728010" y="1287241"/>
                    <a:pt x="748721" y="1285807"/>
                    <a:pt x="769972" y="1283298"/>
                  </a:cubicBezTo>
                  <a:cubicBezTo>
                    <a:pt x="771412" y="1282939"/>
                    <a:pt x="771773" y="1285448"/>
                    <a:pt x="770332" y="1285807"/>
                  </a:cubicBezTo>
                  <a:cubicBezTo>
                    <a:pt x="749801" y="1291542"/>
                    <a:pt x="728460" y="1293155"/>
                    <a:pt x="707254" y="1291587"/>
                  </a:cubicBezTo>
                  <a:lnTo>
                    <a:pt x="647462" y="1278808"/>
                  </a:lnTo>
                  <a:lnTo>
                    <a:pt x="665218" y="1327244"/>
                  </a:lnTo>
                  <a:lnTo>
                    <a:pt x="698566" y="1335655"/>
                  </a:lnTo>
                  <a:cubicBezTo>
                    <a:pt x="710845" y="1336705"/>
                    <a:pt x="722040" y="1334606"/>
                    <a:pt x="734680" y="1333906"/>
                  </a:cubicBezTo>
                  <a:cubicBezTo>
                    <a:pt x="736486" y="1333906"/>
                    <a:pt x="736847" y="1336355"/>
                    <a:pt x="735041" y="1337054"/>
                  </a:cubicBezTo>
                  <a:cubicBezTo>
                    <a:pt x="723846" y="1341776"/>
                    <a:pt x="710935" y="1342388"/>
                    <a:pt x="698205" y="1340596"/>
                  </a:cubicBezTo>
                  <a:lnTo>
                    <a:pt x="666583" y="1330967"/>
                  </a:lnTo>
                  <a:lnTo>
                    <a:pt x="684821" y="1380720"/>
                  </a:lnTo>
                  <a:cubicBezTo>
                    <a:pt x="693819" y="1404284"/>
                    <a:pt x="700747" y="1427939"/>
                    <a:pt x="712353" y="1447321"/>
                  </a:cubicBezTo>
                  <a:lnTo>
                    <a:pt x="726164" y="1463393"/>
                  </a:lnTo>
                  <a:lnTo>
                    <a:pt x="739718" y="1438100"/>
                  </a:lnTo>
                  <a:cubicBezTo>
                    <a:pt x="746575" y="1429989"/>
                    <a:pt x="755201" y="1423519"/>
                    <a:pt x="765190" y="1420238"/>
                  </a:cubicBezTo>
                  <a:cubicBezTo>
                    <a:pt x="766280" y="1419873"/>
                    <a:pt x="767007" y="1421696"/>
                    <a:pt x="766280" y="1422060"/>
                  </a:cubicBezTo>
                  <a:cubicBezTo>
                    <a:pt x="757926" y="1428440"/>
                    <a:pt x="750570" y="1434819"/>
                    <a:pt x="744259" y="1441973"/>
                  </a:cubicBezTo>
                  <a:lnTo>
                    <a:pt x="728657" y="1466294"/>
                  </a:lnTo>
                  <a:lnTo>
                    <a:pt x="734115" y="1472646"/>
                  </a:lnTo>
                  <a:cubicBezTo>
                    <a:pt x="743101" y="1479655"/>
                    <a:pt x="754100" y="1485052"/>
                    <a:pt x="767956" y="1488290"/>
                  </a:cubicBezTo>
                  <a:cubicBezTo>
                    <a:pt x="825538" y="1501961"/>
                    <a:pt x="892477" y="1492607"/>
                    <a:pt x="948620" y="1477497"/>
                  </a:cubicBezTo>
                  <a:cubicBezTo>
                    <a:pt x="1005482" y="1462746"/>
                    <a:pt x="1059826" y="1436483"/>
                    <a:pt x="1108411" y="1404464"/>
                  </a:cubicBezTo>
                  <a:cubicBezTo>
                    <a:pt x="1146559" y="1379640"/>
                    <a:pt x="1215298" y="1333230"/>
                    <a:pt x="1203421" y="1278906"/>
                  </a:cubicBezTo>
                  <a:cubicBezTo>
                    <a:pt x="1206300" y="1288619"/>
                    <a:pt x="1221056" y="1283223"/>
                    <a:pt x="1218177" y="1273869"/>
                  </a:cubicBezTo>
                  <a:cubicBezTo>
                    <a:pt x="1228973" y="1323157"/>
                    <a:pt x="1188306" y="1363451"/>
                    <a:pt x="1152677" y="1391872"/>
                  </a:cubicBezTo>
                  <a:cubicBezTo>
                    <a:pt x="1097254" y="1436843"/>
                    <a:pt x="1027795" y="1471740"/>
                    <a:pt x="959057" y="1490808"/>
                  </a:cubicBezTo>
                  <a:cubicBezTo>
                    <a:pt x="900395" y="1507357"/>
                    <a:pt x="834895" y="1516351"/>
                    <a:pt x="774434" y="1505918"/>
                  </a:cubicBezTo>
                  <a:cubicBezTo>
                    <a:pt x="726209" y="1496924"/>
                    <a:pt x="705695" y="1476058"/>
                    <a:pt x="688420" y="1432526"/>
                  </a:cubicBezTo>
                  <a:cubicBezTo>
                    <a:pt x="639835" y="1310565"/>
                    <a:pt x="596289" y="1186805"/>
                    <a:pt x="552382" y="1063406"/>
                  </a:cubicBezTo>
                  <a:cubicBezTo>
                    <a:pt x="506677" y="933889"/>
                    <a:pt x="461690" y="804014"/>
                    <a:pt x="417424" y="674138"/>
                  </a:cubicBezTo>
                  <a:cubicBezTo>
                    <a:pt x="402669" y="629887"/>
                    <a:pt x="399070" y="599306"/>
                    <a:pt x="424982" y="557933"/>
                  </a:cubicBezTo>
                  <a:cubicBezTo>
                    <a:pt x="435059" y="542104"/>
                    <a:pt x="447025" y="527173"/>
                    <a:pt x="460206" y="513367"/>
                  </a:cubicBezTo>
                  <a:lnTo>
                    <a:pt x="500003" y="477962"/>
                  </a:lnTo>
                  <a:lnTo>
                    <a:pt x="486511" y="447559"/>
                  </a:lnTo>
                  <a:cubicBezTo>
                    <a:pt x="479931" y="429543"/>
                    <a:pt x="474613" y="411122"/>
                    <a:pt x="472450" y="396385"/>
                  </a:cubicBezTo>
                  <a:cubicBezTo>
                    <a:pt x="466231" y="357296"/>
                    <a:pt x="505034" y="329328"/>
                    <a:pt x="541099" y="311569"/>
                  </a:cubicBezTo>
                  <a:lnTo>
                    <a:pt x="545946" y="309480"/>
                  </a:lnTo>
                  <a:lnTo>
                    <a:pt x="539733" y="295825"/>
                  </a:lnTo>
                  <a:cubicBezTo>
                    <a:pt x="533480" y="279835"/>
                    <a:pt x="527633" y="263621"/>
                    <a:pt x="521156" y="248307"/>
                  </a:cubicBezTo>
                  <a:cubicBezTo>
                    <a:pt x="498125" y="193537"/>
                    <a:pt x="477614" y="136966"/>
                    <a:pt x="451705" y="83277"/>
                  </a:cubicBezTo>
                  <a:cubicBezTo>
                    <a:pt x="431194" y="41840"/>
                    <a:pt x="386214" y="55172"/>
                    <a:pt x="358146" y="80755"/>
                  </a:cubicBezTo>
                  <a:cubicBezTo>
                    <a:pt x="340153" y="96970"/>
                    <a:pt x="320722" y="111743"/>
                    <a:pt x="302370" y="127237"/>
                  </a:cubicBezTo>
                  <a:cubicBezTo>
                    <a:pt x="212768" y="202185"/>
                    <a:pt x="126765" y="291546"/>
                    <a:pt x="21330" y="343793"/>
                  </a:cubicBezTo>
                  <a:cubicBezTo>
                    <a:pt x="19171" y="344874"/>
                    <a:pt x="15573" y="344153"/>
                    <a:pt x="13774" y="342352"/>
                  </a:cubicBezTo>
                  <a:cubicBezTo>
                    <a:pt x="10175" y="338388"/>
                    <a:pt x="6217" y="334064"/>
                    <a:pt x="2618" y="330101"/>
                  </a:cubicBezTo>
                  <a:cubicBezTo>
                    <a:pt x="-260" y="327218"/>
                    <a:pt x="-980" y="322894"/>
                    <a:pt x="1539" y="319291"/>
                  </a:cubicBezTo>
                  <a:cubicBezTo>
                    <a:pt x="16652" y="299473"/>
                    <a:pt x="30326" y="277493"/>
                    <a:pt x="48319" y="260558"/>
                  </a:cubicBezTo>
                  <a:cubicBezTo>
                    <a:pt x="71709" y="238578"/>
                    <a:pt x="98697" y="219120"/>
                    <a:pt x="123526" y="198942"/>
                  </a:cubicBezTo>
                  <a:lnTo>
                    <a:pt x="310646" y="44723"/>
                  </a:lnTo>
                  <a:cubicBezTo>
                    <a:pt x="335543" y="24049"/>
                    <a:pt x="368524" y="5655"/>
                    <a:pt x="401326" y="1086"/>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4" name="Freeform 922">
              <a:extLst>
                <a:ext uri="{FF2B5EF4-FFF2-40B4-BE49-F238E27FC236}">
                  <a16:creationId xmlns:a16="http://schemas.microsoft.com/office/drawing/2014/main" id="{E6C37286-1B03-9645-86D6-1AA6245B0DBD}"/>
                </a:ext>
              </a:extLst>
            </p:cNvPr>
            <p:cNvSpPr>
              <a:spLocks/>
            </p:cNvSpPr>
            <p:nvPr/>
          </p:nvSpPr>
          <p:spPr bwMode="auto">
            <a:xfrm rot="774640">
              <a:off x="7976784" y="40300"/>
              <a:ext cx="2442606" cy="894885"/>
            </a:xfrm>
            <a:custGeom>
              <a:avLst/>
              <a:gdLst/>
              <a:ahLst/>
              <a:cxnLst/>
              <a:rect l="0" t="0" r="r" b="b"/>
              <a:pathLst>
                <a:path w="2403440" h="880536">
                  <a:moveTo>
                    <a:pt x="1439402" y="728511"/>
                  </a:moveTo>
                  <a:cubicBezTo>
                    <a:pt x="1442036" y="728917"/>
                    <a:pt x="1444489" y="730901"/>
                    <a:pt x="1444489" y="733966"/>
                  </a:cubicBezTo>
                  <a:cubicBezTo>
                    <a:pt x="1445579" y="760652"/>
                    <a:pt x="1445579" y="786978"/>
                    <a:pt x="1444489" y="813665"/>
                  </a:cubicBezTo>
                  <a:cubicBezTo>
                    <a:pt x="1443399" y="834581"/>
                    <a:pt x="1444489" y="856219"/>
                    <a:pt x="1434314" y="874971"/>
                  </a:cubicBezTo>
                  <a:cubicBezTo>
                    <a:pt x="1431770" y="879660"/>
                    <a:pt x="1425593" y="877856"/>
                    <a:pt x="1424139" y="873889"/>
                  </a:cubicBezTo>
                  <a:cubicBezTo>
                    <a:pt x="1415781" y="851531"/>
                    <a:pt x="1421232" y="826287"/>
                    <a:pt x="1423412" y="803206"/>
                  </a:cubicBezTo>
                  <a:cubicBezTo>
                    <a:pt x="1425956" y="779405"/>
                    <a:pt x="1429227" y="755964"/>
                    <a:pt x="1433224" y="732523"/>
                  </a:cubicBezTo>
                  <a:cubicBezTo>
                    <a:pt x="1433951" y="729278"/>
                    <a:pt x="1436767" y="728106"/>
                    <a:pt x="1439402" y="728511"/>
                  </a:cubicBezTo>
                  <a:close/>
                  <a:moveTo>
                    <a:pt x="1356517" y="722108"/>
                  </a:moveTo>
                  <a:cubicBezTo>
                    <a:pt x="1359228" y="721748"/>
                    <a:pt x="1362120" y="723096"/>
                    <a:pt x="1363205" y="726510"/>
                  </a:cubicBezTo>
                  <a:lnTo>
                    <a:pt x="1375752" y="799924"/>
                  </a:lnTo>
                  <a:lnTo>
                    <a:pt x="1394869" y="790943"/>
                  </a:lnTo>
                  <a:cubicBezTo>
                    <a:pt x="1403858" y="788474"/>
                    <a:pt x="1413024" y="788297"/>
                    <a:pt x="1419966" y="793413"/>
                  </a:cubicBezTo>
                  <a:cubicBezTo>
                    <a:pt x="1424594" y="796940"/>
                    <a:pt x="1424950" y="805407"/>
                    <a:pt x="1418542" y="806818"/>
                  </a:cubicBezTo>
                  <a:cubicBezTo>
                    <a:pt x="1411778" y="807877"/>
                    <a:pt x="1405015" y="806465"/>
                    <a:pt x="1398251" y="805760"/>
                  </a:cubicBezTo>
                  <a:lnTo>
                    <a:pt x="1376392" y="809042"/>
                  </a:lnTo>
                  <a:lnTo>
                    <a:pt x="1380557" y="875289"/>
                  </a:lnTo>
                  <a:cubicBezTo>
                    <a:pt x="1379472" y="881039"/>
                    <a:pt x="1369350" y="882836"/>
                    <a:pt x="1366820" y="876726"/>
                  </a:cubicBezTo>
                  <a:cubicBezTo>
                    <a:pt x="1357782" y="856242"/>
                    <a:pt x="1358143" y="833602"/>
                    <a:pt x="1355974" y="811681"/>
                  </a:cubicBezTo>
                  <a:cubicBezTo>
                    <a:pt x="1353082" y="784009"/>
                    <a:pt x="1349106" y="755978"/>
                    <a:pt x="1350913" y="727948"/>
                  </a:cubicBezTo>
                  <a:cubicBezTo>
                    <a:pt x="1351275" y="724534"/>
                    <a:pt x="1353805" y="722467"/>
                    <a:pt x="1356517" y="722108"/>
                  </a:cubicBezTo>
                  <a:close/>
                  <a:moveTo>
                    <a:pt x="2285618" y="696669"/>
                  </a:moveTo>
                  <a:cubicBezTo>
                    <a:pt x="2286328" y="692695"/>
                    <a:pt x="2292361" y="692695"/>
                    <a:pt x="2293425" y="696669"/>
                  </a:cubicBezTo>
                  <a:lnTo>
                    <a:pt x="2298786" y="775797"/>
                  </a:lnTo>
                  <a:lnTo>
                    <a:pt x="2300266" y="773865"/>
                  </a:lnTo>
                  <a:cubicBezTo>
                    <a:pt x="2314581" y="770951"/>
                    <a:pt x="2330327" y="767307"/>
                    <a:pt x="2345001" y="767307"/>
                  </a:cubicBezTo>
                  <a:lnTo>
                    <a:pt x="2345232" y="767499"/>
                  </a:lnTo>
                  <a:lnTo>
                    <a:pt x="2352837" y="703858"/>
                  </a:lnTo>
                  <a:cubicBezTo>
                    <a:pt x="2353562" y="700632"/>
                    <a:pt x="2358635" y="700632"/>
                    <a:pt x="2359360" y="703858"/>
                  </a:cubicBezTo>
                  <a:cubicBezTo>
                    <a:pt x="2362983" y="728234"/>
                    <a:pt x="2364071" y="751893"/>
                    <a:pt x="2364071" y="776627"/>
                  </a:cubicBezTo>
                  <a:cubicBezTo>
                    <a:pt x="2364071" y="797777"/>
                    <a:pt x="2369506" y="823228"/>
                    <a:pt x="2357186" y="841152"/>
                  </a:cubicBezTo>
                  <a:cubicBezTo>
                    <a:pt x="2355012" y="844378"/>
                    <a:pt x="2350301" y="844737"/>
                    <a:pt x="2348127" y="841152"/>
                  </a:cubicBezTo>
                  <a:cubicBezTo>
                    <a:pt x="2342329" y="832011"/>
                    <a:pt x="2341061" y="821167"/>
                    <a:pt x="2341378" y="809965"/>
                  </a:cubicBezTo>
                  <a:lnTo>
                    <a:pt x="2343556" y="783683"/>
                  </a:lnTo>
                  <a:lnTo>
                    <a:pt x="2324736" y="787437"/>
                  </a:lnTo>
                  <a:cubicBezTo>
                    <a:pt x="2316370" y="787437"/>
                    <a:pt x="2307960" y="785889"/>
                    <a:pt x="2300266" y="782974"/>
                  </a:cubicBezTo>
                  <a:lnTo>
                    <a:pt x="2299149" y="781516"/>
                  </a:lnTo>
                  <a:lnTo>
                    <a:pt x="2300744" y="817830"/>
                  </a:lnTo>
                  <a:cubicBezTo>
                    <a:pt x="2300700" y="830339"/>
                    <a:pt x="2299280" y="842622"/>
                    <a:pt x="2294135" y="853821"/>
                  </a:cubicBezTo>
                  <a:cubicBezTo>
                    <a:pt x="2292361" y="857434"/>
                    <a:pt x="2286328" y="857434"/>
                    <a:pt x="2284909" y="853821"/>
                  </a:cubicBezTo>
                  <a:cubicBezTo>
                    <a:pt x="2274618" y="831422"/>
                    <a:pt x="2279231" y="804689"/>
                    <a:pt x="2279941" y="780483"/>
                  </a:cubicBezTo>
                  <a:cubicBezTo>
                    <a:pt x="2280650" y="752304"/>
                    <a:pt x="2279586" y="723764"/>
                    <a:pt x="2285618" y="696669"/>
                  </a:cubicBezTo>
                  <a:close/>
                  <a:moveTo>
                    <a:pt x="1718049" y="605039"/>
                  </a:moveTo>
                  <a:lnTo>
                    <a:pt x="1723486" y="607307"/>
                  </a:lnTo>
                  <a:lnTo>
                    <a:pt x="1721704" y="607655"/>
                  </a:lnTo>
                  <a:lnTo>
                    <a:pt x="1718049" y="605039"/>
                  </a:lnTo>
                  <a:close/>
                  <a:moveTo>
                    <a:pt x="1716099" y="603644"/>
                  </a:moveTo>
                  <a:lnTo>
                    <a:pt x="1718049" y="605039"/>
                  </a:lnTo>
                  <a:lnTo>
                    <a:pt x="1716348" y="604330"/>
                  </a:lnTo>
                  <a:lnTo>
                    <a:pt x="1716099" y="603644"/>
                  </a:lnTo>
                  <a:close/>
                  <a:moveTo>
                    <a:pt x="430091" y="594452"/>
                  </a:moveTo>
                  <a:lnTo>
                    <a:pt x="433880" y="596099"/>
                  </a:lnTo>
                  <a:lnTo>
                    <a:pt x="432654" y="596341"/>
                  </a:lnTo>
                  <a:lnTo>
                    <a:pt x="430091" y="594452"/>
                  </a:lnTo>
                  <a:close/>
                  <a:moveTo>
                    <a:pt x="426723" y="591971"/>
                  </a:moveTo>
                  <a:lnTo>
                    <a:pt x="430091" y="594452"/>
                  </a:lnTo>
                  <a:lnTo>
                    <a:pt x="427141" y="593170"/>
                  </a:lnTo>
                  <a:lnTo>
                    <a:pt x="426723" y="591971"/>
                  </a:lnTo>
                  <a:close/>
                  <a:moveTo>
                    <a:pt x="2339462" y="531617"/>
                  </a:moveTo>
                  <a:cubicBezTo>
                    <a:pt x="2342278" y="531978"/>
                    <a:pt x="2344822" y="534053"/>
                    <a:pt x="2344640" y="537480"/>
                  </a:cubicBezTo>
                  <a:cubicBezTo>
                    <a:pt x="2344640" y="562014"/>
                    <a:pt x="2344277" y="586548"/>
                    <a:pt x="2344640" y="611083"/>
                  </a:cubicBezTo>
                  <a:cubicBezTo>
                    <a:pt x="2345367" y="630565"/>
                    <a:pt x="2350455" y="649688"/>
                    <a:pt x="2342824" y="667727"/>
                  </a:cubicBezTo>
                  <a:cubicBezTo>
                    <a:pt x="2341007" y="671696"/>
                    <a:pt x="2335555" y="670614"/>
                    <a:pt x="2333375" y="667727"/>
                  </a:cubicBezTo>
                  <a:cubicBezTo>
                    <a:pt x="2320656" y="651131"/>
                    <a:pt x="2322836" y="626597"/>
                    <a:pt x="2322836" y="606392"/>
                  </a:cubicBezTo>
                  <a:cubicBezTo>
                    <a:pt x="2322836" y="582219"/>
                    <a:pt x="2326470" y="559128"/>
                    <a:pt x="2332648" y="536037"/>
                  </a:cubicBezTo>
                  <a:cubicBezTo>
                    <a:pt x="2333556" y="532610"/>
                    <a:pt x="2336646" y="531257"/>
                    <a:pt x="2339462" y="531617"/>
                  </a:cubicBezTo>
                  <a:close/>
                  <a:moveTo>
                    <a:pt x="1394372" y="521811"/>
                  </a:moveTo>
                  <a:cubicBezTo>
                    <a:pt x="1397139" y="521901"/>
                    <a:pt x="1400042" y="523786"/>
                    <a:pt x="1400404" y="527197"/>
                  </a:cubicBezTo>
                  <a:cubicBezTo>
                    <a:pt x="1403307" y="548020"/>
                    <a:pt x="1406210" y="568844"/>
                    <a:pt x="1408024" y="589667"/>
                  </a:cubicBezTo>
                  <a:cubicBezTo>
                    <a:pt x="1409839" y="607619"/>
                    <a:pt x="1413830" y="627006"/>
                    <a:pt x="1409839" y="644598"/>
                  </a:cubicBezTo>
                  <a:cubicBezTo>
                    <a:pt x="1408387" y="651061"/>
                    <a:pt x="1400041" y="649625"/>
                    <a:pt x="1398227" y="644598"/>
                  </a:cubicBezTo>
                  <a:cubicBezTo>
                    <a:pt x="1391333" y="627724"/>
                    <a:pt x="1392421" y="607619"/>
                    <a:pt x="1391333" y="589667"/>
                  </a:cubicBezTo>
                  <a:cubicBezTo>
                    <a:pt x="1390244" y="568844"/>
                    <a:pt x="1389881" y="548020"/>
                    <a:pt x="1389156" y="527197"/>
                  </a:cubicBezTo>
                  <a:cubicBezTo>
                    <a:pt x="1388974" y="523427"/>
                    <a:pt x="1391605" y="521721"/>
                    <a:pt x="1394372" y="521811"/>
                  </a:cubicBezTo>
                  <a:close/>
                  <a:moveTo>
                    <a:pt x="1246438" y="388278"/>
                  </a:moveTo>
                  <a:cubicBezTo>
                    <a:pt x="1272218" y="388410"/>
                    <a:pt x="1297954" y="389987"/>
                    <a:pt x="1323241" y="393667"/>
                  </a:cubicBezTo>
                  <a:cubicBezTo>
                    <a:pt x="1329697" y="394368"/>
                    <a:pt x="1329697" y="404883"/>
                    <a:pt x="1323241" y="405584"/>
                  </a:cubicBezTo>
                  <a:cubicBezTo>
                    <a:pt x="1272667" y="412944"/>
                    <a:pt x="1220299" y="411893"/>
                    <a:pt x="1169366" y="407687"/>
                  </a:cubicBezTo>
                  <a:cubicBezTo>
                    <a:pt x="1158606" y="406986"/>
                    <a:pt x="1158606" y="392265"/>
                    <a:pt x="1169366" y="391564"/>
                  </a:cubicBezTo>
                  <a:cubicBezTo>
                    <a:pt x="1194833" y="389461"/>
                    <a:pt x="1220658" y="388147"/>
                    <a:pt x="1246438" y="388278"/>
                  </a:cubicBezTo>
                  <a:close/>
                  <a:moveTo>
                    <a:pt x="1077392" y="339941"/>
                  </a:moveTo>
                  <a:cubicBezTo>
                    <a:pt x="1096120" y="335328"/>
                    <a:pt x="1116477" y="341116"/>
                    <a:pt x="1131314" y="361013"/>
                  </a:cubicBezTo>
                  <a:cubicBezTo>
                    <a:pt x="1136019" y="367162"/>
                    <a:pt x="1126248" y="373674"/>
                    <a:pt x="1121181" y="368971"/>
                  </a:cubicBezTo>
                  <a:cubicBezTo>
                    <a:pt x="1108153" y="356672"/>
                    <a:pt x="1093677" y="351969"/>
                    <a:pt x="1077754" y="361013"/>
                  </a:cubicBezTo>
                  <a:cubicBezTo>
                    <a:pt x="1067259" y="367162"/>
                    <a:pt x="1058212" y="376930"/>
                    <a:pt x="1054231" y="388506"/>
                  </a:cubicBezTo>
                  <a:cubicBezTo>
                    <a:pt x="1041927" y="421064"/>
                    <a:pt x="1078840" y="445301"/>
                    <a:pt x="1107067" y="444216"/>
                  </a:cubicBezTo>
                  <a:cubicBezTo>
                    <a:pt x="1113220" y="443854"/>
                    <a:pt x="1114667" y="451812"/>
                    <a:pt x="1109963" y="455068"/>
                  </a:cubicBezTo>
                  <a:cubicBezTo>
                    <a:pt x="1067259" y="484370"/>
                    <a:pt x="1017318" y="422511"/>
                    <a:pt x="1033241" y="381271"/>
                  </a:cubicBezTo>
                  <a:cubicBezTo>
                    <a:pt x="1041565" y="359566"/>
                    <a:pt x="1058664" y="344553"/>
                    <a:pt x="1077392" y="339941"/>
                  </a:cubicBezTo>
                  <a:close/>
                  <a:moveTo>
                    <a:pt x="91851" y="329365"/>
                  </a:moveTo>
                  <a:cubicBezTo>
                    <a:pt x="100529" y="327570"/>
                    <a:pt x="103060" y="339055"/>
                    <a:pt x="95467" y="342285"/>
                  </a:cubicBezTo>
                  <a:cubicBezTo>
                    <a:pt x="68349" y="353412"/>
                    <a:pt x="31108" y="381048"/>
                    <a:pt x="38701" y="415145"/>
                  </a:cubicBezTo>
                  <a:cubicBezTo>
                    <a:pt x="44848" y="444576"/>
                    <a:pt x="72688" y="448883"/>
                    <a:pt x="97636" y="447088"/>
                  </a:cubicBezTo>
                  <a:cubicBezTo>
                    <a:pt x="101975" y="446729"/>
                    <a:pt x="104144" y="451754"/>
                    <a:pt x="102336" y="454984"/>
                  </a:cubicBezTo>
                  <a:cubicBezTo>
                    <a:pt x="80643" y="492311"/>
                    <a:pt x="27854" y="454266"/>
                    <a:pt x="18453" y="426271"/>
                  </a:cubicBezTo>
                  <a:cubicBezTo>
                    <a:pt x="2906" y="377818"/>
                    <a:pt x="49186" y="338337"/>
                    <a:pt x="91851" y="329365"/>
                  </a:cubicBezTo>
                  <a:close/>
                  <a:moveTo>
                    <a:pt x="2390694" y="305790"/>
                  </a:moveTo>
                  <a:cubicBezTo>
                    <a:pt x="2393138" y="306196"/>
                    <a:pt x="2395491" y="307913"/>
                    <a:pt x="2396577" y="310623"/>
                  </a:cubicBezTo>
                  <a:cubicBezTo>
                    <a:pt x="2413956" y="355431"/>
                    <a:pt x="2394767" y="430955"/>
                    <a:pt x="2378474" y="473957"/>
                  </a:cubicBezTo>
                  <a:cubicBezTo>
                    <a:pt x="2373767" y="486243"/>
                    <a:pt x="2358561" y="486243"/>
                    <a:pt x="2353854" y="473957"/>
                  </a:cubicBezTo>
                  <a:cubicBezTo>
                    <a:pt x="2345889" y="452636"/>
                    <a:pt x="2336837" y="431678"/>
                    <a:pt x="2328147" y="410719"/>
                  </a:cubicBezTo>
                  <a:lnTo>
                    <a:pt x="2318899" y="385811"/>
                  </a:lnTo>
                  <a:lnTo>
                    <a:pt x="2319820" y="334111"/>
                  </a:lnTo>
                  <a:cubicBezTo>
                    <a:pt x="2311492" y="337363"/>
                    <a:pt x="2303165" y="340615"/>
                    <a:pt x="2295200" y="343868"/>
                  </a:cubicBezTo>
                  <a:cubicBezTo>
                    <a:pt x="2303889" y="351276"/>
                    <a:pt x="2309954" y="362839"/>
                    <a:pt x="2314932" y="375125"/>
                  </a:cubicBezTo>
                  <a:lnTo>
                    <a:pt x="2318899" y="385811"/>
                  </a:lnTo>
                  <a:lnTo>
                    <a:pt x="2317285" y="476486"/>
                  </a:lnTo>
                  <a:cubicBezTo>
                    <a:pt x="2316199" y="485159"/>
                    <a:pt x="2302441" y="489134"/>
                    <a:pt x="2300630" y="478654"/>
                  </a:cubicBezTo>
                  <a:cubicBezTo>
                    <a:pt x="2292665" y="430955"/>
                    <a:pt x="2292665" y="382172"/>
                    <a:pt x="2291217" y="334111"/>
                  </a:cubicBezTo>
                  <a:cubicBezTo>
                    <a:pt x="2290493" y="320741"/>
                    <a:pt x="2306786" y="316043"/>
                    <a:pt x="2315475" y="323993"/>
                  </a:cubicBezTo>
                  <a:cubicBezTo>
                    <a:pt x="2331768" y="338447"/>
                    <a:pt x="2336837" y="360490"/>
                    <a:pt x="2344440" y="380365"/>
                  </a:cubicBezTo>
                  <a:lnTo>
                    <a:pt x="2360860" y="422380"/>
                  </a:lnTo>
                  <a:lnTo>
                    <a:pt x="2353492" y="470704"/>
                  </a:lnTo>
                  <a:cubicBezTo>
                    <a:pt x="2361457" y="469259"/>
                    <a:pt x="2370147" y="468536"/>
                    <a:pt x="2378474" y="467452"/>
                  </a:cubicBezTo>
                  <a:lnTo>
                    <a:pt x="2360860" y="422380"/>
                  </a:lnTo>
                  <a:lnTo>
                    <a:pt x="2366164" y="387592"/>
                  </a:lnTo>
                  <a:cubicBezTo>
                    <a:pt x="2369785" y="360851"/>
                    <a:pt x="2370147" y="333027"/>
                    <a:pt x="2384267" y="308816"/>
                  </a:cubicBezTo>
                  <a:cubicBezTo>
                    <a:pt x="2385715" y="306286"/>
                    <a:pt x="2388250" y="305383"/>
                    <a:pt x="2390694" y="305790"/>
                  </a:cubicBezTo>
                  <a:close/>
                  <a:moveTo>
                    <a:pt x="1453663" y="294447"/>
                  </a:moveTo>
                  <a:cubicBezTo>
                    <a:pt x="1455270" y="294897"/>
                    <a:pt x="1456699" y="296249"/>
                    <a:pt x="1456699" y="298051"/>
                  </a:cubicBezTo>
                  <a:cubicBezTo>
                    <a:pt x="1454913" y="356434"/>
                    <a:pt x="1444197" y="411933"/>
                    <a:pt x="1449198" y="471037"/>
                  </a:cubicBezTo>
                  <a:cubicBezTo>
                    <a:pt x="1449912" y="481128"/>
                    <a:pt x="1434910" y="484372"/>
                    <a:pt x="1430267" y="476083"/>
                  </a:cubicBezTo>
                  <a:lnTo>
                    <a:pt x="1376907" y="379284"/>
                  </a:lnTo>
                  <a:lnTo>
                    <a:pt x="1378831" y="342739"/>
                  </a:lnTo>
                  <a:cubicBezTo>
                    <a:pt x="1372402" y="344180"/>
                    <a:pt x="1365973" y="345982"/>
                    <a:pt x="1359543" y="347784"/>
                  </a:cubicBezTo>
                  <a:lnTo>
                    <a:pt x="1376907" y="379284"/>
                  </a:lnTo>
                  <a:lnTo>
                    <a:pt x="1372759" y="458063"/>
                  </a:lnTo>
                  <a:cubicBezTo>
                    <a:pt x="1371688" y="467794"/>
                    <a:pt x="1357757" y="468154"/>
                    <a:pt x="1357757" y="458063"/>
                  </a:cubicBezTo>
                  <a:cubicBezTo>
                    <a:pt x="1357043" y="419862"/>
                    <a:pt x="1357043" y="380940"/>
                    <a:pt x="1358114" y="342739"/>
                  </a:cubicBezTo>
                  <a:cubicBezTo>
                    <a:pt x="1358114" y="332288"/>
                    <a:pt x="1372045" y="327963"/>
                    <a:pt x="1377403" y="336973"/>
                  </a:cubicBezTo>
                  <a:lnTo>
                    <a:pt x="1427920" y="429340"/>
                  </a:lnTo>
                  <a:lnTo>
                    <a:pt x="1428838" y="471037"/>
                  </a:lnTo>
                  <a:cubicBezTo>
                    <a:pt x="1435267" y="469235"/>
                    <a:pt x="1441340" y="467433"/>
                    <a:pt x="1447769" y="465631"/>
                  </a:cubicBezTo>
                  <a:lnTo>
                    <a:pt x="1427920" y="429340"/>
                  </a:lnTo>
                  <a:lnTo>
                    <a:pt x="1426873" y="381751"/>
                  </a:lnTo>
                  <a:cubicBezTo>
                    <a:pt x="1429374" y="351568"/>
                    <a:pt x="1435982" y="322017"/>
                    <a:pt x="1449555" y="296249"/>
                  </a:cubicBezTo>
                  <a:cubicBezTo>
                    <a:pt x="1450269" y="294447"/>
                    <a:pt x="1452055" y="293996"/>
                    <a:pt x="1453663" y="294447"/>
                  </a:cubicBezTo>
                  <a:close/>
                  <a:moveTo>
                    <a:pt x="1832932" y="252957"/>
                  </a:moveTo>
                  <a:cubicBezTo>
                    <a:pt x="1913029" y="252957"/>
                    <a:pt x="1971478" y="317621"/>
                    <a:pt x="1975085" y="394500"/>
                  </a:cubicBezTo>
                  <a:cubicBezTo>
                    <a:pt x="1975807" y="380848"/>
                    <a:pt x="1953799" y="380848"/>
                    <a:pt x="1953077" y="394500"/>
                  </a:cubicBezTo>
                  <a:cubicBezTo>
                    <a:pt x="1950191" y="329476"/>
                    <a:pt x="1900762" y="274871"/>
                    <a:pt x="1832932" y="274871"/>
                  </a:cubicBezTo>
                  <a:cubicBezTo>
                    <a:pt x="1767267" y="274871"/>
                    <a:pt x="1712787" y="329476"/>
                    <a:pt x="1712787" y="394500"/>
                  </a:cubicBezTo>
                  <a:cubicBezTo>
                    <a:pt x="1712787" y="459882"/>
                    <a:pt x="1767628" y="514487"/>
                    <a:pt x="1832932" y="514487"/>
                  </a:cubicBezTo>
                  <a:cubicBezTo>
                    <a:pt x="1900762" y="514487"/>
                    <a:pt x="1950191" y="459882"/>
                    <a:pt x="1953077" y="394500"/>
                  </a:cubicBezTo>
                  <a:cubicBezTo>
                    <a:pt x="1953799" y="408510"/>
                    <a:pt x="1975807" y="408869"/>
                    <a:pt x="1975085" y="394500"/>
                  </a:cubicBezTo>
                  <a:cubicBezTo>
                    <a:pt x="1971478" y="471378"/>
                    <a:pt x="1913029" y="536761"/>
                    <a:pt x="1832932" y="536401"/>
                  </a:cubicBezTo>
                  <a:cubicBezTo>
                    <a:pt x="1755361" y="536042"/>
                    <a:pt x="1690418" y="471737"/>
                    <a:pt x="1690418" y="394500"/>
                  </a:cubicBezTo>
                  <a:cubicBezTo>
                    <a:pt x="1690418" y="317621"/>
                    <a:pt x="1755722" y="252957"/>
                    <a:pt x="1832932" y="252957"/>
                  </a:cubicBezTo>
                  <a:close/>
                  <a:moveTo>
                    <a:pt x="543090" y="243432"/>
                  </a:moveTo>
                  <a:cubicBezTo>
                    <a:pt x="622583" y="243432"/>
                    <a:pt x="681214" y="308178"/>
                    <a:pt x="684811" y="385154"/>
                  </a:cubicBezTo>
                  <a:cubicBezTo>
                    <a:pt x="685171" y="371485"/>
                    <a:pt x="663589" y="371485"/>
                    <a:pt x="662870" y="385154"/>
                  </a:cubicBezTo>
                  <a:cubicBezTo>
                    <a:pt x="659992" y="320048"/>
                    <a:pt x="610713" y="265374"/>
                    <a:pt x="543090" y="265374"/>
                  </a:cubicBezTo>
                  <a:cubicBezTo>
                    <a:pt x="477624" y="265374"/>
                    <a:pt x="422950" y="320048"/>
                    <a:pt x="422950" y="385154"/>
                  </a:cubicBezTo>
                  <a:cubicBezTo>
                    <a:pt x="422950" y="450619"/>
                    <a:pt x="477624" y="505294"/>
                    <a:pt x="543090" y="505294"/>
                  </a:cubicBezTo>
                  <a:cubicBezTo>
                    <a:pt x="610713" y="505294"/>
                    <a:pt x="659992" y="450619"/>
                    <a:pt x="662870" y="385154"/>
                  </a:cubicBezTo>
                  <a:cubicBezTo>
                    <a:pt x="663589" y="399542"/>
                    <a:pt x="685171" y="399542"/>
                    <a:pt x="684811" y="385154"/>
                  </a:cubicBezTo>
                  <a:cubicBezTo>
                    <a:pt x="681214" y="462130"/>
                    <a:pt x="622583" y="527235"/>
                    <a:pt x="543090" y="527235"/>
                  </a:cubicBezTo>
                  <a:cubicBezTo>
                    <a:pt x="465754" y="526876"/>
                    <a:pt x="401368" y="462849"/>
                    <a:pt x="401368" y="385154"/>
                  </a:cubicBezTo>
                  <a:cubicBezTo>
                    <a:pt x="401368" y="308178"/>
                    <a:pt x="465754" y="243432"/>
                    <a:pt x="543090" y="243432"/>
                  </a:cubicBezTo>
                  <a:close/>
                  <a:moveTo>
                    <a:pt x="1089635" y="197605"/>
                  </a:moveTo>
                  <a:cubicBezTo>
                    <a:pt x="1092543" y="197605"/>
                    <a:pt x="1095450" y="199402"/>
                    <a:pt x="1095450" y="202997"/>
                  </a:cubicBezTo>
                  <a:cubicBezTo>
                    <a:pt x="1096540" y="222771"/>
                    <a:pt x="1097994" y="242185"/>
                    <a:pt x="1100538" y="261959"/>
                  </a:cubicBezTo>
                  <a:cubicBezTo>
                    <a:pt x="1102355" y="278497"/>
                    <a:pt x="1107442" y="296474"/>
                    <a:pt x="1103808" y="313012"/>
                  </a:cubicBezTo>
                  <a:cubicBezTo>
                    <a:pt x="1102718" y="317326"/>
                    <a:pt x="1096904" y="317685"/>
                    <a:pt x="1094723" y="314450"/>
                  </a:cubicBezTo>
                  <a:cubicBezTo>
                    <a:pt x="1077643" y="284969"/>
                    <a:pt x="1083094" y="235714"/>
                    <a:pt x="1083821" y="202997"/>
                  </a:cubicBezTo>
                  <a:cubicBezTo>
                    <a:pt x="1083821" y="199402"/>
                    <a:pt x="1086728" y="197605"/>
                    <a:pt x="1089635" y="197605"/>
                  </a:cubicBezTo>
                  <a:close/>
                  <a:moveTo>
                    <a:pt x="1735726" y="182588"/>
                  </a:moveTo>
                  <a:cubicBezTo>
                    <a:pt x="1742875" y="182633"/>
                    <a:pt x="1750158" y="183533"/>
                    <a:pt x="1755733" y="183533"/>
                  </a:cubicBezTo>
                  <a:cubicBezTo>
                    <a:pt x="1818317" y="183533"/>
                    <a:pt x="1880541" y="182092"/>
                    <a:pt x="1942765" y="183533"/>
                  </a:cubicBezTo>
                  <a:cubicBezTo>
                    <a:pt x="1977294" y="184613"/>
                    <a:pt x="1987365" y="226382"/>
                    <a:pt x="2002831" y="253748"/>
                  </a:cubicBezTo>
                  <a:lnTo>
                    <a:pt x="2078427" y="384720"/>
                  </a:lnTo>
                  <a:lnTo>
                    <a:pt x="2263356" y="384720"/>
                  </a:lnTo>
                  <a:cubicBezTo>
                    <a:pt x="2277432" y="384720"/>
                    <a:pt x="2277432" y="406586"/>
                    <a:pt x="2263356" y="406586"/>
                  </a:cubicBezTo>
                  <a:lnTo>
                    <a:pt x="2078614" y="406586"/>
                  </a:lnTo>
                  <a:lnTo>
                    <a:pt x="2017578" y="513005"/>
                  </a:lnTo>
                  <a:cubicBezTo>
                    <a:pt x="2004270" y="535330"/>
                    <a:pt x="1991681" y="557654"/>
                    <a:pt x="1978733" y="580339"/>
                  </a:cubicBezTo>
                  <a:cubicBezTo>
                    <a:pt x="1974776" y="587181"/>
                    <a:pt x="1969741" y="601944"/>
                    <a:pt x="1961828" y="606625"/>
                  </a:cubicBezTo>
                  <a:cubicBezTo>
                    <a:pt x="1953555" y="611306"/>
                    <a:pt x="1936650" y="607705"/>
                    <a:pt x="1927658" y="607705"/>
                  </a:cubicBezTo>
                  <a:lnTo>
                    <a:pt x="1848530" y="607705"/>
                  </a:lnTo>
                  <a:lnTo>
                    <a:pt x="1724441" y="607705"/>
                  </a:lnTo>
                  <a:lnTo>
                    <a:pt x="1723486" y="607307"/>
                  </a:lnTo>
                  <a:lnTo>
                    <a:pt x="1729522" y="606130"/>
                  </a:lnTo>
                  <a:cubicBezTo>
                    <a:pt x="1734242" y="603384"/>
                    <a:pt x="1737210" y="597623"/>
                    <a:pt x="1733793" y="591502"/>
                  </a:cubicBezTo>
                  <a:lnTo>
                    <a:pt x="1730679" y="586101"/>
                  </a:lnTo>
                  <a:lnTo>
                    <a:pt x="1893849" y="586101"/>
                  </a:lnTo>
                  <a:cubicBezTo>
                    <a:pt x="1903740" y="586101"/>
                    <a:pt x="1914350" y="586911"/>
                    <a:pt x="1924961" y="587316"/>
                  </a:cubicBezTo>
                  <a:lnTo>
                    <a:pt x="1949280" y="586366"/>
                  </a:lnTo>
                  <a:lnTo>
                    <a:pt x="1947800" y="588576"/>
                  </a:lnTo>
                  <a:cubicBezTo>
                    <a:pt x="1947171" y="588891"/>
                    <a:pt x="1948879" y="587361"/>
                    <a:pt x="1956073" y="586101"/>
                  </a:cubicBezTo>
                  <a:lnTo>
                    <a:pt x="1949280" y="586366"/>
                  </a:lnTo>
                  <a:lnTo>
                    <a:pt x="1953555" y="579979"/>
                  </a:lnTo>
                  <a:cubicBezTo>
                    <a:pt x="1958231" y="567377"/>
                    <a:pt x="1967942" y="555134"/>
                    <a:pt x="1974776" y="543611"/>
                  </a:cubicBezTo>
                  <a:cubicBezTo>
                    <a:pt x="1990962" y="515165"/>
                    <a:pt x="2007507" y="486719"/>
                    <a:pt x="2023692" y="458273"/>
                  </a:cubicBezTo>
                  <a:cubicBezTo>
                    <a:pt x="2034123" y="440269"/>
                    <a:pt x="2043834" y="413263"/>
                    <a:pt x="2058221" y="398500"/>
                  </a:cubicBezTo>
                  <a:lnTo>
                    <a:pt x="2059878" y="395820"/>
                  </a:lnTo>
                  <a:lnTo>
                    <a:pt x="2061458" y="398500"/>
                  </a:lnTo>
                  <a:cubicBezTo>
                    <a:pt x="2063257" y="401560"/>
                    <a:pt x="2062807" y="401560"/>
                    <a:pt x="2062312" y="399850"/>
                  </a:cubicBezTo>
                  <a:lnTo>
                    <a:pt x="2062548" y="396266"/>
                  </a:lnTo>
                  <a:lnTo>
                    <a:pt x="2062327" y="395653"/>
                  </a:lnTo>
                  <a:lnTo>
                    <a:pt x="2062646" y="394768"/>
                  </a:lnTo>
                  <a:lnTo>
                    <a:pt x="2062897" y="390938"/>
                  </a:lnTo>
                  <a:lnTo>
                    <a:pt x="2059878" y="395820"/>
                  </a:lnTo>
                  <a:lnTo>
                    <a:pt x="2048510" y="376535"/>
                  </a:lnTo>
                  <a:cubicBezTo>
                    <a:pt x="2034842" y="352410"/>
                    <a:pt x="2020815" y="328284"/>
                    <a:pt x="2007147" y="304519"/>
                  </a:cubicBezTo>
                  <a:cubicBezTo>
                    <a:pt x="1991681" y="277873"/>
                    <a:pt x="1976575" y="251228"/>
                    <a:pt x="1961468" y="224942"/>
                  </a:cubicBezTo>
                  <a:lnTo>
                    <a:pt x="1950324" y="205498"/>
                  </a:lnTo>
                  <a:lnTo>
                    <a:pt x="1952836" y="205498"/>
                  </a:lnTo>
                  <a:cubicBezTo>
                    <a:pt x="1960749" y="205498"/>
                    <a:pt x="1944923" y="196496"/>
                    <a:pt x="1948879" y="202977"/>
                  </a:cubicBezTo>
                  <a:lnTo>
                    <a:pt x="1950324" y="205498"/>
                  </a:lnTo>
                  <a:lnTo>
                    <a:pt x="1786665" y="205498"/>
                  </a:lnTo>
                  <a:cubicBezTo>
                    <a:pt x="1777314" y="205498"/>
                    <a:pt x="1766883" y="204597"/>
                    <a:pt x="1756407" y="204147"/>
                  </a:cubicBezTo>
                  <a:lnTo>
                    <a:pt x="1730872" y="205277"/>
                  </a:lnTo>
                  <a:lnTo>
                    <a:pt x="1732759" y="201942"/>
                  </a:lnTo>
                  <a:cubicBezTo>
                    <a:pt x="1732983" y="202437"/>
                    <a:pt x="1731455" y="204597"/>
                    <a:pt x="1725880" y="205498"/>
                  </a:cubicBezTo>
                  <a:lnTo>
                    <a:pt x="1730872" y="205277"/>
                  </a:lnTo>
                  <a:lnTo>
                    <a:pt x="1729117" y="208378"/>
                  </a:lnTo>
                  <a:cubicBezTo>
                    <a:pt x="1726959" y="215580"/>
                    <a:pt x="1720125" y="223501"/>
                    <a:pt x="1716169" y="230343"/>
                  </a:cubicBezTo>
                  <a:cubicBezTo>
                    <a:pt x="1686315" y="282194"/>
                    <a:pt x="1656462" y="333686"/>
                    <a:pt x="1626609" y="385537"/>
                  </a:cubicBezTo>
                  <a:lnTo>
                    <a:pt x="1621132" y="395361"/>
                  </a:lnTo>
                  <a:lnTo>
                    <a:pt x="1619730" y="392513"/>
                  </a:lnTo>
                  <a:cubicBezTo>
                    <a:pt x="1619865" y="391928"/>
                    <a:pt x="1620495" y="394359"/>
                    <a:pt x="1617977" y="401020"/>
                  </a:cubicBezTo>
                  <a:lnTo>
                    <a:pt x="1621132" y="395361"/>
                  </a:lnTo>
                  <a:lnTo>
                    <a:pt x="1624451" y="402100"/>
                  </a:lnTo>
                  <a:cubicBezTo>
                    <a:pt x="1639198" y="420104"/>
                    <a:pt x="1649269" y="445670"/>
                    <a:pt x="1661138" y="465474"/>
                  </a:cubicBezTo>
                  <a:lnTo>
                    <a:pt x="1730679" y="586101"/>
                  </a:lnTo>
                  <a:lnTo>
                    <a:pt x="1724441" y="586101"/>
                  </a:lnTo>
                  <a:cubicBezTo>
                    <a:pt x="1717248" y="586101"/>
                    <a:pt x="1713651" y="591502"/>
                    <a:pt x="1713651" y="596903"/>
                  </a:cubicBezTo>
                  <a:lnTo>
                    <a:pt x="1716099" y="603644"/>
                  </a:lnTo>
                  <a:lnTo>
                    <a:pt x="1714730" y="602664"/>
                  </a:lnTo>
                  <a:lnTo>
                    <a:pt x="1599915" y="403120"/>
                  </a:lnTo>
                  <a:lnTo>
                    <a:pt x="1551184" y="406503"/>
                  </a:lnTo>
                  <a:cubicBezTo>
                    <a:pt x="1530404" y="406592"/>
                    <a:pt x="1509623" y="405533"/>
                    <a:pt x="1488933" y="403946"/>
                  </a:cubicBezTo>
                  <a:cubicBezTo>
                    <a:pt x="1482456" y="403240"/>
                    <a:pt x="1482456" y="394421"/>
                    <a:pt x="1488933" y="393715"/>
                  </a:cubicBezTo>
                  <a:cubicBezTo>
                    <a:pt x="1509623" y="392304"/>
                    <a:pt x="1530404" y="391246"/>
                    <a:pt x="1551184" y="391290"/>
                  </a:cubicBezTo>
                  <a:lnTo>
                    <a:pt x="1598914" y="394502"/>
                  </a:lnTo>
                  <a:lnTo>
                    <a:pt x="1598914" y="390218"/>
                  </a:lnTo>
                  <a:cubicBezTo>
                    <a:pt x="1629486" y="336926"/>
                    <a:pt x="1660059" y="283995"/>
                    <a:pt x="1690632" y="230703"/>
                  </a:cubicBezTo>
                  <a:cubicBezTo>
                    <a:pt x="1697465" y="219541"/>
                    <a:pt x="1705378" y="194335"/>
                    <a:pt x="1716528" y="186773"/>
                  </a:cubicBezTo>
                  <a:cubicBezTo>
                    <a:pt x="1721564" y="183353"/>
                    <a:pt x="1728577" y="182543"/>
                    <a:pt x="1735726" y="182588"/>
                  </a:cubicBezTo>
                  <a:close/>
                  <a:moveTo>
                    <a:pt x="1035728" y="180865"/>
                  </a:moveTo>
                  <a:cubicBezTo>
                    <a:pt x="1036084" y="178345"/>
                    <a:pt x="1041060" y="178345"/>
                    <a:pt x="1041415" y="180865"/>
                  </a:cubicBezTo>
                  <a:cubicBezTo>
                    <a:pt x="1044614" y="202828"/>
                    <a:pt x="1046035" y="225152"/>
                    <a:pt x="1046391" y="247475"/>
                  </a:cubicBezTo>
                  <a:cubicBezTo>
                    <a:pt x="1046746" y="269078"/>
                    <a:pt x="1050300" y="293201"/>
                    <a:pt x="1042481" y="313724"/>
                  </a:cubicBezTo>
                  <a:cubicBezTo>
                    <a:pt x="1041060" y="317685"/>
                    <a:pt x="1036084" y="317685"/>
                    <a:pt x="1035017" y="313724"/>
                  </a:cubicBezTo>
                  <a:cubicBezTo>
                    <a:pt x="1026843" y="293201"/>
                    <a:pt x="1030397" y="269078"/>
                    <a:pt x="1030752" y="247475"/>
                  </a:cubicBezTo>
                  <a:cubicBezTo>
                    <a:pt x="1031463" y="225152"/>
                    <a:pt x="1032530" y="202828"/>
                    <a:pt x="1035728" y="180865"/>
                  </a:cubicBezTo>
                  <a:close/>
                  <a:moveTo>
                    <a:pt x="34435" y="175748"/>
                  </a:moveTo>
                  <a:cubicBezTo>
                    <a:pt x="37742" y="175748"/>
                    <a:pt x="41005" y="177914"/>
                    <a:pt x="40829" y="182246"/>
                  </a:cubicBezTo>
                  <a:cubicBezTo>
                    <a:pt x="40829" y="200298"/>
                    <a:pt x="40476" y="218710"/>
                    <a:pt x="40476" y="237122"/>
                  </a:cubicBezTo>
                  <a:cubicBezTo>
                    <a:pt x="40476" y="253007"/>
                    <a:pt x="42240" y="269975"/>
                    <a:pt x="38360" y="285499"/>
                  </a:cubicBezTo>
                  <a:cubicBezTo>
                    <a:pt x="37301" y="289109"/>
                    <a:pt x="31657" y="289109"/>
                    <a:pt x="30598" y="285499"/>
                  </a:cubicBezTo>
                  <a:cubicBezTo>
                    <a:pt x="26718" y="269614"/>
                    <a:pt x="28482" y="253007"/>
                    <a:pt x="28129" y="237122"/>
                  </a:cubicBezTo>
                  <a:lnTo>
                    <a:pt x="27776" y="182246"/>
                  </a:lnTo>
                  <a:cubicBezTo>
                    <a:pt x="27776" y="177914"/>
                    <a:pt x="31128" y="175748"/>
                    <a:pt x="34435" y="175748"/>
                  </a:cubicBezTo>
                  <a:close/>
                  <a:moveTo>
                    <a:pt x="446496" y="171473"/>
                  </a:moveTo>
                  <a:cubicBezTo>
                    <a:pt x="453735" y="171518"/>
                    <a:pt x="461108" y="172418"/>
                    <a:pt x="466683" y="172418"/>
                  </a:cubicBezTo>
                  <a:cubicBezTo>
                    <a:pt x="529267" y="172418"/>
                    <a:pt x="591491" y="170979"/>
                    <a:pt x="653715" y="172418"/>
                  </a:cubicBezTo>
                  <a:cubicBezTo>
                    <a:pt x="688244" y="173497"/>
                    <a:pt x="697955" y="215232"/>
                    <a:pt x="714141" y="242575"/>
                  </a:cubicBezTo>
                  <a:lnTo>
                    <a:pt x="789834" y="373607"/>
                  </a:lnTo>
                  <a:lnTo>
                    <a:pt x="973159" y="373607"/>
                  </a:lnTo>
                  <a:cubicBezTo>
                    <a:pt x="986797" y="373607"/>
                    <a:pt x="986797" y="395473"/>
                    <a:pt x="973159" y="395473"/>
                  </a:cubicBezTo>
                  <a:lnTo>
                    <a:pt x="789800" y="395473"/>
                  </a:lnTo>
                  <a:lnTo>
                    <a:pt x="728528" y="501617"/>
                  </a:lnTo>
                  <a:cubicBezTo>
                    <a:pt x="715220" y="523924"/>
                    <a:pt x="702631" y="546230"/>
                    <a:pt x="689683" y="568896"/>
                  </a:cubicBezTo>
                  <a:cubicBezTo>
                    <a:pt x="685366" y="575732"/>
                    <a:pt x="680331" y="590483"/>
                    <a:pt x="672778" y="595160"/>
                  </a:cubicBezTo>
                  <a:cubicBezTo>
                    <a:pt x="664146" y="599837"/>
                    <a:pt x="647600" y="596599"/>
                    <a:pt x="638608" y="596599"/>
                  </a:cubicBezTo>
                  <a:lnTo>
                    <a:pt x="559839" y="596599"/>
                  </a:lnTo>
                  <a:lnTo>
                    <a:pt x="435031" y="596599"/>
                  </a:lnTo>
                  <a:lnTo>
                    <a:pt x="433880" y="596099"/>
                  </a:lnTo>
                  <a:lnTo>
                    <a:pt x="440472" y="594800"/>
                  </a:lnTo>
                  <a:cubicBezTo>
                    <a:pt x="445192" y="592012"/>
                    <a:pt x="448160" y="586166"/>
                    <a:pt x="444743" y="580049"/>
                  </a:cubicBezTo>
                  <a:lnTo>
                    <a:pt x="441613" y="574653"/>
                  </a:lnTo>
                  <a:lnTo>
                    <a:pt x="604439" y="574653"/>
                  </a:lnTo>
                  <a:cubicBezTo>
                    <a:pt x="614330" y="574653"/>
                    <a:pt x="625031" y="575462"/>
                    <a:pt x="635731" y="575867"/>
                  </a:cubicBezTo>
                  <a:lnTo>
                    <a:pt x="660056" y="574923"/>
                  </a:lnTo>
                  <a:lnTo>
                    <a:pt x="658615" y="576991"/>
                  </a:lnTo>
                  <a:cubicBezTo>
                    <a:pt x="658031" y="577261"/>
                    <a:pt x="659829" y="575732"/>
                    <a:pt x="667023" y="574653"/>
                  </a:cubicBezTo>
                  <a:lnTo>
                    <a:pt x="660056" y="574923"/>
                  </a:lnTo>
                  <a:lnTo>
                    <a:pt x="664505" y="568536"/>
                  </a:lnTo>
                  <a:cubicBezTo>
                    <a:pt x="669181" y="555944"/>
                    <a:pt x="678892" y="543712"/>
                    <a:pt x="685366" y="532199"/>
                  </a:cubicBezTo>
                  <a:cubicBezTo>
                    <a:pt x="701912" y="503776"/>
                    <a:pt x="718097" y="475353"/>
                    <a:pt x="734642" y="446930"/>
                  </a:cubicBezTo>
                  <a:cubicBezTo>
                    <a:pt x="745073" y="429301"/>
                    <a:pt x="754784" y="401958"/>
                    <a:pt x="769171" y="387207"/>
                  </a:cubicBezTo>
                  <a:lnTo>
                    <a:pt x="770725" y="384577"/>
                  </a:lnTo>
                  <a:lnTo>
                    <a:pt x="772049" y="386847"/>
                  </a:lnTo>
                  <a:cubicBezTo>
                    <a:pt x="774027" y="390085"/>
                    <a:pt x="773667" y="390085"/>
                    <a:pt x="773217" y="388331"/>
                  </a:cubicBezTo>
                  <a:lnTo>
                    <a:pt x="773429" y="385291"/>
                  </a:lnTo>
                  <a:lnTo>
                    <a:pt x="773167" y="384540"/>
                  </a:lnTo>
                  <a:lnTo>
                    <a:pt x="773560" y="383416"/>
                  </a:lnTo>
                  <a:lnTo>
                    <a:pt x="773847" y="379292"/>
                  </a:lnTo>
                  <a:lnTo>
                    <a:pt x="770725" y="384577"/>
                  </a:lnTo>
                  <a:lnTo>
                    <a:pt x="759460" y="365260"/>
                  </a:lnTo>
                  <a:cubicBezTo>
                    <a:pt x="745792" y="341155"/>
                    <a:pt x="732124" y="317409"/>
                    <a:pt x="718097" y="292944"/>
                  </a:cubicBezTo>
                  <a:cubicBezTo>
                    <a:pt x="702631" y="266680"/>
                    <a:pt x="687525" y="240416"/>
                    <a:pt x="672058" y="213793"/>
                  </a:cubicBezTo>
                  <a:lnTo>
                    <a:pt x="661233" y="194364"/>
                  </a:lnTo>
                  <a:lnTo>
                    <a:pt x="663786" y="194364"/>
                  </a:lnTo>
                  <a:cubicBezTo>
                    <a:pt x="671339" y="194364"/>
                    <a:pt x="655513" y="185370"/>
                    <a:pt x="659829" y="191846"/>
                  </a:cubicBezTo>
                  <a:lnTo>
                    <a:pt x="661233" y="194364"/>
                  </a:lnTo>
                  <a:lnTo>
                    <a:pt x="497975" y="194364"/>
                  </a:lnTo>
                  <a:cubicBezTo>
                    <a:pt x="488264" y="194364"/>
                    <a:pt x="477653" y="193555"/>
                    <a:pt x="467133" y="193150"/>
                  </a:cubicBezTo>
                  <a:lnTo>
                    <a:pt x="441556" y="194175"/>
                  </a:lnTo>
                  <a:lnTo>
                    <a:pt x="443664" y="190677"/>
                  </a:lnTo>
                  <a:cubicBezTo>
                    <a:pt x="443934" y="191126"/>
                    <a:pt x="442405" y="193285"/>
                    <a:pt x="436830" y="194364"/>
                  </a:cubicBezTo>
                  <a:lnTo>
                    <a:pt x="441556" y="194175"/>
                  </a:lnTo>
                  <a:lnTo>
                    <a:pt x="439707" y="197243"/>
                  </a:lnTo>
                  <a:cubicBezTo>
                    <a:pt x="437549" y="204438"/>
                    <a:pt x="430715" y="212713"/>
                    <a:pt x="427119" y="218829"/>
                  </a:cubicBezTo>
                  <a:cubicBezTo>
                    <a:pt x="397265" y="270638"/>
                    <a:pt x="367412" y="322806"/>
                    <a:pt x="337559" y="374615"/>
                  </a:cubicBezTo>
                  <a:lnTo>
                    <a:pt x="331997" y="383962"/>
                  </a:lnTo>
                  <a:lnTo>
                    <a:pt x="330635" y="381226"/>
                  </a:lnTo>
                  <a:cubicBezTo>
                    <a:pt x="330725" y="380641"/>
                    <a:pt x="331265" y="383069"/>
                    <a:pt x="328567" y="389725"/>
                  </a:cubicBezTo>
                  <a:lnTo>
                    <a:pt x="331997" y="383962"/>
                  </a:lnTo>
                  <a:lnTo>
                    <a:pt x="335401" y="390805"/>
                  </a:lnTo>
                  <a:cubicBezTo>
                    <a:pt x="349788" y="408434"/>
                    <a:pt x="360219" y="433978"/>
                    <a:pt x="371728" y="454126"/>
                  </a:cubicBezTo>
                  <a:lnTo>
                    <a:pt x="441613" y="574653"/>
                  </a:lnTo>
                  <a:lnTo>
                    <a:pt x="435031" y="574653"/>
                  </a:lnTo>
                  <a:cubicBezTo>
                    <a:pt x="428018" y="574653"/>
                    <a:pt x="424511" y="580139"/>
                    <a:pt x="424511" y="585626"/>
                  </a:cubicBezTo>
                  <a:lnTo>
                    <a:pt x="426723" y="591971"/>
                  </a:lnTo>
                  <a:lnTo>
                    <a:pt x="425680" y="591203"/>
                  </a:lnTo>
                  <a:lnTo>
                    <a:pt x="313559" y="397103"/>
                  </a:lnTo>
                  <a:lnTo>
                    <a:pt x="312678" y="398319"/>
                  </a:lnTo>
                  <a:cubicBezTo>
                    <a:pt x="254887" y="412930"/>
                    <a:pt x="187705" y="401606"/>
                    <a:pt x="128469" y="397954"/>
                  </a:cubicBezTo>
                  <a:cubicBezTo>
                    <a:pt x="121968" y="397223"/>
                    <a:pt x="121968" y="387361"/>
                    <a:pt x="128469" y="386996"/>
                  </a:cubicBezTo>
                  <a:cubicBezTo>
                    <a:pt x="172896" y="384256"/>
                    <a:pt x="221793" y="377202"/>
                    <a:pt x="267845" y="380010"/>
                  </a:cubicBezTo>
                  <a:lnTo>
                    <a:pt x="309504" y="386162"/>
                  </a:lnTo>
                  <a:lnTo>
                    <a:pt x="309504" y="378932"/>
                  </a:lnTo>
                  <a:cubicBezTo>
                    <a:pt x="340077" y="325684"/>
                    <a:pt x="371009" y="272797"/>
                    <a:pt x="401582" y="219549"/>
                  </a:cubicBezTo>
                  <a:cubicBezTo>
                    <a:pt x="408056" y="208396"/>
                    <a:pt x="416328" y="183211"/>
                    <a:pt x="427119" y="175656"/>
                  </a:cubicBezTo>
                  <a:cubicBezTo>
                    <a:pt x="432154" y="172238"/>
                    <a:pt x="439258" y="171428"/>
                    <a:pt x="446496" y="171473"/>
                  </a:cubicBezTo>
                  <a:close/>
                  <a:moveTo>
                    <a:pt x="93125" y="170213"/>
                  </a:moveTo>
                  <a:cubicBezTo>
                    <a:pt x="95007" y="170258"/>
                    <a:pt x="96978" y="171516"/>
                    <a:pt x="97337" y="173853"/>
                  </a:cubicBezTo>
                  <a:cubicBezTo>
                    <a:pt x="98770" y="197221"/>
                    <a:pt x="100204" y="220949"/>
                    <a:pt x="100921" y="244317"/>
                  </a:cubicBezTo>
                  <a:cubicBezTo>
                    <a:pt x="100921" y="264449"/>
                    <a:pt x="104147" y="286739"/>
                    <a:pt x="97337" y="305793"/>
                  </a:cubicBezTo>
                  <a:cubicBezTo>
                    <a:pt x="95903" y="309747"/>
                    <a:pt x="90526" y="309747"/>
                    <a:pt x="89092" y="305793"/>
                  </a:cubicBezTo>
                  <a:cubicBezTo>
                    <a:pt x="82281" y="286739"/>
                    <a:pt x="85507" y="264809"/>
                    <a:pt x="85866" y="244317"/>
                  </a:cubicBezTo>
                  <a:cubicBezTo>
                    <a:pt x="86224" y="220949"/>
                    <a:pt x="87658" y="197221"/>
                    <a:pt x="89450" y="173853"/>
                  </a:cubicBezTo>
                  <a:cubicBezTo>
                    <a:pt x="89450" y="171337"/>
                    <a:pt x="91243" y="170168"/>
                    <a:pt x="93125" y="170213"/>
                  </a:cubicBezTo>
                  <a:close/>
                  <a:moveTo>
                    <a:pt x="1090985" y="24819"/>
                  </a:moveTo>
                  <a:cubicBezTo>
                    <a:pt x="1117837" y="29266"/>
                    <a:pt x="1138900" y="55948"/>
                    <a:pt x="1141067" y="84248"/>
                  </a:cubicBezTo>
                  <a:cubicBezTo>
                    <a:pt x="1143957" y="119106"/>
                    <a:pt x="1120479" y="155761"/>
                    <a:pt x="1083275" y="155761"/>
                  </a:cubicBezTo>
                  <a:cubicBezTo>
                    <a:pt x="1051490" y="155761"/>
                    <a:pt x="1015731" y="127730"/>
                    <a:pt x="1026928" y="93591"/>
                  </a:cubicBezTo>
                  <a:cubicBezTo>
                    <a:pt x="1028373" y="89998"/>
                    <a:pt x="1034152" y="89279"/>
                    <a:pt x="1035236" y="93591"/>
                  </a:cubicBezTo>
                  <a:lnTo>
                    <a:pt x="1038096" y="98316"/>
                  </a:lnTo>
                  <a:lnTo>
                    <a:pt x="1046072" y="124137"/>
                  </a:lnTo>
                  <a:cubicBezTo>
                    <a:pt x="1047155" y="125395"/>
                    <a:pt x="1048961" y="125305"/>
                    <a:pt x="1050316" y="124496"/>
                  </a:cubicBezTo>
                  <a:lnTo>
                    <a:pt x="1051735" y="120843"/>
                  </a:lnTo>
                  <a:lnTo>
                    <a:pt x="1052257" y="121706"/>
                  </a:lnTo>
                  <a:cubicBezTo>
                    <a:pt x="1076503" y="141903"/>
                    <a:pt x="1116596" y="136984"/>
                    <a:pt x="1120118" y="94669"/>
                  </a:cubicBezTo>
                  <a:cubicBezTo>
                    <a:pt x="1121924" y="70592"/>
                    <a:pt x="1102780" y="37531"/>
                    <a:pt x="1073884" y="46515"/>
                  </a:cubicBezTo>
                  <a:cubicBezTo>
                    <a:pt x="1042821" y="55858"/>
                    <a:pt x="1043182" y="95747"/>
                    <a:pt x="1051851" y="120543"/>
                  </a:cubicBezTo>
                  <a:lnTo>
                    <a:pt x="1051735" y="120843"/>
                  </a:lnTo>
                  <a:lnTo>
                    <a:pt x="1038096" y="98316"/>
                  </a:lnTo>
                  <a:lnTo>
                    <a:pt x="1029727" y="71221"/>
                  </a:lnTo>
                  <a:cubicBezTo>
                    <a:pt x="1031895" y="53343"/>
                    <a:pt x="1042279" y="37172"/>
                    <a:pt x="1062687" y="28547"/>
                  </a:cubicBezTo>
                  <a:cubicBezTo>
                    <a:pt x="1072439" y="24324"/>
                    <a:pt x="1082034" y="23336"/>
                    <a:pt x="1090985" y="24819"/>
                  </a:cubicBezTo>
                  <a:close/>
                  <a:moveTo>
                    <a:pt x="73842" y="818"/>
                  </a:moveTo>
                  <a:cubicBezTo>
                    <a:pt x="80483" y="2134"/>
                    <a:pt x="86898" y="5058"/>
                    <a:pt x="92409" y="9738"/>
                  </a:cubicBezTo>
                  <a:cubicBezTo>
                    <a:pt x="118431" y="32415"/>
                    <a:pt x="111926" y="75250"/>
                    <a:pt x="85904" y="94687"/>
                  </a:cubicBezTo>
                  <a:cubicBezTo>
                    <a:pt x="59159" y="114485"/>
                    <a:pt x="14705" y="110885"/>
                    <a:pt x="2416" y="76690"/>
                  </a:cubicBezTo>
                  <a:cubicBezTo>
                    <a:pt x="-4360" y="56982"/>
                    <a:pt x="3501" y="30390"/>
                    <a:pt x="21120" y="19996"/>
                  </a:cubicBezTo>
                  <a:lnTo>
                    <a:pt x="32737" y="17672"/>
                  </a:lnTo>
                  <a:lnTo>
                    <a:pt x="26270" y="28455"/>
                  </a:lnTo>
                  <a:cubicBezTo>
                    <a:pt x="24824" y="33855"/>
                    <a:pt x="32414" y="35655"/>
                    <a:pt x="34583" y="30615"/>
                  </a:cubicBezTo>
                  <a:lnTo>
                    <a:pt x="44939" y="23707"/>
                  </a:lnTo>
                  <a:lnTo>
                    <a:pt x="44341" y="25216"/>
                  </a:lnTo>
                  <a:cubicBezTo>
                    <a:pt x="29523" y="31695"/>
                    <a:pt x="21210" y="49693"/>
                    <a:pt x="25547" y="65171"/>
                  </a:cubicBezTo>
                  <a:cubicBezTo>
                    <a:pt x="31330" y="83169"/>
                    <a:pt x="53738" y="86768"/>
                    <a:pt x="69279" y="80649"/>
                  </a:cubicBezTo>
                  <a:cubicBezTo>
                    <a:pt x="90602" y="72370"/>
                    <a:pt x="99276" y="44653"/>
                    <a:pt x="86265" y="25936"/>
                  </a:cubicBezTo>
                  <a:cubicBezTo>
                    <a:pt x="80121" y="17297"/>
                    <a:pt x="69279" y="13517"/>
                    <a:pt x="58933" y="14372"/>
                  </a:cubicBezTo>
                  <a:lnTo>
                    <a:pt x="44939" y="23707"/>
                  </a:lnTo>
                  <a:lnTo>
                    <a:pt x="46464" y="19861"/>
                  </a:lnTo>
                  <a:cubicBezTo>
                    <a:pt x="45696" y="17837"/>
                    <a:pt x="43799" y="16037"/>
                    <a:pt x="41811" y="15857"/>
                  </a:cubicBezTo>
                  <a:lnTo>
                    <a:pt x="32737" y="17672"/>
                  </a:lnTo>
                  <a:lnTo>
                    <a:pt x="36706" y="11054"/>
                  </a:lnTo>
                  <a:cubicBezTo>
                    <a:pt x="46374" y="1987"/>
                    <a:pt x="60559" y="-1815"/>
                    <a:pt x="73842" y="818"/>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5" name="Freeform 14">
              <a:extLst>
                <a:ext uri="{FF2B5EF4-FFF2-40B4-BE49-F238E27FC236}">
                  <a16:creationId xmlns:a16="http://schemas.microsoft.com/office/drawing/2014/main" id="{34FF0410-62BA-0B46-AF48-5AD4B6FF2B80}"/>
                </a:ext>
              </a:extLst>
            </p:cNvPr>
            <p:cNvSpPr>
              <a:spLocks noChangeArrowheads="1"/>
            </p:cNvSpPr>
            <p:nvPr/>
          </p:nvSpPr>
          <p:spPr bwMode="auto">
            <a:xfrm>
              <a:off x="11304853" y="1622305"/>
              <a:ext cx="911219" cy="2454070"/>
            </a:xfrm>
            <a:custGeom>
              <a:avLst/>
              <a:gdLst>
                <a:gd name="connsiteX0" fmla="*/ 460066 w 699148"/>
                <a:gd name="connsiteY0" fmla="*/ 1846710 h 1882532"/>
                <a:gd name="connsiteX1" fmla="*/ 437368 w 699148"/>
                <a:gd name="connsiteY1" fmla="*/ 1855052 h 1882532"/>
                <a:gd name="connsiteX2" fmla="*/ 422711 w 699148"/>
                <a:gd name="connsiteY2" fmla="*/ 1858961 h 1882532"/>
                <a:gd name="connsiteX3" fmla="*/ 379605 w 699148"/>
                <a:gd name="connsiteY3" fmla="*/ 1864766 h 1882532"/>
                <a:gd name="connsiteX4" fmla="*/ 340620 w 699148"/>
                <a:gd name="connsiteY4" fmla="*/ 1866024 h 1882532"/>
                <a:gd name="connsiteX5" fmla="*/ 301022 w 699148"/>
                <a:gd name="connsiteY5" fmla="*/ 1864526 h 1882532"/>
                <a:gd name="connsiteX6" fmla="*/ 263088 w 699148"/>
                <a:gd name="connsiteY6" fmla="*/ 1859267 h 1882532"/>
                <a:gd name="connsiteX7" fmla="*/ 278365 w 699148"/>
                <a:gd name="connsiteY7" fmla="*/ 1864542 h 1882532"/>
                <a:gd name="connsiteX8" fmla="*/ 347734 w 699148"/>
                <a:gd name="connsiteY8" fmla="*/ 1868691 h 1882532"/>
                <a:gd name="connsiteX9" fmla="*/ 399972 w 699148"/>
                <a:gd name="connsiteY9" fmla="*/ 1865025 h 1882532"/>
                <a:gd name="connsiteX10" fmla="*/ 422711 w 699148"/>
                <a:gd name="connsiteY10" fmla="*/ 1858961 h 1882532"/>
                <a:gd name="connsiteX11" fmla="*/ 429059 w 699148"/>
                <a:gd name="connsiteY11" fmla="*/ 1858106 h 1882532"/>
                <a:gd name="connsiteX12" fmla="*/ 437368 w 699148"/>
                <a:gd name="connsiteY12" fmla="*/ 1855052 h 1882532"/>
                <a:gd name="connsiteX13" fmla="*/ 455098 w 699148"/>
                <a:gd name="connsiteY13" fmla="*/ 1850324 h 1882532"/>
                <a:gd name="connsiteX14" fmla="*/ 297328 w 699148"/>
                <a:gd name="connsiteY14" fmla="*/ 1758204 h 1882532"/>
                <a:gd name="connsiteX15" fmla="*/ 287428 w 699148"/>
                <a:gd name="connsiteY15" fmla="*/ 1759719 h 1882532"/>
                <a:gd name="connsiteX16" fmla="*/ 267824 w 699148"/>
                <a:gd name="connsiteY16" fmla="*/ 1763700 h 1882532"/>
                <a:gd name="connsiteX17" fmla="*/ 238380 w 699148"/>
                <a:gd name="connsiteY17" fmla="*/ 1772929 h 1882532"/>
                <a:gd name="connsiteX18" fmla="*/ 205914 w 699148"/>
                <a:gd name="connsiteY18" fmla="*/ 1788858 h 1882532"/>
                <a:gd name="connsiteX19" fmla="*/ 198061 w 699148"/>
                <a:gd name="connsiteY19" fmla="*/ 1798201 h 1882532"/>
                <a:gd name="connsiteX20" fmla="*/ 214176 w 699148"/>
                <a:gd name="connsiteY20" fmla="*/ 1826658 h 1882532"/>
                <a:gd name="connsiteX21" fmla="*/ 340620 w 699148"/>
                <a:gd name="connsiteY21" fmla="*/ 1852067 h 1882532"/>
                <a:gd name="connsiteX22" fmla="*/ 470307 w 699148"/>
                <a:gd name="connsiteY22" fmla="*/ 1824511 h 1882532"/>
                <a:gd name="connsiteX23" fmla="*/ 384195 w 699148"/>
                <a:gd name="connsiteY23" fmla="*/ 1758619 h 1882532"/>
                <a:gd name="connsiteX24" fmla="*/ 384008 w 699148"/>
                <a:gd name="connsiteY24" fmla="*/ 1758595 h 1882532"/>
                <a:gd name="connsiteX25" fmla="*/ 375582 w 699148"/>
                <a:gd name="connsiteY25" fmla="*/ 1758981 h 1882532"/>
                <a:gd name="connsiteX26" fmla="*/ 361970 w 699148"/>
                <a:gd name="connsiteY26" fmla="*/ 1782142 h 1882532"/>
                <a:gd name="connsiteX27" fmla="*/ 308470 w 699148"/>
                <a:gd name="connsiteY27" fmla="*/ 1779460 h 1882532"/>
                <a:gd name="connsiteX28" fmla="*/ 432691 w 699148"/>
                <a:gd name="connsiteY28" fmla="*/ 1686955 h 1882532"/>
                <a:gd name="connsiteX29" fmla="*/ 436418 w 699148"/>
                <a:gd name="connsiteY29" fmla="*/ 1692906 h 1882532"/>
                <a:gd name="connsiteX30" fmla="*/ 389317 w 699148"/>
                <a:gd name="connsiteY30" fmla="*/ 1721959 h 1882532"/>
                <a:gd name="connsiteX31" fmla="*/ 382685 w 699148"/>
                <a:gd name="connsiteY31" fmla="*/ 1722227 h 1882532"/>
                <a:gd name="connsiteX32" fmla="*/ 380178 w 699148"/>
                <a:gd name="connsiteY32" fmla="*/ 1718086 h 1882532"/>
                <a:gd name="connsiteX33" fmla="*/ 380545 w 699148"/>
                <a:gd name="connsiteY33" fmla="*/ 1704100 h 1882532"/>
                <a:gd name="connsiteX34" fmla="*/ 385015 w 699148"/>
                <a:gd name="connsiteY34" fmla="*/ 1704100 h 1882532"/>
                <a:gd name="connsiteX35" fmla="*/ 380653 w 699148"/>
                <a:gd name="connsiteY35" fmla="*/ 1699982 h 1882532"/>
                <a:gd name="connsiteX36" fmla="*/ 380714 w 699148"/>
                <a:gd name="connsiteY36" fmla="*/ 1697671 h 1882532"/>
                <a:gd name="connsiteX37" fmla="*/ 380080 w 699148"/>
                <a:gd name="connsiteY37" fmla="*/ 1697035 h 1882532"/>
                <a:gd name="connsiteX38" fmla="*/ 379984 w 699148"/>
                <a:gd name="connsiteY38" fmla="*/ 1699351 h 1882532"/>
                <a:gd name="connsiteX39" fmla="*/ 380653 w 699148"/>
                <a:gd name="connsiteY39" fmla="*/ 1699982 h 1882532"/>
                <a:gd name="connsiteX40" fmla="*/ 380545 w 699148"/>
                <a:gd name="connsiteY40" fmla="*/ 1704100 h 1882532"/>
                <a:gd name="connsiteX41" fmla="*/ 379788 w 699148"/>
                <a:gd name="connsiteY41" fmla="*/ 1704100 h 1882532"/>
                <a:gd name="connsiteX42" fmla="*/ 379276 w 699148"/>
                <a:gd name="connsiteY42" fmla="*/ 1716539 h 1882532"/>
                <a:gd name="connsiteX43" fmla="*/ 379280 w 699148"/>
                <a:gd name="connsiteY43" fmla="*/ 1716602 h 1882532"/>
                <a:gd name="connsiteX44" fmla="*/ 380178 w 699148"/>
                <a:gd name="connsiteY44" fmla="*/ 1718086 h 1882532"/>
                <a:gd name="connsiteX45" fmla="*/ 379531 w 699148"/>
                <a:gd name="connsiteY45" fmla="*/ 1742763 h 1882532"/>
                <a:gd name="connsiteX46" fmla="*/ 398937 w 699148"/>
                <a:gd name="connsiteY46" fmla="*/ 1745478 h 1882532"/>
                <a:gd name="connsiteX47" fmla="*/ 399354 w 699148"/>
                <a:gd name="connsiteY47" fmla="*/ 1745177 h 1882532"/>
                <a:gd name="connsiteX48" fmla="*/ 409033 w 699148"/>
                <a:gd name="connsiteY48" fmla="*/ 1738747 h 1882532"/>
                <a:gd name="connsiteX49" fmla="*/ 437710 w 699148"/>
                <a:gd name="connsiteY49" fmla="*/ 1721602 h 1882532"/>
                <a:gd name="connsiteX50" fmla="*/ 448164 w 699148"/>
                <a:gd name="connsiteY50" fmla="*/ 1715605 h 1882532"/>
                <a:gd name="connsiteX51" fmla="*/ 450257 w 699148"/>
                <a:gd name="connsiteY51" fmla="*/ 1720531 h 1882532"/>
                <a:gd name="connsiteX52" fmla="*/ 452049 w 699148"/>
                <a:gd name="connsiteY52" fmla="*/ 1714101 h 1882532"/>
                <a:gd name="connsiteX53" fmla="*/ 449540 w 699148"/>
                <a:gd name="connsiteY53" fmla="*/ 1714816 h 1882532"/>
                <a:gd name="connsiteX54" fmla="*/ 448164 w 699148"/>
                <a:gd name="connsiteY54" fmla="*/ 1715605 h 1882532"/>
                <a:gd name="connsiteX55" fmla="*/ 445853 w 699148"/>
                <a:gd name="connsiteY55" fmla="*/ 1710167 h 1882532"/>
                <a:gd name="connsiteX56" fmla="*/ 444216 w 699148"/>
                <a:gd name="connsiteY56" fmla="*/ 1709725 h 1882532"/>
                <a:gd name="connsiteX57" fmla="*/ 444706 w 699148"/>
                <a:gd name="connsiteY57" fmla="*/ 1707467 h 1882532"/>
                <a:gd name="connsiteX58" fmla="*/ 442953 w 699148"/>
                <a:gd name="connsiteY58" fmla="*/ 1703341 h 1882532"/>
                <a:gd name="connsiteX59" fmla="*/ 436418 w 699148"/>
                <a:gd name="connsiteY59" fmla="*/ 1692906 h 1882532"/>
                <a:gd name="connsiteX60" fmla="*/ 440178 w 699148"/>
                <a:gd name="connsiteY60" fmla="*/ 1690587 h 1882532"/>
                <a:gd name="connsiteX61" fmla="*/ 440542 w 699148"/>
                <a:gd name="connsiteY61" fmla="*/ 1689061 h 1882532"/>
                <a:gd name="connsiteX62" fmla="*/ 496039 w 699148"/>
                <a:gd name="connsiteY62" fmla="*/ 1663825 h 1882532"/>
                <a:gd name="connsiteX63" fmla="*/ 492067 w 699148"/>
                <a:gd name="connsiteY63" fmla="*/ 1672113 h 1882532"/>
                <a:gd name="connsiteX64" fmla="*/ 491705 w 699148"/>
                <a:gd name="connsiteY64" fmla="*/ 1672473 h 1882532"/>
                <a:gd name="connsiteX65" fmla="*/ 487397 w 699148"/>
                <a:gd name="connsiteY65" fmla="*/ 1675111 h 1882532"/>
                <a:gd name="connsiteX66" fmla="*/ 485295 w 699148"/>
                <a:gd name="connsiteY66" fmla="*/ 1675311 h 1882532"/>
                <a:gd name="connsiteX67" fmla="*/ 472204 w 699148"/>
                <a:gd name="connsiteY67" fmla="*/ 1682923 h 1882532"/>
                <a:gd name="connsiteX68" fmla="*/ 453527 w 699148"/>
                <a:gd name="connsiteY68" fmla="*/ 1694884 h 1882532"/>
                <a:gd name="connsiteX69" fmla="*/ 454062 w 699148"/>
                <a:gd name="connsiteY69" fmla="*/ 1695703 h 1882532"/>
                <a:gd name="connsiteX70" fmla="*/ 475815 w 699148"/>
                <a:gd name="connsiteY70" fmla="*/ 1682203 h 1882532"/>
                <a:gd name="connsiteX71" fmla="*/ 487397 w 699148"/>
                <a:gd name="connsiteY71" fmla="*/ 1675111 h 1882532"/>
                <a:gd name="connsiteX72" fmla="*/ 500012 w 699148"/>
                <a:gd name="connsiteY72" fmla="*/ 1673915 h 1882532"/>
                <a:gd name="connsiteX73" fmla="*/ 496039 w 699148"/>
                <a:gd name="connsiteY73" fmla="*/ 1663825 h 1882532"/>
                <a:gd name="connsiteX74" fmla="*/ 307612 w 699148"/>
                <a:gd name="connsiteY74" fmla="*/ 1595121 h 1882532"/>
                <a:gd name="connsiteX75" fmla="*/ 307628 w 699148"/>
                <a:gd name="connsiteY75" fmla="*/ 1602500 h 1882532"/>
                <a:gd name="connsiteX76" fmla="*/ 307628 w 699148"/>
                <a:gd name="connsiteY76" fmla="*/ 1710698 h 1882532"/>
                <a:gd name="connsiteX77" fmla="*/ 335287 w 699148"/>
                <a:gd name="connsiteY77" fmla="*/ 1775617 h 1882532"/>
                <a:gd name="connsiteX78" fmla="*/ 364025 w 699148"/>
                <a:gd name="connsiteY78" fmla="*/ 1710698 h 1882532"/>
                <a:gd name="connsiteX79" fmla="*/ 364025 w 699148"/>
                <a:gd name="connsiteY79" fmla="*/ 1602500 h 1882532"/>
                <a:gd name="connsiteX80" fmla="*/ 364025 w 699148"/>
                <a:gd name="connsiteY80" fmla="*/ 1596499 h 1882532"/>
                <a:gd name="connsiteX81" fmla="*/ 336113 w 699148"/>
                <a:gd name="connsiteY81" fmla="*/ 1603064 h 1882532"/>
                <a:gd name="connsiteX82" fmla="*/ 316739 w 699148"/>
                <a:gd name="connsiteY82" fmla="*/ 1600262 h 1882532"/>
                <a:gd name="connsiteX83" fmla="*/ 307280 w 699148"/>
                <a:gd name="connsiteY83" fmla="*/ 1438983 h 1882532"/>
                <a:gd name="connsiteX84" fmla="*/ 307585 w 699148"/>
                <a:gd name="connsiteY84" fmla="*/ 1582345 h 1882532"/>
                <a:gd name="connsiteX85" fmla="*/ 311407 w 699148"/>
                <a:gd name="connsiteY85" fmla="*/ 1582363 h 1882532"/>
                <a:gd name="connsiteX86" fmla="*/ 337700 w 699148"/>
                <a:gd name="connsiteY86" fmla="*/ 1589444 h 1882532"/>
                <a:gd name="connsiteX87" fmla="*/ 364025 w 699148"/>
                <a:gd name="connsiteY87" fmla="*/ 1582983 h 1882532"/>
                <a:gd name="connsiteX88" fmla="*/ 364025 w 699148"/>
                <a:gd name="connsiteY88" fmla="*/ 1439159 h 1882532"/>
                <a:gd name="connsiteX89" fmla="*/ 360216 w 699148"/>
                <a:gd name="connsiteY89" fmla="*/ 1440391 h 1882532"/>
                <a:gd name="connsiteX90" fmla="*/ 335470 w 699148"/>
                <a:gd name="connsiteY90" fmla="*/ 1441794 h 1882532"/>
                <a:gd name="connsiteX91" fmla="*/ 376354 w 699148"/>
                <a:gd name="connsiteY91" fmla="*/ 1357152 h 1882532"/>
                <a:gd name="connsiteX92" fmla="*/ 368380 w 699148"/>
                <a:gd name="connsiteY92" fmla="*/ 1360409 h 1882532"/>
                <a:gd name="connsiteX93" fmla="*/ 339426 w 699148"/>
                <a:gd name="connsiteY93" fmla="*/ 1363291 h 1882532"/>
                <a:gd name="connsiteX94" fmla="*/ 307881 w 699148"/>
                <a:gd name="connsiteY94" fmla="*/ 1361625 h 1882532"/>
                <a:gd name="connsiteX95" fmla="*/ 297454 w 699148"/>
                <a:gd name="connsiteY95" fmla="*/ 1358101 h 1882532"/>
                <a:gd name="connsiteX96" fmla="*/ 297454 w 699148"/>
                <a:gd name="connsiteY96" fmla="*/ 1405569 h 1882532"/>
                <a:gd name="connsiteX97" fmla="*/ 297454 w 699148"/>
                <a:gd name="connsiteY97" fmla="*/ 1418610 h 1882532"/>
                <a:gd name="connsiteX98" fmla="*/ 297095 w 699148"/>
                <a:gd name="connsiteY98" fmla="*/ 1419335 h 1882532"/>
                <a:gd name="connsiteX99" fmla="*/ 341925 w 699148"/>
                <a:gd name="connsiteY99" fmla="*/ 1427667 h 1882532"/>
                <a:gd name="connsiteX100" fmla="*/ 369540 w 699148"/>
                <a:gd name="connsiteY100" fmla="*/ 1423682 h 1882532"/>
                <a:gd name="connsiteX101" fmla="*/ 374561 w 699148"/>
                <a:gd name="connsiteY101" fmla="*/ 1421282 h 1882532"/>
                <a:gd name="connsiteX102" fmla="*/ 376414 w 699148"/>
                <a:gd name="connsiteY102" fmla="*/ 1420697 h 1882532"/>
                <a:gd name="connsiteX103" fmla="*/ 376892 w 699148"/>
                <a:gd name="connsiteY103" fmla="*/ 1422912 h 1882532"/>
                <a:gd name="connsiteX104" fmla="*/ 379582 w 699148"/>
                <a:gd name="connsiteY104" fmla="*/ 1419697 h 1882532"/>
                <a:gd name="connsiteX105" fmla="*/ 376414 w 699148"/>
                <a:gd name="connsiteY105" fmla="*/ 1420697 h 1882532"/>
                <a:gd name="connsiteX106" fmla="*/ 376354 w 699148"/>
                <a:gd name="connsiteY106" fmla="*/ 1420422 h 1882532"/>
                <a:gd name="connsiteX107" fmla="*/ 376354 w 699148"/>
                <a:gd name="connsiteY107" fmla="*/ 1404120 h 1882532"/>
                <a:gd name="connsiteX108" fmla="*/ 288177 w 699148"/>
                <a:gd name="connsiteY108" fmla="*/ 1337357 h 1882532"/>
                <a:gd name="connsiteX109" fmla="*/ 285417 w 699148"/>
                <a:gd name="connsiteY109" fmla="*/ 1342051 h 1882532"/>
                <a:gd name="connsiteX110" fmla="*/ 289461 w 699148"/>
                <a:gd name="connsiteY110" fmla="*/ 1338077 h 1882532"/>
                <a:gd name="connsiteX111" fmla="*/ 336656 w 699148"/>
                <a:gd name="connsiteY111" fmla="*/ 1337267 h 1882532"/>
                <a:gd name="connsiteX112" fmla="*/ 310160 w 699148"/>
                <a:gd name="connsiteY112" fmla="*/ 1338820 h 1882532"/>
                <a:gd name="connsiteX113" fmla="*/ 300147 w 699148"/>
                <a:gd name="connsiteY113" fmla="*/ 1343833 h 1882532"/>
                <a:gd name="connsiteX114" fmla="*/ 296532 w 699148"/>
                <a:gd name="connsiteY114" fmla="*/ 1342040 h 1882532"/>
                <a:gd name="connsiteX115" fmla="*/ 295781 w 699148"/>
                <a:gd name="connsiteY115" fmla="*/ 1341619 h 1882532"/>
                <a:gd name="connsiteX116" fmla="*/ 297454 w 699148"/>
                <a:gd name="connsiteY116" fmla="*/ 1343263 h 1882532"/>
                <a:gd name="connsiteX117" fmla="*/ 297454 w 699148"/>
                <a:gd name="connsiteY117" fmla="*/ 1345180 h 1882532"/>
                <a:gd name="connsiteX118" fmla="*/ 300147 w 699148"/>
                <a:gd name="connsiteY118" fmla="*/ 1343833 h 1882532"/>
                <a:gd name="connsiteX119" fmla="*/ 310160 w 699148"/>
                <a:gd name="connsiteY119" fmla="*/ 1348799 h 1882532"/>
                <a:gd name="connsiteX120" fmla="*/ 374099 w 699148"/>
                <a:gd name="connsiteY120" fmla="*/ 1343480 h 1882532"/>
                <a:gd name="connsiteX121" fmla="*/ 336656 w 699148"/>
                <a:gd name="connsiteY121" fmla="*/ 1337267 h 1882532"/>
                <a:gd name="connsiteX122" fmla="*/ 332667 w 699148"/>
                <a:gd name="connsiteY122" fmla="*/ 1295547 h 1882532"/>
                <a:gd name="connsiteX123" fmla="*/ 332667 w 699148"/>
                <a:gd name="connsiteY123" fmla="*/ 1321928 h 1882532"/>
                <a:gd name="connsiteX124" fmla="*/ 325965 w 699148"/>
                <a:gd name="connsiteY124" fmla="*/ 1321928 h 1882532"/>
                <a:gd name="connsiteX125" fmla="*/ 327829 w 699148"/>
                <a:gd name="connsiteY125" fmla="*/ 1323856 h 1882532"/>
                <a:gd name="connsiteX126" fmla="*/ 332667 w 699148"/>
                <a:gd name="connsiteY126" fmla="*/ 1323913 h 1882532"/>
                <a:gd name="connsiteX127" fmla="*/ 332667 w 699148"/>
                <a:gd name="connsiteY127" fmla="*/ 1321928 h 1882532"/>
                <a:gd name="connsiteX128" fmla="*/ 343603 w 699148"/>
                <a:gd name="connsiteY128" fmla="*/ 1321928 h 1882532"/>
                <a:gd name="connsiteX129" fmla="*/ 343603 w 699148"/>
                <a:gd name="connsiteY129" fmla="*/ 1324098 h 1882532"/>
                <a:gd name="connsiteX130" fmla="*/ 347910 w 699148"/>
                <a:gd name="connsiteY130" fmla="*/ 1324407 h 1882532"/>
                <a:gd name="connsiteX131" fmla="*/ 350306 w 699148"/>
                <a:gd name="connsiteY131" fmla="*/ 1321928 h 1882532"/>
                <a:gd name="connsiteX132" fmla="*/ 343603 w 699148"/>
                <a:gd name="connsiteY132" fmla="*/ 1321928 h 1882532"/>
                <a:gd name="connsiteX133" fmla="*/ 343603 w 699148"/>
                <a:gd name="connsiteY133" fmla="*/ 1296069 h 1882532"/>
                <a:gd name="connsiteX134" fmla="*/ 342861 w 699148"/>
                <a:gd name="connsiteY134" fmla="*/ 1296110 h 1882532"/>
                <a:gd name="connsiteX135" fmla="*/ 96566 w 699148"/>
                <a:gd name="connsiteY135" fmla="*/ 1253398 h 1882532"/>
                <a:gd name="connsiteX136" fmla="*/ 80769 w 699148"/>
                <a:gd name="connsiteY136" fmla="*/ 1490765 h 1882532"/>
                <a:gd name="connsiteX137" fmla="*/ 60889 w 699148"/>
                <a:gd name="connsiteY137" fmla="*/ 1782007 h 1882532"/>
                <a:gd name="connsiteX138" fmla="*/ 58856 w 699148"/>
                <a:gd name="connsiteY138" fmla="*/ 1798993 h 1882532"/>
                <a:gd name="connsiteX139" fmla="*/ 58731 w 699148"/>
                <a:gd name="connsiteY139" fmla="*/ 1814921 h 1882532"/>
                <a:gd name="connsiteX140" fmla="*/ 58495 w 699148"/>
                <a:gd name="connsiteY140" fmla="*/ 1814853 h 1882532"/>
                <a:gd name="connsiteX141" fmla="*/ 58359 w 699148"/>
                <a:gd name="connsiteY141" fmla="*/ 1821296 h 1882532"/>
                <a:gd name="connsiteX142" fmla="*/ 58721 w 699148"/>
                <a:gd name="connsiteY142" fmla="*/ 1816249 h 1882532"/>
                <a:gd name="connsiteX143" fmla="*/ 58731 w 699148"/>
                <a:gd name="connsiteY143" fmla="*/ 1814921 h 1882532"/>
                <a:gd name="connsiteX144" fmla="*/ 67034 w 699148"/>
                <a:gd name="connsiteY144" fmla="*/ 1817331 h 1882532"/>
                <a:gd name="connsiteX145" fmla="*/ 73606 w 699148"/>
                <a:gd name="connsiteY145" fmla="*/ 1818374 h 1882532"/>
                <a:gd name="connsiteX146" fmla="*/ 72455 w 699148"/>
                <a:gd name="connsiteY146" fmla="*/ 1826702 h 1882532"/>
                <a:gd name="connsiteX147" fmla="*/ 76115 w 699148"/>
                <a:gd name="connsiteY147" fmla="*/ 1818773 h 1882532"/>
                <a:gd name="connsiteX148" fmla="*/ 73606 w 699148"/>
                <a:gd name="connsiteY148" fmla="*/ 1818374 h 1882532"/>
                <a:gd name="connsiteX149" fmla="*/ 76883 w 699148"/>
                <a:gd name="connsiteY149" fmla="*/ 1794668 h 1882532"/>
                <a:gd name="connsiteX150" fmla="*/ 76431 w 699148"/>
                <a:gd name="connsiteY150" fmla="*/ 1761822 h 1882532"/>
                <a:gd name="connsiteX151" fmla="*/ 110400 w 699148"/>
                <a:gd name="connsiteY151" fmla="*/ 1260104 h 1882532"/>
                <a:gd name="connsiteX152" fmla="*/ 106948 w 699148"/>
                <a:gd name="connsiteY152" fmla="*/ 1259202 h 1882532"/>
                <a:gd name="connsiteX153" fmla="*/ 587621 w 699148"/>
                <a:gd name="connsiteY153" fmla="*/ 1253107 h 1882532"/>
                <a:gd name="connsiteX154" fmla="*/ 578054 w 699148"/>
                <a:gd name="connsiteY154" fmla="*/ 1259202 h 1882532"/>
                <a:gd name="connsiteX155" fmla="*/ 573810 w 699148"/>
                <a:gd name="connsiteY155" fmla="*/ 1260314 h 1882532"/>
                <a:gd name="connsiteX156" fmla="*/ 589697 w 699148"/>
                <a:gd name="connsiteY156" fmla="*/ 1497974 h 1882532"/>
                <a:gd name="connsiteX157" fmla="*/ 609215 w 699148"/>
                <a:gd name="connsiteY157" fmla="*/ 1787774 h 1882532"/>
                <a:gd name="connsiteX158" fmla="*/ 611151 w 699148"/>
                <a:gd name="connsiteY158" fmla="*/ 1818345 h 1882532"/>
                <a:gd name="connsiteX159" fmla="*/ 607815 w 699148"/>
                <a:gd name="connsiteY159" fmla="*/ 1818908 h 1882532"/>
                <a:gd name="connsiteX160" fmla="*/ 611745 w 699148"/>
                <a:gd name="connsiteY160" fmla="*/ 1826702 h 1882532"/>
                <a:gd name="connsiteX161" fmla="*/ 611384 w 699148"/>
                <a:gd name="connsiteY161" fmla="*/ 1822017 h 1882532"/>
                <a:gd name="connsiteX162" fmla="*/ 611151 w 699148"/>
                <a:gd name="connsiteY162" fmla="*/ 1818345 h 1882532"/>
                <a:gd name="connsiteX163" fmla="*/ 617167 w 699148"/>
                <a:gd name="connsiteY163" fmla="*/ 1817331 h 1882532"/>
                <a:gd name="connsiteX164" fmla="*/ 625841 w 699148"/>
                <a:gd name="connsiteY164" fmla="*/ 1821296 h 1882532"/>
                <a:gd name="connsiteX165" fmla="*/ 621504 w 699148"/>
                <a:gd name="connsiteY165" fmla="*/ 1755694 h 1882532"/>
                <a:gd name="connsiteX166" fmla="*/ 343274 w 699148"/>
                <a:gd name="connsiteY166" fmla="*/ 1250099 h 1882532"/>
                <a:gd name="connsiteX167" fmla="*/ 340266 w 699148"/>
                <a:gd name="connsiteY167" fmla="*/ 1250133 h 1882532"/>
                <a:gd name="connsiteX168" fmla="*/ 341604 w 699148"/>
                <a:gd name="connsiteY168" fmla="*/ 1250272 h 1882532"/>
                <a:gd name="connsiteX169" fmla="*/ 582880 w 699148"/>
                <a:gd name="connsiteY169" fmla="*/ 1210291 h 1882532"/>
                <a:gd name="connsiteX170" fmla="*/ 538698 w 699148"/>
                <a:gd name="connsiteY170" fmla="*/ 1226672 h 1882532"/>
                <a:gd name="connsiteX171" fmla="*/ 544479 w 699148"/>
                <a:gd name="connsiteY171" fmla="*/ 1225218 h 1882532"/>
                <a:gd name="connsiteX172" fmla="*/ 576584 w 699148"/>
                <a:gd name="connsiteY172" fmla="*/ 1214147 h 1882532"/>
                <a:gd name="connsiteX173" fmla="*/ 619200 w 699148"/>
                <a:gd name="connsiteY173" fmla="*/ 1197560 h 1882532"/>
                <a:gd name="connsiteX174" fmla="*/ 603549 w 699148"/>
                <a:gd name="connsiteY174" fmla="*/ 1213005 h 1882532"/>
                <a:gd name="connsiteX175" fmla="*/ 576584 w 699148"/>
                <a:gd name="connsiteY175" fmla="*/ 1226966 h 1882532"/>
                <a:gd name="connsiteX176" fmla="*/ 404217 w 699148"/>
                <a:gd name="connsiteY176" fmla="*/ 1261746 h 1882532"/>
                <a:gd name="connsiteX177" fmla="*/ 82514 w 699148"/>
                <a:gd name="connsiteY177" fmla="*/ 1214775 h 1882532"/>
                <a:gd name="connsiteX178" fmla="*/ 67231 w 699148"/>
                <a:gd name="connsiteY178" fmla="*/ 1202338 h 1882532"/>
                <a:gd name="connsiteX179" fmla="*/ 67239 w 699148"/>
                <a:gd name="connsiteY179" fmla="*/ 1202585 h 1882532"/>
                <a:gd name="connsiteX180" fmla="*/ 80655 w 699148"/>
                <a:gd name="connsiteY180" fmla="*/ 1228385 h 1882532"/>
                <a:gd name="connsiteX181" fmla="*/ 113386 w 699148"/>
                <a:gd name="connsiteY181" fmla="*/ 1248049 h 1882532"/>
                <a:gd name="connsiteX182" fmla="*/ 116816 w 699148"/>
                <a:gd name="connsiteY182" fmla="*/ 1249156 h 1882532"/>
                <a:gd name="connsiteX183" fmla="*/ 118177 w 699148"/>
                <a:gd name="connsiteY183" fmla="*/ 1247915 h 1882532"/>
                <a:gd name="connsiteX184" fmla="*/ 120431 w 699148"/>
                <a:gd name="connsiteY184" fmla="*/ 1250322 h 1882532"/>
                <a:gd name="connsiteX185" fmla="*/ 150169 w 699148"/>
                <a:gd name="connsiteY185" fmla="*/ 1259919 h 1882532"/>
                <a:gd name="connsiteX186" fmla="*/ 325424 w 699148"/>
                <a:gd name="connsiteY186" fmla="*/ 1280451 h 1882532"/>
                <a:gd name="connsiteX187" fmla="*/ 326141 w 699148"/>
                <a:gd name="connsiteY187" fmla="*/ 1279699 h 1882532"/>
                <a:gd name="connsiteX188" fmla="*/ 327039 w 699148"/>
                <a:gd name="connsiteY188" fmla="*/ 1280640 h 1882532"/>
                <a:gd name="connsiteX189" fmla="*/ 342861 w 699148"/>
                <a:gd name="connsiteY189" fmla="*/ 1282494 h 1882532"/>
                <a:gd name="connsiteX190" fmla="*/ 535554 w 699148"/>
                <a:gd name="connsiteY190" fmla="*/ 1259919 h 1882532"/>
                <a:gd name="connsiteX191" fmla="*/ 562629 w 699148"/>
                <a:gd name="connsiteY191" fmla="*/ 1251322 h 1882532"/>
                <a:gd name="connsiteX192" fmla="*/ 565978 w 699148"/>
                <a:gd name="connsiteY192" fmla="*/ 1247915 h 1882532"/>
                <a:gd name="connsiteX193" fmla="*/ 567894 w 699148"/>
                <a:gd name="connsiteY193" fmla="*/ 1249651 h 1882532"/>
                <a:gd name="connsiteX194" fmla="*/ 572516 w 699148"/>
                <a:gd name="connsiteY194" fmla="*/ 1248183 h 1882532"/>
                <a:gd name="connsiteX195" fmla="*/ 605427 w 699148"/>
                <a:gd name="connsiteY195" fmla="*/ 1228385 h 1882532"/>
                <a:gd name="connsiteX196" fmla="*/ 619249 w 699148"/>
                <a:gd name="connsiteY196" fmla="*/ 1200749 h 1882532"/>
                <a:gd name="connsiteX197" fmla="*/ 70115 w 699148"/>
                <a:gd name="connsiteY197" fmla="*/ 1181380 h 1882532"/>
                <a:gd name="connsiteX198" fmla="*/ 78000 w 699148"/>
                <a:gd name="connsiteY198" fmla="*/ 1196942 h 1882532"/>
                <a:gd name="connsiteX199" fmla="*/ 165999 w 699148"/>
                <a:gd name="connsiteY199" fmla="*/ 1231986 h 1882532"/>
                <a:gd name="connsiteX200" fmla="*/ 181381 w 699148"/>
                <a:gd name="connsiteY200" fmla="*/ 1233588 h 1882532"/>
                <a:gd name="connsiteX201" fmla="*/ 143377 w 699148"/>
                <a:gd name="connsiteY201" fmla="*/ 1223468 h 1882532"/>
                <a:gd name="connsiteX202" fmla="*/ 90449 w 699148"/>
                <a:gd name="connsiteY202" fmla="*/ 1198495 h 1882532"/>
                <a:gd name="connsiteX203" fmla="*/ 186711 w 699148"/>
                <a:gd name="connsiteY203" fmla="*/ 1171357 h 1882532"/>
                <a:gd name="connsiteX204" fmla="*/ 185585 w 699148"/>
                <a:gd name="connsiteY204" fmla="*/ 1173949 h 1882532"/>
                <a:gd name="connsiteX205" fmla="*/ 191346 w 699148"/>
                <a:gd name="connsiteY205" fmla="*/ 1187223 h 1882532"/>
                <a:gd name="connsiteX206" fmla="*/ 205793 w 699148"/>
                <a:gd name="connsiteY206" fmla="*/ 1196598 h 1882532"/>
                <a:gd name="connsiteX207" fmla="*/ 269576 w 699148"/>
                <a:gd name="connsiteY207" fmla="*/ 1204556 h 1882532"/>
                <a:gd name="connsiteX208" fmla="*/ 241335 w 699148"/>
                <a:gd name="connsiteY208" fmla="*/ 1194093 h 1882532"/>
                <a:gd name="connsiteX209" fmla="*/ 228775 w 699148"/>
                <a:gd name="connsiteY209" fmla="*/ 1173937 h 1882532"/>
                <a:gd name="connsiteX210" fmla="*/ 229266 w 699148"/>
                <a:gd name="connsiteY210" fmla="*/ 1172356 h 1882532"/>
                <a:gd name="connsiteX211" fmla="*/ 397967 w 699148"/>
                <a:gd name="connsiteY211" fmla="*/ 1167975 h 1882532"/>
                <a:gd name="connsiteX212" fmla="*/ 402466 w 699148"/>
                <a:gd name="connsiteY212" fmla="*/ 1171868 h 1882532"/>
                <a:gd name="connsiteX213" fmla="*/ 401361 w 699148"/>
                <a:gd name="connsiteY213" fmla="*/ 1173656 h 1882532"/>
                <a:gd name="connsiteX214" fmla="*/ 397469 w 699148"/>
                <a:gd name="connsiteY214" fmla="*/ 1167142 h 1882532"/>
                <a:gd name="connsiteX215" fmla="*/ 397967 w 699148"/>
                <a:gd name="connsiteY215" fmla="*/ 1167975 h 1882532"/>
                <a:gd name="connsiteX216" fmla="*/ 397193 w 699148"/>
                <a:gd name="connsiteY216" fmla="*/ 1167305 h 1882532"/>
                <a:gd name="connsiteX217" fmla="*/ 130316 w 699148"/>
                <a:gd name="connsiteY217" fmla="*/ 1152484 h 1882532"/>
                <a:gd name="connsiteX218" fmla="*/ 123832 w 699148"/>
                <a:gd name="connsiteY218" fmla="*/ 1156049 h 1882532"/>
                <a:gd name="connsiteX219" fmla="*/ 116483 w 699148"/>
                <a:gd name="connsiteY219" fmla="*/ 1169447 h 1882532"/>
                <a:gd name="connsiteX220" fmla="*/ 172030 w 699148"/>
                <a:gd name="connsiteY220" fmla="*/ 1188256 h 1882532"/>
                <a:gd name="connsiteX221" fmla="*/ 167222 w 699148"/>
                <a:gd name="connsiteY221" fmla="*/ 1173949 h 1882532"/>
                <a:gd name="connsiteX222" fmla="*/ 169801 w 699148"/>
                <a:gd name="connsiteY222" fmla="*/ 1166296 h 1882532"/>
                <a:gd name="connsiteX223" fmla="*/ 355466 w 699148"/>
                <a:gd name="connsiteY223" fmla="*/ 1152134 h 1882532"/>
                <a:gd name="connsiteX224" fmla="*/ 384284 w 699148"/>
                <a:gd name="connsiteY224" fmla="*/ 1156135 h 1882532"/>
                <a:gd name="connsiteX225" fmla="*/ 397193 w 699148"/>
                <a:gd name="connsiteY225" fmla="*/ 1167305 h 1882532"/>
                <a:gd name="connsiteX226" fmla="*/ 389500 w 699148"/>
                <a:gd name="connsiteY226" fmla="*/ 1171868 h 1882532"/>
                <a:gd name="connsiteX227" fmla="*/ 387605 w 699148"/>
                <a:gd name="connsiteY227" fmla="*/ 1173667 h 1882532"/>
                <a:gd name="connsiteX228" fmla="*/ 384391 w 699148"/>
                <a:gd name="connsiteY228" fmla="*/ 1170550 h 1882532"/>
                <a:gd name="connsiteX229" fmla="*/ 299463 w 699148"/>
                <a:gd name="connsiteY229" fmla="*/ 1173686 h 1882532"/>
                <a:gd name="connsiteX230" fmla="*/ 384391 w 699148"/>
                <a:gd name="connsiteY230" fmla="*/ 1176718 h 1882532"/>
                <a:gd name="connsiteX231" fmla="*/ 387605 w 699148"/>
                <a:gd name="connsiteY231" fmla="*/ 1173667 h 1882532"/>
                <a:gd name="connsiteX232" fmla="*/ 389500 w 699148"/>
                <a:gd name="connsiteY232" fmla="*/ 1175504 h 1882532"/>
                <a:gd name="connsiteX233" fmla="*/ 397469 w 699148"/>
                <a:gd name="connsiteY233" fmla="*/ 1179957 h 1882532"/>
                <a:gd name="connsiteX234" fmla="*/ 401361 w 699148"/>
                <a:gd name="connsiteY234" fmla="*/ 1173656 h 1882532"/>
                <a:gd name="connsiteX235" fmla="*/ 402466 w 699148"/>
                <a:gd name="connsiteY235" fmla="*/ 1175504 h 1882532"/>
                <a:gd name="connsiteX236" fmla="*/ 335838 w 699148"/>
                <a:gd name="connsiteY236" fmla="*/ 1195135 h 1882532"/>
                <a:gd name="connsiteX237" fmla="*/ 284337 w 699148"/>
                <a:gd name="connsiteY237" fmla="*/ 1173686 h 1882532"/>
                <a:gd name="connsiteX238" fmla="*/ 339800 w 699148"/>
                <a:gd name="connsiteY238" fmla="*/ 1152236 h 1882532"/>
                <a:gd name="connsiteX239" fmla="*/ 355466 w 699148"/>
                <a:gd name="connsiteY239" fmla="*/ 1152134 h 1882532"/>
                <a:gd name="connsiteX240" fmla="*/ 94899 w 699148"/>
                <a:gd name="connsiteY240" fmla="*/ 1139556 h 1882532"/>
                <a:gd name="connsiteX241" fmla="*/ 77201 w 699148"/>
                <a:gd name="connsiteY241" fmla="*/ 1150508 h 1882532"/>
                <a:gd name="connsiteX242" fmla="*/ 69522 w 699148"/>
                <a:gd name="connsiteY242" fmla="*/ 1165999 h 1882532"/>
                <a:gd name="connsiteX243" fmla="*/ 73517 w 699148"/>
                <a:gd name="connsiteY243" fmla="*/ 1170039 h 1882532"/>
                <a:gd name="connsiteX244" fmla="*/ 104935 w 699148"/>
                <a:gd name="connsiteY244" fmla="*/ 1188761 h 1882532"/>
                <a:gd name="connsiteX245" fmla="*/ 100187 w 699148"/>
                <a:gd name="connsiteY245" fmla="*/ 1174232 h 1882532"/>
                <a:gd name="connsiteX246" fmla="*/ 102304 w 699148"/>
                <a:gd name="connsiteY246" fmla="*/ 1167810 h 1882532"/>
                <a:gd name="connsiteX247" fmla="*/ 79038 w 699148"/>
                <a:gd name="connsiteY247" fmla="*/ 1159307 h 1882532"/>
                <a:gd name="connsiteX248" fmla="*/ 80114 w 699148"/>
                <a:gd name="connsiteY248" fmla="*/ 1157131 h 1882532"/>
                <a:gd name="connsiteX249" fmla="*/ 103243 w 699148"/>
                <a:gd name="connsiteY249" fmla="*/ 1164963 h 1882532"/>
                <a:gd name="connsiteX250" fmla="*/ 105943 w 699148"/>
                <a:gd name="connsiteY250" fmla="*/ 1156772 h 1882532"/>
                <a:gd name="connsiteX251" fmla="*/ 115906 w 699148"/>
                <a:gd name="connsiteY251" fmla="*/ 1147443 h 1882532"/>
                <a:gd name="connsiteX252" fmla="*/ 98216 w 699148"/>
                <a:gd name="connsiteY252" fmla="*/ 1141255 h 1882532"/>
                <a:gd name="connsiteX253" fmla="*/ 360612 w 699148"/>
                <a:gd name="connsiteY253" fmla="*/ 1133419 h 1882532"/>
                <a:gd name="connsiteX254" fmla="*/ 345096 w 699148"/>
                <a:gd name="connsiteY254" fmla="*/ 1133425 h 1882532"/>
                <a:gd name="connsiteX255" fmla="*/ 206762 w 699148"/>
                <a:gd name="connsiteY255" fmla="*/ 1150672 h 1882532"/>
                <a:gd name="connsiteX256" fmla="*/ 200428 w 699148"/>
                <a:gd name="connsiteY256" fmla="*/ 1154783 h 1882532"/>
                <a:gd name="connsiteX257" fmla="*/ 234707 w 699148"/>
                <a:gd name="connsiteY257" fmla="*/ 1159967 h 1882532"/>
                <a:gd name="connsiteX258" fmla="*/ 242475 w 699148"/>
                <a:gd name="connsiteY258" fmla="*/ 1152960 h 1882532"/>
                <a:gd name="connsiteX259" fmla="*/ 335858 w 699148"/>
                <a:gd name="connsiteY259" fmla="*/ 1136946 h 1882532"/>
                <a:gd name="connsiteX260" fmla="*/ 458035 w 699148"/>
                <a:gd name="connsiteY260" fmla="*/ 1172124 h 1882532"/>
                <a:gd name="connsiteX261" fmla="*/ 456933 w 699148"/>
                <a:gd name="connsiteY261" fmla="*/ 1173907 h 1882532"/>
                <a:gd name="connsiteX262" fmla="*/ 453049 w 699148"/>
                <a:gd name="connsiteY262" fmla="*/ 1167409 h 1882532"/>
                <a:gd name="connsiteX263" fmla="*/ 445099 w 699148"/>
                <a:gd name="connsiteY263" fmla="*/ 1172124 h 1882532"/>
                <a:gd name="connsiteX264" fmla="*/ 443468 w 699148"/>
                <a:gd name="connsiteY264" fmla="*/ 1173936 h 1882532"/>
                <a:gd name="connsiteX265" fmla="*/ 433589 w 699148"/>
                <a:gd name="connsiteY265" fmla="*/ 1162940 h 1882532"/>
                <a:gd name="connsiteX266" fmla="*/ 278341 w 699148"/>
                <a:gd name="connsiteY266" fmla="*/ 1155453 h 1882532"/>
                <a:gd name="connsiteX267" fmla="*/ 257327 w 699148"/>
                <a:gd name="connsiteY267" fmla="*/ 1163388 h 1882532"/>
                <a:gd name="connsiteX268" fmla="*/ 273470 w 699148"/>
                <a:gd name="connsiteY268" fmla="*/ 1165829 h 1882532"/>
                <a:gd name="connsiteX269" fmla="*/ 274547 w 699148"/>
                <a:gd name="connsiteY269" fmla="*/ 1173418 h 1882532"/>
                <a:gd name="connsiteX270" fmla="*/ 250086 w 699148"/>
                <a:gd name="connsiteY270" fmla="*/ 1172844 h 1882532"/>
                <a:gd name="connsiteX271" fmla="*/ 249257 w 699148"/>
                <a:gd name="connsiteY271" fmla="*/ 1173937 h 1882532"/>
                <a:gd name="connsiteX272" fmla="*/ 433589 w 699148"/>
                <a:gd name="connsiteY272" fmla="*/ 1184920 h 1882532"/>
                <a:gd name="connsiteX273" fmla="*/ 443468 w 699148"/>
                <a:gd name="connsiteY273" fmla="*/ 1173936 h 1882532"/>
                <a:gd name="connsiteX274" fmla="*/ 445099 w 699148"/>
                <a:gd name="connsiteY274" fmla="*/ 1175751 h 1882532"/>
                <a:gd name="connsiteX275" fmla="*/ 453049 w 699148"/>
                <a:gd name="connsiteY275" fmla="*/ 1180193 h 1882532"/>
                <a:gd name="connsiteX276" fmla="*/ 456933 w 699148"/>
                <a:gd name="connsiteY276" fmla="*/ 1173907 h 1882532"/>
                <a:gd name="connsiteX277" fmla="*/ 458035 w 699148"/>
                <a:gd name="connsiteY277" fmla="*/ 1175751 h 1882532"/>
                <a:gd name="connsiteX278" fmla="*/ 327594 w 699148"/>
                <a:gd name="connsiteY278" fmla="*/ 1210566 h 1882532"/>
                <a:gd name="connsiteX279" fmla="*/ 307943 w 699148"/>
                <a:gd name="connsiteY279" fmla="*/ 1209599 h 1882532"/>
                <a:gd name="connsiteX280" fmla="*/ 307943 w 699148"/>
                <a:gd name="connsiteY280" fmla="*/ 1211881 h 1882532"/>
                <a:gd name="connsiteX281" fmla="*/ 236935 w 699148"/>
                <a:gd name="connsiteY281" fmla="*/ 1204708 h 1882532"/>
                <a:gd name="connsiteX282" fmla="*/ 255349 w 699148"/>
                <a:gd name="connsiteY282" fmla="*/ 1209274 h 1882532"/>
                <a:gd name="connsiteX283" fmla="*/ 345096 w 699148"/>
                <a:gd name="connsiteY283" fmla="*/ 1214474 h 1882532"/>
                <a:gd name="connsiteX284" fmla="*/ 500957 w 699148"/>
                <a:gd name="connsiteY284" fmla="*/ 1186742 h 1882532"/>
                <a:gd name="connsiteX285" fmla="*/ 507948 w 699148"/>
                <a:gd name="connsiteY285" fmla="*/ 1173948 h 1882532"/>
                <a:gd name="connsiteX286" fmla="*/ 508927 w 699148"/>
                <a:gd name="connsiteY286" fmla="*/ 1175742 h 1882532"/>
                <a:gd name="connsiteX287" fmla="*/ 516804 w 699148"/>
                <a:gd name="connsiteY287" fmla="*/ 1180405 h 1882532"/>
                <a:gd name="connsiteX288" fmla="*/ 521066 w 699148"/>
                <a:gd name="connsiteY288" fmla="*/ 1173949 h 1882532"/>
                <a:gd name="connsiteX289" fmla="*/ 522250 w 699148"/>
                <a:gd name="connsiteY289" fmla="*/ 1175742 h 1882532"/>
                <a:gd name="connsiteX290" fmla="*/ 328533 w 699148"/>
                <a:gd name="connsiteY290" fmla="*/ 1227743 h 1882532"/>
                <a:gd name="connsiteX291" fmla="*/ 188275 w 699148"/>
                <a:gd name="connsiteY291" fmla="*/ 1204141 h 1882532"/>
                <a:gd name="connsiteX292" fmla="*/ 178158 w 699148"/>
                <a:gd name="connsiteY292" fmla="*/ 1195534 h 1882532"/>
                <a:gd name="connsiteX293" fmla="*/ 114863 w 699148"/>
                <a:gd name="connsiteY293" fmla="*/ 1172400 h 1882532"/>
                <a:gd name="connsiteX294" fmla="*/ 113859 w 699148"/>
                <a:gd name="connsiteY294" fmla="*/ 1174232 h 1882532"/>
                <a:gd name="connsiteX295" fmla="*/ 200927 w 699148"/>
                <a:gd name="connsiteY295" fmla="*/ 1219782 h 1882532"/>
                <a:gd name="connsiteX296" fmla="*/ 344122 w 699148"/>
                <a:gd name="connsiteY296" fmla="*/ 1233519 h 1882532"/>
                <a:gd name="connsiteX297" fmla="*/ 486958 w 699148"/>
                <a:gd name="connsiteY297" fmla="*/ 1219782 h 1882532"/>
                <a:gd name="connsiteX298" fmla="*/ 574026 w 699148"/>
                <a:gd name="connsiteY298" fmla="*/ 1174232 h 1882532"/>
                <a:gd name="connsiteX299" fmla="*/ 587698 w 699148"/>
                <a:gd name="connsiteY299" fmla="*/ 1174232 h 1882532"/>
                <a:gd name="connsiteX300" fmla="*/ 580980 w 699148"/>
                <a:gd name="connsiteY300" fmla="*/ 1191691 h 1882532"/>
                <a:gd name="connsiteX301" fmla="*/ 567795 w 699148"/>
                <a:gd name="connsiteY301" fmla="*/ 1204537 h 1882532"/>
                <a:gd name="connsiteX302" fmla="*/ 575388 w 699148"/>
                <a:gd name="connsiteY302" fmla="*/ 1202441 h 1882532"/>
                <a:gd name="connsiteX303" fmla="*/ 614412 w 699148"/>
                <a:gd name="connsiteY303" fmla="*/ 1178381 h 1882532"/>
                <a:gd name="connsiteX304" fmla="*/ 617247 w 699148"/>
                <a:gd name="connsiteY304" fmla="*/ 1173182 h 1882532"/>
                <a:gd name="connsiteX305" fmla="*/ 618846 w 699148"/>
                <a:gd name="connsiteY305" fmla="*/ 1174556 h 1882532"/>
                <a:gd name="connsiteX306" fmla="*/ 618804 w 699148"/>
                <a:gd name="connsiteY306" fmla="*/ 1171843 h 1882532"/>
                <a:gd name="connsiteX307" fmla="*/ 617247 w 699148"/>
                <a:gd name="connsiteY307" fmla="*/ 1173182 h 1882532"/>
                <a:gd name="connsiteX308" fmla="*/ 603348 w 699148"/>
                <a:gd name="connsiteY308" fmla="*/ 1148446 h 1882532"/>
                <a:gd name="connsiteX309" fmla="*/ 589220 w 699148"/>
                <a:gd name="connsiteY309" fmla="*/ 1140162 h 1882532"/>
                <a:gd name="connsiteX310" fmla="*/ 585840 w 699148"/>
                <a:gd name="connsiteY310" fmla="*/ 1141737 h 1882532"/>
                <a:gd name="connsiteX311" fmla="*/ 569980 w 699148"/>
                <a:gd name="connsiteY311" fmla="*/ 1145917 h 1882532"/>
                <a:gd name="connsiteX312" fmla="*/ 580980 w 699148"/>
                <a:gd name="connsiteY312" fmla="*/ 1156620 h 1882532"/>
                <a:gd name="connsiteX313" fmla="*/ 587698 w 699148"/>
                <a:gd name="connsiteY313" fmla="*/ 1174232 h 1882532"/>
                <a:gd name="connsiteX314" fmla="*/ 574026 w 699148"/>
                <a:gd name="connsiteY314" fmla="*/ 1174232 h 1882532"/>
                <a:gd name="connsiteX315" fmla="*/ 561186 w 699148"/>
                <a:gd name="connsiteY315" fmla="*/ 1154128 h 1882532"/>
                <a:gd name="connsiteX316" fmla="*/ 553590 w 699148"/>
                <a:gd name="connsiteY316" fmla="*/ 1150236 h 1882532"/>
                <a:gd name="connsiteX317" fmla="*/ 527292 w 699148"/>
                <a:gd name="connsiteY317" fmla="*/ 1157166 h 1882532"/>
                <a:gd name="connsiteX318" fmla="*/ 515818 w 699148"/>
                <a:gd name="connsiteY318" fmla="*/ 1159263 h 1882532"/>
                <a:gd name="connsiteX319" fmla="*/ 522250 w 699148"/>
                <a:gd name="connsiteY319" fmla="*/ 1172156 h 1882532"/>
                <a:gd name="connsiteX320" fmla="*/ 521066 w 699148"/>
                <a:gd name="connsiteY320" fmla="*/ 1173949 h 1882532"/>
                <a:gd name="connsiteX321" fmla="*/ 516804 w 699148"/>
                <a:gd name="connsiteY321" fmla="*/ 1167494 h 1882532"/>
                <a:gd name="connsiteX322" fmla="*/ 508927 w 699148"/>
                <a:gd name="connsiteY322" fmla="*/ 1172156 h 1882532"/>
                <a:gd name="connsiteX323" fmla="*/ 507948 w 699148"/>
                <a:gd name="connsiteY323" fmla="*/ 1173948 h 1882532"/>
                <a:gd name="connsiteX324" fmla="*/ 501379 w 699148"/>
                <a:gd name="connsiteY324" fmla="*/ 1161902 h 1882532"/>
                <a:gd name="connsiteX325" fmla="*/ 472602 w 699148"/>
                <a:gd name="connsiteY325" fmla="*/ 1167162 h 1882532"/>
                <a:gd name="connsiteX326" fmla="*/ 471880 w 699148"/>
                <a:gd name="connsiteY326" fmla="*/ 1163922 h 1882532"/>
                <a:gd name="connsiteX327" fmla="*/ 495189 w 699148"/>
                <a:gd name="connsiteY327" fmla="*/ 1157383 h 1882532"/>
                <a:gd name="connsiteX328" fmla="*/ 484443 w 699148"/>
                <a:gd name="connsiteY328" fmla="*/ 1150370 h 1882532"/>
                <a:gd name="connsiteX329" fmla="*/ 360612 w 699148"/>
                <a:gd name="connsiteY329" fmla="*/ 1133419 h 1882532"/>
                <a:gd name="connsiteX330" fmla="*/ 335847 w 699148"/>
                <a:gd name="connsiteY330" fmla="*/ 1114944 h 1882532"/>
                <a:gd name="connsiteX331" fmla="*/ 195170 w 699148"/>
                <a:gd name="connsiteY331" fmla="*/ 1129766 h 1882532"/>
                <a:gd name="connsiteX332" fmla="*/ 147229 w 699148"/>
                <a:gd name="connsiteY332" fmla="*/ 1143187 h 1882532"/>
                <a:gd name="connsiteX333" fmla="*/ 143620 w 699148"/>
                <a:gd name="connsiteY333" fmla="*/ 1145171 h 1882532"/>
                <a:gd name="connsiteX334" fmla="*/ 149212 w 699148"/>
                <a:gd name="connsiteY334" fmla="*/ 1147037 h 1882532"/>
                <a:gd name="connsiteX335" fmla="*/ 178978 w 699148"/>
                <a:gd name="connsiteY335" fmla="*/ 1151539 h 1882532"/>
                <a:gd name="connsiteX336" fmla="*/ 189315 w 699148"/>
                <a:gd name="connsiteY336" fmla="*/ 1143052 h 1882532"/>
                <a:gd name="connsiteX337" fmla="*/ 336814 w 699148"/>
                <a:gd name="connsiteY337" fmla="*/ 1120156 h 1882532"/>
                <a:gd name="connsiteX338" fmla="*/ 494390 w 699148"/>
                <a:gd name="connsiteY338" fmla="*/ 1140076 h 1882532"/>
                <a:gd name="connsiteX339" fmla="*/ 511767 w 699148"/>
                <a:gd name="connsiteY339" fmla="*/ 1152732 h 1882532"/>
                <a:gd name="connsiteX340" fmla="*/ 541942 w 699148"/>
                <a:gd name="connsiteY340" fmla="*/ 1144267 h 1882532"/>
                <a:gd name="connsiteX341" fmla="*/ 534719 w 699148"/>
                <a:gd name="connsiteY341" fmla="*/ 1140566 h 1882532"/>
                <a:gd name="connsiteX342" fmla="*/ 480841 w 699148"/>
                <a:gd name="connsiteY342" fmla="*/ 1127235 h 1882532"/>
                <a:gd name="connsiteX343" fmla="*/ 335847 w 699148"/>
                <a:gd name="connsiteY343" fmla="*/ 1114944 h 1882532"/>
                <a:gd name="connsiteX344" fmla="*/ 243588 w 699148"/>
                <a:gd name="connsiteY344" fmla="*/ 1107107 h 1882532"/>
                <a:gd name="connsiteX345" fmla="*/ 160241 w 699148"/>
                <a:gd name="connsiteY345" fmla="*/ 1116170 h 1882532"/>
                <a:gd name="connsiteX346" fmla="*/ 135035 w 699148"/>
                <a:gd name="connsiteY346" fmla="*/ 1122910 h 1882532"/>
                <a:gd name="connsiteX347" fmla="*/ 109573 w 699148"/>
                <a:gd name="connsiteY347" fmla="*/ 1131991 h 1882532"/>
                <a:gd name="connsiteX348" fmla="*/ 117127 w 699148"/>
                <a:gd name="connsiteY348" fmla="*/ 1135558 h 1882532"/>
                <a:gd name="connsiteX349" fmla="*/ 128183 w 699148"/>
                <a:gd name="connsiteY349" fmla="*/ 1139705 h 1882532"/>
                <a:gd name="connsiteX350" fmla="*/ 154515 w 699148"/>
                <a:gd name="connsiteY350" fmla="*/ 1127235 h 1882532"/>
                <a:gd name="connsiteX351" fmla="*/ 440916 w 699148"/>
                <a:gd name="connsiteY351" fmla="*/ 1106303 h 1882532"/>
                <a:gd name="connsiteX352" fmla="*/ 533370 w 699148"/>
                <a:gd name="connsiteY352" fmla="*/ 1127235 h 1882532"/>
                <a:gd name="connsiteX353" fmla="*/ 558949 w 699148"/>
                <a:gd name="connsiteY353" fmla="*/ 1139496 h 1882532"/>
                <a:gd name="connsiteX354" fmla="*/ 575824 w 699148"/>
                <a:gd name="connsiteY354" fmla="*/ 1134762 h 1882532"/>
                <a:gd name="connsiteX355" fmla="*/ 578001 w 699148"/>
                <a:gd name="connsiteY355" fmla="*/ 1133583 h 1882532"/>
                <a:gd name="connsiteX356" fmla="*/ 574065 w 699148"/>
                <a:gd name="connsiteY356" fmla="*/ 1131275 h 1882532"/>
                <a:gd name="connsiteX357" fmla="*/ 511452 w 699148"/>
                <a:gd name="connsiteY357" fmla="*/ 1113302 h 1882532"/>
                <a:gd name="connsiteX358" fmla="*/ 341604 w 699148"/>
                <a:gd name="connsiteY358" fmla="*/ 1096450 h 1882532"/>
                <a:gd name="connsiteX359" fmla="*/ 257246 w 699148"/>
                <a:gd name="connsiteY359" fmla="*/ 1105622 h 1882532"/>
                <a:gd name="connsiteX360" fmla="*/ 344122 w 699148"/>
                <a:gd name="connsiteY360" fmla="*/ 1101207 h 1882532"/>
                <a:gd name="connsiteX361" fmla="*/ 437446 w 699148"/>
                <a:gd name="connsiteY361" fmla="*/ 1105959 h 1882532"/>
                <a:gd name="connsiteX362" fmla="*/ 46266 w 699148"/>
                <a:gd name="connsiteY362" fmla="*/ 1005816 h 1882532"/>
                <a:gd name="connsiteX363" fmla="*/ 92868 w 699148"/>
                <a:gd name="connsiteY363" fmla="*/ 1035928 h 1882532"/>
                <a:gd name="connsiteX364" fmla="*/ 115678 w 699148"/>
                <a:gd name="connsiteY364" fmla="*/ 1043547 h 1882532"/>
                <a:gd name="connsiteX365" fmla="*/ 144907 w 699148"/>
                <a:gd name="connsiteY365" fmla="*/ 1034124 h 1882532"/>
                <a:gd name="connsiteX366" fmla="*/ 205773 w 699148"/>
                <a:gd name="connsiteY366" fmla="*/ 1024974 h 1882532"/>
                <a:gd name="connsiteX367" fmla="*/ 324350 w 699148"/>
                <a:gd name="connsiteY367" fmla="*/ 1011698 h 1882532"/>
                <a:gd name="connsiteX368" fmla="*/ 446037 w 699148"/>
                <a:gd name="connsiteY368" fmla="*/ 1010980 h 1882532"/>
                <a:gd name="connsiteX369" fmla="*/ 563668 w 699148"/>
                <a:gd name="connsiteY369" fmla="*/ 1038250 h 1882532"/>
                <a:gd name="connsiteX370" fmla="*/ 561866 w 699148"/>
                <a:gd name="connsiteY370" fmla="*/ 1042556 h 1882532"/>
                <a:gd name="connsiteX371" fmla="*/ 324350 w 699148"/>
                <a:gd name="connsiteY371" fmla="*/ 1024256 h 1882532"/>
                <a:gd name="connsiteX372" fmla="*/ 204962 w 699148"/>
                <a:gd name="connsiteY372" fmla="*/ 1033496 h 1882532"/>
                <a:gd name="connsiteX373" fmla="*/ 130811 w 699148"/>
                <a:gd name="connsiteY373" fmla="*/ 1048602 h 1882532"/>
                <a:gd name="connsiteX374" fmla="*/ 145659 w 699148"/>
                <a:gd name="connsiteY374" fmla="*/ 1053561 h 1882532"/>
                <a:gd name="connsiteX375" fmla="*/ 145300 w 699148"/>
                <a:gd name="connsiteY375" fmla="*/ 1057178 h 1882532"/>
                <a:gd name="connsiteX376" fmla="*/ 118178 w 699148"/>
                <a:gd name="connsiteY376" fmla="*/ 1051176 h 1882532"/>
                <a:gd name="connsiteX377" fmla="*/ 88276 w 699148"/>
                <a:gd name="connsiteY377" fmla="*/ 1057267 h 1882532"/>
                <a:gd name="connsiteX378" fmla="*/ 86474 w 699148"/>
                <a:gd name="connsiteY378" fmla="*/ 1052962 h 1882532"/>
                <a:gd name="connsiteX379" fmla="*/ 102665 w 699148"/>
                <a:gd name="connsiteY379" fmla="*/ 1047742 h 1882532"/>
                <a:gd name="connsiteX380" fmla="*/ 89324 w 699148"/>
                <a:gd name="connsiteY380" fmla="*/ 1044790 h 1882532"/>
                <a:gd name="connsiteX381" fmla="*/ 44113 w 699148"/>
                <a:gd name="connsiteY381" fmla="*/ 1007986 h 1882532"/>
                <a:gd name="connsiteX382" fmla="*/ 46266 w 699148"/>
                <a:gd name="connsiteY382" fmla="*/ 1005816 h 1882532"/>
                <a:gd name="connsiteX383" fmla="*/ 58184 w 699148"/>
                <a:gd name="connsiteY383" fmla="*/ 954387 h 1882532"/>
                <a:gd name="connsiteX384" fmla="*/ 60518 w 699148"/>
                <a:gd name="connsiteY384" fmla="*/ 957205 h 1882532"/>
                <a:gd name="connsiteX385" fmla="*/ 93913 w 699148"/>
                <a:gd name="connsiteY385" fmla="*/ 990294 h 1882532"/>
                <a:gd name="connsiteX386" fmla="*/ 136284 w 699148"/>
                <a:gd name="connsiteY386" fmla="*/ 1011748 h 1882532"/>
                <a:gd name="connsiteX387" fmla="*/ 133770 w 699148"/>
                <a:gd name="connsiteY387" fmla="*/ 1017566 h 1882532"/>
                <a:gd name="connsiteX388" fmla="*/ 70572 w 699148"/>
                <a:gd name="connsiteY388" fmla="*/ 989931 h 1882532"/>
                <a:gd name="connsiteX389" fmla="*/ 54773 w 699148"/>
                <a:gd name="connsiteY389" fmla="*/ 956478 h 1882532"/>
                <a:gd name="connsiteX390" fmla="*/ 58184 w 699148"/>
                <a:gd name="connsiteY390" fmla="*/ 954387 h 1882532"/>
                <a:gd name="connsiteX391" fmla="*/ 72895 w 699148"/>
                <a:gd name="connsiteY391" fmla="*/ 904418 h 1882532"/>
                <a:gd name="connsiteX392" fmla="*/ 77559 w 699148"/>
                <a:gd name="connsiteY392" fmla="*/ 904829 h 1882532"/>
                <a:gd name="connsiteX393" fmla="*/ 102313 w 699148"/>
                <a:gd name="connsiteY393" fmla="*/ 927440 h 1882532"/>
                <a:gd name="connsiteX394" fmla="*/ 131372 w 699148"/>
                <a:gd name="connsiteY394" fmla="*/ 940204 h 1882532"/>
                <a:gd name="connsiteX395" fmla="*/ 130655 w 699148"/>
                <a:gd name="connsiteY395" fmla="*/ 945310 h 1882532"/>
                <a:gd name="connsiteX396" fmla="*/ 71460 w 699148"/>
                <a:gd name="connsiteY396" fmla="*/ 909205 h 1882532"/>
                <a:gd name="connsiteX397" fmla="*/ 72895 w 699148"/>
                <a:gd name="connsiteY397" fmla="*/ 904418 h 1882532"/>
                <a:gd name="connsiteX398" fmla="*/ 85770 w 699148"/>
                <a:gd name="connsiteY398" fmla="*/ 859938 h 1882532"/>
                <a:gd name="connsiteX399" fmla="*/ 92541 w 699148"/>
                <a:gd name="connsiteY399" fmla="*/ 860115 h 1882532"/>
                <a:gd name="connsiteX400" fmla="*/ 113211 w 699148"/>
                <a:gd name="connsiteY400" fmla="*/ 872899 h 1882532"/>
                <a:gd name="connsiteX401" fmla="*/ 112498 w 699148"/>
                <a:gd name="connsiteY401" fmla="*/ 878226 h 1882532"/>
                <a:gd name="connsiteX402" fmla="*/ 85413 w 699148"/>
                <a:gd name="connsiteY402" fmla="*/ 867217 h 1882532"/>
                <a:gd name="connsiteX403" fmla="*/ 85770 w 699148"/>
                <a:gd name="connsiteY403" fmla="*/ 859938 h 1882532"/>
                <a:gd name="connsiteX404" fmla="*/ 437456 w 699148"/>
                <a:gd name="connsiteY404" fmla="*/ 521982 h 1882532"/>
                <a:gd name="connsiteX405" fmla="*/ 441049 w 699148"/>
                <a:gd name="connsiteY405" fmla="*/ 534586 h 1882532"/>
                <a:gd name="connsiteX406" fmla="*/ 378170 w 699148"/>
                <a:gd name="connsiteY406" fmla="*/ 537828 h 1882532"/>
                <a:gd name="connsiteX407" fmla="*/ 368423 w 699148"/>
                <a:gd name="connsiteY407" fmla="*/ 536567 h 1882532"/>
                <a:gd name="connsiteX408" fmla="*/ 363513 w 699148"/>
                <a:gd name="connsiteY408" fmla="*/ 536479 h 1882532"/>
                <a:gd name="connsiteX409" fmla="*/ 363797 w 699148"/>
                <a:gd name="connsiteY409" fmla="*/ 531345 h 1882532"/>
                <a:gd name="connsiteX410" fmla="*/ 358408 w 699148"/>
                <a:gd name="connsiteY410" fmla="*/ 536387 h 1882532"/>
                <a:gd name="connsiteX411" fmla="*/ 363513 w 699148"/>
                <a:gd name="connsiteY411" fmla="*/ 536479 h 1882532"/>
                <a:gd name="connsiteX412" fmla="*/ 362450 w 699148"/>
                <a:gd name="connsiteY412" fmla="*/ 555653 h 1882532"/>
                <a:gd name="connsiteX413" fmla="*/ 363797 w 699148"/>
                <a:gd name="connsiteY413" fmla="*/ 579961 h 1882532"/>
                <a:gd name="connsiteX414" fmla="*/ 363271 w 699148"/>
                <a:gd name="connsiteY414" fmla="*/ 729291 h 1882532"/>
                <a:gd name="connsiteX415" fmla="*/ 364788 w 699148"/>
                <a:gd name="connsiteY415" fmla="*/ 727942 h 1882532"/>
                <a:gd name="connsiteX416" fmla="*/ 441942 w 699148"/>
                <a:gd name="connsiteY416" fmla="*/ 727942 h 1882532"/>
                <a:gd name="connsiteX417" fmla="*/ 445547 w 699148"/>
                <a:gd name="connsiteY417" fmla="*/ 740411 h 1882532"/>
                <a:gd name="connsiteX418" fmla="*/ 364788 w 699148"/>
                <a:gd name="connsiteY418" fmla="*/ 740758 h 1882532"/>
                <a:gd name="connsiteX419" fmla="*/ 363236 w 699148"/>
                <a:gd name="connsiteY419" fmla="*/ 739135 h 1882532"/>
                <a:gd name="connsiteX420" fmla="*/ 363079 w 699148"/>
                <a:gd name="connsiteY420" fmla="*/ 783786 h 1882532"/>
                <a:gd name="connsiteX421" fmla="*/ 362827 w 699148"/>
                <a:gd name="connsiteY421" fmla="*/ 855016 h 1882532"/>
                <a:gd name="connsiteX422" fmla="*/ 462629 w 699148"/>
                <a:gd name="connsiteY422" fmla="*/ 855379 h 1882532"/>
                <a:gd name="connsiteX423" fmla="*/ 466219 w 699148"/>
                <a:gd name="connsiteY423" fmla="*/ 868495 h 1882532"/>
                <a:gd name="connsiteX424" fmla="*/ 362779 w 699148"/>
                <a:gd name="connsiteY424" fmla="*/ 868495 h 1882532"/>
                <a:gd name="connsiteX425" fmla="*/ 362719 w 699148"/>
                <a:gd name="connsiteY425" fmla="*/ 885339 h 1882532"/>
                <a:gd name="connsiteX426" fmla="*/ 362360 w 699148"/>
                <a:gd name="connsiteY426" fmla="*/ 950520 h 1882532"/>
                <a:gd name="connsiteX427" fmla="*/ 362360 w 699148"/>
                <a:gd name="connsiteY427" fmla="*/ 954700 h 1882532"/>
                <a:gd name="connsiteX428" fmla="*/ 358093 w 699148"/>
                <a:gd name="connsiteY428" fmla="*/ 953851 h 1882532"/>
                <a:gd name="connsiteX429" fmla="*/ 362360 w 699148"/>
                <a:gd name="connsiteY429" fmla="*/ 960603 h 1882532"/>
                <a:gd name="connsiteX430" fmla="*/ 362360 w 699148"/>
                <a:gd name="connsiteY430" fmla="*/ 954700 h 1882532"/>
                <a:gd name="connsiteX431" fmla="*/ 364875 w 699148"/>
                <a:gd name="connsiteY431" fmla="*/ 955201 h 1882532"/>
                <a:gd name="connsiteX432" fmla="*/ 387512 w 699148"/>
                <a:gd name="connsiteY432" fmla="*/ 956642 h 1882532"/>
                <a:gd name="connsiteX433" fmla="*/ 511834 w 699148"/>
                <a:gd name="connsiteY433" fmla="*/ 954841 h 1882532"/>
                <a:gd name="connsiteX434" fmla="*/ 515427 w 699148"/>
                <a:gd name="connsiteY434" fmla="*/ 967445 h 1882532"/>
                <a:gd name="connsiteX435" fmla="*/ 355892 w 699148"/>
                <a:gd name="connsiteY435" fmla="*/ 967445 h 1882532"/>
                <a:gd name="connsiteX436" fmla="*/ 349425 w 699148"/>
                <a:gd name="connsiteY436" fmla="*/ 960963 h 1882532"/>
                <a:gd name="connsiteX437" fmla="*/ 350503 w 699148"/>
                <a:gd name="connsiteY437" fmla="*/ 529185 h 1882532"/>
                <a:gd name="connsiteX438" fmla="*/ 356970 w 699148"/>
                <a:gd name="connsiteY438" fmla="*/ 522703 h 1882532"/>
                <a:gd name="connsiteX439" fmla="*/ 437456 w 699148"/>
                <a:gd name="connsiteY439" fmla="*/ 521982 h 1882532"/>
                <a:gd name="connsiteX440" fmla="*/ 221671 w 699148"/>
                <a:gd name="connsiteY440" fmla="*/ 340035 h 1882532"/>
                <a:gd name="connsiteX441" fmla="*/ 225707 w 699148"/>
                <a:gd name="connsiteY441" fmla="*/ 340125 h 1882532"/>
                <a:gd name="connsiteX442" fmla="*/ 257273 w 699148"/>
                <a:gd name="connsiteY442" fmla="*/ 355517 h 1882532"/>
                <a:gd name="connsiteX443" fmla="*/ 289557 w 699148"/>
                <a:gd name="connsiteY443" fmla="*/ 357665 h 1882532"/>
                <a:gd name="connsiteX444" fmla="*/ 290992 w 699148"/>
                <a:gd name="connsiteY444" fmla="*/ 362677 h 1882532"/>
                <a:gd name="connsiteX445" fmla="*/ 221402 w 699148"/>
                <a:gd name="connsiteY445" fmla="*/ 343704 h 1882532"/>
                <a:gd name="connsiteX446" fmla="*/ 221671 w 699148"/>
                <a:gd name="connsiteY446" fmla="*/ 340035 h 1882532"/>
                <a:gd name="connsiteX447" fmla="*/ 211906 w 699148"/>
                <a:gd name="connsiteY447" fmla="*/ 104619 h 1882532"/>
                <a:gd name="connsiteX448" fmla="*/ 245347 w 699148"/>
                <a:gd name="connsiteY448" fmla="*/ 112938 h 1882532"/>
                <a:gd name="connsiteX449" fmla="*/ 283877 w 699148"/>
                <a:gd name="connsiteY449" fmla="*/ 116917 h 1882532"/>
                <a:gd name="connsiteX450" fmla="*/ 284604 w 699148"/>
                <a:gd name="connsiteY450" fmla="*/ 122704 h 1882532"/>
                <a:gd name="connsiteX451" fmla="*/ 210452 w 699148"/>
                <a:gd name="connsiteY451" fmla="*/ 106789 h 1882532"/>
                <a:gd name="connsiteX452" fmla="*/ 211906 w 699148"/>
                <a:gd name="connsiteY452" fmla="*/ 104619 h 1882532"/>
                <a:gd name="connsiteX453" fmla="*/ 209200 w 699148"/>
                <a:gd name="connsiteY453" fmla="*/ 83244 h 1882532"/>
                <a:gd name="connsiteX454" fmla="*/ 209271 w 699148"/>
                <a:gd name="connsiteY454" fmla="*/ 86296 h 1882532"/>
                <a:gd name="connsiteX455" fmla="*/ 212481 w 699148"/>
                <a:gd name="connsiteY455" fmla="*/ 84538 h 1882532"/>
                <a:gd name="connsiteX456" fmla="*/ 467460 w 699148"/>
                <a:gd name="connsiteY456" fmla="*/ 37095 h 1882532"/>
                <a:gd name="connsiteX457" fmla="*/ 470737 w 699148"/>
                <a:gd name="connsiteY457" fmla="*/ 44579 h 1882532"/>
                <a:gd name="connsiteX458" fmla="*/ 344709 w 699148"/>
                <a:gd name="connsiteY458" fmla="*/ 72734 h 1882532"/>
                <a:gd name="connsiteX459" fmla="*/ 221914 w 699148"/>
                <a:gd name="connsiteY459" fmla="*/ 44223 h 1882532"/>
                <a:gd name="connsiteX460" fmla="*/ 231608 w 699148"/>
                <a:gd name="connsiteY460" fmla="*/ 41372 h 1882532"/>
                <a:gd name="connsiteX461" fmla="*/ 344709 w 699148"/>
                <a:gd name="connsiteY461" fmla="*/ 59191 h 1882532"/>
                <a:gd name="connsiteX462" fmla="*/ 459606 w 699148"/>
                <a:gd name="connsiteY462" fmla="*/ 38165 h 1882532"/>
                <a:gd name="connsiteX463" fmla="*/ 467460 w 699148"/>
                <a:gd name="connsiteY463" fmla="*/ 37095 h 1882532"/>
                <a:gd name="connsiteX464" fmla="*/ 369619 w 699148"/>
                <a:gd name="connsiteY464" fmla="*/ 12957 h 1882532"/>
                <a:gd name="connsiteX465" fmla="*/ 282180 w 699148"/>
                <a:gd name="connsiteY465" fmla="*/ 16543 h 1882532"/>
                <a:gd name="connsiteX466" fmla="*/ 222747 w 699148"/>
                <a:gd name="connsiteY466" fmla="*/ 30530 h 1882532"/>
                <a:gd name="connsiteX467" fmla="*/ 208699 w 699148"/>
                <a:gd name="connsiteY467" fmla="*/ 67111 h 1882532"/>
                <a:gd name="connsiteX468" fmla="*/ 247961 w 699148"/>
                <a:gd name="connsiteY468" fmla="*/ 80381 h 1882532"/>
                <a:gd name="connsiteX469" fmla="*/ 420498 w 699148"/>
                <a:gd name="connsiteY469" fmla="*/ 86836 h 1882532"/>
                <a:gd name="connsiteX470" fmla="*/ 420498 w 699148"/>
                <a:gd name="connsiteY470" fmla="*/ 99747 h 1882532"/>
                <a:gd name="connsiteX471" fmla="*/ 273896 w 699148"/>
                <a:gd name="connsiteY471" fmla="*/ 98671 h 1882532"/>
                <a:gd name="connsiteX472" fmla="*/ 251479 w 699148"/>
                <a:gd name="connsiteY472" fmla="*/ 95432 h 1882532"/>
                <a:gd name="connsiteX473" fmla="*/ 225808 w 699148"/>
                <a:gd name="connsiteY473" fmla="*/ 89755 h 1882532"/>
                <a:gd name="connsiteX474" fmla="*/ 236881 w 699148"/>
                <a:gd name="connsiteY474" fmla="*/ 94612 h 1882532"/>
                <a:gd name="connsiteX475" fmla="*/ 235817 w 699148"/>
                <a:gd name="connsiteY475" fmla="*/ 98925 h 1882532"/>
                <a:gd name="connsiteX476" fmla="*/ 210636 w 699148"/>
                <a:gd name="connsiteY476" fmla="*/ 93174 h 1882532"/>
                <a:gd name="connsiteX477" fmla="*/ 209371 w 699148"/>
                <a:gd name="connsiteY477" fmla="*/ 90667 h 1882532"/>
                <a:gd name="connsiteX478" fmla="*/ 210255 w 699148"/>
                <a:gd name="connsiteY478" fmla="*/ 129054 h 1882532"/>
                <a:gd name="connsiteX479" fmla="*/ 242842 w 699148"/>
                <a:gd name="connsiteY479" fmla="*/ 142004 h 1882532"/>
                <a:gd name="connsiteX480" fmla="*/ 274258 w 699148"/>
                <a:gd name="connsiteY480" fmla="*/ 148707 h 1882532"/>
                <a:gd name="connsiteX481" fmla="*/ 274258 w 699148"/>
                <a:gd name="connsiteY481" fmla="*/ 152940 h 1882532"/>
                <a:gd name="connsiteX482" fmla="*/ 238558 w 699148"/>
                <a:gd name="connsiteY482" fmla="*/ 151970 h 1882532"/>
                <a:gd name="connsiteX483" fmla="*/ 210457 w 699148"/>
                <a:gd name="connsiteY483" fmla="*/ 137857 h 1882532"/>
                <a:gd name="connsiteX484" fmla="*/ 212211 w 699148"/>
                <a:gd name="connsiteY484" fmla="*/ 214054 h 1882532"/>
                <a:gd name="connsiteX485" fmla="*/ 214479 w 699148"/>
                <a:gd name="connsiteY485" fmla="*/ 272259 h 1882532"/>
                <a:gd name="connsiteX486" fmla="*/ 250072 w 699148"/>
                <a:gd name="connsiteY486" fmla="*/ 284066 h 1882532"/>
                <a:gd name="connsiteX487" fmla="*/ 284604 w 699148"/>
                <a:gd name="connsiteY487" fmla="*/ 291869 h 1882532"/>
                <a:gd name="connsiteX488" fmla="*/ 284604 w 699148"/>
                <a:gd name="connsiteY488" fmla="*/ 298253 h 1882532"/>
                <a:gd name="connsiteX489" fmla="*/ 246801 w 699148"/>
                <a:gd name="connsiteY489" fmla="*/ 296479 h 1882532"/>
                <a:gd name="connsiteX490" fmla="*/ 214678 w 699148"/>
                <a:gd name="connsiteY490" fmla="*/ 277930 h 1882532"/>
                <a:gd name="connsiteX491" fmla="*/ 213900 w 699148"/>
                <a:gd name="connsiteY491" fmla="*/ 301292 h 1882532"/>
                <a:gd name="connsiteX492" fmla="*/ 248458 w 699148"/>
                <a:gd name="connsiteY492" fmla="*/ 315540 h 1882532"/>
                <a:gd name="connsiteX493" fmla="*/ 282713 w 699148"/>
                <a:gd name="connsiteY493" fmla="*/ 318817 h 1882532"/>
                <a:gd name="connsiteX494" fmla="*/ 283070 w 699148"/>
                <a:gd name="connsiteY494" fmla="*/ 324278 h 1882532"/>
                <a:gd name="connsiteX495" fmla="*/ 224762 w 699148"/>
                <a:gd name="connsiteY495" fmla="*/ 318185 h 1882532"/>
                <a:gd name="connsiteX496" fmla="*/ 213658 w 699148"/>
                <a:gd name="connsiteY496" fmla="*/ 308578 h 1882532"/>
                <a:gd name="connsiteX497" fmla="*/ 212572 w 699148"/>
                <a:gd name="connsiteY497" fmla="*/ 341207 h 1882532"/>
                <a:gd name="connsiteX498" fmla="*/ 149889 w 699148"/>
                <a:gd name="connsiteY498" fmla="*/ 582544 h 1882532"/>
                <a:gd name="connsiteX499" fmla="*/ 72355 w 699148"/>
                <a:gd name="connsiteY499" fmla="*/ 869264 h 1882532"/>
                <a:gd name="connsiteX500" fmla="*/ 102886 w 699148"/>
                <a:gd name="connsiteY500" fmla="*/ 885307 h 1882532"/>
                <a:gd name="connsiteX501" fmla="*/ 138604 w 699148"/>
                <a:gd name="connsiteY501" fmla="*/ 892958 h 1882532"/>
                <a:gd name="connsiteX502" fmla="*/ 138604 w 699148"/>
                <a:gd name="connsiteY502" fmla="*/ 898059 h 1882532"/>
                <a:gd name="connsiteX503" fmla="*/ 96679 w 699148"/>
                <a:gd name="connsiteY503" fmla="*/ 898195 h 1882532"/>
                <a:gd name="connsiteX504" fmla="*/ 69057 w 699148"/>
                <a:gd name="connsiteY504" fmla="*/ 881457 h 1882532"/>
                <a:gd name="connsiteX505" fmla="*/ 62710 w 699148"/>
                <a:gd name="connsiteY505" fmla="*/ 904928 h 1882532"/>
                <a:gd name="connsiteX506" fmla="*/ 33170 w 699148"/>
                <a:gd name="connsiteY506" fmla="*/ 1012269 h 1882532"/>
                <a:gd name="connsiteX507" fmla="*/ 13357 w 699148"/>
                <a:gd name="connsiteY507" fmla="*/ 1078187 h 1882532"/>
                <a:gd name="connsiteX508" fmla="*/ 17100 w 699148"/>
                <a:gd name="connsiteY508" fmla="*/ 1096462 h 1882532"/>
                <a:gd name="connsiteX509" fmla="*/ 30392 w 699148"/>
                <a:gd name="connsiteY509" fmla="*/ 1115395 h 1882532"/>
                <a:gd name="connsiteX510" fmla="*/ 62243 w 699148"/>
                <a:gd name="connsiteY510" fmla="*/ 1141453 h 1882532"/>
                <a:gd name="connsiteX511" fmla="*/ 60096 w 699148"/>
                <a:gd name="connsiteY511" fmla="*/ 1146520 h 1882532"/>
                <a:gd name="connsiteX512" fmla="*/ 33337 w 699148"/>
                <a:gd name="connsiteY512" fmla="*/ 1129247 h 1882532"/>
                <a:gd name="connsiteX513" fmla="*/ 33575 w 699148"/>
                <a:gd name="connsiteY513" fmla="*/ 1129651 h 1882532"/>
                <a:gd name="connsiteX514" fmla="*/ 60981 w 699148"/>
                <a:gd name="connsiteY514" fmla="*/ 1157363 h 1882532"/>
                <a:gd name="connsiteX515" fmla="*/ 75329 w 699148"/>
                <a:gd name="connsiteY515" fmla="*/ 1138485 h 1882532"/>
                <a:gd name="connsiteX516" fmla="*/ 83288 w 699148"/>
                <a:gd name="connsiteY516" fmla="*/ 1133609 h 1882532"/>
                <a:gd name="connsiteX517" fmla="*/ 71646 w 699148"/>
                <a:gd name="connsiteY517" fmla="*/ 1127647 h 1882532"/>
                <a:gd name="connsiteX518" fmla="*/ 26750 w 699148"/>
                <a:gd name="connsiteY518" fmla="*/ 1054162 h 1882532"/>
                <a:gd name="connsiteX519" fmla="*/ 30207 w 699148"/>
                <a:gd name="connsiteY519" fmla="*/ 1053349 h 1882532"/>
                <a:gd name="connsiteX520" fmla="*/ 31778 w 699148"/>
                <a:gd name="connsiteY520" fmla="*/ 1056330 h 1882532"/>
                <a:gd name="connsiteX521" fmla="*/ 73796 w 699148"/>
                <a:gd name="connsiteY521" fmla="*/ 1115100 h 1882532"/>
                <a:gd name="connsiteX522" fmla="*/ 96221 w 699148"/>
                <a:gd name="connsiteY522" fmla="*/ 1125687 h 1882532"/>
                <a:gd name="connsiteX523" fmla="*/ 105904 w 699148"/>
                <a:gd name="connsiteY523" fmla="*/ 1119756 h 1882532"/>
                <a:gd name="connsiteX524" fmla="*/ 146367 w 699148"/>
                <a:gd name="connsiteY524" fmla="*/ 1107145 h 1882532"/>
                <a:gd name="connsiteX525" fmla="*/ 81924 w 699148"/>
                <a:gd name="connsiteY525" fmla="*/ 1086303 h 1882532"/>
                <a:gd name="connsiteX526" fmla="*/ 33006 w 699148"/>
                <a:gd name="connsiteY526" fmla="*/ 1038165 h 1882532"/>
                <a:gd name="connsiteX527" fmla="*/ 35528 w 699148"/>
                <a:gd name="connsiteY527" fmla="*/ 1035985 h 1882532"/>
                <a:gd name="connsiteX528" fmla="*/ 146877 w 699148"/>
                <a:gd name="connsiteY528" fmla="*/ 1103197 h 1882532"/>
                <a:gd name="connsiteX529" fmla="*/ 146526 w 699148"/>
                <a:gd name="connsiteY529" fmla="*/ 1107095 h 1882532"/>
                <a:gd name="connsiteX530" fmla="*/ 188933 w 699148"/>
                <a:gd name="connsiteY530" fmla="*/ 1093878 h 1882532"/>
                <a:gd name="connsiteX531" fmla="*/ 454956 w 699148"/>
                <a:gd name="connsiteY531" fmla="*/ 1089995 h 1882532"/>
                <a:gd name="connsiteX532" fmla="*/ 557917 w 699148"/>
                <a:gd name="connsiteY532" fmla="*/ 1109403 h 1882532"/>
                <a:gd name="connsiteX533" fmla="*/ 591897 w 699148"/>
                <a:gd name="connsiteY533" fmla="*/ 1126053 h 1882532"/>
                <a:gd name="connsiteX534" fmla="*/ 626894 w 699148"/>
                <a:gd name="connsiteY534" fmla="*/ 1107088 h 1882532"/>
                <a:gd name="connsiteX535" fmla="*/ 673633 w 699148"/>
                <a:gd name="connsiteY535" fmla="*/ 1073204 h 1882532"/>
                <a:gd name="connsiteX536" fmla="*/ 679047 w 699148"/>
                <a:gd name="connsiteY536" fmla="*/ 1078244 h 1882532"/>
                <a:gd name="connsiteX537" fmla="*/ 639380 w 699148"/>
                <a:gd name="connsiteY537" fmla="*/ 1116791 h 1882532"/>
                <a:gd name="connsiteX538" fmla="*/ 605352 w 699148"/>
                <a:gd name="connsiteY538" fmla="*/ 1132646 h 1882532"/>
                <a:gd name="connsiteX539" fmla="*/ 607323 w 699148"/>
                <a:gd name="connsiteY539" fmla="*/ 1133611 h 1882532"/>
                <a:gd name="connsiteX540" fmla="*/ 623493 w 699148"/>
                <a:gd name="connsiteY540" fmla="*/ 1151209 h 1882532"/>
                <a:gd name="connsiteX541" fmla="*/ 628059 w 699148"/>
                <a:gd name="connsiteY541" fmla="*/ 1164716 h 1882532"/>
                <a:gd name="connsiteX542" fmla="*/ 631583 w 699148"/>
                <a:gd name="connsiteY542" fmla="*/ 1167795 h 1882532"/>
                <a:gd name="connsiteX543" fmla="*/ 632616 w 699148"/>
                <a:gd name="connsiteY543" fmla="*/ 1167158 h 1882532"/>
                <a:gd name="connsiteX544" fmla="*/ 689174 w 699148"/>
                <a:gd name="connsiteY544" fmla="*/ 1078187 h 1882532"/>
                <a:gd name="connsiteX545" fmla="*/ 676206 w 699148"/>
                <a:gd name="connsiteY545" fmla="*/ 1038204 h 1882532"/>
                <a:gd name="connsiteX546" fmla="*/ 621088 w 699148"/>
                <a:gd name="connsiteY546" fmla="*/ 835048 h 1882532"/>
                <a:gd name="connsiteX547" fmla="*/ 532829 w 699148"/>
                <a:gd name="connsiteY547" fmla="*/ 508702 h 1882532"/>
                <a:gd name="connsiteX548" fmla="*/ 489239 w 699148"/>
                <a:gd name="connsiteY548" fmla="*/ 332562 h 1882532"/>
                <a:gd name="connsiteX549" fmla="*/ 487888 w 699148"/>
                <a:gd name="connsiteY549" fmla="*/ 202888 h 1882532"/>
                <a:gd name="connsiteX550" fmla="*/ 493144 w 699148"/>
                <a:gd name="connsiteY550" fmla="*/ 82771 h 1882532"/>
                <a:gd name="connsiteX551" fmla="*/ 490467 w 699148"/>
                <a:gd name="connsiteY551" fmla="*/ 84460 h 1882532"/>
                <a:gd name="connsiteX552" fmla="*/ 420498 w 699148"/>
                <a:gd name="connsiteY552" fmla="*/ 99747 h 1882532"/>
                <a:gd name="connsiteX553" fmla="*/ 420498 w 699148"/>
                <a:gd name="connsiteY553" fmla="*/ 86836 h 1882532"/>
                <a:gd name="connsiteX554" fmla="*/ 482093 w 699148"/>
                <a:gd name="connsiteY554" fmla="*/ 72849 h 1882532"/>
                <a:gd name="connsiteX555" fmla="*/ 495780 w 699148"/>
                <a:gd name="connsiteY555" fmla="*/ 36268 h 1882532"/>
                <a:gd name="connsiteX556" fmla="*/ 456518 w 699148"/>
                <a:gd name="connsiteY556" fmla="*/ 23357 h 1882532"/>
                <a:gd name="connsiteX557" fmla="*/ 369619 w 699148"/>
                <a:gd name="connsiteY557" fmla="*/ 12957 h 1882532"/>
                <a:gd name="connsiteX558" fmla="*/ 356562 w 699148"/>
                <a:gd name="connsiteY558" fmla="*/ 1 h 1882532"/>
                <a:gd name="connsiteX559" fmla="*/ 430944 w 699148"/>
                <a:gd name="connsiteY559" fmla="*/ 4708 h 1882532"/>
                <a:gd name="connsiteX560" fmla="*/ 519914 w 699148"/>
                <a:gd name="connsiteY560" fmla="*/ 37703 h 1882532"/>
                <a:gd name="connsiteX561" fmla="*/ 520184 w 699148"/>
                <a:gd name="connsiteY561" fmla="*/ 65704 h 1882532"/>
                <a:gd name="connsiteX562" fmla="*/ 506506 w 699148"/>
                <a:gd name="connsiteY562" fmla="*/ 74337 h 1882532"/>
                <a:gd name="connsiteX563" fmla="*/ 503289 w 699148"/>
                <a:gd name="connsiteY563" fmla="*/ 223059 h 1882532"/>
                <a:gd name="connsiteX564" fmla="*/ 504369 w 699148"/>
                <a:gd name="connsiteY564" fmla="*/ 346249 h 1882532"/>
                <a:gd name="connsiteX565" fmla="*/ 581822 w 699148"/>
                <a:gd name="connsiteY565" fmla="*/ 640537 h 1882532"/>
                <a:gd name="connsiteX566" fmla="*/ 669361 w 699148"/>
                <a:gd name="connsiteY566" fmla="*/ 963281 h 1882532"/>
                <a:gd name="connsiteX567" fmla="*/ 689174 w 699148"/>
                <a:gd name="connsiteY567" fmla="*/ 1034962 h 1882532"/>
                <a:gd name="connsiteX568" fmla="*/ 675125 w 699148"/>
                <a:gd name="connsiteY568" fmla="*/ 1141583 h 1882532"/>
                <a:gd name="connsiteX569" fmla="*/ 632312 w 699148"/>
                <a:gd name="connsiteY569" fmla="*/ 1177771 h 1882532"/>
                <a:gd name="connsiteX570" fmla="*/ 631996 w 699148"/>
                <a:gd name="connsiteY570" fmla="*/ 1200547 h 1882532"/>
                <a:gd name="connsiteX571" fmla="*/ 616250 w 699148"/>
                <a:gd name="connsiteY571" fmla="*/ 1234864 h 1882532"/>
                <a:gd name="connsiteX572" fmla="*/ 599765 w 699148"/>
                <a:gd name="connsiteY572" fmla="*/ 1245368 h 1882532"/>
                <a:gd name="connsiteX573" fmla="*/ 600902 w 699148"/>
                <a:gd name="connsiteY573" fmla="*/ 1246382 h 1882532"/>
                <a:gd name="connsiteX574" fmla="*/ 639576 w 699148"/>
                <a:gd name="connsiteY574" fmla="*/ 1821296 h 1882532"/>
                <a:gd name="connsiteX575" fmla="*/ 634516 w 699148"/>
                <a:gd name="connsiteY575" fmla="*/ 1827784 h 1882532"/>
                <a:gd name="connsiteX576" fmla="*/ 606685 w 699148"/>
                <a:gd name="connsiteY576" fmla="*/ 1833190 h 1882532"/>
                <a:gd name="connsiteX577" fmla="*/ 598010 w 699148"/>
                <a:gd name="connsiteY577" fmla="*/ 1826702 h 1882532"/>
                <a:gd name="connsiteX578" fmla="*/ 559963 w 699148"/>
                <a:gd name="connsiteY578" fmla="*/ 1263942 h 1882532"/>
                <a:gd name="connsiteX579" fmla="*/ 462484 w 699148"/>
                <a:gd name="connsiteY579" fmla="*/ 1289481 h 1882532"/>
                <a:gd name="connsiteX580" fmla="*/ 357009 w 699148"/>
                <a:gd name="connsiteY580" fmla="*/ 1295326 h 1882532"/>
                <a:gd name="connsiteX581" fmla="*/ 357009 w 699148"/>
                <a:gd name="connsiteY581" fmla="*/ 1325274 h 1882532"/>
                <a:gd name="connsiteX582" fmla="*/ 369988 w 699148"/>
                <a:gd name="connsiteY582" fmla="*/ 1327407 h 1882532"/>
                <a:gd name="connsiteX583" fmla="*/ 383158 w 699148"/>
                <a:gd name="connsiteY583" fmla="*/ 1333097 h 1882532"/>
                <a:gd name="connsiteX584" fmla="*/ 387204 w 699148"/>
                <a:gd name="connsiteY584" fmla="*/ 1340605 h 1882532"/>
                <a:gd name="connsiteX585" fmla="*/ 389982 w 699148"/>
                <a:gd name="connsiteY585" fmla="*/ 1343263 h 1882532"/>
                <a:gd name="connsiteX586" fmla="*/ 389982 w 699148"/>
                <a:gd name="connsiteY586" fmla="*/ 1419335 h 1882532"/>
                <a:gd name="connsiteX587" fmla="*/ 383886 w 699148"/>
                <a:gd name="connsiteY587" fmla="*/ 1432738 h 1882532"/>
                <a:gd name="connsiteX588" fmla="*/ 377318 w 699148"/>
                <a:gd name="connsiteY588" fmla="*/ 1434862 h 1882532"/>
                <a:gd name="connsiteX589" fmla="*/ 377675 w 699148"/>
                <a:gd name="connsiteY589" fmla="*/ 1611517 h 1882532"/>
                <a:gd name="connsiteX590" fmla="*/ 380638 w 699148"/>
                <a:gd name="connsiteY590" fmla="*/ 1683468 h 1882532"/>
                <a:gd name="connsiteX591" fmla="*/ 380348 w 699148"/>
                <a:gd name="connsiteY591" fmla="*/ 1690527 h 1882532"/>
                <a:gd name="connsiteX592" fmla="*/ 385015 w 699148"/>
                <a:gd name="connsiteY592" fmla="*/ 1690527 h 1882532"/>
                <a:gd name="connsiteX593" fmla="*/ 391826 w 699148"/>
                <a:gd name="connsiteY593" fmla="*/ 1697671 h 1882532"/>
                <a:gd name="connsiteX594" fmla="*/ 392089 w 699148"/>
                <a:gd name="connsiteY594" fmla="*/ 1704618 h 1882532"/>
                <a:gd name="connsiteX595" fmla="*/ 382506 w 699148"/>
                <a:gd name="connsiteY595" fmla="*/ 1710529 h 1882532"/>
                <a:gd name="connsiteX596" fmla="*/ 392543 w 699148"/>
                <a:gd name="connsiteY596" fmla="*/ 1716602 h 1882532"/>
                <a:gd name="connsiteX597" fmla="*/ 392089 w 699148"/>
                <a:gd name="connsiteY597" fmla="*/ 1704618 h 1882532"/>
                <a:gd name="connsiteX598" fmla="*/ 435201 w 699148"/>
                <a:gd name="connsiteY598" fmla="*/ 1678025 h 1882532"/>
                <a:gd name="connsiteX599" fmla="*/ 444163 w 699148"/>
                <a:gd name="connsiteY599" fmla="*/ 1680526 h 1882532"/>
                <a:gd name="connsiteX600" fmla="*/ 446042 w 699148"/>
                <a:gd name="connsiteY600" fmla="*/ 1683408 h 1882532"/>
                <a:gd name="connsiteX601" fmla="*/ 471121 w 699148"/>
                <a:gd name="connsiteY601" fmla="*/ 1667428 h 1882532"/>
                <a:gd name="connsiteX602" fmla="*/ 486424 w 699148"/>
                <a:gd name="connsiteY602" fmla="*/ 1660671 h 1882532"/>
                <a:gd name="connsiteX603" fmla="*/ 503623 w 699148"/>
                <a:gd name="connsiteY603" fmla="*/ 1660942 h 1882532"/>
                <a:gd name="connsiteX604" fmla="*/ 507595 w 699148"/>
                <a:gd name="connsiteY604" fmla="*/ 1670671 h 1882532"/>
                <a:gd name="connsiteX605" fmla="*/ 500012 w 699148"/>
                <a:gd name="connsiteY605" fmla="*/ 1683284 h 1882532"/>
                <a:gd name="connsiteX606" fmla="*/ 485566 w 699148"/>
                <a:gd name="connsiteY606" fmla="*/ 1692293 h 1882532"/>
                <a:gd name="connsiteX607" fmla="*/ 459831 w 699148"/>
                <a:gd name="connsiteY607" fmla="*/ 1707985 h 1882532"/>
                <a:gd name="connsiteX608" fmla="*/ 463161 w 699148"/>
                <a:gd name="connsiteY608" fmla="*/ 1715530 h 1882532"/>
                <a:gd name="connsiteX609" fmla="*/ 444521 w 699148"/>
                <a:gd name="connsiteY609" fmla="*/ 1733389 h 1882532"/>
                <a:gd name="connsiteX610" fmla="*/ 418302 w 699148"/>
                <a:gd name="connsiteY610" fmla="*/ 1749111 h 1882532"/>
                <a:gd name="connsiteX611" fmla="*/ 444292 w 699148"/>
                <a:gd name="connsiteY611" fmla="*/ 1755365 h 1882532"/>
                <a:gd name="connsiteX612" fmla="*/ 449698 w 699148"/>
                <a:gd name="connsiteY612" fmla="*/ 1757657 h 1882532"/>
                <a:gd name="connsiteX613" fmla="*/ 450944 w 699148"/>
                <a:gd name="connsiteY613" fmla="*/ 1757946 h 1882532"/>
                <a:gd name="connsiteX614" fmla="*/ 452914 w 699148"/>
                <a:gd name="connsiteY614" fmla="*/ 1759020 h 1882532"/>
                <a:gd name="connsiteX615" fmla="*/ 477074 w 699148"/>
                <a:gd name="connsiteY615" fmla="*/ 1769261 h 1882532"/>
                <a:gd name="connsiteX616" fmla="*/ 485070 w 699148"/>
                <a:gd name="connsiteY616" fmla="*/ 1776554 h 1882532"/>
                <a:gd name="connsiteX617" fmla="*/ 487903 w 699148"/>
                <a:gd name="connsiteY617" fmla="*/ 1778099 h 1882532"/>
                <a:gd name="connsiteX618" fmla="*/ 489560 w 699148"/>
                <a:gd name="connsiteY618" fmla="*/ 1780649 h 1882532"/>
                <a:gd name="connsiteX619" fmla="*/ 499790 w 699148"/>
                <a:gd name="connsiteY619" fmla="*/ 1789979 h 1882532"/>
                <a:gd name="connsiteX620" fmla="*/ 504750 w 699148"/>
                <a:gd name="connsiteY620" fmla="*/ 1818901 h 1882532"/>
                <a:gd name="connsiteX621" fmla="*/ 347734 w 699148"/>
                <a:gd name="connsiteY621" fmla="*/ 1882401 h 1882532"/>
                <a:gd name="connsiteX622" fmla="*/ 175593 w 699148"/>
                <a:gd name="connsiteY622" fmla="*/ 1819623 h 1882532"/>
                <a:gd name="connsiteX623" fmla="*/ 263256 w 699148"/>
                <a:gd name="connsiteY623" fmla="*/ 1748693 h 1882532"/>
                <a:gd name="connsiteX624" fmla="*/ 293746 w 699148"/>
                <a:gd name="connsiteY624" fmla="*/ 1743660 h 1882532"/>
                <a:gd name="connsiteX625" fmla="*/ 291553 w 699148"/>
                <a:gd name="connsiteY625" fmla="*/ 1666653 h 1882532"/>
                <a:gd name="connsiteX626" fmla="*/ 293978 w 699148"/>
                <a:gd name="connsiteY626" fmla="*/ 1581222 h 1882532"/>
                <a:gd name="connsiteX627" fmla="*/ 293618 w 699148"/>
                <a:gd name="connsiteY627" fmla="*/ 1433713 h 1882532"/>
                <a:gd name="connsiteX628" fmla="*/ 293979 w 699148"/>
                <a:gd name="connsiteY628" fmla="*/ 1433370 h 1882532"/>
                <a:gd name="connsiteX629" fmla="*/ 290029 w 699148"/>
                <a:gd name="connsiteY629" fmla="*/ 1431148 h 1882532"/>
                <a:gd name="connsiteX630" fmla="*/ 284184 w 699148"/>
                <a:gd name="connsiteY630" fmla="*/ 1417161 h 1882532"/>
                <a:gd name="connsiteX631" fmla="*/ 284184 w 699148"/>
                <a:gd name="connsiteY631" fmla="*/ 1346690 h 1882532"/>
                <a:gd name="connsiteX632" fmla="*/ 283306 w 699148"/>
                <a:gd name="connsiteY632" fmla="*/ 1345642 h 1882532"/>
                <a:gd name="connsiteX633" fmla="*/ 284184 w 699148"/>
                <a:gd name="connsiteY633" fmla="*/ 1344148 h 1882532"/>
                <a:gd name="connsiteX634" fmla="*/ 284184 w 699148"/>
                <a:gd name="connsiteY634" fmla="*/ 1343485 h 1882532"/>
                <a:gd name="connsiteX635" fmla="*/ 283306 w 699148"/>
                <a:gd name="connsiteY635" fmla="*/ 1342040 h 1882532"/>
                <a:gd name="connsiteX636" fmla="*/ 309356 w 699148"/>
                <a:gd name="connsiteY636" fmla="*/ 1325336 h 1882532"/>
                <a:gd name="connsiteX637" fmla="*/ 319298 w 699148"/>
                <a:gd name="connsiteY637" fmla="*/ 1324537 h 1882532"/>
                <a:gd name="connsiteX638" fmla="*/ 319546 w 699148"/>
                <a:gd name="connsiteY638" fmla="*/ 1294822 h 1882532"/>
                <a:gd name="connsiteX639" fmla="*/ 222878 w 699148"/>
                <a:gd name="connsiteY639" fmla="*/ 1289481 h 1882532"/>
                <a:gd name="connsiteX640" fmla="*/ 123897 w 699148"/>
                <a:gd name="connsiteY640" fmla="*/ 1263629 h 1882532"/>
                <a:gd name="connsiteX641" fmla="*/ 85829 w 699148"/>
                <a:gd name="connsiteY641" fmla="*/ 1826702 h 1882532"/>
                <a:gd name="connsiteX642" fmla="*/ 77154 w 699148"/>
                <a:gd name="connsiteY642" fmla="*/ 1833190 h 1882532"/>
                <a:gd name="connsiteX643" fmla="*/ 49685 w 699148"/>
                <a:gd name="connsiteY643" fmla="*/ 1827784 h 1882532"/>
                <a:gd name="connsiteX644" fmla="*/ 44625 w 699148"/>
                <a:gd name="connsiteY644" fmla="*/ 1821296 h 1882532"/>
                <a:gd name="connsiteX645" fmla="*/ 83299 w 699148"/>
                <a:gd name="connsiteY645" fmla="*/ 1246382 h 1882532"/>
                <a:gd name="connsiteX646" fmla="*/ 83576 w 699148"/>
                <a:gd name="connsiteY646" fmla="*/ 1246135 h 1882532"/>
                <a:gd name="connsiteX647" fmla="*/ 79558 w 699148"/>
                <a:gd name="connsiteY647" fmla="*/ 1243889 h 1882532"/>
                <a:gd name="connsiteX648" fmla="*/ 52562 w 699148"/>
                <a:gd name="connsiteY648" fmla="*/ 1172485 h 1882532"/>
                <a:gd name="connsiteX649" fmla="*/ 55823 w 699148"/>
                <a:gd name="connsiteY649" fmla="*/ 1169349 h 1882532"/>
                <a:gd name="connsiteX650" fmla="*/ 30378 w 699148"/>
                <a:gd name="connsiteY650" fmla="*/ 1147931 h 1882532"/>
                <a:gd name="connsiteX651" fmla="*/ 28 w 699148"/>
                <a:gd name="connsiteY651" fmla="*/ 1078187 h 1882532"/>
                <a:gd name="connsiteX652" fmla="*/ 19481 w 699148"/>
                <a:gd name="connsiteY652" fmla="*/ 1012269 h 1882532"/>
                <a:gd name="connsiteX653" fmla="*/ 50462 w 699148"/>
                <a:gd name="connsiteY653" fmla="*/ 898084 h 1882532"/>
                <a:gd name="connsiteX654" fmla="*/ 143765 w 699148"/>
                <a:gd name="connsiteY654" fmla="*/ 554808 h 1882532"/>
                <a:gd name="connsiteX655" fmla="*/ 199603 w 699148"/>
                <a:gd name="connsiteY655" fmla="*/ 337605 h 1882532"/>
                <a:gd name="connsiteX656" fmla="*/ 198522 w 699148"/>
                <a:gd name="connsiteY656" fmla="*/ 200366 h 1882532"/>
                <a:gd name="connsiteX657" fmla="*/ 195686 w 699148"/>
                <a:gd name="connsiteY657" fmla="*/ 75215 h 1882532"/>
                <a:gd name="connsiteX658" fmla="*/ 184566 w 699148"/>
                <a:gd name="connsiteY658" fmla="*/ 65676 h 1882532"/>
                <a:gd name="connsiteX659" fmla="*/ 282180 w 699148"/>
                <a:gd name="connsiteY659" fmla="*/ 3632 h 1882532"/>
                <a:gd name="connsiteX660" fmla="*/ 356562 w 699148"/>
                <a:gd name="connsiteY660" fmla="*/ 1 h 188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Lst>
              <a:rect l="l" t="t" r="r" b="b"/>
              <a:pathLst>
                <a:path w="699148" h="1882532">
                  <a:moveTo>
                    <a:pt x="460066" y="1846710"/>
                  </a:moveTo>
                  <a:lnTo>
                    <a:pt x="437368" y="1855052"/>
                  </a:lnTo>
                  <a:lnTo>
                    <a:pt x="422711" y="1858961"/>
                  </a:lnTo>
                  <a:lnTo>
                    <a:pt x="379605" y="1864766"/>
                  </a:lnTo>
                  <a:cubicBezTo>
                    <a:pt x="364013" y="1865845"/>
                    <a:pt x="350167" y="1866024"/>
                    <a:pt x="340620" y="1866024"/>
                  </a:cubicBezTo>
                  <a:cubicBezTo>
                    <a:pt x="331074" y="1865935"/>
                    <a:pt x="316957" y="1865689"/>
                    <a:pt x="301022" y="1864526"/>
                  </a:cubicBezTo>
                  <a:lnTo>
                    <a:pt x="263088" y="1859267"/>
                  </a:lnTo>
                  <a:lnTo>
                    <a:pt x="278365" y="1864542"/>
                  </a:lnTo>
                  <a:cubicBezTo>
                    <a:pt x="301728" y="1868330"/>
                    <a:pt x="325767" y="1869051"/>
                    <a:pt x="347734" y="1868691"/>
                  </a:cubicBezTo>
                  <a:cubicBezTo>
                    <a:pt x="362184" y="1868420"/>
                    <a:pt x="380838" y="1867642"/>
                    <a:pt x="399972" y="1865025"/>
                  </a:cubicBezTo>
                  <a:lnTo>
                    <a:pt x="422711" y="1858961"/>
                  </a:lnTo>
                  <a:lnTo>
                    <a:pt x="429059" y="1858106"/>
                  </a:lnTo>
                  <a:lnTo>
                    <a:pt x="437368" y="1855052"/>
                  </a:lnTo>
                  <a:lnTo>
                    <a:pt x="455098" y="1850324"/>
                  </a:lnTo>
                  <a:close/>
                  <a:moveTo>
                    <a:pt x="297328" y="1758204"/>
                  </a:moveTo>
                  <a:lnTo>
                    <a:pt x="287428" y="1759719"/>
                  </a:lnTo>
                  <a:cubicBezTo>
                    <a:pt x="281658" y="1760738"/>
                    <a:pt x="274941" y="1762064"/>
                    <a:pt x="267824" y="1763700"/>
                  </a:cubicBezTo>
                  <a:lnTo>
                    <a:pt x="238380" y="1772929"/>
                  </a:lnTo>
                  <a:lnTo>
                    <a:pt x="205914" y="1788858"/>
                  </a:lnTo>
                  <a:lnTo>
                    <a:pt x="198061" y="1798201"/>
                  </a:lnTo>
                  <a:cubicBezTo>
                    <a:pt x="194858" y="1806438"/>
                    <a:pt x="198776" y="1815922"/>
                    <a:pt x="214176" y="1826658"/>
                  </a:cubicBezTo>
                  <a:cubicBezTo>
                    <a:pt x="248399" y="1849920"/>
                    <a:pt x="300634" y="1852067"/>
                    <a:pt x="340620" y="1852067"/>
                  </a:cubicBezTo>
                  <a:cubicBezTo>
                    <a:pt x="380607" y="1852067"/>
                    <a:pt x="436805" y="1849920"/>
                    <a:pt x="470307" y="1824511"/>
                  </a:cubicBezTo>
                  <a:cubicBezTo>
                    <a:pt x="519795" y="1786621"/>
                    <a:pt x="424483" y="1764897"/>
                    <a:pt x="384195" y="1758619"/>
                  </a:cubicBezTo>
                  <a:lnTo>
                    <a:pt x="384008" y="1758595"/>
                  </a:lnTo>
                  <a:lnTo>
                    <a:pt x="375582" y="1758981"/>
                  </a:lnTo>
                  <a:lnTo>
                    <a:pt x="361970" y="1782142"/>
                  </a:lnTo>
                  <a:cubicBezTo>
                    <a:pt x="346457" y="1793526"/>
                    <a:pt x="323444" y="1792241"/>
                    <a:pt x="308470" y="1779460"/>
                  </a:cubicBezTo>
                  <a:close/>
                  <a:moveTo>
                    <a:pt x="432691" y="1686955"/>
                  </a:moveTo>
                  <a:lnTo>
                    <a:pt x="436418" y="1692906"/>
                  </a:lnTo>
                  <a:lnTo>
                    <a:pt x="389317" y="1721959"/>
                  </a:lnTo>
                  <a:cubicBezTo>
                    <a:pt x="387166" y="1723567"/>
                    <a:pt x="384657" y="1723388"/>
                    <a:pt x="382685" y="1722227"/>
                  </a:cubicBezTo>
                  <a:lnTo>
                    <a:pt x="380178" y="1718086"/>
                  </a:lnTo>
                  <a:lnTo>
                    <a:pt x="380545" y="1704100"/>
                  </a:lnTo>
                  <a:lnTo>
                    <a:pt x="385015" y="1704100"/>
                  </a:lnTo>
                  <a:lnTo>
                    <a:pt x="380653" y="1699982"/>
                  </a:lnTo>
                  <a:lnTo>
                    <a:pt x="380714" y="1697671"/>
                  </a:lnTo>
                  <a:lnTo>
                    <a:pt x="380080" y="1697035"/>
                  </a:lnTo>
                  <a:lnTo>
                    <a:pt x="379984" y="1699351"/>
                  </a:lnTo>
                  <a:lnTo>
                    <a:pt x="380653" y="1699982"/>
                  </a:lnTo>
                  <a:lnTo>
                    <a:pt x="380545" y="1704100"/>
                  </a:lnTo>
                  <a:lnTo>
                    <a:pt x="379788" y="1704100"/>
                  </a:lnTo>
                  <a:lnTo>
                    <a:pt x="379276" y="1716539"/>
                  </a:lnTo>
                  <a:lnTo>
                    <a:pt x="379280" y="1716602"/>
                  </a:lnTo>
                  <a:lnTo>
                    <a:pt x="380178" y="1718086"/>
                  </a:lnTo>
                  <a:lnTo>
                    <a:pt x="379531" y="1742763"/>
                  </a:lnTo>
                  <a:lnTo>
                    <a:pt x="398937" y="1745478"/>
                  </a:lnTo>
                  <a:lnTo>
                    <a:pt x="399354" y="1745177"/>
                  </a:lnTo>
                  <a:cubicBezTo>
                    <a:pt x="402580" y="1743033"/>
                    <a:pt x="405448" y="1740890"/>
                    <a:pt x="409033" y="1738747"/>
                  </a:cubicBezTo>
                  <a:cubicBezTo>
                    <a:pt x="418353" y="1733032"/>
                    <a:pt x="428031" y="1727317"/>
                    <a:pt x="437710" y="1721602"/>
                  </a:cubicBezTo>
                  <a:lnTo>
                    <a:pt x="448164" y="1715605"/>
                  </a:lnTo>
                  <a:lnTo>
                    <a:pt x="450257" y="1720531"/>
                  </a:lnTo>
                  <a:cubicBezTo>
                    <a:pt x="450974" y="1718388"/>
                    <a:pt x="451332" y="1716244"/>
                    <a:pt x="452049" y="1714101"/>
                  </a:cubicBezTo>
                  <a:cubicBezTo>
                    <a:pt x="454917" y="1710529"/>
                    <a:pt x="452049" y="1713387"/>
                    <a:pt x="449540" y="1714816"/>
                  </a:cubicBezTo>
                  <a:lnTo>
                    <a:pt x="448164" y="1715605"/>
                  </a:lnTo>
                  <a:lnTo>
                    <a:pt x="445853" y="1710167"/>
                  </a:lnTo>
                  <a:lnTo>
                    <a:pt x="444216" y="1709725"/>
                  </a:lnTo>
                  <a:lnTo>
                    <a:pt x="444706" y="1707467"/>
                  </a:lnTo>
                  <a:lnTo>
                    <a:pt x="442953" y="1703341"/>
                  </a:lnTo>
                  <a:lnTo>
                    <a:pt x="436418" y="1692906"/>
                  </a:lnTo>
                  <a:lnTo>
                    <a:pt x="440178" y="1690587"/>
                  </a:lnTo>
                  <a:lnTo>
                    <a:pt x="440542" y="1689061"/>
                  </a:lnTo>
                  <a:close/>
                  <a:moveTo>
                    <a:pt x="496039" y="1663825"/>
                  </a:moveTo>
                  <a:cubicBezTo>
                    <a:pt x="494594" y="1666707"/>
                    <a:pt x="493150" y="1669590"/>
                    <a:pt x="492067" y="1672113"/>
                  </a:cubicBezTo>
                  <a:cubicBezTo>
                    <a:pt x="492428" y="1671752"/>
                    <a:pt x="495317" y="1670671"/>
                    <a:pt x="491705" y="1672473"/>
                  </a:cubicBezTo>
                  <a:lnTo>
                    <a:pt x="487397" y="1675111"/>
                  </a:lnTo>
                  <a:lnTo>
                    <a:pt x="485295" y="1675311"/>
                  </a:lnTo>
                  <a:cubicBezTo>
                    <a:pt x="481142" y="1677067"/>
                    <a:pt x="477260" y="1679860"/>
                    <a:pt x="472204" y="1682923"/>
                  </a:cubicBezTo>
                  <a:lnTo>
                    <a:pt x="453527" y="1694884"/>
                  </a:lnTo>
                  <a:lnTo>
                    <a:pt x="454062" y="1695703"/>
                  </a:lnTo>
                  <a:lnTo>
                    <a:pt x="475815" y="1682203"/>
                  </a:lnTo>
                  <a:lnTo>
                    <a:pt x="487397" y="1675111"/>
                  </a:lnTo>
                  <a:lnTo>
                    <a:pt x="500012" y="1673915"/>
                  </a:lnTo>
                  <a:cubicBezTo>
                    <a:pt x="498567" y="1670671"/>
                    <a:pt x="497122" y="1667428"/>
                    <a:pt x="496039" y="1663825"/>
                  </a:cubicBezTo>
                  <a:close/>
                  <a:moveTo>
                    <a:pt x="307612" y="1595121"/>
                  </a:moveTo>
                  <a:lnTo>
                    <a:pt x="307628" y="1602500"/>
                  </a:lnTo>
                  <a:cubicBezTo>
                    <a:pt x="307628" y="1638566"/>
                    <a:pt x="307628" y="1674632"/>
                    <a:pt x="307628" y="1710698"/>
                  </a:cubicBezTo>
                  <a:cubicBezTo>
                    <a:pt x="307628" y="1733059"/>
                    <a:pt x="299366" y="1774535"/>
                    <a:pt x="335287" y="1775617"/>
                  </a:cubicBezTo>
                  <a:cubicBezTo>
                    <a:pt x="372646" y="1776338"/>
                    <a:pt x="364025" y="1733059"/>
                    <a:pt x="364025" y="1710698"/>
                  </a:cubicBezTo>
                  <a:cubicBezTo>
                    <a:pt x="364025" y="1674632"/>
                    <a:pt x="364025" y="1638566"/>
                    <a:pt x="364025" y="1602500"/>
                  </a:cubicBezTo>
                  <a:lnTo>
                    <a:pt x="364025" y="1596499"/>
                  </a:lnTo>
                  <a:lnTo>
                    <a:pt x="336113" y="1603064"/>
                  </a:lnTo>
                  <a:cubicBezTo>
                    <a:pt x="329381" y="1602996"/>
                    <a:pt x="322706" y="1602105"/>
                    <a:pt x="316739" y="1600262"/>
                  </a:cubicBezTo>
                  <a:close/>
                  <a:moveTo>
                    <a:pt x="307280" y="1438983"/>
                  </a:moveTo>
                  <a:lnTo>
                    <a:pt x="307585" y="1582345"/>
                  </a:lnTo>
                  <a:lnTo>
                    <a:pt x="311407" y="1582363"/>
                  </a:lnTo>
                  <a:cubicBezTo>
                    <a:pt x="316847" y="1587775"/>
                    <a:pt x="327183" y="1589759"/>
                    <a:pt x="337700" y="1589444"/>
                  </a:cubicBezTo>
                  <a:lnTo>
                    <a:pt x="364025" y="1582983"/>
                  </a:lnTo>
                  <a:lnTo>
                    <a:pt x="364025" y="1439159"/>
                  </a:lnTo>
                  <a:lnTo>
                    <a:pt x="360216" y="1440391"/>
                  </a:lnTo>
                  <a:cubicBezTo>
                    <a:pt x="351608" y="1441613"/>
                    <a:pt x="342822" y="1441794"/>
                    <a:pt x="335470" y="1441794"/>
                  </a:cubicBezTo>
                  <a:close/>
                  <a:moveTo>
                    <a:pt x="376354" y="1357152"/>
                  </a:moveTo>
                  <a:lnTo>
                    <a:pt x="368380" y="1360409"/>
                  </a:lnTo>
                  <a:cubicBezTo>
                    <a:pt x="357478" y="1362931"/>
                    <a:pt x="345146" y="1363111"/>
                    <a:pt x="339426" y="1363291"/>
                  </a:cubicBezTo>
                  <a:cubicBezTo>
                    <a:pt x="332099" y="1363471"/>
                    <a:pt x="319409" y="1363741"/>
                    <a:pt x="307881" y="1361625"/>
                  </a:cubicBezTo>
                  <a:lnTo>
                    <a:pt x="297454" y="1358101"/>
                  </a:lnTo>
                  <a:lnTo>
                    <a:pt x="297454" y="1405569"/>
                  </a:lnTo>
                  <a:cubicBezTo>
                    <a:pt x="297454" y="1409916"/>
                    <a:pt x="297454" y="1414626"/>
                    <a:pt x="297454" y="1418610"/>
                  </a:cubicBezTo>
                  <a:cubicBezTo>
                    <a:pt x="297454" y="1423682"/>
                    <a:pt x="297454" y="1419697"/>
                    <a:pt x="297095" y="1419335"/>
                  </a:cubicBezTo>
                  <a:cubicBezTo>
                    <a:pt x="307137" y="1430202"/>
                    <a:pt x="328655" y="1428753"/>
                    <a:pt x="341925" y="1427667"/>
                  </a:cubicBezTo>
                  <a:cubicBezTo>
                    <a:pt x="351250" y="1427304"/>
                    <a:pt x="360574" y="1426218"/>
                    <a:pt x="369540" y="1423682"/>
                  </a:cubicBezTo>
                  <a:cubicBezTo>
                    <a:pt x="370078" y="1423501"/>
                    <a:pt x="372320" y="1422324"/>
                    <a:pt x="374561" y="1421282"/>
                  </a:cubicBezTo>
                  <a:lnTo>
                    <a:pt x="376414" y="1420697"/>
                  </a:lnTo>
                  <a:lnTo>
                    <a:pt x="376892" y="1422912"/>
                  </a:lnTo>
                  <a:cubicBezTo>
                    <a:pt x="376892" y="1421327"/>
                    <a:pt x="377251" y="1418792"/>
                    <a:pt x="379582" y="1419697"/>
                  </a:cubicBezTo>
                  <a:lnTo>
                    <a:pt x="376414" y="1420697"/>
                  </a:lnTo>
                  <a:lnTo>
                    <a:pt x="376354" y="1420422"/>
                  </a:lnTo>
                  <a:cubicBezTo>
                    <a:pt x="375278" y="1415350"/>
                    <a:pt x="376354" y="1409192"/>
                    <a:pt x="376354" y="1404120"/>
                  </a:cubicBezTo>
                  <a:close/>
                  <a:moveTo>
                    <a:pt x="288177" y="1337357"/>
                  </a:moveTo>
                  <a:lnTo>
                    <a:pt x="285417" y="1342051"/>
                  </a:lnTo>
                  <a:lnTo>
                    <a:pt x="289461" y="1338077"/>
                  </a:lnTo>
                  <a:close/>
                  <a:moveTo>
                    <a:pt x="336656" y="1337267"/>
                  </a:moveTo>
                  <a:cubicBezTo>
                    <a:pt x="327184" y="1337087"/>
                    <a:pt x="317599" y="1337515"/>
                    <a:pt x="310160" y="1338820"/>
                  </a:cubicBezTo>
                  <a:lnTo>
                    <a:pt x="300147" y="1343833"/>
                  </a:lnTo>
                  <a:lnTo>
                    <a:pt x="296532" y="1342040"/>
                  </a:lnTo>
                  <a:lnTo>
                    <a:pt x="295781" y="1341619"/>
                  </a:lnTo>
                  <a:lnTo>
                    <a:pt x="297454" y="1343263"/>
                  </a:lnTo>
                  <a:lnTo>
                    <a:pt x="297454" y="1345180"/>
                  </a:lnTo>
                  <a:lnTo>
                    <a:pt x="300147" y="1343833"/>
                  </a:lnTo>
                  <a:lnTo>
                    <a:pt x="310160" y="1348799"/>
                  </a:lnTo>
                  <a:cubicBezTo>
                    <a:pt x="332478" y="1352598"/>
                    <a:pt x="374099" y="1348343"/>
                    <a:pt x="374099" y="1343480"/>
                  </a:cubicBezTo>
                  <a:cubicBezTo>
                    <a:pt x="374099" y="1340419"/>
                    <a:pt x="355601" y="1337627"/>
                    <a:pt x="336656" y="1337267"/>
                  </a:cubicBezTo>
                  <a:close/>
                  <a:moveTo>
                    <a:pt x="332667" y="1295547"/>
                  </a:moveTo>
                  <a:lnTo>
                    <a:pt x="332667" y="1321928"/>
                  </a:lnTo>
                  <a:lnTo>
                    <a:pt x="325965" y="1321928"/>
                  </a:lnTo>
                  <a:lnTo>
                    <a:pt x="327829" y="1323856"/>
                  </a:lnTo>
                  <a:lnTo>
                    <a:pt x="332667" y="1323913"/>
                  </a:lnTo>
                  <a:lnTo>
                    <a:pt x="332667" y="1321928"/>
                  </a:lnTo>
                  <a:lnTo>
                    <a:pt x="343603" y="1321928"/>
                  </a:lnTo>
                  <a:lnTo>
                    <a:pt x="343603" y="1324098"/>
                  </a:lnTo>
                  <a:lnTo>
                    <a:pt x="347910" y="1324407"/>
                  </a:lnTo>
                  <a:lnTo>
                    <a:pt x="350306" y="1321928"/>
                  </a:lnTo>
                  <a:lnTo>
                    <a:pt x="343603" y="1321928"/>
                  </a:lnTo>
                  <a:lnTo>
                    <a:pt x="343603" y="1296069"/>
                  </a:lnTo>
                  <a:lnTo>
                    <a:pt x="342861" y="1296110"/>
                  </a:lnTo>
                  <a:close/>
                  <a:moveTo>
                    <a:pt x="96566" y="1253398"/>
                  </a:moveTo>
                  <a:lnTo>
                    <a:pt x="80769" y="1490765"/>
                  </a:lnTo>
                  <a:cubicBezTo>
                    <a:pt x="73901" y="1587726"/>
                    <a:pt x="67395" y="1685047"/>
                    <a:pt x="60889" y="1782007"/>
                  </a:cubicBezTo>
                  <a:cubicBezTo>
                    <a:pt x="60528" y="1787053"/>
                    <a:pt x="59534" y="1793001"/>
                    <a:pt x="58856" y="1798993"/>
                  </a:cubicBezTo>
                  <a:lnTo>
                    <a:pt x="58731" y="1814921"/>
                  </a:lnTo>
                  <a:lnTo>
                    <a:pt x="58495" y="1814853"/>
                  </a:lnTo>
                  <a:cubicBezTo>
                    <a:pt x="56281" y="1814718"/>
                    <a:pt x="55468" y="1816069"/>
                    <a:pt x="58359" y="1821296"/>
                  </a:cubicBezTo>
                  <a:cubicBezTo>
                    <a:pt x="57637" y="1819854"/>
                    <a:pt x="59082" y="1817331"/>
                    <a:pt x="58721" y="1816249"/>
                  </a:cubicBezTo>
                  <a:lnTo>
                    <a:pt x="58731" y="1814921"/>
                  </a:lnTo>
                  <a:lnTo>
                    <a:pt x="67034" y="1817331"/>
                  </a:lnTo>
                  <a:lnTo>
                    <a:pt x="73606" y="1818374"/>
                  </a:lnTo>
                  <a:lnTo>
                    <a:pt x="72455" y="1826702"/>
                  </a:lnTo>
                  <a:cubicBezTo>
                    <a:pt x="75166" y="1820755"/>
                    <a:pt x="76702" y="1819223"/>
                    <a:pt x="76115" y="1818773"/>
                  </a:cubicBezTo>
                  <a:lnTo>
                    <a:pt x="73606" y="1818374"/>
                  </a:lnTo>
                  <a:lnTo>
                    <a:pt x="76883" y="1794668"/>
                  </a:lnTo>
                  <a:cubicBezTo>
                    <a:pt x="76793" y="1782458"/>
                    <a:pt x="75889" y="1770112"/>
                    <a:pt x="76431" y="1761822"/>
                  </a:cubicBezTo>
                  <a:lnTo>
                    <a:pt x="110400" y="1260104"/>
                  </a:lnTo>
                  <a:lnTo>
                    <a:pt x="106948" y="1259202"/>
                  </a:lnTo>
                  <a:close/>
                  <a:moveTo>
                    <a:pt x="587621" y="1253107"/>
                  </a:moveTo>
                  <a:lnTo>
                    <a:pt x="578054" y="1259202"/>
                  </a:lnTo>
                  <a:lnTo>
                    <a:pt x="573810" y="1260314"/>
                  </a:lnTo>
                  <a:lnTo>
                    <a:pt x="589697" y="1497974"/>
                  </a:lnTo>
                  <a:cubicBezTo>
                    <a:pt x="596203" y="1594574"/>
                    <a:pt x="602709" y="1691174"/>
                    <a:pt x="609215" y="1787774"/>
                  </a:cubicBezTo>
                  <a:lnTo>
                    <a:pt x="611151" y="1818345"/>
                  </a:lnTo>
                  <a:lnTo>
                    <a:pt x="607815" y="1818908"/>
                  </a:lnTo>
                  <a:cubicBezTo>
                    <a:pt x="607047" y="1819313"/>
                    <a:pt x="608492" y="1820755"/>
                    <a:pt x="611745" y="1826702"/>
                  </a:cubicBezTo>
                  <a:cubicBezTo>
                    <a:pt x="611384" y="1825621"/>
                    <a:pt x="611745" y="1823098"/>
                    <a:pt x="611384" y="1822017"/>
                  </a:cubicBezTo>
                  <a:lnTo>
                    <a:pt x="611151" y="1818345"/>
                  </a:lnTo>
                  <a:lnTo>
                    <a:pt x="617167" y="1817331"/>
                  </a:lnTo>
                  <a:cubicBezTo>
                    <a:pt x="622950" y="1815529"/>
                    <a:pt x="630901" y="1810843"/>
                    <a:pt x="625841" y="1821296"/>
                  </a:cubicBezTo>
                  <a:cubicBezTo>
                    <a:pt x="632347" y="1808320"/>
                    <a:pt x="622227" y="1769752"/>
                    <a:pt x="621504" y="1755694"/>
                  </a:cubicBezTo>
                  <a:close/>
                  <a:moveTo>
                    <a:pt x="343274" y="1250099"/>
                  </a:moveTo>
                  <a:lnTo>
                    <a:pt x="340266" y="1250133"/>
                  </a:lnTo>
                  <a:lnTo>
                    <a:pt x="341604" y="1250272"/>
                  </a:lnTo>
                  <a:close/>
                  <a:moveTo>
                    <a:pt x="582880" y="1210291"/>
                  </a:moveTo>
                  <a:lnTo>
                    <a:pt x="538698" y="1226672"/>
                  </a:lnTo>
                  <a:lnTo>
                    <a:pt x="544479" y="1225218"/>
                  </a:lnTo>
                  <a:cubicBezTo>
                    <a:pt x="554858" y="1222327"/>
                    <a:pt x="566104" y="1218719"/>
                    <a:pt x="576584" y="1214147"/>
                  </a:cubicBezTo>
                  <a:close/>
                  <a:moveTo>
                    <a:pt x="619200" y="1197560"/>
                  </a:moveTo>
                  <a:lnTo>
                    <a:pt x="603549" y="1213005"/>
                  </a:lnTo>
                  <a:cubicBezTo>
                    <a:pt x="595003" y="1218680"/>
                    <a:pt x="585490" y="1223201"/>
                    <a:pt x="576584" y="1226966"/>
                  </a:cubicBezTo>
                  <a:cubicBezTo>
                    <a:pt x="522967" y="1250272"/>
                    <a:pt x="462153" y="1257802"/>
                    <a:pt x="404217" y="1261746"/>
                  </a:cubicBezTo>
                  <a:cubicBezTo>
                    <a:pt x="306339" y="1268200"/>
                    <a:pt x="169237" y="1270710"/>
                    <a:pt x="82514" y="1214775"/>
                  </a:cubicBezTo>
                  <a:lnTo>
                    <a:pt x="67231" y="1202338"/>
                  </a:lnTo>
                  <a:lnTo>
                    <a:pt x="67239" y="1202585"/>
                  </a:lnTo>
                  <a:cubicBezTo>
                    <a:pt x="68770" y="1211902"/>
                    <a:pt x="72371" y="1220502"/>
                    <a:pt x="80655" y="1228385"/>
                  </a:cubicBezTo>
                  <a:cubicBezTo>
                    <a:pt x="89300" y="1236806"/>
                    <a:pt x="101005" y="1243077"/>
                    <a:pt x="113386" y="1248049"/>
                  </a:cubicBezTo>
                  <a:lnTo>
                    <a:pt x="116816" y="1249156"/>
                  </a:lnTo>
                  <a:lnTo>
                    <a:pt x="118177" y="1247915"/>
                  </a:lnTo>
                  <a:lnTo>
                    <a:pt x="120431" y="1250322"/>
                  </a:lnTo>
                  <a:lnTo>
                    <a:pt x="150169" y="1259919"/>
                  </a:lnTo>
                  <a:lnTo>
                    <a:pt x="325424" y="1280451"/>
                  </a:lnTo>
                  <a:lnTo>
                    <a:pt x="326141" y="1279699"/>
                  </a:lnTo>
                  <a:lnTo>
                    <a:pt x="327039" y="1280640"/>
                  </a:lnTo>
                  <a:lnTo>
                    <a:pt x="342861" y="1282494"/>
                  </a:lnTo>
                  <a:cubicBezTo>
                    <a:pt x="407332" y="1282852"/>
                    <a:pt x="473604" y="1277477"/>
                    <a:pt x="535554" y="1259919"/>
                  </a:cubicBezTo>
                  <a:lnTo>
                    <a:pt x="562629" y="1251322"/>
                  </a:lnTo>
                  <a:lnTo>
                    <a:pt x="565978" y="1247915"/>
                  </a:lnTo>
                  <a:lnTo>
                    <a:pt x="567894" y="1249651"/>
                  </a:lnTo>
                  <a:lnTo>
                    <a:pt x="572516" y="1248183"/>
                  </a:lnTo>
                  <a:cubicBezTo>
                    <a:pt x="584897" y="1243256"/>
                    <a:pt x="596603" y="1236985"/>
                    <a:pt x="605427" y="1228385"/>
                  </a:cubicBezTo>
                  <a:cubicBezTo>
                    <a:pt x="613891" y="1220144"/>
                    <a:pt x="617763" y="1210827"/>
                    <a:pt x="619249" y="1200749"/>
                  </a:cubicBezTo>
                  <a:close/>
                  <a:moveTo>
                    <a:pt x="70115" y="1181380"/>
                  </a:moveTo>
                  <a:lnTo>
                    <a:pt x="78000" y="1196942"/>
                  </a:lnTo>
                  <a:cubicBezTo>
                    <a:pt x="100147" y="1217195"/>
                    <a:pt x="146837" y="1227414"/>
                    <a:pt x="165999" y="1231986"/>
                  </a:cubicBezTo>
                  <a:lnTo>
                    <a:pt x="181381" y="1233588"/>
                  </a:lnTo>
                  <a:lnTo>
                    <a:pt x="143377" y="1223468"/>
                  </a:lnTo>
                  <a:cubicBezTo>
                    <a:pt x="124740" y="1216866"/>
                    <a:pt x="106930" y="1208671"/>
                    <a:pt x="90449" y="1198495"/>
                  </a:cubicBezTo>
                  <a:close/>
                  <a:moveTo>
                    <a:pt x="186711" y="1171357"/>
                  </a:moveTo>
                  <a:lnTo>
                    <a:pt x="185585" y="1173949"/>
                  </a:lnTo>
                  <a:cubicBezTo>
                    <a:pt x="185585" y="1178970"/>
                    <a:pt x="187661" y="1183369"/>
                    <a:pt x="191346" y="1187223"/>
                  </a:cubicBezTo>
                  <a:lnTo>
                    <a:pt x="205793" y="1196598"/>
                  </a:lnTo>
                  <a:lnTo>
                    <a:pt x="269576" y="1204556"/>
                  </a:lnTo>
                  <a:lnTo>
                    <a:pt x="241335" y="1194093"/>
                  </a:lnTo>
                  <a:cubicBezTo>
                    <a:pt x="233671" y="1189101"/>
                    <a:pt x="228775" y="1182550"/>
                    <a:pt x="228775" y="1173937"/>
                  </a:cubicBezTo>
                  <a:lnTo>
                    <a:pt x="229266" y="1172356"/>
                  </a:lnTo>
                  <a:close/>
                  <a:moveTo>
                    <a:pt x="397967" y="1167975"/>
                  </a:moveTo>
                  <a:lnTo>
                    <a:pt x="402466" y="1171868"/>
                  </a:lnTo>
                  <a:lnTo>
                    <a:pt x="401361" y="1173656"/>
                  </a:lnTo>
                  <a:close/>
                  <a:moveTo>
                    <a:pt x="397469" y="1167142"/>
                  </a:moveTo>
                  <a:lnTo>
                    <a:pt x="397967" y="1167975"/>
                  </a:lnTo>
                  <a:lnTo>
                    <a:pt x="397193" y="1167305"/>
                  </a:lnTo>
                  <a:close/>
                  <a:moveTo>
                    <a:pt x="130316" y="1152484"/>
                  </a:moveTo>
                  <a:lnTo>
                    <a:pt x="123832" y="1156049"/>
                  </a:lnTo>
                  <a:lnTo>
                    <a:pt x="116483" y="1169447"/>
                  </a:lnTo>
                  <a:lnTo>
                    <a:pt x="172030" y="1188256"/>
                  </a:lnTo>
                  <a:lnTo>
                    <a:pt x="167222" y="1173949"/>
                  </a:lnTo>
                  <a:lnTo>
                    <a:pt x="169801" y="1166296"/>
                  </a:lnTo>
                  <a:close/>
                  <a:moveTo>
                    <a:pt x="355466" y="1152134"/>
                  </a:moveTo>
                  <a:cubicBezTo>
                    <a:pt x="364718" y="1152356"/>
                    <a:pt x="375387" y="1153268"/>
                    <a:pt x="384284" y="1156135"/>
                  </a:cubicBezTo>
                  <a:lnTo>
                    <a:pt x="397193" y="1167305"/>
                  </a:lnTo>
                  <a:lnTo>
                    <a:pt x="389500" y="1171868"/>
                  </a:lnTo>
                  <a:lnTo>
                    <a:pt x="387605" y="1173667"/>
                  </a:lnTo>
                  <a:lnTo>
                    <a:pt x="384391" y="1170550"/>
                  </a:lnTo>
                  <a:cubicBezTo>
                    <a:pt x="365089" y="1161041"/>
                    <a:pt x="299463" y="1165415"/>
                    <a:pt x="299463" y="1173686"/>
                  </a:cubicBezTo>
                  <a:cubicBezTo>
                    <a:pt x="299463" y="1181957"/>
                    <a:pt x="365089" y="1186052"/>
                    <a:pt x="384391" y="1176718"/>
                  </a:cubicBezTo>
                  <a:lnTo>
                    <a:pt x="387605" y="1173667"/>
                  </a:lnTo>
                  <a:lnTo>
                    <a:pt x="389500" y="1175504"/>
                  </a:lnTo>
                  <a:cubicBezTo>
                    <a:pt x="390401" y="1179685"/>
                    <a:pt x="394182" y="1180866"/>
                    <a:pt x="397469" y="1179957"/>
                  </a:cubicBezTo>
                  <a:lnTo>
                    <a:pt x="401361" y="1173656"/>
                  </a:lnTo>
                  <a:lnTo>
                    <a:pt x="402466" y="1175504"/>
                  </a:lnTo>
                  <a:cubicBezTo>
                    <a:pt x="396703" y="1197680"/>
                    <a:pt x="352405" y="1195862"/>
                    <a:pt x="335838" y="1195135"/>
                  </a:cubicBezTo>
                  <a:cubicBezTo>
                    <a:pt x="323593" y="1194408"/>
                    <a:pt x="284337" y="1193318"/>
                    <a:pt x="284337" y="1173686"/>
                  </a:cubicBezTo>
                  <a:cubicBezTo>
                    <a:pt x="284337" y="1152600"/>
                    <a:pt x="326834" y="1152600"/>
                    <a:pt x="339800" y="1152236"/>
                  </a:cubicBezTo>
                  <a:cubicBezTo>
                    <a:pt x="343761" y="1152145"/>
                    <a:pt x="349299" y="1151986"/>
                    <a:pt x="355466" y="1152134"/>
                  </a:cubicBezTo>
                  <a:close/>
                  <a:moveTo>
                    <a:pt x="94899" y="1139556"/>
                  </a:moveTo>
                  <a:lnTo>
                    <a:pt x="77201" y="1150508"/>
                  </a:lnTo>
                  <a:lnTo>
                    <a:pt x="69522" y="1165999"/>
                  </a:lnTo>
                  <a:lnTo>
                    <a:pt x="73517" y="1170039"/>
                  </a:lnTo>
                  <a:lnTo>
                    <a:pt x="104935" y="1188761"/>
                  </a:lnTo>
                  <a:lnTo>
                    <a:pt x="100187" y="1174232"/>
                  </a:lnTo>
                  <a:lnTo>
                    <a:pt x="102304" y="1167810"/>
                  </a:lnTo>
                  <a:lnTo>
                    <a:pt x="79038" y="1159307"/>
                  </a:lnTo>
                  <a:cubicBezTo>
                    <a:pt x="77962" y="1158582"/>
                    <a:pt x="79038" y="1156769"/>
                    <a:pt x="80114" y="1157131"/>
                  </a:cubicBezTo>
                  <a:lnTo>
                    <a:pt x="103243" y="1164963"/>
                  </a:lnTo>
                  <a:lnTo>
                    <a:pt x="105943" y="1156772"/>
                  </a:lnTo>
                  <a:lnTo>
                    <a:pt x="115906" y="1147443"/>
                  </a:lnTo>
                  <a:lnTo>
                    <a:pt x="98216" y="1141255"/>
                  </a:lnTo>
                  <a:close/>
                  <a:moveTo>
                    <a:pt x="360612" y="1133419"/>
                  </a:moveTo>
                  <a:cubicBezTo>
                    <a:pt x="354233" y="1133391"/>
                    <a:pt x="348922" y="1133425"/>
                    <a:pt x="345096" y="1133425"/>
                  </a:cubicBezTo>
                  <a:cubicBezTo>
                    <a:pt x="325112" y="1133425"/>
                    <a:pt x="245379" y="1133627"/>
                    <a:pt x="206762" y="1150672"/>
                  </a:cubicBezTo>
                  <a:lnTo>
                    <a:pt x="200428" y="1154783"/>
                  </a:lnTo>
                  <a:lnTo>
                    <a:pt x="234707" y="1159967"/>
                  </a:lnTo>
                  <a:lnTo>
                    <a:pt x="242475" y="1152960"/>
                  </a:lnTo>
                  <a:cubicBezTo>
                    <a:pt x="267539" y="1137626"/>
                    <a:pt x="319688" y="1137490"/>
                    <a:pt x="335858" y="1136946"/>
                  </a:cubicBezTo>
                  <a:cubicBezTo>
                    <a:pt x="364965" y="1136583"/>
                    <a:pt x="447614" y="1132957"/>
                    <a:pt x="458035" y="1172124"/>
                  </a:cubicBezTo>
                  <a:lnTo>
                    <a:pt x="456933" y="1173907"/>
                  </a:lnTo>
                  <a:lnTo>
                    <a:pt x="453049" y="1167409"/>
                  </a:lnTo>
                  <a:cubicBezTo>
                    <a:pt x="449770" y="1166503"/>
                    <a:pt x="445997" y="1167772"/>
                    <a:pt x="445099" y="1172124"/>
                  </a:cubicBezTo>
                  <a:lnTo>
                    <a:pt x="443468" y="1173936"/>
                  </a:lnTo>
                  <a:lnTo>
                    <a:pt x="433589" y="1162940"/>
                  </a:lnTo>
                  <a:cubicBezTo>
                    <a:pt x="403128" y="1145098"/>
                    <a:pt x="322136" y="1144432"/>
                    <a:pt x="278341" y="1155453"/>
                  </a:cubicBezTo>
                  <a:lnTo>
                    <a:pt x="257327" y="1163388"/>
                  </a:lnTo>
                  <a:lnTo>
                    <a:pt x="273470" y="1165829"/>
                  </a:lnTo>
                  <a:cubicBezTo>
                    <a:pt x="277779" y="1166191"/>
                    <a:pt x="279216" y="1172695"/>
                    <a:pt x="274547" y="1173418"/>
                  </a:cubicBezTo>
                  <a:lnTo>
                    <a:pt x="250086" y="1172844"/>
                  </a:lnTo>
                  <a:lnTo>
                    <a:pt x="249257" y="1173937"/>
                  </a:lnTo>
                  <a:cubicBezTo>
                    <a:pt x="249257" y="1200910"/>
                    <a:pt x="390944" y="1209835"/>
                    <a:pt x="433589" y="1184920"/>
                  </a:cubicBezTo>
                  <a:lnTo>
                    <a:pt x="443468" y="1173936"/>
                  </a:lnTo>
                  <a:lnTo>
                    <a:pt x="445099" y="1175751"/>
                  </a:lnTo>
                  <a:cubicBezTo>
                    <a:pt x="445997" y="1179921"/>
                    <a:pt x="449770" y="1181100"/>
                    <a:pt x="453049" y="1180193"/>
                  </a:cubicBezTo>
                  <a:lnTo>
                    <a:pt x="456933" y="1173907"/>
                  </a:lnTo>
                  <a:lnTo>
                    <a:pt x="458035" y="1175751"/>
                  </a:lnTo>
                  <a:cubicBezTo>
                    <a:pt x="447255" y="1216731"/>
                    <a:pt x="357060" y="1212017"/>
                    <a:pt x="327594" y="1210566"/>
                  </a:cubicBezTo>
                  <a:lnTo>
                    <a:pt x="307943" y="1209599"/>
                  </a:lnTo>
                  <a:lnTo>
                    <a:pt x="307943" y="1211881"/>
                  </a:lnTo>
                  <a:lnTo>
                    <a:pt x="236935" y="1204708"/>
                  </a:lnTo>
                  <a:lnTo>
                    <a:pt x="255349" y="1209274"/>
                  </a:lnTo>
                  <a:cubicBezTo>
                    <a:pt x="291896" y="1214384"/>
                    <a:pt x="331773" y="1214474"/>
                    <a:pt x="345096" y="1214474"/>
                  </a:cubicBezTo>
                  <a:cubicBezTo>
                    <a:pt x="371561" y="1214474"/>
                    <a:pt x="471356" y="1216121"/>
                    <a:pt x="500957" y="1186742"/>
                  </a:cubicBezTo>
                  <a:lnTo>
                    <a:pt x="507948" y="1173948"/>
                  </a:lnTo>
                  <a:lnTo>
                    <a:pt x="508927" y="1175742"/>
                  </a:lnTo>
                  <a:cubicBezTo>
                    <a:pt x="509827" y="1180046"/>
                    <a:pt x="513518" y="1181301"/>
                    <a:pt x="516804" y="1180405"/>
                  </a:cubicBezTo>
                  <a:lnTo>
                    <a:pt x="521066" y="1173949"/>
                  </a:lnTo>
                  <a:lnTo>
                    <a:pt x="522250" y="1175742"/>
                  </a:lnTo>
                  <a:cubicBezTo>
                    <a:pt x="512168" y="1234198"/>
                    <a:pt x="366700" y="1228819"/>
                    <a:pt x="328533" y="1227743"/>
                  </a:cubicBezTo>
                  <a:cubicBezTo>
                    <a:pt x="305578" y="1226936"/>
                    <a:pt x="226521" y="1226331"/>
                    <a:pt x="188275" y="1204141"/>
                  </a:cubicBezTo>
                  <a:lnTo>
                    <a:pt x="178158" y="1195534"/>
                  </a:lnTo>
                  <a:lnTo>
                    <a:pt x="114863" y="1172400"/>
                  </a:lnTo>
                  <a:lnTo>
                    <a:pt x="113859" y="1174232"/>
                  </a:lnTo>
                  <a:cubicBezTo>
                    <a:pt x="113859" y="1203514"/>
                    <a:pt x="181139" y="1215805"/>
                    <a:pt x="200927" y="1219782"/>
                  </a:cubicBezTo>
                  <a:cubicBezTo>
                    <a:pt x="247699" y="1230266"/>
                    <a:pt x="296270" y="1233519"/>
                    <a:pt x="344122" y="1233519"/>
                  </a:cubicBezTo>
                  <a:cubicBezTo>
                    <a:pt x="391614" y="1233519"/>
                    <a:pt x="440186" y="1230266"/>
                    <a:pt x="486958" y="1219782"/>
                  </a:cubicBezTo>
                  <a:cubicBezTo>
                    <a:pt x="508905" y="1215082"/>
                    <a:pt x="570428" y="1204237"/>
                    <a:pt x="574026" y="1174232"/>
                  </a:cubicBezTo>
                  <a:cubicBezTo>
                    <a:pt x="575106" y="1182908"/>
                    <a:pt x="588777" y="1182908"/>
                    <a:pt x="587698" y="1174232"/>
                  </a:cubicBezTo>
                  <a:cubicBezTo>
                    <a:pt x="586889" y="1180920"/>
                    <a:pt x="584483" y="1186681"/>
                    <a:pt x="580980" y="1191691"/>
                  </a:cubicBezTo>
                  <a:lnTo>
                    <a:pt x="567795" y="1204537"/>
                  </a:lnTo>
                  <a:lnTo>
                    <a:pt x="575388" y="1202441"/>
                  </a:lnTo>
                  <a:lnTo>
                    <a:pt x="614412" y="1178381"/>
                  </a:lnTo>
                  <a:lnTo>
                    <a:pt x="617247" y="1173182"/>
                  </a:lnTo>
                  <a:lnTo>
                    <a:pt x="618846" y="1174556"/>
                  </a:lnTo>
                  <a:lnTo>
                    <a:pt x="618804" y="1171843"/>
                  </a:lnTo>
                  <a:lnTo>
                    <a:pt x="617247" y="1173182"/>
                  </a:lnTo>
                  <a:cubicBezTo>
                    <a:pt x="616347" y="1163500"/>
                    <a:pt x="611129" y="1155343"/>
                    <a:pt x="603348" y="1148446"/>
                  </a:cubicBezTo>
                  <a:lnTo>
                    <a:pt x="589220" y="1140162"/>
                  </a:lnTo>
                  <a:lnTo>
                    <a:pt x="585840" y="1141737"/>
                  </a:lnTo>
                  <a:lnTo>
                    <a:pt x="569980" y="1145917"/>
                  </a:lnTo>
                  <a:lnTo>
                    <a:pt x="580980" y="1156620"/>
                  </a:lnTo>
                  <a:cubicBezTo>
                    <a:pt x="584483" y="1161647"/>
                    <a:pt x="586889" y="1167454"/>
                    <a:pt x="587698" y="1174232"/>
                  </a:cubicBezTo>
                  <a:cubicBezTo>
                    <a:pt x="588777" y="1165556"/>
                    <a:pt x="575106" y="1165556"/>
                    <a:pt x="574026" y="1174232"/>
                  </a:cubicBezTo>
                  <a:cubicBezTo>
                    <a:pt x="573127" y="1166279"/>
                    <a:pt x="568292" y="1159658"/>
                    <a:pt x="561186" y="1154128"/>
                  </a:cubicBezTo>
                  <a:lnTo>
                    <a:pt x="553590" y="1150236"/>
                  </a:lnTo>
                  <a:lnTo>
                    <a:pt x="527292" y="1157166"/>
                  </a:lnTo>
                  <a:lnTo>
                    <a:pt x="515818" y="1159263"/>
                  </a:lnTo>
                  <a:lnTo>
                    <a:pt x="522250" y="1172156"/>
                  </a:lnTo>
                  <a:lnTo>
                    <a:pt x="521066" y="1173949"/>
                  </a:lnTo>
                  <a:lnTo>
                    <a:pt x="516804" y="1167494"/>
                  </a:lnTo>
                  <a:cubicBezTo>
                    <a:pt x="513518" y="1166598"/>
                    <a:pt x="509827" y="1167853"/>
                    <a:pt x="508927" y="1172156"/>
                  </a:cubicBezTo>
                  <a:lnTo>
                    <a:pt x="507948" y="1173948"/>
                  </a:lnTo>
                  <a:lnTo>
                    <a:pt x="501379" y="1161902"/>
                  </a:lnTo>
                  <a:lnTo>
                    <a:pt x="472602" y="1167162"/>
                  </a:lnTo>
                  <a:cubicBezTo>
                    <a:pt x="470797" y="1167522"/>
                    <a:pt x="470075" y="1164642"/>
                    <a:pt x="471880" y="1163922"/>
                  </a:cubicBezTo>
                  <a:lnTo>
                    <a:pt x="495189" y="1157383"/>
                  </a:lnTo>
                  <a:lnTo>
                    <a:pt x="484443" y="1150370"/>
                  </a:lnTo>
                  <a:cubicBezTo>
                    <a:pt x="451136" y="1135240"/>
                    <a:pt x="392512" y="1133559"/>
                    <a:pt x="360612" y="1133419"/>
                  </a:cubicBezTo>
                  <a:close/>
                  <a:moveTo>
                    <a:pt x="335847" y="1114944"/>
                  </a:moveTo>
                  <a:cubicBezTo>
                    <a:pt x="288715" y="1115306"/>
                    <a:pt x="241223" y="1119282"/>
                    <a:pt x="195170" y="1129766"/>
                  </a:cubicBezTo>
                  <a:cubicBezTo>
                    <a:pt x="185456" y="1132116"/>
                    <a:pt x="165128" y="1136183"/>
                    <a:pt x="147229" y="1143187"/>
                  </a:cubicBezTo>
                  <a:lnTo>
                    <a:pt x="143620" y="1145171"/>
                  </a:lnTo>
                  <a:lnTo>
                    <a:pt x="149212" y="1147037"/>
                  </a:lnTo>
                  <a:lnTo>
                    <a:pt x="178978" y="1151539"/>
                  </a:lnTo>
                  <a:lnTo>
                    <a:pt x="189315" y="1143052"/>
                  </a:lnTo>
                  <a:cubicBezTo>
                    <a:pt x="229874" y="1120492"/>
                    <a:pt x="314130" y="1120425"/>
                    <a:pt x="336814" y="1120156"/>
                  </a:cubicBezTo>
                  <a:cubicBezTo>
                    <a:pt x="364630" y="1119887"/>
                    <a:pt x="449561" y="1117399"/>
                    <a:pt x="494390" y="1140076"/>
                  </a:cubicBezTo>
                  <a:lnTo>
                    <a:pt x="511767" y="1152732"/>
                  </a:lnTo>
                  <a:lnTo>
                    <a:pt x="541942" y="1144267"/>
                  </a:lnTo>
                  <a:lnTo>
                    <a:pt x="534719" y="1140566"/>
                  </a:lnTo>
                  <a:cubicBezTo>
                    <a:pt x="514751" y="1133381"/>
                    <a:pt x="492355" y="1129585"/>
                    <a:pt x="480841" y="1127235"/>
                  </a:cubicBezTo>
                  <a:cubicBezTo>
                    <a:pt x="433349" y="1117475"/>
                    <a:pt x="384058" y="1114583"/>
                    <a:pt x="335847" y="1114944"/>
                  </a:cubicBezTo>
                  <a:close/>
                  <a:moveTo>
                    <a:pt x="243588" y="1107107"/>
                  </a:moveTo>
                  <a:lnTo>
                    <a:pt x="160241" y="1116170"/>
                  </a:lnTo>
                  <a:cubicBezTo>
                    <a:pt x="154034" y="1117784"/>
                    <a:pt x="145038" y="1119980"/>
                    <a:pt x="135035" y="1122910"/>
                  </a:cubicBezTo>
                  <a:lnTo>
                    <a:pt x="109573" y="1131991"/>
                  </a:lnTo>
                  <a:lnTo>
                    <a:pt x="117127" y="1135558"/>
                  </a:lnTo>
                  <a:lnTo>
                    <a:pt x="128183" y="1139705"/>
                  </a:lnTo>
                  <a:lnTo>
                    <a:pt x="154515" y="1127235"/>
                  </a:lnTo>
                  <a:close/>
                  <a:moveTo>
                    <a:pt x="440916" y="1106303"/>
                  </a:moveTo>
                  <a:lnTo>
                    <a:pt x="533370" y="1127235"/>
                  </a:lnTo>
                  <a:lnTo>
                    <a:pt x="558949" y="1139496"/>
                  </a:lnTo>
                  <a:lnTo>
                    <a:pt x="575824" y="1134762"/>
                  </a:lnTo>
                  <a:lnTo>
                    <a:pt x="578001" y="1133583"/>
                  </a:lnTo>
                  <a:lnTo>
                    <a:pt x="574065" y="1131275"/>
                  </a:lnTo>
                  <a:cubicBezTo>
                    <a:pt x="551755" y="1121997"/>
                    <a:pt x="526205" y="1116708"/>
                    <a:pt x="511452" y="1113302"/>
                  </a:cubicBezTo>
                  <a:close/>
                  <a:moveTo>
                    <a:pt x="341604" y="1096450"/>
                  </a:moveTo>
                  <a:lnTo>
                    <a:pt x="257246" y="1105622"/>
                  </a:lnTo>
                  <a:lnTo>
                    <a:pt x="344122" y="1101207"/>
                  </a:lnTo>
                  <a:lnTo>
                    <a:pt x="437446" y="1105959"/>
                  </a:lnTo>
                  <a:close/>
                  <a:moveTo>
                    <a:pt x="46266" y="1005816"/>
                  </a:moveTo>
                  <a:cubicBezTo>
                    <a:pt x="60619" y="1019560"/>
                    <a:pt x="76228" y="1028784"/>
                    <a:pt x="92868" y="1035928"/>
                  </a:cubicBezTo>
                  <a:lnTo>
                    <a:pt x="115678" y="1043547"/>
                  </a:lnTo>
                  <a:lnTo>
                    <a:pt x="144907" y="1034124"/>
                  </a:lnTo>
                  <a:cubicBezTo>
                    <a:pt x="165136" y="1030266"/>
                    <a:pt x="185770" y="1028024"/>
                    <a:pt x="205773" y="1024974"/>
                  </a:cubicBezTo>
                  <a:cubicBezTo>
                    <a:pt x="245419" y="1019233"/>
                    <a:pt x="284704" y="1014209"/>
                    <a:pt x="324350" y="1011698"/>
                  </a:cubicBezTo>
                  <a:cubicBezTo>
                    <a:pt x="363816" y="1009186"/>
                    <a:pt x="405264" y="1007751"/>
                    <a:pt x="446037" y="1010980"/>
                  </a:cubicBezTo>
                  <a:cubicBezTo>
                    <a:pt x="486809" y="1014209"/>
                    <a:pt x="526906" y="1022104"/>
                    <a:pt x="563668" y="1038250"/>
                  </a:cubicBezTo>
                  <a:cubicBezTo>
                    <a:pt x="566552" y="1039327"/>
                    <a:pt x="564389" y="1042915"/>
                    <a:pt x="561866" y="1042556"/>
                  </a:cubicBezTo>
                  <a:cubicBezTo>
                    <a:pt x="481854" y="1029280"/>
                    <a:pt x="406165" y="1018874"/>
                    <a:pt x="324350" y="1024256"/>
                  </a:cubicBezTo>
                  <a:cubicBezTo>
                    <a:pt x="286326" y="1026768"/>
                    <a:pt x="245419" y="1028921"/>
                    <a:pt x="204962" y="1033496"/>
                  </a:cubicBezTo>
                  <a:lnTo>
                    <a:pt x="130811" y="1048602"/>
                  </a:lnTo>
                  <a:lnTo>
                    <a:pt x="145659" y="1053561"/>
                  </a:lnTo>
                  <a:cubicBezTo>
                    <a:pt x="147453" y="1054285"/>
                    <a:pt x="147094" y="1057178"/>
                    <a:pt x="145300" y="1057178"/>
                  </a:cubicBezTo>
                  <a:lnTo>
                    <a:pt x="118178" y="1051176"/>
                  </a:lnTo>
                  <a:lnTo>
                    <a:pt x="88276" y="1057267"/>
                  </a:lnTo>
                  <a:cubicBezTo>
                    <a:pt x="85753" y="1057985"/>
                    <a:pt x="84312" y="1054038"/>
                    <a:pt x="86474" y="1052962"/>
                  </a:cubicBezTo>
                  <a:lnTo>
                    <a:pt x="102665" y="1047742"/>
                  </a:lnTo>
                  <a:lnTo>
                    <a:pt x="89324" y="1044790"/>
                  </a:lnTo>
                  <a:cubicBezTo>
                    <a:pt x="72101" y="1035566"/>
                    <a:pt x="56672" y="1022273"/>
                    <a:pt x="44113" y="1007986"/>
                  </a:cubicBezTo>
                  <a:cubicBezTo>
                    <a:pt x="43037" y="1006901"/>
                    <a:pt x="44831" y="1004369"/>
                    <a:pt x="46266" y="1005816"/>
                  </a:cubicBezTo>
                  <a:close/>
                  <a:moveTo>
                    <a:pt x="58184" y="954387"/>
                  </a:moveTo>
                  <a:cubicBezTo>
                    <a:pt x="59531" y="954478"/>
                    <a:pt x="60698" y="955387"/>
                    <a:pt x="60518" y="957205"/>
                  </a:cubicBezTo>
                  <a:cubicBezTo>
                    <a:pt x="58005" y="974659"/>
                    <a:pt x="81345" y="984476"/>
                    <a:pt x="93913" y="990294"/>
                  </a:cubicBezTo>
                  <a:cubicBezTo>
                    <a:pt x="107917" y="997203"/>
                    <a:pt x="123357" y="1003021"/>
                    <a:pt x="136284" y="1011748"/>
                  </a:cubicBezTo>
                  <a:cubicBezTo>
                    <a:pt x="139516" y="1013930"/>
                    <a:pt x="137361" y="1018293"/>
                    <a:pt x="133770" y="1017566"/>
                  </a:cubicBezTo>
                  <a:cubicBezTo>
                    <a:pt x="112585" y="1014293"/>
                    <a:pt x="88526" y="1001930"/>
                    <a:pt x="70572" y="989931"/>
                  </a:cubicBezTo>
                  <a:cubicBezTo>
                    <a:pt x="59082" y="981931"/>
                    <a:pt x="49387" y="971023"/>
                    <a:pt x="54773" y="956478"/>
                  </a:cubicBezTo>
                  <a:cubicBezTo>
                    <a:pt x="55312" y="955023"/>
                    <a:pt x="56838" y="954296"/>
                    <a:pt x="58184" y="954387"/>
                  </a:cubicBezTo>
                  <a:close/>
                  <a:moveTo>
                    <a:pt x="72895" y="904418"/>
                  </a:moveTo>
                  <a:cubicBezTo>
                    <a:pt x="74240" y="903279"/>
                    <a:pt x="76124" y="903005"/>
                    <a:pt x="77559" y="904829"/>
                  </a:cubicBezTo>
                  <a:cubicBezTo>
                    <a:pt x="84375" y="913581"/>
                    <a:pt x="92626" y="921969"/>
                    <a:pt x="102313" y="927440"/>
                  </a:cubicBezTo>
                  <a:cubicBezTo>
                    <a:pt x="111999" y="932910"/>
                    <a:pt x="122403" y="934004"/>
                    <a:pt x="131372" y="940204"/>
                  </a:cubicBezTo>
                  <a:cubicBezTo>
                    <a:pt x="133166" y="941663"/>
                    <a:pt x="132807" y="944216"/>
                    <a:pt x="130655" y="945310"/>
                  </a:cubicBezTo>
                  <a:cubicBezTo>
                    <a:pt x="107694" y="954792"/>
                    <a:pt x="80070" y="928534"/>
                    <a:pt x="71460" y="909205"/>
                  </a:cubicBezTo>
                  <a:cubicBezTo>
                    <a:pt x="70742" y="907564"/>
                    <a:pt x="71550" y="905558"/>
                    <a:pt x="72895" y="904418"/>
                  </a:cubicBezTo>
                  <a:close/>
                  <a:moveTo>
                    <a:pt x="85770" y="859938"/>
                  </a:moveTo>
                  <a:cubicBezTo>
                    <a:pt x="87552" y="858162"/>
                    <a:pt x="90403" y="857630"/>
                    <a:pt x="92541" y="860115"/>
                  </a:cubicBezTo>
                  <a:cubicBezTo>
                    <a:pt x="97886" y="867217"/>
                    <a:pt x="105370" y="868993"/>
                    <a:pt x="113211" y="872899"/>
                  </a:cubicBezTo>
                  <a:cubicBezTo>
                    <a:pt x="115705" y="873964"/>
                    <a:pt x="114636" y="877160"/>
                    <a:pt x="112498" y="878226"/>
                  </a:cubicBezTo>
                  <a:cubicBezTo>
                    <a:pt x="102519" y="881777"/>
                    <a:pt x="91472" y="874675"/>
                    <a:pt x="85413" y="867217"/>
                  </a:cubicBezTo>
                  <a:cubicBezTo>
                    <a:pt x="83275" y="864732"/>
                    <a:pt x="83988" y="861713"/>
                    <a:pt x="85770" y="859938"/>
                  </a:cubicBezTo>
                  <a:close/>
                  <a:moveTo>
                    <a:pt x="437456" y="521982"/>
                  </a:moveTo>
                  <a:cubicBezTo>
                    <a:pt x="445361" y="520182"/>
                    <a:pt x="448954" y="533146"/>
                    <a:pt x="441049" y="534586"/>
                  </a:cubicBezTo>
                  <a:cubicBezTo>
                    <a:pt x="420209" y="539268"/>
                    <a:pt x="399369" y="539268"/>
                    <a:pt x="378170" y="537828"/>
                  </a:cubicBezTo>
                  <a:cubicBezTo>
                    <a:pt x="375834" y="537648"/>
                    <a:pt x="372151" y="537017"/>
                    <a:pt x="368423" y="536567"/>
                  </a:cubicBezTo>
                  <a:lnTo>
                    <a:pt x="363513" y="536479"/>
                  </a:lnTo>
                  <a:lnTo>
                    <a:pt x="363797" y="531345"/>
                  </a:lnTo>
                  <a:cubicBezTo>
                    <a:pt x="364875" y="525944"/>
                    <a:pt x="357330" y="536387"/>
                    <a:pt x="358408" y="536387"/>
                  </a:cubicBezTo>
                  <a:lnTo>
                    <a:pt x="363513" y="536479"/>
                  </a:lnTo>
                  <a:lnTo>
                    <a:pt x="362450" y="555653"/>
                  </a:lnTo>
                  <a:cubicBezTo>
                    <a:pt x="362899" y="564206"/>
                    <a:pt x="363797" y="572759"/>
                    <a:pt x="363797" y="579961"/>
                  </a:cubicBezTo>
                  <a:lnTo>
                    <a:pt x="363271" y="729291"/>
                  </a:lnTo>
                  <a:lnTo>
                    <a:pt x="364788" y="727942"/>
                  </a:lnTo>
                  <a:cubicBezTo>
                    <a:pt x="389665" y="729674"/>
                    <a:pt x="417065" y="732791"/>
                    <a:pt x="441942" y="727942"/>
                  </a:cubicBezTo>
                  <a:cubicBezTo>
                    <a:pt x="450234" y="726557"/>
                    <a:pt x="453840" y="738680"/>
                    <a:pt x="445547" y="740411"/>
                  </a:cubicBezTo>
                  <a:cubicBezTo>
                    <a:pt x="419589" y="745261"/>
                    <a:pt x="390746" y="742490"/>
                    <a:pt x="364788" y="740758"/>
                  </a:cubicBezTo>
                  <a:lnTo>
                    <a:pt x="363236" y="739135"/>
                  </a:lnTo>
                  <a:lnTo>
                    <a:pt x="363079" y="783786"/>
                  </a:lnTo>
                  <a:lnTo>
                    <a:pt x="362827" y="855016"/>
                  </a:lnTo>
                  <a:lnTo>
                    <a:pt x="462629" y="855379"/>
                  </a:lnTo>
                  <a:cubicBezTo>
                    <a:pt x="470887" y="853557"/>
                    <a:pt x="474478" y="866673"/>
                    <a:pt x="466219" y="868495"/>
                  </a:cubicBezTo>
                  <a:lnTo>
                    <a:pt x="362779" y="868495"/>
                  </a:lnTo>
                  <a:lnTo>
                    <a:pt x="362719" y="885339"/>
                  </a:lnTo>
                  <a:cubicBezTo>
                    <a:pt x="362719" y="904785"/>
                    <a:pt x="367390" y="931434"/>
                    <a:pt x="362360" y="950520"/>
                  </a:cubicBezTo>
                  <a:lnTo>
                    <a:pt x="362360" y="954700"/>
                  </a:lnTo>
                  <a:lnTo>
                    <a:pt x="358093" y="953851"/>
                  </a:lnTo>
                  <a:cubicBezTo>
                    <a:pt x="358228" y="953220"/>
                    <a:pt x="360204" y="953941"/>
                    <a:pt x="362360" y="960603"/>
                  </a:cubicBezTo>
                  <a:lnTo>
                    <a:pt x="362360" y="954700"/>
                  </a:lnTo>
                  <a:lnTo>
                    <a:pt x="364875" y="955201"/>
                  </a:lnTo>
                  <a:cubicBezTo>
                    <a:pt x="370624" y="953401"/>
                    <a:pt x="381403" y="956281"/>
                    <a:pt x="387512" y="956642"/>
                  </a:cubicBezTo>
                  <a:cubicBezTo>
                    <a:pt x="428114" y="959523"/>
                    <a:pt x="471950" y="963484"/>
                    <a:pt x="511834" y="954841"/>
                  </a:cubicBezTo>
                  <a:cubicBezTo>
                    <a:pt x="520457" y="952680"/>
                    <a:pt x="523691" y="965644"/>
                    <a:pt x="515427" y="967445"/>
                  </a:cubicBezTo>
                  <a:cubicBezTo>
                    <a:pt x="464405" y="978609"/>
                    <a:pt x="407633" y="972487"/>
                    <a:pt x="355892" y="967445"/>
                  </a:cubicBezTo>
                  <a:cubicBezTo>
                    <a:pt x="352299" y="967445"/>
                    <a:pt x="349425" y="964924"/>
                    <a:pt x="349425" y="960963"/>
                  </a:cubicBezTo>
                  <a:cubicBezTo>
                    <a:pt x="349784" y="816917"/>
                    <a:pt x="350143" y="672871"/>
                    <a:pt x="350503" y="529185"/>
                  </a:cubicBezTo>
                  <a:cubicBezTo>
                    <a:pt x="350503" y="525944"/>
                    <a:pt x="353377" y="522343"/>
                    <a:pt x="356970" y="522703"/>
                  </a:cubicBezTo>
                  <a:cubicBezTo>
                    <a:pt x="383559" y="525944"/>
                    <a:pt x="411226" y="527744"/>
                    <a:pt x="437456" y="521982"/>
                  </a:cubicBezTo>
                  <a:close/>
                  <a:moveTo>
                    <a:pt x="221671" y="340035"/>
                  </a:moveTo>
                  <a:cubicBezTo>
                    <a:pt x="222658" y="339140"/>
                    <a:pt x="224272" y="338872"/>
                    <a:pt x="225707" y="340125"/>
                  </a:cubicBezTo>
                  <a:cubicBezTo>
                    <a:pt x="235033" y="347642"/>
                    <a:pt x="245436" y="352654"/>
                    <a:pt x="257273" y="355517"/>
                  </a:cubicBezTo>
                  <a:cubicBezTo>
                    <a:pt x="268035" y="358023"/>
                    <a:pt x="278796" y="356233"/>
                    <a:pt x="289557" y="357665"/>
                  </a:cubicBezTo>
                  <a:cubicBezTo>
                    <a:pt x="291709" y="358023"/>
                    <a:pt x="293503" y="361245"/>
                    <a:pt x="290992" y="362677"/>
                  </a:cubicBezTo>
                  <a:cubicBezTo>
                    <a:pt x="268752" y="373774"/>
                    <a:pt x="237903" y="359097"/>
                    <a:pt x="221402" y="343704"/>
                  </a:cubicBezTo>
                  <a:cubicBezTo>
                    <a:pt x="220326" y="342452"/>
                    <a:pt x="220685" y="340930"/>
                    <a:pt x="221671" y="340035"/>
                  </a:cubicBezTo>
                  <a:close/>
                  <a:moveTo>
                    <a:pt x="211906" y="104619"/>
                  </a:moveTo>
                  <a:cubicBezTo>
                    <a:pt x="223537" y="104980"/>
                    <a:pt x="234079" y="110406"/>
                    <a:pt x="245347" y="112938"/>
                  </a:cubicBezTo>
                  <a:cubicBezTo>
                    <a:pt x="258069" y="115470"/>
                    <a:pt x="271155" y="114023"/>
                    <a:pt x="283877" y="116917"/>
                  </a:cubicBezTo>
                  <a:cubicBezTo>
                    <a:pt x="286421" y="117640"/>
                    <a:pt x="287148" y="121619"/>
                    <a:pt x="284604" y="122704"/>
                  </a:cubicBezTo>
                  <a:cubicBezTo>
                    <a:pt x="264248" y="132470"/>
                    <a:pt x="223537" y="125959"/>
                    <a:pt x="210452" y="106789"/>
                  </a:cubicBezTo>
                  <a:cubicBezTo>
                    <a:pt x="209725" y="105704"/>
                    <a:pt x="210815" y="104257"/>
                    <a:pt x="211906" y="104619"/>
                  </a:cubicBezTo>
                  <a:close/>
                  <a:moveTo>
                    <a:pt x="209200" y="83244"/>
                  </a:moveTo>
                  <a:lnTo>
                    <a:pt x="209271" y="86296"/>
                  </a:lnTo>
                  <a:lnTo>
                    <a:pt x="212481" y="84538"/>
                  </a:lnTo>
                  <a:close/>
                  <a:moveTo>
                    <a:pt x="467460" y="37095"/>
                  </a:moveTo>
                  <a:cubicBezTo>
                    <a:pt x="470019" y="38610"/>
                    <a:pt x="471814" y="41550"/>
                    <a:pt x="470737" y="44579"/>
                  </a:cubicBezTo>
                  <a:cubicBezTo>
                    <a:pt x="457093" y="84850"/>
                    <a:pt x="375947" y="73446"/>
                    <a:pt x="344709" y="72734"/>
                  </a:cubicBezTo>
                  <a:cubicBezTo>
                    <a:pt x="318858" y="72377"/>
                    <a:pt x="228018" y="83425"/>
                    <a:pt x="221914" y="44223"/>
                  </a:cubicBezTo>
                  <a:cubicBezTo>
                    <a:pt x="220837" y="37808"/>
                    <a:pt x="229454" y="35314"/>
                    <a:pt x="231608" y="41372"/>
                  </a:cubicBezTo>
                  <a:cubicBezTo>
                    <a:pt x="240226" y="65250"/>
                    <a:pt x="322807" y="59191"/>
                    <a:pt x="344709" y="59191"/>
                  </a:cubicBezTo>
                  <a:cubicBezTo>
                    <a:pt x="375229" y="59191"/>
                    <a:pt x="438063" y="64893"/>
                    <a:pt x="459606" y="38165"/>
                  </a:cubicBezTo>
                  <a:cubicBezTo>
                    <a:pt x="461581" y="35492"/>
                    <a:pt x="464902" y="35581"/>
                    <a:pt x="467460" y="37095"/>
                  </a:cubicBezTo>
                  <a:close/>
                  <a:moveTo>
                    <a:pt x="369619" y="12957"/>
                  </a:moveTo>
                  <a:cubicBezTo>
                    <a:pt x="339993" y="12329"/>
                    <a:pt x="310276" y="14033"/>
                    <a:pt x="282180" y="16543"/>
                  </a:cubicBezTo>
                  <a:cubicBezTo>
                    <a:pt x="262009" y="18695"/>
                    <a:pt x="241117" y="23357"/>
                    <a:pt x="222747" y="30530"/>
                  </a:cubicBezTo>
                  <a:cubicBezTo>
                    <a:pt x="204377" y="37344"/>
                    <a:pt x="188888" y="48820"/>
                    <a:pt x="208699" y="67111"/>
                  </a:cubicBezTo>
                  <a:cubicBezTo>
                    <a:pt x="216984" y="74284"/>
                    <a:pt x="237515" y="77511"/>
                    <a:pt x="247961" y="80381"/>
                  </a:cubicBezTo>
                  <a:cubicBezTo>
                    <a:pt x="304153" y="93650"/>
                    <a:pt x="363586" y="90064"/>
                    <a:pt x="420498" y="86836"/>
                  </a:cubicBezTo>
                  <a:cubicBezTo>
                    <a:pt x="412213" y="87553"/>
                    <a:pt x="411853" y="100823"/>
                    <a:pt x="420498" y="99747"/>
                  </a:cubicBezTo>
                  <a:cubicBezTo>
                    <a:pt x="371871" y="102975"/>
                    <a:pt x="322163" y="105485"/>
                    <a:pt x="273896" y="98671"/>
                  </a:cubicBezTo>
                  <a:cubicBezTo>
                    <a:pt x="267592" y="97864"/>
                    <a:pt x="259826" y="96856"/>
                    <a:pt x="251479" y="95432"/>
                  </a:cubicBezTo>
                  <a:lnTo>
                    <a:pt x="225808" y="89755"/>
                  </a:lnTo>
                  <a:lnTo>
                    <a:pt x="236881" y="94612"/>
                  </a:lnTo>
                  <a:cubicBezTo>
                    <a:pt x="237945" y="95690"/>
                    <a:pt x="237590" y="98566"/>
                    <a:pt x="235817" y="98925"/>
                  </a:cubicBezTo>
                  <a:cubicBezTo>
                    <a:pt x="227305" y="100722"/>
                    <a:pt x="218439" y="96050"/>
                    <a:pt x="210636" y="93174"/>
                  </a:cubicBezTo>
                  <a:lnTo>
                    <a:pt x="209371" y="90667"/>
                  </a:lnTo>
                  <a:lnTo>
                    <a:pt x="210255" y="129054"/>
                  </a:lnTo>
                  <a:lnTo>
                    <a:pt x="242842" y="142004"/>
                  </a:lnTo>
                  <a:cubicBezTo>
                    <a:pt x="253195" y="144826"/>
                    <a:pt x="263905" y="145179"/>
                    <a:pt x="274258" y="148707"/>
                  </a:cubicBezTo>
                  <a:cubicBezTo>
                    <a:pt x="276043" y="149765"/>
                    <a:pt x="276043" y="152235"/>
                    <a:pt x="274258" y="152940"/>
                  </a:cubicBezTo>
                  <a:cubicBezTo>
                    <a:pt x="263191" y="156997"/>
                    <a:pt x="250607" y="155762"/>
                    <a:pt x="238558" y="151970"/>
                  </a:cubicBezTo>
                  <a:lnTo>
                    <a:pt x="210457" y="137857"/>
                  </a:lnTo>
                  <a:lnTo>
                    <a:pt x="212211" y="214054"/>
                  </a:lnTo>
                  <a:lnTo>
                    <a:pt x="214479" y="272259"/>
                  </a:lnTo>
                  <a:lnTo>
                    <a:pt x="250072" y="284066"/>
                  </a:lnTo>
                  <a:cubicBezTo>
                    <a:pt x="261340" y="286904"/>
                    <a:pt x="274426" y="286194"/>
                    <a:pt x="284604" y="291869"/>
                  </a:cubicBezTo>
                  <a:cubicBezTo>
                    <a:pt x="286785" y="293287"/>
                    <a:pt x="287148" y="297189"/>
                    <a:pt x="284604" y="298253"/>
                  </a:cubicBezTo>
                  <a:cubicBezTo>
                    <a:pt x="272972" y="303927"/>
                    <a:pt x="258796" y="299671"/>
                    <a:pt x="246801" y="296479"/>
                  </a:cubicBezTo>
                  <a:lnTo>
                    <a:pt x="214678" y="277930"/>
                  </a:lnTo>
                  <a:lnTo>
                    <a:pt x="213900" y="301292"/>
                  </a:lnTo>
                  <a:lnTo>
                    <a:pt x="248458" y="315540"/>
                  </a:lnTo>
                  <a:cubicBezTo>
                    <a:pt x="259876" y="317724"/>
                    <a:pt x="271295" y="315904"/>
                    <a:pt x="282713" y="318817"/>
                  </a:cubicBezTo>
                  <a:cubicBezTo>
                    <a:pt x="285211" y="319181"/>
                    <a:pt x="285568" y="322822"/>
                    <a:pt x="283070" y="324278"/>
                  </a:cubicBezTo>
                  <a:cubicBezTo>
                    <a:pt x="266745" y="335202"/>
                    <a:pt x="242392" y="329535"/>
                    <a:pt x="224762" y="318185"/>
                  </a:cubicBezTo>
                  <a:lnTo>
                    <a:pt x="213658" y="308578"/>
                  </a:lnTo>
                  <a:lnTo>
                    <a:pt x="212572" y="341207"/>
                  </a:lnTo>
                  <a:cubicBezTo>
                    <a:pt x="201764" y="421893"/>
                    <a:pt x="170783" y="504019"/>
                    <a:pt x="149889" y="582544"/>
                  </a:cubicBezTo>
                  <a:lnTo>
                    <a:pt x="72355" y="869264"/>
                  </a:lnTo>
                  <a:lnTo>
                    <a:pt x="102886" y="885307"/>
                  </a:lnTo>
                  <a:cubicBezTo>
                    <a:pt x="114316" y="888586"/>
                    <a:pt x="126460" y="890772"/>
                    <a:pt x="138604" y="892958"/>
                  </a:cubicBezTo>
                  <a:cubicBezTo>
                    <a:pt x="141105" y="893322"/>
                    <a:pt x="140747" y="897330"/>
                    <a:pt x="138604" y="898059"/>
                  </a:cubicBezTo>
                  <a:cubicBezTo>
                    <a:pt x="125388" y="902613"/>
                    <a:pt x="110565" y="902249"/>
                    <a:pt x="96679" y="898195"/>
                  </a:cubicBezTo>
                  <a:lnTo>
                    <a:pt x="69057" y="881457"/>
                  </a:lnTo>
                  <a:lnTo>
                    <a:pt x="62710" y="904928"/>
                  </a:lnTo>
                  <a:cubicBezTo>
                    <a:pt x="52623" y="940588"/>
                    <a:pt x="42897" y="976609"/>
                    <a:pt x="33170" y="1012269"/>
                  </a:cubicBezTo>
                  <a:cubicBezTo>
                    <a:pt x="27766" y="1032080"/>
                    <a:pt x="14077" y="1059816"/>
                    <a:pt x="13357" y="1078187"/>
                  </a:cubicBezTo>
                  <a:lnTo>
                    <a:pt x="17100" y="1096462"/>
                  </a:lnTo>
                  <a:lnTo>
                    <a:pt x="30392" y="1115395"/>
                  </a:lnTo>
                  <a:cubicBezTo>
                    <a:pt x="40055" y="1124805"/>
                    <a:pt x="52581" y="1131681"/>
                    <a:pt x="62243" y="1141453"/>
                  </a:cubicBezTo>
                  <a:cubicBezTo>
                    <a:pt x="63317" y="1143263"/>
                    <a:pt x="62601" y="1146882"/>
                    <a:pt x="60096" y="1146520"/>
                  </a:cubicBezTo>
                  <a:lnTo>
                    <a:pt x="33337" y="1129247"/>
                  </a:lnTo>
                  <a:lnTo>
                    <a:pt x="33575" y="1129651"/>
                  </a:lnTo>
                  <a:lnTo>
                    <a:pt x="60981" y="1157363"/>
                  </a:lnTo>
                  <a:lnTo>
                    <a:pt x="75329" y="1138485"/>
                  </a:lnTo>
                  <a:lnTo>
                    <a:pt x="83288" y="1133609"/>
                  </a:lnTo>
                  <a:lnTo>
                    <a:pt x="71646" y="1127647"/>
                  </a:lnTo>
                  <a:cubicBezTo>
                    <a:pt x="41429" y="1110877"/>
                    <a:pt x="6819" y="1085060"/>
                    <a:pt x="26750" y="1054162"/>
                  </a:cubicBezTo>
                  <a:cubicBezTo>
                    <a:pt x="27469" y="1053078"/>
                    <a:pt x="28995" y="1052897"/>
                    <a:pt x="30207" y="1053349"/>
                  </a:cubicBezTo>
                  <a:cubicBezTo>
                    <a:pt x="31419" y="1053801"/>
                    <a:pt x="32317" y="1054885"/>
                    <a:pt x="31778" y="1056330"/>
                  </a:cubicBezTo>
                  <a:cubicBezTo>
                    <a:pt x="22800" y="1078374"/>
                    <a:pt x="45515" y="1098973"/>
                    <a:pt x="73796" y="1115100"/>
                  </a:cubicBezTo>
                  <a:lnTo>
                    <a:pt x="96221" y="1125687"/>
                  </a:lnTo>
                  <a:lnTo>
                    <a:pt x="105904" y="1119756"/>
                  </a:lnTo>
                  <a:lnTo>
                    <a:pt x="146367" y="1107145"/>
                  </a:lnTo>
                  <a:lnTo>
                    <a:pt x="81924" y="1086303"/>
                  </a:lnTo>
                  <a:cubicBezTo>
                    <a:pt x="62465" y="1073678"/>
                    <a:pt x="45618" y="1056512"/>
                    <a:pt x="33006" y="1038165"/>
                  </a:cubicBezTo>
                  <a:cubicBezTo>
                    <a:pt x="31925" y="1036712"/>
                    <a:pt x="34447" y="1034532"/>
                    <a:pt x="35528" y="1035985"/>
                  </a:cubicBezTo>
                  <a:cubicBezTo>
                    <a:pt x="65438" y="1073406"/>
                    <a:pt x="102914" y="1089028"/>
                    <a:pt x="146877" y="1103197"/>
                  </a:cubicBezTo>
                  <a:lnTo>
                    <a:pt x="146526" y="1107095"/>
                  </a:lnTo>
                  <a:lnTo>
                    <a:pt x="188933" y="1093878"/>
                  </a:lnTo>
                  <a:cubicBezTo>
                    <a:pt x="275887" y="1075743"/>
                    <a:pt x="372101" y="1079238"/>
                    <a:pt x="454956" y="1089995"/>
                  </a:cubicBezTo>
                  <a:cubicBezTo>
                    <a:pt x="477986" y="1092864"/>
                    <a:pt x="520448" y="1097436"/>
                    <a:pt x="557917" y="1109403"/>
                  </a:cubicBezTo>
                  <a:lnTo>
                    <a:pt x="591897" y="1126053"/>
                  </a:lnTo>
                  <a:lnTo>
                    <a:pt x="626894" y="1107088"/>
                  </a:lnTo>
                  <a:cubicBezTo>
                    <a:pt x="642413" y="1096423"/>
                    <a:pt x="657211" y="1084724"/>
                    <a:pt x="673633" y="1073204"/>
                  </a:cubicBezTo>
                  <a:cubicBezTo>
                    <a:pt x="676881" y="1071044"/>
                    <a:pt x="680851" y="1075364"/>
                    <a:pt x="679047" y="1078244"/>
                  </a:cubicBezTo>
                  <a:cubicBezTo>
                    <a:pt x="669121" y="1093813"/>
                    <a:pt x="655407" y="1106436"/>
                    <a:pt x="639380" y="1116791"/>
                  </a:cubicBezTo>
                  <a:lnTo>
                    <a:pt x="605352" y="1132646"/>
                  </a:lnTo>
                  <a:lnTo>
                    <a:pt x="607323" y="1133611"/>
                  </a:lnTo>
                  <a:cubicBezTo>
                    <a:pt x="613915" y="1138807"/>
                    <a:pt x="619432" y="1144644"/>
                    <a:pt x="623493" y="1151209"/>
                  </a:cubicBezTo>
                  <a:lnTo>
                    <a:pt x="628059" y="1164716"/>
                  </a:lnTo>
                  <a:lnTo>
                    <a:pt x="631583" y="1167795"/>
                  </a:lnTo>
                  <a:lnTo>
                    <a:pt x="632616" y="1167158"/>
                  </a:lnTo>
                  <a:cubicBezTo>
                    <a:pt x="656392" y="1146626"/>
                    <a:pt x="690255" y="1112406"/>
                    <a:pt x="689174" y="1078187"/>
                  </a:cubicBezTo>
                  <a:cubicBezTo>
                    <a:pt x="688454" y="1062698"/>
                    <a:pt x="680889" y="1051532"/>
                    <a:pt x="676206" y="1038204"/>
                  </a:cubicBezTo>
                  <a:cubicBezTo>
                    <a:pt x="653150" y="972286"/>
                    <a:pt x="639101" y="902046"/>
                    <a:pt x="621088" y="835048"/>
                  </a:cubicBezTo>
                  <a:cubicBezTo>
                    <a:pt x="591188" y="726266"/>
                    <a:pt x="561648" y="617484"/>
                    <a:pt x="532829" y="508702"/>
                  </a:cubicBezTo>
                  <a:cubicBezTo>
                    <a:pt x="517698" y="451790"/>
                    <a:pt x="493922" y="391275"/>
                    <a:pt x="489239" y="332562"/>
                  </a:cubicBezTo>
                  <a:cubicBezTo>
                    <a:pt x="485817" y="289877"/>
                    <a:pt x="486267" y="246383"/>
                    <a:pt x="487888" y="202888"/>
                  </a:cubicBezTo>
                  <a:lnTo>
                    <a:pt x="493144" y="82771"/>
                  </a:lnTo>
                  <a:lnTo>
                    <a:pt x="490467" y="84460"/>
                  </a:lnTo>
                  <a:cubicBezTo>
                    <a:pt x="465073" y="94188"/>
                    <a:pt x="432925" y="98671"/>
                    <a:pt x="420498" y="99747"/>
                  </a:cubicBezTo>
                  <a:cubicBezTo>
                    <a:pt x="429143" y="99388"/>
                    <a:pt x="429143" y="86119"/>
                    <a:pt x="420498" y="86836"/>
                  </a:cubicBezTo>
                  <a:cubicBezTo>
                    <a:pt x="441030" y="85043"/>
                    <a:pt x="462642" y="80022"/>
                    <a:pt x="482093" y="72849"/>
                  </a:cubicBezTo>
                  <a:cubicBezTo>
                    <a:pt x="500463" y="66035"/>
                    <a:pt x="515591" y="54559"/>
                    <a:pt x="495780" y="36268"/>
                  </a:cubicBezTo>
                  <a:cubicBezTo>
                    <a:pt x="487496" y="29095"/>
                    <a:pt x="467324" y="25868"/>
                    <a:pt x="456518" y="23357"/>
                  </a:cubicBezTo>
                  <a:cubicBezTo>
                    <a:pt x="428782" y="16543"/>
                    <a:pt x="399246" y="13584"/>
                    <a:pt x="369619" y="12957"/>
                  </a:cubicBezTo>
                  <a:close/>
                  <a:moveTo>
                    <a:pt x="356562" y="1"/>
                  </a:moveTo>
                  <a:cubicBezTo>
                    <a:pt x="381776" y="-44"/>
                    <a:pt x="406990" y="1301"/>
                    <a:pt x="430944" y="4708"/>
                  </a:cubicBezTo>
                  <a:cubicBezTo>
                    <a:pt x="455438" y="7936"/>
                    <a:pt x="504785" y="14750"/>
                    <a:pt x="519914" y="37703"/>
                  </a:cubicBezTo>
                  <a:cubicBezTo>
                    <a:pt x="527208" y="48731"/>
                    <a:pt x="526195" y="57988"/>
                    <a:pt x="520184" y="65704"/>
                  </a:cubicBezTo>
                  <a:lnTo>
                    <a:pt x="506506" y="74337"/>
                  </a:lnTo>
                  <a:lnTo>
                    <a:pt x="503289" y="223059"/>
                  </a:lnTo>
                  <a:cubicBezTo>
                    <a:pt x="502568" y="263042"/>
                    <a:pt x="497165" y="306627"/>
                    <a:pt x="504369" y="346249"/>
                  </a:cubicBezTo>
                  <a:cubicBezTo>
                    <a:pt x="522382" y="445306"/>
                    <a:pt x="555884" y="544002"/>
                    <a:pt x="581822" y="640537"/>
                  </a:cubicBezTo>
                  <a:cubicBezTo>
                    <a:pt x="611002" y="748239"/>
                    <a:pt x="640181" y="855940"/>
                    <a:pt x="669361" y="963281"/>
                  </a:cubicBezTo>
                  <a:cubicBezTo>
                    <a:pt x="676206" y="987055"/>
                    <a:pt x="681249" y="1011909"/>
                    <a:pt x="689174" y="1034962"/>
                  </a:cubicBezTo>
                  <a:cubicBezTo>
                    <a:pt x="703944" y="1078187"/>
                    <a:pt x="704665" y="1103761"/>
                    <a:pt x="675125" y="1141583"/>
                  </a:cubicBezTo>
                  <a:lnTo>
                    <a:pt x="632312" y="1177771"/>
                  </a:lnTo>
                  <a:lnTo>
                    <a:pt x="631996" y="1200547"/>
                  </a:lnTo>
                  <a:cubicBezTo>
                    <a:pt x="629944" y="1214455"/>
                    <a:pt x="624968" y="1225491"/>
                    <a:pt x="616250" y="1234864"/>
                  </a:cubicBezTo>
                  <a:lnTo>
                    <a:pt x="599765" y="1245368"/>
                  </a:lnTo>
                  <a:lnTo>
                    <a:pt x="600902" y="1246382"/>
                  </a:lnTo>
                  <a:cubicBezTo>
                    <a:pt x="613552" y="1437780"/>
                    <a:pt x="626564" y="1629538"/>
                    <a:pt x="639576" y="1821296"/>
                  </a:cubicBezTo>
                  <a:cubicBezTo>
                    <a:pt x="639576" y="1824179"/>
                    <a:pt x="637046" y="1827423"/>
                    <a:pt x="634516" y="1827784"/>
                  </a:cubicBezTo>
                  <a:cubicBezTo>
                    <a:pt x="625480" y="1829586"/>
                    <a:pt x="616082" y="1831749"/>
                    <a:pt x="606685" y="1833190"/>
                  </a:cubicBezTo>
                  <a:cubicBezTo>
                    <a:pt x="602348" y="1834272"/>
                    <a:pt x="598733" y="1831388"/>
                    <a:pt x="598010" y="1826702"/>
                  </a:cubicBezTo>
                  <a:lnTo>
                    <a:pt x="559963" y="1263942"/>
                  </a:lnTo>
                  <a:lnTo>
                    <a:pt x="462484" y="1289481"/>
                  </a:lnTo>
                  <a:lnTo>
                    <a:pt x="357009" y="1295326"/>
                  </a:lnTo>
                  <a:lnTo>
                    <a:pt x="357009" y="1325274"/>
                  </a:lnTo>
                  <a:lnTo>
                    <a:pt x="369988" y="1327407"/>
                  </a:lnTo>
                  <a:cubicBezTo>
                    <a:pt x="375037" y="1328690"/>
                    <a:pt x="379729" y="1330502"/>
                    <a:pt x="383158" y="1333097"/>
                  </a:cubicBezTo>
                  <a:lnTo>
                    <a:pt x="387204" y="1340605"/>
                  </a:lnTo>
                  <a:lnTo>
                    <a:pt x="389982" y="1343263"/>
                  </a:lnTo>
                  <a:cubicBezTo>
                    <a:pt x="389982" y="1368620"/>
                    <a:pt x="390341" y="1393977"/>
                    <a:pt x="389982" y="1419335"/>
                  </a:cubicBezTo>
                  <a:cubicBezTo>
                    <a:pt x="389624" y="1426218"/>
                    <a:pt x="389624" y="1429116"/>
                    <a:pt x="383886" y="1432738"/>
                  </a:cubicBezTo>
                  <a:lnTo>
                    <a:pt x="377318" y="1434862"/>
                  </a:lnTo>
                  <a:lnTo>
                    <a:pt x="377675" y="1611517"/>
                  </a:lnTo>
                  <a:cubicBezTo>
                    <a:pt x="377675" y="1634238"/>
                    <a:pt x="379650" y="1658854"/>
                    <a:pt x="380638" y="1683468"/>
                  </a:cubicBezTo>
                  <a:lnTo>
                    <a:pt x="380348" y="1690527"/>
                  </a:lnTo>
                  <a:lnTo>
                    <a:pt x="385015" y="1690527"/>
                  </a:lnTo>
                  <a:cubicBezTo>
                    <a:pt x="388959" y="1690527"/>
                    <a:pt x="391826" y="1693742"/>
                    <a:pt x="391826" y="1697671"/>
                  </a:cubicBezTo>
                  <a:lnTo>
                    <a:pt x="392089" y="1704618"/>
                  </a:lnTo>
                  <a:lnTo>
                    <a:pt x="382506" y="1710529"/>
                  </a:lnTo>
                  <a:cubicBezTo>
                    <a:pt x="386091" y="1712673"/>
                    <a:pt x="389317" y="1714458"/>
                    <a:pt x="392543" y="1716602"/>
                  </a:cubicBezTo>
                  <a:lnTo>
                    <a:pt x="392089" y="1704618"/>
                  </a:lnTo>
                  <a:lnTo>
                    <a:pt x="435201" y="1678025"/>
                  </a:lnTo>
                  <a:cubicBezTo>
                    <a:pt x="438069" y="1675882"/>
                    <a:pt x="442729" y="1677311"/>
                    <a:pt x="444163" y="1680526"/>
                  </a:cubicBezTo>
                  <a:lnTo>
                    <a:pt x="446042" y="1683408"/>
                  </a:lnTo>
                  <a:lnTo>
                    <a:pt x="471121" y="1667428"/>
                  </a:lnTo>
                  <a:cubicBezTo>
                    <a:pt x="476718" y="1664005"/>
                    <a:pt x="481413" y="1661752"/>
                    <a:pt x="486424" y="1660671"/>
                  </a:cubicBezTo>
                  <a:cubicBezTo>
                    <a:pt x="491434" y="1659590"/>
                    <a:pt x="496761" y="1659680"/>
                    <a:pt x="503623" y="1660942"/>
                  </a:cubicBezTo>
                  <a:cubicBezTo>
                    <a:pt x="508318" y="1661662"/>
                    <a:pt x="509401" y="1667068"/>
                    <a:pt x="507595" y="1670671"/>
                  </a:cubicBezTo>
                  <a:cubicBezTo>
                    <a:pt x="505429" y="1675716"/>
                    <a:pt x="504345" y="1680041"/>
                    <a:pt x="500012" y="1683284"/>
                  </a:cubicBezTo>
                  <a:cubicBezTo>
                    <a:pt x="495678" y="1686887"/>
                    <a:pt x="490261" y="1689410"/>
                    <a:pt x="485566" y="1692293"/>
                  </a:cubicBezTo>
                  <a:lnTo>
                    <a:pt x="459831" y="1707985"/>
                  </a:lnTo>
                  <a:lnTo>
                    <a:pt x="463161" y="1715530"/>
                  </a:lnTo>
                  <a:cubicBezTo>
                    <a:pt x="464954" y="1726246"/>
                    <a:pt x="452407" y="1728746"/>
                    <a:pt x="444521" y="1733389"/>
                  </a:cubicBezTo>
                  <a:lnTo>
                    <a:pt x="418302" y="1749111"/>
                  </a:lnTo>
                  <a:lnTo>
                    <a:pt x="444292" y="1755365"/>
                  </a:lnTo>
                  <a:lnTo>
                    <a:pt x="449698" y="1757657"/>
                  </a:lnTo>
                  <a:lnTo>
                    <a:pt x="450944" y="1757946"/>
                  </a:lnTo>
                  <a:lnTo>
                    <a:pt x="452914" y="1759020"/>
                  </a:lnTo>
                  <a:lnTo>
                    <a:pt x="477074" y="1769261"/>
                  </a:lnTo>
                  <a:lnTo>
                    <a:pt x="485070" y="1776554"/>
                  </a:lnTo>
                  <a:lnTo>
                    <a:pt x="487903" y="1778099"/>
                  </a:lnTo>
                  <a:lnTo>
                    <a:pt x="489560" y="1780649"/>
                  </a:lnTo>
                  <a:lnTo>
                    <a:pt x="499790" y="1789979"/>
                  </a:lnTo>
                  <a:cubicBezTo>
                    <a:pt x="504830" y="1798175"/>
                    <a:pt x="506910" y="1807739"/>
                    <a:pt x="504750" y="1818901"/>
                  </a:cubicBezTo>
                  <a:cubicBezTo>
                    <a:pt x="493226" y="1874824"/>
                    <a:pt x="389869" y="1881679"/>
                    <a:pt x="347734" y="1882401"/>
                  </a:cubicBezTo>
                  <a:cubicBezTo>
                    <a:pt x="303799" y="1883483"/>
                    <a:pt x="188198" y="1879154"/>
                    <a:pt x="175593" y="1819623"/>
                  </a:cubicBezTo>
                  <a:cubicBezTo>
                    <a:pt x="166680" y="1776598"/>
                    <a:pt x="220767" y="1757521"/>
                    <a:pt x="263256" y="1748693"/>
                  </a:cubicBezTo>
                  <a:lnTo>
                    <a:pt x="293746" y="1743660"/>
                  </a:lnTo>
                  <a:lnTo>
                    <a:pt x="291553" y="1666653"/>
                  </a:lnTo>
                  <a:cubicBezTo>
                    <a:pt x="292361" y="1637845"/>
                    <a:pt x="293978" y="1608992"/>
                    <a:pt x="293978" y="1581222"/>
                  </a:cubicBezTo>
                  <a:cubicBezTo>
                    <a:pt x="293978" y="1532172"/>
                    <a:pt x="293978" y="1483123"/>
                    <a:pt x="293618" y="1433713"/>
                  </a:cubicBezTo>
                  <a:lnTo>
                    <a:pt x="293979" y="1433370"/>
                  </a:lnTo>
                  <a:lnTo>
                    <a:pt x="290029" y="1431148"/>
                  </a:lnTo>
                  <a:cubicBezTo>
                    <a:pt x="286628" y="1427689"/>
                    <a:pt x="284453" y="1423138"/>
                    <a:pt x="284184" y="1417161"/>
                  </a:cubicBezTo>
                  <a:lnTo>
                    <a:pt x="284184" y="1346690"/>
                  </a:lnTo>
                  <a:lnTo>
                    <a:pt x="283306" y="1345642"/>
                  </a:lnTo>
                  <a:lnTo>
                    <a:pt x="284184" y="1344148"/>
                  </a:lnTo>
                  <a:lnTo>
                    <a:pt x="284184" y="1343485"/>
                  </a:lnTo>
                  <a:lnTo>
                    <a:pt x="283306" y="1342040"/>
                  </a:lnTo>
                  <a:cubicBezTo>
                    <a:pt x="285987" y="1331954"/>
                    <a:pt x="297068" y="1327362"/>
                    <a:pt x="309356" y="1325336"/>
                  </a:cubicBezTo>
                  <a:lnTo>
                    <a:pt x="319298" y="1324537"/>
                  </a:lnTo>
                  <a:lnTo>
                    <a:pt x="319546" y="1294822"/>
                  </a:lnTo>
                  <a:lnTo>
                    <a:pt x="222878" y="1289481"/>
                  </a:lnTo>
                  <a:lnTo>
                    <a:pt x="123897" y="1263629"/>
                  </a:lnTo>
                  <a:lnTo>
                    <a:pt x="85829" y="1826702"/>
                  </a:lnTo>
                  <a:cubicBezTo>
                    <a:pt x="85829" y="1831388"/>
                    <a:pt x="81853" y="1834272"/>
                    <a:pt x="77154" y="1833190"/>
                  </a:cubicBezTo>
                  <a:cubicBezTo>
                    <a:pt x="68118" y="1831749"/>
                    <a:pt x="59082" y="1829586"/>
                    <a:pt x="49685" y="1827784"/>
                  </a:cubicBezTo>
                  <a:cubicBezTo>
                    <a:pt x="46793" y="1827423"/>
                    <a:pt x="44625" y="1824179"/>
                    <a:pt x="44625" y="1821296"/>
                  </a:cubicBezTo>
                  <a:cubicBezTo>
                    <a:pt x="57275" y="1629538"/>
                    <a:pt x="70287" y="1437780"/>
                    <a:pt x="83299" y="1246382"/>
                  </a:cubicBezTo>
                  <a:lnTo>
                    <a:pt x="83576" y="1246135"/>
                  </a:lnTo>
                  <a:lnTo>
                    <a:pt x="79558" y="1243889"/>
                  </a:lnTo>
                  <a:cubicBezTo>
                    <a:pt x="58099" y="1227646"/>
                    <a:pt x="53102" y="1207423"/>
                    <a:pt x="52562" y="1172485"/>
                  </a:cubicBezTo>
                  <a:lnTo>
                    <a:pt x="55823" y="1169349"/>
                  </a:lnTo>
                  <a:lnTo>
                    <a:pt x="30378" y="1147931"/>
                  </a:lnTo>
                  <a:cubicBezTo>
                    <a:pt x="12366" y="1126904"/>
                    <a:pt x="-693" y="1102681"/>
                    <a:pt x="28" y="1078187"/>
                  </a:cubicBezTo>
                  <a:cubicBezTo>
                    <a:pt x="748" y="1056214"/>
                    <a:pt x="13357" y="1033881"/>
                    <a:pt x="19481" y="1012269"/>
                  </a:cubicBezTo>
                  <a:cubicBezTo>
                    <a:pt x="29928" y="974448"/>
                    <a:pt x="40015" y="935906"/>
                    <a:pt x="50462" y="898084"/>
                  </a:cubicBezTo>
                  <a:cubicBezTo>
                    <a:pt x="81803" y="783539"/>
                    <a:pt x="112784" y="668993"/>
                    <a:pt x="143765" y="554808"/>
                  </a:cubicBezTo>
                  <a:cubicBezTo>
                    <a:pt x="162498" y="484208"/>
                    <a:pt x="190597" y="410006"/>
                    <a:pt x="199603" y="337605"/>
                  </a:cubicBezTo>
                  <a:cubicBezTo>
                    <a:pt x="205367" y="293299"/>
                    <a:pt x="199603" y="245032"/>
                    <a:pt x="198522" y="200366"/>
                  </a:cubicBezTo>
                  <a:lnTo>
                    <a:pt x="195686" y="75215"/>
                  </a:lnTo>
                  <a:lnTo>
                    <a:pt x="184566" y="65676"/>
                  </a:lnTo>
                  <a:cubicBezTo>
                    <a:pt x="155750" y="21923"/>
                    <a:pt x="257327" y="5425"/>
                    <a:pt x="282180" y="3632"/>
                  </a:cubicBezTo>
                  <a:cubicBezTo>
                    <a:pt x="306134" y="1480"/>
                    <a:pt x="331348" y="46"/>
                    <a:pt x="356562" y="1"/>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6" name="Freeform 906">
              <a:extLst>
                <a:ext uri="{FF2B5EF4-FFF2-40B4-BE49-F238E27FC236}">
                  <a16:creationId xmlns:a16="http://schemas.microsoft.com/office/drawing/2014/main" id="{9AE1C851-A411-7B46-B057-9079E03E02F3}"/>
                </a:ext>
              </a:extLst>
            </p:cNvPr>
            <p:cNvSpPr>
              <a:spLocks/>
            </p:cNvSpPr>
            <p:nvPr/>
          </p:nvSpPr>
          <p:spPr bwMode="auto">
            <a:xfrm rot="-4107207">
              <a:off x="375944" y="3891735"/>
              <a:ext cx="821538" cy="1110650"/>
            </a:xfrm>
            <a:custGeom>
              <a:avLst/>
              <a:gdLst/>
              <a:ahLst/>
              <a:cxnLst/>
              <a:rect l="0" t="0" r="r" b="b"/>
              <a:pathLst>
                <a:path w="535286" h="723662">
                  <a:moveTo>
                    <a:pt x="35777" y="530484"/>
                  </a:moveTo>
                  <a:cubicBezTo>
                    <a:pt x="65602" y="557070"/>
                    <a:pt x="98661" y="571800"/>
                    <a:pt x="132798" y="590841"/>
                  </a:cubicBezTo>
                  <a:cubicBezTo>
                    <a:pt x="135672" y="592638"/>
                    <a:pt x="133157" y="596231"/>
                    <a:pt x="130642" y="595512"/>
                  </a:cubicBezTo>
                  <a:cubicBezTo>
                    <a:pt x="92552" y="587608"/>
                    <a:pt x="58775" y="561022"/>
                    <a:pt x="31825" y="534076"/>
                  </a:cubicBezTo>
                  <a:cubicBezTo>
                    <a:pt x="29669" y="531561"/>
                    <a:pt x="33262" y="528328"/>
                    <a:pt x="35777" y="530484"/>
                  </a:cubicBezTo>
                  <a:close/>
                  <a:moveTo>
                    <a:pt x="12859" y="462123"/>
                  </a:moveTo>
                  <a:cubicBezTo>
                    <a:pt x="14371" y="460789"/>
                    <a:pt x="16685" y="460434"/>
                    <a:pt x="18287" y="462390"/>
                  </a:cubicBezTo>
                  <a:cubicBezTo>
                    <a:pt x="31459" y="479103"/>
                    <a:pt x="47834" y="487281"/>
                    <a:pt x="65633" y="497949"/>
                  </a:cubicBezTo>
                  <a:cubicBezTo>
                    <a:pt x="67413" y="498661"/>
                    <a:pt x="66345" y="502572"/>
                    <a:pt x="64209" y="502217"/>
                  </a:cubicBezTo>
                  <a:cubicBezTo>
                    <a:pt x="43562" y="498661"/>
                    <a:pt x="25407" y="483725"/>
                    <a:pt x="12236" y="467724"/>
                  </a:cubicBezTo>
                  <a:cubicBezTo>
                    <a:pt x="10634" y="465768"/>
                    <a:pt x="11346" y="463456"/>
                    <a:pt x="12859" y="462123"/>
                  </a:cubicBezTo>
                  <a:close/>
                  <a:moveTo>
                    <a:pt x="427145" y="320100"/>
                  </a:moveTo>
                  <a:cubicBezTo>
                    <a:pt x="435379" y="319290"/>
                    <a:pt x="444698" y="322438"/>
                    <a:pt x="450670" y="328193"/>
                  </a:cubicBezTo>
                  <a:cubicBezTo>
                    <a:pt x="465146" y="341863"/>
                    <a:pt x="465870" y="365605"/>
                    <a:pt x="449222" y="377836"/>
                  </a:cubicBezTo>
                  <a:cubicBezTo>
                    <a:pt x="434745" y="388268"/>
                    <a:pt x="411945" y="385750"/>
                    <a:pt x="403259" y="368843"/>
                  </a:cubicBezTo>
                  <a:cubicBezTo>
                    <a:pt x="399820" y="362008"/>
                    <a:pt x="399278" y="353914"/>
                    <a:pt x="401585" y="346944"/>
                  </a:cubicBezTo>
                  <a:lnTo>
                    <a:pt x="411396" y="337307"/>
                  </a:lnTo>
                  <a:lnTo>
                    <a:pt x="414026" y="340559"/>
                  </a:lnTo>
                  <a:lnTo>
                    <a:pt x="419286" y="337688"/>
                  </a:lnTo>
                  <a:lnTo>
                    <a:pt x="414523" y="360164"/>
                  </a:lnTo>
                  <a:cubicBezTo>
                    <a:pt x="417102" y="367674"/>
                    <a:pt x="423888" y="372800"/>
                    <a:pt x="434745" y="369562"/>
                  </a:cubicBezTo>
                  <a:cubicBezTo>
                    <a:pt x="445241" y="366325"/>
                    <a:pt x="449946" y="355893"/>
                    <a:pt x="445965" y="345460"/>
                  </a:cubicBezTo>
                  <a:cubicBezTo>
                    <a:pt x="443431" y="337906"/>
                    <a:pt x="423888" y="322078"/>
                    <a:pt x="419545" y="337546"/>
                  </a:cubicBezTo>
                  <a:lnTo>
                    <a:pt x="419286" y="337688"/>
                  </a:lnTo>
                  <a:lnTo>
                    <a:pt x="419545" y="336467"/>
                  </a:lnTo>
                  <a:cubicBezTo>
                    <a:pt x="420993" y="334669"/>
                    <a:pt x="419907" y="331071"/>
                    <a:pt x="417012" y="331791"/>
                  </a:cubicBezTo>
                  <a:lnTo>
                    <a:pt x="411396" y="337307"/>
                  </a:lnTo>
                  <a:lnTo>
                    <a:pt x="410135" y="335748"/>
                  </a:lnTo>
                  <a:cubicBezTo>
                    <a:pt x="411764" y="325675"/>
                    <a:pt x="418912" y="320909"/>
                    <a:pt x="427145" y="320100"/>
                  </a:cubicBezTo>
                  <a:close/>
                  <a:moveTo>
                    <a:pt x="365902" y="2187"/>
                  </a:moveTo>
                  <a:cubicBezTo>
                    <a:pt x="392520" y="7358"/>
                    <a:pt x="422825" y="20038"/>
                    <a:pt x="428760" y="21837"/>
                  </a:cubicBezTo>
                  <a:cubicBezTo>
                    <a:pt x="444227" y="26873"/>
                    <a:pt x="473364" y="30111"/>
                    <a:pt x="478399" y="49176"/>
                  </a:cubicBezTo>
                  <a:cubicBezTo>
                    <a:pt x="481637" y="60508"/>
                    <a:pt x="478040" y="66173"/>
                    <a:pt x="472824" y="69951"/>
                  </a:cubicBezTo>
                  <a:lnTo>
                    <a:pt x="468263" y="72768"/>
                  </a:lnTo>
                  <a:lnTo>
                    <a:pt x="466685" y="77124"/>
                  </a:lnTo>
                  <a:lnTo>
                    <a:pt x="462591" y="76271"/>
                  </a:lnTo>
                  <a:lnTo>
                    <a:pt x="457537" y="79393"/>
                  </a:lnTo>
                  <a:cubicBezTo>
                    <a:pt x="442069" y="97380"/>
                    <a:pt x="437393" y="142346"/>
                    <a:pt x="429839" y="165009"/>
                  </a:cubicBezTo>
                  <a:lnTo>
                    <a:pt x="410517" y="226031"/>
                  </a:lnTo>
                  <a:lnTo>
                    <a:pt x="406818" y="222925"/>
                  </a:lnTo>
                  <a:cubicBezTo>
                    <a:pt x="403761" y="221127"/>
                    <a:pt x="400613" y="222566"/>
                    <a:pt x="399040" y="224949"/>
                  </a:cubicBezTo>
                  <a:lnTo>
                    <a:pt x="400046" y="229600"/>
                  </a:lnTo>
                  <a:lnTo>
                    <a:pt x="398185" y="226163"/>
                  </a:lnTo>
                  <a:lnTo>
                    <a:pt x="401418" y="216136"/>
                  </a:lnTo>
                  <a:lnTo>
                    <a:pt x="375405" y="211041"/>
                  </a:lnTo>
                  <a:cubicBezTo>
                    <a:pt x="365065" y="207730"/>
                    <a:pt x="355081" y="204787"/>
                    <a:pt x="346168" y="198902"/>
                  </a:cubicBezTo>
                  <a:cubicBezTo>
                    <a:pt x="340819" y="195960"/>
                    <a:pt x="345098" y="188603"/>
                    <a:pt x="350090" y="189706"/>
                  </a:cubicBezTo>
                  <a:cubicBezTo>
                    <a:pt x="360786" y="192281"/>
                    <a:pt x="371126" y="194856"/>
                    <a:pt x="381466" y="197799"/>
                  </a:cubicBezTo>
                  <a:lnTo>
                    <a:pt x="403595" y="209384"/>
                  </a:lnTo>
                  <a:lnTo>
                    <a:pt x="412088" y="183040"/>
                  </a:lnTo>
                  <a:lnTo>
                    <a:pt x="395217" y="187897"/>
                  </a:lnTo>
                  <a:cubicBezTo>
                    <a:pt x="387177" y="188250"/>
                    <a:pt x="380964" y="185428"/>
                    <a:pt x="374751" y="181195"/>
                  </a:cubicBezTo>
                  <a:cubicBezTo>
                    <a:pt x="367807" y="176256"/>
                    <a:pt x="374751" y="166378"/>
                    <a:pt x="381330" y="170611"/>
                  </a:cubicBezTo>
                  <a:cubicBezTo>
                    <a:pt x="387177" y="174492"/>
                    <a:pt x="391197" y="175197"/>
                    <a:pt x="398141" y="174492"/>
                  </a:cubicBezTo>
                  <a:lnTo>
                    <a:pt x="414320" y="176119"/>
                  </a:lnTo>
                  <a:lnTo>
                    <a:pt x="447523" y="73134"/>
                  </a:lnTo>
                  <a:lnTo>
                    <a:pt x="437555" y="71059"/>
                  </a:lnTo>
                  <a:cubicBezTo>
                    <a:pt x="427995" y="67828"/>
                    <a:pt x="418569" y="63844"/>
                    <a:pt x="409233" y="60479"/>
                  </a:cubicBezTo>
                  <a:cubicBezTo>
                    <a:pt x="390561" y="53751"/>
                    <a:pt x="371171" y="47376"/>
                    <a:pt x="353576" y="37814"/>
                  </a:cubicBezTo>
                  <a:cubicBezTo>
                    <a:pt x="350344" y="36044"/>
                    <a:pt x="353217" y="31440"/>
                    <a:pt x="356449" y="32148"/>
                  </a:cubicBezTo>
                  <a:cubicBezTo>
                    <a:pt x="376916" y="36398"/>
                    <a:pt x="397024" y="44897"/>
                    <a:pt x="416774" y="51626"/>
                  </a:cubicBezTo>
                  <a:lnTo>
                    <a:pt x="453307" y="66138"/>
                  </a:lnTo>
                  <a:lnTo>
                    <a:pt x="462617" y="51110"/>
                  </a:lnTo>
                  <a:cubicBezTo>
                    <a:pt x="463382" y="46838"/>
                    <a:pt x="461313" y="44140"/>
                    <a:pt x="456457" y="43061"/>
                  </a:cubicBezTo>
                  <a:cubicBezTo>
                    <a:pt x="455019" y="42341"/>
                    <a:pt x="453940" y="41982"/>
                    <a:pt x="452860" y="41622"/>
                  </a:cubicBezTo>
                  <a:cubicBezTo>
                    <a:pt x="449623" y="39463"/>
                    <a:pt x="443148" y="38744"/>
                    <a:pt x="439192" y="37305"/>
                  </a:cubicBezTo>
                  <a:cubicBezTo>
                    <a:pt x="428041" y="33708"/>
                    <a:pt x="416890" y="30111"/>
                    <a:pt x="405739" y="26513"/>
                  </a:cubicBezTo>
                  <a:cubicBezTo>
                    <a:pt x="393869" y="22916"/>
                    <a:pt x="380919" y="17160"/>
                    <a:pt x="368689" y="14642"/>
                  </a:cubicBezTo>
                  <a:cubicBezTo>
                    <a:pt x="365092" y="13923"/>
                    <a:pt x="360056" y="10325"/>
                    <a:pt x="356819" y="10685"/>
                  </a:cubicBezTo>
                  <a:cubicBezTo>
                    <a:pt x="356100" y="10685"/>
                    <a:pt x="355021" y="10325"/>
                    <a:pt x="353941" y="9966"/>
                  </a:cubicBezTo>
                  <a:cubicBezTo>
                    <a:pt x="345309" y="6728"/>
                    <a:pt x="342071" y="14642"/>
                    <a:pt x="344589" y="33708"/>
                  </a:cubicBezTo>
                  <a:cubicBezTo>
                    <a:pt x="346747" y="35147"/>
                    <a:pt x="347826" y="37665"/>
                    <a:pt x="347107" y="40183"/>
                  </a:cubicBezTo>
                  <a:lnTo>
                    <a:pt x="297467" y="193787"/>
                  </a:lnTo>
                  <a:cubicBezTo>
                    <a:pt x="296748" y="195946"/>
                    <a:pt x="294590" y="197744"/>
                    <a:pt x="292072" y="197744"/>
                  </a:cubicBezTo>
                  <a:cubicBezTo>
                    <a:pt x="156463" y="188751"/>
                    <a:pt x="31645" y="283360"/>
                    <a:pt x="13300" y="420776"/>
                  </a:cubicBezTo>
                  <a:cubicBezTo>
                    <a:pt x="9344" y="451353"/>
                    <a:pt x="11097" y="481750"/>
                    <a:pt x="17785" y="510737"/>
                  </a:cubicBezTo>
                  <a:lnTo>
                    <a:pt x="38300" y="559774"/>
                  </a:lnTo>
                  <a:lnTo>
                    <a:pt x="83692" y="607495"/>
                  </a:lnTo>
                  <a:cubicBezTo>
                    <a:pt x="105477" y="623596"/>
                    <a:pt x="129415" y="637036"/>
                    <a:pt x="153441" y="651287"/>
                  </a:cubicBezTo>
                  <a:cubicBezTo>
                    <a:pt x="156310" y="653091"/>
                    <a:pt x="154876" y="658142"/>
                    <a:pt x="151648" y="657420"/>
                  </a:cubicBezTo>
                  <a:cubicBezTo>
                    <a:pt x="121705" y="652730"/>
                    <a:pt x="96871" y="638118"/>
                    <a:pt x="76296" y="618319"/>
                  </a:cubicBezTo>
                  <a:lnTo>
                    <a:pt x="43371" y="571896"/>
                  </a:lnTo>
                  <a:lnTo>
                    <a:pt x="51879" y="592232"/>
                  </a:lnTo>
                  <a:cubicBezTo>
                    <a:pt x="83443" y="642099"/>
                    <a:pt x="131643" y="681400"/>
                    <a:pt x="190275" y="700286"/>
                  </a:cubicBezTo>
                  <a:cubicBezTo>
                    <a:pt x="249087" y="719172"/>
                    <a:pt x="311227" y="715305"/>
                    <a:pt x="365947" y="693136"/>
                  </a:cubicBezTo>
                  <a:lnTo>
                    <a:pt x="376155" y="686832"/>
                  </a:lnTo>
                  <a:lnTo>
                    <a:pt x="357727" y="688203"/>
                  </a:lnTo>
                  <a:cubicBezTo>
                    <a:pt x="342506" y="687770"/>
                    <a:pt x="327239" y="686472"/>
                    <a:pt x="313230" y="686298"/>
                  </a:cubicBezTo>
                  <a:cubicBezTo>
                    <a:pt x="307482" y="685952"/>
                    <a:pt x="308201" y="677986"/>
                    <a:pt x="313230" y="677986"/>
                  </a:cubicBezTo>
                  <a:cubicBezTo>
                    <a:pt x="327598" y="677639"/>
                    <a:pt x="342955" y="676340"/>
                    <a:pt x="358177" y="675907"/>
                  </a:cubicBezTo>
                  <a:lnTo>
                    <a:pt x="390186" y="678168"/>
                  </a:lnTo>
                  <a:lnTo>
                    <a:pt x="441119" y="646714"/>
                  </a:lnTo>
                  <a:lnTo>
                    <a:pt x="490637" y="584327"/>
                  </a:lnTo>
                  <a:lnTo>
                    <a:pt x="490304" y="584128"/>
                  </a:lnTo>
                  <a:cubicBezTo>
                    <a:pt x="510480" y="507903"/>
                    <a:pt x="408519" y="519768"/>
                    <a:pt x="369969" y="487768"/>
                  </a:cubicBezTo>
                  <a:cubicBezTo>
                    <a:pt x="345830" y="467634"/>
                    <a:pt x="335742" y="452892"/>
                    <a:pt x="299353" y="460443"/>
                  </a:cubicBezTo>
                  <a:cubicBezTo>
                    <a:pt x="276295" y="465476"/>
                    <a:pt x="251435" y="473746"/>
                    <a:pt x="227656" y="475184"/>
                  </a:cubicBezTo>
                  <a:cubicBezTo>
                    <a:pt x="189106" y="477701"/>
                    <a:pt x="168930" y="455409"/>
                    <a:pt x="139387" y="434196"/>
                  </a:cubicBezTo>
                  <a:cubicBezTo>
                    <a:pt x="120652" y="421252"/>
                    <a:pt x="106601" y="412623"/>
                    <a:pt x="81021" y="418016"/>
                  </a:cubicBezTo>
                  <a:cubicBezTo>
                    <a:pt x="70212" y="420173"/>
                    <a:pt x="60124" y="427724"/>
                    <a:pt x="48956" y="430241"/>
                  </a:cubicBezTo>
                  <a:cubicBezTo>
                    <a:pt x="35985" y="433117"/>
                    <a:pt x="28059" y="433117"/>
                    <a:pt x="15810" y="428443"/>
                  </a:cubicBezTo>
                  <a:cubicBezTo>
                    <a:pt x="12207" y="427005"/>
                    <a:pt x="14008" y="421611"/>
                    <a:pt x="17611" y="422331"/>
                  </a:cubicBezTo>
                  <a:cubicBezTo>
                    <a:pt x="47515" y="430600"/>
                    <a:pt x="73095" y="402915"/>
                    <a:pt x="102638" y="405791"/>
                  </a:cubicBezTo>
                  <a:cubicBezTo>
                    <a:pt x="122814" y="407589"/>
                    <a:pt x="139027" y="421252"/>
                    <a:pt x="154519" y="433117"/>
                  </a:cubicBezTo>
                  <a:cubicBezTo>
                    <a:pt x="163886" y="439948"/>
                    <a:pt x="172893" y="448578"/>
                    <a:pt x="183342" y="454330"/>
                  </a:cubicBezTo>
                  <a:cubicBezTo>
                    <a:pt x="214326" y="471229"/>
                    <a:pt x="241347" y="461521"/>
                    <a:pt x="272692" y="454690"/>
                  </a:cubicBezTo>
                  <a:cubicBezTo>
                    <a:pt x="294309" y="450016"/>
                    <a:pt x="324573" y="436353"/>
                    <a:pt x="345830" y="444623"/>
                  </a:cubicBezTo>
                  <a:cubicBezTo>
                    <a:pt x="364925" y="452173"/>
                    <a:pt x="368888" y="474106"/>
                    <a:pt x="387623" y="484892"/>
                  </a:cubicBezTo>
                  <a:cubicBezTo>
                    <a:pt x="413563" y="499634"/>
                    <a:pt x="445989" y="498195"/>
                    <a:pt x="472290" y="512577"/>
                  </a:cubicBezTo>
                  <a:cubicBezTo>
                    <a:pt x="486160" y="519948"/>
                    <a:pt x="498050" y="532173"/>
                    <a:pt x="503454" y="545791"/>
                  </a:cubicBezTo>
                  <a:lnTo>
                    <a:pt x="504906" y="557195"/>
                  </a:lnTo>
                  <a:lnTo>
                    <a:pt x="516391" y="529253"/>
                  </a:lnTo>
                  <a:cubicBezTo>
                    <a:pt x="549616" y="417758"/>
                    <a:pt x="501736" y="295591"/>
                    <a:pt x="400703" y="232638"/>
                  </a:cubicBezTo>
                  <a:lnTo>
                    <a:pt x="400046" y="229600"/>
                  </a:lnTo>
                  <a:lnTo>
                    <a:pt x="402007" y="233223"/>
                  </a:lnTo>
                  <a:cubicBezTo>
                    <a:pt x="404750" y="234077"/>
                    <a:pt x="408077" y="233178"/>
                    <a:pt x="409336" y="229760"/>
                  </a:cubicBezTo>
                  <a:lnTo>
                    <a:pt x="410517" y="226031"/>
                  </a:lnTo>
                  <a:lnTo>
                    <a:pt x="465789" y="272432"/>
                  </a:lnTo>
                  <a:cubicBezTo>
                    <a:pt x="582371" y="402700"/>
                    <a:pt x="551959" y="624922"/>
                    <a:pt x="376963" y="701725"/>
                  </a:cubicBezTo>
                  <a:cubicBezTo>
                    <a:pt x="211498" y="774030"/>
                    <a:pt x="17257" y="659277"/>
                    <a:pt x="1070" y="479412"/>
                  </a:cubicBezTo>
                  <a:cubicBezTo>
                    <a:pt x="-6843" y="391638"/>
                    <a:pt x="29487" y="303505"/>
                    <a:pt x="97471" y="247387"/>
                  </a:cubicBezTo>
                  <a:cubicBezTo>
                    <a:pt x="129485" y="220767"/>
                    <a:pt x="167973" y="201701"/>
                    <a:pt x="208620" y="192348"/>
                  </a:cubicBezTo>
                  <a:cubicBezTo>
                    <a:pt x="230562" y="186952"/>
                    <a:pt x="252144" y="185513"/>
                    <a:pt x="274446" y="185513"/>
                  </a:cubicBezTo>
                  <a:cubicBezTo>
                    <a:pt x="292072" y="185154"/>
                    <a:pt x="284518" y="191629"/>
                    <a:pt x="291712" y="174722"/>
                  </a:cubicBezTo>
                  <a:cubicBezTo>
                    <a:pt x="305381" y="144145"/>
                    <a:pt x="312575" y="109251"/>
                    <a:pt x="322647" y="77595"/>
                  </a:cubicBezTo>
                  <a:cubicBezTo>
                    <a:pt x="325884" y="68242"/>
                    <a:pt x="335237" y="51335"/>
                    <a:pt x="334517" y="41622"/>
                  </a:cubicBezTo>
                  <a:cubicBezTo>
                    <a:pt x="333798" y="35147"/>
                    <a:pt x="328402" y="38744"/>
                    <a:pt x="325165" y="27592"/>
                  </a:cubicBezTo>
                  <a:cubicBezTo>
                    <a:pt x="316353" y="-646"/>
                    <a:pt x="339284" y="-2985"/>
                    <a:pt x="365902" y="2187"/>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7" name="Freeform 899">
              <a:extLst>
                <a:ext uri="{FF2B5EF4-FFF2-40B4-BE49-F238E27FC236}">
                  <a16:creationId xmlns:a16="http://schemas.microsoft.com/office/drawing/2014/main" id="{15943FE1-AB6F-1D49-BEBA-9B0DD0F2B805}"/>
                </a:ext>
              </a:extLst>
            </p:cNvPr>
            <p:cNvSpPr>
              <a:spLocks/>
            </p:cNvSpPr>
            <p:nvPr/>
          </p:nvSpPr>
          <p:spPr bwMode="auto">
            <a:xfrm rot="2004089">
              <a:off x="895898" y="1148777"/>
              <a:ext cx="1020486" cy="1366400"/>
            </a:xfrm>
            <a:custGeom>
              <a:avLst/>
              <a:gdLst/>
              <a:ahLst/>
              <a:cxnLst/>
              <a:rect l="0" t="0" r="r" b="b"/>
              <a:pathLst>
                <a:path w="664914" h="890300">
                  <a:moveTo>
                    <a:pt x="302404" y="796255"/>
                  </a:moveTo>
                  <a:cubicBezTo>
                    <a:pt x="306363" y="795554"/>
                    <a:pt x="306723" y="800812"/>
                    <a:pt x="303483" y="802214"/>
                  </a:cubicBezTo>
                  <a:cubicBezTo>
                    <a:pt x="260292" y="822192"/>
                    <a:pt x="207021" y="821491"/>
                    <a:pt x="160590" y="815182"/>
                  </a:cubicBezTo>
                  <a:cubicBezTo>
                    <a:pt x="156271" y="814481"/>
                    <a:pt x="157711" y="808873"/>
                    <a:pt x="161670" y="809223"/>
                  </a:cubicBezTo>
                  <a:cubicBezTo>
                    <a:pt x="210621" y="813079"/>
                    <a:pt x="254533" y="803265"/>
                    <a:pt x="302404" y="796255"/>
                  </a:cubicBezTo>
                  <a:close/>
                  <a:moveTo>
                    <a:pt x="167145" y="755358"/>
                  </a:moveTo>
                  <a:cubicBezTo>
                    <a:pt x="170003" y="754998"/>
                    <a:pt x="171789" y="758952"/>
                    <a:pt x="169288" y="760390"/>
                  </a:cubicBezTo>
                  <a:cubicBezTo>
                    <a:pt x="146071" y="772970"/>
                    <a:pt x="117139" y="771532"/>
                    <a:pt x="92493" y="765781"/>
                  </a:cubicBezTo>
                  <a:cubicBezTo>
                    <a:pt x="86421" y="763984"/>
                    <a:pt x="87850" y="754279"/>
                    <a:pt x="93922" y="755717"/>
                  </a:cubicBezTo>
                  <a:cubicBezTo>
                    <a:pt x="119639" y="762187"/>
                    <a:pt x="141785" y="758592"/>
                    <a:pt x="167145" y="755358"/>
                  </a:cubicBezTo>
                  <a:close/>
                  <a:moveTo>
                    <a:pt x="416292" y="300844"/>
                  </a:moveTo>
                  <a:cubicBezTo>
                    <a:pt x="440407" y="303747"/>
                    <a:pt x="459123" y="326607"/>
                    <a:pt x="451924" y="351281"/>
                  </a:cubicBezTo>
                  <a:cubicBezTo>
                    <a:pt x="445446" y="371964"/>
                    <a:pt x="421691" y="387204"/>
                    <a:pt x="400456" y="376681"/>
                  </a:cubicBezTo>
                  <a:cubicBezTo>
                    <a:pt x="387769" y="370150"/>
                    <a:pt x="379333" y="356270"/>
                    <a:pt x="381071" y="342850"/>
                  </a:cubicBezTo>
                  <a:lnTo>
                    <a:pt x="382661" y="338992"/>
                  </a:lnTo>
                  <a:lnTo>
                    <a:pt x="389838" y="340713"/>
                  </a:lnTo>
                  <a:lnTo>
                    <a:pt x="392500" y="334439"/>
                  </a:lnTo>
                  <a:lnTo>
                    <a:pt x="395175" y="348265"/>
                  </a:lnTo>
                  <a:cubicBezTo>
                    <a:pt x="402211" y="362484"/>
                    <a:pt x="419622" y="370785"/>
                    <a:pt x="431769" y="354184"/>
                  </a:cubicBezTo>
                  <a:cubicBezTo>
                    <a:pt x="439687" y="342935"/>
                    <a:pt x="436448" y="329147"/>
                    <a:pt x="424931" y="321890"/>
                  </a:cubicBezTo>
                  <a:cubicBezTo>
                    <a:pt x="416292" y="316084"/>
                    <a:pt x="385699" y="315358"/>
                    <a:pt x="392898" y="333501"/>
                  </a:cubicBezTo>
                  <a:lnTo>
                    <a:pt x="392500" y="334439"/>
                  </a:lnTo>
                  <a:lnTo>
                    <a:pt x="392178" y="332775"/>
                  </a:lnTo>
                  <a:cubicBezTo>
                    <a:pt x="392178" y="329873"/>
                    <a:pt x="388579" y="327333"/>
                    <a:pt x="386419" y="329873"/>
                  </a:cubicBezTo>
                  <a:lnTo>
                    <a:pt x="382661" y="338992"/>
                  </a:lnTo>
                  <a:lnTo>
                    <a:pt x="382460" y="338944"/>
                  </a:lnTo>
                  <a:cubicBezTo>
                    <a:pt x="370583" y="316810"/>
                    <a:pt x="396137" y="298667"/>
                    <a:pt x="416292" y="300844"/>
                  </a:cubicBezTo>
                  <a:close/>
                  <a:moveTo>
                    <a:pt x="217838" y="48"/>
                  </a:moveTo>
                  <a:cubicBezTo>
                    <a:pt x="223776" y="346"/>
                    <a:pt x="229360" y="2034"/>
                    <a:pt x="234223" y="5815"/>
                  </a:cubicBezTo>
                  <a:cubicBezTo>
                    <a:pt x="245750" y="14456"/>
                    <a:pt x="246381" y="22648"/>
                    <a:pt x="244039" y="30209"/>
                  </a:cubicBezTo>
                  <a:lnTo>
                    <a:pt x="241229" y="37436"/>
                  </a:lnTo>
                  <a:lnTo>
                    <a:pt x="242952" y="37085"/>
                  </a:lnTo>
                  <a:cubicBezTo>
                    <a:pt x="246188" y="36729"/>
                    <a:pt x="247986" y="41005"/>
                    <a:pt x="245110" y="43144"/>
                  </a:cubicBezTo>
                  <a:lnTo>
                    <a:pt x="237657" y="46623"/>
                  </a:lnTo>
                  <a:lnTo>
                    <a:pt x="236024" y="50823"/>
                  </a:lnTo>
                  <a:cubicBezTo>
                    <a:pt x="234583" y="80348"/>
                    <a:pt x="263401" y="127876"/>
                    <a:pt x="273128" y="155601"/>
                  </a:cubicBezTo>
                  <a:lnTo>
                    <a:pt x="299649" y="230030"/>
                  </a:lnTo>
                  <a:lnTo>
                    <a:pt x="294021" y="229774"/>
                  </a:lnTo>
                  <a:cubicBezTo>
                    <a:pt x="289518" y="230314"/>
                    <a:pt x="287537" y="234095"/>
                    <a:pt x="287807" y="237651"/>
                  </a:cubicBezTo>
                  <a:lnTo>
                    <a:pt x="291620" y="241062"/>
                  </a:lnTo>
                  <a:lnTo>
                    <a:pt x="287897" y="239496"/>
                  </a:lnTo>
                  <a:lnTo>
                    <a:pt x="283424" y="226880"/>
                  </a:lnTo>
                  <a:lnTo>
                    <a:pt x="254139" y="240987"/>
                  </a:lnTo>
                  <a:cubicBezTo>
                    <a:pt x="241829" y="245573"/>
                    <a:pt x="229519" y="250159"/>
                    <a:pt x="216122" y="251571"/>
                  </a:cubicBezTo>
                  <a:cubicBezTo>
                    <a:pt x="208519" y="252276"/>
                    <a:pt x="207071" y="242398"/>
                    <a:pt x="213588" y="239576"/>
                  </a:cubicBezTo>
                  <a:cubicBezTo>
                    <a:pt x="225898" y="234284"/>
                    <a:pt x="238208" y="228993"/>
                    <a:pt x="250518" y="224407"/>
                  </a:cubicBezTo>
                  <a:cubicBezTo>
                    <a:pt x="255768" y="222290"/>
                    <a:pt x="261199" y="219821"/>
                    <a:pt x="266721" y="218321"/>
                  </a:cubicBezTo>
                  <a:lnTo>
                    <a:pt x="280313" y="218106"/>
                  </a:lnTo>
                  <a:lnTo>
                    <a:pt x="269970" y="188935"/>
                  </a:lnTo>
                  <a:lnTo>
                    <a:pt x="266752" y="195406"/>
                  </a:lnTo>
                  <a:cubicBezTo>
                    <a:pt x="263767" y="199194"/>
                    <a:pt x="260203" y="202663"/>
                    <a:pt x="257352" y="205401"/>
                  </a:cubicBezTo>
                  <a:cubicBezTo>
                    <a:pt x="249868" y="211608"/>
                    <a:pt x="241315" y="213434"/>
                    <a:pt x="232406" y="213799"/>
                  </a:cubicBezTo>
                  <a:cubicBezTo>
                    <a:pt x="222427" y="214164"/>
                    <a:pt x="221358" y="198829"/>
                    <a:pt x="231337" y="198098"/>
                  </a:cubicBezTo>
                  <a:cubicBezTo>
                    <a:pt x="239533" y="197368"/>
                    <a:pt x="243810" y="195543"/>
                    <a:pt x="249512" y="189701"/>
                  </a:cubicBezTo>
                  <a:lnTo>
                    <a:pt x="266454" y="179019"/>
                  </a:lnTo>
                  <a:lnTo>
                    <a:pt x="222087" y="53891"/>
                  </a:lnTo>
                  <a:lnTo>
                    <a:pt x="211804" y="58691"/>
                  </a:lnTo>
                  <a:cubicBezTo>
                    <a:pt x="199983" y="62567"/>
                    <a:pt x="187757" y="65596"/>
                    <a:pt x="176071" y="69160"/>
                  </a:cubicBezTo>
                  <a:cubicBezTo>
                    <a:pt x="152698" y="76644"/>
                    <a:pt x="128966" y="84840"/>
                    <a:pt x="104155" y="88404"/>
                  </a:cubicBezTo>
                  <a:cubicBezTo>
                    <a:pt x="99480" y="88760"/>
                    <a:pt x="99121" y="82346"/>
                    <a:pt x="102717" y="80564"/>
                  </a:cubicBezTo>
                  <a:cubicBezTo>
                    <a:pt x="126089" y="69516"/>
                    <a:pt x="152338" y="63101"/>
                    <a:pt x="176790" y="55261"/>
                  </a:cubicBezTo>
                  <a:cubicBezTo>
                    <a:pt x="187577" y="51697"/>
                    <a:pt x="198454" y="47420"/>
                    <a:pt x="209466" y="43901"/>
                  </a:cubicBezTo>
                  <a:lnTo>
                    <a:pt x="222050" y="41340"/>
                  </a:lnTo>
                  <a:lnTo>
                    <a:pt x="219948" y="19182"/>
                  </a:lnTo>
                  <a:cubicBezTo>
                    <a:pt x="217472" y="14456"/>
                    <a:pt x="213329" y="13376"/>
                    <a:pt x="207566" y="15896"/>
                  </a:cubicBezTo>
                  <a:lnTo>
                    <a:pt x="203243" y="17697"/>
                  </a:lnTo>
                  <a:cubicBezTo>
                    <a:pt x="198199" y="17337"/>
                    <a:pt x="191715" y="21657"/>
                    <a:pt x="186672" y="23098"/>
                  </a:cubicBezTo>
                  <a:cubicBezTo>
                    <a:pt x="172983" y="28139"/>
                    <a:pt x="159294" y="32819"/>
                    <a:pt x="145606" y="37860"/>
                  </a:cubicBezTo>
                  <a:cubicBezTo>
                    <a:pt x="130836" y="43261"/>
                    <a:pt x="114626" y="46862"/>
                    <a:pt x="100577" y="54063"/>
                  </a:cubicBezTo>
                  <a:cubicBezTo>
                    <a:pt x="96614" y="55863"/>
                    <a:pt x="88689" y="55863"/>
                    <a:pt x="86167" y="59104"/>
                  </a:cubicBezTo>
                  <a:cubicBezTo>
                    <a:pt x="84726" y="59464"/>
                    <a:pt x="83646" y="59824"/>
                    <a:pt x="82565" y="60184"/>
                  </a:cubicBezTo>
                  <a:cubicBezTo>
                    <a:pt x="71758" y="63425"/>
                    <a:pt x="74280" y="73867"/>
                    <a:pt x="90850" y="90430"/>
                  </a:cubicBezTo>
                  <a:cubicBezTo>
                    <a:pt x="94092" y="90430"/>
                    <a:pt x="97335" y="92230"/>
                    <a:pt x="98055" y="95110"/>
                  </a:cubicBezTo>
                  <a:cubicBezTo>
                    <a:pt x="120389" y="157761"/>
                    <a:pt x="142724" y="220413"/>
                    <a:pt x="164698" y="283064"/>
                  </a:cubicBezTo>
                  <a:cubicBezTo>
                    <a:pt x="166139" y="285944"/>
                    <a:pt x="164698" y="289185"/>
                    <a:pt x="162537" y="291345"/>
                  </a:cubicBezTo>
                  <a:cubicBezTo>
                    <a:pt x="22406" y="383522"/>
                    <a:pt x="-29467" y="569674"/>
                    <a:pt x="55908" y="718021"/>
                  </a:cubicBezTo>
                  <a:cubicBezTo>
                    <a:pt x="74910" y="751057"/>
                    <a:pt x="99383" y="779637"/>
                    <a:pt x="127650" y="803131"/>
                  </a:cubicBezTo>
                  <a:lnTo>
                    <a:pt x="188269" y="838150"/>
                  </a:lnTo>
                  <a:lnTo>
                    <a:pt x="215380" y="845327"/>
                  </a:lnTo>
                  <a:cubicBezTo>
                    <a:pt x="265405" y="852762"/>
                    <a:pt x="315429" y="844676"/>
                    <a:pt x="367277" y="838646"/>
                  </a:cubicBezTo>
                  <a:cubicBezTo>
                    <a:pt x="370877" y="838280"/>
                    <a:pt x="373398" y="844493"/>
                    <a:pt x="369797" y="846320"/>
                  </a:cubicBezTo>
                  <a:cubicBezTo>
                    <a:pt x="320380" y="873456"/>
                    <a:pt x="265495" y="869550"/>
                    <a:pt x="214255" y="852950"/>
                  </a:cubicBezTo>
                  <a:lnTo>
                    <a:pt x="213023" y="852451"/>
                  </a:lnTo>
                  <a:lnTo>
                    <a:pt x="222155" y="857726"/>
                  </a:lnTo>
                  <a:cubicBezTo>
                    <a:pt x="290509" y="883110"/>
                    <a:pt x="367328" y="885631"/>
                    <a:pt x="439195" y="860246"/>
                  </a:cubicBezTo>
                  <a:cubicBezTo>
                    <a:pt x="510881" y="834682"/>
                    <a:pt x="569059" y="784273"/>
                    <a:pt x="606208" y="721487"/>
                  </a:cubicBezTo>
                  <a:lnTo>
                    <a:pt x="611892" y="709733"/>
                  </a:lnTo>
                  <a:lnTo>
                    <a:pt x="595475" y="724550"/>
                  </a:lnTo>
                  <a:cubicBezTo>
                    <a:pt x="580141" y="735669"/>
                    <a:pt x="564041" y="745926"/>
                    <a:pt x="550011" y="756273"/>
                  </a:cubicBezTo>
                  <a:cubicBezTo>
                    <a:pt x="544255" y="760266"/>
                    <a:pt x="538858" y="751916"/>
                    <a:pt x="543895" y="747559"/>
                  </a:cubicBezTo>
                  <a:cubicBezTo>
                    <a:pt x="557566" y="736486"/>
                    <a:pt x="571506" y="723597"/>
                    <a:pt x="586077" y="711662"/>
                  </a:cubicBezTo>
                  <a:lnTo>
                    <a:pt x="622538" y="687720"/>
                  </a:lnTo>
                  <a:lnTo>
                    <a:pt x="630009" y="672271"/>
                  </a:lnTo>
                  <a:cubicBezTo>
                    <a:pt x="643091" y="638173"/>
                    <a:pt x="650446" y="601760"/>
                    <a:pt x="651134" y="564591"/>
                  </a:cubicBezTo>
                  <a:lnTo>
                    <a:pt x="648089" y="522749"/>
                  </a:lnTo>
                  <a:lnTo>
                    <a:pt x="646899" y="521995"/>
                  </a:lnTo>
                  <a:cubicBezTo>
                    <a:pt x="609790" y="432017"/>
                    <a:pt x="518640" y="520195"/>
                    <a:pt x="456672" y="517676"/>
                  </a:cubicBezTo>
                  <a:cubicBezTo>
                    <a:pt x="418122" y="515876"/>
                    <a:pt x="397226" y="508678"/>
                    <a:pt x="366963" y="543589"/>
                  </a:cubicBezTo>
                  <a:cubicBezTo>
                    <a:pt x="348229" y="565904"/>
                    <a:pt x="329855" y="592537"/>
                    <a:pt x="307878" y="611612"/>
                  </a:cubicBezTo>
                  <a:cubicBezTo>
                    <a:pt x="271850" y="642924"/>
                    <a:pt x="235462" y="635726"/>
                    <a:pt x="190428" y="637526"/>
                  </a:cubicBezTo>
                  <a:cubicBezTo>
                    <a:pt x="162326" y="638605"/>
                    <a:pt x="141790" y="640765"/>
                    <a:pt x="121255" y="664879"/>
                  </a:cubicBezTo>
                  <a:cubicBezTo>
                    <a:pt x="112248" y="675676"/>
                    <a:pt x="107564" y="690073"/>
                    <a:pt x="98917" y="700870"/>
                  </a:cubicBezTo>
                  <a:cubicBezTo>
                    <a:pt x="88109" y="713467"/>
                    <a:pt x="80543" y="719226"/>
                    <a:pt x="65051" y="723905"/>
                  </a:cubicBezTo>
                  <a:cubicBezTo>
                    <a:pt x="60368" y="725344"/>
                    <a:pt x="57846" y="718866"/>
                    <a:pt x="62169" y="716706"/>
                  </a:cubicBezTo>
                  <a:cubicBezTo>
                    <a:pt x="97837" y="702670"/>
                    <a:pt x="101800" y="656241"/>
                    <a:pt x="133144" y="637166"/>
                  </a:cubicBezTo>
                  <a:cubicBezTo>
                    <a:pt x="154400" y="623849"/>
                    <a:pt x="180340" y="624929"/>
                    <a:pt x="204478" y="624929"/>
                  </a:cubicBezTo>
                  <a:cubicBezTo>
                    <a:pt x="218890" y="624929"/>
                    <a:pt x="234021" y="626368"/>
                    <a:pt x="248792" y="624569"/>
                  </a:cubicBezTo>
                  <a:cubicBezTo>
                    <a:pt x="291665" y="617731"/>
                    <a:pt x="311120" y="587858"/>
                    <a:pt x="336700" y="557626"/>
                  </a:cubicBezTo>
                  <a:cubicBezTo>
                    <a:pt x="353993" y="537111"/>
                    <a:pt x="373808" y="501120"/>
                    <a:pt x="400829" y="493202"/>
                  </a:cubicBezTo>
                  <a:cubicBezTo>
                    <a:pt x="425328" y="486723"/>
                    <a:pt x="445503" y="505079"/>
                    <a:pt x="471443" y="501480"/>
                  </a:cubicBezTo>
                  <a:cubicBezTo>
                    <a:pt x="508552" y="496801"/>
                    <a:pt x="539176" y="471247"/>
                    <a:pt x="575564" y="465489"/>
                  </a:cubicBezTo>
                  <a:cubicBezTo>
                    <a:pt x="594659" y="462609"/>
                    <a:pt x="615555" y="465758"/>
                    <a:pt x="631092" y="475071"/>
                  </a:cubicBezTo>
                  <a:lnTo>
                    <a:pt x="640692" y="484785"/>
                  </a:lnTo>
                  <a:lnTo>
                    <a:pt x="630833" y="448062"/>
                  </a:lnTo>
                  <a:cubicBezTo>
                    <a:pt x="579967" y="313962"/>
                    <a:pt x="441671" y="229999"/>
                    <a:pt x="295102" y="244177"/>
                  </a:cubicBezTo>
                  <a:lnTo>
                    <a:pt x="291620" y="241062"/>
                  </a:lnTo>
                  <a:lnTo>
                    <a:pt x="296993" y="243322"/>
                  </a:lnTo>
                  <a:cubicBezTo>
                    <a:pt x="300325" y="242106"/>
                    <a:pt x="302847" y="238776"/>
                    <a:pt x="301226" y="234455"/>
                  </a:cubicBezTo>
                  <a:lnTo>
                    <a:pt x="299649" y="230030"/>
                  </a:lnTo>
                  <a:lnTo>
                    <a:pt x="389048" y="234087"/>
                  </a:lnTo>
                  <a:cubicBezTo>
                    <a:pt x="601209" y="274355"/>
                    <a:pt x="738008" y="514900"/>
                    <a:pt x="623274" y="721262"/>
                  </a:cubicBezTo>
                  <a:cubicBezTo>
                    <a:pt x="515204" y="916416"/>
                    <a:pt x="238545" y="949182"/>
                    <a:pt x="87248" y="784993"/>
                  </a:cubicBezTo>
                  <a:cubicBezTo>
                    <a:pt x="14121" y="704699"/>
                    <a:pt x="-16139" y="590918"/>
                    <a:pt x="8357" y="485060"/>
                  </a:cubicBezTo>
                  <a:cubicBezTo>
                    <a:pt x="20245" y="434651"/>
                    <a:pt x="43300" y="387482"/>
                    <a:pt x="76081" y="347875"/>
                  </a:cubicBezTo>
                  <a:cubicBezTo>
                    <a:pt x="94092" y="326631"/>
                    <a:pt x="113905" y="308988"/>
                    <a:pt x="135879" y="292065"/>
                  </a:cubicBezTo>
                  <a:cubicBezTo>
                    <a:pt x="152810" y="278743"/>
                    <a:pt x="149928" y="290625"/>
                    <a:pt x="144885" y="268661"/>
                  </a:cubicBezTo>
                  <a:cubicBezTo>
                    <a:pt x="135159" y="228694"/>
                    <a:pt x="116427" y="188727"/>
                    <a:pt x="102738" y="150200"/>
                  </a:cubicBezTo>
                  <a:cubicBezTo>
                    <a:pt x="98775" y="138678"/>
                    <a:pt x="95173" y="115274"/>
                    <a:pt x="86888" y="105912"/>
                  </a:cubicBezTo>
                  <a:cubicBezTo>
                    <a:pt x="81845" y="99791"/>
                    <a:pt x="78963" y="107713"/>
                    <a:pt x="67435" y="99431"/>
                  </a:cubicBezTo>
                  <a:cubicBezTo>
                    <a:pt x="7637" y="56944"/>
                    <a:pt x="150289" y="21297"/>
                    <a:pt x="164698" y="15896"/>
                  </a:cubicBezTo>
                  <a:cubicBezTo>
                    <a:pt x="179017" y="10765"/>
                    <a:pt x="200023" y="-847"/>
                    <a:pt x="217838" y="48"/>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grpSp>
          <p:nvGrpSpPr>
            <p:cNvPr id="18" name="Group 17">
              <a:extLst>
                <a:ext uri="{FF2B5EF4-FFF2-40B4-BE49-F238E27FC236}">
                  <a16:creationId xmlns:a16="http://schemas.microsoft.com/office/drawing/2014/main" id="{CA147A7F-08A2-E241-AFF4-1588D5614C3E}"/>
                </a:ext>
              </a:extLst>
            </p:cNvPr>
            <p:cNvGrpSpPr/>
            <p:nvPr/>
          </p:nvGrpSpPr>
          <p:grpSpPr>
            <a:xfrm>
              <a:off x="1467245" y="-99392"/>
              <a:ext cx="1481936" cy="1533359"/>
              <a:chOff x="20675441" y="713403"/>
              <a:chExt cx="2317054" cy="2397455"/>
            </a:xfrm>
            <a:solidFill>
              <a:schemeClr val="accent6">
                <a:alpha val="60000"/>
              </a:schemeClr>
            </a:solidFill>
          </p:grpSpPr>
          <p:sp>
            <p:nvSpPr>
              <p:cNvPr id="28" name="Freeform 27">
                <a:extLst>
                  <a:ext uri="{FF2B5EF4-FFF2-40B4-BE49-F238E27FC236}">
                    <a16:creationId xmlns:a16="http://schemas.microsoft.com/office/drawing/2014/main" id="{4B00D626-9043-1640-9BF4-B6A4BD6956E9}"/>
                  </a:ext>
                </a:extLst>
              </p:cNvPr>
              <p:cNvSpPr>
                <a:spLocks noChangeArrowheads="1"/>
              </p:cNvSpPr>
              <p:nvPr/>
            </p:nvSpPr>
            <p:spPr bwMode="auto">
              <a:xfrm>
                <a:off x="21577720" y="1844824"/>
                <a:ext cx="1073578" cy="871706"/>
              </a:xfrm>
              <a:custGeom>
                <a:avLst/>
                <a:gdLst>
                  <a:gd name="connsiteX0" fmla="*/ 150375 w 699507"/>
                  <a:gd name="connsiteY0" fmla="*/ 439077 h 567974"/>
                  <a:gd name="connsiteX1" fmla="*/ 152597 w 699507"/>
                  <a:gd name="connsiteY1" fmla="*/ 441547 h 567974"/>
                  <a:gd name="connsiteX2" fmla="*/ 151856 w 699507"/>
                  <a:gd name="connsiteY2" fmla="*/ 444369 h 567974"/>
                  <a:gd name="connsiteX3" fmla="*/ 144448 w 699507"/>
                  <a:gd name="connsiteY3" fmla="*/ 445780 h 567974"/>
                  <a:gd name="connsiteX4" fmla="*/ 147782 w 699507"/>
                  <a:gd name="connsiteY4" fmla="*/ 439430 h 567974"/>
                  <a:gd name="connsiteX5" fmla="*/ 150375 w 699507"/>
                  <a:gd name="connsiteY5" fmla="*/ 439077 h 567974"/>
                  <a:gd name="connsiteX6" fmla="*/ 240280 w 699507"/>
                  <a:gd name="connsiteY6" fmla="*/ 416852 h 567974"/>
                  <a:gd name="connsiteX7" fmla="*/ 240280 w 699507"/>
                  <a:gd name="connsiteY7" fmla="*/ 429199 h 567974"/>
                  <a:gd name="connsiteX8" fmla="*/ 240280 w 699507"/>
                  <a:gd name="connsiteY8" fmla="*/ 416852 h 567974"/>
                  <a:gd name="connsiteX9" fmla="*/ 162939 w 699507"/>
                  <a:gd name="connsiteY9" fmla="*/ 393040 h 567974"/>
                  <a:gd name="connsiteX10" fmla="*/ 162939 w 699507"/>
                  <a:gd name="connsiteY10" fmla="*/ 400646 h 567974"/>
                  <a:gd name="connsiteX11" fmla="*/ 162939 w 699507"/>
                  <a:gd name="connsiteY11" fmla="*/ 393040 h 567974"/>
                  <a:gd name="connsiteX12" fmla="*/ 237105 w 699507"/>
                  <a:gd name="connsiteY12" fmla="*/ 380340 h 567974"/>
                  <a:gd name="connsiteX13" fmla="*/ 237105 w 699507"/>
                  <a:gd name="connsiteY13" fmla="*/ 391069 h 567974"/>
                  <a:gd name="connsiteX14" fmla="*/ 237105 w 699507"/>
                  <a:gd name="connsiteY14" fmla="*/ 380340 h 567974"/>
                  <a:gd name="connsiteX15" fmla="*/ 110523 w 699507"/>
                  <a:gd name="connsiteY15" fmla="*/ 377165 h 567974"/>
                  <a:gd name="connsiteX16" fmla="*/ 110523 w 699507"/>
                  <a:gd name="connsiteY16" fmla="*/ 387907 h 567974"/>
                  <a:gd name="connsiteX17" fmla="*/ 110523 w 699507"/>
                  <a:gd name="connsiteY17" fmla="*/ 377165 h 567974"/>
                  <a:gd name="connsiteX18" fmla="*/ 336324 w 699507"/>
                  <a:gd name="connsiteY18" fmla="*/ 356527 h 567974"/>
                  <a:gd name="connsiteX19" fmla="*/ 336324 w 699507"/>
                  <a:gd name="connsiteY19" fmla="*/ 368884 h 567974"/>
                  <a:gd name="connsiteX20" fmla="*/ 336324 w 699507"/>
                  <a:gd name="connsiteY20" fmla="*/ 356527 h 567974"/>
                  <a:gd name="connsiteX21" fmla="*/ 175302 w 699507"/>
                  <a:gd name="connsiteY21" fmla="*/ 339834 h 567974"/>
                  <a:gd name="connsiteX22" fmla="*/ 175302 w 699507"/>
                  <a:gd name="connsiteY22" fmla="*/ 345896 h 567974"/>
                  <a:gd name="connsiteX23" fmla="*/ 167255 w 699507"/>
                  <a:gd name="connsiteY23" fmla="*/ 342865 h 567974"/>
                  <a:gd name="connsiteX24" fmla="*/ 175302 w 699507"/>
                  <a:gd name="connsiteY24" fmla="*/ 339834 h 567974"/>
                  <a:gd name="connsiteX25" fmla="*/ 134711 w 699507"/>
                  <a:gd name="connsiteY25" fmla="*/ 331127 h 567974"/>
                  <a:gd name="connsiteX26" fmla="*/ 134711 w 699507"/>
                  <a:gd name="connsiteY26" fmla="*/ 337080 h 567974"/>
                  <a:gd name="connsiteX27" fmla="*/ 134711 w 699507"/>
                  <a:gd name="connsiteY27" fmla="*/ 331127 h 567974"/>
                  <a:gd name="connsiteX28" fmla="*/ 296497 w 699507"/>
                  <a:gd name="connsiteY28" fmla="*/ 330358 h 567974"/>
                  <a:gd name="connsiteX29" fmla="*/ 302767 w 699507"/>
                  <a:gd name="connsiteY29" fmla="*/ 337575 h 567974"/>
                  <a:gd name="connsiteX30" fmla="*/ 301652 w 699507"/>
                  <a:gd name="connsiteY30" fmla="*/ 340426 h 567974"/>
                  <a:gd name="connsiteX31" fmla="*/ 291249 w 699507"/>
                  <a:gd name="connsiteY31" fmla="*/ 340426 h 567974"/>
                  <a:gd name="connsiteX32" fmla="*/ 290506 w 699507"/>
                  <a:gd name="connsiteY32" fmla="*/ 337575 h 567974"/>
                  <a:gd name="connsiteX33" fmla="*/ 296497 w 699507"/>
                  <a:gd name="connsiteY33" fmla="*/ 330358 h 567974"/>
                  <a:gd name="connsiteX34" fmla="*/ 425033 w 699507"/>
                  <a:gd name="connsiteY34" fmla="*/ 307315 h 567974"/>
                  <a:gd name="connsiteX35" fmla="*/ 425033 w 699507"/>
                  <a:gd name="connsiteY35" fmla="*/ 314921 h 567974"/>
                  <a:gd name="connsiteX36" fmla="*/ 425033 w 699507"/>
                  <a:gd name="connsiteY36" fmla="*/ 307315 h 567974"/>
                  <a:gd name="connsiteX37" fmla="*/ 382224 w 699507"/>
                  <a:gd name="connsiteY37" fmla="*/ 288945 h 567974"/>
                  <a:gd name="connsiteX38" fmla="*/ 387673 w 699507"/>
                  <a:gd name="connsiteY38" fmla="*/ 295749 h 567974"/>
                  <a:gd name="connsiteX39" fmla="*/ 387307 w 699507"/>
                  <a:gd name="connsiteY39" fmla="*/ 296882 h 567974"/>
                  <a:gd name="connsiteX40" fmla="*/ 377416 w 699507"/>
                  <a:gd name="connsiteY40" fmla="*/ 296882 h 567974"/>
                  <a:gd name="connsiteX41" fmla="*/ 377049 w 699507"/>
                  <a:gd name="connsiteY41" fmla="*/ 295749 h 567974"/>
                  <a:gd name="connsiteX42" fmla="*/ 382224 w 699507"/>
                  <a:gd name="connsiteY42" fmla="*/ 288945 h 567974"/>
                  <a:gd name="connsiteX43" fmla="*/ 464912 w 699507"/>
                  <a:gd name="connsiteY43" fmla="*/ 286677 h 567974"/>
                  <a:gd name="connsiteX44" fmla="*/ 464912 w 699507"/>
                  <a:gd name="connsiteY44" fmla="*/ 300608 h 567974"/>
                  <a:gd name="connsiteX45" fmla="*/ 464912 w 699507"/>
                  <a:gd name="connsiteY45" fmla="*/ 286677 h 567974"/>
                  <a:gd name="connsiteX46" fmla="*/ 291868 w 699507"/>
                  <a:gd name="connsiteY46" fmla="*/ 258195 h 567974"/>
                  <a:gd name="connsiteX47" fmla="*/ 300197 w 699507"/>
                  <a:gd name="connsiteY47" fmla="*/ 263052 h 567974"/>
                  <a:gd name="connsiteX48" fmla="*/ 293391 w 699507"/>
                  <a:gd name="connsiteY48" fmla="*/ 280120 h 567974"/>
                  <a:gd name="connsiteX49" fmla="*/ 264732 w 699507"/>
                  <a:gd name="connsiteY49" fmla="*/ 300819 h 567974"/>
                  <a:gd name="connsiteX50" fmla="*/ 236073 w 699507"/>
                  <a:gd name="connsiteY50" fmla="*/ 310625 h 567974"/>
                  <a:gd name="connsiteX51" fmla="*/ 229221 w 699507"/>
                  <a:gd name="connsiteY51" fmla="*/ 294027 h 567974"/>
                  <a:gd name="connsiteX52" fmla="*/ 231968 w 699507"/>
                  <a:gd name="connsiteY52" fmla="*/ 293693 h 567974"/>
                  <a:gd name="connsiteX53" fmla="*/ 231774 w 699507"/>
                  <a:gd name="connsiteY53" fmla="*/ 293920 h 567974"/>
                  <a:gd name="connsiteX54" fmla="*/ 236073 w 699507"/>
                  <a:gd name="connsiteY54" fmla="*/ 296825 h 567974"/>
                  <a:gd name="connsiteX55" fmla="*/ 236556 w 699507"/>
                  <a:gd name="connsiteY55" fmla="*/ 296378 h 567974"/>
                  <a:gd name="connsiteX56" fmla="*/ 236789 w 699507"/>
                  <a:gd name="connsiteY56" fmla="*/ 297914 h 567974"/>
                  <a:gd name="connsiteX57" fmla="*/ 248611 w 699507"/>
                  <a:gd name="connsiteY57" fmla="*/ 296462 h 567974"/>
                  <a:gd name="connsiteX58" fmla="*/ 255776 w 699507"/>
                  <a:gd name="connsiteY58" fmla="*/ 293193 h 567974"/>
                  <a:gd name="connsiteX59" fmla="*/ 269747 w 699507"/>
                  <a:gd name="connsiteY59" fmla="*/ 285930 h 567974"/>
                  <a:gd name="connsiteX60" fmla="*/ 290883 w 699507"/>
                  <a:gd name="connsiteY60" fmla="*/ 267773 h 567974"/>
                  <a:gd name="connsiteX61" fmla="*/ 260433 w 699507"/>
                  <a:gd name="connsiteY61" fmla="*/ 274309 h 567974"/>
                  <a:gd name="connsiteX62" fmla="*/ 236556 w 699507"/>
                  <a:gd name="connsiteY62" fmla="*/ 296378 h 567974"/>
                  <a:gd name="connsiteX63" fmla="*/ 236073 w 699507"/>
                  <a:gd name="connsiteY63" fmla="*/ 293193 h 567974"/>
                  <a:gd name="connsiteX64" fmla="*/ 231968 w 699507"/>
                  <a:gd name="connsiteY64" fmla="*/ 293693 h 567974"/>
                  <a:gd name="connsiteX65" fmla="*/ 252283 w 699507"/>
                  <a:gd name="connsiteY65" fmla="*/ 269952 h 567974"/>
                  <a:gd name="connsiteX66" fmla="*/ 281927 w 699507"/>
                  <a:gd name="connsiteY66" fmla="*/ 259057 h 567974"/>
                  <a:gd name="connsiteX67" fmla="*/ 291868 w 699507"/>
                  <a:gd name="connsiteY67" fmla="*/ 258195 h 567974"/>
                  <a:gd name="connsiteX68" fmla="*/ 480593 w 699507"/>
                  <a:gd name="connsiteY68" fmla="*/ 243329 h 567974"/>
                  <a:gd name="connsiteX69" fmla="*/ 483500 w 699507"/>
                  <a:gd name="connsiteY69" fmla="*/ 250813 h 567974"/>
                  <a:gd name="connsiteX70" fmla="*/ 473532 w 699507"/>
                  <a:gd name="connsiteY70" fmla="*/ 246536 h 567974"/>
                  <a:gd name="connsiteX71" fmla="*/ 480593 w 699507"/>
                  <a:gd name="connsiteY71" fmla="*/ 243329 h 567974"/>
                  <a:gd name="connsiteX72" fmla="*/ 437254 w 699507"/>
                  <a:gd name="connsiteY72" fmla="*/ 239745 h 567974"/>
                  <a:gd name="connsiteX73" fmla="*/ 442030 w 699507"/>
                  <a:gd name="connsiteY73" fmla="*/ 242603 h 567974"/>
                  <a:gd name="connsiteX74" fmla="*/ 443097 w 699507"/>
                  <a:gd name="connsiteY74" fmla="*/ 244335 h 567974"/>
                  <a:gd name="connsiteX75" fmla="*/ 435981 w 699507"/>
                  <a:gd name="connsiteY75" fmla="*/ 250916 h 567974"/>
                  <a:gd name="connsiteX76" fmla="*/ 434202 w 699507"/>
                  <a:gd name="connsiteY76" fmla="*/ 249876 h 567974"/>
                  <a:gd name="connsiteX77" fmla="*/ 437254 w 699507"/>
                  <a:gd name="connsiteY77" fmla="*/ 239745 h 567974"/>
                  <a:gd name="connsiteX78" fmla="*/ 285087 w 699507"/>
                  <a:gd name="connsiteY78" fmla="*/ 219682 h 567974"/>
                  <a:gd name="connsiteX79" fmla="*/ 306161 w 699507"/>
                  <a:gd name="connsiteY79" fmla="*/ 237169 h 567974"/>
                  <a:gd name="connsiteX80" fmla="*/ 266513 w 699507"/>
                  <a:gd name="connsiteY80" fmla="*/ 260010 h 567974"/>
                  <a:gd name="connsiteX81" fmla="*/ 258916 w 699507"/>
                  <a:gd name="connsiteY81" fmla="*/ 249990 h 567974"/>
                  <a:gd name="connsiteX82" fmla="*/ 261513 w 699507"/>
                  <a:gd name="connsiteY82" fmla="*/ 250731 h 567974"/>
                  <a:gd name="connsiteX83" fmla="*/ 271096 w 699507"/>
                  <a:gd name="connsiteY83" fmla="*/ 238496 h 567974"/>
                  <a:gd name="connsiteX84" fmla="*/ 272228 w 699507"/>
                  <a:gd name="connsiteY84" fmla="*/ 240381 h 567974"/>
                  <a:gd name="connsiteX85" fmla="*/ 271157 w 699507"/>
                  <a:gd name="connsiteY85" fmla="*/ 248590 h 567974"/>
                  <a:gd name="connsiteX86" fmla="*/ 282229 w 699507"/>
                  <a:gd name="connsiteY86" fmla="*/ 244664 h 567974"/>
                  <a:gd name="connsiteX87" fmla="*/ 295088 w 699507"/>
                  <a:gd name="connsiteY87" fmla="*/ 228961 h 567974"/>
                  <a:gd name="connsiteX88" fmla="*/ 274371 w 699507"/>
                  <a:gd name="connsiteY88" fmla="*/ 234314 h 567974"/>
                  <a:gd name="connsiteX89" fmla="*/ 271096 w 699507"/>
                  <a:gd name="connsiteY89" fmla="*/ 238496 h 567974"/>
                  <a:gd name="connsiteX90" fmla="*/ 270085 w 699507"/>
                  <a:gd name="connsiteY90" fmla="*/ 236813 h 567974"/>
                  <a:gd name="connsiteX91" fmla="*/ 257584 w 699507"/>
                  <a:gd name="connsiteY91" fmla="*/ 248233 h 567974"/>
                  <a:gd name="connsiteX92" fmla="*/ 258916 w 699507"/>
                  <a:gd name="connsiteY92" fmla="*/ 249990 h 567974"/>
                  <a:gd name="connsiteX93" fmla="*/ 256512 w 699507"/>
                  <a:gd name="connsiteY93" fmla="*/ 249304 h 567974"/>
                  <a:gd name="connsiteX94" fmla="*/ 285087 w 699507"/>
                  <a:gd name="connsiteY94" fmla="*/ 219682 h 567974"/>
                  <a:gd name="connsiteX95" fmla="*/ 551867 w 699507"/>
                  <a:gd name="connsiteY95" fmla="*/ 213652 h 567974"/>
                  <a:gd name="connsiteX96" fmla="*/ 551867 w 699507"/>
                  <a:gd name="connsiteY96" fmla="*/ 224407 h 567974"/>
                  <a:gd name="connsiteX97" fmla="*/ 551867 w 699507"/>
                  <a:gd name="connsiteY97" fmla="*/ 213652 h 567974"/>
                  <a:gd name="connsiteX98" fmla="*/ 583940 w 699507"/>
                  <a:gd name="connsiteY98" fmla="*/ 197601 h 567974"/>
                  <a:gd name="connsiteX99" fmla="*/ 589462 w 699507"/>
                  <a:gd name="connsiteY99" fmla="*/ 205715 h 567974"/>
                  <a:gd name="connsiteX100" fmla="*/ 579108 w 699507"/>
                  <a:gd name="connsiteY100" fmla="*/ 208537 h 567974"/>
                  <a:gd name="connsiteX101" fmla="*/ 579454 w 699507"/>
                  <a:gd name="connsiteY101" fmla="*/ 198660 h 567974"/>
                  <a:gd name="connsiteX102" fmla="*/ 583940 w 699507"/>
                  <a:gd name="connsiteY102" fmla="*/ 197601 h 567974"/>
                  <a:gd name="connsiteX103" fmla="*/ 412351 w 699507"/>
                  <a:gd name="connsiteY103" fmla="*/ 193709 h 567974"/>
                  <a:gd name="connsiteX104" fmla="*/ 422435 w 699507"/>
                  <a:gd name="connsiteY104" fmla="*/ 199508 h 567974"/>
                  <a:gd name="connsiteX105" fmla="*/ 389051 w 699507"/>
                  <a:gd name="connsiteY105" fmla="*/ 239463 h 567974"/>
                  <a:gd name="connsiteX106" fmla="*/ 360748 w 699507"/>
                  <a:gd name="connsiteY106" fmla="*/ 243744 h 567974"/>
                  <a:gd name="connsiteX107" fmla="*/ 358934 w 699507"/>
                  <a:gd name="connsiteY107" fmla="*/ 223053 h 567974"/>
                  <a:gd name="connsiteX108" fmla="*/ 379254 w 699507"/>
                  <a:gd name="connsiteY108" fmla="*/ 203432 h 567974"/>
                  <a:gd name="connsiteX109" fmla="*/ 379951 w 699507"/>
                  <a:gd name="connsiteY109" fmla="*/ 203090 h 567974"/>
                  <a:gd name="connsiteX110" fmla="*/ 379798 w 699507"/>
                  <a:gd name="connsiteY110" fmla="*/ 206910 h 567974"/>
                  <a:gd name="connsiteX111" fmla="*/ 383971 w 699507"/>
                  <a:gd name="connsiteY111" fmla="*/ 207713 h 567974"/>
                  <a:gd name="connsiteX112" fmla="*/ 399212 w 699507"/>
                  <a:gd name="connsiteY112" fmla="*/ 200578 h 567974"/>
                  <a:gd name="connsiteX113" fmla="*/ 403666 w 699507"/>
                  <a:gd name="connsiteY113" fmla="*/ 200708 h 567974"/>
                  <a:gd name="connsiteX114" fmla="*/ 392317 w 699507"/>
                  <a:gd name="connsiteY114" fmla="*/ 209853 h 567974"/>
                  <a:gd name="connsiteX115" fmla="*/ 377803 w 699507"/>
                  <a:gd name="connsiteY115" fmla="*/ 219485 h 567974"/>
                  <a:gd name="connsiteX116" fmla="*/ 371634 w 699507"/>
                  <a:gd name="connsiteY116" fmla="*/ 226263 h 567974"/>
                  <a:gd name="connsiteX117" fmla="*/ 370545 w 699507"/>
                  <a:gd name="connsiteY117" fmla="*/ 231258 h 567974"/>
                  <a:gd name="connsiteX118" fmla="*/ 371997 w 699507"/>
                  <a:gd name="connsiteY118" fmla="*/ 231971 h 567974"/>
                  <a:gd name="connsiteX119" fmla="*/ 391954 w 699507"/>
                  <a:gd name="connsiteY119" fmla="*/ 223766 h 567974"/>
                  <a:gd name="connsiteX120" fmla="*/ 406832 w 699507"/>
                  <a:gd name="connsiteY120" fmla="*/ 213777 h 567974"/>
                  <a:gd name="connsiteX121" fmla="*/ 411549 w 699507"/>
                  <a:gd name="connsiteY121" fmla="*/ 206643 h 567974"/>
                  <a:gd name="connsiteX122" fmla="*/ 406877 w 699507"/>
                  <a:gd name="connsiteY122" fmla="*/ 200801 h 567974"/>
                  <a:gd name="connsiteX123" fmla="*/ 403666 w 699507"/>
                  <a:gd name="connsiteY123" fmla="*/ 200708 h 567974"/>
                  <a:gd name="connsiteX124" fmla="*/ 346669 w 699507"/>
                  <a:gd name="connsiteY124" fmla="*/ 190559 h 567974"/>
                  <a:gd name="connsiteX125" fmla="*/ 364607 w 699507"/>
                  <a:gd name="connsiteY125" fmla="*/ 197033 h 567974"/>
                  <a:gd name="connsiteX126" fmla="*/ 342364 w 699507"/>
                  <a:gd name="connsiteY126" fmla="*/ 230482 h 567974"/>
                  <a:gd name="connsiteX127" fmla="*/ 314381 w 699507"/>
                  <a:gd name="connsiteY127" fmla="*/ 220771 h 567974"/>
                  <a:gd name="connsiteX128" fmla="*/ 319269 w 699507"/>
                  <a:gd name="connsiteY128" fmla="*/ 211780 h 567974"/>
                  <a:gd name="connsiteX129" fmla="*/ 326892 w 699507"/>
                  <a:gd name="connsiteY129" fmla="*/ 205568 h 567974"/>
                  <a:gd name="connsiteX130" fmla="*/ 326803 w 699507"/>
                  <a:gd name="connsiteY130" fmla="*/ 208902 h 567974"/>
                  <a:gd name="connsiteX131" fmla="*/ 331243 w 699507"/>
                  <a:gd name="connsiteY131" fmla="*/ 209622 h 567974"/>
                  <a:gd name="connsiteX132" fmla="*/ 342409 w 699507"/>
                  <a:gd name="connsiteY132" fmla="*/ 203328 h 567974"/>
                  <a:gd name="connsiteX133" fmla="*/ 347430 w 699507"/>
                  <a:gd name="connsiteY133" fmla="*/ 203407 h 567974"/>
                  <a:gd name="connsiteX134" fmla="*/ 333036 w 699507"/>
                  <a:gd name="connsiteY134" fmla="*/ 214657 h 567974"/>
                  <a:gd name="connsiteX135" fmla="*/ 328731 w 699507"/>
                  <a:gd name="connsiteY135" fmla="*/ 218254 h 567974"/>
                  <a:gd name="connsiteX136" fmla="*/ 326938 w 699507"/>
                  <a:gd name="connsiteY136" fmla="*/ 221131 h 567974"/>
                  <a:gd name="connsiteX137" fmla="*/ 334830 w 699507"/>
                  <a:gd name="connsiteY137" fmla="*/ 220771 h 567974"/>
                  <a:gd name="connsiteX138" fmla="*/ 353844 w 699507"/>
                  <a:gd name="connsiteY138" fmla="*/ 203507 h 567974"/>
                  <a:gd name="connsiteX139" fmla="*/ 347430 w 699507"/>
                  <a:gd name="connsiteY139" fmla="*/ 203407 h 567974"/>
                  <a:gd name="connsiteX140" fmla="*/ 354203 w 699507"/>
                  <a:gd name="connsiteY140" fmla="*/ 198112 h 567974"/>
                  <a:gd name="connsiteX141" fmla="*/ 352409 w 699507"/>
                  <a:gd name="connsiteY141" fmla="*/ 194156 h 567974"/>
                  <a:gd name="connsiteX142" fmla="*/ 327655 w 699507"/>
                  <a:gd name="connsiteY142" fmla="*/ 204946 h 567974"/>
                  <a:gd name="connsiteX143" fmla="*/ 326892 w 699507"/>
                  <a:gd name="connsiteY143" fmla="*/ 205568 h 567974"/>
                  <a:gd name="connsiteX144" fmla="*/ 326938 w 699507"/>
                  <a:gd name="connsiteY144" fmla="*/ 203867 h 567974"/>
                  <a:gd name="connsiteX145" fmla="*/ 346669 w 699507"/>
                  <a:gd name="connsiteY145" fmla="*/ 190559 h 567974"/>
                  <a:gd name="connsiteX146" fmla="*/ 403203 w 699507"/>
                  <a:gd name="connsiteY146" fmla="*/ 188449 h 567974"/>
                  <a:gd name="connsiteX147" fmla="*/ 406213 w 699507"/>
                  <a:gd name="connsiteY147" fmla="*/ 190180 h 567974"/>
                  <a:gd name="connsiteX148" fmla="*/ 379951 w 699507"/>
                  <a:gd name="connsiteY148" fmla="*/ 203090 h 567974"/>
                  <a:gd name="connsiteX149" fmla="*/ 379980 w 699507"/>
                  <a:gd name="connsiteY149" fmla="*/ 202362 h 567974"/>
                  <a:gd name="connsiteX150" fmla="*/ 403203 w 699507"/>
                  <a:gd name="connsiteY150" fmla="*/ 188449 h 567974"/>
                  <a:gd name="connsiteX151" fmla="*/ 410460 w 699507"/>
                  <a:gd name="connsiteY151" fmla="*/ 188092 h 567974"/>
                  <a:gd name="connsiteX152" fmla="*/ 414452 w 699507"/>
                  <a:gd name="connsiteY152" fmla="*/ 192016 h 567974"/>
                  <a:gd name="connsiteX153" fmla="*/ 412351 w 699507"/>
                  <a:gd name="connsiteY153" fmla="*/ 193709 h 567974"/>
                  <a:gd name="connsiteX154" fmla="*/ 406213 w 699507"/>
                  <a:gd name="connsiteY154" fmla="*/ 190180 h 567974"/>
                  <a:gd name="connsiteX155" fmla="*/ 525038 w 699507"/>
                  <a:gd name="connsiteY155" fmla="*/ 180403 h 567974"/>
                  <a:gd name="connsiteX156" fmla="*/ 528106 w 699507"/>
                  <a:gd name="connsiteY156" fmla="*/ 186312 h 567974"/>
                  <a:gd name="connsiteX157" fmla="*/ 518948 w 699507"/>
                  <a:gd name="connsiteY157" fmla="*/ 182432 h 567974"/>
                  <a:gd name="connsiteX158" fmla="*/ 525038 w 699507"/>
                  <a:gd name="connsiteY158" fmla="*/ 180403 h 567974"/>
                  <a:gd name="connsiteX159" fmla="*/ 383641 w 699507"/>
                  <a:gd name="connsiteY159" fmla="*/ 175089 h 567974"/>
                  <a:gd name="connsiteX160" fmla="*/ 383652 w 699507"/>
                  <a:gd name="connsiteY160" fmla="*/ 175204 h 567974"/>
                  <a:gd name="connsiteX161" fmla="*/ 383585 w 699507"/>
                  <a:gd name="connsiteY161" fmla="*/ 175191 h 567974"/>
                  <a:gd name="connsiteX162" fmla="*/ 388517 w 699507"/>
                  <a:gd name="connsiteY162" fmla="*/ 166212 h 567974"/>
                  <a:gd name="connsiteX163" fmla="*/ 383641 w 699507"/>
                  <a:gd name="connsiteY163" fmla="*/ 175089 h 567974"/>
                  <a:gd name="connsiteX164" fmla="*/ 383244 w 699507"/>
                  <a:gd name="connsiteY164" fmla="*/ 170935 h 567974"/>
                  <a:gd name="connsiteX165" fmla="*/ 584371 w 699507"/>
                  <a:gd name="connsiteY165" fmla="*/ 165484 h 567974"/>
                  <a:gd name="connsiteX166" fmla="*/ 585413 w 699507"/>
                  <a:gd name="connsiteY166" fmla="*/ 165484 h 567974"/>
                  <a:gd name="connsiteX167" fmla="*/ 585413 w 699507"/>
                  <a:gd name="connsiteY167" fmla="*/ 174132 h 567974"/>
                  <a:gd name="connsiteX168" fmla="*/ 584371 w 699507"/>
                  <a:gd name="connsiteY168" fmla="*/ 173756 h 567974"/>
                  <a:gd name="connsiteX169" fmla="*/ 581593 w 699507"/>
                  <a:gd name="connsiteY169" fmla="*/ 170748 h 567974"/>
                  <a:gd name="connsiteX170" fmla="*/ 581593 w 699507"/>
                  <a:gd name="connsiteY170" fmla="*/ 168492 h 567974"/>
                  <a:gd name="connsiteX171" fmla="*/ 584371 w 699507"/>
                  <a:gd name="connsiteY171" fmla="*/ 165484 h 567974"/>
                  <a:gd name="connsiteX172" fmla="*/ 428424 w 699507"/>
                  <a:gd name="connsiteY172" fmla="*/ 145471 h 567974"/>
                  <a:gd name="connsiteX173" fmla="*/ 438520 w 699507"/>
                  <a:gd name="connsiteY173" fmla="*/ 147771 h 567974"/>
                  <a:gd name="connsiteX174" fmla="*/ 439611 w 699507"/>
                  <a:gd name="connsiteY174" fmla="*/ 165450 h 567974"/>
                  <a:gd name="connsiteX175" fmla="*/ 397774 w 699507"/>
                  <a:gd name="connsiteY175" fmla="*/ 188541 h 567974"/>
                  <a:gd name="connsiteX176" fmla="*/ 383949 w 699507"/>
                  <a:gd name="connsiteY176" fmla="*/ 178303 h 567974"/>
                  <a:gd name="connsiteX177" fmla="*/ 383652 w 699507"/>
                  <a:gd name="connsiteY177" fmla="*/ 175204 h 567974"/>
                  <a:gd name="connsiteX178" fmla="*/ 389406 w 699507"/>
                  <a:gd name="connsiteY178" fmla="*/ 176274 h 567974"/>
                  <a:gd name="connsiteX179" fmla="*/ 394050 w 699507"/>
                  <a:gd name="connsiteY179" fmla="*/ 169216 h 567974"/>
                  <a:gd name="connsiteX180" fmla="*/ 399184 w 699507"/>
                  <a:gd name="connsiteY180" fmla="*/ 175552 h 567974"/>
                  <a:gd name="connsiteX181" fmla="*/ 411598 w 699507"/>
                  <a:gd name="connsiteY181" fmla="*/ 173387 h 567974"/>
                  <a:gd name="connsiteX182" fmla="*/ 428697 w 699507"/>
                  <a:gd name="connsiteY182" fmla="*/ 159316 h 567974"/>
                  <a:gd name="connsiteX183" fmla="*/ 408324 w 699507"/>
                  <a:gd name="connsiteY183" fmla="*/ 160399 h 567974"/>
                  <a:gd name="connsiteX184" fmla="*/ 396410 w 699507"/>
                  <a:gd name="connsiteY184" fmla="*/ 165630 h 567974"/>
                  <a:gd name="connsiteX185" fmla="*/ 394050 w 699507"/>
                  <a:gd name="connsiteY185" fmla="*/ 169216 h 567974"/>
                  <a:gd name="connsiteX186" fmla="*/ 393045 w 699507"/>
                  <a:gd name="connsiteY186" fmla="*/ 167975 h 567974"/>
                  <a:gd name="connsiteX187" fmla="*/ 389770 w 699507"/>
                  <a:gd name="connsiteY187" fmla="*/ 165089 h 567974"/>
                  <a:gd name="connsiteX188" fmla="*/ 388517 w 699507"/>
                  <a:gd name="connsiteY188" fmla="*/ 166212 h 567974"/>
                  <a:gd name="connsiteX189" fmla="*/ 394682 w 699507"/>
                  <a:gd name="connsiteY189" fmla="*/ 154987 h 567974"/>
                  <a:gd name="connsiteX190" fmla="*/ 417783 w 699507"/>
                  <a:gd name="connsiteY190" fmla="*/ 146688 h 567974"/>
                  <a:gd name="connsiteX191" fmla="*/ 428424 w 699507"/>
                  <a:gd name="connsiteY191" fmla="*/ 145471 h 567974"/>
                  <a:gd name="connsiteX192" fmla="*/ 397832 w 699507"/>
                  <a:gd name="connsiteY192" fmla="*/ 127976 h 567974"/>
                  <a:gd name="connsiteX193" fmla="*/ 319619 w 699507"/>
                  <a:gd name="connsiteY193" fmla="*/ 177086 h 567974"/>
                  <a:gd name="connsiteX194" fmla="*/ 319610 w 699507"/>
                  <a:gd name="connsiteY194" fmla="*/ 178099 h 567974"/>
                  <a:gd name="connsiteX195" fmla="*/ 315903 w 699507"/>
                  <a:gd name="connsiteY195" fmla="*/ 179419 h 567974"/>
                  <a:gd name="connsiteX196" fmla="*/ 289269 w 699507"/>
                  <a:gd name="connsiteY196" fmla="*/ 196143 h 567974"/>
                  <a:gd name="connsiteX197" fmla="*/ 167243 w 699507"/>
                  <a:gd name="connsiteY197" fmla="*/ 281328 h 567974"/>
                  <a:gd name="connsiteX198" fmla="*/ 195927 w 699507"/>
                  <a:gd name="connsiteY198" fmla="*/ 295616 h 567974"/>
                  <a:gd name="connsiteX199" fmla="*/ 228101 w 699507"/>
                  <a:gd name="connsiteY199" fmla="*/ 320015 h 567974"/>
                  <a:gd name="connsiteX200" fmla="*/ 263691 w 699507"/>
                  <a:gd name="connsiteY200" fmla="*/ 322180 h 567974"/>
                  <a:gd name="connsiteX201" fmla="*/ 319772 w 699507"/>
                  <a:gd name="connsiteY201" fmla="*/ 286100 h 567974"/>
                  <a:gd name="connsiteX202" fmla="*/ 332530 w 699507"/>
                  <a:gd name="connsiteY202" fmla="*/ 278067 h 567974"/>
                  <a:gd name="connsiteX203" fmla="*/ 318950 w 699507"/>
                  <a:gd name="connsiteY203" fmla="*/ 281348 h 567974"/>
                  <a:gd name="connsiteX204" fmla="*/ 304494 w 699507"/>
                  <a:gd name="connsiteY204" fmla="*/ 270419 h 567974"/>
                  <a:gd name="connsiteX205" fmla="*/ 316987 w 699507"/>
                  <a:gd name="connsiteY205" fmla="*/ 253077 h 567974"/>
                  <a:gd name="connsiteX206" fmla="*/ 329525 w 699507"/>
                  <a:gd name="connsiteY206" fmla="*/ 243684 h 567974"/>
                  <a:gd name="connsiteX207" fmla="*/ 332370 w 699507"/>
                  <a:gd name="connsiteY207" fmla="*/ 242425 h 567974"/>
                  <a:gd name="connsiteX208" fmla="*/ 315559 w 699507"/>
                  <a:gd name="connsiteY208" fmla="*/ 257051 h 567974"/>
                  <a:gd name="connsiteX209" fmla="*/ 320200 w 699507"/>
                  <a:gd name="connsiteY209" fmla="*/ 260664 h 567974"/>
                  <a:gd name="connsiteX210" fmla="*/ 333095 w 699507"/>
                  <a:gd name="connsiteY210" fmla="*/ 249916 h 567974"/>
                  <a:gd name="connsiteX211" fmla="*/ 338626 w 699507"/>
                  <a:gd name="connsiteY211" fmla="*/ 247237 h 567974"/>
                  <a:gd name="connsiteX212" fmla="*/ 321270 w 699507"/>
                  <a:gd name="connsiteY212" fmla="*/ 261748 h 567974"/>
                  <a:gd name="connsiteX213" fmla="*/ 316273 w 699507"/>
                  <a:gd name="connsiteY213" fmla="*/ 271142 h 567974"/>
                  <a:gd name="connsiteX214" fmla="*/ 329837 w 699507"/>
                  <a:gd name="connsiteY214" fmla="*/ 270058 h 567974"/>
                  <a:gd name="connsiteX215" fmla="*/ 342688 w 699507"/>
                  <a:gd name="connsiteY215" fmla="*/ 260303 h 567974"/>
                  <a:gd name="connsiteX216" fmla="*/ 347328 w 699507"/>
                  <a:gd name="connsiteY216" fmla="*/ 247297 h 567974"/>
                  <a:gd name="connsiteX217" fmla="*/ 341533 w 699507"/>
                  <a:gd name="connsiteY217" fmla="*/ 245829 h 567974"/>
                  <a:gd name="connsiteX218" fmla="*/ 338626 w 699507"/>
                  <a:gd name="connsiteY218" fmla="*/ 247237 h 567974"/>
                  <a:gd name="connsiteX219" fmla="*/ 345900 w 699507"/>
                  <a:gd name="connsiteY219" fmla="*/ 241155 h 567974"/>
                  <a:gd name="connsiteX220" fmla="*/ 343401 w 699507"/>
                  <a:gd name="connsiteY220" fmla="*/ 237542 h 567974"/>
                  <a:gd name="connsiteX221" fmla="*/ 332370 w 699507"/>
                  <a:gd name="connsiteY221" fmla="*/ 242425 h 567974"/>
                  <a:gd name="connsiteX222" fmla="*/ 335905 w 699507"/>
                  <a:gd name="connsiteY222" fmla="*/ 239348 h 567974"/>
                  <a:gd name="connsiteX223" fmla="*/ 354110 w 699507"/>
                  <a:gd name="connsiteY223" fmla="*/ 240071 h 567974"/>
                  <a:gd name="connsiteX224" fmla="*/ 353664 w 699507"/>
                  <a:gd name="connsiteY224" fmla="*/ 260619 h 567974"/>
                  <a:gd name="connsiteX225" fmla="*/ 344255 w 699507"/>
                  <a:gd name="connsiteY225" fmla="*/ 270684 h 567974"/>
                  <a:gd name="connsiteX226" fmla="*/ 432652 w 699507"/>
                  <a:gd name="connsiteY226" fmla="*/ 215024 h 567974"/>
                  <a:gd name="connsiteX227" fmla="*/ 469096 w 699507"/>
                  <a:gd name="connsiteY227" fmla="*/ 193872 h 567974"/>
                  <a:gd name="connsiteX228" fmla="*/ 481194 w 699507"/>
                  <a:gd name="connsiteY228" fmla="*/ 183962 h 567974"/>
                  <a:gd name="connsiteX229" fmla="*/ 451150 w 699507"/>
                  <a:gd name="connsiteY229" fmla="*/ 141823 h 567974"/>
                  <a:gd name="connsiteX230" fmla="*/ 397846 w 699507"/>
                  <a:gd name="connsiteY230" fmla="*/ 128027 h 567974"/>
                  <a:gd name="connsiteX231" fmla="*/ 550448 w 699507"/>
                  <a:gd name="connsiteY231" fmla="*/ 127927 h 567974"/>
                  <a:gd name="connsiteX232" fmla="*/ 552338 w 699507"/>
                  <a:gd name="connsiteY232" fmla="*/ 132606 h 567974"/>
                  <a:gd name="connsiteX233" fmla="*/ 551204 w 699507"/>
                  <a:gd name="connsiteY233" fmla="*/ 133609 h 567974"/>
                  <a:gd name="connsiteX234" fmla="*/ 549314 w 699507"/>
                  <a:gd name="connsiteY234" fmla="*/ 133609 h 567974"/>
                  <a:gd name="connsiteX235" fmla="*/ 548180 w 699507"/>
                  <a:gd name="connsiteY235" fmla="*/ 132606 h 567974"/>
                  <a:gd name="connsiteX236" fmla="*/ 550448 w 699507"/>
                  <a:gd name="connsiteY236" fmla="*/ 127927 h 567974"/>
                  <a:gd name="connsiteX237" fmla="*/ 417883 w 699507"/>
                  <a:gd name="connsiteY237" fmla="*/ 115386 h 567974"/>
                  <a:gd name="connsiteX238" fmla="*/ 409941 w 699507"/>
                  <a:gd name="connsiteY238" fmla="*/ 120373 h 567974"/>
                  <a:gd name="connsiteX239" fmla="*/ 423872 w 699507"/>
                  <a:gd name="connsiteY239" fmla="*/ 117725 h 567974"/>
                  <a:gd name="connsiteX240" fmla="*/ 450792 w 699507"/>
                  <a:gd name="connsiteY240" fmla="*/ 128027 h 567974"/>
                  <a:gd name="connsiteX241" fmla="*/ 474895 w 699507"/>
                  <a:gd name="connsiteY241" fmla="*/ 151354 h 567974"/>
                  <a:gd name="connsiteX242" fmla="*/ 488917 w 699507"/>
                  <a:gd name="connsiteY242" fmla="*/ 174986 h 567974"/>
                  <a:gd name="connsiteX243" fmla="*/ 494485 w 699507"/>
                  <a:gd name="connsiteY243" fmla="*/ 163791 h 567974"/>
                  <a:gd name="connsiteX244" fmla="*/ 419351 w 699507"/>
                  <a:gd name="connsiteY244" fmla="*/ 116526 h 567974"/>
                  <a:gd name="connsiteX245" fmla="*/ 510251 w 699507"/>
                  <a:gd name="connsiteY245" fmla="*/ 111179 h 567974"/>
                  <a:gd name="connsiteX246" fmla="*/ 511298 w 699507"/>
                  <a:gd name="connsiteY246" fmla="*/ 111179 h 567974"/>
                  <a:gd name="connsiteX247" fmla="*/ 511298 w 699507"/>
                  <a:gd name="connsiteY247" fmla="*/ 124038 h 567974"/>
                  <a:gd name="connsiteX248" fmla="*/ 510251 w 699507"/>
                  <a:gd name="connsiteY248" fmla="*/ 123681 h 567974"/>
                  <a:gd name="connsiteX249" fmla="*/ 510251 w 699507"/>
                  <a:gd name="connsiteY249" fmla="*/ 111179 h 567974"/>
                  <a:gd name="connsiteX250" fmla="*/ 518400 w 699507"/>
                  <a:gd name="connsiteY250" fmla="*/ 96747 h 567974"/>
                  <a:gd name="connsiteX251" fmla="*/ 474689 w 699507"/>
                  <a:gd name="connsiteY251" fmla="*/ 101227 h 567974"/>
                  <a:gd name="connsiteX252" fmla="*/ 458699 w 699507"/>
                  <a:gd name="connsiteY252" fmla="*/ 105800 h 567974"/>
                  <a:gd name="connsiteX253" fmla="*/ 485677 w 699507"/>
                  <a:gd name="connsiteY253" fmla="*/ 118376 h 567974"/>
                  <a:gd name="connsiteX254" fmla="*/ 508864 w 699507"/>
                  <a:gd name="connsiteY254" fmla="*/ 182191 h 567974"/>
                  <a:gd name="connsiteX255" fmla="*/ 461411 w 699507"/>
                  <a:gd name="connsiteY255" fmla="*/ 214663 h 567974"/>
                  <a:gd name="connsiteX256" fmla="*/ 390232 w 699507"/>
                  <a:gd name="connsiteY256" fmla="*/ 258680 h 567974"/>
                  <a:gd name="connsiteX257" fmla="*/ 241043 w 699507"/>
                  <a:gd name="connsiteY257" fmla="*/ 349600 h 567974"/>
                  <a:gd name="connsiteX258" fmla="*/ 233134 w 699507"/>
                  <a:gd name="connsiteY258" fmla="*/ 347796 h 567974"/>
                  <a:gd name="connsiteX259" fmla="*/ 201185 w 699507"/>
                  <a:gd name="connsiteY259" fmla="*/ 309327 h 567974"/>
                  <a:gd name="connsiteX260" fmla="*/ 160309 w 699507"/>
                  <a:gd name="connsiteY260" fmla="*/ 286169 h 567974"/>
                  <a:gd name="connsiteX261" fmla="*/ 150440 w 699507"/>
                  <a:gd name="connsiteY261" fmla="*/ 293058 h 567974"/>
                  <a:gd name="connsiteX262" fmla="*/ 87057 w 699507"/>
                  <a:gd name="connsiteY262" fmla="*/ 440190 h 567974"/>
                  <a:gd name="connsiteX263" fmla="*/ 264960 w 699507"/>
                  <a:gd name="connsiteY263" fmla="*/ 436224 h 567974"/>
                  <a:gd name="connsiteX264" fmla="*/ 399693 w 699507"/>
                  <a:gd name="connsiteY264" fmla="*/ 353372 h 567974"/>
                  <a:gd name="connsiteX265" fmla="*/ 439831 w 699507"/>
                  <a:gd name="connsiteY265" fmla="*/ 328054 h 567974"/>
                  <a:gd name="connsiteX266" fmla="*/ 441126 w 699507"/>
                  <a:gd name="connsiteY266" fmla="*/ 323121 h 567974"/>
                  <a:gd name="connsiteX267" fmla="*/ 446026 w 699507"/>
                  <a:gd name="connsiteY267" fmla="*/ 324146 h 567974"/>
                  <a:gd name="connsiteX268" fmla="*/ 533615 w 699507"/>
                  <a:gd name="connsiteY268" fmla="*/ 268897 h 567974"/>
                  <a:gd name="connsiteX269" fmla="*/ 596638 w 699507"/>
                  <a:gd name="connsiteY269" fmla="*/ 128256 h 567974"/>
                  <a:gd name="connsiteX270" fmla="*/ 518400 w 699507"/>
                  <a:gd name="connsiteY270" fmla="*/ 96747 h 567974"/>
                  <a:gd name="connsiteX271" fmla="*/ 506793 w 699507"/>
                  <a:gd name="connsiteY271" fmla="*/ 790 h 567974"/>
                  <a:gd name="connsiteX272" fmla="*/ 509782 w 699507"/>
                  <a:gd name="connsiteY272" fmla="*/ 1515 h 567974"/>
                  <a:gd name="connsiteX273" fmla="*/ 505117 w 699507"/>
                  <a:gd name="connsiteY273" fmla="*/ 81263 h 567974"/>
                  <a:gd name="connsiteX274" fmla="*/ 518538 w 699507"/>
                  <a:gd name="connsiteY274" fmla="*/ 81853 h 567974"/>
                  <a:gd name="connsiteX275" fmla="*/ 529449 w 699507"/>
                  <a:gd name="connsiteY275" fmla="*/ 51664 h 567974"/>
                  <a:gd name="connsiteX276" fmla="*/ 529816 w 699507"/>
                  <a:gd name="connsiteY276" fmla="*/ 26535 h 567974"/>
                  <a:gd name="connsiteX277" fmla="*/ 533113 w 699507"/>
                  <a:gd name="connsiteY277" fmla="*/ 25458 h 567974"/>
                  <a:gd name="connsiteX278" fmla="*/ 539341 w 699507"/>
                  <a:gd name="connsiteY278" fmla="*/ 55253 h 567974"/>
                  <a:gd name="connsiteX279" fmla="*/ 528471 w 699507"/>
                  <a:gd name="connsiteY279" fmla="*/ 82290 h 567974"/>
                  <a:gd name="connsiteX280" fmla="*/ 543086 w 699507"/>
                  <a:gd name="connsiteY280" fmla="*/ 82933 h 567974"/>
                  <a:gd name="connsiteX281" fmla="*/ 565158 w 699507"/>
                  <a:gd name="connsiteY281" fmla="*/ 89300 h 567974"/>
                  <a:gd name="connsiteX282" fmla="*/ 571022 w 699507"/>
                  <a:gd name="connsiteY282" fmla="*/ 76252 h 567974"/>
                  <a:gd name="connsiteX283" fmla="*/ 635883 w 699507"/>
                  <a:gd name="connsiteY283" fmla="*/ 38084 h 567974"/>
                  <a:gd name="connsiteX284" fmla="*/ 636598 w 699507"/>
                  <a:gd name="connsiteY284" fmla="*/ 42409 h 567974"/>
                  <a:gd name="connsiteX285" fmla="*/ 596910 w 699507"/>
                  <a:gd name="connsiteY285" fmla="*/ 61153 h 567974"/>
                  <a:gd name="connsiteX286" fmla="*/ 575650 w 699507"/>
                  <a:gd name="connsiteY286" fmla="*/ 92328 h 567974"/>
                  <a:gd name="connsiteX287" fmla="*/ 580416 w 699507"/>
                  <a:gd name="connsiteY287" fmla="*/ 93703 h 567974"/>
                  <a:gd name="connsiteX288" fmla="*/ 602499 w 699507"/>
                  <a:gd name="connsiteY288" fmla="*/ 110996 h 567974"/>
                  <a:gd name="connsiteX289" fmla="*/ 604757 w 699507"/>
                  <a:gd name="connsiteY289" fmla="*/ 106168 h 567974"/>
                  <a:gd name="connsiteX290" fmla="*/ 629348 w 699507"/>
                  <a:gd name="connsiteY290" fmla="*/ 97892 h 567974"/>
                  <a:gd name="connsiteX291" fmla="*/ 649305 w 699507"/>
                  <a:gd name="connsiteY291" fmla="*/ 93934 h 567974"/>
                  <a:gd name="connsiteX292" fmla="*/ 650730 w 699507"/>
                  <a:gd name="connsiteY292" fmla="*/ 96813 h 567974"/>
                  <a:gd name="connsiteX293" fmla="*/ 633268 w 699507"/>
                  <a:gd name="connsiteY293" fmla="*/ 106168 h 567974"/>
                  <a:gd name="connsiteX294" fmla="*/ 608259 w 699507"/>
                  <a:gd name="connsiteY294" fmla="*/ 115507 h 567974"/>
                  <a:gd name="connsiteX295" fmla="*/ 622502 w 699507"/>
                  <a:gd name="connsiteY295" fmla="*/ 126662 h 567974"/>
                  <a:gd name="connsiteX296" fmla="*/ 633738 w 699507"/>
                  <a:gd name="connsiteY296" fmla="*/ 151594 h 567974"/>
                  <a:gd name="connsiteX297" fmla="*/ 634967 w 699507"/>
                  <a:gd name="connsiteY297" fmla="*/ 166811 h 567974"/>
                  <a:gd name="connsiteX298" fmla="*/ 667455 w 699507"/>
                  <a:gd name="connsiteY298" fmla="*/ 176649 h 567974"/>
                  <a:gd name="connsiteX299" fmla="*/ 698156 w 699507"/>
                  <a:gd name="connsiteY299" fmla="*/ 184189 h 567974"/>
                  <a:gd name="connsiteX300" fmla="*/ 698156 w 699507"/>
                  <a:gd name="connsiteY300" fmla="*/ 189575 h 567974"/>
                  <a:gd name="connsiteX301" fmla="*/ 666741 w 699507"/>
                  <a:gd name="connsiteY301" fmla="*/ 188139 h 567974"/>
                  <a:gd name="connsiteX302" fmla="*/ 635768 w 699507"/>
                  <a:gd name="connsiteY302" fmla="*/ 176726 h 567974"/>
                  <a:gd name="connsiteX303" fmla="*/ 636252 w 699507"/>
                  <a:gd name="connsiteY303" fmla="*/ 182710 h 567974"/>
                  <a:gd name="connsiteX304" fmla="*/ 628515 w 699507"/>
                  <a:gd name="connsiteY304" fmla="*/ 211334 h 567974"/>
                  <a:gd name="connsiteX305" fmla="*/ 619918 w 699507"/>
                  <a:gd name="connsiteY305" fmla="*/ 223764 h 567974"/>
                  <a:gd name="connsiteX306" fmla="*/ 620132 w 699507"/>
                  <a:gd name="connsiteY306" fmla="*/ 223707 h 567974"/>
                  <a:gd name="connsiteX307" fmla="*/ 648175 w 699507"/>
                  <a:gd name="connsiteY307" fmla="*/ 237465 h 567974"/>
                  <a:gd name="connsiteX308" fmla="*/ 671847 w 699507"/>
                  <a:gd name="connsiteY308" fmla="*/ 248048 h 567974"/>
                  <a:gd name="connsiteX309" fmla="*/ 670391 w 699507"/>
                  <a:gd name="connsiteY309" fmla="*/ 252987 h 567974"/>
                  <a:gd name="connsiteX310" fmla="*/ 643076 w 699507"/>
                  <a:gd name="connsiteY310" fmla="*/ 246990 h 567974"/>
                  <a:gd name="connsiteX311" fmla="*/ 615516 w 699507"/>
                  <a:gd name="connsiteY311" fmla="*/ 230129 h 567974"/>
                  <a:gd name="connsiteX312" fmla="*/ 611898 w 699507"/>
                  <a:gd name="connsiteY312" fmla="*/ 235360 h 567974"/>
                  <a:gd name="connsiteX313" fmla="*/ 590870 w 699507"/>
                  <a:gd name="connsiteY313" fmla="*/ 251926 h 567974"/>
                  <a:gd name="connsiteX314" fmla="*/ 611963 w 699507"/>
                  <a:gd name="connsiteY314" fmla="*/ 271234 h 567974"/>
                  <a:gd name="connsiteX315" fmla="*/ 631664 w 699507"/>
                  <a:gd name="connsiteY315" fmla="*/ 295889 h 567974"/>
                  <a:gd name="connsiteX316" fmla="*/ 628015 w 699507"/>
                  <a:gd name="connsiteY316" fmla="*/ 299515 h 567974"/>
                  <a:gd name="connsiteX317" fmla="*/ 605031 w 699507"/>
                  <a:gd name="connsiteY317" fmla="*/ 277760 h 567974"/>
                  <a:gd name="connsiteX318" fmla="*/ 583789 w 699507"/>
                  <a:gd name="connsiteY318" fmla="*/ 257505 h 567974"/>
                  <a:gd name="connsiteX319" fmla="*/ 565667 w 699507"/>
                  <a:gd name="connsiteY319" fmla="*/ 271782 h 567974"/>
                  <a:gd name="connsiteX320" fmla="*/ 554319 w 699507"/>
                  <a:gd name="connsiteY320" fmla="*/ 278884 h 567974"/>
                  <a:gd name="connsiteX321" fmla="*/ 566825 w 699507"/>
                  <a:gd name="connsiteY321" fmla="*/ 299693 h 567974"/>
                  <a:gd name="connsiteX322" fmla="*/ 581233 w 699507"/>
                  <a:gd name="connsiteY322" fmla="*/ 325585 h 567974"/>
                  <a:gd name="connsiteX323" fmla="*/ 577631 w 699507"/>
                  <a:gd name="connsiteY323" fmla="*/ 328461 h 567974"/>
                  <a:gd name="connsiteX324" fmla="*/ 558541 w 699507"/>
                  <a:gd name="connsiteY324" fmla="*/ 306885 h 567974"/>
                  <a:gd name="connsiteX325" fmla="*/ 546572 w 699507"/>
                  <a:gd name="connsiteY325" fmla="*/ 283733 h 567974"/>
                  <a:gd name="connsiteX326" fmla="*/ 518314 w 699507"/>
                  <a:gd name="connsiteY326" fmla="*/ 301418 h 567974"/>
                  <a:gd name="connsiteX327" fmla="*/ 531279 w 699507"/>
                  <a:gd name="connsiteY327" fmla="*/ 324281 h 567974"/>
                  <a:gd name="connsiteX328" fmla="*/ 532233 w 699507"/>
                  <a:gd name="connsiteY328" fmla="*/ 360710 h 567974"/>
                  <a:gd name="connsiteX329" fmla="*/ 527510 w 699507"/>
                  <a:gd name="connsiteY329" fmla="*/ 360710 h 567974"/>
                  <a:gd name="connsiteX330" fmla="*/ 520972 w 699507"/>
                  <a:gd name="connsiteY330" fmla="*/ 330736 h 567974"/>
                  <a:gd name="connsiteX331" fmla="*/ 509408 w 699507"/>
                  <a:gd name="connsiteY331" fmla="*/ 306992 h 567974"/>
                  <a:gd name="connsiteX332" fmla="*/ 488799 w 699507"/>
                  <a:gd name="connsiteY332" fmla="*/ 319890 h 567974"/>
                  <a:gd name="connsiteX333" fmla="*/ 497279 w 699507"/>
                  <a:gd name="connsiteY333" fmla="*/ 343136 h 567974"/>
                  <a:gd name="connsiteX334" fmla="*/ 514213 w 699507"/>
                  <a:gd name="connsiteY334" fmla="*/ 362074 h 567974"/>
                  <a:gd name="connsiteX335" fmla="*/ 512802 w 699507"/>
                  <a:gd name="connsiteY335" fmla="*/ 365716 h 567974"/>
                  <a:gd name="connsiteX336" fmla="*/ 487402 w 699507"/>
                  <a:gd name="connsiteY336" fmla="*/ 350056 h 567974"/>
                  <a:gd name="connsiteX337" fmla="*/ 480584 w 699507"/>
                  <a:gd name="connsiteY337" fmla="*/ 325031 h 567974"/>
                  <a:gd name="connsiteX338" fmla="*/ 455938 w 699507"/>
                  <a:gd name="connsiteY338" fmla="*/ 340456 h 567974"/>
                  <a:gd name="connsiteX339" fmla="*/ 466190 w 699507"/>
                  <a:gd name="connsiteY339" fmla="*/ 358819 h 567974"/>
                  <a:gd name="connsiteX340" fmla="*/ 462557 w 699507"/>
                  <a:gd name="connsiteY340" fmla="*/ 396002 h 567974"/>
                  <a:gd name="connsiteX341" fmla="*/ 458562 w 699507"/>
                  <a:gd name="connsiteY341" fmla="*/ 394921 h 567974"/>
                  <a:gd name="connsiteX342" fmla="*/ 454157 w 699507"/>
                  <a:gd name="connsiteY342" fmla="*/ 360439 h 567974"/>
                  <a:gd name="connsiteX343" fmla="*/ 447466 w 699507"/>
                  <a:gd name="connsiteY343" fmla="*/ 345758 h 567974"/>
                  <a:gd name="connsiteX344" fmla="*/ 425279 w 699507"/>
                  <a:gd name="connsiteY344" fmla="*/ 359644 h 567974"/>
                  <a:gd name="connsiteX345" fmla="*/ 440006 w 699507"/>
                  <a:gd name="connsiteY345" fmla="*/ 379060 h 567974"/>
                  <a:gd name="connsiteX346" fmla="*/ 456681 w 699507"/>
                  <a:gd name="connsiteY346" fmla="*/ 399851 h 567974"/>
                  <a:gd name="connsiteX347" fmla="*/ 453418 w 699507"/>
                  <a:gd name="connsiteY347" fmla="*/ 403077 h 567974"/>
                  <a:gd name="connsiteX348" fmla="*/ 432393 w 699507"/>
                  <a:gd name="connsiteY348" fmla="*/ 383361 h 567974"/>
                  <a:gd name="connsiteX349" fmla="*/ 419219 w 699507"/>
                  <a:gd name="connsiteY349" fmla="*/ 363437 h 567974"/>
                  <a:gd name="connsiteX350" fmla="*/ 404330 w 699507"/>
                  <a:gd name="connsiteY350" fmla="*/ 372755 h 567974"/>
                  <a:gd name="connsiteX351" fmla="*/ 390548 w 699507"/>
                  <a:gd name="connsiteY351" fmla="*/ 381749 h 567974"/>
                  <a:gd name="connsiteX352" fmla="*/ 389858 w 699507"/>
                  <a:gd name="connsiteY352" fmla="*/ 406008 h 567974"/>
                  <a:gd name="connsiteX353" fmla="*/ 394797 w 699507"/>
                  <a:gd name="connsiteY353" fmla="*/ 433555 h 567974"/>
                  <a:gd name="connsiteX354" fmla="*/ 389858 w 699507"/>
                  <a:gd name="connsiteY354" fmla="*/ 435344 h 567974"/>
                  <a:gd name="connsiteX355" fmla="*/ 378392 w 699507"/>
                  <a:gd name="connsiteY355" fmla="*/ 402610 h 567974"/>
                  <a:gd name="connsiteX356" fmla="*/ 380116 w 699507"/>
                  <a:gd name="connsiteY356" fmla="*/ 388557 h 567974"/>
                  <a:gd name="connsiteX357" fmla="*/ 353027 w 699507"/>
                  <a:gd name="connsiteY357" fmla="*/ 406235 h 567974"/>
                  <a:gd name="connsiteX358" fmla="*/ 360629 w 699507"/>
                  <a:gd name="connsiteY358" fmla="*/ 433918 h 567974"/>
                  <a:gd name="connsiteX359" fmla="*/ 376069 w 699507"/>
                  <a:gd name="connsiteY359" fmla="*/ 461203 h 567974"/>
                  <a:gd name="connsiteX360" fmla="*/ 374231 w 699507"/>
                  <a:gd name="connsiteY360" fmla="*/ 463750 h 567974"/>
                  <a:gd name="connsiteX361" fmla="*/ 345384 w 699507"/>
                  <a:gd name="connsiteY361" fmla="*/ 419394 h 567974"/>
                  <a:gd name="connsiteX362" fmla="*/ 344313 w 699507"/>
                  <a:gd name="connsiteY362" fmla="*/ 411922 h 567974"/>
                  <a:gd name="connsiteX363" fmla="*/ 321995 w 699507"/>
                  <a:gd name="connsiteY363" fmla="*/ 426487 h 567974"/>
                  <a:gd name="connsiteX364" fmla="*/ 306694 w 699507"/>
                  <a:gd name="connsiteY364" fmla="*/ 434907 h 567974"/>
                  <a:gd name="connsiteX365" fmla="*/ 321016 w 699507"/>
                  <a:gd name="connsiteY365" fmla="*/ 455053 h 567974"/>
                  <a:gd name="connsiteX366" fmla="*/ 330229 w 699507"/>
                  <a:gd name="connsiteY366" fmla="*/ 481894 h 567974"/>
                  <a:gd name="connsiteX367" fmla="*/ 325268 w 699507"/>
                  <a:gd name="connsiteY367" fmla="*/ 483326 h 567974"/>
                  <a:gd name="connsiteX368" fmla="*/ 313220 w 699507"/>
                  <a:gd name="connsiteY368" fmla="*/ 459706 h 567974"/>
                  <a:gd name="connsiteX369" fmla="*/ 299808 w 699507"/>
                  <a:gd name="connsiteY369" fmla="*/ 438696 h 567974"/>
                  <a:gd name="connsiteX370" fmla="*/ 287930 w 699507"/>
                  <a:gd name="connsiteY370" fmla="*/ 445233 h 567974"/>
                  <a:gd name="connsiteX371" fmla="*/ 286590 w 699507"/>
                  <a:gd name="connsiteY371" fmla="*/ 448854 h 567974"/>
                  <a:gd name="connsiteX372" fmla="*/ 287514 w 699507"/>
                  <a:gd name="connsiteY372" fmla="*/ 471681 h 567974"/>
                  <a:gd name="connsiteX373" fmla="*/ 302671 w 699507"/>
                  <a:gd name="connsiteY373" fmla="*/ 503738 h 567974"/>
                  <a:gd name="connsiteX374" fmla="*/ 298974 w 699507"/>
                  <a:gd name="connsiteY374" fmla="*/ 506260 h 567974"/>
                  <a:gd name="connsiteX375" fmla="*/ 278641 w 699507"/>
                  <a:gd name="connsiteY375" fmla="*/ 469160 h 567974"/>
                  <a:gd name="connsiteX376" fmla="*/ 284053 w 699507"/>
                  <a:gd name="connsiteY376" fmla="*/ 447367 h 567974"/>
                  <a:gd name="connsiteX377" fmla="*/ 249295 w 699507"/>
                  <a:gd name="connsiteY377" fmla="*/ 466494 h 567974"/>
                  <a:gd name="connsiteX378" fmla="*/ 251474 w 699507"/>
                  <a:gd name="connsiteY378" fmla="*/ 475755 h 567974"/>
                  <a:gd name="connsiteX379" fmla="*/ 276682 w 699507"/>
                  <a:gd name="connsiteY379" fmla="*/ 523003 h 567974"/>
                  <a:gd name="connsiteX380" fmla="*/ 272362 w 699507"/>
                  <a:gd name="connsiteY380" fmla="*/ 522284 h 567974"/>
                  <a:gd name="connsiteX381" fmla="*/ 239814 w 699507"/>
                  <a:gd name="connsiteY381" fmla="*/ 475441 h 567974"/>
                  <a:gd name="connsiteX382" fmla="*/ 239773 w 699507"/>
                  <a:gd name="connsiteY382" fmla="*/ 471734 h 567974"/>
                  <a:gd name="connsiteX383" fmla="*/ 236150 w 699507"/>
                  <a:gd name="connsiteY383" fmla="*/ 473728 h 567974"/>
                  <a:gd name="connsiteX384" fmla="*/ 202799 w 699507"/>
                  <a:gd name="connsiteY384" fmla="*/ 483516 h 567974"/>
                  <a:gd name="connsiteX385" fmla="*/ 210266 w 699507"/>
                  <a:gd name="connsiteY385" fmla="*/ 506452 h 567974"/>
                  <a:gd name="connsiteX386" fmla="*/ 225739 w 699507"/>
                  <a:gd name="connsiteY386" fmla="*/ 532290 h 567974"/>
                  <a:gd name="connsiteX387" fmla="*/ 232935 w 699507"/>
                  <a:gd name="connsiteY387" fmla="*/ 566381 h 567974"/>
                  <a:gd name="connsiteX388" fmla="*/ 227898 w 699507"/>
                  <a:gd name="connsiteY388" fmla="*/ 566022 h 567974"/>
                  <a:gd name="connsiteX389" fmla="*/ 194248 w 699507"/>
                  <a:gd name="connsiteY389" fmla="*/ 502690 h 567974"/>
                  <a:gd name="connsiteX390" fmla="*/ 194122 w 699507"/>
                  <a:gd name="connsiteY390" fmla="*/ 486063 h 567974"/>
                  <a:gd name="connsiteX391" fmla="*/ 173488 w 699507"/>
                  <a:gd name="connsiteY391" fmla="*/ 492119 h 567974"/>
                  <a:gd name="connsiteX392" fmla="*/ 141347 w 699507"/>
                  <a:gd name="connsiteY392" fmla="*/ 491883 h 567974"/>
                  <a:gd name="connsiteX393" fmla="*/ 137596 w 699507"/>
                  <a:gd name="connsiteY393" fmla="*/ 490755 h 567974"/>
                  <a:gd name="connsiteX394" fmla="*/ 138441 w 699507"/>
                  <a:gd name="connsiteY394" fmla="*/ 491576 h 567974"/>
                  <a:gd name="connsiteX395" fmla="*/ 143986 w 699507"/>
                  <a:gd name="connsiteY395" fmla="*/ 534286 h 567974"/>
                  <a:gd name="connsiteX396" fmla="*/ 148422 w 699507"/>
                  <a:gd name="connsiteY396" fmla="*/ 564435 h 567974"/>
                  <a:gd name="connsiteX397" fmla="*/ 143986 w 699507"/>
                  <a:gd name="connsiteY397" fmla="*/ 566229 h 567974"/>
                  <a:gd name="connsiteX398" fmla="*/ 128459 w 699507"/>
                  <a:gd name="connsiteY398" fmla="*/ 491576 h 567974"/>
                  <a:gd name="connsiteX399" fmla="*/ 131386 w 699507"/>
                  <a:gd name="connsiteY399" fmla="*/ 488888 h 567974"/>
                  <a:gd name="connsiteX400" fmla="*/ 109745 w 699507"/>
                  <a:gd name="connsiteY400" fmla="*/ 482383 h 567974"/>
                  <a:gd name="connsiteX401" fmla="*/ 102959 w 699507"/>
                  <a:gd name="connsiteY401" fmla="*/ 476612 h 567974"/>
                  <a:gd name="connsiteX402" fmla="*/ 87282 w 699507"/>
                  <a:gd name="connsiteY402" fmla="*/ 508760 h 567974"/>
                  <a:gd name="connsiteX403" fmla="*/ 64971 w 699507"/>
                  <a:gd name="connsiteY403" fmla="*/ 536065 h 567974"/>
                  <a:gd name="connsiteX404" fmla="*/ 60367 w 699507"/>
                  <a:gd name="connsiteY404" fmla="*/ 532472 h 567974"/>
                  <a:gd name="connsiteX405" fmla="*/ 79491 w 699507"/>
                  <a:gd name="connsiteY405" fmla="*/ 504090 h 567974"/>
                  <a:gd name="connsiteX406" fmla="*/ 98296 w 699507"/>
                  <a:gd name="connsiteY406" fmla="*/ 472646 h 567974"/>
                  <a:gd name="connsiteX407" fmla="*/ 66991 w 699507"/>
                  <a:gd name="connsiteY407" fmla="*/ 446022 h 567974"/>
                  <a:gd name="connsiteX408" fmla="*/ 60762 w 699507"/>
                  <a:gd name="connsiteY408" fmla="*/ 429454 h 567974"/>
                  <a:gd name="connsiteX409" fmla="*/ 29883 w 699507"/>
                  <a:gd name="connsiteY409" fmla="*/ 433140 h 567974"/>
                  <a:gd name="connsiteX410" fmla="*/ 2739 w 699507"/>
                  <a:gd name="connsiteY410" fmla="*/ 438728 h 567974"/>
                  <a:gd name="connsiteX411" fmla="*/ 1654 w 699507"/>
                  <a:gd name="connsiteY411" fmla="*/ 435934 h 567974"/>
                  <a:gd name="connsiteX412" fmla="*/ 31693 w 699507"/>
                  <a:gd name="connsiteY412" fmla="*/ 423667 h 567974"/>
                  <a:gd name="connsiteX413" fmla="*/ 57978 w 699507"/>
                  <a:gd name="connsiteY413" fmla="*/ 422047 h 567974"/>
                  <a:gd name="connsiteX414" fmla="*/ 53918 w 699507"/>
                  <a:gd name="connsiteY414" fmla="*/ 411247 h 567974"/>
                  <a:gd name="connsiteX415" fmla="*/ 58631 w 699507"/>
                  <a:gd name="connsiteY415" fmla="*/ 378450 h 567974"/>
                  <a:gd name="connsiteX416" fmla="*/ 55324 w 699507"/>
                  <a:gd name="connsiteY416" fmla="*/ 378493 h 567974"/>
                  <a:gd name="connsiteX417" fmla="*/ 25707 w 699507"/>
                  <a:gd name="connsiteY417" fmla="*/ 351227 h 567974"/>
                  <a:gd name="connsiteX418" fmla="*/ 424 w 699507"/>
                  <a:gd name="connsiteY418" fmla="*/ 324320 h 567974"/>
                  <a:gd name="connsiteX419" fmla="*/ 3675 w 699507"/>
                  <a:gd name="connsiteY419" fmla="*/ 321091 h 567974"/>
                  <a:gd name="connsiteX420" fmla="*/ 32931 w 699507"/>
                  <a:gd name="connsiteY420" fmla="*/ 344411 h 567974"/>
                  <a:gd name="connsiteX421" fmla="*/ 59990 w 699507"/>
                  <a:gd name="connsiteY421" fmla="*/ 368994 h 567974"/>
                  <a:gd name="connsiteX422" fmla="*/ 61895 w 699507"/>
                  <a:gd name="connsiteY422" fmla="*/ 355738 h 567974"/>
                  <a:gd name="connsiteX423" fmla="*/ 85831 w 699507"/>
                  <a:gd name="connsiteY423" fmla="*/ 324629 h 567974"/>
                  <a:gd name="connsiteX424" fmla="*/ 62854 w 699507"/>
                  <a:gd name="connsiteY424" fmla="*/ 307606 h 567974"/>
                  <a:gd name="connsiteX425" fmla="*/ 45382 w 699507"/>
                  <a:gd name="connsiteY425" fmla="*/ 282304 h 567974"/>
                  <a:gd name="connsiteX426" fmla="*/ 49022 w 699507"/>
                  <a:gd name="connsiteY426" fmla="*/ 279809 h 567974"/>
                  <a:gd name="connsiteX427" fmla="*/ 69771 w 699507"/>
                  <a:gd name="connsiteY427" fmla="*/ 299053 h 567974"/>
                  <a:gd name="connsiteX428" fmla="*/ 92375 w 699507"/>
                  <a:gd name="connsiteY428" fmla="*/ 316125 h 567974"/>
                  <a:gd name="connsiteX429" fmla="*/ 99301 w 699507"/>
                  <a:gd name="connsiteY429" fmla="*/ 307123 h 567974"/>
                  <a:gd name="connsiteX430" fmla="*/ 108087 w 699507"/>
                  <a:gd name="connsiteY430" fmla="*/ 300969 h 567974"/>
                  <a:gd name="connsiteX431" fmla="*/ 86977 w 699507"/>
                  <a:gd name="connsiteY431" fmla="*/ 271614 h 567974"/>
                  <a:gd name="connsiteX432" fmla="*/ 80328 w 699507"/>
                  <a:gd name="connsiteY432" fmla="*/ 230837 h 567974"/>
                  <a:gd name="connsiteX433" fmla="*/ 85755 w 699507"/>
                  <a:gd name="connsiteY433" fmla="*/ 230112 h 567974"/>
                  <a:gd name="connsiteX434" fmla="*/ 95164 w 699507"/>
                  <a:gd name="connsiteY434" fmla="*/ 261612 h 567974"/>
                  <a:gd name="connsiteX435" fmla="*/ 115108 w 699507"/>
                  <a:gd name="connsiteY435" fmla="*/ 296051 h 567974"/>
                  <a:gd name="connsiteX436" fmla="*/ 156307 w 699507"/>
                  <a:gd name="connsiteY436" fmla="*/ 267192 h 567974"/>
                  <a:gd name="connsiteX437" fmla="*/ 146907 w 699507"/>
                  <a:gd name="connsiteY437" fmla="*/ 238472 h 567974"/>
                  <a:gd name="connsiteX438" fmla="*/ 129369 w 699507"/>
                  <a:gd name="connsiteY438" fmla="*/ 223706 h 567974"/>
                  <a:gd name="connsiteX439" fmla="*/ 125716 w 699507"/>
                  <a:gd name="connsiteY439" fmla="*/ 199218 h 567974"/>
                  <a:gd name="connsiteX440" fmla="*/ 129735 w 699507"/>
                  <a:gd name="connsiteY440" fmla="*/ 201018 h 567974"/>
                  <a:gd name="connsiteX441" fmla="*/ 154215 w 699507"/>
                  <a:gd name="connsiteY441" fmla="*/ 238472 h 567974"/>
                  <a:gd name="connsiteX442" fmla="*/ 160657 w 699507"/>
                  <a:gd name="connsiteY442" fmla="*/ 264145 h 567974"/>
                  <a:gd name="connsiteX443" fmla="*/ 182446 w 699507"/>
                  <a:gd name="connsiteY443" fmla="*/ 248883 h 567974"/>
                  <a:gd name="connsiteX444" fmla="*/ 219020 w 699507"/>
                  <a:gd name="connsiteY444" fmla="*/ 225986 h 567974"/>
                  <a:gd name="connsiteX445" fmla="*/ 204067 w 699507"/>
                  <a:gd name="connsiteY445" fmla="*/ 194898 h 567974"/>
                  <a:gd name="connsiteX446" fmla="*/ 187030 w 699507"/>
                  <a:gd name="connsiteY446" fmla="*/ 161664 h 567974"/>
                  <a:gd name="connsiteX447" fmla="*/ 190655 w 699507"/>
                  <a:gd name="connsiteY447" fmla="*/ 159520 h 567974"/>
                  <a:gd name="connsiteX448" fmla="*/ 215486 w 699507"/>
                  <a:gd name="connsiteY448" fmla="*/ 194049 h 567974"/>
                  <a:gd name="connsiteX449" fmla="*/ 225849 w 699507"/>
                  <a:gd name="connsiteY449" fmla="*/ 221711 h 567974"/>
                  <a:gd name="connsiteX450" fmla="*/ 268561 w 699507"/>
                  <a:gd name="connsiteY450" fmla="*/ 194971 h 567974"/>
                  <a:gd name="connsiteX451" fmla="*/ 270770 w 699507"/>
                  <a:gd name="connsiteY451" fmla="*/ 193514 h 567974"/>
                  <a:gd name="connsiteX452" fmla="*/ 266474 w 699507"/>
                  <a:gd name="connsiteY452" fmla="*/ 192236 h 567974"/>
                  <a:gd name="connsiteX453" fmla="*/ 240644 w 699507"/>
                  <a:gd name="connsiteY453" fmla="*/ 122506 h 567974"/>
                  <a:gd name="connsiteX454" fmla="*/ 244282 w 699507"/>
                  <a:gd name="connsiteY454" fmla="*/ 121428 h 567974"/>
                  <a:gd name="connsiteX455" fmla="*/ 273386 w 699507"/>
                  <a:gd name="connsiteY455" fmla="*/ 189361 h 567974"/>
                  <a:gd name="connsiteX456" fmla="*/ 271453 w 699507"/>
                  <a:gd name="connsiteY456" fmla="*/ 193063 h 567974"/>
                  <a:gd name="connsiteX457" fmla="*/ 311440 w 699507"/>
                  <a:gd name="connsiteY457" fmla="*/ 166684 h 567974"/>
                  <a:gd name="connsiteX458" fmla="*/ 311440 w 699507"/>
                  <a:gd name="connsiteY458" fmla="*/ 143683 h 567974"/>
                  <a:gd name="connsiteX459" fmla="*/ 293322 w 699507"/>
                  <a:gd name="connsiteY459" fmla="*/ 117714 h 567974"/>
                  <a:gd name="connsiteX460" fmla="*/ 275560 w 699507"/>
                  <a:gd name="connsiteY460" fmla="*/ 92913 h 567974"/>
                  <a:gd name="connsiteX461" fmla="*/ 280178 w 699507"/>
                  <a:gd name="connsiteY461" fmla="*/ 88240 h 567974"/>
                  <a:gd name="connsiteX462" fmla="*/ 282665 w 699507"/>
                  <a:gd name="connsiteY462" fmla="*/ 88240 h 567974"/>
                  <a:gd name="connsiteX463" fmla="*/ 284796 w 699507"/>
                  <a:gd name="connsiteY463" fmla="*/ 90756 h 567974"/>
                  <a:gd name="connsiteX464" fmla="*/ 308243 w 699507"/>
                  <a:gd name="connsiteY464" fmla="*/ 118792 h 567974"/>
                  <a:gd name="connsiteX465" fmla="*/ 319966 w 699507"/>
                  <a:gd name="connsiteY465" fmla="*/ 137842 h 567974"/>
                  <a:gd name="connsiteX466" fmla="*/ 319760 w 699507"/>
                  <a:gd name="connsiteY466" fmla="*/ 161195 h 567974"/>
                  <a:gd name="connsiteX467" fmla="*/ 346799 w 699507"/>
                  <a:gd name="connsiteY467" fmla="*/ 143357 h 567974"/>
                  <a:gd name="connsiteX468" fmla="*/ 378716 w 699507"/>
                  <a:gd name="connsiteY468" fmla="*/ 126754 h 567974"/>
                  <a:gd name="connsiteX469" fmla="*/ 359094 w 699507"/>
                  <a:gd name="connsiteY469" fmla="*/ 109389 h 567974"/>
                  <a:gd name="connsiteX470" fmla="*/ 350332 w 699507"/>
                  <a:gd name="connsiteY470" fmla="*/ 76849 h 567974"/>
                  <a:gd name="connsiteX471" fmla="*/ 355029 w 699507"/>
                  <a:gd name="connsiteY471" fmla="*/ 75400 h 567974"/>
                  <a:gd name="connsiteX472" fmla="*/ 369119 w 699507"/>
                  <a:gd name="connsiteY472" fmla="*/ 100021 h 567974"/>
                  <a:gd name="connsiteX473" fmla="*/ 387929 w 699507"/>
                  <a:gd name="connsiteY473" fmla="*/ 121961 h 567974"/>
                  <a:gd name="connsiteX474" fmla="*/ 417709 w 699507"/>
                  <a:gd name="connsiteY474" fmla="*/ 106469 h 567974"/>
                  <a:gd name="connsiteX475" fmla="*/ 409225 w 699507"/>
                  <a:gd name="connsiteY475" fmla="*/ 98519 h 567974"/>
                  <a:gd name="connsiteX476" fmla="*/ 393400 w 699507"/>
                  <a:gd name="connsiteY476" fmla="*/ 49354 h 567974"/>
                  <a:gd name="connsiteX477" fmla="*/ 395962 w 699507"/>
                  <a:gd name="connsiteY477" fmla="*/ 46416 h 567974"/>
                  <a:gd name="connsiteX478" fmla="*/ 399874 w 699507"/>
                  <a:gd name="connsiteY478" fmla="*/ 48631 h 567974"/>
                  <a:gd name="connsiteX479" fmla="*/ 414261 w 699507"/>
                  <a:gd name="connsiteY479" fmla="*/ 83336 h 567974"/>
                  <a:gd name="connsiteX480" fmla="*/ 424691 w 699507"/>
                  <a:gd name="connsiteY480" fmla="*/ 97435 h 567974"/>
                  <a:gd name="connsiteX481" fmla="*/ 425100 w 699507"/>
                  <a:gd name="connsiteY481" fmla="*/ 97614 h 567974"/>
                  <a:gd name="connsiteX482" fmla="*/ 425937 w 699507"/>
                  <a:gd name="connsiteY482" fmla="*/ 95080 h 567974"/>
                  <a:gd name="connsiteX483" fmla="*/ 458579 w 699507"/>
                  <a:gd name="connsiteY483" fmla="*/ 87630 h 567974"/>
                  <a:gd name="connsiteX484" fmla="*/ 454894 w 699507"/>
                  <a:gd name="connsiteY484" fmla="*/ 82816 h 567974"/>
                  <a:gd name="connsiteX485" fmla="*/ 454146 w 699507"/>
                  <a:gd name="connsiteY485" fmla="*/ 25323 h 567974"/>
                  <a:gd name="connsiteX486" fmla="*/ 458754 w 699507"/>
                  <a:gd name="connsiteY486" fmla="*/ 26770 h 567974"/>
                  <a:gd name="connsiteX487" fmla="*/ 459109 w 699507"/>
                  <a:gd name="connsiteY487" fmla="*/ 59694 h 567974"/>
                  <a:gd name="connsiteX488" fmla="*/ 468385 w 699507"/>
                  <a:gd name="connsiteY488" fmla="*/ 85392 h 567974"/>
                  <a:gd name="connsiteX489" fmla="*/ 489489 w 699507"/>
                  <a:gd name="connsiteY489" fmla="*/ 80576 h 567974"/>
                  <a:gd name="connsiteX490" fmla="*/ 495080 w 699507"/>
                  <a:gd name="connsiteY490" fmla="*/ 80822 h 567974"/>
                  <a:gd name="connsiteX491" fmla="*/ 494000 w 699507"/>
                  <a:gd name="connsiteY491" fmla="*/ 42115 h 567974"/>
                  <a:gd name="connsiteX492" fmla="*/ 506793 w 699507"/>
                  <a:gd name="connsiteY492" fmla="*/ 790 h 567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Lst>
                <a:rect l="l" t="t" r="r" b="b"/>
                <a:pathLst>
                  <a:path w="699507" h="567974">
                    <a:moveTo>
                      <a:pt x="150375" y="439077"/>
                    </a:moveTo>
                    <a:cubicBezTo>
                      <a:pt x="151856" y="439077"/>
                      <a:pt x="152597" y="440488"/>
                      <a:pt x="152597" y="441547"/>
                    </a:cubicBezTo>
                    <a:cubicBezTo>
                      <a:pt x="152227" y="442605"/>
                      <a:pt x="152227" y="443310"/>
                      <a:pt x="151856" y="444369"/>
                    </a:cubicBezTo>
                    <a:cubicBezTo>
                      <a:pt x="151116" y="447544"/>
                      <a:pt x="146300" y="448249"/>
                      <a:pt x="144448" y="445780"/>
                    </a:cubicBezTo>
                    <a:cubicBezTo>
                      <a:pt x="141855" y="442958"/>
                      <a:pt x="144448" y="439430"/>
                      <a:pt x="147782" y="439430"/>
                    </a:cubicBezTo>
                    <a:cubicBezTo>
                      <a:pt x="148523" y="439077"/>
                      <a:pt x="149263" y="439077"/>
                      <a:pt x="150375" y="439077"/>
                    </a:cubicBezTo>
                    <a:close/>
                    <a:moveTo>
                      <a:pt x="240280" y="416852"/>
                    </a:moveTo>
                    <a:cubicBezTo>
                      <a:pt x="247873" y="416852"/>
                      <a:pt x="247873" y="429199"/>
                      <a:pt x="240280" y="429199"/>
                    </a:cubicBezTo>
                    <a:cubicBezTo>
                      <a:pt x="232343" y="429199"/>
                      <a:pt x="232343" y="416852"/>
                      <a:pt x="240280" y="416852"/>
                    </a:cubicBezTo>
                    <a:close/>
                    <a:moveTo>
                      <a:pt x="162939" y="393040"/>
                    </a:moveTo>
                    <a:cubicBezTo>
                      <a:pt x="168495" y="393040"/>
                      <a:pt x="168148" y="400646"/>
                      <a:pt x="162939" y="400646"/>
                    </a:cubicBezTo>
                    <a:cubicBezTo>
                      <a:pt x="157730" y="400646"/>
                      <a:pt x="157730" y="393040"/>
                      <a:pt x="162939" y="393040"/>
                    </a:cubicBezTo>
                    <a:close/>
                    <a:moveTo>
                      <a:pt x="237105" y="380340"/>
                    </a:moveTo>
                    <a:cubicBezTo>
                      <a:pt x="243102" y="380340"/>
                      <a:pt x="243102" y="391069"/>
                      <a:pt x="237105" y="391069"/>
                    </a:cubicBezTo>
                    <a:cubicBezTo>
                      <a:pt x="230755" y="391069"/>
                      <a:pt x="230755" y="380340"/>
                      <a:pt x="237105" y="380340"/>
                    </a:cubicBezTo>
                    <a:close/>
                    <a:moveTo>
                      <a:pt x="110523" y="377165"/>
                    </a:moveTo>
                    <a:cubicBezTo>
                      <a:pt x="117667" y="377165"/>
                      <a:pt x="117667" y="387907"/>
                      <a:pt x="110523" y="387907"/>
                    </a:cubicBezTo>
                    <a:cubicBezTo>
                      <a:pt x="103755" y="387907"/>
                      <a:pt x="103755" y="377165"/>
                      <a:pt x="110523" y="377165"/>
                    </a:cubicBezTo>
                    <a:close/>
                    <a:moveTo>
                      <a:pt x="336324" y="356527"/>
                    </a:moveTo>
                    <a:cubicBezTo>
                      <a:pt x="344691" y="356527"/>
                      <a:pt x="344691" y="368884"/>
                      <a:pt x="336324" y="368884"/>
                    </a:cubicBezTo>
                    <a:cubicBezTo>
                      <a:pt x="327593" y="368884"/>
                      <a:pt x="327593" y="356527"/>
                      <a:pt x="336324" y="356527"/>
                    </a:cubicBezTo>
                    <a:close/>
                    <a:moveTo>
                      <a:pt x="175302" y="339834"/>
                    </a:moveTo>
                    <a:cubicBezTo>
                      <a:pt x="177985" y="341855"/>
                      <a:pt x="177985" y="344212"/>
                      <a:pt x="175302" y="345896"/>
                    </a:cubicBezTo>
                    <a:cubicBezTo>
                      <a:pt x="172236" y="348253"/>
                      <a:pt x="167255" y="346570"/>
                      <a:pt x="167255" y="342865"/>
                    </a:cubicBezTo>
                    <a:cubicBezTo>
                      <a:pt x="167255" y="339498"/>
                      <a:pt x="172236" y="337477"/>
                      <a:pt x="175302" y="339834"/>
                    </a:cubicBezTo>
                    <a:close/>
                    <a:moveTo>
                      <a:pt x="134711" y="331127"/>
                    </a:moveTo>
                    <a:cubicBezTo>
                      <a:pt x="138283" y="331127"/>
                      <a:pt x="138283" y="337080"/>
                      <a:pt x="134711" y="337080"/>
                    </a:cubicBezTo>
                    <a:cubicBezTo>
                      <a:pt x="130743" y="337080"/>
                      <a:pt x="130743" y="331127"/>
                      <a:pt x="134711" y="331127"/>
                    </a:cubicBezTo>
                    <a:close/>
                    <a:moveTo>
                      <a:pt x="296497" y="330358"/>
                    </a:moveTo>
                    <a:cubicBezTo>
                      <a:pt x="300166" y="330358"/>
                      <a:pt x="303882" y="332763"/>
                      <a:pt x="302767" y="337575"/>
                    </a:cubicBezTo>
                    <a:cubicBezTo>
                      <a:pt x="302395" y="338644"/>
                      <a:pt x="302024" y="339713"/>
                      <a:pt x="301652" y="340426"/>
                    </a:cubicBezTo>
                    <a:cubicBezTo>
                      <a:pt x="299794" y="345059"/>
                      <a:pt x="293478" y="345059"/>
                      <a:pt x="291249" y="340426"/>
                    </a:cubicBezTo>
                    <a:cubicBezTo>
                      <a:pt x="290877" y="339713"/>
                      <a:pt x="290877" y="338644"/>
                      <a:pt x="290506" y="337575"/>
                    </a:cubicBezTo>
                    <a:cubicBezTo>
                      <a:pt x="289205" y="332763"/>
                      <a:pt x="292828" y="330358"/>
                      <a:pt x="296497" y="330358"/>
                    </a:cubicBezTo>
                    <a:close/>
                    <a:moveTo>
                      <a:pt x="425033" y="307315"/>
                    </a:moveTo>
                    <a:cubicBezTo>
                      <a:pt x="430397" y="307315"/>
                      <a:pt x="430397" y="314921"/>
                      <a:pt x="425033" y="314921"/>
                    </a:cubicBezTo>
                    <a:cubicBezTo>
                      <a:pt x="419668" y="314921"/>
                      <a:pt x="419668" y="307315"/>
                      <a:pt x="425033" y="307315"/>
                    </a:cubicBezTo>
                    <a:close/>
                    <a:moveTo>
                      <a:pt x="382224" y="288945"/>
                    </a:moveTo>
                    <a:cubicBezTo>
                      <a:pt x="385292" y="288945"/>
                      <a:pt x="388406" y="291213"/>
                      <a:pt x="387673" y="295749"/>
                    </a:cubicBezTo>
                    <a:cubicBezTo>
                      <a:pt x="387307" y="296127"/>
                      <a:pt x="387307" y="296505"/>
                      <a:pt x="387307" y="296882"/>
                    </a:cubicBezTo>
                    <a:cubicBezTo>
                      <a:pt x="386208" y="302174"/>
                      <a:pt x="378515" y="302174"/>
                      <a:pt x="377416" y="296882"/>
                    </a:cubicBezTo>
                    <a:lnTo>
                      <a:pt x="377049" y="295749"/>
                    </a:lnTo>
                    <a:cubicBezTo>
                      <a:pt x="376134" y="291213"/>
                      <a:pt x="379156" y="288945"/>
                      <a:pt x="382224" y="288945"/>
                    </a:cubicBezTo>
                    <a:close/>
                    <a:moveTo>
                      <a:pt x="464912" y="286677"/>
                    </a:moveTo>
                    <a:cubicBezTo>
                      <a:pt x="473294" y="286677"/>
                      <a:pt x="473294" y="300608"/>
                      <a:pt x="464912" y="300608"/>
                    </a:cubicBezTo>
                    <a:cubicBezTo>
                      <a:pt x="456180" y="300608"/>
                      <a:pt x="456180" y="286677"/>
                      <a:pt x="464912" y="286677"/>
                    </a:cubicBezTo>
                    <a:close/>
                    <a:moveTo>
                      <a:pt x="291868" y="258195"/>
                    </a:moveTo>
                    <a:cubicBezTo>
                      <a:pt x="295271" y="258512"/>
                      <a:pt x="298406" y="259784"/>
                      <a:pt x="300197" y="263052"/>
                    </a:cubicBezTo>
                    <a:cubicBezTo>
                      <a:pt x="303422" y="269225"/>
                      <a:pt x="297331" y="275762"/>
                      <a:pt x="293391" y="280120"/>
                    </a:cubicBezTo>
                    <a:cubicBezTo>
                      <a:pt x="285151" y="288836"/>
                      <a:pt x="275121" y="295372"/>
                      <a:pt x="264732" y="300819"/>
                    </a:cubicBezTo>
                    <a:cubicBezTo>
                      <a:pt x="256850" y="304814"/>
                      <a:pt x="245745" y="311714"/>
                      <a:pt x="236073" y="310625"/>
                    </a:cubicBezTo>
                    <a:cubicBezTo>
                      <a:pt x="226132" y="309535"/>
                      <a:pt x="224452" y="298028"/>
                      <a:pt x="229221" y="294027"/>
                    </a:cubicBezTo>
                    <a:lnTo>
                      <a:pt x="231968" y="293693"/>
                    </a:lnTo>
                    <a:lnTo>
                      <a:pt x="231774" y="293920"/>
                    </a:lnTo>
                    <a:cubicBezTo>
                      <a:pt x="229983" y="297188"/>
                      <a:pt x="234281" y="299730"/>
                      <a:pt x="236073" y="296825"/>
                    </a:cubicBezTo>
                    <a:lnTo>
                      <a:pt x="236556" y="296378"/>
                    </a:lnTo>
                    <a:lnTo>
                      <a:pt x="236789" y="297914"/>
                    </a:lnTo>
                    <a:cubicBezTo>
                      <a:pt x="241088" y="299367"/>
                      <a:pt x="245029" y="298641"/>
                      <a:pt x="248611" y="296462"/>
                    </a:cubicBezTo>
                    <a:cubicBezTo>
                      <a:pt x="251119" y="295372"/>
                      <a:pt x="253626" y="294283"/>
                      <a:pt x="255776" y="293193"/>
                    </a:cubicBezTo>
                    <a:cubicBezTo>
                      <a:pt x="260433" y="290651"/>
                      <a:pt x="265090" y="288472"/>
                      <a:pt x="269747" y="285930"/>
                    </a:cubicBezTo>
                    <a:cubicBezTo>
                      <a:pt x="272613" y="284115"/>
                      <a:pt x="292316" y="272131"/>
                      <a:pt x="290883" y="267773"/>
                    </a:cubicBezTo>
                    <a:cubicBezTo>
                      <a:pt x="289092" y="263415"/>
                      <a:pt x="264373" y="272131"/>
                      <a:pt x="260433" y="274309"/>
                    </a:cubicBezTo>
                    <a:lnTo>
                      <a:pt x="236556" y="296378"/>
                    </a:lnTo>
                    <a:lnTo>
                      <a:pt x="236073" y="293193"/>
                    </a:lnTo>
                    <a:lnTo>
                      <a:pt x="231968" y="293693"/>
                    </a:lnTo>
                    <a:lnTo>
                      <a:pt x="252283" y="269952"/>
                    </a:lnTo>
                    <a:cubicBezTo>
                      <a:pt x="261060" y="264050"/>
                      <a:pt x="271359" y="260328"/>
                      <a:pt x="281927" y="259057"/>
                    </a:cubicBezTo>
                    <a:cubicBezTo>
                      <a:pt x="284793" y="258512"/>
                      <a:pt x="288465" y="257877"/>
                      <a:pt x="291868" y="258195"/>
                    </a:cubicBezTo>
                    <a:close/>
                    <a:moveTo>
                      <a:pt x="480593" y="243329"/>
                    </a:moveTo>
                    <a:cubicBezTo>
                      <a:pt x="483408" y="244487"/>
                      <a:pt x="485531" y="247427"/>
                      <a:pt x="483500" y="250813"/>
                    </a:cubicBezTo>
                    <a:cubicBezTo>
                      <a:pt x="480547" y="256159"/>
                      <a:pt x="472055" y="252238"/>
                      <a:pt x="473532" y="246536"/>
                    </a:cubicBezTo>
                    <a:cubicBezTo>
                      <a:pt x="474270" y="242794"/>
                      <a:pt x="477778" y="242171"/>
                      <a:pt x="480593" y="243329"/>
                    </a:cubicBezTo>
                    <a:close/>
                    <a:moveTo>
                      <a:pt x="437254" y="239745"/>
                    </a:moveTo>
                    <a:cubicBezTo>
                      <a:pt x="438894" y="239724"/>
                      <a:pt x="440607" y="240525"/>
                      <a:pt x="442030" y="242603"/>
                    </a:cubicBezTo>
                    <a:lnTo>
                      <a:pt x="443097" y="244335"/>
                    </a:lnTo>
                    <a:cubicBezTo>
                      <a:pt x="446299" y="248837"/>
                      <a:pt x="440606" y="252994"/>
                      <a:pt x="435981" y="250916"/>
                    </a:cubicBezTo>
                    <a:cubicBezTo>
                      <a:pt x="435625" y="250916"/>
                      <a:pt x="434914" y="250569"/>
                      <a:pt x="434202" y="249876"/>
                    </a:cubicBezTo>
                    <a:cubicBezTo>
                      <a:pt x="428064" y="247279"/>
                      <a:pt x="432334" y="239810"/>
                      <a:pt x="437254" y="239745"/>
                    </a:cubicBezTo>
                    <a:close/>
                    <a:moveTo>
                      <a:pt x="285087" y="219682"/>
                    </a:moveTo>
                    <a:cubicBezTo>
                      <a:pt x="296874" y="216827"/>
                      <a:pt x="312948" y="221823"/>
                      <a:pt x="306161" y="237169"/>
                    </a:cubicBezTo>
                    <a:cubicBezTo>
                      <a:pt x="300803" y="249304"/>
                      <a:pt x="280444" y="262508"/>
                      <a:pt x="266513" y="260010"/>
                    </a:cubicBezTo>
                    <a:lnTo>
                      <a:pt x="258916" y="249990"/>
                    </a:lnTo>
                    <a:lnTo>
                      <a:pt x="261513" y="250731"/>
                    </a:lnTo>
                    <a:lnTo>
                      <a:pt x="271096" y="238496"/>
                    </a:lnTo>
                    <a:lnTo>
                      <a:pt x="272228" y="240381"/>
                    </a:lnTo>
                    <a:cubicBezTo>
                      <a:pt x="270085" y="242880"/>
                      <a:pt x="264370" y="248947"/>
                      <a:pt x="271157" y="248590"/>
                    </a:cubicBezTo>
                    <a:cubicBezTo>
                      <a:pt x="274729" y="248590"/>
                      <a:pt x="279372" y="246092"/>
                      <a:pt x="282229" y="244664"/>
                    </a:cubicBezTo>
                    <a:cubicBezTo>
                      <a:pt x="285444" y="242523"/>
                      <a:pt x="300803" y="233244"/>
                      <a:pt x="295088" y="228961"/>
                    </a:cubicBezTo>
                    <a:cubicBezTo>
                      <a:pt x="290445" y="225749"/>
                      <a:pt x="278300" y="231816"/>
                      <a:pt x="274371" y="234314"/>
                    </a:cubicBezTo>
                    <a:lnTo>
                      <a:pt x="271096" y="238496"/>
                    </a:lnTo>
                    <a:lnTo>
                      <a:pt x="270085" y="236813"/>
                    </a:lnTo>
                    <a:cubicBezTo>
                      <a:pt x="264727" y="238954"/>
                      <a:pt x="259012" y="242166"/>
                      <a:pt x="257584" y="248233"/>
                    </a:cubicBezTo>
                    <a:lnTo>
                      <a:pt x="258916" y="249990"/>
                    </a:lnTo>
                    <a:lnTo>
                      <a:pt x="256512" y="249304"/>
                    </a:lnTo>
                    <a:cubicBezTo>
                      <a:pt x="258655" y="234671"/>
                      <a:pt x="270799" y="222894"/>
                      <a:pt x="285087" y="219682"/>
                    </a:cubicBezTo>
                    <a:close/>
                    <a:moveTo>
                      <a:pt x="551867" y="213652"/>
                    </a:moveTo>
                    <a:cubicBezTo>
                      <a:pt x="559011" y="213652"/>
                      <a:pt x="559011" y="224407"/>
                      <a:pt x="551867" y="224407"/>
                    </a:cubicBezTo>
                    <a:cubicBezTo>
                      <a:pt x="545080" y="224407"/>
                      <a:pt x="545080" y="213652"/>
                      <a:pt x="551867" y="213652"/>
                    </a:cubicBezTo>
                    <a:close/>
                    <a:moveTo>
                      <a:pt x="583940" y="197601"/>
                    </a:moveTo>
                    <a:cubicBezTo>
                      <a:pt x="586356" y="199718"/>
                      <a:pt x="588081" y="202540"/>
                      <a:pt x="589462" y="205715"/>
                    </a:cubicBezTo>
                    <a:cubicBezTo>
                      <a:pt x="593948" y="213829"/>
                      <a:pt x="579454" y="218062"/>
                      <a:pt x="579108" y="208537"/>
                    </a:cubicBezTo>
                    <a:cubicBezTo>
                      <a:pt x="578763" y="205010"/>
                      <a:pt x="578418" y="202187"/>
                      <a:pt x="579454" y="198660"/>
                    </a:cubicBezTo>
                    <a:cubicBezTo>
                      <a:pt x="580144" y="196543"/>
                      <a:pt x="582560" y="196190"/>
                      <a:pt x="583940" y="197601"/>
                    </a:cubicBezTo>
                    <a:close/>
                    <a:moveTo>
                      <a:pt x="412351" y="193709"/>
                    </a:moveTo>
                    <a:lnTo>
                      <a:pt x="422435" y="199508"/>
                    </a:lnTo>
                    <a:cubicBezTo>
                      <a:pt x="430417" y="218772"/>
                      <a:pt x="402840" y="233398"/>
                      <a:pt x="389051" y="239463"/>
                    </a:cubicBezTo>
                    <a:cubicBezTo>
                      <a:pt x="381068" y="243030"/>
                      <a:pt x="368731" y="249808"/>
                      <a:pt x="360748" y="243744"/>
                    </a:cubicBezTo>
                    <a:cubicBezTo>
                      <a:pt x="354580" y="238749"/>
                      <a:pt x="355668" y="229474"/>
                      <a:pt x="358934" y="223053"/>
                    </a:cubicBezTo>
                    <a:cubicBezTo>
                      <a:pt x="362925" y="214134"/>
                      <a:pt x="371271" y="208070"/>
                      <a:pt x="379254" y="203432"/>
                    </a:cubicBezTo>
                    <a:lnTo>
                      <a:pt x="379951" y="203090"/>
                    </a:lnTo>
                    <a:lnTo>
                      <a:pt x="379798" y="206910"/>
                    </a:lnTo>
                    <a:cubicBezTo>
                      <a:pt x="380615" y="208159"/>
                      <a:pt x="382157" y="208783"/>
                      <a:pt x="383971" y="207713"/>
                    </a:cubicBezTo>
                    <a:cubicBezTo>
                      <a:pt x="388688" y="204859"/>
                      <a:pt x="393769" y="201648"/>
                      <a:pt x="399212" y="200578"/>
                    </a:cubicBezTo>
                    <a:lnTo>
                      <a:pt x="403666" y="200708"/>
                    </a:lnTo>
                    <a:lnTo>
                      <a:pt x="392317" y="209853"/>
                    </a:lnTo>
                    <a:cubicBezTo>
                      <a:pt x="387237" y="212707"/>
                      <a:pt x="382157" y="215561"/>
                      <a:pt x="377803" y="219485"/>
                    </a:cubicBezTo>
                    <a:cubicBezTo>
                      <a:pt x="375625" y="221269"/>
                      <a:pt x="373448" y="223766"/>
                      <a:pt x="371634" y="226263"/>
                    </a:cubicBezTo>
                    <a:cubicBezTo>
                      <a:pt x="370545" y="227690"/>
                      <a:pt x="369820" y="229474"/>
                      <a:pt x="370545" y="231258"/>
                    </a:cubicBezTo>
                    <a:cubicBezTo>
                      <a:pt x="370183" y="233042"/>
                      <a:pt x="370545" y="233042"/>
                      <a:pt x="371997" y="231971"/>
                    </a:cubicBezTo>
                    <a:cubicBezTo>
                      <a:pt x="377440" y="233042"/>
                      <a:pt x="387600" y="226263"/>
                      <a:pt x="391954" y="223766"/>
                    </a:cubicBezTo>
                    <a:cubicBezTo>
                      <a:pt x="397397" y="220912"/>
                      <a:pt x="402840" y="217702"/>
                      <a:pt x="406832" y="213777"/>
                    </a:cubicBezTo>
                    <a:cubicBezTo>
                      <a:pt x="408283" y="212351"/>
                      <a:pt x="411549" y="208783"/>
                      <a:pt x="411549" y="206643"/>
                    </a:cubicBezTo>
                    <a:cubicBezTo>
                      <a:pt x="411367" y="203254"/>
                      <a:pt x="409372" y="201559"/>
                      <a:pt x="406877" y="200801"/>
                    </a:cubicBezTo>
                    <a:lnTo>
                      <a:pt x="403666" y="200708"/>
                    </a:lnTo>
                    <a:close/>
                    <a:moveTo>
                      <a:pt x="346669" y="190559"/>
                    </a:moveTo>
                    <a:cubicBezTo>
                      <a:pt x="353127" y="189840"/>
                      <a:pt x="360302" y="191638"/>
                      <a:pt x="364607" y="197033"/>
                    </a:cubicBezTo>
                    <a:cubicBezTo>
                      <a:pt x="376446" y="211060"/>
                      <a:pt x="353127" y="225807"/>
                      <a:pt x="342364" y="230482"/>
                    </a:cubicBezTo>
                    <a:cubicBezTo>
                      <a:pt x="333754" y="234438"/>
                      <a:pt x="313305" y="235517"/>
                      <a:pt x="314381" y="220771"/>
                    </a:cubicBezTo>
                    <a:cubicBezTo>
                      <a:pt x="314561" y="217175"/>
                      <a:pt x="316623" y="214297"/>
                      <a:pt x="319269" y="211780"/>
                    </a:cubicBezTo>
                    <a:lnTo>
                      <a:pt x="326892" y="205568"/>
                    </a:lnTo>
                    <a:lnTo>
                      <a:pt x="326803" y="208902"/>
                    </a:lnTo>
                    <a:cubicBezTo>
                      <a:pt x="327745" y="210251"/>
                      <a:pt x="329449" y="210881"/>
                      <a:pt x="331243" y="209622"/>
                    </a:cubicBezTo>
                    <a:cubicBezTo>
                      <a:pt x="333395" y="208363"/>
                      <a:pt x="337880" y="205306"/>
                      <a:pt x="342409" y="203328"/>
                    </a:cubicBezTo>
                    <a:lnTo>
                      <a:pt x="347430" y="203407"/>
                    </a:lnTo>
                    <a:lnTo>
                      <a:pt x="333036" y="214657"/>
                    </a:lnTo>
                    <a:cubicBezTo>
                      <a:pt x="331601" y="215736"/>
                      <a:pt x="330166" y="217175"/>
                      <a:pt x="328731" y="218254"/>
                    </a:cubicBezTo>
                    <a:cubicBezTo>
                      <a:pt x="326938" y="219692"/>
                      <a:pt x="324426" y="220052"/>
                      <a:pt x="326938" y="221131"/>
                    </a:cubicBezTo>
                    <a:cubicBezTo>
                      <a:pt x="328731" y="222210"/>
                      <a:pt x="332678" y="221131"/>
                      <a:pt x="334830" y="220771"/>
                    </a:cubicBezTo>
                    <a:cubicBezTo>
                      <a:pt x="339135" y="219333"/>
                      <a:pt x="358867" y="209262"/>
                      <a:pt x="353844" y="203507"/>
                    </a:cubicBezTo>
                    <a:lnTo>
                      <a:pt x="347430" y="203407"/>
                    </a:lnTo>
                    <a:lnTo>
                      <a:pt x="354203" y="198112"/>
                    </a:lnTo>
                    <a:cubicBezTo>
                      <a:pt x="355638" y="196674"/>
                      <a:pt x="354562" y="194156"/>
                      <a:pt x="352409" y="194156"/>
                    </a:cubicBezTo>
                    <a:cubicBezTo>
                      <a:pt x="343440" y="194156"/>
                      <a:pt x="334830" y="199911"/>
                      <a:pt x="327655" y="204946"/>
                    </a:cubicBezTo>
                    <a:lnTo>
                      <a:pt x="326892" y="205568"/>
                    </a:lnTo>
                    <a:lnTo>
                      <a:pt x="326938" y="203867"/>
                    </a:lnTo>
                    <a:cubicBezTo>
                      <a:pt x="332319" y="197753"/>
                      <a:pt x="337700" y="191998"/>
                      <a:pt x="346669" y="190559"/>
                    </a:cubicBezTo>
                    <a:close/>
                    <a:moveTo>
                      <a:pt x="403203" y="188449"/>
                    </a:moveTo>
                    <a:lnTo>
                      <a:pt x="406213" y="190180"/>
                    </a:lnTo>
                    <a:lnTo>
                      <a:pt x="379951" y="203090"/>
                    </a:lnTo>
                    <a:lnTo>
                      <a:pt x="379980" y="202362"/>
                    </a:lnTo>
                    <a:cubicBezTo>
                      <a:pt x="386148" y="194870"/>
                      <a:pt x="393043" y="188806"/>
                      <a:pt x="403203" y="188449"/>
                    </a:cubicBezTo>
                    <a:close/>
                    <a:moveTo>
                      <a:pt x="410460" y="188092"/>
                    </a:moveTo>
                    <a:cubicBezTo>
                      <a:pt x="413000" y="186665"/>
                      <a:pt x="415540" y="189162"/>
                      <a:pt x="414452" y="192016"/>
                    </a:cubicBezTo>
                    <a:lnTo>
                      <a:pt x="412351" y="193709"/>
                    </a:lnTo>
                    <a:lnTo>
                      <a:pt x="406213" y="190180"/>
                    </a:lnTo>
                    <a:close/>
                    <a:moveTo>
                      <a:pt x="525038" y="180403"/>
                    </a:moveTo>
                    <a:cubicBezTo>
                      <a:pt x="527007" y="181373"/>
                      <a:pt x="528473" y="183667"/>
                      <a:pt x="528106" y="186312"/>
                    </a:cubicBezTo>
                    <a:cubicBezTo>
                      <a:pt x="527374" y="192662"/>
                      <a:pt x="514918" y="189135"/>
                      <a:pt x="518948" y="182432"/>
                    </a:cubicBezTo>
                    <a:cubicBezTo>
                      <a:pt x="520596" y="179786"/>
                      <a:pt x="523069" y="179433"/>
                      <a:pt x="525038" y="180403"/>
                    </a:cubicBezTo>
                    <a:close/>
                    <a:moveTo>
                      <a:pt x="383641" y="175089"/>
                    </a:moveTo>
                    <a:lnTo>
                      <a:pt x="383652" y="175204"/>
                    </a:lnTo>
                    <a:lnTo>
                      <a:pt x="383585" y="175191"/>
                    </a:lnTo>
                    <a:close/>
                    <a:moveTo>
                      <a:pt x="388517" y="166212"/>
                    </a:moveTo>
                    <a:lnTo>
                      <a:pt x="383641" y="175089"/>
                    </a:lnTo>
                    <a:lnTo>
                      <a:pt x="383244" y="170935"/>
                    </a:lnTo>
                    <a:close/>
                    <a:moveTo>
                      <a:pt x="584371" y="165484"/>
                    </a:moveTo>
                    <a:cubicBezTo>
                      <a:pt x="584718" y="165484"/>
                      <a:pt x="585066" y="165484"/>
                      <a:pt x="585413" y="165484"/>
                    </a:cubicBezTo>
                    <a:cubicBezTo>
                      <a:pt x="592358" y="162852"/>
                      <a:pt x="592358" y="176764"/>
                      <a:pt x="585413" y="174132"/>
                    </a:cubicBezTo>
                    <a:cubicBezTo>
                      <a:pt x="585066" y="174132"/>
                      <a:pt x="584718" y="174132"/>
                      <a:pt x="584371" y="173756"/>
                    </a:cubicBezTo>
                    <a:cubicBezTo>
                      <a:pt x="582982" y="173380"/>
                      <a:pt x="581940" y="172252"/>
                      <a:pt x="581593" y="170748"/>
                    </a:cubicBezTo>
                    <a:cubicBezTo>
                      <a:pt x="581593" y="169996"/>
                      <a:pt x="581593" y="169620"/>
                      <a:pt x="581593" y="168492"/>
                    </a:cubicBezTo>
                    <a:cubicBezTo>
                      <a:pt x="581940" y="166988"/>
                      <a:pt x="582982" y="165860"/>
                      <a:pt x="584371" y="165484"/>
                    </a:cubicBezTo>
                    <a:close/>
                    <a:moveTo>
                      <a:pt x="428424" y="145471"/>
                    </a:moveTo>
                    <a:cubicBezTo>
                      <a:pt x="432062" y="145336"/>
                      <a:pt x="435609" y="145787"/>
                      <a:pt x="438520" y="147771"/>
                    </a:cubicBezTo>
                    <a:cubicBezTo>
                      <a:pt x="444704" y="152461"/>
                      <a:pt x="442885" y="159677"/>
                      <a:pt x="439611" y="165450"/>
                    </a:cubicBezTo>
                    <a:cubicBezTo>
                      <a:pt x="431971" y="178799"/>
                      <a:pt x="414145" y="191066"/>
                      <a:pt x="397774" y="188541"/>
                    </a:cubicBezTo>
                    <a:cubicBezTo>
                      <a:pt x="391952" y="187639"/>
                      <a:pt x="386314" y="183219"/>
                      <a:pt x="383949" y="178303"/>
                    </a:cubicBezTo>
                    <a:lnTo>
                      <a:pt x="383652" y="175204"/>
                    </a:lnTo>
                    <a:lnTo>
                      <a:pt x="389406" y="176274"/>
                    </a:lnTo>
                    <a:lnTo>
                      <a:pt x="394050" y="169216"/>
                    </a:lnTo>
                    <a:lnTo>
                      <a:pt x="399184" y="175552"/>
                    </a:lnTo>
                    <a:cubicBezTo>
                      <a:pt x="403595" y="175823"/>
                      <a:pt x="409052" y="174470"/>
                      <a:pt x="411598" y="173387"/>
                    </a:cubicBezTo>
                    <a:cubicBezTo>
                      <a:pt x="414145" y="172305"/>
                      <a:pt x="430152" y="164007"/>
                      <a:pt x="428697" y="159316"/>
                    </a:cubicBezTo>
                    <a:cubicBezTo>
                      <a:pt x="427606" y="154987"/>
                      <a:pt x="411598" y="159316"/>
                      <a:pt x="408324" y="160399"/>
                    </a:cubicBezTo>
                    <a:cubicBezTo>
                      <a:pt x="404323" y="161481"/>
                      <a:pt x="399957" y="163105"/>
                      <a:pt x="396410" y="165630"/>
                    </a:cubicBezTo>
                    <a:lnTo>
                      <a:pt x="394050" y="169216"/>
                    </a:lnTo>
                    <a:lnTo>
                      <a:pt x="393045" y="167975"/>
                    </a:lnTo>
                    <a:cubicBezTo>
                      <a:pt x="393408" y="166532"/>
                      <a:pt x="391589" y="164007"/>
                      <a:pt x="389770" y="165089"/>
                    </a:cubicBezTo>
                    <a:lnTo>
                      <a:pt x="388517" y="166212"/>
                    </a:lnTo>
                    <a:lnTo>
                      <a:pt x="394682" y="154987"/>
                    </a:lnTo>
                    <a:cubicBezTo>
                      <a:pt x="401230" y="150477"/>
                      <a:pt x="409779" y="147951"/>
                      <a:pt x="417783" y="146688"/>
                    </a:cubicBezTo>
                    <a:cubicBezTo>
                      <a:pt x="421058" y="146328"/>
                      <a:pt x="424786" y="145606"/>
                      <a:pt x="428424" y="145471"/>
                    </a:cubicBezTo>
                    <a:close/>
                    <a:moveTo>
                      <a:pt x="397832" y="127976"/>
                    </a:moveTo>
                    <a:lnTo>
                      <a:pt x="319619" y="177086"/>
                    </a:lnTo>
                    <a:lnTo>
                      <a:pt x="319610" y="178099"/>
                    </a:lnTo>
                    <a:lnTo>
                      <a:pt x="315903" y="179419"/>
                    </a:lnTo>
                    <a:lnTo>
                      <a:pt x="289269" y="196143"/>
                    </a:lnTo>
                    <a:lnTo>
                      <a:pt x="167243" y="281328"/>
                    </a:lnTo>
                    <a:lnTo>
                      <a:pt x="195927" y="295616"/>
                    </a:lnTo>
                    <a:cubicBezTo>
                      <a:pt x="206532" y="303058"/>
                      <a:pt x="216418" y="311536"/>
                      <a:pt x="228101" y="320015"/>
                    </a:cubicBezTo>
                    <a:cubicBezTo>
                      <a:pt x="246795" y="334086"/>
                      <a:pt x="239965" y="333365"/>
                      <a:pt x="263691" y="322180"/>
                    </a:cubicBezTo>
                    <a:cubicBezTo>
                      <a:pt x="282744" y="313160"/>
                      <a:pt x="301438" y="298007"/>
                      <a:pt x="319772" y="286100"/>
                    </a:cubicBezTo>
                    <a:lnTo>
                      <a:pt x="332530" y="278067"/>
                    </a:lnTo>
                    <a:lnTo>
                      <a:pt x="318950" y="281348"/>
                    </a:lnTo>
                    <a:cubicBezTo>
                      <a:pt x="311722" y="281168"/>
                      <a:pt x="305386" y="278368"/>
                      <a:pt x="304494" y="270419"/>
                    </a:cubicBezTo>
                    <a:cubicBezTo>
                      <a:pt x="303780" y="262832"/>
                      <a:pt x="312347" y="257051"/>
                      <a:pt x="316987" y="253077"/>
                    </a:cubicBezTo>
                    <a:cubicBezTo>
                      <a:pt x="320735" y="250006"/>
                      <a:pt x="325019" y="246574"/>
                      <a:pt x="329525" y="243684"/>
                    </a:cubicBezTo>
                    <a:lnTo>
                      <a:pt x="332370" y="242425"/>
                    </a:lnTo>
                    <a:lnTo>
                      <a:pt x="315559" y="257051"/>
                    </a:lnTo>
                    <a:cubicBezTo>
                      <a:pt x="313774" y="259942"/>
                      <a:pt x="318058" y="263193"/>
                      <a:pt x="320200" y="260664"/>
                    </a:cubicBezTo>
                    <a:cubicBezTo>
                      <a:pt x="321628" y="258858"/>
                      <a:pt x="327250" y="253710"/>
                      <a:pt x="333095" y="249916"/>
                    </a:cubicBezTo>
                    <a:lnTo>
                      <a:pt x="338626" y="247237"/>
                    </a:lnTo>
                    <a:lnTo>
                      <a:pt x="321270" y="261748"/>
                    </a:lnTo>
                    <a:cubicBezTo>
                      <a:pt x="318415" y="264277"/>
                      <a:pt x="311633" y="268251"/>
                      <a:pt x="316273" y="271142"/>
                    </a:cubicBezTo>
                    <a:cubicBezTo>
                      <a:pt x="320557" y="273671"/>
                      <a:pt x="325911" y="271864"/>
                      <a:pt x="329837" y="270058"/>
                    </a:cubicBezTo>
                    <a:cubicBezTo>
                      <a:pt x="335192" y="268251"/>
                      <a:pt x="339832" y="264638"/>
                      <a:pt x="342688" y="260303"/>
                    </a:cubicBezTo>
                    <a:cubicBezTo>
                      <a:pt x="344472" y="257774"/>
                      <a:pt x="349113" y="250187"/>
                      <a:pt x="347328" y="247297"/>
                    </a:cubicBezTo>
                    <a:cubicBezTo>
                      <a:pt x="346168" y="245490"/>
                      <a:pt x="344071" y="245197"/>
                      <a:pt x="341533" y="245829"/>
                    </a:cubicBezTo>
                    <a:lnTo>
                      <a:pt x="338626" y="247237"/>
                    </a:lnTo>
                    <a:lnTo>
                      <a:pt x="345900" y="241155"/>
                    </a:lnTo>
                    <a:cubicBezTo>
                      <a:pt x="347328" y="239709"/>
                      <a:pt x="345900" y="237180"/>
                      <a:pt x="343401" y="237542"/>
                    </a:cubicBezTo>
                    <a:lnTo>
                      <a:pt x="332370" y="242425"/>
                    </a:lnTo>
                    <a:lnTo>
                      <a:pt x="335905" y="239348"/>
                    </a:lnTo>
                    <a:cubicBezTo>
                      <a:pt x="341260" y="237180"/>
                      <a:pt x="349470" y="234290"/>
                      <a:pt x="354110" y="240071"/>
                    </a:cubicBezTo>
                    <a:cubicBezTo>
                      <a:pt x="358929" y="246032"/>
                      <a:pt x="357501" y="253710"/>
                      <a:pt x="353664" y="260619"/>
                    </a:cubicBezTo>
                    <a:lnTo>
                      <a:pt x="344255" y="270684"/>
                    </a:lnTo>
                    <a:lnTo>
                      <a:pt x="432652" y="215024"/>
                    </a:lnTo>
                    <a:cubicBezTo>
                      <a:pt x="440381" y="210333"/>
                      <a:pt x="455660" y="202847"/>
                      <a:pt x="469096" y="193872"/>
                    </a:cubicBezTo>
                    <a:lnTo>
                      <a:pt x="481194" y="183962"/>
                    </a:lnTo>
                    <a:lnTo>
                      <a:pt x="451150" y="141823"/>
                    </a:lnTo>
                    <a:cubicBezTo>
                      <a:pt x="434694" y="128027"/>
                      <a:pt x="418237" y="127664"/>
                      <a:pt x="397846" y="128027"/>
                    </a:cubicBezTo>
                    <a:close/>
                    <a:moveTo>
                      <a:pt x="550448" y="127927"/>
                    </a:moveTo>
                    <a:cubicBezTo>
                      <a:pt x="553093" y="127927"/>
                      <a:pt x="554227" y="130601"/>
                      <a:pt x="552338" y="132606"/>
                    </a:cubicBezTo>
                    <a:cubicBezTo>
                      <a:pt x="552338" y="132940"/>
                      <a:pt x="551960" y="133274"/>
                      <a:pt x="551204" y="133609"/>
                    </a:cubicBezTo>
                    <a:cubicBezTo>
                      <a:pt x="550826" y="133943"/>
                      <a:pt x="549692" y="133943"/>
                      <a:pt x="549314" y="133609"/>
                    </a:cubicBezTo>
                    <a:cubicBezTo>
                      <a:pt x="549314" y="133274"/>
                      <a:pt x="548558" y="132940"/>
                      <a:pt x="548180" y="132606"/>
                    </a:cubicBezTo>
                    <a:cubicBezTo>
                      <a:pt x="546668" y="130601"/>
                      <a:pt x="547802" y="127927"/>
                      <a:pt x="550448" y="127927"/>
                    </a:cubicBezTo>
                    <a:close/>
                    <a:moveTo>
                      <a:pt x="417883" y="115386"/>
                    </a:moveTo>
                    <a:lnTo>
                      <a:pt x="409941" y="120373"/>
                    </a:lnTo>
                    <a:lnTo>
                      <a:pt x="423872" y="117725"/>
                    </a:lnTo>
                    <a:cubicBezTo>
                      <a:pt x="433531" y="119132"/>
                      <a:pt x="443101" y="123126"/>
                      <a:pt x="450792" y="128027"/>
                    </a:cubicBezTo>
                    <a:cubicBezTo>
                      <a:pt x="460451" y="134017"/>
                      <a:pt x="468232" y="142186"/>
                      <a:pt x="474895" y="151354"/>
                    </a:cubicBezTo>
                    <a:lnTo>
                      <a:pt x="488917" y="174986"/>
                    </a:lnTo>
                    <a:lnTo>
                      <a:pt x="494485" y="163791"/>
                    </a:lnTo>
                    <a:cubicBezTo>
                      <a:pt x="495563" y="126268"/>
                      <a:pt x="447391" y="115083"/>
                      <a:pt x="419351" y="116526"/>
                    </a:cubicBezTo>
                    <a:close/>
                    <a:moveTo>
                      <a:pt x="510251" y="111179"/>
                    </a:moveTo>
                    <a:lnTo>
                      <a:pt x="511298" y="111179"/>
                    </a:lnTo>
                    <a:cubicBezTo>
                      <a:pt x="519331" y="110465"/>
                      <a:pt x="519331" y="124395"/>
                      <a:pt x="511298" y="124038"/>
                    </a:cubicBezTo>
                    <a:lnTo>
                      <a:pt x="510251" y="123681"/>
                    </a:lnTo>
                    <a:cubicBezTo>
                      <a:pt x="502218" y="122966"/>
                      <a:pt x="502218" y="111894"/>
                      <a:pt x="510251" y="111179"/>
                    </a:cubicBezTo>
                    <a:close/>
                    <a:moveTo>
                      <a:pt x="518400" y="96747"/>
                    </a:moveTo>
                    <a:cubicBezTo>
                      <a:pt x="503905" y="96500"/>
                      <a:pt x="489117" y="98246"/>
                      <a:pt x="474689" y="101227"/>
                    </a:cubicBezTo>
                    <a:lnTo>
                      <a:pt x="458699" y="105800"/>
                    </a:lnTo>
                    <a:lnTo>
                      <a:pt x="485677" y="118376"/>
                    </a:lnTo>
                    <a:cubicBezTo>
                      <a:pt x="506438" y="134566"/>
                      <a:pt x="519649" y="159642"/>
                      <a:pt x="508864" y="182191"/>
                    </a:cubicBezTo>
                    <a:cubicBezTo>
                      <a:pt x="502034" y="196262"/>
                      <a:pt x="472556" y="207808"/>
                      <a:pt x="461411" y="214663"/>
                    </a:cubicBezTo>
                    <a:cubicBezTo>
                      <a:pt x="437685" y="229455"/>
                      <a:pt x="413959" y="243887"/>
                      <a:pt x="390232" y="258680"/>
                    </a:cubicBezTo>
                    <a:cubicBezTo>
                      <a:pt x="340622" y="289348"/>
                      <a:pt x="290653" y="319654"/>
                      <a:pt x="241043" y="349600"/>
                    </a:cubicBezTo>
                    <a:cubicBezTo>
                      <a:pt x="238527" y="351404"/>
                      <a:pt x="234932" y="350322"/>
                      <a:pt x="233134" y="347796"/>
                    </a:cubicBezTo>
                    <a:cubicBezTo>
                      <a:pt x="224507" y="332102"/>
                      <a:pt x="213812" y="319564"/>
                      <a:pt x="201185" y="309327"/>
                    </a:cubicBezTo>
                    <a:lnTo>
                      <a:pt x="160309" y="286169"/>
                    </a:lnTo>
                    <a:lnTo>
                      <a:pt x="150440" y="293058"/>
                    </a:lnTo>
                    <a:cubicBezTo>
                      <a:pt x="100382" y="326235"/>
                      <a:pt x="39160" y="377443"/>
                      <a:pt x="87057" y="440190"/>
                    </a:cubicBezTo>
                    <a:cubicBezTo>
                      <a:pt x="133874" y="500774"/>
                      <a:pt x="212021" y="465434"/>
                      <a:pt x="264960" y="436224"/>
                    </a:cubicBezTo>
                    <a:cubicBezTo>
                      <a:pt x="311236" y="410800"/>
                      <a:pt x="355532" y="382221"/>
                      <a:pt x="399693" y="353372"/>
                    </a:cubicBezTo>
                    <a:lnTo>
                      <a:pt x="439831" y="328054"/>
                    </a:lnTo>
                    <a:lnTo>
                      <a:pt x="441126" y="323121"/>
                    </a:lnTo>
                    <a:lnTo>
                      <a:pt x="446026" y="324146"/>
                    </a:lnTo>
                    <a:lnTo>
                      <a:pt x="533615" y="268897"/>
                    </a:lnTo>
                    <a:cubicBezTo>
                      <a:pt x="582953" y="240408"/>
                      <a:pt x="654258" y="189201"/>
                      <a:pt x="596638" y="128256"/>
                    </a:cubicBezTo>
                    <a:cubicBezTo>
                      <a:pt x="575210" y="105718"/>
                      <a:pt x="547390" y="97243"/>
                      <a:pt x="518400" y="96747"/>
                    </a:cubicBezTo>
                    <a:close/>
                    <a:moveTo>
                      <a:pt x="506793" y="790"/>
                    </a:moveTo>
                    <a:cubicBezTo>
                      <a:pt x="507541" y="-660"/>
                      <a:pt x="509782" y="65"/>
                      <a:pt x="509782" y="1515"/>
                    </a:cubicBezTo>
                    <a:lnTo>
                      <a:pt x="505117" y="81263"/>
                    </a:lnTo>
                    <a:lnTo>
                      <a:pt x="518538" y="81853"/>
                    </a:lnTo>
                    <a:lnTo>
                      <a:pt x="529449" y="51664"/>
                    </a:lnTo>
                    <a:cubicBezTo>
                      <a:pt x="530182" y="43048"/>
                      <a:pt x="526519" y="34073"/>
                      <a:pt x="529816" y="26535"/>
                    </a:cubicBezTo>
                    <a:cubicBezTo>
                      <a:pt x="530182" y="25099"/>
                      <a:pt x="532014" y="24740"/>
                      <a:pt x="533113" y="25458"/>
                    </a:cubicBezTo>
                    <a:cubicBezTo>
                      <a:pt x="541539" y="31560"/>
                      <a:pt x="540440" y="45920"/>
                      <a:pt x="539341" y="55253"/>
                    </a:cubicBezTo>
                    <a:lnTo>
                      <a:pt x="528471" y="82290"/>
                    </a:lnTo>
                    <a:lnTo>
                      <a:pt x="543086" y="82933"/>
                    </a:lnTo>
                    <a:lnTo>
                      <a:pt x="565158" y="89300"/>
                    </a:lnTo>
                    <a:lnTo>
                      <a:pt x="571022" y="76252"/>
                    </a:lnTo>
                    <a:cubicBezTo>
                      <a:pt x="585402" y="53696"/>
                      <a:pt x="610944" y="34029"/>
                      <a:pt x="635883" y="38084"/>
                    </a:cubicBezTo>
                    <a:cubicBezTo>
                      <a:pt x="638028" y="38444"/>
                      <a:pt x="638386" y="41688"/>
                      <a:pt x="636598" y="42409"/>
                    </a:cubicBezTo>
                    <a:cubicBezTo>
                      <a:pt x="623369" y="49618"/>
                      <a:pt x="609067" y="52141"/>
                      <a:pt x="596910" y="61153"/>
                    </a:cubicBezTo>
                    <a:lnTo>
                      <a:pt x="575650" y="92328"/>
                    </a:lnTo>
                    <a:lnTo>
                      <a:pt x="580416" y="93703"/>
                    </a:lnTo>
                    <a:lnTo>
                      <a:pt x="602499" y="110996"/>
                    </a:lnTo>
                    <a:lnTo>
                      <a:pt x="604757" y="106168"/>
                    </a:lnTo>
                    <a:cubicBezTo>
                      <a:pt x="612954" y="103649"/>
                      <a:pt x="621151" y="100411"/>
                      <a:pt x="629348" y="97892"/>
                    </a:cubicBezTo>
                    <a:cubicBezTo>
                      <a:pt x="635406" y="95733"/>
                      <a:pt x="642890" y="91415"/>
                      <a:pt x="649305" y="93934"/>
                    </a:cubicBezTo>
                    <a:cubicBezTo>
                      <a:pt x="650730" y="94294"/>
                      <a:pt x="651087" y="95373"/>
                      <a:pt x="650730" y="96813"/>
                    </a:cubicBezTo>
                    <a:cubicBezTo>
                      <a:pt x="647167" y="102570"/>
                      <a:pt x="639326" y="103649"/>
                      <a:pt x="633268" y="106168"/>
                    </a:cubicBezTo>
                    <a:lnTo>
                      <a:pt x="608259" y="115507"/>
                    </a:lnTo>
                    <a:lnTo>
                      <a:pt x="622502" y="126662"/>
                    </a:lnTo>
                    <a:cubicBezTo>
                      <a:pt x="627519" y="133988"/>
                      <a:pt x="631355" y="142275"/>
                      <a:pt x="633738" y="151594"/>
                    </a:cubicBezTo>
                    <a:lnTo>
                      <a:pt x="634967" y="166811"/>
                    </a:lnTo>
                    <a:lnTo>
                      <a:pt x="667455" y="176649"/>
                    </a:lnTo>
                    <a:cubicBezTo>
                      <a:pt x="677094" y="178803"/>
                      <a:pt x="689588" y="178444"/>
                      <a:pt x="698156" y="184189"/>
                    </a:cubicBezTo>
                    <a:cubicBezTo>
                      <a:pt x="699584" y="185625"/>
                      <a:pt x="700298" y="188498"/>
                      <a:pt x="698156" y="189575"/>
                    </a:cubicBezTo>
                    <a:cubicBezTo>
                      <a:pt x="688517" y="194243"/>
                      <a:pt x="676380" y="190652"/>
                      <a:pt x="666741" y="188139"/>
                    </a:cubicBezTo>
                    <a:lnTo>
                      <a:pt x="635768" y="176726"/>
                    </a:lnTo>
                    <a:lnTo>
                      <a:pt x="636252" y="182710"/>
                    </a:lnTo>
                    <a:cubicBezTo>
                      <a:pt x="635531" y="193077"/>
                      <a:pt x="632763" y="202589"/>
                      <a:pt x="628515" y="211334"/>
                    </a:cubicBezTo>
                    <a:lnTo>
                      <a:pt x="619918" y="223764"/>
                    </a:lnTo>
                    <a:lnTo>
                      <a:pt x="620132" y="223707"/>
                    </a:lnTo>
                    <a:cubicBezTo>
                      <a:pt x="629237" y="228998"/>
                      <a:pt x="638341" y="233585"/>
                      <a:pt x="648175" y="237465"/>
                    </a:cubicBezTo>
                    <a:cubicBezTo>
                      <a:pt x="655823" y="240287"/>
                      <a:pt x="666384" y="241698"/>
                      <a:pt x="671847" y="248048"/>
                    </a:cubicBezTo>
                    <a:cubicBezTo>
                      <a:pt x="673304" y="249812"/>
                      <a:pt x="672576" y="252282"/>
                      <a:pt x="670391" y="252987"/>
                    </a:cubicBezTo>
                    <a:cubicBezTo>
                      <a:pt x="661650" y="256162"/>
                      <a:pt x="651088" y="250518"/>
                      <a:pt x="643076" y="246990"/>
                    </a:cubicBezTo>
                    <a:lnTo>
                      <a:pt x="615516" y="230129"/>
                    </a:lnTo>
                    <a:lnTo>
                      <a:pt x="611898" y="235360"/>
                    </a:lnTo>
                    <a:lnTo>
                      <a:pt x="590870" y="251926"/>
                    </a:lnTo>
                    <a:lnTo>
                      <a:pt x="611963" y="271234"/>
                    </a:lnTo>
                    <a:cubicBezTo>
                      <a:pt x="618530" y="278123"/>
                      <a:pt x="629839" y="286462"/>
                      <a:pt x="631664" y="295889"/>
                    </a:cubicBezTo>
                    <a:cubicBezTo>
                      <a:pt x="632028" y="297702"/>
                      <a:pt x="630569" y="300603"/>
                      <a:pt x="628015" y="299515"/>
                    </a:cubicBezTo>
                    <a:cubicBezTo>
                      <a:pt x="618894" y="296252"/>
                      <a:pt x="611963" y="284649"/>
                      <a:pt x="605031" y="277760"/>
                    </a:cubicBezTo>
                    <a:lnTo>
                      <a:pt x="583789" y="257505"/>
                    </a:lnTo>
                    <a:lnTo>
                      <a:pt x="565667" y="271782"/>
                    </a:lnTo>
                    <a:lnTo>
                      <a:pt x="554319" y="278884"/>
                    </a:lnTo>
                    <a:lnTo>
                      <a:pt x="566825" y="299693"/>
                    </a:lnTo>
                    <a:cubicBezTo>
                      <a:pt x="572228" y="307604"/>
                      <a:pt x="580873" y="315875"/>
                      <a:pt x="581233" y="325585"/>
                    </a:cubicBezTo>
                    <a:cubicBezTo>
                      <a:pt x="581233" y="327742"/>
                      <a:pt x="579432" y="329181"/>
                      <a:pt x="577631" y="328461"/>
                    </a:cubicBezTo>
                    <a:cubicBezTo>
                      <a:pt x="568266" y="325225"/>
                      <a:pt x="563223" y="314796"/>
                      <a:pt x="558541" y="306885"/>
                    </a:cubicBezTo>
                    <a:lnTo>
                      <a:pt x="546572" y="283733"/>
                    </a:lnTo>
                    <a:lnTo>
                      <a:pt x="518314" y="301418"/>
                    </a:lnTo>
                    <a:lnTo>
                      <a:pt x="531279" y="324281"/>
                    </a:lnTo>
                    <a:cubicBezTo>
                      <a:pt x="535956" y="336785"/>
                      <a:pt x="537681" y="349876"/>
                      <a:pt x="532233" y="360710"/>
                    </a:cubicBezTo>
                    <a:cubicBezTo>
                      <a:pt x="531506" y="362516"/>
                      <a:pt x="528600" y="362516"/>
                      <a:pt x="527510" y="360710"/>
                    </a:cubicBezTo>
                    <a:cubicBezTo>
                      <a:pt x="523151" y="351321"/>
                      <a:pt x="523515" y="340848"/>
                      <a:pt x="520972" y="330736"/>
                    </a:cubicBezTo>
                    <a:lnTo>
                      <a:pt x="509408" y="306992"/>
                    </a:lnTo>
                    <a:lnTo>
                      <a:pt x="488799" y="319890"/>
                    </a:lnTo>
                    <a:lnTo>
                      <a:pt x="497279" y="343136"/>
                    </a:lnTo>
                    <a:cubicBezTo>
                      <a:pt x="501865" y="348963"/>
                      <a:pt x="512802" y="354062"/>
                      <a:pt x="514213" y="362074"/>
                    </a:cubicBezTo>
                    <a:cubicBezTo>
                      <a:pt x="514565" y="363167"/>
                      <a:pt x="513860" y="364988"/>
                      <a:pt x="512802" y="365716"/>
                    </a:cubicBezTo>
                    <a:cubicBezTo>
                      <a:pt x="503277" y="370451"/>
                      <a:pt x="492340" y="357340"/>
                      <a:pt x="487402" y="350056"/>
                    </a:cubicBezTo>
                    <a:lnTo>
                      <a:pt x="480584" y="325031"/>
                    </a:lnTo>
                    <a:lnTo>
                      <a:pt x="455938" y="340456"/>
                    </a:lnTo>
                    <a:lnTo>
                      <a:pt x="466190" y="358819"/>
                    </a:lnTo>
                    <a:cubicBezTo>
                      <a:pt x="470549" y="371423"/>
                      <a:pt x="471094" y="384478"/>
                      <a:pt x="462557" y="396002"/>
                    </a:cubicBezTo>
                    <a:cubicBezTo>
                      <a:pt x="461468" y="397442"/>
                      <a:pt x="458562" y="397082"/>
                      <a:pt x="458562" y="394921"/>
                    </a:cubicBezTo>
                    <a:cubicBezTo>
                      <a:pt x="459107" y="382317"/>
                      <a:pt x="457472" y="371153"/>
                      <a:pt x="454157" y="360439"/>
                    </a:cubicBezTo>
                    <a:lnTo>
                      <a:pt x="447466" y="345758"/>
                    </a:lnTo>
                    <a:lnTo>
                      <a:pt x="425279" y="359644"/>
                    </a:lnTo>
                    <a:lnTo>
                      <a:pt x="440006" y="379060"/>
                    </a:lnTo>
                    <a:cubicBezTo>
                      <a:pt x="445806" y="385512"/>
                      <a:pt x="454143" y="391247"/>
                      <a:pt x="456681" y="399851"/>
                    </a:cubicBezTo>
                    <a:cubicBezTo>
                      <a:pt x="457406" y="401643"/>
                      <a:pt x="455593" y="403794"/>
                      <a:pt x="453418" y="403077"/>
                    </a:cubicBezTo>
                    <a:cubicBezTo>
                      <a:pt x="444356" y="400209"/>
                      <a:pt x="437831" y="390530"/>
                      <a:pt x="432393" y="383361"/>
                    </a:cubicBezTo>
                    <a:lnTo>
                      <a:pt x="419219" y="363437"/>
                    </a:lnTo>
                    <a:lnTo>
                      <a:pt x="404330" y="372755"/>
                    </a:lnTo>
                    <a:lnTo>
                      <a:pt x="390548" y="381749"/>
                    </a:lnTo>
                    <a:lnTo>
                      <a:pt x="389858" y="406008"/>
                    </a:lnTo>
                    <a:cubicBezTo>
                      <a:pt x="391621" y="415310"/>
                      <a:pt x="395502" y="424254"/>
                      <a:pt x="394797" y="433555"/>
                    </a:cubicBezTo>
                    <a:cubicBezTo>
                      <a:pt x="394444" y="436059"/>
                      <a:pt x="391974" y="437132"/>
                      <a:pt x="389858" y="435344"/>
                    </a:cubicBezTo>
                    <a:cubicBezTo>
                      <a:pt x="381744" y="427652"/>
                      <a:pt x="378745" y="415399"/>
                      <a:pt x="378392" y="402610"/>
                    </a:cubicBezTo>
                    <a:lnTo>
                      <a:pt x="380116" y="388557"/>
                    </a:lnTo>
                    <a:lnTo>
                      <a:pt x="353027" y="406235"/>
                    </a:lnTo>
                    <a:lnTo>
                      <a:pt x="360629" y="433918"/>
                    </a:lnTo>
                    <a:cubicBezTo>
                      <a:pt x="364305" y="443740"/>
                      <a:pt x="373496" y="451380"/>
                      <a:pt x="376069" y="461203"/>
                    </a:cubicBezTo>
                    <a:cubicBezTo>
                      <a:pt x="376437" y="462658"/>
                      <a:pt x="375334" y="464113"/>
                      <a:pt x="374231" y="463750"/>
                    </a:cubicBezTo>
                    <a:cubicBezTo>
                      <a:pt x="356034" y="462112"/>
                      <a:pt x="348796" y="438579"/>
                      <a:pt x="345384" y="419394"/>
                    </a:cubicBezTo>
                    <a:lnTo>
                      <a:pt x="344313" y="411922"/>
                    </a:lnTo>
                    <a:lnTo>
                      <a:pt x="321995" y="426487"/>
                    </a:lnTo>
                    <a:lnTo>
                      <a:pt x="306694" y="434907"/>
                    </a:lnTo>
                    <a:lnTo>
                      <a:pt x="321016" y="455053"/>
                    </a:lnTo>
                    <a:cubicBezTo>
                      <a:pt x="325268" y="462927"/>
                      <a:pt x="332000" y="472589"/>
                      <a:pt x="330229" y="481894"/>
                    </a:cubicBezTo>
                    <a:cubicBezTo>
                      <a:pt x="329874" y="484399"/>
                      <a:pt x="326685" y="484757"/>
                      <a:pt x="325268" y="483326"/>
                    </a:cubicBezTo>
                    <a:cubicBezTo>
                      <a:pt x="318890" y="477600"/>
                      <a:pt x="317118" y="467221"/>
                      <a:pt x="313220" y="459706"/>
                    </a:cubicBezTo>
                    <a:lnTo>
                      <a:pt x="299808" y="438696"/>
                    </a:lnTo>
                    <a:lnTo>
                      <a:pt x="287930" y="445233"/>
                    </a:lnTo>
                    <a:lnTo>
                      <a:pt x="286590" y="448854"/>
                    </a:lnTo>
                    <a:cubicBezTo>
                      <a:pt x="285388" y="456283"/>
                      <a:pt x="285665" y="463937"/>
                      <a:pt x="287514" y="471681"/>
                    </a:cubicBezTo>
                    <a:cubicBezTo>
                      <a:pt x="290471" y="483568"/>
                      <a:pt x="299344" y="492212"/>
                      <a:pt x="302671" y="503738"/>
                    </a:cubicBezTo>
                    <a:cubicBezTo>
                      <a:pt x="303410" y="505899"/>
                      <a:pt x="301192" y="506980"/>
                      <a:pt x="298974" y="506260"/>
                    </a:cubicBezTo>
                    <a:cubicBezTo>
                      <a:pt x="286035" y="500857"/>
                      <a:pt x="280120" y="481767"/>
                      <a:pt x="278641" y="469160"/>
                    </a:cubicBezTo>
                    <a:lnTo>
                      <a:pt x="284053" y="447367"/>
                    </a:lnTo>
                    <a:lnTo>
                      <a:pt x="249295" y="466494"/>
                    </a:lnTo>
                    <a:lnTo>
                      <a:pt x="251474" y="475755"/>
                    </a:lnTo>
                    <a:cubicBezTo>
                      <a:pt x="262104" y="490695"/>
                      <a:pt x="287210" y="501690"/>
                      <a:pt x="276682" y="523003"/>
                    </a:cubicBezTo>
                    <a:cubicBezTo>
                      <a:pt x="275962" y="524442"/>
                      <a:pt x="272722" y="524083"/>
                      <a:pt x="272362" y="522284"/>
                    </a:cubicBezTo>
                    <a:cubicBezTo>
                      <a:pt x="269663" y="503938"/>
                      <a:pt x="246716" y="492067"/>
                      <a:pt x="239814" y="475441"/>
                    </a:cubicBezTo>
                    <a:lnTo>
                      <a:pt x="239773" y="471734"/>
                    </a:lnTo>
                    <a:lnTo>
                      <a:pt x="236150" y="473728"/>
                    </a:lnTo>
                    <a:lnTo>
                      <a:pt x="202799" y="483516"/>
                    </a:lnTo>
                    <a:lnTo>
                      <a:pt x="210266" y="506452"/>
                    </a:lnTo>
                    <a:cubicBezTo>
                      <a:pt x="214224" y="515782"/>
                      <a:pt x="220341" y="523677"/>
                      <a:pt x="225739" y="532290"/>
                    </a:cubicBezTo>
                    <a:cubicBezTo>
                      <a:pt x="232576" y="542697"/>
                      <a:pt x="238333" y="554539"/>
                      <a:pt x="232935" y="566381"/>
                    </a:cubicBezTo>
                    <a:cubicBezTo>
                      <a:pt x="231856" y="568893"/>
                      <a:pt x="228258" y="568176"/>
                      <a:pt x="227898" y="566022"/>
                    </a:cubicBezTo>
                    <a:cubicBezTo>
                      <a:pt x="221691" y="544760"/>
                      <a:pt x="200506" y="524911"/>
                      <a:pt x="194248" y="502690"/>
                    </a:cubicBezTo>
                    <a:lnTo>
                      <a:pt x="194122" y="486063"/>
                    </a:lnTo>
                    <a:lnTo>
                      <a:pt x="173488" y="492119"/>
                    </a:lnTo>
                    <a:cubicBezTo>
                      <a:pt x="162774" y="493336"/>
                      <a:pt x="152015" y="493381"/>
                      <a:pt x="141347" y="491883"/>
                    </a:cubicBezTo>
                    <a:lnTo>
                      <a:pt x="137596" y="490755"/>
                    </a:lnTo>
                    <a:lnTo>
                      <a:pt x="138441" y="491576"/>
                    </a:lnTo>
                    <a:cubicBezTo>
                      <a:pt x="138441" y="505932"/>
                      <a:pt x="140659" y="519930"/>
                      <a:pt x="143986" y="534286"/>
                    </a:cubicBezTo>
                    <a:cubicBezTo>
                      <a:pt x="146204" y="544336"/>
                      <a:pt x="151010" y="554026"/>
                      <a:pt x="148422" y="564435"/>
                    </a:cubicBezTo>
                    <a:cubicBezTo>
                      <a:pt x="148422" y="566229"/>
                      <a:pt x="145834" y="567306"/>
                      <a:pt x="143986" y="566229"/>
                    </a:cubicBezTo>
                    <a:cubicBezTo>
                      <a:pt x="124393" y="551514"/>
                      <a:pt x="126241" y="512751"/>
                      <a:pt x="128459" y="491576"/>
                    </a:cubicBezTo>
                    <a:lnTo>
                      <a:pt x="131386" y="488888"/>
                    </a:lnTo>
                    <a:lnTo>
                      <a:pt x="109745" y="482383"/>
                    </a:lnTo>
                    <a:lnTo>
                      <a:pt x="102959" y="476612"/>
                    </a:lnTo>
                    <a:lnTo>
                      <a:pt x="87282" y="508760"/>
                    </a:lnTo>
                    <a:cubicBezTo>
                      <a:pt x="81970" y="517742"/>
                      <a:pt x="74887" y="531035"/>
                      <a:pt x="64971" y="536065"/>
                    </a:cubicBezTo>
                    <a:cubicBezTo>
                      <a:pt x="62846" y="537143"/>
                      <a:pt x="59305" y="535346"/>
                      <a:pt x="60367" y="532472"/>
                    </a:cubicBezTo>
                    <a:cubicBezTo>
                      <a:pt x="63554" y="521694"/>
                      <a:pt x="73470" y="513072"/>
                      <a:pt x="79491" y="504090"/>
                    </a:cubicBezTo>
                    <a:lnTo>
                      <a:pt x="98296" y="472646"/>
                    </a:lnTo>
                    <a:lnTo>
                      <a:pt x="66991" y="446022"/>
                    </a:lnTo>
                    <a:lnTo>
                      <a:pt x="60762" y="429454"/>
                    </a:lnTo>
                    <a:lnTo>
                      <a:pt x="29883" y="433140"/>
                    </a:lnTo>
                    <a:cubicBezTo>
                      <a:pt x="20473" y="435235"/>
                      <a:pt x="11787" y="438728"/>
                      <a:pt x="2739" y="438728"/>
                    </a:cubicBezTo>
                    <a:cubicBezTo>
                      <a:pt x="1292" y="438728"/>
                      <a:pt x="568" y="436982"/>
                      <a:pt x="1654" y="435934"/>
                    </a:cubicBezTo>
                    <a:cubicBezTo>
                      <a:pt x="9254" y="429124"/>
                      <a:pt x="20202" y="425544"/>
                      <a:pt x="31693" y="423667"/>
                    </a:cubicBezTo>
                    <a:lnTo>
                      <a:pt x="57978" y="422047"/>
                    </a:lnTo>
                    <a:lnTo>
                      <a:pt x="53918" y="411247"/>
                    </a:lnTo>
                    <a:lnTo>
                      <a:pt x="58631" y="378450"/>
                    </a:lnTo>
                    <a:lnTo>
                      <a:pt x="55324" y="378493"/>
                    </a:lnTo>
                    <a:cubicBezTo>
                      <a:pt x="45572" y="369165"/>
                      <a:pt x="35459" y="360196"/>
                      <a:pt x="25707" y="351227"/>
                    </a:cubicBezTo>
                    <a:cubicBezTo>
                      <a:pt x="17039" y="343334"/>
                      <a:pt x="5481" y="335800"/>
                      <a:pt x="424" y="324320"/>
                    </a:cubicBezTo>
                    <a:cubicBezTo>
                      <a:pt x="-1020" y="322168"/>
                      <a:pt x="1508" y="320015"/>
                      <a:pt x="3675" y="321091"/>
                    </a:cubicBezTo>
                    <a:cubicBezTo>
                      <a:pt x="15233" y="326114"/>
                      <a:pt x="23901" y="336518"/>
                      <a:pt x="32931" y="344411"/>
                    </a:cubicBezTo>
                    <a:lnTo>
                      <a:pt x="59990" y="368994"/>
                    </a:lnTo>
                    <a:lnTo>
                      <a:pt x="61895" y="355738"/>
                    </a:lnTo>
                    <a:lnTo>
                      <a:pt x="85831" y="324629"/>
                    </a:lnTo>
                    <a:lnTo>
                      <a:pt x="62854" y="307606"/>
                    </a:lnTo>
                    <a:cubicBezTo>
                      <a:pt x="55574" y="300123"/>
                      <a:pt x="47566" y="292995"/>
                      <a:pt x="45382" y="282304"/>
                    </a:cubicBezTo>
                    <a:cubicBezTo>
                      <a:pt x="45018" y="280522"/>
                      <a:pt x="47202" y="278740"/>
                      <a:pt x="49022" y="279809"/>
                    </a:cubicBezTo>
                    <a:cubicBezTo>
                      <a:pt x="57758" y="284442"/>
                      <a:pt x="63218" y="292282"/>
                      <a:pt x="69771" y="299053"/>
                    </a:cubicBezTo>
                    <a:lnTo>
                      <a:pt x="92375" y="316125"/>
                    </a:lnTo>
                    <a:lnTo>
                      <a:pt x="99301" y="307123"/>
                    </a:lnTo>
                    <a:lnTo>
                      <a:pt x="108087" y="300969"/>
                    </a:lnTo>
                    <a:lnTo>
                      <a:pt x="86977" y="271614"/>
                    </a:lnTo>
                    <a:cubicBezTo>
                      <a:pt x="80056" y="258082"/>
                      <a:pt x="76166" y="243509"/>
                      <a:pt x="80328" y="230837"/>
                    </a:cubicBezTo>
                    <a:cubicBezTo>
                      <a:pt x="81413" y="228664"/>
                      <a:pt x="84308" y="227940"/>
                      <a:pt x="85755" y="230112"/>
                    </a:cubicBezTo>
                    <a:cubicBezTo>
                      <a:pt x="90821" y="239888"/>
                      <a:pt x="91183" y="251474"/>
                      <a:pt x="95164" y="261612"/>
                    </a:cubicBezTo>
                    <a:lnTo>
                      <a:pt x="115108" y="296051"/>
                    </a:lnTo>
                    <a:lnTo>
                      <a:pt x="156307" y="267192"/>
                    </a:lnTo>
                    <a:lnTo>
                      <a:pt x="146907" y="238472"/>
                    </a:lnTo>
                    <a:cubicBezTo>
                      <a:pt x="141427" y="232710"/>
                      <a:pt x="134485" y="229108"/>
                      <a:pt x="129369" y="223706"/>
                    </a:cubicBezTo>
                    <a:cubicBezTo>
                      <a:pt x="122793" y="216504"/>
                      <a:pt x="118043" y="206420"/>
                      <a:pt x="125716" y="199218"/>
                    </a:cubicBezTo>
                    <a:cubicBezTo>
                      <a:pt x="127177" y="197777"/>
                      <a:pt x="129369" y="198858"/>
                      <a:pt x="129735" y="201018"/>
                    </a:cubicBezTo>
                    <a:cubicBezTo>
                      <a:pt x="131562" y="218665"/>
                      <a:pt x="145080" y="224427"/>
                      <a:pt x="154215" y="238472"/>
                    </a:cubicBezTo>
                    <a:lnTo>
                      <a:pt x="160657" y="264145"/>
                    </a:lnTo>
                    <a:lnTo>
                      <a:pt x="182446" y="248883"/>
                    </a:lnTo>
                    <a:lnTo>
                      <a:pt x="219020" y="225986"/>
                    </a:lnTo>
                    <a:lnTo>
                      <a:pt x="204067" y="194898"/>
                    </a:lnTo>
                    <a:cubicBezTo>
                      <a:pt x="198267" y="183820"/>
                      <a:pt x="190655" y="173457"/>
                      <a:pt x="187030" y="161664"/>
                    </a:cubicBezTo>
                    <a:cubicBezTo>
                      <a:pt x="186305" y="159162"/>
                      <a:pt x="189205" y="158090"/>
                      <a:pt x="190655" y="159520"/>
                    </a:cubicBezTo>
                    <a:cubicBezTo>
                      <a:pt x="201349" y="168096"/>
                      <a:pt x="209233" y="180604"/>
                      <a:pt x="215486" y="194049"/>
                    </a:cubicBezTo>
                    <a:lnTo>
                      <a:pt x="225849" y="221711"/>
                    </a:lnTo>
                    <a:lnTo>
                      <a:pt x="268561" y="194971"/>
                    </a:lnTo>
                    <a:lnTo>
                      <a:pt x="270770" y="193514"/>
                    </a:lnTo>
                    <a:lnTo>
                      <a:pt x="266474" y="192236"/>
                    </a:lnTo>
                    <a:cubicBezTo>
                      <a:pt x="256651" y="169951"/>
                      <a:pt x="242826" y="146948"/>
                      <a:pt x="240644" y="122506"/>
                    </a:cubicBezTo>
                    <a:cubicBezTo>
                      <a:pt x="240280" y="119990"/>
                      <a:pt x="243190" y="119990"/>
                      <a:pt x="244282" y="121428"/>
                    </a:cubicBezTo>
                    <a:cubicBezTo>
                      <a:pt x="259561" y="140478"/>
                      <a:pt x="265382" y="166717"/>
                      <a:pt x="273386" y="189361"/>
                    </a:cubicBezTo>
                    <a:lnTo>
                      <a:pt x="271453" y="193063"/>
                    </a:lnTo>
                    <a:lnTo>
                      <a:pt x="311440" y="166684"/>
                    </a:lnTo>
                    <a:lnTo>
                      <a:pt x="311440" y="143683"/>
                    </a:lnTo>
                    <a:cubicBezTo>
                      <a:pt x="307710" y="134158"/>
                      <a:pt x="300960" y="125442"/>
                      <a:pt x="293322" y="117714"/>
                    </a:cubicBezTo>
                    <a:cubicBezTo>
                      <a:pt x="286573" y="110525"/>
                      <a:pt x="275205" y="104055"/>
                      <a:pt x="275560" y="92913"/>
                    </a:cubicBezTo>
                    <a:cubicBezTo>
                      <a:pt x="275915" y="90397"/>
                      <a:pt x="277691" y="88240"/>
                      <a:pt x="280178" y="88240"/>
                    </a:cubicBezTo>
                    <a:cubicBezTo>
                      <a:pt x="281244" y="88240"/>
                      <a:pt x="281954" y="88240"/>
                      <a:pt x="282665" y="88240"/>
                    </a:cubicBezTo>
                    <a:cubicBezTo>
                      <a:pt x="283731" y="88240"/>
                      <a:pt x="284796" y="89318"/>
                      <a:pt x="284796" y="90756"/>
                    </a:cubicBezTo>
                    <a:cubicBezTo>
                      <a:pt x="285507" y="100820"/>
                      <a:pt x="301848" y="111244"/>
                      <a:pt x="308243" y="118792"/>
                    </a:cubicBezTo>
                    <a:cubicBezTo>
                      <a:pt x="312505" y="124543"/>
                      <a:pt x="317124" y="130653"/>
                      <a:pt x="319966" y="137842"/>
                    </a:cubicBezTo>
                    <a:lnTo>
                      <a:pt x="319760" y="161195"/>
                    </a:lnTo>
                    <a:lnTo>
                      <a:pt x="346799" y="143357"/>
                    </a:lnTo>
                    <a:lnTo>
                      <a:pt x="378716" y="126754"/>
                    </a:lnTo>
                    <a:lnTo>
                      <a:pt x="359094" y="109389"/>
                    </a:lnTo>
                    <a:cubicBezTo>
                      <a:pt x="351507" y="99568"/>
                      <a:pt x="346900" y="88254"/>
                      <a:pt x="350332" y="76849"/>
                    </a:cubicBezTo>
                    <a:cubicBezTo>
                      <a:pt x="350694" y="74676"/>
                      <a:pt x="353584" y="73952"/>
                      <a:pt x="355029" y="75400"/>
                    </a:cubicBezTo>
                    <a:cubicBezTo>
                      <a:pt x="361171" y="82642"/>
                      <a:pt x="364061" y="92055"/>
                      <a:pt x="369119" y="100021"/>
                    </a:cubicBezTo>
                    <a:lnTo>
                      <a:pt x="387929" y="121961"/>
                    </a:lnTo>
                    <a:lnTo>
                      <a:pt x="417709" y="106469"/>
                    </a:lnTo>
                    <a:lnTo>
                      <a:pt x="409225" y="98519"/>
                    </a:lnTo>
                    <a:cubicBezTo>
                      <a:pt x="399874" y="84059"/>
                      <a:pt x="395198" y="66706"/>
                      <a:pt x="393400" y="49354"/>
                    </a:cubicBezTo>
                    <a:cubicBezTo>
                      <a:pt x="393040" y="47546"/>
                      <a:pt x="394389" y="46552"/>
                      <a:pt x="395962" y="46416"/>
                    </a:cubicBezTo>
                    <a:cubicBezTo>
                      <a:pt x="397536" y="46281"/>
                      <a:pt x="399334" y="47004"/>
                      <a:pt x="399874" y="48631"/>
                    </a:cubicBezTo>
                    <a:cubicBezTo>
                      <a:pt x="403470" y="60561"/>
                      <a:pt x="408146" y="72490"/>
                      <a:pt x="414261" y="83336"/>
                    </a:cubicBezTo>
                    <a:cubicBezTo>
                      <a:pt x="416778" y="88397"/>
                      <a:pt x="420015" y="93819"/>
                      <a:pt x="424691" y="97435"/>
                    </a:cubicBezTo>
                    <a:lnTo>
                      <a:pt x="425100" y="97614"/>
                    </a:lnTo>
                    <a:lnTo>
                      <a:pt x="425937" y="95080"/>
                    </a:lnTo>
                    <a:lnTo>
                      <a:pt x="458579" y="87630"/>
                    </a:lnTo>
                    <a:lnTo>
                      <a:pt x="454894" y="82816"/>
                    </a:lnTo>
                    <a:cubicBezTo>
                      <a:pt x="444974" y="64873"/>
                      <a:pt x="441384" y="40519"/>
                      <a:pt x="454146" y="25323"/>
                    </a:cubicBezTo>
                    <a:cubicBezTo>
                      <a:pt x="455918" y="23152"/>
                      <a:pt x="458400" y="24961"/>
                      <a:pt x="458754" y="26770"/>
                    </a:cubicBezTo>
                    <a:cubicBezTo>
                      <a:pt x="459818" y="37624"/>
                      <a:pt x="457691" y="48840"/>
                      <a:pt x="459109" y="59694"/>
                    </a:cubicBezTo>
                    <a:lnTo>
                      <a:pt x="468385" y="85392"/>
                    </a:lnTo>
                    <a:lnTo>
                      <a:pt x="489489" y="80576"/>
                    </a:lnTo>
                    <a:lnTo>
                      <a:pt x="495080" y="80822"/>
                    </a:lnTo>
                    <a:lnTo>
                      <a:pt x="494000" y="42115"/>
                    </a:lnTo>
                    <a:cubicBezTo>
                      <a:pt x="495588" y="27615"/>
                      <a:pt x="499510" y="13477"/>
                      <a:pt x="506793" y="790"/>
                    </a:cubicBezTo>
                    <a:close/>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29" name="Freeform 28">
                <a:extLst>
                  <a:ext uri="{FF2B5EF4-FFF2-40B4-BE49-F238E27FC236}">
                    <a16:creationId xmlns:a16="http://schemas.microsoft.com/office/drawing/2014/main" id="{0BA05113-2C7A-DB47-94A9-5A3D57BED968}"/>
                  </a:ext>
                </a:extLst>
              </p:cNvPr>
              <p:cNvSpPr>
                <a:spLocks noChangeArrowheads="1"/>
              </p:cNvSpPr>
              <p:nvPr/>
            </p:nvSpPr>
            <p:spPr bwMode="auto">
              <a:xfrm>
                <a:off x="21538300" y="1093487"/>
                <a:ext cx="715779" cy="721795"/>
              </a:xfrm>
              <a:custGeom>
                <a:avLst/>
                <a:gdLst>
                  <a:gd name="connsiteX0" fmla="*/ 112769 w 466377"/>
                  <a:gd name="connsiteY0" fmla="*/ 339237 h 470297"/>
                  <a:gd name="connsiteX1" fmla="*/ 141489 w 466377"/>
                  <a:gd name="connsiteY1" fmla="*/ 345465 h 470297"/>
                  <a:gd name="connsiteX2" fmla="*/ 137490 w 466377"/>
                  <a:gd name="connsiteY2" fmla="*/ 359386 h 470297"/>
                  <a:gd name="connsiteX3" fmla="*/ 108770 w 466377"/>
                  <a:gd name="connsiteY3" fmla="*/ 349128 h 470297"/>
                  <a:gd name="connsiteX4" fmla="*/ 112769 w 466377"/>
                  <a:gd name="connsiteY4" fmla="*/ 339237 h 470297"/>
                  <a:gd name="connsiteX5" fmla="*/ 173413 w 466377"/>
                  <a:gd name="connsiteY5" fmla="*/ 312738 h 470297"/>
                  <a:gd name="connsiteX6" fmla="*/ 173413 w 466377"/>
                  <a:gd name="connsiteY6" fmla="*/ 331415 h 470297"/>
                  <a:gd name="connsiteX7" fmla="*/ 173413 w 466377"/>
                  <a:gd name="connsiteY7" fmla="*/ 312738 h 470297"/>
                  <a:gd name="connsiteX8" fmla="*/ 358540 w 466377"/>
                  <a:gd name="connsiteY8" fmla="*/ 311150 h 470297"/>
                  <a:gd name="connsiteX9" fmla="*/ 358540 w 466377"/>
                  <a:gd name="connsiteY9" fmla="*/ 331420 h 470297"/>
                  <a:gd name="connsiteX10" fmla="*/ 358540 w 466377"/>
                  <a:gd name="connsiteY10" fmla="*/ 311150 h 470297"/>
                  <a:gd name="connsiteX11" fmla="*/ 210109 w 466377"/>
                  <a:gd name="connsiteY11" fmla="*/ 288925 h 470297"/>
                  <a:gd name="connsiteX12" fmla="*/ 210109 w 466377"/>
                  <a:gd name="connsiteY12" fmla="*/ 307609 h 470297"/>
                  <a:gd name="connsiteX13" fmla="*/ 210109 w 466377"/>
                  <a:gd name="connsiteY13" fmla="*/ 288925 h 470297"/>
                  <a:gd name="connsiteX14" fmla="*/ 128180 w 466377"/>
                  <a:gd name="connsiteY14" fmla="*/ 277813 h 470297"/>
                  <a:gd name="connsiteX15" fmla="*/ 128180 w 466377"/>
                  <a:gd name="connsiteY15" fmla="*/ 293319 h 470297"/>
                  <a:gd name="connsiteX16" fmla="*/ 128180 w 466377"/>
                  <a:gd name="connsiteY16" fmla="*/ 277813 h 470297"/>
                  <a:gd name="connsiteX17" fmla="*/ 285515 w 466377"/>
                  <a:gd name="connsiteY17" fmla="*/ 254000 h 470297"/>
                  <a:gd name="connsiteX18" fmla="*/ 285515 w 466377"/>
                  <a:gd name="connsiteY18" fmla="*/ 274270 h 470297"/>
                  <a:gd name="connsiteX19" fmla="*/ 285515 w 466377"/>
                  <a:gd name="connsiteY19" fmla="*/ 254000 h 470297"/>
                  <a:gd name="connsiteX20" fmla="*/ 349251 w 466377"/>
                  <a:gd name="connsiteY20" fmla="*/ 249332 h 470297"/>
                  <a:gd name="connsiteX21" fmla="*/ 351549 w 466377"/>
                  <a:gd name="connsiteY21" fmla="*/ 265244 h 470297"/>
                  <a:gd name="connsiteX22" fmla="*/ 307251 w 466377"/>
                  <a:gd name="connsiteY22" fmla="*/ 287803 h 470297"/>
                  <a:gd name="connsiteX23" fmla="*/ 300352 w 466377"/>
                  <a:gd name="connsiteY23" fmla="*/ 276703 h 470297"/>
                  <a:gd name="connsiteX24" fmla="*/ 342108 w 466377"/>
                  <a:gd name="connsiteY24" fmla="*/ 250204 h 470297"/>
                  <a:gd name="connsiteX25" fmla="*/ 349251 w 466377"/>
                  <a:gd name="connsiteY25" fmla="*/ 249332 h 470297"/>
                  <a:gd name="connsiteX26" fmla="*/ 253155 w 466377"/>
                  <a:gd name="connsiteY26" fmla="*/ 230188 h 470297"/>
                  <a:gd name="connsiteX27" fmla="*/ 253155 w 466377"/>
                  <a:gd name="connsiteY27" fmla="*/ 248865 h 470297"/>
                  <a:gd name="connsiteX28" fmla="*/ 253155 w 466377"/>
                  <a:gd name="connsiteY28" fmla="*/ 230188 h 470297"/>
                  <a:gd name="connsiteX29" fmla="*/ 213284 w 466377"/>
                  <a:gd name="connsiteY29" fmla="*/ 225425 h 470297"/>
                  <a:gd name="connsiteX30" fmla="*/ 213284 w 466377"/>
                  <a:gd name="connsiteY30" fmla="*/ 240947 h 470297"/>
                  <a:gd name="connsiteX31" fmla="*/ 213284 w 466377"/>
                  <a:gd name="connsiteY31" fmla="*/ 225425 h 470297"/>
                  <a:gd name="connsiteX32" fmla="*/ 115481 w 466377"/>
                  <a:gd name="connsiteY32" fmla="*/ 225425 h 470297"/>
                  <a:gd name="connsiteX33" fmla="*/ 115481 w 466377"/>
                  <a:gd name="connsiteY33" fmla="*/ 236155 h 470297"/>
                  <a:gd name="connsiteX34" fmla="*/ 115481 w 466377"/>
                  <a:gd name="connsiteY34" fmla="*/ 225425 h 470297"/>
                  <a:gd name="connsiteX35" fmla="*/ 148623 w 466377"/>
                  <a:gd name="connsiteY35" fmla="*/ 212421 h 470297"/>
                  <a:gd name="connsiteX36" fmla="*/ 154851 w 466377"/>
                  <a:gd name="connsiteY36" fmla="*/ 228931 h 470297"/>
                  <a:gd name="connsiteX37" fmla="*/ 157416 w 466377"/>
                  <a:gd name="connsiteY37" fmla="*/ 245800 h 470297"/>
                  <a:gd name="connsiteX38" fmla="*/ 148623 w 466377"/>
                  <a:gd name="connsiteY38" fmla="*/ 247954 h 470297"/>
                  <a:gd name="connsiteX39" fmla="*/ 142762 w 466377"/>
                  <a:gd name="connsiteY39" fmla="*/ 231085 h 470297"/>
                  <a:gd name="connsiteX40" fmla="*/ 140197 w 466377"/>
                  <a:gd name="connsiteY40" fmla="*/ 213498 h 470297"/>
                  <a:gd name="connsiteX41" fmla="*/ 148623 w 466377"/>
                  <a:gd name="connsiteY41" fmla="*/ 212421 h 470297"/>
                  <a:gd name="connsiteX42" fmla="*/ 291499 w 466377"/>
                  <a:gd name="connsiteY42" fmla="*/ 207963 h 470297"/>
                  <a:gd name="connsiteX43" fmla="*/ 291499 w 466377"/>
                  <a:gd name="connsiteY43" fmla="*/ 229824 h 470297"/>
                  <a:gd name="connsiteX44" fmla="*/ 291499 w 466377"/>
                  <a:gd name="connsiteY44" fmla="*/ 207963 h 470297"/>
                  <a:gd name="connsiteX45" fmla="*/ 190083 w 466377"/>
                  <a:gd name="connsiteY45" fmla="*/ 168275 h 470297"/>
                  <a:gd name="connsiteX46" fmla="*/ 190083 w 466377"/>
                  <a:gd name="connsiteY46" fmla="*/ 185374 h 470297"/>
                  <a:gd name="connsiteX47" fmla="*/ 190083 w 466377"/>
                  <a:gd name="connsiteY47" fmla="*/ 168275 h 470297"/>
                  <a:gd name="connsiteX48" fmla="*/ 280822 w 466377"/>
                  <a:gd name="connsiteY48" fmla="*/ 162981 h 470297"/>
                  <a:gd name="connsiteX49" fmla="*/ 281789 w 466377"/>
                  <a:gd name="connsiteY49" fmla="*/ 163940 h 470297"/>
                  <a:gd name="connsiteX50" fmla="*/ 281489 w 466377"/>
                  <a:gd name="connsiteY50" fmla="*/ 164018 h 470297"/>
                  <a:gd name="connsiteX51" fmla="*/ 280819 w 466377"/>
                  <a:gd name="connsiteY51" fmla="*/ 162984 h 470297"/>
                  <a:gd name="connsiteX52" fmla="*/ 279523 w 466377"/>
                  <a:gd name="connsiteY52" fmla="*/ 160985 h 470297"/>
                  <a:gd name="connsiteX53" fmla="*/ 284657 w 466377"/>
                  <a:gd name="connsiteY53" fmla="*/ 161870 h 470297"/>
                  <a:gd name="connsiteX54" fmla="*/ 281309 w 466377"/>
                  <a:gd name="connsiteY54" fmla="*/ 162402 h 470297"/>
                  <a:gd name="connsiteX55" fmla="*/ 280822 w 466377"/>
                  <a:gd name="connsiteY55" fmla="*/ 162981 h 470297"/>
                  <a:gd name="connsiteX56" fmla="*/ 280809 w 466377"/>
                  <a:gd name="connsiteY56" fmla="*/ 162968 h 470297"/>
                  <a:gd name="connsiteX57" fmla="*/ 255349 w 466377"/>
                  <a:gd name="connsiteY57" fmla="*/ 147424 h 470297"/>
                  <a:gd name="connsiteX58" fmla="*/ 254627 w 466377"/>
                  <a:gd name="connsiteY58" fmla="*/ 149101 h 470297"/>
                  <a:gd name="connsiteX59" fmla="*/ 257355 w 466377"/>
                  <a:gd name="connsiteY59" fmla="*/ 160900 h 470297"/>
                  <a:gd name="connsiteX60" fmla="*/ 265022 w 466377"/>
                  <a:gd name="connsiteY60" fmla="*/ 165695 h 470297"/>
                  <a:gd name="connsiteX61" fmla="*/ 257020 w 466377"/>
                  <a:gd name="connsiteY61" fmla="*/ 156736 h 470297"/>
                  <a:gd name="connsiteX62" fmla="*/ 267879 w 466377"/>
                  <a:gd name="connsiteY62" fmla="*/ 139316 h 470297"/>
                  <a:gd name="connsiteX63" fmla="*/ 269202 w 466377"/>
                  <a:gd name="connsiteY63" fmla="*/ 139856 h 470297"/>
                  <a:gd name="connsiteX64" fmla="*/ 268862 w 466377"/>
                  <a:gd name="connsiteY64" fmla="*/ 140735 h 470297"/>
                  <a:gd name="connsiteX65" fmla="*/ 267051 w 466377"/>
                  <a:gd name="connsiteY65" fmla="*/ 140520 h 470297"/>
                  <a:gd name="connsiteX66" fmla="*/ 266652 w 466377"/>
                  <a:gd name="connsiteY66" fmla="*/ 139531 h 470297"/>
                  <a:gd name="connsiteX67" fmla="*/ 261007 w 466377"/>
                  <a:gd name="connsiteY67" fmla="*/ 134425 h 470297"/>
                  <a:gd name="connsiteX68" fmla="*/ 260922 w 466377"/>
                  <a:gd name="connsiteY68" fmla="*/ 134476 h 470297"/>
                  <a:gd name="connsiteX69" fmla="*/ 260842 w 466377"/>
                  <a:gd name="connsiteY69" fmla="*/ 134662 h 470297"/>
                  <a:gd name="connsiteX70" fmla="*/ 281392 w 466377"/>
                  <a:gd name="connsiteY70" fmla="*/ 109936 h 470297"/>
                  <a:gd name="connsiteX71" fmla="*/ 298733 w 466377"/>
                  <a:gd name="connsiteY71" fmla="*/ 110858 h 470297"/>
                  <a:gd name="connsiteX72" fmla="*/ 332582 w 466377"/>
                  <a:gd name="connsiteY72" fmla="*/ 162745 h 470297"/>
                  <a:gd name="connsiteX73" fmla="*/ 329028 w 466377"/>
                  <a:gd name="connsiteY73" fmla="*/ 162745 h 470297"/>
                  <a:gd name="connsiteX74" fmla="*/ 329702 w 466377"/>
                  <a:gd name="connsiteY74" fmla="*/ 160598 h 470297"/>
                  <a:gd name="connsiteX75" fmla="*/ 327541 w 466377"/>
                  <a:gd name="connsiteY75" fmla="*/ 160598 h 470297"/>
                  <a:gd name="connsiteX76" fmla="*/ 325043 w 466377"/>
                  <a:gd name="connsiteY76" fmla="*/ 162745 h 470297"/>
                  <a:gd name="connsiteX77" fmla="*/ 324660 w 466377"/>
                  <a:gd name="connsiteY77" fmla="*/ 162745 h 470297"/>
                  <a:gd name="connsiteX78" fmla="*/ 305215 w 466377"/>
                  <a:gd name="connsiteY78" fmla="*/ 128750 h 470297"/>
                  <a:gd name="connsiteX79" fmla="*/ 281718 w 466377"/>
                  <a:gd name="connsiteY79" fmla="*/ 122085 h 470297"/>
                  <a:gd name="connsiteX80" fmla="*/ 266686 w 466377"/>
                  <a:gd name="connsiteY80" fmla="*/ 131042 h 470297"/>
                  <a:gd name="connsiteX81" fmla="*/ 267378 w 466377"/>
                  <a:gd name="connsiteY81" fmla="*/ 130883 h 470297"/>
                  <a:gd name="connsiteX82" fmla="*/ 269521 w 466377"/>
                  <a:gd name="connsiteY82" fmla="*/ 131238 h 470297"/>
                  <a:gd name="connsiteX83" fmla="*/ 274190 w 466377"/>
                  <a:gd name="connsiteY83" fmla="*/ 133263 h 470297"/>
                  <a:gd name="connsiteX84" fmla="*/ 269879 w 466377"/>
                  <a:gd name="connsiteY84" fmla="*/ 135133 h 470297"/>
                  <a:gd name="connsiteX85" fmla="*/ 276665 w 466377"/>
                  <a:gd name="connsiteY85" fmla="*/ 136904 h 470297"/>
                  <a:gd name="connsiteX86" fmla="*/ 275236 w 466377"/>
                  <a:gd name="connsiteY86" fmla="*/ 133717 h 470297"/>
                  <a:gd name="connsiteX87" fmla="*/ 274190 w 466377"/>
                  <a:gd name="connsiteY87" fmla="*/ 133263 h 470297"/>
                  <a:gd name="connsiteX88" fmla="*/ 275594 w 466377"/>
                  <a:gd name="connsiteY88" fmla="*/ 132654 h 470297"/>
                  <a:gd name="connsiteX89" fmla="*/ 281666 w 466377"/>
                  <a:gd name="connsiteY89" fmla="*/ 136195 h 470297"/>
                  <a:gd name="connsiteX90" fmla="*/ 294167 w 466377"/>
                  <a:gd name="connsiteY90" fmla="*/ 141153 h 470297"/>
                  <a:gd name="connsiteX91" fmla="*/ 299168 w 466377"/>
                  <a:gd name="connsiteY91" fmla="*/ 141153 h 470297"/>
                  <a:gd name="connsiteX92" fmla="*/ 304006 w 466377"/>
                  <a:gd name="connsiteY92" fmla="*/ 144922 h 470297"/>
                  <a:gd name="connsiteX93" fmla="*/ 299525 w 466377"/>
                  <a:gd name="connsiteY93" fmla="*/ 143632 h 470297"/>
                  <a:gd name="connsiteX94" fmla="*/ 304169 w 466377"/>
                  <a:gd name="connsiteY94" fmla="*/ 145049 h 470297"/>
                  <a:gd name="connsiteX95" fmla="*/ 304006 w 466377"/>
                  <a:gd name="connsiteY95" fmla="*/ 144922 h 470297"/>
                  <a:gd name="connsiteX96" fmla="*/ 310598 w 466377"/>
                  <a:gd name="connsiteY96" fmla="*/ 146820 h 470297"/>
                  <a:gd name="connsiteX97" fmla="*/ 304526 w 466377"/>
                  <a:gd name="connsiteY97" fmla="*/ 145403 h 470297"/>
                  <a:gd name="connsiteX98" fmla="*/ 319171 w 466377"/>
                  <a:gd name="connsiteY98" fmla="*/ 151778 h 470297"/>
                  <a:gd name="connsiteX99" fmla="*/ 313858 w 466377"/>
                  <a:gd name="connsiteY99" fmla="*/ 159259 h 470297"/>
                  <a:gd name="connsiteX100" fmla="*/ 309748 w 466377"/>
                  <a:gd name="connsiteY100" fmla="*/ 155792 h 470297"/>
                  <a:gd name="connsiteX101" fmla="*/ 307026 w 466377"/>
                  <a:gd name="connsiteY101" fmla="*/ 151069 h 470297"/>
                  <a:gd name="connsiteX102" fmla="*/ 306669 w 466377"/>
                  <a:gd name="connsiteY102" fmla="*/ 153194 h 470297"/>
                  <a:gd name="connsiteX103" fmla="*/ 309748 w 466377"/>
                  <a:gd name="connsiteY103" fmla="*/ 155792 h 470297"/>
                  <a:gd name="connsiteX104" fmla="*/ 309884 w 466377"/>
                  <a:gd name="connsiteY104" fmla="*/ 156027 h 470297"/>
                  <a:gd name="connsiteX105" fmla="*/ 309169 w 466377"/>
                  <a:gd name="connsiteY105" fmla="*/ 156736 h 470297"/>
                  <a:gd name="connsiteX106" fmla="*/ 302561 w 466377"/>
                  <a:gd name="connsiteY106" fmla="*/ 156116 h 470297"/>
                  <a:gd name="connsiteX107" fmla="*/ 301257 w 466377"/>
                  <a:gd name="connsiteY107" fmla="*/ 152486 h 470297"/>
                  <a:gd name="connsiteX108" fmla="*/ 303454 w 466377"/>
                  <a:gd name="connsiteY108" fmla="*/ 152486 h 470297"/>
                  <a:gd name="connsiteX109" fmla="*/ 305240 w 466377"/>
                  <a:gd name="connsiteY109" fmla="*/ 152486 h 470297"/>
                  <a:gd name="connsiteX110" fmla="*/ 300597 w 466377"/>
                  <a:gd name="connsiteY110" fmla="*/ 146820 h 470297"/>
                  <a:gd name="connsiteX111" fmla="*/ 300240 w 466377"/>
                  <a:gd name="connsiteY111" fmla="*/ 149653 h 470297"/>
                  <a:gd name="connsiteX112" fmla="*/ 301257 w 466377"/>
                  <a:gd name="connsiteY112" fmla="*/ 152486 h 470297"/>
                  <a:gd name="connsiteX113" fmla="*/ 298454 w 466377"/>
                  <a:gd name="connsiteY113" fmla="*/ 152486 h 470297"/>
                  <a:gd name="connsiteX114" fmla="*/ 296407 w 466377"/>
                  <a:gd name="connsiteY114" fmla="*/ 150998 h 470297"/>
                  <a:gd name="connsiteX115" fmla="*/ 299168 w 466377"/>
                  <a:gd name="connsiteY115" fmla="*/ 149299 h 470297"/>
                  <a:gd name="connsiteX116" fmla="*/ 293096 w 466377"/>
                  <a:gd name="connsiteY116" fmla="*/ 148590 h 470297"/>
                  <a:gd name="connsiteX117" fmla="*/ 296407 w 466377"/>
                  <a:gd name="connsiteY117" fmla="*/ 150998 h 470297"/>
                  <a:gd name="connsiteX118" fmla="*/ 290462 w 466377"/>
                  <a:gd name="connsiteY118" fmla="*/ 154655 h 470297"/>
                  <a:gd name="connsiteX119" fmla="*/ 280951 w 466377"/>
                  <a:gd name="connsiteY119" fmla="*/ 153902 h 470297"/>
                  <a:gd name="connsiteX120" fmla="*/ 274477 w 466377"/>
                  <a:gd name="connsiteY120" fmla="*/ 148059 h 470297"/>
                  <a:gd name="connsiteX121" fmla="*/ 273430 w 466377"/>
                  <a:gd name="connsiteY121" fmla="*/ 144209 h 470297"/>
                  <a:gd name="connsiteX122" fmla="*/ 273808 w 466377"/>
                  <a:gd name="connsiteY122" fmla="*/ 144341 h 470297"/>
                  <a:gd name="connsiteX123" fmla="*/ 279165 w 466377"/>
                  <a:gd name="connsiteY123" fmla="*/ 141862 h 470297"/>
                  <a:gd name="connsiteX124" fmla="*/ 272022 w 466377"/>
                  <a:gd name="connsiteY124" fmla="*/ 139029 h 470297"/>
                  <a:gd name="connsiteX125" fmla="*/ 273430 w 466377"/>
                  <a:gd name="connsiteY125" fmla="*/ 144209 h 470297"/>
                  <a:gd name="connsiteX126" fmla="*/ 268224 w 466377"/>
                  <a:gd name="connsiteY126" fmla="*/ 142387 h 470297"/>
                  <a:gd name="connsiteX127" fmla="*/ 268862 w 466377"/>
                  <a:gd name="connsiteY127" fmla="*/ 140735 h 470297"/>
                  <a:gd name="connsiteX128" fmla="*/ 272379 w 466377"/>
                  <a:gd name="connsiteY128" fmla="*/ 141153 h 470297"/>
                  <a:gd name="connsiteX129" fmla="*/ 269202 w 466377"/>
                  <a:gd name="connsiteY129" fmla="*/ 139856 h 470297"/>
                  <a:gd name="connsiteX130" fmla="*/ 269521 w 466377"/>
                  <a:gd name="connsiteY130" fmla="*/ 139029 h 470297"/>
                  <a:gd name="connsiteX131" fmla="*/ 267879 w 466377"/>
                  <a:gd name="connsiteY131" fmla="*/ 139316 h 470297"/>
                  <a:gd name="connsiteX132" fmla="*/ 266307 w 466377"/>
                  <a:gd name="connsiteY132" fmla="*/ 138674 h 470297"/>
                  <a:gd name="connsiteX133" fmla="*/ 266652 w 466377"/>
                  <a:gd name="connsiteY133" fmla="*/ 139531 h 470297"/>
                  <a:gd name="connsiteX134" fmla="*/ 263449 w 466377"/>
                  <a:gd name="connsiteY134" fmla="*/ 140091 h 470297"/>
                  <a:gd name="connsiteX135" fmla="*/ 267051 w 466377"/>
                  <a:gd name="connsiteY135" fmla="*/ 140520 h 470297"/>
                  <a:gd name="connsiteX136" fmla="*/ 267735 w 466377"/>
                  <a:gd name="connsiteY136" fmla="*/ 142216 h 470297"/>
                  <a:gd name="connsiteX137" fmla="*/ 268224 w 466377"/>
                  <a:gd name="connsiteY137" fmla="*/ 142387 h 470297"/>
                  <a:gd name="connsiteX138" fmla="*/ 266530 w 466377"/>
                  <a:gd name="connsiteY138" fmla="*/ 146775 h 470297"/>
                  <a:gd name="connsiteX139" fmla="*/ 270236 w 466377"/>
                  <a:gd name="connsiteY139" fmla="*/ 154257 h 470297"/>
                  <a:gd name="connsiteX140" fmla="*/ 276665 w 466377"/>
                  <a:gd name="connsiteY140" fmla="*/ 158860 h 470297"/>
                  <a:gd name="connsiteX141" fmla="*/ 280809 w 466377"/>
                  <a:gd name="connsiteY141" fmla="*/ 162968 h 470297"/>
                  <a:gd name="connsiteX142" fmla="*/ 280819 w 466377"/>
                  <a:gd name="connsiteY142" fmla="*/ 162984 h 470297"/>
                  <a:gd name="connsiteX143" fmla="*/ 279523 w 466377"/>
                  <a:gd name="connsiteY143" fmla="*/ 164527 h 470297"/>
                  <a:gd name="connsiteX144" fmla="*/ 281489 w 466377"/>
                  <a:gd name="connsiteY144" fmla="*/ 164018 h 470297"/>
                  <a:gd name="connsiteX145" fmla="*/ 282737 w 466377"/>
                  <a:gd name="connsiteY145" fmla="*/ 165943 h 470297"/>
                  <a:gd name="connsiteX146" fmla="*/ 282737 w 466377"/>
                  <a:gd name="connsiteY146" fmla="*/ 164881 h 470297"/>
                  <a:gd name="connsiteX147" fmla="*/ 281789 w 466377"/>
                  <a:gd name="connsiteY147" fmla="*/ 163940 h 470297"/>
                  <a:gd name="connsiteX148" fmla="*/ 287738 w 466377"/>
                  <a:gd name="connsiteY148" fmla="*/ 162402 h 470297"/>
                  <a:gd name="connsiteX149" fmla="*/ 284657 w 466377"/>
                  <a:gd name="connsiteY149" fmla="*/ 161870 h 470297"/>
                  <a:gd name="connsiteX150" fmla="*/ 290238 w 466377"/>
                  <a:gd name="connsiteY150" fmla="*/ 160985 h 470297"/>
                  <a:gd name="connsiteX151" fmla="*/ 295596 w 466377"/>
                  <a:gd name="connsiteY151" fmla="*/ 164881 h 470297"/>
                  <a:gd name="connsiteX152" fmla="*/ 302383 w 466377"/>
                  <a:gd name="connsiteY152" fmla="*/ 170193 h 470297"/>
                  <a:gd name="connsiteX153" fmla="*/ 292024 w 466377"/>
                  <a:gd name="connsiteY153" fmla="*/ 173734 h 470297"/>
                  <a:gd name="connsiteX154" fmla="*/ 287738 w 466377"/>
                  <a:gd name="connsiteY154" fmla="*/ 171963 h 470297"/>
                  <a:gd name="connsiteX155" fmla="*/ 286126 w 466377"/>
                  <a:gd name="connsiteY155" fmla="*/ 171164 h 470297"/>
                  <a:gd name="connsiteX156" fmla="*/ 289881 w 466377"/>
                  <a:gd name="connsiteY156" fmla="*/ 170193 h 470297"/>
                  <a:gd name="connsiteX157" fmla="*/ 291310 w 466377"/>
                  <a:gd name="connsiteY157" fmla="*/ 168068 h 470297"/>
                  <a:gd name="connsiteX158" fmla="*/ 282023 w 466377"/>
                  <a:gd name="connsiteY158" fmla="*/ 169130 h 470297"/>
                  <a:gd name="connsiteX159" fmla="*/ 286126 w 466377"/>
                  <a:gd name="connsiteY159" fmla="*/ 171164 h 470297"/>
                  <a:gd name="connsiteX160" fmla="*/ 281666 w 466377"/>
                  <a:gd name="connsiteY160" fmla="*/ 172318 h 470297"/>
                  <a:gd name="connsiteX161" fmla="*/ 274522 w 466377"/>
                  <a:gd name="connsiteY161" fmla="*/ 171255 h 470297"/>
                  <a:gd name="connsiteX162" fmla="*/ 273107 w 466377"/>
                  <a:gd name="connsiteY162" fmla="*/ 168731 h 470297"/>
                  <a:gd name="connsiteX163" fmla="*/ 278451 w 466377"/>
                  <a:gd name="connsiteY163" fmla="*/ 170193 h 470297"/>
                  <a:gd name="connsiteX164" fmla="*/ 270950 w 466377"/>
                  <a:gd name="connsiteY164" fmla="*/ 164881 h 470297"/>
                  <a:gd name="connsiteX165" fmla="*/ 273107 w 466377"/>
                  <a:gd name="connsiteY165" fmla="*/ 168731 h 470297"/>
                  <a:gd name="connsiteX166" fmla="*/ 267361 w 466377"/>
                  <a:gd name="connsiteY166" fmla="*/ 167158 h 470297"/>
                  <a:gd name="connsiteX167" fmla="*/ 280188 w 466377"/>
                  <a:gd name="connsiteY167" fmla="*/ 175180 h 470297"/>
                  <a:gd name="connsiteX168" fmla="*/ 310042 w 466377"/>
                  <a:gd name="connsiteY168" fmla="*/ 175639 h 470297"/>
                  <a:gd name="connsiteX169" fmla="*/ 325043 w 466377"/>
                  <a:gd name="connsiteY169" fmla="*/ 162745 h 470297"/>
                  <a:gd name="connsiteX170" fmla="*/ 329028 w 466377"/>
                  <a:gd name="connsiteY170" fmla="*/ 162745 h 470297"/>
                  <a:gd name="connsiteX171" fmla="*/ 324722 w 466377"/>
                  <a:gd name="connsiteY171" fmla="*/ 176461 h 470297"/>
                  <a:gd name="connsiteX172" fmla="*/ 276767 w 466377"/>
                  <a:gd name="connsiteY172" fmla="*/ 183858 h 470297"/>
                  <a:gd name="connsiteX173" fmla="*/ 245437 w 466377"/>
                  <a:gd name="connsiteY173" fmla="*/ 141991 h 470297"/>
                  <a:gd name="connsiteX174" fmla="*/ 281392 w 466377"/>
                  <a:gd name="connsiteY174" fmla="*/ 109936 h 470297"/>
                  <a:gd name="connsiteX175" fmla="*/ 321657 w 466377"/>
                  <a:gd name="connsiteY175" fmla="*/ 82550 h 470297"/>
                  <a:gd name="connsiteX176" fmla="*/ 321657 w 466377"/>
                  <a:gd name="connsiteY176" fmla="*/ 99641 h 470297"/>
                  <a:gd name="connsiteX177" fmla="*/ 321657 w 466377"/>
                  <a:gd name="connsiteY177" fmla="*/ 82550 h 470297"/>
                  <a:gd name="connsiteX178" fmla="*/ 311817 w 466377"/>
                  <a:gd name="connsiteY178" fmla="*/ 51870 h 470297"/>
                  <a:gd name="connsiteX179" fmla="*/ 227906 w 466377"/>
                  <a:gd name="connsiteY179" fmla="*/ 90086 h 470297"/>
                  <a:gd name="connsiteX180" fmla="*/ 147956 w 466377"/>
                  <a:gd name="connsiteY180" fmla="*/ 158587 h 470297"/>
                  <a:gd name="connsiteX181" fmla="*/ 73409 w 466377"/>
                  <a:gd name="connsiteY181" fmla="*/ 212306 h 470297"/>
                  <a:gd name="connsiteX182" fmla="*/ 83492 w 466377"/>
                  <a:gd name="connsiteY182" fmla="*/ 282249 h 470297"/>
                  <a:gd name="connsiteX183" fmla="*/ 55402 w 466377"/>
                  <a:gd name="connsiteY183" fmla="*/ 332724 h 470297"/>
                  <a:gd name="connsiteX184" fmla="*/ 191532 w 466377"/>
                  <a:gd name="connsiteY184" fmla="*/ 367335 h 470297"/>
                  <a:gd name="connsiteX185" fmla="*/ 246993 w 466377"/>
                  <a:gd name="connsiteY185" fmla="*/ 342098 h 470297"/>
                  <a:gd name="connsiteX186" fmla="*/ 320461 w 466377"/>
                  <a:gd name="connsiteY186" fmla="*/ 345703 h 470297"/>
                  <a:gd name="connsiteX187" fmla="*/ 407973 w 466377"/>
                  <a:gd name="connsiteY187" fmla="*/ 308929 h 470297"/>
                  <a:gd name="connsiteX188" fmla="*/ 401851 w 466377"/>
                  <a:gd name="connsiteY188" fmla="*/ 220959 h 470297"/>
                  <a:gd name="connsiteX189" fmla="*/ 402614 w 466377"/>
                  <a:gd name="connsiteY189" fmla="*/ 219038 h 470297"/>
                  <a:gd name="connsiteX190" fmla="*/ 405452 w 466377"/>
                  <a:gd name="connsiteY190" fmla="*/ 222762 h 470297"/>
                  <a:gd name="connsiteX191" fmla="*/ 413015 w 466377"/>
                  <a:gd name="connsiteY191" fmla="*/ 216993 h 470297"/>
                  <a:gd name="connsiteX192" fmla="*/ 411915 w 466377"/>
                  <a:gd name="connsiteY192" fmla="*/ 214383 h 470297"/>
                  <a:gd name="connsiteX193" fmla="*/ 409206 w 466377"/>
                  <a:gd name="connsiteY193" fmla="*/ 215525 h 470297"/>
                  <a:gd name="connsiteX194" fmla="*/ 404385 w 466377"/>
                  <a:gd name="connsiteY194" fmla="*/ 214582 h 470297"/>
                  <a:gd name="connsiteX195" fmla="*/ 402614 w 466377"/>
                  <a:gd name="connsiteY195" fmla="*/ 219038 h 470297"/>
                  <a:gd name="connsiteX196" fmla="*/ 380108 w 466377"/>
                  <a:gd name="connsiteY196" fmla="*/ 189503 h 470297"/>
                  <a:gd name="connsiteX197" fmla="*/ 374481 w 466377"/>
                  <a:gd name="connsiteY197" fmla="*/ 147050 h 470297"/>
                  <a:gd name="connsiteX198" fmla="*/ 311817 w 466377"/>
                  <a:gd name="connsiteY198" fmla="*/ 51870 h 470297"/>
                  <a:gd name="connsiteX199" fmla="*/ 288271 w 466377"/>
                  <a:gd name="connsiteY199" fmla="*/ 0 h 470297"/>
                  <a:gd name="connsiteX200" fmla="*/ 291146 w 466377"/>
                  <a:gd name="connsiteY200" fmla="*/ 3592 h 470297"/>
                  <a:gd name="connsiteX201" fmla="*/ 285395 w 466377"/>
                  <a:gd name="connsiteY201" fmla="*/ 21912 h 470297"/>
                  <a:gd name="connsiteX202" fmla="*/ 287915 w 466377"/>
                  <a:gd name="connsiteY202" fmla="*/ 40486 h 470297"/>
                  <a:gd name="connsiteX203" fmla="*/ 298132 w 466377"/>
                  <a:gd name="connsiteY203" fmla="*/ 37809 h 470297"/>
                  <a:gd name="connsiteX204" fmla="*/ 330039 w 466377"/>
                  <a:gd name="connsiteY204" fmla="*/ 42940 h 470297"/>
                  <a:gd name="connsiteX205" fmla="*/ 343285 w 466377"/>
                  <a:gd name="connsiteY205" fmla="*/ 20061 h 470297"/>
                  <a:gd name="connsiteX206" fmla="*/ 370299 w 466377"/>
                  <a:gd name="connsiteY206" fmla="*/ 9525 h 470297"/>
                  <a:gd name="connsiteX207" fmla="*/ 371021 w 466377"/>
                  <a:gd name="connsiteY207" fmla="*/ 13127 h 470297"/>
                  <a:gd name="connsiteX208" fmla="*/ 350106 w 466377"/>
                  <a:gd name="connsiteY208" fmla="*/ 26949 h 470297"/>
                  <a:gd name="connsiteX209" fmla="*/ 337926 w 466377"/>
                  <a:gd name="connsiteY209" fmla="*/ 44209 h 470297"/>
                  <a:gd name="connsiteX210" fmla="*/ 345490 w 466377"/>
                  <a:gd name="connsiteY210" fmla="*/ 45425 h 470297"/>
                  <a:gd name="connsiteX211" fmla="*/ 365110 w 466377"/>
                  <a:gd name="connsiteY211" fmla="*/ 62948 h 470297"/>
                  <a:gd name="connsiteX212" fmla="*/ 365229 w 466377"/>
                  <a:gd name="connsiteY212" fmla="*/ 62535 h 470297"/>
                  <a:gd name="connsiteX213" fmla="*/ 384904 w 466377"/>
                  <a:gd name="connsiteY213" fmla="*/ 51684 h 470297"/>
                  <a:gd name="connsiteX214" fmla="*/ 401663 w 466377"/>
                  <a:gd name="connsiteY214" fmla="*/ 45897 h 470297"/>
                  <a:gd name="connsiteX215" fmla="*/ 403850 w 466377"/>
                  <a:gd name="connsiteY215" fmla="*/ 49152 h 470297"/>
                  <a:gd name="connsiteX216" fmla="*/ 390004 w 466377"/>
                  <a:gd name="connsiteY216" fmla="*/ 59642 h 470297"/>
                  <a:gd name="connsiteX217" fmla="*/ 371738 w 466377"/>
                  <a:gd name="connsiteY217" fmla="*/ 68868 h 470297"/>
                  <a:gd name="connsiteX218" fmla="*/ 380963 w 466377"/>
                  <a:gd name="connsiteY218" fmla="*/ 77107 h 470297"/>
                  <a:gd name="connsiteX219" fmla="*/ 390777 w 466377"/>
                  <a:gd name="connsiteY219" fmla="*/ 107842 h 470297"/>
                  <a:gd name="connsiteX220" fmla="*/ 390921 w 466377"/>
                  <a:gd name="connsiteY220" fmla="*/ 110562 h 470297"/>
                  <a:gd name="connsiteX221" fmla="*/ 407166 w 466377"/>
                  <a:gd name="connsiteY221" fmla="*/ 101956 h 470297"/>
                  <a:gd name="connsiteX222" fmla="*/ 431206 w 466377"/>
                  <a:gd name="connsiteY222" fmla="*/ 112275 h 470297"/>
                  <a:gd name="connsiteX223" fmla="*/ 429054 w 466377"/>
                  <a:gd name="connsiteY223" fmla="*/ 114765 h 470297"/>
                  <a:gd name="connsiteX224" fmla="*/ 408242 w 466377"/>
                  <a:gd name="connsiteY224" fmla="*/ 112275 h 470297"/>
                  <a:gd name="connsiteX225" fmla="*/ 391316 w 466377"/>
                  <a:gd name="connsiteY225" fmla="*/ 118045 h 470297"/>
                  <a:gd name="connsiteX226" fmla="*/ 392487 w 466377"/>
                  <a:gd name="connsiteY226" fmla="*/ 140200 h 470297"/>
                  <a:gd name="connsiteX227" fmla="*/ 393488 w 466377"/>
                  <a:gd name="connsiteY227" fmla="*/ 148352 h 470297"/>
                  <a:gd name="connsiteX228" fmla="*/ 402990 w 466377"/>
                  <a:gd name="connsiteY228" fmla="*/ 146403 h 470297"/>
                  <a:gd name="connsiteX229" fmla="*/ 413926 w 466377"/>
                  <a:gd name="connsiteY229" fmla="*/ 144639 h 470297"/>
                  <a:gd name="connsiteX230" fmla="*/ 415337 w 466377"/>
                  <a:gd name="connsiteY230" fmla="*/ 147461 h 470297"/>
                  <a:gd name="connsiteX231" fmla="*/ 404798 w 466377"/>
                  <a:gd name="connsiteY231" fmla="*/ 156634 h 470297"/>
                  <a:gd name="connsiteX232" fmla="*/ 394561 w 466377"/>
                  <a:gd name="connsiteY232" fmla="*/ 157098 h 470297"/>
                  <a:gd name="connsiteX233" fmla="*/ 397349 w 466377"/>
                  <a:gd name="connsiteY233" fmla="*/ 179814 h 470297"/>
                  <a:gd name="connsiteX234" fmla="*/ 406613 w 466377"/>
                  <a:gd name="connsiteY234" fmla="*/ 201800 h 470297"/>
                  <a:gd name="connsiteX235" fmla="*/ 409577 w 466377"/>
                  <a:gd name="connsiteY235" fmla="*/ 200786 h 470297"/>
                  <a:gd name="connsiteX236" fmla="*/ 418787 w 466377"/>
                  <a:gd name="connsiteY236" fmla="*/ 193874 h 470297"/>
                  <a:gd name="connsiteX237" fmla="*/ 435790 w 466377"/>
                  <a:gd name="connsiteY237" fmla="*/ 191327 h 470297"/>
                  <a:gd name="connsiteX238" fmla="*/ 436853 w 466377"/>
                  <a:gd name="connsiteY238" fmla="*/ 194601 h 470297"/>
                  <a:gd name="connsiteX239" fmla="*/ 419894 w 466377"/>
                  <a:gd name="connsiteY239" fmla="*/ 211018 h 470297"/>
                  <a:gd name="connsiteX240" fmla="*/ 413526 w 466377"/>
                  <a:gd name="connsiteY240" fmla="*/ 213703 h 470297"/>
                  <a:gd name="connsiteX241" fmla="*/ 414095 w 466377"/>
                  <a:gd name="connsiteY241" fmla="*/ 213749 h 470297"/>
                  <a:gd name="connsiteX242" fmla="*/ 426955 w 466377"/>
                  <a:gd name="connsiteY242" fmla="*/ 231802 h 470297"/>
                  <a:gd name="connsiteX243" fmla="*/ 440775 w 466377"/>
                  <a:gd name="connsiteY243" fmla="*/ 226185 h 470297"/>
                  <a:gd name="connsiteX244" fmla="*/ 457948 w 466377"/>
                  <a:gd name="connsiteY244" fmla="*/ 225470 h 470297"/>
                  <a:gd name="connsiteX245" fmla="*/ 458679 w 466377"/>
                  <a:gd name="connsiteY245" fmla="*/ 229047 h 470297"/>
                  <a:gd name="connsiteX246" fmla="*/ 444064 w 466377"/>
                  <a:gd name="connsiteY246" fmla="*/ 236560 h 470297"/>
                  <a:gd name="connsiteX247" fmla="*/ 433186 w 466377"/>
                  <a:gd name="connsiteY247" fmla="*/ 241033 h 470297"/>
                  <a:gd name="connsiteX248" fmla="*/ 440160 w 466377"/>
                  <a:gd name="connsiteY248" fmla="*/ 271073 h 470297"/>
                  <a:gd name="connsiteX249" fmla="*/ 439032 w 466377"/>
                  <a:gd name="connsiteY249" fmla="*/ 278848 h 470297"/>
                  <a:gd name="connsiteX250" fmla="*/ 456774 w 466377"/>
                  <a:gd name="connsiteY250" fmla="*/ 287545 h 470297"/>
                  <a:gd name="connsiteX251" fmla="*/ 465368 w 466377"/>
                  <a:gd name="connsiteY251" fmla="*/ 300228 h 470297"/>
                  <a:gd name="connsiteX252" fmla="*/ 450329 w 466377"/>
                  <a:gd name="connsiteY252" fmla="*/ 297329 h 470297"/>
                  <a:gd name="connsiteX253" fmla="*/ 437307 w 466377"/>
                  <a:gd name="connsiteY253" fmla="*/ 290740 h 470297"/>
                  <a:gd name="connsiteX254" fmla="*/ 435619 w 466377"/>
                  <a:gd name="connsiteY254" fmla="*/ 302372 h 470297"/>
                  <a:gd name="connsiteX255" fmla="*/ 419497 w 466377"/>
                  <a:gd name="connsiteY255" fmla="*/ 330561 h 470297"/>
                  <a:gd name="connsiteX256" fmla="*/ 416754 w 466377"/>
                  <a:gd name="connsiteY256" fmla="*/ 332739 h 470297"/>
                  <a:gd name="connsiteX257" fmla="*/ 425346 w 466377"/>
                  <a:gd name="connsiteY257" fmla="*/ 345460 h 470297"/>
                  <a:gd name="connsiteX258" fmla="*/ 432089 w 466377"/>
                  <a:gd name="connsiteY258" fmla="*/ 364374 h 470297"/>
                  <a:gd name="connsiteX259" fmla="*/ 426056 w 466377"/>
                  <a:gd name="connsiteY259" fmla="*/ 366516 h 470297"/>
                  <a:gd name="connsiteX260" fmla="*/ 415410 w 466377"/>
                  <a:gd name="connsiteY260" fmla="*/ 350099 h 470297"/>
                  <a:gd name="connsiteX261" fmla="*/ 409449 w 466377"/>
                  <a:gd name="connsiteY261" fmla="*/ 338538 h 470297"/>
                  <a:gd name="connsiteX262" fmla="*/ 389966 w 466377"/>
                  <a:gd name="connsiteY262" fmla="*/ 354006 h 470297"/>
                  <a:gd name="connsiteX263" fmla="*/ 383419 w 466377"/>
                  <a:gd name="connsiteY263" fmla="*/ 355528 h 470297"/>
                  <a:gd name="connsiteX264" fmla="*/ 386772 w 466377"/>
                  <a:gd name="connsiteY264" fmla="*/ 374215 h 470297"/>
                  <a:gd name="connsiteX265" fmla="*/ 389569 w 466377"/>
                  <a:gd name="connsiteY265" fmla="*/ 399116 h 470297"/>
                  <a:gd name="connsiteX266" fmla="*/ 379466 w 466377"/>
                  <a:gd name="connsiteY266" fmla="*/ 400209 h 470297"/>
                  <a:gd name="connsiteX267" fmla="*/ 375497 w 466377"/>
                  <a:gd name="connsiteY267" fmla="*/ 357369 h 470297"/>
                  <a:gd name="connsiteX268" fmla="*/ 338538 w 466377"/>
                  <a:gd name="connsiteY268" fmla="*/ 365959 h 470297"/>
                  <a:gd name="connsiteX269" fmla="*/ 337977 w 466377"/>
                  <a:gd name="connsiteY269" fmla="*/ 365944 h 470297"/>
                  <a:gd name="connsiteX270" fmla="*/ 329855 w 466377"/>
                  <a:gd name="connsiteY270" fmla="*/ 383431 h 470297"/>
                  <a:gd name="connsiteX271" fmla="*/ 315457 w 466377"/>
                  <a:gd name="connsiteY271" fmla="*/ 399328 h 470297"/>
                  <a:gd name="connsiteX272" fmla="*/ 312872 w 466377"/>
                  <a:gd name="connsiteY272" fmla="*/ 397160 h 470297"/>
                  <a:gd name="connsiteX273" fmla="*/ 320995 w 466377"/>
                  <a:gd name="connsiteY273" fmla="*/ 377289 h 470297"/>
                  <a:gd name="connsiteX274" fmla="*/ 326393 w 466377"/>
                  <a:gd name="connsiteY274" fmla="*/ 365629 h 470297"/>
                  <a:gd name="connsiteX275" fmla="*/ 289614 w 466377"/>
                  <a:gd name="connsiteY275" fmla="*/ 364630 h 470297"/>
                  <a:gd name="connsiteX276" fmla="*/ 284938 w 466377"/>
                  <a:gd name="connsiteY276" fmla="*/ 381931 h 470297"/>
                  <a:gd name="connsiteX277" fmla="*/ 271349 w 466377"/>
                  <a:gd name="connsiteY277" fmla="*/ 403537 h 470297"/>
                  <a:gd name="connsiteX278" fmla="*/ 272073 w 466377"/>
                  <a:gd name="connsiteY278" fmla="*/ 378799 h 470297"/>
                  <a:gd name="connsiteX279" fmla="*/ 277064 w 466377"/>
                  <a:gd name="connsiteY279" fmla="*/ 365342 h 470297"/>
                  <a:gd name="connsiteX280" fmla="*/ 238783 w 466377"/>
                  <a:gd name="connsiteY280" fmla="*/ 371081 h 470297"/>
                  <a:gd name="connsiteX281" fmla="*/ 237537 w 466377"/>
                  <a:gd name="connsiteY281" fmla="*/ 371681 h 470297"/>
                  <a:gd name="connsiteX282" fmla="*/ 235201 w 466377"/>
                  <a:gd name="connsiteY282" fmla="*/ 388437 h 470297"/>
                  <a:gd name="connsiteX283" fmla="*/ 227717 w 466377"/>
                  <a:gd name="connsiteY283" fmla="*/ 409743 h 470297"/>
                  <a:gd name="connsiteX284" fmla="*/ 224153 w 466377"/>
                  <a:gd name="connsiteY284" fmla="*/ 408677 h 470297"/>
                  <a:gd name="connsiteX285" fmla="*/ 225935 w 466377"/>
                  <a:gd name="connsiteY285" fmla="*/ 389147 h 470297"/>
                  <a:gd name="connsiteX286" fmla="*/ 227659 w 466377"/>
                  <a:gd name="connsiteY286" fmla="*/ 376437 h 470297"/>
                  <a:gd name="connsiteX287" fmla="*/ 196372 w 466377"/>
                  <a:gd name="connsiteY287" fmla="*/ 391500 h 470297"/>
                  <a:gd name="connsiteX288" fmla="*/ 192857 w 466377"/>
                  <a:gd name="connsiteY288" fmla="*/ 417686 h 470297"/>
                  <a:gd name="connsiteX289" fmla="*/ 196421 w 466377"/>
                  <a:gd name="connsiteY289" fmla="*/ 433001 h 470297"/>
                  <a:gd name="connsiteX290" fmla="*/ 194995 w 466377"/>
                  <a:gd name="connsiteY290" fmla="*/ 434782 h 470297"/>
                  <a:gd name="connsiteX291" fmla="*/ 183591 w 466377"/>
                  <a:gd name="connsiteY291" fmla="*/ 422316 h 470297"/>
                  <a:gd name="connsiteX292" fmla="*/ 184214 w 466377"/>
                  <a:gd name="connsiteY292" fmla="*/ 404329 h 470297"/>
                  <a:gd name="connsiteX293" fmla="*/ 186132 w 466377"/>
                  <a:gd name="connsiteY293" fmla="*/ 396430 h 470297"/>
                  <a:gd name="connsiteX294" fmla="*/ 178219 w 466377"/>
                  <a:gd name="connsiteY294" fmla="*/ 400240 h 470297"/>
                  <a:gd name="connsiteX295" fmla="*/ 160694 w 466377"/>
                  <a:gd name="connsiteY295" fmla="*/ 408150 h 470297"/>
                  <a:gd name="connsiteX296" fmla="*/ 160957 w 466377"/>
                  <a:gd name="connsiteY296" fmla="*/ 429284 h 470297"/>
                  <a:gd name="connsiteX297" fmla="*/ 155462 w 466377"/>
                  <a:gd name="connsiteY297" fmla="*/ 449412 h 470297"/>
                  <a:gd name="connsiteX298" fmla="*/ 151799 w 466377"/>
                  <a:gd name="connsiteY298" fmla="*/ 449053 h 470297"/>
                  <a:gd name="connsiteX299" fmla="*/ 150700 w 466377"/>
                  <a:gd name="connsiteY299" fmla="*/ 427487 h 470297"/>
                  <a:gd name="connsiteX300" fmla="*/ 150897 w 466377"/>
                  <a:gd name="connsiteY300" fmla="*/ 412573 h 470297"/>
                  <a:gd name="connsiteX301" fmla="*/ 147233 w 466377"/>
                  <a:gd name="connsiteY301" fmla="*/ 414227 h 470297"/>
                  <a:gd name="connsiteX302" fmla="*/ 113744 w 466377"/>
                  <a:gd name="connsiteY302" fmla="*/ 422136 h 470297"/>
                  <a:gd name="connsiteX303" fmla="*/ 90813 w 466377"/>
                  <a:gd name="connsiteY303" fmla="*/ 419805 h 470297"/>
                  <a:gd name="connsiteX304" fmla="*/ 90570 w 466377"/>
                  <a:gd name="connsiteY304" fmla="*/ 420824 h 470297"/>
                  <a:gd name="connsiteX305" fmla="*/ 89877 w 466377"/>
                  <a:gd name="connsiteY305" fmla="*/ 432072 h 470297"/>
                  <a:gd name="connsiteX306" fmla="*/ 93341 w 466377"/>
                  <a:gd name="connsiteY306" fmla="*/ 440055 h 470297"/>
                  <a:gd name="connsiteX307" fmla="*/ 96458 w 466377"/>
                  <a:gd name="connsiteY307" fmla="*/ 466907 h 470297"/>
                  <a:gd name="connsiteX308" fmla="*/ 88145 w 466377"/>
                  <a:gd name="connsiteY308" fmla="*/ 464367 h 470297"/>
                  <a:gd name="connsiteX309" fmla="*/ 81911 w 466377"/>
                  <a:gd name="connsiteY309" fmla="*/ 436064 h 470297"/>
                  <a:gd name="connsiteX310" fmla="*/ 79486 w 466377"/>
                  <a:gd name="connsiteY310" fmla="*/ 425904 h 470297"/>
                  <a:gd name="connsiteX311" fmla="*/ 84008 w 466377"/>
                  <a:gd name="connsiteY311" fmla="*/ 419114 h 470297"/>
                  <a:gd name="connsiteX312" fmla="*/ 65846 w 466377"/>
                  <a:gd name="connsiteY312" fmla="*/ 417268 h 470297"/>
                  <a:gd name="connsiteX313" fmla="*/ 63706 w 466377"/>
                  <a:gd name="connsiteY313" fmla="*/ 416016 h 470297"/>
                  <a:gd name="connsiteX314" fmla="*/ 57674 w 466377"/>
                  <a:gd name="connsiteY314" fmla="*/ 426372 h 470297"/>
                  <a:gd name="connsiteX315" fmla="*/ 55944 w 466377"/>
                  <a:gd name="connsiteY315" fmla="*/ 450389 h 470297"/>
                  <a:gd name="connsiteX316" fmla="*/ 48847 w 466377"/>
                  <a:gd name="connsiteY316" fmla="*/ 452540 h 470297"/>
                  <a:gd name="connsiteX317" fmla="*/ 47605 w 466377"/>
                  <a:gd name="connsiteY317" fmla="*/ 422877 h 470297"/>
                  <a:gd name="connsiteX318" fmla="*/ 57727 w 466377"/>
                  <a:gd name="connsiteY318" fmla="*/ 412516 h 470297"/>
                  <a:gd name="connsiteX319" fmla="*/ 45577 w 466377"/>
                  <a:gd name="connsiteY319" fmla="*/ 405405 h 470297"/>
                  <a:gd name="connsiteX320" fmla="*/ 33906 w 466377"/>
                  <a:gd name="connsiteY320" fmla="*/ 388184 h 470297"/>
                  <a:gd name="connsiteX321" fmla="*/ 29683 w 466377"/>
                  <a:gd name="connsiteY321" fmla="*/ 390979 h 470297"/>
                  <a:gd name="connsiteX322" fmla="*/ 11268 w 466377"/>
                  <a:gd name="connsiteY322" fmla="*/ 408033 h 470297"/>
                  <a:gd name="connsiteX323" fmla="*/ 4540 w 466377"/>
                  <a:gd name="connsiteY323" fmla="*/ 403679 h 470297"/>
                  <a:gd name="connsiteX324" fmla="*/ 22246 w 466377"/>
                  <a:gd name="connsiteY324" fmla="*/ 384084 h 470297"/>
                  <a:gd name="connsiteX325" fmla="*/ 31060 w 466377"/>
                  <a:gd name="connsiteY325" fmla="*/ 379108 h 470297"/>
                  <a:gd name="connsiteX326" fmla="*/ 27925 w 466377"/>
                  <a:gd name="connsiteY326" fmla="*/ 358096 h 470297"/>
                  <a:gd name="connsiteX327" fmla="*/ 29586 w 466377"/>
                  <a:gd name="connsiteY327" fmla="*/ 351970 h 470297"/>
                  <a:gd name="connsiteX328" fmla="*/ 22037 w 466377"/>
                  <a:gd name="connsiteY328" fmla="*/ 353499 h 470297"/>
                  <a:gd name="connsiteX329" fmla="*/ 1719 w 466377"/>
                  <a:gd name="connsiteY329" fmla="*/ 347196 h 470297"/>
                  <a:gd name="connsiteX330" fmla="*/ 4198 w 466377"/>
                  <a:gd name="connsiteY330" fmla="*/ 340846 h 470297"/>
                  <a:gd name="connsiteX331" fmla="*/ 24029 w 466377"/>
                  <a:gd name="connsiteY331" fmla="*/ 345328 h 470297"/>
                  <a:gd name="connsiteX332" fmla="*/ 31386 w 466377"/>
                  <a:gd name="connsiteY332" fmla="*/ 345328 h 470297"/>
                  <a:gd name="connsiteX333" fmla="*/ 34289 w 466377"/>
                  <a:gd name="connsiteY333" fmla="*/ 334617 h 470297"/>
                  <a:gd name="connsiteX334" fmla="*/ 46671 w 466377"/>
                  <a:gd name="connsiteY334" fmla="*/ 309430 h 470297"/>
                  <a:gd name="connsiteX335" fmla="*/ 35732 w 466377"/>
                  <a:gd name="connsiteY335" fmla="*/ 306359 h 470297"/>
                  <a:gd name="connsiteX336" fmla="*/ 18623 w 466377"/>
                  <a:gd name="connsiteY336" fmla="*/ 310169 h 470297"/>
                  <a:gd name="connsiteX337" fmla="*/ 7703 w 466377"/>
                  <a:gd name="connsiteY337" fmla="*/ 300817 h 470297"/>
                  <a:gd name="connsiteX338" fmla="*/ 10251 w 466377"/>
                  <a:gd name="connsiteY338" fmla="*/ 299085 h 470297"/>
                  <a:gd name="connsiteX339" fmla="*/ 26267 w 466377"/>
                  <a:gd name="connsiteY339" fmla="*/ 295968 h 470297"/>
                  <a:gd name="connsiteX340" fmla="*/ 37188 w 466377"/>
                  <a:gd name="connsiteY340" fmla="*/ 295621 h 470297"/>
                  <a:gd name="connsiteX341" fmla="*/ 50191 w 466377"/>
                  <a:gd name="connsiteY341" fmla="*/ 302269 h 470297"/>
                  <a:gd name="connsiteX342" fmla="*/ 56842 w 466377"/>
                  <a:gd name="connsiteY342" fmla="*/ 288739 h 470297"/>
                  <a:gd name="connsiteX343" fmla="*/ 57923 w 466377"/>
                  <a:gd name="connsiteY343" fmla="*/ 264178 h 470297"/>
                  <a:gd name="connsiteX344" fmla="*/ 57671 w 466377"/>
                  <a:gd name="connsiteY344" fmla="*/ 262666 h 470297"/>
                  <a:gd name="connsiteX345" fmla="*/ 42156 w 466377"/>
                  <a:gd name="connsiteY345" fmla="*/ 265022 h 470297"/>
                  <a:gd name="connsiteX346" fmla="*/ 21829 w 466377"/>
                  <a:gd name="connsiteY346" fmla="*/ 263934 h 470297"/>
                  <a:gd name="connsiteX347" fmla="*/ 21473 w 466377"/>
                  <a:gd name="connsiteY347" fmla="*/ 260668 h 470297"/>
                  <a:gd name="connsiteX348" fmla="*/ 40729 w 466377"/>
                  <a:gd name="connsiteY348" fmla="*/ 256314 h 470297"/>
                  <a:gd name="connsiteX349" fmla="*/ 56573 w 466377"/>
                  <a:gd name="connsiteY349" fmla="*/ 256087 h 470297"/>
                  <a:gd name="connsiteX350" fmla="*/ 53601 w 466377"/>
                  <a:gd name="connsiteY350" fmla="*/ 238265 h 470297"/>
                  <a:gd name="connsiteX351" fmla="*/ 56167 w 466377"/>
                  <a:gd name="connsiteY351" fmla="*/ 210098 h 470297"/>
                  <a:gd name="connsiteX352" fmla="*/ 58888 w 466377"/>
                  <a:gd name="connsiteY352" fmla="*/ 203223 h 470297"/>
                  <a:gd name="connsiteX353" fmla="*/ 40050 w 466377"/>
                  <a:gd name="connsiteY353" fmla="*/ 189707 h 470297"/>
                  <a:gd name="connsiteX354" fmla="*/ 30023 w 466377"/>
                  <a:gd name="connsiteY354" fmla="*/ 170945 h 470297"/>
                  <a:gd name="connsiteX355" fmla="*/ 33604 w 466377"/>
                  <a:gd name="connsiteY355" fmla="*/ 170945 h 470297"/>
                  <a:gd name="connsiteX356" fmla="*/ 41840 w 466377"/>
                  <a:gd name="connsiteY356" fmla="*/ 179604 h 470297"/>
                  <a:gd name="connsiteX357" fmla="*/ 49718 w 466377"/>
                  <a:gd name="connsiteY357" fmla="*/ 185738 h 470297"/>
                  <a:gd name="connsiteX358" fmla="*/ 61629 w 466377"/>
                  <a:gd name="connsiteY358" fmla="*/ 196299 h 470297"/>
                  <a:gd name="connsiteX359" fmla="*/ 66566 w 466377"/>
                  <a:gd name="connsiteY359" fmla="*/ 183824 h 470297"/>
                  <a:gd name="connsiteX360" fmla="*/ 92445 w 466377"/>
                  <a:gd name="connsiteY360" fmla="*/ 158193 h 470297"/>
                  <a:gd name="connsiteX361" fmla="*/ 93732 w 466377"/>
                  <a:gd name="connsiteY361" fmla="*/ 157677 h 470297"/>
                  <a:gd name="connsiteX362" fmla="*/ 78611 w 466377"/>
                  <a:gd name="connsiteY362" fmla="*/ 137816 h 470297"/>
                  <a:gd name="connsiteX363" fmla="*/ 79669 w 466377"/>
                  <a:gd name="connsiteY363" fmla="*/ 115888 h 470297"/>
                  <a:gd name="connsiteX364" fmla="*/ 83197 w 466377"/>
                  <a:gd name="connsiteY364" fmla="*/ 118812 h 470297"/>
                  <a:gd name="connsiteX365" fmla="*/ 92369 w 466377"/>
                  <a:gd name="connsiteY365" fmla="*/ 139644 h 470297"/>
                  <a:gd name="connsiteX366" fmla="*/ 100793 w 466377"/>
                  <a:gd name="connsiteY366" fmla="*/ 154845 h 470297"/>
                  <a:gd name="connsiteX367" fmla="*/ 124503 w 466377"/>
                  <a:gd name="connsiteY367" fmla="*/ 145338 h 470297"/>
                  <a:gd name="connsiteX368" fmla="*/ 133432 w 466377"/>
                  <a:gd name="connsiteY368" fmla="*/ 142341 h 470297"/>
                  <a:gd name="connsiteX369" fmla="*/ 126122 w 466377"/>
                  <a:gd name="connsiteY369" fmla="*/ 116764 h 470297"/>
                  <a:gd name="connsiteX370" fmla="*/ 124663 w 466377"/>
                  <a:gd name="connsiteY370" fmla="*/ 97905 h 470297"/>
                  <a:gd name="connsiteX371" fmla="*/ 128674 w 466377"/>
                  <a:gd name="connsiteY371" fmla="*/ 97550 h 470297"/>
                  <a:gd name="connsiteX372" fmla="*/ 141438 w 466377"/>
                  <a:gd name="connsiteY372" fmla="*/ 121389 h 470297"/>
                  <a:gd name="connsiteX373" fmla="*/ 142416 w 466377"/>
                  <a:gd name="connsiteY373" fmla="*/ 139326 h 470297"/>
                  <a:gd name="connsiteX374" fmla="*/ 157573 w 466377"/>
                  <a:gd name="connsiteY374" fmla="*/ 134240 h 470297"/>
                  <a:gd name="connsiteX375" fmla="*/ 183045 w 466377"/>
                  <a:gd name="connsiteY375" fmla="*/ 116306 h 470297"/>
                  <a:gd name="connsiteX376" fmla="*/ 176990 w 466377"/>
                  <a:gd name="connsiteY376" fmla="*/ 94055 h 470297"/>
                  <a:gd name="connsiteX377" fmla="*/ 172573 w 466377"/>
                  <a:gd name="connsiteY377" fmla="*/ 67949 h 470297"/>
                  <a:gd name="connsiteX378" fmla="*/ 177726 w 466377"/>
                  <a:gd name="connsiteY378" fmla="*/ 66518 h 470297"/>
                  <a:gd name="connsiteX379" fmla="*/ 188770 w 466377"/>
                  <a:gd name="connsiteY379" fmla="*/ 92982 h 470297"/>
                  <a:gd name="connsiteX380" fmla="*/ 191567 w 466377"/>
                  <a:gd name="connsiteY380" fmla="*/ 108743 h 470297"/>
                  <a:gd name="connsiteX381" fmla="*/ 235289 w 466377"/>
                  <a:gd name="connsiteY381" fmla="*/ 64488 h 470297"/>
                  <a:gd name="connsiteX382" fmla="*/ 243346 w 466377"/>
                  <a:gd name="connsiteY382" fmla="*/ 59549 h 470297"/>
                  <a:gd name="connsiteX383" fmla="*/ 238922 w 466377"/>
                  <a:gd name="connsiteY383" fmla="*/ 51414 h 470297"/>
                  <a:gd name="connsiteX384" fmla="*/ 235707 w 466377"/>
                  <a:gd name="connsiteY384" fmla="*/ 7938 h 470297"/>
                  <a:gd name="connsiteX385" fmla="*/ 238565 w 466377"/>
                  <a:gd name="connsiteY385" fmla="*/ 10451 h 470297"/>
                  <a:gd name="connsiteX386" fmla="*/ 239636 w 466377"/>
                  <a:gd name="connsiteY386" fmla="*/ 24096 h 470297"/>
                  <a:gd name="connsiteX387" fmla="*/ 244280 w 466377"/>
                  <a:gd name="connsiteY387" fmla="*/ 34869 h 470297"/>
                  <a:gd name="connsiteX388" fmla="*/ 251628 w 466377"/>
                  <a:gd name="connsiteY388" fmla="*/ 54472 h 470297"/>
                  <a:gd name="connsiteX389" fmla="*/ 264381 w 466377"/>
                  <a:gd name="connsiteY389" fmla="*/ 46653 h 470297"/>
                  <a:gd name="connsiteX390" fmla="*/ 279526 w 466377"/>
                  <a:gd name="connsiteY390" fmla="*/ 42685 h 470297"/>
                  <a:gd name="connsiteX391" fmla="*/ 274612 w 466377"/>
                  <a:gd name="connsiteY391" fmla="*/ 16165 h 470297"/>
                  <a:gd name="connsiteX392" fmla="*/ 288271 w 466377"/>
                  <a:gd name="connsiteY392" fmla="*/ 0 h 47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Lst>
                <a:rect l="l" t="t" r="r" b="b"/>
                <a:pathLst>
                  <a:path w="466377" h="470297">
                    <a:moveTo>
                      <a:pt x="112769" y="339237"/>
                    </a:moveTo>
                    <a:cubicBezTo>
                      <a:pt x="122221" y="341435"/>
                      <a:pt x="131673" y="343267"/>
                      <a:pt x="141489" y="345465"/>
                    </a:cubicBezTo>
                    <a:cubicBezTo>
                      <a:pt x="150214" y="347663"/>
                      <a:pt x="146579" y="361584"/>
                      <a:pt x="137490" y="359386"/>
                    </a:cubicBezTo>
                    <a:cubicBezTo>
                      <a:pt x="127311" y="357188"/>
                      <a:pt x="118222" y="353158"/>
                      <a:pt x="108770" y="349128"/>
                    </a:cubicBezTo>
                    <a:cubicBezTo>
                      <a:pt x="102953" y="346564"/>
                      <a:pt x="107315" y="338138"/>
                      <a:pt x="112769" y="339237"/>
                    </a:cubicBezTo>
                    <a:close/>
                    <a:moveTo>
                      <a:pt x="173413" y="312738"/>
                    </a:moveTo>
                    <a:cubicBezTo>
                      <a:pt x="185136" y="312738"/>
                      <a:pt x="185136" y="331415"/>
                      <a:pt x="173413" y="331415"/>
                    </a:cubicBezTo>
                    <a:cubicBezTo>
                      <a:pt x="161690" y="331415"/>
                      <a:pt x="161690" y="312738"/>
                      <a:pt x="173413" y="312738"/>
                    </a:cubicBezTo>
                    <a:close/>
                    <a:moveTo>
                      <a:pt x="358540" y="311150"/>
                    </a:moveTo>
                    <a:cubicBezTo>
                      <a:pt x="370887" y="311150"/>
                      <a:pt x="370887" y="331420"/>
                      <a:pt x="358540" y="331420"/>
                    </a:cubicBezTo>
                    <a:cubicBezTo>
                      <a:pt x="345840" y="331420"/>
                      <a:pt x="345840" y="311150"/>
                      <a:pt x="358540" y="311150"/>
                    </a:cubicBezTo>
                    <a:close/>
                    <a:moveTo>
                      <a:pt x="210109" y="288925"/>
                    </a:moveTo>
                    <a:cubicBezTo>
                      <a:pt x="221654" y="288925"/>
                      <a:pt x="221654" y="307609"/>
                      <a:pt x="210109" y="307609"/>
                    </a:cubicBezTo>
                    <a:cubicBezTo>
                      <a:pt x="198203" y="307609"/>
                      <a:pt x="198203" y="288925"/>
                      <a:pt x="210109" y="288925"/>
                    </a:cubicBezTo>
                    <a:close/>
                    <a:moveTo>
                      <a:pt x="128180" y="277813"/>
                    </a:moveTo>
                    <a:cubicBezTo>
                      <a:pt x="137531" y="277813"/>
                      <a:pt x="137531" y="293319"/>
                      <a:pt x="128180" y="293319"/>
                    </a:cubicBezTo>
                    <a:cubicBezTo>
                      <a:pt x="118828" y="293319"/>
                      <a:pt x="118828" y="277813"/>
                      <a:pt x="128180" y="277813"/>
                    </a:cubicBezTo>
                    <a:close/>
                    <a:moveTo>
                      <a:pt x="285515" y="254000"/>
                    </a:moveTo>
                    <a:cubicBezTo>
                      <a:pt x="297862" y="254000"/>
                      <a:pt x="297862" y="274270"/>
                      <a:pt x="285515" y="274270"/>
                    </a:cubicBezTo>
                    <a:cubicBezTo>
                      <a:pt x="272815" y="274270"/>
                      <a:pt x="272815" y="254000"/>
                      <a:pt x="285515" y="254000"/>
                    </a:cubicBezTo>
                    <a:close/>
                    <a:moveTo>
                      <a:pt x="349251" y="249332"/>
                    </a:moveTo>
                    <a:cubicBezTo>
                      <a:pt x="355633" y="251413"/>
                      <a:pt x="358901" y="260947"/>
                      <a:pt x="351549" y="265244"/>
                    </a:cubicBezTo>
                    <a:cubicBezTo>
                      <a:pt x="337025" y="273480"/>
                      <a:pt x="322138" y="280283"/>
                      <a:pt x="307251" y="287803"/>
                    </a:cubicBezTo>
                    <a:cubicBezTo>
                      <a:pt x="299626" y="291742"/>
                      <a:pt x="293453" y="281358"/>
                      <a:pt x="300352" y="276703"/>
                    </a:cubicBezTo>
                    <a:cubicBezTo>
                      <a:pt x="314513" y="267751"/>
                      <a:pt x="327947" y="258082"/>
                      <a:pt x="342108" y="250204"/>
                    </a:cubicBezTo>
                    <a:cubicBezTo>
                      <a:pt x="344650" y="248772"/>
                      <a:pt x="347123" y="248638"/>
                      <a:pt x="349251" y="249332"/>
                    </a:cubicBezTo>
                    <a:close/>
                    <a:moveTo>
                      <a:pt x="253155" y="230188"/>
                    </a:moveTo>
                    <a:cubicBezTo>
                      <a:pt x="264512" y="230188"/>
                      <a:pt x="264512" y="248865"/>
                      <a:pt x="253155" y="248865"/>
                    </a:cubicBezTo>
                    <a:cubicBezTo>
                      <a:pt x="241065" y="248865"/>
                      <a:pt x="241065" y="230188"/>
                      <a:pt x="253155" y="230188"/>
                    </a:cubicBezTo>
                    <a:close/>
                    <a:moveTo>
                      <a:pt x="213284" y="225425"/>
                    </a:moveTo>
                    <a:cubicBezTo>
                      <a:pt x="223247" y="225425"/>
                      <a:pt x="223247" y="240947"/>
                      <a:pt x="213284" y="240947"/>
                    </a:cubicBezTo>
                    <a:cubicBezTo>
                      <a:pt x="202965" y="240947"/>
                      <a:pt x="202965" y="225425"/>
                      <a:pt x="213284" y="225425"/>
                    </a:cubicBezTo>
                    <a:close/>
                    <a:moveTo>
                      <a:pt x="115481" y="225425"/>
                    </a:moveTo>
                    <a:cubicBezTo>
                      <a:pt x="121660" y="225425"/>
                      <a:pt x="121660" y="236155"/>
                      <a:pt x="115481" y="236155"/>
                    </a:cubicBezTo>
                    <a:cubicBezTo>
                      <a:pt x="109303" y="236155"/>
                      <a:pt x="109303" y="225425"/>
                      <a:pt x="115481" y="225425"/>
                    </a:cubicBezTo>
                    <a:close/>
                    <a:moveTo>
                      <a:pt x="148623" y="212421"/>
                    </a:moveTo>
                    <a:cubicBezTo>
                      <a:pt x="151921" y="217087"/>
                      <a:pt x="153020" y="223548"/>
                      <a:pt x="154851" y="228931"/>
                    </a:cubicBezTo>
                    <a:cubicBezTo>
                      <a:pt x="156317" y="234315"/>
                      <a:pt x="158148" y="239699"/>
                      <a:pt x="157416" y="245800"/>
                    </a:cubicBezTo>
                    <a:cubicBezTo>
                      <a:pt x="156317" y="249389"/>
                      <a:pt x="151188" y="250466"/>
                      <a:pt x="148623" y="247954"/>
                    </a:cubicBezTo>
                    <a:cubicBezTo>
                      <a:pt x="144594" y="243288"/>
                      <a:pt x="143861" y="236828"/>
                      <a:pt x="142762" y="231085"/>
                    </a:cubicBezTo>
                    <a:cubicBezTo>
                      <a:pt x="141296" y="225342"/>
                      <a:pt x="139465" y="219600"/>
                      <a:pt x="140197" y="213498"/>
                    </a:cubicBezTo>
                    <a:cubicBezTo>
                      <a:pt x="140930" y="209550"/>
                      <a:pt x="146425" y="209909"/>
                      <a:pt x="148623" y="212421"/>
                    </a:cubicBezTo>
                    <a:close/>
                    <a:moveTo>
                      <a:pt x="291499" y="207963"/>
                    </a:moveTo>
                    <a:cubicBezTo>
                      <a:pt x="305787" y="207963"/>
                      <a:pt x="305787" y="229824"/>
                      <a:pt x="291499" y="229824"/>
                    </a:cubicBezTo>
                    <a:cubicBezTo>
                      <a:pt x="277578" y="229824"/>
                      <a:pt x="277578" y="207963"/>
                      <a:pt x="291499" y="207963"/>
                    </a:cubicBezTo>
                    <a:close/>
                    <a:moveTo>
                      <a:pt x="190083" y="168275"/>
                    </a:moveTo>
                    <a:cubicBezTo>
                      <a:pt x="201013" y="168275"/>
                      <a:pt x="201013" y="185374"/>
                      <a:pt x="190083" y="185374"/>
                    </a:cubicBezTo>
                    <a:cubicBezTo>
                      <a:pt x="179153" y="185374"/>
                      <a:pt x="179153" y="168275"/>
                      <a:pt x="190083" y="168275"/>
                    </a:cubicBezTo>
                    <a:close/>
                    <a:moveTo>
                      <a:pt x="280822" y="162981"/>
                    </a:moveTo>
                    <a:lnTo>
                      <a:pt x="281789" y="163940"/>
                    </a:lnTo>
                    <a:lnTo>
                      <a:pt x="281489" y="164018"/>
                    </a:lnTo>
                    <a:lnTo>
                      <a:pt x="280819" y="162984"/>
                    </a:lnTo>
                    <a:close/>
                    <a:moveTo>
                      <a:pt x="279523" y="160985"/>
                    </a:moveTo>
                    <a:lnTo>
                      <a:pt x="284657" y="161870"/>
                    </a:lnTo>
                    <a:lnTo>
                      <a:pt x="281309" y="162402"/>
                    </a:lnTo>
                    <a:lnTo>
                      <a:pt x="280822" y="162981"/>
                    </a:lnTo>
                    <a:lnTo>
                      <a:pt x="280809" y="162968"/>
                    </a:lnTo>
                    <a:close/>
                    <a:moveTo>
                      <a:pt x="255349" y="147424"/>
                    </a:moveTo>
                    <a:lnTo>
                      <a:pt x="254627" y="149101"/>
                    </a:lnTo>
                    <a:cubicBezTo>
                      <a:pt x="254167" y="153517"/>
                      <a:pt x="255211" y="157462"/>
                      <a:pt x="257355" y="160900"/>
                    </a:cubicBezTo>
                    <a:lnTo>
                      <a:pt x="265022" y="165695"/>
                    </a:lnTo>
                    <a:lnTo>
                      <a:pt x="257020" y="156736"/>
                    </a:lnTo>
                    <a:close/>
                    <a:moveTo>
                      <a:pt x="267879" y="139316"/>
                    </a:moveTo>
                    <a:lnTo>
                      <a:pt x="269202" y="139856"/>
                    </a:lnTo>
                    <a:lnTo>
                      <a:pt x="268862" y="140735"/>
                    </a:lnTo>
                    <a:lnTo>
                      <a:pt x="267051" y="140520"/>
                    </a:lnTo>
                    <a:lnTo>
                      <a:pt x="266652" y="139531"/>
                    </a:lnTo>
                    <a:close/>
                    <a:moveTo>
                      <a:pt x="261007" y="134425"/>
                    </a:moveTo>
                    <a:lnTo>
                      <a:pt x="260922" y="134476"/>
                    </a:lnTo>
                    <a:lnTo>
                      <a:pt x="260842" y="134662"/>
                    </a:lnTo>
                    <a:close/>
                    <a:moveTo>
                      <a:pt x="281392" y="109936"/>
                    </a:moveTo>
                    <a:cubicBezTo>
                      <a:pt x="287007" y="109091"/>
                      <a:pt x="292881" y="109337"/>
                      <a:pt x="298733" y="110858"/>
                    </a:cubicBezTo>
                    <a:cubicBezTo>
                      <a:pt x="318898" y="116226"/>
                      <a:pt x="342305" y="141275"/>
                      <a:pt x="332582" y="162745"/>
                    </a:cubicBezTo>
                    <a:lnTo>
                      <a:pt x="329028" y="162745"/>
                    </a:lnTo>
                    <a:lnTo>
                      <a:pt x="329702" y="160598"/>
                    </a:lnTo>
                    <a:cubicBezTo>
                      <a:pt x="329702" y="159167"/>
                      <a:pt x="327901" y="159167"/>
                      <a:pt x="327541" y="160598"/>
                    </a:cubicBezTo>
                    <a:lnTo>
                      <a:pt x="325043" y="162745"/>
                    </a:lnTo>
                    <a:lnTo>
                      <a:pt x="324660" y="162745"/>
                    </a:lnTo>
                    <a:cubicBezTo>
                      <a:pt x="317458" y="151294"/>
                      <a:pt x="317458" y="138054"/>
                      <a:pt x="305215" y="128750"/>
                    </a:cubicBezTo>
                    <a:cubicBezTo>
                      <a:pt x="298193" y="123383"/>
                      <a:pt x="289730" y="121146"/>
                      <a:pt x="281718" y="122085"/>
                    </a:cubicBezTo>
                    <a:lnTo>
                      <a:pt x="266686" y="131042"/>
                    </a:lnTo>
                    <a:lnTo>
                      <a:pt x="267378" y="130883"/>
                    </a:lnTo>
                    <a:cubicBezTo>
                      <a:pt x="268093" y="130883"/>
                      <a:pt x="268807" y="131238"/>
                      <a:pt x="269521" y="131238"/>
                    </a:cubicBezTo>
                    <a:lnTo>
                      <a:pt x="274190" y="133263"/>
                    </a:lnTo>
                    <a:lnTo>
                      <a:pt x="269879" y="135133"/>
                    </a:lnTo>
                    <a:cubicBezTo>
                      <a:pt x="272022" y="135487"/>
                      <a:pt x="274522" y="136195"/>
                      <a:pt x="276665" y="136904"/>
                    </a:cubicBezTo>
                    <a:cubicBezTo>
                      <a:pt x="276308" y="135841"/>
                      <a:pt x="275594" y="134779"/>
                      <a:pt x="275236" y="133717"/>
                    </a:cubicBezTo>
                    <a:lnTo>
                      <a:pt x="274190" y="133263"/>
                    </a:lnTo>
                    <a:lnTo>
                      <a:pt x="275594" y="132654"/>
                    </a:lnTo>
                    <a:cubicBezTo>
                      <a:pt x="277737" y="131946"/>
                      <a:pt x="281309" y="133717"/>
                      <a:pt x="281666" y="136195"/>
                    </a:cubicBezTo>
                    <a:cubicBezTo>
                      <a:pt x="283452" y="146820"/>
                      <a:pt x="285952" y="147174"/>
                      <a:pt x="294167" y="141153"/>
                    </a:cubicBezTo>
                    <a:cubicBezTo>
                      <a:pt x="295239" y="140091"/>
                      <a:pt x="297739" y="140091"/>
                      <a:pt x="299168" y="141153"/>
                    </a:cubicBezTo>
                    <a:lnTo>
                      <a:pt x="304006" y="144922"/>
                    </a:lnTo>
                    <a:lnTo>
                      <a:pt x="299525" y="143632"/>
                    </a:lnTo>
                    <a:lnTo>
                      <a:pt x="304169" y="145049"/>
                    </a:lnTo>
                    <a:lnTo>
                      <a:pt x="304006" y="144922"/>
                    </a:lnTo>
                    <a:lnTo>
                      <a:pt x="310598" y="146820"/>
                    </a:lnTo>
                    <a:cubicBezTo>
                      <a:pt x="308455" y="146465"/>
                      <a:pt x="306669" y="145757"/>
                      <a:pt x="304526" y="145403"/>
                    </a:cubicBezTo>
                    <a:cubicBezTo>
                      <a:pt x="311313" y="142570"/>
                      <a:pt x="317385" y="144695"/>
                      <a:pt x="319171" y="151778"/>
                    </a:cubicBezTo>
                    <a:cubicBezTo>
                      <a:pt x="320421" y="156204"/>
                      <a:pt x="317296" y="158860"/>
                      <a:pt x="313858" y="159259"/>
                    </a:cubicBezTo>
                    <a:lnTo>
                      <a:pt x="309748" y="155792"/>
                    </a:lnTo>
                    <a:lnTo>
                      <a:pt x="307026" y="151069"/>
                    </a:lnTo>
                    <a:cubicBezTo>
                      <a:pt x="307026" y="151778"/>
                      <a:pt x="307026" y="152486"/>
                      <a:pt x="306669" y="153194"/>
                    </a:cubicBezTo>
                    <a:lnTo>
                      <a:pt x="309748" y="155792"/>
                    </a:lnTo>
                    <a:lnTo>
                      <a:pt x="309884" y="156027"/>
                    </a:lnTo>
                    <a:cubicBezTo>
                      <a:pt x="309527" y="156381"/>
                      <a:pt x="309527" y="156381"/>
                      <a:pt x="309169" y="156736"/>
                    </a:cubicBezTo>
                    <a:cubicBezTo>
                      <a:pt x="306669" y="158152"/>
                      <a:pt x="304258" y="157621"/>
                      <a:pt x="302561" y="156116"/>
                    </a:cubicBezTo>
                    <a:lnTo>
                      <a:pt x="301257" y="152486"/>
                    </a:lnTo>
                    <a:lnTo>
                      <a:pt x="303454" y="152486"/>
                    </a:lnTo>
                    <a:cubicBezTo>
                      <a:pt x="304169" y="152486"/>
                      <a:pt x="304526" y="152486"/>
                      <a:pt x="305240" y="152486"/>
                    </a:cubicBezTo>
                    <a:cubicBezTo>
                      <a:pt x="303454" y="150715"/>
                      <a:pt x="302026" y="148590"/>
                      <a:pt x="300597" y="146820"/>
                    </a:cubicBezTo>
                    <a:cubicBezTo>
                      <a:pt x="300597" y="147882"/>
                      <a:pt x="300240" y="148590"/>
                      <a:pt x="300240" y="149653"/>
                    </a:cubicBezTo>
                    <a:lnTo>
                      <a:pt x="301257" y="152486"/>
                    </a:lnTo>
                    <a:lnTo>
                      <a:pt x="298454" y="152486"/>
                    </a:lnTo>
                    <a:lnTo>
                      <a:pt x="296407" y="150998"/>
                    </a:lnTo>
                    <a:lnTo>
                      <a:pt x="299168" y="149299"/>
                    </a:lnTo>
                    <a:cubicBezTo>
                      <a:pt x="297025" y="148944"/>
                      <a:pt x="295239" y="148944"/>
                      <a:pt x="293096" y="148590"/>
                    </a:cubicBezTo>
                    <a:lnTo>
                      <a:pt x="296407" y="150998"/>
                    </a:lnTo>
                    <a:lnTo>
                      <a:pt x="290462" y="154655"/>
                    </a:lnTo>
                    <a:cubicBezTo>
                      <a:pt x="287738" y="155673"/>
                      <a:pt x="284880" y="155673"/>
                      <a:pt x="280951" y="153902"/>
                    </a:cubicBezTo>
                    <a:cubicBezTo>
                      <a:pt x="277558" y="152663"/>
                      <a:pt x="275683" y="150627"/>
                      <a:pt x="274477" y="148059"/>
                    </a:cubicBezTo>
                    <a:lnTo>
                      <a:pt x="273430" y="144209"/>
                    </a:lnTo>
                    <a:lnTo>
                      <a:pt x="273808" y="144341"/>
                    </a:lnTo>
                    <a:cubicBezTo>
                      <a:pt x="275594" y="143632"/>
                      <a:pt x="277379" y="142570"/>
                      <a:pt x="279165" y="141862"/>
                    </a:cubicBezTo>
                    <a:lnTo>
                      <a:pt x="272022" y="139029"/>
                    </a:lnTo>
                    <a:lnTo>
                      <a:pt x="273430" y="144209"/>
                    </a:lnTo>
                    <a:lnTo>
                      <a:pt x="268224" y="142387"/>
                    </a:lnTo>
                    <a:lnTo>
                      <a:pt x="268862" y="140735"/>
                    </a:lnTo>
                    <a:lnTo>
                      <a:pt x="272379" y="141153"/>
                    </a:lnTo>
                    <a:lnTo>
                      <a:pt x="269202" y="139856"/>
                    </a:lnTo>
                    <a:lnTo>
                      <a:pt x="269521" y="139029"/>
                    </a:lnTo>
                    <a:lnTo>
                      <a:pt x="267879" y="139316"/>
                    </a:lnTo>
                    <a:lnTo>
                      <a:pt x="266307" y="138674"/>
                    </a:lnTo>
                    <a:lnTo>
                      <a:pt x="266652" y="139531"/>
                    </a:lnTo>
                    <a:lnTo>
                      <a:pt x="263449" y="140091"/>
                    </a:lnTo>
                    <a:lnTo>
                      <a:pt x="267051" y="140520"/>
                    </a:lnTo>
                    <a:lnTo>
                      <a:pt x="267735" y="142216"/>
                    </a:lnTo>
                    <a:lnTo>
                      <a:pt x="268224" y="142387"/>
                    </a:lnTo>
                    <a:lnTo>
                      <a:pt x="266530" y="146775"/>
                    </a:lnTo>
                    <a:cubicBezTo>
                      <a:pt x="266753" y="149476"/>
                      <a:pt x="268093" y="152132"/>
                      <a:pt x="270236" y="154257"/>
                    </a:cubicBezTo>
                    <a:cubicBezTo>
                      <a:pt x="270593" y="154965"/>
                      <a:pt x="274879" y="159214"/>
                      <a:pt x="276665" y="158860"/>
                    </a:cubicBezTo>
                    <a:lnTo>
                      <a:pt x="280809" y="162968"/>
                    </a:lnTo>
                    <a:lnTo>
                      <a:pt x="280819" y="162984"/>
                    </a:lnTo>
                    <a:lnTo>
                      <a:pt x="279523" y="164527"/>
                    </a:lnTo>
                    <a:lnTo>
                      <a:pt x="281489" y="164018"/>
                    </a:lnTo>
                    <a:lnTo>
                      <a:pt x="282737" y="165943"/>
                    </a:lnTo>
                    <a:cubicBezTo>
                      <a:pt x="282737" y="165589"/>
                      <a:pt x="282737" y="165235"/>
                      <a:pt x="282737" y="164881"/>
                    </a:cubicBezTo>
                    <a:lnTo>
                      <a:pt x="281789" y="163940"/>
                    </a:lnTo>
                    <a:lnTo>
                      <a:pt x="287738" y="162402"/>
                    </a:lnTo>
                    <a:lnTo>
                      <a:pt x="284657" y="161870"/>
                    </a:lnTo>
                    <a:lnTo>
                      <a:pt x="290238" y="160985"/>
                    </a:lnTo>
                    <a:cubicBezTo>
                      <a:pt x="292381" y="162756"/>
                      <a:pt x="298454" y="162402"/>
                      <a:pt x="295596" y="164881"/>
                    </a:cubicBezTo>
                    <a:cubicBezTo>
                      <a:pt x="299525" y="161693"/>
                      <a:pt x="305240" y="165235"/>
                      <a:pt x="302383" y="170193"/>
                    </a:cubicBezTo>
                    <a:cubicBezTo>
                      <a:pt x="300240" y="174442"/>
                      <a:pt x="296668" y="175859"/>
                      <a:pt x="292024" y="173734"/>
                    </a:cubicBezTo>
                    <a:cubicBezTo>
                      <a:pt x="290596" y="173380"/>
                      <a:pt x="288810" y="172318"/>
                      <a:pt x="287738" y="171963"/>
                    </a:cubicBezTo>
                    <a:lnTo>
                      <a:pt x="286126" y="171164"/>
                    </a:lnTo>
                    <a:lnTo>
                      <a:pt x="289881" y="170193"/>
                    </a:lnTo>
                    <a:cubicBezTo>
                      <a:pt x="290238" y="169484"/>
                      <a:pt x="290596" y="168776"/>
                      <a:pt x="291310" y="168068"/>
                    </a:cubicBezTo>
                    <a:cubicBezTo>
                      <a:pt x="288095" y="168422"/>
                      <a:pt x="285238" y="168776"/>
                      <a:pt x="282023" y="169130"/>
                    </a:cubicBezTo>
                    <a:lnTo>
                      <a:pt x="286126" y="171164"/>
                    </a:lnTo>
                    <a:lnTo>
                      <a:pt x="281666" y="172318"/>
                    </a:lnTo>
                    <a:cubicBezTo>
                      <a:pt x="279880" y="171609"/>
                      <a:pt x="277022" y="173026"/>
                      <a:pt x="274522" y="171255"/>
                    </a:cubicBezTo>
                    <a:lnTo>
                      <a:pt x="273107" y="168731"/>
                    </a:lnTo>
                    <a:lnTo>
                      <a:pt x="278451" y="170193"/>
                    </a:lnTo>
                    <a:lnTo>
                      <a:pt x="270950" y="164881"/>
                    </a:lnTo>
                    <a:lnTo>
                      <a:pt x="273107" y="168731"/>
                    </a:lnTo>
                    <a:lnTo>
                      <a:pt x="267361" y="167158"/>
                    </a:lnTo>
                    <a:lnTo>
                      <a:pt x="280188" y="175180"/>
                    </a:lnTo>
                    <a:cubicBezTo>
                      <a:pt x="290045" y="177730"/>
                      <a:pt x="301073" y="177976"/>
                      <a:pt x="310042" y="175639"/>
                    </a:cubicBezTo>
                    <a:lnTo>
                      <a:pt x="325043" y="162745"/>
                    </a:lnTo>
                    <a:lnTo>
                      <a:pt x="329028" y="162745"/>
                    </a:lnTo>
                    <a:lnTo>
                      <a:pt x="324722" y="176461"/>
                    </a:lnTo>
                    <a:cubicBezTo>
                      <a:pt x="314915" y="187884"/>
                      <a:pt x="292701" y="187078"/>
                      <a:pt x="276767" y="183858"/>
                    </a:cubicBezTo>
                    <a:cubicBezTo>
                      <a:pt x="256241" y="179564"/>
                      <a:pt x="239315" y="164177"/>
                      <a:pt x="245437" y="141991"/>
                    </a:cubicBezTo>
                    <a:cubicBezTo>
                      <a:pt x="250028" y="124814"/>
                      <a:pt x="264546" y="112468"/>
                      <a:pt x="281392" y="109936"/>
                    </a:cubicBezTo>
                    <a:close/>
                    <a:moveTo>
                      <a:pt x="321657" y="82550"/>
                    </a:moveTo>
                    <a:cubicBezTo>
                      <a:pt x="332770" y="82550"/>
                      <a:pt x="332770" y="99641"/>
                      <a:pt x="321657" y="99641"/>
                    </a:cubicBezTo>
                    <a:cubicBezTo>
                      <a:pt x="310915" y="99641"/>
                      <a:pt x="310915" y="82550"/>
                      <a:pt x="321657" y="82550"/>
                    </a:cubicBezTo>
                    <a:close/>
                    <a:moveTo>
                      <a:pt x="311817" y="51870"/>
                    </a:moveTo>
                    <a:cubicBezTo>
                      <a:pt x="279405" y="50067"/>
                      <a:pt x="250955" y="69175"/>
                      <a:pt x="227906" y="90086"/>
                    </a:cubicBezTo>
                    <a:cubicBezTo>
                      <a:pt x="201256" y="115323"/>
                      <a:pt x="185770" y="149213"/>
                      <a:pt x="147956" y="158587"/>
                    </a:cubicBezTo>
                    <a:cubicBezTo>
                      <a:pt x="113383" y="166519"/>
                      <a:pt x="83132" y="171566"/>
                      <a:pt x="73409" y="212306"/>
                    </a:cubicBezTo>
                    <a:cubicBezTo>
                      <a:pt x="65846" y="244033"/>
                      <a:pt x="86373" y="257012"/>
                      <a:pt x="83492" y="282249"/>
                    </a:cubicBezTo>
                    <a:cubicBezTo>
                      <a:pt x="80971" y="300276"/>
                      <a:pt x="61164" y="316500"/>
                      <a:pt x="55402" y="332724"/>
                    </a:cubicBezTo>
                    <a:cubicBezTo>
                      <a:pt x="20109" y="428265"/>
                      <a:pt x="154439" y="389327"/>
                      <a:pt x="191532" y="367335"/>
                    </a:cubicBezTo>
                    <a:cubicBezTo>
                      <a:pt x="209899" y="356879"/>
                      <a:pt x="226105" y="345703"/>
                      <a:pt x="246993" y="342098"/>
                    </a:cubicBezTo>
                    <a:cubicBezTo>
                      <a:pt x="271843" y="337771"/>
                      <a:pt x="295972" y="345342"/>
                      <a:pt x="320461" y="345703"/>
                    </a:cubicBezTo>
                    <a:cubicBezTo>
                      <a:pt x="352873" y="346424"/>
                      <a:pt x="388886" y="338132"/>
                      <a:pt x="407973" y="308929"/>
                    </a:cubicBezTo>
                    <a:cubicBezTo>
                      <a:pt x="427060" y="280086"/>
                      <a:pt x="413735" y="249441"/>
                      <a:pt x="401851" y="220959"/>
                    </a:cubicBezTo>
                    <a:lnTo>
                      <a:pt x="402614" y="219038"/>
                    </a:lnTo>
                    <a:lnTo>
                      <a:pt x="405452" y="222762"/>
                    </a:lnTo>
                    <a:cubicBezTo>
                      <a:pt x="409774" y="225646"/>
                      <a:pt x="415536" y="221680"/>
                      <a:pt x="413015" y="216993"/>
                    </a:cubicBezTo>
                    <a:lnTo>
                      <a:pt x="411915" y="214383"/>
                    </a:lnTo>
                    <a:lnTo>
                      <a:pt x="409206" y="215525"/>
                    </a:lnTo>
                    <a:lnTo>
                      <a:pt x="404385" y="214582"/>
                    </a:lnTo>
                    <a:lnTo>
                      <a:pt x="402614" y="219038"/>
                    </a:lnTo>
                    <a:lnTo>
                      <a:pt x="380108" y="189503"/>
                    </a:lnTo>
                    <a:cubicBezTo>
                      <a:pt x="375471" y="177425"/>
                      <a:pt x="374120" y="163815"/>
                      <a:pt x="374481" y="147050"/>
                    </a:cubicBezTo>
                    <a:cubicBezTo>
                      <a:pt x="376281" y="102705"/>
                      <a:pt x="365477" y="55475"/>
                      <a:pt x="311817" y="51870"/>
                    </a:cubicBezTo>
                    <a:close/>
                    <a:moveTo>
                      <a:pt x="288271" y="0"/>
                    </a:moveTo>
                    <a:cubicBezTo>
                      <a:pt x="290068" y="0"/>
                      <a:pt x="291506" y="2155"/>
                      <a:pt x="291146" y="3592"/>
                    </a:cubicBezTo>
                    <a:cubicBezTo>
                      <a:pt x="289349" y="10058"/>
                      <a:pt x="285395" y="14728"/>
                      <a:pt x="285395" y="21912"/>
                    </a:cubicBezTo>
                    <a:lnTo>
                      <a:pt x="287915" y="40486"/>
                    </a:lnTo>
                    <a:lnTo>
                      <a:pt x="298132" y="37809"/>
                    </a:lnTo>
                    <a:lnTo>
                      <a:pt x="330039" y="42940"/>
                    </a:lnTo>
                    <a:lnTo>
                      <a:pt x="343285" y="20061"/>
                    </a:lnTo>
                    <a:cubicBezTo>
                      <a:pt x="350784" y="13577"/>
                      <a:pt x="360361" y="9525"/>
                      <a:pt x="370299" y="9525"/>
                    </a:cubicBezTo>
                    <a:cubicBezTo>
                      <a:pt x="372105" y="9525"/>
                      <a:pt x="372467" y="12046"/>
                      <a:pt x="371021" y="13127"/>
                    </a:cubicBezTo>
                    <a:cubicBezTo>
                      <a:pt x="364155" y="18170"/>
                      <a:pt x="356566" y="22042"/>
                      <a:pt x="350106" y="26949"/>
                    </a:cubicBezTo>
                    <a:lnTo>
                      <a:pt x="337926" y="44209"/>
                    </a:lnTo>
                    <a:lnTo>
                      <a:pt x="345490" y="45425"/>
                    </a:lnTo>
                    <a:lnTo>
                      <a:pt x="365110" y="62948"/>
                    </a:lnTo>
                    <a:lnTo>
                      <a:pt x="365229" y="62535"/>
                    </a:lnTo>
                    <a:cubicBezTo>
                      <a:pt x="371787" y="58557"/>
                      <a:pt x="378345" y="54939"/>
                      <a:pt x="384904" y="51684"/>
                    </a:cubicBezTo>
                    <a:cubicBezTo>
                      <a:pt x="390369" y="48429"/>
                      <a:pt x="395470" y="44450"/>
                      <a:pt x="401663" y="45897"/>
                    </a:cubicBezTo>
                    <a:cubicBezTo>
                      <a:pt x="403121" y="45897"/>
                      <a:pt x="404214" y="48067"/>
                      <a:pt x="403850" y="49152"/>
                    </a:cubicBezTo>
                    <a:cubicBezTo>
                      <a:pt x="401299" y="54939"/>
                      <a:pt x="395470" y="57110"/>
                      <a:pt x="390004" y="59642"/>
                    </a:cubicBezTo>
                    <a:lnTo>
                      <a:pt x="371738" y="68868"/>
                    </a:lnTo>
                    <a:lnTo>
                      <a:pt x="380963" y="77107"/>
                    </a:lnTo>
                    <a:cubicBezTo>
                      <a:pt x="386365" y="86841"/>
                      <a:pt x="389246" y="97207"/>
                      <a:pt x="390777" y="107842"/>
                    </a:cubicBezTo>
                    <a:lnTo>
                      <a:pt x="390921" y="110562"/>
                    </a:lnTo>
                    <a:lnTo>
                      <a:pt x="407166" y="101956"/>
                    </a:lnTo>
                    <a:cubicBezTo>
                      <a:pt x="414701" y="101600"/>
                      <a:pt x="429412" y="102667"/>
                      <a:pt x="431206" y="112275"/>
                    </a:cubicBezTo>
                    <a:cubicBezTo>
                      <a:pt x="431206" y="113698"/>
                      <a:pt x="430489" y="114765"/>
                      <a:pt x="429054" y="114765"/>
                    </a:cubicBezTo>
                    <a:cubicBezTo>
                      <a:pt x="421877" y="115833"/>
                      <a:pt x="415419" y="111919"/>
                      <a:pt x="408242" y="112275"/>
                    </a:cubicBezTo>
                    <a:lnTo>
                      <a:pt x="391316" y="118045"/>
                    </a:lnTo>
                    <a:lnTo>
                      <a:pt x="392487" y="140200"/>
                    </a:lnTo>
                    <a:lnTo>
                      <a:pt x="393488" y="148352"/>
                    </a:lnTo>
                    <a:lnTo>
                      <a:pt x="402990" y="146403"/>
                    </a:lnTo>
                    <a:cubicBezTo>
                      <a:pt x="406871" y="144639"/>
                      <a:pt x="410046" y="142875"/>
                      <a:pt x="413926" y="144639"/>
                    </a:cubicBezTo>
                    <a:cubicBezTo>
                      <a:pt x="414985" y="144992"/>
                      <a:pt x="415337" y="146403"/>
                      <a:pt x="415337" y="147461"/>
                    </a:cubicBezTo>
                    <a:cubicBezTo>
                      <a:pt x="414985" y="152577"/>
                      <a:pt x="410310" y="155311"/>
                      <a:pt x="404798" y="156634"/>
                    </a:cubicBezTo>
                    <a:lnTo>
                      <a:pt x="394561" y="157098"/>
                    </a:lnTo>
                    <a:lnTo>
                      <a:pt x="397349" y="179814"/>
                    </a:lnTo>
                    <a:lnTo>
                      <a:pt x="406613" y="201800"/>
                    </a:lnTo>
                    <a:lnTo>
                      <a:pt x="409577" y="200786"/>
                    </a:lnTo>
                    <a:cubicBezTo>
                      <a:pt x="413119" y="198603"/>
                      <a:pt x="415599" y="196056"/>
                      <a:pt x="418787" y="193874"/>
                    </a:cubicBezTo>
                    <a:cubicBezTo>
                      <a:pt x="423392" y="190963"/>
                      <a:pt x="430831" y="187325"/>
                      <a:pt x="435790" y="191327"/>
                    </a:cubicBezTo>
                    <a:cubicBezTo>
                      <a:pt x="436853" y="192055"/>
                      <a:pt x="437561" y="193510"/>
                      <a:pt x="436853" y="194601"/>
                    </a:cubicBezTo>
                    <a:cubicBezTo>
                      <a:pt x="433133" y="199694"/>
                      <a:pt x="426846" y="206516"/>
                      <a:pt x="419894" y="211018"/>
                    </a:cubicBezTo>
                    <a:lnTo>
                      <a:pt x="413526" y="213703"/>
                    </a:lnTo>
                    <a:lnTo>
                      <a:pt x="414095" y="213749"/>
                    </a:lnTo>
                    <a:lnTo>
                      <a:pt x="426955" y="231802"/>
                    </a:lnTo>
                    <a:lnTo>
                      <a:pt x="440775" y="226185"/>
                    </a:lnTo>
                    <a:cubicBezTo>
                      <a:pt x="445891" y="224397"/>
                      <a:pt x="453564" y="222250"/>
                      <a:pt x="457948" y="225470"/>
                    </a:cubicBezTo>
                    <a:cubicBezTo>
                      <a:pt x="459410" y="226543"/>
                      <a:pt x="459775" y="227974"/>
                      <a:pt x="458679" y="229047"/>
                    </a:cubicBezTo>
                    <a:cubicBezTo>
                      <a:pt x="455025" y="232983"/>
                      <a:pt x="448448" y="234771"/>
                      <a:pt x="444064" y="236560"/>
                    </a:cubicBezTo>
                    <a:lnTo>
                      <a:pt x="433186" y="241033"/>
                    </a:lnTo>
                    <a:lnTo>
                      <a:pt x="440160" y="271073"/>
                    </a:lnTo>
                    <a:lnTo>
                      <a:pt x="439032" y="278848"/>
                    </a:lnTo>
                    <a:lnTo>
                      <a:pt x="456774" y="287545"/>
                    </a:lnTo>
                    <a:cubicBezTo>
                      <a:pt x="460713" y="289719"/>
                      <a:pt x="469307" y="294430"/>
                      <a:pt x="465368" y="300228"/>
                    </a:cubicBezTo>
                    <a:cubicBezTo>
                      <a:pt x="461787" y="306026"/>
                      <a:pt x="453910" y="299141"/>
                      <a:pt x="450329" y="297329"/>
                    </a:cubicBezTo>
                    <a:lnTo>
                      <a:pt x="437307" y="290740"/>
                    </a:lnTo>
                    <a:lnTo>
                      <a:pt x="435619" y="302372"/>
                    </a:lnTo>
                    <a:cubicBezTo>
                      <a:pt x="432170" y="312489"/>
                      <a:pt x="426790" y="322088"/>
                      <a:pt x="419497" y="330561"/>
                    </a:cubicBezTo>
                    <a:lnTo>
                      <a:pt x="416754" y="332739"/>
                    </a:lnTo>
                    <a:lnTo>
                      <a:pt x="425346" y="345460"/>
                    </a:lnTo>
                    <a:cubicBezTo>
                      <a:pt x="428540" y="351170"/>
                      <a:pt x="432798" y="357951"/>
                      <a:pt x="432089" y="364374"/>
                    </a:cubicBezTo>
                    <a:cubicBezTo>
                      <a:pt x="431734" y="366873"/>
                      <a:pt x="428185" y="367943"/>
                      <a:pt x="426056" y="366516"/>
                    </a:cubicBezTo>
                    <a:cubicBezTo>
                      <a:pt x="420733" y="363304"/>
                      <a:pt x="418249" y="355453"/>
                      <a:pt x="415410" y="350099"/>
                    </a:cubicBezTo>
                    <a:lnTo>
                      <a:pt x="409449" y="338538"/>
                    </a:lnTo>
                    <a:lnTo>
                      <a:pt x="389966" y="354006"/>
                    </a:lnTo>
                    <a:lnTo>
                      <a:pt x="383419" y="355528"/>
                    </a:lnTo>
                    <a:lnTo>
                      <a:pt x="386772" y="374215"/>
                    </a:lnTo>
                    <a:cubicBezTo>
                      <a:pt x="388396" y="382455"/>
                      <a:pt x="389749" y="390740"/>
                      <a:pt x="389569" y="399116"/>
                    </a:cubicBezTo>
                    <a:cubicBezTo>
                      <a:pt x="389569" y="404943"/>
                      <a:pt x="380910" y="406036"/>
                      <a:pt x="379466" y="400209"/>
                    </a:cubicBezTo>
                    <a:lnTo>
                      <a:pt x="375497" y="357369"/>
                    </a:lnTo>
                    <a:lnTo>
                      <a:pt x="338538" y="365959"/>
                    </a:lnTo>
                    <a:lnTo>
                      <a:pt x="337977" y="365944"/>
                    </a:lnTo>
                    <a:lnTo>
                      <a:pt x="329855" y="383431"/>
                    </a:lnTo>
                    <a:cubicBezTo>
                      <a:pt x="326902" y="389573"/>
                      <a:pt x="323210" y="398244"/>
                      <a:pt x="315457" y="399328"/>
                    </a:cubicBezTo>
                    <a:cubicBezTo>
                      <a:pt x="313980" y="399689"/>
                      <a:pt x="312872" y="398605"/>
                      <a:pt x="312872" y="397160"/>
                    </a:cubicBezTo>
                    <a:cubicBezTo>
                      <a:pt x="312503" y="390295"/>
                      <a:pt x="317672" y="383431"/>
                      <a:pt x="320995" y="377289"/>
                    </a:cubicBezTo>
                    <a:lnTo>
                      <a:pt x="326393" y="365629"/>
                    </a:lnTo>
                    <a:lnTo>
                      <a:pt x="289614" y="364630"/>
                    </a:lnTo>
                    <a:lnTo>
                      <a:pt x="284938" y="381931"/>
                    </a:lnTo>
                    <a:cubicBezTo>
                      <a:pt x="281133" y="393964"/>
                      <a:pt x="276241" y="404790"/>
                      <a:pt x="271349" y="403537"/>
                    </a:cubicBezTo>
                    <a:cubicBezTo>
                      <a:pt x="265732" y="402285"/>
                      <a:pt x="268087" y="390833"/>
                      <a:pt x="272073" y="378799"/>
                    </a:cubicBezTo>
                    <a:lnTo>
                      <a:pt x="277064" y="365342"/>
                    </a:lnTo>
                    <a:lnTo>
                      <a:pt x="238783" y="371081"/>
                    </a:lnTo>
                    <a:lnTo>
                      <a:pt x="237537" y="371681"/>
                    </a:lnTo>
                    <a:lnTo>
                      <a:pt x="235201" y="388437"/>
                    </a:lnTo>
                    <a:cubicBezTo>
                      <a:pt x="233776" y="395539"/>
                      <a:pt x="233063" y="404416"/>
                      <a:pt x="227717" y="409743"/>
                    </a:cubicBezTo>
                    <a:cubicBezTo>
                      <a:pt x="226291" y="410808"/>
                      <a:pt x="224509" y="410098"/>
                      <a:pt x="224153" y="408677"/>
                    </a:cubicBezTo>
                    <a:cubicBezTo>
                      <a:pt x="222015" y="402286"/>
                      <a:pt x="224509" y="395539"/>
                      <a:pt x="225935" y="389147"/>
                    </a:cubicBezTo>
                    <a:lnTo>
                      <a:pt x="227659" y="376437"/>
                    </a:lnTo>
                    <a:lnTo>
                      <a:pt x="196372" y="391500"/>
                    </a:lnTo>
                    <a:lnTo>
                      <a:pt x="192857" y="417686"/>
                    </a:lnTo>
                    <a:cubicBezTo>
                      <a:pt x="193570" y="422672"/>
                      <a:pt x="196777" y="427659"/>
                      <a:pt x="196421" y="433001"/>
                    </a:cubicBezTo>
                    <a:cubicBezTo>
                      <a:pt x="196421" y="433714"/>
                      <a:pt x="196064" y="434782"/>
                      <a:pt x="194995" y="434782"/>
                    </a:cubicBezTo>
                    <a:cubicBezTo>
                      <a:pt x="187868" y="436207"/>
                      <a:pt x="185016" y="428371"/>
                      <a:pt x="183591" y="422316"/>
                    </a:cubicBezTo>
                    <a:cubicBezTo>
                      <a:pt x="182165" y="416796"/>
                      <a:pt x="182878" y="410563"/>
                      <a:pt x="184214" y="404329"/>
                    </a:cubicBezTo>
                    <a:lnTo>
                      <a:pt x="186132" y="396430"/>
                    </a:lnTo>
                    <a:lnTo>
                      <a:pt x="178219" y="400240"/>
                    </a:lnTo>
                    <a:lnTo>
                      <a:pt x="160694" y="408150"/>
                    </a:lnTo>
                    <a:lnTo>
                      <a:pt x="160957" y="429284"/>
                    </a:lnTo>
                    <a:cubicBezTo>
                      <a:pt x="160591" y="436473"/>
                      <a:pt x="160957" y="444740"/>
                      <a:pt x="155462" y="449412"/>
                    </a:cubicBezTo>
                    <a:cubicBezTo>
                      <a:pt x="154363" y="450491"/>
                      <a:pt x="152165" y="450491"/>
                      <a:pt x="151799" y="449053"/>
                    </a:cubicBezTo>
                    <a:cubicBezTo>
                      <a:pt x="147403" y="442583"/>
                      <a:pt x="149967" y="434676"/>
                      <a:pt x="150700" y="427487"/>
                    </a:cubicBezTo>
                    <a:lnTo>
                      <a:pt x="150897" y="412573"/>
                    </a:lnTo>
                    <a:lnTo>
                      <a:pt x="147233" y="414227"/>
                    </a:lnTo>
                    <a:cubicBezTo>
                      <a:pt x="136572" y="418113"/>
                      <a:pt x="125493" y="420986"/>
                      <a:pt x="113744" y="422136"/>
                    </a:cubicBezTo>
                    <a:lnTo>
                      <a:pt x="90813" y="419805"/>
                    </a:lnTo>
                    <a:lnTo>
                      <a:pt x="90570" y="420824"/>
                    </a:lnTo>
                    <a:cubicBezTo>
                      <a:pt x="89531" y="425178"/>
                      <a:pt x="88492" y="426992"/>
                      <a:pt x="89877" y="432072"/>
                    </a:cubicBezTo>
                    <a:cubicBezTo>
                      <a:pt x="90570" y="434612"/>
                      <a:pt x="92302" y="437152"/>
                      <a:pt x="93341" y="440055"/>
                    </a:cubicBezTo>
                    <a:cubicBezTo>
                      <a:pt x="97151" y="448764"/>
                      <a:pt x="97843" y="457472"/>
                      <a:pt x="96458" y="466907"/>
                    </a:cubicBezTo>
                    <a:cubicBezTo>
                      <a:pt x="95765" y="472712"/>
                      <a:pt x="87452" y="470535"/>
                      <a:pt x="88145" y="464367"/>
                    </a:cubicBezTo>
                    <a:cubicBezTo>
                      <a:pt x="89531" y="453118"/>
                      <a:pt x="86067" y="445861"/>
                      <a:pt x="81911" y="436064"/>
                    </a:cubicBezTo>
                    <a:cubicBezTo>
                      <a:pt x="80179" y="432435"/>
                      <a:pt x="79140" y="429895"/>
                      <a:pt x="79486" y="425904"/>
                    </a:cubicBezTo>
                    <a:lnTo>
                      <a:pt x="84008" y="419114"/>
                    </a:lnTo>
                    <a:lnTo>
                      <a:pt x="65846" y="417268"/>
                    </a:lnTo>
                    <a:lnTo>
                      <a:pt x="63706" y="416016"/>
                    </a:lnTo>
                    <a:lnTo>
                      <a:pt x="57674" y="426372"/>
                    </a:lnTo>
                    <a:cubicBezTo>
                      <a:pt x="55057" y="434169"/>
                      <a:pt x="54170" y="442503"/>
                      <a:pt x="55944" y="450389"/>
                    </a:cubicBezTo>
                    <a:cubicBezTo>
                      <a:pt x="57008" y="455049"/>
                      <a:pt x="50266" y="456842"/>
                      <a:pt x="48847" y="452540"/>
                    </a:cubicBezTo>
                    <a:cubicBezTo>
                      <a:pt x="44943" y="442862"/>
                      <a:pt x="44500" y="432108"/>
                      <a:pt x="47605" y="422877"/>
                    </a:cubicBezTo>
                    <a:lnTo>
                      <a:pt x="57727" y="412516"/>
                    </a:lnTo>
                    <a:lnTo>
                      <a:pt x="45577" y="405405"/>
                    </a:lnTo>
                    <a:lnTo>
                      <a:pt x="33906" y="388184"/>
                    </a:lnTo>
                    <a:lnTo>
                      <a:pt x="29683" y="390979"/>
                    </a:lnTo>
                    <a:cubicBezTo>
                      <a:pt x="21892" y="394970"/>
                      <a:pt x="16226" y="400776"/>
                      <a:pt x="11268" y="408033"/>
                    </a:cubicBezTo>
                    <a:cubicBezTo>
                      <a:pt x="8435" y="412387"/>
                      <a:pt x="1353" y="408396"/>
                      <a:pt x="4540" y="403679"/>
                    </a:cubicBezTo>
                    <a:cubicBezTo>
                      <a:pt x="9144" y="396059"/>
                      <a:pt x="14810" y="389164"/>
                      <a:pt x="22246" y="384084"/>
                    </a:cubicBezTo>
                    <a:lnTo>
                      <a:pt x="31060" y="379108"/>
                    </a:lnTo>
                    <a:lnTo>
                      <a:pt x="27925" y="358096"/>
                    </a:lnTo>
                    <a:lnTo>
                      <a:pt x="29586" y="351970"/>
                    </a:lnTo>
                    <a:lnTo>
                      <a:pt x="22037" y="353499"/>
                    </a:lnTo>
                    <a:cubicBezTo>
                      <a:pt x="14556" y="352425"/>
                      <a:pt x="7031" y="349624"/>
                      <a:pt x="1719" y="347196"/>
                    </a:cubicBezTo>
                    <a:cubicBezTo>
                      <a:pt x="-1822" y="345702"/>
                      <a:pt x="657" y="339725"/>
                      <a:pt x="4198" y="340846"/>
                    </a:cubicBezTo>
                    <a:cubicBezTo>
                      <a:pt x="10572" y="343460"/>
                      <a:pt x="16947" y="345328"/>
                      <a:pt x="24029" y="345328"/>
                    </a:cubicBezTo>
                    <a:lnTo>
                      <a:pt x="31386" y="345328"/>
                    </a:lnTo>
                    <a:lnTo>
                      <a:pt x="34289" y="334617"/>
                    </a:lnTo>
                    <a:lnTo>
                      <a:pt x="46671" y="309430"/>
                    </a:lnTo>
                    <a:lnTo>
                      <a:pt x="35732" y="306359"/>
                    </a:lnTo>
                    <a:cubicBezTo>
                      <a:pt x="29180" y="306012"/>
                      <a:pt x="24447" y="309476"/>
                      <a:pt x="18623" y="310169"/>
                    </a:cubicBezTo>
                    <a:cubicBezTo>
                      <a:pt x="11343" y="310515"/>
                      <a:pt x="7703" y="307051"/>
                      <a:pt x="7703" y="300817"/>
                    </a:cubicBezTo>
                    <a:cubicBezTo>
                      <a:pt x="7703" y="299431"/>
                      <a:pt x="9523" y="298046"/>
                      <a:pt x="10251" y="299085"/>
                    </a:cubicBezTo>
                    <a:cubicBezTo>
                      <a:pt x="14619" y="302202"/>
                      <a:pt x="22263" y="297007"/>
                      <a:pt x="26267" y="295968"/>
                    </a:cubicBezTo>
                    <a:cubicBezTo>
                      <a:pt x="29908" y="295275"/>
                      <a:pt x="33548" y="295275"/>
                      <a:pt x="37188" y="295621"/>
                    </a:cubicBezTo>
                    <a:lnTo>
                      <a:pt x="50191" y="302269"/>
                    </a:lnTo>
                    <a:lnTo>
                      <a:pt x="56842" y="288739"/>
                    </a:lnTo>
                    <a:cubicBezTo>
                      <a:pt x="59904" y="280447"/>
                      <a:pt x="59363" y="272425"/>
                      <a:pt x="57923" y="264178"/>
                    </a:cubicBezTo>
                    <a:lnTo>
                      <a:pt x="57671" y="262666"/>
                    </a:lnTo>
                    <a:lnTo>
                      <a:pt x="42156" y="265022"/>
                    </a:lnTo>
                    <a:cubicBezTo>
                      <a:pt x="35737" y="265748"/>
                      <a:pt x="27892" y="267925"/>
                      <a:pt x="21829" y="263934"/>
                    </a:cubicBezTo>
                    <a:cubicBezTo>
                      <a:pt x="21116" y="263208"/>
                      <a:pt x="20403" y="261394"/>
                      <a:pt x="21473" y="260668"/>
                    </a:cubicBezTo>
                    <a:cubicBezTo>
                      <a:pt x="27178" y="256314"/>
                      <a:pt x="34310" y="257040"/>
                      <a:pt x="40729" y="256314"/>
                    </a:cubicBezTo>
                    <a:lnTo>
                      <a:pt x="56573" y="256087"/>
                    </a:lnTo>
                    <a:lnTo>
                      <a:pt x="53601" y="238265"/>
                    </a:lnTo>
                    <a:cubicBezTo>
                      <a:pt x="53241" y="228891"/>
                      <a:pt x="54051" y="219337"/>
                      <a:pt x="56167" y="210098"/>
                    </a:cubicBezTo>
                    <a:lnTo>
                      <a:pt x="58888" y="203223"/>
                    </a:lnTo>
                    <a:lnTo>
                      <a:pt x="40050" y="189707"/>
                    </a:lnTo>
                    <a:cubicBezTo>
                      <a:pt x="34678" y="185738"/>
                      <a:pt x="23578" y="178161"/>
                      <a:pt x="30023" y="170945"/>
                    </a:cubicBezTo>
                    <a:cubicBezTo>
                      <a:pt x="31097" y="169863"/>
                      <a:pt x="32530" y="169863"/>
                      <a:pt x="33604" y="170945"/>
                    </a:cubicBezTo>
                    <a:cubicBezTo>
                      <a:pt x="36469" y="173471"/>
                      <a:pt x="38617" y="177079"/>
                      <a:pt x="41840" y="179604"/>
                    </a:cubicBezTo>
                    <a:cubicBezTo>
                      <a:pt x="44705" y="181769"/>
                      <a:pt x="47211" y="183934"/>
                      <a:pt x="49718" y="185738"/>
                    </a:cubicBezTo>
                    <a:lnTo>
                      <a:pt x="61629" y="196299"/>
                    </a:lnTo>
                    <a:lnTo>
                      <a:pt x="66566" y="183824"/>
                    </a:lnTo>
                    <a:cubicBezTo>
                      <a:pt x="73589" y="171927"/>
                      <a:pt x="82502" y="163995"/>
                      <a:pt x="92445" y="158193"/>
                    </a:cubicBezTo>
                    <a:lnTo>
                      <a:pt x="93732" y="157677"/>
                    </a:lnTo>
                    <a:lnTo>
                      <a:pt x="78611" y="137816"/>
                    </a:lnTo>
                    <a:cubicBezTo>
                      <a:pt x="74378" y="131969"/>
                      <a:pt x="68028" y="118081"/>
                      <a:pt x="79669" y="115888"/>
                    </a:cubicBezTo>
                    <a:cubicBezTo>
                      <a:pt x="81433" y="115888"/>
                      <a:pt x="83197" y="116984"/>
                      <a:pt x="83197" y="118812"/>
                    </a:cubicBezTo>
                    <a:cubicBezTo>
                      <a:pt x="83550" y="127217"/>
                      <a:pt x="88136" y="132334"/>
                      <a:pt x="92369" y="139644"/>
                    </a:cubicBezTo>
                    <a:lnTo>
                      <a:pt x="100793" y="154845"/>
                    </a:lnTo>
                    <a:lnTo>
                      <a:pt x="124503" y="145338"/>
                    </a:lnTo>
                    <a:lnTo>
                      <a:pt x="133432" y="142341"/>
                    </a:lnTo>
                    <a:lnTo>
                      <a:pt x="126122" y="116764"/>
                    </a:lnTo>
                    <a:cubicBezTo>
                      <a:pt x="122839" y="111071"/>
                      <a:pt x="118828" y="103598"/>
                      <a:pt x="124663" y="97905"/>
                    </a:cubicBezTo>
                    <a:cubicBezTo>
                      <a:pt x="125757" y="96838"/>
                      <a:pt x="127216" y="96838"/>
                      <a:pt x="128674" y="97550"/>
                    </a:cubicBezTo>
                    <a:cubicBezTo>
                      <a:pt x="135968" y="101108"/>
                      <a:pt x="138886" y="114273"/>
                      <a:pt x="141438" y="121389"/>
                    </a:cubicBezTo>
                    <a:lnTo>
                      <a:pt x="142416" y="139326"/>
                    </a:lnTo>
                    <a:lnTo>
                      <a:pt x="157573" y="134240"/>
                    </a:lnTo>
                    <a:lnTo>
                      <a:pt x="183045" y="116306"/>
                    </a:lnTo>
                    <a:lnTo>
                      <a:pt x="176990" y="94055"/>
                    </a:lnTo>
                    <a:cubicBezTo>
                      <a:pt x="174413" y="85830"/>
                      <a:pt x="169628" y="76532"/>
                      <a:pt x="172573" y="67949"/>
                    </a:cubicBezTo>
                    <a:cubicBezTo>
                      <a:pt x="173309" y="65445"/>
                      <a:pt x="175886" y="65088"/>
                      <a:pt x="177726" y="66518"/>
                    </a:cubicBezTo>
                    <a:cubicBezTo>
                      <a:pt x="185457" y="72598"/>
                      <a:pt x="186561" y="84042"/>
                      <a:pt x="188770" y="92982"/>
                    </a:cubicBezTo>
                    <a:lnTo>
                      <a:pt x="191567" y="108743"/>
                    </a:lnTo>
                    <a:lnTo>
                      <a:pt x="235289" y="64488"/>
                    </a:lnTo>
                    <a:lnTo>
                      <a:pt x="243346" y="59549"/>
                    </a:lnTo>
                    <a:lnTo>
                      <a:pt x="238922" y="51414"/>
                    </a:lnTo>
                    <a:cubicBezTo>
                      <a:pt x="230215" y="34801"/>
                      <a:pt x="218294" y="7938"/>
                      <a:pt x="235707" y="7938"/>
                    </a:cubicBezTo>
                    <a:cubicBezTo>
                      <a:pt x="237136" y="7938"/>
                      <a:pt x="238208" y="9015"/>
                      <a:pt x="238565" y="10451"/>
                    </a:cubicBezTo>
                    <a:cubicBezTo>
                      <a:pt x="238565" y="15478"/>
                      <a:pt x="238208" y="19428"/>
                      <a:pt x="239636" y="24096"/>
                    </a:cubicBezTo>
                    <a:cubicBezTo>
                      <a:pt x="241065" y="27687"/>
                      <a:pt x="242851" y="31278"/>
                      <a:pt x="244280" y="34869"/>
                    </a:cubicBezTo>
                    <a:lnTo>
                      <a:pt x="251628" y="54472"/>
                    </a:lnTo>
                    <a:lnTo>
                      <a:pt x="264381" y="46653"/>
                    </a:lnTo>
                    <a:lnTo>
                      <a:pt x="279526" y="42685"/>
                    </a:lnTo>
                    <a:lnTo>
                      <a:pt x="274612" y="16165"/>
                    </a:lnTo>
                    <a:cubicBezTo>
                      <a:pt x="276050" y="8980"/>
                      <a:pt x="280363" y="359"/>
                      <a:pt x="288271" y="0"/>
                    </a:cubicBezTo>
                    <a:close/>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30" name="Freeform 571">
                <a:extLst>
                  <a:ext uri="{FF2B5EF4-FFF2-40B4-BE49-F238E27FC236}">
                    <a16:creationId xmlns:a16="http://schemas.microsoft.com/office/drawing/2014/main" id="{3D7AAE59-411E-1E44-8A81-1CDAECE8EDEF}"/>
                  </a:ext>
                </a:extLst>
              </p:cNvPr>
              <p:cNvSpPr>
                <a:spLocks noChangeArrowheads="1"/>
              </p:cNvSpPr>
              <p:nvPr/>
            </p:nvSpPr>
            <p:spPr bwMode="auto">
              <a:xfrm>
                <a:off x="21045779" y="1412661"/>
                <a:ext cx="428813" cy="845443"/>
              </a:xfrm>
              <a:custGeom>
                <a:avLst/>
                <a:gdLst>
                  <a:gd name="T0" fmla="*/ 344 w 778"/>
                  <a:gd name="T1" fmla="*/ 655 h 1530"/>
                  <a:gd name="T2" fmla="*/ 171 w 778"/>
                  <a:gd name="T3" fmla="*/ 850 h 1530"/>
                  <a:gd name="T4" fmla="*/ 435 w 778"/>
                  <a:gd name="T5" fmla="*/ 1138 h 1530"/>
                  <a:gd name="T6" fmla="*/ 607 w 778"/>
                  <a:gd name="T7" fmla="*/ 1110 h 1530"/>
                  <a:gd name="T8" fmla="*/ 563 w 778"/>
                  <a:gd name="T9" fmla="*/ 1266 h 1530"/>
                  <a:gd name="T10" fmla="*/ 538 w 778"/>
                  <a:gd name="T11" fmla="*/ 1281 h 1530"/>
                  <a:gd name="T12" fmla="*/ 507 w 778"/>
                  <a:gd name="T13" fmla="*/ 1346 h 1530"/>
                  <a:gd name="T14" fmla="*/ 512 w 778"/>
                  <a:gd name="T15" fmla="*/ 1352 h 1530"/>
                  <a:gd name="T16" fmla="*/ 576 w 778"/>
                  <a:gd name="T17" fmla="*/ 1297 h 1530"/>
                  <a:gd name="T18" fmla="*/ 582 w 778"/>
                  <a:gd name="T19" fmla="*/ 1301 h 1530"/>
                  <a:gd name="T20" fmla="*/ 489 w 778"/>
                  <a:gd name="T21" fmla="*/ 1429 h 1530"/>
                  <a:gd name="T22" fmla="*/ 495 w 778"/>
                  <a:gd name="T23" fmla="*/ 1438 h 1530"/>
                  <a:gd name="T24" fmla="*/ 568 w 778"/>
                  <a:gd name="T25" fmla="*/ 1376 h 1530"/>
                  <a:gd name="T26" fmla="*/ 602 w 778"/>
                  <a:gd name="T27" fmla="*/ 1328 h 1530"/>
                  <a:gd name="T28" fmla="*/ 638 w 778"/>
                  <a:gd name="T29" fmla="*/ 1303 h 1530"/>
                  <a:gd name="T30" fmla="*/ 602 w 778"/>
                  <a:gd name="T31" fmla="*/ 1369 h 1530"/>
                  <a:gd name="T32" fmla="*/ 451 w 778"/>
                  <a:gd name="T33" fmla="*/ 1514 h 1530"/>
                  <a:gd name="T34" fmla="*/ 454 w 778"/>
                  <a:gd name="T35" fmla="*/ 1528 h 1530"/>
                  <a:gd name="T36" fmla="*/ 625 w 778"/>
                  <a:gd name="T37" fmla="*/ 1405 h 1530"/>
                  <a:gd name="T38" fmla="*/ 677 w 778"/>
                  <a:gd name="T39" fmla="*/ 1313 h 1530"/>
                  <a:gd name="T40" fmla="*/ 774 w 778"/>
                  <a:gd name="T41" fmla="*/ 1123 h 1530"/>
                  <a:gd name="T42" fmla="*/ 580 w 778"/>
                  <a:gd name="T43" fmla="*/ 996 h 1530"/>
                  <a:gd name="T44" fmla="*/ 273 w 778"/>
                  <a:gd name="T45" fmla="*/ 921 h 1530"/>
                  <a:gd name="T46" fmla="*/ 339 w 778"/>
                  <a:gd name="T47" fmla="*/ 857 h 1530"/>
                  <a:gd name="T48" fmla="*/ 413 w 778"/>
                  <a:gd name="T49" fmla="*/ 521 h 1530"/>
                  <a:gd name="T50" fmla="*/ 221 w 778"/>
                  <a:gd name="T51" fmla="*/ 540 h 1530"/>
                  <a:gd name="T52" fmla="*/ 253 w 778"/>
                  <a:gd name="T53" fmla="*/ 428 h 1530"/>
                  <a:gd name="T54" fmla="*/ 319 w 778"/>
                  <a:gd name="T55" fmla="*/ 188 h 1530"/>
                  <a:gd name="T56" fmla="*/ 329 w 778"/>
                  <a:gd name="T57" fmla="*/ 60 h 1530"/>
                  <a:gd name="T58" fmla="*/ 312 w 778"/>
                  <a:gd name="T59" fmla="*/ 68 h 1530"/>
                  <a:gd name="T60" fmla="*/ 296 w 778"/>
                  <a:gd name="T61" fmla="*/ 160 h 1530"/>
                  <a:gd name="T62" fmla="*/ 291 w 778"/>
                  <a:gd name="T63" fmla="*/ 156 h 1530"/>
                  <a:gd name="T64" fmla="*/ 221 w 778"/>
                  <a:gd name="T65" fmla="*/ 44 h 1530"/>
                  <a:gd name="T66" fmla="*/ 185 w 778"/>
                  <a:gd name="T67" fmla="*/ 14 h 1530"/>
                  <a:gd name="T68" fmla="*/ 134 w 778"/>
                  <a:gd name="T69" fmla="*/ 34 h 1530"/>
                  <a:gd name="T70" fmla="*/ 185 w 778"/>
                  <a:gd name="T71" fmla="*/ 69 h 1530"/>
                  <a:gd name="T72" fmla="*/ 235 w 778"/>
                  <a:gd name="T73" fmla="*/ 103 h 1530"/>
                  <a:gd name="T74" fmla="*/ 195 w 778"/>
                  <a:gd name="T75" fmla="*/ 96 h 1530"/>
                  <a:gd name="T76" fmla="*/ 161 w 778"/>
                  <a:gd name="T77" fmla="*/ 77 h 1530"/>
                  <a:gd name="T78" fmla="*/ 189 w 778"/>
                  <a:gd name="T79" fmla="*/ 117 h 1530"/>
                  <a:gd name="T80" fmla="*/ 150 w 778"/>
                  <a:gd name="T81" fmla="*/ 91 h 1530"/>
                  <a:gd name="T82" fmla="*/ 142 w 778"/>
                  <a:gd name="T83" fmla="*/ 93 h 1530"/>
                  <a:gd name="T84" fmla="*/ 192 w 778"/>
                  <a:gd name="T85" fmla="*/ 160 h 1530"/>
                  <a:gd name="T86" fmla="*/ 213 w 778"/>
                  <a:gd name="T87" fmla="*/ 255 h 1530"/>
                  <a:gd name="T88" fmla="*/ 24 w 778"/>
                  <a:gd name="T89" fmla="*/ 590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 h="1530">
                    <a:moveTo>
                      <a:pt x="24" y="590"/>
                    </a:moveTo>
                    <a:lnTo>
                      <a:pt x="24" y="590"/>
                    </a:lnTo>
                    <a:cubicBezTo>
                      <a:pt x="74" y="695"/>
                      <a:pt x="226" y="675"/>
                      <a:pt x="344" y="655"/>
                    </a:cubicBezTo>
                    <a:lnTo>
                      <a:pt x="344" y="655"/>
                    </a:lnTo>
                    <a:cubicBezTo>
                      <a:pt x="313" y="736"/>
                      <a:pt x="223" y="772"/>
                      <a:pt x="171" y="850"/>
                    </a:cubicBezTo>
                    <a:lnTo>
                      <a:pt x="171" y="850"/>
                    </a:lnTo>
                    <a:cubicBezTo>
                      <a:pt x="124" y="919"/>
                      <a:pt x="129" y="1000"/>
                      <a:pt x="186" y="1062"/>
                    </a:cubicBezTo>
                    <a:lnTo>
                      <a:pt x="186" y="1062"/>
                    </a:lnTo>
                    <a:cubicBezTo>
                      <a:pt x="249" y="1129"/>
                      <a:pt x="344" y="1146"/>
                      <a:pt x="435" y="1138"/>
                    </a:cubicBezTo>
                    <a:lnTo>
                      <a:pt x="435" y="1138"/>
                    </a:lnTo>
                    <a:cubicBezTo>
                      <a:pt x="477" y="1135"/>
                      <a:pt x="569" y="1097"/>
                      <a:pt x="607" y="1110"/>
                    </a:cubicBezTo>
                    <a:lnTo>
                      <a:pt x="607" y="1110"/>
                    </a:lnTo>
                    <a:cubicBezTo>
                      <a:pt x="699" y="1145"/>
                      <a:pt x="584" y="1208"/>
                      <a:pt x="566" y="1252"/>
                    </a:cubicBezTo>
                    <a:lnTo>
                      <a:pt x="566" y="1252"/>
                    </a:lnTo>
                    <a:cubicBezTo>
                      <a:pt x="564" y="1257"/>
                      <a:pt x="564" y="1261"/>
                      <a:pt x="563" y="1266"/>
                    </a:cubicBezTo>
                    <a:lnTo>
                      <a:pt x="563" y="1266"/>
                    </a:lnTo>
                    <a:cubicBezTo>
                      <a:pt x="554" y="1268"/>
                      <a:pt x="545" y="1271"/>
                      <a:pt x="538" y="1281"/>
                    </a:cubicBezTo>
                    <a:lnTo>
                      <a:pt x="538" y="1281"/>
                    </a:lnTo>
                    <a:cubicBezTo>
                      <a:pt x="533" y="1290"/>
                      <a:pt x="532" y="1301"/>
                      <a:pt x="528" y="1311"/>
                    </a:cubicBezTo>
                    <a:lnTo>
                      <a:pt x="528" y="1311"/>
                    </a:lnTo>
                    <a:cubicBezTo>
                      <a:pt x="523" y="1323"/>
                      <a:pt x="517" y="1337"/>
                      <a:pt x="507" y="1346"/>
                    </a:cubicBezTo>
                    <a:lnTo>
                      <a:pt x="507" y="1346"/>
                    </a:lnTo>
                    <a:cubicBezTo>
                      <a:pt x="504" y="1349"/>
                      <a:pt x="508" y="1353"/>
                      <a:pt x="512" y="1352"/>
                    </a:cubicBezTo>
                    <a:lnTo>
                      <a:pt x="512" y="1352"/>
                    </a:lnTo>
                    <a:cubicBezTo>
                      <a:pt x="532" y="1346"/>
                      <a:pt x="549" y="1338"/>
                      <a:pt x="559" y="1319"/>
                    </a:cubicBezTo>
                    <a:lnTo>
                      <a:pt x="559" y="1319"/>
                    </a:lnTo>
                    <a:cubicBezTo>
                      <a:pt x="565" y="1308"/>
                      <a:pt x="563" y="1299"/>
                      <a:pt x="576" y="1297"/>
                    </a:cubicBezTo>
                    <a:lnTo>
                      <a:pt x="576" y="1297"/>
                    </a:lnTo>
                    <a:cubicBezTo>
                      <a:pt x="578" y="1299"/>
                      <a:pt x="580" y="1300"/>
                      <a:pt x="582" y="1301"/>
                    </a:cubicBezTo>
                    <a:lnTo>
                      <a:pt x="582" y="1301"/>
                    </a:lnTo>
                    <a:cubicBezTo>
                      <a:pt x="576" y="1308"/>
                      <a:pt x="570" y="1315"/>
                      <a:pt x="565" y="1322"/>
                    </a:cubicBezTo>
                    <a:lnTo>
                      <a:pt x="565" y="1322"/>
                    </a:lnTo>
                    <a:cubicBezTo>
                      <a:pt x="541" y="1356"/>
                      <a:pt x="528" y="1405"/>
                      <a:pt x="489" y="1429"/>
                    </a:cubicBezTo>
                    <a:lnTo>
                      <a:pt x="489" y="1429"/>
                    </a:lnTo>
                    <a:cubicBezTo>
                      <a:pt x="484" y="1432"/>
                      <a:pt x="489" y="1441"/>
                      <a:pt x="495" y="1438"/>
                    </a:cubicBezTo>
                    <a:lnTo>
                      <a:pt x="495" y="1438"/>
                    </a:lnTo>
                    <a:cubicBezTo>
                      <a:pt x="512" y="1432"/>
                      <a:pt x="522" y="1430"/>
                      <a:pt x="535" y="1418"/>
                    </a:cubicBezTo>
                    <a:lnTo>
                      <a:pt x="535" y="1418"/>
                    </a:lnTo>
                    <a:cubicBezTo>
                      <a:pt x="548" y="1405"/>
                      <a:pt x="558" y="1391"/>
                      <a:pt x="568" y="1376"/>
                    </a:cubicBezTo>
                    <a:lnTo>
                      <a:pt x="568" y="1376"/>
                    </a:lnTo>
                    <a:cubicBezTo>
                      <a:pt x="579" y="1360"/>
                      <a:pt x="589" y="1343"/>
                      <a:pt x="602" y="1328"/>
                    </a:cubicBezTo>
                    <a:lnTo>
                      <a:pt x="602" y="1328"/>
                    </a:lnTo>
                    <a:cubicBezTo>
                      <a:pt x="612" y="1317"/>
                      <a:pt x="626" y="1311"/>
                      <a:pt x="637" y="1303"/>
                    </a:cubicBezTo>
                    <a:lnTo>
                      <a:pt x="637" y="1303"/>
                    </a:lnTo>
                    <a:lnTo>
                      <a:pt x="638" y="1303"/>
                    </a:lnTo>
                    <a:lnTo>
                      <a:pt x="638" y="1303"/>
                    </a:lnTo>
                    <a:cubicBezTo>
                      <a:pt x="629" y="1326"/>
                      <a:pt x="619" y="1348"/>
                      <a:pt x="602" y="1369"/>
                    </a:cubicBezTo>
                    <a:lnTo>
                      <a:pt x="602" y="1369"/>
                    </a:lnTo>
                    <a:cubicBezTo>
                      <a:pt x="575" y="1403"/>
                      <a:pt x="539" y="1421"/>
                      <a:pt x="505" y="1447"/>
                    </a:cubicBezTo>
                    <a:lnTo>
                      <a:pt x="505" y="1447"/>
                    </a:lnTo>
                    <a:cubicBezTo>
                      <a:pt x="485" y="1463"/>
                      <a:pt x="473" y="1504"/>
                      <a:pt x="451" y="1514"/>
                    </a:cubicBezTo>
                    <a:lnTo>
                      <a:pt x="451" y="1514"/>
                    </a:lnTo>
                    <a:cubicBezTo>
                      <a:pt x="443" y="1517"/>
                      <a:pt x="445" y="1529"/>
                      <a:pt x="454" y="1528"/>
                    </a:cubicBezTo>
                    <a:lnTo>
                      <a:pt x="454" y="1528"/>
                    </a:lnTo>
                    <a:cubicBezTo>
                      <a:pt x="494" y="1525"/>
                      <a:pt x="498" y="1497"/>
                      <a:pt x="527" y="1476"/>
                    </a:cubicBezTo>
                    <a:lnTo>
                      <a:pt x="527" y="1476"/>
                    </a:lnTo>
                    <a:cubicBezTo>
                      <a:pt x="561" y="1452"/>
                      <a:pt x="596" y="1436"/>
                      <a:pt x="625" y="1405"/>
                    </a:cubicBezTo>
                    <a:lnTo>
                      <a:pt x="625" y="1405"/>
                    </a:lnTo>
                    <a:cubicBezTo>
                      <a:pt x="649" y="1378"/>
                      <a:pt x="666" y="1346"/>
                      <a:pt x="677" y="1313"/>
                    </a:cubicBezTo>
                    <a:lnTo>
                      <a:pt x="677" y="1313"/>
                    </a:lnTo>
                    <a:cubicBezTo>
                      <a:pt x="681" y="1301"/>
                      <a:pt x="686" y="1290"/>
                      <a:pt x="690" y="1278"/>
                    </a:cubicBezTo>
                    <a:lnTo>
                      <a:pt x="690" y="1278"/>
                    </a:lnTo>
                    <a:cubicBezTo>
                      <a:pt x="741" y="1242"/>
                      <a:pt x="777" y="1179"/>
                      <a:pt x="774" y="1123"/>
                    </a:cubicBezTo>
                    <a:lnTo>
                      <a:pt x="774" y="1123"/>
                    </a:lnTo>
                    <a:cubicBezTo>
                      <a:pt x="770" y="1020"/>
                      <a:pt x="675" y="986"/>
                      <a:pt x="580" y="996"/>
                    </a:cubicBezTo>
                    <a:lnTo>
                      <a:pt x="580" y="996"/>
                    </a:lnTo>
                    <a:cubicBezTo>
                      <a:pt x="507" y="1004"/>
                      <a:pt x="420" y="1036"/>
                      <a:pt x="346" y="1017"/>
                    </a:cubicBezTo>
                    <a:lnTo>
                      <a:pt x="346" y="1017"/>
                    </a:lnTo>
                    <a:cubicBezTo>
                      <a:pt x="299" y="1005"/>
                      <a:pt x="253" y="975"/>
                      <a:pt x="273" y="921"/>
                    </a:cubicBezTo>
                    <a:lnTo>
                      <a:pt x="273" y="921"/>
                    </a:lnTo>
                    <a:cubicBezTo>
                      <a:pt x="283" y="895"/>
                      <a:pt x="319" y="874"/>
                      <a:pt x="339" y="857"/>
                    </a:cubicBezTo>
                    <a:lnTo>
                      <a:pt x="339" y="857"/>
                    </a:lnTo>
                    <a:cubicBezTo>
                      <a:pt x="433" y="778"/>
                      <a:pt x="488" y="699"/>
                      <a:pt x="483" y="577"/>
                    </a:cubicBezTo>
                    <a:lnTo>
                      <a:pt x="483" y="577"/>
                    </a:lnTo>
                    <a:cubicBezTo>
                      <a:pt x="481" y="544"/>
                      <a:pt x="447" y="517"/>
                      <a:pt x="413" y="521"/>
                    </a:cubicBezTo>
                    <a:lnTo>
                      <a:pt x="413" y="521"/>
                    </a:lnTo>
                    <a:cubicBezTo>
                      <a:pt x="352" y="528"/>
                      <a:pt x="283" y="544"/>
                      <a:pt x="221" y="540"/>
                    </a:cubicBezTo>
                    <a:lnTo>
                      <a:pt x="221" y="540"/>
                    </a:lnTo>
                    <a:cubicBezTo>
                      <a:pt x="166" y="536"/>
                      <a:pt x="128" y="525"/>
                      <a:pt x="189" y="473"/>
                    </a:cubicBezTo>
                    <a:lnTo>
                      <a:pt x="189" y="473"/>
                    </a:lnTo>
                    <a:cubicBezTo>
                      <a:pt x="209" y="456"/>
                      <a:pt x="232" y="444"/>
                      <a:pt x="253" y="428"/>
                    </a:cubicBezTo>
                    <a:lnTo>
                      <a:pt x="253" y="428"/>
                    </a:lnTo>
                    <a:cubicBezTo>
                      <a:pt x="325" y="371"/>
                      <a:pt x="370" y="261"/>
                      <a:pt x="319" y="188"/>
                    </a:cubicBezTo>
                    <a:lnTo>
                      <a:pt x="319" y="188"/>
                    </a:lnTo>
                    <a:cubicBezTo>
                      <a:pt x="329" y="171"/>
                      <a:pt x="335" y="152"/>
                      <a:pt x="339" y="139"/>
                    </a:cubicBezTo>
                    <a:lnTo>
                      <a:pt x="339" y="139"/>
                    </a:lnTo>
                    <a:cubicBezTo>
                      <a:pt x="348" y="111"/>
                      <a:pt x="348" y="83"/>
                      <a:pt x="329" y="60"/>
                    </a:cubicBezTo>
                    <a:lnTo>
                      <a:pt x="329" y="60"/>
                    </a:lnTo>
                    <a:cubicBezTo>
                      <a:pt x="323" y="52"/>
                      <a:pt x="308" y="58"/>
                      <a:pt x="312" y="68"/>
                    </a:cubicBezTo>
                    <a:lnTo>
                      <a:pt x="312" y="68"/>
                    </a:lnTo>
                    <a:cubicBezTo>
                      <a:pt x="326" y="100"/>
                      <a:pt x="315" y="130"/>
                      <a:pt x="297" y="158"/>
                    </a:cubicBezTo>
                    <a:lnTo>
                      <a:pt x="297" y="158"/>
                    </a:lnTo>
                    <a:cubicBezTo>
                      <a:pt x="296" y="159"/>
                      <a:pt x="296" y="160"/>
                      <a:pt x="296" y="160"/>
                    </a:cubicBezTo>
                    <a:lnTo>
                      <a:pt x="296" y="160"/>
                    </a:lnTo>
                    <a:cubicBezTo>
                      <a:pt x="294" y="158"/>
                      <a:pt x="293" y="157"/>
                      <a:pt x="291" y="156"/>
                    </a:cubicBezTo>
                    <a:lnTo>
                      <a:pt x="291" y="156"/>
                    </a:lnTo>
                    <a:cubicBezTo>
                      <a:pt x="296" y="120"/>
                      <a:pt x="282" y="81"/>
                      <a:pt x="255" y="59"/>
                    </a:cubicBezTo>
                    <a:lnTo>
                      <a:pt x="255" y="59"/>
                    </a:lnTo>
                    <a:cubicBezTo>
                      <a:pt x="245" y="51"/>
                      <a:pt x="232" y="50"/>
                      <a:pt x="221" y="44"/>
                    </a:cubicBezTo>
                    <a:lnTo>
                      <a:pt x="221" y="44"/>
                    </a:lnTo>
                    <a:cubicBezTo>
                      <a:pt x="208" y="35"/>
                      <a:pt x="199" y="22"/>
                      <a:pt x="185" y="14"/>
                    </a:cubicBezTo>
                    <a:lnTo>
                      <a:pt x="185" y="14"/>
                    </a:lnTo>
                    <a:cubicBezTo>
                      <a:pt x="164" y="0"/>
                      <a:pt x="147" y="3"/>
                      <a:pt x="126" y="15"/>
                    </a:cubicBezTo>
                    <a:lnTo>
                      <a:pt x="126" y="15"/>
                    </a:lnTo>
                    <a:cubicBezTo>
                      <a:pt x="115" y="20"/>
                      <a:pt x="123" y="35"/>
                      <a:pt x="134" y="34"/>
                    </a:cubicBezTo>
                    <a:lnTo>
                      <a:pt x="134" y="34"/>
                    </a:lnTo>
                    <a:cubicBezTo>
                      <a:pt x="152" y="33"/>
                      <a:pt x="173" y="58"/>
                      <a:pt x="185" y="69"/>
                    </a:cubicBezTo>
                    <a:lnTo>
                      <a:pt x="185" y="69"/>
                    </a:lnTo>
                    <a:cubicBezTo>
                      <a:pt x="197" y="81"/>
                      <a:pt x="211" y="84"/>
                      <a:pt x="225" y="93"/>
                    </a:cubicBezTo>
                    <a:lnTo>
                      <a:pt x="225" y="93"/>
                    </a:lnTo>
                    <a:cubicBezTo>
                      <a:pt x="229" y="95"/>
                      <a:pt x="232" y="98"/>
                      <a:pt x="235" y="103"/>
                    </a:cubicBezTo>
                    <a:lnTo>
                      <a:pt x="235" y="103"/>
                    </a:lnTo>
                    <a:cubicBezTo>
                      <a:pt x="214" y="87"/>
                      <a:pt x="201" y="87"/>
                      <a:pt x="195" y="96"/>
                    </a:cubicBezTo>
                    <a:lnTo>
                      <a:pt x="195" y="96"/>
                    </a:lnTo>
                    <a:cubicBezTo>
                      <a:pt x="185" y="88"/>
                      <a:pt x="175" y="81"/>
                      <a:pt x="165" y="73"/>
                    </a:cubicBezTo>
                    <a:lnTo>
                      <a:pt x="165" y="73"/>
                    </a:lnTo>
                    <a:cubicBezTo>
                      <a:pt x="163" y="72"/>
                      <a:pt x="160" y="75"/>
                      <a:pt x="161" y="77"/>
                    </a:cubicBezTo>
                    <a:lnTo>
                      <a:pt x="161" y="77"/>
                    </a:lnTo>
                    <a:cubicBezTo>
                      <a:pt x="170" y="91"/>
                      <a:pt x="178" y="105"/>
                      <a:pt x="189" y="117"/>
                    </a:cubicBezTo>
                    <a:lnTo>
                      <a:pt x="189" y="117"/>
                    </a:lnTo>
                    <a:cubicBezTo>
                      <a:pt x="189" y="118"/>
                      <a:pt x="188" y="120"/>
                      <a:pt x="188" y="122"/>
                    </a:cubicBezTo>
                    <a:lnTo>
                      <a:pt x="188" y="122"/>
                    </a:lnTo>
                    <a:cubicBezTo>
                      <a:pt x="173" y="115"/>
                      <a:pt x="160" y="106"/>
                      <a:pt x="150" y="91"/>
                    </a:cubicBezTo>
                    <a:lnTo>
                      <a:pt x="150" y="91"/>
                    </a:lnTo>
                    <a:cubicBezTo>
                      <a:pt x="148" y="87"/>
                      <a:pt x="141" y="90"/>
                      <a:pt x="142" y="93"/>
                    </a:cubicBezTo>
                    <a:lnTo>
                      <a:pt x="142" y="93"/>
                    </a:lnTo>
                    <a:cubicBezTo>
                      <a:pt x="145" y="121"/>
                      <a:pt x="154" y="139"/>
                      <a:pt x="180" y="154"/>
                    </a:cubicBezTo>
                    <a:lnTo>
                      <a:pt x="180" y="154"/>
                    </a:lnTo>
                    <a:cubicBezTo>
                      <a:pt x="183" y="157"/>
                      <a:pt x="188" y="158"/>
                      <a:pt x="192" y="160"/>
                    </a:cubicBezTo>
                    <a:lnTo>
                      <a:pt x="192" y="160"/>
                    </a:lnTo>
                    <a:cubicBezTo>
                      <a:pt x="197" y="193"/>
                      <a:pt x="207" y="229"/>
                      <a:pt x="213" y="255"/>
                    </a:cubicBezTo>
                    <a:lnTo>
                      <a:pt x="213" y="255"/>
                    </a:lnTo>
                    <a:cubicBezTo>
                      <a:pt x="228" y="317"/>
                      <a:pt x="74" y="383"/>
                      <a:pt x="41" y="433"/>
                    </a:cubicBezTo>
                    <a:lnTo>
                      <a:pt x="41" y="433"/>
                    </a:lnTo>
                    <a:cubicBezTo>
                      <a:pt x="10" y="480"/>
                      <a:pt x="0" y="540"/>
                      <a:pt x="24" y="590"/>
                    </a:cubicBezTo>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31" name="Freeform 572">
                <a:extLst>
                  <a:ext uri="{FF2B5EF4-FFF2-40B4-BE49-F238E27FC236}">
                    <a16:creationId xmlns:a16="http://schemas.microsoft.com/office/drawing/2014/main" id="{C17B5DD4-E38D-2742-B728-6066FF11B21D}"/>
                  </a:ext>
                </a:extLst>
              </p:cNvPr>
              <p:cNvSpPr>
                <a:spLocks noChangeArrowheads="1"/>
              </p:cNvSpPr>
              <p:nvPr/>
            </p:nvSpPr>
            <p:spPr bwMode="auto">
              <a:xfrm>
                <a:off x="20675441" y="713403"/>
                <a:ext cx="2317054" cy="2397455"/>
              </a:xfrm>
              <a:custGeom>
                <a:avLst/>
                <a:gdLst>
                  <a:gd name="T0" fmla="*/ 73 w 4192"/>
                  <a:gd name="T1" fmla="*/ 2145 h 4337"/>
                  <a:gd name="T2" fmla="*/ 73 w 4192"/>
                  <a:gd name="T3" fmla="*/ 2145 h 4337"/>
                  <a:gd name="T4" fmla="*/ 1355 w 4192"/>
                  <a:gd name="T5" fmla="*/ 312 h 4337"/>
                  <a:gd name="T6" fmla="*/ 1355 w 4192"/>
                  <a:gd name="T7" fmla="*/ 312 h 4337"/>
                  <a:gd name="T8" fmla="*/ 3517 w 4192"/>
                  <a:gd name="T9" fmla="*/ 894 h 4337"/>
                  <a:gd name="T10" fmla="*/ 3517 w 4192"/>
                  <a:gd name="T11" fmla="*/ 894 h 4337"/>
                  <a:gd name="T12" fmla="*/ 3695 w 4192"/>
                  <a:gd name="T13" fmla="*/ 3147 h 4337"/>
                  <a:gd name="T14" fmla="*/ 3695 w 4192"/>
                  <a:gd name="T15" fmla="*/ 3147 h 4337"/>
                  <a:gd name="T16" fmla="*/ 1635 w 4192"/>
                  <a:gd name="T17" fmla="*/ 4056 h 4337"/>
                  <a:gd name="T18" fmla="*/ 1635 w 4192"/>
                  <a:gd name="T19" fmla="*/ 4056 h 4337"/>
                  <a:gd name="T20" fmla="*/ 73 w 4192"/>
                  <a:gd name="T21" fmla="*/ 2145 h 4337"/>
                  <a:gd name="T22" fmla="*/ 73 w 4192"/>
                  <a:gd name="T23" fmla="*/ 2145 h 4337"/>
                  <a:gd name="T24" fmla="*/ 0 w 4192"/>
                  <a:gd name="T25" fmla="*/ 2145 h 4337"/>
                  <a:gd name="T26" fmla="*/ 0 w 4192"/>
                  <a:gd name="T27" fmla="*/ 2145 h 4337"/>
                  <a:gd name="T28" fmla="*/ 1336 w 4192"/>
                  <a:gd name="T29" fmla="*/ 4047 h 4337"/>
                  <a:gd name="T30" fmla="*/ 1336 w 4192"/>
                  <a:gd name="T31" fmla="*/ 4047 h 4337"/>
                  <a:gd name="T32" fmla="*/ 3588 w 4192"/>
                  <a:gd name="T33" fmla="*/ 3423 h 4337"/>
                  <a:gd name="T34" fmla="*/ 3588 w 4192"/>
                  <a:gd name="T35" fmla="*/ 3423 h 4337"/>
                  <a:gd name="T36" fmla="*/ 3757 w 4192"/>
                  <a:gd name="T37" fmla="*/ 1107 h 4337"/>
                  <a:gd name="T38" fmla="*/ 3757 w 4192"/>
                  <a:gd name="T39" fmla="*/ 1107 h 4337"/>
                  <a:gd name="T40" fmla="*/ 1632 w 4192"/>
                  <a:gd name="T41" fmla="*/ 161 h 4337"/>
                  <a:gd name="T42" fmla="*/ 1632 w 4192"/>
                  <a:gd name="T43" fmla="*/ 161 h 4337"/>
                  <a:gd name="T44" fmla="*/ 0 w 4192"/>
                  <a:gd name="T45" fmla="*/ 2145 h 4337"/>
                  <a:gd name="T46" fmla="*/ 0 w 4192"/>
                  <a:gd name="T47" fmla="*/ 2145 h 4337"/>
                  <a:gd name="T48" fmla="*/ 73 w 4192"/>
                  <a:gd name="T49" fmla="*/ 2145 h 4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92" h="4337">
                    <a:moveTo>
                      <a:pt x="73" y="2145"/>
                    </a:moveTo>
                    <a:lnTo>
                      <a:pt x="73" y="2145"/>
                    </a:lnTo>
                    <a:cubicBezTo>
                      <a:pt x="79" y="1334"/>
                      <a:pt x="588" y="589"/>
                      <a:pt x="1355" y="312"/>
                    </a:cubicBezTo>
                    <a:lnTo>
                      <a:pt x="1355" y="312"/>
                    </a:lnTo>
                    <a:cubicBezTo>
                      <a:pt x="2120" y="36"/>
                      <a:pt x="2995" y="271"/>
                      <a:pt x="3517" y="894"/>
                    </a:cubicBezTo>
                    <a:lnTo>
                      <a:pt x="3517" y="894"/>
                    </a:lnTo>
                    <a:cubicBezTo>
                      <a:pt x="4045" y="1522"/>
                      <a:pt x="4116" y="2444"/>
                      <a:pt x="3695" y="3147"/>
                    </a:cubicBezTo>
                    <a:lnTo>
                      <a:pt x="3695" y="3147"/>
                    </a:lnTo>
                    <a:cubicBezTo>
                      <a:pt x="3274" y="3848"/>
                      <a:pt x="2437" y="4219"/>
                      <a:pt x="1635" y="4056"/>
                    </a:cubicBezTo>
                    <a:lnTo>
                      <a:pt x="1635" y="4056"/>
                    </a:lnTo>
                    <a:cubicBezTo>
                      <a:pt x="731" y="3874"/>
                      <a:pt x="80" y="3062"/>
                      <a:pt x="73" y="2145"/>
                    </a:cubicBezTo>
                    <a:lnTo>
                      <a:pt x="73" y="2145"/>
                    </a:lnTo>
                    <a:cubicBezTo>
                      <a:pt x="72" y="2099"/>
                      <a:pt x="0" y="2099"/>
                      <a:pt x="0" y="2145"/>
                    </a:cubicBezTo>
                    <a:lnTo>
                      <a:pt x="0" y="2145"/>
                    </a:lnTo>
                    <a:cubicBezTo>
                      <a:pt x="7" y="2990"/>
                      <a:pt x="538" y="3758"/>
                      <a:pt x="1336" y="4047"/>
                    </a:cubicBezTo>
                    <a:lnTo>
                      <a:pt x="1336" y="4047"/>
                    </a:lnTo>
                    <a:cubicBezTo>
                      <a:pt x="2134" y="4336"/>
                      <a:pt x="3054" y="4080"/>
                      <a:pt x="3588" y="3423"/>
                    </a:cubicBezTo>
                    <a:lnTo>
                      <a:pt x="3588" y="3423"/>
                    </a:lnTo>
                    <a:cubicBezTo>
                      <a:pt x="4120" y="2771"/>
                      <a:pt x="4191" y="1829"/>
                      <a:pt x="3757" y="1107"/>
                    </a:cubicBezTo>
                    <a:lnTo>
                      <a:pt x="3757" y="1107"/>
                    </a:lnTo>
                    <a:cubicBezTo>
                      <a:pt x="3322" y="382"/>
                      <a:pt x="2461" y="0"/>
                      <a:pt x="1632" y="161"/>
                    </a:cubicBezTo>
                    <a:lnTo>
                      <a:pt x="1632" y="161"/>
                    </a:lnTo>
                    <a:cubicBezTo>
                      <a:pt x="689" y="343"/>
                      <a:pt x="8" y="1191"/>
                      <a:pt x="0" y="2145"/>
                    </a:cubicBezTo>
                    <a:lnTo>
                      <a:pt x="0" y="2145"/>
                    </a:lnTo>
                    <a:cubicBezTo>
                      <a:pt x="0" y="2191"/>
                      <a:pt x="72" y="2191"/>
                      <a:pt x="73" y="2145"/>
                    </a:cubicBezTo>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grpSp>
        <p:sp>
          <p:nvSpPr>
            <p:cNvPr id="19" name="Freeform 18">
              <a:extLst>
                <a:ext uri="{FF2B5EF4-FFF2-40B4-BE49-F238E27FC236}">
                  <a16:creationId xmlns:a16="http://schemas.microsoft.com/office/drawing/2014/main" id="{4B42D361-A74C-1A40-8011-5D1B2C23139A}"/>
                </a:ext>
              </a:extLst>
            </p:cNvPr>
            <p:cNvSpPr>
              <a:spLocks noChangeArrowheads="1"/>
            </p:cNvSpPr>
            <p:nvPr/>
          </p:nvSpPr>
          <p:spPr bwMode="auto">
            <a:xfrm>
              <a:off x="9434791" y="5385954"/>
              <a:ext cx="477834" cy="1471489"/>
            </a:xfrm>
            <a:custGeom>
              <a:avLst/>
              <a:gdLst>
                <a:gd name="connsiteX0" fmla="*/ 82186 w 310951"/>
                <a:gd name="connsiteY0" fmla="*/ 869133 h 959170"/>
                <a:gd name="connsiteX1" fmla="*/ 81120 w 310951"/>
                <a:gd name="connsiteY1" fmla="*/ 870917 h 959170"/>
                <a:gd name="connsiteX2" fmla="*/ 72679 w 310951"/>
                <a:gd name="connsiteY2" fmla="*/ 873236 h 959170"/>
                <a:gd name="connsiteX3" fmla="*/ 72458 w 310951"/>
                <a:gd name="connsiteY3" fmla="*/ 873701 h 959170"/>
                <a:gd name="connsiteX4" fmla="*/ 69391 w 310951"/>
                <a:gd name="connsiteY4" fmla="*/ 873771 h 959170"/>
                <a:gd name="connsiteX5" fmla="*/ 71168 w 310951"/>
                <a:gd name="connsiteY5" fmla="*/ 876268 h 959170"/>
                <a:gd name="connsiteX6" fmla="*/ 71236 w 310951"/>
                <a:gd name="connsiteY6" fmla="*/ 876274 h 959170"/>
                <a:gd name="connsiteX7" fmla="*/ 69036 w 310951"/>
                <a:gd name="connsiteY7" fmla="*/ 880906 h 959170"/>
                <a:gd name="connsiteX8" fmla="*/ 72768 w 310951"/>
                <a:gd name="connsiteY8" fmla="*/ 887238 h 959170"/>
                <a:gd name="connsiteX9" fmla="*/ 78729 w 310951"/>
                <a:gd name="connsiteY9" fmla="*/ 888542 h 959170"/>
                <a:gd name="connsiteX10" fmla="*/ 78277 w 310951"/>
                <a:gd name="connsiteY10" fmla="*/ 890538 h 959170"/>
                <a:gd name="connsiteX11" fmla="*/ 79699 w 310951"/>
                <a:gd name="connsiteY11" fmla="*/ 888754 h 959170"/>
                <a:gd name="connsiteX12" fmla="*/ 78729 w 310951"/>
                <a:gd name="connsiteY12" fmla="*/ 888542 h 959170"/>
                <a:gd name="connsiteX13" fmla="*/ 81299 w 310951"/>
                <a:gd name="connsiteY13" fmla="*/ 877192 h 959170"/>
                <a:gd name="connsiteX14" fmla="*/ 82897 w 310951"/>
                <a:gd name="connsiteY14" fmla="*/ 877338 h 959170"/>
                <a:gd name="connsiteX15" fmla="*/ 81831 w 310951"/>
                <a:gd name="connsiteY15" fmla="*/ 874841 h 959170"/>
                <a:gd name="connsiteX16" fmla="*/ 81299 w 310951"/>
                <a:gd name="connsiteY16" fmla="*/ 877192 h 959170"/>
                <a:gd name="connsiteX17" fmla="*/ 71236 w 310951"/>
                <a:gd name="connsiteY17" fmla="*/ 876274 h 959170"/>
                <a:gd name="connsiteX18" fmla="*/ 72458 w 310951"/>
                <a:gd name="connsiteY18" fmla="*/ 873701 h 959170"/>
                <a:gd name="connsiteX19" fmla="*/ 85030 w 310951"/>
                <a:gd name="connsiteY19" fmla="*/ 873414 h 959170"/>
                <a:gd name="connsiteX20" fmla="*/ 86096 w 310951"/>
                <a:gd name="connsiteY20" fmla="*/ 875911 h 959170"/>
                <a:gd name="connsiteX21" fmla="*/ 83253 w 310951"/>
                <a:gd name="connsiteY21" fmla="*/ 891608 h 959170"/>
                <a:gd name="connsiteX22" fmla="*/ 81120 w 310951"/>
                <a:gd name="connsiteY22" fmla="*/ 893748 h 959170"/>
                <a:gd name="connsiteX23" fmla="*/ 63349 w 310951"/>
                <a:gd name="connsiteY23" fmla="*/ 880549 h 959170"/>
                <a:gd name="connsiteX24" fmla="*/ 82186 w 310951"/>
                <a:gd name="connsiteY24" fmla="*/ 869133 h 959170"/>
                <a:gd name="connsiteX25" fmla="*/ 67813 w 310951"/>
                <a:gd name="connsiteY25" fmla="*/ 784447 h 959170"/>
                <a:gd name="connsiteX26" fmla="*/ 75519 w 310951"/>
                <a:gd name="connsiteY26" fmla="*/ 785728 h 959170"/>
                <a:gd name="connsiteX27" fmla="*/ 74427 w 310951"/>
                <a:gd name="connsiteY27" fmla="*/ 787538 h 959170"/>
                <a:gd name="connsiteX28" fmla="*/ 73252 w 310951"/>
                <a:gd name="connsiteY28" fmla="*/ 787564 h 959170"/>
                <a:gd name="connsiteX29" fmla="*/ 67600 w 310951"/>
                <a:gd name="connsiteY29" fmla="*/ 784325 h 959170"/>
                <a:gd name="connsiteX30" fmla="*/ 67813 w 310951"/>
                <a:gd name="connsiteY30" fmla="*/ 784447 h 959170"/>
                <a:gd name="connsiteX31" fmla="*/ 67430 w 310951"/>
                <a:gd name="connsiteY31" fmla="*/ 784384 h 959170"/>
                <a:gd name="connsiteX32" fmla="*/ 58634 w 310951"/>
                <a:gd name="connsiteY32" fmla="*/ 782922 h 959170"/>
                <a:gd name="connsiteX33" fmla="*/ 67430 w 310951"/>
                <a:gd name="connsiteY33" fmla="*/ 784384 h 959170"/>
                <a:gd name="connsiteX34" fmla="*/ 55129 w 310951"/>
                <a:gd name="connsiteY34" fmla="*/ 788624 h 959170"/>
                <a:gd name="connsiteX35" fmla="*/ 57314 w 310951"/>
                <a:gd name="connsiteY35" fmla="*/ 790797 h 959170"/>
                <a:gd name="connsiteX36" fmla="*/ 58571 w 310951"/>
                <a:gd name="connsiteY36" fmla="*/ 790933 h 959170"/>
                <a:gd name="connsiteX37" fmla="*/ 54037 w 310951"/>
                <a:gd name="connsiteY37" fmla="*/ 799848 h 959170"/>
                <a:gd name="connsiteX38" fmla="*/ 69694 w 310951"/>
                <a:gd name="connsiteY38" fmla="*/ 808176 h 959170"/>
                <a:gd name="connsiteX39" fmla="*/ 74063 w 310951"/>
                <a:gd name="connsiteY39" fmla="*/ 792607 h 959170"/>
                <a:gd name="connsiteX40" fmla="*/ 58571 w 310951"/>
                <a:gd name="connsiteY40" fmla="*/ 790933 h 959170"/>
                <a:gd name="connsiteX41" fmla="*/ 60136 w 310951"/>
                <a:gd name="connsiteY41" fmla="*/ 787855 h 959170"/>
                <a:gd name="connsiteX42" fmla="*/ 73252 w 310951"/>
                <a:gd name="connsiteY42" fmla="*/ 787564 h 959170"/>
                <a:gd name="connsiteX43" fmla="*/ 79525 w 310951"/>
                <a:gd name="connsiteY43" fmla="*/ 791159 h 959170"/>
                <a:gd name="connsiteX44" fmla="*/ 69694 w 310951"/>
                <a:gd name="connsiteY44" fmla="*/ 813969 h 959170"/>
                <a:gd name="connsiteX45" fmla="*/ 48575 w 310951"/>
                <a:gd name="connsiteY45" fmla="*/ 796952 h 959170"/>
                <a:gd name="connsiteX46" fmla="*/ 58634 w 310951"/>
                <a:gd name="connsiteY46" fmla="*/ 782922 h 959170"/>
                <a:gd name="connsiteX47" fmla="*/ 127034 w 310951"/>
                <a:gd name="connsiteY47" fmla="*/ 719178 h 959170"/>
                <a:gd name="connsiteX48" fmla="*/ 126336 w 310951"/>
                <a:gd name="connsiteY48" fmla="*/ 721309 h 959170"/>
                <a:gd name="connsiteX49" fmla="*/ 117255 w 310951"/>
                <a:gd name="connsiteY49" fmla="*/ 730541 h 959170"/>
                <a:gd name="connsiteX50" fmla="*/ 123874 w 310951"/>
                <a:gd name="connsiteY50" fmla="*/ 735656 h 959170"/>
                <a:gd name="connsiteX51" fmla="*/ 124240 w 310951"/>
                <a:gd name="connsiteY51" fmla="*/ 738708 h 959170"/>
                <a:gd name="connsiteX52" fmla="*/ 125986 w 310951"/>
                <a:gd name="connsiteY52" fmla="*/ 737288 h 959170"/>
                <a:gd name="connsiteX53" fmla="*/ 123874 w 310951"/>
                <a:gd name="connsiteY53" fmla="*/ 735656 h 959170"/>
                <a:gd name="connsiteX54" fmla="*/ 122494 w 310951"/>
                <a:gd name="connsiteY54" fmla="*/ 724149 h 959170"/>
                <a:gd name="connsiteX55" fmla="*/ 123192 w 310951"/>
                <a:gd name="connsiteY55" fmla="*/ 723794 h 959170"/>
                <a:gd name="connsiteX56" fmla="*/ 127034 w 310951"/>
                <a:gd name="connsiteY56" fmla="*/ 738353 h 959170"/>
                <a:gd name="connsiteX57" fmla="*/ 126336 w 310951"/>
                <a:gd name="connsiteY57" fmla="*/ 740129 h 959170"/>
                <a:gd name="connsiteX58" fmla="*/ 110619 w 310951"/>
                <a:gd name="connsiteY58" fmla="*/ 729831 h 959170"/>
                <a:gd name="connsiteX59" fmla="*/ 127034 w 310951"/>
                <a:gd name="connsiteY59" fmla="*/ 719178 h 959170"/>
                <a:gd name="connsiteX60" fmla="*/ 115770 w 310951"/>
                <a:gd name="connsiteY60" fmla="*/ 617172 h 959170"/>
                <a:gd name="connsiteX61" fmla="*/ 121953 w 310951"/>
                <a:gd name="connsiteY61" fmla="*/ 623836 h 959170"/>
                <a:gd name="connsiteX62" fmla="*/ 118262 w 310951"/>
                <a:gd name="connsiteY62" fmla="*/ 640379 h 959170"/>
                <a:gd name="connsiteX63" fmla="*/ 104602 w 310951"/>
                <a:gd name="connsiteY63" fmla="*/ 620160 h 959170"/>
                <a:gd name="connsiteX64" fmla="*/ 105709 w 310951"/>
                <a:gd name="connsiteY64" fmla="*/ 621630 h 959170"/>
                <a:gd name="connsiteX65" fmla="*/ 116785 w 310951"/>
                <a:gd name="connsiteY65" fmla="*/ 634865 h 959170"/>
                <a:gd name="connsiteX66" fmla="*/ 115677 w 310951"/>
                <a:gd name="connsiteY66" fmla="*/ 624571 h 959170"/>
                <a:gd name="connsiteX67" fmla="*/ 108294 w 310951"/>
                <a:gd name="connsiteY67" fmla="*/ 620527 h 959170"/>
                <a:gd name="connsiteX68" fmla="*/ 107924 w 310951"/>
                <a:gd name="connsiteY68" fmla="*/ 617954 h 959170"/>
                <a:gd name="connsiteX69" fmla="*/ 115770 w 310951"/>
                <a:gd name="connsiteY69" fmla="*/ 617172 h 959170"/>
                <a:gd name="connsiteX70" fmla="*/ 132062 w 310951"/>
                <a:gd name="connsiteY70" fmla="*/ 575927 h 959170"/>
                <a:gd name="connsiteX71" fmla="*/ 141658 w 310951"/>
                <a:gd name="connsiteY71" fmla="*/ 586390 h 959170"/>
                <a:gd name="connsiteX72" fmla="*/ 135616 w 310951"/>
                <a:gd name="connsiteY72" fmla="*/ 597935 h 959170"/>
                <a:gd name="connsiteX73" fmla="*/ 127797 w 310951"/>
                <a:gd name="connsiteY73" fmla="*/ 580257 h 959170"/>
                <a:gd name="connsiteX74" fmla="*/ 129219 w 310951"/>
                <a:gd name="connsiteY74" fmla="*/ 581339 h 959170"/>
                <a:gd name="connsiteX75" fmla="*/ 134195 w 310951"/>
                <a:gd name="connsiteY75" fmla="*/ 593967 h 959170"/>
                <a:gd name="connsiteX76" fmla="*/ 137749 w 310951"/>
                <a:gd name="connsiteY76" fmla="*/ 586751 h 959170"/>
                <a:gd name="connsiteX77" fmla="*/ 131351 w 310951"/>
                <a:gd name="connsiteY77" fmla="*/ 577731 h 959170"/>
                <a:gd name="connsiteX78" fmla="*/ 132062 w 310951"/>
                <a:gd name="connsiteY78" fmla="*/ 575927 h 959170"/>
                <a:gd name="connsiteX79" fmla="*/ 178431 w 310951"/>
                <a:gd name="connsiteY79" fmla="*/ 383549 h 959170"/>
                <a:gd name="connsiteX80" fmla="*/ 157956 w 310951"/>
                <a:gd name="connsiteY80" fmla="*/ 386475 h 959170"/>
                <a:gd name="connsiteX81" fmla="*/ 138948 w 310951"/>
                <a:gd name="connsiteY81" fmla="*/ 394530 h 959170"/>
                <a:gd name="connsiteX82" fmla="*/ 159436 w 310951"/>
                <a:gd name="connsiteY82" fmla="*/ 406964 h 959170"/>
                <a:gd name="connsiteX83" fmla="*/ 194954 w 310951"/>
                <a:gd name="connsiteY83" fmla="*/ 402619 h 959170"/>
                <a:gd name="connsiteX84" fmla="*/ 211433 w 310951"/>
                <a:gd name="connsiteY84" fmla="*/ 402797 h 959170"/>
                <a:gd name="connsiteX85" fmla="*/ 213327 w 310951"/>
                <a:gd name="connsiteY85" fmla="*/ 404504 h 959170"/>
                <a:gd name="connsiteX86" fmla="*/ 214176 w 310951"/>
                <a:gd name="connsiteY86" fmla="*/ 400799 h 959170"/>
                <a:gd name="connsiteX87" fmla="*/ 197283 w 310951"/>
                <a:gd name="connsiteY87" fmla="*/ 392235 h 959170"/>
                <a:gd name="connsiteX88" fmla="*/ 178431 w 310951"/>
                <a:gd name="connsiteY88" fmla="*/ 383549 h 959170"/>
                <a:gd name="connsiteX89" fmla="*/ 162864 w 310951"/>
                <a:gd name="connsiteY89" fmla="*/ 327420 h 959170"/>
                <a:gd name="connsiteX90" fmla="*/ 178148 w 310951"/>
                <a:gd name="connsiteY90" fmla="*/ 329196 h 959170"/>
                <a:gd name="connsiteX91" fmla="*/ 172816 w 310951"/>
                <a:gd name="connsiteY91" fmla="*/ 347661 h 959170"/>
                <a:gd name="connsiteX92" fmla="*/ 158955 w 310951"/>
                <a:gd name="connsiteY92" fmla="*/ 341980 h 959170"/>
                <a:gd name="connsiteX93" fmla="*/ 167485 w 310951"/>
                <a:gd name="connsiteY93" fmla="*/ 333102 h 959170"/>
                <a:gd name="connsiteX94" fmla="*/ 167485 w 310951"/>
                <a:gd name="connsiteY94" fmla="*/ 335233 h 959170"/>
                <a:gd name="connsiteX95" fmla="*/ 163575 w 310951"/>
                <a:gd name="connsiteY95" fmla="*/ 340914 h 959170"/>
                <a:gd name="connsiteX96" fmla="*/ 172816 w 310951"/>
                <a:gd name="connsiteY96" fmla="*/ 342690 h 959170"/>
                <a:gd name="connsiteX97" fmla="*/ 164641 w 310951"/>
                <a:gd name="connsiteY97" fmla="*/ 329551 h 959170"/>
                <a:gd name="connsiteX98" fmla="*/ 162864 w 310951"/>
                <a:gd name="connsiteY98" fmla="*/ 327420 h 959170"/>
                <a:gd name="connsiteX99" fmla="*/ 218569 w 310951"/>
                <a:gd name="connsiteY99" fmla="*/ 293722 h 959170"/>
                <a:gd name="connsiteX100" fmla="*/ 225163 w 310951"/>
                <a:gd name="connsiteY100" fmla="*/ 311097 h 959170"/>
                <a:gd name="connsiteX101" fmla="*/ 209410 w 310951"/>
                <a:gd name="connsiteY101" fmla="*/ 318491 h 959170"/>
                <a:gd name="connsiteX102" fmla="*/ 202450 w 310951"/>
                <a:gd name="connsiteY102" fmla="*/ 303334 h 959170"/>
                <a:gd name="connsiteX103" fmla="*/ 216737 w 310951"/>
                <a:gd name="connsiteY103" fmla="*/ 298898 h 959170"/>
                <a:gd name="connsiteX104" fmla="*/ 216005 w 310951"/>
                <a:gd name="connsiteY104" fmla="*/ 301116 h 959170"/>
                <a:gd name="connsiteX105" fmla="*/ 207579 w 310951"/>
                <a:gd name="connsiteY105" fmla="*/ 305552 h 959170"/>
                <a:gd name="connsiteX106" fmla="*/ 212708 w 310951"/>
                <a:gd name="connsiteY106" fmla="*/ 314055 h 959170"/>
                <a:gd name="connsiteX107" fmla="*/ 217470 w 310951"/>
                <a:gd name="connsiteY107" fmla="*/ 295201 h 959170"/>
                <a:gd name="connsiteX108" fmla="*/ 218569 w 310951"/>
                <a:gd name="connsiteY108" fmla="*/ 293722 h 959170"/>
                <a:gd name="connsiteX109" fmla="*/ 181202 w 310951"/>
                <a:gd name="connsiteY109" fmla="*/ 258734 h 959170"/>
                <a:gd name="connsiteX110" fmla="*/ 194391 w 310951"/>
                <a:gd name="connsiteY110" fmla="*/ 275941 h 959170"/>
                <a:gd name="connsiteX111" fmla="*/ 179004 w 310951"/>
                <a:gd name="connsiteY111" fmla="*/ 260168 h 959170"/>
                <a:gd name="connsiteX112" fmla="*/ 180836 w 310951"/>
                <a:gd name="connsiteY112" fmla="*/ 261602 h 959170"/>
                <a:gd name="connsiteX113" fmla="*/ 192193 w 310951"/>
                <a:gd name="connsiteY113" fmla="*/ 272356 h 959170"/>
                <a:gd name="connsiteX114" fmla="*/ 182301 w 310951"/>
                <a:gd name="connsiteY114" fmla="*/ 260168 h 959170"/>
                <a:gd name="connsiteX115" fmla="*/ 181202 w 310951"/>
                <a:gd name="connsiteY115" fmla="*/ 258734 h 959170"/>
                <a:gd name="connsiteX116" fmla="*/ 208035 w 310951"/>
                <a:gd name="connsiteY116" fmla="*/ 37822 h 959170"/>
                <a:gd name="connsiteX117" fmla="*/ 204621 w 310951"/>
                <a:gd name="connsiteY117" fmla="*/ 52912 h 959170"/>
                <a:gd name="connsiteX118" fmla="*/ 188031 w 310951"/>
                <a:gd name="connsiteY118" fmla="*/ 125974 h 959170"/>
                <a:gd name="connsiteX119" fmla="*/ 128980 w 310951"/>
                <a:gd name="connsiteY119" fmla="*/ 383024 h 959170"/>
                <a:gd name="connsiteX120" fmla="*/ 130174 w 310951"/>
                <a:gd name="connsiteY120" fmla="*/ 383234 h 959170"/>
                <a:gd name="connsiteX121" fmla="*/ 162285 w 310951"/>
                <a:gd name="connsiteY121" fmla="*/ 372433 h 959170"/>
                <a:gd name="connsiteX122" fmla="*/ 185016 w 310951"/>
                <a:gd name="connsiteY122" fmla="*/ 371713 h 959170"/>
                <a:gd name="connsiteX123" fmla="*/ 208016 w 310951"/>
                <a:gd name="connsiteY123" fmla="*/ 380849 h 959170"/>
                <a:gd name="connsiteX124" fmla="*/ 216805 w 310951"/>
                <a:gd name="connsiteY124" fmla="*/ 389318 h 959170"/>
                <a:gd name="connsiteX125" fmla="*/ 283963 w 310951"/>
                <a:gd name="connsiteY125" fmla="*/ 96101 h 959170"/>
                <a:gd name="connsiteX126" fmla="*/ 291491 w 310951"/>
                <a:gd name="connsiteY126" fmla="*/ 71402 h 959170"/>
                <a:gd name="connsiteX127" fmla="*/ 293724 w 310951"/>
                <a:gd name="connsiteY127" fmla="*/ 57507 h 959170"/>
                <a:gd name="connsiteX128" fmla="*/ 278780 w 310951"/>
                <a:gd name="connsiteY128" fmla="*/ 59854 h 959170"/>
                <a:gd name="connsiteX129" fmla="*/ 241935 w 310951"/>
                <a:gd name="connsiteY129" fmla="*/ 53856 h 959170"/>
                <a:gd name="connsiteX130" fmla="*/ 213172 w 310951"/>
                <a:gd name="connsiteY130" fmla="*/ 42220 h 959170"/>
                <a:gd name="connsiteX131" fmla="*/ 229145 w 310951"/>
                <a:gd name="connsiteY131" fmla="*/ 15374 h 959170"/>
                <a:gd name="connsiteX132" fmla="*/ 214482 w 310951"/>
                <a:gd name="connsiteY132" fmla="*/ 22105 h 959170"/>
                <a:gd name="connsiteX133" fmla="*/ 281484 w 310951"/>
                <a:gd name="connsiteY133" fmla="*/ 47018 h 959170"/>
                <a:gd name="connsiteX134" fmla="*/ 292682 w 310951"/>
                <a:gd name="connsiteY134" fmla="*/ 42063 h 959170"/>
                <a:gd name="connsiteX135" fmla="*/ 283957 w 310951"/>
                <a:gd name="connsiteY135" fmla="*/ 28550 h 959170"/>
                <a:gd name="connsiteX136" fmla="*/ 279301 w 310951"/>
                <a:gd name="connsiteY136" fmla="*/ 26004 h 959170"/>
                <a:gd name="connsiteX137" fmla="*/ 257829 w 310951"/>
                <a:gd name="connsiteY137" fmla="*/ 18317 h 959170"/>
                <a:gd name="connsiteX138" fmla="*/ 229145 w 310951"/>
                <a:gd name="connsiteY138" fmla="*/ 15374 h 959170"/>
                <a:gd name="connsiteX139" fmla="*/ 236358 w 310951"/>
                <a:gd name="connsiteY139" fmla="*/ 5 h 959170"/>
                <a:gd name="connsiteX140" fmla="*/ 278553 w 310951"/>
                <a:gd name="connsiteY140" fmla="*/ 9003 h 959170"/>
                <a:gd name="connsiteX141" fmla="*/ 287124 w 310951"/>
                <a:gd name="connsiteY141" fmla="*/ 15190 h 959170"/>
                <a:gd name="connsiteX142" fmla="*/ 290339 w 310951"/>
                <a:gd name="connsiteY142" fmla="*/ 16423 h 959170"/>
                <a:gd name="connsiteX143" fmla="*/ 310929 w 310951"/>
                <a:gd name="connsiteY143" fmla="*/ 41949 h 959170"/>
                <a:gd name="connsiteX144" fmla="*/ 309423 w 310951"/>
                <a:gd name="connsiteY144" fmla="*/ 43474 h 959170"/>
                <a:gd name="connsiteX145" fmla="*/ 306866 w 310951"/>
                <a:gd name="connsiteY145" fmla="*/ 36673 h 959170"/>
                <a:gd name="connsiteX146" fmla="*/ 305675 w 310951"/>
                <a:gd name="connsiteY146" fmla="*/ 37071 h 959170"/>
                <a:gd name="connsiteX147" fmla="*/ 307889 w 310951"/>
                <a:gd name="connsiteY147" fmla="*/ 45026 h 959170"/>
                <a:gd name="connsiteX148" fmla="*/ 309423 w 310951"/>
                <a:gd name="connsiteY148" fmla="*/ 43474 h 959170"/>
                <a:gd name="connsiteX149" fmla="*/ 310207 w 310951"/>
                <a:gd name="connsiteY149" fmla="*/ 45557 h 959170"/>
                <a:gd name="connsiteX150" fmla="*/ 308479 w 310951"/>
                <a:gd name="connsiteY150" fmla="*/ 47144 h 959170"/>
                <a:gd name="connsiteX151" fmla="*/ 308757 w 310951"/>
                <a:gd name="connsiteY151" fmla="*/ 48143 h 959170"/>
                <a:gd name="connsiteX152" fmla="*/ 296225 w 310951"/>
                <a:gd name="connsiteY152" fmla="*/ 101860 h 959170"/>
                <a:gd name="connsiteX153" fmla="*/ 173966 w 310951"/>
                <a:gd name="connsiteY153" fmla="*/ 635249 h 959170"/>
                <a:gd name="connsiteX154" fmla="*/ 121672 w 310951"/>
                <a:gd name="connsiteY154" fmla="*/ 863073 h 959170"/>
                <a:gd name="connsiteX155" fmla="*/ 40527 w 310951"/>
                <a:gd name="connsiteY155" fmla="*/ 959170 h 959170"/>
                <a:gd name="connsiteX156" fmla="*/ 39616 w 310951"/>
                <a:gd name="connsiteY156" fmla="*/ 958285 h 959170"/>
                <a:gd name="connsiteX157" fmla="*/ 46298 w 310951"/>
                <a:gd name="connsiteY157" fmla="*/ 954356 h 959170"/>
                <a:gd name="connsiteX158" fmla="*/ 41970 w 310951"/>
                <a:gd name="connsiteY158" fmla="*/ 945853 h 959170"/>
                <a:gd name="connsiteX159" fmla="*/ 41068 w 310951"/>
                <a:gd name="connsiteY159" fmla="*/ 945344 h 959170"/>
                <a:gd name="connsiteX160" fmla="*/ 80193 w 310951"/>
                <a:gd name="connsiteY160" fmla="*/ 929550 h 959170"/>
                <a:gd name="connsiteX161" fmla="*/ 122033 w 310951"/>
                <a:gd name="connsiteY161" fmla="*/ 802968 h 959170"/>
                <a:gd name="connsiteX162" fmla="*/ 180097 w 310951"/>
                <a:gd name="connsiteY162" fmla="*/ 549590 h 959170"/>
                <a:gd name="connsiteX163" fmla="*/ 210795 w 310951"/>
                <a:gd name="connsiteY163" fmla="*/ 415559 h 959170"/>
                <a:gd name="connsiteX164" fmla="*/ 207167 w 310951"/>
                <a:gd name="connsiteY164" fmla="*/ 415032 h 959170"/>
                <a:gd name="connsiteX165" fmla="*/ 181663 w 310951"/>
                <a:gd name="connsiteY165" fmla="*/ 416806 h 959170"/>
                <a:gd name="connsiteX166" fmla="*/ 152566 w 310951"/>
                <a:gd name="connsiteY166" fmla="*/ 417515 h 959170"/>
                <a:gd name="connsiteX167" fmla="*/ 134022 w 310951"/>
                <a:gd name="connsiteY167" fmla="*/ 408737 h 959170"/>
                <a:gd name="connsiteX168" fmla="*/ 126768 w 310951"/>
                <a:gd name="connsiteY168" fmla="*/ 392652 h 959170"/>
                <a:gd name="connsiteX169" fmla="*/ 78395 w 310951"/>
                <a:gd name="connsiteY169" fmla="*/ 603217 h 959170"/>
                <a:gd name="connsiteX170" fmla="*/ 30068 w 310951"/>
                <a:gd name="connsiteY170" fmla="*/ 813046 h 959170"/>
                <a:gd name="connsiteX171" fmla="*/ 15820 w 310951"/>
                <a:gd name="connsiteY171" fmla="*/ 871533 h 959170"/>
                <a:gd name="connsiteX172" fmla="*/ 36155 w 310951"/>
                <a:gd name="connsiteY172" fmla="*/ 887761 h 959170"/>
                <a:gd name="connsiteX173" fmla="*/ 34715 w 310951"/>
                <a:gd name="connsiteY173" fmla="*/ 889896 h 959170"/>
                <a:gd name="connsiteX174" fmla="*/ 14777 w 310951"/>
                <a:gd name="connsiteY174" fmla="*/ 875813 h 959170"/>
                <a:gd name="connsiteX175" fmla="*/ 14724 w 310951"/>
                <a:gd name="connsiteY175" fmla="*/ 876031 h 959170"/>
                <a:gd name="connsiteX176" fmla="*/ 14104 w 310951"/>
                <a:gd name="connsiteY176" fmla="*/ 895760 h 959170"/>
                <a:gd name="connsiteX177" fmla="*/ 21891 w 310951"/>
                <a:gd name="connsiteY177" fmla="*/ 903873 h 959170"/>
                <a:gd name="connsiteX178" fmla="*/ 31738 w 310951"/>
                <a:gd name="connsiteY178" fmla="*/ 911603 h 959170"/>
                <a:gd name="connsiteX179" fmla="*/ 30644 w 310951"/>
                <a:gd name="connsiteY179" fmla="*/ 914180 h 959170"/>
                <a:gd name="connsiteX180" fmla="*/ 17879 w 310951"/>
                <a:gd name="connsiteY180" fmla="*/ 908290 h 959170"/>
                <a:gd name="connsiteX181" fmla="*/ 13877 w 310951"/>
                <a:gd name="connsiteY181" fmla="*/ 902997 h 959170"/>
                <a:gd name="connsiteX182" fmla="*/ 13647 w 310951"/>
                <a:gd name="connsiteY182" fmla="*/ 910324 h 959170"/>
                <a:gd name="connsiteX183" fmla="*/ 26119 w 310951"/>
                <a:gd name="connsiteY183" fmla="*/ 936899 h 959170"/>
                <a:gd name="connsiteX184" fmla="*/ 41068 w 310951"/>
                <a:gd name="connsiteY184" fmla="*/ 945344 h 959170"/>
                <a:gd name="connsiteX185" fmla="*/ 39806 w 310951"/>
                <a:gd name="connsiteY185" fmla="*/ 945853 h 959170"/>
                <a:gd name="connsiteX186" fmla="*/ 33945 w 310951"/>
                <a:gd name="connsiteY186" fmla="*/ 952782 h 959170"/>
                <a:gd name="connsiteX187" fmla="*/ 39616 w 310951"/>
                <a:gd name="connsiteY187" fmla="*/ 958285 h 959170"/>
                <a:gd name="connsiteX188" fmla="*/ 38724 w 310951"/>
                <a:gd name="connsiteY188" fmla="*/ 958810 h 959170"/>
                <a:gd name="connsiteX189" fmla="*/ 13479 w 310951"/>
                <a:gd name="connsiteY189" fmla="*/ 827082 h 959170"/>
                <a:gd name="connsiteX190" fmla="*/ 75510 w 310951"/>
                <a:gd name="connsiteY190" fmla="*/ 556789 h 959170"/>
                <a:gd name="connsiteX191" fmla="*/ 191638 w 310951"/>
                <a:gd name="connsiteY191" fmla="*/ 50032 h 959170"/>
                <a:gd name="connsiteX192" fmla="*/ 198608 w 310951"/>
                <a:gd name="connsiteY192" fmla="*/ 19994 h 959170"/>
                <a:gd name="connsiteX193" fmla="*/ 198226 w 310951"/>
                <a:gd name="connsiteY193" fmla="*/ 18137 h 959170"/>
                <a:gd name="connsiteX194" fmla="*/ 199375 w 310951"/>
                <a:gd name="connsiteY194" fmla="*/ 16688 h 959170"/>
                <a:gd name="connsiteX195" fmla="*/ 199572 w 310951"/>
                <a:gd name="connsiteY195" fmla="*/ 15841 h 959170"/>
                <a:gd name="connsiteX196" fmla="*/ 200882 w 310951"/>
                <a:gd name="connsiteY196" fmla="*/ 14790 h 959170"/>
                <a:gd name="connsiteX197" fmla="*/ 207319 w 310951"/>
                <a:gd name="connsiteY197" fmla="*/ 6676 h 959170"/>
                <a:gd name="connsiteX198" fmla="*/ 212537 w 310951"/>
                <a:gd name="connsiteY198" fmla="*/ 5437 h 959170"/>
                <a:gd name="connsiteX199" fmla="*/ 215159 w 310951"/>
                <a:gd name="connsiteY199" fmla="*/ 3334 h 959170"/>
                <a:gd name="connsiteX200" fmla="*/ 236358 w 310951"/>
                <a:gd name="connsiteY200" fmla="*/ 5 h 95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310951" h="959170">
                  <a:moveTo>
                    <a:pt x="82186" y="869133"/>
                  </a:moveTo>
                  <a:cubicBezTo>
                    <a:pt x="83253" y="869847"/>
                    <a:pt x="82542" y="871274"/>
                    <a:pt x="81120" y="870917"/>
                  </a:cubicBezTo>
                  <a:cubicBezTo>
                    <a:pt x="78455" y="870560"/>
                    <a:pt x="75167" y="871452"/>
                    <a:pt x="72679" y="873236"/>
                  </a:cubicBezTo>
                  <a:lnTo>
                    <a:pt x="72458" y="873701"/>
                  </a:lnTo>
                  <a:lnTo>
                    <a:pt x="69391" y="873771"/>
                  </a:lnTo>
                  <a:cubicBezTo>
                    <a:pt x="67970" y="874841"/>
                    <a:pt x="69391" y="877338"/>
                    <a:pt x="71168" y="876268"/>
                  </a:cubicBezTo>
                  <a:lnTo>
                    <a:pt x="71236" y="876274"/>
                  </a:lnTo>
                  <a:lnTo>
                    <a:pt x="69036" y="880906"/>
                  </a:lnTo>
                  <a:cubicBezTo>
                    <a:pt x="69214" y="883581"/>
                    <a:pt x="70724" y="885811"/>
                    <a:pt x="72768" y="887238"/>
                  </a:cubicBezTo>
                  <a:lnTo>
                    <a:pt x="78729" y="888542"/>
                  </a:lnTo>
                  <a:lnTo>
                    <a:pt x="78277" y="890538"/>
                  </a:lnTo>
                  <a:cubicBezTo>
                    <a:pt x="78632" y="890181"/>
                    <a:pt x="79343" y="889467"/>
                    <a:pt x="79699" y="888754"/>
                  </a:cubicBezTo>
                  <a:lnTo>
                    <a:pt x="78729" y="888542"/>
                  </a:lnTo>
                  <a:lnTo>
                    <a:pt x="81299" y="877192"/>
                  </a:lnTo>
                  <a:lnTo>
                    <a:pt x="82897" y="877338"/>
                  </a:lnTo>
                  <a:lnTo>
                    <a:pt x="81831" y="874841"/>
                  </a:lnTo>
                  <a:lnTo>
                    <a:pt x="81299" y="877192"/>
                  </a:lnTo>
                  <a:lnTo>
                    <a:pt x="71236" y="876274"/>
                  </a:lnTo>
                  <a:lnTo>
                    <a:pt x="72458" y="873701"/>
                  </a:lnTo>
                  <a:lnTo>
                    <a:pt x="85030" y="873414"/>
                  </a:lnTo>
                  <a:cubicBezTo>
                    <a:pt x="85741" y="873771"/>
                    <a:pt x="86451" y="874841"/>
                    <a:pt x="86096" y="875911"/>
                  </a:cubicBezTo>
                  <a:cubicBezTo>
                    <a:pt x="85385" y="881262"/>
                    <a:pt x="83964" y="886613"/>
                    <a:pt x="83253" y="891608"/>
                  </a:cubicBezTo>
                  <a:cubicBezTo>
                    <a:pt x="82897" y="892678"/>
                    <a:pt x="82186" y="893392"/>
                    <a:pt x="81120" y="893748"/>
                  </a:cubicBezTo>
                  <a:cubicBezTo>
                    <a:pt x="72946" y="896246"/>
                    <a:pt x="63349" y="889824"/>
                    <a:pt x="63349" y="880549"/>
                  </a:cubicBezTo>
                  <a:cubicBezTo>
                    <a:pt x="62994" y="871274"/>
                    <a:pt x="74012" y="864852"/>
                    <a:pt x="82186" y="869133"/>
                  </a:cubicBezTo>
                  <a:close/>
                  <a:moveTo>
                    <a:pt x="67813" y="784447"/>
                  </a:moveTo>
                  <a:lnTo>
                    <a:pt x="75519" y="785728"/>
                  </a:lnTo>
                  <a:cubicBezTo>
                    <a:pt x="76248" y="786814"/>
                    <a:pt x="75519" y="787900"/>
                    <a:pt x="74427" y="787538"/>
                  </a:cubicBezTo>
                  <a:lnTo>
                    <a:pt x="73252" y="787564"/>
                  </a:lnTo>
                  <a:close/>
                  <a:moveTo>
                    <a:pt x="67600" y="784325"/>
                  </a:moveTo>
                  <a:lnTo>
                    <a:pt x="67813" y="784447"/>
                  </a:lnTo>
                  <a:lnTo>
                    <a:pt x="67430" y="784384"/>
                  </a:lnTo>
                  <a:close/>
                  <a:moveTo>
                    <a:pt x="58634" y="782922"/>
                  </a:moveTo>
                  <a:lnTo>
                    <a:pt x="67430" y="784384"/>
                  </a:lnTo>
                  <a:lnTo>
                    <a:pt x="55129" y="788624"/>
                  </a:lnTo>
                  <a:cubicBezTo>
                    <a:pt x="54037" y="790073"/>
                    <a:pt x="55858" y="791883"/>
                    <a:pt x="57314" y="790797"/>
                  </a:cubicBezTo>
                  <a:lnTo>
                    <a:pt x="58571" y="790933"/>
                  </a:lnTo>
                  <a:lnTo>
                    <a:pt x="54037" y="799848"/>
                  </a:lnTo>
                  <a:cubicBezTo>
                    <a:pt x="55129" y="807452"/>
                    <a:pt x="62776" y="810348"/>
                    <a:pt x="69694" y="808176"/>
                  </a:cubicBezTo>
                  <a:cubicBezTo>
                    <a:pt x="76976" y="805641"/>
                    <a:pt x="79525" y="798038"/>
                    <a:pt x="74063" y="792607"/>
                  </a:cubicBezTo>
                  <a:lnTo>
                    <a:pt x="58571" y="790933"/>
                  </a:lnTo>
                  <a:lnTo>
                    <a:pt x="60136" y="787855"/>
                  </a:lnTo>
                  <a:lnTo>
                    <a:pt x="73252" y="787564"/>
                  </a:lnTo>
                  <a:lnTo>
                    <a:pt x="79525" y="791159"/>
                  </a:lnTo>
                  <a:cubicBezTo>
                    <a:pt x="86443" y="799848"/>
                    <a:pt x="79889" y="811072"/>
                    <a:pt x="69694" y="813969"/>
                  </a:cubicBezTo>
                  <a:cubicBezTo>
                    <a:pt x="58406" y="816865"/>
                    <a:pt x="47119" y="809262"/>
                    <a:pt x="48575" y="796952"/>
                  </a:cubicBezTo>
                  <a:cubicBezTo>
                    <a:pt x="49122" y="790616"/>
                    <a:pt x="53309" y="785366"/>
                    <a:pt x="58634" y="782922"/>
                  </a:cubicBezTo>
                  <a:close/>
                  <a:moveTo>
                    <a:pt x="127034" y="719178"/>
                  </a:moveTo>
                  <a:cubicBezTo>
                    <a:pt x="127733" y="719888"/>
                    <a:pt x="127733" y="721309"/>
                    <a:pt x="126336" y="721309"/>
                  </a:cubicBezTo>
                  <a:cubicBezTo>
                    <a:pt x="121795" y="721309"/>
                    <a:pt x="116207" y="725215"/>
                    <a:pt x="117255" y="730541"/>
                  </a:cubicBezTo>
                  <a:lnTo>
                    <a:pt x="123874" y="735656"/>
                  </a:lnTo>
                  <a:lnTo>
                    <a:pt x="124240" y="738708"/>
                  </a:lnTo>
                  <a:cubicBezTo>
                    <a:pt x="124939" y="738353"/>
                    <a:pt x="125288" y="737643"/>
                    <a:pt x="125986" y="737288"/>
                  </a:cubicBezTo>
                  <a:lnTo>
                    <a:pt x="123874" y="735656"/>
                  </a:lnTo>
                  <a:lnTo>
                    <a:pt x="122494" y="724149"/>
                  </a:lnTo>
                  <a:cubicBezTo>
                    <a:pt x="122494" y="723794"/>
                    <a:pt x="123192" y="723439"/>
                    <a:pt x="123192" y="723794"/>
                  </a:cubicBezTo>
                  <a:cubicBezTo>
                    <a:pt x="124240" y="728766"/>
                    <a:pt x="125986" y="733382"/>
                    <a:pt x="127034" y="738353"/>
                  </a:cubicBezTo>
                  <a:cubicBezTo>
                    <a:pt x="127383" y="739063"/>
                    <a:pt x="127034" y="739774"/>
                    <a:pt x="126336" y="740129"/>
                  </a:cubicBezTo>
                  <a:cubicBezTo>
                    <a:pt x="119350" y="742259"/>
                    <a:pt x="110968" y="737643"/>
                    <a:pt x="110619" y="729831"/>
                  </a:cubicBezTo>
                  <a:cubicBezTo>
                    <a:pt x="110619" y="721309"/>
                    <a:pt x="119350" y="715627"/>
                    <a:pt x="127034" y="719178"/>
                  </a:cubicBezTo>
                  <a:close/>
                  <a:moveTo>
                    <a:pt x="115770" y="617172"/>
                  </a:moveTo>
                  <a:cubicBezTo>
                    <a:pt x="118538" y="618781"/>
                    <a:pt x="121030" y="621630"/>
                    <a:pt x="121953" y="623836"/>
                  </a:cubicBezTo>
                  <a:cubicBezTo>
                    <a:pt x="124538" y="629350"/>
                    <a:pt x="124169" y="636703"/>
                    <a:pt x="118262" y="640379"/>
                  </a:cubicBezTo>
                  <a:cubicBezTo>
                    <a:pt x="106817" y="646997"/>
                    <a:pt x="93157" y="627880"/>
                    <a:pt x="104602" y="620160"/>
                  </a:cubicBezTo>
                  <a:cubicBezTo>
                    <a:pt x="105709" y="619424"/>
                    <a:pt x="106817" y="620527"/>
                    <a:pt x="105709" y="621630"/>
                  </a:cubicBezTo>
                  <a:cubicBezTo>
                    <a:pt x="100541" y="627880"/>
                    <a:pt x="110509" y="642217"/>
                    <a:pt x="116785" y="634865"/>
                  </a:cubicBezTo>
                  <a:cubicBezTo>
                    <a:pt x="119000" y="631924"/>
                    <a:pt x="117523" y="627512"/>
                    <a:pt x="115677" y="624571"/>
                  </a:cubicBezTo>
                  <a:cubicBezTo>
                    <a:pt x="113462" y="621630"/>
                    <a:pt x="110878" y="621998"/>
                    <a:pt x="108294" y="620527"/>
                  </a:cubicBezTo>
                  <a:cubicBezTo>
                    <a:pt x="107186" y="619792"/>
                    <a:pt x="107186" y="618689"/>
                    <a:pt x="107924" y="617954"/>
                  </a:cubicBezTo>
                  <a:cubicBezTo>
                    <a:pt x="109955" y="615197"/>
                    <a:pt x="113001" y="615564"/>
                    <a:pt x="115770" y="617172"/>
                  </a:cubicBezTo>
                  <a:close/>
                  <a:moveTo>
                    <a:pt x="132062" y="575927"/>
                  </a:moveTo>
                  <a:cubicBezTo>
                    <a:pt x="137038" y="577370"/>
                    <a:pt x="140947" y="581339"/>
                    <a:pt x="141658" y="586390"/>
                  </a:cubicBezTo>
                  <a:cubicBezTo>
                    <a:pt x="142013" y="591080"/>
                    <a:pt x="140592" y="597214"/>
                    <a:pt x="135616" y="597935"/>
                  </a:cubicBezTo>
                  <a:cubicBezTo>
                    <a:pt x="127087" y="599378"/>
                    <a:pt x="118557" y="584947"/>
                    <a:pt x="127797" y="580257"/>
                  </a:cubicBezTo>
                  <a:cubicBezTo>
                    <a:pt x="128508" y="579535"/>
                    <a:pt x="129930" y="580617"/>
                    <a:pt x="129219" y="581339"/>
                  </a:cubicBezTo>
                  <a:cubicBezTo>
                    <a:pt x="127087" y="585308"/>
                    <a:pt x="128508" y="593967"/>
                    <a:pt x="134195" y="593967"/>
                  </a:cubicBezTo>
                  <a:cubicBezTo>
                    <a:pt x="137749" y="593967"/>
                    <a:pt x="138104" y="589276"/>
                    <a:pt x="137749" y="586751"/>
                  </a:cubicBezTo>
                  <a:cubicBezTo>
                    <a:pt x="137393" y="582782"/>
                    <a:pt x="135261" y="579174"/>
                    <a:pt x="131351" y="577731"/>
                  </a:cubicBezTo>
                  <a:cubicBezTo>
                    <a:pt x="130641" y="577370"/>
                    <a:pt x="130996" y="575927"/>
                    <a:pt x="132062" y="575927"/>
                  </a:cubicBezTo>
                  <a:close/>
                  <a:moveTo>
                    <a:pt x="178431" y="383549"/>
                  </a:moveTo>
                  <a:cubicBezTo>
                    <a:pt x="172297" y="382514"/>
                    <a:pt x="165893" y="383414"/>
                    <a:pt x="157956" y="386475"/>
                  </a:cubicBezTo>
                  <a:lnTo>
                    <a:pt x="138948" y="394530"/>
                  </a:lnTo>
                  <a:lnTo>
                    <a:pt x="159436" y="406964"/>
                  </a:lnTo>
                  <a:cubicBezTo>
                    <a:pt x="169988" y="407496"/>
                    <a:pt x="181663" y="404393"/>
                    <a:pt x="194954" y="402619"/>
                  </a:cubicBezTo>
                  <a:cubicBezTo>
                    <a:pt x="200342" y="401910"/>
                    <a:pt x="206359" y="401555"/>
                    <a:pt x="211433" y="402797"/>
                  </a:cubicBezTo>
                  <a:lnTo>
                    <a:pt x="213327" y="404504"/>
                  </a:lnTo>
                  <a:lnTo>
                    <a:pt x="214176" y="400799"/>
                  </a:lnTo>
                  <a:lnTo>
                    <a:pt x="197283" y="392235"/>
                  </a:lnTo>
                  <a:cubicBezTo>
                    <a:pt x="190427" y="387555"/>
                    <a:pt x="184565" y="384584"/>
                    <a:pt x="178431" y="383549"/>
                  </a:cubicBezTo>
                  <a:close/>
                  <a:moveTo>
                    <a:pt x="162864" y="327420"/>
                  </a:moveTo>
                  <a:cubicBezTo>
                    <a:pt x="167129" y="323869"/>
                    <a:pt x="174949" y="323514"/>
                    <a:pt x="178148" y="329196"/>
                  </a:cubicBezTo>
                  <a:cubicBezTo>
                    <a:pt x="181702" y="334878"/>
                    <a:pt x="178858" y="344465"/>
                    <a:pt x="172816" y="347661"/>
                  </a:cubicBezTo>
                  <a:cubicBezTo>
                    <a:pt x="167840" y="350147"/>
                    <a:pt x="160021" y="348372"/>
                    <a:pt x="158955" y="341980"/>
                  </a:cubicBezTo>
                  <a:cubicBezTo>
                    <a:pt x="158244" y="337718"/>
                    <a:pt x="162509" y="330971"/>
                    <a:pt x="167485" y="333102"/>
                  </a:cubicBezTo>
                  <a:cubicBezTo>
                    <a:pt x="168196" y="333812"/>
                    <a:pt x="168196" y="334878"/>
                    <a:pt x="167485" y="335233"/>
                  </a:cubicBezTo>
                  <a:cubicBezTo>
                    <a:pt x="165352" y="336653"/>
                    <a:pt x="163220" y="338074"/>
                    <a:pt x="163575" y="340914"/>
                  </a:cubicBezTo>
                  <a:cubicBezTo>
                    <a:pt x="164286" y="345531"/>
                    <a:pt x="169973" y="344821"/>
                    <a:pt x="172816" y="342690"/>
                  </a:cubicBezTo>
                  <a:cubicBezTo>
                    <a:pt x="179925" y="336653"/>
                    <a:pt x="173527" y="323514"/>
                    <a:pt x="164641" y="329551"/>
                  </a:cubicBezTo>
                  <a:cubicBezTo>
                    <a:pt x="163575" y="330261"/>
                    <a:pt x="161798" y="328486"/>
                    <a:pt x="162864" y="327420"/>
                  </a:cubicBezTo>
                  <a:close/>
                  <a:moveTo>
                    <a:pt x="218569" y="293722"/>
                  </a:moveTo>
                  <a:cubicBezTo>
                    <a:pt x="224431" y="297419"/>
                    <a:pt x="227728" y="304812"/>
                    <a:pt x="225163" y="311097"/>
                  </a:cubicBezTo>
                  <a:cubicBezTo>
                    <a:pt x="222599" y="317382"/>
                    <a:pt x="215272" y="319970"/>
                    <a:pt x="209410" y="318491"/>
                  </a:cubicBezTo>
                  <a:cubicBezTo>
                    <a:pt x="203183" y="316273"/>
                    <a:pt x="199519" y="309618"/>
                    <a:pt x="202450" y="303334"/>
                  </a:cubicBezTo>
                  <a:cubicBezTo>
                    <a:pt x="204648" y="298898"/>
                    <a:pt x="212708" y="293722"/>
                    <a:pt x="216737" y="298898"/>
                  </a:cubicBezTo>
                  <a:cubicBezTo>
                    <a:pt x="217836" y="299637"/>
                    <a:pt x="217470" y="301116"/>
                    <a:pt x="216005" y="301116"/>
                  </a:cubicBezTo>
                  <a:cubicBezTo>
                    <a:pt x="212341" y="301485"/>
                    <a:pt x="209410" y="301855"/>
                    <a:pt x="207579" y="305552"/>
                  </a:cubicBezTo>
                  <a:cubicBezTo>
                    <a:pt x="205747" y="309988"/>
                    <a:pt x="208678" y="313315"/>
                    <a:pt x="212708" y="314055"/>
                  </a:cubicBezTo>
                  <a:cubicBezTo>
                    <a:pt x="224431" y="315903"/>
                    <a:pt x="224431" y="300746"/>
                    <a:pt x="217470" y="295201"/>
                  </a:cubicBezTo>
                  <a:cubicBezTo>
                    <a:pt x="216737" y="294461"/>
                    <a:pt x="217836" y="293352"/>
                    <a:pt x="218569" y="293722"/>
                  </a:cubicBezTo>
                  <a:close/>
                  <a:moveTo>
                    <a:pt x="181202" y="258734"/>
                  </a:moveTo>
                  <a:cubicBezTo>
                    <a:pt x="190727" y="250489"/>
                    <a:pt x="203916" y="268413"/>
                    <a:pt x="194391" y="275941"/>
                  </a:cubicBezTo>
                  <a:cubicBezTo>
                    <a:pt x="185232" y="283469"/>
                    <a:pt x="170944" y="268771"/>
                    <a:pt x="179004" y="260168"/>
                  </a:cubicBezTo>
                  <a:cubicBezTo>
                    <a:pt x="180103" y="258734"/>
                    <a:pt x="181935" y="260526"/>
                    <a:pt x="180836" y="261602"/>
                  </a:cubicBezTo>
                  <a:cubicBezTo>
                    <a:pt x="176439" y="267696"/>
                    <a:pt x="187064" y="278450"/>
                    <a:pt x="192193" y="272356"/>
                  </a:cubicBezTo>
                  <a:cubicBezTo>
                    <a:pt x="196955" y="266979"/>
                    <a:pt x="187796" y="258734"/>
                    <a:pt x="182301" y="260168"/>
                  </a:cubicBezTo>
                  <a:cubicBezTo>
                    <a:pt x="181202" y="260526"/>
                    <a:pt x="180103" y="259451"/>
                    <a:pt x="181202" y="258734"/>
                  </a:cubicBezTo>
                  <a:close/>
                  <a:moveTo>
                    <a:pt x="208035" y="37822"/>
                  </a:moveTo>
                  <a:lnTo>
                    <a:pt x="204621" y="52912"/>
                  </a:lnTo>
                  <a:cubicBezTo>
                    <a:pt x="198851" y="77386"/>
                    <a:pt x="193441" y="101500"/>
                    <a:pt x="188031" y="125974"/>
                  </a:cubicBezTo>
                  <a:lnTo>
                    <a:pt x="128980" y="383024"/>
                  </a:lnTo>
                  <a:lnTo>
                    <a:pt x="130174" y="383234"/>
                  </a:lnTo>
                  <a:cubicBezTo>
                    <a:pt x="133422" y="387915"/>
                    <a:pt x="156513" y="373873"/>
                    <a:pt x="162285" y="372433"/>
                  </a:cubicBezTo>
                  <a:cubicBezTo>
                    <a:pt x="169862" y="370272"/>
                    <a:pt x="177439" y="369552"/>
                    <a:pt x="185016" y="371713"/>
                  </a:cubicBezTo>
                  <a:cubicBezTo>
                    <a:pt x="191510" y="373513"/>
                    <a:pt x="200259" y="376573"/>
                    <a:pt x="208016" y="380849"/>
                  </a:cubicBezTo>
                  <a:lnTo>
                    <a:pt x="216805" y="389318"/>
                  </a:lnTo>
                  <a:lnTo>
                    <a:pt x="283963" y="96101"/>
                  </a:lnTo>
                  <a:cubicBezTo>
                    <a:pt x="285586" y="89083"/>
                    <a:pt x="288832" y="80265"/>
                    <a:pt x="291491" y="71402"/>
                  </a:cubicBezTo>
                  <a:lnTo>
                    <a:pt x="293724" y="57507"/>
                  </a:lnTo>
                  <a:lnTo>
                    <a:pt x="278780" y="59854"/>
                  </a:lnTo>
                  <a:cubicBezTo>
                    <a:pt x="264963" y="59809"/>
                    <a:pt x="250243" y="56381"/>
                    <a:pt x="241935" y="53856"/>
                  </a:cubicBezTo>
                  <a:cubicBezTo>
                    <a:pt x="235252" y="51871"/>
                    <a:pt x="223061" y="48083"/>
                    <a:pt x="213172" y="42220"/>
                  </a:cubicBezTo>
                  <a:close/>
                  <a:moveTo>
                    <a:pt x="229145" y="15374"/>
                  </a:moveTo>
                  <a:cubicBezTo>
                    <a:pt x="221097" y="15859"/>
                    <a:pt x="215385" y="17956"/>
                    <a:pt x="214482" y="22105"/>
                  </a:cubicBezTo>
                  <a:cubicBezTo>
                    <a:pt x="211772" y="34012"/>
                    <a:pt x="255797" y="48557"/>
                    <a:pt x="281484" y="47018"/>
                  </a:cubicBezTo>
                  <a:lnTo>
                    <a:pt x="292682" y="42063"/>
                  </a:lnTo>
                  <a:lnTo>
                    <a:pt x="283957" y="28550"/>
                  </a:lnTo>
                  <a:lnTo>
                    <a:pt x="279301" y="26004"/>
                  </a:lnTo>
                  <a:lnTo>
                    <a:pt x="257829" y="18317"/>
                  </a:lnTo>
                  <a:cubicBezTo>
                    <a:pt x="247579" y="16017"/>
                    <a:pt x="237194" y="14889"/>
                    <a:pt x="229145" y="15374"/>
                  </a:cubicBezTo>
                  <a:close/>
                  <a:moveTo>
                    <a:pt x="236358" y="5"/>
                  </a:moveTo>
                  <a:cubicBezTo>
                    <a:pt x="251415" y="185"/>
                    <a:pt x="267373" y="4504"/>
                    <a:pt x="278553" y="9003"/>
                  </a:cubicBezTo>
                  <a:lnTo>
                    <a:pt x="287124" y="15190"/>
                  </a:lnTo>
                  <a:lnTo>
                    <a:pt x="290339" y="16423"/>
                  </a:lnTo>
                  <a:cubicBezTo>
                    <a:pt x="301989" y="22196"/>
                    <a:pt x="311471" y="30404"/>
                    <a:pt x="310929" y="41949"/>
                  </a:cubicBezTo>
                  <a:lnTo>
                    <a:pt x="309423" y="43474"/>
                  </a:lnTo>
                  <a:lnTo>
                    <a:pt x="306866" y="36673"/>
                  </a:lnTo>
                  <a:lnTo>
                    <a:pt x="305675" y="37071"/>
                  </a:lnTo>
                  <a:lnTo>
                    <a:pt x="307889" y="45026"/>
                  </a:lnTo>
                  <a:lnTo>
                    <a:pt x="309423" y="43474"/>
                  </a:lnTo>
                  <a:lnTo>
                    <a:pt x="310207" y="45557"/>
                  </a:lnTo>
                  <a:lnTo>
                    <a:pt x="308479" y="47144"/>
                  </a:lnTo>
                  <a:lnTo>
                    <a:pt x="308757" y="48143"/>
                  </a:lnTo>
                  <a:cubicBezTo>
                    <a:pt x="308397" y="63889"/>
                    <a:pt x="300913" y="82065"/>
                    <a:pt x="296225" y="101860"/>
                  </a:cubicBezTo>
                  <a:cubicBezTo>
                    <a:pt x="255472" y="279657"/>
                    <a:pt x="214719" y="457453"/>
                    <a:pt x="173966" y="635249"/>
                  </a:cubicBezTo>
                  <a:cubicBezTo>
                    <a:pt x="156294" y="710831"/>
                    <a:pt x="138983" y="787132"/>
                    <a:pt x="121672" y="863073"/>
                  </a:cubicBezTo>
                  <a:cubicBezTo>
                    <a:pt x="110492" y="912381"/>
                    <a:pt x="104001" y="956291"/>
                    <a:pt x="40527" y="959170"/>
                  </a:cubicBezTo>
                  <a:lnTo>
                    <a:pt x="39616" y="958285"/>
                  </a:lnTo>
                  <a:lnTo>
                    <a:pt x="46298" y="954356"/>
                  </a:lnTo>
                  <a:cubicBezTo>
                    <a:pt x="47019" y="951162"/>
                    <a:pt x="45757" y="947293"/>
                    <a:pt x="41970" y="945853"/>
                  </a:cubicBezTo>
                  <a:lnTo>
                    <a:pt x="41068" y="945344"/>
                  </a:lnTo>
                  <a:lnTo>
                    <a:pt x="80193" y="929550"/>
                  </a:lnTo>
                  <a:cubicBezTo>
                    <a:pt x="110267" y="901022"/>
                    <a:pt x="113107" y="841569"/>
                    <a:pt x="122033" y="802968"/>
                  </a:cubicBezTo>
                  <a:cubicBezTo>
                    <a:pt x="141508" y="718749"/>
                    <a:pt x="160622" y="634170"/>
                    <a:pt x="180097" y="549590"/>
                  </a:cubicBezTo>
                  <a:lnTo>
                    <a:pt x="210795" y="415559"/>
                  </a:lnTo>
                  <a:lnTo>
                    <a:pt x="207167" y="415032"/>
                  </a:lnTo>
                  <a:cubicBezTo>
                    <a:pt x="198187" y="413614"/>
                    <a:pt x="190284" y="415387"/>
                    <a:pt x="181663" y="416806"/>
                  </a:cubicBezTo>
                  <a:cubicBezTo>
                    <a:pt x="171605" y="418579"/>
                    <a:pt x="162265" y="419998"/>
                    <a:pt x="152566" y="417515"/>
                  </a:cubicBezTo>
                  <a:cubicBezTo>
                    <a:pt x="146101" y="416274"/>
                    <a:pt x="139186" y="413259"/>
                    <a:pt x="134022" y="408737"/>
                  </a:cubicBezTo>
                  <a:lnTo>
                    <a:pt x="126768" y="392652"/>
                  </a:lnTo>
                  <a:lnTo>
                    <a:pt x="78395" y="603217"/>
                  </a:lnTo>
                  <a:cubicBezTo>
                    <a:pt x="62166" y="673040"/>
                    <a:pt x="46298" y="743223"/>
                    <a:pt x="30068" y="813046"/>
                  </a:cubicBezTo>
                  <a:lnTo>
                    <a:pt x="15820" y="871533"/>
                  </a:lnTo>
                  <a:lnTo>
                    <a:pt x="36155" y="887761"/>
                  </a:lnTo>
                  <a:cubicBezTo>
                    <a:pt x="37234" y="888473"/>
                    <a:pt x="36155" y="889896"/>
                    <a:pt x="34715" y="889896"/>
                  </a:cubicBezTo>
                  <a:lnTo>
                    <a:pt x="14777" y="875813"/>
                  </a:lnTo>
                  <a:lnTo>
                    <a:pt x="14724" y="876031"/>
                  </a:lnTo>
                  <a:lnTo>
                    <a:pt x="14104" y="895760"/>
                  </a:lnTo>
                  <a:lnTo>
                    <a:pt x="21891" y="903873"/>
                  </a:lnTo>
                  <a:cubicBezTo>
                    <a:pt x="25538" y="906449"/>
                    <a:pt x="30279" y="907922"/>
                    <a:pt x="31738" y="911603"/>
                  </a:cubicBezTo>
                  <a:cubicBezTo>
                    <a:pt x="32467" y="912707"/>
                    <a:pt x="31738" y="913812"/>
                    <a:pt x="30644" y="914180"/>
                  </a:cubicBezTo>
                  <a:cubicBezTo>
                    <a:pt x="25903" y="915284"/>
                    <a:pt x="21526" y="911235"/>
                    <a:pt x="17879" y="908290"/>
                  </a:cubicBezTo>
                  <a:lnTo>
                    <a:pt x="13877" y="902997"/>
                  </a:lnTo>
                  <a:lnTo>
                    <a:pt x="13647" y="910324"/>
                  </a:lnTo>
                  <a:cubicBezTo>
                    <a:pt x="15165" y="920868"/>
                    <a:pt x="18941" y="930126"/>
                    <a:pt x="26119" y="936899"/>
                  </a:cubicBezTo>
                  <a:lnTo>
                    <a:pt x="41068" y="945344"/>
                  </a:lnTo>
                  <a:lnTo>
                    <a:pt x="39806" y="945853"/>
                  </a:lnTo>
                  <a:cubicBezTo>
                    <a:pt x="35659" y="946033"/>
                    <a:pt x="33765" y="949452"/>
                    <a:pt x="33945" y="952782"/>
                  </a:cubicBezTo>
                  <a:lnTo>
                    <a:pt x="39616" y="958285"/>
                  </a:lnTo>
                  <a:lnTo>
                    <a:pt x="38724" y="958810"/>
                  </a:lnTo>
                  <a:cubicBezTo>
                    <a:pt x="-21143" y="940095"/>
                    <a:pt x="3741" y="869552"/>
                    <a:pt x="13479" y="827082"/>
                  </a:cubicBezTo>
                  <a:cubicBezTo>
                    <a:pt x="34036" y="737104"/>
                    <a:pt x="54592" y="646766"/>
                    <a:pt x="75510" y="556789"/>
                  </a:cubicBezTo>
                  <a:cubicBezTo>
                    <a:pt x="114099" y="387630"/>
                    <a:pt x="153049" y="218831"/>
                    <a:pt x="191638" y="50032"/>
                  </a:cubicBezTo>
                  <a:lnTo>
                    <a:pt x="198608" y="19994"/>
                  </a:lnTo>
                  <a:lnTo>
                    <a:pt x="198226" y="18137"/>
                  </a:lnTo>
                  <a:lnTo>
                    <a:pt x="199375" y="16688"/>
                  </a:lnTo>
                  <a:lnTo>
                    <a:pt x="199572" y="15841"/>
                  </a:lnTo>
                  <a:lnTo>
                    <a:pt x="200882" y="14790"/>
                  </a:lnTo>
                  <a:lnTo>
                    <a:pt x="207319" y="6676"/>
                  </a:lnTo>
                  <a:lnTo>
                    <a:pt x="212537" y="5437"/>
                  </a:lnTo>
                  <a:lnTo>
                    <a:pt x="215159" y="3334"/>
                  </a:lnTo>
                  <a:cubicBezTo>
                    <a:pt x="221526" y="860"/>
                    <a:pt x="228829" y="-85"/>
                    <a:pt x="236358" y="5"/>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0" name="Freeform 909">
              <a:extLst>
                <a:ext uri="{FF2B5EF4-FFF2-40B4-BE49-F238E27FC236}">
                  <a16:creationId xmlns:a16="http://schemas.microsoft.com/office/drawing/2014/main" id="{59EC3245-165E-F34E-BEC7-F2E49A56E4F5}"/>
                </a:ext>
              </a:extLst>
            </p:cNvPr>
            <p:cNvSpPr>
              <a:spLocks/>
            </p:cNvSpPr>
            <p:nvPr/>
          </p:nvSpPr>
          <p:spPr bwMode="auto">
            <a:xfrm>
              <a:off x="11352584" y="-315416"/>
              <a:ext cx="1044794" cy="1689495"/>
            </a:xfrm>
            <a:custGeom>
              <a:avLst/>
              <a:gdLst/>
              <a:ahLst/>
              <a:cxnLst/>
              <a:rect l="0" t="0" r="r" b="b"/>
              <a:pathLst>
                <a:path w="680752" h="1100817">
                  <a:moveTo>
                    <a:pt x="209946" y="893475"/>
                  </a:moveTo>
                  <a:cubicBezTo>
                    <a:pt x="211364" y="893828"/>
                    <a:pt x="211719" y="895592"/>
                    <a:pt x="211010" y="896297"/>
                  </a:cubicBezTo>
                  <a:lnTo>
                    <a:pt x="210264" y="896957"/>
                  </a:lnTo>
                  <a:lnTo>
                    <a:pt x="202143" y="896297"/>
                  </a:lnTo>
                  <a:cubicBezTo>
                    <a:pt x="200370" y="897003"/>
                    <a:pt x="201789" y="900178"/>
                    <a:pt x="203917" y="899472"/>
                  </a:cubicBezTo>
                  <a:lnTo>
                    <a:pt x="206319" y="900445"/>
                  </a:lnTo>
                  <a:lnTo>
                    <a:pt x="201434" y="904764"/>
                  </a:lnTo>
                  <a:cubicBezTo>
                    <a:pt x="198597" y="907586"/>
                    <a:pt x="194696" y="914994"/>
                    <a:pt x="197888" y="918522"/>
                  </a:cubicBezTo>
                  <a:cubicBezTo>
                    <a:pt x="202143" y="922755"/>
                    <a:pt x="210300" y="914642"/>
                    <a:pt x="212073" y="910761"/>
                  </a:cubicBezTo>
                  <a:cubicBezTo>
                    <a:pt x="213137" y="908115"/>
                    <a:pt x="212783" y="904852"/>
                    <a:pt x="211320" y="902471"/>
                  </a:cubicBezTo>
                  <a:lnTo>
                    <a:pt x="206319" y="900445"/>
                  </a:lnTo>
                  <a:lnTo>
                    <a:pt x="210264" y="896957"/>
                  </a:lnTo>
                  <a:lnTo>
                    <a:pt x="213004" y="897179"/>
                  </a:lnTo>
                  <a:cubicBezTo>
                    <a:pt x="216152" y="899208"/>
                    <a:pt x="218457" y="902647"/>
                    <a:pt x="218812" y="906528"/>
                  </a:cubicBezTo>
                  <a:cubicBezTo>
                    <a:pt x="219521" y="916053"/>
                    <a:pt x="211010" y="925578"/>
                    <a:pt x="201789" y="926989"/>
                  </a:cubicBezTo>
                  <a:cubicBezTo>
                    <a:pt x="190440" y="929105"/>
                    <a:pt x="186539" y="917111"/>
                    <a:pt x="189731" y="908292"/>
                  </a:cubicBezTo>
                  <a:cubicBezTo>
                    <a:pt x="192568" y="899825"/>
                    <a:pt x="200370" y="891358"/>
                    <a:pt x="209946" y="893475"/>
                  </a:cubicBezTo>
                  <a:close/>
                  <a:moveTo>
                    <a:pt x="349785" y="817583"/>
                  </a:moveTo>
                  <a:lnTo>
                    <a:pt x="342329" y="820088"/>
                  </a:lnTo>
                  <a:lnTo>
                    <a:pt x="343623" y="817913"/>
                  </a:lnTo>
                  <a:lnTo>
                    <a:pt x="349785" y="817583"/>
                  </a:lnTo>
                  <a:close/>
                  <a:moveTo>
                    <a:pt x="365558" y="816737"/>
                  </a:moveTo>
                  <a:cubicBezTo>
                    <a:pt x="372627" y="818275"/>
                    <a:pt x="378464" y="822437"/>
                    <a:pt x="380106" y="831302"/>
                  </a:cubicBezTo>
                  <a:cubicBezTo>
                    <a:pt x="383024" y="845414"/>
                    <a:pt x="367701" y="855184"/>
                    <a:pt x="355662" y="858803"/>
                  </a:cubicBezTo>
                  <a:cubicBezTo>
                    <a:pt x="342893" y="862421"/>
                    <a:pt x="325381" y="856994"/>
                    <a:pt x="325016" y="841434"/>
                  </a:cubicBezTo>
                  <a:cubicBezTo>
                    <a:pt x="324834" y="834378"/>
                    <a:pt x="328391" y="827684"/>
                    <a:pt x="333727" y="822979"/>
                  </a:cubicBezTo>
                  <a:lnTo>
                    <a:pt x="342329" y="820088"/>
                  </a:lnTo>
                  <a:lnTo>
                    <a:pt x="340476" y="823206"/>
                  </a:lnTo>
                  <a:cubicBezTo>
                    <a:pt x="341069" y="825332"/>
                    <a:pt x="343076" y="827141"/>
                    <a:pt x="345812" y="826598"/>
                  </a:cubicBezTo>
                  <a:lnTo>
                    <a:pt x="349720" y="826329"/>
                  </a:lnTo>
                  <a:lnTo>
                    <a:pt x="339974" y="834197"/>
                  </a:lnTo>
                  <a:cubicBezTo>
                    <a:pt x="333407" y="843243"/>
                    <a:pt x="342163" y="849757"/>
                    <a:pt x="351284" y="847585"/>
                  </a:cubicBezTo>
                  <a:cubicBezTo>
                    <a:pt x="356756" y="846500"/>
                    <a:pt x="369161" y="841434"/>
                    <a:pt x="368796" y="834197"/>
                  </a:cubicBezTo>
                  <a:cubicBezTo>
                    <a:pt x="368796" y="828769"/>
                    <a:pt x="364600" y="826417"/>
                    <a:pt x="359630" y="825648"/>
                  </a:cubicBezTo>
                  <a:lnTo>
                    <a:pt x="349720" y="826329"/>
                  </a:lnTo>
                  <a:lnTo>
                    <a:pt x="355662" y="821532"/>
                  </a:lnTo>
                  <a:lnTo>
                    <a:pt x="353569" y="817380"/>
                  </a:lnTo>
                  <a:lnTo>
                    <a:pt x="365558" y="816737"/>
                  </a:lnTo>
                  <a:close/>
                  <a:moveTo>
                    <a:pt x="353108" y="816466"/>
                  </a:moveTo>
                  <a:lnTo>
                    <a:pt x="353569" y="817380"/>
                  </a:lnTo>
                  <a:lnTo>
                    <a:pt x="349785" y="817583"/>
                  </a:lnTo>
                  <a:lnTo>
                    <a:pt x="353108" y="816466"/>
                  </a:lnTo>
                  <a:close/>
                  <a:moveTo>
                    <a:pt x="573143" y="776185"/>
                  </a:moveTo>
                  <a:cubicBezTo>
                    <a:pt x="575687" y="775828"/>
                    <a:pt x="577686" y="776987"/>
                    <a:pt x="578503" y="778593"/>
                  </a:cubicBezTo>
                  <a:lnTo>
                    <a:pt x="578040" y="779959"/>
                  </a:lnTo>
                  <a:lnTo>
                    <a:pt x="572053" y="777255"/>
                  </a:lnTo>
                  <a:cubicBezTo>
                    <a:pt x="570963" y="777255"/>
                    <a:pt x="570599" y="779752"/>
                    <a:pt x="571689" y="780109"/>
                  </a:cubicBezTo>
                  <a:lnTo>
                    <a:pt x="575491" y="784578"/>
                  </a:lnTo>
                  <a:lnTo>
                    <a:pt x="566602" y="790811"/>
                  </a:lnTo>
                  <a:cubicBezTo>
                    <a:pt x="563694" y="795092"/>
                    <a:pt x="567692" y="798659"/>
                    <a:pt x="572053" y="797946"/>
                  </a:cubicBezTo>
                  <a:cubicBezTo>
                    <a:pt x="577504" y="797054"/>
                    <a:pt x="579775" y="793219"/>
                    <a:pt x="579503" y="789295"/>
                  </a:cubicBezTo>
                  <a:lnTo>
                    <a:pt x="575491" y="784578"/>
                  </a:lnTo>
                  <a:lnTo>
                    <a:pt x="576777" y="783676"/>
                  </a:lnTo>
                  <a:lnTo>
                    <a:pt x="578040" y="779959"/>
                  </a:lnTo>
                  <a:lnTo>
                    <a:pt x="581729" y="781625"/>
                  </a:lnTo>
                  <a:cubicBezTo>
                    <a:pt x="584318" y="784033"/>
                    <a:pt x="586044" y="787244"/>
                    <a:pt x="586226" y="790811"/>
                  </a:cubicBezTo>
                  <a:cubicBezTo>
                    <a:pt x="586226" y="798303"/>
                    <a:pt x="580048" y="804367"/>
                    <a:pt x="573143" y="805438"/>
                  </a:cubicBezTo>
                  <a:cubicBezTo>
                    <a:pt x="565511" y="806865"/>
                    <a:pt x="557153" y="802227"/>
                    <a:pt x="556790" y="794022"/>
                  </a:cubicBezTo>
                  <a:cubicBezTo>
                    <a:pt x="556426" y="785103"/>
                    <a:pt x="564785" y="777255"/>
                    <a:pt x="573143" y="776185"/>
                  </a:cubicBezTo>
                  <a:close/>
                  <a:moveTo>
                    <a:pt x="35709" y="741260"/>
                  </a:moveTo>
                  <a:cubicBezTo>
                    <a:pt x="37521" y="740903"/>
                    <a:pt x="38608" y="742330"/>
                    <a:pt x="37883" y="743757"/>
                  </a:cubicBezTo>
                  <a:lnTo>
                    <a:pt x="37736" y="744087"/>
                  </a:lnTo>
                  <a:lnTo>
                    <a:pt x="29548" y="745897"/>
                  </a:lnTo>
                  <a:cubicBezTo>
                    <a:pt x="27012" y="746968"/>
                    <a:pt x="29186" y="751605"/>
                    <a:pt x="31723" y="750535"/>
                  </a:cubicBezTo>
                  <a:lnTo>
                    <a:pt x="34754" y="750784"/>
                  </a:lnTo>
                  <a:lnTo>
                    <a:pt x="33534" y="753523"/>
                  </a:lnTo>
                  <a:cubicBezTo>
                    <a:pt x="32629" y="757135"/>
                    <a:pt x="33172" y="760345"/>
                    <a:pt x="37883" y="760881"/>
                  </a:cubicBezTo>
                  <a:cubicBezTo>
                    <a:pt x="41507" y="761594"/>
                    <a:pt x="47667" y="755529"/>
                    <a:pt x="44768" y="751605"/>
                  </a:cubicBezTo>
                  <a:lnTo>
                    <a:pt x="34754" y="750784"/>
                  </a:lnTo>
                  <a:lnTo>
                    <a:pt x="37736" y="744087"/>
                  </a:lnTo>
                  <a:lnTo>
                    <a:pt x="42050" y="743133"/>
                  </a:lnTo>
                  <a:cubicBezTo>
                    <a:pt x="46217" y="743311"/>
                    <a:pt x="50022" y="745006"/>
                    <a:pt x="52378" y="749465"/>
                  </a:cubicBezTo>
                  <a:cubicBezTo>
                    <a:pt x="56001" y="756600"/>
                    <a:pt x="49841" y="765518"/>
                    <a:pt x="42956" y="768372"/>
                  </a:cubicBezTo>
                  <a:cubicBezTo>
                    <a:pt x="34984" y="771940"/>
                    <a:pt x="26649" y="766945"/>
                    <a:pt x="24838" y="758740"/>
                  </a:cubicBezTo>
                  <a:cubicBezTo>
                    <a:pt x="23026" y="750892"/>
                    <a:pt x="27737" y="743043"/>
                    <a:pt x="35709" y="741260"/>
                  </a:cubicBezTo>
                  <a:close/>
                  <a:moveTo>
                    <a:pt x="208348" y="702816"/>
                  </a:moveTo>
                  <a:cubicBezTo>
                    <a:pt x="217556" y="699271"/>
                    <a:pt x="224285" y="709197"/>
                    <a:pt x="221452" y="717704"/>
                  </a:cubicBezTo>
                  <a:cubicBezTo>
                    <a:pt x="218618" y="726921"/>
                    <a:pt x="206224" y="734011"/>
                    <a:pt x="196308" y="734720"/>
                  </a:cubicBezTo>
                  <a:cubicBezTo>
                    <a:pt x="185684" y="735429"/>
                    <a:pt x="178601" y="725858"/>
                    <a:pt x="181788" y="715578"/>
                  </a:cubicBezTo>
                  <a:cubicBezTo>
                    <a:pt x="184975" y="704943"/>
                    <a:pt x="197370" y="701753"/>
                    <a:pt x="206932" y="703525"/>
                  </a:cubicBezTo>
                  <a:cubicBezTo>
                    <a:pt x="208703" y="704234"/>
                    <a:pt x="209057" y="706715"/>
                    <a:pt x="207286" y="707070"/>
                  </a:cubicBezTo>
                  <a:cubicBezTo>
                    <a:pt x="203036" y="709197"/>
                    <a:pt x="198433" y="710615"/>
                    <a:pt x="194537" y="713805"/>
                  </a:cubicBezTo>
                  <a:cubicBezTo>
                    <a:pt x="191704" y="716641"/>
                    <a:pt x="187808" y="723731"/>
                    <a:pt x="193829" y="725858"/>
                  </a:cubicBezTo>
                  <a:cubicBezTo>
                    <a:pt x="198433" y="727630"/>
                    <a:pt x="204807" y="724085"/>
                    <a:pt x="208703" y="721958"/>
                  </a:cubicBezTo>
                  <a:cubicBezTo>
                    <a:pt x="210827" y="720186"/>
                    <a:pt x="214015" y="718059"/>
                    <a:pt x="215077" y="714869"/>
                  </a:cubicBezTo>
                  <a:cubicBezTo>
                    <a:pt x="216139" y="711324"/>
                    <a:pt x="214369" y="706361"/>
                    <a:pt x="209765" y="707779"/>
                  </a:cubicBezTo>
                  <a:cubicBezTo>
                    <a:pt x="206578" y="708488"/>
                    <a:pt x="205515" y="703880"/>
                    <a:pt x="208348" y="702816"/>
                  </a:cubicBezTo>
                  <a:close/>
                  <a:moveTo>
                    <a:pt x="535762" y="650437"/>
                  </a:moveTo>
                  <a:lnTo>
                    <a:pt x="530850" y="653142"/>
                  </a:lnTo>
                  <a:lnTo>
                    <a:pt x="530561" y="650983"/>
                  </a:lnTo>
                  <a:lnTo>
                    <a:pt x="535762" y="650437"/>
                  </a:lnTo>
                  <a:close/>
                  <a:moveTo>
                    <a:pt x="537352" y="649561"/>
                  </a:moveTo>
                  <a:lnTo>
                    <a:pt x="537715" y="650232"/>
                  </a:lnTo>
                  <a:lnTo>
                    <a:pt x="535762" y="650437"/>
                  </a:lnTo>
                  <a:lnTo>
                    <a:pt x="537352" y="649561"/>
                  </a:lnTo>
                  <a:close/>
                  <a:moveTo>
                    <a:pt x="552139" y="648717"/>
                  </a:moveTo>
                  <a:cubicBezTo>
                    <a:pt x="559778" y="649117"/>
                    <a:pt x="567016" y="651338"/>
                    <a:pt x="571304" y="657380"/>
                  </a:cubicBezTo>
                  <a:cubicBezTo>
                    <a:pt x="579882" y="669464"/>
                    <a:pt x="567373" y="681548"/>
                    <a:pt x="556294" y="686168"/>
                  </a:cubicBezTo>
                  <a:cubicBezTo>
                    <a:pt x="544499" y="690789"/>
                    <a:pt x="522698" y="692566"/>
                    <a:pt x="516980" y="677639"/>
                  </a:cubicBezTo>
                  <a:cubicBezTo>
                    <a:pt x="514478" y="670886"/>
                    <a:pt x="516265" y="664133"/>
                    <a:pt x="520330" y="658935"/>
                  </a:cubicBezTo>
                  <a:lnTo>
                    <a:pt x="530850" y="653142"/>
                  </a:lnTo>
                  <a:lnTo>
                    <a:pt x="531276" y="656314"/>
                  </a:lnTo>
                  <a:lnTo>
                    <a:pt x="537525" y="656696"/>
                  </a:lnTo>
                  <a:lnTo>
                    <a:pt x="532080" y="662578"/>
                  </a:lnTo>
                  <a:cubicBezTo>
                    <a:pt x="529578" y="665466"/>
                    <a:pt x="527880" y="668575"/>
                    <a:pt x="529131" y="672307"/>
                  </a:cubicBezTo>
                  <a:cubicBezTo>
                    <a:pt x="530561" y="677639"/>
                    <a:pt x="534135" y="677639"/>
                    <a:pt x="539496" y="677994"/>
                  </a:cubicBezTo>
                  <a:cubicBezTo>
                    <a:pt x="543785" y="677994"/>
                    <a:pt x="548431" y="676928"/>
                    <a:pt x="552720" y="675506"/>
                  </a:cubicBezTo>
                  <a:cubicBezTo>
                    <a:pt x="556294" y="674084"/>
                    <a:pt x="560940" y="671952"/>
                    <a:pt x="562727" y="668043"/>
                  </a:cubicBezTo>
                  <a:cubicBezTo>
                    <a:pt x="565229" y="661645"/>
                    <a:pt x="558795" y="658802"/>
                    <a:pt x="554507" y="657736"/>
                  </a:cubicBezTo>
                  <a:lnTo>
                    <a:pt x="537525" y="656696"/>
                  </a:lnTo>
                  <a:lnTo>
                    <a:pt x="539853" y="654182"/>
                  </a:lnTo>
                  <a:lnTo>
                    <a:pt x="537715" y="650232"/>
                  </a:lnTo>
                  <a:lnTo>
                    <a:pt x="552139" y="648717"/>
                  </a:lnTo>
                  <a:close/>
                  <a:moveTo>
                    <a:pt x="104034" y="645613"/>
                  </a:moveTo>
                  <a:cubicBezTo>
                    <a:pt x="107835" y="645523"/>
                    <a:pt x="111865" y="646793"/>
                    <a:pt x="115345" y="648788"/>
                  </a:cubicBezTo>
                  <a:cubicBezTo>
                    <a:pt x="116444" y="649151"/>
                    <a:pt x="116444" y="650965"/>
                    <a:pt x="114979" y="651328"/>
                  </a:cubicBezTo>
                  <a:lnTo>
                    <a:pt x="112079" y="651716"/>
                  </a:lnTo>
                  <a:lnTo>
                    <a:pt x="110949" y="648788"/>
                  </a:lnTo>
                  <a:cubicBezTo>
                    <a:pt x="109117" y="648063"/>
                    <a:pt x="108384" y="650603"/>
                    <a:pt x="110216" y="650965"/>
                  </a:cubicBezTo>
                  <a:lnTo>
                    <a:pt x="110834" y="651883"/>
                  </a:lnTo>
                  <a:lnTo>
                    <a:pt x="105820" y="652553"/>
                  </a:lnTo>
                  <a:cubicBezTo>
                    <a:pt x="102523" y="653324"/>
                    <a:pt x="99775" y="654775"/>
                    <a:pt x="99958" y="657860"/>
                  </a:cubicBezTo>
                  <a:cubicBezTo>
                    <a:pt x="100325" y="661125"/>
                    <a:pt x="104721" y="661125"/>
                    <a:pt x="107285" y="660400"/>
                  </a:cubicBezTo>
                  <a:cubicBezTo>
                    <a:pt x="108384" y="660037"/>
                    <a:pt x="109483" y="659674"/>
                    <a:pt x="110216" y="658948"/>
                  </a:cubicBezTo>
                  <a:cubicBezTo>
                    <a:pt x="111682" y="658223"/>
                    <a:pt x="112781" y="656771"/>
                    <a:pt x="113147" y="655320"/>
                  </a:cubicBezTo>
                  <a:lnTo>
                    <a:pt x="110834" y="651883"/>
                  </a:lnTo>
                  <a:lnTo>
                    <a:pt x="112079" y="651716"/>
                  </a:lnTo>
                  <a:lnTo>
                    <a:pt x="115711" y="661125"/>
                  </a:lnTo>
                  <a:cubicBezTo>
                    <a:pt x="112414" y="666931"/>
                    <a:pt x="104355" y="668745"/>
                    <a:pt x="98493" y="666568"/>
                  </a:cubicBezTo>
                  <a:cubicBezTo>
                    <a:pt x="91899" y="664028"/>
                    <a:pt x="89701" y="656408"/>
                    <a:pt x="94097" y="650603"/>
                  </a:cubicBezTo>
                  <a:cubicBezTo>
                    <a:pt x="96661" y="647156"/>
                    <a:pt x="100233" y="645704"/>
                    <a:pt x="104034" y="645613"/>
                  </a:cubicBezTo>
                  <a:close/>
                  <a:moveTo>
                    <a:pt x="591926" y="563049"/>
                  </a:moveTo>
                  <a:lnTo>
                    <a:pt x="592456" y="567047"/>
                  </a:lnTo>
                  <a:cubicBezTo>
                    <a:pt x="589534" y="574503"/>
                    <a:pt x="582971" y="580830"/>
                    <a:pt x="573979" y="585710"/>
                  </a:cubicBezTo>
                  <a:cubicBezTo>
                    <a:pt x="553480" y="596917"/>
                    <a:pt x="517875" y="594025"/>
                    <a:pt x="496296" y="595109"/>
                  </a:cubicBezTo>
                  <a:cubicBezTo>
                    <a:pt x="462130" y="596917"/>
                    <a:pt x="428323" y="597640"/>
                    <a:pt x="394157" y="598724"/>
                  </a:cubicBezTo>
                  <a:cubicBezTo>
                    <a:pt x="330140" y="600532"/>
                    <a:pt x="266124" y="608847"/>
                    <a:pt x="202106" y="610293"/>
                  </a:cubicBezTo>
                  <a:cubicBezTo>
                    <a:pt x="174414" y="610654"/>
                    <a:pt x="112555" y="613185"/>
                    <a:pt x="93134" y="588602"/>
                  </a:cubicBezTo>
                  <a:cubicBezTo>
                    <a:pt x="89448" y="584083"/>
                    <a:pt x="87537" y="579293"/>
                    <a:pt x="87015" y="574514"/>
                  </a:cubicBezTo>
                  <a:lnTo>
                    <a:pt x="88215" y="566894"/>
                  </a:lnTo>
                  <a:lnTo>
                    <a:pt x="74073" y="584213"/>
                  </a:lnTo>
                  <a:cubicBezTo>
                    <a:pt x="29269" y="650589"/>
                    <a:pt x="8916" y="733087"/>
                    <a:pt x="24406" y="818286"/>
                  </a:cubicBezTo>
                  <a:cubicBezTo>
                    <a:pt x="52144" y="969592"/>
                    <a:pt x="187233" y="1083071"/>
                    <a:pt x="341415" y="1083071"/>
                  </a:cubicBezTo>
                  <a:cubicBezTo>
                    <a:pt x="379961" y="1083071"/>
                    <a:pt x="417358" y="1075979"/>
                    <a:pt x="452194" y="1062976"/>
                  </a:cubicBezTo>
                  <a:lnTo>
                    <a:pt x="485945" y="1043323"/>
                  </a:lnTo>
                  <a:lnTo>
                    <a:pt x="477478" y="1043973"/>
                  </a:lnTo>
                  <a:cubicBezTo>
                    <a:pt x="464872" y="1043501"/>
                    <a:pt x="452222" y="1041956"/>
                    <a:pt x="439752" y="1040412"/>
                  </a:cubicBezTo>
                  <a:cubicBezTo>
                    <a:pt x="435776" y="1040068"/>
                    <a:pt x="435776" y="1034233"/>
                    <a:pt x="439752" y="1034576"/>
                  </a:cubicBezTo>
                  <a:lnTo>
                    <a:pt x="495304" y="1037874"/>
                  </a:lnTo>
                  <a:lnTo>
                    <a:pt x="547606" y="1007419"/>
                  </a:lnTo>
                  <a:lnTo>
                    <a:pt x="552557" y="1002523"/>
                  </a:lnTo>
                  <a:lnTo>
                    <a:pt x="526005" y="1009319"/>
                  </a:lnTo>
                  <a:cubicBezTo>
                    <a:pt x="507446" y="1009763"/>
                    <a:pt x="488480" y="1007187"/>
                    <a:pt x="471500" y="1004521"/>
                  </a:cubicBezTo>
                  <a:cubicBezTo>
                    <a:pt x="467526" y="1003810"/>
                    <a:pt x="468610" y="998124"/>
                    <a:pt x="472223" y="998124"/>
                  </a:cubicBezTo>
                  <a:cubicBezTo>
                    <a:pt x="490286" y="996702"/>
                    <a:pt x="507626" y="997413"/>
                    <a:pt x="525689" y="996702"/>
                  </a:cubicBezTo>
                  <a:lnTo>
                    <a:pt x="562288" y="992899"/>
                  </a:lnTo>
                  <a:lnTo>
                    <a:pt x="586901" y="968558"/>
                  </a:lnTo>
                  <a:lnTo>
                    <a:pt x="592417" y="960855"/>
                  </a:lnTo>
                  <a:lnTo>
                    <a:pt x="581486" y="964331"/>
                  </a:lnTo>
                  <a:cubicBezTo>
                    <a:pt x="569740" y="964608"/>
                    <a:pt x="557588" y="962849"/>
                    <a:pt x="548767" y="961738"/>
                  </a:cubicBezTo>
                  <a:cubicBezTo>
                    <a:pt x="544086" y="961367"/>
                    <a:pt x="543726" y="954700"/>
                    <a:pt x="548767" y="954330"/>
                  </a:cubicBezTo>
                  <a:cubicBezTo>
                    <a:pt x="560649" y="953589"/>
                    <a:pt x="572890" y="952107"/>
                    <a:pt x="584772" y="950625"/>
                  </a:cubicBezTo>
                  <a:lnTo>
                    <a:pt x="600056" y="950189"/>
                  </a:lnTo>
                  <a:lnTo>
                    <a:pt x="619175" y="923491"/>
                  </a:lnTo>
                  <a:cubicBezTo>
                    <a:pt x="638116" y="891575"/>
                    <a:pt x="651670" y="856113"/>
                    <a:pt x="658424" y="818286"/>
                  </a:cubicBezTo>
                  <a:cubicBezTo>
                    <a:pt x="673914" y="732907"/>
                    <a:pt x="653741" y="650409"/>
                    <a:pt x="609071" y="584078"/>
                  </a:cubicBezTo>
                  <a:lnTo>
                    <a:pt x="591926" y="563049"/>
                  </a:lnTo>
                  <a:close/>
                  <a:moveTo>
                    <a:pt x="449902" y="519553"/>
                  </a:moveTo>
                  <a:cubicBezTo>
                    <a:pt x="410701" y="519192"/>
                    <a:pt x="371499" y="519915"/>
                    <a:pt x="332658" y="520276"/>
                  </a:cubicBezTo>
                  <a:cubicBezTo>
                    <a:pt x="275474" y="520276"/>
                    <a:pt x="217077" y="516413"/>
                    <a:pt x="161107" y="526529"/>
                  </a:cubicBezTo>
                  <a:lnTo>
                    <a:pt x="112484" y="540171"/>
                  </a:lnTo>
                  <a:lnTo>
                    <a:pt x="110426" y="539693"/>
                  </a:lnTo>
                  <a:lnTo>
                    <a:pt x="109309" y="541061"/>
                  </a:lnTo>
                  <a:lnTo>
                    <a:pt x="112484" y="540171"/>
                  </a:lnTo>
                  <a:lnTo>
                    <a:pt x="112825" y="540250"/>
                  </a:lnTo>
                  <a:cubicBezTo>
                    <a:pt x="113634" y="541244"/>
                    <a:pt x="113814" y="542690"/>
                    <a:pt x="112555" y="543775"/>
                  </a:cubicBezTo>
                  <a:cubicBezTo>
                    <a:pt x="61126" y="591133"/>
                    <a:pt x="164703" y="600170"/>
                    <a:pt x="176931" y="600893"/>
                  </a:cubicBezTo>
                  <a:cubicBezTo>
                    <a:pt x="193835" y="601616"/>
                    <a:pt x="210738" y="600893"/>
                    <a:pt x="227641" y="599447"/>
                  </a:cubicBezTo>
                  <a:cubicBezTo>
                    <a:pt x="264685" y="596917"/>
                    <a:pt x="301369" y="592579"/>
                    <a:pt x="338412" y="590771"/>
                  </a:cubicBezTo>
                  <a:cubicBezTo>
                    <a:pt x="372219" y="588963"/>
                    <a:pt x="406025" y="587879"/>
                    <a:pt x="439832" y="586794"/>
                  </a:cubicBezTo>
                  <a:cubicBezTo>
                    <a:pt x="455297" y="586433"/>
                    <a:pt x="471121" y="585710"/>
                    <a:pt x="486586" y="584987"/>
                  </a:cubicBezTo>
                  <a:cubicBezTo>
                    <a:pt x="501331" y="583902"/>
                    <a:pt x="545567" y="587879"/>
                    <a:pt x="557795" y="578841"/>
                  </a:cubicBezTo>
                  <a:cubicBezTo>
                    <a:pt x="624330" y="527506"/>
                    <a:pt x="473279" y="519553"/>
                    <a:pt x="449902" y="519553"/>
                  </a:cubicBezTo>
                  <a:close/>
                  <a:moveTo>
                    <a:pt x="277653" y="237244"/>
                  </a:moveTo>
                  <a:lnTo>
                    <a:pt x="277653" y="437501"/>
                  </a:lnTo>
                  <a:cubicBezTo>
                    <a:pt x="277653" y="441464"/>
                    <a:pt x="274411" y="445787"/>
                    <a:pt x="270448" y="446867"/>
                  </a:cubicBezTo>
                  <a:cubicBezTo>
                    <a:pt x="229291" y="457225"/>
                    <a:pt x="191398" y="474967"/>
                    <a:pt x="158194" y="498417"/>
                  </a:cubicBezTo>
                  <a:lnTo>
                    <a:pt x="128687" y="523532"/>
                  </a:lnTo>
                  <a:lnTo>
                    <a:pt x="177651" y="509069"/>
                  </a:lnTo>
                  <a:cubicBezTo>
                    <a:pt x="204084" y="506448"/>
                    <a:pt x="231238" y="507262"/>
                    <a:pt x="257852" y="507262"/>
                  </a:cubicBezTo>
                  <a:cubicBezTo>
                    <a:pt x="333737" y="507623"/>
                    <a:pt x="409981" y="505454"/>
                    <a:pt x="485866" y="508346"/>
                  </a:cubicBezTo>
                  <a:cubicBezTo>
                    <a:pt x="501331" y="509069"/>
                    <a:pt x="522550" y="509612"/>
                    <a:pt x="542196" y="513859"/>
                  </a:cubicBezTo>
                  <a:lnTo>
                    <a:pt x="544069" y="514519"/>
                  </a:lnTo>
                  <a:lnTo>
                    <a:pt x="525091" y="498366"/>
                  </a:lnTo>
                  <a:lnTo>
                    <a:pt x="412815" y="446901"/>
                  </a:lnTo>
                  <a:lnTo>
                    <a:pt x="400741" y="454128"/>
                  </a:lnTo>
                  <a:cubicBezTo>
                    <a:pt x="393734" y="456383"/>
                    <a:pt x="386230" y="457580"/>
                    <a:pt x="379540" y="458684"/>
                  </a:cubicBezTo>
                  <a:cubicBezTo>
                    <a:pt x="363990" y="461261"/>
                    <a:pt x="347354" y="462365"/>
                    <a:pt x="332527" y="456843"/>
                  </a:cubicBezTo>
                  <a:cubicBezTo>
                    <a:pt x="327826" y="455003"/>
                    <a:pt x="329634" y="448009"/>
                    <a:pt x="334697" y="449113"/>
                  </a:cubicBezTo>
                  <a:cubicBezTo>
                    <a:pt x="348439" y="451690"/>
                    <a:pt x="362181" y="450586"/>
                    <a:pt x="375788" y="448009"/>
                  </a:cubicBezTo>
                  <a:lnTo>
                    <a:pt x="408135" y="440026"/>
                  </a:lnTo>
                  <a:lnTo>
                    <a:pt x="405537" y="437501"/>
                  </a:lnTo>
                  <a:lnTo>
                    <a:pt x="405537" y="398874"/>
                  </a:lnTo>
                  <a:lnTo>
                    <a:pt x="397434" y="403126"/>
                  </a:lnTo>
                  <a:cubicBezTo>
                    <a:pt x="387241" y="406194"/>
                    <a:pt x="375229" y="406743"/>
                    <a:pt x="368313" y="407659"/>
                  </a:cubicBezTo>
                  <a:cubicBezTo>
                    <a:pt x="362124" y="408392"/>
                    <a:pt x="359576" y="399233"/>
                    <a:pt x="365764" y="398134"/>
                  </a:cubicBezTo>
                  <a:cubicBezTo>
                    <a:pt x="375229" y="396669"/>
                    <a:pt x="385421" y="395570"/>
                    <a:pt x="394885" y="392639"/>
                  </a:cubicBezTo>
                  <a:lnTo>
                    <a:pt x="405537" y="385330"/>
                  </a:lnTo>
                  <a:lnTo>
                    <a:pt x="405537" y="242358"/>
                  </a:lnTo>
                  <a:lnTo>
                    <a:pt x="345469" y="250104"/>
                  </a:lnTo>
                  <a:lnTo>
                    <a:pt x="277653" y="237244"/>
                  </a:lnTo>
                  <a:close/>
                  <a:moveTo>
                    <a:pt x="370522" y="209730"/>
                  </a:moveTo>
                  <a:cubicBezTo>
                    <a:pt x="379476" y="209177"/>
                    <a:pt x="388341" y="209177"/>
                    <a:pt x="396757" y="211207"/>
                  </a:cubicBezTo>
                  <a:cubicBezTo>
                    <a:pt x="398548" y="211576"/>
                    <a:pt x="398906" y="214161"/>
                    <a:pt x="397115" y="215268"/>
                  </a:cubicBezTo>
                  <a:cubicBezTo>
                    <a:pt x="380998" y="222652"/>
                    <a:pt x="361658" y="221175"/>
                    <a:pt x="343750" y="220437"/>
                  </a:cubicBezTo>
                  <a:cubicBezTo>
                    <a:pt x="323335" y="219698"/>
                    <a:pt x="302562" y="218222"/>
                    <a:pt x="282864" y="212684"/>
                  </a:cubicBezTo>
                  <a:cubicBezTo>
                    <a:pt x="281789" y="212315"/>
                    <a:pt x="282147" y="210838"/>
                    <a:pt x="282864" y="210838"/>
                  </a:cubicBezTo>
                  <a:cubicBezTo>
                    <a:pt x="303279" y="210100"/>
                    <a:pt x="323693" y="211946"/>
                    <a:pt x="343750" y="211576"/>
                  </a:cubicBezTo>
                  <a:cubicBezTo>
                    <a:pt x="352525" y="211392"/>
                    <a:pt x="361568" y="210284"/>
                    <a:pt x="370522" y="209730"/>
                  </a:cubicBezTo>
                  <a:close/>
                  <a:moveTo>
                    <a:pt x="283012" y="197258"/>
                  </a:moveTo>
                  <a:cubicBezTo>
                    <a:pt x="279995" y="196943"/>
                    <a:pt x="277113" y="196853"/>
                    <a:pt x="275492" y="197933"/>
                  </a:cubicBezTo>
                  <a:lnTo>
                    <a:pt x="271529" y="197933"/>
                  </a:lnTo>
                  <a:cubicBezTo>
                    <a:pt x="261803" y="197213"/>
                    <a:pt x="261082" y="206580"/>
                    <a:pt x="270448" y="224952"/>
                  </a:cubicBezTo>
                  <a:lnTo>
                    <a:pt x="275705" y="231786"/>
                  </a:lnTo>
                  <a:lnTo>
                    <a:pt x="352491" y="240421"/>
                  </a:lnTo>
                  <a:lnTo>
                    <a:pt x="405537" y="237126"/>
                  </a:lnTo>
                  <a:lnTo>
                    <a:pt x="405537" y="233959"/>
                  </a:lnTo>
                  <a:cubicBezTo>
                    <a:pt x="405537" y="230716"/>
                    <a:pt x="407339" y="226754"/>
                    <a:pt x="410221" y="225673"/>
                  </a:cubicBezTo>
                  <a:cubicBezTo>
                    <a:pt x="472181" y="198294"/>
                    <a:pt x="404096" y="198654"/>
                    <a:pt x="402295" y="197933"/>
                  </a:cubicBezTo>
                  <a:cubicBezTo>
                    <a:pt x="397612" y="196132"/>
                    <a:pt x="389327" y="197933"/>
                    <a:pt x="384644" y="197933"/>
                  </a:cubicBezTo>
                  <a:lnTo>
                    <a:pt x="339974" y="197933"/>
                  </a:lnTo>
                  <a:cubicBezTo>
                    <a:pt x="324124" y="197933"/>
                    <a:pt x="306832" y="195772"/>
                    <a:pt x="291342" y="197933"/>
                  </a:cubicBezTo>
                  <a:cubicBezTo>
                    <a:pt x="289181" y="198114"/>
                    <a:pt x="286029" y="197573"/>
                    <a:pt x="283012" y="197258"/>
                  </a:cubicBezTo>
                  <a:close/>
                  <a:moveTo>
                    <a:pt x="333023" y="177506"/>
                  </a:moveTo>
                  <a:cubicBezTo>
                    <a:pt x="349250" y="177692"/>
                    <a:pt x="362039" y="178480"/>
                    <a:pt x="365911" y="178480"/>
                  </a:cubicBezTo>
                  <a:cubicBezTo>
                    <a:pt x="387886" y="178480"/>
                    <a:pt x="422829" y="171275"/>
                    <a:pt x="437959" y="192890"/>
                  </a:cubicBezTo>
                  <a:cubicBezTo>
                    <a:pt x="444083" y="201536"/>
                    <a:pt x="445884" y="215586"/>
                    <a:pt x="440480" y="225673"/>
                  </a:cubicBezTo>
                  <a:cubicBezTo>
                    <a:pt x="435077" y="235760"/>
                    <a:pt x="426431" y="235760"/>
                    <a:pt x="424990" y="238642"/>
                  </a:cubicBezTo>
                  <a:cubicBezTo>
                    <a:pt x="413463" y="266381"/>
                    <a:pt x="424990" y="321860"/>
                    <a:pt x="424990" y="352121"/>
                  </a:cubicBezTo>
                  <a:lnTo>
                    <a:pt x="424990" y="431059"/>
                  </a:lnTo>
                  <a:lnTo>
                    <a:pt x="417786" y="428134"/>
                  </a:lnTo>
                  <a:cubicBezTo>
                    <a:pt x="411662" y="426513"/>
                    <a:pt x="407339" y="430476"/>
                    <a:pt x="406078" y="435204"/>
                  </a:cubicBezTo>
                  <a:lnTo>
                    <a:pt x="408747" y="439875"/>
                  </a:lnTo>
                  <a:lnTo>
                    <a:pt x="416065" y="438069"/>
                  </a:lnTo>
                  <a:cubicBezTo>
                    <a:pt x="418958" y="437333"/>
                    <a:pt x="421128" y="441014"/>
                    <a:pt x="418958" y="443223"/>
                  </a:cubicBezTo>
                  <a:lnTo>
                    <a:pt x="414294" y="446015"/>
                  </a:lnTo>
                  <a:lnTo>
                    <a:pt x="415264" y="446958"/>
                  </a:lnTo>
                  <a:cubicBezTo>
                    <a:pt x="420127" y="446958"/>
                    <a:pt x="424990" y="443805"/>
                    <a:pt x="424990" y="437501"/>
                  </a:cubicBezTo>
                  <a:lnTo>
                    <a:pt x="424990" y="431059"/>
                  </a:lnTo>
                  <a:lnTo>
                    <a:pt x="508238" y="464850"/>
                  </a:lnTo>
                  <a:cubicBezTo>
                    <a:pt x="699638" y="576547"/>
                    <a:pt x="749204" y="856698"/>
                    <a:pt x="567644" y="1017145"/>
                  </a:cubicBezTo>
                  <a:cubicBezTo>
                    <a:pt x="396171" y="1168811"/>
                    <a:pt x="116987" y="1106127"/>
                    <a:pt x="26927" y="895020"/>
                  </a:cubicBezTo>
                  <a:cubicBezTo>
                    <a:pt x="-16661" y="792348"/>
                    <a:pt x="-6935" y="671664"/>
                    <a:pt x="53225" y="577278"/>
                  </a:cubicBezTo>
                  <a:cubicBezTo>
                    <a:pt x="82044" y="532607"/>
                    <a:pt x="120949" y="494781"/>
                    <a:pt x="166339" y="467402"/>
                  </a:cubicBezTo>
                  <a:cubicBezTo>
                    <a:pt x="190115" y="453352"/>
                    <a:pt x="216412" y="441464"/>
                    <a:pt x="243430" y="433898"/>
                  </a:cubicBezTo>
                  <a:cubicBezTo>
                    <a:pt x="262163" y="428494"/>
                    <a:pt x="255679" y="440743"/>
                    <a:pt x="257840" y="416606"/>
                  </a:cubicBezTo>
                  <a:cubicBezTo>
                    <a:pt x="261803" y="374817"/>
                    <a:pt x="257840" y="330866"/>
                    <a:pt x="257840" y="288717"/>
                  </a:cubicBezTo>
                  <a:cubicBezTo>
                    <a:pt x="257840" y="276468"/>
                    <a:pt x="262883" y="252331"/>
                    <a:pt x="257840" y="240803"/>
                  </a:cubicBezTo>
                  <a:cubicBezTo>
                    <a:pt x="254958" y="233959"/>
                    <a:pt x="252796" y="242965"/>
                    <a:pt x="241989" y="229636"/>
                  </a:cubicBezTo>
                  <a:cubicBezTo>
                    <a:pt x="204705" y="181812"/>
                    <a:pt x="284340" y="176949"/>
                    <a:pt x="333023" y="177506"/>
                  </a:cubicBezTo>
                  <a:close/>
                  <a:moveTo>
                    <a:pt x="282414" y="118588"/>
                  </a:moveTo>
                  <a:cubicBezTo>
                    <a:pt x="286432" y="119048"/>
                    <a:pt x="290176" y="121070"/>
                    <a:pt x="292185" y="124746"/>
                  </a:cubicBezTo>
                  <a:cubicBezTo>
                    <a:pt x="297299" y="132834"/>
                    <a:pt x="292551" y="143863"/>
                    <a:pt x="284515" y="147539"/>
                  </a:cubicBezTo>
                  <a:cubicBezTo>
                    <a:pt x="276844" y="151215"/>
                    <a:pt x="264425" y="150480"/>
                    <a:pt x="260042" y="142025"/>
                  </a:cubicBezTo>
                  <a:cubicBezTo>
                    <a:pt x="258216" y="138348"/>
                    <a:pt x="259311" y="132650"/>
                    <a:pt x="262005" y="128285"/>
                  </a:cubicBezTo>
                  <a:lnTo>
                    <a:pt x="270883" y="123870"/>
                  </a:lnTo>
                  <a:lnTo>
                    <a:pt x="270817" y="125022"/>
                  </a:lnTo>
                  <a:cubicBezTo>
                    <a:pt x="271548" y="125941"/>
                    <a:pt x="272826" y="126400"/>
                    <a:pt x="273922" y="125481"/>
                  </a:cubicBezTo>
                  <a:lnTo>
                    <a:pt x="274406" y="125621"/>
                  </a:lnTo>
                  <a:lnTo>
                    <a:pt x="268078" y="134672"/>
                  </a:lnTo>
                  <a:cubicBezTo>
                    <a:pt x="264790" y="141289"/>
                    <a:pt x="274287" y="144598"/>
                    <a:pt x="279401" y="143128"/>
                  </a:cubicBezTo>
                  <a:cubicBezTo>
                    <a:pt x="285245" y="141289"/>
                    <a:pt x="289263" y="135407"/>
                    <a:pt x="286706" y="129158"/>
                  </a:cubicBezTo>
                  <a:lnTo>
                    <a:pt x="274406" y="125621"/>
                  </a:lnTo>
                  <a:lnTo>
                    <a:pt x="275018" y="124746"/>
                  </a:lnTo>
                  <a:cubicBezTo>
                    <a:pt x="275383" y="123643"/>
                    <a:pt x="274287" y="122908"/>
                    <a:pt x="273557" y="122540"/>
                  </a:cubicBezTo>
                  <a:lnTo>
                    <a:pt x="270883" y="123870"/>
                  </a:lnTo>
                  <a:lnTo>
                    <a:pt x="271000" y="121805"/>
                  </a:lnTo>
                  <a:cubicBezTo>
                    <a:pt x="274105" y="119232"/>
                    <a:pt x="278396" y="118129"/>
                    <a:pt x="282414" y="118588"/>
                  </a:cubicBezTo>
                  <a:close/>
                  <a:moveTo>
                    <a:pt x="391881" y="70837"/>
                  </a:moveTo>
                  <a:lnTo>
                    <a:pt x="394630" y="71288"/>
                  </a:lnTo>
                  <a:lnTo>
                    <a:pt x="394472" y="72736"/>
                  </a:lnTo>
                  <a:lnTo>
                    <a:pt x="391881" y="70837"/>
                  </a:lnTo>
                  <a:close/>
                  <a:moveTo>
                    <a:pt x="374142" y="67921"/>
                  </a:moveTo>
                  <a:lnTo>
                    <a:pt x="385107" y="69723"/>
                  </a:lnTo>
                  <a:lnTo>
                    <a:pt x="384967" y="70196"/>
                  </a:lnTo>
                  <a:lnTo>
                    <a:pt x="390427" y="75558"/>
                  </a:lnTo>
                  <a:lnTo>
                    <a:pt x="371726" y="80389"/>
                  </a:lnTo>
                  <a:cubicBezTo>
                    <a:pt x="362421" y="85485"/>
                    <a:pt x="358485" y="97861"/>
                    <a:pt x="368863" y="104414"/>
                  </a:cubicBezTo>
                  <a:cubicBezTo>
                    <a:pt x="384699" y="113969"/>
                    <a:pt x="399931" y="94858"/>
                    <a:pt x="395989" y="81020"/>
                  </a:cubicBezTo>
                  <a:lnTo>
                    <a:pt x="390427" y="75558"/>
                  </a:lnTo>
                  <a:lnTo>
                    <a:pt x="394272" y="74565"/>
                  </a:lnTo>
                  <a:lnTo>
                    <a:pt x="394472" y="72736"/>
                  </a:lnTo>
                  <a:lnTo>
                    <a:pt x="401251" y="77704"/>
                  </a:lnTo>
                  <a:cubicBezTo>
                    <a:pt x="404293" y="83301"/>
                    <a:pt x="405008" y="90217"/>
                    <a:pt x="402503" y="96769"/>
                  </a:cubicBezTo>
                  <a:cubicBezTo>
                    <a:pt x="397135" y="110238"/>
                    <a:pt x="382462" y="117882"/>
                    <a:pt x="368863" y="113878"/>
                  </a:cubicBezTo>
                  <a:cubicBezTo>
                    <a:pt x="354548" y="109510"/>
                    <a:pt x="348464" y="93129"/>
                    <a:pt x="356337" y="80389"/>
                  </a:cubicBezTo>
                  <a:cubicBezTo>
                    <a:pt x="359916" y="74929"/>
                    <a:pt x="366805" y="70105"/>
                    <a:pt x="374142" y="67921"/>
                  </a:cubicBezTo>
                  <a:close/>
                  <a:moveTo>
                    <a:pt x="386041" y="66556"/>
                  </a:moveTo>
                  <a:lnTo>
                    <a:pt x="391881" y="70837"/>
                  </a:lnTo>
                  <a:lnTo>
                    <a:pt x="385107" y="69723"/>
                  </a:lnTo>
                  <a:lnTo>
                    <a:pt x="386041" y="66556"/>
                  </a:lnTo>
                  <a:close/>
                  <a:moveTo>
                    <a:pt x="282112" y="2794"/>
                  </a:moveTo>
                  <a:lnTo>
                    <a:pt x="282112" y="3265"/>
                  </a:lnTo>
                  <a:lnTo>
                    <a:pt x="290828" y="6929"/>
                  </a:lnTo>
                  <a:lnTo>
                    <a:pt x="278771" y="12382"/>
                  </a:lnTo>
                  <a:cubicBezTo>
                    <a:pt x="274256" y="15058"/>
                    <a:pt x="270373" y="18505"/>
                    <a:pt x="268025" y="23585"/>
                  </a:cubicBezTo>
                  <a:cubicBezTo>
                    <a:pt x="262967" y="35197"/>
                    <a:pt x="269108" y="47534"/>
                    <a:pt x="281751" y="49711"/>
                  </a:cubicBezTo>
                  <a:cubicBezTo>
                    <a:pt x="304238" y="53793"/>
                    <a:pt x="310672" y="24606"/>
                    <a:pt x="299378" y="10522"/>
                  </a:cubicBezTo>
                  <a:lnTo>
                    <a:pt x="290828" y="6929"/>
                  </a:lnTo>
                  <a:lnTo>
                    <a:pt x="293311" y="5805"/>
                  </a:lnTo>
                  <a:lnTo>
                    <a:pt x="293311" y="4494"/>
                  </a:lnTo>
                  <a:lnTo>
                    <a:pt x="303019" y="8391"/>
                  </a:lnTo>
                  <a:cubicBezTo>
                    <a:pt x="308392" y="14060"/>
                    <a:pt x="311733" y="21952"/>
                    <a:pt x="311733" y="30117"/>
                  </a:cubicBezTo>
                  <a:cubicBezTo>
                    <a:pt x="311733" y="45720"/>
                    <a:pt x="298006" y="59145"/>
                    <a:pt x="282474" y="58057"/>
                  </a:cubicBezTo>
                  <a:cubicBezTo>
                    <a:pt x="266218" y="57331"/>
                    <a:pt x="253214" y="42091"/>
                    <a:pt x="256465" y="25762"/>
                  </a:cubicBezTo>
                  <a:cubicBezTo>
                    <a:pt x="257910" y="17235"/>
                    <a:pt x="262968" y="9797"/>
                    <a:pt x="269741" y="5080"/>
                  </a:cubicBezTo>
                  <a:lnTo>
                    <a:pt x="282112" y="2794"/>
                  </a:lnTo>
                  <a:close/>
                  <a:moveTo>
                    <a:pt x="293311" y="725"/>
                  </a:moveTo>
                  <a:lnTo>
                    <a:pt x="293311" y="4494"/>
                  </a:lnTo>
                  <a:lnTo>
                    <a:pt x="286880" y="1913"/>
                  </a:lnTo>
                  <a:lnTo>
                    <a:pt x="293311" y="725"/>
                  </a:lnTo>
                  <a:close/>
                  <a:moveTo>
                    <a:pt x="282112" y="0"/>
                  </a:moveTo>
                  <a:lnTo>
                    <a:pt x="286880" y="1913"/>
                  </a:lnTo>
                  <a:lnTo>
                    <a:pt x="282112" y="2794"/>
                  </a:lnTo>
                  <a:lnTo>
                    <a:pt x="282112" y="0"/>
                  </a:ln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1" name="Freeform 900">
              <a:extLst>
                <a:ext uri="{FF2B5EF4-FFF2-40B4-BE49-F238E27FC236}">
                  <a16:creationId xmlns:a16="http://schemas.microsoft.com/office/drawing/2014/main" id="{DA7EF7EF-338F-E24E-B2CF-234ECD3825C6}"/>
                </a:ext>
              </a:extLst>
            </p:cNvPr>
            <p:cNvSpPr>
              <a:spLocks/>
            </p:cNvSpPr>
            <p:nvPr/>
          </p:nvSpPr>
          <p:spPr bwMode="auto">
            <a:xfrm>
              <a:off x="10704512" y="1916832"/>
              <a:ext cx="715937" cy="721148"/>
            </a:xfrm>
            <a:custGeom>
              <a:avLst/>
              <a:gdLst/>
              <a:ahLst/>
              <a:cxnLst/>
              <a:rect l="0" t="0"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lnTo>
                    <a:pt x="281640" y="162756"/>
                  </a:lnTo>
                  <a:close/>
                  <a:moveTo>
                    <a:pt x="280484" y="160907"/>
                  </a:moveTo>
                  <a:lnTo>
                    <a:pt x="284817" y="161681"/>
                  </a:lnTo>
                  <a:lnTo>
                    <a:pt x="282301" y="161978"/>
                  </a:lnTo>
                  <a:lnTo>
                    <a:pt x="281640" y="162756"/>
                  </a:lnTo>
                  <a:lnTo>
                    <a:pt x="281453" y="162572"/>
                  </a:lnTo>
                  <a:lnTo>
                    <a:pt x="280484" y="160907"/>
                  </a:lnTo>
                  <a:close/>
                  <a:moveTo>
                    <a:pt x="273098" y="140523"/>
                  </a:moveTo>
                  <a:lnTo>
                    <a:pt x="273218" y="140565"/>
                  </a:lnTo>
                  <a:lnTo>
                    <a:pt x="273106" y="140551"/>
                  </a:lnTo>
                  <a:lnTo>
                    <a:pt x="273098" y="140523"/>
                  </a:lnTo>
                  <a:close/>
                  <a:moveTo>
                    <a:pt x="269766" y="140158"/>
                  </a:moveTo>
                  <a:lnTo>
                    <a:pt x="273106" y="140551"/>
                  </a:lnTo>
                  <a:lnTo>
                    <a:pt x="274070" y="143890"/>
                  </a:lnTo>
                  <a:lnTo>
                    <a:pt x="269085" y="141874"/>
                  </a:lnTo>
                  <a:lnTo>
                    <a:pt x="269766" y="140158"/>
                  </a:lnTo>
                  <a:close/>
                  <a:moveTo>
                    <a:pt x="268631" y="138974"/>
                  </a:moveTo>
                  <a:lnTo>
                    <a:pt x="270041" y="139463"/>
                  </a:lnTo>
                  <a:lnTo>
                    <a:pt x="269766" y="140158"/>
                  </a:lnTo>
                  <a:lnTo>
                    <a:pt x="267717" y="139916"/>
                  </a:lnTo>
                  <a:lnTo>
                    <a:pt x="267358" y="139122"/>
                  </a:lnTo>
                  <a:lnTo>
                    <a:pt x="268631" y="138974"/>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2" name="Freeform 908">
              <a:extLst>
                <a:ext uri="{FF2B5EF4-FFF2-40B4-BE49-F238E27FC236}">
                  <a16:creationId xmlns:a16="http://schemas.microsoft.com/office/drawing/2014/main" id="{A1F170DA-A990-C343-BD9D-257EBB24F9D8}"/>
                </a:ext>
              </a:extLst>
            </p:cNvPr>
            <p:cNvSpPr>
              <a:spLocks/>
            </p:cNvSpPr>
            <p:nvPr/>
          </p:nvSpPr>
          <p:spPr bwMode="auto">
            <a:xfrm>
              <a:off x="1368254" y="4437112"/>
              <a:ext cx="804748" cy="698580"/>
            </a:xfrm>
            <a:custGeom>
              <a:avLst/>
              <a:gdLst/>
              <a:ahLst/>
              <a:cxnLst/>
              <a:rect l="0" t="0" r="r" b="b"/>
              <a:pathLst>
                <a:path w="524346" h="455171">
                  <a:moveTo>
                    <a:pt x="288857" y="350823"/>
                  </a:moveTo>
                  <a:cubicBezTo>
                    <a:pt x="291284" y="350011"/>
                    <a:pt x="294215" y="350733"/>
                    <a:pt x="295314" y="353800"/>
                  </a:cubicBezTo>
                  <a:cubicBezTo>
                    <a:pt x="297512" y="359933"/>
                    <a:pt x="287987" y="363180"/>
                    <a:pt x="285422" y="357047"/>
                  </a:cubicBezTo>
                  <a:cubicBezTo>
                    <a:pt x="284506" y="353980"/>
                    <a:pt x="286430" y="351635"/>
                    <a:pt x="288857" y="350823"/>
                  </a:cubicBezTo>
                  <a:close/>
                  <a:moveTo>
                    <a:pt x="337501" y="317595"/>
                  </a:moveTo>
                  <a:cubicBezTo>
                    <a:pt x="341014" y="316313"/>
                    <a:pt x="345284" y="317321"/>
                    <a:pt x="346707" y="321900"/>
                  </a:cubicBezTo>
                  <a:cubicBezTo>
                    <a:pt x="349909" y="331425"/>
                    <a:pt x="336033" y="336188"/>
                    <a:pt x="332831" y="327029"/>
                  </a:cubicBezTo>
                  <a:cubicBezTo>
                    <a:pt x="331230" y="322450"/>
                    <a:pt x="333987" y="318878"/>
                    <a:pt x="337501" y="317595"/>
                  </a:cubicBezTo>
                  <a:close/>
                  <a:moveTo>
                    <a:pt x="292505" y="311505"/>
                  </a:moveTo>
                  <a:cubicBezTo>
                    <a:pt x="296168" y="311154"/>
                    <a:pt x="299099" y="315710"/>
                    <a:pt x="297267" y="318865"/>
                  </a:cubicBezTo>
                  <a:cubicBezTo>
                    <a:pt x="293970" y="324122"/>
                    <a:pt x="288475" y="326575"/>
                    <a:pt x="282980" y="329730"/>
                  </a:cubicBezTo>
                  <a:cubicBezTo>
                    <a:pt x="277851" y="332534"/>
                    <a:pt x="272722" y="336038"/>
                    <a:pt x="266860" y="337090"/>
                  </a:cubicBezTo>
                  <a:cubicBezTo>
                    <a:pt x="262464" y="337791"/>
                    <a:pt x="261365" y="332884"/>
                    <a:pt x="263197" y="330080"/>
                  </a:cubicBezTo>
                  <a:cubicBezTo>
                    <a:pt x="266494" y="325524"/>
                    <a:pt x="272356" y="322370"/>
                    <a:pt x="277118" y="319215"/>
                  </a:cubicBezTo>
                  <a:cubicBezTo>
                    <a:pt x="281881" y="316061"/>
                    <a:pt x="286643" y="312556"/>
                    <a:pt x="292505" y="311505"/>
                  </a:cubicBezTo>
                  <a:close/>
                  <a:moveTo>
                    <a:pt x="214779" y="294521"/>
                  </a:moveTo>
                  <a:cubicBezTo>
                    <a:pt x="218808" y="293088"/>
                    <a:pt x="223754" y="294290"/>
                    <a:pt x="225586" y="299650"/>
                  </a:cubicBezTo>
                  <a:cubicBezTo>
                    <a:pt x="229249" y="310001"/>
                    <a:pt x="213130" y="315547"/>
                    <a:pt x="209467" y="305195"/>
                  </a:cubicBezTo>
                  <a:cubicBezTo>
                    <a:pt x="207635" y="300020"/>
                    <a:pt x="210749" y="295953"/>
                    <a:pt x="214779" y="294521"/>
                  </a:cubicBezTo>
                  <a:close/>
                  <a:moveTo>
                    <a:pt x="397071" y="286840"/>
                  </a:moveTo>
                  <a:cubicBezTo>
                    <a:pt x="400479" y="286613"/>
                    <a:pt x="404103" y="288698"/>
                    <a:pt x="404448" y="293229"/>
                  </a:cubicBezTo>
                  <a:cubicBezTo>
                    <a:pt x="405483" y="303379"/>
                    <a:pt x="404793" y="313529"/>
                    <a:pt x="404103" y="323679"/>
                  </a:cubicBezTo>
                  <a:cubicBezTo>
                    <a:pt x="403758" y="329842"/>
                    <a:pt x="394785" y="328754"/>
                    <a:pt x="394095" y="322954"/>
                  </a:cubicBezTo>
                  <a:cubicBezTo>
                    <a:pt x="393404" y="313529"/>
                    <a:pt x="391679" y="303741"/>
                    <a:pt x="390989" y="294316"/>
                  </a:cubicBezTo>
                  <a:cubicBezTo>
                    <a:pt x="390471" y="289604"/>
                    <a:pt x="393663" y="287066"/>
                    <a:pt x="397071" y="286840"/>
                  </a:cubicBezTo>
                  <a:close/>
                  <a:moveTo>
                    <a:pt x="356751" y="263057"/>
                  </a:moveTo>
                  <a:cubicBezTo>
                    <a:pt x="361060" y="261520"/>
                    <a:pt x="366322" y="262786"/>
                    <a:pt x="368136" y="268392"/>
                  </a:cubicBezTo>
                  <a:cubicBezTo>
                    <a:pt x="372127" y="279243"/>
                    <a:pt x="354710" y="285393"/>
                    <a:pt x="351082" y="274541"/>
                  </a:cubicBezTo>
                  <a:cubicBezTo>
                    <a:pt x="349086" y="268935"/>
                    <a:pt x="352442" y="264594"/>
                    <a:pt x="356751" y="263057"/>
                  </a:cubicBezTo>
                  <a:close/>
                  <a:moveTo>
                    <a:pt x="258724" y="254412"/>
                  </a:moveTo>
                  <a:cubicBezTo>
                    <a:pt x="262550" y="253142"/>
                    <a:pt x="267195" y="254321"/>
                    <a:pt x="268835" y="259401"/>
                  </a:cubicBezTo>
                  <a:cubicBezTo>
                    <a:pt x="272114" y="269198"/>
                    <a:pt x="256811" y="274278"/>
                    <a:pt x="253532" y="264118"/>
                  </a:cubicBezTo>
                  <a:cubicBezTo>
                    <a:pt x="251893" y="259401"/>
                    <a:pt x="254899" y="255682"/>
                    <a:pt x="258724" y="254412"/>
                  </a:cubicBezTo>
                  <a:close/>
                  <a:moveTo>
                    <a:pt x="152436" y="247547"/>
                  </a:moveTo>
                  <a:lnTo>
                    <a:pt x="153132" y="248139"/>
                  </a:lnTo>
                  <a:lnTo>
                    <a:pt x="154901" y="248257"/>
                  </a:lnTo>
                  <a:lnTo>
                    <a:pt x="152436" y="247547"/>
                  </a:lnTo>
                  <a:close/>
                  <a:moveTo>
                    <a:pt x="155245" y="238117"/>
                  </a:moveTo>
                  <a:lnTo>
                    <a:pt x="156170" y="238141"/>
                  </a:lnTo>
                  <a:lnTo>
                    <a:pt x="156451" y="239802"/>
                  </a:lnTo>
                  <a:lnTo>
                    <a:pt x="155680" y="240563"/>
                  </a:lnTo>
                  <a:lnTo>
                    <a:pt x="155106" y="239349"/>
                  </a:lnTo>
                  <a:lnTo>
                    <a:pt x="155245" y="238117"/>
                  </a:lnTo>
                  <a:close/>
                  <a:moveTo>
                    <a:pt x="321782" y="236024"/>
                  </a:moveTo>
                  <a:cubicBezTo>
                    <a:pt x="326154" y="234532"/>
                    <a:pt x="331491" y="235798"/>
                    <a:pt x="333516" y="241404"/>
                  </a:cubicBezTo>
                  <a:cubicBezTo>
                    <a:pt x="337197" y="252255"/>
                    <a:pt x="319896" y="258405"/>
                    <a:pt x="315846" y="247192"/>
                  </a:cubicBezTo>
                  <a:cubicBezTo>
                    <a:pt x="314006" y="241766"/>
                    <a:pt x="317411" y="237516"/>
                    <a:pt x="321782" y="236024"/>
                  </a:cubicBezTo>
                  <a:close/>
                  <a:moveTo>
                    <a:pt x="181471" y="234459"/>
                  </a:moveTo>
                  <a:lnTo>
                    <a:pt x="175763" y="244243"/>
                  </a:lnTo>
                  <a:lnTo>
                    <a:pt x="166917" y="249056"/>
                  </a:lnTo>
                  <a:lnTo>
                    <a:pt x="169142" y="249204"/>
                  </a:lnTo>
                  <a:cubicBezTo>
                    <a:pt x="173508" y="248166"/>
                    <a:pt x="176936" y="245866"/>
                    <a:pt x="179523" y="242698"/>
                  </a:cubicBezTo>
                  <a:lnTo>
                    <a:pt x="181471" y="234459"/>
                  </a:lnTo>
                  <a:close/>
                  <a:moveTo>
                    <a:pt x="181991" y="219299"/>
                  </a:moveTo>
                  <a:cubicBezTo>
                    <a:pt x="180892" y="222191"/>
                    <a:pt x="180159" y="225445"/>
                    <a:pt x="179060" y="228337"/>
                  </a:cubicBezTo>
                  <a:lnTo>
                    <a:pt x="182318" y="225122"/>
                  </a:lnTo>
                  <a:lnTo>
                    <a:pt x="182580" y="229772"/>
                  </a:lnTo>
                  <a:lnTo>
                    <a:pt x="184095" y="223369"/>
                  </a:lnTo>
                  <a:lnTo>
                    <a:pt x="182318" y="225122"/>
                  </a:lnTo>
                  <a:lnTo>
                    <a:pt x="181991" y="219299"/>
                  </a:lnTo>
                  <a:close/>
                  <a:moveTo>
                    <a:pt x="174379" y="219047"/>
                  </a:moveTo>
                  <a:lnTo>
                    <a:pt x="174109" y="219556"/>
                  </a:lnTo>
                  <a:lnTo>
                    <a:pt x="173948" y="219511"/>
                  </a:lnTo>
                  <a:lnTo>
                    <a:pt x="174379" y="219047"/>
                  </a:lnTo>
                  <a:close/>
                  <a:moveTo>
                    <a:pt x="174723" y="218398"/>
                  </a:moveTo>
                  <a:lnTo>
                    <a:pt x="174829" y="218563"/>
                  </a:lnTo>
                  <a:lnTo>
                    <a:pt x="174379" y="219047"/>
                  </a:lnTo>
                  <a:lnTo>
                    <a:pt x="174723" y="218398"/>
                  </a:lnTo>
                  <a:close/>
                  <a:moveTo>
                    <a:pt x="171824" y="216464"/>
                  </a:moveTo>
                  <a:lnTo>
                    <a:pt x="173198" y="219299"/>
                  </a:lnTo>
                  <a:lnTo>
                    <a:pt x="173948" y="219511"/>
                  </a:lnTo>
                  <a:lnTo>
                    <a:pt x="172466" y="221107"/>
                  </a:lnTo>
                  <a:lnTo>
                    <a:pt x="171824" y="216464"/>
                  </a:lnTo>
                  <a:close/>
                  <a:moveTo>
                    <a:pt x="251886" y="213736"/>
                  </a:moveTo>
                  <a:cubicBezTo>
                    <a:pt x="256212" y="212271"/>
                    <a:pt x="261457" y="213645"/>
                    <a:pt x="263298" y="219323"/>
                  </a:cubicBezTo>
                  <a:cubicBezTo>
                    <a:pt x="267347" y="230313"/>
                    <a:pt x="250046" y="236175"/>
                    <a:pt x="245996" y="225185"/>
                  </a:cubicBezTo>
                  <a:cubicBezTo>
                    <a:pt x="244156" y="219506"/>
                    <a:pt x="247561" y="215202"/>
                    <a:pt x="251886" y="213736"/>
                  </a:cubicBezTo>
                  <a:close/>
                  <a:moveTo>
                    <a:pt x="88768" y="197055"/>
                  </a:moveTo>
                  <a:cubicBezTo>
                    <a:pt x="92561" y="195758"/>
                    <a:pt x="97147" y="196921"/>
                    <a:pt x="98734" y="201750"/>
                  </a:cubicBezTo>
                  <a:cubicBezTo>
                    <a:pt x="102262" y="212125"/>
                    <a:pt x="87093" y="217134"/>
                    <a:pt x="83565" y="207117"/>
                  </a:cubicBezTo>
                  <a:cubicBezTo>
                    <a:pt x="81977" y="202108"/>
                    <a:pt x="84976" y="198352"/>
                    <a:pt x="88768" y="197055"/>
                  </a:cubicBezTo>
                  <a:close/>
                  <a:moveTo>
                    <a:pt x="148799" y="188447"/>
                  </a:moveTo>
                  <a:lnTo>
                    <a:pt x="144800" y="192037"/>
                  </a:lnTo>
                  <a:cubicBezTo>
                    <a:pt x="139908" y="196242"/>
                    <a:pt x="135561" y="200895"/>
                    <a:pt x="133206" y="208053"/>
                  </a:cubicBezTo>
                  <a:cubicBezTo>
                    <a:pt x="130489" y="216464"/>
                    <a:pt x="131123" y="225144"/>
                    <a:pt x="134610" y="232391"/>
                  </a:cubicBezTo>
                  <a:lnTo>
                    <a:pt x="147598" y="243434"/>
                  </a:lnTo>
                  <a:lnTo>
                    <a:pt x="147187" y="242797"/>
                  </a:lnTo>
                  <a:cubicBezTo>
                    <a:pt x="147187" y="242074"/>
                    <a:pt x="146821" y="241351"/>
                    <a:pt x="146821" y="240628"/>
                  </a:cubicBezTo>
                  <a:lnTo>
                    <a:pt x="147140" y="235281"/>
                  </a:lnTo>
                  <a:lnTo>
                    <a:pt x="150485" y="239182"/>
                  </a:lnTo>
                  <a:cubicBezTo>
                    <a:pt x="150118" y="236652"/>
                    <a:pt x="150118" y="234121"/>
                    <a:pt x="149752" y="231952"/>
                  </a:cubicBezTo>
                  <a:cubicBezTo>
                    <a:pt x="149019" y="232675"/>
                    <a:pt x="148286" y="233760"/>
                    <a:pt x="147187" y="234483"/>
                  </a:cubicBezTo>
                  <a:lnTo>
                    <a:pt x="147140" y="235281"/>
                  </a:lnTo>
                  <a:lnTo>
                    <a:pt x="146455" y="234483"/>
                  </a:lnTo>
                  <a:cubicBezTo>
                    <a:pt x="144623" y="232675"/>
                    <a:pt x="145356" y="228699"/>
                    <a:pt x="147554" y="227253"/>
                  </a:cubicBezTo>
                  <a:cubicBezTo>
                    <a:pt x="157445" y="222191"/>
                    <a:pt x="157079" y="219661"/>
                    <a:pt x="148286" y="213877"/>
                  </a:cubicBezTo>
                  <a:cubicBezTo>
                    <a:pt x="146821" y="212792"/>
                    <a:pt x="146088" y="210623"/>
                    <a:pt x="146455" y="209177"/>
                  </a:cubicBezTo>
                  <a:cubicBezTo>
                    <a:pt x="147187" y="207008"/>
                    <a:pt x="147554" y="205200"/>
                    <a:pt x="148653" y="203031"/>
                  </a:cubicBezTo>
                  <a:cubicBezTo>
                    <a:pt x="149019" y="204477"/>
                    <a:pt x="149019" y="206285"/>
                    <a:pt x="149019" y="207731"/>
                  </a:cubicBezTo>
                  <a:lnTo>
                    <a:pt x="148846" y="202258"/>
                  </a:lnTo>
                  <a:lnTo>
                    <a:pt x="149019" y="202670"/>
                  </a:lnTo>
                  <a:lnTo>
                    <a:pt x="148653" y="196163"/>
                  </a:lnTo>
                  <a:lnTo>
                    <a:pt x="148846" y="202258"/>
                  </a:lnTo>
                  <a:lnTo>
                    <a:pt x="145310" y="193858"/>
                  </a:lnTo>
                  <a:lnTo>
                    <a:pt x="148799" y="188447"/>
                  </a:lnTo>
                  <a:close/>
                  <a:moveTo>
                    <a:pt x="220427" y="182920"/>
                  </a:moveTo>
                  <a:cubicBezTo>
                    <a:pt x="225623" y="181199"/>
                    <a:pt x="231968" y="182739"/>
                    <a:pt x="234358" y="189262"/>
                  </a:cubicBezTo>
                  <a:cubicBezTo>
                    <a:pt x="238772" y="202307"/>
                    <a:pt x="218174" y="209192"/>
                    <a:pt x="213392" y="196147"/>
                  </a:cubicBezTo>
                  <a:cubicBezTo>
                    <a:pt x="211185" y="189624"/>
                    <a:pt x="215231" y="184641"/>
                    <a:pt x="220427" y="182920"/>
                  </a:cubicBezTo>
                  <a:close/>
                  <a:moveTo>
                    <a:pt x="263726" y="174509"/>
                  </a:moveTo>
                  <a:cubicBezTo>
                    <a:pt x="268342" y="172894"/>
                    <a:pt x="274024" y="174371"/>
                    <a:pt x="276154" y="180462"/>
                  </a:cubicBezTo>
                  <a:cubicBezTo>
                    <a:pt x="280060" y="193015"/>
                    <a:pt x="261595" y="199660"/>
                    <a:pt x="257689" y="187108"/>
                  </a:cubicBezTo>
                  <a:cubicBezTo>
                    <a:pt x="255559" y="180831"/>
                    <a:pt x="259110" y="176124"/>
                    <a:pt x="263726" y="174509"/>
                  </a:cubicBezTo>
                  <a:close/>
                  <a:moveTo>
                    <a:pt x="157117" y="171188"/>
                  </a:moveTo>
                  <a:lnTo>
                    <a:pt x="158305" y="174707"/>
                  </a:lnTo>
                  <a:lnTo>
                    <a:pt x="156031" y="174767"/>
                  </a:lnTo>
                  <a:cubicBezTo>
                    <a:pt x="154581" y="175125"/>
                    <a:pt x="154944" y="176915"/>
                    <a:pt x="156393" y="176915"/>
                  </a:cubicBezTo>
                  <a:lnTo>
                    <a:pt x="159254" y="177519"/>
                  </a:lnTo>
                  <a:lnTo>
                    <a:pt x="159654" y="178704"/>
                  </a:lnTo>
                  <a:lnTo>
                    <a:pt x="150857" y="186600"/>
                  </a:lnTo>
                  <a:lnTo>
                    <a:pt x="159369" y="188887"/>
                  </a:lnTo>
                  <a:lnTo>
                    <a:pt x="157077" y="194785"/>
                  </a:lnTo>
                  <a:lnTo>
                    <a:pt x="153782" y="198332"/>
                  </a:lnTo>
                  <a:cubicBezTo>
                    <a:pt x="154514" y="197970"/>
                    <a:pt x="155247" y="197970"/>
                    <a:pt x="155980" y="197609"/>
                  </a:cubicBezTo>
                  <a:lnTo>
                    <a:pt x="157077" y="194785"/>
                  </a:lnTo>
                  <a:lnTo>
                    <a:pt x="157812" y="193994"/>
                  </a:lnTo>
                  <a:cubicBezTo>
                    <a:pt x="158178" y="193994"/>
                    <a:pt x="158178" y="193994"/>
                    <a:pt x="158544" y="194355"/>
                  </a:cubicBezTo>
                  <a:cubicBezTo>
                    <a:pt x="160926" y="196163"/>
                    <a:pt x="161200" y="198693"/>
                    <a:pt x="160239" y="200862"/>
                  </a:cubicBezTo>
                  <a:lnTo>
                    <a:pt x="157261" y="203119"/>
                  </a:lnTo>
                  <a:lnTo>
                    <a:pt x="156713" y="201224"/>
                  </a:lnTo>
                  <a:cubicBezTo>
                    <a:pt x="156346" y="200501"/>
                    <a:pt x="155980" y="200139"/>
                    <a:pt x="155980" y="199416"/>
                  </a:cubicBezTo>
                  <a:cubicBezTo>
                    <a:pt x="154514" y="201585"/>
                    <a:pt x="153049" y="203754"/>
                    <a:pt x="151584" y="205562"/>
                  </a:cubicBezTo>
                  <a:cubicBezTo>
                    <a:pt x="152683" y="205562"/>
                    <a:pt x="153415" y="205562"/>
                    <a:pt x="154514" y="205200"/>
                  </a:cubicBezTo>
                  <a:lnTo>
                    <a:pt x="157261" y="203119"/>
                  </a:lnTo>
                  <a:lnTo>
                    <a:pt x="158178" y="206285"/>
                  </a:lnTo>
                  <a:lnTo>
                    <a:pt x="157411" y="208429"/>
                  </a:lnTo>
                  <a:lnTo>
                    <a:pt x="154881" y="206285"/>
                  </a:lnTo>
                  <a:cubicBezTo>
                    <a:pt x="155247" y="208454"/>
                    <a:pt x="155613" y="210262"/>
                    <a:pt x="155980" y="212431"/>
                  </a:cubicBezTo>
                  <a:lnTo>
                    <a:pt x="157411" y="208429"/>
                  </a:lnTo>
                  <a:lnTo>
                    <a:pt x="162666" y="212883"/>
                  </a:lnTo>
                  <a:cubicBezTo>
                    <a:pt x="164589" y="215142"/>
                    <a:pt x="165688" y="217853"/>
                    <a:pt x="165505" y="222191"/>
                  </a:cubicBezTo>
                  <a:cubicBezTo>
                    <a:pt x="165139" y="226168"/>
                    <a:pt x="163673" y="228608"/>
                    <a:pt x="161521" y="230551"/>
                  </a:cubicBezTo>
                  <a:lnTo>
                    <a:pt x="158150" y="232788"/>
                  </a:lnTo>
                  <a:lnTo>
                    <a:pt x="158178" y="232314"/>
                  </a:lnTo>
                  <a:cubicBezTo>
                    <a:pt x="156713" y="230868"/>
                    <a:pt x="155613" y="229422"/>
                    <a:pt x="153782" y="227614"/>
                  </a:cubicBezTo>
                  <a:lnTo>
                    <a:pt x="153415" y="235929"/>
                  </a:lnTo>
                  <a:lnTo>
                    <a:pt x="158150" y="232788"/>
                  </a:lnTo>
                  <a:lnTo>
                    <a:pt x="157828" y="238185"/>
                  </a:lnTo>
                  <a:lnTo>
                    <a:pt x="156170" y="238141"/>
                  </a:lnTo>
                  <a:lnTo>
                    <a:pt x="155613" y="234844"/>
                  </a:lnTo>
                  <a:lnTo>
                    <a:pt x="155245" y="238117"/>
                  </a:lnTo>
                  <a:lnTo>
                    <a:pt x="154514" y="238098"/>
                  </a:lnTo>
                  <a:lnTo>
                    <a:pt x="155106" y="239349"/>
                  </a:lnTo>
                  <a:lnTo>
                    <a:pt x="154881" y="241351"/>
                  </a:lnTo>
                  <a:lnTo>
                    <a:pt x="155680" y="240563"/>
                  </a:lnTo>
                  <a:lnTo>
                    <a:pt x="157079" y="243520"/>
                  </a:lnTo>
                  <a:lnTo>
                    <a:pt x="156451" y="239802"/>
                  </a:lnTo>
                  <a:lnTo>
                    <a:pt x="157812" y="238459"/>
                  </a:lnTo>
                  <a:lnTo>
                    <a:pt x="157828" y="238185"/>
                  </a:lnTo>
                  <a:lnTo>
                    <a:pt x="163078" y="238324"/>
                  </a:lnTo>
                  <a:cubicBezTo>
                    <a:pt x="165597" y="237284"/>
                    <a:pt x="167703" y="235206"/>
                    <a:pt x="169168" y="232314"/>
                  </a:cubicBezTo>
                  <a:cubicBezTo>
                    <a:pt x="169535" y="231952"/>
                    <a:pt x="172099" y="226168"/>
                    <a:pt x="171367" y="224722"/>
                  </a:cubicBezTo>
                  <a:lnTo>
                    <a:pt x="174109" y="219556"/>
                  </a:lnTo>
                  <a:lnTo>
                    <a:pt x="175763" y="220022"/>
                  </a:lnTo>
                  <a:lnTo>
                    <a:pt x="174829" y="218563"/>
                  </a:lnTo>
                  <a:lnTo>
                    <a:pt x="176495" y="216769"/>
                  </a:lnTo>
                  <a:cubicBezTo>
                    <a:pt x="176129" y="217130"/>
                    <a:pt x="175763" y="217130"/>
                    <a:pt x="175396" y="217130"/>
                  </a:cubicBezTo>
                  <a:lnTo>
                    <a:pt x="174723" y="218398"/>
                  </a:lnTo>
                  <a:lnTo>
                    <a:pt x="171367" y="213154"/>
                  </a:lnTo>
                  <a:lnTo>
                    <a:pt x="171824" y="216464"/>
                  </a:lnTo>
                  <a:lnTo>
                    <a:pt x="169168" y="210985"/>
                  </a:lnTo>
                  <a:cubicBezTo>
                    <a:pt x="169901" y="208454"/>
                    <a:pt x="167703" y="202670"/>
                    <a:pt x="171000" y="204839"/>
                  </a:cubicBezTo>
                  <a:cubicBezTo>
                    <a:pt x="166604" y="201947"/>
                    <a:pt x="168436" y="195440"/>
                    <a:pt x="173931" y="196163"/>
                  </a:cubicBezTo>
                  <a:cubicBezTo>
                    <a:pt x="179060" y="196886"/>
                    <a:pt x="181258" y="200139"/>
                    <a:pt x="180892" y="205200"/>
                  </a:cubicBezTo>
                  <a:cubicBezTo>
                    <a:pt x="180892" y="206646"/>
                    <a:pt x="180525" y="208816"/>
                    <a:pt x="180525" y="209900"/>
                  </a:cubicBezTo>
                  <a:lnTo>
                    <a:pt x="180334" y="211501"/>
                  </a:lnTo>
                  <a:lnTo>
                    <a:pt x="178327" y="208454"/>
                  </a:lnTo>
                  <a:cubicBezTo>
                    <a:pt x="177228" y="208454"/>
                    <a:pt x="176495" y="207731"/>
                    <a:pt x="175396" y="207731"/>
                  </a:cubicBezTo>
                  <a:cubicBezTo>
                    <a:pt x="176862" y="210262"/>
                    <a:pt x="178327" y="213154"/>
                    <a:pt x="179793" y="216046"/>
                  </a:cubicBezTo>
                  <a:lnTo>
                    <a:pt x="180334" y="211501"/>
                  </a:lnTo>
                  <a:lnTo>
                    <a:pt x="183090" y="215684"/>
                  </a:lnTo>
                  <a:lnTo>
                    <a:pt x="184392" y="222110"/>
                  </a:lnTo>
                  <a:lnTo>
                    <a:pt x="185738" y="216419"/>
                  </a:lnTo>
                  <a:cubicBezTo>
                    <a:pt x="184583" y="201220"/>
                    <a:pt x="177621" y="185290"/>
                    <a:pt x="167486" y="179256"/>
                  </a:cubicBezTo>
                  <a:lnTo>
                    <a:pt x="159254" y="177519"/>
                  </a:lnTo>
                  <a:lnTo>
                    <a:pt x="158305" y="174707"/>
                  </a:lnTo>
                  <a:lnTo>
                    <a:pt x="172792" y="174320"/>
                  </a:lnTo>
                  <a:cubicBezTo>
                    <a:pt x="186871" y="179890"/>
                    <a:pt x="193256" y="201164"/>
                    <a:pt x="195158" y="217001"/>
                  </a:cubicBezTo>
                  <a:cubicBezTo>
                    <a:pt x="197694" y="237402"/>
                    <a:pt x="188274" y="258876"/>
                    <a:pt x="165450" y="259950"/>
                  </a:cubicBezTo>
                  <a:cubicBezTo>
                    <a:pt x="141176" y="261382"/>
                    <a:pt x="120163" y="244202"/>
                    <a:pt x="118352" y="219864"/>
                  </a:cubicBezTo>
                  <a:cubicBezTo>
                    <a:pt x="116903" y="199106"/>
                    <a:pt x="133206" y="169041"/>
                    <a:pt x="157117" y="171188"/>
                  </a:cubicBezTo>
                  <a:close/>
                  <a:moveTo>
                    <a:pt x="241527" y="118130"/>
                  </a:moveTo>
                  <a:cubicBezTo>
                    <a:pt x="243686" y="117825"/>
                    <a:pt x="246026" y="118413"/>
                    <a:pt x="248186" y="120312"/>
                  </a:cubicBezTo>
                  <a:cubicBezTo>
                    <a:pt x="260424" y="131163"/>
                    <a:pt x="271943" y="143099"/>
                    <a:pt x="283821" y="154674"/>
                  </a:cubicBezTo>
                  <a:cubicBezTo>
                    <a:pt x="289580" y="160461"/>
                    <a:pt x="282021" y="169504"/>
                    <a:pt x="275542" y="164440"/>
                  </a:cubicBezTo>
                  <a:cubicBezTo>
                    <a:pt x="262224" y="154312"/>
                    <a:pt x="248906" y="144546"/>
                    <a:pt x="236667" y="133695"/>
                  </a:cubicBezTo>
                  <a:cubicBezTo>
                    <a:pt x="230188" y="127998"/>
                    <a:pt x="235047" y="119046"/>
                    <a:pt x="241527" y="118130"/>
                  </a:cubicBezTo>
                  <a:close/>
                  <a:moveTo>
                    <a:pt x="294021" y="87196"/>
                  </a:moveTo>
                  <a:cubicBezTo>
                    <a:pt x="298682" y="85581"/>
                    <a:pt x="304364" y="87058"/>
                    <a:pt x="306317" y="93149"/>
                  </a:cubicBezTo>
                  <a:cubicBezTo>
                    <a:pt x="310223" y="105701"/>
                    <a:pt x="291758" y="112347"/>
                    <a:pt x="287852" y="99794"/>
                  </a:cubicBezTo>
                  <a:cubicBezTo>
                    <a:pt x="285721" y="93518"/>
                    <a:pt x="289361" y="88811"/>
                    <a:pt x="294021" y="87196"/>
                  </a:cubicBezTo>
                  <a:close/>
                  <a:moveTo>
                    <a:pt x="242084" y="212"/>
                  </a:moveTo>
                  <a:cubicBezTo>
                    <a:pt x="248319" y="2008"/>
                    <a:pt x="244855" y="11707"/>
                    <a:pt x="244163" y="16018"/>
                  </a:cubicBezTo>
                  <a:lnTo>
                    <a:pt x="242152" y="31544"/>
                  </a:lnTo>
                  <a:lnTo>
                    <a:pt x="255020" y="27899"/>
                  </a:lnTo>
                  <a:cubicBezTo>
                    <a:pt x="265745" y="27893"/>
                    <a:pt x="276621" y="29871"/>
                    <a:pt x="287070" y="34006"/>
                  </a:cubicBezTo>
                  <a:lnTo>
                    <a:pt x="290912" y="36488"/>
                  </a:lnTo>
                  <a:lnTo>
                    <a:pt x="300645" y="23788"/>
                  </a:lnTo>
                  <a:cubicBezTo>
                    <a:pt x="304999" y="19081"/>
                    <a:pt x="310079" y="12564"/>
                    <a:pt x="316610" y="11478"/>
                  </a:cubicBezTo>
                  <a:cubicBezTo>
                    <a:pt x="319150" y="11116"/>
                    <a:pt x="321327" y="14012"/>
                    <a:pt x="320965" y="16185"/>
                  </a:cubicBezTo>
                  <a:cubicBezTo>
                    <a:pt x="319150" y="22702"/>
                    <a:pt x="312619" y="27409"/>
                    <a:pt x="308265" y="32115"/>
                  </a:cubicBezTo>
                  <a:lnTo>
                    <a:pt x="299188" y="41834"/>
                  </a:lnTo>
                  <a:lnTo>
                    <a:pt x="318658" y="54412"/>
                  </a:lnTo>
                  <a:lnTo>
                    <a:pt x="323188" y="61664"/>
                  </a:lnTo>
                  <a:lnTo>
                    <a:pt x="339747" y="52420"/>
                  </a:lnTo>
                  <a:cubicBezTo>
                    <a:pt x="347044" y="48146"/>
                    <a:pt x="354432" y="44103"/>
                    <a:pt x="362275" y="41529"/>
                  </a:cubicBezTo>
                  <a:cubicBezTo>
                    <a:pt x="368112" y="39691"/>
                    <a:pt x="372125" y="47779"/>
                    <a:pt x="367018" y="50720"/>
                  </a:cubicBezTo>
                  <a:lnTo>
                    <a:pt x="327595" y="68721"/>
                  </a:lnTo>
                  <a:lnTo>
                    <a:pt x="346671" y="99262"/>
                  </a:lnTo>
                  <a:lnTo>
                    <a:pt x="347309" y="101322"/>
                  </a:lnTo>
                  <a:lnTo>
                    <a:pt x="368161" y="103580"/>
                  </a:lnTo>
                  <a:cubicBezTo>
                    <a:pt x="374655" y="104293"/>
                    <a:pt x="384036" y="105005"/>
                    <a:pt x="387644" y="111420"/>
                  </a:cubicBezTo>
                  <a:cubicBezTo>
                    <a:pt x="388004" y="112846"/>
                    <a:pt x="388004" y="114271"/>
                    <a:pt x="386561" y="114628"/>
                  </a:cubicBezTo>
                  <a:cubicBezTo>
                    <a:pt x="380067" y="117122"/>
                    <a:pt x="371769" y="114628"/>
                    <a:pt x="364914" y="113559"/>
                  </a:cubicBezTo>
                  <a:lnTo>
                    <a:pt x="350720" y="112339"/>
                  </a:lnTo>
                  <a:lnTo>
                    <a:pt x="361514" y="147205"/>
                  </a:lnTo>
                  <a:lnTo>
                    <a:pt x="363107" y="146984"/>
                  </a:lnTo>
                  <a:cubicBezTo>
                    <a:pt x="379339" y="145208"/>
                    <a:pt x="405795" y="143841"/>
                    <a:pt x="406335" y="151493"/>
                  </a:cubicBezTo>
                  <a:cubicBezTo>
                    <a:pt x="406695" y="157322"/>
                    <a:pt x="394907" y="158780"/>
                    <a:pt x="382173" y="158871"/>
                  </a:cubicBezTo>
                  <a:lnTo>
                    <a:pt x="366290" y="158428"/>
                  </a:lnTo>
                  <a:lnTo>
                    <a:pt x="383799" y="191975"/>
                  </a:lnTo>
                  <a:lnTo>
                    <a:pt x="385669" y="193871"/>
                  </a:lnTo>
                  <a:lnTo>
                    <a:pt x="401890" y="190626"/>
                  </a:lnTo>
                  <a:cubicBezTo>
                    <a:pt x="409369" y="189527"/>
                    <a:pt x="417917" y="187329"/>
                    <a:pt x="424684" y="190993"/>
                  </a:cubicBezTo>
                  <a:cubicBezTo>
                    <a:pt x="426109" y="191725"/>
                    <a:pt x="426109" y="193923"/>
                    <a:pt x="425041" y="195023"/>
                  </a:cubicBezTo>
                  <a:cubicBezTo>
                    <a:pt x="419342" y="198686"/>
                    <a:pt x="412219" y="198686"/>
                    <a:pt x="405808" y="199419"/>
                  </a:cubicBezTo>
                  <a:lnTo>
                    <a:pt x="393503" y="201813"/>
                  </a:lnTo>
                  <a:lnTo>
                    <a:pt x="416329" y="224958"/>
                  </a:lnTo>
                  <a:lnTo>
                    <a:pt x="442738" y="219671"/>
                  </a:lnTo>
                  <a:cubicBezTo>
                    <a:pt x="447709" y="217539"/>
                    <a:pt x="451260" y="212918"/>
                    <a:pt x="456231" y="211497"/>
                  </a:cubicBezTo>
                  <a:cubicBezTo>
                    <a:pt x="457297" y="211141"/>
                    <a:pt x="458007" y="211497"/>
                    <a:pt x="458717" y="212208"/>
                  </a:cubicBezTo>
                  <a:cubicBezTo>
                    <a:pt x="462623" y="218605"/>
                    <a:pt x="455521" y="223936"/>
                    <a:pt x="450550" y="227135"/>
                  </a:cubicBezTo>
                  <a:cubicBezTo>
                    <a:pt x="445756" y="230156"/>
                    <a:pt x="439631" y="231578"/>
                    <a:pt x="433327" y="232378"/>
                  </a:cubicBezTo>
                  <a:lnTo>
                    <a:pt x="424376" y="233117"/>
                  </a:lnTo>
                  <a:lnTo>
                    <a:pt x="430882" y="239714"/>
                  </a:lnTo>
                  <a:lnTo>
                    <a:pt x="445455" y="255223"/>
                  </a:lnTo>
                  <a:lnTo>
                    <a:pt x="465081" y="248067"/>
                  </a:lnTo>
                  <a:cubicBezTo>
                    <a:pt x="471998" y="246219"/>
                    <a:pt x="479642" y="242891"/>
                    <a:pt x="486558" y="246588"/>
                  </a:cubicBezTo>
                  <a:cubicBezTo>
                    <a:pt x="487650" y="247697"/>
                    <a:pt x="488014" y="249176"/>
                    <a:pt x="486922" y="250285"/>
                  </a:cubicBezTo>
                  <a:cubicBezTo>
                    <a:pt x="482190" y="256570"/>
                    <a:pt x="473818" y="256570"/>
                    <a:pt x="466901" y="258788"/>
                  </a:cubicBezTo>
                  <a:lnTo>
                    <a:pt x="452902" y="263149"/>
                  </a:lnTo>
                  <a:lnTo>
                    <a:pt x="454039" y="264358"/>
                  </a:lnTo>
                  <a:cubicBezTo>
                    <a:pt x="461130" y="273126"/>
                    <a:pt x="467400" y="282603"/>
                    <a:pt x="472265" y="293255"/>
                  </a:cubicBezTo>
                  <a:lnTo>
                    <a:pt x="477888" y="317311"/>
                  </a:lnTo>
                  <a:lnTo>
                    <a:pt x="478485" y="317260"/>
                  </a:lnTo>
                  <a:cubicBezTo>
                    <a:pt x="483141" y="317260"/>
                    <a:pt x="485290" y="317626"/>
                    <a:pt x="489230" y="314695"/>
                  </a:cubicBezTo>
                  <a:cubicBezTo>
                    <a:pt x="491379" y="312497"/>
                    <a:pt x="493528" y="310299"/>
                    <a:pt x="495677" y="308101"/>
                  </a:cubicBezTo>
                  <a:cubicBezTo>
                    <a:pt x="502482" y="301507"/>
                    <a:pt x="510361" y="297844"/>
                    <a:pt x="519673" y="296378"/>
                  </a:cubicBezTo>
                  <a:cubicBezTo>
                    <a:pt x="525404" y="295279"/>
                    <a:pt x="526120" y="304438"/>
                    <a:pt x="520390" y="305537"/>
                  </a:cubicBezTo>
                  <a:cubicBezTo>
                    <a:pt x="509287" y="307735"/>
                    <a:pt x="503556" y="313596"/>
                    <a:pt x="495677" y="321289"/>
                  </a:cubicBezTo>
                  <a:cubicBezTo>
                    <a:pt x="492811" y="323854"/>
                    <a:pt x="490662" y="325686"/>
                    <a:pt x="486723" y="326418"/>
                  </a:cubicBezTo>
                  <a:lnTo>
                    <a:pt x="479572" y="324517"/>
                  </a:lnTo>
                  <a:lnTo>
                    <a:pt x="483254" y="340269"/>
                  </a:lnTo>
                  <a:lnTo>
                    <a:pt x="482623" y="343345"/>
                  </a:lnTo>
                  <a:lnTo>
                    <a:pt x="495127" y="345895"/>
                  </a:lnTo>
                  <a:cubicBezTo>
                    <a:pt x="503415" y="345849"/>
                    <a:pt x="511523" y="343916"/>
                    <a:pt x="518190" y="339499"/>
                  </a:cubicBezTo>
                  <a:cubicBezTo>
                    <a:pt x="522514" y="336554"/>
                    <a:pt x="526118" y="342812"/>
                    <a:pt x="522514" y="346125"/>
                  </a:cubicBezTo>
                  <a:cubicBezTo>
                    <a:pt x="514586" y="352936"/>
                    <a:pt x="504587" y="356801"/>
                    <a:pt x="494857" y="356709"/>
                  </a:cubicBezTo>
                  <a:lnTo>
                    <a:pt x="481290" y="349851"/>
                  </a:lnTo>
                  <a:lnTo>
                    <a:pt x="478548" y="363236"/>
                  </a:lnTo>
                  <a:lnTo>
                    <a:pt x="464910" y="381200"/>
                  </a:lnTo>
                  <a:lnTo>
                    <a:pt x="468981" y="384441"/>
                  </a:lnTo>
                  <a:cubicBezTo>
                    <a:pt x="475455" y="390562"/>
                    <a:pt x="482648" y="394523"/>
                    <a:pt x="491280" y="396323"/>
                  </a:cubicBezTo>
                  <a:cubicBezTo>
                    <a:pt x="495956" y="398123"/>
                    <a:pt x="494877" y="406044"/>
                    <a:pt x="489482" y="404964"/>
                  </a:cubicBezTo>
                  <a:cubicBezTo>
                    <a:pt x="480490" y="402804"/>
                    <a:pt x="472577" y="399203"/>
                    <a:pt x="465024" y="393802"/>
                  </a:cubicBezTo>
                  <a:lnTo>
                    <a:pt x="456791" y="386163"/>
                  </a:lnTo>
                  <a:lnTo>
                    <a:pt x="439522" y="395137"/>
                  </a:lnTo>
                  <a:lnTo>
                    <a:pt x="432662" y="395586"/>
                  </a:lnTo>
                  <a:lnTo>
                    <a:pt x="436916" y="403115"/>
                  </a:lnTo>
                  <a:cubicBezTo>
                    <a:pt x="438371" y="410583"/>
                    <a:pt x="438283" y="418673"/>
                    <a:pt x="437754" y="424718"/>
                  </a:cubicBezTo>
                  <a:cubicBezTo>
                    <a:pt x="437401" y="428274"/>
                    <a:pt x="431051" y="427918"/>
                    <a:pt x="431404" y="424362"/>
                  </a:cubicBezTo>
                  <a:cubicBezTo>
                    <a:pt x="431757" y="417250"/>
                    <a:pt x="431051" y="410494"/>
                    <a:pt x="428935" y="403737"/>
                  </a:cubicBezTo>
                  <a:lnTo>
                    <a:pt x="426267" y="396005"/>
                  </a:lnTo>
                  <a:lnTo>
                    <a:pt x="415337" y="396721"/>
                  </a:lnTo>
                  <a:lnTo>
                    <a:pt x="388112" y="393108"/>
                  </a:lnTo>
                  <a:lnTo>
                    <a:pt x="388728" y="406047"/>
                  </a:lnTo>
                  <a:cubicBezTo>
                    <a:pt x="390542" y="412119"/>
                    <a:pt x="395622" y="415334"/>
                    <a:pt x="397800" y="420692"/>
                  </a:cubicBezTo>
                  <a:cubicBezTo>
                    <a:pt x="400702" y="427121"/>
                    <a:pt x="398888" y="431765"/>
                    <a:pt x="392357" y="433908"/>
                  </a:cubicBezTo>
                  <a:cubicBezTo>
                    <a:pt x="390905" y="434622"/>
                    <a:pt x="389454" y="433550"/>
                    <a:pt x="389817" y="431765"/>
                  </a:cubicBezTo>
                  <a:cubicBezTo>
                    <a:pt x="391268" y="427121"/>
                    <a:pt x="384011" y="421763"/>
                    <a:pt x="381471" y="418191"/>
                  </a:cubicBezTo>
                  <a:cubicBezTo>
                    <a:pt x="379657" y="415334"/>
                    <a:pt x="378568" y="411762"/>
                    <a:pt x="377480" y="408547"/>
                  </a:cubicBezTo>
                  <a:lnTo>
                    <a:pt x="380342" y="392077"/>
                  </a:lnTo>
                  <a:lnTo>
                    <a:pt x="364535" y="389979"/>
                  </a:lnTo>
                  <a:cubicBezTo>
                    <a:pt x="355707" y="389979"/>
                    <a:pt x="348321" y="393126"/>
                    <a:pt x="341025" y="397126"/>
                  </a:cubicBezTo>
                  <a:lnTo>
                    <a:pt x="339222" y="398089"/>
                  </a:lnTo>
                  <a:lnTo>
                    <a:pt x="347298" y="413377"/>
                  </a:lnTo>
                  <a:cubicBezTo>
                    <a:pt x="349875" y="419043"/>
                    <a:pt x="354660" y="425772"/>
                    <a:pt x="352820" y="432500"/>
                  </a:cubicBezTo>
                  <a:cubicBezTo>
                    <a:pt x="352451" y="433563"/>
                    <a:pt x="350979" y="434625"/>
                    <a:pt x="349875" y="433917"/>
                  </a:cubicBezTo>
                  <a:cubicBezTo>
                    <a:pt x="343617" y="430021"/>
                    <a:pt x="342144" y="422939"/>
                    <a:pt x="339199" y="416918"/>
                  </a:cubicBezTo>
                  <a:lnTo>
                    <a:pt x="333488" y="401152"/>
                  </a:lnTo>
                  <a:lnTo>
                    <a:pt x="318056" y="409396"/>
                  </a:lnTo>
                  <a:cubicBezTo>
                    <a:pt x="309229" y="412812"/>
                    <a:pt x="299951" y="415149"/>
                    <a:pt x="290538" y="416183"/>
                  </a:cubicBezTo>
                  <a:lnTo>
                    <a:pt x="282538" y="415891"/>
                  </a:lnTo>
                  <a:lnTo>
                    <a:pt x="275653" y="438868"/>
                  </a:lnTo>
                  <a:cubicBezTo>
                    <a:pt x="273537" y="445026"/>
                    <a:pt x="270009" y="458429"/>
                    <a:pt x="261189" y="454444"/>
                  </a:cubicBezTo>
                  <a:cubicBezTo>
                    <a:pt x="260131" y="454082"/>
                    <a:pt x="259778" y="452271"/>
                    <a:pt x="260131" y="451184"/>
                  </a:cubicBezTo>
                  <a:cubicBezTo>
                    <a:pt x="261895" y="447562"/>
                    <a:pt x="264364" y="444664"/>
                    <a:pt x="265775" y="440679"/>
                  </a:cubicBezTo>
                  <a:cubicBezTo>
                    <a:pt x="266834" y="437056"/>
                    <a:pt x="267892" y="433796"/>
                    <a:pt x="269303" y="430536"/>
                  </a:cubicBezTo>
                  <a:lnTo>
                    <a:pt x="275020" y="415617"/>
                  </a:lnTo>
                  <a:lnTo>
                    <a:pt x="262209" y="415149"/>
                  </a:lnTo>
                  <a:cubicBezTo>
                    <a:pt x="248698" y="412273"/>
                    <a:pt x="238339" y="406340"/>
                    <a:pt x="229664" y="398761"/>
                  </a:cubicBezTo>
                  <a:lnTo>
                    <a:pt x="228878" y="397840"/>
                  </a:lnTo>
                  <a:lnTo>
                    <a:pt x="214638" y="419875"/>
                  </a:lnTo>
                  <a:cubicBezTo>
                    <a:pt x="211049" y="425681"/>
                    <a:pt x="199564" y="436203"/>
                    <a:pt x="194180" y="425681"/>
                  </a:cubicBezTo>
                  <a:cubicBezTo>
                    <a:pt x="193103" y="424229"/>
                    <a:pt x="193462" y="422415"/>
                    <a:pt x="195616" y="421326"/>
                  </a:cubicBezTo>
                  <a:cubicBezTo>
                    <a:pt x="203153" y="418061"/>
                    <a:pt x="206383" y="412255"/>
                    <a:pt x="211767" y="406086"/>
                  </a:cubicBezTo>
                  <a:lnTo>
                    <a:pt x="223777" y="391871"/>
                  </a:lnTo>
                  <a:lnTo>
                    <a:pt x="207218" y="372495"/>
                  </a:lnTo>
                  <a:lnTo>
                    <a:pt x="203030" y="367016"/>
                  </a:lnTo>
                  <a:lnTo>
                    <a:pt x="179376" y="383237"/>
                  </a:lnTo>
                  <a:cubicBezTo>
                    <a:pt x="174655" y="388351"/>
                    <a:pt x="168844" y="394926"/>
                    <a:pt x="161944" y="391273"/>
                  </a:cubicBezTo>
                  <a:cubicBezTo>
                    <a:pt x="160128" y="390178"/>
                    <a:pt x="159765" y="389082"/>
                    <a:pt x="159765" y="387621"/>
                  </a:cubicBezTo>
                  <a:cubicBezTo>
                    <a:pt x="160855" y="379220"/>
                    <a:pt x="172476" y="372280"/>
                    <a:pt x="178649" y="367531"/>
                  </a:cubicBezTo>
                  <a:lnTo>
                    <a:pt x="197570" y="359875"/>
                  </a:lnTo>
                  <a:lnTo>
                    <a:pt x="186057" y="344814"/>
                  </a:lnTo>
                  <a:lnTo>
                    <a:pt x="163273" y="328429"/>
                  </a:lnTo>
                  <a:lnTo>
                    <a:pt x="142702" y="342208"/>
                  </a:lnTo>
                  <a:cubicBezTo>
                    <a:pt x="135495" y="347277"/>
                    <a:pt x="128288" y="355242"/>
                    <a:pt x="118918" y="355242"/>
                  </a:cubicBezTo>
                  <a:cubicBezTo>
                    <a:pt x="116396" y="355242"/>
                    <a:pt x="115315" y="352708"/>
                    <a:pt x="116035" y="350897"/>
                  </a:cubicBezTo>
                  <a:cubicBezTo>
                    <a:pt x="119279" y="341484"/>
                    <a:pt x="130450" y="336777"/>
                    <a:pt x="138017" y="332070"/>
                  </a:cubicBezTo>
                  <a:lnTo>
                    <a:pt x="154533" y="322804"/>
                  </a:lnTo>
                  <a:lnTo>
                    <a:pt x="94939" y="293840"/>
                  </a:lnTo>
                  <a:lnTo>
                    <a:pt x="87860" y="288011"/>
                  </a:lnTo>
                  <a:lnTo>
                    <a:pt x="81681" y="294850"/>
                  </a:lnTo>
                  <a:cubicBezTo>
                    <a:pt x="68763" y="308665"/>
                    <a:pt x="47048" y="328970"/>
                    <a:pt x="41418" y="312072"/>
                  </a:cubicBezTo>
                  <a:cubicBezTo>
                    <a:pt x="40703" y="310618"/>
                    <a:pt x="41775" y="309165"/>
                    <a:pt x="42847" y="308801"/>
                  </a:cubicBezTo>
                  <a:cubicBezTo>
                    <a:pt x="47494" y="306621"/>
                    <a:pt x="51426" y="305894"/>
                    <a:pt x="55358" y="302623"/>
                  </a:cubicBezTo>
                  <a:cubicBezTo>
                    <a:pt x="58575" y="300443"/>
                    <a:pt x="61435" y="297899"/>
                    <a:pt x="64294" y="295355"/>
                  </a:cubicBezTo>
                  <a:lnTo>
                    <a:pt x="80220" y="281721"/>
                  </a:lnTo>
                  <a:lnTo>
                    <a:pt x="68592" y="272148"/>
                  </a:lnTo>
                  <a:lnTo>
                    <a:pt x="60776" y="260469"/>
                  </a:lnTo>
                  <a:lnTo>
                    <a:pt x="49715" y="269603"/>
                  </a:lnTo>
                  <a:cubicBezTo>
                    <a:pt x="45436" y="272272"/>
                    <a:pt x="40800" y="274205"/>
                    <a:pt x="35986" y="274757"/>
                  </a:cubicBezTo>
                  <a:cubicBezTo>
                    <a:pt x="28497" y="275861"/>
                    <a:pt x="19225" y="274757"/>
                    <a:pt x="16016" y="266658"/>
                  </a:cubicBezTo>
                  <a:cubicBezTo>
                    <a:pt x="15303" y="264818"/>
                    <a:pt x="17086" y="262977"/>
                    <a:pt x="18512" y="262977"/>
                  </a:cubicBezTo>
                  <a:cubicBezTo>
                    <a:pt x="25288" y="262609"/>
                    <a:pt x="30994" y="264450"/>
                    <a:pt x="37412" y="262609"/>
                  </a:cubicBezTo>
                  <a:lnTo>
                    <a:pt x="55843" y="253096"/>
                  </a:lnTo>
                  <a:lnTo>
                    <a:pt x="49271" y="243275"/>
                  </a:lnTo>
                  <a:lnTo>
                    <a:pt x="44070" y="212964"/>
                  </a:lnTo>
                  <a:lnTo>
                    <a:pt x="18672" y="208123"/>
                  </a:lnTo>
                  <a:cubicBezTo>
                    <a:pt x="10297" y="203121"/>
                    <a:pt x="3526" y="195299"/>
                    <a:pt x="140" y="185840"/>
                  </a:cubicBezTo>
                  <a:cubicBezTo>
                    <a:pt x="-572" y="184021"/>
                    <a:pt x="1566" y="182566"/>
                    <a:pt x="3348" y="183658"/>
                  </a:cubicBezTo>
                  <a:cubicBezTo>
                    <a:pt x="10119" y="188751"/>
                    <a:pt x="16177" y="194754"/>
                    <a:pt x="22859" y="199301"/>
                  </a:cubicBezTo>
                  <a:lnTo>
                    <a:pt x="42739" y="205211"/>
                  </a:lnTo>
                  <a:lnTo>
                    <a:pt x="41119" y="195767"/>
                  </a:lnTo>
                  <a:lnTo>
                    <a:pt x="50806" y="173133"/>
                  </a:lnTo>
                  <a:lnTo>
                    <a:pt x="34125" y="158282"/>
                  </a:lnTo>
                  <a:cubicBezTo>
                    <a:pt x="29771" y="154305"/>
                    <a:pt x="23965" y="150690"/>
                    <a:pt x="23240" y="144545"/>
                  </a:cubicBezTo>
                  <a:cubicBezTo>
                    <a:pt x="23240" y="142737"/>
                    <a:pt x="24691" y="141291"/>
                    <a:pt x="25780" y="141291"/>
                  </a:cubicBezTo>
                  <a:cubicBezTo>
                    <a:pt x="32674" y="141652"/>
                    <a:pt x="36303" y="146714"/>
                    <a:pt x="40294" y="151052"/>
                  </a:cubicBezTo>
                  <a:lnTo>
                    <a:pt x="54567" y="164345"/>
                  </a:lnTo>
                  <a:lnTo>
                    <a:pt x="59720" y="152304"/>
                  </a:lnTo>
                  <a:cubicBezTo>
                    <a:pt x="67286" y="144034"/>
                    <a:pt x="76113" y="137921"/>
                    <a:pt x="85616" y="133022"/>
                  </a:cubicBezTo>
                  <a:lnTo>
                    <a:pt x="86785" y="132554"/>
                  </a:lnTo>
                  <a:lnTo>
                    <a:pt x="74307" y="121006"/>
                  </a:lnTo>
                  <a:cubicBezTo>
                    <a:pt x="71366" y="113716"/>
                    <a:pt x="67690" y="99134"/>
                    <a:pt x="76513" y="94395"/>
                  </a:cubicBezTo>
                  <a:cubicBezTo>
                    <a:pt x="77983" y="93666"/>
                    <a:pt x="79086" y="94030"/>
                    <a:pt x="79822" y="95489"/>
                  </a:cubicBezTo>
                  <a:cubicBezTo>
                    <a:pt x="82763" y="102050"/>
                    <a:pt x="81292" y="109706"/>
                    <a:pt x="84233" y="116267"/>
                  </a:cubicBezTo>
                  <a:lnTo>
                    <a:pt x="94521" y="129454"/>
                  </a:lnTo>
                  <a:lnTo>
                    <a:pt x="115566" y="121022"/>
                  </a:lnTo>
                  <a:lnTo>
                    <a:pt x="122097" y="117874"/>
                  </a:lnTo>
                  <a:lnTo>
                    <a:pt x="117517" y="110640"/>
                  </a:lnTo>
                  <a:cubicBezTo>
                    <a:pt x="115007" y="107343"/>
                    <a:pt x="112140" y="104779"/>
                    <a:pt x="112498" y="100383"/>
                  </a:cubicBezTo>
                  <a:cubicBezTo>
                    <a:pt x="112498" y="99284"/>
                    <a:pt x="113574" y="98185"/>
                    <a:pt x="114649" y="98185"/>
                  </a:cubicBezTo>
                  <a:cubicBezTo>
                    <a:pt x="119668" y="96719"/>
                    <a:pt x="123880" y="100291"/>
                    <a:pt x="127016" y="105237"/>
                  </a:cubicBezTo>
                  <a:lnTo>
                    <a:pt x="130362" y="113889"/>
                  </a:lnTo>
                  <a:lnTo>
                    <a:pt x="151372" y="103762"/>
                  </a:lnTo>
                  <a:lnTo>
                    <a:pt x="168988" y="87995"/>
                  </a:lnTo>
                  <a:lnTo>
                    <a:pt x="167703" y="86258"/>
                  </a:lnTo>
                  <a:cubicBezTo>
                    <a:pt x="164881" y="84110"/>
                    <a:pt x="161706" y="82320"/>
                    <a:pt x="158531" y="79814"/>
                  </a:cubicBezTo>
                  <a:cubicBezTo>
                    <a:pt x="154298" y="76593"/>
                    <a:pt x="148653" y="70507"/>
                    <a:pt x="150770" y="64422"/>
                  </a:cubicBezTo>
                  <a:cubicBezTo>
                    <a:pt x="150770" y="63348"/>
                    <a:pt x="152181" y="61916"/>
                    <a:pt x="153592" y="62632"/>
                  </a:cubicBezTo>
                  <a:cubicBezTo>
                    <a:pt x="159413" y="64422"/>
                    <a:pt x="167615" y="68180"/>
                    <a:pt x="173921" y="73416"/>
                  </a:cubicBezTo>
                  <a:lnTo>
                    <a:pt x="178805" y="79209"/>
                  </a:lnTo>
                  <a:lnTo>
                    <a:pt x="178872" y="79148"/>
                  </a:lnTo>
                  <a:lnTo>
                    <a:pt x="178925" y="79352"/>
                  </a:lnTo>
                  <a:lnTo>
                    <a:pt x="181423" y="82315"/>
                  </a:lnTo>
                  <a:lnTo>
                    <a:pt x="181898" y="85837"/>
                  </a:lnTo>
                  <a:lnTo>
                    <a:pt x="186331" y="86017"/>
                  </a:lnTo>
                  <a:lnTo>
                    <a:pt x="182677" y="91610"/>
                  </a:lnTo>
                  <a:lnTo>
                    <a:pt x="182873" y="93059"/>
                  </a:lnTo>
                  <a:lnTo>
                    <a:pt x="181555" y="93327"/>
                  </a:lnTo>
                  <a:lnTo>
                    <a:pt x="166279" y="116707"/>
                  </a:lnTo>
                  <a:cubicBezTo>
                    <a:pt x="156371" y="124977"/>
                    <a:pt x="143850" y="130550"/>
                    <a:pt x="127816" y="135404"/>
                  </a:cubicBezTo>
                  <a:cubicBezTo>
                    <a:pt x="85301" y="148349"/>
                    <a:pt x="43866" y="173519"/>
                    <a:pt x="58278" y="225656"/>
                  </a:cubicBezTo>
                  <a:cubicBezTo>
                    <a:pt x="66926" y="256939"/>
                    <a:pt x="94308" y="277434"/>
                    <a:pt x="121331" y="292177"/>
                  </a:cubicBezTo>
                  <a:cubicBezTo>
                    <a:pt x="154119" y="309795"/>
                    <a:pt x="190870" y="313391"/>
                    <a:pt x="211767" y="346112"/>
                  </a:cubicBezTo>
                  <a:cubicBezTo>
                    <a:pt x="231223" y="375956"/>
                    <a:pt x="245275" y="402924"/>
                    <a:pt x="287070" y="399328"/>
                  </a:cubicBezTo>
                  <a:cubicBezTo>
                    <a:pt x="319497" y="396092"/>
                    <a:pt x="324902" y="372360"/>
                    <a:pt x="349762" y="367326"/>
                  </a:cubicBezTo>
                  <a:cubicBezTo>
                    <a:pt x="367777" y="363731"/>
                    <a:pt x="389395" y="377394"/>
                    <a:pt x="406690" y="377754"/>
                  </a:cubicBezTo>
                  <a:cubicBezTo>
                    <a:pt x="508655" y="380271"/>
                    <a:pt x="428308" y="265928"/>
                    <a:pt x="395520" y="237522"/>
                  </a:cubicBezTo>
                  <a:cubicBezTo>
                    <a:pt x="379667" y="223499"/>
                    <a:pt x="363454" y="211993"/>
                    <a:pt x="353365" y="193295"/>
                  </a:cubicBezTo>
                  <a:cubicBezTo>
                    <a:pt x="341475" y="171361"/>
                    <a:pt x="340755" y="146191"/>
                    <a:pt x="333188" y="122460"/>
                  </a:cubicBezTo>
                  <a:cubicBezTo>
                    <a:pt x="323460" y="91537"/>
                    <a:pt x="304004" y="60614"/>
                    <a:pt x="270496" y="51984"/>
                  </a:cubicBezTo>
                  <a:cubicBezTo>
                    <a:pt x="236988" y="43714"/>
                    <a:pt x="212127" y="65648"/>
                    <a:pt x="189428" y="86143"/>
                  </a:cubicBezTo>
                  <a:lnTo>
                    <a:pt x="186331" y="86017"/>
                  </a:lnTo>
                  <a:lnTo>
                    <a:pt x="189068" y="81829"/>
                  </a:lnTo>
                  <a:cubicBezTo>
                    <a:pt x="191230" y="77154"/>
                    <a:pt x="185465" y="72839"/>
                    <a:pt x="181502" y="76795"/>
                  </a:cubicBezTo>
                  <a:lnTo>
                    <a:pt x="178872" y="79148"/>
                  </a:lnTo>
                  <a:lnTo>
                    <a:pt x="178259" y="76795"/>
                  </a:lnTo>
                  <a:lnTo>
                    <a:pt x="192593" y="60372"/>
                  </a:lnTo>
                  <a:lnTo>
                    <a:pt x="181254" y="47845"/>
                  </a:lnTo>
                  <a:cubicBezTo>
                    <a:pt x="178374" y="43876"/>
                    <a:pt x="174053" y="37743"/>
                    <a:pt x="175493" y="32331"/>
                  </a:cubicBezTo>
                  <a:cubicBezTo>
                    <a:pt x="175854" y="30887"/>
                    <a:pt x="177294" y="30166"/>
                    <a:pt x="178734" y="30527"/>
                  </a:cubicBezTo>
                  <a:cubicBezTo>
                    <a:pt x="183415" y="32691"/>
                    <a:pt x="187015" y="38103"/>
                    <a:pt x="190256" y="41711"/>
                  </a:cubicBezTo>
                  <a:lnTo>
                    <a:pt x="199701" y="52228"/>
                  </a:lnTo>
                  <a:lnTo>
                    <a:pt x="209743" y="40723"/>
                  </a:lnTo>
                  <a:lnTo>
                    <a:pt x="230692" y="34790"/>
                  </a:lnTo>
                  <a:lnTo>
                    <a:pt x="233425" y="12425"/>
                  </a:lnTo>
                  <a:cubicBezTo>
                    <a:pt x="234118" y="8474"/>
                    <a:pt x="235503" y="-1584"/>
                    <a:pt x="242084" y="212"/>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3" name="Freeform 910">
              <a:extLst>
                <a:ext uri="{FF2B5EF4-FFF2-40B4-BE49-F238E27FC236}">
                  <a16:creationId xmlns:a16="http://schemas.microsoft.com/office/drawing/2014/main" id="{BFC2768D-447A-1C4E-8552-8575EAD7743B}"/>
                </a:ext>
              </a:extLst>
            </p:cNvPr>
            <p:cNvSpPr>
              <a:spLocks/>
            </p:cNvSpPr>
            <p:nvPr/>
          </p:nvSpPr>
          <p:spPr bwMode="auto">
            <a:xfrm rot="-2853113">
              <a:off x="2791646" y="22813"/>
              <a:ext cx="660606" cy="703096"/>
            </a:xfrm>
            <a:custGeom>
              <a:avLst/>
              <a:gdLst/>
              <a:ahLst/>
              <a:cxnLst/>
              <a:rect l="0" t="0" r="r" b="b"/>
              <a:pathLst>
                <a:path w="430428" h="458114">
                  <a:moveTo>
                    <a:pt x="97018" y="406984"/>
                  </a:moveTo>
                  <a:cubicBezTo>
                    <a:pt x="97364" y="404498"/>
                    <a:pt x="100815" y="405208"/>
                    <a:pt x="100815" y="407694"/>
                  </a:cubicBezTo>
                  <a:cubicBezTo>
                    <a:pt x="100124" y="422963"/>
                    <a:pt x="98744" y="443914"/>
                    <a:pt x="89081" y="456698"/>
                  </a:cubicBezTo>
                  <a:cubicBezTo>
                    <a:pt x="88046" y="458118"/>
                    <a:pt x="85285" y="456698"/>
                    <a:pt x="85630" y="454922"/>
                  </a:cubicBezTo>
                  <a:cubicBezTo>
                    <a:pt x="85975" y="447110"/>
                    <a:pt x="89426" y="440008"/>
                    <a:pt x="91497" y="432551"/>
                  </a:cubicBezTo>
                  <a:cubicBezTo>
                    <a:pt x="93912" y="424029"/>
                    <a:pt x="95638" y="415861"/>
                    <a:pt x="97018" y="406984"/>
                  </a:cubicBezTo>
                  <a:close/>
                  <a:moveTo>
                    <a:pt x="124576" y="374714"/>
                  </a:moveTo>
                  <a:cubicBezTo>
                    <a:pt x="125766" y="374336"/>
                    <a:pt x="126560" y="374714"/>
                    <a:pt x="126957" y="375470"/>
                  </a:cubicBezTo>
                  <a:cubicBezTo>
                    <a:pt x="127354" y="376226"/>
                    <a:pt x="127354" y="377360"/>
                    <a:pt x="127354" y="378116"/>
                  </a:cubicBezTo>
                  <a:cubicBezTo>
                    <a:pt x="127751" y="380383"/>
                    <a:pt x="124576" y="381895"/>
                    <a:pt x="122591" y="380761"/>
                  </a:cubicBezTo>
                  <a:cubicBezTo>
                    <a:pt x="120607" y="379628"/>
                    <a:pt x="120210" y="376604"/>
                    <a:pt x="122591" y="375470"/>
                  </a:cubicBezTo>
                  <a:cubicBezTo>
                    <a:pt x="123385" y="375470"/>
                    <a:pt x="124179" y="374714"/>
                    <a:pt x="124576" y="374714"/>
                  </a:cubicBezTo>
                  <a:close/>
                  <a:moveTo>
                    <a:pt x="85991" y="343015"/>
                  </a:moveTo>
                  <a:cubicBezTo>
                    <a:pt x="87666" y="343508"/>
                    <a:pt x="88989" y="345121"/>
                    <a:pt x="88284" y="347451"/>
                  </a:cubicBezTo>
                  <a:cubicBezTo>
                    <a:pt x="87226" y="351753"/>
                    <a:pt x="80523" y="349602"/>
                    <a:pt x="81581" y="345300"/>
                  </a:cubicBezTo>
                  <a:cubicBezTo>
                    <a:pt x="82287" y="343149"/>
                    <a:pt x="84315" y="342522"/>
                    <a:pt x="85991" y="343015"/>
                  </a:cubicBezTo>
                  <a:close/>
                  <a:moveTo>
                    <a:pt x="123066" y="339472"/>
                  </a:moveTo>
                  <a:cubicBezTo>
                    <a:pt x="124489" y="339838"/>
                    <a:pt x="125697" y="341121"/>
                    <a:pt x="125179" y="342952"/>
                  </a:cubicBezTo>
                  <a:cubicBezTo>
                    <a:pt x="124144" y="346982"/>
                    <a:pt x="118623" y="345150"/>
                    <a:pt x="119658" y="341487"/>
                  </a:cubicBezTo>
                  <a:cubicBezTo>
                    <a:pt x="120003" y="339655"/>
                    <a:pt x="121642" y="339106"/>
                    <a:pt x="123066" y="339472"/>
                  </a:cubicBezTo>
                  <a:close/>
                  <a:moveTo>
                    <a:pt x="180609" y="338915"/>
                  </a:moveTo>
                  <a:cubicBezTo>
                    <a:pt x="182606" y="339526"/>
                    <a:pt x="184256" y="341500"/>
                    <a:pt x="183561" y="344132"/>
                  </a:cubicBezTo>
                  <a:cubicBezTo>
                    <a:pt x="181825" y="350147"/>
                    <a:pt x="174185" y="347515"/>
                    <a:pt x="175574" y="341876"/>
                  </a:cubicBezTo>
                  <a:cubicBezTo>
                    <a:pt x="176268" y="339056"/>
                    <a:pt x="178612" y="338304"/>
                    <a:pt x="180609" y="338915"/>
                  </a:cubicBezTo>
                  <a:close/>
                  <a:moveTo>
                    <a:pt x="170128" y="314485"/>
                  </a:moveTo>
                  <a:cubicBezTo>
                    <a:pt x="171803" y="314933"/>
                    <a:pt x="173126" y="316546"/>
                    <a:pt x="172421" y="318876"/>
                  </a:cubicBezTo>
                  <a:cubicBezTo>
                    <a:pt x="171363" y="323178"/>
                    <a:pt x="164660" y="321385"/>
                    <a:pt x="165718" y="317084"/>
                  </a:cubicBezTo>
                  <a:cubicBezTo>
                    <a:pt x="166424" y="314754"/>
                    <a:pt x="168452" y="314037"/>
                    <a:pt x="170128" y="314485"/>
                  </a:cubicBezTo>
                  <a:close/>
                  <a:moveTo>
                    <a:pt x="117564" y="302347"/>
                  </a:moveTo>
                  <a:cubicBezTo>
                    <a:pt x="119832" y="303037"/>
                    <a:pt x="119832" y="304762"/>
                    <a:pt x="118698" y="306142"/>
                  </a:cubicBezTo>
                  <a:cubicBezTo>
                    <a:pt x="117564" y="308903"/>
                    <a:pt x="113785" y="307868"/>
                    <a:pt x="113029" y="305452"/>
                  </a:cubicBezTo>
                  <a:cubicBezTo>
                    <a:pt x="112273" y="302692"/>
                    <a:pt x="115296" y="301311"/>
                    <a:pt x="117564" y="302347"/>
                  </a:cubicBezTo>
                  <a:close/>
                  <a:moveTo>
                    <a:pt x="230791" y="277071"/>
                  </a:moveTo>
                  <a:cubicBezTo>
                    <a:pt x="233014" y="277712"/>
                    <a:pt x="234828" y="279819"/>
                    <a:pt x="233921" y="282750"/>
                  </a:cubicBezTo>
                  <a:cubicBezTo>
                    <a:pt x="232470" y="288245"/>
                    <a:pt x="223398" y="285680"/>
                    <a:pt x="225213" y="280185"/>
                  </a:cubicBezTo>
                  <a:cubicBezTo>
                    <a:pt x="225938" y="277254"/>
                    <a:pt x="228569" y="276430"/>
                    <a:pt x="230791" y="277071"/>
                  </a:cubicBezTo>
                  <a:close/>
                  <a:moveTo>
                    <a:pt x="195448" y="268767"/>
                  </a:moveTo>
                  <a:cubicBezTo>
                    <a:pt x="197637" y="267917"/>
                    <a:pt x="200331" y="268767"/>
                    <a:pt x="200836" y="272736"/>
                  </a:cubicBezTo>
                  <a:cubicBezTo>
                    <a:pt x="200836" y="273492"/>
                    <a:pt x="200836" y="274248"/>
                    <a:pt x="200836" y="275004"/>
                  </a:cubicBezTo>
                  <a:cubicBezTo>
                    <a:pt x="200836" y="278027"/>
                    <a:pt x="197132" y="280295"/>
                    <a:pt x="195112" y="277649"/>
                  </a:cubicBezTo>
                  <a:cubicBezTo>
                    <a:pt x="194438" y="276893"/>
                    <a:pt x="193764" y="275760"/>
                    <a:pt x="193091" y="275004"/>
                  </a:cubicBezTo>
                  <a:cubicBezTo>
                    <a:pt x="191575" y="272169"/>
                    <a:pt x="193259" y="269617"/>
                    <a:pt x="195448" y="268767"/>
                  </a:cubicBezTo>
                  <a:close/>
                  <a:moveTo>
                    <a:pt x="277146" y="225428"/>
                  </a:moveTo>
                  <a:cubicBezTo>
                    <a:pt x="278564" y="225905"/>
                    <a:pt x="279792" y="227333"/>
                    <a:pt x="279414" y="229238"/>
                  </a:cubicBezTo>
                  <a:cubicBezTo>
                    <a:pt x="278280" y="232667"/>
                    <a:pt x="272610" y="231143"/>
                    <a:pt x="273744" y="227333"/>
                  </a:cubicBezTo>
                  <a:cubicBezTo>
                    <a:pt x="274122" y="225428"/>
                    <a:pt x="275729" y="224952"/>
                    <a:pt x="277146" y="225428"/>
                  </a:cubicBezTo>
                  <a:close/>
                  <a:moveTo>
                    <a:pt x="151064" y="225073"/>
                  </a:moveTo>
                  <a:lnTo>
                    <a:pt x="152322" y="225928"/>
                  </a:lnTo>
                  <a:lnTo>
                    <a:pt x="150983" y="226092"/>
                  </a:lnTo>
                  <a:lnTo>
                    <a:pt x="151064" y="225073"/>
                  </a:lnTo>
                  <a:close/>
                  <a:moveTo>
                    <a:pt x="151082" y="224836"/>
                  </a:moveTo>
                  <a:lnTo>
                    <a:pt x="151064" y="225073"/>
                  </a:lnTo>
                  <a:lnTo>
                    <a:pt x="150983" y="225018"/>
                  </a:lnTo>
                  <a:lnTo>
                    <a:pt x="151082" y="224836"/>
                  </a:lnTo>
                  <a:close/>
                  <a:moveTo>
                    <a:pt x="180524" y="223050"/>
                  </a:moveTo>
                  <a:cubicBezTo>
                    <a:pt x="183996" y="223951"/>
                    <a:pt x="185732" y="227194"/>
                    <a:pt x="183356" y="234039"/>
                  </a:cubicBezTo>
                  <a:cubicBezTo>
                    <a:pt x="180067" y="242326"/>
                    <a:pt x="174220" y="249531"/>
                    <a:pt x="168007" y="255656"/>
                  </a:cubicBezTo>
                  <a:cubicBezTo>
                    <a:pt x="163621" y="260340"/>
                    <a:pt x="157408" y="267906"/>
                    <a:pt x="150830" y="269347"/>
                  </a:cubicBezTo>
                  <a:cubicBezTo>
                    <a:pt x="146261" y="270067"/>
                    <a:pt x="142972" y="267365"/>
                    <a:pt x="141967" y="264393"/>
                  </a:cubicBezTo>
                  <a:lnTo>
                    <a:pt x="145280" y="259894"/>
                  </a:lnTo>
                  <a:lnTo>
                    <a:pt x="147540" y="260340"/>
                  </a:lnTo>
                  <a:lnTo>
                    <a:pt x="147759" y="259924"/>
                  </a:lnTo>
                  <a:lnTo>
                    <a:pt x="148271" y="261060"/>
                  </a:lnTo>
                  <a:cubicBezTo>
                    <a:pt x="150830" y="262501"/>
                    <a:pt x="152657" y="261421"/>
                    <a:pt x="154484" y="258899"/>
                  </a:cubicBezTo>
                  <a:cubicBezTo>
                    <a:pt x="155946" y="257097"/>
                    <a:pt x="157408" y="255656"/>
                    <a:pt x="159235" y="254215"/>
                  </a:cubicBezTo>
                  <a:cubicBezTo>
                    <a:pt x="161794" y="251693"/>
                    <a:pt x="164352" y="249171"/>
                    <a:pt x="166545" y="246649"/>
                  </a:cubicBezTo>
                  <a:cubicBezTo>
                    <a:pt x="169468" y="243767"/>
                    <a:pt x="172027" y="240524"/>
                    <a:pt x="174220" y="236921"/>
                  </a:cubicBezTo>
                  <a:cubicBezTo>
                    <a:pt x="175681" y="234399"/>
                    <a:pt x="176778" y="231877"/>
                    <a:pt x="177509" y="228995"/>
                  </a:cubicBezTo>
                  <a:cubicBezTo>
                    <a:pt x="177509" y="228635"/>
                    <a:pt x="176778" y="228635"/>
                    <a:pt x="176047" y="229355"/>
                  </a:cubicBezTo>
                  <a:cubicBezTo>
                    <a:pt x="170930" y="228274"/>
                    <a:pt x="161063" y="237282"/>
                    <a:pt x="157773" y="240884"/>
                  </a:cubicBezTo>
                  <a:lnTo>
                    <a:pt x="147759" y="259924"/>
                  </a:lnTo>
                  <a:lnTo>
                    <a:pt x="146809" y="257818"/>
                  </a:lnTo>
                  <a:lnTo>
                    <a:pt x="145280" y="259894"/>
                  </a:lnTo>
                  <a:lnTo>
                    <a:pt x="143886" y="259619"/>
                  </a:lnTo>
                  <a:cubicBezTo>
                    <a:pt x="145348" y="245208"/>
                    <a:pt x="154484" y="233318"/>
                    <a:pt x="167276" y="226113"/>
                  </a:cubicBezTo>
                  <a:cubicBezTo>
                    <a:pt x="171844" y="223591"/>
                    <a:pt x="177052" y="222150"/>
                    <a:pt x="180524" y="223050"/>
                  </a:cubicBezTo>
                  <a:close/>
                  <a:moveTo>
                    <a:pt x="242779" y="221563"/>
                  </a:moveTo>
                  <a:cubicBezTo>
                    <a:pt x="244816" y="220816"/>
                    <a:pt x="247317" y="221376"/>
                    <a:pt x="247687" y="223991"/>
                  </a:cubicBezTo>
                  <a:cubicBezTo>
                    <a:pt x="247687" y="224364"/>
                    <a:pt x="247687" y="224738"/>
                    <a:pt x="247687" y="225111"/>
                  </a:cubicBezTo>
                  <a:cubicBezTo>
                    <a:pt x="248428" y="228847"/>
                    <a:pt x="243612" y="231088"/>
                    <a:pt x="241390" y="227726"/>
                  </a:cubicBezTo>
                  <a:cubicBezTo>
                    <a:pt x="241019" y="227352"/>
                    <a:pt x="240649" y="226979"/>
                    <a:pt x="240649" y="226979"/>
                  </a:cubicBezTo>
                  <a:cubicBezTo>
                    <a:pt x="239167" y="224364"/>
                    <a:pt x="240741" y="222310"/>
                    <a:pt x="242779" y="221563"/>
                  </a:cubicBezTo>
                  <a:close/>
                  <a:moveTo>
                    <a:pt x="298980" y="202641"/>
                  </a:moveTo>
                  <a:cubicBezTo>
                    <a:pt x="301273" y="203302"/>
                    <a:pt x="303125" y="205570"/>
                    <a:pt x="302244" y="208783"/>
                  </a:cubicBezTo>
                  <a:cubicBezTo>
                    <a:pt x="300480" y="215208"/>
                    <a:pt x="291660" y="212184"/>
                    <a:pt x="293071" y="206137"/>
                  </a:cubicBezTo>
                  <a:cubicBezTo>
                    <a:pt x="293953" y="202924"/>
                    <a:pt x="296687" y="201979"/>
                    <a:pt x="298980" y="202641"/>
                  </a:cubicBezTo>
                  <a:close/>
                  <a:moveTo>
                    <a:pt x="175895" y="197096"/>
                  </a:moveTo>
                  <a:cubicBezTo>
                    <a:pt x="179925" y="198528"/>
                    <a:pt x="181756" y="202466"/>
                    <a:pt x="181024" y="206761"/>
                  </a:cubicBezTo>
                  <a:cubicBezTo>
                    <a:pt x="180291" y="216069"/>
                    <a:pt x="169300" y="230029"/>
                    <a:pt x="159409" y="230745"/>
                  </a:cubicBezTo>
                  <a:lnTo>
                    <a:pt x="152322" y="225928"/>
                  </a:lnTo>
                  <a:lnTo>
                    <a:pt x="153914" y="225734"/>
                  </a:lnTo>
                  <a:lnTo>
                    <a:pt x="157705" y="215679"/>
                  </a:lnTo>
                  <a:lnTo>
                    <a:pt x="159043" y="216426"/>
                  </a:lnTo>
                  <a:cubicBezTo>
                    <a:pt x="158676" y="217500"/>
                    <a:pt x="157211" y="220722"/>
                    <a:pt x="157944" y="222154"/>
                  </a:cubicBezTo>
                  <a:cubicBezTo>
                    <a:pt x="159043" y="223944"/>
                    <a:pt x="161607" y="221438"/>
                    <a:pt x="163072" y="220364"/>
                  </a:cubicBezTo>
                  <a:cubicBezTo>
                    <a:pt x="165271" y="218574"/>
                    <a:pt x="167835" y="216069"/>
                    <a:pt x="169667" y="213563"/>
                  </a:cubicBezTo>
                  <a:cubicBezTo>
                    <a:pt x="170766" y="212489"/>
                    <a:pt x="174063" y="207835"/>
                    <a:pt x="173330" y="206403"/>
                  </a:cubicBezTo>
                  <a:cubicBezTo>
                    <a:pt x="171132" y="200318"/>
                    <a:pt x="160874" y="209983"/>
                    <a:pt x="159043" y="212131"/>
                  </a:cubicBezTo>
                  <a:lnTo>
                    <a:pt x="157705" y="215679"/>
                  </a:lnTo>
                  <a:lnTo>
                    <a:pt x="156478" y="214995"/>
                  </a:lnTo>
                  <a:lnTo>
                    <a:pt x="151082" y="224836"/>
                  </a:lnTo>
                  <a:lnTo>
                    <a:pt x="152082" y="212220"/>
                  </a:lnTo>
                  <a:cubicBezTo>
                    <a:pt x="153822" y="207835"/>
                    <a:pt x="156845" y="203898"/>
                    <a:pt x="160874" y="201034"/>
                  </a:cubicBezTo>
                  <a:cubicBezTo>
                    <a:pt x="164904" y="198528"/>
                    <a:pt x="171132" y="194948"/>
                    <a:pt x="175895" y="197096"/>
                  </a:cubicBezTo>
                  <a:close/>
                  <a:moveTo>
                    <a:pt x="271650" y="178047"/>
                  </a:moveTo>
                  <a:cubicBezTo>
                    <a:pt x="272026" y="178420"/>
                    <a:pt x="272401" y="178794"/>
                    <a:pt x="273153" y="179167"/>
                  </a:cubicBezTo>
                  <a:cubicBezTo>
                    <a:pt x="275409" y="181035"/>
                    <a:pt x="275033" y="186638"/>
                    <a:pt x="270898" y="185891"/>
                  </a:cubicBezTo>
                  <a:cubicBezTo>
                    <a:pt x="270146" y="185891"/>
                    <a:pt x="269770" y="185891"/>
                    <a:pt x="269394" y="185891"/>
                  </a:cubicBezTo>
                  <a:cubicBezTo>
                    <a:pt x="261498" y="184770"/>
                    <a:pt x="266762" y="174311"/>
                    <a:pt x="271650" y="178047"/>
                  </a:cubicBezTo>
                  <a:close/>
                  <a:moveTo>
                    <a:pt x="297702" y="169674"/>
                  </a:moveTo>
                  <a:cubicBezTo>
                    <a:pt x="299774" y="169906"/>
                    <a:pt x="301715" y="171480"/>
                    <a:pt x="301009" y="174258"/>
                  </a:cubicBezTo>
                  <a:cubicBezTo>
                    <a:pt x="299598" y="178703"/>
                    <a:pt x="293954" y="177592"/>
                    <a:pt x="293601" y="173147"/>
                  </a:cubicBezTo>
                  <a:cubicBezTo>
                    <a:pt x="293425" y="170554"/>
                    <a:pt x="295629" y="169443"/>
                    <a:pt x="297702" y="169674"/>
                  </a:cubicBezTo>
                  <a:close/>
                  <a:moveTo>
                    <a:pt x="207821" y="164683"/>
                  </a:moveTo>
                  <a:cubicBezTo>
                    <a:pt x="219869" y="169702"/>
                    <a:pt x="210301" y="184041"/>
                    <a:pt x="204632" y="190135"/>
                  </a:cubicBezTo>
                  <a:cubicBezTo>
                    <a:pt x="200025" y="195512"/>
                    <a:pt x="184787" y="204115"/>
                    <a:pt x="181952" y="192285"/>
                  </a:cubicBezTo>
                  <a:cubicBezTo>
                    <a:pt x="181244" y="189597"/>
                    <a:pt x="182129" y="186729"/>
                    <a:pt x="183591" y="184041"/>
                  </a:cubicBezTo>
                  <a:lnTo>
                    <a:pt x="186950" y="179312"/>
                  </a:lnTo>
                  <a:lnTo>
                    <a:pt x="190811" y="180814"/>
                  </a:lnTo>
                  <a:cubicBezTo>
                    <a:pt x="191874" y="179381"/>
                    <a:pt x="194089" y="176423"/>
                    <a:pt x="196614" y="174183"/>
                  </a:cubicBezTo>
                  <a:lnTo>
                    <a:pt x="199601" y="173275"/>
                  </a:lnTo>
                  <a:lnTo>
                    <a:pt x="193292" y="182965"/>
                  </a:lnTo>
                  <a:cubicBezTo>
                    <a:pt x="192937" y="183682"/>
                    <a:pt x="189394" y="189418"/>
                    <a:pt x="189748" y="189776"/>
                  </a:cubicBezTo>
                  <a:cubicBezTo>
                    <a:pt x="191165" y="191210"/>
                    <a:pt x="196127" y="186908"/>
                    <a:pt x="196836" y="186191"/>
                  </a:cubicBezTo>
                  <a:cubicBezTo>
                    <a:pt x="199316" y="184041"/>
                    <a:pt x="207821" y="174362"/>
                    <a:pt x="204277" y="171853"/>
                  </a:cubicBezTo>
                  <a:lnTo>
                    <a:pt x="199601" y="173275"/>
                  </a:lnTo>
                  <a:lnTo>
                    <a:pt x="202860" y="168268"/>
                  </a:lnTo>
                  <a:cubicBezTo>
                    <a:pt x="203214" y="166834"/>
                    <a:pt x="202151" y="165759"/>
                    <a:pt x="200734" y="166117"/>
                  </a:cubicBezTo>
                  <a:cubicBezTo>
                    <a:pt x="195773" y="167910"/>
                    <a:pt x="191874" y="172570"/>
                    <a:pt x="188685" y="176871"/>
                  </a:cubicBezTo>
                  <a:lnTo>
                    <a:pt x="186950" y="179312"/>
                  </a:lnTo>
                  <a:lnTo>
                    <a:pt x="186204" y="179022"/>
                  </a:lnTo>
                  <a:cubicBezTo>
                    <a:pt x="189748" y="170060"/>
                    <a:pt x="197190" y="160023"/>
                    <a:pt x="207821" y="164683"/>
                  </a:cubicBezTo>
                  <a:close/>
                  <a:moveTo>
                    <a:pt x="236741" y="150451"/>
                  </a:moveTo>
                  <a:lnTo>
                    <a:pt x="221861" y="165489"/>
                  </a:lnTo>
                  <a:lnTo>
                    <a:pt x="221522" y="165291"/>
                  </a:lnTo>
                  <a:cubicBezTo>
                    <a:pt x="223326" y="160601"/>
                    <a:pt x="227565" y="154919"/>
                    <a:pt x="232662" y="151716"/>
                  </a:cubicBezTo>
                  <a:lnTo>
                    <a:pt x="236741" y="150451"/>
                  </a:lnTo>
                  <a:close/>
                  <a:moveTo>
                    <a:pt x="240751" y="149208"/>
                  </a:moveTo>
                  <a:cubicBezTo>
                    <a:pt x="243531" y="149281"/>
                    <a:pt x="246327" y="150409"/>
                    <a:pt x="248943" y="153024"/>
                  </a:cubicBezTo>
                  <a:cubicBezTo>
                    <a:pt x="257962" y="162766"/>
                    <a:pt x="246778" y="177197"/>
                    <a:pt x="239923" y="184052"/>
                  </a:cubicBezTo>
                  <a:cubicBezTo>
                    <a:pt x="235954" y="188743"/>
                    <a:pt x="228738" y="197402"/>
                    <a:pt x="221883" y="197402"/>
                  </a:cubicBezTo>
                  <a:cubicBezTo>
                    <a:pt x="216471" y="197762"/>
                    <a:pt x="213224" y="192711"/>
                    <a:pt x="212863" y="187660"/>
                  </a:cubicBezTo>
                  <a:cubicBezTo>
                    <a:pt x="211781" y="179903"/>
                    <a:pt x="215930" y="172507"/>
                    <a:pt x="221477" y="165877"/>
                  </a:cubicBezTo>
                  <a:lnTo>
                    <a:pt x="221861" y="165489"/>
                  </a:lnTo>
                  <a:lnTo>
                    <a:pt x="225852" y="167817"/>
                  </a:lnTo>
                  <a:cubicBezTo>
                    <a:pt x="228016" y="164930"/>
                    <a:pt x="230903" y="161683"/>
                    <a:pt x="233789" y="159879"/>
                  </a:cubicBezTo>
                  <a:lnTo>
                    <a:pt x="236279" y="160248"/>
                  </a:lnTo>
                  <a:lnTo>
                    <a:pt x="231985" y="167456"/>
                  </a:lnTo>
                  <a:cubicBezTo>
                    <a:pt x="229460" y="170342"/>
                    <a:pt x="226934" y="172507"/>
                    <a:pt x="225130" y="176115"/>
                  </a:cubicBezTo>
                  <a:cubicBezTo>
                    <a:pt x="223326" y="178640"/>
                    <a:pt x="222244" y="181527"/>
                    <a:pt x="221883" y="184413"/>
                  </a:cubicBezTo>
                  <a:cubicBezTo>
                    <a:pt x="223687" y="186578"/>
                    <a:pt x="225491" y="186578"/>
                    <a:pt x="226934" y="184052"/>
                  </a:cubicBezTo>
                  <a:cubicBezTo>
                    <a:pt x="232346" y="181527"/>
                    <a:pt x="238840" y="173229"/>
                    <a:pt x="241727" y="167817"/>
                  </a:cubicBezTo>
                  <a:cubicBezTo>
                    <a:pt x="242448" y="165652"/>
                    <a:pt x="243170" y="163487"/>
                    <a:pt x="243531" y="161322"/>
                  </a:cubicBezTo>
                  <a:lnTo>
                    <a:pt x="236279" y="160248"/>
                  </a:lnTo>
                  <a:lnTo>
                    <a:pt x="242087" y="150499"/>
                  </a:lnTo>
                  <a:lnTo>
                    <a:pt x="239982" y="149446"/>
                  </a:lnTo>
                  <a:lnTo>
                    <a:pt x="240751" y="149208"/>
                  </a:lnTo>
                  <a:close/>
                  <a:moveTo>
                    <a:pt x="238479" y="148695"/>
                  </a:moveTo>
                  <a:lnTo>
                    <a:pt x="239982" y="149446"/>
                  </a:lnTo>
                  <a:lnTo>
                    <a:pt x="236741" y="150451"/>
                  </a:lnTo>
                  <a:lnTo>
                    <a:pt x="238479" y="148695"/>
                  </a:lnTo>
                  <a:close/>
                  <a:moveTo>
                    <a:pt x="113234" y="141704"/>
                  </a:moveTo>
                  <a:cubicBezTo>
                    <a:pt x="127798" y="151204"/>
                    <a:pt x="137629" y="166915"/>
                    <a:pt x="147824" y="180434"/>
                  </a:cubicBezTo>
                  <a:cubicBezTo>
                    <a:pt x="150009" y="182992"/>
                    <a:pt x="146732" y="186646"/>
                    <a:pt x="144183" y="184088"/>
                  </a:cubicBezTo>
                  <a:cubicBezTo>
                    <a:pt x="132531" y="171665"/>
                    <a:pt x="118331" y="159608"/>
                    <a:pt x="111413" y="143531"/>
                  </a:cubicBezTo>
                  <a:cubicBezTo>
                    <a:pt x="110685" y="142435"/>
                    <a:pt x="112141" y="140973"/>
                    <a:pt x="113234" y="141704"/>
                  </a:cubicBezTo>
                  <a:close/>
                  <a:moveTo>
                    <a:pt x="218712" y="140617"/>
                  </a:moveTo>
                  <a:lnTo>
                    <a:pt x="218291" y="146510"/>
                  </a:lnTo>
                  <a:lnTo>
                    <a:pt x="217754" y="146618"/>
                  </a:lnTo>
                  <a:lnTo>
                    <a:pt x="218712" y="140617"/>
                  </a:lnTo>
                  <a:close/>
                  <a:moveTo>
                    <a:pt x="218812" y="139209"/>
                  </a:moveTo>
                  <a:lnTo>
                    <a:pt x="218930" y="139249"/>
                  </a:lnTo>
                  <a:lnTo>
                    <a:pt x="218712" y="140617"/>
                  </a:lnTo>
                  <a:lnTo>
                    <a:pt x="218812" y="139209"/>
                  </a:lnTo>
                  <a:close/>
                  <a:moveTo>
                    <a:pt x="341037" y="133445"/>
                  </a:moveTo>
                  <a:cubicBezTo>
                    <a:pt x="342953" y="133879"/>
                    <a:pt x="344486" y="135442"/>
                    <a:pt x="343719" y="137699"/>
                  </a:cubicBezTo>
                  <a:cubicBezTo>
                    <a:pt x="342187" y="142214"/>
                    <a:pt x="334523" y="140478"/>
                    <a:pt x="336056" y="135963"/>
                  </a:cubicBezTo>
                  <a:cubicBezTo>
                    <a:pt x="336822" y="133706"/>
                    <a:pt x="339121" y="133011"/>
                    <a:pt x="341037" y="133445"/>
                  </a:cubicBezTo>
                  <a:close/>
                  <a:moveTo>
                    <a:pt x="385635" y="125451"/>
                  </a:moveTo>
                  <a:cubicBezTo>
                    <a:pt x="392885" y="127215"/>
                    <a:pt x="400498" y="127920"/>
                    <a:pt x="408111" y="128626"/>
                  </a:cubicBezTo>
                  <a:cubicBezTo>
                    <a:pt x="413911" y="128626"/>
                    <a:pt x="419711" y="127568"/>
                    <a:pt x="424786" y="130390"/>
                  </a:cubicBezTo>
                  <a:cubicBezTo>
                    <a:pt x="425873" y="130743"/>
                    <a:pt x="426236" y="132507"/>
                    <a:pt x="425148" y="133565"/>
                  </a:cubicBezTo>
                  <a:cubicBezTo>
                    <a:pt x="419711" y="137445"/>
                    <a:pt x="413186" y="136387"/>
                    <a:pt x="406661" y="136034"/>
                  </a:cubicBezTo>
                  <a:cubicBezTo>
                    <a:pt x="398685" y="135329"/>
                    <a:pt x="391435" y="133565"/>
                    <a:pt x="383823" y="130743"/>
                  </a:cubicBezTo>
                  <a:cubicBezTo>
                    <a:pt x="380560" y="129332"/>
                    <a:pt x="382010" y="125098"/>
                    <a:pt x="385635" y="125451"/>
                  </a:cubicBezTo>
                  <a:close/>
                  <a:moveTo>
                    <a:pt x="311893" y="118437"/>
                  </a:moveTo>
                  <a:cubicBezTo>
                    <a:pt x="313340" y="118267"/>
                    <a:pt x="314911" y="119032"/>
                    <a:pt x="315407" y="120903"/>
                  </a:cubicBezTo>
                  <a:cubicBezTo>
                    <a:pt x="316730" y="125326"/>
                    <a:pt x="309123" y="126346"/>
                    <a:pt x="309123" y="121584"/>
                  </a:cubicBezTo>
                  <a:cubicBezTo>
                    <a:pt x="309123" y="119713"/>
                    <a:pt x="310446" y="118607"/>
                    <a:pt x="311893" y="118437"/>
                  </a:cubicBezTo>
                  <a:close/>
                  <a:moveTo>
                    <a:pt x="247034" y="117690"/>
                  </a:moveTo>
                  <a:cubicBezTo>
                    <a:pt x="251268" y="119454"/>
                    <a:pt x="251620" y="123687"/>
                    <a:pt x="251268" y="127568"/>
                  </a:cubicBezTo>
                  <a:cubicBezTo>
                    <a:pt x="249504" y="138151"/>
                    <a:pt x="241390" y="149440"/>
                    <a:pt x="230807" y="152262"/>
                  </a:cubicBezTo>
                  <a:cubicBezTo>
                    <a:pt x="226573" y="153320"/>
                    <a:pt x="221282" y="152968"/>
                    <a:pt x="218107" y="149087"/>
                  </a:cubicBezTo>
                  <a:lnTo>
                    <a:pt x="218291" y="146510"/>
                  </a:lnTo>
                  <a:lnTo>
                    <a:pt x="221282" y="145912"/>
                  </a:lnTo>
                  <a:lnTo>
                    <a:pt x="222884" y="140813"/>
                  </a:lnTo>
                  <a:lnTo>
                    <a:pt x="227720" y="143751"/>
                  </a:lnTo>
                  <a:cubicBezTo>
                    <a:pt x="230630" y="142825"/>
                    <a:pt x="233805" y="140621"/>
                    <a:pt x="235040" y="139562"/>
                  </a:cubicBezTo>
                  <a:cubicBezTo>
                    <a:pt x="237509" y="137445"/>
                    <a:pt x="243507" y="131095"/>
                    <a:pt x="242801" y="127215"/>
                  </a:cubicBezTo>
                  <a:cubicBezTo>
                    <a:pt x="242095" y="124040"/>
                    <a:pt x="233276" y="130037"/>
                    <a:pt x="230807" y="131448"/>
                  </a:cubicBezTo>
                  <a:cubicBezTo>
                    <a:pt x="228513" y="133036"/>
                    <a:pt x="225868" y="135064"/>
                    <a:pt x="223927" y="137490"/>
                  </a:cubicBezTo>
                  <a:lnTo>
                    <a:pt x="222884" y="140813"/>
                  </a:lnTo>
                  <a:lnTo>
                    <a:pt x="221987" y="140268"/>
                  </a:lnTo>
                  <a:lnTo>
                    <a:pt x="218930" y="139249"/>
                  </a:lnTo>
                  <a:lnTo>
                    <a:pt x="220091" y="131978"/>
                  </a:lnTo>
                  <a:cubicBezTo>
                    <a:pt x="223045" y="127744"/>
                    <a:pt x="227632" y="124216"/>
                    <a:pt x="232218" y="121570"/>
                  </a:cubicBezTo>
                  <a:cubicBezTo>
                    <a:pt x="236451" y="119101"/>
                    <a:pt x="242095" y="115573"/>
                    <a:pt x="247034" y="117690"/>
                  </a:cubicBezTo>
                  <a:close/>
                  <a:moveTo>
                    <a:pt x="354617" y="115942"/>
                  </a:moveTo>
                  <a:cubicBezTo>
                    <a:pt x="357249" y="117050"/>
                    <a:pt x="359129" y="118527"/>
                    <a:pt x="361385" y="120373"/>
                  </a:cubicBezTo>
                  <a:cubicBezTo>
                    <a:pt x="365897" y="125172"/>
                    <a:pt x="356873" y="131079"/>
                    <a:pt x="354241" y="125541"/>
                  </a:cubicBezTo>
                  <a:cubicBezTo>
                    <a:pt x="353489" y="122957"/>
                    <a:pt x="352361" y="120742"/>
                    <a:pt x="352361" y="117788"/>
                  </a:cubicBezTo>
                  <a:cubicBezTo>
                    <a:pt x="351985" y="116681"/>
                    <a:pt x="353489" y="115573"/>
                    <a:pt x="354617" y="115942"/>
                  </a:cubicBezTo>
                  <a:close/>
                  <a:moveTo>
                    <a:pt x="232561" y="106702"/>
                  </a:moveTo>
                  <a:lnTo>
                    <a:pt x="218556" y="111118"/>
                  </a:lnTo>
                  <a:lnTo>
                    <a:pt x="177360" y="161705"/>
                  </a:lnTo>
                  <a:lnTo>
                    <a:pt x="177507" y="162112"/>
                  </a:lnTo>
                  <a:lnTo>
                    <a:pt x="175876" y="163527"/>
                  </a:lnTo>
                  <a:lnTo>
                    <a:pt x="157555" y="186024"/>
                  </a:lnTo>
                  <a:lnTo>
                    <a:pt x="130706" y="222841"/>
                  </a:lnTo>
                  <a:lnTo>
                    <a:pt x="130493" y="225651"/>
                  </a:lnTo>
                  <a:lnTo>
                    <a:pt x="128773" y="225492"/>
                  </a:lnTo>
                  <a:lnTo>
                    <a:pt x="99262" y="265959"/>
                  </a:lnTo>
                  <a:lnTo>
                    <a:pt x="121623" y="268802"/>
                  </a:lnTo>
                  <a:cubicBezTo>
                    <a:pt x="130259" y="271325"/>
                    <a:pt x="138625" y="274748"/>
                    <a:pt x="148341" y="277811"/>
                  </a:cubicBezTo>
                  <a:cubicBezTo>
                    <a:pt x="163094" y="282495"/>
                    <a:pt x="157337" y="285378"/>
                    <a:pt x="171730" y="271325"/>
                  </a:cubicBezTo>
                  <a:cubicBezTo>
                    <a:pt x="182165" y="261235"/>
                    <a:pt x="191161" y="246822"/>
                    <a:pt x="200157" y="234931"/>
                  </a:cubicBezTo>
                  <a:lnTo>
                    <a:pt x="206423" y="227131"/>
                  </a:lnTo>
                  <a:lnTo>
                    <a:pt x="201372" y="230800"/>
                  </a:lnTo>
                  <a:cubicBezTo>
                    <a:pt x="196472" y="232655"/>
                    <a:pt x="191343" y="232564"/>
                    <a:pt x="188229" y="227679"/>
                  </a:cubicBezTo>
                  <a:cubicBezTo>
                    <a:pt x="185298" y="222975"/>
                    <a:pt x="189694" y="216823"/>
                    <a:pt x="192258" y="212843"/>
                  </a:cubicBezTo>
                  <a:lnTo>
                    <a:pt x="196704" y="207903"/>
                  </a:lnTo>
                  <a:lnTo>
                    <a:pt x="192625" y="215376"/>
                  </a:lnTo>
                  <a:cubicBezTo>
                    <a:pt x="191892" y="218271"/>
                    <a:pt x="195556" y="218995"/>
                    <a:pt x="196289" y="216823"/>
                  </a:cubicBezTo>
                  <a:cubicBezTo>
                    <a:pt x="197022" y="215376"/>
                    <a:pt x="199769" y="210762"/>
                    <a:pt x="202883" y="206963"/>
                  </a:cubicBezTo>
                  <a:lnTo>
                    <a:pt x="204580" y="206002"/>
                  </a:lnTo>
                  <a:lnTo>
                    <a:pt x="197388" y="217547"/>
                  </a:lnTo>
                  <a:cubicBezTo>
                    <a:pt x="196655" y="218271"/>
                    <a:pt x="193724" y="223699"/>
                    <a:pt x="194823" y="224784"/>
                  </a:cubicBezTo>
                  <a:cubicBezTo>
                    <a:pt x="195556" y="225508"/>
                    <a:pt x="198120" y="224784"/>
                    <a:pt x="199219" y="224784"/>
                  </a:cubicBezTo>
                  <a:cubicBezTo>
                    <a:pt x="202150" y="224061"/>
                    <a:pt x="205081" y="221528"/>
                    <a:pt x="206913" y="219356"/>
                  </a:cubicBezTo>
                  <a:cubicBezTo>
                    <a:pt x="209111" y="217185"/>
                    <a:pt x="210942" y="214290"/>
                    <a:pt x="211675" y="211395"/>
                  </a:cubicBezTo>
                  <a:cubicBezTo>
                    <a:pt x="212042" y="209586"/>
                    <a:pt x="213141" y="203435"/>
                    <a:pt x="211675" y="201987"/>
                  </a:cubicBezTo>
                  <a:lnTo>
                    <a:pt x="204580" y="206002"/>
                  </a:lnTo>
                  <a:lnTo>
                    <a:pt x="209111" y="198730"/>
                  </a:lnTo>
                  <a:cubicBezTo>
                    <a:pt x="209477" y="197283"/>
                    <a:pt x="208378" y="195474"/>
                    <a:pt x="206913" y="196559"/>
                  </a:cubicBezTo>
                  <a:lnTo>
                    <a:pt x="196704" y="207903"/>
                  </a:lnTo>
                  <a:lnTo>
                    <a:pt x="200822" y="200359"/>
                  </a:lnTo>
                  <a:cubicBezTo>
                    <a:pt x="204989" y="195474"/>
                    <a:pt x="210210" y="192398"/>
                    <a:pt x="215339" y="196197"/>
                  </a:cubicBezTo>
                  <a:cubicBezTo>
                    <a:pt x="219185" y="199092"/>
                    <a:pt x="219826" y="204158"/>
                    <a:pt x="218911" y="209224"/>
                  </a:cubicBezTo>
                  <a:lnTo>
                    <a:pt x="216578" y="214490"/>
                  </a:lnTo>
                  <a:lnTo>
                    <a:pt x="251973" y="170430"/>
                  </a:lnTo>
                  <a:cubicBezTo>
                    <a:pt x="260609" y="160341"/>
                    <a:pt x="276442" y="146648"/>
                    <a:pt x="281480" y="134397"/>
                  </a:cubicBezTo>
                  <a:lnTo>
                    <a:pt x="282533" y="128437"/>
                  </a:lnTo>
                  <a:lnTo>
                    <a:pt x="269219" y="116934"/>
                  </a:lnTo>
                  <a:cubicBezTo>
                    <a:pt x="263608" y="112795"/>
                    <a:pt x="257543" y="109339"/>
                    <a:pt x="250664" y="107338"/>
                  </a:cubicBezTo>
                  <a:cubicBezTo>
                    <a:pt x="243966" y="105519"/>
                    <a:pt x="238173" y="105610"/>
                    <a:pt x="232561" y="106702"/>
                  </a:cubicBezTo>
                  <a:close/>
                  <a:moveTo>
                    <a:pt x="227869" y="99681"/>
                  </a:moveTo>
                  <a:lnTo>
                    <a:pt x="226672" y="101152"/>
                  </a:lnTo>
                  <a:lnTo>
                    <a:pt x="229101" y="99690"/>
                  </a:lnTo>
                  <a:lnTo>
                    <a:pt x="228584" y="99805"/>
                  </a:lnTo>
                  <a:lnTo>
                    <a:pt x="227869" y="99681"/>
                  </a:lnTo>
                  <a:close/>
                  <a:moveTo>
                    <a:pt x="250056" y="95024"/>
                  </a:moveTo>
                  <a:lnTo>
                    <a:pt x="235087" y="98357"/>
                  </a:lnTo>
                  <a:lnTo>
                    <a:pt x="253470" y="100790"/>
                  </a:lnTo>
                  <a:cubicBezTo>
                    <a:pt x="260711" y="103427"/>
                    <a:pt x="267839" y="107429"/>
                    <a:pt x="274266" y="111818"/>
                  </a:cubicBezTo>
                  <a:lnTo>
                    <a:pt x="284074" y="119710"/>
                  </a:lnTo>
                  <a:lnTo>
                    <a:pt x="284831" y="115425"/>
                  </a:lnTo>
                  <a:cubicBezTo>
                    <a:pt x="282931" y="99860"/>
                    <a:pt x="266793" y="94150"/>
                    <a:pt x="250056" y="95024"/>
                  </a:cubicBezTo>
                  <a:close/>
                  <a:moveTo>
                    <a:pt x="348689" y="93837"/>
                  </a:moveTo>
                  <a:cubicBezTo>
                    <a:pt x="353817" y="90173"/>
                    <a:pt x="356382" y="99332"/>
                    <a:pt x="350887" y="99332"/>
                  </a:cubicBezTo>
                  <a:cubicBezTo>
                    <a:pt x="350520" y="99332"/>
                    <a:pt x="350520" y="99332"/>
                    <a:pt x="350154" y="99332"/>
                  </a:cubicBezTo>
                  <a:cubicBezTo>
                    <a:pt x="349055" y="99332"/>
                    <a:pt x="347956" y="98599"/>
                    <a:pt x="347590" y="97867"/>
                  </a:cubicBezTo>
                  <a:cubicBezTo>
                    <a:pt x="347223" y="97500"/>
                    <a:pt x="347223" y="96767"/>
                    <a:pt x="347223" y="96401"/>
                  </a:cubicBezTo>
                  <a:cubicBezTo>
                    <a:pt x="347223" y="95668"/>
                    <a:pt x="347590" y="94569"/>
                    <a:pt x="347956" y="94203"/>
                  </a:cubicBezTo>
                  <a:cubicBezTo>
                    <a:pt x="348322" y="94203"/>
                    <a:pt x="348322" y="94203"/>
                    <a:pt x="348689" y="93837"/>
                  </a:cubicBezTo>
                  <a:close/>
                  <a:moveTo>
                    <a:pt x="317061" y="78108"/>
                  </a:moveTo>
                  <a:cubicBezTo>
                    <a:pt x="318330" y="77473"/>
                    <a:pt x="319918" y="78743"/>
                    <a:pt x="319600" y="80014"/>
                  </a:cubicBezTo>
                  <a:lnTo>
                    <a:pt x="318965" y="81284"/>
                  </a:lnTo>
                  <a:cubicBezTo>
                    <a:pt x="318648" y="81919"/>
                    <a:pt x="318330" y="81919"/>
                    <a:pt x="317696" y="81919"/>
                  </a:cubicBezTo>
                  <a:cubicBezTo>
                    <a:pt x="317378" y="81601"/>
                    <a:pt x="317378" y="81284"/>
                    <a:pt x="316743" y="81284"/>
                  </a:cubicBezTo>
                  <a:cubicBezTo>
                    <a:pt x="315473" y="80649"/>
                    <a:pt x="315791" y="78743"/>
                    <a:pt x="317061" y="78108"/>
                  </a:cubicBezTo>
                  <a:close/>
                  <a:moveTo>
                    <a:pt x="288042" y="75251"/>
                  </a:moveTo>
                  <a:cubicBezTo>
                    <a:pt x="294318" y="72711"/>
                    <a:pt x="297641" y="81783"/>
                    <a:pt x="291365" y="83597"/>
                  </a:cubicBezTo>
                  <a:cubicBezTo>
                    <a:pt x="290996" y="83597"/>
                    <a:pt x="290996" y="83597"/>
                    <a:pt x="290257" y="83597"/>
                  </a:cubicBezTo>
                  <a:cubicBezTo>
                    <a:pt x="285458" y="85048"/>
                    <a:pt x="282135" y="77791"/>
                    <a:pt x="287304" y="75614"/>
                  </a:cubicBezTo>
                  <a:cubicBezTo>
                    <a:pt x="287304" y="75614"/>
                    <a:pt x="287673" y="75251"/>
                    <a:pt x="288042" y="75251"/>
                  </a:cubicBezTo>
                  <a:close/>
                  <a:moveTo>
                    <a:pt x="324910" y="60815"/>
                  </a:moveTo>
                  <a:cubicBezTo>
                    <a:pt x="309489" y="59197"/>
                    <a:pt x="293611" y="62889"/>
                    <a:pt x="278647" y="69311"/>
                  </a:cubicBezTo>
                  <a:lnTo>
                    <a:pt x="253634" y="84570"/>
                  </a:lnTo>
                  <a:lnTo>
                    <a:pt x="271899" y="86157"/>
                  </a:lnTo>
                  <a:cubicBezTo>
                    <a:pt x="289306" y="91787"/>
                    <a:pt x="303789" y="105030"/>
                    <a:pt x="301990" y="122506"/>
                  </a:cubicBezTo>
                  <a:cubicBezTo>
                    <a:pt x="300911" y="131874"/>
                    <a:pt x="286517" y="144847"/>
                    <a:pt x="281480" y="150972"/>
                  </a:cubicBezTo>
                  <a:lnTo>
                    <a:pt x="244777" y="196014"/>
                  </a:lnTo>
                  <a:cubicBezTo>
                    <a:pt x="217789" y="228805"/>
                    <a:pt x="190441" y="261596"/>
                    <a:pt x="163094" y="294386"/>
                  </a:cubicBezTo>
                  <a:cubicBezTo>
                    <a:pt x="161655" y="296188"/>
                    <a:pt x="159136" y="295828"/>
                    <a:pt x="157696" y="294386"/>
                  </a:cubicBezTo>
                  <a:cubicBezTo>
                    <a:pt x="148161" y="285918"/>
                    <a:pt x="138355" y="280153"/>
                    <a:pt x="127785" y="276414"/>
                  </a:cubicBezTo>
                  <a:lnTo>
                    <a:pt x="95591" y="270992"/>
                  </a:lnTo>
                  <a:lnTo>
                    <a:pt x="85275" y="285138"/>
                  </a:lnTo>
                  <a:cubicBezTo>
                    <a:pt x="59302" y="320019"/>
                    <a:pt x="39462" y="373959"/>
                    <a:pt x="95014" y="394097"/>
                  </a:cubicBezTo>
                  <a:cubicBezTo>
                    <a:pt x="135055" y="408840"/>
                    <a:pt x="167520" y="379353"/>
                    <a:pt x="193132" y="352383"/>
                  </a:cubicBezTo>
                  <a:cubicBezTo>
                    <a:pt x="217121" y="326852"/>
                    <a:pt x="238944" y="299522"/>
                    <a:pt x="260453" y="271878"/>
                  </a:cubicBezTo>
                  <a:lnTo>
                    <a:pt x="289704" y="235041"/>
                  </a:lnTo>
                  <a:lnTo>
                    <a:pt x="289401" y="234732"/>
                  </a:lnTo>
                  <a:cubicBezTo>
                    <a:pt x="286898" y="232583"/>
                    <a:pt x="290116" y="228286"/>
                    <a:pt x="292619" y="230077"/>
                  </a:cubicBezTo>
                  <a:lnTo>
                    <a:pt x="293220" y="230614"/>
                  </a:lnTo>
                  <a:lnTo>
                    <a:pt x="325879" y="189485"/>
                  </a:lnTo>
                  <a:cubicBezTo>
                    <a:pt x="351130" y="159638"/>
                    <a:pt x="405600" y="106417"/>
                    <a:pt x="354737" y="71896"/>
                  </a:cubicBezTo>
                  <a:cubicBezTo>
                    <a:pt x="345268" y="65333"/>
                    <a:pt x="335190" y="61894"/>
                    <a:pt x="324910" y="60815"/>
                  </a:cubicBezTo>
                  <a:close/>
                  <a:moveTo>
                    <a:pt x="351971" y="46"/>
                  </a:moveTo>
                  <a:cubicBezTo>
                    <a:pt x="353743" y="-314"/>
                    <a:pt x="354806" y="1486"/>
                    <a:pt x="353743" y="2925"/>
                  </a:cubicBezTo>
                  <a:cubicBezTo>
                    <a:pt x="345947" y="10844"/>
                    <a:pt x="337088" y="15884"/>
                    <a:pt x="331065" y="25602"/>
                  </a:cubicBezTo>
                  <a:lnTo>
                    <a:pt x="324806" y="50742"/>
                  </a:lnTo>
                  <a:lnTo>
                    <a:pt x="347157" y="55563"/>
                  </a:lnTo>
                  <a:lnTo>
                    <a:pt x="347223" y="52198"/>
                  </a:lnTo>
                  <a:cubicBezTo>
                    <a:pt x="352515" y="48292"/>
                    <a:pt x="357454" y="44031"/>
                    <a:pt x="362745" y="40125"/>
                  </a:cubicBezTo>
                  <a:cubicBezTo>
                    <a:pt x="365920" y="37639"/>
                    <a:pt x="369801" y="33023"/>
                    <a:pt x="374387" y="33733"/>
                  </a:cubicBezTo>
                  <a:cubicBezTo>
                    <a:pt x="375093" y="33733"/>
                    <a:pt x="375445" y="34443"/>
                    <a:pt x="375445" y="35153"/>
                  </a:cubicBezTo>
                  <a:cubicBezTo>
                    <a:pt x="375093" y="39770"/>
                    <a:pt x="369448" y="42611"/>
                    <a:pt x="366273" y="45451"/>
                  </a:cubicBezTo>
                  <a:lnTo>
                    <a:pt x="352398" y="56693"/>
                  </a:lnTo>
                  <a:lnTo>
                    <a:pt x="361895" y="58742"/>
                  </a:lnTo>
                  <a:cubicBezTo>
                    <a:pt x="368157" y="62588"/>
                    <a:pt x="373627" y="67675"/>
                    <a:pt x="378005" y="74182"/>
                  </a:cubicBezTo>
                  <a:lnTo>
                    <a:pt x="382449" y="85323"/>
                  </a:lnTo>
                  <a:lnTo>
                    <a:pt x="408749" y="84277"/>
                  </a:lnTo>
                  <a:cubicBezTo>
                    <a:pt x="415314" y="83188"/>
                    <a:pt x="422243" y="80648"/>
                    <a:pt x="428807" y="82463"/>
                  </a:cubicBezTo>
                  <a:cubicBezTo>
                    <a:pt x="430266" y="82825"/>
                    <a:pt x="430996" y="85003"/>
                    <a:pt x="429901" y="86091"/>
                  </a:cubicBezTo>
                  <a:cubicBezTo>
                    <a:pt x="424431" y="91171"/>
                    <a:pt x="416408" y="91534"/>
                    <a:pt x="409478" y="92260"/>
                  </a:cubicBezTo>
                  <a:lnTo>
                    <a:pt x="384963" y="91626"/>
                  </a:lnTo>
                  <a:lnTo>
                    <a:pt x="387563" y="98146"/>
                  </a:lnTo>
                  <a:cubicBezTo>
                    <a:pt x="390629" y="113070"/>
                    <a:pt x="386932" y="127184"/>
                    <a:pt x="380213" y="140264"/>
                  </a:cubicBezTo>
                  <a:lnTo>
                    <a:pt x="372898" y="150577"/>
                  </a:lnTo>
                  <a:lnTo>
                    <a:pt x="387223" y="156744"/>
                  </a:lnTo>
                  <a:cubicBezTo>
                    <a:pt x="394048" y="159940"/>
                    <a:pt x="402669" y="162781"/>
                    <a:pt x="407698" y="168817"/>
                  </a:cubicBezTo>
                  <a:cubicBezTo>
                    <a:pt x="408776" y="170238"/>
                    <a:pt x="407698" y="172368"/>
                    <a:pt x="405543" y="172013"/>
                  </a:cubicBezTo>
                  <a:cubicBezTo>
                    <a:pt x="398718" y="171303"/>
                    <a:pt x="392971" y="166687"/>
                    <a:pt x="386864" y="163491"/>
                  </a:cubicBezTo>
                  <a:lnTo>
                    <a:pt x="369392" y="155520"/>
                  </a:lnTo>
                  <a:lnTo>
                    <a:pt x="354737" y="176179"/>
                  </a:lnTo>
                  <a:lnTo>
                    <a:pt x="354070" y="177007"/>
                  </a:lnTo>
                  <a:lnTo>
                    <a:pt x="367983" y="188080"/>
                  </a:lnTo>
                  <a:cubicBezTo>
                    <a:pt x="373111" y="192000"/>
                    <a:pt x="380072" y="195207"/>
                    <a:pt x="382636" y="200909"/>
                  </a:cubicBezTo>
                  <a:cubicBezTo>
                    <a:pt x="383369" y="202335"/>
                    <a:pt x="382636" y="204117"/>
                    <a:pt x="380805" y="204117"/>
                  </a:cubicBezTo>
                  <a:cubicBezTo>
                    <a:pt x="373844" y="203760"/>
                    <a:pt x="368349" y="198415"/>
                    <a:pt x="363220" y="194138"/>
                  </a:cubicBezTo>
                  <a:lnTo>
                    <a:pt x="350030" y="182020"/>
                  </a:lnTo>
                  <a:lnTo>
                    <a:pt x="335280" y="200324"/>
                  </a:lnTo>
                  <a:lnTo>
                    <a:pt x="348128" y="211357"/>
                  </a:lnTo>
                  <a:cubicBezTo>
                    <a:pt x="354137" y="218450"/>
                    <a:pt x="358321" y="226570"/>
                    <a:pt x="357075" y="234599"/>
                  </a:cubicBezTo>
                  <a:cubicBezTo>
                    <a:pt x="357075" y="236384"/>
                    <a:pt x="355294" y="237454"/>
                    <a:pt x="354226" y="236027"/>
                  </a:cubicBezTo>
                  <a:cubicBezTo>
                    <a:pt x="349241" y="231030"/>
                    <a:pt x="347105" y="224250"/>
                    <a:pt x="343188" y="218183"/>
                  </a:cubicBezTo>
                  <a:lnTo>
                    <a:pt x="330852" y="205819"/>
                  </a:lnTo>
                  <a:lnTo>
                    <a:pt x="320927" y="218135"/>
                  </a:lnTo>
                  <a:lnTo>
                    <a:pt x="331980" y="231430"/>
                  </a:lnTo>
                  <a:cubicBezTo>
                    <a:pt x="336588" y="233960"/>
                    <a:pt x="343678" y="234322"/>
                    <a:pt x="346160" y="239021"/>
                  </a:cubicBezTo>
                  <a:cubicBezTo>
                    <a:pt x="346869" y="239744"/>
                    <a:pt x="346514" y="241190"/>
                    <a:pt x="345805" y="241552"/>
                  </a:cubicBezTo>
                  <a:cubicBezTo>
                    <a:pt x="340133" y="246975"/>
                    <a:pt x="330207" y="240829"/>
                    <a:pt x="325245" y="236852"/>
                  </a:cubicBezTo>
                  <a:lnTo>
                    <a:pt x="316598" y="223507"/>
                  </a:lnTo>
                  <a:lnTo>
                    <a:pt x="303479" y="239787"/>
                  </a:lnTo>
                  <a:lnTo>
                    <a:pt x="313446" y="248697"/>
                  </a:lnTo>
                  <a:cubicBezTo>
                    <a:pt x="319434" y="256127"/>
                    <a:pt x="323010" y="264632"/>
                    <a:pt x="319792" y="273763"/>
                  </a:cubicBezTo>
                  <a:cubicBezTo>
                    <a:pt x="319077" y="275553"/>
                    <a:pt x="317289" y="275553"/>
                    <a:pt x="316574" y="273763"/>
                  </a:cubicBezTo>
                  <a:cubicBezTo>
                    <a:pt x="314071" y="265885"/>
                    <a:pt x="311569" y="258365"/>
                    <a:pt x="306205" y="251920"/>
                  </a:cubicBezTo>
                  <a:lnTo>
                    <a:pt x="299351" y="244909"/>
                  </a:lnTo>
                  <a:lnTo>
                    <a:pt x="287700" y="259368"/>
                  </a:lnTo>
                  <a:lnTo>
                    <a:pt x="299985" y="267974"/>
                  </a:lnTo>
                  <a:cubicBezTo>
                    <a:pt x="305727" y="271271"/>
                    <a:pt x="312906" y="273469"/>
                    <a:pt x="317213" y="278598"/>
                  </a:cubicBezTo>
                  <a:cubicBezTo>
                    <a:pt x="318289" y="280063"/>
                    <a:pt x="317572" y="281895"/>
                    <a:pt x="315777" y="281895"/>
                  </a:cubicBezTo>
                  <a:cubicBezTo>
                    <a:pt x="308958" y="281895"/>
                    <a:pt x="302497" y="277132"/>
                    <a:pt x="297113" y="273469"/>
                  </a:cubicBezTo>
                  <a:lnTo>
                    <a:pt x="284582" y="263236"/>
                  </a:lnTo>
                  <a:lnTo>
                    <a:pt x="269989" y="281346"/>
                  </a:lnTo>
                  <a:lnTo>
                    <a:pt x="274293" y="296338"/>
                  </a:lnTo>
                  <a:cubicBezTo>
                    <a:pt x="277491" y="302852"/>
                    <a:pt x="283178" y="308641"/>
                    <a:pt x="284599" y="315517"/>
                  </a:cubicBezTo>
                  <a:cubicBezTo>
                    <a:pt x="284955" y="317326"/>
                    <a:pt x="283533" y="318411"/>
                    <a:pt x="282112" y="318050"/>
                  </a:cubicBezTo>
                  <a:cubicBezTo>
                    <a:pt x="274648" y="315155"/>
                    <a:pt x="270383" y="306470"/>
                    <a:pt x="267540" y="299233"/>
                  </a:cubicBezTo>
                  <a:lnTo>
                    <a:pt x="264889" y="287958"/>
                  </a:lnTo>
                  <a:lnTo>
                    <a:pt x="250683" y="306966"/>
                  </a:lnTo>
                  <a:lnTo>
                    <a:pt x="262108" y="323574"/>
                  </a:lnTo>
                  <a:cubicBezTo>
                    <a:pt x="266871" y="328995"/>
                    <a:pt x="274198" y="331886"/>
                    <a:pt x="278228" y="337668"/>
                  </a:cubicBezTo>
                  <a:cubicBezTo>
                    <a:pt x="278594" y="338391"/>
                    <a:pt x="277861" y="339475"/>
                    <a:pt x="277129" y="339837"/>
                  </a:cubicBezTo>
                  <a:cubicBezTo>
                    <a:pt x="269069" y="341824"/>
                    <a:pt x="261834" y="336133"/>
                    <a:pt x="255880" y="328589"/>
                  </a:cubicBezTo>
                  <a:lnTo>
                    <a:pt x="246316" y="312810"/>
                  </a:lnTo>
                  <a:lnTo>
                    <a:pt x="238572" y="323171"/>
                  </a:lnTo>
                  <a:lnTo>
                    <a:pt x="227426" y="336627"/>
                  </a:lnTo>
                  <a:lnTo>
                    <a:pt x="239673" y="345530"/>
                  </a:lnTo>
                  <a:cubicBezTo>
                    <a:pt x="244658" y="349532"/>
                    <a:pt x="251424" y="354625"/>
                    <a:pt x="252492" y="361537"/>
                  </a:cubicBezTo>
                  <a:cubicBezTo>
                    <a:pt x="253204" y="363356"/>
                    <a:pt x="251068" y="364447"/>
                    <a:pt x="249643" y="363720"/>
                  </a:cubicBezTo>
                  <a:cubicBezTo>
                    <a:pt x="244302" y="361537"/>
                    <a:pt x="240742" y="354989"/>
                    <a:pt x="236113" y="350623"/>
                  </a:cubicBezTo>
                  <a:lnTo>
                    <a:pt x="223995" y="340769"/>
                  </a:lnTo>
                  <a:lnTo>
                    <a:pt x="219168" y="346596"/>
                  </a:lnTo>
                  <a:lnTo>
                    <a:pt x="222189" y="363296"/>
                  </a:lnTo>
                  <a:cubicBezTo>
                    <a:pt x="224702" y="367291"/>
                    <a:pt x="227575" y="370922"/>
                    <a:pt x="231165" y="374191"/>
                  </a:cubicBezTo>
                  <a:cubicBezTo>
                    <a:pt x="234038" y="376733"/>
                    <a:pt x="237629" y="378548"/>
                    <a:pt x="239783" y="382180"/>
                  </a:cubicBezTo>
                  <a:cubicBezTo>
                    <a:pt x="240501" y="383269"/>
                    <a:pt x="239424" y="384359"/>
                    <a:pt x="238347" y="384722"/>
                  </a:cubicBezTo>
                  <a:cubicBezTo>
                    <a:pt x="228652" y="385085"/>
                    <a:pt x="219675" y="372012"/>
                    <a:pt x="216084" y="364022"/>
                  </a:cubicBezTo>
                  <a:lnTo>
                    <a:pt x="214962" y="351674"/>
                  </a:lnTo>
                  <a:lnTo>
                    <a:pt x="204134" y="364744"/>
                  </a:lnTo>
                  <a:lnTo>
                    <a:pt x="196900" y="370721"/>
                  </a:lnTo>
                  <a:lnTo>
                    <a:pt x="199969" y="375694"/>
                  </a:lnTo>
                  <a:cubicBezTo>
                    <a:pt x="210420" y="383043"/>
                    <a:pt x="230070" y="384537"/>
                    <a:pt x="227360" y="401101"/>
                  </a:cubicBezTo>
                  <a:cubicBezTo>
                    <a:pt x="227360" y="402549"/>
                    <a:pt x="225192" y="402549"/>
                    <a:pt x="224469" y="401463"/>
                  </a:cubicBezTo>
                  <a:cubicBezTo>
                    <a:pt x="218506" y="390058"/>
                    <a:pt x="200347" y="387207"/>
                    <a:pt x="191944" y="377787"/>
                  </a:cubicBezTo>
                  <a:lnTo>
                    <a:pt x="191126" y="375491"/>
                  </a:lnTo>
                  <a:lnTo>
                    <a:pt x="170181" y="392795"/>
                  </a:lnTo>
                  <a:lnTo>
                    <a:pt x="180463" y="406212"/>
                  </a:lnTo>
                  <a:cubicBezTo>
                    <a:pt x="184760" y="410828"/>
                    <a:pt x="190489" y="414379"/>
                    <a:pt x="195861" y="418285"/>
                  </a:cubicBezTo>
                  <a:cubicBezTo>
                    <a:pt x="201591" y="422901"/>
                    <a:pt x="208752" y="430003"/>
                    <a:pt x="207320" y="438526"/>
                  </a:cubicBezTo>
                  <a:cubicBezTo>
                    <a:pt x="206962" y="439946"/>
                    <a:pt x="204813" y="440656"/>
                    <a:pt x="203739" y="439236"/>
                  </a:cubicBezTo>
                  <a:cubicBezTo>
                    <a:pt x="196935" y="430358"/>
                    <a:pt x="188699" y="425387"/>
                    <a:pt x="179747" y="417930"/>
                  </a:cubicBezTo>
                  <a:cubicBezTo>
                    <a:pt x="175987" y="414734"/>
                    <a:pt x="171422" y="410473"/>
                    <a:pt x="167841" y="405679"/>
                  </a:cubicBezTo>
                  <a:lnTo>
                    <a:pt x="164621" y="397388"/>
                  </a:lnTo>
                  <a:lnTo>
                    <a:pt x="164014" y="397889"/>
                  </a:lnTo>
                  <a:lnTo>
                    <a:pt x="126228" y="409181"/>
                  </a:lnTo>
                  <a:lnTo>
                    <a:pt x="127874" y="410033"/>
                  </a:lnTo>
                  <a:cubicBezTo>
                    <a:pt x="131158" y="419004"/>
                    <a:pt x="135537" y="427256"/>
                    <a:pt x="140647" y="435509"/>
                  </a:cubicBezTo>
                  <a:cubicBezTo>
                    <a:pt x="144296" y="441968"/>
                    <a:pt x="150500" y="448068"/>
                    <a:pt x="151595" y="455962"/>
                  </a:cubicBezTo>
                  <a:cubicBezTo>
                    <a:pt x="151595" y="457397"/>
                    <a:pt x="150135" y="458114"/>
                    <a:pt x="148675" y="458114"/>
                  </a:cubicBezTo>
                  <a:cubicBezTo>
                    <a:pt x="140282" y="455603"/>
                    <a:pt x="135537" y="446274"/>
                    <a:pt x="131523" y="439097"/>
                  </a:cubicBezTo>
                  <a:cubicBezTo>
                    <a:pt x="126779" y="430486"/>
                    <a:pt x="123494" y="421156"/>
                    <a:pt x="121305" y="411827"/>
                  </a:cubicBezTo>
                  <a:lnTo>
                    <a:pt x="122134" y="410404"/>
                  </a:lnTo>
                  <a:lnTo>
                    <a:pt x="117740" y="411717"/>
                  </a:lnTo>
                  <a:cubicBezTo>
                    <a:pt x="101778" y="411807"/>
                    <a:pt x="88296" y="407874"/>
                    <a:pt x="77530" y="401160"/>
                  </a:cubicBezTo>
                  <a:lnTo>
                    <a:pt x="64479" y="386287"/>
                  </a:lnTo>
                  <a:lnTo>
                    <a:pt x="64280" y="386644"/>
                  </a:lnTo>
                  <a:cubicBezTo>
                    <a:pt x="57196" y="389448"/>
                    <a:pt x="50111" y="392603"/>
                    <a:pt x="43380" y="396808"/>
                  </a:cubicBezTo>
                  <a:cubicBezTo>
                    <a:pt x="38067" y="399963"/>
                    <a:pt x="32753" y="404869"/>
                    <a:pt x="26377" y="406972"/>
                  </a:cubicBezTo>
                  <a:cubicBezTo>
                    <a:pt x="25314" y="407323"/>
                    <a:pt x="24960" y="405921"/>
                    <a:pt x="25314" y="405220"/>
                  </a:cubicBezTo>
                  <a:cubicBezTo>
                    <a:pt x="28502" y="398561"/>
                    <a:pt x="35587" y="394705"/>
                    <a:pt x="41609" y="391201"/>
                  </a:cubicBezTo>
                  <a:lnTo>
                    <a:pt x="61245" y="382602"/>
                  </a:lnTo>
                  <a:lnTo>
                    <a:pt x="53621" y="373914"/>
                  </a:lnTo>
                  <a:lnTo>
                    <a:pt x="50529" y="355689"/>
                  </a:lnTo>
                  <a:lnTo>
                    <a:pt x="48752" y="356318"/>
                  </a:lnTo>
                  <a:cubicBezTo>
                    <a:pt x="39709" y="351675"/>
                    <a:pt x="30305" y="348103"/>
                    <a:pt x="20901" y="343817"/>
                  </a:cubicBezTo>
                  <a:cubicBezTo>
                    <a:pt x="13666" y="340959"/>
                    <a:pt x="6071" y="338459"/>
                    <a:pt x="283" y="333101"/>
                  </a:cubicBezTo>
                  <a:cubicBezTo>
                    <a:pt x="-440" y="332387"/>
                    <a:pt x="283" y="329886"/>
                    <a:pt x="1730" y="330243"/>
                  </a:cubicBezTo>
                  <a:cubicBezTo>
                    <a:pt x="10411" y="331315"/>
                    <a:pt x="18730" y="335958"/>
                    <a:pt x="27050" y="339173"/>
                  </a:cubicBezTo>
                  <a:lnTo>
                    <a:pt x="49384" y="348940"/>
                  </a:lnTo>
                  <a:lnTo>
                    <a:pt x="47432" y="337432"/>
                  </a:lnTo>
                  <a:lnTo>
                    <a:pt x="55549" y="313449"/>
                  </a:lnTo>
                  <a:lnTo>
                    <a:pt x="36953" y="307424"/>
                  </a:lnTo>
                  <a:cubicBezTo>
                    <a:pt x="30479" y="304225"/>
                    <a:pt x="22926" y="301027"/>
                    <a:pt x="19329" y="294629"/>
                  </a:cubicBezTo>
                  <a:cubicBezTo>
                    <a:pt x="18610" y="293208"/>
                    <a:pt x="19689" y="291786"/>
                    <a:pt x="21127" y="292142"/>
                  </a:cubicBezTo>
                  <a:cubicBezTo>
                    <a:pt x="27781" y="293208"/>
                    <a:pt x="33806" y="296584"/>
                    <a:pt x="39920" y="299872"/>
                  </a:cubicBezTo>
                  <a:lnTo>
                    <a:pt x="57881" y="306558"/>
                  </a:lnTo>
                  <a:lnTo>
                    <a:pt x="60384" y="299162"/>
                  </a:lnTo>
                  <a:lnTo>
                    <a:pt x="65031" y="292758"/>
                  </a:lnTo>
                  <a:lnTo>
                    <a:pt x="44062" y="276687"/>
                  </a:lnTo>
                  <a:cubicBezTo>
                    <a:pt x="38597" y="270506"/>
                    <a:pt x="31310" y="262145"/>
                    <a:pt x="31674" y="253056"/>
                  </a:cubicBezTo>
                  <a:cubicBezTo>
                    <a:pt x="31674" y="251238"/>
                    <a:pt x="33860" y="250511"/>
                    <a:pt x="34953" y="251965"/>
                  </a:cubicBezTo>
                  <a:cubicBezTo>
                    <a:pt x="41147" y="257419"/>
                    <a:pt x="44426" y="266144"/>
                    <a:pt x="50256" y="272324"/>
                  </a:cubicBezTo>
                  <a:lnTo>
                    <a:pt x="68695" y="287707"/>
                  </a:lnTo>
                  <a:lnTo>
                    <a:pt x="89004" y="259716"/>
                  </a:lnTo>
                  <a:lnTo>
                    <a:pt x="76886" y="243115"/>
                  </a:lnTo>
                  <a:cubicBezTo>
                    <a:pt x="71868" y="240224"/>
                    <a:pt x="66132" y="239502"/>
                    <a:pt x="61114" y="236610"/>
                  </a:cubicBezTo>
                  <a:cubicBezTo>
                    <a:pt x="55378" y="233719"/>
                    <a:pt x="50360" y="227937"/>
                    <a:pt x="53586" y="221432"/>
                  </a:cubicBezTo>
                  <a:cubicBezTo>
                    <a:pt x="54303" y="220348"/>
                    <a:pt x="55737" y="220348"/>
                    <a:pt x="56095" y="221432"/>
                  </a:cubicBezTo>
                  <a:cubicBezTo>
                    <a:pt x="61472" y="232635"/>
                    <a:pt x="71509" y="233719"/>
                    <a:pt x="80113" y="240947"/>
                  </a:cubicBezTo>
                  <a:lnTo>
                    <a:pt x="91091" y="256839"/>
                  </a:lnTo>
                  <a:lnTo>
                    <a:pt x="101868" y="241986"/>
                  </a:lnTo>
                  <a:lnTo>
                    <a:pt x="120922" y="218549"/>
                  </a:lnTo>
                  <a:lnTo>
                    <a:pt x="106054" y="203201"/>
                  </a:lnTo>
                  <a:cubicBezTo>
                    <a:pt x="98892" y="196657"/>
                    <a:pt x="91372" y="190841"/>
                    <a:pt x="86001" y="183570"/>
                  </a:cubicBezTo>
                  <a:cubicBezTo>
                    <a:pt x="85285" y="182479"/>
                    <a:pt x="86359" y="180661"/>
                    <a:pt x="87791" y="181025"/>
                  </a:cubicBezTo>
                  <a:cubicBezTo>
                    <a:pt x="96743" y="184479"/>
                    <a:pt x="104711" y="191022"/>
                    <a:pt x="111828" y="198566"/>
                  </a:cubicBezTo>
                  <a:lnTo>
                    <a:pt x="124430" y="214234"/>
                  </a:lnTo>
                  <a:lnTo>
                    <a:pt x="146598" y="186967"/>
                  </a:lnTo>
                  <a:lnTo>
                    <a:pt x="169511" y="157147"/>
                  </a:lnTo>
                  <a:lnTo>
                    <a:pt x="165347" y="143469"/>
                  </a:lnTo>
                  <a:cubicBezTo>
                    <a:pt x="161294" y="138409"/>
                    <a:pt x="155529" y="134414"/>
                    <a:pt x="149404" y="131218"/>
                  </a:cubicBezTo>
                  <a:cubicBezTo>
                    <a:pt x="142559" y="127312"/>
                    <a:pt x="131030" y="125892"/>
                    <a:pt x="128868" y="117015"/>
                  </a:cubicBezTo>
                  <a:cubicBezTo>
                    <a:pt x="128148" y="115594"/>
                    <a:pt x="129229" y="113819"/>
                    <a:pt x="131030" y="113108"/>
                  </a:cubicBezTo>
                  <a:cubicBezTo>
                    <a:pt x="131390" y="113108"/>
                    <a:pt x="131751" y="113108"/>
                    <a:pt x="132471" y="112753"/>
                  </a:cubicBezTo>
                  <a:cubicBezTo>
                    <a:pt x="132831" y="112398"/>
                    <a:pt x="133912" y="113108"/>
                    <a:pt x="134273" y="113464"/>
                  </a:cubicBezTo>
                  <a:cubicBezTo>
                    <a:pt x="136434" y="119145"/>
                    <a:pt x="147963" y="121986"/>
                    <a:pt x="153007" y="125182"/>
                  </a:cubicBezTo>
                  <a:cubicBezTo>
                    <a:pt x="158412" y="128023"/>
                    <a:pt x="164176" y="131574"/>
                    <a:pt x="168139" y="136190"/>
                  </a:cubicBezTo>
                  <a:lnTo>
                    <a:pt x="173729" y="151658"/>
                  </a:lnTo>
                  <a:lnTo>
                    <a:pt x="186593" y="134915"/>
                  </a:lnTo>
                  <a:lnTo>
                    <a:pt x="204434" y="116261"/>
                  </a:lnTo>
                  <a:lnTo>
                    <a:pt x="185541" y="108297"/>
                  </a:lnTo>
                  <a:cubicBezTo>
                    <a:pt x="178558" y="103579"/>
                    <a:pt x="173132" y="97229"/>
                    <a:pt x="172598" y="89115"/>
                  </a:cubicBezTo>
                  <a:cubicBezTo>
                    <a:pt x="172598" y="87704"/>
                    <a:pt x="174377" y="86998"/>
                    <a:pt x="175444" y="87704"/>
                  </a:cubicBezTo>
                  <a:cubicBezTo>
                    <a:pt x="181137" y="90879"/>
                    <a:pt x="184696" y="96170"/>
                    <a:pt x="189677" y="100051"/>
                  </a:cubicBezTo>
                  <a:lnTo>
                    <a:pt x="209089" y="111392"/>
                  </a:lnTo>
                  <a:lnTo>
                    <a:pt x="224270" y="95518"/>
                  </a:lnTo>
                  <a:lnTo>
                    <a:pt x="224266" y="95480"/>
                  </a:lnTo>
                  <a:lnTo>
                    <a:pt x="224351" y="95433"/>
                  </a:lnTo>
                  <a:lnTo>
                    <a:pt x="226262" y="93435"/>
                  </a:lnTo>
                  <a:lnTo>
                    <a:pt x="218313" y="90215"/>
                  </a:lnTo>
                  <a:cubicBezTo>
                    <a:pt x="208194" y="83037"/>
                    <a:pt x="200967" y="72628"/>
                    <a:pt x="195907" y="61502"/>
                  </a:cubicBezTo>
                  <a:cubicBezTo>
                    <a:pt x="194823" y="58631"/>
                    <a:pt x="198076" y="56836"/>
                    <a:pt x="199883" y="59349"/>
                  </a:cubicBezTo>
                  <a:cubicBezTo>
                    <a:pt x="204942" y="66168"/>
                    <a:pt x="210724" y="72628"/>
                    <a:pt x="217229" y="78371"/>
                  </a:cubicBezTo>
                  <a:cubicBezTo>
                    <a:pt x="219759" y="80883"/>
                    <a:pt x="222650" y="83755"/>
                    <a:pt x="226263" y="85190"/>
                  </a:cubicBezTo>
                  <a:lnTo>
                    <a:pt x="228453" y="85351"/>
                  </a:lnTo>
                  <a:lnTo>
                    <a:pt x="228483" y="84482"/>
                  </a:lnTo>
                  <a:lnTo>
                    <a:pt x="249068" y="72012"/>
                  </a:lnTo>
                  <a:lnTo>
                    <a:pt x="234545" y="58651"/>
                  </a:lnTo>
                  <a:cubicBezTo>
                    <a:pt x="230559" y="51488"/>
                    <a:pt x="226573" y="40746"/>
                    <a:pt x="230559" y="32868"/>
                  </a:cubicBezTo>
                  <a:cubicBezTo>
                    <a:pt x="231284" y="31436"/>
                    <a:pt x="233096" y="31794"/>
                    <a:pt x="233820" y="33226"/>
                  </a:cubicBezTo>
                  <a:cubicBezTo>
                    <a:pt x="237444" y="39672"/>
                    <a:pt x="238169" y="47908"/>
                    <a:pt x="242155" y="54711"/>
                  </a:cubicBezTo>
                  <a:lnTo>
                    <a:pt x="253970" y="69042"/>
                  </a:lnTo>
                  <a:lnTo>
                    <a:pt x="267949" y="60574"/>
                  </a:lnTo>
                  <a:lnTo>
                    <a:pt x="269586" y="60193"/>
                  </a:lnTo>
                  <a:lnTo>
                    <a:pt x="259690" y="33461"/>
                  </a:lnTo>
                  <a:cubicBezTo>
                    <a:pt x="257530" y="23676"/>
                    <a:pt x="256912" y="13535"/>
                    <a:pt x="258676" y="3572"/>
                  </a:cubicBezTo>
                  <a:cubicBezTo>
                    <a:pt x="258676" y="2861"/>
                    <a:pt x="260440" y="2861"/>
                    <a:pt x="260440" y="3928"/>
                  </a:cubicBezTo>
                  <a:lnTo>
                    <a:pt x="275958" y="58710"/>
                  </a:lnTo>
                  <a:lnTo>
                    <a:pt x="285310" y="56533"/>
                  </a:lnTo>
                  <a:lnTo>
                    <a:pt x="285310" y="32160"/>
                  </a:lnTo>
                  <a:cubicBezTo>
                    <a:pt x="283899" y="26454"/>
                    <a:pt x="278960" y="21105"/>
                    <a:pt x="280019" y="15399"/>
                  </a:cubicBezTo>
                  <a:cubicBezTo>
                    <a:pt x="280019" y="14329"/>
                    <a:pt x="281077" y="13973"/>
                    <a:pt x="281782" y="13973"/>
                  </a:cubicBezTo>
                  <a:cubicBezTo>
                    <a:pt x="288838" y="15399"/>
                    <a:pt x="291660" y="26811"/>
                    <a:pt x="292719" y="32517"/>
                  </a:cubicBezTo>
                  <a:lnTo>
                    <a:pt x="291816" y="55019"/>
                  </a:lnTo>
                  <a:lnTo>
                    <a:pt x="317222" y="49106"/>
                  </a:lnTo>
                  <a:lnTo>
                    <a:pt x="318729" y="49431"/>
                  </a:lnTo>
                  <a:lnTo>
                    <a:pt x="325395" y="22273"/>
                  </a:lnTo>
                  <a:cubicBezTo>
                    <a:pt x="331508" y="11384"/>
                    <a:pt x="340632" y="2566"/>
                    <a:pt x="351971" y="46"/>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4" name="Freeform 23">
              <a:extLst>
                <a:ext uri="{FF2B5EF4-FFF2-40B4-BE49-F238E27FC236}">
                  <a16:creationId xmlns:a16="http://schemas.microsoft.com/office/drawing/2014/main" id="{93E39CB0-9DA8-B14A-A8A9-D05429690CE0}"/>
                </a:ext>
              </a:extLst>
            </p:cNvPr>
            <p:cNvSpPr>
              <a:spLocks noChangeArrowheads="1"/>
            </p:cNvSpPr>
            <p:nvPr/>
          </p:nvSpPr>
          <p:spPr bwMode="auto">
            <a:xfrm rot="14923521">
              <a:off x="-10753" y="4635104"/>
              <a:ext cx="495259" cy="638171"/>
            </a:xfrm>
            <a:custGeom>
              <a:avLst/>
              <a:gdLst>
                <a:gd name="connsiteX0" fmla="*/ 182863 w 322730"/>
                <a:gd name="connsiteY0" fmla="*/ 365501 h 414828"/>
                <a:gd name="connsiteX1" fmla="*/ 186871 w 322730"/>
                <a:gd name="connsiteY1" fmla="*/ 368048 h 414828"/>
                <a:gd name="connsiteX2" fmla="*/ 177398 w 322730"/>
                <a:gd name="connsiteY2" fmla="*/ 384782 h 414828"/>
                <a:gd name="connsiteX3" fmla="*/ 170476 w 322730"/>
                <a:gd name="connsiteY3" fmla="*/ 397152 h 414828"/>
                <a:gd name="connsiteX4" fmla="*/ 167925 w 322730"/>
                <a:gd name="connsiteY4" fmla="*/ 396424 h 414828"/>
                <a:gd name="connsiteX5" fmla="*/ 171569 w 322730"/>
                <a:gd name="connsiteY5" fmla="*/ 381508 h 414828"/>
                <a:gd name="connsiteX6" fmla="*/ 182863 w 322730"/>
                <a:gd name="connsiteY6" fmla="*/ 365501 h 414828"/>
                <a:gd name="connsiteX7" fmla="*/ 220719 w 322730"/>
                <a:gd name="connsiteY7" fmla="*/ 347443 h 414828"/>
                <a:gd name="connsiteX8" fmla="*/ 222100 w 322730"/>
                <a:gd name="connsiteY8" fmla="*/ 347443 h 414828"/>
                <a:gd name="connsiteX9" fmla="*/ 223135 w 322730"/>
                <a:gd name="connsiteY9" fmla="*/ 348955 h 414828"/>
                <a:gd name="connsiteX10" fmla="*/ 223135 w 322730"/>
                <a:gd name="connsiteY10" fmla="*/ 349711 h 414828"/>
                <a:gd name="connsiteX11" fmla="*/ 218993 w 322730"/>
                <a:gd name="connsiteY11" fmla="*/ 349711 h 414828"/>
                <a:gd name="connsiteX12" fmla="*/ 218993 w 322730"/>
                <a:gd name="connsiteY12" fmla="*/ 348955 h 414828"/>
                <a:gd name="connsiteX13" fmla="*/ 220719 w 322730"/>
                <a:gd name="connsiteY13" fmla="*/ 347443 h 414828"/>
                <a:gd name="connsiteX14" fmla="*/ 196807 w 322730"/>
                <a:gd name="connsiteY14" fmla="*/ 344268 h 414828"/>
                <a:gd name="connsiteX15" fmla="*/ 203157 w 322730"/>
                <a:gd name="connsiteY15" fmla="*/ 345001 h 414828"/>
                <a:gd name="connsiteX16" fmla="*/ 203862 w 322730"/>
                <a:gd name="connsiteY16" fmla="*/ 347565 h 414828"/>
                <a:gd name="connsiteX17" fmla="*/ 198218 w 322730"/>
                <a:gd name="connsiteY17" fmla="*/ 350862 h 414828"/>
                <a:gd name="connsiteX18" fmla="*/ 196807 w 322730"/>
                <a:gd name="connsiteY18" fmla="*/ 344268 h 414828"/>
                <a:gd name="connsiteX19" fmla="*/ 242668 w 322730"/>
                <a:gd name="connsiteY19" fmla="*/ 327538 h 414828"/>
                <a:gd name="connsiteX20" fmla="*/ 245446 w 322730"/>
                <a:gd name="connsiteY20" fmla="*/ 329003 h 414828"/>
                <a:gd name="connsiteX21" fmla="*/ 242271 w 322730"/>
                <a:gd name="connsiteY21" fmla="*/ 330469 h 414828"/>
                <a:gd name="connsiteX22" fmla="*/ 241478 w 322730"/>
                <a:gd name="connsiteY22" fmla="*/ 329370 h 414828"/>
                <a:gd name="connsiteX23" fmla="*/ 241478 w 322730"/>
                <a:gd name="connsiteY23" fmla="*/ 328271 h 414828"/>
                <a:gd name="connsiteX24" fmla="*/ 196101 w 322730"/>
                <a:gd name="connsiteY24" fmla="*/ 326313 h 414828"/>
                <a:gd name="connsiteX25" fmla="*/ 192027 w 322730"/>
                <a:gd name="connsiteY25" fmla="*/ 331677 h 414828"/>
                <a:gd name="connsiteX26" fmla="*/ 196101 w 322730"/>
                <a:gd name="connsiteY26" fmla="*/ 326313 h 414828"/>
                <a:gd name="connsiteX27" fmla="*/ 213604 w 322730"/>
                <a:gd name="connsiteY27" fmla="*/ 309198 h 414828"/>
                <a:gd name="connsiteX28" fmla="*/ 212139 w 322730"/>
                <a:gd name="connsiteY28" fmla="*/ 314611 h 414828"/>
                <a:gd name="connsiteX29" fmla="*/ 213604 w 322730"/>
                <a:gd name="connsiteY29" fmla="*/ 309198 h 414828"/>
                <a:gd name="connsiteX30" fmla="*/ 253235 w 322730"/>
                <a:gd name="connsiteY30" fmla="*/ 304203 h 414828"/>
                <a:gd name="connsiteX31" fmla="*/ 256295 w 322730"/>
                <a:gd name="connsiteY31" fmla="*/ 307295 h 414828"/>
                <a:gd name="connsiteX32" fmla="*/ 256295 w 322730"/>
                <a:gd name="connsiteY32" fmla="*/ 308011 h 414828"/>
                <a:gd name="connsiteX33" fmla="*/ 249679 w 322730"/>
                <a:gd name="connsiteY33" fmla="*/ 308011 h 414828"/>
                <a:gd name="connsiteX34" fmla="*/ 249679 w 322730"/>
                <a:gd name="connsiteY34" fmla="*/ 307295 h 414828"/>
                <a:gd name="connsiteX35" fmla="*/ 253235 w 322730"/>
                <a:gd name="connsiteY35" fmla="*/ 304203 h 414828"/>
                <a:gd name="connsiteX36" fmla="*/ 179115 w 322730"/>
                <a:gd name="connsiteY36" fmla="*/ 279886 h 414828"/>
                <a:gd name="connsiteX37" fmla="*/ 175781 w 322730"/>
                <a:gd name="connsiteY37" fmla="*/ 285530 h 414828"/>
                <a:gd name="connsiteX38" fmla="*/ 179115 w 322730"/>
                <a:gd name="connsiteY38" fmla="*/ 279886 h 414828"/>
                <a:gd name="connsiteX39" fmla="*/ 155606 w 322730"/>
                <a:gd name="connsiteY39" fmla="*/ 271243 h 414828"/>
                <a:gd name="connsiteX40" fmla="*/ 150342 w 322730"/>
                <a:gd name="connsiteY40" fmla="*/ 277593 h 414828"/>
                <a:gd name="connsiteX41" fmla="*/ 155606 w 322730"/>
                <a:gd name="connsiteY41" fmla="*/ 271243 h 414828"/>
                <a:gd name="connsiteX42" fmla="*/ 253576 w 322730"/>
                <a:gd name="connsiteY42" fmla="*/ 264364 h 414828"/>
                <a:gd name="connsiteX43" fmla="*/ 247715 w 322730"/>
                <a:gd name="connsiteY43" fmla="*/ 274653 h 414828"/>
                <a:gd name="connsiteX44" fmla="*/ 224821 w 322730"/>
                <a:gd name="connsiteY44" fmla="*/ 290799 h 414828"/>
                <a:gd name="connsiteX45" fmla="*/ 231311 w 322730"/>
                <a:gd name="connsiteY45" fmla="*/ 294235 h 414828"/>
                <a:gd name="connsiteX46" fmla="*/ 244947 w 322730"/>
                <a:gd name="connsiteY46" fmla="*/ 288255 h 414828"/>
                <a:gd name="connsiteX47" fmla="*/ 266263 w 322730"/>
                <a:gd name="connsiteY47" fmla="*/ 260245 h 414828"/>
                <a:gd name="connsiteX48" fmla="*/ 266051 w 322730"/>
                <a:gd name="connsiteY48" fmla="*/ 260665 h 414828"/>
                <a:gd name="connsiteX49" fmla="*/ 266398 w 322730"/>
                <a:gd name="connsiteY49" fmla="*/ 260539 h 414828"/>
                <a:gd name="connsiteX50" fmla="*/ 182896 w 322730"/>
                <a:gd name="connsiteY50" fmla="*/ 258074 h 414828"/>
                <a:gd name="connsiteX51" fmla="*/ 182728 w 322730"/>
                <a:gd name="connsiteY51" fmla="*/ 262873 h 414828"/>
                <a:gd name="connsiteX52" fmla="*/ 181718 w 322730"/>
                <a:gd name="connsiteY52" fmla="*/ 263209 h 414828"/>
                <a:gd name="connsiteX53" fmla="*/ 177340 w 322730"/>
                <a:gd name="connsiteY53" fmla="*/ 260179 h 414828"/>
                <a:gd name="connsiteX54" fmla="*/ 178013 w 322730"/>
                <a:gd name="connsiteY54" fmla="*/ 258831 h 414828"/>
                <a:gd name="connsiteX55" fmla="*/ 182896 w 322730"/>
                <a:gd name="connsiteY55" fmla="*/ 258074 h 414828"/>
                <a:gd name="connsiteX56" fmla="*/ 144532 w 322730"/>
                <a:gd name="connsiteY56" fmla="*/ 249595 h 414828"/>
                <a:gd name="connsiteX57" fmla="*/ 141645 w 322730"/>
                <a:gd name="connsiteY57" fmla="*/ 253203 h 414828"/>
                <a:gd name="connsiteX58" fmla="*/ 144532 w 322730"/>
                <a:gd name="connsiteY58" fmla="*/ 249595 h 414828"/>
                <a:gd name="connsiteX59" fmla="*/ 255186 w 322730"/>
                <a:gd name="connsiteY59" fmla="*/ 248779 h 414828"/>
                <a:gd name="connsiteX60" fmla="*/ 256338 w 322730"/>
                <a:gd name="connsiteY60" fmla="*/ 256718 h 414828"/>
                <a:gd name="connsiteX61" fmla="*/ 256949 w 322730"/>
                <a:gd name="connsiteY61" fmla="*/ 255028 h 414828"/>
                <a:gd name="connsiteX62" fmla="*/ 258297 w 322730"/>
                <a:gd name="connsiteY62" fmla="*/ 254448 h 414828"/>
                <a:gd name="connsiteX63" fmla="*/ 213574 w 322730"/>
                <a:gd name="connsiteY63" fmla="*/ 242720 h 414828"/>
                <a:gd name="connsiteX64" fmla="*/ 215031 w 322730"/>
                <a:gd name="connsiteY64" fmla="*/ 246201 h 414828"/>
                <a:gd name="connsiteX65" fmla="*/ 212505 w 322730"/>
                <a:gd name="connsiteY65" fmla="*/ 247993 h 414828"/>
                <a:gd name="connsiteX66" fmla="*/ 211500 w 322730"/>
                <a:gd name="connsiteY66" fmla="*/ 246662 h 414828"/>
                <a:gd name="connsiteX67" fmla="*/ 221752 w 322730"/>
                <a:gd name="connsiteY67" fmla="*/ 231067 h 414828"/>
                <a:gd name="connsiteX68" fmla="*/ 223492 w 322730"/>
                <a:gd name="connsiteY68" fmla="*/ 231899 h 414828"/>
                <a:gd name="connsiteX69" fmla="*/ 223210 w 322730"/>
                <a:gd name="connsiteY69" fmla="*/ 234730 h 414828"/>
                <a:gd name="connsiteX70" fmla="*/ 225601 w 322730"/>
                <a:gd name="connsiteY70" fmla="*/ 238280 h 414828"/>
                <a:gd name="connsiteX71" fmla="*/ 222937 w 322730"/>
                <a:gd name="connsiteY71" fmla="*/ 240500 h 414828"/>
                <a:gd name="connsiteX72" fmla="*/ 223575 w 322730"/>
                <a:gd name="connsiteY72" fmla="*/ 247919 h 414828"/>
                <a:gd name="connsiteX73" fmla="*/ 230869 w 322730"/>
                <a:gd name="connsiteY73" fmla="*/ 257810 h 414828"/>
                <a:gd name="connsiteX74" fmla="*/ 231598 w 322730"/>
                <a:gd name="connsiteY74" fmla="*/ 247186 h 414828"/>
                <a:gd name="connsiteX75" fmla="*/ 225601 w 322730"/>
                <a:gd name="connsiteY75" fmla="*/ 238280 h 414828"/>
                <a:gd name="connsiteX76" fmla="*/ 227222 w 322730"/>
                <a:gd name="connsiteY76" fmla="*/ 236928 h 414828"/>
                <a:gd name="connsiteX77" fmla="*/ 229410 w 322730"/>
                <a:gd name="connsiteY77" fmla="*/ 234730 h 414828"/>
                <a:gd name="connsiteX78" fmla="*/ 223492 w 322730"/>
                <a:gd name="connsiteY78" fmla="*/ 231899 h 414828"/>
                <a:gd name="connsiteX79" fmla="*/ 223575 w 322730"/>
                <a:gd name="connsiteY79" fmla="*/ 231067 h 414828"/>
                <a:gd name="connsiteX80" fmla="*/ 239257 w 322730"/>
                <a:gd name="connsiteY80" fmla="*/ 251216 h 414828"/>
                <a:gd name="connsiteX81" fmla="*/ 237434 w 322730"/>
                <a:gd name="connsiteY81" fmla="*/ 264405 h 414828"/>
                <a:gd name="connsiteX82" fmla="*/ 227951 w 322730"/>
                <a:gd name="connsiteY82" fmla="*/ 264405 h 414828"/>
                <a:gd name="connsiteX83" fmla="*/ 215187 w 322730"/>
                <a:gd name="connsiteY83" fmla="*/ 240226 h 414828"/>
                <a:gd name="connsiteX84" fmla="*/ 221752 w 322730"/>
                <a:gd name="connsiteY84" fmla="*/ 231067 h 414828"/>
                <a:gd name="connsiteX85" fmla="*/ 207454 w 322730"/>
                <a:gd name="connsiteY85" fmla="*/ 227561 h 414828"/>
                <a:gd name="connsiteX86" fmla="*/ 214760 w 322730"/>
                <a:gd name="connsiteY86" fmla="*/ 240465 h 414828"/>
                <a:gd name="connsiteX87" fmla="*/ 213574 w 322730"/>
                <a:gd name="connsiteY87" fmla="*/ 242720 h 414828"/>
                <a:gd name="connsiteX88" fmla="*/ 207280 w 322730"/>
                <a:gd name="connsiteY88" fmla="*/ 227676 h 414828"/>
                <a:gd name="connsiteX89" fmla="*/ 154256 w 322730"/>
                <a:gd name="connsiteY89" fmla="*/ 222720 h 414828"/>
                <a:gd name="connsiteX90" fmla="*/ 154989 w 322730"/>
                <a:gd name="connsiteY90" fmla="*/ 222720 h 414828"/>
                <a:gd name="connsiteX91" fmla="*/ 154623 w 322730"/>
                <a:gd name="connsiteY91" fmla="*/ 228587 h 414828"/>
                <a:gd name="connsiteX92" fmla="*/ 153890 w 322730"/>
                <a:gd name="connsiteY92" fmla="*/ 228587 h 414828"/>
                <a:gd name="connsiteX93" fmla="*/ 154256 w 322730"/>
                <a:gd name="connsiteY93" fmla="*/ 222720 h 414828"/>
                <a:gd name="connsiteX94" fmla="*/ 193023 w 322730"/>
                <a:gd name="connsiteY94" fmla="*/ 213580 h 414828"/>
                <a:gd name="connsiteX95" fmla="*/ 207138 w 322730"/>
                <a:gd name="connsiteY95" fmla="*/ 227337 h 414828"/>
                <a:gd name="connsiteX96" fmla="*/ 207280 w 322730"/>
                <a:gd name="connsiteY96" fmla="*/ 227676 h 414828"/>
                <a:gd name="connsiteX97" fmla="*/ 204207 w 322730"/>
                <a:gd name="connsiteY97" fmla="*/ 229711 h 414828"/>
                <a:gd name="connsiteX98" fmla="*/ 207815 w 322730"/>
                <a:gd name="connsiteY98" fmla="*/ 238673 h 414828"/>
                <a:gd name="connsiteX99" fmla="*/ 206793 w 322730"/>
                <a:gd name="connsiteY99" fmla="*/ 240427 h 414828"/>
                <a:gd name="connsiteX100" fmla="*/ 202764 w 322730"/>
                <a:gd name="connsiteY100" fmla="*/ 235088 h 414828"/>
                <a:gd name="connsiteX101" fmla="*/ 198074 w 322730"/>
                <a:gd name="connsiteY101" fmla="*/ 226844 h 414828"/>
                <a:gd name="connsiteX102" fmla="*/ 192662 w 322730"/>
                <a:gd name="connsiteY102" fmla="*/ 221825 h 414828"/>
                <a:gd name="connsiteX103" fmla="*/ 191579 w 322730"/>
                <a:gd name="connsiteY103" fmla="*/ 225768 h 414828"/>
                <a:gd name="connsiteX104" fmla="*/ 199517 w 322730"/>
                <a:gd name="connsiteY104" fmla="*/ 242258 h 414828"/>
                <a:gd name="connsiteX105" fmla="*/ 203846 w 322730"/>
                <a:gd name="connsiteY105" fmla="*/ 245484 h 414828"/>
                <a:gd name="connsiteX106" fmla="*/ 206793 w 322730"/>
                <a:gd name="connsiteY106" fmla="*/ 240427 h 414828"/>
                <a:gd name="connsiteX107" fmla="*/ 211500 w 322730"/>
                <a:gd name="connsiteY107" fmla="*/ 246662 h 414828"/>
                <a:gd name="connsiteX108" fmla="*/ 208537 w 322730"/>
                <a:gd name="connsiteY108" fmla="*/ 252295 h 414828"/>
                <a:gd name="connsiteX109" fmla="*/ 187250 w 322730"/>
                <a:gd name="connsiteY109" fmla="*/ 235805 h 414828"/>
                <a:gd name="connsiteX110" fmla="*/ 182560 w 322730"/>
                <a:gd name="connsiteY110" fmla="*/ 217882 h 414828"/>
                <a:gd name="connsiteX111" fmla="*/ 193023 w 322730"/>
                <a:gd name="connsiteY111" fmla="*/ 213580 h 414828"/>
                <a:gd name="connsiteX112" fmla="*/ 117784 w 322730"/>
                <a:gd name="connsiteY112" fmla="*/ 194771 h 414828"/>
                <a:gd name="connsiteX113" fmla="*/ 113551 w 322730"/>
                <a:gd name="connsiteY113" fmla="*/ 200939 h 414828"/>
                <a:gd name="connsiteX114" fmla="*/ 117784 w 322730"/>
                <a:gd name="connsiteY114" fmla="*/ 194771 h 414828"/>
                <a:gd name="connsiteX115" fmla="*/ 198629 w 322730"/>
                <a:gd name="connsiteY115" fmla="*/ 188869 h 414828"/>
                <a:gd name="connsiteX116" fmla="*/ 206790 w 322730"/>
                <a:gd name="connsiteY116" fmla="*/ 196983 h 414828"/>
                <a:gd name="connsiteX117" fmla="*/ 204661 w 322730"/>
                <a:gd name="connsiteY117" fmla="*/ 199099 h 414828"/>
                <a:gd name="connsiteX118" fmla="*/ 207899 w 322730"/>
                <a:gd name="connsiteY118" fmla="*/ 205449 h 414828"/>
                <a:gd name="connsiteX119" fmla="*/ 207561 w 322730"/>
                <a:gd name="connsiteY119" fmla="*/ 208301 h 414828"/>
                <a:gd name="connsiteX120" fmla="*/ 202177 w 322730"/>
                <a:gd name="connsiteY120" fmla="*/ 200158 h 414828"/>
                <a:gd name="connsiteX121" fmla="*/ 197919 w 322730"/>
                <a:gd name="connsiteY121" fmla="*/ 195572 h 414828"/>
                <a:gd name="connsiteX122" fmla="*/ 198629 w 322730"/>
                <a:gd name="connsiteY122" fmla="*/ 201922 h 414828"/>
                <a:gd name="connsiteX123" fmla="*/ 207145 w 322730"/>
                <a:gd name="connsiteY123" fmla="*/ 211799 h 414828"/>
                <a:gd name="connsiteX124" fmla="*/ 207561 w 322730"/>
                <a:gd name="connsiteY124" fmla="*/ 208301 h 414828"/>
                <a:gd name="connsiteX125" fmla="*/ 210339 w 322730"/>
                <a:gd name="connsiteY125" fmla="*/ 212505 h 414828"/>
                <a:gd name="connsiteX126" fmla="*/ 212823 w 322730"/>
                <a:gd name="connsiteY126" fmla="*/ 211447 h 414828"/>
                <a:gd name="connsiteX127" fmla="*/ 208210 w 322730"/>
                <a:gd name="connsiteY127" fmla="*/ 198394 h 414828"/>
                <a:gd name="connsiteX128" fmla="*/ 206790 w 322730"/>
                <a:gd name="connsiteY128" fmla="*/ 196983 h 414828"/>
                <a:gd name="connsiteX129" fmla="*/ 207500 w 322730"/>
                <a:gd name="connsiteY129" fmla="*/ 196277 h 414828"/>
                <a:gd name="connsiteX130" fmla="*/ 211759 w 322730"/>
                <a:gd name="connsiteY130" fmla="*/ 217444 h 414828"/>
                <a:gd name="connsiteX131" fmla="*/ 192951 w 322730"/>
                <a:gd name="connsiteY131" fmla="*/ 206508 h 414828"/>
                <a:gd name="connsiteX132" fmla="*/ 198629 w 322730"/>
                <a:gd name="connsiteY132" fmla="*/ 188869 h 414828"/>
                <a:gd name="connsiteX133" fmla="*/ 132337 w 322730"/>
                <a:gd name="connsiteY133" fmla="*/ 172250 h 414828"/>
                <a:gd name="connsiteX134" fmla="*/ 131226 w 322730"/>
                <a:gd name="connsiteY134" fmla="*/ 178714 h 414828"/>
                <a:gd name="connsiteX135" fmla="*/ 129744 w 322730"/>
                <a:gd name="connsiteY135" fmla="*/ 178033 h 414828"/>
                <a:gd name="connsiteX136" fmla="*/ 129744 w 322730"/>
                <a:gd name="connsiteY136" fmla="*/ 172931 h 414828"/>
                <a:gd name="connsiteX137" fmla="*/ 132337 w 322730"/>
                <a:gd name="connsiteY137" fmla="*/ 172250 h 414828"/>
                <a:gd name="connsiteX138" fmla="*/ 184330 w 322730"/>
                <a:gd name="connsiteY138" fmla="*/ 155752 h 414828"/>
                <a:gd name="connsiteX139" fmla="*/ 184016 w 322730"/>
                <a:gd name="connsiteY139" fmla="*/ 156979 h 414828"/>
                <a:gd name="connsiteX140" fmla="*/ 190919 w 322730"/>
                <a:gd name="connsiteY140" fmla="*/ 162921 h 414828"/>
                <a:gd name="connsiteX141" fmla="*/ 189851 w 322730"/>
                <a:gd name="connsiteY141" fmla="*/ 163757 h 414828"/>
                <a:gd name="connsiteX142" fmla="*/ 185840 w 322730"/>
                <a:gd name="connsiteY142" fmla="*/ 160546 h 414828"/>
                <a:gd name="connsiteX143" fmla="*/ 185475 w 322730"/>
                <a:gd name="connsiteY143" fmla="*/ 165184 h 414828"/>
                <a:gd name="connsiteX144" fmla="*/ 188757 w 322730"/>
                <a:gd name="connsiteY144" fmla="*/ 172318 h 414828"/>
                <a:gd name="connsiteX145" fmla="*/ 193134 w 322730"/>
                <a:gd name="connsiteY145" fmla="*/ 177670 h 414828"/>
                <a:gd name="connsiteX146" fmla="*/ 193134 w 322730"/>
                <a:gd name="connsiteY146" fmla="*/ 164827 h 414828"/>
                <a:gd name="connsiteX147" fmla="*/ 190919 w 322730"/>
                <a:gd name="connsiteY147" fmla="*/ 162921 h 414828"/>
                <a:gd name="connsiteX148" fmla="*/ 191675 w 322730"/>
                <a:gd name="connsiteY148" fmla="*/ 162330 h 414828"/>
                <a:gd name="connsiteX149" fmla="*/ 186856 w 322730"/>
                <a:gd name="connsiteY149" fmla="*/ 156143 h 414828"/>
                <a:gd name="connsiteX150" fmla="*/ 201157 w 322730"/>
                <a:gd name="connsiteY150" fmla="*/ 169821 h 414828"/>
                <a:gd name="connsiteX151" fmla="*/ 199698 w 322730"/>
                <a:gd name="connsiteY151" fmla="*/ 182664 h 414828"/>
                <a:gd name="connsiteX152" fmla="*/ 190581 w 322730"/>
                <a:gd name="connsiteY152" fmla="*/ 183377 h 414828"/>
                <a:gd name="connsiteX153" fmla="*/ 178181 w 322730"/>
                <a:gd name="connsiteY153" fmla="*/ 159476 h 414828"/>
                <a:gd name="connsiteX154" fmla="*/ 185840 w 322730"/>
                <a:gd name="connsiteY154" fmla="*/ 154838 h 414828"/>
                <a:gd name="connsiteX155" fmla="*/ 186856 w 322730"/>
                <a:gd name="connsiteY155" fmla="*/ 156143 h 414828"/>
                <a:gd name="connsiteX156" fmla="*/ 185627 w 322730"/>
                <a:gd name="connsiteY156" fmla="*/ 154967 h 414828"/>
                <a:gd name="connsiteX157" fmla="*/ 184746 w 322730"/>
                <a:gd name="connsiteY157" fmla="*/ 154125 h 414828"/>
                <a:gd name="connsiteX158" fmla="*/ 185627 w 322730"/>
                <a:gd name="connsiteY158" fmla="*/ 154967 h 414828"/>
                <a:gd name="connsiteX159" fmla="*/ 184330 w 322730"/>
                <a:gd name="connsiteY159" fmla="*/ 155752 h 414828"/>
                <a:gd name="connsiteX160" fmla="*/ 259560 w 322730"/>
                <a:gd name="connsiteY160" fmla="*/ 150593 h 414828"/>
                <a:gd name="connsiteX161" fmla="*/ 260280 w 322730"/>
                <a:gd name="connsiteY161" fmla="*/ 152731 h 414828"/>
                <a:gd name="connsiteX162" fmla="*/ 219997 w 322730"/>
                <a:gd name="connsiteY162" fmla="*/ 166986 h 414828"/>
                <a:gd name="connsiteX163" fmla="*/ 218558 w 322730"/>
                <a:gd name="connsiteY163" fmla="*/ 163066 h 414828"/>
                <a:gd name="connsiteX164" fmla="*/ 259560 w 322730"/>
                <a:gd name="connsiteY164" fmla="*/ 150593 h 414828"/>
                <a:gd name="connsiteX165" fmla="*/ 87747 w 322730"/>
                <a:gd name="connsiteY165" fmla="*/ 137748 h 414828"/>
                <a:gd name="connsiteX166" fmla="*/ 82891 w 322730"/>
                <a:gd name="connsiteY166" fmla="*/ 142799 h 414828"/>
                <a:gd name="connsiteX167" fmla="*/ 87747 w 322730"/>
                <a:gd name="connsiteY167" fmla="*/ 137748 h 414828"/>
                <a:gd name="connsiteX168" fmla="*/ 107844 w 322730"/>
                <a:gd name="connsiteY168" fmla="*/ 136835 h 414828"/>
                <a:gd name="connsiteX169" fmla="*/ 104442 w 322730"/>
                <a:gd name="connsiteY169" fmla="*/ 141421 h 414828"/>
                <a:gd name="connsiteX170" fmla="*/ 107844 w 322730"/>
                <a:gd name="connsiteY170" fmla="*/ 136835 h 414828"/>
                <a:gd name="connsiteX171" fmla="*/ 156897 w 322730"/>
                <a:gd name="connsiteY171" fmla="*/ 135176 h 414828"/>
                <a:gd name="connsiteX172" fmla="*/ 159464 w 322730"/>
                <a:gd name="connsiteY172" fmla="*/ 139075 h 414828"/>
                <a:gd name="connsiteX173" fmla="*/ 158235 w 322730"/>
                <a:gd name="connsiteY173" fmla="*/ 140770 h 414828"/>
                <a:gd name="connsiteX174" fmla="*/ 158556 w 322730"/>
                <a:gd name="connsiteY174" fmla="*/ 141134 h 414828"/>
                <a:gd name="connsiteX175" fmla="*/ 157866 w 322730"/>
                <a:gd name="connsiteY175" fmla="*/ 141134 h 414828"/>
                <a:gd name="connsiteX176" fmla="*/ 157497 w 322730"/>
                <a:gd name="connsiteY176" fmla="*/ 146227 h 414828"/>
                <a:gd name="connsiteX177" fmla="*/ 159712 w 322730"/>
                <a:gd name="connsiteY177" fmla="*/ 151684 h 414828"/>
                <a:gd name="connsiteX178" fmla="*/ 163035 w 322730"/>
                <a:gd name="connsiteY178" fmla="*/ 159688 h 414828"/>
                <a:gd name="connsiteX179" fmla="*/ 168573 w 322730"/>
                <a:gd name="connsiteY179" fmla="*/ 168783 h 414828"/>
                <a:gd name="connsiteX180" fmla="*/ 173741 w 322730"/>
                <a:gd name="connsiteY180" fmla="*/ 173876 h 414828"/>
                <a:gd name="connsiteX181" fmla="*/ 174110 w 322730"/>
                <a:gd name="connsiteY181" fmla="*/ 172785 h 414828"/>
                <a:gd name="connsiteX182" fmla="*/ 170419 w 322730"/>
                <a:gd name="connsiteY182" fmla="*/ 154594 h 414828"/>
                <a:gd name="connsiteX183" fmla="*/ 158556 w 322730"/>
                <a:gd name="connsiteY183" fmla="*/ 141134 h 414828"/>
                <a:gd name="connsiteX184" fmla="*/ 160820 w 322730"/>
                <a:gd name="connsiteY184" fmla="*/ 141134 h 414828"/>
                <a:gd name="connsiteX185" fmla="*/ 159464 w 322730"/>
                <a:gd name="connsiteY185" fmla="*/ 139075 h 414828"/>
                <a:gd name="connsiteX186" fmla="*/ 160081 w 322730"/>
                <a:gd name="connsiteY186" fmla="*/ 138223 h 414828"/>
                <a:gd name="connsiteX187" fmla="*/ 179279 w 322730"/>
                <a:gd name="connsiteY187" fmla="*/ 166964 h 414828"/>
                <a:gd name="connsiteX188" fmla="*/ 167834 w 322730"/>
                <a:gd name="connsiteY188" fmla="*/ 176787 h 414828"/>
                <a:gd name="connsiteX189" fmla="*/ 155651 w 322730"/>
                <a:gd name="connsiteY189" fmla="*/ 158232 h 414828"/>
                <a:gd name="connsiteX190" fmla="*/ 150482 w 322730"/>
                <a:gd name="connsiteY190" fmla="*/ 140406 h 414828"/>
                <a:gd name="connsiteX191" fmla="*/ 156897 w 322730"/>
                <a:gd name="connsiteY191" fmla="*/ 135176 h 414828"/>
                <a:gd name="connsiteX192" fmla="*/ 169567 w 322730"/>
                <a:gd name="connsiteY192" fmla="*/ 101877 h 414828"/>
                <a:gd name="connsiteX193" fmla="*/ 160356 w 322730"/>
                <a:gd name="connsiteY193" fmla="*/ 118195 h 414828"/>
                <a:gd name="connsiteX194" fmla="*/ 145119 w 322730"/>
                <a:gd name="connsiteY194" fmla="*/ 136003 h 414828"/>
                <a:gd name="connsiteX195" fmla="*/ 142602 w 322730"/>
                <a:gd name="connsiteY195" fmla="*/ 156201 h 414828"/>
                <a:gd name="connsiteX196" fmla="*/ 161300 w 322730"/>
                <a:gd name="connsiteY196" fmla="*/ 190105 h 414828"/>
                <a:gd name="connsiteX197" fmla="*/ 166536 w 322730"/>
                <a:gd name="connsiteY197" fmla="*/ 199591 h 414828"/>
                <a:gd name="connsiteX198" fmla="*/ 164571 w 322730"/>
                <a:gd name="connsiteY198" fmla="*/ 191824 h 414828"/>
                <a:gd name="connsiteX199" fmla="*/ 171165 w 322730"/>
                <a:gd name="connsiteY199" fmla="*/ 183048 h 414828"/>
                <a:gd name="connsiteX200" fmla="*/ 181351 w 322730"/>
                <a:gd name="connsiteY200" fmla="*/ 190457 h 414828"/>
                <a:gd name="connsiteX201" fmla="*/ 183913 w 322730"/>
                <a:gd name="connsiteY201" fmla="*/ 195318 h 414828"/>
                <a:gd name="connsiteX202" fmla="*/ 179168 w 322730"/>
                <a:gd name="connsiteY202" fmla="*/ 189751 h 414828"/>
                <a:gd name="connsiteX203" fmla="*/ 177349 w 322730"/>
                <a:gd name="connsiteY203" fmla="*/ 192221 h 414828"/>
                <a:gd name="connsiteX204" fmla="*/ 182670 w 322730"/>
                <a:gd name="connsiteY204" fmla="*/ 200158 h 414828"/>
                <a:gd name="connsiteX205" fmla="*/ 182916 w 322730"/>
                <a:gd name="connsiteY205" fmla="*/ 201750 h 414828"/>
                <a:gd name="connsiteX206" fmla="*/ 176258 w 322730"/>
                <a:gd name="connsiteY206" fmla="*/ 192926 h 414828"/>
                <a:gd name="connsiteX207" fmla="*/ 171528 w 322730"/>
                <a:gd name="connsiteY207" fmla="*/ 188693 h 414828"/>
                <a:gd name="connsiteX208" fmla="*/ 170073 w 322730"/>
                <a:gd name="connsiteY208" fmla="*/ 191868 h 414828"/>
                <a:gd name="connsiteX209" fmla="*/ 171528 w 322730"/>
                <a:gd name="connsiteY209" fmla="*/ 199276 h 414828"/>
                <a:gd name="connsiteX210" fmla="*/ 176622 w 322730"/>
                <a:gd name="connsiteY210" fmla="*/ 205273 h 414828"/>
                <a:gd name="connsiteX211" fmla="*/ 183898 w 322730"/>
                <a:gd name="connsiteY211" fmla="*/ 208096 h 414828"/>
                <a:gd name="connsiteX212" fmla="*/ 182916 w 322730"/>
                <a:gd name="connsiteY212" fmla="*/ 201750 h 414828"/>
                <a:gd name="connsiteX213" fmla="*/ 187172 w 322730"/>
                <a:gd name="connsiteY213" fmla="*/ 207390 h 414828"/>
                <a:gd name="connsiteX214" fmla="*/ 189719 w 322730"/>
                <a:gd name="connsiteY214" fmla="*/ 206332 h 414828"/>
                <a:gd name="connsiteX215" fmla="*/ 183913 w 322730"/>
                <a:gd name="connsiteY215" fmla="*/ 195318 h 414828"/>
                <a:gd name="connsiteX216" fmla="*/ 188491 w 322730"/>
                <a:gd name="connsiteY216" fmla="*/ 200687 h 414828"/>
                <a:gd name="connsiteX217" fmla="*/ 187172 w 322730"/>
                <a:gd name="connsiteY217" fmla="*/ 212682 h 414828"/>
                <a:gd name="connsiteX218" fmla="*/ 175985 w 322730"/>
                <a:gd name="connsiteY218" fmla="*/ 211668 h 414828"/>
                <a:gd name="connsiteX219" fmla="*/ 170031 w 322730"/>
                <a:gd name="connsiteY219" fmla="*/ 205925 h 414828"/>
                <a:gd name="connsiteX220" fmla="*/ 194741 w 322730"/>
                <a:gd name="connsiteY220" fmla="*/ 250700 h 414828"/>
                <a:gd name="connsiteX221" fmla="*/ 213799 w 322730"/>
                <a:gd name="connsiteY221" fmla="*/ 284964 h 414828"/>
                <a:gd name="connsiteX222" fmla="*/ 218455 w 322730"/>
                <a:gd name="connsiteY222" fmla="*/ 287429 h 414828"/>
                <a:gd name="connsiteX223" fmla="*/ 243626 w 322730"/>
                <a:gd name="connsiteY223" fmla="*/ 270503 h 414828"/>
                <a:gd name="connsiteX224" fmla="*/ 250815 w 322730"/>
                <a:gd name="connsiteY224" fmla="*/ 241317 h 414828"/>
                <a:gd name="connsiteX225" fmla="*/ 251075 w 322730"/>
                <a:gd name="connsiteY225" fmla="*/ 241288 h 414828"/>
                <a:gd name="connsiteX226" fmla="*/ 248779 w 322730"/>
                <a:gd name="connsiteY226" fmla="*/ 237103 h 414828"/>
                <a:gd name="connsiteX227" fmla="*/ 248407 w 322730"/>
                <a:gd name="connsiteY227" fmla="*/ 237112 h 414828"/>
                <a:gd name="connsiteX228" fmla="*/ 248322 w 322730"/>
                <a:gd name="connsiteY228" fmla="*/ 236271 h 414828"/>
                <a:gd name="connsiteX229" fmla="*/ 225094 w 322730"/>
                <a:gd name="connsiteY229" fmla="*/ 193938 h 414828"/>
                <a:gd name="connsiteX230" fmla="*/ 224943 w 322730"/>
                <a:gd name="connsiteY230" fmla="*/ 193932 h 414828"/>
                <a:gd name="connsiteX231" fmla="*/ 224771 w 322730"/>
                <a:gd name="connsiteY231" fmla="*/ 193350 h 414828"/>
                <a:gd name="connsiteX232" fmla="*/ 213241 w 322730"/>
                <a:gd name="connsiteY232" fmla="*/ 172336 h 414828"/>
                <a:gd name="connsiteX233" fmla="*/ 134321 w 322730"/>
                <a:gd name="connsiteY233" fmla="*/ 100127 h 414828"/>
                <a:gd name="connsiteX234" fmla="*/ 135512 w 322730"/>
                <a:gd name="connsiteY234" fmla="*/ 104806 h 414828"/>
                <a:gd name="connsiteX235" fmla="*/ 131543 w 322730"/>
                <a:gd name="connsiteY235" fmla="*/ 104138 h 414828"/>
                <a:gd name="connsiteX236" fmla="*/ 134321 w 322730"/>
                <a:gd name="connsiteY236" fmla="*/ 100127 h 414828"/>
                <a:gd name="connsiteX237" fmla="*/ 103166 w 322730"/>
                <a:gd name="connsiteY237" fmla="*/ 93659 h 414828"/>
                <a:gd name="connsiteX238" fmla="*/ 100521 w 322730"/>
                <a:gd name="connsiteY238" fmla="*/ 97628 h 414828"/>
                <a:gd name="connsiteX239" fmla="*/ 103166 w 322730"/>
                <a:gd name="connsiteY239" fmla="*/ 93659 h 414828"/>
                <a:gd name="connsiteX240" fmla="*/ 74393 w 322730"/>
                <a:gd name="connsiteY240" fmla="*/ 83388 h 414828"/>
                <a:gd name="connsiteX241" fmla="*/ 78759 w 322730"/>
                <a:gd name="connsiteY241" fmla="*/ 85152 h 414828"/>
                <a:gd name="connsiteX242" fmla="*/ 78759 w 322730"/>
                <a:gd name="connsiteY242" fmla="*/ 86916 h 414828"/>
                <a:gd name="connsiteX243" fmla="*/ 77171 w 322730"/>
                <a:gd name="connsiteY243" fmla="*/ 87974 h 414828"/>
                <a:gd name="connsiteX244" fmla="*/ 74790 w 322730"/>
                <a:gd name="connsiteY244" fmla="*/ 87622 h 414828"/>
                <a:gd name="connsiteX245" fmla="*/ 74393 w 322730"/>
                <a:gd name="connsiteY245" fmla="*/ 83388 h 414828"/>
                <a:gd name="connsiteX246" fmla="*/ 23943 w 322730"/>
                <a:gd name="connsiteY246" fmla="*/ 71923 h 414828"/>
                <a:gd name="connsiteX247" fmla="*/ 48187 w 322730"/>
                <a:gd name="connsiteY247" fmla="*/ 72982 h 414828"/>
                <a:gd name="connsiteX248" fmla="*/ 47464 w 322730"/>
                <a:gd name="connsiteY248" fmla="*/ 78273 h 414828"/>
                <a:gd name="connsiteX249" fmla="*/ 23943 w 322730"/>
                <a:gd name="connsiteY249" fmla="*/ 79685 h 414828"/>
                <a:gd name="connsiteX250" fmla="*/ 4403 w 322730"/>
                <a:gd name="connsiteY250" fmla="*/ 81801 h 414828"/>
                <a:gd name="connsiteX251" fmla="*/ 3679 w 322730"/>
                <a:gd name="connsiteY251" fmla="*/ 78979 h 414828"/>
                <a:gd name="connsiteX252" fmla="*/ 23943 w 322730"/>
                <a:gd name="connsiteY252" fmla="*/ 71923 h 414828"/>
                <a:gd name="connsiteX253" fmla="*/ 113424 w 322730"/>
                <a:gd name="connsiteY253" fmla="*/ 62486 h 414828"/>
                <a:gd name="connsiteX254" fmla="*/ 109592 w 322730"/>
                <a:gd name="connsiteY254" fmla="*/ 66908 h 414828"/>
                <a:gd name="connsiteX255" fmla="*/ 113424 w 322730"/>
                <a:gd name="connsiteY255" fmla="*/ 62486 h 414828"/>
                <a:gd name="connsiteX256" fmla="*/ 96485 w 322730"/>
                <a:gd name="connsiteY256" fmla="*/ 42407 h 414828"/>
                <a:gd name="connsiteX257" fmla="*/ 71458 w 322730"/>
                <a:gd name="connsiteY257" fmla="*/ 57802 h 414828"/>
                <a:gd name="connsiteX258" fmla="*/ 72541 w 322730"/>
                <a:gd name="connsiteY258" fmla="*/ 146949 h 414828"/>
                <a:gd name="connsiteX259" fmla="*/ 157015 w 322730"/>
                <a:gd name="connsiteY259" fmla="*/ 300799 h 414828"/>
                <a:gd name="connsiteX260" fmla="*/ 239323 w 322730"/>
                <a:gd name="connsiteY260" fmla="*/ 360470 h 414828"/>
                <a:gd name="connsiteX261" fmla="*/ 264452 w 322730"/>
                <a:gd name="connsiteY261" fmla="*/ 289145 h 414828"/>
                <a:gd name="connsiteX262" fmla="*/ 262015 w 322730"/>
                <a:gd name="connsiteY262" fmla="*/ 277254 h 414828"/>
                <a:gd name="connsiteX263" fmla="*/ 253937 w 322730"/>
                <a:gd name="connsiteY263" fmla="*/ 292854 h 414828"/>
                <a:gd name="connsiteX264" fmla="*/ 215956 w 322730"/>
                <a:gd name="connsiteY264" fmla="*/ 304441 h 414828"/>
                <a:gd name="connsiteX265" fmla="*/ 200854 w 322730"/>
                <a:gd name="connsiteY265" fmla="*/ 279554 h 414828"/>
                <a:gd name="connsiteX266" fmla="*/ 177841 w 322730"/>
                <a:gd name="connsiteY266" fmla="*/ 236633 h 414828"/>
                <a:gd name="connsiteX267" fmla="*/ 127500 w 322730"/>
                <a:gd name="connsiteY267" fmla="*/ 142135 h 414828"/>
                <a:gd name="connsiteX268" fmla="*/ 129298 w 322730"/>
                <a:gd name="connsiteY268" fmla="*/ 138167 h 414828"/>
                <a:gd name="connsiteX269" fmla="*/ 152625 w 322730"/>
                <a:gd name="connsiteY269" fmla="*/ 120539 h 414828"/>
                <a:gd name="connsiteX270" fmla="*/ 166904 w 322730"/>
                <a:gd name="connsiteY270" fmla="*/ 97581 h 414828"/>
                <a:gd name="connsiteX271" fmla="*/ 159181 w 322730"/>
                <a:gd name="connsiteY271" fmla="*/ 85121 h 414828"/>
                <a:gd name="connsiteX272" fmla="*/ 96485 w 322730"/>
                <a:gd name="connsiteY272" fmla="*/ 42407 h 414828"/>
                <a:gd name="connsiteX273" fmla="*/ 84529 w 322730"/>
                <a:gd name="connsiteY273" fmla="*/ 504 h 414828"/>
                <a:gd name="connsiteX274" fmla="*/ 90390 w 322730"/>
                <a:gd name="connsiteY274" fmla="*/ 17883 h 414828"/>
                <a:gd name="connsiteX275" fmla="*/ 91045 w 322730"/>
                <a:gd name="connsiteY275" fmla="*/ 35664 h 414828"/>
                <a:gd name="connsiteX276" fmla="*/ 100202 w 322730"/>
                <a:gd name="connsiteY276" fmla="*/ 32550 h 414828"/>
                <a:gd name="connsiteX277" fmla="*/ 116493 w 322730"/>
                <a:gd name="connsiteY277" fmla="*/ 36224 h 414828"/>
                <a:gd name="connsiteX278" fmla="*/ 116550 w 322730"/>
                <a:gd name="connsiteY278" fmla="*/ 33435 h 414828"/>
                <a:gd name="connsiteX279" fmla="*/ 134542 w 322730"/>
                <a:gd name="connsiteY279" fmla="*/ 15655 h 414828"/>
                <a:gd name="connsiteX280" fmla="*/ 149006 w 322730"/>
                <a:gd name="connsiteY280" fmla="*/ 3318 h 414828"/>
                <a:gd name="connsiteX281" fmla="*/ 151122 w 322730"/>
                <a:gd name="connsiteY281" fmla="*/ 5132 h 414828"/>
                <a:gd name="connsiteX282" fmla="*/ 136306 w 322730"/>
                <a:gd name="connsiteY282" fmla="*/ 22186 h 414828"/>
                <a:gd name="connsiteX283" fmla="*/ 121003 w 322730"/>
                <a:gd name="connsiteY283" fmla="*/ 37241 h 414828"/>
                <a:gd name="connsiteX284" fmla="*/ 130532 w 322730"/>
                <a:gd name="connsiteY284" fmla="*/ 39391 h 414828"/>
                <a:gd name="connsiteX285" fmla="*/ 145568 w 322730"/>
                <a:gd name="connsiteY285" fmla="*/ 52235 h 414828"/>
                <a:gd name="connsiteX286" fmla="*/ 155532 w 322730"/>
                <a:gd name="connsiteY286" fmla="*/ 40161 h 414828"/>
                <a:gd name="connsiteX287" fmla="*/ 170701 w 322730"/>
                <a:gd name="connsiteY287" fmla="*/ 29943 h 414828"/>
                <a:gd name="connsiteX288" fmla="*/ 172112 w 322730"/>
                <a:gd name="connsiteY288" fmla="*/ 32497 h 414828"/>
                <a:gd name="connsiteX289" fmla="*/ 160471 w 322730"/>
                <a:gd name="connsiteY289" fmla="*/ 44677 h 414828"/>
                <a:gd name="connsiteX290" fmla="*/ 150177 w 322730"/>
                <a:gd name="connsiteY290" fmla="*/ 56173 h 414828"/>
                <a:gd name="connsiteX291" fmla="*/ 156293 w 322730"/>
                <a:gd name="connsiteY291" fmla="*/ 61397 h 414828"/>
                <a:gd name="connsiteX292" fmla="*/ 159524 w 322730"/>
                <a:gd name="connsiteY292" fmla="*/ 66632 h 414828"/>
                <a:gd name="connsiteX293" fmla="*/ 179286 w 322730"/>
                <a:gd name="connsiteY293" fmla="*/ 55483 h 414828"/>
                <a:gd name="connsiteX294" fmla="*/ 201158 w 322730"/>
                <a:gd name="connsiteY294" fmla="*/ 53381 h 414828"/>
                <a:gd name="connsiteX295" fmla="*/ 201158 w 322730"/>
                <a:gd name="connsiteY295" fmla="*/ 56183 h 414828"/>
                <a:gd name="connsiteX296" fmla="*/ 180379 w 322730"/>
                <a:gd name="connsiteY296" fmla="*/ 61436 h 414828"/>
                <a:gd name="connsiteX297" fmla="*/ 162107 w 322730"/>
                <a:gd name="connsiteY297" fmla="*/ 70818 h 414828"/>
                <a:gd name="connsiteX298" fmla="*/ 177798 w 322730"/>
                <a:gd name="connsiteY298" fmla="*/ 96244 h 414828"/>
                <a:gd name="connsiteX299" fmla="*/ 193874 w 322730"/>
                <a:gd name="connsiteY299" fmla="*/ 92177 h 414828"/>
                <a:gd name="connsiteX300" fmla="*/ 203867 w 322730"/>
                <a:gd name="connsiteY300" fmla="*/ 81870 h 414828"/>
                <a:gd name="connsiteX301" fmla="*/ 217785 w 322730"/>
                <a:gd name="connsiteY301" fmla="*/ 80765 h 414828"/>
                <a:gd name="connsiteX302" fmla="*/ 217071 w 322730"/>
                <a:gd name="connsiteY302" fmla="*/ 82974 h 414828"/>
                <a:gd name="connsiteX303" fmla="*/ 194588 w 322730"/>
                <a:gd name="connsiteY303" fmla="*/ 95858 h 414828"/>
                <a:gd name="connsiteX304" fmla="*/ 179452 w 322730"/>
                <a:gd name="connsiteY304" fmla="*/ 98925 h 414828"/>
                <a:gd name="connsiteX305" fmla="*/ 187294 w 322730"/>
                <a:gd name="connsiteY305" fmla="*/ 111631 h 414828"/>
                <a:gd name="connsiteX306" fmla="*/ 199487 w 322730"/>
                <a:gd name="connsiteY306" fmla="*/ 133766 h 414828"/>
                <a:gd name="connsiteX307" fmla="*/ 216769 w 322730"/>
                <a:gd name="connsiteY307" fmla="*/ 126997 h 414828"/>
                <a:gd name="connsiteX308" fmla="*/ 238541 w 322730"/>
                <a:gd name="connsiteY308" fmla="*/ 117255 h 414828"/>
                <a:gd name="connsiteX309" fmla="*/ 239629 w 322730"/>
                <a:gd name="connsiteY309" fmla="*/ 119780 h 414828"/>
                <a:gd name="connsiteX310" fmla="*/ 218584 w 322730"/>
                <a:gd name="connsiteY310" fmla="*/ 132860 h 414828"/>
                <a:gd name="connsiteX311" fmla="*/ 201712 w 322730"/>
                <a:gd name="connsiteY311" fmla="*/ 137805 h 414828"/>
                <a:gd name="connsiteX312" fmla="*/ 215858 w 322730"/>
                <a:gd name="connsiteY312" fmla="*/ 163484 h 414828"/>
                <a:gd name="connsiteX313" fmla="*/ 230971 w 322730"/>
                <a:gd name="connsiteY313" fmla="*/ 189292 h 414828"/>
                <a:gd name="connsiteX314" fmla="*/ 243780 w 322730"/>
                <a:gd name="connsiteY314" fmla="*/ 190494 h 414828"/>
                <a:gd name="connsiteX315" fmla="*/ 258797 w 322730"/>
                <a:gd name="connsiteY315" fmla="*/ 182144 h 414828"/>
                <a:gd name="connsiteX316" fmla="*/ 276633 w 322730"/>
                <a:gd name="connsiteY316" fmla="*/ 170714 h 414828"/>
                <a:gd name="connsiteX317" fmla="*/ 278817 w 322730"/>
                <a:gd name="connsiteY317" fmla="*/ 173929 h 414828"/>
                <a:gd name="connsiteX318" fmla="*/ 278453 w 322730"/>
                <a:gd name="connsiteY318" fmla="*/ 174643 h 414828"/>
                <a:gd name="connsiteX319" fmla="*/ 277725 w 322730"/>
                <a:gd name="connsiteY319" fmla="*/ 176072 h 414828"/>
                <a:gd name="connsiteX320" fmla="*/ 262437 w 322730"/>
                <a:gd name="connsiteY320" fmla="*/ 186788 h 414828"/>
                <a:gd name="connsiteX321" fmla="*/ 248604 w 322730"/>
                <a:gd name="connsiteY321" fmla="*/ 195003 h 414828"/>
                <a:gd name="connsiteX322" fmla="*/ 233926 w 322730"/>
                <a:gd name="connsiteY322" fmla="*/ 194338 h 414828"/>
                <a:gd name="connsiteX323" fmla="*/ 243565 w 322730"/>
                <a:gd name="connsiteY323" fmla="*/ 210798 h 414828"/>
                <a:gd name="connsiteX324" fmla="*/ 252162 w 322730"/>
                <a:gd name="connsiteY324" fmla="*/ 229527 h 414828"/>
                <a:gd name="connsiteX325" fmla="*/ 262741 w 322730"/>
                <a:gd name="connsiteY325" fmla="*/ 219340 h 414828"/>
                <a:gd name="connsiteX326" fmla="*/ 282112 w 322730"/>
                <a:gd name="connsiteY326" fmla="*/ 215504 h 414828"/>
                <a:gd name="connsiteX327" fmla="*/ 282844 w 322730"/>
                <a:gd name="connsiteY327" fmla="*/ 218326 h 414828"/>
                <a:gd name="connsiteX328" fmla="*/ 268190 w 322730"/>
                <a:gd name="connsiteY328" fmla="*/ 225029 h 414828"/>
                <a:gd name="connsiteX329" fmla="*/ 254704 w 322730"/>
                <a:gd name="connsiteY329" fmla="*/ 235064 h 414828"/>
                <a:gd name="connsiteX330" fmla="*/ 262951 w 322730"/>
                <a:gd name="connsiteY330" fmla="*/ 253029 h 414828"/>
                <a:gd name="connsiteX331" fmla="*/ 266704 w 322730"/>
                <a:gd name="connsiteY331" fmla="*/ 249179 h 414828"/>
                <a:gd name="connsiteX332" fmla="*/ 295043 w 322730"/>
                <a:gd name="connsiteY332" fmla="*/ 241080 h 414828"/>
                <a:gd name="connsiteX333" fmla="*/ 295397 w 322730"/>
                <a:gd name="connsiteY333" fmla="*/ 245129 h 414828"/>
                <a:gd name="connsiteX334" fmla="*/ 275914 w 322730"/>
                <a:gd name="connsiteY334" fmla="*/ 252492 h 414828"/>
                <a:gd name="connsiteX335" fmla="*/ 267767 w 322730"/>
                <a:gd name="connsiteY335" fmla="*/ 257277 h 414828"/>
                <a:gd name="connsiteX336" fmla="*/ 267349 w 322730"/>
                <a:gd name="connsiteY336" fmla="*/ 258102 h 414828"/>
                <a:gd name="connsiteX337" fmla="*/ 269647 w 322730"/>
                <a:gd name="connsiteY337" fmla="*/ 259101 h 414828"/>
                <a:gd name="connsiteX338" fmla="*/ 272657 w 322730"/>
                <a:gd name="connsiteY338" fmla="*/ 278153 h 414828"/>
                <a:gd name="connsiteX339" fmla="*/ 286506 w 322730"/>
                <a:gd name="connsiteY339" fmla="*/ 271940 h 414828"/>
                <a:gd name="connsiteX340" fmla="*/ 307893 w 322730"/>
                <a:gd name="connsiteY340" fmla="*/ 276819 h 414828"/>
                <a:gd name="connsiteX341" fmla="*/ 306806 w 322730"/>
                <a:gd name="connsiteY341" fmla="*/ 279258 h 414828"/>
                <a:gd name="connsiteX342" fmla="*/ 287231 w 322730"/>
                <a:gd name="connsiteY342" fmla="*/ 278561 h 414828"/>
                <a:gd name="connsiteX343" fmla="*/ 273361 w 322730"/>
                <a:gd name="connsiteY343" fmla="*/ 282608 h 414828"/>
                <a:gd name="connsiteX344" fmla="*/ 275649 w 322730"/>
                <a:gd name="connsiteY344" fmla="*/ 297092 h 414828"/>
                <a:gd name="connsiteX345" fmla="*/ 275521 w 322730"/>
                <a:gd name="connsiteY345" fmla="*/ 298172 h 414828"/>
                <a:gd name="connsiteX346" fmla="*/ 298513 w 322730"/>
                <a:gd name="connsiteY346" fmla="*/ 298866 h 414828"/>
                <a:gd name="connsiteX347" fmla="*/ 322172 w 322730"/>
                <a:gd name="connsiteY347" fmla="*/ 307529 h 414828"/>
                <a:gd name="connsiteX348" fmla="*/ 321808 w 322730"/>
                <a:gd name="connsiteY348" fmla="*/ 308980 h 414828"/>
                <a:gd name="connsiteX349" fmla="*/ 274863 w 322730"/>
                <a:gd name="connsiteY349" fmla="*/ 303752 h 414828"/>
                <a:gd name="connsiteX350" fmla="*/ 273801 w 322730"/>
                <a:gd name="connsiteY350" fmla="*/ 312761 h 414828"/>
                <a:gd name="connsiteX351" fmla="*/ 290376 w 322730"/>
                <a:gd name="connsiteY351" fmla="*/ 319967 h 414828"/>
                <a:gd name="connsiteX352" fmla="*/ 305450 w 322730"/>
                <a:gd name="connsiteY352" fmla="*/ 321066 h 414828"/>
                <a:gd name="connsiteX353" fmla="*/ 305450 w 322730"/>
                <a:gd name="connsiteY353" fmla="*/ 322898 h 414828"/>
                <a:gd name="connsiteX354" fmla="*/ 287505 w 322730"/>
                <a:gd name="connsiteY354" fmla="*/ 325462 h 414828"/>
                <a:gd name="connsiteX355" fmla="*/ 273108 w 322730"/>
                <a:gd name="connsiteY355" fmla="*/ 318639 h 414828"/>
                <a:gd name="connsiteX356" fmla="*/ 271917 w 322730"/>
                <a:gd name="connsiteY356" fmla="*/ 328733 h 414828"/>
                <a:gd name="connsiteX357" fmla="*/ 265835 w 322730"/>
                <a:gd name="connsiteY357" fmla="*/ 339871 h 414828"/>
                <a:gd name="connsiteX358" fmla="*/ 287088 w 322730"/>
                <a:gd name="connsiteY358" fmla="*/ 355241 h 414828"/>
                <a:gd name="connsiteX359" fmla="*/ 295788 w 322730"/>
                <a:gd name="connsiteY359" fmla="*/ 383720 h 414828"/>
                <a:gd name="connsiteX360" fmla="*/ 292858 w 322730"/>
                <a:gd name="connsiteY360" fmla="*/ 384085 h 414828"/>
                <a:gd name="connsiteX361" fmla="*/ 282600 w 322730"/>
                <a:gd name="connsiteY361" fmla="*/ 358932 h 414828"/>
                <a:gd name="connsiteX362" fmla="*/ 263294 w 322730"/>
                <a:gd name="connsiteY362" fmla="*/ 344523 h 414828"/>
                <a:gd name="connsiteX363" fmla="*/ 253998 w 322730"/>
                <a:gd name="connsiteY363" fmla="*/ 361546 h 414828"/>
                <a:gd name="connsiteX364" fmla="*/ 255291 w 322730"/>
                <a:gd name="connsiteY364" fmla="*/ 362163 h 414828"/>
                <a:gd name="connsiteX365" fmla="*/ 259473 w 322730"/>
                <a:gd name="connsiteY365" fmla="*/ 378038 h 414828"/>
                <a:gd name="connsiteX366" fmla="*/ 260867 w 322730"/>
                <a:gd name="connsiteY366" fmla="*/ 389584 h 414828"/>
                <a:gd name="connsiteX367" fmla="*/ 259473 w 322730"/>
                <a:gd name="connsiteY367" fmla="*/ 389944 h 414828"/>
                <a:gd name="connsiteX368" fmla="*/ 254594 w 322730"/>
                <a:gd name="connsiteY368" fmla="*/ 379120 h 414828"/>
                <a:gd name="connsiteX369" fmla="*/ 250931 w 322730"/>
                <a:gd name="connsiteY369" fmla="*/ 367162 h 414828"/>
                <a:gd name="connsiteX370" fmla="*/ 250900 w 322730"/>
                <a:gd name="connsiteY370" fmla="*/ 367219 h 414828"/>
                <a:gd name="connsiteX371" fmla="*/ 232617 w 322730"/>
                <a:gd name="connsiteY371" fmla="*/ 377070 h 414828"/>
                <a:gd name="connsiteX372" fmla="*/ 218618 w 322730"/>
                <a:gd name="connsiteY372" fmla="*/ 377242 h 414828"/>
                <a:gd name="connsiteX373" fmla="*/ 218711 w 322730"/>
                <a:gd name="connsiteY373" fmla="*/ 377487 h 414828"/>
                <a:gd name="connsiteX374" fmla="*/ 211437 w 322730"/>
                <a:gd name="connsiteY374" fmla="*/ 398203 h 414828"/>
                <a:gd name="connsiteX375" fmla="*/ 206935 w 322730"/>
                <a:gd name="connsiteY375" fmla="*/ 413919 h 414828"/>
                <a:gd name="connsiteX376" fmla="*/ 203817 w 322730"/>
                <a:gd name="connsiteY376" fmla="*/ 413562 h 414828"/>
                <a:gd name="connsiteX377" fmla="*/ 205203 w 322730"/>
                <a:gd name="connsiteY377" fmla="*/ 396774 h 414828"/>
                <a:gd name="connsiteX378" fmla="*/ 213383 w 322730"/>
                <a:gd name="connsiteY378" fmla="*/ 377306 h 414828"/>
                <a:gd name="connsiteX379" fmla="*/ 208638 w 322730"/>
                <a:gd name="connsiteY379" fmla="*/ 377364 h 414828"/>
                <a:gd name="connsiteX380" fmla="*/ 177953 w 322730"/>
                <a:gd name="connsiteY380" fmla="*/ 358448 h 414828"/>
                <a:gd name="connsiteX381" fmla="*/ 171958 w 322730"/>
                <a:gd name="connsiteY381" fmla="*/ 349074 h 414828"/>
                <a:gd name="connsiteX382" fmla="*/ 161642 w 322730"/>
                <a:gd name="connsiteY382" fmla="*/ 358555 h 414828"/>
                <a:gd name="connsiteX383" fmla="*/ 145577 w 322730"/>
                <a:gd name="connsiteY383" fmla="*/ 370197 h 414828"/>
                <a:gd name="connsiteX384" fmla="*/ 143751 w 322730"/>
                <a:gd name="connsiteY384" fmla="*/ 367727 h 414828"/>
                <a:gd name="connsiteX385" fmla="*/ 156530 w 322730"/>
                <a:gd name="connsiteY385" fmla="*/ 356086 h 414828"/>
                <a:gd name="connsiteX386" fmla="*/ 169167 w 322730"/>
                <a:gd name="connsiteY386" fmla="*/ 344709 h 414828"/>
                <a:gd name="connsiteX387" fmla="*/ 158098 w 322730"/>
                <a:gd name="connsiteY387" fmla="*/ 327399 h 414828"/>
                <a:gd name="connsiteX388" fmla="*/ 157921 w 322730"/>
                <a:gd name="connsiteY388" fmla="*/ 327081 h 414828"/>
                <a:gd name="connsiteX389" fmla="*/ 143361 w 322730"/>
                <a:gd name="connsiteY389" fmla="*/ 335353 h 414828"/>
                <a:gd name="connsiteX390" fmla="*/ 128897 w 322730"/>
                <a:gd name="connsiteY390" fmla="*/ 342314 h 414828"/>
                <a:gd name="connsiteX391" fmla="*/ 127134 w 322730"/>
                <a:gd name="connsiteY391" fmla="*/ 340116 h 414828"/>
                <a:gd name="connsiteX392" fmla="*/ 140186 w 322730"/>
                <a:gd name="connsiteY392" fmla="*/ 329492 h 414828"/>
                <a:gd name="connsiteX393" fmla="*/ 155360 w 322730"/>
                <a:gd name="connsiteY393" fmla="*/ 322457 h 414828"/>
                <a:gd name="connsiteX394" fmla="*/ 146330 w 322730"/>
                <a:gd name="connsiteY394" fmla="*/ 306156 h 414828"/>
                <a:gd name="connsiteX395" fmla="*/ 132110 w 322730"/>
                <a:gd name="connsiteY395" fmla="*/ 313357 h 414828"/>
                <a:gd name="connsiteX396" fmla="*/ 110768 w 322730"/>
                <a:gd name="connsiteY396" fmla="*/ 312762 h 414828"/>
                <a:gd name="connsiteX397" fmla="*/ 110768 w 322730"/>
                <a:gd name="connsiteY397" fmla="*/ 310198 h 414828"/>
                <a:gd name="connsiteX398" fmla="*/ 128168 w 322730"/>
                <a:gd name="connsiteY398" fmla="*/ 306901 h 414828"/>
                <a:gd name="connsiteX399" fmla="*/ 143394 w 322730"/>
                <a:gd name="connsiteY399" fmla="*/ 300856 h 414828"/>
                <a:gd name="connsiteX400" fmla="*/ 135920 w 322730"/>
                <a:gd name="connsiteY400" fmla="*/ 287364 h 414828"/>
                <a:gd name="connsiteX401" fmla="*/ 121178 w 322730"/>
                <a:gd name="connsiteY401" fmla="*/ 291961 h 414828"/>
                <a:gd name="connsiteX402" fmla="*/ 110438 w 322730"/>
                <a:gd name="connsiteY402" fmla="*/ 300706 h 414828"/>
                <a:gd name="connsiteX403" fmla="*/ 108291 w 322730"/>
                <a:gd name="connsiteY403" fmla="*/ 299656 h 414828"/>
                <a:gd name="connsiteX404" fmla="*/ 119030 w 322730"/>
                <a:gd name="connsiteY404" fmla="*/ 285315 h 414828"/>
                <a:gd name="connsiteX405" fmla="*/ 133246 w 322730"/>
                <a:gd name="connsiteY405" fmla="*/ 282537 h 414828"/>
                <a:gd name="connsiteX406" fmla="*/ 125523 w 322730"/>
                <a:gd name="connsiteY406" fmla="*/ 268597 h 414828"/>
                <a:gd name="connsiteX407" fmla="*/ 114518 w 322730"/>
                <a:gd name="connsiteY407" fmla="*/ 273967 h 414828"/>
                <a:gd name="connsiteX408" fmla="*/ 92926 w 322730"/>
                <a:gd name="connsiteY408" fmla="*/ 270449 h 414828"/>
                <a:gd name="connsiteX409" fmla="*/ 93997 w 322730"/>
                <a:gd name="connsiteY409" fmla="*/ 268284 h 414828"/>
                <a:gd name="connsiteX410" fmla="*/ 114339 w 322730"/>
                <a:gd name="connsiteY410" fmla="*/ 267202 h 414828"/>
                <a:gd name="connsiteX411" fmla="*/ 122830 w 322730"/>
                <a:gd name="connsiteY411" fmla="*/ 263735 h 414828"/>
                <a:gd name="connsiteX412" fmla="*/ 114562 w 322730"/>
                <a:gd name="connsiteY412" fmla="*/ 248809 h 414828"/>
                <a:gd name="connsiteX413" fmla="*/ 104004 w 322730"/>
                <a:gd name="connsiteY413" fmla="*/ 255594 h 414828"/>
                <a:gd name="connsiteX414" fmla="*/ 90034 w 322730"/>
                <a:gd name="connsiteY414" fmla="*/ 265754 h 414828"/>
                <a:gd name="connsiteX415" fmla="*/ 87828 w 322730"/>
                <a:gd name="connsiteY415" fmla="*/ 263577 h 414828"/>
                <a:gd name="connsiteX416" fmla="*/ 101063 w 322730"/>
                <a:gd name="connsiteY416" fmla="*/ 251603 h 414828"/>
                <a:gd name="connsiteX417" fmla="*/ 112557 w 322730"/>
                <a:gd name="connsiteY417" fmla="*/ 245190 h 414828"/>
                <a:gd name="connsiteX418" fmla="*/ 103028 w 322730"/>
                <a:gd name="connsiteY418" fmla="*/ 227987 h 414828"/>
                <a:gd name="connsiteX419" fmla="*/ 89544 w 322730"/>
                <a:gd name="connsiteY419" fmla="*/ 226793 h 414828"/>
                <a:gd name="connsiteX420" fmla="*/ 71764 w 322730"/>
                <a:gd name="connsiteY420" fmla="*/ 228557 h 414828"/>
                <a:gd name="connsiteX421" fmla="*/ 70698 w 322730"/>
                <a:gd name="connsiteY421" fmla="*/ 225735 h 414828"/>
                <a:gd name="connsiteX422" fmla="*/ 89544 w 322730"/>
                <a:gd name="connsiteY422" fmla="*/ 220443 h 414828"/>
                <a:gd name="connsiteX423" fmla="*/ 99521 w 322730"/>
                <a:gd name="connsiteY423" fmla="*/ 222065 h 414828"/>
                <a:gd name="connsiteX424" fmla="*/ 89776 w 322730"/>
                <a:gd name="connsiteY424" fmla="*/ 205993 h 414828"/>
                <a:gd name="connsiteX425" fmla="*/ 74098 w 322730"/>
                <a:gd name="connsiteY425" fmla="*/ 208886 h 414828"/>
                <a:gd name="connsiteX426" fmla="*/ 58392 w 322730"/>
                <a:gd name="connsiteY426" fmla="*/ 216569 h 414828"/>
                <a:gd name="connsiteX427" fmla="*/ 56931 w 322730"/>
                <a:gd name="connsiteY427" fmla="*/ 215522 h 414828"/>
                <a:gd name="connsiteX428" fmla="*/ 72409 w 322730"/>
                <a:gd name="connsiteY428" fmla="*/ 202992 h 414828"/>
                <a:gd name="connsiteX429" fmla="*/ 86819 w 322730"/>
                <a:gd name="connsiteY429" fmla="*/ 201114 h 414828"/>
                <a:gd name="connsiteX430" fmla="*/ 80833 w 322730"/>
                <a:gd name="connsiteY430" fmla="*/ 191241 h 414828"/>
                <a:gd name="connsiteX431" fmla="*/ 74367 w 322730"/>
                <a:gd name="connsiteY431" fmla="*/ 179204 h 414828"/>
                <a:gd name="connsiteX432" fmla="*/ 64501 w 322730"/>
                <a:gd name="connsiteY432" fmla="*/ 185310 h 414828"/>
                <a:gd name="connsiteX433" fmla="*/ 47649 w 322730"/>
                <a:gd name="connsiteY433" fmla="*/ 190410 h 414828"/>
                <a:gd name="connsiteX434" fmla="*/ 46917 w 322730"/>
                <a:gd name="connsiteY434" fmla="*/ 187131 h 414828"/>
                <a:gd name="connsiteX435" fmla="*/ 61204 w 322730"/>
                <a:gd name="connsiteY435" fmla="*/ 180938 h 414828"/>
                <a:gd name="connsiteX436" fmla="*/ 71934 w 322730"/>
                <a:gd name="connsiteY436" fmla="*/ 174674 h 414828"/>
                <a:gd name="connsiteX437" fmla="*/ 68831 w 322730"/>
                <a:gd name="connsiteY437" fmla="*/ 168898 h 414828"/>
                <a:gd name="connsiteX438" fmla="*/ 54889 w 322730"/>
                <a:gd name="connsiteY438" fmla="*/ 165757 h 414828"/>
                <a:gd name="connsiteX439" fmla="*/ 44003 w 322730"/>
                <a:gd name="connsiteY439" fmla="*/ 169141 h 414828"/>
                <a:gd name="connsiteX440" fmla="*/ 34932 w 322730"/>
                <a:gd name="connsiteY440" fmla="*/ 173653 h 414828"/>
                <a:gd name="connsiteX441" fmla="*/ 33481 w 322730"/>
                <a:gd name="connsiteY441" fmla="*/ 171773 h 414828"/>
                <a:gd name="connsiteX442" fmla="*/ 56341 w 322730"/>
                <a:gd name="connsiteY442" fmla="*/ 160494 h 414828"/>
                <a:gd name="connsiteX443" fmla="*/ 66008 w 322730"/>
                <a:gd name="connsiteY443" fmla="*/ 163642 h 414828"/>
                <a:gd name="connsiteX444" fmla="*/ 59455 w 322730"/>
                <a:gd name="connsiteY444" fmla="*/ 151442 h 414828"/>
                <a:gd name="connsiteX445" fmla="*/ 57176 w 322730"/>
                <a:gd name="connsiteY445" fmla="*/ 144096 h 414828"/>
                <a:gd name="connsiteX446" fmla="*/ 53014 w 322730"/>
                <a:gd name="connsiteY446" fmla="*/ 144888 h 414828"/>
                <a:gd name="connsiteX447" fmla="*/ 24321 w 322730"/>
                <a:gd name="connsiteY447" fmla="*/ 157674 h 414828"/>
                <a:gd name="connsiteX448" fmla="*/ 25050 w 322730"/>
                <a:gd name="connsiteY448" fmla="*/ 155526 h 414828"/>
                <a:gd name="connsiteX449" fmla="*/ 53845 w 322730"/>
                <a:gd name="connsiteY449" fmla="*/ 138109 h 414828"/>
                <a:gd name="connsiteX450" fmla="*/ 55344 w 322730"/>
                <a:gd name="connsiteY450" fmla="*/ 138191 h 414828"/>
                <a:gd name="connsiteX451" fmla="*/ 48397 w 322730"/>
                <a:gd name="connsiteY451" fmla="*/ 115801 h 414828"/>
                <a:gd name="connsiteX452" fmla="*/ 34417 w 322730"/>
                <a:gd name="connsiteY452" fmla="*/ 119698 h 414828"/>
                <a:gd name="connsiteX453" fmla="*/ 20346 w 322730"/>
                <a:gd name="connsiteY453" fmla="*/ 127757 h 414828"/>
                <a:gd name="connsiteX454" fmla="*/ 502 w 322730"/>
                <a:gd name="connsiteY454" fmla="*/ 129955 h 414828"/>
                <a:gd name="connsiteX455" fmla="*/ 863 w 322730"/>
                <a:gd name="connsiteY455" fmla="*/ 127391 h 414828"/>
                <a:gd name="connsiteX456" fmla="*/ 25397 w 322730"/>
                <a:gd name="connsiteY456" fmla="*/ 115302 h 414828"/>
                <a:gd name="connsiteX457" fmla="*/ 38836 w 322730"/>
                <a:gd name="connsiteY457" fmla="*/ 109577 h 414828"/>
                <a:gd name="connsiteX458" fmla="*/ 46618 w 322730"/>
                <a:gd name="connsiteY458" fmla="*/ 109909 h 414828"/>
                <a:gd name="connsiteX459" fmla="*/ 50881 w 322730"/>
                <a:gd name="connsiteY459" fmla="*/ 70024 h 414828"/>
                <a:gd name="connsiteX460" fmla="*/ 59152 w 322730"/>
                <a:gd name="connsiteY460" fmla="*/ 58934 h 414828"/>
                <a:gd name="connsiteX461" fmla="*/ 40023 w 322730"/>
                <a:gd name="connsiteY461" fmla="*/ 48472 h 414828"/>
                <a:gd name="connsiteX462" fmla="*/ 24321 w 322730"/>
                <a:gd name="connsiteY462" fmla="*/ 33253 h 414828"/>
                <a:gd name="connsiteX463" fmla="*/ 26870 w 322730"/>
                <a:gd name="connsiteY463" fmla="*/ 30679 h 414828"/>
                <a:gd name="connsiteX464" fmla="*/ 42891 w 322730"/>
                <a:gd name="connsiteY464" fmla="*/ 43185 h 414828"/>
                <a:gd name="connsiteX465" fmla="*/ 61096 w 322730"/>
                <a:gd name="connsiteY465" fmla="*/ 56059 h 414828"/>
                <a:gd name="connsiteX466" fmla="*/ 60126 w 322730"/>
                <a:gd name="connsiteY466" fmla="*/ 57627 h 414828"/>
                <a:gd name="connsiteX467" fmla="*/ 71565 w 322730"/>
                <a:gd name="connsiteY467" fmla="*/ 42289 h 414828"/>
                <a:gd name="connsiteX468" fmla="*/ 86351 w 322730"/>
                <a:gd name="connsiteY468" fmla="*/ 37260 h 414828"/>
                <a:gd name="connsiteX469" fmla="*/ 85262 w 322730"/>
                <a:gd name="connsiteY469" fmla="*/ 17521 h 414828"/>
                <a:gd name="connsiteX470" fmla="*/ 83063 w 322730"/>
                <a:gd name="connsiteY470" fmla="*/ 866 h 414828"/>
                <a:gd name="connsiteX471" fmla="*/ 84529 w 322730"/>
                <a:gd name="connsiteY471" fmla="*/ 504 h 4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Lst>
              <a:rect l="l" t="t" r="r" b="b"/>
              <a:pathLst>
                <a:path w="322730" h="414828">
                  <a:moveTo>
                    <a:pt x="182863" y="365501"/>
                  </a:moveTo>
                  <a:cubicBezTo>
                    <a:pt x="185049" y="363318"/>
                    <a:pt x="188328" y="365865"/>
                    <a:pt x="186871" y="368048"/>
                  </a:cubicBezTo>
                  <a:cubicBezTo>
                    <a:pt x="183228" y="373505"/>
                    <a:pt x="179948" y="378962"/>
                    <a:pt x="177398" y="384782"/>
                  </a:cubicBezTo>
                  <a:cubicBezTo>
                    <a:pt x="175212" y="389512"/>
                    <a:pt x="174119" y="394241"/>
                    <a:pt x="170476" y="397152"/>
                  </a:cubicBezTo>
                  <a:cubicBezTo>
                    <a:pt x="169747" y="397879"/>
                    <a:pt x="168289" y="397879"/>
                    <a:pt x="167925" y="396424"/>
                  </a:cubicBezTo>
                  <a:cubicBezTo>
                    <a:pt x="166468" y="391331"/>
                    <a:pt x="169383" y="386238"/>
                    <a:pt x="171569" y="381508"/>
                  </a:cubicBezTo>
                  <a:cubicBezTo>
                    <a:pt x="174848" y="375324"/>
                    <a:pt x="178491" y="370230"/>
                    <a:pt x="182863" y="365501"/>
                  </a:cubicBezTo>
                  <a:close/>
                  <a:moveTo>
                    <a:pt x="220719" y="347443"/>
                  </a:moveTo>
                  <a:cubicBezTo>
                    <a:pt x="221409" y="347443"/>
                    <a:pt x="221754" y="347443"/>
                    <a:pt x="222100" y="347443"/>
                  </a:cubicBezTo>
                  <a:cubicBezTo>
                    <a:pt x="222445" y="347821"/>
                    <a:pt x="223135" y="348199"/>
                    <a:pt x="223135" y="348955"/>
                  </a:cubicBezTo>
                  <a:cubicBezTo>
                    <a:pt x="223135" y="349333"/>
                    <a:pt x="223135" y="349711"/>
                    <a:pt x="223135" y="349711"/>
                  </a:cubicBezTo>
                  <a:cubicBezTo>
                    <a:pt x="224861" y="355002"/>
                    <a:pt x="217268" y="353868"/>
                    <a:pt x="218993" y="349711"/>
                  </a:cubicBezTo>
                  <a:cubicBezTo>
                    <a:pt x="218993" y="349333"/>
                    <a:pt x="218993" y="348955"/>
                    <a:pt x="218993" y="348955"/>
                  </a:cubicBezTo>
                  <a:cubicBezTo>
                    <a:pt x="219339" y="348199"/>
                    <a:pt x="220029" y="347443"/>
                    <a:pt x="220719" y="347443"/>
                  </a:cubicBezTo>
                  <a:close/>
                  <a:moveTo>
                    <a:pt x="196807" y="344268"/>
                  </a:moveTo>
                  <a:cubicBezTo>
                    <a:pt x="198923" y="344268"/>
                    <a:pt x="201040" y="344268"/>
                    <a:pt x="203157" y="345001"/>
                  </a:cubicBezTo>
                  <a:cubicBezTo>
                    <a:pt x="203862" y="345367"/>
                    <a:pt x="204215" y="346833"/>
                    <a:pt x="203862" y="347565"/>
                  </a:cubicBezTo>
                  <a:cubicBezTo>
                    <a:pt x="202098" y="349397"/>
                    <a:pt x="200334" y="350130"/>
                    <a:pt x="198218" y="350862"/>
                  </a:cubicBezTo>
                  <a:cubicBezTo>
                    <a:pt x="193632" y="353427"/>
                    <a:pt x="191868" y="344268"/>
                    <a:pt x="196807" y="344268"/>
                  </a:cubicBezTo>
                  <a:close/>
                  <a:moveTo>
                    <a:pt x="242668" y="327538"/>
                  </a:moveTo>
                  <a:cubicBezTo>
                    <a:pt x="243859" y="326805"/>
                    <a:pt x="245446" y="327538"/>
                    <a:pt x="245446" y="329003"/>
                  </a:cubicBezTo>
                  <a:cubicBezTo>
                    <a:pt x="245446" y="330103"/>
                    <a:pt x="243462" y="331202"/>
                    <a:pt x="242271" y="330469"/>
                  </a:cubicBezTo>
                  <a:cubicBezTo>
                    <a:pt x="241874" y="329736"/>
                    <a:pt x="241874" y="329736"/>
                    <a:pt x="241478" y="329370"/>
                  </a:cubicBezTo>
                  <a:cubicBezTo>
                    <a:pt x="241081" y="329003"/>
                    <a:pt x="241081" y="328637"/>
                    <a:pt x="241478" y="328271"/>
                  </a:cubicBezTo>
                  <a:close/>
                  <a:moveTo>
                    <a:pt x="196101" y="326313"/>
                  </a:moveTo>
                  <a:cubicBezTo>
                    <a:pt x="199435" y="328995"/>
                    <a:pt x="195361" y="334360"/>
                    <a:pt x="192027" y="331677"/>
                  </a:cubicBezTo>
                  <a:cubicBezTo>
                    <a:pt x="188693" y="328995"/>
                    <a:pt x="192768" y="323630"/>
                    <a:pt x="196101" y="326313"/>
                  </a:cubicBezTo>
                  <a:close/>
                  <a:moveTo>
                    <a:pt x="213604" y="309198"/>
                  </a:moveTo>
                  <a:cubicBezTo>
                    <a:pt x="216901" y="310642"/>
                    <a:pt x="215436" y="315332"/>
                    <a:pt x="212139" y="314611"/>
                  </a:cubicBezTo>
                  <a:cubicBezTo>
                    <a:pt x="207743" y="314250"/>
                    <a:pt x="209574" y="307755"/>
                    <a:pt x="213604" y="309198"/>
                  </a:cubicBezTo>
                  <a:close/>
                  <a:moveTo>
                    <a:pt x="253235" y="304203"/>
                  </a:moveTo>
                  <a:cubicBezTo>
                    <a:pt x="254806" y="304158"/>
                    <a:pt x="256295" y="305144"/>
                    <a:pt x="256295" y="307295"/>
                  </a:cubicBezTo>
                  <a:cubicBezTo>
                    <a:pt x="256295" y="307653"/>
                    <a:pt x="256295" y="308011"/>
                    <a:pt x="256295" y="308011"/>
                  </a:cubicBezTo>
                  <a:cubicBezTo>
                    <a:pt x="256625" y="313747"/>
                    <a:pt x="249018" y="313388"/>
                    <a:pt x="249679" y="308011"/>
                  </a:cubicBezTo>
                  <a:cubicBezTo>
                    <a:pt x="249679" y="307653"/>
                    <a:pt x="249679" y="307653"/>
                    <a:pt x="249679" y="307295"/>
                  </a:cubicBezTo>
                  <a:cubicBezTo>
                    <a:pt x="250010" y="305323"/>
                    <a:pt x="251664" y="304248"/>
                    <a:pt x="253235" y="304203"/>
                  </a:cubicBezTo>
                  <a:close/>
                  <a:moveTo>
                    <a:pt x="179115" y="279886"/>
                  </a:moveTo>
                  <a:cubicBezTo>
                    <a:pt x="183560" y="281297"/>
                    <a:pt x="179856" y="288352"/>
                    <a:pt x="175781" y="285530"/>
                  </a:cubicBezTo>
                  <a:cubicBezTo>
                    <a:pt x="172818" y="283061"/>
                    <a:pt x="175781" y="279180"/>
                    <a:pt x="179115" y="279886"/>
                  </a:cubicBezTo>
                  <a:close/>
                  <a:moveTo>
                    <a:pt x="155606" y="271243"/>
                  </a:moveTo>
                  <a:cubicBezTo>
                    <a:pt x="159742" y="274418"/>
                    <a:pt x="154478" y="280415"/>
                    <a:pt x="150342" y="277593"/>
                  </a:cubicBezTo>
                  <a:cubicBezTo>
                    <a:pt x="145831" y="274418"/>
                    <a:pt x="151094" y="268068"/>
                    <a:pt x="155606" y="271243"/>
                  </a:cubicBezTo>
                  <a:close/>
                  <a:moveTo>
                    <a:pt x="253576" y="264364"/>
                  </a:moveTo>
                  <a:lnTo>
                    <a:pt x="247715" y="274653"/>
                  </a:lnTo>
                  <a:lnTo>
                    <a:pt x="224821" y="290799"/>
                  </a:lnTo>
                  <a:lnTo>
                    <a:pt x="231311" y="294235"/>
                  </a:lnTo>
                  <a:cubicBezTo>
                    <a:pt x="236553" y="294443"/>
                    <a:pt x="241149" y="292110"/>
                    <a:pt x="244947" y="288255"/>
                  </a:cubicBezTo>
                  <a:close/>
                  <a:moveTo>
                    <a:pt x="266263" y="260245"/>
                  </a:moveTo>
                  <a:lnTo>
                    <a:pt x="266051" y="260665"/>
                  </a:lnTo>
                  <a:lnTo>
                    <a:pt x="266398" y="260539"/>
                  </a:lnTo>
                  <a:close/>
                  <a:moveTo>
                    <a:pt x="182896" y="258074"/>
                  </a:moveTo>
                  <a:cubicBezTo>
                    <a:pt x="184243" y="259421"/>
                    <a:pt x="184748" y="261694"/>
                    <a:pt x="182728" y="262873"/>
                  </a:cubicBezTo>
                  <a:cubicBezTo>
                    <a:pt x="182391" y="262873"/>
                    <a:pt x="182054" y="263209"/>
                    <a:pt x="181718" y="263209"/>
                  </a:cubicBezTo>
                  <a:cubicBezTo>
                    <a:pt x="179360" y="264556"/>
                    <a:pt x="175993" y="262873"/>
                    <a:pt x="177340" y="260179"/>
                  </a:cubicBezTo>
                  <a:cubicBezTo>
                    <a:pt x="177340" y="259842"/>
                    <a:pt x="177677" y="259505"/>
                    <a:pt x="178013" y="258831"/>
                  </a:cubicBezTo>
                  <a:cubicBezTo>
                    <a:pt x="179360" y="256306"/>
                    <a:pt x="181549" y="256727"/>
                    <a:pt x="182896" y="258074"/>
                  </a:cubicBezTo>
                  <a:close/>
                  <a:moveTo>
                    <a:pt x="144532" y="249595"/>
                  </a:moveTo>
                  <a:cubicBezTo>
                    <a:pt x="147057" y="251399"/>
                    <a:pt x="143810" y="255007"/>
                    <a:pt x="141645" y="253203"/>
                  </a:cubicBezTo>
                  <a:cubicBezTo>
                    <a:pt x="139481" y="251038"/>
                    <a:pt x="142367" y="247430"/>
                    <a:pt x="144532" y="249595"/>
                  </a:cubicBezTo>
                  <a:close/>
                  <a:moveTo>
                    <a:pt x="255186" y="248779"/>
                  </a:moveTo>
                  <a:lnTo>
                    <a:pt x="256338" y="256718"/>
                  </a:lnTo>
                  <a:lnTo>
                    <a:pt x="256949" y="255028"/>
                  </a:lnTo>
                  <a:lnTo>
                    <a:pt x="258297" y="254448"/>
                  </a:lnTo>
                  <a:close/>
                  <a:moveTo>
                    <a:pt x="213574" y="242720"/>
                  </a:moveTo>
                  <a:lnTo>
                    <a:pt x="215031" y="246201"/>
                  </a:lnTo>
                  <a:cubicBezTo>
                    <a:pt x="216113" y="247635"/>
                    <a:pt x="213949" y="248710"/>
                    <a:pt x="212505" y="247993"/>
                  </a:cubicBezTo>
                  <a:lnTo>
                    <a:pt x="211500" y="246662"/>
                  </a:lnTo>
                  <a:close/>
                  <a:moveTo>
                    <a:pt x="221752" y="231067"/>
                  </a:moveTo>
                  <a:lnTo>
                    <a:pt x="223492" y="231899"/>
                  </a:lnTo>
                  <a:lnTo>
                    <a:pt x="223210" y="234730"/>
                  </a:lnTo>
                  <a:lnTo>
                    <a:pt x="225601" y="238280"/>
                  </a:lnTo>
                  <a:lnTo>
                    <a:pt x="222937" y="240500"/>
                  </a:lnTo>
                  <a:cubicBezTo>
                    <a:pt x="222663" y="243157"/>
                    <a:pt x="223210" y="246454"/>
                    <a:pt x="223575" y="247919"/>
                  </a:cubicBezTo>
                  <a:cubicBezTo>
                    <a:pt x="224669" y="250484"/>
                    <a:pt x="227951" y="257078"/>
                    <a:pt x="230869" y="257810"/>
                  </a:cubicBezTo>
                  <a:cubicBezTo>
                    <a:pt x="233787" y="258543"/>
                    <a:pt x="232328" y="249384"/>
                    <a:pt x="231598" y="247186"/>
                  </a:cubicBezTo>
                  <a:lnTo>
                    <a:pt x="225601" y="238280"/>
                  </a:lnTo>
                  <a:lnTo>
                    <a:pt x="227222" y="236928"/>
                  </a:lnTo>
                  <a:cubicBezTo>
                    <a:pt x="228681" y="237295"/>
                    <a:pt x="230140" y="236196"/>
                    <a:pt x="229410" y="234730"/>
                  </a:cubicBezTo>
                  <a:lnTo>
                    <a:pt x="223492" y="231899"/>
                  </a:lnTo>
                  <a:lnTo>
                    <a:pt x="223575" y="231067"/>
                  </a:lnTo>
                  <a:cubicBezTo>
                    <a:pt x="234151" y="231800"/>
                    <a:pt x="238163" y="242058"/>
                    <a:pt x="239257" y="251216"/>
                  </a:cubicBezTo>
                  <a:cubicBezTo>
                    <a:pt x="239622" y="255612"/>
                    <a:pt x="240716" y="261108"/>
                    <a:pt x="237434" y="264405"/>
                  </a:cubicBezTo>
                  <a:cubicBezTo>
                    <a:pt x="234516" y="267702"/>
                    <a:pt x="230869" y="266603"/>
                    <a:pt x="227951" y="264405"/>
                  </a:cubicBezTo>
                  <a:cubicBezTo>
                    <a:pt x="220293" y="259642"/>
                    <a:pt x="214093" y="249384"/>
                    <a:pt x="215187" y="240226"/>
                  </a:cubicBezTo>
                  <a:cubicBezTo>
                    <a:pt x="215552" y="236562"/>
                    <a:pt x="217740" y="232166"/>
                    <a:pt x="221752" y="231067"/>
                  </a:cubicBezTo>
                  <a:close/>
                  <a:moveTo>
                    <a:pt x="207454" y="227561"/>
                  </a:moveTo>
                  <a:cubicBezTo>
                    <a:pt x="210701" y="230608"/>
                    <a:pt x="213858" y="235626"/>
                    <a:pt x="214760" y="240465"/>
                  </a:cubicBezTo>
                  <a:lnTo>
                    <a:pt x="213574" y="242720"/>
                  </a:lnTo>
                  <a:lnTo>
                    <a:pt x="207280" y="227676"/>
                  </a:lnTo>
                  <a:close/>
                  <a:moveTo>
                    <a:pt x="154256" y="222720"/>
                  </a:moveTo>
                  <a:cubicBezTo>
                    <a:pt x="154256" y="222720"/>
                    <a:pt x="154623" y="222720"/>
                    <a:pt x="154989" y="222720"/>
                  </a:cubicBezTo>
                  <a:cubicBezTo>
                    <a:pt x="159751" y="222030"/>
                    <a:pt x="159019" y="229623"/>
                    <a:pt x="154623" y="228587"/>
                  </a:cubicBezTo>
                  <a:lnTo>
                    <a:pt x="153890" y="228587"/>
                  </a:lnTo>
                  <a:cubicBezTo>
                    <a:pt x="150959" y="227552"/>
                    <a:pt x="150593" y="223065"/>
                    <a:pt x="154256" y="222720"/>
                  </a:cubicBezTo>
                  <a:close/>
                  <a:moveTo>
                    <a:pt x="193023" y="213580"/>
                  </a:moveTo>
                  <a:cubicBezTo>
                    <a:pt x="199337" y="215373"/>
                    <a:pt x="203756" y="220929"/>
                    <a:pt x="207138" y="227337"/>
                  </a:cubicBezTo>
                  <a:lnTo>
                    <a:pt x="207280" y="227676"/>
                  </a:lnTo>
                  <a:lnTo>
                    <a:pt x="204207" y="229711"/>
                  </a:lnTo>
                  <a:cubicBezTo>
                    <a:pt x="206011" y="232579"/>
                    <a:pt x="207454" y="235805"/>
                    <a:pt x="207815" y="238673"/>
                  </a:cubicBezTo>
                  <a:lnTo>
                    <a:pt x="206793" y="240427"/>
                  </a:lnTo>
                  <a:lnTo>
                    <a:pt x="202764" y="235088"/>
                  </a:lnTo>
                  <a:cubicBezTo>
                    <a:pt x="201321" y="232579"/>
                    <a:pt x="200238" y="229353"/>
                    <a:pt x="198074" y="226844"/>
                  </a:cubicBezTo>
                  <a:cubicBezTo>
                    <a:pt x="196991" y="224693"/>
                    <a:pt x="195187" y="223259"/>
                    <a:pt x="192662" y="221825"/>
                  </a:cubicBezTo>
                  <a:cubicBezTo>
                    <a:pt x="190497" y="222542"/>
                    <a:pt x="189776" y="223976"/>
                    <a:pt x="191579" y="225768"/>
                  </a:cubicBezTo>
                  <a:cubicBezTo>
                    <a:pt x="191579" y="230787"/>
                    <a:pt x="196270" y="238315"/>
                    <a:pt x="199517" y="242258"/>
                  </a:cubicBezTo>
                  <a:cubicBezTo>
                    <a:pt x="200599" y="243692"/>
                    <a:pt x="202042" y="244767"/>
                    <a:pt x="203846" y="245484"/>
                  </a:cubicBezTo>
                  <a:lnTo>
                    <a:pt x="206793" y="240427"/>
                  </a:lnTo>
                  <a:lnTo>
                    <a:pt x="211500" y="246662"/>
                  </a:lnTo>
                  <a:lnTo>
                    <a:pt x="208537" y="252295"/>
                  </a:lnTo>
                  <a:cubicBezTo>
                    <a:pt x="198074" y="256597"/>
                    <a:pt x="190497" y="242975"/>
                    <a:pt x="187250" y="235805"/>
                  </a:cubicBezTo>
                  <a:cubicBezTo>
                    <a:pt x="185085" y="231145"/>
                    <a:pt x="180756" y="223259"/>
                    <a:pt x="182560" y="217882"/>
                  </a:cubicBezTo>
                  <a:cubicBezTo>
                    <a:pt x="184364" y="213580"/>
                    <a:pt x="189054" y="212505"/>
                    <a:pt x="193023" y="213580"/>
                  </a:cubicBezTo>
                  <a:close/>
                  <a:moveTo>
                    <a:pt x="117784" y="194771"/>
                  </a:moveTo>
                  <a:cubicBezTo>
                    <a:pt x="121665" y="197674"/>
                    <a:pt x="117079" y="204205"/>
                    <a:pt x="113551" y="200939"/>
                  </a:cubicBezTo>
                  <a:cubicBezTo>
                    <a:pt x="109318" y="197674"/>
                    <a:pt x="113904" y="191868"/>
                    <a:pt x="117784" y="194771"/>
                  </a:cubicBezTo>
                  <a:close/>
                  <a:moveTo>
                    <a:pt x="198629" y="188869"/>
                  </a:moveTo>
                  <a:lnTo>
                    <a:pt x="206790" y="196983"/>
                  </a:lnTo>
                  <a:lnTo>
                    <a:pt x="204661" y="199099"/>
                  </a:lnTo>
                  <a:cubicBezTo>
                    <a:pt x="205371" y="200334"/>
                    <a:pt x="206968" y="202892"/>
                    <a:pt x="207899" y="205449"/>
                  </a:cubicBezTo>
                  <a:lnTo>
                    <a:pt x="207561" y="208301"/>
                  </a:lnTo>
                  <a:lnTo>
                    <a:pt x="202177" y="200158"/>
                  </a:lnTo>
                  <a:cubicBezTo>
                    <a:pt x="201468" y="199805"/>
                    <a:pt x="198629" y="195219"/>
                    <a:pt x="197919" y="195572"/>
                  </a:cubicBezTo>
                  <a:cubicBezTo>
                    <a:pt x="196500" y="196277"/>
                    <a:pt x="198274" y="201216"/>
                    <a:pt x="198629" y="201922"/>
                  </a:cubicBezTo>
                  <a:cubicBezTo>
                    <a:pt x="199693" y="204391"/>
                    <a:pt x="203952" y="213916"/>
                    <a:pt x="207145" y="211799"/>
                  </a:cubicBezTo>
                  <a:lnTo>
                    <a:pt x="207561" y="208301"/>
                  </a:lnTo>
                  <a:lnTo>
                    <a:pt x="210339" y="212505"/>
                  </a:lnTo>
                  <a:cubicBezTo>
                    <a:pt x="211049" y="212858"/>
                    <a:pt x="212823" y="212505"/>
                    <a:pt x="212823" y="211447"/>
                  </a:cubicBezTo>
                  <a:cubicBezTo>
                    <a:pt x="213178" y="206860"/>
                    <a:pt x="210694" y="202627"/>
                    <a:pt x="208210" y="198394"/>
                  </a:cubicBezTo>
                  <a:lnTo>
                    <a:pt x="206790" y="196983"/>
                  </a:lnTo>
                  <a:lnTo>
                    <a:pt x="207500" y="196277"/>
                  </a:lnTo>
                  <a:cubicBezTo>
                    <a:pt x="213178" y="201569"/>
                    <a:pt x="218501" y="210388"/>
                    <a:pt x="211759" y="217444"/>
                  </a:cubicBezTo>
                  <a:cubicBezTo>
                    <a:pt x="203952" y="224852"/>
                    <a:pt x="196145" y="212858"/>
                    <a:pt x="192951" y="206508"/>
                  </a:cubicBezTo>
                  <a:cubicBezTo>
                    <a:pt x="190467" y="201569"/>
                    <a:pt x="188693" y="187105"/>
                    <a:pt x="198629" y="188869"/>
                  </a:cubicBezTo>
                  <a:close/>
                  <a:moveTo>
                    <a:pt x="132337" y="172250"/>
                  </a:moveTo>
                  <a:cubicBezTo>
                    <a:pt x="137522" y="171230"/>
                    <a:pt x="137522" y="180415"/>
                    <a:pt x="131226" y="178714"/>
                  </a:cubicBezTo>
                  <a:cubicBezTo>
                    <a:pt x="130485" y="178714"/>
                    <a:pt x="130114" y="178374"/>
                    <a:pt x="129744" y="178033"/>
                  </a:cubicBezTo>
                  <a:cubicBezTo>
                    <a:pt x="127522" y="177353"/>
                    <a:pt x="126781" y="173611"/>
                    <a:pt x="129744" y="172931"/>
                  </a:cubicBezTo>
                  <a:cubicBezTo>
                    <a:pt x="130485" y="172591"/>
                    <a:pt x="131226" y="172250"/>
                    <a:pt x="132337" y="172250"/>
                  </a:cubicBezTo>
                  <a:close/>
                  <a:moveTo>
                    <a:pt x="184330" y="155752"/>
                  </a:moveTo>
                  <a:lnTo>
                    <a:pt x="184016" y="156979"/>
                  </a:lnTo>
                  <a:lnTo>
                    <a:pt x="190919" y="162921"/>
                  </a:lnTo>
                  <a:lnTo>
                    <a:pt x="189851" y="163757"/>
                  </a:lnTo>
                  <a:cubicBezTo>
                    <a:pt x="189122" y="163043"/>
                    <a:pt x="186934" y="160546"/>
                    <a:pt x="185840" y="160546"/>
                  </a:cubicBezTo>
                  <a:cubicBezTo>
                    <a:pt x="183652" y="160903"/>
                    <a:pt x="184746" y="163757"/>
                    <a:pt x="185475" y="165184"/>
                  </a:cubicBezTo>
                  <a:cubicBezTo>
                    <a:pt x="186204" y="167681"/>
                    <a:pt x="187299" y="170178"/>
                    <a:pt x="188757" y="172318"/>
                  </a:cubicBezTo>
                  <a:cubicBezTo>
                    <a:pt x="189487" y="173389"/>
                    <a:pt x="191675" y="177670"/>
                    <a:pt x="193134" y="177670"/>
                  </a:cubicBezTo>
                  <a:cubicBezTo>
                    <a:pt x="198604" y="178026"/>
                    <a:pt x="194228" y="166967"/>
                    <a:pt x="193134" y="164827"/>
                  </a:cubicBezTo>
                  <a:lnTo>
                    <a:pt x="190919" y="162921"/>
                  </a:lnTo>
                  <a:lnTo>
                    <a:pt x="191675" y="162330"/>
                  </a:lnTo>
                  <a:lnTo>
                    <a:pt x="186856" y="156143"/>
                  </a:lnTo>
                  <a:lnTo>
                    <a:pt x="201157" y="169821"/>
                  </a:lnTo>
                  <a:cubicBezTo>
                    <a:pt x="202251" y="173745"/>
                    <a:pt x="202616" y="179097"/>
                    <a:pt x="199698" y="182664"/>
                  </a:cubicBezTo>
                  <a:cubicBezTo>
                    <a:pt x="197146" y="185161"/>
                    <a:pt x="193498" y="184804"/>
                    <a:pt x="190581" y="183377"/>
                  </a:cubicBezTo>
                  <a:cubicBezTo>
                    <a:pt x="183287" y="179810"/>
                    <a:pt x="175993" y="166967"/>
                    <a:pt x="178181" y="159476"/>
                  </a:cubicBezTo>
                  <a:close/>
                  <a:moveTo>
                    <a:pt x="185840" y="154838"/>
                  </a:moveTo>
                  <a:lnTo>
                    <a:pt x="186856" y="156143"/>
                  </a:lnTo>
                  <a:lnTo>
                    <a:pt x="185627" y="154967"/>
                  </a:lnTo>
                  <a:close/>
                  <a:moveTo>
                    <a:pt x="184746" y="154125"/>
                  </a:moveTo>
                  <a:lnTo>
                    <a:pt x="185627" y="154967"/>
                  </a:lnTo>
                  <a:lnTo>
                    <a:pt x="184330" y="155752"/>
                  </a:lnTo>
                  <a:close/>
                  <a:moveTo>
                    <a:pt x="259560" y="150593"/>
                  </a:moveTo>
                  <a:cubicBezTo>
                    <a:pt x="260639" y="150593"/>
                    <a:pt x="261359" y="152018"/>
                    <a:pt x="260280" y="152731"/>
                  </a:cubicBezTo>
                  <a:cubicBezTo>
                    <a:pt x="248770" y="160571"/>
                    <a:pt x="233664" y="163066"/>
                    <a:pt x="219997" y="166986"/>
                  </a:cubicBezTo>
                  <a:cubicBezTo>
                    <a:pt x="217479" y="167699"/>
                    <a:pt x="215681" y="164135"/>
                    <a:pt x="218558" y="163066"/>
                  </a:cubicBezTo>
                  <a:cubicBezTo>
                    <a:pt x="231506" y="158077"/>
                    <a:pt x="245173" y="151306"/>
                    <a:pt x="259560" y="150593"/>
                  </a:cubicBezTo>
                  <a:close/>
                  <a:moveTo>
                    <a:pt x="87747" y="137748"/>
                  </a:moveTo>
                  <a:cubicBezTo>
                    <a:pt x="91482" y="140106"/>
                    <a:pt x="87000" y="145493"/>
                    <a:pt x="82891" y="142799"/>
                  </a:cubicBezTo>
                  <a:cubicBezTo>
                    <a:pt x="79156" y="140106"/>
                    <a:pt x="84012" y="134718"/>
                    <a:pt x="87747" y="137748"/>
                  </a:cubicBezTo>
                  <a:close/>
                  <a:moveTo>
                    <a:pt x="107844" y="136835"/>
                  </a:moveTo>
                  <a:cubicBezTo>
                    <a:pt x="110566" y="139304"/>
                    <a:pt x="107164" y="143890"/>
                    <a:pt x="104442" y="141421"/>
                  </a:cubicBezTo>
                  <a:cubicBezTo>
                    <a:pt x="101381" y="139304"/>
                    <a:pt x="104783" y="134718"/>
                    <a:pt x="107844" y="136835"/>
                  </a:cubicBezTo>
                  <a:close/>
                  <a:moveTo>
                    <a:pt x="156897" y="135176"/>
                  </a:moveTo>
                  <a:lnTo>
                    <a:pt x="159464" y="139075"/>
                  </a:lnTo>
                  <a:lnTo>
                    <a:pt x="158235" y="140770"/>
                  </a:lnTo>
                  <a:lnTo>
                    <a:pt x="158556" y="141134"/>
                  </a:lnTo>
                  <a:lnTo>
                    <a:pt x="157866" y="141134"/>
                  </a:lnTo>
                  <a:cubicBezTo>
                    <a:pt x="156020" y="142589"/>
                    <a:pt x="156020" y="144408"/>
                    <a:pt x="157497" y="146227"/>
                  </a:cubicBezTo>
                  <a:cubicBezTo>
                    <a:pt x="158235" y="148410"/>
                    <a:pt x="158974" y="149865"/>
                    <a:pt x="159712" y="151684"/>
                  </a:cubicBezTo>
                  <a:cubicBezTo>
                    <a:pt x="160820" y="154594"/>
                    <a:pt x="161927" y="157141"/>
                    <a:pt x="163035" y="159688"/>
                  </a:cubicBezTo>
                  <a:cubicBezTo>
                    <a:pt x="164881" y="162962"/>
                    <a:pt x="166357" y="165872"/>
                    <a:pt x="168573" y="168783"/>
                  </a:cubicBezTo>
                  <a:cubicBezTo>
                    <a:pt x="170049" y="170602"/>
                    <a:pt x="171526" y="172421"/>
                    <a:pt x="173741" y="173876"/>
                  </a:cubicBezTo>
                  <a:cubicBezTo>
                    <a:pt x="174110" y="173876"/>
                    <a:pt x="174110" y="173512"/>
                    <a:pt x="174110" y="172785"/>
                  </a:cubicBezTo>
                  <a:cubicBezTo>
                    <a:pt x="176326" y="169147"/>
                    <a:pt x="172264" y="158596"/>
                    <a:pt x="170419" y="154594"/>
                  </a:cubicBezTo>
                  <a:lnTo>
                    <a:pt x="158556" y="141134"/>
                  </a:lnTo>
                  <a:lnTo>
                    <a:pt x="160820" y="141134"/>
                  </a:lnTo>
                  <a:lnTo>
                    <a:pt x="159464" y="139075"/>
                  </a:lnTo>
                  <a:lnTo>
                    <a:pt x="160081" y="138223"/>
                  </a:lnTo>
                  <a:cubicBezTo>
                    <a:pt x="171157" y="144044"/>
                    <a:pt x="177802" y="154958"/>
                    <a:pt x="179279" y="166964"/>
                  </a:cubicBezTo>
                  <a:cubicBezTo>
                    <a:pt x="180387" y="175695"/>
                    <a:pt x="177064" y="185154"/>
                    <a:pt x="167834" y="176787"/>
                  </a:cubicBezTo>
                  <a:cubicBezTo>
                    <a:pt x="162296" y="171693"/>
                    <a:pt x="158605" y="164781"/>
                    <a:pt x="155651" y="158232"/>
                  </a:cubicBezTo>
                  <a:cubicBezTo>
                    <a:pt x="153067" y="153139"/>
                    <a:pt x="149006" y="146227"/>
                    <a:pt x="150482" y="140406"/>
                  </a:cubicBezTo>
                  <a:cubicBezTo>
                    <a:pt x="151036" y="136768"/>
                    <a:pt x="154174" y="135040"/>
                    <a:pt x="156897" y="135176"/>
                  </a:cubicBezTo>
                  <a:close/>
                  <a:moveTo>
                    <a:pt x="169567" y="101877"/>
                  </a:moveTo>
                  <a:lnTo>
                    <a:pt x="160356" y="118195"/>
                  </a:lnTo>
                  <a:cubicBezTo>
                    <a:pt x="155727" y="124101"/>
                    <a:pt x="150513" y="129511"/>
                    <a:pt x="145119" y="136003"/>
                  </a:cubicBezTo>
                  <a:cubicBezTo>
                    <a:pt x="136849" y="146102"/>
                    <a:pt x="136489" y="140692"/>
                    <a:pt x="142602" y="156201"/>
                  </a:cubicBezTo>
                  <a:cubicBezTo>
                    <a:pt x="146917" y="167743"/>
                    <a:pt x="155547" y="178924"/>
                    <a:pt x="161300" y="190105"/>
                  </a:cubicBezTo>
                  <a:lnTo>
                    <a:pt x="166536" y="199591"/>
                  </a:lnTo>
                  <a:lnTo>
                    <a:pt x="164571" y="191824"/>
                  </a:lnTo>
                  <a:cubicBezTo>
                    <a:pt x="164707" y="187546"/>
                    <a:pt x="166435" y="183754"/>
                    <a:pt x="171165" y="183048"/>
                  </a:cubicBezTo>
                  <a:cubicBezTo>
                    <a:pt x="175530" y="182343"/>
                    <a:pt x="178804" y="187282"/>
                    <a:pt x="181351" y="190457"/>
                  </a:cubicBezTo>
                  <a:lnTo>
                    <a:pt x="183913" y="195318"/>
                  </a:lnTo>
                  <a:lnTo>
                    <a:pt x="179168" y="189751"/>
                  </a:lnTo>
                  <a:cubicBezTo>
                    <a:pt x="177349" y="188340"/>
                    <a:pt x="175530" y="190810"/>
                    <a:pt x="177349" y="192221"/>
                  </a:cubicBezTo>
                  <a:cubicBezTo>
                    <a:pt x="178077" y="193103"/>
                    <a:pt x="180714" y="196630"/>
                    <a:pt x="182670" y="200158"/>
                  </a:cubicBezTo>
                  <a:lnTo>
                    <a:pt x="182916" y="201750"/>
                  </a:lnTo>
                  <a:lnTo>
                    <a:pt x="176258" y="192926"/>
                  </a:lnTo>
                  <a:cubicBezTo>
                    <a:pt x="175530" y="192221"/>
                    <a:pt x="172620" y="187987"/>
                    <a:pt x="171528" y="188693"/>
                  </a:cubicBezTo>
                  <a:cubicBezTo>
                    <a:pt x="170437" y="189046"/>
                    <a:pt x="170073" y="191162"/>
                    <a:pt x="170073" y="191868"/>
                  </a:cubicBezTo>
                  <a:cubicBezTo>
                    <a:pt x="169709" y="194337"/>
                    <a:pt x="170437" y="197160"/>
                    <a:pt x="171528" y="199276"/>
                  </a:cubicBezTo>
                  <a:cubicBezTo>
                    <a:pt x="172984" y="201746"/>
                    <a:pt x="174439" y="203862"/>
                    <a:pt x="176622" y="205273"/>
                  </a:cubicBezTo>
                  <a:cubicBezTo>
                    <a:pt x="177713" y="206332"/>
                    <a:pt x="182079" y="209154"/>
                    <a:pt x="183898" y="208096"/>
                  </a:cubicBezTo>
                  <a:lnTo>
                    <a:pt x="182916" y="201750"/>
                  </a:lnTo>
                  <a:lnTo>
                    <a:pt x="187172" y="207390"/>
                  </a:lnTo>
                  <a:cubicBezTo>
                    <a:pt x="187900" y="208096"/>
                    <a:pt x="189719" y="207743"/>
                    <a:pt x="189719" y="206332"/>
                  </a:cubicBezTo>
                  <a:lnTo>
                    <a:pt x="183913" y="195318"/>
                  </a:lnTo>
                  <a:lnTo>
                    <a:pt x="188491" y="200687"/>
                  </a:lnTo>
                  <a:cubicBezTo>
                    <a:pt x="190992" y="205362"/>
                    <a:pt x="191719" y="210212"/>
                    <a:pt x="187172" y="212682"/>
                  </a:cubicBezTo>
                  <a:cubicBezTo>
                    <a:pt x="183716" y="214798"/>
                    <a:pt x="179623" y="213828"/>
                    <a:pt x="175985" y="211668"/>
                  </a:cubicBezTo>
                  <a:lnTo>
                    <a:pt x="170031" y="205925"/>
                  </a:lnTo>
                  <a:lnTo>
                    <a:pt x="194741" y="250700"/>
                  </a:lnTo>
                  <a:cubicBezTo>
                    <a:pt x="200494" y="260438"/>
                    <a:pt x="205528" y="277029"/>
                    <a:pt x="213799" y="284964"/>
                  </a:cubicBezTo>
                  <a:lnTo>
                    <a:pt x="218455" y="287429"/>
                  </a:lnTo>
                  <a:lnTo>
                    <a:pt x="243626" y="270503"/>
                  </a:lnTo>
                  <a:cubicBezTo>
                    <a:pt x="250455" y="261383"/>
                    <a:pt x="250815" y="252262"/>
                    <a:pt x="250815" y="241317"/>
                  </a:cubicBezTo>
                  <a:lnTo>
                    <a:pt x="251075" y="241288"/>
                  </a:lnTo>
                  <a:lnTo>
                    <a:pt x="248779" y="237103"/>
                  </a:lnTo>
                  <a:lnTo>
                    <a:pt x="248407" y="237112"/>
                  </a:lnTo>
                  <a:lnTo>
                    <a:pt x="248322" y="236271"/>
                  </a:lnTo>
                  <a:lnTo>
                    <a:pt x="225094" y="193938"/>
                  </a:lnTo>
                  <a:lnTo>
                    <a:pt x="224943" y="193932"/>
                  </a:lnTo>
                  <a:lnTo>
                    <a:pt x="224771" y="193350"/>
                  </a:lnTo>
                  <a:lnTo>
                    <a:pt x="213241" y="172336"/>
                  </a:lnTo>
                  <a:close/>
                  <a:moveTo>
                    <a:pt x="134321" y="100127"/>
                  </a:moveTo>
                  <a:cubicBezTo>
                    <a:pt x="137099" y="100461"/>
                    <a:pt x="137496" y="103135"/>
                    <a:pt x="135512" y="104806"/>
                  </a:cubicBezTo>
                  <a:cubicBezTo>
                    <a:pt x="134321" y="105809"/>
                    <a:pt x="132734" y="105140"/>
                    <a:pt x="131543" y="104138"/>
                  </a:cubicBezTo>
                  <a:cubicBezTo>
                    <a:pt x="129956" y="102467"/>
                    <a:pt x="131940" y="99793"/>
                    <a:pt x="134321" y="100127"/>
                  </a:cubicBezTo>
                  <a:close/>
                  <a:moveTo>
                    <a:pt x="103166" y="93659"/>
                  </a:moveTo>
                  <a:cubicBezTo>
                    <a:pt x="105812" y="95463"/>
                    <a:pt x="102836" y="99432"/>
                    <a:pt x="100521" y="97628"/>
                  </a:cubicBezTo>
                  <a:cubicBezTo>
                    <a:pt x="98206" y="95463"/>
                    <a:pt x="101182" y="91855"/>
                    <a:pt x="103166" y="93659"/>
                  </a:cubicBezTo>
                  <a:close/>
                  <a:moveTo>
                    <a:pt x="74393" y="83388"/>
                  </a:moveTo>
                  <a:cubicBezTo>
                    <a:pt x="75981" y="82330"/>
                    <a:pt x="78362" y="83388"/>
                    <a:pt x="78759" y="85152"/>
                  </a:cubicBezTo>
                  <a:cubicBezTo>
                    <a:pt x="78759" y="85505"/>
                    <a:pt x="78759" y="86210"/>
                    <a:pt x="78759" y="86916"/>
                  </a:cubicBezTo>
                  <a:cubicBezTo>
                    <a:pt x="78759" y="87269"/>
                    <a:pt x="77965" y="88327"/>
                    <a:pt x="77171" y="87974"/>
                  </a:cubicBezTo>
                  <a:cubicBezTo>
                    <a:pt x="76378" y="87974"/>
                    <a:pt x="75584" y="87974"/>
                    <a:pt x="74790" y="87622"/>
                  </a:cubicBezTo>
                  <a:cubicBezTo>
                    <a:pt x="72806" y="86916"/>
                    <a:pt x="72806" y="84447"/>
                    <a:pt x="74393" y="83388"/>
                  </a:cubicBezTo>
                  <a:close/>
                  <a:moveTo>
                    <a:pt x="23943" y="71923"/>
                  </a:moveTo>
                  <a:cubicBezTo>
                    <a:pt x="31904" y="71218"/>
                    <a:pt x="40227" y="71923"/>
                    <a:pt x="48187" y="72982"/>
                  </a:cubicBezTo>
                  <a:cubicBezTo>
                    <a:pt x="51806" y="73335"/>
                    <a:pt x="51082" y="78273"/>
                    <a:pt x="47464" y="78273"/>
                  </a:cubicBezTo>
                  <a:cubicBezTo>
                    <a:pt x="39503" y="77921"/>
                    <a:pt x="31904" y="78626"/>
                    <a:pt x="23943" y="79685"/>
                  </a:cubicBezTo>
                  <a:cubicBezTo>
                    <a:pt x="17430" y="80743"/>
                    <a:pt x="10555" y="83565"/>
                    <a:pt x="4403" y="81801"/>
                  </a:cubicBezTo>
                  <a:cubicBezTo>
                    <a:pt x="3318" y="81096"/>
                    <a:pt x="2956" y="79685"/>
                    <a:pt x="3679" y="78979"/>
                  </a:cubicBezTo>
                  <a:cubicBezTo>
                    <a:pt x="8022" y="73335"/>
                    <a:pt x="17068" y="72982"/>
                    <a:pt x="23943" y="71923"/>
                  </a:cubicBezTo>
                  <a:close/>
                  <a:moveTo>
                    <a:pt x="113424" y="62486"/>
                  </a:moveTo>
                  <a:cubicBezTo>
                    <a:pt x="116873" y="64867"/>
                    <a:pt x="113040" y="69290"/>
                    <a:pt x="109592" y="66908"/>
                  </a:cubicBezTo>
                  <a:cubicBezTo>
                    <a:pt x="106143" y="64867"/>
                    <a:pt x="110358" y="60105"/>
                    <a:pt x="113424" y="62486"/>
                  </a:cubicBezTo>
                  <a:close/>
                  <a:moveTo>
                    <a:pt x="96485" y="42407"/>
                  </a:moveTo>
                  <a:cubicBezTo>
                    <a:pt x="88199" y="43963"/>
                    <a:pt x="79761" y="48726"/>
                    <a:pt x="71458" y="57802"/>
                  </a:cubicBezTo>
                  <a:cubicBezTo>
                    <a:pt x="47271" y="84402"/>
                    <a:pt x="59545" y="118551"/>
                    <a:pt x="72541" y="146949"/>
                  </a:cubicBezTo>
                  <a:cubicBezTo>
                    <a:pt x="97089" y="200149"/>
                    <a:pt x="129940" y="249036"/>
                    <a:pt x="157015" y="300799"/>
                  </a:cubicBezTo>
                  <a:cubicBezTo>
                    <a:pt x="172177" y="329915"/>
                    <a:pt x="196364" y="388508"/>
                    <a:pt x="239323" y="360470"/>
                  </a:cubicBezTo>
                  <a:cubicBezTo>
                    <a:pt x="263691" y="344833"/>
                    <a:pt x="267752" y="316054"/>
                    <a:pt x="264452" y="289145"/>
                  </a:cubicBezTo>
                  <a:lnTo>
                    <a:pt x="262015" y="277254"/>
                  </a:lnTo>
                  <a:lnTo>
                    <a:pt x="253937" y="292854"/>
                  </a:lnTo>
                  <a:cubicBezTo>
                    <a:pt x="244003" y="304531"/>
                    <a:pt x="229081" y="311474"/>
                    <a:pt x="215956" y="304441"/>
                  </a:cubicBezTo>
                  <a:cubicBezTo>
                    <a:pt x="209124" y="300834"/>
                    <a:pt x="204090" y="285686"/>
                    <a:pt x="200854" y="279554"/>
                  </a:cubicBezTo>
                  <a:cubicBezTo>
                    <a:pt x="192943" y="265487"/>
                    <a:pt x="185392" y="251060"/>
                    <a:pt x="177841" y="236633"/>
                  </a:cubicBezTo>
                  <a:cubicBezTo>
                    <a:pt x="160581" y="205254"/>
                    <a:pt x="144041" y="173875"/>
                    <a:pt x="127500" y="142135"/>
                  </a:cubicBezTo>
                  <a:cubicBezTo>
                    <a:pt x="126781" y="140692"/>
                    <a:pt x="127859" y="138889"/>
                    <a:pt x="129298" y="138167"/>
                  </a:cubicBezTo>
                  <a:cubicBezTo>
                    <a:pt x="138827" y="133478"/>
                    <a:pt x="146378" y="127617"/>
                    <a:pt x="152625" y="120539"/>
                  </a:cubicBezTo>
                  <a:lnTo>
                    <a:pt x="166904" y="97581"/>
                  </a:lnTo>
                  <a:lnTo>
                    <a:pt x="159181" y="85121"/>
                  </a:lnTo>
                  <a:cubicBezTo>
                    <a:pt x="144831" y="61936"/>
                    <a:pt x="121343" y="37740"/>
                    <a:pt x="96485" y="42407"/>
                  </a:cubicBezTo>
                  <a:close/>
                  <a:moveTo>
                    <a:pt x="84529" y="504"/>
                  </a:moveTo>
                  <a:cubicBezTo>
                    <a:pt x="88559" y="4849"/>
                    <a:pt x="89658" y="12090"/>
                    <a:pt x="90390" y="17883"/>
                  </a:cubicBezTo>
                  <a:lnTo>
                    <a:pt x="91045" y="35664"/>
                  </a:lnTo>
                  <a:lnTo>
                    <a:pt x="100202" y="32550"/>
                  </a:lnTo>
                  <a:lnTo>
                    <a:pt x="116493" y="36224"/>
                  </a:lnTo>
                  <a:lnTo>
                    <a:pt x="116550" y="33435"/>
                  </a:lnTo>
                  <a:cubicBezTo>
                    <a:pt x="122900" y="27992"/>
                    <a:pt x="128545" y="21823"/>
                    <a:pt x="134542" y="15655"/>
                  </a:cubicBezTo>
                  <a:cubicBezTo>
                    <a:pt x="139128" y="11301"/>
                    <a:pt x="143361" y="6221"/>
                    <a:pt x="149006" y="3318"/>
                  </a:cubicBezTo>
                  <a:cubicBezTo>
                    <a:pt x="150064" y="2955"/>
                    <a:pt x="151828" y="4043"/>
                    <a:pt x="151122" y="5132"/>
                  </a:cubicBezTo>
                  <a:cubicBezTo>
                    <a:pt x="147242" y="11663"/>
                    <a:pt x="141597" y="16743"/>
                    <a:pt x="136306" y="22186"/>
                  </a:cubicBezTo>
                  <a:lnTo>
                    <a:pt x="121003" y="37241"/>
                  </a:lnTo>
                  <a:lnTo>
                    <a:pt x="130532" y="39391"/>
                  </a:lnTo>
                  <a:lnTo>
                    <a:pt x="145568" y="52235"/>
                  </a:lnTo>
                  <a:lnTo>
                    <a:pt x="155532" y="40161"/>
                  </a:lnTo>
                  <a:cubicBezTo>
                    <a:pt x="159765" y="35782"/>
                    <a:pt x="164704" y="31038"/>
                    <a:pt x="170701" y="29943"/>
                  </a:cubicBezTo>
                  <a:cubicBezTo>
                    <a:pt x="172112" y="29943"/>
                    <a:pt x="172465" y="31403"/>
                    <a:pt x="172112" y="32497"/>
                  </a:cubicBezTo>
                  <a:cubicBezTo>
                    <a:pt x="169290" y="37424"/>
                    <a:pt x="164880" y="40982"/>
                    <a:pt x="160471" y="44677"/>
                  </a:cubicBezTo>
                  <a:lnTo>
                    <a:pt x="150177" y="56173"/>
                  </a:lnTo>
                  <a:lnTo>
                    <a:pt x="156293" y="61397"/>
                  </a:lnTo>
                  <a:lnTo>
                    <a:pt x="159524" y="66632"/>
                  </a:lnTo>
                  <a:lnTo>
                    <a:pt x="179286" y="55483"/>
                  </a:lnTo>
                  <a:cubicBezTo>
                    <a:pt x="185847" y="53381"/>
                    <a:pt x="194596" y="50580"/>
                    <a:pt x="201158" y="53381"/>
                  </a:cubicBezTo>
                  <a:cubicBezTo>
                    <a:pt x="202616" y="54082"/>
                    <a:pt x="202616" y="55833"/>
                    <a:pt x="201158" y="56183"/>
                  </a:cubicBezTo>
                  <a:cubicBezTo>
                    <a:pt x="194961" y="59335"/>
                    <a:pt x="186941" y="59335"/>
                    <a:pt x="180379" y="61436"/>
                  </a:cubicBezTo>
                  <a:lnTo>
                    <a:pt x="162107" y="70818"/>
                  </a:lnTo>
                  <a:lnTo>
                    <a:pt x="177798" y="96244"/>
                  </a:lnTo>
                  <a:lnTo>
                    <a:pt x="193874" y="92177"/>
                  </a:lnTo>
                  <a:cubicBezTo>
                    <a:pt x="197443" y="89232"/>
                    <a:pt x="200298" y="84815"/>
                    <a:pt x="203867" y="81870"/>
                  </a:cubicBezTo>
                  <a:cubicBezTo>
                    <a:pt x="207792" y="78189"/>
                    <a:pt x="213859" y="75980"/>
                    <a:pt x="217785" y="80765"/>
                  </a:cubicBezTo>
                  <a:cubicBezTo>
                    <a:pt x="218499" y="81502"/>
                    <a:pt x="218142" y="82974"/>
                    <a:pt x="217071" y="82974"/>
                  </a:cubicBezTo>
                  <a:cubicBezTo>
                    <a:pt x="206722" y="83342"/>
                    <a:pt x="202796" y="90705"/>
                    <a:pt x="194588" y="95858"/>
                  </a:cubicBezTo>
                  <a:lnTo>
                    <a:pt x="179452" y="98925"/>
                  </a:lnTo>
                  <a:lnTo>
                    <a:pt x="187294" y="111631"/>
                  </a:lnTo>
                  <a:lnTo>
                    <a:pt x="199487" y="133766"/>
                  </a:lnTo>
                  <a:lnTo>
                    <a:pt x="216769" y="126997"/>
                  </a:lnTo>
                  <a:cubicBezTo>
                    <a:pt x="224026" y="123749"/>
                    <a:pt x="230921" y="119420"/>
                    <a:pt x="238541" y="117255"/>
                  </a:cubicBezTo>
                  <a:cubicBezTo>
                    <a:pt x="239629" y="117255"/>
                    <a:pt x="240718" y="118698"/>
                    <a:pt x="239629" y="119780"/>
                  </a:cubicBezTo>
                  <a:cubicBezTo>
                    <a:pt x="234186" y="125553"/>
                    <a:pt x="226657" y="129703"/>
                    <a:pt x="218584" y="132860"/>
                  </a:cubicBezTo>
                  <a:lnTo>
                    <a:pt x="201712" y="137805"/>
                  </a:lnTo>
                  <a:lnTo>
                    <a:pt x="215858" y="163484"/>
                  </a:lnTo>
                  <a:lnTo>
                    <a:pt x="230971" y="189292"/>
                  </a:lnTo>
                  <a:lnTo>
                    <a:pt x="243780" y="190494"/>
                  </a:lnTo>
                  <a:cubicBezTo>
                    <a:pt x="249150" y="189020"/>
                    <a:pt x="254246" y="185895"/>
                    <a:pt x="258797" y="182144"/>
                  </a:cubicBezTo>
                  <a:cubicBezTo>
                    <a:pt x="263893" y="177858"/>
                    <a:pt x="268989" y="169643"/>
                    <a:pt x="276633" y="170714"/>
                  </a:cubicBezTo>
                  <a:cubicBezTo>
                    <a:pt x="278089" y="170714"/>
                    <a:pt x="278817" y="172143"/>
                    <a:pt x="278817" y="173929"/>
                  </a:cubicBezTo>
                  <a:cubicBezTo>
                    <a:pt x="278817" y="174286"/>
                    <a:pt x="278817" y="174643"/>
                    <a:pt x="278453" y="174643"/>
                  </a:cubicBezTo>
                  <a:cubicBezTo>
                    <a:pt x="278453" y="175358"/>
                    <a:pt x="278089" y="176072"/>
                    <a:pt x="277725" y="176072"/>
                  </a:cubicBezTo>
                  <a:cubicBezTo>
                    <a:pt x="272265" y="176072"/>
                    <a:pt x="266441" y="183930"/>
                    <a:pt x="262437" y="186788"/>
                  </a:cubicBezTo>
                  <a:cubicBezTo>
                    <a:pt x="258069" y="190003"/>
                    <a:pt x="253700" y="192860"/>
                    <a:pt x="248604" y="195003"/>
                  </a:cubicBezTo>
                  <a:lnTo>
                    <a:pt x="233926" y="194338"/>
                  </a:lnTo>
                  <a:lnTo>
                    <a:pt x="243565" y="210798"/>
                  </a:lnTo>
                  <a:lnTo>
                    <a:pt x="252162" y="229527"/>
                  </a:lnTo>
                  <a:lnTo>
                    <a:pt x="262741" y="219340"/>
                  </a:lnTo>
                  <a:cubicBezTo>
                    <a:pt x="268740" y="215416"/>
                    <a:pt x="275517" y="213211"/>
                    <a:pt x="282112" y="215504"/>
                  </a:cubicBezTo>
                  <a:cubicBezTo>
                    <a:pt x="283577" y="215857"/>
                    <a:pt x="283577" y="217621"/>
                    <a:pt x="282844" y="218326"/>
                  </a:cubicBezTo>
                  <a:cubicBezTo>
                    <a:pt x="278082" y="221501"/>
                    <a:pt x="272953" y="222912"/>
                    <a:pt x="268190" y="225029"/>
                  </a:cubicBezTo>
                  <a:lnTo>
                    <a:pt x="254704" y="235064"/>
                  </a:lnTo>
                  <a:lnTo>
                    <a:pt x="262951" y="253029"/>
                  </a:lnTo>
                  <a:lnTo>
                    <a:pt x="266704" y="249179"/>
                  </a:lnTo>
                  <a:cubicBezTo>
                    <a:pt x="275206" y="244025"/>
                    <a:pt x="285479" y="241816"/>
                    <a:pt x="295043" y="241080"/>
                  </a:cubicBezTo>
                  <a:cubicBezTo>
                    <a:pt x="297523" y="241080"/>
                    <a:pt x="297877" y="244761"/>
                    <a:pt x="295397" y="245129"/>
                  </a:cubicBezTo>
                  <a:cubicBezTo>
                    <a:pt x="289021" y="246602"/>
                    <a:pt x="281936" y="249179"/>
                    <a:pt x="275914" y="252492"/>
                  </a:cubicBezTo>
                  <a:cubicBezTo>
                    <a:pt x="272726" y="253596"/>
                    <a:pt x="269892" y="255069"/>
                    <a:pt x="267767" y="257277"/>
                  </a:cubicBezTo>
                  <a:lnTo>
                    <a:pt x="267349" y="258102"/>
                  </a:lnTo>
                  <a:lnTo>
                    <a:pt x="269647" y="259101"/>
                  </a:lnTo>
                  <a:lnTo>
                    <a:pt x="272657" y="278153"/>
                  </a:lnTo>
                  <a:lnTo>
                    <a:pt x="286506" y="271940"/>
                  </a:lnTo>
                  <a:cubicBezTo>
                    <a:pt x="293393" y="271243"/>
                    <a:pt x="302818" y="271592"/>
                    <a:pt x="307893" y="276819"/>
                  </a:cubicBezTo>
                  <a:cubicBezTo>
                    <a:pt x="308981" y="277515"/>
                    <a:pt x="307893" y="279258"/>
                    <a:pt x="306806" y="279258"/>
                  </a:cubicBezTo>
                  <a:cubicBezTo>
                    <a:pt x="300643" y="279955"/>
                    <a:pt x="293756" y="277864"/>
                    <a:pt x="287231" y="278561"/>
                  </a:cubicBezTo>
                  <a:lnTo>
                    <a:pt x="273361" y="282608"/>
                  </a:lnTo>
                  <a:lnTo>
                    <a:pt x="275649" y="297092"/>
                  </a:lnTo>
                  <a:lnTo>
                    <a:pt x="275521" y="298172"/>
                  </a:lnTo>
                  <a:lnTo>
                    <a:pt x="298513" y="298866"/>
                  </a:lnTo>
                  <a:cubicBezTo>
                    <a:pt x="306946" y="300272"/>
                    <a:pt x="315061" y="302993"/>
                    <a:pt x="322172" y="307529"/>
                  </a:cubicBezTo>
                  <a:cubicBezTo>
                    <a:pt x="323267" y="308255"/>
                    <a:pt x="322537" y="308980"/>
                    <a:pt x="321808" y="308980"/>
                  </a:cubicBezTo>
                  <a:lnTo>
                    <a:pt x="274863" y="303752"/>
                  </a:lnTo>
                  <a:lnTo>
                    <a:pt x="273801" y="312761"/>
                  </a:lnTo>
                  <a:lnTo>
                    <a:pt x="290376" y="319967"/>
                  </a:lnTo>
                  <a:cubicBezTo>
                    <a:pt x="295042" y="320700"/>
                    <a:pt x="300785" y="318135"/>
                    <a:pt x="305450" y="321066"/>
                  </a:cubicBezTo>
                  <a:cubicBezTo>
                    <a:pt x="305809" y="321433"/>
                    <a:pt x="305809" y="322165"/>
                    <a:pt x="305450" y="322898"/>
                  </a:cubicBezTo>
                  <a:cubicBezTo>
                    <a:pt x="302220" y="328027"/>
                    <a:pt x="292530" y="326561"/>
                    <a:pt x="287505" y="325462"/>
                  </a:cubicBezTo>
                  <a:lnTo>
                    <a:pt x="273108" y="318639"/>
                  </a:lnTo>
                  <a:lnTo>
                    <a:pt x="271917" y="328733"/>
                  </a:lnTo>
                  <a:lnTo>
                    <a:pt x="265835" y="339871"/>
                  </a:lnTo>
                  <a:lnTo>
                    <a:pt x="287088" y="355241"/>
                  </a:lnTo>
                  <a:cubicBezTo>
                    <a:pt x="293682" y="363579"/>
                    <a:pt x="297620" y="373696"/>
                    <a:pt x="295788" y="383720"/>
                  </a:cubicBezTo>
                  <a:cubicBezTo>
                    <a:pt x="295788" y="384814"/>
                    <a:pt x="293590" y="385179"/>
                    <a:pt x="292858" y="384085"/>
                  </a:cubicBezTo>
                  <a:cubicBezTo>
                    <a:pt x="289194" y="375336"/>
                    <a:pt x="288462" y="366587"/>
                    <a:pt x="282600" y="358932"/>
                  </a:cubicBezTo>
                  <a:lnTo>
                    <a:pt x="263294" y="344523"/>
                  </a:lnTo>
                  <a:lnTo>
                    <a:pt x="253998" y="361546"/>
                  </a:lnTo>
                  <a:lnTo>
                    <a:pt x="255291" y="362163"/>
                  </a:lnTo>
                  <a:cubicBezTo>
                    <a:pt x="256685" y="367214"/>
                    <a:pt x="258079" y="372626"/>
                    <a:pt x="259473" y="378038"/>
                  </a:cubicBezTo>
                  <a:cubicBezTo>
                    <a:pt x="260518" y="381646"/>
                    <a:pt x="262958" y="385976"/>
                    <a:pt x="260867" y="389584"/>
                  </a:cubicBezTo>
                  <a:cubicBezTo>
                    <a:pt x="260518" y="389944"/>
                    <a:pt x="260170" y="389944"/>
                    <a:pt x="259473" y="389944"/>
                  </a:cubicBezTo>
                  <a:cubicBezTo>
                    <a:pt x="255988" y="388140"/>
                    <a:pt x="255640" y="382728"/>
                    <a:pt x="254594" y="379120"/>
                  </a:cubicBezTo>
                  <a:lnTo>
                    <a:pt x="250931" y="367162"/>
                  </a:lnTo>
                  <a:lnTo>
                    <a:pt x="250900" y="367219"/>
                  </a:lnTo>
                  <a:cubicBezTo>
                    <a:pt x="245713" y="371821"/>
                    <a:pt x="239640" y="375242"/>
                    <a:pt x="232617" y="377070"/>
                  </a:cubicBezTo>
                  <a:lnTo>
                    <a:pt x="218618" y="377242"/>
                  </a:lnTo>
                  <a:lnTo>
                    <a:pt x="218711" y="377487"/>
                  </a:lnTo>
                  <a:cubicBezTo>
                    <a:pt x="215594" y="384273"/>
                    <a:pt x="213169" y="391059"/>
                    <a:pt x="211437" y="398203"/>
                  </a:cubicBezTo>
                  <a:cubicBezTo>
                    <a:pt x="210398" y="403561"/>
                    <a:pt x="210052" y="409990"/>
                    <a:pt x="206935" y="413919"/>
                  </a:cubicBezTo>
                  <a:cubicBezTo>
                    <a:pt x="205895" y="415348"/>
                    <a:pt x="204164" y="414991"/>
                    <a:pt x="203817" y="413562"/>
                  </a:cubicBezTo>
                  <a:cubicBezTo>
                    <a:pt x="201393" y="408561"/>
                    <a:pt x="203817" y="401775"/>
                    <a:pt x="205203" y="396774"/>
                  </a:cubicBezTo>
                  <a:lnTo>
                    <a:pt x="213383" y="377306"/>
                  </a:lnTo>
                  <a:lnTo>
                    <a:pt x="208638" y="377364"/>
                  </a:lnTo>
                  <a:cubicBezTo>
                    <a:pt x="196003" y="375028"/>
                    <a:pt x="186075" y="367749"/>
                    <a:pt x="177953" y="358448"/>
                  </a:cubicBezTo>
                  <a:lnTo>
                    <a:pt x="171958" y="349074"/>
                  </a:lnTo>
                  <a:lnTo>
                    <a:pt x="161642" y="358555"/>
                  </a:lnTo>
                  <a:cubicBezTo>
                    <a:pt x="157261" y="362788"/>
                    <a:pt x="152149" y="368433"/>
                    <a:pt x="145577" y="370197"/>
                  </a:cubicBezTo>
                  <a:cubicBezTo>
                    <a:pt x="144116" y="370902"/>
                    <a:pt x="142656" y="369138"/>
                    <a:pt x="143751" y="367727"/>
                  </a:cubicBezTo>
                  <a:cubicBezTo>
                    <a:pt x="146672" y="362788"/>
                    <a:pt x="152149" y="359966"/>
                    <a:pt x="156530" y="356086"/>
                  </a:cubicBezTo>
                  <a:lnTo>
                    <a:pt x="169167" y="344709"/>
                  </a:lnTo>
                  <a:lnTo>
                    <a:pt x="158098" y="327399"/>
                  </a:lnTo>
                  <a:lnTo>
                    <a:pt x="157921" y="327081"/>
                  </a:lnTo>
                  <a:lnTo>
                    <a:pt x="143361" y="335353"/>
                  </a:lnTo>
                  <a:cubicBezTo>
                    <a:pt x="138775" y="337918"/>
                    <a:pt x="134189" y="342314"/>
                    <a:pt x="128897" y="342314"/>
                  </a:cubicBezTo>
                  <a:cubicBezTo>
                    <a:pt x="127839" y="342314"/>
                    <a:pt x="126781" y="341215"/>
                    <a:pt x="127134" y="340116"/>
                  </a:cubicBezTo>
                  <a:cubicBezTo>
                    <a:pt x="129603" y="334621"/>
                    <a:pt x="135247" y="332056"/>
                    <a:pt x="140186" y="329492"/>
                  </a:cubicBezTo>
                  <a:lnTo>
                    <a:pt x="155360" y="322457"/>
                  </a:lnTo>
                  <a:lnTo>
                    <a:pt x="146330" y="306156"/>
                  </a:lnTo>
                  <a:lnTo>
                    <a:pt x="132110" y="313357"/>
                  </a:lnTo>
                  <a:cubicBezTo>
                    <a:pt x="124543" y="315784"/>
                    <a:pt x="116749" y="316426"/>
                    <a:pt x="110768" y="312762"/>
                  </a:cubicBezTo>
                  <a:cubicBezTo>
                    <a:pt x="109680" y="312029"/>
                    <a:pt x="109318" y="310564"/>
                    <a:pt x="110768" y="310198"/>
                  </a:cubicBezTo>
                  <a:cubicBezTo>
                    <a:pt x="116205" y="307633"/>
                    <a:pt x="122368" y="308000"/>
                    <a:pt x="128168" y="306901"/>
                  </a:cubicBezTo>
                  <a:lnTo>
                    <a:pt x="143394" y="300856"/>
                  </a:lnTo>
                  <a:lnTo>
                    <a:pt x="135920" y="287364"/>
                  </a:lnTo>
                  <a:lnTo>
                    <a:pt x="121178" y="291961"/>
                  </a:lnTo>
                  <a:cubicBezTo>
                    <a:pt x="117598" y="294759"/>
                    <a:pt x="115092" y="300006"/>
                    <a:pt x="110438" y="300706"/>
                  </a:cubicBezTo>
                  <a:cubicBezTo>
                    <a:pt x="109722" y="301055"/>
                    <a:pt x="108649" y="300706"/>
                    <a:pt x="108291" y="299656"/>
                  </a:cubicBezTo>
                  <a:cubicBezTo>
                    <a:pt x="106143" y="293710"/>
                    <a:pt x="114376" y="288113"/>
                    <a:pt x="119030" y="285315"/>
                  </a:cubicBezTo>
                  <a:lnTo>
                    <a:pt x="133246" y="282537"/>
                  </a:lnTo>
                  <a:lnTo>
                    <a:pt x="125523" y="268597"/>
                  </a:lnTo>
                  <a:lnTo>
                    <a:pt x="114518" y="273967"/>
                  </a:lnTo>
                  <a:cubicBezTo>
                    <a:pt x="106934" y="276222"/>
                    <a:pt x="99172" y="276222"/>
                    <a:pt x="92926" y="270449"/>
                  </a:cubicBezTo>
                  <a:cubicBezTo>
                    <a:pt x="91856" y="269728"/>
                    <a:pt x="92570" y="268284"/>
                    <a:pt x="93997" y="268284"/>
                  </a:cubicBezTo>
                  <a:cubicBezTo>
                    <a:pt x="100778" y="269006"/>
                    <a:pt x="107558" y="269367"/>
                    <a:pt x="114339" y="267202"/>
                  </a:cubicBezTo>
                  <a:lnTo>
                    <a:pt x="122830" y="263735"/>
                  </a:lnTo>
                  <a:lnTo>
                    <a:pt x="114562" y="248809"/>
                  </a:lnTo>
                  <a:lnTo>
                    <a:pt x="104004" y="255594"/>
                  </a:lnTo>
                  <a:cubicBezTo>
                    <a:pt x="99592" y="259223"/>
                    <a:pt x="95548" y="263940"/>
                    <a:pt x="90034" y="265754"/>
                  </a:cubicBezTo>
                  <a:cubicBezTo>
                    <a:pt x="88563" y="266117"/>
                    <a:pt x="87093" y="265029"/>
                    <a:pt x="87828" y="263577"/>
                  </a:cubicBezTo>
                  <a:cubicBezTo>
                    <a:pt x="90034" y="258134"/>
                    <a:pt x="96284" y="254869"/>
                    <a:pt x="101063" y="251603"/>
                  </a:cubicBezTo>
                  <a:lnTo>
                    <a:pt x="112557" y="245190"/>
                  </a:lnTo>
                  <a:lnTo>
                    <a:pt x="103028" y="227987"/>
                  </a:lnTo>
                  <a:lnTo>
                    <a:pt x="89544" y="226793"/>
                  </a:lnTo>
                  <a:cubicBezTo>
                    <a:pt x="83855" y="227146"/>
                    <a:pt x="77454" y="229615"/>
                    <a:pt x="71764" y="228557"/>
                  </a:cubicBezTo>
                  <a:cubicBezTo>
                    <a:pt x="70698" y="228557"/>
                    <a:pt x="69631" y="226793"/>
                    <a:pt x="70698" y="225735"/>
                  </a:cubicBezTo>
                  <a:cubicBezTo>
                    <a:pt x="75320" y="221148"/>
                    <a:pt x="83144" y="220796"/>
                    <a:pt x="89544" y="220443"/>
                  </a:cubicBezTo>
                  <a:lnTo>
                    <a:pt x="99521" y="222065"/>
                  </a:lnTo>
                  <a:lnTo>
                    <a:pt x="89776" y="205993"/>
                  </a:lnTo>
                  <a:lnTo>
                    <a:pt x="74098" y="208886"/>
                  </a:lnTo>
                  <a:cubicBezTo>
                    <a:pt x="68985" y="210981"/>
                    <a:pt x="64236" y="215522"/>
                    <a:pt x="58392" y="216569"/>
                  </a:cubicBezTo>
                  <a:cubicBezTo>
                    <a:pt x="57661" y="216919"/>
                    <a:pt x="56931" y="215871"/>
                    <a:pt x="56931" y="215522"/>
                  </a:cubicBezTo>
                  <a:cubicBezTo>
                    <a:pt x="57844" y="208711"/>
                    <a:pt x="64601" y="205044"/>
                    <a:pt x="72409" y="202992"/>
                  </a:cubicBezTo>
                  <a:lnTo>
                    <a:pt x="86819" y="201114"/>
                  </a:lnTo>
                  <a:lnTo>
                    <a:pt x="80833" y="191241"/>
                  </a:lnTo>
                  <a:lnTo>
                    <a:pt x="74367" y="179204"/>
                  </a:lnTo>
                  <a:lnTo>
                    <a:pt x="64501" y="185310"/>
                  </a:lnTo>
                  <a:cubicBezTo>
                    <a:pt x="59373" y="187860"/>
                    <a:pt x="53145" y="191504"/>
                    <a:pt x="47649" y="190410"/>
                  </a:cubicBezTo>
                  <a:cubicBezTo>
                    <a:pt x="46184" y="190046"/>
                    <a:pt x="45818" y="188589"/>
                    <a:pt x="46917" y="187131"/>
                  </a:cubicBezTo>
                  <a:cubicBezTo>
                    <a:pt x="50580" y="183852"/>
                    <a:pt x="56808" y="183124"/>
                    <a:pt x="61204" y="180938"/>
                  </a:cubicBezTo>
                  <a:lnTo>
                    <a:pt x="71934" y="174674"/>
                  </a:lnTo>
                  <a:lnTo>
                    <a:pt x="68831" y="168898"/>
                  </a:lnTo>
                  <a:lnTo>
                    <a:pt x="54889" y="165757"/>
                  </a:lnTo>
                  <a:cubicBezTo>
                    <a:pt x="51261" y="166509"/>
                    <a:pt x="47269" y="167637"/>
                    <a:pt x="44003" y="169141"/>
                  </a:cubicBezTo>
                  <a:cubicBezTo>
                    <a:pt x="40738" y="171021"/>
                    <a:pt x="38561" y="173277"/>
                    <a:pt x="34932" y="173653"/>
                  </a:cubicBezTo>
                  <a:cubicBezTo>
                    <a:pt x="33481" y="174029"/>
                    <a:pt x="33118" y="172901"/>
                    <a:pt x="33481" y="171773"/>
                  </a:cubicBezTo>
                  <a:cubicBezTo>
                    <a:pt x="36021" y="163878"/>
                    <a:pt x="49083" y="160870"/>
                    <a:pt x="56341" y="160494"/>
                  </a:cubicBezTo>
                  <a:lnTo>
                    <a:pt x="66008" y="163642"/>
                  </a:lnTo>
                  <a:lnTo>
                    <a:pt x="59455" y="151442"/>
                  </a:lnTo>
                  <a:lnTo>
                    <a:pt x="57176" y="144096"/>
                  </a:lnTo>
                  <a:lnTo>
                    <a:pt x="53014" y="144888"/>
                  </a:lnTo>
                  <a:cubicBezTo>
                    <a:pt x="43860" y="150761"/>
                    <a:pt x="36345" y="165191"/>
                    <a:pt x="24321" y="157674"/>
                  </a:cubicBezTo>
                  <a:cubicBezTo>
                    <a:pt x="23593" y="157316"/>
                    <a:pt x="23957" y="155526"/>
                    <a:pt x="25050" y="155526"/>
                  </a:cubicBezTo>
                  <a:cubicBezTo>
                    <a:pt x="35980" y="154452"/>
                    <a:pt x="43837" y="141499"/>
                    <a:pt x="53845" y="138109"/>
                  </a:cubicBezTo>
                  <a:lnTo>
                    <a:pt x="55344" y="138191"/>
                  </a:lnTo>
                  <a:lnTo>
                    <a:pt x="48397" y="115801"/>
                  </a:lnTo>
                  <a:lnTo>
                    <a:pt x="34417" y="119698"/>
                  </a:lnTo>
                  <a:cubicBezTo>
                    <a:pt x="29366" y="121529"/>
                    <a:pt x="25036" y="124827"/>
                    <a:pt x="20346" y="127757"/>
                  </a:cubicBezTo>
                  <a:cubicBezTo>
                    <a:pt x="14573" y="131054"/>
                    <a:pt x="6636" y="134352"/>
                    <a:pt x="502" y="129955"/>
                  </a:cubicBezTo>
                  <a:cubicBezTo>
                    <a:pt x="-219" y="129223"/>
                    <a:pt x="-219" y="127391"/>
                    <a:pt x="863" y="127391"/>
                  </a:cubicBezTo>
                  <a:cubicBezTo>
                    <a:pt x="10244" y="124460"/>
                    <a:pt x="17099" y="119698"/>
                    <a:pt x="25397" y="115302"/>
                  </a:cubicBezTo>
                  <a:cubicBezTo>
                    <a:pt x="29185" y="113104"/>
                    <a:pt x="33966" y="110814"/>
                    <a:pt x="38836" y="109577"/>
                  </a:cubicBezTo>
                  <a:lnTo>
                    <a:pt x="46618" y="109909"/>
                  </a:lnTo>
                  <a:lnTo>
                    <a:pt x="50881" y="70024"/>
                  </a:lnTo>
                  <a:lnTo>
                    <a:pt x="59152" y="58934"/>
                  </a:lnTo>
                  <a:lnTo>
                    <a:pt x="40023" y="48472"/>
                  </a:lnTo>
                  <a:cubicBezTo>
                    <a:pt x="33606" y="44288"/>
                    <a:pt x="27780" y="39323"/>
                    <a:pt x="24321" y="33253"/>
                  </a:cubicBezTo>
                  <a:cubicBezTo>
                    <a:pt x="23593" y="31782"/>
                    <a:pt x="25777" y="29943"/>
                    <a:pt x="26870" y="30679"/>
                  </a:cubicBezTo>
                  <a:cubicBezTo>
                    <a:pt x="33060" y="33621"/>
                    <a:pt x="37429" y="39139"/>
                    <a:pt x="42891" y="43185"/>
                  </a:cubicBezTo>
                  <a:cubicBezTo>
                    <a:pt x="48716" y="47967"/>
                    <a:pt x="54906" y="52013"/>
                    <a:pt x="61096" y="56059"/>
                  </a:cubicBezTo>
                  <a:lnTo>
                    <a:pt x="60126" y="57627"/>
                  </a:lnTo>
                  <a:lnTo>
                    <a:pt x="71565" y="42289"/>
                  </a:lnTo>
                  <a:lnTo>
                    <a:pt x="86351" y="37260"/>
                  </a:lnTo>
                  <a:lnTo>
                    <a:pt x="85262" y="17521"/>
                  </a:lnTo>
                  <a:cubicBezTo>
                    <a:pt x="84529" y="12090"/>
                    <a:pt x="82331" y="6297"/>
                    <a:pt x="83063" y="866"/>
                  </a:cubicBezTo>
                  <a:cubicBezTo>
                    <a:pt x="83063" y="-220"/>
                    <a:pt x="84162" y="-220"/>
                    <a:pt x="84529" y="504"/>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25" name="Freeform 898">
              <a:extLst>
                <a:ext uri="{FF2B5EF4-FFF2-40B4-BE49-F238E27FC236}">
                  <a16:creationId xmlns:a16="http://schemas.microsoft.com/office/drawing/2014/main" id="{A6ABB0C5-DF03-DF41-8FF2-9A945B545527}"/>
                </a:ext>
              </a:extLst>
            </p:cNvPr>
            <p:cNvSpPr>
              <a:spLocks/>
            </p:cNvSpPr>
            <p:nvPr/>
          </p:nvSpPr>
          <p:spPr bwMode="auto">
            <a:xfrm>
              <a:off x="3575720" y="6392928"/>
              <a:ext cx="862436" cy="465072"/>
            </a:xfrm>
            <a:custGeom>
              <a:avLst/>
              <a:gdLst/>
              <a:ahLst/>
              <a:cxnLst/>
              <a:rect l="0" t="0" r="r" b="b"/>
              <a:pathLst>
                <a:path w="561934" h="303025">
                  <a:moveTo>
                    <a:pt x="464884" y="256848"/>
                  </a:moveTo>
                  <a:cubicBezTo>
                    <a:pt x="467449" y="264316"/>
                    <a:pt x="470379" y="271783"/>
                    <a:pt x="474409" y="278895"/>
                  </a:cubicBezTo>
                  <a:cubicBezTo>
                    <a:pt x="477340" y="283874"/>
                    <a:pt x="481370" y="288497"/>
                    <a:pt x="481736" y="294542"/>
                  </a:cubicBezTo>
                  <a:cubicBezTo>
                    <a:pt x="481736" y="295964"/>
                    <a:pt x="480271" y="297387"/>
                    <a:pt x="478805" y="296675"/>
                  </a:cubicBezTo>
                  <a:cubicBezTo>
                    <a:pt x="472211" y="293831"/>
                    <a:pt x="469280" y="287430"/>
                    <a:pt x="466350" y="281385"/>
                  </a:cubicBezTo>
                  <a:cubicBezTo>
                    <a:pt x="462686" y="273917"/>
                    <a:pt x="460488" y="266449"/>
                    <a:pt x="459023" y="258271"/>
                  </a:cubicBezTo>
                  <a:cubicBezTo>
                    <a:pt x="458290" y="254715"/>
                    <a:pt x="463419" y="253292"/>
                    <a:pt x="464884" y="256848"/>
                  </a:cubicBezTo>
                  <a:close/>
                  <a:moveTo>
                    <a:pt x="452926" y="222285"/>
                  </a:moveTo>
                  <a:cubicBezTo>
                    <a:pt x="453956" y="221542"/>
                    <a:pt x="455673" y="222285"/>
                    <a:pt x="455673" y="223771"/>
                  </a:cubicBezTo>
                  <a:cubicBezTo>
                    <a:pt x="456359" y="226372"/>
                    <a:pt x="455673" y="228973"/>
                    <a:pt x="454986" y="232317"/>
                  </a:cubicBezTo>
                  <a:cubicBezTo>
                    <a:pt x="453613" y="238633"/>
                    <a:pt x="444002" y="233803"/>
                    <a:pt x="447435" y="228601"/>
                  </a:cubicBezTo>
                  <a:cubicBezTo>
                    <a:pt x="449151" y="226001"/>
                    <a:pt x="450524" y="224143"/>
                    <a:pt x="452926" y="222285"/>
                  </a:cubicBezTo>
                  <a:close/>
                  <a:moveTo>
                    <a:pt x="427220" y="216725"/>
                  </a:moveTo>
                  <a:cubicBezTo>
                    <a:pt x="431937" y="215192"/>
                    <a:pt x="434114" y="223239"/>
                    <a:pt x="429034" y="224772"/>
                  </a:cubicBezTo>
                  <a:cubicBezTo>
                    <a:pt x="423954" y="225921"/>
                    <a:pt x="421777" y="217874"/>
                    <a:pt x="427220" y="216725"/>
                  </a:cubicBezTo>
                  <a:close/>
                  <a:moveTo>
                    <a:pt x="342546" y="215436"/>
                  </a:moveTo>
                  <a:cubicBezTo>
                    <a:pt x="349041" y="213604"/>
                    <a:pt x="351566" y="223862"/>
                    <a:pt x="345072" y="225694"/>
                  </a:cubicBezTo>
                  <a:cubicBezTo>
                    <a:pt x="338577" y="227526"/>
                    <a:pt x="336052" y="217268"/>
                    <a:pt x="342546" y="215436"/>
                  </a:cubicBezTo>
                  <a:close/>
                  <a:moveTo>
                    <a:pt x="311287" y="208337"/>
                  </a:moveTo>
                  <a:cubicBezTo>
                    <a:pt x="315097" y="207254"/>
                    <a:pt x="316621" y="213027"/>
                    <a:pt x="312811" y="214110"/>
                  </a:cubicBezTo>
                  <a:cubicBezTo>
                    <a:pt x="309001" y="214831"/>
                    <a:pt x="307477" y="209058"/>
                    <a:pt x="311287" y="208337"/>
                  </a:cubicBezTo>
                  <a:close/>
                  <a:moveTo>
                    <a:pt x="471758" y="206038"/>
                  </a:moveTo>
                  <a:cubicBezTo>
                    <a:pt x="472117" y="206038"/>
                    <a:pt x="472117" y="206408"/>
                    <a:pt x="472834" y="206408"/>
                  </a:cubicBezTo>
                  <a:cubicBezTo>
                    <a:pt x="478569" y="209001"/>
                    <a:pt x="471758" y="216409"/>
                    <a:pt x="468891" y="211223"/>
                  </a:cubicBezTo>
                  <a:cubicBezTo>
                    <a:pt x="468532" y="211223"/>
                    <a:pt x="468532" y="210853"/>
                    <a:pt x="468532" y="210482"/>
                  </a:cubicBezTo>
                  <a:cubicBezTo>
                    <a:pt x="467815" y="209742"/>
                    <a:pt x="467815" y="208260"/>
                    <a:pt x="468532" y="207519"/>
                  </a:cubicBezTo>
                  <a:cubicBezTo>
                    <a:pt x="468532" y="207149"/>
                    <a:pt x="469249" y="206408"/>
                    <a:pt x="469608" y="206408"/>
                  </a:cubicBezTo>
                  <a:cubicBezTo>
                    <a:pt x="469966" y="206038"/>
                    <a:pt x="471400" y="205667"/>
                    <a:pt x="471758" y="206038"/>
                  </a:cubicBezTo>
                  <a:close/>
                  <a:moveTo>
                    <a:pt x="369843" y="197585"/>
                  </a:moveTo>
                  <a:cubicBezTo>
                    <a:pt x="374198" y="194554"/>
                    <a:pt x="378552" y="202636"/>
                    <a:pt x="372746" y="204320"/>
                  </a:cubicBezTo>
                  <a:cubicBezTo>
                    <a:pt x="368029" y="205330"/>
                    <a:pt x="366215" y="199942"/>
                    <a:pt x="369843" y="197585"/>
                  </a:cubicBezTo>
                  <a:close/>
                  <a:moveTo>
                    <a:pt x="236992" y="193143"/>
                  </a:moveTo>
                  <a:cubicBezTo>
                    <a:pt x="243064" y="191379"/>
                    <a:pt x="245208" y="200904"/>
                    <a:pt x="239492" y="201963"/>
                  </a:cubicBezTo>
                  <a:cubicBezTo>
                    <a:pt x="233420" y="203726"/>
                    <a:pt x="231277" y="194554"/>
                    <a:pt x="236992" y="193143"/>
                  </a:cubicBezTo>
                  <a:close/>
                  <a:moveTo>
                    <a:pt x="426633" y="184095"/>
                  </a:moveTo>
                  <a:cubicBezTo>
                    <a:pt x="430368" y="181854"/>
                    <a:pt x="434104" y="187084"/>
                    <a:pt x="431489" y="190445"/>
                  </a:cubicBezTo>
                  <a:cubicBezTo>
                    <a:pt x="427380" y="194181"/>
                    <a:pt x="421777" y="187084"/>
                    <a:pt x="426633" y="184095"/>
                  </a:cubicBezTo>
                  <a:close/>
                  <a:moveTo>
                    <a:pt x="154589" y="180173"/>
                  </a:moveTo>
                  <a:cubicBezTo>
                    <a:pt x="160450" y="178679"/>
                    <a:pt x="162649" y="187644"/>
                    <a:pt x="156787" y="189512"/>
                  </a:cubicBezTo>
                  <a:cubicBezTo>
                    <a:pt x="151291" y="191006"/>
                    <a:pt x="148727" y="181667"/>
                    <a:pt x="154589" y="180173"/>
                  </a:cubicBezTo>
                  <a:close/>
                  <a:moveTo>
                    <a:pt x="350521" y="177572"/>
                  </a:moveTo>
                  <a:cubicBezTo>
                    <a:pt x="353061" y="177196"/>
                    <a:pt x="355964" y="178512"/>
                    <a:pt x="355601" y="181520"/>
                  </a:cubicBezTo>
                  <a:cubicBezTo>
                    <a:pt x="355601" y="182272"/>
                    <a:pt x="355601" y="183024"/>
                    <a:pt x="355601" y="183400"/>
                  </a:cubicBezTo>
                  <a:cubicBezTo>
                    <a:pt x="354876" y="186784"/>
                    <a:pt x="349796" y="189416"/>
                    <a:pt x="348344" y="185280"/>
                  </a:cubicBezTo>
                  <a:lnTo>
                    <a:pt x="347618" y="183776"/>
                  </a:lnTo>
                  <a:cubicBezTo>
                    <a:pt x="345804" y="180016"/>
                    <a:pt x="347981" y="177948"/>
                    <a:pt x="350521" y="177572"/>
                  </a:cubicBezTo>
                  <a:close/>
                  <a:moveTo>
                    <a:pt x="298124" y="177029"/>
                  </a:moveTo>
                  <a:cubicBezTo>
                    <a:pt x="299712" y="178533"/>
                    <a:pt x="300484" y="181165"/>
                    <a:pt x="298596" y="182857"/>
                  </a:cubicBezTo>
                  <a:cubicBezTo>
                    <a:pt x="298253" y="183233"/>
                    <a:pt x="297909" y="183233"/>
                    <a:pt x="297909" y="183609"/>
                  </a:cubicBezTo>
                  <a:cubicBezTo>
                    <a:pt x="294820" y="186241"/>
                    <a:pt x="290015" y="182857"/>
                    <a:pt x="292074" y="178721"/>
                  </a:cubicBezTo>
                  <a:cubicBezTo>
                    <a:pt x="292418" y="178345"/>
                    <a:pt x="292761" y="178345"/>
                    <a:pt x="292761" y="177969"/>
                  </a:cubicBezTo>
                  <a:cubicBezTo>
                    <a:pt x="294134" y="175149"/>
                    <a:pt x="296537" y="175525"/>
                    <a:pt x="298124" y="177029"/>
                  </a:cubicBezTo>
                  <a:close/>
                  <a:moveTo>
                    <a:pt x="469289" y="168520"/>
                  </a:moveTo>
                  <a:cubicBezTo>
                    <a:pt x="470650" y="169155"/>
                    <a:pt x="470650" y="171694"/>
                    <a:pt x="468949" y="171694"/>
                  </a:cubicBezTo>
                  <a:cubicBezTo>
                    <a:pt x="468269" y="172012"/>
                    <a:pt x="467928" y="172012"/>
                    <a:pt x="467588" y="172012"/>
                  </a:cubicBezTo>
                  <a:cubicBezTo>
                    <a:pt x="466908" y="172012"/>
                    <a:pt x="466227" y="171694"/>
                    <a:pt x="466227" y="171059"/>
                  </a:cubicBezTo>
                  <a:cubicBezTo>
                    <a:pt x="466227" y="170742"/>
                    <a:pt x="466227" y="170424"/>
                    <a:pt x="466227" y="169790"/>
                  </a:cubicBezTo>
                  <a:cubicBezTo>
                    <a:pt x="466227" y="168520"/>
                    <a:pt x="468269" y="167567"/>
                    <a:pt x="469289" y="168520"/>
                  </a:cubicBezTo>
                  <a:close/>
                  <a:moveTo>
                    <a:pt x="231212" y="160253"/>
                  </a:moveTo>
                  <a:cubicBezTo>
                    <a:pt x="233197" y="162049"/>
                    <a:pt x="233935" y="165261"/>
                    <a:pt x="230612" y="167718"/>
                  </a:cubicBezTo>
                  <a:cubicBezTo>
                    <a:pt x="230243" y="168096"/>
                    <a:pt x="229505" y="168852"/>
                    <a:pt x="228766" y="168852"/>
                  </a:cubicBezTo>
                  <a:cubicBezTo>
                    <a:pt x="225813" y="170364"/>
                    <a:pt x="221752" y="167718"/>
                    <a:pt x="222859" y="164317"/>
                  </a:cubicBezTo>
                  <a:cubicBezTo>
                    <a:pt x="223229" y="163183"/>
                    <a:pt x="223967" y="162427"/>
                    <a:pt x="224336" y="161293"/>
                  </a:cubicBezTo>
                  <a:cubicBezTo>
                    <a:pt x="225998" y="158080"/>
                    <a:pt x="229228" y="158458"/>
                    <a:pt x="231212" y="160253"/>
                  </a:cubicBezTo>
                  <a:close/>
                  <a:moveTo>
                    <a:pt x="170704" y="159101"/>
                  </a:moveTo>
                  <a:cubicBezTo>
                    <a:pt x="175218" y="158042"/>
                    <a:pt x="176955" y="165098"/>
                    <a:pt x="172440" y="166156"/>
                  </a:cubicBezTo>
                  <a:cubicBezTo>
                    <a:pt x="167926" y="167214"/>
                    <a:pt x="166190" y="160159"/>
                    <a:pt x="170704" y="159101"/>
                  </a:cubicBezTo>
                  <a:close/>
                  <a:moveTo>
                    <a:pt x="94319" y="148252"/>
                  </a:moveTo>
                  <a:cubicBezTo>
                    <a:pt x="95041" y="148583"/>
                    <a:pt x="95762" y="148914"/>
                    <a:pt x="96123" y="149575"/>
                  </a:cubicBezTo>
                  <a:cubicBezTo>
                    <a:pt x="97205" y="149906"/>
                    <a:pt x="97566" y="150898"/>
                    <a:pt x="96484" y="151560"/>
                  </a:cubicBezTo>
                  <a:cubicBezTo>
                    <a:pt x="95762" y="152221"/>
                    <a:pt x="95041" y="152552"/>
                    <a:pt x="94319" y="153213"/>
                  </a:cubicBezTo>
                  <a:cubicBezTo>
                    <a:pt x="92515" y="154536"/>
                    <a:pt x="89990" y="152552"/>
                    <a:pt x="89990" y="150567"/>
                  </a:cubicBezTo>
                  <a:cubicBezTo>
                    <a:pt x="89990" y="148583"/>
                    <a:pt x="92515" y="146929"/>
                    <a:pt x="94319" y="148252"/>
                  </a:cubicBezTo>
                  <a:close/>
                  <a:moveTo>
                    <a:pt x="456197" y="138992"/>
                  </a:moveTo>
                  <a:cubicBezTo>
                    <a:pt x="456558" y="138992"/>
                    <a:pt x="456919" y="139345"/>
                    <a:pt x="457280" y="139345"/>
                  </a:cubicBezTo>
                  <a:cubicBezTo>
                    <a:pt x="462691" y="143578"/>
                    <a:pt x="456197" y="151339"/>
                    <a:pt x="451146" y="146753"/>
                  </a:cubicBezTo>
                  <a:cubicBezTo>
                    <a:pt x="451146" y="146401"/>
                    <a:pt x="450785" y="146401"/>
                    <a:pt x="450424" y="146048"/>
                  </a:cubicBezTo>
                  <a:cubicBezTo>
                    <a:pt x="447177" y="142520"/>
                    <a:pt x="451867" y="135817"/>
                    <a:pt x="456197" y="138992"/>
                  </a:cubicBezTo>
                  <a:close/>
                  <a:moveTo>
                    <a:pt x="358970" y="133197"/>
                  </a:moveTo>
                  <a:lnTo>
                    <a:pt x="363341" y="134348"/>
                  </a:lnTo>
                  <a:cubicBezTo>
                    <a:pt x="365832" y="135060"/>
                    <a:pt x="365120" y="137553"/>
                    <a:pt x="363341" y="138621"/>
                  </a:cubicBezTo>
                  <a:lnTo>
                    <a:pt x="361444" y="138554"/>
                  </a:lnTo>
                  <a:lnTo>
                    <a:pt x="358970" y="133197"/>
                  </a:lnTo>
                  <a:close/>
                  <a:moveTo>
                    <a:pt x="123894" y="130503"/>
                  </a:moveTo>
                  <a:cubicBezTo>
                    <a:pt x="127636" y="129467"/>
                    <a:pt x="129337" y="135334"/>
                    <a:pt x="125595" y="136369"/>
                  </a:cubicBezTo>
                  <a:cubicBezTo>
                    <a:pt x="121853" y="137059"/>
                    <a:pt x="120152" y="131538"/>
                    <a:pt x="123894" y="130503"/>
                  </a:cubicBezTo>
                  <a:close/>
                  <a:moveTo>
                    <a:pt x="298492" y="129780"/>
                  </a:moveTo>
                  <a:lnTo>
                    <a:pt x="302486" y="130539"/>
                  </a:lnTo>
                  <a:lnTo>
                    <a:pt x="301921" y="133080"/>
                  </a:lnTo>
                  <a:lnTo>
                    <a:pt x="298492" y="129780"/>
                  </a:lnTo>
                  <a:close/>
                  <a:moveTo>
                    <a:pt x="338656" y="127850"/>
                  </a:moveTo>
                  <a:lnTo>
                    <a:pt x="339145" y="127978"/>
                  </a:lnTo>
                  <a:lnTo>
                    <a:pt x="339145" y="132568"/>
                  </a:lnTo>
                  <a:cubicBezTo>
                    <a:pt x="343059" y="133280"/>
                    <a:pt x="347329" y="133992"/>
                    <a:pt x="350887" y="135772"/>
                  </a:cubicBezTo>
                  <a:lnTo>
                    <a:pt x="351791" y="138215"/>
                  </a:lnTo>
                  <a:lnTo>
                    <a:pt x="343059" y="137909"/>
                  </a:lnTo>
                  <a:cubicBezTo>
                    <a:pt x="339501" y="137553"/>
                    <a:pt x="335587" y="136484"/>
                    <a:pt x="331673" y="136484"/>
                  </a:cubicBezTo>
                  <a:cubicBezTo>
                    <a:pt x="328470" y="136128"/>
                    <a:pt x="325268" y="136840"/>
                    <a:pt x="322421" y="137909"/>
                  </a:cubicBezTo>
                  <a:cubicBezTo>
                    <a:pt x="321354" y="141113"/>
                    <a:pt x="322421" y="142538"/>
                    <a:pt x="325268" y="142538"/>
                  </a:cubicBezTo>
                  <a:cubicBezTo>
                    <a:pt x="330605" y="146098"/>
                    <a:pt x="341636" y="147523"/>
                    <a:pt x="348041" y="147167"/>
                  </a:cubicBezTo>
                  <a:cubicBezTo>
                    <a:pt x="350175" y="147167"/>
                    <a:pt x="352310" y="146454"/>
                    <a:pt x="354445" y="145386"/>
                  </a:cubicBezTo>
                  <a:lnTo>
                    <a:pt x="351791" y="138215"/>
                  </a:lnTo>
                  <a:lnTo>
                    <a:pt x="361444" y="138554"/>
                  </a:lnTo>
                  <a:lnTo>
                    <a:pt x="364764" y="145742"/>
                  </a:lnTo>
                  <a:cubicBezTo>
                    <a:pt x="360850" y="159273"/>
                    <a:pt x="341992" y="156425"/>
                    <a:pt x="332029" y="154288"/>
                  </a:cubicBezTo>
                  <a:cubicBezTo>
                    <a:pt x="325980" y="152864"/>
                    <a:pt x="314237" y="151083"/>
                    <a:pt x="310679" y="145030"/>
                  </a:cubicBezTo>
                  <a:cubicBezTo>
                    <a:pt x="307477" y="140045"/>
                    <a:pt x="310323" y="134704"/>
                    <a:pt x="314237" y="131499"/>
                  </a:cubicBezTo>
                  <a:cubicBezTo>
                    <a:pt x="320820" y="126514"/>
                    <a:pt x="329716" y="126336"/>
                    <a:pt x="338656" y="127850"/>
                  </a:cubicBezTo>
                  <a:close/>
                  <a:moveTo>
                    <a:pt x="295634" y="127029"/>
                  </a:moveTo>
                  <a:lnTo>
                    <a:pt x="298492" y="129780"/>
                  </a:lnTo>
                  <a:lnTo>
                    <a:pt x="285676" y="127344"/>
                  </a:lnTo>
                  <a:lnTo>
                    <a:pt x="295634" y="127029"/>
                  </a:lnTo>
                  <a:close/>
                  <a:moveTo>
                    <a:pt x="369132" y="109396"/>
                  </a:moveTo>
                  <a:cubicBezTo>
                    <a:pt x="374686" y="109842"/>
                    <a:pt x="380372" y="112247"/>
                    <a:pt x="385170" y="115276"/>
                  </a:cubicBezTo>
                  <a:cubicBezTo>
                    <a:pt x="389435" y="118127"/>
                    <a:pt x="396188" y="120978"/>
                    <a:pt x="396899" y="127037"/>
                  </a:cubicBezTo>
                  <a:cubicBezTo>
                    <a:pt x="397609" y="131670"/>
                    <a:pt x="393700" y="134521"/>
                    <a:pt x="389790" y="136303"/>
                  </a:cubicBezTo>
                  <a:cubicBezTo>
                    <a:pt x="384637" y="138263"/>
                    <a:pt x="378240" y="138886"/>
                    <a:pt x="372109" y="137995"/>
                  </a:cubicBezTo>
                  <a:lnTo>
                    <a:pt x="358241" y="131619"/>
                  </a:lnTo>
                  <a:lnTo>
                    <a:pt x="358970" y="133197"/>
                  </a:lnTo>
                  <a:lnTo>
                    <a:pt x="339145" y="127978"/>
                  </a:lnTo>
                  <a:lnTo>
                    <a:pt x="339145" y="127939"/>
                  </a:lnTo>
                  <a:lnTo>
                    <a:pt x="355905" y="130191"/>
                  </a:lnTo>
                  <a:lnTo>
                    <a:pt x="352117" y="117415"/>
                  </a:lnTo>
                  <a:lnTo>
                    <a:pt x="354631" y="116108"/>
                  </a:lnTo>
                  <a:lnTo>
                    <a:pt x="356737" y="118484"/>
                  </a:lnTo>
                  <a:lnTo>
                    <a:pt x="362410" y="117089"/>
                  </a:lnTo>
                  <a:lnTo>
                    <a:pt x="362335" y="123072"/>
                  </a:lnTo>
                  <a:cubicBezTo>
                    <a:pt x="364734" y="125255"/>
                    <a:pt x="368466" y="127037"/>
                    <a:pt x="370243" y="127750"/>
                  </a:cubicBezTo>
                  <a:cubicBezTo>
                    <a:pt x="373442" y="128819"/>
                    <a:pt x="382327" y="130957"/>
                    <a:pt x="385526" y="128106"/>
                  </a:cubicBezTo>
                  <a:cubicBezTo>
                    <a:pt x="388013" y="125968"/>
                    <a:pt x="378062" y="120622"/>
                    <a:pt x="375574" y="119197"/>
                  </a:cubicBezTo>
                  <a:cubicBezTo>
                    <a:pt x="372731" y="117949"/>
                    <a:pt x="369443" y="116613"/>
                    <a:pt x="366156" y="116167"/>
                  </a:cubicBezTo>
                  <a:lnTo>
                    <a:pt x="362410" y="117089"/>
                  </a:lnTo>
                  <a:lnTo>
                    <a:pt x="362424" y="115989"/>
                  </a:lnTo>
                  <a:cubicBezTo>
                    <a:pt x="363845" y="114920"/>
                    <a:pt x="363490" y="112782"/>
                    <a:pt x="361713" y="112425"/>
                  </a:cubicBezTo>
                  <a:lnTo>
                    <a:pt x="354631" y="116108"/>
                  </a:lnTo>
                  <a:lnTo>
                    <a:pt x="353894" y="115276"/>
                  </a:lnTo>
                  <a:cubicBezTo>
                    <a:pt x="358159" y="110465"/>
                    <a:pt x="363579" y="108951"/>
                    <a:pt x="369132" y="109396"/>
                  </a:cubicBezTo>
                  <a:close/>
                  <a:moveTo>
                    <a:pt x="234218" y="105114"/>
                  </a:moveTo>
                  <a:cubicBezTo>
                    <a:pt x="241614" y="105750"/>
                    <a:pt x="248920" y="108112"/>
                    <a:pt x="255595" y="111928"/>
                  </a:cubicBezTo>
                  <a:cubicBezTo>
                    <a:pt x="265336" y="117379"/>
                    <a:pt x="272191" y="127918"/>
                    <a:pt x="257038" y="130462"/>
                  </a:cubicBezTo>
                  <a:cubicBezTo>
                    <a:pt x="247657" y="132279"/>
                    <a:pt x="237916" y="130825"/>
                    <a:pt x="228896" y="128645"/>
                  </a:cubicBezTo>
                  <a:cubicBezTo>
                    <a:pt x="222041" y="127191"/>
                    <a:pt x="212299" y="125737"/>
                    <a:pt x="207248" y="120286"/>
                  </a:cubicBezTo>
                  <a:cubicBezTo>
                    <a:pt x="204182" y="116652"/>
                    <a:pt x="204903" y="112201"/>
                    <a:pt x="207113" y="109657"/>
                  </a:cubicBezTo>
                  <a:lnTo>
                    <a:pt x="213070" y="110210"/>
                  </a:lnTo>
                  <a:lnTo>
                    <a:pt x="214103" y="112291"/>
                  </a:lnTo>
                  <a:lnTo>
                    <a:pt x="214339" y="112280"/>
                  </a:lnTo>
                  <a:lnTo>
                    <a:pt x="213382" y="113382"/>
                  </a:lnTo>
                  <a:cubicBezTo>
                    <a:pt x="213743" y="116289"/>
                    <a:pt x="215186" y="117742"/>
                    <a:pt x="218794" y="117742"/>
                  </a:cubicBezTo>
                  <a:cubicBezTo>
                    <a:pt x="221319" y="118469"/>
                    <a:pt x="223484" y="119196"/>
                    <a:pt x="225649" y="119560"/>
                  </a:cubicBezTo>
                  <a:cubicBezTo>
                    <a:pt x="229257" y="120650"/>
                    <a:pt x="232865" y="121740"/>
                    <a:pt x="236473" y="122467"/>
                  </a:cubicBezTo>
                  <a:cubicBezTo>
                    <a:pt x="240441" y="123194"/>
                    <a:pt x="244771" y="123920"/>
                    <a:pt x="249461" y="123920"/>
                  </a:cubicBezTo>
                  <a:cubicBezTo>
                    <a:pt x="252347" y="123920"/>
                    <a:pt x="255595" y="123557"/>
                    <a:pt x="258481" y="122830"/>
                  </a:cubicBezTo>
                  <a:cubicBezTo>
                    <a:pt x="258481" y="122467"/>
                    <a:pt x="258481" y="122103"/>
                    <a:pt x="257399" y="121740"/>
                  </a:cubicBezTo>
                  <a:cubicBezTo>
                    <a:pt x="255595" y="116289"/>
                    <a:pt x="241884" y="112291"/>
                    <a:pt x="236833" y="111201"/>
                  </a:cubicBezTo>
                  <a:lnTo>
                    <a:pt x="214339" y="112280"/>
                  </a:lnTo>
                  <a:lnTo>
                    <a:pt x="215907" y="110474"/>
                  </a:lnTo>
                  <a:lnTo>
                    <a:pt x="213070" y="110210"/>
                  </a:lnTo>
                  <a:lnTo>
                    <a:pt x="212299" y="108657"/>
                  </a:lnTo>
                  <a:cubicBezTo>
                    <a:pt x="219335" y="105568"/>
                    <a:pt x="226821" y="104478"/>
                    <a:pt x="234218" y="105114"/>
                  </a:cubicBezTo>
                  <a:close/>
                  <a:moveTo>
                    <a:pt x="152119" y="104283"/>
                  </a:moveTo>
                  <a:cubicBezTo>
                    <a:pt x="154283" y="102479"/>
                    <a:pt x="157530" y="103923"/>
                    <a:pt x="157530" y="106809"/>
                  </a:cubicBezTo>
                  <a:cubicBezTo>
                    <a:pt x="157891" y="108974"/>
                    <a:pt x="156448" y="110056"/>
                    <a:pt x="154283" y="110056"/>
                  </a:cubicBezTo>
                  <a:cubicBezTo>
                    <a:pt x="151397" y="110056"/>
                    <a:pt x="150315" y="106448"/>
                    <a:pt x="152119" y="104283"/>
                  </a:cubicBezTo>
                  <a:close/>
                  <a:moveTo>
                    <a:pt x="307634" y="103945"/>
                  </a:moveTo>
                  <a:cubicBezTo>
                    <a:pt x="317651" y="102479"/>
                    <a:pt x="330887" y="103945"/>
                    <a:pt x="332318" y="116767"/>
                  </a:cubicBezTo>
                  <a:cubicBezTo>
                    <a:pt x="334107" y="130688"/>
                    <a:pt x="315504" y="129589"/>
                    <a:pt x="307276" y="127391"/>
                  </a:cubicBezTo>
                  <a:cubicBezTo>
                    <a:pt x="300121" y="125925"/>
                    <a:pt x="283665" y="116034"/>
                    <a:pt x="293324" y="107242"/>
                  </a:cubicBezTo>
                  <a:cubicBezTo>
                    <a:pt x="295292" y="105044"/>
                    <a:pt x="298332" y="104311"/>
                    <a:pt x="301552" y="104219"/>
                  </a:cubicBezTo>
                  <a:lnTo>
                    <a:pt x="307687" y="104763"/>
                  </a:lnTo>
                  <a:lnTo>
                    <a:pt x="307992" y="109440"/>
                  </a:lnTo>
                  <a:cubicBezTo>
                    <a:pt x="309959" y="109623"/>
                    <a:pt x="313894" y="110081"/>
                    <a:pt x="317293" y="111226"/>
                  </a:cubicBezTo>
                  <a:lnTo>
                    <a:pt x="319716" y="113579"/>
                  </a:lnTo>
                  <a:lnTo>
                    <a:pt x="307634" y="113103"/>
                  </a:lnTo>
                  <a:cubicBezTo>
                    <a:pt x="306561" y="112737"/>
                    <a:pt x="299763" y="112371"/>
                    <a:pt x="299406" y="113470"/>
                  </a:cubicBezTo>
                  <a:cubicBezTo>
                    <a:pt x="299048" y="115301"/>
                    <a:pt x="305487" y="117499"/>
                    <a:pt x="306561" y="118232"/>
                  </a:cubicBezTo>
                  <a:cubicBezTo>
                    <a:pt x="309780" y="118965"/>
                    <a:pt x="323375" y="121896"/>
                    <a:pt x="323375" y="117133"/>
                  </a:cubicBezTo>
                  <a:lnTo>
                    <a:pt x="319716" y="113579"/>
                  </a:lnTo>
                  <a:lnTo>
                    <a:pt x="326237" y="113836"/>
                  </a:lnTo>
                  <a:cubicBezTo>
                    <a:pt x="327668" y="113470"/>
                    <a:pt x="328383" y="111638"/>
                    <a:pt x="327310" y="110905"/>
                  </a:cubicBezTo>
                  <a:cubicBezTo>
                    <a:pt x="322659" y="106875"/>
                    <a:pt x="316220" y="105776"/>
                    <a:pt x="310854" y="105044"/>
                  </a:cubicBezTo>
                  <a:lnTo>
                    <a:pt x="307687" y="104763"/>
                  </a:lnTo>
                  <a:lnTo>
                    <a:pt x="307634" y="103945"/>
                  </a:lnTo>
                  <a:close/>
                  <a:moveTo>
                    <a:pt x="407324" y="103528"/>
                  </a:moveTo>
                  <a:lnTo>
                    <a:pt x="415946" y="123877"/>
                  </a:lnTo>
                  <a:cubicBezTo>
                    <a:pt x="417426" y="131914"/>
                    <a:pt x="417596" y="140586"/>
                    <a:pt x="417056" y="148839"/>
                  </a:cubicBezTo>
                  <a:lnTo>
                    <a:pt x="415544" y="159585"/>
                  </a:lnTo>
                  <a:lnTo>
                    <a:pt x="423571" y="155869"/>
                  </a:lnTo>
                  <a:cubicBezTo>
                    <a:pt x="432132" y="145570"/>
                    <a:pt x="428424" y="130087"/>
                    <a:pt x="419729" y="116903"/>
                  </a:cubicBezTo>
                  <a:lnTo>
                    <a:pt x="407324" y="103528"/>
                  </a:lnTo>
                  <a:close/>
                  <a:moveTo>
                    <a:pt x="396639" y="97150"/>
                  </a:moveTo>
                  <a:lnTo>
                    <a:pt x="406181" y="102296"/>
                  </a:lnTo>
                  <a:lnTo>
                    <a:pt x="403854" y="99787"/>
                  </a:lnTo>
                  <a:lnTo>
                    <a:pt x="403241" y="98161"/>
                  </a:lnTo>
                  <a:lnTo>
                    <a:pt x="396639" y="97150"/>
                  </a:lnTo>
                  <a:close/>
                  <a:moveTo>
                    <a:pt x="99466" y="96075"/>
                  </a:moveTo>
                  <a:cubicBezTo>
                    <a:pt x="103844" y="94542"/>
                    <a:pt x="105528" y="102589"/>
                    <a:pt x="101150" y="104122"/>
                  </a:cubicBezTo>
                  <a:cubicBezTo>
                    <a:pt x="96772" y="105271"/>
                    <a:pt x="94752" y="97224"/>
                    <a:pt x="99466" y="96075"/>
                  </a:cubicBezTo>
                  <a:close/>
                  <a:moveTo>
                    <a:pt x="247515" y="95958"/>
                  </a:moveTo>
                  <a:lnTo>
                    <a:pt x="247308" y="98113"/>
                  </a:lnTo>
                  <a:lnTo>
                    <a:pt x="246102" y="96652"/>
                  </a:lnTo>
                  <a:lnTo>
                    <a:pt x="247515" y="95958"/>
                  </a:lnTo>
                  <a:close/>
                  <a:moveTo>
                    <a:pt x="247605" y="95914"/>
                  </a:moveTo>
                  <a:lnTo>
                    <a:pt x="247515" y="95958"/>
                  </a:lnTo>
                  <a:lnTo>
                    <a:pt x="247519" y="95917"/>
                  </a:lnTo>
                  <a:lnTo>
                    <a:pt x="247605" y="95914"/>
                  </a:lnTo>
                  <a:close/>
                  <a:moveTo>
                    <a:pt x="259298" y="90169"/>
                  </a:moveTo>
                  <a:cubicBezTo>
                    <a:pt x="264169" y="89480"/>
                    <a:pt x="269305" y="90215"/>
                    <a:pt x="274087" y="92238"/>
                  </a:cubicBezTo>
                  <a:cubicBezTo>
                    <a:pt x="278692" y="94445"/>
                    <a:pt x="284714" y="98124"/>
                    <a:pt x="285423" y="103641"/>
                  </a:cubicBezTo>
                  <a:cubicBezTo>
                    <a:pt x="286486" y="108423"/>
                    <a:pt x="283297" y="111733"/>
                    <a:pt x="279401" y="113940"/>
                  </a:cubicBezTo>
                  <a:cubicBezTo>
                    <a:pt x="270899" y="117986"/>
                    <a:pt x="252479" y="115412"/>
                    <a:pt x="246457" y="106952"/>
                  </a:cubicBezTo>
                  <a:lnTo>
                    <a:pt x="247308" y="98113"/>
                  </a:lnTo>
                  <a:lnTo>
                    <a:pt x="248228" y="99227"/>
                  </a:lnTo>
                  <a:lnTo>
                    <a:pt x="259563" y="97037"/>
                  </a:lnTo>
                  <a:lnTo>
                    <a:pt x="259563" y="98491"/>
                  </a:lnTo>
                  <a:cubicBezTo>
                    <a:pt x="258146" y="99227"/>
                    <a:pt x="254250" y="99227"/>
                    <a:pt x="253541" y="100698"/>
                  </a:cubicBezTo>
                  <a:cubicBezTo>
                    <a:pt x="252124" y="102905"/>
                    <a:pt x="255667" y="104009"/>
                    <a:pt x="257438" y="104377"/>
                  </a:cubicBezTo>
                  <a:cubicBezTo>
                    <a:pt x="260626" y="105848"/>
                    <a:pt x="264169" y="106584"/>
                    <a:pt x="267357" y="106952"/>
                  </a:cubicBezTo>
                  <a:cubicBezTo>
                    <a:pt x="269128" y="106952"/>
                    <a:pt x="274796" y="107687"/>
                    <a:pt x="275858" y="106584"/>
                  </a:cubicBezTo>
                  <a:cubicBezTo>
                    <a:pt x="280464" y="100698"/>
                    <a:pt x="265940" y="96652"/>
                    <a:pt x="263460" y="96284"/>
                  </a:cubicBezTo>
                  <a:lnTo>
                    <a:pt x="259563" y="97037"/>
                  </a:lnTo>
                  <a:lnTo>
                    <a:pt x="259563" y="95549"/>
                  </a:lnTo>
                  <a:lnTo>
                    <a:pt x="247605" y="95914"/>
                  </a:lnTo>
                  <a:lnTo>
                    <a:pt x="259298" y="90169"/>
                  </a:lnTo>
                  <a:close/>
                  <a:moveTo>
                    <a:pt x="138496" y="81048"/>
                  </a:moveTo>
                  <a:cubicBezTo>
                    <a:pt x="141319" y="80254"/>
                    <a:pt x="142024" y="84620"/>
                    <a:pt x="139555" y="85414"/>
                  </a:cubicBezTo>
                  <a:cubicBezTo>
                    <a:pt x="137085" y="86207"/>
                    <a:pt x="136027" y="81842"/>
                    <a:pt x="138496" y="81048"/>
                  </a:cubicBezTo>
                  <a:close/>
                  <a:moveTo>
                    <a:pt x="183245" y="69729"/>
                  </a:moveTo>
                  <a:lnTo>
                    <a:pt x="192327" y="92124"/>
                  </a:lnTo>
                  <a:cubicBezTo>
                    <a:pt x="194619" y="101499"/>
                    <a:pt x="196057" y="111145"/>
                    <a:pt x="198574" y="121782"/>
                  </a:cubicBezTo>
                  <a:cubicBezTo>
                    <a:pt x="202169" y="137287"/>
                    <a:pt x="196417" y="133682"/>
                    <a:pt x="216549" y="139451"/>
                  </a:cubicBezTo>
                  <a:cubicBezTo>
                    <a:pt x="232008" y="143778"/>
                    <a:pt x="249624" y="144139"/>
                    <a:pt x="265083" y="146302"/>
                  </a:cubicBezTo>
                  <a:lnTo>
                    <a:pt x="276457" y="148006"/>
                  </a:lnTo>
                  <a:lnTo>
                    <a:pt x="267995" y="144307"/>
                  </a:lnTo>
                  <a:cubicBezTo>
                    <a:pt x="263656" y="140843"/>
                    <a:pt x="261006" y="136193"/>
                    <a:pt x="263747" y="130904"/>
                  </a:cubicBezTo>
                  <a:cubicBezTo>
                    <a:pt x="266671" y="125434"/>
                    <a:pt x="274711" y="126163"/>
                    <a:pt x="279462" y="126163"/>
                  </a:cubicBezTo>
                  <a:lnTo>
                    <a:pt x="285676" y="127344"/>
                  </a:lnTo>
                  <a:lnTo>
                    <a:pt x="276904" y="127622"/>
                  </a:lnTo>
                  <a:cubicBezTo>
                    <a:pt x="274345" y="128716"/>
                    <a:pt x="275442" y="132363"/>
                    <a:pt x="278366" y="131998"/>
                  </a:cubicBezTo>
                  <a:cubicBezTo>
                    <a:pt x="280010" y="131816"/>
                    <a:pt x="285675" y="131816"/>
                    <a:pt x="290792" y="132591"/>
                  </a:cubicBezTo>
                  <a:lnTo>
                    <a:pt x="292690" y="133680"/>
                  </a:lnTo>
                  <a:lnTo>
                    <a:pt x="278366" y="133457"/>
                  </a:lnTo>
                  <a:cubicBezTo>
                    <a:pt x="276904" y="133457"/>
                    <a:pt x="270325" y="133457"/>
                    <a:pt x="269960" y="134916"/>
                  </a:cubicBezTo>
                  <a:cubicBezTo>
                    <a:pt x="269594" y="136010"/>
                    <a:pt x="271787" y="138198"/>
                    <a:pt x="272153" y="138928"/>
                  </a:cubicBezTo>
                  <a:cubicBezTo>
                    <a:pt x="274711" y="141116"/>
                    <a:pt x="278366" y="142575"/>
                    <a:pt x="281289" y="143304"/>
                  </a:cubicBezTo>
                  <a:cubicBezTo>
                    <a:pt x="284579" y="143669"/>
                    <a:pt x="287868" y="143669"/>
                    <a:pt x="291157" y="142939"/>
                  </a:cubicBezTo>
                  <a:cubicBezTo>
                    <a:pt x="293350" y="142575"/>
                    <a:pt x="299563" y="140022"/>
                    <a:pt x="299928" y="137834"/>
                  </a:cubicBezTo>
                  <a:lnTo>
                    <a:pt x="292690" y="133680"/>
                  </a:lnTo>
                  <a:lnTo>
                    <a:pt x="301756" y="133822"/>
                  </a:lnTo>
                  <a:lnTo>
                    <a:pt x="301921" y="133080"/>
                  </a:lnTo>
                  <a:lnTo>
                    <a:pt x="307238" y="138198"/>
                  </a:lnTo>
                  <a:cubicBezTo>
                    <a:pt x="306689" y="143304"/>
                    <a:pt x="302395" y="146586"/>
                    <a:pt x="297279" y="148501"/>
                  </a:cubicBezTo>
                  <a:lnTo>
                    <a:pt x="288247" y="149773"/>
                  </a:lnTo>
                  <a:lnTo>
                    <a:pt x="351725" y="159283"/>
                  </a:lnTo>
                  <a:cubicBezTo>
                    <a:pt x="365746" y="161447"/>
                    <a:pt x="386597" y="168658"/>
                    <a:pt x="400618" y="166495"/>
                  </a:cubicBezTo>
                  <a:lnTo>
                    <a:pt x="406186" y="163917"/>
                  </a:lnTo>
                  <a:lnTo>
                    <a:pt x="408437" y="124785"/>
                  </a:lnTo>
                  <a:cubicBezTo>
                    <a:pt x="406616" y="117884"/>
                    <a:pt x="403430" y="112617"/>
                    <a:pt x="399379" y="108031"/>
                  </a:cubicBezTo>
                  <a:lnTo>
                    <a:pt x="385168" y="95393"/>
                  </a:lnTo>
                  <a:lnTo>
                    <a:pt x="320019" y="85418"/>
                  </a:lnTo>
                  <a:lnTo>
                    <a:pt x="319508" y="86023"/>
                  </a:lnTo>
                  <a:lnTo>
                    <a:pt x="315877" y="84784"/>
                  </a:lnTo>
                  <a:lnTo>
                    <a:pt x="285402" y="80118"/>
                  </a:lnTo>
                  <a:lnTo>
                    <a:pt x="183245" y="69729"/>
                  </a:lnTo>
                  <a:close/>
                  <a:moveTo>
                    <a:pt x="120530" y="66729"/>
                  </a:moveTo>
                  <a:cubicBezTo>
                    <a:pt x="84770" y="70521"/>
                    <a:pt x="53155" y="88118"/>
                    <a:pt x="61783" y="134235"/>
                  </a:cubicBezTo>
                  <a:cubicBezTo>
                    <a:pt x="70052" y="178823"/>
                    <a:pt x="113913" y="192847"/>
                    <a:pt x="152021" y="201477"/>
                  </a:cubicBezTo>
                  <a:cubicBezTo>
                    <a:pt x="224284" y="218018"/>
                    <a:pt x="299063" y="222693"/>
                    <a:pt x="371686" y="235278"/>
                  </a:cubicBezTo>
                  <a:cubicBezTo>
                    <a:pt x="412671" y="242470"/>
                    <a:pt x="490326" y="263325"/>
                    <a:pt x="495000" y="198600"/>
                  </a:cubicBezTo>
                  <a:cubicBezTo>
                    <a:pt x="496797" y="174329"/>
                    <a:pt x="486012" y="154551"/>
                    <a:pt x="469834" y="138954"/>
                  </a:cubicBezTo>
                  <a:lnTo>
                    <a:pt x="432229" y="116358"/>
                  </a:lnTo>
                  <a:lnTo>
                    <a:pt x="439535" y="131879"/>
                  </a:lnTo>
                  <a:cubicBezTo>
                    <a:pt x="443670" y="150900"/>
                    <a:pt x="439266" y="171363"/>
                    <a:pt x="422189" y="179115"/>
                  </a:cubicBezTo>
                  <a:cubicBezTo>
                    <a:pt x="413201" y="183082"/>
                    <a:pt x="393788" y="176952"/>
                    <a:pt x="385519" y="175509"/>
                  </a:cubicBezTo>
                  <a:cubicBezTo>
                    <a:pt x="365027" y="172625"/>
                    <a:pt x="344894" y="169019"/>
                    <a:pt x="324402" y="165774"/>
                  </a:cubicBezTo>
                  <a:cubicBezTo>
                    <a:pt x="279823" y="158923"/>
                    <a:pt x="235603" y="151350"/>
                    <a:pt x="191024" y="143778"/>
                  </a:cubicBezTo>
                  <a:cubicBezTo>
                    <a:pt x="188867" y="143417"/>
                    <a:pt x="188148" y="140893"/>
                    <a:pt x="188507" y="139090"/>
                  </a:cubicBezTo>
                  <a:cubicBezTo>
                    <a:pt x="191024" y="125749"/>
                    <a:pt x="190934" y="113669"/>
                    <a:pt x="188687" y="101950"/>
                  </a:cubicBezTo>
                  <a:lnTo>
                    <a:pt x="176686" y="69062"/>
                  </a:lnTo>
                  <a:lnTo>
                    <a:pt x="156336" y="66993"/>
                  </a:lnTo>
                  <a:cubicBezTo>
                    <a:pt x="144831" y="65734"/>
                    <a:pt x="132450" y="65465"/>
                    <a:pt x="120530" y="66729"/>
                  </a:cubicBezTo>
                  <a:close/>
                  <a:moveTo>
                    <a:pt x="301005" y="16245"/>
                  </a:moveTo>
                  <a:cubicBezTo>
                    <a:pt x="301738" y="15167"/>
                    <a:pt x="303936" y="15526"/>
                    <a:pt x="303936" y="17323"/>
                  </a:cubicBezTo>
                  <a:cubicBezTo>
                    <a:pt x="302837" y="34936"/>
                    <a:pt x="293678" y="52189"/>
                    <a:pt x="287084" y="68723"/>
                  </a:cubicBezTo>
                  <a:cubicBezTo>
                    <a:pt x="285619" y="71958"/>
                    <a:pt x="280490" y="70880"/>
                    <a:pt x="281589" y="67285"/>
                  </a:cubicBezTo>
                  <a:cubicBezTo>
                    <a:pt x="286718" y="50392"/>
                    <a:pt x="290381" y="30982"/>
                    <a:pt x="301005" y="16245"/>
                  </a:cubicBezTo>
                  <a:close/>
                  <a:moveTo>
                    <a:pt x="157706" y="372"/>
                  </a:moveTo>
                  <a:cubicBezTo>
                    <a:pt x="159567" y="-708"/>
                    <a:pt x="161055" y="732"/>
                    <a:pt x="160683" y="2531"/>
                  </a:cubicBezTo>
                  <a:cubicBezTo>
                    <a:pt x="159194" y="11170"/>
                    <a:pt x="152497" y="18729"/>
                    <a:pt x="149893" y="27368"/>
                  </a:cubicBezTo>
                  <a:lnTo>
                    <a:pt x="145306" y="53361"/>
                  </a:lnTo>
                  <a:lnTo>
                    <a:pt x="183682" y="57072"/>
                  </a:lnTo>
                  <a:lnTo>
                    <a:pt x="192701" y="37089"/>
                  </a:lnTo>
                  <a:cubicBezTo>
                    <a:pt x="192701" y="30985"/>
                    <a:pt x="190108" y="25239"/>
                    <a:pt x="189737" y="19135"/>
                  </a:cubicBezTo>
                  <a:cubicBezTo>
                    <a:pt x="189737" y="12313"/>
                    <a:pt x="191960" y="4413"/>
                    <a:pt x="200109" y="4413"/>
                  </a:cubicBezTo>
                  <a:cubicBezTo>
                    <a:pt x="201220" y="4054"/>
                    <a:pt x="202331" y="5849"/>
                    <a:pt x="201220" y="6567"/>
                  </a:cubicBezTo>
                  <a:cubicBezTo>
                    <a:pt x="193812" y="17340"/>
                    <a:pt x="198257" y="27035"/>
                    <a:pt x="196775" y="38884"/>
                  </a:cubicBezTo>
                  <a:lnTo>
                    <a:pt x="187494" y="57441"/>
                  </a:lnTo>
                  <a:lnTo>
                    <a:pt x="204466" y="59082"/>
                  </a:lnTo>
                  <a:lnTo>
                    <a:pt x="238461" y="64361"/>
                  </a:lnTo>
                  <a:lnTo>
                    <a:pt x="244404" y="42266"/>
                  </a:lnTo>
                  <a:cubicBezTo>
                    <a:pt x="246536" y="32535"/>
                    <a:pt x="247602" y="22444"/>
                    <a:pt x="251157" y="13433"/>
                  </a:cubicBezTo>
                  <a:cubicBezTo>
                    <a:pt x="251867" y="11992"/>
                    <a:pt x="254355" y="12713"/>
                    <a:pt x="254355" y="13794"/>
                  </a:cubicBezTo>
                  <a:cubicBezTo>
                    <a:pt x="256132" y="23885"/>
                    <a:pt x="254533" y="34697"/>
                    <a:pt x="251556" y="45239"/>
                  </a:cubicBezTo>
                  <a:lnTo>
                    <a:pt x="244137" y="65242"/>
                  </a:lnTo>
                  <a:lnTo>
                    <a:pt x="278571" y="70589"/>
                  </a:lnTo>
                  <a:lnTo>
                    <a:pt x="320010" y="75722"/>
                  </a:lnTo>
                  <a:lnTo>
                    <a:pt x="330228" y="64468"/>
                  </a:lnTo>
                  <a:cubicBezTo>
                    <a:pt x="332772" y="58006"/>
                    <a:pt x="333499" y="50595"/>
                    <a:pt x="333317" y="43365"/>
                  </a:cubicBezTo>
                  <a:cubicBezTo>
                    <a:pt x="333317" y="34688"/>
                    <a:pt x="328593" y="23481"/>
                    <a:pt x="335134" y="16613"/>
                  </a:cubicBezTo>
                  <a:cubicBezTo>
                    <a:pt x="336588" y="15167"/>
                    <a:pt x="338768" y="15528"/>
                    <a:pt x="340221" y="16613"/>
                  </a:cubicBezTo>
                  <a:cubicBezTo>
                    <a:pt x="340585" y="16974"/>
                    <a:pt x="340948" y="16974"/>
                    <a:pt x="341312" y="17697"/>
                  </a:cubicBezTo>
                  <a:cubicBezTo>
                    <a:pt x="342038" y="18059"/>
                    <a:pt x="342038" y="19143"/>
                    <a:pt x="341675" y="19866"/>
                  </a:cubicBezTo>
                  <a:cubicBezTo>
                    <a:pt x="337678" y="24928"/>
                    <a:pt x="340948" y="36857"/>
                    <a:pt x="340948" y="43365"/>
                  </a:cubicBezTo>
                  <a:cubicBezTo>
                    <a:pt x="340948" y="49872"/>
                    <a:pt x="340585" y="56741"/>
                    <a:pt x="338768" y="63248"/>
                  </a:cubicBezTo>
                  <a:lnTo>
                    <a:pt x="327441" y="76643"/>
                  </a:lnTo>
                  <a:lnTo>
                    <a:pt x="347508" y="79129"/>
                  </a:lnTo>
                  <a:lnTo>
                    <a:pt x="375600" y="85618"/>
                  </a:lnTo>
                  <a:lnTo>
                    <a:pt x="373101" y="65746"/>
                  </a:lnTo>
                  <a:cubicBezTo>
                    <a:pt x="373668" y="56644"/>
                    <a:pt x="376549" y="48131"/>
                    <a:pt x="383709" y="43240"/>
                  </a:cubicBezTo>
                  <a:cubicBezTo>
                    <a:pt x="384756" y="42154"/>
                    <a:pt x="386503" y="43603"/>
                    <a:pt x="386503" y="45052"/>
                  </a:cubicBezTo>
                  <a:cubicBezTo>
                    <a:pt x="386503" y="51935"/>
                    <a:pt x="384058" y="58455"/>
                    <a:pt x="382661" y="64976"/>
                  </a:cubicBezTo>
                  <a:lnTo>
                    <a:pt x="382661" y="87250"/>
                  </a:lnTo>
                  <a:lnTo>
                    <a:pt x="407701" y="93034"/>
                  </a:lnTo>
                  <a:lnTo>
                    <a:pt x="406626" y="85017"/>
                  </a:lnTo>
                  <a:cubicBezTo>
                    <a:pt x="407712" y="72078"/>
                    <a:pt x="413506" y="59857"/>
                    <a:pt x="420747" y="49433"/>
                  </a:cubicBezTo>
                  <a:cubicBezTo>
                    <a:pt x="422557" y="46917"/>
                    <a:pt x="426178" y="49074"/>
                    <a:pt x="425092" y="51949"/>
                  </a:cubicBezTo>
                  <a:cubicBezTo>
                    <a:pt x="421471" y="60216"/>
                    <a:pt x="418575" y="68843"/>
                    <a:pt x="416764" y="77829"/>
                  </a:cubicBezTo>
                  <a:cubicBezTo>
                    <a:pt x="416040" y="81782"/>
                    <a:pt x="414954" y="85736"/>
                    <a:pt x="415316" y="89690"/>
                  </a:cubicBezTo>
                  <a:lnTo>
                    <a:pt x="415725" y="90650"/>
                  </a:lnTo>
                  <a:lnTo>
                    <a:pt x="416266" y="90366"/>
                  </a:lnTo>
                  <a:lnTo>
                    <a:pt x="439796" y="103031"/>
                  </a:lnTo>
                  <a:lnTo>
                    <a:pt x="443826" y="84241"/>
                  </a:lnTo>
                  <a:cubicBezTo>
                    <a:pt x="448060" y="76200"/>
                    <a:pt x="455821" y="67064"/>
                    <a:pt x="464993" y="66333"/>
                  </a:cubicBezTo>
                  <a:cubicBezTo>
                    <a:pt x="466757" y="65967"/>
                    <a:pt x="467462" y="68160"/>
                    <a:pt x="466757" y="69256"/>
                  </a:cubicBezTo>
                  <a:cubicBezTo>
                    <a:pt x="462876" y="76200"/>
                    <a:pt x="455821" y="81682"/>
                    <a:pt x="451235" y="88626"/>
                  </a:cubicBezTo>
                  <a:lnTo>
                    <a:pt x="444980" y="105822"/>
                  </a:lnTo>
                  <a:lnTo>
                    <a:pt x="459104" y="113424"/>
                  </a:lnTo>
                  <a:lnTo>
                    <a:pt x="462200" y="116420"/>
                  </a:lnTo>
                  <a:lnTo>
                    <a:pt x="480628" y="93263"/>
                  </a:lnTo>
                  <a:cubicBezTo>
                    <a:pt x="488464" y="85817"/>
                    <a:pt x="497381" y="79695"/>
                    <a:pt x="507289" y="75858"/>
                  </a:cubicBezTo>
                  <a:cubicBezTo>
                    <a:pt x="508370" y="75492"/>
                    <a:pt x="508730" y="77320"/>
                    <a:pt x="508370" y="78051"/>
                  </a:cubicBezTo>
                  <a:lnTo>
                    <a:pt x="467185" y="121245"/>
                  </a:lnTo>
                  <a:lnTo>
                    <a:pt x="473913" y="127757"/>
                  </a:lnTo>
                  <a:lnTo>
                    <a:pt x="495059" y="115497"/>
                  </a:lnTo>
                  <a:cubicBezTo>
                    <a:pt x="499360" y="111116"/>
                    <a:pt x="501511" y="103448"/>
                    <a:pt x="507605" y="101257"/>
                  </a:cubicBezTo>
                  <a:cubicBezTo>
                    <a:pt x="508322" y="100892"/>
                    <a:pt x="509398" y="101622"/>
                    <a:pt x="509756" y="102353"/>
                  </a:cubicBezTo>
                  <a:cubicBezTo>
                    <a:pt x="511907" y="109655"/>
                    <a:pt x="503304" y="118418"/>
                    <a:pt x="498285" y="122799"/>
                  </a:cubicBezTo>
                  <a:lnTo>
                    <a:pt x="479246" y="132917"/>
                  </a:lnTo>
                  <a:lnTo>
                    <a:pt x="488059" y="141447"/>
                  </a:lnTo>
                  <a:lnTo>
                    <a:pt x="494511" y="155924"/>
                  </a:lnTo>
                  <a:lnTo>
                    <a:pt x="526673" y="146239"/>
                  </a:lnTo>
                  <a:cubicBezTo>
                    <a:pt x="539882" y="146101"/>
                    <a:pt x="552821" y="149966"/>
                    <a:pt x="561268" y="159353"/>
                  </a:cubicBezTo>
                  <a:cubicBezTo>
                    <a:pt x="562706" y="160826"/>
                    <a:pt x="561628" y="163034"/>
                    <a:pt x="559830" y="162666"/>
                  </a:cubicBezTo>
                  <a:cubicBezTo>
                    <a:pt x="548328" y="159721"/>
                    <a:pt x="538624" y="154200"/>
                    <a:pt x="526762" y="153463"/>
                  </a:cubicBezTo>
                  <a:lnTo>
                    <a:pt x="497354" y="162302"/>
                  </a:lnTo>
                  <a:lnTo>
                    <a:pt x="506913" y="183751"/>
                  </a:lnTo>
                  <a:lnTo>
                    <a:pt x="510677" y="182016"/>
                  </a:lnTo>
                  <a:cubicBezTo>
                    <a:pt x="517027" y="184465"/>
                    <a:pt x="523377" y="186913"/>
                    <a:pt x="529727" y="189711"/>
                  </a:cubicBezTo>
                  <a:cubicBezTo>
                    <a:pt x="533961" y="191460"/>
                    <a:pt x="540311" y="192160"/>
                    <a:pt x="541722" y="196707"/>
                  </a:cubicBezTo>
                  <a:cubicBezTo>
                    <a:pt x="542074" y="197406"/>
                    <a:pt x="541722" y="198106"/>
                    <a:pt x="541369" y="198456"/>
                  </a:cubicBezTo>
                  <a:cubicBezTo>
                    <a:pt x="536783" y="200554"/>
                    <a:pt x="531138" y="197057"/>
                    <a:pt x="526905" y="195658"/>
                  </a:cubicBezTo>
                  <a:lnTo>
                    <a:pt x="509212" y="188910"/>
                  </a:lnTo>
                  <a:lnTo>
                    <a:pt x="510652" y="192140"/>
                  </a:lnTo>
                  <a:cubicBezTo>
                    <a:pt x="511307" y="200894"/>
                    <a:pt x="510099" y="209634"/>
                    <a:pt x="506565" y="218106"/>
                  </a:cubicBezTo>
                  <a:lnTo>
                    <a:pt x="497792" y="229957"/>
                  </a:lnTo>
                  <a:lnTo>
                    <a:pt x="499036" y="230314"/>
                  </a:lnTo>
                  <a:cubicBezTo>
                    <a:pt x="503269" y="238699"/>
                    <a:pt x="508208" y="246719"/>
                    <a:pt x="513852" y="254009"/>
                  </a:cubicBezTo>
                  <a:cubicBezTo>
                    <a:pt x="518086" y="259842"/>
                    <a:pt x="524083" y="264946"/>
                    <a:pt x="525847" y="271872"/>
                  </a:cubicBezTo>
                  <a:cubicBezTo>
                    <a:pt x="526199" y="273330"/>
                    <a:pt x="524788" y="275153"/>
                    <a:pt x="523024" y="274788"/>
                  </a:cubicBezTo>
                  <a:cubicBezTo>
                    <a:pt x="515969" y="272601"/>
                    <a:pt x="511383" y="265310"/>
                    <a:pt x="507149" y="259477"/>
                  </a:cubicBezTo>
                  <a:lnTo>
                    <a:pt x="494105" y="234938"/>
                  </a:lnTo>
                  <a:lnTo>
                    <a:pt x="488529" y="242470"/>
                  </a:lnTo>
                  <a:cubicBezTo>
                    <a:pt x="476485" y="253257"/>
                    <a:pt x="461565" y="257572"/>
                    <a:pt x="446016" y="258561"/>
                  </a:cubicBezTo>
                  <a:lnTo>
                    <a:pt x="434194" y="257574"/>
                  </a:lnTo>
                  <a:lnTo>
                    <a:pt x="436337" y="276416"/>
                  </a:lnTo>
                  <a:cubicBezTo>
                    <a:pt x="437063" y="284323"/>
                    <a:pt x="438877" y="294028"/>
                    <a:pt x="435974" y="301576"/>
                  </a:cubicBezTo>
                  <a:cubicBezTo>
                    <a:pt x="435249" y="303733"/>
                    <a:pt x="432709" y="303373"/>
                    <a:pt x="431983" y="301217"/>
                  </a:cubicBezTo>
                  <a:cubicBezTo>
                    <a:pt x="429080" y="294747"/>
                    <a:pt x="430169" y="286839"/>
                    <a:pt x="429806" y="279651"/>
                  </a:cubicBezTo>
                  <a:lnTo>
                    <a:pt x="427367" y="257004"/>
                  </a:lnTo>
                  <a:lnTo>
                    <a:pt x="400456" y="254756"/>
                  </a:lnTo>
                  <a:lnTo>
                    <a:pt x="397154" y="274350"/>
                  </a:lnTo>
                  <a:cubicBezTo>
                    <a:pt x="396411" y="281141"/>
                    <a:pt x="396782" y="289005"/>
                    <a:pt x="392696" y="294367"/>
                  </a:cubicBezTo>
                  <a:cubicBezTo>
                    <a:pt x="391952" y="295797"/>
                    <a:pt x="389723" y="295797"/>
                    <a:pt x="388980" y="294367"/>
                  </a:cubicBezTo>
                  <a:cubicBezTo>
                    <a:pt x="385265" y="288290"/>
                    <a:pt x="387494" y="280069"/>
                    <a:pt x="388980" y="273277"/>
                  </a:cubicBezTo>
                  <a:lnTo>
                    <a:pt x="393518" y="253758"/>
                  </a:lnTo>
                  <a:lnTo>
                    <a:pt x="369068" y="250065"/>
                  </a:lnTo>
                  <a:lnTo>
                    <a:pt x="365342" y="269275"/>
                  </a:lnTo>
                  <a:cubicBezTo>
                    <a:pt x="362033" y="278613"/>
                    <a:pt x="356846" y="286924"/>
                    <a:pt x="348797" y="290320"/>
                  </a:cubicBezTo>
                  <a:cubicBezTo>
                    <a:pt x="347366" y="291035"/>
                    <a:pt x="345577" y="289962"/>
                    <a:pt x="345935" y="288175"/>
                  </a:cubicBezTo>
                  <a:cubicBezTo>
                    <a:pt x="347723" y="281026"/>
                    <a:pt x="353090" y="274950"/>
                    <a:pt x="356309" y="268515"/>
                  </a:cubicBezTo>
                  <a:lnTo>
                    <a:pt x="361605" y="248938"/>
                  </a:lnTo>
                  <a:lnTo>
                    <a:pt x="344685" y="246383"/>
                  </a:lnTo>
                  <a:lnTo>
                    <a:pt x="337890" y="265644"/>
                  </a:lnTo>
                  <a:cubicBezTo>
                    <a:pt x="337890" y="271392"/>
                    <a:pt x="341511" y="277858"/>
                    <a:pt x="338614" y="283246"/>
                  </a:cubicBezTo>
                  <a:cubicBezTo>
                    <a:pt x="338252" y="283965"/>
                    <a:pt x="336804" y="284683"/>
                    <a:pt x="335718" y="283965"/>
                  </a:cubicBezTo>
                  <a:cubicBezTo>
                    <a:pt x="328115" y="281809"/>
                    <a:pt x="328115" y="268877"/>
                    <a:pt x="329201" y="262052"/>
                  </a:cubicBezTo>
                  <a:lnTo>
                    <a:pt x="337389" y="245281"/>
                  </a:lnTo>
                  <a:lnTo>
                    <a:pt x="315141" y="241921"/>
                  </a:lnTo>
                  <a:lnTo>
                    <a:pt x="311931" y="257459"/>
                  </a:lnTo>
                  <a:cubicBezTo>
                    <a:pt x="308359" y="266858"/>
                    <a:pt x="302538" y="274609"/>
                    <a:pt x="292484" y="276391"/>
                  </a:cubicBezTo>
                  <a:cubicBezTo>
                    <a:pt x="290720" y="276748"/>
                    <a:pt x="290015" y="274966"/>
                    <a:pt x="290720" y="273897"/>
                  </a:cubicBezTo>
                  <a:cubicBezTo>
                    <a:pt x="297070" y="267126"/>
                    <a:pt x="302362" y="260711"/>
                    <a:pt x="305184" y="252514"/>
                  </a:cubicBezTo>
                  <a:lnTo>
                    <a:pt x="308351" y="240896"/>
                  </a:lnTo>
                  <a:lnTo>
                    <a:pt x="288826" y="237947"/>
                  </a:lnTo>
                  <a:lnTo>
                    <a:pt x="287716" y="254914"/>
                  </a:lnTo>
                  <a:cubicBezTo>
                    <a:pt x="287716" y="261759"/>
                    <a:pt x="289632" y="269685"/>
                    <a:pt x="286949" y="276170"/>
                  </a:cubicBezTo>
                  <a:cubicBezTo>
                    <a:pt x="286183" y="277972"/>
                    <a:pt x="283884" y="278332"/>
                    <a:pt x="283117" y="276531"/>
                  </a:cubicBezTo>
                  <a:cubicBezTo>
                    <a:pt x="278902" y="270766"/>
                    <a:pt x="280051" y="261759"/>
                    <a:pt x="280435" y="254553"/>
                  </a:cubicBezTo>
                  <a:lnTo>
                    <a:pt x="283247" y="237105"/>
                  </a:lnTo>
                  <a:lnTo>
                    <a:pt x="259911" y="233580"/>
                  </a:lnTo>
                  <a:lnTo>
                    <a:pt x="248331" y="246130"/>
                  </a:lnTo>
                  <a:cubicBezTo>
                    <a:pt x="243977" y="252674"/>
                    <a:pt x="242163" y="261035"/>
                    <a:pt x="236357" y="266125"/>
                  </a:cubicBezTo>
                  <a:cubicBezTo>
                    <a:pt x="235268" y="267216"/>
                    <a:pt x="233091" y="266852"/>
                    <a:pt x="232728" y="265034"/>
                  </a:cubicBezTo>
                  <a:cubicBezTo>
                    <a:pt x="231277" y="256673"/>
                    <a:pt x="237445" y="247948"/>
                    <a:pt x="242163" y="241404"/>
                  </a:cubicBezTo>
                  <a:lnTo>
                    <a:pt x="251599" y="232456"/>
                  </a:lnTo>
                  <a:lnTo>
                    <a:pt x="226551" y="229809"/>
                  </a:lnTo>
                  <a:lnTo>
                    <a:pt x="217356" y="249002"/>
                  </a:lnTo>
                  <a:cubicBezTo>
                    <a:pt x="214792" y="256296"/>
                    <a:pt x="216257" y="264684"/>
                    <a:pt x="212960" y="271248"/>
                  </a:cubicBezTo>
                  <a:cubicBezTo>
                    <a:pt x="212594" y="271978"/>
                    <a:pt x="211128" y="271978"/>
                    <a:pt x="210395" y="271248"/>
                  </a:cubicBezTo>
                  <a:cubicBezTo>
                    <a:pt x="204168" y="265231"/>
                    <a:pt x="205541" y="255566"/>
                    <a:pt x="209342" y="246084"/>
                  </a:cubicBezTo>
                  <a:lnTo>
                    <a:pt x="218929" y="229003"/>
                  </a:lnTo>
                  <a:lnTo>
                    <a:pt x="203179" y="227339"/>
                  </a:lnTo>
                  <a:lnTo>
                    <a:pt x="187328" y="224779"/>
                  </a:lnTo>
                  <a:lnTo>
                    <a:pt x="185627" y="242111"/>
                  </a:lnTo>
                  <a:cubicBezTo>
                    <a:pt x="184582" y="248689"/>
                    <a:pt x="183885" y="257826"/>
                    <a:pt x="178309" y="262577"/>
                  </a:cubicBezTo>
                  <a:cubicBezTo>
                    <a:pt x="176915" y="264039"/>
                    <a:pt x="175172" y="263308"/>
                    <a:pt x="174824" y="261115"/>
                  </a:cubicBezTo>
                  <a:cubicBezTo>
                    <a:pt x="174127" y="254902"/>
                    <a:pt x="177960" y="247958"/>
                    <a:pt x="179354" y="241745"/>
                  </a:cubicBezTo>
                  <a:lnTo>
                    <a:pt x="181395" y="223821"/>
                  </a:lnTo>
                  <a:lnTo>
                    <a:pt x="172076" y="222316"/>
                  </a:lnTo>
                  <a:lnTo>
                    <a:pt x="158672" y="233788"/>
                  </a:lnTo>
                  <a:cubicBezTo>
                    <a:pt x="156192" y="238065"/>
                    <a:pt x="154421" y="242698"/>
                    <a:pt x="153713" y="247687"/>
                  </a:cubicBezTo>
                  <a:cubicBezTo>
                    <a:pt x="152650" y="251964"/>
                    <a:pt x="153358" y="255884"/>
                    <a:pt x="150879" y="259447"/>
                  </a:cubicBezTo>
                  <a:cubicBezTo>
                    <a:pt x="150524" y="260873"/>
                    <a:pt x="148753" y="260516"/>
                    <a:pt x="148045" y="259447"/>
                  </a:cubicBezTo>
                  <a:cubicBezTo>
                    <a:pt x="142377" y="251251"/>
                    <a:pt x="149462" y="235927"/>
                    <a:pt x="154421" y="228799"/>
                  </a:cubicBezTo>
                  <a:lnTo>
                    <a:pt x="165187" y="221204"/>
                  </a:lnTo>
                  <a:lnTo>
                    <a:pt x="146853" y="218243"/>
                  </a:lnTo>
                  <a:lnTo>
                    <a:pt x="139693" y="215609"/>
                  </a:lnTo>
                  <a:lnTo>
                    <a:pt x="136159" y="233498"/>
                  </a:lnTo>
                  <a:cubicBezTo>
                    <a:pt x="137237" y="243409"/>
                    <a:pt x="137596" y="253053"/>
                    <a:pt x="126824" y="257340"/>
                  </a:cubicBezTo>
                  <a:cubicBezTo>
                    <a:pt x="125387" y="257697"/>
                    <a:pt x="124310" y="255911"/>
                    <a:pt x="125028" y="254840"/>
                  </a:cubicBezTo>
                  <a:cubicBezTo>
                    <a:pt x="129696" y="247160"/>
                    <a:pt x="128080" y="236712"/>
                    <a:pt x="127721" y="226890"/>
                  </a:cubicBezTo>
                  <a:lnTo>
                    <a:pt x="133461" y="213317"/>
                  </a:lnTo>
                  <a:lnTo>
                    <a:pt x="102981" y="202105"/>
                  </a:lnTo>
                  <a:lnTo>
                    <a:pt x="95864" y="219611"/>
                  </a:lnTo>
                  <a:cubicBezTo>
                    <a:pt x="94078" y="226452"/>
                    <a:pt x="93720" y="233293"/>
                    <a:pt x="93006" y="240134"/>
                  </a:cubicBezTo>
                  <a:cubicBezTo>
                    <a:pt x="91935" y="248775"/>
                    <a:pt x="89077" y="258857"/>
                    <a:pt x="80505" y="262097"/>
                  </a:cubicBezTo>
                  <a:cubicBezTo>
                    <a:pt x="79076" y="262457"/>
                    <a:pt x="77290" y="260657"/>
                    <a:pt x="78004" y="259217"/>
                  </a:cubicBezTo>
                  <a:cubicBezTo>
                    <a:pt x="82648" y="248055"/>
                    <a:pt x="82648" y="237614"/>
                    <a:pt x="84791" y="225732"/>
                  </a:cubicBezTo>
                  <a:cubicBezTo>
                    <a:pt x="85684" y="220331"/>
                    <a:pt x="87202" y="213760"/>
                    <a:pt x="89747" y="207909"/>
                  </a:cubicBezTo>
                  <a:lnTo>
                    <a:pt x="96491" y="199718"/>
                  </a:lnTo>
                  <a:lnTo>
                    <a:pt x="95179" y="199235"/>
                  </a:lnTo>
                  <a:lnTo>
                    <a:pt x="64490" y="170350"/>
                  </a:lnTo>
                  <a:lnTo>
                    <a:pt x="64560" y="174278"/>
                  </a:lnTo>
                  <a:cubicBezTo>
                    <a:pt x="58151" y="182215"/>
                    <a:pt x="53166" y="190874"/>
                    <a:pt x="48181" y="199173"/>
                  </a:cubicBezTo>
                  <a:cubicBezTo>
                    <a:pt x="44264" y="206389"/>
                    <a:pt x="42127" y="215409"/>
                    <a:pt x="35362" y="220460"/>
                  </a:cubicBezTo>
                  <a:cubicBezTo>
                    <a:pt x="34294" y="221181"/>
                    <a:pt x="32513" y="220099"/>
                    <a:pt x="32157" y="219017"/>
                  </a:cubicBezTo>
                  <a:cubicBezTo>
                    <a:pt x="29665" y="209997"/>
                    <a:pt x="36074" y="200616"/>
                    <a:pt x="40347" y="193400"/>
                  </a:cubicBezTo>
                  <a:cubicBezTo>
                    <a:pt x="45332" y="184380"/>
                    <a:pt x="52454" y="176442"/>
                    <a:pt x="59575" y="169226"/>
                  </a:cubicBezTo>
                  <a:lnTo>
                    <a:pt x="63370" y="169296"/>
                  </a:lnTo>
                  <a:lnTo>
                    <a:pt x="57828" y="164080"/>
                  </a:lnTo>
                  <a:lnTo>
                    <a:pt x="53625" y="149182"/>
                  </a:lnTo>
                  <a:lnTo>
                    <a:pt x="28714" y="160544"/>
                  </a:lnTo>
                  <a:cubicBezTo>
                    <a:pt x="19614" y="163846"/>
                    <a:pt x="10240" y="165893"/>
                    <a:pt x="1686" y="164591"/>
                  </a:cubicBezTo>
                  <a:cubicBezTo>
                    <a:pt x="-498" y="164219"/>
                    <a:pt x="-498" y="161242"/>
                    <a:pt x="1322" y="160126"/>
                  </a:cubicBezTo>
                  <a:cubicBezTo>
                    <a:pt x="8602" y="156405"/>
                    <a:pt x="17338" y="155661"/>
                    <a:pt x="25347" y="153428"/>
                  </a:cubicBezTo>
                  <a:cubicBezTo>
                    <a:pt x="34811" y="151196"/>
                    <a:pt x="43547" y="148219"/>
                    <a:pt x="52284" y="144498"/>
                  </a:cubicBezTo>
                  <a:lnTo>
                    <a:pt x="52350" y="144661"/>
                  </a:lnTo>
                  <a:lnTo>
                    <a:pt x="45964" y="122026"/>
                  </a:lnTo>
                  <a:lnTo>
                    <a:pt x="51097" y="101980"/>
                  </a:lnTo>
                  <a:lnTo>
                    <a:pt x="33422" y="89954"/>
                  </a:lnTo>
                  <a:cubicBezTo>
                    <a:pt x="27241" y="86643"/>
                    <a:pt x="19970" y="84436"/>
                    <a:pt x="14881" y="79654"/>
                  </a:cubicBezTo>
                  <a:cubicBezTo>
                    <a:pt x="13790" y="78918"/>
                    <a:pt x="14517" y="77447"/>
                    <a:pt x="15608" y="77447"/>
                  </a:cubicBezTo>
                  <a:cubicBezTo>
                    <a:pt x="23242" y="77079"/>
                    <a:pt x="31240" y="81493"/>
                    <a:pt x="37421" y="85172"/>
                  </a:cubicBezTo>
                  <a:lnTo>
                    <a:pt x="52519" y="96428"/>
                  </a:lnTo>
                  <a:lnTo>
                    <a:pt x="53147" y="93975"/>
                  </a:lnTo>
                  <a:lnTo>
                    <a:pt x="73629" y="73113"/>
                  </a:lnTo>
                  <a:lnTo>
                    <a:pt x="72101" y="71667"/>
                  </a:lnTo>
                  <a:cubicBezTo>
                    <a:pt x="71753" y="61204"/>
                    <a:pt x="70010" y="50380"/>
                    <a:pt x="68616" y="39917"/>
                  </a:cubicBezTo>
                  <a:cubicBezTo>
                    <a:pt x="67571" y="31979"/>
                    <a:pt x="66177" y="23320"/>
                    <a:pt x="67919" y="15383"/>
                  </a:cubicBezTo>
                  <a:cubicBezTo>
                    <a:pt x="68268" y="13940"/>
                    <a:pt x="70707" y="13579"/>
                    <a:pt x="71056" y="15022"/>
                  </a:cubicBezTo>
                  <a:cubicBezTo>
                    <a:pt x="74541" y="23681"/>
                    <a:pt x="75238" y="33783"/>
                    <a:pt x="76283" y="42803"/>
                  </a:cubicBezTo>
                  <a:lnTo>
                    <a:pt x="78954" y="67689"/>
                  </a:lnTo>
                  <a:lnTo>
                    <a:pt x="83631" y="62925"/>
                  </a:lnTo>
                  <a:lnTo>
                    <a:pt x="114906" y="55497"/>
                  </a:lnTo>
                  <a:lnTo>
                    <a:pt x="110804" y="35037"/>
                  </a:lnTo>
                  <a:cubicBezTo>
                    <a:pt x="110098" y="27429"/>
                    <a:pt x="109040" y="18735"/>
                    <a:pt x="112920" y="11853"/>
                  </a:cubicBezTo>
                  <a:cubicBezTo>
                    <a:pt x="113626" y="10404"/>
                    <a:pt x="115743" y="11128"/>
                    <a:pt x="116095" y="12215"/>
                  </a:cubicBezTo>
                  <a:cubicBezTo>
                    <a:pt x="118741" y="19098"/>
                    <a:pt x="118829" y="26433"/>
                    <a:pt x="119050" y="33769"/>
                  </a:cubicBezTo>
                  <a:lnTo>
                    <a:pt x="122514" y="53690"/>
                  </a:lnTo>
                  <a:lnTo>
                    <a:pt x="130091" y="51890"/>
                  </a:lnTo>
                  <a:lnTo>
                    <a:pt x="138875" y="52740"/>
                  </a:lnTo>
                  <a:lnTo>
                    <a:pt x="142824" y="23769"/>
                  </a:lnTo>
                  <a:cubicBezTo>
                    <a:pt x="145428" y="15490"/>
                    <a:pt x="149521" y="4691"/>
                    <a:pt x="157706" y="372"/>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6" name="Freeform 25">
              <a:extLst>
                <a:ext uri="{FF2B5EF4-FFF2-40B4-BE49-F238E27FC236}">
                  <a16:creationId xmlns:a16="http://schemas.microsoft.com/office/drawing/2014/main" id="{8148543A-696C-364B-92ED-0B812D157193}"/>
                </a:ext>
              </a:extLst>
            </p:cNvPr>
            <p:cNvSpPr>
              <a:spLocks noChangeArrowheads="1"/>
            </p:cNvSpPr>
            <p:nvPr/>
          </p:nvSpPr>
          <p:spPr bwMode="auto">
            <a:xfrm rot="834197">
              <a:off x="595649" y="2622347"/>
              <a:ext cx="1246179" cy="1395297"/>
            </a:xfrm>
            <a:custGeom>
              <a:avLst/>
              <a:gdLst>
                <a:gd name="connsiteX0" fmla="*/ 456867 w 811974"/>
                <a:gd name="connsiteY0" fmla="*/ 881008 h 909522"/>
                <a:gd name="connsiteX1" fmla="*/ 428054 w 811974"/>
                <a:gd name="connsiteY1" fmla="*/ 884717 h 909522"/>
                <a:gd name="connsiteX2" fmla="*/ 441113 w 811974"/>
                <a:gd name="connsiteY2" fmla="*/ 884324 h 909522"/>
                <a:gd name="connsiteX3" fmla="*/ 594092 w 811974"/>
                <a:gd name="connsiteY3" fmla="*/ 838153 h 909522"/>
                <a:gd name="connsiteX4" fmla="*/ 548940 w 811974"/>
                <a:gd name="connsiteY4" fmla="*/ 857270 h 909522"/>
                <a:gd name="connsiteX5" fmla="*/ 507700 w 811974"/>
                <a:gd name="connsiteY5" fmla="*/ 869802 h 909522"/>
                <a:gd name="connsiteX6" fmla="*/ 489959 w 811974"/>
                <a:gd name="connsiteY6" fmla="*/ 874041 h 909522"/>
                <a:gd name="connsiteX7" fmla="*/ 516060 w 811974"/>
                <a:gd name="connsiteY7" fmla="*/ 868546 h 909522"/>
                <a:gd name="connsiteX8" fmla="*/ 590377 w 811974"/>
                <a:gd name="connsiteY8" fmla="*/ 840540 h 909522"/>
                <a:gd name="connsiteX9" fmla="*/ 626743 w 811974"/>
                <a:gd name="connsiteY9" fmla="*/ 816384 h 909522"/>
                <a:gd name="connsiteX10" fmla="*/ 615914 w 811974"/>
                <a:gd name="connsiteY10" fmla="*/ 824133 h 909522"/>
                <a:gd name="connsiteX11" fmla="*/ 625423 w 811974"/>
                <a:gd name="connsiteY11" fmla="*/ 818024 h 909522"/>
                <a:gd name="connsiteX12" fmla="*/ 585230 w 811974"/>
                <a:gd name="connsiteY12" fmla="*/ 740043 h 909522"/>
                <a:gd name="connsiteX13" fmla="*/ 545407 w 811974"/>
                <a:gd name="connsiteY13" fmla="*/ 740462 h 909522"/>
                <a:gd name="connsiteX14" fmla="*/ 527740 w 811974"/>
                <a:gd name="connsiteY14" fmla="*/ 741930 h 909522"/>
                <a:gd name="connsiteX15" fmla="*/ 516556 w 811974"/>
                <a:gd name="connsiteY15" fmla="*/ 745455 h 909522"/>
                <a:gd name="connsiteX16" fmla="*/ 515559 w 811974"/>
                <a:gd name="connsiteY16" fmla="*/ 756838 h 909522"/>
                <a:gd name="connsiteX17" fmla="*/ 450148 w 811974"/>
                <a:gd name="connsiteY17" fmla="*/ 783983 h 909522"/>
                <a:gd name="connsiteX18" fmla="*/ 433585 w 811974"/>
                <a:gd name="connsiteY18" fmla="*/ 765835 h 909522"/>
                <a:gd name="connsiteX19" fmla="*/ 420816 w 811974"/>
                <a:gd name="connsiteY19" fmla="*/ 771492 h 909522"/>
                <a:gd name="connsiteX20" fmla="*/ 401089 w 811974"/>
                <a:gd name="connsiteY20" fmla="*/ 781435 h 909522"/>
                <a:gd name="connsiteX21" fmla="*/ 365302 w 811974"/>
                <a:gd name="connsiteY21" fmla="*/ 804459 h 909522"/>
                <a:gd name="connsiteX22" fmla="*/ 346575 w 811974"/>
                <a:gd name="connsiteY22" fmla="*/ 820888 h 909522"/>
                <a:gd name="connsiteX23" fmla="*/ 343863 w 811974"/>
                <a:gd name="connsiteY23" fmla="*/ 823579 h 909522"/>
                <a:gd name="connsiteX24" fmla="*/ 362467 w 811974"/>
                <a:gd name="connsiteY24" fmla="*/ 864390 h 909522"/>
                <a:gd name="connsiteX25" fmla="*/ 503746 w 811974"/>
                <a:gd name="connsiteY25" fmla="*/ 855370 h 909522"/>
                <a:gd name="connsiteX26" fmla="*/ 633521 w 811974"/>
                <a:gd name="connsiteY26" fmla="*/ 787901 h 909522"/>
                <a:gd name="connsiteX27" fmla="*/ 585230 w 811974"/>
                <a:gd name="connsiteY27" fmla="*/ 740043 h 909522"/>
                <a:gd name="connsiteX28" fmla="*/ 504324 w 811974"/>
                <a:gd name="connsiteY28" fmla="*/ 682232 h 909522"/>
                <a:gd name="connsiteX29" fmla="*/ 505037 w 811974"/>
                <a:gd name="connsiteY29" fmla="*/ 685351 h 909522"/>
                <a:gd name="connsiteX30" fmla="*/ 508121 w 811974"/>
                <a:gd name="connsiteY30" fmla="*/ 684510 h 909522"/>
                <a:gd name="connsiteX31" fmla="*/ 562537 w 811974"/>
                <a:gd name="connsiteY31" fmla="*/ 652155 h 909522"/>
                <a:gd name="connsiteX32" fmla="*/ 554246 w 811974"/>
                <a:gd name="connsiteY32" fmla="*/ 652441 h 909522"/>
                <a:gd name="connsiteX33" fmla="*/ 559740 w 811974"/>
                <a:gd name="connsiteY33" fmla="*/ 657459 h 909522"/>
                <a:gd name="connsiteX34" fmla="*/ 518210 w 811974"/>
                <a:gd name="connsiteY34" fmla="*/ 702526 h 909522"/>
                <a:gd name="connsiteX35" fmla="*/ 510958 w 811974"/>
                <a:gd name="connsiteY35" fmla="*/ 704552 h 909522"/>
                <a:gd name="connsiteX36" fmla="*/ 508982 w 811974"/>
                <a:gd name="connsiteY36" fmla="*/ 702609 h 909522"/>
                <a:gd name="connsiteX37" fmla="*/ 514225 w 811974"/>
                <a:gd name="connsiteY37" fmla="*/ 725548 h 909522"/>
                <a:gd name="connsiteX38" fmla="*/ 523249 w 811974"/>
                <a:gd name="connsiteY38" fmla="*/ 724238 h 909522"/>
                <a:gd name="connsiteX39" fmla="*/ 536081 w 811974"/>
                <a:gd name="connsiteY39" fmla="*/ 723133 h 909522"/>
                <a:gd name="connsiteX40" fmla="*/ 543795 w 811974"/>
                <a:gd name="connsiteY40" fmla="*/ 714776 h 909522"/>
                <a:gd name="connsiteX41" fmla="*/ 569741 w 811974"/>
                <a:gd name="connsiteY41" fmla="*/ 688113 h 909522"/>
                <a:gd name="connsiteX42" fmla="*/ 579084 w 811974"/>
                <a:gd name="connsiteY42" fmla="*/ 678449 h 909522"/>
                <a:gd name="connsiteX43" fmla="*/ 582714 w 811974"/>
                <a:gd name="connsiteY43" fmla="*/ 683068 h 909522"/>
                <a:gd name="connsiteX44" fmla="*/ 582714 w 811974"/>
                <a:gd name="connsiteY44" fmla="*/ 675502 h 909522"/>
                <a:gd name="connsiteX45" fmla="*/ 580191 w 811974"/>
                <a:gd name="connsiteY45" fmla="*/ 677303 h 909522"/>
                <a:gd name="connsiteX46" fmla="*/ 579084 w 811974"/>
                <a:gd name="connsiteY46" fmla="*/ 678449 h 909522"/>
                <a:gd name="connsiteX47" fmla="*/ 574434 w 811974"/>
                <a:gd name="connsiteY47" fmla="*/ 672531 h 909522"/>
                <a:gd name="connsiteX48" fmla="*/ 572074 w 811974"/>
                <a:gd name="connsiteY48" fmla="*/ 672573 h 909522"/>
                <a:gd name="connsiteX49" fmla="*/ 571954 w 811974"/>
                <a:gd name="connsiteY49" fmla="*/ 669376 h 909522"/>
                <a:gd name="connsiteX50" fmla="*/ 569831 w 811974"/>
                <a:gd name="connsiteY50" fmla="*/ 666674 h 909522"/>
                <a:gd name="connsiteX51" fmla="*/ 559740 w 811974"/>
                <a:gd name="connsiteY51" fmla="*/ 657459 h 909522"/>
                <a:gd name="connsiteX52" fmla="*/ 562646 w 811974"/>
                <a:gd name="connsiteY52" fmla="*/ 654306 h 909522"/>
                <a:gd name="connsiteX53" fmla="*/ 613554 w 811974"/>
                <a:gd name="connsiteY53" fmla="*/ 608416 h 909522"/>
                <a:gd name="connsiteX54" fmla="*/ 612122 w 811974"/>
                <a:gd name="connsiteY54" fmla="*/ 618230 h 909522"/>
                <a:gd name="connsiteX55" fmla="*/ 611764 w 811974"/>
                <a:gd name="connsiteY55" fmla="*/ 618957 h 909522"/>
                <a:gd name="connsiteX56" fmla="*/ 608314 w 811974"/>
                <a:gd name="connsiteY56" fmla="*/ 622639 h 909522"/>
                <a:gd name="connsiteX57" fmla="*/ 605723 w 811974"/>
                <a:gd name="connsiteY57" fmla="*/ 623637 h 909522"/>
                <a:gd name="connsiteX58" fmla="*/ 594223 w 811974"/>
                <a:gd name="connsiteY58" fmla="*/ 635678 h 909522"/>
                <a:gd name="connsiteX59" fmla="*/ 577992 w 811974"/>
                <a:gd name="connsiteY59" fmla="*/ 653836 h 909522"/>
                <a:gd name="connsiteX60" fmla="*/ 578617 w 811974"/>
                <a:gd name="connsiteY60" fmla="*/ 654410 h 909522"/>
                <a:gd name="connsiteX61" fmla="*/ 597803 w 811974"/>
                <a:gd name="connsiteY61" fmla="*/ 633860 h 909522"/>
                <a:gd name="connsiteX62" fmla="*/ 608314 w 811974"/>
                <a:gd name="connsiteY62" fmla="*/ 622639 h 909522"/>
                <a:gd name="connsiteX63" fmla="*/ 620713 w 811974"/>
                <a:gd name="connsiteY63" fmla="*/ 617866 h 909522"/>
                <a:gd name="connsiteX64" fmla="*/ 613554 w 811974"/>
                <a:gd name="connsiteY64" fmla="*/ 608416 h 909522"/>
                <a:gd name="connsiteX65" fmla="*/ 457373 w 811974"/>
                <a:gd name="connsiteY65" fmla="*/ 576845 h 909522"/>
                <a:gd name="connsiteX66" fmla="*/ 447891 w 811974"/>
                <a:gd name="connsiteY66" fmla="*/ 583894 h 909522"/>
                <a:gd name="connsiteX67" fmla="*/ 406311 w 811974"/>
                <a:gd name="connsiteY67" fmla="*/ 594562 h 909522"/>
                <a:gd name="connsiteX68" fmla="*/ 396769 w 811974"/>
                <a:gd name="connsiteY68" fmla="*/ 592115 h 909522"/>
                <a:gd name="connsiteX69" fmla="*/ 398108 w 811974"/>
                <a:gd name="connsiteY69" fmla="*/ 597008 h 909522"/>
                <a:gd name="connsiteX70" fmla="*/ 429498 w 811974"/>
                <a:gd name="connsiteY70" fmla="*/ 711087 h 909522"/>
                <a:gd name="connsiteX71" fmla="*/ 477483 w 811974"/>
                <a:gd name="connsiteY71" fmla="*/ 772264 h 909522"/>
                <a:gd name="connsiteX72" fmla="*/ 497361 w 811974"/>
                <a:gd name="connsiteY72" fmla="*/ 759264 h 909522"/>
                <a:gd name="connsiteX73" fmla="*/ 501085 w 811974"/>
                <a:gd name="connsiteY73" fmla="*/ 739351 h 909522"/>
                <a:gd name="connsiteX74" fmla="*/ 499432 w 811974"/>
                <a:gd name="connsiteY74" fmla="*/ 738247 h 909522"/>
                <a:gd name="connsiteX75" fmla="*/ 500594 w 811974"/>
                <a:gd name="connsiteY75" fmla="*/ 736299 h 909522"/>
                <a:gd name="connsiteX76" fmla="*/ 500397 w 811974"/>
                <a:gd name="connsiteY76" fmla="*/ 735523 h 909522"/>
                <a:gd name="connsiteX77" fmla="*/ 500196 w 811974"/>
                <a:gd name="connsiteY77" fmla="*/ 735393 h 909522"/>
                <a:gd name="connsiteX78" fmla="*/ 500313 w 811974"/>
                <a:gd name="connsiteY78" fmla="*/ 735196 h 909522"/>
                <a:gd name="connsiteX79" fmla="*/ 491342 w 811974"/>
                <a:gd name="connsiteY79" fmla="*/ 699956 h 909522"/>
                <a:gd name="connsiteX80" fmla="*/ 489750 w 811974"/>
                <a:gd name="connsiteY80" fmla="*/ 694892 h 909522"/>
                <a:gd name="connsiteX81" fmla="*/ 458361 w 811974"/>
                <a:gd name="connsiteY81" fmla="*/ 580454 h 909522"/>
                <a:gd name="connsiteX82" fmla="*/ 410600 w 811974"/>
                <a:gd name="connsiteY82" fmla="*/ 406013 h 909522"/>
                <a:gd name="connsiteX83" fmla="*/ 405071 w 811974"/>
                <a:gd name="connsiteY83" fmla="*/ 409623 h 909522"/>
                <a:gd name="connsiteX84" fmla="*/ 379236 w 811974"/>
                <a:gd name="connsiteY84" fmla="*/ 418374 h 909522"/>
                <a:gd name="connsiteX85" fmla="*/ 350506 w 811974"/>
                <a:gd name="connsiteY85" fmla="*/ 423148 h 909522"/>
                <a:gd name="connsiteX86" fmla="*/ 392762 w 811974"/>
                <a:gd name="connsiteY86" fmla="*/ 577481 h 909522"/>
                <a:gd name="connsiteX87" fmla="*/ 395272 w 811974"/>
                <a:gd name="connsiteY87" fmla="*/ 576787 h 909522"/>
                <a:gd name="connsiteX88" fmla="*/ 452460 w 811974"/>
                <a:gd name="connsiteY88" fmla="*/ 561882 h 909522"/>
                <a:gd name="connsiteX89" fmla="*/ 453275 w 811974"/>
                <a:gd name="connsiteY89" fmla="*/ 561878 h 909522"/>
                <a:gd name="connsiteX90" fmla="*/ 299879 w 811974"/>
                <a:gd name="connsiteY90" fmla="*/ 321902 h 909522"/>
                <a:gd name="connsiteX91" fmla="*/ 298777 w 811974"/>
                <a:gd name="connsiteY91" fmla="*/ 325776 h 909522"/>
                <a:gd name="connsiteX92" fmla="*/ 300896 w 811974"/>
                <a:gd name="connsiteY92" fmla="*/ 322136 h 909522"/>
                <a:gd name="connsiteX93" fmla="*/ 398716 w 811974"/>
                <a:gd name="connsiteY93" fmla="*/ 317934 h 909522"/>
                <a:gd name="connsiteX94" fmla="*/ 392005 w 811974"/>
                <a:gd name="connsiteY94" fmla="*/ 323036 h 909522"/>
                <a:gd name="connsiteX95" fmla="*/ 361938 w 811974"/>
                <a:gd name="connsiteY95" fmla="*/ 334368 h 909522"/>
                <a:gd name="connsiteX96" fmla="*/ 327884 w 811974"/>
                <a:gd name="connsiteY96" fmla="*/ 342073 h 909522"/>
                <a:gd name="connsiteX97" fmla="*/ 315459 w 811974"/>
                <a:gd name="connsiteY97" fmla="*/ 341337 h 909522"/>
                <a:gd name="connsiteX98" fmla="*/ 328729 w 811974"/>
                <a:gd name="connsiteY98" fmla="*/ 390732 h 909522"/>
                <a:gd name="connsiteX99" fmla="*/ 332311 w 811974"/>
                <a:gd name="connsiteY99" fmla="*/ 404732 h 909522"/>
                <a:gd name="connsiteX100" fmla="*/ 332593 w 811974"/>
                <a:gd name="connsiteY100" fmla="*/ 405882 h 909522"/>
                <a:gd name="connsiteX101" fmla="*/ 331953 w 811974"/>
                <a:gd name="connsiteY101" fmla="*/ 405809 h 909522"/>
                <a:gd name="connsiteX102" fmla="*/ 332938 w 811974"/>
                <a:gd name="connsiteY102" fmla="*/ 407290 h 909522"/>
                <a:gd name="connsiteX103" fmla="*/ 332593 w 811974"/>
                <a:gd name="connsiteY103" fmla="*/ 405882 h 909522"/>
                <a:gd name="connsiteX104" fmla="*/ 356893 w 811974"/>
                <a:gd name="connsiteY104" fmla="*/ 408636 h 909522"/>
                <a:gd name="connsiteX105" fmla="*/ 382101 w 811974"/>
                <a:gd name="connsiteY105" fmla="*/ 401501 h 909522"/>
                <a:gd name="connsiteX106" fmla="*/ 410400 w 811974"/>
                <a:gd name="connsiteY106" fmla="*/ 389296 h 909522"/>
                <a:gd name="connsiteX107" fmla="*/ 415056 w 811974"/>
                <a:gd name="connsiteY107" fmla="*/ 385437 h 909522"/>
                <a:gd name="connsiteX108" fmla="*/ 416693 w 811974"/>
                <a:gd name="connsiteY108" fmla="*/ 384270 h 909522"/>
                <a:gd name="connsiteX109" fmla="*/ 417967 w 811974"/>
                <a:gd name="connsiteY109" fmla="*/ 386514 h 909522"/>
                <a:gd name="connsiteX110" fmla="*/ 419713 w 811974"/>
                <a:gd name="connsiteY110" fmla="*/ 382116 h 909522"/>
                <a:gd name="connsiteX111" fmla="*/ 416693 w 811974"/>
                <a:gd name="connsiteY111" fmla="*/ 384270 h 909522"/>
                <a:gd name="connsiteX112" fmla="*/ 416489 w 811974"/>
                <a:gd name="connsiteY112" fmla="*/ 383911 h 909522"/>
                <a:gd name="connsiteX113" fmla="*/ 411832 w 811974"/>
                <a:gd name="connsiteY113" fmla="*/ 366680 h 909522"/>
                <a:gd name="connsiteX114" fmla="*/ 379845 w 811974"/>
                <a:gd name="connsiteY114" fmla="*/ 302349 h 909522"/>
                <a:gd name="connsiteX115" fmla="*/ 314505 w 811974"/>
                <a:gd name="connsiteY115" fmla="*/ 322488 h 909522"/>
                <a:gd name="connsiteX116" fmla="*/ 313073 w 811974"/>
                <a:gd name="connsiteY116" fmla="*/ 324847 h 909522"/>
                <a:gd name="connsiteX117" fmla="*/ 309961 w 811974"/>
                <a:gd name="connsiteY117" fmla="*/ 324214 h 909522"/>
                <a:gd name="connsiteX118" fmla="*/ 308043 w 811974"/>
                <a:gd name="connsiteY118" fmla="*/ 323774 h 909522"/>
                <a:gd name="connsiteX119" fmla="*/ 311177 w 811974"/>
                <a:gd name="connsiteY119" fmla="*/ 325397 h 909522"/>
                <a:gd name="connsiteX120" fmla="*/ 311656 w 811974"/>
                <a:gd name="connsiteY120" fmla="*/ 327182 h 909522"/>
                <a:gd name="connsiteX121" fmla="*/ 313073 w 811974"/>
                <a:gd name="connsiteY121" fmla="*/ 324847 h 909522"/>
                <a:gd name="connsiteX122" fmla="*/ 326439 w 811974"/>
                <a:gd name="connsiteY122" fmla="*/ 327563 h 909522"/>
                <a:gd name="connsiteX123" fmla="*/ 393483 w 811974"/>
                <a:gd name="connsiteY123" fmla="*/ 303544 h 909522"/>
                <a:gd name="connsiteX124" fmla="*/ 379845 w 811974"/>
                <a:gd name="connsiteY124" fmla="*/ 302349 h 909522"/>
                <a:gd name="connsiteX125" fmla="*/ 72448 w 811974"/>
                <a:gd name="connsiteY125" fmla="*/ 288277 h 909522"/>
                <a:gd name="connsiteX126" fmla="*/ 123557 w 811974"/>
                <a:gd name="connsiteY126" fmla="*/ 542595 h 909522"/>
                <a:gd name="connsiteX127" fmla="*/ 186741 w 811974"/>
                <a:gd name="connsiteY127" fmla="*/ 857335 h 909522"/>
                <a:gd name="connsiteX128" fmla="*/ 194009 w 811974"/>
                <a:gd name="connsiteY128" fmla="*/ 893050 h 909522"/>
                <a:gd name="connsiteX129" fmla="*/ 193472 w 811974"/>
                <a:gd name="connsiteY129" fmla="*/ 893035 h 909522"/>
                <a:gd name="connsiteX130" fmla="*/ 194998 w 811974"/>
                <a:gd name="connsiteY130" fmla="*/ 899780 h 909522"/>
                <a:gd name="connsiteX131" fmla="*/ 194280 w 811974"/>
                <a:gd name="connsiteY131" fmla="*/ 894384 h 909522"/>
                <a:gd name="connsiteX132" fmla="*/ 194009 w 811974"/>
                <a:gd name="connsiteY132" fmla="*/ 893050 h 909522"/>
                <a:gd name="connsiteX133" fmla="*/ 203255 w 811974"/>
                <a:gd name="connsiteY133" fmla="*/ 893305 h 909522"/>
                <a:gd name="connsiteX134" fmla="*/ 210407 w 811974"/>
                <a:gd name="connsiteY134" fmla="*/ 892516 h 909522"/>
                <a:gd name="connsiteX135" fmla="*/ 211512 w 811974"/>
                <a:gd name="connsiteY135" fmla="*/ 901578 h 909522"/>
                <a:gd name="connsiteX136" fmla="*/ 213442 w 811974"/>
                <a:gd name="connsiteY136" fmla="*/ 892181 h 909522"/>
                <a:gd name="connsiteX137" fmla="*/ 210407 w 811974"/>
                <a:gd name="connsiteY137" fmla="*/ 892516 h 909522"/>
                <a:gd name="connsiteX138" fmla="*/ 207204 w 811974"/>
                <a:gd name="connsiteY138" fmla="*/ 866237 h 909522"/>
                <a:gd name="connsiteX139" fmla="*/ 197511 w 811974"/>
                <a:gd name="connsiteY139" fmla="*/ 831436 h 909522"/>
                <a:gd name="connsiteX140" fmla="*/ 89260 w 811974"/>
                <a:gd name="connsiteY140" fmla="*/ 291245 h 909522"/>
                <a:gd name="connsiteX141" fmla="*/ 82767 w 811974"/>
                <a:gd name="connsiteY141" fmla="*/ 290849 h 909522"/>
                <a:gd name="connsiteX142" fmla="*/ 348142 w 811974"/>
                <a:gd name="connsiteY142" fmla="*/ 260936 h 909522"/>
                <a:gd name="connsiteX143" fmla="*/ 344383 w 811974"/>
                <a:gd name="connsiteY143" fmla="*/ 262101 h 909522"/>
                <a:gd name="connsiteX144" fmla="*/ 336259 w 811974"/>
                <a:gd name="connsiteY144" fmla="*/ 263987 h 909522"/>
                <a:gd name="connsiteX145" fmla="*/ 343622 w 811974"/>
                <a:gd name="connsiteY145" fmla="*/ 290971 h 909522"/>
                <a:gd name="connsiteX146" fmla="*/ 336464 w 811974"/>
                <a:gd name="connsiteY146" fmla="*/ 292899 h 909522"/>
                <a:gd name="connsiteX147" fmla="*/ 340869 w 811974"/>
                <a:gd name="connsiteY147" fmla="*/ 295325 h 909522"/>
                <a:gd name="connsiteX148" fmla="*/ 344558 w 811974"/>
                <a:gd name="connsiteY148" fmla="*/ 294403 h 909522"/>
                <a:gd name="connsiteX149" fmla="*/ 343622 w 811974"/>
                <a:gd name="connsiteY149" fmla="*/ 290971 h 909522"/>
                <a:gd name="connsiteX150" fmla="*/ 355536 w 811974"/>
                <a:gd name="connsiteY150" fmla="*/ 287761 h 909522"/>
                <a:gd name="connsiteX151" fmla="*/ 356559 w 811974"/>
                <a:gd name="connsiteY151" fmla="*/ 291470 h 909522"/>
                <a:gd name="connsiteX152" fmla="*/ 359839 w 811974"/>
                <a:gd name="connsiteY152" fmla="*/ 290751 h 909522"/>
                <a:gd name="connsiteX153" fmla="*/ 362868 w 811974"/>
                <a:gd name="connsiteY153" fmla="*/ 285786 h 909522"/>
                <a:gd name="connsiteX154" fmla="*/ 355536 w 811974"/>
                <a:gd name="connsiteY154" fmla="*/ 287761 h 909522"/>
                <a:gd name="connsiteX155" fmla="*/ 593598 w 811974"/>
                <a:gd name="connsiteY155" fmla="*/ 146250 h 909522"/>
                <a:gd name="connsiteX156" fmla="*/ 583688 w 811974"/>
                <a:gd name="connsiteY156" fmla="*/ 155373 h 909522"/>
                <a:gd name="connsiteX157" fmla="*/ 580829 w 811974"/>
                <a:gd name="connsiteY157" fmla="*/ 157290 h 909522"/>
                <a:gd name="connsiteX158" fmla="*/ 665675 w 811974"/>
                <a:gd name="connsiteY158" fmla="*/ 403676 h 909522"/>
                <a:gd name="connsiteX159" fmla="*/ 769949 w 811974"/>
                <a:gd name="connsiteY159" fmla="*/ 705987 h 909522"/>
                <a:gd name="connsiteX160" fmla="*/ 780930 w 811974"/>
                <a:gd name="connsiteY160" fmla="*/ 737992 h 909522"/>
                <a:gd name="connsiteX161" fmla="*/ 777454 w 811974"/>
                <a:gd name="connsiteY161" fmla="*/ 739457 h 909522"/>
                <a:gd name="connsiteX162" fmla="*/ 783972 w 811974"/>
                <a:gd name="connsiteY162" fmla="*/ 746654 h 909522"/>
                <a:gd name="connsiteX163" fmla="*/ 782174 w 811974"/>
                <a:gd name="connsiteY163" fmla="*/ 741616 h 909522"/>
                <a:gd name="connsiteX164" fmla="*/ 780930 w 811974"/>
                <a:gd name="connsiteY164" fmla="*/ 737992 h 909522"/>
                <a:gd name="connsiteX165" fmla="*/ 786848 w 811974"/>
                <a:gd name="connsiteY165" fmla="*/ 735498 h 909522"/>
                <a:gd name="connsiteX166" fmla="*/ 797275 w 811974"/>
                <a:gd name="connsiteY166" fmla="*/ 736577 h 909522"/>
                <a:gd name="connsiteX167" fmla="*/ 773904 w 811974"/>
                <a:gd name="connsiteY167" fmla="*/ 668558 h 909522"/>
                <a:gd name="connsiteX168" fmla="*/ 340024 w 811974"/>
                <a:gd name="connsiteY168" fmla="*/ 100874 h 909522"/>
                <a:gd name="connsiteX169" fmla="*/ 374290 w 811974"/>
                <a:gd name="connsiteY169" fmla="*/ 111588 h 909522"/>
                <a:gd name="connsiteX170" fmla="*/ 373676 w 811974"/>
                <a:gd name="connsiteY170" fmla="*/ 113917 h 909522"/>
                <a:gd name="connsiteX171" fmla="*/ 367789 w 811974"/>
                <a:gd name="connsiteY171" fmla="*/ 108257 h 909522"/>
                <a:gd name="connsiteX172" fmla="*/ 360204 w 811974"/>
                <a:gd name="connsiteY172" fmla="*/ 115550 h 909522"/>
                <a:gd name="connsiteX173" fmla="*/ 358849 w 811974"/>
                <a:gd name="connsiteY173" fmla="*/ 117847 h 909522"/>
                <a:gd name="connsiteX174" fmla="*/ 354552 w 811974"/>
                <a:gd name="connsiteY174" fmla="*/ 115550 h 909522"/>
                <a:gd name="connsiteX175" fmla="*/ 265215 w 811974"/>
                <a:gd name="connsiteY175" fmla="*/ 143280 h 909522"/>
                <a:gd name="connsiteX176" fmla="*/ 356330 w 811974"/>
                <a:gd name="connsiteY176" fmla="*/ 122118 h 909522"/>
                <a:gd name="connsiteX177" fmla="*/ 358849 w 811974"/>
                <a:gd name="connsiteY177" fmla="*/ 117847 h 909522"/>
                <a:gd name="connsiteX178" fmla="*/ 361288 w 811974"/>
                <a:gd name="connsiteY178" fmla="*/ 119151 h 909522"/>
                <a:gd name="connsiteX179" fmla="*/ 371581 w 811974"/>
                <a:gd name="connsiteY179" fmla="*/ 121852 h 909522"/>
                <a:gd name="connsiteX180" fmla="*/ 373676 w 811974"/>
                <a:gd name="connsiteY180" fmla="*/ 113917 h 909522"/>
                <a:gd name="connsiteX181" fmla="*/ 375374 w 811974"/>
                <a:gd name="connsiteY181" fmla="*/ 115550 h 909522"/>
                <a:gd name="connsiteX182" fmla="*/ 310001 w 811974"/>
                <a:gd name="connsiteY182" fmla="*/ 155524 h 909522"/>
                <a:gd name="connsiteX183" fmla="*/ 248962 w 811974"/>
                <a:gd name="connsiteY183" fmla="*/ 147961 h 909522"/>
                <a:gd name="connsiteX184" fmla="*/ 301694 w 811974"/>
                <a:gd name="connsiteY184" fmla="*/ 109067 h 909522"/>
                <a:gd name="connsiteX185" fmla="*/ 340024 w 811974"/>
                <a:gd name="connsiteY185" fmla="*/ 100874 h 909522"/>
                <a:gd name="connsiteX186" fmla="*/ 610298 w 811974"/>
                <a:gd name="connsiteY186" fmla="*/ 80318 h 909522"/>
                <a:gd name="connsiteX187" fmla="*/ 606172 w 811974"/>
                <a:gd name="connsiteY187" fmla="*/ 88800 h 909522"/>
                <a:gd name="connsiteX188" fmla="*/ 574718 w 811974"/>
                <a:gd name="connsiteY188" fmla="*/ 120475 h 909522"/>
                <a:gd name="connsiteX189" fmla="*/ 401563 w 811974"/>
                <a:gd name="connsiteY189" fmla="*/ 207098 h 909522"/>
                <a:gd name="connsiteX190" fmla="*/ 45176 w 811974"/>
                <a:gd name="connsiteY190" fmla="*/ 249871 h 909522"/>
                <a:gd name="connsiteX191" fmla="*/ 24470 w 811974"/>
                <a:gd name="connsiteY191" fmla="*/ 240682 h 909522"/>
                <a:gd name="connsiteX192" fmla="*/ 23804 w 811974"/>
                <a:gd name="connsiteY192" fmla="*/ 240110 h 909522"/>
                <a:gd name="connsiteX193" fmla="*/ 24380 w 811974"/>
                <a:gd name="connsiteY193" fmla="*/ 241932 h 909522"/>
                <a:gd name="connsiteX194" fmla="*/ 45702 w 811974"/>
                <a:gd name="connsiteY194" fmla="*/ 265694 h 909522"/>
                <a:gd name="connsiteX195" fmla="*/ 86321 w 811974"/>
                <a:gd name="connsiteY195" fmla="*/ 277239 h 909522"/>
                <a:gd name="connsiteX196" fmla="*/ 91340 w 811974"/>
                <a:gd name="connsiteY196" fmla="*/ 277488 h 909522"/>
                <a:gd name="connsiteX197" fmla="*/ 93491 w 811974"/>
                <a:gd name="connsiteY197" fmla="*/ 274122 h 909522"/>
                <a:gd name="connsiteX198" fmla="*/ 99729 w 811974"/>
                <a:gd name="connsiteY198" fmla="*/ 277905 h 909522"/>
                <a:gd name="connsiteX199" fmla="*/ 128829 w 811974"/>
                <a:gd name="connsiteY199" fmla="*/ 279350 h 909522"/>
                <a:gd name="connsiteX200" fmla="*/ 235706 w 811974"/>
                <a:gd name="connsiteY200" fmla="*/ 270815 h 909522"/>
                <a:gd name="connsiteX201" fmla="*/ 322697 w 811974"/>
                <a:gd name="connsiteY201" fmla="*/ 251635 h 909522"/>
                <a:gd name="connsiteX202" fmla="*/ 324165 w 811974"/>
                <a:gd name="connsiteY202" fmla="*/ 249018 h 909522"/>
                <a:gd name="connsiteX203" fmla="*/ 327166 w 811974"/>
                <a:gd name="connsiteY203" fmla="*/ 250650 h 909522"/>
                <a:gd name="connsiteX204" fmla="*/ 340424 w 811974"/>
                <a:gd name="connsiteY204" fmla="*/ 247727 h 909522"/>
                <a:gd name="connsiteX205" fmla="*/ 538706 w 811974"/>
                <a:gd name="connsiteY205" fmla="*/ 167950 h 909522"/>
                <a:gd name="connsiteX206" fmla="*/ 565319 w 811974"/>
                <a:gd name="connsiteY206" fmla="*/ 150887 h 909522"/>
                <a:gd name="connsiteX207" fmla="*/ 568638 w 811974"/>
                <a:gd name="connsiteY207" fmla="*/ 145183 h 909522"/>
                <a:gd name="connsiteX208" fmla="*/ 571790 w 811974"/>
                <a:gd name="connsiteY208" fmla="*/ 146738 h 909522"/>
                <a:gd name="connsiteX209" fmla="*/ 574647 w 811974"/>
                <a:gd name="connsiteY209" fmla="*/ 144906 h 909522"/>
                <a:gd name="connsiteX210" fmla="*/ 603840 w 811974"/>
                <a:gd name="connsiteY210" fmla="*/ 114047 h 909522"/>
                <a:gd name="connsiteX211" fmla="*/ 610452 w 811974"/>
                <a:gd name="connsiteY211" fmla="*/ 80852 h 909522"/>
                <a:gd name="connsiteX212" fmla="*/ 364979 w 811974"/>
                <a:gd name="connsiteY212" fmla="*/ 77423 h 909522"/>
                <a:gd name="connsiteX213" fmla="*/ 431826 w 811974"/>
                <a:gd name="connsiteY213" fmla="*/ 95776 h 909522"/>
                <a:gd name="connsiteX214" fmla="*/ 431172 w 811974"/>
                <a:gd name="connsiteY214" fmla="*/ 98078 h 909522"/>
                <a:gd name="connsiteX215" fmla="*/ 425402 w 811974"/>
                <a:gd name="connsiteY215" fmla="*/ 92590 h 909522"/>
                <a:gd name="connsiteX216" fmla="*/ 418170 w 811974"/>
                <a:gd name="connsiteY216" fmla="*/ 99725 h 909522"/>
                <a:gd name="connsiteX217" fmla="*/ 416923 w 811974"/>
                <a:gd name="connsiteY217" fmla="*/ 102172 h 909522"/>
                <a:gd name="connsiteX218" fmla="*/ 403392 w 811974"/>
                <a:gd name="connsiteY218" fmla="*/ 93429 h 909522"/>
                <a:gd name="connsiteX219" fmla="*/ 210441 w 811974"/>
                <a:gd name="connsiteY219" fmla="*/ 158239 h 909522"/>
                <a:gd name="connsiteX220" fmla="*/ 409598 w 811974"/>
                <a:gd name="connsiteY220" fmla="*/ 116551 h 909522"/>
                <a:gd name="connsiteX221" fmla="*/ 416923 w 811974"/>
                <a:gd name="connsiteY221" fmla="*/ 102172 h 909522"/>
                <a:gd name="connsiteX222" fmla="*/ 419248 w 811974"/>
                <a:gd name="connsiteY222" fmla="*/ 103674 h 909522"/>
                <a:gd name="connsiteX223" fmla="*/ 428906 w 811974"/>
                <a:gd name="connsiteY223" fmla="*/ 106052 h 909522"/>
                <a:gd name="connsiteX224" fmla="*/ 431172 w 811974"/>
                <a:gd name="connsiteY224" fmla="*/ 98078 h 909522"/>
                <a:gd name="connsiteX225" fmla="*/ 432905 w 811974"/>
                <a:gd name="connsiteY225" fmla="*/ 99725 h 909522"/>
                <a:gd name="connsiteX226" fmla="*/ 304242 w 811974"/>
                <a:gd name="connsiteY226" fmla="*/ 174034 h 909522"/>
                <a:gd name="connsiteX227" fmla="*/ 188878 w 811974"/>
                <a:gd name="connsiteY227" fmla="*/ 163983 h 909522"/>
                <a:gd name="connsiteX228" fmla="*/ 291664 w 811974"/>
                <a:gd name="connsiteY228" fmla="*/ 94340 h 909522"/>
                <a:gd name="connsiteX229" fmla="*/ 364979 w 811974"/>
                <a:gd name="connsiteY229" fmla="*/ 77423 h 909522"/>
                <a:gd name="connsiteX230" fmla="*/ 397620 w 811974"/>
                <a:gd name="connsiteY230" fmla="*/ 50360 h 909522"/>
                <a:gd name="connsiteX231" fmla="*/ 498800 w 811974"/>
                <a:gd name="connsiteY231" fmla="*/ 77141 h 909522"/>
                <a:gd name="connsiteX232" fmla="*/ 498079 w 811974"/>
                <a:gd name="connsiteY232" fmla="*/ 79456 h 909522"/>
                <a:gd name="connsiteX233" fmla="*/ 491836 w 811974"/>
                <a:gd name="connsiteY233" fmla="*/ 73771 h 909522"/>
                <a:gd name="connsiteX234" fmla="*/ 485142 w 811974"/>
                <a:gd name="connsiteY234" fmla="*/ 80736 h 909522"/>
                <a:gd name="connsiteX235" fmla="*/ 484528 w 811974"/>
                <a:gd name="connsiteY235" fmla="*/ 83303 h 909522"/>
                <a:gd name="connsiteX236" fmla="*/ 473216 w 811974"/>
                <a:gd name="connsiteY236" fmla="*/ 71528 h 909522"/>
                <a:gd name="connsiteX237" fmla="*/ 299314 w 811974"/>
                <a:gd name="connsiteY237" fmla="*/ 87207 h 909522"/>
                <a:gd name="connsiteX238" fmla="*/ 142242 w 811974"/>
                <a:gd name="connsiteY238" fmla="*/ 176358 h 909522"/>
                <a:gd name="connsiteX239" fmla="*/ 322678 w 811974"/>
                <a:gd name="connsiteY239" fmla="*/ 173482 h 909522"/>
                <a:gd name="connsiteX240" fmla="*/ 480844 w 811974"/>
                <a:gd name="connsiteY240" fmla="*/ 98699 h 909522"/>
                <a:gd name="connsiteX241" fmla="*/ 484528 w 811974"/>
                <a:gd name="connsiteY241" fmla="*/ 83303 h 909522"/>
                <a:gd name="connsiteX242" fmla="*/ 485861 w 811974"/>
                <a:gd name="connsiteY242" fmla="*/ 84690 h 909522"/>
                <a:gd name="connsiteX243" fmla="*/ 495565 w 811974"/>
                <a:gd name="connsiteY243" fmla="*/ 87521 h 909522"/>
                <a:gd name="connsiteX244" fmla="*/ 498079 w 811974"/>
                <a:gd name="connsiteY244" fmla="*/ 79456 h 909522"/>
                <a:gd name="connsiteX245" fmla="*/ 499879 w 811974"/>
                <a:gd name="connsiteY245" fmla="*/ 81095 h 909522"/>
                <a:gd name="connsiteX246" fmla="*/ 309019 w 811974"/>
                <a:gd name="connsiteY246" fmla="*/ 192535 h 909522"/>
                <a:gd name="connsiteX247" fmla="*/ 122473 w 811974"/>
                <a:gd name="connsiteY247" fmla="*/ 181751 h 909522"/>
                <a:gd name="connsiteX248" fmla="*/ 286734 w 811974"/>
                <a:gd name="connsiteY248" fmla="*/ 75344 h 909522"/>
                <a:gd name="connsiteX249" fmla="*/ 397620 w 811974"/>
                <a:gd name="connsiteY249" fmla="*/ 50360 h 909522"/>
                <a:gd name="connsiteX250" fmla="*/ 499070 w 811974"/>
                <a:gd name="connsiteY250" fmla="*/ 27320 h 909522"/>
                <a:gd name="connsiteX251" fmla="*/ 570295 w 811974"/>
                <a:gd name="connsiteY251" fmla="*/ 61103 h 909522"/>
                <a:gd name="connsiteX252" fmla="*/ 555906 w 811974"/>
                <a:gd name="connsiteY252" fmla="*/ 65056 h 909522"/>
                <a:gd name="connsiteX253" fmla="*/ 443314 w 811974"/>
                <a:gd name="connsiteY253" fmla="*/ 42415 h 909522"/>
                <a:gd name="connsiteX254" fmla="*/ 285757 w 811974"/>
                <a:gd name="connsiteY254" fmla="*/ 71166 h 909522"/>
                <a:gd name="connsiteX255" fmla="*/ 140071 w 811974"/>
                <a:gd name="connsiteY255" fmla="*/ 127589 h 909522"/>
                <a:gd name="connsiteX256" fmla="*/ 66689 w 811974"/>
                <a:gd name="connsiteY256" fmla="*/ 198029 h 909522"/>
                <a:gd name="connsiteX257" fmla="*/ 172446 w 811974"/>
                <a:gd name="connsiteY257" fmla="*/ 221029 h 909522"/>
                <a:gd name="connsiteX258" fmla="*/ 328204 w 811974"/>
                <a:gd name="connsiteY258" fmla="*/ 194076 h 909522"/>
                <a:gd name="connsiteX259" fmla="*/ 476408 w 811974"/>
                <a:gd name="connsiteY259" fmla="*/ 138371 h 909522"/>
                <a:gd name="connsiteX260" fmla="*/ 555906 w 811974"/>
                <a:gd name="connsiteY260" fmla="*/ 65056 h 909522"/>
                <a:gd name="connsiteX261" fmla="*/ 570295 w 811974"/>
                <a:gd name="connsiteY261" fmla="*/ 61103 h 909522"/>
                <a:gd name="connsiteX262" fmla="*/ 526049 w 811974"/>
                <a:gd name="connsiteY262" fmla="*/ 126511 h 909522"/>
                <a:gd name="connsiteX263" fmla="*/ 332161 w 811974"/>
                <a:gd name="connsiteY263" fmla="*/ 208451 h 909522"/>
                <a:gd name="connsiteX264" fmla="*/ 123164 w 811974"/>
                <a:gd name="connsiteY264" fmla="*/ 235764 h 909522"/>
                <a:gd name="connsiteX265" fmla="*/ 52300 w 811974"/>
                <a:gd name="connsiteY265" fmla="*/ 201623 h 909522"/>
                <a:gd name="connsiteX266" fmla="*/ 96186 w 811974"/>
                <a:gd name="connsiteY266" fmla="*/ 136574 h 909522"/>
                <a:gd name="connsiteX267" fmla="*/ 290074 w 811974"/>
                <a:gd name="connsiteY267" fmla="*/ 54634 h 909522"/>
                <a:gd name="connsiteX268" fmla="*/ 499070 w 811974"/>
                <a:gd name="connsiteY268" fmla="*/ 27320 h 909522"/>
                <a:gd name="connsiteX269" fmla="*/ 504632 w 811974"/>
                <a:gd name="connsiteY269" fmla="*/ 16941 h 909522"/>
                <a:gd name="connsiteX270" fmla="*/ 472481 w 811974"/>
                <a:gd name="connsiteY270" fmla="*/ 18036 h 909522"/>
                <a:gd name="connsiteX271" fmla="*/ 286727 w 811974"/>
                <a:gd name="connsiteY271" fmla="*/ 48588 h 909522"/>
                <a:gd name="connsiteX272" fmla="*/ 99534 w 811974"/>
                <a:gd name="connsiteY272" fmla="*/ 122272 h 909522"/>
                <a:gd name="connsiteX273" fmla="*/ 15657 w 811974"/>
                <a:gd name="connsiteY273" fmla="*/ 210692 h 909522"/>
                <a:gd name="connsiteX274" fmla="*/ 139132 w 811974"/>
                <a:gd name="connsiteY274" fmla="*/ 244120 h 909522"/>
                <a:gd name="connsiteX275" fmla="*/ 331366 w 811974"/>
                <a:gd name="connsiteY275" fmla="*/ 212849 h 909522"/>
                <a:gd name="connsiteX276" fmla="*/ 512800 w 811974"/>
                <a:gd name="connsiteY276" fmla="*/ 142400 h 909522"/>
                <a:gd name="connsiteX277" fmla="*/ 595316 w 811974"/>
                <a:gd name="connsiteY277" fmla="*/ 80634 h 909522"/>
                <a:gd name="connsiteX278" fmla="*/ 602209 w 811974"/>
                <a:gd name="connsiteY278" fmla="*/ 52397 h 909522"/>
                <a:gd name="connsiteX279" fmla="*/ 601728 w 811974"/>
                <a:gd name="connsiteY279" fmla="*/ 50737 h 909522"/>
                <a:gd name="connsiteX280" fmla="*/ 580410 w 811974"/>
                <a:gd name="connsiteY280" fmla="*/ 28903 h 909522"/>
                <a:gd name="connsiteX281" fmla="*/ 504632 w 811974"/>
                <a:gd name="connsiteY281" fmla="*/ 16941 h 909522"/>
                <a:gd name="connsiteX282" fmla="*/ 520629 w 811974"/>
                <a:gd name="connsiteY282" fmla="*/ 334 h 909522"/>
                <a:gd name="connsiteX283" fmla="*/ 602500 w 811974"/>
                <a:gd name="connsiteY283" fmla="*/ 25935 h 909522"/>
                <a:gd name="connsiteX284" fmla="*/ 613430 w 811974"/>
                <a:gd name="connsiteY284" fmla="*/ 42109 h 909522"/>
                <a:gd name="connsiteX285" fmla="*/ 614996 w 811974"/>
                <a:gd name="connsiteY285" fmla="*/ 42895 h 909522"/>
                <a:gd name="connsiteX286" fmla="*/ 615647 w 811974"/>
                <a:gd name="connsiteY286" fmla="*/ 45390 h 909522"/>
                <a:gd name="connsiteX287" fmla="*/ 616836 w 811974"/>
                <a:gd name="connsiteY287" fmla="*/ 47150 h 909522"/>
                <a:gd name="connsiteX288" fmla="*/ 615975 w 811974"/>
                <a:gd name="connsiteY288" fmla="*/ 46648 h 909522"/>
                <a:gd name="connsiteX289" fmla="*/ 616345 w 811974"/>
                <a:gd name="connsiteY289" fmla="*/ 48066 h 909522"/>
                <a:gd name="connsiteX290" fmla="*/ 616836 w 811974"/>
                <a:gd name="connsiteY290" fmla="*/ 47150 h 909522"/>
                <a:gd name="connsiteX291" fmla="*/ 616714 w 811974"/>
                <a:gd name="connsiteY291" fmla="*/ 49478 h 909522"/>
                <a:gd name="connsiteX292" fmla="*/ 623868 w 811974"/>
                <a:gd name="connsiteY292" fmla="*/ 76893 h 909522"/>
                <a:gd name="connsiteX293" fmla="*/ 617252 w 811974"/>
                <a:gd name="connsiteY293" fmla="*/ 118047 h 909522"/>
                <a:gd name="connsiteX294" fmla="*/ 605379 w 811974"/>
                <a:gd name="connsiteY294" fmla="*/ 134758 h 909522"/>
                <a:gd name="connsiteX295" fmla="*/ 811658 w 811974"/>
                <a:gd name="connsiteY295" fmla="*/ 732979 h 909522"/>
                <a:gd name="connsiteX296" fmla="*/ 808062 w 811974"/>
                <a:gd name="connsiteY296" fmla="*/ 741256 h 909522"/>
                <a:gd name="connsiteX297" fmla="*/ 780735 w 811974"/>
                <a:gd name="connsiteY297" fmla="*/ 754932 h 909522"/>
                <a:gd name="connsiteX298" fmla="*/ 769589 w 811974"/>
                <a:gd name="connsiteY298" fmla="*/ 750613 h 909522"/>
                <a:gd name="connsiteX299" fmla="*/ 567753 w 811974"/>
                <a:gd name="connsiteY299" fmla="*/ 166056 h 909522"/>
                <a:gd name="connsiteX300" fmla="*/ 529496 w 811974"/>
                <a:gd name="connsiteY300" fmla="*/ 191707 h 909522"/>
                <a:gd name="connsiteX301" fmla="*/ 438571 w 811974"/>
                <a:gd name="connsiteY301" fmla="*/ 232911 h 909522"/>
                <a:gd name="connsiteX302" fmla="*/ 362466 w 811974"/>
                <a:gd name="connsiteY302" fmla="*/ 256497 h 909522"/>
                <a:gd name="connsiteX303" fmla="*/ 371337 w 811974"/>
                <a:gd name="connsiteY303" fmla="*/ 288684 h 909522"/>
                <a:gd name="connsiteX304" fmla="*/ 384074 w 811974"/>
                <a:gd name="connsiteY304" fmla="*/ 287272 h 909522"/>
                <a:gd name="connsiteX305" fmla="*/ 399779 w 811974"/>
                <a:gd name="connsiteY305" fmla="*/ 289544 h 909522"/>
                <a:gd name="connsiteX306" fmla="*/ 408117 w 811974"/>
                <a:gd name="connsiteY306" fmla="*/ 298367 h 909522"/>
                <a:gd name="connsiteX307" fmla="*/ 408967 w 811974"/>
                <a:gd name="connsiteY307" fmla="*/ 298832 h 909522"/>
                <a:gd name="connsiteX308" fmla="*/ 430817 w 811974"/>
                <a:gd name="connsiteY308" fmla="*/ 378885 h 909522"/>
                <a:gd name="connsiteX309" fmla="*/ 427952 w 811974"/>
                <a:gd name="connsiteY309" fmla="*/ 394681 h 909522"/>
                <a:gd name="connsiteX310" fmla="*/ 424023 w 811974"/>
                <a:gd name="connsiteY310" fmla="*/ 397246 h 909522"/>
                <a:gd name="connsiteX311" fmla="*/ 424086 w 811974"/>
                <a:gd name="connsiteY311" fmla="*/ 397280 h 909522"/>
                <a:gd name="connsiteX312" fmla="*/ 475679 w 811974"/>
                <a:gd name="connsiteY312" fmla="*/ 585492 h 909522"/>
                <a:gd name="connsiteX313" fmla="*/ 499537 w 811974"/>
                <a:gd name="connsiteY313" fmla="*/ 661290 h 909522"/>
                <a:gd name="connsiteX314" fmla="*/ 501719 w 811974"/>
                <a:gd name="connsiteY314" fmla="*/ 670837 h 909522"/>
                <a:gd name="connsiteX315" fmla="*/ 504517 w 811974"/>
                <a:gd name="connsiteY315" fmla="*/ 670097 h 909522"/>
                <a:gd name="connsiteX316" fmla="*/ 513526 w 811974"/>
                <a:gd name="connsiteY316" fmla="*/ 675141 h 909522"/>
                <a:gd name="connsiteX317" fmla="*/ 516010 w 811974"/>
                <a:gd name="connsiteY317" fmla="*/ 682871 h 909522"/>
                <a:gd name="connsiteX318" fmla="*/ 507400 w 811974"/>
                <a:gd name="connsiteY318" fmla="*/ 692076 h 909522"/>
                <a:gd name="connsiteX319" fmla="*/ 520012 w 811974"/>
                <a:gd name="connsiteY319" fmla="*/ 695319 h 909522"/>
                <a:gd name="connsiteX320" fmla="*/ 516010 w 811974"/>
                <a:gd name="connsiteY320" fmla="*/ 682871 h 909522"/>
                <a:gd name="connsiteX321" fmla="*/ 554246 w 811974"/>
                <a:gd name="connsiteY321" fmla="*/ 641992 h 909522"/>
                <a:gd name="connsiteX322" fmla="*/ 564696 w 811974"/>
                <a:gd name="connsiteY322" fmla="*/ 641632 h 909522"/>
                <a:gd name="connsiteX323" fmla="*/ 566899 w 811974"/>
                <a:gd name="connsiteY323" fmla="*/ 643654 h 909522"/>
                <a:gd name="connsiteX324" fmla="*/ 588496 w 811974"/>
                <a:gd name="connsiteY324" fmla="*/ 619320 h 909522"/>
                <a:gd name="connsiteX325" fmla="*/ 621071 w 811974"/>
                <a:gd name="connsiteY325" fmla="*/ 602600 h 909522"/>
                <a:gd name="connsiteX326" fmla="*/ 628230 w 811974"/>
                <a:gd name="connsiteY326" fmla="*/ 612050 h 909522"/>
                <a:gd name="connsiteX327" fmla="*/ 623577 w 811974"/>
                <a:gd name="connsiteY327" fmla="*/ 628044 h 909522"/>
                <a:gd name="connsiteX328" fmla="*/ 610690 w 811974"/>
                <a:gd name="connsiteY328" fmla="*/ 641494 h 909522"/>
                <a:gd name="connsiteX329" fmla="*/ 588411 w 811974"/>
                <a:gd name="connsiteY329" fmla="*/ 665835 h 909522"/>
                <a:gd name="connsiteX330" fmla="*/ 594966 w 811974"/>
                <a:gd name="connsiteY330" fmla="*/ 674060 h 909522"/>
                <a:gd name="connsiteX331" fmla="*/ 580552 w 811974"/>
                <a:gd name="connsiteY331" fmla="*/ 698202 h 909522"/>
                <a:gd name="connsiteX332" fmla="*/ 558868 w 811974"/>
                <a:gd name="connsiteY332" fmla="*/ 721171 h 909522"/>
                <a:gd name="connsiteX333" fmla="*/ 566076 w 811974"/>
                <a:gd name="connsiteY333" fmla="*/ 720550 h 909522"/>
                <a:gd name="connsiteX334" fmla="*/ 668569 w 811974"/>
                <a:gd name="connsiteY334" fmla="*/ 770367 h 909522"/>
                <a:gd name="connsiteX335" fmla="*/ 520026 w 811974"/>
                <a:gd name="connsiteY335" fmla="*/ 882931 h 909522"/>
                <a:gd name="connsiteX336" fmla="*/ 318483 w 811974"/>
                <a:gd name="connsiteY336" fmla="*/ 866028 h 909522"/>
                <a:gd name="connsiteX337" fmla="*/ 391493 w 811974"/>
                <a:gd name="connsiteY337" fmla="*/ 765591 h 909522"/>
                <a:gd name="connsiteX338" fmla="*/ 424559 w 811974"/>
                <a:gd name="connsiteY338" fmla="*/ 750735 h 909522"/>
                <a:gd name="connsiteX339" fmla="*/ 399552 w 811974"/>
                <a:gd name="connsiteY339" fmla="*/ 669342 h 909522"/>
                <a:gd name="connsiteX340" fmla="*/ 377543 w 811974"/>
                <a:gd name="connsiteY340" fmla="*/ 577935 h 909522"/>
                <a:gd name="connsiteX341" fmla="*/ 334724 w 811974"/>
                <a:gd name="connsiteY341" fmla="*/ 421812 h 909522"/>
                <a:gd name="connsiteX342" fmla="*/ 327956 w 811974"/>
                <a:gd name="connsiteY342" fmla="*/ 420090 h 909522"/>
                <a:gd name="connsiteX343" fmla="*/ 317624 w 811974"/>
                <a:gd name="connsiteY343" fmla="*/ 406886 h 909522"/>
                <a:gd name="connsiteX344" fmla="*/ 297076 w 811974"/>
                <a:gd name="connsiteY344" fmla="*/ 331844 h 909522"/>
                <a:gd name="connsiteX345" fmla="*/ 297056 w 811974"/>
                <a:gd name="connsiteY345" fmla="*/ 331829 h 909522"/>
                <a:gd name="connsiteX346" fmla="*/ 297064 w 811974"/>
                <a:gd name="connsiteY346" fmla="*/ 331800 h 909522"/>
                <a:gd name="connsiteX347" fmla="*/ 296490 w 811974"/>
                <a:gd name="connsiteY347" fmla="*/ 329705 h 909522"/>
                <a:gd name="connsiteX348" fmla="*/ 296863 w 811974"/>
                <a:gd name="connsiteY348" fmla="*/ 329064 h 909522"/>
                <a:gd name="connsiteX349" fmla="*/ 295981 w 811974"/>
                <a:gd name="connsiteY349" fmla="*/ 328203 h 909522"/>
                <a:gd name="connsiteX350" fmla="*/ 319147 w 811974"/>
                <a:gd name="connsiteY350" fmla="*/ 302865 h 909522"/>
                <a:gd name="connsiteX351" fmla="*/ 330244 w 811974"/>
                <a:gd name="connsiteY351" fmla="*/ 298880 h 909522"/>
                <a:gd name="connsiteX352" fmla="*/ 321649 w 811974"/>
                <a:gd name="connsiteY352" fmla="*/ 267379 h 909522"/>
                <a:gd name="connsiteX353" fmla="*/ 248069 w 811974"/>
                <a:gd name="connsiteY353" fmla="*/ 284462 h 909522"/>
                <a:gd name="connsiteX354" fmla="*/ 148340 w 811974"/>
                <a:gd name="connsiteY354" fmla="*/ 294847 h 909522"/>
                <a:gd name="connsiteX355" fmla="*/ 104598 w 811974"/>
                <a:gd name="connsiteY355" fmla="*/ 292180 h 909522"/>
                <a:gd name="connsiteX356" fmla="*/ 225872 w 811974"/>
                <a:gd name="connsiteY356" fmla="*/ 897981 h 909522"/>
                <a:gd name="connsiteX357" fmla="*/ 218692 w 811974"/>
                <a:gd name="connsiteY357" fmla="*/ 907334 h 909522"/>
                <a:gd name="connsiteX358" fmla="*/ 187818 w 811974"/>
                <a:gd name="connsiteY358" fmla="*/ 909492 h 909522"/>
                <a:gd name="connsiteX359" fmla="*/ 180638 w 811974"/>
                <a:gd name="connsiteY359" fmla="*/ 904096 h 909522"/>
                <a:gd name="connsiteX360" fmla="*/ 56793 w 811974"/>
                <a:gd name="connsiteY360" fmla="*/ 284374 h 909522"/>
                <a:gd name="connsiteX361" fmla="*/ 49188 w 811974"/>
                <a:gd name="connsiteY361" fmla="*/ 282477 h 909522"/>
                <a:gd name="connsiteX362" fmla="*/ 0 w 811974"/>
                <a:gd name="connsiteY362" fmla="*/ 214307 h 909522"/>
                <a:gd name="connsiteX363" fmla="*/ 4517 w 811974"/>
                <a:gd name="connsiteY363" fmla="*/ 206462 h 909522"/>
                <a:gd name="connsiteX364" fmla="*/ 3012 w 811974"/>
                <a:gd name="connsiteY364" fmla="*/ 201212 h 909522"/>
                <a:gd name="connsiteX365" fmla="*/ 42656 w 811974"/>
                <a:gd name="connsiteY365" fmla="*/ 142041 h 909522"/>
                <a:gd name="connsiteX366" fmla="*/ 405523 w 811974"/>
                <a:gd name="connsiteY366" fmla="*/ 9050 h 909522"/>
                <a:gd name="connsiteX367" fmla="*/ 520629 w 811974"/>
                <a:gd name="connsiteY367" fmla="*/ 334 h 90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Lst>
              <a:rect l="l" t="t" r="r" b="b"/>
              <a:pathLst>
                <a:path w="811974" h="909522">
                  <a:moveTo>
                    <a:pt x="456867" y="881008"/>
                  </a:moveTo>
                  <a:lnTo>
                    <a:pt x="428054" y="884717"/>
                  </a:lnTo>
                  <a:lnTo>
                    <a:pt x="441113" y="884324"/>
                  </a:lnTo>
                  <a:close/>
                  <a:moveTo>
                    <a:pt x="594092" y="838153"/>
                  </a:moveTo>
                  <a:lnTo>
                    <a:pt x="548940" y="857270"/>
                  </a:lnTo>
                  <a:cubicBezTo>
                    <a:pt x="532662" y="862924"/>
                    <a:pt x="517946" y="867096"/>
                    <a:pt x="507700" y="869802"/>
                  </a:cubicBezTo>
                  <a:lnTo>
                    <a:pt x="489959" y="874041"/>
                  </a:lnTo>
                  <a:lnTo>
                    <a:pt x="516060" y="868546"/>
                  </a:lnTo>
                  <a:cubicBezTo>
                    <a:pt x="536611" y="862612"/>
                    <a:pt x="564824" y="853531"/>
                    <a:pt x="590377" y="840540"/>
                  </a:cubicBezTo>
                  <a:close/>
                  <a:moveTo>
                    <a:pt x="626743" y="816384"/>
                  </a:moveTo>
                  <a:lnTo>
                    <a:pt x="615914" y="824133"/>
                  </a:lnTo>
                  <a:lnTo>
                    <a:pt x="625423" y="818024"/>
                  </a:lnTo>
                  <a:close/>
                  <a:moveTo>
                    <a:pt x="585230" y="740043"/>
                  </a:moveTo>
                  <a:cubicBezTo>
                    <a:pt x="571850" y="739392"/>
                    <a:pt x="557881" y="739723"/>
                    <a:pt x="545407" y="740462"/>
                  </a:cubicBezTo>
                  <a:lnTo>
                    <a:pt x="527740" y="741930"/>
                  </a:lnTo>
                  <a:lnTo>
                    <a:pt x="516556" y="745455"/>
                  </a:lnTo>
                  <a:lnTo>
                    <a:pt x="515559" y="756838"/>
                  </a:lnTo>
                  <a:cubicBezTo>
                    <a:pt x="507473" y="784348"/>
                    <a:pt x="474600" y="795622"/>
                    <a:pt x="450148" y="783983"/>
                  </a:cubicBezTo>
                  <a:lnTo>
                    <a:pt x="433585" y="765835"/>
                  </a:lnTo>
                  <a:lnTo>
                    <a:pt x="420816" y="771492"/>
                  </a:lnTo>
                  <a:cubicBezTo>
                    <a:pt x="414958" y="774255"/>
                    <a:pt x="408189" y="777622"/>
                    <a:pt x="401089" y="781435"/>
                  </a:cubicBezTo>
                  <a:lnTo>
                    <a:pt x="365302" y="804459"/>
                  </a:lnTo>
                  <a:lnTo>
                    <a:pt x="346575" y="820888"/>
                  </a:lnTo>
                  <a:lnTo>
                    <a:pt x="343863" y="823579"/>
                  </a:lnTo>
                  <a:cubicBezTo>
                    <a:pt x="332219" y="838819"/>
                    <a:pt x="333214" y="853837"/>
                    <a:pt x="362467" y="864390"/>
                  </a:cubicBezTo>
                  <a:cubicBezTo>
                    <a:pt x="405246" y="879904"/>
                    <a:pt x="461686" y="866916"/>
                    <a:pt x="503746" y="855370"/>
                  </a:cubicBezTo>
                  <a:cubicBezTo>
                    <a:pt x="546525" y="843464"/>
                    <a:pt x="605481" y="824703"/>
                    <a:pt x="633521" y="787901"/>
                  </a:cubicBezTo>
                  <a:cubicBezTo>
                    <a:pt x="660213" y="752792"/>
                    <a:pt x="625370" y="741997"/>
                    <a:pt x="585230" y="740043"/>
                  </a:cubicBezTo>
                  <a:close/>
                  <a:moveTo>
                    <a:pt x="504324" y="682232"/>
                  </a:moveTo>
                  <a:lnTo>
                    <a:pt x="505037" y="685351"/>
                  </a:lnTo>
                  <a:lnTo>
                    <a:pt x="508121" y="684510"/>
                  </a:lnTo>
                  <a:close/>
                  <a:moveTo>
                    <a:pt x="562537" y="652155"/>
                  </a:moveTo>
                  <a:lnTo>
                    <a:pt x="554246" y="652441"/>
                  </a:lnTo>
                  <a:lnTo>
                    <a:pt x="559740" y="657459"/>
                  </a:lnTo>
                  <a:lnTo>
                    <a:pt x="518210" y="702526"/>
                  </a:lnTo>
                  <a:cubicBezTo>
                    <a:pt x="516229" y="704868"/>
                    <a:pt x="513436" y="705318"/>
                    <a:pt x="510958" y="704552"/>
                  </a:cubicBezTo>
                  <a:lnTo>
                    <a:pt x="508982" y="702609"/>
                  </a:lnTo>
                  <a:lnTo>
                    <a:pt x="514225" y="725548"/>
                  </a:lnTo>
                  <a:lnTo>
                    <a:pt x="523249" y="724238"/>
                  </a:lnTo>
                  <a:lnTo>
                    <a:pt x="536081" y="723133"/>
                  </a:lnTo>
                  <a:lnTo>
                    <a:pt x="543795" y="714776"/>
                  </a:lnTo>
                  <a:cubicBezTo>
                    <a:pt x="552444" y="706129"/>
                    <a:pt x="560732" y="696760"/>
                    <a:pt x="569741" y="688113"/>
                  </a:cubicBezTo>
                  <a:lnTo>
                    <a:pt x="579084" y="678449"/>
                  </a:lnTo>
                  <a:lnTo>
                    <a:pt x="582714" y="683068"/>
                  </a:lnTo>
                  <a:cubicBezTo>
                    <a:pt x="582714" y="680546"/>
                    <a:pt x="582714" y="678024"/>
                    <a:pt x="582714" y="675502"/>
                  </a:cubicBezTo>
                  <a:cubicBezTo>
                    <a:pt x="584516" y="671178"/>
                    <a:pt x="582714" y="675141"/>
                    <a:pt x="580191" y="677303"/>
                  </a:cubicBezTo>
                  <a:lnTo>
                    <a:pt x="579084" y="678449"/>
                  </a:lnTo>
                  <a:lnTo>
                    <a:pt x="574434" y="672531"/>
                  </a:lnTo>
                  <a:lnTo>
                    <a:pt x="572074" y="672573"/>
                  </a:lnTo>
                  <a:lnTo>
                    <a:pt x="571954" y="669376"/>
                  </a:lnTo>
                  <a:lnTo>
                    <a:pt x="569831" y="666674"/>
                  </a:lnTo>
                  <a:lnTo>
                    <a:pt x="559740" y="657459"/>
                  </a:lnTo>
                  <a:lnTo>
                    <a:pt x="562646" y="654306"/>
                  </a:lnTo>
                  <a:close/>
                  <a:moveTo>
                    <a:pt x="613554" y="608416"/>
                  </a:moveTo>
                  <a:cubicBezTo>
                    <a:pt x="613196" y="611687"/>
                    <a:pt x="612480" y="614958"/>
                    <a:pt x="612122" y="618230"/>
                  </a:cubicBezTo>
                  <a:cubicBezTo>
                    <a:pt x="612122" y="617866"/>
                    <a:pt x="614985" y="615685"/>
                    <a:pt x="611764" y="618957"/>
                  </a:cubicBezTo>
                  <a:lnTo>
                    <a:pt x="608314" y="622639"/>
                  </a:lnTo>
                  <a:lnTo>
                    <a:pt x="605723" y="623637"/>
                  </a:lnTo>
                  <a:cubicBezTo>
                    <a:pt x="601830" y="626772"/>
                    <a:pt x="598519" y="630952"/>
                    <a:pt x="594223" y="635678"/>
                  </a:cubicBezTo>
                  <a:lnTo>
                    <a:pt x="577992" y="653836"/>
                  </a:lnTo>
                  <a:lnTo>
                    <a:pt x="578617" y="654410"/>
                  </a:lnTo>
                  <a:lnTo>
                    <a:pt x="597803" y="633860"/>
                  </a:lnTo>
                  <a:lnTo>
                    <a:pt x="608314" y="622639"/>
                  </a:lnTo>
                  <a:lnTo>
                    <a:pt x="620713" y="617866"/>
                  </a:lnTo>
                  <a:cubicBezTo>
                    <a:pt x="618207" y="614595"/>
                    <a:pt x="616059" y="611687"/>
                    <a:pt x="613554" y="608416"/>
                  </a:cubicBezTo>
                  <a:close/>
                  <a:moveTo>
                    <a:pt x="457373" y="576845"/>
                  </a:moveTo>
                  <a:lnTo>
                    <a:pt x="447891" y="583894"/>
                  </a:lnTo>
                  <a:cubicBezTo>
                    <a:pt x="435539" y="590608"/>
                    <a:pt x="419930" y="595027"/>
                    <a:pt x="406311" y="594562"/>
                  </a:cubicBezTo>
                  <a:lnTo>
                    <a:pt x="396769" y="592115"/>
                  </a:lnTo>
                  <a:lnTo>
                    <a:pt x="398108" y="597008"/>
                  </a:lnTo>
                  <a:cubicBezTo>
                    <a:pt x="408572" y="634794"/>
                    <a:pt x="419035" y="673300"/>
                    <a:pt x="429498" y="711087"/>
                  </a:cubicBezTo>
                  <a:cubicBezTo>
                    <a:pt x="435992" y="735198"/>
                    <a:pt x="439239" y="781621"/>
                    <a:pt x="477483" y="772264"/>
                  </a:cubicBezTo>
                  <a:cubicBezTo>
                    <a:pt x="487586" y="769745"/>
                    <a:pt x="493809" y="765135"/>
                    <a:pt x="497361" y="759264"/>
                  </a:cubicBezTo>
                  <a:lnTo>
                    <a:pt x="501085" y="739351"/>
                  </a:lnTo>
                  <a:lnTo>
                    <a:pt x="499432" y="738247"/>
                  </a:lnTo>
                  <a:lnTo>
                    <a:pt x="500594" y="736299"/>
                  </a:lnTo>
                  <a:lnTo>
                    <a:pt x="500397" y="735523"/>
                  </a:lnTo>
                  <a:lnTo>
                    <a:pt x="500196" y="735393"/>
                  </a:lnTo>
                  <a:lnTo>
                    <a:pt x="500313" y="735196"/>
                  </a:lnTo>
                  <a:lnTo>
                    <a:pt x="491342" y="699956"/>
                  </a:lnTo>
                  <a:lnTo>
                    <a:pt x="489750" y="694892"/>
                  </a:lnTo>
                  <a:cubicBezTo>
                    <a:pt x="479287" y="656746"/>
                    <a:pt x="468824" y="618600"/>
                    <a:pt x="458361" y="580454"/>
                  </a:cubicBezTo>
                  <a:close/>
                  <a:moveTo>
                    <a:pt x="410600" y="406013"/>
                  </a:moveTo>
                  <a:lnTo>
                    <a:pt x="405071" y="409623"/>
                  </a:lnTo>
                  <a:cubicBezTo>
                    <a:pt x="396251" y="413438"/>
                    <a:pt x="386937" y="416220"/>
                    <a:pt x="379236" y="418374"/>
                  </a:cubicBezTo>
                  <a:lnTo>
                    <a:pt x="350506" y="423148"/>
                  </a:lnTo>
                  <a:lnTo>
                    <a:pt x="392762" y="577481"/>
                  </a:lnTo>
                  <a:lnTo>
                    <a:pt x="395272" y="576787"/>
                  </a:lnTo>
                  <a:cubicBezTo>
                    <a:pt x="410112" y="585149"/>
                    <a:pt x="441602" y="573515"/>
                    <a:pt x="452460" y="561882"/>
                  </a:cubicBezTo>
                  <a:lnTo>
                    <a:pt x="453275" y="561878"/>
                  </a:lnTo>
                  <a:close/>
                  <a:moveTo>
                    <a:pt x="299879" y="321902"/>
                  </a:moveTo>
                  <a:lnTo>
                    <a:pt x="298777" y="325776"/>
                  </a:lnTo>
                  <a:lnTo>
                    <a:pt x="300896" y="322136"/>
                  </a:lnTo>
                  <a:close/>
                  <a:moveTo>
                    <a:pt x="398716" y="317934"/>
                  </a:moveTo>
                  <a:lnTo>
                    <a:pt x="392005" y="323036"/>
                  </a:lnTo>
                  <a:cubicBezTo>
                    <a:pt x="381116" y="328838"/>
                    <a:pt x="368032" y="332555"/>
                    <a:pt x="361938" y="334368"/>
                  </a:cubicBezTo>
                  <a:cubicBezTo>
                    <a:pt x="354231" y="336725"/>
                    <a:pt x="340789" y="340895"/>
                    <a:pt x="327884" y="342073"/>
                  </a:cubicBezTo>
                  <a:lnTo>
                    <a:pt x="315459" y="341337"/>
                  </a:lnTo>
                  <a:lnTo>
                    <a:pt x="328729" y="390732"/>
                  </a:lnTo>
                  <a:cubicBezTo>
                    <a:pt x="329803" y="395758"/>
                    <a:pt x="331236" y="400065"/>
                    <a:pt x="332311" y="404732"/>
                  </a:cubicBezTo>
                  <a:lnTo>
                    <a:pt x="332593" y="405882"/>
                  </a:lnTo>
                  <a:lnTo>
                    <a:pt x="331953" y="405809"/>
                  </a:lnTo>
                  <a:cubicBezTo>
                    <a:pt x="332311" y="405989"/>
                    <a:pt x="332759" y="406976"/>
                    <a:pt x="332938" y="407290"/>
                  </a:cubicBezTo>
                  <a:lnTo>
                    <a:pt x="332593" y="405882"/>
                  </a:lnTo>
                  <a:lnTo>
                    <a:pt x="356893" y="408636"/>
                  </a:lnTo>
                  <a:cubicBezTo>
                    <a:pt x="365982" y="407066"/>
                    <a:pt x="375116" y="403835"/>
                    <a:pt x="382101" y="401501"/>
                  </a:cubicBezTo>
                  <a:cubicBezTo>
                    <a:pt x="391773" y="398630"/>
                    <a:pt x="401444" y="394681"/>
                    <a:pt x="410400" y="389296"/>
                  </a:cubicBezTo>
                  <a:cubicBezTo>
                    <a:pt x="410937" y="388937"/>
                    <a:pt x="412997" y="387142"/>
                    <a:pt x="415056" y="385437"/>
                  </a:cubicBezTo>
                  <a:lnTo>
                    <a:pt x="416693" y="384270"/>
                  </a:lnTo>
                  <a:lnTo>
                    <a:pt x="417967" y="386514"/>
                  </a:lnTo>
                  <a:cubicBezTo>
                    <a:pt x="417564" y="384809"/>
                    <a:pt x="417205" y="381937"/>
                    <a:pt x="419713" y="382116"/>
                  </a:cubicBezTo>
                  <a:lnTo>
                    <a:pt x="416693" y="384270"/>
                  </a:lnTo>
                  <a:lnTo>
                    <a:pt x="416489" y="383911"/>
                  </a:lnTo>
                  <a:cubicBezTo>
                    <a:pt x="413982" y="378885"/>
                    <a:pt x="413265" y="372065"/>
                    <a:pt x="411832" y="366680"/>
                  </a:cubicBezTo>
                  <a:close/>
                  <a:moveTo>
                    <a:pt x="379845" y="302349"/>
                  </a:moveTo>
                  <a:cubicBezTo>
                    <a:pt x="360311" y="304346"/>
                    <a:pt x="325550" y="313036"/>
                    <a:pt x="314505" y="322488"/>
                  </a:cubicBezTo>
                  <a:lnTo>
                    <a:pt x="313073" y="324847"/>
                  </a:lnTo>
                  <a:lnTo>
                    <a:pt x="309961" y="324214"/>
                  </a:lnTo>
                  <a:lnTo>
                    <a:pt x="308043" y="323774"/>
                  </a:lnTo>
                  <a:lnTo>
                    <a:pt x="311177" y="325397"/>
                  </a:lnTo>
                  <a:lnTo>
                    <a:pt x="311656" y="327182"/>
                  </a:lnTo>
                  <a:lnTo>
                    <a:pt x="313073" y="324847"/>
                  </a:lnTo>
                  <a:lnTo>
                    <a:pt x="326439" y="327563"/>
                  </a:lnTo>
                  <a:cubicBezTo>
                    <a:pt x="351408" y="325166"/>
                    <a:pt x="394828" y="308440"/>
                    <a:pt x="393483" y="303544"/>
                  </a:cubicBezTo>
                  <a:cubicBezTo>
                    <a:pt x="393035" y="301822"/>
                    <a:pt x="387658" y="301550"/>
                    <a:pt x="379845" y="302349"/>
                  </a:cubicBezTo>
                  <a:close/>
                  <a:moveTo>
                    <a:pt x="72448" y="288277"/>
                  </a:moveTo>
                  <a:lnTo>
                    <a:pt x="123557" y="542595"/>
                  </a:lnTo>
                  <a:cubicBezTo>
                    <a:pt x="144379" y="647628"/>
                    <a:pt x="165560" y="752661"/>
                    <a:pt x="186741" y="857335"/>
                  </a:cubicBezTo>
                  <a:lnTo>
                    <a:pt x="194009" y="893050"/>
                  </a:lnTo>
                  <a:lnTo>
                    <a:pt x="193472" y="893035"/>
                  </a:lnTo>
                  <a:cubicBezTo>
                    <a:pt x="191049" y="893485"/>
                    <a:pt x="190511" y="895104"/>
                    <a:pt x="194998" y="899780"/>
                  </a:cubicBezTo>
                  <a:cubicBezTo>
                    <a:pt x="194280" y="898701"/>
                    <a:pt x="194639" y="895823"/>
                    <a:pt x="194280" y="894384"/>
                  </a:cubicBezTo>
                  <a:lnTo>
                    <a:pt x="194009" y="893050"/>
                  </a:lnTo>
                  <a:lnTo>
                    <a:pt x="203255" y="893305"/>
                  </a:lnTo>
                  <a:lnTo>
                    <a:pt x="210407" y="892516"/>
                  </a:lnTo>
                  <a:lnTo>
                    <a:pt x="211512" y="901578"/>
                  </a:lnTo>
                  <a:cubicBezTo>
                    <a:pt x="212948" y="894564"/>
                    <a:pt x="214204" y="892496"/>
                    <a:pt x="213442" y="892181"/>
                  </a:cubicBezTo>
                  <a:lnTo>
                    <a:pt x="210407" y="892516"/>
                  </a:lnTo>
                  <a:lnTo>
                    <a:pt x="207204" y="866237"/>
                  </a:lnTo>
                  <a:cubicBezTo>
                    <a:pt x="203704" y="853288"/>
                    <a:pt x="199306" y="840429"/>
                    <a:pt x="197511" y="831436"/>
                  </a:cubicBezTo>
                  <a:lnTo>
                    <a:pt x="89260" y="291245"/>
                  </a:lnTo>
                  <a:lnTo>
                    <a:pt x="82767" y="290849"/>
                  </a:lnTo>
                  <a:close/>
                  <a:moveTo>
                    <a:pt x="348142" y="260936"/>
                  </a:moveTo>
                  <a:lnTo>
                    <a:pt x="344383" y="262101"/>
                  </a:lnTo>
                  <a:lnTo>
                    <a:pt x="336259" y="263987"/>
                  </a:lnTo>
                  <a:lnTo>
                    <a:pt x="343622" y="290971"/>
                  </a:lnTo>
                  <a:lnTo>
                    <a:pt x="336464" y="292899"/>
                  </a:lnTo>
                  <a:lnTo>
                    <a:pt x="340869" y="295325"/>
                  </a:lnTo>
                  <a:lnTo>
                    <a:pt x="344558" y="294403"/>
                  </a:lnTo>
                  <a:lnTo>
                    <a:pt x="343622" y="290971"/>
                  </a:lnTo>
                  <a:lnTo>
                    <a:pt x="355536" y="287761"/>
                  </a:lnTo>
                  <a:lnTo>
                    <a:pt x="356559" y="291470"/>
                  </a:lnTo>
                  <a:lnTo>
                    <a:pt x="359839" y="290751"/>
                  </a:lnTo>
                  <a:lnTo>
                    <a:pt x="362868" y="285786"/>
                  </a:lnTo>
                  <a:lnTo>
                    <a:pt x="355536" y="287761"/>
                  </a:lnTo>
                  <a:close/>
                  <a:moveTo>
                    <a:pt x="593598" y="146250"/>
                  </a:moveTo>
                  <a:lnTo>
                    <a:pt x="583688" y="155373"/>
                  </a:lnTo>
                  <a:lnTo>
                    <a:pt x="580829" y="157290"/>
                  </a:lnTo>
                  <a:lnTo>
                    <a:pt x="665675" y="403676"/>
                  </a:lnTo>
                  <a:cubicBezTo>
                    <a:pt x="700553" y="504446"/>
                    <a:pt x="735071" y="605216"/>
                    <a:pt x="769949" y="705987"/>
                  </a:cubicBezTo>
                  <a:lnTo>
                    <a:pt x="780930" y="737992"/>
                  </a:lnTo>
                  <a:lnTo>
                    <a:pt x="777454" y="739457"/>
                  </a:lnTo>
                  <a:cubicBezTo>
                    <a:pt x="776780" y="740086"/>
                    <a:pt x="778758" y="741256"/>
                    <a:pt x="783972" y="746654"/>
                  </a:cubicBezTo>
                  <a:cubicBezTo>
                    <a:pt x="782893" y="745575"/>
                    <a:pt x="782893" y="742696"/>
                    <a:pt x="782174" y="741616"/>
                  </a:cubicBezTo>
                  <a:lnTo>
                    <a:pt x="780930" y="737992"/>
                  </a:lnTo>
                  <a:lnTo>
                    <a:pt x="786848" y="735498"/>
                  </a:lnTo>
                  <a:cubicBezTo>
                    <a:pt x="792601" y="731899"/>
                    <a:pt x="799792" y="724341"/>
                    <a:pt x="797275" y="736577"/>
                  </a:cubicBezTo>
                  <a:cubicBezTo>
                    <a:pt x="800152" y="721102"/>
                    <a:pt x="778578" y="683313"/>
                    <a:pt x="773904" y="668558"/>
                  </a:cubicBezTo>
                  <a:close/>
                  <a:moveTo>
                    <a:pt x="340024" y="100874"/>
                  </a:moveTo>
                  <a:cubicBezTo>
                    <a:pt x="354516" y="99524"/>
                    <a:pt x="368331" y="101325"/>
                    <a:pt x="374290" y="111588"/>
                  </a:cubicBezTo>
                  <a:lnTo>
                    <a:pt x="373676" y="113917"/>
                  </a:lnTo>
                  <a:lnTo>
                    <a:pt x="367789" y="108257"/>
                  </a:lnTo>
                  <a:cubicBezTo>
                    <a:pt x="363997" y="108257"/>
                    <a:pt x="360204" y="110688"/>
                    <a:pt x="360204" y="115550"/>
                  </a:cubicBezTo>
                  <a:lnTo>
                    <a:pt x="358849" y="117847"/>
                  </a:lnTo>
                  <a:lnTo>
                    <a:pt x="354552" y="115550"/>
                  </a:lnTo>
                  <a:cubicBezTo>
                    <a:pt x="331502" y="111374"/>
                    <a:pt x="262687" y="134772"/>
                    <a:pt x="265215" y="143280"/>
                  </a:cubicBezTo>
                  <a:cubicBezTo>
                    <a:pt x="267427" y="152103"/>
                    <a:pt x="338771" y="137489"/>
                    <a:pt x="356330" y="122118"/>
                  </a:cubicBezTo>
                  <a:lnTo>
                    <a:pt x="358849" y="117847"/>
                  </a:lnTo>
                  <a:lnTo>
                    <a:pt x="361288" y="119151"/>
                  </a:lnTo>
                  <a:cubicBezTo>
                    <a:pt x="363816" y="123473"/>
                    <a:pt x="368331" y="123743"/>
                    <a:pt x="371581" y="121852"/>
                  </a:cubicBezTo>
                  <a:lnTo>
                    <a:pt x="373676" y="113917"/>
                  </a:lnTo>
                  <a:lnTo>
                    <a:pt x="375374" y="115550"/>
                  </a:lnTo>
                  <a:cubicBezTo>
                    <a:pt x="375735" y="140759"/>
                    <a:pt x="327698" y="151563"/>
                    <a:pt x="310001" y="155524"/>
                  </a:cubicBezTo>
                  <a:cubicBezTo>
                    <a:pt x="296637" y="158405"/>
                    <a:pt x="254741" y="168489"/>
                    <a:pt x="248962" y="147961"/>
                  </a:cubicBezTo>
                  <a:cubicBezTo>
                    <a:pt x="243183" y="125633"/>
                    <a:pt x="288330" y="113029"/>
                    <a:pt x="301694" y="109067"/>
                  </a:cubicBezTo>
                  <a:cubicBezTo>
                    <a:pt x="310362" y="106727"/>
                    <a:pt x="325531" y="102225"/>
                    <a:pt x="340024" y="100874"/>
                  </a:cubicBezTo>
                  <a:close/>
                  <a:moveTo>
                    <a:pt x="610298" y="80318"/>
                  </a:moveTo>
                  <a:lnTo>
                    <a:pt x="606172" y="88800"/>
                  </a:lnTo>
                  <a:cubicBezTo>
                    <a:pt x="597757" y="100975"/>
                    <a:pt x="585877" y="111489"/>
                    <a:pt x="574718" y="120475"/>
                  </a:cubicBezTo>
                  <a:cubicBezTo>
                    <a:pt x="524319" y="160372"/>
                    <a:pt x="461681" y="186251"/>
                    <a:pt x="401563" y="207098"/>
                  </a:cubicBezTo>
                  <a:cubicBezTo>
                    <a:pt x="298967" y="242323"/>
                    <a:pt x="153892" y="284376"/>
                    <a:pt x="45176" y="249871"/>
                  </a:cubicBezTo>
                  <a:cubicBezTo>
                    <a:pt x="36986" y="247265"/>
                    <a:pt x="30124" y="244170"/>
                    <a:pt x="24470" y="240682"/>
                  </a:cubicBezTo>
                  <a:lnTo>
                    <a:pt x="23804" y="240110"/>
                  </a:lnTo>
                  <a:lnTo>
                    <a:pt x="24380" y="241932"/>
                  </a:lnTo>
                  <a:cubicBezTo>
                    <a:pt x="28698" y="251410"/>
                    <a:pt x="34906" y="259585"/>
                    <a:pt x="45702" y="265694"/>
                  </a:cubicBezTo>
                  <a:cubicBezTo>
                    <a:pt x="57397" y="272163"/>
                    <a:pt x="71701" y="275487"/>
                    <a:pt x="86321" y="277239"/>
                  </a:cubicBezTo>
                  <a:lnTo>
                    <a:pt x="91340" y="277488"/>
                  </a:lnTo>
                  <a:lnTo>
                    <a:pt x="93491" y="274122"/>
                  </a:lnTo>
                  <a:lnTo>
                    <a:pt x="99729" y="277905"/>
                  </a:lnTo>
                  <a:lnTo>
                    <a:pt x="128829" y="279350"/>
                  </a:lnTo>
                  <a:cubicBezTo>
                    <a:pt x="164634" y="279709"/>
                    <a:pt x="200350" y="276475"/>
                    <a:pt x="235706" y="270815"/>
                  </a:cubicBezTo>
                  <a:lnTo>
                    <a:pt x="322697" y="251635"/>
                  </a:lnTo>
                  <a:lnTo>
                    <a:pt x="324165" y="249018"/>
                  </a:lnTo>
                  <a:lnTo>
                    <a:pt x="327166" y="250650"/>
                  </a:lnTo>
                  <a:lnTo>
                    <a:pt x="340424" y="247727"/>
                  </a:lnTo>
                  <a:cubicBezTo>
                    <a:pt x="409157" y="229400"/>
                    <a:pt x="477890" y="204604"/>
                    <a:pt x="538706" y="167950"/>
                  </a:cubicBezTo>
                  <a:lnTo>
                    <a:pt x="565319" y="150887"/>
                  </a:lnTo>
                  <a:lnTo>
                    <a:pt x="568638" y="145183"/>
                  </a:lnTo>
                  <a:lnTo>
                    <a:pt x="571790" y="146738"/>
                  </a:lnTo>
                  <a:lnTo>
                    <a:pt x="574647" y="144906"/>
                  </a:lnTo>
                  <a:cubicBezTo>
                    <a:pt x="586387" y="136057"/>
                    <a:pt x="597003" y="125906"/>
                    <a:pt x="603840" y="114047"/>
                  </a:cubicBezTo>
                  <a:cubicBezTo>
                    <a:pt x="610497" y="102907"/>
                    <a:pt x="611847" y="91947"/>
                    <a:pt x="610452" y="80852"/>
                  </a:cubicBezTo>
                  <a:close/>
                  <a:moveTo>
                    <a:pt x="364979" y="77423"/>
                  </a:moveTo>
                  <a:cubicBezTo>
                    <a:pt x="393461" y="74147"/>
                    <a:pt x="420865" y="76750"/>
                    <a:pt x="431826" y="95776"/>
                  </a:cubicBezTo>
                  <a:lnTo>
                    <a:pt x="431172" y="98078"/>
                  </a:lnTo>
                  <a:lnTo>
                    <a:pt x="425402" y="92590"/>
                  </a:lnTo>
                  <a:cubicBezTo>
                    <a:pt x="421674" y="92545"/>
                    <a:pt x="417990" y="94879"/>
                    <a:pt x="418170" y="99725"/>
                  </a:cubicBezTo>
                  <a:lnTo>
                    <a:pt x="416923" y="102172"/>
                  </a:lnTo>
                  <a:lnTo>
                    <a:pt x="403392" y="93429"/>
                  </a:lnTo>
                  <a:cubicBezTo>
                    <a:pt x="350930" y="79280"/>
                    <a:pt x="202265" y="129341"/>
                    <a:pt x="210441" y="158239"/>
                  </a:cubicBezTo>
                  <a:cubicBezTo>
                    <a:pt x="217988" y="186509"/>
                    <a:pt x="371370" y="155137"/>
                    <a:pt x="409598" y="116551"/>
                  </a:cubicBezTo>
                  <a:lnTo>
                    <a:pt x="416923" y="102172"/>
                  </a:lnTo>
                  <a:lnTo>
                    <a:pt x="419248" y="103674"/>
                  </a:lnTo>
                  <a:cubicBezTo>
                    <a:pt x="421404" y="107802"/>
                    <a:pt x="425717" y="107981"/>
                    <a:pt x="428906" y="106052"/>
                  </a:cubicBezTo>
                  <a:lnTo>
                    <a:pt x="431172" y="98078"/>
                  </a:lnTo>
                  <a:lnTo>
                    <a:pt x="432905" y="99725"/>
                  </a:lnTo>
                  <a:cubicBezTo>
                    <a:pt x="433264" y="146034"/>
                    <a:pt x="336228" y="166855"/>
                    <a:pt x="304242" y="174034"/>
                  </a:cubicBezTo>
                  <a:cubicBezTo>
                    <a:pt x="281960" y="179060"/>
                    <a:pt x="198581" y="200240"/>
                    <a:pt x="188878" y="163983"/>
                  </a:cubicBezTo>
                  <a:cubicBezTo>
                    <a:pt x="178096" y="125931"/>
                    <a:pt x="269381" y="101161"/>
                    <a:pt x="291664" y="94340"/>
                  </a:cubicBezTo>
                  <a:cubicBezTo>
                    <a:pt x="306938" y="89853"/>
                    <a:pt x="336498" y="80699"/>
                    <a:pt x="364979" y="77423"/>
                  </a:cubicBezTo>
                  <a:close/>
                  <a:moveTo>
                    <a:pt x="397620" y="50360"/>
                  </a:moveTo>
                  <a:cubicBezTo>
                    <a:pt x="442369" y="45057"/>
                    <a:pt x="485501" y="48383"/>
                    <a:pt x="498800" y="77141"/>
                  </a:cubicBezTo>
                  <a:lnTo>
                    <a:pt x="498079" y="79456"/>
                  </a:lnTo>
                  <a:lnTo>
                    <a:pt x="491836" y="73771"/>
                  </a:lnTo>
                  <a:cubicBezTo>
                    <a:pt x="488107" y="73726"/>
                    <a:pt x="484603" y="76063"/>
                    <a:pt x="485142" y="80736"/>
                  </a:cubicBezTo>
                  <a:lnTo>
                    <a:pt x="484528" y="83303"/>
                  </a:lnTo>
                  <a:lnTo>
                    <a:pt x="473216" y="71528"/>
                  </a:lnTo>
                  <a:cubicBezTo>
                    <a:pt x="433411" y="48910"/>
                    <a:pt x="328249" y="79343"/>
                    <a:pt x="299314" y="87207"/>
                  </a:cubicBezTo>
                  <a:cubicBezTo>
                    <a:pt x="271638" y="94756"/>
                    <a:pt x="130381" y="133580"/>
                    <a:pt x="142242" y="176358"/>
                  </a:cubicBezTo>
                  <a:cubicBezTo>
                    <a:pt x="153744" y="219137"/>
                    <a:pt x="295001" y="181032"/>
                    <a:pt x="322678" y="173482"/>
                  </a:cubicBezTo>
                  <a:cubicBezTo>
                    <a:pt x="351298" y="165619"/>
                    <a:pt x="457797" y="138764"/>
                    <a:pt x="480844" y="98699"/>
                  </a:cubicBezTo>
                  <a:lnTo>
                    <a:pt x="484528" y="83303"/>
                  </a:lnTo>
                  <a:lnTo>
                    <a:pt x="485861" y="84690"/>
                  </a:lnTo>
                  <a:cubicBezTo>
                    <a:pt x="488017" y="89184"/>
                    <a:pt x="492330" y="89453"/>
                    <a:pt x="495565" y="87521"/>
                  </a:cubicBezTo>
                  <a:lnTo>
                    <a:pt x="498079" y="79456"/>
                  </a:lnTo>
                  <a:lnTo>
                    <a:pt x="499879" y="81095"/>
                  </a:lnTo>
                  <a:cubicBezTo>
                    <a:pt x="506348" y="146162"/>
                    <a:pt x="349995" y="182470"/>
                    <a:pt x="309019" y="192535"/>
                  </a:cubicBezTo>
                  <a:cubicBezTo>
                    <a:pt x="276311" y="200444"/>
                    <a:pt x="138288" y="236751"/>
                    <a:pt x="122473" y="181751"/>
                  </a:cubicBezTo>
                  <a:cubicBezTo>
                    <a:pt x="106658" y="124593"/>
                    <a:pt x="255104" y="84331"/>
                    <a:pt x="286734" y="75344"/>
                  </a:cubicBezTo>
                  <a:cubicBezTo>
                    <a:pt x="306503" y="69592"/>
                    <a:pt x="352870" y="55662"/>
                    <a:pt x="397620" y="50360"/>
                  </a:cubicBezTo>
                  <a:close/>
                  <a:moveTo>
                    <a:pt x="499070" y="27320"/>
                  </a:moveTo>
                  <a:cubicBezTo>
                    <a:pt x="525330" y="29477"/>
                    <a:pt x="559144" y="33789"/>
                    <a:pt x="570295" y="61103"/>
                  </a:cubicBezTo>
                  <a:cubicBezTo>
                    <a:pt x="569216" y="51759"/>
                    <a:pt x="554467" y="55712"/>
                    <a:pt x="555906" y="65056"/>
                  </a:cubicBezTo>
                  <a:cubicBezTo>
                    <a:pt x="542956" y="32711"/>
                    <a:pt x="469214" y="40618"/>
                    <a:pt x="443314" y="42415"/>
                  </a:cubicBezTo>
                  <a:cubicBezTo>
                    <a:pt x="390076" y="45649"/>
                    <a:pt x="336837" y="56790"/>
                    <a:pt x="285757" y="71166"/>
                  </a:cubicBezTo>
                  <a:cubicBezTo>
                    <a:pt x="235756" y="85182"/>
                    <a:pt x="186115" y="103151"/>
                    <a:pt x="140071" y="127589"/>
                  </a:cubicBezTo>
                  <a:cubicBezTo>
                    <a:pt x="121006" y="138011"/>
                    <a:pt x="58415" y="168200"/>
                    <a:pt x="66689" y="198029"/>
                  </a:cubicBezTo>
                  <a:cubicBezTo>
                    <a:pt x="74962" y="228936"/>
                    <a:pt x="150143" y="222467"/>
                    <a:pt x="172446" y="221029"/>
                  </a:cubicBezTo>
                  <a:cubicBezTo>
                    <a:pt x="224965" y="218514"/>
                    <a:pt x="277484" y="208092"/>
                    <a:pt x="328204" y="194076"/>
                  </a:cubicBezTo>
                  <a:cubicBezTo>
                    <a:pt x="378924" y="180419"/>
                    <a:pt x="429645" y="162809"/>
                    <a:pt x="476408" y="138371"/>
                  </a:cubicBezTo>
                  <a:cubicBezTo>
                    <a:pt x="498711" y="127230"/>
                    <a:pt x="560582" y="98119"/>
                    <a:pt x="555906" y="65056"/>
                  </a:cubicBezTo>
                  <a:cubicBezTo>
                    <a:pt x="559503" y="74041"/>
                    <a:pt x="573892" y="70087"/>
                    <a:pt x="570295" y="61103"/>
                  </a:cubicBezTo>
                  <a:cubicBezTo>
                    <a:pt x="574611" y="90572"/>
                    <a:pt x="547632" y="111057"/>
                    <a:pt x="526049" y="126511"/>
                  </a:cubicBezTo>
                  <a:cubicBezTo>
                    <a:pt x="469214" y="166403"/>
                    <a:pt x="398709" y="190482"/>
                    <a:pt x="332161" y="208451"/>
                  </a:cubicBezTo>
                  <a:cubicBezTo>
                    <a:pt x="265613" y="226780"/>
                    <a:pt x="192950" y="241514"/>
                    <a:pt x="123164" y="235764"/>
                  </a:cubicBezTo>
                  <a:cubicBezTo>
                    <a:pt x="100143" y="233967"/>
                    <a:pt x="59854" y="229655"/>
                    <a:pt x="52300" y="201623"/>
                  </a:cubicBezTo>
                  <a:cubicBezTo>
                    <a:pt x="44746" y="174309"/>
                    <a:pt x="77480" y="149871"/>
                    <a:pt x="96186" y="136574"/>
                  </a:cubicBezTo>
                  <a:cubicBezTo>
                    <a:pt x="153021" y="96323"/>
                    <a:pt x="223886" y="72603"/>
                    <a:pt x="290074" y="54634"/>
                  </a:cubicBezTo>
                  <a:cubicBezTo>
                    <a:pt x="356622" y="36305"/>
                    <a:pt x="429645" y="21211"/>
                    <a:pt x="499070" y="27320"/>
                  </a:cubicBezTo>
                  <a:close/>
                  <a:moveTo>
                    <a:pt x="504632" y="16941"/>
                  </a:moveTo>
                  <a:cubicBezTo>
                    <a:pt x="492078" y="17047"/>
                    <a:pt x="480761" y="17676"/>
                    <a:pt x="472481" y="18036"/>
                  </a:cubicBezTo>
                  <a:cubicBezTo>
                    <a:pt x="409483" y="20192"/>
                    <a:pt x="347205" y="32413"/>
                    <a:pt x="286727" y="48588"/>
                  </a:cubicBezTo>
                  <a:cubicBezTo>
                    <a:pt x="221930" y="66200"/>
                    <a:pt x="157852" y="89204"/>
                    <a:pt x="99534" y="122272"/>
                  </a:cubicBezTo>
                  <a:cubicBezTo>
                    <a:pt x="74695" y="136290"/>
                    <a:pt x="5577" y="172952"/>
                    <a:pt x="15657" y="210692"/>
                  </a:cubicBezTo>
                  <a:cubicBezTo>
                    <a:pt x="26456" y="249152"/>
                    <a:pt x="109973" y="244839"/>
                    <a:pt x="139132" y="244120"/>
                  </a:cubicBezTo>
                  <a:cubicBezTo>
                    <a:pt x="204290" y="241963"/>
                    <a:pt x="268728" y="229742"/>
                    <a:pt x="331366" y="212849"/>
                  </a:cubicBezTo>
                  <a:cubicBezTo>
                    <a:pt x="394004" y="195956"/>
                    <a:pt x="455922" y="173671"/>
                    <a:pt x="512800" y="142400"/>
                  </a:cubicBezTo>
                  <a:cubicBezTo>
                    <a:pt x="534129" y="130808"/>
                    <a:pt x="577733" y="108299"/>
                    <a:pt x="595316" y="80634"/>
                  </a:cubicBezTo>
                  <a:lnTo>
                    <a:pt x="602209" y="52397"/>
                  </a:lnTo>
                  <a:lnTo>
                    <a:pt x="601728" y="50737"/>
                  </a:lnTo>
                  <a:lnTo>
                    <a:pt x="580410" y="28903"/>
                  </a:lnTo>
                  <a:cubicBezTo>
                    <a:pt x="559801" y="18603"/>
                    <a:pt x="529742" y="16727"/>
                    <a:pt x="504632" y="16941"/>
                  </a:cubicBezTo>
                  <a:close/>
                  <a:moveTo>
                    <a:pt x="520629" y="334"/>
                  </a:moveTo>
                  <a:cubicBezTo>
                    <a:pt x="553096" y="1816"/>
                    <a:pt x="583791" y="8505"/>
                    <a:pt x="602500" y="25935"/>
                  </a:cubicBezTo>
                  <a:lnTo>
                    <a:pt x="613430" y="42109"/>
                  </a:lnTo>
                  <a:lnTo>
                    <a:pt x="614996" y="42895"/>
                  </a:lnTo>
                  <a:lnTo>
                    <a:pt x="615647" y="45390"/>
                  </a:lnTo>
                  <a:lnTo>
                    <a:pt x="616836" y="47150"/>
                  </a:lnTo>
                  <a:lnTo>
                    <a:pt x="615975" y="46648"/>
                  </a:lnTo>
                  <a:lnTo>
                    <a:pt x="616345" y="48066"/>
                  </a:lnTo>
                  <a:lnTo>
                    <a:pt x="616836" y="47150"/>
                  </a:lnTo>
                  <a:lnTo>
                    <a:pt x="616714" y="49478"/>
                  </a:lnTo>
                  <a:lnTo>
                    <a:pt x="623868" y="76893"/>
                  </a:lnTo>
                  <a:cubicBezTo>
                    <a:pt x="625774" y="92247"/>
                    <a:pt x="623759" y="105466"/>
                    <a:pt x="617252" y="118047"/>
                  </a:cubicBezTo>
                  <a:lnTo>
                    <a:pt x="605379" y="134758"/>
                  </a:lnTo>
                  <a:lnTo>
                    <a:pt x="811658" y="732979"/>
                  </a:lnTo>
                  <a:cubicBezTo>
                    <a:pt x="812737" y="735858"/>
                    <a:pt x="810939" y="740176"/>
                    <a:pt x="808062" y="741256"/>
                  </a:cubicBezTo>
                  <a:cubicBezTo>
                    <a:pt x="799073" y="745935"/>
                    <a:pt x="789725" y="750613"/>
                    <a:pt x="780735" y="754932"/>
                  </a:cubicBezTo>
                  <a:cubicBezTo>
                    <a:pt x="776061" y="757451"/>
                    <a:pt x="771027" y="755292"/>
                    <a:pt x="769589" y="750613"/>
                  </a:cubicBezTo>
                  <a:lnTo>
                    <a:pt x="567753" y="166056"/>
                  </a:lnTo>
                  <a:lnTo>
                    <a:pt x="529496" y="191707"/>
                  </a:lnTo>
                  <a:cubicBezTo>
                    <a:pt x="500769" y="207937"/>
                    <a:pt x="469942" y="221425"/>
                    <a:pt x="438571" y="232911"/>
                  </a:cubicBezTo>
                  <a:lnTo>
                    <a:pt x="362466" y="256497"/>
                  </a:lnTo>
                  <a:lnTo>
                    <a:pt x="371337" y="288684"/>
                  </a:lnTo>
                  <a:lnTo>
                    <a:pt x="384074" y="287272"/>
                  </a:lnTo>
                  <a:cubicBezTo>
                    <a:pt x="389809" y="287158"/>
                    <a:pt x="395343" y="287736"/>
                    <a:pt x="399779" y="289544"/>
                  </a:cubicBezTo>
                  <a:lnTo>
                    <a:pt x="408117" y="298367"/>
                  </a:lnTo>
                  <a:lnTo>
                    <a:pt x="408967" y="298832"/>
                  </a:lnTo>
                  <a:cubicBezTo>
                    <a:pt x="416131" y="325397"/>
                    <a:pt x="423653" y="352321"/>
                    <a:pt x="430817" y="378885"/>
                  </a:cubicBezTo>
                  <a:cubicBezTo>
                    <a:pt x="432250" y="386065"/>
                    <a:pt x="433325" y="389296"/>
                    <a:pt x="427952" y="394681"/>
                  </a:cubicBezTo>
                  <a:lnTo>
                    <a:pt x="424023" y="397246"/>
                  </a:lnTo>
                  <a:lnTo>
                    <a:pt x="424086" y="397280"/>
                  </a:lnTo>
                  <a:cubicBezTo>
                    <a:pt x="441043" y="459898"/>
                    <a:pt x="458361" y="522515"/>
                    <a:pt x="475679" y="585492"/>
                  </a:cubicBezTo>
                  <a:cubicBezTo>
                    <a:pt x="482174" y="609784"/>
                    <a:pt x="491374" y="635424"/>
                    <a:pt x="499537" y="661290"/>
                  </a:cubicBezTo>
                  <a:lnTo>
                    <a:pt x="501719" y="670837"/>
                  </a:lnTo>
                  <a:lnTo>
                    <a:pt x="504517" y="670097"/>
                  </a:lnTo>
                  <a:cubicBezTo>
                    <a:pt x="508481" y="669016"/>
                    <a:pt x="512084" y="671538"/>
                    <a:pt x="513526" y="675141"/>
                  </a:cubicBezTo>
                  <a:lnTo>
                    <a:pt x="516010" y="682871"/>
                  </a:lnTo>
                  <a:lnTo>
                    <a:pt x="507400" y="692076"/>
                  </a:lnTo>
                  <a:lnTo>
                    <a:pt x="520012" y="695319"/>
                  </a:lnTo>
                  <a:lnTo>
                    <a:pt x="516010" y="682871"/>
                  </a:lnTo>
                  <a:lnTo>
                    <a:pt x="554246" y="641992"/>
                  </a:lnTo>
                  <a:cubicBezTo>
                    <a:pt x="556768" y="638749"/>
                    <a:pt x="561813" y="638749"/>
                    <a:pt x="564696" y="641632"/>
                  </a:cubicBezTo>
                  <a:lnTo>
                    <a:pt x="566899" y="643654"/>
                  </a:lnTo>
                  <a:lnTo>
                    <a:pt x="588496" y="619320"/>
                  </a:lnTo>
                  <a:cubicBezTo>
                    <a:pt x="598519" y="608779"/>
                    <a:pt x="605678" y="604054"/>
                    <a:pt x="621071" y="602600"/>
                  </a:cubicBezTo>
                  <a:cubicBezTo>
                    <a:pt x="626082" y="602236"/>
                    <a:pt x="628588" y="608052"/>
                    <a:pt x="628230" y="612050"/>
                  </a:cubicBezTo>
                  <a:cubicBezTo>
                    <a:pt x="627156" y="618230"/>
                    <a:pt x="627156" y="623319"/>
                    <a:pt x="623577" y="628044"/>
                  </a:cubicBezTo>
                  <a:cubicBezTo>
                    <a:pt x="619997" y="632770"/>
                    <a:pt x="614985" y="637132"/>
                    <a:pt x="610690" y="641494"/>
                  </a:cubicBezTo>
                  <a:lnTo>
                    <a:pt x="588411" y="665835"/>
                  </a:lnTo>
                  <a:lnTo>
                    <a:pt x="594966" y="674060"/>
                  </a:lnTo>
                  <a:cubicBezTo>
                    <a:pt x="600011" y="684870"/>
                    <a:pt x="587398" y="690995"/>
                    <a:pt x="580552" y="698202"/>
                  </a:cubicBezTo>
                  <a:lnTo>
                    <a:pt x="558868" y="721171"/>
                  </a:lnTo>
                  <a:lnTo>
                    <a:pt x="566076" y="720550"/>
                  </a:lnTo>
                  <a:cubicBezTo>
                    <a:pt x="612886" y="718977"/>
                    <a:pt x="665493" y="726706"/>
                    <a:pt x="668569" y="770367"/>
                  </a:cubicBezTo>
                  <a:cubicBezTo>
                    <a:pt x="672896" y="832943"/>
                    <a:pt x="564733" y="869984"/>
                    <a:pt x="520026" y="882931"/>
                  </a:cubicBezTo>
                  <a:cubicBezTo>
                    <a:pt x="473516" y="896597"/>
                    <a:pt x="349490" y="925727"/>
                    <a:pt x="318483" y="866028"/>
                  </a:cubicBezTo>
                  <a:cubicBezTo>
                    <a:pt x="296581" y="823143"/>
                    <a:pt x="348701" y="787135"/>
                    <a:pt x="391493" y="765591"/>
                  </a:cubicBezTo>
                  <a:lnTo>
                    <a:pt x="424559" y="750735"/>
                  </a:lnTo>
                  <a:lnTo>
                    <a:pt x="399552" y="669342"/>
                  </a:lnTo>
                  <a:cubicBezTo>
                    <a:pt x="392065" y="638573"/>
                    <a:pt x="385481" y="607444"/>
                    <a:pt x="377543" y="577935"/>
                  </a:cubicBezTo>
                  <a:lnTo>
                    <a:pt x="334724" y="421812"/>
                  </a:lnTo>
                  <a:lnTo>
                    <a:pt x="327956" y="420090"/>
                  </a:lnTo>
                  <a:cubicBezTo>
                    <a:pt x="323333" y="417386"/>
                    <a:pt x="319684" y="413168"/>
                    <a:pt x="317624" y="406886"/>
                  </a:cubicBezTo>
                  <a:lnTo>
                    <a:pt x="297076" y="331844"/>
                  </a:lnTo>
                  <a:lnTo>
                    <a:pt x="297056" y="331829"/>
                  </a:lnTo>
                  <a:lnTo>
                    <a:pt x="297064" y="331800"/>
                  </a:lnTo>
                  <a:lnTo>
                    <a:pt x="296490" y="329705"/>
                  </a:lnTo>
                  <a:lnTo>
                    <a:pt x="296863" y="329064"/>
                  </a:lnTo>
                  <a:lnTo>
                    <a:pt x="295981" y="328203"/>
                  </a:lnTo>
                  <a:cubicBezTo>
                    <a:pt x="295981" y="316780"/>
                    <a:pt x="306555" y="308621"/>
                    <a:pt x="319147" y="302865"/>
                  </a:cubicBezTo>
                  <a:lnTo>
                    <a:pt x="330244" y="298880"/>
                  </a:lnTo>
                  <a:lnTo>
                    <a:pt x="321649" y="267379"/>
                  </a:lnTo>
                  <a:lnTo>
                    <a:pt x="248069" y="284462"/>
                  </a:lnTo>
                  <a:cubicBezTo>
                    <a:pt x="215079" y="290400"/>
                    <a:pt x="181520" y="294342"/>
                    <a:pt x="148340" y="294847"/>
                  </a:cubicBezTo>
                  <a:lnTo>
                    <a:pt x="104598" y="292180"/>
                  </a:lnTo>
                  <a:lnTo>
                    <a:pt x="225872" y="897981"/>
                  </a:lnTo>
                  <a:cubicBezTo>
                    <a:pt x="226949" y="903017"/>
                    <a:pt x="223718" y="906974"/>
                    <a:pt x="218692" y="907334"/>
                  </a:cubicBezTo>
                  <a:cubicBezTo>
                    <a:pt x="208281" y="908053"/>
                    <a:pt x="198229" y="908413"/>
                    <a:pt x="187818" y="909492"/>
                  </a:cubicBezTo>
                  <a:cubicBezTo>
                    <a:pt x="184946" y="909851"/>
                    <a:pt x="181356" y="906974"/>
                    <a:pt x="180638" y="904096"/>
                  </a:cubicBezTo>
                  <a:lnTo>
                    <a:pt x="56793" y="284374"/>
                  </a:lnTo>
                  <a:lnTo>
                    <a:pt x="49188" y="282477"/>
                  </a:lnTo>
                  <a:cubicBezTo>
                    <a:pt x="21659" y="271377"/>
                    <a:pt x="10526" y="251230"/>
                    <a:pt x="0" y="214307"/>
                  </a:cubicBezTo>
                  <a:lnTo>
                    <a:pt x="4517" y="206462"/>
                  </a:lnTo>
                  <a:lnTo>
                    <a:pt x="3012" y="201212"/>
                  </a:lnTo>
                  <a:cubicBezTo>
                    <a:pt x="5127" y="181219"/>
                    <a:pt x="20876" y="159473"/>
                    <a:pt x="42656" y="142041"/>
                  </a:cubicBezTo>
                  <a:cubicBezTo>
                    <a:pt x="140572" y="62965"/>
                    <a:pt x="283487" y="25584"/>
                    <a:pt x="405523" y="9050"/>
                  </a:cubicBezTo>
                  <a:cubicBezTo>
                    <a:pt x="430903" y="5636"/>
                    <a:pt x="477341" y="-1643"/>
                    <a:pt x="520629" y="334"/>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27" name="Freeform 32">
              <a:extLst>
                <a:ext uri="{FF2B5EF4-FFF2-40B4-BE49-F238E27FC236}">
                  <a16:creationId xmlns:a16="http://schemas.microsoft.com/office/drawing/2014/main" id="{52B5613A-7A1E-E041-84DE-83CB5D721604}"/>
                </a:ext>
              </a:extLst>
            </p:cNvPr>
            <p:cNvSpPr>
              <a:spLocks/>
            </p:cNvSpPr>
            <p:nvPr/>
          </p:nvSpPr>
          <p:spPr bwMode="auto">
            <a:xfrm>
              <a:off x="3359696" y="-99392"/>
              <a:ext cx="715937" cy="721148"/>
            </a:xfrm>
            <a:custGeom>
              <a:avLst/>
              <a:gdLst/>
              <a:ahLst/>
              <a:cxnLst/>
              <a:rect l="0" t="0"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lnTo>
                    <a:pt x="281640" y="162756"/>
                  </a:lnTo>
                  <a:close/>
                  <a:moveTo>
                    <a:pt x="280484" y="160907"/>
                  </a:moveTo>
                  <a:lnTo>
                    <a:pt x="284817" y="161681"/>
                  </a:lnTo>
                  <a:lnTo>
                    <a:pt x="282301" y="161978"/>
                  </a:lnTo>
                  <a:lnTo>
                    <a:pt x="281640" y="162756"/>
                  </a:lnTo>
                  <a:lnTo>
                    <a:pt x="281453" y="162572"/>
                  </a:lnTo>
                  <a:lnTo>
                    <a:pt x="280484" y="160907"/>
                  </a:lnTo>
                  <a:close/>
                  <a:moveTo>
                    <a:pt x="273098" y="140523"/>
                  </a:moveTo>
                  <a:lnTo>
                    <a:pt x="273218" y="140565"/>
                  </a:lnTo>
                  <a:lnTo>
                    <a:pt x="273106" y="140551"/>
                  </a:lnTo>
                  <a:lnTo>
                    <a:pt x="273098" y="140523"/>
                  </a:lnTo>
                  <a:close/>
                  <a:moveTo>
                    <a:pt x="269766" y="140158"/>
                  </a:moveTo>
                  <a:lnTo>
                    <a:pt x="273106" y="140551"/>
                  </a:lnTo>
                  <a:lnTo>
                    <a:pt x="274070" y="143890"/>
                  </a:lnTo>
                  <a:lnTo>
                    <a:pt x="269085" y="141874"/>
                  </a:lnTo>
                  <a:lnTo>
                    <a:pt x="269766" y="140158"/>
                  </a:lnTo>
                  <a:close/>
                  <a:moveTo>
                    <a:pt x="268631" y="138974"/>
                  </a:moveTo>
                  <a:lnTo>
                    <a:pt x="270041" y="139463"/>
                  </a:lnTo>
                  <a:lnTo>
                    <a:pt x="269766" y="140158"/>
                  </a:lnTo>
                  <a:lnTo>
                    <a:pt x="267717" y="139916"/>
                  </a:lnTo>
                  <a:lnTo>
                    <a:pt x="267358" y="139122"/>
                  </a:lnTo>
                  <a:lnTo>
                    <a:pt x="268631" y="138974"/>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grpSp>
    </p:spTree>
    <p:extLst>
      <p:ext uri="{BB962C8B-B14F-4D97-AF65-F5344CB8AC3E}">
        <p14:creationId xmlns:p14="http://schemas.microsoft.com/office/powerpoint/2010/main" val="324498855"/>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App features">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FD7D2E1E-B416-A74D-B248-026D80E3D0E3}"/>
              </a:ext>
            </a:extLst>
          </p:cNvPr>
          <p:cNvGrpSpPr>
            <a:grpSpLocks/>
          </p:cNvGrpSpPr>
          <p:nvPr userDrawn="1"/>
        </p:nvGrpSpPr>
        <p:grpSpPr bwMode="auto">
          <a:xfrm>
            <a:off x="-241300" y="3690938"/>
            <a:ext cx="12846050" cy="4587875"/>
            <a:chOff x="-240704" y="3690844"/>
            <a:chExt cx="12845489" cy="4588125"/>
          </a:xfrm>
        </p:grpSpPr>
        <p:sp>
          <p:nvSpPr>
            <p:cNvPr id="4" name="Freeform 903">
              <a:extLst>
                <a:ext uri="{FF2B5EF4-FFF2-40B4-BE49-F238E27FC236}">
                  <a16:creationId xmlns:a16="http://schemas.microsoft.com/office/drawing/2014/main" id="{B92D424B-C540-7C41-8011-B1903DEC372A}"/>
                </a:ext>
              </a:extLst>
            </p:cNvPr>
            <p:cNvSpPr>
              <a:spLocks/>
            </p:cNvSpPr>
            <p:nvPr/>
          </p:nvSpPr>
          <p:spPr bwMode="auto">
            <a:xfrm rot="3768475">
              <a:off x="10988079" y="5577757"/>
              <a:ext cx="1511272" cy="1722140"/>
            </a:xfrm>
            <a:custGeom>
              <a:avLst/>
              <a:gdLst/>
              <a:ahLst/>
              <a:cxnLst/>
              <a:rect l="0" t="0" r="r" b="b"/>
              <a:pathLst>
                <a:path w="873329" h="995185">
                  <a:moveTo>
                    <a:pt x="501431" y="901748"/>
                  </a:moveTo>
                  <a:cubicBezTo>
                    <a:pt x="503226" y="901383"/>
                    <a:pt x="504662" y="903571"/>
                    <a:pt x="502867" y="905030"/>
                  </a:cubicBezTo>
                  <a:cubicBezTo>
                    <a:pt x="472356" y="928005"/>
                    <a:pt x="428204" y="927276"/>
                    <a:pt x="393386" y="914877"/>
                  </a:cubicBezTo>
                  <a:cubicBezTo>
                    <a:pt x="392309" y="914512"/>
                    <a:pt x="392668" y="911959"/>
                    <a:pt x="394104" y="912324"/>
                  </a:cubicBezTo>
                  <a:cubicBezTo>
                    <a:pt x="432512" y="922535"/>
                    <a:pt x="465177" y="914147"/>
                    <a:pt x="501431" y="901748"/>
                  </a:cubicBezTo>
                  <a:close/>
                  <a:moveTo>
                    <a:pt x="662833" y="892575"/>
                  </a:moveTo>
                  <a:cubicBezTo>
                    <a:pt x="663916" y="891858"/>
                    <a:pt x="664998" y="893291"/>
                    <a:pt x="663916" y="894366"/>
                  </a:cubicBezTo>
                  <a:cubicBezTo>
                    <a:pt x="611961" y="935563"/>
                    <a:pt x="549543" y="960282"/>
                    <a:pt x="484239" y="972104"/>
                  </a:cubicBezTo>
                  <a:cubicBezTo>
                    <a:pt x="483157" y="972462"/>
                    <a:pt x="482796" y="970671"/>
                    <a:pt x="483878" y="970671"/>
                  </a:cubicBezTo>
                  <a:cubicBezTo>
                    <a:pt x="549904" y="957058"/>
                    <a:pt x="607271" y="929831"/>
                    <a:pt x="662833" y="892575"/>
                  </a:cubicBezTo>
                  <a:close/>
                  <a:moveTo>
                    <a:pt x="618111" y="880943"/>
                  </a:moveTo>
                  <a:cubicBezTo>
                    <a:pt x="620991" y="879158"/>
                    <a:pt x="625311" y="882728"/>
                    <a:pt x="622791" y="885585"/>
                  </a:cubicBezTo>
                  <a:cubicBezTo>
                    <a:pt x="588231" y="921287"/>
                    <a:pt x="536751" y="941638"/>
                    <a:pt x="488511" y="950564"/>
                  </a:cubicBezTo>
                  <a:cubicBezTo>
                    <a:pt x="459711" y="956276"/>
                    <a:pt x="404271" y="967701"/>
                    <a:pt x="397431" y="928428"/>
                  </a:cubicBezTo>
                  <a:cubicBezTo>
                    <a:pt x="397071" y="925572"/>
                    <a:pt x="401031" y="924858"/>
                    <a:pt x="401751" y="927357"/>
                  </a:cubicBezTo>
                  <a:cubicBezTo>
                    <a:pt x="416151" y="964488"/>
                    <a:pt x="497871" y="938782"/>
                    <a:pt x="524871" y="929856"/>
                  </a:cubicBezTo>
                  <a:cubicBezTo>
                    <a:pt x="558711" y="918431"/>
                    <a:pt x="587151" y="898795"/>
                    <a:pt x="618111" y="880943"/>
                  </a:cubicBezTo>
                  <a:close/>
                  <a:moveTo>
                    <a:pt x="449873" y="843751"/>
                  </a:moveTo>
                  <a:cubicBezTo>
                    <a:pt x="452772" y="843751"/>
                    <a:pt x="453858" y="847805"/>
                    <a:pt x="450960" y="849279"/>
                  </a:cubicBezTo>
                  <a:cubicBezTo>
                    <a:pt x="435019" y="857755"/>
                    <a:pt x="412557" y="861809"/>
                    <a:pt x="394443" y="862546"/>
                  </a:cubicBezTo>
                  <a:cubicBezTo>
                    <a:pt x="382487" y="862915"/>
                    <a:pt x="370894" y="860335"/>
                    <a:pt x="367271" y="847805"/>
                  </a:cubicBezTo>
                  <a:cubicBezTo>
                    <a:pt x="366909" y="845225"/>
                    <a:pt x="370169" y="842645"/>
                    <a:pt x="371619" y="845593"/>
                  </a:cubicBezTo>
                  <a:cubicBezTo>
                    <a:pt x="378502" y="858492"/>
                    <a:pt x="398790" y="853333"/>
                    <a:pt x="410384" y="851121"/>
                  </a:cubicBezTo>
                  <a:cubicBezTo>
                    <a:pt x="423426" y="848542"/>
                    <a:pt x="436469" y="844119"/>
                    <a:pt x="449873" y="843751"/>
                  </a:cubicBezTo>
                  <a:close/>
                  <a:moveTo>
                    <a:pt x="410913" y="798559"/>
                  </a:moveTo>
                  <a:cubicBezTo>
                    <a:pt x="413085" y="798195"/>
                    <a:pt x="414172" y="800381"/>
                    <a:pt x="413085" y="802203"/>
                  </a:cubicBezTo>
                  <a:cubicBezTo>
                    <a:pt x="402224" y="820056"/>
                    <a:pt x="370724" y="816412"/>
                    <a:pt x="355517" y="807668"/>
                  </a:cubicBezTo>
                  <a:cubicBezTo>
                    <a:pt x="352621" y="805846"/>
                    <a:pt x="353345" y="800381"/>
                    <a:pt x="357328" y="801474"/>
                  </a:cubicBezTo>
                  <a:cubicBezTo>
                    <a:pt x="366017" y="804025"/>
                    <a:pt x="375793" y="805482"/>
                    <a:pt x="385207" y="804025"/>
                  </a:cubicBezTo>
                  <a:cubicBezTo>
                    <a:pt x="393896" y="802932"/>
                    <a:pt x="401862" y="798924"/>
                    <a:pt x="410913" y="798559"/>
                  </a:cubicBezTo>
                  <a:close/>
                  <a:moveTo>
                    <a:pt x="364947" y="763996"/>
                  </a:moveTo>
                  <a:cubicBezTo>
                    <a:pt x="367076" y="763270"/>
                    <a:pt x="368141" y="766173"/>
                    <a:pt x="367076" y="767624"/>
                  </a:cubicBezTo>
                  <a:cubicBezTo>
                    <a:pt x="362463" y="775244"/>
                    <a:pt x="351463" y="775607"/>
                    <a:pt x="343656" y="773793"/>
                  </a:cubicBezTo>
                  <a:cubicBezTo>
                    <a:pt x="338334" y="772704"/>
                    <a:pt x="339753" y="764359"/>
                    <a:pt x="344721" y="765447"/>
                  </a:cubicBezTo>
                  <a:cubicBezTo>
                    <a:pt x="352173" y="767624"/>
                    <a:pt x="357850" y="764722"/>
                    <a:pt x="364947" y="763996"/>
                  </a:cubicBezTo>
                  <a:close/>
                  <a:moveTo>
                    <a:pt x="748702" y="652867"/>
                  </a:moveTo>
                  <a:cubicBezTo>
                    <a:pt x="751228" y="652145"/>
                    <a:pt x="752310" y="655393"/>
                    <a:pt x="750146" y="656476"/>
                  </a:cubicBezTo>
                  <a:cubicBezTo>
                    <a:pt x="664366" y="699243"/>
                    <a:pt x="575340" y="755813"/>
                    <a:pt x="504224" y="825884"/>
                  </a:cubicBezTo>
                  <a:lnTo>
                    <a:pt x="463865" y="872637"/>
                  </a:lnTo>
                  <a:lnTo>
                    <a:pt x="476386" y="868746"/>
                  </a:lnTo>
                  <a:cubicBezTo>
                    <a:pt x="478183" y="868045"/>
                    <a:pt x="479261" y="870148"/>
                    <a:pt x="477824" y="871200"/>
                  </a:cubicBezTo>
                  <a:lnTo>
                    <a:pt x="457441" y="880079"/>
                  </a:lnTo>
                  <a:lnTo>
                    <a:pt x="439861" y="900444"/>
                  </a:lnTo>
                  <a:cubicBezTo>
                    <a:pt x="438418" y="902609"/>
                    <a:pt x="435171" y="900444"/>
                    <a:pt x="436253" y="898639"/>
                  </a:cubicBezTo>
                  <a:lnTo>
                    <a:pt x="445289" y="885373"/>
                  </a:lnTo>
                  <a:lnTo>
                    <a:pt x="434377" y="890126"/>
                  </a:lnTo>
                  <a:cubicBezTo>
                    <a:pt x="418247" y="892492"/>
                    <a:pt x="401264" y="891353"/>
                    <a:pt x="385808" y="888023"/>
                  </a:cubicBezTo>
                  <a:cubicBezTo>
                    <a:pt x="384371" y="887673"/>
                    <a:pt x="384730" y="885219"/>
                    <a:pt x="386527" y="885570"/>
                  </a:cubicBezTo>
                  <a:cubicBezTo>
                    <a:pt x="402882" y="887322"/>
                    <a:pt x="417798" y="885745"/>
                    <a:pt x="432400" y="882415"/>
                  </a:cubicBezTo>
                  <a:lnTo>
                    <a:pt x="451305" y="876540"/>
                  </a:lnTo>
                  <a:lnTo>
                    <a:pt x="462321" y="860367"/>
                  </a:lnTo>
                  <a:cubicBezTo>
                    <a:pt x="492222" y="823572"/>
                    <a:pt x="531864" y="791091"/>
                    <a:pt x="565418" y="761859"/>
                  </a:cubicBezTo>
                  <a:cubicBezTo>
                    <a:pt x="619176" y="715303"/>
                    <a:pt x="679068" y="670190"/>
                    <a:pt x="748702" y="652867"/>
                  </a:cubicBezTo>
                  <a:close/>
                  <a:moveTo>
                    <a:pt x="839024" y="621688"/>
                  </a:moveTo>
                  <a:cubicBezTo>
                    <a:pt x="840109" y="618808"/>
                    <a:pt x="844809" y="619888"/>
                    <a:pt x="845170" y="622768"/>
                  </a:cubicBezTo>
                  <a:cubicBezTo>
                    <a:pt x="849148" y="683971"/>
                    <a:pt x="789489" y="743373"/>
                    <a:pt x="750802" y="783695"/>
                  </a:cubicBezTo>
                  <a:cubicBezTo>
                    <a:pt x="749717" y="785135"/>
                    <a:pt x="747909" y="783695"/>
                    <a:pt x="748994" y="782255"/>
                  </a:cubicBezTo>
                  <a:cubicBezTo>
                    <a:pt x="767795" y="759574"/>
                    <a:pt x="787681" y="736533"/>
                    <a:pt x="803952" y="711332"/>
                  </a:cubicBezTo>
                  <a:cubicBezTo>
                    <a:pt x="822392" y="682531"/>
                    <a:pt x="828538" y="653730"/>
                    <a:pt x="839024" y="621688"/>
                  </a:cubicBezTo>
                  <a:close/>
                  <a:moveTo>
                    <a:pt x="416835" y="367946"/>
                  </a:moveTo>
                  <a:cubicBezTo>
                    <a:pt x="418990" y="369612"/>
                    <a:pt x="419978" y="372583"/>
                    <a:pt x="417643" y="375104"/>
                  </a:cubicBezTo>
                  <a:cubicBezTo>
                    <a:pt x="406507" y="386988"/>
                    <a:pt x="393574" y="400312"/>
                    <a:pt x="378845" y="407154"/>
                  </a:cubicBezTo>
                  <a:cubicBezTo>
                    <a:pt x="368068" y="411836"/>
                    <a:pt x="365194" y="417598"/>
                    <a:pt x="364476" y="411836"/>
                  </a:cubicBezTo>
                  <a:cubicBezTo>
                    <a:pt x="365194" y="420479"/>
                    <a:pt x="382438" y="436324"/>
                    <a:pt x="387826" y="443166"/>
                  </a:cubicBezTo>
                  <a:lnTo>
                    <a:pt x="461333" y="543698"/>
                  </a:lnTo>
                  <a:lnTo>
                    <a:pt x="461552" y="542129"/>
                  </a:lnTo>
                  <a:cubicBezTo>
                    <a:pt x="479501" y="531444"/>
                    <a:pt x="499245" y="520047"/>
                    <a:pt x="513605" y="504731"/>
                  </a:cubicBezTo>
                  <a:cubicBezTo>
                    <a:pt x="518271" y="499745"/>
                    <a:pt x="526887" y="506156"/>
                    <a:pt x="522220" y="511499"/>
                  </a:cubicBezTo>
                  <a:cubicBezTo>
                    <a:pt x="507143" y="527526"/>
                    <a:pt x="486681" y="539636"/>
                    <a:pt x="468373" y="551034"/>
                  </a:cubicBezTo>
                  <a:lnTo>
                    <a:pt x="466422" y="550658"/>
                  </a:lnTo>
                  <a:lnTo>
                    <a:pt x="484462" y="575330"/>
                  </a:lnTo>
                  <a:lnTo>
                    <a:pt x="523491" y="628834"/>
                  </a:lnTo>
                  <a:lnTo>
                    <a:pt x="523854" y="626966"/>
                  </a:lnTo>
                  <a:cubicBezTo>
                    <a:pt x="547306" y="613417"/>
                    <a:pt x="572923" y="598442"/>
                    <a:pt x="590963" y="578118"/>
                  </a:cubicBezTo>
                  <a:cubicBezTo>
                    <a:pt x="596014" y="572770"/>
                    <a:pt x="604673" y="579544"/>
                    <a:pt x="599983" y="584893"/>
                  </a:cubicBezTo>
                  <a:cubicBezTo>
                    <a:pt x="580860" y="605929"/>
                    <a:pt x="554883" y="621618"/>
                    <a:pt x="530349" y="635523"/>
                  </a:cubicBezTo>
                  <a:lnTo>
                    <a:pt x="528023" y="635048"/>
                  </a:lnTo>
                  <a:lnTo>
                    <a:pt x="568524" y="690569"/>
                  </a:lnTo>
                  <a:cubicBezTo>
                    <a:pt x="569243" y="691469"/>
                    <a:pt x="570321" y="693450"/>
                    <a:pt x="571488" y="695341"/>
                  </a:cubicBezTo>
                  <a:lnTo>
                    <a:pt x="571823" y="695745"/>
                  </a:lnTo>
                  <a:lnTo>
                    <a:pt x="571045" y="696708"/>
                  </a:lnTo>
                  <a:cubicBezTo>
                    <a:pt x="571219" y="697569"/>
                    <a:pt x="572386" y="698492"/>
                    <a:pt x="574991" y="699572"/>
                  </a:cubicBezTo>
                  <a:lnTo>
                    <a:pt x="571823" y="695745"/>
                  </a:lnTo>
                  <a:lnTo>
                    <a:pt x="573060" y="694215"/>
                  </a:lnTo>
                  <a:cubicBezTo>
                    <a:pt x="575799" y="692550"/>
                    <a:pt x="580738" y="690749"/>
                    <a:pt x="584331" y="688048"/>
                  </a:cubicBezTo>
                  <a:cubicBezTo>
                    <a:pt x="614148" y="666081"/>
                    <a:pt x="646839" y="649515"/>
                    <a:pt x="672345" y="621426"/>
                  </a:cubicBezTo>
                  <a:cubicBezTo>
                    <a:pt x="677015" y="616384"/>
                    <a:pt x="685637" y="623227"/>
                    <a:pt x="680966" y="628268"/>
                  </a:cubicBezTo>
                  <a:cubicBezTo>
                    <a:pt x="651149" y="660679"/>
                    <a:pt x="611274" y="684807"/>
                    <a:pt x="574272" y="707495"/>
                  </a:cubicBezTo>
                  <a:cubicBezTo>
                    <a:pt x="571398" y="708935"/>
                    <a:pt x="568165" y="708935"/>
                    <a:pt x="566369" y="706414"/>
                  </a:cubicBezTo>
                  <a:cubicBezTo>
                    <a:pt x="495598" y="609542"/>
                    <a:pt x="424828" y="513030"/>
                    <a:pt x="354417" y="416157"/>
                  </a:cubicBezTo>
                  <a:cubicBezTo>
                    <a:pt x="352621" y="413997"/>
                    <a:pt x="352621" y="410035"/>
                    <a:pt x="355495" y="408595"/>
                  </a:cubicBezTo>
                  <a:cubicBezTo>
                    <a:pt x="374534" y="397431"/>
                    <a:pt x="393574" y="384827"/>
                    <a:pt x="409021" y="368622"/>
                  </a:cubicBezTo>
                  <a:cubicBezTo>
                    <a:pt x="411357" y="365921"/>
                    <a:pt x="414680" y="366281"/>
                    <a:pt x="416835" y="367946"/>
                  </a:cubicBezTo>
                  <a:close/>
                  <a:moveTo>
                    <a:pt x="228863" y="330584"/>
                  </a:moveTo>
                  <a:cubicBezTo>
                    <a:pt x="230669" y="329883"/>
                    <a:pt x="233198" y="330934"/>
                    <a:pt x="232114" y="333388"/>
                  </a:cubicBezTo>
                  <a:cubicBezTo>
                    <a:pt x="222722" y="351262"/>
                    <a:pt x="194907" y="356519"/>
                    <a:pt x="176124" y="354417"/>
                  </a:cubicBezTo>
                  <a:cubicBezTo>
                    <a:pt x="173234" y="354066"/>
                    <a:pt x="173956" y="349860"/>
                    <a:pt x="176846" y="350211"/>
                  </a:cubicBezTo>
                  <a:cubicBezTo>
                    <a:pt x="186960" y="350561"/>
                    <a:pt x="196714" y="348809"/>
                    <a:pt x="206105" y="344954"/>
                  </a:cubicBezTo>
                  <a:cubicBezTo>
                    <a:pt x="214775" y="341098"/>
                    <a:pt x="220916" y="334790"/>
                    <a:pt x="228863" y="330584"/>
                  </a:cubicBezTo>
                  <a:close/>
                  <a:moveTo>
                    <a:pt x="189465" y="27338"/>
                  </a:moveTo>
                  <a:cubicBezTo>
                    <a:pt x="192072" y="27518"/>
                    <a:pt x="194768" y="29232"/>
                    <a:pt x="195487" y="31938"/>
                  </a:cubicBezTo>
                  <a:cubicBezTo>
                    <a:pt x="203036" y="70182"/>
                    <a:pt x="137249" y="103736"/>
                    <a:pt x="112085" y="121415"/>
                  </a:cubicBezTo>
                  <a:cubicBezTo>
                    <a:pt x="95188" y="132600"/>
                    <a:pt x="49173" y="175534"/>
                    <a:pt x="27604" y="154247"/>
                  </a:cubicBezTo>
                  <a:cubicBezTo>
                    <a:pt x="24009" y="150278"/>
                    <a:pt x="28323" y="144145"/>
                    <a:pt x="32996" y="147392"/>
                  </a:cubicBezTo>
                  <a:cubicBezTo>
                    <a:pt x="49892" y="158938"/>
                    <a:pt x="96626" y="118168"/>
                    <a:pt x="111366" y="107705"/>
                  </a:cubicBezTo>
                  <a:cubicBezTo>
                    <a:pt x="134373" y="91108"/>
                    <a:pt x="181467" y="62605"/>
                    <a:pt x="183983" y="31938"/>
                  </a:cubicBezTo>
                  <a:cubicBezTo>
                    <a:pt x="184343" y="28510"/>
                    <a:pt x="186859" y="27157"/>
                    <a:pt x="189465" y="27338"/>
                  </a:cubicBezTo>
                  <a:close/>
                  <a:moveTo>
                    <a:pt x="205328" y="16915"/>
                  </a:moveTo>
                  <a:cubicBezTo>
                    <a:pt x="194147" y="17230"/>
                    <a:pt x="179328" y="23169"/>
                    <a:pt x="169089" y="27848"/>
                  </a:cubicBezTo>
                  <a:cubicBezTo>
                    <a:pt x="128495" y="45844"/>
                    <a:pt x="88978" y="76078"/>
                    <a:pt x="56286" y="105952"/>
                  </a:cubicBezTo>
                  <a:cubicBezTo>
                    <a:pt x="44790" y="116390"/>
                    <a:pt x="30061" y="129707"/>
                    <a:pt x="22876" y="143745"/>
                  </a:cubicBezTo>
                  <a:cubicBezTo>
                    <a:pt x="3836" y="182977"/>
                    <a:pt x="39042" y="176858"/>
                    <a:pt x="64908" y="166060"/>
                  </a:cubicBezTo>
                  <a:cubicBezTo>
                    <a:pt x="108377" y="147344"/>
                    <a:pt x="146098" y="115670"/>
                    <a:pt x="182022" y="85796"/>
                  </a:cubicBezTo>
                  <a:cubicBezTo>
                    <a:pt x="176993" y="90475"/>
                    <a:pt x="183459" y="99473"/>
                    <a:pt x="188488" y="94434"/>
                  </a:cubicBezTo>
                  <a:cubicBezTo>
                    <a:pt x="176454" y="104512"/>
                    <a:pt x="142595" y="135106"/>
                    <a:pt x="106311" y="159356"/>
                  </a:cubicBezTo>
                  <a:lnTo>
                    <a:pt x="64385" y="181372"/>
                  </a:lnTo>
                  <a:lnTo>
                    <a:pt x="65460" y="184121"/>
                  </a:lnTo>
                  <a:cubicBezTo>
                    <a:pt x="60521" y="189172"/>
                    <a:pt x="52760" y="190615"/>
                    <a:pt x="46057" y="192780"/>
                  </a:cubicBezTo>
                  <a:lnTo>
                    <a:pt x="44868" y="192214"/>
                  </a:lnTo>
                  <a:lnTo>
                    <a:pt x="51756" y="200573"/>
                  </a:lnTo>
                  <a:lnTo>
                    <a:pt x="51708" y="200284"/>
                  </a:lnTo>
                  <a:cubicBezTo>
                    <a:pt x="59539" y="194914"/>
                    <a:pt x="69151" y="193482"/>
                    <a:pt x="78051" y="189544"/>
                  </a:cubicBezTo>
                  <a:cubicBezTo>
                    <a:pt x="87663" y="184891"/>
                    <a:pt x="95138" y="177731"/>
                    <a:pt x="105106" y="173436"/>
                  </a:cubicBezTo>
                  <a:cubicBezTo>
                    <a:pt x="107242" y="172720"/>
                    <a:pt x="109378" y="174868"/>
                    <a:pt x="108310" y="176658"/>
                  </a:cubicBezTo>
                  <a:cubicBezTo>
                    <a:pt x="104216" y="185070"/>
                    <a:pt x="94693" y="193124"/>
                    <a:pt x="83925" y="198270"/>
                  </a:cubicBezTo>
                  <a:lnTo>
                    <a:pt x="53168" y="202287"/>
                  </a:lnTo>
                  <a:lnTo>
                    <a:pt x="64541" y="216088"/>
                  </a:lnTo>
                  <a:lnTo>
                    <a:pt x="90656" y="209409"/>
                  </a:lnTo>
                  <a:cubicBezTo>
                    <a:pt x="99345" y="206234"/>
                    <a:pt x="106587" y="201295"/>
                    <a:pt x="115638" y="198825"/>
                  </a:cubicBezTo>
                  <a:cubicBezTo>
                    <a:pt x="117448" y="198120"/>
                    <a:pt x="118897" y="199884"/>
                    <a:pt x="117810" y="201295"/>
                  </a:cubicBezTo>
                  <a:cubicBezTo>
                    <a:pt x="112199" y="209585"/>
                    <a:pt x="103056" y="214965"/>
                    <a:pt x="92964" y="218316"/>
                  </a:cubicBezTo>
                  <a:lnTo>
                    <a:pt x="69453" y="222050"/>
                  </a:lnTo>
                  <a:lnTo>
                    <a:pt x="105066" y="265270"/>
                  </a:lnTo>
                  <a:cubicBezTo>
                    <a:pt x="116916" y="279884"/>
                    <a:pt x="128463" y="294701"/>
                    <a:pt x="139228" y="309822"/>
                  </a:cubicBezTo>
                  <a:lnTo>
                    <a:pt x="139335" y="309989"/>
                  </a:lnTo>
                  <a:lnTo>
                    <a:pt x="165834" y="301558"/>
                  </a:lnTo>
                  <a:cubicBezTo>
                    <a:pt x="174803" y="298007"/>
                    <a:pt x="182695" y="291260"/>
                    <a:pt x="192741" y="290195"/>
                  </a:cubicBezTo>
                  <a:cubicBezTo>
                    <a:pt x="194893" y="290195"/>
                    <a:pt x="196687" y="292681"/>
                    <a:pt x="195611" y="294456"/>
                  </a:cubicBezTo>
                  <a:cubicBezTo>
                    <a:pt x="190947" y="304044"/>
                    <a:pt x="179467" y="308305"/>
                    <a:pt x="169780" y="311501"/>
                  </a:cubicBezTo>
                  <a:lnTo>
                    <a:pt x="142145" y="314411"/>
                  </a:lnTo>
                  <a:lnTo>
                    <a:pt x="152310" y="330404"/>
                  </a:lnTo>
                  <a:lnTo>
                    <a:pt x="179528" y="323430"/>
                  </a:lnTo>
                  <a:cubicBezTo>
                    <a:pt x="188475" y="319487"/>
                    <a:pt x="194917" y="312676"/>
                    <a:pt x="203864" y="308733"/>
                  </a:cubicBezTo>
                  <a:cubicBezTo>
                    <a:pt x="206011" y="307658"/>
                    <a:pt x="207801" y="310167"/>
                    <a:pt x="207085" y="311959"/>
                  </a:cubicBezTo>
                  <a:cubicBezTo>
                    <a:pt x="203328" y="322355"/>
                    <a:pt x="193575" y="329524"/>
                    <a:pt x="182347" y="333512"/>
                  </a:cubicBezTo>
                  <a:lnTo>
                    <a:pt x="155535" y="335479"/>
                  </a:lnTo>
                  <a:lnTo>
                    <a:pt x="168701" y="356195"/>
                  </a:lnTo>
                  <a:cubicBezTo>
                    <a:pt x="200721" y="414833"/>
                    <a:pt x="220509" y="483903"/>
                    <a:pt x="244614" y="545779"/>
                  </a:cubicBezTo>
                  <a:lnTo>
                    <a:pt x="336434" y="781630"/>
                  </a:lnTo>
                  <a:lnTo>
                    <a:pt x="364123" y="777040"/>
                  </a:lnTo>
                  <a:cubicBezTo>
                    <a:pt x="373388" y="773416"/>
                    <a:pt x="382298" y="768706"/>
                    <a:pt x="391207" y="763995"/>
                  </a:cubicBezTo>
                  <a:cubicBezTo>
                    <a:pt x="393345" y="763270"/>
                    <a:pt x="395127" y="766169"/>
                    <a:pt x="394058" y="767619"/>
                  </a:cubicBezTo>
                  <a:cubicBezTo>
                    <a:pt x="387465" y="777221"/>
                    <a:pt x="377398" y="784378"/>
                    <a:pt x="366127" y="788636"/>
                  </a:cubicBezTo>
                  <a:lnTo>
                    <a:pt x="340202" y="791309"/>
                  </a:lnTo>
                  <a:lnTo>
                    <a:pt x="343912" y="800837"/>
                  </a:lnTo>
                  <a:cubicBezTo>
                    <a:pt x="360102" y="842568"/>
                    <a:pt x="372334" y="890054"/>
                    <a:pt x="391762" y="929985"/>
                  </a:cubicBezTo>
                  <a:cubicBezTo>
                    <a:pt x="396394" y="939473"/>
                    <a:pt x="402145" y="947405"/>
                    <a:pt x="408780" y="953962"/>
                  </a:cubicBezTo>
                  <a:lnTo>
                    <a:pt x="427601" y="967226"/>
                  </a:lnTo>
                  <a:lnTo>
                    <a:pt x="429615" y="967910"/>
                  </a:lnTo>
                  <a:cubicBezTo>
                    <a:pt x="441094" y="969387"/>
                    <a:pt x="452572" y="967541"/>
                    <a:pt x="463692" y="969756"/>
                  </a:cubicBezTo>
                  <a:cubicBezTo>
                    <a:pt x="465486" y="970126"/>
                    <a:pt x="466562" y="972710"/>
                    <a:pt x="464768" y="974187"/>
                  </a:cubicBezTo>
                  <a:lnTo>
                    <a:pt x="459887" y="975534"/>
                  </a:lnTo>
                  <a:lnTo>
                    <a:pt x="486068" y="980844"/>
                  </a:lnTo>
                  <a:cubicBezTo>
                    <a:pt x="525418" y="980709"/>
                    <a:pt x="567692" y="967399"/>
                    <a:pt x="597913" y="952649"/>
                  </a:cubicBezTo>
                  <a:cubicBezTo>
                    <a:pt x="640726" y="931784"/>
                    <a:pt x="680661" y="906242"/>
                    <a:pt x="718437" y="877463"/>
                  </a:cubicBezTo>
                  <a:cubicBezTo>
                    <a:pt x="791472" y="822062"/>
                    <a:pt x="936461" y="676007"/>
                    <a:pt x="820974" y="592906"/>
                  </a:cubicBezTo>
                  <a:cubicBezTo>
                    <a:pt x="696491" y="504049"/>
                    <a:pt x="579204" y="401882"/>
                    <a:pt x="459759" y="306190"/>
                  </a:cubicBezTo>
                  <a:cubicBezTo>
                    <a:pt x="423062" y="277051"/>
                    <a:pt x="380249" y="249351"/>
                    <a:pt x="349308" y="214096"/>
                  </a:cubicBezTo>
                  <a:cubicBezTo>
                    <a:pt x="325743" y="187655"/>
                    <a:pt x="304696" y="158336"/>
                    <a:pt x="284459" y="128387"/>
                  </a:cubicBezTo>
                  <a:lnTo>
                    <a:pt x="229362" y="46204"/>
                  </a:lnTo>
                  <a:lnTo>
                    <a:pt x="226838" y="52053"/>
                  </a:lnTo>
                  <a:cubicBezTo>
                    <a:pt x="214713" y="70139"/>
                    <a:pt x="196392" y="87416"/>
                    <a:pt x="188488" y="94434"/>
                  </a:cubicBezTo>
                  <a:cubicBezTo>
                    <a:pt x="194236" y="90115"/>
                    <a:pt x="187411" y="81117"/>
                    <a:pt x="182022" y="85796"/>
                  </a:cubicBezTo>
                  <a:cubicBezTo>
                    <a:pt x="193159" y="75358"/>
                    <a:pt x="216150" y="55202"/>
                    <a:pt x="219743" y="39725"/>
                  </a:cubicBezTo>
                  <a:cubicBezTo>
                    <a:pt x="224054" y="21909"/>
                    <a:pt x="216510" y="16600"/>
                    <a:pt x="205328" y="16915"/>
                  </a:cubicBezTo>
                  <a:close/>
                  <a:moveTo>
                    <a:pt x="208473" y="3"/>
                  </a:moveTo>
                  <a:cubicBezTo>
                    <a:pt x="215785" y="-80"/>
                    <a:pt x="222392" y="1393"/>
                    <a:pt x="228005" y="4812"/>
                  </a:cubicBezTo>
                  <a:cubicBezTo>
                    <a:pt x="236448" y="9941"/>
                    <a:pt x="239187" y="17230"/>
                    <a:pt x="238300" y="25497"/>
                  </a:cubicBezTo>
                  <a:lnTo>
                    <a:pt x="234576" y="34125"/>
                  </a:lnTo>
                  <a:lnTo>
                    <a:pt x="297006" y="129242"/>
                  </a:lnTo>
                  <a:cubicBezTo>
                    <a:pt x="318907" y="161843"/>
                    <a:pt x="342293" y="193231"/>
                    <a:pt x="369456" y="218773"/>
                  </a:cubicBezTo>
                  <a:cubicBezTo>
                    <a:pt x="433496" y="278490"/>
                    <a:pt x="507609" y="330293"/>
                    <a:pt x="576326" y="384974"/>
                  </a:cubicBezTo>
                  <a:cubicBezTo>
                    <a:pt x="648281" y="442533"/>
                    <a:pt x="720596" y="499732"/>
                    <a:pt x="792911" y="556931"/>
                  </a:cubicBezTo>
                  <a:cubicBezTo>
                    <a:pt x="806223" y="567004"/>
                    <a:pt x="818815" y="577437"/>
                    <a:pt x="832486" y="587509"/>
                  </a:cubicBezTo>
                  <a:cubicBezTo>
                    <a:pt x="865226" y="612691"/>
                    <a:pt x="876019" y="631398"/>
                    <a:pt x="872781" y="673488"/>
                  </a:cubicBezTo>
                  <a:cubicBezTo>
                    <a:pt x="865586" y="779253"/>
                    <a:pt x="771325" y="854079"/>
                    <a:pt x="691094" y="911279"/>
                  </a:cubicBezTo>
                  <a:cubicBezTo>
                    <a:pt x="622377" y="959844"/>
                    <a:pt x="482065" y="1037548"/>
                    <a:pt x="400396" y="966679"/>
                  </a:cubicBezTo>
                  <a:lnTo>
                    <a:pt x="395885" y="959474"/>
                  </a:lnTo>
                  <a:lnTo>
                    <a:pt x="393744" y="958312"/>
                  </a:lnTo>
                  <a:lnTo>
                    <a:pt x="394361" y="957040"/>
                  </a:lnTo>
                  <a:lnTo>
                    <a:pt x="383082" y="939024"/>
                  </a:lnTo>
                  <a:cubicBezTo>
                    <a:pt x="379259" y="928636"/>
                    <a:pt x="376651" y="917574"/>
                    <a:pt x="373053" y="907321"/>
                  </a:cubicBezTo>
                  <a:cubicBezTo>
                    <a:pt x="363340" y="878182"/>
                    <a:pt x="351107" y="849762"/>
                    <a:pt x="339954" y="820983"/>
                  </a:cubicBezTo>
                  <a:cubicBezTo>
                    <a:pt x="303977" y="728889"/>
                    <a:pt x="268359" y="637154"/>
                    <a:pt x="232381" y="545060"/>
                  </a:cubicBezTo>
                  <a:cubicBezTo>
                    <a:pt x="208996" y="485342"/>
                    <a:pt x="190288" y="417711"/>
                    <a:pt x="158987" y="361591"/>
                  </a:cubicBezTo>
                  <a:cubicBezTo>
                    <a:pt x="141538" y="330113"/>
                    <a:pt x="119142" y="300255"/>
                    <a:pt x="95577" y="271205"/>
                  </a:cubicBezTo>
                  <a:lnTo>
                    <a:pt x="30069" y="191648"/>
                  </a:lnTo>
                  <a:lnTo>
                    <a:pt x="28765" y="191883"/>
                  </a:lnTo>
                  <a:cubicBezTo>
                    <a:pt x="21512" y="191789"/>
                    <a:pt x="15018" y="190040"/>
                    <a:pt x="9584" y="186216"/>
                  </a:cubicBezTo>
                  <a:cubicBezTo>
                    <a:pt x="-22029" y="164260"/>
                    <a:pt x="33295" y="111711"/>
                    <a:pt x="49820" y="96954"/>
                  </a:cubicBezTo>
                  <a:cubicBezTo>
                    <a:pt x="71509" y="77428"/>
                    <a:pt x="157285" y="583"/>
                    <a:pt x="208473" y="3"/>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 name="Freeform 4">
              <a:extLst>
                <a:ext uri="{FF2B5EF4-FFF2-40B4-BE49-F238E27FC236}">
                  <a16:creationId xmlns:a16="http://schemas.microsoft.com/office/drawing/2014/main" id="{CA16C427-318A-A54A-A480-B2521E0AD51D}"/>
                </a:ext>
              </a:extLst>
            </p:cNvPr>
            <p:cNvSpPr>
              <a:spLocks noChangeArrowheads="1"/>
            </p:cNvSpPr>
            <p:nvPr/>
          </p:nvSpPr>
          <p:spPr bwMode="auto">
            <a:xfrm>
              <a:off x="7680575" y="5949979"/>
              <a:ext cx="1008019" cy="439762"/>
            </a:xfrm>
            <a:custGeom>
              <a:avLst/>
              <a:gdLst>
                <a:gd name="connsiteX0" fmla="*/ 410297 w 864827"/>
                <a:gd name="connsiteY0" fmla="*/ 312286 h 378499"/>
                <a:gd name="connsiteX1" fmla="*/ 436714 w 864827"/>
                <a:gd name="connsiteY1" fmla="*/ 331530 h 378499"/>
                <a:gd name="connsiteX2" fmla="*/ 429673 w 864827"/>
                <a:gd name="connsiteY2" fmla="*/ 324046 h 378499"/>
                <a:gd name="connsiteX3" fmla="*/ 426752 w 864827"/>
                <a:gd name="connsiteY3" fmla="*/ 326652 h 378499"/>
                <a:gd name="connsiteX4" fmla="*/ 429848 w 864827"/>
                <a:gd name="connsiteY4" fmla="*/ 331525 h 378499"/>
                <a:gd name="connsiteX5" fmla="*/ 426787 w 864827"/>
                <a:gd name="connsiteY5" fmla="*/ 336264 h 378499"/>
                <a:gd name="connsiteX6" fmla="*/ 429673 w 864827"/>
                <a:gd name="connsiteY6" fmla="*/ 338747 h 378499"/>
                <a:gd name="connsiteX7" fmla="*/ 436714 w 864827"/>
                <a:gd name="connsiteY7" fmla="*/ 331530 h 378499"/>
                <a:gd name="connsiteX8" fmla="*/ 385763 w 864827"/>
                <a:gd name="connsiteY8" fmla="*/ 331530 h 378499"/>
                <a:gd name="connsiteX9" fmla="*/ 410297 w 864827"/>
                <a:gd name="connsiteY9" fmla="*/ 312286 h 378499"/>
                <a:gd name="connsiteX10" fmla="*/ 294634 w 864827"/>
                <a:gd name="connsiteY10" fmla="*/ 274655 h 378499"/>
                <a:gd name="connsiteX11" fmla="*/ 297999 w 864827"/>
                <a:gd name="connsiteY11" fmla="*/ 276590 h 378499"/>
                <a:gd name="connsiteX12" fmla="*/ 296833 w 864827"/>
                <a:gd name="connsiteY12" fmla="*/ 278774 h 378499"/>
                <a:gd name="connsiteX13" fmla="*/ 292969 w 864827"/>
                <a:gd name="connsiteY13" fmla="*/ 271538 h 378499"/>
                <a:gd name="connsiteX14" fmla="*/ 294634 w 864827"/>
                <a:gd name="connsiteY14" fmla="*/ 274655 h 378499"/>
                <a:gd name="connsiteX15" fmla="*/ 290950 w 864827"/>
                <a:gd name="connsiteY15" fmla="*/ 272538 h 378499"/>
                <a:gd name="connsiteX16" fmla="*/ 244343 w 864827"/>
                <a:gd name="connsiteY16" fmla="*/ 262026 h 378499"/>
                <a:gd name="connsiteX17" fmla="*/ 274162 w 864827"/>
                <a:gd name="connsiteY17" fmla="*/ 262891 h 378499"/>
                <a:gd name="connsiteX18" fmla="*/ 290950 w 864827"/>
                <a:gd name="connsiteY18" fmla="*/ 272538 h 378499"/>
                <a:gd name="connsiteX19" fmla="*/ 283935 w 864827"/>
                <a:gd name="connsiteY19" fmla="*/ 276014 h 378499"/>
                <a:gd name="connsiteX20" fmla="*/ 290151 w 864827"/>
                <a:gd name="connsiteY20" fmla="*/ 278971 h 378499"/>
                <a:gd name="connsiteX21" fmla="*/ 284484 w 864827"/>
                <a:gd name="connsiteY21" fmla="*/ 281807 h 378499"/>
                <a:gd name="connsiteX22" fmla="*/ 292969 w 864827"/>
                <a:gd name="connsiteY22" fmla="*/ 286011 h 378499"/>
                <a:gd name="connsiteX23" fmla="*/ 296833 w 864827"/>
                <a:gd name="connsiteY23" fmla="*/ 278774 h 378499"/>
                <a:gd name="connsiteX24" fmla="*/ 297999 w 864827"/>
                <a:gd name="connsiteY24" fmla="*/ 280959 h 378499"/>
                <a:gd name="connsiteX25" fmla="*/ 241443 w 864827"/>
                <a:gd name="connsiteY25" fmla="*/ 295887 h 378499"/>
                <a:gd name="connsiteX26" fmla="*/ 196850 w 864827"/>
                <a:gd name="connsiteY26" fmla="*/ 278775 h 378499"/>
                <a:gd name="connsiteX27" fmla="*/ 244343 w 864827"/>
                <a:gd name="connsiteY27" fmla="*/ 262026 h 378499"/>
                <a:gd name="connsiteX28" fmla="*/ 717589 w 864827"/>
                <a:gd name="connsiteY28" fmla="*/ 257240 h 378499"/>
                <a:gd name="connsiteX29" fmla="*/ 793680 w 864827"/>
                <a:gd name="connsiteY29" fmla="*/ 279609 h 378499"/>
                <a:gd name="connsiteX30" fmla="*/ 792403 w 864827"/>
                <a:gd name="connsiteY30" fmla="*/ 281758 h 378499"/>
                <a:gd name="connsiteX31" fmla="*/ 788135 w 864827"/>
                <a:gd name="connsiteY31" fmla="*/ 274468 h 378499"/>
                <a:gd name="connsiteX32" fmla="*/ 780232 w 864827"/>
                <a:gd name="connsiteY32" fmla="*/ 278700 h 378499"/>
                <a:gd name="connsiteX33" fmla="*/ 787038 w 864827"/>
                <a:gd name="connsiteY33" fmla="*/ 283106 h 378499"/>
                <a:gd name="connsiteX34" fmla="*/ 782532 w 864827"/>
                <a:gd name="connsiteY34" fmla="*/ 286023 h 378499"/>
                <a:gd name="connsiteX35" fmla="*/ 788135 w 864827"/>
                <a:gd name="connsiteY35" fmla="*/ 288945 h 378499"/>
                <a:gd name="connsiteX36" fmla="*/ 792403 w 864827"/>
                <a:gd name="connsiteY36" fmla="*/ 281758 h 378499"/>
                <a:gd name="connsiteX37" fmla="*/ 793680 w 864827"/>
                <a:gd name="connsiteY37" fmla="*/ 283939 h 378499"/>
                <a:gd name="connsiteX38" fmla="*/ 712901 w 864827"/>
                <a:gd name="connsiteY38" fmla="*/ 306308 h 378499"/>
                <a:gd name="connsiteX39" fmla="*/ 650875 w 864827"/>
                <a:gd name="connsiteY39" fmla="*/ 281774 h 378499"/>
                <a:gd name="connsiteX40" fmla="*/ 717589 w 864827"/>
                <a:gd name="connsiteY40" fmla="*/ 257240 h 378499"/>
                <a:gd name="connsiteX41" fmla="*/ 129971 w 864827"/>
                <a:gd name="connsiteY41" fmla="*/ 228698 h 378499"/>
                <a:gd name="connsiteX42" fmla="*/ 198373 w 864827"/>
                <a:gd name="connsiteY42" fmla="*/ 248798 h 378499"/>
                <a:gd name="connsiteX43" fmla="*/ 197202 w 864827"/>
                <a:gd name="connsiteY43" fmla="*/ 250808 h 378499"/>
                <a:gd name="connsiteX44" fmla="*/ 192973 w 864827"/>
                <a:gd name="connsiteY44" fmla="*/ 243545 h 378499"/>
                <a:gd name="connsiteX45" fmla="*/ 186940 w 864827"/>
                <a:gd name="connsiteY45" fmla="*/ 246805 h 378499"/>
                <a:gd name="connsiteX46" fmla="*/ 191726 w 864827"/>
                <a:gd name="connsiteY46" fmla="*/ 249595 h 378499"/>
                <a:gd name="connsiteX47" fmla="*/ 184893 w 864827"/>
                <a:gd name="connsiteY47" fmla="*/ 253705 h 378499"/>
                <a:gd name="connsiteX48" fmla="*/ 192973 w 864827"/>
                <a:gd name="connsiteY48" fmla="*/ 258072 h 378499"/>
                <a:gd name="connsiteX49" fmla="*/ 197202 w 864827"/>
                <a:gd name="connsiteY49" fmla="*/ 250808 h 378499"/>
                <a:gd name="connsiteX50" fmla="*/ 198373 w 864827"/>
                <a:gd name="connsiteY50" fmla="*/ 252818 h 378499"/>
                <a:gd name="connsiteX51" fmla="*/ 126011 w 864827"/>
                <a:gd name="connsiteY51" fmla="*/ 272919 h 378499"/>
                <a:gd name="connsiteX52" fmla="*/ 69850 w 864827"/>
                <a:gd name="connsiteY52" fmla="*/ 250626 h 378499"/>
                <a:gd name="connsiteX53" fmla="*/ 129971 w 864827"/>
                <a:gd name="connsiteY53" fmla="*/ 228698 h 378499"/>
                <a:gd name="connsiteX54" fmla="*/ 609865 w 864827"/>
                <a:gd name="connsiteY54" fmla="*/ 199465 h 378499"/>
                <a:gd name="connsiteX55" fmla="*/ 607755 w 864827"/>
                <a:gd name="connsiteY55" fmla="*/ 202461 h 378499"/>
                <a:gd name="connsiteX56" fmla="*/ 605961 w 864827"/>
                <a:gd name="connsiteY56" fmla="*/ 201418 h 378499"/>
                <a:gd name="connsiteX57" fmla="*/ 92654 w 864827"/>
                <a:gd name="connsiteY57" fmla="*/ 197605 h 378499"/>
                <a:gd name="connsiteX58" fmla="*/ 39594 w 864827"/>
                <a:gd name="connsiteY58" fmla="*/ 222331 h 378499"/>
                <a:gd name="connsiteX59" fmla="*/ 18849 w 864827"/>
                <a:gd name="connsiteY59" fmla="*/ 270416 h 378499"/>
                <a:gd name="connsiteX60" fmla="*/ 133686 w 864827"/>
                <a:gd name="connsiteY60" fmla="*/ 329847 h 378499"/>
                <a:gd name="connsiteX61" fmla="*/ 237651 w 864827"/>
                <a:gd name="connsiteY61" fmla="*/ 351149 h 378499"/>
                <a:gd name="connsiteX62" fmla="*/ 299231 w 864827"/>
                <a:gd name="connsiteY62" fmla="*/ 357238 h 378499"/>
                <a:gd name="connsiteX63" fmla="*/ 293688 w 864827"/>
                <a:gd name="connsiteY63" fmla="*/ 348811 h 378499"/>
                <a:gd name="connsiteX64" fmla="*/ 350623 w 864827"/>
                <a:gd name="connsiteY64" fmla="*/ 347013 h 378499"/>
                <a:gd name="connsiteX65" fmla="*/ 349286 w 864827"/>
                <a:gd name="connsiteY65" fmla="*/ 348991 h 378499"/>
                <a:gd name="connsiteX66" fmla="*/ 344272 w 864827"/>
                <a:gd name="connsiteY66" fmla="*/ 341573 h 378499"/>
                <a:gd name="connsiteX67" fmla="*/ 336519 w 864827"/>
                <a:gd name="connsiteY67" fmla="*/ 346374 h 378499"/>
                <a:gd name="connsiteX68" fmla="*/ 342544 w 864827"/>
                <a:gd name="connsiteY68" fmla="*/ 348821 h 378499"/>
                <a:gd name="connsiteX69" fmla="*/ 336291 w 864827"/>
                <a:gd name="connsiteY69" fmla="*/ 351467 h 378499"/>
                <a:gd name="connsiteX70" fmla="*/ 344272 w 864827"/>
                <a:gd name="connsiteY70" fmla="*/ 356409 h 378499"/>
                <a:gd name="connsiteX71" fmla="*/ 349286 w 864827"/>
                <a:gd name="connsiteY71" fmla="*/ 348991 h 378499"/>
                <a:gd name="connsiteX72" fmla="*/ 350623 w 864827"/>
                <a:gd name="connsiteY72" fmla="*/ 350969 h 378499"/>
                <a:gd name="connsiteX73" fmla="*/ 341424 w 864827"/>
                <a:gd name="connsiteY73" fmla="*/ 361410 h 378499"/>
                <a:gd name="connsiteX74" fmla="*/ 344146 w 864827"/>
                <a:gd name="connsiteY74" fmla="*/ 361679 h 378499"/>
                <a:gd name="connsiteX75" fmla="*/ 557036 w 864827"/>
                <a:gd name="connsiteY75" fmla="*/ 357582 h 378499"/>
                <a:gd name="connsiteX76" fmla="*/ 750351 w 864827"/>
                <a:gd name="connsiteY76" fmla="*/ 323724 h 378499"/>
                <a:gd name="connsiteX77" fmla="*/ 848629 w 864827"/>
                <a:gd name="connsiteY77" fmla="*/ 257089 h 378499"/>
                <a:gd name="connsiteX78" fmla="*/ 849313 w 864827"/>
                <a:gd name="connsiteY78" fmla="*/ 257724 h 378499"/>
                <a:gd name="connsiteX79" fmla="*/ 849313 w 864827"/>
                <a:gd name="connsiteY79" fmla="*/ 256464 h 378499"/>
                <a:gd name="connsiteX80" fmla="*/ 848629 w 864827"/>
                <a:gd name="connsiteY80" fmla="*/ 257089 h 378499"/>
                <a:gd name="connsiteX81" fmla="*/ 800570 w 864827"/>
                <a:gd name="connsiteY81" fmla="*/ 207518 h 378499"/>
                <a:gd name="connsiteX82" fmla="*/ 775599 w 864827"/>
                <a:gd name="connsiteY82" fmla="*/ 198442 h 378499"/>
                <a:gd name="connsiteX83" fmla="*/ 717401 w 864827"/>
                <a:gd name="connsiteY83" fmla="*/ 216201 h 378499"/>
                <a:gd name="connsiteX84" fmla="*/ 622544 w 864827"/>
                <a:gd name="connsiteY84" fmla="*/ 233277 h 378499"/>
                <a:gd name="connsiteX85" fmla="*/ 555190 w 864827"/>
                <a:gd name="connsiteY85" fmla="*/ 239352 h 378499"/>
                <a:gd name="connsiteX86" fmla="*/ 569169 w 864827"/>
                <a:gd name="connsiteY86" fmla="*/ 244363 h 378499"/>
                <a:gd name="connsiteX87" fmla="*/ 578154 w 864827"/>
                <a:gd name="connsiteY87" fmla="*/ 256007 h 378499"/>
                <a:gd name="connsiteX88" fmla="*/ 576881 w 864827"/>
                <a:gd name="connsiteY88" fmla="*/ 258163 h 378499"/>
                <a:gd name="connsiteX89" fmla="*/ 572545 w 864827"/>
                <a:gd name="connsiteY89" fmla="*/ 250921 h 378499"/>
                <a:gd name="connsiteX90" fmla="*/ 565168 w 864827"/>
                <a:gd name="connsiteY90" fmla="*/ 255040 h 378499"/>
                <a:gd name="connsiteX91" fmla="*/ 571139 w 864827"/>
                <a:gd name="connsiteY91" fmla="*/ 259296 h 378499"/>
                <a:gd name="connsiteX92" fmla="*/ 566966 w 864827"/>
                <a:gd name="connsiteY92" fmla="*/ 262312 h 378499"/>
                <a:gd name="connsiteX93" fmla="*/ 572545 w 864827"/>
                <a:gd name="connsiteY93" fmla="*/ 265509 h 378499"/>
                <a:gd name="connsiteX94" fmla="*/ 576881 w 864827"/>
                <a:gd name="connsiteY94" fmla="*/ 258163 h 378499"/>
                <a:gd name="connsiteX95" fmla="*/ 578154 w 864827"/>
                <a:gd name="connsiteY95" fmla="*/ 260289 h 378499"/>
                <a:gd name="connsiteX96" fmla="*/ 516413 w 864827"/>
                <a:gd name="connsiteY96" fmla="*/ 279561 h 378499"/>
                <a:gd name="connsiteX97" fmla="*/ 468313 w 864827"/>
                <a:gd name="connsiteY97" fmla="*/ 258148 h 378499"/>
                <a:gd name="connsiteX98" fmla="*/ 486447 w 864827"/>
                <a:gd name="connsiteY98" fmla="*/ 242545 h 378499"/>
                <a:gd name="connsiteX99" fmla="*/ 394734 w 864827"/>
                <a:gd name="connsiteY99" fmla="*/ 244042 h 378499"/>
                <a:gd name="connsiteX100" fmla="*/ 400266 w 864827"/>
                <a:gd name="connsiteY100" fmla="*/ 245092 h 378499"/>
                <a:gd name="connsiteX101" fmla="*/ 412556 w 864827"/>
                <a:gd name="connsiteY101" fmla="*/ 259072 h 378499"/>
                <a:gd name="connsiteX102" fmla="*/ 411186 w 864827"/>
                <a:gd name="connsiteY102" fmla="*/ 261036 h 378499"/>
                <a:gd name="connsiteX103" fmla="*/ 406141 w 864827"/>
                <a:gd name="connsiteY103" fmla="*/ 253593 h 378499"/>
                <a:gd name="connsiteX104" fmla="*/ 401545 w 864827"/>
                <a:gd name="connsiteY104" fmla="*/ 256538 h 378499"/>
                <a:gd name="connsiteX105" fmla="*/ 406038 w 864827"/>
                <a:gd name="connsiteY105" fmla="*/ 260888 h 378499"/>
                <a:gd name="connsiteX106" fmla="*/ 401401 w 864827"/>
                <a:gd name="connsiteY106" fmla="*/ 265378 h 378499"/>
                <a:gd name="connsiteX107" fmla="*/ 406141 w 864827"/>
                <a:gd name="connsiteY107" fmla="*/ 268264 h 378499"/>
                <a:gd name="connsiteX108" fmla="*/ 411186 w 864827"/>
                <a:gd name="connsiteY108" fmla="*/ 261036 h 378499"/>
                <a:gd name="connsiteX109" fmla="*/ 412556 w 864827"/>
                <a:gd name="connsiteY109" fmla="*/ 263057 h 378499"/>
                <a:gd name="connsiteX110" fmla="*/ 344488 w 864827"/>
                <a:gd name="connsiteY110" fmla="*/ 260884 h 378499"/>
                <a:gd name="connsiteX111" fmla="*/ 354572 w 864827"/>
                <a:gd name="connsiteY111" fmla="*/ 245930 h 378499"/>
                <a:gd name="connsiteX112" fmla="*/ 366880 w 864827"/>
                <a:gd name="connsiteY112" fmla="*/ 243060 h 378499"/>
                <a:gd name="connsiteX113" fmla="*/ 235564 w 864827"/>
                <a:gd name="connsiteY113" fmla="*/ 231796 h 378499"/>
                <a:gd name="connsiteX114" fmla="*/ 141291 w 864827"/>
                <a:gd name="connsiteY114" fmla="*/ 215137 h 378499"/>
                <a:gd name="connsiteX115" fmla="*/ 612785 w 864827"/>
                <a:gd name="connsiteY115" fmla="*/ 195319 h 378499"/>
                <a:gd name="connsiteX116" fmla="*/ 614139 w 864827"/>
                <a:gd name="connsiteY116" fmla="*/ 197326 h 378499"/>
                <a:gd name="connsiteX117" fmla="*/ 609865 w 864827"/>
                <a:gd name="connsiteY117" fmla="*/ 199465 h 378499"/>
                <a:gd name="connsiteX118" fmla="*/ 586835 w 864827"/>
                <a:gd name="connsiteY118" fmla="*/ 179155 h 378499"/>
                <a:gd name="connsiteX119" fmla="*/ 614139 w 864827"/>
                <a:gd name="connsiteY119" fmla="*/ 193397 h 378499"/>
                <a:gd name="connsiteX120" fmla="*/ 612785 w 864827"/>
                <a:gd name="connsiteY120" fmla="*/ 195319 h 378499"/>
                <a:gd name="connsiteX121" fmla="*/ 607755 w 864827"/>
                <a:gd name="connsiteY121" fmla="*/ 187861 h 378499"/>
                <a:gd name="connsiteX122" fmla="*/ 599420 w 864827"/>
                <a:gd name="connsiteY122" fmla="*/ 193087 h 378499"/>
                <a:gd name="connsiteX123" fmla="*/ 606067 w 864827"/>
                <a:gd name="connsiteY123" fmla="*/ 195977 h 378499"/>
                <a:gd name="connsiteX124" fmla="*/ 600545 w 864827"/>
                <a:gd name="connsiteY124" fmla="*/ 198269 h 378499"/>
                <a:gd name="connsiteX125" fmla="*/ 605961 w 864827"/>
                <a:gd name="connsiteY125" fmla="*/ 201418 h 378499"/>
                <a:gd name="connsiteX126" fmla="*/ 586835 w 864827"/>
                <a:gd name="connsiteY126" fmla="*/ 210989 h 378499"/>
                <a:gd name="connsiteX127" fmla="*/ 561975 w 864827"/>
                <a:gd name="connsiteY127" fmla="*/ 195183 h 378499"/>
                <a:gd name="connsiteX128" fmla="*/ 586835 w 864827"/>
                <a:gd name="connsiteY128" fmla="*/ 179155 h 378499"/>
                <a:gd name="connsiteX129" fmla="*/ 388233 w 864827"/>
                <a:gd name="connsiteY129" fmla="*/ 159820 h 378499"/>
                <a:gd name="connsiteX130" fmla="*/ 429984 w 864827"/>
                <a:gd name="connsiteY130" fmla="*/ 177611 h 378499"/>
                <a:gd name="connsiteX131" fmla="*/ 428522 w 864827"/>
                <a:gd name="connsiteY131" fmla="*/ 179746 h 378499"/>
                <a:gd name="connsiteX132" fmla="*/ 423586 w 864827"/>
                <a:gd name="connsiteY132" fmla="*/ 172540 h 378499"/>
                <a:gd name="connsiteX133" fmla="*/ 416748 w 864827"/>
                <a:gd name="connsiteY133" fmla="*/ 176459 h 378499"/>
                <a:gd name="connsiteX134" fmla="*/ 420329 w 864827"/>
                <a:gd name="connsiteY134" fmla="*/ 179918 h 378499"/>
                <a:gd name="connsiteX135" fmla="*/ 416971 w 864827"/>
                <a:gd name="connsiteY135" fmla="*/ 183161 h 378499"/>
                <a:gd name="connsiteX136" fmla="*/ 423586 w 864827"/>
                <a:gd name="connsiteY136" fmla="*/ 186951 h 378499"/>
                <a:gd name="connsiteX137" fmla="*/ 428522 w 864827"/>
                <a:gd name="connsiteY137" fmla="*/ 179746 h 378499"/>
                <a:gd name="connsiteX138" fmla="*/ 429984 w 864827"/>
                <a:gd name="connsiteY138" fmla="*/ 181881 h 378499"/>
                <a:gd name="connsiteX139" fmla="*/ 386054 w 864827"/>
                <a:gd name="connsiteY139" fmla="*/ 199672 h 378499"/>
                <a:gd name="connsiteX140" fmla="*/ 350838 w 864827"/>
                <a:gd name="connsiteY140" fmla="*/ 179746 h 378499"/>
                <a:gd name="connsiteX141" fmla="*/ 388233 w 864827"/>
                <a:gd name="connsiteY141" fmla="*/ 159820 h 378499"/>
                <a:gd name="connsiteX142" fmla="*/ 15522 w 864827"/>
                <a:gd name="connsiteY142" fmla="*/ 157297 h 378499"/>
                <a:gd name="connsiteX143" fmla="*/ 15522 w 864827"/>
                <a:gd name="connsiteY143" fmla="*/ 229597 h 378499"/>
                <a:gd name="connsiteX144" fmla="*/ 32664 w 864827"/>
                <a:gd name="connsiteY144" fmla="*/ 208103 h 378499"/>
                <a:gd name="connsiteX145" fmla="*/ 70919 w 864827"/>
                <a:gd name="connsiteY145" fmla="*/ 189771 h 378499"/>
                <a:gd name="connsiteX146" fmla="*/ 51608 w 864827"/>
                <a:gd name="connsiteY146" fmla="*/ 182810 h 378499"/>
                <a:gd name="connsiteX147" fmla="*/ 849313 w 864827"/>
                <a:gd name="connsiteY147" fmla="*/ 155588 h 378499"/>
                <a:gd name="connsiteX148" fmla="*/ 832609 w 864827"/>
                <a:gd name="connsiteY148" fmla="*/ 171463 h 378499"/>
                <a:gd name="connsiteX149" fmla="*/ 794288 w 864827"/>
                <a:gd name="connsiteY149" fmla="*/ 189934 h 378499"/>
                <a:gd name="connsiteX150" fmla="*/ 797150 w 864827"/>
                <a:gd name="connsiteY150" fmla="*/ 190814 h 378499"/>
                <a:gd name="connsiteX151" fmla="*/ 840214 w 864827"/>
                <a:gd name="connsiteY151" fmla="*/ 215712 h 378499"/>
                <a:gd name="connsiteX152" fmla="*/ 849313 w 864827"/>
                <a:gd name="connsiteY152" fmla="*/ 231469 h 378499"/>
                <a:gd name="connsiteX153" fmla="*/ 395147 w 864827"/>
                <a:gd name="connsiteY153" fmla="*/ 151198 h 378499"/>
                <a:gd name="connsiteX154" fmla="*/ 191335 w 864827"/>
                <a:gd name="connsiteY154" fmla="*/ 170164 h 378499"/>
                <a:gd name="connsiteX155" fmla="*/ 116344 w 864827"/>
                <a:gd name="connsiteY155" fmla="*/ 190810 h 378499"/>
                <a:gd name="connsiteX156" fmla="*/ 133686 w 864827"/>
                <a:gd name="connsiteY156" fmla="*/ 196137 h 378499"/>
                <a:gd name="connsiteX157" fmla="*/ 557036 w 864827"/>
                <a:gd name="connsiteY157" fmla="*/ 224232 h 378499"/>
                <a:gd name="connsiteX158" fmla="*/ 750351 w 864827"/>
                <a:gd name="connsiteY158" fmla="*/ 190374 h 378499"/>
                <a:gd name="connsiteX159" fmla="*/ 750445 w 864827"/>
                <a:gd name="connsiteY159" fmla="*/ 190338 h 378499"/>
                <a:gd name="connsiteX160" fmla="*/ 729832 w 864827"/>
                <a:gd name="connsiteY160" fmla="*/ 184691 h 378499"/>
                <a:gd name="connsiteX161" fmla="*/ 495837 w 864827"/>
                <a:gd name="connsiteY161" fmla="*/ 152994 h 378499"/>
                <a:gd name="connsiteX162" fmla="*/ 395147 w 864827"/>
                <a:gd name="connsiteY162" fmla="*/ 151198 h 378499"/>
                <a:gd name="connsiteX163" fmla="*/ 395147 w 864827"/>
                <a:gd name="connsiteY163" fmla="*/ 17640 h 378499"/>
                <a:gd name="connsiteX164" fmla="*/ 94087 w 864827"/>
                <a:gd name="connsiteY164" fmla="*/ 63227 h 378499"/>
                <a:gd name="connsiteX165" fmla="*/ 18849 w 864827"/>
                <a:gd name="connsiteY165" fmla="*/ 136705 h 378499"/>
                <a:gd name="connsiteX166" fmla="*/ 69923 w 864827"/>
                <a:gd name="connsiteY166" fmla="*/ 176552 h 378499"/>
                <a:gd name="connsiteX167" fmla="*/ 89229 w 864827"/>
                <a:gd name="connsiteY167" fmla="*/ 182481 h 378499"/>
                <a:gd name="connsiteX168" fmla="*/ 172189 w 864827"/>
                <a:gd name="connsiteY168" fmla="*/ 157283 h 378499"/>
                <a:gd name="connsiteX169" fmla="*/ 466217 w 864827"/>
                <a:gd name="connsiteY169" fmla="*/ 134753 h 378499"/>
                <a:gd name="connsiteX170" fmla="*/ 593395 w 864827"/>
                <a:gd name="connsiteY170" fmla="*/ 144709 h 378499"/>
                <a:gd name="connsiteX171" fmla="*/ 697163 w 864827"/>
                <a:gd name="connsiteY171" fmla="*/ 160062 h 378499"/>
                <a:gd name="connsiteX172" fmla="*/ 770758 w 864827"/>
                <a:gd name="connsiteY172" fmla="*/ 182697 h 378499"/>
                <a:gd name="connsiteX173" fmla="*/ 809480 w 864827"/>
                <a:gd name="connsiteY173" fmla="*/ 168132 h 378499"/>
                <a:gd name="connsiteX174" fmla="*/ 848629 w 864827"/>
                <a:gd name="connsiteY174" fmla="*/ 123738 h 378499"/>
                <a:gd name="connsiteX175" fmla="*/ 849313 w 864827"/>
                <a:gd name="connsiteY175" fmla="*/ 124351 h 378499"/>
                <a:gd name="connsiteX176" fmla="*/ 849313 w 864827"/>
                <a:gd name="connsiteY176" fmla="*/ 123557 h 378499"/>
                <a:gd name="connsiteX177" fmla="*/ 856811 w 864827"/>
                <a:gd name="connsiteY177" fmla="*/ 116213 h 378499"/>
                <a:gd name="connsiteX178" fmla="*/ 856773 w 864827"/>
                <a:gd name="connsiteY178" fmla="*/ 116175 h 378499"/>
                <a:gd name="connsiteX179" fmla="*/ 848629 w 864827"/>
                <a:gd name="connsiteY179" fmla="*/ 123738 h 378499"/>
                <a:gd name="connsiteX180" fmla="*/ 729832 w 864827"/>
                <a:gd name="connsiteY180" fmla="*/ 50980 h 378499"/>
                <a:gd name="connsiteX181" fmla="*/ 495837 w 864827"/>
                <a:gd name="connsiteY181" fmla="*/ 19283 h 378499"/>
                <a:gd name="connsiteX182" fmla="*/ 395147 w 864827"/>
                <a:gd name="connsiteY182" fmla="*/ 17640 h 378499"/>
                <a:gd name="connsiteX183" fmla="*/ 367448 w 864827"/>
                <a:gd name="connsiteY183" fmla="*/ 530 h 378499"/>
                <a:gd name="connsiteX184" fmla="*/ 466217 w 864827"/>
                <a:gd name="connsiteY184" fmla="*/ 1252 h 378499"/>
                <a:gd name="connsiteX185" fmla="*/ 593395 w 864827"/>
                <a:gd name="connsiteY185" fmla="*/ 10999 h 378499"/>
                <a:gd name="connsiteX186" fmla="*/ 797150 w 864827"/>
                <a:gd name="connsiteY186" fmla="*/ 57464 h 378499"/>
                <a:gd name="connsiteX187" fmla="*/ 840214 w 864827"/>
                <a:gd name="connsiteY187" fmla="*/ 82227 h 378499"/>
                <a:gd name="connsiteX188" fmla="*/ 862940 w 864827"/>
                <a:gd name="connsiteY188" fmla="*/ 121709 h 378499"/>
                <a:gd name="connsiteX189" fmla="*/ 864827 w 864827"/>
                <a:gd name="connsiteY189" fmla="*/ 123557 h 378499"/>
                <a:gd name="connsiteX190" fmla="*/ 864827 w 864827"/>
                <a:gd name="connsiteY190" fmla="*/ 258510 h 378499"/>
                <a:gd name="connsiteX191" fmla="*/ 862904 w 864827"/>
                <a:gd name="connsiteY191" fmla="*/ 260394 h 378499"/>
                <a:gd name="connsiteX192" fmla="*/ 854163 w 864827"/>
                <a:gd name="connsiteY192" fmla="*/ 284379 h 378499"/>
                <a:gd name="connsiteX193" fmla="*/ 778430 w 864827"/>
                <a:gd name="connsiteY193" fmla="*/ 330928 h 378499"/>
                <a:gd name="connsiteX194" fmla="*/ 527156 w 864827"/>
                <a:gd name="connsiteY194" fmla="*/ 375591 h 378499"/>
                <a:gd name="connsiteX195" fmla="*/ 235564 w 864827"/>
                <a:gd name="connsiteY195" fmla="*/ 365506 h 378499"/>
                <a:gd name="connsiteX196" fmla="*/ 51608 w 864827"/>
                <a:gd name="connsiteY196" fmla="*/ 316160 h 378499"/>
                <a:gd name="connsiteX197" fmla="*/ 14034 w 864827"/>
                <a:gd name="connsiteY197" fmla="*/ 289866 h 378499"/>
                <a:gd name="connsiteX198" fmla="*/ 5561 w 864827"/>
                <a:gd name="connsiteY198" fmla="*/ 263955 h 378499"/>
                <a:gd name="connsiteX199" fmla="*/ 0 w 864827"/>
                <a:gd name="connsiteY199" fmla="*/ 258510 h 378499"/>
                <a:gd name="connsiteX200" fmla="*/ 0 w 864827"/>
                <a:gd name="connsiteY200" fmla="*/ 123557 h 378499"/>
                <a:gd name="connsiteX201" fmla="*/ 2477 w 864827"/>
                <a:gd name="connsiteY201" fmla="*/ 121132 h 378499"/>
                <a:gd name="connsiteX202" fmla="*/ 490 w 864827"/>
                <a:gd name="connsiteY202" fmla="*/ 115094 h 378499"/>
                <a:gd name="connsiteX203" fmla="*/ 80768 w 864827"/>
                <a:gd name="connsiteY203" fmla="*/ 51701 h 378499"/>
                <a:gd name="connsiteX204" fmla="*/ 367448 w 864827"/>
                <a:gd name="connsiteY204" fmla="*/ 530 h 37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864827" h="378499">
                  <a:moveTo>
                    <a:pt x="410297" y="312286"/>
                  </a:moveTo>
                  <a:cubicBezTo>
                    <a:pt x="422721" y="312375"/>
                    <a:pt x="435458" y="318879"/>
                    <a:pt x="436714" y="331530"/>
                  </a:cubicBezTo>
                  <a:cubicBezTo>
                    <a:pt x="437253" y="326541"/>
                    <a:pt x="433575" y="324046"/>
                    <a:pt x="429673" y="324046"/>
                  </a:cubicBezTo>
                  <a:lnTo>
                    <a:pt x="426752" y="326652"/>
                  </a:lnTo>
                  <a:lnTo>
                    <a:pt x="429848" y="331525"/>
                  </a:lnTo>
                  <a:lnTo>
                    <a:pt x="426787" y="336264"/>
                  </a:lnTo>
                  <a:lnTo>
                    <a:pt x="429673" y="338747"/>
                  </a:lnTo>
                  <a:cubicBezTo>
                    <a:pt x="433575" y="338747"/>
                    <a:pt x="437253" y="336341"/>
                    <a:pt x="436714" y="331530"/>
                  </a:cubicBezTo>
                  <a:cubicBezTo>
                    <a:pt x="434203" y="356833"/>
                    <a:pt x="385763" y="357546"/>
                    <a:pt x="385763" y="331530"/>
                  </a:cubicBezTo>
                  <a:cubicBezTo>
                    <a:pt x="385763" y="318522"/>
                    <a:pt x="397873" y="312196"/>
                    <a:pt x="410297" y="312286"/>
                  </a:cubicBezTo>
                  <a:close/>
                  <a:moveTo>
                    <a:pt x="294634" y="274655"/>
                  </a:moveTo>
                  <a:lnTo>
                    <a:pt x="297999" y="276590"/>
                  </a:lnTo>
                  <a:lnTo>
                    <a:pt x="296833" y="278774"/>
                  </a:lnTo>
                  <a:close/>
                  <a:moveTo>
                    <a:pt x="292969" y="271538"/>
                  </a:moveTo>
                  <a:lnTo>
                    <a:pt x="294634" y="274655"/>
                  </a:lnTo>
                  <a:lnTo>
                    <a:pt x="290950" y="272538"/>
                  </a:lnTo>
                  <a:close/>
                  <a:moveTo>
                    <a:pt x="244343" y="262026"/>
                  </a:moveTo>
                  <a:cubicBezTo>
                    <a:pt x="251413" y="262026"/>
                    <a:pt x="263286" y="261389"/>
                    <a:pt x="274162" y="262891"/>
                  </a:cubicBezTo>
                  <a:lnTo>
                    <a:pt x="290950" y="272538"/>
                  </a:lnTo>
                  <a:lnTo>
                    <a:pt x="283935" y="276014"/>
                  </a:lnTo>
                  <a:lnTo>
                    <a:pt x="290151" y="278971"/>
                  </a:lnTo>
                  <a:lnTo>
                    <a:pt x="284484" y="281807"/>
                  </a:lnTo>
                  <a:lnTo>
                    <a:pt x="292969" y="286011"/>
                  </a:lnTo>
                  <a:lnTo>
                    <a:pt x="296833" y="278774"/>
                  </a:lnTo>
                  <a:lnTo>
                    <a:pt x="297999" y="280959"/>
                  </a:lnTo>
                  <a:cubicBezTo>
                    <a:pt x="291836" y="298800"/>
                    <a:pt x="255219" y="296251"/>
                    <a:pt x="241443" y="295887"/>
                  </a:cubicBezTo>
                  <a:cubicBezTo>
                    <a:pt x="231291" y="295159"/>
                    <a:pt x="196850" y="295887"/>
                    <a:pt x="196850" y="278775"/>
                  </a:cubicBezTo>
                  <a:cubicBezTo>
                    <a:pt x="196850" y="261298"/>
                    <a:pt x="234192" y="262390"/>
                    <a:pt x="244343" y="262026"/>
                  </a:cubicBezTo>
                  <a:close/>
                  <a:moveTo>
                    <a:pt x="717589" y="257240"/>
                  </a:moveTo>
                  <a:cubicBezTo>
                    <a:pt x="736702" y="256879"/>
                    <a:pt x="786828" y="254714"/>
                    <a:pt x="793680" y="279609"/>
                  </a:cubicBezTo>
                  <a:lnTo>
                    <a:pt x="792403" y="281758"/>
                  </a:lnTo>
                  <a:lnTo>
                    <a:pt x="788135" y="274468"/>
                  </a:lnTo>
                  <a:lnTo>
                    <a:pt x="780232" y="278700"/>
                  </a:lnTo>
                  <a:lnTo>
                    <a:pt x="787038" y="283106"/>
                  </a:lnTo>
                  <a:lnTo>
                    <a:pt x="782532" y="286023"/>
                  </a:lnTo>
                  <a:lnTo>
                    <a:pt x="788135" y="288945"/>
                  </a:lnTo>
                  <a:lnTo>
                    <a:pt x="792403" y="281758"/>
                  </a:lnTo>
                  <a:lnTo>
                    <a:pt x="793680" y="283939"/>
                  </a:lnTo>
                  <a:cubicBezTo>
                    <a:pt x="786467" y="309916"/>
                    <a:pt x="732375" y="307030"/>
                    <a:pt x="712901" y="306308"/>
                  </a:cubicBezTo>
                  <a:cubicBezTo>
                    <a:pt x="698477" y="305948"/>
                    <a:pt x="650875" y="304865"/>
                    <a:pt x="650875" y="281774"/>
                  </a:cubicBezTo>
                  <a:cubicBezTo>
                    <a:pt x="650875" y="257240"/>
                    <a:pt x="702804" y="257240"/>
                    <a:pt x="717589" y="257240"/>
                  </a:cubicBezTo>
                  <a:close/>
                  <a:moveTo>
                    <a:pt x="129971" y="228698"/>
                  </a:moveTo>
                  <a:cubicBezTo>
                    <a:pt x="147252" y="228332"/>
                    <a:pt x="191893" y="226139"/>
                    <a:pt x="198373" y="248798"/>
                  </a:cubicBezTo>
                  <a:lnTo>
                    <a:pt x="197202" y="250808"/>
                  </a:lnTo>
                  <a:lnTo>
                    <a:pt x="192973" y="243545"/>
                  </a:lnTo>
                  <a:lnTo>
                    <a:pt x="186940" y="246805"/>
                  </a:lnTo>
                  <a:lnTo>
                    <a:pt x="191726" y="249595"/>
                  </a:lnTo>
                  <a:lnTo>
                    <a:pt x="184893" y="253705"/>
                  </a:lnTo>
                  <a:lnTo>
                    <a:pt x="192973" y="258072"/>
                  </a:lnTo>
                  <a:lnTo>
                    <a:pt x="197202" y="250808"/>
                  </a:lnTo>
                  <a:lnTo>
                    <a:pt x="198373" y="252818"/>
                  </a:lnTo>
                  <a:cubicBezTo>
                    <a:pt x="191533" y="276574"/>
                    <a:pt x="143291" y="273650"/>
                    <a:pt x="126011" y="272919"/>
                  </a:cubicBezTo>
                  <a:cubicBezTo>
                    <a:pt x="112691" y="272554"/>
                    <a:pt x="69850" y="271823"/>
                    <a:pt x="69850" y="250626"/>
                  </a:cubicBezTo>
                  <a:cubicBezTo>
                    <a:pt x="69850" y="228332"/>
                    <a:pt x="116651" y="228698"/>
                    <a:pt x="129971" y="228698"/>
                  </a:cubicBezTo>
                  <a:close/>
                  <a:moveTo>
                    <a:pt x="609865" y="199465"/>
                  </a:moveTo>
                  <a:lnTo>
                    <a:pt x="607755" y="202461"/>
                  </a:lnTo>
                  <a:lnTo>
                    <a:pt x="605961" y="201418"/>
                  </a:lnTo>
                  <a:close/>
                  <a:moveTo>
                    <a:pt x="92654" y="197605"/>
                  </a:moveTo>
                  <a:lnTo>
                    <a:pt x="39594" y="222331"/>
                  </a:lnTo>
                  <a:cubicBezTo>
                    <a:pt x="21729" y="234577"/>
                    <a:pt x="9490" y="250605"/>
                    <a:pt x="18849" y="270416"/>
                  </a:cubicBezTo>
                  <a:cubicBezTo>
                    <a:pt x="35769" y="306435"/>
                    <a:pt x="99847" y="320842"/>
                    <a:pt x="133686" y="329847"/>
                  </a:cubicBezTo>
                  <a:cubicBezTo>
                    <a:pt x="167705" y="338942"/>
                    <a:pt x="202467" y="345943"/>
                    <a:pt x="237651" y="351149"/>
                  </a:cubicBezTo>
                  <a:lnTo>
                    <a:pt x="299231" y="357238"/>
                  </a:lnTo>
                  <a:lnTo>
                    <a:pt x="293688" y="348811"/>
                  </a:lnTo>
                  <a:cubicBezTo>
                    <a:pt x="293688" y="326512"/>
                    <a:pt x="347380" y="326152"/>
                    <a:pt x="350623" y="347013"/>
                  </a:cubicBezTo>
                  <a:lnTo>
                    <a:pt x="349286" y="348991"/>
                  </a:lnTo>
                  <a:lnTo>
                    <a:pt x="344272" y="341573"/>
                  </a:lnTo>
                  <a:lnTo>
                    <a:pt x="336519" y="346374"/>
                  </a:lnTo>
                  <a:lnTo>
                    <a:pt x="342544" y="348821"/>
                  </a:lnTo>
                  <a:lnTo>
                    <a:pt x="336291" y="351467"/>
                  </a:lnTo>
                  <a:lnTo>
                    <a:pt x="344272" y="356409"/>
                  </a:lnTo>
                  <a:lnTo>
                    <a:pt x="349286" y="348991"/>
                  </a:lnTo>
                  <a:lnTo>
                    <a:pt x="350623" y="350969"/>
                  </a:lnTo>
                  <a:lnTo>
                    <a:pt x="341424" y="361410"/>
                  </a:lnTo>
                  <a:lnTo>
                    <a:pt x="344146" y="361679"/>
                  </a:lnTo>
                  <a:cubicBezTo>
                    <a:pt x="415559" y="365506"/>
                    <a:pt x="487378" y="363345"/>
                    <a:pt x="557036" y="357582"/>
                  </a:cubicBezTo>
                  <a:cubicBezTo>
                    <a:pt x="622194" y="352179"/>
                    <a:pt x="688073" y="343174"/>
                    <a:pt x="750351" y="323724"/>
                  </a:cubicBezTo>
                  <a:cubicBezTo>
                    <a:pt x="779870" y="314719"/>
                    <a:pt x="845749" y="296349"/>
                    <a:pt x="848629" y="257089"/>
                  </a:cubicBezTo>
                  <a:lnTo>
                    <a:pt x="849313" y="257724"/>
                  </a:lnTo>
                  <a:lnTo>
                    <a:pt x="849313" y="256464"/>
                  </a:lnTo>
                  <a:lnTo>
                    <a:pt x="848629" y="257089"/>
                  </a:lnTo>
                  <a:cubicBezTo>
                    <a:pt x="847009" y="234757"/>
                    <a:pt x="825679" y="218909"/>
                    <a:pt x="800570" y="207518"/>
                  </a:cubicBezTo>
                  <a:lnTo>
                    <a:pt x="775599" y="198442"/>
                  </a:lnTo>
                  <a:lnTo>
                    <a:pt x="717401" y="216201"/>
                  </a:lnTo>
                  <a:cubicBezTo>
                    <a:pt x="686301" y="223874"/>
                    <a:pt x="654467" y="229281"/>
                    <a:pt x="622544" y="233277"/>
                  </a:cubicBezTo>
                  <a:lnTo>
                    <a:pt x="555190" y="239352"/>
                  </a:lnTo>
                  <a:lnTo>
                    <a:pt x="569169" y="244363"/>
                  </a:lnTo>
                  <a:cubicBezTo>
                    <a:pt x="573622" y="247152"/>
                    <a:pt x="576897" y="250921"/>
                    <a:pt x="578154" y="256007"/>
                  </a:cubicBezTo>
                  <a:lnTo>
                    <a:pt x="576881" y="258163"/>
                  </a:lnTo>
                  <a:lnTo>
                    <a:pt x="572545" y="250921"/>
                  </a:lnTo>
                  <a:lnTo>
                    <a:pt x="565168" y="255040"/>
                  </a:lnTo>
                  <a:lnTo>
                    <a:pt x="571139" y="259296"/>
                  </a:lnTo>
                  <a:lnTo>
                    <a:pt x="566966" y="262312"/>
                  </a:lnTo>
                  <a:lnTo>
                    <a:pt x="572545" y="265509"/>
                  </a:lnTo>
                  <a:lnTo>
                    <a:pt x="576881" y="258163"/>
                  </a:lnTo>
                  <a:lnTo>
                    <a:pt x="578154" y="260289"/>
                  </a:lnTo>
                  <a:cubicBezTo>
                    <a:pt x="573128" y="281345"/>
                    <a:pt x="532566" y="280275"/>
                    <a:pt x="516413" y="279561"/>
                  </a:cubicBezTo>
                  <a:cubicBezTo>
                    <a:pt x="503849" y="279204"/>
                    <a:pt x="468313" y="277420"/>
                    <a:pt x="468313" y="258148"/>
                  </a:cubicBezTo>
                  <a:lnTo>
                    <a:pt x="486447" y="242545"/>
                  </a:lnTo>
                  <a:lnTo>
                    <a:pt x="394734" y="244042"/>
                  </a:lnTo>
                  <a:lnTo>
                    <a:pt x="400266" y="245092"/>
                  </a:lnTo>
                  <a:cubicBezTo>
                    <a:pt x="406832" y="248160"/>
                    <a:pt x="411576" y="252823"/>
                    <a:pt x="412556" y="259072"/>
                  </a:cubicBezTo>
                  <a:lnTo>
                    <a:pt x="411186" y="261036"/>
                  </a:lnTo>
                  <a:lnTo>
                    <a:pt x="406141" y="253593"/>
                  </a:lnTo>
                  <a:lnTo>
                    <a:pt x="401545" y="256538"/>
                  </a:lnTo>
                  <a:lnTo>
                    <a:pt x="406038" y="260888"/>
                  </a:lnTo>
                  <a:lnTo>
                    <a:pt x="401401" y="265378"/>
                  </a:lnTo>
                  <a:lnTo>
                    <a:pt x="406141" y="268264"/>
                  </a:lnTo>
                  <a:lnTo>
                    <a:pt x="411186" y="261036"/>
                  </a:lnTo>
                  <a:lnTo>
                    <a:pt x="412556" y="263057"/>
                  </a:lnTo>
                  <a:cubicBezTo>
                    <a:pt x="408636" y="287690"/>
                    <a:pt x="344488" y="287328"/>
                    <a:pt x="344488" y="260884"/>
                  </a:cubicBezTo>
                  <a:cubicBezTo>
                    <a:pt x="344488" y="254273"/>
                    <a:pt x="348497" y="249292"/>
                    <a:pt x="354572" y="245930"/>
                  </a:cubicBezTo>
                  <a:lnTo>
                    <a:pt x="366880" y="243060"/>
                  </a:lnTo>
                  <a:lnTo>
                    <a:pt x="235564" y="231796"/>
                  </a:lnTo>
                  <a:cubicBezTo>
                    <a:pt x="204605" y="227654"/>
                    <a:pt x="172565" y="222701"/>
                    <a:pt x="141291" y="215137"/>
                  </a:cubicBezTo>
                  <a:close/>
                  <a:moveTo>
                    <a:pt x="612785" y="195319"/>
                  </a:moveTo>
                  <a:lnTo>
                    <a:pt x="614139" y="197326"/>
                  </a:lnTo>
                  <a:lnTo>
                    <a:pt x="609865" y="199465"/>
                  </a:lnTo>
                  <a:close/>
                  <a:moveTo>
                    <a:pt x="586835" y="179155"/>
                  </a:moveTo>
                  <a:cubicBezTo>
                    <a:pt x="599468" y="178842"/>
                    <a:pt x="612509" y="183575"/>
                    <a:pt x="614139" y="193397"/>
                  </a:cubicBezTo>
                  <a:lnTo>
                    <a:pt x="612785" y="195319"/>
                  </a:lnTo>
                  <a:lnTo>
                    <a:pt x="607755" y="187861"/>
                  </a:lnTo>
                  <a:lnTo>
                    <a:pt x="599420" y="193087"/>
                  </a:lnTo>
                  <a:lnTo>
                    <a:pt x="606067" y="195977"/>
                  </a:lnTo>
                  <a:lnTo>
                    <a:pt x="600545" y="198269"/>
                  </a:lnTo>
                  <a:lnTo>
                    <a:pt x="605961" y="201418"/>
                  </a:lnTo>
                  <a:lnTo>
                    <a:pt x="586835" y="210989"/>
                  </a:lnTo>
                  <a:cubicBezTo>
                    <a:pt x="574201" y="210632"/>
                    <a:pt x="561975" y="205363"/>
                    <a:pt x="561975" y="195183"/>
                  </a:cubicBezTo>
                  <a:cubicBezTo>
                    <a:pt x="561975" y="184825"/>
                    <a:pt x="574201" y="179467"/>
                    <a:pt x="586835" y="179155"/>
                  </a:cubicBezTo>
                  <a:close/>
                  <a:moveTo>
                    <a:pt x="388233" y="159820"/>
                  </a:moveTo>
                  <a:cubicBezTo>
                    <a:pt x="401303" y="159464"/>
                    <a:pt x="427080" y="161599"/>
                    <a:pt x="429984" y="177611"/>
                  </a:cubicBezTo>
                  <a:lnTo>
                    <a:pt x="428522" y="179746"/>
                  </a:lnTo>
                  <a:lnTo>
                    <a:pt x="423586" y="172540"/>
                  </a:lnTo>
                  <a:lnTo>
                    <a:pt x="416748" y="176459"/>
                  </a:lnTo>
                  <a:lnTo>
                    <a:pt x="420329" y="179918"/>
                  </a:lnTo>
                  <a:lnTo>
                    <a:pt x="416971" y="183161"/>
                  </a:lnTo>
                  <a:lnTo>
                    <a:pt x="423586" y="186951"/>
                  </a:lnTo>
                  <a:lnTo>
                    <a:pt x="428522" y="179746"/>
                  </a:lnTo>
                  <a:lnTo>
                    <a:pt x="429984" y="181881"/>
                  </a:lnTo>
                  <a:cubicBezTo>
                    <a:pt x="427080" y="198604"/>
                    <a:pt x="399125" y="200383"/>
                    <a:pt x="386054" y="199672"/>
                  </a:cubicBezTo>
                  <a:cubicBezTo>
                    <a:pt x="374437" y="198960"/>
                    <a:pt x="350838" y="195402"/>
                    <a:pt x="350838" y="179746"/>
                  </a:cubicBezTo>
                  <a:cubicBezTo>
                    <a:pt x="350838" y="163378"/>
                    <a:pt x="376252" y="160175"/>
                    <a:pt x="388233" y="159820"/>
                  </a:cubicBezTo>
                  <a:close/>
                  <a:moveTo>
                    <a:pt x="15522" y="157297"/>
                  </a:moveTo>
                  <a:lnTo>
                    <a:pt x="15522" y="229597"/>
                  </a:lnTo>
                  <a:lnTo>
                    <a:pt x="32664" y="208103"/>
                  </a:lnTo>
                  <a:lnTo>
                    <a:pt x="70919" y="189771"/>
                  </a:lnTo>
                  <a:lnTo>
                    <a:pt x="51608" y="182810"/>
                  </a:lnTo>
                  <a:close/>
                  <a:moveTo>
                    <a:pt x="849313" y="155588"/>
                  </a:moveTo>
                  <a:lnTo>
                    <a:pt x="832609" y="171463"/>
                  </a:lnTo>
                  <a:lnTo>
                    <a:pt x="794288" y="189934"/>
                  </a:lnTo>
                  <a:lnTo>
                    <a:pt x="797150" y="190814"/>
                  </a:lnTo>
                  <a:cubicBezTo>
                    <a:pt x="811189" y="197118"/>
                    <a:pt x="827299" y="205042"/>
                    <a:pt x="840214" y="215712"/>
                  </a:cubicBezTo>
                  <a:lnTo>
                    <a:pt x="849313" y="231469"/>
                  </a:lnTo>
                  <a:close/>
                  <a:moveTo>
                    <a:pt x="395147" y="151198"/>
                  </a:moveTo>
                  <a:cubicBezTo>
                    <a:pt x="327097" y="151840"/>
                    <a:pt x="257855" y="156826"/>
                    <a:pt x="191335" y="170164"/>
                  </a:cubicBezTo>
                  <a:lnTo>
                    <a:pt x="116344" y="190810"/>
                  </a:lnTo>
                  <a:lnTo>
                    <a:pt x="133686" y="196137"/>
                  </a:lnTo>
                  <a:cubicBezTo>
                    <a:pt x="269763" y="232516"/>
                    <a:pt x="417719" y="235397"/>
                    <a:pt x="557036" y="224232"/>
                  </a:cubicBezTo>
                  <a:cubicBezTo>
                    <a:pt x="622194" y="218829"/>
                    <a:pt x="688073" y="209824"/>
                    <a:pt x="750351" y="190374"/>
                  </a:cubicBezTo>
                  <a:lnTo>
                    <a:pt x="750445" y="190338"/>
                  </a:lnTo>
                  <a:lnTo>
                    <a:pt x="729832" y="184691"/>
                  </a:lnTo>
                  <a:cubicBezTo>
                    <a:pt x="653874" y="164160"/>
                    <a:pt x="574676" y="156235"/>
                    <a:pt x="495837" y="152994"/>
                  </a:cubicBezTo>
                  <a:cubicBezTo>
                    <a:pt x="462898" y="151643"/>
                    <a:pt x="429171" y="150878"/>
                    <a:pt x="395147" y="151198"/>
                  </a:cubicBezTo>
                  <a:close/>
                  <a:moveTo>
                    <a:pt x="395147" y="17640"/>
                  </a:moveTo>
                  <a:cubicBezTo>
                    <a:pt x="293072" y="18653"/>
                    <a:pt x="188315" y="29189"/>
                    <a:pt x="94087" y="63227"/>
                  </a:cubicBezTo>
                  <a:cubicBezTo>
                    <a:pt x="67808" y="72952"/>
                    <a:pt x="130" y="97084"/>
                    <a:pt x="18849" y="136705"/>
                  </a:cubicBezTo>
                  <a:cubicBezTo>
                    <a:pt x="27309" y="154715"/>
                    <a:pt x="47559" y="167321"/>
                    <a:pt x="69923" y="176552"/>
                  </a:cubicBezTo>
                  <a:lnTo>
                    <a:pt x="89229" y="182481"/>
                  </a:lnTo>
                  <a:lnTo>
                    <a:pt x="172189" y="157283"/>
                  </a:lnTo>
                  <a:cubicBezTo>
                    <a:pt x="266525" y="135485"/>
                    <a:pt x="368336" y="130689"/>
                    <a:pt x="466217" y="134753"/>
                  </a:cubicBezTo>
                  <a:cubicBezTo>
                    <a:pt x="509719" y="136560"/>
                    <a:pt x="552446" y="140117"/>
                    <a:pt x="593395" y="144709"/>
                  </a:cubicBezTo>
                  <a:cubicBezTo>
                    <a:pt x="627774" y="148311"/>
                    <a:pt x="662783" y="152904"/>
                    <a:pt x="697163" y="160062"/>
                  </a:cubicBezTo>
                  <a:lnTo>
                    <a:pt x="770758" y="182697"/>
                  </a:lnTo>
                  <a:lnTo>
                    <a:pt x="809480" y="168132"/>
                  </a:lnTo>
                  <a:cubicBezTo>
                    <a:pt x="829999" y="157506"/>
                    <a:pt x="847189" y="143189"/>
                    <a:pt x="848629" y="123738"/>
                  </a:cubicBezTo>
                  <a:lnTo>
                    <a:pt x="849313" y="124351"/>
                  </a:lnTo>
                  <a:lnTo>
                    <a:pt x="849313" y="123557"/>
                  </a:lnTo>
                  <a:lnTo>
                    <a:pt x="856811" y="116213"/>
                  </a:lnTo>
                  <a:lnTo>
                    <a:pt x="856773" y="116175"/>
                  </a:lnTo>
                  <a:cubicBezTo>
                    <a:pt x="852859" y="116175"/>
                    <a:pt x="848809" y="118696"/>
                    <a:pt x="848629" y="123738"/>
                  </a:cubicBezTo>
                  <a:cubicBezTo>
                    <a:pt x="845389" y="78715"/>
                    <a:pt x="763311" y="59985"/>
                    <a:pt x="729832" y="50980"/>
                  </a:cubicBezTo>
                  <a:cubicBezTo>
                    <a:pt x="653874" y="30810"/>
                    <a:pt x="574676" y="22525"/>
                    <a:pt x="495837" y="19283"/>
                  </a:cubicBezTo>
                  <a:cubicBezTo>
                    <a:pt x="462898" y="18023"/>
                    <a:pt x="429171" y="17302"/>
                    <a:pt x="395147" y="17640"/>
                  </a:cubicBezTo>
                  <a:close/>
                  <a:moveTo>
                    <a:pt x="367448" y="530"/>
                  </a:moveTo>
                  <a:cubicBezTo>
                    <a:pt x="400526" y="-407"/>
                    <a:pt x="433590" y="-65"/>
                    <a:pt x="466217" y="1252"/>
                  </a:cubicBezTo>
                  <a:cubicBezTo>
                    <a:pt x="509719" y="3008"/>
                    <a:pt x="552446" y="6497"/>
                    <a:pt x="593395" y="10999"/>
                  </a:cubicBezTo>
                  <a:cubicBezTo>
                    <a:pt x="662153" y="18563"/>
                    <a:pt x="733432" y="29729"/>
                    <a:pt x="797150" y="57464"/>
                  </a:cubicBezTo>
                  <a:cubicBezTo>
                    <a:pt x="811190" y="63767"/>
                    <a:pt x="827299" y="71601"/>
                    <a:pt x="840214" y="82227"/>
                  </a:cubicBezTo>
                  <a:lnTo>
                    <a:pt x="862940" y="121709"/>
                  </a:lnTo>
                  <a:lnTo>
                    <a:pt x="864827" y="123557"/>
                  </a:lnTo>
                  <a:lnTo>
                    <a:pt x="864827" y="258510"/>
                  </a:lnTo>
                  <a:lnTo>
                    <a:pt x="862904" y="260394"/>
                  </a:lnTo>
                  <a:lnTo>
                    <a:pt x="854163" y="284379"/>
                  </a:lnTo>
                  <a:cubicBezTo>
                    <a:pt x="837424" y="308101"/>
                    <a:pt x="803270" y="321743"/>
                    <a:pt x="778430" y="330928"/>
                  </a:cubicBezTo>
                  <a:cubicBezTo>
                    <a:pt x="698872" y="360463"/>
                    <a:pt x="611035" y="370188"/>
                    <a:pt x="527156" y="375591"/>
                  </a:cubicBezTo>
                  <a:cubicBezTo>
                    <a:pt x="429959" y="381354"/>
                    <a:pt x="331681" y="378833"/>
                    <a:pt x="235564" y="365506"/>
                  </a:cubicBezTo>
                  <a:cubicBezTo>
                    <a:pt x="173645" y="356861"/>
                    <a:pt x="107407" y="345335"/>
                    <a:pt x="51608" y="316160"/>
                  </a:cubicBezTo>
                  <a:cubicBezTo>
                    <a:pt x="39009" y="309857"/>
                    <a:pt x="24519" y="301122"/>
                    <a:pt x="14034" y="289866"/>
                  </a:cubicBezTo>
                  <a:lnTo>
                    <a:pt x="5561" y="263955"/>
                  </a:lnTo>
                  <a:lnTo>
                    <a:pt x="0" y="258510"/>
                  </a:lnTo>
                  <a:lnTo>
                    <a:pt x="0" y="123557"/>
                  </a:lnTo>
                  <a:lnTo>
                    <a:pt x="2477" y="121132"/>
                  </a:lnTo>
                  <a:lnTo>
                    <a:pt x="490" y="115094"/>
                  </a:lnTo>
                  <a:cubicBezTo>
                    <a:pt x="7689" y="80516"/>
                    <a:pt x="52328" y="62506"/>
                    <a:pt x="80768" y="51701"/>
                  </a:cubicBezTo>
                  <a:cubicBezTo>
                    <a:pt x="168853" y="17663"/>
                    <a:pt x="268215" y="3341"/>
                    <a:pt x="367448" y="530"/>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6" name="Freeform 894">
              <a:extLst>
                <a:ext uri="{FF2B5EF4-FFF2-40B4-BE49-F238E27FC236}">
                  <a16:creationId xmlns:a16="http://schemas.microsoft.com/office/drawing/2014/main" id="{A6A85256-FA1A-0B4B-A65B-A7C96A3CEEDC}"/>
                </a:ext>
              </a:extLst>
            </p:cNvPr>
            <p:cNvSpPr>
              <a:spLocks/>
            </p:cNvSpPr>
            <p:nvPr/>
          </p:nvSpPr>
          <p:spPr bwMode="auto">
            <a:xfrm>
              <a:off x="5159896" y="5157192"/>
              <a:ext cx="2423592" cy="1922194"/>
            </a:xfrm>
            <a:custGeom>
              <a:avLst/>
              <a:gdLst/>
              <a:ahLst/>
              <a:cxnLst/>
              <a:rect l="0" t="0" r="r" b="b"/>
              <a:pathLst>
                <a:path w="1751945" h="1389499">
                  <a:moveTo>
                    <a:pt x="1320702" y="1185167"/>
                  </a:moveTo>
                  <a:lnTo>
                    <a:pt x="1313882" y="1191983"/>
                  </a:lnTo>
                  <a:cubicBezTo>
                    <a:pt x="1313882" y="1194849"/>
                    <a:pt x="1316700" y="1197264"/>
                    <a:pt x="1321307" y="1199169"/>
                  </a:cubicBezTo>
                  <a:lnTo>
                    <a:pt x="1337776" y="1202907"/>
                  </a:lnTo>
                  <a:lnTo>
                    <a:pt x="1324435" y="1193721"/>
                  </a:lnTo>
                  <a:lnTo>
                    <a:pt x="1320702" y="1185167"/>
                  </a:lnTo>
                  <a:close/>
                  <a:moveTo>
                    <a:pt x="1339565" y="1180344"/>
                  </a:moveTo>
                  <a:lnTo>
                    <a:pt x="1339507" y="1180358"/>
                  </a:lnTo>
                  <a:lnTo>
                    <a:pt x="1349890" y="1190340"/>
                  </a:lnTo>
                  <a:cubicBezTo>
                    <a:pt x="1353683" y="1193361"/>
                    <a:pt x="1356993" y="1195251"/>
                    <a:pt x="1359154" y="1195251"/>
                  </a:cubicBezTo>
                  <a:cubicBezTo>
                    <a:pt x="1355552" y="1195791"/>
                    <a:pt x="1353751" y="1198942"/>
                    <a:pt x="1353751" y="1201868"/>
                  </a:cubicBezTo>
                  <a:lnTo>
                    <a:pt x="1354371" y="1202472"/>
                  </a:lnTo>
                  <a:lnTo>
                    <a:pt x="1364242" y="1201929"/>
                  </a:lnTo>
                  <a:lnTo>
                    <a:pt x="1364962" y="1201193"/>
                  </a:lnTo>
                  <a:cubicBezTo>
                    <a:pt x="1365007" y="1198222"/>
                    <a:pt x="1363116" y="1195251"/>
                    <a:pt x="1359154" y="1195251"/>
                  </a:cubicBezTo>
                  <a:cubicBezTo>
                    <a:pt x="1366583" y="1194306"/>
                    <a:pt x="1372757" y="1191673"/>
                    <a:pt x="1377873" y="1187722"/>
                  </a:cubicBezTo>
                  <a:lnTo>
                    <a:pt x="1381863" y="1182745"/>
                  </a:lnTo>
                  <a:lnTo>
                    <a:pt x="1339565" y="1180344"/>
                  </a:lnTo>
                  <a:close/>
                  <a:moveTo>
                    <a:pt x="1131541" y="1166711"/>
                  </a:moveTo>
                  <a:lnTo>
                    <a:pt x="1133906" y="1169007"/>
                  </a:lnTo>
                  <a:lnTo>
                    <a:pt x="1135368" y="1169340"/>
                  </a:lnTo>
                  <a:lnTo>
                    <a:pt x="1131541" y="1166711"/>
                  </a:lnTo>
                  <a:close/>
                  <a:moveTo>
                    <a:pt x="1127407" y="1160915"/>
                  </a:moveTo>
                  <a:lnTo>
                    <a:pt x="1126504" y="1161821"/>
                  </a:lnTo>
                  <a:lnTo>
                    <a:pt x="1128761" y="1164013"/>
                  </a:lnTo>
                  <a:lnTo>
                    <a:pt x="1127407" y="1160915"/>
                  </a:lnTo>
                  <a:close/>
                  <a:moveTo>
                    <a:pt x="1152107" y="1150182"/>
                  </a:moveTo>
                  <a:lnTo>
                    <a:pt x="1144522" y="1151930"/>
                  </a:lnTo>
                  <a:lnTo>
                    <a:pt x="1154781" y="1161765"/>
                  </a:lnTo>
                  <a:cubicBezTo>
                    <a:pt x="1158585" y="1164786"/>
                    <a:pt x="1161903" y="1166676"/>
                    <a:pt x="1164070" y="1166676"/>
                  </a:cubicBezTo>
                  <a:lnTo>
                    <a:pt x="1158977" y="1172745"/>
                  </a:lnTo>
                  <a:lnTo>
                    <a:pt x="1169334" y="1172174"/>
                  </a:lnTo>
                  <a:lnTo>
                    <a:pt x="1164070" y="1166676"/>
                  </a:lnTo>
                  <a:cubicBezTo>
                    <a:pt x="1171520" y="1165731"/>
                    <a:pt x="1177711" y="1163098"/>
                    <a:pt x="1182842" y="1159146"/>
                  </a:cubicBezTo>
                  <a:lnTo>
                    <a:pt x="1188386" y="1152248"/>
                  </a:lnTo>
                  <a:lnTo>
                    <a:pt x="1152107" y="1150182"/>
                  </a:lnTo>
                  <a:close/>
                  <a:moveTo>
                    <a:pt x="1670783" y="1122672"/>
                  </a:moveTo>
                  <a:cubicBezTo>
                    <a:pt x="1670783" y="1120901"/>
                    <a:pt x="1673714" y="1120901"/>
                    <a:pt x="1673714" y="1122672"/>
                  </a:cubicBezTo>
                  <a:cubicBezTo>
                    <a:pt x="1673714" y="1135779"/>
                    <a:pt x="1674447" y="1149240"/>
                    <a:pt x="1672981" y="1161993"/>
                  </a:cubicBezTo>
                  <a:cubicBezTo>
                    <a:pt x="1672981" y="1163410"/>
                    <a:pt x="1671516" y="1163410"/>
                    <a:pt x="1671516" y="1161993"/>
                  </a:cubicBezTo>
                  <a:cubicBezTo>
                    <a:pt x="1670050" y="1149240"/>
                    <a:pt x="1670417" y="1135779"/>
                    <a:pt x="1670783" y="1122672"/>
                  </a:cubicBezTo>
                  <a:close/>
                  <a:moveTo>
                    <a:pt x="900396" y="1084745"/>
                  </a:moveTo>
                  <a:cubicBezTo>
                    <a:pt x="916520" y="1084389"/>
                    <a:pt x="955576" y="1084745"/>
                    <a:pt x="960234" y="1106069"/>
                  </a:cubicBezTo>
                  <a:lnTo>
                    <a:pt x="959300" y="1107505"/>
                  </a:lnTo>
                  <a:lnTo>
                    <a:pt x="955755" y="1102160"/>
                  </a:lnTo>
                  <a:cubicBezTo>
                    <a:pt x="952978" y="1101449"/>
                    <a:pt x="949843" y="1102515"/>
                    <a:pt x="949126" y="1106069"/>
                  </a:cubicBezTo>
                  <a:lnTo>
                    <a:pt x="947095" y="1107511"/>
                  </a:lnTo>
                  <a:lnTo>
                    <a:pt x="934100" y="1098545"/>
                  </a:lnTo>
                  <a:cubicBezTo>
                    <a:pt x="909712" y="1091831"/>
                    <a:pt x="864566" y="1095762"/>
                    <a:pt x="864566" y="1107491"/>
                  </a:cubicBezTo>
                  <a:cubicBezTo>
                    <a:pt x="864566" y="1119219"/>
                    <a:pt x="909712" y="1123551"/>
                    <a:pt x="934100" y="1116737"/>
                  </a:cubicBezTo>
                  <a:lnTo>
                    <a:pt x="947095" y="1107511"/>
                  </a:lnTo>
                  <a:lnTo>
                    <a:pt x="949126" y="1108913"/>
                  </a:lnTo>
                  <a:cubicBezTo>
                    <a:pt x="949843" y="1112645"/>
                    <a:pt x="952978" y="1113711"/>
                    <a:pt x="955755" y="1112955"/>
                  </a:cubicBezTo>
                  <a:lnTo>
                    <a:pt x="959300" y="1107505"/>
                  </a:lnTo>
                  <a:lnTo>
                    <a:pt x="960234" y="1108913"/>
                  </a:lnTo>
                  <a:cubicBezTo>
                    <a:pt x="955217" y="1131659"/>
                    <a:pt x="913295" y="1131303"/>
                    <a:pt x="896813" y="1130237"/>
                  </a:cubicBezTo>
                  <a:cubicBezTo>
                    <a:pt x="883914" y="1129526"/>
                    <a:pt x="847725" y="1127039"/>
                    <a:pt x="847725" y="1107491"/>
                  </a:cubicBezTo>
                  <a:cubicBezTo>
                    <a:pt x="847725" y="1087233"/>
                    <a:pt x="887139" y="1085100"/>
                    <a:pt x="900396" y="1084745"/>
                  </a:cubicBezTo>
                  <a:close/>
                  <a:moveTo>
                    <a:pt x="1251988" y="1062944"/>
                  </a:moveTo>
                  <a:cubicBezTo>
                    <a:pt x="1238479" y="1064472"/>
                    <a:pt x="1227838" y="1068181"/>
                    <a:pt x="1227838" y="1073711"/>
                  </a:cubicBezTo>
                  <a:cubicBezTo>
                    <a:pt x="1227838" y="1084231"/>
                    <a:pt x="1270401" y="1088277"/>
                    <a:pt x="1293354" y="1081904"/>
                  </a:cubicBezTo>
                  <a:lnTo>
                    <a:pt x="1305170" y="1073539"/>
                  </a:lnTo>
                  <a:lnTo>
                    <a:pt x="1307468" y="1075149"/>
                  </a:lnTo>
                  <a:lnTo>
                    <a:pt x="1309087" y="1076094"/>
                  </a:lnTo>
                  <a:lnTo>
                    <a:pt x="1309087" y="1070999"/>
                  </a:lnTo>
                  <a:lnTo>
                    <a:pt x="1307468" y="1071912"/>
                  </a:lnTo>
                  <a:lnTo>
                    <a:pt x="1305170" y="1073539"/>
                  </a:lnTo>
                  <a:lnTo>
                    <a:pt x="1293354" y="1065264"/>
                  </a:lnTo>
                  <a:cubicBezTo>
                    <a:pt x="1281877" y="1062069"/>
                    <a:pt x="1265498" y="1061416"/>
                    <a:pt x="1251988" y="1062944"/>
                  </a:cubicBezTo>
                  <a:close/>
                  <a:moveTo>
                    <a:pt x="1739510" y="1062619"/>
                  </a:moveTo>
                  <a:lnTo>
                    <a:pt x="1739294" y="1065063"/>
                  </a:lnTo>
                  <a:lnTo>
                    <a:pt x="1737480" y="1064539"/>
                  </a:lnTo>
                  <a:lnTo>
                    <a:pt x="1693581" y="1092403"/>
                  </a:lnTo>
                  <a:lnTo>
                    <a:pt x="1682296" y="1102628"/>
                  </a:lnTo>
                  <a:lnTo>
                    <a:pt x="1649588" y="1120328"/>
                  </a:lnTo>
                  <a:lnTo>
                    <a:pt x="1357295" y="1305860"/>
                  </a:lnTo>
                  <a:cubicBezTo>
                    <a:pt x="1347394" y="1312151"/>
                    <a:pt x="1340194" y="1317812"/>
                    <a:pt x="1332724" y="1321676"/>
                  </a:cubicBezTo>
                  <a:lnTo>
                    <a:pt x="1324904" y="1323178"/>
                  </a:lnTo>
                  <a:lnTo>
                    <a:pt x="1325190" y="1323430"/>
                  </a:lnTo>
                  <a:lnTo>
                    <a:pt x="1325190" y="1371581"/>
                  </a:lnTo>
                  <a:lnTo>
                    <a:pt x="1331184" y="1368499"/>
                  </a:lnTo>
                  <a:lnTo>
                    <a:pt x="1344415" y="1359394"/>
                  </a:lnTo>
                  <a:lnTo>
                    <a:pt x="1344415" y="1321637"/>
                  </a:lnTo>
                  <a:cubicBezTo>
                    <a:pt x="1344415" y="1320926"/>
                    <a:pt x="1346068" y="1320926"/>
                    <a:pt x="1346068" y="1321637"/>
                  </a:cubicBezTo>
                  <a:lnTo>
                    <a:pt x="1346331" y="1358076"/>
                  </a:lnTo>
                  <a:lnTo>
                    <a:pt x="1349898" y="1355621"/>
                  </a:lnTo>
                  <a:lnTo>
                    <a:pt x="1375845" y="1340239"/>
                  </a:lnTo>
                  <a:lnTo>
                    <a:pt x="1375146" y="1339716"/>
                  </a:lnTo>
                  <a:cubicBezTo>
                    <a:pt x="1380702" y="1333061"/>
                    <a:pt x="1382925" y="1325298"/>
                    <a:pt x="1379961" y="1316794"/>
                  </a:cubicBezTo>
                  <a:cubicBezTo>
                    <a:pt x="1379220" y="1315316"/>
                    <a:pt x="1381813" y="1314576"/>
                    <a:pt x="1382184" y="1316425"/>
                  </a:cubicBezTo>
                  <a:lnTo>
                    <a:pt x="1376904" y="1339611"/>
                  </a:lnTo>
                  <a:lnTo>
                    <a:pt x="1544951" y="1239987"/>
                  </a:lnTo>
                  <a:lnTo>
                    <a:pt x="1647889" y="1179072"/>
                  </a:lnTo>
                  <a:lnTo>
                    <a:pt x="1647032" y="1179072"/>
                  </a:lnTo>
                  <a:cubicBezTo>
                    <a:pt x="1644650" y="1160759"/>
                    <a:pt x="1646635" y="1141010"/>
                    <a:pt x="1647032" y="1122338"/>
                  </a:cubicBezTo>
                  <a:cubicBezTo>
                    <a:pt x="1647032" y="1120901"/>
                    <a:pt x="1649413" y="1120901"/>
                    <a:pt x="1649413" y="1122338"/>
                  </a:cubicBezTo>
                  <a:lnTo>
                    <a:pt x="1649413" y="1178170"/>
                  </a:lnTo>
                  <a:lnTo>
                    <a:pt x="1716613" y="1138403"/>
                  </a:lnTo>
                  <a:cubicBezTo>
                    <a:pt x="1736046" y="1127235"/>
                    <a:pt x="1729568" y="1127235"/>
                    <a:pt x="1733887" y="1100218"/>
                  </a:cubicBezTo>
                  <a:cubicBezTo>
                    <a:pt x="1735686" y="1090132"/>
                    <a:pt x="1738205" y="1079325"/>
                    <a:pt x="1738925" y="1069239"/>
                  </a:cubicBezTo>
                  <a:lnTo>
                    <a:pt x="1739294" y="1065063"/>
                  </a:lnTo>
                  <a:lnTo>
                    <a:pt x="1742524" y="1065996"/>
                  </a:lnTo>
                  <a:cubicBezTo>
                    <a:pt x="1740544" y="1064195"/>
                    <a:pt x="1739824" y="1062574"/>
                    <a:pt x="1739510" y="1062619"/>
                  </a:cubicBezTo>
                  <a:close/>
                  <a:moveTo>
                    <a:pt x="1718458" y="1059513"/>
                  </a:moveTo>
                  <a:lnTo>
                    <a:pt x="1719414" y="1060797"/>
                  </a:lnTo>
                  <a:lnTo>
                    <a:pt x="1706320" y="1068072"/>
                  </a:lnTo>
                  <a:lnTo>
                    <a:pt x="1705179" y="1071660"/>
                  </a:lnTo>
                  <a:lnTo>
                    <a:pt x="1723009" y="1060356"/>
                  </a:lnTo>
                  <a:lnTo>
                    <a:pt x="1721336" y="1059873"/>
                  </a:lnTo>
                  <a:lnTo>
                    <a:pt x="1718458" y="1059513"/>
                  </a:lnTo>
                  <a:close/>
                  <a:moveTo>
                    <a:pt x="1708104" y="1058220"/>
                  </a:moveTo>
                  <a:lnTo>
                    <a:pt x="1708085" y="1062524"/>
                  </a:lnTo>
                  <a:lnTo>
                    <a:pt x="1707265" y="1065100"/>
                  </a:lnTo>
                  <a:lnTo>
                    <a:pt x="1718108" y="1059470"/>
                  </a:lnTo>
                  <a:lnTo>
                    <a:pt x="1708104" y="1058220"/>
                  </a:lnTo>
                  <a:close/>
                  <a:moveTo>
                    <a:pt x="11206" y="1057113"/>
                  </a:moveTo>
                  <a:lnTo>
                    <a:pt x="10914" y="1061724"/>
                  </a:lnTo>
                  <a:cubicBezTo>
                    <a:pt x="11134" y="1064646"/>
                    <a:pt x="11516" y="1068788"/>
                    <a:pt x="11516" y="1075002"/>
                  </a:cubicBezTo>
                  <a:cubicBezTo>
                    <a:pt x="11516" y="1084728"/>
                    <a:pt x="15475" y="1117509"/>
                    <a:pt x="7557" y="1110665"/>
                  </a:cubicBezTo>
                  <a:cubicBezTo>
                    <a:pt x="8997" y="1111385"/>
                    <a:pt x="11876" y="1111025"/>
                    <a:pt x="12956" y="1111385"/>
                  </a:cubicBezTo>
                  <a:lnTo>
                    <a:pt x="49090" y="1120464"/>
                  </a:lnTo>
                  <a:lnTo>
                    <a:pt x="49090" y="1093767"/>
                  </a:lnTo>
                  <a:cubicBezTo>
                    <a:pt x="49090" y="1092326"/>
                    <a:pt x="50922" y="1092326"/>
                    <a:pt x="50922" y="1093767"/>
                  </a:cubicBezTo>
                  <a:lnTo>
                    <a:pt x="50674" y="1120862"/>
                  </a:lnTo>
                  <a:lnTo>
                    <a:pt x="58480" y="1122823"/>
                  </a:lnTo>
                  <a:lnTo>
                    <a:pt x="79339" y="1126249"/>
                  </a:lnTo>
                  <a:lnTo>
                    <a:pt x="78582" y="1094099"/>
                  </a:lnTo>
                  <a:cubicBezTo>
                    <a:pt x="78582" y="1092326"/>
                    <a:pt x="81359" y="1092326"/>
                    <a:pt x="81359" y="1094099"/>
                  </a:cubicBezTo>
                  <a:lnTo>
                    <a:pt x="80977" y="1126518"/>
                  </a:lnTo>
                  <a:lnTo>
                    <a:pt x="105084" y="1130478"/>
                  </a:lnTo>
                  <a:cubicBezTo>
                    <a:pt x="241477" y="1158215"/>
                    <a:pt x="377511" y="1186313"/>
                    <a:pt x="513904" y="1214051"/>
                  </a:cubicBezTo>
                  <a:lnTo>
                    <a:pt x="997579" y="1313114"/>
                  </a:lnTo>
                  <a:cubicBezTo>
                    <a:pt x="1098344" y="1333647"/>
                    <a:pt x="1200189" y="1350578"/>
                    <a:pt x="1300235" y="1374713"/>
                  </a:cubicBezTo>
                  <a:cubicBezTo>
                    <a:pt x="1304554" y="1375794"/>
                    <a:pt x="1320028" y="1376514"/>
                    <a:pt x="1311391" y="1378676"/>
                  </a:cubicBezTo>
                  <a:lnTo>
                    <a:pt x="1312863" y="1377919"/>
                  </a:lnTo>
                  <a:lnTo>
                    <a:pt x="1312863" y="1325492"/>
                  </a:lnTo>
                  <a:lnTo>
                    <a:pt x="1306534" y="1326708"/>
                  </a:lnTo>
                  <a:cubicBezTo>
                    <a:pt x="1268373" y="1322754"/>
                    <a:pt x="1229132" y="1310174"/>
                    <a:pt x="1191691" y="1302626"/>
                  </a:cubicBezTo>
                  <a:cubicBezTo>
                    <a:pt x="1040128" y="1270995"/>
                    <a:pt x="888925" y="1239725"/>
                    <a:pt x="737361" y="1208094"/>
                  </a:cubicBezTo>
                  <a:lnTo>
                    <a:pt x="11206" y="1057113"/>
                  </a:lnTo>
                  <a:close/>
                  <a:moveTo>
                    <a:pt x="687313" y="1040297"/>
                  </a:moveTo>
                  <a:cubicBezTo>
                    <a:pt x="703795" y="1039939"/>
                    <a:pt x="742492" y="1040297"/>
                    <a:pt x="747150" y="1061782"/>
                  </a:cubicBezTo>
                  <a:lnTo>
                    <a:pt x="746188" y="1063378"/>
                  </a:lnTo>
                  <a:lnTo>
                    <a:pt x="742940" y="1057888"/>
                  </a:lnTo>
                  <a:cubicBezTo>
                    <a:pt x="740163" y="1057127"/>
                    <a:pt x="736939" y="1058201"/>
                    <a:pt x="736043" y="1061782"/>
                  </a:cubicBezTo>
                  <a:lnTo>
                    <a:pt x="733816" y="1063374"/>
                  </a:lnTo>
                  <a:lnTo>
                    <a:pt x="721223" y="1054151"/>
                  </a:lnTo>
                  <a:cubicBezTo>
                    <a:pt x="696987" y="1047101"/>
                    <a:pt x="651841" y="1051129"/>
                    <a:pt x="651841" y="1063215"/>
                  </a:cubicBezTo>
                  <a:cubicBezTo>
                    <a:pt x="651841" y="1074763"/>
                    <a:pt x="696786" y="1079261"/>
                    <a:pt x="721072" y="1072480"/>
                  </a:cubicBezTo>
                  <a:lnTo>
                    <a:pt x="733816" y="1063374"/>
                  </a:lnTo>
                  <a:lnTo>
                    <a:pt x="736043" y="1065005"/>
                  </a:lnTo>
                  <a:cubicBezTo>
                    <a:pt x="736939" y="1068586"/>
                    <a:pt x="740163" y="1069571"/>
                    <a:pt x="742940" y="1068765"/>
                  </a:cubicBezTo>
                  <a:lnTo>
                    <a:pt x="746188" y="1063378"/>
                  </a:lnTo>
                  <a:lnTo>
                    <a:pt x="747150" y="1065005"/>
                  </a:lnTo>
                  <a:cubicBezTo>
                    <a:pt x="742492" y="1087206"/>
                    <a:pt x="700212" y="1086848"/>
                    <a:pt x="683730" y="1086132"/>
                  </a:cubicBezTo>
                  <a:cubicBezTo>
                    <a:pt x="670831" y="1085416"/>
                    <a:pt x="635000" y="1082909"/>
                    <a:pt x="635000" y="1063215"/>
                  </a:cubicBezTo>
                  <a:cubicBezTo>
                    <a:pt x="635000" y="1042446"/>
                    <a:pt x="674056" y="1040655"/>
                    <a:pt x="687313" y="1040297"/>
                  </a:cubicBezTo>
                  <a:close/>
                  <a:moveTo>
                    <a:pt x="1044025" y="1013311"/>
                  </a:moveTo>
                  <a:cubicBezTo>
                    <a:pt x="1059932" y="1012951"/>
                    <a:pt x="1096806" y="1013311"/>
                    <a:pt x="1101506" y="1033812"/>
                  </a:cubicBezTo>
                  <a:lnTo>
                    <a:pt x="1100482" y="1035431"/>
                  </a:lnTo>
                  <a:lnTo>
                    <a:pt x="1096987" y="1029901"/>
                  </a:lnTo>
                  <a:cubicBezTo>
                    <a:pt x="1094185" y="1029137"/>
                    <a:pt x="1091022" y="1030216"/>
                    <a:pt x="1090299" y="1033812"/>
                  </a:cubicBezTo>
                  <a:lnTo>
                    <a:pt x="1087993" y="1035439"/>
                  </a:lnTo>
                  <a:lnTo>
                    <a:pt x="1076138" y="1027158"/>
                  </a:lnTo>
                  <a:cubicBezTo>
                    <a:pt x="1053108" y="1020752"/>
                    <a:pt x="1010405" y="1024461"/>
                    <a:pt x="1010405" y="1035251"/>
                  </a:cubicBezTo>
                  <a:cubicBezTo>
                    <a:pt x="1010405" y="1046041"/>
                    <a:pt x="1053108" y="1050155"/>
                    <a:pt x="1076138" y="1043799"/>
                  </a:cubicBezTo>
                  <a:lnTo>
                    <a:pt x="1087993" y="1035439"/>
                  </a:lnTo>
                  <a:lnTo>
                    <a:pt x="1090299" y="1037049"/>
                  </a:lnTo>
                  <a:cubicBezTo>
                    <a:pt x="1091022" y="1040646"/>
                    <a:pt x="1094185" y="1041725"/>
                    <a:pt x="1096987" y="1040961"/>
                  </a:cubicBezTo>
                  <a:lnTo>
                    <a:pt x="1100482" y="1035431"/>
                  </a:lnTo>
                  <a:lnTo>
                    <a:pt x="1101506" y="1037049"/>
                  </a:lnTo>
                  <a:cubicBezTo>
                    <a:pt x="1096806" y="1058630"/>
                    <a:pt x="1056678" y="1058270"/>
                    <a:pt x="1040772" y="1057551"/>
                  </a:cubicBezTo>
                  <a:cubicBezTo>
                    <a:pt x="1028119" y="1056831"/>
                    <a:pt x="993775" y="1054314"/>
                    <a:pt x="993775" y="1035251"/>
                  </a:cubicBezTo>
                  <a:cubicBezTo>
                    <a:pt x="993775" y="1015469"/>
                    <a:pt x="1031372" y="1013671"/>
                    <a:pt x="1044025" y="1013311"/>
                  </a:cubicBezTo>
                  <a:close/>
                  <a:moveTo>
                    <a:pt x="474588" y="1000609"/>
                  </a:moveTo>
                  <a:cubicBezTo>
                    <a:pt x="491070" y="1000251"/>
                    <a:pt x="530126" y="1000251"/>
                    <a:pt x="534784" y="1022094"/>
                  </a:cubicBezTo>
                  <a:lnTo>
                    <a:pt x="533770" y="1023675"/>
                  </a:lnTo>
                  <a:lnTo>
                    <a:pt x="530305" y="1018066"/>
                  </a:lnTo>
                  <a:cubicBezTo>
                    <a:pt x="527528" y="1017260"/>
                    <a:pt x="524393" y="1018334"/>
                    <a:pt x="523676" y="1022094"/>
                  </a:cubicBezTo>
                  <a:lnTo>
                    <a:pt x="521413" y="1023705"/>
                  </a:lnTo>
                  <a:lnTo>
                    <a:pt x="508650" y="1014614"/>
                  </a:lnTo>
                  <a:cubicBezTo>
                    <a:pt x="484262" y="1007614"/>
                    <a:pt x="439115" y="1011441"/>
                    <a:pt x="439115" y="1023527"/>
                  </a:cubicBezTo>
                  <a:cubicBezTo>
                    <a:pt x="439115" y="1035075"/>
                    <a:pt x="484262" y="1039573"/>
                    <a:pt x="508650" y="1032792"/>
                  </a:cubicBezTo>
                  <a:lnTo>
                    <a:pt x="521413" y="1023705"/>
                  </a:lnTo>
                  <a:lnTo>
                    <a:pt x="523676" y="1025317"/>
                  </a:lnTo>
                  <a:cubicBezTo>
                    <a:pt x="524393" y="1028898"/>
                    <a:pt x="527528" y="1029883"/>
                    <a:pt x="530305" y="1029077"/>
                  </a:cubicBezTo>
                  <a:lnTo>
                    <a:pt x="533770" y="1023675"/>
                  </a:lnTo>
                  <a:lnTo>
                    <a:pt x="534784" y="1025317"/>
                  </a:lnTo>
                  <a:cubicBezTo>
                    <a:pt x="529767" y="1047518"/>
                    <a:pt x="487845" y="1047160"/>
                    <a:pt x="471005" y="1046444"/>
                  </a:cubicBezTo>
                  <a:cubicBezTo>
                    <a:pt x="458464" y="1045728"/>
                    <a:pt x="422275" y="1043221"/>
                    <a:pt x="422275" y="1023527"/>
                  </a:cubicBezTo>
                  <a:cubicBezTo>
                    <a:pt x="422275" y="1002758"/>
                    <a:pt x="461689" y="1000967"/>
                    <a:pt x="474588" y="1000609"/>
                  </a:cubicBezTo>
                  <a:close/>
                  <a:moveTo>
                    <a:pt x="859991" y="983569"/>
                  </a:moveTo>
                  <a:lnTo>
                    <a:pt x="850865" y="985631"/>
                  </a:lnTo>
                  <a:lnTo>
                    <a:pt x="860940" y="995386"/>
                  </a:lnTo>
                  <a:cubicBezTo>
                    <a:pt x="864734" y="998435"/>
                    <a:pt x="868043" y="1000348"/>
                    <a:pt x="870204" y="1000348"/>
                  </a:cubicBezTo>
                  <a:lnTo>
                    <a:pt x="866472" y="1004702"/>
                  </a:lnTo>
                  <a:lnTo>
                    <a:pt x="874187" y="1004299"/>
                  </a:lnTo>
                  <a:lnTo>
                    <a:pt x="870204" y="1000348"/>
                  </a:lnTo>
                  <a:cubicBezTo>
                    <a:pt x="877633" y="999358"/>
                    <a:pt x="883807" y="996691"/>
                    <a:pt x="888923" y="992715"/>
                  </a:cubicBezTo>
                  <a:lnTo>
                    <a:pt x="894676" y="985514"/>
                  </a:lnTo>
                  <a:lnTo>
                    <a:pt x="859991" y="983569"/>
                  </a:lnTo>
                  <a:close/>
                  <a:moveTo>
                    <a:pt x="1320613" y="981885"/>
                  </a:moveTo>
                  <a:lnTo>
                    <a:pt x="1320613" y="1067783"/>
                  </a:lnTo>
                  <a:lnTo>
                    <a:pt x="1320613" y="1134758"/>
                  </a:lnTo>
                  <a:cubicBezTo>
                    <a:pt x="1320613" y="1140519"/>
                    <a:pt x="1319173" y="1148081"/>
                    <a:pt x="1320613" y="1153122"/>
                  </a:cubicBezTo>
                  <a:lnTo>
                    <a:pt x="1332776" y="1171264"/>
                  </a:lnTo>
                  <a:lnTo>
                    <a:pt x="1349465" y="1169237"/>
                  </a:lnTo>
                  <a:cubicBezTo>
                    <a:pt x="1357732" y="1168882"/>
                    <a:pt x="1371660" y="1168793"/>
                    <a:pt x="1384106" y="1171458"/>
                  </a:cubicBezTo>
                  <a:lnTo>
                    <a:pt x="1389314" y="1173451"/>
                  </a:lnTo>
                  <a:lnTo>
                    <a:pt x="1390248" y="1172285"/>
                  </a:lnTo>
                  <a:cubicBezTo>
                    <a:pt x="1409445" y="1134983"/>
                    <a:pt x="1397694" y="1063552"/>
                    <a:pt x="1397694" y="1037896"/>
                  </a:cubicBezTo>
                  <a:lnTo>
                    <a:pt x="1397694" y="997209"/>
                  </a:lnTo>
                  <a:lnTo>
                    <a:pt x="1320613" y="981885"/>
                  </a:lnTo>
                  <a:close/>
                  <a:moveTo>
                    <a:pt x="286034" y="962509"/>
                  </a:moveTo>
                  <a:cubicBezTo>
                    <a:pt x="302516" y="962151"/>
                    <a:pt x="341213" y="962509"/>
                    <a:pt x="345871" y="983994"/>
                  </a:cubicBezTo>
                  <a:lnTo>
                    <a:pt x="344938" y="985441"/>
                  </a:lnTo>
                  <a:lnTo>
                    <a:pt x="341393" y="980055"/>
                  </a:lnTo>
                  <a:cubicBezTo>
                    <a:pt x="338616" y="979339"/>
                    <a:pt x="335481" y="980414"/>
                    <a:pt x="334764" y="983994"/>
                  </a:cubicBezTo>
                  <a:lnTo>
                    <a:pt x="332728" y="985444"/>
                  </a:lnTo>
                  <a:lnTo>
                    <a:pt x="319737" y="976413"/>
                  </a:lnTo>
                  <a:cubicBezTo>
                    <a:pt x="295350" y="969649"/>
                    <a:pt x="250203" y="973610"/>
                    <a:pt x="250203" y="985427"/>
                  </a:cubicBezTo>
                  <a:cubicBezTo>
                    <a:pt x="250203" y="996975"/>
                    <a:pt x="295350" y="1001473"/>
                    <a:pt x="319737" y="994692"/>
                  </a:cubicBezTo>
                  <a:lnTo>
                    <a:pt x="332728" y="985444"/>
                  </a:lnTo>
                  <a:lnTo>
                    <a:pt x="334764" y="986859"/>
                  </a:lnTo>
                  <a:cubicBezTo>
                    <a:pt x="335481" y="990619"/>
                    <a:pt x="338616" y="991693"/>
                    <a:pt x="341393" y="990932"/>
                  </a:cubicBezTo>
                  <a:lnTo>
                    <a:pt x="344938" y="985441"/>
                  </a:lnTo>
                  <a:lnTo>
                    <a:pt x="345871" y="986859"/>
                  </a:lnTo>
                  <a:cubicBezTo>
                    <a:pt x="340855" y="1009418"/>
                    <a:pt x="298933" y="1009418"/>
                    <a:pt x="282093" y="1008344"/>
                  </a:cubicBezTo>
                  <a:cubicBezTo>
                    <a:pt x="269552" y="1007628"/>
                    <a:pt x="233363" y="1005121"/>
                    <a:pt x="233363" y="985427"/>
                  </a:cubicBezTo>
                  <a:cubicBezTo>
                    <a:pt x="233363" y="964658"/>
                    <a:pt x="272777" y="962867"/>
                    <a:pt x="286034" y="962509"/>
                  </a:cubicBezTo>
                  <a:close/>
                  <a:moveTo>
                    <a:pt x="1214638" y="960817"/>
                  </a:moveTo>
                  <a:lnTo>
                    <a:pt x="1214638" y="1067142"/>
                  </a:lnTo>
                  <a:lnTo>
                    <a:pt x="1217315" y="1061931"/>
                  </a:lnTo>
                  <a:cubicBezTo>
                    <a:pt x="1228446" y="1052962"/>
                    <a:pt x="1251889" y="1051681"/>
                    <a:pt x="1261347" y="1051411"/>
                  </a:cubicBezTo>
                  <a:cubicBezTo>
                    <a:pt x="1269275" y="1051231"/>
                    <a:pt x="1282516" y="1051231"/>
                    <a:pt x="1294317" y="1053839"/>
                  </a:cubicBezTo>
                  <a:lnTo>
                    <a:pt x="1309087" y="1059616"/>
                  </a:lnTo>
                  <a:lnTo>
                    <a:pt x="1309087" y="979594"/>
                  </a:lnTo>
                  <a:lnTo>
                    <a:pt x="1214638" y="960817"/>
                  </a:lnTo>
                  <a:close/>
                  <a:moveTo>
                    <a:pt x="1679362" y="946638"/>
                  </a:moveTo>
                  <a:cubicBezTo>
                    <a:pt x="1680443" y="946276"/>
                    <a:pt x="1680803" y="947360"/>
                    <a:pt x="1680082" y="948083"/>
                  </a:cubicBezTo>
                  <a:cubicBezTo>
                    <a:pt x="1629278" y="980964"/>
                    <a:pt x="1575953" y="1010955"/>
                    <a:pt x="1523708" y="1042030"/>
                  </a:cubicBezTo>
                  <a:cubicBezTo>
                    <a:pt x="1522266" y="1042753"/>
                    <a:pt x="1520825" y="1040585"/>
                    <a:pt x="1522266" y="1039501"/>
                  </a:cubicBezTo>
                  <a:cubicBezTo>
                    <a:pt x="1574511" y="1008426"/>
                    <a:pt x="1626036" y="975906"/>
                    <a:pt x="1679362" y="946638"/>
                  </a:cubicBezTo>
                  <a:close/>
                  <a:moveTo>
                    <a:pt x="1125422" y="943080"/>
                  </a:moveTo>
                  <a:lnTo>
                    <a:pt x="1125422" y="1039208"/>
                  </a:lnTo>
                  <a:lnTo>
                    <a:pt x="1125422" y="1106183"/>
                  </a:lnTo>
                  <a:cubicBezTo>
                    <a:pt x="1125422" y="1111584"/>
                    <a:pt x="1123977" y="1119146"/>
                    <a:pt x="1125422" y="1124547"/>
                  </a:cubicBezTo>
                  <a:lnTo>
                    <a:pt x="1137151" y="1141993"/>
                  </a:lnTo>
                  <a:lnTo>
                    <a:pt x="1161976" y="1138720"/>
                  </a:lnTo>
                  <a:lnTo>
                    <a:pt x="1195826" y="1141202"/>
                  </a:lnTo>
                  <a:lnTo>
                    <a:pt x="1205744" y="1097946"/>
                  </a:lnTo>
                  <a:cubicBezTo>
                    <a:pt x="1207956" y="1063783"/>
                    <a:pt x="1202719" y="1026245"/>
                    <a:pt x="1202719" y="1008961"/>
                  </a:cubicBezTo>
                  <a:lnTo>
                    <a:pt x="1202719" y="958447"/>
                  </a:lnTo>
                  <a:lnTo>
                    <a:pt x="1125422" y="943080"/>
                  </a:lnTo>
                  <a:close/>
                  <a:moveTo>
                    <a:pt x="618575" y="930761"/>
                  </a:moveTo>
                  <a:cubicBezTo>
                    <a:pt x="634482" y="930401"/>
                    <a:pt x="671356" y="930761"/>
                    <a:pt x="675694" y="951262"/>
                  </a:cubicBezTo>
                  <a:lnTo>
                    <a:pt x="674732" y="952881"/>
                  </a:lnTo>
                  <a:lnTo>
                    <a:pt x="671446" y="947351"/>
                  </a:lnTo>
                  <a:cubicBezTo>
                    <a:pt x="668645" y="946587"/>
                    <a:pt x="665391" y="947666"/>
                    <a:pt x="664487" y="951262"/>
                  </a:cubicBezTo>
                  <a:lnTo>
                    <a:pt x="662215" y="952889"/>
                  </a:lnTo>
                  <a:lnTo>
                    <a:pt x="650535" y="944608"/>
                  </a:lnTo>
                  <a:cubicBezTo>
                    <a:pt x="627658" y="938202"/>
                    <a:pt x="584955" y="941911"/>
                    <a:pt x="584955" y="952701"/>
                  </a:cubicBezTo>
                  <a:cubicBezTo>
                    <a:pt x="584955" y="963491"/>
                    <a:pt x="627658" y="967605"/>
                    <a:pt x="650535" y="961249"/>
                  </a:cubicBezTo>
                  <a:lnTo>
                    <a:pt x="662215" y="952889"/>
                  </a:lnTo>
                  <a:lnTo>
                    <a:pt x="664487" y="954499"/>
                  </a:lnTo>
                  <a:cubicBezTo>
                    <a:pt x="665391" y="958096"/>
                    <a:pt x="668645" y="959175"/>
                    <a:pt x="671446" y="958411"/>
                  </a:cubicBezTo>
                  <a:lnTo>
                    <a:pt x="674732" y="952881"/>
                  </a:lnTo>
                  <a:lnTo>
                    <a:pt x="675694" y="954499"/>
                  </a:lnTo>
                  <a:cubicBezTo>
                    <a:pt x="671356" y="976080"/>
                    <a:pt x="631228" y="975720"/>
                    <a:pt x="615322" y="975001"/>
                  </a:cubicBezTo>
                  <a:cubicBezTo>
                    <a:pt x="602669" y="974281"/>
                    <a:pt x="568325" y="971404"/>
                    <a:pt x="568325" y="952701"/>
                  </a:cubicBezTo>
                  <a:cubicBezTo>
                    <a:pt x="568325" y="932919"/>
                    <a:pt x="605922" y="931121"/>
                    <a:pt x="618575" y="930761"/>
                  </a:cubicBezTo>
                  <a:close/>
                  <a:moveTo>
                    <a:pt x="1690471" y="894251"/>
                  </a:moveTo>
                  <a:cubicBezTo>
                    <a:pt x="1691193" y="893889"/>
                    <a:pt x="1691914" y="895337"/>
                    <a:pt x="1691193" y="895699"/>
                  </a:cubicBezTo>
                  <a:cubicBezTo>
                    <a:pt x="1656196" y="919585"/>
                    <a:pt x="1619394" y="940938"/>
                    <a:pt x="1582954" y="963015"/>
                  </a:cubicBezTo>
                  <a:cubicBezTo>
                    <a:pt x="1582233" y="963377"/>
                    <a:pt x="1581150" y="961930"/>
                    <a:pt x="1582233" y="961206"/>
                  </a:cubicBezTo>
                  <a:cubicBezTo>
                    <a:pt x="1617951" y="938767"/>
                    <a:pt x="1653670" y="915242"/>
                    <a:pt x="1690471" y="894251"/>
                  </a:cubicBezTo>
                  <a:close/>
                  <a:moveTo>
                    <a:pt x="429497" y="891074"/>
                  </a:moveTo>
                  <a:cubicBezTo>
                    <a:pt x="445351" y="890714"/>
                    <a:pt x="482104" y="890714"/>
                    <a:pt x="486788" y="911575"/>
                  </a:cubicBezTo>
                  <a:lnTo>
                    <a:pt x="485790" y="913178"/>
                  </a:lnTo>
                  <a:lnTo>
                    <a:pt x="482419" y="907663"/>
                  </a:lnTo>
                  <a:cubicBezTo>
                    <a:pt x="479582" y="906899"/>
                    <a:pt x="476339" y="907978"/>
                    <a:pt x="475618" y="911575"/>
                  </a:cubicBezTo>
                  <a:lnTo>
                    <a:pt x="473314" y="913197"/>
                  </a:lnTo>
                  <a:lnTo>
                    <a:pt x="461504" y="904921"/>
                  </a:lnTo>
                  <a:cubicBezTo>
                    <a:pt x="438550" y="898515"/>
                    <a:pt x="395988" y="902223"/>
                    <a:pt x="395988" y="913013"/>
                  </a:cubicBezTo>
                  <a:cubicBezTo>
                    <a:pt x="395988" y="923533"/>
                    <a:pt x="438550" y="927782"/>
                    <a:pt x="461504" y="921511"/>
                  </a:cubicBezTo>
                  <a:lnTo>
                    <a:pt x="473314" y="913197"/>
                  </a:lnTo>
                  <a:lnTo>
                    <a:pt x="475618" y="914812"/>
                  </a:lnTo>
                  <a:cubicBezTo>
                    <a:pt x="476339" y="918409"/>
                    <a:pt x="479582" y="919398"/>
                    <a:pt x="482419" y="918588"/>
                  </a:cubicBezTo>
                  <a:lnTo>
                    <a:pt x="485790" y="913178"/>
                  </a:lnTo>
                  <a:lnTo>
                    <a:pt x="486788" y="914812"/>
                  </a:lnTo>
                  <a:cubicBezTo>
                    <a:pt x="482104" y="936392"/>
                    <a:pt x="442108" y="936032"/>
                    <a:pt x="426254" y="934953"/>
                  </a:cubicBezTo>
                  <a:cubicBezTo>
                    <a:pt x="413643" y="934234"/>
                    <a:pt x="379413" y="931716"/>
                    <a:pt x="379413" y="913013"/>
                  </a:cubicBezTo>
                  <a:cubicBezTo>
                    <a:pt x="379413" y="893232"/>
                    <a:pt x="416886" y="891434"/>
                    <a:pt x="429497" y="891074"/>
                  </a:cubicBezTo>
                  <a:close/>
                  <a:moveTo>
                    <a:pt x="831663" y="884680"/>
                  </a:moveTo>
                  <a:lnTo>
                    <a:pt x="831663" y="939855"/>
                  </a:lnTo>
                  <a:cubicBezTo>
                    <a:pt x="831663" y="945256"/>
                    <a:pt x="830223" y="952818"/>
                    <a:pt x="831663" y="958219"/>
                  </a:cubicBezTo>
                  <a:lnTo>
                    <a:pt x="843382" y="975607"/>
                  </a:lnTo>
                  <a:lnTo>
                    <a:pt x="869400" y="972396"/>
                  </a:lnTo>
                  <a:lnTo>
                    <a:pt x="901886" y="974657"/>
                  </a:lnTo>
                  <a:lnTo>
                    <a:pt x="911761" y="931483"/>
                  </a:lnTo>
                  <a:lnTo>
                    <a:pt x="911345" y="900521"/>
                  </a:lnTo>
                  <a:lnTo>
                    <a:pt x="831663" y="884680"/>
                  </a:lnTo>
                  <a:close/>
                  <a:moveTo>
                    <a:pt x="449126" y="808072"/>
                  </a:moveTo>
                  <a:cubicBezTo>
                    <a:pt x="434371" y="811675"/>
                    <a:pt x="418177" y="825724"/>
                    <a:pt x="404861" y="832928"/>
                  </a:cubicBezTo>
                  <a:lnTo>
                    <a:pt x="156988" y="972745"/>
                  </a:lnTo>
                  <a:lnTo>
                    <a:pt x="128915" y="989427"/>
                  </a:lnTo>
                  <a:lnTo>
                    <a:pt x="127897" y="989154"/>
                  </a:lnTo>
                  <a:lnTo>
                    <a:pt x="28070" y="1045463"/>
                  </a:lnTo>
                  <a:lnTo>
                    <a:pt x="23597" y="1047890"/>
                  </a:lnTo>
                  <a:lnTo>
                    <a:pt x="293111" y="1104218"/>
                  </a:lnTo>
                  <a:cubicBezTo>
                    <a:pt x="603438" y="1168557"/>
                    <a:pt x="913405" y="1232895"/>
                    <a:pt x="1223732" y="1297593"/>
                  </a:cubicBezTo>
                  <a:cubicBezTo>
                    <a:pt x="1251812" y="1303344"/>
                    <a:pt x="1287453" y="1317003"/>
                    <a:pt x="1316614" y="1316643"/>
                  </a:cubicBezTo>
                  <a:cubicBezTo>
                    <a:pt x="1322374" y="1316643"/>
                    <a:pt x="1315894" y="1319519"/>
                    <a:pt x="1327774" y="1310893"/>
                  </a:cubicBezTo>
                  <a:cubicBezTo>
                    <a:pt x="1349375" y="1295796"/>
                    <a:pt x="1372775" y="1282857"/>
                    <a:pt x="1394736" y="1268479"/>
                  </a:cubicBezTo>
                  <a:lnTo>
                    <a:pt x="1442673" y="1238087"/>
                  </a:lnTo>
                  <a:lnTo>
                    <a:pt x="1442009" y="1236804"/>
                  </a:lnTo>
                  <a:lnTo>
                    <a:pt x="1443946" y="1002697"/>
                  </a:lnTo>
                  <a:lnTo>
                    <a:pt x="1439507" y="1005478"/>
                  </a:lnTo>
                  <a:cubicBezTo>
                    <a:pt x="1432670" y="1004397"/>
                    <a:pt x="1426192" y="1002956"/>
                    <a:pt x="1419354" y="1001515"/>
                  </a:cubicBezTo>
                  <a:lnTo>
                    <a:pt x="1409581" y="999572"/>
                  </a:lnTo>
                  <a:lnTo>
                    <a:pt x="1409581" y="1101630"/>
                  </a:lnTo>
                  <a:cubicBezTo>
                    <a:pt x="1409581" y="1123775"/>
                    <a:pt x="1411742" y="1148261"/>
                    <a:pt x="1406519" y="1168155"/>
                  </a:cubicBezTo>
                  <a:lnTo>
                    <a:pt x="1400898" y="1178009"/>
                  </a:lnTo>
                  <a:lnTo>
                    <a:pt x="1409850" y="1190206"/>
                  </a:lnTo>
                  <a:lnTo>
                    <a:pt x="1408741" y="1191806"/>
                  </a:lnTo>
                  <a:lnTo>
                    <a:pt x="1405043" y="1186474"/>
                  </a:lnTo>
                  <a:cubicBezTo>
                    <a:pt x="1402212" y="1185675"/>
                    <a:pt x="1399067" y="1186652"/>
                    <a:pt x="1398349" y="1190206"/>
                  </a:cubicBezTo>
                  <a:lnTo>
                    <a:pt x="1396099" y="1191805"/>
                  </a:lnTo>
                  <a:lnTo>
                    <a:pt x="1393914" y="1190252"/>
                  </a:lnTo>
                  <a:lnTo>
                    <a:pt x="1391954" y="1193687"/>
                  </a:lnTo>
                  <a:lnTo>
                    <a:pt x="1373028" y="1201446"/>
                  </a:lnTo>
                  <a:lnTo>
                    <a:pt x="1383331" y="1200880"/>
                  </a:lnTo>
                  <a:lnTo>
                    <a:pt x="1396099" y="1191805"/>
                  </a:lnTo>
                  <a:lnTo>
                    <a:pt x="1398349" y="1193405"/>
                  </a:lnTo>
                  <a:cubicBezTo>
                    <a:pt x="1399067" y="1196959"/>
                    <a:pt x="1402212" y="1197936"/>
                    <a:pt x="1405043" y="1197137"/>
                  </a:cubicBezTo>
                  <a:lnTo>
                    <a:pt x="1408741" y="1191806"/>
                  </a:lnTo>
                  <a:lnTo>
                    <a:pt x="1409850" y="1193405"/>
                  </a:lnTo>
                  <a:cubicBezTo>
                    <a:pt x="1404818" y="1215796"/>
                    <a:pt x="1362405" y="1215440"/>
                    <a:pt x="1345871" y="1214730"/>
                  </a:cubicBezTo>
                  <a:cubicBezTo>
                    <a:pt x="1332932" y="1214019"/>
                    <a:pt x="1296988" y="1211176"/>
                    <a:pt x="1296988" y="1191983"/>
                  </a:cubicBezTo>
                  <a:cubicBezTo>
                    <a:pt x="1296988" y="1186830"/>
                    <a:pt x="1299459" y="1182854"/>
                    <a:pt x="1303368" y="1179783"/>
                  </a:cubicBezTo>
                  <a:lnTo>
                    <a:pt x="1315887" y="1174135"/>
                  </a:lnTo>
                  <a:lnTo>
                    <a:pt x="1310213" y="1161134"/>
                  </a:lnTo>
                  <a:cubicBezTo>
                    <a:pt x="1307939" y="1148351"/>
                    <a:pt x="1307658" y="1134285"/>
                    <a:pt x="1307945" y="1120850"/>
                  </a:cubicBezTo>
                  <a:lnTo>
                    <a:pt x="1308982" y="1087724"/>
                  </a:lnTo>
                  <a:lnTo>
                    <a:pt x="1292560" y="1093762"/>
                  </a:lnTo>
                  <a:cubicBezTo>
                    <a:pt x="1279994" y="1096280"/>
                    <a:pt x="1266032" y="1096010"/>
                    <a:pt x="1258105" y="1095651"/>
                  </a:cubicBezTo>
                  <a:cubicBezTo>
                    <a:pt x="1248646" y="1095111"/>
                    <a:pt x="1227027" y="1093560"/>
                    <a:pt x="1216809" y="1084928"/>
                  </a:cubicBezTo>
                  <a:lnTo>
                    <a:pt x="1214740" y="1080743"/>
                  </a:lnTo>
                  <a:lnTo>
                    <a:pt x="1215067" y="1106807"/>
                  </a:lnTo>
                  <a:cubicBezTo>
                    <a:pt x="1214954" y="1118189"/>
                    <a:pt x="1214187" y="1129296"/>
                    <a:pt x="1211568" y="1139265"/>
                  </a:cubicBezTo>
                  <a:lnTo>
                    <a:pt x="1207925" y="1145661"/>
                  </a:lnTo>
                  <a:lnTo>
                    <a:pt x="1213119" y="1147666"/>
                  </a:lnTo>
                  <a:cubicBezTo>
                    <a:pt x="1217693" y="1150693"/>
                    <a:pt x="1221007" y="1154713"/>
                    <a:pt x="1222172" y="1160044"/>
                  </a:cubicBezTo>
                  <a:lnTo>
                    <a:pt x="1221138" y="1161659"/>
                  </a:lnTo>
                  <a:lnTo>
                    <a:pt x="1217648" y="1156313"/>
                  </a:lnTo>
                  <a:cubicBezTo>
                    <a:pt x="1214826" y="1155513"/>
                    <a:pt x="1211602" y="1156490"/>
                    <a:pt x="1210706" y="1160044"/>
                  </a:cubicBezTo>
                  <a:lnTo>
                    <a:pt x="1208463" y="1161643"/>
                  </a:lnTo>
                  <a:lnTo>
                    <a:pt x="1201606" y="1156753"/>
                  </a:lnTo>
                  <a:lnTo>
                    <a:pt x="1196962" y="1164904"/>
                  </a:lnTo>
                  <a:lnTo>
                    <a:pt x="1181001" y="1171530"/>
                  </a:lnTo>
                  <a:lnTo>
                    <a:pt x="1195735" y="1170718"/>
                  </a:lnTo>
                  <a:lnTo>
                    <a:pt x="1208463" y="1161643"/>
                  </a:lnTo>
                  <a:lnTo>
                    <a:pt x="1210706" y="1163243"/>
                  </a:lnTo>
                  <a:cubicBezTo>
                    <a:pt x="1211602" y="1166797"/>
                    <a:pt x="1214826" y="1167863"/>
                    <a:pt x="1217648" y="1167108"/>
                  </a:cubicBezTo>
                  <a:lnTo>
                    <a:pt x="1221138" y="1161659"/>
                  </a:lnTo>
                  <a:lnTo>
                    <a:pt x="1222172" y="1163243"/>
                  </a:lnTo>
                  <a:cubicBezTo>
                    <a:pt x="1217155" y="1185634"/>
                    <a:pt x="1174875" y="1185278"/>
                    <a:pt x="1158393" y="1184568"/>
                  </a:cubicBezTo>
                  <a:cubicBezTo>
                    <a:pt x="1145494" y="1183857"/>
                    <a:pt x="1109663" y="1181014"/>
                    <a:pt x="1109663" y="1161821"/>
                  </a:cubicBezTo>
                  <a:cubicBezTo>
                    <a:pt x="1109663" y="1156668"/>
                    <a:pt x="1112126" y="1152692"/>
                    <a:pt x="1116023" y="1149615"/>
                  </a:cubicBezTo>
                  <a:lnTo>
                    <a:pt x="1121398" y="1147169"/>
                  </a:lnTo>
                  <a:lnTo>
                    <a:pt x="1114992" y="1132514"/>
                  </a:lnTo>
                  <a:cubicBezTo>
                    <a:pt x="1110432" y="1106903"/>
                    <a:pt x="1113864" y="1076116"/>
                    <a:pt x="1113864" y="1055411"/>
                  </a:cubicBezTo>
                  <a:lnTo>
                    <a:pt x="1113864" y="940783"/>
                  </a:lnTo>
                  <a:lnTo>
                    <a:pt x="920631" y="902367"/>
                  </a:lnTo>
                  <a:lnTo>
                    <a:pt x="920631" y="906367"/>
                  </a:lnTo>
                  <a:cubicBezTo>
                    <a:pt x="920631" y="928512"/>
                    <a:pt x="922792" y="952998"/>
                    <a:pt x="917569" y="972892"/>
                  </a:cubicBezTo>
                  <a:lnTo>
                    <a:pt x="913929" y="979272"/>
                  </a:lnTo>
                  <a:lnTo>
                    <a:pt x="918153" y="980943"/>
                  </a:lnTo>
                  <a:cubicBezTo>
                    <a:pt x="922520" y="983883"/>
                    <a:pt x="925706" y="987771"/>
                    <a:pt x="926881" y="992897"/>
                  </a:cubicBezTo>
                  <a:lnTo>
                    <a:pt x="925920" y="994335"/>
                  </a:lnTo>
                  <a:lnTo>
                    <a:pt x="922317" y="988940"/>
                  </a:lnTo>
                  <a:cubicBezTo>
                    <a:pt x="919470" y="988221"/>
                    <a:pt x="916216" y="989300"/>
                    <a:pt x="915312" y="992897"/>
                  </a:cubicBezTo>
                  <a:lnTo>
                    <a:pt x="913292" y="994343"/>
                  </a:lnTo>
                  <a:lnTo>
                    <a:pt x="907623" y="990326"/>
                  </a:lnTo>
                  <a:lnTo>
                    <a:pt x="903004" y="998424"/>
                  </a:lnTo>
                  <a:lnTo>
                    <a:pt x="890783" y="1003434"/>
                  </a:lnTo>
                  <a:lnTo>
                    <a:pt x="901360" y="1002883"/>
                  </a:lnTo>
                  <a:lnTo>
                    <a:pt x="913292" y="994343"/>
                  </a:lnTo>
                  <a:lnTo>
                    <a:pt x="915312" y="995774"/>
                  </a:lnTo>
                  <a:cubicBezTo>
                    <a:pt x="916216" y="999371"/>
                    <a:pt x="919470" y="1000450"/>
                    <a:pt x="922317" y="999731"/>
                  </a:cubicBezTo>
                  <a:lnTo>
                    <a:pt x="925920" y="994335"/>
                  </a:lnTo>
                  <a:lnTo>
                    <a:pt x="926881" y="995774"/>
                  </a:lnTo>
                  <a:cubicBezTo>
                    <a:pt x="922181" y="1017355"/>
                    <a:pt x="882053" y="1017355"/>
                    <a:pt x="866147" y="1016276"/>
                  </a:cubicBezTo>
                  <a:cubicBezTo>
                    <a:pt x="853494" y="1015916"/>
                    <a:pt x="819150" y="1013039"/>
                    <a:pt x="819150" y="994336"/>
                  </a:cubicBezTo>
                  <a:cubicBezTo>
                    <a:pt x="819150" y="989390"/>
                    <a:pt x="821500" y="985569"/>
                    <a:pt x="825222" y="982613"/>
                  </a:cubicBezTo>
                  <a:lnTo>
                    <a:pt x="828014" y="981339"/>
                  </a:lnTo>
                  <a:lnTo>
                    <a:pt x="821263" y="965871"/>
                  </a:lnTo>
                  <a:cubicBezTo>
                    <a:pt x="816716" y="940305"/>
                    <a:pt x="820137" y="909608"/>
                    <a:pt x="820137" y="889084"/>
                  </a:cubicBezTo>
                  <a:lnTo>
                    <a:pt x="820137" y="882389"/>
                  </a:lnTo>
                  <a:lnTo>
                    <a:pt x="591278" y="836891"/>
                  </a:lnTo>
                  <a:lnTo>
                    <a:pt x="498440" y="818512"/>
                  </a:lnTo>
                  <a:lnTo>
                    <a:pt x="491133" y="823795"/>
                  </a:lnTo>
                  <a:cubicBezTo>
                    <a:pt x="485313" y="827092"/>
                    <a:pt x="479856" y="830389"/>
                    <a:pt x="474035" y="834052"/>
                  </a:cubicBezTo>
                  <a:cubicBezTo>
                    <a:pt x="472580" y="834785"/>
                    <a:pt x="471488" y="832953"/>
                    <a:pt x="472580" y="831854"/>
                  </a:cubicBezTo>
                  <a:cubicBezTo>
                    <a:pt x="478037" y="828191"/>
                    <a:pt x="483494" y="823795"/>
                    <a:pt x="488951" y="820131"/>
                  </a:cubicBezTo>
                  <a:lnTo>
                    <a:pt x="493474" y="817529"/>
                  </a:lnTo>
                  <a:lnTo>
                    <a:pt x="474915" y="813855"/>
                  </a:lnTo>
                  <a:lnTo>
                    <a:pt x="450195" y="830488"/>
                  </a:lnTo>
                  <a:cubicBezTo>
                    <a:pt x="449115" y="831604"/>
                    <a:pt x="447675" y="829372"/>
                    <a:pt x="449115" y="828256"/>
                  </a:cubicBezTo>
                  <a:lnTo>
                    <a:pt x="472896" y="813455"/>
                  </a:lnTo>
                  <a:lnTo>
                    <a:pt x="462082" y="811314"/>
                  </a:lnTo>
                  <a:cubicBezTo>
                    <a:pt x="455244" y="809513"/>
                    <a:pt x="443368" y="809873"/>
                    <a:pt x="449126" y="808072"/>
                  </a:cubicBezTo>
                  <a:close/>
                  <a:moveTo>
                    <a:pt x="1447770" y="551204"/>
                  </a:moveTo>
                  <a:lnTo>
                    <a:pt x="1447814" y="552013"/>
                  </a:lnTo>
                  <a:lnTo>
                    <a:pt x="1447998" y="551244"/>
                  </a:lnTo>
                  <a:lnTo>
                    <a:pt x="1447770" y="551204"/>
                  </a:lnTo>
                  <a:close/>
                  <a:moveTo>
                    <a:pt x="1409581" y="545585"/>
                  </a:moveTo>
                  <a:lnTo>
                    <a:pt x="1409581" y="862537"/>
                  </a:lnTo>
                  <a:lnTo>
                    <a:pt x="1409581" y="987776"/>
                  </a:lnTo>
                  <a:lnTo>
                    <a:pt x="1442386" y="994311"/>
                  </a:lnTo>
                  <a:lnTo>
                    <a:pt x="1443993" y="996980"/>
                  </a:lnTo>
                  <a:lnTo>
                    <a:pt x="1447410" y="583972"/>
                  </a:lnTo>
                  <a:cubicBezTo>
                    <a:pt x="1447590" y="579471"/>
                    <a:pt x="1448310" y="573619"/>
                    <a:pt x="1448670" y="567723"/>
                  </a:cubicBezTo>
                  <a:lnTo>
                    <a:pt x="1447905" y="553671"/>
                  </a:lnTo>
                  <a:lnTo>
                    <a:pt x="1448130" y="553725"/>
                  </a:lnTo>
                  <a:lnTo>
                    <a:pt x="1449020" y="552906"/>
                  </a:lnTo>
                  <a:lnTo>
                    <a:pt x="1447846" y="552592"/>
                  </a:lnTo>
                  <a:lnTo>
                    <a:pt x="1447905" y="553671"/>
                  </a:lnTo>
                  <a:lnTo>
                    <a:pt x="1419056" y="546838"/>
                  </a:lnTo>
                  <a:lnTo>
                    <a:pt x="1409581" y="545585"/>
                  </a:lnTo>
                  <a:close/>
                  <a:moveTo>
                    <a:pt x="1320613" y="530056"/>
                  </a:moveTo>
                  <a:lnTo>
                    <a:pt x="1320613" y="840932"/>
                  </a:lnTo>
                  <a:lnTo>
                    <a:pt x="1320613" y="970056"/>
                  </a:lnTo>
                  <a:lnTo>
                    <a:pt x="1397694" y="985409"/>
                  </a:lnTo>
                  <a:lnTo>
                    <a:pt x="1397694" y="765315"/>
                  </a:lnTo>
                  <a:lnTo>
                    <a:pt x="1397694" y="544013"/>
                  </a:lnTo>
                  <a:lnTo>
                    <a:pt x="1389443" y="542922"/>
                  </a:lnTo>
                  <a:lnTo>
                    <a:pt x="1320613" y="530056"/>
                  </a:lnTo>
                  <a:close/>
                  <a:moveTo>
                    <a:pt x="1214638" y="510246"/>
                  </a:moveTo>
                  <a:lnTo>
                    <a:pt x="1214638" y="833962"/>
                  </a:lnTo>
                  <a:lnTo>
                    <a:pt x="1214638" y="948948"/>
                  </a:lnTo>
                  <a:lnTo>
                    <a:pt x="1309087" y="967760"/>
                  </a:lnTo>
                  <a:lnTo>
                    <a:pt x="1309087" y="796642"/>
                  </a:lnTo>
                  <a:lnTo>
                    <a:pt x="1309087" y="527901"/>
                  </a:lnTo>
                  <a:lnTo>
                    <a:pt x="1214638" y="510246"/>
                  </a:lnTo>
                  <a:close/>
                  <a:moveTo>
                    <a:pt x="1320613" y="502415"/>
                  </a:moveTo>
                  <a:lnTo>
                    <a:pt x="1320613" y="518158"/>
                  </a:lnTo>
                  <a:lnTo>
                    <a:pt x="1397694" y="532533"/>
                  </a:lnTo>
                  <a:lnTo>
                    <a:pt x="1397694" y="505924"/>
                  </a:lnTo>
                  <a:lnTo>
                    <a:pt x="1392659" y="507702"/>
                  </a:lnTo>
                  <a:cubicBezTo>
                    <a:pt x="1379305" y="510235"/>
                    <a:pt x="1364457" y="509879"/>
                    <a:pt x="1356127" y="509524"/>
                  </a:cubicBezTo>
                  <a:cubicBezTo>
                    <a:pt x="1349608" y="509168"/>
                    <a:pt x="1337205" y="508369"/>
                    <a:pt x="1326431" y="505214"/>
                  </a:cubicBezTo>
                  <a:lnTo>
                    <a:pt x="1320613" y="502415"/>
                  </a:lnTo>
                  <a:close/>
                  <a:moveTo>
                    <a:pt x="1125422" y="493568"/>
                  </a:moveTo>
                  <a:lnTo>
                    <a:pt x="1125422" y="812357"/>
                  </a:lnTo>
                  <a:lnTo>
                    <a:pt x="1125422" y="931178"/>
                  </a:lnTo>
                  <a:lnTo>
                    <a:pt x="1202719" y="946574"/>
                  </a:lnTo>
                  <a:lnTo>
                    <a:pt x="1202719" y="736740"/>
                  </a:lnTo>
                  <a:lnTo>
                    <a:pt x="1202719" y="508017"/>
                  </a:lnTo>
                  <a:lnTo>
                    <a:pt x="1125422" y="493568"/>
                  </a:lnTo>
                  <a:close/>
                  <a:moveTo>
                    <a:pt x="1349678" y="475251"/>
                  </a:moveTo>
                  <a:cubicBezTo>
                    <a:pt x="1335253" y="476832"/>
                    <a:pt x="1323896" y="480780"/>
                    <a:pt x="1323896" y="486778"/>
                  </a:cubicBezTo>
                  <a:cubicBezTo>
                    <a:pt x="1323896" y="498240"/>
                    <a:pt x="1369323" y="502704"/>
                    <a:pt x="1393870" y="495974"/>
                  </a:cubicBezTo>
                  <a:lnTo>
                    <a:pt x="1397694" y="493290"/>
                  </a:lnTo>
                  <a:lnTo>
                    <a:pt x="1397694" y="480616"/>
                  </a:lnTo>
                  <a:lnTo>
                    <a:pt x="1393870" y="477931"/>
                  </a:lnTo>
                  <a:cubicBezTo>
                    <a:pt x="1381596" y="474458"/>
                    <a:pt x="1364103" y="473671"/>
                    <a:pt x="1349678" y="475251"/>
                  </a:cubicBezTo>
                  <a:close/>
                  <a:moveTo>
                    <a:pt x="1202719" y="470336"/>
                  </a:moveTo>
                  <a:lnTo>
                    <a:pt x="1186599" y="476149"/>
                  </a:lnTo>
                  <a:cubicBezTo>
                    <a:pt x="1173387" y="478745"/>
                    <a:pt x="1158696" y="478477"/>
                    <a:pt x="1150455" y="478119"/>
                  </a:cubicBezTo>
                  <a:lnTo>
                    <a:pt x="1125422" y="474397"/>
                  </a:lnTo>
                  <a:lnTo>
                    <a:pt x="1125422" y="481756"/>
                  </a:lnTo>
                  <a:lnTo>
                    <a:pt x="1202719" y="496171"/>
                  </a:lnTo>
                  <a:lnTo>
                    <a:pt x="1202719" y="470336"/>
                  </a:lnTo>
                  <a:close/>
                  <a:moveTo>
                    <a:pt x="920631" y="455387"/>
                  </a:moveTo>
                  <a:lnTo>
                    <a:pt x="920631" y="667274"/>
                  </a:lnTo>
                  <a:lnTo>
                    <a:pt x="920631" y="890387"/>
                  </a:lnTo>
                  <a:lnTo>
                    <a:pt x="1113864" y="928876"/>
                  </a:lnTo>
                  <a:lnTo>
                    <a:pt x="1113864" y="768067"/>
                  </a:lnTo>
                  <a:lnTo>
                    <a:pt x="1113864" y="491410"/>
                  </a:lnTo>
                  <a:lnTo>
                    <a:pt x="920631" y="455387"/>
                  </a:lnTo>
                  <a:close/>
                  <a:moveTo>
                    <a:pt x="398253" y="446575"/>
                  </a:moveTo>
                  <a:cubicBezTo>
                    <a:pt x="398972" y="446214"/>
                    <a:pt x="399690" y="447296"/>
                    <a:pt x="398972" y="447657"/>
                  </a:cubicBezTo>
                  <a:cubicBezTo>
                    <a:pt x="382078" y="458481"/>
                    <a:pt x="363747" y="467501"/>
                    <a:pt x="345775" y="476881"/>
                  </a:cubicBezTo>
                  <a:cubicBezTo>
                    <a:pt x="344338" y="477603"/>
                    <a:pt x="342900" y="475078"/>
                    <a:pt x="344338" y="474356"/>
                  </a:cubicBezTo>
                  <a:cubicBezTo>
                    <a:pt x="361950" y="464975"/>
                    <a:pt x="379922" y="454512"/>
                    <a:pt x="398253" y="446575"/>
                  </a:cubicBezTo>
                  <a:close/>
                  <a:moveTo>
                    <a:pt x="1144169" y="443588"/>
                  </a:moveTo>
                  <a:cubicBezTo>
                    <a:pt x="1137010" y="444384"/>
                    <a:pt x="1130610" y="445777"/>
                    <a:pt x="1125998" y="447726"/>
                  </a:cubicBezTo>
                  <a:lnTo>
                    <a:pt x="1125422" y="448306"/>
                  </a:lnTo>
                  <a:lnTo>
                    <a:pt x="1125422" y="461911"/>
                  </a:lnTo>
                  <a:lnTo>
                    <a:pt x="1125998" y="462475"/>
                  </a:lnTo>
                  <a:cubicBezTo>
                    <a:pt x="1139832" y="468294"/>
                    <a:pt x="1169771" y="469553"/>
                    <a:pt x="1187948" y="464467"/>
                  </a:cubicBezTo>
                  <a:lnTo>
                    <a:pt x="1200536" y="455380"/>
                  </a:lnTo>
                  <a:lnTo>
                    <a:pt x="1202719" y="456956"/>
                  </a:lnTo>
                  <a:lnTo>
                    <a:pt x="1202719" y="453804"/>
                  </a:lnTo>
                  <a:lnTo>
                    <a:pt x="1200536" y="455380"/>
                  </a:lnTo>
                  <a:lnTo>
                    <a:pt x="1187948" y="446288"/>
                  </a:lnTo>
                  <a:cubicBezTo>
                    <a:pt x="1175830" y="442789"/>
                    <a:pt x="1158485" y="441996"/>
                    <a:pt x="1144169" y="443588"/>
                  </a:cubicBezTo>
                  <a:close/>
                  <a:moveTo>
                    <a:pt x="831663" y="438801"/>
                  </a:moveTo>
                  <a:lnTo>
                    <a:pt x="831663" y="645669"/>
                  </a:lnTo>
                  <a:lnTo>
                    <a:pt x="831663" y="872667"/>
                  </a:lnTo>
                  <a:lnTo>
                    <a:pt x="911184" y="888506"/>
                  </a:lnTo>
                  <a:lnTo>
                    <a:pt x="911080" y="880745"/>
                  </a:lnTo>
                  <a:cubicBezTo>
                    <a:pt x="910050" y="864958"/>
                    <a:pt x="908744" y="851275"/>
                    <a:pt x="908744" y="842633"/>
                  </a:cubicBezTo>
                  <a:lnTo>
                    <a:pt x="908744" y="570052"/>
                  </a:lnTo>
                  <a:lnTo>
                    <a:pt x="908744" y="453171"/>
                  </a:lnTo>
                  <a:lnTo>
                    <a:pt x="831663" y="438801"/>
                  </a:lnTo>
                  <a:close/>
                  <a:moveTo>
                    <a:pt x="369317" y="425939"/>
                  </a:moveTo>
                  <a:cubicBezTo>
                    <a:pt x="370036" y="425576"/>
                    <a:pt x="371115" y="427029"/>
                    <a:pt x="370036" y="427393"/>
                  </a:cubicBezTo>
                  <a:cubicBezTo>
                    <a:pt x="335152" y="447380"/>
                    <a:pt x="298830" y="465550"/>
                    <a:pt x="263227" y="484447"/>
                  </a:cubicBezTo>
                  <a:cubicBezTo>
                    <a:pt x="261788" y="485537"/>
                    <a:pt x="260350" y="482994"/>
                    <a:pt x="261788" y="482267"/>
                  </a:cubicBezTo>
                  <a:cubicBezTo>
                    <a:pt x="297751" y="463006"/>
                    <a:pt x="332995" y="443383"/>
                    <a:pt x="369317" y="425939"/>
                  </a:cubicBezTo>
                  <a:close/>
                  <a:moveTo>
                    <a:pt x="1699130" y="414415"/>
                  </a:moveTo>
                  <a:lnTo>
                    <a:pt x="1459292" y="552297"/>
                  </a:lnTo>
                  <a:lnTo>
                    <a:pt x="1459292" y="574250"/>
                  </a:lnTo>
                  <a:lnTo>
                    <a:pt x="1455691" y="974303"/>
                  </a:lnTo>
                  <a:cubicBezTo>
                    <a:pt x="1455331" y="1040199"/>
                    <a:pt x="1454611" y="1106094"/>
                    <a:pt x="1453891" y="1171629"/>
                  </a:cubicBezTo>
                  <a:cubicBezTo>
                    <a:pt x="1453891" y="1187473"/>
                    <a:pt x="1458212" y="1210878"/>
                    <a:pt x="1453531" y="1226002"/>
                  </a:cubicBezTo>
                  <a:lnTo>
                    <a:pt x="1453531" y="1226740"/>
                  </a:lnTo>
                  <a:lnTo>
                    <a:pt x="1449364" y="1231116"/>
                  </a:lnTo>
                  <a:lnTo>
                    <a:pt x="1449255" y="1231133"/>
                  </a:lnTo>
                  <a:cubicBezTo>
                    <a:pt x="1448558" y="1231628"/>
                    <a:pt x="1448232" y="1232146"/>
                    <a:pt x="1448822" y="1231685"/>
                  </a:cubicBezTo>
                  <a:lnTo>
                    <a:pt x="1449364" y="1231116"/>
                  </a:lnTo>
                  <a:lnTo>
                    <a:pt x="1451916" y="1230717"/>
                  </a:lnTo>
                  <a:lnTo>
                    <a:pt x="1452278" y="1231998"/>
                  </a:lnTo>
                  <a:lnTo>
                    <a:pt x="1453531" y="1231203"/>
                  </a:lnTo>
                  <a:lnTo>
                    <a:pt x="1453531" y="1226740"/>
                  </a:lnTo>
                  <a:lnTo>
                    <a:pt x="1453891" y="1226362"/>
                  </a:lnTo>
                  <a:cubicBezTo>
                    <a:pt x="1469373" y="1207998"/>
                    <a:pt x="1505738" y="1194314"/>
                    <a:pt x="1526261" y="1181712"/>
                  </a:cubicBezTo>
                  <a:lnTo>
                    <a:pt x="1628514" y="1118697"/>
                  </a:lnTo>
                  <a:lnTo>
                    <a:pt x="1647667" y="1108123"/>
                  </a:lnTo>
                  <a:lnTo>
                    <a:pt x="1685423" y="1084186"/>
                  </a:lnTo>
                  <a:lnTo>
                    <a:pt x="1694403" y="1078007"/>
                  </a:lnTo>
                  <a:lnTo>
                    <a:pt x="1696205" y="1077350"/>
                  </a:lnTo>
                  <a:lnTo>
                    <a:pt x="1696221" y="1077340"/>
                  </a:lnTo>
                  <a:lnTo>
                    <a:pt x="1696318" y="1073629"/>
                  </a:lnTo>
                  <a:lnTo>
                    <a:pt x="1614698" y="1118978"/>
                  </a:lnTo>
                  <a:cubicBezTo>
                    <a:pt x="1579913" y="1138461"/>
                    <a:pt x="1545441" y="1158442"/>
                    <a:pt x="1511868" y="1180141"/>
                  </a:cubicBezTo>
                  <a:cubicBezTo>
                    <a:pt x="1510790" y="1180865"/>
                    <a:pt x="1509713" y="1179056"/>
                    <a:pt x="1510790" y="1178333"/>
                  </a:cubicBezTo>
                  <a:cubicBezTo>
                    <a:pt x="1544005" y="1156453"/>
                    <a:pt x="1577668" y="1134755"/>
                    <a:pt x="1612140" y="1114502"/>
                  </a:cubicBezTo>
                  <a:lnTo>
                    <a:pt x="1696394" y="1070746"/>
                  </a:lnTo>
                  <a:lnTo>
                    <a:pt x="1696563" y="1064324"/>
                  </a:lnTo>
                  <a:lnTo>
                    <a:pt x="1696429" y="1053875"/>
                  </a:lnTo>
                  <a:lnTo>
                    <a:pt x="1694345" y="1050327"/>
                  </a:lnTo>
                  <a:lnTo>
                    <a:pt x="1696367" y="1049053"/>
                  </a:lnTo>
                  <a:lnTo>
                    <a:pt x="1696041" y="1023635"/>
                  </a:lnTo>
                  <a:lnTo>
                    <a:pt x="1546808" y="1127757"/>
                  </a:lnTo>
                  <a:cubicBezTo>
                    <a:pt x="1545723" y="1128478"/>
                    <a:pt x="1544638" y="1126314"/>
                    <a:pt x="1545723" y="1125592"/>
                  </a:cubicBezTo>
                  <a:cubicBezTo>
                    <a:pt x="1571398" y="1107733"/>
                    <a:pt x="1596169" y="1087889"/>
                    <a:pt x="1621572" y="1068992"/>
                  </a:cubicBezTo>
                  <a:lnTo>
                    <a:pt x="1696013" y="1021403"/>
                  </a:lnTo>
                  <a:lnTo>
                    <a:pt x="1695703" y="997215"/>
                  </a:lnTo>
                  <a:lnTo>
                    <a:pt x="1470964" y="1132524"/>
                  </a:lnTo>
                  <a:cubicBezTo>
                    <a:pt x="1469521" y="1133242"/>
                    <a:pt x="1468438" y="1131088"/>
                    <a:pt x="1469882" y="1130370"/>
                  </a:cubicBezTo>
                  <a:cubicBezTo>
                    <a:pt x="1507777" y="1106498"/>
                    <a:pt x="1545401" y="1081728"/>
                    <a:pt x="1583612" y="1057946"/>
                  </a:cubicBezTo>
                  <a:lnTo>
                    <a:pt x="1695666" y="994391"/>
                  </a:lnTo>
                  <a:lnTo>
                    <a:pt x="1694088" y="871274"/>
                  </a:lnTo>
                  <a:lnTo>
                    <a:pt x="1694847" y="836968"/>
                  </a:lnTo>
                  <a:lnTo>
                    <a:pt x="1654342" y="862003"/>
                  </a:lnTo>
                  <a:cubicBezTo>
                    <a:pt x="1637025" y="871800"/>
                    <a:pt x="1619483" y="881234"/>
                    <a:pt x="1602211" y="891213"/>
                  </a:cubicBezTo>
                  <a:cubicBezTo>
                    <a:pt x="1600412" y="891938"/>
                    <a:pt x="1598613" y="889036"/>
                    <a:pt x="1600412" y="887947"/>
                  </a:cubicBezTo>
                  <a:lnTo>
                    <a:pt x="1694905" y="834349"/>
                  </a:lnTo>
                  <a:lnTo>
                    <a:pt x="1698363" y="677954"/>
                  </a:lnTo>
                  <a:cubicBezTo>
                    <a:pt x="1698363" y="609178"/>
                    <a:pt x="1698724" y="540402"/>
                    <a:pt x="1699084" y="471626"/>
                  </a:cubicBezTo>
                  <a:cubicBezTo>
                    <a:pt x="1699084" y="453622"/>
                    <a:pt x="1696203" y="433457"/>
                    <a:pt x="1699084" y="415813"/>
                  </a:cubicBezTo>
                  <a:lnTo>
                    <a:pt x="1699130" y="414415"/>
                  </a:lnTo>
                  <a:close/>
                  <a:moveTo>
                    <a:pt x="908744" y="400660"/>
                  </a:moveTo>
                  <a:lnTo>
                    <a:pt x="901621" y="407758"/>
                  </a:lnTo>
                  <a:lnTo>
                    <a:pt x="908744" y="414602"/>
                  </a:lnTo>
                  <a:lnTo>
                    <a:pt x="908744" y="400660"/>
                  </a:lnTo>
                  <a:close/>
                  <a:moveTo>
                    <a:pt x="1504400" y="397720"/>
                  </a:moveTo>
                  <a:cubicBezTo>
                    <a:pt x="1520307" y="397001"/>
                    <a:pt x="1557181" y="397361"/>
                    <a:pt x="1561519" y="417862"/>
                  </a:cubicBezTo>
                  <a:lnTo>
                    <a:pt x="1560508" y="419480"/>
                  </a:lnTo>
                  <a:lnTo>
                    <a:pt x="1557136" y="414085"/>
                  </a:lnTo>
                  <a:cubicBezTo>
                    <a:pt x="1554289" y="413276"/>
                    <a:pt x="1551035" y="414265"/>
                    <a:pt x="1550312" y="417862"/>
                  </a:cubicBezTo>
                  <a:lnTo>
                    <a:pt x="1548018" y="419480"/>
                  </a:lnTo>
                  <a:lnTo>
                    <a:pt x="1536304" y="411214"/>
                  </a:lnTo>
                  <a:cubicBezTo>
                    <a:pt x="1513325" y="404824"/>
                    <a:pt x="1470418" y="408600"/>
                    <a:pt x="1470418" y="419660"/>
                  </a:cubicBezTo>
                  <a:cubicBezTo>
                    <a:pt x="1470418" y="430181"/>
                    <a:pt x="1513122" y="434227"/>
                    <a:pt x="1536151" y="427854"/>
                  </a:cubicBezTo>
                  <a:lnTo>
                    <a:pt x="1548018" y="419480"/>
                  </a:lnTo>
                  <a:lnTo>
                    <a:pt x="1550312" y="421099"/>
                  </a:lnTo>
                  <a:cubicBezTo>
                    <a:pt x="1551035" y="424696"/>
                    <a:pt x="1554289" y="425685"/>
                    <a:pt x="1557136" y="424876"/>
                  </a:cubicBezTo>
                  <a:lnTo>
                    <a:pt x="1560508" y="419480"/>
                  </a:lnTo>
                  <a:lnTo>
                    <a:pt x="1561519" y="421099"/>
                  </a:lnTo>
                  <a:cubicBezTo>
                    <a:pt x="1557181" y="442679"/>
                    <a:pt x="1517053" y="442320"/>
                    <a:pt x="1500785" y="441600"/>
                  </a:cubicBezTo>
                  <a:cubicBezTo>
                    <a:pt x="1488494" y="440881"/>
                    <a:pt x="1454150" y="438363"/>
                    <a:pt x="1454150" y="419660"/>
                  </a:cubicBezTo>
                  <a:cubicBezTo>
                    <a:pt x="1454150" y="399519"/>
                    <a:pt x="1491747" y="397720"/>
                    <a:pt x="1504400" y="397720"/>
                  </a:cubicBezTo>
                  <a:close/>
                  <a:moveTo>
                    <a:pt x="374092" y="395414"/>
                  </a:moveTo>
                  <a:cubicBezTo>
                    <a:pt x="375165" y="395414"/>
                    <a:pt x="375880" y="396844"/>
                    <a:pt x="374807" y="397560"/>
                  </a:cubicBezTo>
                  <a:cubicBezTo>
                    <a:pt x="334747" y="415083"/>
                    <a:pt x="297548" y="432606"/>
                    <a:pt x="262496" y="459428"/>
                  </a:cubicBezTo>
                  <a:cubicBezTo>
                    <a:pt x="261781" y="460143"/>
                    <a:pt x="260350" y="458355"/>
                    <a:pt x="261423" y="457998"/>
                  </a:cubicBezTo>
                  <a:cubicBezTo>
                    <a:pt x="294329" y="430818"/>
                    <a:pt x="332601" y="406858"/>
                    <a:pt x="374092" y="395414"/>
                  </a:cubicBezTo>
                  <a:close/>
                  <a:moveTo>
                    <a:pt x="1288616" y="364443"/>
                  </a:moveTo>
                  <a:cubicBezTo>
                    <a:pt x="1275080" y="365971"/>
                    <a:pt x="1264405" y="369680"/>
                    <a:pt x="1264405" y="375210"/>
                  </a:cubicBezTo>
                  <a:cubicBezTo>
                    <a:pt x="1264405" y="380605"/>
                    <a:pt x="1275030" y="384331"/>
                    <a:pt x="1288521" y="385895"/>
                  </a:cubicBezTo>
                  <a:lnTo>
                    <a:pt x="1309087" y="384756"/>
                  </a:lnTo>
                  <a:lnTo>
                    <a:pt x="1309087" y="365592"/>
                  </a:lnTo>
                  <a:lnTo>
                    <a:pt x="1288616" y="364443"/>
                  </a:lnTo>
                  <a:close/>
                  <a:moveTo>
                    <a:pt x="401606" y="357569"/>
                  </a:moveTo>
                  <a:cubicBezTo>
                    <a:pt x="401381" y="357299"/>
                    <a:pt x="399491" y="357119"/>
                    <a:pt x="399671" y="357839"/>
                  </a:cubicBezTo>
                  <a:lnTo>
                    <a:pt x="399696" y="358271"/>
                  </a:lnTo>
                  <a:lnTo>
                    <a:pt x="396799" y="357731"/>
                  </a:lnTo>
                  <a:lnTo>
                    <a:pt x="401606" y="357569"/>
                  </a:lnTo>
                  <a:close/>
                  <a:moveTo>
                    <a:pt x="1409581" y="353659"/>
                  </a:moveTo>
                  <a:lnTo>
                    <a:pt x="1409581" y="472411"/>
                  </a:lnTo>
                  <a:lnTo>
                    <a:pt x="1411083" y="472983"/>
                  </a:lnTo>
                  <a:cubicBezTo>
                    <a:pt x="1415700" y="476004"/>
                    <a:pt x="1419050" y="480025"/>
                    <a:pt x="1420227" y="485356"/>
                  </a:cubicBezTo>
                  <a:lnTo>
                    <a:pt x="1419255" y="486940"/>
                  </a:lnTo>
                  <a:lnTo>
                    <a:pt x="1415972" y="481491"/>
                  </a:lnTo>
                  <a:lnTo>
                    <a:pt x="1409581" y="485034"/>
                  </a:lnTo>
                  <a:lnTo>
                    <a:pt x="1409581" y="488865"/>
                  </a:lnTo>
                  <a:lnTo>
                    <a:pt x="1415972" y="492286"/>
                  </a:lnTo>
                  <a:lnTo>
                    <a:pt x="1419255" y="486940"/>
                  </a:lnTo>
                  <a:lnTo>
                    <a:pt x="1420227" y="488555"/>
                  </a:lnTo>
                  <a:cubicBezTo>
                    <a:pt x="1419050" y="494152"/>
                    <a:pt x="1415497" y="498306"/>
                    <a:pt x="1410568" y="501377"/>
                  </a:cubicBezTo>
                  <a:lnTo>
                    <a:pt x="1409581" y="501726"/>
                  </a:lnTo>
                  <a:lnTo>
                    <a:pt x="1409581" y="534750"/>
                  </a:lnTo>
                  <a:lnTo>
                    <a:pt x="1452965" y="542841"/>
                  </a:lnTo>
                  <a:lnTo>
                    <a:pt x="1689686" y="406413"/>
                  </a:lnTo>
                  <a:lnTo>
                    <a:pt x="1665599" y="400329"/>
                  </a:lnTo>
                  <a:cubicBezTo>
                    <a:pt x="1652547" y="398619"/>
                    <a:pt x="1639316" y="397629"/>
                    <a:pt x="1628874" y="395648"/>
                  </a:cubicBezTo>
                  <a:lnTo>
                    <a:pt x="1472974" y="365761"/>
                  </a:lnTo>
                  <a:lnTo>
                    <a:pt x="1409581" y="353659"/>
                  </a:lnTo>
                  <a:close/>
                  <a:moveTo>
                    <a:pt x="343926" y="352909"/>
                  </a:moveTo>
                  <a:cubicBezTo>
                    <a:pt x="345000" y="352551"/>
                    <a:pt x="345717" y="353985"/>
                    <a:pt x="344642" y="354343"/>
                  </a:cubicBezTo>
                  <a:cubicBezTo>
                    <a:pt x="296998" y="377644"/>
                    <a:pt x="247205" y="397359"/>
                    <a:pt x="197771" y="418150"/>
                  </a:cubicBezTo>
                  <a:cubicBezTo>
                    <a:pt x="196696" y="418867"/>
                    <a:pt x="195263" y="416717"/>
                    <a:pt x="196696" y="416000"/>
                  </a:cubicBezTo>
                  <a:cubicBezTo>
                    <a:pt x="245414" y="394492"/>
                    <a:pt x="294133" y="371908"/>
                    <a:pt x="343926" y="352909"/>
                  </a:cubicBezTo>
                  <a:close/>
                  <a:moveTo>
                    <a:pt x="346340" y="348326"/>
                  </a:moveTo>
                  <a:lnTo>
                    <a:pt x="378068" y="354239"/>
                  </a:lnTo>
                  <a:lnTo>
                    <a:pt x="396799" y="357731"/>
                  </a:lnTo>
                  <a:lnTo>
                    <a:pt x="393550" y="357839"/>
                  </a:lnTo>
                  <a:lnTo>
                    <a:pt x="346340" y="348326"/>
                  </a:lnTo>
                  <a:close/>
                  <a:moveTo>
                    <a:pt x="722596" y="341794"/>
                  </a:moveTo>
                  <a:cubicBezTo>
                    <a:pt x="738720" y="341439"/>
                    <a:pt x="777776" y="341794"/>
                    <a:pt x="782434" y="363119"/>
                  </a:cubicBezTo>
                  <a:lnTo>
                    <a:pt x="781420" y="364718"/>
                  </a:lnTo>
                  <a:lnTo>
                    <a:pt x="777955" y="359254"/>
                  </a:lnTo>
                  <a:cubicBezTo>
                    <a:pt x="775178" y="358499"/>
                    <a:pt x="772043" y="359565"/>
                    <a:pt x="771326" y="363119"/>
                  </a:cubicBezTo>
                  <a:lnTo>
                    <a:pt x="769063" y="364725"/>
                  </a:lnTo>
                  <a:lnTo>
                    <a:pt x="756300" y="355744"/>
                  </a:lnTo>
                  <a:cubicBezTo>
                    <a:pt x="731912" y="348880"/>
                    <a:pt x="686766" y="352812"/>
                    <a:pt x="686766" y="364541"/>
                  </a:cubicBezTo>
                  <a:cubicBezTo>
                    <a:pt x="686766" y="376269"/>
                    <a:pt x="731912" y="380601"/>
                    <a:pt x="756300" y="373787"/>
                  </a:cubicBezTo>
                  <a:lnTo>
                    <a:pt x="769063" y="364725"/>
                  </a:lnTo>
                  <a:lnTo>
                    <a:pt x="771326" y="366318"/>
                  </a:lnTo>
                  <a:cubicBezTo>
                    <a:pt x="772043" y="369872"/>
                    <a:pt x="775178" y="370938"/>
                    <a:pt x="777955" y="370183"/>
                  </a:cubicBezTo>
                  <a:lnTo>
                    <a:pt x="781420" y="364718"/>
                  </a:lnTo>
                  <a:lnTo>
                    <a:pt x="782434" y="366318"/>
                  </a:lnTo>
                  <a:cubicBezTo>
                    <a:pt x="777417" y="388708"/>
                    <a:pt x="735495" y="388353"/>
                    <a:pt x="718655" y="387287"/>
                  </a:cubicBezTo>
                  <a:cubicBezTo>
                    <a:pt x="705756" y="386931"/>
                    <a:pt x="669925" y="384088"/>
                    <a:pt x="669925" y="364541"/>
                  </a:cubicBezTo>
                  <a:cubicBezTo>
                    <a:pt x="669925" y="344282"/>
                    <a:pt x="709339" y="342150"/>
                    <a:pt x="722596" y="341794"/>
                  </a:cubicBezTo>
                  <a:close/>
                  <a:moveTo>
                    <a:pt x="1320613" y="336674"/>
                  </a:moveTo>
                  <a:lnTo>
                    <a:pt x="1320613" y="354820"/>
                  </a:lnTo>
                  <a:lnTo>
                    <a:pt x="1330787" y="355518"/>
                  </a:lnTo>
                  <a:cubicBezTo>
                    <a:pt x="1342582" y="358126"/>
                    <a:pt x="1352975" y="363341"/>
                    <a:pt x="1355144" y="373412"/>
                  </a:cubicBezTo>
                  <a:lnTo>
                    <a:pt x="1354182" y="375061"/>
                  </a:lnTo>
                  <a:lnTo>
                    <a:pt x="1350896" y="369635"/>
                  </a:lnTo>
                  <a:cubicBezTo>
                    <a:pt x="1348095" y="368826"/>
                    <a:pt x="1344841" y="369815"/>
                    <a:pt x="1343937" y="373412"/>
                  </a:cubicBezTo>
                  <a:lnTo>
                    <a:pt x="1341676" y="375047"/>
                  </a:lnTo>
                  <a:lnTo>
                    <a:pt x="1329985" y="366764"/>
                  </a:lnTo>
                  <a:lnTo>
                    <a:pt x="1320613" y="366238"/>
                  </a:lnTo>
                  <a:lnTo>
                    <a:pt x="1320613" y="384117"/>
                  </a:lnTo>
                  <a:lnTo>
                    <a:pt x="1329833" y="383606"/>
                  </a:lnTo>
                  <a:lnTo>
                    <a:pt x="1341676" y="375047"/>
                  </a:lnTo>
                  <a:lnTo>
                    <a:pt x="1343937" y="376649"/>
                  </a:lnTo>
                  <a:cubicBezTo>
                    <a:pt x="1344841" y="380425"/>
                    <a:pt x="1348095" y="381504"/>
                    <a:pt x="1350896" y="380695"/>
                  </a:cubicBezTo>
                  <a:lnTo>
                    <a:pt x="1354182" y="375061"/>
                  </a:lnTo>
                  <a:lnTo>
                    <a:pt x="1355144" y="376649"/>
                  </a:lnTo>
                  <a:cubicBezTo>
                    <a:pt x="1352794" y="387439"/>
                    <a:pt x="1341587" y="392834"/>
                    <a:pt x="1328980" y="395397"/>
                  </a:cubicBezTo>
                  <a:lnTo>
                    <a:pt x="1320613" y="395821"/>
                  </a:lnTo>
                  <a:lnTo>
                    <a:pt x="1320613" y="471179"/>
                  </a:lnTo>
                  <a:lnTo>
                    <a:pt x="1328106" y="467852"/>
                  </a:lnTo>
                  <a:cubicBezTo>
                    <a:pt x="1339740" y="464831"/>
                    <a:pt x="1353049" y="464387"/>
                    <a:pt x="1359749" y="464387"/>
                  </a:cubicBezTo>
                  <a:cubicBezTo>
                    <a:pt x="1367897" y="464031"/>
                    <a:pt x="1381840" y="463942"/>
                    <a:pt x="1394334" y="466608"/>
                  </a:cubicBezTo>
                  <a:lnTo>
                    <a:pt x="1397694" y="467887"/>
                  </a:lnTo>
                  <a:lnTo>
                    <a:pt x="1397694" y="351390"/>
                  </a:lnTo>
                  <a:lnTo>
                    <a:pt x="1320613" y="336674"/>
                  </a:lnTo>
                  <a:close/>
                  <a:moveTo>
                    <a:pt x="1071243" y="326170"/>
                  </a:moveTo>
                  <a:cubicBezTo>
                    <a:pt x="1057644" y="327665"/>
                    <a:pt x="1046918" y="331353"/>
                    <a:pt x="1046918" y="336926"/>
                  </a:cubicBezTo>
                  <a:cubicBezTo>
                    <a:pt x="1046918" y="347801"/>
                    <a:pt x="1089621" y="351744"/>
                    <a:pt x="1112650" y="345388"/>
                  </a:cubicBezTo>
                  <a:lnTo>
                    <a:pt x="1113864" y="344539"/>
                  </a:lnTo>
                  <a:lnTo>
                    <a:pt x="1113864" y="329309"/>
                  </a:lnTo>
                  <a:lnTo>
                    <a:pt x="1112802" y="328566"/>
                  </a:lnTo>
                  <a:cubicBezTo>
                    <a:pt x="1101313" y="325371"/>
                    <a:pt x="1084842" y="324675"/>
                    <a:pt x="1071243" y="326170"/>
                  </a:cubicBezTo>
                  <a:close/>
                  <a:moveTo>
                    <a:pt x="1214638" y="316443"/>
                  </a:moveTo>
                  <a:lnTo>
                    <a:pt x="1214638" y="498394"/>
                  </a:lnTo>
                  <a:lnTo>
                    <a:pt x="1309087" y="516008"/>
                  </a:lnTo>
                  <a:lnTo>
                    <a:pt x="1309087" y="491867"/>
                  </a:lnTo>
                  <a:lnTo>
                    <a:pt x="1306513" y="486778"/>
                  </a:lnTo>
                  <a:lnTo>
                    <a:pt x="1309087" y="481898"/>
                  </a:lnTo>
                  <a:lnTo>
                    <a:pt x="1309087" y="396406"/>
                  </a:lnTo>
                  <a:lnTo>
                    <a:pt x="1294410" y="397150"/>
                  </a:lnTo>
                  <a:cubicBezTo>
                    <a:pt x="1282119" y="396791"/>
                    <a:pt x="1247775" y="394273"/>
                    <a:pt x="1247775" y="375210"/>
                  </a:cubicBezTo>
                  <a:cubicBezTo>
                    <a:pt x="1247775" y="355428"/>
                    <a:pt x="1285372" y="353630"/>
                    <a:pt x="1298025" y="353270"/>
                  </a:cubicBezTo>
                  <a:lnTo>
                    <a:pt x="1309087" y="354029"/>
                  </a:lnTo>
                  <a:lnTo>
                    <a:pt x="1309087" y="334474"/>
                  </a:lnTo>
                  <a:lnTo>
                    <a:pt x="1214638" y="316443"/>
                  </a:lnTo>
                  <a:close/>
                  <a:moveTo>
                    <a:pt x="125716" y="305241"/>
                  </a:moveTo>
                  <a:lnTo>
                    <a:pt x="201355" y="320010"/>
                  </a:lnTo>
                  <a:lnTo>
                    <a:pt x="212854" y="314804"/>
                  </a:lnTo>
                  <a:cubicBezTo>
                    <a:pt x="213219" y="314451"/>
                    <a:pt x="213948" y="315862"/>
                    <a:pt x="213219" y="315862"/>
                  </a:cubicBezTo>
                  <a:lnTo>
                    <a:pt x="203293" y="320388"/>
                  </a:lnTo>
                  <a:lnTo>
                    <a:pt x="255105" y="330505"/>
                  </a:lnTo>
                  <a:lnTo>
                    <a:pt x="262448" y="327508"/>
                  </a:lnTo>
                  <a:cubicBezTo>
                    <a:pt x="262807" y="327151"/>
                    <a:pt x="263166" y="328222"/>
                    <a:pt x="262807" y="328579"/>
                  </a:cubicBezTo>
                  <a:lnTo>
                    <a:pt x="257819" y="331035"/>
                  </a:lnTo>
                  <a:lnTo>
                    <a:pt x="308852" y="341000"/>
                  </a:lnTo>
                  <a:lnTo>
                    <a:pt x="317279" y="338264"/>
                  </a:lnTo>
                  <a:cubicBezTo>
                    <a:pt x="318364" y="338264"/>
                    <a:pt x="318726" y="339719"/>
                    <a:pt x="317641" y="340083"/>
                  </a:cubicBezTo>
                  <a:lnTo>
                    <a:pt x="312741" y="341759"/>
                  </a:lnTo>
                  <a:lnTo>
                    <a:pt x="345304" y="348117"/>
                  </a:lnTo>
                  <a:lnTo>
                    <a:pt x="346340" y="348326"/>
                  </a:lnTo>
                  <a:lnTo>
                    <a:pt x="312162" y="341957"/>
                  </a:lnTo>
                  <a:lnTo>
                    <a:pt x="251167" y="362820"/>
                  </a:lnTo>
                  <a:cubicBezTo>
                    <a:pt x="229280" y="370915"/>
                    <a:pt x="207665" y="379737"/>
                    <a:pt x="186321" y="389923"/>
                  </a:cubicBezTo>
                  <a:cubicBezTo>
                    <a:pt x="185235" y="390287"/>
                    <a:pt x="184150" y="388832"/>
                    <a:pt x="185235" y="388468"/>
                  </a:cubicBezTo>
                  <a:cubicBezTo>
                    <a:pt x="206398" y="378282"/>
                    <a:pt x="228014" y="368641"/>
                    <a:pt x="250036" y="360092"/>
                  </a:cubicBezTo>
                  <a:lnTo>
                    <a:pt x="308186" y="341216"/>
                  </a:lnTo>
                  <a:lnTo>
                    <a:pt x="256648" y="331612"/>
                  </a:lnTo>
                  <a:lnTo>
                    <a:pt x="145388" y="386405"/>
                  </a:lnTo>
                  <a:cubicBezTo>
                    <a:pt x="143952" y="387119"/>
                    <a:pt x="142875" y="385334"/>
                    <a:pt x="143952" y="384263"/>
                  </a:cubicBezTo>
                  <a:cubicBezTo>
                    <a:pt x="162804" y="372841"/>
                    <a:pt x="181835" y="362043"/>
                    <a:pt x="201449" y="352405"/>
                  </a:cubicBezTo>
                  <a:lnTo>
                    <a:pt x="253728" y="331067"/>
                  </a:lnTo>
                  <a:lnTo>
                    <a:pt x="201300" y="321297"/>
                  </a:lnTo>
                  <a:lnTo>
                    <a:pt x="162161" y="339145"/>
                  </a:lnTo>
                  <a:cubicBezTo>
                    <a:pt x="161067" y="339498"/>
                    <a:pt x="160338" y="338440"/>
                    <a:pt x="161432" y="338087"/>
                  </a:cubicBezTo>
                  <a:lnTo>
                    <a:pt x="199326" y="320929"/>
                  </a:lnTo>
                  <a:lnTo>
                    <a:pt x="146197" y="311029"/>
                  </a:lnTo>
                  <a:lnTo>
                    <a:pt x="125740" y="307131"/>
                  </a:lnTo>
                  <a:lnTo>
                    <a:pt x="125716" y="305241"/>
                  </a:lnTo>
                  <a:close/>
                  <a:moveTo>
                    <a:pt x="831663" y="304083"/>
                  </a:moveTo>
                  <a:lnTo>
                    <a:pt x="831663" y="426971"/>
                  </a:lnTo>
                  <a:lnTo>
                    <a:pt x="908744" y="441346"/>
                  </a:lnTo>
                  <a:lnTo>
                    <a:pt x="908744" y="426779"/>
                  </a:lnTo>
                  <a:lnTo>
                    <a:pt x="903975" y="426062"/>
                  </a:lnTo>
                  <a:cubicBezTo>
                    <a:pt x="893292" y="422863"/>
                    <a:pt x="884238" y="417354"/>
                    <a:pt x="884238" y="407758"/>
                  </a:cubicBezTo>
                  <a:cubicBezTo>
                    <a:pt x="884238" y="397451"/>
                    <a:pt x="894197" y="391853"/>
                    <a:pt x="905831" y="388788"/>
                  </a:cubicBezTo>
                  <a:lnTo>
                    <a:pt x="908744" y="388298"/>
                  </a:lnTo>
                  <a:lnTo>
                    <a:pt x="908744" y="312004"/>
                  </a:lnTo>
                  <a:lnTo>
                    <a:pt x="906885" y="312686"/>
                  </a:lnTo>
                  <a:cubicBezTo>
                    <a:pt x="894187" y="315223"/>
                    <a:pt x="880088" y="314951"/>
                    <a:pt x="872135" y="314589"/>
                  </a:cubicBezTo>
                  <a:cubicBezTo>
                    <a:pt x="865989" y="314226"/>
                    <a:pt x="854331" y="313411"/>
                    <a:pt x="844208" y="310329"/>
                  </a:cubicBezTo>
                  <a:lnTo>
                    <a:pt x="831663" y="304083"/>
                  </a:lnTo>
                  <a:close/>
                  <a:moveTo>
                    <a:pt x="511459" y="302106"/>
                  </a:moveTo>
                  <a:cubicBezTo>
                    <a:pt x="527583" y="301751"/>
                    <a:pt x="566639" y="302106"/>
                    <a:pt x="571297" y="323431"/>
                  </a:cubicBezTo>
                  <a:lnTo>
                    <a:pt x="570263" y="325030"/>
                  </a:lnTo>
                  <a:lnTo>
                    <a:pt x="566818" y="319699"/>
                  </a:lnTo>
                  <a:cubicBezTo>
                    <a:pt x="564041" y="318899"/>
                    <a:pt x="560906" y="319877"/>
                    <a:pt x="560189" y="323431"/>
                  </a:cubicBezTo>
                  <a:lnTo>
                    <a:pt x="557935" y="325037"/>
                  </a:lnTo>
                  <a:lnTo>
                    <a:pt x="545219" y="316056"/>
                  </a:lnTo>
                  <a:cubicBezTo>
                    <a:pt x="520932" y="309192"/>
                    <a:pt x="475987" y="313124"/>
                    <a:pt x="475987" y="324853"/>
                  </a:cubicBezTo>
                  <a:cubicBezTo>
                    <a:pt x="475987" y="336581"/>
                    <a:pt x="520932" y="340913"/>
                    <a:pt x="545219" y="334099"/>
                  </a:cubicBezTo>
                  <a:lnTo>
                    <a:pt x="557935" y="325037"/>
                  </a:lnTo>
                  <a:lnTo>
                    <a:pt x="560189" y="326630"/>
                  </a:lnTo>
                  <a:cubicBezTo>
                    <a:pt x="560906" y="330184"/>
                    <a:pt x="564041" y="331161"/>
                    <a:pt x="566818" y="330361"/>
                  </a:cubicBezTo>
                  <a:lnTo>
                    <a:pt x="570263" y="325030"/>
                  </a:lnTo>
                  <a:lnTo>
                    <a:pt x="571297" y="326630"/>
                  </a:lnTo>
                  <a:cubicBezTo>
                    <a:pt x="566280" y="349020"/>
                    <a:pt x="524358" y="348665"/>
                    <a:pt x="507518" y="347599"/>
                  </a:cubicBezTo>
                  <a:cubicBezTo>
                    <a:pt x="494977" y="347243"/>
                    <a:pt x="458788" y="344400"/>
                    <a:pt x="458788" y="324853"/>
                  </a:cubicBezTo>
                  <a:cubicBezTo>
                    <a:pt x="458788" y="304594"/>
                    <a:pt x="498202" y="302817"/>
                    <a:pt x="511459" y="302106"/>
                  </a:cubicBezTo>
                  <a:close/>
                  <a:moveTo>
                    <a:pt x="125675" y="302026"/>
                  </a:moveTo>
                  <a:lnTo>
                    <a:pt x="125716" y="305241"/>
                  </a:lnTo>
                  <a:lnTo>
                    <a:pt x="121470" y="304412"/>
                  </a:lnTo>
                  <a:lnTo>
                    <a:pt x="120949" y="303827"/>
                  </a:lnTo>
                  <a:lnTo>
                    <a:pt x="123135" y="302994"/>
                  </a:lnTo>
                  <a:lnTo>
                    <a:pt x="123154" y="303107"/>
                  </a:lnTo>
                  <a:lnTo>
                    <a:pt x="124184" y="302594"/>
                  </a:lnTo>
                  <a:lnTo>
                    <a:pt x="125675" y="302026"/>
                  </a:lnTo>
                  <a:close/>
                  <a:moveTo>
                    <a:pt x="1125422" y="299410"/>
                  </a:moveTo>
                  <a:lnTo>
                    <a:pt x="1125422" y="299602"/>
                  </a:lnTo>
                  <a:lnTo>
                    <a:pt x="1125422" y="321751"/>
                  </a:lnTo>
                  <a:lnTo>
                    <a:pt x="1129443" y="323327"/>
                  </a:lnTo>
                  <a:cubicBezTo>
                    <a:pt x="1133792" y="326278"/>
                    <a:pt x="1136933" y="330220"/>
                    <a:pt x="1138018" y="335476"/>
                  </a:cubicBezTo>
                  <a:lnTo>
                    <a:pt x="1137076" y="336912"/>
                  </a:lnTo>
                  <a:lnTo>
                    <a:pt x="1133499" y="331353"/>
                  </a:lnTo>
                  <a:cubicBezTo>
                    <a:pt x="1130697" y="330582"/>
                    <a:pt x="1127534" y="331670"/>
                    <a:pt x="1126811" y="335476"/>
                  </a:cubicBezTo>
                  <a:lnTo>
                    <a:pt x="1125422" y="336448"/>
                  </a:lnTo>
                  <a:lnTo>
                    <a:pt x="1125422" y="337404"/>
                  </a:lnTo>
                  <a:lnTo>
                    <a:pt x="1126811" y="338376"/>
                  </a:lnTo>
                  <a:cubicBezTo>
                    <a:pt x="1127534" y="342001"/>
                    <a:pt x="1130697" y="343089"/>
                    <a:pt x="1133499" y="342364"/>
                  </a:cubicBezTo>
                  <a:lnTo>
                    <a:pt x="1137076" y="336912"/>
                  </a:lnTo>
                  <a:lnTo>
                    <a:pt x="1138018" y="338376"/>
                  </a:lnTo>
                  <a:cubicBezTo>
                    <a:pt x="1136843" y="343814"/>
                    <a:pt x="1133454" y="347869"/>
                    <a:pt x="1128777" y="350883"/>
                  </a:cubicBezTo>
                  <a:lnTo>
                    <a:pt x="1125422" y="352119"/>
                  </a:lnTo>
                  <a:lnTo>
                    <a:pt x="1125422" y="435805"/>
                  </a:lnTo>
                  <a:lnTo>
                    <a:pt x="1154396" y="432284"/>
                  </a:lnTo>
                  <a:cubicBezTo>
                    <a:pt x="1162458" y="432105"/>
                    <a:pt x="1176163" y="432015"/>
                    <a:pt x="1188436" y="434701"/>
                  </a:cubicBezTo>
                  <a:lnTo>
                    <a:pt x="1202719" y="440298"/>
                  </a:lnTo>
                  <a:lnTo>
                    <a:pt x="1202719" y="314167"/>
                  </a:lnTo>
                  <a:lnTo>
                    <a:pt x="1125422" y="299410"/>
                  </a:lnTo>
                  <a:close/>
                  <a:moveTo>
                    <a:pt x="137715" y="295862"/>
                  </a:moveTo>
                  <a:lnTo>
                    <a:pt x="325835" y="332636"/>
                  </a:lnTo>
                  <a:lnTo>
                    <a:pt x="289136" y="325792"/>
                  </a:lnTo>
                  <a:lnTo>
                    <a:pt x="135293" y="297067"/>
                  </a:lnTo>
                  <a:lnTo>
                    <a:pt x="137715" y="295862"/>
                  </a:lnTo>
                  <a:close/>
                  <a:moveTo>
                    <a:pt x="121675" y="294525"/>
                  </a:moveTo>
                  <a:lnTo>
                    <a:pt x="135293" y="297067"/>
                  </a:lnTo>
                  <a:lnTo>
                    <a:pt x="124184" y="302594"/>
                  </a:lnTo>
                  <a:lnTo>
                    <a:pt x="123135" y="302994"/>
                  </a:lnTo>
                  <a:lnTo>
                    <a:pt x="121675" y="294525"/>
                  </a:lnTo>
                  <a:close/>
                  <a:moveTo>
                    <a:pt x="866360" y="281624"/>
                  </a:moveTo>
                  <a:cubicBezTo>
                    <a:pt x="852806" y="283164"/>
                    <a:pt x="842130" y="286903"/>
                    <a:pt x="842130" y="292476"/>
                  </a:cubicBezTo>
                  <a:cubicBezTo>
                    <a:pt x="842130" y="303079"/>
                    <a:pt x="884833" y="307158"/>
                    <a:pt x="907863" y="300734"/>
                  </a:cubicBezTo>
                  <a:lnTo>
                    <a:pt x="908744" y="300108"/>
                  </a:lnTo>
                  <a:lnTo>
                    <a:pt x="908744" y="284583"/>
                  </a:lnTo>
                  <a:lnTo>
                    <a:pt x="907863" y="283963"/>
                  </a:lnTo>
                  <a:cubicBezTo>
                    <a:pt x="896348" y="280743"/>
                    <a:pt x="879915" y="280084"/>
                    <a:pt x="866360" y="281624"/>
                  </a:cubicBezTo>
                  <a:close/>
                  <a:moveTo>
                    <a:pt x="322352" y="264012"/>
                  </a:moveTo>
                  <a:cubicBezTo>
                    <a:pt x="338886" y="263651"/>
                    <a:pt x="377705" y="264012"/>
                    <a:pt x="382378" y="285299"/>
                  </a:cubicBezTo>
                  <a:lnTo>
                    <a:pt x="381341" y="286922"/>
                  </a:lnTo>
                  <a:lnTo>
                    <a:pt x="377885" y="281510"/>
                  </a:lnTo>
                  <a:cubicBezTo>
                    <a:pt x="375099" y="280698"/>
                    <a:pt x="371954" y="281691"/>
                    <a:pt x="371235" y="285299"/>
                  </a:cubicBezTo>
                  <a:lnTo>
                    <a:pt x="368958" y="286934"/>
                  </a:lnTo>
                  <a:lnTo>
                    <a:pt x="356369" y="278021"/>
                  </a:lnTo>
                  <a:cubicBezTo>
                    <a:pt x="332057" y="271205"/>
                    <a:pt x="286768" y="275196"/>
                    <a:pt x="286768" y="287103"/>
                  </a:cubicBezTo>
                  <a:cubicBezTo>
                    <a:pt x="286768" y="298468"/>
                    <a:pt x="331855" y="302932"/>
                    <a:pt x="356218" y="296083"/>
                  </a:cubicBezTo>
                  <a:lnTo>
                    <a:pt x="368958" y="286934"/>
                  </a:lnTo>
                  <a:lnTo>
                    <a:pt x="371235" y="288546"/>
                  </a:lnTo>
                  <a:cubicBezTo>
                    <a:pt x="371954" y="292154"/>
                    <a:pt x="375099" y="293146"/>
                    <a:pt x="377885" y="292334"/>
                  </a:cubicBezTo>
                  <a:lnTo>
                    <a:pt x="381341" y="286922"/>
                  </a:lnTo>
                  <a:lnTo>
                    <a:pt x="382378" y="288546"/>
                  </a:lnTo>
                  <a:cubicBezTo>
                    <a:pt x="377346" y="310915"/>
                    <a:pt x="335292" y="310915"/>
                    <a:pt x="318758" y="310193"/>
                  </a:cubicBezTo>
                  <a:cubicBezTo>
                    <a:pt x="305818" y="309111"/>
                    <a:pt x="269875" y="306586"/>
                    <a:pt x="269875" y="287103"/>
                  </a:cubicBezTo>
                  <a:cubicBezTo>
                    <a:pt x="269875" y="266537"/>
                    <a:pt x="309053" y="264372"/>
                    <a:pt x="322352" y="264012"/>
                  </a:cubicBezTo>
                  <a:close/>
                  <a:moveTo>
                    <a:pt x="920631" y="260314"/>
                  </a:moveTo>
                  <a:lnTo>
                    <a:pt x="920631" y="277322"/>
                  </a:lnTo>
                  <a:lnTo>
                    <a:pt x="924656" y="278877"/>
                  </a:lnTo>
                  <a:cubicBezTo>
                    <a:pt x="929005" y="281760"/>
                    <a:pt x="932146" y="285589"/>
                    <a:pt x="933231" y="290664"/>
                  </a:cubicBezTo>
                  <a:lnTo>
                    <a:pt x="932217" y="292310"/>
                  </a:lnTo>
                  <a:lnTo>
                    <a:pt x="928712" y="286721"/>
                  </a:lnTo>
                  <a:cubicBezTo>
                    <a:pt x="925910" y="285951"/>
                    <a:pt x="922747" y="287039"/>
                    <a:pt x="922024" y="290664"/>
                  </a:cubicBezTo>
                  <a:lnTo>
                    <a:pt x="920631" y="291654"/>
                  </a:lnTo>
                  <a:lnTo>
                    <a:pt x="920631" y="292946"/>
                  </a:lnTo>
                  <a:lnTo>
                    <a:pt x="922024" y="293926"/>
                  </a:lnTo>
                  <a:cubicBezTo>
                    <a:pt x="922747" y="297732"/>
                    <a:pt x="925910" y="298820"/>
                    <a:pt x="928712" y="298004"/>
                  </a:cubicBezTo>
                  <a:lnTo>
                    <a:pt x="932217" y="292310"/>
                  </a:lnTo>
                  <a:lnTo>
                    <a:pt x="933231" y="293926"/>
                  </a:lnTo>
                  <a:cubicBezTo>
                    <a:pt x="932056" y="299364"/>
                    <a:pt x="928644" y="303419"/>
                    <a:pt x="923939" y="306433"/>
                  </a:cubicBezTo>
                  <a:lnTo>
                    <a:pt x="920631" y="307646"/>
                  </a:lnTo>
                  <a:lnTo>
                    <a:pt x="920631" y="386300"/>
                  </a:lnTo>
                  <a:lnTo>
                    <a:pt x="923503" y="385817"/>
                  </a:lnTo>
                  <a:cubicBezTo>
                    <a:pt x="929122" y="385278"/>
                    <a:pt x="934124" y="385101"/>
                    <a:pt x="937474" y="385012"/>
                  </a:cubicBezTo>
                  <a:cubicBezTo>
                    <a:pt x="953770" y="384301"/>
                    <a:pt x="993244" y="384656"/>
                    <a:pt x="997952" y="405981"/>
                  </a:cubicBezTo>
                  <a:lnTo>
                    <a:pt x="996928" y="407580"/>
                  </a:lnTo>
                  <a:lnTo>
                    <a:pt x="993516" y="402249"/>
                  </a:lnTo>
                  <a:cubicBezTo>
                    <a:pt x="990619" y="401449"/>
                    <a:pt x="987269" y="402427"/>
                    <a:pt x="986364" y="405981"/>
                  </a:cubicBezTo>
                  <a:lnTo>
                    <a:pt x="984117" y="407588"/>
                  </a:lnTo>
                  <a:lnTo>
                    <a:pt x="971442" y="398612"/>
                  </a:lnTo>
                  <a:cubicBezTo>
                    <a:pt x="959245" y="395188"/>
                    <a:pt x="941790" y="394476"/>
                    <a:pt x="927384" y="396119"/>
                  </a:cubicBezTo>
                  <a:lnTo>
                    <a:pt x="920631" y="397665"/>
                  </a:lnTo>
                  <a:lnTo>
                    <a:pt x="920631" y="417543"/>
                  </a:lnTo>
                  <a:lnTo>
                    <a:pt x="927384" y="419066"/>
                  </a:lnTo>
                  <a:cubicBezTo>
                    <a:pt x="941790" y="420711"/>
                    <a:pt x="959245" y="420070"/>
                    <a:pt x="971442" y="416654"/>
                  </a:cubicBezTo>
                  <a:lnTo>
                    <a:pt x="984117" y="407588"/>
                  </a:lnTo>
                  <a:lnTo>
                    <a:pt x="986364" y="409180"/>
                  </a:lnTo>
                  <a:cubicBezTo>
                    <a:pt x="987269" y="412734"/>
                    <a:pt x="990619" y="413711"/>
                    <a:pt x="993516" y="412911"/>
                  </a:cubicBezTo>
                  <a:lnTo>
                    <a:pt x="996928" y="407580"/>
                  </a:lnTo>
                  <a:lnTo>
                    <a:pt x="997952" y="409180"/>
                  </a:lnTo>
                  <a:cubicBezTo>
                    <a:pt x="992882" y="431570"/>
                    <a:pt x="950511" y="431215"/>
                    <a:pt x="933490" y="430504"/>
                  </a:cubicBezTo>
                  <a:lnTo>
                    <a:pt x="920631" y="428569"/>
                  </a:lnTo>
                  <a:lnTo>
                    <a:pt x="920631" y="443563"/>
                  </a:lnTo>
                  <a:lnTo>
                    <a:pt x="1113864" y="479600"/>
                  </a:lnTo>
                  <a:lnTo>
                    <a:pt x="1113864" y="470124"/>
                  </a:lnTo>
                  <a:lnTo>
                    <a:pt x="1107525" y="466990"/>
                  </a:lnTo>
                  <a:cubicBezTo>
                    <a:pt x="1103965" y="463974"/>
                    <a:pt x="1101725" y="460125"/>
                    <a:pt x="1101725" y="455201"/>
                  </a:cubicBezTo>
                  <a:cubicBezTo>
                    <a:pt x="1101725" y="450009"/>
                    <a:pt x="1104188" y="446003"/>
                    <a:pt x="1108091" y="442909"/>
                  </a:cubicBezTo>
                  <a:lnTo>
                    <a:pt x="1113864" y="440284"/>
                  </a:lnTo>
                  <a:lnTo>
                    <a:pt x="1113864" y="356378"/>
                  </a:lnTo>
                  <a:lnTo>
                    <a:pt x="1111808" y="357136"/>
                  </a:lnTo>
                  <a:cubicBezTo>
                    <a:pt x="1099155" y="359673"/>
                    <a:pt x="1085057" y="359401"/>
                    <a:pt x="1076923" y="359039"/>
                  </a:cubicBezTo>
                  <a:cubicBezTo>
                    <a:pt x="1064993" y="358314"/>
                    <a:pt x="1030288" y="355776"/>
                    <a:pt x="1030288" y="336926"/>
                  </a:cubicBezTo>
                  <a:cubicBezTo>
                    <a:pt x="1030288" y="316988"/>
                    <a:pt x="1067885" y="314813"/>
                    <a:pt x="1080538" y="314813"/>
                  </a:cubicBezTo>
                  <a:cubicBezTo>
                    <a:pt x="1088491" y="314632"/>
                    <a:pt x="1101776" y="314542"/>
                    <a:pt x="1113616" y="317124"/>
                  </a:cubicBezTo>
                  <a:lnTo>
                    <a:pt x="1113864" y="317222"/>
                  </a:lnTo>
                  <a:lnTo>
                    <a:pt x="1113864" y="297204"/>
                  </a:lnTo>
                  <a:lnTo>
                    <a:pt x="920631" y="260314"/>
                  </a:lnTo>
                  <a:close/>
                  <a:moveTo>
                    <a:pt x="831663" y="243329"/>
                  </a:moveTo>
                  <a:lnTo>
                    <a:pt x="831663" y="280823"/>
                  </a:lnTo>
                  <a:lnTo>
                    <a:pt x="845880" y="274351"/>
                  </a:lnTo>
                  <a:cubicBezTo>
                    <a:pt x="856861" y="271360"/>
                    <a:pt x="869424" y="270726"/>
                    <a:pt x="875750" y="270363"/>
                  </a:cubicBezTo>
                  <a:lnTo>
                    <a:pt x="908744" y="272759"/>
                  </a:lnTo>
                  <a:lnTo>
                    <a:pt x="908744" y="258045"/>
                  </a:lnTo>
                  <a:lnTo>
                    <a:pt x="831663" y="243329"/>
                  </a:lnTo>
                  <a:close/>
                  <a:moveTo>
                    <a:pt x="1319361" y="234248"/>
                  </a:moveTo>
                  <a:lnTo>
                    <a:pt x="1319263" y="235501"/>
                  </a:lnTo>
                  <a:cubicBezTo>
                    <a:pt x="1319713" y="242117"/>
                    <a:pt x="1320613" y="248779"/>
                    <a:pt x="1320613" y="252920"/>
                  </a:cubicBezTo>
                  <a:lnTo>
                    <a:pt x="1320613" y="324728"/>
                  </a:lnTo>
                  <a:lnTo>
                    <a:pt x="1397694" y="339464"/>
                  </a:lnTo>
                  <a:lnTo>
                    <a:pt x="1397694" y="281006"/>
                  </a:lnTo>
                  <a:cubicBezTo>
                    <a:pt x="1397694" y="272904"/>
                    <a:pt x="1398685" y="263542"/>
                    <a:pt x="1399180" y="254180"/>
                  </a:cubicBezTo>
                  <a:lnTo>
                    <a:pt x="1398099" y="234659"/>
                  </a:lnTo>
                  <a:lnTo>
                    <a:pt x="1385312" y="239751"/>
                  </a:lnTo>
                  <a:cubicBezTo>
                    <a:pt x="1373488" y="242380"/>
                    <a:pt x="1360232" y="242289"/>
                    <a:pt x="1352528" y="241926"/>
                  </a:cubicBezTo>
                  <a:cubicBezTo>
                    <a:pt x="1346437" y="241745"/>
                    <a:pt x="1335330" y="240839"/>
                    <a:pt x="1325746" y="237667"/>
                  </a:cubicBezTo>
                  <a:lnTo>
                    <a:pt x="1319361" y="234248"/>
                  </a:lnTo>
                  <a:close/>
                  <a:moveTo>
                    <a:pt x="655088" y="232263"/>
                  </a:moveTo>
                  <a:cubicBezTo>
                    <a:pt x="670994" y="231901"/>
                    <a:pt x="708229" y="232263"/>
                    <a:pt x="712568" y="252926"/>
                  </a:cubicBezTo>
                  <a:lnTo>
                    <a:pt x="711535" y="254573"/>
                  </a:lnTo>
                  <a:lnTo>
                    <a:pt x="708049" y="249120"/>
                  </a:lnTo>
                  <a:cubicBezTo>
                    <a:pt x="705247" y="248304"/>
                    <a:pt x="702084" y="249301"/>
                    <a:pt x="701361" y="252926"/>
                  </a:cubicBezTo>
                  <a:lnTo>
                    <a:pt x="699055" y="254565"/>
                  </a:lnTo>
                  <a:lnTo>
                    <a:pt x="687200" y="246220"/>
                  </a:lnTo>
                  <a:cubicBezTo>
                    <a:pt x="664171" y="239763"/>
                    <a:pt x="621468" y="243501"/>
                    <a:pt x="621468" y="254376"/>
                  </a:cubicBezTo>
                  <a:cubicBezTo>
                    <a:pt x="621468" y="265251"/>
                    <a:pt x="664171" y="269397"/>
                    <a:pt x="687200" y="262991"/>
                  </a:cubicBezTo>
                  <a:lnTo>
                    <a:pt x="699055" y="254565"/>
                  </a:lnTo>
                  <a:lnTo>
                    <a:pt x="701361" y="256189"/>
                  </a:lnTo>
                  <a:cubicBezTo>
                    <a:pt x="702084" y="259814"/>
                    <a:pt x="705247" y="260901"/>
                    <a:pt x="708049" y="260131"/>
                  </a:cubicBezTo>
                  <a:lnTo>
                    <a:pt x="711535" y="254573"/>
                  </a:lnTo>
                  <a:lnTo>
                    <a:pt x="712568" y="256189"/>
                  </a:lnTo>
                  <a:cubicBezTo>
                    <a:pt x="707868" y="277576"/>
                    <a:pt x="667741" y="277214"/>
                    <a:pt x="651473" y="276489"/>
                  </a:cubicBezTo>
                  <a:cubicBezTo>
                    <a:pt x="639181" y="275764"/>
                    <a:pt x="604838" y="273589"/>
                    <a:pt x="604838" y="254376"/>
                  </a:cubicBezTo>
                  <a:cubicBezTo>
                    <a:pt x="604838" y="234438"/>
                    <a:pt x="642435" y="232626"/>
                    <a:pt x="655088" y="232263"/>
                  </a:cubicBezTo>
                  <a:close/>
                  <a:moveTo>
                    <a:pt x="1359246" y="207896"/>
                  </a:moveTo>
                  <a:cubicBezTo>
                    <a:pt x="1340794" y="207942"/>
                    <a:pt x="1322790" y="212201"/>
                    <a:pt x="1322790" y="219814"/>
                  </a:cubicBezTo>
                  <a:cubicBezTo>
                    <a:pt x="1322790" y="230689"/>
                    <a:pt x="1363299" y="234631"/>
                    <a:pt x="1385066" y="228123"/>
                  </a:cubicBezTo>
                  <a:lnTo>
                    <a:pt x="1396247" y="219629"/>
                  </a:lnTo>
                  <a:lnTo>
                    <a:pt x="1397694" y="220733"/>
                  </a:lnTo>
                  <a:lnTo>
                    <a:pt x="1397694" y="218529"/>
                  </a:lnTo>
                  <a:lnTo>
                    <a:pt x="1396247" y="219629"/>
                  </a:lnTo>
                  <a:lnTo>
                    <a:pt x="1385066" y="211097"/>
                  </a:lnTo>
                  <a:cubicBezTo>
                    <a:pt x="1377810" y="208904"/>
                    <a:pt x="1368472" y="207874"/>
                    <a:pt x="1359246" y="207896"/>
                  </a:cubicBezTo>
                  <a:close/>
                  <a:moveTo>
                    <a:pt x="1124168" y="205490"/>
                  </a:moveTo>
                  <a:lnTo>
                    <a:pt x="1124068" y="206746"/>
                  </a:lnTo>
                  <a:cubicBezTo>
                    <a:pt x="1124519" y="213272"/>
                    <a:pt x="1125422" y="219844"/>
                    <a:pt x="1125422" y="223985"/>
                  </a:cubicBezTo>
                  <a:lnTo>
                    <a:pt x="1125422" y="287411"/>
                  </a:lnTo>
                  <a:lnTo>
                    <a:pt x="1202719" y="302189"/>
                  </a:lnTo>
                  <a:lnTo>
                    <a:pt x="1202719" y="252431"/>
                  </a:lnTo>
                  <a:cubicBezTo>
                    <a:pt x="1202719" y="244329"/>
                    <a:pt x="1203712" y="234877"/>
                    <a:pt x="1204209" y="225470"/>
                  </a:cubicBezTo>
                  <a:lnTo>
                    <a:pt x="1203155" y="206590"/>
                  </a:lnTo>
                  <a:lnTo>
                    <a:pt x="1191374" y="211202"/>
                  </a:lnTo>
                  <a:cubicBezTo>
                    <a:pt x="1179455" y="213809"/>
                    <a:pt x="1166132" y="213720"/>
                    <a:pt x="1158519" y="213360"/>
                  </a:cubicBezTo>
                  <a:cubicBezTo>
                    <a:pt x="1151993" y="213000"/>
                    <a:pt x="1140573" y="212101"/>
                    <a:pt x="1130784" y="208954"/>
                  </a:cubicBezTo>
                  <a:lnTo>
                    <a:pt x="1124168" y="205490"/>
                  </a:lnTo>
                  <a:close/>
                  <a:moveTo>
                    <a:pt x="465610" y="192933"/>
                  </a:moveTo>
                  <a:cubicBezTo>
                    <a:pt x="480981" y="192214"/>
                    <a:pt x="517798" y="192574"/>
                    <a:pt x="522088" y="213074"/>
                  </a:cubicBezTo>
                  <a:lnTo>
                    <a:pt x="521057" y="214693"/>
                  </a:lnTo>
                  <a:lnTo>
                    <a:pt x="517620" y="209298"/>
                  </a:lnTo>
                  <a:cubicBezTo>
                    <a:pt x="514849" y="208489"/>
                    <a:pt x="511722" y="209478"/>
                    <a:pt x="511007" y="213074"/>
                  </a:cubicBezTo>
                  <a:lnTo>
                    <a:pt x="508739" y="214693"/>
                  </a:lnTo>
                  <a:lnTo>
                    <a:pt x="497156" y="206426"/>
                  </a:lnTo>
                  <a:cubicBezTo>
                    <a:pt x="474435" y="200037"/>
                    <a:pt x="432010" y="203813"/>
                    <a:pt x="432010" y="214873"/>
                  </a:cubicBezTo>
                  <a:cubicBezTo>
                    <a:pt x="432010" y="225393"/>
                    <a:pt x="474234" y="229439"/>
                    <a:pt x="497005" y="223066"/>
                  </a:cubicBezTo>
                  <a:lnTo>
                    <a:pt x="508739" y="214693"/>
                  </a:lnTo>
                  <a:lnTo>
                    <a:pt x="511007" y="216311"/>
                  </a:lnTo>
                  <a:cubicBezTo>
                    <a:pt x="511722" y="219908"/>
                    <a:pt x="514849" y="220897"/>
                    <a:pt x="517620" y="220088"/>
                  </a:cubicBezTo>
                  <a:lnTo>
                    <a:pt x="521057" y="214693"/>
                  </a:lnTo>
                  <a:lnTo>
                    <a:pt x="522088" y="216311"/>
                  </a:lnTo>
                  <a:cubicBezTo>
                    <a:pt x="517441" y="237891"/>
                    <a:pt x="477764" y="237532"/>
                    <a:pt x="462036" y="236812"/>
                  </a:cubicBezTo>
                  <a:cubicBezTo>
                    <a:pt x="449883" y="236093"/>
                    <a:pt x="415925" y="233575"/>
                    <a:pt x="415925" y="214873"/>
                  </a:cubicBezTo>
                  <a:cubicBezTo>
                    <a:pt x="415925" y="194732"/>
                    <a:pt x="452742" y="192933"/>
                    <a:pt x="465610" y="192933"/>
                  </a:cubicBezTo>
                  <a:close/>
                  <a:moveTo>
                    <a:pt x="1164954" y="179416"/>
                  </a:moveTo>
                  <a:cubicBezTo>
                    <a:pt x="1146283" y="179461"/>
                    <a:pt x="1128065" y="183687"/>
                    <a:pt x="1128065" y="191060"/>
                  </a:cubicBezTo>
                  <a:cubicBezTo>
                    <a:pt x="1128065" y="202120"/>
                    <a:pt x="1169055" y="206099"/>
                    <a:pt x="1191080" y="199659"/>
                  </a:cubicBezTo>
                  <a:lnTo>
                    <a:pt x="1202410" y="191224"/>
                  </a:lnTo>
                  <a:lnTo>
                    <a:pt x="1202719" y="191458"/>
                  </a:lnTo>
                  <a:lnTo>
                    <a:pt x="1202719" y="190994"/>
                  </a:lnTo>
                  <a:lnTo>
                    <a:pt x="1202410" y="191224"/>
                  </a:lnTo>
                  <a:lnTo>
                    <a:pt x="1191080" y="182614"/>
                  </a:lnTo>
                  <a:cubicBezTo>
                    <a:pt x="1183738" y="180416"/>
                    <a:pt x="1174289" y="179393"/>
                    <a:pt x="1164954" y="179416"/>
                  </a:cubicBezTo>
                  <a:close/>
                  <a:moveTo>
                    <a:pt x="830534" y="37315"/>
                  </a:moveTo>
                  <a:lnTo>
                    <a:pt x="830313" y="40104"/>
                  </a:lnTo>
                  <a:cubicBezTo>
                    <a:pt x="830763" y="46675"/>
                    <a:pt x="831663" y="53337"/>
                    <a:pt x="831663" y="57658"/>
                  </a:cubicBezTo>
                  <a:lnTo>
                    <a:pt x="831663" y="133275"/>
                  </a:lnTo>
                  <a:lnTo>
                    <a:pt x="831663" y="231506"/>
                  </a:lnTo>
                  <a:lnTo>
                    <a:pt x="908744" y="246163"/>
                  </a:lnTo>
                  <a:lnTo>
                    <a:pt x="908744" y="86104"/>
                  </a:lnTo>
                  <a:cubicBezTo>
                    <a:pt x="908744" y="78002"/>
                    <a:pt x="909735" y="68550"/>
                    <a:pt x="910230" y="59143"/>
                  </a:cubicBezTo>
                  <a:lnTo>
                    <a:pt x="909032" y="37628"/>
                  </a:lnTo>
                  <a:lnTo>
                    <a:pt x="896362" y="42702"/>
                  </a:lnTo>
                  <a:cubicBezTo>
                    <a:pt x="884538" y="45355"/>
                    <a:pt x="871282" y="45265"/>
                    <a:pt x="863578" y="44725"/>
                  </a:cubicBezTo>
                  <a:cubicBezTo>
                    <a:pt x="857487" y="44545"/>
                    <a:pt x="846380" y="43736"/>
                    <a:pt x="836796" y="40634"/>
                  </a:cubicBezTo>
                  <a:lnTo>
                    <a:pt x="830534" y="37315"/>
                  </a:lnTo>
                  <a:close/>
                  <a:moveTo>
                    <a:pt x="870296" y="11096"/>
                  </a:moveTo>
                  <a:lnTo>
                    <a:pt x="848067" y="13759"/>
                  </a:lnTo>
                  <a:lnTo>
                    <a:pt x="845531" y="14116"/>
                  </a:lnTo>
                  <a:lnTo>
                    <a:pt x="843023" y="15739"/>
                  </a:lnTo>
                  <a:lnTo>
                    <a:pt x="833840" y="22785"/>
                  </a:lnTo>
                  <a:cubicBezTo>
                    <a:pt x="833840" y="33575"/>
                    <a:pt x="874349" y="37487"/>
                    <a:pt x="896116" y="31030"/>
                  </a:cubicBezTo>
                  <a:lnTo>
                    <a:pt x="907281" y="22614"/>
                  </a:lnTo>
                  <a:lnTo>
                    <a:pt x="908744" y="23705"/>
                  </a:lnTo>
                  <a:lnTo>
                    <a:pt x="908744" y="22370"/>
                  </a:lnTo>
                  <a:lnTo>
                    <a:pt x="908118" y="21983"/>
                  </a:lnTo>
                  <a:lnTo>
                    <a:pt x="907281" y="22614"/>
                  </a:lnTo>
                  <a:lnTo>
                    <a:pt x="898389" y="15983"/>
                  </a:lnTo>
                  <a:lnTo>
                    <a:pt x="895521" y="14214"/>
                  </a:lnTo>
                  <a:lnTo>
                    <a:pt x="870296" y="11096"/>
                  </a:lnTo>
                  <a:close/>
                  <a:moveTo>
                    <a:pt x="854446" y="0"/>
                  </a:moveTo>
                  <a:lnTo>
                    <a:pt x="864023" y="861"/>
                  </a:lnTo>
                  <a:lnTo>
                    <a:pt x="866803" y="486"/>
                  </a:lnTo>
                  <a:cubicBezTo>
                    <a:pt x="881851" y="126"/>
                    <a:pt x="916964" y="845"/>
                    <a:pt x="920547" y="20987"/>
                  </a:cubicBezTo>
                  <a:lnTo>
                    <a:pt x="919542" y="22621"/>
                  </a:lnTo>
                  <a:lnTo>
                    <a:pt x="916068" y="17075"/>
                  </a:lnTo>
                  <a:lnTo>
                    <a:pt x="915050" y="17676"/>
                  </a:lnTo>
                  <a:lnTo>
                    <a:pt x="917439" y="19714"/>
                  </a:lnTo>
                  <a:lnTo>
                    <a:pt x="918503" y="24311"/>
                  </a:lnTo>
                  <a:lnTo>
                    <a:pt x="919542" y="22621"/>
                  </a:lnTo>
                  <a:lnTo>
                    <a:pt x="920547" y="24224"/>
                  </a:lnTo>
                  <a:lnTo>
                    <a:pt x="919000" y="26462"/>
                  </a:lnTo>
                  <a:lnTo>
                    <a:pt x="923197" y="44605"/>
                  </a:lnTo>
                  <a:cubicBezTo>
                    <a:pt x="924142" y="62969"/>
                    <a:pt x="920631" y="83584"/>
                    <a:pt x="920631" y="98707"/>
                  </a:cubicBezTo>
                  <a:lnTo>
                    <a:pt x="920631" y="248423"/>
                  </a:lnTo>
                  <a:lnTo>
                    <a:pt x="1079441" y="278621"/>
                  </a:lnTo>
                  <a:lnTo>
                    <a:pt x="1113864" y="285202"/>
                  </a:lnTo>
                  <a:lnTo>
                    <a:pt x="1113864" y="230106"/>
                  </a:lnTo>
                  <a:cubicBezTo>
                    <a:pt x="1113864" y="224345"/>
                    <a:pt x="1112961" y="216783"/>
                    <a:pt x="1112509" y="209312"/>
                  </a:cubicBezTo>
                  <a:lnTo>
                    <a:pt x="1113619" y="192720"/>
                  </a:lnTo>
                  <a:lnTo>
                    <a:pt x="1112838" y="191060"/>
                  </a:lnTo>
                  <a:cubicBezTo>
                    <a:pt x="1112838" y="186205"/>
                    <a:pt x="1115059" y="182406"/>
                    <a:pt x="1118594" y="179433"/>
                  </a:cubicBezTo>
                  <a:lnTo>
                    <a:pt x="1124006" y="176786"/>
                  </a:lnTo>
                  <a:lnTo>
                    <a:pt x="1126624" y="173618"/>
                  </a:lnTo>
                  <a:cubicBezTo>
                    <a:pt x="1144656" y="162681"/>
                    <a:pt x="1175538" y="164301"/>
                    <a:pt x="1192605" y="169973"/>
                  </a:cubicBezTo>
                  <a:lnTo>
                    <a:pt x="1196010" y="172899"/>
                  </a:lnTo>
                  <a:lnTo>
                    <a:pt x="1207711" y="177814"/>
                  </a:lnTo>
                  <a:cubicBezTo>
                    <a:pt x="1211835" y="180742"/>
                    <a:pt x="1214803" y="184586"/>
                    <a:pt x="1215800" y="189622"/>
                  </a:cubicBezTo>
                  <a:lnTo>
                    <a:pt x="1214774" y="191210"/>
                  </a:lnTo>
                  <a:lnTo>
                    <a:pt x="1211269" y="185575"/>
                  </a:lnTo>
                  <a:lnTo>
                    <a:pt x="1210971" y="185755"/>
                  </a:lnTo>
                  <a:lnTo>
                    <a:pt x="1211134" y="185895"/>
                  </a:lnTo>
                  <a:lnTo>
                    <a:pt x="1213024" y="193919"/>
                  </a:lnTo>
                  <a:lnTo>
                    <a:pt x="1214774" y="191210"/>
                  </a:lnTo>
                  <a:lnTo>
                    <a:pt x="1215800" y="192859"/>
                  </a:lnTo>
                  <a:lnTo>
                    <a:pt x="1213535" y="196088"/>
                  </a:lnTo>
                  <a:lnTo>
                    <a:pt x="1217031" y="210932"/>
                  </a:lnTo>
                  <a:cubicBezTo>
                    <a:pt x="1218070" y="229386"/>
                    <a:pt x="1214638" y="250091"/>
                    <a:pt x="1214638" y="265394"/>
                  </a:cubicBezTo>
                  <a:lnTo>
                    <a:pt x="1214638" y="304468"/>
                  </a:lnTo>
                  <a:lnTo>
                    <a:pt x="1309087" y="322524"/>
                  </a:lnTo>
                  <a:lnTo>
                    <a:pt x="1309087" y="258681"/>
                  </a:lnTo>
                  <a:cubicBezTo>
                    <a:pt x="1309087" y="253100"/>
                    <a:pt x="1308187" y="245628"/>
                    <a:pt x="1307737" y="238157"/>
                  </a:cubicBezTo>
                  <a:lnTo>
                    <a:pt x="1308840" y="221398"/>
                  </a:lnTo>
                  <a:lnTo>
                    <a:pt x="1308100" y="219814"/>
                  </a:lnTo>
                  <a:lnTo>
                    <a:pt x="1309080" y="217748"/>
                  </a:lnTo>
                  <a:lnTo>
                    <a:pt x="1309087" y="217632"/>
                  </a:lnTo>
                  <a:lnTo>
                    <a:pt x="1309196" y="217502"/>
                  </a:lnTo>
                  <a:lnTo>
                    <a:pt x="1313732" y="207936"/>
                  </a:lnTo>
                  <a:lnTo>
                    <a:pt x="1319767" y="204888"/>
                  </a:lnTo>
                  <a:lnTo>
                    <a:pt x="1322020" y="202199"/>
                  </a:lnTo>
                  <a:cubicBezTo>
                    <a:pt x="1340154" y="191279"/>
                    <a:pt x="1370950" y="192966"/>
                    <a:pt x="1387969" y="198908"/>
                  </a:cubicBezTo>
                  <a:lnTo>
                    <a:pt x="1391184" y="201685"/>
                  </a:lnTo>
                  <a:lnTo>
                    <a:pt x="1401704" y="206152"/>
                  </a:lnTo>
                  <a:cubicBezTo>
                    <a:pt x="1405735" y="209074"/>
                    <a:pt x="1408601" y="212926"/>
                    <a:pt x="1409497" y="218001"/>
                  </a:cubicBezTo>
                  <a:lnTo>
                    <a:pt x="1408463" y="219632"/>
                  </a:lnTo>
                  <a:lnTo>
                    <a:pt x="1406948" y="217242"/>
                  </a:lnTo>
                  <a:lnTo>
                    <a:pt x="1407757" y="220747"/>
                  </a:lnTo>
                  <a:lnTo>
                    <a:pt x="1408463" y="219632"/>
                  </a:lnTo>
                  <a:lnTo>
                    <a:pt x="1409497" y="221264"/>
                  </a:lnTo>
                  <a:lnTo>
                    <a:pt x="1408283" y="223027"/>
                  </a:lnTo>
                  <a:lnTo>
                    <a:pt x="1412147" y="239777"/>
                  </a:lnTo>
                  <a:cubicBezTo>
                    <a:pt x="1413092" y="258141"/>
                    <a:pt x="1409581" y="278666"/>
                    <a:pt x="1409581" y="293609"/>
                  </a:cubicBezTo>
                  <a:lnTo>
                    <a:pt x="1409581" y="341737"/>
                  </a:lnTo>
                  <a:lnTo>
                    <a:pt x="1706645" y="398529"/>
                  </a:lnTo>
                  <a:lnTo>
                    <a:pt x="1708771" y="401365"/>
                  </a:lnTo>
                  <a:lnTo>
                    <a:pt x="1709627" y="401609"/>
                  </a:lnTo>
                  <a:lnTo>
                    <a:pt x="1709458" y="402281"/>
                  </a:lnTo>
                  <a:lnTo>
                    <a:pt x="1710965" y="404290"/>
                  </a:lnTo>
                  <a:cubicBezTo>
                    <a:pt x="1710605" y="460823"/>
                    <a:pt x="1710605" y="517357"/>
                    <a:pt x="1710245" y="573890"/>
                  </a:cubicBezTo>
                  <a:lnTo>
                    <a:pt x="1708152" y="1047177"/>
                  </a:lnTo>
                  <a:lnTo>
                    <a:pt x="1747562" y="1055190"/>
                  </a:lnTo>
                  <a:cubicBezTo>
                    <a:pt x="1751161" y="1055910"/>
                    <a:pt x="1752240" y="1059512"/>
                    <a:pt x="1751880" y="1062394"/>
                  </a:cubicBezTo>
                  <a:cubicBezTo>
                    <a:pt x="1748282" y="1084008"/>
                    <a:pt x="1750081" y="1123273"/>
                    <a:pt x="1736406" y="1139843"/>
                  </a:cubicBezTo>
                  <a:cubicBezTo>
                    <a:pt x="1724170" y="1154613"/>
                    <a:pt x="1693580" y="1165420"/>
                    <a:pt x="1677386" y="1175146"/>
                  </a:cubicBezTo>
                  <a:cubicBezTo>
                    <a:pt x="1592095" y="1225578"/>
                    <a:pt x="1506444" y="1276010"/>
                    <a:pt x="1421514" y="1326802"/>
                  </a:cubicBezTo>
                  <a:cubicBezTo>
                    <a:pt x="1393803" y="1343373"/>
                    <a:pt x="1366093" y="1359583"/>
                    <a:pt x="1338742" y="1375794"/>
                  </a:cubicBezTo>
                  <a:cubicBezTo>
                    <a:pt x="1334603" y="1378315"/>
                    <a:pt x="1330375" y="1381377"/>
                    <a:pt x="1326011" y="1383944"/>
                  </a:cubicBezTo>
                  <a:lnTo>
                    <a:pt x="1319582" y="1386403"/>
                  </a:lnTo>
                  <a:lnTo>
                    <a:pt x="1319026" y="1386918"/>
                  </a:lnTo>
                  <a:lnTo>
                    <a:pt x="1318795" y="1386704"/>
                  </a:lnTo>
                  <a:lnTo>
                    <a:pt x="1312471" y="1389122"/>
                  </a:lnTo>
                  <a:cubicBezTo>
                    <a:pt x="1289799" y="1392004"/>
                    <a:pt x="1255970" y="1377595"/>
                    <a:pt x="1234018" y="1373272"/>
                  </a:cubicBezTo>
                  <a:cubicBezTo>
                    <a:pt x="1086828" y="1343013"/>
                    <a:pt x="939638" y="1313114"/>
                    <a:pt x="792449" y="1282855"/>
                  </a:cubicBezTo>
                  <a:lnTo>
                    <a:pt x="50579" y="1131284"/>
                  </a:lnTo>
                  <a:lnTo>
                    <a:pt x="50556" y="1133748"/>
                  </a:lnTo>
                  <a:cubicBezTo>
                    <a:pt x="50556" y="1134829"/>
                    <a:pt x="49457" y="1134829"/>
                    <a:pt x="49090" y="1133748"/>
                  </a:cubicBezTo>
                  <a:lnTo>
                    <a:pt x="49090" y="1130980"/>
                  </a:lnTo>
                  <a:lnTo>
                    <a:pt x="4318" y="1121832"/>
                  </a:lnTo>
                  <a:cubicBezTo>
                    <a:pt x="1799" y="1121112"/>
                    <a:pt x="0" y="1118230"/>
                    <a:pt x="0" y="1116068"/>
                  </a:cubicBezTo>
                  <a:lnTo>
                    <a:pt x="0" y="1051587"/>
                  </a:lnTo>
                  <a:lnTo>
                    <a:pt x="911" y="1049991"/>
                  </a:lnTo>
                  <a:lnTo>
                    <a:pt x="335" y="1049045"/>
                  </a:lnTo>
                  <a:lnTo>
                    <a:pt x="2057" y="1047983"/>
                  </a:lnTo>
                  <a:lnTo>
                    <a:pt x="2879" y="1046544"/>
                  </a:lnTo>
                  <a:lnTo>
                    <a:pt x="119881" y="980455"/>
                  </a:lnTo>
                  <a:lnTo>
                    <a:pt x="114153" y="300226"/>
                  </a:lnTo>
                  <a:lnTo>
                    <a:pt x="114772" y="299731"/>
                  </a:lnTo>
                  <a:lnTo>
                    <a:pt x="118474" y="303827"/>
                  </a:lnTo>
                  <a:lnTo>
                    <a:pt x="121470" y="304412"/>
                  </a:lnTo>
                  <a:lnTo>
                    <a:pt x="123514" y="306707"/>
                  </a:lnTo>
                  <a:lnTo>
                    <a:pt x="125740" y="307131"/>
                  </a:lnTo>
                  <a:lnTo>
                    <a:pt x="126755" y="387006"/>
                  </a:lnTo>
                  <a:lnTo>
                    <a:pt x="131706" y="973776"/>
                  </a:lnTo>
                  <a:lnTo>
                    <a:pt x="149879" y="963511"/>
                  </a:lnTo>
                  <a:lnTo>
                    <a:pt x="351064" y="844313"/>
                  </a:lnTo>
                  <a:cubicBezTo>
                    <a:pt x="365466" y="835671"/>
                    <a:pt x="380588" y="828109"/>
                    <a:pt x="394270" y="818747"/>
                  </a:cubicBezTo>
                  <a:cubicBezTo>
                    <a:pt x="405072" y="811185"/>
                    <a:pt x="398591" y="818747"/>
                    <a:pt x="399671" y="815866"/>
                  </a:cubicBezTo>
                  <a:cubicBezTo>
                    <a:pt x="406872" y="792460"/>
                    <a:pt x="399671" y="755732"/>
                    <a:pt x="399671" y="731966"/>
                  </a:cubicBezTo>
                  <a:lnTo>
                    <a:pt x="399671" y="537611"/>
                  </a:lnTo>
                  <a:lnTo>
                    <a:pt x="358088" y="557810"/>
                  </a:lnTo>
                  <a:cubicBezTo>
                    <a:pt x="356666" y="558554"/>
                    <a:pt x="355600" y="556321"/>
                    <a:pt x="357022" y="555949"/>
                  </a:cubicBezTo>
                  <a:lnTo>
                    <a:pt x="399671" y="536262"/>
                  </a:lnTo>
                  <a:lnTo>
                    <a:pt x="399671" y="485393"/>
                  </a:lnTo>
                  <a:lnTo>
                    <a:pt x="347596" y="500161"/>
                  </a:lnTo>
                  <a:cubicBezTo>
                    <a:pt x="328900" y="506566"/>
                    <a:pt x="310612" y="514038"/>
                    <a:pt x="292324" y="522933"/>
                  </a:cubicBezTo>
                  <a:cubicBezTo>
                    <a:pt x="291599" y="523645"/>
                    <a:pt x="290513" y="522222"/>
                    <a:pt x="291599" y="521510"/>
                  </a:cubicBezTo>
                  <a:cubicBezTo>
                    <a:pt x="309707" y="512437"/>
                    <a:pt x="327995" y="504075"/>
                    <a:pt x="346827" y="497359"/>
                  </a:cubicBezTo>
                  <a:lnTo>
                    <a:pt x="399671" y="484459"/>
                  </a:lnTo>
                  <a:lnTo>
                    <a:pt x="399671" y="441019"/>
                  </a:lnTo>
                  <a:cubicBezTo>
                    <a:pt x="399671" y="428776"/>
                    <a:pt x="401291" y="413923"/>
                    <a:pt x="402101" y="399159"/>
                  </a:cubicBezTo>
                  <a:lnTo>
                    <a:pt x="400072" y="364651"/>
                  </a:lnTo>
                  <a:lnTo>
                    <a:pt x="307571" y="404816"/>
                  </a:lnTo>
                  <a:cubicBezTo>
                    <a:pt x="276964" y="418673"/>
                    <a:pt x="246672" y="433340"/>
                    <a:pt x="216830" y="449896"/>
                  </a:cubicBezTo>
                  <a:cubicBezTo>
                    <a:pt x="215751" y="450616"/>
                    <a:pt x="214313" y="448456"/>
                    <a:pt x="215751" y="447377"/>
                  </a:cubicBezTo>
                  <a:cubicBezTo>
                    <a:pt x="273998" y="413904"/>
                    <a:pt x="335121" y="382951"/>
                    <a:pt x="399481" y="362436"/>
                  </a:cubicBezTo>
                  <a:lnTo>
                    <a:pt x="400040" y="364117"/>
                  </a:lnTo>
                  <a:lnTo>
                    <a:pt x="399696" y="358271"/>
                  </a:lnTo>
                  <a:lnTo>
                    <a:pt x="411192" y="360414"/>
                  </a:lnTo>
                  <a:lnTo>
                    <a:pt x="411192" y="509795"/>
                  </a:lnTo>
                  <a:lnTo>
                    <a:pt x="411192" y="735567"/>
                  </a:lnTo>
                  <a:cubicBezTo>
                    <a:pt x="411192" y="751771"/>
                    <a:pt x="416661" y="783166"/>
                    <a:pt x="413927" y="805446"/>
                  </a:cubicBezTo>
                  <a:lnTo>
                    <a:pt x="410431" y="816179"/>
                  </a:lnTo>
                  <a:lnTo>
                    <a:pt x="424070" y="807261"/>
                  </a:lnTo>
                  <a:cubicBezTo>
                    <a:pt x="430413" y="803209"/>
                    <a:pt x="436890" y="799606"/>
                    <a:pt x="442648" y="798346"/>
                  </a:cubicBezTo>
                  <a:cubicBezTo>
                    <a:pt x="455244" y="795464"/>
                    <a:pt x="468919" y="800507"/>
                    <a:pt x="481515" y="803029"/>
                  </a:cubicBezTo>
                  <a:cubicBezTo>
                    <a:pt x="589118" y="824643"/>
                    <a:pt x="696362" y="845896"/>
                    <a:pt x="803965" y="867150"/>
                  </a:cubicBezTo>
                  <a:lnTo>
                    <a:pt x="820137" y="870371"/>
                  </a:lnTo>
                  <a:lnTo>
                    <a:pt x="820137" y="601739"/>
                  </a:lnTo>
                  <a:lnTo>
                    <a:pt x="820137" y="436652"/>
                  </a:lnTo>
                  <a:lnTo>
                    <a:pt x="411192" y="360414"/>
                  </a:lnTo>
                  <a:lnTo>
                    <a:pt x="411192" y="354239"/>
                  </a:lnTo>
                  <a:cubicBezTo>
                    <a:pt x="411192" y="351718"/>
                    <a:pt x="409392" y="349197"/>
                    <a:pt x="406872" y="348477"/>
                  </a:cubicBezTo>
                  <a:lnTo>
                    <a:pt x="325835" y="332636"/>
                  </a:lnTo>
                  <a:lnTo>
                    <a:pt x="820137" y="424821"/>
                  </a:lnTo>
                  <a:lnTo>
                    <a:pt x="820137" y="241129"/>
                  </a:lnTo>
                  <a:lnTo>
                    <a:pt x="603458" y="199763"/>
                  </a:lnTo>
                  <a:cubicBezTo>
                    <a:pt x="556292" y="190761"/>
                    <a:pt x="509126" y="181758"/>
                    <a:pt x="461599" y="172756"/>
                  </a:cubicBezTo>
                  <a:cubicBezTo>
                    <a:pt x="445037" y="169516"/>
                    <a:pt x="421274" y="160153"/>
                    <a:pt x="403991" y="161594"/>
                  </a:cubicBezTo>
                  <a:cubicBezTo>
                    <a:pt x="412633" y="160874"/>
                    <a:pt x="399671" y="165195"/>
                    <a:pt x="396070" y="167355"/>
                  </a:cubicBezTo>
                  <a:cubicBezTo>
                    <a:pt x="385269" y="172756"/>
                    <a:pt x="374468" y="178158"/>
                    <a:pt x="364026" y="183199"/>
                  </a:cubicBezTo>
                  <a:lnTo>
                    <a:pt x="265733" y="232170"/>
                  </a:lnTo>
                  <a:lnTo>
                    <a:pt x="137715" y="295862"/>
                  </a:lnTo>
                  <a:lnTo>
                    <a:pt x="121354" y="292664"/>
                  </a:lnTo>
                  <a:lnTo>
                    <a:pt x="121675" y="294525"/>
                  </a:lnTo>
                  <a:lnTo>
                    <a:pt x="121354" y="294465"/>
                  </a:lnTo>
                  <a:lnTo>
                    <a:pt x="114772" y="299731"/>
                  </a:lnTo>
                  <a:lnTo>
                    <a:pt x="114243" y="299146"/>
                  </a:lnTo>
                  <a:cubicBezTo>
                    <a:pt x="113973" y="296895"/>
                    <a:pt x="114873" y="294465"/>
                    <a:pt x="117034" y="293384"/>
                  </a:cubicBezTo>
                  <a:cubicBezTo>
                    <a:pt x="175361" y="264578"/>
                    <a:pt x="234049" y="235411"/>
                    <a:pt x="292377" y="205884"/>
                  </a:cubicBezTo>
                  <a:cubicBezTo>
                    <a:pt x="324421" y="190040"/>
                    <a:pt x="356105" y="173476"/>
                    <a:pt x="388509" y="157993"/>
                  </a:cubicBezTo>
                  <a:cubicBezTo>
                    <a:pt x="395710" y="154392"/>
                    <a:pt x="400751" y="151151"/>
                    <a:pt x="408672" y="150791"/>
                  </a:cubicBezTo>
                  <a:cubicBezTo>
                    <a:pt x="430635" y="149351"/>
                    <a:pt x="458359" y="160153"/>
                    <a:pt x="479602" y="164114"/>
                  </a:cubicBezTo>
                  <a:lnTo>
                    <a:pt x="634422" y="194001"/>
                  </a:lnTo>
                  <a:lnTo>
                    <a:pt x="820137" y="229315"/>
                  </a:lnTo>
                  <a:lnTo>
                    <a:pt x="820137" y="63779"/>
                  </a:lnTo>
                  <a:cubicBezTo>
                    <a:pt x="820137" y="58018"/>
                    <a:pt x="819237" y="50456"/>
                    <a:pt x="818787" y="42985"/>
                  </a:cubicBezTo>
                  <a:lnTo>
                    <a:pt x="820010" y="24638"/>
                  </a:lnTo>
                  <a:lnTo>
                    <a:pt x="819150" y="22785"/>
                  </a:lnTo>
                  <a:cubicBezTo>
                    <a:pt x="819150" y="12894"/>
                    <a:pt x="827839" y="7409"/>
                    <a:pt x="838140" y="4352"/>
                  </a:cubicBezTo>
                  <a:lnTo>
                    <a:pt x="843520" y="3626"/>
                  </a:lnTo>
                  <a:lnTo>
                    <a:pt x="854446" y="0"/>
                  </a:ln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7" name="Freeform 6">
              <a:extLst>
                <a:ext uri="{FF2B5EF4-FFF2-40B4-BE49-F238E27FC236}">
                  <a16:creationId xmlns:a16="http://schemas.microsoft.com/office/drawing/2014/main" id="{52587CAC-111B-AB48-A77C-1AA31A8237A9}"/>
                </a:ext>
              </a:extLst>
            </p:cNvPr>
            <p:cNvSpPr>
              <a:spLocks noChangeArrowheads="1"/>
            </p:cNvSpPr>
            <p:nvPr/>
          </p:nvSpPr>
          <p:spPr bwMode="auto">
            <a:xfrm>
              <a:off x="2351571" y="5445127"/>
              <a:ext cx="252401" cy="795381"/>
            </a:xfrm>
            <a:custGeom>
              <a:avLst/>
              <a:gdLst>
                <a:gd name="connsiteX0" fmla="*/ 194478 w 212019"/>
                <a:gd name="connsiteY0" fmla="*/ 585450 h 667954"/>
                <a:gd name="connsiteX1" fmla="*/ 196345 w 212019"/>
                <a:gd name="connsiteY1" fmla="*/ 586561 h 667954"/>
                <a:gd name="connsiteX2" fmla="*/ 179537 w 212019"/>
                <a:gd name="connsiteY2" fmla="*/ 594340 h 667954"/>
                <a:gd name="connsiteX3" fmla="*/ 179910 w 212019"/>
                <a:gd name="connsiteY3" fmla="*/ 591376 h 667954"/>
                <a:gd name="connsiteX4" fmla="*/ 194478 w 212019"/>
                <a:gd name="connsiteY4" fmla="*/ 585450 h 667954"/>
                <a:gd name="connsiteX5" fmla="*/ 122532 w 212019"/>
                <a:gd name="connsiteY5" fmla="*/ 292348 h 667954"/>
                <a:gd name="connsiteX6" fmla="*/ 90319 w 212019"/>
                <a:gd name="connsiteY6" fmla="*/ 302059 h 667954"/>
                <a:gd name="connsiteX7" fmla="*/ 79620 w 212019"/>
                <a:gd name="connsiteY7" fmla="*/ 313570 h 667954"/>
                <a:gd name="connsiteX8" fmla="*/ 98304 w 212019"/>
                <a:gd name="connsiteY8" fmla="*/ 315991 h 667954"/>
                <a:gd name="connsiteX9" fmla="*/ 123721 w 212019"/>
                <a:gd name="connsiteY9" fmla="*/ 300635 h 667954"/>
                <a:gd name="connsiteX10" fmla="*/ 139786 w 212019"/>
                <a:gd name="connsiteY10" fmla="*/ 299458 h 667954"/>
                <a:gd name="connsiteX11" fmla="*/ 138507 w 212019"/>
                <a:gd name="connsiteY11" fmla="*/ 293156 h 667954"/>
                <a:gd name="connsiteX12" fmla="*/ 46917 w 212019"/>
                <a:gd name="connsiteY12" fmla="*/ 73900 h 667954"/>
                <a:gd name="connsiteX13" fmla="*/ 48000 w 212019"/>
                <a:gd name="connsiteY13" fmla="*/ 76098 h 667954"/>
                <a:gd name="connsiteX14" fmla="*/ 19136 w 212019"/>
                <a:gd name="connsiteY14" fmla="*/ 77564 h 667954"/>
                <a:gd name="connsiteX15" fmla="*/ 20218 w 212019"/>
                <a:gd name="connsiteY15" fmla="*/ 74633 h 667954"/>
                <a:gd name="connsiteX16" fmla="*/ 34289 w 212019"/>
                <a:gd name="connsiteY16" fmla="*/ 77197 h 667954"/>
                <a:gd name="connsiteX17" fmla="*/ 46917 w 212019"/>
                <a:gd name="connsiteY17" fmla="*/ 73900 h 667954"/>
                <a:gd name="connsiteX18" fmla="*/ 86049 w 212019"/>
                <a:gd name="connsiteY18" fmla="*/ 30888 h 667954"/>
                <a:gd name="connsiteX19" fmla="*/ 75378 w 212019"/>
                <a:gd name="connsiteY19" fmla="*/ 37819 h 667954"/>
                <a:gd name="connsiteX20" fmla="*/ 45804 w 212019"/>
                <a:gd name="connsiteY20" fmla="*/ 45610 h 667954"/>
                <a:gd name="connsiteX21" fmla="*/ 19950 w 212019"/>
                <a:gd name="connsiteY21" fmla="*/ 46812 h 667954"/>
                <a:gd name="connsiteX22" fmla="*/ 12508 w 212019"/>
                <a:gd name="connsiteY22" fmla="*/ 44671 h 667954"/>
                <a:gd name="connsiteX23" fmla="*/ 13393 w 212019"/>
                <a:gd name="connsiteY23" fmla="*/ 51944 h 667954"/>
                <a:gd name="connsiteX24" fmla="*/ 25269 w 212019"/>
                <a:gd name="connsiteY24" fmla="*/ 53624 h 667954"/>
                <a:gd name="connsiteX25" fmla="*/ 38929 w 212019"/>
                <a:gd name="connsiteY25" fmla="*/ 51309 h 667954"/>
                <a:gd name="connsiteX26" fmla="*/ 40036 w 212019"/>
                <a:gd name="connsiteY26" fmla="*/ 52962 h 667954"/>
                <a:gd name="connsiteX27" fmla="*/ 25546 w 212019"/>
                <a:gd name="connsiteY27" fmla="*/ 56931 h 667954"/>
                <a:gd name="connsiteX28" fmla="*/ 13714 w 212019"/>
                <a:gd name="connsiteY28" fmla="*/ 54590 h 667954"/>
                <a:gd name="connsiteX29" fmla="*/ 14798 w 212019"/>
                <a:gd name="connsiteY29" fmla="*/ 63505 h 667954"/>
                <a:gd name="connsiteX30" fmla="*/ 27386 w 212019"/>
                <a:gd name="connsiteY30" fmla="*/ 63173 h 667954"/>
                <a:gd name="connsiteX31" fmla="*/ 27386 w 212019"/>
                <a:gd name="connsiteY31" fmla="*/ 64844 h 667954"/>
                <a:gd name="connsiteX32" fmla="*/ 15744 w 212019"/>
                <a:gd name="connsiteY32" fmla="*/ 66181 h 667954"/>
                <a:gd name="connsiteX33" fmla="*/ 14849 w 212019"/>
                <a:gd name="connsiteY33" fmla="*/ 63919 h 667954"/>
                <a:gd name="connsiteX34" fmla="*/ 15122 w 212019"/>
                <a:gd name="connsiteY34" fmla="*/ 66165 h 667954"/>
                <a:gd name="connsiteX35" fmla="*/ 23785 w 212019"/>
                <a:gd name="connsiteY35" fmla="*/ 96921 h 667954"/>
                <a:gd name="connsiteX36" fmla="*/ 50438 w 212019"/>
                <a:gd name="connsiteY36" fmla="*/ 95759 h 667954"/>
                <a:gd name="connsiteX37" fmla="*/ 51166 w 212019"/>
                <a:gd name="connsiteY37" fmla="*/ 97484 h 667954"/>
                <a:gd name="connsiteX38" fmla="*/ 24184 w 212019"/>
                <a:gd name="connsiteY38" fmla="*/ 98337 h 667954"/>
                <a:gd name="connsiteX39" fmla="*/ 25169 w 212019"/>
                <a:gd name="connsiteY39" fmla="*/ 101833 h 667954"/>
                <a:gd name="connsiteX40" fmla="*/ 67207 w 212019"/>
                <a:gd name="connsiteY40" fmla="*/ 309142 h 667954"/>
                <a:gd name="connsiteX41" fmla="*/ 68240 w 212019"/>
                <a:gd name="connsiteY41" fmla="*/ 308893 h 667954"/>
                <a:gd name="connsiteX42" fmla="*/ 88509 w 212019"/>
                <a:gd name="connsiteY42" fmla="*/ 289471 h 667954"/>
                <a:gd name="connsiteX43" fmla="*/ 105883 w 212019"/>
                <a:gd name="connsiteY43" fmla="*/ 281198 h 667954"/>
                <a:gd name="connsiteX44" fmla="*/ 126423 w 212019"/>
                <a:gd name="connsiteY44" fmla="*/ 280164 h 667954"/>
                <a:gd name="connsiteX45" fmla="*/ 136613 w 212019"/>
                <a:gd name="connsiteY45" fmla="*/ 283822 h 667954"/>
                <a:gd name="connsiteX46" fmla="*/ 90410 w 212019"/>
                <a:gd name="connsiteY46" fmla="*/ 56134 h 667954"/>
                <a:gd name="connsiteX47" fmla="*/ 87977 w 212019"/>
                <a:gd name="connsiteY47" fmla="*/ 37558 h 667954"/>
                <a:gd name="connsiteX48" fmla="*/ 66637 w 212019"/>
                <a:gd name="connsiteY48" fmla="*/ 12067 h 667954"/>
                <a:gd name="connsiteX49" fmla="*/ 45491 w 212019"/>
                <a:gd name="connsiteY49" fmla="*/ 13688 h 667954"/>
                <a:gd name="connsiteX50" fmla="*/ 13901 w 212019"/>
                <a:gd name="connsiteY50" fmla="*/ 31007 h 667954"/>
                <a:gd name="connsiteX51" fmla="*/ 73132 w 212019"/>
                <a:gd name="connsiteY51" fmla="*/ 27351 h 667954"/>
                <a:gd name="connsiteX52" fmla="*/ 80760 w 212019"/>
                <a:gd name="connsiteY52" fmla="*/ 18727 h 667954"/>
                <a:gd name="connsiteX53" fmla="*/ 67826 w 212019"/>
                <a:gd name="connsiteY53" fmla="*/ 12111 h 667954"/>
                <a:gd name="connsiteX54" fmla="*/ 57610 w 212019"/>
                <a:gd name="connsiteY54" fmla="*/ 0 h 667954"/>
                <a:gd name="connsiteX55" fmla="*/ 67614 w 212019"/>
                <a:gd name="connsiteY55" fmla="*/ 1408 h 667954"/>
                <a:gd name="connsiteX56" fmla="*/ 69195 w 212019"/>
                <a:gd name="connsiteY56" fmla="*/ 1222 h 667954"/>
                <a:gd name="connsiteX57" fmla="*/ 76000 w 212019"/>
                <a:gd name="connsiteY57" fmla="*/ 2588 h 667954"/>
                <a:gd name="connsiteX58" fmla="*/ 79665 w 212019"/>
                <a:gd name="connsiteY58" fmla="*/ 3104 h 667954"/>
                <a:gd name="connsiteX59" fmla="*/ 79984 w 212019"/>
                <a:gd name="connsiteY59" fmla="*/ 3388 h 667954"/>
                <a:gd name="connsiteX60" fmla="*/ 84026 w 212019"/>
                <a:gd name="connsiteY60" fmla="*/ 4199 h 667954"/>
                <a:gd name="connsiteX61" fmla="*/ 93481 w 212019"/>
                <a:gd name="connsiteY61" fmla="*/ 13555 h 667954"/>
                <a:gd name="connsiteX62" fmla="*/ 92908 w 212019"/>
                <a:gd name="connsiteY62" fmla="*/ 15037 h 667954"/>
                <a:gd name="connsiteX63" fmla="*/ 88821 w 212019"/>
                <a:gd name="connsiteY63" fmla="*/ 10705 h 667954"/>
                <a:gd name="connsiteX64" fmla="*/ 88522 w 212019"/>
                <a:gd name="connsiteY64" fmla="*/ 10983 h 667954"/>
                <a:gd name="connsiteX65" fmla="*/ 91041 w 212019"/>
                <a:gd name="connsiteY65" fmla="*/ 13224 h 667954"/>
                <a:gd name="connsiteX66" fmla="*/ 92049 w 212019"/>
                <a:gd name="connsiteY66" fmla="*/ 17258 h 667954"/>
                <a:gd name="connsiteX67" fmla="*/ 92908 w 212019"/>
                <a:gd name="connsiteY67" fmla="*/ 15037 h 667954"/>
                <a:gd name="connsiteX68" fmla="*/ 94198 w 212019"/>
                <a:gd name="connsiteY68" fmla="*/ 16404 h 667954"/>
                <a:gd name="connsiteX69" fmla="*/ 92707 w 212019"/>
                <a:gd name="connsiteY69" fmla="*/ 19891 h 667954"/>
                <a:gd name="connsiteX70" fmla="*/ 100142 w 212019"/>
                <a:gd name="connsiteY70" fmla="*/ 49657 h 667954"/>
                <a:gd name="connsiteX71" fmla="*/ 175836 w 212019"/>
                <a:gd name="connsiteY71" fmla="*/ 422445 h 667954"/>
                <a:gd name="connsiteX72" fmla="*/ 207556 w 212019"/>
                <a:gd name="connsiteY72" fmla="*/ 580412 h 667954"/>
                <a:gd name="connsiteX73" fmla="*/ 176557 w 212019"/>
                <a:gd name="connsiteY73" fmla="*/ 667132 h 667954"/>
                <a:gd name="connsiteX74" fmla="*/ 175607 w 212019"/>
                <a:gd name="connsiteY74" fmla="*/ 666796 h 667954"/>
                <a:gd name="connsiteX75" fmla="*/ 179306 w 212019"/>
                <a:gd name="connsiteY75" fmla="*/ 661555 h 667954"/>
                <a:gd name="connsiteX76" fmla="*/ 172953 w 212019"/>
                <a:gd name="connsiteY76" fmla="*/ 656697 h 667954"/>
                <a:gd name="connsiteX77" fmla="*/ 172421 w 212019"/>
                <a:gd name="connsiteY77" fmla="*/ 656551 h 667954"/>
                <a:gd name="connsiteX78" fmla="*/ 195802 w 212019"/>
                <a:gd name="connsiteY78" fmla="*/ 634314 h 667954"/>
                <a:gd name="connsiteX79" fmla="*/ 199788 w 212019"/>
                <a:gd name="connsiteY79" fmla="*/ 617924 h 667954"/>
                <a:gd name="connsiteX80" fmla="*/ 192760 w 212019"/>
                <a:gd name="connsiteY80" fmla="*/ 621856 h 667954"/>
                <a:gd name="connsiteX81" fmla="*/ 174733 w 212019"/>
                <a:gd name="connsiteY81" fmla="*/ 620768 h 667954"/>
                <a:gd name="connsiteX82" fmla="*/ 175463 w 212019"/>
                <a:gd name="connsiteY82" fmla="*/ 618590 h 667954"/>
                <a:gd name="connsiteX83" fmla="*/ 200898 w 212019"/>
                <a:gd name="connsiteY83" fmla="*/ 613361 h 667954"/>
                <a:gd name="connsiteX84" fmla="*/ 201171 w 212019"/>
                <a:gd name="connsiteY84" fmla="*/ 612237 h 667954"/>
                <a:gd name="connsiteX85" fmla="*/ 199525 w 212019"/>
                <a:gd name="connsiteY85" fmla="*/ 597904 h 667954"/>
                <a:gd name="connsiteX86" fmla="*/ 174336 w 212019"/>
                <a:gd name="connsiteY86" fmla="*/ 603381 h 667954"/>
                <a:gd name="connsiteX87" fmla="*/ 174336 w 212019"/>
                <a:gd name="connsiteY87" fmla="*/ 601491 h 667954"/>
                <a:gd name="connsiteX88" fmla="*/ 199346 w 212019"/>
                <a:gd name="connsiteY88" fmla="*/ 596345 h 667954"/>
                <a:gd name="connsiteX89" fmla="*/ 196942 w 212019"/>
                <a:gd name="connsiteY89" fmla="*/ 575407 h 667954"/>
                <a:gd name="connsiteX90" fmla="*/ 188452 w 212019"/>
                <a:gd name="connsiteY90" fmla="*/ 539031 h 667954"/>
                <a:gd name="connsiteX91" fmla="*/ 152768 w 212019"/>
                <a:gd name="connsiteY91" fmla="*/ 363433 h 667954"/>
                <a:gd name="connsiteX92" fmla="*/ 140894 w 212019"/>
                <a:gd name="connsiteY92" fmla="*/ 304916 h 667954"/>
                <a:gd name="connsiteX93" fmla="*/ 137301 w 212019"/>
                <a:gd name="connsiteY93" fmla="*/ 305976 h 667954"/>
                <a:gd name="connsiteX94" fmla="*/ 118361 w 212019"/>
                <a:gd name="connsiteY94" fmla="*/ 316302 h 667954"/>
                <a:gd name="connsiteX95" fmla="*/ 96920 w 212019"/>
                <a:gd name="connsiteY95" fmla="*/ 326629 h 667954"/>
                <a:gd name="connsiteX96" fmla="*/ 79543 w 212019"/>
                <a:gd name="connsiteY96" fmla="*/ 326006 h 667954"/>
                <a:gd name="connsiteX97" fmla="*/ 68698 w 212019"/>
                <a:gd name="connsiteY97" fmla="*/ 316496 h 667954"/>
                <a:gd name="connsiteX98" fmla="*/ 91131 w 212019"/>
                <a:gd name="connsiteY98" fmla="*/ 427123 h 667954"/>
                <a:gd name="connsiteX99" fmla="*/ 121048 w 212019"/>
                <a:gd name="connsiteY99" fmla="*/ 572136 h 667954"/>
                <a:gd name="connsiteX100" fmla="*/ 147406 w 212019"/>
                <a:gd name="connsiteY100" fmla="*/ 649708 h 667954"/>
                <a:gd name="connsiteX101" fmla="*/ 172421 w 212019"/>
                <a:gd name="connsiteY101" fmla="*/ 656551 h 667954"/>
                <a:gd name="connsiteX102" fmla="*/ 171511 w 212019"/>
                <a:gd name="connsiteY102" fmla="*/ 657417 h 667954"/>
                <a:gd name="connsiteX103" fmla="*/ 169303 w 212019"/>
                <a:gd name="connsiteY103" fmla="*/ 664568 h 667954"/>
                <a:gd name="connsiteX104" fmla="*/ 175607 w 212019"/>
                <a:gd name="connsiteY104" fmla="*/ 666796 h 667954"/>
                <a:gd name="connsiteX105" fmla="*/ 175116 w 212019"/>
                <a:gd name="connsiteY105" fmla="*/ 667492 h 667954"/>
                <a:gd name="connsiteX106" fmla="*/ 113479 w 212019"/>
                <a:gd name="connsiteY106" fmla="*/ 590847 h 667954"/>
                <a:gd name="connsiteX107" fmla="*/ 75632 w 212019"/>
                <a:gd name="connsiteY107" fmla="*/ 404813 h 667954"/>
                <a:gd name="connsiteX108" fmla="*/ 3903 w 212019"/>
                <a:gd name="connsiteY108" fmla="*/ 51457 h 667954"/>
                <a:gd name="connsiteX109" fmla="*/ 3775 w 212019"/>
                <a:gd name="connsiteY109" fmla="*/ 38526 h 667954"/>
                <a:gd name="connsiteX110" fmla="*/ 279 w 212019"/>
                <a:gd name="connsiteY110" fmla="*/ 33856 h 667954"/>
                <a:gd name="connsiteX111" fmla="*/ 3371 w 212019"/>
                <a:gd name="connsiteY111" fmla="*/ 22181 h 667954"/>
                <a:gd name="connsiteX112" fmla="*/ 11215 w 212019"/>
                <a:gd name="connsiteY112" fmla="*/ 16178 h 667954"/>
                <a:gd name="connsiteX113" fmla="*/ 13184 w 212019"/>
                <a:gd name="connsiteY113" fmla="*/ 12909 h 667954"/>
                <a:gd name="connsiteX114" fmla="*/ 57610 w 212019"/>
                <a:gd name="connsiteY114" fmla="*/ 0 h 667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2019" h="667954">
                  <a:moveTo>
                    <a:pt x="194478" y="585450"/>
                  </a:moveTo>
                  <a:cubicBezTo>
                    <a:pt x="195598" y="584709"/>
                    <a:pt x="196345" y="585450"/>
                    <a:pt x="196345" y="586561"/>
                  </a:cubicBezTo>
                  <a:cubicBezTo>
                    <a:pt x="194104" y="592858"/>
                    <a:pt x="185887" y="595451"/>
                    <a:pt x="179537" y="594340"/>
                  </a:cubicBezTo>
                  <a:cubicBezTo>
                    <a:pt x="177669" y="594340"/>
                    <a:pt x="178043" y="591006"/>
                    <a:pt x="179910" y="591376"/>
                  </a:cubicBezTo>
                  <a:cubicBezTo>
                    <a:pt x="186260" y="592117"/>
                    <a:pt x="189995" y="589154"/>
                    <a:pt x="194478" y="585450"/>
                  </a:cubicBezTo>
                  <a:close/>
                  <a:moveTo>
                    <a:pt x="122532" y="292348"/>
                  </a:moveTo>
                  <a:cubicBezTo>
                    <a:pt x="108778" y="290190"/>
                    <a:pt x="100091" y="291629"/>
                    <a:pt x="90319" y="302059"/>
                  </a:cubicBezTo>
                  <a:lnTo>
                    <a:pt x="79620" y="313570"/>
                  </a:lnTo>
                  <a:lnTo>
                    <a:pt x="98304" y="315991"/>
                  </a:lnTo>
                  <a:cubicBezTo>
                    <a:pt x="106479" y="312831"/>
                    <a:pt x="114251" y="306510"/>
                    <a:pt x="123721" y="300635"/>
                  </a:cubicBezTo>
                  <a:lnTo>
                    <a:pt x="139786" y="299458"/>
                  </a:lnTo>
                  <a:lnTo>
                    <a:pt x="138507" y="293156"/>
                  </a:lnTo>
                  <a:close/>
                  <a:moveTo>
                    <a:pt x="46917" y="73900"/>
                  </a:moveTo>
                  <a:cubicBezTo>
                    <a:pt x="48000" y="73534"/>
                    <a:pt x="48721" y="74999"/>
                    <a:pt x="48000" y="76098"/>
                  </a:cubicBezTo>
                  <a:cubicBezTo>
                    <a:pt x="40784" y="82693"/>
                    <a:pt x="27434" y="81227"/>
                    <a:pt x="19136" y="77564"/>
                  </a:cubicBezTo>
                  <a:cubicBezTo>
                    <a:pt x="17332" y="76831"/>
                    <a:pt x="18414" y="73534"/>
                    <a:pt x="20218" y="74633"/>
                  </a:cubicBezTo>
                  <a:cubicBezTo>
                    <a:pt x="24909" y="76465"/>
                    <a:pt x="29238" y="77197"/>
                    <a:pt x="34289" y="77197"/>
                  </a:cubicBezTo>
                  <a:cubicBezTo>
                    <a:pt x="38619" y="76465"/>
                    <a:pt x="42588" y="74999"/>
                    <a:pt x="46917" y="73900"/>
                  </a:cubicBezTo>
                  <a:close/>
                  <a:moveTo>
                    <a:pt x="86049" y="30888"/>
                  </a:moveTo>
                  <a:lnTo>
                    <a:pt x="75378" y="37819"/>
                  </a:lnTo>
                  <a:cubicBezTo>
                    <a:pt x="64983" y="42405"/>
                    <a:pt x="52795" y="44720"/>
                    <a:pt x="45804" y="45610"/>
                  </a:cubicBezTo>
                  <a:cubicBezTo>
                    <a:pt x="39890" y="46501"/>
                    <a:pt x="29404" y="47836"/>
                    <a:pt x="19950" y="46812"/>
                  </a:cubicBezTo>
                  <a:lnTo>
                    <a:pt x="12508" y="44671"/>
                  </a:lnTo>
                  <a:lnTo>
                    <a:pt x="13393" y="51944"/>
                  </a:lnTo>
                  <a:lnTo>
                    <a:pt x="25269" y="53624"/>
                  </a:lnTo>
                  <a:cubicBezTo>
                    <a:pt x="30068" y="53293"/>
                    <a:pt x="34129" y="51640"/>
                    <a:pt x="38929" y="51309"/>
                  </a:cubicBezTo>
                  <a:cubicBezTo>
                    <a:pt x="40036" y="51309"/>
                    <a:pt x="40775" y="52301"/>
                    <a:pt x="40036" y="52962"/>
                  </a:cubicBezTo>
                  <a:cubicBezTo>
                    <a:pt x="36345" y="55939"/>
                    <a:pt x="30992" y="57014"/>
                    <a:pt x="25546" y="56931"/>
                  </a:cubicBezTo>
                  <a:lnTo>
                    <a:pt x="13714" y="54590"/>
                  </a:lnTo>
                  <a:lnTo>
                    <a:pt x="14798" y="63505"/>
                  </a:lnTo>
                  <a:lnTo>
                    <a:pt x="27386" y="63173"/>
                  </a:lnTo>
                  <a:cubicBezTo>
                    <a:pt x="28091" y="63508"/>
                    <a:pt x="27738" y="64510"/>
                    <a:pt x="27386" y="64844"/>
                  </a:cubicBezTo>
                  <a:cubicBezTo>
                    <a:pt x="23152" y="65513"/>
                    <a:pt x="19625" y="64844"/>
                    <a:pt x="15744" y="66181"/>
                  </a:cubicBezTo>
                  <a:lnTo>
                    <a:pt x="14849" y="63919"/>
                  </a:lnTo>
                  <a:lnTo>
                    <a:pt x="15122" y="66165"/>
                  </a:lnTo>
                  <a:lnTo>
                    <a:pt x="23785" y="96921"/>
                  </a:lnTo>
                  <a:lnTo>
                    <a:pt x="50438" y="95759"/>
                  </a:lnTo>
                  <a:cubicBezTo>
                    <a:pt x="51529" y="95759"/>
                    <a:pt x="51893" y="96794"/>
                    <a:pt x="51166" y="97484"/>
                  </a:cubicBezTo>
                  <a:lnTo>
                    <a:pt x="24184" y="98337"/>
                  </a:lnTo>
                  <a:lnTo>
                    <a:pt x="25169" y="101833"/>
                  </a:lnTo>
                  <a:lnTo>
                    <a:pt x="67207" y="309142"/>
                  </a:lnTo>
                  <a:lnTo>
                    <a:pt x="68240" y="308893"/>
                  </a:lnTo>
                  <a:cubicBezTo>
                    <a:pt x="72221" y="311051"/>
                    <a:pt x="84889" y="292708"/>
                    <a:pt x="88509" y="289471"/>
                  </a:cubicBezTo>
                  <a:cubicBezTo>
                    <a:pt x="93938" y="285155"/>
                    <a:pt x="99367" y="282277"/>
                    <a:pt x="105883" y="281198"/>
                  </a:cubicBezTo>
                  <a:cubicBezTo>
                    <a:pt x="111312" y="280299"/>
                    <a:pt x="119003" y="279580"/>
                    <a:pt x="126423" y="280164"/>
                  </a:cubicBezTo>
                  <a:lnTo>
                    <a:pt x="136613" y="283822"/>
                  </a:lnTo>
                  <a:lnTo>
                    <a:pt x="90410" y="56134"/>
                  </a:lnTo>
                  <a:cubicBezTo>
                    <a:pt x="89509" y="51816"/>
                    <a:pt x="88969" y="44620"/>
                    <a:pt x="87977" y="37558"/>
                  </a:cubicBezTo>
                  <a:close/>
                  <a:moveTo>
                    <a:pt x="66637" y="12067"/>
                  </a:moveTo>
                  <a:lnTo>
                    <a:pt x="45491" y="13688"/>
                  </a:lnTo>
                  <a:cubicBezTo>
                    <a:pt x="28508" y="17116"/>
                    <a:pt x="12646" y="24240"/>
                    <a:pt x="13901" y="31007"/>
                  </a:cubicBezTo>
                  <a:cubicBezTo>
                    <a:pt x="16051" y="41158"/>
                    <a:pt x="54295" y="37285"/>
                    <a:pt x="73132" y="27351"/>
                  </a:cubicBezTo>
                  <a:lnTo>
                    <a:pt x="80760" y="18727"/>
                  </a:lnTo>
                  <a:lnTo>
                    <a:pt x="67826" y="12111"/>
                  </a:lnTo>
                  <a:close/>
                  <a:moveTo>
                    <a:pt x="57610" y="0"/>
                  </a:moveTo>
                  <a:lnTo>
                    <a:pt x="67614" y="1408"/>
                  </a:lnTo>
                  <a:lnTo>
                    <a:pt x="69195" y="1222"/>
                  </a:lnTo>
                  <a:lnTo>
                    <a:pt x="76000" y="2588"/>
                  </a:lnTo>
                  <a:lnTo>
                    <a:pt x="79665" y="3104"/>
                  </a:lnTo>
                  <a:lnTo>
                    <a:pt x="79984" y="3388"/>
                  </a:lnTo>
                  <a:lnTo>
                    <a:pt x="84026" y="4199"/>
                  </a:lnTo>
                  <a:cubicBezTo>
                    <a:pt x="88305" y="6119"/>
                    <a:pt x="91689" y="9102"/>
                    <a:pt x="93481" y="13555"/>
                  </a:cubicBezTo>
                  <a:lnTo>
                    <a:pt x="92908" y="15037"/>
                  </a:lnTo>
                  <a:lnTo>
                    <a:pt x="88821" y="10705"/>
                  </a:lnTo>
                  <a:lnTo>
                    <a:pt x="88522" y="10983"/>
                  </a:lnTo>
                  <a:lnTo>
                    <a:pt x="91041" y="13224"/>
                  </a:lnTo>
                  <a:lnTo>
                    <a:pt x="92049" y="17258"/>
                  </a:lnTo>
                  <a:lnTo>
                    <a:pt x="92908" y="15037"/>
                  </a:lnTo>
                  <a:lnTo>
                    <a:pt x="94198" y="16404"/>
                  </a:lnTo>
                  <a:lnTo>
                    <a:pt x="92707" y="19891"/>
                  </a:lnTo>
                  <a:lnTo>
                    <a:pt x="100142" y="49657"/>
                  </a:lnTo>
                  <a:cubicBezTo>
                    <a:pt x="125374" y="173800"/>
                    <a:pt x="150605" y="297943"/>
                    <a:pt x="175836" y="422445"/>
                  </a:cubicBezTo>
                  <a:cubicBezTo>
                    <a:pt x="186289" y="474981"/>
                    <a:pt x="197103" y="527517"/>
                    <a:pt x="207556" y="580412"/>
                  </a:cubicBezTo>
                  <a:cubicBezTo>
                    <a:pt x="215486" y="617115"/>
                    <a:pt x="216928" y="646622"/>
                    <a:pt x="176557" y="667132"/>
                  </a:cubicBezTo>
                  <a:lnTo>
                    <a:pt x="175607" y="666796"/>
                  </a:lnTo>
                  <a:lnTo>
                    <a:pt x="179306" y="661555"/>
                  </a:lnTo>
                  <a:cubicBezTo>
                    <a:pt x="178810" y="658856"/>
                    <a:pt x="176557" y="656337"/>
                    <a:pt x="172953" y="656697"/>
                  </a:cubicBezTo>
                  <a:lnTo>
                    <a:pt x="172421" y="656551"/>
                  </a:lnTo>
                  <a:lnTo>
                    <a:pt x="195802" y="634314"/>
                  </a:lnTo>
                  <a:lnTo>
                    <a:pt x="199788" y="617924"/>
                  </a:lnTo>
                  <a:lnTo>
                    <a:pt x="192760" y="621856"/>
                  </a:lnTo>
                  <a:cubicBezTo>
                    <a:pt x="186690" y="622945"/>
                    <a:pt x="180209" y="622401"/>
                    <a:pt x="174733" y="620768"/>
                  </a:cubicBezTo>
                  <a:cubicBezTo>
                    <a:pt x="172907" y="620405"/>
                    <a:pt x="173637" y="618228"/>
                    <a:pt x="175463" y="618590"/>
                  </a:cubicBezTo>
                  <a:lnTo>
                    <a:pt x="200898" y="613361"/>
                  </a:lnTo>
                  <a:lnTo>
                    <a:pt x="201171" y="612237"/>
                  </a:lnTo>
                  <a:lnTo>
                    <a:pt x="199525" y="597904"/>
                  </a:lnTo>
                  <a:lnTo>
                    <a:pt x="174336" y="603381"/>
                  </a:lnTo>
                  <a:cubicBezTo>
                    <a:pt x="172907" y="603381"/>
                    <a:pt x="173264" y="601491"/>
                    <a:pt x="174336" y="601491"/>
                  </a:cubicBezTo>
                  <a:lnTo>
                    <a:pt x="199346" y="596345"/>
                  </a:lnTo>
                  <a:lnTo>
                    <a:pt x="196942" y="575407"/>
                  </a:lnTo>
                  <a:cubicBezTo>
                    <a:pt x="194167" y="562900"/>
                    <a:pt x="190682" y="550467"/>
                    <a:pt x="188452" y="539031"/>
                  </a:cubicBezTo>
                  <a:cubicBezTo>
                    <a:pt x="176557" y="480378"/>
                    <a:pt x="164663" y="421726"/>
                    <a:pt x="152768" y="363433"/>
                  </a:cubicBezTo>
                  <a:lnTo>
                    <a:pt x="140894" y="304916"/>
                  </a:lnTo>
                  <a:lnTo>
                    <a:pt x="137301" y="305976"/>
                  </a:lnTo>
                  <a:cubicBezTo>
                    <a:pt x="129797" y="307757"/>
                    <a:pt x="124436" y="311673"/>
                    <a:pt x="118361" y="316302"/>
                  </a:cubicBezTo>
                  <a:cubicBezTo>
                    <a:pt x="111929" y="320931"/>
                    <a:pt x="104781" y="324848"/>
                    <a:pt x="96920" y="326629"/>
                  </a:cubicBezTo>
                  <a:cubicBezTo>
                    <a:pt x="91381" y="327697"/>
                    <a:pt x="85037" y="327697"/>
                    <a:pt x="79543" y="326006"/>
                  </a:cubicBezTo>
                  <a:lnTo>
                    <a:pt x="68698" y="316496"/>
                  </a:lnTo>
                  <a:lnTo>
                    <a:pt x="91131" y="427123"/>
                  </a:lnTo>
                  <a:cubicBezTo>
                    <a:pt x="101224" y="475341"/>
                    <a:pt x="110956" y="523918"/>
                    <a:pt x="121048" y="572136"/>
                  </a:cubicBezTo>
                  <a:cubicBezTo>
                    <a:pt x="125374" y="593186"/>
                    <a:pt x="128077" y="633263"/>
                    <a:pt x="147406" y="649708"/>
                  </a:cubicBezTo>
                  <a:lnTo>
                    <a:pt x="172421" y="656551"/>
                  </a:lnTo>
                  <a:lnTo>
                    <a:pt x="171511" y="657417"/>
                  </a:lnTo>
                  <a:cubicBezTo>
                    <a:pt x="168267" y="658856"/>
                    <a:pt x="167997" y="662095"/>
                    <a:pt x="169303" y="664568"/>
                  </a:cubicBezTo>
                  <a:lnTo>
                    <a:pt x="175607" y="666796"/>
                  </a:lnTo>
                  <a:lnTo>
                    <a:pt x="175116" y="667492"/>
                  </a:lnTo>
                  <a:cubicBezTo>
                    <a:pt x="128978" y="673249"/>
                    <a:pt x="120328" y="623952"/>
                    <a:pt x="113479" y="590847"/>
                  </a:cubicBezTo>
                  <a:cubicBezTo>
                    <a:pt x="100863" y="528956"/>
                    <a:pt x="88248" y="467065"/>
                    <a:pt x="75632" y="404813"/>
                  </a:cubicBezTo>
                  <a:cubicBezTo>
                    <a:pt x="51842" y="287148"/>
                    <a:pt x="27693" y="169122"/>
                    <a:pt x="3903" y="51457"/>
                  </a:cubicBezTo>
                  <a:lnTo>
                    <a:pt x="3775" y="38526"/>
                  </a:lnTo>
                  <a:lnTo>
                    <a:pt x="279" y="33856"/>
                  </a:lnTo>
                  <a:cubicBezTo>
                    <a:pt x="-617" y="29404"/>
                    <a:pt x="705" y="25531"/>
                    <a:pt x="3371" y="22181"/>
                  </a:cubicBezTo>
                  <a:lnTo>
                    <a:pt x="11215" y="16178"/>
                  </a:lnTo>
                  <a:lnTo>
                    <a:pt x="13184" y="12909"/>
                  </a:lnTo>
                  <a:cubicBezTo>
                    <a:pt x="22556" y="4588"/>
                    <a:pt x="37785" y="540"/>
                    <a:pt x="57610" y="0"/>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9" name="Freeform 8">
              <a:extLst>
                <a:ext uri="{FF2B5EF4-FFF2-40B4-BE49-F238E27FC236}">
                  <a16:creationId xmlns:a16="http://schemas.microsoft.com/office/drawing/2014/main" id="{A7EC3709-E856-2E4A-A456-87B93D8A8432}"/>
                </a:ext>
              </a:extLst>
            </p:cNvPr>
            <p:cNvSpPr>
              <a:spLocks noChangeArrowheads="1"/>
            </p:cNvSpPr>
            <p:nvPr/>
          </p:nvSpPr>
          <p:spPr bwMode="auto">
            <a:xfrm rot="6102060">
              <a:off x="10533960" y="5631725"/>
              <a:ext cx="430236" cy="1142950"/>
            </a:xfrm>
            <a:custGeom>
              <a:avLst/>
              <a:gdLst>
                <a:gd name="connsiteX0" fmla="*/ 234071 w 248287"/>
                <a:gd name="connsiteY0" fmla="*/ 588010 h 660625"/>
                <a:gd name="connsiteX1" fmla="*/ 234433 w 248287"/>
                <a:gd name="connsiteY1" fmla="*/ 589475 h 660625"/>
                <a:gd name="connsiteX2" fmla="*/ 208390 w 248287"/>
                <a:gd name="connsiteY2" fmla="*/ 596802 h 660625"/>
                <a:gd name="connsiteX3" fmla="*/ 208390 w 248287"/>
                <a:gd name="connsiteY3" fmla="*/ 594604 h 660625"/>
                <a:gd name="connsiteX4" fmla="*/ 234071 w 248287"/>
                <a:gd name="connsiteY4" fmla="*/ 588010 h 660625"/>
                <a:gd name="connsiteX5" fmla="*/ 227073 w 248287"/>
                <a:gd name="connsiteY5" fmla="*/ 578489 h 660625"/>
                <a:gd name="connsiteX6" fmla="*/ 228470 w 248287"/>
                <a:gd name="connsiteY6" fmla="*/ 579600 h 660625"/>
                <a:gd name="connsiteX7" fmla="*/ 213452 w 248287"/>
                <a:gd name="connsiteY7" fmla="*/ 588490 h 660625"/>
                <a:gd name="connsiteX8" fmla="*/ 213802 w 248287"/>
                <a:gd name="connsiteY8" fmla="*/ 585527 h 660625"/>
                <a:gd name="connsiteX9" fmla="*/ 227073 w 248287"/>
                <a:gd name="connsiteY9" fmla="*/ 578489 h 660625"/>
                <a:gd name="connsiteX10" fmla="*/ 155854 w 248287"/>
                <a:gd name="connsiteY10" fmla="*/ 289358 h 660625"/>
                <a:gd name="connsiteX11" fmla="*/ 139407 w 248287"/>
                <a:gd name="connsiteY11" fmla="*/ 289634 h 660625"/>
                <a:gd name="connsiteX12" fmla="*/ 107475 w 248287"/>
                <a:gd name="connsiteY12" fmla="*/ 300769 h 660625"/>
                <a:gd name="connsiteX13" fmla="*/ 96499 w 248287"/>
                <a:gd name="connsiteY13" fmla="*/ 314465 h 660625"/>
                <a:gd name="connsiteX14" fmla="*/ 96143 w 248287"/>
                <a:gd name="connsiteY14" fmla="*/ 314536 h 660625"/>
                <a:gd name="connsiteX15" fmla="*/ 116834 w 248287"/>
                <a:gd name="connsiteY15" fmla="*/ 315998 h 660625"/>
                <a:gd name="connsiteX16" fmla="*/ 141302 w 248287"/>
                <a:gd name="connsiteY16" fmla="*/ 298230 h 660625"/>
                <a:gd name="connsiteX17" fmla="*/ 157621 w 248287"/>
                <a:gd name="connsiteY17" fmla="*/ 296003 h 660625"/>
                <a:gd name="connsiteX18" fmla="*/ 86956 w 248287"/>
                <a:gd name="connsiteY18" fmla="*/ 30032 h 660625"/>
                <a:gd name="connsiteX19" fmla="*/ 75789 w 248287"/>
                <a:gd name="connsiteY19" fmla="*/ 38416 h 660625"/>
                <a:gd name="connsiteX20" fmla="*/ 46708 w 248287"/>
                <a:gd name="connsiteY20" fmla="*/ 48290 h 660625"/>
                <a:gd name="connsiteX21" fmla="*/ 20898 w 248287"/>
                <a:gd name="connsiteY21" fmla="*/ 50579 h 660625"/>
                <a:gd name="connsiteX22" fmla="*/ 15422 w 248287"/>
                <a:gd name="connsiteY22" fmla="*/ 49287 h 660625"/>
                <a:gd name="connsiteX23" fmla="*/ 16483 w 248287"/>
                <a:gd name="connsiteY23" fmla="*/ 55163 h 660625"/>
                <a:gd name="connsiteX24" fmla="*/ 27373 w 248287"/>
                <a:gd name="connsiteY24" fmla="*/ 56085 h 660625"/>
                <a:gd name="connsiteX25" fmla="*/ 40876 w 248287"/>
                <a:gd name="connsiteY25" fmla="*/ 52656 h 660625"/>
                <a:gd name="connsiteX26" fmla="*/ 41971 w 248287"/>
                <a:gd name="connsiteY26" fmla="*/ 54942 h 660625"/>
                <a:gd name="connsiteX27" fmla="*/ 28103 w 248287"/>
                <a:gd name="connsiteY27" fmla="*/ 59942 h 660625"/>
                <a:gd name="connsiteX28" fmla="*/ 16981 w 248287"/>
                <a:gd name="connsiteY28" fmla="*/ 57924 h 660625"/>
                <a:gd name="connsiteX29" fmla="*/ 18640 w 248287"/>
                <a:gd name="connsiteY29" fmla="*/ 67121 h 660625"/>
                <a:gd name="connsiteX30" fmla="*/ 29350 w 248287"/>
                <a:gd name="connsiteY30" fmla="*/ 65752 h 660625"/>
                <a:gd name="connsiteX31" fmla="*/ 29005 w 248287"/>
                <a:gd name="connsiteY31" fmla="*/ 68134 h 660625"/>
                <a:gd name="connsiteX32" fmla="*/ 19437 w 248287"/>
                <a:gd name="connsiteY32" fmla="*/ 70264 h 660625"/>
                <a:gd name="connsiteX33" fmla="*/ 22504 w 248287"/>
                <a:gd name="connsiteY33" fmla="*/ 78938 h 660625"/>
                <a:gd name="connsiteX34" fmla="*/ 22504 w 248287"/>
                <a:gd name="connsiteY34" fmla="*/ 78937 h 660625"/>
                <a:gd name="connsiteX35" fmla="*/ 36575 w 248287"/>
                <a:gd name="connsiteY35" fmla="*/ 80348 h 660625"/>
                <a:gd name="connsiteX36" fmla="*/ 48842 w 248287"/>
                <a:gd name="connsiteY36" fmla="*/ 76821 h 660625"/>
                <a:gd name="connsiteX37" fmla="*/ 50285 w 248287"/>
                <a:gd name="connsiteY37" fmla="*/ 78584 h 660625"/>
                <a:gd name="connsiteX38" fmla="*/ 36575 w 248287"/>
                <a:gd name="connsiteY38" fmla="*/ 84052 h 660625"/>
                <a:gd name="connsiteX39" fmla="*/ 23716 w 248287"/>
                <a:gd name="connsiteY39" fmla="*/ 82366 h 660625"/>
                <a:gd name="connsiteX40" fmla="*/ 29934 w 248287"/>
                <a:gd name="connsiteY40" fmla="*/ 99951 h 660625"/>
                <a:gd name="connsiteX41" fmla="*/ 55899 w 248287"/>
                <a:gd name="connsiteY41" fmla="*/ 97106 h 660625"/>
                <a:gd name="connsiteX42" fmla="*/ 56626 w 248287"/>
                <a:gd name="connsiteY42" fmla="*/ 99011 h 660625"/>
                <a:gd name="connsiteX43" fmla="*/ 30577 w 248287"/>
                <a:gd name="connsiteY43" fmla="*/ 101770 h 660625"/>
                <a:gd name="connsiteX44" fmla="*/ 31336 w 248287"/>
                <a:gd name="connsiteY44" fmla="*/ 103916 h 660625"/>
                <a:gd name="connsiteX45" fmla="*/ 85849 w 248287"/>
                <a:gd name="connsiteY45" fmla="*/ 308916 h 660625"/>
                <a:gd name="connsiteX46" fmla="*/ 95819 w 248287"/>
                <a:gd name="connsiteY46" fmla="*/ 300994 h 660625"/>
                <a:gd name="connsiteX47" fmla="*/ 105661 w 248287"/>
                <a:gd name="connsiteY47" fmla="*/ 288916 h 660625"/>
                <a:gd name="connsiteX48" fmla="*/ 121990 w 248287"/>
                <a:gd name="connsiteY48" fmla="*/ 279216 h 660625"/>
                <a:gd name="connsiteX49" fmla="*/ 142763 w 248287"/>
                <a:gd name="connsiteY49" fmla="*/ 277106 h 660625"/>
                <a:gd name="connsiteX50" fmla="*/ 153442 w 248287"/>
                <a:gd name="connsiteY50" fmla="*/ 280287 h 660625"/>
                <a:gd name="connsiteX51" fmla="*/ 93445 w 248287"/>
                <a:gd name="connsiteY51" fmla="*/ 54641 h 660625"/>
                <a:gd name="connsiteX52" fmla="*/ 68782 w 248287"/>
                <a:gd name="connsiteY52" fmla="*/ 12534 h 660625"/>
                <a:gd name="connsiteX53" fmla="*/ 14088 w 248287"/>
                <a:gd name="connsiteY53" fmla="*/ 35004 h 660625"/>
                <a:gd name="connsiteX54" fmla="*/ 72814 w 248287"/>
                <a:gd name="connsiteY54" fmla="*/ 27834 h 660625"/>
                <a:gd name="connsiteX55" fmla="*/ 80951 w 248287"/>
                <a:gd name="connsiteY55" fmla="*/ 17627 h 660625"/>
                <a:gd name="connsiteX56" fmla="*/ 78721 w 248287"/>
                <a:gd name="connsiteY56" fmla="*/ 16617 h 660625"/>
                <a:gd name="connsiteX57" fmla="*/ 57696 w 248287"/>
                <a:gd name="connsiteY57" fmla="*/ 330 h 660625"/>
                <a:gd name="connsiteX58" fmla="*/ 79830 w 248287"/>
                <a:gd name="connsiteY58" fmla="*/ 2179 h 660625"/>
                <a:gd name="connsiteX59" fmla="*/ 82297 w 248287"/>
                <a:gd name="connsiteY59" fmla="*/ 4127 h 660625"/>
                <a:gd name="connsiteX60" fmla="*/ 82577 w 248287"/>
                <a:gd name="connsiteY60" fmla="*/ 4169 h 660625"/>
                <a:gd name="connsiteX61" fmla="*/ 84346 w 248287"/>
                <a:gd name="connsiteY61" fmla="*/ 5747 h 660625"/>
                <a:gd name="connsiteX62" fmla="*/ 91775 w 248287"/>
                <a:gd name="connsiteY62" fmla="*/ 11615 h 660625"/>
                <a:gd name="connsiteX63" fmla="*/ 92097 w 248287"/>
                <a:gd name="connsiteY63" fmla="*/ 12659 h 660625"/>
                <a:gd name="connsiteX64" fmla="*/ 92592 w 248287"/>
                <a:gd name="connsiteY64" fmla="*/ 13101 h 660625"/>
                <a:gd name="connsiteX65" fmla="*/ 92404 w 248287"/>
                <a:gd name="connsiteY65" fmla="*/ 13655 h 660625"/>
                <a:gd name="connsiteX66" fmla="*/ 92896 w 248287"/>
                <a:gd name="connsiteY66" fmla="*/ 15249 h 660625"/>
                <a:gd name="connsiteX67" fmla="*/ 93309 w 248287"/>
                <a:gd name="connsiteY67" fmla="*/ 15614 h 660625"/>
                <a:gd name="connsiteX68" fmla="*/ 93148 w 248287"/>
                <a:gd name="connsiteY68" fmla="*/ 16065 h 660625"/>
                <a:gd name="connsiteX69" fmla="*/ 102833 w 248287"/>
                <a:gd name="connsiteY69" fmla="*/ 47447 h 660625"/>
                <a:gd name="connsiteX70" fmla="*/ 200690 w 248287"/>
                <a:gd name="connsiteY70" fmla="*/ 414676 h 660625"/>
                <a:gd name="connsiteX71" fmla="*/ 242216 w 248287"/>
                <a:gd name="connsiteY71" fmla="*/ 570775 h 660625"/>
                <a:gd name="connsiteX72" fmla="*/ 215856 w 248287"/>
                <a:gd name="connsiteY72" fmla="*/ 659255 h 660625"/>
                <a:gd name="connsiteX73" fmla="*/ 214821 w 248287"/>
                <a:gd name="connsiteY73" fmla="*/ 658957 h 660625"/>
                <a:gd name="connsiteX74" fmla="*/ 218248 w 248287"/>
                <a:gd name="connsiteY74" fmla="*/ 653455 h 660625"/>
                <a:gd name="connsiteX75" fmla="*/ 211523 w 248287"/>
                <a:gd name="connsiteY75" fmla="*/ 649184 h 660625"/>
                <a:gd name="connsiteX76" fmla="*/ 210880 w 248287"/>
                <a:gd name="connsiteY76" fmla="*/ 649044 h 660625"/>
                <a:gd name="connsiteX77" fmla="*/ 233087 w 248287"/>
                <a:gd name="connsiteY77" fmla="*/ 625226 h 660625"/>
                <a:gd name="connsiteX78" fmla="*/ 236022 w 248287"/>
                <a:gd name="connsiteY78" fmla="*/ 609322 h 660625"/>
                <a:gd name="connsiteX79" fmla="*/ 227776 w 248287"/>
                <a:gd name="connsiteY79" fmla="*/ 614892 h 660625"/>
                <a:gd name="connsiteX80" fmla="*/ 209957 w 248287"/>
                <a:gd name="connsiteY80" fmla="*/ 615174 h 660625"/>
                <a:gd name="connsiteX81" fmla="*/ 210669 w 248287"/>
                <a:gd name="connsiteY81" fmla="*/ 612542 h 660625"/>
                <a:gd name="connsiteX82" fmla="*/ 236805 w 248287"/>
                <a:gd name="connsiteY82" fmla="*/ 605081 h 660625"/>
                <a:gd name="connsiteX83" fmla="*/ 237218 w 248287"/>
                <a:gd name="connsiteY83" fmla="*/ 602844 h 660625"/>
                <a:gd name="connsiteX84" fmla="*/ 220189 w 248287"/>
                <a:gd name="connsiteY84" fmla="*/ 530491 h 660625"/>
                <a:gd name="connsiteX85" fmla="*/ 173969 w 248287"/>
                <a:gd name="connsiteY85" fmla="*/ 357487 h 660625"/>
                <a:gd name="connsiteX86" fmla="*/ 159139 w 248287"/>
                <a:gd name="connsiteY86" fmla="*/ 301713 h 660625"/>
                <a:gd name="connsiteX87" fmla="*/ 155360 w 248287"/>
                <a:gd name="connsiteY87" fmla="*/ 302993 h 660625"/>
                <a:gd name="connsiteX88" fmla="*/ 136976 w 248287"/>
                <a:gd name="connsiteY88" fmla="*/ 315082 h 660625"/>
                <a:gd name="connsiteX89" fmla="*/ 116068 w 248287"/>
                <a:gd name="connsiteY89" fmla="*/ 326805 h 660625"/>
                <a:gd name="connsiteX90" fmla="*/ 98720 w 248287"/>
                <a:gd name="connsiteY90" fmla="*/ 327354 h 660625"/>
                <a:gd name="connsiteX91" fmla="*/ 88648 w 248287"/>
                <a:gd name="connsiteY91" fmla="*/ 319444 h 660625"/>
                <a:gd name="connsiteX92" fmla="*/ 116555 w 248287"/>
                <a:gd name="connsiteY92" fmla="*/ 424387 h 660625"/>
                <a:gd name="connsiteX93" fmla="*/ 154470 w 248287"/>
                <a:gd name="connsiteY93" fmla="*/ 567897 h 660625"/>
                <a:gd name="connsiteX94" fmla="*/ 185699 w 248287"/>
                <a:gd name="connsiteY94" fmla="*/ 643564 h 660625"/>
                <a:gd name="connsiteX95" fmla="*/ 210880 w 248287"/>
                <a:gd name="connsiteY95" fmla="*/ 649044 h 660625"/>
                <a:gd name="connsiteX96" fmla="*/ 210079 w 248287"/>
                <a:gd name="connsiteY96" fmla="*/ 649903 h 660625"/>
                <a:gd name="connsiteX97" fmla="*/ 208499 w 248287"/>
                <a:gd name="connsiteY97" fmla="*/ 657142 h 660625"/>
                <a:gd name="connsiteX98" fmla="*/ 214821 w 248287"/>
                <a:gd name="connsiteY98" fmla="*/ 658957 h 660625"/>
                <a:gd name="connsiteX99" fmla="*/ 214412 w 248287"/>
                <a:gd name="connsiteY99" fmla="*/ 659614 h 660625"/>
                <a:gd name="connsiteX100" fmla="*/ 148331 w 248287"/>
                <a:gd name="connsiteY100" fmla="*/ 586960 h 660625"/>
                <a:gd name="connsiteX101" fmla="*/ 99583 w 248287"/>
                <a:gd name="connsiteY101" fmla="*/ 403526 h 660625"/>
                <a:gd name="connsiteX102" fmla="*/ 6781 w 248287"/>
                <a:gd name="connsiteY102" fmla="*/ 55000 h 660625"/>
                <a:gd name="connsiteX103" fmla="*/ 6102 w 248287"/>
                <a:gd name="connsiteY103" fmla="*/ 45287 h 660625"/>
                <a:gd name="connsiteX104" fmla="*/ 466 w 248287"/>
                <a:gd name="connsiteY104" fmla="*/ 38595 h 660625"/>
                <a:gd name="connsiteX105" fmla="*/ 2880 w 248287"/>
                <a:gd name="connsiteY105" fmla="*/ 26740 h 660625"/>
                <a:gd name="connsiteX106" fmla="*/ 12449 w 248287"/>
                <a:gd name="connsiteY106" fmla="*/ 18528 h 660625"/>
                <a:gd name="connsiteX107" fmla="*/ 13823 w 248287"/>
                <a:gd name="connsiteY107" fmla="*/ 15931 h 660625"/>
                <a:gd name="connsiteX108" fmla="*/ 57696 w 248287"/>
                <a:gd name="connsiteY108" fmla="*/ 330 h 66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48287" h="660625">
                  <a:moveTo>
                    <a:pt x="234071" y="588010"/>
                  </a:moveTo>
                  <a:cubicBezTo>
                    <a:pt x="234795" y="587643"/>
                    <a:pt x="235156" y="589109"/>
                    <a:pt x="234433" y="589475"/>
                  </a:cubicBezTo>
                  <a:cubicBezTo>
                    <a:pt x="227199" y="594604"/>
                    <a:pt x="217071" y="596436"/>
                    <a:pt x="208390" y="596802"/>
                  </a:cubicBezTo>
                  <a:cubicBezTo>
                    <a:pt x="206943" y="596802"/>
                    <a:pt x="207305" y="594604"/>
                    <a:pt x="208390" y="594604"/>
                  </a:cubicBezTo>
                  <a:cubicBezTo>
                    <a:pt x="217433" y="594237"/>
                    <a:pt x="225390" y="590574"/>
                    <a:pt x="234071" y="588010"/>
                  </a:cubicBezTo>
                  <a:close/>
                  <a:moveTo>
                    <a:pt x="227073" y="578489"/>
                  </a:moveTo>
                  <a:cubicBezTo>
                    <a:pt x="227771" y="578118"/>
                    <a:pt x="228819" y="578489"/>
                    <a:pt x="228470" y="579600"/>
                  </a:cubicBezTo>
                  <a:cubicBezTo>
                    <a:pt x="227073" y="585897"/>
                    <a:pt x="219389" y="588861"/>
                    <a:pt x="213452" y="588490"/>
                  </a:cubicBezTo>
                  <a:cubicBezTo>
                    <a:pt x="211706" y="588120"/>
                    <a:pt x="211706" y="585156"/>
                    <a:pt x="213802" y="585527"/>
                  </a:cubicBezTo>
                  <a:cubicBezTo>
                    <a:pt x="219739" y="585897"/>
                    <a:pt x="222882" y="582563"/>
                    <a:pt x="227073" y="578489"/>
                  </a:cubicBezTo>
                  <a:close/>
                  <a:moveTo>
                    <a:pt x="155854" y="289358"/>
                  </a:moveTo>
                  <a:lnTo>
                    <a:pt x="139407" y="289634"/>
                  </a:lnTo>
                  <a:cubicBezTo>
                    <a:pt x="125618" y="288197"/>
                    <a:pt x="116910" y="289993"/>
                    <a:pt x="107475" y="300769"/>
                  </a:cubicBezTo>
                  <a:cubicBezTo>
                    <a:pt x="104210" y="304721"/>
                    <a:pt x="100763" y="310468"/>
                    <a:pt x="96499" y="314465"/>
                  </a:cubicBezTo>
                  <a:lnTo>
                    <a:pt x="96143" y="314536"/>
                  </a:lnTo>
                  <a:lnTo>
                    <a:pt x="116834" y="315998"/>
                  </a:lnTo>
                  <a:cubicBezTo>
                    <a:pt x="124900" y="312151"/>
                    <a:pt x="132290" y="305008"/>
                    <a:pt x="141302" y="298230"/>
                  </a:cubicBezTo>
                  <a:lnTo>
                    <a:pt x="157621" y="296003"/>
                  </a:lnTo>
                  <a:close/>
                  <a:moveTo>
                    <a:pt x="86956" y="30032"/>
                  </a:moveTo>
                  <a:lnTo>
                    <a:pt x="75789" y="38416"/>
                  </a:lnTo>
                  <a:cubicBezTo>
                    <a:pt x="65707" y="43712"/>
                    <a:pt x="53698" y="46854"/>
                    <a:pt x="46708" y="48290"/>
                  </a:cubicBezTo>
                  <a:cubicBezTo>
                    <a:pt x="40793" y="49368"/>
                    <a:pt x="30398" y="51163"/>
                    <a:pt x="20898" y="50579"/>
                  </a:cubicBezTo>
                  <a:lnTo>
                    <a:pt x="15422" y="49287"/>
                  </a:lnTo>
                  <a:lnTo>
                    <a:pt x="16483" y="55163"/>
                  </a:lnTo>
                  <a:lnTo>
                    <a:pt x="27373" y="56085"/>
                  </a:lnTo>
                  <a:cubicBezTo>
                    <a:pt x="32118" y="55704"/>
                    <a:pt x="36132" y="53418"/>
                    <a:pt x="40876" y="52656"/>
                  </a:cubicBezTo>
                  <a:cubicBezTo>
                    <a:pt x="41971" y="52656"/>
                    <a:pt x="43066" y="53799"/>
                    <a:pt x="41971" y="54942"/>
                  </a:cubicBezTo>
                  <a:cubicBezTo>
                    <a:pt x="38504" y="58371"/>
                    <a:pt x="33395" y="59800"/>
                    <a:pt x="28103" y="59942"/>
                  </a:cubicBezTo>
                  <a:lnTo>
                    <a:pt x="16981" y="57924"/>
                  </a:lnTo>
                  <a:lnTo>
                    <a:pt x="18640" y="67121"/>
                  </a:lnTo>
                  <a:lnTo>
                    <a:pt x="29350" y="65752"/>
                  </a:lnTo>
                  <a:cubicBezTo>
                    <a:pt x="30386" y="66546"/>
                    <a:pt x="30041" y="67737"/>
                    <a:pt x="29005" y="68134"/>
                  </a:cubicBezTo>
                  <a:lnTo>
                    <a:pt x="19437" y="70264"/>
                  </a:lnTo>
                  <a:lnTo>
                    <a:pt x="22504" y="78938"/>
                  </a:lnTo>
                  <a:lnTo>
                    <a:pt x="22504" y="78937"/>
                  </a:lnTo>
                  <a:cubicBezTo>
                    <a:pt x="27195" y="80348"/>
                    <a:pt x="31885" y="81054"/>
                    <a:pt x="36575" y="80348"/>
                  </a:cubicBezTo>
                  <a:cubicBezTo>
                    <a:pt x="41266" y="79996"/>
                    <a:pt x="44874" y="77879"/>
                    <a:pt x="48842" y="76821"/>
                  </a:cubicBezTo>
                  <a:cubicBezTo>
                    <a:pt x="50285" y="76468"/>
                    <a:pt x="51007" y="77879"/>
                    <a:pt x="50285" y="78584"/>
                  </a:cubicBezTo>
                  <a:cubicBezTo>
                    <a:pt x="46858" y="82112"/>
                    <a:pt x="41807" y="83700"/>
                    <a:pt x="36575" y="84052"/>
                  </a:cubicBezTo>
                  <a:lnTo>
                    <a:pt x="23716" y="82366"/>
                  </a:lnTo>
                  <a:lnTo>
                    <a:pt x="29934" y="99951"/>
                  </a:lnTo>
                  <a:lnTo>
                    <a:pt x="55899" y="97106"/>
                  </a:lnTo>
                  <a:cubicBezTo>
                    <a:pt x="56990" y="97106"/>
                    <a:pt x="57354" y="98630"/>
                    <a:pt x="56626" y="99011"/>
                  </a:cubicBezTo>
                  <a:lnTo>
                    <a:pt x="30577" y="101770"/>
                  </a:lnTo>
                  <a:lnTo>
                    <a:pt x="31336" y="103916"/>
                  </a:lnTo>
                  <a:lnTo>
                    <a:pt x="85849" y="308916"/>
                  </a:lnTo>
                  <a:lnTo>
                    <a:pt x="95819" y="300994"/>
                  </a:lnTo>
                  <a:cubicBezTo>
                    <a:pt x="99765" y="296100"/>
                    <a:pt x="103665" y="290532"/>
                    <a:pt x="105661" y="288916"/>
                  </a:cubicBezTo>
                  <a:cubicBezTo>
                    <a:pt x="110015" y="283886"/>
                    <a:pt x="115458" y="280653"/>
                    <a:pt x="121990" y="279216"/>
                  </a:cubicBezTo>
                  <a:cubicBezTo>
                    <a:pt x="127614" y="277959"/>
                    <a:pt x="135325" y="276881"/>
                    <a:pt x="142763" y="277106"/>
                  </a:cubicBezTo>
                  <a:lnTo>
                    <a:pt x="153442" y="280287"/>
                  </a:lnTo>
                  <a:lnTo>
                    <a:pt x="93445" y="54641"/>
                  </a:lnTo>
                  <a:close/>
                  <a:moveTo>
                    <a:pt x="68782" y="12534"/>
                  </a:moveTo>
                  <a:cubicBezTo>
                    <a:pt x="47425" y="11844"/>
                    <a:pt x="11399" y="25040"/>
                    <a:pt x="14088" y="35004"/>
                  </a:cubicBezTo>
                  <a:cubicBezTo>
                    <a:pt x="16776" y="45238"/>
                    <a:pt x="54550" y="38909"/>
                    <a:pt x="72814" y="27834"/>
                  </a:cubicBezTo>
                  <a:lnTo>
                    <a:pt x="80951" y="17627"/>
                  </a:lnTo>
                  <a:lnTo>
                    <a:pt x="78721" y="16617"/>
                  </a:lnTo>
                  <a:close/>
                  <a:moveTo>
                    <a:pt x="57696" y="330"/>
                  </a:moveTo>
                  <a:cubicBezTo>
                    <a:pt x="67265" y="-479"/>
                    <a:pt x="74397" y="217"/>
                    <a:pt x="79830" y="2179"/>
                  </a:cubicBezTo>
                  <a:lnTo>
                    <a:pt x="82297" y="4127"/>
                  </a:lnTo>
                  <a:lnTo>
                    <a:pt x="82577" y="4169"/>
                  </a:lnTo>
                  <a:lnTo>
                    <a:pt x="84346" y="5747"/>
                  </a:lnTo>
                  <a:lnTo>
                    <a:pt x="91775" y="11615"/>
                  </a:lnTo>
                  <a:lnTo>
                    <a:pt x="92097" y="12659"/>
                  </a:lnTo>
                  <a:lnTo>
                    <a:pt x="92592" y="13101"/>
                  </a:lnTo>
                  <a:lnTo>
                    <a:pt x="92404" y="13655"/>
                  </a:lnTo>
                  <a:lnTo>
                    <a:pt x="92896" y="15249"/>
                  </a:lnTo>
                  <a:lnTo>
                    <a:pt x="93309" y="15614"/>
                  </a:lnTo>
                  <a:lnTo>
                    <a:pt x="93148" y="16065"/>
                  </a:lnTo>
                  <a:lnTo>
                    <a:pt x="102833" y="47447"/>
                  </a:lnTo>
                  <a:cubicBezTo>
                    <a:pt x="135332" y="170096"/>
                    <a:pt x="168191" y="292386"/>
                    <a:pt x="200690" y="414676"/>
                  </a:cubicBezTo>
                  <a:cubicBezTo>
                    <a:pt x="214412" y="466829"/>
                    <a:pt x="228133" y="518622"/>
                    <a:pt x="242216" y="570775"/>
                  </a:cubicBezTo>
                  <a:cubicBezTo>
                    <a:pt x="251605" y="607102"/>
                    <a:pt x="254854" y="636235"/>
                    <a:pt x="215856" y="659255"/>
                  </a:cubicBezTo>
                  <a:lnTo>
                    <a:pt x="214821" y="658957"/>
                  </a:lnTo>
                  <a:lnTo>
                    <a:pt x="218248" y="653455"/>
                  </a:lnTo>
                  <a:cubicBezTo>
                    <a:pt x="217481" y="650802"/>
                    <a:pt x="214953" y="648464"/>
                    <a:pt x="211523" y="649184"/>
                  </a:cubicBezTo>
                  <a:lnTo>
                    <a:pt x="210880" y="649044"/>
                  </a:lnTo>
                  <a:lnTo>
                    <a:pt x="233087" y="625226"/>
                  </a:lnTo>
                  <a:lnTo>
                    <a:pt x="236022" y="609322"/>
                  </a:lnTo>
                  <a:lnTo>
                    <a:pt x="227776" y="614892"/>
                  </a:lnTo>
                  <a:cubicBezTo>
                    <a:pt x="221895" y="616396"/>
                    <a:pt x="215481" y="616302"/>
                    <a:pt x="209957" y="615174"/>
                  </a:cubicBezTo>
                  <a:cubicBezTo>
                    <a:pt x="208531" y="614798"/>
                    <a:pt x="208888" y="612542"/>
                    <a:pt x="210669" y="612542"/>
                  </a:cubicBezTo>
                  <a:lnTo>
                    <a:pt x="236805" y="605081"/>
                  </a:lnTo>
                  <a:lnTo>
                    <a:pt x="237218" y="602844"/>
                  </a:lnTo>
                  <a:cubicBezTo>
                    <a:pt x="237111" y="579338"/>
                    <a:pt x="226079" y="553151"/>
                    <a:pt x="220189" y="530491"/>
                  </a:cubicBezTo>
                  <a:cubicBezTo>
                    <a:pt x="204662" y="472943"/>
                    <a:pt x="189135" y="415395"/>
                    <a:pt x="173969" y="357487"/>
                  </a:cubicBezTo>
                  <a:lnTo>
                    <a:pt x="159139" y="301713"/>
                  </a:lnTo>
                  <a:lnTo>
                    <a:pt x="155360" y="302993"/>
                  </a:lnTo>
                  <a:cubicBezTo>
                    <a:pt x="148151" y="305557"/>
                    <a:pt x="142743" y="309953"/>
                    <a:pt x="136976" y="315082"/>
                  </a:cubicBezTo>
                  <a:cubicBezTo>
                    <a:pt x="130848" y="319844"/>
                    <a:pt x="123998" y="324607"/>
                    <a:pt x="116068" y="326805"/>
                  </a:cubicBezTo>
                  <a:cubicBezTo>
                    <a:pt x="110661" y="328453"/>
                    <a:pt x="104352" y="328820"/>
                    <a:pt x="98720" y="327354"/>
                  </a:cubicBezTo>
                  <a:lnTo>
                    <a:pt x="88648" y="319444"/>
                  </a:lnTo>
                  <a:lnTo>
                    <a:pt x="116555" y="424387"/>
                  </a:lnTo>
                  <a:cubicBezTo>
                    <a:pt x="129193" y="472224"/>
                    <a:pt x="141831" y="520061"/>
                    <a:pt x="154470" y="567897"/>
                  </a:cubicBezTo>
                  <a:cubicBezTo>
                    <a:pt x="160157" y="588669"/>
                    <a:pt x="165438" y="628255"/>
                    <a:pt x="185699" y="643564"/>
                  </a:cubicBezTo>
                  <a:lnTo>
                    <a:pt x="210880" y="649044"/>
                  </a:lnTo>
                  <a:lnTo>
                    <a:pt x="210079" y="649903"/>
                  </a:lnTo>
                  <a:cubicBezTo>
                    <a:pt x="207190" y="651522"/>
                    <a:pt x="207099" y="654759"/>
                    <a:pt x="208499" y="657142"/>
                  </a:cubicBezTo>
                  <a:lnTo>
                    <a:pt x="214821" y="658957"/>
                  </a:lnTo>
                  <a:lnTo>
                    <a:pt x="214412" y="659614"/>
                  </a:lnTo>
                  <a:cubicBezTo>
                    <a:pt x="168552" y="668247"/>
                    <a:pt x="156997" y="619690"/>
                    <a:pt x="148331" y="586960"/>
                  </a:cubicBezTo>
                  <a:cubicBezTo>
                    <a:pt x="132082" y="525456"/>
                    <a:pt x="115833" y="464311"/>
                    <a:pt x="99583" y="403526"/>
                  </a:cubicBezTo>
                  <a:cubicBezTo>
                    <a:pt x="68529" y="287350"/>
                    <a:pt x="37836" y="171175"/>
                    <a:pt x="6781" y="55000"/>
                  </a:cubicBezTo>
                  <a:lnTo>
                    <a:pt x="6102" y="45287"/>
                  </a:lnTo>
                  <a:lnTo>
                    <a:pt x="466" y="38595"/>
                  </a:lnTo>
                  <a:cubicBezTo>
                    <a:pt x="-699" y="34197"/>
                    <a:pt x="399" y="30247"/>
                    <a:pt x="2880" y="26740"/>
                  </a:cubicBezTo>
                  <a:lnTo>
                    <a:pt x="12449" y="18528"/>
                  </a:lnTo>
                  <a:lnTo>
                    <a:pt x="13823" y="15931"/>
                  </a:lnTo>
                  <a:cubicBezTo>
                    <a:pt x="22760" y="7074"/>
                    <a:pt x="37836" y="2128"/>
                    <a:pt x="57696" y="330"/>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0" name="Freeform 9">
              <a:extLst>
                <a:ext uri="{FF2B5EF4-FFF2-40B4-BE49-F238E27FC236}">
                  <a16:creationId xmlns:a16="http://schemas.microsoft.com/office/drawing/2014/main" id="{89ACEE53-DB78-FD45-B619-83C9FF467386}"/>
                </a:ext>
              </a:extLst>
            </p:cNvPr>
            <p:cNvSpPr>
              <a:spLocks noChangeArrowheads="1"/>
            </p:cNvSpPr>
            <p:nvPr/>
          </p:nvSpPr>
          <p:spPr bwMode="auto">
            <a:xfrm rot="19452542">
              <a:off x="9323566" y="4529090"/>
              <a:ext cx="496865" cy="855709"/>
            </a:xfrm>
            <a:custGeom>
              <a:avLst/>
              <a:gdLst>
                <a:gd name="connsiteX0" fmla="*/ 334336 w 361501"/>
                <a:gd name="connsiteY0" fmla="*/ 532431 h 620828"/>
                <a:gd name="connsiteX1" fmla="*/ 335779 w 361501"/>
                <a:gd name="connsiteY1" fmla="*/ 532807 h 620828"/>
                <a:gd name="connsiteX2" fmla="*/ 322791 w 361501"/>
                <a:gd name="connsiteY2" fmla="*/ 545215 h 620828"/>
                <a:gd name="connsiteX3" fmla="*/ 322069 w 361501"/>
                <a:gd name="connsiteY3" fmla="*/ 542207 h 620828"/>
                <a:gd name="connsiteX4" fmla="*/ 334336 w 361501"/>
                <a:gd name="connsiteY4" fmla="*/ 532431 h 620828"/>
                <a:gd name="connsiteX5" fmla="*/ 142675 w 361501"/>
                <a:gd name="connsiteY5" fmla="*/ 305065 h 620828"/>
                <a:gd name="connsiteX6" fmla="*/ 142311 w 361501"/>
                <a:gd name="connsiteY6" fmla="*/ 305219 h 620828"/>
                <a:gd name="connsiteX7" fmla="*/ 142435 w 361501"/>
                <a:gd name="connsiteY7" fmla="*/ 305464 h 620828"/>
                <a:gd name="connsiteX8" fmla="*/ 203199 w 361501"/>
                <a:gd name="connsiteY8" fmla="*/ 264954 h 620828"/>
                <a:gd name="connsiteX9" fmla="*/ 189079 w 361501"/>
                <a:gd name="connsiteY9" fmla="*/ 267826 h 620828"/>
                <a:gd name="connsiteX10" fmla="*/ 160397 w 361501"/>
                <a:gd name="connsiteY10" fmla="*/ 285317 h 620828"/>
                <a:gd name="connsiteX11" fmla="*/ 152562 w 361501"/>
                <a:gd name="connsiteY11" fmla="*/ 300857 h 620828"/>
                <a:gd name="connsiteX12" fmla="*/ 172865 w 361501"/>
                <a:gd name="connsiteY12" fmla="*/ 297938 h 620828"/>
                <a:gd name="connsiteX13" fmla="*/ 193584 w 361501"/>
                <a:gd name="connsiteY13" fmla="*/ 275932 h 620828"/>
                <a:gd name="connsiteX14" fmla="*/ 204125 w 361501"/>
                <a:gd name="connsiteY14" fmla="*/ 267147 h 620828"/>
                <a:gd name="connsiteX15" fmla="*/ 204310 w 361501"/>
                <a:gd name="connsiteY15" fmla="*/ 267154 h 620828"/>
                <a:gd name="connsiteX16" fmla="*/ 36556 w 361501"/>
                <a:gd name="connsiteY16" fmla="*/ 72296 h 620828"/>
                <a:gd name="connsiteX17" fmla="*/ 36934 w 361501"/>
                <a:gd name="connsiteY17" fmla="*/ 73950 h 620828"/>
                <a:gd name="connsiteX18" fmla="*/ 25595 w 361501"/>
                <a:gd name="connsiteY18" fmla="*/ 77919 h 620828"/>
                <a:gd name="connsiteX19" fmla="*/ 23705 w 361501"/>
                <a:gd name="connsiteY19" fmla="*/ 75934 h 620828"/>
                <a:gd name="connsiteX20" fmla="*/ 36556 w 361501"/>
                <a:gd name="connsiteY20" fmla="*/ 72296 h 620828"/>
                <a:gd name="connsiteX21" fmla="*/ 83429 w 361501"/>
                <a:gd name="connsiteY21" fmla="*/ 26007 h 620828"/>
                <a:gd name="connsiteX22" fmla="*/ 74925 w 361501"/>
                <a:gd name="connsiteY22" fmla="*/ 35807 h 620828"/>
                <a:gd name="connsiteX23" fmla="*/ 48444 w 361501"/>
                <a:gd name="connsiteY23" fmla="*/ 51878 h 620828"/>
                <a:gd name="connsiteX24" fmla="*/ 23889 w 361501"/>
                <a:gd name="connsiteY24" fmla="*/ 59642 h 620828"/>
                <a:gd name="connsiteX25" fmla="*/ 14739 w 361501"/>
                <a:gd name="connsiteY25" fmla="*/ 59471 h 620828"/>
                <a:gd name="connsiteX26" fmla="*/ 15086 w 361501"/>
                <a:gd name="connsiteY26" fmla="*/ 60668 h 620828"/>
                <a:gd name="connsiteX27" fmla="*/ 17983 w 361501"/>
                <a:gd name="connsiteY27" fmla="*/ 65886 h 620828"/>
                <a:gd name="connsiteX28" fmla="*/ 31091 w 361501"/>
                <a:gd name="connsiteY28" fmla="*/ 64329 h 620828"/>
                <a:gd name="connsiteX29" fmla="*/ 43083 w 361501"/>
                <a:gd name="connsiteY29" fmla="*/ 58604 h 620828"/>
                <a:gd name="connsiteX30" fmla="*/ 44537 w 361501"/>
                <a:gd name="connsiteY30" fmla="*/ 60288 h 620828"/>
                <a:gd name="connsiteX31" fmla="*/ 32090 w 361501"/>
                <a:gd name="connsiteY31" fmla="*/ 67444 h 620828"/>
                <a:gd name="connsiteX32" fmla="*/ 19127 w 361501"/>
                <a:gd name="connsiteY32" fmla="*/ 67947 h 620828"/>
                <a:gd name="connsiteX33" fmla="*/ 29741 w 361501"/>
                <a:gd name="connsiteY33" fmla="*/ 87066 h 620828"/>
                <a:gd name="connsiteX34" fmla="*/ 30118 w 361501"/>
                <a:gd name="connsiteY34" fmla="*/ 87682 h 620828"/>
                <a:gd name="connsiteX35" fmla="*/ 30345 w 361501"/>
                <a:gd name="connsiteY35" fmla="*/ 85637 h 620828"/>
                <a:gd name="connsiteX36" fmla="*/ 44518 w 361501"/>
                <a:gd name="connsiteY36" fmla="*/ 84185 h 620828"/>
                <a:gd name="connsiteX37" fmla="*/ 55783 w 361501"/>
                <a:gd name="connsiteY37" fmla="*/ 78017 h 620828"/>
                <a:gd name="connsiteX38" fmla="*/ 57237 w 361501"/>
                <a:gd name="connsiteY38" fmla="*/ 79831 h 620828"/>
                <a:gd name="connsiteX39" fmla="*/ 45108 w 361501"/>
                <a:gd name="connsiteY39" fmla="*/ 87905 h 620828"/>
                <a:gd name="connsiteX40" fmla="*/ 30830 w 361501"/>
                <a:gd name="connsiteY40" fmla="*/ 88846 h 620828"/>
                <a:gd name="connsiteX41" fmla="*/ 40710 w 361501"/>
                <a:gd name="connsiteY41" fmla="*/ 104994 h 620828"/>
                <a:gd name="connsiteX42" fmla="*/ 65678 w 361501"/>
                <a:gd name="connsiteY42" fmla="*/ 97067 h 620828"/>
                <a:gd name="connsiteX43" fmla="*/ 67127 w 361501"/>
                <a:gd name="connsiteY43" fmla="*/ 98881 h 620828"/>
                <a:gd name="connsiteX44" fmla="*/ 41637 w 361501"/>
                <a:gd name="connsiteY44" fmla="*/ 106509 h 620828"/>
                <a:gd name="connsiteX45" fmla="*/ 43636 w 361501"/>
                <a:gd name="connsiteY45" fmla="*/ 109777 h 620828"/>
                <a:gd name="connsiteX46" fmla="*/ 139055 w 361501"/>
                <a:gd name="connsiteY46" fmla="*/ 298770 h 620828"/>
                <a:gd name="connsiteX47" fmla="*/ 140792 w 361501"/>
                <a:gd name="connsiteY47" fmla="*/ 297810 h 620828"/>
                <a:gd name="connsiteX48" fmla="*/ 155677 w 361501"/>
                <a:gd name="connsiteY48" fmla="*/ 273894 h 620828"/>
                <a:gd name="connsiteX49" fmla="*/ 170200 w 361501"/>
                <a:gd name="connsiteY49" fmla="*/ 261400 h 620828"/>
                <a:gd name="connsiteX50" fmla="*/ 189941 w 361501"/>
                <a:gd name="connsiteY50" fmla="*/ 255065 h 620828"/>
                <a:gd name="connsiteX51" fmla="*/ 198583 w 361501"/>
                <a:gd name="connsiteY51" fmla="*/ 255817 h 620828"/>
                <a:gd name="connsiteX52" fmla="*/ 94032 w 361501"/>
                <a:gd name="connsiteY52" fmla="*/ 48871 h 620828"/>
                <a:gd name="connsiteX53" fmla="*/ 86788 w 361501"/>
                <a:gd name="connsiteY53" fmla="*/ 31482 h 620828"/>
                <a:gd name="connsiteX54" fmla="*/ 61485 w 361501"/>
                <a:gd name="connsiteY54" fmla="*/ 12416 h 620828"/>
                <a:gd name="connsiteX55" fmla="*/ 39661 w 361501"/>
                <a:gd name="connsiteY55" fmla="*/ 20323 h 620828"/>
                <a:gd name="connsiteX56" fmla="*/ 14031 w 361501"/>
                <a:gd name="connsiteY56" fmla="*/ 45738 h 620828"/>
                <a:gd name="connsiteX57" fmla="*/ 69935 w 361501"/>
                <a:gd name="connsiteY57" fmla="*/ 26288 h 620828"/>
                <a:gd name="connsiteX58" fmla="*/ 75234 w 361501"/>
                <a:gd name="connsiteY58" fmla="*/ 15318 h 620828"/>
                <a:gd name="connsiteX59" fmla="*/ 80676 w 361501"/>
                <a:gd name="connsiteY59" fmla="*/ 6304 h 620828"/>
                <a:gd name="connsiteX60" fmla="*/ 86083 w 361501"/>
                <a:gd name="connsiteY60" fmla="*/ 7458 h 620828"/>
                <a:gd name="connsiteX61" fmla="*/ 85886 w 361501"/>
                <a:gd name="connsiteY61" fmla="*/ 9263 h 620828"/>
                <a:gd name="connsiteX62" fmla="*/ 80482 w 361501"/>
                <a:gd name="connsiteY62" fmla="*/ 6194 h 620828"/>
                <a:gd name="connsiteX63" fmla="*/ 80676 w 361501"/>
                <a:gd name="connsiteY63" fmla="*/ 6304 h 620828"/>
                <a:gd name="connsiteX64" fmla="*/ 80443 w 361501"/>
                <a:gd name="connsiteY64" fmla="*/ 6255 h 620828"/>
                <a:gd name="connsiteX65" fmla="*/ 69599 w 361501"/>
                <a:gd name="connsiteY65" fmla="*/ 285 h 620828"/>
                <a:gd name="connsiteX66" fmla="*/ 77074 w 361501"/>
                <a:gd name="connsiteY66" fmla="*/ 5536 h 620828"/>
                <a:gd name="connsiteX67" fmla="*/ 80443 w 361501"/>
                <a:gd name="connsiteY67" fmla="*/ 6255 h 620828"/>
                <a:gd name="connsiteX68" fmla="*/ 79728 w 361501"/>
                <a:gd name="connsiteY68" fmla="*/ 7401 h 620828"/>
                <a:gd name="connsiteX69" fmla="*/ 85636 w 361501"/>
                <a:gd name="connsiteY69" fmla="*/ 11551 h 620828"/>
                <a:gd name="connsiteX70" fmla="*/ 85886 w 361501"/>
                <a:gd name="connsiteY70" fmla="*/ 9263 h 620828"/>
                <a:gd name="connsiteX71" fmla="*/ 87158 w 361501"/>
                <a:gd name="connsiteY71" fmla="*/ 9986 h 620828"/>
                <a:gd name="connsiteX72" fmla="*/ 86848 w 361501"/>
                <a:gd name="connsiteY72" fmla="*/ 12402 h 620828"/>
                <a:gd name="connsiteX73" fmla="*/ 88177 w 361501"/>
                <a:gd name="connsiteY73" fmla="*/ 13336 h 620828"/>
                <a:gd name="connsiteX74" fmla="*/ 101592 w 361501"/>
                <a:gd name="connsiteY74" fmla="*/ 40221 h 620828"/>
                <a:gd name="connsiteX75" fmla="*/ 216592 w 361501"/>
                <a:gd name="connsiteY75" fmla="*/ 267591 h 620828"/>
                <a:gd name="connsiteX76" fmla="*/ 216848 w 361501"/>
                <a:gd name="connsiteY76" fmla="*/ 267600 h 620828"/>
                <a:gd name="connsiteX77" fmla="*/ 216848 w 361501"/>
                <a:gd name="connsiteY77" fmla="*/ 268097 h 620828"/>
                <a:gd name="connsiteX78" fmla="*/ 273299 w 361501"/>
                <a:gd name="connsiteY78" fmla="*/ 379710 h 620828"/>
                <a:gd name="connsiteX79" fmla="*/ 346014 w 361501"/>
                <a:gd name="connsiteY79" fmla="*/ 523867 h 620828"/>
                <a:gd name="connsiteX80" fmla="*/ 339175 w 361501"/>
                <a:gd name="connsiteY80" fmla="*/ 616127 h 620828"/>
                <a:gd name="connsiteX81" fmla="*/ 338048 w 361501"/>
                <a:gd name="connsiteY81" fmla="*/ 616034 h 620828"/>
                <a:gd name="connsiteX82" fmla="*/ 340390 w 361501"/>
                <a:gd name="connsiteY82" fmla="*/ 609955 h 620828"/>
                <a:gd name="connsiteX83" fmla="*/ 333055 w 361501"/>
                <a:gd name="connsiteY83" fmla="*/ 607117 h 620828"/>
                <a:gd name="connsiteX84" fmla="*/ 332051 w 361501"/>
                <a:gd name="connsiteY84" fmla="*/ 607115 h 620828"/>
                <a:gd name="connsiteX85" fmla="*/ 349040 w 361501"/>
                <a:gd name="connsiteY85" fmla="*/ 578967 h 620828"/>
                <a:gd name="connsiteX86" fmla="*/ 348520 w 361501"/>
                <a:gd name="connsiteY86" fmla="*/ 561161 h 620828"/>
                <a:gd name="connsiteX87" fmla="*/ 342226 w 361501"/>
                <a:gd name="connsiteY87" fmla="*/ 567313 h 620828"/>
                <a:gd name="connsiteX88" fmla="*/ 325204 w 361501"/>
                <a:gd name="connsiteY88" fmla="*/ 571011 h 620828"/>
                <a:gd name="connsiteX89" fmla="*/ 325204 w 361501"/>
                <a:gd name="connsiteY89" fmla="*/ 568516 h 620828"/>
                <a:gd name="connsiteX90" fmla="*/ 348388 w 361501"/>
                <a:gd name="connsiteY90" fmla="*/ 556657 h 620828"/>
                <a:gd name="connsiteX91" fmla="*/ 348374 w 361501"/>
                <a:gd name="connsiteY91" fmla="*/ 556189 h 620828"/>
                <a:gd name="connsiteX92" fmla="*/ 342712 w 361501"/>
                <a:gd name="connsiteY92" fmla="*/ 542261 h 620828"/>
                <a:gd name="connsiteX93" fmla="*/ 320136 w 361501"/>
                <a:gd name="connsiteY93" fmla="*/ 553207 h 620828"/>
                <a:gd name="connsiteX94" fmla="*/ 319771 w 361501"/>
                <a:gd name="connsiteY94" fmla="*/ 551465 h 620828"/>
                <a:gd name="connsiteX95" fmla="*/ 342059 w 361501"/>
                <a:gd name="connsiteY95" fmla="*/ 540653 h 620828"/>
                <a:gd name="connsiteX96" fmla="*/ 334375 w 361501"/>
                <a:gd name="connsiteY96" fmla="*/ 521750 h 620828"/>
                <a:gd name="connsiteX97" fmla="*/ 316136 w 361501"/>
                <a:gd name="connsiteY97" fmla="*/ 488909 h 620828"/>
                <a:gd name="connsiteX98" fmla="*/ 235502 w 361501"/>
                <a:gd name="connsiteY98" fmla="*/ 328895 h 620828"/>
                <a:gd name="connsiteX99" fmla="*/ 209170 w 361501"/>
                <a:gd name="connsiteY99" fmla="*/ 276773 h 620828"/>
                <a:gd name="connsiteX100" fmla="*/ 208124 w 361501"/>
                <a:gd name="connsiteY100" fmla="*/ 277381 h 620828"/>
                <a:gd name="connsiteX101" fmla="*/ 192493 w 361501"/>
                <a:gd name="connsiteY101" fmla="*/ 292595 h 620828"/>
                <a:gd name="connsiteX102" fmla="*/ 174319 w 361501"/>
                <a:gd name="connsiteY102" fmla="*/ 308896 h 620828"/>
                <a:gd name="connsiteX103" fmla="*/ 157234 w 361501"/>
                <a:gd name="connsiteY103" fmla="*/ 312836 h 620828"/>
                <a:gd name="connsiteX104" fmla="*/ 142584 w 361501"/>
                <a:gd name="connsiteY104" fmla="*/ 305758 h 620828"/>
                <a:gd name="connsiteX105" fmla="*/ 193385 w 361501"/>
                <a:gd name="connsiteY105" fmla="*/ 406379 h 620828"/>
                <a:gd name="connsiteX106" fmla="*/ 260340 w 361501"/>
                <a:gd name="connsiteY106" fmla="*/ 539003 h 620828"/>
                <a:gd name="connsiteX107" fmla="*/ 306507 w 361501"/>
                <a:gd name="connsiteY107" fmla="*/ 607066 h 620828"/>
                <a:gd name="connsiteX108" fmla="*/ 332051 w 361501"/>
                <a:gd name="connsiteY108" fmla="*/ 607115 h 620828"/>
                <a:gd name="connsiteX109" fmla="*/ 331615 w 361501"/>
                <a:gd name="connsiteY109" fmla="*/ 607838 h 620828"/>
                <a:gd name="connsiteX110" fmla="*/ 331480 w 361501"/>
                <a:gd name="connsiteY110" fmla="*/ 615496 h 620828"/>
                <a:gd name="connsiteX111" fmla="*/ 338048 w 361501"/>
                <a:gd name="connsiteY111" fmla="*/ 616034 h 620828"/>
                <a:gd name="connsiteX112" fmla="*/ 337735 w 361501"/>
                <a:gd name="connsiteY112" fmla="*/ 616848 h 620828"/>
                <a:gd name="connsiteX113" fmla="*/ 258181 w 361501"/>
                <a:gd name="connsiteY113" fmla="*/ 559185 h 620828"/>
                <a:gd name="connsiteX114" fmla="*/ 172507 w 361501"/>
                <a:gd name="connsiteY114" fmla="*/ 389441 h 620828"/>
                <a:gd name="connsiteX115" fmla="*/ 9439 w 361501"/>
                <a:gd name="connsiteY115" fmla="*/ 67251 h 620828"/>
                <a:gd name="connsiteX116" fmla="*/ 6275 w 361501"/>
                <a:gd name="connsiteY116" fmla="*/ 55984 h 620828"/>
                <a:gd name="connsiteX117" fmla="*/ 1485 w 361501"/>
                <a:gd name="connsiteY117" fmla="*/ 52239 h 620828"/>
                <a:gd name="connsiteX118" fmla="*/ 1305 w 361501"/>
                <a:gd name="connsiteY118" fmla="*/ 39893 h 620828"/>
                <a:gd name="connsiteX119" fmla="*/ 6896 w 361501"/>
                <a:gd name="connsiteY119" fmla="*/ 32328 h 620828"/>
                <a:gd name="connsiteX120" fmla="*/ 8269 w 361501"/>
                <a:gd name="connsiteY120" fmla="*/ 27472 h 620828"/>
                <a:gd name="connsiteX121" fmla="*/ 47596 w 361501"/>
                <a:gd name="connsiteY121" fmla="*/ 3101 h 620828"/>
                <a:gd name="connsiteX122" fmla="*/ 69599 w 361501"/>
                <a:gd name="connsiteY122" fmla="*/ 285 h 620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61501" h="620828">
                  <a:moveTo>
                    <a:pt x="334336" y="532431"/>
                  </a:moveTo>
                  <a:cubicBezTo>
                    <a:pt x="334697" y="531679"/>
                    <a:pt x="335779" y="532055"/>
                    <a:pt x="335779" y="532807"/>
                  </a:cubicBezTo>
                  <a:cubicBezTo>
                    <a:pt x="335779" y="539951"/>
                    <a:pt x="328563" y="544463"/>
                    <a:pt x="322791" y="545215"/>
                  </a:cubicBezTo>
                  <a:cubicBezTo>
                    <a:pt x="320987" y="545591"/>
                    <a:pt x="320265" y="542207"/>
                    <a:pt x="322069" y="542207"/>
                  </a:cubicBezTo>
                  <a:cubicBezTo>
                    <a:pt x="328203" y="541455"/>
                    <a:pt x="330728" y="537319"/>
                    <a:pt x="334336" y="532431"/>
                  </a:cubicBezTo>
                  <a:close/>
                  <a:moveTo>
                    <a:pt x="142675" y="305065"/>
                  </a:moveTo>
                  <a:lnTo>
                    <a:pt x="142311" y="305219"/>
                  </a:lnTo>
                  <a:lnTo>
                    <a:pt x="142435" y="305464"/>
                  </a:lnTo>
                  <a:close/>
                  <a:moveTo>
                    <a:pt x="203199" y="264954"/>
                  </a:moveTo>
                  <a:lnTo>
                    <a:pt x="189079" y="267826"/>
                  </a:lnTo>
                  <a:cubicBezTo>
                    <a:pt x="175283" y="269254"/>
                    <a:pt x="167658" y="272823"/>
                    <a:pt x="160397" y="285317"/>
                  </a:cubicBezTo>
                  <a:lnTo>
                    <a:pt x="152562" y="300857"/>
                  </a:lnTo>
                  <a:lnTo>
                    <a:pt x="172865" y="297938"/>
                  </a:lnTo>
                  <a:cubicBezTo>
                    <a:pt x="180044" y="292595"/>
                    <a:pt x="185951" y="284264"/>
                    <a:pt x="193584" y="275932"/>
                  </a:cubicBezTo>
                  <a:cubicBezTo>
                    <a:pt x="196492" y="272672"/>
                    <a:pt x="200127" y="269140"/>
                    <a:pt x="204125" y="267147"/>
                  </a:cubicBezTo>
                  <a:lnTo>
                    <a:pt x="204310" y="267154"/>
                  </a:lnTo>
                  <a:close/>
                  <a:moveTo>
                    <a:pt x="36556" y="72296"/>
                  </a:moveTo>
                  <a:cubicBezTo>
                    <a:pt x="37312" y="72296"/>
                    <a:pt x="37312" y="73619"/>
                    <a:pt x="36934" y="73950"/>
                  </a:cubicBezTo>
                  <a:cubicBezTo>
                    <a:pt x="33154" y="75604"/>
                    <a:pt x="28996" y="75934"/>
                    <a:pt x="25595" y="77919"/>
                  </a:cubicBezTo>
                  <a:cubicBezTo>
                    <a:pt x="24083" y="78911"/>
                    <a:pt x="21815" y="77257"/>
                    <a:pt x="23705" y="75934"/>
                  </a:cubicBezTo>
                  <a:cubicBezTo>
                    <a:pt x="27107" y="73950"/>
                    <a:pt x="32020" y="71304"/>
                    <a:pt x="36556" y="72296"/>
                  </a:cubicBezTo>
                  <a:close/>
                  <a:moveTo>
                    <a:pt x="83429" y="26007"/>
                  </a:moveTo>
                  <a:lnTo>
                    <a:pt x="74925" y="35807"/>
                  </a:lnTo>
                  <a:cubicBezTo>
                    <a:pt x="66188" y="43120"/>
                    <a:pt x="55075" y="48808"/>
                    <a:pt x="48444" y="51878"/>
                  </a:cubicBezTo>
                  <a:cubicBezTo>
                    <a:pt x="43067" y="54225"/>
                    <a:pt x="33298" y="58198"/>
                    <a:pt x="23889" y="59642"/>
                  </a:cubicBezTo>
                  <a:lnTo>
                    <a:pt x="14739" y="59471"/>
                  </a:lnTo>
                  <a:lnTo>
                    <a:pt x="15086" y="60668"/>
                  </a:lnTo>
                  <a:lnTo>
                    <a:pt x="17983" y="65886"/>
                  </a:lnTo>
                  <a:lnTo>
                    <a:pt x="31091" y="64329"/>
                  </a:lnTo>
                  <a:cubicBezTo>
                    <a:pt x="35452" y="63318"/>
                    <a:pt x="38722" y="60288"/>
                    <a:pt x="43083" y="58604"/>
                  </a:cubicBezTo>
                  <a:cubicBezTo>
                    <a:pt x="44173" y="58604"/>
                    <a:pt x="45263" y="59277"/>
                    <a:pt x="44537" y="60288"/>
                  </a:cubicBezTo>
                  <a:cubicBezTo>
                    <a:pt x="41993" y="63992"/>
                    <a:pt x="37269" y="66265"/>
                    <a:pt x="32090" y="67444"/>
                  </a:cubicBezTo>
                  <a:lnTo>
                    <a:pt x="19127" y="67947"/>
                  </a:lnTo>
                  <a:lnTo>
                    <a:pt x="29741" y="87066"/>
                  </a:lnTo>
                  <a:lnTo>
                    <a:pt x="30118" y="87682"/>
                  </a:lnTo>
                  <a:lnTo>
                    <a:pt x="30345" y="85637"/>
                  </a:lnTo>
                  <a:cubicBezTo>
                    <a:pt x="35069" y="86362"/>
                    <a:pt x="39794" y="86000"/>
                    <a:pt x="44518" y="84185"/>
                  </a:cubicBezTo>
                  <a:cubicBezTo>
                    <a:pt x="48879" y="82734"/>
                    <a:pt x="52149" y="79831"/>
                    <a:pt x="55783" y="78017"/>
                  </a:cubicBezTo>
                  <a:cubicBezTo>
                    <a:pt x="56873" y="77654"/>
                    <a:pt x="57963" y="78742"/>
                    <a:pt x="57237" y="79831"/>
                  </a:cubicBezTo>
                  <a:cubicBezTo>
                    <a:pt x="54693" y="84004"/>
                    <a:pt x="50150" y="86544"/>
                    <a:pt x="45108" y="87905"/>
                  </a:cubicBezTo>
                  <a:lnTo>
                    <a:pt x="30830" y="88846"/>
                  </a:lnTo>
                  <a:lnTo>
                    <a:pt x="40710" y="104994"/>
                  </a:lnTo>
                  <a:lnTo>
                    <a:pt x="65678" y="97067"/>
                  </a:lnTo>
                  <a:cubicBezTo>
                    <a:pt x="66765" y="96704"/>
                    <a:pt x="67490" y="97792"/>
                    <a:pt x="67127" y="98881"/>
                  </a:cubicBezTo>
                  <a:lnTo>
                    <a:pt x="41637" y="106509"/>
                  </a:lnTo>
                  <a:lnTo>
                    <a:pt x="43636" y="109777"/>
                  </a:lnTo>
                  <a:lnTo>
                    <a:pt x="139055" y="298770"/>
                  </a:lnTo>
                  <a:lnTo>
                    <a:pt x="140792" y="297810"/>
                  </a:lnTo>
                  <a:cubicBezTo>
                    <a:pt x="145149" y="298881"/>
                    <a:pt x="152773" y="277821"/>
                    <a:pt x="155677" y="273894"/>
                  </a:cubicBezTo>
                  <a:cubicBezTo>
                    <a:pt x="159671" y="268540"/>
                    <a:pt x="164028" y="264256"/>
                    <a:pt x="170200" y="261400"/>
                  </a:cubicBezTo>
                  <a:cubicBezTo>
                    <a:pt x="175464" y="259080"/>
                    <a:pt x="182726" y="256403"/>
                    <a:pt x="189941" y="255065"/>
                  </a:cubicBezTo>
                  <a:lnTo>
                    <a:pt x="198583" y="255817"/>
                  </a:lnTo>
                  <a:lnTo>
                    <a:pt x="94032" y="48871"/>
                  </a:lnTo>
                  <a:cubicBezTo>
                    <a:pt x="92053" y="44906"/>
                    <a:pt x="89623" y="38059"/>
                    <a:pt x="86788" y="31482"/>
                  </a:cubicBezTo>
                  <a:close/>
                  <a:moveTo>
                    <a:pt x="61485" y="12416"/>
                  </a:moveTo>
                  <a:lnTo>
                    <a:pt x="39661" y="20323"/>
                  </a:lnTo>
                  <a:cubicBezTo>
                    <a:pt x="24158" y="28223"/>
                    <a:pt x="10805" y="39419"/>
                    <a:pt x="14031" y="45738"/>
                  </a:cubicBezTo>
                  <a:cubicBezTo>
                    <a:pt x="18601" y="54947"/>
                    <a:pt x="54426" y="40999"/>
                    <a:pt x="69935" y="26288"/>
                  </a:cubicBezTo>
                  <a:lnTo>
                    <a:pt x="75234" y="15318"/>
                  </a:lnTo>
                  <a:close/>
                  <a:moveTo>
                    <a:pt x="80676" y="6304"/>
                  </a:moveTo>
                  <a:lnTo>
                    <a:pt x="86083" y="7458"/>
                  </a:lnTo>
                  <a:lnTo>
                    <a:pt x="85886" y="9263"/>
                  </a:lnTo>
                  <a:close/>
                  <a:moveTo>
                    <a:pt x="80482" y="6194"/>
                  </a:moveTo>
                  <a:lnTo>
                    <a:pt x="80676" y="6304"/>
                  </a:lnTo>
                  <a:lnTo>
                    <a:pt x="80443" y="6255"/>
                  </a:lnTo>
                  <a:close/>
                  <a:moveTo>
                    <a:pt x="69599" y="285"/>
                  </a:moveTo>
                  <a:lnTo>
                    <a:pt x="77074" y="5536"/>
                  </a:lnTo>
                  <a:lnTo>
                    <a:pt x="80443" y="6255"/>
                  </a:lnTo>
                  <a:lnTo>
                    <a:pt x="79728" y="7401"/>
                  </a:lnTo>
                  <a:lnTo>
                    <a:pt x="85636" y="11551"/>
                  </a:lnTo>
                  <a:lnTo>
                    <a:pt x="85886" y="9263"/>
                  </a:lnTo>
                  <a:lnTo>
                    <a:pt x="87158" y="9986"/>
                  </a:lnTo>
                  <a:lnTo>
                    <a:pt x="86848" y="12402"/>
                  </a:lnTo>
                  <a:lnTo>
                    <a:pt x="88177" y="13336"/>
                  </a:lnTo>
                  <a:cubicBezTo>
                    <a:pt x="92750" y="20422"/>
                    <a:pt x="96462" y="29815"/>
                    <a:pt x="101592" y="40221"/>
                  </a:cubicBezTo>
                  <a:lnTo>
                    <a:pt x="216592" y="267591"/>
                  </a:lnTo>
                  <a:lnTo>
                    <a:pt x="216848" y="267600"/>
                  </a:lnTo>
                  <a:lnTo>
                    <a:pt x="216848" y="268097"/>
                  </a:lnTo>
                  <a:lnTo>
                    <a:pt x="273299" y="379710"/>
                  </a:lnTo>
                  <a:cubicBezTo>
                    <a:pt x="297778" y="427642"/>
                    <a:pt x="321896" y="475574"/>
                    <a:pt x="346014" y="523867"/>
                  </a:cubicBezTo>
                  <a:cubicBezTo>
                    <a:pt x="363293" y="557743"/>
                    <a:pt x="372292" y="585854"/>
                    <a:pt x="339175" y="616127"/>
                  </a:cubicBezTo>
                  <a:lnTo>
                    <a:pt x="338048" y="616034"/>
                  </a:lnTo>
                  <a:lnTo>
                    <a:pt x="340390" y="609955"/>
                  </a:lnTo>
                  <a:cubicBezTo>
                    <a:pt x="339175" y="607477"/>
                    <a:pt x="336295" y="605675"/>
                    <a:pt x="333055" y="607117"/>
                  </a:cubicBezTo>
                  <a:lnTo>
                    <a:pt x="332051" y="607115"/>
                  </a:lnTo>
                  <a:lnTo>
                    <a:pt x="349040" y="578967"/>
                  </a:lnTo>
                  <a:lnTo>
                    <a:pt x="348520" y="561161"/>
                  </a:lnTo>
                  <a:lnTo>
                    <a:pt x="342226" y="567313"/>
                  </a:lnTo>
                  <a:cubicBezTo>
                    <a:pt x="336846" y="569852"/>
                    <a:pt x="330672" y="571011"/>
                    <a:pt x="325204" y="571011"/>
                  </a:cubicBezTo>
                  <a:cubicBezTo>
                    <a:pt x="323440" y="571011"/>
                    <a:pt x="323440" y="568872"/>
                    <a:pt x="325204" y="568516"/>
                  </a:cubicBezTo>
                  <a:lnTo>
                    <a:pt x="348388" y="556657"/>
                  </a:lnTo>
                  <a:lnTo>
                    <a:pt x="348374" y="556189"/>
                  </a:lnTo>
                  <a:lnTo>
                    <a:pt x="342712" y="542261"/>
                  </a:lnTo>
                  <a:lnTo>
                    <a:pt x="320136" y="553207"/>
                  </a:lnTo>
                  <a:cubicBezTo>
                    <a:pt x="318677" y="553556"/>
                    <a:pt x="318677" y="551813"/>
                    <a:pt x="319771" y="551465"/>
                  </a:cubicBezTo>
                  <a:lnTo>
                    <a:pt x="342059" y="540653"/>
                  </a:lnTo>
                  <a:lnTo>
                    <a:pt x="334375" y="521750"/>
                  </a:lnTo>
                  <a:cubicBezTo>
                    <a:pt x="328292" y="510416"/>
                    <a:pt x="321502" y="499349"/>
                    <a:pt x="316136" y="488909"/>
                  </a:cubicBezTo>
                  <a:cubicBezTo>
                    <a:pt x="289498" y="435571"/>
                    <a:pt x="262500" y="382233"/>
                    <a:pt x="235502" y="328895"/>
                  </a:cubicBezTo>
                  <a:lnTo>
                    <a:pt x="209170" y="276773"/>
                  </a:lnTo>
                  <a:lnTo>
                    <a:pt x="208124" y="277381"/>
                  </a:lnTo>
                  <a:cubicBezTo>
                    <a:pt x="201581" y="281728"/>
                    <a:pt x="197219" y="286799"/>
                    <a:pt x="192493" y="292595"/>
                  </a:cubicBezTo>
                  <a:cubicBezTo>
                    <a:pt x="187405" y="299116"/>
                    <a:pt x="181589" y="304912"/>
                    <a:pt x="174319" y="308896"/>
                  </a:cubicBezTo>
                  <a:cubicBezTo>
                    <a:pt x="169230" y="311432"/>
                    <a:pt x="163050" y="313062"/>
                    <a:pt x="157234" y="312836"/>
                  </a:cubicBezTo>
                  <a:lnTo>
                    <a:pt x="142584" y="305758"/>
                  </a:lnTo>
                  <a:lnTo>
                    <a:pt x="193385" y="406379"/>
                  </a:lnTo>
                  <a:cubicBezTo>
                    <a:pt x="215704" y="450707"/>
                    <a:pt x="238022" y="495035"/>
                    <a:pt x="260340" y="539003"/>
                  </a:cubicBezTo>
                  <a:cubicBezTo>
                    <a:pt x="270060" y="558194"/>
                    <a:pt x="283424" y="596238"/>
                    <a:pt x="306507" y="607066"/>
                  </a:cubicBezTo>
                  <a:lnTo>
                    <a:pt x="332051" y="607115"/>
                  </a:lnTo>
                  <a:lnTo>
                    <a:pt x="331615" y="607838"/>
                  </a:lnTo>
                  <a:cubicBezTo>
                    <a:pt x="329095" y="610180"/>
                    <a:pt x="329635" y="613424"/>
                    <a:pt x="331480" y="615496"/>
                  </a:cubicBezTo>
                  <a:lnTo>
                    <a:pt x="338048" y="616034"/>
                  </a:lnTo>
                  <a:lnTo>
                    <a:pt x="337735" y="616848"/>
                  </a:lnTo>
                  <a:cubicBezTo>
                    <a:pt x="294898" y="634507"/>
                    <a:pt x="273299" y="589458"/>
                    <a:pt x="258181" y="559185"/>
                  </a:cubicBezTo>
                  <a:cubicBezTo>
                    <a:pt x="229743" y="502604"/>
                    <a:pt x="200945" y="446022"/>
                    <a:pt x="172507" y="389441"/>
                  </a:cubicBezTo>
                  <a:cubicBezTo>
                    <a:pt x="118151" y="282044"/>
                    <a:pt x="63795" y="174287"/>
                    <a:pt x="9439" y="67251"/>
                  </a:cubicBezTo>
                  <a:lnTo>
                    <a:pt x="6275" y="55984"/>
                  </a:lnTo>
                  <a:lnTo>
                    <a:pt x="1485" y="52239"/>
                  </a:lnTo>
                  <a:cubicBezTo>
                    <a:pt x="-577" y="48086"/>
                    <a:pt x="-353" y="43910"/>
                    <a:pt x="1305" y="39893"/>
                  </a:cubicBezTo>
                  <a:lnTo>
                    <a:pt x="6896" y="32328"/>
                  </a:lnTo>
                  <a:lnTo>
                    <a:pt x="8269" y="27472"/>
                  </a:lnTo>
                  <a:cubicBezTo>
                    <a:pt x="15108" y="16976"/>
                    <a:pt x="28697" y="9048"/>
                    <a:pt x="47596" y="3101"/>
                  </a:cubicBezTo>
                  <a:cubicBezTo>
                    <a:pt x="56775" y="308"/>
                    <a:pt x="63885" y="-503"/>
                    <a:pt x="69599" y="285"/>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1" name="Freeform 10">
              <a:extLst>
                <a:ext uri="{FF2B5EF4-FFF2-40B4-BE49-F238E27FC236}">
                  <a16:creationId xmlns:a16="http://schemas.microsoft.com/office/drawing/2014/main" id="{697F9F16-3424-E041-AEA8-F68CEBE6B55D}"/>
                </a:ext>
              </a:extLst>
            </p:cNvPr>
            <p:cNvSpPr>
              <a:spLocks noChangeArrowheads="1"/>
            </p:cNvSpPr>
            <p:nvPr/>
          </p:nvSpPr>
          <p:spPr bwMode="auto">
            <a:xfrm rot="2145366">
              <a:off x="8404443" y="3690844"/>
              <a:ext cx="3365353" cy="4588125"/>
            </a:xfrm>
            <a:custGeom>
              <a:avLst/>
              <a:gdLst>
                <a:gd name="connsiteX0" fmla="*/ 344967 w 1944335"/>
                <a:gd name="connsiteY0" fmla="*/ 2623883 h 2651371"/>
                <a:gd name="connsiteX1" fmla="*/ 345015 w 1944335"/>
                <a:gd name="connsiteY1" fmla="*/ 2623911 h 2651371"/>
                <a:gd name="connsiteX2" fmla="*/ 344978 w 1944335"/>
                <a:gd name="connsiteY2" fmla="*/ 2623919 h 2651371"/>
                <a:gd name="connsiteX3" fmla="*/ 343676 w 1944335"/>
                <a:gd name="connsiteY3" fmla="*/ 2619573 h 2651371"/>
                <a:gd name="connsiteX4" fmla="*/ 344967 w 1944335"/>
                <a:gd name="connsiteY4" fmla="*/ 2623883 h 2651371"/>
                <a:gd name="connsiteX5" fmla="*/ 344797 w 1944335"/>
                <a:gd name="connsiteY5" fmla="*/ 2623783 h 2651371"/>
                <a:gd name="connsiteX6" fmla="*/ 375247 w 1944335"/>
                <a:gd name="connsiteY6" fmla="*/ 2571971 h 2651371"/>
                <a:gd name="connsiteX7" fmla="*/ 374890 w 1944335"/>
                <a:gd name="connsiteY7" fmla="*/ 2572726 h 2651371"/>
                <a:gd name="connsiteX8" fmla="*/ 375922 w 1944335"/>
                <a:gd name="connsiteY8" fmla="*/ 2572582 h 2651371"/>
                <a:gd name="connsiteX9" fmla="*/ 427403 w 1944335"/>
                <a:gd name="connsiteY9" fmla="*/ 2444992 h 2651371"/>
                <a:gd name="connsiteX10" fmla="*/ 426098 w 1944335"/>
                <a:gd name="connsiteY10" fmla="*/ 2449122 h 2651371"/>
                <a:gd name="connsiteX11" fmla="*/ 429404 w 1944335"/>
                <a:gd name="connsiteY11" fmla="*/ 2450883 h 2651371"/>
                <a:gd name="connsiteX12" fmla="*/ 443720 w 1944335"/>
                <a:gd name="connsiteY12" fmla="*/ 2390129 h 2651371"/>
                <a:gd name="connsiteX13" fmla="*/ 443666 w 1944335"/>
                <a:gd name="connsiteY13" fmla="*/ 2390468 h 2651371"/>
                <a:gd name="connsiteX14" fmla="*/ 443940 w 1944335"/>
                <a:gd name="connsiteY14" fmla="*/ 2390612 h 2651371"/>
                <a:gd name="connsiteX15" fmla="*/ 104937 w 1944335"/>
                <a:gd name="connsiteY15" fmla="*/ 2371484 h 2651371"/>
                <a:gd name="connsiteX16" fmla="*/ 88663 w 1944335"/>
                <a:gd name="connsiteY16" fmla="*/ 2389382 h 2651371"/>
                <a:gd name="connsiteX17" fmla="*/ 90683 w 1944335"/>
                <a:gd name="connsiteY17" fmla="*/ 2391575 h 2651371"/>
                <a:gd name="connsiteX18" fmla="*/ 140268 w 1944335"/>
                <a:gd name="connsiteY18" fmla="*/ 2419906 h 2651371"/>
                <a:gd name="connsiteX19" fmla="*/ 254568 w 1944335"/>
                <a:gd name="connsiteY19" fmla="*/ 2493658 h 2651371"/>
                <a:gd name="connsiteX20" fmla="*/ 349099 w 1944335"/>
                <a:gd name="connsiteY20" fmla="*/ 2554818 h 2651371"/>
                <a:gd name="connsiteX21" fmla="*/ 361500 w 1944335"/>
                <a:gd name="connsiteY21" fmla="*/ 2564217 h 2651371"/>
                <a:gd name="connsiteX22" fmla="*/ 368161 w 1944335"/>
                <a:gd name="connsiteY22" fmla="*/ 2567929 h 2651371"/>
                <a:gd name="connsiteX23" fmla="*/ 377790 w 1944335"/>
                <a:gd name="connsiteY23" fmla="*/ 2549035 h 2651371"/>
                <a:gd name="connsiteX24" fmla="*/ 218624 w 1944335"/>
                <a:gd name="connsiteY24" fmla="*/ 2445809 h 2651371"/>
                <a:gd name="connsiteX25" fmla="*/ 120140 w 1944335"/>
                <a:gd name="connsiteY25" fmla="*/ 2382131 h 2651371"/>
                <a:gd name="connsiteX26" fmla="*/ 108862 w 1944335"/>
                <a:gd name="connsiteY26" fmla="*/ 2373631 h 2651371"/>
                <a:gd name="connsiteX27" fmla="*/ 129416 w 1944335"/>
                <a:gd name="connsiteY27" fmla="*/ 2344561 h 2651371"/>
                <a:gd name="connsiteX28" fmla="*/ 111082 w 1944335"/>
                <a:gd name="connsiteY28" fmla="*/ 2364725 h 2651371"/>
                <a:gd name="connsiteX29" fmla="*/ 382294 w 1944335"/>
                <a:gd name="connsiteY29" fmla="*/ 2540198 h 2651371"/>
                <a:gd name="connsiteX30" fmla="*/ 386441 w 1944335"/>
                <a:gd name="connsiteY30" fmla="*/ 2532061 h 2651371"/>
                <a:gd name="connsiteX31" fmla="*/ 392500 w 1944335"/>
                <a:gd name="connsiteY31" fmla="*/ 2515236 h 2651371"/>
                <a:gd name="connsiteX32" fmla="*/ 122235 w 1944335"/>
                <a:gd name="connsiteY32" fmla="*/ 2328364 h 2651371"/>
                <a:gd name="connsiteX33" fmla="*/ 122405 w 1944335"/>
                <a:gd name="connsiteY33" fmla="*/ 2328541 h 2651371"/>
                <a:gd name="connsiteX34" fmla="*/ 122454 w 1944335"/>
                <a:gd name="connsiteY34" fmla="*/ 2328484 h 2651371"/>
                <a:gd name="connsiteX35" fmla="*/ 150678 w 1944335"/>
                <a:gd name="connsiteY35" fmla="*/ 2321176 h 2651371"/>
                <a:gd name="connsiteX36" fmla="*/ 134066 w 1944335"/>
                <a:gd name="connsiteY36" fmla="*/ 2339447 h 2651371"/>
                <a:gd name="connsiteX37" fmla="*/ 148019 w 1944335"/>
                <a:gd name="connsiteY37" fmla="*/ 2348111 h 2651371"/>
                <a:gd name="connsiteX38" fmla="*/ 177577 w 1944335"/>
                <a:gd name="connsiteY38" fmla="*/ 2364071 h 2651371"/>
                <a:gd name="connsiteX39" fmla="*/ 285027 w 1944335"/>
                <a:gd name="connsiteY39" fmla="*/ 2434042 h 2651371"/>
                <a:gd name="connsiteX40" fmla="*/ 379899 w 1944335"/>
                <a:gd name="connsiteY40" fmla="*/ 2495357 h 2651371"/>
                <a:gd name="connsiteX41" fmla="*/ 390725 w 1944335"/>
                <a:gd name="connsiteY41" fmla="*/ 2503788 h 2651371"/>
                <a:gd name="connsiteX42" fmla="*/ 395662 w 1944335"/>
                <a:gd name="connsiteY42" fmla="*/ 2506456 h 2651371"/>
                <a:gd name="connsiteX43" fmla="*/ 403036 w 1944335"/>
                <a:gd name="connsiteY43" fmla="*/ 2485979 h 2651371"/>
                <a:gd name="connsiteX44" fmla="*/ 252684 w 1944335"/>
                <a:gd name="connsiteY44" fmla="*/ 2388236 h 2651371"/>
                <a:gd name="connsiteX45" fmla="*/ 158890 w 1944335"/>
                <a:gd name="connsiteY45" fmla="*/ 2327643 h 2651371"/>
                <a:gd name="connsiteX46" fmla="*/ 458597 w 1944335"/>
                <a:gd name="connsiteY46" fmla="*/ 2298319 h 2651371"/>
                <a:gd name="connsiteX47" fmla="*/ 458525 w 1944335"/>
                <a:gd name="connsiteY47" fmla="*/ 2298759 h 2651371"/>
                <a:gd name="connsiteX48" fmla="*/ 458670 w 1944335"/>
                <a:gd name="connsiteY48" fmla="*/ 2298725 h 2651371"/>
                <a:gd name="connsiteX49" fmla="*/ 173385 w 1944335"/>
                <a:gd name="connsiteY49" fmla="*/ 2296202 h 2651371"/>
                <a:gd name="connsiteX50" fmla="*/ 156865 w 1944335"/>
                <a:gd name="connsiteY50" fmla="*/ 2314371 h 2651371"/>
                <a:gd name="connsiteX51" fmla="*/ 406411 w 1944335"/>
                <a:gd name="connsiteY51" fmla="*/ 2476606 h 2651371"/>
                <a:gd name="connsiteX52" fmla="*/ 414824 w 1944335"/>
                <a:gd name="connsiteY52" fmla="*/ 2453244 h 2651371"/>
                <a:gd name="connsiteX53" fmla="*/ 170453 w 1944335"/>
                <a:gd name="connsiteY53" fmla="*/ 2282872 h 2651371"/>
                <a:gd name="connsiteX54" fmla="*/ 169777 w 1944335"/>
                <a:gd name="connsiteY54" fmla="*/ 2283098 h 2651371"/>
                <a:gd name="connsiteX55" fmla="*/ 170585 w 1944335"/>
                <a:gd name="connsiteY55" fmla="*/ 2284822 h 2651371"/>
                <a:gd name="connsiteX56" fmla="*/ 171546 w 1944335"/>
                <a:gd name="connsiteY56" fmla="*/ 2283988 h 2651371"/>
                <a:gd name="connsiteX57" fmla="*/ 196528 w 1944335"/>
                <a:gd name="connsiteY57" fmla="*/ 2275357 h 2651371"/>
                <a:gd name="connsiteX58" fmla="*/ 185044 w 1944335"/>
                <a:gd name="connsiteY58" fmla="*/ 2283378 h 2651371"/>
                <a:gd name="connsiteX59" fmla="*/ 178261 w 1944335"/>
                <a:gd name="connsiteY59" fmla="*/ 2290839 h 2651371"/>
                <a:gd name="connsiteX60" fmla="*/ 180649 w 1944335"/>
                <a:gd name="connsiteY60" fmla="*/ 2293277 h 2651371"/>
                <a:gd name="connsiteX61" fmla="*/ 229878 w 1944335"/>
                <a:gd name="connsiteY61" fmla="*/ 2321171 h 2651371"/>
                <a:gd name="connsiteX62" fmla="*/ 324959 w 1944335"/>
                <a:gd name="connsiteY62" fmla="*/ 2382956 h 2651371"/>
                <a:gd name="connsiteX63" fmla="*/ 409595 w 1944335"/>
                <a:gd name="connsiteY63" fmla="*/ 2437876 h 2651371"/>
                <a:gd name="connsiteX64" fmla="*/ 417980 w 1944335"/>
                <a:gd name="connsiteY64" fmla="*/ 2444479 h 2651371"/>
                <a:gd name="connsiteX65" fmla="*/ 425699 w 1944335"/>
                <a:gd name="connsiteY65" fmla="*/ 2423044 h 2651371"/>
                <a:gd name="connsiteX66" fmla="*/ 284622 w 1944335"/>
                <a:gd name="connsiteY66" fmla="*/ 2332011 h 2651371"/>
                <a:gd name="connsiteX67" fmla="*/ 202146 w 1944335"/>
                <a:gd name="connsiteY67" fmla="*/ 2278175 h 2651371"/>
                <a:gd name="connsiteX68" fmla="*/ 221502 w 1944335"/>
                <a:gd name="connsiteY68" fmla="*/ 2257912 h 2651371"/>
                <a:gd name="connsiteX69" fmla="*/ 205750 w 1944335"/>
                <a:gd name="connsiteY69" fmla="*/ 2268915 h 2651371"/>
                <a:gd name="connsiteX70" fmla="*/ 428984 w 1944335"/>
                <a:gd name="connsiteY70" fmla="*/ 2413922 h 2651371"/>
                <a:gd name="connsiteX71" fmla="*/ 434556 w 1944335"/>
                <a:gd name="connsiteY71" fmla="*/ 2398449 h 2651371"/>
                <a:gd name="connsiteX72" fmla="*/ 434891 w 1944335"/>
                <a:gd name="connsiteY72" fmla="*/ 2396521 h 2651371"/>
                <a:gd name="connsiteX73" fmla="*/ 217329 w 1944335"/>
                <a:gd name="connsiteY73" fmla="*/ 2243938 h 2651371"/>
                <a:gd name="connsiteX74" fmla="*/ 217499 w 1944335"/>
                <a:gd name="connsiteY74" fmla="*/ 2244116 h 2651371"/>
                <a:gd name="connsiteX75" fmla="*/ 217513 w 1944335"/>
                <a:gd name="connsiteY75" fmla="*/ 2244104 h 2651371"/>
                <a:gd name="connsiteX76" fmla="*/ 248432 w 1944335"/>
                <a:gd name="connsiteY76" fmla="*/ 2239101 h 2651371"/>
                <a:gd name="connsiteX77" fmla="*/ 227448 w 1944335"/>
                <a:gd name="connsiteY77" fmla="*/ 2253759 h 2651371"/>
                <a:gd name="connsiteX78" fmla="*/ 240986 w 1944335"/>
                <a:gd name="connsiteY78" fmla="*/ 2262273 h 2651371"/>
                <a:gd name="connsiteX79" fmla="*/ 268684 w 1944335"/>
                <a:gd name="connsiteY79" fmla="*/ 2277371 h 2651371"/>
                <a:gd name="connsiteX80" fmla="*/ 355953 w 1944335"/>
                <a:gd name="connsiteY80" fmla="*/ 2333812 h 2651371"/>
                <a:gd name="connsiteX81" fmla="*/ 428857 w 1944335"/>
                <a:gd name="connsiteY81" fmla="*/ 2380906 h 2651371"/>
                <a:gd name="connsiteX82" fmla="*/ 435994 w 1944335"/>
                <a:gd name="connsiteY82" fmla="*/ 2386433 h 2651371"/>
                <a:gd name="connsiteX83" fmla="*/ 436591 w 1944335"/>
                <a:gd name="connsiteY83" fmla="*/ 2386747 h 2651371"/>
                <a:gd name="connsiteX84" fmla="*/ 440511 w 1944335"/>
                <a:gd name="connsiteY84" fmla="*/ 2364200 h 2651371"/>
                <a:gd name="connsiteX85" fmla="*/ 316090 w 1944335"/>
                <a:gd name="connsiteY85" fmla="*/ 2283123 h 2651371"/>
                <a:gd name="connsiteX86" fmla="*/ 282601 w 1944335"/>
                <a:gd name="connsiteY86" fmla="*/ 2259352 h 2651371"/>
                <a:gd name="connsiteX87" fmla="*/ 274502 w 1944335"/>
                <a:gd name="connsiteY87" fmla="*/ 2220891 h 2651371"/>
                <a:gd name="connsiteX88" fmla="*/ 257121 w 1944335"/>
                <a:gd name="connsiteY88" fmla="*/ 2233032 h 2651371"/>
                <a:gd name="connsiteX89" fmla="*/ 442261 w 1944335"/>
                <a:gd name="connsiteY89" fmla="*/ 2354134 h 2651371"/>
                <a:gd name="connsiteX90" fmla="*/ 446138 w 1944335"/>
                <a:gd name="connsiteY90" fmla="*/ 2331833 h 2651371"/>
                <a:gd name="connsiteX91" fmla="*/ 301841 w 1944335"/>
                <a:gd name="connsiteY91" fmla="*/ 2201795 h 2651371"/>
                <a:gd name="connsiteX92" fmla="*/ 282557 w 1944335"/>
                <a:gd name="connsiteY92" fmla="*/ 2215265 h 2651371"/>
                <a:gd name="connsiteX93" fmla="*/ 296893 w 1944335"/>
                <a:gd name="connsiteY93" fmla="*/ 2225716 h 2651371"/>
                <a:gd name="connsiteX94" fmla="*/ 321221 w 1944335"/>
                <a:gd name="connsiteY94" fmla="*/ 2239445 h 2651371"/>
                <a:gd name="connsiteX95" fmla="*/ 391500 w 1944335"/>
                <a:gd name="connsiteY95" fmla="*/ 2285176 h 2651371"/>
                <a:gd name="connsiteX96" fmla="*/ 445921 w 1944335"/>
                <a:gd name="connsiteY96" fmla="*/ 2320105 h 2651371"/>
                <a:gd name="connsiteX97" fmla="*/ 447926 w 1944335"/>
                <a:gd name="connsiteY97" fmla="*/ 2321547 h 2651371"/>
                <a:gd name="connsiteX98" fmla="*/ 448267 w 1944335"/>
                <a:gd name="connsiteY98" fmla="*/ 2319587 h 2651371"/>
                <a:gd name="connsiteX99" fmla="*/ 449525 w 1944335"/>
                <a:gd name="connsiteY99" fmla="*/ 2311913 h 2651371"/>
                <a:gd name="connsiteX100" fmla="*/ 449821 w 1944335"/>
                <a:gd name="connsiteY100" fmla="*/ 2298847 h 2651371"/>
                <a:gd name="connsiteX101" fmla="*/ 451664 w 1944335"/>
                <a:gd name="connsiteY101" fmla="*/ 2300050 h 2651371"/>
                <a:gd name="connsiteX102" fmla="*/ 452783 w 1944335"/>
                <a:gd name="connsiteY102" fmla="*/ 2293615 h 2651371"/>
                <a:gd name="connsiteX103" fmla="*/ 449885 w 1944335"/>
                <a:gd name="connsiteY103" fmla="*/ 2295979 h 2651371"/>
                <a:gd name="connsiteX104" fmla="*/ 449821 w 1944335"/>
                <a:gd name="connsiteY104" fmla="*/ 2298847 h 2651371"/>
                <a:gd name="connsiteX105" fmla="*/ 346089 w 1944335"/>
                <a:gd name="connsiteY105" fmla="*/ 2231163 h 2651371"/>
                <a:gd name="connsiteX106" fmla="*/ 323653 w 1944335"/>
                <a:gd name="connsiteY106" fmla="*/ 2213834 h 2651371"/>
                <a:gd name="connsiteX107" fmla="*/ 326691 w 1944335"/>
                <a:gd name="connsiteY107" fmla="*/ 2184437 h 2651371"/>
                <a:gd name="connsiteX108" fmla="*/ 310107 w 1944335"/>
                <a:gd name="connsiteY108" fmla="*/ 2196021 h 2651371"/>
                <a:gd name="connsiteX109" fmla="*/ 453507 w 1944335"/>
                <a:gd name="connsiteY109" fmla="*/ 2289447 h 2651371"/>
                <a:gd name="connsiteX110" fmla="*/ 457733 w 1944335"/>
                <a:gd name="connsiteY110" fmla="*/ 2265144 h 2651371"/>
                <a:gd name="connsiteX111" fmla="*/ 453987 w 1944335"/>
                <a:gd name="connsiteY111" fmla="*/ 2267114 h 2651371"/>
                <a:gd name="connsiteX112" fmla="*/ 355492 w 1944335"/>
                <a:gd name="connsiteY112" fmla="*/ 2167104 h 2651371"/>
                <a:gd name="connsiteX113" fmla="*/ 355277 w 1944335"/>
                <a:gd name="connsiteY113" fmla="*/ 2167203 h 2651371"/>
                <a:gd name="connsiteX114" fmla="*/ 354946 w 1944335"/>
                <a:gd name="connsiteY114" fmla="*/ 2169616 h 2651371"/>
                <a:gd name="connsiteX115" fmla="*/ 347051 w 1944335"/>
                <a:gd name="connsiteY115" fmla="*/ 2173847 h 2651371"/>
                <a:gd name="connsiteX116" fmla="*/ 336560 w 1944335"/>
                <a:gd name="connsiteY116" fmla="*/ 2179648 h 2651371"/>
                <a:gd name="connsiteX117" fmla="*/ 334996 w 1944335"/>
                <a:gd name="connsiteY117" fmla="*/ 2178636 h 2651371"/>
                <a:gd name="connsiteX118" fmla="*/ 329515 w 1944335"/>
                <a:gd name="connsiteY118" fmla="*/ 2182464 h 2651371"/>
                <a:gd name="connsiteX119" fmla="*/ 329467 w 1944335"/>
                <a:gd name="connsiteY119" fmla="*/ 2183570 h 2651371"/>
                <a:gd name="connsiteX120" fmla="*/ 336560 w 1944335"/>
                <a:gd name="connsiteY120" fmla="*/ 2179648 h 2651371"/>
                <a:gd name="connsiteX121" fmla="*/ 452434 w 1944335"/>
                <a:gd name="connsiteY121" fmla="*/ 2254699 h 2651371"/>
                <a:gd name="connsiteX122" fmla="*/ 451834 w 1944335"/>
                <a:gd name="connsiteY122" fmla="*/ 2262792 h 2651371"/>
                <a:gd name="connsiteX123" fmla="*/ 458713 w 1944335"/>
                <a:gd name="connsiteY123" fmla="*/ 2259505 h 2651371"/>
                <a:gd name="connsiteX124" fmla="*/ 458829 w 1944335"/>
                <a:gd name="connsiteY124" fmla="*/ 2258841 h 2651371"/>
                <a:gd name="connsiteX125" fmla="*/ 452434 w 1944335"/>
                <a:gd name="connsiteY125" fmla="*/ 2254699 h 2651371"/>
                <a:gd name="connsiteX126" fmla="*/ 454115 w 1944335"/>
                <a:gd name="connsiteY126" fmla="*/ 2232046 h 2651371"/>
                <a:gd name="connsiteX127" fmla="*/ 456499 w 1944335"/>
                <a:gd name="connsiteY127" fmla="*/ 2233624 h 2651371"/>
                <a:gd name="connsiteX128" fmla="*/ 458846 w 1944335"/>
                <a:gd name="connsiteY128" fmla="*/ 2233027 h 2651371"/>
                <a:gd name="connsiteX129" fmla="*/ 458809 w 1944335"/>
                <a:gd name="connsiteY129" fmla="*/ 2225315 h 2651371"/>
                <a:gd name="connsiteX130" fmla="*/ 454345 w 1944335"/>
                <a:gd name="connsiteY130" fmla="*/ 2228943 h 2651371"/>
                <a:gd name="connsiteX131" fmla="*/ 454115 w 1944335"/>
                <a:gd name="connsiteY131" fmla="*/ 2232046 h 2651371"/>
                <a:gd name="connsiteX132" fmla="*/ 385806 w 1944335"/>
                <a:gd name="connsiteY132" fmla="*/ 2186811 h 2651371"/>
                <a:gd name="connsiteX133" fmla="*/ 371228 w 1944335"/>
                <a:gd name="connsiteY133" fmla="*/ 2175422 h 2651371"/>
                <a:gd name="connsiteX134" fmla="*/ 391184 w 1944335"/>
                <a:gd name="connsiteY134" fmla="*/ 2150729 h 2651371"/>
                <a:gd name="connsiteX135" fmla="*/ 365961 w 1944335"/>
                <a:gd name="connsiteY135" fmla="*/ 2162301 h 2651371"/>
                <a:gd name="connsiteX136" fmla="*/ 458799 w 1944335"/>
                <a:gd name="connsiteY136" fmla="*/ 2223316 h 2651371"/>
                <a:gd name="connsiteX137" fmla="*/ 458654 w 1944335"/>
                <a:gd name="connsiteY137" fmla="*/ 2193333 h 2651371"/>
                <a:gd name="connsiteX138" fmla="*/ 456539 w 1944335"/>
                <a:gd name="connsiteY138" fmla="*/ 2194449 h 2651371"/>
                <a:gd name="connsiteX139" fmla="*/ 391108 w 1944335"/>
                <a:gd name="connsiteY139" fmla="*/ 2151603 h 2651371"/>
                <a:gd name="connsiteX140" fmla="*/ 424360 w 1944335"/>
                <a:gd name="connsiteY140" fmla="*/ 2136841 h 2651371"/>
                <a:gd name="connsiteX141" fmla="*/ 425888 w 1944335"/>
                <a:gd name="connsiteY141" fmla="*/ 2138006 h 2651371"/>
                <a:gd name="connsiteX142" fmla="*/ 424360 w 1944335"/>
                <a:gd name="connsiteY142" fmla="*/ 2138641 h 2651371"/>
                <a:gd name="connsiteX143" fmla="*/ 412203 w 1944335"/>
                <a:gd name="connsiteY143" fmla="*/ 2144402 h 2651371"/>
                <a:gd name="connsiteX144" fmla="*/ 403720 w 1944335"/>
                <a:gd name="connsiteY144" fmla="*/ 2148388 h 2651371"/>
                <a:gd name="connsiteX145" fmla="*/ 400642 w 1944335"/>
                <a:gd name="connsiteY145" fmla="*/ 2146390 h 2651371"/>
                <a:gd name="connsiteX146" fmla="*/ 396268 w 1944335"/>
                <a:gd name="connsiteY146" fmla="*/ 2148396 h 2651371"/>
                <a:gd name="connsiteX147" fmla="*/ 396114 w 1944335"/>
                <a:gd name="connsiteY147" fmla="*/ 2151963 h 2651371"/>
                <a:gd name="connsiteX148" fmla="*/ 403720 w 1944335"/>
                <a:gd name="connsiteY148" fmla="*/ 2148388 h 2651371"/>
                <a:gd name="connsiteX149" fmla="*/ 454479 w 1944335"/>
                <a:gd name="connsiteY149" fmla="*/ 2181348 h 2651371"/>
                <a:gd name="connsiteX150" fmla="*/ 454394 w 1944335"/>
                <a:gd name="connsiteY150" fmla="*/ 2189768 h 2651371"/>
                <a:gd name="connsiteX151" fmla="*/ 458626 w 1944335"/>
                <a:gd name="connsiteY151" fmla="*/ 2187739 h 2651371"/>
                <a:gd name="connsiteX152" fmla="*/ 458608 w 1944335"/>
                <a:gd name="connsiteY152" fmla="*/ 2184029 h 2651371"/>
                <a:gd name="connsiteX153" fmla="*/ 454479 w 1944335"/>
                <a:gd name="connsiteY153" fmla="*/ 2181348 h 2651371"/>
                <a:gd name="connsiteX154" fmla="*/ 454721 w 1944335"/>
                <a:gd name="connsiteY154" fmla="*/ 2157508 h 2651371"/>
                <a:gd name="connsiteX155" fmla="*/ 456896 w 1944335"/>
                <a:gd name="connsiteY155" fmla="*/ 2158804 h 2651371"/>
                <a:gd name="connsiteX156" fmla="*/ 458484 w 1944335"/>
                <a:gd name="connsiteY156" fmla="*/ 2158449 h 2651371"/>
                <a:gd name="connsiteX157" fmla="*/ 458448 w 1944335"/>
                <a:gd name="connsiteY157" fmla="*/ 2151139 h 2651371"/>
                <a:gd name="connsiteX158" fmla="*/ 454751 w 1944335"/>
                <a:gd name="connsiteY158" fmla="*/ 2154483 h 2651371"/>
                <a:gd name="connsiteX159" fmla="*/ 454721 w 1944335"/>
                <a:gd name="connsiteY159" fmla="*/ 2157508 h 2651371"/>
                <a:gd name="connsiteX160" fmla="*/ 439824 w 1944335"/>
                <a:gd name="connsiteY160" fmla="*/ 2148632 h 2651371"/>
                <a:gd name="connsiteX161" fmla="*/ 425888 w 1944335"/>
                <a:gd name="connsiteY161" fmla="*/ 2138006 h 2651371"/>
                <a:gd name="connsiteX162" fmla="*/ 427176 w 1944335"/>
                <a:gd name="connsiteY162" fmla="*/ 2137471 h 2651371"/>
                <a:gd name="connsiteX163" fmla="*/ 424360 w 1944335"/>
                <a:gd name="connsiteY163" fmla="*/ 2136841 h 2651371"/>
                <a:gd name="connsiteX164" fmla="*/ 458297 w 1944335"/>
                <a:gd name="connsiteY164" fmla="*/ 2119938 h 2651371"/>
                <a:gd name="connsiteX165" fmla="*/ 433478 w 1944335"/>
                <a:gd name="connsiteY165" fmla="*/ 2131324 h 2651371"/>
                <a:gd name="connsiteX166" fmla="*/ 444025 w 1944335"/>
                <a:gd name="connsiteY166" fmla="*/ 2138641 h 2651371"/>
                <a:gd name="connsiteX167" fmla="*/ 458433 w 1944335"/>
                <a:gd name="connsiteY167" fmla="*/ 2148029 h 2651371"/>
                <a:gd name="connsiteX168" fmla="*/ 452947 w 1944335"/>
                <a:gd name="connsiteY168" fmla="*/ 2058761 h 2651371"/>
                <a:gd name="connsiteX169" fmla="*/ 452887 w 1944335"/>
                <a:gd name="connsiteY169" fmla="*/ 2058837 h 2651371"/>
                <a:gd name="connsiteX170" fmla="*/ 453207 w 1944335"/>
                <a:gd name="connsiteY170" fmla="*/ 2065413 h 2651371"/>
                <a:gd name="connsiteX171" fmla="*/ 327632 w 1944335"/>
                <a:gd name="connsiteY171" fmla="*/ 2119843 h 2651371"/>
                <a:gd name="connsiteX172" fmla="*/ 204893 w 1944335"/>
                <a:gd name="connsiteY172" fmla="*/ 2195604 h 2651371"/>
                <a:gd name="connsiteX173" fmla="*/ 87725 w 1944335"/>
                <a:gd name="connsiteY173" fmla="*/ 2301419 h 2651371"/>
                <a:gd name="connsiteX174" fmla="*/ 20156 w 1944335"/>
                <a:gd name="connsiteY174" fmla="*/ 2383119 h 2651371"/>
                <a:gd name="connsiteX175" fmla="*/ 13650 w 1944335"/>
                <a:gd name="connsiteY175" fmla="*/ 2395012 h 2651371"/>
                <a:gd name="connsiteX176" fmla="*/ 12473 w 1944335"/>
                <a:gd name="connsiteY176" fmla="*/ 2393849 h 2651371"/>
                <a:gd name="connsiteX177" fmla="*/ 13596 w 1944335"/>
                <a:gd name="connsiteY177" fmla="*/ 2395109 h 2651371"/>
                <a:gd name="connsiteX178" fmla="*/ 13650 w 1944335"/>
                <a:gd name="connsiteY178" fmla="*/ 2395012 h 2651371"/>
                <a:gd name="connsiteX179" fmla="*/ 17640 w 1944335"/>
                <a:gd name="connsiteY179" fmla="*/ 2398955 h 2651371"/>
                <a:gd name="connsiteX180" fmla="*/ 37048 w 1944335"/>
                <a:gd name="connsiteY180" fmla="*/ 2412992 h 2651371"/>
                <a:gd name="connsiteX181" fmla="*/ 55019 w 1944335"/>
                <a:gd name="connsiteY181" fmla="*/ 2409393 h 2651371"/>
                <a:gd name="connsiteX182" fmla="*/ 66879 w 1944335"/>
                <a:gd name="connsiteY182" fmla="*/ 2395491 h 2651371"/>
                <a:gd name="connsiteX183" fmla="*/ 74769 w 1944335"/>
                <a:gd name="connsiteY183" fmla="*/ 2384331 h 2651371"/>
                <a:gd name="connsiteX184" fmla="*/ 74491 w 1944335"/>
                <a:gd name="connsiteY184" fmla="*/ 2381411 h 2651371"/>
                <a:gd name="connsiteX185" fmla="*/ 94620 w 1944335"/>
                <a:gd name="connsiteY185" fmla="*/ 2358386 h 2651371"/>
                <a:gd name="connsiteX186" fmla="*/ 96680 w 1944335"/>
                <a:gd name="connsiteY186" fmla="*/ 2358265 h 2651371"/>
                <a:gd name="connsiteX187" fmla="*/ 116113 w 1944335"/>
                <a:gd name="connsiteY187" fmla="*/ 2335811 h 2651371"/>
                <a:gd name="connsiteX188" fmla="*/ 115407 w 1944335"/>
                <a:gd name="connsiteY188" fmla="*/ 2328364 h 2651371"/>
                <a:gd name="connsiteX189" fmla="*/ 137328 w 1944335"/>
                <a:gd name="connsiteY189" fmla="*/ 2306002 h 2651371"/>
                <a:gd name="connsiteX190" fmla="*/ 143437 w 1944335"/>
                <a:gd name="connsiteY190" fmla="*/ 2305641 h 2651371"/>
                <a:gd name="connsiteX191" fmla="*/ 145240 w 1944335"/>
                <a:gd name="connsiteY191" fmla="*/ 2306813 h 2651371"/>
                <a:gd name="connsiteX192" fmla="*/ 164288 w 1944335"/>
                <a:gd name="connsiteY192" fmla="*/ 2290286 h 2651371"/>
                <a:gd name="connsiteX193" fmla="*/ 162889 w 1944335"/>
                <a:gd name="connsiteY193" fmla="*/ 2289376 h 2651371"/>
                <a:gd name="connsiteX194" fmla="*/ 162169 w 1944335"/>
                <a:gd name="connsiteY194" fmla="*/ 2281788 h 2651371"/>
                <a:gd name="connsiteX195" fmla="*/ 188100 w 1944335"/>
                <a:gd name="connsiteY195" fmla="*/ 2261555 h 2651371"/>
                <a:gd name="connsiteX196" fmla="*/ 193863 w 1944335"/>
                <a:gd name="connsiteY196" fmla="*/ 2261193 h 2651371"/>
                <a:gd name="connsiteX197" fmla="*/ 196124 w 1944335"/>
                <a:gd name="connsiteY197" fmla="*/ 2262662 h 2651371"/>
                <a:gd name="connsiteX198" fmla="*/ 210454 w 1944335"/>
                <a:gd name="connsiteY198" fmla="*/ 2250229 h 2651371"/>
                <a:gd name="connsiteX199" fmla="*/ 209787 w 1944335"/>
                <a:gd name="connsiteY199" fmla="*/ 2243219 h 2651371"/>
                <a:gd name="connsiteX200" fmla="*/ 236362 w 1944335"/>
                <a:gd name="connsiteY200" fmla="*/ 2223807 h 2651371"/>
                <a:gd name="connsiteX201" fmla="*/ 241236 w 1944335"/>
                <a:gd name="connsiteY201" fmla="*/ 2223520 h 2651371"/>
                <a:gd name="connsiteX202" fmla="*/ 244788 w 1944335"/>
                <a:gd name="connsiteY202" fmla="*/ 2220438 h 2651371"/>
                <a:gd name="connsiteX203" fmla="*/ 356205 w 1944335"/>
                <a:gd name="connsiteY203" fmla="*/ 2153135 h 2651371"/>
                <a:gd name="connsiteX204" fmla="*/ 414071 w 1944335"/>
                <a:gd name="connsiteY204" fmla="*/ 2126861 h 2651371"/>
                <a:gd name="connsiteX205" fmla="*/ 454302 w 1944335"/>
                <a:gd name="connsiteY205" fmla="*/ 2087940 h 2651371"/>
                <a:gd name="connsiteX206" fmla="*/ 453207 w 1944335"/>
                <a:gd name="connsiteY206" fmla="*/ 2065413 h 2651371"/>
                <a:gd name="connsiteX207" fmla="*/ 453525 w 1944335"/>
                <a:gd name="connsiteY207" fmla="*/ 2065275 h 2651371"/>
                <a:gd name="connsiteX208" fmla="*/ 513176 w 1944335"/>
                <a:gd name="connsiteY208" fmla="*/ 2011606 h 2651371"/>
                <a:gd name="connsiteX209" fmla="*/ 515078 w 1944335"/>
                <a:gd name="connsiteY209" fmla="*/ 2033310 h 2651371"/>
                <a:gd name="connsiteX210" fmla="*/ 535461 w 1944335"/>
                <a:gd name="connsiteY210" fmla="*/ 2025626 h 2651371"/>
                <a:gd name="connsiteX211" fmla="*/ 522301 w 1944335"/>
                <a:gd name="connsiteY211" fmla="*/ 2017205 h 2651371"/>
                <a:gd name="connsiteX212" fmla="*/ 504468 w 1944335"/>
                <a:gd name="connsiteY212" fmla="*/ 1974185 h 2651371"/>
                <a:gd name="connsiteX213" fmla="*/ 503672 w 1944335"/>
                <a:gd name="connsiteY213" fmla="*/ 1974586 h 2651371"/>
                <a:gd name="connsiteX214" fmla="*/ 504511 w 1944335"/>
                <a:gd name="connsiteY214" fmla="*/ 1975135 h 2651371"/>
                <a:gd name="connsiteX215" fmla="*/ 510837 w 1944335"/>
                <a:gd name="connsiteY215" fmla="*/ 1970974 h 2651371"/>
                <a:gd name="connsiteX216" fmla="*/ 510043 w 1944335"/>
                <a:gd name="connsiteY216" fmla="*/ 1971374 h 2651371"/>
                <a:gd name="connsiteX217" fmla="*/ 510450 w 1944335"/>
                <a:gd name="connsiteY217" fmla="*/ 1979021 h 2651371"/>
                <a:gd name="connsiteX218" fmla="*/ 511664 w 1944335"/>
                <a:gd name="connsiteY218" fmla="*/ 1979815 h 2651371"/>
                <a:gd name="connsiteX219" fmla="*/ 512628 w 1944335"/>
                <a:gd name="connsiteY219" fmla="*/ 1990117 h 2651371"/>
                <a:gd name="connsiteX220" fmla="*/ 513301 w 1944335"/>
                <a:gd name="connsiteY220" fmla="*/ 2000292 h 2651371"/>
                <a:gd name="connsiteX221" fmla="*/ 512628 w 1944335"/>
                <a:gd name="connsiteY221" fmla="*/ 1999869 h 2651371"/>
                <a:gd name="connsiteX222" fmla="*/ 513345 w 1944335"/>
                <a:gd name="connsiteY222" fmla="*/ 2000952 h 2651371"/>
                <a:gd name="connsiteX223" fmla="*/ 513301 w 1944335"/>
                <a:gd name="connsiteY223" fmla="*/ 2000292 h 2651371"/>
                <a:gd name="connsiteX224" fmla="*/ 544274 w 1944335"/>
                <a:gd name="connsiteY224" fmla="*/ 2019767 h 2651371"/>
                <a:gd name="connsiteX225" fmla="*/ 542362 w 1944335"/>
                <a:gd name="connsiteY225" fmla="*/ 2020456 h 2651371"/>
                <a:gd name="connsiteX226" fmla="*/ 540655 w 1944335"/>
                <a:gd name="connsiteY226" fmla="*/ 2023668 h 2651371"/>
                <a:gd name="connsiteX227" fmla="*/ 546105 w 1944335"/>
                <a:gd name="connsiteY227" fmla="*/ 2021614 h 2651371"/>
                <a:gd name="connsiteX228" fmla="*/ 545944 w 1944335"/>
                <a:gd name="connsiteY228" fmla="*/ 2020817 h 2651371"/>
                <a:gd name="connsiteX229" fmla="*/ 544274 w 1944335"/>
                <a:gd name="connsiteY229" fmla="*/ 2019767 h 2651371"/>
                <a:gd name="connsiteX230" fmla="*/ 562628 w 1944335"/>
                <a:gd name="connsiteY230" fmla="*/ 2013159 h 2651371"/>
                <a:gd name="connsiteX231" fmla="*/ 564787 w 1944335"/>
                <a:gd name="connsiteY231" fmla="*/ 2014571 h 2651371"/>
                <a:gd name="connsiteX232" fmla="*/ 572106 w 1944335"/>
                <a:gd name="connsiteY232" fmla="*/ 2011812 h 2651371"/>
                <a:gd name="connsiteX233" fmla="*/ 572454 w 1944335"/>
                <a:gd name="connsiteY233" fmla="*/ 2009621 h 2651371"/>
                <a:gd name="connsiteX234" fmla="*/ 562628 w 1944335"/>
                <a:gd name="connsiteY234" fmla="*/ 2013159 h 2651371"/>
                <a:gd name="connsiteX235" fmla="*/ 511664 w 1944335"/>
                <a:gd name="connsiteY235" fmla="*/ 1979815 h 2651371"/>
                <a:gd name="connsiteX236" fmla="*/ 508831 w 1944335"/>
                <a:gd name="connsiteY236" fmla="*/ 1948607 h 2651371"/>
                <a:gd name="connsiteX237" fmla="*/ 509818 w 1944335"/>
                <a:gd name="connsiteY237" fmla="*/ 1967145 h 2651371"/>
                <a:gd name="connsiteX238" fmla="*/ 575901 w 1944335"/>
                <a:gd name="connsiteY238" fmla="*/ 2010381 h 2651371"/>
                <a:gd name="connsiteX239" fmla="*/ 594616 w 1944335"/>
                <a:gd name="connsiteY239" fmla="*/ 2003327 h 2651371"/>
                <a:gd name="connsiteX240" fmla="*/ 523133 w 1944335"/>
                <a:gd name="connsiteY240" fmla="*/ 1957259 h 2651371"/>
                <a:gd name="connsiteX241" fmla="*/ 511012 w 1944335"/>
                <a:gd name="connsiteY241" fmla="*/ 1950421 h 2651371"/>
                <a:gd name="connsiteX242" fmla="*/ 761036 w 1944335"/>
                <a:gd name="connsiteY242" fmla="*/ 1925301 h 2651371"/>
                <a:gd name="connsiteX243" fmla="*/ 759977 w 1944335"/>
                <a:gd name="connsiteY243" fmla="*/ 1926142 h 2651371"/>
                <a:gd name="connsiteX244" fmla="*/ 761148 w 1944335"/>
                <a:gd name="connsiteY244" fmla="*/ 1925831 h 2651371"/>
                <a:gd name="connsiteX245" fmla="*/ 510563 w 1944335"/>
                <a:gd name="connsiteY245" fmla="*/ 1909442 h 2651371"/>
                <a:gd name="connsiteX246" fmla="*/ 507408 w 1944335"/>
                <a:gd name="connsiteY246" fmla="*/ 1910958 h 2651371"/>
                <a:gd name="connsiteX247" fmla="*/ 507271 w 1944335"/>
                <a:gd name="connsiteY247" fmla="*/ 1915840 h 2651371"/>
                <a:gd name="connsiteX248" fmla="*/ 510132 w 1944335"/>
                <a:gd name="connsiteY248" fmla="*/ 1917708 h 2651371"/>
                <a:gd name="connsiteX249" fmla="*/ 509486 w 1944335"/>
                <a:gd name="connsiteY249" fmla="*/ 1930090 h 2651371"/>
                <a:gd name="connsiteX250" fmla="*/ 508409 w 1944335"/>
                <a:gd name="connsiteY250" fmla="*/ 1936611 h 2651371"/>
                <a:gd name="connsiteX251" fmla="*/ 509127 w 1944335"/>
                <a:gd name="connsiteY251" fmla="*/ 1936249 h 2651371"/>
                <a:gd name="connsiteX252" fmla="*/ 539293 w 1944335"/>
                <a:gd name="connsiteY252" fmla="*/ 1956172 h 2651371"/>
                <a:gd name="connsiteX253" fmla="*/ 603392 w 1944335"/>
                <a:gd name="connsiteY253" fmla="*/ 1997413 h 2651371"/>
                <a:gd name="connsiteX254" fmla="*/ 601063 w 1944335"/>
                <a:gd name="connsiteY254" fmla="*/ 1998556 h 2651371"/>
                <a:gd name="connsiteX255" fmla="*/ 600304 w 1944335"/>
                <a:gd name="connsiteY255" fmla="*/ 2001183 h 2651371"/>
                <a:gd name="connsiteX256" fmla="*/ 605774 w 1944335"/>
                <a:gd name="connsiteY256" fmla="*/ 1999120 h 2651371"/>
                <a:gd name="connsiteX257" fmla="*/ 605732 w 1944335"/>
                <a:gd name="connsiteY257" fmla="*/ 1998918 h 2651371"/>
                <a:gd name="connsiteX258" fmla="*/ 603392 w 1944335"/>
                <a:gd name="connsiteY258" fmla="*/ 1997413 h 2651371"/>
                <a:gd name="connsiteX259" fmla="*/ 619832 w 1944335"/>
                <a:gd name="connsiteY259" fmla="*/ 1989345 h 2651371"/>
                <a:gd name="connsiteX260" fmla="*/ 623385 w 1944335"/>
                <a:gd name="connsiteY260" fmla="*/ 1991666 h 2651371"/>
                <a:gd name="connsiteX261" fmla="*/ 627473 w 1944335"/>
                <a:gd name="connsiteY261" fmla="*/ 1989524 h 2651371"/>
                <a:gd name="connsiteX262" fmla="*/ 627638 w 1944335"/>
                <a:gd name="connsiteY262" fmla="*/ 1985515 h 2651371"/>
                <a:gd name="connsiteX263" fmla="*/ 619832 w 1944335"/>
                <a:gd name="connsiteY263" fmla="*/ 1989345 h 2651371"/>
                <a:gd name="connsiteX264" fmla="*/ 510132 w 1944335"/>
                <a:gd name="connsiteY264" fmla="*/ 1917708 h 2651371"/>
                <a:gd name="connsiteX265" fmla="*/ 508027 w 1944335"/>
                <a:gd name="connsiteY265" fmla="*/ 1888875 h 2651371"/>
                <a:gd name="connsiteX266" fmla="*/ 507561 w 1944335"/>
                <a:gd name="connsiteY266" fmla="*/ 1905503 h 2651371"/>
                <a:gd name="connsiteX267" fmla="*/ 508409 w 1944335"/>
                <a:gd name="connsiteY267" fmla="*/ 1905095 h 2651371"/>
                <a:gd name="connsiteX268" fmla="*/ 632307 w 1944335"/>
                <a:gd name="connsiteY268" fmla="*/ 1986239 h 2651371"/>
                <a:gd name="connsiteX269" fmla="*/ 632274 w 1944335"/>
                <a:gd name="connsiteY269" fmla="*/ 1987008 h 2651371"/>
                <a:gd name="connsiteX270" fmla="*/ 648387 w 1944335"/>
                <a:gd name="connsiteY270" fmla="*/ 1978566 h 2651371"/>
                <a:gd name="connsiteX271" fmla="*/ 543733 w 1944335"/>
                <a:gd name="connsiteY271" fmla="*/ 1910875 h 2651371"/>
                <a:gd name="connsiteX272" fmla="*/ 520427 w 1944335"/>
                <a:gd name="connsiteY272" fmla="*/ 1898612 h 2651371"/>
                <a:gd name="connsiteX273" fmla="*/ 821963 w 1944335"/>
                <a:gd name="connsiteY273" fmla="*/ 1876905 h 2651371"/>
                <a:gd name="connsiteX274" fmla="*/ 821830 w 1944335"/>
                <a:gd name="connsiteY274" fmla="*/ 1877011 h 2651371"/>
                <a:gd name="connsiteX275" fmla="*/ 822511 w 1944335"/>
                <a:gd name="connsiteY275" fmla="*/ 1877480 h 2651371"/>
                <a:gd name="connsiteX276" fmla="*/ 508900 w 1944335"/>
                <a:gd name="connsiteY276" fmla="*/ 1857723 h 2651371"/>
                <a:gd name="connsiteX277" fmla="*/ 508384 w 1944335"/>
                <a:gd name="connsiteY277" fmla="*/ 1876117 h 2651371"/>
                <a:gd name="connsiteX278" fmla="*/ 508594 w 1944335"/>
                <a:gd name="connsiteY278" fmla="*/ 1877095 h 2651371"/>
                <a:gd name="connsiteX279" fmla="*/ 558793 w 1944335"/>
                <a:gd name="connsiteY279" fmla="*/ 1909078 h 2651371"/>
                <a:gd name="connsiteX280" fmla="*/ 658115 w 1944335"/>
                <a:gd name="connsiteY280" fmla="*/ 1973468 h 2651371"/>
                <a:gd name="connsiteX281" fmla="*/ 673968 w 1944335"/>
                <a:gd name="connsiteY281" fmla="*/ 1965162 h 2651371"/>
                <a:gd name="connsiteX282" fmla="*/ 672457 w 1944335"/>
                <a:gd name="connsiteY282" fmla="*/ 1964060 h 2651371"/>
                <a:gd name="connsiteX283" fmla="*/ 616521 w 1944335"/>
                <a:gd name="connsiteY283" fmla="*/ 1928124 h 2651371"/>
                <a:gd name="connsiteX284" fmla="*/ 561706 w 1944335"/>
                <a:gd name="connsiteY284" fmla="*/ 1888640 h 2651371"/>
                <a:gd name="connsiteX285" fmla="*/ 504650 w 1944335"/>
                <a:gd name="connsiteY285" fmla="*/ 1852299 h 2651371"/>
                <a:gd name="connsiteX286" fmla="*/ 503933 w 1944335"/>
                <a:gd name="connsiteY286" fmla="*/ 1854815 h 2651371"/>
                <a:gd name="connsiteX287" fmla="*/ 504640 w 1944335"/>
                <a:gd name="connsiteY287" fmla="*/ 1855229 h 2651371"/>
                <a:gd name="connsiteX288" fmla="*/ 504818 w 1944335"/>
                <a:gd name="connsiteY288" fmla="*/ 1852427 h 2651371"/>
                <a:gd name="connsiteX289" fmla="*/ 857776 w 1944335"/>
                <a:gd name="connsiteY289" fmla="*/ 1838784 h 2651371"/>
                <a:gd name="connsiteX290" fmla="*/ 857599 w 1944335"/>
                <a:gd name="connsiteY290" fmla="*/ 1838992 h 2651371"/>
                <a:gd name="connsiteX291" fmla="*/ 858679 w 1944335"/>
                <a:gd name="connsiteY291" fmla="*/ 1839804 h 2651371"/>
                <a:gd name="connsiteX292" fmla="*/ 512617 w 1944335"/>
                <a:gd name="connsiteY292" fmla="*/ 1828404 h 2651371"/>
                <a:gd name="connsiteX293" fmla="*/ 509881 w 1944335"/>
                <a:gd name="connsiteY293" fmla="*/ 1847214 h 2651371"/>
                <a:gd name="connsiteX294" fmla="*/ 683825 w 1944335"/>
                <a:gd name="connsiteY294" fmla="*/ 1959997 h 2651371"/>
                <a:gd name="connsiteX295" fmla="*/ 702788 w 1944335"/>
                <a:gd name="connsiteY295" fmla="*/ 1950061 h 2651371"/>
                <a:gd name="connsiteX296" fmla="*/ 516741 w 1944335"/>
                <a:gd name="connsiteY296" fmla="*/ 1800046 h 2651371"/>
                <a:gd name="connsiteX297" fmla="*/ 514244 w 1944335"/>
                <a:gd name="connsiteY297" fmla="*/ 1817213 h 2651371"/>
                <a:gd name="connsiteX298" fmla="*/ 515725 w 1944335"/>
                <a:gd name="connsiteY298" fmla="*/ 1817779 h 2651371"/>
                <a:gd name="connsiteX299" fmla="*/ 521682 w 1944335"/>
                <a:gd name="connsiteY299" fmla="*/ 1822860 h 2651371"/>
                <a:gd name="connsiteX300" fmla="*/ 590996 w 1944335"/>
                <a:gd name="connsiteY300" fmla="*/ 1867109 h 2651371"/>
                <a:gd name="connsiteX301" fmla="*/ 712139 w 1944335"/>
                <a:gd name="connsiteY301" fmla="*/ 1944889 h 2651371"/>
                <a:gd name="connsiteX302" fmla="*/ 710377 w 1944335"/>
                <a:gd name="connsiteY302" fmla="*/ 1946085 h 2651371"/>
                <a:gd name="connsiteX303" fmla="*/ 712373 w 1944335"/>
                <a:gd name="connsiteY303" fmla="*/ 1945039 h 2651371"/>
                <a:gd name="connsiteX304" fmla="*/ 712139 w 1944335"/>
                <a:gd name="connsiteY304" fmla="*/ 1944889 h 2651371"/>
                <a:gd name="connsiteX305" fmla="*/ 723713 w 1944335"/>
                <a:gd name="connsiteY305" fmla="*/ 1937034 h 2651371"/>
                <a:gd name="connsiteX306" fmla="*/ 726272 w 1944335"/>
                <a:gd name="connsiteY306" fmla="*/ 1937757 h 2651371"/>
                <a:gd name="connsiteX307" fmla="*/ 728505 w 1944335"/>
                <a:gd name="connsiteY307" fmla="*/ 1936586 h 2651371"/>
                <a:gd name="connsiteX308" fmla="*/ 724796 w 1944335"/>
                <a:gd name="connsiteY308" fmla="*/ 1933706 h 2651371"/>
                <a:gd name="connsiteX309" fmla="*/ 716628 w 1944335"/>
                <a:gd name="connsiteY309" fmla="*/ 1929344 h 2651371"/>
                <a:gd name="connsiteX310" fmla="*/ 646953 w 1944335"/>
                <a:gd name="connsiteY310" fmla="*/ 1884376 h 2651371"/>
                <a:gd name="connsiteX311" fmla="*/ 563920 w 1944335"/>
                <a:gd name="connsiteY311" fmla="*/ 1830775 h 2651371"/>
                <a:gd name="connsiteX312" fmla="*/ 539056 w 1944335"/>
                <a:gd name="connsiteY312" fmla="*/ 1811933 h 2651371"/>
                <a:gd name="connsiteX313" fmla="*/ 520327 w 1944335"/>
                <a:gd name="connsiteY313" fmla="*/ 1775392 h 2651371"/>
                <a:gd name="connsiteX314" fmla="*/ 518231 w 1944335"/>
                <a:gd name="connsiteY314" fmla="*/ 1789802 h 2651371"/>
                <a:gd name="connsiteX315" fmla="*/ 737520 w 1944335"/>
                <a:gd name="connsiteY315" fmla="*/ 1931134 h 2651371"/>
                <a:gd name="connsiteX316" fmla="*/ 747706 w 1944335"/>
                <a:gd name="connsiteY316" fmla="*/ 1922983 h 2651371"/>
                <a:gd name="connsiteX317" fmla="*/ 518055 w 1944335"/>
                <a:gd name="connsiteY317" fmla="*/ 1753403 h 2651371"/>
                <a:gd name="connsiteX318" fmla="*/ 517585 w 1944335"/>
                <a:gd name="connsiteY318" fmla="*/ 1754272 h 2651371"/>
                <a:gd name="connsiteX319" fmla="*/ 517635 w 1944335"/>
                <a:gd name="connsiteY319" fmla="*/ 1755562 h 2651371"/>
                <a:gd name="connsiteX320" fmla="*/ 525527 w 1944335"/>
                <a:gd name="connsiteY320" fmla="*/ 1747272 h 2651371"/>
                <a:gd name="connsiteX321" fmla="*/ 523381 w 1944335"/>
                <a:gd name="connsiteY321" fmla="*/ 1754397 h 2651371"/>
                <a:gd name="connsiteX322" fmla="*/ 521854 w 1944335"/>
                <a:gd name="connsiteY322" fmla="*/ 1764895 h 2651371"/>
                <a:gd name="connsiteX323" fmla="*/ 523723 w 1944335"/>
                <a:gd name="connsiteY323" fmla="*/ 1766233 h 2651371"/>
                <a:gd name="connsiteX324" fmla="*/ 532259 w 1944335"/>
                <a:gd name="connsiteY324" fmla="*/ 1771765 h 2651371"/>
                <a:gd name="connsiteX325" fmla="*/ 612404 w 1944335"/>
                <a:gd name="connsiteY325" fmla="*/ 1823570 h 2651371"/>
                <a:gd name="connsiteX326" fmla="*/ 755669 w 1944335"/>
                <a:gd name="connsiteY326" fmla="*/ 1916611 h 2651371"/>
                <a:gd name="connsiteX327" fmla="*/ 769622 w 1944335"/>
                <a:gd name="connsiteY327" fmla="*/ 1905446 h 2651371"/>
                <a:gd name="connsiteX328" fmla="*/ 767033 w 1944335"/>
                <a:gd name="connsiteY328" fmla="*/ 1903346 h 2651371"/>
                <a:gd name="connsiteX329" fmla="*/ 756880 w 1944335"/>
                <a:gd name="connsiteY329" fmla="*/ 1898039 h 2651371"/>
                <a:gd name="connsiteX330" fmla="*/ 672423 w 1944335"/>
                <a:gd name="connsiteY330" fmla="*/ 1843356 h 2651371"/>
                <a:gd name="connsiteX331" fmla="*/ 573949 w 1944335"/>
                <a:gd name="connsiteY331" fmla="*/ 1779679 h 2651371"/>
                <a:gd name="connsiteX332" fmla="*/ 547174 w 1944335"/>
                <a:gd name="connsiteY332" fmla="*/ 1758948 h 2651371"/>
                <a:gd name="connsiteX333" fmla="*/ 518243 w 1944335"/>
                <a:gd name="connsiteY333" fmla="*/ 1743344 h 2651371"/>
                <a:gd name="connsiteX334" fmla="*/ 519844 w 1944335"/>
                <a:gd name="connsiteY334" fmla="*/ 1744208 h 2651371"/>
                <a:gd name="connsiteX335" fmla="*/ 519881 w 1944335"/>
                <a:gd name="connsiteY335" fmla="*/ 1744020 h 2651371"/>
                <a:gd name="connsiteX336" fmla="*/ 533310 w 1944335"/>
                <a:gd name="connsiteY336" fmla="*/ 1721428 h 2651371"/>
                <a:gd name="connsiteX337" fmla="*/ 528156 w 1944335"/>
                <a:gd name="connsiteY337" fmla="*/ 1738542 h 2651371"/>
                <a:gd name="connsiteX338" fmla="*/ 777042 w 1944335"/>
                <a:gd name="connsiteY338" fmla="*/ 1899507 h 2651371"/>
                <a:gd name="connsiteX339" fmla="*/ 791621 w 1944335"/>
                <a:gd name="connsiteY339" fmla="*/ 1887841 h 2651371"/>
                <a:gd name="connsiteX340" fmla="*/ 947189 w 1944335"/>
                <a:gd name="connsiteY340" fmla="*/ 1693969 h 2651371"/>
                <a:gd name="connsiteX341" fmla="*/ 946200 w 1944335"/>
                <a:gd name="connsiteY341" fmla="*/ 1695991 h 2651371"/>
                <a:gd name="connsiteX342" fmla="*/ 947480 w 1944335"/>
                <a:gd name="connsiteY342" fmla="*/ 1695689 h 2651371"/>
                <a:gd name="connsiteX343" fmla="*/ 541628 w 1944335"/>
                <a:gd name="connsiteY343" fmla="*/ 1693811 h 2651371"/>
                <a:gd name="connsiteX344" fmla="*/ 536085 w 1944335"/>
                <a:gd name="connsiteY344" fmla="*/ 1712216 h 2651371"/>
                <a:gd name="connsiteX345" fmla="*/ 543086 w 1944335"/>
                <a:gd name="connsiteY345" fmla="*/ 1717573 h 2651371"/>
                <a:gd name="connsiteX346" fmla="*/ 555113 w 1944335"/>
                <a:gd name="connsiteY346" fmla="*/ 1724128 h 2651371"/>
                <a:gd name="connsiteX347" fmla="*/ 651694 w 1944335"/>
                <a:gd name="connsiteY347" fmla="*/ 1786259 h 2651371"/>
                <a:gd name="connsiteX348" fmla="*/ 799587 w 1944335"/>
                <a:gd name="connsiteY348" fmla="*/ 1881467 h 2651371"/>
                <a:gd name="connsiteX349" fmla="*/ 813051 w 1944335"/>
                <a:gd name="connsiteY349" fmla="*/ 1870692 h 2651371"/>
                <a:gd name="connsiteX350" fmla="*/ 805889 w 1944335"/>
                <a:gd name="connsiteY350" fmla="*/ 1865359 h 2651371"/>
                <a:gd name="connsiteX351" fmla="*/ 792600 w 1944335"/>
                <a:gd name="connsiteY351" fmla="*/ 1858087 h 2651371"/>
                <a:gd name="connsiteX352" fmla="*/ 694939 w 1944335"/>
                <a:gd name="connsiteY352" fmla="*/ 1795237 h 2651371"/>
                <a:gd name="connsiteX353" fmla="*/ 588268 w 1944335"/>
                <a:gd name="connsiteY353" fmla="*/ 1726282 h 2651371"/>
                <a:gd name="connsiteX354" fmla="*/ 545242 w 1944335"/>
                <a:gd name="connsiteY354" fmla="*/ 1695021 h 2651371"/>
                <a:gd name="connsiteX355" fmla="*/ 548962 w 1944335"/>
                <a:gd name="connsiteY355" fmla="*/ 1669457 h 2651371"/>
                <a:gd name="connsiteX356" fmla="*/ 543960 w 1944335"/>
                <a:gd name="connsiteY356" fmla="*/ 1686067 h 2651371"/>
                <a:gd name="connsiteX357" fmla="*/ 820861 w 1944335"/>
                <a:gd name="connsiteY357" fmla="*/ 1864442 h 2651371"/>
                <a:gd name="connsiteX358" fmla="*/ 833876 w 1944335"/>
                <a:gd name="connsiteY358" fmla="*/ 1854027 h 2651371"/>
                <a:gd name="connsiteX359" fmla="*/ 559455 w 1944335"/>
                <a:gd name="connsiteY359" fmla="*/ 1643800 h 2651371"/>
                <a:gd name="connsiteX360" fmla="*/ 554143 w 1944335"/>
                <a:gd name="connsiteY360" fmla="*/ 1654858 h 2651371"/>
                <a:gd name="connsiteX361" fmla="*/ 553600 w 1944335"/>
                <a:gd name="connsiteY361" fmla="*/ 1660656 h 2651371"/>
                <a:gd name="connsiteX362" fmla="*/ 582741 w 1944335"/>
                <a:gd name="connsiteY362" fmla="*/ 1679400 h 2651371"/>
                <a:gd name="connsiteX363" fmla="*/ 680236 w 1944335"/>
                <a:gd name="connsiteY363" fmla="*/ 1742841 h 2651371"/>
                <a:gd name="connsiteX364" fmla="*/ 840915 w 1944335"/>
                <a:gd name="connsiteY364" fmla="*/ 1846805 h 2651371"/>
                <a:gd name="connsiteX365" fmla="*/ 851202 w 1944335"/>
                <a:gd name="connsiteY365" fmla="*/ 1834175 h 2651371"/>
                <a:gd name="connsiteX366" fmla="*/ 840871 w 1944335"/>
                <a:gd name="connsiteY366" fmla="*/ 1826377 h 2651371"/>
                <a:gd name="connsiteX367" fmla="*/ 825221 w 1944335"/>
                <a:gd name="connsiteY367" fmla="*/ 1817816 h 2651371"/>
                <a:gd name="connsiteX368" fmla="*/ 719091 w 1944335"/>
                <a:gd name="connsiteY368" fmla="*/ 1749329 h 2651371"/>
                <a:gd name="connsiteX369" fmla="*/ 609363 w 1944335"/>
                <a:gd name="connsiteY369" fmla="*/ 1677958 h 2651371"/>
                <a:gd name="connsiteX370" fmla="*/ 565045 w 1944335"/>
                <a:gd name="connsiteY370" fmla="*/ 1645821 h 2651371"/>
                <a:gd name="connsiteX371" fmla="*/ 571173 w 1944335"/>
                <a:gd name="connsiteY371" fmla="*/ 1619409 h 2651371"/>
                <a:gd name="connsiteX372" fmla="*/ 562905 w 1944335"/>
                <a:gd name="connsiteY372" fmla="*/ 1636619 h 2651371"/>
                <a:gd name="connsiteX373" fmla="*/ 856998 w 1944335"/>
                <a:gd name="connsiteY373" fmla="*/ 1827058 h 2651371"/>
                <a:gd name="connsiteX374" fmla="*/ 868956 w 1944335"/>
                <a:gd name="connsiteY374" fmla="*/ 1812376 h 2651371"/>
                <a:gd name="connsiteX375" fmla="*/ 583792 w 1944335"/>
                <a:gd name="connsiteY375" fmla="*/ 1595348 h 2651371"/>
                <a:gd name="connsiteX376" fmla="*/ 580595 w 1944335"/>
                <a:gd name="connsiteY376" fmla="*/ 1599795 h 2651371"/>
                <a:gd name="connsiteX377" fmla="*/ 577201 w 1944335"/>
                <a:gd name="connsiteY377" fmla="*/ 1606862 h 2651371"/>
                <a:gd name="connsiteX378" fmla="*/ 578701 w 1944335"/>
                <a:gd name="connsiteY378" fmla="*/ 1612654 h 2651371"/>
                <a:gd name="connsiteX379" fmla="*/ 610356 w 1944335"/>
                <a:gd name="connsiteY379" fmla="*/ 1633188 h 2651371"/>
                <a:gd name="connsiteX380" fmla="*/ 718272 w 1944335"/>
                <a:gd name="connsiteY380" fmla="*/ 1703437 h 2651371"/>
                <a:gd name="connsiteX381" fmla="*/ 875107 w 1944335"/>
                <a:gd name="connsiteY381" fmla="*/ 1804824 h 2651371"/>
                <a:gd name="connsiteX382" fmla="*/ 885797 w 1944335"/>
                <a:gd name="connsiteY382" fmla="*/ 1791699 h 2651371"/>
                <a:gd name="connsiteX383" fmla="*/ 872233 w 1944335"/>
                <a:gd name="connsiteY383" fmla="*/ 1781205 h 2651371"/>
                <a:gd name="connsiteX384" fmla="*/ 856045 w 1944335"/>
                <a:gd name="connsiteY384" fmla="*/ 1772244 h 2651371"/>
                <a:gd name="connsiteX385" fmla="*/ 749208 w 1944335"/>
                <a:gd name="connsiteY385" fmla="*/ 1703076 h 2651371"/>
                <a:gd name="connsiteX386" fmla="*/ 635537 w 1944335"/>
                <a:gd name="connsiteY386" fmla="*/ 1629585 h 2651371"/>
                <a:gd name="connsiteX387" fmla="*/ 591375 w 1944335"/>
                <a:gd name="connsiteY387" fmla="*/ 1598936 h 2651371"/>
                <a:gd name="connsiteX388" fmla="*/ 600137 w 1944335"/>
                <a:gd name="connsiteY388" fmla="*/ 1572608 h 2651371"/>
                <a:gd name="connsiteX389" fmla="*/ 589059 w 1944335"/>
                <a:gd name="connsiteY389" fmla="*/ 1588021 h 2651371"/>
                <a:gd name="connsiteX390" fmla="*/ 891978 w 1944335"/>
                <a:gd name="connsiteY390" fmla="*/ 1784111 h 2651371"/>
                <a:gd name="connsiteX391" fmla="*/ 892922 w 1944335"/>
                <a:gd name="connsiteY391" fmla="*/ 1782952 h 2651371"/>
                <a:gd name="connsiteX392" fmla="*/ 901282 w 1944335"/>
                <a:gd name="connsiteY392" fmla="*/ 1766979 h 2651371"/>
                <a:gd name="connsiteX393" fmla="*/ 617004 w 1944335"/>
                <a:gd name="connsiteY393" fmla="*/ 1552019 h 2651371"/>
                <a:gd name="connsiteX394" fmla="*/ 613024 w 1944335"/>
                <a:gd name="connsiteY394" fmla="*/ 1554681 h 2651371"/>
                <a:gd name="connsiteX395" fmla="*/ 604867 w 1944335"/>
                <a:gd name="connsiteY395" fmla="*/ 1566028 h 2651371"/>
                <a:gd name="connsiteX396" fmla="*/ 608788 w 1944335"/>
                <a:gd name="connsiteY396" fmla="*/ 1570104 h 2651371"/>
                <a:gd name="connsiteX397" fmla="*/ 658038 w 1944335"/>
                <a:gd name="connsiteY397" fmla="*/ 1598230 h 2651371"/>
                <a:gd name="connsiteX398" fmla="*/ 772141 w 1944335"/>
                <a:gd name="connsiteY398" fmla="*/ 1671878 h 2651371"/>
                <a:gd name="connsiteX399" fmla="*/ 876886 w 1944335"/>
                <a:gd name="connsiteY399" fmla="*/ 1739750 h 2651371"/>
                <a:gd name="connsiteX400" fmla="*/ 905322 w 1944335"/>
                <a:gd name="connsiteY400" fmla="*/ 1758162 h 2651371"/>
                <a:gd name="connsiteX401" fmla="*/ 905748 w 1944335"/>
                <a:gd name="connsiteY401" fmla="*/ 1758447 h 2651371"/>
                <a:gd name="connsiteX402" fmla="*/ 907877 w 1944335"/>
                <a:gd name="connsiteY402" fmla="*/ 1754380 h 2651371"/>
                <a:gd name="connsiteX403" fmla="*/ 908516 w 1944335"/>
                <a:gd name="connsiteY403" fmla="*/ 1752476 h 2651371"/>
                <a:gd name="connsiteX404" fmla="*/ 911873 w 1944335"/>
                <a:gd name="connsiteY404" fmla="*/ 1746745 h 2651371"/>
                <a:gd name="connsiteX405" fmla="*/ 913137 w 1944335"/>
                <a:gd name="connsiteY405" fmla="*/ 1744331 h 2651371"/>
                <a:gd name="connsiteX406" fmla="*/ 751624 w 1944335"/>
                <a:gd name="connsiteY406" fmla="*/ 1639386 h 2651371"/>
                <a:gd name="connsiteX407" fmla="*/ 645800 w 1944335"/>
                <a:gd name="connsiteY407" fmla="*/ 1570793 h 2651371"/>
                <a:gd name="connsiteX408" fmla="*/ 617004 w 1944335"/>
                <a:gd name="connsiteY408" fmla="*/ 1552019 h 2651371"/>
                <a:gd name="connsiteX409" fmla="*/ 632077 w 1944335"/>
                <a:gd name="connsiteY409" fmla="*/ 1528174 h 2651371"/>
                <a:gd name="connsiteX410" fmla="*/ 621373 w 1944335"/>
                <a:gd name="connsiteY410" fmla="*/ 1543065 h 2651371"/>
                <a:gd name="connsiteX411" fmla="*/ 917889 w 1944335"/>
                <a:gd name="connsiteY411" fmla="*/ 1735253 h 2651371"/>
                <a:gd name="connsiteX412" fmla="*/ 926742 w 1944335"/>
                <a:gd name="connsiteY412" fmla="*/ 1718340 h 2651371"/>
                <a:gd name="connsiteX413" fmla="*/ 653005 w 1944335"/>
                <a:gd name="connsiteY413" fmla="*/ 1511231 h 2651371"/>
                <a:gd name="connsiteX414" fmla="*/ 646555 w 1944335"/>
                <a:gd name="connsiteY414" fmla="*/ 1519161 h 2651371"/>
                <a:gd name="connsiteX415" fmla="*/ 640401 w 1944335"/>
                <a:gd name="connsiteY415" fmla="*/ 1520224 h 2651371"/>
                <a:gd name="connsiteX416" fmla="*/ 639058 w 1944335"/>
                <a:gd name="connsiteY416" fmla="*/ 1521498 h 2651371"/>
                <a:gd name="connsiteX417" fmla="*/ 647665 w 1944335"/>
                <a:gd name="connsiteY417" fmla="*/ 1530577 h 2651371"/>
                <a:gd name="connsiteX418" fmla="*/ 697754 w 1944335"/>
                <a:gd name="connsiteY418" fmla="*/ 1558810 h 2651371"/>
                <a:gd name="connsiteX419" fmla="*/ 804212 w 1944335"/>
                <a:gd name="connsiteY419" fmla="*/ 1627655 h 2651371"/>
                <a:gd name="connsiteX420" fmla="*/ 901649 w 1944335"/>
                <a:gd name="connsiteY420" fmla="*/ 1690733 h 2651371"/>
                <a:gd name="connsiteX421" fmla="*/ 930879 w 1944335"/>
                <a:gd name="connsiteY421" fmla="*/ 1709837 h 2651371"/>
                <a:gd name="connsiteX422" fmla="*/ 931109 w 1944335"/>
                <a:gd name="connsiteY422" fmla="*/ 1709996 h 2651371"/>
                <a:gd name="connsiteX423" fmla="*/ 931465 w 1944335"/>
                <a:gd name="connsiteY423" fmla="*/ 1709317 h 2651371"/>
                <a:gd name="connsiteX424" fmla="*/ 932323 w 1944335"/>
                <a:gd name="connsiteY424" fmla="*/ 1704881 h 2651371"/>
                <a:gd name="connsiteX425" fmla="*/ 937310 w 1944335"/>
                <a:gd name="connsiteY425" fmla="*/ 1694850 h 2651371"/>
                <a:gd name="connsiteX426" fmla="*/ 937451 w 1944335"/>
                <a:gd name="connsiteY426" fmla="*/ 1694942 h 2651371"/>
                <a:gd name="connsiteX427" fmla="*/ 937756 w 1944335"/>
                <a:gd name="connsiteY427" fmla="*/ 1693952 h 2651371"/>
                <a:gd name="connsiteX428" fmla="*/ 937310 w 1944335"/>
                <a:gd name="connsiteY428" fmla="*/ 1694850 h 2651371"/>
                <a:gd name="connsiteX429" fmla="*/ 777868 w 1944335"/>
                <a:gd name="connsiteY429" fmla="*/ 1591971 h 2651371"/>
                <a:gd name="connsiteX430" fmla="*/ 680432 w 1944335"/>
                <a:gd name="connsiteY430" fmla="*/ 1528532 h 2651371"/>
                <a:gd name="connsiteX431" fmla="*/ 653005 w 1944335"/>
                <a:gd name="connsiteY431" fmla="*/ 1511231 h 2651371"/>
                <a:gd name="connsiteX432" fmla="*/ 985339 w 1944335"/>
                <a:gd name="connsiteY432" fmla="*/ 1495418 h 2651371"/>
                <a:gd name="connsiteX433" fmla="*/ 985283 w 1944335"/>
                <a:gd name="connsiteY433" fmla="*/ 1496120 h 2651371"/>
                <a:gd name="connsiteX434" fmla="*/ 985837 w 1944335"/>
                <a:gd name="connsiteY434" fmla="*/ 1495754 h 2651371"/>
                <a:gd name="connsiteX435" fmla="*/ 674395 w 1944335"/>
                <a:gd name="connsiteY435" fmla="*/ 1487992 h 2651371"/>
                <a:gd name="connsiteX436" fmla="*/ 658358 w 1944335"/>
                <a:gd name="connsiteY436" fmla="*/ 1503198 h 2651371"/>
                <a:gd name="connsiteX437" fmla="*/ 940390 w 1944335"/>
                <a:gd name="connsiteY437" fmla="*/ 1685410 h 2651371"/>
                <a:gd name="connsiteX438" fmla="*/ 946853 w 1944335"/>
                <a:gd name="connsiteY438" fmla="*/ 1664454 h 2651371"/>
                <a:gd name="connsiteX439" fmla="*/ 693456 w 1944335"/>
                <a:gd name="connsiteY439" fmla="*/ 1469919 h 2651371"/>
                <a:gd name="connsiteX440" fmla="*/ 680597 w 1944335"/>
                <a:gd name="connsiteY440" fmla="*/ 1482112 h 2651371"/>
                <a:gd name="connsiteX441" fmla="*/ 685072 w 1944335"/>
                <a:gd name="connsiteY441" fmla="*/ 1486889 h 2651371"/>
                <a:gd name="connsiteX442" fmla="*/ 731463 w 1944335"/>
                <a:gd name="connsiteY442" fmla="*/ 1513281 h 2651371"/>
                <a:gd name="connsiteX443" fmla="*/ 837822 w 1944335"/>
                <a:gd name="connsiteY443" fmla="*/ 1582217 h 2651371"/>
                <a:gd name="connsiteX444" fmla="*/ 926514 w 1944335"/>
                <a:gd name="connsiteY444" fmla="*/ 1639603 h 2651371"/>
                <a:gd name="connsiteX445" fmla="*/ 939268 w 1944335"/>
                <a:gd name="connsiteY445" fmla="*/ 1649302 h 2651371"/>
                <a:gd name="connsiteX446" fmla="*/ 949788 w 1944335"/>
                <a:gd name="connsiteY446" fmla="*/ 1654935 h 2651371"/>
                <a:gd name="connsiteX447" fmla="*/ 954695 w 1944335"/>
                <a:gd name="connsiteY447" fmla="*/ 1639026 h 2651371"/>
                <a:gd name="connsiteX448" fmla="*/ 807897 w 1944335"/>
                <a:gd name="connsiteY448" fmla="*/ 1543959 h 2651371"/>
                <a:gd name="connsiteX449" fmla="*/ 715960 w 1944335"/>
                <a:gd name="connsiteY449" fmla="*/ 1484408 h 2651371"/>
                <a:gd name="connsiteX450" fmla="*/ 704829 w 1944335"/>
                <a:gd name="connsiteY450" fmla="*/ 1476062 h 2651371"/>
                <a:gd name="connsiteX451" fmla="*/ 719349 w 1944335"/>
                <a:gd name="connsiteY451" fmla="*/ 1451993 h 2651371"/>
                <a:gd name="connsiteX452" fmla="*/ 701707 w 1944335"/>
                <a:gd name="connsiteY452" fmla="*/ 1463462 h 2651371"/>
                <a:gd name="connsiteX453" fmla="*/ 957638 w 1944335"/>
                <a:gd name="connsiteY453" fmla="*/ 1629481 h 2651371"/>
                <a:gd name="connsiteX454" fmla="*/ 961992 w 1944335"/>
                <a:gd name="connsiteY454" fmla="*/ 1615365 h 2651371"/>
                <a:gd name="connsiteX455" fmla="*/ 962826 w 1944335"/>
                <a:gd name="connsiteY455" fmla="*/ 1610004 h 2651371"/>
                <a:gd name="connsiteX456" fmla="*/ 989957 w 1944335"/>
                <a:gd name="connsiteY456" fmla="*/ 1437788 h 2651371"/>
                <a:gd name="connsiteX457" fmla="*/ 989902 w 1944335"/>
                <a:gd name="connsiteY457" fmla="*/ 1438472 h 2651371"/>
                <a:gd name="connsiteX458" fmla="*/ 990531 w 1944335"/>
                <a:gd name="connsiteY458" fmla="*/ 1438158 h 2651371"/>
                <a:gd name="connsiteX459" fmla="*/ 742902 w 1944335"/>
                <a:gd name="connsiteY459" fmla="*/ 1436682 h 2651371"/>
                <a:gd name="connsiteX460" fmla="*/ 725918 w 1944335"/>
                <a:gd name="connsiteY460" fmla="*/ 1447723 h 2651371"/>
                <a:gd name="connsiteX461" fmla="*/ 727719 w 1944335"/>
                <a:gd name="connsiteY461" fmla="*/ 1449647 h 2651371"/>
                <a:gd name="connsiteX462" fmla="*/ 774793 w 1944335"/>
                <a:gd name="connsiteY462" fmla="*/ 1476832 h 2651371"/>
                <a:gd name="connsiteX463" fmla="*/ 871258 w 1944335"/>
                <a:gd name="connsiteY463" fmla="*/ 1539342 h 2651371"/>
                <a:gd name="connsiteX464" fmla="*/ 953325 w 1944335"/>
                <a:gd name="connsiteY464" fmla="*/ 1592458 h 2651371"/>
                <a:gd name="connsiteX465" fmla="*/ 964346 w 1944335"/>
                <a:gd name="connsiteY465" fmla="*/ 1600226 h 2651371"/>
                <a:gd name="connsiteX466" fmla="*/ 967136 w 1944335"/>
                <a:gd name="connsiteY466" fmla="*/ 1582290 h 2651371"/>
                <a:gd name="connsiteX467" fmla="*/ 832384 w 1944335"/>
                <a:gd name="connsiteY467" fmla="*/ 1494537 h 2651371"/>
                <a:gd name="connsiteX468" fmla="*/ 749237 w 1944335"/>
                <a:gd name="connsiteY468" fmla="*/ 1440337 h 2651371"/>
                <a:gd name="connsiteX469" fmla="*/ 763807 w 1944335"/>
                <a:gd name="connsiteY469" fmla="*/ 1423093 h 2651371"/>
                <a:gd name="connsiteX470" fmla="*/ 751836 w 1944335"/>
                <a:gd name="connsiteY470" fmla="*/ 1430875 h 2651371"/>
                <a:gd name="connsiteX471" fmla="*/ 968802 w 1944335"/>
                <a:gd name="connsiteY471" fmla="*/ 1571574 h 2651371"/>
                <a:gd name="connsiteX472" fmla="*/ 971096 w 1944335"/>
                <a:gd name="connsiteY472" fmla="*/ 1556826 h 2651371"/>
                <a:gd name="connsiteX473" fmla="*/ 787076 w 1944335"/>
                <a:gd name="connsiteY473" fmla="*/ 1407966 h 2651371"/>
                <a:gd name="connsiteX474" fmla="*/ 770886 w 1944335"/>
                <a:gd name="connsiteY474" fmla="*/ 1418491 h 2651371"/>
                <a:gd name="connsiteX475" fmla="*/ 772667 w 1944335"/>
                <a:gd name="connsiteY475" fmla="*/ 1420305 h 2651371"/>
                <a:gd name="connsiteX476" fmla="*/ 813766 w 1944335"/>
                <a:gd name="connsiteY476" fmla="*/ 1443565 h 2651371"/>
                <a:gd name="connsiteX477" fmla="*/ 897165 w 1944335"/>
                <a:gd name="connsiteY477" fmla="*/ 1497384 h 2651371"/>
                <a:gd name="connsiteX478" fmla="*/ 965825 w 1944335"/>
                <a:gd name="connsiteY478" fmla="*/ 1541875 h 2651371"/>
                <a:gd name="connsiteX479" fmla="*/ 972565 w 1944335"/>
                <a:gd name="connsiteY479" fmla="*/ 1547033 h 2651371"/>
                <a:gd name="connsiteX480" fmla="*/ 972615 w 1944335"/>
                <a:gd name="connsiteY480" fmla="*/ 1547059 h 2651371"/>
                <a:gd name="connsiteX481" fmla="*/ 975362 w 1944335"/>
                <a:gd name="connsiteY481" fmla="*/ 1529393 h 2651371"/>
                <a:gd name="connsiteX482" fmla="*/ 854387 w 1944335"/>
                <a:gd name="connsiteY482" fmla="*/ 1451100 h 2651371"/>
                <a:gd name="connsiteX483" fmla="*/ 791119 w 1944335"/>
                <a:gd name="connsiteY483" fmla="*/ 1409838 h 2651371"/>
                <a:gd name="connsiteX484" fmla="*/ 810570 w 1944335"/>
                <a:gd name="connsiteY484" fmla="*/ 1393562 h 2651371"/>
                <a:gd name="connsiteX485" fmla="*/ 806181 w 1944335"/>
                <a:gd name="connsiteY485" fmla="*/ 1395546 h 2651371"/>
                <a:gd name="connsiteX486" fmla="*/ 796645 w 1944335"/>
                <a:gd name="connsiteY486" fmla="*/ 1401745 h 2651371"/>
                <a:gd name="connsiteX487" fmla="*/ 976348 w 1944335"/>
                <a:gd name="connsiteY487" fmla="*/ 1518622 h 2651371"/>
                <a:gd name="connsiteX488" fmla="*/ 977156 w 1944335"/>
                <a:gd name="connsiteY488" fmla="*/ 1501241 h 2651371"/>
                <a:gd name="connsiteX489" fmla="*/ 810015 w 1944335"/>
                <a:gd name="connsiteY489" fmla="*/ 1381162 h 2651371"/>
                <a:gd name="connsiteX490" fmla="*/ 811776 w 1944335"/>
                <a:gd name="connsiteY490" fmla="*/ 1384163 h 2651371"/>
                <a:gd name="connsiteX491" fmla="*/ 812864 w 1944335"/>
                <a:gd name="connsiteY491" fmla="*/ 1383562 h 2651371"/>
                <a:gd name="connsiteX492" fmla="*/ 812539 w 1944335"/>
                <a:gd name="connsiteY492" fmla="*/ 1383330 h 2651371"/>
                <a:gd name="connsiteX493" fmla="*/ 810015 w 1944335"/>
                <a:gd name="connsiteY493" fmla="*/ 1381162 h 2651371"/>
                <a:gd name="connsiteX494" fmla="*/ 839061 w 1944335"/>
                <a:gd name="connsiteY494" fmla="*/ 1380683 h 2651371"/>
                <a:gd name="connsiteX495" fmla="*/ 820543 w 1944335"/>
                <a:gd name="connsiteY495" fmla="*/ 1389054 h 2651371"/>
                <a:gd name="connsiteX496" fmla="*/ 867675 w 1944335"/>
                <a:gd name="connsiteY496" fmla="*/ 1422762 h 2651371"/>
                <a:gd name="connsiteX497" fmla="*/ 926869 w 1944335"/>
                <a:gd name="connsiteY497" fmla="*/ 1457045 h 2651371"/>
                <a:gd name="connsiteX498" fmla="*/ 953919 w 1944335"/>
                <a:gd name="connsiteY498" fmla="*/ 1473577 h 2651371"/>
                <a:gd name="connsiteX499" fmla="*/ 977670 w 1944335"/>
                <a:gd name="connsiteY499" fmla="*/ 1490184 h 2651371"/>
                <a:gd name="connsiteX500" fmla="*/ 978500 w 1944335"/>
                <a:gd name="connsiteY500" fmla="*/ 1472322 h 2651371"/>
                <a:gd name="connsiteX501" fmla="*/ 880344 w 1944335"/>
                <a:gd name="connsiteY501" fmla="*/ 1407902 h 2651371"/>
                <a:gd name="connsiteX502" fmla="*/ 858253 w 1944335"/>
                <a:gd name="connsiteY502" fmla="*/ 1390918 h 2651371"/>
                <a:gd name="connsiteX503" fmla="*/ 865283 w 1944335"/>
                <a:gd name="connsiteY503" fmla="*/ 1368829 h 2651371"/>
                <a:gd name="connsiteX504" fmla="*/ 849429 w 1944335"/>
                <a:gd name="connsiteY504" fmla="*/ 1375996 h 2651371"/>
                <a:gd name="connsiteX505" fmla="*/ 979034 w 1944335"/>
                <a:gd name="connsiteY505" fmla="*/ 1460829 h 2651371"/>
                <a:gd name="connsiteX506" fmla="*/ 979864 w 1944335"/>
                <a:gd name="connsiteY506" fmla="*/ 1442965 h 2651371"/>
                <a:gd name="connsiteX507" fmla="*/ 893838 w 1944335"/>
                <a:gd name="connsiteY507" fmla="*/ 1355921 h 2651371"/>
                <a:gd name="connsiteX508" fmla="*/ 875646 w 1944335"/>
                <a:gd name="connsiteY508" fmla="*/ 1364145 h 2651371"/>
                <a:gd name="connsiteX509" fmla="*/ 980273 w 1944335"/>
                <a:gd name="connsiteY509" fmla="*/ 1431549 h 2651371"/>
                <a:gd name="connsiteX510" fmla="*/ 979572 w 1944335"/>
                <a:gd name="connsiteY510" fmla="*/ 1412810 h 2651371"/>
                <a:gd name="connsiteX511" fmla="*/ 916766 w 1944335"/>
                <a:gd name="connsiteY511" fmla="*/ 1371934 h 2651371"/>
                <a:gd name="connsiteX512" fmla="*/ 901324 w 1944335"/>
                <a:gd name="connsiteY512" fmla="*/ 1360031 h 2651371"/>
                <a:gd name="connsiteX513" fmla="*/ 861621 w 1944335"/>
                <a:gd name="connsiteY513" fmla="*/ 1355109 h 2651371"/>
                <a:gd name="connsiteX514" fmla="*/ 861459 w 1944335"/>
                <a:gd name="connsiteY514" fmla="*/ 1358851 h 2651371"/>
                <a:gd name="connsiteX515" fmla="*/ 865108 w 1944335"/>
                <a:gd name="connsiteY515" fmla="*/ 1357355 h 2651371"/>
                <a:gd name="connsiteX516" fmla="*/ 917562 w 1944335"/>
                <a:gd name="connsiteY516" fmla="*/ 1345196 h 2651371"/>
                <a:gd name="connsiteX517" fmla="*/ 902979 w 1944335"/>
                <a:gd name="connsiteY517" fmla="*/ 1351789 h 2651371"/>
                <a:gd name="connsiteX518" fmla="*/ 910678 w 1944335"/>
                <a:gd name="connsiteY518" fmla="*/ 1356541 h 2651371"/>
                <a:gd name="connsiteX519" fmla="*/ 979144 w 1944335"/>
                <a:gd name="connsiteY519" fmla="*/ 1401351 h 2651371"/>
                <a:gd name="connsiteX520" fmla="*/ 978512 w 1944335"/>
                <a:gd name="connsiteY520" fmla="*/ 1384465 h 2651371"/>
                <a:gd name="connsiteX521" fmla="*/ 918857 w 1944335"/>
                <a:gd name="connsiteY521" fmla="*/ 1334647 h 2651371"/>
                <a:gd name="connsiteX522" fmla="*/ 918826 w 1944335"/>
                <a:gd name="connsiteY522" fmla="*/ 1335347 h 2651371"/>
                <a:gd name="connsiteX523" fmla="*/ 919512 w 1944335"/>
                <a:gd name="connsiteY523" fmla="*/ 1335066 h 2651371"/>
                <a:gd name="connsiteX524" fmla="*/ 946992 w 1944335"/>
                <a:gd name="connsiteY524" fmla="*/ 1333683 h 2651371"/>
                <a:gd name="connsiteX525" fmla="*/ 928246 w 1944335"/>
                <a:gd name="connsiteY525" fmla="*/ 1340646 h 2651371"/>
                <a:gd name="connsiteX526" fmla="*/ 976854 w 1944335"/>
                <a:gd name="connsiteY526" fmla="*/ 1371700 h 2651371"/>
                <a:gd name="connsiteX527" fmla="*/ 977469 w 1944335"/>
                <a:gd name="connsiteY527" fmla="*/ 1380531 h 2651371"/>
                <a:gd name="connsiteX528" fmla="*/ 978349 w 1944335"/>
                <a:gd name="connsiteY528" fmla="*/ 1380116 h 2651371"/>
                <a:gd name="connsiteX529" fmla="*/ 978064 w 1944335"/>
                <a:gd name="connsiteY529" fmla="*/ 1372472 h 2651371"/>
                <a:gd name="connsiteX530" fmla="*/ 976854 w 1944335"/>
                <a:gd name="connsiteY530" fmla="*/ 1371700 h 2651371"/>
                <a:gd name="connsiteX531" fmla="*/ 975518 w 1944335"/>
                <a:gd name="connsiteY531" fmla="*/ 1352502 h 2651371"/>
                <a:gd name="connsiteX532" fmla="*/ 977357 w 1944335"/>
                <a:gd name="connsiteY532" fmla="*/ 1353580 h 2651371"/>
                <a:gd name="connsiteX533" fmla="*/ 977128 w 1944335"/>
                <a:gd name="connsiteY533" fmla="*/ 1347474 h 2651371"/>
                <a:gd name="connsiteX534" fmla="*/ 975298 w 1944335"/>
                <a:gd name="connsiteY534" fmla="*/ 1349345 h 2651371"/>
                <a:gd name="connsiteX535" fmla="*/ 975518 w 1944335"/>
                <a:gd name="connsiteY535" fmla="*/ 1352502 h 2651371"/>
                <a:gd name="connsiteX536" fmla="*/ 960509 w 1944335"/>
                <a:gd name="connsiteY536" fmla="*/ 1343699 h 2651371"/>
                <a:gd name="connsiteX537" fmla="*/ 976207 w 1944335"/>
                <a:gd name="connsiteY537" fmla="*/ 1322833 h 2651371"/>
                <a:gd name="connsiteX538" fmla="*/ 958452 w 1944335"/>
                <a:gd name="connsiteY538" fmla="*/ 1329427 h 2651371"/>
                <a:gd name="connsiteX539" fmla="*/ 965891 w 1944335"/>
                <a:gd name="connsiteY539" fmla="*/ 1334289 h 2651371"/>
                <a:gd name="connsiteX540" fmla="*/ 976910 w 1944335"/>
                <a:gd name="connsiteY540" fmla="*/ 1341646 h 2651371"/>
                <a:gd name="connsiteX541" fmla="*/ 1028437 w 1944335"/>
                <a:gd name="connsiteY541" fmla="*/ 1303435 h 2651371"/>
                <a:gd name="connsiteX542" fmla="*/ 1023919 w 1944335"/>
                <a:gd name="connsiteY542" fmla="*/ 1305113 h 2651371"/>
                <a:gd name="connsiteX543" fmla="*/ 986965 w 1944335"/>
                <a:gd name="connsiteY543" fmla="*/ 1329834 h 2651371"/>
                <a:gd name="connsiteX544" fmla="*/ 988767 w 1944335"/>
                <a:gd name="connsiteY544" fmla="*/ 1364773 h 2651371"/>
                <a:gd name="connsiteX545" fmla="*/ 989664 w 1944335"/>
                <a:gd name="connsiteY545" fmla="*/ 1408237 h 2651371"/>
                <a:gd name="connsiteX546" fmla="*/ 990531 w 1944335"/>
                <a:gd name="connsiteY546" fmla="*/ 1408804 h 2651371"/>
                <a:gd name="connsiteX547" fmla="*/ 991000 w 1944335"/>
                <a:gd name="connsiteY547" fmla="*/ 1410997 h 2651371"/>
                <a:gd name="connsiteX548" fmla="*/ 989692 w 1944335"/>
                <a:gd name="connsiteY548" fmla="*/ 1409639 h 2651371"/>
                <a:gd name="connsiteX549" fmla="*/ 989818 w 1944335"/>
                <a:gd name="connsiteY549" fmla="*/ 1415748 h 2651371"/>
                <a:gd name="connsiteX550" fmla="*/ 991918 w 1944335"/>
                <a:gd name="connsiteY550" fmla="*/ 1415293 h 2651371"/>
                <a:gd name="connsiteX551" fmla="*/ 991000 w 1944335"/>
                <a:gd name="connsiteY551" fmla="*/ 1410997 h 2651371"/>
                <a:gd name="connsiteX552" fmla="*/ 992679 w 1944335"/>
                <a:gd name="connsiteY552" fmla="*/ 1412742 h 2651371"/>
                <a:gd name="connsiteX553" fmla="*/ 992679 w 1944335"/>
                <a:gd name="connsiteY553" fmla="*/ 1442453 h 2651371"/>
                <a:gd name="connsiteX554" fmla="*/ 989447 w 1944335"/>
                <a:gd name="connsiteY554" fmla="*/ 1444146 h 2651371"/>
                <a:gd name="connsiteX555" fmla="*/ 987658 w 1944335"/>
                <a:gd name="connsiteY555" fmla="*/ 1466474 h 2651371"/>
                <a:gd name="connsiteX556" fmla="*/ 989263 w 1944335"/>
                <a:gd name="connsiteY556" fmla="*/ 1467524 h 2651371"/>
                <a:gd name="connsiteX557" fmla="*/ 989724 w 1944335"/>
                <a:gd name="connsiteY557" fmla="*/ 1470020 h 2651371"/>
                <a:gd name="connsiteX558" fmla="*/ 987561 w 1944335"/>
                <a:gd name="connsiteY558" fmla="*/ 1467683 h 2651371"/>
                <a:gd name="connsiteX559" fmla="*/ 986973 w 1944335"/>
                <a:gd name="connsiteY559" fmla="*/ 1475027 h 2651371"/>
                <a:gd name="connsiteX560" fmla="*/ 990481 w 1944335"/>
                <a:gd name="connsiteY560" fmla="*/ 1474119 h 2651371"/>
                <a:gd name="connsiteX561" fmla="*/ 989724 w 1944335"/>
                <a:gd name="connsiteY561" fmla="*/ 1470020 h 2651371"/>
                <a:gd name="connsiteX562" fmla="*/ 991427 w 1944335"/>
                <a:gd name="connsiteY562" fmla="*/ 1471860 h 2651371"/>
                <a:gd name="connsiteX563" fmla="*/ 990706 w 1944335"/>
                <a:gd name="connsiteY563" fmla="*/ 1501491 h 2651371"/>
                <a:gd name="connsiteX564" fmla="*/ 984619 w 1944335"/>
                <a:gd name="connsiteY564" fmla="*/ 1504395 h 2651371"/>
                <a:gd name="connsiteX565" fmla="*/ 983126 w 1944335"/>
                <a:gd name="connsiteY565" fmla="*/ 1523030 h 2651371"/>
                <a:gd name="connsiteX566" fmla="*/ 984518 w 1944335"/>
                <a:gd name="connsiteY566" fmla="*/ 1523935 h 2651371"/>
                <a:gd name="connsiteX567" fmla="*/ 985019 w 1944335"/>
                <a:gd name="connsiteY567" fmla="*/ 1526620 h 2651371"/>
                <a:gd name="connsiteX568" fmla="*/ 983037 w 1944335"/>
                <a:gd name="connsiteY568" fmla="*/ 1524141 h 2651371"/>
                <a:gd name="connsiteX569" fmla="*/ 982477 w 1944335"/>
                <a:gd name="connsiteY569" fmla="*/ 1531123 h 2651371"/>
                <a:gd name="connsiteX570" fmla="*/ 985731 w 1944335"/>
                <a:gd name="connsiteY570" fmla="*/ 1530438 h 2651371"/>
                <a:gd name="connsiteX571" fmla="*/ 985019 w 1944335"/>
                <a:gd name="connsiteY571" fmla="*/ 1526620 h 2651371"/>
                <a:gd name="connsiteX572" fmla="*/ 986315 w 1944335"/>
                <a:gd name="connsiteY572" fmla="*/ 1528241 h 2651371"/>
                <a:gd name="connsiteX573" fmla="*/ 982721 w 1944335"/>
                <a:gd name="connsiteY573" fmla="*/ 1555509 h 2651371"/>
                <a:gd name="connsiteX574" fmla="*/ 980427 w 1944335"/>
                <a:gd name="connsiteY574" fmla="*/ 1556708 h 2651371"/>
                <a:gd name="connsiteX575" fmla="*/ 979038 w 1944335"/>
                <a:gd name="connsiteY575" fmla="*/ 1574042 h 2651371"/>
                <a:gd name="connsiteX576" fmla="*/ 978147 w 1944335"/>
                <a:gd name="connsiteY576" fmla="*/ 1577635 h 2651371"/>
                <a:gd name="connsiteX577" fmla="*/ 978161 w 1944335"/>
                <a:gd name="connsiteY577" fmla="*/ 1577644 h 2651371"/>
                <a:gd name="connsiteX578" fmla="*/ 978863 w 1944335"/>
                <a:gd name="connsiteY578" fmla="*/ 1581530 h 2651371"/>
                <a:gd name="connsiteX579" fmla="*/ 977686 w 1944335"/>
                <a:gd name="connsiteY579" fmla="*/ 1579498 h 2651371"/>
                <a:gd name="connsiteX580" fmla="*/ 976294 w 1944335"/>
                <a:gd name="connsiteY580" fmla="*/ 1585110 h 2651371"/>
                <a:gd name="connsiteX581" fmla="*/ 979376 w 1944335"/>
                <a:gd name="connsiteY581" fmla="*/ 1584374 h 2651371"/>
                <a:gd name="connsiteX582" fmla="*/ 978863 w 1944335"/>
                <a:gd name="connsiteY582" fmla="*/ 1581530 h 2651371"/>
                <a:gd name="connsiteX583" fmla="*/ 979961 w 1944335"/>
                <a:gd name="connsiteY583" fmla="*/ 1583425 h 2651371"/>
                <a:gd name="connsiteX584" fmla="*/ 975282 w 1944335"/>
                <a:gd name="connsiteY584" fmla="*/ 1610886 h 2651371"/>
                <a:gd name="connsiteX585" fmla="*/ 969389 w 1944335"/>
                <a:gd name="connsiteY585" fmla="*/ 1612957 h 2651371"/>
                <a:gd name="connsiteX586" fmla="*/ 964231 w 1944335"/>
                <a:gd name="connsiteY586" fmla="*/ 1633758 h 2651371"/>
                <a:gd name="connsiteX587" fmla="*/ 965452 w 1944335"/>
                <a:gd name="connsiteY587" fmla="*/ 1634550 h 2651371"/>
                <a:gd name="connsiteX588" fmla="*/ 965867 w 1944335"/>
                <a:gd name="connsiteY588" fmla="*/ 1636735 h 2651371"/>
                <a:gd name="connsiteX589" fmla="*/ 964416 w 1944335"/>
                <a:gd name="connsiteY589" fmla="*/ 1634054 h 2651371"/>
                <a:gd name="connsiteX590" fmla="*/ 964122 w 1944335"/>
                <a:gd name="connsiteY590" fmla="*/ 1634197 h 2651371"/>
                <a:gd name="connsiteX591" fmla="*/ 962189 w 1944335"/>
                <a:gd name="connsiteY591" fmla="*/ 1641993 h 2651371"/>
                <a:gd name="connsiteX592" fmla="*/ 966669 w 1944335"/>
                <a:gd name="connsiteY592" fmla="*/ 1640956 h 2651371"/>
                <a:gd name="connsiteX593" fmla="*/ 965867 w 1944335"/>
                <a:gd name="connsiteY593" fmla="*/ 1636735 h 2651371"/>
                <a:gd name="connsiteX594" fmla="*/ 967615 w 1944335"/>
                <a:gd name="connsiteY594" fmla="*/ 1639963 h 2651371"/>
                <a:gd name="connsiteX595" fmla="*/ 958962 w 1944335"/>
                <a:gd name="connsiteY595" fmla="*/ 1664867 h 2651371"/>
                <a:gd name="connsiteX596" fmla="*/ 956297 w 1944335"/>
                <a:gd name="connsiteY596" fmla="*/ 1665756 h 2651371"/>
                <a:gd name="connsiteX597" fmla="*/ 951474 w 1944335"/>
                <a:gd name="connsiteY597" fmla="*/ 1685206 h 2651371"/>
                <a:gd name="connsiteX598" fmla="*/ 947503 w 1944335"/>
                <a:gd name="connsiteY598" fmla="*/ 1693325 h 2651371"/>
                <a:gd name="connsiteX599" fmla="*/ 948201 w 1944335"/>
                <a:gd name="connsiteY599" fmla="*/ 1694698 h 2651371"/>
                <a:gd name="connsiteX600" fmla="*/ 938097 w 1944335"/>
                <a:gd name="connsiteY600" fmla="*/ 1718488 h 2651371"/>
                <a:gd name="connsiteX601" fmla="*/ 934601 w 1944335"/>
                <a:gd name="connsiteY601" fmla="*/ 1719710 h 2651371"/>
                <a:gd name="connsiteX602" fmla="*/ 923369 w 1944335"/>
                <a:gd name="connsiteY602" fmla="*/ 1742680 h 2651371"/>
                <a:gd name="connsiteX603" fmla="*/ 923460 w 1944335"/>
                <a:gd name="connsiteY603" fmla="*/ 1743201 h 2651371"/>
                <a:gd name="connsiteX604" fmla="*/ 923330 w 1944335"/>
                <a:gd name="connsiteY604" fmla="*/ 1742758 h 2651371"/>
                <a:gd name="connsiteX605" fmla="*/ 921879 w 1944335"/>
                <a:gd name="connsiteY605" fmla="*/ 1745725 h 2651371"/>
                <a:gd name="connsiteX606" fmla="*/ 923814 w 1944335"/>
                <a:gd name="connsiteY606" fmla="*/ 1745211 h 2651371"/>
                <a:gd name="connsiteX607" fmla="*/ 923460 w 1944335"/>
                <a:gd name="connsiteY607" fmla="*/ 1743201 h 2651371"/>
                <a:gd name="connsiteX608" fmla="*/ 924039 w 1944335"/>
                <a:gd name="connsiteY608" fmla="*/ 1745165 h 2651371"/>
                <a:gd name="connsiteX609" fmla="*/ 911801 w 1944335"/>
                <a:gd name="connsiteY609" fmla="*/ 1767910 h 2651371"/>
                <a:gd name="connsiteX610" fmla="*/ 910942 w 1944335"/>
                <a:gd name="connsiteY610" fmla="*/ 1768091 h 2651371"/>
                <a:gd name="connsiteX611" fmla="*/ 901209 w 1944335"/>
                <a:gd name="connsiteY611" fmla="*/ 1787994 h 2651371"/>
                <a:gd name="connsiteX612" fmla="*/ 898620 w 1944335"/>
                <a:gd name="connsiteY612" fmla="*/ 1791023 h 2651371"/>
                <a:gd name="connsiteX613" fmla="*/ 899212 w 1944335"/>
                <a:gd name="connsiteY613" fmla="*/ 1794580 h 2651371"/>
                <a:gd name="connsiteX614" fmla="*/ 884463 w 1944335"/>
                <a:gd name="connsiteY614" fmla="*/ 1816555 h 2651371"/>
                <a:gd name="connsiteX615" fmla="*/ 881770 w 1944335"/>
                <a:gd name="connsiteY615" fmla="*/ 1816981 h 2651371"/>
                <a:gd name="connsiteX616" fmla="*/ 884059 w 1944335"/>
                <a:gd name="connsiteY616" fmla="*/ 1816420 h 2651371"/>
                <a:gd name="connsiteX617" fmla="*/ 882665 w 1944335"/>
                <a:gd name="connsiteY617" fmla="*/ 1809710 h 2651371"/>
                <a:gd name="connsiteX618" fmla="*/ 882648 w 1944335"/>
                <a:gd name="connsiteY618" fmla="*/ 1809699 h 2651371"/>
                <a:gd name="connsiteX619" fmla="*/ 877264 w 1944335"/>
                <a:gd name="connsiteY619" fmla="*/ 1815995 h 2651371"/>
                <a:gd name="connsiteX620" fmla="*/ 877628 w 1944335"/>
                <a:gd name="connsiteY620" fmla="*/ 1817636 h 2651371"/>
                <a:gd name="connsiteX621" fmla="*/ 881770 w 1944335"/>
                <a:gd name="connsiteY621" fmla="*/ 1816981 h 2651371"/>
                <a:gd name="connsiteX622" fmla="*/ 877628 w 1944335"/>
                <a:gd name="connsiteY622" fmla="*/ 1817996 h 2651371"/>
                <a:gd name="connsiteX623" fmla="*/ 876293 w 1944335"/>
                <a:gd name="connsiteY623" fmla="*/ 1817131 h 2651371"/>
                <a:gd name="connsiteX624" fmla="*/ 863953 w 1944335"/>
                <a:gd name="connsiteY624" fmla="*/ 1831561 h 2651371"/>
                <a:gd name="connsiteX625" fmla="*/ 864435 w 1944335"/>
                <a:gd name="connsiteY625" fmla="*/ 1831874 h 2651371"/>
                <a:gd name="connsiteX626" fmla="*/ 865155 w 1944335"/>
                <a:gd name="connsiteY626" fmla="*/ 1839443 h 2651371"/>
                <a:gd name="connsiteX627" fmla="*/ 847167 w 1944335"/>
                <a:gd name="connsiteY627" fmla="*/ 1858548 h 2651371"/>
                <a:gd name="connsiteX628" fmla="*/ 843796 w 1944335"/>
                <a:gd name="connsiteY628" fmla="*/ 1858351 h 2651371"/>
                <a:gd name="connsiteX629" fmla="*/ 848156 w 1944335"/>
                <a:gd name="connsiteY629" fmla="*/ 1857331 h 2651371"/>
                <a:gd name="connsiteX630" fmla="*/ 846968 w 1944335"/>
                <a:gd name="connsiteY630" fmla="*/ 1851422 h 2651371"/>
                <a:gd name="connsiteX631" fmla="*/ 841175 w 1944335"/>
                <a:gd name="connsiteY631" fmla="*/ 1858197 h 2651371"/>
                <a:gd name="connsiteX632" fmla="*/ 843796 w 1944335"/>
                <a:gd name="connsiteY632" fmla="*/ 1858351 h 2651371"/>
                <a:gd name="connsiteX633" fmla="*/ 841411 w 1944335"/>
                <a:gd name="connsiteY633" fmla="*/ 1858908 h 2651371"/>
                <a:gd name="connsiteX634" fmla="*/ 840868 w 1944335"/>
                <a:gd name="connsiteY634" fmla="*/ 1858556 h 2651371"/>
                <a:gd name="connsiteX635" fmla="*/ 831982 w 1944335"/>
                <a:gd name="connsiteY635" fmla="*/ 1868947 h 2651371"/>
                <a:gd name="connsiteX636" fmla="*/ 828395 w 1944335"/>
                <a:gd name="connsiteY636" fmla="*/ 1871796 h 2651371"/>
                <a:gd name="connsiteX637" fmla="*/ 828638 w 1944335"/>
                <a:gd name="connsiteY637" fmla="*/ 1877121 h 2651371"/>
                <a:gd name="connsiteX638" fmla="*/ 809177 w 1944335"/>
                <a:gd name="connsiteY638" fmla="*/ 1895078 h 2651371"/>
                <a:gd name="connsiteX639" fmla="*/ 805822 w 1944335"/>
                <a:gd name="connsiteY639" fmla="*/ 1894900 h 2651371"/>
                <a:gd name="connsiteX640" fmla="*/ 809853 w 1944335"/>
                <a:gd name="connsiteY640" fmla="*/ 1894000 h 2651371"/>
                <a:gd name="connsiteX641" fmla="*/ 808537 w 1944335"/>
                <a:gd name="connsiteY641" fmla="*/ 1887570 h 2651371"/>
                <a:gd name="connsiteX642" fmla="*/ 802514 w 1944335"/>
                <a:gd name="connsiteY642" fmla="*/ 1892354 h 2651371"/>
                <a:gd name="connsiteX643" fmla="*/ 802420 w 1944335"/>
                <a:gd name="connsiteY643" fmla="*/ 1894719 h 2651371"/>
                <a:gd name="connsiteX644" fmla="*/ 805822 w 1944335"/>
                <a:gd name="connsiteY644" fmla="*/ 1894900 h 2651371"/>
                <a:gd name="connsiteX645" fmla="*/ 803411 w 1944335"/>
                <a:gd name="connsiteY645" fmla="*/ 1895437 h 2651371"/>
                <a:gd name="connsiteX646" fmla="*/ 800773 w 1944335"/>
                <a:gd name="connsiteY646" fmla="*/ 1893737 h 2651371"/>
                <a:gd name="connsiteX647" fmla="*/ 782922 w 1944335"/>
                <a:gd name="connsiteY647" fmla="*/ 1907917 h 2651371"/>
                <a:gd name="connsiteX648" fmla="*/ 782757 w 1944335"/>
                <a:gd name="connsiteY648" fmla="*/ 1911710 h 2651371"/>
                <a:gd name="connsiteX649" fmla="*/ 759396 w 1944335"/>
                <a:gd name="connsiteY649" fmla="*/ 1927539 h 2651371"/>
                <a:gd name="connsiteX650" fmla="*/ 758521 w 1944335"/>
                <a:gd name="connsiteY650" fmla="*/ 1927298 h 2651371"/>
                <a:gd name="connsiteX651" fmla="*/ 748433 w 1944335"/>
                <a:gd name="connsiteY651" fmla="*/ 1935312 h 2651371"/>
                <a:gd name="connsiteX652" fmla="*/ 718005 w 1944335"/>
                <a:gd name="connsiteY652" fmla="*/ 1952528 h 2651371"/>
                <a:gd name="connsiteX653" fmla="*/ 714101 w 1944335"/>
                <a:gd name="connsiteY653" fmla="*/ 1954886 h 2651371"/>
                <a:gd name="connsiteX654" fmla="*/ 713929 w 1944335"/>
                <a:gd name="connsiteY654" fmla="*/ 1954835 h 2651371"/>
                <a:gd name="connsiteX655" fmla="*/ 687566 w 1944335"/>
                <a:gd name="connsiteY655" fmla="*/ 1969753 h 2651371"/>
                <a:gd name="connsiteX656" fmla="*/ 687516 w 1944335"/>
                <a:gd name="connsiteY656" fmla="*/ 1970888 h 2651371"/>
                <a:gd name="connsiteX657" fmla="*/ 673364 w 1944335"/>
                <a:gd name="connsiteY657" fmla="*/ 1977789 h 2651371"/>
                <a:gd name="connsiteX658" fmla="*/ 633851 w 1944335"/>
                <a:gd name="connsiteY658" fmla="*/ 2000146 h 2651371"/>
                <a:gd name="connsiteX659" fmla="*/ 535483 w 1944335"/>
                <a:gd name="connsiteY659" fmla="*/ 2036885 h 2651371"/>
                <a:gd name="connsiteX660" fmla="*/ 517602 w 1944335"/>
                <a:gd name="connsiteY660" fmla="*/ 2053049 h 2651371"/>
                <a:gd name="connsiteX661" fmla="*/ 516959 w 1944335"/>
                <a:gd name="connsiteY661" fmla="*/ 2054775 h 2651371"/>
                <a:gd name="connsiteX662" fmla="*/ 518915 w 1944335"/>
                <a:gd name="connsiteY662" fmla="*/ 2077097 h 2651371"/>
                <a:gd name="connsiteX663" fmla="*/ 530056 w 1944335"/>
                <a:gd name="connsiteY663" fmla="*/ 2083147 h 2651371"/>
                <a:gd name="connsiteX664" fmla="*/ 574038 w 1944335"/>
                <a:gd name="connsiteY664" fmla="*/ 2070383 h 2651371"/>
                <a:gd name="connsiteX665" fmla="*/ 702672 w 1944335"/>
                <a:gd name="connsiteY665" fmla="*/ 2014554 h 2651371"/>
                <a:gd name="connsiteX666" fmla="*/ 925351 w 1944335"/>
                <a:gd name="connsiteY666" fmla="*/ 1829776 h 2651371"/>
                <a:gd name="connsiteX667" fmla="*/ 1033531 w 1944335"/>
                <a:gd name="connsiteY667" fmla="*/ 1432263 h 2651371"/>
                <a:gd name="connsiteX668" fmla="*/ 1032636 w 1944335"/>
                <a:gd name="connsiteY668" fmla="*/ 1289043 h 2651371"/>
                <a:gd name="connsiteX669" fmla="*/ 1033892 w 1944335"/>
                <a:gd name="connsiteY669" fmla="*/ 1290211 h 2651371"/>
                <a:gd name="connsiteX670" fmla="*/ 1032342 w 1944335"/>
                <a:gd name="connsiteY670" fmla="*/ 1289325 h 2651371"/>
                <a:gd name="connsiteX671" fmla="*/ 1031628 w 1944335"/>
                <a:gd name="connsiteY671" fmla="*/ 1209604 h 2651371"/>
                <a:gd name="connsiteX672" fmla="*/ 1033082 w 1944335"/>
                <a:gd name="connsiteY672" fmla="*/ 1235605 h 2651371"/>
                <a:gd name="connsiteX673" fmla="*/ 1058126 w 1944335"/>
                <a:gd name="connsiteY673" fmla="*/ 1226234 h 2651371"/>
                <a:gd name="connsiteX674" fmla="*/ 1041055 w 1944335"/>
                <a:gd name="connsiteY674" fmla="*/ 1215517 h 2651371"/>
                <a:gd name="connsiteX675" fmla="*/ 1029949 w 1944335"/>
                <a:gd name="connsiteY675" fmla="*/ 1169287 h 2651371"/>
                <a:gd name="connsiteX676" fmla="*/ 1029390 w 1944335"/>
                <a:gd name="connsiteY676" fmla="*/ 1169569 h 2651371"/>
                <a:gd name="connsiteX677" fmla="*/ 1029834 w 1944335"/>
                <a:gd name="connsiteY677" fmla="*/ 1177510 h 2651371"/>
                <a:gd name="connsiteX678" fmla="*/ 1030603 w 1944335"/>
                <a:gd name="connsiteY678" fmla="*/ 1178013 h 2651371"/>
                <a:gd name="connsiteX679" fmla="*/ 1031382 w 1944335"/>
                <a:gd name="connsiteY679" fmla="*/ 1188429 h 2651371"/>
                <a:gd name="connsiteX680" fmla="*/ 1032385 w 1944335"/>
                <a:gd name="connsiteY680" fmla="*/ 1198537 h 2651371"/>
                <a:gd name="connsiteX681" fmla="*/ 1031740 w 1944335"/>
                <a:gd name="connsiteY681" fmla="*/ 1198181 h 2651371"/>
                <a:gd name="connsiteX682" fmla="*/ 1031068 w 1944335"/>
                <a:gd name="connsiteY682" fmla="*/ 1199579 h 2651371"/>
                <a:gd name="connsiteX683" fmla="*/ 1031072 w 1944335"/>
                <a:gd name="connsiteY683" fmla="*/ 1199657 h 2651371"/>
                <a:gd name="connsiteX684" fmla="*/ 1032457 w 1944335"/>
                <a:gd name="connsiteY684" fmla="*/ 1199264 h 2651371"/>
                <a:gd name="connsiteX685" fmla="*/ 1032385 w 1944335"/>
                <a:gd name="connsiteY685" fmla="*/ 1198537 h 2651371"/>
                <a:gd name="connsiteX686" fmla="*/ 1048981 w 1944335"/>
                <a:gd name="connsiteY686" fmla="*/ 1207707 h 2651371"/>
                <a:gd name="connsiteX687" fmla="*/ 1063842 w 1944335"/>
                <a:gd name="connsiteY687" fmla="*/ 1218036 h 2651371"/>
                <a:gd name="connsiteX688" fmla="*/ 1061833 w 1944335"/>
                <a:gd name="connsiteY688" fmla="*/ 1218768 h 2651371"/>
                <a:gd name="connsiteX689" fmla="*/ 1058295 w 1944335"/>
                <a:gd name="connsiteY689" fmla="*/ 1225088 h 2651371"/>
                <a:gd name="connsiteX690" fmla="*/ 1059434 w 1944335"/>
                <a:gd name="connsiteY690" fmla="*/ 1225744 h 2651371"/>
                <a:gd name="connsiteX691" fmla="*/ 1060394 w 1944335"/>
                <a:gd name="connsiteY691" fmla="*/ 1225385 h 2651371"/>
                <a:gd name="connsiteX692" fmla="*/ 1066086 w 1944335"/>
                <a:gd name="connsiteY692" fmla="*/ 1222938 h 2651371"/>
                <a:gd name="connsiteX693" fmla="*/ 1065415 w 1944335"/>
                <a:gd name="connsiteY693" fmla="*/ 1219129 h 2651371"/>
                <a:gd name="connsiteX694" fmla="*/ 1063842 w 1944335"/>
                <a:gd name="connsiteY694" fmla="*/ 1218036 h 2651371"/>
                <a:gd name="connsiteX695" fmla="*/ 1081782 w 1944335"/>
                <a:gd name="connsiteY695" fmla="*/ 1211498 h 2651371"/>
                <a:gd name="connsiteX696" fmla="*/ 1086112 w 1944335"/>
                <a:gd name="connsiteY696" fmla="*/ 1214331 h 2651371"/>
                <a:gd name="connsiteX697" fmla="*/ 1090876 w 1944335"/>
                <a:gd name="connsiteY697" fmla="*/ 1212283 h 2651371"/>
                <a:gd name="connsiteX698" fmla="*/ 1091567 w 1944335"/>
                <a:gd name="connsiteY698" fmla="*/ 1207932 h 2651371"/>
                <a:gd name="connsiteX699" fmla="*/ 1081782 w 1944335"/>
                <a:gd name="connsiteY699" fmla="*/ 1211498 h 2651371"/>
                <a:gd name="connsiteX700" fmla="*/ 1030603 w 1944335"/>
                <a:gd name="connsiteY700" fmla="*/ 1178013 h 2651371"/>
                <a:gd name="connsiteX701" fmla="*/ 1028148 w 1944335"/>
                <a:gd name="connsiteY701" fmla="*/ 1147362 h 2651371"/>
                <a:gd name="connsiteX702" fmla="*/ 1029182 w 1944335"/>
                <a:gd name="connsiteY702" fmla="*/ 1165857 h 2651371"/>
                <a:gd name="connsiteX703" fmla="*/ 1095149 w 1944335"/>
                <a:gd name="connsiteY703" fmla="*/ 1209016 h 2651371"/>
                <a:gd name="connsiteX704" fmla="*/ 1095696 w 1944335"/>
                <a:gd name="connsiteY704" fmla="*/ 1210211 h 2651371"/>
                <a:gd name="connsiteX705" fmla="*/ 1114494 w 1944335"/>
                <a:gd name="connsiteY705" fmla="*/ 1202131 h 2651371"/>
                <a:gd name="connsiteX706" fmla="*/ 1042245 w 1944335"/>
                <a:gd name="connsiteY706" fmla="*/ 1155571 h 2651371"/>
                <a:gd name="connsiteX707" fmla="*/ 1029945 w 1944335"/>
                <a:gd name="connsiteY707" fmla="*/ 1148779 h 2651371"/>
                <a:gd name="connsiteX708" fmla="*/ 1029675 w 1944335"/>
                <a:gd name="connsiteY708" fmla="*/ 1107754 h 2651371"/>
                <a:gd name="connsiteX709" fmla="*/ 1026074 w 1944335"/>
                <a:gd name="connsiteY709" fmla="*/ 1109484 h 2651371"/>
                <a:gd name="connsiteX710" fmla="*/ 1026054 w 1944335"/>
                <a:gd name="connsiteY710" fmla="*/ 1109918 h 2651371"/>
                <a:gd name="connsiteX711" fmla="*/ 1026287 w 1944335"/>
                <a:gd name="connsiteY711" fmla="*/ 1114097 h 2651371"/>
                <a:gd name="connsiteX712" fmla="*/ 1029243 w 1944335"/>
                <a:gd name="connsiteY712" fmla="*/ 1116033 h 2651371"/>
                <a:gd name="connsiteX713" fmla="*/ 1028598 w 1944335"/>
                <a:gd name="connsiteY713" fmla="*/ 1128402 h 2651371"/>
                <a:gd name="connsiteX714" fmla="*/ 1027521 w 1944335"/>
                <a:gd name="connsiteY714" fmla="*/ 1135285 h 2651371"/>
                <a:gd name="connsiteX715" fmla="*/ 1028239 w 1944335"/>
                <a:gd name="connsiteY715" fmla="*/ 1134561 h 2651371"/>
                <a:gd name="connsiteX716" fmla="*/ 1058764 w 1944335"/>
                <a:gd name="connsiteY716" fmla="*/ 1154484 h 2651371"/>
                <a:gd name="connsiteX717" fmla="*/ 1122739 w 1944335"/>
                <a:gd name="connsiteY717" fmla="*/ 1195644 h 2651371"/>
                <a:gd name="connsiteX718" fmla="*/ 1120175 w 1944335"/>
                <a:gd name="connsiteY718" fmla="*/ 1196867 h 2651371"/>
                <a:gd name="connsiteX719" fmla="*/ 1119167 w 1944335"/>
                <a:gd name="connsiteY719" fmla="*/ 1200123 h 2651371"/>
                <a:gd name="connsiteX720" fmla="*/ 1125248 w 1944335"/>
                <a:gd name="connsiteY720" fmla="*/ 1197509 h 2651371"/>
                <a:gd name="connsiteX721" fmla="*/ 1125203 w 1944335"/>
                <a:gd name="connsiteY721" fmla="*/ 1197230 h 2651371"/>
                <a:gd name="connsiteX722" fmla="*/ 1122739 w 1944335"/>
                <a:gd name="connsiteY722" fmla="*/ 1195644 h 2651371"/>
                <a:gd name="connsiteX723" fmla="*/ 1138975 w 1944335"/>
                <a:gd name="connsiteY723" fmla="*/ 1187898 h 2651371"/>
                <a:gd name="connsiteX724" fmla="*/ 1142395 w 1944335"/>
                <a:gd name="connsiteY724" fmla="*/ 1190138 h 2651371"/>
                <a:gd name="connsiteX725" fmla="*/ 1146385 w 1944335"/>
                <a:gd name="connsiteY725" fmla="*/ 1188423 h 2651371"/>
                <a:gd name="connsiteX726" fmla="*/ 1146750 w 1944335"/>
                <a:gd name="connsiteY726" fmla="*/ 1184189 h 2651371"/>
                <a:gd name="connsiteX727" fmla="*/ 1138975 w 1944335"/>
                <a:gd name="connsiteY727" fmla="*/ 1187898 h 2651371"/>
                <a:gd name="connsiteX728" fmla="*/ 1029243 w 1944335"/>
                <a:gd name="connsiteY728" fmla="*/ 1116033 h 2651371"/>
                <a:gd name="connsiteX729" fmla="*/ 1027103 w 1944335"/>
                <a:gd name="connsiteY729" fmla="*/ 1086917 h 2651371"/>
                <a:gd name="connsiteX730" fmla="*/ 1026325 w 1944335"/>
                <a:gd name="connsiteY730" fmla="*/ 1103982 h 2651371"/>
                <a:gd name="connsiteX731" fmla="*/ 1027521 w 1944335"/>
                <a:gd name="connsiteY731" fmla="*/ 1103407 h 2651371"/>
                <a:gd name="connsiteX732" fmla="*/ 1151419 w 1944335"/>
                <a:gd name="connsiteY732" fmla="*/ 1184551 h 2651371"/>
                <a:gd name="connsiteX733" fmla="*/ 1151344 w 1944335"/>
                <a:gd name="connsiteY733" fmla="*/ 1186292 h 2651371"/>
                <a:gd name="connsiteX734" fmla="*/ 1171087 w 1944335"/>
                <a:gd name="connsiteY734" fmla="*/ 1177806 h 2651371"/>
                <a:gd name="connsiteX735" fmla="*/ 1063152 w 1944335"/>
                <a:gd name="connsiteY735" fmla="*/ 1109376 h 2651371"/>
                <a:gd name="connsiteX736" fmla="*/ 1039971 w 1944335"/>
                <a:gd name="connsiteY736" fmla="*/ 1096830 h 2651371"/>
                <a:gd name="connsiteX737" fmla="*/ 1323620 w 1944335"/>
                <a:gd name="connsiteY737" fmla="*/ 1082417 h 2651371"/>
                <a:gd name="connsiteX738" fmla="*/ 1321477 w 1944335"/>
                <a:gd name="connsiteY738" fmla="*/ 1084620 h 2651371"/>
                <a:gd name="connsiteX739" fmla="*/ 1321466 w 1944335"/>
                <a:gd name="connsiteY739" fmla="*/ 1084902 h 2651371"/>
                <a:gd name="connsiteX740" fmla="*/ 1028513 w 1944335"/>
                <a:gd name="connsiteY740" fmla="*/ 1056020 h 2651371"/>
                <a:gd name="connsiteX741" fmla="*/ 1027718 w 1944335"/>
                <a:gd name="connsiteY741" fmla="*/ 1073439 h 2651371"/>
                <a:gd name="connsiteX742" fmla="*/ 1028155 w 1944335"/>
                <a:gd name="connsiteY742" fmla="*/ 1075322 h 2651371"/>
                <a:gd name="connsiteX743" fmla="*/ 1078666 w 1944335"/>
                <a:gd name="connsiteY743" fmla="*/ 1107226 h 2651371"/>
                <a:gd name="connsiteX744" fmla="*/ 1179494 w 1944335"/>
                <a:gd name="connsiteY744" fmla="*/ 1172026 h 2651371"/>
                <a:gd name="connsiteX745" fmla="*/ 1177163 w 1944335"/>
                <a:gd name="connsiteY745" fmla="*/ 1173184 h 2651371"/>
                <a:gd name="connsiteX746" fmla="*/ 1176314 w 1944335"/>
                <a:gd name="connsiteY746" fmla="*/ 1175559 h 2651371"/>
                <a:gd name="connsiteX747" fmla="*/ 1181514 w 1944335"/>
                <a:gd name="connsiteY747" fmla="*/ 1173324 h 2651371"/>
                <a:gd name="connsiteX748" fmla="*/ 1179494 w 1944335"/>
                <a:gd name="connsiteY748" fmla="*/ 1172026 h 2651371"/>
                <a:gd name="connsiteX749" fmla="*/ 1191685 w 1944335"/>
                <a:gd name="connsiteY749" fmla="*/ 1165970 h 2651371"/>
                <a:gd name="connsiteX750" fmla="*/ 1196341 w 1944335"/>
                <a:gd name="connsiteY750" fmla="*/ 1164409 h 2651371"/>
                <a:gd name="connsiteX751" fmla="*/ 1198575 w 1944335"/>
                <a:gd name="connsiteY751" fmla="*/ 1165990 h 2651371"/>
                <a:gd name="connsiteX752" fmla="*/ 1201800 w 1944335"/>
                <a:gd name="connsiteY752" fmla="*/ 1164604 h 2651371"/>
                <a:gd name="connsiteX753" fmla="*/ 1199487 w 1944335"/>
                <a:gd name="connsiteY753" fmla="*/ 1163354 h 2651371"/>
                <a:gd name="connsiteX754" fmla="*/ 1196341 w 1944335"/>
                <a:gd name="connsiteY754" fmla="*/ 1164409 h 2651371"/>
                <a:gd name="connsiteX755" fmla="*/ 1193038 w 1944335"/>
                <a:gd name="connsiteY755" fmla="*/ 1162071 h 2651371"/>
                <a:gd name="connsiteX756" fmla="*/ 1136754 w 1944335"/>
                <a:gd name="connsiteY756" fmla="*/ 1126224 h 2651371"/>
                <a:gd name="connsiteX757" fmla="*/ 1081733 w 1944335"/>
                <a:gd name="connsiteY757" fmla="*/ 1086838 h 2651371"/>
                <a:gd name="connsiteX758" fmla="*/ 1029906 w 1944335"/>
                <a:gd name="connsiteY758" fmla="*/ 1025480 h 2651371"/>
                <a:gd name="connsiteX759" fmla="*/ 1029005 w 1944335"/>
                <a:gd name="connsiteY759" fmla="*/ 1045229 h 2651371"/>
                <a:gd name="connsiteX760" fmla="*/ 1208552 w 1944335"/>
                <a:gd name="connsiteY760" fmla="*/ 1160637 h 2651371"/>
                <a:gd name="connsiteX761" fmla="*/ 1208505 w 1944335"/>
                <a:gd name="connsiteY761" fmla="*/ 1161722 h 2651371"/>
                <a:gd name="connsiteX762" fmla="*/ 1210620 w 1944335"/>
                <a:gd name="connsiteY762" fmla="*/ 1160813 h 2651371"/>
                <a:gd name="connsiteX763" fmla="*/ 1225339 w 1944335"/>
                <a:gd name="connsiteY763" fmla="*/ 1150807 h 2651371"/>
                <a:gd name="connsiteX764" fmla="*/ 1035740 w 1944335"/>
                <a:gd name="connsiteY764" fmla="*/ 993093 h 2651371"/>
                <a:gd name="connsiteX765" fmla="*/ 1033064 w 1944335"/>
                <a:gd name="connsiteY765" fmla="*/ 993752 h 2651371"/>
                <a:gd name="connsiteX766" fmla="*/ 1032498 w 1944335"/>
                <a:gd name="connsiteY766" fmla="*/ 996544 h 2651371"/>
                <a:gd name="connsiteX767" fmla="*/ 1034697 w 1944335"/>
                <a:gd name="connsiteY767" fmla="*/ 997713 h 2651371"/>
                <a:gd name="connsiteX768" fmla="*/ 1033258 w 1944335"/>
                <a:gd name="connsiteY768" fmla="*/ 1004087 h 2651371"/>
                <a:gd name="connsiteX769" fmla="*/ 1032130 w 1944335"/>
                <a:gd name="connsiteY769" fmla="*/ 1015351 h 2651371"/>
                <a:gd name="connsiteX770" fmla="*/ 1040794 w 1944335"/>
                <a:gd name="connsiteY770" fmla="*/ 1021095 h 2651371"/>
                <a:gd name="connsiteX771" fmla="*/ 1110109 w 1944335"/>
                <a:gd name="connsiteY771" fmla="*/ 1065252 h 2651371"/>
                <a:gd name="connsiteX772" fmla="*/ 1231252 w 1944335"/>
                <a:gd name="connsiteY772" fmla="*/ 1142871 h 2651371"/>
                <a:gd name="connsiteX773" fmla="*/ 1229243 w 1944335"/>
                <a:gd name="connsiteY773" fmla="*/ 1144232 h 2651371"/>
                <a:gd name="connsiteX774" fmla="*/ 1227942 w 1944335"/>
                <a:gd name="connsiteY774" fmla="*/ 1149038 h 2651371"/>
                <a:gd name="connsiteX775" fmla="*/ 1234004 w 1944335"/>
                <a:gd name="connsiteY775" fmla="*/ 1144917 h 2651371"/>
                <a:gd name="connsiteX776" fmla="*/ 1233936 w 1944335"/>
                <a:gd name="connsiteY776" fmla="*/ 1144591 h 2651371"/>
                <a:gd name="connsiteX777" fmla="*/ 1231252 w 1944335"/>
                <a:gd name="connsiteY777" fmla="*/ 1142871 h 2651371"/>
                <a:gd name="connsiteX778" fmla="*/ 1242826 w 1944335"/>
                <a:gd name="connsiteY778" fmla="*/ 1135032 h 2651371"/>
                <a:gd name="connsiteX779" fmla="*/ 1246868 w 1944335"/>
                <a:gd name="connsiteY779" fmla="*/ 1136172 h 2651371"/>
                <a:gd name="connsiteX780" fmla="*/ 1248358 w 1944335"/>
                <a:gd name="connsiteY780" fmla="*/ 1135159 h 2651371"/>
                <a:gd name="connsiteX781" fmla="*/ 1243909 w 1944335"/>
                <a:gd name="connsiteY781" fmla="*/ 1131712 h 2651371"/>
                <a:gd name="connsiteX782" fmla="*/ 1235741 w 1944335"/>
                <a:gd name="connsiteY782" fmla="*/ 1127359 h 2651371"/>
                <a:gd name="connsiteX783" fmla="*/ 1166066 w 1944335"/>
                <a:gd name="connsiteY783" fmla="*/ 1082484 h 2651371"/>
                <a:gd name="connsiteX784" fmla="*/ 1083033 w 1944335"/>
                <a:gd name="connsiteY784" fmla="*/ 1028993 h 2651371"/>
                <a:gd name="connsiteX785" fmla="*/ 1058168 w 1944335"/>
                <a:gd name="connsiteY785" fmla="*/ 1010190 h 2651371"/>
                <a:gd name="connsiteX786" fmla="*/ 1034697 w 1944335"/>
                <a:gd name="connsiteY786" fmla="*/ 997713 h 2651371"/>
                <a:gd name="connsiteX787" fmla="*/ 1037400 w 1944335"/>
                <a:gd name="connsiteY787" fmla="*/ 972355 h 2651371"/>
                <a:gd name="connsiteX788" fmla="*/ 1034570 w 1944335"/>
                <a:gd name="connsiteY788" fmla="*/ 986321 h 2651371"/>
                <a:gd name="connsiteX789" fmla="*/ 1256927 w 1944335"/>
                <a:gd name="connsiteY789" fmla="*/ 1129334 h 2651371"/>
                <a:gd name="connsiteX790" fmla="*/ 1268343 w 1944335"/>
                <a:gd name="connsiteY790" fmla="*/ 1121573 h 2651371"/>
                <a:gd name="connsiteX791" fmla="*/ 1043044 w 1944335"/>
                <a:gd name="connsiteY791" fmla="*/ 944505 h 2651371"/>
                <a:gd name="connsiteX792" fmla="*/ 1039527 w 1944335"/>
                <a:gd name="connsiteY792" fmla="*/ 961859 h 2651371"/>
                <a:gd name="connsiteX793" fmla="*/ 1043377 w 1944335"/>
                <a:gd name="connsiteY793" fmla="*/ 964545 h 2651371"/>
                <a:gd name="connsiteX794" fmla="*/ 1051804 w 1944335"/>
                <a:gd name="connsiteY794" fmla="*/ 970077 h 2651371"/>
                <a:gd name="connsiteX795" fmla="*/ 1132199 w 1944335"/>
                <a:gd name="connsiteY795" fmla="*/ 1021882 h 2651371"/>
                <a:gd name="connsiteX796" fmla="*/ 1277218 w 1944335"/>
                <a:gd name="connsiteY796" fmla="*/ 1115540 h 2651371"/>
                <a:gd name="connsiteX797" fmla="*/ 1292027 w 1944335"/>
                <a:gd name="connsiteY797" fmla="*/ 1105472 h 2651371"/>
                <a:gd name="connsiteX798" fmla="*/ 1287312 w 1944335"/>
                <a:gd name="connsiteY798" fmla="*/ 1101658 h 2651371"/>
                <a:gd name="connsiteX799" fmla="*/ 1277127 w 1944335"/>
                <a:gd name="connsiteY799" fmla="*/ 1096351 h 2651371"/>
                <a:gd name="connsiteX800" fmla="*/ 1192406 w 1944335"/>
                <a:gd name="connsiteY800" fmla="*/ 1041668 h 2651371"/>
                <a:gd name="connsiteX801" fmla="*/ 1093624 w 1944335"/>
                <a:gd name="connsiteY801" fmla="*/ 977991 h 2651371"/>
                <a:gd name="connsiteX802" fmla="*/ 1066766 w 1944335"/>
                <a:gd name="connsiteY802" fmla="*/ 957260 h 2651371"/>
                <a:gd name="connsiteX803" fmla="*/ 1048848 w 1944335"/>
                <a:gd name="connsiteY803" fmla="*/ 915862 h 2651371"/>
                <a:gd name="connsiteX804" fmla="*/ 1044993 w 1944335"/>
                <a:gd name="connsiteY804" fmla="*/ 934884 h 2651371"/>
                <a:gd name="connsiteX805" fmla="*/ 1300572 w 1944335"/>
                <a:gd name="connsiteY805" fmla="*/ 1099663 h 2651371"/>
                <a:gd name="connsiteX806" fmla="*/ 1316590 w 1944335"/>
                <a:gd name="connsiteY806" fmla="*/ 1088774 h 2651371"/>
                <a:gd name="connsiteX807" fmla="*/ 1464909 w 1944335"/>
                <a:gd name="connsiteY807" fmla="*/ 893701 h 2651371"/>
                <a:gd name="connsiteX808" fmla="*/ 1464797 w 1944335"/>
                <a:gd name="connsiteY808" fmla="*/ 893997 h 2651371"/>
                <a:gd name="connsiteX809" fmla="*/ 1464965 w 1944335"/>
                <a:gd name="connsiteY809" fmla="*/ 893957 h 2651371"/>
                <a:gd name="connsiteX810" fmla="*/ 1056794 w 1944335"/>
                <a:gd name="connsiteY810" fmla="*/ 889239 h 2651371"/>
                <a:gd name="connsiteX811" fmla="*/ 1056218 w 1944335"/>
                <a:gd name="connsiteY811" fmla="*/ 890728 h 2651371"/>
                <a:gd name="connsiteX812" fmla="*/ 1055469 w 1944335"/>
                <a:gd name="connsiteY812" fmla="*/ 896162 h 2651371"/>
                <a:gd name="connsiteX813" fmla="*/ 1051869 w 1944335"/>
                <a:gd name="connsiteY813" fmla="*/ 906128 h 2651371"/>
                <a:gd name="connsiteX814" fmla="*/ 1074546 w 1944335"/>
                <a:gd name="connsiteY814" fmla="*/ 920853 h 2651371"/>
                <a:gd name="connsiteX815" fmla="*/ 1170655 w 1944335"/>
                <a:gd name="connsiteY815" fmla="*/ 982984 h 2651371"/>
                <a:gd name="connsiteX816" fmla="*/ 1324091 w 1944335"/>
                <a:gd name="connsiteY816" fmla="*/ 1081875 h 2651371"/>
                <a:gd name="connsiteX817" fmla="*/ 1334618 w 1944335"/>
                <a:gd name="connsiteY817" fmla="*/ 1069735 h 2651371"/>
                <a:gd name="connsiteX818" fmla="*/ 1324626 w 1944335"/>
                <a:gd name="connsiteY818" fmla="*/ 1062084 h 2651371"/>
                <a:gd name="connsiteX819" fmla="*/ 1311398 w 1944335"/>
                <a:gd name="connsiteY819" fmla="*/ 1054812 h 2651371"/>
                <a:gd name="connsiteX820" fmla="*/ 1213850 w 1944335"/>
                <a:gd name="connsiteY820" fmla="*/ 991962 h 2651371"/>
                <a:gd name="connsiteX821" fmla="*/ 1107302 w 1944335"/>
                <a:gd name="connsiteY821" fmla="*/ 923007 h 2651371"/>
                <a:gd name="connsiteX822" fmla="*/ 1064327 w 1944335"/>
                <a:gd name="connsiteY822" fmla="*/ 891796 h 2651371"/>
                <a:gd name="connsiteX823" fmla="*/ 1066258 w 1944335"/>
                <a:gd name="connsiteY823" fmla="*/ 864777 h 2651371"/>
                <a:gd name="connsiteX824" fmla="*/ 1059928 w 1944335"/>
                <a:gd name="connsiteY824" fmla="*/ 881140 h 2651371"/>
                <a:gd name="connsiteX825" fmla="*/ 1340979 w 1944335"/>
                <a:gd name="connsiteY825" fmla="*/ 1062399 h 2651371"/>
                <a:gd name="connsiteX826" fmla="*/ 1351779 w 1944335"/>
                <a:gd name="connsiteY826" fmla="*/ 1049944 h 2651371"/>
                <a:gd name="connsiteX827" fmla="*/ 1076079 w 1944335"/>
                <a:gd name="connsiteY827" fmla="*/ 839390 h 2651371"/>
                <a:gd name="connsiteX828" fmla="*/ 1073944 w 1944335"/>
                <a:gd name="connsiteY828" fmla="*/ 844909 h 2651371"/>
                <a:gd name="connsiteX829" fmla="*/ 1074135 w 1944335"/>
                <a:gd name="connsiteY829" fmla="*/ 846342 h 2651371"/>
                <a:gd name="connsiteX830" fmla="*/ 1073057 w 1944335"/>
                <a:gd name="connsiteY830" fmla="*/ 857381 h 2651371"/>
                <a:gd name="connsiteX831" fmla="*/ 1102166 w 1944335"/>
                <a:gd name="connsiteY831" fmla="*/ 876125 h 2651371"/>
                <a:gd name="connsiteX832" fmla="*/ 1199914 w 1944335"/>
                <a:gd name="connsiteY832" fmla="*/ 939566 h 2651371"/>
                <a:gd name="connsiteX833" fmla="*/ 1358133 w 1944335"/>
                <a:gd name="connsiteY833" fmla="*/ 1042617 h 2651371"/>
                <a:gd name="connsiteX834" fmla="*/ 1369100 w 1944335"/>
                <a:gd name="connsiteY834" fmla="*/ 1029969 h 2651371"/>
                <a:gd name="connsiteX835" fmla="*/ 1360012 w 1944335"/>
                <a:gd name="connsiteY835" fmla="*/ 1023102 h 2651371"/>
                <a:gd name="connsiteX836" fmla="*/ 1344380 w 1944335"/>
                <a:gd name="connsiteY836" fmla="*/ 1014541 h 2651371"/>
                <a:gd name="connsiteX837" fmla="*/ 1238366 w 1944335"/>
                <a:gd name="connsiteY837" fmla="*/ 946054 h 2651371"/>
                <a:gd name="connsiteX838" fmla="*/ 1128759 w 1944335"/>
                <a:gd name="connsiteY838" fmla="*/ 874683 h 2651371"/>
                <a:gd name="connsiteX839" fmla="*/ 1084641 w 1944335"/>
                <a:gd name="connsiteY839" fmla="*/ 842546 h 2651371"/>
                <a:gd name="connsiteX840" fmla="*/ 1090118 w 1944335"/>
                <a:gd name="connsiteY840" fmla="*/ 816032 h 2651371"/>
                <a:gd name="connsiteX841" fmla="*/ 1080288 w 1944335"/>
                <a:gd name="connsiteY841" fmla="*/ 832006 h 2651371"/>
                <a:gd name="connsiteX842" fmla="*/ 1375061 w 1944335"/>
                <a:gd name="connsiteY842" fmla="*/ 1023095 h 2651371"/>
                <a:gd name="connsiteX843" fmla="*/ 1387393 w 1944335"/>
                <a:gd name="connsiteY843" fmla="*/ 1008874 h 2651371"/>
                <a:gd name="connsiteX844" fmla="*/ 1104349 w 1944335"/>
                <a:gd name="connsiteY844" fmla="*/ 792904 h 2651371"/>
                <a:gd name="connsiteX845" fmla="*/ 1096515 w 1944335"/>
                <a:gd name="connsiteY845" fmla="*/ 805636 h 2651371"/>
                <a:gd name="connsiteX846" fmla="*/ 1097437 w 1944335"/>
                <a:gd name="connsiteY846" fmla="*/ 809379 h 2651371"/>
                <a:gd name="connsiteX847" fmla="*/ 1129418 w 1944335"/>
                <a:gd name="connsiteY847" fmla="*/ 829913 h 2651371"/>
                <a:gd name="connsiteX848" fmla="*/ 1237220 w 1944335"/>
                <a:gd name="connsiteY848" fmla="*/ 900162 h 2651371"/>
                <a:gd name="connsiteX849" fmla="*/ 1393796 w 1944335"/>
                <a:gd name="connsiteY849" fmla="*/ 1001490 h 2651371"/>
                <a:gd name="connsiteX850" fmla="*/ 1402244 w 1944335"/>
                <a:gd name="connsiteY850" fmla="*/ 991747 h 2651371"/>
                <a:gd name="connsiteX851" fmla="*/ 1404240 w 1944335"/>
                <a:gd name="connsiteY851" fmla="*/ 988173 h 2651371"/>
                <a:gd name="connsiteX852" fmla="*/ 1391017 w 1944335"/>
                <a:gd name="connsiteY852" fmla="*/ 977976 h 2651371"/>
                <a:gd name="connsiteX853" fmla="*/ 1374847 w 1944335"/>
                <a:gd name="connsiteY853" fmla="*/ 969330 h 2651371"/>
                <a:gd name="connsiteX854" fmla="*/ 1268123 w 1944335"/>
                <a:gd name="connsiteY854" fmla="*/ 899801 h 2651371"/>
                <a:gd name="connsiteX855" fmla="*/ 1154212 w 1944335"/>
                <a:gd name="connsiteY855" fmla="*/ 826310 h 2651371"/>
                <a:gd name="connsiteX856" fmla="*/ 1110300 w 1944335"/>
                <a:gd name="connsiteY856" fmla="*/ 795661 h 2651371"/>
                <a:gd name="connsiteX857" fmla="*/ 1119066 w 1944335"/>
                <a:gd name="connsiteY857" fmla="*/ 768987 h 2651371"/>
                <a:gd name="connsiteX858" fmla="*/ 1109119 w 1944335"/>
                <a:gd name="connsiteY858" fmla="*/ 785153 h 2651371"/>
                <a:gd name="connsiteX859" fmla="*/ 1408885 w 1944335"/>
                <a:gd name="connsiteY859" fmla="*/ 979855 h 2651371"/>
                <a:gd name="connsiteX860" fmla="*/ 1418567 w 1944335"/>
                <a:gd name="connsiteY860" fmla="*/ 962520 h 2651371"/>
                <a:gd name="connsiteX861" fmla="*/ 1136116 w 1944335"/>
                <a:gd name="connsiteY861" fmla="*/ 748744 h 2651371"/>
                <a:gd name="connsiteX862" fmla="*/ 1128744 w 1944335"/>
                <a:gd name="connsiteY862" fmla="*/ 753750 h 2651371"/>
                <a:gd name="connsiteX863" fmla="*/ 1127790 w 1944335"/>
                <a:gd name="connsiteY863" fmla="*/ 754810 h 2651371"/>
                <a:gd name="connsiteX864" fmla="*/ 1123312 w 1944335"/>
                <a:gd name="connsiteY864" fmla="*/ 762086 h 2651371"/>
                <a:gd name="connsiteX865" fmla="*/ 1127849 w 1944335"/>
                <a:gd name="connsiteY865" fmla="*/ 766829 h 2651371"/>
                <a:gd name="connsiteX866" fmla="*/ 1177150 w 1944335"/>
                <a:gd name="connsiteY866" fmla="*/ 794955 h 2651371"/>
                <a:gd name="connsiteX867" fmla="*/ 1291253 w 1944335"/>
                <a:gd name="connsiteY867" fmla="*/ 868603 h 2651371"/>
                <a:gd name="connsiteX868" fmla="*/ 1395998 w 1944335"/>
                <a:gd name="connsiteY868" fmla="*/ 936475 h 2651371"/>
                <a:gd name="connsiteX869" fmla="*/ 1409676 w 1944335"/>
                <a:gd name="connsiteY869" fmla="*/ 946899 h 2651371"/>
                <a:gd name="connsiteX870" fmla="*/ 1423202 w 1944335"/>
                <a:gd name="connsiteY870" fmla="*/ 954220 h 2651371"/>
                <a:gd name="connsiteX871" fmla="*/ 1431005 w 1944335"/>
                <a:gd name="connsiteY871" fmla="*/ 940247 h 2651371"/>
                <a:gd name="connsiteX872" fmla="*/ 1270736 w 1944335"/>
                <a:gd name="connsiteY872" fmla="*/ 836111 h 2651371"/>
                <a:gd name="connsiteX873" fmla="*/ 1165272 w 1944335"/>
                <a:gd name="connsiteY873" fmla="*/ 767518 h 2651371"/>
                <a:gd name="connsiteX874" fmla="*/ 1136116 w 1944335"/>
                <a:gd name="connsiteY874" fmla="*/ 748744 h 2651371"/>
                <a:gd name="connsiteX875" fmla="*/ 1152240 w 1944335"/>
                <a:gd name="connsiteY875" fmla="*/ 727647 h 2651371"/>
                <a:gd name="connsiteX876" fmla="*/ 1140799 w 1944335"/>
                <a:gd name="connsiteY876" fmla="*/ 740358 h 2651371"/>
                <a:gd name="connsiteX877" fmla="*/ 1435748 w 1944335"/>
                <a:gd name="connsiteY877" fmla="*/ 931756 h 2651371"/>
                <a:gd name="connsiteX878" fmla="*/ 1442472 w 1944335"/>
                <a:gd name="connsiteY878" fmla="*/ 919715 h 2651371"/>
                <a:gd name="connsiteX879" fmla="*/ 1443762 w 1944335"/>
                <a:gd name="connsiteY879" fmla="*/ 916300 h 2651371"/>
                <a:gd name="connsiteX880" fmla="*/ 1170864 w 1944335"/>
                <a:gd name="connsiteY880" fmla="*/ 709201 h 2651371"/>
                <a:gd name="connsiteX881" fmla="*/ 1164421 w 1944335"/>
                <a:gd name="connsiteY881" fmla="*/ 717143 h 2651371"/>
                <a:gd name="connsiteX882" fmla="*/ 1161191 w 1944335"/>
                <a:gd name="connsiteY882" fmla="*/ 717703 h 2651371"/>
                <a:gd name="connsiteX883" fmla="*/ 1158287 w 1944335"/>
                <a:gd name="connsiteY883" fmla="*/ 720929 h 2651371"/>
                <a:gd name="connsiteX884" fmla="*/ 1165480 w 1944335"/>
                <a:gd name="connsiteY884" fmla="*/ 728578 h 2651371"/>
                <a:gd name="connsiteX885" fmla="*/ 1215563 w 1944335"/>
                <a:gd name="connsiteY885" fmla="*/ 756856 h 2651371"/>
                <a:gd name="connsiteX886" fmla="*/ 1321542 w 1944335"/>
                <a:gd name="connsiteY886" fmla="*/ 825813 h 2651371"/>
                <a:gd name="connsiteX887" fmla="*/ 1419230 w 1944335"/>
                <a:gd name="connsiteY887" fmla="*/ 888993 h 2651371"/>
                <a:gd name="connsiteX888" fmla="*/ 1433153 w 1944335"/>
                <a:gd name="connsiteY888" fmla="*/ 899644 h 2651371"/>
                <a:gd name="connsiteX889" fmla="*/ 1447123 w 1944335"/>
                <a:gd name="connsiteY889" fmla="*/ 907403 h 2651371"/>
                <a:gd name="connsiteX890" fmla="*/ 1452977 w 1944335"/>
                <a:gd name="connsiteY890" fmla="*/ 891905 h 2651371"/>
                <a:gd name="connsiteX891" fmla="*/ 1295588 w 1944335"/>
                <a:gd name="connsiteY891" fmla="*/ 790071 h 2651371"/>
                <a:gd name="connsiteX892" fmla="*/ 1197900 w 1944335"/>
                <a:gd name="connsiteY892" fmla="*/ 726530 h 2651371"/>
                <a:gd name="connsiteX893" fmla="*/ 1170864 w 1944335"/>
                <a:gd name="connsiteY893" fmla="*/ 709201 h 2651371"/>
                <a:gd name="connsiteX894" fmla="*/ 1193523 w 1944335"/>
                <a:gd name="connsiteY894" fmla="*/ 684724 h 2651371"/>
                <a:gd name="connsiteX895" fmla="*/ 1185017 w 1944335"/>
                <a:gd name="connsiteY895" fmla="*/ 691234 h 2651371"/>
                <a:gd name="connsiteX896" fmla="*/ 1176131 w 1944335"/>
                <a:gd name="connsiteY896" fmla="*/ 701105 h 2651371"/>
                <a:gd name="connsiteX897" fmla="*/ 1456383 w 1944335"/>
                <a:gd name="connsiteY897" fmla="*/ 882888 h 2651371"/>
                <a:gd name="connsiteX898" fmla="*/ 1464924 w 1944335"/>
                <a:gd name="connsiteY898" fmla="*/ 860276 h 2651371"/>
                <a:gd name="connsiteX899" fmla="*/ 1509309 w 1944335"/>
                <a:gd name="connsiteY899" fmla="*/ 669170 h 2651371"/>
                <a:gd name="connsiteX900" fmla="*/ 1509196 w 1944335"/>
                <a:gd name="connsiteY900" fmla="*/ 670961 h 2651371"/>
                <a:gd name="connsiteX901" fmla="*/ 1509630 w 1944335"/>
                <a:gd name="connsiteY901" fmla="*/ 670844 h 2651371"/>
                <a:gd name="connsiteX902" fmla="*/ 1215368 w 1944335"/>
                <a:gd name="connsiteY902" fmla="*/ 668005 h 2651371"/>
                <a:gd name="connsiteX903" fmla="*/ 1200341 w 1944335"/>
                <a:gd name="connsiteY903" fmla="*/ 679506 h 2651371"/>
                <a:gd name="connsiteX904" fmla="*/ 1204337 w 1944335"/>
                <a:gd name="connsiteY904" fmla="*/ 683766 h 2651371"/>
                <a:gd name="connsiteX905" fmla="*/ 1250576 w 1944335"/>
                <a:gd name="connsiteY905" fmla="*/ 710006 h 2651371"/>
                <a:gd name="connsiteX906" fmla="*/ 1356934 w 1944335"/>
                <a:gd name="connsiteY906" fmla="*/ 778942 h 2651371"/>
                <a:gd name="connsiteX907" fmla="*/ 1445627 w 1944335"/>
                <a:gd name="connsiteY907" fmla="*/ 836328 h 2651371"/>
                <a:gd name="connsiteX908" fmla="*/ 1458381 w 1944335"/>
                <a:gd name="connsiteY908" fmla="*/ 846027 h 2651371"/>
                <a:gd name="connsiteX909" fmla="*/ 1468300 w 1944335"/>
                <a:gd name="connsiteY909" fmla="*/ 851339 h 2651371"/>
                <a:gd name="connsiteX910" fmla="*/ 1471861 w 1944335"/>
                <a:gd name="connsiteY910" fmla="*/ 841912 h 2651371"/>
                <a:gd name="connsiteX911" fmla="*/ 1473178 w 1944335"/>
                <a:gd name="connsiteY911" fmla="*/ 835352 h 2651371"/>
                <a:gd name="connsiteX912" fmla="*/ 1326649 w 1944335"/>
                <a:gd name="connsiteY912" fmla="*/ 740684 h 2651371"/>
                <a:gd name="connsiteX913" fmla="*/ 1235072 w 1944335"/>
                <a:gd name="connsiteY913" fmla="*/ 681133 h 2651371"/>
                <a:gd name="connsiteX914" fmla="*/ 1223986 w 1944335"/>
                <a:gd name="connsiteY914" fmla="*/ 672787 h 2651371"/>
                <a:gd name="connsiteX915" fmla="*/ 1239430 w 1944335"/>
                <a:gd name="connsiteY915" fmla="*/ 649590 h 2651371"/>
                <a:gd name="connsiteX916" fmla="*/ 1223311 w 1944335"/>
                <a:gd name="connsiteY916" fmla="*/ 661927 h 2651371"/>
                <a:gd name="connsiteX917" fmla="*/ 1475214 w 1944335"/>
                <a:gd name="connsiteY917" fmla="*/ 825213 h 2651371"/>
                <a:gd name="connsiteX918" fmla="*/ 1479192 w 1944335"/>
                <a:gd name="connsiteY918" fmla="*/ 805394 h 2651371"/>
                <a:gd name="connsiteX919" fmla="*/ 1261034 w 1944335"/>
                <a:gd name="connsiteY919" fmla="*/ 633056 h 2651371"/>
                <a:gd name="connsiteX920" fmla="*/ 1245487 w 1944335"/>
                <a:gd name="connsiteY920" fmla="*/ 644955 h 2651371"/>
                <a:gd name="connsiteX921" fmla="*/ 1246812 w 1944335"/>
                <a:gd name="connsiteY921" fmla="*/ 646372 h 2651371"/>
                <a:gd name="connsiteX922" fmla="*/ 1294178 w 1944335"/>
                <a:gd name="connsiteY922" fmla="*/ 673557 h 2651371"/>
                <a:gd name="connsiteX923" fmla="*/ 1390158 w 1944335"/>
                <a:gd name="connsiteY923" fmla="*/ 736067 h 2651371"/>
                <a:gd name="connsiteX924" fmla="*/ 1472118 w 1944335"/>
                <a:gd name="connsiteY924" fmla="*/ 789183 h 2651371"/>
                <a:gd name="connsiteX925" fmla="*/ 1481156 w 1944335"/>
                <a:gd name="connsiteY925" fmla="*/ 795612 h 2651371"/>
                <a:gd name="connsiteX926" fmla="*/ 1484692 w 1944335"/>
                <a:gd name="connsiteY926" fmla="*/ 777998 h 2651371"/>
                <a:gd name="connsiteX927" fmla="*/ 1351335 w 1944335"/>
                <a:gd name="connsiteY927" fmla="*/ 691262 h 2651371"/>
                <a:gd name="connsiteX928" fmla="*/ 1267937 w 1944335"/>
                <a:gd name="connsiteY928" fmla="*/ 637423 h 2651371"/>
                <a:gd name="connsiteX929" fmla="*/ 1279558 w 1944335"/>
                <a:gd name="connsiteY929" fmla="*/ 618879 h 2651371"/>
                <a:gd name="connsiteX930" fmla="*/ 1269573 w 1944335"/>
                <a:gd name="connsiteY930" fmla="*/ 626520 h 2651371"/>
                <a:gd name="connsiteX931" fmla="*/ 1486748 w 1944335"/>
                <a:gd name="connsiteY931" fmla="*/ 767753 h 2651371"/>
                <a:gd name="connsiteX932" fmla="*/ 1489450 w 1944335"/>
                <a:gd name="connsiteY932" fmla="*/ 754291 h 2651371"/>
                <a:gd name="connsiteX933" fmla="*/ 1510417 w 1944335"/>
                <a:gd name="connsiteY933" fmla="*/ 609145 h 2651371"/>
                <a:gd name="connsiteX934" fmla="*/ 1510586 w 1944335"/>
                <a:gd name="connsiteY934" fmla="*/ 611990 h 2651371"/>
                <a:gd name="connsiteX935" fmla="*/ 1510987 w 1944335"/>
                <a:gd name="connsiteY935" fmla="*/ 611907 h 2651371"/>
                <a:gd name="connsiteX936" fmla="*/ 1303996 w 1944335"/>
                <a:gd name="connsiteY936" fmla="*/ 604905 h 2651371"/>
                <a:gd name="connsiteX937" fmla="*/ 1287240 w 1944335"/>
                <a:gd name="connsiteY937" fmla="*/ 613665 h 2651371"/>
                <a:gd name="connsiteX938" fmla="*/ 1291723 w 1944335"/>
                <a:gd name="connsiteY938" fmla="*/ 618259 h 2651371"/>
                <a:gd name="connsiteX939" fmla="*/ 1332518 w 1944335"/>
                <a:gd name="connsiteY939" fmla="*/ 641519 h 2651371"/>
                <a:gd name="connsiteX940" fmla="*/ 1415918 w 1944335"/>
                <a:gd name="connsiteY940" fmla="*/ 695339 h 2651371"/>
                <a:gd name="connsiteX941" fmla="*/ 1484938 w 1944335"/>
                <a:gd name="connsiteY941" fmla="*/ 739829 h 2651371"/>
                <a:gd name="connsiteX942" fmla="*/ 1491372 w 1944335"/>
                <a:gd name="connsiteY942" fmla="*/ 744720 h 2651371"/>
                <a:gd name="connsiteX943" fmla="*/ 1494815 w 1944335"/>
                <a:gd name="connsiteY943" fmla="*/ 727567 h 2651371"/>
                <a:gd name="connsiteX944" fmla="*/ 1373499 w 1944335"/>
                <a:gd name="connsiteY944" fmla="*/ 649054 h 2651371"/>
                <a:gd name="connsiteX945" fmla="*/ 1310231 w 1944335"/>
                <a:gd name="connsiteY945" fmla="*/ 607793 h 2651371"/>
                <a:gd name="connsiteX946" fmla="*/ 1330510 w 1944335"/>
                <a:gd name="connsiteY946" fmla="*/ 591043 h 2651371"/>
                <a:gd name="connsiteX947" fmla="*/ 1314942 w 1944335"/>
                <a:gd name="connsiteY947" fmla="*/ 599182 h 2651371"/>
                <a:gd name="connsiteX948" fmla="*/ 1496801 w 1944335"/>
                <a:gd name="connsiteY948" fmla="*/ 717673 h 2651371"/>
                <a:gd name="connsiteX949" fmla="*/ 1496916 w 1944335"/>
                <a:gd name="connsiteY949" fmla="*/ 717100 h 2651371"/>
                <a:gd name="connsiteX950" fmla="*/ 1497476 w 1944335"/>
                <a:gd name="connsiteY950" fmla="*/ 698767 h 2651371"/>
                <a:gd name="connsiteX951" fmla="*/ 1328782 w 1944335"/>
                <a:gd name="connsiteY951" fmla="*/ 577887 h 2651371"/>
                <a:gd name="connsiteX952" fmla="*/ 1328973 w 1944335"/>
                <a:gd name="connsiteY952" fmla="*/ 578201 h 2651371"/>
                <a:gd name="connsiteX953" fmla="*/ 1329110 w 1944335"/>
                <a:gd name="connsiteY953" fmla="*/ 578133 h 2651371"/>
                <a:gd name="connsiteX954" fmla="*/ 1357231 w 1944335"/>
                <a:gd name="connsiteY954" fmla="*/ 577073 h 2651371"/>
                <a:gd name="connsiteX955" fmla="*/ 1340038 w 1944335"/>
                <a:gd name="connsiteY955" fmla="*/ 586061 h 2651371"/>
                <a:gd name="connsiteX956" fmla="*/ 1386596 w 1944335"/>
                <a:gd name="connsiteY956" fmla="*/ 619487 h 2651371"/>
                <a:gd name="connsiteX957" fmla="*/ 1445854 w 1944335"/>
                <a:gd name="connsiteY957" fmla="*/ 653770 h 2651371"/>
                <a:gd name="connsiteX958" fmla="*/ 1472955 w 1944335"/>
                <a:gd name="connsiteY958" fmla="*/ 670302 h 2651371"/>
                <a:gd name="connsiteX959" fmla="*/ 1497815 w 1944335"/>
                <a:gd name="connsiteY959" fmla="*/ 687652 h 2651371"/>
                <a:gd name="connsiteX960" fmla="*/ 1498373 w 1944335"/>
                <a:gd name="connsiteY960" fmla="*/ 669340 h 2651371"/>
                <a:gd name="connsiteX961" fmla="*/ 1399242 w 1944335"/>
                <a:gd name="connsiteY961" fmla="*/ 604627 h 2651371"/>
                <a:gd name="connsiteX962" fmla="*/ 1376975 w 1944335"/>
                <a:gd name="connsiteY962" fmla="*/ 587644 h 2651371"/>
                <a:gd name="connsiteX963" fmla="*/ 1382330 w 1944335"/>
                <a:gd name="connsiteY963" fmla="*/ 563951 h 2651371"/>
                <a:gd name="connsiteX964" fmla="*/ 1366878 w 1944335"/>
                <a:gd name="connsiteY964" fmla="*/ 572029 h 2651371"/>
                <a:gd name="connsiteX965" fmla="*/ 1498721 w 1944335"/>
                <a:gd name="connsiteY965" fmla="*/ 657963 h 2651371"/>
                <a:gd name="connsiteX966" fmla="*/ 1499273 w 1944335"/>
                <a:gd name="connsiteY966" fmla="*/ 639862 h 2651371"/>
                <a:gd name="connsiteX967" fmla="*/ 1380376 w 1944335"/>
                <a:gd name="connsiteY967" fmla="*/ 551527 h 2651371"/>
                <a:gd name="connsiteX968" fmla="*/ 1380336 w 1944335"/>
                <a:gd name="connsiteY968" fmla="*/ 552499 h 2651371"/>
                <a:gd name="connsiteX969" fmla="*/ 1381207 w 1944335"/>
                <a:gd name="connsiteY969" fmla="*/ 552062 h 2651371"/>
                <a:gd name="connsiteX970" fmla="*/ 1410580 w 1944335"/>
                <a:gd name="connsiteY970" fmla="*/ 551035 h 2651371"/>
                <a:gd name="connsiteX971" fmla="*/ 1396035 w 1944335"/>
                <a:gd name="connsiteY971" fmla="*/ 556785 h 2651371"/>
                <a:gd name="connsiteX972" fmla="*/ 1391894 w 1944335"/>
                <a:gd name="connsiteY972" fmla="*/ 558951 h 2651371"/>
                <a:gd name="connsiteX973" fmla="*/ 1499623 w 1944335"/>
                <a:gd name="connsiteY973" fmla="*/ 628389 h 2651371"/>
                <a:gd name="connsiteX974" fmla="*/ 1500166 w 1944335"/>
                <a:gd name="connsiteY974" fmla="*/ 610603 h 2651371"/>
                <a:gd name="connsiteX975" fmla="*/ 1435879 w 1944335"/>
                <a:gd name="connsiteY975" fmla="*/ 568407 h 2651371"/>
                <a:gd name="connsiteX976" fmla="*/ 1420437 w 1944335"/>
                <a:gd name="connsiteY976" fmla="*/ 556465 h 2651371"/>
                <a:gd name="connsiteX977" fmla="*/ 1433990 w 1944335"/>
                <a:gd name="connsiteY977" fmla="*/ 541780 h 2651371"/>
                <a:gd name="connsiteX978" fmla="*/ 1420331 w 1944335"/>
                <a:gd name="connsiteY978" fmla="*/ 547180 h 2651371"/>
                <a:gd name="connsiteX979" fmla="*/ 1429791 w 1944335"/>
                <a:gd name="connsiteY979" fmla="*/ 552964 h 2651371"/>
                <a:gd name="connsiteX980" fmla="*/ 1500508 w 1944335"/>
                <a:gd name="connsiteY980" fmla="*/ 599399 h 2651371"/>
                <a:gd name="connsiteX981" fmla="*/ 1500908 w 1944335"/>
                <a:gd name="connsiteY981" fmla="*/ 586281 h 2651371"/>
                <a:gd name="connsiteX982" fmla="*/ 1500700 w 1944335"/>
                <a:gd name="connsiteY982" fmla="*/ 583470 h 2651371"/>
                <a:gd name="connsiteX983" fmla="*/ 1498752 w 1944335"/>
                <a:gd name="connsiteY983" fmla="*/ 583505 h 2651371"/>
                <a:gd name="connsiteX984" fmla="*/ 1465492 w 1944335"/>
                <a:gd name="connsiteY984" fmla="*/ 529325 h 2651371"/>
                <a:gd name="connsiteX985" fmla="*/ 1465462 w 1944335"/>
                <a:gd name="connsiteY985" fmla="*/ 529337 h 2651371"/>
                <a:gd name="connsiteX986" fmla="*/ 1464381 w 1944335"/>
                <a:gd name="connsiteY986" fmla="*/ 530451 h 2651371"/>
                <a:gd name="connsiteX987" fmla="*/ 1464773 w 1944335"/>
                <a:gd name="connsiteY987" fmla="*/ 530751 h 2651371"/>
                <a:gd name="connsiteX988" fmla="*/ 1464743 w 1944335"/>
                <a:gd name="connsiteY988" fmla="*/ 530810 h 2651371"/>
                <a:gd name="connsiteX989" fmla="*/ 1453889 w 1944335"/>
                <a:gd name="connsiteY989" fmla="*/ 535111 h 2651371"/>
                <a:gd name="connsiteX990" fmla="*/ 1445974 w 1944335"/>
                <a:gd name="connsiteY990" fmla="*/ 538074 h 2651371"/>
                <a:gd name="connsiteX991" fmla="*/ 1444976 w 1944335"/>
                <a:gd name="connsiteY991" fmla="*/ 537437 h 2651371"/>
                <a:gd name="connsiteX992" fmla="*/ 1437646 w 1944335"/>
                <a:gd name="connsiteY992" fmla="*/ 540334 h 2651371"/>
                <a:gd name="connsiteX993" fmla="*/ 1437608 w 1944335"/>
                <a:gd name="connsiteY993" fmla="*/ 541205 h 2651371"/>
                <a:gd name="connsiteX994" fmla="*/ 1445974 w 1944335"/>
                <a:gd name="connsiteY994" fmla="*/ 538074 h 2651371"/>
                <a:gd name="connsiteX995" fmla="*/ 1495966 w 1944335"/>
                <a:gd name="connsiteY995" fmla="*/ 570013 h 2651371"/>
                <a:gd name="connsiteX996" fmla="*/ 1496581 w 1944335"/>
                <a:gd name="connsiteY996" fmla="*/ 578844 h 2651371"/>
                <a:gd name="connsiteX997" fmla="*/ 1500231 w 1944335"/>
                <a:gd name="connsiteY997" fmla="*/ 577123 h 2651371"/>
                <a:gd name="connsiteX998" fmla="*/ 1499890 w 1944335"/>
                <a:gd name="connsiteY998" fmla="*/ 572520 h 2651371"/>
                <a:gd name="connsiteX999" fmla="*/ 1495966 w 1944335"/>
                <a:gd name="connsiteY999" fmla="*/ 570013 h 2651371"/>
                <a:gd name="connsiteX1000" fmla="*/ 1494645 w 1944335"/>
                <a:gd name="connsiteY1000" fmla="*/ 551023 h 2651371"/>
                <a:gd name="connsiteX1001" fmla="*/ 1496219 w 1944335"/>
                <a:gd name="connsiteY1001" fmla="*/ 551959 h 2651371"/>
                <a:gd name="connsiteX1002" fmla="*/ 1498337 w 1944335"/>
                <a:gd name="connsiteY1002" fmla="*/ 551512 h 2651371"/>
                <a:gd name="connsiteX1003" fmla="*/ 1497799 w 1944335"/>
                <a:gd name="connsiteY1003" fmla="*/ 544231 h 2651371"/>
                <a:gd name="connsiteX1004" fmla="*/ 1494410 w 1944335"/>
                <a:gd name="connsiteY1004" fmla="*/ 547658 h 2651371"/>
                <a:gd name="connsiteX1005" fmla="*/ 1494645 w 1944335"/>
                <a:gd name="connsiteY1005" fmla="*/ 551023 h 2651371"/>
                <a:gd name="connsiteX1006" fmla="*/ 1479486 w 1944335"/>
                <a:gd name="connsiteY1006" fmla="*/ 542012 h 2651371"/>
                <a:gd name="connsiteX1007" fmla="*/ 1464773 w 1944335"/>
                <a:gd name="connsiteY1007" fmla="*/ 530751 h 2651371"/>
                <a:gd name="connsiteX1008" fmla="*/ 1495810 w 1944335"/>
                <a:gd name="connsiteY1008" fmla="*/ 517339 h 2651371"/>
                <a:gd name="connsiteX1009" fmla="*/ 1474525 w 1944335"/>
                <a:gd name="connsiteY1009" fmla="*/ 525754 h 2651371"/>
                <a:gd name="connsiteX1010" fmla="*/ 1485004 w 1944335"/>
                <a:gd name="connsiteY1010" fmla="*/ 532602 h 2651371"/>
                <a:gd name="connsiteX1011" fmla="*/ 1497559 w 1944335"/>
                <a:gd name="connsiteY1011" fmla="*/ 540985 h 2651371"/>
                <a:gd name="connsiteX1012" fmla="*/ 1470461 w 1944335"/>
                <a:gd name="connsiteY1012" fmla="*/ 469792 h 2651371"/>
                <a:gd name="connsiteX1013" fmla="*/ 1431267 w 1944335"/>
                <a:gd name="connsiteY1013" fmla="*/ 484187 h 2651371"/>
                <a:gd name="connsiteX1014" fmla="*/ 1352162 w 1944335"/>
                <a:gd name="connsiteY1014" fmla="*/ 517295 h 2651371"/>
                <a:gd name="connsiteX1015" fmla="*/ 1033942 w 1944335"/>
                <a:gd name="connsiteY1015" fmla="*/ 800153 h 2651371"/>
                <a:gd name="connsiteX1016" fmla="*/ 973265 w 1944335"/>
                <a:gd name="connsiteY1016" fmla="*/ 1139624 h 2651371"/>
                <a:gd name="connsiteX1017" fmla="*/ 981035 w 1944335"/>
                <a:gd name="connsiteY1017" fmla="*/ 1250274 h 2651371"/>
                <a:gd name="connsiteX1018" fmla="*/ 974253 w 1944335"/>
                <a:gd name="connsiteY1018" fmla="*/ 1252871 h 2651371"/>
                <a:gd name="connsiteX1019" fmla="*/ 972304 w 1944335"/>
                <a:gd name="connsiteY1019" fmla="*/ 1258349 h 2651371"/>
                <a:gd name="connsiteX1020" fmla="*/ 981364 w 1944335"/>
                <a:gd name="connsiteY1020" fmla="*/ 1254959 h 2651371"/>
                <a:gd name="connsiteX1021" fmla="*/ 981035 w 1944335"/>
                <a:gd name="connsiteY1021" fmla="*/ 1250274 h 2651371"/>
                <a:gd name="connsiteX1022" fmla="*/ 996811 w 1944335"/>
                <a:gd name="connsiteY1022" fmla="*/ 1244234 h 2651371"/>
                <a:gd name="connsiteX1023" fmla="*/ 1019919 w 1944335"/>
                <a:gd name="connsiteY1023" fmla="*/ 1195652 h 2651371"/>
                <a:gd name="connsiteX1024" fmla="*/ 1014885 w 1944335"/>
                <a:gd name="connsiteY1024" fmla="*/ 1068977 h 2651371"/>
                <a:gd name="connsiteX1025" fmla="*/ 1052999 w 1944335"/>
                <a:gd name="connsiteY1025" fmla="*/ 861331 h 2651371"/>
                <a:gd name="connsiteX1026" fmla="*/ 1096648 w 1944335"/>
                <a:gd name="connsiteY1026" fmla="*/ 779708 h 2651371"/>
                <a:gd name="connsiteX1027" fmla="*/ 1112866 w 1944335"/>
                <a:gd name="connsiteY1027" fmla="*/ 759309 h 2651371"/>
                <a:gd name="connsiteX1028" fmla="*/ 1112720 w 1944335"/>
                <a:gd name="connsiteY1028" fmla="*/ 757770 h 2651371"/>
                <a:gd name="connsiteX1029" fmla="*/ 1123871 w 1944335"/>
                <a:gd name="connsiteY1029" fmla="*/ 745467 h 2651371"/>
                <a:gd name="connsiteX1030" fmla="*/ 1154353 w 1944335"/>
                <a:gd name="connsiteY1030" fmla="*/ 707127 h 2651371"/>
                <a:gd name="connsiteX1031" fmla="*/ 1189314 w 1944335"/>
                <a:gd name="connsiteY1031" fmla="*/ 675270 h 2651371"/>
                <a:gd name="connsiteX1032" fmla="*/ 1189284 w 1944335"/>
                <a:gd name="connsiteY1032" fmla="*/ 674636 h 2651371"/>
                <a:gd name="connsiteX1033" fmla="*/ 1208393 w 1944335"/>
                <a:gd name="connsiteY1033" fmla="*/ 656590 h 2651371"/>
                <a:gd name="connsiteX1034" fmla="*/ 1209912 w 1944335"/>
                <a:gd name="connsiteY1034" fmla="*/ 656501 h 2651371"/>
                <a:gd name="connsiteX1035" fmla="*/ 1223048 w 1944335"/>
                <a:gd name="connsiteY1035" fmla="*/ 644532 h 2651371"/>
                <a:gd name="connsiteX1036" fmla="*/ 1231027 w 1944335"/>
                <a:gd name="connsiteY1036" fmla="*/ 639151 h 2651371"/>
                <a:gd name="connsiteX1037" fmla="*/ 1230911 w 1944335"/>
                <a:gd name="connsiteY1037" fmla="*/ 636700 h 2651371"/>
                <a:gd name="connsiteX1038" fmla="*/ 1253558 w 1944335"/>
                <a:gd name="connsiteY1038" fmla="*/ 620802 h 2651371"/>
                <a:gd name="connsiteX1039" fmla="*/ 1259234 w 1944335"/>
                <a:gd name="connsiteY1039" fmla="*/ 620131 h 2651371"/>
                <a:gd name="connsiteX1040" fmla="*/ 1276375 w 1944335"/>
                <a:gd name="connsiteY1040" fmla="*/ 608573 h 2651371"/>
                <a:gd name="connsiteX1041" fmla="*/ 1276440 w 1944335"/>
                <a:gd name="connsiteY1041" fmla="*/ 607793 h 2651371"/>
                <a:gd name="connsiteX1042" fmla="*/ 1299806 w 1944335"/>
                <a:gd name="connsiteY1042" fmla="*/ 592364 h 2651371"/>
                <a:gd name="connsiteX1043" fmla="*/ 1300671 w 1944335"/>
                <a:gd name="connsiteY1043" fmla="*/ 592364 h 2651371"/>
                <a:gd name="connsiteX1044" fmla="*/ 1323214 w 1944335"/>
                <a:gd name="connsiteY1044" fmla="*/ 581083 h 2651371"/>
                <a:gd name="connsiteX1045" fmla="*/ 1323362 w 1944335"/>
                <a:gd name="connsiteY1045" fmla="*/ 577526 h 2651371"/>
                <a:gd name="connsiteX1046" fmla="*/ 1350101 w 1944335"/>
                <a:gd name="connsiteY1046" fmla="*/ 564156 h 2651371"/>
                <a:gd name="connsiteX1047" fmla="*/ 1354798 w 1944335"/>
                <a:gd name="connsiteY1047" fmla="*/ 564156 h 2651371"/>
                <a:gd name="connsiteX1048" fmla="*/ 1355772 w 1944335"/>
                <a:gd name="connsiteY1048" fmla="*/ 564791 h 2651371"/>
                <a:gd name="connsiteX1049" fmla="*/ 1375559 w 1944335"/>
                <a:gd name="connsiteY1049" fmla="*/ 554889 h 2651371"/>
                <a:gd name="connsiteX1050" fmla="*/ 1375721 w 1944335"/>
                <a:gd name="connsiteY1050" fmla="*/ 551168 h 2651371"/>
                <a:gd name="connsiteX1051" fmla="*/ 1403965 w 1944335"/>
                <a:gd name="connsiteY1051" fmla="*/ 540618 h 2651371"/>
                <a:gd name="connsiteX1052" fmla="*/ 1408130 w 1944335"/>
                <a:gd name="connsiteY1052" fmla="*/ 541809 h 2651371"/>
                <a:gd name="connsiteX1053" fmla="*/ 1432391 w 1944335"/>
                <a:gd name="connsiteY1053" fmla="*/ 533309 h 2651371"/>
                <a:gd name="connsiteX1054" fmla="*/ 1433237 w 1944335"/>
                <a:gd name="connsiteY1054" fmla="*/ 532938 h 2651371"/>
                <a:gd name="connsiteX1055" fmla="*/ 1433266 w 1944335"/>
                <a:gd name="connsiteY1055" fmla="*/ 532602 h 2651371"/>
                <a:gd name="connsiteX1056" fmla="*/ 1450361 w 1944335"/>
                <a:gd name="connsiteY1056" fmla="*/ 524626 h 2651371"/>
                <a:gd name="connsiteX1057" fmla="*/ 1453374 w 1944335"/>
                <a:gd name="connsiteY1057" fmla="*/ 524090 h 2651371"/>
                <a:gd name="connsiteX1058" fmla="*/ 1476214 w 1944335"/>
                <a:gd name="connsiteY1058" fmla="*/ 514056 h 2651371"/>
                <a:gd name="connsiteX1059" fmla="*/ 1470461 w 1944335"/>
                <a:gd name="connsiteY1059" fmla="*/ 469792 h 2651371"/>
                <a:gd name="connsiteX1060" fmla="*/ 1546765 w 1944335"/>
                <a:gd name="connsiteY1060" fmla="*/ 411888 h 2651371"/>
                <a:gd name="connsiteX1061" fmla="*/ 1548573 w 1944335"/>
                <a:gd name="connsiteY1061" fmla="*/ 433403 h 2651371"/>
                <a:gd name="connsiteX1062" fmla="*/ 1569260 w 1944335"/>
                <a:gd name="connsiteY1062" fmla="*/ 425778 h 2651371"/>
                <a:gd name="connsiteX1063" fmla="*/ 1556532 w 1944335"/>
                <a:gd name="connsiteY1063" fmla="*/ 417922 h 2651371"/>
                <a:gd name="connsiteX1064" fmla="*/ 1546384 w 1944335"/>
                <a:gd name="connsiteY1064" fmla="*/ 372640 h 2651371"/>
                <a:gd name="connsiteX1065" fmla="*/ 1544186 w 1944335"/>
                <a:gd name="connsiteY1065" fmla="*/ 373829 h 2651371"/>
                <a:gd name="connsiteX1066" fmla="*/ 1544369 w 1944335"/>
                <a:gd name="connsiteY1066" fmla="*/ 379919 h 2651371"/>
                <a:gd name="connsiteX1067" fmla="*/ 1546906 w 1944335"/>
                <a:gd name="connsiteY1067" fmla="*/ 381546 h 2651371"/>
                <a:gd name="connsiteX1068" fmla="*/ 1547471 w 1944335"/>
                <a:gd name="connsiteY1068" fmla="*/ 391180 h 2651371"/>
                <a:gd name="connsiteX1069" fmla="*/ 1547816 w 1944335"/>
                <a:gd name="connsiteY1069" fmla="*/ 401346 h 2651371"/>
                <a:gd name="connsiteX1070" fmla="*/ 1547471 w 1944335"/>
                <a:gd name="connsiteY1070" fmla="*/ 401164 h 2651371"/>
                <a:gd name="connsiteX1071" fmla="*/ 1547834 w 1944335"/>
                <a:gd name="connsiteY1071" fmla="*/ 401877 h 2651371"/>
                <a:gd name="connsiteX1072" fmla="*/ 1547816 w 1944335"/>
                <a:gd name="connsiteY1072" fmla="*/ 401346 h 2651371"/>
                <a:gd name="connsiteX1073" fmla="*/ 1564370 w 1944335"/>
                <a:gd name="connsiteY1073" fmla="*/ 410078 h 2651371"/>
                <a:gd name="connsiteX1074" fmla="*/ 1578381 w 1944335"/>
                <a:gd name="connsiteY1074" fmla="*/ 419707 h 2651371"/>
                <a:gd name="connsiteX1075" fmla="*/ 1575379 w 1944335"/>
                <a:gd name="connsiteY1075" fmla="*/ 420774 h 2651371"/>
                <a:gd name="connsiteX1076" fmla="*/ 1574233 w 1944335"/>
                <a:gd name="connsiteY1076" fmla="*/ 423946 h 2651371"/>
                <a:gd name="connsiteX1077" fmla="*/ 1580555 w 1944335"/>
                <a:gd name="connsiteY1077" fmla="*/ 421616 h 2651371"/>
                <a:gd name="connsiteX1078" fmla="*/ 1580453 w 1944335"/>
                <a:gd name="connsiteY1078" fmla="*/ 421131 h 2651371"/>
                <a:gd name="connsiteX1079" fmla="*/ 1578381 w 1944335"/>
                <a:gd name="connsiteY1079" fmla="*/ 419707 h 2651371"/>
                <a:gd name="connsiteX1080" fmla="*/ 1596412 w 1944335"/>
                <a:gd name="connsiteY1080" fmla="*/ 413296 h 2651371"/>
                <a:gd name="connsiteX1081" fmla="*/ 1598864 w 1944335"/>
                <a:gd name="connsiteY1081" fmla="*/ 414868 h 2651371"/>
                <a:gd name="connsiteX1082" fmla="*/ 1605256 w 1944335"/>
                <a:gd name="connsiteY1082" fmla="*/ 412512 h 2651371"/>
                <a:gd name="connsiteX1083" fmla="*/ 1605462 w 1944335"/>
                <a:gd name="connsiteY1083" fmla="*/ 410078 h 2651371"/>
                <a:gd name="connsiteX1084" fmla="*/ 1596412 w 1944335"/>
                <a:gd name="connsiteY1084" fmla="*/ 413296 h 2651371"/>
                <a:gd name="connsiteX1085" fmla="*/ 1546906 w 1944335"/>
                <a:gd name="connsiteY1085" fmla="*/ 381546 h 2651371"/>
                <a:gd name="connsiteX1086" fmla="*/ 1750979 w 1944335"/>
                <a:gd name="connsiteY1086" fmla="*/ 357168 h 2651371"/>
                <a:gd name="connsiteX1087" fmla="*/ 1749506 w 1944335"/>
                <a:gd name="connsiteY1087" fmla="*/ 357907 h 2651371"/>
                <a:gd name="connsiteX1088" fmla="*/ 1751059 w 1944335"/>
                <a:gd name="connsiteY1088" fmla="*/ 357536 h 2651371"/>
                <a:gd name="connsiteX1089" fmla="*/ 1543350 w 1944335"/>
                <a:gd name="connsiteY1089" fmla="*/ 346016 h 2651371"/>
                <a:gd name="connsiteX1090" fmla="*/ 1544022 w 1944335"/>
                <a:gd name="connsiteY1090" fmla="*/ 368349 h 2651371"/>
                <a:gd name="connsiteX1091" fmla="*/ 1544209 w 1944335"/>
                <a:gd name="connsiteY1091" fmla="*/ 368361 h 2651371"/>
                <a:gd name="connsiteX1092" fmla="*/ 1610174 w 1944335"/>
                <a:gd name="connsiteY1092" fmla="*/ 410434 h 2651371"/>
                <a:gd name="connsiteX1093" fmla="*/ 1610162 w 1944335"/>
                <a:gd name="connsiteY1093" fmla="*/ 410704 h 2651371"/>
                <a:gd name="connsiteX1094" fmla="*/ 1631921 w 1944335"/>
                <a:gd name="connsiteY1094" fmla="*/ 402685 h 2651371"/>
                <a:gd name="connsiteX1095" fmla="*/ 1556930 w 1944335"/>
                <a:gd name="connsiteY1095" fmla="*/ 355187 h 2651371"/>
                <a:gd name="connsiteX1096" fmla="*/ 1536147 w 1944335"/>
                <a:gd name="connsiteY1096" fmla="*/ 310894 h 2651371"/>
                <a:gd name="connsiteX1097" fmla="*/ 1535589 w 1944335"/>
                <a:gd name="connsiteY1097" fmla="*/ 311157 h 2651371"/>
                <a:gd name="connsiteX1098" fmla="*/ 1536176 w 1944335"/>
                <a:gd name="connsiteY1098" fmla="*/ 311532 h 2651371"/>
                <a:gd name="connsiteX1099" fmla="*/ 1543185 w 1944335"/>
                <a:gd name="connsiteY1099" fmla="*/ 307577 h 2651371"/>
                <a:gd name="connsiteX1100" fmla="*/ 1542208 w 1944335"/>
                <a:gd name="connsiteY1100" fmla="*/ 308038 h 2651371"/>
                <a:gd name="connsiteX1101" fmla="*/ 1542434 w 1944335"/>
                <a:gd name="connsiteY1101" fmla="*/ 315535 h 2651371"/>
                <a:gd name="connsiteX1102" fmla="*/ 1543037 w 1944335"/>
                <a:gd name="connsiteY1102" fmla="*/ 315920 h 2651371"/>
                <a:gd name="connsiteX1103" fmla="*/ 1542823 w 1944335"/>
                <a:gd name="connsiteY1103" fmla="*/ 327981 h 2651371"/>
                <a:gd name="connsiteX1104" fmla="*/ 1542888 w 1944335"/>
                <a:gd name="connsiteY1104" fmla="*/ 330630 h 2651371"/>
                <a:gd name="connsiteX1105" fmla="*/ 1543014 w 1944335"/>
                <a:gd name="connsiteY1105" fmla="*/ 334844 h 2651371"/>
                <a:gd name="connsiteX1106" fmla="*/ 1557110 w 1944335"/>
                <a:gd name="connsiteY1106" fmla="*/ 345522 h 2651371"/>
                <a:gd name="connsiteX1107" fmla="*/ 1573930 w 1944335"/>
                <a:gd name="connsiteY1107" fmla="*/ 354471 h 2651371"/>
                <a:gd name="connsiteX1108" fmla="*/ 1641599 w 1944335"/>
                <a:gd name="connsiteY1108" fmla="*/ 397151 h 2651371"/>
                <a:gd name="connsiteX1109" fmla="*/ 1638676 w 1944335"/>
                <a:gd name="connsiteY1109" fmla="*/ 398501 h 2651371"/>
                <a:gd name="connsiteX1110" fmla="*/ 1638024 w 1944335"/>
                <a:gd name="connsiteY1110" fmla="*/ 400435 h 2651371"/>
                <a:gd name="connsiteX1111" fmla="*/ 1643268 w 1944335"/>
                <a:gd name="connsiteY1111" fmla="*/ 398503 h 2651371"/>
                <a:gd name="connsiteX1112" fmla="*/ 1643539 w 1944335"/>
                <a:gd name="connsiteY1112" fmla="*/ 398374 h 2651371"/>
                <a:gd name="connsiteX1113" fmla="*/ 1641599 w 1944335"/>
                <a:gd name="connsiteY1113" fmla="*/ 397151 h 2651371"/>
                <a:gd name="connsiteX1114" fmla="*/ 1658119 w 1944335"/>
                <a:gd name="connsiteY1114" fmla="*/ 389521 h 2651371"/>
                <a:gd name="connsiteX1115" fmla="*/ 1659882 w 1944335"/>
                <a:gd name="connsiteY1115" fmla="*/ 390649 h 2651371"/>
                <a:gd name="connsiteX1116" fmla="*/ 1665720 w 1944335"/>
                <a:gd name="connsiteY1116" fmla="*/ 387890 h 2651371"/>
                <a:gd name="connsiteX1117" fmla="*/ 1665804 w 1944335"/>
                <a:gd name="connsiteY1117" fmla="*/ 385972 h 2651371"/>
                <a:gd name="connsiteX1118" fmla="*/ 1658119 w 1944335"/>
                <a:gd name="connsiteY1118" fmla="*/ 389521 h 2651371"/>
                <a:gd name="connsiteX1119" fmla="*/ 1543037 w 1944335"/>
                <a:gd name="connsiteY1119" fmla="*/ 315920 h 2651371"/>
                <a:gd name="connsiteX1120" fmla="*/ 1541601 w 1944335"/>
                <a:gd name="connsiteY1120" fmla="*/ 287829 h 2651371"/>
                <a:gd name="connsiteX1121" fmla="*/ 1542086 w 1944335"/>
                <a:gd name="connsiteY1121" fmla="*/ 303964 h 2651371"/>
                <a:gd name="connsiteX1122" fmla="*/ 1670403 w 1944335"/>
                <a:gd name="connsiteY1122" fmla="*/ 385676 h 2651371"/>
                <a:gd name="connsiteX1123" fmla="*/ 1684451 w 1944335"/>
                <a:gd name="connsiteY1123" fmla="*/ 379036 h 2651371"/>
                <a:gd name="connsiteX1124" fmla="*/ 1578425 w 1944335"/>
                <a:gd name="connsiteY1124" fmla="*/ 310845 h 2651371"/>
                <a:gd name="connsiteX1125" fmla="*/ 1555566 w 1944335"/>
                <a:gd name="connsiteY1125" fmla="*/ 298462 h 2651371"/>
                <a:gd name="connsiteX1126" fmla="*/ 1543922 w 1944335"/>
                <a:gd name="connsiteY1126" fmla="*/ 255035 h 2651371"/>
                <a:gd name="connsiteX1127" fmla="*/ 1543728 w 1944335"/>
                <a:gd name="connsiteY1127" fmla="*/ 257229 h 2651371"/>
                <a:gd name="connsiteX1128" fmla="*/ 1543769 w 1944335"/>
                <a:gd name="connsiteY1128" fmla="*/ 257253 h 2651371"/>
                <a:gd name="connsiteX1129" fmla="*/ 1543638 w 1944335"/>
                <a:gd name="connsiteY1129" fmla="*/ 258255 h 2651371"/>
                <a:gd name="connsiteX1130" fmla="*/ 1543017 w 1944335"/>
                <a:gd name="connsiteY1130" fmla="*/ 265278 h 2651371"/>
                <a:gd name="connsiteX1131" fmla="*/ 1543465 w 1944335"/>
                <a:gd name="connsiteY1131" fmla="*/ 273424 h 2651371"/>
                <a:gd name="connsiteX1132" fmla="*/ 1544003 w 1944335"/>
                <a:gd name="connsiteY1132" fmla="*/ 276981 h 2651371"/>
                <a:gd name="connsiteX1133" fmla="*/ 1593484 w 1944335"/>
                <a:gd name="connsiteY1133" fmla="*/ 309404 h 2651371"/>
                <a:gd name="connsiteX1134" fmla="*/ 1694336 w 1944335"/>
                <a:gd name="connsiteY1134" fmla="*/ 373661 h 2651371"/>
                <a:gd name="connsiteX1135" fmla="*/ 1691730 w 1944335"/>
                <a:gd name="connsiteY1135" fmla="*/ 374970 h 2651371"/>
                <a:gd name="connsiteX1136" fmla="*/ 1691471 w 1944335"/>
                <a:gd name="connsiteY1136" fmla="*/ 375718 h 2651371"/>
                <a:gd name="connsiteX1137" fmla="*/ 1694969 w 1944335"/>
                <a:gd name="connsiteY1137" fmla="*/ 374064 h 2651371"/>
                <a:gd name="connsiteX1138" fmla="*/ 1694336 w 1944335"/>
                <a:gd name="connsiteY1138" fmla="*/ 373661 h 2651371"/>
                <a:gd name="connsiteX1139" fmla="*/ 1706162 w 1944335"/>
                <a:gd name="connsiteY1139" fmla="*/ 367720 h 2651371"/>
                <a:gd name="connsiteX1140" fmla="*/ 1710834 w 1944335"/>
                <a:gd name="connsiteY1140" fmla="*/ 366136 h 2651371"/>
                <a:gd name="connsiteX1141" fmla="*/ 1711200 w 1944335"/>
                <a:gd name="connsiteY1141" fmla="*/ 366393 h 2651371"/>
                <a:gd name="connsiteX1142" fmla="*/ 1713933 w 1944335"/>
                <a:gd name="connsiteY1142" fmla="*/ 365101 h 2651371"/>
                <a:gd name="connsiteX1143" fmla="*/ 1713916 w 1944335"/>
                <a:gd name="connsiteY1143" fmla="*/ 365092 h 2651371"/>
                <a:gd name="connsiteX1144" fmla="*/ 1710834 w 1944335"/>
                <a:gd name="connsiteY1144" fmla="*/ 366136 h 2651371"/>
                <a:gd name="connsiteX1145" fmla="*/ 1707507 w 1944335"/>
                <a:gd name="connsiteY1145" fmla="*/ 363803 h 2651371"/>
                <a:gd name="connsiteX1146" fmla="*/ 1651930 w 1944335"/>
                <a:gd name="connsiteY1146" fmla="*/ 327777 h 2651371"/>
                <a:gd name="connsiteX1147" fmla="*/ 1596846 w 1944335"/>
                <a:gd name="connsiteY1147" fmla="*/ 288509 h 2651371"/>
                <a:gd name="connsiteX1148" fmla="*/ 1543769 w 1944335"/>
                <a:gd name="connsiteY1148" fmla="*/ 257253 h 2651371"/>
                <a:gd name="connsiteX1149" fmla="*/ 1544048 w 1944335"/>
                <a:gd name="connsiteY1149" fmla="*/ 255141 h 2651371"/>
                <a:gd name="connsiteX1150" fmla="*/ 1896520 w 1944335"/>
                <a:gd name="connsiteY1150" fmla="*/ 233310 h 2651371"/>
                <a:gd name="connsiteX1151" fmla="*/ 1890716 w 1944335"/>
                <a:gd name="connsiteY1151" fmla="*/ 239575 h 2651371"/>
                <a:gd name="connsiteX1152" fmla="*/ 1889832 w 1944335"/>
                <a:gd name="connsiteY1152" fmla="*/ 242553 h 2651371"/>
                <a:gd name="connsiteX1153" fmla="*/ 1856379 w 1944335"/>
                <a:gd name="connsiteY1153" fmla="*/ 281178 h 2651371"/>
                <a:gd name="connsiteX1154" fmla="*/ 1817846 w 1944335"/>
                <a:gd name="connsiteY1154" fmla="*/ 312187 h 2651371"/>
                <a:gd name="connsiteX1155" fmla="*/ 1817807 w 1944335"/>
                <a:gd name="connsiteY1155" fmla="*/ 313097 h 2651371"/>
                <a:gd name="connsiteX1156" fmla="*/ 1810897 w 1944335"/>
                <a:gd name="connsiteY1156" fmla="*/ 317779 h 2651371"/>
                <a:gd name="connsiteX1157" fmla="*/ 1780123 w 1944335"/>
                <a:gd name="connsiteY1157" fmla="*/ 342545 h 2651371"/>
                <a:gd name="connsiteX1158" fmla="*/ 1762480 w 1944335"/>
                <a:gd name="connsiteY1158" fmla="*/ 351397 h 2651371"/>
                <a:gd name="connsiteX1159" fmla="*/ 1749309 w 1944335"/>
                <a:gd name="connsiteY1159" fmla="*/ 359433 h 2651371"/>
                <a:gd name="connsiteX1160" fmla="*/ 1747544 w 1944335"/>
                <a:gd name="connsiteY1160" fmla="*/ 358892 h 2651371"/>
                <a:gd name="connsiteX1161" fmla="*/ 1662141 w 1944335"/>
                <a:gd name="connsiteY1161" fmla="*/ 401746 h 2651371"/>
                <a:gd name="connsiteX1162" fmla="*/ 1639789 w 1944335"/>
                <a:gd name="connsiteY1162" fmla="*/ 408903 h 2651371"/>
                <a:gd name="connsiteX1163" fmla="*/ 1609816 w 1944335"/>
                <a:gd name="connsiteY1163" fmla="*/ 418873 h 2651371"/>
                <a:gd name="connsiteX1164" fmla="*/ 1609811 w 1944335"/>
                <a:gd name="connsiteY1164" fmla="*/ 418991 h 2651371"/>
                <a:gd name="connsiteX1165" fmla="*/ 1599799 w 1944335"/>
                <a:gd name="connsiteY1165" fmla="*/ 422433 h 2651371"/>
                <a:gd name="connsiteX1166" fmla="*/ 1567298 w 1944335"/>
                <a:gd name="connsiteY1166" fmla="*/ 436214 h 2651371"/>
                <a:gd name="connsiteX1167" fmla="*/ 1552432 w 1944335"/>
                <a:gd name="connsiteY1167" fmla="*/ 450478 h 2651371"/>
                <a:gd name="connsiteX1168" fmla="*/ 1549833 w 1944335"/>
                <a:gd name="connsiteY1168" fmla="*/ 448387 h 2651371"/>
                <a:gd name="connsiteX1169" fmla="*/ 1550268 w 1944335"/>
                <a:gd name="connsiteY1169" fmla="*/ 453563 h 2651371"/>
                <a:gd name="connsiteX1170" fmla="*/ 1552432 w 1944335"/>
                <a:gd name="connsiteY1170" fmla="*/ 450478 h 2651371"/>
                <a:gd name="connsiteX1171" fmla="*/ 1555309 w 1944335"/>
                <a:gd name="connsiteY1171" fmla="*/ 478635 h 2651371"/>
                <a:gd name="connsiteX1172" fmla="*/ 1553085 w 1944335"/>
                <a:gd name="connsiteY1172" fmla="*/ 487084 h 2651371"/>
                <a:gd name="connsiteX1173" fmla="*/ 1553274 w 1944335"/>
                <a:gd name="connsiteY1173" fmla="*/ 489339 h 2651371"/>
                <a:gd name="connsiteX1174" fmla="*/ 1567539 w 1944335"/>
                <a:gd name="connsiteY1174" fmla="*/ 482967 h 2651371"/>
                <a:gd name="connsiteX1175" fmla="*/ 1645954 w 1944335"/>
                <a:gd name="connsiteY1175" fmla="*/ 455171 h 2651371"/>
                <a:gd name="connsiteX1176" fmla="*/ 1765735 w 1944335"/>
                <a:gd name="connsiteY1176" fmla="*/ 401746 h 2651371"/>
                <a:gd name="connsiteX1177" fmla="*/ 1870048 w 1944335"/>
                <a:gd name="connsiteY1177" fmla="*/ 328827 h 2651371"/>
                <a:gd name="connsiteX1178" fmla="*/ 1925442 w 1944335"/>
                <a:gd name="connsiteY1178" fmla="*/ 267821 h 2651371"/>
                <a:gd name="connsiteX1179" fmla="*/ 1930118 w 1944335"/>
                <a:gd name="connsiteY1179" fmla="*/ 255548 h 2651371"/>
                <a:gd name="connsiteX1180" fmla="*/ 1915011 w 1944335"/>
                <a:gd name="connsiteY1180" fmla="*/ 245080 h 2651371"/>
                <a:gd name="connsiteX1181" fmla="*/ 1899903 w 1944335"/>
                <a:gd name="connsiteY1181" fmla="*/ 234611 h 2651371"/>
                <a:gd name="connsiteX1182" fmla="*/ 1546062 w 1944335"/>
                <a:gd name="connsiteY1182" fmla="*/ 230833 h 2651371"/>
                <a:gd name="connsiteX1183" fmla="*/ 1544667 w 1944335"/>
                <a:gd name="connsiteY1183" fmla="*/ 246615 h 2651371"/>
                <a:gd name="connsiteX1184" fmla="*/ 1721784 w 1944335"/>
                <a:gd name="connsiteY1184" fmla="*/ 361390 h 2651371"/>
                <a:gd name="connsiteX1185" fmla="*/ 1737054 w 1944335"/>
                <a:gd name="connsiteY1185" fmla="*/ 354172 h 2651371"/>
                <a:gd name="connsiteX1186" fmla="*/ 1548823 w 1944335"/>
                <a:gd name="connsiteY1186" fmla="*/ 199596 h 2651371"/>
                <a:gd name="connsiteX1187" fmla="*/ 1547041 w 1944335"/>
                <a:gd name="connsiteY1187" fmla="*/ 219751 h 2651371"/>
                <a:gd name="connsiteX1188" fmla="*/ 1552939 w 1944335"/>
                <a:gd name="connsiteY1188" fmla="*/ 223915 h 2651371"/>
                <a:gd name="connsiteX1189" fmla="*/ 1624020 w 1944335"/>
                <a:gd name="connsiteY1189" fmla="*/ 269810 h 2651371"/>
                <a:gd name="connsiteX1190" fmla="*/ 1747068 w 1944335"/>
                <a:gd name="connsiteY1190" fmla="*/ 349439 h 2651371"/>
                <a:gd name="connsiteX1191" fmla="*/ 1747349 w 1944335"/>
                <a:gd name="connsiteY1191" fmla="*/ 349306 h 2651371"/>
                <a:gd name="connsiteX1192" fmla="*/ 1761116 w 1944335"/>
                <a:gd name="connsiteY1192" fmla="*/ 339321 h 2651371"/>
                <a:gd name="connsiteX1193" fmla="*/ 1758957 w 1944335"/>
                <a:gd name="connsiteY1193" fmla="*/ 337615 h 2651371"/>
                <a:gd name="connsiteX1194" fmla="*/ 1749668 w 1944335"/>
                <a:gd name="connsiteY1194" fmla="*/ 332691 h 2651371"/>
                <a:gd name="connsiteX1195" fmla="*/ 1674997 w 1944335"/>
                <a:gd name="connsiteY1195" fmla="*/ 284266 h 2651371"/>
                <a:gd name="connsiteX1196" fmla="*/ 1588838 w 1944335"/>
                <a:gd name="connsiteY1196" fmla="*/ 227890 h 2651371"/>
                <a:gd name="connsiteX1197" fmla="*/ 1551329 w 1944335"/>
                <a:gd name="connsiteY1197" fmla="*/ 200498 h 2651371"/>
                <a:gd name="connsiteX1198" fmla="*/ 1552269 w 1944335"/>
                <a:gd name="connsiteY1198" fmla="*/ 174761 h 2651371"/>
                <a:gd name="connsiteX1199" fmla="*/ 1550295 w 1944335"/>
                <a:gd name="connsiteY1199" fmla="*/ 182950 h 2651371"/>
                <a:gd name="connsiteX1200" fmla="*/ 1549615 w 1944335"/>
                <a:gd name="connsiteY1200" fmla="*/ 190637 h 2651371"/>
                <a:gd name="connsiteX1201" fmla="*/ 1768753 w 1944335"/>
                <a:gd name="connsiteY1201" fmla="*/ 333782 h 2651371"/>
                <a:gd name="connsiteX1202" fmla="*/ 1782214 w 1944335"/>
                <a:gd name="connsiteY1202" fmla="*/ 324019 h 2651371"/>
                <a:gd name="connsiteX1203" fmla="*/ 1558795 w 1944335"/>
                <a:gd name="connsiteY1203" fmla="*/ 147698 h 2651371"/>
                <a:gd name="connsiteX1204" fmla="*/ 1554633 w 1944335"/>
                <a:gd name="connsiteY1204" fmla="*/ 164959 h 2651371"/>
                <a:gd name="connsiteX1205" fmla="*/ 1558594 w 1944335"/>
                <a:gd name="connsiteY1205" fmla="*/ 167665 h 2651371"/>
                <a:gd name="connsiteX1206" fmla="*/ 1566950 w 1944335"/>
                <a:gd name="connsiteY1206" fmla="*/ 173152 h 2651371"/>
                <a:gd name="connsiteX1207" fmla="*/ 1647454 w 1944335"/>
                <a:gd name="connsiteY1207" fmla="*/ 224957 h 2651371"/>
                <a:gd name="connsiteX1208" fmla="*/ 1790611 w 1944335"/>
                <a:gd name="connsiteY1208" fmla="*/ 317928 h 2651371"/>
                <a:gd name="connsiteX1209" fmla="*/ 1805321 w 1944335"/>
                <a:gd name="connsiteY1209" fmla="*/ 307259 h 2651371"/>
                <a:gd name="connsiteX1210" fmla="*/ 1801949 w 1944335"/>
                <a:gd name="connsiteY1210" fmla="*/ 304688 h 2651371"/>
                <a:gd name="connsiteX1211" fmla="*/ 1791930 w 1944335"/>
                <a:gd name="connsiteY1211" fmla="*/ 299426 h 2651371"/>
                <a:gd name="connsiteX1212" fmla="*/ 1707473 w 1944335"/>
                <a:gd name="connsiteY1212" fmla="*/ 244743 h 2651371"/>
                <a:gd name="connsiteX1213" fmla="*/ 1608999 w 1944335"/>
                <a:gd name="connsiteY1213" fmla="*/ 181066 h 2651371"/>
                <a:gd name="connsiteX1214" fmla="*/ 1582224 w 1944335"/>
                <a:gd name="connsiteY1214" fmla="*/ 160335 h 2651371"/>
                <a:gd name="connsiteX1215" fmla="*/ 1565835 w 1944335"/>
                <a:gd name="connsiteY1215" fmla="*/ 118499 h 2651371"/>
                <a:gd name="connsiteX1216" fmla="*/ 1561010 w 1944335"/>
                <a:gd name="connsiteY1216" fmla="*/ 138509 h 2651371"/>
                <a:gd name="connsiteX1217" fmla="*/ 1813152 w 1944335"/>
                <a:gd name="connsiteY1217" fmla="*/ 301580 h 2651371"/>
                <a:gd name="connsiteX1218" fmla="*/ 1829555 w 1944335"/>
                <a:gd name="connsiteY1218" fmla="*/ 289682 h 2651371"/>
                <a:gd name="connsiteX1219" fmla="*/ 1576877 w 1944335"/>
                <a:gd name="connsiteY1219" fmla="*/ 93296 h 2651371"/>
                <a:gd name="connsiteX1220" fmla="*/ 1569714 w 1944335"/>
                <a:gd name="connsiteY1220" fmla="*/ 109567 h 2651371"/>
                <a:gd name="connsiteX1221" fmla="*/ 1579906 w 1944335"/>
                <a:gd name="connsiteY1221" fmla="*/ 117642 h 2651371"/>
                <a:gd name="connsiteX1222" fmla="*/ 1592045 w 1944335"/>
                <a:gd name="connsiteY1222" fmla="*/ 124084 h 2651371"/>
                <a:gd name="connsiteX1223" fmla="*/ 1689520 w 1944335"/>
                <a:gd name="connsiteY1223" fmla="*/ 187160 h 2651371"/>
                <a:gd name="connsiteX1224" fmla="*/ 1835792 w 1944335"/>
                <a:gd name="connsiteY1224" fmla="*/ 281943 h 2651371"/>
                <a:gd name="connsiteX1225" fmla="*/ 1833033 w 1944335"/>
                <a:gd name="connsiteY1225" fmla="*/ 284838 h 2651371"/>
                <a:gd name="connsiteX1226" fmla="*/ 1832985 w 1944335"/>
                <a:gd name="connsiteY1226" fmla="*/ 287195 h 2651371"/>
                <a:gd name="connsiteX1227" fmla="*/ 1838134 w 1944335"/>
                <a:gd name="connsiteY1227" fmla="*/ 283460 h 2651371"/>
                <a:gd name="connsiteX1228" fmla="*/ 1835792 w 1944335"/>
                <a:gd name="connsiteY1228" fmla="*/ 281943 h 2651371"/>
                <a:gd name="connsiteX1229" fmla="*/ 1843464 w 1944335"/>
                <a:gd name="connsiteY1229" fmla="*/ 273890 h 2651371"/>
                <a:gd name="connsiteX1230" fmla="*/ 1848208 w 1944335"/>
                <a:gd name="connsiteY1230" fmla="*/ 271057 h 2651371"/>
                <a:gd name="connsiteX1231" fmla="*/ 1849130 w 1944335"/>
                <a:gd name="connsiteY1231" fmla="*/ 271651 h 2651371"/>
                <a:gd name="connsiteX1232" fmla="*/ 1849800 w 1944335"/>
                <a:gd name="connsiteY1232" fmla="*/ 270891 h 2651371"/>
                <a:gd name="connsiteX1233" fmla="*/ 1849320 w 1944335"/>
                <a:gd name="connsiteY1233" fmla="*/ 270393 h 2651371"/>
                <a:gd name="connsiteX1234" fmla="*/ 1848208 w 1944335"/>
                <a:gd name="connsiteY1234" fmla="*/ 271057 h 2651371"/>
                <a:gd name="connsiteX1235" fmla="*/ 1847780 w 1944335"/>
                <a:gd name="connsiteY1235" fmla="*/ 270781 h 2651371"/>
                <a:gd name="connsiteX1236" fmla="*/ 1822602 w 1944335"/>
                <a:gd name="connsiteY1236" fmla="*/ 254562 h 2651371"/>
                <a:gd name="connsiteX1237" fmla="*/ 1728725 w 1944335"/>
                <a:gd name="connsiteY1237" fmla="*/ 193648 h 2651371"/>
                <a:gd name="connsiteX1238" fmla="*/ 1625496 w 1944335"/>
                <a:gd name="connsiteY1238" fmla="*/ 126968 h 2651371"/>
                <a:gd name="connsiteX1239" fmla="*/ 1581845 w 1944335"/>
                <a:gd name="connsiteY1239" fmla="*/ 95036 h 2651371"/>
                <a:gd name="connsiteX1240" fmla="*/ 1588900 w 1944335"/>
                <a:gd name="connsiteY1240" fmla="*/ 65982 h 2651371"/>
                <a:gd name="connsiteX1241" fmla="*/ 1580104 w 1944335"/>
                <a:gd name="connsiteY1241" fmla="*/ 85963 h 2651371"/>
                <a:gd name="connsiteX1242" fmla="*/ 1855346 w 1944335"/>
                <a:gd name="connsiteY1242" fmla="*/ 264597 h 2651371"/>
                <a:gd name="connsiteX1243" fmla="*/ 1870184 w 1944335"/>
                <a:gd name="connsiteY1243" fmla="*/ 247758 h 2651371"/>
                <a:gd name="connsiteX1244" fmla="*/ 1599703 w 1944335"/>
                <a:gd name="connsiteY1244" fmla="*/ 41438 h 2651371"/>
                <a:gd name="connsiteX1245" fmla="*/ 1599054 w 1944335"/>
                <a:gd name="connsiteY1245" fmla="*/ 42913 h 2651371"/>
                <a:gd name="connsiteX1246" fmla="*/ 1597832 w 1944335"/>
                <a:gd name="connsiteY1246" fmla="*/ 48024 h 2651371"/>
                <a:gd name="connsiteX1247" fmla="*/ 1593200 w 1944335"/>
                <a:gd name="connsiteY1247" fmla="*/ 57312 h 2651371"/>
                <a:gd name="connsiteX1248" fmla="*/ 1620540 w 1944335"/>
                <a:gd name="connsiteY1248" fmla="*/ 74541 h 2651371"/>
                <a:gd name="connsiteX1249" fmla="*/ 1718029 w 1944335"/>
                <a:gd name="connsiteY1249" fmla="*/ 137718 h 2651371"/>
                <a:gd name="connsiteX1250" fmla="*/ 1876689 w 1944335"/>
                <a:gd name="connsiteY1250" fmla="*/ 240220 h 2651371"/>
                <a:gd name="connsiteX1251" fmla="*/ 1875032 w 1944335"/>
                <a:gd name="connsiteY1251" fmla="*/ 242257 h 2651371"/>
                <a:gd name="connsiteX1252" fmla="*/ 1876777 w 1944335"/>
                <a:gd name="connsiteY1252" fmla="*/ 240277 h 2651371"/>
                <a:gd name="connsiteX1253" fmla="*/ 1876689 w 1944335"/>
                <a:gd name="connsiteY1253" fmla="*/ 240220 h 2651371"/>
                <a:gd name="connsiteX1254" fmla="*/ 1883643 w 1944335"/>
                <a:gd name="connsiteY1254" fmla="*/ 231675 h 2651371"/>
                <a:gd name="connsiteX1255" fmla="*/ 1885370 w 1944335"/>
                <a:gd name="connsiteY1255" fmla="*/ 230525 h 2651371"/>
                <a:gd name="connsiteX1256" fmla="*/ 1887401 w 1944335"/>
                <a:gd name="connsiteY1256" fmla="*/ 228220 h 2651371"/>
                <a:gd name="connsiteX1257" fmla="*/ 1873750 w 1944335"/>
                <a:gd name="connsiteY1257" fmla="*/ 218080 h 2651371"/>
                <a:gd name="connsiteX1258" fmla="*/ 1858326 w 1944335"/>
                <a:gd name="connsiteY1258" fmla="*/ 209509 h 2651371"/>
                <a:gd name="connsiteX1259" fmla="*/ 1760838 w 1944335"/>
                <a:gd name="connsiteY1259" fmla="*/ 146692 h 2651371"/>
                <a:gd name="connsiteX1260" fmla="*/ 1655075 w 1944335"/>
                <a:gd name="connsiteY1260" fmla="*/ 78131 h 2651371"/>
                <a:gd name="connsiteX1261" fmla="*/ 1608584 w 1944335"/>
                <a:gd name="connsiteY1261" fmla="*/ 44462 h 2651371"/>
                <a:gd name="connsiteX1262" fmla="*/ 1555652 w 1944335"/>
                <a:gd name="connsiteY1262" fmla="*/ 589 h 2651371"/>
                <a:gd name="connsiteX1263" fmla="*/ 1601032 w 1944335"/>
                <a:gd name="connsiteY1263" fmla="*/ 28307 h 2651371"/>
                <a:gd name="connsiteX1264" fmla="*/ 1601902 w 1944335"/>
                <a:gd name="connsiteY1264" fmla="*/ 32440 h 2651371"/>
                <a:gd name="connsiteX1265" fmla="*/ 1896187 w 1944335"/>
                <a:gd name="connsiteY1265" fmla="*/ 222404 h 2651371"/>
                <a:gd name="connsiteX1266" fmla="*/ 1898105 w 1944335"/>
                <a:gd name="connsiteY1266" fmla="*/ 221977 h 2651371"/>
                <a:gd name="connsiteX1267" fmla="*/ 1941988 w 1944335"/>
                <a:gd name="connsiteY1267" fmla="*/ 252299 h 2651371"/>
                <a:gd name="connsiteX1268" fmla="*/ 1943427 w 1944335"/>
                <a:gd name="connsiteY1268" fmla="*/ 258797 h 2651371"/>
                <a:gd name="connsiteX1269" fmla="*/ 1662995 w 1944335"/>
                <a:gd name="connsiteY1269" fmla="*/ 457991 h 2651371"/>
                <a:gd name="connsiteX1270" fmla="*/ 1553995 w 1944335"/>
                <a:gd name="connsiteY1270" fmla="*/ 497916 h 2651371"/>
                <a:gd name="connsiteX1271" fmla="*/ 1559979 w 1944335"/>
                <a:gd name="connsiteY1271" fmla="*/ 569114 h 2651371"/>
                <a:gd name="connsiteX1272" fmla="*/ 1558173 w 1944335"/>
                <a:gd name="connsiteY1272" fmla="*/ 748993 h 2651371"/>
                <a:gd name="connsiteX1273" fmla="*/ 1249517 w 1944335"/>
                <a:gd name="connsiteY1273" fmla="*/ 1211211 h 2651371"/>
                <a:gd name="connsiteX1274" fmla="*/ 1089094 w 1944335"/>
                <a:gd name="connsiteY1274" fmla="*/ 1280907 h 2651371"/>
                <a:gd name="connsiteX1275" fmla="*/ 1038012 w 1944335"/>
                <a:gd name="connsiteY1275" fmla="*/ 1299879 h 2651371"/>
                <a:gd name="connsiteX1276" fmla="*/ 1043254 w 1944335"/>
                <a:gd name="connsiteY1276" fmla="*/ 1431841 h 2651371"/>
                <a:gd name="connsiteX1277" fmla="*/ 937962 w 1944335"/>
                <a:gd name="connsiteY1277" fmla="*/ 1828696 h 2651371"/>
                <a:gd name="connsiteX1278" fmla="*/ 635157 w 1944335"/>
                <a:gd name="connsiteY1278" fmla="*/ 2054906 h 2651371"/>
                <a:gd name="connsiteX1279" fmla="*/ 520748 w 1944335"/>
                <a:gd name="connsiteY1279" fmla="*/ 2098004 h 2651371"/>
                <a:gd name="connsiteX1280" fmla="*/ 521996 w 1944335"/>
                <a:gd name="connsiteY1280" fmla="*/ 2112248 h 2651371"/>
                <a:gd name="connsiteX1281" fmla="*/ 397381 w 1944335"/>
                <a:gd name="connsiteY1281" fmla="*/ 2649342 h 2651371"/>
                <a:gd name="connsiteX1282" fmla="*/ 390538 w 1944335"/>
                <a:gd name="connsiteY1282" fmla="*/ 2650782 h 2651371"/>
                <a:gd name="connsiteX1283" fmla="*/ 345015 w 1944335"/>
                <a:gd name="connsiteY1283" fmla="*/ 2623911 h 2651371"/>
                <a:gd name="connsiteX1284" fmla="*/ 351280 w 1944335"/>
                <a:gd name="connsiteY1284" fmla="*/ 2622704 h 2651371"/>
                <a:gd name="connsiteX1285" fmla="*/ 353354 w 1944335"/>
                <a:gd name="connsiteY1285" fmla="*/ 2618315 h 2651371"/>
                <a:gd name="connsiteX1286" fmla="*/ 368748 w 1944335"/>
                <a:gd name="connsiteY1286" fmla="*/ 2629049 h 2651371"/>
                <a:gd name="connsiteX1287" fmla="*/ 388737 w 1944335"/>
                <a:gd name="connsiteY1287" fmla="*/ 2638183 h 2651371"/>
                <a:gd name="connsiteX1288" fmla="*/ 437718 w 1944335"/>
                <a:gd name="connsiteY1288" fmla="*/ 2549267 h 2651371"/>
                <a:gd name="connsiteX1289" fmla="*/ 493183 w 1944335"/>
                <a:gd name="connsiteY1289" fmla="*/ 2384755 h 2651371"/>
                <a:gd name="connsiteX1290" fmla="*/ 513352 w 1944335"/>
                <a:gd name="connsiteY1290" fmla="*/ 2226363 h 2651371"/>
                <a:gd name="connsiteX1291" fmla="*/ 509452 w 1944335"/>
                <a:gd name="connsiteY1291" fmla="*/ 2093508 h 2651371"/>
                <a:gd name="connsiteX1292" fmla="*/ 504856 w 1944335"/>
                <a:gd name="connsiteY1292" fmla="*/ 2041208 h 2651371"/>
                <a:gd name="connsiteX1293" fmla="*/ 507337 w 1944335"/>
                <a:gd name="connsiteY1293" fmla="*/ 2037487 h 2651371"/>
                <a:gd name="connsiteX1294" fmla="*/ 505963 w 1944335"/>
                <a:gd name="connsiteY1294" fmla="*/ 2007179 h 2651371"/>
                <a:gd name="connsiteX1295" fmla="*/ 505822 w 1944335"/>
                <a:gd name="connsiteY1295" fmla="*/ 2007092 h 2651371"/>
                <a:gd name="connsiteX1296" fmla="*/ 501164 w 1944335"/>
                <a:gd name="connsiteY1296" fmla="*/ 1970613 h 2651371"/>
                <a:gd name="connsiteX1297" fmla="*/ 504236 w 1944335"/>
                <a:gd name="connsiteY1297" fmla="*/ 1969065 h 2651371"/>
                <a:gd name="connsiteX1298" fmla="*/ 503092 w 1944335"/>
                <a:gd name="connsiteY1298" fmla="*/ 1943832 h 2651371"/>
                <a:gd name="connsiteX1299" fmla="*/ 500508 w 1944335"/>
                <a:gd name="connsiteY1299" fmla="*/ 1941682 h 2651371"/>
                <a:gd name="connsiteX1300" fmla="*/ 500867 w 1944335"/>
                <a:gd name="connsiteY1300" fmla="*/ 1908718 h 2651371"/>
                <a:gd name="connsiteX1301" fmla="*/ 501486 w 1944335"/>
                <a:gd name="connsiteY1301" fmla="*/ 1908420 h 2651371"/>
                <a:gd name="connsiteX1302" fmla="*/ 501394 w 1944335"/>
                <a:gd name="connsiteY1302" fmla="*/ 1906377 h 2651371"/>
                <a:gd name="connsiteX1303" fmla="*/ 502767 w 1944335"/>
                <a:gd name="connsiteY1303" fmla="*/ 1884745 h 2651371"/>
                <a:gd name="connsiteX1304" fmla="*/ 500347 w 1944335"/>
                <a:gd name="connsiteY1304" fmla="*/ 1882845 h 2651371"/>
                <a:gd name="connsiteX1305" fmla="*/ 498554 w 1944335"/>
                <a:gd name="connsiteY1305" fmla="*/ 1848706 h 2651371"/>
                <a:gd name="connsiteX1306" fmla="*/ 505278 w 1944335"/>
                <a:gd name="connsiteY1306" fmla="*/ 1845176 h 2651371"/>
                <a:gd name="connsiteX1307" fmla="*/ 506587 w 1944335"/>
                <a:gd name="connsiteY1307" fmla="*/ 1824547 h 2651371"/>
                <a:gd name="connsiteX1308" fmla="*/ 505075 w 1944335"/>
                <a:gd name="connsiteY1308" fmla="*/ 1823580 h 2651371"/>
                <a:gd name="connsiteX1309" fmla="*/ 502909 w 1944335"/>
                <a:gd name="connsiteY1309" fmla="*/ 1819622 h 2651371"/>
                <a:gd name="connsiteX1310" fmla="*/ 507241 w 1944335"/>
                <a:gd name="connsiteY1310" fmla="*/ 1791562 h 2651371"/>
                <a:gd name="connsiteX1311" fmla="*/ 511012 w 1944335"/>
                <a:gd name="connsiteY1311" fmla="*/ 1789594 h 2651371"/>
                <a:gd name="connsiteX1312" fmla="*/ 514511 w 1944335"/>
                <a:gd name="connsiteY1312" fmla="*/ 1771616 h 2651371"/>
                <a:gd name="connsiteX1313" fmla="*/ 511414 w 1944335"/>
                <a:gd name="connsiteY1313" fmla="*/ 1769606 h 2651371"/>
                <a:gd name="connsiteX1314" fmla="*/ 508898 w 1944335"/>
                <a:gd name="connsiteY1314" fmla="*/ 1765289 h 2651371"/>
                <a:gd name="connsiteX1315" fmla="*/ 513930 w 1944335"/>
                <a:gd name="connsiteY1315" fmla="*/ 1737588 h 2651371"/>
                <a:gd name="connsiteX1316" fmla="*/ 521118 w 1944335"/>
                <a:gd name="connsiteY1316" fmla="*/ 1733990 h 2651371"/>
                <a:gd name="connsiteX1317" fmla="*/ 521753 w 1944335"/>
                <a:gd name="connsiteY1317" fmla="*/ 1734401 h 2651371"/>
                <a:gd name="connsiteX1318" fmla="*/ 525284 w 1944335"/>
                <a:gd name="connsiteY1318" fmla="*/ 1716258 h 2651371"/>
                <a:gd name="connsiteX1319" fmla="*/ 524121 w 1944335"/>
                <a:gd name="connsiteY1319" fmla="*/ 1715508 h 2651371"/>
                <a:gd name="connsiteX1320" fmla="*/ 522319 w 1944335"/>
                <a:gd name="connsiteY1320" fmla="*/ 1710121 h 2651371"/>
                <a:gd name="connsiteX1321" fmla="*/ 530608 w 1944335"/>
                <a:gd name="connsiteY1321" fmla="*/ 1684981 h 2651371"/>
                <a:gd name="connsiteX1322" fmla="*/ 535759 w 1944335"/>
                <a:gd name="connsiteY1322" fmla="*/ 1682928 h 2651371"/>
                <a:gd name="connsiteX1323" fmla="*/ 542379 w 1944335"/>
                <a:gd name="connsiteY1323" fmla="*/ 1663597 h 2651371"/>
                <a:gd name="connsiteX1324" fmla="*/ 541008 w 1944335"/>
                <a:gd name="connsiteY1324" fmla="*/ 1659935 h 2651371"/>
                <a:gd name="connsiteX1325" fmla="*/ 551081 w 1944335"/>
                <a:gd name="connsiteY1325" fmla="*/ 1635784 h 2651371"/>
                <a:gd name="connsiteX1326" fmla="*/ 554794 w 1944335"/>
                <a:gd name="connsiteY1326" fmla="*/ 1634669 h 2651371"/>
                <a:gd name="connsiteX1327" fmla="*/ 565438 w 1944335"/>
                <a:gd name="connsiteY1327" fmla="*/ 1614405 h 2651371"/>
                <a:gd name="connsiteX1328" fmla="*/ 564312 w 1944335"/>
                <a:gd name="connsiteY1328" fmla="*/ 1609051 h 2651371"/>
                <a:gd name="connsiteX1329" fmla="*/ 578341 w 1944335"/>
                <a:gd name="connsiteY1329" fmla="*/ 1586716 h 2651371"/>
                <a:gd name="connsiteX1330" fmla="*/ 580201 w 1944335"/>
                <a:gd name="connsiteY1330" fmla="*/ 1586302 h 2651371"/>
                <a:gd name="connsiteX1331" fmla="*/ 588260 w 1944335"/>
                <a:gd name="connsiteY1331" fmla="*/ 1570960 h 2651371"/>
                <a:gd name="connsiteX1332" fmla="*/ 593733 w 1944335"/>
                <a:gd name="connsiteY1332" fmla="*/ 1563674 h 2651371"/>
                <a:gd name="connsiteX1333" fmla="*/ 593608 w 1944335"/>
                <a:gd name="connsiteY1333" fmla="*/ 1561045 h 2651371"/>
                <a:gd name="connsiteX1334" fmla="*/ 607207 w 1944335"/>
                <a:gd name="connsiteY1334" fmla="*/ 1545735 h 2651371"/>
                <a:gd name="connsiteX1335" fmla="*/ 624406 w 1944335"/>
                <a:gd name="connsiteY1335" fmla="*/ 1522838 h 2651371"/>
                <a:gd name="connsiteX1336" fmla="*/ 668581 w 1944335"/>
                <a:gd name="connsiteY1336" fmla="*/ 1477958 h 2651371"/>
                <a:gd name="connsiteX1337" fmla="*/ 675514 w 1944335"/>
                <a:gd name="connsiteY1337" fmla="*/ 1472626 h 2651371"/>
                <a:gd name="connsiteX1338" fmla="*/ 689280 w 1944335"/>
                <a:gd name="connsiteY1338" fmla="*/ 1459865 h 2651371"/>
                <a:gd name="connsiteX1339" fmla="*/ 692653 w 1944335"/>
                <a:gd name="connsiteY1339" fmla="*/ 1459443 h 2651371"/>
                <a:gd name="connsiteX1340" fmla="*/ 712222 w 1944335"/>
                <a:gd name="connsiteY1340" fmla="*/ 1444393 h 2651371"/>
                <a:gd name="connsiteX1341" fmla="*/ 711803 w 1944335"/>
                <a:gd name="connsiteY1341" fmla="*/ 1439975 h 2651371"/>
                <a:gd name="connsiteX1342" fmla="*/ 734839 w 1944335"/>
                <a:gd name="connsiteY1342" fmla="*/ 1423715 h 2651371"/>
                <a:gd name="connsiteX1343" fmla="*/ 740238 w 1944335"/>
                <a:gd name="connsiteY1343" fmla="*/ 1423354 h 2651371"/>
                <a:gd name="connsiteX1344" fmla="*/ 740505 w 1944335"/>
                <a:gd name="connsiteY1344" fmla="*/ 1423527 h 2651371"/>
                <a:gd name="connsiteX1345" fmla="*/ 756943 w 1944335"/>
                <a:gd name="connsiteY1345" fmla="*/ 1414448 h 2651371"/>
                <a:gd name="connsiteX1346" fmla="*/ 757328 w 1944335"/>
                <a:gd name="connsiteY1346" fmla="*/ 1409838 h 2651371"/>
                <a:gd name="connsiteX1347" fmla="*/ 780694 w 1944335"/>
                <a:gd name="connsiteY1347" fmla="*/ 1394410 h 2651371"/>
                <a:gd name="connsiteX1348" fmla="*/ 785367 w 1944335"/>
                <a:gd name="connsiteY1348" fmla="*/ 1394410 h 2651371"/>
                <a:gd name="connsiteX1349" fmla="*/ 788974 w 1944335"/>
                <a:gd name="connsiteY1349" fmla="*/ 1396757 h 2651371"/>
                <a:gd name="connsiteX1350" fmla="*/ 804293 w 1944335"/>
                <a:gd name="connsiteY1350" fmla="*/ 1388296 h 2651371"/>
                <a:gd name="connsiteX1351" fmla="*/ 804605 w 1944335"/>
                <a:gd name="connsiteY1351" fmla="*/ 1380801 h 2651371"/>
                <a:gd name="connsiteX1352" fmla="*/ 831294 w 1944335"/>
                <a:gd name="connsiteY1352" fmla="*/ 1367431 h 2651371"/>
                <a:gd name="connsiteX1353" fmla="*/ 836343 w 1944335"/>
                <a:gd name="connsiteY1353" fmla="*/ 1367431 h 2651371"/>
                <a:gd name="connsiteX1354" fmla="*/ 838964 w 1944335"/>
                <a:gd name="connsiteY1354" fmla="*/ 1369146 h 2651371"/>
                <a:gd name="connsiteX1355" fmla="*/ 846533 w 1944335"/>
                <a:gd name="connsiteY1355" fmla="*/ 1364966 h 2651371"/>
                <a:gd name="connsiteX1356" fmla="*/ 856338 w 1944335"/>
                <a:gd name="connsiteY1356" fmla="*/ 1360948 h 2651371"/>
                <a:gd name="connsiteX1357" fmla="*/ 856608 w 1944335"/>
                <a:gd name="connsiteY1357" fmla="*/ 1354751 h 2651371"/>
                <a:gd name="connsiteX1358" fmla="*/ 884718 w 1944335"/>
                <a:gd name="connsiteY1358" fmla="*/ 1344102 h 2651371"/>
                <a:gd name="connsiteX1359" fmla="*/ 892273 w 1944335"/>
                <a:gd name="connsiteY1359" fmla="*/ 1346226 h 2651371"/>
                <a:gd name="connsiteX1360" fmla="*/ 913883 w 1944335"/>
                <a:gd name="connsiteY1360" fmla="*/ 1337372 h 2651371"/>
                <a:gd name="connsiteX1361" fmla="*/ 914153 w 1944335"/>
                <a:gd name="connsiteY1361" fmla="*/ 1334289 h 2651371"/>
                <a:gd name="connsiteX1362" fmla="*/ 931249 w 1944335"/>
                <a:gd name="connsiteY1362" fmla="*/ 1326313 h 2651371"/>
                <a:gd name="connsiteX1363" fmla="*/ 948259 w 1944335"/>
                <a:gd name="connsiteY1363" fmla="*/ 1323288 h 2651371"/>
                <a:gd name="connsiteX1364" fmla="*/ 963056 w 1944335"/>
                <a:gd name="connsiteY1364" fmla="*/ 1317226 h 2651371"/>
                <a:gd name="connsiteX1365" fmla="*/ 975821 w 1944335"/>
                <a:gd name="connsiteY1365" fmla="*/ 1312502 h 2651371"/>
                <a:gd name="connsiteX1366" fmla="*/ 975795 w 1944335"/>
                <a:gd name="connsiteY1366" fmla="*/ 1311825 h 2651371"/>
                <a:gd name="connsiteX1367" fmla="*/ 978678 w 1944335"/>
                <a:gd name="connsiteY1367" fmla="*/ 1307863 h 2651371"/>
                <a:gd name="connsiteX1368" fmla="*/ 1032006 w 1944335"/>
                <a:gd name="connsiteY1368" fmla="*/ 1289133 h 2651371"/>
                <a:gd name="connsiteX1369" fmla="*/ 1032342 w 1944335"/>
                <a:gd name="connsiteY1369" fmla="*/ 1289325 h 2651371"/>
                <a:gd name="connsiteX1370" fmla="*/ 1028513 w 1944335"/>
                <a:gd name="connsiteY1370" fmla="*/ 1293003 h 2651371"/>
                <a:gd name="connsiteX1371" fmla="*/ 1034510 w 1944335"/>
                <a:gd name="connsiteY1371" fmla="*/ 1290784 h 2651371"/>
                <a:gd name="connsiteX1372" fmla="*/ 1033892 w 1944335"/>
                <a:gd name="connsiteY1372" fmla="*/ 1290211 h 2651371"/>
                <a:gd name="connsiteX1373" fmla="*/ 1034744 w 1944335"/>
                <a:gd name="connsiteY1373" fmla="*/ 1290697 h 2651371"/>
                <a:gd name="connsiteX1374" fmla="*/ 1121317 w 1944335"/>
                <a:gd name="connsiteY1374" fmla="*/ 1258661 h 2651371"/>
                <a:gd name="connsiteX1375" fmla="*/ 1274008 w 1944335"/>
                <a:gd name="connsiteY1375" fmla="*/ 1186732 h 2651371"/>
                <a:gd name="connsiteX1376" fmla="*/ 1553131 w 1944335"/>
                <a:gd name="connsiteY1376" fmla="*/ 574401 h 2651371"/>
                <a:gd name="connsiteX1377" fmla="*/ 1544438 w 1944335"/>
                <a:gd name="connsiteY1377" fmla="*/ 463040 h 2651371"/>
                <a:gd name="connsiteX1378" fmla="*/ 1543439 w 1944335"/>
                <a:gd name="connsiteY1378" fmla="*/ 452283 h 2651371"/>
                <a:gd name="connsiteX1379" fmla="*/ 1543609 w 1944335"/>
                <a:gd name="connsiteY1379" fmla="*/ 452413 h 2651371"/>
                <a:gd name="connsiteX1380" fmla="*/ 1543584 w 1944335"/>
                <a:gd name="connsiteY1380" fmla="*/ 452090 h 2651371"/>
                <a:gd name="connsiteX1381" fmla="*/ 1543439 w 1944335"/>
                <a:gd name="connsiteY1381" fmla="*/ 452283 h 2651371"/>
                <a:gd name="connsiteX1382" fmla="*/ 1542360 w 1944335"/>
                <a:gd name="connsiteY1382" fmla="*/ 439649 h 2651371"/>
                <a:gd name="connsiteX1383" fmla="*/ 1542588 w 1944335"/>
                <a:gd name="connsiteY1383" fmla="*/ 439337 h 2651371"/>
                <a:gd name="connsiteX1384" fmla="*/ 1541020 w 1944335"/>
                <a:gd name="connsiteY1384" fmla="*/ 419249 h 2651371"/>
                <a:gd name="connsiteX1385" fmla="*/ 1540434 w 1944335"/>
                <a:gd name="connsiteY1385" fmla="*/ 406211 h 2651371"/>
                <a:gd name="connsiteX1386" fmla="*/ 1536643 w 1944335"/>
                <a:gd name="connsiteY1386" fmla="*/ 390824 h 2651371"/>
                <a:gd name="connsiteX1387" fmla="*/ 1536960 w 1944335"/>
                <a:gd name="connsiteY1387" fmla="*/ 372283 h 2651371"/>
                <a:gd name="connsiteX1388" fmla="*/ 1538772 w 1944335"/>
                <a:gd name="connsiteY1388" fmla="*/ 369260 h 2651371"/>
                <a:gd name="connsiteX1389" fmla="*/ 1537434 w 1944335"/>
                <a:gd name="connsiteY1389" fmla="*/ 339504 h 2651371"/>
                <a:gd name="connsiteX1390" fmla="*/ 1535272 w 1944335"/>
                <a:gd name="connsiteY1390" fmla="*/ 336931 h 2651371"/>
                <a:gd name="connsiteX1391" fmla="*/ 1533419 w 1944335"/>
                <a:gd name="connsiteY1391" fmla="*/ 306861 h 2651371"/>
                <a:gd name="connsiteX1392" fmla="*/ 1535913 w 1944335"/>
                <a:gd name="connsiteY1392" fmla="*/ 305686 h 2651371"/>
                <a:gd name="connsiteX1393" fmla="*/ 1534729 w 1944335"/>
                <a:gd name="connsiteY1393" fmla="*/ 279369 h 2651371"/>
                <a:gd name="connsiteX1394" fmla="*/ 1532394 w 1944335"/>
                <a:gd name="connsiteY1394" fmla="*/ 266309 h 2651371"/>
                <a:gd name="connsiteX1395" fmla="*/ 1533963 w 1944335"/>
                <a:gd name="connsiteY1395" fmla="*/ 248161 h 2651371"/>
                <a:gd name="connsiteX1396" fmla="*/ 1535380 w 1944335"/>
                <a:gd name="connsiteY1396" fmla="*/ 247483 h 2651371"/>
                <a:gd name="connsiteX1397" fmla="*/ 1537183 w 1944335"/>
                <a:gd name="connsiteY1397" fmla="*/ 225100 h 2651371"/>
                <a:gd name="connsiteX1398" fmla="*/ 1535348 w 1944335"/>
                <a:gd name="connsiteY1398" fmla="*/ 223915 h 2651371"/>
                <a:gd name="connsiteX1399" fmla="*/ 1533194 w 1944335"/>
                <a:gd name="connsiteY1399" fmla="*/ 219578 h 2651371"/>
                <a:gd name="connsiteX1400" fmla="*/ 1537502 w 1944335"/>
                <a:gd name="connsiteY1400" fmla="*/ 191390 h 2651371"/>
                <a:gd name="connsiteX1401" fmla="*/ 1540009 w 1944335"/>
                <a:gd name="connsiteY1401" fmla="*/ 190002 h 2651371"/>
                <a:gd name="connsiteX1402" fmla="*/ 1540525 w 1944335"/>
                <a:gd name="connsiteY1402" fmla="*/ 183595 h 2651371"/>
                <a:gd name="connsiteX1403" fmla="*/ 1544424 w 1944335"/>
                <a:gd name="connsiteY1403" fmla="*/ 166909 h 2651371"/>
                <a:gd name="connsiteX1404" fmla="*/ 1544308 w 1944335"/>
                <a:gd name="connsiteY1404" fmla="*/ 166676 h 2651371"/>
                <a:gd name="connsiteX1405" fmla="*/ 1548620 w 1944335"/>
                <a:gd name="connsiteY1405" fmla="*/ 138975 h 2651371"/>
                <a:gd name="connsiteX1406" fmla="*/ 1551243 w 1944335"/>
                <a:gd name="connsiteY1406" fmla="*/ 137724 h 2651371"/>
                <a:gd name="connsiteX1407" fmla="*/ 1558893 w 1944335"/>
                <a:gd name="connsiteY1407" fmla="*/ 104984 h 2651371"/>
                <a:gd name="connsiteX1408" fmla="*/ 1565651 w 1944335"/>
                <a:gd name="connsiteY1408" fmla="*/ 89604 h 2651371"/>
                <a:gd name="connsiteX1409" fmla="*/ 1567227 w 1944335"/>
                <a:gd name="connsiteY1409" fmla="*/ 84797 h 2651371"/>
                <a:gd name="connsiteX1410" fmla="*/ 1567861 w 1944335"/>
                <a:gd name="connsiteY1410" fmla="*/ 84575 h 2651371"/>
                <a:gd name="connsiteX1411" fmla="*/ 1582303 w 1944335"/>
                <a:gd name="connsiteY1411" fmla="*/ 51706 h 2651371"/>
                <a:gd name="connsiteX1412" fmla="*/ 1588786 w 1944335"/>
                <a:gd name="connsiteY1412" fmla="*/ 32267 h 2651371"/>
                <a:gd name="connsiteX1413" fmla="*/ 1568978 w 1944335"/>
                <a:gd name="connsiteY1413" fmla="*/ 20028 h 2651371"/>
                <a:gd name="connsiteX1414" fmla="*/ 1557453 w 1944335"/>
                <a:gd name="connsiteY1414" fmla="*/ 13188 h 2651371"/>
                <a:gd name="connsiteX1415" fmla="*/ 1548449 w 1944335"/>
                <a:gd name="connsiteY1415" fmla="*/ 22548 h 2651371"/>
                <a:gd name="connsiteX1416" fmla="*/ 1527199 w 1944335"/>
                <a:gd name="connsiteY1416" fmla="*/ 66826 h 2651371"/>
                <a:gd name="connsiteX1417" fmla="*/ 1503069 w 1944335"/>
                <a:gd name="connsiteY1417" fmla="*/ 144582 h 2651371"/>
                <a:gd name="connsiteX1418" fmla="*/ 1490823 w 1944335"/>
                <a:gd name="connsiteY1418" fmla="*/ 320973 h 2651371"/>
                <a:gd name="connsiteX1419" fmla="*/ 1502484 w 1944335"/>
                <a:gd name="connsiteY1419" fmla="*/ 475811 h 2651371"/>
                <a:gd name="connsiteX1420" fmla="*/ 1510343 w 1944335"/>
                <a:gd name="connsiteY1420" fmla="*/ 607909 h 2651371"/>
                <a:gd name="connsiteX1421" fmla="*/ 1511792 w 1944335"/>
                <a:gd name="connsiteY1421" fmla="*/ 609349 h 2651371"/>
                <a:gd name="connsiteX1422" fmla="*/ 1511563 w 1944335"/>
                <a:gd name="connsiteY1422" fmla="*/ 628415 h 2651371"/>
                <a:gd name="connsiteX1423" fmla="*/ 1511712 w 1944335"/>
                <a:gd name="connsiteY1423" fmla="*/ 630919 h 2651371"/>
                <a:gd name="connsiteX1424" fmla="*/ 1511491 w 1944335"/>
                <a:gd name="connsiteY1424" fmla="*/ 634442 h 2651371"/>
                <a:gd name="connsiteX1425" fmla="*/ 1511434 w 1944335"/>
                <a:gd name="connsiteY1425" fmla="*/ 639157 h 2651371"/>
                <a:gd name="connsiteX1426" fmla="*/ 1511186 w 1944335"/>
                <a:gd name="connsiteY1426" fmla="*/ 639294 h 2651371"/>
                <a:gd name="connsiteX1427" fmla="*/ 1509420 w 1944335"/>
                <a:gd name="connsiteY1427" fmla="*/ 667396 h 2651371"/>
                <a:gd name="connsiteX1428" fmla="*/ 1510533 w 1944335"/>
                <a:gd name="connsiteY1428" fmla="*/ 668585 h 2651371"/>
                <a:gd name="connsiteX1429" fmla="*/ 1509811 w 1944335"/>
                <a:gd name="connsiteY1429" fmla="*/ 698216 h 2651371"/>
                <a:gd name="connsiteX1430" fmla="*/ 1507412 w 1944335"/>
                <a:gd name="connsiteY1430" fmla="*/ 699358 h 2651371"/>
                <a:gd name="connsiteX1431" fmla="*/ 1505730 w 1944335"/>
                <a:gd name="connsiteY1431" fmla="*/ 726130 h 2651371"/>
                <a:gd name="connsiteX1432" fmla="*/ 1505788 w 1944335"/>
                <a:gd name="connsiteY1432" fmla="*/ 726195 h 2651371"/>
                <a:gd name="connsiteX1433" fmla="*/ 1505679 w 1944335"/>
                <a:gd name="connsiteY1433" fmla="*/ 726945 h 2651371"/>
                <a:gd name="connsiteX1434" fmla="*/ 1504670 w 1944335"/>
                <a:gd name="connsiteY1434" fmla="*/ 743007 h 2651371"/>
                <a:gd name="connsiteX1435" fmla="*/ 1497330 w 1944335"/>
                <a:gd name="connsiteY1435" fmla="*/ 776344 h 2651371"/>
                <a:gd name="connsiteX1436" fmla="*/ 1497775 w 1944335"/>
                <a:gd name="connsiteY1436" fmla="*/ 778493 h 2651371"/>
                <a:gd name="connsiteX1437" fmla="*/ 1497113 w 1944335"/>
                <a:gd name="connsiteY1437" fmla="*/ 777330 h 2651371"/>
                <a:gd name="connsiteX1438" fmla="*/ 1496167 w 1944335"/>
                <a:gd name="connsiteY1438" fmla="*/ 781627 h 2651371"/>
                <a:gd name="connsiteX1439" fmla="*/ 1498315 w 1944335"/>
                <a:gd name="connsiteY1439" fmla="*/ 781099 h 2651371"/>
                <a:gd name="connsiteX1440" fmla="*/ 1497775 w 1944335"/>
                <a:gd name="connsiteY1440" fmla="*/ 778493 h 2651371"/>
                <a:gd name="connsiteX1441" fmla="*/ 1498719 w 1944335"/>
                <a:gd name="connsiteY1441" fmla="*/ 780150 h 2651371"/>
                <a:gd name="connsiteX1442" fmla="*/ 1493686 w 1944335"/>
                <a:gd name="connsiteY1442" fmla="*/ 807611 h 2651371"/>
                <a:gd name="connsiteX1443" fmla="*/ 1490175 w 1944335"/>
                <a:gd name="connsiteY1443" fmla="*/ 808847 h 2651371"/>
                <a:gd name="connsiteX1444" fmla="*/ 1484857 w 1944335"/>
                <a:gd name="connsiteY1444" fmla="*/ 833001 h 2651371"/>
                <a:gd name="connsiteX1445" fmla="*/ 1485050 w 1944335"/>
                <a:gd name="connsiteY1445" fmla="*/ 834148 h 2651371"/>
                <a:gd name="connsiteX1446" fmla="*/ 1484737 w 1944335"/>
                <a:gd name="connsiteY1446" fmla="*/ 833544 h 2651371"/>
                <a:gd name="connsiteX1447" fmla="*/ 1483727 w 1944335"/>
                <a:gd name="connsiteY1447" fmla="*/ 838135 h 2651371"/>
                <a:gd name="connsiteX1448" fmla="*/ 1485647 w 1944335"/>
                <a:gd name="connsiteY1448" fmla="*/ 837681 h 2651371"/>
                <a:gd name="connsiteX1449" fmla="*/ 1485050 w 1944335"/>
                <a:gd name="connsiteY1449" fmla="*/ 834148 h 2651371"/>
                <a:gd name="connsiteX1450" fmla="*/ 1486368 w 1944335"/>
                <a:gd name="connsiteY1450" fmla="*/ 836688 h 2651371"/>
                <a:gd name="connsiteX1451" fmla="*/ 1478075 w 1944335"/>
                <a:gd name="connsiteY1451" fmla="*/ 861592 h 2651371"/>
                <a:gd name="connsiteX1452" fmla="*/ 1476845 w 1944335"/>
                <a:gd name="connsiteY1452" fmla="*/ 862023 h 2651371"/>
                <a:gd name="connsiteX1453" fmla="*/ 1465425 w 1944335"/>
                <a:gd name="connsiteY1453" fmla="*/ 892331 h 2651371"/>
                <a:gd name="connsiteX1454" fmla="*/ 1465731 w 1944335"/>
                <a:gd name="connsiteY1454" fmla="*/ 892964 h 2651371"/>
                <a:gd name="connsiteX1455" fmla="*/ 1460802 w 1944335"/>
                <a:gd name="connsiteY1455" fmla="*/ 904600 h 2651371"/>
                <a:gd name="connsiteX1456" fmla="*/ 1454852 w 1944335"/>
                <a:gd name="connsiteY1456" fmla="*/ 920390 h 2651371"/>
                <a:gd name="connsiteX1457" fmla="*/ 1420600 w 1944335"/>
                <a:gd name="connsiteY1457" fmla="*/ 984879 h 2651371"/>
                <a:gd name="connsiteX1458" fmla="*/ 1417622 w 1944335"/>
                <a:gd name="connsiteY1458" fmla="*/ 988982 h 2651371"/>
                <a:gd name="connsiteX1459" fmla="*/ 1418327 w 1944335"/>
                <a:gd name="connsiteY1459" fmla="*/ 991665 h 2651371"/>
                <a:gd name="connsiteX1460" fmla="*/ 1402875 w 1944335"/>
                <a:gd name="connsiteY1460" fmla="*/ 1013280 h 2651371"/>
                <a:gd name="connsiteX1461" fmla="*/ 1400538 w 1944335"/>
                <a:gd name="connsiteY1461" fmla="*/ 1013707 h 2651371"/>
                <a:gd name="connsiteX1462" fmla="*/ 1402830 w 1944335"/>
                <a:gd name="connsiteY1462" fmla="*/ 1013145 h 2651371"/>
                <a:gd name="connsiteX1463" fmla="*/ 1402219 w 1944335"/>
                <a:gd name="connsiteY1463" fmla="*/ 1010201 h 2651371"/>
                <a:gd name="connsiteX1464" fmla="*/ 1399542 w 1944335"/>
                <a:gd name="connsiteY1464" fmla="*/ 1013890 h 2651371"/>
                <a:gd name="connsiteX1465" fmla="*/ 1400538 w 1944335"/>
                <a:gd name="connsiteY1465" fmla="*/ 1013707 h 2651371"/>
                <a:gd name="connsiteX1466" fmla="*/ 1399487 w 1944335"/>
                <a:gd name="connsiteY1466" fmla="*/ 1013965 h 2651371"/>
                <a:gd name="connsiteX1467" fmla="*/ 1384166 w 1944335"/>
                <a:gd name="connsiteY1467" fmla="*/ 1035072 h 2651371"/>
                <a:gd name="connsiteX1468" fmla="*/ 1384270 w 1944335"/>
                <a:gd name="connsiteY1468" fmla="*/ 1036168 h 2651371"/>
                <a:gd name="connsiteX1469" fmla="*/ 1380033 w 1944335"/>
                <a:gd name="connsiteY1469" fmla="*/ 1040765 h 2651371"/>
                <a:gd name="connsiteX1470" fmla="*/ 1377649 w 1944335"/>
                <a:gd name="connsiteY1470" fmla="*/ 1044049 h 2651371"/>
                <a:gd name="connsiteX1471" fmla="*/ 1367685 w 1944335"/>
                <a:gd name="connsiteY1471" fmla="*/ 1054161 h 2651371"/>
                <a:gd name="connsiteX1472" fmla="*/ 1366661 w 1944335"/>
                <a:gd name="connsiteY1472" fmla="*/ 1055273 h 2651371"/>
                <a:gd name="connsiteX1473" fmla="*/ 1366594 w 1944335"/>
                <a:gd name="connsiteY1473" fmla="*/ 1055269 h 2651371"/>
                <a:gd name="connsiteX1474" fmla="*/ 1325657 w 1944335"/>
                <a:gd name="connsiteY1474" fmla="*/ 1096816 h 2651371"/>
                <a:gd name="connsiteX1475" fmla="*/ 1264283 w 1944335"/>
                <a:gd name="connsiteY1475" fmla="*/ 1142094 h 2651371"/>
                <a:gd name="connsiteX1476" fmla="*/ 1113917 w 1944335"/>
                <a:gd name="connsiteY1476" fmla="*/ 1213371 h 2651371"/>
                <a:gd name="connsiteX1477" fmla="*/ 1029889 w 1944335"/>
                <a:gd name="connsiteY1477" fmla="*/ 1243455 h 2651371"/>
                <a:gd name="connsiteX1478" fmla="*/ 1029627 w 1944335"/>
                <a:gd name="connsiteY1478" fmla="*/ 1243874 h 2651371"/>
                <a:gd name="connsiteX1479" fmla="*/ 997836 w 1944335"/>
                <a:gd name="connsiteY1479" fmla="*/ 1254931 h 2651371"/>
                <a:gd name="connsiteX1480" fmla="*/ 957068 w 1944335"/>
                <a:gd name="connsiteY1480" fmla="*/ 1269528 h 2651371"/>
                <a:gd name="connsiteX1481" fmla="*/ 639768 w 1944335"/>
                <a:gd name="connsiteY1481" fmla="*/ 1445560 h 2651371"/>
                <a:gd name="connsiteX1482" fmla="*/ 462929 w 1944335"/>
                <a:gd name="connsiteY1482" fmla="*/ 1787543 h 2651371"/>
                <a:gd name="connsiteX1483" fmla="*/ 466531 w 1944335"/>
                <a:gd name="connsiteY1483" fmla="*/ 2086689 h 2651371"/>
                <a:gd name="connsiteX1484" fmla="*/ 467277 w 1944335"/>
                <a:gd name="connsiteY1484" fmla="*/ 2244745 h 2651371"/>
                <a:gd name="connsiteX1485" fmla="*/ 459023 w 1944335"/>
                <a:gd name="connsiteY1485" fmla="*/ 2295685 h 2651371"/>
                <a:gd name="connsiteX1486" fmla="*/ 459616 w 1944335"/>
                <a:gd name="connsiteY1486" fmla="*/ 2296339 h 2651371"/>
                <a:gd name="connsiteX1487" fmla="*/ 456733 w 1944335"/>
                <a:gd name="connsiteY1487" fmla="*/ 2329828 h 2651371"/>
                <a:gd name="connsiteX1488" fmla="*/ 453191 w 1944335"/>
                <a:gd name="connsiteY1488" fmla="*/ 2331681 h 2651371"/>
                <a:gd name="connsiteX1489" fmla="*/ 448854 w 1944335"/>
                <a:gd name="connsiteY1489" fmla="*/ 2358446 h 2651371"/>
                <a:gd name="connsiteX1490" fmla="*/ 450764 w 1944335"/>
                <a:gd name="connsiteY1490" fmla="*/ 2359696 h 2651371"/>
                <a:gd name="connsiteX1491" fmla="*/ 451415 w 1944335"/>
                <a:gd name="connsiteY1491" fmla="*/ 2362742 h 2651371"/>
                <a:gd name="connsiteX1492" fmla="*/ 449058 w 1944335"/>
                <a:gd name="connsiteY1492" fmla="*/ 2359067 h 2651371"/>
                <a:gd name="connsiteX1493" fmla="*/ 448722 w 1944335"/>
                <a:gd name="connsiteY1493" fmla="*/ 2359259 h 2651371"/>
                <a:gd name="connsiteX1494" fmla="*/ 447430 w 1944335"/>
                <a:gd name="connsiteY1494" fmla="*/ 2367237 h 2651371"/>
                <a:gd name="connsiteX1495" fmla="*/ 452156 w 1944335"/>
                <a:gd name="connsiteY1495" fmla="*/ 2366212 h 2651371"/>
                <a:gd name="connsiteX1496" fmla="*/ 451415 w 1944335"/>
                <a:gd name="connsiteY1496" fmla="*/ 2362742 h 2651371"/>
                <a:gd name="connsiteX1497" fmla="*/ 452919 w 1944335"/>
                <a:gd name="connsiteY1497" fmla="*/ 2365088 h 2651371"/>
                <a:gd name="connsiteX1498" fmla="*/ 446813 w 1944335"/>
                <a:gd name="connsiteY1498" fmla="*/ 2396724 h 2651371"/>
                <a:gd name="connsiteX1499" fmla="*/ 442056 w 1944335"/>
                <a:gd name="connsiteY1499" fmla="*/ 2398629 h 2651371"/>
                <a:gd name="connsiteX1500" fmla="*/ 435819 w 1944335"/>
                <a:gd name="connsiteY1500" fmla="*/ 2418362 h 2651371"/>
                <a:gd name="connsiteX1501" fmla="*/ 438047 w 1944335"/>
                <a:gd name="connsiteY1501" fmla="*/ 2419810 h 2651371"/>
                <a:gd name="connsiteX1502" fmla="*/ 438661 w 1944335"/>
                <a:gd name="connsiteY1502" fmla="*/ 2422687 h 2651371"/>
                <a:gd name="connsiteX1503" fmla="*/ 436607 w 1944335"/>
                <a:gd name="connsiteY1503" fmla="*/ 2419313 h 2651371"/>
                <a:gd name="connsiteX1504" fmla="*/ 435302 w 1944335"/>
                <a:gd name="connsiteY1504" fmla="*/ 2419998 h 2651371"/>
                <a:gd name="connsiteX1505" fmla="*/ 432876 w 1944335"/>
                <a:gd name="connsiteY1505" fmla="*/ 2427675 h 2651371"/>
                <a:gd name="connsiteX1506" fmla="*/ 433005 w 1944335"/>
                <a:gd name="connsiteY1506" fmla="*/ 2427759 h 2651371"/>
                <a:gd name="connsiteX1507" fmla="*/ 439443 w 1944335"/>
                <a:gd name="connsiteY1507" fmla="*/ 2426359 h 2651371"/>
                <a:gd name="connsiteX1508" fmla="*/ 438661 w 1944335"/>
                <a:gd name="connsiteY1508" fmla="*/ 2422687 h 2651371"/>
                <a:gd name="connsiteX1509" fmla="*/ 440208 w 1944335"/>
                <a:gd name="connsiteY1509" fmla="*/ 2425230 h 2651371"/>
                <a:gd name="connsiteX1510" fmla="*/ 432645 w 1944335"/>
                <a:gd name="connsiteY1510" fmla="*/ 2457025 h 2651371"/>
                <a:gd name="connsiteX1511" fmla="*/ 425082 w 1944335"/>
                <a:gd name="connsiteY1511" fmla="*/ 2459916 h 2651371"/>
                <a:gd name="connsiteX1512" fmla="*/ 423095 w 1944335"/>
                <a:gd name="connsiteY1512" fmla="*/ 2458623 h 2651371"/>
                <a:gd name="connsiteX1513" fmla="*/ 415537 w 1944335"/>
                <a:gd name="connsiteY1513" fmla="*/ 2482539 h 2651371"/>
                <a:gd name="connsiteX1514" fmla="*/ 415835 w 1944335"/>
                <a:gd name="connsiteY1514" fmla="*/ 2482733 h 2651371"/>
                <a:gd name="connsiteX1515" fmla="*/ 416356 w 1944335"/>
                <a:gd name="connsiteY1515" fmla="*/ 2485246 h 2651371"/>
                <a:gd name="connsiteX1516" fmla="*/ 415328 w 1944335"/>
                <a:gd name="connsiteY1516" fmla="*/ 2483198 h 2651371"/>
                <a:gd name="connsiteX1517" fmla="*/ 413026 w 1944335"/>
                <a:gd name="connsiteY1517" fmla="*/ 2490483 h 2651371"/>
                <a:gd name="connsiteX1518" fmla="*/ 417228 w 1944335"/>
                <a:gd name="connsiteY1518" fmla="*/ 2489451 h 2651371"/>
                <a:gd name="connsiteX1519" fmla="*/ 416356 w 1944335"/>
                <a:gd name="connsiteY1519" fmla="*/ 2485246 h 2651371"/>
                <a:gd name="connsiteX1520" fmla="*/ 417991 w 1944335"/>
                <a:gd name="connsiteY1520" fmla="*/ 2488504 h 2651371"/>
                <a:gd name="connsiteX1521" fmla="*/ 406851 w 1944335"/>
                <a:gd name="connsiteY1521" fmla="*/ 2517358 h 2651371"/>
                <a:gd name="connsiteX1522" fmla="*/ 399891 w 1944335"/>
                <a:gd name="connsiteY1522" fmla="*/ 2519803 h 2651371"/>
                <a:gd name="connsiteX1523" fmla="*/ 388393 w 1944335"/>
                <a:gd name="connsiteY1523" fmla="*/ 2544144 h 2651371"/>
                <a:gd name="connsiteX1524" fmla="*/ 390434 w 1944335"/>
                <a:gd name="connsiteY1524" fmla="*/ 2545464 h 2651371"/>
                <a:gd name="connsiteX1525" fmla="*/ 391052 w 1944335"/>
                <a:gd name="connsiteY1525" fmla="*/ 2548473 h 2651371"/>
                <a:gd name="connsiteX1526" fmla="*/ 389760 w 1944335"/>
                <a:gd name="connsiteY1526" fmla="*/ 2545464 h 2651371"/>
                <a:gd name="connsiteX1527" fmla="*/ 387243 w 1944335"/>
                <a:gd name="connsiteY1527" fmla="*/ 2546576 h 2651371"/>
                <a:gd name="connsiteX1528" fmla="*/ 384137 w 1944335"/>
                <a:gd name="connsiteY1528" fmla="*/ 2553152 h 2651371"/>
                <a:gd name="connsiteX1529" fmla="*/ 385042 w 1944335"/>
                <a:gd name="connsiteY1529" fmla="*/ 2553739 h 2651371"/>
                <a:gd name="connsiteX1530" fmla="*/ 391782 w 1944335"/>
                <a:gd name="connsiteY1530" fmla="*/ 2552030 h 2651371"/>
                <a:gd name="connsiteX1531" fmla="*/ 391052 w 1944335"/>
                <a:gd name="connsiteY1531" fmla="*/ 2548473 h 2651371"/>
                <a:gd name="connsiteX1532" fmla="*/ 392231 w 1944335"/>
                <a:gd name="connsiteY1532" fmla="*/ 2551221 h 2651371"/>
                <a:gd name="connsiteX1533" fmla="*/ 380010 w 1944335"/>
                <a:gd name="connsiteY1533" fmla="*/ 2578923 h 2651371"/>
                <a:gd name="connsiteX1534" fmla="*/ 372462 w 1944335"/>
                <a:gd name="connsiteY1534" fmla="*/ 2581801 h 2651371"/>
                <a:gd name="connsiteX1535" fmla="*/ 371039 w 1944335"/>
                <a:gd name="connsiteY1535" fmla="*/ 2580878 h 2651371"/>
                <a:gd name="connsiteX1536" fmla="*/ 353354 w 1944335"/>
                <a:gd name="connsiteY1536" fmla="*/ 2618315 h 2651371"/>
                <a:gd name="connsiteX1537" fmla="*/ 349840 w 1944335"/>
                <a:gd name="connsiteY1537" fmla="*/ 2615864 h 2651371"/>
                <a:gd name="connsiteX1538" fmla="*/ 343132 w 1944335"/>
                <a:gd name="connsiteY1538" fmla="*/ 2617529 h 2651371"/>
                <a:gd name="connsiteX1539" fmla="*/ 343676 w 1944335"/>
                <a:gd name="connsiteY1539" fmla="*/ 2619573 h 2651371"/>
                <a:gd name="connsiteX1540" fmla="*/ 342997 w 1944335"/>
                <a:gd name="connsiteY1540" fmla="*/ 2617304 h 2651371"/>
                <a:gd name="connsiteX1541" fmla="*/ 363916 w 1944335"/>
                <a:gd name="connsiteY1541" fmla="*/ 2576257 h 2651371"/>
                <a:gd name="connsiteX1542" fmla="*/ 83910 w 1944335"/>
                <a:gd name="connsiteY1542" fmla="*/ 2394610 h 2651371"/>
                <a:gd name="connsiteX1543" fmla="*/ 52143 w 1944335"/>
                <a:gd name="connsiteY1543" fmla="*/ 2429548 h 2651371"/>
                <a:gd name="connsiteX1544" fmla="*/ 45315 w 1944335"/>
                <a:gd name="connsiteY1544" fmla="*/ 2430988 h 2651371"/>
                <a:gd name="connsiteX1545" fmla="*/ 2185 w 1944335"/>
                <a:gd name="connsiteY1545" fmla="*/ 2400035 h 2651371"/>
                <a:gd name="connsiteX1546" fmla="*/ 748 w 1944335"/>
                <a:gd name="connsiteY1546" fmla="*/ 2393197 h 2651371"/>
                <a:gd name="connsiteX1547" fmla="*/ 322600 w 1944335"/>
                <a:gd name="connsiteY1547" fmla="*/ 2112954 h 2651371"/>
                <a:gd name="connsiteX1548" fmla="*/ 452617 w 1944335"/>
                <a:gd name="connsiteY1548" fmla="*/ 2055039 h 2651371"/>
                <a:gd name="connsiteX1549" fmla="*/ 446002 w 1944335"/>
                <a:gd name="connsiteY1549" fmla="*/ 1980494 h 2651371"/>
                <a:gd name="connsiteX1550" fmla="*/ 626802 w 1944335"/>
                <a:gd name="connsiteY1550" fmla="*/ 1444480 h 2651371"/>
                <a:gd name="connsiteX1551" fmla="*/ 908041 w 1944335"/>
                <a:gd name="connsiteY1551" fmla="*/ 1282397 h 2651371"/>
                <a:gd name="connsiteX1552" fmla="*/ 972017 w 1944335"/>
                <a:gd name="connsiteY1552" fmla="*/ 1258457 h 2651371"/>
                <a:gd name="connsiteX1553" fmla="*/ 971736 w 1944335"/>
                <a:gd name="connsiteY1553" fmla="*/ 1258269 h 2651371"/>
                <a:gd name="connsiteX1554" fmla="*/ 1073854 w 1944335"/>
                <a:gd name="connsiteY1554" fmla="*/ 721342 h 2651371"/>
                <a:gd name="connsiteX1555" fmla="*/ 1374663 w 1944335"/>
                <a:gd name="connsiteY1555" fmla="*/ 497912 h 2651371"/>
                <a:gd name="connsiteX1556" fmla="*/ 1490999 w 1944335"/>
                <a:gd name="connsiteY1556" fmla="*/ 452268 h 2651371"/>
                <a:gd name="connsiteX1557" fmla="*/ 1489861 w 1944335"/>
                <a:gd name="connsiteY1557" fmla="*/ 436877 h 2651371"/>
                <a:gd name="connsiteX1558" fmla="*/ 1549169 w 1944335"/>
                <a:gd name="connsiteY1558" fmla="*/ 2029 h 2651371"/>
                <a:gd name="connsiteX1559" fmla="*/ 1555652 w 1944335"/>
                <a:gd name="connsiteY1559" fmla="*/ 589 h 2651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Lst>
              <a:rect l="l" t="t" r="r" b="b"/>
              <a:pathLst>
                <a:path w="1944335" h="2651371">
                  <a:moveTo>
                    <a:pt x="344967" y="2623883"/>
                  </a:moveTo>
                  <a:lnTo>
                    <a:pt x="345015" y="2623911"/>
                  </a:lnTo>
                  <a:lnTo>
                    <a:pt x="344978" y="2623919"/>
                  </a:lnTo>
                  <a:close/>
                  <a:moveTo>
                    <a:pt x="343676" y="2619573"/>
                  </a:moveTo>
                  <a:lnTo>
                    <a:pt x="344967" y="2623883"/>
                  </a:lnTo>
                  <a:lnTo>
                    <a:pt x="344797" y="2623783"/>
                  </a:lnTo>
                  <a:close/>
                  <a:moveTo>
                    <a:pt x="375247" y="2571971"/>
                  </a:moveTo>
                  <a:lnTo>
                    <a:pt x="374890" y="2572726"/>
                  </a:lnTo>
                  <a:lnTo>
                    <a:pt x="375922" y="2572582"/>
                  </a:lnTo>
                  <a:close/>
                  <a:moveTo>
                    <a:pt x="427403" y="2444992"/>
                  </a:moveTo>
                  <a:lnTo>
                    <a:pt x="426098" y="2449122"/>
                  </a:lnTo>
                  <a:lnTo>
                    <a:pt x="429404" y="2450883"/>
                  </a:lnTo>
                  <a:close/>
                  <a:moveTo>
                    <a:pt x="443720" y="2390129"/>
                  </a:moveTo>
                  <a:lnTo>
                    <a:pt x="443666" y="2390468"/>
                  </a:lnTo>
                  <a:lnTo>
                    <a:pt x="443940" y="2390612"/>
                  </a:lnTo>
                  <a:close/>
                  <a:moveTo>
                    <a:pt x="104937" y="2371484"/>
                  </a:moveTo>
                  <a:lnTo>
                    <a:pt x="88663" y="2389382"/>
                  </a:lnTo>
                  <a:lnTo>
                    <a:pt x="90683" y="2391575"/>
                  </a:lnTo>
                  <a:cubicBezTo>
                    <a:pt x="105290" y="2402435"/>
                    <a:pt x="132181" y="2414510"/>
                    <a:pt x="140268" y="2419906"/>
                  </a:cubicBezTo>
                  <a:cubicBezTo>
                    <a:pt x="178368" y="2444370"/>
                    <a:pt x="216468" y="2468834"/>
                    <a:pt x="254568" y="2493658"/>
                  </a:cubicBezTo>
                  <a:cubicBezTo>
                    <a:pt x="286198" y="2514165"/>
                    <a:pt x="317469" y="2534671"/>
                    <a:pt x="349099" y="2554818"/>
                  </a:cubicBezTo>
                  <a:cubicBezTo>
                    <a:pt x="351435" y="2556257"/>
                    <a:pt x="356378" y="2560395"/>
                    <a:pt x="361500" y="2564217"/>
                  </a:cubicBezTo>
                  <a:lnTo>
                    <a:pt x="368161" y="2567929"/>
                  </a:lnTo>
                  <a:lnTo>
                    <a:pt x="377790" y="2549035"/>
                  </a:lnTo>
                  <a:lnTo>
                    <a:pt x="218624" y="2445809"/>
                  </a:lnTo>
                  <a:cubicBezTo>
                    <a:pt x="185916" y="2424583"/>
                    <a:pt x="152848" y="2403357"/>
                    <a:pt x="120140" y="2382131"/>
                  </a:cubicBezTo>
                  <a:cubicBezTo>
                    <a:pt x="118343" y="2381052"/>
                    <a:pt x="113670" y="2377184"/>
                    <a:pt x="108862" y="2373631"/>
                  </a:cubicBezTo>
                  <a:close/>
                  <a:moveTo>
                    <a:pt x="129416" y="2344561"/>
                  </a:moveTo>
                  <a:lnTo>
                    <a:pt x="111082" y="2364725"/>
                  </a:lnTo>
                  <a:lnTo>
                    <a:pt x="382294" y="2540198"/>
                  </a:lnTo>
                  <a:lnTo>
                    <a:pt x="386441" y="2532061"/>
                  </a:lnTo>
                  <a:lnTo>
                    <a:pt x="392500" y="2515236"/>
                  </a:lnTo>
                  <a:close/>
                  <a:moveTo>
                    <a:pt x="122235" y="2328364"/>
                  </a:moveTo>
                  <a:lnTo>
                    <a:pt x="122405" y="2328541"/>
                  </a:lnTo>
                  <a:lnTo>
                    <a:pt x="122454" y="2328484"/>
                  </a:lnTo>
                  <a:close/>
                  <a:moveTo>
                    <a:pt x="150678" y="2321176"/>
                  </a:moveTo>
                  <a:lnTo>
                    <a:pt x="134066" y="2339447"/>
                  </a:lnTo>
                  <a:lnTo>
                    <a:pt x="148019" y="2348111"/>
                  </a:lnTo>
                  <a:cubicBezTo>
                    <a:pt x="160417" y="2355054"/>
                    <a:pt x="173444" y="2361366"/>
                    <a:pt x="177577" y="2364071"/>
                  </a:cubicBezTo>
                  <a:cubicBezTo>
                    <a:pt x="213154" y="2387515"/>
                    <a:pt x="249090" y="2410598"/>
                    <a:pt x="285027" y="2434042"/>
                  </a:cubicBezTo>
                  <a:cubicBezTo>
                    <a:pt x="316651" y="2454601"/>
                    <a:pt x="348275" y="2475159"/>
                    <a:pt x="379899" y="2495357"/>
                  </a:cubicBezTo>
                  <a:cubicBezTo>
                    <a:pt x="382235" y="2496980"/>
                    <a:pt x="386457" y="2500587"/>
                    <a:pt x="390725" y="2503788"/>
                  </a:cubicBezTo>
                  <a:lnTo>
                    <a:pt x="395662" y="2506456"/>
                  </a:lnTo>
                  <a:lnTo>
                    <a:pt x="403036" y="2485979"/>
                  </a:lnTo>
                  <a:lnTo>
                    <a:pt x="252684" y="2388236"/>
                  </a:lnTo>
                  <a:lnTo>
                    <a:pt x="158890" y="2327643"/>
                  </a:lnTo>
                  <a:close/>
                  <a:moveTo>
                    <a:pt x="458597" y="2298319"/>
                  </a:moveTo>
                  <a:lnTo>
                    <a:pt x="458525" y="2298759"/>
                  </a:lnTo>
                  <a:lnTo>
                    <a:pt x="458670" y="2298725"/>
                  </a:lnTo>
                  <a:close/>
                  <a:moveTo>
                    <a:pt x="173385" y="2296202"/>
                  </a:moveTo>
                  <a:lnTo>
                    <a:pt x="156865" y="2314371"/>
                  </a:lnTo>
                  <a:lnTo>
                    <a:pt x="406411" y="2476606"/>
                  </a:lnTo>
                  <a:lnTo>
                    <a:pt x="414824" y="2453244"/>
                  </a:lnTo>
                  <a:close/>
                  <a:moveTo>
                    <a:pt x="170453" y="2282872"/>
                  </a:moveTo>
                  <a:cubicBezTo>
                    <a:pt x="169192" y="2279981"/>
                    <a:pt x="169282" y="2281246"/>
                    <a:pt x="169777" y="2283098"/>
                  </a:cubicBezTo>
                  <a:lnTo>
                    <a:pt x="170585" y="2284822"/>
                  </a:lnTo>
                  <a:lnTo>
                    <a:pt x="171546" y="2283988"/>
                  </a:lnTo>
                  <a:close/>
                  <a:moveTo>
                    <a:pt x="196528" y="2275357"/>
                  </a:moveTo>
                  <a:lnTo>
                    <a:pt x="185044" y="2283378"/>
                  </a:lnTo>
                  <a:lnTo>
                    <a:pt x="178261" y="2290839"/>
                  </a:lnTo>
                  <a:lnTo>
                    <a:pt x="180649" y="2293277"/>
                  </a:lnTo>
                  <a:cubicBezTo>
                    <a:pt x="195438" y="2304099"/>
                    <a:pt x="220964" y="2315481"/>
                    <a:pt x="229878" y="2321171"/>
                  </a:cubicBezTo>
                  <a:cubicBezTo>
                    <a:pt x="261572" y="2341766"/>
                    <a:pt x="293265" y="2362361"/>
                    <a:pt x="324959" y="2382956"/>
                  </a:cubicBezTo>
                  <a:cubicBezTo>
                    <a:pt x="353051" y="2401383"/>
                    <a:pt x="381143" y="2419449"/>
                    <a:pt x="409595" y="2437876"/>
                  </a:cubicBezTo>
                  <a:lnTo>
                    <a:pt x="417980" y="2444479"/>
                  </a:lnTo>
                  <a:lnTo>
                    <a:pt x="425699" y="2423044"/>
                  </a:lnTo>
                  <a:lnTo>
                    <a:pt x="284622" y="2332011"/>
                  </a:lnTo>
                  <a:cubicBezTo>
                    <a:pt x="257610" y="2314306"/>
                    <a:pt x="230958" y="2292989"/>
                    <a:pt x="202146" y="2278175"/>
                  </a:cubicBezTo>
                  <a:close/>
                  <a:moveTo>
                    <a:pt x="221502" y="2257912"/>
                  </a:moveTo>
                  <a:lnTo>
                    <a:pt x="205750" y="2268915"/>
                  </a:lnTo>
                  <a:lnTo>
                    <a:pt x="428984" y="2413922"/>
                  </a:lnTo>
                  <a:lnTo>
                    <a:pt x="434556" y="2398449"/>
                  </a:lnTo>
                  <a:lnTo>
                    <a:pt x="434891" y="2396521"/>
                  </a:lnTo>
                  <a:close/>
                  <a:moveTo>
                    <a:pt x="217329" y="2243938"/>
                  </a:moveTo>
                  <a:lnTo>
                    <a:pt x="217499" y="2244116"/>
                  </a:lnTo>
                  <a:lnTo>
                    <a:pt x="217513" y="2244104"/>
                  </a:lnTo>
                  <a:close/>
                  <a:moveTo>
                    <a:pt x="248432" y="2239101"/>
                  </a:moveTo>
                  <a:lnTo>
                    <a:pt x="227448" y="2253759"/>
                  </a:lnTo>
                  <a:lnTo>
                    <a:pt x="240986" y="2262273"/>
                  </a:lnTo>
                  <a:cubicBezTo>
                    <a:pt x="252254" y="2268654"/>
                    <a:pt x="264195" y="2274495"/>
                    <a:pt x="268684" y="2277371"/>
                  </a:cubicBezTo>
                  <a:cubicBezTo>
                    <a:pt x="298133" y="2296065"/>
                    <a:pt x="326864" y="2314759"/>
                    <a:pt x="355953" y="2333812"/>
                  </a:cubicBezTo>
                  <a:cubicBezTo>
                    <a:pt x="380015" y="2349270"/>
                    <a:pt x="405872" y="2363650"/>
                    <a:pt x="428857" y="2380906"/>
                  </a:cubicBezTo>
                  <a:cubicBezTo>
                    <a:pt x="429755" y="2381625"/>
                    <a:pt x="432807" y="2384142"/>
                    <a:pt x="435994" y="2386433"/>
                  </a:cubicBezTo>
                  <a:lnTo>
                    <a:pt x="436591" y="2386747"/>
                  </a:lnTo>
                  <a:lnTo>
                    <a:pt x="440511" y="2364200"/>
                  </a:lnTo>
                  <a:lnTo>
                    <a:pt x="316090" y="2283123"/>
                  </a:lnTo>
                  <a:cubicBezTo>
                    <a:pt x="305316" y="2276293"/>
                    <a:pt x="294093" y="2267575"/>
                    <a:pt x="282601" y="2259352"/>
                  </a:cubicBezTo>
                  <a:close/>
                  <a:moveTo>
                    <a:pt x="274502" y="2220891"/>
                  </a:moveTo>
                  <a:lnTo>
                    <a:pt x="257121" y="2233032"/>
                  </a:lnTo>
                  <a:lnTo>
                    <a:pt x="442261" y="2354134"/>
                  </a:lnTo>
                  <a:lnTo>
                    <a:pt x="446138" y="2331833"/>
                  </a:lnTo>
                  <a:close/>
                  <a:moveTo>
                    <a:pt x="301841" y="2201795"/>
                  </a:moveTo>
                  <a:lnTo>
                    <a:pt x="282557" y="2215265"/>
                  </a:lnTo>
                  <a:lnTo>
                    <a:pt x="296893" y="2225716"/>
                  </a:lnTo>
                  <a:cubicBezTo>
                    <a:pt x="305453" y="2230623"/>
                    <a:pt x="314373" y="2235124"/>
                    <a:pt x="321221" y="2239445"/>
                  </a:cubicBezTo>
                  <a:lnTo>
                    <a:pt x="391500" y="2285176"/>
                  </a:lnTo>
                  <a:cubicBezTo>
                    <a:pt x="409159" y="2296699"/>
                    <a:pt x="429342" y="2306782"/>
                    <a:pt x="445921" y="2320105"/>
                  </a:cubicBezTo>
                  <a:lnTo>
                    <a:pt x="447926" y="2321547"/>
                  </a:lnTo>
                  <a:lnTo>
                    <a:pt x="448267" y="2319587"/>
                  </a:lnTo>
                  <a:lnTo>
                    <a:pt x="449525" y="2311913"/>
                  </a:lnTo>
                  <a:lnTo>
                    <a:pt x="449821" y="2298847"/>
                  </a:lnTo>
                  <a:lnTo>
                    <a:pt x="451664" y="2300050"/>
                  </a:lnTo>
                  <a:lnTo>
                    <a:pt x="452783" y="2293615"/>
                  </a:lnTo>
                  <a:lnTo>
                    <a:pt x="449885" y="2295979"/>
                  </a:lnTo>
                  <a:lnTo>
                    <a:pt x="449821" y="2298847"/>
                  </a:lnTo>
                  <a:lnTo>
                    <a:pt x="346089" y="2231163"/>
                  </a:lnTo>
                  <a:cubicBezTo>
                    <a:pt x="340502" y="2227562"/>
                    <a:pt x="332213" y="2220360"/>
                    <a:pt x="323653" y="2213834"/>
                  </a:cubicBezTo>
                  <a:close/>
                  <a:moveTo>
                    <a:pt x="326691" y="2184437"/>
                  </a:moveTo>
                  <a:lnTo>
                    <a:pt x="310107" y="2196021"/>
                  </a:lnTo>
                  <a:lnTo>
                    <a:pt x="453507" y="2289447"/>
                  </a:lnTo>
                  <a:lnTo>
                    <a:pt x="457733" y="2265144"/>
                  </a:lnTo>
                  <a:lnTo>
                    <a:pt x="453987" y="2267114"/>
                  </a:lnTo>
                  <a:close/>
                  <a:moveTo>
                    <a:pt x="355492" y="2167104"/>
                  </a:moveTo>
                  <a:lnTo>
                    <a:pt x="355277" y="2167203"/>
                  </a:lnTo>
                  <a:lnTo>
                    <a:pt x="354946" y="2169616"/>
                  </a:lnTo>
                  <a:cubicBezTo>
                    <a:pt x="352703" y="2170876"/>
                    <a:pt x="349204" y="2172407"/>
                    <a:pt x="347051" y="2173847"/>
                  </a:cubicBezTo>
                  <a:lnTo>
                    <a:pt x="336560" y="2179648"/>
                  </a:lnTo>
                  <a:lnTo>
                    <a:pt x="334996" y="2178636"/>
                  </a:lnTo>
                  <a:lnTo>
                    <a:pt x="329515" y="2182464"/>
                  </a:lnTo>
                  <a:lnTo>
                    <a:pt x="329467" y="2183570"/>
                  </a:lnTo>
                  <a:lnTo>
                    <a:pt x="336560" y="2179648"/>
                  </a:lnTo>
                  <a:lnTo>
                    <a:pt x="452434" y="2254699"/>
                  </a:lnTo>
                  <a:lnTo>
                    <a:pt x="451834" y="2262792"/>
                  </a:lnTo>
                  <a:lnTo>
                    <a:pt x="458713" y="2259505"/>
                  </a:lnTo>
                  <a:lnTo>
                    <a:pt x="458829" y="2258841"/>
                  </a:lnTo>
                  <a:lnTo>
                    <a:pt x="452434" y="2254699"/>
                  </a:lnTo>
                  <a:lnTo>
                    <a:pt x="454115" y="2232046"/>
                  </a:lnTo>
                  <a:lnTo>
                    <a:pt x="456499" y="2233624"/>
                  </a:lnTo>
                  <a:lnTo>
                    <a:pt x="458846" y="2233027"/>
                  </a:lnTo>
                  <a:lnTo>
                    <a:pt x="458809" y="2225315"/>
                  </a:lnTo>
                  <a:lnTo>
                    <a:pt x="454345" y="2228943"/>
                  </a:lnTo>
                  <a:lnTo>
                    <a:pt x="454115" y="2232046"/>
                  </a:lnTo>
                  <a:lnTo>
                    <a:pt x="385806" y="2186811"/>
                  </a:lnTo>
                  <a:cubicBezTo>
                    <a:pt x="382038" y="2184290"/>
                    <a:pt x="376745" y="2179609"/>
                    <a:pt x="371228" y="2175422"/>
                  </a:cubicBezTo>
                  <a:close/>
                  <a:moveTo>
                    <a:pt x="391184" y="2150729"/>
                  </a:moveTo>
                  <a:lnTo>
                    <a:pt x="365961" y="2162301"/>
                  </a:lnTo>
                  <a:lnTo>
                    <a:pt x="458799" y="2223316"/>
                  </a:lnTo>
                  <a:lnTo>
                    <a:pt x="458654" y="2193333"/>
                  </a:lnTo>
                  <a:lnTo>
                    <a:pt x="456539" y="2194449"/>
                  </a:lnTo>
                  <a:cubicBezTo>
                    <a:pt x="434729" y="2180407"/>
                    <a:pt x="412918" y="2166005"/>
                    <a:pt x="391108" y="2151603"/>
                  </a:cubicBezTo>
                  <a:close/>
                  <a:moveTo>
                    <a:pt x="424360" y="2136841"/>
                  </a:moveTo>
                  <a:lnTo>
                    <a:pt x="425888" y="2138006"/>
                  </a:lnTo>
                  <a:lnTo>
                    <a:pt x="424360" y="2138641"/>
                  </a:lnTo>
                  <a:cubicBezTo>
                    <a:pt x="421142" y="2141161"/>
                    <a:pt x="416136" y="2142602"/>
                    <a:pt x="412203" y="2144402"/>
                  </a:cubicBezTo>
                  <a:lnTo>
                    <a:pt x="403720" y="2148388"/>
                  </a:lnTo>
                  <a:lnTo>
                    <a:pt x="400642" y="2146390"/>
                  </a:lnTo>
                  <a:lnTo>
                    <a:pt x="396268" y="2148396"/>
                  </a:lnTo>
                  <a:lnTo>
                    <a:pt x="396114" y="2151963"/>
                  </a:lnTo>
                  <a:lnTo>
                    <a:pt x="403720" y="2148388"/>
                  </a:lnTo>
                  <a:lnTo>
                    <a:pt x="454479" y="2181348"/>
                  </a:lnTo>
                  <a:lnTo>
                    <a:pt x="454394" y="2189768"/>
                  </a:lnTo>
                  <a:lnTo>
                    <a:pt x="458626" y="2187739"/>
                  </a:lnTo>
                  <a:lnTo>
                    <a:pt x="458608" y="2184029"/>
                  </a:lnTo>
                  <a:lnTo>
                    <a:pt x="454479" y="2181348"/>
                  </a:lnTo>
                  <a:lnTo>
                    <a:pt x="454721" y="2157508"/>
                  </a:lnTo>
                  <a:lnTo>
                    <a:pt x="456896" y="2158804"/>
                  </a:lnTo>
                  <a:lnTo>
                    <a:pt x="458484" y="2158449"/>
                  </a:lnTo>
                  <a:lnTo>
                    <a:pt x="458448" y="2151139"/>
                  </a:lnTo>
                  <a:lnTo>
                    <a:pt x="454751" y="2154483"/>
                  </a:lnTo>
                  <a:lnTo>
                    <a:pt x="454721" y="2157508"/>
                  </a:lnTo>
                  <a:lnTo>
                    <a:pt x="439824" y="2148632"/>
                  </a:lnTo>
                  <a:lnTo>
                    <a:pt x="425888" y="2138006"/>
                  </a:lnTo>
                  <a:lnTo>
                    <a:pt x="427176" y="2137471"/>
                  </a:lnTo>
                  <a:cubicBezTo>
                    <a:pt x="426863" y="2137831"/>
                    <a:pt x="425611" y="2138281"/>
                    <a:pt x="424360" y="2136841"/>
                  </a:cubicBezTo>
                  <a:close/>
                  <a:moveTo>
                    <a:pt x="458297" y="2119938"/>
                  </a:moveTo>
                  <a:lnTo>
                    <a:pt x="433478" y="2131324"/>
                  </a:lnTo>
                  <a:lnTo>
                    <a:pt x="444025" y="2138641"/>
                  </a:lnTo>
                  <a:lnTo>
                    <a:pt x="458433" y="2148029"/>
                  </a:lnTo>
                  <a:close/>
                  <a:moveTo>
                    <a:pt x="452947" y="2058761"/>
                  </a:moveTo>
                  <a:lnTo>
                    <a:pt x="452887" y="2058837"/>
                  </a:lnTo>
                  <a:lnTo>
                    <a:pt x="453207" y="2065413"/>
                  </a:lnTo>
                  <a:lnTo>
                    <a:pt x="327632" y="2119843"/>
                  </a:lnTo>
                  <a:cubicBezTo>
                    <a:pt x="284862" y="2141707"/>
                    <a:pt x="243710" y="2166631"/>
                    <a:pt x="204893" y="2195604"/>
                  </a:cubicBezTo>
                  <a:cubicBezTo>
                    <a:pt x="162842" y="2227277"/>
                    <a:pt x="123666" y="2262548"/>
                    <a:pt x="87725" y="2301419"/>
                  </a:cubicBezTo>
                  <a:cubicBezTo>
                    <a:pt x="67598" y="2323014"/>
                    <a:pt x="32016" y="2354686"/>
                    <a:pt x="20156" y="2383119"/>
                  </a:cubicBezTo>
                  <a:lnTo>
                    <a:pt x="13650" y="2395012"/>
                  </a:lnTo>
                  <a:lnTo>
                    <a:pt x="12473" y="2393849"/>
                  </a:lnTo>
                  <a:cubicBezTo>
                    <a:pt x="10272" y="2393759"/>
                    <a:pt x="10586" y="2398258"/>
                    <a:pt x="13596" y="2395109"/>
                  </a:cubicBezTo>
                  <a:lnTo>
                    <a:pt x="13650" y="2395012"/>
                  </a:lnTo>
                  <a:lnTo>
                    <a:pt x="17640" y="2398955"/>
                  </a:lnTo>
                  <a:cubicBezTo>
                    <a:pt x="20156" y="2403274"/>
                    <a:pt x="32016" y="2411193"/>
                    <a:pt x="37048" y="2412992"/>
                  </a:cubicBezTo>
                  <a:cubicBezTo>
                    <a:pt x="57894" y="2420910"/>
                    <a:pt x="34532" y="2424869"/>
                    <a:pt x="55019" y="2409393"/>
                  </a:cubicBezTo>
                  <a:cubicBezTo>
                    <a:pt x="59332" y="2405974"/>
                    <a:pt x="63195" y="2400845"/>
                    <a:pt x="66879" y="2395491"/>
                  </a:cubicBezTo>
                  <a:lnTo>
                    <a:pt x="74769" y="2384331"/>
                  </a:lnTo>
                  <a:lnTo>
                    <a:pt x="74491" y="2381411"/>
                  </a:lnTo>
                  <a:cubicBezTo>
                    <a:pt x="81321" y="2373856"/>
                    <a:pt x="87791" y="2365941"/>
                    <a:pt x="94620" y="2358386"/>
                  </a:cubicBezTo>
                  <a:lnTo>
                    <a:pt x="96680" y="2358265"/>
                  </a:lnTo>
                  <a:lnTo>
                    <a:pt x="116113" y="2335811"/>
                  </a:lnTo>
                  <a:lnTo>
                    <a:pt x="115407" y="2328364"/>
                  </a:lnTo>
                  <a:cubicBezTo>
                    <a:pt x="122953" y="2320790"/>
                    <a:pt x="130141" y="2313576"/>
                    <a:pt x="137328" y="2306002"/>
                  </a:cubicBezTo>
                  <a:cubicBezTo>
                    <a:pt x="139125" y="2304559"/>
                    <a:pt x="141640" y="2304559"/>
                    <a:pt x="143437" y="2305641"/>
                  </a:cubicBezTo>
                  <a:lnTo>
                    <a:pt x="145240" y="2306813"/>
                  </a:lnTo>
                  <a:lnTo>
                    <a:pt x="164288" y="2290286"/>
                  </a:lnTo>
                  <a:lnTo>
                    <a:pt x="162889" y="2289376"/>
                  </a:lnTo>
                  <a:cubicBezTo>
                    <a:pt x="160368" y="2287930"/>
                    <a:pt x="159648" y="2283595"/>
                    <a:pt x="162169" y="2281788"/>
                  </a:cubicBezTo>
                  <a:cubicBezTo>
                    <a:pt x="170813" y="2275284"/>
                    <a:pt x="179456" y="2268419"/>
                    <a:pt x="188100" y="2261555"/>
                  </a:cubicBezTo>
                  <a:cubicBezTo>
                    <a:pt x="189901" y="2260471"/>
                    <a:pt x="192062" y="2260109"/>
                    <a:pt x="193863" y="2261193"/>
                  </a:cubicBezTo>
                  <a:lnTo>
                    <a:pt x="196124" y="2262662"/>
                  </a:lnTo>
                  <a:lnTo>
                    <a:pt x="210454" y="2250229"/>
                  </a:lnTo>
                  <a:lnTo>
                    <a:pt x="209787" y="2243219"/>
                  </a:lnTo>
                  <a:cubicBezTo>
                    <a:pt x="218765" y="2236749"/>
                    <a:pt x="227743" y="2230278"/>
                    <a:pt x="236362" y="2223807"/>
                  </a:cubicBezTo>
                  <a:lnTo>
                    <a:pt x="241236" y="2223520"/>
                  </a:lnTo>
                  <a:lnTo>
                    <a:pt x="244788" y="2220438"/>
                  </a:lnTo>
                  <a:cubicBezTo>
                    <a:pt x="280010" y="2194885"/>
                    <a:pt x="317389" y="2172570"/>
                    <a:pt x="356205" y="2153135"/>
                  </a:cubicBezTo>
                  <a:cubicBezTo>
                    <a:pt x="375254" y="2143777"/>
                    <a:pt x="394662" y="2135139"/>
                    <a:pt x="414071" y="2126861"/>
                  </a:cubicBezTo>
                  <a:cubicBezTo>
                    <a:pt x="443452" y="2114444"/>
                    <a:pt x="453224" y="2110125"/>
                    <a:pt x="454302" y="2087940"/>
                  </a:cubicBezTo>
                  <a:lnTo>
                    <a:pt x="453207" y="2065413"/>
                  </a:lnTo>
                  <a:lnTo>
                    <a:pt x="453525" y="2065275"/>
                  </a:lnTo>
                  <a:close/>
                  <a:moveTo>
                    <a:pt x="513176" y="2011606"/>
                  </a:moveTo>
                  <a:lnTo>
                    <a:pt x="515078" y="2033310"/>
                  </a:lnTo>
                  <a:lnTo>
                    <a:pt x="535461" y="2025626"/>
                  </a:lnTo>
                  <a:lnTo>
                    <a:pt x="522301" y="2017205"/>
                  </a:lnTo>
                  <a:close/>
                  <a:moveTo>
                    <a:pt x="504468" y="1974185"/>
                  </a:moveTo>
                  <a:lnTo>
                    <a:pt x="503672" y="1974586"/>
                  </a:lnTo>
                  <a:lnTo>
                    <a:pt x="504511" y="1975135"/>
                  </a:lnTo>
                  <a:close/>
                  <a:moveTo>
                    <a:pt x="510837" y="1970974"/>
                  </a:moveTo>
                  <a:lnTo>
                    <a:pt x="510043" y="1971374"/>
                  </a:lnTo>
                  <a:lnTo>
                    <a:pt x="510450" y="1979021"/>
                  </a:lnTo>
                  <a:lnTo>
                    <a:pt x="511664" y="1979815"/>
                  </a:lnTo>
                  <a:lnTo>
                    <a:pt x="512628" y="1990117"/>
                  </a:lnTo>
                  <a:lnTo>
                    <a:pt x="513301" y="2000292"/>
                  </a:lnTo>
                  <a:lnTo>
                    <a:pt x="512628" y="1999869"/>
                  </a:lnTo>
                  <a:cubicBezTo>
                    <a:pt x="510479" y="1999146"/>
                    <a:pt x="512628" y="2004203"/>
                    <a:pt x="513345" y="2000952"/>
                  </a:cubicBezTo>
                  <a:lnTo>
                    <a:pt x="513301" y="2000292"/>
                  </a:lnTo>
                  <a:lnTo>
                    <a:pt x="544274" y="2019767"/>
                  </a:lnTo>
                  <a:lnTo>
                    <a:pt x="542362" y="2020456"/>
                  </a:lnTo>
                  <a:lnTo>
                    <a:pt x="540655" y="2023668"/>
                  </a:lnTo>
                  <a:lnTo>
                    <a:pt x="546105" y="2021614"/>
                  </a:lnTo>
                  <a:lnTo>
                    <a:pt x="545944" y="2020817"/>
                  </a:lnTo>
                  <a:lnTo>
                    <a:pt x="544274" y="2019767"/>
                  </a:lnTo>
                  <a:lnTo>
                    <a:pt x="562628" y="2013159"/>
                  </a:lnTo>
                  <a:lnTo>
                    <a:pt x="564787" y="2014571"/>
                  </a:lnTo>
                  <a:lnTo>
                    <a:pt x="572106" y="2011812"/>
                  </a:lnTo>
                  <a:lnTo>
                    <a:pt x="572454" y="2009621"/>
                  </a:lnTo>
                  <a:lnTo>
                    <a:pt x="562628" y="2013159"/>
                  </a:lnTo>
                  <a:lnTo>
                    <a:pt x="511664" y="1979815"/>
                  </a:lnTo>
                  <a:close/>
                  <a:moveTo>
                    <a:pt x="508831" y="1948607"/>
                  </a:moveTo>
                  <a:lnTo>
                    <a:pt x="509818" y="1967145"/>
                  </a:lnTo>
                  <a:lnTo>
                    <a:pt x="575901" y="2010381"/>
                  </a:lnTo>
                  <a:lnTo>
                    <a:pt x="594616" y="2003327"/>
                  </a:lnTo>
                  <a:lnTo>
                    <a:pt x="523133" y="1957259"/>
                  </a:lnTo>
                  <a:cubicBezTo>
                    <a:pt x="520260" y="1955267"/>
                    <a:pt x="515501" y="1953002"/>
                    <a:pt x="511012" y="1950421"/>
                  </a:cubicBezTo>
                  <a:close/>
                  <a:moveTo>
                    <a:pt x="761036" y="1925301"/>
                  </a:moveTo>
                  <a:lnTo>
                    <a:pt x="759977" y="1926142"/>
                  </a:lnTo>
                  <a:lnTo>
                    <a:pt x="761148" y="1925831"/>
                  </a:lnTo>
                  <a:close/>
                  <a:moveTo>
                    <a:pt x="510563" y="1909442"/>
                  </a:moveTo>
                  <a:lnTo>
                    <a:pt x="507408" y="1910958"/>
                  </a:lnTo>
                  <a:lnTo>
                    <a:pt x="507271" y="1915840"/>
                  </a:lnTo>
                  <a:lnTo>
                    <a:pt x="510132" y="1917708"/>
                  </a:lnTo>
                  <a:lnTo>
                    <a:pt x="509486" y="1930090"/>
                  </a:lnTo>
                  <a:cubicBezTo>
                    <a:pt x="509486" y="1931177"/>
                    <a:pt x="510204" y="1940958"/>
                    <a:pt x="508409" y="1936611"/>
                  </a:cubicBezTo>
                  <a:cubicBezTo>
                    <a:pt x="507331" y="1934800"/>
                    <a:pt x="508049" y="1935162"/>
                    <a:pt x="509127" y="1936249"/>
                  </a:cubicBezTo>
                  <a:cubicBezTo>
                    <a:pt x="515232" y="1944580"/>
                    <a:pt x="531033" y="1950739"/>
                    <a:pt x="539293" y="1956172"/>
                  </a:cubicBezTo>
                  <a:lnTo>
                    <a:pt x="603392" y="1997413"/>
                  </a:lnTo>
                  <a:lnTo>
                    <a:pt x="601063" y="1998556"/>
                  </a:lnTo>
                  <a:lnTo>
                    <a:pt x="600304" y="2001183"/>
                  </a:lnTo>
                  <a:lnTo>
                    <a:pt x="605774" y="1999120"/>
                  </a:lnTo>
                  <a:lnTo>
                    <a:pt x="605732" y="1998918"/>
                  </a:lnTo>
                  <a:lnTo>
                    <a:pt x="603392" y="1997413"/>
                  </a:lnTo>
                  <a:lnTo>
                    <a:pt x="619832" y="1989345"/>
                  </a:lnTo>
                  <a:lnTo>
                    <a:pt x="623385" y="1991666"/>
                  </a:lnTo>
                  <a:lnTo>
                    <a:pt x="627473" y="1989524"/>
                  </a:lnTo>
                  <a:lnTo>
                    <a:pt x="627638" y="1985515"/>
                  </a:lnTo>
                  <a:lnTo>
                    <a:pt x="619832" y="1989345"/>
                  </a:lnTo>
                  <a:lnTo>
                    <a:pt x="510132" y="1917708"/>
                  </a:lnTo>
                  <a:close/>
                  <a:moveTo>
                    <a:pt x="508027" y="1888875"/>
                  </a:moveTo>
                  <a:lnTo>
                    <a:pt x="507561" y="1905503"/>
                  </a:lnTo>
                  <a:lnTo>
                    <a:pt x="508409" y="1905095"/>
                  </a:lnTo>
                  <a:cubicBezTo>
                    <a:pt x="549708" y="1932264"/>
                    <a:pt x="591008" y="1959070"/>
                    <a:pt x="632307" y="1986239"/>
                  </a:cubicBezTo>
                  <a:lnTo>
                    <a:pt x="632274" y="1987008"/>
                  </a:lnTo>
                  <a:lnTo>
                    <a:pt x="648387" y="1978566"/>
                  </a:lnTo>
                  <a:lnTo>
                    <a:pt x="543733" y="1910875"/>
                  </a:lnTo>
                  <a:cubicBezTo>
                    <a:pt x="538355" y="1907641"/>
                    <a:pt x="529122" y="1903418"/>
                    <a:pt x="520427" y="1898612"/>
                  </a:cubicBezTo>
                  <a:close/>
                  <a:moveTo>
                    <a:pt x="821963" y="1876905"/>
                  </a:moveTo>
                  <a:lnTo>
                    <a:pt x="821830" y="1877011"/>
                  </a:lnTo>
                  <a:lnTo>
                    <a:pt x="822511" y="1877480"/>
                  </a:lnTo>
                  <a:close/>
                  <a:moveTo>
                    <a:pt x="508900" y="1857723"/>
                  </a:moveTo>
                  <a:lnTo>
                    <a:pt x="508384" y="1876117"/>
                  </a:lnTo>
                  <a:lnTo>
                    <a:pt x="508594" y="1877095"/>
                  </a:lnTo>
                  <a:cubicBezTo>
                    <a:pt x="517558" y="1890032"/>
                    <a:pt x="545526" y="1900813"/>
                    <a:pt x="558793" y="1909078"/>
                  </a:cubicBezTo>
                  <a:lnTo>
                    <a:pt x="658115" y="1973468"/>
                  </a:lnTo>
                  <a:lnTo>
                    <a:pt x="673968" y="1965162"/>
                  </a:lnTo>
                  <a:lnTo>
                    <a:pt x="672457" y="1964060"/>
                  </a:lnTo>
                  <a:cubicBezTo>
                    <a:pt x="653453" y="1956513"/>
                    <a:pt x="633732" y="1939264"/>
                    <a:pt x="616521" y="1928124"/>
                  </a:cubicBezTo>
                  <a:cubicBezTo>
                    <a:pt x="598952" y="1916624"/>
                    <a:pt x="580575" y="1902160"/>
                    <a:pt x="561706" y="1888640"/>
                  </a:cubicBezTo>
                  <a:close/>
                  <a:moveTo>
                    <a:pt x="504650" y="1852299"/>
                  </a:moveTo>
                  <a:cubicBezTo>
                    <a:pt x="501781" y="1853018"/>
                    <a:pt x="499630" y="1853018"/>
                    <a:pt x="503933" y="1854815"/>
                  </a:cubicBezTo>
                  <a:lnTo>
                    <a:pt x="504640" y="1855229"/>
                  </a:lnTo>
                  <a:lnTo>
                    <a:pt x="504818" y="1852427"/>
                  </a:lnTo>
                  <a:close/>
                  <a:moveTo>
                    <a:pt x="857776" y="1838784"/>
                  </a:moveTo>
                  <a:lnTo>
                    <a:pt x="857599" y="1838992"/>
                  </a:lnTo>
                  <a:lnTo>
                    <a:pt x="858679" y="1839804"/>
                  </a:lnTo>
                  <a:close/>
                  <a:moveTo>
                    <a:pt x="512617" y="1828404"/>
                  </a:moveTo>
                  <a:lnTo>
                    <a:pt x="509881" y="1847214"/>
                  </a:lnTo>
                  <a:lnTo>
                    <a:pt x="683825" y="1959997"/>
                  </a:lnTo>
                  <a:lnTo>
                    <a:pt x="702788" y="1950061"/>
                  </a:lnTo>
                  <a:close/>
                  <a:moveTo>
                    <a:pt x="516741" y="1800046"/>
                  </a:moveTo>
                  <a:lnTo>
                    <a:pt x="514244" y="1817213"/>
                  </a:lnTo>
                  <a:lnTo>
                    <a:pt x="515725" y="1817779"/>
                  </a:lnTo>
                  <a:cubicBezTo>
                    <a:pt x="517530" y="1819173"/>
                    <a:pt x="519877" y="1821241"/>
                    <a:pt x="521682" y="1822860"/>
                  </a:cubicBezTo>
                  <a:cubicBezTo>
                    <a:pt x="540455" y="1840488"/>
                    <a:pt x="569335" y="1853079"/>
                    <a:pt x="590996" y="1867109"/>
                  </a:cubicBezTo>
                  <a:lnTo>
                    <a:pt x="712139" y="1944889"/>
                  </a:lnTo>
                  <a:lnTo>
                    <a:pt x="710377" y="1946085"/>
                  </a:lnTo>
                  <a:lnTo>
                    <a:pt x="712373" y="1945039"/>
                  </a:lnTo>
                  <a:lnTo>
                    <a:pt x="712139" y="1944889"/>
                  </a:lnTo>
                  <a:lnTo>
                    <a:pt x="723713" y="1937034"/>
                  </a:lnTo>
                  <a:lnTo>
                    <a:pt x="726272" y="1937757"/>
                  </a:lnTo>
                  <a:lnTo>
                    <a:pt x="728505" y="1936586"/>
                  </a:lnTo>
                  <a:lnTo>
                    <a:pt x="724796" y="1933706"/>
                  </a:lnTo>
                  <a:cubicBezTo>
                    <a:pt x="721321" y="1931683"/>
                    <a:pt x="717711" y="1929884"/>
                    <a:pt x="716628" y="1929344"/>
                  </a:cubicBezTo>
                  <a:cubicBezTo>
                    <a:pt x="692441" y="1917113"/>
                    <a:pt x="669697" y="1899126"/>
                    <a:pt x="646953" y="1884376"/>
                  </a:cubicBezTo>
                  <a:cubicBezTo>
                    <a:pt x="619155" y="1866749"/>
                    <a:pt x="591357" y="1848762"/>
                    <a:pt x="563920" y="1830775"/>
                  </a:cubicBezTo>
                  <a:cubicBezTo>
                    <a:pt x="557964" y="1826997"/>
                    <a:pt x="548668" y="1819083"/>
                    <a:pt x="539056" y="1811933"/>
                  </a:cubicBezTo>
                  <a:close/>
                  <a:moveTo>
                    <a:pt x="520327" y="1775392"/>
                  </a:moveTo>
                  <a:lnTo>
                    <a:pt x="518231" y="1789802"/>
                  </a:lnTo>
                  <a:lnTo>
                    <a:pt x="737520" y="1931134"/>
                  </a:lnTo>
                  <a:lnTo>
                    <a:pt x="747706" y="1922983"/>
                  </a:lnTo>
                  <a:close/>
                  <a:moveTo>
                    <a:pt x="518055" y="1753403"/>
                  </a:moveTo>
                  <a:lnTo>
                    <a:pt x="517585" y="1754272"/>
                  </a:lnTo>
                  <a:lnTo>
                    <a:pt x="517635" y="1755562"/>
                  </a:lnTo>
                  <a:close/>
                  <a:moveTo>
                    <a:pt x="525527" y="1747272"/>
                  </a:moveTo>
                  <a:lnTo>
                    <a:pt x="523381" y="1754397"/>
                  </a:lnTo>
                  <a:lnTo>
                    <a:pt x="521854" y="1764895"/>
                  </a:lnTo>
                  <a:lnTo>
                    <a:pt x="523723" y="1766233"/>
                  </a:lnTo>
                  <a:cubicBezTo>
                    <a:pt x="526868" y="1768257"/>
                    <a:pt x="530462" y="1770505"/>
                    <a:pt x="532259" y="1771765"/>
                  </a:cubicBezTo>
                  <a:cubicBezTo>
                    <a:pt x="558854" y="1789393"/>
                    <a:pt x="585449" y="1806301"/>
                    <a:pt x="612404" y="1823570"/>
                  </a:cubicBezTo>
                  <a:lnTo>
                    <a:pt x="755669" y="1916611"/>
                  </a:lnTo>
                  <a:lnTo>
                    <a:pt x="769622" y="1905446"/>
                  </a:lnTo>
                  <a:lnTo>
                    <a:pt x="767033" y="1903346"/>
                  </a:lnTo>
                  <a:cubicBezTo>
                    <a:pt x="763260" y="1901277"/>
                    <a:pt x="759217" y="1899478"/>
                    <a:pt x="756880" y="1898039"/>
                  </a:cubicBezTo>
                  <a:cubicBezTo>
                    <a:pt x="728848" y="1879692"/>
                    <a:pt x="700815" y="1861704"/>
                    <a:pt x="672423" y="1843356"/>
                  </a:cubicBezTo>
                  <a:cubicBezTo>
                    <a:pt x="639718" y="1822131"/>
                    <a:pt x="607013" y="1800905"/>
                    <a:pt x="573949" y="1779679"/>
                  </a:cubicBezTo>
                  <a:cubicBezTo>
                    <a:pt x="567659" y="1775542"/>
                    <a:pt x="557596" y="1766818"/>
                    <a:pt x="547174" y="1758948"/>
                  </a:cubicBezTo>
                  <a:close/>
                  <a:moveTo>
                    <a:pt x="518243" y="1743344"/>
                  </a:moveTo>
                  <a:lnTo>
                    <a:pt x="519844" y="1744208"/>
                  </a:lnTo>
                  <a:lnTo>
                    <a:pt x="519881" y="1744020"/>
                  </a:lnTo>
                  <a:close/>
                  <a:moveTo>
                    <a:pt x="533310" y="1721428"/>
                  </a:moveTo>
                  <a:lnTo>
                    <a:pt x="528156" y="1738542"/>
                  </a:lnTo>
                  <a:lnTo>
                    <a:pt x="777042" y="1899507"/>
                  </a:lnTo>
                  <a:lnTo>
                    <a:pt x="791621" y="1887841"/>
                  </a:lnTo>
                  <a:close/>
                  <a:moveTo>
                    <a:pt x="947189" y="1693969"/>
                  </a:moveTo>
                  <a:lnTo>
                    <a:pt x="946200" y="1695991"/>
                  </a:lnTo>
                  <a:lnTo>
                    <a:pt x="947480" y="1695689"/>
                  </a:lnTo>
                  <a:close/>
                  <a:moveTo>
                    <a:pt x="541628" y="1693811"/>
                  </a:moveTo>
                  <a:lnTo>
                    <a:pt x="536085" y="1712216"/>
                  </a:lnTo>
                  <a:lnTo>
                    <a:pt x="543086" y="1717573"/>
                  </a:lnTo>
                  <a:cubicBezTo>
                    <a:pt x="547635" y="1720087"/>
                    <a:pt x="552410" y="1722332"/>
                    <a:pt x="555113" y="1724128"/>
                  </a:cubicBezTo>
                  <a:lnTo>
                    <a:pt x="651694" y="1786259"/>
                  </a:lnTo>
                  <a:lnTo>
                    <a:pt x="799587" y="1881467"/>
                  </a:lnTo>
                  <a:lnTo>
                    <a:pt x="813051" y="1870692"/>
                  </a:lnTo>
                  <a:lnTo>
                    <a:pt x="805889" y="1865359"/>
                  </a:lnTo>
                  <a:cubicBezTo>
                    <a:pt x="800979" y="1862666"/>
                    <a:pt x="795844" y="1860241"/>
                    <a:pt x="792600" y="1858087"/>
                  </a:cubicBezTo>
                  <a:cubicBezTo>
                    <a:pt x="760166" y="1837257"/>
                    <a:pt x="727733" y="1816426"/>
                    <a:pt x="694939" y="1795237"/>
                  </a:cubicBezTo>
                  <a:cubicBezTo>
                    <a:pt x="659622" y="1772252"/>
                    <a:pt x="623584" y="1749267"/>
                    <a:pt x="588268" y="1726282"/>
                  </a:cubicBezTo>
                  <a:cubicBezTo>
                    <a:pt x="581781" y="1721973"/>
                    <a:pt x="560091" y="1703320"/>
                    <a:pt x="545242" y="1695021"/>
                  </a:cubicBezTo>
                  <a:close/>
                  <a:moveTo>
                    <a:pt x="548962" y="1669457"/>
                  </a:moveTo>
                  <a:lnTo>
                    <a:pt x="543960" y="1686067"/>
                  </a:lnTo>
                  <a:lnTo>
                    <a:pt x="820861" y="1864442"/>
                  </a:lnTo>
                  <a:lnTo>
                    <a:pt x="833876" y="1854027"/>
                  </a:lnTo>
                  <a:close/>
                  <a:moveTo>
                    <a:pt x="559455" y="1643800"/>
                  </a:moveTo>
                  <a:lnTo>
                    <a:pt x="554143" y="1654858"/>
                  </a:lnTo>
                  <a:lnTo>
                    <a:pt x="553600" y="1660656"/>
                  </a:lnTo>
                  <a:cubicBezTo>
                    <a:pt x="557917" y="1667865"/>
                    <a:pt x="575905" y="1675074"/>
                    <a:pt x="582741" y="1679400"/>
                  </a:cubicBezTo>
                  <a:cubicBezTo>
                    <a:pt x="615479" y="1700667"/>
                    <a:pt x="647858" y="1721934"/>
                    <a:pt x="680236" y="1742841"/>
                  </a:cubicBezTo>
                  <a:lnTo>
                    <a:pt x="840915" y="1846805"/>
                  </a:lnTo>
                  <a:lnTo>
                    <a:pt x="851202" y="1834175"/>
                  </a:lnTo>
                  <a:lnTo>
                    <a:pt x="840871" y="1826377"/>
                  </a:lnTo>
                  <a:cubicBezTo>
                    <a:pt x="835205" y="1823223"/>
                    <a:pt x="829179" y="1820339"/>
                    <a:pt x="825221" y="1817816"/>
                  </a:cubicBezTo>
                  <a:cubicBezTo>
                    <a:pt x="789605" y="1795107"/>
                    <a:pt x="754348" y="1772038"/>
                    <a:pt x="719091" y="1749329"/>
                  </a:cubicBezTo>
                  <a:cubicBezTo>
                    <a:pt x="682755" y="1725178"/>
                    <a:pt x="646059" y="1701388"/>
                    <a:pt x="609363" y="1677958"/>
                  </a:cubicBezTo>
                  <a:cubicBezTo>
                    <a:pt x="603697" y="1674443"/>
                    <a:pt x="580425" y="1654708"/>
                    <a:pt x="565045" y="1645821"/>
                  </a:cubicBezTo>
                  <a:close/>
                  <a:moveTo>
                    <a:pt x="571173" y="1619409"/>
                  </a:moveTo>
                  <a:lnTo>
                    <a:pt x="562905" y="1636619"/>
                  </a:lnTo>
                  <a:lnTo>
                    <a:pt x="856998" y="1827058"/>
                  </a:lnTo>
                  <a:lnTo>
                    <a:pt x="868956" y="1812376"/>
                  </a:lnTo>
                  <a:close/>
                  <a:moveTo>
                    <a:pt x="583792" y="1595348"/>
                  </a:moveTo>
                  <a:lnTo>
                    <a:pt x="580595" y="1599795"/>
                  </a:lnTo>
                  <a:lnTo>
                    <a:pt x="577201" y="1606862"/>
                  </a:lnTo>
                  <a:lnTo>
                    <a:pt x="578701" y="1612654"/>
                  </a:lnTo>
                  <a:cubicBezTo>
                    <a:pt x="584816" y="1620939"/>
                    <a:pt x="601723" y="1627424"/>
                    <a:pt x="610356" y="1633188"/>
                  </a:cubicBezTo>
                  <a:cubicBezTo>
                    <a:pt x="646328" y="1656604"/>
                    <a:pt x="682300" y="1679660"/>
                    <a:pt x="718272" y="1703437"/>
                  </a:cubicBezTo>
                  <a:lnTo>
                    <a:pt x="875107" y="1804824"/>
                  </a:lnTo>
                  <a:lnTo>
                    <a:pt x="885797" y="1791699"/>
                  </a:lnTo>
                  <a:lnTo>
                    <a:pt x="872233" y="1781205"/>
                  </a:lnTo>
                  <a:cubicBezTo>
                    <a:pt x="866207" y="1777828"/>
                    <a:pt x="859822" y="1774766"/>
                    <a:pt x="856045" y="1772244"/>
                  </a:cubicBezTo>
                  <a:cubicBezTo>
                    <a:pt x="820433" y="1749188"/>
                    <a:pt x="784821" y="1726132"/>
                    <a:pt x="749208" y="1703076"/>
                  </a:cubicBezTo>
                  <a:cubicBezTo>
                    <a:pt x="711078" y="1678579"/>
                    <a:pt x="673307" y="1654082"/>
                    <a:pt x="635537" y="1629585"/>
                  </a:cubicBezTo>
                  <a:cubicBezTo>
                    <a:pt x="627443" y="1624181"/>
                    <a:pt x="604578" y="1607025"/>
                    <a:pt x="591375" y="1598936"/>
                  </a:cubicBezTo>
                  <a:close/>
                  <a:moveTo>
                    <a:pt x="600137" y="1572608"/>
                  </a:moveTo>
                  <a:lnTo>
                    <a:pt x="589059" y="1588021"/>
                  </a:lnTo>
                  <a:lnTo>
                    <a:pt x="891978" y="1784111"/>
                  </a:lnTo>
                  <a:lnTo>
                    <a:pt x="892922" y="1782952"/>
                  </a:lnTo>
                  <a:lnTo>
                    <a:pt x="901282" y="1766979"/>
                  </a:lnTo>
                  <a:close/>
                  <a:moveTo>
                    <a:pt x="617004" y="1552019"/>
                  </a:moveTo>
                  <a:lnTo>
                    <a:pt x="613024" y="1554681"/>
                  </a:lnTo>
                  <a:lnTo>
                    <a:pt x="604867" y="1566028"/>
                  </a:lnTo>
                  <a:lnTo>
                    <a:pt x="608788" y="1570104"/>
                  </a:lnTo>
                  <a:cubicBezTo>
                    <a:pt x="623484" y="1580698"/>
                    <a:pt x="651289" y="1593627"/>
                    <a:pt x="658038" y="1598230"/>
                  </a:cubicBezTo>
                  <a:cubicBezTo>
                    <a:pt x="695833" y="1622779"/>
                    <a:pt x="733987" y="1647329"/>
                    <a:pt x="772141" y="1671878"/>
                  </a:cubicBezTo>
                  <a:lnTo>
                    <a:pt x="876886" y="1739750"/>
                  </a:lnTo>
                  <a:cubicBezTo>
                    <a:pt x="884085" y="1744443"/>
                    <a:pt x="897043" y="1756718"/>
                    <a:pt x="905322" y="1758162"/>
                  </a:cubicBezTo>
                  <a:lnTo>
                    <a:pt x="905748" y="1758447"/>
                  </a:lnTo>
                  <a:lnTo>
                    <a:pt x="907877" y="1754380"/>
                  </a:lnTo>
                  <a:lnTo>
                    <a:pt x="908516" y="1752476"/>
                  </a:lnTo>
                  <a:lnTo>
                    <a:pt x="911873" y="1746745"/>
                  </a:lnTo>
                  <a:lnTo>
                    <a:pt x="913137" y="1744331"/>
                  </a:lnTo>
                  <a:lnTo>
                    <a:pt x="751624" y="1639386"/>
                  </a:lnTo>
                  <a:lnTo>
                    <a:pt x="645800" y="1570793"/>
                  </a:lnTo>
                  <a:cubicBezTo>
                    <a:pt x="639321" y="1566460"/>
                    <a:pt x="625283" y="1553103"/>
                    <a:pt x="617004" y="1552019"/>
                  </a:cubicBezTo>
                  <a:close/>
                  <a:moveTo>
                    <a:pt x="632077" y="1528174"/>
                  </a:moveTo>
                  <a:lnTo>
                    <a:pt x="621373" y="1543065"/>
                  </a:lnTo>
                  <a:lnTo>
                    <a:pt x="917889" y="1735253"/>
                  </a:lnTo>
                  <a:lnTo>
                    <a:pt x="926742" y="1718340"/>
                  </a:lnTo>
                  <a:close/>
                  <a:moveTo>
                    <a:pt x="653005" y="1511231"/>
                  </a:moveTo>
                  <a:cubicBezTo>
                    <a:pt x="653005" y="1511231"/>
                    <a:pt x="649938" y="1515737"/>
                    <a:pt x="646555" y="1519161"/>
                  </a:cubicBezTo>
                  <a:lnTo>
                    <a:pt x="640401" y="1520224"/>
                  </a:lnTo>
                  <a:lnTo>
                    <a:pt x="639058" y="1521498"/>
                  </a:lnTo>
                  <a:lnTo>
                    <a:pt x="647665" y="1530577"/>
                  </a:lnTo>
                  <a:cubicBezTo>
                    <a:pt x="662636" y="1541508"/>
                    <a:pt x="690446" y="1554214"/>
                    <a:pt x="697754" y="1558810"/>
                  </a:cubicBezTo>
                  <a:cubicBezTo>
                    <a:pt x="733120" y="1581878"/>
                    <a:pt x="768485" y="1604587"/>
                    <a:pt x="804212" y="1627655"/>
                  </a:cubicBezTo>
                  <a:cubicBezTo>
                    <a:pt x="836330" y="1648561"/>
                    <a:pt x="869170" y="1669827"/>
                    <a:pt x="901649" y="1690733"/>
                  </a:cubicBezTo>
                  <a:cubicBezTo>
                    <a:pt x="908866" y="1695419"/>
                    <a:pt x="922218" y="1708035"/>
                    <a:pt x="930879" y="1709837"/>
                  </a:cubicBezTo>
                  <a:lnTo>
                    <a:pt x="931109" y="1709996"/>
                  </a:lnTo>
                  <a:lnTo>
                    <a:pt x="931465" y="1709317"/>
                  </a:lnTo>
                  <a:lnTo>
                    <a:pt x="932323" y="1704881"/>
                  </a:lnTo>
                  <a:lnTo>
                    <a:pt x="937310" y="1694850"/>
                  </a:lnTo>
                  <a:lnTo>
                    <a:pt x="937451" y="1694942"/>
                  </a:lnTo>
                  <a:lnTo>
                    <a:pt x="937756" y="1693952"/>
                  </a:lnTo>
                  <a:lnTo>
                    <a:pt x="937310" y="1694850"/>
                  </a:lnTo>
                  <a:lnTo>
                    <a:pt x="777868" y="1591971"/>
                  </a:lnTo>
                  <a:cubicBezTo>
                    <a:pt x="745389" y="1570705"/>
                    <a:pt x="712911" y="1549799"/>
                    <a:pt x="680432" y="1528532"/>
                  </a:cubicBezTo>
                  <a:cubicBezTo>
                    <a:pt x="675019" y="1525649"/>
                    <a:pt x="659501" y="1510871"/>
                    <a:pt x="653005" y="1511231"/>
                  </a:cubicBezTo>
                  <a:close/>
                  <a:moveTo>
                    <a:pt x="985339" y="1495418"/>
                  </a:moveTo>
                  <a:lnTo>
                    <a:pt x="985283" y="1496120"/>
                  </a:lnTo>
                  <a:lnTo>
                    <a:pt x="985837" y="1495754"/>
                  </a:lnTo>
                  <a:close/>
                  <a:moveTo>
                    <a:pt x="674395" y="1487992"/>
                  </a:moveTo>
                  <a:lnTo>
                    <a:pt x="658358" y="1503198"/>
                  </a:lnTo>
                  <a:lnTo>
                    <a:pt x="940390" y="1685410"/>
                  </a:lnTo>
                  <a:lnTo>
                    <a:pt x="946853" y="1664454"/>
                  </a:lnTo>
                  <a:close/>
                  <a:moveTo>
                    <a:pt x="693456" y="1469919"/>
                  </a:moveTo>
                  <a:lnTo>
                    <a:pt x="680597" y="1482112"/>
                  </a:lnTo>
                  <a:lnTo>
                    <a:pt x="685072" y="1486889"/>
                  </a:lnTo>
                  <a:cubicBezTo>
                    <a:pt x="698812" y="1496905"/>
                    <a:pt x="724974" y="1508950"/>
                    <a:pt x="731463" y="1513281"/>
                  </a:cubicBezTo>
                  <a:lnTo>
                    <a:pt x="837822" y="1582217"/>
                  </a:lnTo>
                  <a:cubicBezTo>
                    <a:pt x="867386" y="1601345"/>
                    <a:pt x="896950" y="1620474"/>
                    <a:pt x="926514" y="1639603"/>
                  </a:cubicBezTo>
                  <a:cubicBezTo>
                    <a:pt x="929218" y="1641407"/>
                    <a:pt x="934176" y="1645558"/>
                    <a:pt x="939268" y="1649302"/>
                  </a:cubicBezTo>
                  <a:lnTo>
                    <a:pt x="949788" y="1654935"/>
                  </a:lnTo>
                  <a:lnTo>
                    <a:pt x="954695" y="1639026"/>
                  </a:lnTo>
                  <a:lnTo>
                    <a:pt x="807897" y="1543959"/>
                  </a:lnTo>
                  <a:cubicBezTo>
                    <a:pt x="776891" y="1524109"/>
                    <a:pt x="746606" y="1504258"/>
                    <a:pt x="715960" y="1484408"/>
                  </a:cubicBezTo>
                  <a:cubicBezTo>
                    <a:pt x="713617" y="1482964"/>
                    <a:pt x="709290" y="1479355"/>
                    <a:pt x="704829" y="1476062"/>
                  </a:cubicBezTo>
                  <a:close/>
                  <a:moveTo>
                    <a:pt x="719349" y="1451993"/>
                  </a:moveTo>
                  <a:lnTo>
                    <a:pt x="701707" y="1463462"/>
                  </a:lnTo>
                  <a:lnTo>
                    <a:pt x="957638" y="1629481"/>
                  </a:lnTo>
                  <a:lnTo>
                    <a:pt x="961992" y="1615365"/>
                  </a:lnTo>
                  <a:lnTo>
                    <a:pt x="962826" y="1610004"/>
                  </a:lnTo>
                  <a:close/>
                  <a:moveTo>
                    <a:pt x="989957" y="1437788"/>
                  </a:moveTo>
                  <a:lnTo>
                    <a:pt x="989902" y="1438472"/>
                  </a:lnTo>
                  <a:lnTo>
                    <a:pt x="990531" y="1438158"/>
                  </a:lnTo>
                  <a:close/>
                  <a:moveTo>
                    <a:pt x="742902" y="1436682"/>
                  </a:moveTo>
                  <a:lnTo>
                    <a:pt x="725918" y="1447723"/>
                  </a:lnTo>
                  <a:lnTo>
                    <a:pt x="727719" y="1449647"/>
                  </a:lnTo>
                  <a:cubicBezTo>
                    <a:pt x="741791" y="1460029"/>
                    <a:pt x="768314" y="1472496"/>
                    <a:pt x="774793" y="1476832"/>
                  </a:cubicBezTo>
                  <a:cubicBezTo>
                    <a:pt x="807188" y="1497428"/>
                    <a:pt x="839223" y="1518385"/>
                    <a:pt x="871258" y="1539342"/>
                  </a:cubicBezTo>
                  <a:cubicBezTo>
                    <a:pt x="898614" y="1557048"/>
                    <a:pt x="925969" y="1574753"/>
                    <a:pt x="953325" y="1592458"/>
                  </a:cubicBezTo>
                  <a:lnTo>
                    <a:pt x="964346" y="1600226"/>
                  </a:lnTo>
                  <a:lnTo>
                    <a:pt x="967136" y="1582290"/>
                  </a:lnTo>
                  <a:lnTo>
                    <a:pt x="832384" y="1494537"/>
                  </a:lnTo>
                  <a:cubicBezTo>
                    <a:pt x="805388" y="1477193"/>
                    <a:pt x="778032" y="1454429"/>
                    <a:pt x="749237" y="1440337"/>
                  </a:cubicBezTo>
                  <a:close/>
                  <a:moveTo>
                    <a:pt x="763807" y="1423093"/>
                  </a:moveTo>
                  <a:lnTo>
                    <a:pt x="751836" y="1430875"/>
                  </a:lnTo>
                  <a:lnTo>
                    <a:pt x="968802" y="1571574"/>
                  </a:lnTo>
                  <a:lnTo>
                    <a:pt x="971096" y="1556826"/>
                  </a:lnTo>
                  <a:close/>
                  <a:moveTo>
                    <a:pt x="787076" y="1407966"/>
                  </a:moveTo>
                  <a:lnTo>
                    <a:pt x="770886" y="1418491"/>
                  </a:lnTo>
                  <a:lnTo>
                    <a:pt x="772667" y="1420305"/>
                  </a:lnTo>
                  <a:cubicBezTo>
                    <a:pt x="785052" y="1429370"/>
                    <a:pt x="805677" y="1438183"/>
                    <a:pt x="813766" y="1443565"/>
                  </a:cubicBezTo>
                  <a:cubicBezTo>
                    <a:pt x="841446" y="1461505"/>
                    <a:pt x="869125" y="1479445"/>
                    <a:pt x="897165" y="1497384"/>
                  </a:cubicBezTo>
                  <a:cubicBezTo>
                    <a:pt x="919093" y="1511377"/>
                    <a:pt x="946054" y="1524294"/>
                    <a:pt x="965825" y="1541875"/>
                  </a:cubicBezTo>
                  <a:cubicBezTo>
                    <a:pt x="966724" y="1542593"/>
                    <a:pt x="969600" y="1544925"/>
                    <a:pt x="972565" y="1547033"/>
                  </a:cubicBezTo>
                  <a:lnTo>
                    <a:pt x="972615" y="1547059"/>
                  </a:lnTo>
                  <a:lnTo>
                    <a:pt x="975362" y="1529393"/>
                  </a:lnTo>
                  <a:lnTo>
                    <a:pt x="854387" y="1451100"/>
                  </a:lnTo>
                  <a:cubicBezTo>
                    <a:pt x="834615" y="1438183"/>
                    <a:pt x="813047" y="1418808"/>
                    <a:pt x="791119" y="1409838"/>
                  </a:cubicBezTo>
                  <a:close/>
                  <a:moveTo>
                    <a:pt x="810570" y="1393562"/>
                  </a:moveTo>
                  <a:lnTo>
                    <a:pt x="806181" y="1395546"/>
                  </a:lnTo>
                  <a:lnTo>
                    <a:pt x="796645" y="1401745"/>
                  </a:lnTo>
                  <a:lnTo>
                    <a:pt x="976348" y="1518622"/>
                  </a:lnTo>
                  <a:lnTo>
                    <a:pt x="977156" y="1501241"/>
                  </a:lnTo>
                  <a:close/>
                  <a:moveTo>
                    <a:pt x="810015" y="1381162"/>
                  </a:moveTo>
                  <a:lnTo>
                    <a:pt x="811776" y="1384163"/>
                  </a:lnTo>
                  <a:lnTo>
                    <a:pt x="812864" y="1383562"/>
                  </a:lnTo>
                  <a:lnTo>
                    <a:pt x="812539" y="1383330"/>
                  </a:lnTo>
                  <a:cubicBezTo>
                    <a:pt x="812179" y="1382607"/>
                    <a:pt x="810375" y="1382246"/>
                    <a:pt x="810015" y="1381162"/>
                  </a:cubicBezTo>
                  <a:close/>
                  <a:moveTo>
                    <a:pt x="839061" y="1380683"/>
                  </a:moveTo>
                  <a:lnTo>
                    <a:pt x="820543" y="1389054"/>
                  </a:lnTo>
                  <a:lnTo>
                    <a:pt x="867675" y="1422762"/>
                  </a:lnTo>
                  <a:cubicBezTo>
                    <a:pt x="888098" y="1434642"/>
                    <a:pt x="909197" y="1445663"/>
                    <a:pt x="926869" y="1457045"/>
                  </a:cubicBezTo>
                  <a:cubicBezTo>
                    <a:pt x="935345" y="1462646"/>
                    <a:pt x="944722" y="1467976"/>
                    <a:pt x="953919" y="1473577"/>
                  </a:cubicBezTo>
                  <a:lnTo>
                    <a:pt x="977670" y="1490184"/>
                  </a:lnTo>
                  <a:lnTo>
                    <a:pt x="978500" y="1472322"/>
                  </a:lnTo>
                  <a:lnTo>
                    <a:pt x="880344" y="1407902"/>
                  </a:lnTo>
                  <a:cubicBezTo>
                    <a:pt x="874573" y="1404107"/>
                    <a:pt x="866549" y="1397151"/>
                    <a:pt x="858253" y="1390918"/>
                  </a:cubicBezTo>
                  <a:close/>
                  <a:moveTo>
                    <a:pt x="865283" y="1368829"/>
                  </a:moveTo>
                  <a:lnTo>
                    <a:pt x="849429" y="1375996"/>
                  </a:lnTo>
                  <a:lnTo>
                    <a:pt x="979034" y="1460829"/>
                  </a:lnTo>
                  <a:lnTo>
                    <a:pt x="979864" y="1442965"/>
                  </a:lnTo>
                  <a:close/>
                  <a:moveTo>
                    <a:pt x="893838" y="1355921"/>
                  </a:moveTo>
                  <a:lnTo>
                    <a:pt x="875646" y="1364145"/>
                  </a:lnTo>
                  <a:lnTo>
                    <a:pt x="980273" y="1431549"/>
                  </a:lnTo>
                  <a:lnTo>
                    <a:pt x="979572" y="1412810"/>
                  </a:lnTo>
                  <a:lnTo>
                    <a:pt x="916766" y="1371934"/>
                  </a:lnTo>
                  <a:cubicBezTo>
                    <a:pt x="912827" y="1369249"/>
                    <a:pt x="907187" y="1364417"/>
                    <a:pt x="901324" y="1360031"/>
                  </a:cubicBezTo>
                  <a:close/>
                  <a:moveTo>
                    <a:pt x="861621" y="1355109"/>
                  </a:moveTo>
                  <a:lnTo>
                    <a:pt x="861459" y="1358851"/>
                  </a:lnTo>
                  <a:lnTo>
                    <a:pt x="865108" y="1357355"/>
                  </a:lnTo>
                  <a:close/>
                  <a:moveTo>
                    <a:pt x="917562" y="1345196"/>
                  </a:moveTo>
                  <a:lnTo>
                    <a:pt x="902979" y="1351789"/>
                  </a:lnTo>
                  <a:lnTo>
                    <a:pt x="910678" y="1356541"/>
                  </a:lnTo>
                  <a:lnTo>
                    <a:pt x="979144" y="1401351"/>
                  </a:lnTo>
                  <a:lnTo>
                    <a:pt x="978512" y="1384465"/>
                  </a:lnTo>
                  <a:close/>
                  <a:moveTo>
                    <a:pt x="918857" y="1334647"/>
                  </a:moveTo>
                  <a:lnTo>
                    <a:pt x="918826" y="1335347"/>
                  </a:lnTo>
                  <a:lnTo>
                    <a:pt x="919512" y="1335066"/>
                  </a:lnTo>
                  <a:close/>
                  <a:moveTo>
                    <a:pt x="946992" y="1333683"/>
                  </a:moveTo>
                  <a:lnTo>
                    <a:pt x="928246" y="1340646"/>
                  </a:lnTo>
                  <a:lnTo>
                    <a:pt x="976854" y="1371700"/>
                  </a:lnTo>
                  <a:lnTo>
                    <a:pt x="977469" y="1380531"/>
                  </a:lnTo>
                  <a:lnTo>
                    <a:pt x="978349" y="1380116"/>
                  </a:lnTo>
                  <a:lnTo>
                    <a:pt x="978064" y="1372472"/>
                  </a:lnTo>
                  <a:lnTo>
                    <a:pt x="976854" y="1371700"/>
                  </a:lnTo>
                  <a:lnTo>
                    <a:pt x="975518" y="1352502"/>
                  </a:lnTo>
                  <a:lnTo>
                    <a:pt x="977357" y="1353580"/>
                  </a:lnTo>
                  <a:lnTo>
                    <a:pt x="977128" y="1347474"/>
                  </a:lnTo>
                  <a:lnTo>
                    <a:pt x="975298" y="1349345"/>
                  </a:lnTo>
                  <a:lnTo>
                    <a:pt x="975518" y="1352502"/>
                  </a:lnTo>
                  <a:lnTo>
                    <a:pt x="960509" y="1343699"/>
                  </a:lnTo>
                  <a:close/>
                  <a:moveTo>
                    <a:pt x="976207" y="1322833"/>
                  </a:moveTo>
                  <a:lnTo>
                    <a:pt x="958452" y="1329427"/>
                  </a:lnTo>
                  <a:lnTo>
                    <a:pt x="965891" y="1334289"/>
                  </a:lnTo>
                  <a:lnTo>
                    <a:pt x="976910" y="1341646"/>
                  </a:lnTo>
                  <a:close/>
                  <a:moveTo>
                    <a:pt x="1028437" y="1303435"/>
                  </a:moveTo>
                  <a:lnTo>
                    <a:pt x="1023919" y="1305113"/>
                  </a:lnTo>
                  <a:lnTo>
                    <a:pt x="986965" y="1329834"/>
                  </a:lnTo>
                  <a:cubicBezTo>
                    <a:pt x="987686" y="1341360"/>
                    <a:pt x="988407" y="1352886"/>
                    <a:pt x="988767" y="1364773"/>
                  </a:cubicBezTo>
                  <a:lnTo>
                    <a:pt x="989664" y="1408237"/>
                  </a:lnTo>
                  <a:lnTo>
                    <a:pt x="990531" y="1408804"/>
                  </a:lnTo>
                  <a:lnTo>
                    <a:pt x="991000" y="1410997"/>
                  </a:lnTo>
                  <a:lnTo>
                    <a:pt x="989692" y="1409639"/>
                  </a:lnTo>
                  <a:lnTo>
                    <a:pt x="989818" y="1415748"/>
                  </a:lnTo>
                  <a:lnTo>
                    <a:pt x="991918" y="1415293"/>
                  </a:lnTo>
                  <a:lnTo>
                    <a:pt x="991000" y="1410997"/>
                  </a:lnTo>
                  <a:lnTo>
                    <a:pt x="992679" y="1412742"/>
                  </a:lnTo>
                  <a:cubicBezTo>
                    <a:pt x="992679" y="1422765"/>
                    <a:pt x="992679" y="1432788"/>
                    <a:pt x="992679" y="1442453"/>
                  </a:cubicBezTo>
                  <a:lnTo>
                    <a:pt x="989447" y="1444146"/>
                  </a:lnTo>
                  <a:lnTo>
                    <a:pt x="987658" y="1466474"/>
                  </a:lnTo>
                  <a:lnTo>
                    <a:pt x="989263" y="1467524"/>
                  </a:lnTo>
                  <a:lnTo>
                    <a:pt x="989724" y="1470020"/>
                  </a:lnTo>
                  <a:lnTo>
                    <a:pt x="987561" y="1467683"/>
                  </a:lnTo>
                  <a:lnTo>
                    <a:pt x="986973" y="1475027"/>
                  </a:lnTo>
                  <a:lnTo>
                    <a:pt x="990481" y="1474119"/>
                  </a:lnTo>
                  <a:lnTo>
                    <a:pt x="989724" y="1470020"/>
                  </a:lnTo>
                  <a:lnTo>
                    <a:pt x="991427" y="1471860"/>
                  </a:lnTo>
                  <a:cubicBezTo>
                    <a:pt x="991427" y="1481617"/>
                    <a:pt x="990706" y="1491373"/>
                    <a:pt x="990706" y="1501491"/>
                  </a:cubicBezTo>
                  <a:lnTo>
                    <a:pt x="984619" y="1504395"/>
                  </a:lnTo>
                  <a:lnTo>
                    <a:pt x="983126" y="1523030"/>
                  </a:lnTo>
                  <a:lnTo>
                    <a:pt x="984518" y="1523935"/>
                  </a:lnTo>
                  <a:lnTo>
                    <a:pt x="985019" y="1526620"/>
                  </a:lnTo>
                  <a:lnTo>
                    <a:pt x="983037" y="1524141"/>
                  </a:lnTo>
                  <a:lnTo>
                    <a:pt x="982477" y="1531123"/>
                  </a:lnTo>
                  <a:lnTo>
                    <a:pt x="985731" y="1530438"/>
                  </a:lnTo>
                  <a:lnTo>
                    <a:pt x="985019" y="1526620"/>
                  </a:lnTo>
                  <a:lnTo>
                    <a:pt x="986315" y="1528241"/>
                  </a:lnTo>
                  <a:cubicBezTo>
                    <a:pt x="985237" y="1537211"/>
                    <a:pt x="983799" y="1546539"/>
                    <a:pt x="982721" y="1555509"/>
                  </a:cubicBezTo>
                  <a:lnTo>
                    <a:pt x="980427" y="1556708"/>
                  </a:lnTo>
                  <a:lnTo>
                    <a:pt x="979038" y="1574042"/>
                  </a:lnTo>
                  <a:lnTo>
                    <a:pt x="978147" y="1577635"/>
                  </a:lnTo>
                  <a:lnTo>
                    <a:pt x="978161" y="1577644"/>
                  </a:lnTo>
                  <a:lnTo>
                    <a:pt x="978863" y="1581530"/>
                  </a:lnTo>
                  <a:lnTo>
                    <a:pt x="977686" y="1579498"/>
                  </a:lnTo>
                  <a:lnTo>
                    <a:pt x="976294" y="1585110"/>
                  </a:lnTo>
                  <a:lnTo>
                    <a:pt x="979376" y="1584374"/>
                  </a:lnTo>
                  <a:lnTo>
                    <a:pt x="978863" y="1581530"/>
                  </a:lnTo>
                  <a:lnTo>
                    <a:pt x="979961" y="1583425"/>
                  </a:lnTo>
                  <a:lnTo>
                    <a:pt x="975282" y="1610886"/>
                  </a:lnTo>
                  <a:lnTo>
                    <a:pt x="969389" y="1612957"/>
                  </a:lnTo>
                  <a:lnTo>
                    <a:pt x="964231" y="1633758"/>
                  </a:lnTo>
                  <a:lnTo>
                    <a:pt x="965452" y="1634550"/>
                  </a:lnTo>
                  <a:lnTo>
                    <a:pt x="965867" y="1636735"/>
                  </a:lnTo>
                  <a:lnTo>
                    <a:pt x="964416" y="1634054"/>
                  </a:lnTo>
                  <a:lnTo>
                    <a:pt x="964122" y="1634197"/>
                  </a:lnTo>
                  <a:lnTo>
                    <a:pt x="962189" y="1641993"/>
                  </a:lnTo>
                  <a:lnTo>
                    <a:pt x="966669" y="1640956"/>
                  </a:lnTo>
                  <a:lnTo>
                    <a:pt x="965867" y="1636735"/>
                  </a:lnTo>
                  <a:lnTo>
                    <a:pt x="967615" y="1639963"/>
                  </a:lnTo>
                  <a:cubicBezTo>
                    <a:pt x="964371" y="1648265"/>
                    <a:pt x="961847" y="1656566"/>
                    <a:pt x="958962" y="1664867"/>
                  </a:cubicBezTo>
                  <a:lnTo>
                    <a:pt x="956297" y="1665756"/>
                  </a:lnTo>
                  <a:lnTo>
                    <a:pt x="951474" y="1685206"/>
                  </a:lnTo>
                  <a:lnTo>
                    <a:pt x="947503" y="1693325"/>
                  </a:lnTo>
                  <a:lnTo>
                    <a:pt x="948201" y="1694698"/>
                  </a:lnTo>
                  <a:cubicBezTo>
                    <a:pt x="944593" y="1702628"/>
                    <a:pt x="941345" y="1710558"/>
                    <a:pt x="938097" y="1718488"/>
                  </a:cubicBezTo>
                  <a:lnTo>
                    <a:pt x="934601" y="1719710"/>
                  </a:lnTo>
                  <a:lnTo>
                    <a:pt x="923369" y="1742680"/>
                  </a:lnTo>
                  <a:lnTo>
                    <a:pt x="923460" y="1743201"/>
                  </a:lnTo>
                  <a:lnTo>
                    <a:pt x="923330" y="1742758"/>
                  </a:lnTo>
                  <a:lnTo>
                    <a:pt x="921879" y="1745725"/>
                  </a:lnTo>
                  <a:lnTo>
                    <a:pt x="923814" y="1745211"/>
                  </a:lnTo>
                  <a:lnTo>
                    <a:pt x="923460" y="1743201"/>
                  </a:lnTo>
                  <a:lnTo>
                    <a:pt x="924039" y="1745165"/>
                  </a:lnTo>
                  <a:cubicBezTo>
                    <a:pt x="919719" y="1752747"/>
                    <a:pt x="915760" y="1760328"/>
                    <a:pt x="911801" y="1767910"/>
                  </a:cubicBezTo>
                  <a:lnTo>
                    <a:pt x="910942" y="1768091"/>
                  </a:lnTo>
                  <a:lnTo>
                    <a:pt x="901209" y="1787994"/>
                  </a:lnTo>
                  <a:lnTo>
                    <a:pt x="898620" y="1791023"/>
                  </a:lnTo>
                  <a:lnTo>
                    <a:pt x="899212" y="1794580"/>
                  </a:lnTo>
                  <a:cubicBezTo>
                    <a:pt x="894535" y="1801785"/>
                    <a:pt x="889139" y="1809350"/>
                    <a:pt x="884463" y="1816555"/>
                  </a:cubicBezTo>
                  <a:lnTo>
                    <a:pt x="881770" y="1816981"/>
                  </a:lnTo>
                  <a:lnTo>
                    <a:pt x="884059" y="1816420"/>
                  </a:lnTo>
                  <a:cubicBezTo>
                    <a:pt x="885363" y="1814393"/>
                    <a:pt x="885363" y="1811512"/>
                    <a:pt x="882665" y="1809710"/>
                  </a:cubicBezTo>
                  <a:lnTo>
                    <a:pt x="882648" y="1809699"/>
                  </a:lnTo>
                  <a:lnTo>
                    <a:pt x="877264" y="1815995"/>
                  </a:lnTo>
                  <a:lnTo>
                    <a:pt x="877628" y="1817636"/>
                  </a:lnTo>
                  <a:lnTo>
                    <a:pt x="881770" y="1816981"/>
                  </a:lnTo>
                  <a:lnTo>
                    <a:pt x="877628" y="1817996"/>
                  </a:lnTo>
                  <a:lnTo>
                    <a:pt x="876293" y="1817131"/>
                  </a:lnTo>
                  <a:lnTo>
                    <a:pt x="863953" y="1831561"/>
                  </a:lnTo>
                  <a:lnTo>
                    <a:pt x="864435" y="1831874"/>
                  </a:lnTo>
                  <a:cubicBezTo>
                    <a:pt x="867313" y="1833676"/>
                    <a:pt x="867313" y="1837281"/>
                    <a:pt x="865155" y="1839443"/>
                  </a:cubicBezTo>
                  <a:cubicBezTo>
                    <a:pt x="859399" y="1845932"/>
                    <a:pt x="853283" y="1852060"/>
                    <a:pt x="847167" y="1858548"/>
                  </a:cubicBezTo>
                  <a:lnTo>
                    <a:pt x="843796" y="1858351"/>
                  </a:lnTo>
                  <a:lnTo>
                    <a:pt x="848156" y="1857331"/>
                  </a:lnTo>
                  <a:lnTo>
                    <a:pt x="846968" y="1851422"/>
                  </a:lnTo>
                  <a:lnTo>
                    <a:pt x="841175" y="1858197"/>
                  </a:lnTo>
                  <a:lnTo>
                    <a:pt x="843796" y="1858351"/>
                  </a:lnTo>
                  <a:lnTo>
                    <a:pt x="841411" y="1858908"/>
                  </a:lnTo>
                  <a:lnTo>
                    <a:pt x="840868" y="1858556"/>
                  </a:lnTo>
                  <a:lnTo>
                    <a:pt x="831982" y="1868947"/>
                  </a:lnTo>
                  <a:lnTo>
                    <a:pt x="828395" y="1871796"/>
                  </a:lnTo>
                  <a:lnTo>
                    <a:pt x="828638" y="1877121"/>
                  </a:lnTo>
                  <a:cubicBezTo>
                    <a:pt x="822151" y="1883226"/>
                    <a:pt x="815664" y="1888973"/>
                    <a:pt x="809177" y="1895078"/>
                  </a:cubicBezTo>
                  <a:lnTo>
                    <a:pt x="805822" y="1894900"/>
                  </a:lnTo>
                  <a:lnTo>
                    <a:pt x="809853" y="1894000"/>
                  </a:lnTo>
                  <a:lnTo>
                    <a:pt x="808537" y="1887570"/>
                  </a:lnTo>
                  <a:lnTo>
                    <a:pt x="802514" y="1892354"/>
                  </a:lnTo>
                  <a:lnTo>
                    <a:pt x="802420" y="1894719"/>
                  </a:lnTo>
                  <a:lnTo>
                    <a:pt x="805822" y="1894900"/>
                  </a:lnTo>
                  <a:lnTo>
                    <a:pt x="803411" y="1895437"/>
                  </a:lnTo>
                  <a:lnTo>
                    <a:pt x="800773" y="1893737"/>
                  </a:lnTo>
                  <a:lnTo>
                    <a:pt x="782922" y="1907917"/>
                  </a:lnTo>
                  <a:lnTo>
                    <a:pt x="782757" y="1911710"/>
                  </a:lnTo>
                  <a:cubicBezTo>
                    <a:pt x="775210" y="1917106"/>
                    <a:pt x="767303" y="1922503"/>
                    <a:pt x="759396" y="1927539"/>
                  </a:cubicBezTo>
                  <a:lnTo>
                    <a:pt x="758521" y="1927298"/>
                  </a:lnTo>
                  <a:lnTo>
                    <a:pt x="748433" y="1935312"/>
                  </a:lnTo>
                  <a:lnTo>
                    <a:pt x="718005" y="1952528"/>
                  </a:lnTo>
                  <a:lnTo>
                    <a:pt x="714101" y="1954886"/>
                  </a:lnTo>
                  <a:lnTo>
                    <a:pt x="713929" y="1954835"/>
                  </a:lnTo>
                  <a:lnTo>
                    <a:pt x="687566" y="1969753"/>
                  </a:lnTo>
                  <a:lnTo>
                    <a:pt x="687516" y="1970888"/>
                  </a:lnTo>
                  <a:lnTo>
                    <a:pt x="673364" y="1977789"/>
                  </a:lnTo>
                  <a:lnTo>
                    <a:pt x="633851" y="2000146"/>
                  </a:lnTo>
                  <a:cubicBezTo>
                    <a:pt x="603584" y="2013833"/>
                    <a:pt x="563588" y="2020317"/>
                    <a:pt x="535483" y="2036885"/>
                  </a:cubicBezTo>
                  <a:cubicBezTo>
                    <a:pt x="530259" y="2039947"/>
                    <a:pt x="522422" y="2045890"/>
                    <a:pt x="517602" y="2053049"/>
                  </a:cubicBezTo>
                  <a:lnTo>
                    <a:pt x="516959" y="2054775"/>
                  </a:lnTo>
                  <a:lnTo>
                    <a:pt x="518915" y="2077097"/>
                  </a:lnTo>
                  <a:lnTo>
                    <a:pt x="530056" y="2083147"/>
                  </a:lnTo>
                  <a:cubicBezTo>
                    <a:pt x="543906" y="2084971"/>
                    <a:pt x="561607" y="2074435"/>
                    <a:pt x="574038" y="2070383"/>
                  </a:cubicBezTo>
                  <a:cubicBezTo>
                    <a:pt x="618357" y="2055255"/>
                    <a:pt x="661235" y="2036885"/>
                    <a:pt x="702672" y="2014554"/>
                  </a:cubicBezTo>
                  <a:cubicBezTo>
                    <a:pt x="786987" y="1968450"/>
                    <a:pt x="868059" y="1907937"/>
                    <a:pt x="925351" y="1829776"/>
                  </a:cubicBezTo>
                  <a:cubicBezTo>
                    <a:pt x="1009395" y="1715506"/>
                    <a:pt x="1032839" y="1572872"/>
                    <a:pt x="1033531" y="1432263"/>
                  </a:cubicBezTo>
                  <a:close/>
                  <a:moveTo>
                    <a:pt x="1032636" y="1289043"/>
                  </a:moveTo>
                  <a:lnTo>
                    <a:pt x="1033892" y="1290211"/>
                  </a:lnTo>
                  <a:lnTo>
                    <a:pt x="1032342" y="1289325"/>
                  </a:lnTo>
                  <a:close/>
                  <a:moveTo>
                    <a:pt x="1031628" y="1209604"/>
                  </a:moveTo>
                  <a:lnTo>
                    <a:pt x="1033082" y="1235605"/>
                  </a:lnTo>
                  <a:lnTo>
                    <a:pt x="1058126" y="1226234"/>
                  </a:lnTo>
                  <a:lnTo>
                    <a:pt x="1041055" y="1215517"/>
                  </a:lnTo>
                  <a:close/>
                  <a:moveTo>
                    <a:pt x="1029949" y="1169287"/>
                  </a:moveTo>
                  <a:lnTo>
                    <a:pt x="1029390" y="1169569"/>
                  </a:lnTo>
                  <a:lnTo>
                    <a:pt x="1029834" y="1177510"/>
                  </a:lnTo>
                  <a:lnTo>
                    <a:pt x="1030603" y="1178013"/>
                  </a:lnTo>
                  <a:lnTo>
                    <a:pt x="1031382" y="1188429"/>
                  </a:lnTo>
                  <a:lnTo>
                    <a:pt x="1032385" y="1198537"/>
                  </a:lnTo>
                  <a:lnTo>
                    <a:pt x="1031740" y="1198181"/>
                  </a:lnTo>
                  <a:lnTo>
                    <a:pt x="1031068" y="1199579"/>
                  </a:lnTo>
                  <a:lnTo>
                    <a:pt x="1031072" y="1199657"/>
                  </a:lnTo>
                  <a:lnTo>
                    <a:pt x="1032457" y="1199264"/>
                  </a:lnTo>
                  <a:lnTo>
                    <a:pt x="1032385" y="1198537"/>
                  </a:lnTo>
                  <a:lnTo>
                    <a:pt x="1048981" y="1207707"/>
                  </a:lnTo>
                  <a:lnTo>
                    <a:pt x="1063842" y="1218036"/>
                  </a:lnTo>
                  <a:lnTo>
                    <a:pt x="1061833" y="1218768"/>
                  </a:lnTo>
                  <a:cubicBezTo>
                    <a:pt x="1058788" y="1219851"/>
                    <a:pt x="1057803" y="1222741"/>
                    <a:pt x="1058295" y="1225088"/>
                  </a:cubicBezTo>
                  <a:lnTo>
                    <a:pt x="1059434" y="1225744"/>
                  </a:lnTo>
                  <a:lnTo>
                    <a:pt x="1060394" y="1225385"/>
                  </a:lnTo>
                  <a:lnTo>
                    <a:pt x="1066086" y="1222938"/>
                  </a:lnTo>
                  <a:lnTo>
                    <a:pt x="1065415" y="1219129"/>
                  </a:lnTo>
                  <a:lnTo>
                    <a:pt x="1063842" y="1218036"/>
                  </a:lnTo>
                  <a:lnTo>
                    <a:pt x="1081782" y="1211498"/>
                  </a:lnTo>
                  <a:lnTo>
                    <a:pt x="1086112" y="1214331"/>
                  </a:lnTo>
                  <a:lnTo>
                    <a:pt x="1090876" y="1212283"/>
                  </a:lnTo>
                  <a:lnTo>
                    <a:pt x="1091567" y="1207932"/>
                  </a:lnTo>
                  <a:lnTo>
                    <a:pt x="1081782" y="1211498"/>
                  </a:lnTo>
                  <a:lnTo>
                    <a:pt x="1030603" y="1178013"/>
                  </a:lnTo>
                  <a:close/>
                  <a:moveTo>
                    <a:pt x="1028148" y="1147362"/>
                  </a:moveTo>
                  <a:lnTo>
                    <a:pt x="1029182" y="1165857"/>
                  </a:lnTo>
                  <a:lnTo>
                    <a:pt x="1095149" y="1209016"/>
                  </a:lnTo>
                  <a:lnTo>
                    <a:pt x="1095696" y="1210211"/>
                  </a:lnTo>
                  <a:lnTo>
                    <a:pt x="1114494" y="1202131"/>
                  </a:lnTo>
                  <a:lnTo>
                    <a:pt x="1042245" y="1155571"/>
                  </a:lnTo>
                  <a:cubicBezTo>
                    <a:pt x="1039372" y="1153579"/>
                    <a:pt x="1034524" y="1151315"/>
                    <a:pt x="1029945" y="1148779"/>
                  </a:cubicBezTo>
                  <a:close/>
                  <a:moveTo>
                    <a:pt x="1029675" y="1107754"/>
                  </a:moveTo>
                  <a:lnTo>
                    <a:pt x="1026074" y="1109484"/>
                  </a:lnTo>
                  <a:lnTo>
                    <a:pt x="1026054" y="1109918"/>
                  </a:lnTo>
                  <a:lnTo>
                    <a:pt x="1026287" y="1114097"/>
                  </a:lnTo>
                  <a:lnTo>
                    <a:pt x="1029243" y="1116033"/>
                  </a:lnTo>
                  <a:lnTo>
                    <a:pt x="1028598" y="1128402"/>
                  </a:lnTo>
                  <a:cubicBezTo>
                    <a:pt x="1028598" y="1129489"/>
                    <a:pt x="1029316" y="1139270"/>
                    <a:pt x="1027521" y="1135285"/>
                  </a:cubicBezTo>
                  <a:cubicBezTo>
                    <a:pt x="1026443" y="1133112"/>
                    <a:pt x="1027161" y="1133474"/>
                    <a:pt x="1028239" y="1134561"/>
                  </a:cubicBezTo>
                  <a:cubicBezTo>
                    <a:pt x="1034344" y="1142892"/>
                    <a:pt x="1050145" y="1149051"/>
                    <a:pt x="1058764" y="1154484"/>
                  </a:cubicBezTo>
                  <a:lnTo>
                    <a:pt x="1122739" y="1195644"/>
                  </a:lnTo>
                  <a:lnTo>
                    <a:pt x="1120175" y="1196867"/>
                  </a:lnTo>
                  <a:lnTo>
                    <a:pt x="1119167" y="1200123"/>
                  </a:lnTo>
                  <a:lnTo>
                    <a:pt x="1125248" y="1197509"/>
                  </a:lnTo>
                  <a:lnTo>
                    <a:pt x="1125203" y="1197230"/>
                  </a:lnTo>
                  <a:lnTo>
                    <a:pt x="1122739" y="1195644"/>
                  </a:lnTo>
                  <a:lnTo>
                    <a:pt x="1138975" y="1187898"/>
                  </a:lnTo>
                  <a:lnTo>
                    <a:pt x="1142395" y="1190138"/>
                  </a:lnTo>
                  <a:lnTo>
                    <a:pt x="1146385" y="1188423"/>
                  </a:lnTo>
                  <a:lnTo>
                    <a:pt x="1146750" y="1184189"/>
                  </a:lnTo>
                  <a:lnTo>
                    <a:pt x="1138975" y="1187898"/>
                  </a:lnTo>
                  <a:lnTo>
                    <a:pt x="1029243" y="1116033"/>
                  </a:lnTo>
                  <a:close/>
                  <a:moveTo>
                    <a:pt x="1027103" y="1086917"/>
                  </a:moveTo>
                  <a:lnTo>
                    <a:pt x="1026325" y="1103982"/>
                  </a:lnTo>
                  <a:lnTo>
                    <a:pt x="1027521" y="1103407"/>
                  </a:lnTo>
                  <a:cubicBezTo>
                    <a:pt x="1068820" y="1130576"/>
                    <a:pt x="1110120" y="1157382"/>
                    <a:pt x="1151419" y="1184551"/>
                  </a:cubicBezTo>
                  <a:lnTo>
                    <a:pt x="1151344" y="1186292"/>
                  </a:lnTo>
                  <a:lnTo>
                    <a:pt x="1171087" y="1177806"/>
                  </a:lnTo>
                  <a:lnTo>
                    <a:pt x="1063152" y="1109376"/>
                  </a:lnTo>
                  <a:cubicBezTo>
                    <a:pt x="1057921" y="1105971"/>
                    <a:pt x="1048720" y="1101669"/>
                    <a:pt x="1039971" y="1096830"/>
                  </a:cubicBezTo>
                  <a:close/>
                  <a:moveTo>
                    <a:pt x="1323620" y="1082417"/>
                  </a:moveTo>
                  <a:lnTo>
                    <a:pt x="1321477" y="1084620"/>
                  </a:lnTo>
                  <a:lnTo>
                    <a:pt x="1321466" y="1084902"/>
                  </a:lnTo>
                  <a:close/>
                  <a:moveTo>
                    <a:pt x="1028513" y="1056020"/>
                  </a:moveTo>
                  <a:lnTo>
                    <a:pt x="1027718" y="1073439"/>
                  </a:lnTo>
                  <a:lnTo>
                    <a:pt x="1028155" y="1075322"/>
                  </a:lnTo>
                  <a:cubicBezTo>
                    <a:pt x="1037175" y="1088227"/>
                    <a:pt x="1065317" y="1098981"/>
                    <a:pt x="1078666" y="1107226"/>
                  </a:cubicBezTo>
                  <a:lnTo>
                    <a:pt x="1179494" y="1172026"/>
                  </a:lnTo>
                  <a:lnTo>
                    <a:pt x="1177163" y="1173184"/>
                  </a:lnTo>
                  <a:lnTo>
                    <a:pt x="1176314" y="1175559"/>
                  </a:lnTo>
                  <a:lnTo>
                    <a:pt x="1181514" y="1173324"/>
                  </a:lnTo>
                  <a:lnTo>
                    <a:pt x="1179494" y="1172026"/>
                  </a:lnTo>
                  <a:lnTo>
                    <a:pt x="1191685" y="1165970"/>
                  </a:lnTo>
                  <a:lnTo>
                    <a:pt x="1196341" y="1164409"/>
                  </a:lnTo>
                  <a:lnTo>
                    <a:pt x="1198575" y="1165990"/>
                  </a:lnTo>
                  <a:lnTo>
                    <a:pt x="1201800" y="1164604"/>
                  </a:lnTo>
                  <a:lnTo>
                    <a:pt x="1199487" y="1163354"/>
                  </a:lnTo>
                  <a:lnTo>
                    <a:pt x="1196341" y="1164409"/>
                  </a:lnTo>
                  <a:lnTo>
                    <a:pt x="1193038" y="1162071"/>
                  </a:lnTo>
                  <a:cubicBezTo>
                    <a:pt x="1173555" y="1154543"/>
                    <a:pt x="1154433" y="1137337"/>
                    <a:pt x="1136754" y="1126224"/>
                  </a:cubicBezTo>
                  <a:cubicBezTo>
                    <a:pt x="1119256" y="1114753"/>
                    <a:pt x="1100765" y="1100325"/>
                    <a:pt x="1081733" y="1086838"/>
                  </a:cubicBezTo>
                  <a:close/>
                  <a:moveTo>
                    <a:pt x="1029906" y="1025480"/>
                  </a:moveTo>
                  <a:lnTo>
                    <a:pt x="1029005" y="1045229"/>
                  </a:lnTo>
                  <a:lnTo>
                    <a:pt x="1208552" y="1160637"/>
                  </a:lnTo>
                  <a:lnTo>
                    <a:pt x="1208505" y="1161722"/>
                  </a:lnTo>
                  <a:lnTo>
                    <a:pt x="1210620" y="1160813"/>
                  </a:lnTo>
                  <a:lnTo>
                    <a:pt x="1225339" y="1150807"/>
                  </a:lnTo>
                  <a:close/>
                  <a:moveTo>
                    <a:pt x="1035740" y="993093"/>
                  </a:moveTo>
                  <a:lnTo>
                    <a:pt x="1033064" y="993752"/>
                  </a:lnTo>
                  <a:lnTo>
                    <a:pt x="1032498" y="996544"/>
                  </a:lnTo>
                  <a:lnTo>
                    <a:pt x="1034697" y="997713"/>
                  </a:lnTo>
                  <a:lnTo>
                    <a:pt x="1033258" y="1004087"/>
                  </a:lnTo>
                  <a:cubicBezTo>
                    <a:pt x="1032491" y="1009248"/>
                    <a:pt x="1031949" y="1014453"/>
                    <a:pt x="1032130" y="1015351"/>
                  </a:cubicBezTo>
                  <a:cubicBezTo>
                    <a:pt x="1031408" y="1012838"/>
                    <a:pt x="1037545" y="1017864"/>
                    <a:pt x="1040794" y="1021095"/>
                  </a:cubicBezTo>
                  <a:cubicBezTo>
                    <a:pt x="1059567" y="1039045"/>
                    <a:pt x="1088448" y="1051610"/>
                    <a:pt x="1110109" y="1065252"/>
                  </a:cubicBezTo>
                  <a:lnTo>
                    <a:pt x="1231252" y="1142871"/>
                  </a:lnTo>
                  <a:lnTo>
                    <a:pt x="1229243" y="1144232"/>
                  </a:lnTo>
                  <a:lnTo>
                    <a:pt x="1227942" y="1149038"/>
                  </a:lnTo>
                  <a:lnTo>
                    <a:pt x="1234004" y="1144917"/>
                  </a:lnTo>
                  <a:lnTo>
                    <a:pt x="1233936" y="1144591"/>
                  </a:lnTo>
                  <a:lnTo>
                    <a:pt x="1231252" y="1142871"/>
                  </a:lnTo>
                  <a:lnTo>
                    <a:pt x="1242826" y="1135032"/>
                  </a:lnTo>
                  <a:lnTo>
                    <a:pt x="1246868" y="1136172"/>
                  </a:lnTo>
                  <a:lnTo>
                    <a:pt x="1248358" y="1135159"/>
                  </a:lnTo>
                  <a:lnTo>
                    <a:pt x="1243909" y="1131712"/>
                  </a:lnTo>
                  <a:cubicBezTo>
                    <a:pt x="1240434" y="1129692"/>
                    <a:pt x="1236824" y="1127897"/>
                    <a:pt x="1235741" y="1127359"/>
                  </a:cubicBezTo>
                  <a:cubicBezTo>
                    <a:pt x="1211553" y="1115153"/>
                    <a:pt x="1188810" y="1097203"/>
                    <a:pt x="1166066" y="1082484"/>
                  </a:cubicBezTo>
                  <a:cubicBezTo>
                    <a:pt x="1138268" y="1064893"/>
                    <a:pt x="1110470" y="1046943"/>
                    <a:pt x="1083033" y="1028993"/>
                  </a:cubicBezTo>
                  <a:cubicBezTo>
                    <a:pt x="1077076" y="1025223"/>
                    <a:pt x="1067780" y="1017325"/>
                    <a:pt x="1058168" y="1010190"/>
                  </a:cubicBezTo>
                  <a:lnTo>
                    <a:pt x="1034697" y="997713"/>
                  </a:lnTo>
                  <a:close/>
                  <a:moveTo>
                    <a:pt x="1037400" y="972355"/>
                  </a:moveTo>
                  <a:lnTo>
                    <a:pt x="1034570" y="986321"/>
                  </a:lnTo>
                  <a:lnTo>
                    <a:pt x="1256927" y="1129334"/>
                  </a:lnTo>
                  <a:lnTo>
                    <a:pt x="1268343" y="1121573"/>
                  </a:lnTo>
                  <a:close/>
                  <a:moveTo>
                    <a:pt x="1043044" y="944505"/>
                  </a:moveTo>
                  <a:lnTo>
                    <a:pt x="1039527" y="961859"/>
                  </a:lnTo>
                  <a:lnTo>
                    <a:pt x="1043377" y="964545"/>
                  </a:lnTo>
                  <a:cubicBezTo>
                    <a:pt x="1046487" y="966569"/>
                    <a:pt x="1050002" y="968818"/>
                    <a:pt x="1051804" y="970077"/>
                  </a:cubicBezTo>
                  <a:cubicBezTo>
                    <a:pt x="1078483" y="987705"/>
                    <a:pt x="1105161" y="1004613"/>
                    <a:pt x="1132199" y="1021882"/>
                  </a:cubicBezTo>
                  <a:lnTo>
                    <a:pt x="1277218" y="1115540"/>
                  </a:lnTo>
                  <a:lnTo>
                    <a:pt x="1292027" y="1105472"/>
                  </a:lnTo>
                  <a:lnTo>
                    <a:pt x="1287312" y="1101658"/>
                  </a:lnTo>
                  <a:cubicBezTo>
                    <a:pt x="1283526" y="1099589"/>
                    <a:pt x="1279470" y="1097790"/>
                    <a:pt x="1277127" y="1096351"/>
                  </a:cubicBezTo>
                  <a:cubicBezTo>
                    <a:pt x="1249007" y="1078004"/>
                    <a:pt x="1220526" y="1060016"/>
                    <a:pt x="1192406" y="1041668"/>
                  </a:cubicBezTo>
                  <a:cubicBezTo>
                    <a:pt x="1159238" y="1020443"/>
                    <a:pt x="1126431" y="999217"/>
                    <a:pt x="1093624" y="977991"/>
                  </a:cubicBezTo>
                  <a:cubicBezTo>
                    <a:pt x="1087315" y="973854"/>
                    <a:pt x="1077221" y="965130"/>
                    <a:pt x="1066766" y="957260"/>
                  </a:cubicBezTo>
                  <a:close/>
                  <a:moveTo>
                    <a:pt x="1048848" y="915862"/>
                  </a:moveTo>
                  <a:lnTo>
                    <a:pt x="1044993" y="934884"/>
                  </a:lnTo>
                  <a:lnTo>
                    <a:pt x="1300572" y="1099663"/>
                  </a:lnTo>
                  <a:lnTo>
                    <a:pt x="1316590" y="1088774"/>
                  </a:lnTo>
                  <a:close/>
                  <a:moveTo>
                    <a:pt x="1464909" y="893701"/>
                  </a:moveTo>
                  <a:lnTo>
                    <a:pt x="1464797" y="893997"/>
                  </a:lnTo>
                  <a:lnTo>
                    <a:pt x="1464965" y="893957"/>
                  </a:lnTo>
                  <a:close/>
                  <a:moveTo>
                    <a:pt x="1056794" y="889239"/>
                  </a:moveTo>
                  <a:lnTo>
                    <a:pt x="1056218" y="890728"/>
                  </a:lnTo>
                  <a:lnTo>
                    <a:pt x="1055469" y="896162"/>
                  </a:lnTo>
                  <a:cubicBezTo>
                    <a:pt x="1054029" y="900831"/>
                    <a:pt x="1051509" y="905769"/>
                    <a:pt x="1051869" y="906128"/>
                  </a:cubicBezTo>
                  <a:cubicBezTo>
                    <a:pt x="1055109" y="912233"/>
                    <a:pt x="1068787" y="917261"/>
                    <a:pt x="1074546" y="920853"/>
                  </a:cubicBezTo>
                  <a:cubicBezTo>
                    <a:pt x="1106222" y="941324"/>
                    <a:pt x="1138619" y="962513"/>
                    <a:pt x="1170655" y="982984"/>
                  </a:cubicBezTo>
                  <a:lnTo>
                    <a:pt x="1324091" y="1081875"/>
                  </a:lnTo>
                  <a:lnTo>
                    <a:pt x="1334618" y="1069735"/>
                  </a:lnTo>
                  <a:lnTo>
                    <a:pt x="1324626" y="1062084"/>
                  </a:lnTo>
                  <a:cubicBezTo>
                    <a:pt x="1319767" y="1059391"/>
                    <a:pt x="1314638" y="1056967"/>
                    <a:pt x="1311398" y="1054812"/>
                  </a:cubicBezTo>
                  <a:cubicBezTo>
                    <a:pt x="1279002" y="1033982"/>
                    <a:pt x="1246606" y="1013151"/>
                    <a:pt x="1213850" y="991962"/>
                  </a:cubicBezTo>
                  <a:lnTo>
                    <a:pt x="1107302" y="923007"/>
                  </a:lnTo>
                  <a:cubicBezTo>
                    <a:pt x="1100823" y="918967"/>
                    <a:pt x="1079158" y="900180"/>
                    <a:pt x="1064327" y="891796"/>
                  </a:cubicBezTo>
                  <a:close/>
                  <a:moveTo>
                    <a:pt x="1066258" y="864777"/>
                  </a:moveTo>
                  <a:lnTo>
                    <a:pt x="1059928" y="881140"/>
                  </a:lnTo>
                  <a:lnTo>
                    <a:pt x="1340979" y="1062399"/>
                  </a:lnTo>
                  <a:lnTo>
                    <a:pt x="1351779" y="1049944"/>
                  </a:lnTo>
                  <a:close/>
                  <a:moveTo>
                    <a:pt x="1076079" y="839390"/>
                  </a:moveTo>
                  <a:lnTo>
                    <a:pt x="1073944" y="844909"/>
                  </a:lnTo>
                  <a:lnTo>
                    <a:pt x="1074135" y="846342"/>
                  </a:lnTo>
                  <a:cubicBezTo>
                    <a:pt x="1073237" y="850803"/>
                    <a:pt x="1071979" y="855759"/>
                    <a:pt x="1073057" y="857381"/>
                  </a:cubicBezTo>
                  <a:cubicBezTo>
                    <a:pt x="1077729" y="864590"/>
                    <a:pt x="1095338" y="871799"/>
                    <a:pt x="1102166" y="876125"/>
                  </a:cubicBezTo>
                  <a:cubicBezTo>
                    <a:pt x="1134868" y="897392"/>
                    <a:pt x="1167211" y="918659"/>
                    <a:pt x="1199914" y="939566"/>
                  </a:cubicBezTo>
                  <a:lnTo>
                    <a:pt x="1358133" y="1042617"/>
                  </a:lnTo>
                  <a:lnTo>
                    <a:pt x="1369100" y="1029969"/>
                  </a:lnTo>
                  <a:lnTo>
                    <a:pt x="1360012" y="1023102"/>
                  </a:lnTo>
                  <a:cubicBezTo>
                    <a:pt x="1354352" y="1019948"/>
                    <a:pt x="1348333" y="1017064"/>
                    <a:pt x="1344380" y="1014541"/>
                  </a:cubicBezTo>
                  <a:cubicBezTo>
                    <a:pt x="1309162" y="991832"/>
                    <a:pt x="1273584" y="968763"/>
                    <a:pt x="1238366" y="946054"/>
                  </a:cubicBezTo>
                  <a:cubicBezTo>
                    <a:pt x="1201711" y="921903"/>
                    <a:pt x="1165414" y="898473"/>
                    <a:pt x="1128759" y="874683"/>
                  </a:cubicBezTo>
                  <a:cubicBezTo>
                    <a:pt x="1123099" y="871168"/>
                    <a:pt x="1099852" y="851433"/>
                    <a:pt x="1084641" y="842546"/>
                  </a:cubicBezTo>
                  <a:close/>
                  <a:moveTo>
                    <a:pt x="1090118" y="816032"/>
                  </a:moveTo>
                  <a:lnTo>
                    <a:pt x="1080288" y="832006"/>
                  </a:lnTo>
                  <a:lnTo>
                    <a:pt x="1375061" y="1023095"/>
                  </a:lnTo>
                  <a:lnTo>
                    <a:pt x="1387393" y="1008874"/>
                  </a:lnTo>
                  <a:close/>
                  <a:moveTo>
                    <a:pt x="1104349" y="792904"/>
                  </a:moveTo>
                  <a:lnTo>
                    <a:pt x="1096515" y="805636"/>
                  </a:lnTo>
                  <a:lnTo>
                    <a:pt x="1097437" y="809379"/>
                  </a:lnTo>
                  <a:cubicBezTo>
                    <a:pt x="1104264" y="817664"/>
                    <a:pt x="1120794" y="824149"/>
                    <a:pt x="1129418" y="829913"/>
                  </a:cubicBezTo>
                  <a:lnTo>
                    <a:pt x="1237220" y="900162"/>
                  </a:lnTo>
                  <a:lnTo>
                    <a:pt x="1393796" y="1001490"/>
                  </a:lnTo>
                  <a:lnTo>
                    <a:pt x="1402244" y="991747"/>
                  </a:lnTo>
                  <a:lnTo>
                    <a:pt x="1404240" y="988173"/>
                  </a:lnTo>
                  <a:lnTo>
                    <a:pt x="1391017" y="977976"/>
                  </a:lnTo>
                  <a:cubicBezTo>
                    <a:pt x="1384998" y="974643"/>
                    <a:pt x="1378620" y="971671"/>
                    <a:pt x="1374847" y="969330"/>
                  </a:cubicBezTo>
                  <a:lnTo>
                    <a:pt x="1268123" y="899801"/>
                  </a:lnTo>
                  <a:cubicBezTo>
                    <a:pt x="1230033" y="875304"/>
                    <a:pt x="1192302" y="850807"/>
                    <a:pt x="1154212" y="826310"/>
                  </a:cubicBezTo>
                  <a:cubicBezTo>
                    <a:pt x="1146397" y="820907"/>
                    <a:pt x="1123624" y="803750"/>
                    <a:pt x="1110300" y="795661"/>
                  </a:cubicBezTo>
                  <a:close/>
                  <a:moveTo>
                    <a:pt x="1119066" y="768987"/>
                  </a:moveTo>
                  <a:lnTo>
                    <a:pt x="1109119" y="785153"/>
                  </a:lnTo>
                  <a:lnTo>
                    <a:pt x="1408885" y="979855"/>
                  </a:lnTo>
                  <a:lnTo>
                    <a:pt x="1418567" y="962520"/>
                  </a:lnTo>
                  <a:close/>
                  <a:moveTo>
                    <a:pt x="1136116" y="748744"/>
                  </a:moveTo>
                  <a:lnTo>
                    <a:pt x="1128744" y="753750"/>
                  </a:lnTo>
                  <a:lnTo>
                    <a:pt x="1127790" y="754810"/>
                  </a:lnTo>
                  <a:lnTo>
                    <a:pt x="1123312" y="762086"/>
                  </a:lnTo>
                  <a:lnTo>
                    <a:pt x="1127849" y="766829"/>
                  </a:lnTo>
                  <a:cubicBezTo>
                    <a:pt x="1142461" y="777423"/>
                    <a:pt x="1170131" y="790352"/>
                    <a:pt x="1177150" y="794955"/>
                  </a:cubicBezTo>
                  <a:cubicBezTo>
                    <a:pt x="1214945" y="819504"/>
                    <a:pt x="1253099" y="844054"/>
                    <a:pt x="1291253" y="868603"/>
                  </a:cubicBezTo>
                  <a:cubicBezTo>
                    <a:pt x="1326168" y="890986"/>
                    <a:pt x="1361083" y="913731"/>
                    <a:pt x="1395998" y="936475"/>
                  </a:cubicBezTo>
                  <a:cubicBezTo>
                    <a:pt x="1399597" y="938822"/>
                    <a:pt x="1404547" y="943064"/>
                    <a:pt x="1409676" y="946899"/>
                  </a:cubicBezTo>
                  <a:lnTo>
                    <a:pt x="1423202" y="954220"/>
                  </a:lnTo>
                  <a:lnTo>
                    <a:pt x="1431005" y="940247"/>
                  </a:lnTo>
                  <a:lnTo>
                    <a:pt x="1270736" y="836111"/>
                  </a:lnTo>
                  <a:lnTo>
                    <a:pt x="1165272" y="767518"/>
                  </a:lnTo>
                  <a:cubicBezTo>
                    <a:pt x="1158433" y="763185"/>
                    <a:pt x="1144395" y="749828"/>
                    <a:pt x="1136116" y="748744"/>
                  </a:cubicBezTo>
                  <a:close/>
                  <a:moveTo>
                    <a:pt x="1152240" y="727647"/>
                  </a:moveTo>
                  <a:lnTo>
                    <a:pt x="1140799" y="740358"/>
                  </a:lnTo>
                  <a:lnTo>
                    <a:pt x="1435748" y="931756"/>
                  </a:lnTo>
                  <a:lnTo>
                    <a:pt x="1442472" y="919715"/>
                  </a:lnTo>
                  <a:lnTo>
                    <a:pt x="1443762" y="916300"/>
                  </a:lnTo>
                  <a:close/>
                  <a:moveTo>
                    <a:pt x="1170864" y="709201"/>
                  </a:moveTo>
                  <a:cubicBezTo>
                    <a:pt x="1170864" y="709201"/>
                    <a:pt x="1167800" y="713714"/>
                    <a:pt x="1164421" y="717143"/>
                  </a:cubicBezTo>
                  <a:lnTo>
                    <a:pt x="1161191" y="717703"/>
                  </a:lnTo>
                  <a:lnTo>
                    <a:pt x="1158287" y="720929"/>
                  </a:lnTo>
                  <a:lnTo>
                    <a:pt x="1165480" y="728578"/>
                  </a:lnTo>
                  <a:cubicBezTo>
                    <a:pt x="1180349" y="739527"/>
                    <a:pt x="1207993" y="752253"/>
                    <a:pt x="1215563" y="756856"/>
                  </a:cubicBezTo>
                  <a:cubicBezTo>
                    <a:pt x="1250889" y="779962"/>
                    <a:pt x="1286215" y="802707"/>
                    <a:pt x="1321542" y="825813"/>
                  </a:cubicBezTo>
                  <a:cubicBezTo>
                    <a:pt x="1353984" y="847114"/>
                    <a:pt x="1386787" y="868053"/>
                    <a:pt x="1419230" y="888993"/>
                  </a:cubicBezTo>
                  <a:cubicBezTo>
                    <a:pt x="1422835" y="891340"/>
                    <a:pt x="1427881" y="895672"/>
                    <a:pt x="1433153" y="899644"/>
                  </a:cubicBezTo>
                  <a:lnTo>
                    <a:pt x="1447123" y="907403"/>
                  </a:lnTo>
                  <a:lnTo>
                    <a:pt x="1452977" y="891905"/>
                  </a:lnTo>
                  <a:lnTo>
                    <a:pt x="1295588" y="790071"/>
                  </a:lnTo>
                  <a:cubicBezTo>
                    <a:pt x="1263145" y="769131"/>
                    <a:pt x="1230703" y="747831"/>
                    <a:pt x="1197900" y="726530"/>
                  </a:cubicBezTo>
                  <a:cubicBezTo>
                    <a:pt x="1193214" y="723642"/>
                    <a:pt x="1177353" y="708840"/>
                    <a:pt x="1170864" y="709201"/>
                  </a:cubicBezTo>
                  <a:close/>
                  <a:moveTo>
                    <a:pt x="1193523" y="684724"/>
                  </a:moveTo>
                  <a:lnTo>
                    <a:pt x="1185017" y="691234"/>
                  </a:lnTo>
                  <a:lnTo>
                    <a:pt x="1176131" y="701105"/>
                  </a:lnTo>
                  <a:lnTo>
                    <a:pt x="1456383" y="882888"/>
                  </a:lnTo>
                  <a:lnTo>
                    <a:pt x="1464924" y="860276"/>
                  </a:lnTo>
                  <a:close/>
                  <a:moveTo>
                    <a:pt x="1509309" y="669170"/>
                  </a:moveTo>
                  <a:lnTo>
                    <a:pt x="1509196" y="670961"/>
                  </a:lnTo>
                  <a:lnTo>
                    <a:pt x="1509630" y="670844"/>
                  </a:lnTo>
                  <a:close/>
                  <a:moveTo>
                    <a:pt x="1215368" y="668005"/>
                  </a:moveTo>
                  <a:lnTo>
                    <a:pt x="1200341" y="679506"/>
                  </a:lnTo>
                  <a:lnTo>
                    <a:pt x="1204337" y="683766"/>
                  </a:lnTo>
                  <a:cubicBezTo>
                    <a:pt x="1218127" y="693833"/>
                    <a:pt x="1244086" y="705675"/>
                    <a:pt x="1250576" y="710006"/>
                  </a:cubicBezTo>
                  <a:cubicBezTo>
                    <a:pt x="1286269" y="733105"/>
                    <a:pt x="1321602" y="756204"/>
                    <a:pt x="1356934" y="778942"/>
                  </a:cubicBezTo>
                  <a:cubicBezTo>
                    <a:pt x="1386499" y="798070"/>
                    <a:pt x="1416423" y="817199"/>
                    <a:pt x="1445627" y="836328"/>
                  </a:cubicBezTo>
                  <a:cubicBezTo>
                    <a:pt x="1448331" y="838132"/>
                    <a:pt x="1453289" y="842283"/>
                    <a:pt x="1458381" y="846027"/>
                  </a:cubicBezTo>
                  <a:lnTo>
                    <a:pt x="1468300" y="851339"/>
                  </a:lnTo>
                  <a:lnTo>
                    <a:pt x="1471861" y="841912"/>
                  </a:lnTo>
                  <a:lnTo>
                    <a:pt x="1473178" y="835352"/>
                  </a:lnTo>
                  <a:lnTo>
                    <a:pt x="1326649" y="740684"/>
                  </a:lnTo>
                  <a:cubicBezTo>
                    <a:pt x="1296364" y="720834"/>
                    <a:pt x="1265718" y="700983"/>
                    <a:pt x="1235072" y="681133"/>
                  </a:cubicBezTo>
                  <a:cubicBezTo>
                    <a:pt x="1232729" y="679689"/>
                    <a:pt x="1228402" y="676080"/>
                    <a:pt x="1223986" y="672787"/>
                  </a:cubicBezTo>
                  <a:close/>
                  <a:moveTo>
                    <a:pt x="1239430" y="649590"/>
                  </a:moveTo>
                  <a:lnTo>
                    <a:pt x="1223311" y="661927"/>
                  </a:lnTo>
                  <a:lnTo>
                    <a:pt x="1475214" y="825213"/>
                  </a:lnTo>
                  <a:lnTo>
                    <a:pt x="1479192" y="805394"/>
                  </a:lnTo>
                  <a:close/>
                  <a:moveTo>
                    <a:pt x="1261034" y="633056"/>
                  </a:moveTo>
                  <a:lnTo>
                    <a:pt x="1245487" y="644955"/>
                  </a:lnTo>
                  <a:lnTo>
                    <a:pt x="1246812" y="646372"/>
                  </a:lnTo>
                  <a:cubicBezTo>
                    <a:pt x="1260882" y="656754"/>
                    <a:pt x="1287438" y="669221"/>
                    <a:pt x="1294178" y="673557"/>
                  </a:cubicBezTo>
                  <a:lnTo>
                    <a:pt x="1390158" y="736067"/>
                  </a:lnTo>
                  <a:cubicBezTo>
                    <a:pt x="1417478" y="753773"/>
                    <a:pt x="1444798" y="771478"/>
                    <a:pt x="1472118" y="789183"/>
                  </a:cubicBezTo>
                  <a:lnTo>
                    <a:pt x="1481156" y="795612"/>
                  </a:lnTo>
                  <a:lnTo>
                    <a:pt x="1484692" y="777998"/>
                  </a:lnTo>
                  <a:lnTo>
                    <a:pt x="1351335" y="691262"/>
                  </a:lnTo>
                  <a:cubicBezTo>
                    <a:pt x="1324374" y="673918"/>
                    <a:pt x="1297054" y="651154"/>
                    <a:pt x="1267937" y="637423"/>
                  </a:cubicBezTo>
                  <a:close/>
                  <a:moveTo>
                    <a:pt x="1279558" y="618879"/>
                  </a:moveTo>
                  <a:lnTo>
                    <a:pt x="1269573" y="626520"/>
                  </a:lnTo>
                  <a:lnTo>
                    <a:pt x="1486748" y="767753"/>
                  </a:lnTo>
                  <a:lnTo>
                    <a:pt x="1489450" y="754291"/>
                  </a:lnTo>
                  <a:close/>
                  <a:moveTo>
                    <a:pt x="1510417" y="609145"/>
                  </a:moveTo>
                  <a:lnTo>
                    <a:pt x="1510586" y="611990"/>
                  </a:lnTo>
                  <a:lnTo>
                    <a:pt x="1510987" y="611907"/>
                  </a:lnTo>
                  <a:close/>
                  <a:moveTo>
                    <a:pt x="1303996" y="604905"/>
                  </a:moveTo>
                  <a:lnTo>
                    <a:pt x="1287240" y="613665"/>
                  </a:lnTo>
                  <a:lnTo>
                    <a:pt x="1291723" y="618259"/>
                  </a:lnTo>
                  <a:cubicBezTo>
                    <a:pt x="1304007" y="627324"/>
                    <a:pt x="1324430" y="636137"/>
                    <a:pt x="1332518" y="641519"/>
                  </a:cubicBezTo>
                  <a:cubicBezTo>
                    <a:pt x="1360558" y="659459"/>
                    <a:pt x="1388238" y="677399"/>
                    <a:pt x="1415918" y="695339"/>
                  </a:cubicBezTo>
                  <a:cubicBezTo>
                    <a:pt x="1437846" y="709332"/>
                    <a:pt x="1465167" y="722607"/>
                    <a:pt x="1484938" y="739829"/>
                  </a:cubicBezTo>
                  <a:lnTo>
                    <a:pt x="1491372" y="744720"/>
                  </a:lnTo>
                  <a:lnTo>
                    <a:pt x="1494815" y="727567"/>
                  </a:lnTo>
                  <a:lnTo>
                    <a:pt x="1373499" y="649054"/>
                  </a:lnTo>
                  <a:cubicBezTo>
                    <a:pt x="1353728" y="636137"/>
                    <a:pt x="1332159" y="616762"/>
                    <a:pt x="1310231" y="607793"/>
                  </a:cubicBezTo>
                  <a:close/>
                  <a:moveTo>
                    <a:pt x="1330510" y="591043"/>
                  </a:moveTo>
                  <a:lnTo>
                    <a:pt x="1314942" y="599182"/>
                  </a:lnTo>
                  <a:lnTo>
                    <a:pt x="1496801" y="717673"/>
                  </a:lnTo>
                  <a:lnTo>
                    <a:pt x="1496916" y="717100"/>
                  </a:lnTo>
                  <a:lnTo>
                    <a:pt x="1497476" y="698767"/>
                  </a:lnTo>
                  <a:close/>
                  <a:moveTo>
                    <a:pt x="1328782" y="577887"/>
                  </a:moveTo>
                  <a:lnTo>
                    <a:pt x="1328973" y="578201"/>
                  </a:lnTo>
                  <a:lnTo>
                    <a:pt x="1329110" y="578133"/>
                  </a:lnTo>
                  <a:close/>
                  <a:moveTo>
                    <a:pt x="1357231" y="577073"/>
                  </a:moveTo>
                  <a:lnTo>
                    <a:pt x="1340038" y="586061"/>
                  </a:lnTo>
                  <a:lnTo>
                    <a:pt x="1386596" y="619487"/>
                  </a:lnTo>
                  <a:cubicBezTo>
                    <a:pt x="1407011" y="631367"/>
                    <a:pt x="1428149" y="642388"/>
                    <a:pt x="1445854" y="653770"/>
                  </a:cubicBezTo>
                  <a:cubicBezTo>
                    <a:pt x="1454346" y="659371"/>
                    <a:pt x="1463741" y="664701"/>
                    <a:pt x="1472955" y="670302"/>
                  </a:cubicBezTo>
                  <a:lnTo>
                    <a:pt x="1497815" y="687652"/>
                  </a:lnTo>
                  <a:lnTo>
                    <a:pt x="1498373" y="669340"/>
                  </a:lnTo>
                  <a:lnTo>
                    <a:pt x="1399242" y="604627"/>
                  </a:lnTo>
                  <a:cubicBezTo>
                    <a:pt x="1393461" y="600833"/>
                    <a:pt x="1385331" y="593877"/>
                    <a:pt x="1376975" y="587644"/>
                  </a:cubicBezTo>
                  <a:close/>
                  <a:moveTo>
                    <a:pt x="1382330" y="563951"/>
                  </a:moveTo>
                  <a:lnTo>
                    <a:pt x="1366878" y="572029"/>
                  </a:lnTo>
                  <a:lnTo>
                    <a:pt x="1498721" y="657963"/>
                  </a:lnTo>
                  <a:lnTo>
                    <a:pt x="1499273" y="639862"/>
                  </a:lnTo>
                  <a:close/>
                  <a:moveTo>
                    <a:pt x="1380376" y="551527"/>
                  </a:moveTo>
                  <a:lnTo>
                    <a:pt x="1380336" y="552499"/>
                  </a:lnTo>
                  <a:lnTo>
                    <a:pt x="1381207" y="552062"/>
                  </a:lnTo>
                  <a:close/>
                  <a:moveTo>
                    <a:pt x="1410580" y="551035"/>
                  </a:moveTo>
                  <a:lnTo>
                    <a:pt x="1396035" y="556785"/>
                  </a:lnTo>
                  <a:lnTo>
                    <a:pt x="1391894" y="558951"/>
                  </a:lnTo>
                  <a:lnTo>
                    <a:pt x="1499623" y="628389"/>
                  </a:lnTo>
                  <a:lnTo>
                    <a:pt x="1500166" y="610603"/>
                  </a:lnTo>
                  <a:lnTo>
                    <a:pt x="1435879" y="568407"/>
                  </a:lnTo>
                  <a:cubicBezTo>
                    <a:pt x="1431940" y="565713"/>
                    <a:pt x="1426300" y="560865"/>
                    <a:pt x="1420437" y="556465"/>
                  </a:cubicBezTo>
                  <a:close/>
                  <a:moveTo>
                    <a:pt x="1433990" y="541780"/>
                  </a:moveTo>
                  <a:lnTo>
                    <a:pt x="1420331" y="547180"/>
                  </a:lnTo>
                  <a:lnTo>
                    <a:pt x="1429791" y="552964"/>
                  </a:lnTo>
                  <a:lnTo>
                    <a:pt x="1500508" y="599399"/>
                  </a:lnTo>
                  <a:lnTo>
                    <a:pt x="1500908" y="586281"/>
                  </a:lnTo>
                  <a:lnTo>
                    <a:pt x="1500700" y="583470"/>
                  </a:lnTo>
                  <a:lnTo>
                    <a:pt x="1498752" y="583505"/>
                  </a:lnTo>
                  <a:close/>
                  <a:moveTo>
                    <a:pt x="1465492" y="529325"/>
                  </a:moveTo>
                  <a:lnTo>
                    <a:pt x="1465462" y="529337"/>
                  </a:lnTo>
                  <a:lnTo>
                    <a:pt x="1464381" y="530451"/>
                  </a:lnTo>
                  <a:lnTo>
                    <a:pt x="1464773" y="530751"/>
                  </a:lnTo>
                  <a:lnTo>
                    <a:pt x="1464743" y="530810"/>
                  </a:lnTo>
                  <a:cubicBezTo>
                    <a:pt x="1462572" y="532961"/>
                    <a:pt x="1456783" y="534036"/>
                    <a:pt x="1453889" y="535111"/>
                  </a:cubicBezTo>
                  <a:lnTo>
                    <a:pt x="1445974" y="538074"/>
                  </a:lnTo>
                  <a:lnTo>
                    <a:pt x="1444976" y="537437"/>
                  </a:lnTo>
                  <a:lnTo>
                    <a:pt x="1437646" y="540334"/>
                  </a:lnTo>
                  <a:lnTo>
                    <a:pt x="1437608" y="541205"/>
                  </a:lnTo>
                  <a:lnTo>
                    <a:pt x="1445974" y="538074"/>
                  </a:lnTo>
                  <a:lnTo>
                    <a:pt x="1495966" y="570013"/>
                  </a:lnTo>
                  <a:lnTo>
                    <a:pt x="1496581" y="578844"/>
                  </a:lnTo>
                  <a:lnTo>
                    <a:pt x="1500231" y="577123"/>
                  </a:lnTo>
                  <a:lnTo>
                    <a:pt x="1499890" y="572520"/>
                  </a:lnTo>
                  <a:lnTo>
                    <a:pt x="1495966" y="570013"/>
                  </a:lnTo>
                  <a:lnTo>
                    <a:pt x="1494645" y="551023"/>
                  </a:lnTo>
                  <a:lnTo>
                    <a:pt x="1496219" y="551959"/>
                  </a:lnTo>
                  <a:lnTo>
                    <a:pt x="1498337" y="551512"/>
                  </a:lnTo>
                  <a:lnTo>
                    <a:pt x="1497799" y="544231"/>
                  </a:lnTo>
                  <a:lnTo>
                    <a:pt x="1494410" y="547658"/>
                  </a:lnTo>
                  <a:lnTo>
                    <a:pt x="1494645" y="551023"/>
                  </a:lnTo>
                  <a:lnTo>
                    <a:pt x="1479486" y="542012"/>
                  </a:lnTo>
                  <a:lnTo>
                    <a:pt x="1464773" y="530751"/>
                  </a:lnTo>
                  <a:close/>
                  <a:moveTo>
                    <a:pt x="1495810" y="517339"/>
                  </a:moveTo>
                  <a:lnTo>
                    <a:pt x="1474525" y="525754"/>
                  </a:lnTo>
                  <a:lnTo>
                    <a:pt x="1485004" y="532602"/>
                  </a:lnTo>
                  <a:lnTo>
                    <a:pt x="1497559" y="540985"/>
                  </a:lnTo>
                  <a:close/>
                  <a:moveTo>
                    <a:pt x="1470461" y="469792"/>
                  </a:moveTo>
                  <a:cubicBezTo>
                    <a:pt x="1458595" y="470152"/>
                    <a:pt x="1442414" y="479868"/>
                    <a:pt x="1431267" y="484187"/>
                  </a:cubicBezTo>
                  <a:cubicBezTo>
                    <a:pt x="1404659" y="494263"/>
                    <a:pt x="1378051" y="505059"/>
                    <a:pt x="1352162" y="517295"/>
                  </a:cubicBezTo>
                  <a:cubicBezTo>
                    <a:pt x="1220919" y="577753"/>
                    <a:pt x="1102980" y="671320"/>
                    <a:pt x="1033942" y="800153"/>
                  </a:cubicBezTo>
                  <a:cubicBezTo>
                    <a:pt x="977310" y="906225"/>
                    <a:pt x="968410" y="1022824"/>
                    <a:pt x="973265" y="1139624"/>
                  </a:cubicBezTo>
                  <a:lnTo>
                    <a:pt x="981035" y="1250274"/>
                  </a:lnTo>
                  <a:lnTo>
                    <a:pt x="974253" y="1252871"/>
                  </a:lnTo>
                  <a:lnTo>
                    <a:pt x="972304" y="1258349"/>
                  </a:lnTo>
                  <a:lnTo>
                    <a:pt x="981364" y="1254959"/>
                  </a:lnTo>
                  <a:lnTo>
                    <a:pt x="981035" y="1250274"/>
                  </a:lnTo>
                  <a:lnTo>
                    <a:pt x="996811" y="1244234"/>
                  </a:lnTo>
                  <a:cubicBezTo>
                    <a:pt x="1015334" y="1235732"/>
                    <a:pt x="1022076" y="1225611"/>
                    <a:pt x="1019919" y="1195652"/>
                  </a:cubicBezTo>
                  <a:cubicBezTo>
                    <a:pt x="1016683" y="1153547"/>
                    <a:pt x="1014166" y="1111442"/>
                    <a:pt x="1014885" y="1068977"/>
                  </a:cubicBezTo>
                  <a:cubicBezTo>
                    <a:pt x="1015964" y="998442"/>
                    <a:pt x="1025672" y="927188"/>
                    <a:pt x="1052999" y="861331"/>
                  </a:cubicBezTo>
                  <a:cubicBezTo>
                    <a:pt x="1064865" y="832722"/>
                    <a:pt x="1079585" y="805461"/>
                    <a:pt x="1096648" y="779708"/>
                  </a:cubicBezTo>
                  <a:lnTo>
                    <a:pt x="1112866" y="759309"/>
                  </a:lnTo>
                  <a:lnTo>
                    <a:pt x="1112720" y="757770"/>
                  </a:lnTo>
                  <a:lnTo>
                    <a:pt x="1123871" y="745467"/>
                  </a:lnTo>
                  <a:lnTo>
                    <a:pt x="1154353" y="707127"/>
                  </a:lnTo>
                  <a:lnTo>
                    <a:pt x="1189314" y="675270"/>
                  </a:lnTo>
                  <a:lnTo>
                    <a:pt x="1189284" y="674636"/>
                  </a:lnTo>
                  <a:cubicBezTo>
                    <a:pt x="1195413" y="668501"/>
                    <a:pt x="1201903" y="662726"/>
                    <a:pt x="1208393" y="656590"/>
                  </a:cubicBezTo>
                  <a:lnTo>
                    <a:pt x="1209912" y="656501"/>
                  </a:lnTo>
                  <a:lnTo>
                    <a:pt x="1223048" y="644532"/>
                  </a:lnTo>
                  <a:lnTo>
                    <a:pt x="1231027" y="639151"/>
                  </a:lnTo>
                  <a:lnTo>
                    <a:pt x="1230911" y="636700"/>
                  </a:lnTo>
                  <a:lnTo>
                    <a:pt x="1253558" y="620802"/>
                  </a:lnTo>
                  <a:lnTo>
                    <a:pt x="1259234" y="620131"/>
                  </a:lnTo>
                  <a:lnTo>
                    <a:pt x="1276375" y="608573"/>
                  </a:lnTo>
                  <a:lnTo>
                    <a:pt x="1276440" y="607793"/>
                  </a:lnTo>
                  <a:cubicBezTo>
                    <a:pt x="1283989" y="602769"/>
                    <a:pt x="1291897" y="597746"/>
                    <a:pt x="1299806" y="592364"/>
                  </a:cubicBezTo>
                  <a:lnTo>
                    <a:pt x="1300671" y="592364"/>
                  </a:lnTo>
                  <a:lnTo>
                    <a:pt x="1323214" y="581083"/>
                  </a:lnTo>
                  <a:lnTo>
                    <a:pt x="1323362" y="577526"/>
                  </a:lnTo>
                  <a:cubicBezTo>
                    <a:pt x="1332396" y="573190"/>
                    <a:pt x="1341068" y="568492"/>
                    <a:pt x="1350101" y="564156"/>
                  </a:cubicBezTo>
                  <a:cubicBezTo>
                    <a:pt x="1351546" y="563072"/>
                    <a:pt x="1353714" y="563433"/>
                    <a:pt x="1354798" y="564156"/>
                  </a:cubicBezTo>
                  <a:lnTo>
                    <a:pt x="1355772" y="564791"/>
                  </a:lnTo>
                  <a:lnTo>
                    <a:pt x="1375559" y="554889"/>
                  </a:lnTo>
                  <a:lnTo>
                    <a:pt x="1375721" y="551168"/>
                  </a:lnTo>
                  <a:cubicBezTo>
                    <a:pt x="1390223" y="544344"/>
                    <a:pt x="1397295" y="540573"/>
                    <a:pt x="1403965" y="540618"/>
                  </a:cubicBezTo>
                  <a:lnTo>
                    <a:pt x="1408130" y="541809"/>
                  </a:lnTo>
                  <a:lnTo>
                    <a:pt x="1432391" y="533309"/>
                  </a:lnTo>
                  <a:lnTo>
                    <a:pt x="1433237" y="532938"/>
                  </a:lnTo>
                  <a:lnTo>
                    <a:pt x="1433266" y="532602"/>
                  </a:lnTo>
                  <a:cubicBezTo>
                    <a:pt x="1437789" y="530810"/>
                    <a:pt x="1444030" y="527315"/>
                    <a:pt x="1450361" y="524626"/>
                  </a:cubicBezTo>
                  <a:lnTo>
                    <a:pt x="1453374" y="524090"/>
                  </a:lnTo>
                  <a:lnTo>
                    <a:pt x="1476214" y="514056"/>
                  </a:lnTo>
                  <a:cubicBezTo>
                    <a:pt x="1494192" y="502180"/>
                    <a:pt x="1503182" y="468352"/>
                    <a:pt x="1470461" y="469792"/>
                  </a:cubicBezTo>
                  <a:close/>
                  <a:moveTo>
                    <a:pt x="1546765" y="411888"/>
                  </a:moveTo>
                  <a:lnTo>
                    <a:pt x="1548573" y="433403"/>
                  </a:lnTo>
                  <a:lnTo>
                    <a:pt x="1569260" y="425778"/>
                  </a:lnTo>
                  <a:lnTo>
                    <a:pt x="1556532" y="417922"/>
                  </a:lnTo>
                  <a:close/>
                  <a:moveTo>
                    <a:pt x="1546384" y="372640"/>
                  </a:moveTo>
                  <a:lnTo>
                    <a:pt x="1544186" y="373829"/>
                  </a:lnTo>
                  <a:lnTo>
                    <a:pt x="1544369" y="379919"/>
                  </a:lnTo>
                  <a:lnTo>
                    <a:pt x="1546906" y="381546"/>
                  </a:lnTo>
                  <a:lnTo>
                    <a:pt x="1547471" y="391180"/>
                  </a:lnTo>
                  <a:lnTo>
                    <a:pt x="1547816" y="401346"/>
                  </a:lnTo>
                  <a:lnTo>
                    <a:pt x="1547471" y="401164"/>
                  </a:lnTo>
                  <a:cubicBezTo>
                    <a:pt x="1545297" y="400094"/>
                    <a:pt x="1547471" y="405086"/>
                    <a:pt x="1547834" y="401877"/>
                  </a:cubicBezTo>
                  <a:lnTo>
                    <a:pt x="1547816" y="401346"/>
                  </a:lnTo>
                  <a:lnTo>
                    <a:pt x="1564370" y="410078"/>
                  </a:lnTo>
                  <a:lnTo>
                    <a:pt x="1578381" y="419707"/>
                  </a:lnTo>
                  <a:lnTo>
                    <a:pt x="1575379" y="420774"/>
                  </a:lnTo>
                  <a:lnTo>
                    <a:pt x="1574233" y="423946"/>
                  </a:lnTo>
                  <a:lnTo>
                    <a:pt x="1580555" y="421616"/>
                  </a:lnTo>
                  <a:lnTo>
                    <a:pt x="1580453" y="421131"/>
                  </a:lnTo>
                  <a:lnTo>
                    <a:pt x="1578381" y="419707"/>
                  </a:lnTo>
                  <a:lnTo>
                    <a:pt x="1596412" y="413296"/>
                  </a:lnTo>
                  <a:lnTo>
                    <a:pt x="1598864" y="414868"/>
                  </a:lnTo>
                  <a:lnTo>
                    <a:pt x="1605256" y="412512"/>
                  </a:lnTo>
                  <a:lnTo>
                    <a:pt x="1605462" y="410078"/>
                  </a:lnTo>
                  <a:lnTo>
                    <a:pt x="1596412" y="413296"/>
                  </a:lnTo>
                  <a:lnTo>
                    <a:pt x="1546906" y="381546"/>
                  </a:lnTo>
                  <a:close/>
                  <a:moveTo>
                    <a:pt x="1750979" y="357168"/>
                  </a:moveTo>
                  <a:lnTo>
                    <a:pt x="1749506" y="357907"/>
                  </a:lnTo>
                  <a:lnTo>
                    <a:pt x="1751059" y="357536"/>
                  </a:lnTo>
                  <a:close/>
                  <a:moveTo>
                    <a:pt x="1543350" y="346016"/>
                  </a:moveTo>
                  <a:lnTo>
                    <a:pt x="1544022" y="368349"/>
                  </a:lnTo>
                  <a:lnTo>
                    <a:pt x="1544209" y="368361"/>
                  </a:lnTo>
                  <a:cubicBezTo>
                    <a:pt x="1565956" y="382267"/>
                    <a:pt x="1588065" y="396529"/>
                    <a:pt x="1610174" y="410434"/>
                  </a:cubicBezTo>
                  <a:lnTo>
                    <a:pt x="1610162" y="410704"/>
                  </a:lnTo>
                  <a:lnTo>
                    <a:pt x="1631921" y="402685"/>
                  </a:lnTo>
                  <a:lnTo>
                    <a:pt x="1556930" y="355187"/>
                  </a:lnTo>
                  <a:close/>
                  <a:moveTo>
                    <a:pt x="1536147" y="310894"/>
                  </a:moveTo>
                  <a:lnTo>
                    <a:pt x="1535589" y="311157"/>
                  </a:lnTo>
                  <a:lnTo>
                    <a:pt x="1536176" y="311532"/>
                  </a:lnTo>
                  <a:close/>
                  <a:moveTo>
                    <a:pt x="1543185" y="307577"/>
                  </a:moveTo>
                  <a:lnTo>
                    <a:pt x="1542208" y="308038"/>
                  </a:lnTo>
                  <a:lnTo>
                    <a:pt x="1542434" y="315535"/>
                  </a:lnTo>
                  <a:lnTo>
                    <a:pt x="1543037" y="315920"/>
                  </a:lnTo>
                  <a:lnTo>
                    <a:pt x="1542823" y="327981"/>
                  </a:lnTo>
                  <a:lnTo>
                    <a:pt x="1542888" y="330630"/>
                  </a:lnTo>
                  <a:lnTo>
                    <a:pt x="1543014" y="334844"/>
                  </a:lnTo>
                  <a:lnTo>
                    <a:pt x="1557110" y="345522"/>
                  </a:lnTo>
                  <a:cubicBezTo>
                    <a:pt x="1563079" y="348744"/>
                    <a:pt x="1569408" y="351607"/>
                    <a:pt x="1573930" y="354471"/>
                  </a:cubicBezTo>
                  <a:lnTo>
                    <a:pt x="1641599" y="397151"/>
                  </a:lnTo>
                  <a:lnTo>
                    <a:pt x="1638676" y="398501"/>
                  </a:lnTo>
                  <a:lnTo>
                    <a:pt x="1638024" y="400435"/>
                  </a:lnTo>
                  <a:lnTo>
                    <a:pt x="1643268" y="398503"/>
                  </a:lnTo>
                  <a:lnTo>
                    <a:pt x="1643539" y="398374"/>
                  </a:lnTo>
                  <a:lnTo>
                    <a:pt x="1641599" y="397151"/>
                  </a:lnTo>
                  <a:lnTo>
                    <a:pt x="1658119" y="389521"/>
                  </a:lnTo>
                  <a:lnTo>
                    <a:pt x="1659882" y="390649"/>
                  </a:lnTo>
                  <a:lnTo>
                    <a:pt x="1665720" y="387890"/>
                  </a:lnTo>
                  <a:lnTo>
                    <a:pt x="1665804" y="385972"/>
                  </a:lnTo>
                  <a:lnTo>
                    <a:pt x="1658119" y="389521"/>
                  </a:lnTo>
                  <a:lnTo>
                    <a:pt x="1543037" y="315920"/>
                  </a:lnTo>
                  <a:close/>
                  <a:moveTo>
                    <a:pt x="1541601" y="287829"/>
                  </a:moveTo>
                  <a:lnTo>
                    <a:pt x="1542086" y="303964"/>
                  </a:lnTo>
                  <a:lnTo>
                    <a:pt x="1670403" y="385676"/>
                  </a:lnTo>
                  <a:lnTo>
                    <a:pt x="1684451" y="379036"/>
                  </a:lnTo>
                  <a:lnTo>
                    <a:pt x="1578425" y="310845"/>
                  </a:lnTo>
                  <a:cubicBezTo>
                    <a:pt x="1573225" y="307423"/>
                    <a:pt x="1564172" y="303190"/>
                    <a:pt x="1555566" y="298462"/>
                  </a:cubicBezTo>
                  <a:close/>
                  <a:moveTo>
                    <a:pt x="1543922" y="255035"/>
                  </a:moveTo>
                  <a:lnTo>
                    <a:pt x="1543728" y="257229"/>
                  </a:lnTo>
                  <a:lnTo>
                    <a:pt x="1543769" y="257253"/>
                  </a:lnTo>
                  <a:lnTo>
                    <a:pt x="1543638" y="258255"/>
                  </a:lnTo>
                  <a:lnTo>
                    <a:pt x="1543017" y="265278"/>
                  </a:lnTo>
                  <a:lnTo>
                    <a:pt x="1543465" y="273424"/>
                  </a:lnTo>
                  <a:cubicBezTo>
                    <a:pt x="1542838" y="274369"/>
                    <a:pt x="1542210" y="274279"/>
                    <a:pt x="1544003" y="276981"/>
                  </a:cubicBezTo>
                  <a:cubicBezTo>
                    <a:pt x="1552967" y="289590"/>
                    <a:pt x="1580576" y="300758"/>
                    <a:pt x="1593484" y="309404"/>
                  </a:cubicBezTo>
                  <a:lnTo>
                    <a:pt x="1694336" y="373661"/>
                  </a:lnTo>
                  <a:lnTo>
                    <a:pt x="1691730" y="374970"/>
                  </a:lnTo>
                  <a:lnTo>
                    <a:pt x="1691471" y="375718"/>
                  </a:lnTo>
                  <a:lnTo>
                    <a:pt x="1694969" y="374064"/>
                  </a:lnTo>
                  <a:lnTo>
                    <a:pt x="1694336" y="373661"/>
                  </a:lnTo>
                  <a:lnTo>
                    <a:pt x="1706162" y="367720"/>
                  </a:lnTo>
                  <a:lnTo>
                    <a:pt x="1710834" y="366136"/>
                  </a:lnTo>
                  <a:lnTo>
                    <a:pt x="1711200" y="366393"/>
                  </a:lnTo>
                  <a:lnTo>
                    <a:pt x="1713933" y="365101"/>
                  </a:lnTo>
                  <a:lnTo>
                    <a:pt x="1713916" y="365092"/>
                  </a:lnTo>
                  <a:lnTo>
                    <a:pt x="1710834" y="366136"/>
                  </a:lnTo>
                  <a:lnTo>
                    <a:pt x="1707507" y="363803"/>
                  </a:lnTo>
                  <a:cubicBezTo>
                    <a:pt x="1688144" y="356237"/>
                    <a:pt x="1669140" y="339305"/>
                    <a:pt x="1651930" y="327777"/>
                  </a:cubicBezTo>
                  <a:cubicBezTo>
                    <a:pt x="1634181" y="316429"/>
                    <a:pt x="1615715" y="302019"/>
                    <a:pt x="1596846" y="288509"/>
                  </a:cubicBezTo>
                  <a:lnTo>
                    <a:pt x="1543769" y="257253"/>
                  </a:lnTo>
                  <a:lnTo>
                    <a:pt x="1544048" y="255141"/>
                  </a:lnTo>
                  <a:close/>
                  <a:moveTo>
                    <a:pt x="1896520" y="233310"/>
                  </a:moveTo>
                  <a:lnTo>
                    <a:pt x="1890716" y="239575"/>
                  </a:lnTo>
                  <a:lnTo>
                    <a:pt x="1889832" y="242553"/>
                  </a:lnTo>
                  <a:cubicBezTo>
                    <a:pt x="1878321" y="249050"/>
                    <a:pt x="1865372" y="271792"/>
                    <a:pt x="1856379" y="281178"/>
                  </a:cubicBezTo>
                  <a:lnTo>
                    <a:pt x="1817846" y="312187"/>
                  </a:lnTo>
                  <a:lnTo>
                    <a:pt x="1817807" y="313097"/>
                  </a:lnTo>
                  <a:lnTo>
                    <a:pt x="1810897" y="317779"/>
                  </a:lnTo>
                  <a:lnTo>
                    <a:pt x="1780123" y="342545"/>
                  </a:lnTo>
                  <a:lnTo>
                    <a:pt x="1762480" y="351397"/>
                  </a:lnTo>
                  <a:lnTo>
                    <a:pt x="1749309" y="359433"/>
                  </a:lnTo>
                  <a:lnTo>
                    <a:pt x="1747544" y="358892"/>
                  </a:lnTo>
                  <a:lnTo>
                    <a:pt x="1662141" y="401746"/>
                  </a:lnTo>
                  <a:cubicBezTo>
                    <a:pt x="1659173" y="402919"/>
                    <a:pt x="1650743" y="405469"/>
                    <a:pt x="1639789" y="408903"/>
                  </a:cubicBezTo>
                  <a:lnTo>
                    <a:pt x="1609816" y="418873"/>
                  </a:lnTo>
                  <a:lnTo>
                    <a:pt x="1609811" y="418991"/>
                  </a:lnTo>
                  <a:lnTo>
                    <a:pt x="1599799" y="422433"/>
                  </a:lnTo>
                  <a:lnTo>
                    <a:pt x="1567298" y="436214"/>
                  </a:lnTo>
                  <a:cubicBezTo>
                    <a:pt x="1558007" y="441228"/>
                    <a:pt x="1552072" y="446147"/>
                    <a:pt x="1552432" y="450478"/>
                  </a:cubicBezTo>
                  <a:lnTo>
                    <a:pt x="1549833" y="448387"/>
                  </a:lnTo>
                  <a:lnTo>
                    <a:pt x="1550268" y="453563"/>
                  </a:lnTo>
                  <a:lnTo>
                    <a:pt x="1552432" y="450478"/>
                  </a:lnTo>
                  <a:cubicBezTo>
                    <a:pt x="1553511" y="459864"/>
                    <a:pt x="1554230" y="469249"/>
                    <a:pt x="1555309" y="478635"/>
                  </a:cubicBezTo>
                  <a:lnTo>
                    <a:pt x="1553085" y="487084"/>
                  </a:lnTo>
                  <a:lnTo>
                    <a:pt x="1553274" y="489339"/>
                  </a:lnTo>
                  <a:lnTo>
                    <a:pt x="1567539" y="482967"/>
                  </a:lnTo>
                  <a:cubicBezTo>
                    <a:pt x="1591639" y="482606"/>
                    <a:pt x="1622933" y="463835"/>
                    <a:pt x="1645954" y="455171"/>
                  </a:cubicBezTo>
                  <a:cubicBezTo>
                    <a:pt x="1686600" y="439649"/>
                    <a:pt x="1727247" y="422683"/>
                    <a:pt x="1765735" y="401746"/>
                  </a:cubicBezTo>
                  <a:cubicBezTo>
                    <a:pt x="1803144" y="381170"/>
                    <a:pt x="1838394" y="357345"/>
                    <a:pt x="1870048" y="328827"/>
                  </a:cubicBezTo>
                  <a:cubicBezTo>
                    <a:pt x="1886594" y="314027"/>
                    <a:pt x="1920406" y="288758"/>
                    <a:pt x="1925442" y="267821"/>
                  </a:cubicBezTo>
                  <a:cubicBezTo>
                    <a:pt x="1936593" y="263129"/>
                    <a:pt x="1938391" y="258797"/>
                    <a:pt x="1930118" y="255548"/>
                  </a:cubicBezTo>
                  <a:cubicBezTo>
                    <a:pt x="1924723" y="252299"/>
                    <a:pt x="1919687" y="248689"/>
                    <a:pt x="1915011" y="245080"/>
                  </a:cubicBezTo>
                  <a:cubicBezTo>
                    <a:pt x="1909975" y="241831"/>
                    <a:pt x="1904939" y="238221"/>
                    <a:pt x="1899903" y="234611"/>
                  </a:cubicBezTo>
                  <a:close/>
                  <a:moveTo>
                    <a:pt x="1546062" y="230833"/>
                  </a:moveTo>
                  <a:lnTo>
                    <a:pt x="1544667" y="246615"/>
                  </a:lnTo>
                  <a:lnTo>
                    <a:pt x="1721784" y="361390"/>
                  </a:lnTo>
                  <a:lnTo>
                    <a:pt x="1737054" y="354172"/>
                  </a:lnTo>
                  <a:close/>
                  <a:moveTo>
                    <a:pt x="1548823" y="199596"/>
                  </a:moveTo>
                  <a:lnTo>
                    <a:pt x="1547041" y="219751"/>
                  </a:lnTo>
                  <a:lnTo>
                    <a:pt x="1552939" y="223915"/>
                  </a:lnTo>
                  <a:cubicBezTo>
                    <a:pt x="1573043" y="241984"/>
                    <a:pt x="1601403" y="254994"/>
                    <a:pt x="1624020" y="269810"/>
                  </a:cubicBezTo>
                  <a:lnTo>
                    <a:pt x="1747068" y="349439"/>
                  </a:lnTo>
                  <a:lnTo>
                    <a:pt x="1747349" y="349306"/>
                  </a:lnTo>
                  <a:lnTo>
                    <a:pt x="1761116" y="339321"/>
                  </a:lnTo>
                  <a:lnTo>
                    <a:pt x="1758957" y="337615"/>
                  </a:lnTo>
                  <a:cubicBezTo>
                    <a:pt x="1755322" y="335582"/>
                    <a:pt x="1751463" y="333775"/>
                    <a:pt x="1749668" y="332691"/>
                  </a:cubicBezTo>
                  <a:cubicBezTo>
                    <a:pt x="1724897" y="316790"/>
                    <a:pt x="1699768" y="300528"/>
                    <a:pt x="1674997" y="284266"/>
                  </a:cubicBezTo>
                  <a:cubicBezTo>
                    <a:pt x="1646277" y="265474"/>
                    <a:pt x="1617558" y="246682"/>
                    <a:pt x="1588838" y="227890"/>
                  </a:cubicBezTo>
                  <a:cubicBezTo>
                    <a:pt x="1582646" y="224095"/>
                    <a:pt x="1564135" y="207901"/>
                    <a:pt x="1551329" y="200498"/>
                  </a:cubicBezTo>
                  <a:close/>
                  <a:moveTo>
                    <a:pt x="1552269" y="174761"/>
                  </a:moveTo>
                  <a:lnTo>
                    <a:pt x="1550295" y="182950"/>
                  </a:lnTo>
                  <a:lnTo>
                    <a:pt x="1549615" y="190637"/>
                  </a:lnTo>
                  <a:lnTo>
                    <a:pt x="1768753" y="333782"/>
                  </a:lnTo>
                  <a:lnTo>
                    <a:pt x="1782214" y="324019"/>
                  </a:lnTo>
                  <a:close/>
                  <a:moveTo>
                    <a:pt x="1558795" y="147698"/>
                  </a:moveTo>
                  <a:lnTo>
                    <a:pt x="1554633" y="164959"/>
                  </a:lnTo>
                  <a:lnTo>
                    <a:pt x="1558594" y="167665"/>
                  </a:lnTo>
                  <a:cubicBezTo>
                    <a:pt x="1561649" y="169644"/>
                    <a:pt x="1565153" y="171893"/>
                    <a:pt x="1566950" y="173152"/>
                  </a:cubicBezTo>
                  <a:cubicBezTo>
                    <a:pt x="1593904" y="190780"/>
                    <a:pt x="1620499" y="207688"/>
                    <a:pt x="1647454" y="224957"/>
                  </a:cubicBezTo>
                  <a:lnTo>
                    <a:pt x="1790611" y="317928"/>
                  </a:lnTo>
                  <a:lnTo>
                    <a:pt x="1805321" y="307259"/>
                  </a:lnTo>
                  <a:lnTo>
                    <a:pt x="1801949" y="304688"/>
                  </a:lnTo>
                  <a:cubicBezTo>
                    <a:pt x="1798130" y="302664"/>
                    <a:pt x="1794087" y="300866"/>
                    <a:pt x="1791930" y="299426"/>
                  </a:cubicBezTo>
                  <a:cubicBezTo>
                    <a:pt x="1763898" y="281079"/>
                    <a:pt x="1735506" y="263091"/>
                    <a:pt x="1707473" y="244743"/>
                  </a:cubicBezTo>
                  <a:cubicBezTo>
                    <a:pt x="1674768" y="223518"/>
                    <a:pt x="1641704" y="202292"/>
                    <a:pt x="1608999" y="181066"/>
                  </a:cubicBezTo>
                  <a:cubicBezTo>
                    <a:pt x="1602709" y="176929"/>
                    <a:pt x="1592646" y="168205"/>
                    <a:pt x="1582224" y="160335"/>
                  </a:cubicBezTo>
                  <a:close/>
                  <a:moveTo>
                    <a:pt x="1565835" y="118499"/>
                  </a:moveTo>
                  <a:lnTo>
                    <a:pt x="1561010" y="138509"/>
                  </a:lnTo>
                  <a:lnTo>
                    <a:pt x="1813152" y="301580"/>
                  </a:lnTo>
                  <a:lnTo>
                    <a:pt x="1829555" y="289682"/>
                  </a:lnTo>
                  <a:close/>
                  <a:moveTo>
                    <a:pt x="1576877" y="93296"/>
                  </a:moveTo>
                  <a:lnTo>
                    <a:pt x="1569714" y="109567"/>
                  </a:lnTo>
                  <a:lnTo>
                    <a:pt x="1579906" y="117642"/>
                  </a:lnTo>
                  <a:cubicBezTo>
                    <a:pt x="1584582" y="120210"/>
                    <a:pt x="1589528" y="122462"/>
                    <a:pt x="1592045" y="124084"/>
                  </a:cubicBezTo>
                  <a:lnTo>
                    <a:pt x="1689520" y="187160"/>
                  </a:lnTo>
                  <a:lnTo>
                    <a:pt x="1835792" y="281943"/>
                  </a:lnTo>
                  <a:lnTo>
                    <a:pt x="1833033" y="284838"/>
                  </a:lnTo>
                  <a:lnTo>
                    <a:pt x="1832985" y="287195"/>
                  </a:lnTo>
                  <a:lnTo>
                    <a:pt x="1838134" y="283460"/>
                  </a:lnTo>
                  <a:lnTo>
                    <a:pt x="1835792" y="281943"/>
                  </a:lnTo>
                  <a:lnTo>
                    <a:pt x="1843464" y="273890"/>
                  </a:lnTo>
                  <a:lnTo>
                    <a:pt x="1848208" y="271057"/>
                  </a:lnTo>
                  <a:lnTo>
                    <a:pt x="1849130" y="271651"/>
                  </a:lnTo>
                  <a:lnTo>
                    <a:pt x="1849800" y="270891"/>
                  </a:lnTo>
                  <a:lnTo>
                    <a:pt x="1849320" y="270393"/>
                  </a:lnTo>
                  <a:lnTo>
                    <a:pt x="1848208" y="271057"/>
                  </a:lnTo>
                  <a:lnTo>
                    <a:pt x="1847780" y="270781"/>
                  </a:lnTo>
                  <a:cubicBezTo>
                    <a:pt x="1843464" y="264654"/>
                    <a:pt x="1829077" y="258887"/>
                    <a:pt x="1822602" y="254562"/>
                  </a:cubicBezTo>
                  <a:lnTo>
                    <a:pt x="1728725" y="193648"/>
                  </a:lnTo>
                  <a:cubicBezTo>
                    <a:pt x="1694196" y="171301"/>
                    <a:pt x="1660026" y="149315"/>
                    <a:pt x="1625496" y="126968"/>
                  </a:cubicBezTo>
                  <a:cubicBezTo>
                    <a:pt x="1619291" y="122913"/>
                    <a:pt x="1596901" y="103652"/>
                    <a:pt x="1581845" y="95036"/>
                  </a:cubicBezTo>
                  <a:close/>
                  <a:moveTo>
                    <a:pt x="1588900" y="65982"/>
                  </a:moveTo>
                  <a:lnTo>
                    <a:pt x="1580104" y="85963"/>
                  </a:lnTo>
                  <a:lnTo>
                    <a:pt x="1855346" y="264597"/>
                  </a:lnTo>
                  <a:lnTo>
                    <a:pt x="1870184" y="247758"/>
                  </a:lnTo>
                  <a:close/>
                  <a:moveTo>
                    <a:pt x="1599703" y="41438"/>
                  </a:moveTo>
                  <a:lnTo>
                    <a:pt x="1599054" y="42913"/>
                  </a:lnTo>
                  <a:lnTo>
                    <a:pt x="1597832" y="48024"/>
                  </a:lnTo>
                  <a:cubicBezTo>
                    <a:pt x="1595988" y="52376"/>
                    <a:pt x="1593020" y="56953"/>
                    <a:pt x="1593200" y="57312"/>
                  </a:cubicBezTo>
                  <a:cubicBezTo>
                    <a:pt x="1595359" y="62696"/>
                    <a:pt x="1615864" y="71670"/>
                    <a:pt x="1620540" y="74541"/>
                  </a:cubicBezTo>
                  <a:cubicBezTo>
                    <a:pt x="1652916" y="95720"/>
                    <a:pt x="1685653" y="116898"/>
                    <a:pt x="1718029" y="137718"/>
                  </a:cubicBezTo>
                  <a:lnTo>
                    <a:pt x="1876689" y="240220"/>
                  </a:lnTo>
                  <a:lnTo>
                    <a:pt x="1875032" y="242257"/>
                  </a:lnTo>
                  <a:lnTo>
                    <a:pt x="1876777" y="240277"/>
                  </a:lnTo>
                  <a:lnTo>
                    <a:pt x="1876689" y="240220"/>
                  </a:lnTo>
                  <a:lnTo>
                    <a:pt x="1883643" y="231675"/>
                  </a:lnTo>
                  <a:lnTo>
                    <a:pt x="1885370" y="230525"/>
                  </a:lnTo>
                  <a:lnTo>
                    <a:pt x="1887401" y="228220"/>
                  </a:lnTo>
                  <a:lnTo>
                    <a:pt x="1873750" y="218080"/>
                  </a:lnTo>
                  <a:cubicBezTo>
                    <a:pt x="1867860" y="214804"/>
                    <a:pt x="1861744" y="211843"/>
                    <a:pt x="1858326" y="209509"/>
                  </a:cubicBezTo>
                  <a:cubicBezTo>
                    <a:pt x="1825950" y="188690"/>
                    <a:pt x="1793574" y="167870"/>
                    <a:pt x="1760838" y="146692"/>
                  </a:cubicBezTo>
                  <a:cubicBezTo>
                    <a:pt x="1725583" y="124078"/>
                    <a:pt x="1690329" y="101104"/>
                    <a:pt x="1655075" y="78131"/>
                  </a:cubicBezTo>
                  <a:cubicBezTo>
                    <a:pt x="1648330" y="73824"/>
                    <a:pt x="1624789" y="53565"/>
                    <a:pt x="1608584" y="44462"/>
                  </a:cubicBezTo>
                  <a:close/>
                  <a:moveTo>
                    <a:pt x="1555652" y="589"/>
                  </a:moveTo>
                  <a:cubicBezTo>
                    <a:pt x="1570778" y="9948"/>
                    <a:pt x="1585905" y="19308"/>
                    <a:pt x="1601032" y="28307"/>
                  </a:cubicBezTo>
                  <a:lnTo>
                    <a:pt x="1601902" y="32440"/>
                  </a:lnTo>
                  <a:lnTo>
                    <a:pt x="1896187" y="222404"/>
                  </a:lnTo>
                  <a:lnTo>
                    <a:pt x="1898105" y="221977"/>
                  </a:lnTo>
                  <a:cubicBezTo>
                    <a:pt x="1912852" y="232084"/>
                    <a:pt x="1927240" y="241831"/>
                    <a:pt x="1941988" y="252299"/>
                  </a:cubicBezTo>
                  <a:cubicBezTo>
                    <a:pt x="1944146" y="253382"/>
                    <a:pt x="1945226" y="256631"/>
                    <a:pt x="1943427" y="258797"/>
                  </a:cubicBezTo>
                  <a:cubicBezTo>
                    <a:pt x="1872206" y="358699"/>
                    <a:pt x="1771647" y="414538"/>
                    <a:pt x="1662995" y="457991"/>
                  </a:cubicBezTo>
                  <a:lnTo>
                    <a:pt x="1553995" y="497916"/>
                  </a:lnTo>
                  <a:lnTo>
                    <a:pt x="1559979" y="569114"/>
                  </a:lnTo>
                  <a:cubicBezTo>
                    <a:pt x="1564206" y="630131"/>
                    <a:pt x="1565556" y="690496"/>
                    <a:pt x="1558173" y="748993"/>
                  </a:cubicBezTo>
                  <a:cubicBezTo>
                    <a:pt x="1533682" y="946263"/>
                    <a:pt x="1426715" y="1117615"/>
                    <a:pt x="1249517" y="1211211"/>
                  </a:cubicBezTo>
                  <a:cubicBezTo>
                    <a:pt x="1198014" y="1238390"/>
                    <a:pt x="1143878" y="1260371"/>
                    <a:pt x="1089094" y="1280907"/>
                  </a:cubicBezTo>
                  <a:lnTo>
                    <a:pt x="1038012" y="1299879"/>
                  </a:lnTo>
                  <a:lnTo>
                    <a:pt x="1043254" y="1431841"/>
                  </a:lnTo>
                  <a:cubicBezTo>
                    <a:pt x="1042612" y="1571724"/>
                    <a:pt x="1019575" y="1713886"/>
                    <a:pt x="937962" y="1828696"/>
                  </a:cubicBezTo>
                  <a:cubicBezTo>
                    <a:pt x="861754" y="1936212"/>
                    <a:pt x="752712" y="2004626"/>
                    <a:pt x="635157" y="2054906"/>
                  </a:cubicBezTo>
                  <a:lnTo>
                    <a:pt x="520748" y="2098004"/>
                  </a:lnTo>
                  <a:lnTo>
                    <a:pt x="521996" y="2112248"/>
                  </a:lnTo>
                  <a:cubicBezTo>
                    <a:pt x="533521" y="2303399"/>
                    <a:pt x="492102" y="2482670"/>
                    <a:pt x="397381" y="2649342"/>
                  </a:cubicBezTo>
                  <a:cubicBezTo>
                    <a:pt x="395940" y="2651502"/>
                    <a:pt x="392699" y="2651862"/>
                    <a:pt x="390538" y="2650782"/>
                  </a:cubicBezTo>
                  <a:lnTo>
                    <a:pt x="345015" y="2623911"/>
                  </a:lnTo>
                  <a:lnTo>
                    <a:pt x="351280" y="2622704"/>
                  </a:lnTo>
                  <a:lnTo>
                    <a:pt x="353354" y="2618315"/>
                  </a:lnTo>
                  <a:lnTo>
                    <a:pt x="368748" y="2629049"/>
                  </a:lnTo>
                  <a:cubicBezTo>
                    <a:pt x="376221" y="2634043"/>
                    <a:pt x="383875" y="2638363"/>
                    <a:pt x="388737" y="2638183"/>
                  </a:cubicBezTo>
                  <a:cubicBezTo>
                    <a:pt x="400982" y="2638183"/>
                    <a:pt x="431596" y="2563666"/>
                    <a:pt x="437718" y="2549267"/>
                  </a:cubicBezTo>
                  <a:cubicBezTo>
                    <a:pt x="461489" y="2496350"/>
                    <a:pt x="480217" y="2441272"/>
                    <a:pt x="493183" y="2384755"/>
                  </a:cubicBezTo>
                  <a:cubicBezTo>
                    <a:pt x="505069" y="2332378"/>
                    <a:pt x="511281" y="2279460"/>
                    <a:pt x="513352" y="2226363"/>
                  </a:cubicBezTo>
                  <a:lnTo>
                    <a:pt x="509452" y="2093508"/>
                  </a:lnTo>
                  <a:lnTo>
                    <a:pt x="504856" y="2041208"/>
                  </a:lnTo>
                  <a:lnTo>
                    <a:pt x="507337" y="2037487"/>
                  </a:lnTo>
                  <a:lnTo>
                    <a:pt x="505963" y="2007179"/>
                  </a:lnTo>
                  <a:lnTo>
                    <a:pt x="505822" y="2007092"/>
                  </a:lnTo>
                  <a:cubicBezTo>
                    <a:pt x="499373" y="1999508"/>
                    <a:pt x="502239" y="1980365"/>
                    <a:pt x="501164" y="1970613"/>
                  </a:cubicBezTo>
                  <a:lnTo>
                    <a:pt x="504236" y="1969065"/>
                  </a:lnTo>
                  <a:lnTo>
                    <a:pt x="503092" y="1943832"/>
                  </a:lnTo>
                  <a:lnTo>
                    <a:pt x="500508" y="1941682"/>
                  </a:lnTo>
                  <a:cubicBezTo>
                    <a:pt x="496198" y="1934437"/>
                    <a:pt x="500508" y="1917412"/>
                    <a:pt x="500867" y="1908718"/>
                  </a:cubicBezTo>
                  <a:lnTo>
                    <a:pt x="501486" y="1908420"/>
                  </a:lnTo>
                  <a:lnTo>
                    <a:pt x="501394" y="1906377"/>
                  </a:lnTo>
                  <a:lnTo>
                    <a:pt x="502767" y="1884745"/>
                  </a:lnTo>
                  <a:lnTo>
                    <a:pt x="500347" y="1882845"/>
                  </a:lnTo>
                  <a:cubicBezTo>
                    <a:pt x="494610" y="1873861"/>
                    <a:pt x="498195" y="1859487"/>
                    <a:pt x="498554" y="1848706"/>
                  </a:cubicBezTo>
                  <a:lnTo>
                    <a:pt x="505278" y="1845176"/>
                  </a:lnTo>
                  <a:lnTo>
                    <a:pt x="506587" y="1824547"/>
                  </a:lnTo>
                  <a:lnTo>
                    <a:pt x="505075" y="1823580"/>
                  </a:lnTo>
                  <a:cubicBezTo>
                    <a:pt x="503631" y="1822860"/>
                    <a:pt x="502548" y="1821061"/>
                    <a:pt x="502909" y="1819622"/>
                  </a:cubicBezTo>
                  <a:cubicBezTo>
                    <a:pt x="504353" y="1810269"/>
                    <a:pt x="505797" y="1800916"/>
                    <a:pt x="507241" y="1791562"/>
                  </a:cubicBezTo>
                  <a:lnTo>
                    <a:pt x="511012" y="1789594"/>
                  </a:lnTo>
                  <a:lnTo>
                    <a:pt x="514511" y="1771616"/>
                  </a:lnTo>
                  <a:lnTo>
                    <a:pt x="511414" y="1769606"/>
                  </a:lnTo>
                  <a:cubicBezTo>
                    <a:pt x="509617" y="1768887"/>
                    <a:pt x="508898" y="1766728"/>
                    <a:pt x="508898" y="1765289"/>
                  </a:cubicBezTo>
                  <a:lnTo>
                    <a:pt x="513930" y="1737588"/>
                  </a:lnTo>
                  <a:cubicBezTo>
                    <a:pt x="514289" y="1733990"/>
                    <a:pt x="517883" y="1731472"/>
                    <a:pt x="521118" y="1733990"/>
                  </a:cubicBezTo>
                  <a:lnTo>
                    <a:pt x="521753" y="1734401"/>
                  </a:lnTo>
                  <a:lnTo>
                    <a:pt x="525284" y="1716258"/>
                  </a:lnTo>
                  <a:lnTo>
                    <a:pt x="524121" y="1715508"/>
                  </a:lnTo>
                  <a:cubicBezTo>
                    <a:pt x="522319" y="1714431"/>
                    <a:pt x="521598" y="1711917"/>
                    <a:pt x="522319" y="1710121"/>
                  </a:cubicBezTo>
                  <a:cubicBezTo>
                    <a:pt x="525202" y="1701502"/>
                    <a:pt x="527725" y="1693242"/>
                    <a:pt x="530608" y="1684981"/>
                  </a:cubicBezTo>
                  <a:lnTo>
                    <a:pt x="535759" y="1682928"/>
                  </a:lnTo>
                  <a:lnTo>
                    <a:pt x="542379" y="1663597"/>
                  </a:lnTo>
                  <a:lnTo>
                    <a:pt x="541008" y="1659935"/>
                  </a:lnTo>
                  <a:cubicBezTo>
                    <a:pt x="544606" y="1652005"/>
                    <a:pt x="547844" y="1644075"/>
                    <a:pt x="551081" y="1635784"/>
                  </a:cubicBezTo>
                  <a:lnTo>
                    <a:pt x="554794" y="1634669"/>
                  </a:lnTo>
                  <a:lnTo>
                    <a:pt x="565438" y="1614405"/>
                  </a:lnTo>
                  <a:lnTo>
                    <a:pt x="564312" y="1609051"/>
                  </a:lnTo>
                  <a:cubicBezTo>
                    <a:pt x="568988" y="1601846"/>
                    <a:pt x="573665" y="1594281"/>
                    <a:pt x="578341" y="1586716"/>
                  </a:cubicBezTo>
                  <a:lnTo>
                    <a:pt x="580201" y="1586302"/>
                  </a:lnTo>
                  <a:lnTo>
                    <a:pt x="588260" y="1570960"/>
                  </a:lnTo>
                  <a:lnTo>
                    <a:pt x="593733" y="1563674"/>
                  </a:lnTo>
                  <a:lnTo>
                    <a:pt x="593608" y="1561045"/>
                  </a:lnTo>
                  <a:lnTo>
                    <a:pt x="607207" y="1545735"/>
                  </a:lnTo>
                  <a:lnTo>
                    <a:pt x="624406" y="1522838"/>
                  </a:lnTo>
                  <a:cubicBezTo>
                    <a:pt x="637754" y="1507316"/>
                    <a:pt x="652441" y="1492335"/>
                    <a:pt x="668581" y="1477958"/>
                  </a:cubicBezTo>
                  <a:lnTo>
                    <a:pt x="675514" y="1472626"/>
                  </a:lnTo>
                  <a:lnTo>
                    <a:pt x="689280" y="1459865"/>
                  </a:lnTo>
                  <a:lnTo>
                    <a:pt x="692653" y="1459443"/>
                  </a:lnTo>
                  <a:lnTo>
                    <a:pt x="712222" y="1444393"/>
                  </a:lnTo>
                  <a:lnTo>
                    <a:pt x="711803" y="1439975"/>
                  </a:lnTo>
                  <a:lnTo>
                    <a:pt x="734839" y="1423715"/>
                  </a:lnTo>
                  <a:cubicBezTo>
                    <a:pt x="736279" y="1422631"/>
                    <a:pt x="738439" y="1421909"/>
                    <a:pt x="740238" y="1423354"/>
                  </a:cubicBezTo>
                  <a:lnTo>
                    <a:pt x="740505" y="1423527"/>
                  </a:lnTo>
                  <a:lnTo>
                    <a:pt x="756943" y="1414448"/>
                  </a:lnTo>
                  <a:lnTo>
                    <a:pt x="757328" y="1409838"/>
                  </a:lnTo>
                  <a:cubicBezTo>
                    <a:pt x="764877" y="1404815"/>
                    <a:pt x="772785" y="1399792"/>
                    <a:pt x="780694" y="1394410"/>
                  </a:cubicBezTo>
                  <a:cubicBezTo>
                    <a:pt x="782132" y="1393334"/>
                    <a:pt x="784288" y="1393693"/>
                    <a:pt x="785367" y="1394410"/>
                  </a:cubicBezTo>
                  <a:lnTo>
                    <a:pt x="788974" y="1396757"/>
                  </a:lnTo>
                  <a:lnTo>
                    <a:pt x="804293" y="1388296"/>
                  </a:lnTo>
                  <a:lnTo>
                    <a:pt x="804605" y="1380801"/>
                  </a:lnTo>
                  <a:cubicBezTo>
                    <a:pt x="813621" y="1376464"/>
                    <a:pt x="822638" y="1371767"/>
                    <a:pt x="831294" y="1367431"/>
                  </a:cubicBezTo>
                  <a:cubicBezTo>
                    <a:pt x="832736" y="1366347"/>
                    <a:pt x="834900" y="1366708"/>
                    <a:pt x="836343" y="1367431"/>
                  </a:cubicBezTo>
                  <a:lnTo>
                    <a:pt x="838964" y="1369146"/>
                  </a:lnTo>
                  <a:lnTo>
                    <a:pt x="846533" y="1364966"/>
                  </a:lnTo>
                  <a:lnTo>
                    <a:pt x="856338" y="1360948"/>
                  </a:lnTo>
                  <a:lnTo>
                    <a:pt x="856608" y="1354751"/>
                  </a:lnTo>
                  <a:cubicBezTo>
                    <a:pt x="870931" y="1347950"/>
                    <a:pt x="878004" y="1344102"/>
                    <a:pt x="884718" y="1344102"/>
                  </a:cubicBezTo>
                  <a:lnTo>
                    <a:pt x="892273" y="1346226"/>
                  </a:lnTo>
                  <a:lnTo>
                    <a:pt x="913883" y="1337372"/>
                  </a:lnTo>
                  <a:lnTo>
                    <a:pt x="914153" y="1334289"/>
                  </a:lnTo>
                  <a:cubicBezTo>
                    <a:pt x="918676" y="1332497"/>
                    <a:pt x="924917" y="1329002"/>
                    <a:pt x="931249" y="1326313"/>
                  </a:cubicBezTo>
                  <a:lnTo>
                    <a:pt x="948259" y="1323288"/>
                  </a:lnTo>
                  <a:lnTo>
                    <a:pt x="963056" y="1317226"/>
                  </a:lnTo>
                  <a:lnTo>
                    <a:pt x="975821" y="1312502"/>
                  </a:lnTo>
                  <a:lnTo>
                    <a:pt x="975795" y="1311825"/>
                  </a:lnTo>
                  <a:cubicBezTo>
                    <a:pt x="975795" y="1310384"/>
                    <a:pt x="977237" y="1308223"/>
                    <a:pt x="978678" y="1307863"/>
                  </a:cubicBezTo>
                  <a:cubicBezTo>
                    <a:pt x="996694" y="1301379"/>
                    <a:pt x="1013990" y="1295256"/>
                    <a:pt x="1032006" y="1289133"/>
                  </a:cubicBezTo>
                  <a:lnTo>
                    <a:pt x="1032342" y="1289325"/>
                  </a:lnTo>
                  <a:lnTo>
                    <a:pt x="1028513" y="1293003"/>
                  </a:lnTo>
                  <a:lnTo>
                    <a:pt x="1034510" y="1290784"/>
                  </a:lnTo>
                  <a:lnTo>
                    <a:pt x="1033892" y="1290211"/>
                  </a:lnTo>
                  <a:lnTo>
                    <a:pt x="1034744" y="1290697"/>
                  </a:lnTo>
                  <a:lnTo>
                    <a:pt x="1121317" y="1258661"/>
                  </a:lnTo>
                  <a:cubicBezTo>
                    <a:pt x="1173681" y="1238075"/>
                    <a:pt x="1225116" y="1215261"/>
                    <a:pt x="1274008" y="1186732"/>
                  </a:cubicBezTo>
                  <a:cubicBezTo>
                    <a:pt x="1492624" y="1058938"/>
                    <a:pt x="1565376" y="814510"/>
                    <a:pt x="1553131" y="574401"/>
                  </a:cubicBezTo>
                  <a:lnTo>
                    <a:pt x="1544438" y="463040"/>
                  </a:lnTo>
                  <a:lnTo>
                    <a:pt x="1543439" y="452283"/>
                  </a:lnTo>
                  <a:lnTo>
                    <a:pt x="1543609" y="452413"/>
                  </a:lnTo>
                  <a:lnTo>
                    <a:pt x="1543584" y="452090"/>
                  </a:lnTo>
                  <a:lnTo>
                    <a:pt x="1543439" y="452283"/>
                  </a:lnTo>
                  <a:cubicBezTo>
                    <a:pt x="1543439" y="448312"/>
                    <a:pt x="1542720" y="443981"/>
                    <a:pt x="1542360" y="439649"/>
                  </a:cubicBezTo>
                  <a:lnTo>
                    <a:pt x="1542588" y="439337"/>
                  </a:lnTo>
                  <a:lnTo>
                    <a:pt x="1541020" y="419249"/>
                  </a:lnTo>
                  <a:lnTo>
                    <a:pt x="1540434" y="406211"/>
                  </a:lnTo>
                  <a:lnTo>
                    <a:pt x="1536643" y="390824"/>
                  </a:lnTo>
                  <a:cubicBezTo>
                    <a:pt x="1536507" y="383960"/>
                    <a:pt x="1537142" y="376918"/>
                    <a:pt x="1536960" y="372283"/>
                  </a:cubicBezTo>
                  <a:lnTo>
                    <a:pt x="1538772" y="369260"/>
                  </a:lnTo>
                  <a:lnTo>
                    <a:pt x="1537434" y="339504"/>
                  </a:lnTo>
                  <a:lnTo>
                    <a:pt x="1535272" y="336931"/>
                  </a:lnTo>
                  <a:cubicBezTo>
                    <a:pt x="1532514" y="330845"/>
                    <a:pt x="1533057" y="322791"/>
                    <a:pt x="1533419" y="306861"/>
                  </a:cubicBezTo>
                  <a:lnTo>
                    <a:pt x="1535913" y="305686"/>
                  </a:lnTo>
                  <a:lnTo>
                    <a:pt x="1534729" y="279369"/>
                  </a:lnTo>
                  <a:lnTo>
                    <a:pt x="1532394" y="266309"/>
                  </a:lnTo>
                  <a:cubicBezTo>
                    <a:pt x="1532708" y="260139"/>
                    <a:pt x="1533783" y="253745"/>
                    <a:pt x="1533963" y="248161"/>
                  </a:cubicBezTo>
                  <a:lnTo>
                    <a:pt x="1535380" y="247483"/>
                  </a:lnTo>
                  <a:lnTo>
                    <a:pt x="1537183" y="225100"/>
                  </a:lnTo>
                  <a:lnTo>
                    <a:pt x="1535348" y="223915"/>
                  </a:lnTo>
                  <a:cubicBezTo>
                    <a:pt x="1534271" y="223192"/>
                    <a:pt x="1532835" y="221024"/>
                    <a:pt x="1533194" y="219578"/>
                  </a:cubicBezTo>
                  <a:cubicBezTo>
                    <a:pt x="1534630" y="210182"/>
                    <a:pt x="1536066" y="200786"/>
                    <a:pt x="1537502" y="191390"/>
                  </a:cubicBezTo>
                  <a:lnTo>
                    <a:pt x="1540009" y="190002"/>
                  </a:lnTo>
                  <a:lnTo>
                    <a:pt x="1540525" y="183595"/>
                  </a:lnTo>
                  <a:lnTo>
                    <a:pt x="1544424" y="166909"/>
                  </a:lnTo>
                  <a:lnTo>
                    <a:pt x="1544308" y="166676"/>
                  </a:lnTo>
                  <a:cubicBezTo>
                    <a:pt x="1546105" y="157322"/>
                    <a:pt x="1547542" y="148328"/>
                    <a:pt x="1548620" y="138975"/>
                  </a:cubicBezTo>
                  <a:lnTo>
                    <a:pt x="1551243" y="137724"/>
                  </a:lnTo>
                  <a:lnTo>
                    <a:pt x="1558893" y="104984"/>
                  </a:lnTo>
                  <a:lnTo>
                    <a:pt x="1565651" y="89604"/>
                  </a:lnTo>
                  <a:lnTo>
                    <a:pt x="1567227" y="84797"/>
                  </a:lnTo>
                  <a:lnTo>
                    <a:pt x="1567861" y="84575"/>
                  </a:lnTo>
                  <a:lnTo>
                    <a:pt x="1582303" y="51706"/>
                  </a:lnTo>
                  <a:cubicBezTo>
                    <a:pt x="1587346" y="40187"/>
                    <a:pt x="1593829" y="41267"/>
                    <a:pt x="1588786" y="32267"/>
                  </a:cubicBezTo>
                  <a:cubicBezTo>
                    <a:pt x="1586625" y="28667"/>
                    <a:pt x="1573300" y="21828"/>
                    <a:pt x="1568978" y="20028"/>
                  </a:cubicBezTo>
                  <a:cubicBezTo>
                    <a:pt x="1565376" y="17868"/>
                    <a:pt x="1561414" y="15348"/>
                    <a:pt x="1557453" y="13188"/>
                  </a:cubicBezTo>
                  <a:cubicBezTo>
                    <a:pt x="1550970" y="7069"/>
                    <a:pt x="1548088" y="9948"/>
                    <a:pt x="1548449" y="22548"/>
                  </a:cubicBezTo>
                  <a:cubicBezTo>
                    <a:pt x="1542326" y="27588"/>
                    <a:pt x="1526119" y="69706"/>
                    <a:pt x="1527199" y="66826"/>
                  </a:cubicBezTo>
                  <a:cubicBezTo>
                    <a:pt x="1516755" y="92024"/>
                    <a:pt x="1508831" y="117943"/>
                    <a:pt x="1503069" y="144582"/>
                  </a:cubicBezTo>
                  <a:cubicBezTo>
                    <a:pt x="1490103" y="202179"/>
                    <a:pt x="1488662" y="262296"/>
                    <a:pt x="1490823" y="320973"/>
                  </a:cubicBezTo>
                  <a:cubicBezTo>
                    <a:pt x="1492804" y="372631"/>
                    <a:pt x="1497847" y="424199"/>
                    <a:pt x="1502484" y="475811"/>
                  </a:cubicBezTo>
                  <a:lnTo>
                    <a:pt x="1510343" y="607909"/>
                  </a:lnTo>
                  <a:lnTo>
                    <a:pt x="1511792" y="609349"/>
                  </a:lnTo>
                  <a:lnTo>
                    <a:pt x="1511563" y="628415"/>
                  </a:lnTo>
                  <a:lnTo>
                    <a:pt x="1511712" y="630919"/>
                  </a:lnTo>
                  <a:lnTo>
                    <a:pt x="1511491" y="634442"/>
                  </a:lnTo>
                  <a:lnTo>
                    <a:pt x="1511434" y="639157"/>
                  </a:lnTo>
                  <a:lnTo>
                    <a:pt x="1511186" y="639294"/>
                  </a:lnTo>
                  <a:lnTo>
                    <a:pt x="1509420" y="667396"/>
                  </a:lnTo>
                  <a:lnTo>
                    <a:pt x="1510533" y="668585"/>
                  </a:lnTo>
                  <a:lnTo>
                    <a:pt x="1509811" y="698216"/>
                  </a:lnTo>
                  <a:lnTo>
                    <a:pt x="1507412" y="699358"/>
                  </a:lnTo>
                  <a:lnTo>
                    <a:pt x="1505730" y="726130"/>
                  </a:lnTo>
                  <a:lnTo>
                    <a:pt x="1505788" y="726195"/>
                  </a:lnTo>
                  <a:lnTo>
                    <a:pt x="1505679" y="726945"/>
                  </a:lnTo>
                  <a:lnTo>
                    <a:pt x="1504670" y="743007"/>
                  </a:lnTo>
                  <a:lnTo>
                    <a:pt x="1497330" y="776344"/>
                  </a:lnTo>
                  <a:lnTo>
                    <a:pt x="1497775" y="778493"/>
                  </a:lnTo>
                  <a:lnTo>
                    <a:pt x="1497113" y="777330"/>
                  </a:lnTo>
                  <a:lnTo>
                    <a:pt x="1496167" y="781627"/>
                  </a:lnTo>
                  <a:lnTo>
                    <a:pt x="1498315" y="781099"/>
                  </a:lnTo>
                  <a:lnTo>
                    <a:pt x="1497775" y="778493"/>
                  </a:lnTo>
                  <a:lnTo>
                    <a:pt x="1498719" y="780150"/>
                  </a:lnTo>
                  <a:cubicBezTo>
                    <a:pt x="1497281" y="789183"/>
                    <a:pt x="1495484" y="798578"/>
                    <a:pt x="1493686" y="807611"/>
                  </a:cubicBezTo>
                  <a:lnTo>
                    <a:pt x="1490175" y="808847"/>
                  </a:lnTo>
                  <a:lnTo>
                    <a:pt x="1484857" y="833001"/>
                  </a:lnTo>
                  <a:lnTo>
                    <a:pt x="1485050" y="834148"/>
                  </a:lnTo>
                  <a:lnTo>
                    <a:pt x="1484737" y="833544"/>
                  </a:lnTo>
                  <a:lnTo>
                    <a:pt x="1483727" y="838135"/>
                  </a:lnTo>
                  <a:lnTo>
                    <a:pt x="1485647" y="837681"/>
                  </a:lnTo>
                  <a:lnTo>
                    <a:pt x="1485050" y="834148"/>
                  </a:lnTo>
                  <a:lnTo>
                    <a:pt x="1486368" y="836688"/>
                  </a:lnTo>
                  <a:cubicBezTo>
                    <a:pt x="1483844" y="844990"/>
                    <a:pt x="1480599" y="853291"/>
                    <a:pt x="1478075" y="861592"/>
                  </a:cubicBezTo>
                  <a:lnTo>
                    <a:pt x="1476845" y="862023"/>
                  </a:lnTo>
                  <a:lnTo>
                    <a:pt x="1465425" y="892331"/>
                  </a:lnTo>
                  <a:lnTo>
                    <a:pt x="1465731" y="892964"/>
                  </a:lnTo>
                  <a:lnTo>
                    <a:pt x="1460802" y="904600"/>
                  </a:lnTo>
                  <a:lnTo>
                    <a:pt x="1454852" y="920390"/>
                  </a:lnTo>
                  <a:cubicBezTo>
                    <a:pt x="1444847" y="942652"/>
                    <a:pt x="1433448" y="964209"/>
                    <a:pt x="1420600" y="984879"/>
                  </a:cubicBezTo>
                  <a:lnTo>
                    <a:pt x="1417622" y="988982"/>
                  </a:lnTo>
                  <a:lnTo>
                    <a:pt x="1418327" y="991665"/>
                  </a:lnTo>
                  <a:cubicBezTo>
                    <a:pt x="1412936" y="998870"/>
                    <a:pt x="1408265" y="1006075"/>
                    <a:pt x="1402875" y="1013280"/>
                  </a:cubicBezTo>
                  <a:lnTo>
                    <a:pt x="1400538" y="1013707"/>
                  </a:lnTo>
                  <a:lnTo>
                    <a:pt x="1402830" y="1013145"/>
                  </a:lnTo>
                  <a:lnTo>
                    <a:pt x="1402219" y="1010201"/>
                  </a:lnTo>
                  <a:lnTo>
                    <a:pt x="1399542" y="1013890"/>
                  </a:lnTo>
                  <a:lnTo>
                    <a:pt x="1400538" y="1013707"/>
                  </a:lnTo>
                  <a:lnTo>
                    <a:pt x="1399487" y="1013965"/>
                  </a:lnTo>
                  <a:lnTo>
                    <a:pt x="1384166" y="1035072"/>
                  </a:lnTo>
                  <a:lnTo>
                    <a:pt x="1384270" y="1036168"/>
                  </a:lnTo>
                  <a:lnTo>
                    <a:pt x="1380033" y="1040765"/>
                  </a:lnTo>
                  <a:lnTo>
                    <a:pt x="1377649" y="1044049"/>
                  </a:lnTo>
                  <a:lnTo>
                    <a:pt x="1367685" y="1054161"/>
                  </a:lnTo>
                  <a:lnTo>
                    <a:pt x="1366661" y="1055273"/>
                  </a:lnTo>
                  <a:lnTo>
                    <a:pt x="1366594" y="1055269"/>
                  </a:lnTo>
                  <a:lnTo>
                    <a:pt x="1325657" y="1096816"/>
                  </a:lnTo>
                  <a:cubicBezTo>
                    <a:pt x="1306782" y="1113217"/>
                    <a:pt x="1286343" y="1128370"/>
                    <a:pt x="1264283" y="1142094"/>
                  </a:cubicBezTo>
                  <a:cubicBezTo>
                    <a:pt x="1216742" y="1171433"/>
                    <a:pt x="1165870" y="1193662"/>
                    <a:pt x="1113917" y="1213371"/>
                  </a:cubicBezTo>
                  <a:lnTo>
                    <a:pt x="1029889" y="1243455"/>
                  </a:lnTo>
                  <a:lnTo>
                    <a:pt x="1029627" y="1243874"/>
                  </a:lnTo>
                  <a:lnTo>
                    <a:pt x="997836" y="1254931"/>
                  </a:lnTo>
                  <a:lnTo>
                    <a:pt x="957068" y="1269528"/>
                  </a:lnTo>
                  <a:cubicBezTo>
                    <a:pt x="843258" y="1311286"/>
                    <a:pt x="730888" y="1364563"/>
                    <a:pt x="639768" y="1445560"/>
                  </a:cubicBezTo>
                  <a:cubicBezTo>
                    <a:pt x="537843" y="1535915"/>
                    <a:pt x="483819" y="1654710"/>
                    <a:pt x="462929" y="1787543"/>
                  </a:cubicBezTo>
                  <a:cubicBezTo>
                    <a:pt x="447083" y="1888698"/>
                    <a:pt x="458247" y="1985894"/>
                    <a:pt x="466531" y="2086689"/>
                  </a:cubicBezTo>
                  <a:cubicBezTo>
                    <a:pt x="470887" y="2140450"/>
                    <a:pt x="471197" y="2193101"/>
                    <a:pt x="467277" y="2244745"/>
                  </a:cubicBezTo>
                  <a:lnTo>
                    <a:pt x="459023" y="2295685"/>
                  </a:lnTo>
                  <a:lnTo>
                    <a:pt x="459616" y="2296339"/>
                  </a:lnTo>
                  <a:cubicBezTo>
                    <a:pt x="458535" y="2307502"/>
                    <a:pt x="457454" y="2318665"/>
                    <a:pt x="456733" y="2329828"/>
                  </a:cubicBezTo>
                  <a:lnTo>
                    <a:pt x="453191" y="2331681"/>
                  </a:lnTo>
                  <a:lnTo>
                    <a:pt x="448854" y="2358446"/>
                  </a:lnTo>
                  <a:lnTo>
                    <a:pt x="450764" y="2359696"/>
                  </a:lnTo>
                  <a:lnTo>
                    <a:pt x="451415" y="2362742"/>
                  </a:lnTo>
                  <a:lnTo>
                    <a:pt x="449058" y="2359067"/>
                  </a:lnTo>
                  <a:lnTo>
                    <a:pt x="448722" y="2359259"/>
                  </a:lnTo>
                  <a:lnTo>
                    <a:pt x="447430" y="2367237"/>
                  </a:lnTo>
                  <a:lnTo>
                    <a:pt x="452156" y="2366212"/>
                  </a:lnTo>
                  <a:lnTo>
                    <a:pt x="451415" y="2362742"/>
                  </a:lnTo>
                  <a:lnTo>
                    <a:pt x="452919" y="2365088"/>
                  </a:lnTo>
                  <a:cubicBezTo>
                    <a:pt x="450764" y="2375514"/>
                    <a:pt x="448968" y="2386298"/>
                    <a:pt x="446813" y="2396724"/>
                  </a:cubicBezTo>
                  <a:lnTo>
                    <a:pt x="442056" y="2398629"/>
                  </a:lnTo>
                  <a:lnTo>
                    <a:pt x="435819" y="2418362"/>
                  </a:lnTo>
                  <a:lnTo>
                    <a:pt x="438047" y="2419810"/>
                  </a:lnTo>
                  <a:lnTo>
                    <a:pt x="438661" y="2422687"/>
                  </a:lnTo>
                  <a:lnTo>
                    <a:pt x="436607" y="2419313"/>
                  </a:lnTo>
                  <a:lnTo>
                    <a:pt x="435302" y="2419998"/>
                  </a:lnTo>
                  <a:lnTo>
                    <a:pt x="432876" y="2427675"/>
                  </a:lnTo>
                  <a:lnTo>
                    <a:pt x="433005" y="2427759"/>
                  </a:lnTo>
                  <a:cubicBezTo>
                    <a:pt x="435526" y="2429565"/>
                    <a:pt x="438137" y="2428391"/>
                    <a:pt x="439443" y="2426359"/>
                  </a:cubicBezTo>
                  <a:lnTo>
                    <a:pt x="438661" y="2422687"/>
                  </a:lnTo>
                  <a:lnTo>
                    <a:pt x="440208" y="2425230"/>
                  </a:lnTo>
                  <a:lnTo>
                    <a:pt x="432645" y="2457025"/>
                  </a:lnTo>
                  <a:cubicBezTo>
                    <a:pt x="431925" y="2460277"/>
                    <a:pt x="427963" y="2461361"/>
                    <a:pt x="425082" y="2459916"/>
                  </a:cubicBezTo>
                  <a:lnTo>
                    <a:pt x="423095" y="2458623"/>
                  </a:lnTo>
                  <a:lnTo>
                    <a:pt x="415537" y="2482539"/>
                  </a:lnTo>
                  <a:lnTo>
                    <a:pt x="415835" y="2482733"/>
                  </a:lnTo>
                  <a:lnTo>
                    <a:pt x="416356" y="2485246"/>
                  </a:lnTo>
                  <a:lnTo>
                    <a:pt x="415328" y="2483198"/>
                  </a:lnTo>
                  <a:lnTo>
                    <a:pt x="413026" y="2490483"/>
                  </a:lnTo>
                  <a:lnTo>
                    <a:pt x="417228" y="2489451"/>
                  </a:lnTo>
                  <a:lnTo>
                    <a:pt x="416356" y="2485246"/>
                  </a:lnTo>
                  <a:lnTo>
                    <a:pt x="417991" y="2488504"/>
                  </a:lnTo>
                  <a:cubicBezTo>
                    <a:pt x="414398" y="2497882"/>
                    <a:pt x="410804" y="2507620"/>
                    <a:pt x="406851" y="2517358"/>
                  </a:cubicBezTo>
                  <a:lnTo>
                    <a:pt x="399891" y="2519803"/>
                  </a:lnTo>
                  <a:lnTo>
                    <a:pt x="388393" y="2544144"/>
                  </a:lnTo>
                  <a:lnTo>
                    <a:pt x="390434" y="2545464"/>
                  </a:lnTo>
                  <a:lnTo>
                    <a:pt x="391052" y="2548473"/>
                  </a:lnTo>
                  <a:lnTo>
                    <a:pt x="389760" y="2545464"/>
                  </a:lnTo>
                  <a:lnTo>
                    <a:pt x="387243" y="2546576"/>
                  </a:lnTo>
                  <a:lnTo>
                    <a:pt x="384137" y="2553152"/>
                  </a:lnTo>
                  <a:lnTo>
                    <a:pt x="385042" y="2553739"/>
                  </a:lnTo>
                  <a:cubicBezTo>
                    <a:pt x="387738" y="2555358"/>
                    <a:pt x="390434" y="2554099"/>
                    <a:pt x="391782" y="2552030"/>
                  </a:cubicBezTo>
                  <a:lnTo>
                    <a:pt x="391052" y="2548473"/>
                  </a:lnTo>
                  <a:lnTo>
                    <a:pt x="392231" y="2551221"/>
                  </a:lnTo>
                  <a:cubicBezTo>
                    <a:pt x="388277" y="2560215"/>
                    <a:pt x="383964" y="2569569"/>
                    <a:pt x="380010" y="2578923"/>
                  </a:cubicBezTo>
                  <a:cubicBezTo>
                    <a:pt x="378573" y="2581801"/>
                    <a:pt x="375338" y="2583599"/>
                    <a:pt x="372462" y="2581801"/>
                  </a:cubicBezTo>
                  <a:lnTo>
                    <a:pt x="371039" y="2580878"/>
                  </a:lnTo>
                  <a:lnTo>
                    <a:pt x="353354" y="2618315"/>
                  </a:lnTo>
                  <a:lnTo>
                    <a:pt x="349840" y="2615864"/>
                  </a:lnTo>
                  <a:cubicBezTo>
                    <a:pt x="347139" y="2614244"/>
                    <a:pt x="344437" y="2615504"/>
                    <a:pt x="343132" y="2617529"/>
                  </a:cubicBezTo>
                  <a:lnTo>
                    <a:pt x="343676" y="2619573"/>
                  </a:lnTo>
                  <a:lnTo>
                    <a:pt x="342997" y="2617304"/>
                  </a:lnTo>
                  <a:lnTo>
                    <a:pt x="363916" y="2576257"/>
                  </a:lnTo>
                  <a:lnTo>
                    <a:pt x="83910" y="2394610"/>
                  </a:lnTo>
                  <a:lnTo>
                    <a:pt x="52143" y="2429548"/>
                  </a:lnTo>
                  <a:cubicBezTo>
                    <a:pt x="50706" y="2431708"/>
                    <a:pt x="47471" y="2432787"/>
                    <a:pt x="45315" y="2430988"/>
                  </a:cubicBezTo>
                  <a:cubicBezTo>
                    <a:pt x="30938" y="2420550"/>
                    <a:pt x="16562" y="2410473"/>
                    <a:pt x="2185" y="2400035"/>
                  </a:cubicBezTo>
                  <a:cubicBezTo>
                    <a:pt x="29" y="2398596"/>
                    <a:pt x="-690" y="2395356"/>
                    <a:pt x="748" y="2393197"/>
                  </a:cubicBezTo>
                  <a:cubicBezTo>
                    <a:pt x="88624" y="2272806"/>
                    <a:pt x="196110" y="2180353"/>
                    <a:pt x="322600" y="2112954"/>
                  </a:cubicBezTo>
                  <a:lnTo>
                    <a:pt x="452617" y="2055039"/>
                  </a:lnTo>
                  <a:lnTo>
                    <a:pt x="446002" y="1980494"/>
                  </a:lnTo>
                  <a:cubicBezTo>
                    <a:pt x="429435" y="1786103"/>
                    <a:pt x="479137" y="1579113"/>
                    <a:pt x="626802" y="1444480"/>
                  </a:cubicBezTo>
                  <a:cubicBezTo>
                    <a:pt x="710359" y="1367983"/>
                    <a:pt x="807422" y="1321815"/>
                    <a:pt x="908041" y="1282397"/>
                  </a:cubicBezTo>
                  <a:lnTo>
                    <a:pt x="972017" y="1258457"/>
                  </a:lnTo>
                  <a:lnTo>
                    <a:pt x="971736" y="1258269"/>
                  </a:lnTo>
                  <a:cubicBezTo>
                    <a:pt x="954837" y="1067178"/>
                    <a:pt x="953398" y="881124"/>
                    <a:pt x="1073854" y="721342"/>
                  </a:cubicBezTo>
                  <a:cubicBezTo>
                    <a:pt x="1153140" y="616349"/>
                    <a:pt x="1258921" y="549009"/>
                    <a:pt x="1374663" y="497912"/>
                  </a:cubicBezTo>
                  <a:lnTo>
                    <a:pt x="1490999" y="452268"/>
                  </a:lnTo>
                  <a:lnTo>
                    <a:pt x="1489861" y="436877"/>
                  </a:lnTo>
                  <a:cubicBezTo>
                    <a:pt x="1477317" y="287270"/>
                    <a:pt x="1469484" y="138372"/>
                    <a:pt x="1549169" y="2029"/>
                  </a:cubicBezTo>
                  <a:cubicBezTo>
                    <a:pt x="1550249" y="-131"/>
                    <a:pt x="1553491" y="-491"/>
                    <a:pt x="1555652" y="589"/>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2" name="Freeform 11">
              <a:extLst>
                <a:ext uri="{FF2B5EF4-FFF2-40B4-BE49-F238E27FC236}">
                  <a16:creationId xmlns:a16="http://schemas.microsoft.com/office/drawing/2014/main" id="{EBB874C1-5EA2-0144-8020-28A67FF94D11}"/>
                </a:ext>
              </a:extLst>
            </p:cNvPr>
            <p:cNvSpPr>
              <a:spLocks noChangeArrowheads="1"/>
            </p:cNvSpPr>
            <p:nvPr/>
          </p:nvSpPr>
          <p:spPr bwMode="auto">
            <a:xfrm>
              <a:off x="911771" y="4652921"/>
              <a:ext cx="1355666" cy="2205157"/>
            </a:xfrm>
            <a:custGeom>
              <a:avLst/>
              <a:gdLst>
                <a:gd name="connsiteX0" fmla="*/ 441877 w 1413936"/>
                <a:gd name="connsiteY0" fmla="*/ 2155464 h 2297895"/>
                <a:gd name="connsiteX1" fmla="*/ 442450 w 1413936"/>
                <a:gd name="connsiteY1" fmla="*/ 2160275 h 2297895"/>
                <a:gd name="connsiteX2" fmla="*/ 439999 w 1413936"/>
                <a:gd name="connsiteY2" fmla="*/ 2160911 h 2297895"/>
                <a:gd name="connsiteX3" fmla="*/ 438555 w 1413936"/>
                <a:gd name="connsiteY3" fmla="*/ 2156937 h 2297895"/>
                <a:gd name="connsiteX4" fmla="*/ 446498 w 1413936"/>
                <a:gd name="connsiteY4" fmla="*/ 2143930 h 2297895"/>
                <a:gd name="connsiteX5" fmla="*/ 451140 w 1413936"/>
                <a:gd name="connsiteY5" fmla="*/ 2151357 h 2297895"/>
                <a:gd name="connsiteX6" fmla="*/ 441877 w 1413936"/>
                <a:gd name="connsiteY6" fmla="*/ 2155464 h 2297895"/>
                <a:gd name="connsiteX7" fmla="*/ 440721 w 1413936"/>
                <a:gd name="connsiteY7" fmla="*/ 2145737 h 2297895"/>
                <a:gd name="connsiteX8" fmla="*/ 446498 w 1413936"/>
                <a:gd name="connsiteY8" fmla="*/ 2143930 h 2297895"/>
                <a:gd name="connsiteX9" fmla="*/ 505711 w 1413936"/>
                <a:gd name="connsiteY9" fmla="*/ 2132369 h 2297895"/>
                <a:gd name="connsiteX10" fmla="*/ 531707 w 1413936"/>
                <a:gd name="connsiteY10" fmla="*/ 2152601 h 2297895"/>
                <a:gd name="connsiteX11" fmla="*/ 529541 w 1413936"/>
                <a:gd name="connsiteY11" fmla="*/ 2162356 h 2297895"/>
                <a:gd name="connsiteX12" fmla="*/ 454802 w 1413936"/>
                <a:gd name="connsiteY12" fmla="*/ 2180059 h 2297895"/>
                <a:gd name="connsiteX13" fmla="*/ 448303 w 1413936"/>
                <a:gd name="connsiteY13" fmla="*/ 2176808 h 2297895"/>
                <a:gd name="connsiteX14" fmla="*/ 442617 w 1413936"/>
                <a:gd name="connsiteY14" fmla="*/ 2161679 h 2297895"/>
                <a:gd name="connsiteX15" fmla="*/ 442450 w 1413936"/>
                <a:gd name="connsiteY15" fmla="*/ 2160275 h 2297895"/>
                <a:gd name="connsiteX16" fmla="*/ 454722 w 1413936"/>
                <a:gd name="connsiteY16" fmla="*/ 2157088 h 2297895"/>
                <a:gd name="connsiteX17" fmla="*/ 454938 w 1413936"/>
                <a:gd name="connsiteY17" fmla="*/ 2157433 h 2297895"/>
                <a:gd name="connsiteX18" fmla="*/ 457879 w 1413936"/>
                <a:gd name="connsiteY18" fmla="*/ 2166641 h 2297895"/>
                <a:gd name="connsiteX19" fmla="*/ 452636 w 1413936"/>
                <a:gd name="connsiteY19" fmla="*/ 2167776 h 2297895"/>
                <a:gd name="connsiteX20" fmla="*/ 459857 w 1413936"/>
                <a:gd name="connsiteY20" fmla="*/ 2172834 h 2297895"/>
                <a:gd name="connsiteX21" fmla="*/ 457879 w 1413936"/>
                <a:gd name="connsiteY21" fmla="*/ 2166641 h 2297895"/>
                <a:gd name="connsiteX22" fmla="*/ 517906 w 1413936"/>
                <a:gd name="connsiteY22" fmla="*/ 2153645 h 2297895"/>
                <a:gd name="connsiteX23" fmla="*/ 525570 w 1413936"/>
                <a:gd name="connsiteY23" fmla="*/ 2161634 h 2297895"/>
                <a:gd name="connsiteX24" fmla="*/ 527736 w 1413936"/>
                <a:gd name="connsiteY24" fmla="*/ 2151517 h 2297895"/>
                <a:gd name="connsiteX25" fmla="*/ 517906 w 1413936"/>
                <a:gd name="connsiteY25" fmla="*/ 2153645 h 2297895"/>
                <a:gd name="connsiteX26" fmla="*/ 516904 w 1413936"/>
                <a:gd name="connsiteY26" fmla="*/ 2152601 h 2297895"/>
                <a:gd name="connsiteX27" fmla="*/ 497046 w 1413936"/>
                <a:gd name="connsiteY27" fmla="*/ 2146098 h 2297895"/>
                <a:gd name="connsiteX28" fmla="*/ 454722 w 1413936"/>
                <a:gd name="connsiteY28" fmla="*/ 2157088 h 2297895"/>
                <a:gd name="connsiteX29" fmla="*/ 451140 w 1413936"/>
                <a:gd name="connsiteY29" fmla="*/ 2151357 h 2297895"/>
                <a:gd name="connsiteX30" fmla="*/ 471456 w 1413936"/>
                <a:gd name="connsiteY30" fmla="*/ 2142350 h 2297895"/>
                <a:gd name="connsiteX31" fmla="*/ 505711 w 1413936"/>
                <a:gd name="connsiteY31" fmla="*/ 2132369 h 2297895"/>
                <a:gd name="connsiteX32" fmla="*/ 1268475 w 1413936"/>
                <a:gd name="connsiteY32" fmla="*/ 1809394 h 2297895"/>
                <a:gd name="connsiteX33" fmla="*/ 1276088 w 1413936"/>
                <a:gd name="connsiteY33" fmla="*/ 1818095 h 2297895"/>
                <a:gd name="connsiteX34" fmla="*/ 1234396 w 1413936"/>
                <a:gd name="connsiteY34" fmla="*/ 1861962 h 2297895"/>
                <a:gd name="connsiteX35" fmla="*/ 1184002 w 1413936"/>
                <a:gd name="connsiteY35" fmla="*/ 1908005 h 2297895"/>
                <a:gd name="connsiteX36" fmla="*/ 1177839 w 1413936"/>
                <a:gd name="connsiteY36" fmla="*/ 1902567 h 2297895"/>
                <a:gd name="connsiteX37" fmla="*/ 1221707 w 1413936"/>
                <a:gd name="connsiteY37" fmla="*/ 1854349 h 2297895"/>
                <a:gd name="connsiteX38" fmla="*/ 1268475 w 1413936"/>
                <a:gd name="connsiteY38" fmla="*/ 1809394 h 2297895"/>
                <a:gd name="connsiteX39" fmla="*/ 475282 w 1413936"/>
                <a:gd name="connsiteY39" fmla="*/ 1771413 h 2297895"/>
                <a:gd name="connsiteX40" fmla="*/ 549606 w 1413936"/>
                <a:gd name="connsiteY40" fmla="*/ 1897089 h 2297895"/>
                <a:gd name="connsiteX41" fmla="*/ 545998 w 1413936"/>
                <a:gd name="connsiteY41" fmla="*/ 1899595 h 2297895"/>
                <a:gd name="connsiteX42" fmla="*/ 472035 w 1413936"/>
                <a:gd name="connsiteY42" fmla="*/ 1773204 h 2297895"/>
                <a:gd name="connsiteX43" fmla="*/ 475282 w 1413936"/>
                <a:gd name="connsiteY43" fmla="*/ 1771413 h 2297895"/>
                <a:gd name="connsiteX44" fmla="*/ 545699 w 1413936"/>
                <a:gd name="connsiteY44" fmla="*/ 1721302 h 2297895"/>
                <a:gd name="connsiteX45" fmla="*/ 549579 w 1413936"/>
                <a:gd name="connsiteY45" fmla="*/ 1721708 h 2297895"/>
                <a:gd name="connsiteX46" fmla="*/ 600470 w 1413936"/>
                <a:gd name="connsiteY46" fmla="*/ 1806525 h 2297895"/>
                <a:gd name="connsiteX47" fmla="*/ 618156 w 1413936"/>
                <a:gd name="connsiteY47" fmla="*/ 1866438 h 2297895"/>
                <a:gd name="connsiteX48" fmla="*/ 517096 w 1413936"/>
                <a:gd name="connsiteY48" fmla="*/ 1922020 h 2297895"/>
                <a:gd name="connsiteX49" fmla="*/ 512765 w 1413936"/>
                <a:gd name="connsiteY49" fmla="*/ 1919133 h 2297895"/>
                <a:gd name="connsiteX50" fmla="*/ 427946 w 1413936"/>
                <a:gd name="connsiteY50" fmla="*/ 1781621 h 2297895"/>
                <a:gd name="connsiteX51" fmla="*/ 431916 w 1413936"/>
                <a:gd name="connsiteY51" fmla="*/ 1779095 h 2297895"/>
                <a:gd name="connsiteX52" fmla="*/ 482807 w 1413936"/>
                <a:gd name="connsiteY52" fmla="*/ 1850918 h 2297895"/>
                <a:gd name="connsiteX53" fmla="*/ 509516 w 1413936"/>
                <a:gd name="connsiteY53" fmla="*/ 1893146 h 2297895"/>
                <a:gd name="connsiteX54" fmla="*/ 537308 w 1413936"/>
                <a:gd name="connsiteY54" fmla="*/ 1909388 h 2297895"/>
                <a:gd name="connsiteX55" fmla="*/ 560768 w 1413936"/>
                <a:gd name="connsiteY55" fmla="*/ 1900365 h 2297895"/>
                <a:gd name="connsiteX56" fmla="*/ 569425 w 1413936"/>
                <a:gd name="connsiteY56" fmla="*/ 1896027 h 2297895"/>
                <a:gd name="connsiteX57" fmla="*/ 531058 w 1413936"/>
                <a:gd name="connsiteY57" fmla="*/ 1836528 h 2297895"/>
                <a:gd name="connsiteX58" fmla="*/ 498150 w 1413936"/>
                <a:gd name="connsiteY58" fmla="*/ 1770749 h 2297895"/>
                <a:gd name="connsiteX59" fmla="*/ 501742 w 1413936"/>
                <a:gd name="connsiteY59" fmla="*/ 1768957 h 2297895"/>
                <a:gd name="connsiteX60" fmla="*/ 541878 w 1413936"/>
                <a:gd name="connsiteY60" fmla="*/ 1830524 h 2297895"/>
                <a:gd name="connsiteX61" fmla="*/ 573948 w 1413936"/>
                <a:gd name="connsiteY61" fmla="*/ 1893760 h 2297895"/>
                <a:gd name="connsiteX62" fmla="*/ 580935 w 1413936"/>
                <a:gd name="connsiteY62" fmla="*/ 1890259 h 2297895"/>
                <a:gd name="connsiteX63" fmla="*/ 592355 w 1413936"/>
                <a:gd name="connsiteY63" fmla="*/ 1881658 h 2297895"/>
                <a:gd name="connsiteX64" fmla="*/ 572156 w 1413936"/>
                <a:gd name="connsiteY64" fmla="*/ 1856596 h 2297895"/>
                <a:gd name="connsiteX65" fmla="*/ 518798 w 1413936"/>
                <a:gd name="connsiteY65" fmla="*/ 1747168 h 2297895"/>
                <a:gd name="connsiteX66" fmla="*/ 524224 w 1413936"/>
                <a:gd name="connsiteY66" fmla="*/ 1744647 h 2297895"/>
                <a:gd name="connsiteX67" fmla="*/ 566544 w 1413936"/>
                <a:gd name="connsiteY67" fmla="*/ 1818826 h 2297895"/>
                <a:gd name="connsiteX68" fmla="*/ 585986 w 1413936"/>
                <a:gd name="connsiteY68" fmla="*/ 1850604 h 2297895"/>
                <a:gd name="connsiteX69" fmla="*/ 598399 w 1413936"/>
                <a:gd name="connsiteY69" fmla="*/ 1877106 h 2297895"/>
                <a:gd name="connsiteX70" fmla="*/ 598666 w 1413936"/>
                <a:gd name="connsiteY70" fmla="*/ 1876905 h 2297895"/>
                <a:gd name="connsiteX71" fmla="*/ 590364 w 1413936"/>
                <a:gd name="connsiteY71" fmla="*/ 1811217 h 2297895"/>
                <a:gd name="connsiteX72" fmla="*/ 544526 w 1413936"/>
                <a:gd name="connsiteY72" fmla="*/ 1724956 h 2297895"/>
                <a:gd name="connsiteX73" fmla="*/ 545699 w 1413936"/>
                <a:gd name="connsiteY73" fmla="*/ 1721302 h 2297895"/>
                <a:gd name="connsiteX74" fmla="*/ 928721 w 1413936"/>
                <a:gd name="connsiteY74" fmla="*/ 1679341 h 2297895"/>
                <a:gd name="connsiteX75" fmla="*/ 933418 w 1413936"/>
                <a:gd name="connsiteY75" fmla="*/ 1683645 h 2297895"/>
                <a:gd name="connsiteX76" fmla="*/ 780953 w 1413936"/>
                <a:gd name="connsiteY76" fmla="*/ 1762555 h 2297895"/>
                <a:gd name="connsiteX77" fmla="*/ 780592 w 1413936"/>
                <a:gd name="connsiteY77" fmla="*/ 1756816 h 2297895"/>
                <a:gd name="connsiteX78" fmla="*/ 865495 w 1413936"/>
                <a:gd name="connsiteY78" fmla="*/ 1727046 h 2297895"/>
                <a:gd name="connsiteX79" fmla="*/ 928721 w 1413936"/>
                <a:gd name="connsiteY79" fmla="*/ 1679341 h 2297895"/>
                <a:gd name="connsiteX80" fmla="*/ 925074 w 1413936"/>
                <a:gd name="connsiteY80" fmla="*/ 1636492 h 2297895"/>
                <a:gd name="connsiteX81" fmla="*/ 928665 w 1413936"/>
                <a:gd name="connsiteY81" fmla="*/ 1640478 h 2297895"/>
                <a:gd name="connsiteX82" fmla="*/ 762393 w 1413936"/>
                <a:gd name="connsiteY82" fmla="*/ 1720907 h 2297895"/>
                <a:gd name="connsiteX83" fmla="*/ 762393 w 1413936"/>
                <a:gd name="connsiteY83" fmla="*/ 1717284 h 2297895"/>
                <a:gd name="connsiteX84" fmla="*/ 854327 w 1413936"/>
                <a:gd name="connsiteY84" fmla="*/ 1685040 h 2297895"/>
                <a:gd name="connsiteX85" fmla="*/ 925074 w 1413936"/>
                <a:gd name="connsiteY85" fmla="*/ 1636492 h 2297895"/>
                <a:gd name="connsiteX86" fmla="*/ 881134 w 1413936"/>
                <a:gd name="connsiteY86" fmla="*/ 1605467 h 2297895"/>
                <a:gd name="connsiteX87" fmla="*/ 882982 w 1413936"/>
                <a:gd name="connsiteY87" fmla="*/ 1609815 h 2297895"/>
                <a:gd name="connsiteX88" fmla="*/ 738443 w 1413936"/>
                <a:gd name="connsiteY88" fmla="*/ 1689882 h 2297895"/>
                <a:gd name="connsiteX89" fmla="*/ 737722 w 1413936"/>
                <a:gd name="connsiteY89" fmla="*/ 1685534 h 2297895"/>
                <a:gd name="connsiteX90" fmla="*/ 822066 w 1413936"/>
                <a:gd name="connsiteY90" fmla="*/ 1659449 h 2297895"/>
                <a:gd name="connsiteX91" fmla="*/ 876854 w 1413936"/>
                <a:gd name="connsiteY91" fmla="*/ 1606553 h 2297895"/>
                <a:gd name="connsiteX92" fmla="*/ 881134 w 1413936"/>
                <a:gd name="connsiteY92" fmla="*/ 1605467 h 2297895"/>
                <a:gd name="connsiteX93" fmla="*/ 871949 w 1413936"/>
                <a:gd name="connsiteY93" fmla="*/ 1538336 h 2297895"/>
                <a:gd name="connsiteX94" fmla="*/ 798517 w 1413936"/>
                <a:gd name="connsiteY94" fmla="*/ 1603780 h 2297895"/>
                <a:gd name="connsiteX95" fmla="*/ 699193 w 1413936"/>
                <a:gd name="connsiteY95" fmla="*/ 1659540 h 2297895"/>
                <a:gd name="connsiteX96" fmla="*/ 488670 w 1413936"/>
                <a:gd name="connsiteY96" fmla="*/ 1739465 h 2297895"/>
                <a:gd name="connsiteX97" fmla="*/ 386332 w 1413936"/>
                <a:gd name="connsiteY97" fmla="*/ 1790229 h 2297895"/>
                <a:gd name="connsiteX98" fmla="*/ 326537 w 1413936"/>
                <a:gd name="connsiteY98" fmla="*/ 1821566 h 2297895"/>
                <a:gd name="connsiteX99" fmla="*/ 353327 w 1413936"/>
                <a:gd name="connsiteY99" fmla="*/ 1861872 h 2297895"/>
                <a:gd name="connsiteX100" fmla="*/ 376022 w 1413936"/>
                <a:gd name="connsiteY100" fmla="*/ 1906506 h 2297895"/>
                <a:gd name="connsiteX101" fmla="*/ 373877 w 1413936"/>
                <a:gd name="connsiteY101" fmla="*/ 1929114 h 2297895"/>
                <a:gd name="connsiteX102" fmla="*/ 362083 w 1413936"/>
                <a:gd name="connsiteY102" fmla="*/ 1937727 h 2297895"/>
                <a:gd name="connsiteX103" fmla="*/ 356008 w 1413936"/>
                <a:gd name="connsiteY103" fmla="*/ 1992632 h 2297895"/>
                <a:gd name="connsiteX104" fmla="*/ 354712 w 1413936"/>
                <a:gd name="connsiteY104" fmla="*/ 1997342 h 2297895"/>
                <a:gd name="connsiteX105" fmla="*/ 350180 w 1413936"/>
                <a:gd name="connsiteY105" fmla="*/ 1996960 h 2297895"/>
                <a:gd name="connsiteX106" fmla="*/ 316774 w 1413936"/>
                <a:gd name="connsiteY106" fmla="*/ 2018255 h 2297895"/>
                <a:gd name="connsiteX107" fmla="*/ 259332 w 1413936"/>
                <a:gd name="connsiteY107" fmla="*/ 2129513 h 2297895"/>
                <a:gd name="connsiteX108" fmla="*/ 306478 w 1413936"/>
                <a:gd name="connsiteY108" fmla="*/ 2227464 h 2297895"/>
                <a:gd name="connsiteX109" fmla="*/ 372338 w 1413936"/>
                <a:gd name="connsiteY109" fmla="*/ 2285082 h 2297895"/>
                <a:gd name="connsiteX110" fmla="*/ 421643 w 1413936"/>
                <a:gd name="connsiteY110" fmla="*/ 2271757 h 2297895"/>
                <a:gd name="connsiteX111" fmla="*/ 553724 w 1413936"/>
                <a:gd name="connsiteY111" fmla="*/ 2236826 h 2297895"/>
                <a:gd name="connsiteX112" fmla="*/ 784414 w 1413936"/>
                <a:gd name="connsiteY112" fmla="*/ 2176328 h 2297895"/>
                <a:gd name="connsiteX113" fmla="*/ 914290 w 1413936"/>
                <a:gd name="connsiteY113" fmla="*/ 2145763 h 2297895"/>
                <a:gd name="connsiteX114" fmla="*/ 1037680 w 1413936"/>
                <a:gd name="connsiteY114" fmla="*/ 2109111 h 2297895"/>
                <a:gd name="connsiteX115" fmla="*/ 1010406 w 1413936"/>
                <a:gd name="connsiteY115" fmla="*/ 2067696 h 2297895"/>
                <a:gd name="connsiteX116" fmla="*/ 986222 w 1413936"/>
                <a:gd name="connsiteY116" fmla="*/ 2019187 h 2297895"/>
                <a:gd name="connsiteX117" fmla="*/ 992302 w 1413936"/>
                <a:gd name="connsiteY117" fmla="*/ 2014875 h 2297895"/>
                <a:gd name="connsiteX118" fmla="*/ 1022386 w 1413936"/>
                <a:gd name="connsiteY118" fmla="*/ 2059971 h 2297895"/>
                <a:gd name="connsiteX119" fmla="*/ 1045941 w 1413936"/>
                <a:gd name="connsiteY119" fmla="*/ 2105526 h 2297895"/>
                <a:gd name="connsiteX120" fmla="*/ 1095551 w 1413936"/>
                <a:gd name="connsiteY120" fmla="*/ 2077443 h 2297895"/>
                <a:gd name="connsiteX121" fmla="*/ 1230680 w 1413936"/>
                <a:gd name="connsiteY121" fmla="*/ 1944055 h 2297895"/>
                <a:gd name="connsiteX122" fmla="*/ 1311655 w 1413936"/>
                <a:gd name="connsiteY122" fmla="*/ 1868072 h 2297895"/>
                <a:gd name="connsiteX123" fmla="*/ 1387952 w 1413936"/>
                <a:gd name="connsiteY123" fmla="*/ 1774803 h 2297895"/>
                <a:gd name="connsiteX124" fmla="*/ 1364199 w 1413936"/>
                <a:gd name="connsiteY124" fmla="*/ 1708542 h 2297895"/>
                <a:gd name="connsiteX125" fmla="*/ 1326051 w 1413936"/>
                <a:gd name="connsiteY125" fmla="*/ 1645883 h 2297895"/>
                <a:gd name="connsiteX126" fmla="*/ 1318785 w 1413936"/>
                <a:gd name="connsiteY126" fmla="*/ 1645617 h 2297895"/>
                <a:gd name="connsiteX127" fmla="*/ 1322867 w 1413936"/>
                <a:gd name="connsiteY127" fmla="*/ 1650896 h 2297895"/>
                <a:gd name="connsiteX128" fmla="*/ 1274247 w 1413936"/>
                <a:gd name="connsiteY128" fmla="*/ 1732567 h 2297895"/>
                <a:gd name="connsiteX129" fmla="*/ 1157560 w 1413936"/>
                <a:gd name="connsiteY129" fmla="*/ 1845899 h 2297895"/>
                <a:gd name="connsiteX130" fmla="*/ 932828 w 1413936"/>
                <a:gd name="connsiteY130" fmla="*/ 2004204 h 2297895"/>
                <a:gd name="connsiteX131" fmla="*/ 606534 w 1413936"/>
                <a:gd name="connsiteY131" fmla="*/ 2049177 h 2297895"/>
                <a:gd name="connsiteX132" fmla="*/ 283842 w 1413936"/>
                <a:gd name="connsiteY132" fmla="*/ 2104224 h 2297895"/>
                <a:gd name="connsiteX133" fmla="*/ 283122 w 1413936"/>
                <a:gd name="connsiteY133" fmla="*/ 2102425 h 2297895"/>
                <a:gd name="connsiteX134" fmla="*/ 561876 w 1413936"/>
                <a:gd name="connsiteY134" fmla="*/ 2044500 h 2297895"/>
                <a:gd name="connsiteX135" fmla="*/ 857917 w 1413936"/>
                <a:gd name="connsiteY135" fmla="*/ 2002405 h 2297895"/>
                <a:gd name="connsiteX136" fmla="*/ 997654 w 1413936"/>
                <a:gd name="connsiteY136" fmla="*/ 1964987 h 2297895"/>
                <a:gd name="connsiteX137" fmla="*/ 1115422 w 1413936"/>
                <a:gd name="connsiteY137" fmla="*/ 1859931 h 2297895"/>
                <a:gd name="connsiteX138" fmla="*/ 1220225 w 1413936"/>
                <a:gd name="connsiteY138" fmla="*/ 1757392 h 2297895"/>
                <a:gd name="connsiteX139" fmla="*/ 1312423 w 1413936"/>
                <a:gd name="connsiteY139" fmla="*/ 1648738 h 2297895"/>
                <a:gd name="connsiteX140" fmla="*/ 1318171 w 1413936"/>
                <a:gd name="connsiteY140" fmla="*/ 1645594 h 2297895"/>
                <a:gd name="connsiteX141" fmla="*/ 1303918 w 1413936"/>
                <a:gd name="connsiteY141" fmla="*/ 1645072 h 2297895"/>
                <a:gd name="connsiteX142" fmla="*/ 1281784 w 1413936"/>
                <a:gd name="connsiteY142" fmla="*/ 1646963 h 2297895"/>
                <a:gd name="connsiteX143" fmla="*/ 1206207 w 1413936"/>
                <a:gd name="connsiteY143" fmla="*/ 1652004 h 2297895"/>
                <a:gd name="connsiteX144" fmla="*/ 975157 w 1413936"/>
                <a:gd name="connsiteY144" fmla="*/ 1690536 h 2297895"/>
                <a:gd name="connsiteX145" fmla="*/ 974159 w 1413936"/>
                <a:gd name="connsiteY145" fmla="*/ 1690368 h 2297895"/>
                <a:gd name="connsiteX146" fmla="*/ 974727 w 1413936"/>
                <a:gd name="connsiteY146" fmla="*/ 1694979 h 2297895"/>
                <a:gd name="connsiteX147" fmla="*/ 923438 w 1413936"/>
                <a:gd name="connsiteY147" fmla="*/ 1760702 h 2297895"/>
                <a:gd name="connsiteX148" fmla="*/ 835676 w 1413936"/>
                <a:gd name="connsiteY148" fmla="*/ 1803977 h 2297895"/>
                <a:gd name="connsiteX149" fmla="*/ 777048 w 1413936"/>
                <a:gd name="connsiteY149" fmla="*/ 1818041 h 2297895"/>
                <a:gd name="connsiteX150" fmla="*/ 746834 w 1413936"/>
                <a:gd name="connsiteY150" fmla="*/ 1779454 h 2297895"/>
                <a:gd name="connsiteX151" fmla="*/ 684969 w 1413936"/>
                <a:gd name="connsiteY151" fmla="*/ 1675956 h 2297895"/>
                <a:gd name="connsiteX152" fmla="*/ 692163 w 1413936"/>
                <a:gd name="connsiteY152" fmla="*/ 1671268 h 2297895"/>
                <a:gd name="connsiteX153" fmla="*/ 760502 w 1413936"/>
                <a:gd name="connsiteY153" fmla="*/ 1781618 h 2297895"/>
                <a:gd name="connsiteX154" fmla="*/ 816972 w 1413936"/>
                <a:gd name="connsiteY154" fmla="*/ 1797846 h 2297895"/>
                <a:gd name="connsiteX155" fmla="*/ 888549 w 1413936"/>
                <a:gd name="connsiteY155" fmla="*/ 1766833 h 2297895"/>
                <a:gd name="connsiteX156" fmla="*/ 952213 w 1413936"/>
                <a:gd name="connsiteY156" fmla="*/ 1703363 h 2297895"/>
                <a:gd name="connsiteX157" fmla="*/ 940343 w 1413936"/>
                <a:gd name="connsiteY157" fmla="*/ 1630518 h 2297895"/>
                <a:gd name="connsiteX158" fmla="*/ 906488 w 1413936"/>
                <a:gd name="connsiteY158" fmla="*/ 1579309 h 2297895"/>
                <a:gd name="connsiteX159" fmla="*/ 845942 w 1413936"/>
                <a:gd name="connsiteY159" fmla="*/ 1392795 h 2297895"/>
                <a:gd name="connsiteX160" fmla="*/ 820222 w 1413936"/>
                <a:gd name="connsiteY160" fmla="*/ 1414231 h 2297895"/>
                <a:gd name="connsiteX161" fmla="*/ 563066 w 1413936"/>
                <a:gd name="connsiteY161" fmla="*/ 1524096 h 2297895"/>
                <a:gd name="connsiteX162" fmla="*/ 419722 w 1413936"/>
                <a:gd name="connsiteY162" fmla="*/ 1538865 h 2297895"/>
                <a:gd name="connsiteX163" fmla="*/ 263411 w 1413936"/>
                <a:gd name="connsiteY163" fmla="*/ 1588215 h 2297895"/>
                <a:gd name="connsiteX164" fmla="*/ 205926 w 1413936"/>
                <a:gd name="connsiteY164" fmla="*/ 1622509 h 2297895"/>
                <a:gd name="connsiteX165" fmla="*/ 202026 w 1413936"/>
                <a:gd name="connsiteY165" fmla="*/ 1622098 h 2297895"/>
                <a:gd name="connsiteX166" fmla="*/ 206375 w 1413936"/>
                <a:gd name="connsiteY166" fmla="*/ 1627106 h 2297895"/>
                <a:gd name="connsiteX167" fmla="*/ 209361 w 1413936"/>
                <a:gd name="connsiteY167" fmla="*/ 1632864 h 2297895"/>
                <a:gd name="connsiteX168" fmla="*/ 220059 w 1413936"/>
                <a:gd name="connsiteY168" fmla="*/ 1629623 h 2297895"/>
                <a:gd name="connsiteX169" fmla="*/ 220783 w 1413936"/>
                <a:gd name="connsiteY169" fmla="*/ 1632150 h 2297895"/>
                <a:gd name="connsiteX170" fmla="*/ 222508 w 1413936"/>
                <a:gd name="connsiteY170" fmla="*/ 1629866 h 2297895"/>
                <a:gd name="connsiteX171" fmla="*/ 332498 w 1413936"/>
                <a:gd name="connsiteY171" fmla="*/ 1690566 h 2297895"/>
                <a:gd name="connsiteX172" fmla="*/ 351364 w 1413936"/>
                <a:gd name="connsiteY172" fmla="*/ 1792084 h 2297895"/>
                <a:gd name="connsiteX173" fmla="*/ 349165 w 1413936"/>
                <a:gd name="connsiteY173" fmla="*/ 1794776 h 2297895"/>
                <a:gd name="connsiteX174" fmla="*/ 356508 w 1413936"/>
                <a:gd name="connsiteY174" fmla="*/ 1790094 h 2297895"/>
                <a:gd name="connsiteX175" fmla="*/ 436129 w 1413936"/>
                <a:gd name="connsiteY175" fmla="*/ 1750266 h 2297895"/>
                <a:gd name="connsiteX176" fmla="*/ 487004 w 1413936"/>
                <a:gd name="connsiteY176" fmla="*/ 1727454 h 2297895"/>
                <a:gd name="connsiteX177" fmla="*/ 456287 w 1413936"/>
                <a:gd name="connsiteY177" fmla="*/ 1679439 h 2297895"/>
                <a:gd name="connsiteX178" fmla="*/ 424266 w 1413936"/>
                <a:gd name="connsiteY178" fmla="*/ 1625499 h 2297895"/>
                <a:gd name="connsiteX179" fmla="*/ 429317 w 1413936"/>
                <a:gd name="connsiteY179" fmla="*/ 1620820 h 2297895"/>
                <a:gd name="connsiteX180" fmla="*/ 467291 w 1413936"/>
                <a:gd name="connsiteY180" fmla="*/ 1672601 h 2297895"/>
                <a:gd name="connsiteX181" fmla="*/ 490706 w 1413936"/>
                <a:gd name="connsiteY181" fmla="*/ 1725794 h 2297895"/>
                <a:gd name="connsiteX182" fmla="*/ 515964 w 1413936"/>
                <a:gd name="connsiteY182" fmla="*/ 1714469 h 2297895"/>
                <a:gd name="connsiteX183" fmla="*/ 505517 w 1413936"/>
                <a:gd name="connsiteY183" fmla="*/ 1700044 h 2297895"/>
                <a:gd name="connsiteX184" fmla="*/ 490437 w 1413936"/>
                <a:gd name="connsiteY184" fmla="*/ 1672700 h 2297895"/>
                <a:gd name="connsiteX185" fmla="*/ 454064 w 1413936"/>
                <a:gd name="connsiteY185" fmla="*/ 1612912 h 2297895"/>
                <a:gd name="connsiteX186" fmla="*/ 459106 w 1413936"/>
                <a:gd name="connsiteY186" fmla="*/ 1609332 h 2297895"/>
                <a:gd name="connsiteX187" fmla="*/ 518308 w 1413936"/>
                <a:gd name="connsiteY187" fmla="*/ 1692251 h 2297895"/>
                <a:gd name="connsiteX188" fmla="*/ 524824 w 1413936"/>
                <a:gd name="connsiteY188" fmla="*/ 1710496 h 2297895"/>
                <a:gd name="connsiteX189" fmla="*/ 606347 w 1413936"/>
                <a:gd name="connsiteY189" fmla="*/ 1673941 h 2297895"/>
                <a:gd name="connsiteX190" fmla="*/ 801756 w 1413936"/>
                <a:gd name="connsiteY190" fmla="*/ 1576013 h 2297895"/>
                <a:gd name="connsiteX191" fmla="*/ 869771 w 1413936"/>
                <a:gd name="connsiteY191" fmla="*/ 1511928 h 2297895"/>
                <a:gd name="connsiteX192" fmla="*/ 884166 w 1413936"/>
                <a:gd name="connsiteY192" fmla="*/ 1438483 h 2297895"/>
                <a:gd name="connsiteX193" fmla="*/ 881324 w 1413936"/>
                <a:gd name="connsiteY193" fmla="*/ 1432878 h 2297895"/>
                <a:gd name="connsiteX194" fmla="*/ 888253 w 1413936"/>
                <a:gd name="connsiteY194" fmla="*/ 1459411 h 2297895"/>
                <a:gd name="connsiteX195" fmla="*/ 813006 w 1413936"/>
                <a:gd name="connsiteY195" fmla="*/ 1534028 h 2297895"/>
                <a:gd name="connsiteX196" fmla="*/ 703556 w 1413936"/>
                <a:gd name="connsiteY196" fmla="*/ 1584493 h 2297895"/>
                <a:gd name="connsiteX197" fmla="*/ 635869 w 1413936"/>
                <a:gd name="connsiteY197" fmla="*/ 1613692 h 2297895"/>
                <a:gd name="connsiteX198" fmla="*/ 550901 w 1413936"/>
                <a:gd name="connsiteY198" fmla="*/ 1531144 h 2297895"/>
                <a:gd name="connsiteX199" fmla="*/ 558462 w 1413936"/>
                <a:gd name="connsiteY199" fmla="*/ 1527539 h 2297895"/>
                <a:gd name="connsiteX200" fmla="*/ 600946 w 1413936"/>
                <a:gd name="connsiteY200" fmla="*/ 1591342 h 2297895"/>
                <a:gd name="connsiteX201" fmla="*/ 666832 w 1413936"/>
                <a:gd name="connsiteY201" fmla="*/ 1588098 h 2297895"/>
                <a:gd name="connsiteX202" fmla="*/ 775923 w 1413936"/>
                <a:gd name="connsiteY202" fmla="*/ 1536912 h 2297895"/>
                <a:gd name="connsiteX203" fmla="*/ 873132 w 1413936"/>
                <a:gd name="connsiteY203" fmla="*/ 1451480 h 2297895"/>
                <a:gd name="connsiteX204" fmla="*/ 861340 w 1413936"/>
                <a:gd name="connsiteY204" fmla="*/ 1417506 h 2297895"/>
                <a:gd name="connsiteX205" fmla="*/ 958077 w 1413936"/>
                <a:gd name="connsiteY205" fmla="*/ 1379155 h 2297895"/>
                <a:gd name="connsiteX206" fmla="*/ 950655 w 1413936"/>
                <a:gd name="connsiteY206" fmla="*/ 1381369 h 2297895"/>
                <a:gd name="connsiteX207" fmla="*/ 938771 w 1413936"/>
                <a:gd name="connsiteY207" fmla="*/ 1387548 h 2297895"/>
                <a:gd name="connsiteX208" fmla="*/ 936173 w 1413936"/>
                <a:gd name="connsiteY208" fmla="*/ 1382453 h 2297895"/>
                <a:gd name="connsiteX209" fmla="*/ 933276 w 1413936"/>
                <a:gd name="connsiteY209" fmla="*/ 1390405 h 2297895"/>
                <a:gd name="connsiteX210" fmla="*/ 938771 w 1413936"/>
                <a:gd name="connsiteY210" fmla="*/ 1387548 h 2297895"/>
                <a:gd name="connsiteX211" fmla="*/ 946310 w 1413936"/>
                <a:gd name="connsiteY211" fmla="*/ 1402333 h 2297895"/>
                <a:gd name="connsiteX212" fmla="*/ 944812 w 1413936"/>
                <a:gd name="connsiteY212" fmla="*/ 1406259 h 2297895"/>
                <a:gd name="connsiteX213" fmla="*/ 942690 w 1413936"/>
                <a:gd name="connsiteY213" fmla="*/ 1405585 h 2297895"/>
                <a:gd name="connsiteX214" fmla="*/ 904375 w 1413936"/>
                <a:gd name="connsiteY214" fmla="*/ 1427063 h 2297895"/>
                <a:gd name="connsiteX215" fmla="*/ 904453 w 1413936"/>
                <a:gd name="connsiteY215" fmla="*/ 1427187 h 2297895"/>
                <a:gd name="connsiteX216" fmla="*/ 904463 w 1413936"/>
                <a:gd name="connsiteY216" fmla="*/ 1427207 h 2297895"/>
                <a:gd name="connsiteX217" fmla="*/ 920740 w 1413936"/>
                <a:gd name="connsiteY217" fmla="*/ 1421760 h 2297895"/>
                <a:gd name="connsiteX218" fmla="*/ 943414 w 1413936"/>
                <a:gd name="connsiteY218" fmla="*/ 1409923 h 2297895"/>
                <a:gd name="connsiteX219" fmla="*/ 944812 w 1413936"/>
                <a:gd name="connsiteY219" fmla="*/ 1406259 h 2297895"/>
                <a:gd name="connsiteX220" fmla="*/ 950655 w 1413936"/>
                <a:gd name="connsiteY220" fmla="*/ 1408116 h 2297895"/>
                <a:gd name="connsiteX221" fmla="*/ 957557 w 1413936"/>
                <a:gd name="connsiteY221" fmla="*/ 1420875 h 2297895"/>
                <a:gd name="connsiteX222" fmla="*/ 952103 w 1413936"/>
                <a:gd name="connsiteY222" fmla="*/ 1423657 h 2297895"/>
                <a:gd name="connsiteX223" fmla="*/ 960431 w 1413936"/>
                <a:gd name="connsiteY223" fmla="*/ 1426187 h 2297895"/>
                <a:gd name="connsiteX224" fmla="*/ 957557 w 1413936"/>
                <a:gd name="connsiteY224" fmla="*/ 1420875 h 2297895"/>
                <a:gd name="connsiteX225" fmla="*/ 978690 w 1413936"/>
                <a:gd name="connsiteY225" fmla="*/ 1410092 h 2297895"/>
                <a:gd name="connsiteX226" fmla="*/ 981792 w 1413936"/>
                <a:gd name="connsiteY226" fmla="*/ 1415706 h 2297895"/>
                <a:gd name="connsiteX227" fmla="*/ 984689 w 1413936"/>
                <a:gd name="connsiteY227" fmla="*/ 1407031 h 2297895"/>
                <a:gd name="connsiteX228" fmla="*/ 978690 w 1413936"/>
                <a:gd name="connsiteY228" fmla="*/ 1410092 h 2297895"/>
                <a:gd name="connsiteX229" fmla="*/ 964413 w 1413936"/>
                <a:gd name="connsiteY229" fmla="*/ 1384261 h 2297895"/>
                <a:gd name="connsiteX230" fmla="*/ 958077 w 1413936"/>
                <a:gd name="connsiteY230" fmla="*/ 1379155 h 2297895"/>
                <a:gd name="connsiteX231" fmla="*/ 863012 w 1413936"/>
                <a:gd name="connsiteY231" fmla="*/ 1378568 h 2297895"/>
                <a:gd name="connsiteX232" fmla="*/ 851998 w 1413936"/>
                <a:gd name="connsiteY232" fmla="*/ 1387747 h 2297895"/>
                <a:gd name="connsiteX233" fmla="*/ 862023 w 1413936"/>
                <a:gd name="connsiteY233" fmla="*/ 1394820 h 2297895"/>
                <a:gd name="connsiteX234" fmla="*/ 859335 w 1413936"/>
                <a:gd name="connsiteY234" fmla="*/ 1389519 h 2297895"/>
                <a:gd name="connsiteX235" fmla="*/ 553546 w 1413936"/>
                <a:gd name="connsiteY235" fmla="*/ 779232 h 2297895"/>
                <a:gd name="connsiteX236" fmla="*/ 561825 w 1413936"/>
                <a:gd name="connsiteY236" fmla="*/ 780672 h 2297895"/>
                <a:gd name="connsiteX237" fmla="*/ 590669 w 1413936"/>
                <a:gd name="connsiteY237" fmla="*/ 845085 h 2297895"/>
                <a:gd name="connsiteX238" fmla="*/ 588014 w 1413936"/>
                <a:gd name="connsiteY238" fmla="*/ 855085 h 2297895"/>
                <a:gd name="connsiteX239" fmla="*/ 634392 w 1413936"/>
                <a:gd name="connsiteY239" fmla="*/ 838956 h 2297895"/>
                <a:gd name="connsiteX240" fmla="*/ 676245 w 1413936"/>
                <a:gd name="connsiteY240" fmla="*/ 861744 h 2297895"/>
                <a:gd name="connsiteX241" fmla="*/ 673720 w 1413936"/>
                <a:gd name="connsiteY241" fmla="*/ 864260 h 2297895"/>
                <a:gd name="connsiteX242" fmla="*/ 672767 w 1413936"/>
                <a:gd name="connsiteY242" fmla="*/ 864014 h 2297895"/>
                <a:gd name="connsiteX243" fmla="*/ 687566 w 1413936"/>
                <a:gd name="connsiteY243" fmla="*/ 882989 h 2297895"/>
                <a:gd name="connsiteX244" fmla="*/ 690212 w 1413936"/>
                <a:gd name="connsiteY244" fmla="*/ 897868 h 2297895"/>
                <a:gd name="connsiteX245" fmla="*/ 686630 w 1413936"/>
                <a:gd name="connsiteY245" fmla="*/ 905379 h 2297895"/>
                <a:gd name="connsiteX246" fmla="*/ 718747 w 1413936"/>
                <a:gd name="connsiteY246" fmla="*/ 913342 h 2297895"/>
                <a:gd name="connsiteX247" fmla="*/ 812792 w 1413936"/>
                <a:gd name="connsiteY247" fmla="*/ 967426 h 2297895"/>
                <a:gd name="connsiteX248" fmla="*/ 864895 w 1413936"/>
                <a:gd name="connsiteY248" fmla="*/ 1024092 h 2297895"/>
                <a:gd name="connsiteX249" fmla="*/ 839225 w 1413936"/>
                <a:gd name="connsiteY249" fmla="*/ 1059093 h 2297895"/>
                <a:gd name="connsiteX250" fmla="*/ 826951 w 1413936"/>
                <a:gd name="connsiteY250" fmla="*/ 1061803 h 2297895"/>
                <a:gd name="connsiteX251" fmla="*/ 826795 w 1413936"/>
                <a:gd name="connsiteY251" fmla="*/ 1087401 h 2297895"/>
                <a:gd name="connsiteX252" fmla="*/ 752707 w 1413936"/>
                <a:gd name="connsiteY252" fmla="*/ 1130014 h 2297895"/>
                <a:gd name="connsiteX253" fmla="*/ 656425 w 1413936"/>
                <a:gd name="connsiteY253" fmla="*/ 1081731 h 2297895"/>
                <a:gd name="connsiteX254" fmla="*/ 579616 w 1413936"/>
                <a:gd name="connsiteY254" fmla="*/ 1028043 h 2297895"/>
                <a:gd name="connsiteX255" fmla="*/ 651016 w 1413936"/>
                <a:gd name="connsiteY255" fmla="*/ 921028 h 2297895"/>
                <a:gd name="connsiteX256" fmla="*/ 655659 w 1413936"/>
                <a:gd name="connsiteY256" fmla="*/ 924001 h 2297895"/>
                <a:gd name="connsiteX257" fmla="*/ 654527 w 1413936"/>
                <a:gd name="connsiteY257" fmla="*/ 926454 h 2297895"/>
                <a:gd name="connsiteX258" fmla="*/ 652458 w 1413936"/>
                <a:gd name="connsiteY258" fmla="*/ 925352 h 2297895"/>
                <a:gd name="connsiteX259" fmla="*/ 650655 w 1413936"/>
                <a:gd name="connsiteY259" fmla="*/ 929315 h 2297895"/>
                <a:gd name="connsiteX260" fmla="*/ 651507 w 1413936"/>
                <a:gd name="connsiteY260" fmla="*/ 929870 h 2297895"/>
                <a:gd name="connsiteX261" fmla="*/ 618415 w 1413936"/>
                <a:gd name="connsiteY261" fmla="*/ 950625 h 2297895"/>
                <a:gd name="connsiteX262" fmla="*/ 631904 w 1413936"/>
                <a:gd name="connsiteY262" fmla="*/ 1047861 h 2297895"/>
                <a:gd name="connsiteX263" fmla="*/ 727464 w 1413936"/>
                <a:gd name="connsiteY263" fmla="*/ 1102269 h 2297895"/>
                <a:gd name="connsiteX264" fmla="*/ 773983 w 1413936"/>
                <a:gd name="connsiteY264" fmla="*/ 1115962 h 2297895"/>
                <a:gd name="connsiteX265" fmla="*/ 805716 w 1413936"/>
                <a:gd name="connsiteY265" fmla="*/ 1035970 h 2297895"/>
                <a:gd name="connsiteX266" fmla="*/ 744774 w 1413936"/>
                <a:gd name="connsiteY266" fmla="*/ 990570 h 2297895"/>
                <a:gd name="connsiteX267" fmla="*/ 651507 w 1413936"/>
                <a:gd name="connsiteY267" fmla="*/ 929870 h 2297895"/>
                <a:gd name="connsiteX268" fmla="*/ 653540 w 1413936"/>
                <a:gd name="connsiteY268" fmla="*/ 928595 h 2297895"/>
                <a:gd name="connsiteX269" fmla="*/ 654527 w 1413936"/>
                <a:gd name="connsiteY269" fmla="*/ 926454 h 2297895"/>
                <a:gd name="connsiteX270" fmla="*/ 709434 w 1413936"/>
                <a:gd name="connsiteY270" fmla="*/ 955709 h 2297895"/>
                <a:gd name="connsiteX271" fmla="*/ 763165 w 1413936"/>
                <a:gd name="connsiteY271" fmla="*/ 992011 h 2297895"/>
                <a:gd name="connsiteX272" fmla="*/ 826992 w 1413936"/>
                <a:gd name="connsiteY272" fmla="*/ 1055067 h 2297895"/>
                <a:gd name="connsiteX273" fmla="*/ 826989 w 1413936"/>
                <a:gd name="connsiteY273" fmla="*/ 1055663 h 2297895"/>
                <a:gd name="connsiteX274" fmla="*/ 830804 w 1413936"/>
                <a:gd name="connsiteY274" fmla="*/ 1052156 h 2297895"/>
                <a:gd name="connsiteX275" fmla="*/ 842976 w 1413936"/>
                <a:gd name="connsiteY275" fmla="*/ 1043817 h 2297895"/>
                <a:gd name="connsiteX276" fmla="*/ 834711 w 1413936"/>
                <a:gd name="connsiteY276" fmla="*/ 990379 h 2297895"/>
                <a:gd name="connsiteX277" fmla="*/ 766797 w 1413936"/>
                <a:gd name="connsiteY277" fmla="*/ 952721 h 2297895"/>
                <a:gd name="connsiteX278" fmla="*/ 678042 w 1413936"/>
                <a:gd name="connsiteY278" fmla="*/ 927974 h 2297895"/>
                <a:gd name="connsiteX279" fmla="*/ 666903 w 1413936"/>
                <a:gd name="connsiteY279" fmla="*/ 930126 h 2297895"/>
                <a:gd name="connsiteX280" fmla="*/ 670283 w 1413936"/>
                <a:gd name="connsiteY280" fmla="*/ 910944 h 2297895"/>
                <a:gd name="connsiteX281" fmla="*/ 680186 w 1413936"/>
                <a:gd name="connsiteY281" fmla="*/ 906672 h 2297895"/>
                <a:gd name="connsiteX282" fmla="*/ 678262 w 1413936"/>
                <a:gd name="connsiteY282" fmla="*/ 899026 h 2297895"/>
                <a:gd name="connsiteX283" fmla="*/ 678041 w 1413936"/>
                <a:gd name="connsiteY283" fmla="*/ 887622 h 2297895"/>
                <a:gd name="connsiteX284" fmla="*/ 666047 w 1413936"/>
                <a:gd name="connsiteY284" fmla="*/ 863032 h 2297895"/>
                <a:gd name="connsiteX285" fmla="*/ 666590 w 1413936"/>
                <a:gd name="connsiteY285" fmla="*/ 862423 h 2297895"/>
                <a:gd name="connsiteX286" fmla="*/ 632831 w 1413936"/>
                <a:gd name="connsiteY286" fmla="*/ 853725 h 2297895"/>
                <a:gd name="connsiteX287" fmla="*/ 593868 w 1413936"/>
                <a:gd name="connsiteY287" fmla="*/ 865159 h 2297895"/>
                <a:gd name="connsiteX288" fmla="*/ 583498 w 1413936"/>
                <a:gd name="connsiteY288" fmla="*/ 872090 h 2297895"/>
                <a:gd name="connsiteX289" fmla="*/ 582834 w 1413936"/>
                <a:gd name="connsiteY289" fmla="*/ 874593 h 2297895"/>
                <a:gd name="connsiteX290" fmla="*/ 557145 w 1413936"/>
                <a:gd name="connsiteY290" fmla="*/ 904101 h 2297895"/>
                <a:gd name="connsiteX291" fmla="*/ 475959 w 1413936"/>
                <a:gd name="connsiteY291" fmla="*/ 962444 h 2297895"/>
                <a:gd name="connsiteX292" fmla="*/ 448276 w 1413936"/>
                <a:gd name="connsiteY292" fmla="*/ 992655 h 2297895"/>
                <a:gd name="connsiteX293" fmla="*/ 426351 w 1413936"/>
                <a:gd name="connsiteY293" fmla="*/ 1062084 h 2297895"/>
                <a:gd name="connsiteX294" fmla="*/ 430187 w 1413936"/>
                <a:gd name="connsiteY294" fmla="*/ 1068710 h 2297895"/>
                <a:gd name="connsiteX295" fmla="*/ 431291 w 1413936"/>
                <a:gd name="connsiteY295" fmla="*/ 1062033 h 2297895"/>
                <a:gd name="connsiteX296" fmla="*/ 508199 w 1413936"/>
                <a:gd name="connsiteY296" fmla="*/ 973226 h 2297895"/>
                <a:gd name="connsiteX297" fmla="*/ 609664 w 1413936"/>
                <a:gd name="connsiteY297" fmla="*/ 885626 h 2297895"/>
                <a:gd name="connsiteX298" fmla="*/ 665434 w 1413936"/>
                <a:gd name="connsiteY298" fmla="*/ 867316 h 2297895"/>
                <a:gd name="connsiteX299" fmla="*/ 664354 w 1413936"/>
                <a:gd name="connsiteY299" fmla="*/ 874137 h 2297895"/>
                <a:gd name="connsiteX300" fmla="*/ 531226 w 1413936"/>
                <a:gd name="connsiteY300" fmla="*/ 963533 h 2297895"/>
                <a:gd name="connsiteX301" fmla="*/ 436807 w 1413936"/>
                <a:gd name="connsiteY301" fmla="*/ 1074391 h 2297895"/>
                <a:gd name="connsiteX302" fmla="*/ 436631 w 1413936"/>
                <a:gd name="connsiteY302" fmla="*/ 1079841 h 2297895"/>
                <a:gd name="connsiteX303" fmla="*/ 438537 w 1413936"/>
                <a:gd name="connsiteY303" fmla="*/ 1083133 h 2297895"/>
                <a:gd name="connsiteX304" fmla="*/ 438447 w 1413936"/>
                <a:gd name="connsiteY304" fmla="*/ 1088344 h 2297895"/>
                <a:gd name="connsiteX305" fmla="*/ 436345 w 1413936"/>
                <a:gd name="connsiteY305" fmla="*/ 1088725 h 2297895"/>
                <a:gd name="connsiteX306" fmla="*/ 436238 w 1413936"/>
                <a:gd name="connsiteY306" fmla="*/ 1092062 h 2297895"/>
                <a:gd name="connsiteX307" fmla="*/ 433719 w 1413936"/>
                <a:gd name="connsiteY307" fmla="*/ 1093498 h 2297895"/>
                <a:gd name="connsiteX308" fmla="*/ 431395 w 1413936"/>
                <a:gd name="connsiteY308" fmla="*/ 1086737 h 2297895"/>
                <a:gd name="connsiteX309" fmla="*/ 417626 w 1413936"/>
                <a:gd name="connsiteY309" fmla="*/ 1070249 h 2297895"/>
                <a:gd name="connsiteX310" fmla="*/ 432000 w 1413936"/>
                <a:gd name="connsiteY310" fmla="*/ 1002493 h 2297895"/>
                <a:gd name="connsiteX311" fmla="*/ 458616 w 1413936"/>
                <a:gd name="connsiteY311" fmla="*/ 970092 h 2297895"/>
                <a:gd name="connsiteX312" fmla="*/ 427855 w 1413936"/>
                <a:gd name="connsiteY312" fmla="*/ 982993 h 2297895"/>
                <a:gd name="connsiteX313" fmla="*/ 378234 w 1413936"/>
                <a:gd name="connsiteY313" fmla="*/ 989386 h 2297895"/>
                <a:gd name="connsiteX314" fmla="*/ 348715 w 1413936"/>
                <a:gd name="connsiteY314" fmla="*/ 985428 h 2297895"/>
                <a:gd name="connsiteX315" fmla="*/ 317036 w 1413936"/>
                <a:gd name="connsiteY315" fmla="*/ 1014216 h 2297895"/>
                <a:gd name="connsiteX316" fmla="*/ 278878 w 1413936"/>
                <a:gd name="connsiteY316" fmla="*/ 1076470 h 2297895"/>
                <a:gd name="connsiteX317" fmla="*/ 211201 w 1413936"/>
                <a:gd name="connsiteY317" fmla="*/ 1209976 h 2297895"/>
                <a:gd name="connsiteX318" fmla="*/ 301197 w 1413936"/>
                <a:gd name="connsiteY318" fmla="*/ 1462592 h 2297895"/>
                <a:gd name="connsiteX319" fmla="*/ 290038 w 1413936"/>
                <a:gd name="connsiteY319" fmla="*/ 1468350 h 2297895"/>
                <a:gd name="connsiteX320" fmla="*/ 204362 w 1413936"/>
                <a:gd name="connsiteY320" fmla="*/ 1295621 h 2297895"/>
                <a:gd name="connsiteX321" fmla="*/ 228841 w 1413936"/>
                <a:gd name="connsiteY321" fmla="*/ 1139805 h 2297895"/>
                <a:gd name="connsiteX322" fmla="*/ 283558 w 1413936"/>
                <a:gd name="connsiteY322" fmla="*/ 1040485 h 2297895"/>
                <a:gd name="connsiteX323" fmla="*/ 323876 w 1413936"/>
                <a:gd name="connsiteY323" fmla="*/ 978591 h 2297895"/>
                <a:gd name="connsiteX324" fmla="*/ 379314 w 1413936"/>
                <a:gd name="connsiteY324" fmla="*/ 972473 h 2297895"/>
                <a:gd name="connsiteX325" fmla="*/ 482269 w 1413936"/>
                <a:gd name="connsiteY325" fmla="*/ 942605 h 2297895"/>
                <a:gd name="connsiteX326" fmla="*/ 489159 w 1413936"/>
                <a:gd name="connsiteY326" fmla="*/ 937990 h 2297895"/>
                <a:gd name="connsiteX327" fmla="*/ 500580 w 1413936"/>
                <a:gd name="connsiteY327" fmla="*/ 926795 h 2297895"/>
                <a:gd name="connsiteX328" fmla="*/ 536752 w 1413936"/>
                <a:gd name="connsiteY328" fmla="*/ 892574 h 2297895"/>
                <a:gd name="connsiteX329" fmla="*/ 564396 w 1413936"/>
                <a:gd name="connsiteY329" fmla="*/ 871607 h 2297895"/>
                <a:gd name="connsiteX330" fmla="*/ 570465 w 1413936"/>
                <a:gd name="connsiteY330" fmla="*/ 864517 h 2297895"/>
                <a:gd name="connsiteX331" fmla="*/ 564345 w 1413936"/>
                <a:gd name="connsiteY331" fmla="*/ 806941 h 2297895"/>
                <a:gd name="connsiteX332" fmla="*/ 545986 w 1413936"/>
                <a:gd name="connsiteY332" fmla="*/ 800823 h 2297895"/>
                <a:gd name="connsiteX333" fmla="*/ 517907 w 1413936"/>
                <a:gd name="connsiteY333" fmla="*/ 817736 h 2297895"/>
                <a:gd name="connsiteX334" fmla="*/ 333956 w 1413936"/>
                <a:gd name="connsiteY334" fmla="*/ 895105 h 2297895"/>
                <a:gd name="connsiteX335" fmla="*/ 275998 w 1413936"/>
                <a:gd name="connsiteY335" fmla="*/ 936848 h 2297895"/>
                <a:gd name="connsiteX336" fmla="*/ 258359 w 1413936"/>
                <a:gd name="connsiteY336" fmla="*/ 960238 h 2297895"/>
                <a:gd name="connsiteX337" fmla="*/ 179522 w 1413936"/>
                <a:gd name="connsiteY337" fmla="*/ 1019614 h 2297895"/>
                <a:gd name="connsiteX338" fmla="*/ 95286 w 1413936"/>
                <a:gd name="connsiteY338" fmla="*/ 1084387 h 2297895"/>
                <a:gd name="connsiteX339" fmla="*/ 13570 w 1413936"/>
                <a:gd name="connsiteY339" fmla="*/ 1162475 h 2297895"/>
                <a:gd name="connsiteX340" fmla="*/ 64328 w 1413936"/>
                <a:gd name="connsiteY340" fmla="*/ 1272950 h 2297895"/>
                <a:gd name="connsiteX341" fmla="*/ 117965 w 1413936"/>
                <a:gd name="connsiteY341" fmla="*/ 1369750 h 2297895"/>
                <a:gd name="connsiteX342" fmla="*/ 216118 w 1413936"/>
                <a:gd name="connsiteY342" fmla="*/ 1562114 h 2297895"/>
                <a:gd name="connsiteX343" fmla="*/ 230060 w 1413936"/>
                <a:gd name="connsiteY343" fmla="*/ 1543868 h 2297895"/>
                <a:gd name="connsiteX344" fmla="*/ 352131 w 1413936"/>
                <a:gd name="connsiteY344" fmla="*/ 1425521 h 2297895"/>
                <a:gd name="connsiteX345" fmla="*/ 413465 w 1413936"/>
                <a:gd name="connsiteY345" fmla="*/ 1371705 h 2297895"/>
                <a:gd name="connsiteX346" fmla="*/ 379534 w 1413936"/>
                <a:gd name="connsiteY346" fmla="*/ 1323469 h 2297895"/>
                <a:gd name="connsiteX347" fmla="*/ 348409 w 1413936"/>
                <a:gd name="connsiteY347" fmla="*/ 1263553 h 2297895"/>
                <a:gd name="connsiteX348" fmla="*/ 300998 w 1413936"/>
                <a:gd name="connsiteY348" fmla="*/ 1157597 h 2297895"/>
                <a:gd name="connsiteX349" fmla="*/ 381344 w 1413936"/>
                <a:gd name="connsiteY349" fmla="*/ 990733 h 2297895"/>
                <a:gd name="connsiteX350" fmla="*/ 384963 w 1413936"/>
                <a:gd name="connsiteY350" fmla="*/ 993976 h 2297895"/>
                <a:gd name="connsiteX351" fmla="*/ 325971 w 1413936"/>
                <a:gd name="connsiteY351" fmla="*/ 1080472 h 2297895"/>
                <a:gd name="connsiteX352" fmla="*/ 325247 w 1413936"/>
                <a:gd name="connsiteY352" fmla="*/ 1190393 h 2297895"/>
                <a:gd name="connsiteX353" fmla="*/ 371301 w 1413936"/>
                <a:gd name="connsiteY353" fmla="*/ 1284411 h 2297895"/>
                <a:gd name="connsiteX354" fmla="*/ 417758 w 1413936"/>
                <a:gd name="connsiteY354" fmla="*/ 1367938 h 2297895"/>
                <a:gd name="connsiteX355" fmla="*/ 437000 w 1413936"/>
                <a:gd name="connsiteY355" fmla="*/ 1351055 h 2297895"/>
                <a:gd name="connsiteX356" fmla="*/ 528623 w 1413936"/>
                <a:gd name="connsiteY356" fmla="*/ 1285497 h 2297895"/>
                <a:gd name="connsiteX357" fmla="*/ 533666 w 1413936"/>
                <a:gd name="connsiteY357" fmla="*/ 1293057 h 2297895"/>
                <a:gd name="connsiteX358" fmla="*/ 358614 w 1413936"/>
                <a:gd name="connsiteY358" fmla="*/ 1433080 h 2297895"/>
                <a:gd name="connsiteX359" fmla="*/ 279237 w 1413936"/>
                <a:gd name="connsiteY359" fmla="*/ 1512270 h 2297895"/>
                <a:gd name="connsiteX360" fmla="*/ 229238 w 1413936"/>
                <a:gd name="connsiteY360" fmla="*/ 1560975 h 2297895"/>
                <a:gd name="connsiteX361" fmla="*/ 271847 w 1413936"/>
                <a:gd name="connsiteY361" fmla="*/ 1530207 h 2297895"/>
                <a:gd name="connsiteX362" fmla="*/ 343911 w 1413936"/>
                <a:gd name="connsiteY362" fmla="*/ 1490971 h 2297895"/>
                <a:gd name="connsiteX363" fmla="*/ 511819 w 1413936"/>
                <a:gd name="connsiteY363" fmla="*/ 1453578 h 2297895"/>
                <a:gd name="connsiteX364" fmla="*/ 707472 w 1413936"/>
                <a:gd name="connsiteY364" fmla="*/ 1377714 h 2297895"/>
                <a:gd name="connsiteX365" fmla="*/ 854842 w 1413936"/>
                <a:gd name="connsiteY365" fmla="*/ 1259063 h 2297895"/>
                <a:gd name="connsiteX366" fmla="*/ 933391 w 1413936"/>
                <a:gd name="connsiteY366" fmla="*/ 1192547 h 2297895"/>
                <a:gd name="connsiteX367" fmla="*/ 1000771 w 1413936"/>
                <a:gd name="connsiteY367" fmla="*/ 1131065 h 2297895"/>
                <a:gd name="connsiteX368" fmla="*/ 989241 w 1413936"/>
                <a:gd name="connsiteY368" fmla="*/ 1126750 h 2297895"/>
                <a:gd name="connsiteX369" fmla="*/ 967261 w 1413936"/>
                <a:gd name="connsiteY369" fmla="*/ 1133582 h 2297895"/>
                <a:gd name="connsiteX370" fmla="*/ 905647 w 1413936"/>
                <a:gd name="connsiteY370" fmla="*/ 1150840 h 2297895"/>
                <a:gd name="connsiteX371" fmla="*/ 660630 w 1413936"/>
                <a:gd name="connsiteY371" fmla="*/ 1222030 h 2297895"/>
                <a:gd name="connsiteX372" fmla="*/ 655705 w 1413936"/>
                <a:gd name="connsiteY372" fmla="*/ 1219814 h 2297895"/>
                <a:gd name="connsiteX373" fmla="*/ 658875 w 1413936"/>
                <a:gd name="connsiteY373" fmla="*/ 1228301 h 2297895"/>
                <a:gd name="connsiteX374" fmla="*/ 660681 w 1413936"/>
                <a:gd name="connsiteY374" fmla="*/ 1249989 h 2297895"/>
                <a:gd name="connsiteX375" fmla="*/ 554788 w 1413936"/>
                <a:gd name="connsiteY375" fmla="*/ 1304704 h 2297895"/>
                <a:gd name="connsiteX376" fmla="*/ 492330 w 1413936"/>
                <a:gd name="connsiteY376" fmla="*/ 1200314 h 2297895"/>
                <a:gd name="connsiteX377" fmla="*/ 440281 w 1413936"/>
                <a:gd name="connsiteY377" fmla="*/ 1083324 h 2297895"/>
                <a:gd name="connsiteX378" fmla="*/ 445307 w 1413936"/>
                <a:gd name="connsiteY378" fmla="*/ 1080805 h 2297895"/>
                <a:gd name="connsiteX379" fmla="*/ 447288 w 1413936"/>
                <a:gd name="connsiteY379" fmla="*/ 1084177 h 2297895"/>
                <a:gd name="connsiteX380" fmla="*/ 447819 w 1413936"/>
                <a:gd name="connsiteY380" fmla="*/ 1086159 h 2297895"/>
                <a:gd name="connsiteX381" fmla="*/ 448357 w 1413936"/>
                <a:gd name="connsiteY381" fmla="*/ 1085998 h 2297895"/>
                <a:gd name="connsiteX382" fmla="*/ 479587 w 1413936"/>
                <a:gd name="connsiteY382" fmla="*/ 1139164 h 2297895"/>
                <a:gd name="connsiteX383" fmla="*/ 509560 w 1413936"/>
                <a:gd name="connsiteY383" fmla="*/ 1199954 h 2297895"/>
                <a:gd name="connsiteX384" fmla="*/ 542584 w 1413936"/>
                <a:gd name="connsiteY384" fmla="*/ 1261148 h 2297895"/>
                <a:gd name="connsiteX385" fmla="*/ 578480 w 1413936"/>
                <a:gd name="connsiteY385" fmla="*/ 1296785 h 2297895"/>
                <a:gd name="connsiteX386" fmla="*/ 637349 w 1413936"/>
                <a:gd name="connsiteY386" fmla="*/ 1267627 h 2297895"/>
                <a:gd name="connsiteX387" fmla="*/ 590325 w 1413936"/>
                <a:gd name="connsiteY387" fmla="*/ 1110682 h 2297895"/>
                <a:gd name="connsiteX388" fmla="*/ 574890 w 1413936"/>
                <a:gd name="connsiteY388" fmla="*/ 1081885 h 2297895"/>
                <a:gd name="connsiteX389" fmla="*/ 527149 w 1413936"/>
                <a:gd name="connsiteY389" fmla="*/ 1040848 h 2297895"/>
                <a:gd name="connsiteX390" fmla="*/ 452486 w 1413936"/>
                <a:gd name="connsiteY390" fmla="*/ 1084764 h 2297895"/>
                <a:gd name="connsiteX391" fmla="*/ 448357 w 1413936"/>
                <a:gd name="connsiteY391" fmla="*/ 1085998 h 2297895"/>
                <a:gd name="connsiteX392" fmla="*/ 447288 w 1413936"/>
                <a:gd name="connsiteY392" fmla="*/ 1084177 h 2297895"/>
                <a:gd name="connsiteX393" fmla="*/ 446383 w 1413936"/>
                <a:gd name="connsiteY393" fmla="*/ 1080805 h 2297895"/>
                <a:gd name="connsiteX394" fmla="*/ 560173 w 1413936"/>
                <a:gd name="connsiteY394" fmla="*/ 1039409 h 2297895"/>
                <a:gd name="connsiteX395" fmla="*/ 629093 w 1413936"/>
                <a:gd name="connsiteY395" fmla="*/ 1164317 h 2297895"/>
                <a:gd name="connsiteX396" fmla="*/ 650271 w 1413936"/>
                <a:gd name="connsiteY396" fmla="*/ 1205263 h 2297895"/>
                <a:gd name="connsiteX397" fmla="*/ 654037 w 1413936"/>
                <a:gd name="connsiteY397" fmla="*/ 1215348 h 2297895"/>
                <a:gd name="connsiteX398" fmla="*/ 655586 w 1413936"/>
                <a:gd name="connsiteY398" fmla="*/ 1211244 h 2297895"/>
                <a:gd name="connsiteX399" fmla="*/ 1012661 w 1413936"/>
                <a:gd name="connsiteY399" fmla="*/ 1105896 h 2297895"/>
                <a:gd name="connsiteX400" fmla="*/ 1020228 w 1413936"/>
                <a:gd name="connsiteY400" fmla="*/ 1112368 h 2297895"/>
                <a:gd name="connsiteX401" fmla="*/ 987079 w 1413936"/>
                <a:gd name="connsiteY401" fmla="*/ 1162705 h 2297895"/>
                <a:gd name="connsiteX402" fmla="*/ 875380 w 1413936"/>
                <a:gd name="connsiteY402" fmla="*/ 1256187 h 2297895"/>
                <a:gd name="connsiteX403" fmla="*/ 684772 w 1413936"/>
                <a:gd name="connsiteY403" fmla="*/ 1402882 h 2297895"/>
                <a:gd name="connsiteX404" fmla="*/ 443358 w 1413936"/>
                <a:gd name="connsiteY404" fmla="*/ 1479106 h 2297895"/>
                <a:gd name="connsiteX405" fmla="*/ 306077 w 1413936"/>
                <a:gd name="connsiteY405" fmla="*/ 1517578 h 2297895"/>
                <a:gd name="connsiteX406" fmla="*/ 257795 w 1413936"/>
                <a:gd name="connsiteY406" fmla="*/ 1552139 h 2297895"/>
                <a:gd name="connsiteX407" fmla="*/ 210667 w 1413936"/>
                <a:gd name="connsiteY407" fmla="*/ 1579064 h 2297895"/>
                <a:gd name="connsiteX408" fmla="*/ 202094 w 1413936"/>
                <a:gd name="connsiteY408" fmla="*/ 1587416 h 2297895"/>
                <a:gd name="connsiteX409" fmla="*/ 202544 w 1413936"/>
                <a:gd name="connsiteY409" fmla="*/ 1590016 h 2297895"/>
                <a:gd name="connsiteX410" fmla="*/ 223073 w 1413936"/>
                <a:gd name="connsiteY410" fmla="*/ 1594338 h 2297895"/>
                <a:gd name="connsiteX411" fmla="*/ 249365 w 1413936"/>
                <a:gd name="connsiteY411" fmla="*/ 1577048 h 2297895"/>
                <a:gd name="connsiteX412" fmla="*/ 310232 w 1413936"/>
                <a:gd name="connsiteY412" fmla="*/ 1542467 h 2297895"/>
                <a:gd name="connsiteX413" fmla="*/ 407116 w 1413936"/>
                <a:gd name="connsiteY413" fmla="*/ 1521935 h 2297895"/>
                <a:gd name="connsiteX414" fmla="*/ 675077 w 1413936"/>
                <a:gd name="connsiteY414" fmla="*/ 1484473 h 2297895"/>
                <a:gd name="connsiteX415" fmla="*/ 927911 w 1413936"/>
                <a:gd name="connsiteY415" fmla="*/ 1310128 h 2297895"/>
                <a:gd name="connsiteX416" fmla="*/ 1036680 w 1413936"/>
                <a:gd name="connsiteY416" fmla="*/ 1220435 h 2297895"/>
                <a:gd name="connsiteX417" fmla="*/ 1047485 w 1413936"/>
                <a:gd name="connsiteY417" fmla="*/ 1160279 h 2297895"/>
                <a:gd name="connsiteX418" fmla="*/ 1020833 w 1413936"/>
                <a:gd name="connsiteY418" fmla="*/ 1106607 h 2297895"/>
                <a:gd name="connsiteX419" fmla="*/ 1022994 w 1413936"/>
                <a:gd name="connsiteY419" fmla="*/ 1100438 h 2297895"/>
                <a:gd name="connsiteX420" fmla="*/ 1029476 w 1413936"/>
                <a:gd name="connsiteY420" fmla="*/ 1102644 h 2297895"/>
                <a:gd name="connsiteX421" fmla="*/ 1076658 w 1413936"/>
                <a:gd name="connsiteY421" fmla="*/ 1195580 h 2297895"/>
                <a:gd name="connsiteX422" fmla="*/ 1075217 w 1413936"/>
                <a:gd name="connsiteY422" fmla="*/ 1201703 h 2297895"/>
                <a:gd name="connsiteX423" fmla="*/ 863694 w 1413936"/>
                <a:gd name="connsiteY423" fmla="*/ 1377999 h 2297895"/>
                <a:gd name="connsiteX424" fmla="*/ 875529 w 1413936"/>
                <a:gd name="connsiteY424" fmla="*/ 1381598 h 2297895"/>
                <a:gd name="connsiteX425" fmla="*/ 900301 w 1413936"/>
                <a:gd name="connsiteY425" fmla="*/ 1420642 h 2297895"/>
                <a:gd name="connsiteX426" fmla="*/ 915309 w 1413936"/>
                <a:gd name="connsiteY426" fmla="*/ 1410600 h 2297895"/>
                <a:gd name="connsiteX427" fmla="*/ 932941 w 1413936"/>
                <a:gd name="connsiteY427" fmla="*/ 1402059 h 2297895"/>
                <a:gd name="connsiteX428" fmla="*/ 935810 w 1413936"/>
                <a:gd name="connsiteY428" fmla="*/ 1407393 h 2297895"/>
                <a:gd name="connsiteX429" fmla="*/ 938345 w 1413936"/>
                <a:gd name="connsiteY429" fmla="*/ 1399441 h 2297895"/>
                <a:gd name="connsiteX430" fmla="*/ 932941 w 1413936"/>
                <a:gd name="connsiteY430" fmla="*/ 1402059 h 2297895"/>
                <a:gd name="connsiteX431" fmla="*/ 925311 w 1413936"/>
                <a:gd name="connsiteY431" fmla="*/ 1387875 h 2297895"/>
                <a:gd name="connsiteX432" fmla="*/ 927845 w 1413936"/>
                <a:gd name="connsiteY432" fmla="*/ 1379562 h 2297895"/>
                <a:gd name="connsiteX433" fmla="*/ 965137 w 1413936"/>
                <a:gd name="connsiteY433" fmla="*/ 1366550 h 2297895"/>
                <a:gd name="connsiteX434" fmla="*/ 993378 w 1413936"/>
                <a:gd name="connsiteY434" fmla="*/ 1409923 h 2297895"/>
                <a:gd name="connsiteX435" fmla="*/ 990481 w 1413936"/>
                <a:gd name="connsiteY435" fmla="*/ 1418597 h 2297895"/>
                <a:gd name="connsiteX436" fmla="*/ 957534 w 1413936"/>
                <a:gd name="connsiteY436" fmla="*/ 1434862 h 2297895"/>
                <a:gd name="connsiteX437" fmla="*/ 949207 w 1413936"/>
                <a:gd name="connsiteY437" fmla="*/ 1431970 h 2297895"/>
                <a:gd name="connsiteX438" fmla="*/ 942746 w 1413936"/>
                <a:gd name="connsiteY438" fmla="*/ 1419320 h 2297895"/>
                <a:gd name="connsiteX439" fmla="*/ 948120 w 1413936"/>
                <a:gd name="connsiteY439" fmla="*/ 1416429 h 2297895"/>
                <a:gd name="connsiteX440" fmla="*/ 939793 w 1413936"/>
                <a:gd name="connsiteY440" fmla="*/ 1413537 h 2297895"/>
                <a:gd name="connsiteX441" fmla="*/ 942746 w 1413936"/>
                <a:gd name="connsiteY441" fmla="*/ 1419320 h 2297895"/>
                <a:gd name="connsiteX442" fmla="*/ 924270 w 1413936"/>
                <a:gd name="connsiteY442" fmla="*/ 1429260 h 2297895"/>
                <a:gd name="connsiteX443" fmla="*/ 908799 w 1413936"/>
                <a:gd name="connsiteY443" fmla="*/ 1435947 h 2297895"/>
                <a:gd name="connsiteX444" fmla="*/ 916976 w 1413936"/>
                <a:gd name="connsiteY444" fmla="*/ 1452428 h 2297895"/>
                <a:gd name="connsiteX445" fmla="*/ 921232 w 1413936"/>
                <a:gd name="connsiteY445" fmla="*/ 1476286 h 2297895"/>
                <a:gd name="connsiteX446" fmla="*/ 883806 w 1413936"/>
                <a:gd name="connsiteY446" fmla="*/ 1527769 h 2297895"/>
                <a:gd name="connsiteX447" fmla="*/ 879721 w 1413936"/>
                <a:gd name="connsiteY447" fmla="*/ 1531409 h 2297895"/>
                <a:gd name="connsiteX448" fmla="*/ 904403 w 1413936"/>
                <a:gd name="connsiteY448" fmla="*/ 1553096 h 2297895"/>
                <a:gd name="connsiteX449" fmla="*/ 970916 w 1413936"/>
                <a:gd name="connsiteY449" fmla="*/ 1664055 h 2297895"/>
                <a:gd name="connsiteX450" fmla="*/ 971552 w 1413936"/>
                <a:gd name="connsiteY450" fmla="*/ 1669215 h 2297895"/>
                <a:gd name="connsiteX451" fmla="*/ 1108856 w 1413936"/>
                <a:gd name="connsiteY451" fmla="*/ 1640301 h 2297895"/>
                <a:gd name="connsiteX452" fmla="*/ 1248674 w 1413936"/>
                <a:gd name="connsiteY452" fmla="*/ 1626437 h 2297895"/>
                <a:gd name="connsiteX453" fmla="*/ 1296900 w 1413936"/>
                <a:gd name="connsiteY453" fmla="*/ 1622070 h 2297895"/>
                <a:gd name="connsiteX454" fmla="*/ 1344045 w 1413936"/>
                <a:gd name="connsiteY454" fmla="*/ 1627157 h 2297895"/>
                <a:gd name="connsiteX455" fmla="*/ 1387952 w 1413936"/>
                <a:gd name="connsiteY455" fmla="*/ 1704941 h 2297895"/>
                <a:gd name="connsiteX456" fmla="*/ 1413504 w 1413936"/>
                <a:gd name="connsiteY456" fmla="*/ 1788487 h 2297895"/>
                <a:gd name="connsiteX457" fmla="*/ 1374636 w 1413936"/>
                <a:gd name="connsiteY457" fmla="*/ 1842864 h 2297895"/>
                <a:gd name="connsiteX458" fmla="*/ 1193971 w 1413936"/>
                <a:gd name="connsiteY458" fmla="*/ 2010676 h 2297895"/>
                <a:gd name="connsiteX459" fmla="*/ 1017984 w 1413936"/>
                <a:gd name="connsiteY459" fmla="*/ 2137796 h 2297895"/>
                <a:gd name="connsiteX460" fmla="*/ 763180 w 1413936"/>
                <a:gd name="connsiteY460" fmla="*/ 2201536 h 2297895"/>
                <a:gd name="connsiteX461" fmla="*/ 506938 w 1413936"/>
                <a:gd name="connsiteY461" fmla="*/ 2264555 h 2297895"/>
                <a:gd name="connsiteX462" fmla="*/ 374498 w 1413936"/>
                <a:gd name="connsiteY462" fmla="*/ 2296245 h 2297895"/>
                <a:gd name="connsiteX463" fmla="*/ 328072 w 1413936"/>
                <a:gd name="connsiteY463" fmla="*/ 2283281 h 2297895"/>
                <a:gd name="connsiteX464" fmla="*/ 273728 w 1413936"/>
                <a:gd name="connsiteY464" fmla="*/ 2191812 h 2297895"/>
                <a:gd name="connsiteX465" fmla="*/ 242057 w 1413936"/>
                <a:gd name="connsiteY465" fmla="*/ 2104665 h 2297895"/>
                <a:gd name="connsiteX466" fmla="*/ 314986 w 1413936"/>
                <a:gd name="connsiteY466" fmla="*/ 2007182 h 2297895"/>
                <a:gd name="connsiteX467" fmla="*/ 346004 w 1413936"/>
                <a:gd name="connsiteY467" fmla="*/ 1989943 h 2297895"/>
                <a:gd name="connsiteX468" fmla="*/ 332956 w 1413936"/>
                <a:gd name="connsiteY468" fmla="*/ 1966705 h 2297895"/>
                <a:gd name="connsiteX469" fmla="*/ 341712 w 1413936"/>
                <a:gd name="connsiteY469" fmla="*/ 1934856 h 2297895"/>
                <a:gd name="connsiteX470" fmla="*/ 359939 w 1413936"/>
                <a:gd name="connsiteY470" fmla="*/ 1899329 h 2297895"/>
                <a:gd name="connsiteX471" fmla="*/ 345643 w 1413936"/>
                <a:gd name="connsiteY471" fmla="*/ 1875285 h 2297895"/>
                <a:gd name="connsiteX472" fmla="*/ 316120 w 1413936"/>
                <a:gd name="connsiteY472" fmla="*/ 1827025 h 2297895"/>
                <a:gd name="connsiteX473" fmla="*/ 285344 w 1413936"/>
                <a:gd name="connsiteY473" fmla="*/ 1843153 h 2297895"/>
                <a:gd name="connsiteX474" fmla="*/ 281386 w 1413936"/>
                <a:gd name="connsiteY474" fmla="*/ 1841803 h 2297895"/>
                <a:gd name="connsiteX475" fmla="*/ 281500 w 1413936"/>
                <a:gd name="connsiteY475" fmla="*/ 1840509 h 2297895"/>
                <a:gd name="connsiteX476" fmla="*/ 256374 w 1413936"/>
                <a:gd name="connsiteY476" fmla="*/ 1849254 h 2297895"/>
                <a:gd name="connsiteX477" fmla="*/ 173717 w 1413936"/>
                <a:gd name="connsiteY477" fmla="*/ 1682301 h 2297895"/>
                <a:gd name="connsiteX478" fmla="*/ 174437 w 1413936"/>
                <a:gd name="connsiteY478" fmla="*/ 1684465 h 2297895"/>
                <a:gd name="connsiteX479" fmla="*/ 174926 w 1413936"/>
                <a:gd name="connsiteY479" fmla="*/ 1684455 h 2297895"/>
                <a:gd name="connsiteX480" fmla="*/ 156765 w 1413936"/>
                <a:gd name="connsiteY480" fmla="*/ 1712034 h 2297895"/>
                <a:gd name="connsiteX481" fmla="*/ 295712 w 1413936"/>
                <a:gd name="connsiteY481" fmla="*/ 1820084 h 2297895"/>
                <a:gd name="connsiteX482" fmla="*/ 277718 w 1413936"/>
                <a:gd name="connsiteY482" fmla="*/ 1710795 h 2297895"/>
                <a:gd name="connsiteX483" fmla="*/ 229857 w 1413936"/>
                <a:gd name="connsiteY483" fmla="*/ 1683293 h 2297895"/>
                <a:gd name="connsiteX484" fmla="*/ 174926 w 1413936"/>
                <a:gd name="connsiteY484" fmla="*/ 1684455 h 2297895"/>
                <a:gd name="connsiteX485" fmla="*/ 175157 w 1413936"/>
                <a:gd name="connsiteY485" fmla="*/ 1684104 h 2297895"/>
                <a:gd name="connsiteX486" fmla="*/ 173717 w 1413936"/>
                <a:gd name="connsiteY486" fmla="*/ 1682301 h 2297895"/>
                <a:gd name="connsiteX487" fmla="*/ 209873 w 1413936"/>
                <a:gd name="connsiteY487" fmla="*/ 1672185 h 2297895"/>
                <a:gd name="connsiteX488" fmla="*/ 301469 w 1413936"/>
                <a:gd name="connsiteY488" fmla="*/ 1719812 h 2297895"/>
                <a:gd name="connsiteX489" fmla="*/ 316347 w 1413936"/>
                <a:gd name="connsiteY489" fmla="*/ 1811517 h 2297895"/>
                <a:gd name="connsiteX490" fmla="*/ 307071 w 1413936"/>
                <a:gd name="connsiteY490" fmla="*/ 1821609 h 2297895"/>
                <a:gd name="connsiteX491" fmla="*/ 327464 w 1413936"/>
                <a:gd name="connsiteY491" fmla="*/ 1808609 h 2297895"/>
                <a:gd name="connsiteX492" fmla="*/ 335878 w 1413936"/>
                <a:gd name="connsiteY492" fmla="*/ 1782962 h 2297895"/>
                <a:gd name="connsiteX493" fmla="*/ 222868 w 1413936"/>
                <a:gd name="connsiteY493" fmla="*/ 1636008 h 2297895"/>
                <a:gd name="connsiteX494" fmla="*/ 221488 w 1413936"/>
                <a:gd name="connsiteY494" fmla="*/ 1634668 h 2297895"/>
                <a:gd name="connsiteX495" fmla="*/ 189785 w 1413936"/>
                <a:gd name="connsiteY495" fmla="*/ 1660189 h 2297895"/>
                <a:gd name="connsiteX496" fmla="*/ 162033 w 1413936"/>
                <a:gd name="connsiteY496" fmla="*/ 1689676 h 2297895"/>
                <a:gd name="connsiteX497" fmla="*/ 158429 w 1413936"/>
                <a:gd name="connsiteY497" fmla="*/ 1686440 h 2297895"/>
                <a:gd name="connsiteX498" fmla="*/ 186181 w 1413936"/>
                <a:gd name="connsiteY498" fmla="*/ 1649042 h 2297895"/>
                <a:gd name="connsiteX499" fmla="*/ 201363 w 1413936"/>
                <a:gd name="connsiteY499" fmla="*/ 1635287 h 2297895"/>
                <a:gd name="connsiteX500" fmla="*/ 201880 w 1413936"/>
                <a:gd name="connsiteY500" fmla="*/ 1635131 h 2297895"/>
                <a:gd name="connsiteX501" fmla="*/ 197872 w 1413936"/>
                <a:gd name="connsiteY501" fmla="*/ 1631026 h 2297895"/>
                <a:gd name="connsiteX502" fmla="*/ 192019 w 1413936"/>
                <a:gd name="connsiteY502" fmla="*/ 1621044 h 2297895"/>
                <a:gd name="connsiteX503" fmla="*/ 188137 w 1413936"/>
                <a:gd name="connsiteY503" fmla="*/ 1620635 h 2297895"/>
                <a:gd name="connsiteX504" fmla="*/ 197141 w 1413936"/>
                <a:gd name="connsiteY504" fmla="*/ 1586053 h 2297895"/>
                <a:gd name="connsiteX505" fmla="*/ 197919 w 1413936"/>
                <a:gd name="connsiteY505" fmla="*/ 1585931 h 2297895"/>
                <a:gd name="connsiteX506" fmla="*/ 209940 w 1413936"/>
                <a:gd name="connsiteY506" fmla="*/ 1570199 h 2297895"/>
                <a:gd name="connsiteX507" fmla="*/ 131780 w 1413936"/>
                <a:gd name="connsiteY507" fmla="*/ 1419770 h 2297895"/>
                <a:gd name="connsiteX508" fmla="*/ 48848 w 1413936"/>
                <a:gd name="connsiteY508" fmla="*/ 1271151 h 2297895"/>
                <a:gd name="connsiteX509" fmla="*/ 251 w 1413936"/>
                <a:gd name="connsiteY509" fmla="*/ 1169312 h 2297895"/>
                <a:gd name="connsiteX510" fmla="*/ 61808 w 1413936"/>
                <a:gd name="connsiteY510" fmla="*/ 1095902 h 2297895"/>
                <a:gd name="connsiteX511" fmla="*/ 189962 w 1413936"/>
                <a:gd name="connsiteY511" fmla="*/ 994424 h 2297895"/>
                <a:gd name="connsiteX512" fmla="*/ 251879 w 1413936"/>
                <a:gd name="connsiteY512" fmla="*/ 943685 h 2297895"/>
                <a:gd name="connsiteX513" fmla="*/ 282478 w 1413936"/>
                <a:gd name="connsiteY513" fmla="*/ 903021 h 2297895"/>
                <a:gd name="connsiteX514" fmla="*/ 407392 w 1413936"/>
                <a:gd name="connsiteY514" fmla="*/ 854801 h 2297895"/>
                <a:gd name="connsiteX515" fmla="*/ 553546 w 1413936"/>
                <a:gd name="connsiteY515" fmla="*/ 779232 h 2297895"/>
                <a:gd name="connsiteX516" fmla="*/ 899566 w 1413936"/>
                <a:gd name="connsiteY516" fmla="*/ 430381 h 2297895"/>
                <a:gd name="connsiteX517" fmla="*/ 886633 w 1413936"/>
                <a:gd name="connsiteY517" fmla="*/ 437737 h 2297895"/>
                <a:gd name="connsiteX518" fmla="*/ 789784 w 1413936"/>
                <a:gd name="connsiteY518" fmla="*/ 446397 h 2297895"/>
                <a:gd name="connsiteX519" fmla="*/ 765554 w 1413936"/>
                <a:gd name="connsiteY519" fmla="*/ 440408 h 2297895"/>
                <a:gd name="connsiteX520" fmla="*/ 766016 w 1413936"/>
                <a:gd name="connsiteY520" fmla="*/ 441460 h 2297895"/>
                <a:gd name="connsiteX521" fmla="*/ 759281 w 1413936"/>
                <a:gd name="connsiteY521" fmla="*/ 455366 h 2297895"/>
                <a:gd name="connsiteX522" fmla="*/ 761048 w 1413936"/>
                <a:gd name="connsiteY522" fmla="*/ 459133 h 2297895"/>
                <a:gd name="connsiteX523" fmla="*/ 679828 w 1413936"/>
                <a:gd name="connsiteY523" fmla="*/ 615290 h 2297895"/>
                <a:gd name="connsiteX524" fmla="*/ 642192 w 1413936"/>
                <a:gd name="connsiteY524" fmla="*/ 680837 h 2297895"/>
                <a:gd name="connsiteX525" fmla="*/ 690751 w 1413936"/>
                <a:gd name="connsiteY525" fmla="*/ 678648 h 2297895"/>
                <a:gd name="connsiteX526" fmla="*/ 816605 w 1413936"/>
                <a:gd name="connsiteY526" fmla="*/ 577735 h 2297895"/>
                <a:gd name="connsiteX527" fmla="*/ 876677 w 1413936"/>
                <a:gd name="connsiteY527" fmla="*/ 474193 h 2297895"/>
                <a:gd name="connsiteX528" fmla="*/ 800208 w 1413936"/>
                <a:gd name="connsiteY528" fmla="*/ 362931 h 2297895"/>
                <a:gd name="connsiteX529" fmla="*/ 851378 w 1413936"/>
                <a:gd name="connsiteY529" fmla="*/ 385619 h 2297895"/>
                <a:gd name="connsiteX530" fmla="*/ 888855 w 1413936"/>
                <a:gd name="connsiteY530" fmla="*/ 383137 h 2297895"/>
                <a:gd name="connsiteX531" fmla="*/ 903629 w 1413936"/>
                <a:gd name="connsiteY531" fmla="*/ 367185 h 2297895"/>
                <a:gd name="connsiteX532" fmla="*/ 907954 w 1413936"/>
                <a:gd name="connsiteY532" fmla="*/ 368603 h 2297895"/>
                <a:gd name="connsiteX533" fmla="*/ 869036 w 1413936"/>
                <a:gd name="connsiteY533" fmla="*/ 398026 h 2297895"/>
                <a:gd name="connsiteX534" fmla="*/ 796965 w 1413936"/>
                <a:gd name="connsiteY534" fmla="*/ 366476 h 2297895"/>
                <a:gd name="connsiteX535" fmla="*/ 800208 w 1413936"/>
                <a:gd name="connsiteY535" fmla="*/ 362931 h 2297895"/>
                <a:gd name="connsiteX536" fmla="*/ 553959 w 1413936"/>
                <a:gd name="connsiteY536" fmla="*/ 356193 h 2297895"/>
                <a:gd name="connsiteX537" fmla="*/ 542342 w 1413936"/>
                <a:gd name="connsiteY537" fmla="*/ 405683 h 2297895"/>
                <a:gd name="connsiteX538" fmla="*/ 577901 w 1413936"/>
                <a:gd name="connsiteY538" fmla="*/ 467450 h 2297895"/>
                <a:gd name="connsiteX539" fmla="*/ 689475 w 1413936"/>
                <a:gd name="connsiteY539" fmla="*/ 498608 h 2297895"/>
                <a:gd name="connsiteX540" fmla="*/ 703228 w 1413936"/>
                <a:gd name="connsiteY540" fmla="*/ 480405 h 2297895"/>
                <a:gd name="connsiteX541" fmla="*/ 673333 w 1413936"/>
                <a:gd name="connsiteY541" fmla="*/ 493192 h 2297895"/>
                <a:gd name="connsiteX542" fmla="*/ 637715 w 1413936"/>
                <a:gd name="connsiteY542" fmla="*/ 486077 h 2297895"/>
                <a:gd name="connsiteX543" fmla="*/ 578128 w 1413936"/>
                <a:gd name="connsiteY543" fmla="*/ 359988 h 2297895"/>
                <a:gd name="connsiteX544" fmla="*/ 580313 w 1413936"/>
                <a:gd name="connsiteY544" fmla="*/ 360323 h 2297895"/>
                <a:gd name="connsiteX545" fmla="*/ 573591 w 1413936"/>
                <a:gd name="connsiteY545" fmla="*/ 357203 h 2297895"/>
                <a:gd name="connsiteX546" fmla="*/ 553959 w 1413936"/>
                <a:gd name="connsiteY546" fmla="*/ 356193 h 2297895"/>
                <a:gd name="connsiteX547" fmla="*/ 561289 w 1413936"/>
                <a:gd name="connsiteY547" fmla="*/ 341447 h 2297895"/>
                <a:gd name="connsiteX548" fmla="*/ 584007 w 1413936"/>
                <a:gd name="connsiteY548" fmla="*/ 361512 h 2297895"/>
                <a:gd name="connsiteX549" fmla="*/ 583648 w 1413936"/>
                <a:gd name="connsiteY549" fmla="*/ 361871 h 2297895"/>
                <a:gd name="connsiteX550" fmla="*/ 582882 w 1413936"/>
                <a:gd name="connsiteY550" fmla="*/ 361516 h 2297895"/>
                <a:gd name="connsiteX551" fmla="*/ 585474 w 1413936"/>
                <a:gd name="connsiteY551" fmla="*/ 396537 h 2297895"/>
                <a:gd name="connsiteX552" fmla="*/ 645299 w 1413936"/>
                <a:gd name="connsiteY552" fmla="*/ 478151 h 2297895"/>
                <a:gd name="connsiteX553" fmla="*/ 774586 w 1413936"/>
                <a:gd name="connsiteY553" fmla="*/ 365031 h 2297895"/>
                <a:gd name="connsiteX554" fmla="*/ 783254 w 1413936"/>
                <a:gd name="connsiteY554" fmla="*/ 370795 h 2297895"/>
                <a:gd name="connsiteX555" fmla="*/ 735945 w 1413936"/>
                <a:gd name="connsiteY555" fmla="*/ 439244 h 2297895"/>
                <a:gd name="connsiteX556" fmla="*/ 719748 w 1413936"/>
                <a:gd name="connsiteY556" fmla="*/ 460851 h 2297895"/>
                <a:gd name="connsiteX557" fmla="*/ 720494 w 1413936"/>
                <a:gd name="connsiteY557" fmla="*/ 460402 h 2297895"/>
                <a:gd name="connsiteX558" fmla="*/ 723367 w 1413936"/>
                <a:gd name="connsiteY558" fmla="*/ 464218 h 2297895"/>
                <a:gd name="connsiteX559" fmla="*/ 660511 w 1413936"/>
                <a:gd name="connsiteY559" fmla="*/ 518085 h 2297895"/>
                <a:gd name="connsiteX560" fmla="*/ 559942 w 1413936"/>
                <a:gd name="connsiteY560" fmla="*/ 459908 h 2297895"/>
                <a:gd name="connsiteX561" fmla="*/ 534800 w 1413936"/>
                <a:gd name="connsiteY561" fmla="*/ 353971 h 2297895"/>
                <a:gd name="connsiteX562" fmla="*/ 561289 w 1413936"/>
                <a:gd name="connsiteY562" fmla="*/ 341447 h 2297895"/>
                <a:gd name="connsiteX563" fmla="*/ 648271 w 1413936"/>
                <a:gd name="connsiteY563" fmla="*/ 245322 h 2297895"/>
                <a:gd name="connsiteX564" fmla="*/ 648853 w 1413936"/>
                <a:gd name="connsiteY564" fmla="*/ 248075 h 2297895"/>
                <a:gd name="connsiteX565" fmla="*/ 650090 w 1413936"/>
                <a:gd name="connsiteY565" fmla="*/ 246851 h 2297895"/>
                <a:gd name="connsiteX566" fmla="*/ 607634 w 1413936"/>
                <a:gd name="connsiteY566" fmla="*/ 237025 h 2297895"/>
                <a:gd name="connsiteX567" fmla="*/ 579444 w 1413936"/>
                <a:gd name="connsiteY567" fmla="*/ 244359 h 2297895"/>
                <a:gd name="connsiteX568" fmla="*/ 560948 w 1413936"/>
                <a:gd name="connsiteY568" fmla="*/ 251019 h 2297895"/>
                <a:gd name="connsiteX569" fmla="*/ 557631 w 1413936"/>
                <a:gd name="connsiteY569" fmla="*/ 252739 h 2297895"/>
                <a:gd name="connsiteX570" fmla="*/ 553149 w 1413936"/>
                <a:gd name="connsiteY570" fmla="*/ 270742 h 2297895"/>
                <a:gd name="connsiteX571" fmla="*/ 574308 w 1413936"/>
                <a:gd name="connsiteY571" fmla="*/ 322438 h 2297895"/>
                <a:gd name="connsiteX572" fmla="*/ 586734 w 1413936"/>
                <a:gd name="connsiteY572" fmla="*/ 346832 h 2297895"/>
                <a:gd name="connsiteX573" fmla="*/ 598976 w 1413936"/>
                <a:gd name="connsiteY573" fmla="*/ 306939 h 2297895"/>
                <a:gd name="connsiteX574" fmla="*/ 623470 w 1413936"/>
                <a:gd name="connsiteY574" fmla="*/ 259958 h 2297895"/>
                <a:gd name="connsiteX575" fmla="*/ 636196 w 1413936"/>
                <a:gd name="connsiteY575" fmla="*/ 247780 h 2297895"/>
                <a:gd name="connsiteX576" fmla="*/ 625964 w 1413936"/>
                <a:gd name="connsiteY576" fmla="*/ 241526 h 2297895"/>
                <a:gd name="connsiteX577" fmla="*/ 607634 w 1413936"/>
                <a:gd name="connsiteY577" fmla="*/ 237025 h 2297895"/>
                <a:gd name="connsiteX578" fmla="*/ 869128 w 1413936"/>
                <a:gd name="connsiteY578" fmla="*/ 222881 h 2297895"/>
                <a:gd name="connsiteX579" fmla="*/ 913534 w 1413936"/>
                <a:gd name="connsiteY579" fmla="*/ 253173 h 2297895"/>
                <a:gd name="connsiteX580" fmla="*/ 977795 w 1413936"/>
                <a:gd name="connsiteY580" fmla="*/ 249253 h 2297895"/>
                <a:gd name="connsiteX581" fmla="*/ 981766 w 1413936"/>
                <a:gd name="connsiteY581" fmla="*/ 251391 h 2297895"/>
                <a:gd name="connsiteX582" fmla="*/ 933390 w 1413936"/>
                <a:gd name="connsiteY582" fmla="*/ 270636 h 2297895"/>
                <a:gd name="connsiteX583" fmla="*/ 867323 w 1413936"/>
                <a:gd name="connsiteY583" fmla="*/ 225375 h 2297895"/>
                <a:gd name="connsiteX584" fmla="*/ 869128 w 1413936"/>
                <a:gd name="connsiteY584" fmla="*/ 222881 h 2297895"/>
                <a:gd name="connsiteX585" fmla="*/ 822462 w 1413936"/>
                <a:gd name="connsiteY585" fmla="*/ 182439 h 2297895"/>
                <a:gd name="connsiteX586" fmla="*/ 823158 w 1413936"/>
                <a:gd name="connsiteY586" fmla="*/ 182833 h 2297895"/>
                <a:gd name="connsiteX587" fmla="*/ 823065 w 1413936"/>
                <a:gd name="connsiteY587" fmla="*/ 183163 h 2297895"/>
                <a:gd name="connsiteX588" fmla="*/ 801499 w 1413936"/>
                <a:gd name="connsiteY588" fmla="*/ 169731 h 2297895"/>
                <a:gd name="connsiteX589" fmla="*/ 814961 w 1413936"/>
                <a:gd name="connsiteY589" fmla="*/ 173426 h 2297895"/>
                <a:gd name="connsiteX590" fmla="*/ 822462 w 1413936"/>
                <a:gd name="connsiteY590" fmla="*/ 182439 h 2297895"/>
                <a:gd name="connsiteX591" fmla="*/ 811281 w 1413936"/>
                <a:gd name="connsiteY591" fmla="*/ 176101 h 2297895"/>
                <a:gd name="connsiteX592" fmla="*/ 727242 w 1413936"/>
                <a:gd name="connsiteY592" fmla="*/ 137180 h 2297895"/>
                <a:gd name="connsiteX593" fmla="*/ 731658 w 1413936"/>
                <a:gd name="connsiteY593" fmla="*/ 139147 h 2297895"/>
                <a:gd name="connsiteX594" fmla="*/ 768074 w 1413936"/>
                <a:gd name="connsiteY594" fmla="*/ 197077 h 2297895"/>
                <a:gd name="connsiteX595" fmla="*/ 828646 w 1413936"/>
                <a:gd name="connsiteY595" fmla="*/ 228903 h 2297895"/>
                <a:gd name="connsiteX596" fmla="*/ 828286 w 1413936"/>
                <a:gd name="connsiteY596" fmla="*/ 231764 h 2297895"/>
                <a:gd name="connsiteX597" fmla="*/ 724447 w 1413936"/>
                <a:gd name="connsiteY597" fmla="*/ 141650 h 2297895"/>
                <a:gd name="connsiteX598" fmla="*/ 727242 w 1413936"/>
                <a:gd name="connsiteY598" fmla="*/ 137180 h 2297895"/>
                <a:gd name="connsiteX599" fmla="*/ 781076 w 1413936"/>
                <a:gd name="connsiteY599" fmla="*/ 131366 h 2297895"/>
                <a:gd name="connsiteX600" fmla="*/ 799111 w 1413936"/>
                <a:gd name="connsiteY600" fmla="*/ 141659 h 2297895"/>
                <a:gd name="connsiteX601" fmla="*/ 833926 w 1413936"/>
                <a:gd name="connsiteY601" fmla="*/ 180305 h 2297895"/>
                <a:gd name="connsiteX602" fmla="*/ 830337 w 1413936"/>
                <a:gd name="connsiteY602" fmla="*/ 187890 h 2297895"/>
                <a:gd name="connsiteX603" fmla="*/ 793369 w 1413936"/>
                <a:gd name="connsiteY603" fmla="*/ 170914 h 2297895"/>
                <a:gd name="connsiteX604" fmla="*/ 793682 w 1413936"/>
                <a:gd name="connsiteY604" fmla="*/ 170669 h 2297895"/>
                <a:gd name="connsiteX605" fmla="*/ 822441 w 1413936"/>
                <a:gd name="connsiteY605" fmla="*/ 185361 h 2297895"/>
                <a:gd name="connsiteX606" fmla="*/ 823065 w 1413936"/>
                <a:gd name="connsiteY606" fmla="*/ 183163 h 2297895"/>
                <a:gd name="connsiteX607" fmla="*/ 824594 w 1413936"/>
                <a:gd name="connsiteY607" fmla="*/ 185000 h 2297895"/>
                <a:gd name="connsiteX608" fmla="*/ 828183 w 1413936"/>
                <a:gd name="connsiteY608" fmla="*/ 177054 h 2297895"/>
                <a:gd name="connsiteX609" fmla="*/ 814961 w 1413936"/>
                <a:gd name="connsiteY609" fmla="*/ 173426 h 2297895"/>
                <a:gd name="connsiteX610" fmla="*/ 800547 w 1413936"/>
                <a:gd name="connsiteY610" fmla="*/ 156106 h 2297895"/>
                <a:gd name="connsiteX611" fmla="*/ 773628 w 1413936"/>
                <a:gd name="connsiteY611" fmla="*/ 142020 h 2297895"/>
                <a:gd name="connsiteX612" fmla="*/ 793817 w 1413936"/>
                <a:gd name="connsiteY612" fmla="*/ 164729 h 2297895"/>
                <a:gd name="connsiteX613" fmla="*/ 801499 w 1413936"/>
                <a:gd name="connsiteY613" fmla="*/ 169731 h 2297895"/>
                <a:gd name="connsiteX614" fmla="*/ 796599 w 1413936"/>
                <a:gd name="connsiteY614" fmla="*/ 168386 h 2297895"/>
                <a:gd name="connsiteX615" fmla="*/ 793682 w 1413936"/>
                <a:gd name="connsiteY615" fmla="*/ 170669 h 2297895"/>
                <a:gd name="connsiteX616" fmla="*/ 775782 w 1413936"/>
                <a:gd name="connsiteY616" fmla="*/ 161524 h 2297895"/>
                <a:gd name="connsiteX617" fmla="*/ 762502 w 1413936"/>
                <a:gd name="connsiteY617" fmla="*/ 132991 h 2297895"/>
                <a:gd name="connsiteX618" fmla="*/ 781076 w 1413936"/>
                <a:gd name="connsiteY618" fmla="*/ 131366 h 2297895"/>
                <a:gd name="connsiteX619" fmla="*/ 983728 w 1413936"/>
                <a:gd name="connsiteY619" fmla="*/ 22504 h 2297895"/>
                <a:gd name="connsiteX620" fmla="*/ 1017207 w 1413936"/>
                <a:gd name="connsiteY620" fmla="*/ 40904 h 2297895"/>
                <a:gd name="connsiteX621" fmla="*/ 1045286 w 1413936"/>
                <a:gd name="connsiteY621" fmla="*/ 63635 h 2297895"/>
                <a:gd name="connsiteX622" fmla="*/ 1021167 w 1413936"/>
                <a:gd name="connsiteY622" fmla="*/ 86004 h 2297895"/>
                <a:gd name="connsiteX623" fmla="*/ 985528 w 1413936"/>
                <a:gd name="connsiteY623" fmla="*/ 62552 h 2297895"/>
                <a:gd name="connsiteX624" fmla="*/ 957448 w 1413936"/>
                <a:gd name="connsiteY624" fmla="*/ 35492 h 2297895"/>
                <a:gd name="connsiteX625" fmla="*/ 959968 w 1413936"/>
                <a:gd name="connsiteY625" fmla="*/ 33327 h 2297895"/>
                <a:gd name="connsiteX626" fmla="*/ 985888 w 1413936"/>
                <a:gd name="connsiteY626" fmla="*/ 52089 h 2297895"/>
                <a:gd name="connsiteX627" fmla="*/ 1014687 w 1413936"/>
                <a:gd name="connsiteY627" fmla="*/ 71933 h 2297895"/>
                <a:gd name="connsiteX628" fmla="*/ 1021887 w 1413936"/>
                <a:gd name="connsiteY628" fmla="*/ 75902 h 2297895"/>
                <a:gd name="connsiteX629" fmla="*/ 1034487 w 1413936"/>
                <a:gd name="connsiteY629" fmla="*/ 65078 h 2297895"/>
                <a:gd name="connsiteX630" fmla="*/ 1018647 w 1413936"/>
                <a:gd name="connsiteY630" fmla="*/ 53893 h 2297895"/>
                <a:gd name="connsiteX631" fmla="*/ 1004247 w 1413936"/>
                <a:gd name="connsiteY631" fmla="*/ 44873 h 2297895"/>
                <a:gd name="connsiteX632" fmla="*/ 994527 w 1413936"/>
                <a:gd name="connsiteY632" fmla="*/ 38739 h 2297895"/>
                <a:gd name="connsiteX633" fmla="*/ 983008 w 1413936"/>
                <a:gd name="connsiteY633" fmla="*/ 34410 h 2297895"/>
                <a:gd name="connsiteX634" fmla="*/ 981928 w 1413936"/>
                <a:gd name="connsiteY634" fmla="*/ 40904 h 2297895"/>
                <a:gd name="connsiteX635" fmla="*/ 983728 w 1413936"/>
                <a:gd name="connsiteY635" fmla="*/ 22504 h 2297895"/>
                <a:gd name="connsiteX636" fmla="*/ 962800 w 1413936"/>
                <a:gd name="connsiteY636" fmla="*/ 15 h 2297895"/>
                <a:gd name="connsiteX637" fmla="*/ 1056587 w 1413936"/>
                <a:gd name="connsiteY637" fmla="*/ 58340 h 2297895"/>
                <a:gd name="connsiteX638" fmla="*/ 1069530 w 1413936"/>
                <a:gd name="connsiteY638" fmla="*/ 104063 h 2297895"/>
                <a:gd name="connsiteX639" fmla="*/ 1035375 w 1413936"/>
                <a:gd name="connsiteY639" fmla="*/ 160948 h 2297895"/>
                <a:gd name="connsiteX640" fmla="*/ 1003418 w 1413936"/>
                <a:gd name="connsiteY640" fmla="*/ 211278 h 2297895"/>
                <a:gd name="connsiteX641" fmla="*/ 1006759 w 1413936"/>
                <a:gd name="connsiteY641" fmla="*/ 231797 h 2297895"/>
                <a:gd name="connsiteX642" fmla="*/ 948084 w 1413936"/>
                <a:gd name="connsiteY642" fmla="*/ 324001 h 2297895"/>
                <a:gd name="connsiteX643" fmla="*/ 920558 w 1413936"/>
                <a:gd name="connsiteY643" fmla="*/ 346133 h 2297895"/>
                <a:gd name="connsiteX644" fmla="*/ 916847 w 1413936"/>
                <a:gd name="connsiteY644" fmla="*/ 347155 h 2297895"/>
                <a:gd name="connsiteX645" fmla="*/ 920202 w 1413936"/>
                <a:gd name="connsiteY645" fmla="*/ 348360 h 2297895"/>
                <a:gd name="connsiteX646" fmla="*/ 928166 w 1413936"/>
                <a:gd name="connsiteY646" fmla="*/ 372667 h 2297895"/>
                <a:gd name="connsiteX647" fmla="*/ 927470 w 1413936"/>
                <a:gd name="connsiteY647" fmla="*/ 380254 h 2297895"/>
                <a:gd name="connsiteX648" fmla="*/ 930441 w 1413936"/>
                <a:gd name="connsiteY648" fmla="*/ 379757 h 2297895"/>
                <a:gd name="connsiteX649" fmla="*/ 922407 w 1413936"/>
                <a:gd name="connsiteY649" fmla="*/ 417390 h 2297895"/>
                <a:gd name="connsiteX650" fmla="*/ 915539 w 1413936"/>
                <a:gd name="connsiteY650" fmla="*/ 421296 h 2297895"/>
                <a:gd name="connsiteX651" fmla="*/ 905454 w 1413936"/>
                <a:gd name="connsiteY651" fmla="*/ 444712 h 2297895"/>
                <a:gd name="connsiteX652" fmla="*/ 816605 w 1413936"/>
                <a:gd name="connsiteY652" fmla="*/ 595352 h 2297895"/>
                <a:gd name="connsiteX653" fmla="*/ 686553 w 1413936"/>
                <a:gd name="connsiteY653" fmla="*/ 690653 h 2297895"/>
                <a:gd name="connsiteX654" fmla="*/ 638545 w 1413936"/>
                <a:gd name="connsiteY654" fmla="*/ 687189 h 2297895"/>
                <a:gd name="connsiteX655" fmla="*/ 636343 w 1413936"/>
                <a:gd name="connsiteY655" fmla="*/ 691024 h 2297895"/>
                <a:gd name="connsiteX656" fmla="*/ 591780 w 1413936"/>
                <a:gd name="connsiteY656" fmla="*/ 760988 h 2297895"/>
                <a:gd name="connsiteX657" fmla="*/ 533201 w 1413936"/>
                <a:gd name="connsiteY657" fmla="*/ 757382 h 2297895"/>
                <a:gd name="connsiteX658" fmla="*/ 364651 w 1413936"/>
                <a:gd name="connsiteY658" fmla="*/ 684533 h 2297895"/>
                <a:gd name="connsiteX659" fmla="*/ 365614 w 1413936"/>
                <a:gd name="connsiteY659" fmla="*/ 680427 h 2297895"/>
                <a:gd name="connsiteX660" fmla="*/ 362123 w 1413936"/>
                <a:gd name="connsiteY660" fmla="*/ 683425 h 2297895"/>
                <a:gd name="connsiteX661" fmla="*/ 357943 w 1413936"/>
                <a:gd name="connsiteY661" fmla="*/ 678883 h 2297895"/>
                <a:gd name="connsiteX662" fmla="*/ 387474 w 1413936"/>
                <a:gd name="connsiteY662" fmla="*/ 521512 h 2297895"/>
                <a:gd name="connsiteX663" fmla="*/ 401940 w 1413936"/>
                <a:gd name="connsiteY663" fmla="*/ 488903 h 2297895"/>
                <a:gd name="connsiteX664" fmla="*/ 339247 w 1413936"/>
                <a:gd name="connsiteY664" fmla="*/ 527223 h 2297895"/>
                <a:gd name="connsiteX665" fmla="*/ 207313 w 1413936"/>
                <a:gd name="connsiteY665" fmla="*/ 718844 h 2297895"/>
                <a:gd name="connsiteX666" fmla="*/ 193283 w 1413936"/>
                <a:gd name="connsiteY666" fmla="*/ 887191 h 2297895"/>
                <a:gd name="connsiteX667" fmla="*/ 203356 w 1413936"/>
                <a:gd name="connsiteY667" fmla="*/ 974428 h 2297895"/>
                <a:gd name="connsiteX668" fmla="*/ 201197 w 1413936"/>
                <a:gd name="connsiteY668" fmla="*/ 974068 h 2297895"/>
                <a:gd name="connsiteX669" fmla="*/ 170259 w 1413936"/>
                <a:gd name="connsiteY669" fmla="*/ 825908 h 2297895"/>
                <a:gd name="connsiteX670" fmla="*/ 210191 w 1413936"/>
                <a:gd name="connsiteY670" fmla="*/ 682074 h 2297895"/>
                <a:gd name="connsiteX671" fmla="*/ 339090 w 1413936"/>
                <a:gd name="connsiteY671" fmla="*/ 509514 h 2297895"/>
                <a:gd name="connsiteX672" fmla="*/ 398867 w 1413936"/>
                <a:gd name="connsiteY672" fmla="*/ 477359 h 2297895"/>
                <a:gd name="connsiteX673" fmla="*/ 375416 w 1413936"/>
                <a:gd name="connsiteY673" fmla="*/ 469675 h 2297895"/>
                <a:gd name="connsiteX674" fmla="*/ 280902 w 1413936"/>
                <a:gd name="connsiteY674" fmla="*/ 524248 h 2297895"/>
                <a:gd name="connsiteX675" fmla="*/ 219638 w 1413936"/>
                <a:gd name="connsiteY675" fmla="*/ 602940 h 2297895"/>
                <a:gd name="connsiteX676" fmla="*/ 174230 w 1413936"/>
                <a:gd name="connsiteY676" fmla="*/ 691335 h 2297895"/>
                <a:gd name="connsiteX677" fmla="*/ 166663 w 1413936"/>
                <a:gd name="connsiteY677" fmla="*/ 836504 h 2297895"/>
                <a:gd name="connsiteX678" fmla="*/ 161617 w 1413936"/>
                <a:gd name="connsiteY678" fmla="*/ 844409 h 2297895"/>
                <a:gd name="connsiteX679" fmla="*/ 133868 w 1413936"/>
                <a:gd name="connsiteY679" fmla="*/ 747390 h 2297895"/>
                <a:gd name="connsiteX680" fmla="*/ 213152 w 1413936"/>
                <a:gd name="connsiteY680" fmla="*/ 590005 h 2297895"/>
                <a:gd name="connsiteX681" fmla="*/ 322345 w 1413936"/>
                <a:gd name="connsiteY681" fmla="*/ 480769 h 2297895"/>
                <a:gd name="connsiteX682" fmla="*/ 391166 w 1413936"/>
                <a:gd name="connsiteY682" fmla="*/ 457474 h 2297895"/>
                <a:gd name="connsiteX683" fmla="*/ 410565 w 1413936"/>
                <a:gd name="connsiteY683" fmla="*/ 469463 h 2297895"/>
                <a:gd name="connsiteX684" fmla="*/ 420392 w 1413936"/>
                <a:gd name="connsiteY684" fmla="*/ 447312 h 2297895"/>
                <a:gd name="connsiteX685" fmla="*/ 459344 w 1413936"/>
                <a:gd name="connsiteY685" fmla="*/ 377090 h 2297895"/>
                <a:gd name="connsiteX686" fmla="*/ 551756 w 1413936"/>
                <a:gd name="connsiteY686" fmla="*/ 238964 h 2297895"/>
                <a:gd name="connsiteX687" fmla="*/ 599490 w 1413936"/>
                <a:gd name="connsiteY687" fmla="*/ 221923 h 2297895"/>
                <a:gd name="connsiteX688" fmla="*/ 643302 w 1413936"/>
                <a:gd name="connsiteY688" fmla="*/ 240980 h 2297895"/>
                <a:gd name="connsiteX689" fmla="*/ 645781 w 1413936"/>
                <a:gd name="connsiteY689" fmla="*/ 238607 h 2297895"/>
                <a:gd name="connsiteX690" fmla="*/ 650898 w 1413936"/>
                <a:gd name="connsiteY690" fmla="*/ 239144 h 2297895"/>
                <a:gd name="connsiteX691" fmla="*/ 651986 w 1413936"/>
                <a:gd name="connsiteY691" fmla="*/ 243057 h 2297895"/>
                <a:gd name="connsiteX692" fmla="*/ 669179 w 1413936"/>
                <a:gd name="connsiteY692" fmla="*/ 198039 h 2297895"/>
                <a:gd name="connsiteX693" fmla="*/ 754445 w 1413936"/>
                <a:gd name="connsiteY693" fmla="*/ 104920 h 2297895"/>
                <a:gd name="connsiteX694" fmla="*/ 820384 w 1413936"/>
                <a:gd name="connsiteY694" fmla="*/ 123224 h 2297895"/>
                <a:gd name="connsiteX695" fmla="*/ 871038 w 1413936"/>
                <a:gd name="connsiteY695" fmla="*/ 211235 h 2297895"/>
                <a:gd name="connsiteX696" fmla="*/ 846250 w 1413936"/>
                <a:gd name="connsiteY696" fmla="*/ 260449 h 2297895"/>
                <a:gd name="connsiteX697" fmla="*/ 790926 w 1413936"/>
                <a:gd name="connsiteY697" fmla="*/ 362111 h 2297895"/>
                <a:gd name="connsiteX698" fmla="*/ 782663 w 1413936"/>
                <a:gd name="connsiteY698" fmla="*/ 356363 h 2297895"/>
                <a:gd name="connsiteX699" fmla="*/ 838347 w 1413936"/>
                <a:gd name="connsiteY699" fmla="*/ 255420 h 2297895"/>
                <a:gd name="connsiteX700" fmla="*/ 858465 w 1413936"/>
                <a:gd name="connsiteY700" fmla="*/ 183933 h 2297895"/>
                <a:gd name="connsiteX701" fmla="*/ 822899 w 1413936"/>
                <a:gd name="connsiteY701" fmla="*/ 140108 h 2297895"/>
                <a:gd name="connsiteX702" fmla="*/ 726979 w 1413936"/>
                <a:gd name="connsiteY702" fmla="*/ 125020 h 2297895"/>
                <a:gd name="connsiteX703" fmla="*/ 692491 w 1413936"/>
                <a:gd name="connsiteY703" fmla="*/ 179982 h 2297895"/>
                <a:gd name="connsiteX704" fmla="*/ 649381 w 1413936"/>
                <a:gd name="connsiteY704" fmla="*/ 262964 h 2297895"/>
                <a:gd name="connsiteX705" fmla="*/ 647939 w 1413936"/>
                <a:gd name="connsiteY705" fmla="*/ 262363 h 2297895"/>
                <a:gd name="connsiteX706" fmla="*/ 645708 w 1413936"/>
                <a:gd name="connsiteY706" fmla="*/ 271888 h 2297895"/>
                <a:gd name="connsiteX707" fmla="*/ 683122 w 1413936"/>
                <a:gd name="connsiteY707" fmla="*/ 339336 h 2297895"/>
                <a:gd name="connsiteX708" fmla="*/ 772164 w 1413936"/>
                <a:gd name="connsiteY708" fmla="*/ 352240 h 2297895"/>
                <a:gd name="connsiteX709" fmla="*/ 772523 w 1413936"/>
                <a:gd name="connsiteY709" fmla="*/ 358334 h 2297895"/>
                <a:gd name="connsiteX710" fmla="*/ 636511 w 1413936"/>
                <a:gd name="connsiteY710" fmla="*/ 270633 h 2297895"/>
                <a:gd name="connsiteX711" fmla="*/ 639572 w 1413936"/>
                <a:gd name="connsiteY711" fmla="*/ 257263 h 2297895"/>
                <a:gd name="connsiteX712" fmla="*/ 646266 w 1413936"/>
                <a:gd name="connsiteY712" fmla="*/ 250636 h 2297895"/>
                <a:gd name="connsiteX713" fmla="*/ 642370 w 1413936"/>
                <a:gd name="connsiteY713" fmla="*/ 251553 h 2297895"/>
                <a:gd name="connsiteX714" fmla="*/ 641062 w 1413936"/>
                <a:gd name="connsiteY714" fmla="*/ 250754 h 2297895"/>
                <a:gd name="connsiteX715" fmla="*/ 639572 w 1413936"/>
                <a:gd name="connsiteY715" fmla="*/ 257263 h 2297895"/>
                <a:gd name="connsiteX716" fmla="*/ 629080 w 1413936"/>
                <a:gd name="connsiteY716" fmla="*/ 267648 h 2297895"/>
                <a:gd name="connsiteX717" fmla="*/ 588335 w 1413936"/>
                <a:gd name="connsiteY717" fmla="*/ 355108 h 2297895"/>
                <a:gd name="connsiteX718" fmla="*/ 584744 w 1413936"/>
                <a:gd name="connsiteY718" fmla="*/ 353316 h 2297895"/>
                <a:gd name="connsiteX719" fmla="*/ 586019 w 1413936"/>
                <a:gd name="connsiteY719" fmla="*/ 349161 h 2297895"/>
                <a:gd name="connsiteX720" fmla="*/ 584434 w 1413936"/>
                <a:gd name="connsiteY720" fmla="*/ 350540 h 2297895"/>
                <a:gd name="connsiteX721" fmla="*/ 544157 w 1413936"/>
                <a:gd name="connsiteY721" fmla="*/ 285277 h 2297895"/>
                <a:gd name="connsiteX722" fmla="*/ 542952 w 1413936"/>
                <a:gd name="connsiteY722" fmla="*/ 265032 h 2297895"/>
                <a:gd name="connsiteX723" fmla="*/ 531620 w 1413936"/>
                <a:gd name="connsiteY723" fmla="*/ 278891 h 2297895"/>
                <a:gd name="connsiteX724" fmla="*/ 498538 w 1413936"/>
                <a:gd name="connsiteY724" fmla="*/ 329609 h 2297895"/>
                <a:gd name="connsiteX725" fmla="*/ 439208 w 1413936"/>
                <a:gd name="connsiteY725" fmla="*/ 428888 h 2297895"/>
                <a:gd name="connsiteX726" fmla="*/ 389541 w 1413936"/>
                <a:gd name="connsiteY726" fmla="*/ 550199 h 2297895"/>
                <a:gd name="connsiteX727" fmla="*/ 366753 w 1413936"/>
                <a:gd name="connsiteY727" fmla="*/ 678593 h 2297895"/>
                <a:gd name="connsiteX728" fmla="*/ 426779 w 1413936"/>
                <a:gd name="connsiteY728" fmla="*/ 695848 h 2297895"/>
                <a:gd name="connsiteX729" fmla="*/ 485044 w 1413936"/>
                <a:gd name="connsiteY729" fmla="*/ 720597 h 2297895"/>
                <a:gd name="connsiteX730" fmla="*/ 532482 w 1413936"/>
                <a:gd name="connsiteY730" fmla="*/ 744759 h 2297895"/>
                <a:gd name="connsiteX731" fmla="*/ 589624 w 1413936"/>
                <a:gd name="connsiteY731" fmla="*/ 745481 h 2297895"/>
                <a:gd name="connsiteX732" fmla="*/ 606514 w 1413936"/>
                <a:gd name="connsiteY732" fmla="*/ 718433 h 2297895"/>
                <a:gd name="connsiteX733" fmla="*/ 695437 w 1413936"/>
                <a:gd name="connsiteY733" fmla="*/ 553519 h 2297895"/>
                <a:gd name="connsiteX734" fmla="*/ 667002 w 1413936"/>
                <a:gd name="connsiteY734" fmla="*/ 567873 h 2297895"/>
                <a:gd name="connsiteX735" fmla="*/ 626676 w 1413936"/>
                <a:gd name="connsiteY735" fmla="*/ 557635 h 2297895"/>
                <a:gd name="connsiteX736" fmla="*/ 508219 w 1413936"/>
                <a:gd name="connsiteY736" fmla="*/ 472127 h 2297895"/>
                <a:gd name="connsiteX737" fmla="*/ 518661 w 1413936"/>
                <a:gd name="connsiteY737" fmla="*/ 329613 h 2297895"/>
                <a:gd name="connsiteX738" fmla="*/ 520101 w 1413936"/>
                <a:gd name="connsiteY738" fmla="*/ 329613 h 2297895"/>
                <a:gd name="connsiteX739" fmla="*/ 508939 w 1413936"/>
                <a:gd name="connsiteY739" fmla="*/ 437130 h 2297895"/>
                <a:gd name="connsiteX740" fmla="*/ 600752 w 1413936"/>
                <a:gd name="connsiteY740" fmla="*/ 534184 h 2297895"/>
                <a:gd name="connsiteX741" fmla="*/ 660881 w 1413936"/>
                <a:gd name="connsiteY741" fmla="*/ 560161 h 2297895"/>
                <a:gd name="connsiteX742" fmla="*/ 697336 w 1413936"/>
                <a:gd name="connsiteY742" fmla="*/ 542392 h 2297895"/>
                <a:gd name="connsiteX743" fmla="*/ 719097 w 1413936"/>
                <a:gd name="connsiteY743" fmla="*/ 509641 h 2297895"/>
                <a:gd name="connsiteX744" fmla="*/ 748470 w 1413936"/>
                <a:gd name="connsiteY744" fmla="*/ 455166 h 2297895"/>
                <a:gd name="connsiteX745" fmla="*/ 749171 w 1413936"/>
                <a:gd name="connsiteY745" fmla="*/ 454878 h 2297895"/>
                <a:gd name="connsiteX746" fmla="*/ 758455 w 1413936"/>
                <a:gd name="connsiteY746" fmla="*/ 437852 h 2297895"/>
                <a:gd name="connsiteX747" fmla="*/ 762295 w 1413936"/>
                <a:gd name="connsiteY747" fmla="*/ 436922 h 2297895"/>
                <a:gd name="connsiteX748" fmla="*/ 762393 w 1413936"/>
                <a:gd name="connsiteY748" fmla="*/ 435937 h 2297895"/>
                <a:gd name="connsiteX749" fmla="*/ 901406 w 1413936"/>
                <a:gd name="connsiteY749" fmla="*/ 418009 h 2297895"/>
                <a:gd name="connsiteX750" fmla="*/ 908553 w 1413936"/>
                <a:gd name="connsiteY750" fmla="*/ 410798 h 2297895"/>
                <a:gd name="connsiteX751" fmla="*/ 915273 w 1413936"/>
                <a:gd name="connsiteY751" fmla="*/ 384200 h 2297895"/>
                <a:gd name="connsiteX752" fmla="*/ 911928 w 1413936"/>
                <a:gd name="connsiteY752" fmla="*/ 351237 h 2297895"/>
                <a:gd name="connsiteX753" fmla="*/ 913543 w 1413936"/>
                <a:gd name="connsiteY753" fmla="*/ 348066 h 2297895"/>
                <a:gd name="connsiteX754" fmla="*/ 890404 w 1413936"/>
                <a:gd name="connsiteY754" fmla="*/ 354444 h 2297895"/>
                <a:gd name="connsiteX755" fmla="*/ 826254 w 1413936"/>
                <a:gd name="connsiteY755" fmla="*/ 332968 h 2297895"/>
                <a:gd name="connsiteX756" fmla="*/ 828770 w 1413936"/>
                <a:gd name="connsiteY756" fmla="*/ 327946 h 2297895"/>
                <a:gd name="connsiteX757" fmla="*/ 936584 w 1413936"/>
                <a:gd name="connsiteY757" fmla="*/ 321849 h 2297895"/>
                <a:gd name="connsiteX758" fmla="*/ 994197 w 1413936"/>
                <a:gd name="connsiteY758" fmla="*/ 232873 h 2297895"/>
                <a:gd name="connsiteX759" fmla="*/ 993618 w 1413936"/>
                <a:gd name="connsiteY759" fmla="*/ 223633 h 2297895"/>
                <a:gd name="connsiteX760" fmla="*/ 988366 w 1413936"/>
                <a:gd name="connsiteY760" fmla="*/ 224584 h 2297895"/>
                <a:gd name="connsiteX761" fmla="*/ 985759 w 1413936"/>
                <a:gd name="connsiteY761" fmla="*/ 217833 h 2297895"/>
                <a:gd name="connsiteX762" fmla="*/ 992576 w 1413936"/>
                <a:gd name="connsiteY762" fmla="*/ 206993 h 2297895"/>
                <a:gd name="connsiteX763" fmla="*/ 992288 w 1413936"/>
                <a:gd name="connsiteY763" fmla="*/ 202408 h 2297895"/>
                <a:gd name="connsiteX764" fmla="*/ 994489 w 1413936"/>
                <a:gd name="connsiteY764" fmla="*/ 195817 h 2297895"/>
                <a:gd name="connsiteX765" fmla="*/ 998709 w 1413936"/>
                <a:gd name="connsiteY765" fmla="*/ 197239 h 2297895"/>
                <a:gd name="connsiteX766" fmla="*/ 1016634 w 1413936"/>
                <a:gd name="connsiteY766" fmla="*/ 168734 h 2297895"/>
                <a:gd name="connsiteX767" fmla="*/ 1046160 w 1413936"/>
                <a:gd name="connsiteY767" fmla="*/ 118825 h 2297895"/>
                <a:gd name="connsiteX768" fmla="*/ 1044363 w 1413936"/>
                <a:gd name="connsiteY768" fmla="*/ 60500 h 2297895"/>
                <a:gd name="connsiteX769" fmla="*/ 1017758 w 1413936"/>
                <a:gd name="connsiteY769" fmla="*/ 33858 h 2297895"/>
                <a:gd name="connsiteX770" fmla="*/ 949604 w 1413936"/>
                <a:gd name="connsiteY770" fmla="*/ 12694 h 2297895"/>
                <a:gd name="connsiteX771" fmla="*/ 935893 w 1413936"/>
                <a:gd name="connsiteY771" fmla="*/ 21138 h 2297895"/>
                <a:gd name="connsiteX772" fmla="*/ 937296 w 1413936"/>
                <a:gd name="connsiteY772" fmla="*/ 33825 h 2297895"/>
                <a:gd name="connsiteX773" fmla="*/ 981438 w 1413936"/>
                <a:gd name="connsiteY773" fmla="*/ 84226 h 2297895"/>
                <a:gd name="connsiteX774" fmla="*/ 1047013 w 1413936"/>
                <a:gd name="connsiteY774" fmla="*/ 105139 h 2297895"/>
                <a:gd name="connsiteX775" fmla="*/ 1047013 w 1413936"/>
                <a:gd name="connsiteY775" fmla="*/ 108745 h 2297895"/>
                <a:gd name="connsiteX776" fmla="*/ 930528 w 1413936"/>
                <a:gd name="connsiteY776" fmla="*/ 30837 h 2297895"/>
                <a:gd name="connsiteX777" fmla="*/ 931575 w 1413936"/>
                <a:gd name="connsiteY777" fmla="*/ 23797 h 2297895"/>
                <a:gd name="connsiteX778" fmla="*/ 927516 w 1413936"/>
                <a:gd name="connsiteY778" fmla="*/ 26297 h 2297895"/>
                <a:gd name="connsiteX779" fmla="*/ 902708 w 1413936"/>
                <a:gd name="connsiteY779" fmla="*/ 77061 h 2297895"/>
                <a:gd name="connsiteX780" fmla="*/ 871429 w 1413936"/>
                <a:gd name="connsiteY780" fmla="*/ 127825 h 2297895"/>
                <a:gd name="connsiteX781" fmla="*/ 980726 w 1413936"/>
                <a:gd name="connsiteY781" fmla="*/ 223954 h 2297895"/>
                <a:gd name="connsiteX782" fmla="*/ 982164 w 1413936"/>
                <a:gd name="connsiteY782" fmla="*/ 228274 h 2297895"/>
                <a:gd name="connsiteX783" fmla="*/ 858126 w 1413936"/>
                <a:gd name="connsiteY783" fmla="*/ 159148 h 2297895"/>
                <a:gd name="connsiteX784" fmla="*/ 871429 w 1413936"/>
                <a:gd name="connsiteY784" fmla="*/ 109824 h 2297895"/>
                <a:gd name="connsiteX785" fmla="*/ 908101 w 1413936"/>
                <a:gd name="connsiteY785" fmla="*/ 46819 h 2297895"/>
                <a:gd name="connsiteX786" fmla="*/ 929673 w 1413936"/>
                <a:gd name="connsiteY786" fmla="*/ 11536 h 2297895"/>
                <a:gd name="connsiteX787" fmla="*/ 962800 w 1413936"/>
                <a:gd name="connsiteY787" fmla="*/ 15 h 22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Lst>
              <a:rect l="l" t="t" r="r" b="b"/>
              <a:pathLst>
                <a:path w="1413936" h="2297895">
                  <a:moveTo>
                    <a:pt x="441877" y="2155464"/>
                  </a:moveTo>
                  <a:lnTo>
                    <a:pt x="442450" y="2160275"/>
                  </a:lnTo>
                  <a:lnTo>
                    <a:pt x="439999" y="2160911"/>
                  </a:lnTo>
                  <a:cubicBezTo>
                    <a:pt x="437471" y="2161272"/>
                    <a:pt x="436388" y="2158021"/>
                    <a:pt x="438555" y="2156937"/>
                  </a:cubicBezTo>
                  <a:close/>
                  <a:moveTo>
                    <a:pt x="446498" y="2143930"/>
                  </a:moveTo>
                  <a:lnTo>
                    <a:pt x="451140" y="2151357"/>
                  </a:lnTo>
                  <a:lnTo>
                    <a:pt x="441877" y="2155464"/>
                  </a:lnTo>
                  <a:lnTo>
                    <a:pt x="440721" y="2145737"/>
                  </a:lnTo>
                  <a:cubicBezTo>
                    <a:pt x="441082" y="2143208"/>
                    <a:pt x="444332" y="2142124"/>
                    <a:pt x="446498" y="2143930"/>
                  </a:cubicBezTo>
                  <a:close/>
                  <a:moveTo>
                    <a:pt x="505711" y="2132369"/>
                  </a:moveTo>
                  <a:cubicBezTo>
                    <a:pt x="524125" y="2128756"/>
                    <a:pt x="519432" y="2145737"/>
                    <a:pt x="531707" y="2152601"/>
                  </a:cubicBezTo>
                  <a:cubicBezTo>
                    <a:pt x="536040" y="2154408"/>
                    <a:pt x="534235" y="2161634"/>
                    <a:pt x="529541" y="2162356"/>
                  </a:cubicBezTo>
                  <a:cubicBezTo>
                    <a:pt x="504267" y="2166692"/>
                    <a:pt x="479715" y="2172834"/>
                    <a:pt x="454802" y="2180059"/>
                  </a:cubicBezTo>
                  <a:cubicBezTo>
                    <a:pt x="452636" y="2180782"/>
                    <a:pt x="449025" y="2178976"/>
                    <a:pt x="448303" y="2176808"/>
                  </a:cubicBezTo>
                  <a:cubicBezTo>
                    <a:pt x="446318" y="2171750"/>
                    <a:pt x="444151" y="2166782"/>
                    <a:pt x="442617" y="2161679"/>
                  </a:cubicBezTo>
                  <a:lnTo>
                    <a:pt x="442450" y="2160275"/>
                  </a:lnTo>
                  <a:lnTo>
                    <a:pt x="454722" y="2157088"/>
                  </a:lnTo>
                  <a:lnTo>
                    <a:pt x="454938" y="2157433"/>
                  </a:lnTo>
                  <a:lnTo>
                    <a:pt x="457879" y="2166641"/>
                  </a:lnTo>
                  <a:lnTo>
                    <a:pt x="452636" y="2167776"/>
                  </a:lnTo>
                  <a:lnTo>
                    <a:pt x="459857" y="2172834"/>
                  </a:lnTo>
                  <a:lnTo>
                    <a:pt x="457879" y="2166641"/>
                  </a:lnTo>
                  <a:lnTo>
                    <a:pt x="517906" y="2153645"/>
                  </a:lnTo>
                  <a:lnTo>
                    <a:pt x="525570" y="2161634"/>
                  </a:lnTo>
                  <a:cubicBezTo>
                    <a:pt x="526292" y="2158382"/>
                    <a:pt x="527014" y="2155130"/>
                    <a:pt x="527736" y="2151517"/>
                  </a:cubicBezTo>
                  <a:lnTo>
                    <a:pt x="517906" y="2153645"/>
                  </a:lnTo>
                  <a:lnTo>
                    <a:pt x="516904" y="2152601"/>
                  </a:lnTo>
                  <a:cubicBezTo>
                    <a:pt x="512210" y="2143208"/>
                    <a:pt x="507156" y="2143208"/>
                    <a:pt x="497046" y="2146098"/>
                  </a:cubicBezTo>
                  <a:lnTo>
                    <a:pt x="454722" y="2157088"/>
                  </a:lnTo>
                  <a:lnTo>
                    <a:pt x="451140" y="2151357"/>
                  </a:lnTo>
                  <a:lnTo>
                    <a:pt x="471456" y="2142350"/>
                  </a:lnTo>
                  <a:cubicBezTo>
                    <a:pt x="482965" y="2137969"/>
                    <a:pt x="494699" y="2134356"/>
                    <a:pt x="505711" y="2132369"/>
                  </a:cubicBezTo>
                  <a:close/>
                  <a:moveTo>
                    <a:pt x="1268475" y="1809394"/>
                  </a:moveTo>
                  <a:cubicBezTo>
                    <a:pt x="1274276" y="1806493"/>
                    <a:pt x="1278989" y="1813382"/>
                    <a:pt x="1276088" y="1818095"/>
                  </a:cubicBezTo>
                  <a:cubicBezTo>
                    <a:pt x="1266662" y="1835497"/>
                    <a:pt x="1248898" y="1848548"/>
                    <a:pt x="1234396" y="1861962"/>
                  </a:cubicBezTo>
                  <a:cubicBezTo>
                    <a:pt x="1218081" y="1877552"/>
                    <a:pt x="1201404" y="1893141"/>
                    <a:pt x="1184002" y="1908005"/>
                  </a:cubicBezTo>
                  <a:cubicBezTo>
                    <a:pt x="1180739" y="1910906"/>
                    <a:pt x="1174576" y="1906193"/>
                    <a:pt x="1177839" y="1902567"/>
                  </a:cubicBezTo>
                  <a:cubicBezTo>
                    <a:pt x="1191978" y="1885890"/>
                    <a:pt x="1206480" y="1870301"/>
                    <a:pt x="1221707" y="1854349"/>
                  </a:cubicBezTo>
                  <a:cubicBezTo>
                    <a:pt x="1235846" y="1839122"/>
                    <a:pt x="1249985" y="1819907"/>
                    <a:pt x="1268475" y="1809394"/>
                  </a:cubicBezTo>
                  <a:close/>
                  <a:moveTo>
                    <a:pt x="475282" y="1771413"/>
                  </a:moveTo>
                  <a:cubicBezTo>
                    <a:pt x="499094" y="1813305"/>
                    <a:pt x="529762" y="1853407"/>
                    <a:pt x="549606" y="1897089"/>
                  </a:cubicBezTo>
                  <a:cubicBezTo>
                    <a:pt x="550327" y="1899237"/>
                    <a:pt x="547441" y="1901385"/>
                    <a:pt x="545998" y="1899595"/>
                  </a:cubicBezTo>
                  <a:cubicBezTo>
                    <a:pt x="514609" y="1863432"/>
                    <a:pt x="492961" y="1815453"/>
                    <a:pt x="472035" y="1773204"/>
                  </a:cubicBezTo>
                  <a:cubicBezTo>
                    <a:pt x="471313" y="1771055"/>
                    <a:pt x="474200" y="1769981"/>
                    <a:pt x="475282" y="1771413"/>
                  </a:cubicBezTo>
                  <a:close/>
                  <a:moveTo>
                    <a:pt x="545699" y="1721302"/>
                  </a:moveTo>
                  <a:cubicBezTo>
                    <a:pt x="546872" y="1720535"/>
                    <a:pt x="548497" y="1720445"/>
                    <a:pt x="549579" y="1721708"/>
                  </a:cubicBezTo>
                  <a:cubicBezTo>
                    <a:pt x="571235" y="1746251"/>
                    <a:pt x="587116" y="1776568"/>
                    <a:pt x="600470" y="1806525"/>
                  </a:cubicBezTo>
                  <a:cubicBezTo>
                    <a:pt x="607328" y="1822405"/>
                    <a:pt x="621765" y="1847309"/>
                    <a:pt x="618156" y="1866438"/>
                  </a:cubicBezTo>
                  <a:cubicBezTo>
                    <a:pt x="610576" y="1902170"/>
                    <a:pt x="548136" y="1921298"/>
                    <a:pt x="517096" y="1922020"/>
                  </a:cubicBezTo>
                  <a:cubicBezTo>
                    <a:pt x="515291" y="1922020"/>
                    <a:pt x="513847" y="1920938"/>
                    <a:pt x="512765" y="1919133"/>
                  </a:cubicBezTo>
                  <a:cubicBezTo>
                    <a:pt x="486056" y="1874017"/>
                    <a:pt x="447436" y="1829985"/>
                    <a:pt x="427946" y="1781621"/>
                  </a:cubicBezTo>
                  <a:cubicBezTo>
                    <a:pt x="426863" y="1779095"/>
                    <a:pt x="430112" y="1777290"/>
                    <a:pt x="431916" y="1779095"/>
                  </a:cubicBezTo>
                  <a:cubicBezTo>
                    <a:pt x="453211" y="1798584"/>
                    <a:pt x="468009" y="1826376"/>
                    <a:pt x="482807" y="1850918"/>
                  </a:cubicBezTo>
                  <a:cubicBezTo>
                    <a:pt x="491109" y="1864273"/>
                    <a:pt x="498688" y="1881958"/>
                    <a:pt x="509516" y="1893146"/>
                  </a:cubicBezTo>
                  <a:cubicBezTo>
                    <a:pt x="513486" y="1905418"/>
                    <a:pt x="523231" y="1911193"/>
                    <a:pt x="537308" y="1909388"/>
                  </a:cubicBezTo>
                  <a:cubicBezTo>
                    <a:pt x="545609" y="1907222"/>
                    <a:pt x="553189" y="1904335"/>
                    <a:pt x="560768" y="1900365"/>
                  </a:cubicBezTo>
                  <a:lnTo>
                    <a:pt x="569425" y="1896027"/>
                  </a:lnTo>
                  <a:lnTo>
                    <a:pt x="531058" y="1836528"/>
                  </a:lnTo>
                  <a:cubicBezTo>
                    <a:pt x="519520" y="1814303"/>
                    <a:pt x="509104" y="1791361"/>
                    <a:pt x="498150" y="1770749"/>
                  </a:cubicBezTo>
                  <a:cubicBezTo>
                    <a:pt x="496713" y="1768240"/>
                    <a:pt x="500664" y="1766806"/>
                    <a:pt x="501742" y="1768957"/>
                  </a:cubicBezTo>
                  <a:cubicBezTo>
                    <a:pt x="513953" y="1788852"/>
                    <a:pt x="528499" y="1809374"/>
                    <a:pt x="541878" y="1830524"/>
                  </a:cubicBezTo>
                  <a:lnTo>
                    <a:pt x="573948" y="1893760"/>
                  </a:lnTo>
                  <a:lnTo>
                    <a:pt x="580935" y="1890259"/>
                  </a:lnTo>
                  <a:lnTo>
                    <a:pt x="592355" y="1881658"/>
                  </a:lnTo>
                  <a:lnTo>
                    <a:pt x="572156" y="1856596"/>
                  </a:lnTo>
                  <a:cubicBezTo>
                    <a:pt x="549995" y="1822854"/>
                    <a:pt x="533990" y="1780656"/>
                    <a:pt x="518798" y="1747168"/>
                  </a:cubicBezTo>
                  <a:cubicBezTo>
                    <a:pt x="517351" y="1743927"/>
                    <a:pt x="522415" y="1741406"/>
                    <a:pt x="524224" y="1744647"/>
                  </a:cubicBezTo>
                  <a:cubicBezTo>
                    <a:pt x="538330" y="1769493"/>
                    <a:pt x="552437" y="1794340"/>
                    <a:pt x="566544" y="1818826"/>
                  </a:cubicBezTo>
                  <a:cubicBezTo>
                    <a:pt x="572693" y="1829448"/>
                    <a:pt x="579656" y="1839891"/>
                    <a:pt x="585986" y="1850604"/>
                  </a:cubicBezTo>
                  <a:lnTo>
                    <a:pt x="598399" y="1877106"/>
                  </a:lnTo>
                  <a:lnTo>
                    <a:pt x="598666" y="1876905"/>
                  </a:lnTo>
                  <a:cubicBezTo>
                    <a:pt x="614908" y="1857054"/>
                    <a:pt x="598666" y="1830346"/>
                    <a:pt x="590364" y="1811217"/>
                  </a:cubicBezTo>
                  <a:cubicBezTo>
                    <a:pt x="577732" y="1780899"/>
                    <a:pt x="560046" y="1753830"/>
                    <a:pt x="544526" y="1724956"/>
                  </a:cubicBezTo>
                  <a:cubicBezTo>
                    <a:pt x="543805" y="1723512"/>
                    <a:pt x="544526" y="1722069"/>
                    <a:pt x="545699" y="1721302"/>
                  </a:cubicBezTo>
                  <a:close/>
                  <a:moveTo>
                    <a:pt x="928721" y="1679341"/>
                  </a:moveTo>
                  <a:cubicBezTo>
                    <a:pt x="931250" y="1677906"/>
                    <a:pt x="934502" y="1680776"/>
                    <a:pt x="933418" y="1683645"/>
                  </a:cubicBezTo>
                  <a:cubicBezTo>
                    <a:pt x="909934" y="1736013"/>
                    <a:pt x="834785" y="1763273"/>
                    <a:pt x="780953" y="1762555"/>
                  </a:cubicBezTo>
                  <a:cubicBezTo>
                    <a:pt x="777701" y="1762555"/>
                    <a:pt x="777701" y="1757892"/>
                    <a:pt x="780592" y="1756816"/>
                  </a:cubicBezTo>
                  <a:cubicBezTo>
                    <a:pt x="810218" y="1750360"/>
                    <a:pt x="839121" y="1741752"/>
                    <a:pt x="865495" y="1727046"/>
                  </a:cubicBezTo>
                  <a:cubicBezTo>
                    <a:pt x="888979" y="1713774"/>
                    <a:pt x="906321" y="1693688"/>
                    <a:pt x="928721" y="1679341"/>
                  </a:cubicBezTo>
                  <a:close/>
                  <a:moveTo>
                    <a:pt x="925074" y="1636492"/>
                  </a:moveTo>
                  <a:cubicBezTo>
                    <a:pt x="927587" y="1635043"/>
                    <a:pt x="929742" y="1638304"/>
                    <a:pt x="928665" y="1640478"/>
                  </a:cubicBezTo>
                  <a:cubicBezTo>
                    <a:pt x="899576" y="1693010"/>
                    <a:pt x="818775" y="1721994"/>
                    <a:pt x="762393" y="1720907"/>
                  </a:cubicBezTo>
                  <a:cubicBezTo>
                    <a:pt x="760238" y="1720907"/>
                    <a:pt x="760238" y="1717646"/>
                    <a:pt x="762393" y="1717284"/>
                  </a:cubicBezTo>
                  <a:cubicBezTo>
                    <a:pt x="793636" y="1708951"/>
                    <a:pt x="825239" y="1700256"/>
                    <a:pt x="854327" y="1685040"/>
                  </a:cubicBezTo>
                  <a:cubicBezTo>
                    <a:pt x="880184" y="1671635"/>
                    <a:pt x="900294" y="1650622"/>
                    <a:pt x="925074" y="1636492"/>
                  </a:cubicBezTo>
                  <a:close/>
                  <a:moveTo>
                    <a:pt x="881134" y="1605467"/>
                  </a:moveTo>
                  <a:cubicBezTo>
                    <a:pt x="882441" y="1606191"/>
                    <a:pt x="883342" y="1607822"/>
                    <a:pt x="882982" y="1609815"/>
                  </a:cubicBezTo>
                  <a:cubicBezTo>
                    <a:pt x="868924" y="1668506"/>
                    <a:pt x="788545" y="1685172"/>
                    <a:pt x="738443" y="1689882"/>
                  </a:cubicBezTo>
                  <a:cubicBezTo>
                    <a:pt x="735920" y="1690244"/>
                    <a:pt x="734838" y="1686259"/>
                    <a:pt x="737722" y="1685534"/>
                  </a:cubicBezTo>
                  <a:cubicBezTo>
                    <a:pt x="765837" y="1678288"/>
                    <a:pt x="795754" y="1672854"/>
                    <a:pt x="822066" y="1659449"/>
                  </a:cubicBezTo>
                  <a:cubicBezTo>
                    <a:pt x="847298" y="1646406"/>
                    <a:pt x="860274" y="1628654"/>
                    <a:pt x="876854" y="1606553"/>
                  </a:cubicBezTo>
                  <a:cubicBezTo>
                    <a:pt x="878116" y="1604923"/>
                    <a:pt x="879828" y="1604742"/>
                    <a:pt x="881134" y="1605467"/>
                  </a:cubicBezTo>
                  <a:close/>
                  <a:moveTo>
                    <a:pt x="871949" y="1538336"/>
                  </a:moveTo>
                  <a:lnTo>
                    <a:pt x="798517" y="1603780"/>
                  </a:lnTo>
                  <a:cubicBezTo>
                    <a:pt x="768378" y="1626147"/>
                    <a:pt x="735900" y="1645139"/>
                    <a:pt x="699193" y="1659540"/>
                  </a:cubicBezTo>
                  <a:cubicBezTo>
                    <a:pt x="629379" y="1686902"/>
                    <a:pt x="557405" y="1709583"/>
                    <a:pt x="488670" y="1739465"/>
                  </a:cubicBezTo>
                  <a:cubicBezTo>
                    <a:pt x="453583" y="1754767"/>
                    <a:pt x="419845" y="1772318"/>
                    <a:pt x="386332" y="1790229"/>
                  </a:cubicBezTo>
                  <a:lnTo>
                    <a:pt x="326537" y="1821566"/>
                  </a:lnTo>
                  <a:lnTo>
                    <a:pt x="353327" y="1861872"/>
                  </a:lnTo>
                  <a:cubicBezTo>
                    <a:pt x="363066" y="1876362"/>
                    <a:pt x="371912" y="1891254"/>
                    <a:pt x="376022" y="1906506"/>
                  </a:cubicBezTo>
                  <a:cubicBezTo>
                    <a:pt x="377809" y="1914760"/>
                    <a:pt x="378881" y="1921937"/>
                    <a:pt x="373877" y="1929114"/>
                  </a:cubicBezTo>
                  <a:cubicBezTo>
                    <a:pt x="371376" y="1932344"/>
                    <a:pt x="363156" y="1936650"/>
                    <a:pt x="362083" y="1937727"/>
                  </a:cubicBezTo>
                  <a:cubicBezTo>
                    <a:pt x="336709" y="1961411"/>
                    <a:pt x="347788" y="1968589"/>
                    <a:pt x="356008" y="1992632"/>
                  </a:cubicBezTo>
                  <a:cubicBezTo>
                    <a:pt x="356723" y="1994606"/>
                    <a:pt x="356008" y="1996400"/>
                    <a:pt x="354712" y="1997342"/>
                  </a:cubicBezTo>
                  <a:lnTo>
                    <a:pt x="350180" y="1996960"/>
                  </a:lnTo>
                  <a:lnTo>
                    <a:pt x="316774" y="2018255"/>
                  </a:lnTo>
                  <a:cubicBezTo>
                    <a:pt x="281735" y="2045922"/>
                    <a:pt x="250695" y="2087920"/>
                    <a:pt x="259332" y="2129513"/>
                  </a:cubicBezTo>
                  <a:cubicBezTo>
                    <a:pt x="266170" y="2161923"/>
                    <a:pt x="289923" y="2199015"/>
                    <a:pt x="306478" y="2227464"/>
                  </a:cubicBezTo>
                  <a:cubicBezTo>
                    <a:pt x="322673" y="2256273"/>
                    <a:pt x="332750" y="2285082"/>
                    <a:pt x="372338" y="2285082"/>
                  </a:cubicBezTo>
                  <a:cubicBezTo>
                    <a:pt x="387814" y="2284721"/>
                    <a:pt x="406528" y="2275719"/>
                    <a:pt x="421643" y="2271757"/>
                  </a:cubicBezTo>
                  <a:cubicBezTo>
                    <a:pt x="465550" y="2259874"/>
                    <a:pt x="509817" y="2248350"/>
                    <a:pt x="553724" y="2236826"/>
                  </a:cubicBezTo>
                  <a:cubicBezTo>
                    <a:pt x="630740" y="2216660"/>
                    <a:pt x="707397" y="2196494"/>
                    <a:pt x="784414" y="2176328"/>
                  </a:cubicBezTo>
                  <a:cubicBezTo>
                    <a:pt x="826701" y="2165344"/>
                    <a:pt x="870698" y="2156161"/>
                    <a:pt x="914290" y="2145763"/>
                  </a:cubicBezTo>
                  <a:lnTo>
                    <a:pt x="1037680" y="2109111"/>
                  </a:lnTo>
                  <a:lnTo>
                    <a:pt x="1010406" y="2067696"/>
                  </a:lnTo>
                  <a:cubicBezTo>
                    <a:pt x="1001600" y="2051526"/>
                    <a:pt x="993732" y="2034818"/>
                    <a:pt x="986222" y="2019187"/>
                  </a:cubicBezTo>
                  <a:cubicBezTo>
                    <a:pt x="984076" y="2015234"/>
                    <a:pt x="989798" y="2011281"/>
                    <a:pt x="992302" y="2014875"/>
                  </a:cubicBezTo>
                  <a:cubicBezTo>
                    <a:pt x="1002136" y="2029248"/>
                    <a:pt x="1012686" y="2044340"/>
                    <a:pt x="1022386" y="2059971"/>
                  </a:cubicBezTo>
                  <a:lnTo>
                    <a:pt x="1045941" y="2105526"/>
                  </a:lnTo>
                  <a:lnTo>
                    <a:pt x="1095551" y="2077443"/>
                  </a:lnTo>
                  <a:cubicBezTo>
                    <a:pt x="1145858" y="2040273"/>
                    <a:pt x="1186953" y="1986188"/>
                    <a:pt x="1230680" y="1944055"/>
                  </a:cubicBezTo>
                  <a:cubicBezTo>
                    <a:pt x="1257671" y="1918487"/>
                    <a:pt x="1284663" y="1893280"/>
                    <a:pt x="1311655" y="1868072"/>
                  </a:cubicBezTo>
                  <a:cubicBezTo>
                    <a:pt x="1335768" y="1845745"/>
                    <a:pt x="1390471" y="1811894"/>
                    <a:pt x="1387952" y="1774803"/>
                  </a:cubicBezTo>
                  <a:cubicBezTo>
                    <a:pt x="1386512" y="1754997"/>
                    <a:pt x="1371037" y="1727628"/>
                    <a:pt x="1364199" y="1708542"/>
                  </a:cubicBezTo>
                  <a:cubicBezTo>
                    <a:pt x="1356641" y="1687656"/>
                    <a:pt x="1351243" y="1653805"/>
                    <a:pt x="1326051" y="1645883"/>
                  </a:cubicBezTo>
                  <a:lnTo>
                    <a:pt x="1318785" y="1645617"/>
                  </a:lnTo>
                  <a:lnTo>
                    <a:pt x="1322867" y="1650896"/>
                  </a:lnTo>
                  <a:cubicBezTo>
                    <a:pt x="1325028" y="1685795"/>
                    <a:pt x="1297297" y="1709901"/>
                    <a:pt x="1274247" y="1732567"/>
                  </a:cubicBezTo>
                  <a:cubicBezTo>
                    <a:pt x="1235351" y="1770345"/>
                    <a:pt x="1196455" y="1808122"/>
                    <a:pt x="1157560" y="1845899"/>
                  </a:cubicBezTo>
                  <a:cubicBezTo>
                    <a:pt x="1090932" y="1909941"/>
                    <a:pt x="1026826" y="1983336"/>
                    <a:pt x="932828" y="2004204"/>
                  </a:cubicBezTo>
                  <a:cubicBezTo>
                    <a:pt x="826944" y="2028309"/>
                    <a:pt x="714218" y="2033706"/>
                    <a:pt x="606534" y="2049177"/>
                  </a:cubicBezTo>
                  <a:cubicBezTo>
                    <a:pt x="500290" y="2064288"/>
                    <a:pt x="386124" y="2071483"/>
                    <a:pt x="283842" y="2104224"/>
                  </a:cubicBezTo>
                  <a:cubicBezTo>
                    <a:pt x="282761" y="2104583"/>
                    <a:pt x="282401" y="2103144"/>
                    <a:pt x="283122" y="2102425"/>
                  </a:cubicBezTo>
                  <a:cubicBezTo>
                    <a:pt x="370277" y="2067526"/>
                    <a:pt x="470038" y="2058891"/>
                    <a:pt x="561876" y="2044500"/>
                  </a:cubicBezTo>
                  <a:cubicBezTo>
                    <a:pt x="660196" y="2028669"/>
                    <a:pt x="759236" y="2014997"/>
                    <a:pt x="857917" y="2002405"/>
                  </a:cubicBezTo>
                  <a:cubicBezTo>
                    <a:pt x="905816" y="1996289"/>
                    <a:pt x="955157" y="1989813"/>
                    <a:pt x="997654" y="1964987"/>
                  </a:cubicBezTo>
                  <a:cubicBezTo>
                    <a:pt x="1043033" y="1938723"/>
                    <a:pt x="1078687" y="1896269"/>
                    <a:pt x="1115422" y="1859931"/>
                  </a:cubicBezTo>
                  <a:cubicBezTo>
                    <a:pt x="1149996" y="1825391"/>
                    <a:pt x="1185291" y="1791572"/>
                    <a:pt x="1220225" y="1757392"/>
                  </a:cubicBezTo>
                  <a:cubicBezTo>
                    <a:pt x="1255159" y="1723573"/>
                    <a:pt x="1290814" y="1692991"/>
                    <a:pt x="1312423" y="1648738"/>
                  </a:cubicBezTo>
                  <a:lnTo>
                    <a:pt x="1318171" y="1645594"/>
                  </a:lnTo>
                  <a:lnTo>
                    <a:pt x="1303918" y="1645072"/>
                  </a:lnTo>
                  <a:cubicBezTo>
                    <a:pt x="1295640" y="1645703"/>
                    <a:pt x="1287363" y="1646783"/>
                    <a:pt x="1281784" y="1646963"/>
                  </a:cubicBezTo>
                  <a:cubicBezTo>
                    <a:pt x="1256592" y="1648403"/>
                    <a:pt x="1231399" y="1649844"/>
                    <a:pt x="1206207" y="1652004"/>
                  </a:cubicBezTo>
                  <a:cubicBezTo>
                    <a:pt x="1128110" y="1658847"/>
                    <a:pt x="1051454" y="1673251"/>
                    <a:pt x="975157" y="1690536"/>
                  </a:cubicBezTo>
                  <a:lnTo>
                    <a:pt x="974159" y="1690368"/>
                  </a:lnTo>
                  <a:lnTo>
                    <a:pt x="974727" y="1694979"/>
                  </a:lnTo>
                  <a:cubicBezTo>
                    <a:pt x="971995" y="1722769"/>
                    <a:pt x="950954" y="1742040"/>
                    <a:pt x="923438" y="1760702"/>
                  </a:cubicBezTo>
                  <a:cubicBezTo>
                    <a:pt x="896102" y="1778733"/>
                    <a:pt x="866608" y="1793158"/>
                    <a:pt x="835676" y="1803977"/>
                  </a:cubicBezTo>
                  <a:cubicBezTo>
                    <a:pt x="820569" y="1809025"/>
                    <a:pt x="793593" y="1822008"/>
                    <a:pt x="777048" y="1818041"/>
                  </a:cubicBezTo>
                  <a:cubicBezTo>
                    <a:pt x="757984" y="1813353"/>
                    <a:pt x="755107" y="1796043"/>
                    <a:pt x="746834" y="1779454"/>
                  </a:cubicBezTo>
                  <a:cubicBezTo>
                    <a:pt x="729210" y="1743032"/>
                    <a:pt x="706910" y="1709854"/>
                    <a:pt x="684969" y="1675956"/>
                  </a:cubicBezTo>
                  <a:cubicBezTo>
                    <a:pt x="682451" y="1671628"/>
                    <a:pt x="689285" y="1667662"/>
                    <a:pt x="692163" y="1671268"/>
                  </a:cubicBezTo>
                  <a:cubicBezTo>
                    <a:pt x="720578" y="1705166"/>
                    <a:pt x="737123" y="1744113"/>
                    <a:pt x="760502" y="1781618"/>
                  </a:cubicBezTo>
                  <a:cubicBezTo>
                    <a:pt x="776688" y="1807222"/>
                    <a:pt x="788557" y="1806862"/>
                    <a:pt x="816972" y="1797846"/>
                  </a:cubicBezTo>
                  <a:cubicBezTo>
                    <a:pt x="841790" y="1790273"/>
                    <a:pt x="865889" y="1779815"/>
                    <a:pt x="888549" y="1766833"/>
                  </a:cubicBezTo>
                  <a:cubicBezTo>
                    <a:pt x="919122" y="1749162"/>
                    <a:pt x="940703" y="1736180"/>
                    <a:pt x="952213" y="1703363"/>
                  </a:cubicBezTo>
                  <a:cubicBezTo>
                    <a:pt x="962284" y="1675235"/>
                    <a:pt x="953652" y="1656122"/>
                    <a:pt x="940343" y="1630518"/>
                  </a:cubicBezTo>
                  <a:cubicBezTo>
                    <a:pt x="930632" y="1612126"/>
                    <a:pt x="919032" y="1595357"/>
                    <a:pt x="906488" y="1579309"/>
                  </a:cubicBezTo>
                  <a:close/>
                  <a:moveTo>
                    <a:pt x="845942" y="1392795"/>
                  </a:moveTo>
                  <a:lnTo>
                    <a:pt x="820222" y="1414231"/>
                  </a:lnTo>
                  <a:cubicBezTo>
                    <a:pt x="742067" y="1477989"/>
                    <a:pt x="661751" y="1506806"/>
                    <a:pt x="563066" y="1524096"/>
                  </a:cubicBezTo>
                  <a:cubicBezTo>
                    <a:pt x="515165" y="1532742"/>
                    <a:pt x="468344" y="1537785"/>
                    <a:pt x="419722" y="1538865"/>
                  </a:cubicBezTo>
                  <a:cubicBezTo>
                    <a:pt x="360295" y="1540666"/>
                    <a:pt x="313834" y="1557236"/>
                    <a:pt x="263411" y="1588215"/>
                  </a:cubicBezTo>
                  <a:cubicBezTo>
                    <a:pt x="254227" y="1593618"/>
                    <a:pt x="226810" y="1617055"/>
                    <a:pt x="205926" y="1622509"/>
                  </a:cubicBezTo>
                  <a:lnTo>
                    <a:pt x="202026" y="1622098"/>
                  </a:lnTo>
                  <a:lnTo>
                    <a:pt x="206375" y="1627106"/>
                  </a:lnTo>
                  <a:lnTo>
                    <a:pt x="209361" y="1632864"/>
                  </a:lnTo>
                  <a:lnTo>
                    <a:pt x="220059" y="1629623"/>
                  </a:lnTo>
                  <a:lnTo>
                    <a:pt x="220783" y="1632150"/>
                  </a:lnTo>
                  <a:lnTo>
                    <a:pt x="222508" y="1629866"/>
                  </a:lnTo>
                  <a:cubicBezTo>
                    <a:pt x="268307" y="1617581"/>
                    <a:pt x="310500" y="1653351"/>
                    <a:pt x="332498" y="1690566"/>
                  </a:cubicBezTo>
                  <a:cubicBezTo>
                    <a:pt x="347103" y="1715768"/>
                    <a:pt x="362317" y="1760887"/>
                    <a:pt x="351364" y="1792084"/>
                  </a:cubicBezTo>
                  <a:lnTo>
                    <a:pt x="349165" y="1794776"/>
                  </a:lnTo>
                  <a:lnTo>
                    <a:pt x="356508" y="1790094"/>
                  </a:lnTo>
                  <a:cubicBezTo>
                    <a:pt x="382779" y="1775918"/>
                    <a:pt x="409859" y="1763047"/>
                    <a:pt x="436129" y="1750266"/>
                  </a:cubicBezTo>
                  <a:lnTo>
                    <a:pt x="487004" y="1727454"/>
                  </a:lnTo>
                  <a:lnTo>
                    <a:pt x="456287" y="1679439"/>
                  </a:lnTo>
                  <a:cubicBezTo>
                    <a:pt x="446004" y="1661129"/>
                    <a:pt x="435992" y="1642594"/>
                    <a:pt x="424266" y="1625499"/>
                  </a:cubicBezTo>
                  <a:cubicBezTo>
                    <a:pt x="422101" y="1621900"/>
                    <a:pt x="426792" y="1617581"/>
                    <a:pt x="429317" y="1620820"/>
                  </a:cubicBezTo>
                  <a:cubicBezTo>
                    <a:pt x="441945" y="1636836"/>
                    <a:pt x="455655" y="1654201"/>
                    <a:pt x="467291" y="1672601"/>
                  </a:cubicBezTo>
                  <a:lnTo>
                    <a:pt x="490706" y="1725794"/>
                  </a:lnTo>
                  <a:lnTo>
                    <a:pt x="515964" y="1714469"/>
                  </a:lnTo>
                  <a:lnTo>
                    <a:pt x="505517" y="1700044"/>
                  </a:lnTo>
                  <a:cubicBezTo>
                    <a:pt x="500341" y="1691049"/>
                    <a:pt x="495659" y="1681651"/>
                    <a:pt x="490437" y="1672700"/>
                  </a:cubicBezTo>
                  <a:cubicBezTo>
                    <a:pt x="478193" y="1653010"/>
                    <a:pt x="465948" y="1632961"/>
                    <a:pt x="454064" y="1612912"/>
                  </a:cubicBezTo>
                  <a:cubicBezTo>
                    <a:pt x="452263" y="1609690"/>
                    <a:pt x="456945" y="1606468"/>
                    <a:pt x="459106" y="1609332"/>
                  </a:cubicBezTo>
                  <a:cubicBezTo>
                    <a:pt x="478283" y="1631887"/>
                    <a:pt x="503537" y="1662094"/>
                    <a:pt x="518308" y="1692251"/>
                  </a:cubicBezTo>
                  <a:lnTo>
                    <a:pt x="524824" y="1710496"/>
                  </a:lnTo>
                  <a:lnTo>
                    <a:pt x="606347" y="1673941"/>
                  </a:lnTo>
                  <a:cubicBezTo>
                    <a:pt x="676162" y="1646579"/>
                    <a:pt x="742737" y="1624617"/>
                    <a:pt x="801756" y="1576013"/>
                  </a:cubicBezTo>
                  <a:cubicBezTo>
                    <a:pt x="825507" y="1556571"/>
                    <a:pt x="849618" y="1535330"/>
                    <a:pt x="869771" y="1511928"/>
                  </a:cubicBezTo>
                  <a:cubicBezTo>
                    <a:pt x="891363" y="1487086"/>
                    <a:pt x="898920" y="1467285"/>
                    <a:pt x="884166" y="1438483"/>
                  </a:cubicBezTo>
                  <a:lnTo>
                    <a:pt x="881324" y="1432878"/>
                  </a:lnTo>
                  <a:lnTo>
                    <a:pt x="888253" y="1459411"/>
                  </a:lnTo>
                  <a:cubicBezTo>
                    <a:pt x="890053" y="1502667"/>
                    <a:pt x="845769" y="1518888"/>
                    <a:pt x="813006" y="1534028"/>
                  </a:cubicBezTo>
                  <a:cubicBezTo>
                    <a:pt x="776643" y="1550970"/>
                    <a:pt x="739919" y="1567551"/>
                    <a:pt x="703556" y="1584493"/>
                  </a:cubicBezTo>
                  <a:cubicBezTo>
                    <a:pt x="681954" y="1594226"/>
                    <a:pt x="659272" y="1609366"/>
                    <a:pt x="635869" y="1613692"/>
                  </a:cubicBezTo>
                  <a:cubicBezTo>
                    <a:pt x="591225" y="1621983"/>
                    <a:pt x="563143" y="1565749"/>
                    <a:pt x="550901" y="1531144"/>
                  </a:cubicBezTo>
                  <a:cubicBezTo>
                    <a:pt x="549101" y="1526097"/>
                    <a:pt x="555942" y="1522493"/>
                    <a:pt x="558462" y="1527539"/>
                  </a:cubicBezTo>
                  <a:cubicBezTo>
                    <a:pt x="568903" y="1548447"/>
                    <a:pt x="580784" y="1578005"/>
                    <a:pt x="600946" y="1591342"/>
                  </a:cubicBezTo>
                  <a:cubicBezTo>
                    <a:pt x="629389" y="1610087"/>
                    <a:pt x="641990" y="1598912"/>
                    <a:pt x="666832" y="1588098"/>
                  </a:cubicBezTo>
                  <a:cubicBezTo>
                    <a:pt x="703556" y="1571877"/>
                    <a:pt x="739559" y="1553854"/>
                    <a:pt x="775923" y="1536912"/>
                  </a:cubicBezTo>
                  <a:cubicBezTo>
                    <a:pt x="811206" y="1520330"/>
                    <a:pt x="880692" y="1500865"/>
                    <a:pt x="873132" y="1451480"/>
                  </a:cubicBezTo>
                  <a:cubicBezTo>
                    <a:pt x="871331" y="1439405"/>
                    <a:pt x="866921" y="1428140"/>
                    <a:pt x="861340" y="1417506"/>
                  </a:cubicBezTo>
                  <a:close/>
                  <a:moveTo>
                    <a:pt x="958077" y="1379155"/>
                  </a:moveTo>
                  <a:cubicBezTo>
                    <a:pt x="956357" y="1378930"/>
                    <a:pt x="954456" y="1379924"/>
                    <a:pt x="950655" y="1381369"/>
                  </a:cubicBezTo>
                  <a:lnTo>
                    <a:pt x="938771" y="1387548"/>
                  </a:lnTo>
                  <a:lnTo>
                    <a:pt x="936173" y="1382453"/>
                  </a:lnTo>
                  <a:cubicBezTo>
                    <a:pt x="935086" y="1385345"/>
                    <a:pt x="934362" y="1387875"/>
                    <a:pt x="933276" y="1390405"/>
                  </a:cubicBezTo>
                  <a:lnTo>
                    <a:pt x="938771" y="1387548"/>
                  </a:lnTo>
                  <a:lnTo>
                    <a:pt x="946310" y="1402333"/>
                  </a:lnTo>
                  <a:lnTo>
                    <a:pt x="944812" y="1406259"/>
                  </a:lnTo>
                  <a:lnTo>
                    <a:pt x="942690" y="1405585"/>
                  </a:lnTo>
                  <a:lnTo>
                    <a:pt x="904375" y="1427063"/>
                  </a:lnTo>
                  <a:lnTo>
                    <a:pt x="904453" y="1427187"/>
                  </a:lnTo>
                  <a:lnTo>
                    <a:pt x="904463" y="1427207"/>
                  </a:lnTo>
                  <a:lnTo>
                    <a:pt x="920740" y="1421760"/>
                  </a:lnTo>
                  <a:cubicBezTo>
                    <a:pt x="928569" y="1417965"/>
                    <a:pt x="936173" y="1413537"/>
                    <a:pt x="943414" y="1409923"/>
                  </a:cubicBezTo>
                  <a:lnTo>
                    <a:pt x="944812" y="1406259"/>
                  </a:lnTo>
                  <a:lnTo>
                    <a:pt x="950655" y="1408116"/>
                  </a:lnTo>
                  <a:lnTo>
                    <a:pt x="957557" y="1420875"/>
                  </a:lnTo>
                  <a:lnTo>
                    <a:pt x="952103" y="1423657"/>
                  </a:lnTo>
                  <a:lnTo>
                    <a:pt x="960431" y="1426187"/>
                  </a:lnTo>
                  <a:lnTo>
                    <a:pt x="957557" y="1420875"/>
                  </a:lnTo>
                  <a:lnTo>
                    <a:pt x="978690" y="1410092"/>
                  </a:lnTo>
                  <a:lnTo>
                    <a:pt x="981792" y="1415706"/>
                  </a:lnTo>
                  <a:cubicBezTo>
                    <a:pt x="982516" y="1413176"/>
                    <a:pt x="983602" y="1409923"/>
                    <a:pt x="984689" y="1407031"/>
                  </a:cubicBezTo>
                  <a:lnTo>
                    <a:pt x="978690" y="1410092"/>
                  </a:lnTo>
                  <a:lnTo>
                    <a:pt x="964413" y="1384261"/>
                  </a:lnTo>
                  <a:cubicBezTo>
                    <a:pt x="961336" y="1380827"/>
                    <a:pt x="959797" y="1379381"/>
                    <a:pt x="958077" y="1379155"/>
                  </a:cubicBezTo>
                  <a:close/>
                  <a:moveTo>
                    <a:pt x="863012" y="1378568"/>
                  </a:moveTo>
                  <a:lnTo>
                    <a:pt x="851998" y="1387747"/>
                  </a:lnTo>
                  <a:lnTo>
                    <a:pt x="862023" y="1394820"/>
                  </a:lnTo>
                  <a:lnTo>
                    <a:pt x="859335" y="1389519"/>
                  </a:lnTo>
                  <a:close/>
                  <a:moveTo>
                    <a:pt x="553546" y="779232"/>
                  </a:moveTo>
                  <a:cubicBezTo>
                    <a:pt x="556065" y="777793"/>
                    <a:pt x="560025" y="778512"/>
                    <a:pt x="561825" y="780672"/>
                  </a:cubicBezTo>
                  <a:cubicBezTo>
                    <a:pt x="579825" y="804242"/>
                    <a:pt x="590444" y="825113"/>
                    <a:pt x="590669" y="845085"/>
                  </a:cubicBezTo>
                  <a:lnTo>
                    <a:pt x="588014" y="855085"/>
                  </a:lnTo>
                  <a:lnTo>
                    <a:pt x="634392" y="838956"/>
                  </a:lnTo>
                  <a:cubicBezTo>
                    <a:pt x="650207" y="838698"/>
                    <a:pt x="664703" y="845122"/>
                    <a:pt x="676245" y="861744"/>
                  </a:cubicBezTo>
                  <a:cubicBezTo>
                    <a:pt x="677328" y="863182"/>
                    <a:pt x="675885" y="865338"/>
                    <a:pt x="673720" y="864260"/>
                  </a:cubicBezTo>
                  <a:lnTo>
                    <a:pt x="672767" y="864014"/>
                  </a:lnTo>
                  <a:lnTo>
                    <a:pt x="687566" y="882989"/>
                  </a:lnTo>
                  <a:cubicBezTo>
                    <a:pt x="688801" y="886909"/>
                    <a:pt x="690212" y="892611"/>
                    <a:pt x="690212" y="897868"/>
                  </a:cubicBezTo>
                  <a:lnTo>
                    <a:pt x="686630" y="905379"/>
                  </a:lnTo>
                  <a:lnTo>
                    <a:pt x="718747" y="913342"/>
                  </a:lnTo>
                  <a:cubicBezTo>
                    <a:pt x="757827" y="929512"/>
                    <a:pt x="805718" y="963391"/>
                    <a:pt x="812792" y="967426"/>
                  </a:cubicBezTo>
                  <a:cubicBezTo>
                    <a:pt x="841898" y="983923"/>
                    <a:pt x="871004" y="988227"/>
                    <a:pt x="864895" y="1024092"/>
                  </a:cubicBezTo>
                  <a:cubicBezTo>
                    <a:pt x="860583" y="1047763"/>
                    <a:pt x="854452" y="1054689"/>
                    <a:pt x="839225" y="1059093"/>
                  </a:cubicBezTo>
                  <a:lnTo>
                    <a:pt x="826951" y="1061803"/>
                  </a:lnTo>
                  <a:lnTo>
                    <a:pt x="826795" y="1087401"/>
                  </a:lnTo>
                  <a:cubicBezTo>
                    <a:pt x="818022" y="1117110"/>
                    <a:pt x="785973" y="1137040"/>
                    <a:pt x="752707" y="1130014"/>
                  </a:cubicBezTo>
                  <a:cubicBezTo>
                    <a:pt x="719531" y="1123168"/>
                    <a:pt x="685634" y="1097946"/>
                    <a:pt x="656425" y="1081731"/>
                  </a:cubicBezTo>
                  <a:cubicBezTo>
                    <a:pt x="636231" y="1069841"/>
                    <a:pt x="588270" y="1051464"/>
                    <a:pt x="579616" y="1028043"/>
                  </a:cubicBezTo>
                  <a:cubicBezTo>
                    <a:pt x="563388" y="985886"/>
                    <a:pt x="609185" y="923911"/>
                    <a:pt x="651016" y="921028"/>
                  </a:cubicBezTo>
                  <a:cubicBezTo>
                    <a:pt x="653180" y="920848"/>
                    <a:pt x="654983" y="922289"/>
                    <a:pt x="655659" y="924001"/>
                  </a:cubicBezTo>
                  <a:lnTo>
                    <a:pt x="654527" y="926454"/>
                  </a:lnTo>
                  <a:lnTo>
                    <a:pt x="652458" y="925352"/>
                  </a:lnTo>
                  <a:cubicBezTo>
                    <a:pt x="649934" y="924271"/>
                    <a:pt x="648492" y="927874"/>
                    <a:pt x="650655" y="929315"/>
                  </a:cubicBezTo>
                  <a:lnTo>
                    <a:pt x="651507" y="929870"/>
                  </a:lnTo>
                  <a:lnTo>
                    <a:pt x="618415" y="950625"/>
                  </a:lnTo>
                  <a:cubicBezTo>
                    <a:pt x="591268" y="978679"/>
                    <a:pt x="589983" y="1021378"/>
                    <a:pt x="631904" y="1047861"/>
                  </a:cubicBezTo>
                  <a:cubicBezTo>
                    <a:pt x="662195" y="1067318"/>
                    <a:pt x="694649" y="1087136"/>
                    <a:pt x="727464" y="1102269"/>
                  </a:cubicBezTo>
                  <a:cubicBezTo>
                    <a:pt x="741528" y="1110557"/>
                    <a:pt x="757034" y="1115241"/>
                    <a:pt x="773983" y="1115962"/>
                  </a:cubicBezTo>
                  <a:cubicBezTo>
                    <a:pt x="811125" y="1107674"/>
                    <a:pt x="821943" y="1081371"/>
                    <a:pt x="805716" y="1035970"/>
                  </a:cubicBezTo>
                  <a:cubicBezTo>
                    <a:pt x="793456" y="1017954"/>
                    <a:pt x="762804" y="1002821"/>
                    <a:pt x="744774" y="990570"/>
                  </a:cubicBezTo>
                  <a:lnTo>
                    <a:pt x="651507" y="929870"/>
                  </a:lnTo>
                  <a:lnTo>
                    <a:pt x="653540" y="928595"/>
                  </a:lnTo>
                  <a:lnTo>
                    <a:pt x="654527" y="926454"/>
                  </a:lnTo>
                  <a:lnTo>
                    <a:pt x="709434" y="955709"/>
                  </a:lnTo>
                  <a:cubicBezTo>
                    <a:pt x="727735" y="967239"/>
                    <a:pt x="745495" y="979760"/>
                    <a:pt x="763165" y="992011"/>
                  </a:cubicBezTo>
                  <a:cubicBezTo>
                    <a:pt x="786243" y="1007865"/>
                    <a:pt x="818698" y="1025881"/>
                    <a:pt x="826992" y="1055067"/>
                  </a:cubicBezTo>
                  <a:lnTo>
                    <a:pt x="826989" y="1055663"/>
                  </a:lnTo>
                  <a:lnTo>
                    <a:pt x="830804" y="1052156"/>
                  </a:lnTo>
                  <a:cubicBezTo>
                    <a:pt x="834532" y="1050094"/>
                    <a:pt x="838484" y="1048300"/>
                    <a:pt x="842976" y="1043817"/>
                  </a:cubicBezTo>
                  <a:cubicBezTo>
                    <a:pt x="863099" y="1024809"/>
                    <a:pt x="854115" y="1004725"/>
                    <a:pt x="834711" y="990379"/>
                  </a:cubicBezTo>
                  <a:cubicBezTo>
                    <a:pt x="814229" y="975674"/>
                    <a:pt x="789076" y="964915"/>
                    <a:pt x="766797" y="952721"/>
                  </a:cubicBezTo>
                  <a:cubicBezTo>
                    <a:pt x="762845" y="950211"/>
                    <a:pt x="676246" y="899283"/>
                    <a:pt x="678042" y="927974"/>
                  </a:cubicBezTo>
                  <a:cubicBezTo>
                    <a:pt x="678402" y="935147"/>
                    <a:pt x="667622" y="937299"/>
                    <a:pt x="666903" y="930126"/>
                  </a:cubicBezTo>
                  <a:cubicBezTo>
                    <a:pt x="665870" y="921205"/>
                    <a:pt x="667178" y="914985"/>
                    <a:pt x="670283" y="910944"/>
                  </a:cubicBezTo>
                  <a:lnTo>
                    <a:pt x="680186" y="906672"/>
                  </a:lnTo>
                  <a:lnTo>
                    <a:pt x="678262" y="899026"/>
                  </a:lnTo>
                  <a:cubicBezTo>
                    <a:pt x="678306" y="895195"/>
                    <a:pt x="678747" y="891186"/>
                    <a:pt x="678041" y="887622"/>
                  </a:cubicBezTo>
                  <a:cubicBezTo>
                    <a:pt x="675924" y="878356"/>
                    <a:pt x="670280" y="871229"/>
                    <a:pt x="666047" y="863032"/>
                  </a:cubicBezTo>
                  <a:lnTo>
                    <a:pt x="666590" y="862423"/>
                  </a:lnTo>
                  <a:lnTo>
                    <a:pt x="632831" y="853725"/>
                  </a:lnTo>
                  <a:cubicBezTo>
                    <a:pt x="619490" y="854377"/>
                    <a:pt x="606471" y="858690"/>
                    <a:pt x="593868" y="865159"/>
                  </a:cubicBezTo>
                  <a:lnTo>
                    <a:pt x="583498" y="872090"/>
                  </a:lnTo>
                  <a:lnTo>
                    <a:pt x="582834" y="874593"/>
                  </a:lnTo>
                  <a:cubicBezTo>
                    <a:pt x="577372" y="884354"/>
                    <a:pt x="568935" y="894115"/>
                    <a:pt x="557145" y="904101"/>
                  </a:cubicBezTo>
                  <a:lnTo>
                    <a:pt x="475959" y="962444"/>
                  </a:lnTo>
                  <a:lnTo>
                    <a:pt x="448276" y="992655"/>
                  </a:lnTo>
                  <a:cubicBezTo>
                    <a:pt x="431165" y="1015634"/>
                    <a:pt x="420243" y="1040078"/>
                    <a:pt x="426351" y="1062084"/>
                  </a:cubicBezTo>
                  <a:lnTo>
                    <a:pt x="430187" y="1068710"/>
                  </a:lnTo>
                  <a:lnTo>
                    <a:pt x="431291" y="1062033"/>
                  </a:lnTo>
                  <a:cubicBezTo>
                    <a:pt x="443366" y="1028089"/>
                    <a:pt x="491468" y="989652"/>
                    <a:pt x="508199" y="973226"/>
                  </a:cubicBezTo>
                  <a:cubicBezTo>
                    <a:pt x="539862" y="941633"/>
                    <a:pt x="573683" y="911834"/>
                    <a:pt x="609664" y="885626"/>
                  </a:cubicBezTo>
                  <a:cubicBezTo>
                    <a:pt x="628014" y="872342"/>
                    <a:pt x="643126" y="861931"/>
                    <a:pt x="665434" y="867316"/>
                  </a:cubicBezTo>
                  <a:cubicBezTo>
                    <a:pt x="669391" y="868393"/>
                    <a:pt x="667952" y="874137"/>
                    <a:pt x="664354" y="874137"/>
                  </a:cubicBezTo>
                  <a:cubicBezTo>
                    <a:pt x="617580" y="874855"/>
                    <a:pt x="563609" y="933375"/>
                    <a:pt x="531226" y="963533"/>
                  </a:cubicBezTo>
                  <a:cubicBezTo>
                    <a:pt x="504781" y="988036"/>
                    <a:pt x="445829" y="1032605"/>
                    <a:pt x="436807" y="1074391"/>
                  </a:cubicBezTo>
                  <a:lnTo>
                    <a:pt x="436631" y="1079841"/>
                  </a:lnTo>
                  <a:lnTo>
                    <a:pt x="438537" y="1083133"/>
                  </a:lnTo>
                  <a:cubicBezTo>
                    <a:pt x="440161" y="1084750"/>
                    <a:pt x="439710" y="1086906"/>
                    <a:pt x="438447" y="1088344"/>
                  </a:cubicBezTo>
                  <a:lnTo>
                    <a:pt x="436345" y="1088725"/>
                  </a:lnTo>
                  <a:lnTo>
                    <a:pt x="436238" y="1092062"/>
                  </a:lnTo>
                  <a:cubicBezTo>
                    <a:pt x="436238" y="1093498"/>
                    <a:pt x="434439" y="1094934"/>
                    <a:pt x="433719" y="1093498"/>
                  </a:cubicBezTo>
                  <a:lnTo>
                    <a:pt x="431395" y="1086737"/>
                  </a:lnTo>
                  <a:lnTo>
                    <a:pt x="417626" y="1070249"/>
                  </a:lnTo>
                  <a:cubicBezTo>
                    <a:pt x="408201" y="1049824"/>
                    <a:pt x="416816" y="1025641"/>
                    <a:pt x="432000" y="1002493"/>
                  </a:cubicBezTo>
                  <a:lnTo>
                    <a:pt x="458616" y="970092"/>
                  </a:lnTo>
                  <a:lnTo>
                    <a:pt x="427855" y="982993"/>
                  </a:lnTo>
                  <a:cubicBezTo>
                    <a:pt x="411735" y="987610"/>
                    <a:pt x="395153" y="990016"/>
                    <a:pt x="378234" y="989386"/>
                  </a:cubicBezTo>
                  <a:cubicBezTo>
                    <a:pt x="369234" y="988666"/>
                    <a:pt x="357355" y="983628"/>
                    <a:pt x="348715" y="985428"/>
                  </a:cubicBezTo>
                  <a:cubicBezTo>
                    <a:pt x="334316" y="988307"/>
                    <a:pt x="325316" y="1003780"/>
                    <a:pt x="317036" y="1014216"/>
                  </a:cubicBezTo>
                  <a:cubicBezTo>
                    <a:pt x="302277" y="1032928"/>
                    <a:pt x="291118" y="1055959"/>
                    <a:pt x="278878" y="1076470"/>
                  </a:cubicBezTo>
                  <a:cubicBezTo>
                    <a:pt x="255479" y="1117494"/>
                    <a:pt x="224521" y="1163915"/>
                    <a:pt x="211201" y="1209976"/>
                  </a:cubicBezTo>
                  <a:cubicBezTo>
                    <a:pt x="186362" y="1294541"/>
                    <a:pt x="264479" y="1389902"/>
                    <a:pt x="301197" y="1462592"/>
                  </a:cubicBezTo>
                  <a:cubicBezTo>
                    <a:pt x="304797" y="1469789"/>
                    <a:pt x="293638" y="1475187"/>
                    <a:pt x="290038" y="1468350"/>
                  </a:cubicBezTo>
                  <a:cubicBezTo>
                    <a:pt x="260879" y="1410774"/>
                    <a:pt x="225241" y="1356796"/>
                    <a:pt x="204362" y="1295621"/>
                  </a:cubicBezTo>
                  <a:cubicBezTo>
                    <a:pt x="184562" y="1238044"/>
                    <a:pt x="202562" y="1191983"/>
                    <a:pt x="228841" y="1139805"/>
                  </a:cubicBezTo>
                  <a:cubicBezTo>
                    <a:pt x="245760" y="1105978"/>
                    <a:pt x="264119" y="1072872"/>
                    <a:pt x="283558" y="1040485"/>
                  </a:cubicBezTo>
                  <a:cubicBezTo>
                    <a:pt x="295077" y="1021053"/>
                    <a:pt x="306597" y="993344"/>
                    <a:pt x="323876" y="978591"/>
                  </a:cubicBezTo>
                  <a:cubicBezTo>
                    <a:pt x="341515" y="963477"/>
                    <a:pt x="358435" y="972113"/>
                    <a:pt x="379314" y="972473"/>
                  </a:cubicBezTo>
                  <a:cubicBezTo>
                    <a:pt x="416032" y="973553"/>
                    <a:pt x="451310" y="960958"/>
                    <a:pt x="482269" y="942605"/>
                  </a:cubicBezTo>
                  <a:lnTo>
                    <a:pt x="489159" y="937990"/>
                  </a:lnTo>
                  <a:lnTo>
                    <a:pt x="500580" y="926795"/>
                  </a:lnTo>
                  <a:cubicBezTo>
                    <a:pt x="509598" y="918080"/>
                    <a:pt x="522200" y="905501"/>
                    <a:pt x="536752" y="892574"/>
                  </a:cubicBezTo>
                  <a:lnTo>
                    <a:pt x="564396" y="871607"/>
                  </a:lnTo>
                  <a:lnTo>
                    <a:pt x="570465" y="864517"/>
                  </a:lnTo>
                  <a:cubicBezTo>
                    <a:pt x="580184" y="845445"/>
                    <a:pt x="583424" y="823494"/>
                    <a:pt x="564345" y="806941"/>
                  </a:cubicBezTo>
                  <a:cubicBezTo>
                    <a:pt x="553186" y="797225"/>
                    <a:pt x="559665" y="799024"/>
                    <a:pt x="545986" y="800823"/>
                  </a:cubicBezTo>
                  <a:cubicBezTo>
                    <a:pt x="540226" y="801903"/>
                    <a:pt x="524387" y="814138"/>
                    <a:pt x="517907" y="817736"/>
                  </a:cubicBezTo>
                  <a:cubicBezTo>
                    <a:pt x="459230" y="850483"/>
                    <a:pt x="397673" y="874953"/>
                    <a:pt x="333956" y="895105"/>
                  </a:cubicBezTo>
                  <a:cubicBezTo>
                    <a:pt x="306597" y="904101"/>
                    <a:pt x="292198" y="913097"/>
                    <a:pt x="275998" y="936848"/>
                  </a:cubicBezTo>
                  <a:cubicBezTo>
                    <a:pt x="270239" y="945124"/>
                    <a:pt x="265199" y="952681"/>
                    <a:pt x="258359" y="960238"/>
                  </a:cubicBezTo>
                  <a:cubicBezTo>
                    <a:pt x="236040" y="983628"/>
                    <a:pt x="205802" y="1000182"/>
                    <a:pt x="179522" y="1019614"/>
                  </a:cubicBezTo>
                  <a:cubicBezTo>
                    <a:pt x="151084" y="1040485"/>
                    <a:pt x="122645" y="1062076"/>
                    <a:pt x="95286" y="1084387"/>
                  </a:cubicBezTo>
                  <a:cubicBezTo>
                    <a:pt x="72607" y="1103100"/>
                    <a:pt x="21490" y="1132248"/>
                    <a:pt x="13570" y="1162475"/>
                  </a:cubicBezTo>
                  <a:cubicBezTo>
                    <a:pt x="4930" y="1195582"/>
                    <a:pt x="48848" y="1246321"/>
                    <a:pt x="64328" y="1272950"/>
                  </a:cubicBezTo>
                  <a:cubicBezTo>
                    <a:pt x="82687" y="1304977"/>
                    <a:pt x="100686" y="1337004"/>
                    <a:pt x="117965" y="1369750"/>
                  </a:cubicBezTo>
                  <a:lnTo>
                    <a:pt x="216118" y="1562114"/>
                  </a:lnTo>
                  <a:lnTo>
                    <a:pt x="230060" y="1543868"/>
                  </a:lnTo>
                  <a:cubicBezTo>
                    <a:pt x="266901" y="1500977"/>
                    <a:pt x="311339" y="1462236"/>
                    <a:pt x="352131" y="1425521"/>
                  </a:cubicBezTo>
                  <a:lnTo>
                    <a:pt x="413465" y="1371705"/>
                  </a:lnTo>
                  <a:lnTo>
                    <a:pt x="379534" y="1323469"/>
                  </a:lnTo>
                  <a:cubicBezTo>
                    <a:pt x="368225" y="1304008"/>
                    <a:pt x="358181" y="1283736"/>
                    <a:pt x="348409" y="1263553"/>
                  </a:cubicBezTo>
                  <a:cubicBezTo>
                    <a:pt x="331761" y="1229316"/>
                    <a:pt x="311494" y="1193997"/>
                    <a:pt x="300998" y="1157597"/>
                  </a:cubicBezTo>
                  <a:cubicBezTo>
                    <a:pt x="283988" y="1097410"/>
                    <a:pt x="341533" y="1029656"/>
                    <a:pt x="381344" y="990733"/>
                  </a:cubicBezTo>
                  <a:cubicBezTo>
                    <a:pt x="383154" y="988931"/>
                    <a:pt x="386411" y="991814"/>
                    <a:pt x="384963" y="993976"/>
                  </a:cubicBezTo>
                  <a:cubicBezTo>
                    <a:pt x="367229" y="1024250"/>
                    <a:pt x="344428" y="1050559"/>
                    <a:pt x="325971" y="1080472"/>
                  </a:cubicBezTo>
                  <a:cubicBezTo>
                    <a:pt x="300998" y="1121557"/>
                    <a:pt x="306427" y="1148587"/>
                    <a:pt x="325247" y="1190393"/>
                  </a:cubicBezTo>
                  <a:cubicBezTo>
                    <a:pt x="339362" y="1222648"/>
                    <a:pt x="354924" y="1253733"/>
                    <a:pt x="371301" y="1284411"/>
                  </a:cubicBezTo>
                  <a:lnTo>
                    <a:pt x="417758" y="1367938"/>
                  </a:lnTo>
                  <a:lnTo>
                    <a:pt x="437000" y="1351055"/>
                  </a:lnTo>
                  <a:cubicBezTo>
                    <a:pt x="466311" y="1326892"/>
                    <a:pt x="496747" y="1304215"/>
                    <a:pt x="528623" y="1285497"/>
                  </a:cubicBezTo>
                  <a:cubicBezTo>
                    <a:pt x="532946" y="1282618"/>
                    <a:pt x="537628" y="1289817"/>
                    <a:pt x="533666" y="1293057"/>
                  </a:cubicBezTo>
                  <a:cubicBezTo>
                    <a:pt x="476396" y="1341291"/>
                    <a:pt x="414443" y="1383046"/>
                    <a:pt x="358614" y="1433080"/>
                  </a:cubicBezTo>
                  <a:cubicBezTo>
                    <a:pt x="330880" y="1457917"/>
                    <a:pt x="305126" y="1485184"/>
                    <a:pt x="279237" y="1512270"/>
                  </a:cubicBezTo>
                  <a:lnTo>
                    <a:pt x="229238" y="1560975"/>
                  </a:lnTo>
                  <a:lnTo>
                    <a:pt x="271847" y="1530207"/>
                  </a:lnTo>
                  <a:cubicBezTo>
                    <a:pt x="294547" y="1514162"/>
                    <a:pt x="318148" y="1499601"/>
                    <a:pt x="343911" y="1490971"/>
                  </a:cubicBezTo>
                  <a:cubicBezTo>
                    <a:pt x="397598" y="1472994"/>
                    <a:pt x="456690" y="1468320"/>
                    <a:pt x="511819" y="1453578"/>
                  </a:cubicBezTo>
                  <a:cubicBezTo>
                    <a:pt x="579198" y="1435961"/>
                    <a:pt x="648019" y="1415466"/>
                    <a:pt x="707472" y="1377714"/>
                  </a:cubicBezTo>
                  <a:cubicBezTo>
                    <a:pt x="760438" y="1343917"/>
                    <a:pt x="806920" y="1299333"/>
                    <a:pt x="854842" y="1259063"/>
                  </a:cubicBezTo>
                  <a:cubicBezTo>
                    <a:pt x="881145" y="1236772"/>
                    <a:pt x="907088" y="1214839"/>
                    <a:pt x="933391" y="1192547"/>
                  </a:cubicBezTo>
                  <a:cubicBezTo>
                    <a:pt x="954650" y="1174570"/>
                    <a:pt x="987079" y="1155873"/>
                    <a:pt x="1000771" y="1131065"/>
                  </a:cubicBezTo>
                  <a:cubicBezTo>
                    <a:pt x="1011220" y="1112368"/>
                    <a:pt x="1002933" y="1122436"/>
                    <a:pt x="989241" y="1126750"/>
                  </a:cubicBezTo>
                  <a:cubicBezTo>
                    <a:pt x="982034" y="1128907"/>
                    <a:pt x="974828" y="1131065"/>
                    <a:pt x="967261" y="1133582"/>
                  </a:cubicBezTo>
                  <a:cubicBezTo>
                    <a:pt x="946723" y="1139334"/>
                    <a:pt x="926185" y="1145087"/>
                    <a:pt x="905647" y="1150840"/>
                  </a:cubicBezTo>
                  <a:cubicBezTo>
                    <a:pt x="823494" y="1172053"/>
                    <a:pt x="740981" y="1194345"/>
                    <a:pt x="660630" y="1222030"/>
                  </a:cubicBezTo>
                  <a:lnTo>
                    <a:pt x="655705" y="1219814"/>
                  </a:lnTo>
                  <a:lnTo>
                    <a:pt x="658875" y="1228301"/>
                  </a:lnTo>
                  <a:cubicBezTo>
                    <a:pt x="660838" y="1235883"/>
                    <a:pt x="661668" y="1243239"/>
                    <a:pt x="660681" y="1249989"/>
                  </a:cubicBezTo>
                  <a:cubicBezTo>
                    <a:pt x="654220" y="1293545"/>
                    <a:pt x="592838" y="1337821"/>
                    <a:pt x="554788" y="1304704"/>
                  </a:cubicBezTo>
                  <a:cubicBezTo>
                    <a:pt x="526072" y="1279146"/>
                    <a:pt x="509201" y="1233790"/>
                    <a:pt x="492330" y="1200314"/>
                  </a:cubicBezTo>
                  <a:cubicBezTo>
                    <a:pt x="473305" y="1162157"/>
                    <a:pt x="453204" y="1123641"/>
                    <a:pt x="440281" y="1083324"/>
                  </a:cubicBezTo>
                  <a:cubicBezTo>
                    <a:pt x="439563" y="1080805"/>
                    <a:pt x="443512" y="1078645"/>
                    <a:pt x="445307" y="1080805"/>
                  </a:cubicBezTo>
                  <a:lnTo>
                    <a:pt x="447288" y="1084177"/>
                  </a:lnTo>
                  <a:lnTo>
                    <a:pt x="447819" y="1086159"/>
                  </a:lnTo>
                  <a:lnTo>
                    <a:pt x="448357" y="1085998"/>
                  </a:lnTo>
                  <a:lnTo>
                    <a:pt x="479587" y="1139164"/>
                  </a:lnTo>
                  <a:cubicBezTo>
                    <a:pt x="489907" y="1159367"/>
                    <a:pt x="499509" y="1179975"/>
                    <a:pt x="509560" y="1199954"/>
                  </a:cubicBezTo>
                  <a:cubicBezTo>
                    <a:pt x="519970" y="1220472"/>
                    <a:pt x="530738" y="1241350"/>
                    <a:pt x="542584" y="1261148"/>
                  </a:cubicBezTo>
                  <a:cubicBezTo>
                    <a:pt x="553712" y="1279506"/>
                    <a:pt x="558019" y="1289225"/>
                    <a:pt x="578480" y="1296785"/>
                  </a:cubicBezTo>
                  <a:cubicBezTo>
                    <a:pt x="601094" y="1305064"/>
                    <a:pt x="624426" y="1288505"/>
                    <a:pt x="637349" y="1267627"/>
                  </a:cubicBezTo>
                  <a:cubicBezTo>
                    <a:pt x="662835" y="1226951"/>
                    <a:pt x="610068" y="1148478"/>
                    <a:pt x="590325" y="1110682"/>
                  </a:cubicBezTo>
                  <a:cubicBezTo>
                    <a:pt x="585659" y="1100963"/>
                    <a:pt x="579915" y="1091604"/>
                    <a:pt x="574890" y="1081885"/>
                  </a:cubicBezTo>
                  <a:cubicBezTo>
                    <a:pt x="560532" y="1057767"/>
                    <a:pt x="556942" y="1046608"/>
                    <a:pt x="527149" y="1040848"/>
                  </a:cubicBezTo>
                  <a:cubicBezTo>
                    <a:pt x="490535" y="1034369"/>
                    <a:pt x="471151" y="1051647"/>
                    <a:pt x="452486" y="1084764"/>
                  </a:cubicBezTo>
                  <a:lnTo>
                    <a:pt x="448357" y="1085998"/>
                  </a:lnTo>
                  <a:lnTo>
                    <a:pt x="447288" y="1084177"/>
                  </a:lnTo>
                  <a:lnTo>
                    <a:pt x="446383" y="1080805"/>
                  </a:lnTo>
                  <a:cubicBezTo>
                    <a:pt x="465049" y="1041928"/>
                    <a:pt x="524277" y="993693"/>
                    <a:pt x="560173" y="1039409"/>
                  </a:cubicBezTo>
                  <a:cubicBezTo>
                    <a:pt x="588171" y="1075045"/>
                    <a:pt x="609350" y="1124001"/>
                    <a:pt x="629093" y="1164317"/>
                  </a:cubicBezTo>
                  <a:cubicBezTo>
                    <a:pt x="634298" y="1175296"/>
                    <a:pt x="643182" y="1189964"/>
                    <a:pt x="650271" y="1205263"/>
                  </a:cubicBezTo>
                  <a:lnTo>
                    <a:pt x="654037" y="1215348"/>
                  </a:lnTo>
                  <a:lnTo>
                    <a:pt x="655586" y="1211244"/>
                  </a:lnTo>
                  <a:cubicBezTo>
                    <a:pt x="771608" y="1168458"/>
                    <a:pt x="894837" y="1144368"/>
                    <a:pt x="1012661" y="1105896"/>
                  </a:cubicBezTo>
                  <a:cubicBezTo>
                    <a:pt x="1016625" y="1104818"/>
                    <a:pt x="1020228" y="1108773"/>
                    <a:pt x="1020228" y="1112368"/>
                  </a:cubicBezTo>
                  <a:cubicBezTo>
                    <a:pt x="1019147" y="1136098"/>
                    <a:pt x="1004374" y="1148323"/>
                    <a:pt x="987079" y="1162705"/>
                  </a:cubicBezTo>
                  <a:cubicBezTo>
                    <a:pt x="949966" y="1194345"/>
                    <a:pt x="912853" y="1224906"/>
                    <a:pt x="875380" y="1256187"/>
                  </a:cubicBezTo>
                  <a:cubicBezTo>
                    <a:pt x="814486" y="1307243"/>
                    <a:pt x="755394" y="1365489"/>
                    <a:pt x="684772" y="1402882"/>
                  </a:cubicBezTo>
                  <a:cubicBezTo>
                    <a:pt x="610546" y="1442073"/>
                    <a:pt x="524430" y="1462208"/>
                    <a:pt x="443358" y="1479106"/>
                  </a:cubicBezTo>
                  <a:cubicBezTo>
                    <a:pt x="396517" y="1488454"/>
                    <a:pt x="347874" y="1492409"/>
                    <a:pt x="306077" y="1517578"/>
                  </a:cubicBezTo>
                  <a:cubicBezTo>
                    <a:pt x="289142" y="1527825"/>
                    <a:pt x="273739" y="1540409"/>
                    <a:pt x="257795" y="1552139"/>
                  </a:cubicBezTo>
                  <a:lnTo>
                    <a:pt x="210667" y="1579064"/>
                  </a:lnTo>
                  <a:lnTo>
                    <a:pt x="202094" y="1587416"/>
                  </a:lnTo>
                  <a:lnTo>
                    <a:pt x="202544" y="1590016"/>
                  </a:lnTo>
                  <a:cubicBezTo>
                    <a:pt x="184895" y="1617393"/>
                    <a:pt x="223073" y="1594338"/>
                    <a:pt x="223073" y="1594338"/>
                  </a:cubicBezTo>
                  <a:cubicBezTo>
                    <a:pt x="231717" y="1588575"/>
                    <a:pt x="240361" y="1582812"/>
                    <a:pt x="249365" y="1577048"/>
                  </a:cubicBezTo>
                  <a:cubicBezTo>
                    <a:pt x="269174" y="1564441"/>
                    <a:pt x="288983" y="1551833"/>
                    <a:pt x="310232" y="1542467"/>
                  </a:cubicBezTo>
                  <a:cubicBezTo>
                    <a:pt x="341206" y="1528419"/>
                    <a:pt x="373261" y="1523016"/>
                    <a:pt x="407116" y="1521935"/>
                  </a:cubicBezTo>
                  <a:cubicBezTo>
                    <a:pt x="496796" y="1519053"/>
                    <a:pt x="588638" y="1510408"/>
                    <a:pt x="675077" y="1484473"/>
                  </a:cubicBezTo>
                  <a:cubicBezTo>
                    <a:pt x="773401" y="1454935"/>
                    <a:pt x="850116" y="1373887"/>
                    <a:pt x="927911" y="1310128"/>
                  </a:cubicBezTo>
                  <a:cubicBezTo>
                    <a:pt x="964287" y="1280230"/>
                    <a:pt x="1000663" y="1250693"/>
                    <a:pt x="1036680" y="1220435"/>
                  </a:cubicBezTo>
                  <a:cubicBezTo>
                    <a:pt x="1062251" y="1198822"/>
                    <a:pt x="1061891" y="1189096"/>
                    <a:pt x="1047485" y="1160279"/>
                  </a:cubicBezTo>
                  <a:cubicBezTo>
                    <a:pt x="1038481" y="1142628"/>
                    <a:pt x="1029476" y="1124617"/>
                    <a:pt x="1020833" y="1106607"/>
                  </a:cubicBezTo>
                  <a:cubicBezTo>
                    <a:pt x="1019392" y="1103905"/>
                    <a:pt x="1020833" y="1101474"/>
                    <a:pt x="1022994" y="1100438"/>
                  </a:cubicBezTo>
                  <a:cubicBezTo>
                    <a:pt x="1025155" y="1099402"/>
                    <a:pt x="1028036" y="1099763"/>
                    <a:pt x="1029476" y="1102644"/>
                  </a:cubicBezTo>
                  <a:cubicBezTo>
                    <a:pt x="1045324" y="1133263"/>
                    <a:pt x="1061171" y="1164601"/>
                    <a:pt x="1076658" y="1195580"/>
                  </a:cubicBezTo>
                  <a:cubicBezTo>
                    <a:pt x="1077378" y="1197381"/>
                    <a:pt x="1077018" y="1200263"/>
                    <a:pt x="1075217" y="1201703"/>
                  </a:cubicBezTo>
                  <a:lnTo>
                    <a:pt x="863694" y="1377999"/>
                  </a:lnTo>
                  <a:lnTo>
                    <a:pt x="875529" y="1381598"/>
                  </a:lnTo>
                  <a:lnTo>
                    <a:pt x="900301" y="1420642"/>
                  </a:lnTo>
                  <a:lnTo>
                    <a:pt x="915309" y="1410600"/>
                  </a:lnTo>
                  <a:lnTo>
                    <a:pt x="932941" y="1402059"/>
                  </a:lnTo>
                  <a:lnTo>
                    <a:pt x="935810" y="1407393"/>
                  </a:lnTo>
                  <a:lnTo>
                    <a:pt x="938345" y="1399441"/>
                  </a:lnTo>
                  <a:lnTo>
                    <a:pt x="932941" y="1402059"/>
                  </a:lnTo>
                  <a:lnTo>
                    <a:pt x="925311" y="1387875"/>
                  </a:lnTo>
                  <a:cubicBezTo>
                    <a:pt x="923862" y="1384622"/>
                    <a:pt x="924949" y="1381369"/>
                    <a:pt x="927845" y="1379562"/>
                  </a:cubicBezTo>
                  <a:cubicBezTo>
                    <a:pt x="937259" y="1374502"/>
                    <a:pt x="953551" y="1360406"/>
                    <a:pt x="965137" y="1366550"/>
                  </a:cubicBezTo>
                  <a:cubicBezTo>
                    <a:pt x="978171" y="1373418"/>
                    <a:pt x="987947" y="1397634"/>
                    <a:pt x="993378" y="1409923"/>
                  </a:cubicBezTo>
                  <a:cubicBezTo>
                    <a:pt x="994826" y="1413176"/>
                    <a:pt x="993740" y="1417151"/>
                    <a:pt x="990481" y="1418597"/>
                  </a:cubicBezTo>
                  <a:cubicBezTo>
                    <a:pt x="979620" y="1424019"/>
                    <a:pt x="968758" y="1429440"/>
                    <a:pt x="957534" y="1434862"/>
                  </a:cubicBezTo>
                  <a:cubicBezTo>
                    <a:pt x="954638" y="1436308"/>
                    <a:pt x="950655" y="1434862"/>
                    <a:pt x="949207" y="1431970"/>
                  </a:cubicBezTo>
                  <a:lnTo>
                    <a:pt x="942746" y="1419320"/>
                  </a:lnTo>
                  <a:lnTo>
                    <a:pt x="948120" y="1416429"/>
                  </a:lnTo>
                  <a:cubicBezTo>
                    <a:pt x="945586" y="1415344"/>
                    <a:pt x="942690" y="1414621"/>
                    <a:pt x="939793" y="1413537"/>
                  </a:cubicBezTo>
                  <a:lnTo>
                    <a:pt x="942746" y="1419320"/>
                  </a:lnTo>
                  <a:lnTo>
                    <a:pt x="924270" y="1429260"/>
                  </a:lnTo>
                  <a:lnTo>
                    <a:pt x="908799" y="1435947"/>
                  </a:lnTo>
                  <a:lnTo>
                    <a:pt x="916976" y="1452428"/>
                  </a:lnTo>
                  <a:cubicBezTo>
                    <a:pt x="920063" y="1460737"/>
                    <a:pt x="921772" y="1468815"/>
                    <a:pt x="921232" y="1476286"/>
                  </a:cubicBezTo>
                  <a:cubicBezTo>
                    <a:pt x="919433" y="1497887"/>
                    <a:pt x="897841" y="1513728"/>
                    <a:pt x="883806" y="1527769"/>
                  </a:cubicBezTo>
                  <a:lnTo>
                    <a:pt x="879721" y="1531409"/>
                  </a:lnTo>
                  <a:lnTo>
                    <a:pt x="904403" y="1553096"/>
                  </a:lnTo>
                  <a:cubicBezTo>
                    <a:pt x="934364" y="1584403"/>
                    <a:pt x="959316" y="1625649"/>
                    <a:pt x="970916" y="1664055"/>
                  </a:cubicBezTo>
                  <a:lnTo>
                    <a:pt x="971552" y="1669215"/>
                  </a:lnTo>
                  <a:lnTo>
                    <a:pt x="1108856" y="1640301"/>
                  </a:lnTo>
                  <a:cubicBezTo>
                    <a:pt x="1155282" y="1633549"/>
                    <a:pt x="1202068" y="1629318"/>
                    <a:pt x="1248674" y="1626437"/>
                  </a:cubicBezTo>
                  <a:cubicBezTo>
                    <a:pt x="1262530" y="1625717"/>
                    <a:pt x="1279805" y="1623106"/>
                    <a:pt x="1296900" y="1622070"/>
                  </a:cubicBezTo>
                  <a:cubicBezTo>
                    <a:pt x="1313994" y="1621035"/>
                    <a:pt x="1330909" y="1621575"/>
                    <a:pt x="1344045" y="1627157"/>
                  </a:cubicBezTo>
                  <a:cubicBezTo>
                    <a:pt x="1372117" y="1639401"/>
                    <a:pt x="1378595" y="1679373"/>
                    <a:pt x="1387952" y="1704941"/>
                  </a:cubicBezTo>
                  <a:cubicBezTo>
                    <a:pt x="1397309" y="1728708"/>
                    <a:pt x="1417103" y="1761479"/>
                    <a:pt x="1413504" y="1788487"/>
                  </a:cubicBezTo>
                  <a:cubicBezTo>
                    <a:pt x="1410625" y="1811534"/>
                    <a:pt x="1390471" y="1827739"/>
                    <a:pt x="1374636" y="1842864"/>
                  </a:cubicBezTo>
                  <a:cubicBezTo>
                    <a:pt x="1314534" y="1899041"/>
                    <a:pt x="1251913" y="1951978"/>
                    <a:pt x="1193971" y="2010676"/>
                  </a:cubicBezTo>
                  <a:cubicBezTo>
                    <a:pt x="1139627" y="2066133"/>
                    <a:pt x="1094641" y="2115469"/>
                    <a:pt x="1017984" y="2137796"/>
                  </a:cubicBezTo>
                  <a:cubicBezTo>
                    <a:pt x="933769" y="2161923"/>
                    <a:pt x="848115" y="2180649"/>
                    <a:pt x="763180" y="2201536"/>
                  </a:cubicBezTo>
                  <a:cubicBezTo>
                    <a:pt x="677886" y="2222422"/>
                    <a:pt x="592592" y="2243669"/>
                    <a:pt x="506938" y="2264555"/>
                  </a:cubicBezTo>
                  <a:cubicBezTo>
                    <a:pt x="463031" y="2274998"/>
                    <a:pt x="419124" y="2289043"/>
                    <a:pt x="374498" y="2296245"/>
                  </a:cubicBezTo>
                  <a:cubicBezTo>
                    <a:pt x="353984" y="2299846"/>
                    <a:pt x="342827" y="2298406"/>
                    <a:pt x="328072" y="2283281"/>
                  </a:cubicBezTo>
                  <a:cubicBezTo>
                    <a:pt x="304319" y="2259514"/>
                    <a:pt x="288483" y="2221342"/>
                    <a:pt x="273728" y="2191812"/>
                  </a:cubicBezTo>
                  <a:cubicBezTo>
                    <a:pt x="262211" y="2168045"/>
                    <a:pt x="239538" y="2132394"/>
                    <a:pt x="242057" y="2104665"/>
                  </a:cubicBezTo>
                  <a:cubicBezTo>
                    <a:pt x="245567" y="2069284"/>
                    <a:pt x="280453" y="2031067"/>
                    <a:pt x="314986" y="2007182"/>
                  </a:cubicBezTo>
                  <a:lnTo>
                    <a:pt x="346004" y="1989943"/>
                  </a:lnTo>
                  <a:lnTo>
                    <a:pt x="332956" y="1966705"/>
                  </a:lnTo>
                  <a:cubicBezTo>
                    <a:pt x="330633" y="1955400"/>
                    <a:pt x="332599" y="1943827"/>
                    <a:pt x="341712" y="1934856"/>
                  </a:cubicBezTo>
                  <a:cubicBezTo>
                    <a:pt x="354578" y="1922296"/>
                    <a:pt x="368516" y="1932344"/>
                    <a:pt x="359939" y="1899329"/>
                  </a:cubicBezTo>
                  <a:cubicBezTo>
                    <a:pt x="357795" y="1891075"/>
                    <a:pt x="349932" y="1882103"/>
                    <a:pt x="345643" y="1875285"/>
                  </a:cubicBezTo>
                  <a:lnTo>
                    <a:pt x="316120" y="1827025"/>
                  </a:lnTo>
                  <a:lnTo>
                    <a:pt x="285344" y="1843153"/>
                  </a:lnTo>
                  <a:cubicBezTo>
                    <a:pt x="283725" y="1843693"/>
                    <a:pt x="282195" y="1842973"/>
                    <a:pt x="281386" y="1841803"/>
                  </a:cubicBezTo>
                  <a:lnTo>
                    <a:pt x="281500" y="1840509"/>
                  </a:lnTo>
                  <a:lnTo>
                    <a:pt x="256374" y="1849254"/>
                  </a:lnTo>
                  <a:cubicBezTo>
                    <a:pt x="170411" y="1855921"/>
                    <a:pt x="96572" y="1710705"/>
                    <a:pt x="173717" y="1682301"/>
                  </a:cubicBezTo>
                  <a:cubicBezTo>
                    <a:pt x="172638" y="1682662"/>
                    <a:pt x="173357" y="1684465"/>
                    <a:pt x="174437" y="1684465"/>
                  </a:cubicBezTo>
                  <a:lnTo>
                    <a:pt x="174926" y="1684455"/>
                  </a:lnTo>
                  <a:lnTo>
                    <a:pt x="156765" y="1712034"/>
                  </a:lnTo>
                  <a:cubicBezTo>
                    <a:pt x="132524" y="1782685"/>
                    <a:pt x="231476" y="1882573"/>
                    <a:pt x="295712" y="1820084"/>
                  </a:cubicBezTo>
                  <a:cubicBezTo>
                    <a:pt x="329539" y="1786900"/>
                    <a:pt x="305428" y="1737847"/>
                    <a:pt x="277718" y="1710795"/>
                  </a:cubicBezTo>
                  <a:cubicBezTo>
                    <a:pt x="263324" y="1696729"/>
                    <a:pt x="247220" y="1687621"/>
                    <a:pt x="229857" y="1683293"/>
                  </a:cubicBezTo>
                  <a:lnTo>
                    <a:pt x="174926" y="1684455"/>
                  </a:lnTo>
                  <a:lnTo>
                    <a:pt x="175157" y="1684104"/>
                  </a:lnTo>
                  <a:cubicBezTo>
                    <a:pt x="176236" y="1683022"/>
                    <a:pt x="175157" y="1681580"/>
                    <a:pt x="173717" y="1682301"/>
                  </a:cubicBezTo>
                  <a:cubicBezTo>
                    <a:pt x="185953" y="1676440"/>
                    <a:pt x="198076" y="1673148"/>
                    <a:pt x="209873" y="1672185"/>
                  </a:cubicBezTo>
                  <a:cubicBezTo>
                    <a:pt x="245263" y="1669294"/>
                    <a:pt x="277718" y="1687350"/>
                    <a:pt x="301469" y="1719812"/>
                  </a:cubicBezTo>
                  <a:cubicBezTo>
                    <a:pt x="320902" y="1746323"/>
                    <a:pt x="330618" y="1783181"/>
                    <a:pt x="316347" y="1811517"/>
                  </a:cubicBezTo>
                  <a:lnTo>
                    <a:pt x="307071" y="1821609"/>
                  </a:lnTo>
                  <a:lnTo>
                    <a:pt x="327464" y="1808609"/>
                  </a:lnTo>
                  <a:lnTo>
                    <a:pt x="335878" y="1782962"/>
                  </a:lnTo>
                  <a:cubicBezTo>
                    <a:pt x="349955" y="1711686"/>
                    <a:pt x="302702" y="1636640"/>
                    <a:pt x="222868" y="1636008"/>
                  </a:cubicBezTo>
                  <a:lnTo>
                    <a:pt x="221488" y="1634668"/>
                  </a:lnTo>
                  <a:lnTo>
                    <a:pt x="189785" y="1660189"/>
                  </a:lnTo>
                  <a:cubicBezTo>
                    <a:pt x="180054" y="1669898"/>
                    <a:pt x="171764" y="1679967"/>
                    <a:pt x="162033" y="1689676"/>
                  </a:cubicBezTo>
                  <a:cubicBezTo>
                    <a:pt x="159871" y="1691834"/>
                    <a:pt x="156988" y="1688957"/>
                    <a:pt x="158429" y="1686440"/>
                  </a:cubicBezTo>
                  <a:cubicBezTo>
                    <a:pt x="165637" y="1672415"/>
                    <a:pt x="175008" y="1660189"/>
                    <a:pt x="186181" y="1649042"/>
                  </a:cubicBezTo>
                  <a:cubicBezTo>
                    <a:pt x="190326" y="1644906"/>
                    <a:pt x="195552" y="1639422"/>
                    <a:pt x="201363" y="1635287"/>
                  </a:cubicBezTo>
                  <a:lnTo>
                    <a:pt x="201880" y="1635131"/>
                  </a:lnTo>
                  <a:lnTo>
                    <a:pt x="197872" y="1631026"/>
                  </a:lnTo>
                  <a:lnTo>
                    <a:pt x="192019" y="1621044"/>
                  </a:lnTo>
                  <a:lnTo>
                    <a:pt x="188137" y="1620635"/>
                  </a:lnTo>
                  <a:cubicBezTo>
                    <a:pt x="174451" y="1610188"/>
                    <a:pt x="189578" y="1595419"/>
                    <a:pt x="197141" y="1586053"/>
                  </a:cubicBezTo>
                  <a:lnTo>
                    <a:pt x="197919" y="1585931"/>
                  </a:lnTo>
                  <a:lnTo>
                    <a:pt x="209940" y="1570199"/>
                  </a:lnTo>
                  <a:lnTo>
                    <a:pt x="131780" y="1419770"/>
                  </a:lnTo>
                  <a:cubicBezTo>
                    <a:pt x="105096" y="1369841"/>
                    <a:pt x="77647" y="1320271"/>
                    <a:pt x="48848" y="1271151"/>
                  </a:cubicBezTo>
                  <a:cubicBezTo>
                    <a:pt x="32649" y="1242722"/>
                    <a:pt x="-3349" y="1203858"/>
                    <a:pt x="251" y="1169312"/>
                  </a:cubicBezTo>
                  <a:cubicBezTo>
                    <a:pt x="3490" y="1137286"/>
                    <a:pt x="40209" y="1114255"/>
                    <a:pt x="61808" y="1095902"/>
                  </a:cubicBezTo>
                  <a:cubicBezTo>
                    <a:pt x="103206" y="1060637"/>
                    <a:pt x="145684" y="1026451"/>
                    <a:pt x="189962" y="994424"/>
                  </a:cubicBezTo>
                  <a:cubicBezTo>
                    <a:pt x="211561" y="978591"/>
                    <a:pt x="234600" y="964196"/>
                    <a:pt x="251879" y="943685"/>
                  </a:cubicBezTo>
                  <a:cubicBezTo>
                    <a:pt x="262679" y="930370"/>
                    <a:pt x="269159" y="914177"/>
                    <a:pt x="282478" y="903021"/>
                  </a:cubicBezTo>
                  <a:cubicBezTo>
                    <a:pt x="314517" y="876752"/>
                    <a:pt x="370314" y="869915"/>
                    <a:pt x="407392" y="854801"/>
                  </a:cubicBezTo>
                  <a:cubicBezTo>
                    <a:pt x="458150" y="833570"/>
                    <a:pt x="506388" y="807661"/>
                    <a:pt x="553546" y="779232"/>
                  </a:cubicBezTo>
                  <a:close/>
                  <a:moveTo>
                    <a:pt x="899566" y="430381"/>
                  </a:moveTo>
                  <a:lnTo>
                    <a:pt x="886633" y="437737"/>
                  </a:lnTo>
                  <a:cubicBezTo>
                    <a:pt x="862934" y="444220"/>
                    <a:pt x="821663" y="449892"/>
                    <a:pt x="789784" y="446397"/>
                  </a:cubicBezTo>
                  <a:lnTo>
                    <a:pt x="765554" y="440408"/>
                  </a:lnTo>
                  <a:lnTo>
                    <a:pt x="766016" y="441460"/>
                  </a:lnTo>
                  <a:lnTo>
                    <a:pt x="759281" y="455366"/>
                  </a:lnTo>
                  <a:lnTo>
                    <a:pt x="761048" y="459133"/>
                  </a:lnTo>
                  <a:cubicBezTo>
                    <a:pt x="735532" y="512147"/>
                    <a:pt x="708578" y="564440"/>
                    <a:pt x="679828" y="615290"/>
                  </a:cubicBezTo>
                  <a:lnTo>
                    <a:pt x="642192" y="680837"/>
                  </a:lnTo>
                  <a:lnTo>
                    <a:pt x="690751" y="678648"/>
                  </a:lnTo>
                  <a:cubicBezTo>
                    <a:pt x="744236" y="666852"/>
                    <a:pt x="783962" y="628967"/>
                    <a:pt x="816605" y="577735"/>
                  </a:cubicBezTo>
                  <a:cubicBezTo>
                    <a:pt x="837828" y="543940"/>
                    <a:pt x="857612" y="509067"/>
                    <a:pt x="876677" y="474193"/>
                  </a:cubicBezTo>
                  <a:close/>
                  <a:moveTo>
                    <a:pt x="800208" y="362931"/>
                  </a:moveTo>
                  <a:cubicBezTo>
                    <a:pt x="817145" y="371794"/>
                    <a:pt x="832640" y="381365"/>
                    <a:pt x="851378" y="385619"/>
                  </a:cubicBezTo>
                  <a:cubicBezTo>
                    <a:pt x="863630" y="388455"/>
                    <a:pt x="877684" y="389873"/>
                    <a:pt x="888855" y="383137"/>
                  </a:cubicBezTo>
                  <a:cubicBezTo>
                    <a:pt x="895341" y="378884"/>
                    <a:pt x="898224" y="372503"/>
                    <a:pt x="903629" y="367185"/>
                  </a:cubicBezTo>
                  <a:cubicBezTo>
                    <a:pt x="905071" y="365767"/>
                    <a:pt x="907593" y="366476"/>
                    <a:pt x="907954" y="368603"/>
                  </a:cubicBezTo>
                  <a:cubicBezTo>
                    <a:pt x="912278" y="388100"/>
                    <a:pt x="884531" y="398026"/>
                    <a:pt x="869036" y="398026"/>
                  </a:cubicBezTo>
                  <a:cubicBezTo>
                    <a:pt x="843451" y="398026"/>
                    <a:pt x="813541" y="385264"/>
                    <a:pt x="796965" y="366476"/>
                  </a:cubicBezTo>
                  <a:cubicBezTo>
                    <a:pt x="795163" y="364349"/>
                    <a:pt x="797686" y="361868"/>
                    <a:pt x="800208" y="362931"/>
                  </a:cubicBezTo>
                  <a:close/>
                  <a:moveTo>
                    <a:pt x="553959" y="356193"/>
                  </a:moveTo>
                  <a:cubicBezTo>
                    <a:pt x="539379" y="363397"/>
                    <a:pt x="538840" y="391408"/>
                    <a:pt x="542342" y="405683"/>
                  </a:cubicBezTo>
                  <a:cubicBezTo>
                    <a:pt x="547371" y="428666"/>
                    <a:pt x="562097" y="450212"/>
                    <a:pt x="577901" y="467450"/>
                  </a:cubicBezTo>
                  <a:cubicBezTo>
                    <a:pt x="608071" y="500308"/>
                    <a:pt x="656223" y="519835"/>
                    <a:pt x="689475" y="498608"/>
                  </a:cubicBezTo>
                  <a:lnTo>
                    <a:pt x="703228" y="480405"/>
                  </a:lnTo>
                  <a:lnTo>
                    <a:pt x="673333" y="493192"/>
                  </a:lnTo>
                  <a:cubicBezTo>
                    <a:pt x="661551" y="493912"/>
                    <a:pt x="649272" y="491120"/>
                    <a:pt x="637715" y="486077"/>
                  </a:cubicBezTo>
                  <a:cubicBezTo>
                    <a:pt x="593295" y="466263"/>
                    <a:pt x="558626" y="407181"/>
                    <a:pt x="578128" y="359988"/>
                  </a:cubicBezTo>
                  <a:lnTo>
                    <a:pt x="580313" y="360323"/>
                  </a:lnTo>
                  <a:lnTo>
                    <a:pt x="573591" y="357203"/>
                  </a:lnTo>
                  <a:cubicBezTo>
                    <a:pt x="565240" y="353701"/>
                    <a:pt x="558820" y="353791"/>
                    <a:pt x="553959" y="356193"/>
                  </a:cubicBezTo>
                  <a:close/>
                  <a:moveTo>
                    <a:pt x="561289" y="341447"/>
                  </a:moveTo>
                  <a:cubicBezTo>
                    <a:pt x="570807" y="343467"/>
                    <a:pt x="579697" y="350918"/>
                    <a:pt x="584007" y="361512"/>
                  </a:cubicBezTo>
                  <a:cubicBezTo>
                    <a:pt x="584366" y="361871"/>
                    <a:pt x="584007" y="362230"/>
                    <a:pt x="583648" y="361871"/>
                  </a:cubicBezTo>
                  <a:lnTo>
                    <a:pt x="582882" y="361516"/>
                  </a:lnTo>
                  <a:lnTo>
                    <a:pt x="585474" y="396537"/>
                  </a:lnTo>
                  <a:cubicBezTo>
                    <a:pt x="591196" y="431746"/>
                    <a:pt x="607380" y="463561"/>
                    <a:pt x="645299" y="478151"/>
                  </a:cubicBezTo>
                  <a:cubicBezTo>
                    <a:pt x="705970" y="501208"/>
                    <a:pt x="744251" y="402138"/>
                    <a:pt x="774586" y="365031"/>
                  </a:cubicBezTo>
                  <a:cubicBezTo>
                    <a:pt x="778559" y="359988"/>
                    <a:pt x="786865" y="365031"/>
                    <a:pt x="783254" y="370795"/>
                  </a:cubicBezTo>
                  <a:cubicBezTo>
                    <a:pt x="769169" y="394572"/>
                    <a:pt x="751835" y="416908"/>
                    <a:pt x="735945" y="439244"/>
                  </a:cubicBezTo>
                  <a:lnTo>
                    <a:pt x="719748" y="460851"/>
                  </a:lnTo>
                  <a:lnTo>
                    <a:pt x="720494" y="460402"/>
                  </a:lnTo>
                  <a:cubicBezTo>
                    <a:pt x="722020" y="460716"/>
                    <a:pt x="723367" y="462063"/>
                    <a:pt x="723367" y="464218"/>
                  </a:cubicBezTo>
                  <a:cubicBezTo>
                    <a:pt x="721571" y="495461"/>
                    <a:pt x="690323" y="516289"/>
                    <a:pt x="660511" y="518085"/>
                  </a:cubicBezTo>
                  <a:cubicBezTo>
                    <a:pt x="619565" y="520598"/>
                    <a:pt x="583288" y="490433"/>
                    <a:pt x="559942" y="459908"/>
                  </a:cubicBezTo>
                  <a:cubicBezTo>
                    <a:pt x="540906" y="435130"/>
                    <a:pt x="515763" y="385932"/>
                    <a:pt x="534800" y="353971"/>
                  </a:cubicBezTo>
                  <a:cubicBezTo>
                    <a:pt x="541624" y="342838"/>
                    <a:pt x="551771" y="339427"/>
                    <a:pt x="561289" y="341447"/>
                  </a:cubicBezTo>
                  <a:close/>
                  <a:moveTo>
                    <a:pt x="648271" y="245322"/>
                  </a:moveTo>
                  <a:lnTo>
                    <a:pt x="648853" y="248075"/>
                  </a:lnTo>
                  <a:lnTo>
                    <a:pt x="650090" y="246851"/>
                  </a:lnTo>
                  <a:close/>
                  <a:moveTo>
                    <a:pt x="607634" y="237025"/>
                  </a:moveTo>
                  <a:cubicBezTo>
                    <a:pt x="600968" y="237547"/>
                    <a:pt x="592658" y="240043"/>
                    <a:pt x="579444" y="244359"/>
                  </a:cubicBezTo>
                  <a:cubicBezTo>
                    <a:pt x="571623" y="247057"/>
                    <a:pt x="565690" y="249103"/>
                    <a:pt x="560948" y="251019"/>
                  </a:cubicBezTo>
                  <a:lnTo>
                    <a:pt x="557631" y="252739"/>
                  </a:lnTo>
                  <a:lnTo>
                    <a:pt x="553149" y="270742"/>
                  </a:lnTo>
                  <a:cubicBezTo>
                    <a:pt x="554079" y="288725"/>
                    <a:pt x="564488" y="305536"/>
                    <a:pt x="574308" y="322438"/>
                  </a:cubicBezTo>
                  <a:lnTo>
                    <a:pt x="586734" y="346832"/>
                  </a:lnTo>
                  <a:lnTo>
                    <a:pt x="598976" y="306939"/>
                  </a:lnTo>
                  <a:cubicBezTo>
                    <a:pt x="605399" y="290220"/>
                    <a:pt x="613532" y="273400"/>
                    <a:pt x="623470" y="259958"/>
                  </a:cubicBezTo>
                  <a:lnTo>
                    <a:pt x="636196" y="247780"/>
                  </a:lnTo>
                  <a:lnTo>
                    <a:pt x="625964" y="241526"/>
                  </a:lnTo>
                  <a:cubicBezTo>
                    <a:pt x="619323" y="237952"/>
                    <a:pt x="614300" y="236502"/>
                    <a:pt x="607634" y="237025"/>
                  </a:cubicBezTo>
                  <a:close/>
                  <a:moveTo>
                    <a:pt x="869128" y="222881"/>
                  </a:moveTo>
                  <a:cubicBezTo>
                    <a:pt x="885735" y="230008"/>
                    <a:pt x="898010" y="243907"/>
                    <a:pt x="913534" y="253173"/>
                  </a:cubicBezTo>
                  <a:cubicBezTo>
                    <a:pt x="937361" y="267072"/>
                    <a:pt x="956134" y="264577"/>
                    <a:pt x="977795" y="249253"/>
                  </a:cubicBezTo>
                  <a:cubicBezTo>
                    <a:pt x="979600" y="247471"/>
                    <a:pt x="982127" y="249253"/>
                    <a:pt x="981766" y="251391"/>
                  </a:cubicBezTo>
                  <a:cubicBezTo>
                    <a:pt x="975990" y="270279"/>
                    <a:pt x="950358" y="274199"/>
                    <a:pt x="933390" y="270636"/>
                  </a:cubicBezTo>
                  <a:cubicBezTo>
                    <a:pt x="909923" y="265646"/>
                    <a:pt x="881403" y="244976"/>
                    <a:pt x="867323" y="225375"/>
                  </a:cubicBezTo>
                  <a:cubicBezTo>
                    <a:pt x="866601" y="224306"/>
                    <a:pt x="867323" y="222168"/>
                    <a:pt x="869128" y="222881"/>
                  </a:cubicBezTo>
                  <a:close/>
                  <a:moveTo>
                    <a:pt x="822462" y="182439"/>
                  </a:moveTo>
                  <a:lnTo>
                    <a:pt x="823158" y="182833"/>
                  </a:lnTo>
                  <a:lnTo>
                    <a:pt x="823065" y="183163"/>
                  </a:lnTo>
                  <a:close/>
                  <a:moveTo>
                    <a:pt x="801499" y="169731"/>
                  </a:moveTo>
                  <a:lnTo>
                    <a:pt x="814961" y="173426"/>
                  </a:lnTo>
                  <a:lnTo>
                    <a:pt x="822462" y="182439"/>
                  </a:lnTo>
                  <a:lnTo>
                    <a:pt x="811281" y="176101"/>
                  </a:lnTo>
                  <a:close/>
                  <a:moveTo>
                    <a:pt x="727242" y="137180"/>
                  </a:moveTo>
                  <a:cubicBezTo>
                    <a:pt x="728954" y="136554"/>
                    <a:pt x="730937" y="137001"/>
                    <a:pt x="731658" y="139147"/>
                  </a:cubicBezTo>
                  <a:cubicBezTo>
                    <a:pt x="740312" y="160960"/>
                    <a:pt x="750407" y="180985"/>
                    <a:pt x="768074" y="197077"/>
                  </a:cubicBezTo>
                  <a:cubicBezTo>
                    <a:pt x="786462" y="214242"/>
                    <a:pt x="807734" y="217818"/>
                    <a:pt x="828646" y="228903"/>
                  </a:cubicBezTo>
                  <a:cubicBezTo>
                    <a:pt x="829728" y="229618"/>
                    <a:pt x="829367" y="231764"/>
                    <a:pt x="828286" y="231764"/>
                  </a:cubicBezTo>
                  <a:cubicBezTo>
                    <a:pt x="781054" y="239273"/>
                    <a:pt x="731298" y="183131"/>
                    <a:pt x="724447" y="141650"/>
                  </a:cubicBezTo>
                  <a:cubicBezTo>
                    <a:pt x="724087" y="139505"/>
                    <a:pt x="725529" y="137806"/>
                    <a:pt x="727242" y="137180"/>
                  </a:cubicBezTo>
                  <a:close/>
                  <a:moveTo>
                    <a:pt x="781076" y="131366"/>
                  </a:moveTo>
                  <a:cubicBezTo>
                    <a:pt x="788165" y="134255"/>
                    <a:pt x="795163" y="139131"/>
                    <a:pt x="799111" y="141659"/>
                  </a:cubicBezTo>
                  <a:cubicBezTo>
                    <a:pt x="813827" y="151411"/>
                    <a:pt x="825671" y="164774"/>
                    <a:pt x="833926" y="180305"/>
                  </a:cubicBezTo>
                  <a:cubicBezTo>
                    <a:pt x="836079" y="183194"/>
                    <a:pt x="833567" y="187528"/>
                    <a:pt x="830337" y="187890"/>
                  </a:cubicBezTo>
                  <a:cubicBezTo>
                    <a:pt x="815262" y="190057"/>
                    <a:pt x="801265" y="185000"/>
                    <a:pt x="793369" y="170914"/>
                  </a:cubicBezTo>
                  <a:lnTo>
                    <a:pt x="793682" y="170669"/>
                  </a:lnTo>
                  <a:lnTo>
                    <a:pt x="822441" y="185361"/>
                  </a:lnTo>
                  <a:lnTo>
                    <a:pt x="823065" y="183163"/>
                  </a:lnTo>
                  <a:lnTo>
                    <a:pt x="824594" y="185000"/>
                  </a:lnTo>
                  <a:cubicBezTo>
                    <a:pt x="825671" y="182472"/>
                    <a:pt x="826748" y="179944"/>
                    <a:pt x="828183" y="177054"/>
                  </a:cubicBezTo>
                  <a:lnTo>
                    <a:pt x="814961" y="173426"/>
                  </a:lnTo>
                  <a:lnTo>
                    <a:pt x="800547" y="156106"/>
                  </a:lnTo>
                  <a:cubicBezTo>
                    <a:pt x="796958" y="153217"/>
                    <a:pt x="775423" y="137686"/>
                    <a:pt x="773628" y="142020"/>
                  </a:cubicBezTo>
                  <a:cubicBezTo>
                    <a:pt x="771834" y="147257"/>
                    <a:pt x="782063" y="156377"/>
                    <a:pt x="793817" y="164729"/>
                  </a:cubicBezTo>
                  <a:lnTo>
                    <a:pt x="801499" y="169731"/>
                  </a:lnTo>
                  <a:lnTo>
                    <a:pt x="796599" y="168386"/>
                  </a:lnTo>
                  <a:lnTo>
                    <a:pt x="793682" y="170669"/>
                  </a:lnTo>
                  <a:lnTo>
                    <a:pt x="775782" y="161524"/>
                  </a:lnTo>
                  <a:cubicBezTo>
                    <a:pt x="769680" y="155745"/>
                    <a:pt x="753888" y="143104"/>
                    <a:pt x="762502" y="132991"/>
                  </a:cubicBezTo>
                  <a:cubicBezTo>
                    <a:pt x="766809" y="127573"/>
                    <a:pt x="773987" y="128476"/>
                    <a:pt x="781076" y="131366"/>
                  </a:cubicBezTo>
                  <a:close/>
                  <a:moveTo>
                    <a:pt x="983728" y="22504"/>
                  </a:moveTo>
                  <a:cubicBezTo>
                    <a:pt x="994887" y="23225"/>
                    <a:pt x="1007847" y="35131"/>
                    <a:pt x="1017207" y="40904"/>
                  </a:cubicBezTo>
                  <a:cubicBezTo>
                    <a:pt x="1026567" y="46677"/>
                    <a:pt x="1040247" y="52811"/>
                    <a:pt x="1045286" y="63635"/>
                  </a:cubicBezTo>
                  <a:cubicBezTo>
                    <a:pt x="1053566" y="80953"/>
                    <a:pt x="1037367" y="93220"/>
                    <a:pt x="1021167" y="86004"/>
                  </a:cubicBezTo>
                  <a:cubicBezTo>
                    <a:pt x="1008567" y="80592"/>
                    <a:pt x="996327" y="70850"/>
                    <a:pt x="985528" y="62552"/>
                  </a:cubicBezTo>
                  <a:cubicBezTo>
                    <a:pt x="975448" y="54975"/>
                    <a:pt x="963568" y="46677"/>
                    <a:pt x="957448" y="35492"/>
                  </a:cubicBezTo>
                  <a:cubicBezTo>
                    <a:pt x="957088" y="34410"/>
                    <a:pt x="958168" y="32606"/>
                    <a:pt x="959968" y="33327"/>
                  </a:cubicBezTo>
                  <a:cubicBezTo>
                    <a:pt x="969688" y="37296"/>
                    <a:pt x="977608" y="45955"/>
                    <a:pt x="985888" y="52089"/>
                  </a:cubicBezTo>
                  <a:cubicBezTo>
                    <a:pt x="995247" y="58944"/>
                    <a:pt x="1004607" y="65439"/>
                    <a:pt x="1014687" y="71933"/>
                  </a:cubicBezTo>
                  <a:cubicBezTo>
                    <a:pt x="1017207" y="73376"/>
                    <a:pt x="1019367" y="74819"/>
                    <a:pt x="1021887" y="75902"/>
                  </a:cubicBezTo>
                  <a:cubicBezTo>
                    <a:pt x="1029447" y="82396"/>
                    <a:pt x="1033767" y="78788"/>
                    <a:pt x="1034487" y="65078"/>
                  </a:cubicBezTo>
                  <a:cubicBezTo>
                    <a:pt x="1032687" y="61470"/>
                    <a:pt x="1022247" y="56419"/>
                    <a:pt x="1018647" y="53893"/>
                  </a:cubicBezTo>
                  <a:cubicBezTo>
                    <a:pt x="1013967" y="51007"/>
                    <a:pt x="1008927" y="47759"/>
                    <a:pt x="1004247" y="44873"/>
                  </a:cubicBezTo>
                  <a:cubicBezTo>
                    <a:pt x="1001007" y="42708"/>
                    <a:pt x="997767" y="40543"/>
                    <a:pt x="994527" y="38739"/>
                  </a:cubicBezTo>
                  <a:cubicBezTo>
                    <a:pt x="991288" y="35853"/>
                    <a:pt x="987328" y="34410"/>
                    <a:pt x="983008" y="34410"/>
                  </a:cubicBezTo>
                  <a:cubicBezTo>
                    <a:pt x="985888" y="35492"/>
                    <a:pt x="984808" y="40543"/>
                    <a:pt x="981928" y="40904"/>
                  </a:cubicBezTo>
                  <a:cubicBezTo>
                    <a:pt x="968608" y="42347"/>
                    <a:pt x="970408" y="22143"/>
                    <a:pt x="983728" y="22504"/>
                  </a:cubicBezTo>
                  <a:close/>
                  <a:moveTo>
                    <a:pt x="962800" y="15"/>
                  </a:moveTo>
                  <a:cubicBezTo>
                    <a:pt x="998613" y="825"/>
                    <a:pt x="1039329" y="34038"/>
                    <a:pt x="1056587" y="58340"/>
                  </a:cubicBezTo>
                  <a:cubicBezTo>
                    <a:pt x="1067373" y="73101"/>
                    <a:pt x="1074204" y="86062"/>
                    <a:pt x="1069530" y="104063"/>
                  </a:cubicBezTo>
                  <a:cubicBezTo>
                    <a:pt x="1064137" y="122785"/>
                    <a:pt x="1045801" y="143667"/>
                    <a:pt x="1035375" y="160948"/>
                  </a:cubicBezTo>
                  <a:lnTo>
                    <a:pt x="1003418" y="211278"/>
                  </a:lnTo>
                  <a:lnTo>
                    <a:pt x="1006759" y="231797"/>
                  </a:lnTo>
                  <a:cubicBezTo>
                    <a:pt x="1001452" y="266163"/>
                    <a:pt x="968299" y="301135"/>
                    <a:pt x="948084" y="324001"/>
                  </a:cubicBezTo>
                  <a:cubicBezTo>
                    <a:pt x="939459" y="333775"/>
                    <a:pt x="930228" y="341105"/>
                    <a:pt x="920558" y="346133"/>
                  </a:cubicBezTo>
                  <a:lnTo>
                    <a:pt x="916847" y="347155"/>
                  </a:lnTo>
                  <a:lnTo>
                    <a:pt x="920202" y="348360"/>
                  </a:lnTo>
                  <a:cubicBezTo>
                    <a:pt x="924968" y="356360"/>
                    <a:pt x="927419" y="364494"/>
                    <a:pt x="928166" y="372667"/>
                  </a:cubicBezTo>
                  <a:lnTo>
                    <a:pt x="927470" y="380254"/>
                  </a:lnTo>
                  <a:lnTo>
                    <a:pt x="930441" y="379757"/>
                  </a:lnTo>
                  <a:cubicBezTo>
                    <a:pt x="935648" y="394702"/>
                    <a:pt x="931339" y="407487"/>
                    <a:pt x="922407" y="417390"/>
                  </a:cubicBezTo>
                  <a:lnTo>
                    <a:pt x="915539" y="421296"/>
                  </a:lnTo>
                  <a:lnTo>
                    <a:pt x="905454" y="444712"/>
                  </a:lnTo>
                  <a:cubicBezTo>
                    <a:pt x="877756" y="495764"/>
                    <a:pt x="848979" y="547176"/>
                    <a:pt x="816605" y="595352"/>
                  </a:cubicBezTo>
                  <a:cubicBezTo>
                    <a:pt x="787469" y="638494"/>
                    <a:pt x="740122" y="681839"/>
                    <a:pt x="686553" y="690653"/>
                  </a:cubicBezTo>
                  <a:lnTo>
                    <a:pt x="638545" y="687189"/>
                  </a:lnTo>
                  <a:lnTo>
                    <a:pt x="636343" y="691024"/>
                  </a:lnTo>
                  <a:cubicBezTo>
                    <a:pt x="623405" y="712302"/>
                    <a:pt x="610108" y="744759"/>
                    <a:pt x="591780" y="760988"/>
                  </a:cubicBezTo>
                  <a:cubicBezTo>
                    <a:pt x="571295" y="779020"/>
                    <a:pt x="554404" y="769283"/>
                    <a:pt x="533201" y="757382"/>
                  </a:cubicBezTo>
                  <a:cubicBezTo>
                    <a:pt x="478934" y="726367"/>
                    <a:pt x="423230" y="705810"/>
                    <a:pt x="364651" y="684533"/>
                  </a:cubicBezTo>
                  <a:lnTo>
                    <a:pt x="365614" y="680427"/>
                  </a:lnTo>
                  <a:lnTo>
                    <a:pt x="362123" y="683425"/>
                  </a:lnTo>
                  <a:cubicBezTo>
                    <a:pt x="360011" y="683200"/>
                    <a:pt x="357943" y="681581"/>
                    <a:pt x="357943" y="678883"/>
                  </a:cubicBezTo>
                  <a:cubicBezTo>
                    <a:pt x="356685" y="624928"/>
                    <a:pt x="368551" y="572141"/>
                    <a:pt x="387474" y="521512"/>
                  </a:cubicBezTo>
                  <a:lnTo>
                    <a:pt x="401940" y="488903"/>
                  </a:lnTo>
                  <a:lnTo>
                    <a:pt x="339247" y="527223"/>
                  </a:lnTo>
                  <a:cubicBezTo>
                    <a:pt x="277057" y="575078"/>
                    <a:pt x="232674" y="640979"/>
                    <a:pt x="207313" y="718844"/>
                  </a:cubicBezTo>
                  <a:cubicBezTo>
                    <a:pt x="188606" y="776161"/>
                    <a:pt x="173497" y="828432"/>
                    <a:pt x="193283" y="887191"/>
                  </a:cubicBezTo>
                  <a:cubicBezTo>
                    <a:pt x="203356" y="917111"/>
                    <a:pt x="213428" y="943066"/>
                    <a:pt x="203356" y="974428"/>
                  </a:cubicBezTo>
                  <a:cubicBezTo>
                    <a:pt x="202996" y="975870"/>
                    <a:pt x="201197" y="975149"/>
                    <a:pt x="201197" y="974068"/>
                  </a:cubicBezTo>
                  <a:cubicBezTo>
                    <a:pt x="203715" y="921437"/>
                    <a:pt x="168101" y="877818"/>
                    <a:pt x="170259" y="825908"/>
                  </a:cubicBezTo>
                  <a:cubicBezTo>
                    <a:pt x="172058" y="778324"/>
                    <a:pt x="191844" y="725693"/>
                    <a:pt x="210191" y="682074"/>
                  </a:cubicBezTo>
                  <a:cubicBezTo>
                    <a:pt x="237171" y="617457"/>
                    <a:pt x="280745" y="552029"/>
                    <a:pt x="339090" y="509514"/>
                  </a:cubicBezTo>
                  <a:lnTo>
                    <a:pt x="398867" y="477359"/>
                  </a:lnTo>
                  <a:lnTo>
                    <a:pt x="375416" y="469675"/>
                  </a:lnTo>
                  <a:cubicBezTo>
                    <a:pt x="342391" y="473111"/>
                    <a:pt x="299281" y="508886"/>
                    <a:pt x="280902" y="524248"/>
                  </a:cubicBezTo>
                  <a:cubicBezTo>
                    <a:pt x="254595" y="546526"/>
                    <a:pt x="235495" y="573116"/>
                    <a:pt x="219638" y="602940"/>
                  </a:cubicBezTo>
                  <a:cubicBezTo>
                    <a:pt x="203782" y="632046"/>
                    <a:pt x="189006" y="661870"/>
                    <a:pt x="174230" y="691335"/>
                  </a:cubicBezTo>
                  <a:cubicBezTo>
                    <a:pt x="151887" y="736610"/>
                    <a:pt x="109363" y="798055"/>
                    <a:pt x="166663" y="836504"/>
                  </a:cubicBezTo>
                  <a:cubicBezTo>
                    <a:pt x="172068" y="840097"/>
                    <a:pt x="166663" y="847283"/>
                    <a:pt x="161617" y="844409"/>
                  </a:cubicBezTo>
                  <a:cubicBezTo>
                    <a:pt x="121255" y="823568"/>
                    <a:pt x="118012" y="785838"/>
                    <a:pt x="133868" y="747390"/>
                  </a:cubicBezTo>
                  <a:cubicBezTo>
                    <a:pt x="155851" y="693850"/>
                    <a:pt x="185042" y="640670"/>
                    <a:pt x="213152" y="590005"/>
                  </a:cubicBezTo>
                  <a:cubicBezTo>
                    <a:pt x="239459" y="541855"/>
                    <a:pt x="276578" y="510234"/>
                    <a:pt x="322345" y="480769"/>
                  </a:cubicBezTo>
                  <a:cubicBezTo>
                    <a:pt x="343968" y="467294"/>
                    <a:pt x="368429" y="451798"/>
                    <a:pt x="391166" y="457474"/>
                  </a:cubicBezTo>
                  <a:lnTo>
                    <a:pt x="410565" y="469463"/>
                  </a:lnTo>
                  <a:lnTo>
                    <a:pt x="420392" y="447312"/>
                  </a:lnTo>
                  <a:cubicBezTo>
                    <a:pt x="432623" y="423200"/>
                    <a:pt x="445860" y="399752"/>
                    <a:pt x="459344" y="377090"/>
                  </a:cubicBezTo>
                  <a:cubicBezTo>
                    <a:pt x="485953" y="332487"/>
                    <a:pt x="513641" y="274574"/>
                    <a:pt x="551756" y="238964"/>
                  </a:cubicBezTo>
                  <a:cubicBezTo>
                    <a:pt x="567218" y="224216"/>
                    <a:pt x="583309" y="219899"/>
                    <a:pt x="599490" y="221923"/>
                  </a:cubicBezTo>
                  <a:lnTo>
                    <a:pt x="643302" y="240980"/>
                  </a:lnTo>
                  <a:lnTo>
                    <a:pt x="645781" y="238607"/>
                  </a:lnTo>
                  <a:cubicBezTo>
                    <a:pt x="647577" y="237531"/>
                    <a:pt x="649551" y="237979"/>
                    <a:pt x="650898" y="239144"/>
                  </a:cubicBezTo>
                  <a:lnTo>
                    <a:pt x="651986" y="243057"/>
                  </a:lnTo>
                  <a:lnTo>
                    <a:pt x="669179" y="198039"/>
                  </a:lnTo>
                  <a:cubicBezTo>
                    <a:pt x="688837" y="154269"/>
                    <a:pt x="716196" y="112498"/>
                    <a:pt x="754445" y="104920"/>
                  </a:cubicBezTo>
                  <a:cubicBezTo>
                    <a:pt x="773569" y="101131"/>
                    <a:pt x="795416" y="105891"/>
                    <a:pt x="820384" y="123224"/>
                  </a:cubicBezTo>
                  <a:cubicBezTo>
                    <a:pt x="845891" y="141185"/>
                    <a:pt x="878942" y="177467"/>
                    <a:pt x="871038" y="211235"/>
                  </a:cubicBezTo>
                  <a:cubicBezTo>
                    <a:pt x="866727" y="228478"/>
                    <a:pt x="854513" y="245002"/>
                    <a:pt x="846250" y="260449"/>
                  </a:cubicBezTo>
                  <a:cubicBezTo>
                    <a:pt x="828288" y="294576"/>
                    <a:pt x="810325" y="329062"/>
                    <a:pt x="790926" y="362111"/>
                  </a:cubicBezTo>
                  <a:cubicBezTo>
                    <a:pt x="787692" y="367859"/>
                    <a:pt x="779789" y="362111"/>
                    <a:pt x="782663" y="356363"/>
                  </a:cubicBezTo>
                  <a:cubicBezTo>
                    <a:pt x="799907" y="322237"/>
                    <a:pt x="819306" y="288828"/>
                    <a:pt x="838347" y="255420"/>
                  </a:cubicBezTo>
                  <a:cubicBezTo>
                    <a:pt x="849843" y="234944"/>
                    <a:pt x="864213" y="208720"/>
                    <a:pt x="858465" y="183933"/>
                  </a:cubicBezTo>
                  <a:cubicBezTo>
                    <a:pt x="854513" y="168127"/>
                    <a:pt x="834754" y="150166"/>
                    <a:pt x="822899" y="140108"/>
                  </a:cubicBezTo>
                  <a:cubicBezTo>
                    <a:pt x="798111" y="118554"/>
                    <a:pt x="759671" y="98796"/>
                    <a:pt x="726979" y="125020"/>
                  </a:cubicBezTo>
                  <a:cubicBezTo>
                    <a:pt x="711172" y="137234"/>
                    <a:pt x="700754" y="163098"/>
                    <a:pt x="692491" y="179982"/>
                  </a:cubicBezTo>
                  <a:cubicBezTo>
                    <a:pt x="678839" y="208361"/>
                    <a:pt x="665906" y="236740"/>
                    <a:pt x="649381" y="262964"/>
                  </a:cubicBezTo>
                  <a:lnTo>
                    <a:pt x="647939" y="262363"/>
                  </a:lnTo>
                  <a:lnTo>
                    <a:pt x="645708" y="271888"/>
                  </a:lnTo>
                  <a:cubicBezTo>
                    <a:pt x="643537" y="299613"/>
                    <a:pt x="654847" y="325624"/>
                    <a:pt x="683122" y="339336"/>
                  </a:cubicBezTo>
                  <a:cubicBezTo>
                    <a:pt x="712204" y="353316"/>
                    <a:pt x="741645" y="349373"/>
                    <a:pt x="772164" y="352240"/>
                  </a:cubicBezTo>
                  <a:cubicBezTo>
                    <a:pt x="775754" y="352599"/>
                    <a:pt x="775754" y="357617"/>
                    <a:pt x="772523" y="358334"/>
                  </a:cubicBezTo>
                  <a:cubicBezTo>
                    <a:pt x="705607" y="377781"/>
                    <a:pt x="632368" y="336300"/>
                    <a:pt x="636511" y="270633"/>
                  </a:cubicBezTo>
                  <a:lnTo>
                    <a:pt x="639572" y="257263"/>
                  </a:lnTo>
                  <a:lnTo>
                    <a:pt x="646266" y="250636"/>
                  </a:lnTo>
                  <a:lnTo>
                    <a:pt x="642370" y="251553"/>
                  </a:lnTo>
                  <a:lnTo>
                    <a:pt x="641062" y="250754"/>
                  </a:lnTo>
                  <a:lnTo>
                    <a:pt x="639572" y="257263"/>
                  </a:lnTo>
                  <a:lnTo>
                    <a:pt x="629080" y="267648"/>
                  </a:lnTo>
                  <a:cubicBezTo>
                    <a:pt x="611358" y="293273"/>
                    <a:pt x="602068" y="330643"/>
                    <a:pt x="588335" y="355108"/>
                  </a:cubicBezTo>
                  <a:cubicBezTo>
                    <a:pt x="587258" y="357617"/>
                    <a:pt x="584026" y="355467"/>
                    <a:pt x="584744" y="353316"/>
                  </a:cubicBezTo>
                  <a:lnTo>
                    <a:pt x="586019" y="349161"/>
                  </a:lnTo>
                  <a:lnTo>
                    <a:pt x="584434" y="350540"/>
                  </a:lnTo>
                  <a:cubicBezTo>
                    <a:pt x="564840" y="337920"/>
                    <a:pt x="550325" y="306911"/>
                    <a:pt x="544157" y="285277"/>
                  </a:cubicBezTo>
                  <a:lnTo>
                    <a:pt x="542952" y="265032"/>
                  </a:lnTo>
                  <a:lnTo>
                    <a:pt x="531620" y="278891"/>
                  </a:lnTo>
                  <a:cubicBezTo>
                    <a:pt x="520473" y="295437"/>
                    <a:pt x="509326" y="312703"/>
                    <a:pt x="498538" y="329609"/>
                  </a:cubicBezTo>
                  <a:cubicBezTo>
                    <a:pt x="477323" y="361983"/>
                    <a:pt x="457546" y="394716"/>
                    <a:pt x="439208" y="428888"/>
                  </a:cubicBezTo>
                  <a:cubicBezTo>
                    <a:pt x="418173" y="468456"/>
                    <a:pt x="401632" y="508653"/>
                    <a:pt x="389541" y="550199"/>
                  </a:cubicBezTo>
                  <a:lnTo>
                    <a:pt x="366753" y="678593"/>
                  </a:lnTo>
                  <a:lnTo>
                    <a:pt x="426779" y="695848"/>
                  </a:lnTo>
                  <a:cubicBezTo>
                    <a:pt x="446680" y="703106"/>
                    <a:pt x="466176" y="711581"/>
                    <a:pt x="485044" y="720597"/>
                  </a:cubicBezTo>
                  <a:cubicBezTo>
                    <a:pt x="501216" y="727809"/>
                    <a:pt x="516310" y="738268"/>
                    <a:pt x="532482" y="744759"/>
                  </a:cubicBezTo>
                  <a:cubicBezTo>
                    <a:pt x="548654" y="751251"/>
                    <a:pt x="573092" y="756300"/>
                    <a:pt x="589624" y="745481"/>
                  </a:cubicBezTo>
                  <a:cubicBezTo>
                    <a:pt x="596092" y="741514"/>
                    <a:pt x="602202" y="725285"/>
                    <a:pt x="606514" y="718433"/>
                  </a:cubicBezTo>
                  <a:lnTo>
                    <a:pt x="695437" y="553519"/>
                  </a:lnTo>
                  <a:lnTo>
                    <a:pt x="667002" y="567873"/>
                  </a:lnTo>
                  <a:cubicBezTo>
                    <a:pt x="654310" y="568459"/>
                    <a:pt x="640898" y="564310"/>
                    <a:pt x="626676" y="557635"/>
                  </a:cubicBezTo>
                  <a:cubicBezTo>
                    <a:pt x="587070" y="539235"/>
                    <a:pt x="526582" y="515422"/>
                    <a:pt x="508219" y="472127"/>
                  </a:cubicBezTo>
                  <a:cubicBezTo>
                    <a:pt x="488776" y="425585"/>
                    <a:pt x="513260" y="375795"/>
                    <a:pt x="518661" y="329613"/>
                  </a:cubicBezTo>
                  <a:cubicBezTo>
                    <a:pt x="519021" y="328531"/>
                    <a:pt x="520101" y="328531"/>
                    <a:pt x="520101" y="329613"/>
                  </a:cubicBezTo>
                  <a:cubicBezTo>
                    <a:pt x="517580" y="365332"/>
                    <a:pt x="506059" y="401411"/>
                    <a:pt x="508939" y="437130"/>
                  </a:cubicBezTo>
                  <a:cubicBezTo>
                    <a:pt x="513260" y="493053"/>
                    <a:pt x="557546" y="511093"/>
                    <a:pt x="600752" y="534184"/>
                  </a:cubicBezTo>
                  <a:cubicBezTo>
                    <a:pt x="618755" y="543925"/>
                    <a:pt x="639638" y="559439"/>
                    <a:pt x="660881" y="560161"/>
                  </a:cubicBezTo>
                  <a:cubicBezTo>
                    <a:pt x="676003" y="560522"/>
                    <a:pt x="687795" y="552855"/>
                    <a:pt x="697336" y="542392"/>
                  </a:cubicBezTo>
                  <a:lnTo>
                    <a:pt x="719097" y="509641"/>
                  </a:lnTo>
                  <a:lnTo>
                    <a:pt x="748470" y="455166"/>
                  </a:lnTo>
                  <a:lnTo>
                    <a:pt x="749171" y="454878"/>
                  </a:lnTo>
                  <a:lnTo>
                    <a:pt x="758455" y="437852"/>
                  </a:lnTo>
                  <a:lnTo>
                    <a:pt x="762295" y="436922"/>
                  </a:lnTo>
                  <a:lnTo>
                    <a:pt x="762393" y="435937"/>
                  </a:lnTo>
                  <a:cubicBezTo>
                    <a:pt x="797672" y="431075"/>
                    <a:pt x="865672" y="441811"/>
                    <a:pt x="901406" y="418009"/>
                  </a:cubicBezTo>
                  <a:lnTo>
                    <a:pt x="908553" y="410798"/>
                  </a:lnTo>
                  <a:lnTo>
                    <a:pt x="915273" y="384200"/>
                  </a:lnTo>
                  <a:cubicBezTo>
                    <a:pt x="916290" y="373527"/>
                    <a:pt x="915435" y="362562"/>
                    <a:pt x="911928" y="351237"/>
                  </a:cubicBezTo>
                  <a:lnTo>
                    <a:pt x="913543" y="348066"/>
                  </a:lnTo>
                  <a:lnTo>
                    <a:pt x="890404" y="354444"/>
                  </a:lnTo>
                  <a:cubicBezTo>
                    <a:pt x="869649" y="355565"/>
                    <a:pt x="847817" y="348033"/>
                    <a:pt x="826254" y="332968"/>
                  </a:cubicBezTo>
                  <a:cubicBezTo>
                    <a:pt x="823738" y="331174"/>
                    <a:pt x="825895" y="326870"/>
                    <a:pt x="828770" y="327946"/>
                  </a:cubicBezTo>
                  <a:cubicBezTo>
                    <a:pt x="868302" y="342652"/>
                    <a:pt x="900646" y="354489"/>
                    <a:pt x="936584" y="321849"/>
                  </a:cubicBezTo>
                  <a:cubicBezTo>
                    <a:pt x="955182" y="304901"/>
                    <a:pt x="986718" y="266163"/>
                    <a:pt x="994197" y="232873"/>
                  </a:cubicBezTo>
                  <a:lnTo>
                    <a:pt x="993618" y="223633"/>
                  </a:lnTo>
                  <a:lnTo>
                    <a:pt x="988366" y="224584"/>
                  </a:lnTo>
                  <a:cubicBezTo>
                    <a:pt x="985939" y="223414"/>
                    <a:pt x="984321" y="220894"/>
                    <a:pt x="985759" y="217833"/>
                  </a:cubicBezTo>
                  <a:lnTo>
                    <a:pt x="992576" y="206993"/>
                  </a:lnTo>
                  <a:lnTo>
                    <a:pt x="992288" y="202408"/>
                  </a:lnTo>
                  <a:cubicBezTo>
                    <a:pt x="990851" y="199538"/>
                    <a:pt x="992288" y="196938"/>
                    <a:pt x="994489" y="195817"/>
                  </a:cubicBezTo>
                  <a:lnTo>
                    <a:pt x="998709" y="197239"/>
                  </a:lnTo>
                  <a:lnTo>
                    <a:pt x="1016634" y="168734"/>
                  </a:lnTo>
                  <a:cubicBezTo>
                    <a:pt x="1027824" y="152668"/>
                    <a:pt x="1038790" y="136466"/>
                    <a:pt x="1046160" y="118825"/>
                  </a:cubicBezTo>
                  <a:cubicBezTo>
                    <a:pt x="1061261" y="101903"/>
                    <a:pt x="1060542" y="82462"/>
                    <a:pt x="1044363" y="60500"/>
                  </a:cubicBezTo>
                  <a:cubicBezTo>
                    <a:pt x="1036813" y="50419"/>
                    <a:pt x="1027824" y="41778"/>
                    <a:pt x="1017758" y="33858"/>
                  </a:cubicBezTo>
                  <a:cubicBezTo>
                    <a:pt x="999691" y="20627"/>
                    <a:pt x="973131" y="6585"/>
                    <a:pt x="949604" y="12694"/>
                  </a:cubicBezTo>
                  <a:lnTo>
                    <a:pt x="935893" y="21138"/>
                  </a:lnTo>
                  <a:lnTo>
                    <a:pt x="937296" y="33825"/>
                  </a:lnTo>
                  <a:cubicBezTo>
                    <a:pt x="944351" y="55088"/>
                    <a:pt x="963701" y="73409"/>
                    <a:pt x="981438" y="84226"/>
                  </a:cubicBezTo>
                  <a:cubicBezTo>
                    <a:pt x="1002938" y="97928"/>
                    <a:pt x="1024797" y="96485"/>
                    <a:pt x="1047013" y="105139"/>
                  </a:cubicBezTo>
                  <a:cubicBezTo>
                    <a:pt x="1048088" y="105860"/>
                    <a:pt x="1048805" y="108384"/>
                    <a:pt x="1047013" y="108745"/>
                  </a:cubicBezTo>
                  <a:cubicBezTo>
                    <a:pt x="1008448" y="122942"/>
                    <a:pt x="934491" y="76682"/>
                    <a:pt x="930528" y="30837"/>
                  </a:cubicBezTo>
                  <a:lnTo>
                    <a:pt x="931575" y="23797"/>
                  </a:lnTo>
                  <a:lnTo>
                    <a:pt x="927516" y="26297"/>
                  </a:lnTo>
                  <a:cubicBezTo>
                    <a:pt x="916370" y="38178"/>
                    <a:pt x="910258" y="61940"/>
                    <a:pt x="902708" y="77061"/>
                  </a:cubicBezTo>
                  <a:cubicBezTo>
                    <a:pt x="894079" y="93263"/>
                    <a:pt x="877182" y="110904"/>
                    <a:pt x="871429" y="127825"/>
                  </a:cubicBezTo>
                  <a:cubicBezTo>
                    <a:pt x="852014" y="185790"/>
                    <a:pt x="934347" y="231514"/>
                    <a:pt x="980726" y="223954"/>
                  </a:cubicBezTo>
                  <a:cubicBezTo>
                    <a:pt x="983243" y="223594"/>
                    <a:pt x="984321" y="227194"/>
                    <a:pt x="982164" y="228274"/>
                  </a:cubicBezTo>
                  <a:cubicBezTo>
                    <a:pt x="929673" y="248796"/>
                    <a:pt x="876822" y="208112"/>
                    <a:pt x="858126" y="159148"/>
                  </a:cubicBezTo>
                  <a:cubicBezTo>
                    <a:pt x="849138" y="136106"/>
                    <a:pt x="857767" y="129266"/>
                    <a:pt x="871429" y="109824"/>
                  </a:cubicBezTo>
                  <a:cubicBezTo>
                    <a:pt x="885451" y="89662"/>
                    <a:pt x="896956" y="68780"/>
                    <a:pt x="908101" y="46819"/>
                  </a:cubicBezTo>
                  <a:cubicBezTo>
                    <a:pt x="914213" y="34938"/>
                    <a:pt x="919246" y="20536"/>
                    <a:pt x="929673" y="11536"/>
                  </a:cubicBezTo>
                  <a:cubicBezTo>
                    <a:pt x="939470" y="3075"/>
                    <a:pt x="950863" y="-255"/>
                    <a:pt x="962800" y="15"/>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3" name="Freeform 920">
              <a:extLst>
                <a:ext uri="{FF2B5EF4-FFF2-40B4-BE49-F238E27FC236}">
                  <a16:creationId xmlns:a16="http://schemas.microsoft.com/office/drawing/2014/main" id="{0E9789CC-F9FD-284D-A564-EDB59DC02C70}"/>
                </a:ext>
              </a:extLst>
            </p:cNvPr>
            <p:cNvSpPr>
              <a:spLocks/>
            </p:cNvSpPr>
            <p:nvPr/>
          </p:nvSpPr>
          <p:spPr bwMode="auto">
            <a:xfrm rot="-1641684">
              <a:off x="2031291" y="4906084"/>
              <a:ext cx="1872208" cy="1882085"/>
            </a:xfrm>
            <a:custGeom>
              <a:avLst/>
              <a:gdLst/>
              <a:ahLst/>
              <a:cxnLst/>
              <a:rect l="0" t="0" r="r" b="b"/>
              <a:pathLst>
                <a:path w="1706311" h="1715313">
                  <a:moveTo>
                    <a:pt x="538106" y="1601464"/>
                  </a:moveTo>
                  <a:cubicBezTo>
                    <a:pt x="597700" y="1606504"/>
                    <a:pt x="659448" y="1623062"/>
                    <a:pt x="708272" y="1658698"/>
                  </a:cubicBezTo>
                  <a:cubicBezTo>
                    <a:pt x="710067" y="1660138"/>
                    <a:pt x="708631" y="1663017"/>
                    <a:pt x="706836" y="1661937"/>
                  </a:cubicBezTo>
                  <a:cubicBezTo>
                    <a:pt x="651909" y="1633141"/>
                    <a:pt x="599854" y="1610103"/>
                    <a:pt x="538106" y="1602544"/>
                  </a:cubicBezTo>
                  <a:cubicBezTo>
                    <a:pt x="537388" y="1602544"/>
                    <a:pt x="537747" y="1601464"/>
                    <a:pt x="538106" y="1601464"/>
                  </a:cubicBezTo>
                  <a:close/>
                  <a:moveTo>
                    <a:pt x="442349" y="1597427"/>
                  </a:moveTo>
                  <a:cubicBezTo>
                    <a:pt x="520413" y="1635846"/>
                    <a:pt x="599915" y="1656505"/>
                    <a:pt x="684814" y="1672815"/>
                  </a:cubicBezTo>
                  <a:cubicBezTo>
                    <a:pt x="686253" y="1673178"/>
                    <a:pt x="685893" y="1675715"/>
                    <a:pt x="684454" y="1675352"/>
                  </a:cubicBezTo>
                  <a:cubicBezTo>
                    <a:pt x="599196" y="1667741"/>
                    <a:pt x="517175" y="1637658"/>
                    <a:pt x="441270" y="1598877"/>
                  </a:cubicBezTo>
                  <a:cubicBezTo>
                    <a:pt x="440551" y="1598152"/>
                    <a:pt x="441270" y="1596702"/>
                    <a:pt x="442349" y="1597427"/>
                  </a:cubicBezTo>
                  <a:close/>
                  <a:moveTo>
                    <a:pt x="815201" y="1387510"/>
                  </a:moveTo>
                  <a:cubicBezTo>
                    <a:pt x="841327" y="1407539"/>
                    <a:pt x="852938" y="1438297"/>
                    <a:pt x="845681" y="1470486"/>
                  </a:cubicBezTo>
                  <a:cubicBezTo>
                    <a:pt x="845318" y="1471559"/>
                    <a:pt x="844230" y="1472632"/>
                    <a:pt x="843141" y="1472990"/>
                  </a:cubicBezTo>
                  <a:cubicBezTo>
                    <a:pt x="818467" y="1477282"/>
                    <a:pt x="781456" y="1468340"/>
                    <a:pt x="778916" y="1438297"/>
                  </a:cubicBezTo>
                  <a:cubicBezTo>
                    <a:pt x="777101" y="1417911"/>
                    <a:pt x="798510" y="1391802"/>
                    <a:pt x="819556" y="1404320"/>
                  </a:cubicBezTo>
                  <a:cubicBezTo>
                    <a:pt x="821370" y="1405750"/>
                    <a:pt x="820281" y="1408612"/>
                    <a:pt x="818467" y="1408254"/>
                  </a:cubicBezTo>
                  <a:cubicBezTo>
                    <a:pt x="801776" y="1405035"/>
                    <a:pt x="786173" y="1419699"/>
                    <a:pt x="786898" y="1436151"/>
                  </a:cubicBezTo>
                  <a:cubicBezTo>
                    <a:pt x="787261" y="1455465"/>
                    <a:pt x="809396" y="1465479"/>
                    <a:pt x="825724" y="1466910"/>
                  </a:cubicBezTo>
                  <a:cubicBezTo>
                    <a:pt x="835884" y="1467625"/>
                    <a:pt x="839513" y="1467625"/>
                    <a:pt x="840601" y="1456895"/>
                  </a:cubicBezTo>
                  <a:cubicBezTo>
                    <a:pt x="841327" y="1448311"/>
                    <a:pt x="840964" y="1440085"/>
                    <a:pt x="838787" y="1431502"/>
                  </a:cubicBezTo>
                  <a:cubicBezTo>
                    <a:pt x="835158" y="1414692"/>
                    <a:pt x="826813" y="1400028"/>
                    <a:pt x="814476" y="1388583"/>
                  </a:cubicBezTo>
                  <a:cubicBezTo>
                    <a:pt x="813750" y="1387868"/>
                    <a:pt x="814476" y="1387152"/>
                    <a:pt x="815201" y="1387510"/>
                  </a:cubicBezTo>
                  <a:close/>
                  <a:moveTo>
                    <a:pt x="439754" y="1283462"/>
                  </a:moveTo>
                  <a:cubicBezTo>
                    <a:pt x="441198" y="1282377"/>
                    <a:pt x="443365" y="1283824"/>
                    <a:pt x="442282" y="1285633"/>
                  </a:cubicBezTo>
                  <a:cubicBezTo>
                    <a:pt x="420979" y="1328328"/>
                    <a:pt x="383790" y="1366320"/>
                    <a:pt x="354906" y="1403588"/>
                  </a:cubicBezTo>
                  <a:cubicBezTo>
                    <a:pt x="350934" y="1409015"/>
                    <a:pt x="343713" y="1401779"/>
                    <a:pt x="347684" y="1396352"/>
                  </a:cubicBezTo>
                  <a:cubicBezTo>
                    <a:pt x="376569" y="1359445"/>
                    <a:pt x="404009" y="1314579"/>
                    <a:pt x="439754" y="1283462"/>
                  </a:cubicBezTo>
                  <a:close/>
                  <a:moveTo>
                    <a:pt x="261826" y="1139878"/>
                  </a:moveTo>
                  <a:lnTo>
                    <a:pt x="258554" y="1141811"/>
                  </a:lnTo>
                  <a:cubicBezTo>
                    <a:pt x="244242" y="1151943"/>
                    <a:pt x="231151" y="1162917"/>
                    <a:pt x="218761" y="1174693"/>
                  </a:cubicBezTo>
                  <a:lnTo>
                    <a:pt x="174089" y="1225665"/>
                  </a:lnTo>
                  <a:lnTo>
                    <a:pt x="179553" y="1229283"/>
                  </a:lnTo>
                  <a:cubicBezTo>
                    <a:pt x="193226" y="1238645"/>
                    <a:pt x="210497" y="1256288"/>
                    <a:pt x="229207" y="1249807"/>
                  </a:cubicBezTo>
                  <a:cubicBezTo>
                    <a:pt x="239281" y="1246206"/>
                    <a:pt x="259431" y="1223882"/>
                    <a:pt x="266987" y="1216680"/>
                  </a:cubicBezTo>
                  <a:cubicBezTo>
                    <a:pt x="298650" y="1188595"/>
                    <a:pt x="296491" y="1179593"/>
                    <a:pt x="269146" y="1148267"/>
                  </a:cubicBezTo>
                  <a:lnTo>
                    <a:pt x="261826" y="1139878"/>
                  </a:lnTo>
                  <a:close/>
                  <a:moveTo>
                    <a:pt x="246196" y="1121965"/>
                  </a:moveTo>
                  <a:lnTo>
                    <a:pt x="179715" y="1179443"/>
                  </a:lnTo>
                  <a:lnTo>
                    <a:pt x="152211" y="1211180"/>
                  </a:lnTo>
                  <a:lnTo>
                    <a:pt x="164981" y="1219635"/>
                  </a:lnTo>
                  <a:lnTo>
                    <a:pt x="172135" y="1205813"/>
                  </a:lnTo>
                  <a:cubicBezTo>
                    <a:pt x="182710" y="1190799"/>
                    <a:pt x="195315" y="1176886"/>
                    <a:pt x="209220" y="1164296"/>
                  </a:cubicBezTo>
                  <a:lnTo>
                    <a:pt x="253938" y="1130838"/>
                  </a:lnTo>
                  <a:lnTo>
                    <a:pt x="246196" y="1121965"/>
                  </a:lnTo>
                  <a:close/>
                  <a:moveTo>
                    <a:pt x="291715" y="1092552"/>
                  </a:moveTo>
                  <a:cubicBezTo>
                    <a:pt x="288473" y="1091743"/>
                    <a:pt x="270639" y="1103886"/>
                    <a:pt x="260253" y="1111071"/>
                  </a:cubicBezTo>
                  <a:lnTo>
                    <a:pt x="256056" y="1113954"/>
                  </a:lnTo>
                  <a:lnTo>
                    <a:pt x="264861" y="1125297"/>
                  </a:lnTo>
                  <a:lnTo>
                    <a:pt x="298876" y="1108168"/>
                  </a:lnTo>
                  <a:lnTo>
                    <a:pt x="298155" y="1098894"/>
                  </a:lnTo>
                  <a:cubicBezTo>
                    <a:pt x="298020" y="1096330"/>
                    <a:pt x="296939" y="1094351"/>
                    <a:pt x="291715" y="1092552"/>
                  </a:cubicBezTo>
                  <a:close/>
                  <a:moveTo>
                    <a:pt x="693885" y="1091189"/>
                  </a:moveTo>
                  <a:lnTo>
                    <a:pt x="663419" y="1207076"/>
                  </a:lnTo>
                  <a:cubicBezTo>
                    <a:pt x="660898" y="1215732"/>
                    <a:pt x="658378" y="1224027"/>
                    <a:pt x="655858" y="1232323"/>
                  </a:cubicBezTo>
                  <a:lnTo>
                    <a:pt x="678598" y="1259406"/>
                  </a:lnTo>
                  <a:lnTo>
                    <a:pt x="701402" y="1262815"/>
                  </a:lnTo>
                  <a:cubicBezTo>
                    <a:pt x="702126" y="1262815"/>
                    <a:pt x="702126" y="1264564"/>
                    <a:pt x="701040" y="1264564"/>
                  </a:cubicBezTo>
                  <a:lnTo>
                    <a:pt x="680155" y="1261261"/>
                  </a:lnTo>
                  <a:lnTo>
                    <a:pt x="688260" y="1270914"/>
                  </a:lnTo>
                  <a:cubicBezTo>
                    <a:pt x="713822" y="1278849"/>
                    <a:pt x="724622" y="1230880"/>
                    <a:pt x="729303" y="1216814"/>
                  </a:cubicBezTo>
                  <a:cubicBezTo>
                    <a:pt x="739023" y="1188321"/>
                    <a:pt x="747664" y="1159468"/>
                    <a:pt x="756304" y="1130614"/>
                  </a:cubicBezTo>
                  <a:lnTo>
                    <a:pt x="762604" y="1106987"/>
                  </a:lnTo>
                  <a:lnTo>
                    <a:pt x="693885" y="1091189"/>
                  </a:lnTo>
                  <a:close/>
                  <a:moveTo>
                    <a:pt x="792469" y="1039716"/>
                  </a:moveTo>
                  <a:lnTo>
                    <a:pt x="784566" y="1072952"/>
                  </a:lnTo>
                  <a:lnTo>
                    <a:pt x="778957" y="1091153"/>
                  </a:lnTo>
                  <a:lnTo>
                    <a:pt x="836669" y="1096139"/>
                  </a:lnTo>
                  <a:lnTo>
                    <a:pt x="917767" y="1104548"/>
                  </a:lnTo>
                  <a:lnTo>
                    <a:pt x="913385" y="1078128"/>
                  </a:lnTo>
                  <a:lnTo>
                    <a:pt x="910416" y="1077662"/>
                  </a:lnTo>
                  <a:cubicBezTo>
                    <a:pt x="892771" y="1054067"/>
                    <a:pt x="834795" y="1049063"/>
                    <a:pt x="807788" y="1042985"/>
                  </a:cubicBezTo>
                  <a:lnTo>
                    <a:pt x="792469" y="1039716"/>
                  </a:lnTo>
                  <a:close/>
                  <a:moveTo>
                    <a:pt x="710988" y="1023175"/>
                  </a:moveTo>
                  <a:lnTo>
                    <a:pt x="709501" y="1031791"/>
                  </a:lnTo>
                  <a:lnTo>
                    <a:pt x="696397" y="1081636"/>
                  </a:lnTo>
                  <a:lnTo>
                    <a:pt x="740117" y="1087798"/>
                  </a:lnTo>
                  <a:lnTo>
                    <a:pt x="767099" y="1090129"/>
                  </a:lnTo>
                  <a:lnTo>
                    <a:pt x="781183" y="1037308"/>
                  </a:lnTo>
                  <a:lnTo>
                    <a:pt x="730726" y="1026541"/>
                  </a:lnTo>
                  <a:lnTo>
                    <a:pt x="710988" y="1023175"/>
                  </a:lnTo>
                  <a:close/>
                  <a:moveTo>
                    <a:pt x="944000" y="997201"/>
                  </a:moveTo>
                  <a:cubicBezTo>
                    <a:pt x="959675" y="1029272"/>
                    <a:pt x="958217" y="1074677"/>
                    <a:pt x="983370" y="1102784"/>
                  </a:cubicBezTo>
                  <a:cubicBezTo>
                    <a:pt x="986287" y="1106027"/>
                    <a:pt x="983735" y="1112153"/>
                    <a:pt x="978631" y="1110712"/>
                  </a:cubicBezTo>
                  <a:cubicBezTo>
                    <a:pt x="964050" y="1106748"/>
                    <a:pt x="958946" y="1081163"/>
                    <a:pt x="954572" y="1068911"/>
                  </a:cubicBezTo>
                  <a:cubicBezTo>
                    <a:pt x="946916" y="1047290"/>
                    <a:pt x="937438" y="1021345"/>
                    <a:pt x="939990" y="998282"/>
                  </a:cubicBezTo>
                  <a:cubicBezTo>
                    <a:pt x="939990" y="996480"/>
                    <a:pt x="942906" y="995039"/>
                    <a:pt x="944000" y="997201"/>
                  </a:cubicBezTo>
                  <a:close/>
                  <a:moveTo>
                    <a:pt x="730552" y="898202"/>
                  </a:moveTo>
                  <a:cubicBezTo>
                    <a:pt x="757826" y="906500"/>
                    <a:pt x="786535" y="911912"/>
                    <a:pt x="814885" y="915881"/>
                  </a:cubicBezTo>
                  <a:cubicBezTo>
                    <a:pt x="822779" y="916963"/>
                    <a:pt x="819550" y="929591"/>
                    <a:pt x="811655" y="928509"/>
                  </a:cubicBezTo>
                  <a:cubicBezTo>
                    <a:pt x="781152" y="925261"/>
                    <a:pt x="755672" y="915520"/>
                    <a:pt x="729835" y="899284"/>
                  </a:cubicBezTo>
                  <a:cubicBezTo>
                    <a:pt x="729476" y="898923"/>
                    <a:pt x="729835" y="898202"/>
                    <a:pt x="730552" y="898202"/>
                  </a:cubicBezTo>
                  <a:close/>
                  <a:moveTo>
                    <a:pt x="1141114" y="891322"/>
                  </a:moveTo>
                  <a:lnTo>
                    <a:pt x="1129633" y="899813"/>
                  </a:lnTo>
                  <a:lnTo>
                    <a:pt x="1122600" y="899592"/>
                  </a:lnTo>
                  <a:lnTo>
                    <a:pt x="1116342" y="904208"/>
                  </a:lnTo>
                  <a:cubicBezTo>
                    <a:pt x="1051583" y="937741"/>
                    <a:pt x="985745" y="970914"/>
                    <a:pt x="920986" y="1006250"/>
                  </a:cubicBezTo>
                  <a:lnTo>
                    <a:pt x="914226" y="1004234"/>
                  </a:lnTo>
                  <a:lnTo>
                    <a:pt x="918145" y="1014033"/>
                  </a:lnTo>
                  <a:cubicBezTo>
                    <a:pt x="923010" y="1037435"/>
                    <a:pt x="923551" y="1059667"/>
                    <a:pt x="926614" y="1081268"/>
                  </a:cubicBezTo>
                  <a:lnTo>
                    <a:pt x="932301" y="1106054"/>
                  </a:lnTo>
                  <a:lnTo>
                    <a:pt x="932680" y="1106094"/>
                  </a:lnTo>
                  <a:cubicBezTo>
                    <a:pt x="936466" y="1106811"/>
                    <a:pt x="937728" y="1109681"/>
                    <a:pt x="937233" y="1112461"/>
                  </a:cubicBezTo>
                  <a:lnTo>
                    <a:pt x="934775" y="1114851"/>
                  </a:lnTo>
                  <a:lnTo>
                    <a:pt x="950217" y="1144723"/>
                  </a:lnTo>
                  <a:lnTo>
                    <a:pt x="950017" y="1145551"/>
                  </a:lnTo>
                  <a:lnTo>
                    <a:pt x="967756" y="1129567"/>
                  </a:lnTo>
                  <a:cubicBezTo>
                    <a:pt x="1019024" y="1094682"/>
                    <a:pt x="1077172" y="1057768"/>
                    <a:pt x="1135825" y="1029626"/>
                  </a:cubicBezTo>
                  <a:lnTo>
                    <a:pt x="1186546" y="1008140"/>
                  </a:lnTo>
                  <a:lnTo>
                    <a:pt x="1173536" y="996751"/>
                  </a:lnTo>
                  <a:cubicBezTo>
                    <a:pt x="1169038" y="990450"/>
                    <a:pt x="1165259" y="983520"/>
                    <a:pt x="1162740" y="979739"/>
                  </a:cubicBezTo>
                  <a:cubicBezTo>
                    <a:pt x="1147266" y="956337"/>
                    <a:pt x="1133231" y="932576"/>
                    <a:pt x="1121356" y="907014"/>
                  </a:cubicBezTo>
                  <a:cubicBezTo>
                    <a:pt x="1119916" y="903773"/>
                    <a:pt x="1124595" y="900533"/>
                    <a:pt x="1126754" y="904134"/>
                  </a:cubicBezTo>
                  <a:cubicBezTo>
                    <a:pt x="1139349" y="925375"/>
                    <a:pt x="1151225" y="949137"/>
                    <a:pt x="1167059" y="968578"/>
                  </a:cubicBezTo>
                  <a:cubicBezTo>
                    <a:pt x="1175335" y="978299"/>
                    <a:pt x="1190090" y="996661"/>
                    <a:pt x="1204844" y="995580"/>
                  </a:cubicBezTo>
                  <a:lnTo>
                    <a:pt x="1209631" y="993283"/>
                  </a:lnTo>
                  <a:lnTo>
                    <a:pt x="1140492" y="894051"/>
                  </a:lnTo>
                  <a:lnTo>
                    <a:pt x="1141114" y="891322"/>
                  </a:lnTo>
                  <a:close/>
                  <a:moveTo>
                    <a:pt x="1164250" y="874210"/>
                  </a:moveTo>
                  <a:lnTo>
                    <a:pt x="1141927" y="890720"/>
                  </a:lnTo>
                  <a:lnTo>
                    <a:pt x="1144454" y="890827"/>
                  </a:lnTo>
                  <a:lnTo>
                    <a:pt x="1217857" y="989334"/>
                  </a:lnTo>
                  <a:lnTo>
                    <a:pt x="1220408" y="988110"/>
                  </a:lnTo>
                  <a:lnTo>
                    <a:pt x="1227193" y="983517"/>
                  </a:lnTo>
                  <a:lnTo>
                    <a:pt x="1231901" y="969010"/>
                  </a:lnTo>
                  <a:cubicBezTo>
                    <a:pt x="1231918" y="963004"/>
                    <a:pt x="1230119" y="956130"/>
                    <a:pt x="1226072" y="948198"/>
                  </a:cubicBezTo>
                  <a:cubicBezTo>
                    <a:pt x="1216358" y="928366"/>
                    <a:pt x="1202327" y="901323"/>
                    <a:pt x="1186137" y="886539"/>
                  </a:cubicBezTo>
                  <a:cubicBezTo>
                    <a:pt x="1181415" y="882483"/>
                    <a:pt x="1176187" y="878528"/>
                    <a:pt x="1170719" y="875720"/>
                  </a:cubicBezTo>
                  <a:lnTo>
                    <a:pt x="1164250" y="874210"/>
                  </a:lnTo>
                  <a:close/>
                  <a:moveTo>
                    <a:pt x="1277807" y="797835"/>
                  </a:moveTo>
                  <a:cubicBezTo>
                    <a:pt x="1269620" y="798826"/>
                    <a:pt x="1260443" y="805126"/>
                    <a:pt x="1246948" y="813047"/>
                  </a:cubicBezTo>
                  <a:lnTo>
                    <a:pt x="1183444" y="860014"/>
                  </a:lnTo>
                  <a:lnTo>
                    <a:pt x="1188133" y="863517"/>
                  </a:lnTo>
                  <a:cubicBezTo>
                    <a:pt x="1209694" y="884096"/>
                    <a:pt x="1229657" y="919881"/>
                    <a:pt x="1240640" y="947620"/>
                  </a:cubicBezTo>
                  <a:lnTo>
                    <a:pt x="1247023" y="971270"/>
                  </a:lnTo>
                  <a:lnTo>
                    <a:pt x="1304886" y="937976"/>
                  </a:lnTo>
                  <a:cubicBezTo>
                    <a:pt x="1313523" y="933296"/>
                    <a:pt x="1329717" y="927535"/>
                    <a:pt x="1335835" y="920695"/>
                  </a:cubicBezTo>
                  <a:cubicBezTo>
                    <a:pt x="1346631" y="908094"/>
                    <a:pt x="1345551" y="894413"/>
                    <a:pt x="1339073" y="877491"/>
                  </a:cubicBezTo>
                  <a:cubicBezTo>
                    <a:pt x="1331876" y="857330"/>
                    <a:pt x="1315682" y="831768"/>
                    <a:pt x="1302727" y="814487"/>
                  </a:cubicBezTo>
                  <a:cubicBezTo>
                    <a:pt x="1293191" y="801166"/>
                    <a:pt x="1285994" y="796845"/>
                    <a:pt x="1277807" y="797835"/>
                  </a:cubicBezTo>
                  <a:close/>
                  <a:moveTo>
                    <a:pt x="742602" y="686188"/>
                  </a:moveTo>
                  <a:cubicBezTo>
                    <a:pt x="767091" y="692940"/>
                    <a:pt x="791220" y="701115"/>
                    <a:pt x="816068" y="706091"/>
                  </a:cubicBezTo>
                  <a:cubicBezTo>
                    <a:pt x="840557" y="710711"/>
                    <a:pt x="867207" y="708934"/>
                    <a:pt x="891335" y="716042"/>
                  </a:cubicBezTo>
                  <a:cubicBezTo>
                    <a:pt x="893856" y="716397"/>
                    <a:pt x="894216" y="720307"/>
                    <a:pt x="891335" y="721018"/>
                  </a:cubicBezTo>
                  <a:cubicBezTo>
                    <a:pt x="845959" y="732746"/>
                    <a:pt x="780776" y="712488"/>
                    <a:pt x="741162" y="690097"/>
                  </a:cubicBezTo>
                  <a:cubicBezTo>
                    <a:pt x="739001" y="688675"/>
                    <a:pt x="740081" y="685477"/>
                    <a:pt x="742602" y="686188"/>
                  </a:cubicBezTo>
                  <a:close/>
                  <a:moveTo>
                    <a:pt x="771449" y="660006"/>
                  </a:moveTo>
                  <a:cubicBezTo>
                    <a:pt x="765569" y="660941"/>
                    <a:pt x="759245" y="663261"/>
                    <a:pt x="751953" y="667586"/>
                  </a:cubicBezTo>
                  <a:cubicBezTo>
                    <a:pt x="715943" y="688490"/>
                    <a:pt x="737549" y="672632"/>
                    <a:pt x="735028" y="696420"/>
                  </a:cubicBezTo>
                  <a:cubicBezTo>
                    <a:pt x="733588" y="706511"/>
                    <a:pt x="735028" y="716963"/>
                    <a:pt x="733948" y="727055"/>
                  </a:cubicBezTo>
                  <a:cubicBezTo>
                    <a:pt x="727466" y="777873"/>
                    <a:pt x="696858" y="835540"/>
                    <a:pt x="721705" y="885277"/>
                  </a:cubicBezTo>
                  <a:cubicBezTo>
                    <a:pt x="722785" y="887620"/>
                    <a:pt x="721885" y="890053"/>
                    <a:pt x="720219" y="891404"/>
                  </a:cubicBezTo>
                  <a:lnTo>
                    <a:pt x="717985" y="891272"/>
                  </a:lnTo>
                  <a:lnTo>
                    <a:pt x="715565" y="894186"/>
                  </a:lnTo>
                  <a:lnTo>
                    <a:pt x="709607" y="895587"/>
                  </a:lnTo>
                  <a:lnTo>
                    <a:pt x="717602" y="928730"/>
                  </a:lnTo>
                  <a:cubicBezTo>
                    <a:pt x="720100" y="945805"/>
                    <a:pt x="720167" y="962374"/>
                    <a:pt x="718564" y="979272"/>
                  </a:cubicBezTo>
                  <a:lnTo>
                    <a:pt x="713132" y="1010752"/>
                  </a:lnTo>
                  <a:lnTo>
                    <a:pt x="768176" y="1020821"/>
                  </a:lnTo>
                  <a:lnTo>
                    <a:pt x="784683" y="1024439"/>
                  </a:lnTo>
                  <a:lnTo>
                    <a:pt x="807788" y="939821"/>
                  </a:lnTo>
                  <a:cubicBezTo>
                    <a:pt x="808508" y="937296"/>
                    <a:pt x="810668" y="936485"/>
                    <a:pt x="812558" y="936980"/>
                  </a:cubicBezTo>
                  <a:lnTo>
                    <a:pt x="812561" y="936986"/>
                  </a:lnTo>
                  <a:lnTo>
                    <a:pt x="814250" y="929248"/>
                  </a:lnTo>
                  <a:cubicBezTo>
                    <a:pt x="855301" y="900775"/>
                    <a:pt x="874026" y="822204"/>
                    <a:pt x="892391" y="777873"/>
                  </a:cubicBezTo>
                  <a:cubicBezTo>
                    <a:pt x="905354" y="746878"/>
                    <a:pt x="938123" y="687409"/>
                    <a:pt x="883389" y="680561"/>
                  </a:cubicBezTo>
                  <a:cubicBezTo>
                    <a:pt x="864303" y="678038"/>
                    <a:pt x="845578" y="676236"/>
                    <a:pt x="826493" y="672272"/>
                  </a:cubicBezTo>
                  <a:cubicBezTo>
                    <a:pt x="802727" y="666865"/>
                    <a:pt x="789088" y="657202"/>
                    <a:pt x="771449" y="660006"/>
                  </a:cubicBezTo>
                  <a:close/>
                  <a:moveTo>
                    <a:pt x="1675035" y="616091"/>
                  </a:moveTo>
                  <a:lnTo>
                    <a:pt x="1674630" y="617926"/>
                  </a:lnTo>
                  <a:lnTo>
                    <a:pt x="1677791" y="619079"/>
                  </a:lnTo>
                  <a:cubicBezTo>
                    <a:pt x="1680271" y="624052"/>
                    <a:pt x="1680625" y="629026"/>
                    <a:pt x="1683813" y="633999"/>
                  </a:cubicBezTo>
                  <a:lnTo>
                    <a:pt x="1693510" y="639788"/>
                  </a:lnTo>
                  <a:lnTo>
                    <a:pt x="1693023" y="647143"/>
                  </a:lnTo>
                  <a:cubicBezTo>
                    <a:pt x="1695148" y="645722"/>
                    <a:pt x="1696919" y="644301"/>
                    <a:pt x="1698691" y="642880"/>
                  </a:cubicBezTo>
                  <a:lnTo>
                    <a:pt x="1693510" y="639788"/>
                  </a:lnTo>
                  <a:lnTo>
                    <a:pt x="1693908" y="633777"/>
                  </a:lnTo>
                  <a:cubicBezTo>
                    <a:pt x="1693023" y="629470"/>
                    <a:pt x="1690897" y="625473"/>
                    <a:pt x="1687355" y="622276"/>
                  </a:cubicBezTo>
                  <a:cubicBezTo>
                    <a:pt x="1683813" y="619079"/>
                    <a:pt x="1679916" y="617303"/>
                    <a:pt x="1675311" y="616237"/>
                  </a:cubicBezTo>
                  <a:lnTo>
                    <a:pt x="1675035" y="616091"/>
                  </a:lnTo>
                  <a:close/>
                  <a:moveTo>
                    <a:pt x="801313" y="591315"/>
                  </a:moveTo>
                  <a:cubicBezTo>
                    <a:pt x="818470" y="600024"/>
                    <a:pt x="834556" y="607644"/>
                    <a:pt x="853143" y="610547"/>
                  </a:cubicBezTo>
                  <a:cubicBezTo>
                    <a:pt x="869943" y="613087"/>
                    <a:pt x="887101" y="606555"/>
                    <a:pt x="902829" y="610910"/>
                  </a:cubicBezTo>
                  <a:cubicBezTo>
                    <a:pt x="904616" y="611635"/>
                    <a:pt x="905331" y="613812"/>
                    <a:pt x="904258" y="615627"/>
                  </a:cubicBezTo>
                  <a:cubicBezTo>
                    <a:pt x="892463" y="627964"/>
                    <a:pt x="868871" y="625424"/>
                    <a:pt x="853500" y="623247"/>
                  </a:cubicBezTo>
                  <a:cubicBezTo>
                    <a:pt x="832768" y="619981"/>
                    <a:pt x="813109" y="610547"/>
                    <a:pt x="799168" y="594218"/>
                  </a:cubicBezTo>
                  <a:cubicBezTo>
                    <a:pt x="797738" y="592767"/>
                    <a:pt x="799526" y="590227"/>
                    <a:pt x="801313" y="591315"/>
                  </a:cubicBezTo>
                  <a:close/>
                  <a:moveTo>
                    <a:pt x="806255" y="572764"/>
                  </a:moveTo>
                  <a:cubicBezTo>
                    <a:pt x="862226" y="581750"/>
                    <a:pt x="913864" y="583187"/>
                    <a:pt x="970197" y="574920"/>
                  </a:cubicBezTo>
                  <a:cubicBezTo>
                    <a:pt x="971641" y="574920"/>
                    <a:pt x="972002" y="577436"/>
                    <a:pt x="970919" y="577796"/>
                  </a:cubicBezTo>
                  <a:cubicBezTo>
                    <a:pt x="917114" y="591454"/>
                    <a:pt x="858254" y="591095"/>
                    <a:pt x="805533" y="575280"/>
                  </a:cubicBezTo>
                  <a:cubicBezTo>
                    <a:pt x="804088" y="574920"/>
                    <a:pt x="804810" y="572764"/>
                    <a:pt x="806255" y="572764"/>
                  </a:cubicBezTo>
                  <a:close/>
                  <a:moveTo>
                    <a:pt x="983764" y="363413"/>
                  </a:moveTo>
                  <a:cubicBezTo>
                    <a:pt x="984847" y="361627"/>
                    <a:pt x="987012" y="362698"/>
                    <a:pt x="987372" y="364484"/>
                  </a:cubicBezTo>
                  <a:cubicBezTo>
                    <a:pt x="988094" y="385558"/>
                    <a:pt x="993506" y="406275"/>
                    <a:pt x="1012989" y="418419"/>
                  </a:cubicBezTo>
                  <a:cubicBezTo>
                    <a:pt x="1015154" y="419491"/>
                    <a:pt x="1017680" y="421634"/>
                    <a:pt x="1019844" y="420919"/>
                  </a:cubicBezTo>
                  <a:cubicBezTo>
                    <a:pt x="1023452" y="420205"/>
                    <a:pt x="1023091" y="416276"/>
                    <a:pt x="1023091" y="413061"/>
                  </a:cubicBezTo>
                  <a:cubicBezTo>
                    <a:pt x="1023452" y="407704"/>
                    <a:pt x="1022731" y="402703"/>
                    <a:pt x="1021287" y="397345"/>
                  </a:cubicBezTo>
                  <a:cubicBezTo>
                    <a:pt x="1018040" y="386630"/>
                    <a:pt x="1012268" y="377343"/>
                    <a:pt x="1003608" y="370199"/>
                  </a:cubicBezTo>
                  <a:cubicBezTo>
                    <a:pt x="1001804" y="368770"/>
                    <a:pt x="1003969" y="366270"/>
                    <a:pt x="1005773" y="367342"/>
                  </a:cubicBezTo>
                  <a:cubicBezTo>
                    <a:pt x="1018762" y="375914"/>
                    <a:pt x="1027782" y="387701"/>
                    <a:pt x="1030668" y="403417"/>
                  </a:cubicBezTo>
                  <a:cubicBezTo>
                    <a:pt x="1032111" y="411633"/>
                    <a:pt x="1033915" y="432707"/>
                    <a:pt x="1019844" y="430921"/>
                  </a:cubicBezTo>
                  <a:cubicBezTo>
                    <a:pt x="1006495" y="429135"/>
                    <a:pt x="993506" y="414133"/>
                    <a:pt x="987733" y="403060"/>
                  </a:cubicBezTo>
                  <a:cubicBezTo>
                    <a:pt x="981239" y="390559"/>
                    <a:pt x="978713" y="376629"/>
                    <a:pt x="983764" y="363413"/>
                  </a:cubicBezTo>
                  <a:close/>
                  <a:moveTo>
                    <a:pt x="835502" y="230668"/>
                  </a:moveTo>
                  <a:lnTo>
                    <a:pt x="767430" y="269167"/>
                  </a:lnTo>
                  <a:cubicBezTo>
                    <a:pt x="694122" y="328598"/>
                    <a:pt x="654256" y="423161"/>
                    <a:pt x="723870" y="511032"/>
                  </a:cubicBezTo>
                  <a:cubicBezTo>
                    <a:pt x="742128" y="533744"/>
                    <a:pt x="808039" y="595648"/>
                    <a:pt x="777956" y="628640"/>
                  </a:cubicBezTo>
                  <a:lnTo>
                    <a:pt x="759754" y="640185"/>
                  </a:lnTo>
                  <a:lnTo>
                    <a:pt x="791558" y="649504"/>
                  </a:lnTo>
                  <a:cubicBezTo>
                    <a:pt x="804347" y="654048"/>
                    <a:pt x="817401" y="658756"/>
                    <a:pt x="829374" y="661099"/>
                  </a:cubicBezTo>
                  <a:cubicBezTo>
                    <a:pt x="841257" y="663351"/>
                    <a:pt x="855121" y="664320"/>
                    <a:pt x="868748" y="665610"/>
                  </a:cubicBezTo>
                  <a:lnTo>
                    <a:pt x="892244" y="669594"/>
                  </a:lnTo>
                  <a:lnTo>
                    <a:pt x="884515" y="659131"/>
                  </a:lnTo>
                  <a:cubicBezTo>
                    <a:pt x="872299" y="620914"/>
                    <a:pt x="971793" y="594904"/>
                    <a:pt x="988768" y="585446"/>
                  </a:cubicBezTo>
                  <a:cubicBezTo>
                    <a:pt x="1046250" y="553378"/>
                    <a:pt x="1073195" y="492485"/>
                    <a:pt x="1068884" y="427629"/>
                  </a:cubicBezTo>
                  <a:cubicBezTo>
                    <a:pt x="1066908" y="396462"/>
                    <a:pt x="1057208" y="369078"/>
                    <a:pt x="1045038" y="342595"/>
                  </a:cubicBezTo>
                  <a:lnTo>
                    <a:pt x="1007349" y="264976"/>
                  </a:lnTo>
                  <a:lnTo>
                    <a:pt x="985778" y="272234"/>
                  </a:lnTo>
                  <a:cubicBezTo>
                    <a:pt x="961092" y="274973"/>
                    <a:pt x="930429" y="265690"/>
                    <a:pt x="909896" y="263018"/>
                  </a:cubicBezTo>
                  <a:cubicBezTo>
                    <a:pt x="896028" y="261416"/>
                    <a:pt x="880809" y="260080"/>
                    <a:pt x="867301" y="255717"/>
                  </a:cubicBezTo>
                  <a:lnTo>
                    <a:pt x="835502" y="230668"/>
                  </a:lnTo>
                  <a:close/>
                  <a:moveTo>
                    <a:pt x="932829" y="216492"/>
                  </a:moveTo>
                  <a:cubicBezTo>
                    <a:pt x="957950" y="219852"/>
                    <a:pt x="982393" y="227570"/>
                    <a:pt x="1001876" y="240102"/>
                  </a:cubicBezTo>
                  <a:cubicBezTo>
                    <a:pt x="1006927" y="243371"/>
                    <a:pt x="1004041" y="251726"/>
                    <a:pt x="997908" y="250273"/>
                  </a:cubicBezTo>
                  <a:cubicBezTo>
                    <a:pt x="976621" y="244098"/>
                    <a:pt x="956777" y="234653"/>
                    <a:pt x="935129" y="229931"/>
                  </a:cubicBezTo>
                  <a:cubicBezTo>
                    <a:pt x="910235" y="224846"/>
                    <a:pt x="885340" y="224846"/>
                    <a:pt x="860084" y="224119"/>
                  </a:cubicBezTo>
                  <a:cubicBezTo>
                    <a:pt x="857559" y="224119"/>
                    <a:pt x="856476" y="219761"/>
                    <a:pt x="859723" y="219034"/>
                  </a:cubicBezTo>
                  <a:cubicBezTo>
                    <a:pt x="881912" y="214131"/>
                    <a:pt x="907709" y="213132"/>
                    <a:pt x="932829" y="216492"/>
                  </a:cubicBezTo>
                  <a:close/>
                  <a:moveTo>
                    <a:pt x="900269" y="58776"/>
                  </a:moveTo>
                  <a:cubicBezTo>
                    <a:pt x="927242" y="70741"/>
                    <a:pt x="956732" y="76905"/>
                    <a:pt x="985143" y="85607"/>
                  </a:cubicBezTo>
                  <a:cubicBezTo>
                    <a:pt x="1009599" y="93221"/>
                    <a:pt x="1025783" y="95034"/>
                    <a:pt x="1051317" y="91771"/>
                  </a:cubicBezTo>
                  <a:cubicBezTo>
                    <a:pt x="1053834" y="91771"/>
                    <a:pt x="1054554" y="94672"/>
                    <a:pt x="1053834" y="96122"/>
                  </a:cubicBezTo>
                  <a:cubicBezTo>
                    <a:pt x="1044484" y="116789"/>
                    <a:pt x="1016432" y="108450"/>
                    <a:pt x="999169" y="103374"/>
                  </a:cubicBezTo>
                  <a:cubicBezTo>
                    <a:pt x="967521" y="93947"/>
                    <a:pt x="921487" y="86695"/>
                    <a:pt x="898471" y="60952"/>
                  </a:cubicBezTo>
                  <a:cubicBezTo>
                    <a:pt x="897751" y="59864"/>
                    <a:pt x="898830" y="58414"/>
                    <a:pt x="900269" y="58776"/>
                  </a:cubicBezTo>
                  <a:close/>
                  <a:moveTo>
                    <a:pt x="932187" y="435"/>
                  </a:moveTo>
                  <a:cubicBezTo>
                    <a:pt x="959939" y="2456"/>
                    <a:pt x="989085" y="10990"/>
                    <a:pt x="1007437" y="14763"/>
                  </a:cubicBezTo>
                  <a:cubicBezTo>
                    <a:pt x="1045939" y="22668"/>
                    <a:pt x="1116466" y="34526"/>
                    <a:pt x="1110349" y="89862"/>
                  </a:cubicBezTo>
                  <a:cubicBezTo>
                    <a:pt x="1108190" y="108906"/>
                    <a:pt x="1098475" y="111062"/>
                    <a:pt x="1086960" y="122560"/>
                  </a:cubicBezTo>
                  <a:cubicBezTo>
                    <a:pt x="1067169" y="142323"/>
                    <a:pt x="1054575" y="166219"/>
                    <a:pt x="1045444" y="191865"/>
                  </a:cubicBezTo>
                  <a:lnTo>
                    <a:pt x="1025338" y="269260"/>
                  </a:lnTo>
                  <a:lnTo>
                    <a:pt x="1048883" y="305398"/>
                  </a:lnTo>
                  <a:cubicBezTo>
                    <a:pt x="1077394" y="360475"/>
                    <a:pt x="1091608" y="427358"/>
                    <a:pt x="1078944" y="484918"/>
                  </a:cubicBezTo>
                  <a:cubicBezTo>
                    <a:pt x="1071399" y="518788"/>
                    <a:pt x="1055232" y="549775"/>
                    <a:pt x="1029006" y="572474"/>
                  </a:cubicBezTo>
                  <a:cubicBezTo>
                    <a:pt x="1014635" y="585085"/>
                    <a:pt x="998109" y="593733"/>
                    <a:pt x="980864" y="601660"/>
                  </a:cubicBezTo>
                  <a:cubicBezTo>
                    <a:pt x="965147" y="608280"/>
                    <a:pt x="893041" y="625384"/>
                    <a:pt x="896199" y="657557"/>
                  </a:cubicBezTo>
                  <a:lnTo>
                    <a:pt x="902108" y="671267"/>
                  </a:lnTo>
                  <a:lnTo>
                    <a:pt x="906705" y="672046"/>
                  </a:lnTo>
                  <a:cubicBezTo>
                    <a:pt x="928581" y="679120"/>
                    <a:pt x="940644" y="693897"/>
                    <a:pt x="925160" y="729217"/>
                  </a:cubicBezTo>
                  <a:cubicBezTo>
                    <a:pt x="903914" y="777513"/>
                    <a:pt x="883028" y="825809"/>
                    <a:pt x="863223" y="874825"/>
                  </a:cubicBezTo>
                  <a:cubicBezTo>
                    <a:pt x="852780" y="900775"/>
                    <a:pt x="844858" y="924562"/>
                    <a:pt x="820732" y="940781"/>
                  </a:cubicBezTo>
                  <a:lnTo>
                    <a:pt x="813794" y="938944"/>
                  </a:lnTo>
                  <a:lnTo>
                    <a:pt x="815708" y="941985"/>
                  </a:lnTo>
                  <a:lnTo>
                    <a:pt x="795536" y="1026817"/>
                  </a:lnTo>
                  <a:lnTo>
                    <a:pt x="879087" y="1045130"/>
                  </a:lnTo>
                  <a:cubicBezTo>
                    <a:pt x="889170" y="1047633"/>
                    <a:pt x="897092" y="1049778"/>
                    <a:pt x="904069" y="1053308"/>
                  </a:cubicBezTo>
                  <a:lnTo>
                    <a:pt x="910159" y="1058508"/>
                  </a:lnTo>
                  <a:lnTo>
                    <a:pt x="905488" y="1016239"/>
                  </a:lnTo>
                  <a:cubicBezTo>
                    <a:pt x="902560" y="1002963"/>
                    <a:pt x="897245" y="990452"/>
                    <a:pt x="886434" y="978031"/>
                  </a:cubicBezTo>
                  <a:cubicBezTo>
                    <a:pt x="871660" y="961110"/>
                    <a:pt x="854363" y="946349"/>
                    <a:pt x="839949" y="928707"/>
                  </a:cubicBezTo>
                  <a:cubicBezTo>
                    <a:pt x="837426" y="925107"/>
                    <a:pt x="841390" y="920427"/>
                    <a:pt x="844994" y="923307"/>
                  </a:cubicBezTo>
                  <a:cubicBezTo>
                    <a:pt x="866074" y="940858"/>
                    <a:pt x="892425" y="962055"/>
                    <a:pt x="907475" y="987352"/>
                  </a:cubicBezTo>
                  <a:lnTo>
                    <a:pt x="912336" y="999506"/>
                  </a:lnTo>
                  <a:lnTo>
                    <a:pt x="913791" y="993991"/>
                  </a:lnTo>
                  <a:cubicBezTo>
                    <a:pt x="956963" y="970914"/>
                    <a:pt x="1000136" y="948198"/>
                    <a:pt x="1043308" y="925121"/>
                  </a:cubicBezTo>
                  <a:cubicBezTo>
                    <a:pt x="1059498" y="916107"/>
                    <a:pt x="1077127" y="908174"/>
                    <a:pt x="1093676" y="898799"/>
                  </a:cubicBezTo>
                  <a:cubicBezTo>
                    <a:pt x="1107707" y="890506"/>
                    <a:pt x="1119939" y="882934"/>
                    <a:pt x="1130373" y="868871"/>
                  </a:cubicBezTo>
                  <a:cubicBezTo>
                    <a:pt x="1133251" y="864544"/>
                    <a:pt x="1133970" y="858054"/>
                    <a:pt x="1137928" y="854448"/>
                  </a:cubicBezTo>
                  <a:cubicBezTo>
                    <a:pt x="1143504" y="849400"/>
                    <a:pt x="1149424" y="847085"/>
                    <a:pt x="1155514" y="846959"/>
                  </a:cubicBezTo>
                  <a:cubicBezTo>
                    <a:pt x="1160843" y="846850"/>
                    <a:pt x="1166302" y="848417"/>
                    <a:pt x="1171777" y="851298"/>
                  </a:cubicBezTo>
                  <a:lnTo>
                    <a:pt x="1173560" y="852630"/>
                  </a:lnTo>
                  <a:lnTo>
                    <a:pt x="1202730" y="831093"/>
                  </a:lnTo>
                  <a:cubicBezTo>
                    <a:pt x="1230755" y="812597"/>
                    <a:pt x="1259544" y="795225"/>
                    <a:pt x="1288693" y="777764"/>
                  </a:cubicBezTo>
                  <a:cubicBezTo>
                    <a:pt x="1291571" y="775964"/>
                    <a:pt x="1295890" y="777044"/>
                    <a:pt x="1297329" y="779924"/>
                  </a:cubicBezTo>
                  <a:lnTo>
                    <a:pt x="1337605" y="856354"/>
                  </a:lnTo>
                  <a:lnTo>
                    <a:pt x="1416879" y="798917"/>
                  </a:lnTo>
                  <a:cubicBezTo>
                    <a:pt x="1460446" y="770298"/>
                    <a:pt x="1506287" y="744002"/>
                    <a:pt x="1552658" y="719272"/>
                  </a:cubicBezTo>
                  <a:lnTo>
                    <a:pt x="1690288" y="649696"/>
                  </a:lnTo>
                  <a:lnTo>
                    <a:pt x="1674957" y="641104"/>
                  </a:lnTo>
                  <a:cubicBezTo>
                    <a:pt x="1672832" y="637907"/>
                    <a:pt x="1671061" y="633733"/>
                    <a:pt x="1670573" y="629514"/>
                  </a:cubicBezTo>
                  <a:lnTo>
                    <a:pt x="1673637" y="618575"/>
                  </a:lnTo>
                  <a:lnTo>
                    <a:pt x="1501289" y="721857"/>
                  </a:lnTo>
                  <a:cubicBezTo>
                    <a:pt x="1443303" y="756300"/>
                    <a:pt x="1384776" y="789618"/>
                    <a:pt x="1324716" y="818973"/>
                  </a:cubicBezTo>
                  <a:cubicBezTo>
                    <a:pt x="1322191" y="820054"/>
                    <a:pt x="1320026" y="816812"/>
                    <a:pt x="1322191" y="815371"/>
                  </a:cubicBezTo>
                  <a:cubicBezTo>
                    <a:pt x="1377381" y="777552"/>
                    <a:pt x="1435277" y="742973"/>
                    <a:pt x="1493804" y="709386"/>
                  </a:cubicBezTo>
                  <a:lnTo>
                    <a:pt x="1667681" y="610213"/>
                  </a:lnTo>
                  <a:lnTo>
                    <a:pt x="1667518" y="608421"/>
                  </a:lnTo>
                  <a:cubicBezTo>
                    <a:pt x="1669644" y="607000"/>
                    <a:pt x="1670352" y="605224"/>
                    <a:pt x="1673186" y="604869"/>
                  </a:cubicBezTo>
                  <a:cubicBezTo>
                    <a:pt x="1676020" y="604514"/>
                    <a:pt x="1679916" y="605224"/>
                    <a:pt x="1682396" y="606290"/>
                  </a:cubicBezTo>
                  <a:cubicBezTo>
                    <a:pt x="1688064" y="608066"/>
                    <a:pt x="1693023" y="610908"/>
                    <a:pt x="1697274" y="615526"/>
                  </a:cubicBezTo>
                  <a:cubicBezTo>
                    <a:pt x="1705775" y="624407"/>
                    <a:pt x="1708609" y="637907"/>
                    <a:pt x="1704358" y="649985"/>
                  </a:cubicBezTo>
                  <a:cubicBezTo>
                    <a:pt x="1703650" y="652117"/>
                    <a:pt x="1701524" y="654959"/>
                    <a:pt x="1699045" y="654603"/>
                  </a:cubicBezTo>
                  <a:lnTo>
                    <a:pt x="1698564" y="654334"/>
                  </a:lnTo>
                  <a:lnTo>
                    <a:pt x="1697373" y="658718"/>
                  </a:lnTo>
                  <a:cubicBezTo>
                    <a:pt x="1635914" y="690681"/>
                    <a:pt x="1574815" y="723004"/>
                    <a:pt x="1514794" y="757481"/>
                  </a:cubicBezTo>
                  <a:cubicBezTo>
                    <a:pt x="1484604" y="774361"/>
                    <a:pt x="1455223" y="792856"/>
                    <a:pt x="1425752" y="811128"/>
                  </a:cubicBezTo>
                  <a:lnTo>
                    <a:pt x="1340117" y="861123"/>
                  </a:lnTo>
                  <a:lnTo>
                    <a:pt x="1342672" y="865971"/>
                  </a:lnTo>
                  <a:cubicBezTo>
                    <a:pt x="1348430" y="877131"/>
                    <a:pt x="1365703" y="895133"/>
                    <a:pt x="1363184" y="908814"/>
                  </a:cubicBezTo>
                  <a:cubicBezTo>
                    <a:pt x="1359226" y="934376"/>
                    <a:pt x="1316042" y="946617"/>
                    <a:pt x="1295890" y="957778"/>
                  </a:cubicBezTo>
                  <a:cubicBezTo>
                    <a:pt x="1282395" y="965338"/>
                    <a:pt x="1268360" y="974609"/>
                    <a:pt x="1254056" y="983295"/>
                  </a:cubicBezTo>
                  <a:lnTo>
                    <a:pt x="1247250" y="986741"/>
                  </a:lnTo>
                  <a:lnTo>
                    <a:pt x="1242599" y="1000340"/>
                  </a:lnTo>
                  <a:cubicBezTo>
                    <a:pt x="1229579" y="1014994"/>
                    <a:pt x="1200978" y="1015806"/>
                    <a:pt x="1182899" y="1023919"/>
                  </a:cubicBezTo>
                  <a:cubicBezTo>
                    <a:pt x="1126415" y="1050241"/>
                    <a:pt x="1071011" y="1080529"/>
                    <a:pt x="1017045" y="1111899"/>
                  </a:cubicBezTo>
                  <a:cubicBezTo>
                    <a:pt x="990782" y="1127043"/>
                    <a:pt x="963799" y="1142187"/>
                    <a:pt x="942213" y="1163822"/>
                  </a:cubicBezTo>
                  <a:cubicBezTo>
                    <a:pt x="922785" y="1182572"/>
                    <a:pt x="910193" y="1206730"/>
                    <a:pt x="891845" y="1226202"/>
                  </a:cubicBezTo>
                  <a:cubicBezTo>
                    <a:pt x="876375" y="1242788"/>
                    <a:pt x="857127" y="1255498"/>
                    <a:pt x="836350" y="1265189"/>
                  </a:cubicBezTo>
                  <a:lnTo>
                    <a:pt x="790077" y="1280121"/>
                  </a:lnTo>
                  <a:lnTo>
                    <a:pt x="836648" y="1319527"/>
                  </a:lnTo>
                  <a:cubicBezTo>
                    <a:pt x="854384" y="1334571"/>
                    <a:pt x="870771" y="1350966"/>
                    <a:pt x="883375" y="1374028"/>
                  </a:cubicBezTo>
                  <a:cubicBezTo>
                    <a:pt x="902822" y="1409341"/>
                    <a:pt x="912906" y="1450060"/>
                    <a:pt x="911465" y="1490417"/>
                  </a:cubicBezTo>
                  <a:cubicBezTo>
                    <a:pt x="908224" y="1576538"/>
                    <a:pt x="854565" y="1666983"/>
                    <a:pt x="774255" y="1701935"/>
                  </a:cubicBezTo>
                  <a:cubicBezTo>
                    <a:pt x="728878" y="1721754"/>
                    <a:pt x="679540" y="1715628"/>
                    <a:pt x="631643" y="1708421"/>
                  </a:cubicBezTo>
                  <a:cubicBezTo>
                    <a:pt x="572221" y="1700134"/>
                    <a:pt x="509558" y="1690405"/>
                    <a:pt x="453377" y="1668064"/>
                  </a:cubicBezTo>
                  <a:cubicBezTo>
                    <a:pt x="372348" y="1635994"/>
                    <a:pt x="326251" y="1564647"/>
                    <a:pt x="333093" y="1476725"/>
                  </a:cubicBezTo>
                  <a:cubicBezTo>
                    <a:pt x="333453" y="1473121"/>
                    <a:pt x="338855" y="1472761"/>
                    <a:pt x="339215" y="1476725"/>
                  </a:cubicBezTo>
                  <a:cubicBezTo>
                    <a:pt x="344257" y="1525370"/>
                    <a:pt x="349659" y="1572214"/>
                    <a:pt x="384592" y="1609329"/>
                  </a:cubicBezTo>
                  <a:cubicBezTo>
                    <a:pt x="414123" y="1641038"/>
                    <a:pt x="456258" y="1657254"/>
                    <a:pt x="496953" y="1668064"/>
                  </a:cubicBezTo>
                  <a:cubicBezTo>
                    <a:pt x="575822" y="1688963"/>
                    <a:pt x="690344" y="1719232"/>
                    <a:pt x="767772" y="1684279"/>
                  </a:cubicBezTo>
                  <a:cubicBezTo>
                    <a:pt x="857086" y="1644281"/>
                    <a:pt x="913266" y="1536541"/>
                    <a:pt x="893099" y="1440691"/>
                  </a:cubicBezTo>
                  <a:cubicBezTo>
                    <a:pt x="885176" y="1403576"/>
                    <a:pt x="867169" y="1368623"/>
                    <a:pt x="840880" y="1341598"/>
                  </a:cubicBezTo>
                  <a:cubicBezTo>
                    <a:pt x="830076" y="1330247"/>
                    <a:pt x="817021" y="1321779"/>
                    <a:pt x="804596" y="1312771"/>
                  </a:cubicBezTo>
                  <a:lnTo>
                    <a:pt x="783036" y="1291497"/>
                  </a:lnTo>
                  <a:lnTo>
                    <a:pt x="767096" y="1309453"/>
                  </a:lnTo>
                  <a:cubicBezTo>
                    <a:pt x="740424" y="1322768"/>
                    <a:pt x="698034" y="1311506"/>
                    <a:pt x="673695" y="1308792"/>
                  </a:cubicBezTo>
                  <a:cubicBezTo>
                    <a:pt x="638809" y="1304721"/>
                    <a:pt x="594797" y="1298207"/>
                    <a:pt x="570407" y="1272154"/>
                  </a:cubicBezTo>
                  <a:lnTo>
                    <a:pt x="554999" y="1241675"/>
                  </a:lnTo>
                  <a:lnTo>
                    <a:pt x="552554" y="1250503"/>
                  </a:lnTo>
                  <a:cubicBezTo>
                    <a:pt x="514725" y="1267053"/>
                    <a:pt x="471132" y="1283604"/>
                    <a:pt x="430421" y="1267773"/>
                  </a:cubicBezTo>
                  <a:cubicBezTo>
                    <a:pt x="389350" y="1251582"/>
                    <a:pt x="349719" y="1203729"/>
                    <a:pt x="325581" y="1168109"/>
                  </a:cubicBezTo>
                  <a:cubicBezTo>
                    <a:pt x="318916" y="1158395"/>
                    <a:pt x="314232" y="1148950"/>
                    <a:pt x="310224" y="1139236"/>
                  </a:cubicBezTo>
                  <a:lnTo>
                    <a:pt x="301726" y="1116311"/>
                  </a:lnTo>
                  <a:lnTo>
                    <a:pt x="271668" y="1134065"/>
                  </a:lnTo>
                  <a:lnTo>
                    <a:pt x="309804" y="1183194"/>
                  </a:lnTo>
                  <a:cubicBezTo>
                    <a:pt x="311243" y="1184634"/>
                    <a:pt x="311603" y="1186794"/>
                    <a:pt x="309804" y="1188595"/>
                  </a:cubicBezTo>
                  <a:cubicBezTo>
                    <a:pt x="282099" y="1215960"/>
                    <a:pt x="254393" y="1242966"/>
                    <a:pt x="225609" y="1269611"/>
                  </a:cubicBezTo>
                  <a:cubicBezTo>
                    <a:pt x="223810" y="1271411"/>
                    <a:pt x="220571" y="1272492"/>
                    <a:pt x="218053" y="1270691"/>
                  </a:cubicBezTo>
                  <a:lnTo>
                    <a:pt x="166333" y="1234514"/>
                  </a:lnTo>
                  <a:lnTo>
                    <a:pt x="148672" y="1254665"/>
                  </a:lnTo>
                  <a:cubicBezTo>
                    <a:pt x="148310" y="1255027"/>
                    <a:pt x="146863" y="1254665"/>
                    <a:pt x="147225" y="1253942"/>
                  </a:cubicBezTo>
                  <a:lnTo>
                    <a:pt x="159686" y="1229865"/>
                  </a:lnTo>
                  <a:lnTo>
                    <a:pt x="144950" y="1219558"/>
                  </a:lnTo>
                  <a:lnTo>
                    <a:pt x="119344" y="1249105"/>
                  </a:lnTo>
                  <a:lnTo>
                    <a:pt x="122687" y="1246942"/>
                  </a:lnTo>
                  <a:cubicBezTo>
                    <a:pt x="238468" y="1274245"/>
                    <a:pt x="313130" y="1353280"/>
                    <a:pt x="348838" y="1463570"/>
                  </a:cubicBezTo>
                  <a:lnTo>
                    <a:pt x="348290" y="1463505"/>
                  </a:lnTo>
                  <a:lnTo>
                    <a:pt x="347035" y="1459978"/>
                  </a:lnTo>
                  <a:cubicBezTo>
                    <a:pt x="346314" y="1459259"/>
                    <a:pt x="345592" y="1458541"/>
                    <a:pt x="344871" y="1457822"/>
                  </a:cubicBezTo>
                  <a:cubicBezTo>
                    <a:pt x="341985" y="1454948"/>
                    <a:pt x="337657" y="1456385"/>
                    <a:pt x="335493" y="1459259"/>
                  </a:cubicBezTo>
                  <a:cubicBezTo>
                    <a:pt x="334772" y="1459978"/>
                    <a:pt x="334050" y="1461055"/>
                    <a:pt x="333689" y="1461774"/>
                  </a:cubicBezTo>
                  <a:lnTo>
                    <a:pt x="348290" y="1463505"/>
                  </a:lnTo>
                  <a:lnTo>
                    <a:pt x="349464" y="1466803"/>
                  </a:lnTo>
                  <a:cubicBezTo>
                    <a:pt x="348162" y="1473337"/>
                    <a:pt x="337477" y="1477851"/>
                    <a:pt x="333689" y="1470037"/>
                  </a:cubicBezTo>
                  <a:cubicBezTo>
                    <a:pt x="314212" y="1427645"/>
                    <a:pt x="298703" y="1383816"/>
                    <a:pt x="268405" y="1347532"/>
                  </a:cubicBezTo>
                  <a:cubicBezTo>
                    <a:pt x="232336" y="1304062"/>
                    <a:pt x="173183" y="1275322"/>
                    <a:pt x="120523" y="1255923"/>
                  </a:cubicBezTo>
                  <a:lnTo>
                    <a:pt x="117745" y="1250950"/>
                  </a:lnTo>
                  <a:lnTo>
                    <a:pt x="116261" y="1252662"/>
                  </a:lnTo>
                  <a:cubicBezTo>
                    <a:pt x="114820" y="1254460"/>
                    <a:pt x="111938" y="1251942"/>
                    <a:pt x="113019" y="1249783"/>
                  </a:cubicBezTo>
                  <a:lnTo>
                    <a:pt x="136565" y="1213693"/>
                  </a:lnTo>
                  <a:lnTo>
                    <a:pt x="12492" y="1126906"/>
                  </a:lnTo>
                  <a:lnTo>
                    <a:pt x="17074" y="1121707"/>
                  </a:lnTo>
                  <a:lnTo>
                    <a:pt x="142430" y="1204704"/>
                  </a:lnTo>
                  <a:lnTo>
                    <a:pt x="147915" y="1196297"/>
                  </a:lnTo>
                  <a:cubicBezTo>
                    <a:pt x="161509" y="1179623"/>
                    <a:pt x="176855" y="1164107"/>
                    <a:pt x="193315" y="1149760"/>
                  </a:cubicBezTo>
                  <a:lnTo>
                    <a:pt x="241933" y="1117078"/>
                  </a:lnTo>
                  <a:lnTo>
                    <a:pt x="204740" y="1074452"/>
                  </a:lnTo>
                  <a:cubicBezTo>
                    <a:pt x="191787" y="1059329"/>
                    <a:pt x="169838" y="1019721"/>
                    <a:pt x="151848" y="1011439"/>
                  </a:cubicBezTo>
                  <a:cubicBezTo>
                    <a:pt x="128101" y="1000367"/>
                    <a:pt x="72780" y="1058766"/>
                    <a:pt x="37496" y="1098532"/>
                  </a:cubicBezTo>
                  <a:lnTo>
                    <a:pt x="17074" y="1121707"/>
                  </a:lnTo>
                  <a:lnTo>
                    <a:pt x="13681" y="1119461"/>
                  </a:lnTo>
                  <a:cubicBezTo>
                    <a:pt x="9723" y="1117300"/>
                    <a:pt x="6845" y="1122701"/>
                    <a:pt x="10083" y="1125222"/>
                  </a:cubicBezTo>
                  <a:lnTo>
                    <a:pt x="12492" y="1126906"/>
                  </a:lnTo>
                  <a:lnTo>
                    <a:pt x="10803" y="1128823"/>
                  </a:lnTo>
                  <a:cubicBezTo>
                    <a:pt x="5406" y="1134944"/>
                    <a:pt x="-3949" y="1125942"/>
                    <a:pt x="1808" y="1119461"/>
                  </a:cubicBezTo>
                  <a:cubicBezTo>
                    <a:pt x="45345" y="1071931"/>
                    <a:pt x="92479" y="1029443"/>
                    <a:pt x="142133" y="988394"/>
                  </a:cubicBezTo>
                  <a:cubicBezTo>
                    <a:pt x="145012" y="985874"/>
                    <a:pt x="149689" y="985514"/>
                    <a:pt x="152568" y="988394"/>
                  </a:cubicBezTo>
                  <a:cubicBezTo>
                    <a:pt x="180993" y="1018821"/>
                    <a:pt x="207259" y="1051227"/>
                    <a:pt x="232940" y="1084174"/>
                  </a:cubicBezTo>
                  <a:lnTo>
                    <a:pt x="252807" y="1109768"/>
                  </a:lnTo>
                  <a:lnTo>
                    <a:pt x="300362" y="1077801"/>
                  </a:lnTo>
                  <a:cubicBezTo>
                    <a:pt x="303604" y="1076002"/>
                    <a:pt x="307567" y="1078161"/>
                    <a:pt x="307567" y="1081758"/>
                  </a:cubicBezTo>
                  <a:cubicBezTo>
                    <a:pt x="309729" y="1135008"/>
                    <a:pt x="343234" y="1174586"/>
                    <a:pt x="379622" y="1210206"/>
                  </a:cubicBezTo>
                  <a:cubicBezTo>
                    <a:pt x="407003" y="1236471"/>
                    <a:pt x="435465" y="1259138"/>
                    <a:pt x="475816" y="1256259"/>
                  </a:cubicBezTo>
                  <a:cubicBezTo>
                    <a:pt x="500314" y="1254820"/>
                    <a:pt x="523012" y="1244026"/>
                    <a:pt x="545709" y="1235032"/>
                  </a:cubicBezTo>
                  <a:lnTo>
                    <a:pt x="553656" y="1239018"/>
                  </a:lnTo>
                  <a:lnTo>
                    <a:pt x="553623" y="1238953"/>
                  </a:lnTo>
                  <a:cubicBezTo>
                    <a:pt x="553443" y="1237144"/>
                    <a:pt x="554435" y="1235697"/>
                    <a:pt x="555697" y="1235109"/>
                  </a:cubicBezTo>
                  <a:cubicBezTo>
                    <a:pt x="556959" y="1234521"/>
                    <a:pt x="558491" y="1234792"/>
                    <a:pt x="559393" y="1236420"/>
                  </a:cubicBezTo>
                  <a:cubicBezTo>
                    <a:pt x="588960" y="1282738"/>
                    <a:pt x="631147" y="1289613"/>
                    <a:pt x="682349" y="1294679"/>
                  </a:cubicBezTo>
                  <a:cubicBezTo>
                    <a:pt x="700378" y="1296851"/>
                    <a:pt x="726339" y="1303002"/>
                    <a:pt x="744008" y="1298660"/>
                  </a:cubicBezTo>
                  <a:cubicBezTo>
                    <a:pt x="750318" y="1297212"/>
                    <a:pt x="755997" y="1293775"/>
                    <a:pt x="761496" y="1290020"/>
                  </a:cubicBezTo>
                  <a:lnTo>
                    <a:pt x="770706" y="1284103"/>
                  </a:lnTo>
                  <a:lnTo>
                    <a:pt x="770602" y="1283894"/>
                  </a:lnTo>
                  <a:lnTo>
                    <a:pt x="772541" y="1282924"/>
                  </a:lnTo>
                  <a:lnTo>
                    <a:pt x="773635" y="1282222"/>
                  </a:lnTo>
                  <a:lnTo>
                    <a:pt x="772094" y="1280701"/>
                  </a:lnTo>
                  <a:cubicBezTo>
                    <a:pt x="768133" y="1274575"/>
                    <a:pt x="776776" y="1268089"/>
                    <a:pt x="781818" y="1273133"/>
                  </a:cubicBezTo>
                  <a:lnTo>
                    <a:pt x="785649" y="1276374"/>
                  </a:lnTo>
                  <a:lnTo>
                    <a:pt x="835721" y="1251352"/>
                  </a:lnTo>
                  <a:cubicBezTo>
                    <a:pt x="856857" y="1240444"/>
                    <a:pt x="876735" y="1227644"/>
                    <a:pt x="893284" y="1207452"/>
                  </a:cubicBezTo>
                  <a:cubicBezTo>
                    <a:pt x="905156" y="1193029"/>
                    <a:pt x="915949" y="1178876"/>
                    <a:pt x="927687" y="1165670"/>
                  </a:cubicBezTo>
                  <a:lnTo>
                    <a:pt x="943421" y="1151493"/>
                  </a:lnTo>
                  <a:lnTo>
                    <a:pt x="939766" y="1150843"/>
                  </a:lnTo>
                  <a:lnTo>
                    <a:pt x="923798" y="1118603"/>
                  </a:lnTo>
                  <a:lnTo>
                    <a:pt x="861951" y="1121194"/>
                  </a:lnTo>
                  <a:cubicBezTo>
                    <a:pt x="838213" y="1120129"/>
                    <a:pt x="814019" y="1117259"/>
                    <a:pt x="789926" y="1113269"/>
                  </a:cubicBezTo>
                  <a:lnTo>
                    <a:pt x="773317" y="1109450"/>
                  </a:lnTo>
                  <a:lnTo>
                    <a:pt x="744783" y="1202027"/>
                  </a:lnTo>
                  <a:cubicBezTo>
                    <a:pt x="730023" y="1248914"/>
                    <a:pt x="731103" y="1302653"/>
                    <a:pt x="672059" y="1277406"/>
                  </a:cubicBezTo>
                  <a:cubicBezTo>
                    <a:pt x="664949" y="1274386"/>
                    <a:pt x="659397" y="1270773"/>
                    <a:pt x="655148" y="1266678"/>
                  </a:cubicBezTo>
                  <a:lnTo>
                    <a:pt x="648161" y="1256202"/>
                  </a:lnTo>
                  <a:lnTo>
                    <a:pt x="579387" y="1245326"/>
                  </a:lnTo>
                  <a:cubicBezTo>
                    <a:pt x="578663" y="1245326"/>
                    <a:pt x="579025" y="1244277"/>
                    <a:pt x="579749" y="1244627"/>
                  </a:cubicBezTo>
                  <a:lnTo>
                    <a:pt x="647163" y="1254706"/>
                  </a:lnTo>
                  <a:lnTo>
                    <a:pt x="646059" y="1253050"/>
                  </a:lnTo>
                  <a:cubicBezTo>
                    <a:pt x="634684" y="1223329"/>
                    <a:pt x="661079" y="1180116"/>
                    <a:pt x="670259" y="1146844"/>
                  </a:cubicBezTo>
                  <a:lnTo>
                    <a:pt x="684927" y="1089130"/>
                  </a:lnTo>
                  <a:lnTo>
                    <a:pt x="651048" y="1081341"/>
                  </a:lnTo>
                  <a:cubicBezTo>
                    <a:pt x="608497" y="1069862"/>
                    <a:pt x="534213" y="1053719"/>
                    <a:pt x="543228" y="995245"/>
                  </a:cubicBezTo>
                  <a:cubicBezTo>
                    <a:pt x="543588" y="993452"/>
                    <a:pt x="546113" y="993810"/>
                    <a:pt x="546473" y="995604"/>
                  </a:cubicBezTo>
                  <a:cubicBezTo>
                    <a:pt x="550260" y="1051297"/>
                    <a:pt x="624837" y="1070467"/>
                    <a:pt x="686230" y="1080203"/>
                  </a:cubicBezTo>
                  <a:lnTo>
                    <a:pt x="687162" y="1080335"/>
                  </a:lnTo>
                  <a:lnTo>
                    <a:pt x="700141" y="1029266"/>
                  </a:lnTo>
                  <a:lnTo>
                    <a:pt x="701171" y="1021500"/>
                  </a:lnTo>
                  <a:lnTo>
                    <a:pt x="644257" y="1011794"/>
                  </a:lnTo>
                  <a:cubicBezTo>
                    <a:pt x="615404" y="1007146"/>
                    <a:pt x="586686" y="1002231"/>
                    <a:pt x="558598" y="995439"/>
                  </a:cubicBezTo>
                  <a:cubicBezTo>
                    <a:pt x="556438" y="995081"/>
                    <a:pt x="556798" y="991864"/>
                    <a:pt x="558958" y="991864"/>
                  </a:cubicBezTo>
                  <a:cubicBezTo>
                    <a:pt x="593708" y="992400"/>
                    <a:pt x="628998" y="996332"/>
                    <a:pt x="664107" y="1001784"/>
                  </a:cubicBezTo>
                  <a:lnTo>
                    <a:pt x="702846" y="1008870"/>
                  </a:lnTo>
                  <a:lnTo>
                    <a:pt x="709051" y="962092"/>
                  </a:lnTo>
                  <a:lnTo>
                    <a:pt x="705652" y="896516"/>
                  </a:lnTo>
                  <a:lnTo>
                    <a:pt x="656037" y="908179"/>
                  </a:lnTo>
                  <a:cubicBezTo>
                    <a:pt x="598624" y="927316"/>
                    <a:pt x="549413" y="962826"/>
                    <a:pt x="525111" y="1023200"/>
                  </a:cubicBezTo>
                  <a:cubicBezTo>
                    <a:pt x="494148" y="1100825"/>
                    <a:pt x="523671" y="1161199"/>
                    <a:pt x="567234" y="1224089"/>
                  </a:cubicBezTo>
                  <a:cubicBezTo>
                    <a:pt x="568314" y="1225886"/>
                    <a:pt x="566154" y="1228042"/>
                    <a:pt x="563994" y="1226964"/>
                  </a:cubicBezTo>
                  <a:cubicBezTo>
                    <a:pt x="495588" y="1189590"/>
                    <a:pt x="486588" y="1083216"/>
                    <a:pt x="512510" y="1018169"/>
                  </a:cubicBezTo>
                  <a:cubicBezTo>
                    <a:pt x="536002" y="958604"/>
                    <a:pt x="590883" y="912986"/>
                    <a:pt x="652397" y="893293"/>
                  </a:cubicBezTo>
                  <a:lnTo>
                    <a:pt x="710328" y="883510"/>
                  </a:lnTo>
                  <a:lnTo>
                    <a:pt x="698974" y="861084"/>
                  </a:lnTo>
                  <a:cubicBezTo>
                    <a:pt x="697128" y="850227"/>
                    <a:pt x="697938" y="838603"/>
                    <a:pt x="699739" y="826529"/>
                  </a:cubicBezTo>
                  <a:cubicBezTo>
                    <a:pt x="706941" y="776432"/>
                    <a:pt x="722785" y="733182"/>
                    <a:pt x="719904" y="681282"/>
                  </a:cubicBezTo>
                  <a:cubicBezTo>
                    <a:pt x="718554" y="652494"/>
                    <a:pt x="726875" y="641141"/>
                    <a:pt x="740331" y="638689"/>
                  </a:cubicBezTo>
                  <a:lnTo>
                    <a:pt x="755204" y="638887"/>
                  </a:lnTo>
                  <a:lnTo>
                    <a:pt x="755530" y="635764"/>
                  </a:lnTo>
                  <a:cubicBezTo>
                    <a:pt x="807696" y="590342"/>
                    <a:pt x="709480" y="522568"/>
                    <a:pt x="689333" y="482553"/>
                  </a:cubicBezTo>
                  <a:cubicBezTo>
                    <a:pt x="672784" y="449748"/>
                    <a:pt x="669186" y="412977"/>
                    <a:pt x="677101" y="376927"/>
                  </a:cubicBezTo>
                  <a:cubicBezTo>
                    <a:pt x="696168" y="291850"/>
                    <a:pt x="769201" y="240299"/>
                    <a:pt x="845112" y="209296"/>
                  </a:cubicBezTo>
                  <a:cubicBezTo>
                    <a:pt x="853386" y="206052"/>
                    <a:pt x="857703" y="220111"/>
                    <a:pt x="849069" y="222995"/>
                  </a:cubicBezTo>
                  <a:lnTo>
                    <a:pt x="838742" y="228836"/>
                  </a:lnTo>
                  <a:lnTo>
                    <a:pt x="874190" y="249350"/>
                  </a:lnTo>
                  <a:cubicBezTo>
                    <a:pt x="887653" y="252778"/>
                    <a:pt x="902152" y="253580"/>
                    <a:pt x="917101" y="254826"/>
                  </a:cubicBezTo>
                  <a:cubicBezTo>
                    <a:pt x="941955" y="256963"/>
                    <a:pt x="978337" y="266224"/>
                    <a:pt x="1002111" y="255539"/>
                  </a:cubicBezTo>
                  <a:lnTo>
                    <a:pt x="1007654" y="257149"/>
                  </a:lnTo>
                  <a:lnTo>
                    <a:pt x="1008258" y="254409"/>
                  </a:lnTo>
                  <a:lnTo>
                    <a:pt x="1014148" y="254884"/>
                  </a:lnTo>
                  <a:lnTo>
                    <a:pt x="1027408" y="198648"/>
                  </a:lnTo>
                  <a:cubicBezTo>
                    <a:pt x="1034245" y="175291"/>
                    <a:pt x="1042881" y="152564"/>
                    <a:pt x="1054575" y="132981"/>
                  </a:cubicBezTo>
                  <a:cubicBezTo>
                    <a:pt x="1058173" y="127232"/>
                    <a:pt x="1064291" y="122560"/>
                    <a:pt x="1067169" y="116811"/>
                  </a:cubicBezTo>
                  <a:cubicBezTo>
                    <a:pt x="1068249" y="114655"/>
                    <a:pt x="1081203" y="60756"/>
                    <a:pt x="1079763" y="57163"/>
                  </a:cubicBezTo>
                  <a:cubicBezTo>
                    <a:pt x="1072567" y="40275"/>
                    <a:pt x="1021111" y="33807"/>
                    <a:pt x="1003839" y="29854"/>
                  </a:cubicBezTo>
                  <a:cubicBezTo>
                    <a:pt x="979370" y="24464"/>
                    <a:pt x="953102" y="16200"/>
                    <a:pt x="927914" y="15481"/>
                  </a:cubicBezTo>
                  <a:cubicBezTo>
                    <a:pt x="889771" y="14763"/>
                    <a:pt x="885094" y="42431"/>
                    <a:pt x="880416" y="71177"/>
                  </a:cubicBezTo>
                  <a:cubicBezTo>
                    <a:pt x="873219" y="116452"/>
                    <a:pt x="865663" y="162446"/>
                    <a:pt x="850909" y="206283"/>
                  </a:cubicBezTo>
                  <a:cubicBezTo>
                    <a:pt x="850550" y="208080"/>
                    <a:pt x="846951" y="208080"/>
                    <a:pt x="847311" y="205924"/>
                  </a:cubicBezTo>
                  <a:cubicBezTo>
                    <a:pt x="850909" y="166039"/>
                    <a:pt x="863144" y="126154"/>
                    <a:pt x="864583" y="86269"/>
                  </a:cubicBezTo>
                  <a:cubicBezTo>
                    <a:pt x="865663" y="67224"/>
                    <a:pt x="854868" y="43149"/>
                    <a:pt x="865303" y="25183"/>
                  </a:cubicBezTo>
                  <a:cubicBezTo>
                    <a:pt x="878077" y="2905"/>
                    <a:pt x="904435" y="-1587"/>
                    <a:pt x="932187" y="435"/>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4" name="Freeform 13">
              <a:extLst>
                <a:ext uri="{FF2B5EF4-FFF2-40B4-BE49-F238E27FC236}">
                  <a16:creationId xmlns:a16="http://schemas.microsoft.com/office/drawing/2014/main" id="{3AD6B560-34CD-204B-96E8-A5C1957B88B0}"/>
                </a:ext>
              </a:extLst>
            </p:cNvPr>
            <p:cNvSpPr>
              <a:spLocks noChangeArrowheads="1"/>
            </p:cNvSpPr>
            <p:nvPr/>
          </p:nvSpPr>
          <p:spPr bwMode="auto">
            <a:xfrm rot="939899">
              <a:off x="2878598" y="4913286"/>
              <a:ext cx="1673152" cy="2070213"/>
            </a:xfrm>
            <a:custGeom>
              <a:avLst/>
              <a:gdLst>
                <a:gd name="connsiteX0" fmla="*/ 856910 w 1219947"/>
                <a:gd name="connsiteY0" fmla="*/ 1353560 h 1510384"/>
                <a:gd name="connsiteX1" fmla="*/ 858359 w 1219947"/>
                <a:gd name="connsiteY1" fmla="*/ 1355369 h 1510384"/>
                <a:gd name="connsiteX2" fmla="*/ 819256 w 1219947"/>
                <a:gd name="connsiteY2" fmla="*/ 1381050 h 1510384"/>
                <a:gd name="connsiteX3" fmla="*/ 818894 w 1219947"/>
                <a:gd name="connsiteY3" fmla="*/ 1379965 h 1510384"/>
                <a:gd name="connsiteX4" fmla="*/ 856910 w 1219947"/>
                <a:gd name="connsiteY4" fmla="*/ 1353560 h 1510384"/>
                <a:gd name="connsiteX5" fmla="*/ 1076660 w 1219947"/>
                <a:gd name="connsiteY5" fmla="*/ 1264299 h 1510384"/>
                <a:gd name="connsiteX6" fmla="*/ 1077032 w 1219947"/>
                <a:gd name="connsiteY6" fmla="*/ 1267473 h 1510384"/>
                <a:gd name="connsiteX7" fmla="*/ 1055452 w 1219947"/>
                <a:gd name="connsiteY7" fmla="*/ 1268664 h 1510384"/>
                <a:gd name="connsiteX8" fmla="*/ 1055452 w 1219947"/>
                <a:gd name="connsiteY8" fmla="*/ 1267473 h 1510384"/>
                <a:gd name="connsiteX9" fmla="*/ 1076660 w 1219947"/>
                <a:gd name="connsiteY9" fmla="*/ 1264299 h 1510384"/>
                <a:gd name="connsiteX10" fmla="*/ 1165992 w 1219947"/>
                <a:gd name="connsiteY10" fmla="*/ 1264223 h 1510384"/>
                <a:gd name="connsiteX11" fmla="*/ 1183401 w 1219947"/>
                <a:gd name="connsiteY11" fmla="*/ 1264979 h 1510384"/>
                <a:gd name="connsiteX12" fmla="*/ 1183031 w 1219947"/>
                <a:gd name="connsiteY12" fmla="*/ 1268003 h 1510384"/>
                <a:gd name="connsiteX13" fmla="*/ 1166733 w 1219947"/>
                <a:gd name="connsiteY13" fmla="*/ 1269892 h 1510384"/>
                <a:gd name="connsiteX14" fmla="*/ 1165992 w 1219947"/>
                <a:gd name="connsiteY14" fmla="*/ 1264223 h 1510384"/>
                <a:gd name="connsiteX15" fmla="*/ 626293 w 1219947"/>
                <a:gd name="connsiteY15" fmla="*/ 1210720 h 1510384"/>
                <a:gd name="connsiteX16" fmla="*/ 706835 w 1219947"/>
                <a:gd name="connsiteY16" fmla="*/ 1211117 h 1510384"/>
                <a:gd name="connsiteX17" fmla="*/ 706835 w 1219947"/>
                <a:gd name="connsiteY17" fmla="*/ 1213895 h 1510384"/>
                <a:gd name="connsiteX18" fmla="*/ 626293 w 1219947"/>
                <a:gd name="connsiteY18" fmla="*/ 1213498 h 1510384"/>
                <a:gd name="connsiteX19" fmla="*/ 626293 w 1219947"/>
                <a:gd name="connsiteY19" fmla="*/ 1210720 h 1510384"/>
                <a:gd name="connsiteX20" fmla="*/ 629839 w 1219947"/>
                <a:gd name="connsiteY20" fmla="*/ 1144026 h 1510384"/>
                <a:gd name="connsiteX21" fmla="*/ 663098 w 1219947"/>
                <a:gd name="connsiteY21" fmla="*/ 1149696 h 1510384"/>
                <a:gd name="connsiteX22" fmla="*/ 662737 w 1219947"/>
                <a:gd name="connsiteY22" fmla="*/ 1150830 h 1510384"/>
                <a:gd name="connsiteX23" fmla="*/ 629116 w 1219947"/>
                <a:gd name="connsiteY23" fmla="*/ 1146672 h 1510384"/>
                <a:gd name="connsiteX24" fmla="*/ 629839 w 1219947"/>
                <a:gd name="connsiteY24" fmla="*/ 1144026 h 1510384"/>
                <a:gd name="connsiteX25" fmla="*/ 550283 w 1219947"/>
                <a:gd name="connsiteY25" fmla="*/ 949076 h 1510384"/>
                <a:gd name="connsiteX26" fmla="*/ 622865 w 1219947"/>
                <a:gd name="connsiteY26" fmla="*/ 949421 h 1510384"/>
                <a:gd name="connsiteX27" fmla="*/ 623938 w 1219947"/>
                <a:gd name="connsiteY27" fmla="*/ 951837 h 1510384"/>
                <a:gd name="connsiteX28" fmla="*/ 548853 w 1219947"/>
                <a:gd name="connsiteY28" fmla="*/ 952182 h 1510384"/>
                <a:gd name="connsiteX29" fmla="*/ 550283 w 1219947"/>
                <a:gd name="connsiteY29" fmla="*/ 949076 h 1510384"/>
                <a:gd name="connsiteX30" fmla="*/ 427230 w 1219947"/>
                <a:gd name="connsiteY30" fmla="*/ 606560 h 1510384"/>
                <a:gd name="connsiteX31" fmla="*/ 508383 w 1219947"/>
                <a:gd name="connsiteY31" fmla="*/ 639850 h 1510384"/>
                <a:gd name="connsiteX32" fmla="*/ 508021 w 1219947"/>
                <a:gd name="connsiteY32" fmla="*/ 641640 h 1510384"/>
                <a:gd name="connsiteX33" fmla="*/ 425057 w 1219947"/>
                <a:gd name="connsiteY33" fmla="*/ 609423 h 1510384"/>
                <a:gd name="connsiteX34" fmla="*/ 427230 w 1219947"/>
                <a:gd name="connsiteY34" fmla="*/ 606560 h 1510384"/>
                <a:gd name="connsiteX35" fmla="*/ 922638 w 1219947"/>
                <a:gd name="connsiteY35" fmla="*/ 595566 h 1510384"/>
                <a:gd name="connsiteX36" fmla="*/ 930290 w 1219947"/>
                <a:gd name="connsiteY36" fmla="*/ 615482 h 1510384"/>
                <a:gd name="connsiteX37" fmla="*/ 935942 w 1219947"/>
                <a:gd name="connsiteY37" fmla="*/ 635351 h 1510384"/>
                <a:gd name="connsiteX38" fmla="*/ 935899 w 1219947"/>
                <a:gd name="connsiteY38" fmla="*/ 637185 h 1510384"/>
                <a:gd name="connsiteX39" fmla="*/ 467020 w 1219947"/>
                <a:gd name="connsiteY39" fmla="*/ 582416 h 1510384"/>
                <a:gd name="connsiteX40" fmla="*/ 513885 w 1219947"/>
                <a:gd name="connsiteY40" fmla="*/ 597278 h 1510384"/>
                <a:gd name="connsiteX41" fmla="*/ 513885 w 1219947"/>
                <a:gd name="connsiteY41" fmla="*/ 598764 h 1510384"/>
                <a:gd name="connsiteX42" fmla="*/ 465947 w 1219947"/>
                <a:gd name="connsiteY42" fmla="*/ 585017 h 1510384"/>
                <a:gd name="connsiteX43" fmla="*/ 467020 w 1219947"/>
                <a:gd name="connsiteY43" fmla="*/ 582416 h 1510384"/>
                <a:gd name="connsiteX44" fmla="*/ 845469 w 1219947"/>
                <a:gd name="connsiteY44" fmla="*/ 561475 h 1510384"/>
                <a:gd name="connsiteX45" fmla="*/ 879199 w 1219947"/>
                <a:gd name="connsiteY45" fmla="*/ 571393 h 1510384"/>
                <a:gd name="connsiteX46" fmla="*/ 896922 w 1219947"/>
                <a:gd name="connsiteY46" fmla="*/ 594114 h 1510384"/>
                <a:gd name="connsiteX47" fmla="*/ 935625 w 1219947"/>
                <a:gd name="connsiteY47" fmla="*/ 648931 h 1510384"/>
                <a:gd name="connsiteX48" fmla="*/ 935899 w 1219947"/>
                <a:gd name="connsiteY48" fmla="*/ 637185 h 1510384"/>
                <a:gd name="connsiteX49" fmla="*/ 942859 w 1219947"/>
                <a:gd name="connsiteY49" fmla="*/ 659029 h 1510384"/>
                <a:gd name="connsiteX50" fmla="*/ 939966 w 1219947"/>
                <a:gd name="connsiteY50" fmla="*/ 661193 h 1510384"/>
                <a:gd name="connsiteX51" fmla="*/ 899454 w 1219947"/>
                <a:gd name="connsiteY51" fmla="*/ 611785 h 1510384"/>
                <a:gd name="connsiteX52" fmla="*/ 859666 w 1219947"/>
                <a:gd name="connsiteY52" fmla="*/ 569229 h 1510384"/>
                <a:gd name="connsiteX53" fmla="*/ 811197 w 1219947"/>
                <a:gd name="connsiteY53" fmla="*/ 572836 h 1510384"/>
                <a:gd name="connsiteX54" fmla="*/ 810112 w 1219947"/>
                <a:gd name="connsiteY54" fmla="*/ 567787 h 1510384"/>
                <a:gd name="connsiteX55" fmla="*/ 845469 w 1219947"/>
                <a:gd name="connsiteY55" fmla="*/ 561475 h 1510384"/>
                <a:gd name="connsiteX56" fmla="*/ 907236 w 1219947"/>
                <a:gd name="connsiteY56" fmla="*/ 556039 h 1510384"/>
                <a:gd name="connsiteX57" fmla="*/ 915912 w 1219947"/>
                <a:gd name="connsiteY57" fmla="*/ 574458 h 1510384"/>
                <a:gd name="connsiteX58" fmla="*/ 922638 w 1219947"/>
                <a:gd name="connsiteY58" fmla="*/ 595566 h 1510384"/>
                <a:gd name="connsiteX59" fmla="*/ 922604 w 1219947"/>
                <a:gd name="connsiteY59" fmla="*/ 595477 h 1510384"/>
                <a:gd name="connsiteX60" fmla="*/ 916816 w 1219947"/>
                <a:gd name="connsiteY60" fmla="*/ 581491 h 1510384"/>
                <a:gd name="connsiteX61" fmla="*/ 910775 w 1219947"/>
                <a:gd name="connsiteY61" fmla="*/ 565133 h 1510384"/>
                <a:gd name="connsiteX62" fmla="*/ 485022 w 1219947"/>
                <a:gd name="connsiteY62" fmla="*/ 548709 h 1510384"/>
                <a:gd name="connsiteX63" fmla="*/ 520582 w 1219947"/>
                <a:gd name="connsiteY63" fmla="*/ 559168 h 1510384"/>
                <a:gd name="connsiteX64" fmla="*/ 519856 w 1219947"/>
                <a:gd name="connsiteY64" fmla="*/ 560289 h 1510384"/>
                <a:gd name="connsiteX65" fmla="*/ 484659 w 1219947"/>
                <a:gd name="connsiteY65" fmla="*/ 551324 h 1510384"/>
                <a:gd name="connsiteX66" fmla="*/ 485022 w 1219947"/>
                <a:gd name="connsiteY66" fmla="*/ 548709 h 1510384"/>
                <a:gd name="connsiteX67" fmla="*/ 491217 w 1219947"/>
                <a:gd name="connsiteY67" fmla="*/ 520124 h 1510384"/>
                <a:gd name="connsiteX68" fmla="*/ 541729 w 1219947"/>
                <a:gd name="connsiteY68" fmla="*/ 529921 h 1510384"/>
                <a:gd name="connsiteX69" fmla="*/ 541729 w 1219947"/>
                <a:gd name="connsiteY69" fmla="*/ 532098 h 1510384"/>
                <a:gd name="connsiteX70" fmla="*/ 490495 w 1219947"/>
                <a:gd name="connsiteY70" fmla="*/ 524115 h 1510384"/>
                <a:gd name="connsiteX71" fmla="*/ 491217 w 1219947"/>
                <a:gd name="connsiteY71" fmla="*/ 520124 h 1510384"/>
                <a:gd name="connsiteX72" fmla="*/ 888562 w 1219947"/>
                <a:gd name="connsiteY72" fmla="*/ 516396 h 1510384"/>
                <a:gd name="connsiteX73" fmla="*/ 891231 w 1219947"/>
                <a:gd name="connsiteY73" fmla="*/ 519567 h 1510384"/>
                <a:gd name="connsiteX74" fmla="*/ 901579 w 1219947"/>
                <a:gd name="connsiteY74" fmla="*/ 541505 h 1510384"/>
                <a:gd name="connsiteX75" fmla="*/ 907236 w 1219947"/>
                <a:gd name="connsiteY75" fmla="*/ 556039 h 1510384"/>
                <a:gd name="connsiteX76" fmla="*/ 874858 w 1219947"/>
                <a:gd name="connsiteY76" fmla="*/ 493855 h 1510384"/>
                <a:gd name="connsiteX77" fmla="*/ 878114 w 1219947"/>
                <a:gd name="connsiteY77" fmla="*/ 494215 h 1510384"/>
                <a:gd name="connsiteX78" fmla="*/ 888562 w 1219947"/>
                <a:gd name="connsiteY78" fmla="*/ 516396 h 1510384"/>
                <a:gd name="connsiteX79" fmla="*/ 881731 w 1219947"/>
                <a:gd name="connsiteY79" fmla="*/ 508280 h 1510384"/>
                <a:gd name="connsiteX80" fmla="*/ 843751 w 1219947"/>
                <a:gd name="connsiteY80" fmla="*/ 533165 h 1510384"/>
                <a:gd name="connsiteX81" fmla="*/ 802155 w 1219947"/>
                <a:gd name="connsiteY81" fmla="*/ 559492 h 1510384"/>
                <a:gd name="connsiteX82" fmla="*/ 801431 w 1219947"/>
                <a:gd name="connsiteY82" fmla="*/ 558410 h 1510384"/>
                <a:gd name="connsiteX83" fmla="*/ 874858 w 1219947"/>
                <a:gd name="connsiteY83" fmla="*/ 493855 h 1510384"/>
                <a:gd name="connsiteX84" fmla="*/ 617083 w 1219947"/>
                <a:gd name="connsiteY84" fmla="*/ 346878 h 1510384"/>
                <a:gd name="connsiteX85" fmla="*/ 617010 w 1219947"/>
                <a:gd name="connsiteY85" fmla="*/ 347036 h 1510384"/>
                <a:gd name="connsiteX86" fmla="*/ 616840 w 1219947"/>
                <a:gd name="connsiteY86" fmla="*/ 346964 h 1510384"/>
                <a:gd name="connsiteX87" fmla="*/ 619614 w 1219947"/>
                <a:gd name="connsiteY87" fmla="*/ 341458 h 1510384"/>
                <a:gd name="connsiteX88" fmla="*/ 618674 w 1219947"/>
                <a:gd name="connsiteY88" fmla="*/ 346315 h 1510384"/>
                <a:gd name="connsiteX89" fmla="*/ 617083 w 1219947"/>
                <a:gd name="connsiteY89" fmla="*/ 346878 h 1510384"/>
                <a:gd name="connsiteX90" fmla="*/ 713645 w 1219947"/>
                <a:gd name="connsiteY90" fmla="*/ 312619 h 1510384"/>
                <a:gd name="connsiteX91" fmla="*/ 677979 w 1219947"/>
                <a:gd name="connsiteY91" fmla="*/ 355196 h 1510384"/>
                <a:gd name="connsiteX92" fmla="*/ 549654 w 1219947"/>
                <a:gd name="connsiteY92" fmla="*/ 401073 h 1510384"/>
                <a:gd name="connsiteX93" fmla="*/ 488492 w 1219947"/>
                <a:gd name="connsiteY93" fmla="*/ 392835 h 1510384"/>
                <a:gd name="connsiteX94" fmla="*/ 494443 w 1219947"/>
                <a:gd name="connsiteY94" fmla="*/ 411121 h 1510384"/>
                <a:gd name="connsiteX95" fmla="*/ 524368 w 1219947"/>
                <a:gd name="connsiteY95" fmla="*/ 494869 h 1510384"/>
                <a:gd name="connsiteX96" fmla="*/ 542340 w 1219947"/>
                <a:gd name="connsiteY96" fmla="*/ 506065 h 1510384"/>
                <a:gd name="connsiteX97" fmla="*/ 543494 w 1219947"/>
                <a:gd name="connsiteY97" fmla="*/ 506067 h 1510384"/>
                <a:gd name="connsiteX98" fmla="*/ 523622 w 1219947"/>
                <a:gd name="connsiteY98" fmla="*/ 451703 h 1510384"/>
                <a:gd name="connsiteX99" fmla="*/ 525439 w 1219947"/>
                <a:gd name="connsiteY99" fmla="*/ 450986 h 1510384"/>
                <a:gd name="connsiteX100" fmla="*/ 545211 w 1219947"/>
                <a:gd name="connsiteY100" fmla="*/ 506070 h 1510384"/>
                <a:gd name="connsiteX101" fmla="*/ 568286 w 1219947"/>
                <a:gd name="connsiteY101" fmla="*/ 506104 h 1510384"/>
                <a:gd name="connsiteX102" fmla="*/ 539866 w 1219947"/>
                <a:gd name="connsiteY102" fmla="*/ 440473 h 1510384"/>
                <a:gd name="connsiteX103" fmla="*/ 542423 w 1219947"/>
                <a:gd name="connsiteY103" fmla="*/ 439023 h 1510384"/>
                <a:gd name="connsiteX104" fmla="*/ 564293 w 1219947"/>
                <a:gd name="connsiteY104" fmla="*/ 481889 h 1510384"/>
                <a:gd name="connsiteX105" fmla="*/ 572274 w 1219947"/>
                <a:gd name="connsiteY105" fmla="*/ 506110 h 1510384"/>
                <a:gd name="connsiteX106" fmla="*/ 583963 w 1219947"/>
                <a:gd name="connsiteY106" fmla="*/ 506127 h 1510384"/>
                <a:gd name="connsiteX107" fmla="*/ 603713 w 1219947"/>
                <a:gd name="connsiteY107" fmla="*/ 501195 h 1510384"/>
                <a:gd name="connsiteX108" fmla="*/ 591445 w 1219947"/>
                <a:gd name="connsiteY108" fmla="*/ 477142 h 1510384"/>
                <a:gd name="connsiteX109" fmla="*/ 574787 w 1219947"/>
                <a:gd name="connsiteY109" fmla="*/ 438324 h 1510384"/>
                <a:gd name="connsiteX110" fmla="*/ 579157 w 1219947"/>
                <a:gd name="connsiteY110" fmla="*/ 436537 h 1510384"/>
                <a:gd name="connsiteX111" fmla="*/ 597135 w 1219947"/>
                <a:gd name="connsiteY111" fmla="*/ 474775 h 1510384"/>
                <a:gd name="connsiteX112" fmla="*/ 607220 w 1219947"/>
                <a:gd name="connsiteY112" fmla="*/ 500319 h 1510384"/>
                <a:gd name="connsiteX113" fmla="*/ 632311 w 1219947"/>
                <a:gd name="connsiteY113" fmla="*/ 494052 h 1510384"/>
                <a:gd name="connsiteX114" fmla="*/ 651665 w 1219947"/>
                <a:gd name="connsiteY114" fmla="*/ 487383 h 1510384"/>
                <a:gd name="connsiteX115" fmla="*/ 662227 w 1219947"/>
                <a:gd name="connsiteY115" fmla="*/ 483321 h 1510384"/>
                <a:gd name="connsiteX116" fmla="*/ 616054 w 1219947"/>
                <a:gd name="connsiteY116" fmla="*/ 403430 h 1510384"/>
                <a:gd name="connsiteX117" fmla="*/ 619667 w 1219947"/>
                <a:gd name="connsiteY117" fmla="*/ 400910 h 1510384"/>
                <a:gd name="connsiteX118" fmla="*/ 664579 w 1219947"/>
                <a:gd name="connsiteY118" fmla="*/ 482416 h 1510384"/>
                <a:gd name="connsiteX119" fmla="*/ 664668 w 1219947"/>
                <a:gd name="connsiteY119" fmla="*/ 482382 h 1510384"/>
                <a:gd name="connsiteX120" fmla="*/ 700316 w 1219947"/>
                <a:gd name="connsiteY120" fmla="*/ 467060 h 1510384"/>
                <a:gd name="connsiteX121" fmla="*/ 702293 w 1219947"/>
                <a:gd name="connsiteY121" fmla="*/ 465739 h 1510384"/>
                <a:gd name="connsiteX122" fmla="*/ 671619 w 1219947"/>
                <a:gd name="connsiteY122" fmla="*/ 395145 h 1510384"/>
                <a:gd name="connsiteX123" fmla="*/ 674516 w 1219947"/>
                <a:gd name="connsiteY123" fmla="*/ 392978 h 1510384"/>
                <a:gd name="connsiteX124" fmla="*/ 695922 w 1219947"/>
                <a:gd name="connsiteY124" fmla="*/ 435947 h 1510384"/>
                <a:gd name="connsiteX125" fmla="*/ 705264 w 1219947"/>
                <a:gd name="connsiteY125" fmla="*/ 463755 h 1510384"/>
                <a:gd name="connsiteX126" fmla="*/ 735470 w 1219947"/>
                <a:gd name="connsiteY126" fmla="*/ 443578 h 1510384"/>
                <a:gd name="connsiteX127" fmla="*/ 738881 w 1219947"/>
                <a:gd name="connsiteY127" fmla="*/ 438398 h 1510384"/>
                <a:gd name="connsiteX128" fmla="*/ 724863 w 1219947"/>
                <a:gd name="connsiteY128" fmla="*/ 406144 h 1510384"/>
                <a:gd name="connsiteX129" fmla="*/ 700884 w 1219947"/>
                <a:gd name="connsiteY129" fmla="*/ 357216 h 1510384"/>
                <a:gd name="connsiteX130" fmla="*/ 705147 w 1219947"/>
                <a:gd name="connsiteY130" fmla="*/ 354351 h 1510384"/>
                <a:gd name="connsiteX131" fmla="*/ 730902 w 1219947"/>
                <a:gd name="connsiteY131" fmla="*/ 403189 h 1510384"/>
                <a:gd name="connsiteX132" fmla="*/ 741782 w 1219947"/>
                <a:gd name="connsiteY132" fmla="*/ 433991 h 1510384"/>
                <a:gd name="connsiteX133" fmla="*/ 749192 w 1219947"/>
                <a:gd name="connsiteY133" fmla="*/ 422736 h 1510384"/>
                <a:gd name="connsiteX134" fmla="*/ 748712 w 1219947"/>
                <a:gd name="connsiteY134" fmla="*/ 409369 h 1510384"/>
                <a:gd name="connsiteX135" fmla="*/ 742132 w 1219947"/>
                <a:gd name="connsiteY135" fmla="*/ 392071 h 1510384"/>
                <a:gd name="connsiteX136" fmla="*/ 663225 w 1219947"/>
                <a:gd name="connsiteY136" fmla="*/ 290722 h 1510384"/>
                <a:gd name="connsiteX137" fmla="*/ 647311 w 1219947"/>
                <a:gd name="connsiteY137" fmla="*/ 292508 h 1510384"/>
                <a:gd name="connsiteX138" fmla="*/ 606345 w 1219947"/>
                <a:gd name="connsiteY138" fmla="*/ 300910 h 1510384"/>
                <a:gd name="connsiteX139" fmla="*/ 606341 w 1219947"/>
                <a:gd name="connsiteY139" fmla="*/ 300911 h 1510384"/>
                <a:gd name="connsiteX140" fmla="*/ 621552 w 1219947"/>
                <a:gd name="connsiteY140" fmla="*/ 337307 h 1510384"/>
                <a:gd name="connsiteX141" fmla="*/ 619614 w 1219947"/>
                <a:gd name="connsiteY141" fmla="*/ 341458 h 1510384"/>
                <a:gd name="connsiteX142" fmla="*/ 620653 w 1219947"/>
                <a:gd name="connsiteY142" fmla="*/ 336091 h 1510384"/>
                <a:gd name="connsiteX143" fmla="*/ 610762 w 1219947"/>
                <a:gd name="connsiteY143" fmla="*/ 333940 h 1510384"/>
                <a:gd name="connsiteX144" fmla="*/ 613023 w 1219947"/>
                <a:gd name="connsiteY144" fmla="*/ 339363 h 1510384"/>
                <a:gd name="connsiteX145" fmla="*/ 606643 w 1219947"/>
                <a:gd name="connsiteY145" fmla="*/ 342338 h 1510384"/>
                <a:gd name="connsiteX146" fmla="*/ 606799 w 1219947"/>
                <a:gd name="connsiteY146" fmla="*/ 342712 h 1510384"/>
                <a:gd name="connsiteX147" fmla="*/ 616840 w 1219947"/>
                <a:gd name="connsiteY147" fmla="*/ 346964 h 1510384"/>
                <a:gd name="connsiteX148" fmla="*/ 586198 w 1219947"/>
                <a:gd name="connsiteY148" fmla="*/ 357800 h 1510384"/>
                <a:gd name="connsiteX149" fmla="*/ 560739 w 1219947"/>
                <a:gd name="connsiteY149" fmla="*/ 341991 h 1510384"/>
                <a:gd name="connsiteX150" fmla="*/ 551681 w 1219947"/>
                <a:gd name="connsiteY150" fmla="*/ 322084 h 1510384"/>
                <a:gd name="connsiteX151" fmla="*/ 523602 w 1219947"/>
                <a:gd name="connsiteY151" fmla="*/ 337797 h 1510384"/>
                <a:gd name="connsiteX152" fmla="*/ 494804 w 1219947"/>
                <a:gd name="connsiteY152" fmla="*/ 367630 h 1510384"/>
                <a:gd name="connsiteX153" fmla="*/ 491244 w 1219947"/>
                <a:gd name="connsiteY153" fmla="*/ 377914 h 1510384"/>
                <a:gd name="connsiteX154" fmla="*/ 550195 w 1219947"/>
                <a:gd name="connsiteY154" fmla="*/ 385517 h 1510384"/>
                <a:gd name="connsiteX155" fmla="*/ 667792 w 1219947"/>
                <a:gd name="connsiteY155" fmla="*/ 343309 h 1510384"/>
                <a:gd name="connsiteX156" fmla="*/ 704674 w 1219947"/>
                <a:gd name="connsiteY156" fmla="*/ 299692 h 1510384"/>
                <a:gd name="connsiteX157" fmla="*/ 701003 w 1219947"/>
                <a:gd name="connsiteY157" fmla="*/ 295642 h 1510384"/>
                <a:gd name="connsiteX158" fmla="*/ 663225 w 1219947"/>
                <a:gd name="connsiteY158" fmla="*/ 290722 h 1510384"/>
                <a:gd name="connsiteX159" fmla="*/ 401326 w 1219947"/>
                <a:gd name="connsiteY159" fmla="*/ 1086 h 1510384"/>
                <a:gd name="connsiteX160" fmla="*/ 433764 w 1219947"/>
                <a:gd name="connsiteY160" fmla="*/ 1551 h 1510384"/>
                <a:gd name="connsiteX161" fmla="*/ 473656 w 1219947"/>
                <a:gd name="connsiteY161" fmla="*/ 20941 h 1510384"/>
                <a:gd name="connsiteX162" fmla="*/ 546705 w 1219947"/>
                <a:gd name="connsiteY162" fmla="*/ 158225 h 1510384"/>
                <a:gd name="connsiteX163" fmla="*/ 600945 w 1219947"/>
                <a:gd name="connsiteY163" fmla="*/ 288001 h 1510384"/>
                <a:gd name="connsiteX164" fmla="*/ 608497 w 1219947"/>
                <a:gd name="connsiteY164" fmla="*/ 285381 h 1510384"/>
                <a:gd name="connsiteX165" fmla="*/ 655153 w 1219947"/>
                <a:gd name="connsiteY165" fmla="*/ 275031 h 1510384"/>
                <a:gd name="connsiteX166" fmla="*/ 726629 w 1219947"/>
                <a:gd name="connsiteY166" fmla="*/ 302213 h 1510384"/>
                <a:gd name="connsiteX167" fmla="*/ 719398 w 1219947"/>
                <a:gd name="connsiteY167" fmla="*/ 299027 h 1510384"/>
                <a:gd name="connsiteX168" fmla="*/ 721047 w 1219947"/>
                <a:gd name="connsiteY168" fmla="*/ 303783 h 1510384"/>
                <a:gd name="connsiteX169" fmla="*/ 716233 w 1219947"/>
                <a:gd name="connsiteY169" fmla="*/ 309530 h 1510384"/>
                <a:gd name="connsiteX170" fmla="*/ 721672 w 1219947"/>
                <a:gd name="connsiteY170" fmla="*/ 311918 h 1510384"/>
                <a:gd name="connsiteX171" fmla="*/ 726629 w 1219947"/>
                <a:gd name="connsiteY171" fmla="*/ 302213 h 1510384"/>
                <a:gd name="connsiteX172" fmla="*/ 746278 w 1219947"/>
                <a:gd name="connsiteY172" fmla="*/ 353387 h 1510384"/>
                <a:gd name="connsiteX173" fmla="*/ 755943 w 1219947"/>
                <a:gd name="connsiteY173" fmla="*/ 382120 h 1510384"/>
                <a:gd name="connsiteX174" fmla="*/ 793328 w 1219947"/>
                <a:gd name="connsiteY174" fmla="*/ 384498 h 1510384"/>
                <a:gd name="connsiteX175" fmla="*/ 918029 w 1219947"/>
                <a:gd name="connsiteY175" fmla="*/ 441009 h 1510384"/>
                <a:gd name="connsiteX176" fmla="*/ 957257 w 1219947"/>
                <a:gd name="connsiteY176" fmla="*/ 541024 h 1510384"/>
                <a:gd name="connsiteX177" fmla="*/ 1008001 w 1219947"/>
                <a:gd name="connsiteY177" fmla="*/ 677376 h 1510384"/>
                <a:gd name="connsiteX178" fmla="*/ 1218177 w 1219947"/>
                <a:gd name="connsiteY178" fmla="*/ 1273869 h 1510384"/>
                <a:gd name="connsiteX179" fmla="*/ 1203421 w 1219947"/>
                <a:gd name="connsiteY179" fmla="*/ 1278906 h 1510384"/>
                <a:gd name="connsiteX180" fmla="*/ 1140791 w 1219947"/>
                <a:gd name="connsiteY180" fmla="*/ 1089392 h 1510384"/>
                <a:gd name="connsiteX181" fmla="*/ 1116819 w 1219947"/>
                <a:gd name="connsiteY181" fmla="*/ 1142212 h 1510384"/>
                <a:gd name="connsiteX182" fmla="*/ 1115390 w 1219947"/>
                <a:gd name="connsiteY182" fmla="*/ 1141853 h 1510384"/>
                <a:gd name="connsiteX183" fmla="*/ 1140197 w 1219947"/>
                <a:gd name="connsiteY183" fmla="*/ 1087595 h 1510384"/>
                <a:gd name="connsiteX184" fmla="*/ 1122559 w 1219947"/>
                <a:gd name="connsiteY184" fmla="*/ 1034222 h 1510384"/>
                <a:gd name="connsiteX185" fmla="*/ 1102162 w 1219947"/>
                <a:gd name="connsiteY185" fmla="*/ 1077487 h 1510384"/>
                <a:gd name="connsiteX186" fmla="*/ 1061974 w 1219947"/>
                <a:gd name="connsiteY186" fmla="*/ 1109237 h 1510384"/>
                <a:gd name="connsiteX187" fmla="*/ 1060901 w 1219947"/>
                <a:gd name="connsiteY187" fmla="*/ 1106729 h 1510384"/>
                <a:gd name="connsiteX188" fmla="*/ 1098541 w 1219947"/>
                <a:gd name="connsiteY188" fmla="*/ 1074666 h 1510384"/>
                <a:gd name="connsiteX189" fmla="*/ 1121528 w 1219947"/>
                <a:gd name="connsiteY189" fmla="*/ 1031102 h 1510384"/>
                <a:gd name="connsiteX190" fmla="*/ 1113314 w 1219947"/>
                <a:gd name="connsiteY190" fmla="*/ 1006247 h 1510384"/>
                <a:gd name="connsiteX191" fmla="*/ 1013760 w 1219947"/>
                <a:gd name="connsiteY191" fmla="*/ 737097 h 1510384"/>
                <a:gd name="connsiteX192" fmla="*/ 921628 w 1219947"/>
                <a:gd name="connsiteY192" fmla="*/ 489937 h 1510384"/>
                <a:gd name="connsiteX193" fmla="*/ 827697 w 1219947"/>
                <a:gd name="connsiteY193" fmla="*/ 407911 h 1510384"/>
                <a:gd name="connsiteX194" fmla="*/ 764520 w 1219947"/>
                <a:gd name="connsiteY194" fmla="*/ 399139 h 1510384"/>
                <a:gd name="connsiteX195" fmla="*/ 763952 w 1219947"/>
                <a:gd name="connsiteY195" fmla="*/ 395724 h 1510384"/>
                <a:gd name="connsiteX196" fmla="*/ 758616 w 1219947"/>
                <a:gd name="connsiteY196" fmla="*/ 390064 h 1510384"/>
                <a:gd name="connsiteX197" fmla="*/ 761529 w 1219947"/>
                <a:gd name="connsiteY197" fmla="*/ 398724 h 1510384"/>
                <a:gd name="connsiteX198" fmla="*/ 764520 w 1219947"/>
                <a:gd name="connsiteY198" fmla="*/ 399139 h 1510384"/>
                <a:gd name="connsiteX199" fmla="*/ 767236 w 1219947"/>
                <a:gd name="connsiteY199" fmla="*/ 415466 h 1510384"/>
                <a:gd name="connsiteX200" fmla="*/ 765303 w 1219947"/>
                <a:gd name="connsiteY200" fmla="*/ 421022 h 1510384"/>
                <a:gd name="connsiteX201" fmla="*/ 765522 w 1219947"/>
                <a:gd name="connsiteY201" fmla="*/ 423252 h 1510384"/>
                <a:gd name="connsiteX202" fmla="*/ 759438 w 1219947"/>
                <a:gd name="connsiteY202" fmla="*/ 440595 h 1510384"/>
                <a:gd name="connsiteX203" fmla="*/ 748653 w 1219947"/>
                <a:gd name="connsiteY203" fmla="*/ 453443 h 1510384"/>
                <a:gd name="connsiteX204" fmla="*/ 749197 w 1219947"/>
                <a:gd name="connsiteY204" fmla="*/ 454983 h 1510384"/>
                <a:gd name="connsiteX205" fmla="*/ 746711 w 1219947"/>
                <a:gd name="connsiteY205" fmla="*/ 456415 h 1510384"/>
                <a:gd name="connsiteX206" fmla="*/ 746522 w 1219947"/>
                <a:gd name="connsiteY206" fmla="*/ 455982 h 1510384"/>
                <a:gd name="connsiteX207" fmla="*/ 741608 w 1219947"/>
                <a:gd name="connsiteY207" fmla="*/ 461835 h 1510384"/>
                <a:gd name="connsiteX208" fmla="*/ 717931 w 1219947"/>
                <a:gd name="connsiteY208" fmla="*/ 478695 h 1510384"/>
                <a:gd name="connsiteX209" fmla="*/ 682646 w 1219947"/>
                <a:gd name="connsiteY209" fmla="*/ 495191 h 1510384"/>
                <a:gd name="connsiteX210" fmla="*/ 849802 w 1219947"/>
                <a:gd name="connsiteY210" fmla="*/ 888620 h 1510384"/>
                <a:gd name="connsiteX211" fmla="*/ 1040378 w 1219947"/>
                <a:gd name="connsiteY211" fmla="*/ 1338493 h 1510384"/>
                <a:gd name="connsiteX212" fmla="*/ 1019163 w 1219947"/>
                <a:gd name="connsiteY212" fmla="*/ 1407593 h 1510384"/>
                <a:gd name="connsiteX213" fmla="*/ 975654 w 1219947"/>
                <a:gd name="connsiteY213" fmla="*/ 1324457 h 1510384"/>
                <a:gd name="connsiteX214" fmla="*/ 965979 w 1219947"/>
                <a:gd name="connsiteY214" fmla="*/ 1301838 h 1510384"/>
                <a:gd name="connsiteX215" fmla="*/ 955930 w 1219947"/>
                <a:gd name="connsiteY215" fmla="*/ 1306062 h 1510384"/>
                <a:gd name="connsiteX216" fmla="*/ 937938 w 1219947"/>
                <a:gd name="connsiteY216" fmla="*/ 1311557 h 1510384"/>
                <a:gd name="connsiteX217" fmla="*/ 937938 w 1219947"/>
                <a:gd name="connsiteY217" fmla="*/ 1310458 h 1510384"/>
                <a:gd name="connsiteX218" fmla="*/ 954872 w 1219947"/>
                <a:gd name="connsiteY218" fmla="*/ 1302765 h 1510384"/>
                <a:gd name="connsiteX219" fmla="*/ 964922 w 1219947"/>
                <a:gd name="connsiteY219" fmla="*/ 1299367 h 1510384"/>
                <a:gd name="connsiteX220" fmla="*/ 629146 w 1219947"/>
                <a:gd name="connsiteY220" fmla="*/ 514389 h 1510384"/>
                <a:gd name="connsiteX221" fmla="*/ 603686 w 1219947"/>
                <a:gd name="connsiteY221" fmla="*/ 522321 h 1510384"/>
                <a:gd name="connsiteX222" fmla="*/ 579226 w 1219947"/>
                <a:gd name="connsiteY222" fmla="*/ 521458 h 1510384"/>
                <a:gd name="connsiteX223" fmla="*/ 577360 w 1219947"/>
                <a:gd name="connsiteY223" fmla="*/ 521542 h 1510384"/>
                <a:gd name="connsiteX224" fmla="*/ 579314 w 1219947"/>
                <a:gd name="connsiteY224" fmla="*/ 527473 h 1510384"/>
                <a:gd name="connsiteX225" fmla="*/ 577853 w 1219947"/>
                <a:gd name="connsiteY225" fmla="*/ 528198 h 1510384"/>
                <a:gd name="connsiteX226" fmla="*/ 575017 w 1219947"/>
                <a:gd name="connsiteY226" fmla="*/ 521647 h 1510384"/>
                <a:gd name="connsiteX227" fmla="*/ 551188 w 1219947"/>
                <a:gd name="connsiteY227" fmla="*/ 522720 h 1510384"/>
                <a:gd name="connsiteX228" fmla="*/ 552331 w 1219947"/>
                <a:gd name="connsiteY228" fmla="*/ 525905 h 1510384"/>
                <a:gd name="connsiteX229" fmla="*/ 550877 w 1219947"/>
                <a:gd name="connsiteY229" fmla="*/ 526264 h 1510384"/>
                <a:gd name="connsiteX230" fmla="*/ 549608 w 1219947"/>
                <a:gd name="connsiteY230" fmla="*/ 522791 h 1510384"/>
                <a:gd name="connsiteX231" fmla="*/ 544602 w 1219947"/>
                <a:gd name="connsiteY231" fmla="*/ 523016 h 1510384"/>
                <a:gd name="connsiteX232" fmla="*/ 510438 w 1219947"/>
                <a:gd name="connsiteY232" fmla="*/ 506940 h 1510384"/>
                <a:gd name="connsiteX233" fmla="*/ 504818 w 1219947"/>
                <a:gd name="connsiteY233" fmla="*/ 494346 h 1510384"/>
                <a:gd name="connsiteX234" fmla="*/ 506572 w 1219947"/>
                <a:gd name="connsiteY234" fmla="*/ 492767 h 1510384"/>
                <a:gd name="connsiteX235" fmla="*/ 502620 w 1219947"/>
                <a:gd name="connsiteY235" fmla="*/ 483860 h 1510384"/>
                <a:gd name="connsiteX236" fmla="*/ 499479 w 1219947"/>
                <a:gd name="connsiteY236" fmla="*/ 482382 h 1510384"/>
                <a:gd name="connsiteX237" fmla="*/ 504818 w 1219947"/>
                <a:gd name="connsiteY237" fmla="*/ 494346 h 1510384"/>
                <a:gd name="connsiteX238" fmla="*/ 466594 w 1219947"/>
                <a:gd name="connsiteY238" fmla="*/ 528747 h 1510384"/>
                <a:gd name="connsiteX239" fmla="*/ 431460 w 1219947"/>
                <a:gd name="connsiteY239" fmla="*/ 577720 h 1510384"/>
                <a:gd name="connsiteX240" fmla="*/ 454853 w 1219947"/>
                <a:gd name="connsiteY240" fmla="*/ 735298 h 1510384"/>
                <a:gd name="connsiteX241" fmla="*/ 566868 w 1219947"/>
                <a:gd name="connsiteY241" fmla="*/ 1058954 h 1510384"/>
                <a:gd name="connsiteX242" fmla="*/ 646530 w 1219947"/>
                <a:gd name="connsiteY242" fmla="*/ 1276266 h 1510384"/>
                <a:gd name="connsiteX243" fmla="*/ 707434 w 1219947"/>
                <a:gd name="connsiteY243" fmla="*/ 1286434 h 1510384"/>
                <a:gd name="connsiteX244" fmla="*/ 769972 w 1219947"/>
                <a:gd name="connsiteY244" fmla="*/ 1283298 h 1510384"/>
                <a:gd name="connsiteX245" fmla="*/ 770332 w 1219947"/>
                <a:gd name="connsiteY245" fmla="*/ 1285807 h 1510384"/>
                <a:gd name="connsiteX246" fmla="*/ 707254 w 1219947"/>
                <a:gd name="connsiteY246" fmla="*/ 1291587 h 1510384"/>
                <a:gd name="connsiteX247" fmla="*/ 647462 w 1219947"/>
                <a:gd name="connsiteY247" fmla="*/ 1278808 h 1510384"/>
                <a:gd name="connsiteX248" fmla="*/ 665218 w 1219947"/>
                <a:gd name="connsiteY248" fmla="*/ 1327244 h 1510384"/>
                <a:gd name="connsiteX249" fmla="*/ 698566 w 1219947"/>
                <a:gd name="connsiteY249" fmla="*/ 1335655 h 1510384"/>
                <a:gd name="connsiteX250" fmla="*/ 734680 w 1219947"/>
                <a:gd name="connsiteY250" fmla="*/ 1333906 h 1510384"/>
                <a:gd name="connsiteX251" fmla="*/ 735041 w 1219947"/>
                <a:gd name="connsiteY251" fmla="*/ 1337054 h 1510384"/>
                <a:gd name="connsiteX252" fmla="*/ 698205 w 1219947"/>
                <a:gd name="connsiteY252" fmla="*/ 1340596 h 1510384"/>
                <a:gd name="connsiteX253" fmla="*/ 666583 w 1219947"/>
                <a:gd name="connsiteY253" fmla="*/ 1330967 h 1510384"/>
                <a:gd name="connsiteX254" fmla="*/ 684821 w 1219947"/>
                <a:gd name="connsiteY254" fmla="*/ 1380720 h 1510384"/>
                <a:gd name="connsiteX255" fmla="*/ 712353 w 1219947"/>
                <a:gd name="connsiteY255" fmla="*/ 1447321 h 1510384"/>
                <a:gd name="connsiteX256" fmla="*/ 726164 w 1219947"/>
                <a:gd name="connsiteY256" fmla="*/ 1463393 h 1510384"/>
                <a:gd name="connsiteX257" fmla="*/ 739718 w 1219947"/>
                <a:gd name="connsiteY257" fmla="*/ 1438100 h 1510384"/>
                <a:gd name="connsiteX258" fmla="*/ 765190 w 1219947"/>
                <a:gd name="connsiteY258" fmla="*/ 1420238 h 1510384"/>
                <a:gd name="connsiteX259" fmla="*/ 766280 w 1219947"/>
                <a:gd name="connsiteY259" fmla="*/ 1422060 h 1510384"/>
                <a:gd name="connsiteX260" fmla="*/ 744259 w 1219947"/>
                <a:gd name="connsiteY260" fmla="*/ 1441973 h 1510384"/>
                <a:gd name="connsiteX261" fmla="*/ 728657 w 1219947"/>
                <a:gd name="connsiteY261" fmla="*/ 1466294 h 1510384"/>
                <a:gd name="connsiteX262" fmla="*/ 734115 w 1219947"/>
                <a:gd name="connsiteY262" fmla="*/ 1472646 h 1510384"/>
                <a:gd name="connsiteX263" fmla="*/ 767956 w 1219947"/>
                <a:gd name="connsiteY263" fmla="*/ 1488290 h 1510384"/>
                <a:gd name="connsiteX264" fmla="*/ 948620 w 1219947"/>
                <a:gd name="connsiteY264" fmla="*/ 1477497 h 1510384"/>
                <a:gd name="connsiteX265" fmla="*/ 1108411 w 1219947"/>
                <a:gd name="connsiteY265" fmla="*/ 1404464 h 1510384"/>
                <a:gd name="connsiteX266" fmla="*/ 1203421 w 1219947"/>
                <a:gd name="connsiteY266" fmla="*/ 1278906 h 1510384"/>
                <a:gd name="connsiteX267" fmla="*/ 1218177 w 1219947"/>
                <a:gd name="connsiteY267" fmla="*/ 1273869 h 1510384"/>
                <a:gd name="connsiteX268" fmla="*/ 1152677 w 1219947"/>
                <a:gd name="connsiteY268" fmla="*/ 1391872 h 1510384"/>
                <a:gd name="connsiteX269" fmla="*/ 959057 w 1219947"/>
                <a:gd name="connsiteY269" fmla="*/ 1490808 h 1510384"/>
                <a:gd name="connsiteX270" fmla="*/ 774434 w 1219947"/>
                <a:gd name="connsiteY270" fmla="*/ 1505918 h 1510384"/>
                <a:gd name="connsiteX271" fmla="*/ 688420 w 1219947"/>
                <a:gd name="connsiteY271" fmla="*/ 1432526 h 1510384"/>
                <a:gd name="connsiteX272" fmla="*/ 552382 w 1219947"/>
                <a:gd name="connsiteY272" fmla="*/ 1063406 h 1510384"/>
                <a:gd name="connsiteX273" fmla="*/ 417424 w 1219947"/>
                <a:gd name="connsiteY273" fmla="*/ 674138 h 1510384"/>
                <a:gd name="connsiteX274" fmla="*/ 424982 w 1219947"/>
                <a:gd name="connsiteY274" fmla="*/ 557933 h 1510384"/>
                <a:gd name="connsiteX275" fmla="*/ 460206 w 1219947"/>
                <a:gd name="connsiteY275" fmla="*/ 513367 h 1510384"/>
                <a:gd name="connsiteX276" fmla="*/ 500003 w 1219947"/>
                <a:gd name="connsiteY276" fmla="*/ 477962 h 1510384"/>
                <a:gd name="connsiteX277" fmla="*/ 486511 w 1219947"/>
                <a:gd name="connsiteY277" fmla="*/ 447559 h 1510384"/>
                <a:gd name="connsiteX278" fmla="*/ 472450 w 1219947"/>
                <a:gd name="connsiteY278" fmla="*/ 396385 h 1510384"/>
                <a:gd name="connsiteX279" fmla="*/ 541099 w 1219947"/>
                <a:gd name="connsiteY279" fmla="*/ 311569 h 1510384"/>
                <a:gd name="connsiteX280" fmla="*/ 545946 w 1219947"/>
                <a:gd name="connsiteY280" fmla="*/ 309480 h 1510384"/>
                <a:gd name="connsiteX281" fmla="*/ 539733 w 1219947"/>
                <a:gd name="connsiteY281" fmla="*/ 295825 h 1510384"/>
                <a:gd name="connsiteX282" fmla="*/ 521156 w 1219947"/>
                <a:gd name="connsiteY282" fmla="*/ 248307 h 1510384"/>
                <a:gd name="connsiteX283" fmla="*/ 451705 w 1219947"/>
                <a:gd name="connsiteY283" fmla="*/ 83277 h 1510384"/>
                <a:gd name="connsiteX284" fmla="*/ 358146 w 1219947"/>
                <a:gd name="connsiteY284" fmla="*/ 80755 h 1510384"/>
                <a:gd name="connsiteX285" fmla="*/ 302370 w 1219947"/>
                <a:gd name="connsiteY285" fmla="*/ 127237 h 1510384"/>
                <a:gd name="connsiteX286" fmla="*/ 21330 w 1219947"/>
                <a:gd name="connsiteY286" fmla="*/ 343793 h 1510384"/>
                <a:gd name="connsiteX287" fmla="*/ 13774 w 1219947"/>
                <a:gd name="connsiteY287" fmla="*/ 342352 h 1510384"/>
                <a:gd name="connsiteX288" fmla="*/ 2618 w 1219947"/>
                <a:gd name="connsiteY288" fmla="*/ 330101 h 1510384"/>
                <a:gd name="connsiteX289" fmla="*/ 1539 w 1219947"/>
                <a:gd name="connsiteY289" fmla="*/ 319291 h 1510384"/>
                <a:gd name="connsiteX290" fmla="*/ 48319 w 1219947"/>
                <a:gd name="connsiteY290" fmla="*/ 260558 h 1510384"/>
                <a:gd name="connsiteX291" fmla="*/ 123526 w 1219947"/>
                <a:gd name="connsiteY291" fmla="*/ 198942 h 1510384"/>
                <a:gd name="connsiteX292" fmla="*/ 310646 w 1219947"/>
                <a:gd name="connsiteY292" fmla="*/ 44723 h 1510384"/>
                <a:gd name="connsiteX293" fmla="*/ 401326 w 1219947"/>
                <a:gd name="connsiteY293" fmla="*/ 1086 h 151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1219947" h="1510384">
                  <a:moveTo>
                    <a:pt x="856910" y="1353560"/>
                  </a:moveTo>
                  <a:cubicBezTo>
                    <a:pt x="857635" y="1353198"/>
                    <a:pt x="859083" y="1354645"/>
                    <a:pt x="858359" y="1355369"/>
                  </a:cubicBezTo>
                  <a:cubicBezTo>
                    <a:pt x="847497" y="1366220"/>
                    <a:pt x="832652" y="1373454"/>
                    <a:pt x="819256" y="1381050"/>
                  </a:cubicBezTo>
                  <a:cubicBezTo>
                    <a:pt x="818894" y="1381412"/>
                    <a:pt x="818170" y="1380688"/>
                    <a:pt x="818894" y="1379965"/>
                  </a:cubicBezTo>
                  <a:cubicBezTo>
                    <a:pt x="830842" y="1370922"/>
                    <a:pt x="842790" y="1359709"/>
                    <a:pt x="856910" y="1353560"/>
                  </a:cubicBezTo>
                  <a:close/>
                  <a:moveTo>
                    <a:pt x="1076660" y="1264299"/>
                  </a:moveTo>
                  <a:cubicBezTo>
                    <a:pt x="1078148" y="1264695"/>
                    <a:pt x="1078148" y="1266680"/>
                    <a:pt x="1077032" y="1267473"/>
                  </a:cubicBezTo>
                  <a:cubicBezTo>
                    <a:pt x="1070335" y="1270251"/>
                    <a:pt x="1062521" y="1268664"/>
                    <a:pt x="1055452" y="1268664"/>
                  </a:cubicBezTo>
                  <a:cubicBezTo>
                    <a:pt x="1054708" y="1268664"/>
                    <a:pt x="1054708" y="1267473"/>
                    <a:pt x="1055452" y="1267473"/>
                  </a:cubicBezTo>
                  <a:cubicBezTo>
                    <a:pt x="1062149" y="1266283"/>
                    <a:pt x="1069591" y="1262711"/>
                    <a:pt x="1076660" y="1264299"/>
                  </a:cubicBezTo>
                  <a:close/>
                  <a:moveTo>
                    <a:pt x="1165992" y="1264223"/>
                  </a:moveTo>
                  <a:cubicBezTo>
                    <a:pt x="1171548" y="1263845"/>
                    <a:pt x="1178216" y="1262711"/>
                    <a:pt x="1183401" y="1264979"/>
                  </a:cubicBezTo>
                  <a:cubicBezTo>
                    <a:pt x="1184513" y="1265735"/>
                    <a:pt x="1184142" y="1267625"/>
                    <a:pt x="1183031" y="1268003"/>
                  </a:cubicBezTo>
                  <a:cubicBezTo>
                    <a:pt x="1178216" y="1270270"/>
                    <a:pt x="1171919" y="1269514"/>
                    <a:pt x="1166733" y="1269892"/>
                  </a:cubicBezTo>
                  <a:cubicBezTo>
                    <a:pt x="1163029" y="1269892"/>
                    <a:pt x="1162658" y="1264223"/>
                    <a:pt x="1165992" y="1264223"/>
                  </a:cubicBezTo>
                  <a:close/>
                  <a:moveTo>
                    <a:pt x="626293" y="1210720"/>
                  </a:moveTo>
                  <a:cubicBezTo>
                    <a:pt x="652900" y="1210720"/>
                    <a:pt x="680227" y="1208736"/>
                    <a:pt x="706835" y="1211117"/>
                  </a:cubicBezTo>
                  <a:cubicBezTo>
                    <a:pt x="708273" y="1211514"/>
                    <a:pt x="707914" y="1213498"/>
                    <a:pt x="706835" y="1213895"/>
                  </a:cubicBezTo>
                  <a:cubicBezTo>
                    <a:pt x="680227" y="1216276"/>
                    <a:pt x="652900" y="1213895"/>
                    <a:pt x="626293" y="1213498"/>
                  </a:cubicBezTo>
                  <a:cubicBezTo>
                    <a:pt x="624854" y="1213498"/>
                    <a:pt x="624495" y="1210720"/>
                    <a:pt x="626293" y="1210720"/>
                  </a:cubicBezTo>
                  <a:close/>
                  <a:moveTo>
                    <a:pt x="629839" y="1144026"/>
                  </a:moveTo>
                  <a:cubicBezTo>
                    <a:pt x="641046" y="1145538"/>
                    <a:pt x="651891" y="1147428"/>
                    <a:pt x="663098" y="1149696"/>
                  </a:cubicBezTo>
                  <a:cubicBezTo>
                    <a:pt x="663821" y="1149696"/>
                    <a:pt x="663821" y="1151208"/>
                    <a:pt x="662737" y="1150830"/>
                  </a:cubicBezTo>
                  <a:cubicBezTo>
                    <a:pt x="651530" y="1149696"/>
                    <a:pt x="640684" y="1148184"/>
                    <a:pt x="629116" y="1146672"/>
                  </a:cubicBezTo>
                  <a:cubicBezTo>
                    <a:pt x="627670" y="1146294"/>
                    <a:pt x="628031" y="1143648"/>
                    <a:pt x="629839" y="1144026"/>
                  </a:cubicBezTo>
                  <a:close/>
                  <a:moveTo>
                    <a:pt x="550283" y="949076"/>
                  </a:moveTo>
                  <a:cubicBezTo>
                    <a:pt x="574954" y="958739"/>
                    <a:pt x="597837" y="956668"/>
                    <a:pt x="622865" y="949421"/>
                  </a:cubicBezTo>
                  <a:cubicBezTo>
                    <a:pt x="624295" y="949076"/>
                    <a:pt x="625725" y="951147"/>
                    <a:pt x="623938" y="951837"/>
                  </a:cubicBezTo>
                  <a:cubicBezTo>
                    <a:pt x="600697" y="963916"/>
                    <a:pt x="572451" y="962190"/>
                    <a:pt x="548853" y="952182"/>
                  </a:cubicBezTo>
                  <a:cubicBezTo>
                    <a:pt x="546708" y="951492"/>
                    <a:pt x="548138" y="948386"/>
                    <a:pt x="550283" y="949076"/>
                  </a:cubicBezTo>
                  <a:close/>
                  <a:moveTo>
                    <a:pt x="427230" y="606560"/>
                  </a:moveTo>
                  <a:cubicBezTo>
                    <a:pt x="451866" y="623026"/>
                    <a:pt x="479400" y="633049"/>
                    <a:pt x="508383" y="639850"/>
                  </a:cubicBezTo>
                  <a:cubicBezTo>
                    <a:pt x="509833" y="639850"/>
                    <a:pt x="509470" y="641640"/>
                    <a:pt x="508021" y="641640"/>
                  </a:cubicBezTo>
                  <a:cubicBezTo>
                    <a:pt x="477589" y="639134"/>
                    <a:pt x="449692" y="626605"/>
                    <a:pt x="425057" y="609423"/>
                  </a:cubicBezTo>
                  <a:cubicBezTo>
                    <a:pt x="422883" y="607991"/>
                    <a:pt x="425419" y="605486"/>
                    <a:pt x="427230" y="606560"/>
                  </a:cubicBezTo>
                  <a:close/>
                  <a:moveTo>
                    <a:pt x="922638" y="595566"/>
                  </a:moveTo>
                  <a:lnTo>
                    <a:pt x="930290" y="615482"/>
                  </a:lnTo>
                  <a:cubicBezTo>
                    <a:pt x="932732" y="622469"/>
                    <a:pt x="934834" y="629434"/>
                    <a:pt x="935942" y="635351"/>
                  </a:cubicBezTo>
                  <a:lnTo>
                    <a:pt x="935899" y="637185"/>
                  </a:lnTo>
                  <a:close/>
                  <a:moveTo>
                    <a:pt x="467020" y="582416"/>
                  </a:moveTo>
                  <a:cubicBezTo>
                    <a:pt x="481687" y="589847"/>
                    <a:pt x="497428" y="594677"/>
                    <a:pt x="513885" y="597278"/>
                  </a:cubicBezTo>
                  <a:cubicBezTo>
                    <a:pt x="514600" y="597278"/>
                    <a:pt x="514600" y="598764"/>
                    <a:pt x="513885" y="598764"/>
                  </a:cubicBezTo>
                  <a:cubicBezTo>
                    <a:pt x="496713" y="597650"/>
                    <a:pt x="480972" y="592448"/>
                    <a:pt x="465947" y="585017"/>
                  </a:cubicBezTo>
                  <a:cubicBezTo>
                    <a:pt x="464158" y="583902"/>
                    <a:pt x="465231" y="581673"/>
                    <a:pt x="467020" y="582416"/>
                  </a:cubicBezTo>
                  <a:close/>
                  <a:moveTo>
                    <a:pt x="845469" y="561475"/>
                  </a:moveTo>
                  <a:cubicBezTo>
                    <a:pt x="857406" y="561295"/>
                    <a:pt x="869071" y="563819"/>
                    <a:pt x="879199" y="571393"/>
                  </a:cubicBezTo>
                  <a:cubicBezTo>
                    <a:pt x="887518" y="577524"/>
                    <a:pt x="891859" y="585819"/>
                    <a:pt x="896922" y="594114"/>
                  </a:cubicBezTo>
                  <a:cubicBezTo>
                    <a:pt x="898369" y="597359"/>
                    <a:pt x="930923" y="656505"/>
                    <a:pt x="935625" y="648931"/>
                  </a:cubicBezTo>
                  <a:lnTo>
                    <a:pt x="935899" y="637185"/>
                  </a:lnTo>
                  <a:lnTo>
                    <a:pt x="942859" y="659029"/>
                  </a:lnTo>
                  <a:cubicBezTo>
                    <a:pt x="943221" y="660472"/>
                    <a:pt x="941413" y="662275"/>
                    <a:pt x="939966" y="661193"/>
                  </a:cubicBezTo>
                  <a:cubicBezTo>
                    <a:pt x="923689" y="646407"/>
                    <a:pt x="910667" y="630539"/>
                    <a:pt x="899454" y="611785"/>
                  </a:cubicBezTo>
                  <a:cubicBezTo>
                    <a:pt x="890412" y="595917"/>
                    <a:pt x="878475" y="576442"/>
                    <a:pt x="859666" y="569229"/>
                  </a:cubicBezTo>
                  <a:cubicBezTo>
                    <a:pt x="845921" y="564180"/>
                    <a:pt x="825304" y="570672"/>
                    <a:pt x="811197" y="572836"/>
                  </a:cubicBezTo>
                  <a:cubicBezTo>
                    <a:pt x="808304" y="573557"/>
                    <a:pt x="807580" y="568508"/>
                    <a:pt x="810112" y="567787"/>
                  </a:cubicBezTo>
                  <a:cubicBezTo>
                    <a:pt x="821325" y="564541"/>
                    <a:pt x="833533" y="561656"/>
                    <a:pt x="845469" y="561475"/>
                  </a:cubicBezTo>
                  <a:close/>
                  <a:moveTo>
                    <a:pt x="907236" y="556039"/>
                  </a:moveTo>
                  <a:lnTo>
                    <a:pt x="915912" y="574458"/>
                  </a:lnTo>
                  <a:lnTo>
                    <a:pt x="922638" y="595566"/>
                  </a:lnTo>
                  <a:lnTo>
                    <a:pt x="922604" y="595477"/>
                  </a:lnTo>
                  <a:cubicBezTo>
                    <a:pt x="920140" y="589470"/>
                    <a:pt x="917992" y="584467"/>
                    <a:pt x="916816" y="581491"/>
                  </a:cubicBezTo>
                  <a:cubicBezTo>
                    <a:pt x="915550" y="578245"/>
                    <a:pt x="913425" y="572295"/>
                    <a:pt x="910775" y="565133"/>
                  </a:cubicBezTo>
                  <a:close/>
                  <a:moveTo>
                    <a:pt x="485022" y="548709"/>
                  </a:moveTo>
                  <a:cubicBezTo>
                    <a:pt x="496996" y="552071"/>
                    <a:pt x="508608" y="555059"/>
                    <a:pt x="520582" y="559168"/>
                  </a:cubicBezTo>
                  <a:cubicBezTo>
                    <a:pt x="520945" y="559168"/>
                    <a:pt x="520582" y="560662"/>
                    <a:pt x="519856" y="560289"/>
                  </a:cubicBezTo>
                  <a:cubicBezTo>
                    <a:pt x="507882" y="558048"/>
                    <a:pt x="496271" y="554686"/>
                    <a:pt x="484659" y="551324"/>
                  </a:cubicBezTo>
                  <a:cubicBezTo>
                    <a:pt x="483208" y="550950"/>
                    <a:pt x="483571" y="548336"/>
                    <a:pt x="485022" y="548709"/>
                  </a:cubicBezTo>
                  <a:close/>
                  <a:moveTo>
                    <a:pt x="491217" y="520124"/>
                  </a:moveTo>
                  <a:cubicBezTo>
                    <a:pt x="507814" y="523026"/>
                    <a:pt x="525493" y="524841"/>
                    <a:pt x="541729" y="529921"/>
                  </a:cubicBezTo>
                  <a:cubicBezTo>
                    <a:pt x="542811" y="529921"/>
                    <a:pt x="543172" y="532098"/>
                    <a:pt x="541729" y="532098"/>
                  </a:cubicBezTo>
                  <a:cubicBezTo>
                    <a:pt x="524411" y="531009"/>
                    <a:pt x="507453" y="527018"/>
                    <a:pt x="490495" y="524115"/>
                  </a:cubicBezTo>
                  <a:cubicBezTo>
                    <a:pt x="487970" y="523752"/>
                    <a:pt x="488691" y="519761"/>
                    <a:pt x="491217" y="520124"/>
                  </a:cubicBezTo>
                  <a:close/>
                  <a:moveTo>
                    <a:pt x="888562" y="516396"/>
                  </a:moveTo>
                  <a:lnTo>
                    <a:pt x="891231" y="519567"/>
                  </a:lnTo>
                  <a:cubicBezTo>
                    <a:pt x="894650" y="525602"/>
                    <a:pt x="898211" y="533413"/>
                    <a:pt x="901579" y="541505"/>
                  </a:cubicBezTo>
                  <a:lnTo>
                    <a:pt x="907236" y="556039"/>
                  </a:lnTo>
                  <a:close/>
                  <a:moveTo>
                    <a:pt x="874858" y="493855"/>
                  </a:moveTo>
                  <a:cubicBezTo>
                    <a:pt x="875582" y="493133"/>
                    <a:pt x="877390" y="492773"/>
                    <a:pt x="878114" y="494215"/>
                  </a:cubicBezTo>
                  <a:lnTo>
                    <a:pt x="888562" y="516396"/>
                  </a:lnTo>
                  <a:lnTo>
                    <a:pt x="881731" y="508280"/>
                  </a:lnTo>
                  <a:cubicBezTo>
                    <a:pt x="865815" y="502871"/>
                    <a:pt x="855326" y="523427"/>
                    <a:pt x="843751" y="533165"/>
                  </a:cubicBezTo>
                  <a:cubicBezTo>
                    <a:pt x="830730" y="543984"/>
                    <a:pt x="816985" y="551918"/>
                    <a:pt x="802155" y="559492"/>
                  </a:cubicBezTo>
                  <a:cubicBezTo>
                    <a:pt x="801431" y="559852"/>
                    <a:pt x="800708" y="558770"/>
                    <a:pt x="801431" y="558410"/>
                  </a:cubicBezTo>
                  <a:cubicBezTo>
                    <a:pt x="829645" y="541099"/>
                    <a:pt x="853879" y="519821"/>
                    <a:pt x="874858" y="493855"/>
                  </a:cubicBezTo>
                  <a:close/>
                  <a:moveTo>
                    <a:pt x="617083" y="346878"/>
                  </a:moveTo>
                  <a:lnTo>
                    <a:pt x="617010" y="347036"/>
                  </a:lnTo>
                  <a:lnTo>
                    <a:pt x="616840" y="346964"/>
                  </a:lnTo>
                  <a:close/>
                  <a:moveTo>
                    <a:pt x="619614" y="341458"/>
                  </a:moveTo>
                  <a:lnTo>
                    <a:pt x="618674" y="346315"/>
                  </a:lnTo>
                  <a:lnTo>
                    <a:pt x="617083" y="346878"/>
                  </a:lnTo>
                  <a:close/>
                  <a:moveTo>
                    <a:pt x="713645" y="312619"/>
                  </a:moveTo>
                  <a:lnTo>
                    <a:pt x="677979" y="355196"/>
                  </a:lnTo>
                  <a:cubicBezTo>
                    <a:pt x="642506" y="383526"/>
                    <a:pt x="595584" y="399581"/>
                    <a:pt x="549654" y="401073"/>
                  </a:cubicBezTo>
                  <a:lnTo>
                    <a:pt x="488492" y="392835"/>
                  </a:lnTo>
                  <a:lnTo>
                    <a:pt x="494443" y="411121"/>
                  </a:lnTo>
                  <a:cubicBezTo>
                    <a:pt x="502735" y="434844"/>
                    <a:pt x="509586" y="476898"/>
                    <a:pt x="524368" y="494869"/>
                  </a:cubicBezTo>
                  <a:lnTo>
                    <a:pt x="542340" y="506065"/>
                  </a:lnTo>
                  <a:lnTo>
                    <a:pt x="543494" y="506067"/>
                  </a:lnTo>
                  <a:lnTo>
                    <a:pt x="523622" y="451703"/>
                  </a:lnTo>
                  <a:cubicBezTo>
                    <a:pt x="522895" y="450269"/>
                    <a:pt x="525075" y="449911"/>
                    <a:pt x="525439" y="450986"/>
                  </a:cubicBezTo>
                  <a:lnTo>
                    <a:pt x="545211" y="506070"/>
                  </a:lnTo>
                  <a:lnTo>
                    <a:pt x="568286" y="506104"/>
                  </a:lnTo>
                  <a:lnTo>
                    <a:pt x="539866" y="440473"/>
                  </a:lnTo>
                  <a:cubicBezTo>
                    <a:pt x="538770" y="439023"/>
                    <a:pt x="541327" y="437211"/>
                    <a:pt x="542423" y="439023"/>
                  </a:cubicBezTo>
                  <a:cubicBezTo>
                    <a:pt x="550641" y="452980"/>
                    <a:pt x="558038" y="467208"/>
                    <a:pt x="564293" y="481889"/>
                  </a:cubicBezTo>
                  <a:lnTo>
                    <a:pt x="572274" y="506110"/>
                  </a:lnTo>
                  <a:lnTo>
                    <a:pt x="583963" y="506127"/>
                  </a:lnTo>
                  <a:lnTo>
                    <a:pt x="603713" y="501195"/>
                  </a:lnTo>
                  <a:lnTo>
                    <a:pt x="591445" y="477142"/>
                  </a:lnTo>
                  <a:cubicBezTo>
                    <a:pt x="585711" y="464143"/>
                    <a:pt x="580431" y="451011"/>
                    <a:pt x="574787" y="438324"/>
                  </a:cubicBezTo>
                  <a:cubicBezTo>
                    <a:pt x="573695" y="435465"/>
                    <a:pt x="578064" y="434036"/>
                    <a:pt x="579157" y="436537"/>
                  </a:cubicBezTo>
                  <a:cubicBezTo>
                    <a:pt x="584982" y="449224"/>
                    <a:pt x="591263" y="461910"/>
                    <a:pt x="597135" y="474775"/>
                  </a:cubicBezTo>
                  <a:lnTo>
                    <a:pt x="607220" y="500319"/>
                  </a:lnTo>
                  <a:lnTo>
                    <a:pt x="632311" y="494052"/>
                  </a:lnTo>
                  <a:cubicBezTo>
                    <a:pt x="639560" y="491725"/>
                    <a:pt x="646142" y="489415"/>
                    <a:pt x="651665" y="487383"/>
                  </a:cubicBezTo>
                  <a:lnTo>
                    <a:pt x="662227" y="483321"/>
                  </a:lnTo>
                  <a:lnTo>
                    <a:pt x="616054" y="403430"/>
                  </a:lnTo>
                  <a:cubicBezTo>
                    <a:pt x="614970" y="401270"/>
                    <a:pt x="618222" y="399111"/>
                    <a:pt x="619667" y="400910"/>
                  </a:cubicBezTo>
                  <a:lnTo>
                    <a:pt x="664579" y="482416"/>
                  </a:lnTo>
                  <a:lnTo>
                    <a:pt x="664668" y="482382"/>
                  </a:lnTo>
                  <a:cubicBezTo>
                    <a:pt x="674520" y="478470"/>
                    <a:pt x="687459" y="473445"/>
                    <a:pt x="700316" y="467060"/>
                  </a:cubicBezTo>
                  <a:lnTo>
                    <a:pt x="702293" y="465739"/>
                  </a:lnTo>
                  <a:lnTo>
                    <a:pt x="671619" y="395145"/>
                  </a:lnTo>
                  <a:cubicBezTo>
                    <a:pt x="670533" y="392978"/>
                    <a:pt x="673429" y="391173"/>
                    <a:pt x="674516" y="392978"/>
                  </a:cubicBezTo>
                  <a:cubicBezTo>
                    <a:pt x="682119" y="406880"/>
                    <a:pt x="689541" y="421233"/>
                    <a:pt x="695922" y="435947"/>
                  </a:cubicBezTo>
                  <a:lnTo>
                    <a:pt x="705264" y="463755"/>
                  </a:lnTo>
                  <a:lnTo>
                    <a:pt x="735470" y="443578"/>
                  </a:lnTo>
                  <a:lnTo>
                    <a:pt x="738881" y="438398"/>
                  </a:lnTo>
                  <a:lnTo>
                    <a:pt x="724863" y="406144"/>
                  </a:lnTo>
                  <a:cubicBezTo>
                    <a:pt x="717581" y="389536"/>
                    <a:pt x="709943" y="373152"/>
                    <a:pt x="700884" y="357216"/>
                  </a:cubicBezTo>
                  <a:cubicBezTo>
                    <a:pt x="699108" y="354351"/>
                    <a:pt x="703371" y="351486"/>
                    <a:pt x="705147" y="354351"/>
                  </a:cubicBezTo>
                  <a:cubicBezTo>
                    <a:pt x="714384" y="370108"/>
                    <a:pt x="723265" y="386403"/>
                    <a:pt x="730902" y="403189"/>
                  </a:cubicBezTo>
                  <a:lnTo>
                    <a:pt x="741782" y="433991"/>
                  </a:lnTo>
                  <a:lnTo>
                    <a:pt x="749192" y="422736"/>
                  </a:lnTo>
                  <a:lnTo>
                    <a:pt x="748712" y="409369"/>
                  </a:lnTo>
                  <a:cubicBezTo>
                    <a:pt x="747090" y="403843"/>
                    <a:pt x="744476" y="398362"/>
                    <a:pt x="742132" y="392071"/>
                  </a:cubicBezTo>
                  <a:close/>
                  <a:moveTo>
                    <a:pt x="663225" y="290722"/>
                  </a:moveTo>
                  <a:cubicBezTo>
                    <a:pt x="656978" y="291138"/>
                    <a:pt x="651367" y="291879"/>
                    <a:pt x="647311" y="292508"/>
                  </a:cubicBezTo>
                  <a:cubicBezTo>
                    <a:pt x="634782" y="294305"/>
                    <a:pt x="620766" y="297069"/>
                    <a:pt x="606345" y="300910"/>
                  </a:cubicBezTo>
                  <a:lnTo>
                    <a:pt x="606341" y="300911"/>
                  </a:lnTo>
                  <a:lnTo>
                    <a:pt x="621552" y="337307"/>
                  </a:lnTo>
                  <a:lnTo>
                    <a:pt x="619614" y="341458"/>
                  </a:lnTo>
                  <a:lnTo>
                    <a:pt x="620653" y="336091"/>
                  </a:lnTo>
                  <a:lnTo>
                    <a:pt x="610762" y="333940"/>
                  </a:lnTo>
                  <a:lnTo>
                    <a:pt x="613023" y="339363"/>
                  </a:lnTo>
                  <a:lnTo>
                    <a:pt x="606643" y="342338"/>
                  </a:lnTo>
                  <a:lnTo>
                    <a:pt x="606799" y="342712"/>
                  </a:lnTo>
                  <a:lnTo>
                    <a:pt x="616840" y="346964"/>
                  </a:lnTo>
                  <a:lnTo>
                    <a:pt x="586198" y="357800"/>
                  </a:lnTo>
                  <a:cubicBezTo>
                    <a:pt x="576122" y="358026"/>
                    <a:pt x="567216" y="353702"/>
                    <a:pt x="560739" y="341991"/>
                  </a:cubicBezTo>
                  <a:lnTo>
                    <a:pt x="551681" y="322084"/>
                  </a:lnTo>
                  <a:lnTo>
                    <a:pt x="523602" y="337797"/>
                  </a:lnTo>
                  <a:cubicBezTo>
                    <a:pt x="511884" y="346401"/>
                    <a:pt x="501924" y="356308"/>
                    <a:pt x="494804" y="367630"/>
                  </a:cubicBezTo>
                  <a:lnTo>
                    <a:pt x="491244" y="377914"/>
                  </a:lnTo>
                  <a:lnTo>
                    <a:pt x="550195" y="385517"/>
                  </a:lnTo>
                  <a:cubicBezTo>
                    <a:pt x="592069" y="383879"/>
                    <a:pt x="635294" y="369002"/>
                    <a:pt x="667792" y="343309"/>
                  </a:cubicBezTo>
                  <a:lnTo>
                    <a:pt x="704674" y="299692"/>
                  </a:lnTo>
                  <a:lnTo>
                    <a:pt x="701003" y="295642"/>
                  </a:lnTo>
                  <a:cubicBezTo>
                    <a:pt x="690761" y="290363"/>
                    <a:pt x="675720" y="289891"/>
                    <a:pt x="663225" y="290722"/>
                  </a:cubicBezTo>
                  <a:close/>
                  <a:moveTo>
                    <a:pt x="401326" y="1086"/>
                  </a:moveTo>
                  <a:cubicBezTo>
                    <a:pt x="412261" y="-438"/>
                    <a:pt x="423175" y="-425"/>
                    <a:pt x="433764" y="1551"/>
                  </a:cubicBezTo>
                  <a:cubicBezTo>
                    <a:pt x="447882" y="4186"/>
                    <a:pt x="461421" y="10312"/>
                    <a:pt x="473656" y="20941"/>
                  </a:cubicBezTo>
                  <a:cubicBezTo>
                    <a:pt x="513599" y="55532"/>
                    <a:pt x="526913" y="111023"/>
                    <a:pt x="546705" y="158225"/>
                  </a:cubicBezTo>
                  <a:lnTo>
                    <a:pt x="600945" y="288001"/>
                  </a:lnTo>
                  <a:lnTo>
                    <a:pt x="608497" y="285381"/>
                  </a:lnTo>
                  <a:cubicBezTo>
                    <a:pt x="622772" y="281085"/>
                    <a:pt x="639154" y="277030"/>
                    <a:pt x="655153" y="275031"/>
                  </a:cubicBezTo>
                  <a:cubicBezTo>
                    <a:pt x="687150" y="271032"/>
                    <a:pt x="717616" y="275255"/>
                    <a:pt x="726629" y="302213"/>
                  </a:cubicBezTo>
                  <a:lnTo>
                    <a:pt x="719398" y="299027"/>
                  </a:lnTo>
                  <a:lnTo>
                    <a:pt x="721047" y="303783"/>
                  </a:lnTo>
                  <a:lnTo>
                    <a:pt x="716233" y="309530"/>
                  </a:lnTo>
                  <a:lnTo>
                    <a:pt x="721672" y="311918"/>
                  </a:lnTo>
                  <a:cubicBezTo>
                    <a:pt x="725367" y="310570"/>
                    <a:pt x="728251" y="306886"/>
                    <a:pt x="726629" y="302213"/>
                  </a:cubicBezTo>
                  <a:cubicBezTo>
                    <a:pt x="732578" y="319106"/>
                    <a:pt x="739609" y="336179"/>
                    <a:pt x="746278" y="353387"/>
                  </a:cubicBezTo>
                  <a:lnTo>
                    <a:pt x="755943" y="382120"/>
                  </a:lnTo>
                  <a:lnTo>
                    <a:pt x="793328" y="384498"/>
                  </a:lnTo>
                  <a:cubicBezTo>
                    <a:pt x="840766" y="389877"/>
                    <a:pt x="892657" y="404313"/>
                    <a:pt x="918029" y="441009"/>
                  </a:cubicBezTo>
                  <a:cubicBezTo>
                    <a:pt x="937103" y="469071"/>
                    <a:pt x="945381" y="509365"/>
                    <a:pt x="957257" y="541024"/>
                  </a:cubicBezTo>
                  <a:cubicBezTo>
                    <a:pt x="974172" y="586715"/>
                    <a:pt x="991087" y="632045"/>
                    <a:pt x="1008001" y="677376"/>
                  </a:cubicBezTo>
                  <a:cubicBezTo>
                    <a:pt x="1081779" y="874528"/>
                    <a:pt x="1159155" y="1071680"/>
                    <a:pt x="1218177" y="1273869"/>
                  </a:cubicBezTo>
                  <a:cubicBezTo>
                    <a:pt x="1216017" y="1263795"/>
                    <a:pt x="1201622" y="1269192"/>
                    <a:pt x="1203421" y="1278906"/>
                  </a:cubicBezTo>
                  <a:lnTo>
                    <a:pt x="1140791" y="1089392"/>
                  </a:lnTo>
                  <a:lnTo>
                    <a:pt x="1116819" y="1142212"/>
                  </a:lnTo>
                  <a:cubicBezTo>
                    <a:pt x="1116462" y="1143289"/>
                    <a:pt x="1115033" y="1142571"/>
                    <a:pt x="1115390" y="1141853"/>
                  </a:cubicBezTo>
                  <a:lnTo>
                    <a:pt x="1140197" y="1087595"/>
                  </a:lnTo>
                  <a:lnTo>
                    <a:pt x="1122559" y="1034222"/>
                  </a:lnTo>
                  <a:lnTo>
                    <a:pt x="1102162" y="1077487"/>
                  </a:lnTo>
                  <a:cubicBezTo>
                    <a:pt x="1091478" y="1090608"/>
                    <a:pt x="1077709" y="1101355"/>
                    <a:pt x="1061974" y="1109237"/>
                  </a:cubicBezTo>
                  <a:cubicBezTo>
                    <a:pt x="1060543" y="1109953"/>
                    <a:pt x="1059470" y="1107445"/>
                    <a:pt x="1060901" y="1106729"/>
                  </a:cubicBezTo>
                  <a:cubicBezTo>
                    <a:pt x="1075921" y="1098489"/>
                    <a:pt x="1088438" y="1087563"/>
                    <a:pt x="1098541" y="1074666"/>
                  </a:cubicBezTo>
                  <a:lnTo>
                    <a:pt x="1121528" y="1031102"/>
                  </a:lnTo>
                  <a:lnTo>
                    <a:pt x="1113314" y="1006247"/>
                  </a:lnTo>
                  <a:cubicBezTo>
                    <a:pt x="1080879" y="916081"/>
                    <a:pt x="1046869" y="826499"/>
                    <a:pt x="1013760" y="737097"/>
                  </a:cubicBezTo>
                  <a:cubicBezTo>
                    <a:pt x="982809" y="654710"/>
                    <a:pt x="951859" y="572324"/>
                    <a:pt x="921628" y="489937"/>
                  </a:cubicBezTo>
                  <a:cubicBezTo>
                    <a:pt x="903994" y="442089"/>
                    <a:pt x="878082" y="420503"/>
                    <a:pt x="827697" y="407911"/>
                  </a:cubicBezTo>
                  <a:lnTo>
                    <a:pt x="764520" y="399139"/>
                  </a:lnTo>
                  <a:lnTo>
                    <a:pt x="763952" y="395724"/>
                  </a:lnTo>
                  <a:lnTo>
                    <a:pt x="758616" y="390064"/>
                  </a:lnTo>
                  <a:lnTo>
                    <a:pt x="761529" y="398724"/>
                  </a:lnTo>
                  <a:lnTo>
                    <a:pt x="764520" y="399139"/>
                  </a:lnTo>
                  <a:lnTo>
                    <a:pt x="767236" y="415466"/>
                  </a:lnTo>
                  <a:lnTo>
                    <a:pt x="765303" y="421022"/>
                  </a:lnTo>
                  <a:lnTo>
                    <a:pt x="765522" y="423252"/>
                  </a:lnTo>
                  <a:cubicBezTo>
                    <a:pt x="765026" y="428734"/>
                    <a:pt x="763224" y="434125"/>
                    <a:pt x="759438" y="440595"/>
                  </a:cubicBezTo>
                  <a:lnTo>
                    <a:pt x="748653" y="453443"/>
                  </a:lnTo>
                  <a:lnTo>
                    <a:pt x="749197" y="454983"/>
                  </a:lnTo>
                  <a:cubicBezTo>
                    <a:pt x="749553" y="456773"/>
                    <a:pt x="747421" y="457490"/>
                    <a:pt x="746711" y="456415"/>
                  </a:cubicBezTo>
                  <a:lnTo>
                    <a:pt x="746522" y="455982"/>
                  </a:lnTo>
                  <a:lnTo>
                    <a:pt x="741608" y="461835"/>
                  </a:lnTo>
                  <a:cubicBezTo>
                    <a:pt x="734505" y="468137"/>
                    <a:pt x="726426" y="473708"/>
                    <a:pt x="717931" y="478695"/>
                  </a:cubicBezTo>
                  <a:lnTo>
                    <a:pt x="682646" y="495191"/>
                  </a:lnTo>
                  <a:lnTo>
                    <a:pt x="849802" y="888620"/>
                  </a:lnTo>
                  <a:cubicBezTo>
                    <a:pt x="913447" y="1038338"/>
                    <a:pt x="976733" y="1188415"/>
                    <a:pt x="1040378" y="1338493"/>
                  </a:cubicBezTo>
                  <a:cubicBezTo>
                    <a:pt x="1049008" y="1357927"/>
                    <a:pt x="1070224" y="1430626"/>
                    <a:pt x="1019163" y="1407593"/>
                  </a:cubicBezTo>
                  <a:cubicBezTo>
                    <a:pt x="996869" y="1397516"/>
                    <a:pt x="983924" y="1343531"/>
                    <a:pt x="975654" y="1324457"/>
                  </a:cubicBezTo>
                  <a:lnTo>
                    <a:pt x="965979" y="1301838"/>
                  </a:lnTo>
                  <a:lnTo>
                    <a:pt x="955930" y="1306062"/>
                  </a:lnTo>
                  <a:cubicBezTo>
                    <a:pt x="949933" y="1307894"/>
                    <a:pt x="943936" y="1309725"/>
                    <a:pt x="937938" y="1311557"/>
                  </a:cubicBezTo>
                  <a:cubicBezTo>
                    <a:pt x="937233" y="1311557"/>
                    <a:pt x="937233" y="1310824"/>
                    <a:pt x="937938" y="1310458"/>
                  </a:cubicBezTo>
                  <a:cubicBezTo>
                    <a:pt x="943583" y="1307894"/>
                    <a:pt x="948875" y="1305329"/>
                    <a:pt x="954872" y="1302765"/>
                  </a:cubicBezTo>
                  <a:lnTo>
                    <a:pt x="964922" y="1299367"/>
                  </a:lnTo>
                  <a:lnTo>
                    <a:pt x="629146" y="514389"/>
                  </a:lnTo>
                  <a:lnTo>
                    <a:pt x="603686" y="522321"/>
                  </a:lnTo>
                  <a:lnTo>
                    <a:pt x="579226" y="521458"/>
                  </a:lnTo>
                  <a:lnTo>
                    <a:pt x="577360" y="521542"/>
                  </a:lnTo>
                  <a:lnTo>
                    <a:pt x="579314" y="527473"/>
                  </a:lnTo>
                  <a:cubicBezTo>
                    <a:pt x="579680" y="528198"/>
                    <a:pt x="578219" y="528923"/>
                    <a:pt x="577853" y="528198"/>
                  </a:cubicBezTo>
                  <a:lnTo>
                    <a:pt x="575017" y="521647"/>
                  </a:lnTo>
                  <a:lnTo>
                    <a:pt x="551188" y="522720"/>
                  </a:lnTo>
                  <a:lnTo>
                    <a:pt x="552331" y="525905"/>
                  </a:lnTo>
                  <a:cubicBezTo>
                    <a:pt x="552694" y="526981"/>
                    <a:pt x="551241" y="527339"/>
                    <a:pt x="550877" y="526264"/>
                  </a:cubicBezTo>
                  <a:lnTo>
                    <a:pt x="549608" y="522791"/>
                  </a:lnTo>
                  <a:lnTo>
                    <a:pt x="544602" y="523016"/>
                  </a:lnTo>
                  <a:cubicBezTo>
                    <a:pt x="530598" y="521107"/>
                    <a:pt x="518652" y="516170"/>
                    <a:pt x="510438" y="506940"/>
                  </a:cubicBezTo>
                  <a:lnTo>
                    <a:pt x="504818" y="494346"/>
                  </a:lnTo>
                  <a:lnTo>
                    <a:pt x="506572" y="492767"/>
                  </a:lnTo>
                  <a:lnTo>
                    <a:pt x="502620" y="483860"/>
                  </a:lnTo>
                  <a:lnTo>
                    <a:pt x="499479" y="482382"/>
                  </a:lnTo>
                  <a:lnTo>
                    <a:pt x="504818" y="494346"/>
                  </a:lnTo>
                  <a:lnTo>
                    <a:pt x="466594" y="528747"/>
                  </a:lnTo>
                  <a:cubicBezTo>
                    <a:pt x="452693" y="543813"/>
                    <a:pt x="440457" y="560272"/>
                    <a:pt x="431460" y="577720"/>
                  </a:cubicBezTo>
                  <a:cubicBezTo>
                    <a:pt x="405188" y="628807"/>
                    <a:pt x="437938" y="685291"/>
                    <a:pt x="454853" y="735298"/>
                  </a:cubicBezTo>
                  <a:cubicBezTo>
                    <a:pt x="491741" y="843228"/>
                    <a:pt x="528810" y="951248"/>
                    <a:pt x="566868" y="1058954"/>
                  </a:cubicBezTo>
                  <a:lnTo>
                    <a:pt x="646530" y="1276266"/>
                  </a:lnTo>
                  <a:lnTo>
                    <a:pt x="707434" y="1286434"/>
                  </a:lnTo>
                  <a:cubicBezTo>
                    <a:pt x="728010" y="1287241"/>
                    <a:pt x="748721" y="1285807"/>
                    <a:pt x="769972" y="1283298"/>
                  </a:cubicBezTo>
                  <a:cubicBezTo>
                    <a:pt x="771412" y="1282939"/>
                    <a:pt x="771773" y="1285448"/>
                    <a:pt x="770332" y="1285807"/>
                  </a:cubicBezTo>
                  <a:cubicBezTo>
                    <a:pt x="749801" y="1291542"/>
                    <a:pt x="728460" y="1293155"/>
                    <a:pt x="707254" y="1291587"/>
                  </a:cubicBezTo>
                  <a:lnTo>
                    <a:pt x="647462" y="1278808"/>
                  </a:lnTo>
                  <a:lnTo>
                    <a:pt x="665218" y="1327244"/>
                  </a:lnTo>
                  <a:lnTo>
                    <a:pt x="698566" y="1335655"/>
                  </a:lnTo>
                  <a:cubicBezTo>
                    <a:pt x="710845" y="1336705"/>
                    <a:pt x="722040" y="1334606"/>
                    <a:pt x="734680" y="1333906"/>
                  </a:cubicBezTo>
                  <a:cubicBezTo>
                    <a:pt x="736486" y="1333906"/>
                    <a:pt x="736847" y="1336355"/>
                    <a:pt x="735041" y="1337054"/>
                  </a:cubicBezTo>
                  <a:cubicBezTo>
                    <a:pt x="723846" y="1341776"/>
                    <a:pt x="710935" y="1342388"/>
                    <a:pt x="698205" y="1340596"/>
                  </a:cubicBezTo>
                  <a:lnTo>
                    <a:pt x="666583" y="1330967"/>
                  </a:lnTo>
                  <a:lnTo>
                    <a:pt x="684821" y="1380720"/>
                  </a:lnTo>
                  <a:cubicBezTo>
                    <a:pt x="693819" y="1404284"/>
                    <a:pt x="700747" y="1427939"/>
                    <a:pt x="712353" y="1447321"/>
                  </a:cubicBezTo>
                  <a:lnTo>
                    <a:pt x="726164" y="1463393"/>
                  </a:lnTo>
                  <a:lnTo>
                    <a:pt x="739718" y="1438100"/>
                  </a:lnTo>
                  <a:cubicBezTo>
                    <a:pt x="746575" y="1429989"/>
                    <a:pt x="755201" y="1423519"/>
                    <a:pt x="765190" y="1420238"/>
                  </a:cubicBezTo>
                  <a:cubicBezTo>
                    <a:pt x="766280" y="1419873"/>
                    <a:pt x="767007" y="1421696"/>
                    <a:pt x="766280" y="1422060"/>
                  </a:cubicBezTo>
                  <a:cubicBezTo>
                    <a:pt x="757926" y="1428440"/>
                    <a:pt x="750570" y="1434819"/>
                    <a:pt x="744259" y="1441973"/>
                  </a:cubicBezTo>
                  <a:lnTo>
                    <a:pt x="728657" y="1466294"/>
                  </a:lnTo>
                  <a:lnTo>
                    <a:pt x="734115" y="1472646"/>
                  </a:lnTo>
                  <a:cubicBezTo>
                    <a:pt x="743101" y="1479655"/>
                    <a:pt x="754100" y="1485052"/>
                    <a:pt x="767956" y="1488290"/>
                  </a:cubicBezTo>
                  <a:cubicBezTo>
                    <a:pt x="825538" y="1501961"/>
                    <a:pt x="892477" y="1492607"/>
                    <a:pt x="948620" y="1477497"/>
                  </a:cubicBezTo>
                  <a:cubicBezTo>
                    <a:pt x="1005482" y="1462746"/>
                    <a:pt x="1059826" y="1436483"/>
                    <a:pt x="1108411" y="1404464"/>
                  </a:cubicBezTo>
                  <a:cubicBezTo>
                    <a:pt x="1146559" y="1379640"/>
                    <a:pt x="1215298" y="1333230"/>
                    <a:pt x="1203421" y="1278906"/>
                  </a:cubicBezTo>
                  <a:cubicBezTo>
                    <a:pt x="1206300" y="1288619"/>
                    <a:pt x="1221056" y="1283223"/>
                    <a:pt x="1218177" y="1273869"/>
                  </a:cubicBezTo>
                  <a:cubicBezTo>
                    <a:pt x="1228973" y="1323157"/>
                    <a:pt x="1188306" y="1363451"/>
                    <a:pt x="1152677" y="1391872"/>
                  </a:cubicBezTo>
                  <a:cubicBezTo>
                    <a:pt x="1097254" y="1436843"/>
                    <a:pt x="1027795" y="1471740"/>
                    <a:pt x="959057" y="1490808"/>
                  </a:cubicBezTo>
                  <a:cubicBezTo>
                    <a:pt x="900395" y="1507357"/>
                    <a:pt x="834895" y="1516351"/>
                    <a:pt x="774434" y="1505918"/>
                  </a:cubicBezTo>
                  <a:cubicBezTo>
                    <a:pt x="726209" y="1496924"/>
                    <a:pt x="705695" y="1476058"/>
                    <a:pt x="688420" y="1432526"/>
                  </a:cubicBezTo>
                  <a:cubicBezTo>
                    <a:pt x="639835" y="1310565"/>
                    <a:pt x="596289" y="1186805"/>
                    <a:pt x="552382" y="1063406"/>
                  </a:cubicBezTo>
                  <a:cubicBezTo>
                    <a:pt x="506677" y="933889"/>
                    <a:pt x="461690" y="804014"/>
                    <a:pt x="417424" y="674138"/>
                  </a:cubicBezTo>
                  <a:cubicBezTo>
                    <a:pt x="402669" y="629887"/>
                    <a:pt x="399070" y="599306"/>
                    <a:pt x="424982" y="557933"/>
                  </a:cubicBezTo>
                  <a:cubicBezTo>
                    <a:pt x="435059" y="542104"/>
                    <a:pt x="447025" y="527173"/>
                    <a:pt x="460206" y="513367"/>
                  </a:cubicBezTo>
                  <a:lnTo>
                    <a:pt x="500003" y="477962"/>
                  </a:lnTo>
                  <a:lnTo>
                    <a:pt x="486511" y="447559"/>
                  </a:lnTo>
                  <a:cubicBezTo>
                    <a:pt x="479931" y="429543"/>
                    <a:pt x="474613" y="411122"/>
                    <a:pt x="472450" y="396385"/>
                  </a:cubicBezTo>
                  <a:cubicBezTo>
                    <a:pt x="466231" y="357296"/>
                    <a:pt x="505034" y="329328"/>
                    <a:pt x="541099" y="311569"/>
                  </a:cubicBezTo>
                  <a:lnTo>
                    <a:pt x="545946" y="309480"/>
                  </a:lnTo>
                  <a:lnTo>
                    <a:pt x="539733" y="295825"/>
                  </a:lnTo>
                  <a:cubicBezTo>
                    <a:pt x="533480" y="279835"/>
                    <a:pt x="527633" y="263621"/>
                    <a:pt x="521156" y="248307"/>
                  </a:cubicBezTo>
                  <a:cubicBezTo>
                    <a:pt x="498125" y="193537"/>
                    <a:pt x="477614" y="136966"/>
                    <a:pt x="451705" y="83277"/>
                  </a:cubicBezTo>
                  <a:cubicBezTo>
                    <a:pt x="431194" y="41840"/>
                    <a:pt x="386214" y="55172"/>
                    <a:pt x="358146" y="80755"/>
                  </a:cubicBezTo>
                  <a:cubicBezTo>
                    <a:pt x="340153" y="96970"/>
                    <a:pt x="320722" y="111743"/>
                    <a:pt x="302370" y="127237"/>
                  </a:cubicBezTo>
                  <a:cubicBezTo>
                    <a:pt x="212768" y="202185"/>
                    <a:pt x="126765" y="291546"/>
                    <a:pt x="21330" y="343793"/>
                  </a:cubicBezTo>
                  <a:cubicBezTo>
                    <a:pt x="19171" y="344874"/>
                    <a:pt x="15573" y="344153"/>
                    <a:pt x="13774" y="342352"/>
                  </a:cubicBezTo>
                  <a:cubicBezTo>
                    <a:pt x="10175" y="338388"/>
                    <a:pt x="6217" y="334064"/>
                    <a:pt x="2618" y="330101"/>
                  </a:cubicBezTo>
                  <a:cubicBezTo>
                    <a:pt x="-260" y="327218"/>
                    <a:pt x="-980" y="322894"/>
                    <a:pt x="1539" y="319291"/>
                  </a:cubicBezTo>
                  <a:cubicBezTo>
                    <a:pt x="16652" y="299473"/>
                    <a:pt x="30326" y="277493"/>
                    <a:pt x="48319" y="260558"/>
                  </a:cubicBezTo>
                  <a:cubicBezTo>
                    <a:pt x="71709" y="238578"/>
                    <a:pt x="98697" y="219120"/>
                    <a:pt x="123526" y="198942"/>
                  </a:cubicBezTo>
                  <a:lnTo>
                    <a:pt x="310646" y="44723"/>
                  </a:lnTo>
                  <a:cubicBezTo>
                    <a:pt x="335543" y="24049"/>
                    <a:pt x="368524" y="5655"/>
                    <a:pt x="401326" y="1086"/>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5" name="Freeform 922">
              <a:extLst>
                <a:ext uri="{FF2B5EF4-FFF2-40B4-BE49-F238E27FC236}">
                  <a16:creationId xmlns:a16="http://schemas.microsoft.com/office/drawing/2014/main" id="{09089C9E-4C0A-3545-80DC-BEDE0B5974F1}"/>
                </a:ext>
              </a:extLst>
            </p:cNvPr>
            <p:cNvSpPr>
              <a:spLocks/>
            </p:cNvSpPr>
            <p:nvPr/>
          </p:nvSpPr>
          <p:spPr bwMode="auto">
            <a:xfrm rot="-1462323">
              <a:off x="9036267" y="6504159"/>
              <a:ext cx="1931633" cy="707682"/>
            </a:xfrm>
            <a:custGeom>
              <a:avLst/>
              <a:gdLst/>
              <a:ahLst/>
              <a:cxnLst/>
              <a:rect l="0" t="0" r="r" b="b"/>
              <a:pathLst>
                <a:path w="2403440" h="880536">
                  <a:moveTo>
                    <a:pt x="1439402" y="728511"/>
                  </a:moveTo>
                  <a:cubicBezTo>
                    <a:pt x="1442036" y="728917"/>
                    <a:pt x="1444489" y="730901"/>
                    <a:pt x="1444489" y="733966"/>
                  </a:cubicBezTo>
                  <a:cubicBezTo>
                    <a:pt x="1445579" y="760652"/>
                    <a:pt x="1445579" y="786978"/>
                    <a:pt x="1444489" y="813665"/>
                  </a:cubicBezTo>
                  <a:cubicBezTo>
                    <a:pt x="1443399" y="834581"/>
                    <a:pt x="1444489" y="856219"/>
                    <a:pt x="1434314" y="874971"/>
                  </a:cubicBezTo>
                  <a:cubicBezTo>
                    <a:pt x="1431770" y="879660"/>
                    <a:pt x="1425593" y="877856"/>
                    <a:pt x="1424139" y="873889"/>
                  </a:cubicBezTo>
                  <a:cubicBezTo>
                    <a:pt x="1415781" y="851531"/>
                    <a:pt x="1421232" y="826287"/>
                    <a:pt x="1423412" y="803206"/>
                  </a:cubicBezTo>
                  <a:cubicBezTo>
                    <a:pt x="1425956" y="779405"/>
                    <a:pt x="1429227" y="755964"/>
                    <a:pt x="1433224" y="732523"/>
                  </a:cubicBezTo>
                  <a:cubicBezTo>
                    <a:pt x="1433951" y="729278"/>
                    <a:pt x="1436767" y="728106"/>
                    <a:pt x="1439402" y="728511"/>
                  </a:cubicBezTo>
                  <a:close/>
                  <a:moveTo>
                    <a:pt x="1356517" y="722108"/>
                  </a:moveTo>
                  <a:cubicBezTo>
                    <a:pt x="1359228" y="721748"/>
                    <a:pt x="1362120" y="723096"/>
                    <a:pt x="1363205" y="726510"/>
                  </a:cubicBezTo>
                  <a:lnTo>
                    <a:pt x="1375752" y="799924"/>
                  </a:lnTo>
                  <a:lnTo>
                    <a:pt x="1394869" y="790943"/>
                  </a:lnTo>
                  <a:cubicBezTo>
                    <a:pt x="1403858" y="788474"/>
                    <a:pt x="1413024" y="788297"/>
                    <a:pt x="1419966" y="793413"/>
                  </a:cubicBezTo>
                  <a:cubicBezTo>
                    <a:pt x="1424594" y="796940"/>
                    <a:pt x="1424950" y="805407"/>
                    <a:pt x="1418542" y="806818"/>
                  </a:cubicBezTo>
                  <a:cubicBezTo>
                    <a:pt x="1411778" y="807877"/>
                    <a:pt x="1405015" y="806465"/>
                    <a:pt x="1398251" y="805760"/>
                  </a:cubicBezTo>
                  <a:lnTo>
                    <a:pt x="1376392" y="809042"/>
                  </a:lnTo>
                  <a:lnTo>
                    <a:pt x="1380557" y="875289"/>
                  </a:lnTo>
                  <a:cubicBezTo>
                    <a:pt x="1379472" y="881039"/>
                    <a:pt x="1369350" y="882836"/>
                    <a:pt x="1366820" y="876726"/>
                  </a:cubicBezTo>
                  <a:cubicBezTo>
                    <a:pt x="1357782" y="856242"/>
                    <a:pt x="1358143" y="833602"/>
                    <a:pt x="1355974" y="811681"/>
                  </a:cubicBezTo>
                  <a:cubicBezTo>
                    <a:pt x="1353082" y="784009"/>
                    <a:pt x="1349106" y="755978"/>
                    <a:pt x="1350913" y="727948"/>
                  </a:cubicBezTo>
                  <a:cubicBezTo>
                    <a:pt x="1351275" y="724534"/>
                    <a:pt x="1353805" y="722467"/>
                    <a:pt x="1356517" y="722108"/>
                  </a:cubicBezTo>
                  <a:close/>
                  <a:moveTo>
                    <a:pt x="2285618" y="696669"/>
                  </a:moveTo>
                  <a:cubicBezTo>
                    <a:pt x="2286328" y="692695"/>
                    <a:pt x="2292361" y="692695"/>
                    <a:pt x="2293425" y="696669"/>
                  </a:cubicBezTo>
                  <a:lnTo>
                    <a:pt x="2298786" y="775797"/>
                  </a:lnTo>
                  <a:lnTo>
                    <a:pt x="2300266" y="773865"/>
                  </a:lnTo>
                  <a:cubicBezTo>
                    <a:pt x="2314581" y="770951"/>
                    <a:pt x="2330327" y="767307"/>
                    <a:pt x="2345001" y="767307"/>
                  </a:cubicBezTo>
                  <a:lnTo>
                    <a:pt x="2345232" y="767499"/>
                  </a:lnTo>
                  <a:lnTo>
                    <a:pt x="2352837" y="703858"/>
                  </a:lnTo>
                  <a:cubicBezTo>
                    <a:pt x="2353562" y="700632"/>
                    <a:pt x="2358635" y="700632"/>
                    <a:pt x="2359360" y="703858"/>
                  </a:cubicBezTo>
                  <a:cubicBezTo>
                    <a:pt x="2362983" y="728234"/>
                    <a:pt x="2364071" y="751893"/>
                    <a:pt x="2364071" y="776627"/>
                  </a:cubicBezTo>
                  <a:cubicBezTo>
                    <a:pt x="2364071" y="797777"/>
                    <a:pt x="2369506" y="823228"/>
                    <a:pt x="2357186" y="841152"/>
                  </a:cubicBezTo>
                  <a:cubicBezTo>
                    <a:pt x="2355012" y="844378"/>
                    <a:pt x="2350301" y="844737"/>
                    <a:pt x="2348127" y="841152"/>
                  </a:cubicBezTo>
                  <a:cubicBezTo>
                    <a:pt x="2342329" y="832011"/>
                    <a:pt x="2341061" y="821167"/>
                    <a:pt x="2341378" y="809965"/>
                  </a:cubicBezTo>
                  <a:lnTo>
                    <a:pt x="2343556" y="783683"/>
                  </a:lnTo>
                  <a:lnTo>
                    <a:pt x="2324736" y="787437"/>
                  </a:lnTo>
                  <a:cubicBezTo>
                    <a:pt x="2316370" y="787437"/>
                    <a:pt x="2307960" y="785889"/>
                    <a:pt x="2300266" y="782974"/>
                  </a:cubicBezTo>
                  <a:lnTo>
                    <a:pt x="2299149" y="781516"/>
                  </a:lnTo>
                  <a:lnTo>
                    <a:pt x="2300744" y="817830"/>
                  </a:lnTo>
                  <a:cubicBezTo>
                    <a:pt x="2300700" y="830339"/>
                    <a:pt x="2299280" y="842622"/>
                    <a:pt x="2294135" y="853821"/>
                  </a:cubicBezTo>
                  <a:cubicBezTo>
                    <a:pt x="2292361" y="857434"/>
                    <a:pt x="2286328" y="857434"/>
                    <a:pt x="2284909" y="853821"/>
                  </a:cubicBezTo>
                  <a:cubicBezTo>
                    <a:pt x="2274618" y="831422"/>
                    <a:pt x="2279231" y="804689"/>
                    <a:pt x="2279941" y="780483"/>
                  </a:cubicBezTo>
                  <a:cubicBezTo>
                    <a:pt x="2280650" y="752304"/>
                    <a:pt x="2279586" y="723764"/>
                    <a:pt x="2285618" y="696669"/>
                  </a:cubicBezTo>
                  <a:close/>
                  <a:moveTo>
                    <a:pt x="1718049" y="605039"/>
                  </a:moveTo>
                  <a:lnTo>
                    <a:pt x="1723486" y="607307"/>
                  </a:lnTo>
                  <a:lnTo>
                    <a:pt x="1721704" y="607655"/>
                  </a:lnTo>
                  <a:lnTo>
                    <a:pt x="1718049" y="605039"/>
                  </a:lnTo>
                  <a:close/>
                  <a:moveTo>
                    <a:pt x="1716099" y="603644"/>
                  </a:moveTo>
                  <a:lnTo>
                    <a:pt x="1718049" y="605039"/>
                  </a:lnTo>
                  <a:lnTo>
                    <a:pt x="1716348" y="604330"/>
                  </a:lnTo>
                  <a:lnTo>
                    <a:pt x="1716099" y="603644"/>
                  </a:lnTo>
                  <a:close/>
                  <a:moveTo>
                    <a:pt x="430091" y="594452"/>
                  </a:moveTo>
                  <a:lnTo>
                    <a:pt x="433880" y="596099"/>
                  </a:lnTo>
                  <a:lnTo>
                    <a:pt x="432654" y="596341"/>
                  </a:lnTo>
                  <a:lnTo>
                    <a:pt x="430091" y="594452"/>
                  </a:lnTo>
                  <a:close/>
                  <a:moveTo>
                    <a:pt x="426723" y="591971"/>
                  </a:moveTo>
                  <a:lnTo>
                    <a:pt x="430091" y="594452"/>
                  </a:lnTo>
                  <a:lnTo>
                    <a:pt x="427141" y="593170"/>
                  </a:lnTo>
                  <a:lnTo>
                    <a:pt x="426723" y="591971"/>
                  </a:lnTo>
                  <a:close/>
                  <a:moveTo>
                    <a:pt x="2339462" y="531617"/>
                  </a:moveTo>
                  <a:cubicBezTo>
                    <a:pt x="2342278" y="531978"/>
                    <a:pt x="2344822" y="534053"/>
                    <a:pt x="2344640" y="537480"/>
                  </a:cubicBezTo>
                  <a:cubicBezTo>
                    <a:pt x="2344640" y="562014"/>
                    <a:pt x="2344277" y="586548"/>
                    <a:pt x="2344640" y="611083"/>
                  </a:cubicBezTo>
                  <a:cubicBezTo>
                    <a:pt x="2345367" y="630565"/>
                    <a:pt x="2350455" y="649688"/>
                    <a:pt x="2342824" y="667727"/>
                  </a:cubicBezTo>
                  <a:cubicBezTo>
                    <a:pt x="2341007" y="671696"/>
                    <a:pt x="2335555" y="670614"/>
                    <a:pt x="2333375" y="667727"/>
                  </a:cubicBezTo>
                  <a:cubicBezTo>
                    <a:pt x="2320656" y="651131"/>
                    <a:pt x="2322836" y="626597"/>
                    <a:pt x="2322836" y="606392"/>
                  </a:cubicBezTo>
                  <a:cubicBezTo>
                    <a:pt x="2322836" y="582219"/>
                    <a:pt x="2326470" y="559128"/>
                    <a:pt x="2332648" y="536037"/>
                  </a:cubicBezTo>
                  <a:cubicBezTo>
                    <a:pt x="2333556" y="532610"/>
                    <a:pt x="2336646" y="531257"/>
                    <a:pt x="2339462" y="531617"/>
                  </a:cubicBezTo>
                  <a:close/>
                  <a:moveTo>
                    <a:pt x="1394372" y="521811"/>
                  </a:moveTo>
                  <a:cubicBezTo>
                    <a:pt x="1397139" y="521901"/>
                    <a:pt x="1400042" y="523786"/>
                    <a:pt x="1400404" y="527197"/>
                  </a:cubicBezTo>
                  <a:cubicBezTo>
                    <a:pt x="1403307" y="548020"/>
                    <a:pt x="1406210" y="568844"/>
                    <a:pt x="1408024" y="589667"/>
                  </a:cubicBezTo>
                  <a:cubicBezTo>
                    <a:pt x="1409839" y="607619"/>
                    <a:pt x="1413830" y="627006"/>
                    <a:pt x="1409839" y="644598"/>
                  </a:cubicBezTo>
                  <a:cubicBezTo>
                    <a:pt x="1408387" y="651061"/>
                    <a:pt x="1400041" y="649625"/>
                    <a:pt x="1398227" y="644598"/>
                  </a:cubicBezTo>
                  <a:cubicBezTo>
                    <a:pt x="1391333" y="627724"/>
                    <a:pt x="1392421" y="607619"/>
                    <a:pt x="1391333" y="589667"/>
                  </a:cubicBezTo>
                  <a:cubicBezTo>
                    <a:pt x="1390244" y="568844"/>
                    <a:pt x="1389881" y="548020"/>
                    <a:pt x="1389156" y="527197"/>
                  </a:cubicBezTo>
                  <a:cubicBezTo>
                    <a:pt x="1388974" y="523427"/>
                    <a:pt x="1391605" y="521721"/>
                    <a:pt x="1394372" y="521811"/>
                  </a:cubicBezTo>
                  <a:close/>
                  <a:moveTo>
                    <a:pt x="1246438" y="388278"/>
                  </a:moveTo>
                  <a:cubicBezTo>
                    <a:pt x="1272218" y="388410"/>
                    <a:pt x="1297954" y="389987"/>
                    <a:pt x="1323241" y="393667"/>
                  </a:cubicBezTo>
                  <a:cubicBezTo>
                    <a:pt x="1329697" y="394368"/>
                    <a:pt x="1329697" y="404883"/>
                    <a:pt x="1323241" y="405584"/>
                  </a:cubicBezTo>
                  <a:cubicBezTo>
                    <a:pt x="1272667" y="412944"/>
                    <a:pt x="1220299" y="411893"/>
                    <a:pt x="1169366" y="407687"/>
                  </a:cubicBezTo>
                  <a:cubicBezTo>
                    <a:pt x="1158606" y="406986"/>
                    <a:pt x="1158606" y="392265"/>
                    <a:pt x="1169366" y="391564"/>
                  </a:cubicBezTo>
                  <a:cubicBezTo>
                    <a:pt x="1194833" y="389461"/>
                    <a:pt x="1220658" y="388147"/>
                    <a:pt x="1246438" y="388278"/>
                  </a:cubicBezTo>
                  <a:close/>
                  <a:moveTo>
                    <a:pt x="1077392" y="339941"/>
                  </a:moveTo>
                  <a:cubicBezTo>
                    <a:pt x="1096120" y="335328"/>
                    <a:pt x="1116477" y="341116"/>
                    <a:pt x="1131314" y="361013"/>
                  </a:cubicBezTo>
                  <a:cubicBezTo>
                    <a:pt x="1136019" y="367162"/>
                    <a:pt x="1126248" y="373674"/>
                    <a:pt x="1121181" y="368971"/>
                  </a:cubicBezTo>
                  <a:cubicBezTo>
                    <a:pt x="1108153" y="356672"/>
                    <a:pt x="1093677" y="351969"/>
                    <a:pt x="1077754" y="361013"/>
                  </a:cubicBezTo>
                  <a:cubicBezTo>
                    <a:pt x="1067259" y="367162"/>
                    <a:pt x="1058212" y="376930"/>
                    <a:pt x="1054231" y="388506"/>
                  </a:cubicBezTo>
                  <a:cubicBezTo>
                    <a:pt x="1041927" y="421064"/>
                    <a:pt x="1078840" y="445301"/>
                    <a:pt x="1107067" y="444216"/>
                  </a:cubicBezTo>
                  <a:cubicBezTo>
                    <a:pt x="1113220" y="443854"/>
                    <a:pt x="1114667" y="451812"/>
                    <a:pt x="1109963" y="455068"/>
                  </a:cubicBezTo>
                  <a:cubicBezTo>
                    <a:pt x="1067259" y="484370"/>
                    <a:pt x="1017318" y="422511"/>
                    <a:pt x="1033241" y="381271"/>
                  </a:cubicBezTo>
                  <a:cubicBezTo>
                    <a:pt x="1041565" y="359566"/>
                    <a:pt x="1058664" y="344553"/>
                    <a:pt x="1077392" y="339941"/>
                  </a:cubicBezTo>
                  <a:close/>
                  <a:moveTo>
                    <a:pt x="91851" y="329365"/>
                  </a:moveTo>
                  <a:cubicBezTo>
                    <a:pt x="100529" y="327570"/>
                    <a:pt x="103060" y="339055"/>
                    <a:pt x="95467" y="342285"/>
                  </a:cubicBezTo>
                  <a:cubicBezTo>
                    <a:pt x="68349" y="353412"/>
                    <a:pt x="31108" y="381048"/>
                    <a:pt x="38701" y="415145"/>
                  </a:cubicBezTo>
                  <a:cubicBezTo>
                    <a:pt x="44848" y="444576"/>
                    <a:pt x="72688" y="448883"/>
                    <a:pt x="97636" y="447088"/>
                  </a:cubicBezTo>
                  <a:cubicBezTo>
                    <a:pt x="101975" y="446729"/>
                    <a:pt x="104144" y="451754"/>
                    <a:pt x="102336" y="454984"/>
                  </a:cubicBezTo>
                  <a:cubicBezTo>
                    <a:pt x="80643" y="492311"/>
                    <a:pt x="27854" y="454266"/>
                    <a:pt x="18453" y="426271"/>
                  </a:cubicBezTo>
                  <a:cubicBezTo>
                    <a:pt x="2906" y="377818"/>
                    <a:pt x="49186" y="338337"/>
                    <a:pt x="91851" y="329365"/>
                  </a:cubicBezTo>
                  <a:close/>
                  <a:moveTo>
                    <a:pt x="2390694" y="305790"/>
                  </a:moveTo>
                  <a:cubicBezTo>
                    <a:pt x="2393138" y="306196"/>
                    <a:pt x="2395491" y="307913"/>
                    <a:pt x="2396577" y="310623"/>
                  </a:cubicBezTo>
                  <a:cubicBezTo>
                    <a:pt x="2413956" y="355431"/>
                    <a:pt x="2394767" y="430955"/>
                    <a:pt x="2378474" y="473957"/>
                  </a:cubicBezTo>
                  <a:cubicBezTo>
                    <a:pt x="2373767" y="486243"/>
                    <a:pt x="2358561" y="486243"/>
                    <a:pt x="2353854" y="473957"/>
                  </a:cubicBezTo>
                  <a:cubicBezTo>
                    <a:pt x="2345889" y="452636"/>
                    <a:pt x="2336837" y="431678"/>
                    <a:pt x="2328147" y="410719"/>
                  </a:cubicBezTo>
                  <a:lnTo>
                    <a:pt x="2318899" y="385811"/>
                  </a:lnTo>
                  <a:lnTo>
                    <a:pt x="2319820" y="334111"/>
                  </a:lnTo>
                  <a:cubicBezTo>
                    <a:pt x="2311492" y="337363"/>
                    <a:pt x="2303165" y="340615"/>
                    <a:pt x="2295200" y="343868"/>
                  </a:cubicBezTo>
                  <a:cubicBezTo>
                    <a:pt x="2303889" y="351276"/>
                    <a:pt x="2309954" y="362839"/>
                    <a:pt x="2314932" y="375125"/>
                  </a:cubicBezTo>
                  <a:lnTo>
                    <a:pt x="2318899" y="385811"/>
                  </a:lnTo>
                  <a:lnTo>
                    <a:pt x="2317285" y="476486"/>
                  </a:lnTo>
                  <a:cubicBezTo>
                    <a:pt x="2316199" y="485159"/>
                    <a:pt x="2302441" y="489134"/>
                    <a:pt x="2300630" y="478654"/>
                  </a:cubicBezTo>
                  <a:cubicBezTo>
                    <a:pt x="2292665" y="430955"/>
                    <a:pt x="2292665" y="382172"/>
                    <a:pt x="2291217" y="334111"/>
                  </a:cubicBezTo>
                  <a:cubicBezTo>
                    <a:pt x="2290493" y="320741"/>
                    <a:pt x="2306786" y="316043"/>
                    <a:pt x="2315475" y="323993"/>
                  </a:cubicBezTo>
                  <a:cubicBezTo>
                    <a:pt x="2331768" y="338447"/>
                    <a:pt x="2336837" y="360490"/>
                    <a:pt x="2344440" y="380365"/>
                  </a:cubicBezTo>
                  <a:lnTo>
                    <a:pt x="2360860" y="422380"/>
                  </a:lnTo>
                  <a:lnTo>
                    <a:pt x="2353492" y="470704"/>
                  </a:lnTo>
                  <a:cubicBezTo>
                    <a:pt x="2361457" y="469259"/>
                    <a:pt x="2370147" y="468536"/>
                    <a:pt x="2378474" y="467452"/>
                  </a:cubicBezTo>
                  <a:lnTo>
                    <a:pt x="2360860" y="422380"/>
                  </a:lnTo>
                  <a:lnTo>
                    <a:pt x="2366164" y="387592"/>
                  </a:lnTo>
                  <a:cubicBezTo>
                    <a:pt x="2369785" y="360851"/>
                    <a:pt x="2370147" y="333027"/>
                    <a:pt x="2384267" y="308816"/>
                  </a:cubicBezTo>
                  <a:cubicBezTo>
                    <a:pt x="2385715" y="306286"/>
                    <a:pt x="2388250" y="305383"/>
                    <a:pt x="2390694" y="305790"/>
                  </a:cubicBezTo>
                  <a:close/>
                  <a:moveTo>
                    <a:pt x="1453663" y="294447"/>
                  </a:moveTo>
                  <a:cubicBezTo>
                    <a:pt x="1455270" y="294897"/>
                    <a:pt x="1456699" y="296249"/>
                    <a:pt x="1456699" y="298051"/>
                  </a:cubicBezTo>
                  <a:cubicBezTo>
                    <a:pt x="1454913" y="356434"/>
                    <a:pt x="1444197" y="411933"/>
                    <a:pt x="1449198" y="471037"/>
                  </a:cubicBezTo>
                  <a:cubicBezTo>
                    <a:pt x="1449912" y="481128"/>
                    <a:pt x="1434910" y="484372"/>
                    <a:pt x="1430267" y="476083"/>
                  </a:cubicBezTo>
                  <a:lnTo>
                    <a:pt x="1376907" y="379284"/>
                  </a:lnTo>
                  <a:lnTo>
                    <a:pt x="1378831" y="342739"/>
                  </a:lnTo>
                  <a:cubicBezTo>
                    <a:pt x="1372402" y="344180"/>
                    <a:pt x="1365973" y="345982"/>
                    <a:pt x="1359543" y="347784"/>
                  </a:cubicBezTo>
                  <a:lnTo>
                    <a:pt x="1376907" y="379284"/>
                  </a:lnTo>
                  <a:lnTo>
                    <a:pt x="1372759" y="458063"/>
                  </a:lnTo>
                  <a:cubicBezTo>
                    <a:pt x="1371688" y="467794"/>
                    <a:pt x="1357757" y="468154"/>
                    <a:pt x="1357757" y="458063"/>
                  </a:cubicBezTo>
                  <a:cubicBezTo>
                    <a:pt x="1357043" y="419862"/>
                    <a:pt x="1357043" y="380940"/>
                    <a:pt x="1358114" y="342739"/>
                  </a:cubicBezTo>
                  <a:cubicBezTo>
                    <a:pt x="1358114" y="332288"/>
                    <a:pt x="1372045" y="327963"/>
                    <a:pt x="1377403" y="336973"/>
                  </a:cubicBezTo>
                  <a:lnTo>
                    <a:pt x="1427920" y="429340"/>
                  </a:lnTo>
                  <a:lnTo>
                    <a:pt x="1428838" y="471037"/>
                  </a:lnTo>
                  <a:cubicBezTo>
                    <a:pt x="1435267" y="469235"/>
                    <a:pt x="1441340" y="467433"/>
                    <a:pt x="1447769" y="465631"/>
                  </a:cubicBezTo>
                  <a:lnTo>
                    <a:pt x="1427920" y="429340"/>
                  </a:lnTo>
                  <a:lnTo>
                    <a:pt x="1426873" y="381751"/>
                  </a:lnTo>
                  <a:cubicBezTo>
                    <a:pt x="1429374" y="351568"/>
                    <a:pt x="1435982" y="322017"/>
                    <a:pt x="1449555" y="296249"/>
                  </a:cubicBezTo>
                  <a:cubicBezTo>
                    <a:pt x="1450269" y="294447"/>
                    <a:pt x="1452055" y="293996"/>
                    <a:pt x="1453663" y="294447"/>
                  </a:cubicBezTo>
                  <a:close/>
                  <a:moveTo>
                    <a:pt x="1832932" y="252957"/>
                  </a:moveTo>
                  <a:cubicBezTo>
                    <a:pt x="1913029" y="252957"/>
                    <a:pt x="1971478" y="317621"/>
                    <a:pt x="1975085" y="394500"/>
                  </a:cubicBezTo>
                  <a:cubicBezTo>
                    <a:pt x="1975807" y="380848"/>
                    <a:pt x="1953799" y="380848"/>
                    <a:pt x="1953077" y="394500"/>
                  </a:cubicBezTo>
                  <a:cubicBezTo>
                    <a:pt x="1950191" y="329476"/>
                    <a:pt x="1900762" y="274871"/>
                    <a:pt x="1832932" y="274871"/>
                  </a:cubicBezTo>
                  <a:cubicBezTo>
                    <a:pt x="1767267" y="274871"/>
                    <a:pt x="1712787" y="329476"/>
                    <a:pt x="1712787" y="394500"/>
                  </a:cubicBezTo>
                  <a:cubicBezTo>
                    <a:pt x="1712787" y="459882"/>
                    <a:pt x="1767628" y="514487"/>
                    <a:pt x="1832932" y="514487"/>
                  </a:cubicBezTo>
                  <a:cubicBezTo>
                    <a:pt x="1900762" y="514487"/>
                    <a:pt x="1950191" y="459882"/>
                    <a:pt x="1953077" y="394500"/>
                  </a:cubicBezTo>
                  <a:cubicBezTo>
                    <a:pt x="1953799" y="408510"/>
                    <a:pt x="1975807" y="408869"/>
                    <a:pt x="1975085" y="394500"/>
                  </a:cubicBezTo>
                  <a:cubicBezTo>
                    <a:pt x="1971478" y="471378"/>
                    <a:pt x="1913029" y="536761"/>
                    <a:pt x="1832932" y="536401"/>
                  </a:cubicBezTo>
                  <a:cubicBezTo>
                    <a:pt x="1755361" y="536042"/>
                    <a:pt x="1690418" y="471737"/>
                    <a:pt x="1690418" y="394500"/>
                  </a:cubicBezTo>
                  <a:cubicBezTo>
                    <a:pt x="1690418" y="317621"/>
                    <a:pt x="1755722" y="252957"/>
                    <a:pt x="1832932" y="252957"/>
                  </a:cubicBezTo>
                  <a:close/>
                  <a:moveTo>
                    <a:pt x="543090" y="243432"/>
                  </a:moveTo>
                  <a:cubicBezTo>
                    <a:pt x="622583" y="243432"/>
                    <a:pt x="681214" y="308178"/>
                    <a:pt x="684811" y="385154"/>
                  </a:cubicBezTo>
                  <a:cubicBezTo>
                    <a:pt x="685171" y="371485"/>
                    <a:pt x="663589" y="371485"/>
                    <a:pt x="662870" y="385154"/>
                  </a:cubicBezTo>
                  <a:cubicBezTo>
                    <a:pt x="659992" y="320048"/>
                    <a:pt x="610713" y="265374"/>
                    <a:pt x="543090" y="265374"/>
                  </a:cubicBezTo>
                  <a:cubicBezTo>
                    <a:pt x="477624" y="265374"/>
                    <a:pt x="422950" y="320048"/>
                    <a:pt x="422950" y="385154"/>
                  </a:cubicBezTo>
                  <a:cubicBezTo>
                    <a:pt x="422950" y="450619"/>
                    <a:pt x="477624" y="505294"/>
                    <a:pt x="543090" y="505294"/>
                  </a:cubicBezTo>
                  <a:cubicBezTo>
                    <a:pt x="610713" y="505294"/>
                    <a:pt x="659992" y="450619"/>
                    <a:pt x="662870" y="385154"/>
                  </a:cubicBezTo>
                  <a:cubicBezTo>
                    <a:pt x="663589" y="399542"/>
                    <a:pt x="685171" y="399542"/>
                    <a:pt x="684811" y="385154"/>
                  </a:cubicBezTo>
                  <a:cubicBezTo>
                    <a:pt x="681214" y="462130"/>
                    <a:pt x="622583" y="527235"/>
                    <a:pt x="543090" y="527235"/>
                  </a:cubicBezTo>
                  <a:cubicBezTo>
                    <a:pt x="465754" y="526876"/>
                    <a:pt x="401368" y="462849"/>
                    <a:pt x="401368" y="385154"/>
                  </a:cubicBezTo>
                  <a:cubicBezTo>
                    <a:pt x="401368" y="308178"/>
                    <a:pt x="465754" y="243432"/>
                    <a:pt x="543090" y="243432"/>
                  </a:cubicBezTo>
                  <a:close/>
                  <a:moveTo>
                    <a:pt x="1089635" y="197605"/>
                  </a:moveTo>
                  <a:cubicBezTo>
                    <a:pt x="1092543" y="197605"/>
                    <a:pt x="1095450" y="199402"/>
                    <a:pt x="1095450" y="202997"/>
                  </a:cubicBezTo>
                  <a:cubicBezTo>
                    <a:pt x="1096540" y="222771"/>
                    <a:pt x="1097994" y="242185"/>
                    <a:pt x="1100538" y="261959"/>
                  </a:cubicBezTo>
                  <a:cubicBezTo>
                    <a:pt x="1102355" y="278497"/>
                    <a:pt x="1107442" y="296474"/>
                    <a:pt x="1103808" y="313012"/>
                  </a:cubicBezTo>
                  <a:cubicBezTo>
                    <a:pt x="1102718" y="317326"/>
                    <a:pt x="1096904" y="317685"/>
                    <a:pt x="1094723" y="314450"/>
                  </a:cubicBezTo>
                  <a:cubicBezTo>
                    <a:pt x="1077643" y="284969"/>
                    <a:pt x="1083094" y="235714"/>
                    <a:pt x="1083821" y="202997"/>
                  </a:cubicBezTo>
                  <a:cubicBezTo>
                    <a:pt x="1083821" y="199402"/>
                    <a:pt x="1086728" y="197605"/>
                    <a:pt x="1089635" y="197605"/>
                  </a:cubicBezTo>
                  <a:close/>
                  <a:moveTo>
                    <a:pt x="1735726" y="182588"/>
                  </a:moveTo>
                  <a:cubicBezTo>
                    <a:pt x="1742875" y="182633"/>
                    <a:pt x="1750158" y="183533"/>
                    <a:pt x="1755733" y="183533"/>
                  </a:cubicBezTo>
                  <a:cubicBezTo>
                    <a:pt x="1818317" y="183533"/>
                    <a:pt x="1880541" y="182092"/>
                    <a:pt x="1942765" y="183533"/>
                  </a:cubicBezTo>
                  <a:cubicBezTo>
                    <a:pt x="1977294" y="184613"/>
                    <a:pt x="1987365" y="226382"/>
                    <a:pt x="2002831" y="253748"/>
                  </a:cubicBezTo>
                  <a:lnTo>
                    <a:pt x="2078427" y="384720"/>
                  </a:lnTo>
                  <a:lnTo>
                    <a:pt x="2263356" y="384720"/>
                  </a:lnTo>
                  <a:cubicBezTo>
                    <a:pt x="2277432" y="384720"/>
                    <a:pt x="2277432" y="406586"/>
                    <a:pt x="2263356" y="406586"/>
                  </a:cubicBezTo>
                  <a:lnTo>
                    <a:pt x="2078614" y="406586"/>
                  </a:lnTo>
                  <a:lnTo>
                    <a:pt x="2017578" y="513005"/>
                  </a:lnTo>
                  <a:cubicBezTo>
                    <a:pt x="2004270" y="535330"/>
                    <a:pt x="1991681" y="557654"/>
                    <a:pt x="1978733" y="580339"/>
                  </a:cubicBezTo>
                  <a:cubicBezTo>
                    <a:pt x="1974776" y="587181"/>
                    <a:pt x="1969741" y="601944"/>
                    <a:pt x="1961828" y="606625"/>
                  </a:cubicBezTo>
                  <a:cubicBezTo>
                    <a:pt x="1953555" y="611306"/>
                    <a:pt x="1936650" y="607705"/>
                    <a:pt x="1927658" y="607705"/>
                  </a:cubicBezTo>
                  <a:lnTo>
                    <a:pt x="1848530" y="607705"/>
                  </a:lnTo>
                  <a:lnTo>
                    <a:pt x="1724441" y="607705"/>
                  </a:lnTo>
                  <a:lnTo>
                    <a:pt x="1723486" y="607307"/>
                  </a:lnTo>
                  <a:lnTo>
                    <a:pt x="1729522" y="606130"/>
                  </a:lnTo>
                  <a:cubicBezTo>
                    <a:pt x="1734242" y="603384"/>
                    <a:pt x="1737210" y="597623"/>
                    <a:pt x="1733793" y="591502"/>
                  </a:cubicBezTo>
                  <a:lnTo>
                    <a:pt x="1730679" y="586101"/>
                  </a:lnTo>
                  <a:lnTo>
                    <a:pt x="1893849" y="586101"/>
                  </a:lnTo>
                  <a:cubicBezTo>
                    <a:pt x="1903740" y="586101"/>
                    <a:pt x="1914350" y="586911"/>
                    <a:pt x="1924961" y="587316"/>
                  </a:cubicBezTo>
                  <a:lnTo>
                    <a:pt x="1949280" y="586366"/>
                  </a:lnTo>
                  <a:lnTo>
                    <a:pt x="1947800" y="588576"/>
                  </a:lnTo>
                  <a:cubicBezTo>
                    <a:pt x="1947171" y="588891"/>
                    <a:pt x="1948879" y="587361"/>
                    <a:pt x="1956073" y="586101"/>
                  </a:cubicBezTo>
                  <a:lnTo>
                    <a:pt x="1949280" y="586366"/>
                  </a:lnTo>
                  <a:lnTo>
                    <a:pt x="1953555" y="579979"/>
                  </a:lnTo>
                  <a:cubicBezTo>
                    <a:pt x="1958231" y="567377"/>
                    <a:pt x="1967942" y="555134"/>
                    <a:pt x="1974776" y="543611"/>
                  </a:cubicBezTo>
                  <a:cubicBezTo>
                    <a:pt x="1990962" y="515165"/>
                    <a:pt x="2007507" y="486719"/>
                    <a:pt x="2023692" y="458273"/>
                  </a:cubicBezTo>
                  <a:cubicBezTo>
                    <a:pt x="2034123" y="440269"/>
                    <a:pt x="2043834" y="413263"/>
                    <a:pt x="2058221" y="398500"/>
                  </a:cubicBezTo>
                  <a:lnTo>
                    <a:pt x="2059878" y="395820"/>
                  </a:lnTo>
                  <a:lnTo>
                    <a:pt x="2061458" y="398500"/>
                  </a:lnTo>
                  <a:cubicBezTo>
                    <a:pt x="2063257" y="401560"/>
                    <a:pt x="2062807" y="401560"/>
                    <a:pt x="2062312" y="399850"/>
                  </a:cubicBezTo>
                  <a:lnTo>
                    <a:pt x="2062548" y="396266"/>
                  </a:lnTo>
                  <a:lnTo>
                    <a:pt x="2062327" y="395653"/>
                  </a:lnTo>
                  <a:lnTo>
                    <a:pt x="2062646" y="394768"/>
                  </a:lnTo>
                  <a:lnTo>
                    <a:pt x="2062897" y="390938"/>
                  </a:lnTo>
                  <a:lnTo>
                    <a:pt x="2059878" y="395820"/>
                  </a:lnTo>
                  <a:lnTo>
                    <a:pt x="2048510" y="376535"/>
                  </a:lnTo>
                  <a:cubicBezTo>
                    <a:pt x="2034842" y="352410"/>
                    <a:pt x="2020815" y="328284"/>
                    <a:pt x="2007147" y="304519"/>
                  </a:cubicBezTo>
                  <a:cubicBezTo>
                    <a:pt x="1991681" y="277873"/>
                    <a:pt x="1976575" y="251228"/>
                    <a:pt x="1961468" y="224942"/>
                  </a:cubicBezTo>
                  <a:lnTo>
                    <a:pt x="1950324" y="205498"/>
                  </a:lnTo>
                  <a:lnTo>
                    <a:pt x="1952836" y="205498"/>
                  </a:lnTo>
                  <a:cubicBezTo>
                    <a:pt x="1960749" y="205498"/>
                    <a:pt x="1944923" y="196496"/>
                    <a:pt x="1948879" y="202977"/>
                  </a:cubicBezTo>
                  <a:lnTo>
                    <a:pt x="1950324" y="205498"/>
                  </a:lnTo>
                  <a:lnTo>
                    <a:pt x="1786665" y="205498"/>
                  </a:lnTo>
                  <a:cubicBezTo>
                    <a:pt x="1777314" y="205498"/>
                    <a:pt x="1766883" y="204597"/>
                    <a:pt x="1756407" y="204147"/>
                  </a:cubicBezTo>
                  <a:lnTo>
                    <a:pt x="1730872" y="205277"/>
                  </a:lnTo>
                  <a:lnTo>
                    <a:pt x="1732759" y="201942"/>
                  </a:lnTo>
                  <a:cubicBezTo>
                    <a:pt x="1732983" y="202437"/>
                    <a:pt x="1731455" y="204597"/>
                    <a:pt x="1725880" y="205498"/>
                  </a:cubicBezTo>
                  <a:lnTo>
                    <a:pt x="1730872" y="205277"/>
                  </a:lnTo>
                  <a:lnTo>
                    <a:pt x="1729117" y="208378"/>
                  </a:lnTo>
                  <a:cubicBezTo>
                    <a:pt x="1726959" y="215580"/>
                    <a:pt x="1720125" y="223501"/>
                    <a:pt x="1716169" y="230343"/>
                  </a:cubicBezTo>
                  <a:cubicBezTo>
                    <a:pt x="1686315" y="282194"/>
                    <a:pt x="1656462" y="333686"/>
                    <a:pt x="1626609" y="385537"/>
                  </a:cubicBezTo>
                  <a:lnTo>
                    <a:pt x="1621132" y="395361"/>
                  </a:lnTo>
                  <a:lnTo>
                    <a:pt x="1619730" y="392513"/>
                  </a:lnTo>
                  <a:cubicBezTo>
                    <a:pt x="1619865" y="391928"/>
                    <a:pt x="1620495" y="394359"/>
                    <a:pt x="1617977" y="401020"/>
                  </a:cubicBezTo>
                  <a:lnTo>
                    <a:pt x="1621132" y="395361"/>
                  </a:lnTo>
                  <a:lnTo>
                    <a:pt x="1624451" y="402100"/>
                  </a:lnTo>
                  <a:cubicBezTo>
                    <a:pt x="1639198" y="420104"/>
                    <a:pt x="1649269" y="445670"/>
                    <a:pt x="1661138" y="465474"/>
                  </a:cubicBezTo>
                  <a:lnTo>
                    <a:pt x="1730679" y="586101"/>
                  </a:lnTo>
                  <a:lnTo>
                    <a:pt x="1724441" y="586101"/>
                  </a:lnTo>
                  <a:cubicBezTo>
                    <a:pt x="1717248" y="586101"/>
                    <a:pt x="1713651" y="591502"/>
                    <a:pt x="1713651" y="596903"/>
                  </a:cubicBezTo>
                  <a:lnTo>
                    <a:pt x="1716099" y="603644"/>
                  </a:lnTo>
                  <a:lnTo>
                    <a:pt x="1714730" y="602664"/>
                  </a:lnTo>
                  <a:lnTo>
                    <a:pt x="1599915" y="403120"/>
                  </a:lnTo>
                  <a:lnTo>
                    <a:pt x="1551184" y="406503"/>
                  </a:lnTo>
                  <a:cubicBezTo>
                    <a:pt x="1530404" y="406592"/>
                    <a:pt x="1509623" y="405533"/>
                    <a:pt x="1488933" y="403946"/>
                  </a:cubicBezTo>
                  <a:cubicBezTo>
                    <a:pt x="1482456" y="403240"/>
                    <a:pt x="1482456" y="394421"/>
                    <a:pt x="1488933" y="393715"/>
                  </a:cubicBezTo>
                  <a:cubicBezTo>
                    <a:pt x="1509623" y="392304"/>
                    <a:pt x="1530404" y="391246"/>
                    <a:pt x="1551184" y="391290"/>
                  </a:cubicBezTo>
                  <a:lnTo>
                    <a:pt x="1598914" y="394502"/>
                  </a:lnTo>
                  <a:lnTo>
                    <a:pt x="1598914" y="390218"/>
                  </a:lnTo>
                  <a:cubicBezTo>
                    <a:pt x="1629486" y="336926"/>
                    <a:pt x="1660059" y="283995"/>
                    <a:pt x="1690632" y="230703"/>
                  </a:cubicBezTo>
                  <a:cubicBezTo>
                    <a:pt x="1697465" y="219541"/>
                    <a:pt x="1705378" y="194335"/>
                    <a:pt x="1716528" y="186773"/>
                  </a:cubicBezTo>
                  <a:cubicBezTo>
                    <a:pt x="1721564" y="183353"/>
                    <a:pt x="1728577" y="182543"/>
                    <a:pt x="1735726" y="182588"/>
                  </a:cubicBezTo>
                  <a:close/>
                  <a:moveTo>
                    <a:pt x="1035728" y="180865"/>
                  </a:moveTo>
                  <a:cubicBezTo>
                    <a:pt x="1036084" y="178345"/>
                    <a:pt x="1041060" y="178345"/>
                    <a:pt x="1041415" y="180865"/>
                  </a:cubicBezTo>
                  <a:cubicBezTo>
                    <a:pt x="1044614" y="202828"/>
                    <a:pt x="1046035" y="225152"/>
                    <a:pt x="1046391" y="247475"/>
                  </a:cubicBezTo>
                  <a:cubicBezTo>
                    <a:pt x="1046746" y="269078"/>
                    <a:pt x="1050300" y="293201"/>
                    <a:pt x="1042481" y="313724"/>
                  </a:cubicBezTo>
                  <a:cubicBezTo>
                    <a:pt x="1041060" y="317685"/>
                    <a:pt x="1036084" y="317685"/>
                    <a:pt x="1035017" y="313724"/>
                  </a:cubicBezTo>
                  <a:cubicBezTo>
                    <a:pt x="1026843" y="293201"/>
                    <a:pt x="1030397" y="269078"/>
                    <a:pt x="1030752" y="247475"/>
                  </a:cubicBezTo>
                  <a:cubicBezTo>
                    <a:pt x="1031463" y="225152"/>
                    <a:pt x="1032530" y="202828"/>
                    <a:pt x="1035728" y="180865"/>
                  </a:cubicBezTo>
                  <a:close/>
                  <a:moveTo>
                    <a:pt x="34435" y="175748"/>
                  </a:moveTo>
                  <a:cubicBezTo>
                    <a:pt x="37742" y="175748"/>
                    <a:pt x="41005" y="177914"/>
                    <a:pt x="40829" y="182246"/>
                  </a:cubicBezTo>
                  <a:cubicBezTo>
                    <a:pt x="40829" y="200298"/>
                    <a:pt x="40476" y="218710"/>
                    <a:pt x="40476" y="237122"/>
                  </a:cubicBezTo>
                  <a:cubicBezTo>
                    <a:pt x="40476" y="253007"/>
                    <a:pt x="42240" y="269975"/>
                    <a:pt x="38360" y="285499"/>
                  </a:cubicBezTo>
                  <a:cubicBezTo>
                    <a:pt x="37301" y="289109"/>
                    <a:pt x="31657" y="289109"/>
                    <a:pt x="30598" y="285499"/>
                  </a:cubicBezTo>
                  <a:cubicBezTo>
                    <a:pt x="26718" y="269614"/>
                    <a:pt x="28482" y="253007"/>
                    <a:pt x="28129" y="237122"/>
                  </a:cubicBezTo>
                  <a:lnTo>
                    <a:pt x="27776" y="182246"/>
                  </a:lnTo>
                  <a:cubicBezTo>
                    <a:pt x="27776" y="177914"/>
                    <a:pt x="31128" y="175748"/>
                    <a:pt x="34435" y="175748"/>
                  </a:cubicBezTo>
                  <a:close/>
                  <a:moveTo>
                    <a:pt x="446496" y="171473"/>
                  </a:moveTo>
                  <a:cubicBezTo>
                    <a:pt x="453735" y="171518"/>
                    <a:pt x="461108" y="172418"/>
                    <a:pt x="466683" y="172418"/>
                  </a:cubicBezTo>
                  <a:cubicBezTo>
                    <a:pt x="529267" y="172418"/>
                    <a:pt x="591491" y="170979"/>
                    <a:pt x="653715" y="172418"/>
                  </a:cubicBezTo>
                  <a:cubicBezTo>
                    <a:pt x="688244" y="173497"/>
                    <a:pt x="697955" y="215232"/>
                    <a:pt x="714141" y="242575"/>
                  </a:cubicBezTo>
                  <a:lnTo>
                    <a:pt x="789834" y="373607"/>
                  </a:lnTo>
                  <a:lnTo>
                    <a:pt x="973159" y="373607"/>
                  </a:lnTo>
                  <a:cubicBezTo>
                    <a:pt x="986797" y="373607"/>
                    <a:pt x="986797" y="395473"/>
                    <a:pt x="973159" y="395473"/>
                  </a:cubicBezTo>
                  <a:lnTo>
                    <a:pt x="789800" y="395473"/>
                  </a:lnTo>
                  <a:lnTo>
                    <a:pt x="728528" y="501617"/>
                  </a:lnTo>
                  <a:cubicBezTo>
                    <a:pt x="715220" y="523924"/>
                    <a:pt x="702631" y="546230"/>
                    <a:pt x="689683" y="568896"/>
                  </a:cubicBezTo>
                  <a:cubicBezTo>
                    <a:pt x="685366" y="575732"/>
                    <a:pt x="680331" y="590483"/>
                    <a:pt x="672778" y="595160"/>
                  </a:cubicBezTo>
                  <a:cubicBezTo>
                    <a:pt x="664146" y="599837"/>
                    <a:pt x="647600" y="596599"/>
                    <a:pt x="638608" y="596599"/>
                  </a:cubicBezTo>
                  <a:lnTo>
                    <a:pt x="559839" y="596599"/>
                  </a:lnTo>
                  <a:lnTo>
                    <a:pt x="435031" y="596599"/>
                  </a:lnTo>
                  <a:lnTo>
                    <a:pt x="433880" y="596099"/>
                  </a:lnTo>
                  <a:lnTo>
                    <a:pt x="440472" y="594800"/>
                  </a:lnTo>
                  <a:cubicBezTo>
                    <a:pt x="445192" y="592012"/>
                    <a:pt x="448160" y="586166"/>
                    <a:pt x="444743" y="580049"/>
                  </a:cubicBezTo>
                  <a:lnTo>
                    <a:pt x="441613" y="574653"/>
                  </a:lnTo>
                  <a:lnTo>
                    <a:pt x="604439" y="574653"/>
                  </a:lnTo>
                  <a:cubicBezTo>
                    <a:pt x="614330" y="574653"/>
                    <a:pt x="625031" y="575462"/>
                    <a:pt x="635731" y="575867"/>
                  </a:cubicBezTo>
                  <a:lnTo>
                    <a:pt x="660056" y="574923"/>
                  </a:lnTo>
                  <a:lnTo>
                    <a:pt x="658615" y="576991"/>
                  </a:lnTo>
                  <a:cubicBezTo>
                    <a:pt x="658031" y="577261"/>
                    <a:pt x="659829" y="575732"/>
                    <a:pt x="667023" y="574653"/>
                  </a:cubicBezTo>
                  <a:lnTo>
                    <a:pt x="660056" y="574923"/>
                  </a:lnTo>
                  <a:lnTo>
                    <a:pt x="664505" y="568536"/>
                  </a:lnTo>
                  <a:cubicBezTo>
                    <a:pt x="669181" y="555944"/>
                    <a:pt x="678892" y="543712"/>
                    <a:pt x="685366" y="532199"/>
                  </a:cubicBezTo>
                  <a:cubicBezTo>
                    <a:pt x="701912" y="503776"/>
                    <a:pt x="718097" y="475353"/>
                    <a:pt x="734642" y="446930"/>
                  </a:cubicBezTo>
                  <a:cubicBezTo>
                    <a:pt x="745073" y="429301"/>
                    <a:pt x="754784" y="401958"/>
                    <a:pt x="769171" y="387207"/>
                  </a:cubicBezTo>
                  <a:lnTo>
                    <a:pt x="770725" y="384577"/>
                  </a:lnTo>
                  <a:lnTo>
                    <a:pt x="772049" y="386847"/>
                  </a:lnTo>
                  <a:cubicBezTo>
                    <a:pt x="774027" y="390085"/>
                    <a:pt x="773667" y="390085"/>
                    <a:pt x="773217" y="388331"/>
                  </a:cubicBezTo>
                  <a:lnTo>
                    <a:pt x="773429" y="385291"/>
                  </a:lnTo>
                  <a:lnTo>
                    <a:pt x="773167" y="384540"/>
                  </a:lnTo>
                  <a:lnTo>
                    <a:pt x="773560" y="383416"/>
                  </a:lnTo>
                  <a:lnTo>
                    <a:pt x="773847" y="379292"/>
                  </a:lnTo>
                  <a:lnTo>
                    <a:pt x="770725" y="384577"/>
                  </a:lnTo>
                  <a:lnTo>
                    <a:pt x="759460" y="365260"/>
                  </a:lnTo>
                  <a:cubicBezTo>
                    <a:pt x="745792" y="341155"/>
                    <a:pt x="732124" y="317409"/>
                    <a:pt x="718097" y="292944"/>
                  </a:cubicBezTo>
                  <a:cubicBezTo>
                    <a:pt x="702631" y="266680"/>
                    <a:pt x="687525" y="240416"/>
                    <a:pt x="672058" y="213793"/>
                  </a:cubicBezTo>
                  <a:lnTo>
                    <a:pt x="661233" y="194364"/>
                  </a:lnTo>
                  <a:lnTo>
                    <a:pt x="663786" y="194364"/>
                  </a:lnTo>
                  <a:cubicBezTo>
                    <a:pt x="671339" y="194364"/>
                    <a:pt x="655513" y="185370"/>
                    <a:pt x="659829" y="191846"/>
                  </a:cubicBezTo>
                  <a:lnTo>
                    <a:pt x="661233" y="194364"/>
                  </a:lnTo>
                  <a:lnTo>
                    <a:pt x="497975" y="194364"/>
                  </a:lnTo>
                  <a:cubicBezTo>
                    <a:pt x="488264" y="194364"/>
                    <a:pt x="477653" y="193555"/>
                    <a:pt x="467133" y="193150"/>
                  </a:cubicBezTo>
                  <a:lnTo>
                    <a:pt x="441556" y="194175"/>
                  </a:lnTo>
                  <a:lnTo>
                    <a:pt x="443664" y="190677"/>
                  </a:lnTo>
                  <a:cubicBezTo>
                    <a:pt x="443934" y="191126"/>
                    <a:pt x="442405" y="193285"/>
                    <a:pt x="436830" y="194364"/>
                  </a:cubicBezTo>
                  <a:lnTo>
                    <a:pt x="441556" y="194175"/>
                  </a:lnTo>
                  <a:lnTo>
                    <a:pt x="439707" y="197243"/>
                  </a:lnTo>
                  <a:cubicBezTo>
                    <a:pt x="437549" y="204438"/>
                    <a:pt x="430715" y="212713"/>
                    <a:pt x="427119" y="218829"/>
                  </a:cubicBezTo>
                  <a:cubicBezTo>
                    <a:pt x="397265" y="270638"/>
                    <a:pt x="367412" y="322806"/>
                    <a:pt x="337559" y="374615"/>
                  </a:cubicBezTo>
                  <a:lnTo>
                    <a:pt x="331997" y="383962"/>
                  </a:lnTo>
                  <a:lnTo>
                    <a:pt x="330635" y="381226"/>
                  </a:lnTo>
                  <a:cubicBezTo>
                    <a:pt x="330725" y="380641"/>
                    <a:pt x="331265" y="383069"/>
                    <a:pt x="328567" y="389725"/>
                  </a:cubicBezTo>
                  <a:lnTo>
                    <a:pt x="331997" y="383962"/>
                  </a:lnTo>
                  <a:lnTo>
                    <a:pt x="335401" y="390805"/>
                  </a:lnTo>
                  <a:cubicBezTo>
                    <a:pt x="349788" y="408434"/>
                    <a:pt x="360219" y="433978"/>
                    <a:pt x="371728" y="454126"/>
                  </a:cubicBezTo>
                  <a:lnTo>
                    <a:pt x="441613" y="574653"/>
                  </a:lnTo>
                  <a:lnTo>
                    <a:pt x="435031" y="574653"/>
                  </a:lnTo>
                  <a:cubicBezTo>
                    <a:pt x="428018" y="574653"/>
                    <a:pt x="424511" y="580139"/>
                    <a:pt x="424511" y="585626"/>
                  </a:cubicBezTo>
                  <a:lnTo>
                    <a:pt x="426723" y="591971"/>
                  </a:lnTo>
                  <a:lnTo>
                    <a:pt x="425680" y="591203"/>
                  </a:lnTo>
                  <a:lnTo>
                    <a:pt x="313559" y="397103"/>
                  </a:lnTo>
                  <a:lnTo>
                    <a:pt x="312678" y="398319"/>
                  </a:lnTo>
                  <a:cubicBezTo>
                    <a:pt x="254887" y="412930"/>
                    <a:pt x="187705" y="401606"/>
                    <a:pt x="128469" y="397954"/>
                  </a:cubicBezTo>
                  <a:cubicBezTo>
                    <a:pt x="121968" y="397223"/>
                    <a:pt x="121968" y="387361"/>
                    <a:pt x="128469" y="386996"/>
                  </a:cubicBezTo>
                  <a:cubicBezTo>
                    <a:pt x="172896" y="384256"/>
                    <a:pt x="221793" y="377202"/>
                    <a:pt x="267845" y="380010"/>
                  </a:cubicBezTo>
                  <a:lnTo>
                    <a:pt x="309504" y="386162"/>
                  </a:lnTo>
                  <a:lnTo>
                    <a:pt x="309504" y="378932"/>
                  </a:lnTo>
                  <a:cubicBezTo>
                    <a:pt x="340077" y="325684"/>
                    <a:pt x="371009" y="272797"/>
                    <a:pt x="401582" y="219549"/>
                  </a:cubicBezTo>
                  <a:cubicBezTo>
                    <a:pt x="408056" y="208396"/>
                    <a:pt x="416328" y="183211"/>
                    <a:pt x="427119" y="175656"/>
                  </a:cubicBezTo>
                  <a:cubicBezTo>
                    <a:pt x="432154" y="172238"/>
                    <a:pt x="439258" y="171428"/>
                    <a:pt x="446496" y="171473"/>
                  </a:cubicBezTo>
                  <a:close/>
                  <a:moveTo>
                    <a:pt x="93125" y="170213"/>
                  </a:moveTo>
                  <a:cubicBezTo>
                    <a:pt x="95007" y="170258"/>
                    <a:pt x="96978" y="171516"/>
                    <a:pt x="97337" y="173853"/>
                  </a:cubicBezTo>
                  <a:cubicBezTo>
                    <a:pt x="98770" y="197221"/>
                    <a:pt x="100204" y="220949"/>
                    <a:pt x="100921" y="244317"/>
                  </a:cubicBezTo>
                  <a:cubicBezTo>
                    <a:pt x="100921" y="264449"/>
                    <a:pt x="104147" y="286739"/>
                    <a:pt x="97337" y="305793"/>
                  </a:cubicBezTo>
                  <a:cubicBezTo>
                    <a:pt x="95903" y="309747"/>
                    <a:pt x="90526" y="309747"/>
                    <a:pt x="89092" y="305793"/>
                  </a:cubicBezTo>
                  <a:cubicBezTo>
                    <a:pt x="82281" y="286739"/>
                    <a:pt x="85507" y="264809"/>
                    <a:pt x="85866" y="244317"/>
                  </a:cubicBezTo>
                  <a:cubicBezTo>
                    <a:pt x="86224" y="220949"/>
                    <a:pt x="87658" y="197221"/>
                    <a:pt x="89450" y="173853"/>
                  </a:cubicBezTo>
                  <a:cubicBezTo>
                    <a:pt x="89450" y="171337"/>
                    <a:pt x="91243" y="170168"/>
                    <a:pt x="93125" y="170213"/>
                  </a:cubicBezTo>
                  <a:close/>
                  <a:moveTo>
                    <a:pt x="1090985" y="24819"/>
                  </a:moveTo>
                  <a:cubicBezTo>
                    <a:pt x="1117837" y="29266"/>
                    <a:pt x="1138900" y="55948"/>
                    <a:pt x="1141067" y="84248"/>
                  </a:cubicBezTo>
                  <a:cubicBezTo>
                    <a:pt x="1143957" y="119106"/>
                    <a:pt x="1120479" y="155761"/>
                    <a:pt x="1083275" y="155761"/>
                  </a:cubicBezTo>
                  <a:cubicBezTo>
                    <a:pt x="1051490" y="155761"/>
                    <a:pt x="1015731" y="127730"/>
                    <a:pt x="1026928" y="93591"/>
                  </a:cubicBezTo>
                  <a:cubicBezTo>
                    <a:pt x="1028373" y="89998"/>
                    <a:pt x="1034152" y="89279"/>
                    <a:pt x="1035236" y="93591"/>
                  </a:cubicBezTo>
                  <a:lnTo>
                    <a:pt x="1038096" y="98316"/>
                  </a:lnTo>
                  <a:lnTo>
                    <a:pt x="1046072" y="124137"/>
                  </a:lnTo>
                  <a:cubicBezTo>
                    <a:pt x="1047155" y="125395"/>
                    <a:pt x="1048961" y="125305"/>
                    <a:pt x="1050316" y="124496"/>
                  </a:cubicBezTo>
                  <a:lnTo>
                    <a:pt x="1051735" y="120843"/>
                  </a:lnTo>
                  <a:lnTo>
                    <a:pt x="1052257" y="121706"/>
                  </a:lnTo>
                  <a:cubicBezTo>
                    <a:pt x="1076503" y="141903"/>
                    <a:pt x="1116596" y="136984"/>
                    <a:pt x="1120118" y="94669"/>
                  </a:cubicBezTo>
                  <a:cubicBezTo>
                    <a:pt x="1121924" y="70592"/>
                    <a:pt x="1102780" y="37531"/>
                    <a:pt x="1073884" y="46515"/>
                  </a:cubicBezTo>
                  <a:cubicBezTo>
                    <a:pt x="1042821" y="55858"/>
                    <a:pt x="1043182" y="95747"/>
                    <a:pt x="1051851" y="120543"/>
                  </a:cubicBezTo>
                  <a:lnTo>
                    <a:pt x="1051735" y="120843"/>
                  </a:lnTo>
                  <a:lnTo>
                    <a:pt x="1038096" y="98316"/>
                  </a:lnTo>
                  <a:lnTo>
                    <a:pt x="1029727" y="71221"/>
                  </a:lnTo>
                  <a:cubicBezTo>
                    <a:pt x="1031895" y="53343"/>
                    <a:pt x="1042279" y="37172"/>
                    <a:pt x="1062687" y="28547"/>
                  </a:cubicBezTo>
                  <a:cubicBezTo>
                    <a:pt x="1072439" y="24324"/>
                    <a:pt x="1082034" y="23336"/>
                    <a:pt x="1090985" y="24819"/>
                  </a:cubicBezTo>
                  <a:close/>
                  <a:moveTo>
                    <a:pt x="73842" y="818"/>
                  </a:moveTo>
                  <a:cubicBezTo>
                    <a:pt x="80483" y="2134"/>
                    <a:pt x="86898" y="5058"/>
                    <a:pt x="92409" y="9738"/>
                  </a:cubicBezTo>
                  <a:cubicBezTo>
                    <a:pt x="118431" y="32415"/>
                    <a:pt x="111926" y="75250"/>
                    <a:pt x="85904" y="94687"/>
                  </a:cubicBezTo>
                  <a:cubicBezTo>
                    <a:pt x="59159" y="114485"/>
                    <a:pt x="14705" y="110885"/>
                    <a:pt x="2416" y="76690"/>
                  </a:cubicBezTo>
                  <a:cubicBezTo>
                    <a:pt x="-4360" y="56982"/>
                    <a:pt x="3501" y="30390"/>
                    <a:pt x="21120" y="19996"/>
                  </a:cubicBezTo>
                  <a:lnTo>
                    <a:pt x="32737" y="17672"/>
                  </a:lnTo>
                  <a:lnTo>
                    <a:pt x="26270" y="28455"/>
                  </a:lnTo>
                  <a:cubicBezTo>
                    <a:pt x="24824" y="33855"/>
                    <a:pt x="32414" y="35655"/>
                    <a:pt x="34583" y="30615"/>
                  </a:cubicBezTo>
                  <a:lnTo>
                    <a:pt x="44939" y="23707"/>
                  </a:lnTo>
                  <a:lnTo>
                    <a:pt x="44341" y="25216"/>
                  </a:lnTo>
                  <a:cubicBezTo>
                    <a:pt x="29523" y="31695"/>
                    <a:pt x="21210" y="49693"/>
                    <a:pt x="25547" y="65171"/>
                  </a:cubicBezTo>
                  <a:cubicBezTo>
                    <a:pt x="31330" y="83169"/>
                    <a:pt x="53738" y="86768"/>
                    <a:pt x="69279" y="80649"/>
                  </a:cubicBezTo>
                  <a:cubicBezTo>
                    <a:pt x="90602" y="72370"/>
                    <a:pt x="99276" y="44653"/>
                    <a:pt x="86265" y="25936"/>
                  </a:cubicBezTo>
                  <a:cubicBezTo>
                    <a:pt x="80121" y="17297"/>
                    <a:pt x="69279" y="13517"/>
                    <a:pt x="58933" y="14372"/>
                  </a:cubicBezTo>
                  <a:lnTo>
                    <a:pt x="44939" y="23707"/>
                  </a:lnTo>
                  <a:lnTo>
                    <a:pt x="46464" y="19861"/>
                  </a:lnTo>
                  <a:cubicBezTo>
                    <a:pt x="45696" y="17837"/>
                    <a:pt x="43799" y="16037"/>
                    <a:pt x="41811" y="15857"/>
                  </a:cubicBezTo>
                  <a:lnTo>
                    <a:pt x="32737" y="17672"/>
                  </a:lnTo>
                  <a:lnTo>
                    <a:pt x="36706" y="11054"/>
                  </a:lnTo>
                  <a:cubicBezTo>
                    <a:pt x="46374" y="1987"/>
                    <a:pt x="60559" y="-1815"/>
                    <a:pt x="73842" y="818"/>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6" name="Freeform 15">
              <a:extLst>
                <a:ext uri="{FF2B5EF4-FFF2-40B4-BE49-F238E27FC236}">
                  <a16:creationId xmlns:a16="http://schemas.microsoft.com/office/drawing/2014/main" id="{32917A84-233D-DC47-8DFA-C4A6F3E8DE7C}"/>
                </a:ext>
              </a:extLst>
            </p:cNvPr>
            <p:cNvSpPr>
              <a:spLocks noChangeArrowheads="1"/>
            </p:cNvSpPr>
            <p:nvPr/>
          </p:nvSpPr>
          <p:spPr bwMode="auto">
            <a:xfrm>
              <a:off x="4296173" y="4652921"/>
              <a:ext cx="844513" cy="2276599"/>
            </a:xfrm>
            <a:custGeom>
              <a:avLst/>
              <a:gdLst>
                <a:gd name="connsiteX0" fmla="*/ 460066 w 699148"/>
                <a:gd name="connsiteY0" fmla="*/ 1846710 h 1882532"/>
                <a:gd name="connsiteX1" fmla="*/ 437368 w 699148"/>
                <a:gd name="connsiteY1" fmla="*/ 1855052 h 1882532"/>
                <a:gd name="connsiteX2" fmla="*/ 422711 w 699148"/>
                <a:gd name="connsiteY2" fmla="*/ 1858961 h 1882532"/>
                <a:gd name="connsiteX3" fmla="*/ 379605 w 699148"/>
                <a:gd name="connsiteY3" fmla="*/ 1864766 h 1882532"/>
                <a:gd name="connsiteX4" fmla="*/ 340620 w 699148"/>
                <a:gd name="connsiteY4" fmla="*/ 1866024 h 1882532"/>
                <a:gd name="connsiteX5" fmla="*/ 301022 w 699148"/>
                <a:gd name="connsiteY5" fmla="*/ 1864526 h 1882532"/>
                <a:gd name="connsiteX6" fmla="*/ 263088 w 699148"/>
                <a:gd name="connsiteY6" fmla="*/ 1859267 h 1882532"/>
                <a:gd name="connsiteX7" fmla="*/ 278365 w 699148"/>
                <a:gd name="connsiteY7" fmla="*/ 1864542 h 1882532"/>
                <a:gd name="connsiteX8" fmla="*/ 347734 w 699148"/>
                <a:gd name="connsiteY8" fmla="*/ 1868691 h 1882532"/>
                <a:gd name="connsiteX9" fmla="*/ 399972 w 699148"/>
                <a:gd name="connsiteY9" fmla="*/ 1865025 h 1882532"/>
                <a:gd name="connsiteX10" fmla="*/ 422711 w 699148"/>
                <a:gd name="connsiteY10" fmla="*/ 1858961 h 1882532"/>
                <a:gd name="connsiteX11" fmla="*/ 429059 w 699148"/>
                <a:gd name="connsiteY11" fmla="*/ 1858106 h 1882532"/>
                <a:gd name="connsiteX12" fmla="*/ 437368 w 699148"/>
                <a:gd name="connsiteY12" fmla="*/ 1855052 h 1882532"/>
                <a:gd name="connsiteX13" fmla="*/ 455098 w 699148"/>
                <a:gd name="connsiteY13" fmla="*/ 1850324 h 1882532"/>
                <a:gd name="connsiteX14" fmla="*/ 297328 w 699148"/>
                <a:gd name="connsiteY14" fmla="*/ 1758204 h 1882532"/>
                <a:gd name="connsiteX15" fmla="*/ 287428 w 699148"/>
                <a:gd name="connsiteY15" fmla="*/ 1759719 h 1882532"/>
                <a:gd name="connsiteX16" fmla="*/ 267824 w 699148"/>
                <a:gd name="connsiteY16" fmla="*/ 1763700 h 1882532"/>
                <a:gd name="connsiteX17" fmla="*/ 238380 w 699148"/>
                <a:gd name="connsiteY17" fmla="*/ 1772929 h 1882532"/>
                <a:gd name="connsiteX18" fmla="*/ 205914 w 699148"/>
                <a:gd name="connsiteY18" fmla="*/ 1788858 h 1882532"/>
                <a:gd name="connsiteX19" fmla="*/ 198061 w 699148"/>
                <a:gd name="connsiteY19" fmla="*/ 1798201 h 1882532"/>
                <a:gd name="connsiteX20" fmla="*/ 214176 w 699148"/>
                <a:gd name="connsiteY20" fmla="*/ 1826658 h 1882532"/>
                <a:gd name="connsiteX21" fmla="*/ 340620 w 699148"/>
                <a:gd name="connsiteY21" fmla="*/ 1852067 h 1882532"/>
                <a:gd name="connsiteX22" fmla="*/ 470307 w 699148"/>
                <a:gd name="connsiteY22" fmla="*/ 1824511 h 1882532"/>
                <a:gd name="connsiteX23" fmla="*/ 384195 w 699148"/>
                <a:gd name="connsiteY23" fmla="*/ 1758619 h 1882532"/>
                <a:gd name="connsiteX24" fmla="*/ 384008 w 699148"/>
                <a:gd name="connsiteY24" fmla="*/ 1758595 h 1882532"/>
                <a:gd name="connsiteX25" fmla="*/ 375582 w 699148"/>
                <a:gd name="connsiteY25" fmla="*/ 1758981 h 1882532"/>
                <a:gd name="connsiteX26" fmla="*/ 361970 w 699148"/>
                <a:gd name="connsiteY26" fmla="*/ 1782142 h 1882532"/>
                <a:gd name="connsiteX27" fmla="*/ 308470 w 699148"/>
                <a:gd name="connsiteY27" fmla="*/ 1779460 h 1882532"/>
                <a:gd name="connsiteX28" fmla="*/ 432691 w 699148"/>
                <a:gd name="connsiteY28" fmla="*/ 1686955 h 1882532"/>
                <a:gd name="connsiteX29" fmla="*/ 436418 w 699148"/>
                <a:gd name="connsiteY29" fmla="*/ 1692906 h 1882532"/>
                <a:gd name="connsiteX30" fmla="*/ 389317 w 699148"/>
                <a:gd name="connsiteY30" fmla="*/ 1721959 h 1882532"/>
                <a:gd name="connsiteX31" fmla="*/ 382685 w 699148"/>
                <a:gd name="connsiteY31" fmla="*/ 1722227 h 1882532"/>
                <a:gd name="connsiteX32" fmla="*/ 380178 w 699148"/>
                <a:gd name="connsiteY32" fmla="*/ 1718086 h 1882532"/>
                <a:gd name="connsiteX33" fmla="*/ 380545 w 699148"/>
                <a:gd name="connsiteY33" fmla="*/ 1704100 h 1882532"/>
                <a:gd name="connsiteX34" fmla="*/ 385015 w 699148"/>
                <a:gd name="connsiteY34" fmla="*/ 1704100 h 1882532"/>
                <a:gd name="connsiteX35" fmla="*/ 380653 w 699148"/>
                <a:gd name="connsiteY35" fmla="*/ 1699982 h 1882532"/>
                <a:gd name="connsiteX36" fmla="*/ 380714 w 699148"/>
                <a:gd name="connsiteY36" fmla="*/ 1697671 h 1882532"/>
                <a:gd name="connsiteX37" fmla="*/ 380080 w 699148"/>
                <a:gd name="connsiteY37" fmla="*/ 1697035 h 1882532"/>
                <a:gd name="connsiteX38" fmla="*/ 379984 w 699148"/>
                <a:gd name="connsiteY38" fmla="*/ 1699351 h 1882532"/>
                <a:gd name="connsiteX39" fmla="*/ 380653 w 699148"/>
                <a:gd name="connsiteY39" fmla="*/ 1699982 h 1882532"/>
                <a:gd name="connsiteX40" fmla="*/ 380545 w 699148"/>
                <a:gd name="connsiteY40" fmla="*/ 1704100 h 1882532"/>
                <a:gd name="connsiteX41" fmla="*/ 379788 w 699148"/>
                <a:gd name="connsiteY41" fmla="*/ 1704100 h 1882532"/>
                <a:gd name="connsiteX42" fmla="*/ 379276 w 699148"/>
                <a:gd name="connsiteY42" fmla="*/ 1716539 h 1882532"/>
                <a:gd name="connsiteX43" fmla="*/ 379280 w 699148"/>
                <a:gd name="connsiteY43" fmla="*/ 1716602 h 1882532"/>
                <a:gd name="connsiteX44" fmla="*/ 380178 w 699148"/>
                <a:gd name="connsiteY44" fmla="*/ 1718086 h 1882532"/>
                <a:gd name="connsiteX45" fmla="*/ 379531 w 699148"/>
                <a:gd name="connsiteY45" fmla="*/ 1742763 h 1882532"/>
                <a:gd name="connsiteX46" fmla="*/ 398937 w 699148"/>
                <a:gd name="connsiteY46" fmla="*/ 1745478 h 1882532"/>
                <a:gd name="connsiteX47" fmla="*/ 399354 w 699148"/>
                <a:gd name="connsiteY47" fmla="*/ 1745177 h 1882532"/>
                <a:gd name="connsiteX48" fmla="*/ 409033 w 699148"/>
                <a:gd name="connsiteY48" fmla="*/ 1738747 h 1882532"/>
                <a:gd name="connsiteX49" fmla="*/ 437710 w 699148"/>
                <a:gd name="connsiteY49" fmla="*/ 1721602 h 1882532"/>
                <a:gd name="connsiteX50" fmla="*/ 448164 w 699148"/>
                <a:gd name="connsiteY50" fmla="*/ 1715605 h 1882532"/>
                <a:gd name="connsiteX51" fmla="*/ 450257 w 699148"/>
                <a:gd name="connsiteY51" fmla="*/ 1720531 h 1882532"/>
                <a:gd name="connsiteX52" fmla="*/ 452049 w 699148"/>
                <a:gd name="connsiteY52" fmla="*/ 1714101 h 1882532"/>
                <a:gd name="connsiteX53" fmla="*/ 449540 w 699148"/>
                <a:gd name="connsiteY53" fmla="*/ 1714816 h 1882532"/>
                <a:gd name="connsiteX54" fmla="*/ 448164 w 699148"/>
                <a:gd name="connsiteY54" fmla="*/ 1715605 h 1882532"/>
                <a:gd name="connsiteX55" fmla="*/ 445853 w 699148"/>
                <a:gd name="connsiteY55" fmla="*/ 1710167 h 1882532"/>
                <a:gd name="connsiteX56" fmla="*/ 444216 w 699148"/>
                <a:gd name="connsiteY56" fmla="*/ 1709725 h 1882532"/>
                <a:gd name="connsiteX57" fmla="*/ 444706 w 699148"/>
                <a:gd name="connsiteY57" fmla="*/ 1707467 h 1882532"/>
                <a:gd name="connsiteX58" fmla="*/ 442953 w 699148"/>
                <a:gd name="connsiteY58" fmla="*/ 1703341 h 1882532"/>
                <a:gd name="connsiteX59" fmla="*/ 436418 w 699148"/>
                <a:gd name="connsiteY59" fmla="*/ 1692906 h 1882532"/>
                <a:gd name="connsiteX60" fmla="*/ 440178 w 699148"/>
                <a:gd name="connsiteY60" fmla="*/ 1690587 h 1882532"/>
                <a:gd name="connsiteX61" fmla="*/ 440542 w 699148"/>
                <a:gd name="connsiteY61" fmla="*/ 1689061 h 1882532"/>
                <a:gd name="connsiteX62" fmla="*/ 496039 w 699148"/>
                <a:gd name="connsiteY62" fmla="*/ 1663825 h 1882532"/>
                <a:gd name="connsiteX63" fmla="*/ 492067 w 699148"/>
                <a:gd name="connsiteY63" fmla="*/ 1672113 h 1882532"/>
                <a:gd name="connsiteX64" fmla="*/ 491705 w 699148"/>
                <a:gd name="connsiteY64" fmla="*/ 1672473 h 1882532"/>
                <a:gd name="connsiteX65" fmla="*/ 487397 w 699148"/>
                <a:gd name="connsiteY65" fmla="*/ 1675111 h 1882532"/>
                <a:gd name="connsiteX66" fmla="*/ 485295 w 699148"/>
                <a:gd name="connsiteY66" fmla="*/ 1675311 h 1882532"/>
                <a:gd name="connsiteX67" fmla="*/ 472204 w 699148"/>
                <a:gd name="connsiteY67" fmla="*/ 1682923 h 1882532"/>
                <a:gd name="connsiteX68" fmla="*/ 453527 w 699148"/>
                <a:gd name="connsiteY68" fmla="*/ 1694884 h 1882532"/>
                <a:gd name="connsiteX69" fmla="*/ 454062 w 699148"/>
                <a:gd name="connsiteY69" fmla="*/ 1695703 h 1882532"/>
                <a:gd name="connsiteX70" fmla="*/ 475815 w 699148"/>
                <a:gd name="connsiteY70" fmla="*/ 1682203 h 1882532"/>
                <a:gd name="connsiteX71" fmla="*/ 487397 w 699148"/>
                <a:gd name="connsiteY71" fmla="*/ 1675111 h 1882532"/>
                <a:gd name="connsiteX72" fmla="*/ 500012 w 699148"/>
                <a:gd name="connsiteY72" fmla="*/ 1673915 h 1882532"/>
                <a:gd name="connsiteX73" fmla="*/ 496039 w 699148"/>
                <a:gd name="connsiteY73" fmla="*/ 1663825 h 1882532"/>
                <a:gd name="connsiteX74" fmla="*/ 307612 w 699148"/>
                <a:gd name="connsiteY74" fmla="*/ 1595121 h 1882532"/>
                <a:gd name="connsiteX75" fmla="*/ 307628 w 699148"/>
                <a:gd name="connsiteY75" fmla="*/ 1602500 h 1882532"/>
                <a:gd name="connsiteX76" fmla="*/ 307628 w 699148"/>
                <a:gd name="connsiteY76" fmla="*/ 1710698 h 1882532"/>
                <a:gd name="connsiteX77" fmla="*/ 335287 w 699148"/>
                <a:gd name="connsiteY77" fmla="*/ 1775617 h 1882532"/>
                <a:gd name="connsiteX78" fmla="*/ 364025 w 699148"/>
                <a:gd name="connsiteY78" fmla="*/ 1710698 h 1882532"/>
                <a:gd name="connsiteX79" fmla="*/ 364025 w 699148"/>
                <a:gd name="connsiteY79" fmla="*/ 1602500 h 1882532"/>
                <a:gd name="connsiteX80" fmla="*/ 364025 w 699148"/>
                <a:gd name="connsiteY80" fmla="*/ 1596499 h 1882532"/>
                <a:gd name="connsiteX81" fmla="*/ 336113 w 699148"/>
                <a:gd name="connsiteY81" fmla="*/ 1603064 h 1882532"/>
                <a:gd name="connsiteX82" fmla="*/ 316739 w 699148"/>
                <a:gd name="connsiteY82" fmla="*/ 1600262 h 1882532"/>
                <a:gd name="connsiteX83" fmla="*/ 307280 w 699148"/>
                <a:gd name="connsiteY83" fmla="*/ 1438983 h 1882532"/>
                <a:gd name="connsiteX84" fmla="*/ 307585 w 699148"/>
                <a:gd name="connsiteY84" fmla="*/ 1582345 h 1882532"/>
                <a:gd name="connsiteX85" fmla="*/ 311407 w 699148"/>
                <a:gd name="connsiteY85" fmla="*/ 1582363 h 1882532"/>
                <a:gd name="connsiteX86" fmla="*/ 337700 w 699148"/>
                <a:gd name="connsiteY86" fmla="*/ 1589444 h 1882532"/>
                <a:gd name="connsiteX87" fmla="*/ 364025 w 699148"/>
                <a:gd name="connsiteY87" fmla="*/ 1582983 h 1882532"/>
                <a:gd name="connsiteX88" fmla="*/ 364025 w 699148"/>
                <a:gd name="connsiteY88" fmla="*/ 1439159 h 1882532"/>
                <a:gd name="connsiteX89" fmla="*/ 360216 w 699148"/>
                <a:gd name="connsiteY89" fmla="*/ 1440391 h 1882532"/>
                <a:gd name="connsiteX90" fmla="*/ 335470 w 699148"/>
                <a:gd name="connsiteY90" fmla="*/ 1441794 h 1882532"/>
                <a:gd name="connsiteX91" fmla="*/ 376354 w 699148"/>
                <a:gd name="connsiteY91" fmla="*/ 1357152 h 1882532"/>
                <a:gd name="connsiteX92" fmla="*/ 368380 w 699148"/>
                <a:gd name="connsiteY92" fmla="*/ 1360409 h 1882532"/>
                <a:gd name="connsiteX93" fmla="*/ 339426 w 699148"/>
                <a:gd name="connsiteY93" fmla="*/ 1363291 h 1882532"/>
                <a:gd name="connsiteX94" fmla="*/ 307881 w 699148"/>
                <a:gd name="connsiteY94" fmla="*/ 1361625 h 1882532"/>
                <a:gd name="connsiteX95" fmla="*/ 297454 w 699148"/>
                <a:gd name="connsiteY95" fmla="*/ 1358101 h 1882532"/>
                <a:gd name="connsiteX96" fmla="*/ 297454 w 699148"/>
                <a:gd name="connsiteY96" fmla="*/ 1405569 h 1882532"/>
                <a:gd name="connsiteX97" fmla="*/ 297454 w 699148"/>
                <a:gd name="connsiteY97" fmla="*/ 1418610 h 1882532"/>
                <a:gd name="connsiteX98" fmla="*/ 297095 w 699148"/>
                <a:gd name="connsiteY98" fmla="*/ 1419335 h 1882532"/>
                <a:gd name="connsiteX99" fmla="*/ 341925 w 699148"/>
                <a:gd name="connsiteY99" fmla="*/ 1427667 h 1882532"/>
                <a:gd name="connsiteX100" fmla="*/ 369540 w 699148"/>
                <a:gd name="connsiteY100" fmla="*/ 1423682 h 1882532"/>
                <a:gd name="connsiteX101" fmla="*/ 374561 w 699148"/>
                <a:gd name="connsiteY101" fmla="*/ 1421282 h 1882532"/>
                <a:gd name="connsiteX102" fmla="*/ 376414 w 699148"/>
                <a:gd name="connsiteY102" fmla="*/ 1420697 h 1882532"/>
                <a:gd name="connsiteX103" fmla="*/ 376892 w 699148"/>
                <a:gd name="connsiteY103" fmla="*/ 1422912 h 1882532"/>
                <a:gd name="connsiteX104" fmla="*/ 379582 w 699148"/>
                <a:gd name="connsiteY104" fmla="*/ 1419697 h 1882532"/>
                <a:gd name="connsiteX105" fmla="*/ 376414 w 699148"/>
                <a:gd name="connsiteY105" fmla="*/ 1420697 h 1882532"/>
                <a:gd name="connsiteX106" fmla="*/ 376354 w 699148"/>
                <a:gd name="connsiteY106" fmla="*/ 1420422 h 1882532"/>
                <a:gd name="connsiteX107" fmla="*/ 376354 w 699148"/>
                <a:gd name="connsiteY107" fmla="*/ 1404120 h 1882532"/>
                <a:gd name="connsiteX108" fmla="*/ 288177 w 699148"/>
                <a:gd name="connsiteY108" fmla="*/ 1337357 h 1882532"/>
                <a:gd name="connsiteX109" fmla="*/ 285417 w 699148"/>
                <a:gd name="connsiteY109" fmla="*/ 1342051 h 1882532"/>
                <a:gd name="connsiteX110" fmla="*/ 289461 w 699148"/>
                <a:gd name="connsiteY110" fmla="*/ 1338077 h 1882532"/>
                <a:gd name="connsiteX111" fmla="*/ 336656 w 699148"/>
                <a:gd name="connsiteY111" fmla="*/ 1337267 h 1882532"/>
                <a:gd name="connsiteX112" fmla="*/ 310160 w 699148"/>
                <a:gd name="connsiteY112" fmla="*/ 1338820 h 1882532"/>
                <a:gd name="connsiteX113" fmla="*/ 300147 w 699148"/>
                <a:gd name="connsiteY113" fmla="*/ 1343833 h 1882532"/>
                <a:gd name="connsiteX114" fmla="*/ 296532 w 699148"/>
                <a:gd name="connsiteY114" fmla="*/ 1342040 h 1882532"/>
                <a:gd name="connsiteX115" fmla="*/ 295781 w 699148"/>
                <a:gd name="connsiteY115" fmla="*/ 1341619 h 1882532"/>
                <a:gd name="connsiteX116" fmla="*/ 297454 w 699148"/>
                <a:gd name="connsiteY116" fmla="*/ 1343263 h 1882532"/>
                <a:gd name="connsiteX117" fmla="*/ 297454 w 699148"/>
                <a:gd name="connsiteY117" fmla="*/ 1345180 h 1882532"/>
                <a:gd name="connsiteX118" fmla="*/ 300147 w 699148"/>
                <a:gd name="connsiteY118" fmla="*/ 1343833 h 1882532"/>
                <a:gd name="connsiteX119" fmla="*/ 310160 w 699148"/>
                <a:gd name="connsiteY119" fmla="*/ 1348799 h 1882532"/>
                <a:gd name="connsiteX120" fmla="*/ 374099 w 699148"/>
                <a:gd name="connsiteY120" fmla="*/ 1343480 h 1882532"/>
                <a:gd name="connsiteX121" fmla="*/ 336656 w 699148"/>
                <a:gd name="connsiteY121" fmla="*/ 1337267 h 1882532"/>
                <a:gd name="connsiteX122" fmla="*/ 332667 w 699148"/>
                <a:gd name="connsiteY122" fmla="*/ 1295547 h 1882532"/>
                <a:gd name="connsiteX123" fmla="*/ 332667 w 699148"/>
                <a:gd name="connsiteY123" fmla="*/ 1321928 h 1882532"/>
                <a:gd name="connsiteX124" fmla="*/ 325965 w 699148"/>
                <a:gd name="connsiteY124" fmla="*/ 1321928 h 1882532"/>
                <a:gd name="connsiteX125" fmla="*/ 327829 w 699148"/>
                <a:gd name="connsiteY125" fmla="*/ 1323856 h 1882532"/>
                <a:gd name="connsiteX126" fmla="*/ 332667 w 699148"/>
                <a:gd name="connsiteY126" fmla="*/ 1323913 h 1882532"/>
                <a:gd name="connsiteX127" fmla="*/ 332667 w 699148"/>
                <a:gd name="connsiteY127" fmla="*/ 1321928 h 1882532"/>
                <a:gd name="connsiteX128" fmla="*/ 343603 w 699148"/>
                <a:gd name="connsiteY128" fmla="*/ 1321928 h 1882532"/>
                <a:gd name="connsiteX129" fmla="*/ 343603 w 699148"/>
                <a:gd name="connsiteY129" fmla="*/ 1324098 h 1882532"/>
                <a:gd name="connsiteX130" fmla="*/ 347910 w 699148"/>
                <a:gd name="connsiteY130" fmla="*/ 1324407 h 1882532"/>
                <a:gd name="connsiteX131" fmla="*/ 350306 w 699148"/>
                <a:gd name="connsiteY131" fmla="*/ 1321928 h 1882532"/>
                <a:gd name="connsiteX132" fmla="*/ 343603 w 699148"/>
                <a:gd name="connsiteY132" fmla="*/ 1321928 h 1882532"/>
                <a:gd name="connsiteX133" fmla="*/ 343603 w 699148"/>
                <a:gd name="connsiteY133" fmla="*/ 1296069 h 1882532"/>
                <a:gd name="connsiteX134" fmla="*/ 342861 w 699148"/>
                <a:gd name="connsiteY134" fmla="*/ 1296110 h 1882532"/>
                <a:gd name="connsiteX135" fmla="*/ 96566 w 699148"/>
                <a:gd name="connsiteY135" fmla="*/ 1253398 h 1882532"/>
                <a:gd name="connsiteX136" fmla="*/ 80769 w 699148"/>
                <a:gd name="connsiteY136" fmla="*/ 1490765 h 1882532"/>
                <a:gd name="connsiteX137" fmla="*/ 60889 w 699148"/>
                <a:gd name="connsiteY137" fmla="*/ 1782007 h 1882532"/>
                <a:gd name="connsiteX138" fmla="*/ 58856 w 699148"/>
                <a:gd name="connsiteY138" fmla="*/ 1798993 h 1882532"/>
                <a:gd name="connsiteX139" fmla="*/ 58731 w 699148"/>
                <a:gd name="connsiteY139" fmla="*/ 1814921 h 1882532"/>
                <a:gd name="connsiteX140" fmla="*/ 58495 w 699148"/>
                <a:gd name="connsiteY140" fmla="*/ 1814853 h 1882532"/>
                <a:gd name="connsiteX141" fmla="*/ 58359 w 699148"/>
                <a:gd name="connsiteY141" fmla="*/ 1821296 h 1882532"/>
                <a:gd name="connsiteX142" fmla="*/ 58721 w 699148"/>
                <a:gd name="connsiteY142" fmla="*/ 1816249 h 1882532"/>
                <a:gd name="connsiteX143" fmla="*/ 58731 w 699148"/>
                <a:gd name="connsiteY143" fmla="*/ 1814921 h 1882532"/>
                <a:gd name="connsiteX144" fmla="*/ 67034 w 699148"/>
                <a:gd name="connsiteY144" fmla="*/ 1817331 h 1882532"/>
                <a:gd name="connsiteX145" fmla="*/ 73606 w 699148"/>
                <a:gd name="connsiteY145" fmla="*/ 1818374 h 1882532"/>
                <a:gd name="connsiteX146" fmla="*/ 72455 w 699148"/>
                <a:gd name="connsiteY146" fmla="*/ 1826702 h 1882532"/>
                <a:gd name="connsiteX147" fmla="*/ 76115 w 699148"/>
                <a:gd name="connsiteY147" fmla="*/ 1818773 h 1882532"/>
                <a:gd name="connsiteX148" fmla="*/ 73606 w 699148"/>
                <a:gd name="connsiteY148" fmla="*/ 1818374 h 1882532"/>
                <a:gd name="connsiteX149" fmla="*/ 76883 w 699148"/>
                <a:gd name="connsiteY149" fmla="*/ 1794668 h 1882532"/>
                <a:gd name="connsiteX150" fmla="*/ 76431 w 699148"/>
                <a:gd name="connsiteY150" fmla="*/ 1761822 h 1882532"/>
                <a:gd name="connsiteX151" fmla="*/ 110400 w 699148"/>
                <a:gd name="connsiteY151" fmla="*/ 1260104 h 1882532"/>
                <a:gd name="connsiteX152" fmla="*/ 106948 w 699148"/>
                <a:gd name="connsiteY152" fmla="*/ 1259202 h 1882532"/>
                <a:gd name="connsiteX153" fmla="*/ 587621 w 699148"/>
                <a:gd name="connsiteY153" fmla="*/ 1253107 h 1882532"/>
                <a:gd name="connsiteX154" fmla="*/ 578054 w 699148"/>
                <a:gd name="connsiteY154" fmla="*/ 1259202 h 1882532"/>
                <a:gd name="connsiteX155" fmla="*/ 573810 w 699148"/>
                <a:gd name="connsiteY155" fmla="*/ 1260314 h 1882532"/>
                <a:gd name="connsiteX156" fmla="*/ 589697 w 699148"/>
                <a:gd name="connsiteY156" fmla="*/ 1497974 h 1882532"/>
                <a:gd name="connsiteX157" fmla="*/ 609215 w 699148"/>
                <a:gd name="connsiteY157" fmla="*/ 1787774 h 1882532"/>
                <a:gd name="connsiteX158" fmla="*/ 611151 w 699148"/>
                <a:gd name="connsiteY158" fmla="*/ 1818345 h 1882532"/>
                <a:gd name="connsiteX159" fmla="*/ 607815 w 699148"/>
                <a:gd name="connsiteY159" fmla="*/ 1818908 h 1882532"/>
                <a:gd name="connsiteX160" fmla="*/ 611745 w 699148"/>
                <a:gd name="connsiteY160" fmla="*/ 1826702 h 1882532"/>
                <a:gd name="connsiteX161" fmla="*/ 611384 w 699148"/>
                <a:gd name="connsiteY161" fmla="*/ 1822017 h 1882532"/>
                <a:gd name="connsiteX162" fmla="*/ 611151 w 699148"/>
                <a:gd name="connsiteY162" fmla="*/ 1818345 h 1882532"/>
                <a:gd name="connsiteX163" fmla="*/ 617167 w 699148"/>
                <a:gd name="connsiteY163" fmla="*/ 1817331 h 1882532"/>
                <a:gd name="connsiteX164" fmla="*/ 625841 w 699148"/>
                <a:gd name="connsiteY164" fmla="*/ 1821296 h 1882532"/>
                <a:gd name="connsiteX165" fmla="*/ 621504 w 699148"/>
                <a:gd name="connsiteY165" fmla="*/ 1755694 h 1882532"/>
                <a:gd name="connsiteX166" fmla="*/ 343274 w 699148"/>
                <a:gd name="connsiteY166" fmla="*/ 1250099 h 1882532"/>
                <a:gd name="connsiteX167" fmla="*/ 340266 w 699148"/>
                <a:gd name="connsiteY167" fmla="*/ 1250133 h 1882532"/>
                <a:gd name="connsiteX168" fmla="*/ 341604 w 699148"/>
                <a:gd name="connsiteY168" fmla="*/ 1250272 h 1882532"/>
                <a:gd name="connsiteX169" fmla="*/ 582880 w 699148"/>
                <a:gd name="connsiteY169" fmla="*/ 1210291 h 1882532"/>
                <a:gd name="connsiteX170" fmla="*/ 538698 w 699148"/>
                <a:gd name="connsiteY170" fmla="*/ 1226672 h 1882532"/>
                <a:gd name="connsiteX171" fmla="*/ 544479 w 699148"/>
                <a:gd name="connsiteY171" fmla="*/ 1225218 h 1882532"/>
                <a:gd name="connsiteX172" fmla="*/ 576584 w 699148"/>
                <a:gd name="connsiteY172" fmla="*/ 1214147 h 1882532"/>
                <a:gd name="connsiteX173" fmla="*/ 619200 w 699148"/>
                <a:gd name="connsiteY173" fmla="*/ 1197560 h 1882532"/>
                <a:gd name="connsiteX174" fmla="*/ 603549 w 699148"/>
                <a:gd name="connsiteY174" fmla="*/ 1213005 h 1882532"/>
                <a:gd name="connsiteX175" fmla="*/ 576584 w 699148"/>
                <a:gd name="connsiteY175" fmla="*/ 1226966 h 1882532"/>
                <a:gd name="connsiteX176" fmla="*/ 404217 w 699148"/>
                <a:gd name="connsiteY176" fmla="*/ 1261746 h 1882532"/>
                <a:gd name="connsiteX177" fmla="*/ 82514 w 699148"/>
                <a:gd name="connsiteY177" fmla="*/ 1214775 h 1882532"/>
                <a:gd name="connsiteX178" fmla="*/ 67231 w 699148"/>
                <a:gd name="connsiteY178" fmla="*/ 1202338 h 1882532"/>
                <a:gd name="connsiteX179" fmla="*/ 67239 w 699148"/>
                <a:gd name="connsiteY179" fmla="*/ 1202585 h 1882532"/>
                <a:gd name="connsiteX180" fmla="*/ 80655 w 699148"/>
                <a:gd name="connsiteY180" fmla="*/ 1228385 h 1882532"/>
                <a:gd name="connsiteX181" fmla="*/ 113386 w 699148"/>
                <a:gd name="connsiteY181" fmla="*/ 1248049 h 1882532"/>
                <a:gd name="connsiteX182" fmla="*/ 116816 w 699148"/>
                <a:gd name="connsiteY182" fmla="*/ 1249156 h 1882532"/>
                <a:gd name="connsiteX183" fmla="*/ 118177 w 699148"/>
                <a:gd name="connsiteY183" fmla="*/ 1247915 h 1882532"/>
                <a:gd name="connsiteX184" fmla="*/ 120431 w 699148"/>
                <a:gd name="connsiteY184" fmla="*/ 1250322 h 1882532"/>
                <a:gd name="connsiteX185" fmla="*/ 150169 w 699148"/>
                <a:gd name="connsiteY185" fmla="*/ 1259919 h 1882532"/>
                <a:gd name="connsiteX186" fmla="*/ 325424 w 699148"/>
                <a:gd name="connsiteY186" fmla="*/ 1280451 h 1882532"/>
                <a:gd name="connsiteX187" fmla="*/ 326141 w 699148"/>
                <a:gd name="connsiteY187" fmla="*/ 1279699 h 1882532"/>
                <a:gd name="connsiteX188" fmla="*/ 327039 w 699148"/>
                <a:gd name="connsiteY188" fmla="*/ 1280640 h 1882532"/>
                <a:gd name="connsiteX189" fmla="*/ 342861 w 699148"/>
                <a:gd name="connsiteY189" fmla="*/ 1282494 h 1882532"/>
                <a:gd name="connsiteX190" fmla="*/ 535554 w 699148"/>
                <a:gd name="connsiteY190" fmla="*/ 1259919 h 1882532"/>
                <a:gd name="connsiteX191" fmla="*/ 562629 w 699148"/>
                <a:gd name="connsiteY191" fmla="*/ 1251322 h 1882532"/>
                <a:gd name="connsiteX192" fmla="*/ 565978 w 699148"/>
                <a:gd name="connsiteY192" fmla="*/ 1247915 h 1882532"/>
                <a:gd name="connsiteX193" fmla="*/ 567894 w 699148"/>
                <a:gd name="connsiteY193" fmla="*/ 1249651 h 1882532"/>
                <a:gd name="connsiteX194" fmla="*/ 572516 w 699148"/>
                <a:gd name="connsiteY194" fmla="*/ 1248183 h 1882532"/>
                <a:gd name="connsiteX195" fmla="*/ 605427 w 699148"/>
                <a:gd name="connsiteY195" fmla="*/ 1228385 h 1882532"/>
                <a:gd name="connsiteX196" fmla="*/ 619249 w 699148"/>
                <a:gd name="connsiteY196" fmla="*/ 1200749 h 1882532"/>
                <a:gd name="connsiteX197" fmla="*/ 70115 w 699148"/>
                <a:gd name="connsiteY197" fmla="*/ 1181380 h 1882532"/>
                <a:gd name="connsiteX198" fmla="*/ 78000 w 699148"/>
                <a:gd name="connsiteY198" fmla="*/ 1196942 h 1882532"/>
                <a:gd name="connsiteX199" fmla="*/ 165999 w 699148"/>
                <a:gd name="connsiteY199" fmla="*/ 1231986 h 1882532"/>
                <a:gd name="connsiteX200" fmla="*/ 181381 w 699148"/>
                <a:gd name="connsiteY200" fmla="*/ 1233588 h 1882532"/>
                <a:gd name="connsiteX201" fmla="*/ 143377 w 699148"/>
                <a:gd name="connsiteY201" fmla="*/ 1223468 h 1882532"/>
                <a:gd name="connsiteX202" fmla="*/ 90449 w 699148"/>
                <a:gd name="connsiteY202" fmla="*/ 1198495 h 1882532"/>
                <a:gd name="connsiteX203" fmla="*/ 186711 w 699148"/>
                <a:gd name="connsiteY203" fmla="*/ 1171357 h 1882532"/>
                <a:gd name="connsiteX204" fmla="*/ 185585 w 699148"/>
                <a:gd name="connsiteY204" fmla="*/ 1173949 h 1882532"/>
                <a:gd name="connsiteX205" fmla="*/ 191346 w 699148"/>
                <a:gd name="connsiteY205" fmla="*/ 1187223 h 1882532"/>
                <a:gd name="connsiteX206" fmla="*/ 205793 w 699148"/>
                <a:gd name="connsiteY206" fmla="*/ 1196598 h 1882532"/>
                <a:gd name="connsiteX207" fmla="*/ 269576 w 699148"/>
                <a:gd name="connsiteY207" fmla="*/ 1204556 h 1882532"/>
                <a:gd name="connsiteX208" fmla="*/ 241335 w 699148"/>
                <a:gd name="connsiteY208" fmla="*/ 1194093 h 1882532"/>
                <a:gd name="connsiteX209" fmla="*/ 228775 w 699148"/>
                <a:gd name="connsiteY209" fmla="*/ 1173937 h 1882532"/>
                <a:gd name="connsiteX210" fmla="*/ 229266 w 699148"/>
                <a:gd name="connsiteY210" fmla="*/ 1172356 h 1882532"/>
                <a:gd name="connsiteX211" fmla="*/ 397967 w 699148"/>
                <a:gd name="connsiteY211" fmla="*/ 1167975 h 1882532"/>
                <a:gd name="connsiteX212" fmla="*/ 402466 w 699148"/>
                <a:gd name="connsiteY212" fmla="*/ 1171868 h 1882532"/>
                <a:gd name="connsiteX213" fmla="*/ 401361 w 699148"/>
                <a:gd name="connsiteY213" fmla="*/ 1173656 h 1882532"/>
                <a:gd name="connsiteX214" fmla="*/ 397469 w 699148"/>
                <a:gd name="connsiteY214" fmla="*/ 1167142 h 1882532"/>
                <a:gd name="connsiteX215" fmla="*/ 397967 w 699148"/>
                <a:gd name="connsiteY215" fmla="*/ 1167975 h 1882532"/>
                <a:gd name="connsiteX216" fmla="*/ 397193 w 699148"/>
                <a:gd name="connsiteY216" fmla="*/ 1167305 h 1882532"/>
                <a:gd name="connsiteX217" fmla="*/ 130316 w 699148"/>
                <a:gd name="connsiteY217" fmla="*/ 1152484 h 1882532"/>
                <a:gd name="connsiteX218" fmla="*/ 123832 w 699148"/>
                <a:gd name="connsiteY218" fmla="*/ 1156049 h 1882532"/>
                <a:gd name="connsiteX219" fmla="*/ 116483 w 699148"/>
                <a:gd name="connsiteY219" fmla="*/ 1169447 h 1882532"/>
                <a:gd name="connsiteX220" fmla="*/ 172030 w 699148"/>
                <a:gd name="connsiteY220" fmla="*/ 1188256 h 1882532"/>
                <a:gd name="connsiteX221" fmla="*/ 167222 w 699148"/>
                <a:gd name="connsiteY221" fmla="*/ 1173949 h 1882532"/>
                <a:gd name="connsiteX222" fmla="*/ 169801 w 699148"/>
                <a:gd name="connsiteY222" fmla="*/ 1166296 h 1882532"/>
                <a:gd name="connsiteX223" fmla="*/ 355466 w 699148"/>
                <a:gd name="connsiteY223" fmla="*/ 1152134 h 1882532"/>
                <a:gd name="connsiteX224" fmla="*/ 384284 w 699148"/>
                <a:gd name="connsiteY224" fmla="*/ 1156135 h 1882532"/>
                <a:gd name="connsiteX225" fmla="*/ 397193 w 699148"/>
                <a:gd name="connsiteY225" fmla="*/ 1167305 h 1882532"/>
                <a:gd name="connsiteX226" fmla="*/ 389500 w 699148"/>
                <a:gd name="connsiteY226" fmla="*/ 1171868 h 1882532"/>
                <a:gd name="connsiteX227" fmla="*/ 387605 w 699148"/>
                <a:gd name="connsiteY227" fmla="*/ 1173667 h 1882532"/>
                <a:gd name="connsiteX228" fmla="*/ 384391 w 699148"/>
                <a:gd name="connsiteY228" fmla="*/ 1170550 h 1882532"/>
                <a:gd name="connsiteX229" fmla="*/ 299463 w 699148"/>
                <a:gd name="connsiteY229" fmla="*/ 1173686 h 1882532"/>
                <a:gd name="connsiteX230" fmla="*/ 384391 w 699148"/>
                <a:gd name="connsiteY230" fmla="*/ 1176718 h 1882532"/>
                <a:gd name="connsiteX231" fmla="*/ 387605 w 699148"/>
                <a:gd name="connsiteY231" fmla="*/ 1173667 h 1882532"/>
                <a:gd name="connsiteX232" fmla="*/ 389500 w 699148"/>
                <a:gd name="connsiteY232" fmla="*/ 1175504 h 1882532"/>
                <a:gd name="connsiteX233" fmla="*/ 397469 w 699148"/>
                <a:gd name="connsiteY233" fmla="*/ 1179957 h 1882532"/>
                <a:gd name="connsiteX234" fmla="*/ 401361 w 699148"/>
                <a:gd name="connsiteY234" fmla="*/ 1173656 h 1882532"/>
                <a:gd name="connsiteX235" fmla="*/ 402466 w 699148"/>
                <a:gd name="connsiteY235" fmla="*/ 1175504 h 1882532"/>
                <a:gd name="connsiteX236" fmla="*/ 335838 w 699148"/>
                <a:gd name="connsiteY236" fmla="*/ 1195135 h 1882532"/>
                <a:gd name="connsiteX237" fmla="*/ 284337 w 699148"/>
                <a:gd name="connsiteY237" fmla="*/ 1173686 h 1882532"/>
                <a:gd name="connsiteX238" fmla="*/ 339800 w 699148"/>
                <a:gd name="connsiteY238" fmla="*/ 1152236 h 1882532"/>
                <a:gd name="connsiteX239" fmla="*/ 355466 w 699148"/>
                <a:gd name="connsiteY239" fmla="*/ 1152134 h 1882532"/>
                <a:gd name="connsiteX240" fmla="*/ 94899 w 699148"/>
                <a:gd name="connsiteY240" fmla="*/ 1139556 h 1882532"/>
                <a:gd name="connsiteX241" fmla="*/ 77201 w 699148"/>
                <a:gd name="connsiteY241" fmla="*/ 1150508 h 1882532"/>
                <a:gd name="connsiteX242" fmla="*/ 69522 w 699148"/>
                <a:gd name="connsiteY242" fmla="*/ 1165999 h 1882532"/>
                <a:gd name="connsiteX243" fmla="*/ 73517 w 699148"/>
                <a:gd name="connsiteY243" fmla="*/ 1170039 h 1882532"/>
                <a:gd name="connsiteX244" fmla="*/ 104935 w 699148"/>
                <a:gd name="connsiteY244" fmla="*/ 1188761 h 1882532"/>
                <a:gd name="connsiteX245" fmla="*/ 100187 w 699148"/>
                <a:gd name="connsiteY245" fmla="*/ 1174232 h 1882532"/>
                <a:gd name="connsiteX246" fmla="*/ 102304 w 699148"/>
                <a:gd name="connsiteY246" fmla="*/ 1167810 h 1882532"/>
                <a:gd name="connsiteX247" fmla="*/ 79038 w 699148"/>
                <a:gd name="connsiteY247" fmla="*/ 1159307 h 1882532"/>
                <a:gd name="connsiteX248" fmla="*/ 80114 w 699148"/>
                <a:gd name="connsiteY248" fmla="*/ 1157131 h 1882532"/>
                <a:gd name="connsiteX249" fmla="*/ 103243 w 699148"/>
                <a:gd name="connsiteY249" fmla="*/ 1164963 h 1882532"/>
                <a:gd name="connsiteX250" fmla="*/ 105943 w 699148"/>
                <a:gd name="connsiteY250" fmla="*/ 1156772 h 1882532"/>
                <a:gd name="connsiteX251" fmla="*/ 115906 w 699148"/>
                <a:gd name="connsiteY251" fmla="*/ 1147443 h 1882532"/>
                <a:gd name="connsiteX252" fmla="*/ 98216 w 699148"/>
                <a:gd name="connsiteY252" fmla="*/ 1141255 h 1882532"/>
                <a:gd name="connsiteX253" fmla="*/ 360612 w 699148"/>
                <a:gd name="connsiteY253" fmla="*/ 1133419 h 1882532"/>
                <a:gd name="connsiteX254" fmla="*/ 345096 w 699148"/>
                <a:gd name="connsiteY254" fmla="*/ 1133425 h 1882532"/>
                <a:gd name="connsiteX255" fmla="*/ 206762 w 699148"/>
                <a:gd name="connsiteY255" fmla="*/ 1150672 h 1882532"/>
                <a:gd name="connsiteX256" fmla="*/ 200428 w 699148"/>
                <a:gd name="connsiteY256" fmla="*/ 1154783 h 1882532"/>
                <a:gd name="connsiteX257" fmla="*/ 234707 w 699148"/>
                <a:gd name="connsiteY257" fmla="*/ 1159967 h 1882532"/>
                <a:gd name="connsiteX258" fmla="*/ 242475 w 699148"/>
                <a:gd name="connsiteY258" fmla="*/ 1152960 h 1882532"/>
                <a:gd name="connsiteX259" fmla="*/ 335858 w 699148"/>
                <a:gd name="connsiteY259" fmla="*/ 1136946 h 1882532"/>
                <a:gd name="connsiteX260" fmla="*/ 458035 w 699148"/>
                <a:gd name="connsiteY260" fmla="*/ 1172124 h 1882532"/>
                <a:gd name="connsiteX261" fmla="*/ 456933 w 699148"/>
                <a:gd name="connsiteY261" fmla="*/ 1173907 h 1882532"/>
                <a:gd name="connsiteX262" fmla="*/ 453049 w 699148"/>
                <a:gd name="connsiteY262" fmla="*/ 1167409 h 1882532"/>
                <a:gd name="connsiteX263" fmla="*/ 445099 w 699148"/>
                <a:gd name="connsiteY263" fmla="*/ 1172124 h 1882532"/>
                <a:gd name="connsiteX264" fmla="*/ 443468 w 699148"/>
                <a:gd name="connsiteY264" fmla="*/ 1173936 h 1882532"/>
                <a:gd name="connsiteX265" fmla="*/ 433589 w 699148"/>
                <a:gd name="connsiteY265" fmla="*/ 1162940 h 1882532"/>
                <a:gd name="connsiteX266" fmla="*/ 278341 w 699148"/>
                <a:gd name="connsiteY266" fmla="*/ 1155453 h 1882532"/>
                <a:gd name="connsiteX267" fmla="*/ 257327 w 699148"/>
                <a:gd name="connsiteY267" fmla="*/ 1163388 h 1882532"/>
                <a:gd name="connsiteX268" fmla="*/ 273470 w 699148"/>
                <a:gd name="connsiteY268" fmla="*/ 1165829 h 1882532"/>
                <a:gd name="connsiteX269" fmla="*/ 274547 w 699148"/>
                <a:gd name="connsiteY269" fmla="*/ 1173418 h 1882532"/>
                <a:gd name="connsiteX270" fmla="*/ 250086 w 699148"/>
                <a:gd name="connsiteY270" fmla="*/ 1172844 h 1882532"/>
                <a:gd name="connsiteX271" fmla="*/ 249257 w 699148"/>
                <a:gd name="connsiteY271" fmla="*/ 1173937 h 1882532"/>
                <a:gd name="connsiteX272" fmla="*/ 433589 w 699148"/>
                <a:gd name="connsiteY272" fmla="*/ 1184920 h 1882532"/>
                <a:gd name="connsiteX273" fmla="*/ 443468 w 699148"/>
                <a:gd name="connsiteY273" fmla="*/ 1173936 h 1882532"/>
                <a:gd name="connsiteX274" fmla="*/ 445099 w 699148"/>
                <a:gd name="connsiteY274" fmla="*/ 1175751 h 1882532"/>
                <a:gd name="connsiteX275" fmla="*/ 453049 w 699148"/>
                <a:gd name="connsiteY275" fmla="*/ 1180193 h 1882532"/>
                <a:gd name="connsiteX276" fmla="*/ 456933 w 699148"/>
                <a:gd name="connsiteY276" fmla="*/ 1173907 h 1882532"/>
                <a:gd name="connsiteX277" fmla="*/ 458035 w 699148"/>
                <a:gd name="connsiteY277" fmla="*/ 1175751 h 1882532"/>
                <a:gd name="connsiteX278" fmla="*/ 327594 w 699148"/>
                <a:gd name="connsiteY278" fmla="*/ 1210566 h 1882532"/>
                <a:gd name="connsiteX279" fmla="*/ 307943 w 699148"/>
                <a:gd name="connsiteY279" fmla="*/ 1209599 h 1882532"/>
                <a:gd name="connsiteX280" fmla="*/ 307943 w 699148"/>
                <a:gd name="connsiteY280" fmla="*/ 1211881 h 1882532"/>
                <a:gd name="connsiteX281" fmla="*/ 236935 w 699148"/>
                <a:gd name="connsiteY281" fmla="*/ 1204708 h 1882532"/>
                <a:gd name="connsiteX282" fmla="*/ 255349 w 699148"/>
                <a:gd name="connsiteY282" fmla="*/ 1209274 h 1882532"/>
                <a:gd name="connsiteX283" fmla="*/ 345096 w 699148"/>
                <a:gd name="connsiteY283" fmla="*/ 1214474 h 1882532"/>
                <a:gd name="connsiteX284" fmla="*/ 500957 w 699148"/>
                <a:gd name="connsiteY284" fmla="*/ 1186742 h 1882532"/>
                <a:gd name="connsiteX285" fmla="*/ 507948 w 699148"/>
                <a:gd name="connsiteY285" fmla="*/ 1173948 h 1882532"/>
                <a:gd name="connsiteX286" fmla="*/ 508927 w 699148"/>
                <a:gd name="connsiteY286" fmla="*/ 1175742 h 1882532"/>
                <a:gd name="connsiteX287" fmla="*/ 516804 w 699148"/>
                <a:gd name="connsiteY287" fmla="*/ 1180405 h 1882532"/>
                <a:gd name="connsiteX288" fmla="*/ 521066 w 699148"/>
                <a:gd name="connsiteY288" fmla="*/ 1173949 h 1882532"/>
                <a:gd name="connsiteX289" fmla="*/ 522250 w 699148"/>
                <a:gd name="connsiteY289" fmla="*/ 1175742 h 1882532"/>
                <a:gd name="connsiteX290" fmla="*/ 328533 w 699148"/>
                <a:gd name="connsiteY290" fmla="*/ 1227743 h 1882532"/>
                <a:gd name="connsiteX291" fmla="*/ 188275 w 699148"/>
                <a:gd name="connsiteY291" fmla="*/ 1204141 h 1882532"/>
                <a:gd name="connsiteX292" fmla="*/ 178158 w 699148"/>
                <a:gd name="connsiteY292" fmla="*/ 1195534 h 1882532"/>
                <a:gd name="connsiteX293" fmla="*/ 114863 w 699148"/>
                <a:gd name="connsiteY293" fmla="*/ 1172400 h 1882532"/>
                <a:gd name="connsiteX294" fmla="*/ 113859 w 699148"/>
                <a:gd name="connsiteY294" fmla="*/ 1174232 h 1882532"/>
                <a:gd name="connsiteX295" fmla="*/ 200927 w 699148"/>
                <a:gd name="connsiteY295" fmla="*/ 1219782 h 1882532"/>
                <a:gd name="connsiteX296" fmla="*/ 344122 w 699148"/>
                <a:gd name="connsiteY296" fmla="*/ 1233519 h 1882532"/>
                <a:gd name="connsiteX297" fmla="*/ 486958 w 699148"/>
                <a:gd name="connsiteY297" fmla="*/ 1219782 h 1882532"/>
                <a:gd name="connsiteX298" fmla="*/ 574026 w 699148"/>
                <a:gd name="connsiteY298" fmla="*/ 1174232 h 1882532"/>
                <a:gd name="connsiteX299" fmla="*/ 587698 w 699148"/>
                <a:gd name="connsiteY299" fmla="*/ 1174232 h 1882532"/>
                <a:gd name="connsiteX300" fmla="*/ 580980 w 699148"/>
                <a:gd name="connsiteY300" fmla="*/ 1191691 h 1882532"/>
                <a:gd name="connsiteX301" fmla="*/ 567795 w 699148"/>
                <a:gd name="connsiteY301" fmla="*/ 1204537 h 1882532"/>
                <a:gd name="connsiteX302" fmla="*/ 575388 w 699148"/>
                <a:gd name="connsiteY302" fmla="*/ 1202441 h 1882532"/>
                <a:gd name="connsiteX303" fmla="*/ 614412 w 699148"/>
                <a:gd name="connsiteY303" fmla="*/ 1178381 h 1882532"/>
                <a:gd name="connsiteX304" fmla="*/ 617247 w 699148"/>
                <a:gd name="connsiteY304" fmla="*/ 1173182 h 1882532"/>
                <a:gd name="connsiteX305" fmla="*/ 618846 w 699148"/>
                <a:gd name="connsiteY305" fmla="*/ 1174556 h 1882532"/>
                <a:gd name="connsiteX306" fmla="*/ 618804 w 699148"/>
                <a:gd name="connsiteY306" fmla="*/ 1171843 h 1882532"/>
                <a:gd name="connsiteX307" fmla="*/ 617247 w 699148"/>
                <a:gd name="connsiteY307" fmla="*/ 1173182 h 1882532"/>
                <a:gd name="connsiteX308" fmla="*/ 603348 w 699148"/>
                <a:gd name="connsiteY308" fmla="*/ 1148446 h 1882532"/>
                <a:gd name="connsiteX309" fmla="*/ 589220 w 699148"/>
                <a:gd name="connsiteY309" fmla="*/ 1140162 h 1882532"/>
                <a:gd name="connsiteX310" fmla="*/ 585840 w 699148"/>
                <a:gd name="connsiteY310" fmla="*/ 1141737 h 1882532"/>
                <a:gd name="connsiteX311" fmla="*/ 569980 w 699148"/>
                <a:gd name="connsiteY311" fmla="*/ 1145917 h 1882532"/>
                <a:gd name="connsiteX312" fmla="*/ 580980 w 699148"/>
                <a:gd name="connsiteY312" fmla="*/ 1156620 h 1882532"/>
                <a:gd name="connsiteX313" fmla="*/ 587698 w 699148"/>
                <a:gd name="connsiteY313" fmla="*/ 1174232 h 1882532"/>
                <a:gd name="connsiteX314" fmla="*/ 574026 w 699148"/>
                <a:gd name="connsiteY314" fmla="*/ 1174232 h 1882532"/>
                <a:gd name="connsiteX315" fmla="*/ 561186 w 699148"/>
                <a:gd name="connsiteY315" fmla="*/ 1154128 h 1882532"/>
                <a:gd name="connsiteX316" fmla="*/ 553590 w 699148"/>
                <a:gd name="connsiteY316" fmla="*/ 1150236 h 1882532"/>
                <a:gd name="connsiteX317" fmla="*/ 527292 w 699148"/>
                <a:gd name="connsiteY317" fmla="*/ 1157166 h 1882532"/>
                <a:gd name="connsiteX318" fmla="*/ 515818 w 699148"/>
                <a:gd name="connsiteY318" fmla="*/ 1159263 h 1882532"/>
                <a:gd name="connsiteX319" fmla="*/ 522250 w 699148"/>
                <a:gd name="connsiteY319" fmla="*/ 1172156 h 1882532"/>
                <a:gd name="connsiteX320" fmla="*/ 521066 w 699148"/>
                <a:gd name="connsiteY320" fmla="*/ 1173949 h 1882532"/>
                <a:gd name="connsiteX321" fmla="*/ 516804 w 699148"/>
                <a:gd name="connsiteY321" fmla="*/ 1167494 h 1882532"/>
                <a:gd name="connsiteX322" fmla="*/ 508927 w 699148"/>
                <a:gd name="connsiteY322" fmla="*/ 1172156 h 1882532"/>
                <a:gd name="connsiteX323" fmla="*/ 507948 w 699148"/>
                <a:gd name="connsiteY323" fmla="*/ 1173948 h 1882532"/>
                <a:gd name="connsiteX324" fmla="*/ 501379 w 699148"/>
                <a:gd name="connsiteY324" fmla="*/ 1161902 h 1882532"/>
                <a:gd name="connsiteX325" fmla="*/ 472602 w 699148"/>
                <a:gd name="connsiteY325" fmla="*/ 1167162 h 1882532"/>
                <a:gd name="connsiteX326" fmla="*/ 471880 w 699148"/>
                <a:gd name="connsiteY326" fmla="*/ 1163922 h 1882532"/>
                <a:gd name="connsiteX327" fmla="*/ 495189 w 699148"/>
                <a:gd name="connsiteY327" fmla="*/ 1157383 h 1882532"/>
                <a:gd name="connsiteX328" fmla="*/ 484443 w 699148"/>
                <a:gd name="connsiteY328" fmla="*/ 1150370 h 1882532"/>
                <a:gd name="connsiteX329" fmla="*/ 360612 w 699148"/>
                <a:gd name="connsiteY329" fmla="*/ 1133419 h 1882532"/>
                <a:gd name="connsiteX330" fmla="*/ 335847 w 699148"/>
                <a:gd name="connsiteY330" fmla="*/ 1114944 h 1882532"/>
                <a:gd name="connsiteX331" fmla="*/ 195170 w 699148"/>
                <a:gd name="connsiteY331" fmla="*/ 1129766 h 1882532"/>
                <a:gd name="connsiteX332" fmla="*/ 147229 w 699148"/>
                <a:gd name="connsiteY332" fmla="*/ 1143187 h 1882532"/>
                <a:gd name="connsiteX333" fmla="*/ 143620 w 699148"/>
                <a:gd name="connsiteY333" fmla="*/ 1145171 h 1882532"/>
                <a:gd name="connsiteX334" fmla="*/ 149212 w 699148"/>
                <a:gd name="connsiteY334" fmla="*/ 1147037 h 1882532"/>
                <a:gd name="connsiteX335" fmla="*/ 178978 w 699148"/>
                <a:gd name="connsiteY335" fmla="*/ 1151539 h 1882532"/>
                <a:gd name="connsiteX336" fmla="*/ 189315 w 699148"/>
                <a:gd name="connsiteY336" fmla="*/ 1143052 h 1882532"/>
                <a:gd name="connsiteX337" fmla="*/ 336814 w 699148"/>
                <a:gd name="connsiteY337" fmla="*/ 1120156 h 1882532"/>
                <a:gd name="connsiteX338" fmla="*/ 494390 w 699148"/>
                <a:gd name="connsiteY338" fmla="*/ 1140076 h 1882532"/>
                <a:gd name="connsiteX339" fmla="*/ 511767 w 699148"/>
                <a:gd name="connsiteY339" fmla="*/ 1152732 h 1882532"/>
                <a:gd name="connsiteX340" fmla="*/ 541942 w 699148"/>
                <a:gd name="connsiteY340" fmla="*/ 1144267 h 1882532"/>
                <a:gd name="connsiteX341" fmla="*/ 534719 w 699148"/>
                <a:gd name="connsiteY341" fmla="*/ 1140566 h 1882532"/>
                <a:gd name="connsiteX342" fmla="*/ 480841 w 699148"/>
                <a:gd name="connsiteY342" fmla="*/ 1127235 h 1882532"/>
                <a:gd name="connsiteX343" fmla="*/ 335847 w 699148"/>
                <a:gd name="connsiteY343" fmla="*/ 1114944 h 1882532"/>
                <a:gd name="connsiteX344" fmla="*/ 243588 w 699148"/>
                <a:gd name="connsiteY344" fmla="*/ 1107107 h 1882532"/>
                <a:gd name="connsiteX345" fmla="*/ 160241 w 699148"/>
                <a:gd name="connsiteY345" fmla="*/ 1116170 h 1882532"/>
                <a:gd name="connsiteX346" fmla="*/ 135035 w 699148"/>
                <a:gd name="connsiteY346" fmla="*/ 1122910 h 1882532"/>
                <a:gd name="connsiteX347" fmla="*/ 109573 w 699148"/>
                <a:gd name="connsiteY347" fmla="*/ 1131991 h 1882532"/>
                <a:gd name="connsiteX348" fmla="*/ 117127 w 699148"/>
                <a:gd name="connsiteY348" fmla="*/ 1135558 h 1882532"/>
                <a:gd name="connsiteX349" fmla="*/ 128183 w 699148"/>
                <a:gd name="connsiteY349" fmla="*/ 1139705 h 1882532"/>
                <a:gd name="connsiteX350" fmla="*/ 154515 w 699148"/>
                <a:gd name="connsiteY350" fmla="*/ 1127235 h 1882532"/>
                <a:gd name="connsiteX351" fmla="*/ 440916 w 699148"/>
                <a:gd name="connsiteY351" fmla="*/ 1106303 h 1882532"/>
                <a:gd name="connsiteX352" fmla="*/ 533370 w 699148"/>
                <a:gd name="connsiteY352" fmla="*/ 1127235 h 1882532"/>
                <a:gd name="connsiteX353" fmla="*/ 558949 w 699148"/>
                <a:gd name="connsiteY353" fmla="*/ 1139496 h 1882532"/>
                <a:gd name="connsiteX354" fmla="*/ 575824 w 699148"/>
                <a:gd name="connsiteY354" fmla="*/ 1134762 h 1882532"/>
                <a:gd name="connsiteX355" fmla="*/ 578001 w 699148"/>
                <a:gd name="connsiteY355" fmla="*/ 1133583 h 1882532"/>
                <a:gd name="connsiteX356" fmla="*/ 574065 w 699148"/>
                <a:gd name="connsiteY356" fmla="*/ 1131275 h 1882532"/>
                <a:gd name="connsiteX357" fmla="*/ 511452 w 699148"/>
                <a:gd name="connsiteY357" fmla="*/ 1113302 h 1882532"/>
                <a:gd name="connsiteX358" fmla="*/ 341604 w 699148"/>
                <a:gd name="connsiteY358" fmla="*/ 1096450 h 1882532"/>
                <a:gd name="connsiteX359" fmla="*/ 257246 w 699148"/>
                <a:gd name="connsiteY359" fmla="*/ 1105622 h 1882532"/>
                <a:gd name="connsiteX360" fmla="*/ 344122 w 699148"/>
                <a:gd name="connsiteY360" fmla="*/ 1101207 h 1882532"/>
                <a:gd name="connsiteX361" fmla="*/ 437446 w 699148"/>
                <a:gd name="connsiteY361" fmla="*/ 1105959 h 1882532"/>
                <a:gd name="connsiteX362" fmla="*/ 46266 w 699148"/>
                <a:gd name="connsiteY362" fmla="*/ 1005816 h 1882532"/>
                <a:gd name="connsiteX363" fmla="*/ 92868 w 699148"/>
                <a:gd name="connsiteY363" fmla="*/ 1035928 h 1882532"/>
                <a:gd name="connsiteX364" fmla="*/ 115678 w 699148"/>
                <a:gd name="connsiteY364" fmla="*/ 1043547 h 1882532"/>
                <a:gd name="connsiteX365" fmla="*/ 144907 w 699148"/>
                <a:gd name="connsiteY365" fmla="*/ 1034124 h 1882532"/>
                <a:gd name="connsiteX366" fmla="*/ 205773 w 699148"/>
                <a:gd name="connsiteY366" fmla="*/ 1024974 h 1882532"/>
                <a:gd name="connsiteX367" fmla="*/ 324350 w 699148"/>
                <a:gd name="connsiteY367" fmla="*/ 1011698 h 1882532"/>
                <a:gd name="connsiteX368" fmla="*/ 446037 w 699148"/>
                <a:gd name="connsiteY368" fmla="*/ 1010980 h 1882532"/>
                <a:gd name="connsiteX369" fmla="*/ 563668 w 699148"/>
                <a:gd name="connsiteY369" fmla="*/ 1038250 h 1882532"/>
                <a:gd name="connsiteX370" fmla="*/ 561866 w 699148"/>
                <a:gd name="connsiteY370" fmla="*/ 1042556 h 1882532"/>
                <a:gd name="connsiteX371" fmla="*/ 324350 w 699148"/>
                <a:gd name="connsiteY371" fmla="*/ 1024256 h 1882532"/>
                <a:gd name="connsiteX372" fmla="*/ 204962 w 699148"/>
                <a:gd name="connsiteY372" fmla="*/ 1033496 h 1882532"/>
                <a:gd name="connsiteX373" fmla="*/ 130811 w 699148"/>
                <a:gd name="connsiteY373" fmla="*/ 1048602 h 1882532"/>
                <a:gd name="connsiteX374" fmla="*/ 145659 w 699148"/>
                <a:gd name="connsiteY374" fmla="*/ 1053561 h 1882532"/>
                <a:gd name="connsiteX375" fmla="*/ 145300 w 699148"/>
                <a:gd name="connsiteY375" fmla="*/ 1057178 h 1882532"/>
                <a:gd name="connsiteX376" fmla="*/ 118178 w 699148"/>
                <a:gd name="connsiteY376" fmla="*/ 1051176 h 1882532"/>
                <a:gd name="connsiteX377" fmla="*/ 88276 w 699148"/>
                <a:gd name="connsiteY377" fmla="*/ 1057267 h 1882532"/>
                <a:gd name="connsiteX378" fmla="*/ 86474 w 699148"/>
                <a:gd name="connsiteY378" fmla="*/ 1052962 h 1882532"/>
                <a:gd name="connsiteX379" fmla="*/ 102665 w 699148"/>
                <a:gd name="connsiteY379" fmla="*/ 1047742 h 1882532"/>
                <a:gd name="connsiteX380" fmla="*/ 89324 w 699148"/>
                <a:gd name="connsiteY380" fmla="*/ 1044790 h 1882532"/>
                <a:gd name="connsiteX381" fmla="*/ 44113 w 699148"/>
                <a:gd name="connsiteY381" fmla="*/ 1007986 h 1882532"/>
                <a:gd name="connsiteX382" fmla="*/ 46266 w 699148"/>
                <a:gd name="connsiteY382" fmla="*/ 1005816 h 1882532"/>
                <a:gd name="connsiteX383" fmla="*/ 58184 w 699148"/>
                <a:gd name="connsiteY383" fmla="*/ 954387 h 1882532"/>
                <a:gd name="connsiteX384" fmla="*/ 60518 w 699148"/>
                <a:gd name="connsiteY384" fmla="*/ 957205 h 1882532"/>
                <a:gd name="connsiteX385" fmla="*/ 93913 w 699148"/>
                <a:gd name="connsiteY385" fmla="*/ 990294 h 1882532"/>
                <a:gd name="connsiteX386" fmla="*/ 136284 w 699148"/>
                <a:gd name="connsiteY386" fmla="*/ 1011748 h 1882532"/>
                <a:gd name="connsiteX387" fmla="*/ 133770 w 699148"/>
                <a:gd name="connsiteY387" fmla="*/ 1017566 h 1882532"/>
                <a:gd name="connsiteX388" fmla="*/ 70572 w 699148"/>
                <a:gd name="connsiteY388" fmla="*/ 989931 h 1882532"/>
                <a:gd name="connsiteX389" fmla="*/ 54773 w 699148"/>
                <a:gd name="connsiteY389" fmla="*/ 956478 h 1882532"/>
                <a:gd name="connsiteX390" fmla="*/ 58184 w 699148"/>
                <a:gd name="connsiteY390" fmla="*/ 954387 h 1882532"/>
                <a:gd name="connsiteX391" fmla="*/ 72895 w 699148"/>
                <a:gd name="connsiteY391" fmla="*/ 904418 h 1882532"/>
                <a:gd name="connsiteX392" fmla="*/ 77559 w 699148"/>
                <a:gd name="connsiteY392" fmla="*/ 904829 h 1882532"/>
                <a:gd name="connsiteX393" fmla="*/ 102313 w 699148"/>
                <a:gd name="connsiteY393" fmla="*/ 927440 h 1882532"/>
                <a:gd name="connsiteX394" fmla="*/ 131372 w 699148"/>
                <a:gd name="connsiteY394" fmla="*/ 940204 h 1882532"/>
                <a:gd name="connsiteX395" fmla="*/ 130655 w 699148"/>
                <a:gd name="connsiteY395" fmla="*/ 945310 h 1882532"/>
                <a:gd name="connsiteX396" fmla="*/ 71460 w 699148"/>
                <a:gd name="connsiteY396" fmla="*/ 909205 h 1882532"/>
                <a:gd name="connsiteX397" fmla="*/ 72895 w 699148"/>
                <a:gd name="connsiteY397" fmla="*/ 904418 h 1882532"/>
                <a:gd name="connsiteX398" fmla="*/ 85770 w 699148"/>
                <a:gd name="connsiteY398" fmla="*/ 859938 h 1882532"/>
                <a:gd name="connsiteX399" fmla="*/ 92541 w 699148"/>
                <a:gd name="connsiteY399" fmla="*/ 860115 h 1882532"/>
                <a:gd name="connsiteX400" fmla="*/ 113211 w 699148"/>
                <a:gd name="connsiteY400" fmla="*/ 872899 h 1882532"/>
                <a:gd name="connsiteX401" fmla="*/ 112498 w 699148"/>
                <a:gd name="connsiteY401" fmla="*/ 878226 h 1882532"/>
                <a:gd name="connsiteX402" fmla="*/ 85413 w 699148"/>
                <a:gd name="connsiteY402" fmla="*/ 867217 h 1882532"/>
                <a:gd name="connsiteX403" fmla="*/ 85770 w 699148"/>
                <a:gd name="connsiteY403" fmla="*/ 859938 h 1882532"/>
                <a:gd name="connsiteX404" fmla="*/ 437456 w 699148"/>
                <a:gd name="connsiteY404" fmla="*/ 521982 h 1882532"/>
                <a:gd name="connsiteX405" fmla="*/ 441049 w 699148"/>
                <a:gd name="connsiteY405" fmla="*/ 534586 h 1882532"/>
                <a:gd name="connsiteX406" fmla="*/ 378170 w 699148"/>
                <a:gd name="connsiteY406" fmla="*/ 537828 h 1882532"/>
                <a:gd name="connsiteX407" fmla="*/ 368423 w 699148"/>
                <a:gd name="connsiteY407" fmla="*/ 536567 h 1882532"/>
                <a:gd name="connsiteX408" fmla="*/ 363513 w 699148"/>
                <a:gd name="connsiteY408" fmla="*/ 536479 h 1882532"/>
                <a:gd name="connsiteX409" fmla="*/ 363797 w 699148"/>
                <a:gd name="connsiteY409" fmla="*/ 531345 h 1882532"/>
                <a:gd name="connsiteX410" fmla="*/ 358408 w 699148"/>
                <a:gd name="connsiteY410" fmla="*/ 536387 h 1882532"/>
                <a:gd name="connsiteX411" fmla="*/ 363513 w 699148"/>
                <a:gd name="connsiteY411" fmla="*/ 536479 h 1882532"/>
                <a:gd name="connsiteX412" fmla="*/ 362450 w 699148"/>
                <a:gd name="connsiteY412" fmla="*/ 555653 h 1882532"/>
                <a:gd name="connsiteX413" fmla="*/ 363797 w 699148"/>
                <a:gd name="connsiteY413" fmla="*/ 579961 h 1882532"/>
                <a:gd name="connsiteX414" fmla="*/ 363271 w 699148"/>
                <a:gd name="connsiteY414" fmla="*/ 729291 h 1882532"/>
                <a:gd name="connsiteX415" fmla="*/ 364788 w 699148"/>
                <a:gd name="connsiteY415" fmla="*/ 727942 h 1882532"/>
                <a:gd name="connsiteX416" fmla="*/ 441942 w 699148"/>
                <a:gd name="connsiteY416" fmla="*/ 727942 h 1882532"/>
                <a:gd name="connsiteX417" fmla="*/ 445547 w 699148"/>
                <a:gd name="connsiteY417" fmla="*/ 740411 h 1882532"/>
                <a:gd name="connsiteX418" fmla="*/ 364788 w 699148"/>
                <a:gd name="connsiteY418" fmla="*/ 740758 h 1882532"/>
                <a:gd name="connsiteX419" fmla="*/ 363236 w 699148"/>
                <a:gd name="connsiteY419" fmla="*/ 739135 h 1882532"/>
                <a:gd name="connsiteX420" fmla="*/ 363079 w 699148"/>
                <a:gd name="connsiteY420" fmla="*/ 783786 h 1882532"/>
                <a:gd name="connsiteX421" fmla="*/ 362827 w 699148"/>
                <a:gd name="connsiteY421" fmla="*/ 855016 h 1882532"/>
                <a:gd name="connsiteX422" fmla="*/ 462629 w 699148"/>
                <a:gd name="connsiteY422" fmla="*/ 855379 h 1882532"/>
                <a:gd name="connsiteX423" fmla="*/ 466219 w 699148"/>
                <a:gd name="connsiteY423" fmla="*/ 868495 h 1882532"/>
                <a:gd name="connsiteX424" fmla="*/ 362779 w 699148"/>
                <a:gd name="connsiteY424" fmla="*/ 868495 h 1882532"/>
                <a:gd name="connsiteX425" fmla="*/ 362719 w 699148"/>
                <a:gd name="connsiteY425" fmla="*/ 885339 h 1882532"/>
                <a:gd name="connsiteX426" fmla="*/ 362360 w 699148"/>
                <a:gd name="connsiteY426" fmla="*/ 950520 h 1882532"/>
                <a:gd name="connsiteX427" fmla="*/ 362360 w 699148"/>
                <a:gd name="connsiteY427" fmla="*/ 954700 h 1882532"/>
                <a:gd name="connsiteX428" fmla="*/ 358093 w 699148"/>
                <a:gd name="connsiteY428" fmla="*/ 953851 h 1882532"/>
                <a:gd name="connsiteX429" fmla="*/ 362360 w 699148"/>
                <a:gd name="connsiteY429" fmla="*/ 960603 h 1882532"/>
                <a:gd name="connsiteX430" fmla="*/ 362360 w 699148"/>
                <a:gd name="connsiteY430" fmla="*/ 954700 h 1882532"/>
                <a:gd name="connsiteX431" fmla="*/ 364875 w 699148"/>
                <a:gd name="connsiteY431" fmla="*/ 955201 h 1882532"/>
                <a:gd name="connsiteX432" fmla="*/ 387512 w 699148"/>
                <a:gd name="connsiteY432" fmla="*/ 956642 h 1882532"/>
                <a:gd name="connsiteX433" fmla="*/ 511834 w 699148"/>
                <a:gd name="connsiteY433" fmla="*/ 954841 h 1882532"/>
                <a:gd name="connsiteX434" fmla="*/ 515427 w 699148"/>
                <a:gd name="connsiteY434" fmla="*/ 967445 h 1882532"/>
                <a:gd name="connsiteX435" fmla="*/ 355892 w 699148"/>
                <a:gd name="connsiteY435" fmla="*/ 967445 h 1882532"/>
                <a:gd name="connsiteX436" fmla="*/ 349425 w 699148"/>
                <a:gd name="connsiteY436" fmla="*/ 960963 h 1882532"/>
                <a:gd name="connsiteX437" fmla="*/ 350503 w 699148"/>
                <a:gd name="connsiteY437" fmla="*/ 529185 h 1882532"/>
                <a:gd name="connsiteX438" fmla="*/ 356970 w 699148"/>
                <a:gd name="connsiteY438" fmla="*/ 522703 h 1882532"/>
                <a:gd name="connsiteX439" fmla="*/ 437456 w 699148"/>
                <a:gd name="connsiteY439" fmla="*/ 521982 h 1882532"/>
                <a:gd name="connsiteX440" fmla="*/ 221671 w 699148"/>
                <a:gd name="connsiteY440" fmla="*/ 340035 h 1882532"/>
                <a:gd name="connsiteX441" fmla="*/ 225707 w 699148"/>
                <a:gd name="connsiteY441" fmla="*/ 340125 h 1882532"/>
                <a:gd name="connsiteX442" fmla="*/ 257273 w 699148"/>
                <a:gd name="connsiteY442" fmla="*/ 355517 h 1882532"/>
                <a:gd name="connsiteX443" fmla="*/ 289557 w 699148"/>
                <a:gd name="connsiteY443" fmla="*/ 357665 h 1882532"/>
                <a:gd name="connsiteX444" fmla="*/ 290992 w 699148"/>
                <a:gd name="connsiteY444" fmla="*/ 362677 h 1882532"/>
                <a:gd name="connsiteX445" fmla="*/ 221402 w 699148"/>
                <a:gd name="connsiteY445" fmla="*/ 343704 h 1882532"/>
                <a:gd name="connsiteX446" fmla="*/ 221671 w 699148"/>
                <a:gd name="connsiteY446" fmla="*/ 340035 h 1882532"/>
                <a:gd name="connsiteX447" fmla="*/ 211906 w 699148"/>
                <a:gd name="connsiteY447" fmla="*/ 104619 h 1882532"/>
                <a:gd name="connsiteX448" fmla="*/ 245347 w 699148"/>
                <a:gd name="connsiteY448" fmla="*/ 112938 h 1882532"/>
                <a:gd name="connsiteX449" fmla="*/ 283877 w 699148"/>
                <a:gd name="connsiteY449" fmla="*/ 116917 h 1882532"/>
                <a:gd name="connsiteX450" fmla="*/ 284604 w 699148"/>
                <a:gd name="connsiteY450" fmla="*/ 122704 h 1882532"/>
                <a:gd name="connsiteX451" fmla="*/ 210452 w 699148"/>
                <a:gd name="connsiteY451" fmla="*/ 106789 h 1882532"/>
                <a:gd name="connsiteX452" fmla="*/ 211906 w 699148"/>
                <a:gd name="connsiteY452" fmla="*/ 104619 h 1882532"/>
                <a:gd name="connsiteX453" fmla="*/ 209200 w 699148"/>
                <a:gd name="connsiteY453" fmla="*/ 83244 h 1882532"/>
                <a:gd name="connsiteX454" fmla="*/ 209271 w 699148"/>
                <a:gd name="connsiteY454" fmla="*/ 86296 h 1882532"/>
                <a:gd name="connsiteX455" fmla="*/ 212481 w 699148"/>
                <a:gd name="connsiteY455" fmla="*/ 84538 h 1882532"/>
                <a:gd name="connsiteX456" fmla="*/ 467460 w 699148"/>
                <a:gd name="connsiteY456" fmla="*/ 37095 h 1882532"/>
                <a:gd name="connsiteX457" fmla="*/ 470737 w 699148"/>
                <a:gd name="connsiteY457" fmla="*/ 44579 h 1882532"/>
                <a:gd name="connsiteX458" fmla="*/ 344709 w 699148"/>
                <a:gd name="connsiteY458" fmla="*/ 72734 h 1882532"/>
                <a:gd name="connsiteX459" fmla="*/ 221914 w 699148"/>
                <a:gd name="connsiteY459" fmla="*/ 44223 h 1882532"/>
                <a:gd name="connsiteX460" fmla="*/ 231608 w 699148"/>
                <a:gd name="connsiteY460" fmla="*/ 41372 h 1882532"/>
                <a:gd name="connsiteX461" fmla="*/ 344709 w 699148"/>
                <a:gd name="connsiteY461" fmla="*/ 59191 h 1882532"/>
                <a:gd name="connsiteX462" fmla="*/ 459606 w 699148"/>
                <a:gd name="connsiteY462" fmla="*/ 38165 h 1882532"/>
                <a:gd name="connsiteX463" fmla="*/ 467460 w 699148"/>
                <a:gd name="connsiteY463" fmla="*/ 37095 h 1882532"/>
                <a:gd name="connsiteX464" fmla="*/ 369619 w 699148"/>
                <a:gd name="connsiteY464" fmla="*/ 12957 h 1882532"/>
                <a:gd name="connsiteX465" fmla="*/ 282180 w 699148"/>
                <a:gd name="connsiteY465" fmla="*/ 16543 h 1882532"/>
                <a:gd name="connsiteX466" fmla="*/ 222747 w 699148"/>
                <a:gd name="connsiteY466" fmla="*/ 30530 h 1882532"/>
                <a:gd name="connsiteX467" fmla="*/ 208699 w 699148"/>
                <a:gd name="connsiteY467" fmla="*/ 67111 h 1882532"/>
                <a:gd name="connsiteX468" fmla="*/ 247961 w 699148"/>
                <a:gd name="connsiteY468" fmla="*/ 80381 h 1882532"/>
                <a:gd name="connsiteX469" fmla="*/ 420498 w 699148"/>
                <a:gd name="connsiteY469" fmla="*/ 86836 h 1882532"/>
                <a:gd name="connsiteX470" fmla="*/ 420498 w 699148"/>
                <a:gd name="connsiteY470" fmla="*/ 99747 h 1882532"/>
                <a:gd name="connsiteX471" fmla="*/ 273896 w 699148"/>
                <a:gd name="connsiteY471" fmla="*/ 98671 h 1882532"/>
                <a:gd name="connsiteX472" fmla="*/ 251479 w 699148"/>
                <a:gd name="connsiteY472" fmla="*/ 95432 h 1882532"/>
                <a:gd name="connsiteX473" fmla="*/ 225808 w 699148"/>
                <a:gd name="connsiteY473" fmla="*/ 89755 h 1882532"/>
                <a:gd name="connsiteX474" fmla="*/ 236881 w 699148"/>
                <a:gd name="connsiteY474" fmla="*/ 94612 h 1882532"/>
                <a:gd name="connsiteX475" fmla="*/ 235817 w 699148"/>
                <a:gd name="connsiteY475" fmla="*/ 98925 h 1882532"/>
                <a:gd name="connsiteX476" fmla="*/ 210636 w 699148"/>
                <a:gd name="connsiteY476" fmla="*/ 93174 h 1882532"/>
                <a:gd name="connsiteX477" fmla="*/ 209371 w 699148"/>
                <a:gd name="connsiteY477" fmla="*/ 90667 h 1882532"/>
                <a:gd name="connsiteX478" fmla="*/ 210255 w 699148"/>
                <a:gd name="connsiteY478" fmla="*/ 129054 h 1882532"/>
                <a:gd name="connsiteX479" fmla="*/ 242842 w 699148"/>
                <a:gd name="connsiteY479" fmla="*/ 142004 h 1882532"/>
                <a:gd name="connsiteX480" fmla="*/ 274258 w 699148"/>
                <a:gd name="connsiteY480" fmla="*/ 148707 h 1882532"/>
                <a:gd name="connsiteX481" fmla="*/ 274258 w 699148"/>
                <a:gd name="connsiteY481" fmla="*/ 152940 h 1882532"/>
                <a:gd name="connsiteX482" fmla="*/ 238558 w 699148"/>
                <a:gd name="connsiteY482" fmla="*/ 151970 h 1882532"/>
                <a:gd name="connsiteX483" fmla="*/ 210457 w 699148"/>
                <a:gd name="connsiteY483" fmla="*/ 137857 h 1882532"/>
                <a:gd name="connsiteX484" fmla="*/ 212211 w 699148"/>
                <a:gd name="connsiteY484" fmla="*/ 214054 h 1882532"/>
                <a:gd name="connsiteX485" fmla="*/ 214479 w 699148"/>
                <a:gd name="connsiteY485" fmla="*/ 272259 h 1882532"/>
                <a:gd name="connsiteX486" fmla="*/ 250072 w 699148"/>
                <a:gd name="connsiteY486" fmla="*/ 284066 h 1882532"/>
                <a:gd name="connsiteX487" fmla="*/ 284604 w 699148"/>
                <a:gd name="connsiteY487" fmla="*/ 291869 h 1882532"/>
                <a:gd name="connsiteX488" fmla="*/ 284604 w 699148"/>
                <a:gd name="connsiteY488" fmla="*/ 298253 h 1882532"/>
                <a:gd name="connsiteX489" fmla="*/ 246801 w 699148"/>
                <a:gd name="connsiteY489" fmla="*/ 296479 h 1882532"/>
                <a:gd name="connsiteX490" fmla="*/ 214678 w 699148"/>
                <a:gd name="connsiteY490" fmla="*/ 277930 h 1882532"/>
                <a:gd name="connsiteX491" fmla="*/ 213900 w 699148"/>
                <a:gd name="connsiteY491" fmla="*/ 301292 h 1882532"/>
                <a:gd name="connsiteX492" fmla="*/ 248458 w 699148"/>
                <a:gd name="connsiteY492" fmla="*/ 315540 h 1882532"/>
                <a:gd name="connsiteX493" fmla="*/ 282713 w 699148"/>
                <a:gd name="connsiteY493" fmla="*/ 318817 h 1882532"/>
                <a:gd name="connsiteX494" fmla="*/ 283070 w 699148"/>
                <a:gd name="connsiteY494" fmla="*/ 324278 h 1882532"/>
                <a:gd name="connsiteX495" fmla="*/ 224762 w 699148"/>
                <a:gd name="connsiteY495" fmla="*/ 318185 h 1882532"/>
                <a:gd name="connsiteX496" fmla="*/ 213658 w 699148"/>
                <a:gd name="connsiteY496" fmla="*/ 308578 h 1882532"/>
                <a:gd name="connsiteX497" fmla="*/ 212572 w 699148"/>
                <a:gd name="connsiteY497" fmla="*/ 341207 h 1882532"/>
                <a:gd name="connsiteX498" fmla="*/ 149889 w 699148"/>
                <a:gd name="connsiteY498" fmla="*/ 582544 h 1882532"/>
                <a:gd name="connsiteX499" fmla="*/ 72355 w 699148"/>
                <a:gd name="connsiteY499" fmla="*/ 869264 h 1882532"/>
                <a:gd name="connsiteX500" fmla="*/ 102886 w 699148"/>
                <a:gd name="connsiteY500" fmla="*/ 885307 h 1882532"/>
                <a:gd name="connsiteX501" fmla="*/ 138604 w 699148"/>
                <a:gd name="connsiteY501" fmla="*/ 892958 h 1882532"/>
                <a:gd name="connsiteX502" fmla="*/ 138604 w 699148"/>
                <a:gd name="connsiteY502" fmla="*/ 898059 h 1882532"/>
                <a:gd name="connsiteX503" fmla="*/ 96679 w 699148"/>
                <a:gd name="connsiteY503" fmla="*/ 898195 h 1882532"/>
                <a:gd name="connsiteX504" fmla="*/ 69057 w 699148"/>
                <a:gd name="connsiteY504" fmla="*/ 881457 h 1882532"/>
                <a:gd name="connsiteX505" fmla="*/ 62710 w 699148"/>
                <a:gd name="connsiteY505" fmla="*/ 904928 h 1882532"/>
                <a:gd name="connsiteX506" fmla="*/ 33170 w 699148"/>
                <a:gd name="connsiteY506" fmla="*/ 1012269 h 1882532"/>
                <a:gd name="connsiteX507" fmla="*/ 13357 w 699148"/>
                <a:gd name="connsiteY507" fmla="*/ 1078187 h 1882532"/>
                <a:gd name="connsiteX508" fmla="*/ 17100 w 699148"/>
                <a:gd name="connsiteY508" fmla="*/ 1096462 h 1882532"/>
                <a:gd name="connsiteX509" fmla="*/ 30392 w 699148"/>
                <a:gd name="connsiteY509" fmla="*/ 1115395 h 1882532"/>
                <a:gd name="connsiteX510" fmla="*/ 62243 w 699148"/>
                <a:gd name="connsiteY510" fmla="*/ 1141453 h 1882532"/>
                <a:gd name="connsiteX511" fmla="*/ 60096 w 699148"/>
                <a:gd name="connsiteY511" fmla="*/ 1146520 h 1882532"/>
                <a:gd name="connsiteX512" fmla="*/ 33337 w 699148"/>
                <a:gd name="connsiteY512" fmla="*/ 1129247 h 1882532"/>
                <a:gd name="connsiteX513" fmla="*/ 33575 w 699148"/>
                <a:gd name="connsiteY513" fmla="*/ 1129651 h 1882532"/>
                <a:gd name="connsiteX514" fmla="*/ 60981 w 699148"/>
                <a:gd name="connsiteY514" fmla="*/ 1157363 h 1882532"/>
                <a:gd name="connsiteX515" fmla="*/ 75329 w 699148"/>
                <a:gd name="connsiteY515" fmla="*/ 1138485 h 1882532"/>
                <a:gd name="connsiteX516" fmla="*/ 83288 w 699148"/>
                <a:gd name="connsiteY516" fmla="*/ 1133609 h 1882532"/>
                <a:gd name="connsiteX517" fmla="*/ 71646 w 699148"/>
                <a:gd name="connsiteY517" fmla="*/ 1127647 h 1882532"/>
                <a:gd name="connsiteX518" fmla="*/ 26750 w 699148"/>
                <a:gd name="connsiteY518" fmla="*/ 1054162 h 1882532"/>
                <a:gd name="connsiteX519" fmla="*/ 30207 w 699148"/>
                <a:gd name="connsiteY519" fmla="*/ 1053349 h 1882532"/>
                <a:gd name="connsiteX520" fmla="*/ 31778 w 699148"/>
                <a:gd name="connsiteY520" fmla="*/ 1056330 h 1882532"/>
                <a:gd name="connsiteX521" fmla="*/ 73796 w 699148"/>
                <a:gd name="connsiteY521" fmla="*/ 1115100 h 1882532"/>
                <a:gd name="connsiteX522" fmla="*/ 96221 w 699148"/>
                <a:gd name="connsiteY522" fmla="*/ 1125687 h 1882532"/>
                <a:gd name="connsiteX523" fmla="*/ 105904 w 699148"/>
                <a:gd name="connsiteY523" fmla="*/ 1119756 h 1882532"/>
                <a:gd name="connsiteX524" fmla="*/ 146367 w 699148"/>
                <a:gd name="connsiteY524" fmla="*/ 1107145 h 1882532"/>
                <a:gd name="connsiteX525" fmla="*/ 81924 w 699148"/>
                <a:gd name="connsiteY525" fmla="*/ 1086303 h 1882532"/>
                <a:gd name="connsiteX526" fmla="*/ 33006 w 699148"/>
                <a:gd name="connsiteY526" fmla="*/ 1038165 h 1882532"/>
                <a:gd name="connsiteX527" fmla="*/ 35528 w 699148"/>
                <a:gd name="connsiteY527" fmla="*/ 1035985 h 1882532"/>
                <a:gd name="connsiteX528" fmla="*/ 146877 w 699148"/>
                <a:gd name="connsiteY528" fmla="*/ 1103197 h 1882532"/>
                <a:gd name="connsiteX529" fmla="*/ 146526 w 699148"/>
                <a:gd name="connsiteY529" fmla="*/ 1107095 h 1882532"/>
                <a:gd name="connsiteX530" fmla="*/ 188933 w 699148"/>
                <a:gd name="connsiteY530" fmla="*/ 1093878 h 1882532"/>
                <a:gd name="connsiteX531" fmla="*/ 454956 w 699148"/>
                <a:gd name="connsiteY531" fmla="*/ 1089995 h 1882532"/>
                <a:gd name="connsiteX532" fmla="*/ 557917 w 699148"/>
                <a:gd name="connsiteY532" fmla="*/ 1109403 h 1882532"/>
                <a:gd name="connsiteX533" fmla="*/ 591897 w 699148"/>
                <a:gd name="connsiteY533" fmla="*/ 1126053 h 1882532"/>
                <a:gd name="connsiteX534" fmla="*/ 626894 w 699148"/>
                <a:gd name="connsiteY534" fmla="*/ 1107088 h 1882532"/>
                <a:gd name="connsiteX535" fmla="*/ 673633 w 699148"/>
                <a:gd name="connsiteY535" fmla="*/ 1073204 h 1882532"/>
                <a:gd name="connsiteX536" fmla="*/ 679047 w 699148"/>
                <a:gd name="connsiteY536" fmla="*/ 1078244 h 1882532"/>
                <a:gd name="connsiteX537" fmla="*/ 639380 w 699148"/>
                <a:gd name="connsiteY537" fmla="*/ 1116791 h 1882532"/>
                <a:gd name="connsiteX538" fmla="*/ 605352 w 699148"/>
                <a:gd name="connsiteY538" fmla="*/ 1132646 h 1882532"/>
                <a:gd name="connsiteX539" fmla="*/ 607323 w 699148"/>
                <a:gd name="connsiteY539" fmla="*/ 1133611 h 1882532"/>
                <a:gd name="connsiteX540" fmla="*/ 623493 w 699148"/>
                <a:gd name="connsiteY540" fmla="*/ 1151209 h 1882532"/>
                <a:gd name="connsiteX541" fmla="*/ 628059 w 699148"/>
                <a:gd name="connsiteY541" fmla="*/ 1164716 h 1882532"/>
                <a:gd name="connsiteX542" fmla="*/ 631583 w 699148"/>
                <a:gd name="connsiteY542" fmla="*/ 1167795 h 1882532"/>
                <a:gd name="connsiteX543" fmla="*/ 632616 w 699148"/>
                <a:gd name="connsiteY543" fmla="*/ 1167158 h 1882532"/>
                <a:gd name="connsiteX544" fmla="*/ 689174 w 699148"/>
                <a:gd name="connsiteY544" fmla="*/ 1078187 h 1882532"/>
                <a:gd name="connsiteX545" fmla="*/ 676206 w 699148"/>
                <a:gd name="connsiteY545" fmla="*/ 1038204 h 1882532"/>
                <a:gd name="connsiteX546" fmla="*/ 621088 w 699148"/>
                <a:gd name="connsiteY546" fmla="*/ 835048 h 1882532"/>
                <a:gd name="connsiteX547" fmla="*/ 532829 w 699148"/>
                <a:gd name="connsiteY547" fmla="*/ 508702 h 1882532"/>
                <a:gd name="connsiteX548" fmla="*/ 489239 w 699148"/>
                <a:gd name="connsiteY548" fmla="*/ 332562 h 1882532"/>
                <a:gd name="connsiteX549" fmla="*/ 487888 w 699148"/>
                <a:gd name="connsiteY549" fmla="*/ 202888 h 1882532"/>
                <a:gd name="connsiteX550" fmla="*/ 493144 w 699148"/>
                <a:gd name="connsiteY550" fmla="*/ 82771 h 1882532"/>
                <a:gd name="connsiteX551" fmla="*/ 490467 w 699148"/>
                <a:gd name="connsiteY551" fmla="*/ 84460 h 1882532"/>
                <a:gd name="connsiteX552" fmla="*/ 420498 w 699148"/>
                <a:gd name="connsiteY552" fmla="*/ 99747 h 1882532"/>
                <a:gd name="connsiteX553" fmla="*/ 420498 w 699148"/>
                <a:gd name="connsiteY553" fmla="*/ 86836 h 1882532"/>
                <a:gd name="connsiteX554" fmla="*/ 482093 w 699148"/>
                <a:gd name="connsiteY554" fmla="*/ 72849 h 1882532"/>
                <a:gd name="connsiteX555" fmla="*/ 495780 w 699148"/>
                <a:gd name="connsiteY555" fmla="*/ 36268 h 1882532"/>
                <a:gd name="connsiteX556" fmla="*/ 456518 w 699148"/>
                <a:gd name="connsiteY556" fmla="*/ 23357 h 1882532"/>
                <a:gd name="connsiteX557" fmla="*/ 369619 w 699148"/>
                <a:gd name="connsiteY557" fmla="*/ 12957 h 1882532"/>
                <a:gd name="connsiteX558" fmla="*/ 356562 w 699148"/>
                <a:gd name="connsiteY558" fmla="*/ 1 h 1882532"/>
                <a:gd name="connsiteX559" fmla="*/ 430944 w 699148"/>
                <a:gd name="connsiteY559" fmla="*/ 4708 h 1882532"/>
                <a:gd name="connsiteX560" fmla="*/ 519914 w 699148"/>
                <a:gd name="connsiteY560" fmla="*/ 37703 h 1882532"/>
                <a:gd name="connsiteX561" fmla="*/ 520184 w 699148"/>
                <a:gd name="connsiteY561" fmla="*/ 65704 h 1882532"/>
                <a:gd name="connsiteX562" fmla="*/ 506506 w 699148"/>
                <a:gd name="connsiteY562" fmla="*/ 74337 h 1882532"/>
                <a:gd name="connsiteX563" fmla="*/ 503289 w 699148"/>
                <a:gd name="connsiteY563" fmla="*/ 223059 h 1882532"/>
                <a:gd name="connsiteX564" fmla="*/ 504369 w 699148"/>
                <a:gd name="connsiteY564" fmla="*/ 346249 h 1882532"/>
                <a:gd name="connsiteX565" fmla="*/ 581822 w 699148"/>
                <a:gd name="connsiteY565" fmla="*/ 640537 h 1882532"/>
                <a:gd name="connsiteX566" fmla="*/ 669361 w 699148"/>
                <a:gd name="connsiteY566" fmla="*/ 963281 h 1882532"/>
                <a:gd name="connsiteX567" fmla="*/ 689174 w 699148"/>
                <a:gd name="connsiteY567" fmla="*/ 1034962 h 1882532"/>
                <a:gd name="connsiteX568" fmla="*/ 675125 w 699148"/>
                <a:gd name="connsiteY568" fmla="*/ 1141583 h 1882532"/>
                <a:gd name="connsiteX569" fmla="*/ 632312 w 699148"/>
                <a:gd name="connsiteY569" fmla="*/ 1177771 h 1882532"/>
                <a:gd name="connsiteX570" fmla="*/ 631996 w 699148"/>
                <a:gd name="connsiteY570" fmla="*/ 1200547 h 1882532"/>
                <a:gd name="connsiteX571" fmla="*/ 616250 w 699148"/>
                <a:gd name="connsiteY571" fmla="*/ 1234864 h 1882532"/>
                <a:gd name="connsiteX572" fmla="*/ 599765 w 699148"/>
                <a:gd name="connsiteY572" fmla="*/ 1245368 h 1882532"/>
                <a:gd name="connsiteX573" fmla="*/ 600902 w 699148"/>
                <a:gd name="connsiteY573" fmla="*/ 1246382 h 1882532"/>
                <a:gd name="connsiteX574" fmla="*/ 639576 w 699148"/>
                <a:gd name="connsiteY574" fmla="*/ 1821296 h 1882532"/>
                <a:gd name="connsiteX575" fmla="*/ 634516 w 699148"/>
                <a:gd name="connsiteY575" fmla="*/ 1827784 h 1882532"/>
                <a:gd name="connsiteX576" fmla="*/ 606685 w 699148"/>
                <a:gd name="connsiteY576" fmla="*/ 1833190 h 1882532"/>
                <a:gd name="connsiteX577" fmla="*/ 598010 w 699148"/>
                <a:gd name="connsiteY577" fmla="*/ 1826702 h 1882532"/>
                <a:gd name="connsiteX578" fmla="*/ 559963 w 699148"/>
                <a:gd name="connsiteY578" fmla="*/ 1263942 h 1882532"/>
                <a:gd name="connsiteX579" fmla="*/ 462484 w 699148"/>
                <a:gd name="connsiteY579" fmla="*/ 1289481 h 1882532"/>
                <a:gd name="connsiteX580" fmla="*/ 357009 w 699148"/>
                <a:gd name="connsiteY580" fmla="*/ 1295326 h 1882532"/>
                <a:gd name="connsiteX581" fmla="*/ 357009 w 699148"/>
                <a:gd name="connsiteY581" fmla="*/ 1325274 h 1882532"/>
                <a:gd name="connsiteX582" fmla="*/ 369988 w 699148"/>
                <a:gd name="connsiteY582" fmla="*/ 1327407 h 1882532"/>
                <a:gd name="connsiteX583" fmla="*/ 383158 w 699148"/>
                <a:gd name="connsiteY583" fmla="*/ 1333097 h 1882532"/>
                <a:gd name="connsiteX584" fmla="*/ 387204 w 699148"/>
                <a:gd name="connsiteY584" fmla="*/ 1340605 h 1882532"/>
                <a:gd name="connsiteX585" fmla="*/ 389982 w 699148"/>
                <a:gd name="connsiteY585" fmla="*/ 1343263 h 1882532"/>
                <a:gd name="connsiteX586" fmla="*/ 389982 w 699148"/>
                <a:gd name="connsiteY586" fmla="*/ 1419335 h 1882532"/>
                <a:gd name="connsiteX587" fmla="*/ 383886 w 699148"/>
                <a:gd name="connsiteY587" fmla="*/ 1432738 h 1882532"/>
                <a:gd name="connsiteX588" fmla="*/ 377318 w 699148"/>
                <a:gd name="connsiteY588" fmla="*/ 1434862 h 1882532"/>
                <a:gd name="connsiteX589" fmla="*/ 377675 w 699148"/>
                <a:gd name="connsiteY589" fmla="*/ 1611517 h 1882532"/>
                <a:gd name="connsiteX590" fmla="*/ 380638 w 699148"/>
                <a:gd name="connsiteY590" fmla="*/ 1683468 h 1882532"/>
                <a:gd name="connsiteX591" fmla="*/ 380348 w 699148"/>
                <a:gd name="connsiteY591" fmla="*/ 1690527 h 1882532"/>
                <a:gd name="connsiteX592" fmla="*/ 385015 w 699148"/>
                <a:gd name="connsiteY592" fmla="*/ 1690527 h 1882532"/>
                <a:gd name="connsiteX593" fmla="*/ 391826 w 699148"/>
                <a:gd name="connsiteY593" fmla="*/ 1697671 h 1882532"/>
                <a:gd name="connsiteX594" fmla="*/ 392089 w 699148"/>
                <a:gd name="connsiteY594" fmla="*/ 1704618 h 1882532"/>
                <a:gd name="connsiteX595" fmla="*/ 382506 w 699148"/>
                <a:gd name="connsiteY595" fmla="*/ 1710529 h 1882532"/>
                <a:gd name="connsiteX596" fmla="*/ 392543 w 699148"/>
                <a:gd name="connsiteY596" fmla="*/ 1716602 h 1882532"/>
                <a:gd name="connsiteX597" fmla="*/ 392089 w 699148"/>
                <a:gd name="connsiteY597" fmla="*/ 1704618 h 1882532"/>
                <a:gd name="connsiteX598" fmla="*/ 435201 w 699148"/>
                <a:gd name="connsiteY598" fmla="*/ 1678025 h 1882532"/>
                <a:gd name="connsiteX599" fmla="*/ 444163 w 699148"/>
                <a:gd name="connsiteY599" fmla="*/ 1680526 h 1882532"/>
                <a:gd name="connsiteX600" fmla="*/ 446042 w 699148"/>
                <a:gd name="connsiteY600" fmla="*/ 1683408 h 1882532"/>
                <a:gd name="connsiteX601" fmla="*/ 471121 w 699148"/>
                <a:gd name="connsiteY601" fmla="*/ 1667428 h 1882532"/>
                <a:gd name="connsiteX602" fmla="*/ 486424 w 699148"/>
                <a:gd name="connsiteY602" fmla="*/ 1660671 h 1882532"/>
                <a:gd name="connsiteX603" fmla="*/ 503623 w 699148"/>
                <a:gd name="connsiteY603" fmla="*/ 1660942 h 1882532"/>
                <a:gd name="connsiteX604" fmla="*/ 507595 w 699148"/>
                <a:gd name="connsiteY604" fmla="*/ 1670671 h 1882532"/>
                <a:gd name="connsiteX605" fmla="*/ 500012 w 699148"/>
                <a:gd name="connsiteY605" fmla="*/ 1683284 h 1882532"/>
                <a:gd name="connsiteX606" fmla="*/ 485566 w 699148"/>
                <a:gd name="connsiteY606" fmla="*/ 1692293 h 1882532"/>
                <a:gd name="connsiteX607" fmla="*/ 459831 w 699148"/>
                <a:gd name="connsiteY607" fmla="*/ 1707985 h 1882532"/>
                <a:gd name="connsiteX608" fmla="*/ 463161 w 699148"/>
                <a:gd name="connsiteY608" fmla="*/ 1715530 h 1882532"/>
                <a:gd name="connsiteX609" fmla="*/ 444521 w 699148"/>
                <a:gd name="connsiteY609" fmla="*/ 1733389 h 1882532"/>
                <a:gd name="connsiteX610" fmla="*/ 418302 w 699148"/>
                <a:gd name="connsiteY610" fmla="*/ 1749111 h 1882532"/>
                <a:gd name="connsiteX611" fmla="*/ 444292 w 699148"/>
                <a:gd name="connsiteY611" fmla="*/ 1755365 h 1882532"/>
                <a:gd name="connsiteX612" fmla="*/ 449698 w 699148"/>
                <a:gd name="connsiteY612" fmla="*/ 1757657 h 1882532"/>
                <a:gd name="connsiteX613" fmla="*/ 450944 w 699148"/>
                <a:gd name="connsiteY613" fmla="*/ 1757946 h 1882532"/>
                <a:gd name="connsiteX614" fmla="*/ 452914 w 699148"/>
                <a:gd name="connsiteY614" fmla="*/ 1759020 h 1882532"/>
                <a:gd name="connsiteX615" fmla="*/ 477074 w 699148"/>
                <a:gd name="connsiteY615" fmla="*/ 1769261 h 1882532"/>
                <a:gd name="connsiteX616" fmla="*/ 485070 w 699148"/>
                <a:gd name="connsiteY616" fmla="*/ 1776554 h 1882532"/>
                <a:gd name="connsiteX617" fmla="*/ 487903 w 699148"/>
                <a:gd name="connsiteY617" fmla="*/ 1778099 h 1882532"/>
                <a:gd name="connsiteX618" fmla="*/ 489560 w 699148"/>
                <a:gd name="connsiteY618" fmla="*/ 1780649 h 1882532"/>
                <a:gd name="connsiteX619" fmla="*/ 499790 w 699148"/>
                <a:gd name="connsiteY619" fmla="*/ 1789979 h 1882532"/>
                <a:gd name="connsiteX620" fmla="*/ 504750 w 699148"/>
                <a:gd name="connsiteY620" fmla="*/ 1818901 h 1882532"/>
                <a:gd name="connsiteX621" fmla="*/ 347734 w 699148"/>
                <a:gd name="connsiteY621" fmla="*/ 1882401 h 1882532"/>
                <a:gd name="connsiteX622" fmla="*/ 175593 w 699148"/>
                <a:gd name="connsiteY622" fmla="*/ 1819623 h 1882532"/>
                <a:gd name="connsiteX623" fmla="*/ 263256 w 699148"/>
                <a:gd name="connsiteY623" fmla="*/ 1748693 h 1882532"/>
                <a:gd name="connsiteX624" fmla="*/ 293746 w 699148"/>
                <a:gd name="connsiteY624" fmla="*/ 1743660 h 1882532"/>
                <a:gd name="connsiteX625" fmla="*/ 291553 w 699148"/>
                <a:gd name="connsiteY625" fmla="*/ 1666653 h 1882532"/>
                <a:gd name="connsiteX626" fmla="*/ 293978 w 699148"/>
                <a:gd name="connsiteY626" fmla="*/ 1581222 h 1882532"/>
                <a:gd name="connsiteX627" fmla="*/ 293618 w 699148"/>
                <a:gd name="connsiteY627" fmla="*/ 1433713 h 1882532"/>
                <a:gd name="connsiteX628" fmla="*/ 293979 w 699148"/>
                <a:gd name="connsiteY628" fmla="*/ 1433370 h 1882532"/>
                <a:gd name="connsiteX629" fmla="*/ 290029 w 699148"/>
                <a:gd name="connsiteY629" fmla="*/ 1431148 h 1882532"/>
                <a:gd name="connsiteX630" fmla="*/ 284184 w 699148"/>
                <a:gd name="connsiteY630" fmla="*/ 1417161 h 1882532"/>
                <a:gd name="connsiteX631" fmla="*/ 284184 w 699148"/>
                <a:gd name="connsiteY631" fmla="*/ 1346690 h 1882532"/>
                <a:gd name="connsiteX632" fmla="*/ 283306 w 699148"/>
                <a:gd name="connsiteY632" fmla="*/ 1345642 h 1882532"/>
                <a:gd name="connsiteX633" fmla="*/ 284184 w 699148"/>
                <a:gd name="connsiteY633" fmla="*/ 1344148 h 1882532"/>
                <a:gd name="connsiteX634" fmla="*/ 284184 w 699148"/>
                <a:gd name="connsiteY634" fmla="*/ 1343485 h 1882532"/>
                <a:gd name="connsiteX635" fmla="*/ 283306 w 699148"/>
                <a:gd name="connsiteY635" fmla="*/ 1342040 h 1882532"/>
                <a:gd name="connsiteX636" fmla="*/ 309356 w 699148"/>
                <a:gd name="connsiteY636" fmla="*/ 1325336 h 1882532"/>
                <a:gd name="connsiteX637" fmla="*/ 319298 w 699148"/>
                <a:gd name="connsiteY637" fmla="*/ 1324537 h 1882532"/>
                <a:gd name="connsiteX638" fmla="*/ 319546 w 699148"/>
                <a:gd name="connsiteY638" fmla="*/ 1294822 h 1882532"/>
                <a:gd name="connsiteX639" fmla="*/ 222878 w 699148"/>
                <a:gd name="connsiteY639" fmla="*/ 1289481 h 1882532"/>
                <a:gd name="connsiteX640" fmla="*/ 123897 w 699148"/>
                <a:gd name="connsiteY640" fmla="*/ 1263629 h 1882532"/>
                <a:gd name="connsiteX641" fmla="*/ 85829 w 699148"/>
                <a:gd name="connsiteY641" fmla="*/ 1826702 h 1882532"/>
                <a:gd name="connsiteX642" fmla="*/ 77154 w 699148"/>
                <a:gd name="connsiteY642" fmla="*/ 1833190 h 1882532"/>
                <a:gd name="connsiteX643" fmla="*/ 49685 w 699148"/>
                <a:gd name="connsiteY643" fmla="*/ 1827784 h 1882532"/>
                <a:gd name="connsiteX644" fmla="*/ 44625 w 699148"/>
                <a:gd name="connsiteY644" fmla="*/ 1821296 h 1882532"/>
                <a:gd name="connsiteX645" fmla="*/ 83299 w 699148"/>
                <a:gd name="connsiteY645" fmla="*/ 1246382 h 1882532"/>
                <a:gd name="connsiteX646" fmla="*/ 83576 w 699148"/>
                <a:gd name="connsiteY646" fmla="*/ 1246135 h 1882532"/>
                <a:gd name="connsiteX647" fmla="*/ 79558 w 699148"/>
                <a:gd name="connsiteY647" fmla="*/ 1243889 h 1882532"/>
                <a:gd name="connsiteX648" fmla="*/ 52562 w 699148"/>
                <a:gd name="connsiteY648" fmla="*/ 1172485 h 1882532"/>
                <a:gd name="connsiteX649" fmla="*/ 55823 w 699148"/>
                <a:gd name="connsiteY649" fmla="*/ 1169349 h 1882532"/>
                <a:gd name="connsiteX650" fmla="*/ 30378 w 699148"/>
                <a:gd name="connsiteY650" fmla="*/ 1147931 h 1882532"/>
                <a:gd name="connsiteX651" fmla="*/ 28 w 699148"/>
                <a:gd name="connsiteY651" fmla="*/ 1078187 h 1882532"/>
                <a:gd name="connsiteX652" fmla="*/ 19481 w 699148"/>
                <a:gd name="connsiteY652" fmla="*/ 1012269 h 1882532"/>
                <a:gd name="connsiteX653" fmla="*/ 50462 w 699148"/>
                <a:gd name="connsiteY653" fmla="*/ 898084 h 1882532"/>
                <a:gd name="connsiteX654" fmla="*/ 143765 w 699148"/>
                <a:gd name="connsiteY654" fmla="*/ 554808 h 1882532"/>
                <a:gd name="connsiteX655" fmla="*/ 199603 w 699148"/>
                <a:gd name="connsiteY655" fmla="*/ 337605 h 1882532"/>
                <a:gd name="connsiteX656" fmla="*/ 198522 w 699148"/>
                <a:gd name="connsiteY656" fmla="*/ 200366 h 1882532"/>
                <a:gd name="connsiteX657" fmla="*/ 195686 w 699148"/>
                <a:gd name="connsiteY657" fmla="*/ 75215 h 1882532"/>
                <a:gd name="connsiteX658" fmla="*/ 184566 w 699148"/>
                <a:gd name="connsiteY658" fmla="*/ 65676 h 1882532"/>
                <a:gd name="connsiteX659" fmla="*/ 282180 w 699148"/>
                <a:gd name="connsiteY659" fmla="*/ 3632 h 1882532"/>
                <a:gd name="connsiteX660" fmla="*/ 356562 w 699148"/>
                <a:gd name="connsiteY660" fmla="*/ 1 h 188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Lst>
              <a:rect l="l" t="t" r="r" b="b"/>
              <a:pathLst>
                <a:path w="699148" h="1882532">
                  <a:moveTo>
                    <a:pt x="460066" y="1846710"/>
                  </a:moveTo>
                  <a:lnTo>
                    <a:pt x="437368" y="1855052"/>
                  </a:lnTo>
                  <a:lnTo>
                    <a:pt x="422711" y="1858961"/>
                  </a:lnTo>
                  <a:lnTo>
                    <a:pt x="379605" y="1864766"/>
                  </a:lnTo>
                  <a:cubicBezTo>
                    <a:pt x="364013" y="1865845"/>
                    <a:pt x="350167" y="1866024"/>
                    <a:pt x="340620" y="1866024"/>
                  </a:cubicBezTo>
                  <a:cubicBezTo>
                    <a:pt x="331074" y="1865935"/>
                    <a:pt x="316957" y="1865689"/>
                    <a:pt x="301022" y="1864526"/>
                  </a:cubicBezTo>
                  <a:lnTo>
                    <a:pt x="263088" y="1859267"/>
                  </a:lnTo>
                  <a:lnTo>
                    <a:pt x="278365" y="1864542"/>
                  </a:lnTo>
                  <a:cubicBezTo>
                    <a:pt x="301728" y="1868330"/>
                    <a:pt x="325767" y="1869051"/>
                    <a:pt x="347734" y="1868691"/>
                  </a:cubicBezTo>
                  <a:cubicBezTo>
                    <a:pt x="362184" y="1868420"/>
                    <a:pt x="380838" y="1867642"/>
                    <a:pt x="399972" y="1865025"/>
                  </a:cubicBezTo>
                  <a:lnTo>
                    <a:pt x="422711" y="1858961"/>
                  </a:lnTo>
                  <a:lnTo>
                    <a:pt x="429059" y="1858106"/>
                  </a:lnTo>
                  <a:lnTo>
                    <a:pt x="437368" y="1855052"/>
                  </a:lnTo>
                  <a:lnTo>
                    <a:pt x="455098" y="1850324"/>
                  </a:lnTo>
                  <a:close/>
                  <a:moveTo>
                    <a:pt x="297328" y="1758204"/>
                  </a:moveTo>
                  <a:lnTo>
                    <a:pt x="287428" y="1759719"/>
                  </a:lnTo>
                  <a:cubicBezTo>
                    <a:pt x="281658" y="1760738"/>
                    <a:pt x="274941" y="1762064"/>
                    <a:pt x="267824" y="1763700"/>
                  </a:cubicBezTo>
                  <a:lnTo>
                    <a:pt x="238380" y="1772929"/>
                  </a:lnTo>
                  <a:lnTo>
                    <a:pt x="205914" y="1788858"/>
                  </a:lnTo>
                  <a:lnTo>
                    <a:pt x="198061" y="1798201"/>
                  </a:lnTo>
                  <a:cubicBezTo>
                    <a:pt x="194858" y="1806438"/>
                    <a:pt x="198776" y="1815922"/>
                    <a:pt x="214176" y="1826658"/>
                  </a:cubicBezTo>
                  <a:cubicBezTo>
                    <a:pt x="248399" y="1849920"/>
                    <a:pt x="300634" y="1852067"/>
                    <a:pt x="340620" y="1852067"/>
                  </a:cubicBezTo>
                  <a:cubicBezTo>
                    <a:pt x="380607" y="1852067"/>
                    <a:pt x="436805" y="1849920"/>
                    <a:pt x="470307" y="1824511"/>
                  </a:cubicBezTo>
                  <a:cubicBezTo>
                    <a:pt x="519795" y="1786621"/>
                    <a:pt x="424483" y="1764897"/>
                    <a:pt x="384195" y="1758619"/>
                  </a:cubicBezTo>
                  <a:lnTo>
                    <a:pt x="384008" y="1758595"/>
                  </a:lnTo>
                  <a:lnTo>
                    <a:pt x="375582" y="1758981"/>
                  </a:lnTo>
                  <a:lnTo>
                    <a:pt x="361970" y="1782142"/>
                  </a:lnTo>
                  <a:cubicBezTo>
                    <a:pt x="346457" y="1793526"/>
                    <a:pt x="323444" y="1792241"/>
                    <a:pt x="308470" y="1779460"/>
                  </a:cubicBezTo>
                  <a:close/>
                  <a:moveTo>
                    <a:pt x="432691" y="1686955"/>
                  </a:moveTo>
                  <a:lnTo>
                    <a:pt x="436418" y="1692906"/>
                  </a:lnTo>
                  <a:lnTo>
                    <a:pt x="389317" y="1721959"/>
                  </a:lnTo>
                  <a:cubicBezTo>
                    <a:pt x="387166" y="1723567"/>
                    <a:pt x="384657" y="1723388"/>
                    <a:pt x="382685" y="1722227"/>
                  </a:cubicBezTo>
                  <a:lnTo>
                    <a:pt x="380178" y="1718086"/>
                  </a:lnTo>
                  <a:lnTo>
                    <a:pt x="380545" y="1704100"/>
                  </a:lnTo>
                  <a:lnTo>
                    <a:pt x="385015" y="1704100"/>
                  </a:lnTo>
                  <a:lnTo>
                    <a:pt x="380653" y="1699982"/>
                  </a:lnTo>
                  <a:lnTo>
                    <a:pt x="380714" y="1697671"/>
                  </a:lnTo>
                  <a:lnTo>
                    <a:pt x="380080" y="1697035"/>
                  </a:lnTo>
                  <a:lnTo>
                    <a:pt x="379984" y="1699351"/>
                  </a:lnTo>
                  <a:lnTo>
                    <a:pt x="380653" y="1699982"/>
                  </a:lnTo>
                  <a:lnTo>
                    <a:pt x="380545" y="1704100"/>
                  </a:lnTo>
                  <a:lnTo>
                    <a:pt x="379788" y="1704100"/>
                  </a:lnTo>
                  <a:lnTo>
                    <a:pt x="379276" y="1716539"/>
                  </a:lnTo>
                  <a:lnTo>
                    <a:pt x="379280" y="1716602"/>
                  </a:lnTo>
                  <a:lnTo>
                    <a:pt x="380178" y="1718086"/>
                  </a:lnTo>
                  <a:lnTo>
                    <a:pt x="379531" y="1742763"/>
                  </a:lnTo>
                  <a:lnTo>
                    <a:pt x="398937" y="1745478"/>
                  </a:lnTo>
                  <a:lnTo>
                    <a:pt x="399354" y="1745177"/>
                  </a:lnTo>
                  <a:cubicBezTo>
                    <a:pt x="402580" y="1743033"/>
                    <a:pt x="405448" y="1740890"/>
                    <a:pt x="409033" y="1738747"/>
                  </a:cubicBezTo>
                  <a:cubicBezTo>
                    <a:pt x="418353" y="1733032"/>
                    <a:pt x="428031" y="1727317"/>
                    <a:pt x="437710" y="1721602"/>
                  </a:cubicBezTo>
                  <a:lnTo>
                    <a:pt x="448164" y="1715605"/>
                  </a:lnTo>
                  <a:lnTo>
                    <a:pt x="450257" y="1720531"/>
                  </a:lnTo>
                  <a:cubicBezTo>
                    <a:pt x="450974" y="1718388"/>
                    <a:pt x="451332" y="1716244"/>
                    <a:pt x="452049" y="1714101"/>
                  </a:cubicBezTo>
                  <a:cubicBezTo>
                    <a:pt x="454917" y="1710529"/>
                    <a:pt x="452049" y="1713387"/>
                    <a:pt x="449540" y="1714816"/>
                  </a:cubicBezTo>
                  <a:lnTo>
                    <a:pt x="448164" y="1715605"/>
                  </a:lnTo>
                  <a:lnTo>
                    <a:pt x="445853" y="1710167"/>
                  </a:lnTo>
                  <a:lnTo>
                    <a:pt x="444216" y="1709725"/>
                  </a:lnTo>
                  <a:lnTo>
                    <a:pt x="444706" y="1707467"/>
                  </a:lnTo>
                  <a:lnTo>
                    <a:pt x="442953" y="1703341"/>
                  </a:lnTo>
                  <a:lnTo>
                    <a:pt x="436418" y="1692906"/>
                  </a:lnTo>
                  <a:lnTo>
                    <a:pt x="440178" y="1690587"/>
                  </a:lnTo>
                  <a:lnTo>
                    <a:pt x="440542" y="1689061"/>
                  </a:lnTo>
                  <a:close/>
                  <a:moveTo>
                    <a:pt x="496039" y="1663825"/>
                  </a:moveTo>
                  <a:cubicBezTo>
                    <a:pt x="494594" y="1666707"/>
                    <a:pt x="493150" y="1669590"/>
                    <a:pt x="492067" y="1672113"/>
                  </a:cubicBezTo>
                  <a:cubicBezTo>
                    <a:pt x="492428" y="1671752"/>
                    <a:pt x="495317" y="1670671"/>
                    <a:pt x="491705" y="1672473"/>
                  </a:cubicBezTo>
                  <a:lnTo>
                    <a:pt x="487397" y="1675111"/>
                  </a:lnTo>
                  <a:lnTo>
                    <a:pt x="485295" y="1675311"/>
                  </a:lnTo>
                  <a:cubicBezTo>
                    <a:pt x="481142" y="1677067"/>
                    <a:pt x="477260" y="1679860"/>
                    <a:pt x="472204" y="1682923"/>
                  </a:cubicBezTo>
                  <a:lnTo>
                    <a:pt x="453527" y="1694884"/>
                  </a:lnTo>
                  <a:lnTo>
                    <a:pt x="454062" y="1695703"/>
                  </a:lnTo>
                  <a:lnTo>
                    <a:pt x="475815" y="1682203"/>
                  </a:lnTo>
                  <a:lnTo>
                    <a:pt x="487397" y="1675111"/>
                  </a:lnTo>
                  <a:lnTo>
                    <a:pt x="500012" y="1673915"/>
                  </a:lnTo>
                  <a:cubicBezTo>
                    <a:pt x="498567" y="1670671"/>
                    <a:pt x="497122" y="1667428"/>
                    <a:pt x="496039" y="1663825"/>
                  </a:cubicBezTo>
                  <a:close/>
                  <a:moveTo>
                    <a:pt x="307612" y="1595121"/>
                  </a:moveTo>
                  <a:lnTo>
                    <a:pt x="307628" y="1602500"/>
                  </a:lnTo>
                  <a:cubicBezTo>
                    <a:pt x="307628" y="1638566"/>
                    <a:pt x="307628" y="1674632"/>
                    <a:pt x="307628" y="1710698"/>
                  </a:cubicBezTo>
                  <a:cubicBezTo>
                    <a:pt x="307628" y="1733059"/>
                    <a:pt x="299366" y="1774535"/>
                    <a:pt x="335287" y="1775617"/>
                  </a:cubicBezTo>
                  <a:cubicBezTo>
                    <a:pt x="372646" y="1776338"/>
                    <a:pt x="364025" y="1733059"/>
                    <a:pt x="364025" y="1710698"/>
                  </a:cubicBezTo>
                  <a:cubicBezTo>
                    <a:pt x="364025" y="1674632"/>
                    <a:pt x="364025" y="1638566"/>
                    <a:pt x="364025" y="1602500"/>
                  </a:cubicBezTo>
                  <a:lnTo>
                    <a:pt x="364025" y="1596499"/>
                  </a:lnTo>
                  <a:lnTo>
                    <a:pt x="336113" y="1603064"/>
                  </a:lnTo>
                  <a:cubicBezTo>
                    <a:pt x="329381" y="1602996"/>
                    <a:pt x="322706" y="1602105"/>
                    <a:pt x="316739" y="1600262"/>
                  </a:cubicBezTo>
                  <a:close/>
                  <a:moveTo>
                    <a:pt x="307280" y="1438983"/>
                  </a:moveTo>
                  <a:lnTo>
                    <a:pt x="307585" y="1582345"/>
                  </a:lnTo>
                  <a:lnTo>
                    <a:pt x="311407" y="1582363"/>
                  </a:lnTo>
                  <a:cubicBezTo>
                    <a:pt x="316847" y="1587775"/>
                    <a:pt x="327183" y="1589759"/>
                    <a:pt x="337700" y="1589444"/>
                  </a:cubicBezTo>
                  <a:lnTo>
                    <a:pt x="364025" y="1582983"/>
                  </a:lnTo>
                  <a:lnTo>
                    <a:pt x="364025" y="1439159"/>
                  </a:lnTo>
                  <a:lnTo>
                    <a:pt x="360216" y="1440391"/>
                  </a:lnTo>
                  <a:cubicBezTo>
                    <a:pt x="351608" y="1441613"/>
                    <a:pt x="342822" y="1441794"/>
                    <a:pt x="335470" y="1441794"/>
                  </a:cubicBezTo>
                  <a:close/>
                  <a:moveTo>
                    <a:pt x="376354" y="1357152"/>
                  </a:moveTo>
                  <a:lnTo>
                    <a:pt x="368380" y="1360409"/>
                  </a:lnTo>
                  <a:cubicBezTo>
                    <a:pt x="357478" y="1362931"/>
                    <a:pt x="345146" y="1363111"/>
                    <a:pt x="339426" y="1363291"/>
                  </a:cubicBezTo>
                  <a:cubicBezTo>
                    <a:pt x="332099" y="1363471"/>
                    <a:pt x="319409" y="1363741"/>
                    <a:pt x="307881" y="1361625"/>
                  </a:cubicBezTo>
                  <a:lnTo>
                    <a:pt x="297454" y="1358101"/>
                  </a:lnTo>
                  <a:lnTo>
                    <a:pt x="297454" y="1405569"/>
                  </a:lnTo>
                  <a:cubicBezTo>
                    <a:pt x="297454" y="1409916"/>
                    <a:pt x="297454" y="1414626"/>
                    <a:pt x="297454" y="1418610"/>
                  </a:cubicBezTo>
                  <a:cubicBezTo>
                    <a:pt x="297454" y="1423682"/>
                    <a:pt x="297454" y="1419697"/>
                    <a:pt x="297095" y="1419335"/>
                  </a:cubicBezTo>
                  <a:cubicBezTo>
                    <a:pt x="307137" y="1430202"/>
                    <a:pt x="328655" y="1428753"/>
                    <a:pt x="341925" y="1427667"/>
                  </a:cubicBezTo>
                  <a:cubicBezTo>
                    <a:pt x="351250" y="1427304"/>
                    <a:pt x="360574" y="1426218"/>
                    <a:pt x="369540" y="1423682"/>
                  </a:cubicBezTo>
                  <a:cubicBezTo>
                    <a:pt x="370078" y="1423501"/>
                    <a:pt x="372320" y="1422324"/>
                    <a:pt x="374561" y="1421282"/>
                  </a:cubicBezTo>
                  <a:lnTo>
                    <a:pt x="376414" y="1420697"/>
                  </a:lnTo>
                  <a:lnTo>
                    <a:pt x="376892" y="1422912"/>
                  </a:lnTo>
                  <a:cubicBezTo>
                    <a:pt x="376892" y="1421327"/>
                    <a:pt x="377251" y="1418792"/>
                    <a:pt x="379582" y="1419697"/>
                  </a:cubicBezTo>
                  <a:lnTo>
                    <a:pt x="376414" y="1420697"/>
                  </a:lnTo>
                  <a:lnTo>
                    <a:pt x="376354" y="1420422"/>
                  </a:lnTo>
                  <a:cubicBezTo>
                    <a:pt x="375278" y="1415350"/>
                    <a:pt x="376354" y="1409192"/>
                    <a:pt x="376354" y="1404120"/>
                  </a:cubicBezTo>
                  <a:close/>
                  <a:moveTo>
                    <a:pt x="288177" y="1337357"/>
                  </a:moveTo>
                  <a:lnTo>
                    <a:pt x="285417" y="1342051"/>
                  </a:lnTo>
                  <a:lnTo>
                    <a:pt x="289461" y="1338077"/>
                  </a:lnTo>
                  <a:close/>
                  <a:moveTo>
                    <a:pt x="336656" y="1337267"/>
                  </a:moveTo>
                  <a:cubicBezTo>
                    <a:pt x="327184" y="1337087"/>
                    <a:pt x="317599" y="1337515"/>
                    <a:pt x="310160" y="1338820"/>
                  </a:cubicBezTo>
                  <a:lnTo>
                    <a:pt x="300147" y="1343833"/>
                  </a:lnTo>
                  <a:lnTo>
                    <a:pt x="296532" y="1342040"/>
                  </a:lnTo>
                  <a:lnTo>
                    <a:pt x="295781" y="1341619"/>
                  </a:lnTo>
                  <a:lnTo>
                    <a:pt x="297454" y="1343263"/>
                  </a:lnTo>
                  <a:lnTo>
                    <a:pt x="297454" y="1345180"/>
                  </a:lnTo>
                  <a:lnTo>
                    <a:pt x="300147" y="1343833"/>
                  </a:lnTo>
                  <a:lnTo>
                    <a:pt x="310160" y="1348799"/>
                  </a:lnTo>
                  <a:cubicBezTo>
                    <a:pt x="332478" y="1352598"/>
                    <a:pt x="374099" y="1348343"/>
                    <a:pt x="374099" y="1343480"/>
                  </a:cubicBezTo>
                  <a:cubicBezTo>
                    <a:pt x="374099" y="1340419"/>
                    <a:pt x="355601" y="1337627"/>
                    <a:pt x="336656" y="1337267"/>
                  </a:cubicBezTo>
                  <a:close/>
                  <a:moveTo>
                    <a:pt x="332667" y="1295547"/>
                  </a:moveTo>
                  <a:lnTo>
                    <a:pt x="332667" y="1321928"/>
                  </a:lnTo>
                  <a:lnTo>
                    <a:pt x="325965" y="1321928"/>
                  </a:lnTo>
                  <a:lnTo>
                    <a:pt x="327829" y="1323856"/>
                  </a:lnTo>
                  <a:lnTo>
                    <a:pt x="332667" y="1323913"/>
                  </a:lnTo>
                  <a:lnTo>
                    <a:pt x="332667" y="1321928"/>
                  </a:lnTo>
                  <a:lnTo>
                    <a:pt x="343603" y="1321928"/>
                  </a:lnTo>
                  <a:lnTo>
                    <a:pt x="343603" y="1324098"/>
                  </a:lnTo>
                  <a:lnTo>
                    <a:pt x="347910" y="1324407"/>
                  </a:lnTo>
                  <a:lnTo>
                    <a:pt x="350306" y="1321928"/>
                  </a:lnTo>
                  <a:lnTo>
                    <a:pt x="343603" y="1321928"/>
                  </a:lnTo>
                  <a:lnTo>
                    <a:pt x="343603" y="1296069"/>
                  </a:lnTo>
                  <a:lnTo>
                    <a:pt x="342861" y="1296110"/>
                  </a:lnTo>
                  <a:close/>
                  <a:moveTo>
                    <a:pt x="96566" y="1253398"/>
                  </a:moveTo>
                  <a:lnTo>
                    <a:pt x="80769" y="1490765"/>
                  </a:lnTo>
                  <a:cubicBezTo>
                    <a:pt x="73901" y="1587726"/>
                    <a:pt x="67395" y="1685047"/>
                    <a:pt x="60889" y="1782007"/>
                  </a:cubicBezTo>
                  <a:cubicBezTo>
                    <a:pt x="60528" y="1787053"/>
                    <a:pt x="59534" y="1793001"/>
                    <a:pt x="58856" y="1798993"/>
                  </a:cubicBezTo>
                  <a:lnTo>
                    <a:pt x="58731" y="1814921"/>
                  </a:lnTo>
                  <a:lnTo>
                    <a:pt x="58495" y="1814853"/>
                  </a:lnTo>
                  <a:cubicBezTo>
                    <a:pt x="56281" y="1814718"/>
                    <a:pt x="55468" y="1816069"/>
                    <a:pt x="58359" y="1821296"/>
                  </a:cubicBezTo>
                  <a:cubicBezTo>
                    <a:pt x="57637" y="1819854"/>
                    <a:pt x="59082" y="1817331"/>
                    <a:pt x="58721" y="1816249"/>
                  </a:cubicBezTo>
                  <a:lnTo>
                    <a:pt x="58731" y="1814921"/>
                  </a:lnTo>
                  <a:lnTo>
                    <a:pt x="67034" y="1817331"/>
                  </a:lnTo>
                  <a:lnTo>
                    <a:pt x="73606" y="1818374"/>
                  </a:lnTo>
                  <a:lnTo>
                    <a:pt x="72455" y="1826702"/>
                  </a:lnTo>
                  <a:cubicBezTo>
                    <a:pt x="75166" y="1820755"/>
                    <a:pt x="76702" y="1819223"/>
                    <a:pt x="76115" y="1818773"/>
                  </a:cubicBezTo>
                  <a:lnTo>
                    <a:pt x="73606" y="1818374"/>
                  </a:lnTo>
                  <a:lnTo>
                    <a:pt x="76883" y="1794668"/>
                  </a:lnTo>
                  <a:cubicBezTo>
                    <a:pt x="76793" y="1782458"/>
                    <a:pt x="75889" y="1770112"/>
                    <a:pt x="76431" y="1761822"/>
                  </a:cubicBezTo>
                  <a:lnTo>
                    <a:pt x="110400" y="1260104"/>
                  </a:lnTo>
                  <a:lnTo>
                    <a:pt x="106948" y="1259202"/>
                  </a:lnTo>
                  <a:close/>
                  <a:moveTo>
                    <a:pt x="587621" y="1253107"/>
                  </a:moveTo>
                  <a:lnTo>
                    <a:pt x="578054" y="1259202"/>
                  </a:lnTo>
                  <a:lnTo>
                    <a:pt x="573810" y="1260314"/>
                  </a:lnTo>
                  <a:lnTo>
                    <a:pt x="589697" y="1497974"/>
                  </a:lnTo>
                  <a:cubicBezTo>
                    <a:pt x="596203" y="1594574"/>
                    <a:pt x="602709" y="1691174"/>
                    <a:pt x="609215" y="1787774"/>
                  </a:cubicBezTo>
                  <a:lnTo>
                    <a:pt x="611151" y="1818345"/>
                  </a:lnTo>
                  <a:lnTo>
                    <a:pt x="607815" y="1818908"/>
                  </a:lnTo>
                  <a:cubicBezTo>
                    <a:pt x="607047" y="1819313"/>
                    <a:pt x="608492" y="1820755"/>
                    <a:pt x="611745" y="1826702"/>
                  </a:cubicBezTo>
                  <a:cubicBezTo>
                    <a:pt x="611384" y="1825621"/>
                    <a:pt x="611745" y="1823098"/>
                    <a:pt x="611384" y="1822017"/>
                  </a:cubicBezTo>
                  <a:lnTo>
                    <a:pt x="611151" y="1818345"/>
                  </a:lnTo>
                  <a:lnTo>
                    <a:pt x="617167" y="1817331"/>
                  </a:lnTo>
                  <a:cubicBezTo>
                    <a:pt x="622950" y="1815529"/>
                    <a:pt x="630901" y="1810843"/>
                    <a:pt x="625841" y="1821296"/>
                  </a:cubicBezTo>
                  <a:cubicBezTo>
                    <a:pt x="632347" y="1808320"/>
                    <a:pt x="622227" y="1769752"/>
                    <a:pt x="621504" y="1755694"/>
                  </a:cubicBezTo>
                  <a:close/>
                  <a:moveTo>
                    <a:pt x="343274" y="1250099"/>
                  </a:moveTo>
                  <a:lnTo>
                    <a:pt x="340266" y="1250133"/>
                  </a:lnTo>
                  <a:lnTo>
                    <a:pt x="341604" y="1250272"/>
                  </a:lnTo>
                  <a:close/>
                  <a:moveTo>
                    <a:pt x="582880" y="1210291"/>
                  </a:moveTo>
                  <a:lnTo>
                    <a:pt x="538698" y="1226672"/>
                  </a:lnTo>
                  <a:lnTo>
                    <a:pt x="544479" y="1225218"/>
                  </a:lnTo>
                  <a:cubicBezTo>
                    <a:pt x="554858" y="1222327"/>
                    <a:pt x="566104" y="1218719"/>
                    <a:pt x="576584" y="1214147"/>
                  </a:cubicBezTo>
                  <a:close/>
                  <a:moveTo>
                    <a:pt x="619200" y="1197560"/>
                  </a:moveTo>
                  <a:lnTo>
                    <a:pt x="603549" y="1213005"/>
                  </a:lnTo>
                  <a:cubicBezTo>
                    <a:pt x="595003" y="1218680"/>
                    <a:pt x="585490" y="1223201"/>
                    <a:pt x="576584" y="1226966"/>
                  </a:cubicBezTo>
                  <a:cubicBezTo>
                    <a:pt x="522967" y="1250272"/>
                    <a:pt x="462153" y="1257802"/>
                    <a:pt x="404217" y="1261746"/>
                  </a:cubicBezTo>
                  <a:cubicBezTo>
                    <a:pt x="306339" y="1268200"/>
                    <a:pt x="169237" y="1270710"/>
                    <a:pt x="82514" y="1214775"/>
                  </a:cubicBezTo>
                  <a:lnTo>
                    <a:pt x="67231" y="1202338"/>
                  </a:lnTo>
                  <a:lnTo>
                    <a:pt x="67239" y="1202585"/>
                  </a:lnTo>
                  <a:cubicBezTo>
                    <a:pt x="68770" y="1211902"/>
                    <a:pt x="72371" y="1220502"/>
                    <a:pt x="80655" y="1228385"/>
                  </a:cubicBezTo>
                  <a:cubicBezTo>
                    <a:pt x="89300" y="1236806"/>
                    <a:pt x="101005" y="1243077"/>
                    <a:pt x="113386" y="1248049"/>
                  </a:cubicBezTo>
                  <a:lnTo>
                    <a:pt x="116816" y="1249156"/>
                  </a:lnTo>
                  <a:lnTo>
                    <a:pt x="118177" y="1247915"/>
                  </a:lnTo>
                  <a:lnTo>
                    <a:pt x="120431" y="1250322"/>
                  </a:lnTo>
                  <a:lnTo>
                    <a:pt x="150169" y="1259919"/>
                  </a:lnTo>
                  <a:lnTo>
                    <a:pt x="325424" y="1280451"/>
                  </a:lnTo>
                  <a:lnTo>
                    <a:pt x="326141" y="1279699"/>
                  </a:lnTo>
                  <a:lnTo>
                    <a:pt x="327039" y="1280640"/>
                  </a:lnTo>
                  <a:lnTo>
                    <a:pt x="342861" y="1282494"/>
                  </a:lnTo>
                  <a:cubicBezTo>
                    <a:pt x="407332" y="1282852"/>
                    <a:pt x="473604" y="1277477"/>
                    <a:pt x="535554" y="1259919"/>
                  </a:cubicBezTo>
                  <a:lnTo>
                    <a:pt x="562629" y="1251322"/>
                  </a:lnTo>
                  <a:lnTo>
                    <a:pt x="565978" y="1247915"/>
                  </a:lnTo>
                  <a:lnTo>
                    <a:pt x="567894" y="1249651"/>
                  </a:lnTo>
                  <a:lnTo>
                    <a:pt x="572516" y="1248183"/>
                  </a:lnTo>
                  <a:cubicBezTo>
                    <a:pt x="584897" y="1243256"/>
                    <a:pt x="596603" y="1236985"/>
                    <a:pt x="605427" y="1228385"/>
                  </a:cubicBezTo>
                  <a:cubicBezTo>
                    <a:pt x="613891" y="1220144"/>
                    <a:pt x="617763" y="1210827"/>
                    <a:pt x="619249" y="1200749"/>
                  </a:cubicBezTo>
                  <a:close/>
                  <a:moveTo>
                    <a:pt x="70115" y="1181380"/>
                  </a:moveTo>
                  <a:lnTo>
                    <a:pt x="78000" y="1196942"/>
                  </a:lnTo>
                  <a:cubicBezTo>
                    <a:pt x="100147" y="1217195"/>
                    <a:pt x="146837" y="1227414"/>
                    <a:pt x="165999" y="1231986"/>
                  </a:cubicBezTo>
                  <a:lnTo>
                    <a:pt x="181381" y="1233588"/>
                  </a:lnTo>
                  <a:lnTo>
                    <a:pt x="143377" y="1223468"/>
                  </a:lnTo>
                  <a:cubicBezTo>
                    <a:pt x="124740" y="1216866"/>
                    <a:pt x="106930" y="1208671"/>
                    <a:pt x="90449" y="1198495"/>
                  </a:cubicBezTo>
                  <a:close/>
                  <a:moveTo>
                    <a:pt x="186711" y="1171357"/>
                  </a:moveTo>
                  <a:lnTo>
                    <a:pt x="185585" y="1173949"/>
                  </a:lnTo>
                  <a:cubicBezTo>
                    <a:pt x="185585" y="1178970"/>
                    <a:pt x="187661" y="1183369"/>
                    <a:pt x="191346" y="1187223"/>
                  </a:cubicBezTo>
                  <a:lnTo>
                    <a:pt x="205793" y="1196598"/>
                  </a:lnTo>
                  <a:lnTo>
                    <a:pt x="269576" y="1204556"/>
                  </a:lnTo>
                  <a:lnTo>
                    <a:pt x="241335" y="1194093"/>
                  </a:lnTo>
                  <a:cubicBezTo>
                    <a:pt x="233671" y="1189101"/>
                    <a:pt x="228775" y="1182550"/>
                    <a:pt x="228775" y="1173937"/>
                  </a:cubicBezTo>
                  <a:lnTo>
                    <a:pt x="229266" y="1172356"/>
                  </a:lnTo>
                  <a:close/>
                  <a:moveTo>
                    <a:pt x="397967" y="1167975"/>
                  </a:moveTo>
                  <a:lnTo>
                    <a:pt x="402466" y="1171868"/>
                  </a:lnTo>
                  <a:lnTo>
                    <a:pt x="401361" y="1173656"/>
                  </a:lnTo>
                  <a:close/>
                  <a:moveTo>
                    <a:pt x="397469" y="1167142"/>
                  </a:moveTo>
                  <a:lnTo>
                    <a:pt x="397967" y="1167975"/>
                  </a:lnTo>
                  <a:lnTo>
                    <a:pt x="397193" y="1167305"/>
                  </a:lnTo>
                  <a:close/>
                  <a:moveTo>
                    <a:pt x="130316" y="1152484"/>
                  </a:moveTo>
                  <a:lnTo>
                    <a:pt x="123832" y="1156049"/>
                  </a:lnTo>
                  <a:lnTo>
                    <a:pt x="116483" y="1169447"/>
                  </a:lnTo>
                  <a:lnTo>
                    <a:pt x="172030" y="1188256"/>
                  </a:lnTo>
                  <a:lnTo>
                    <a:pt x="167222" y="1173949"/>
                  </a:lnTo>
                  <a:lnTo>
                    <a:pt x="169801" y="1166296"/>
                  </a:lnTo>
                  <a:close/>
                  <a:moveTo>
                    <a:pt x="355466" y="1152134"/>
                  </a:moveTo>
                  <a:cubicBezTo>
                    <a:pt x="364718" y="1152356"/>
                    <a:pt x="375387" y="1153268"/>
                    <a:pt x="384284" y="1156135"/>
                  </a:cubicBezTo>
                  <a:lnTo>
                    <a:pt x="397193" y="1167305"/>
                  </a:lnTo>
                  <a:lnTo>
                    <a:pt x="389500" y="1171868"/>
                  </a:lnTo>
                  <a:lnTo>
                    <a:pt x="387605" y="1173667"/>
                  </a:lnTo>
                  <a:lnTo>
                    <a:pt x="384391" y="1170550"/>
                  </a:lnTo>
                  <a:cubicBezTo>
                    <a:pt x="365089" y="1161041"/>
                    <a:pt x="299463" y="1165415"/>
                    <a:pt x="299463" y="1173686"/>
                  </a:cubicBezTo>
                  <a:cubicBezTo>
                    <a:pt x="299463" y="1181957"/>
                    <a:pt x="365089" y="1186052"/>
                    <a:pt x="384391" y="1176718"/>
                  </a:cubicBezTo>
                  <a:lnTo>
                    <a:pt x="387605" y="1173667"/>
                  </a:lnTo>
                  <a:lnTo>
                    <a:pt x="389500" y="1175504"/>
                  </a:lnTo>
                  <a:cubicBezTo>
                    <a:pt x="390401" y="1179685"/>
                    <a:pt x="394182" y="1180866"/>
                    <a:pt x="397469" y="1179957"/>
                  </a:cubicBezTo>
                  <a:lnTo>
                    <a:pt x="401361" y="1173656"/>
                  </a:lnTo>
                  <a:lnTo>
                    <a:pt x="402466" y="1175504"/>
                  </a:lnTo>
                  <a:cubicBezTo>
                    <a:pt x="396703" y="1197680"/>
                    <a:pt x="352405" y="1195862"/>
                    <a:pt x="335838" y="1195135"/>
                  </a:cubicBezTo>
                  <a:cubicBezTo>
                    <a:pt x="323593" y="1194408"/>
                    <a:pt x="284337" y="1193318"/>
                    <a:pt x="284337" y="1173686"/>
                  </a:cubicBezTo>
                  <a:cubicBezTo>
                    <a:pt x="284337" y="1152600"/>
                    <a:pt x="326834" y="1152600"/>
                    <a:pt x="339800" y="1152236"/>
                  </a:cubicBezTo>
                  <a:cubicBezTo>
                    <a:pt x="343761" y="1152145"/>
                    <a:pt x="349299" y="1151986"/>
                    <a:pt x="355466" y="1152134"/>
                  </a:cubicBezTo>
                  <a:close/>
                  <a:moveTo>
                    <a:pt x="94899" y="1139556"/>
                  </a:moveTo>
                  <a:lnTo>
                    <a:pt x="77201" y="1150508"/>
                  </a:lnTo>
                  <a:lnTo>
                    <a:pt x="69522" y="1165999"/>
                  </a:lnTo>
                  <a:lnTo>
                    <a:pt x="73517" y="1170039"/>
                  </a:lnTo>
                  <a:lnTo>
                    <a:pt x="104935" y="1188761"/>
                  </a:lnTo>
                  <a:lnTo>
                    <a:pt x="100187" y="1174232"/>
                  </a:lnTo>
                  <a:lnTo>
                    <a:pt x="102304" y="1167810"/>
                  </a:lnTo>
                  <a:lnTo>
                    <a:pt x="79038" y="1159307"/>
                  </a:lnTo>
                  <a:cubicBezTo>
                    <a:pt x="77962" y="1158582"/>
                    <a:pt x="79038" y="1156769"/>
                    <a:pt x="80114" y="1157131"/>
                  </a:cubicBezTo>
                  <a:lnTo>
                    <a:pt x="103243" y="1164963"/>
                  </a:lnTo>
                  <a:lnTo>
                    <a:pt x="105943" y="1156772"/>
                  </a:lnTo>
                  <a:lnTo>
                    <a:pt x="115906" y="1147443"/>
                  </a:lnTo>
                  <a:lnTo>
                    <a:pt x="98216" y="1141255"/>
                  </a:lnTo>
                  <a:close/>
                  <a:moveTo>
                    <a:pt x="360612" y="1133419"/>
                  </a:moveTo>
                  <a:cubicBezTo>
                    <a:pt x="354233" y="1133391"/>
                    <a:pt x="348922" y="1133425"/>
                    <a:pt x="345096" y="1133425"/>
                  </a:cubicBezTo>
                  <a:cubicBezTo>
                    <a:pt x="325112" y="1133425"/>
                    <a:pt x="245379" y="1133627"/>
                    <a:pt x="206762" y="1150672"/>
                  </a:cubicBezTo>
                  <a:lnTo>
                    <a:pt x="200428" y="1154783"/>
                  </a:lnTo>
                  <a:lnTo>
                    <a:pt x="234707" y="1159967"/>
                  </a:lnTo>
                  <a:lnTo>
                    <a:pt x="242475" y="1152960"/>
                  </a:lnTo>
                  <a:cubicBezTo>
                    <a:pt x="267539" y="1137626"/>
                    <a:pt x="319688" y="1137490"/>
                    <a:pt x="335858" y="1136946"/>
                  </a:cubicBezTo>
                  <a:cubicBezTo>
                    <a:pt x="364965" y="1136583"/>
                    <a:pt x="447614" y="1132957"/>
                    <a:pt x="458035" y="1172124"/>
                  </a:cubicBezTo>
                  <a:lnTo>
                    <a:pt x="456933" y="1173907"/>
                  </a:lnTo>
                  <a:lnTo>
                    <a:pt x="453049" y="1167409"/>
                  </a:lnTo>
                  <a:cubicBezTo>
                    <a:pt x="449770" y="1166503"/>
                    <a:pt x="445997" y="1167772"/>
                    <a:pt x="445099" y="1172124"/>
                  </a:cubicBezTo>
                  <a:lnTo>
                    <a:pt x="443468" y="1173936"/>
                  </a:lnTo>
                  <a:lnTo>
                    <a:pt x="433589" y="1162940"/>
                  </a:lnTo>
                  <a:cubicBezTo>
                    <a:pt x="403128" y="1145098"/>
                    <a:pt x="322136" y="1144432"/>
                    <a:pt x="278341" y="1155453"/>
                  </a:cubicBezTo>
                  <a:lnTo>
                    <a:pt x="257327" y="1163388"/>
                  </a:lnTo>
                  <a:lnTo>
                    <a:pt x="273470" y="1165829"/>
                  </a:lnTo>
                  <a:cubicBezTo>
                    <a:pt x="277779" y="1166191"/>
                    <a:pt x="279216" y="1172695"/>
                    <a:pt x="274547" y="1173418"/>
                  </a:cubicBezTo>
                  <a:lnTo>
                    <a:pt x="250086" y="1172844"/>
                  </a:lnTo>
                  <a:lnTo>
                    <a:pt x="249257" y="1173937"/>
                  </a:lnTo>
                  <a:cubicBezTo>
                    <a:pt x="249257" y="1200910"/>
                    <a:pt x="390944" y="1209835"/>
                    <a:pt x="433589" y="1184920"/>
                  </a:cubicBezTo>
                  <a:lnTo>
                    <a:pt x="443468" y="1173936"/>
                  </a:lnTo>
                  <a:lnTo>
                    <a:pt x="445099" y="1175751"/>
                  </a:lnTo>
                  <a:cubicBezTo>
                    <a:pt x="445997" y="1179921"/>
                    <a:pt x="449770" y="1181100"/>
                    <a:pt x="453049" y="1180193"/>
                  </a:cubicBezTo>
                  <a:lnTo>
                    <a:pt x="456933" y="1173907"/>
                  </a:lnTo>
                  <a:lnTo>
                    <a:pt x="458035" y="1175751"/>
                  </a:lnTo>
                  <a:cubicBezTo>
                    <a:pt x="447255" y="1216731"/>
                    <a:pt x="357060" y="1212017"/>
                    <a:pt x="327594" y="1210566"/>
                  </a:cubicBezTo>
                  <a:lnTo>
                    <a:pt x="307943" y="1209599"/>
                  </a:lnTo>
                  <a:lnTo>
                    <a:pt x="307943" y="1211881"/>
                  </a:lnTo>
                  <a:lnTo>
                    <a:pt x="236935" y="1204708"/>
                  </a:lnTo>
                  <a:lnTo>
                    <a:pt x="255349" y="1209274"/>
                  </a:lnTo>
                  <a:cubicBezTo>
                    <a:pt x="291896" y="1214384"/>
                    <a:pt x="331773" y="1214474"/>
                    <a:pt x="345096" y="1214474"/>
                  </a:cubicBezTo>
                  <a:cubicBezTo>
                    <a:pt x="371561" y="1214474"/>
                    <a:pt x="471356" y="1216121"/>
                    <a:pt x="500957" y="1186742"/>
                  </a:cubicBezTo>
                  <a:lnTo>
                    <a:pt x="507948" y="1173948"/>
                  </a:lnTo>
                  <a:lnTo>
                    <a:pt x="508927" y="1175742"/>
                  </a:lnTo>
                  <a:cubicBezTo>
                    <a:pt x="509827" y="1180046"/>
                    <a:pt x="513518" y="1181301"/>
                    <a:pt x="516804" y="1180405"/>
                  </a:cubicBezTo>
                  <a:lnTo>
                    <a:pt x="521066" y="1173949"/>
                  </a:lnTo>
                  <a:lnTo>
                    <a:pt x="522250" y="1175742"/>
                  </a:lnTo>
                  <a:cubicBezTo>
                    <a:pt x="512168" y="1234198"/>
                    <a:pt x="366700" y="1228819"/>
                    <a:pt x="328533" y="1227743"/>
                  </a:cubicBezTo>
                  <a:cubicBezTo>
                    <a:pt x="305578" y="1226936"/>
                    <a:pt x="226521" y="1226331"/>
                    <a:pt x="188275" y="1204141"/>
                  </a:cubicBezTo>
                  <a:lnTo>
                    <a:pt x="178158" y="1195534"/>
                  </a:lnTo>
                  <a:lnTo>
                    <a:pt x="114863" y="1172400"/>
                  </a:lnTo>
                  <a:lnTo>
                    <a:pt x="113859" y="1174232"/>
                  </a:lnTo>
                  <a:cubicBezTo>
                    <a:pt x="113859" y="1203514"/>
                    <a:pt x="181139" y="1215805"/>
                    <a:pt x="200927" y="1219782"/>
                  </a:cubicBezTo>
                  <a:cubicBezTo>
                    <a:pt x="247699" y="1230266"/>
                    <a:pt x="296270" y="1233519"/>
                    <a:pt x="344122" y="1233519"/>
                  </a:cubicBezTo>
                  <a:cubicBezTo>
                    <a:pt x="391614" y="1233519"/>
                    <a:pt x="440186" y="1230266"/>
                    <a:pt x="486958" y="1219782"/>
                  </a:cubicBezTo>
                  <a:cubicBezTo>
                    <a:pt x="508905" y="1215082"/>
                    <a:pt x="570428" y="1204237"/>
                    <a:pt x="574026" y="1174232"/>
                  </a:cubicBezTo>
                  <a:cubicBezTo>
                    <a:pt x="575106" y="1182908"/>
                    <a:pt x="588777" y="1182908"/>
                    <a:pt x="587698" y="1174232"/>
                  </a:cubicBezTo>
                  <a:cubicBezTo>
                    <a:pt x="586889" y="1180920"/>
                    <a:pt x="584483" y="1186681"/>
                    <a:pt x="580980" y="1191691"/>
                  </a:cubicBezTo>
                  <a:lnTo>
                    <a:pt x="567795" y="1204537"/>
                  </a:lnTo>
                  <a:lnTo>
                    <a:pt x="575388" y="1202441"/>
                  </a:lnTo>
                  <a:lnTo>
                    <a:pt x="614412" y="1178381"/>
                  </a:lnTo>
                  <a:lnTo>
                    <a:pt x="617247" y="1173182"/>
                  </a:lnTo>
                  <a:lnTo>
                    <a:pt x="618846" y="1174556"/>
                  </a:lnTo>
                  <a:lnTo>
                    <a:pt x="618804" y="1171843"/>
                  </a:lnTo>
                  <a:lnTo>
                    <a:pt x="617247" y="1173182"/>
                  </a:lnTo>
                  <a:cubicBezTo>
                    <a:pt x="616347" y="1163500"/>
                    <a:pt x="611129" y="1155343"/>
                    <a:pt x="603348" y="1148446"/>
                  </a:cubicBezTo>
                  <a:lnTo>
                    <a:pt x="589220" y="1140162"/>
                  </a:lnTo>
                  <a:lnTo>
                    <a:pt x="585840" y="1141737"/>
                  </a:lnTo>
                  <a:lnTo>
                    <a:pt x="569980" y="1145917"/>
                  </a:lnTo>
                  <a:lnTo>
                    <a:pt x="580980" y="1156620"/>
                  </a:lnTo>
                  <a:cubicBezTo>
                    <a:pt x="584483" y="1161647"/>
                    <a:pt x="586889" y="1167454"/>
                    <a:pt x="587698" y="1174232"/>
                  </a:cubicBezTo>
                  <a:cubicBezTo>
                    <a:pt x="588777" y="1165556"/>
                    <a:pt x="575106" y="1165556"/>
                    <a:pt x="574026" y="1174232"/>
                  </a:cubicBezTo>
                  <a:cubicBezTo>
                    <a:pt x="573127" y="1166279"/>
                    <a:pt x="568292" y="1159658"/>
                    <a:pt x="561186" y="1154128"/>
                  </a:cubicBezTo>
                  <a:lnTo>
                    <a:pt x="553590" y="1150236"/>
                  </a:lnTo>
                  <a:lnTo>
                    <a:pt x="527292" y="1157166"/>
                  </a:lnTo>
                  <a:lnTo>
                    <a:pt x="515818" y="1159263"/>
                  </a:lnTo>
                  <a:lnTo>
                    <a:pt x="522250" y="1172156"/>
                  </a:lnTo>
                  <a:lnTo>
                    <a:pt x="521066" y="1173949"/>
                  </a:lnTo>
                  <a:lnTo>
                    <a:pt x="516804" y="1167494"/>
                  </a:lnTo>
                  <a:cubicBezTo>
                    <a:pt x="513518" y="1166598"/>
                    <a:pt x="509827" y="1167853"/>
                    <a:pt x="508927" y="1172156"/>
                  </a:cubicBezTo>
                  <a:lnTo>
                    <a:pt x="507948" y="1173948"/>
                  </a:lnTo>
                  <a:lnTo>
                    <a:pt x="501379" y="1161902"/>
                  </a:lnTo>
                  <a:lnTo>
                    <a:pt x="472602" y="1167162"/>
                  </a:lnTo>
                  <a:cubicBezTo>
                    <a:pt x="470797" y="1167522"/>
                    <a:pt x="470075" y="1164642"/>
                    <a:pt x="471880" y="1163922"/>
                  </a:cubicBezTo>
                  <a:lnTo>
                    <a:pt x="495189" y="1157383"/>
                  </a:lnTo>
                  <a:lnTo>
                    <a:pt x="484443" y="1150370"/>
                  </a:lnTo>
                  <a:cubicBezTo>
                    <a:pt x="451136" y="1135240"/>
                    <a:pt x="392512" y="1133559"/>
                    <a:pt x="360612" y="1133419"/>
                  </a:cubicBezTo>
                  <a:close/>
                  <a:moveTo>
                    <a:pt x="335847" y="1114944"/>
                  </a:moveTo>
                  <a:cubicBezTo>
                    <a:pt x="288715" y="1115306"/>
                    <a:pt x="241223" y="1119282"/>
                    <a:pt x="195170" y="1129766"/>
                  </a:cubicBezTo>
                  <a:cubicBezTo>
                    <a:pt x="185456" y="1132116"/>
                    <a:pt x="165128" y="1136183"/>
                    <a:pt x="147229" y="1143187"/>
                  </a:cubicBezTo>
                  <a:lnTo>
                    <a:pt x="143620" y="1145171"/>
                  </a:lnTo>
                  <a:lnTo>
                    <a:pt x="149212" y="1147037"/>
                  </a:lnTo>
                  <a:lnTo>
                    <a:pt x="178978" y="1151539"/>
                  </a:lnTo>
                  <a:lnTo>
                    <a:pt x="189315" y="1143052"/>
                  </a:lnTo>
                  <a:cubicBezTo>
                    <a:pt x="229874" y="1120492"/>
                    <a:pt x="314130" y="1120425"/>
                    <a:pt x="336814" y="1120156"/>
                  </a:cubicBezTo>
                  <a:cubicBezTo>
                    <a:pt x="364630" y="1119887"/>
                    <a:pt x="449561" y="1117399"/>
                    <a:pt x="494390" y="1140076"/>
                  </a:cubicBezTo>
                  <a:lnTo>
                    <a:pt x="511767" y="1152732"/>
                  </a:lnTo>
                  <a:lnTo>
                    <a:pt x="541942" y="1144267"/>
                  </a:lnTo>
                  <a:lnTo>
                    <a:pt x="534719" y="1140566"/>
                  </a:lnTo>
                  <a:cubicBezTo>
                    <a:pt x="514751" y="1133381"/>
                    <a:pt x="492355" y="1129585"/>
                    <a:pt x="480841" y="1127235"/>
                  </a:cubicBezTo>
                  <a:cubicBezTo>
                    <a:pt x="433349" y="1117475"/>
                    <a:pt x="384058" y="1114583"/>
                    <a:pt x="335847" y="1114944"/>
                  </a:cubicBezTo>
                  <a:close/>
                  <a:moveTo>
                    <a:pt x="243588" y="1107107"/>
                  </a:moveTo>
                  <a:lnTo>
                    <a:pt x="160241" y="1116170"/>
                  </a:lnTo>
                  <a:cubicBezTo>
                    <a:pt x="154034" y="1117784"/>
                    <a:pt x="145038" y="1119980"/>
                    <a:pt x="135035" y="1122910"/>
                  </a:cubicBezTo>
                  <a:lnTo>
                    <a:pt x="109573" y="1131991"/>
                  </a:lnTo>
                  <a:lnTo>
                    <a:pt x="117127" y="1135558"/>
                  </a:lnTo>
                  <a:lnTo>
                    <a:pt x="128183" y="1139705"/>
                  </a:lnTo>
                  <a:lnTo>
                    <a:pt x="154515" y="1127235"/>
                  </a:lnTo>
                  <a:close/>
                  <a:moveTo>
                    <a:pt x="440916" y="1106303"/>
                  </a:moveTo>
                  <a:lnTo>
                    <a:pt x="533370" y="1127235"/>
                  </a:lnTo>
                  <a:lnTo>
                    <a:pt x="558949" y="1139496"/>
                  </a:lnTo>
                  <a:lnTo>
                    <a:pt x="575824" y="1134762"/>
                  </a:lnTo>
                  <a:lnTo>
                    <a:pt x="578001" y="1133583"/>
                  </a:lnTo>
                  <a:lnTo>
                    <a:pt x="574065" y="1131275"/>
                  </a:lnTo>
                  <a:cubicBezTo>
                    <a:pt x="551755" y="1121997"/>
                    <a:pt x="526205" y="1116708"/>
                    <a:pt x="511452" y="1113302"/>
                  </a:cubicBezTo>
                  <a:close/>
                  <a:moveTo>
                    <a:pt x="341604" y="1096450"/>
                  </a:moveTo>
                  <a:lnTo>
                    <a:pt x="257246" y="1105622"/>
                  </a:lnTo>
                  <a:lnTo>
                    <a:pt x="344122" y="1101207"/>
                  </a:lnTo>
                  <a:lnTo>
                    <a:pt x="437446" y="1105959"/>
                  </a:lnTo>
                  <a:close/>
                  <a:moveTo>
                    <a:pt x="46266" y="1005816"/>
                  </a:moveTo>
                  <a:cubicBezTo>
                    <a:pt x="60619" y="1019560"/>
                    <a:pt x="76228" y="1028784"/>
                    <a:pt x="92868" y="1035928"/>
                  </a:cubicBezTo>
                  <a:lnTo>
                    <a:pt x="115678" y="1043547"/>
                  </a:lnTo>
                  <a:lnTo>
                    <a:pt x="144907" y="1034124"/>
                  </a:lnTo>
                  <a:cubicBezTo>
                    <a:pt x="165136" y="1030266"/>
                    <a:pt x="185770" y="1028024"/>
                    <a:pt x="205773" y="1024974"/>
                  </a:cubicBezTo>
                  <a:cubicBezTo>
                    <a:pt x="245419" y="1019233"/>
                    <a:pt x="284704" y="1014209"/>
                    <a:pt x="324350" y="1011698"/>
                  </a:cubicBezTo>
                  <a:cubicBezTo>
                    <a:pt x="363816" y="1009186"/>
                    <a:pt x="405264" y="1007751"/>
                    <a:pt x="446037" y="1010980"/>
                  </a:cubicBezTo>
                  <a:cubicBezTo>
                    <a:pt x="486809" y="1014209"/>
                    <a:pt x="526906" y="1022104"/>
                    <a:pt x="563668" y="1038250"/>
                  </a:cubicBezTo>
                  <a:cubicBezTo>
                    <a:pt x="566552" y="1039327"/>
                    <a:pt x="564389" y="1042915"/>
                    <a:pt x="561866" y="1042556"/>
                  </a:cubicBezTo>
                  <a:cubicBezTo>
                    <a:pt x="481854" y="1029280"/>
                    <a:pt x="406165" y="1018874"/>
                    <a:pt x="324350" y="1024256"/>
                  </a:cubicBezTo>
                  <a:cubicBezTo>
                    <a:pt x="286326" y="1026768"/>
                    <a:pt x="245419" y="1028921"/>
                    <a:pt x="204962" y="1033496"/>
                  </a:cubicBezTo>
                  <a:lnTo>
                    <a:pt x="130811" y="1048602"/>
                  </a:lnTo>
                  <a:lnTo>
                    <a:pt x="145659" y="1053561"/>
                  </a:lnTo>
                  <a:cubicBezTo>
                    <a:pt x="147453" y="1054285"/>
                    <a:pt x="147094" y="1057178"/>
                    <a:pt x="145300" y="1057178"/>
                  </a:cubicBezTo>
                  <a:lnTo>
                    <a:pt x="118178" y="1051176"/>
                  </a:lnTo>
                  <a:lnTo>
                    <a:pt x="88276" y="1057267"/>
                  </a:lnTo>
                  <a:cubicBezTo>
                    <a:pt x="85753" y="1057985"/>
                    <a:pt x="84312" y="1054038"/>
                    <a:pt x="86474" y="1052962"/>
                  </a:cubicBezTo>
                  <a:lnTo>
                    <a:pt x="102665" y="1047742"/>
                  </a:lnTo>
                  <a:lnTo>
                    <a:pt x="89324" y="1044790"/>
                  </a:lnTo>
                  <a:cubicBezTo>
                    <a:pt x="72101" y="1035566"/>
                    <a:pt x="56672" y="1022273"/>
                    <a:pt x="44113" y="1007986"/>
                  </a:cubicBezTo>
                  <a:cubicBezTo>
                    <a:pt x="43037" y="1006901"/>
                    <a:pt x="44831" y="1004369"/>
                    <a:pt x="46266" y="1005816"/>
                  </a:cubicBezTo>
                  <a:close/>
                  <a:moveTo>
                    <a:pt x="58184" y="954387"/>
                  </a:moveTo>
                  <a:cubicBezTo>
                    <a:pt x="59531" y="954478"/>
                    <a:pt x="60698" y="955387"/>
                    <a:pt x="60518" y="957205"/>
                  </a:cubicBezTo>
                  <a:cubicBezTo>
                    <a:pt x="58005" y="974659"/>
                    <a:pt x="81345" y="984476"/>
                    <a:pt x="93913" y="990294"/>
                  </a:cubicBezTo>
                  <a:cubicBezTo>
                    <a:pt x="107917" y="997203"/>
                    <a:pt x="123357" y="1003021"/>
                    <a:pt x="136284" y="1011748"/>
                  </a:cubicBezTo>
                  <a:cubicBezTo>
                    <a:pt x="139516" y="1013930"/>
                    <a:pt x="137361" y="1018293"/>
                    <a:pt x="133770" y="1017566"/>
                  </a:cubicBezTo>
                  <a:cubicBezTo>
                    <a:pt x="112585" y="1014293"/>
                    <a:pt x="88526" y="1001930"/>
                    <a:pt x="70572" y="989931"/>
                  </a:cubicBezTo>
                  <a:cubicBezTo>
                    <a:pt x="59082" y="981931"/>
                    <a:pt x="49387" y="971023"/>
                    <a:pt x="54773" y="956478"/>
                  </a:cubicBezTo>
                  <a:cubicBezTo>
                    <a:pt x="55312" y="955023"/>
                    <a:pt x="56838" y="954296"/>
                    <a:pt x="58184" y="954387"/>
                  </a:cubicBezTo>
                  <a:close/>
                  <a:moveTo>
                    <a:pt x="72895" y="904418"/>
                  </a:moveTo>
                  <a:cubicBezTo>
                    <a:pt x="74240" y="903279"/>
                    <a:pt x="76124" y="903005"/>
                    <a:pt x="77559" y="904829"/>
                  </a:cubicBezTo>
                  <a:cubicBezTo>
                    <a:pt x="84375" y="913581"/>
                    <a:pt x="92626" y="921969"/>
                    <a:pt x="102313" y="927440"/>
                  </a:cubicBezTo>
                  <a:cubicBezTo>
                    <a:pt x="111999" y="932910"/>
                    <a:pt x="122403" y="934004"/>
                    <a:pt x="131372" y="940204"/>
                  </a:cubicBezTo>
                  <a:cubicBezTo>
                    <a:pt x="133166" y="941663"/>
                    <a:pt x="132807" y="944216"/>
                    <a:pt x="130655" y="945310"/>
                  </a:cubicBezTo>
                  <a:cubicBezTo>
                    <a:pt x="107694" y="954792"/>
                    <a:pt x="80070" y="928534"/>
                    <a:pt x="71460" y="909205"/>
                  </a:cubicBezTo>
                  <a:cubicBezTo>
                    <a:pt x="70742" y="907564"/>
                    <a:pt x="71550" y="905558"/>
                    <a:pt x="72895" y="904418"/>
                  </a:cubicBezTo>
                  <a:close/>
                  <a:moveTo>
                    <a:pt x="85770" y="859938"/>
                  </a:moveTo>
                  <a:cubicBezTo>
                    <a:pt x="87552" y="858162"/>
                    <a:pt x="90403" y="857630"/>
                    <a:pt x="92541" y="860115"/>
                  </a:cubicBezTo>
                  <a:cubicBezTo>
                    <a:pt x="97886" y="867217"/>
                    <a:pt x="105370" y="868993"/>
                    <a:pt x="113211" y="872899"/>
                  </a:cubicBezTo>
                  <a:cubicBezTo>
                    <a:pt x="115705" y="873964"/>
                    <a:pt x="114636" y="877160"/>
                    <a:pt x="112498" y="878226"/>
                  </a:cubicBezTo>
                  <a:cubicBezTo>
                    <a:pt x="102519" y="881777"/>
                    <a:pt x="91472" y="874675"/>
                    <a:pt x="85413" y="867217"/>
                  </a:cubicBezTo>
                  <a:cubicBezTo>
                    <a:pt x="83275" y="864732"/>
                    <a:pt x="83988" y="861713"/>
                    <a:pt x="85770" y="859938"/>
                  </a:cubicBezTo>
                  <a:close/>
                  <a:moveTo>
                    <a:pt x="437456" y="521982"/>
                  </a:moveTo>
                  <a:cubicBezTo>
                    <a:pt x="445361" y="520182"/>
                    <a:pt x="448954" y="533146"/>
                    <a:pt x="441049" y="534586"/>
                  </a:cubicBezTo>
                  <a:cubicBezTo>
                    <a:pt x="420209" y="539268"/>
                    <a:pt x="399369" y="539268"/>
                    <a:pt x="378170" y="537828"/>
                  </a:cubicBezTo>
                  <a:cubicBezTo>
                    <a:pt x="375834" y="537648"/>
                    <a:pt x="372151" y="537017"/>
                    <a:pt x="368423" y="536567"/>
                  </a:cubicBezTo>
                  <a:lnTo>
                    <a:pt x="363513" y="536479"/>
                  </a:lnTo>
                  <a:lnTo>
                    <a:pt x="363797" y="531345"/>
                  </a:lnTo>
                  <a:cubicBezTo>
                    <a:pt x="364875" y="525944"/>
                    <a:pt x="357330" y="536387"/>
                    <a:pt x="358408" y="536387"/>
                  </a:cubicBezTo>
                  <a:lnTo>
                    <a:pt x="363513" y="536479"/>
                  </a:lnTo>
                  <a:lnTo>
                    <a:pt x="362450" y="555653"/>
                  </a:lnTo>
                  <a:cubicBezTo>
                    <a:pt x="362899" y="564206"/>
                    <a:pt x="363797" y="572759"/>
                    <a:pt x="363797" y="579961"/>
                  </a:cubicBezTo>
                  <a:lnTo>
                    <a:pt x="363271" y="729291"/>
                  </a:lnTo>
                  <a:lnTo>
                    <a:pt x="364788" y="727942"/>
                  </a:lnTo>
                  <a:cubicBezTo>
                    <a:pt x="389665" y="729674"/>
                    <a:pt x="417065" y="732791"/>
                    <a:pt x="441942" y="727942"/>
                  </a:cubicBezTo>
                  <a:cubicBezTo>
                    <a:pt x="450234" y="726557"/>
                    <a:pt x="453840" y="738680"/>
                    <a:pt x="445547" y="740411"/>
                  </a:cubicBezTo>
                  <a:cubicBezTo>
                    <a:pt x="419589" y="745261"/>
                    <a:pt x="390746" y="742490"/>
                    <a:pt x="364788" y="740758"/>
                  </a:cubicBezTo>
                  <a:lnTo>
                    <a:pt x="363236" y="739135"/>
                  </a:lnTo>
                  <a:lnTo>
                    <a:pt x="363079" y="783786"/>
                  </a:lnTo>
                  <a:lnTo>
                    <a:pt x="362827" y="855016"/>
                  </a:lnTo>
                  <a:lnTo>
                    <a:pt x="462629" y="855379"/>
                  </a:lnTo>
                  <a:cubicBezTo>
                    <a:pt x="470887" y="853557"/>
                    <a:pt x="474478" y="866673"/>
                    <a:pt x="466219" y="868495"/>
                  </a:cubicBezTo>
                  <a:lnTo>
                    <a:pt x="362779" y="868495"/>
                  </a:lnTo>
                  <a:lnTo>
                    <a:pt x="362719" y="885339"/>
                  </a:lnTo>
                  <a:cubicBezTo>
                    <a:pt x="362719" y="904785"/>
                    <a:pt x="367390" y="931434"/>
                    <a:pt x="362360" y="950520"/>
                  </a:cubicBezTo>
                  <a:lnTo>
                    <a:pt x="362360" y="954700"/>
                  </a:lnTo>
                  <a:lnTo>
                    <a:pt x="358093" y="953851"/>
                  </a:lnTo>
                  <a:cubicBezTo>
                    <a:pt x="358228" y="953220"/>
                    <a:pt x="360204" y="953941"/>
                    <a:pt x="362360" y="960603"/>
                  </a:cubicBezTo>
                  <a:lnTo>
                    <a:pt x="362360" y="954700"/>
                  </a:lnTo>
                  <a:lnTo>
                    <a:pt x="364875" y="955201"/>
                  </a:lnTo>
                  <a:cubicBezTo>
                    <a:pt x="370624" y="953401"/>
                    <a:pt x="381403" y="956281"/>
                    <a:pt x="387512" y="956642"/>
                  </a:cubicBezTo>
                  <a:cubicBezTo>
                    <a:pt x="428114" y="959523"/>
                    <a:pt x="471950" y="963484"/>
                    <a:pt x="511834" y="954841"/>
                  </a:cubicBezTo>
                  <a:cubicBezTo>
                    <a:pt x="520457" y="952680"/>
                    <a:pt x="523691" y="965644"/>
                    <a:pt x="515427" y="967445"/>
                  </a:cubicBezTo>
                  <a:cubicBezTo>
                    <a:pt x="464405" y="978609"/>
                    <a:pt x="407633" y="972487"/>
                    <a:pt x="355892" y="967445"/>
                  </a:cubicBezTo>
                  <a:cubicBezTo>
                    <a:pt x="352299" y="967445"/>
                    <a:pt x="349425" y="964924"/>
                    <a:pt x="349425" y="960963"/>
                  </a:cubicBezTo>
                  <a:cubicBezTo>
                    <a:pt x="349784" y="816917"/>
                    <a:pt x="350143" y="672871"/>
                    <a:pt x="350503" y="529185"/>
                  </a:cubicBezTo>
                  <a:cubicBezTo>
                    <a:pt x="350503" y="525944"/>
                    <a:pt x="353377" y="522343"/>
                    <a:pt x="356970" y="522703"/>
                  </a:cubicBezTo>
                  <a:cubicBezTo>
                    <a:pt x="383559" y="525944"/>
                    <a:pt x="411226" y="527744"/>
                    <a:pt x="437456" y="521982"/>
                  </a:cubicBezTo>
                  <a:close/>
                  <a:moveTo>
                    <a:pt x="221671" y="340035"/>
                  </a:moveTo>
                  <a:cubicBezTo>
                    <a:pt x="222658" y="339140"/>
                    <a:pt x="224272" y="338872"/>
                    <a:pt x="225707" y="340125"/>
                  </a:cubicBezTo>
                  <a:cubicBezTo>
                    <a:pt x="235033" y="347642"/>
                    <a:pt x="245436" y="352654"/>
                    <a:pt x="257273" y="355517"/>
                  </a:cubicBezTo>
                  <a:cubicBezTo>
                    <a:pt x="268035" y="358023"/>
                    <a:pt x="278796" y="356233"/>
                    <a:pt x="289557" y="357665"/>
                  </a:cubicBezTo>
                  <a:cubicBezTo>
                    <a:pt x="291709" y="358023"/>
                    <a:pt x="293503" y="361245"/>
                    <a:pt x="290992" y="362677"/>
                  </a:cubicBezTo>
                  <a:cubicBezTo>
                    <a:pt x="268752" y="373774"/>
                    <a:pt x="237903" y="359097"/>
                    <a:pt x="221402" y="343704"/>
                  </a:cubicBezTo>
                  <a:cubicBezTo>
                    <a:pt x="220326" y="342452"/>
                    <a:pt x="220685" y="340930"/>
                    <a:pt x="221671" y="340035"/>
                  </a:cubicBezTo>
                  <a:close/>
                  <a:moveTo>
                    <a:pt x="211906" y="104619"/>
                  </a:moveTo>
                  <a:cubicBezTo>
                    <a:pt x="223537" y="104980"/>
                    <a:pt x="234079" y="110406"/>
                    <a:pt x="245347" y="112938"/>
                  </a:cubicBezTo>
                  <a:cubicBezTo>
                    <a:pt x="258069" y="115470"/>
                    <a:pt x="271155" y="114023"/>
                    <a:pt x="283877" y="116917"/>
                  </a:cubicBezTo>
                  <a:cubicBezTo>
                    <a:pt x="286421" y="117640"/>
                    <a:pt x="287148" y="121619"/>
                    <a:pt x="284604" y="122704"/>
                  </a:cubicBezTo>
                  <a:cubicBezTo>
                    <a:pt x="264248" y="132470"/>
                    <a:pt x="223537" y="125959"/>
                    <a:pt x="210452" y="106789"/>
                  </a:cubicBezTo>
                  <a:cubicBezTo>
                    <a:pt x="209725" y="105704"/>
                    <a:pt x="210815" y="104257"/>
                    <a:pt x="211906" y="104619"/>
                  </a:cubicBezTo>
                  <a:close/>
                  <a:moveTo>
                    <a:pt x="209200" y="83244"/>
                  </a:moveTo>
                  <a:lnTo>
                    <a:pt x="209271" y="86296"/>
                  </a:lnTo>
                  <a:lnTo>
                    <a:pt x="212481" y="84538"/>
                  </a:lnTo>
                  <a:close/>
                  <a:moveTo>
                    <a:pt x="467460" y="37095"/>
                  </a:moveTo>
                  <a:cubicBezTo>
                    <a:pt x="470019" y="38610"/>
                    <a:pt x="471814" y="41550"/>
                    <a:pt x="470737" y="44579"/>
                  </a:cubicBezTo>
                  <a:cubicBezTo>
                    <a:pt x="457093" y="84850"/>
                    <a:pt x="375947" y="73446"/>
                    <a:pt x="344709" y="72734"/>
                  </a:cubicBezTo>
                  <a:cubicBezTo>
                    <a:pt x="318858" y="72377"/>
                    <a:pt x="228018" y="83425"/>
                    <a:pt x="221914" y="44223"/>
                  </a:cubicBezTo>
                  <a:cubicBezTo>
                    <a:pt x="220837" y="37808"/>
                    <a:pt x="229454" y="35314"/>
                    <a:pt x="231608" y="41372"/>
                  </a:cubicBezTo>
                  <a:cubicBezTo>
                    <a:pt x="240226" y="65250"/>
                    <a:pt x="322807" y="59191"/>
                    <a:pt x="344709" y="59191"/>
                  </a:cubicBezTo>
                  <a:cubicBezTo>
                    <a:pt x="375229" y="59191"/>
                    <a:pt x="438063" y="64893"/>
                    <a:pt x="459606" y="38165"/>
                  </a:cubicBezTo>
                  <a:cubicBezTo>
                    <a:pt x="461581" y="35492"/>
                    <a:pt x="464902" y="35581"/>
                    <a:pt x="467460" y="37095"/>
                  </a:cubicBezTo>
                  <a:close/>
                  <a:moveTo>
                    <a:pt x="369619" y="12957"/>
                  </a:moveTo>
                  <a:cubicBezTo>
                    <a:pt x="339993" y="12329"/>
                    <a:pt x="310276" y="14033"/>
                    <a:pt x="282180" y="16543"/>
                  </a:cubicBezTo>
                  <a:cubicBezTo>
                    <a:pt x="262009" y="18695"/>
                    <a:pt x="241117" y="23357"/>
                    <a:pt x="222747" y="30530"/>
                  </a:cubicBezTo>
                  <a:cubicBezTo>
                    <a:pt x="204377" y="37344"/>
                    <a:pt x="188888" y="48820"/>
                    <a:pt x="208699" y="67111"/>
                  </a:cubicBezTo>
                  <a:cubicBezTo>
                    <a:pt x="216984" y="74284"/>
                    <a:pt x="237515" y="77511"/>
                    <a:pt x="247961" y="80381"/>
                  </a:cubicBezTo>
                  <a:cubicBezTo>
                    <a:pt x="304153" y="93650"/>
                    <a:pt x="363586" y="90064"/>
                    <a:pt x="420498" y="86836"/>
                  </a:cubicBezTo>
                  <a:cubicBezTo>
                    <a:pt x="412213" y="87553"/>
                    <a:pt x="411853" y="100823"/>
                    <a:pt x="420498" y="99747"/>
                  </a:cubicBezTo>
                  <a:cubicBezTo>
                    <a:pt x="371871" y="102975"/>
                    <a:pt x="322163" y="105485"/>
                    <a:pt x="273896" y="98671"/>
                  </a:cubicBezTo>
                  <a:cubicBezTo>
                    <a:pt x="267592" y="97864"/>
                    <a:pt x="259826" y="96856"/>
                    <a:pt x="251479" y="95432"/>
                  </a:cubicBezTo>
                  <a:lnTo>
                    <a:pt x="225808" y="89755"/>
                  </a:lnTo>
                  <a:lnTo>
                    <a:pt x="236881" y="94612"/>
                  </a:lnTo>
                  <a:cubicBezTo>
                    <a:pt x="237945" y="95690"/>
                    <a:pt x="237590" y="98566"/>
                    <a:pt x="235817" y="98925"/>
                  </a:cubicBezTo>
                  <a:cubicBezTo>
                    <a:pt x="227305" y="100722"/>
                    <a:pt x="218439" y="96050"/>
                    <a:pt x="210636" y="93174"/>
                  </a:cubicBezTo>
                  <a:lnTo>
                    <a:pt x="209371" y="90667"/>
                  </a:lnTo>
                  <a:lnTo>
                    <a:pt x="210255" y="129054"/>
                  </a:lnTo>
                  <a:lnTo>
                    <a:pt x="242842" y="142004"/>
                  </a:lnTo>
                  <a:cubicBezTo>
                    <a:pt x="253195" y="144826"/>
                    <a:pt x="263905" y="145179"/>
                    <a:pt x="274258" y="148707"/>
                  </a:cubicBezTo>
                  <a:cubicBezTo>
                    <a:pt x="276043" y="149765"/>
                    <a:pt x="276043" y="152235"/>
                    <a:pt x="274258" y="152940"/>
                  </a:cubicBezTo>
                  <a:cubicBezTo>
                    <a:pt x="263191" y="156997"/>
                    <a:pt x="250607" y="155762"/>
                    <a:pt x="238558" y="151970"/>
                  </a:cubicBezTo>
                  <a:lnTo>
                    <a:pt x="210457" y="137857"/>
                  </a:lnTo>
                  <a:lnTo>
                    <a:pt x="212211" y="214054"/>
                  </a:lnTo>
                  <a:lnTo>
                    <a:pt x="214479" y="272259"/>
                  </a:lnTo>
                  <a:lnTo>
                    <a:pt x="250072" y="284066"/>
                  </a:lnTo>
                  <a:cubicBezTo>
                    <a:pt x="261340" y="286904"/>
                    <a:pt x="274426" y="286194"/>
                    <a:pt x="284604" y="291869"/>
                  </a:cubicBezTo>
                  <a:cubicBezTo>
                    <a:pt x="286785" y="293287"/>
                    <a:pt x="287148" y="297189"/>
                    <a:pt x="284604" y="298253"/>
                  </a:cubicBezTo>
                  <a:cubicBezTo>
                    <a:pt x="272972" y="303927"/>
                    <a:pt x="258796" y="299671"/>
                    <a:pt x="246801" y="296479"/>
                  </a:cubicBezTo>
                  <a:lnTo>
                    <a:pt x="214678" y="277930"/>
                  </a:lnTo>
                  <a:lnTo>
                    <a:pt x="213900" y="301292"/>
                  </a:lnTo>
                  <a:lnTo>
                    <a:pt x="248458" y="315540"/>
                  </a:lnTo>
                  <a:cubicBezTo>
                    <a:pt x="259876" y="317724"/>
                    <a:pt x="271295" y="315904"/>
                    <a:pt x="282713" y="318817"/>
                  </a:cubicBezTo>
                  <a:cubicBezTo>
                    <a:pt x="285211" y="319181"/>
                    <a:pt x="285568" y="322822"/>
                    <a:pt x="283070" y="324278"/>
                  </a:cubicBezTo>
                  <a:cubicBezTo>
                    <a:pt x="266745" y="335202"/>
                    <a:pt x="242392" y="329535"/>
                    <a:pt x="224762" y="318185"/>
                  </a:cubicBezTo>
                  <a:lnTo>
                    <a:pt x="213658" y="308578"/>
                  </a:lnTo>
                  <a:lnTo>
                    <a:pt x="212572" y="341207"/>
                  </a:lnTo>
                  <a:cubicBezTo>
                    <a:pt x="201764" y="421893"/>
                    <a:pt x="170783" y="504019"/>
                    <a:pt x="149889" y="582544"/>
                  </a:cubicBezTo>
                  <a:lnTo>
                    <a:pt x="72355" y="869264"/>
                  </a:lnTo>
                  <a:lnTo>
                    <a:pt x="102886" y="885307"/>
                  </a:lnTo>
                  <a:cubicBezTo>
                    <a:pt x="114316" y="888586"/>
                    <a:pt x="126460" y="890772"/>
                    <a:pt x="138604" y="892958"/>
                  </a:cubicBezTo>
                  <a:cubicBezTo>
                    <a:pt x="141105" y="893322"/>
                    <a:pt x="140747" y="897330"/>
                    <a:pt x="138604" y="898059"/>
                  </a:cubicBezTo>
                  <a:cubicBezTo>
                    <a:pt x="125388" y="902613"/>
                    <a:pt x="110565" y="902249"/>
                    <a:pt x="96679" y="898195"/>
                  </a:cubicBezTo>
                  <a:lnTo>
                    <a:pt x="69057" y="881457"/>
                  </a:lnTo>
                  <a:lnTo>
                    <a:pt x="62710" y="904928"/>
                  </a:lnTo>
                  <a:cubicBezTo>
                    <a:pt x="52623" y="940588"/>
                    <a:pt x="42897" y="976609"/>
                    <a:pt x="33170" y="1012269"/>
                  </a:cubicBezTo>
                  <a:cubicBezTo>
                    <a:pt x="27766" y="1032080"/>
                    <a:pt x="14077" y="1059816"/>
                    <a:pt x="13357" y="1078187"/>
                  </a:cubicBezTo>
                  <a:lnTo>
                    <a:pt x="17100" y="1096462"/>
                  </a:lnTo>
                  <a:lnTo>
                    <a:pt x="30392" y="1115395"/>
                  </a:lnTo>
                  <a:cubicBezTo>
                    <a:pt x="40055" y="1124805"/>
                    <a:pt x="52581" y="1131681"/>
                    <a:pt x="62243" y="1141453"/>
                  </a:cubicBezTo>
                  <a:cubicBezTo>
                    <a:pt x="63317" y="1143263"/>
                    <a:pt x="62601" y="1146882"/>
                    <a:pt x="60096" y="1146520"/>
                  </a:cubicBezTo>
                  <a:lnTo>
                    <a:pt x="33337" y="1129247"/>
                  </a:lnTo>
                  <a:lnTo>
                    <a:pt x="33575" y="1129651"/>
                  </a:lnTo>
                  <a:lnTo>
                    <a:pt x="60981" y="1157363"/>
                  </a:lnTo>
                  <a:lnTo>
                    <a:pt x="75329" y="1138485"/>
                  </a:lnTo>
                  <a:lnTo>
                    <a:pt x="83288" y="1133609"/>
                  </a:lnTo>
                  <a:lnTo>
                    <a:pt x="71646" y="1127647"/>
                  </a:lnTo>
                  <a:cubicBezTo>
                    <a:pt x="41429" y="1110877"/>
                    <a:pt x="6819" y="1085060"/>
                    <a:pt x="26750" y="1054162"/>
                  </a:cubicBezTo>
                  <a:cubicBezTo>
                    <a:pt x="27469" y="1053078"/>
                    <a:pt x="28995" y="1052897"/>
                    <a:pt x="30207" y="1053349"/>
                  </a:cubicBezTo>
                  <a:cubicBezTo>
                    <a:pt x="31419" y="1053801"/>
                    <a:pt x="32317" y="1054885"/>
                    <a:pt x="31778" y="1056330"/>
                  </a:cubicBezTo>
                  <a:cubicBezTo>
                    <a:pt x="22800" y="1078374"/>
                    <a:pt x="45515" y="1098973"/>
                    <a:pt x="73796" y="1115100"/>
                  </a:cubicBezTo>
                  <a:lnTo>
                    <a:pt x="96221" y="1125687"/>
                  </a:lnTo>
                  <a:lnTo>
                    <a:pt x="105904" y="1119756"/>
                  </a:lnTo>
                  <a:lnTo>
                    <a:pt x="146367" y="1107145"/>
                  </a:lnTo>
                  <a:lnTo>
                    <a:pt x="81924" y="1086303"/>
                  </a:lnTo>
                  <a:cubicBezTo>
                    <a:pt x="62465" y="1073678"/>
                    <a:pt x="45618" y="1056512"/>
                    <a:pt x="33006" y="1038165"/>
                  </a:cubicBezTo>
                  <a:cubicBezTo>
                    <a:pt x="31925" y="1036712"/>
                    <a:pt x="34447" y="1034532"/>
                    <a:pt x="35528" y="1035985"/>
                  </a:cubicBezTo>
                  <a:cubicBezTo>
                    <a:pt x="65438" y="1073406"/>
                    <a:pt x="102914" y="1089028"/>
                    <a:pt x="146877" y="1103197"/>
                  </a:cubicBezTo>
                  <a:lnTo>
                    <a:pt x="146526" y="1107095"/>
                  </a:lnTo>
                  <a:lnTo>
                    <a:pt x="188933" y="1093878"/>
                  </a:lnTo>
                  <a:cubicBezTo>
                    <a:pt x="275887" y="1075743"/>
                    <a:pt x="372101" y="1079238"/>
                    <a:pt x="454956" y="1089995"/>
                  </a:cubicBezTo>
                  <a:cubicBezTo>
                    <a:pt x="477986" y="1092864"/>
                    <a:pt x="520448" y="1097436"/>
                    <a:pt x="557917" y="1109403"/>
                  </a:cubicBezTo>
                  <a:lnTo>
                    <a:pt x="591897" y="1126053"/>
                  </a:lnTo>
                  <a:lnTo>
                    <a:pt x="626894" y="1107088"/>
                  </a:lnTo>
                  <a:cubicBezTo>
                    <a:pt x="642413" y="1096423"/>
                    <a:pt x="657211" y="1084724"/>
                    <a:pt x="673633" y="1073204"/>
                  </a:cubicBezTo>
                  <a:cubicBezTo>
                    <a:pt x="676881" y="1071044"/>
                    <a:pt x="680851" y="1075364"/>
                    <a:pt x="679047" y="1078244"/>
                  </a:cubicBezTo>
                  <a:cubicBezTo>
                    <a:pt x="669121" y="1093813"/>
                    <a:pt x="655407" y="1106436"/>
                    <a:pt x="639380" y="1116791"/>
                  </a:cubicBezTo>
                  <a:lnTo>
                    <a:pt x="605352" y="1132646"/>
                  </a:lnTo>
                  <a:lnTo>
                    <a:pt x="607323" y="1133611"/>
                  </a:lnTo>
                  <a:cubicBezTo>
                    <a:pt x="613915" y="1138807"/>
                    <a:pt x="619432" y="1144644"/>
                    <a:pt x="623493" y="1151209"/>
                  </a:cubicBezTo>
                  <a:lnTo>
                    <a:pt x="628059" y="1164716"/>
                  </a:lnTo>
                  <a:lnTo>
                    <a:pt x="631583" y="1167795"/>
                  </a:lnTo>
                  <a:lnTo>
                    <a:pt x="632616" y="1167158"/>
                  </a:lnTo>
                  <a:cubicBezTo>
                    <a:pt x="656392" y="1146626"/>
                    <a:pt x="690255" y="1112406"/>
                    <a:pt x="689174" y="1078187"/>
                  </a:cubicBezTo>
                  <a:cubicBezTo>
                    <a:pt x="688454" y="1062698"/>
                    <a:pt x="680889" y="1051532"/>
                    <a:pt x="676206" y="1038204"/>
                  </a:cubicBezTo>
                  <a:cubicBezTo>
                    <a:pt x="653150" y="972286"/>
                    <a:pt x="639101" y="902046"/>
                    <a:pt x="621088" y="835048"/>
                  </a:cubicBezTo>
                  <a:cubicBezTo>
                    <a:pt x="591188" y="726266"/>
                    <a:pt x="561648" y="617484"/>
                    <a:pt x="532829" y="508702"/>
                  </a:cubicBezTo>
                  <a:cubicBezTo>
                    <a:pt x="517698" y="451790"/>
                    <a:pt x="493922" y="391275"/>
                    <a:pt x="489239" y="332562"/>
                  </a:cubicBezTo>
                  <a:cubicBezTo>
                    <a:pt x="485817" y="289877"/>
                    <a:pt x="486267" y="246383"/>
                    <a:pt x="487888" y="202888"/>
                  </a:cubicBezTo>
                  <a:lnTo>
                    <a:pt x="493144" y="82771"/>
                  </a:lnTo>
                  <a:lnTo>
                    <a:pt x="490467" y="84460"/>
                  </a:lnTo>
                  <a:cubicBezTo>
                    <a:pt x="465073" y="94188"/>
                    <a:pt x="432925" y="98671"/>
                    <a:pt x="420498" y="99747"/>
                  </a:cubicBezTo>
                  <a:cubicBezTo>
                    <a:pt x="429143" y="99388"/>
                    <a:pt x="429143" y="86119"/>
                    <a:pt x="420498" y="86836"/>
                  </a:cubicBezTo>
                  <a:cubicBezTo>
                    <a:pt x="441030" y="85043"/>
                    <a:pt x="462642" y="80022"/>
                    <a:pt x="482093" y="72849"/>
                  </a:cubicBezTo>
                  <a:cubicBezTo>
                    <a:pt x="500463" y="66035"/>
                    <a:pt x="515591" y="54559"/>
                    <a:pt x="495780" y="36268"/>
                  </a:cubicBezTo>
                  <a:cubicBezTo>
                    <a:pt x="487496" y="29095"/>
                    <a:pt x="467324" y="25868"/>
                    <a:pt x="456518" y="23357"/>
                  </a:cubicBezTo>
                  <a:cubicBezTo>
                    <a:pt x="428782" y="16543"/>
                    <a:pt x="399246" y="13584"/>
                    <a:pt x="369619" y="12957"/>
                  </a:cubicBezTo>
                  <a:close/>
                  <a:moveTo>
                    <a:pt x="356562" y="1"/>
                  </a:moveTo>
                  <a:cubicBezTo>
                    <a:pt x="381776" y="-44"/>
                    <a:pt x="406990" y="1301"/>
                    <a:pt x="430944" y="4708"/>
                  </a:cubicBezTo>
                  <a:cubicBezTo>
                    <a:pt x="455438" y="7936"/>
                    <a:pt x="504785" y="14750"/>
                    <a:pt x="519914" y="37703"/>
                  </a:cubicBezTo>
                  <a:cubicBezTo>
                    <a:pt x="527208" y="48731"/>
                    <a:pt x="526195" y="57988"/>
                    <a:pt x="520184" y="65704"/>
                  </a:cubicBezTo>
                  <a:lnTo>
                    <a:pt x="506506" y="74337"/>
                  </a:lnTo>
                  <a:lnTo>
                    <a:pt x="503289" y="223059"/>
                  </a:lnTo>
                  <a:cubicBezTo>
                    <a:pt x="502568" y="263042"/>
                    <a:pt x="497165" y="306627"/>
                    <a:pt x="504369" y="346249"/>
                  </a:cubicBezTo>
                  <a:cubicBezTo>
                    <a:pt x="522382" y="445306"/>
                    <a:pt x="555884" y="544002"/>
                    <a:pt x="581822" y="640537"/>
                  </a:cubicBezTo>
                  <a:cubicBezTo>
                    <a:pt x="611002" y="748239"/>
                    <a:pt x="640181" y="855940"/>
                    <a:pt x="669361" y="963281"/>
                  </a:cubicBezTo>
                  <a:cubicBezTo>
                    <a:pt x="676206" y="987055"/>
                    <a:pt x="681249" y="1011909"/>
                    <a:pt x="689174" y="1034962"/>
                  </a:cubicBezTo>
                  <a:cubicBezTo>
                    <a:pt x="703944" y="1078187"/>
                    <a:pt x="704665" y="1103761"/>
                    <a:pt x="675125" y="1141583"/>
                  </a:cubicBezTo>
                  <a:lnTo>
                    <a:pt x="632312" y="1177771"/>
                  </a:lnTo>
                  <a:lnTo>
                    <a:pt x="631996" y="1200547"/>
                  </a:lnTo>
                  <a:cubicBezTo>
                    <a:pt x="629944" y="1214455"/>
                    <a:pt x="624968" y="1225491"/>
                    <a:pt x="616250" y="1234864"/>
                  </a:cubicBezTo>
                  <a:lnTo>
                    <a:pt x="599765" y="1245368"/>
                  </a:lnTo>
                  <a:lnTo>
                    <a:pt x="600902" y="1246382"/>
                  </a:lnTo>
                  <a:cubicBezTo>
                    <a:pt x="613552" y="1437780"/>
                    <a:pt x="626564" y="1629538"/>
                    <a:pt x="639576" y="1821296"/>
                  </a:cubicBezTo>
                  <a:cubicBezTo>
                    <a:pt x="639576" y="1824179"/>
                    <a:pt x="637046" y="1827423"/>
                    <a:pt x="634516" y="1827784"/>
                  </a:cubicBezTo>
                  <a:cubicBezTo>
                    <a:pt x="625480" y="1829586"/>
                    <a:pt x="616082" y="1831749"/>
                    <a:pt x="606685" y="1833190"/>
                  </a:cubicBezTo>
                  <a:cubicBezTo>
                    <a:pt x="602348" y="1834272"/>
                    <a:pt x="598733" y="1831388"/>
                    <a:pt x="598010" y="1826702"/>
                  </a:cubicBezTo>
                  <a:lnTo>
                    <a:pt x="559963" y="1263942"/>
                  </a:lnTo>
                  <a:lnTo>
                    <a:pt x="462484" y="1289481"/>
                  </a:lnTo>
                  <a:lnTo>
                    <a:pt x="357009" y="1295326"/>
                  </a:lnTo>
                  <a:lnTo>
                    <a:pt x="357009" y="1325274"/>
                  </a:lnTo>
                  <a:lnTo>
                    <a:pt x="369988" y="1327407"/>
                  </a:lnTo>
                  <a:cubicBezTo>
                    <a:pt x="375037" y="1328690"/>
                    <a:pt x="379729" y="1330502"/>
                    <a:pt x="383158" y="1333097"/>
                  </a:cubicBezTo>
                  <a:lnTo>
                    <a:pt x="387204" y="1340605"/>
                  </a:lnTo>
                  <a:lnTo>
                    <a:pt x="389982" y="1343263"/>
                  </a:lnTo>
                  <a:cubicBezTo>
                    <a:pt x="389982" y="1368620"/>
                    <a:pt x="390341" y="1393977"/>
                    <a:pt x="389982" y="1419335"/>
                  </a:cubicBezTo>
                  <a:cubicBezTo>
                    <a:pt x="389624" y="1426218"/>
                    <a:pt x="389624" y="1429116"/>
                    <a:pt x="383886" y="1432738"/>
                  </a:cubicBezTo>
                  <a:lnTo>
                    <a:pt x="377318" y="1434862"/>
                  </a:lnTo>
                  <a:lnTo>
                    <a:pt x="377675" y="1611517"/>
                  </a:lnTo>
                  <a:cubicBezTo>
                    <a:pt x="377675" y="1634238"/>
                    <a:pt x="379650" y="1658854"/>
                    <a:pt x="380638" y="1683468"/>
                  </a:cubicBezTo>
                  <a:lnTo>
                    <a:pt x="380348" y="1690527"/>
                  </a:lnTo>
                  <a:lnTo>
                    <a:pt x="385015" y="1690527"/>
                  </a:lnTo>
                  <a:cubicBezTo>
                    <a:pt x="388959" y="1690527"/>
                    <a:pt x="391826" y="1693742"/>
                    <a:pt x="391826" y="1697671"/>
                  </a:cubicBezTo>
                  <a:lnTo>
                    <a:pt x="392089" y="1704618"/>
                  </a:lnTo>
                  <a:lnTo>
                    <a:pt x="382506" y="1710529"/>
                  </a:lnTo>
                  <a:cubicBezTo>
                    <a:pt x="386091" y="1712673"/>
                    <a:pt x="389317" y="1714458"/>
                    <a:pt x="392543" y="1716602"/>
                  </a:cubicBezTo>
                  <a:lnTo>
                    <a:pt x="392089" y="1704618"/>
                  </a:lnTo>
                  <a:lnTo>
                    <a:pt x="435201" y="1678025"/>
                  </a:lnTo>
                  <a:cubicBezTo>
                    <a:pt x="438069" y="1675882"/>
                    <a:pt x="442729" y="1677311"/>
                    <a:pt x="444163" y="1680526"/>
                  </a:cubicBezTo>
                  <a:lnTo>
                    <a:pt x="446042" y="1683408"/>
                  </a:lnTo>
                  <a:lnTo>
                    <a:pt x="471121" y="1667428"/>
                  </a:lnTo>
                  <a:cubicBezTo>
                    <a:pt x="476718" y="1664005"/>
                    <a:pt x="481413" y="1661752"/>
                    <a:pt x="486424" y="1660671"/>
                  </a:cubicBezTo>
                  <a:cubicBezTo>
                    <a:pt x="491434" y="1659590"/>
                    <a:pt x="496761" y="1659680"/>
                    <a:pt x="503623" y="1660942"/>
                  </a:cubicBezTo>
                  <a:cubicBezTo>
                    <a:pt x="508318" y="1661662"/>
                    <a:pt x="509401" y="1667068"/>
                    <a:pt x="507595" y="1670671"/>
                  </a:cubicBezTo>
                  <a:cubicBezTo>
                    <a:pt x="505429" y="1675716"/>
                    <a:pt x="504345" y="1680041"/>
                    <a:pt x="500012" y="1683284"/>
                  </a:cubicBezTo>
                  <a:cubicBezTo>
                    <a:pt x="495678" y="1686887"/>
                    <a:pt x="490261" y="1689410"/>
                    <a:pt x="485566" y="1692293"/>
                  </a:cubicBezTo>
                  <a:lnTo>
                    <a:pt x="459831" y="1707985"/>
                  </a:lnTo>
                  <a:lnTo>
                    <a:pt x="463161" y="1715530"/>
                  </a:lnTo>
                  <a:cubicBezTo>
                    <a:pt x="464954" y="1726246"/>
                    <a:pt x="452407" y="1728746"/>
                    <a:pt x="444521" y="1733389"/>
                  </a:cubicBezTo>
                  <a:lnTo>
                    <a:pt x="418302" y="1749111"/>
                  </a:lnTo>
                  <a:lnTo>
                    <a:pt x="444292" y="1755365"/>
                  </a:lnTo>
                  <a:lnTo>
                    <a:pt x="449698" y="1757657"/>
                  </a:lnTo>
                  <a:lnTo>
                    <a:pt x="450944" y="1757946"/>
                  </a:lnTo>
                  <a:lnTo>
                    <a:pt x="452914" y="1759020"/>
                  </a:lnTo>
                  <a:lnTo>
                    <a:pt x="477074" y="1769261"/>
                  </a:lnTo>
                  <a:lnTo>
                    <a:pt x="485070" y="1776554"/>
                  </a:lnTo>
                  <a:lnTo>
                    <a:pt x="487903" y="1778099"/>
                  </a:lnTo>
                  <a:lnTo>
                    <a:pt x="489560" y="1780649"/>
                  </a:lnTo>
                  <a:lnTo>
                    <a:pt x="499790" y="1789979"/>
                  </a:lnTo>
                  <a:cubicBezTo>
                    <a:pt x="504830" y="1798175"/>
                    <a:pt x="506910" y="1807739"/>
                    <a:pt x="504750" y="1818901"/>
                  </a:cubicBezTo>
                  <a:cubicBezTo>
                    <a:pt x="493226" y="1874824"/>
                    <a:pt x="389869" y="1881679"/>
                    <a:pt x="347734" y="1882401"/>
                  </a:cubicBezTo>
                  <a:cubicBezTo>
                    <a:pt x="303799" y="1883483"/>
                    <a:pt x="188198" y="1879154"/>
                    <a:pt x="175593" y="1819623"/>
                  </a:cubicBezTo>
                  <a:cubicBezTo>
                    <a:pt x="166680" y="1776598"/>
                    <a:pt x="220767" y="1757521"/>
                    <a:pt x="263256" y="1748693"/>
                  </a:cubicBezTo>
                  <a:lnTo>
                    <a:pt x="293746" y="1743660"/>
                  </a:lnTo>
                  <a:lnTo>
                    <a:pt x="291553" y="1666653"/>
                  </a:lnTo>
                  <a:cubicBezTo>
                    <a:pt x="292361" y="1637845"/>
                    <a:pt x="293978" y="1608992"/>
                    <a:pt x="293978" y="1581222"/>
                  </a:cubicBezTo>
                  <a:cubicBezTo>
                    <a:pt x="293978" y="1532172"/>
                    <a:pt x="293978" y="1483123"/>
                    <a:pt x="293618" y="1433713"/>
                  </a:cubicBezTo>
                  <a:lnTo>
                    <a:pt x="293979" y="1433370"/>
                  </a:lnTo>
                  <a:lnTo>
                    <a:pt x="290029" y="1431148"/>
                  </a:lnTo>
                  <a:cubicBezTo>
                    <a:pt x="286628" y="1427689"/>
                    <a:pt x="284453" y="1423138"/>
                    <a:pt x="284184" y="1417161"/>
                  </a:cubicBezTo>
                  <a:lnTo>
                    <a:pt x="284184" y="1346690"/>
                  </a:lnTo>
                  <a:lnTo>
                    <a:pt x="283306" y="1345642"/>
                  </a:lnTo>
                  <a:lnTo>
                    <a:pt x="284184" y="1344148"/>
                  </a:lnTo>
                  <a:lnTo>
                    <a:pt x="284184" y="1343485"/>
                  </a:lnTo>
                  <a:lnTo>
                    <a:pt x="283306" y="1342040"/>
                  </a:lnTo>
                  <a:cubicBezTo>
                    <a:pt x="285987" y="1331954"/>
                    <a:pt x="297068" y="1327362"/>
                    <a:pt x="309356" y="1325336"/>
                  </a:cubicBezTo>
                  <a:lnTo>
                    <a:pt x="319298" y="1324537"/>
                  </a:lnTo>
                  <a:lnTo>
                    <a:pt x="319546" y="1294822"/>
                  </a:lnTo>
                  <a:lnTo>
                    <a:pt x="222878" y="1289481"/>
                  </a:lnTo>
                  <a:lnTo>
                    <a:pt x="123897" y="1263629"/>
                  </a:lnTo>
                  <a:lnTo>
                    <a:pt x="85829" y="1826702"/>
                  </a:lnTo>
                  <a:cubicBezTo>
                    <a:pt x="85829" y="1831388"/>
                    <a:pt x="81853" y="1834272"/>
                    <a:pt x="77154" y="1833190"/>
                  </a:cubicBezTo>
                  <a:cubicBezTo>
                    <a:pt x="68118" y="1831749"/>
                    <a:pt x="59082" y="1829586"/>
                    <a:pt x="49685" y="1827784"/>
                  </a:cubicBezTo>
                  <a:cubicBezTo>
                    <a:pt x="46793" y="1827423"/>
                    <a:pt x="44625" y="1824179"/>
                    <a:pt x="44625" y="1821296"/>
                  </a:cubicBezTo>
                  <a:cubicBezTo>
                    <a:pt x="57275" y="1629538"/>
                    <a:pt x="70287" y="1437780"/>
                    <a:pt x="83299" y="1246382"/>
                  </a:cubicBezTo>
                  <a:lnTo>
                    <a:pt x="83576" y="1246135"/>
                  </a:lnTo>
                  <a:lnTo>
                    <a:pt x="79558" y="1243889"/>
                  </a:lnTo>
                  <a:cubicBezTo>
                    <a:pt x="58099" y="1227646"/>
                    <a:pt x="53102" y="1207423"/>
                    <a:pt x="52562" y="1172485"/>
                  </a:cubicBezTo>
                  <a:lnTo>
                    <a:pt x="55823" y="1169349"/>
                  </a:lnTo>
                  <a:lnTo>
                    <a:pt x="30378" y="1147931"/>
                  </a:lnTo>
                  <a:cubicBezTo>
                    <a:pt x="12366" y="1126904"/>
                    <a:pt x="-693" y="1102681"/>
                    <a:pt x="28" y="1078187"/>
                  </a:cubicBezTo>
                  <a:cubicBezTo>
                    <a:pt x="748" y="1056214"/>
                    <a:pt x="13357" y="1033881"/>
                    <a:pt x="19481" y="1012269"/>
                  </a:cubicBezTo>
                  <a:cubicBezTo>
                    <a:pt x="29928" y="974448"/>
                    <a:pt x="40015" y="935906"/>
                    <a:pt x="50462" y="898084"/>
                  </a:cubicBezTo>
                  <a:cubicBezTo>
                    <a:pt x="81803" y="783539"/>
                    <a:pt x="112784" y="668993"/>
                    <a:pt x="143765" y="554808"/>
                  </a:cubicBezTo>
                  <a:cubicBezTo>
                    <a:pt x="162498" y="484208"/>
                    <a:pt x="190597" y="410006"/>
                    <a:pt x="199603" y="337605"/>
                  </a:cubicBezTo>
                  <a:cubicBezTo>
                    <a:pt x="205367" y="293299"/>
                    <a:pt x="199603" y="245032"/>
                    <a:pt x="198522" y="200366"/>
                  </a:cubicBezTo>
                  <a:lnTo>
                    <a:pt x="195686" y="75215"/>
                  </a:lnTo>
                  <a:lnTo>
                    <a:pt x="184566" y="65676"/>
                  </a:lnTo>
                  <a:cubicBezTo>
                    <a:pt x="155750" y="21923"/>
                    <a:pt x="257327" y="5425"/>
                    <a:pt x="282180" y="3632"/>
                  </a:cubicBezTo>
                  <a:cubicBezTo>
                    <a:pt x="306134" y="1480"/>
                    <a:pt x="331348" y="46"/>
                    <a:pt x="356562" y="1"/>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7" name="Freeform 16">
              <a:extLst>
                <a:ext uri="{FF2B5EF4-FFF2-40B4-BE49-F238E27FC236}">
                  <a16:creationId xmlns:a16="http://schemas.microsoft.com/office/drawing/2014/main" id="{64E56E56-E1AB-F447-AA07-C7FA50E08D73}"/>
                </a:ext>
              </a:extLst>
            </p:cNvPr>
            <p:cNvSpPr>
              <a:spLocks noChangeArrowheads="1"/>
            </p:cNvSpPr>
            <p:nvPr/>
          </p:nvSpPr>
          <p:spPr bwMode="auto">
            <a:xfrm rot="4881697">
              <a:off x="227549" y="4594233"/>
              <a:ext cx="785856" cy="1052466"/>
            </a:xfrm>
            <a:custGeom>
              <a:avLst/>
              <a:gdLst>
                <a:gd name="connsiteX0" fmla="*/ 302404 w 664914"/>
                <a:gd name="connsiteY0" fmla="*/ 796255 h 890300"/>
                <a:gd name="connsiteX1" fmla="*/ 303483 w 664914"/>
                <a:gd name="connsiteY1" fmla="*/ 802214 h 890300"/>
                <a:gd name="connsiteX2" fmla="*/ 160590 w 664914"/>
                <a:gd name="connsiteY2" fmla="*/ 815182 h 890300"/>
                <a:gd name="connsiteX3" fmla="*/ 161670 w 664914"/>
                <a:gd name="connsiteY3" fmla="*/ 809223 h 890300"/>
                <a:gd name="connsiteX4" fmla="*/ 302404 w 664914"/>
                <a:gd name="connsiteY4" fmla="*/ 796255 h 890300"/>
                <a:gd name="connsiteX5" fmla="*/ 167145 w 664914"/>
                <a:gd name="connsiteY5" fmla="*/ 755358 h 890300"/>
                <a:gd name="connsiteX6" fmla="*/ 169288 w 664914"/>
                <a:gd name="connsiteY6" fmla="*/ 760390 h 890300"/>
                <a:gd name="connsiteX7" fmla="*/ 92493 w 664914"/>
                <a:gd name="connsiteY7" fmla="*/ 765781 h 890300"/>
                <a:gd name="connsiteX8" fmla="*/ 93922 w 664914"/>
                <a:gd name="connsiteY8" fmla="*/ 755717 h 890300"/>
                <a:gd name="connsiteX9" fmla="*/ 167145 w 664914"/>
                <a:gd name="connsiteY9" fmla="*/ 755358 h 890300"/>
                <a:gd name="connsiteX10" fmla="*/ 416292 w 664914"/>
                <a:gd name="connsiteY10" fmla="*/ 300844 h 890300"/>
                <a:gd name="connsiteX11" fmla="*/ 451924 w 664914"/>
                <a:gd name="connsiteY11" fmla="*/ 351281 h 890300"/>
                <a:gd name="connsiteX12" fmla="*/ 400456 w 664914"/>
                <a:gd name="connsiteY12" fmla="*/ 376681 h 890300"/>
                <a:gd name="connsiteX13" fmla="*/ 381071 w 664914"/>
                <a:gd name="connsiteY13" fmla="*/ 342850 h 890300"/>
                <a:gd name="connsiteX14" fmla="*/ 382661 w 664914"/>
                <a:gd name="connsiteY14" fmla="*/ 338992 h 890300"/>
                <a:gd name="connsiteX15" fmla="*/ 389838 w 664914"/>
                <a:gd name="connsiteY15" fmla="*/ 340713 h 890300"/>
                <a:gd name="connsiteX16" fmla="*/ 392500 w 664914"/>
                <a:gd name="connsiteY16" fmla="*/ 334439 h 890300"/>
                <a:gd name="connsiteX17" fmla="*/ 395175 w 664914"/>
                <a:gd name="connsiteY17" fmla="*/ 348265 h 890300"/>
                <a:gd name="connsiteX18" fmla="*/ 431769 w 664914"/>
                <a:gd name="connsiteY18" fmla="*/ 354184 h 890300"/>
                <a:gd name="connsiteX19" fmla="*/ 424931 w 664914"/>
                <a:gd name="connsiteY19" fmla="*/ 321890 h 890300"/>
                <a:gd name="connsiteX20" fmla="*/ 392898 w 664914"/>
                <a:gd name="connsiteY20" fmla="*/ 333501 h 890300"/>
                <a:gd name="connsiteX21" fmla="*/ 392500 w 664914"/>
                <a:gd name="connsiteY21" fmla="*/ 334439 h 890300"/>
                <a:gd name="connsiteX22" fmla="*/ 392178 w 664914"/>
                <a:gd name="connsiteY22" fmla="*/ 332775 h 890300"/>
                <a:gd name="connsiteX23" fmla="*/ 386419 w 664914"/>
                <a:gd name="connsiteY23" fmla="*/ 329873 h 890300"/>
                <a:gd name="connsiteX24" fmla="*/ 382661 w 664914"/>
                <a:gd name="connsiteY24" fmla="*/ 338992 h 890300"/>
                <a:gd name="connsiteX25" fmla="*/ 382460 w 664914"/>
                <a:gd name="connsiteY25" fmla="*/ 338944 h 890300"/>
                <a:gd name="connsiteX26" fmla="*/ 416292 w 664914"/>
                <a:gd name="connsiteY26" fmla="*/ 300844 h 890300"/>
                <a:gd name="connsiteX27" fmla="*/ 217838 w 664914"/>
                <a:gd name="connsiteY27" fmla="*/ 48 h 890300"/>
                <a:gd name="connsiteX28" fmla="*/ 234223 w 664914"/>
                <a:gd name="connsiteY28" fmla="*/ 5815 h 890300"/>
                <a:gd name="connsiteX29" fmla="*/ 244039 w 664914"/>
                <a:gd name="connsiteY29" fmla="*/ 30209 h 890300"/>
                <a:gd name="connsiteX30" fmla="*/ 241229 w 664914"/>
                <a:gd name="connsiteY30" fmla="*/ 37436 h 890300"/>
                <a:gd name="connsiteX31" fmla="*/ 242952 w 664914"/>
                <a:gd name="connsiteY31" fmla="*/ 37085 h 890300"/>
                <a:gd name="connsiteX32" fmla="*/ 245110 w 664914"/>
                <a:gd name="connsiteY32" fmla="*/ 43144 h 890300"/>
                <a:gd name="connsiteX33" fmla="*/ 237657 w 664914"/>
                <a:gd name="connsiteY33" fmla="*/ 46623 h 890300"/>
                <a:gd name="connsiteX34" fmla="*/ 236024 w 664914"/>
                <a:gd name="connsiteY34" fmla="*/ 50823 h 890300"/>
                <a:gd name="connsiteX35" fmla="*/ 273128 w 664914"/>
                <a:gd name="connsiteY35" fmla="*/ 155601 h 890300"/>
                <a:gd name="connsiteX36" fmla="*/ 299649 w 664914"/>
                <a:gd name="connsiteY36" fmla="*/ 230030 h 890300"/>
                <a:gd name="connsiteX37" fmla="*/ 294021 w 664914"/>
                <a:gd name="connsiteY37" fmla="*/ 229774 h 890300"/>
                <a:gd name="connsiteX38" fmla="*/ 287807 w 664914"/>
                <a:gd name="connsiteY38" fmla="*/ 237651 h 890300"/>
                <a:gd name="connsiteX39" fmla="*/ 291620 w 664914"/>
                <a:gd name="connsiteY39" fmla="*/ 241062 h 890300"/>
                <a:gd name="connsiteX40" fmla="*/ 287897 w 664914"/>
                <a:gd name="connsiteY40" fmla="*/ 239496 h 890300"/>
                <a:gd name="connsiteX41" fmla="*/ 283424 w 664914"/>
                <a:gd name="connsiteY41" fmla="*/ 226880 h 890300"/>
                <a:gd name="connsiteX42" fmla="*/ 254139 w 664914"/>
                <a:gd name="connsiteY42" fmla="*/ 240987 h 890300"/>
                <a:gd name="connsiteX43" fmla="*/ 216122 w 664914"/>
                <a:gd name="connsiteY43" fmla="*/ 251571 h 890300"/>
                <a:gd name="connsiteX44" fmla="*/ 213588 w 664914"/>
                <a:gd name="connsiteY44" fmla="*/ 239576 h 890300"/>
                <a:gd name="connsiteX45" fmla="*/ 250518 w 664914"/>
                <a:gd name="connsiteY45" fmla="*/ 224407 h 890300"/>
                <a:gd name="connsiteX46" fmla="*/ 266721 w 664914"/>
                <a:gd name="connsiteY46" fmla="*/ 218321 h 890300"/>
                <a:gd name="connsiteX47" fmla="*/ 280313 w 664914"/>
                <a:gd name="connsiteY47" fmla="*/ 218106 h 890300"/>
                <a:gd name="connsiteX48" fmla="*/ 269970 w 664914"/>
                <a:gd name="connsiteY48" fmla="*/ 188935 h 890300"/>
                <a:gd name="connsiteX49" fmla="*/ 266752 w 664914"/>
                <a:gd name="connsiteY49" fmla="*/ 195406 h 890300"/>
                <a:gd name="connsiteX50" fmla="*/ 257352 w 664914"/>
                <a:gd name="connsiteY50" fmla="*/ 205401 h 890300"/>
                <a:gd name="connsiteX51" fmla="*/ 232406 w 664914"/>
                <a:gd name="connsiteY51" fmla="*/ 213799 h 890300"/>
                <a:gd name="connsiteX52" fmla="*/ 231337 w 664914"/>
                <a:gd name="connsiteY52" fmla="*/ 198098 h 890300"/>
                <a:gd name="connsiteX53" fmla="*/ 249512 w 664914"/>
                <a:gd name="connsiteY53" fmla="*/ 189701 h 890300"/>
                <a:gd name="connsiteX54" fmla="*/ 266454 w 664914"/>
                <a:gd name="connsiteY54" fmla="*/ 179019 h 890300"/>
                <a:gd name="connsiteX55" fmla="*/ 222087 w 664914"/>
                <a:gd name="connsiteY55" fmla="*/ 53891 h 890300"/>
                <a:gd name="connsiteX56" fmla="*/ 211804 w 664914"/>
                <a:gd name="connsiteY56" fmla="*/ 58691 h 890300"/>
                <a:gd name="connsiteX57" fmla="*/ 176071 w 664914"/>
                <a:gd name="connsiteY57" fmla="*/ 69160 h 890300"/>
                <a:gd name="connsiteX58" fmla="*/ 104155 w 664914"/>
                <a:gd name="connsiteY58" fmla="*/ 88404 h 890300"/>
                <a:gd name="connsiteX59" fmla="*/ 102717 w 664914"/>
                <a:gd name="connsiteY59" fmla="*/ 80564 h 890300"/>
                <a:gd name="connsiteX60" fmla="*/ 176790 w 664914"/>
                <a:gd name="connsiteY60" fmla="*/ 55261 h 890300"/>
                <a:gd name="connsiteX61" fmla="*/ 209466 w 664914"/>
                <a:gd name="connsiteY61" fmla="*/ 43901 h 890300"/>
                <a:gd name="connsiteX62" fmla="*/ 222050 w 664914"/>
                <a:gd name="connsiteY62" fmla="*/ 41340 h 890300"/>
                <a:gd name="connsiteX63" fmla="*/ 219948 w 664914"/>
                <a:gd name="connsiteY63" fmla="*/ 19182 h 890300"/>
                <a:gd name="connsiteX64" fmla="*/ 207566 w 664914"/>
                <a:gd name="connsiteY64" fmla="*/ 15896 h 890300"/>
                <a:gd name="connsiteX65" fmla="*/ 203243 w 664914"/>
                <a:gd name="connsiteY65" fmla="*/ 17697 h 890300"/>
                <a:gd name="connsiteX66" fmla="*/ 186672 w 664914"/>
                <a:gd name="connsiteY66" fmla="*/ 23098 h 890300"/>
                <a:gd name="connsiteX67" fmla="*/ 145606 w 664914"/>
                <a:gd name="connsiteY67" fmla="*/ 37860 h 890300"/>
                <a:gd name="connsiteX68" fmla="*/ 100577 w 664914"/>
                <a:gd name="connsiteY68" fmla="*/ 54063 h 890300"/>
                <a:gd name="connsiteX69" fmla="*/ 86167 w 664914"/>
                <a:gd name="connsiteY69" fmla="*/ 59104 h 890300"/>
                <a:gd name="connsiteX70" fmla="*/ 82565 w 664914"/>
                <a:gd name="connsiteY70" fmla="*/ 60184 h 890300"/>
                <a:gd name="connsiteX71" fmla="*/ 90850 w 664914"/>
                <a:gd name="connsiteY71" fmla="*/ 90430 h 890300"/>
                <a:gd name="connsiteX72" fmla="*/ 98055 w 664914"/>
                <a:gd name="connsiteY72" fmla="*/ 95110 h 890300"/>
                <a:gd name="connsiteX73" fmla="*/ 164698 w 664914"/>
                <a:gd name="connsiteY73" fmla="*/ 283064 h 890300"/>
                <a:gd name="connsiteX74" fmla="*/ 162537 w 664914"/>
                <a:gd name="connsiteY74" fmla="*/ 291345 h 890300"/>
                <a:gd name="connsiteX75" fmla="*/ 55908 w 664914"/>
                <a:gd name="connsiteY75" fmla="*/ 718021 h 890300"/>
                <a:gd name="connsiteX76" fmla="*/ 127650 w 664914"/>
                <a:gd name="connsiteY76" fmla="*/ 803131 h 890300"/>
                <a:gd name="connsiteX77" fmla="*/ 188269 w 664914"/>
                <a:gd name="connsiteY77" fmla="*/ 838150 h 890300"/>
                <a:gd name="connsiteX78" fmla="*/ 215380 w 664914"/>
                <a:gd name="connsiteY78" fmla="*/ 845327 h 890300"/>
                <a:gd name="connsiteX79" fmla="*/ 367277 w 664914"/>
                <a:gd name="connsiteY79" fmla="*/ 838646 h 890300"/>
                <a:gd name="connsiteX80" fmla="*/ 369797 w 664914"/>
                <a:gd name="connsiteY80" fmla="*/ 846320 h 890300"/>
                <a:gd name="connsiteX81" fmla="*/ 214255 w 664914"/>
                <a:gd name="connsiteY81" fmla="*/ 852950 h 890300"/>
                <a:gd name="connsiteX82" fmla="*/ 213023 w 664914"/>
                <a:gd name="connsiteY82" fmla="*/ 852451 h 890300"/>
                <a:gd name="connsiteX83" fmla="*/ 222155 w 664914"/>
                <a:gd name="connsiteY83" fmla="*/ 857726 h 890300"/>
                <a:gd name="connsiteX84" fmla="*/ 439195 w 664914"/>
                <a:gd name="connsiteY84" fmla="*/ 860246 h 890300"/>
                <a:gd name="connsiteX85" fmla="*/ 606208 w 664914"/>
                <a:gd name="connsiteY85" fmla="*/ 721487 h 890300"/>
                <a:gd name="connsiteX86" fmla="*/ 611892 w 664914"/>
                <a:gd name="connsiteY86" fmla="*/ 709733 h 890300"/>
                <a:gd name="connsiteX87" fmla="*/ 595475 w 664914"/>
                <a:gd name="connsiteY87" fmla="*/ 724550 h 890300"/>
                <a:gd name="connsiteX88" fmla="*/ 550011 w 664914"/>
                <a:gd name="connsiteY88" fmla="*/ 756273 h 890300"/>
                <a:gd name="connsiteX89" fmla="*/ 543895 w 664914"/>
                <a:gd name="connsiteY89" fmla="*/ 747559 h 890300"/>
                <a:gd name="connsiteX90" fmla="*/ 586077 w 664914"/>
                <a:gd name="connsiteY90" fmla="*/ 711662 h 890300"/>
                <a:gd name="connsiteX91" fmla="*/ 622538 w 664914"/>
                <a:gd name="connsiteY91" fmla="*/ 687720 h 890300"/>
                <a:gd name="connsiteX92" fmla="*/ 630009 w 664914"/>
                <a:gd name="connsiteY92" fmla="*/ 672271 h 890300"/>
                <a:gd name="connsiteX93" fmla="*/ 651134 w 664914"/>
                <a:gd name="connsiteY93" fmla="*/ 564591 h 890300"/>
                <a:gd name="connsiteX94" fmla="*/ 648089 w 664914"/>
                <a:gd name="connsiteY94" fmla="*/ 522749 h 890300"/>
                <a:gd name="connsiteX95" fmla="*/ 646899 w 664914"/>
                <a:gd name="connsiteY95" fmla="*/ 521995 h 890300"/>
                <a:gd name="connsiteX96" fmla="*/ 456672 w 664914"/>
                <a:gd name="connsiteY96" fmla="*/ 517676 h 890300"/>
                <a:gd name="connsiteX97" fmla="*/ 366963 w 664914"/>
                <a:gd name="connsiteY97" fmla="*/ 543589 h 890300"/>
                <a:gd name="connsiteX98" fmla="*/ 307878 w 664914"/>
                <a:gd name="connsiteY98" fmla="*/ 611612 h 890300"/>
                <a:gd name="connsiteX99" fmla="*/ 190428 w 664914"/>
                <a:gd name="connsiteY99" fmla="*/ 637526 h 890300"/>
                <a:gd name="connsiteX100" fmla="*/ 121255 w 664914"/>
                <a:gd name="connsiteY100" fmla="*/ 664879 h 890300"/>
                <a:gd name="connsiteX101" fmla="*/ 98917 w 664914"/>
                <a:gd name="connsiteY101" fmla="*/ 700870 h 890300"/>
                <a:gd name="connsiteX102" fmla="*/ 65051 w 664914"/>
                <a:gd name="connsiteY102" fmla="*/ 723905 h 890300"/>
                <a:gd name="connsiteX103" fmla="*/ 62169 w 664914"/>
                <a:gd name="connsiteY103" fmla="*/ 716706 h 890300"/>
                <a:gd name="connsiteX104" fmla="*/ 133144 w 664914"/>
                <a:gd name="connsiteY104" fmla="*/ 637166 h 890300"/>
                <a:gd name="connsiteX105" fmla="*/ 204478 w 664914"/>
                <a:gd name="connsiteY105" fmla="*/ 624929 h 890300"/>
                <a:gd name="connsiteX106" fmla="*/ 248792 w 664914"/>
                <a:gd name="connsiteY106" fmla="*/ 624569 h 890300"/>
                <a:gd name="connsiteX107" fmla="*/ 336700 w 664914"/>
                <a:gd name="connsiteY107" fmla="*/ 557626 h 890300"/>
                <a:gd name="connsiteX108" fmla="*/ 400829 w 664914"/>
                <a:gd name="connsiteY108" fmla="*/ 493202 h 890300"/>
                <a:gd name="connsiteX109" fmla="*/ 471443 w 664914"/>
                <a:gd name="connsiteY109" fmla="*/ 501480 h 890300"/>
                <a:gd name="connsiteX110" fmla="*/ 575564 w 664914"/>
                <a:gd name="connsiteY110" fmla="*/ 465489 h 890300"/>
                <a:gd name="connsiteX111" fmla="*/ 631092 w 664914"/>
                <a:gd name="connsiteY111" fmla="*/ 475071 h 890300"/>
                <a:gd name="connsiteX112" fmla="*/ 640692 w 664914"/>
                <a:gd name="connsiteY112" fmla="*/ 484785 h 890300"/>
                <a:gd name="connsiteX113" fmla="*/ 630833 w 664914"/>
                <a:gd name="connsiteY113" fmla="*/ 448062 h 890300"/>
                <a:gd name="connsiteX114" fmla="*/ 295102 w 664914"/>
                <a:gd name="connsiteY114" fmla="*/ 244177 h 890300"/>
                <a:gd name="connsiteX115" fmla="*/ 291620 w 664914"/>
                <a:gd name="connsiteY115" fmla="*/ 241062 h 890300"/>
                <a:gd name="connsiteX116" fmla="*/ 296993 w 664914"/>
                <a:gd name="connsiteY116" fmla="*/ 243322 h 890300"/>
                <a:gd name="connsiteX117" fmla="*/ 301226 w 664914"/>
                <a:gd name="connsiteY117" fmla="*/ 234455 h 890300"/>
                <a:gd name="connsiteX118" fmla="*/ 299649 w 664914"/>
                <a:gd name="connsiteY118" fmla="*/ 230030 h 890300"/>
                <a:gd name="connsiteX119" fmla="*/ 389048 w 664914"/>
                <a:gd name="connsiteY119" fmla="*/ 234087 h 890300"/>
                <a:gd name="connsiteX120" fmla="*/ 623274 w 664914"/>
                <a:gd name="connsiteY120" fmla="*/ 721262 h 890300"/>
                <a:gd name="connsiteX121" fmla="*/ 87248 w 664914"/>
                <a:gd name="connsiteY121" fmla="*/ 784993 h 890300"/>
                <a:gd name="connsiteX122" fmla="*/ 8357 w 664914"/>
                <a:gd name="connsiteY122" fmla="*/ 485060 h 890300"/>
                <a:gd name="connsiteX123" fmla="*/ 76081 w 664914"/>
                <a:gd name="connsiteY123" fmla="*/ 347875 h 890300"/>
                <a:gd name="connsiteX124" fmla="*/ 135879 w 664914"/>
                <a:gd name="connsiteY124" fmla="*/ 292065 h 890300"/>
                <a:gd name="connsiteX125" fmla="*/ 144885 w 664914"/>
                <a:gd name="connsiteY125" fmla="*/ 268661 h 890300"/>
                <a:gd name="connsiteX126" fmla="*/ 102738 w 664914"/>
                <a:gd name="connsiteY126" fmla="*/ 150200 h 890300"/>
                <a:gd name="connsiteX127" fmla="*/ 86888 w 664914"/>
                <a:gd name="connsiteY127" fmla="*/ 105912 h 890300"/>
                <a:gd name="connsiteX128" fmla="*/ 67435 w 664914"/>
                <a:gd name="connsiteY128" fmla="*/ 99431 h 890300"/>
                <a:gd name="connsiteX129" fmla="*/ 164698 w 664914"/>
                <a:gd name="connsiteY129" fmla="*/ 15896 h 890300"/>
                <a:gd name="connsiteX130" fmla="*/ 217838 w 664914"/>
                <a:gd name="connsiteY130" fmla="*/ 48 h 89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664914" h="890300">
                  <a:moveTo>
                    <a:pt x="302404" y="796255"/>
                  </a:moveTo>
                  <a:cubicBezTo>
                    <a:pt x="306363" y="795554"/>
                    <a:pt x="306723" y="800812"/>
                    <a:pt x="303483" y="802214"/>
                  </a:cubicBezTo>
                  <a:cubicBezTo>
                    <a:pt x="260292" y="822192"/>
                    <a:pt x="207021" y="821491"/>
                    <a:pt x="160590" y="815182"/>
                  </a:cubicBezTo>
                  <a:cubicBezTo>
                    <a:pt x="156271" y="814481"/>
                    <a:pt x="157711" y="808873"/>
                    <a:pt x="161670" y="809223"/>
                  </a:cubicBezTo>
                  <a:cubicBezTo>
                    <a:pt x="210621" y="813079"/>
                    <a:pt x="254533" y="803265"/>
                    <a:pt x="302404" y="796255"/>
                  </a:cubicBezTo>
                  <a:close/>
                  <a:moveTo>
                    <a:pt x="167145" y="755358"/>
                  </a:moveTo>
                  <a:cubicBezTo>
                    <a:pt x="170003" y="754998"/>
                    <a:pt x="171789" y="758952"/>
                    <a:pt x="169288" y="760390"/>
                  </a:cubicBezTo>
                  <a:cubicBezTo>
                    <a:pt x="146071" y="772970"/>
                    <a:pt x="117139" y="771532"/>
                    <a:pt x="92493" y="765781"/>
                  </a:cubicBezTo>
                  <a:cubicBezTo>
                    <a:pt x="86421" y="763984"/>
                    <a:pt x="87850" y="754279"/>
                    <a:pt x="93922" y="755717"/>
                  </a:cubicBezTo>
                  <a:cubicBezTo>
                    <a:pt x="119639" y="762187"/>
                    <a:pt x="141785" y="758592"/>
                    <a:pt x="167145" y="755358"/>
                  </a:cubicBezTo>
                  <a:close/>
                  <a:moveTo>
                    <a:pt x="416292" y="300844"/>
                  </a:moveTo>
                  <a:cubicBezTo>
                    <a:pt x="440407" y="303747"/>
                    <a:pt x="459123" y="326607"/>
                    <a:pt x="451924" y="351281"/>
                  </a:cubicBezTo>
                  <a:cubicBezTo>
                    <a:pt x="445446" y="371964"/>
                    <a:pt x="421691" y="387204"/>
                    <a:pt x="400456" y="376681"/>
                  </a:cubicBezTo>
                  <a:cubicBezTo>
                    <a:pt x="387769" y="370150"/>
                    <a:pt x="379333" y="356270"/>
                    <a:pt x="381071" y="342850"/>
                  </a:cubicBezTo>
                  <a:lnTo>
                    <a:pt x="382661" y="338992"/>
                  </a:lnTo>
                  <a:lnTo>
                    <a:pt x="389838" y="340713"/>
                  </a:lnTo>
                  <a:lnTo>
                    <a:pt x="392500" y="334439"/>
                  </a:lnTo>
                  <a:lnTo>
                    <a:pt x="395175" y="348265"/>
                  </a:lnTo>
                  <a:cubicBezTo>
                    <a:pt x="402211" y="362484"/>
                    <a:pt x="419622" y="370785"/>
                    <a:pt x="431769" y="354184"/>
                  </a:cubicBezTo>
                  <a:cubicBezTo>
                    <a:pt x="439687" y="342935"/>
                    <a:pt x="436448" y="329147"/>
                    <a:pt x="424931" y="321890"/>
                  </a:cubicBezTo>
                  <a:cubicBezTo>
                    <a:pt x="416292" y="316084"/>
                    <a:pt x="385699" y="315358"/>
                    <a:pt x="392898" y="333501"/>
                  </a:cubicBezTo>
                  <a:lnTo>
                    <a:pt x="392500" y="334439"/>
                  </a:lnTo>
                  <a:lnTo>
                    <a:pt x="392178" y="332775"/>
                  </a:lnTo>
                  <a:cubicBezTo>
                    <a:pt x="392178" y="329873"/>
                    <a:pt x="388579" y="327333"/>
                    <a:pt x="386419" y="329873"/>
                  </a:cubicBezTo>
                  <a:lnTo>
                    <a:pt x="382661" y="338992"/>
                  </a:lnTo>
                  <a:lnTo>
                    <a:pt x="382460" y="338944"/>
                  </a:lnTo>
                  <a:cubicBezTo>
                    <a:pt x="370583" y="316810"/>
                    <a:pt x="396137" y="298667"/>
                    <a:pt x="416292" y="300844"/>
                  </a:cubicBezTo>
                  <a:close/>
                  <a:moveTo>
                    <a:pt x="217838" y="48"/>
                  </a:moveTo>
                  <a:cubicBezTo>
                    <a:pt x="223776" y="346"/>
                    <a:pt x="229360" y="2034"/>
                    <a:pt x="234223" y="5815"/>
                  </a:cubicBezTo>
                  <a:cubicBezTo>
                    <a:pt x="245750" y="14456"/>
                    <a:pt x="246381" y="22648"/>
                    <a:pt x="244039" y="30209"/>
                  </a:cubicBezTo>
                  <a:lnTo>
                    <a:pt x="241229" y="37436"/>
                  </a:lnTo>
                  <a:lnTo>
                    <a:pt x="242952" y="37085"/>
                  </a:lnTo>
                  <a:cubicBezTo>
                    <a:pt x="246188" y="36729"/>
                    <a:pt x="247986" y="41005"/>
                    <a:pt x="245110" y="43144"/>
                  </a:cubicBezTo>
                  <a:lnTo>
                    <a:pt x="237657" y="46623"/>
                  </a:lnTo>
                  <a:lnTo>
                    <a:pt x="236024" y="50823"/>
                  </a:lnTo>
                  <a:cubicBezTo>
                    <a:pt x="234583" y="80348"/>
                    <a:pt x="263401" y="127876"/>
                    <a:pt x="273128" y="155601"/>
                  </a:cubicBezTo>
                  <a:lnTo>
                    <a:pt x="299649" y="230030"/>
                  </a:lnTo>
                  <a:lnTo>
                    <a:pt x="294021" y="229774"/>
                  </a:lnTo>
                  <a:cubicBezTo>
                    <a:pt x="289518" y="230314"/>
                    <a:pt x="287537" y="234095"/>
                    <a:pt x="287807" y="237651"/>
                  </a:cubicBezTo>
                  <a:lnTo>
                    <a:pt x="291620" y="241062"/>
                  </a:lnTo>
                  <a:lnTo>
                    <a:pt x="287897" y="239496"/>
                  </a:lnTo>
                  <a:lnTo>
                    <a:pt x="283424" y="226880"/>
                  </a:lnTo>
                  <a:lnTo>
                    <a:pt x="254139" y="240987"/>
                  </a:lnTo>
                  <a:cubicBezTo>
                    <a:pt x="241829" y="245573"/>
                    <a:pt x="229519" y="250159"/>
                    <a:pt x="216122" y="251571"/>
                  </a:cubicBezTo>
                  <a:cubicBezTo>
                    <a:pt x="208519" y="252276"/>
                    <a:pt x="207071" y="242398"/>
                    <a:pt x="213588" y="239576"/>
                  </a:cubicBezTo>
                  <a:cubicBezTo>
                    <a:pt x="225898" y="234284"/>
                    <a:pt x="238208" y="228993"/>
                    <a:pt x="250518" y="224407"/>
                  </a:cubicBezTo>
                  <a:cubicBezTo>
                    <a:pt x="255768" y="222290"/>
                    <a:pt x="261199" y="219821"/>
                    <a:pt x="266721" y="218321"/>
                  </a:cubicBezTo>
                  <a:lnTo>
                    <a:pt x="280313" y="218106"/>
                  </a:lnTo>
                  <a:lnTo>
                    <a:pt x="269970" y="188935"/>
                  </a:lnTo>
                  <a:lnTo>
                    <a:pt x="266752" y="195406"/>
                  </a:lnTo>
                  <a:cubicBezTo>
                    <a:pt x="263767" y="199194"/>
                    <a:pt x="260203" y="202663"/>
                    <a:pt x="257352" y="205401"/>
                  </a:cubicBezTo>
                  <a:cubicBezTo>
                    <a:pt x="249868" y="211608"/>
                    <a:pt x="241315" y="213434"/>
                    <a:pt x="232406" y="213799"/>
                  </a:cubicBezTo>
                  <a:cubicBezTo>
                    <a:pt x="222427" y="214164"/>
                    <a:pt x="221358" y="198829"/>
                    <a:pt x="231337" y="198098"/>
                  </a:cubicBezTo>
                  <a:cubicBezTo>
                    <a:pt x="239533" y="197368"/>
                    <a:pt x="243810" y="195543"/>
                    <a:pt x="249512" y="189701"/>
                  </a:cubicBezTo>
                  <a:lnTo>
                    <a:pt x="266454" y="179019"/>
                  </a:lnTo>
                  <a:lnTo>
                    <a:pt x="222087" y="53891"/>
                  </a:lnTo>
                  <a:lnTo>
                    <a:pt x="211804" y="58691"/>
                  </a:lnTo>
                  <a:cubicBezTo>
                    <a:pt x="199983" y="62567"/>
                    <a:pt x="187757" y="65596"/>
                    <a:pt x="176071" y="69160"/>
                  </a:cubicBezTo>
                  <a:cubicBezTo>
                    <a:pt x="152698" y="76644"/>
                    <a:pt x="128966" y="84840"/>
                    <a:pt x="104155" y="88404"/>
                  </a:cubicBezTo>
                  <a:cubicBezTo>
                    <a:pt x="99480" y="88760"/>
                    <a:pt x="99121" y="82346"/>
                    <a:pt x="102717" y="80564"/>
                  </a:cubicBezTo>
                  <a:cubicBezTo>
                    <a:pt x="126089" y="69516"/>
                    <a:pt x="152338" y="63101"/>
                    <a:pt x="176790" y="55261"/>
                  </a:cubicBezTo>
                  <a:cubicBezTo>
                    <a:pt x="187577" y="51697"/>
                    <a:pt x="198454" y="47420"/>
                    <a:pt x="209466" y="43901"/>
                  </a:cubicBezTo>
                  <a:lnTo>
                    <a:pt x="222050" y="41340"/>
                  </a:lnTo>
                  <a:lnTo>
                    <a:pt x="219948" y="19182"/>
                  </a:lnTo>
                  <a:cubicBezTo>
                    <a:pt x="217472" y="14456"/>
                    <a:pt x="213329" y="13376"/>
                    <a:pt x="207566" y="15896"/>
                  </a:cubicBezTo>
                  <a:lnTo>
                    <a:pt x="203243" y="17697"/>
                  </a:lnTo>
                  <a:cubicBezTo>
                    <a:pt x="198199" y="17337"/>
                    <a:pt x="191715" y="21657"/>
                    <a:pt x="186672" y="23098"/>
                  </a:cubicBezTo>
                  <a:cubicBezTo>
                    <a:pt x="172983" y="28139"/>
                    <a:pt x="159294" y="32819"/>
                    <a:pt x="145606" y="37860"/>
                  </a:cubicBezTo>
                  <a:cubicBezTo>
                    <a:pt x="130836" y="43261"/>
                    <a:pt x="114626" y="46862"/>
                    <a:pt x="100577" y="54063"/>
                  </a:cubicBezTo>
                  <a:cubicBezTo>
                    <a:pt x="96614" y="55863"/>
                    <a:pt x="88689" y="55863"/>
                    <a:pt x="86167" y="59104"/>
                  </a:cubicBezTo>
                  <a:cubicBezTo>
                    <a:pt x="84726" y="59464"/>
                    <a:pt x="83646" y="59824"/>
                    <a:pt x="82565" y="60184"/>
                  </a:cubicBezTo>
                  <a:cubicBezTo>
                    <a:pt x="71758" y="63425"/>
                    <a:pt x="74280" y="73867"/>
                    <a:pt x="90850" y="90430"/>
                  </a:cubicBezTo>
                  <a:cubicBezTo>
                    <a:pt x="94092" y="90430"/>
                    <a:pt x="97335" y="92230"/>
                    <a:pt x="98055" y="95110"/>
                  </a:cubicBezTo>
                  <a:cubicBezTo>
                    <a:pt x="120389" y="157761"/>
                    <a:pt x="142724" y="220413"/>
                    <a:pt x="164698" y="283064"/>
                  </a:cubicBezTo>
                  <a:cubicBezTo>
                    <a:pt x="166139" y="285944"/>
                    <a:pt x="164698" y="289185"/>
                    <a:pt x="162537" y="291345"/>
                  </a:cubicBezTo>
                  <a:cubicBezTo>
                    <a:pt x="22406" y="383522"/>
                    <a:pt x="-29467" y="569674"/>
                    <a:pt x="55908" y="718021"/>
                  </a:cubicBezTo>
                  <a:cubicBezTo>
                    <a:pt x="74910" y="751057"/>
                    <a:pt x="99383" y="779637"/>
                    <a:pt x="127650" y="803131"/>
                  </a:cubicBezTo>
                  <a:lnTo>
                    <a:pt x="188269" y="838150"/>
                  </a:lnTo>
                  <a:lnTo>
                    <a:pt x="215380" y="845327"/>
                  </a:lnTo>
                  <a:cubicBezTo>
                    <a:pt x="265405" y="852762"/>
                    <a:pt x="315429" y="844676"/>
                    <a:pt x="367277" y="838646"/>
                  </a:cubicBezTo>
                  <a:cubicBezTo>
                    <a:pt x="370877" y="838280"/>
                    <a:pt x="373398" y="844493"/>
                    <a:pt x="369797" y="846320"/>
                  </a:cubicBezTo>
                  <a:cubicBezTo>
                    <a:pt x="320380" y="873456"/>
                    <a:pt x="265495" y="869550"/>
                    <a:pt x="214255" y="852950"/>
                  </a:cubicBezTo>
                  <a:lnTo>
                    <a:pt x="213023" y="852451"/>
                  </a:lnTo>
                  <a:lnTo>
                    <a:pt x="222155" y="857726"/>
                  </a:lnTo>
                  <a:cubicBezTo>
                    <a:pt x="290509" y="883110"/>
                    <a:pt x="367328" y="885631"/>
                    <a:pt x="439195" y="860246"/>
                  </a:cubicBezTo>
                  <a:cubicBezTo>
                    <a:pt x="510881" y="834682"/>
                    <a:pt x="569059" y="784273"/>
                    <a:pt x="606208" y="721487"/>
                  </a:cubicBezTo>
                  <a:lnTo>
                    <a:pt x="611892" y="709733"/>
                  </a:lnTo>
                  <a:lnTo>
                    <a:pt x="595475" y="724550"/>
                  </a:lnTo>
                  <a:cubicBezTo>
                    <a:pt x="580141" y="735669"/>
                    <a:pt x="564041" y="745926"/>
                    <a:pt x="550011" y="756273"/>
                  </a:cubicBezTo>
                  <a:cubicBezTo>
                    <a:pt x="544255" y="760266"/>
                    <a:pt x="538858" y="751916"/>
                    <a:pt x="543895" y="747559"/>
                  </a:cubicBezTo>
                  <a:cubicBezTo>
                    <a:pt x="557566" y="736486"/>
                    <a:pt x="571506" y="723597"/>
                    <a:pt x="586077" y="711662"/>
                  </a:cubicBezTo>
                  <a:lnTo>
                    <a:pt x="622538" y="687720"/>
                  </a:lnTo>
                  <a:lnTo>
                    <a:pt x="630009" y="672271"/>
                  </a:lnTo>
                  <a:cubicBezTo>
                    <a:pt x="643091" y="638173"/>
                    <a:pt x="650446" y="601760"/>
                    <a:pt x="651134" y="564591"/>
                  </a:cubicBezTo>
                  <a:lnTo>
                    <a:pt x="648089" y="522749"/>
                  </a:lnTo>
                  <a:lnTo>
                    <a:pt x="646899" y="521995"/>
                  </a:lnTo>
                  <a:cubicBezTo>
                    <a:pt x="609790" y="432017"/>
                    <a:pt x="518640" y="520195"/>
                    <a:pt x="456672" y="517676"/>
                  </a:cubicBezTo>
                  <a:cubicBezTo>
                    <a:pt x="418122" y="515876"/>
                    <a:pt x="397226" y="508678"/>
                    <a:pt x="366963" y="543589"/>
                  </a:cubicBezTo>
                  <a:cubicBezTo>
                    <a:pt x="348229" y="565904"/>
                    <a:pt x="329855" y="592537"/>
                    <a:pt x="307878" y="611612"/>
                  </a:cubicBezTo>
                  <a:cubicBezTo>
                    <a:pt x="271850" y="642924"/>
                    <a:pt x="235462" y="635726"/>
                    <a:pt x="190428" y="637526"/>
                  </a:cubicBezTo>
                  <a:cubicBezTo>
                    <a:pt x="162326" y="638605"/>
                    <a:pt x="141790" y="640765"/>
                    <a:pt x="121255" y="664879"/>
                  </a:cubicBezTo>
                  <a:cubicBezTo>
                    <a:pt x="112248" y="675676"/>
                    <a:pt x="107564" y="690073"/>
                    <a:pt x="98917" y="700870"/>
                  </a:cubicBezTo>
                  <a:cubicBezTo>
                    <a:pt x="88109" y="713467"/>
                    <a:pt x="80543" y="719226"/>
                    <a:pt x="65051" y="723905"/>
                  </a:cubicBezTo>
                  <a:cubicBezTo>
                    <a:pt x="60368" y="725344"/>
                    <a:pt x="57846" y="718866"/>
                    <a:pt x="62169" y="716706"/>
                  </a:cubicBezTo>
                  <a:cubicBezTo>
                    <a:pt x="97837" y="702670"/>
                    <a:pt x="101800" y="656241"/>
                    <a:pt x="133144" y="637166"/>
                  </a:cubicBezTo>
                  <a:cubicBezTo>
                    <a:pt x="154400" y="623849"/>
                    <a:pt x="180340" y="624929"/>
                    <a:pt x="204478" y="624929"/>
                  </a:cubicBezTo>
                  <a:cubicBezTo>
                    <a:pt x="218890" y="624929"/>
                    <a:pt x="234021" y="626368"/>
                    <a:pt x="248792" y="624569"/>
                  </a:cubicBezTo>
                  <a:cubicBezTo>
                    <a:pt x="291665" y="617731"/>
                    <a:pt x="311120" y="587858"/>
                    <a:pt x="336700" y="557626"/>
                  </a:cubicBezTo>
                  <a:cubicBezTo>
                    <a:pt x="353993" y="537111"/>
                    <a:pt x="373808" y="501120"/>
                    <a:pt x="400829" y="493202"/>
                  </a:cubicBezTo>
                  <a:cubicBezTo>
                    <a:pt x="425328" y="486723"/>
                    <a:pt x="445503" y="505079"/>
                    <a:pt x="471443" y="501480"/>
                  </a:cubicBezTo>
                  <a:cubicBezTo>
                    <a:pt x="508552" y="496801"/>
                    <a:pt x="539176" y="471247"/>
                    <a:pt x="575564" y="465489"/>
                  </a:cubicBezTo>
                  <a:cubicBezTo>
                    <a:pt x="594659" y="462609"/>
                    <a:pt x="615555" y="465758"/>
                    <a:pt x="631092" y="475071"/>
                  </a:cubicBezTo>
                  <a:lnTo>
                    <a:pt x="640692" y="484785"/>
                  </a:lnTo>
                  <a:lnTo>
                    <a:pt x="630833" y="448062"/>
                  </a:lnTo>
                  <a:cubicBezTo>
                    <a:pt x="579967" y="313962"/>
                    <a:pt x="441671" y="229999"/>
                    <a:pt x="295102" y="244177"/>
                  </a:cubicBezTo>
                  <a:lnTo>
                    <a:pt x="291620" y="241062"/>
                  </a:lnTo>
                  <a:lnTo>
                    <a:pt x="296993" y="243322"/>
                  </a:lnTo>
                  <a:cubicBezTo>
                    <a:pt x="300325" y="242106"/>
                    <a:pt x="302847" y="238776"/>
                    <a:pt x="301226" y="234455"/>
                  </a:cubicBezTo>
                  <a:lnTo>
                    <a:pt x="299649" y="230030"/>
                  </a:lnTo>
                  <a:lnTo>
                    <a:pt x="389048" y="234087"/>
                  </a:lnTo>
                  <a:cubicBezTo>
                    <a:pt x="601209" y="274355"/>
                    <a:pt x="738008" y="514900"/>
                    <a:pt x="623274" y="721262"/>
                  </a:cubicBezTo>
                  <a:cubicBezTo>
                    <a:pt x="515204" y="916416"/>
                    <a:pt x="238545" y="949182"/>
                    <a:pt x="87248" y="784993"/>
                  </a:cubicBezTo>
                  <a:cubicBezTo>
                    <a:pt x="14121" y="704699"/>
                    <a:pt x="-16139" y="590918"/>
                    <a:pt x="8357" y="485060"/>
                  </a:cubicBezTo>
                  <a:cubicBezTo>
                    <a:pt x="20245" y="434651"/>
                    <a:pt x="43300" y="387482"/>
                    <a:pt x="76081" y="347875"/>
                  </a:cubicBezTo>
                  <a:cubicBezTo>
                    <a:pt x="94092" y="326631"/>
                    <a:pt x="113905" y="308988"/>
                    <a:pt x="135879" y="292065"/>
                  </a:cubicBezTo>
                  <a:cubicBezTo>
                    <a:pt x="152810" y="278743"/>
                    <a:pt x="149928" y="290625"/>
                    <a:pt x="144885" y="268661"/>
                  </a:cubicBezTo>
                  <a:cubicBezTo>
                    <a:pt x="135159" y="228694"/>
                    <a:pt x="116427" y="188727"/>
                    <a:pt x="102738" y="150200"/>
                  </a:cubicBezTo>
                  <a:cubicBezTo>
                    <a:pt x="98775" y="138678"/>
                    <a:pt x="95173" y="115274"/>
                    <a:pt x="86888" y="105912"/>
                  </a:cubicBezTo>
                  <a:cubicBezTo>
                    <a:pt x="81845" y="99791"/>
                    <a:pt x="78963" y="107713"/>
                    <a:pt x="67435" y="99431"/>
                  </a:cubicBezTo>
                  <a:cubicBezTo>
                    <a:pt x="7637" y="56944"/>
                    <a:pt x="150289" y="21297"/>
                    <a:pt x="164698" y="15896"/>
                  </a:cubicBezTo>
                  <a:cubicBezTo>
                    <a:pt x="179017" y="10765"/>
                    <a:pt x="200023" y="-847"/>
                    <a:pt x="217838" y="48"/>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8" name="Freeform 31">
              <a:extLst>
                <a:ext uri="{FF2B5EF4-FFF2-40B4-BE49-F238E27FC236}">
                  <a16:creationId xmlns:a16="http://schemas.microsoft.com/office/drawing/2014/main" id="{A3947A36-87C2-CE44-A738-4DA726A4C5E2}"/>
                </a:ext>
              </a:extLst>
            </p:cNvPr>
            <p:cNvSpPr>
              <a:spLocks/>
            </p:cNvSpPr>
            <p:nvPr/>
          </p:nvSpPr>
          <p:spPr bwMode="auto">
            <a:xfrm>
              <a:off x="10056331" y="4652963"/>
              <a:ext cx="720190" cy="720253"/>
            </a:xfrm>
            <a:custGeom>
              <a:avLst/>
              <a:gdLst/>
              <a:ahLst/>
              <a:cxnLst/>
              <a:rect l="0" t="0" r="r" b="b"/>
              <a:pathLst>
                <a:path w="807281" h="807352">
                  <a:moveTo>
                    <a:pt x="342932" y="649765"/>
                  </a:moveTo>
                  <a:cubicBezTo>
                    <a:pt x="343753" y="649765"/>
                    <a:pt x="344164" y="650548"/>
                    <a:pt x="344164" y="651136"/>
                  </a:cubicBezTo>
                  <a:cubicBezTo>
                    <a:pt x="343959" y="651723"/>
                    <a:pt x="343959" y="652114"/>
                    <a:pt x="343753" y="652701"/>
                  </a:cubicBezTo>
                  <a:cubicBezTo>
                    <a:pt x="343343" y="654463"/>
                    <a:pt x="340671" y="654854"/>
                    <a:pt x="339643" y="653484"/>
                  </a:cubicBezTo>
                  <a:cubicBezTo>
                    <a:pt x="338205" y="651919"/>
                    <a:pt x="339643" y="649961"/>
                    <a:pt x="341493" y="649961"/>
                  </a:cubicBezTo>
                  <a:cubicBezTo>
                    <a:pt x="341904" y="649765"/>
                    <a:pt x="342315" y="649765"/>
                    <a:pt x="342932" y="649765"/>
                  </a:cubicBezTo>
                  <a:close/>
                  <a:moveTo>
                    <a:pt x="356761" y="594706"/>
                  </a:moveTo>
                  <a:cubicBezTo>
                    <a:pt x="358250" y="595827"/>
                    <a:pt x="358250" y="597134"/>
                    <a:pt x="356761" y="598069"/>
                  </a:cubicBezTo>
                  <a:cubicBezTo>
                    <a:pt x="355060" y="599376"/>
                    <a:pt x="352297" y="598443"/>
                    <a:pt x="352297" y="596387"/>
                  </a:cubicBezTo>
                  <a:cubicBezTo>
                    <a:pt x="352297" y="594519"/>
                    <a:pt x="355060" y="593398"/>
                    <a:pt x="356761" y="594706"/>
                  </a:cubicBezTo>
                  <a:close/>
                  <a:moveTo>
                    <a:pt x="424000" y="589448"/>
                  </a:moveTo>
                  <a:cubicBezTo>
                    <a:pt x="426035" y="589448"/>
                    <a:pt x="428097" y="590783"/>
                    <a:pt x="427478" y="593452"/>
                  </a:cubicBezTo>
                  <a:cubicBezTo>
                    <a:pt x="427272" y="594045"/>
                    <a:pt x="427066" y="594638"/>
                    <a:pt x="426860" y="595034"/>
                  </a:cubicBezTo>
                  <a:cubicBezTo>
                    <a:pt x="425829" y="597604"/>
                    <a:pt x="422325" y="597604"/>
                    <a:pt x="421088" y="595034"/>
                  </a:cubicBezTo>
                  <a:cubicBezTo>
                    <a:pt x="420882" y="594638"/>
                    <a:pt x="420882" y="594045"/>
                    <a:pt x="420676" y="593452"/>
                  </a:cubicBezTo>
                  <a:cubicBezTo>
                    <a:pt x="419954" y="590783"/>
                    <a:pt x="421964" y="589448"/>
                    <a:pt x="424000" y="589448"/>
                  </a:cubicBezTo>
                  <a:close/>
                  <a:moveTo>
                    <a:pt x="471561" y="566472"/>
                  </a:moveTo>
                  <a:cubicBezTo>
                    <a:pt x="473263" y="566472"/>
                    <a:pt x="474991" y="567731"/>
                    <a:pt x="474584" y="570247"/>
                  </a:cubicBezTo>
                  <a:cubicBezTo>
                    <a:pt x="474381" y="570457"/>
                    <a:pt x="474381" y="570667"/>
                    <a:pt x="474381" y="570876"/>
                  </a:cubicBezTo>
                  <a:cubicBezTo>
                    <a:pt x="473771" y="573812"/>
                    <a:pt x="469503" y="573812"/>
                    <a:pt x="468894" y="570876"/>
                  </a:cubicBezTo>
                  <a:lnTo>
                    <a:pt x="468690" y="570247"/>
                  </a:lnTo>
                  <a:cubicBezTo>
                    <a:pt x="468182" y="567731"/>
                    <a:pt x="469859" y="566472"/>
                    <a:pt x="471561" y="566472"/>
                  </a:cubicBezTo>
                  <a:close/>
                  <a:moveTo>
                    <a:pt x="421432" y="549412"/>
                  </a:moveTo>
                  <a:cubicBezTo>
                    <a:pt x="423320" y="549588"/>
                    <a:pt x="425059" y="550294"/>
                    <a:pt x="426053" y="552107"/>
                  </a:cubicBezTo>
                  <a:cubicBezTo>
                    <a:pt x="427842" y="555532"/>
                    <a:pt x="424463" y="559159"/>
                    <a:pt x="422277" y="561576"/>
                  </a:cubicBezTo>
                  <a:cubicBezTo>
                    <a:pt x="417705" y="566412"/>
                    <a:pt x="412141" y="570038"/>
                    <a:pt x="406377" y="573060"/>
                  </a:cubicBezTo>
                  <a:cubicBezTo>
                    <a:pt x="402004" y="575277"/>
                    <a:pt x="395843" y="579105"/>
                    <a:pt x="390477" y="578500"/>
                  </a:cubicBezTo>
                  <a:cubicBezTo>
                    <a:pt x="384962" y="577896"/>
                    <a:pt x="384029" y="571512"/>
                    <a:pt x="386675" y="569292"/>
                  </a:cubicBezTo>
                  <a:lnTo>
                    <a:pt x="388199" y="569107"/>
                  </a:lnTo>
                  <a:lnTo>
                    <a:pt x="388092" y="569233"/>
                  </a:lnTo>
                  <a:cubicBezTo>
                    <a:pt x="387098" y="571046"/>
                    <a:pt x="389483" y="572456"/>
                    <a:pt x="390477" y="570844"/>
                  </a:cubicBezTo>
                  <a:lnTo>
                    <a:pt x="390745" y="570596"/>
                  </a:lnTo>
                  <a:lnTo>
                    <a:pt x="390874" y="571448"/>
                  </a:lnTo>
                  <a:cubicBezTo>
                    <a:pt x="393259" y="572255"/>
                    <a:pt x="395446" y="571852"/>
                    <a:pt x="397433" y="570643"/>
                  </a:cubicBezTo>
                  <a:cubicBezTo>
                    <a:pt x="398824" y="570038"/>
                    <a:pt x="400215" y="569434"/>
                    <a:pt x="401408" y="568829"/>
                  </a:cubicBezTo>
                  <a:cubicBezTo>
                    <a:pt x="403992" y="567419"/>
                    <a:pt x="406575" y="566210"/>
                    <a:pt x="409159" y="564800"/>
                  </a:cubicBezTo>
                  <a:cubicBezTo>
                    <a:pt x="410749" y="563793"/>
                    <a:pt x="421680" y="557144"/>
                    <a:pt x="420885" y="554726"/>
                  </a:cubicBezTo>
                  <a:cubicBezTo>
                    <a:pt x="419892" y="552308"/>
                    <a:pt x="406178" y="557144"/>
                    <a:pt x="403992" y="558352"/>
                  </a:cubicBezTo>
                  <a:lnTo>
                    <a:pt x="390745" y="570596"/>
                  </a:lnTo>
                  <a:lnTo>
                    <a:pt x="390477" y="568829"/>
                  </a:lnTo>
                  <a:lnTo>
                    <a:pt x="388199" y="569107"/>
                  </a:lnTo>
                  <a:lnTo>
                    <a:pt x="399470" y="555935"/>
                  </a:lnTo>
                  <a:cubicBezTo>
                    <a:pt x="404340" y="552661"/>
                    <a:pt x="410053" y="550596"/>
                    <a:pt x="415917" y="549891"/>
                  </a:cubicBezTo>
                  <a:cubicBezTo>
                    <a:pt x="417507" y="549588"/>
                    <a:pt x="419544" y="549236"/>
                    <a:pt x="421432" y="549412"/>
                  </a:cubicBezTo>
                  <a:close/>
                  <a:moveTo>
                    <a:pt x="526136" y="541165"/>
                  </a:moveTo>
                  <a:cubicBezTo>
                    <a:pt x="527698" y="541807"/>
                    <a:pt x="528876" y="543438"/>
                    <a:pt x="527749" y="545317"/>
                  </a:cubicBezTo>
                  <a:cubicBezTo>
                    <a:pt x="526110" y="548283"/>
                    <a:pt x="521399" y="546107"/>
                    <a:pt x="522219" y="542944"/>
                  </a:cubicBezTo>
                  <a:cubicBezTo>
                    <a:pt x="522628" y="540868"/>
                    <a:pt x="524574" y="540522"/>
                    <a:pt x="526136" y="541165"/>
                  </a:cubicBezTo>
                  <a:close/>
                  <a:moveTo>
                    <a:pt x="502092" y="539176"/>
                  </a:moveTo>
                  <a:cubicBezTo>
                    <a:pt x="503001" y="539165"/>
                    <a:pt x="503952" y="539609"/>
                    <a:pt x="504741" y="540762"/>
                  </a:cubicBezTo>
                  <a:lnTo>
                    <a:pt x="505333" y="541723"/>
                  </a:lnTo>
                  <a:cubicBezTo>
                    <a:pt x="507110" y="544221"/>
                    <a:pt x="503951" y="546527"/>
                    <a:pt x="501385" y="545374"/>
                  </a:cubicBezTo>
                  <a:cubicBezTo>
                    <a:pt x="501188" y="545374"/>
                    <a:pt x="500793" y="545181"/>
                    <a:pt x="500398" y="544797"/>
                  </a:cubicBezTo>
                  <a:cubicBezTo>
                    <a:pt x="496993" y="543356"/>
                    <a:pt x="499362" y="539212"/>
                    <a:pt x="502092" y="539176"/>
                  </a:cubicBezTo>
                  <a:close/>
                  <a:moveTo>
                    <a:pt x="445863" y="538956"/>
                  </a:moveTo>
                  <a:lnTo>
                    <a:pt x="447602" y="539025"/>
                  </a:lnTo>
                  <a:lnTo>
                    <a:pt x="443902" y="540663"/>
                  </a:lnTo>
                  <a:lnTo>
                    <a:pt x="445863" y="538956"/>
                  </a:lnTo>
                  <a:close/>
                  <a:moveTo>
                    <a:pt x="450022" y="537954"/>
                  </a:moveTo>
                  <a:lnTo>
                    <a:pt x="450852" y="539154"/>
                  </a:lnTo>
                  <a:lnTo>
                    <a:pt x="447602" y="539025"/>
                  </a:lnTo>
                  <a:lnTo>
                    <a:pt x="450022" y="537954"/>
                  </a:lnTo>
                  <a:close/>
                  <a:moveTo>
                    <a:pt x="417670" y="528045"/>
                  </a:moveTo>
                  <a:cubicBezTo>
                    <a:pt x="424209" y="526461"/>
                    <a:pt x="433127" y="529233"/>
                    <a:pt x="429361" y="537747"/>
                  </a:cubicBezTo>
                  <a:cubicBezTo>
                    <a:pt x="426389" y="544480"/>
                    <a:pt x="415094" y="551805"/>
                    <a:pt x="407365" y="550419"/>
                  </a:cubicBezTo>
                  <a:lnTo>
                    <a:pt x="403150" y="544860"/>
                  </a:lnTo>
                  <a:lnTo>
                    <a:pt x="404591" y="545271"/>
                  </a:lnTo>
                  <a:lnTo>
                    <a:pt x="409907" y="538483"/>
                  </a:lnTo>
                  <a:lnTo>
                    <a:pt x="410536" y="539529"/>
                  </a:lnTo>
                  <a:cubicBezTo>
                    <a:pt x="409347" y="540916"/>
                    <a:pt x="406176" y="544282"/>
                    <a:pt x="409941" y="544084"/>
                  </a:cubicBezTo>
                  <a:cubicBezTo>
                    <a:pt x="411923" y="544084"/>
                    <a:pt x="414499" y="542698"/>
                    <a:pt x="416084" y="541905"/>
                  </a:cubicBezTo>
                  <a:cubicBezTo>
                    <a:pt x="417868" y="540718"/>
                    <a:pt x="426389" y="535570"/>
                    <a:pt x="423218" y="533193"/>
                  </a:cubicBezTo>
                  <a:cubicBezTo>
                    <a:pt x="420642" y="531411"/>
                    <a:pt x="413904" y="534777"/>
                    <a:pt x="411724" y="536163"/>
                  </a:cubicBezTo>
                  <a:lnTo>
                    <a:pt x="409907" y="538483"/>
                  </a:lnTo>
                  <a:lnTo>
                    <a:pt x="409347" y="537550"/>
                  </a:lnTo>
                  <a:cubicBezTo>
                    <a:pt x="406374" y="538738"/>
                    <a:pt x="403203" y="540520"/>
                    <a:pt x="402411" y="543885"/>
                  </a:cubicBezTo>
                  <a:lnTo>
                    <a:pt x="403150" y="544860"/>
                  </a:lnTo>
                  <a:lnTo>
                    <a:pt x="401816" y="544480"/>
                  </a:lnTo>
                  <a:cubicBezTo>
                    <a:pt x="403005" y="536361"/>
                    <a:pt x="409743" y="529827"/>
                    <a:pt x="417670" y="528045"/>
                  </a:cubicBezTo>
                  <a:close/>
                  <a:moveTo>
                    <a:pt x="583473" y="515795"/>
                  </a:moveTo>
                  <a:cubicBezTo>
                    <a:pt x="584813" y="516969"/>
                    <a:pt x="585770" y="518535"/>
                    <a:pt x="586536" y="520297"/>
                  </a:cubicBezTo>
                  <a:cubicBezTo>
                    <a:pt x="589025" y="524798"/>
                    <a:pt x="580984" y="527147"/>
                    <a:pt x="580792" y="521862"/>
                  </a:cubicBezTo>
                  <a:cubicBezTo>
                    <a:pt x="580601" y="519905"/>
                    <a:pt x="580409" y="518339"/>
                    <a:pt x="580984" y="516382"/>
                  </a:cubicBezTo>
                  <a:cubicBezTo>
                    <a:pt x="581367" y="515208"/>
                    <a:pt x="582707" y="515012"/>
                    <a:pt x="583473" y="515795"/>
                  </a:cubicBezTo>
                  <a:close/>
                  <a:moveTo>
                    <a:pt x="488275" y="513636"/>
                  </a:moveTo>
                  <a:lnTo>
                    <a:pt x="493870" y="516853"/>
                  </a:lnTo>
                  <a:cubicBezTo>
                    <a:pt x="498298" y="527541"/>
                    <a:pt x="482999" y="535655"/>
                    <a:pt x="475349" y="539020"/>
                  </a:cubicBezTo>
                  <a:cubicBezTo>
                    <a:pt x="470920" y="540999"/>
                    <a:pt x="464075" y="544759"/>
                    <a:pt x="459646" y="541395"/>
                  </a:cubicBezTo>
                  <a:cubicBezTo>
                    <a:pt x="456224" y="538624"/>
                    <a:pt x="456828" y="533478"/>
                    <a:pt x="458640" y="529916"/>
                  </a:cubicBezTo>
                  <a:cubicBezTo>
                    <a:pt x="460854" y="524967"/>
                    <a:pt x="465484" y="521603"/>
                    <a:pt x="469913" y="519030"/>
                  </a:cubicBezTo>
                  <a:lnTo>
                    <a:pt x="470300" y="518840"/>
                  </a:lnTo>
                  <a:lnTo>
                    <a:pt x="470215" y="520960"/>
                  </a:lnTo>
                  <a:cubicBezTo>
                    <a:pt x="470668" y="521653"/>
                    <a:pt x="471524" y="521999"/>
                    <a:pt x="472530" y="521405"/>
                  </a:cubicBezTo>
                  <a:cubicBezTo>
                    <a:pt x="475147" y="519822"/>
                    <a:pt x="477966" y="518040"/>
                    <a:pt x="480986" y="517447"/>
                  </a:cubicBezTo>
                  <a:lnTo>
                    <a:pt x="483457" y="517519"/>
                  </a:lnTo>
                  <a:lnTo>
                    <a:pt x="477161" y="522592"/>
                  </a:lnTo>
                  <a:cubicBezTo>
                    <a:pt x="474342" y="524176"/>
                    <a:pt x="471524" y="525759"/>
                    <a:pt x="469108" y="527936"/>
                  </a:cubicBezTo>
                  <a:cubicBezTo>
                    <a:pt x="467900" y="528926"/>
                    <a:pt x="466692" y="530311"/>
                    <a:pt x="465686" y="531697"/>
                  </a:cubicBezTo>
                  <a:cubicBezTo>
                    <a:pt x="465082" y="532488"/>
                    <a:pt x="464679" y="533478"/>
                    <a:pt x="465082" y="534468"/>
                  </a:cubicBezTo>
                  <a:cubicBezTo>
                    <a:pt x="464881" y="535458"/>
                    <a:pt x="465082" y="535458"/>
                    <a:pt x="465887" y="534863"/>
                  </a:cubicBezTo>
                  <a:cubicBezTo>
                    <a:pt x="468907" y="535458"/>
                    <a:pt x="474544" y="531697"/>
                    <a:pt x="476959" y="530311"/>
                  </a:cubicBezTo>
                  <a:cubicBezTo>
                    <a:pt x="479979" y="528728"/>
                    <a:pt x="482999" y="526947"/>
                    <a:pt x="485214" y="524769"/>
                  </a:cubicBezTo>
                  <a:cubicBezTo>
                    <a:pt x="486019" y="523978"/>
                    <a:pt x="487831" y="521999"/>
                    <a:pt x="487831" y="520811"/>
                  </a:cubicBezTo>
                  <a:cubicBezTo>
                    <a:pt x="487730" y="518931"/>
                    <a:pt x="486623" y="517991"/>
                    <a:pt x="485239" y="517570"/>
                  </a:cubicBezTo>
                  <a:lnTo>
                    <a:pt x="483457" y="517519"/>
                  </a:lnTo>
                  <a:lnTo>
                    <a:pt x="488275" y="513636"/>
                  </a:lnTo>
                  <a:close/>
                  <a:moveTo>
                    <a:pt x="451835" y="511888"/>
                  </a:moveTo>
                  <a:cubicBezTo>
                    <a:pt x="455418" y="511489"/>
                    <a:pt x="459399" y="512487"/>
                    <a:pt x="461787" y="515480"/>
                  </a:cubicBezTo>
                  <a:cubicBezTo>
                    <a:pt x="468355" y="523262"/>
                    <a:pt x="455418" y="531444"/>
                    <a:pt x="449447" y="534037"/>
                  </a:cubicBezTo>
                  <a:cubicBezTo>
                    <a:pt x="444670" y="536232"/>
                    <a:pt x="433325" y="536831"/>
                    <a:pt x="433922" y="528650"/>
                  </a:cubicBezTo>
                  <a:cubicBezTo>
                    <a:pt x="434022" y="526655"/>
                    <a:pt x="435166" y="525058"/>
                    <a:pt x="436634" y="523661"/>
                  </a:cubicBezTo>
                  <a:lnTo>
                    <a:pt x="440863" y="520215"/>
                  </a:lnTo>
                  <a:lnTo>
                    <a:pt x="440814" y="522065"/>
                  </a:lnTo>
                  <a:cubicBezTo>
                    <a:pt x="441336" y="522813"/>
                    <a:pt x="442282" y="523163"/>
                    <a:pt x="443277" y="522464"/>
                  </a:cubicBezTo>
                  <a:cubicBezTo>
                    <a:pt x="444471" y="521766"/>
                    <a:pt x="446959" y="520070"/>
                    <a:pt x="449472" y="518972"/>
                  </a:cubicBezTo>
                  <a:lnTo>
                    <a:pt x="452257" y="519016"/>
                  </a:lnTo>
                  <a:lnTo>
                    <a:pt x="444272" y="525258"/>
                  </a:lnTo>
                  <a:cubicBezTo>
                    <a:pt x="443476" y="525856"/>
                    <a:pt x="442679" y="526655"/>
                    <a:pt x="441883" y="527253"/>
                  </a:cubicBezTo>
                  <a:cubicBezTo>
                    <a:pt x="440889" y="528051"/>
                    <a:pt x="439495" y="528251"/>
                    <a:pt x="440889" y="528849"/>
                  </a:cubicBezTo>
                  <a:cubicBezTo>
                    <a:pt x="441883" y="529448"/>
                    <a:pt x="444073" y="528849"/>
                    <a:pt x="445267" y="528650"/>
                  </a:cubicBezTo>
                  <a:cubicBezTo>
                    <a:pt x="447655" y="527852"/>
                    <a:pt x="458603" y="522264"/>
                    <a:pt x="455816" y="519072"/>
                  </a:cubicBezTo>
                  <a:lnTo>
                    <a:pt x="452257" y="519016"/>
                  </a:lnTo>
                  <a:lnTo>
                    <a:pt x="456015" y="516078"/>
                  </a:lnTo>
                  <a:cubicBezTo>
                    <a:pt x="456811" y="515281"/>
                    <a:pt x="456214" y="513884"/>
                    <a:pt x="455020" y="513884"/>
                  </a:cubicBezTo>
                  <a:cubicBezTo>
                    <a:pt x="450044" y="513884"/>
                    <a:pt x="445267" y="517077"/>
                    <a:pt x="441286" y="519870"/>
                  </a:cubicBezTo>
                  <a:lnTo>
                    <a:pt x="440863" y="520215"/>
                  </a:lnTo>
                  <a:lnTo>
                    <a:pt x="440889" y="519271"/>
                  </a:lnTo>
                  <a:cubicBezTo>
                    <a:pt x="443874" y="515879"/>
                    <a:pt x="446859" y="512686"/>
                    <a:pt x="451835" y="511888"/>
                  </a:cubicBezTo>
                  <a:close/>
                  <a:moveTo>
                    <a:pt x="483200" y="510717"/>
                  </a:moveTo>
                  <a:lnTo>
                    <a:pt x="484870" y="511678"/>
                  </a:lnTo>
                  <a:lnTo>
                    <a:pt x="470300" y="518840"/>
                  </a:lnTo>
                  <a:lnTo>
                    <a:pt x="470316" y="518436"/>
                  </a:lnTo>
                  <a:cubicBezTo>
                    <a:pt x="473738" y="514280"/>
                    <a:pt x="477563" y="510915"/>
                    <a:pt x="483200" y="510717"/>
                  </a:cubicBezTo>
                  <a:close/>
                  <a:moveTo>
                    <a:pt x="487226" y="510519"/>
                  </a:moveTo>
                  <a:cubicBezTo>
                    <a:pt x="488636" y="509728"/>
                    <a:pt x="490045" y="511113"/>
                    <a:pt x="489441" y="512696"/>
                  </a:cubicBezTo>
                  <a:lnTo>
                    <a:pt x="488275" y="513636"/>
                  </a:lnTo>
                  <a:lnTo>
                    <a:pt x="484870" y="511678"/>
                  </a:lnTo>
                  <a:lnTo>
                    <a:pt x="487226" y="510519"/>
                  </a:lnTo>
                  <a:close/>
                  <a:moveTo>
                    <a:pt x="550794" y="506254"/>
                  </a:moveTo>
                  <a:cubicBezTo>
                    <a:pt x="551886" y="506792"/>
                    <a:pt x="552700" y="508064"/>
                    <a:pt x="552496" y="509532"/>
                  </a:cubicBezTo>
                  <a:cubicBezTo>
                    <a:pt x="552090" y="513055"/>
                    <a:pt x="545179" y="511098"/>
                    <a:pt x="547415" y="507379"/>
                  </a:cubicBezTo>
                  <a:cubicBezTo>
                    <a:pt x="548330" y="505911"/>
                    <a:pt x="549702" y="505715"/>
                    <a:pt x="550794" y="506254"/>
                  </a:cubicBezTo>
                  <a:close/>
                  <a:moveTo>
                    <a:pt x="472347" y="503305"/>
                  </a:moveTo>
                  <a:lnTo>
                    <a:pt x="472353" y="503369"/>
                  </a:lnTo>
                  <a:lnTo>
                    <a:pt x="472316" y="503362"/>
                  </a:lnTo>
                  <a:lnTo>
                    <a:pt x="472347" y="503305"/>
                  </a:lnTo>
                  <a:close/>
                  <a:moveTo>
                    <a:pt x="475052" y="498380"/>
                  </a:moveTo>
                  <a:lnTo>
                    <a:pt x="472347" y="503305"/>
                  </a:lnTo>
                  <a:lnTo>
                    <a:pt x="472127" y="501001"/>
                  </a:lnTo>
                  <a:lnTo>
                    <a:pt x="475052" y="498380"/>
                  </a:lnTo>
                  <a:close/>
                  <a:moveTo>
                    <a:pt x="583712" y="497976"/>
                  </a:moveTo>
                  <a:cubicBezTo>
                    <a:pt x="583904" y="497976"/>
                    <a:pt x="584097" y="497976"/>
                    <a:pt x="584290" y="497976"/>
                  </a:cubicBezTo>
                  <a:cubicBezTo>
                    <a:pt x="588143" y="496516"/>
                    <a:pt x="588143" y="504235"/>
                    <a:pt x="584290" y="502774"/>
                  </a:cubicBezTo>
                  <a:cubicBezTo>
                    <a:pt x="584097" y="502774"/>
                    <a:pt x="583904" y="502774"/>
                    <a:pt x="583712" y="502566"/>
                  </a:cubicBezTo>
                  <a:cubicBezTo>
                    <a:pt x="582941" y="502357"/>
                    <a:pt x="582363" y="501731"/>
                    <a:pt x="582171" y="500897"/>
                  </a:cubicBezTo>
                  <a:cubicBezTo>
                    <a:pt x="582171" y="500480"/>
                    <a:pt x="582171" y="500271"/>
                    <a:pt x="582171" y="499645"/>
                  </a:cubicBezTo>
                  <a:cubicBezTo>
                    <a:pt x="582363" y="498811"/>
                    <a:pt x="582941" y="498185"/>
                    <a:pt x="583712" y="497976"/>
                  </a:cubicBezTo>
                  <a:close/>
                  <a:moveTo>
                    <a:pt x="497193" y="486873"/>
                  </a:moveTo>
                  <a:cubicBezTo>
                    <a:pt x="499211" y="486798"/>
                    <a:pt x="501179" y="487049"/>
                    <a:pt x="502794" y="488149"/>
                  </a:cubicBezTo>
                  <a:cubicBezTo>
                    <a:pt x="506225" y="490751"/>
                    <a:pt x="505216" y="494755"/>
                    <a:pt x="503399" y="497958"/>
                  </a:cubicBezTo>
                  <a:cubicBezTo>
                    <a:pt x="499161" y="505364"/>
                    <a:pt x="489271" y="512169"/>
                    <a:pt x="480188" y="510768"/>
                  </a:cubicBezTo>
                  <a:cubicBezTo>
                    <a:pt x="476958" y="510268"/>
                    <a:pt x="473830" y="507816"/>
                    <a:pt x="472518" y="505088"/>
                  </a:cubicBezTo>
                  <a:lnTo>
                    <a:pt x="472353" y="503369"/>
                  </a:lnTo>
                  <a:lnTo>
                    <a:pt x="475546" y="503963"/>
                  </a:lnTo>
                  <a:lnTo>
                    <a:pt x="478122" y="500047"/>
                  </a:lnTo>
                  <a:lnTo>
                    <a:pt x="480970" y="503562"/>
                  </a:lnTo>
                  <a:cubicBezTo>
                    <a:pt x="483418" y="503713"/>
                    <a:pt x="486445" y="502962"/>
                    <a:pt x="487858" y="502361"/>
                  </a:cubicBezTo>
                  <a:cubicBezTo>
                    <a:pt x="489271" y="501761"/>
                    <a:pt x="498151" y="497157"/>
                    <a:pt x="497344" y="494554"/>
                  </a:cubicBezTo>
                  <a:cubicBezTo>
                    <a:pt x="496739" y="492153"/>
                    <a:pt x="487858" y="494554"/>
                    <a:pt x="486041" y="495155"/>
                  </a:cubicBezTo>
                  <a:cubicBezTo>
                    <a:pt x="483822" y="495756"/>
                    <a:pt x="481399" y="496657"/>
                    <a:pt x="479431" y="498057"/>
                  </a:cubicBezTo>
                  <a:lnTo>
                    <a:pt x="478122" y="500047"/>
                  </a:lnTo>
                  <a:lnTo>
                    <a:pt x="477565" y="499358"/>
                  </a:lnTo>
                  <a:cubicBezTo>
                    <a:pt x="477766" y="498558"/>
                    <a:pt x="476757" y="497157"/>
                    <a:pt x="475748" y="497757"/>
                  </a:cubicBezTo>
                  <a:lnTo>
                    <a:pt x="475052" y="498380"/>
                  </a:lnTo>
                  <a:lnTo>
                    <a:pt x="478473" y="492153"/>
                  </a:lnTo>
                  <a:cubicBezTo>
                    <a:pt x="482106" y="489651"/>
                    <a:pt x="486849" y="488249"/>
                    <a:pt x="491289" y="487548"/>
                  </a:cubicBezTo>
                  <a:cubicBezTo>
                    <a:pt x="493106" y="487349"/>
                    <a:pt x="495174" y="486948"/>
                    <a:pt x="497193" y="486873"/>
                  </a:cubicBezTo>
                  <a:close/>
                  <a:moveTo>
                    <a:pt x="480220" y="477167"/>
                  </a:moveTo>
                  <a:lnTo>
                    <a:pt x="436828" y="504413"/>
                  </a:lnTo>
                  <a:lnTo>
                    <a:pt x="436823" y="504975"/>
                  </a:lnTo>
                  <a:lnTo>
                    <a:pt x="434766" y="505708"/>
                  </a:lnTo>
                  <a:lnTo>
                    <a:pt x="419990" y="514986"/>
                  </a:lnTo>
                  <a:lnTo>
                    <a:pt x="352290" y="562247"/>
                  </a:lnTo>
                  <a:lnTo>
                    <a:pt x="368204" y="570173"/>
                  </a:lnTo>
                  <a:cubicBezTo>
                    <a:pt x="374088" y="574302"/>
                    <a:pt x="379572" y="579006"/>
                    <a:pt x="386054" y="583710"/>
                  </a:cubicBezTo>
                  <a:cubicBezTo>
                    <a:pt x="396425" y="591517"/>
                    <a:pt x="392636" y="591117"/>
                    <a:pt x="405799" y="584911"/>
                  </a:cubicBezTo>
                  <a:cubicBezTo>
                    <a:pt x="416370" y="579907"/>
                    <a:pt x="426741" y="571500"/>
                    <a:pt x="436913" y="564894"/>
                  </a:cubicBezTo>
                  <a:lnTo>
                    <a:pt x="443991" y="560437"/>
                  </a:lnTo>
                  <a:lnTo>
                    <a:pt x="436457" y="562258"/>
                  </a:lnTo>
                  <a:cubicBezTo>
                    <a:pt x="432447" y="562158"/>
                    <a:pt x="428931" y="560604"/>
                    <a:pt x="428437" y="556194"/>
                  </a:cubicBezTo>
                  <a:cubicBezTo>
                    <a:pt x="428041" y="551985"/>
                    <a:pt x="432793" y="548778"/>
                    <a:pt x="435368" y="546573"/>
                  </a:cubicBezTo>
                  <a:cubicBezTo>
                    <a:pt x="437447" y="544869"/>
                    <a:pt x="439824" y="542965"/>
                    <a:pt x="442324" y="541362"/>
                  </a:cubicBezTo>
                  <a:lnTo>
                    <a:pt x="443902" y="540663"/>
                  </a:lnTo>
                  <a:lnTo>
                    <a:pt x="434575" y="548778"/>
                  </a:lnTo>
                  <a:cubicBezTo>
                    <a:pt x="433585" y="550382"/>
                    <a:pt x="435962" y="552185"/>
                    <a:pt x="437150" y="550782"/>
                  </a:cubicBezTo>
                  <a:cubicBezTo>
                    <a:pt x="437943" y="549780"/>
                    <a:pt x="441062" y="546924"/>
                    <a:pt x="444304" y="544819"/>
                  </a:cubicBezTo>
                  <a:lnTo>
                    <a:pt x="447373" y="543333"/>
                  </a:lnTo>
                  <a:lnTo>
                    <a:pt x="437744" y="551384"/>
                  </a:lnTo>
                  <a:cubicBezTo>
                    <a:pt x="436160" y="552787"/>
                    <a:pt x="432397" y="554991"/>
                    <a:pt x="434972" y="556595"/>
                  </a:cubicBezTo>
                  <a:cubicBezTo>
                    <a:pt x="437348" y="557998"/>
                    <a:pt x="440319" y="556996"/>
                    <a:pt x="442497" y="555994"/>
                  </a:cubicBezTo>
                  <a:cubicBezTo>
                    <a:pt x="445468" y="554991"/>
                    <a:pt x="448042" y="552987"/>
                    <a:pt x="449627" y="550582"/>
                  </a:cubicBezTo>
                  <a:cubicBezTo>
                    <a:pt x="450616" y="549179"/>
                    <a:pt x="453191" y="544970"/>
                    <a:pt x="452201" y="543366"/>
                  </a:cubicBezTo>
                  <a:cubicBezTo>
                    <a:pt x="451557" y="542364"/>
                    <a:pt x="450394" y="542201"/>
                    <a:pt x="448986" y="542552"/>
                  </a:cubicBezTo>
                  <a:lnTo>
                    <a:pt x="447373" y="543333"/>
                  </a:lnTo>
                  <a:lnTo>
                    <a:pt x="451409" y="539959"/>
                  </a:lnTo>
                  <a:lnTo>
                    <a:pt x="450852" y="539154"/>
                  </a:lnTo>
                  <a:lnTo>
                    <a:pt x="455963" y="539357"/>
                  </a:lnTo>
                  <a:cubicBezTo>
                    <a:pt x="458637" y="542664"/>
                    <a:pt x="457845" y="546924"/>
                    <a:pt x="455716" y="550757"/>
                  </a:cubicBezTo>
                  <a:lnTo>
                    <a:pt x="450496" y="556341"/>
                  </a:lnTo>
                  <a:lnTo>
                    <a:pt x="499538" y="525461"/>
                  </a:lnTo>
                  <a:cubicBezTo>
                    <a:pt x="503826" y="522859"/>
                    <a:pt x="512303" y="518705"/>
                    <a:pt x="519757" y="513726"/>
                  </a:cubicBezTo>
                  <a:lnTo>
                    <a:pt x="526469" y="508228"/>
                  </a:lnTo>
                  <a:lnTo>
                    <a:pt x="509801" y="484849"/>
                  </a:lnTo>
                  <a:cubicBezTo>
                    <a:pt x="500671" y="477195"/>
                    <a:pt x="491541" y="476994"/>
                    <a:pt x="480228" y="477195"/>
                  </a:cubicBezTo>
                  <a:lnTo>
                    <a:pt x="480220" y="477167"/>
                  </a:lnTo>
                  <a:close/>
                  <a:moveTo>
                    <a:pt x="564891" y="477140"/>
                  </a:moveTo>
                  <a:cubicBezTo>
                    <a:pt x="566359" y="477140"/>
                    <a:pt x="566988" y="478623"/>
                    <a:pt x="565940" y="479736"/>
                  </a:cubicBezTo>
                  <a:cubicBezTo>
                    <a:pt x="565940" y="479921"/>
                    <a:pt x="565730" y="480106"/>
                    <a:pt x="565311" y="480292"/>
                  </a:cubicBezTo>
                  <a:cubicBezTo>
                    <a:pt x="565101" y="480478"/>
                    <a:pt x="564472" y="480478"/>
                    <a:pt x="564262" y="480292"/>
                  </a:cubicBezTo>
                  <a:cubicBezTo>
                    <a:pt x="564262" y="480106"/>
                    <a:pt x="563843" y="479921"/>
                    <a:pt x="563633" y="479736"/>
                  </a:cubicBezTo>
                  <a:cubicBezTo>
                    <a:pt x="562794" y="478623"/>
                    <a:pt x="563423" y="477140"/>
                    <a:pt x="564891" y="477140"/>
                  </a:cubicBezTo>
                  <a:close/>
                  <a:moveTo>
                    <a:pt x="491345" y="470182"/>
                  </a:moveTo>
                  <a:lnTo>
                    <a:pt x="486938" y="472949"/>
                  </a:lnTo>
                  <a:lnTo>
                    <a:pt x="494667" y="471480"/>
                  </a:lnTo>
                  <a:cubicBezTo>
                    <a:pt x="500026" y="472260"/>
                    <a:pt x="505335" y="474476"/>
                    <a:pt x="509602" y="477195"/>
                  </a:cubicBezTo>
                  <a:cubicBezTo>
                    <a:pt x="514961" y="480519"/>
                    <a:pt x="519278" y="485051"/>
                    <a:pt x="522975" y="490137"/>
                  </a:cubicBezTo>
                  <a:lnTo>
                    <a:pt x="530754" y="503248"/>
                  </a:lnTo>
                  <a:lnTo>
                    <a:pt x="533843" y="497037"/>
                  </a:lnTo>
                  <a:cubicBezTo>
                    <a:pt x="534441" y="476220"/>
                    <a:pt x="507716" y="470014"/>
                    <a:pt x="492159" y="470815"/>
                  </a:cubicBezTo>
                  <a:lnTo>
                    <a:pt x="491345" y="470182"/>
                  </a:lnTo>
                  <a:close/>
                  <a:moveTo>
                    <a:pt x="542590" y="467848"/>
                  </a:moveTo>
                  <a:lnTo>
                    <a:pt x="543171" y="467848"/>
                  </a:lnTo>
                  <a:cubicBezTo>
                    <a:pt x="547628" y="467452"/>
                    <a:pt x="547628" y="475180"/>
                    <a:pt x="543171" y="474982"/>
                  </a:cubicBezTo>
                  <a:lnTo>
                    <a:pt x="542590" y="474784"/>
                  </a:lnTo>
                  <a:cubicBezTo>
                    <a:pt x="538133" y="474388"/>
                    <a:pt x="538133" y="468245"/>
                    <a:pt x="542590" y="467848"/>
                  </a:cubicBezTo>
                  <a:close/>
                  <a:moveTo>
                    <a:pt x="547111" y="459841"/>
                  </a:moveTo>
                  <a:cubicBezTo>
                    <a:pt x="539069" y="459704"/>
                    <a:pt x="530865" y="460673"/>
                    <a:pt x="522860" y="462327"/>
                  </a:cubicBezTo>
                  <a:lnTo>
                    <a:pt x="513989" y="464864"/>
                  </a:lnTo>
                  <a:lnTo>
                    <a:pt x="528957" y="471841"/>
                  </a:lnTo>
                  <a:cubicBezTo>
                    <a:pt x="540475" y="480823"/>
                    <a:pt x="547804" y="494735"/>
                    <a:pt x="541821" y="507246"/>
                  </a:cubicBezTo>
                  <a:cubicBezTo>
                    <a:pt x="538031" y="515052"/>
                    <a:pt x="521677" y="521458"/>
                    <a:pt x="515494" y="525261"/>
                  </a:cubicBezTo>
                  <a:cubicBezTo>
                    <a:pt x="502331" y="533467"/>
                    <a:pt x="489168" y="541474"/>
                    <a:pt x="476004" y="549681"/>
                  </a:cubicBezTo>
                  <a:cubicBezTo>
                    <a:pt x="448480" y="566696"/>
                    <a:pt x="420758" y="583510"/>
                    <a:pt x="393234" y="600124"/>
                  </a:cubicBezTo>
                  <a:cubicBezTo>
                    <a:pt x="391838" y="601125"/>
                    <a:pt x="389844" y="600524"/>
                    <a:pt x="388846" y="599123"/>
                  </a:cubicBezTo>
                  <a:cubicBezTo>
                    <a:pt x="384060" y="590416"/>
                    <a:pt x="378126" y="583460"/>
                    <a:pt x="371121" y="577780"/>
                  </a:cubicBezTo>
                  <a:lnTo>
                    <a:pt x="348443" y="564932"/>
                  </a:lnTo>
                  <a:lnTo>
                    <a:pt x="342968" y="568754"/>
                  </a:lnTo>
                  <a:cubicBezTo>
                    <a:pt x="315196" y="587161"/>
                    <a:pt x="281230" y="615571"/>
                    <a:pt x="307803" y="650383"/>
                  </a:cubicBezTo>
                  <a:cubicBezTo>
                    <a:pt x="333777" y="683995"/>
                    <a:pt x="377133" y="664388"/>
                    <a:pt x="406503" y="648183"/>
                  </a:cubicBezTo>
                  <a:cubicBezTo>
                    <a:pt x="432177" y="634077"/>
                    <a:pt x="456752" y="618222"/>
                    <a:pt x="481253" y="602216"/>
                  </a:cubicBezTo>
                  <a:lnTo>
                    <a:pt x="503521" y="588170"/>
                  </a:lnTo>
                  <a:lnTo>
                    <a:pt x="504240" y="585433"/>
                  </a:lnTo>
                  <a:lnTo>
                    <a:pt x="506958" y="586002"/>
                  </a:lnTo>
                  <a:lnTo>
                    <a:pt x="555552" y="555350"/>
                  </a:lnTo>
                  <a:cubicBezTo>
                    <a:pt x="582925" y="539544"/>
                    <a:pt x="622485" y="511135"/>
                    <a:pt x="590517" y="477322"/>
                  </a:cubicBezTo>
                  <a:cubicBezTo>
                    <a:pt x="578629" y="464818"/>
                    <a:pt x="563195" y="460116"/>
                    <a:pt x="547111" y="459841"/>
                  </a:cubicBezTo>
                  <a:close/>
                  <a:moveTo>
                    <a:pt x="540672" y="406605"/>
                  </a:moveTo>
                  <a:cubicBezTo>
                    <a:pt x="541087" y="405800"/>
                    <a:pt x="542330" y="406202"/>
                    <a:pt x="542330" y="407007"/>
                  </a:cubicBezTo>
                  <a:lnTo>
                    <a:pt x="539742" y="451251"/>
                  </a:lnTo>
                  <a:lnTo>
                    <a:pt x="547188" y="451578"/>
                  </a:lnTo>
                  <a:lnTo>
                    <a:pt x="553241" y="434829"/>
                  </a:lnTo>
                  <a:cubicBezTo>
                    <a:pt x="553648" y="430049"/>
                    <a:pt x="551616" y="425070"/>
                    <a:pt x="553445" y="420888"/>
                  </a:cubicBezTo>
                  <a:cubicBezTo>
                    <a:pt x="553648" y="420091"/>
                    <a:pt x="554664" y="419892"/>
                    <a:pt x="555274" y="420290"/>
                  </a:cubicBezTo>
                  <a:cubicBezTo>
                    <a:pt x="559949" y="423676"/>
                    <a:pt x="559339" y="431643"/>
                    <a:pt x="558729" y="436821"/>
                  </a:cubicBezTo>
                  <a:lnTo>
                    <a:pt x="552699" y="451821"/>
                  </a:lnTo>
                  <a:lnTo>
                    <a:pt x="560807" y="452177"/>
                  </a:lnTo>
                  <a:lnTo>
                    <a:pt x="573052" y="455710"/>
                  </a:lnTo>
                  <a:lnTo>
                    <a:pt x="576306" y="448471"/>
                  </a:lnTo>
                  <a:cubicBezTo>
                    <a:pt x="584284" y="435957"/>
                    <a:pt x="598454" y="425045"/>
                    <a:pt x="612291" y="427295"/>
                  </a:cubicBezTo>
                  <a:cubicBezTo>
                    <a:pt x="613481" y="427495"/>
                    <a:pt x="613679" y="429295"/>
                    <a:pt x="612687" y="429695"/>
                  </a:cubicBezTo>
                  <a:cubicBezTo>
                    <a:pt x="605348" y="433694"/>
                    <a:pt x="597413" y="435094"/>
                    <a:pt x="590668" y="440094"/>
                  </a:cubicBezTo>
                  <a:lnTo>
                    <a:pt x="578873" y="457390"/>
                  </a:lnTo>
                  <a:lnTo>
                    <a:pt x="581518" y="458153"/>
                  </a:lnTo>
                  <a:lnTo>
                    <a:pt x="593769" y="467747"/>
                  </a:lnTo>
                  <a:lnTo>
                    <a:pt x="595022" y="465068"/>
                  </a:lnTo>
                  <a:cubicBezTo>
                    <a:pt x="599570" y="463671"/>
                    <a:pt x="604117" y="461874"/>
                    <a:pt x="608665" y="460477"/>
                  </a:cubicBezTo>
                  <a:cubicBezTo>
                    <a:pt x="612026" y="459279"/>
                    <a:pt x="616178" y="456883"/>
                    <a:pt x="619737" y="458281"/>
                  </a:cubicBezTo>
                  <a:cubicBezTo>
                    <a:pt x="620528" y="458480"/>
                    <a:pt x="620726" y="459079"/>
                    <a:pt x="620528" y="459878"/>
                  </a:cubicBezTo>
                  <a:cubicBezTo>
                    <a:pt x="618551" y="463072"/>
                    <a:pt x="614201" y="463671"/>
                    <a:pt x="610840" y="465068"/>
                  </a:cubicBezTo>
                  <a:lnTo>
                    <a:pt x="596965" y="470249"/>
                  </a:lnTo>
                  <a:lnTo>
                    <a:pt x="604867" y="476438"/>
                  </a:lnTo>
                  <a:cubicBezTo>
                    <a:pt x="607650" y="480503"/>
                    <a:pt x="609778" y="485100"/>
                    <a:pt x="611101" y="490270"/>
                  </a:cubicBezTo>
                  <a:lnTo>
                    <a:pt x="611782" y="498713"/>
                  </a:lnTo>
                  <a:lnTo>
                    <a:pt x="629807" y="504171"/>
                  </a:lnTo>
                  <a:cubicBezTo>
                    <a:pt x="635154" y="505366"/>
                    <a:pt x="642086" y="505167"/>
                    <a:pt x="646839" y="508354"/>
                  </a:cubicBezTo>
                  <a:cubicBezTo>
                    <a:pt x="647632" y="509151"/>
                    <a:pt x="648028" y="510745"/>
                    <a:pt x="646839" y="511342"/>
                  </a:cubicBezTo>
                  <a:cubicBezTo>
                    <a:pt x="641492" y="513932"/>
                    <a:pt x="634758" y="511940"/>
                    <a:pt x="629411" y="510545"/>
                  </a:cubicBezTo>
                  <a:lnTo>
                    <a:pt x="612227" y="504214"/>
                  </a:lnTo>
                  <a:lnTo>
                    <a:pt x="612495" y="507533"/>
                  </a:lnTo>
                  <a:cubicBezTo>
                    <a:pt x="612095" y="513285"/>
                    <a:pt x="610560" y="518562"/>
                    <a:pt x="608203" y="523414"/>
                  </a:cubicBezTo>
                  <a:lnTo>
                    <a:pt x="603433" y="530310"/>
                  </a:lnTo>
                  <a:lnTo>
                    <a:pt x="603552" y="530279"/>
                  </a:lnTo>
                  <a:cubicBezTo>
                    <a:pt x="608603" y="533214"/>
                    <a:pt x="613654" y="535759"/>
                    <a:pt x="619110" y="537911"/>
                  </a:cubicBezTo>
                  <a:cubicBezTo>
                    <a:pt x="623353" y="539477"/>
                    <a:pt x="629212" y="540260"/>
                    <a:pt x="632243" y="543783"/>
                  </a:cubicBezTo>
                  <a:cubicBezTo>
                    <a:pt x="633052" y="544762"/>
                    <a:pt x="632648" y="546132"/>
                    <a:pt x="631435" y="546523"/>
                  </a:cubicBezTo>
                  <a:cubicBezTo>
                    <a:pt x="626586" y="548284"/>
                    <a:pt x="620726" y="545153"/>
                    <a:pt x="616281" y="543196"/>
                  </a:cubicBezTo>
                  <a:lnTo>
                    <a:pt x="600991" y="533841"/>
                  </a:lnTo>
                  <a:lnTo>
                    <a:pt x="598984" y="536744"/>
                  </a:lnTo>
                  <a:lnTo>
                    <a:pt x="587317" y="545934"/>
                  </a:lnTo>
                  <a:lnTo>
                    <a:pt x="599020" y="556646"/>
                  </a:lnTo>
                  <a:cubicBezTo>
                    <a:pt x="602663" y="560468"/>
                    <a:pt x="608937" y="565095"/>
                    <a:pt x="609950" y="570325"/>
                  </a:cubicBezTo>
                  <a:cubicBezTo>
                    <a:pt x="610152" y="571331"/>
                    <a:pt x="609342" y="572940"/>
                    <a:pt x="607925" y="572337"/>
                  </a:cubicBezTo>
                  <a:cubicBezTo>
                    <a:pt x="602865" y="570526"/>
                    <a:pt x="599020" y="564089"/>
                    <a:pt x="595174" y="560267"/>
                  </a:cubicBezTo>
                  <a:lnTo>
                    <a:pt x="583389" y="549030"/>
                  </a:lnTo>
                  <a:lnTo>
                    <a:pt x="573335" y="556950"/>
                  </a:lnTo>
                  <a:lnTo>
                    <a:pt x="567039" y="560891"/>
                  </a:lnTo>
                  <a:lnTo>
                    <a:pt x="573977" y="572435"/>
                  </a:lnTo>
                  <a:cubicBezTo>
                    <a:pt x="576975" y="576824"/>
                    <a:pt x="581771" y="581413"/>
                    <a:pt x="581971" y="586800"/>
                  </a:cubicBezTo>
                  <a:cubicBezTo>
                    <a:pt x="581971" y="587997"/>
                    <a:pt x="580972" y="588795"/>
                    <a:pt x="579972" y="588396"/>
                  </a:cubicBezTo>
                  <a:cubicBezTo>
                    <a:pt x="574777" y="586601"/>
                    <a:pt x="571979" y="580815"/>
                    <a:pt x="569381" y="576426"/>
                  </a:cubicBezTo>
                  <a:lnTo>
                    <a:pt x="562741" y="563581"/>
                  </a:lnTo>
                  <a:lnTo>
                    <a:pt x="547063" y="573392"/>
                  </a:lnTo>
                  <a:lnTo>
                    <a:pt x="554256" y="586077"/>
                  </a:lnTo>
                  <a:cubicBezTo>
                    <a:pt x="556851" y="593014"/>
                    <a:pt x="557808" y="600277"/>
                    <a:pt x="554786" y="606288"/>
                  </a:cubicBezTo>
                  <a:cubicBezTo>
                    <a:pt x="554382" y="607289"/>
                    <a:pt x="552770" y="607289"/>
                    <a:pt x="552165" y="606288"/>
                  </a:cubicBezTo>
                  <a:cubicBezTo>
                    <a:pt x="549747" y="601079"/>
                    <a:pt x="549949" y="595268"/>
                    <a:pt x="548538" y="589658"/>
                  </a:cubicBezTo>
                  <a:lnTo>
                    <a:pt x="542122" y="576485"/>
                  </a:lnTo>
                  <a:lnTo>
                    <a:pt x="530689" y="583641"/>
                  </a:lnTo>
                  <a:lnTo>
                    <a:pt x="535393" y="596538"/>
                  </a:lnTo>
                  <a:cubicBezTo>
                    <a:pt x="537938" y="599770"/>
                    <a:pt x="544005" y="602599"/>
                    <a:pt x="544788" y="607044"/>
                  </a:cubicBezTo>
                  <a:cubicBezTo>
                    <a:pt x="544984" y="607651"/>
                    <a:pt x="544592" y="608661"/>
                    <a:pt x="544005" y="609065"/>
                  </a:cubicBezTo>
                  <a:cubicBezTo>
                    <a:pt x="538721" y="611692"/>
                    <a:pt x="532653" y="604418"/>
                    <a:pt x="529914" y="600377"/>
                  </a:cubicBezTo>
                  <a:lnTo>
                    <a:pt x="526131" y="586493"/>
                  </a:lnTo>
                  <a:lnTo>
                    <a:pt x="512457" y="595051"/>
                  </a:lnTo>
                  <a:lnTo>
                    <a:pt x="518145" y="605238"/>
                  </a:lnTo>
                  <a:cubicBezTo>
                    <a:pt x="520564" y="612231"/>
                    <a:pt x="520866" y="619474"/>
                    <a:pt x="516130" y="625867"/>
                  </a:cubicBezTo>
                  <a:cubicBezTo>
                    <a:pt x="515525" y="626666"/>
                    <a:pt x="513913" y="626467"/>
                    <a:pt x="513913" y="625268"/>
                  </a:cubicBezTo>
                  <a:cubicBezTo>
                    <a:pt x="514216" y="618275"/>
                    <a:pt x="513309" y="612081"/>
                    <a:pt x="511469" y="606137"/>
                  </a:cubicBezTo>
                  <a:lnTo>
                    <a:pt x="507757" y="597992"/>
                  </a:lnTo>
                  <a:lnTo>
                    <a:pt x="495448" y="605696"/>
                  </a:lnTo>
                  <a:lnTo>
                    <a:pt x="503618" y="616468"/>
                  </a:lnTo>
                  <a:cubicBezTo>
                    <a:pt x="506836" y="620048"/>
                    <a:pt x="511462" y="623229"/>
                    <a:pt x="512870" y="628003"/>
                  </a:cubicBezTo>
                  <a:cubicBezTo>
                    <a:pt x="513272" y="628997"/>
                    <a:pt x="512266" y="630190"/>
                    <a:pt x="511059" y="629793"/>
                  </a:cubicBezTo>
                  <a:cubicBezTo>
                    <a:pt x="506032" y="628202"/>
                    <a:pt x="502412" y="622832"/>
                    <a:pt x="499395" y="618854"/>
                  </a:cubicBezTo>
                  <a:lnTo>
                    <a:pt x="492086" y="607800"/>
                  </a:lnTo>
                  <a:lnTo>
                    <a:pt x="483825" y="612970"/>
                  </a:lnTo>
                  <a:lnTo>
                    <a:pt x="476179" y="617960"/>
                  </a:lnTo>
                  <a:lnTo>
                    <a:pt x="475796" y="631419"/>
                  </a:lnTo>
                  <a:cubicBezTo>
                    <a:pt x="476775" y="636580"/>
                    <a:pt x="478928" y="641542"/>
                    <a:pt x="478537" y="646702"/>
                  </a:cubicBezTo>
                  <a:cubicBezTo>
                    <a:pt x="478341" y="648091"/>
                    <a:pt x="476970" y="648686"/>
                    <a:pt x="475796" y="647694"/>
                  </a:cubicBezTo>
                  <a:cubicBezTo>
                    <a:pt x="471295" y="643427"/>
                    <a:pt x="469631" y="636629"/>
                    <a:pt x="469435" y="629534"/>
                  </a:cubicBezTo>
                  <a:lnTo>
                    <a:pt x="470392" y="621737"/>
                  </a:lnTo>
                  <a:lnTo>
                    <a:pt x="455363" y="631545"/>
                  </a:lnTo>
                  <a:lnTo>
                    <a:pt x="459580" y="646903"/>
                  </a:lnTo>
                  <a:cubicBezTo>
                    <a:pt x="461620" y="652352"/>
                    <a:pt x="466719" y="656591"/>
                    <a:pt x="468146" y="662041"/>
                  </a:cubicBezTo>
                  <a:cubicBezTo>
                    <a:pt x="468350" y="662848"/>
                    <a:pt x="467739" y="663655"/>
                    <a:pt x="467127" y="663454"/>
                  </a:cubicBezTo>
                  <a:cubicBezTo>
                    <a:pt x="457031" y="662545"/>
                    <a:pt x="453015" y="649489"/>
                    <a:pt x="451122" y="638845"/>
                  </a:cubicBezTo>
                  <a:lnTo>
                    <a:pt x="450528" y="634700"/>
                  </a:lnTo>
                  <a:lnTo>
                    <a:pt x="438146" y="642780"/>
                  </a:lnTo>
                  <a:lnTo>
                    <a:pt x="429657" y="647452"/>
                  </a:lnTo>
                  <a:lnTo>
                    <a:pt x="437603" y="658629"/>
                  </a:lnTo>
                  <a:cubicBezTo>
                    <a:pt x="439962" y="662997"/>
                    <a:pt x="443697" y="668358"/>
                    <a:pt x="442714" y="673520"/>
                  </a:cubicBezTo>
                  <a:cubicBezTo>
                    <a:pt x="442517" y="674910"/>
                    <a:pt x="440748" y="675109"/>
                    <a:pt x="439962" y="674315"/>
                  </a:cubicBezTo>
                  <a:cubicBezTo>
                    <a:pt x="436423" y="671138"/>
                    <a:pt x="435440" y="665380"/>
                    <a:pt x="433278" y="661210"/>
                  </a:cubicBezTo>
                  <a:lnTo>
                    <a:pt x="425837" y="649554"/>
                  </a:lnTo>
                  <a:lnTo>
                    <a:pt x="419247" y="653181"/>
                  </a:lnTo>
                  <a:lnTo>
                    <a:pt x="418504" y="655190"/>
                  </a:lnTo>
                  <a:cubicBezTo>
                    <a:pt x="417837" y="659311"/>
                    <a:pt x="417990" y="663558"/>
                    <a:pt x="419016" y="667854"/>
                  </a:cubicBezTo>
                  <a:cubicBezTo>
                    <a:pt x="420657" y="674449"/>
                    <a:pt x="425579" y="679245"/>
                    <a:pt x="427425" y="685639"/>
                  </a:cubicBezTo>
                  <a:cubicBezTo>
                    <a:pt x="427835" y="686838"/>
                    <a:pt x="426605" y="687438"/>
                    <a:pt x="425374" y="687038"/>
                  </a:cubicBezTo>
                  <a:cubicBezTo>
                    <a:pt x="418196" y="684041"/>
                    <a:pt x="414914" y="673450"/>
                    <a:pt x="414093" y="666455"/>
                  </a:cubicBezTo>
                  <a:lnTo>
                    <a:pt x="417096" y="654365"/>
                  </a:lnTo>
                  <a:lnTo>
                    <a:pt x="397812" y="664976"/>
                  </a:lnTo>
                  <a:lnTo>
                    <a:pt x="399021" y="670114"/>
                  </a:lnTo>
                  <a:cubicBezTo>
                    <a:pt x="404919" y="678403"/>
                    <a:pt x="418847" y="684503"/>
                    <a:pt x="413007" y="696327"/>
                  </a:cubicBezTo>
                  <a:cubicBezTo>
                    <a:pt x="412607" y="697126"/>
                    <a:pt x="410810" y="696927"/>
                    <a:pt x="410610" y="695929"/>
                  </a:cubicBezTo>
                  <a:cubicBezTo>
                    <a:pt x="409112" y="685750"/>
                    <a:pt x="396382" y="679164"/>
                    <a:pt x="392552" y="669940"/>
                  </a:cubicBezTo>
                  <a:lnTo>
                    <a:pt x="392530" y="667883"/>
                  </a:lnTo>
                  <a:lnTo>
                    <a:pt x="390520" y="668990"/>
                  </a:lnTo>
                  <a:lnTo>
                    <a:pt x="372016" y="674420"/>
                  </a:lnTo>
                  <a:lnTo>
                    <a:pt x="376159" y="687145"/>
                  </a:lnTo>
                  <a:cubicBezTo>
                    <a:pt x="378355" y="692321"/>
                    <a:pt x="381749" y="696701"/>
                    <a:pt x="384744" y="701480"/>
                  </a:cubicBezTo>
                  <a:cubicBezTo>
                    <a:pt x="388537" y="707254"/>
                    <a:pt x="391731" y="713824"/>
                    <a:pt x="388736" y="720393"/>
                  </a:cubicBezTo>
                  <a:cubicBezTo>
                    <a:pt x="388137" y="721787"/>
                    <a:pt x="386141" y="721389"/>
                    <a:pt x="385941" y="720194"/>
                  </a:cubicBezTo>
                  <a:cubicBezTo>
                    <a:pt x="382498" y="708398"/>
                    <a:pt x="370744" y="697386"/>
                    <a:pt x="367272" y="685058"/>
                  </a:cubicBezTo>
                  <a:lnTo>
                    <a:pt x="367202" y="675833"/>
                  </a:lnTo>
                  <a:lnTo>
                    <a:pt x="355755" y="679193"/>
                  </a:lnTo>
                  <a:cubicBezTo>
                    <a:pt x="349811" y="679868"/>
                    <a:pt x="343842" y="679893"/>
                    <a:pt x="337923" y="679062"/>
                  </a:cubicBezTo>
                  <a:lnTo>
                    <a:pt x="335842" y="678436"/>
                  </a:lnTo>
                  <a:lnTo>
                    <a:pt x="336311" y="678892"/>
                  </a:lnTo>
                  <a:cubicBezTo>
                    <a:pt x="336311" y="686856"/>
                    <a:pt x="337541" y="694623"/>
                    <a:pt x="339387" y="702587"/>
                  </a:cubicBezTo>
                  <a:cubicBezTo>
                    <a:pt x="340618" y="708163"/>
                    <a:pt x="343284" y="713539"/>
                    <a:pt x="341848" y="719314"/>
                  </a:cubicBezTo>
                  <a:cubicBezTo>
                    <a:pt x="341848" y="720309"/>
                    <a:pt x="340412" y="720907"/>
                    <a:pt x="339387" y="720309"/>
                  </a:cubicBezTo>
                  <a:cubicBezTo>
                    <a:pt x="328517" y="712145"/>
                    <a:pt x="329542" y="690640"/>
                    <a:pt x="330773" y="678892"/>
                  </a:cubicBezTo>
                  <a:lnTo>
                    <a:pt x="332397" y="677400"/>
                  </a:lnTo>
                  <a:lnTo>
                    <a:pt x="320390" y="673791"/>
                  </a:lnTo>
                  <a:lnTo>
                    <a:pt x="316625" y="670590"/>
                  </a:lnTo>
                  <a:lnTo>
                    <a:pt x="307928" y="688425"/>
                  </a:lnTo>
                  <a:cubicBezTo>
                    <a:pt x="304981" y="693409"/>
                    <a:pt x="301051" y="700784"/>
                    <a:pt x="295550" y="703574"/>
                  </a:cubicBezTo>
                  <a:cubicBezTo>
                    <a:pt x="294371" y="704172"/>
                    <a:pt x="292406" y="703175"/>
                    <a:pt x="292995" y="701581"/>
                  </a:cubicBezTo>
                  <a:cubicBezTo>
                    <a:pt x="294764" y="695601"/>
                    <a:pt x="300265" y="690818"/>
                    <a:pt x="303605" y="685835"/>
                  </a:cubicBezTo>
                  <a:lnTo>
                    <a:pt x="314038" y="668389"/>
                  </a:lnTo>
                  <a:lnTo>
                    <a:pt x="296670" y="653618"/>
                  </a:lnTo>
                  <a:lnTo>
                    <a:pt x="293215" y="644427"/>
                  </a:lnTo>
                  <a:lnTo>
                    <a:pt x="276083" y="646472"/>
                  </a:lnTo>
                  <a:cubicBezTo>
                    <a:pt x="270862" y="647634"/>
                    <a:pt x="266043" y="649572"/>
                    <a:pt x="261024" y="649572"/>
                  </a:cubicBezTo>
                  <a:cubicBezTo>
                    <a:pt x="260221" y="649572"/>
                    <a:pt x="259819" y="648603"/>
                    <a:pt x="260422" y="648022"/>
                  </a:cubicBezTo>
                  <a:cubicBezTo>
                    <a:pt x="264638" y="644244"/>
                    <a:pt x="270712" y="642257"/>
                    <a:pt x="277087" y="641216"/>
                  </a:cubicBezTo>
                  <a:lnTo>
                    <a:pt x="291670" y="640317"/>
                  </a:lnTo>
                  <a:lnTo>
                    <a:pt x="289418" y="634325"/>
                  </a:lnTo>
                  <a:lnTo>
                    <a:pt x="292032" y="616130"/>
                  </a:lnTo>
                  <a:lnTo>
                    <a:pt x="290198" y="616154"/>
                  </a:lnTo>
                  <a:cubicBezTo>
                    <a:pt x="284787" y="610978"/>
                    <a:pt x="279177" y="606002"/>
                    <a:pt x="273766" y="601026"/>
                  </a:cubicBezTo>
                  <a:cubicBezTo>
                    <a:pt x="268957" y="596647"/>
                    <a:pt x="262545" y="592468"/>
                    <a:pt x="259739" y="586098"/>
                  </a:cubicBezTo>
                  <a:cubicBezTo>
                    <a:pt x="258938" y="584904"/>
                    <a:pt x="260341" y="583710"/>
                    <a:pt x="261543" y="584307"/>
                  </a:cubicBezTo>
                  <a:cubicBezTo>
                    <a:pt x="267955" y="587094"/>
                    <a:pt x="272764" y="592866"/>
                    <a:pt x="277774" y="597245"/>
                  </a:cubicBezTo>
                  <a:lnTo>
                    <a:pt x="292786" y="610883"/>
                  </a:lnTo>
                  <a:lnTo>
                    <a:pt x="293843" y="603529"/>
                  </a:lnTo>
                  <a:lnTo>
                    <a:pt x="307123" y="586270"/>
                  </a:lnTo>
                  <a:lnTo>
                    <a:pt x="294375" y="576826"/>
                  </a:lnTo>
                  <a:cubicBezTo>
                    <a:pt x="290336" y="572674"/>
                    <a:pt x="285894" y="568719"/>
                    <a:pt x="284682" y="562788"/>
                  </a:cubicBezTo>
                  <a:cubicBezTo>
                    <a:pt x="284480" y="561799"/>
                    <a:pt x="285692" y="560811"/>
                    <a:pt x="286701" y="561404"/>
                  </a:cubicBezTo>
                  <a:cubicBezTo>
                    <a:pt x="291548" y="563974"/>
                    <a:pt x="294577" y="568324"/>
                    <a:pt x="298213" y="572080"/>
                  </a:cubicBezTo>
                  <a:lnTo>
                    <a:pt x="310753" y="581552"/>
                  </a:lnTo>
                  <a:lnTo>
                    <a:pt x="314596" y="576558"/>
                  </a:lnTo>
                  <a:lnTo>
                    <a:pt x="319470" y="573143"/>
                  </a:lnTo>
                  <a:lnTo>
                    <a:pt x="307759" y="556857"/>
                  </a:lnTo>
                  <a:cubicBezTo>
                    <a:pt x="303919" y="549350"/>
                    <a:pt x="301761" y="541265"/>
                    <a:pt x="304070" y="534234"/>
                  </a:cubicBezTo>
                  <a:cubicBezTo>
                    <a:pt x="304672" y="533029"/>
                    <a:pt x="306278" y="532627"/>
                    <a:pt x="307081" y="533832"/>
                  </a:cubicBezTo>
                  <a:cubicBezTo>
                    <a:pt x="309891" y="539256"/>
                    <a:pt x="310092" y="545684"/>
                    <a:pt x="312301" y="551308"/>
                  </a:cubicBezTo>
                  <a:lnTo>
                    <a:pt x="323366" y="570415"/>
                  </a:lnTo>
                  <a:lnTo>
                    <a:pt x="346223" y="554404"/>
                  </a:lnTo>
                  <a:lnTo>
                    <a:pt x="341008" y="538470"/>
                  </a:lnTo>
                  <a:cubicBezTo>
                    <a:pt x="337967" y="535273"/>
                    <a:pt x="334116" y="533275"/>
                    <a:pt x="331278" y="530278"/>
                  </a:cubicBezTo>
                  <a:cubicBezTo>
                    <a:pt x="327629" y="526282"/>
                    <a:pt x="324994" y="520688"/>
                    <a:pt x="329251" y="516692"/>
                  </a:cubicBezTo>
                  <a:cubicBezTo>
                    <a:pt x="330062" y="515893"/>
                    <a:pt x="331278" y="516492"/>
                    <a:pt x="331481" y="517691"/>
                  </a:cubicBezTo>
                  <a:cubicBezTo>
                    <a:pt x="332494" y="527481"/>
                    <a:pt x="339994" y="530678"/>
                    <a:pt x="345062" y="538470"/>
                  </a:cubicBezTo>
                  <a:lnTo>
                    <a:pt x="348636" y="552713"/>
                  </a:lnTo>
                  <a:lnTo>
                    <a:pt x="360725" y="544246"/>
                  </a:lnTo>
                  <a:lnTo>
                    <a:pt x="381016" y="531543"/>
                  </a:lnTo>
                  <a:lnTo>
                    <a:pt x="372720" y="514295"/>
                  </a:lnTo>
                  <a:cubicBezTo>
                    <a:pt x="369502" y="508149"/>
                    <a:pt x="365279" y="502400"/>
                    <a:pt x="363268" y="495857"/>
                  </a:cubicBezTo>
                  <a:cubicBezTo>
                    <a:pt x="362866" y="494469"/>
                    <a:pt x="364475" y="493874"/>
                    <a:pt x="365279" y="494668"/>
                  </a:cubicBezTo>
                  <a:cubicBezTo>
                    <a:pt x="371212" y="499426"/>
                    <a:pt x="375586" y="506365"/>
                    <a:pt x="379055" y="513824"/>
                  </a:cubicBezTo>
                  <a:lnTo>
                    <a:pt x="384805" y="529171"/>
                  </a:lnTo>
                  <a:lnTo>
                    <a:pt x="408501" y="514336"/>
                  </a:lnTo>
                  <a:lnTo>
                    <a:pt x="409727" y="513527"/>
                  </a:lnTo>
                  <a:lnTo>
                    <a:pt x="407343" y="512818"/>
                  </a:lnTo>
                  <a:cubicBezTo>
                    <a:pt x="401893" y="500455"/>
                    <a:pt x="394223" y="487693"/>
                    <a:pt x="393013" y="474132"/>
                  </a:cubicBezTo>
                  <a:cubicBezTo>
                    <a:pt x="392811" y="472736"/>
                    <a:pt x="394425" y="472736"/>
                    <a:pt x="395031" y="473534"/>
                  </a:cubicBezTo>
                  <a:cubicBezTo>
                    <a:pt x="403508" y="484103"/>
                    <a:pt x="406737" y="498661"/>
                    <a:pt x="411178" y="511223"/>
                  </a:cubicBezTo>
                  <a:lnTo>
                    <a:pt x="410106" y="513277"/>
                  </a:lnTo>
                  <a:lnTo>
                    <a:pt x="432290" y="498642"/>
                  </a:lnTo>
                  <a:lnTo>
                    <a:pt x="432290" y="485881"/>
                  </a:lnTo>
                  <a:cubicBezTo>
                    <a:pt x="430221" y="480597"/>
                    <a:pt x="426476" y="475761"/>
                    <a:pt x="422238" y="471474"/>
                  </a:cubicBezTo>
                  <a:cubicBezTo>
                    <a:pt x="418494" y="467485"/>
                    <a:pt x="412187" y="463896"/>
                    <a:pt x="412384" y="457714"/>
                  </a:cubicBezTo>
                  <a:cubicBezTo>
                    <a:pt x="412581" y="456318"/>
                    <a:pt x="413566" y="455122"/>
                    <a:pt x="414946" y="455122"/>
                  </a:cubicBezTo>
                  <a:cubicBezTo>
                    <a:pt x="415538" y="455122"/>
                    <a:pt x="415931" y="455122"/>
                    <a:pt x="416326" y="455122"/>
                  </a:cubicBezTo>
                  <a:cubicBezTo>
                    <a:pt x="416917" y="455122"/>
                    <a:pt x="417508" y="455720"/>
                    <a:pt x="417508" y="456518"/>
                  </a:cubicBezTo>
                  <a:cubicBezTo>
                    <a:pt x="417903" y="462101"/>
                    <a:pt x="426969" y="467884"/>
                    <a:pt x="430517" y="472072"/>
                  </a:cubicBezTo>
                  <a:cubicBezTo>
                    <a:pt x="432881" y="475262"/>
                    <a:pt x="435444" y="478652"/>
                    <a:pt x="437020" y="482641"/>
                  </a:cubicBezTo>
                  <a:lnTo>
                    <a:pt x="436906" y="495597"/>
                  </a:lnTo>
                  <a:lnTo>
                    <a:pt x="451907" y="485700"/>
                  </a:lnTo>
                  <a:lnTo>
                    <a:pt x="469615" y="476489"/>
                  </a:lnTo>
                  <a:lnTo>
                    <a:pt x="458729" y="466855"/>
                  </a:lnTo>
                  <a:cubicBezTo>
                    <a:pt x="454519" y="461406"/>
                    <a:pt x="451963" y="455129"/>
                    <a:pt x="453867" y="448802"/>
                  </a:cubicBezTo>
                  <a:cubicBezTo>
                    <a:pt x="454068" y="447596"/>
                    <a:pt x="455672" y="447195"/>
                    <a:pt x="456473" y="447998"/>
                  </a:cubicBezTo>
                  <a:cubicBezTo>
                    <a:pt x="459881" y="452016"/>
                    <a:pt x="461484" y="457238"/>
                    <a:pt x="464290" y="461658"/>
                  </a:cubicBezTo>
                  <a:lnTo>
                    <a:pt x="474726" y="473830"/>
                  </a:lnTo>
                  <a:lnTo>
                    <a:pt x="491248" y="465235"/>
                  </a:lnTo>
                  <a:lnTo>
                    <a:pt x="486541" y="460824"/>
                  </a:lnTo>
                  <a:cubicBezTo>
                    <a:pt x="481353" y="452802"/>
                    <a:pt x="478759" y="443175"/>
                    <a:pt x="477761" y="433548"/>
                  </a:cubicBezTo>
                  <a:cubicBezTo>
                    <a:pt x="477562" y="432545"/>
                    <a:pt x="478310" y="431993"/>
                    <a:pt x="479183" y="431918"/>
                  </a:cubicBezTo>
                  <a:cubicBezTo>
                    <a:pt x="480056" y="431843"/>
                    <a:pt x="481054" y="432244"/>
                    <a:pt x="481353" y="433147"/>
                  </a:cubicBezTo>
                  <a:cubicBezTo>
                    <a:pt x="483348" y="439765"/>
                    <a:pt x="485943" y="446384"/>
                    <a:pt x="489335" y="452401"/>
                  </a:cubicBezTo>
                  <a:cubicBezTo>
                    <a:pt x="490732" y="455209"/>
                    <a:pt x="492527" y="458217"/>
                    <a:pt x="495122" y="460223"/>
                  </a:cubicBezTo>
                  <a:lnTo>
                    <a:pt x="495349" y="460322"/>
                  </a:lnTo>
                  <a:lnTo>
                    <a:pt x="495813" y="458916"/>
                  </a:lnTo>
                  <a:lnTo>
                    <a:pt x="513923" y="454783"/>
                  </a:lnTo>
                  <a:lnTo>
                    <a:pt x="511878" y="452112"/>
                  </a:lnTo>
                  <a:cubicBezTo>
                    <a:pt x="506375" y="442158"/>
                    <a:pt x="504383" y="428646"/>
                    <a:pt x="511463" y="420215"/>
                  </a:cubicBezTo>
                  <a:cubicBezTo>
                    <a:pt x="512446" y="419011"/>
                    <a:pt x="513823" y="420015"/>
                    <a:pt x="514020" y="421018"/>
                  </a:cubicBezTo>
                  <a:cubicBezTo>
                    <a:pt x="514610" y="427040"/>
                    <a:pt x="513430" y="433263"/>
                    <a:pt x="514217" y="439284"/>
                  </a:cubicBezTo>
                  <a:lnTo>
                    <a:pt x="519363" y="453542"/>
                  </a:lnTo>
                  <a:lnTo>
                    <a:pt x="531071" y="450870"/>
                  </a:lnTo>
                  <a:lnTo>
                    <a:pt x="534173" y="451006"/>
                  </a:lnTo>
                  <a:lnTo>
                    <a:pt x="533574" y="429532"/>
                  </a:lnTo>
                  <a:cubicBezTo>
                    <a:pt x="534455" y="421487"/>
                    <a:pt x="536631" y="413643"/>
                    <a:pt x="540672" y="406605"/>
                  </a:cubicBezTo>
                  <a:close/>
                  <a:moveTo>
                    <a:pt x="374477" y="300722"/>
                  </a:moveTo>
                  <a:cubicBezTo>
                    <a:pt x="379721" y="301941"/>
                    <a:pt x="384965" y="302958"/>
                    <a:pt x="390411" y="304177"/>
                  </a:cubicBezTo>
                  <a:cubicBezTo>
                    <a:pt x="395251" y="305397"/>
                    <a:pt x="393235" y="313120"/>
                    <a:pt x="388192" y="311901"/>
                  </a:cubicBezTo>
                  <a:cubicBezTo>
                    <a:pt x="382545" y="310681"/>
                    <a:pt x="377502" y="308445"/>
                    <a:pt x="372258" y="306209"/>
                  </a:cubicBezTo>
                  <a:cubicBezTo>
                    <a:pt x="369031" y="304787"/>
                    <a:pt x="371451" y="300112"/>
                    <a:pt x="374477" y="300722"/>
                  </a:cubicBezTo>
                  <a:close/>
                  <a:moveTo>
                    <a:pt x="408122" y="286020"/>
                  </a:moveTo>
                  <a:cubicBezTo>
                    <a:pt x="414626" y="286020"/>
                    <a:pt x="414626" y="296382"/>
                    <a:pt x="408122" y="296382"/>
                  </a:cubicBezTo>
                  <a:cubicBezTo>
                    <a:pt x="401618" y="296382"/>
                    <a:pt x="401618" y="286020"/>
                    <a:pt x="408122" y="286020"/>
                  </a:cubicBezTo>
                  <a:close/>
                  <a:moveTo>
                    <a:pt x="510830" y="285139"/>
                  </a:moveTo>
                  <a:cubicBezTo>
                    <a:pt x="517680" y="285139"/>
                    <a:pt x="517680" y="296385"/>
                    <a:pt x="510830" y="296385"/>
                  </a:cubicBezTo>
                  <a:cubicBezTo>
                    <a:pt x="503784" y="296385"/>
                    <a:pt x="503784" y="285139"/>
                    <a:pt x="510830" y="285139"/>
                  </a:cubicBezTo>
                  <a:close/>
                  <a:moveTo>
                    <a:pt x="428481" y="272809"/>
                  </a:moveTo>
                  <a:cubicBezTo>
                    <a:pt x="434886" y="272809"/>
                    <a:pt x="434886" y="283175"/>
                    <a:pt x="428481" y="283175"/>
                  </a:cubicBezTo>
                  <a:cubicBezTo>
                    <a:pt x="421876" y="283175"/>
                    <a:pt x="421876" y="272809"/>
                    <a:pt x="428481" y="272809"/>
                  </a:cubicBezTo>
                  <a:close/>
                  <a:moveTo>
                    <a:pt x="383027" y="266644"/>
                  </a:moveTo>
                  <a:cubicBezTo>
                    <a:pt x="388215" y="266644"/>
                    <a:pt x="388215" y="275247"/>
                    <a:pt x="383027" y="275247"/>
                  </a:cubicBezTo>
                  <a:cubicBezTo>
                    <a:pt x="377839" y="275247"/>
                    <a:pt x="377839" y="266644"/>
                    <a:pt x="383027" y="266644"/>
                  </a:cubicBezTo>
                  <a:close/>
                  <a:moveTo>
                    <a:pt x="470316" y="253433"/>
                  </a:moveTo>
                  <a:cubicBezTo>
                    <a:pt x="477166" y="253433"/>
                    <a:pt x="477166" y="264678"/>
                    <a:pt x="470316" y="264678"/>
                  </a:cubicBezTo>
                  <a:cubicBezTo>
                    <a:pt x="463270" y="264678"/>
                    <a:pt x="463270" y="253433"/>
                    <a:pt x="470316" y="253433"/>
                  </a:cubicBezTo>
                  <a:close/>
                  <a:moveTo>
                    <a:pt x="505677" y="250843"/>
                  </a:moveTo>
                  <a:cubicBezTo>
                    <a:pt x="509217" y="251997"/>
                    <a:pt x="511031" y="257287"/>
                    <a:pt x="506952" y="259671"/>
                  </a:cubicBezTo>
                  <a:cubicBezTo>
                    <a:pt x="498894" y="264240"/>
                    <a:pt x="490635" y="268014"/>
                    <a:pt x="482375" y="272186"/>
                  </a:cubicBezTo>
                  <a:cubicBezTo>
                    <a:pt x="478145" y="274372"/>
                    <a:pt x="474720" y="268611"/>
                    <a:pt x="478548" y="266028"/>
                  </a:cubicBezTo>
                  <a:cubicBezTo>
                    <a:pt x="486404" y="261062"/>
                    <a:pt x="493857" y="255697"/>
                    <a:pt x="501714" y="251327"/>
                  </a:cubicBezTo>
                  <a:cubicBezTo>
                    <a:pt x="503124" y="250532"/>
                    <a:pt x="504496" y="250458"/>
                    <a:pt x="505677" y="250843"/>
                  </a:cubicBezTo>
                  <a:close/>
                  <a:moveTo>
                    <a:pt x="452363" y="240222"/>
                  </a:moveTo>
                  <a:cubicBezTo>
                    <a:pt x="458664" y="240222"/>
                    <a:pt x="458664" y="250584"/>
                    <a:pt x="452363" y="250584"/>
                  </a:cubicBezTo>
                  <a:cubicBezTo>
                    <a:pt x="445655" y="250584"/>
                    <a:pt x="445655" y="240222"/>
                    <a:pt x="452363" y="240222"/>
                  </a:cubicBezTo>
                  <a:close/>
                  <a:moveTo>
                    <a:pt x="430243" y="237579"/>
                  </a:moveTo>
                  <a:cubicBezTo>
                    <a:pt x="435770" y="237579"/>
                    <a:pt x="435770" y="246191"/>
                    <a:pt x="430243" y="246191"/>
                  </a:cubicBezTo>
                  <a:cubicBezTo>
                    <a:pt x="424518" y="246191"/>
                    <a:pt x="424518" y="237579"/>
                    <a:pt x="430243" y="237579"/>
                  </a:cubicBezTo>
                  <a:close/>
                  <a:moveTo>
                    <a:pt x="170733" y="230687"/>
                  </a:moveTo>
                  <a:cubicBezTo>
                    <a:pt x="173522" y="232285"/>
                    <a:pt x="175316" y="234882"/>
                    <a:pt x="177906" y="236680"/>
                  </a:cubicBezTo>
                  <a:cubicBezTo>
                    <a:pt x="180097" y="237878"/>
                    <a:pt x="182688" y="238078"/>
                    <a:pt x="184680" y="239676"/>
                  </a:cubicBezTo>
                  <a:cubicBezTo>
                    <a:pt x="190060" y="244070"/>
                    <a:pt x="192849" y="251861"/>
                    <a:pt x="191853" y="259052"/>
                  </a:cubicBezTo>
                  <a:cubicBezTo>
                    <a:pt x="192251" y="259251"/>
                    <a:pt x="192450" y="259451"/>
                    <a:pt x="192849" y="259851"/>
                  </a:cubicBezTo>
                  <a:cubicBezTo>
                    <a:pt x="192849" y="259851"/>
                    <a:pt x="192849" y="259651"/>
                    <a:pt x="193048" y="259451"/>
                  </a:cubicBezTo>
                  <a:cubicBezTo>
                    <a:pt x="196635" y="253858"/>
                    <a:pt x="198826" y="247866"/>
                    <a:pt x="196037" y="241474"/>
                  </a:cubicBezTo>
                  <a:cubicBezTo>
                    <a:pt x="195240" y="239476"/>
                    <a:pt x="198228" y="238278"/>
                    <a:pt x="199424" y="239876"/>
                  </a:cubicBezTo>
                  <a:cubicBezTo>
                    <a:pt x="203210" y="244470"/>
                    <a:pt x="203210" y="250063"/>
                    <a:pt x="201416" y="255656"/>
                  </a:cubicBezTo>
                  <a:cubicBezTo>
                    <a:pt x="200619" y="258253"/>
                    <a:pt x="199424" y="262048"/>
                    <a:pt x="197431" y="265444"/>
                  </a:cubicBezTo>
                  <a:cubicBezTo>
                    <a:pt x="207593" y="280025"/>
                    <a:pt x="198627" y="301998"/>
                    <a:pt x="184281" y="313384"/>
                  </a:cubicBezTo>
                  <a:cubicBezTo>
                    <a:pt x="180097" y="316580"/>
                    <a:pt x="175515" y="318977"/>
                    <a:pt x="171530" y="322372"/>
                  </a:cubicBezTo>
                  <a:cubicBezTo>
                    <a:pt x="159376" y="332759"/>
                    <a:pt x="166947" y="334957"/>
                    <a:pt x="177906" y="335756"/>
                  </a:cubicBezTo>
                  <a:cubicBezTo>
                    <a:pt x="190259" y="336555"/>
                    <a:pt x="204007" y="333359"/>
                    <a:pt x="216160" y="331960"/>
                  </a:cubicBezTo>
                  <a:cubicBezTo>
                    <a:pt x="222935" y="331161"/>
                    <a:pt x="229709" y="336555"/>
                    <a:pt x="230107" y="343146"/>
                  </a:cubicBezTo>
                  <a:cubicBezTo>
                    <a:pt x="231104" y="367516"/>
                    <a:pt x="220145" y="383296"/>
                    <a:pt x="201416" y="399076"/>
                  </a:cubicBezTo>
                  <a:cubicBezTo>
                    <a:pt x="197431" y="402472"/>
                    <a:pt x="190259" y="406667"/>
                    <a:pt x="188266" y="411861"/>
                  </a:cubicBezTo>
                  <a:cubicBezTo>
                    <a:pt x="184281" y="422647"/>
                    <a:pt x="193447" y="428640"/>
                    <a:pt x="202811" y="431037"/>
                  </a:cubicBezTo>
                  <a:cubicBezTo>
                    <a:pt x="217555" y="434832"/>
                    <a:pt x="234889" y="428440"/>
                    <a:pt x="249434" y="426842"/>
                  </a:cubicBezTo>
                  <a:cubicBezTo>
                    <a:pt x="268362" y="424844"/>
                    <a:pt x="287290" y="431636"/>
                    <a:pt x="288087" y="452210"/>
                  </a:cubicBezTo>
                  <a:cubicBezTo>
                    <a:pt x="288685" y="463396"/>
                    <a:pt x="281512" y="475980"/>
                    <a:pt x="271351" y="483171"/>
                  </a:cubicBezTo>
                  <a:cubicBezTo>
                    <a:pt x="270554" y="485568"/>
                    <a:pt x="269557" y="487766"/>
                    <a:pt x="268760" y="490163"/>
                  </a:cubicBezTo>
                  <a:cubicBezTo>
                    <a:pt x="266569" y="496754"/>
                    <a:pt x="263182" y="503146"/>
                    <a:pt x="258400" y="508540"/>
                  </a:cubicBezTo>
                  <a:cubicBezTo>
                    <a:pt x="252622" y="514732"/>
                    <a:pt x="245648" y="517928"/>
                    <a:pt x="238874" y="522722"/>
                  </a:cubicBezTo>
                  <a:cubicBezTo>
                    <a:pt x="233096" y="526916"/>
                    <a:pt x="232299" y="532509"/>
                    <a:pt x="224329" y="533109"/>
                  </a:cubicBezTo>
                  <a:cubicBezTo>
                    <a:pt x="222536" y="533308"/>
                    <a:pt x="222138" y="530911"/>
                    <a:pt x="223732" y="530312"/>
                  </a:cubicBezTo>
                  <a:cubicBezTo>
                    <a:pt x="228115" y="528315"/>
                    <a:pt x="230506" y="520125"/>
                    <a:pt x="234491" y="516929"/>
                  </a:cubicBezTo>
                  <a:cubicBezTo>
                    <a:pt x="241265" y="511736"/>
                    <a:pt x="248438" y="508140"/>
                    <a:pt x="253817" y="501349"/>
                  </a:cubicBezTo>
                  <a:cubicBezTo>
                    <a:pt x="257204" y="497154"/>
                    <a:pt x="259197" y="492759"/>
                    <a:pt x="260990" y="488165"/>
                  </a:cubicBezTo>
                  <a:lnTo>
                    <a:pt x="260791" y="488165"/>
                  </a:lnTo>
                  <a:cubicBezTo>
                    <a:pt x="258599" y="489763"/>
                    <a:pt x="255810" y="490962"/>
                    <a:pt x="253817" y="493159"/>
                  </a:cubicBezTo>
                  <a:cubicBezTo>
                    <a:pt x="251227" y="496155"/>
                    <a:pt x="249235" y="499551"/>
                    <a:pt x="247043" y="502747"/>
                  </a:cubicBezTo>
                  <a:cubicBezTo>
                    <a:pt x="245051" y="505743"/>
                    <a:pt x="243058" y="508540"/>
                    <a:pt x="240468" y="511136"/>
                  </a:cubicBezTo>
                  <a:cubicBezTo>
                    <a:pt x="237878" y="513533"/>
                    <a:pt x="235885" y="513933"/>
                    <a:pt x="232498" y="515131"/>
                  </a:cubicBezTo>
                  <a:cubicBezTo>
                    <a:pt x="231303" y="515731"/>
                    <a:pt x="230307" y="513933"/>
                    <a:pt x="231303" y="513334"/>
                  </a:cubicBezTo>
                  <a:cubicBezTo>
                    <a:pt x="239073" y="508540"/>
                    <a:pt x="241663" y="498752"/>
                    <a:pt x="246445" y="491960"/>
                  </a:cubicBezTo>
                  <a:cubicBezTo>
                    <a:pt x="247441" y="490562"/>
                    <a:pt x="248637" y="489164"/>
                    <a:pt x="249832" y="487766"/>
                  </a:cubicBezTo>
                  <a:cubicBezTo>
                    <a:pt x="249434" y="487566"/>
                    <a:pt x="249035" y="487366"/>
                    <a:pt x="248637" y="486967"/>
                  </a:cubicBezTo>
                  <a:cubicBezTo>
                    <a:pt x="246047" y="487366"/>
                    <a:pt x="246445" y="489164"/>
                    <a:pt x="245250" y="491361"/>
                  </a:cubicBezTo>
                  <a:cubicBezTo>
                    <a:pt x="243257" y="495156"/>
                    <a:pt x="239870" y="496754"/>
                    <a:pt x="235885" y="497953"/>
                  </a:cubicBezTo>
                  <a:cubicBezTo>
                    <a:pt x="235088" y="498153"/>
                    <a:pt x="234291" y="497354"/>
                    <a:pt x="234889" y="496754"/>
                  </a:cubicBezTo>
                  <a:cubicBezTo>
                    <a:pt x="236882" y="494957"/>
                    <a:pt x="238077" y="492160"/>
                    <a:pt x="239073" y="489763"/>
                  </a:cubicBezTo>
                  <a:cubicBezTo>
                    <a:pt x="239870" y="487766"/>
                    <a:pt x="240069" y="485568"/>
                    <a:pt x="241066" y="483771"/>
                  </a:cubicBezTo>
                  <a:cubicBezTo>
                    <a:pt x="242460" y="481773"/>
                    <a:pt x="244254" y="481174"/>
                    <a:pt x="246047" y="480774"/>
                  </a:cubicBezTo>
                  <a:cubicBezTo>
                    <a:pt x="246246" y="479776"/>
                    <a:pt x="246246" y="478977"/>
                    <a:pt x="246645" y="477978"/>
                  </a:cubicBezTo>
                  <a:cubicBezTo>
                    <a:pt x="250231" y="469189"/>
                    <a:pt x="273144" y="456605"/>
                    <a:pt x="254813" y="449613"/>
                  </a:cubicBezTo>
                  <a:cubicBezTo>
                    <a:pt x="247242" y="447017"/>
                    <a:pt x="228912" y="454607"/>
                    <a:pt x="220544" y="455206"/>
                  </a:cubicBezTo>
                  <a:cubicBezTo>
                    <a:pt x="202413" y="456804"/>
                    <a:pt x="183484" y="453409"/>
                    <a:pt x="170932" y="440025"/>
                  </a:cubicBezTo>
                  <a:cubicBezTo>
                    <a:pt x="159575" y="427641"/>
                    <a:pt x="158579" y="411461"/>
                    <a:pt x="167944" y="397678"/>
                  </a:cubicBezTo>
                  <a:cubicBezTo>
                    <a:pt x="178304" y="382098"/>
                    <a:pt x="196236" y="374907"/>
                    <a:pt x="202413" y="358727"/>
                  </a:cubicBezTo>
                  <a:cubicBezTo>
                    <a:pt x="178902" y="362722"/>
                    <a:pt x="148617" y="366717"/>
                    <a:pt x="138655" y="345743"/>
                  </a:cubicBezTo>
                  <a:cubicBezTo>
                    <a:pt x="133873" y="335756"/>
                    <a:pt x="135865" y="323771"/>
                    <a:pt x="142042" y="314382"/>
                  </a:cubicBezTo>
                  <a:cubicBezTo>
                    <a:pt x="148617" y="304395"/>
                    <a:pt x="179300" y="291211"/>
                    <a:pt x="176312" y="278827"/>
                  </a:cubicBezTo>
                  <a:cubicBezTo>
                    <a:pt x="175116" y="273633"/>
                    <a:pt x="173124" y="266442"/>
                    <a:pt x="172128" y="259851"/>
                  </a:cubicBezTo>
                  <a:cubicBezTo>
                    <a:pt x="171331" y="259451"/>
                    <a:pt x="170334" y="259251"/>
                    <a:pt x="169737" y="258652"/>
                  </a:cubicBezTo>
                  <a:cubicBezTo>
                    <a:pt x="164556" y="255656"/>
                    <a:pt x="162763" y="252060"/>
                    <a:pt x="162165" y="246467"/>
                  </a:cubicBezTo>
                  <a:cubicBezTo>
                    <a:pt x="161966" y="245868"/>
                    <a:pt x="163361" y="245269"/>
                    <a:pt x="163759" y="246068"/>
                  </a:cubicBezTo>
                  <a:cubicBezTo>
                    <a:pt x="165752" y="249064"/>
                    <a:pt x="168342" y="250862"/>
                    <a:pt x="171331" y="252260"/>
                  </a:cubicBezTo>
                  <a:cubicBezTo>
                    <a:pt x="171331" y="251861"/>
                    <a:pt x="171530" y="251461"/>
                    <a:pt x="171530" y="251261"/>
                  </a:cubicBezTo>
                  <a:cubicBezTo>
                    <a:pt x="169338" y="248864"/>
                    <a:pt x="167744" y="246068"/>
                    <a:pt x="165951" y="243271"/>
                  </a:cubicBezTo>
                  <a:cubicBezTo>
                    <a:pt x="165752" y="242872"/>
                    <a:pt x="166350" y="242273"/>
                    <a:pt x="166748" y="242472"/>
                  </a:cubicBezTo>
                  <a:cubicBezTo>
                    <a:pt x="168741" y="244070"/>
                    <a:pt x="170733" y="245469"/>
                    <a:pt x="172725" y="247067"/>
                  </a:cubicBezTo>
                  <a:cubicBezTo>
                    <a:pt x="173921" y="245269"/>
                    <a:pt x="176511" y="245269"/>
                    <a:pt x="180695" y="248465"/>
                  </a:cubicBezTo>
                  <a:cubicBezTo>
                    <a:pt x="180097" y="247466"/>
                    <a:pt x="179500" y="246867"/>
                    <a:pt x="178703" y="246467"/>
                  </a:cubicBezTo>
                  <a:cubicBezTo>
                    <a:pt x="175913" y="244670"/>
                    <a:pt x="173124" y="244070"/>
                    <a:pt x="170733" y="241673"/>
                  </a:cubicBezTo>
                  <a:cubicBezTo>
                    <a:pt x="168342" y="239476"/>
                    <a:pt x="164158" y="234482"/>
                    <a:pt x="160572" y="234682"/>
                  </a:cubicBezTo>
                  <a:cubicBezTo>
                    <a:pt x="158380" y="234882"/>
                    <a:pt x="156786" y="231886"/>
                    <a:pt x="158978" y="230887"/>
                  </a:cubicBezTo>
                  <a:cubicBezTo>
                    <a:pt x="163162" y="228490"/>
                    <a:pt x="166549" y="227891"/>
                    <a:pt x="170733" y="230687"/>
                  </a:cubicBezTo>
                  <a:close/>
                  <a:moveTo>
                    <a:pt x="394369" y="230365"/>
                  </a:moveTo>
                  <a:cubicBezTo>
                    <a:pt x="396198" y="232953"/>
                    <a:pt x="396808" y="236538"/>
                    <a:pt x="397824" y="239524"/>
                  </a:cubicBezTo>
                  <a:cubicBezTo>
                    <a:pt x="398637" y="242511"/>
                    <a:pt x="399653" y="245498"/>
                    <a:pt x="399247" y="248883"/>
                  </a:cubicBezTo>
                  <a:cubicBezTo>
                    <a:pt x="398637" y="250874"/>
                    <a:pt x="395792" y="251472"/>
                    <a:pt x="394369" y="250078"/>
                  </a:cubicBezTo>
                  <a:cubicBezTo>
                    <a:pt x="392133" y="247490"/>
                    <a:pt x="391727" y="243906"/>
                    <a:pt x="391117" y="240719"/>
                  </a:cubicBezTo>
                  <a:cubicBezTo>
                    <a:pt x="390304" y="237533"/>
                    <a:pt x="389288" y="234347"/>
                    <a:pt x="389694" y="230962"/>
                  </a:cubicBezTo>
                  <a:cubicBezTo>
                    <a:pt x="390101" y="228772"/>
                    <a:pt x="393149" y="228971"/>
                    <a:pt x="394369" y="230365"/>
                  </a:cubicBezTo>
                  <a:close/>
                  <a:moveTo>
                    <a:pt x="473636" y="227891"/>
                  </a:moveTo>
                  <a:cubicBezTo>
                    <a:pt x="481563" y="227891"/>
                    <a:pt x="481563" y="240020"/>
                    <a:pt x="473636" y="240020"/>
                  </a:cubicBezTo>
                  <a:cubicBezTo>
                    <a:pt x="465913" y="240020"/>
                    <a:pt x="465913" y="227891"/>
                    <a:pt x="473636" y="227891"/>
                  </a:cubicBezTo>
                  <a:close/>
                  <a:moveTo>
                    <a:pt x="417371" y="205872"/>
                  </a:moveTo>
                  <a:cubicBezTo>
                    <a:pt x="423435" y="205872"/>
                    <a:pt x="423435" y="215359"/>
                    <a:pt x="417371" y="215359"/>
                  </a:cubicBezTo>
                  <a:cubicBezTo>
                    <a:pt x="411307" y="215359"/>
                    <a:pt x="411307" y="205872"/>
                    <a:pt x="417371" y="205872"/>
                  </a:cubicBezTo>
                  <a:close/>
                  <a:moveTo>
                    <a:pt x="467712" y="202935"/>
                  </a:moveTo>
                  <a:lnTo>
                    <a:pt x="468249" y="203467"/>
                  </a:lnTo>
                  <a:lnTo>
                    <a:pt x="468083" y="203511"/>
                  </a:lnTo>
                  <a:lnTo>
                    <a:pt x="467711" y="202937"/>
                  </a:lnTo>
                  <a:lnTo>
                    <a:pt x="467712" y="202935"/>
                  </a:lnTo>
                  <a:close/>
                  <a:moveTo>
                    <a:pt x="466992" y="201828"/>
                  </a:moveTo>
                  <a:lnTo>
                    <a:pt x="469840" y="202319"/>
                  </a:lnTo>
                  <a:lnTo>
                    <a:pt x="467983" y="202614"/>
                  </a:lnTo>
                  <a:lnTo>
                    <a:pt x="467712" y="202935"/>
                  </a:lnTo>
                  <a:lnTo>
                    <a:pt x="467705" y="202928"/>
                  </a:lnTo>
                  <a:lnTo>
                    <a:pt x="466992" y="201828"/>
                  </a:lnTo>
                  <a:close/>
                  <a:moveTo>
                    <a:pt x="453580" y="194304"/>
                  </a:moveTo>
                  <a:lnTo>
                    <a:pt x="453180" y="195235"/>
                  </a:lnTo>
                  <a:cubicBezTo>
                    <a:pt x="452924" y="197685"/>
                    <a:pt x="453504" y="199873"/>
                    <a:pt x="454693" y="201781"/>
                  </a:cubicBezTo>
                  <a:lnTo>
                    <a:pt x="458947" y="204441"/>
                  </a:lnTo>
                  <a:lnTo>
                    <a:pt x="454507" y="199471"/>
                  </a:lnTo>
                  <a:lnTo>
                    <a:pt x="453580" y="194304"/>
                  </a:lnTo>
                  <a:close/>
                  <a:moveTo>
                    <a:pt x="460532" y="189806"/>
                  </a:moveTo>
                  <a:lnTo>
                    <a:pt x="461266" y="190106"/>
                  </a:lnTo>
                  <a:lnTo>
                    <a:pt x="461077" y="190593"/>
                  </a:lnTo>
                  <a:lnTo>
                    <a:pt x="460072" y="190474"/>
                  </a:lnTo>
                  <a:lnTo>
                    <a:pt x="459851" y="189925"/>
                  </a:lnTo>
                  <a:lnTo>
                    <a:pt x="460532" y="189806"/>
                  </a:lnTo>
                  <a:close/>
                  <a:moveTo>
                    <a:pt x="456719" y="187093"/>
                  </a:moveTo>
                  <a:lnTo>
                    <a:pt x="456672" y="187121"/>
                  </a:lnTo>
                  <a:lnTo>
                    <a:pt x="456628" y="187224"/>
                  </a:lnTo>
                  <a:lnTo>
                    <a:pt x="456719" y="187093"/>
                  </a:lnTo>
                  <a:close/>
                  <a:moveTo>
                    <a:pt x="468029" y="173506"/>
                  </a:moveTo>
                  <a:cubicBezTo>
                    <a:pt x="471144" y="173037"/>
                    <a:pt x="474403" y="173174"/>
                    <a:pt x="477649" y="174018"/>
                  </a:cubicBezTo>
                  <a:cubicBezTo>
                    <a:pt x="488837" y="176996"/>
                    <a:pt x="501823" y="190893"/>
                    <a:pt x="496429" y="202804"/>
                  </a:cubicBezTo>
                  <a:lnTo>
                    <a:pt x="494457" y="202804"/>
                  </a:lnTo>
                  <a:lnTo>
                    <a:pt x="494831" y="201613"/>
                  </a:lnTo>
                  <a:cubicBezTo>
                    <a:pt x="494831" y="200819"/>
                    <a:pt x="493832" y="200819"/>
                    <a:pt x="493632" y="201613"/>
                  </a:cubicBezTo>
                  <a:lnTo>
                    <a:pt x="492246" y="202804"/>
                  </a:lnTo>
                  <a:lnTo>
                    <a:pt x="492034" y="202804"/>
                  </a:lnTo>
                  <a:cubicBezTo>
                    <a:pt x="488038" y="196451"/>
                    <a:pt x="488038" y="189106"/>
                    <a:pt x="481246" y="183944"/>
                  </a:cubicBezTo>
                  <a:cubicBezTo>
                    <a:pt x="477350" y="180966"/>
                    <a:pt x="472655" y="179725"/>
                    <a:pt x="468210" y="180246"/>
                  </a:cubicBezTo>
                  <a:lnTo>
                    <a:pt x="459870" y="185216"/>
                  </a:lnTo>
                  <a:lnTo>
                    <a:pt x="460254" y="185127"/>
                  </a:lnTo>
                  <a:cubicBezTo>
                    <a:pt x="460650" y="185127"/>
                    <a:pt x="461047" y="185324"/>
                    <a:pt x="461443" y="185324"/>
                  </a:cubicBezTo>
                  <a:lnTo>
                    <a:pt x="464033" y="186448"/>
                  </a:lnTo>
                  <a:lnTo>
                    <a:pt x="461641" y="187485"/>
                  </a:lnTo>
                  <a:cubicBezTo>
                    <a:pt x="462830" y="187682"/>
                    <a:pt x="464217" y="188075"/>
                    <a:pt x="465406" y="188468"/>
                  </a:cubicBezTo>
                  <a:cubicBezTo>
                    <a:pt x="465208" y="187878"/>
                    <a:pt x="464812" y="187289"/>
                    <a:pt x="464613" y="186700"/>
                  </a:cubicBezTo>
                  <a:lnTo>
                    <a:pt x="464033" y="186448"/>
                  </a:lnTo>
                  <a:lnTo>
                    <a:pt x="464812" y="186110"/>
                  </a:lnTo>
                  <a:cubicBezTo>
                    <a:pt x="466001" y="185717"/>
                    <a:pt x="467983" y="186700"/>
                    <a:pt x="468181" y="188075"/>
                  </a:cubicBezTo>
                  <a:cubicBezTo>
                    <a:pt x="469172" y="193969"/>
                    <a:pt x="470559" y="194166"/>
                    <a:pt x="475116" y="190825"/>
                  </a:cubicBezTo>
                  <a:cubicBezTo>
                    <a:pt x="475711" y="190236"/>
                    <a:pt x="477098" y="190236"/>
                    <a:pt x="477891" y="190825"/>
                  </a:cubicBezTo>
                  <a:lnTo>
                    <a:pt x="480575" y="192916"/>
                  </a:lnTo>
                  <a:lnTo>
                    <a:pt x="478089" y="192201"/>
                  </a:lnTo>
                  <a:lnTo>
                    <a:pt x="480665" y="192987"/>
                  </a:lnTo>
                  <a:lnTo>
                    <a:pt x="480575" y="192916"/>
                  </a:lnTo>
                  <a:lnTo>
                    <a:pt x="484232" y="193969"/>
                  </a:lnTo>
                  <a:cubicBezTo>
                    <a:pt x="483043" y="193772"/>
                    <a:pt x="482052" y="193379"/>
                    <a:pt x="480863" y="193183"/>
                  </a:cubicBezTo>
                  <a:cubicBezTo>
                    <a:pt x="484629" y="191611"/>
                    <a:pt x="487998" y="192790"/>
                    <a:pt x="488988" y="196720"/>
                  </a:cubicBezTo>
                  <a:cubicBezTo>
                    <a:pt x="489682" y="199175"/>
                    <a:pt x="487948" y="200649"/>
                    <a:pt x="486041" y="200870"/>
                  </a:cubicBezTo>
                  <a:lnTo>
                    <a:pt x="483761" y="198947"/>
                  </a:lnTo>
                  <a:lnTo>
                    <a:pt x="482250" y="196327"/>
                  </a:lnTo>
                  <a:cubicBezTo>
                    <a:pt x="482250" y="196720"/>
                    <a:pt x="482250" y="197113"/>
                    <a:pt x="482052" y="197506"/>
                  </a:cubicBezTo>
                  <a:lnTo>
                    <a:pt x="483761" y="198947"/>
                  </a:lnTo>
                  <a:lnTo>
                    <a:pt x="483836" y="199077"/>
                  </a:lnTo>
                  <a:cubicBezTo>
                    <a:pt x="483638" y="199274"/>
                    <a:pt x="483638" y="199274"/>
                    <a:pt x="483439" y="199471"/>
                  </a:cubicBezTo>
                  <a:cubicBezTo>
                    <a:pt x="482052" y="200256"/>
                    <a:pt x="480715" y="199962"/>
                    <a:pt x="479773" y="199127"/>
                  </a:cubicBezTo>
                  <a:lnTo>
                    <a:pt x="479050" y="197113"/>
                  </a:lnTo>
                  <a:lnTo>
                    <a:pt x="480269" y="197113"/>
                  </a:lnTo>
                  <a:cubicBezTo>
                    <a:pt x="480665" y="197113"/>
                    <a:pt x="480863" y="197113"/>
                    <a:pt x="481260" y="197113"/>
                  </a:cubicBezTo>
                  <a:cubicBezTo>
                    <a:pt x="480269" y="196130"/>
                    <a:pt x="479476" y="194951"/>
                    <a:pt x="478684" y="193969"/>
                  </a:cubicBezTo>
                  <a:cubicBezTo>
                    <a:pt x="478684" y="194558"/>
                    <a:pt x="478486" y="194951"/>
                    <a:pt x="478486" y="195541"/>
                  </a:cubicBezTo>
                  <a:lnTo>
                    <a:pt x="479050" y="197113"/>
                  </a:lnTo>
                  <a:lnTo>
                    <a:pt x="477495" y="197113"/>
                  </a:lnTo>
                  <a:lnTo>
                    <a:pt x="476359" y="196287"/>
                  </a:lnTo>
                  <a:lnTo>
                    <a:pt x="477891" y="195345"/>
                  </a:lnTo>
                  <a:cubicBezTo>
                    <a:pt x="476702" y="195148"/>
                    <a:pt x="475711" y="195148"/>
                    <a:pt x="474522" y="194951"/>
                  </a:cubicBezTo>
                  <a:lnTo>
                    <a:pt x="476359" y="196287"/>
                  </a:lnTo>
                  <a:lnTo>
                    <a:pt x="473061" y="198316"/>
                  </a:lnTo>
                  <a:cubicBezTo>
                    <a:pt x="471549" y="198881"/>
                    <a:pt x="469964" y="198881"/>
                    <a:pt x="467784" y="197898"/>
                  </a:cubicBezTo>
                  <a:cubicBezTo>
                    <a:pt x="465902" y="197211"/>
                    <a:pt x="464861" y="196081"/>
                    <a:pt x="464192" y="194657"/>
                  </a:cubicBezTo>
                  <a:lnTo>
                    <a:pt x="463611" y="192521"/>
                  </a:lnTo>
                  <a:lnTo>
                    <a:pt x="463821" y="192594"/>
                  </a:lnTo>
                  <a:cubicBezTo>
                    <a:pt x="464812" y="192201"/>
                    <a:pt x="465802" y="191611"/>
                    <a:pt x="466793" y="191219"/>
                  </a:cubicBezTo>
                  <a:lnTo>
                    <a:pt x="462830" y="189647"/>
                  </a:lnTo>
                  <a:lnTo>
                    <a:pt x="463611" y="192521"/>
                  </a:lnTo>
                  <a:lnTo>
                    <a:pt x="460723" y="191510"/>
                  </a:lnTo>
                  <a:lnTo>
                    <a:pt x="461077" y="190593"/>
                  </a:lnTo>
                  <a:lnTo>
                    <a:pt x="463028" y="190825"/>
                  </a:lnTo>
                  <a:lnTo>
                    <a:pt x="461266" y="190106"/>
                  </a:lnTo>
                  <a:lnTo>
                    <a:pt x="461443" y="189647"/>
                  </a:lnTo>
                  <a:lnTo>
                    <a:pt x="460532" y="189806"/>
                  </a:lnTo>
                  <a:lnTo>
                    <a:pt x="459660" y="189450"/>
                  </a:lnTo>
                  <a:lnTo>
                    <a:pt x="459851" y="189925"/>
                  </a:lnTo>
                  <a:lnTo>
                    <a:pt x="458074" y="190236"/>
                  </a:lnTo>
                  <a:lnTo>
                    <a:pt x="460072" y="190474"/>
                  </a:lnTo>
                  <a:lnTo>
                    <a:pt x="460452" y="191415"/>
                  </a:lnTo>
                  <a:lnTo>
                    <a:pt x="460723" y="191510"/>
                  </a:lnTo>
                  <a:lnTo>
                    <a:pt x="459783" y="193944"/>
                  </a:lnTo>
                  <a:cubicBezTo>
                    <a:pt x="459907" y="195443"/>
                    <a:pt x="460650" y="196916"/>
                    <a:pt x="461839" y="198095"/>
                  </a:cubicBezTo>
                  <a:cubicBezTo>
                    <a:pt x="462037" y="198488"/>
                    <a:pt x="464415" y="200845"/>
                    <a:pt x="465406" y="200649"/>
                  </a:cubicBezTo>
                  <a:lnTo>
                    <a:pt x="467705" y="202928"/>
                  </a:lnTo>
                  <a:lnTo>
                    <a:pt x="467711" y="202937"/>
                  </a:lnTo>
                  <a:lnTo>
                    <a:pt x="466992" y="203793"/>
                  </a:lnTo>
                  <a:lnTo>
                    <a:pt x="468083" y="203511"/>
                  </a:lnTo>
                  <a:lnTo>
                    <a:pt x="468775" y="204579"/>
                  </a:lnTo>
                  <a:cubicBezTo>
                    <a:pt x="468775" y="204382"/>
                    <a:pt x="468775" y="204186"/>
                    <a:pt x="468775" y="203989"/>
                  </a:cubicBezTo>
                  <a:lnTo>
                    <a:pt x="468249" y="203467"/>
                  </a:lnTo>
                  <a:lnTo>
                    <a:pt x="471549" y="202614"/>
                  </a:lnTo>
                  <a:lnTo>
                    <a:pt x="469840" y="202319"/>
                  </a:lnTo>
                  <a:lnTo>
                    <a:pt x="472936" y="201828"/>
                  </a:lnTo>
                  <a:cubicBezTo>
                    <a:pt x="474125" y="202811"/>
                    <a:pt x="477495" y="202614"/>
                    <a:pt x="475909" y="203989"/>
                  </a:cubicBezTo>
                  <a:cubicBezTo>
                    <a:pt x="478089" y="202221"/>
                    <a:pt x="481260" y="204186"/>
                    <a:pt x="479674" y="206937"/>
                  </a:cubicBezTo>
                  <a:cubicBezTo>
                    <a:pt x="478486" y="209294"/>
                    <a:pt x="476504" y="210080"/>
                    <a:pt x="473927" y="208901"/>
                  </a:cubicBezTo>
                  <a:cubicBezTo>
                    <a:pt x="473135" y="208705"/>
                    <a:pt x="472144" y="208115"/>
                    <a:pt x="471549" y="207919"/>
                  </a:cubicBezTo>
                  <a:lnTo>
                    <a:pt x="470655" y="207475"/>
                  </a:lnTo>
                  <a:lnTo>
                    <a:pt x="472738" y="206937"/>
                  </a:lnTo>
                  <a:cubicBezTo>
                    <a:pt x="472936" y="206543"/>
                    <a:pt x="473135" y="206150"/>
                    <a:pt x="473531" y="205758"/>
                  </a:cubicBezTo>
                  <a:cubicBezTo>
                    <a:pt x="471748" y="205954"/>
                    <a:pt x="470162" y="206150"/>
                    <a:pt x="468379" y="206347"/>
                  </a:cubicBezTo>
                  <a:lnTo>
                    <a:pt x="470655" y="207475"/>
                  </a:lnTo>
                  <a:lnTo>
                    <a:pt x="468181" y="208115"/>
                  </a:lnTo>
                  <a:cubicBezTo>
                    <a:pt x="467190" y="207722"/>
                    <a:pt x="465604" y="208508"/>
                    <a:pt x="464217" y="207526"/>
                  </a:cubicBezTo>
                  <a:lnTo>
                    <a:pt x="463432" y="206125"/>
                  </a:lnTo>
                  <a:lnTo>
                    <a:pt x="466397" y="206937"/>
                  </a:lnTo>
                  <a:lnTo>
                    <a:pt x="462235" y="203989"/>
                  </a:lnTo>
                  <a:lnTo>
                    <a:pt x="463432" y="206125"/>
                  </a:lnTo>
                  <a:lnTo>
                    <a:pt x="460244" y="205253"/>
                  </a:lnTo>
                  <a:lnTo>
                    <a:pt x="467361" y="209703"/>
                  </a:lnTo>
                  <a:cubicBezTo>
                    <a:pt x="472829" y="211118"/>
                    <a:pt x="478948" y="211255"/>
                    <a:pt x="483924" y="209958"/>
                  </a:cubicBezTo>
                  <a:lnTo>
                    <a:pt x="492246" y="202804"/>
                  </a:lnTo>
                  <a:lnTo>
                    <a:pt x="494457" y="202804"/>
                  </a:lnTo>
                  <a:lnTo>
                    <a:pt x="492068" y="210414"/>
                  </a:lnTo>
                  <a:cubicBezTo>
                    <a:pt x="486627" y="216751"/>
                    <a:pt x="474303" y="216304"/>
                    <a:pt x="465463" y="214518"/>
                  </a:cubicBezTo>
                  <a:cubicBezTo>
                    <a:pt x="454075" y="212136"/>
                    <a:pt x="444684" y="203599"/>
                    <a:pt x="448081" y="191290"/>
                  </a:cubicBezTo>
                  <a:cubicBezTo>
                    <a:pt x="450628" y="181760"/>
                    <a:pt x="458683" y="174911"/>
                    <a:pt x="468029" y="173506"/>
                  </a:cubicBezTo>
                  <a:close/>
                  <a:moveTo>
                    <a:pt x="490368" y="158312"/>
                  </a:moveTo>
                  <a:cubicBezTo>
                    <a:pt x="496533" y="158312"/>
                    <a:pt x="496533" y="167794"/>
                    <a:pt x="490368" y="167794"/>
                  </a:cubicBezTo>
                  <a:cubicBezTo>
                    <a:pt x="484408" y="167794"/>
                    <a:pt x="484408" y="158312"/>
                    <a:pt x="490368" y="158312"/>
                  </a:cubicBezTo>
                  <a:close/>
                  <a:moveTo>
                    <a:pt x="484908" y="141291"/>
                  </a:moveTo>
                  <a:cubicBezTo>
                    <a:pt x="466926" y="140291"/>
                    <a:pt x="451142" y="150892"/>
                    <a:pt x="438355" y="162493"/>
                  </a:cubicBezTo>
                  <a:cubicBezTo>
                    <a:pt x="423569" y="176495"/>
                    <a:pt x="414978" y="195297"/>
                    <a:pt x="393999" y="200498"/>
                  </a:cubicBezTo>
                  <a:cubicBezTo>
                    <a:pt x="374818" y="204898"/>
                    <a:pt x="358034" y="207698"/>
                    <a:pt x="352640" y="230301"/>
                  </a:cubicBezTo>
                  <a:cubicBezTo>
                    <a:pt x="348444" y="247903"/>
                    <a:pt x="359833" y="255104"/>
                    <a:pt x="358234" y="269105"/>
                  </a:cubicBezTo>
                  <a:cubicBezTo>
                    <a:pt x="356836" y="279106"/>
                    <a:pt x="345847" y="288107"/>
                    <a:pt x="342650" y="297108"/>
                  </a:cubicBezTo>
                  <a:cubicBezTo>
                    <a:pt x="323069" y="350114"/>
                    <a:pt x="397595" y="328512"/>
                    <a:pt x="418175" y="316311"/>
                  </a:cubicBezTo>
                  <a:cubicBezTo>
                    <a:pt x="428365" y="310510"/>
                    <a:pt x="437356" y="304309"/>
                    <a:pt x="448944" y="302309"/>
                  </a:cubicBezTo>
                  <a:cubicBezTo>
                    <a:pt x="462731" y="299909"/>
                    <a:pt x="476118" y="304109"/>
                    <a:pt x="489704" y="304309"/>
                  </a:cubicBezTo>
                  <a:cubicBezTo>
                    <a:pt x="507686" y="304709"/>
                    <a:pt x="527666" y="300109"/>
                    <a:pt x="538256" y="283907"/>
                  </a:cubicBezTo>
                  <a:cubicBezTo>
                    <a:pt x="548845" y="267905"/>
                    <a:pt x="541452" y="250903"/>
                    <a:pt x="534859" y="235101"/>
                  </a:cubicBezTo>
                  <a:lnTo>
                    <a:pt x="535282" y="234036"/>
                  </a:lnTo>
                  <a:lnTo>
                    <a:pt x="536857" y="236102"/>
                  </a:lnTo>
                  <a:cubicBezTo>
                    <a:pt x="539255" y="237702"/>
                    <a:pt x="542452" y="235501"/>
                    <a:pt x="541053" y="232901"/>
                  </a:cubicBezTo>
                  <a:lnTo>
                    <a:pt x="540443" y="231453"/>
                  </a:lnTo>
                  <a:lnTo>
                    <a:pt x="538940" y="232087"/>
                  </a:lnTo>
                  <a:lnTo>
                    <a:pt x="536265" y="231563"/>
                  </a:lnTo>
                  <a:lnTo>
                    <a:pt x="535282" y="234036"/>
                  </a:lnTo>
                  <a:lnTo>
                    <a:pt x="522796" y="217650"/>
                  </a:lnTo>
                  <a:cubicBezTo>
                    <a:pt x="520224" y="210949"/>
                    <a:pt x="519474" y="203398"/>
                    <a:pt x="519674" y="194097"/>
                  </a:cubicBezTo>
                  <a:cubicBezTo>
                    <a:pt x="520673" y="169494"/>
                    <a:pt x="514679" y="143291"/>
                    <a:pt x="484908" y="141291"/>
                  </a:cubicBezTo>
                  <a:close/>
                  <a:moveTo>
                    <a:pt x="471845" y="112514"/>
                  </a:moveTo>
                  <a:cubicBezTo>
                    <a:pt x="472842" y="112514"/>
                    <a:pt x="473640" y="113709"/>
                    <a:pt x="473440" y="114507"/>
                  </a:cubicBezTo>
                  <a:cubicBezTo>
                    <a:pt x="472443" y="118094"/>
                    <a:pt x="470250" y="120685"/>
                    <a:pt x="470250" y="124670"/>
                  </a:cubicBezTo>
                  <a:lnTo>
                    <a:pt x="471648" y="134975"/>
                  </a:lnTo>
                  <a:lnTo>
                    <a:pt x="477316" y="133490"/>
                  </a:lnTo>
                  <a:lnTo>
                    <a:pt x="495018" y="136337"/>
                  </a:lnTo>
                  <a:lnTo>
                    <a:pt x="502367" y="123644"/>
                  </a:lnTo>
                  <a:cubicBezTo>
                    <a:pt x="506527" y="120046"/>
                    <a:pt x="511841" y="117798"/>
                    <a:pt x="517354" y="117798"/>
                  </a:cubicBezTo>
                  <a:cubicBezTo>
                    <a:pt x="518356" y="117798"/>
                    <a:pt x="518557" y="119197"/>
                    <a:pt x="517755" y="119797"/>
                  </a:cubicBezTo>
                  <a:cubicBezTo>
                    <a:pt x="513945" y="122594"/>
                    <a:pt x="509735" y="124743"/>
                    <a:pt x="506151" y="127465"/>
                  </a:cubicBezTo>
                  <a:lnTo>
                    <a:pt x="499394" y="137041"/>
                  </a:lnTo>
                  <a:lnTo>
                    <a:pt x="503590" y="137715"/>
                  </a:lnTo>
                  <a:lnTo>
                    <a:pt x="514475" y="147437"/>
                  </a:lnTo>
                  <a:lnTo>
                    <a:pt x="514541" y="147208"/>
                  </a:lnTo>
                  <a:cubicBezTo>
                    <a:pt x="518180" y="145001"/>
                    <a:pt x="521818" y="142994"/>
                    <a:pt x="525457" y="141188"/>
                  </a:cubicBezTo>
                  <a:cubicBezTo>
                    <a:pt x="528489" y="139382"/>
                    <a:pt x="531319" y="137175"/>
                    <a:pt x="534755" y="137977"/>
                  </a:cubicBezTo>
                  <a:cubicBezTo>
                    <a:pt x="535564" y="137977"/>
                    <a:pt x="536170" y="139181"/>
                    <a:pt x="535968" y="139783"/>
                  </a:cubicBezTo>
                  <a:cubicBezTo>
                    <a:pt x="534553" y="142994"/>
                    <a:pt x="531319" y="144198"/>
                    <a:pt x="528286" y="145603"/>
                  </a:cubicBezTo>
                  <a:lnTo>
                    <a:pt x="518152" y="150722"/>
                  </a:lnTo>
                  <a:lnTo>
                    <a:pt x="523270" y="155293"/>
                  </a:lnTo>
                  <a:cubicBezTo>
                    <a:pt x="526267" y="160693"/>
                    <a:pt x="527866" y="166444"/>
                    <a:pt x="528715" y="172344"/>
                  </a:cubicBezTo>
                  <a:lnTo>
                    <a:pt x="528795" y="173853"/>
                  </a:lnTo>
                  <a:lnTo>
                    <a:pt x="537808" y="169079"/>
                  </a:lnTo>
                  <a:cubicBezTo>
                    <a:pt x="541988" y="168881"/>
                    <a:pt x="550150" y="169473"/>
                    <a:pt x="551145" y="174804"/>
                  </a:cubicBezTo>
                  <a:cubicBezTo>
                    <a:pt x="551145" y="175593"/>
                    <a:pt x="550747" y="176185"/>
                    <a:pt x="549951" y="176185"/>
                  </a:cubicBezTo>
                  <a:cubicBezTo>
                    <a:pt x="545969" y="176778"/>
                    <a:pt x="542387" y="174606"/>
                    <a:pt x="538405" y="174804"/>
                  </a:cubicBezTo>
                  <a:lnTo>
                    <a:pt x="529014" y="178005"/>
                  </a:lnTo>
                  <a:lnTo>
                    <a:pt x="529664" y="190296"/>
                  </a:lnTo>
                  <a:lnTo>
                    <a:pt x="530219" y="194819"/>
                  </a:lnTo>
                  <a:lnTo>
                    <a:pt x="535491" y="193738"/>
                  </a:lnTo>
                  <a:cubicBezTo>
                    <a:pt x="537644" y="192759"/>
                    <a:pt x="539406" y="191781"/>
                    <a:pt x="541558" y="192759"/>
                  </a:cubicBezTo>
                  <a:cubicBezTo>
                    <a:pt x="542146" y="192955"/>
                    <a:pt x="542341" y="193738"/>
                    <a:pt x="542341" y="194325"/>
                  </a:cubicBezTo>
                  <a:cubicBezTo>
                    <a:pt x="542146" y="197163"/>
                    <a:pt x="539552" y="198680"/>
                    <a:pt x="536494" y="199414"/>
                  </a:cubicBezTo>
                  <a:lnTo>
                    <a:pt x="530815" y="199671"/>
                  </a:lnTo>
                  <a:lnTo>
                    <a:pt x="532361" y="212274"/>
                  </a:lnTo>
                  <a:lnTo>
                    <a:pt x="537501" y="224472"/>
                  </a:lnTo>
                  <a:lnTo>
                    <a:pt x="539145" y="223909"/>
                  </a:lnTo>
                  <a:cubicBezTo>
                    <a:pt x="541111" y="222698"/>
                    <a:pt x="542486" y="221285"/>
                    <a:pt x="544255" y="220075"/>
                  </a:cubicBezTo>
                  <a:cubicBezTo>
                    <a:pt x="546810" y="218460"/>
                    <a:pt x="550937" y="216441"/>
                    <a:pt x="553688" y="218662"/>
                  </a:cubicBezTo>
                  <a:cubicBezTo>
                    <a:pt x="554278" y="219066"/>
                    <a:pt x="554671" y="219873"/>
                    <a:pt x="554278" y="220478"/>
                  </a:cubicBezTo>
                  <a:cubicBezTo>
                    <a:pt x="552214" y="223304"/>
                    <a:pt x="548726" y="227088"/>
                    <a:pt x="544869" y="229586"/>
                  </a:cubicBezTo>
                  <a:lnTo>
                    <a:pt x="541336" y="231076"/>
                  </a:lnTo>
                  <a:lnTo>
                    <a:pt x="541652" y="231101"/>
                  </a:lnTo>
                  <a:lnTo>
                    <a:pt x="548787" y="241117"/>
                  </a:lnTo>
                  <a:lnTo>
                    <a:pt x="556454" y="238001"/>
                  </a:lnTo>
                  <a:cubicBezTo>
                    <a:pt x="559292" y="237009"/>
                    <a:pt x="563549" y="235818"/>
                    <a:pt x="565982" y="237604"/>
                  </a:cubicBezTo>
                  <a:cubicBezTo>
                    <a:pt x="566793" y="238199"/>
                    <a:pt x="566995" y="238993"/>
                    <a:pt x="566387" y="239589"/>
                  </a:cubicBezTo>
                  <a:cubicBezTo>
                    <a:pt x="564360" y="241772"/>
                    <a:pt x="560711" y="242764"/>
                    <a:pt x="558279" y="243757"/>
                  </a:cubicBezTo>
                  <a:lnTo>
                    <a:pt x="552244" y="246238"/>
                  </a:lnTo>
                  <a:lnTo>
                    <a:pt x="556113" y="262905"/>
                  </a:lnTo>
                  <a:lnTo>
                    <a:pt x="555487" y="267218"/>
                  </a:lnTo>
                  <a:lnTo>
                    <a:pt x="565330" y="272043"/>
                  </a:lnTo>
                  <a:cubicBezTo>
                    <a:pt x="567516" y="273249"/>
                    <a:pt x="572284" y="275863"/>
                    <a:pt x="570098" y="279080"/>
                  </a:cubicBezTo>
                  <a:cubicBezTo>
                    <a:pt x="568111" y="282296"/>
                    <a:pt x="563741" y="278477"/>
                    <a:pt x="561755" y="277471"/>
                  </a:cubicBezTo>
                  <a:lnTo>
                    <a:pt x="554530" y="273816"/>
                  </a:lnTo>
                  <a:lnTo>
                    <a:pt x="553594" y="280269"/>
                  </a:lnTo>
                  <a:cubicBezTo>
                    <a:pt x="551680" y="285882"/>
                    <a:pt x="548695" y="291208"/>
                    <a:pt x="544649" y="295908"/>
                  </a:cubicBezTo>
                  <a:lnTo>
                    <a:pt x="543127" y="297117"/>
                  </a:lnTo>
                  <a:lnTo>
                    <a:pt x="547894" y="304174"/>
                  </a:lnTo>
                  <a:cubicBezTo>
                    <a:pt x="549666" y="307342"/>
                    <a:pt x="552028" y="311104"/>
                    <a:pt x="551635" y="314668"/>
                  </a:cubicBezTo>
                  <a:cubicBezTo>
                    <a:pt x="551438" y="316054"/>
                    <a:pt x="549469" y="316648"/>
                    <a:pt x="548288" y="315856"/>
                  </a:cubicBezTo>
                  <a:cubicBezTo>
                    <a:pt x="545335" y="314074"/>
                    <a:pt x="543957" y="309718"/>
                    <a:pt x="542382" y="306748"/>
                  </a:cubicBezTo>
                  <a:lnTo>
                    <a:pt x="539074" y="300334"/>
                  </a:lnTo>
                  <a:lnTo>
                    <a:pt x="528265" y="308916"/>
                  </a:lnTo>
                  <a:lnTo>
                    <a:pt x="524633" y="309760"/>
                  </a:lnTo>
                  <a:lnTo>
                    <a:pt x="526493" y="320128"/>
                  </a:lnTo>
                  <a:cubicBezTo>
                    <a:pt x="527394" y="324699"/>
                    <a:pt x="528145" y="329296"/>
                    <a:pt x="528045" y="333943"/>
                  </a:cubicBezTo>
                  <a:cubicBezTo>
                    <a:pt x="528045" y="337175"/>
                    <a:pt x="523241" y="337782"/>
                    <a:pt x="522440" y="334549"/>
                  </a:cubicBezTo>
                  <a:lnTo>
                    <a:pt x="520238" y="310781"/>
                  </a:lnTo>
                  <a:lnTo>
                    <a:pt x="499733" y="315547"/>
                  </a:lnTo>
                  <a:lnTo>
                    <a:pt x="499422" y="315539"/>
                  </a:lnTo>
                  <a:lnTo>
                    <a:pt x="494916" y="325241"/>
                  </a:lnTo>
                  <a:cubicBezTo>
                    <a:pt x="493278" y="328648"/>
                    <a:pt x="491229" y="333459"/>
                    <a:pt x="486928" y="334060"/>
                  </a:cubicBezTo>
                  <a:cubicBezTo>
                    <a:pt x="486108" y="334261"/>
                    <a:pt x="485494" y="333659"/>
                    <a:pt x="485494" y="332857"/>
                  </a:cubicBezTo>
                  <a:cubicBezTo>
                    <a:pt x="485289" y="329049"/>
                    <a:pt x="488157" y="325241"/>
                    <a:pt x="490000" y="321833"/>
                  </a:cubicBezTo>
                  <a:lnTo>
                    <a:pt x="492995" y="315364"/>
                  </a:lnTo>
                  <a:lnTo>
                    <a:pt x="472590" y="314810"/>
                  </a:lnTo>
                  <a:lnTo>
                    <a:pt x="469996" y="324408"/>
                  </a:lnTo>
                  <a:cubicBezTo>
                    <a:pt x="467885" y="331084"/>
                    <a:pt x="465171" y="337091"/>
                    <a:pt x="462457" y="336395"/>
                  </a:cubicBezTo>
                  <a:cubicBezTo>
                    <a:pt x="459341" y="335701"/>
                    <a:pt x="460647" y="329347"/>
                    <a:pt x="462859" y="322671"/>
                  </a:cubicBezTo>
                  <a:lnTo>
                    <a:pt x="465628" y="315205"/>
                  </a:lnTo>
                  <a:lnTo>
                    <a:pt x="444389" y="318389"/>
                  </a:lnTo>
                  <a:lnTo>
                    <a:pt x="443698" y="318722"/>
                  </a:lnTo>
                  <a:lnTo>
                    <a:pt x="442402" y="328018"/>
                  </a:lnTo>
                  <a:cubicBezTo>
                    <a:pt x="441611" y="331958"/>
                    <a:pt x="441216" y="336883"/>
                    <a:pt x="438250" y="339838"/>
                  </a:cubicBezTo>
                  <a:cubicBezTo>
                    <a:pt x="437459" y="340429"/>
                    <a:pt x="436470" y="340035"/>
                    <a:pt x="436273" y="339247"/>
                  </a:cubicBezTo>
                  <a:cubicBezTo>
                    <a:pt x="435086" y="335701"/>
                    <a:pt x="436470" y="331958"/>
                    <a:pt x="437261" y="328412"/>
                  </a:cubicBezTo>
                  <a:lnTo>
                    <a:pt x="438218" y="321360"/>
                  </a:lnTo>
                  <a:lnTo>
                    <a:pt x="420860" y="329717"/>
                  </a:lnTo>
                  <a:lnTo>
                    <a:pt x="418910" y="344245"/>
                  </a:lnTo>
                  <a:cubicBezTo>
                    <a:pt x="419305" y="347011"/>
                    <a:pt x="421084" y="349778"/>
                    <a:pt x="420887" y="352742"/>
                  </a:cubicBezTo>
                  <a:cubicBezTo>
                    <a:pt x="420887" y="353138"/>
                    <a:pt x="420689" y="353730"/>
                    <a:pt x="420096" y="353730"/>
                  </a:cubicBezTo>
                  <a:cubicBezTo>
                    <a:pt x="416142" y="354521"/>
                    <a:pt x="414559" y="350173"/>
                    <a:pt x="413769" y="346814"/>
                  </a:cubicBezTo>
                  <a:cubicBezTo>
                    <a:pt x="412978" y="343751"/>
                    <a:pt x="413373" y="340293"/>
                    <a:pt x="414115" y="336835"/>
                  </a:cubicBezTo>
                  <a:lnTo>
                    <a:pt x="415179" y="332452"/>
                  </a:lnTo>
                  <a:lnTo>
                    <a:pt x="410789" y="334566"/>
                  </a:lnTo>
                  <a:lnTo>
                    <a:pt x="401066" y="338955"/>
                  </a:lnTo>
                  <a:lnTo>
                    <a:pt x="401212" y="350680"/>
                  </a:lnTo>
                  <a:cubicBezTo>
                    <a:pt x="401009" y="354668"/>
                    <a:pt x="401212" y="359255"/>
                    <a:pt x="398163" y="361847"/>
                  </a:cubicBezTo>
                  <a:cubicBezTo>
                    <a:pt x="397553" y="362445"/>
                    <a:pt x="396334" y="362445"/>
                    <a:pt x="396131" y="361648"/>
                  </a:cubicBezTo>
                  <a:cubicBezTo>
                    <a:pt x="393692" y="358058"/>
                    <a:pt x="395114" y="353671"/>
                    <a:pt x="395521" y="349683"/>
                  </a:cubicBezTo>
                  <a:lnTo>
                    <a:pt x="395630" y="341409"/>
                  </a:lnTo>
                  <a:lnTo>
                    <a:pt x="393598" y="342326"/>
                  </a:lnTo>
                  <a:cubicBezTo>
                    <a:pt x="387683" y="344482"/>
                    <a:pt x="381536" y="346076"/>
                    <a:pt x="375018" y="346714"/>
                  </a:cubicBezTo>
                  <a:lnTo>
                    <a:pt x="362296" y="345421"/>
                  </a:lnTo>
                  <a:lnTo>
                    <a:pt x="362161" y="345986"/>
                  </a:lnTo>
                  <a:cubicBezTo>
                    <a:pt x="361585" y="348402"/>
                    <a:pt x="361008" y="349408"/>
                    <a:pt x="361777" y="352227"/>
                  </a:cubicBezTo>
                  <a:cubicBezTo>
                    <a:pt x="362161" y="353636"/>
                    <a:pt x="363122" y="355045"/>
                    <a:pt x="363698" y="356656"/>
                  </a:cubicBezTo>
                  <a:cubicBezTo>
                    <a:pt x="365812" y="361487"/>
                    <a:pt x="366196" y="366318"/>
                    <a:pt x="365428" y="371553"/>
                  </a:cubicBezTo>
                  <a:cubicBezTo>
                    <a:pt x="365043" y="374774"/>
                    <a:pt x="360431" y="373566"/>
                    <a:pt x="360816" y="370144"/>
                  </a:cubicBezTo>
                  <a:cubicBezTo>
                    <a:pt x="361585" y="363903"/>
                    <a:pt x="359663" y="359877"/>
                    <a:pt x="357357" y="354441"/>
                  </a:cubicBezTo>
                  <a:cubicBezTo>
                    <a:pt x="356396" y="352428"/>
                    <a:pt x="355820" y="351019"/>
                    <a:pt x="356012" y="348805"/>
                  </a:cubicBezTo>
                  <a:lnTo>
                    <a:pt x="358520" y="345038"/>
                  </a:lnTo>
                  <a:lnTo>
                    <a:pt x="348444" y="344013"/>
                  </a:lnTo>
                  <a:lnTo>
                    <a:pt x="347257" y="343319"/>
                  </a:lnTo>
                  <a:lnTo>
                    <a:pt x="343910" y="349064"/>
                  </a:lnTo>
                  <a:cubicBezTo>
                    <a:pt x="342459" y="353390"/>
                    <a:pt x="341966" y="358014"/>
                    <a:pt x="342951" y="362389"/>
                  </a:cubicBezTo>
                  <a:cubicBezTo>
                    <a:pt x="343541" y="364974"/>
                    <a:pt x="339800" y="365969"/>
                    <a:pt x="339013" y="363582"/>
                  </a:cubicBezTo>
                  <a:cubicBezTo>
                    <a:pt x="336847" y="358213"/>
                    <a:pt x="336602" y="352247"/>
                    <a:pt x="338324" y="347125"/>
                  </a:cubicBezTo>
                  <a:lnTo>
                    <a:pt x="343940" y="341377"/>
                  </a:lnTo>
                  <a:lnTo>
                    <a:pt x="337199" y="337432"/>
                  </a:lnTo>
                  <a:lnTo>
                    <a:pt x="330724" y="327878"/>
                  </a:lnTo>
                  <a:lnTo>
                    <a:pt x="328381" y="329428"/>
                  </a:lnTo>
                  <a:cubicBezTo>
                    <a:pt x="324059" y="331642"/>
                    <a:pt x="320915" y="334864"/>
                    <a:pt x="318164" y="338890"/>
                  </a:cubicBezTo>
                  <a:cubicBezTo>
                    <a:pt x="316593" y="341305"/>
                    <a:pt x="312664" y="339091"/>
                    <a:pt x="314432" y="336474"/>
                  </a:cubicBezTo>
                  <a:cubicBezTo>
                    <a:pt x="316986" y="332247"/>
                    <a:pt x="320130" y="328421"/>
                    <a:pt x="324255" y="325603"/>
                  </a:cubicBezTo>
                  <a:lnTo>
                    <a:pt x="329145" y="322842"/>
                  </a:lnTo>
                  <a:lnTo>
                    <a:pt x="327406" y="311185"/>
                  </a:lnTo>
                  <a:lnTo>
                    <a:pt x="328327" y="307786"/>
                  </a:lnTo>
                  <a:lnTo>
                    <a:pt x="324139" y="308634"/>
                  </a:lnTo>
                  <a:cubicBezTo>
                    <a:pt x="319989" y="308039"/>
                    <a:pt x="315814" y="306485"/>
                    <a:pt x="312867" y="305138"/>
                  </a:cubicBezTo>
                  <a:cubicBezTo>
                    <a:pt x="310902" y="304309"/>
                    <a:pt x="312278" y="300993"/>
                    <a:pt x="314242" y="301615"/>
                  </a:cubicBezTo>
                  <a:cubicBezTo>
                    <a:pt x="317778" y="303065"/>
                    <a:pt x="321315" y="304101"/>
                    <a:pt x="325244" y="304101"/>
                  </a:cubicBezTo>
                  <a:lnTo>
                    <a:pt x="329326" y="304101"/>
                  </a:lnTo>
                  <a:lnTo>
                    <a:pt x="330936" y="298159"/>
                  </a:lnTo>
                  <a:lnTo>
                    <a:pt x="337806" y="284185"/>
                  </a:lnTo>
                  <a:lnTo>
                    <a:pt x="331737" y="282481"/>
                  </a:lnTo>
                  <a:cubicBezTo>
                    <a:pt x="328102" y="282289"/>
                    <a:pt x="325476" y="284211"/>
                    <a:pt x="322245" y="284595"/>
                  </a:cubicBezTo>
                  <a:cubicBezTo>
                    <a:pt x="318206" y="284787"/>
                    <a:pt x="316187" y="282865"/>
                    <a:pt x="316187" y="279407"/>
                  </a:cubicBezTo>
                  <a:cubicBezTo>
                    <a:pt x="316187" y="278638"/>
                    <a:pt x="317196" y="277869"/>
                    <a:pt x="317600" y="278446"/>
                  </a:cubicBezTo>
                  <a:cubicBezTo>
                    <a:pt x="320024" y="280175"/>
                    <a:pt x="324264" y="277293"/>
                    <a:pt x="326486" y="276716"/>
                  </a:cubicBezTo>
                  <a:cubicBezTo>
                    <a:pt x="328506" y="276332"/>
                    <a:pt x="330525" y="276332"/>
                    <a:pt x="332545" y="276524"/>
                  </a:cubicBezTo>
                  <a:lnTo>
                    <a:pt x="339759" y="280212"/>
                  </a:lnTo>
                  <a:lnTo>
                    <a:pt x="343449" y="272706"/>
                  </a:lnTo>
                  <a:cubicBezTo>
                    <a:pt x="345148" y="268105"/>
                    <a:pt x="344847" y="263655"/>
                    <a:pt x="344049" y="259079"/>
                  </a:cubicBezTo>
                  <a:lnTo>
                    <a:pt x="343909" y="258240"/>
                  </a:lnTo>
                  <a:lnTo>
                    <a:pt x="335301" y="259548"/>
                  </a:lnTo>
                  <a:cubicBezTo>
                    <a:pt x="331740" y="259950"/>
                    <a:pt x="327387" y="261158"/>
                    <a:pt x="324024" y="258944"/>
                  </a:cubicBezTo>
                  <a:cubicBezTo>
                    <a:pt x="323628" y="258541"/>
                    <a:pt x="323233" y="257535"/>
                    <a:pt x="323826" y="257132"/>
                  </a:cubicBezTo>
                  <a:cubicBezTo>
                    <a:pt x="326991" y="254716"/>
                    <a:pt x="330948" y="255119"/>
                    <a:pt x="334509" y="254716"/>
                  </a:cubicBezTo>
                  <a:lnTo>
                    <a:pt x="343300" y="254590"/>
                  </a:lnTo>
                  <a:lnTo>
                    <a:pt x="341651" y="244703"/>
                  </a:lnTo>
                  <a:cubicBezTo>
                    <a:pt x="341451" y="239502"/>
                    <a:pt x="341900" y="234202"/>
                    <a:pt x="343074" y="229076"/>
                  </a:cubicBezTo>
                  <a:lnTo>
                    <a:pt x="344584" y="225262"/>
                  </a:lnTo>
                  <a:lnTo>
                    <a:pt x="334133" y="217763"/>
                  </a:lnTo>
                  <a:cubicBezTo>
                    <a:pt x="331152" y="215561"/>
                    <a:pt x="324994" y="211357"/>
                    <a:pt x="328570" y="207354"/>
                  </a:cubicBezTo>
                  <a:cubicBezTo>
                    <a:pt x="329166" y="206753"/>
                    <a:pt x="329961" y="206753"/>
                    <a:pt x="330556" y="207354"/>
                  </a:cubicBezTo>
                  <a:cubicBezTo>
                    <a:pt x="332146" y="208755"/>
                    <a:pt x="333338" y="210757"/>
                    <a:pt x="335126" y="212158"/>
                  </a:cubicBezTo>
                  <a:cubicBezTo>
                    <a:pt x="336715" y="213359"/>
                    <a:pt x="338106" y="214560"/>
                    <a:pt x="339496" y="215561"/>
                  </a:cubicBezTo>
                  <a:lnTo>
                    <a:pt x="346105" y="221420"/>
                  </a:lnTo>
                  <a:lnTo>
                    <a:pt x="348844" y="214499"/>
                  </a:lnTo>
                  <a:cubicBezTo>
                    <a:pt x="352740" y="207899"/>
                    <a:pt x="357685" y="203498"/>
                    <a:pt x="363201" y="200279"/>
                  </a:cubicBezTo>
                  <a:lnTo>
                    <a:pt x="363915" y="199993"/>
                  </a:lnTo>
                  <a:lnTo>
                    <a:pt x="355526" y="188974"/>
                  </a:lnTo>
                  <a:cubicBezTo>
                    <a:pt x="353178" y="185730"/>
                    <a:pt x="349655" y="178025"/>
                    <a:pt x="356113" y="176808"/>
                  </a:cubicBezTo>
                  <a:cubicBezTo>
                    <a:pt x="357092" y="176808"/>
                    <a:pt x="358071" y="177416"/>
                    <a:pt x="358071" y="178430"/>
                  </a:cubicBezTo>
                  <a:cubicBezTo>
                    <a:pt x="358266" y="183094"/>
                    <a:pt x="360811" y="185932"/>
                    <a:pt x="363159" y="189988"/>
                  </a:cubicBezTo>
                  <a:lnTo>
                    <a:pt x="367833" y="198422"/>
                  </a:lnTo>
                  <a:lnTo>
                    <a:pt x="380987" y="193147"/>
                  </a:lnTo>
                  <a:lnTo>
                    <a:pt x="385941" y="191484"/>
                  </a:lnTo>
                  <a:lnTo>
                    <a:pt x="381885" y="177294"/>
                  </a:lnTo>
                  <a:cubicBezTo>
                    <a:pt x="380064" y="174136"/>
                    <a:pt x="377839" y="169990"/>
                    <a:pt x="381076" y="166831"/>
                  </a:cubicBezTo>
                  <a:cubicBezTo>
                    <a:pt x="381683" y="166239"/>
                    <a:pt x="382492" y="166239"/>
                    <a:pt x="383301" y="166634"/>
                  </a:cubicBezTo>
                  <a:cubicBezTo>
                    <a:pt x="387348" y="168608"/>
                    <a:pt x="388967" y="175912"/>
                    <a:pt x="390383" y="179860"/>
                  </a:cubicBezTo>
                  <a:lnTo>
                    <a:pt x="390925" y="189812"/>
                  </a:lnTo>
                  <a:lnTo>
                    <a:pt x="399334" y="186990"/>
                  </a:lnTo>
                  <a:lnTo>
                    <a:pt x="413466" y="177040"/>
                  </a:lnTo>
                  <a:lnTo>
                    <a:pt x="410107" y="164695"/>
                  </a:lnTo>
                  <a:cubicBezTo>
                    <a:pt x="408677" y="160132"/>
                    <a:pt x="406022" y="154974"/>
                    <a:pt x="407656" y="150212"/>
                  </a:cubicBezTo>
                  <a:cubicBezTo>
                    <a:pt x="408064" y="148823"/>
                    <a:pt x="409494" y="148624"/>
                    <a:pt x="410515" y="149418"/>
                  </a:cubicBezTo>
                  <a:cubicBezTo>
                    <a:pt x="414804" y="152791"/>
                    <a:pt x="415417" y="159140"/>
                    <a:pt x="416642" y="164100"/>
                  </a:cubicBezTo>
                  <a:lnTo>
                    <a:pt x="418194" y="172844"/>
                  </a:lnTo>
                  <a:lnTo>
                    <a:pt x="442451" y="148292"/>
                  </a:lnTo>
                  <a:lnTo>
                    <a:pt x="446921" y="145551"/>
                  </a:lnTo>
                  <a:lnTo>
                    <a:pt x="444466" y="141038"/>
                  </a:lnTo>
                  <a:cubicBezTo>
                    <a:pt x="439636" y="131821"/>
                    <a:pt x="433022" y="116918"/>
                    <a:pt x="442683" y="116918"/>
                  </a:cubicBezTo>
                  <a:cubicBezTo>
                    <a:pt x="443476" y="116918"/>
                    <a:pt x="444070" y="117515"/>
                    <a:pt x="444268" y="118312"/>
                  </a:cubicBezTo>
                  <a:cubicBezTo>
                    <a:pt x="444268" y="121101"/>
                    <a:pt x="444070" y="123292"/>
                    <a:pt x="444863" y="125882"/>
                  </a:cubicBezTo>
                  <a:cubicBezTo>
                    <a:pt x="445655" y="127874"/>
                    <a:pt x="446646" y="129867"/>
                    <a:pt x="447439" y="131859"/>
                  </a:cubicBezTo>
                  <a:lnTo>
                    <a:pt x="451516" y="142735"/>
                  </a:lnTo>
                  <a:lnTo>
                    <a:pt x="458591" y="138397"/>
                  </a:lnTo>
                  <a:lnTo>
                    <a:pt x="466993" y="136195"/>
                  </a:lnTo>
                  <a:lnTo>
                    <a:pt x="464267" y="121482"/>
                  </a:lnTo>
                  <a:cubicBezTo>
                    <a:pt x="465065" y="117496"/>
                    <a:pt x="467458" y="112713"/>
                    <a:pt x="471845" y="112514"/>
                  </a:cubicBezTo>
                  <a:close/>
                  <a:moveTo>
                    <a:pt x="388319" y="233"/>
                  </a:moveTo>
                  <a:cubicBezTo>
                    <a:pt x="533400" y="-4728"/>
                    <a:pt x="674619" y="69561"/>
                    <a:pt x="750670" y="196326"/>
                  </a:cubicBezTo>
                  <a:cubicBezTo>
                    <a:pt x="837386" y="340601"/>
                    <a:pt x="823200" y="528839"/>
                    <a:pt x="716903" y="659126"/>
                  </a:cubicBezTo>
                  <a:cubicBezTo>
                    <a:pt x="610207" y="790413"/>
                    <a:pt x="426386" y="841568"/>
                    <a:pt x="266941" y="783818"/>
                  </a:cubicBezTo>
                  <a:cubicBezTo>
                    <a:pt x="107496" y="726068"/>
                    <a:pt x="1399" y="572601"/>
                    <a:pt x="0" y="403747"/>
                  </a:cubicBezTo>
                  <a:cubicBezTo>
                    <a:pt x="0" y="412939"/>
                    <a:pt x="14386" y="412939"/>
                    <a:pt x="14586" y="403747"/>
                  </a:cubicBezTo>
                  <a:cubicBezTo>
                    <a:pt x="15984" y="586989"/>
                    <a:pt x="146058" y="749248"/>
                    <a:pt x="326683" y="785617"/>
                  </a:cubicBezTo>
                  <a:cubicBezTo>
                    <a:pt x="486927" y="818189"/>
                    <a:pt x="654164" y="744053"/>
                    <a:pt x="738283" y="603974"/>
                  </a:cubicBezTo>
                  <a:cubicBezTo>
                    <a:pt x="822401" y="463496"/>
                    <a:pt x="808215" y="279255"/>
                    <a:pt x="702717" y="153763"/>
                  </a:cubicBezTo>
                  <a:cubicBezTo>
                    <a:pt x="598418" y="29271"/>
                    <a:pt x="423588" y="-17688"/>
                    <a:pt x="270737" y="37464"/>
                  </a:cubicBezTo>
                  <a:cubicBezTo>
                    <a:pt x="117486" y="92816"/>
                    <a:pt x="15785" y="241687"/>
                    <a:pt x="14586" y="403747"/>
                  </a:cubicBezTo>
                  <a:cubicBezTo>
                    <a:pt x="14386" y="394555"/>
                    <a:pt x="0" y="394555"/>
                    <a:pt x="0" y="403747"/>
                  </a:cubicBezTo>
                  <a:cubicBezTo>
                    <a:pt x="1598" y="213112"/>
                    <a:pt x="137666" y="43658"/>
                    <a:pt x="326083" y="7290"/>
                  </a:cubicBezTo>
                  <a:cubicBezTo>
                    <a:pt x="346788" y="3268"/>
                    <a:pt x="367593" y="942"/>
                    <a:pt x="388319" y="233"/>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9" name="Freeform 896">
              <a:extLst>
                <a:ext uri="{FF2B5EF4-FFF2-40B4-BE49-F238E27FC236}">
                  <a16:creationId xmlns:a16="http://schemas.microsoft.com/office/drawing/2014/main" id="{DB133EDB-3EBA-5041-98B0-4BABDC3A8251}"/>
                </a:ext>
              </a:extLst>
            </p:cNvPr>
            <p:cNvSpPr>
              <a:spLocks/>
            </p:cNvSpPr>
            <p:nvPr/>
          </p:nvSpPr>
          <p:spPr bwMode="auto">
            <a:xfrm>
              <a:off x="2004339" y="4800053"/>
              <a:ext cx="419253" cy="1293243"/>
            </a:xfrm>
            <a:custGeom>
              <a:avLst/>
              <a:gdLst/>
              <a:ahLst/>
              <a:cxnLst/>
              <a:rect l="0" t="0" r="r" b="b"/>
              <a:pathLst>
                <a:path w="310951" h="959170">
                  <a:moveTo>
                    <a:pt x="82186" y="869133"/>
                  </a:moveTo>
                  <a:cubicBezTo>
                    <a:pt x="83253" y="869847"/>
                    <a:pt x="82542" y="871274"/>
                    <a:pt x="81120" y="870917"/>
                  </a:cubicBezTo>
                  <a:cubicBezTo>
                    <a:pt x="78455" y="870560"/>
                    <a:pt x="75167" y="871452"/>
                    <a:pt x="72679" y="873236"/>
                  </a:cubicBezTo>
                  <a:lnTo>
                    <a:pt x="72458" y="873701"/>
                  </a:lnTo>
                  <a:lnTo>
                    <a:pt x="69391" y="873771"/>
                  </a:lnTo>
                  <a:cubicBezTo>
                    <a:pt x="67970" y="874841"/>
                    <a:pt x="69391" y="877338"/>
                    <a:pt x="71168" y="876268"/>
                  </a:cubicBezTo>
                  <a:lnTo>
                    <a:pt x="71236" y="876274"/>
                  </a:lnTo>
                  <a:lnTo>
                    <a:pt x="69036" y="880906"/>
                  </a:lnTo>
                  <a:cubicBezTo>
                    <a:pt x="69214" y="883581"/>
                    <a:pt x="70724" y="885811"/>
                    <a:pt x="72768" y="887238"/>
                  </a:cubicBezTo>
                  <a:lnTo>
                    <a:pt x="78729" y="888542"/>
                  </a:lnTo>
                  <a:lnTo>
                    <a:pt x="78277" y="890538"/>
                  </a:lnTo>
                  <a:cubicBezTo>
                    <a:pt x="78632" y="890181"/>
                    <a:pt x="79343" y="889467"/>
                    <a:pt x="79699" y="888754"/>
                  </a:cubicBezTo>
                  <a:lnTo>
                    <a:pt x="78729" y="888542"/>
                  </a:lnTo>
                  <a:lnTo>
                    <a:pt x="81299" y="877192"/>
                  </a:lnTo>
                  <a:lnTo>
                    <a:pt x="82897" y="877338"/>
                  </a:lnTo>
                  <a:lnTo>
                    <a:pt x="81831" y="874841"/>
                  </a:lnTo>
                  <a:lnTo>
                    <a:pt x="81299" y="877192"/>
                  </a:lnTo>
                  <a:lnTo>
                    <a:pt x="71236" y="876274"/>
                  </a:lnTo>
                  <a:lnTo>
                    <a:pt x="72458" y="873701"/>
                  </a:lnTo>
                  <a:lnTo>
                    <a:pt x="85030" y="873414"/>
                  </a:lnTo>
                  <a:cubicBezTo>
                    <a:pt x="85741" y="873771"/>
                    <a:pt x="86451" y="874841"/>
                    <a:pt x="86096" y="875911"/>
                  </a:cubicBezTo>
                  <a:cubicBezTo>
                    <a:pt x="85385" y="881262"/>
                    <a:pt x="83964" y="886613"/>
                    <a:pt x="83253" y="891608"/>
                  </a:cubicBezTo>
                  <a:cubicBezTo>
                    <a:pt x="82897" y="892678"/>
                    <a:pt x="82186" y="893392"/>
                    <a:pt x="81120" y="893748"/>
                  </a:cubicBezTo>
                  <a:cubicBezTo>
                    <a:pt x="72946" y="896246"/>
                    <a:pt x="63349" y="889824"/>
                    <a:pt x="63349" y="880549"/>
                  </a:cubicBezTo>
                  <a:cubicBezTo>
                    <a:pt x="62994" y="871274"/>
                    <a:pt x="74012" y="864852"/>
                    <a:pt x="82186" y="869133"/>
                  </a:cubicBezTo>
                  <a:close/>
                  <a:moveTo>
                    <a:pt x="67813" y="784447"/>
                  </a:moveTo>
                  <a:lnTo>
                    <a:pt x="75519" y="785728"/>
                  </a:lnTo>
                  <a:cubicBezTo>
                    <a:pt x="76248" y="786814"/>
                    <a:pt x="75519" y="787900"/>
                    <a:pt x="74427" y="787538"/>
                  </a:cubicBezTo>
                  <a:lnTo>
                    <a:pt x="73252" y="787564"/>
                  </a:lnTo>
                  <a:lnTo>
                    <a:pt x="67813" y="784447"/>
                  </a:lnTo>
                  <a:close/>
                  <a:moveTo>
                    <a:pt x="67600" y="784325"/>
                  </a:moveTo>
                  <a:lnTo>
                    <a:pt x="67813" y="784447"/>
                  </a:lnTo>
                  <a:lnTo>
                    <a:pt x="67430" y="784384"/>
                  </a:lnTo>
                  <a:lnTo>
                    <a:pt x="67600" y="784325"/>
                  </a:lnTo>
                  <a:close/>
                  <a:moveTo>
                    <a:pt x="58634" y="782922"/>
                  </a:moveTo>
                  <a:lnTo>
                    <a:pt x="67430" y="784384"/>
                  </a:lnTo>
                  <a:lnTo>
                    <a:pt x="55129" y="788624"/>
                  </a:lnTo>
                  <a:cubicBezTo>
                    <a:pt x="54037" y="790073"/>
                    <a:pt x="55858" y="791883"/>
                    <a:pt x="57314" y="790797"/>
                  </a:cubicBezTo>
                  <a:lnTo>
                    <a:pt x="58571" y="790933"/>
                  </a:lnTo>
                  <a:lnTo>
                    <a:pt x="54037" y="799848"/>
                  </a:lnTo>
                  <a:cubicBezTo>
                    <a:pt x="55129" y="807452"/>
                    <a:pt x="62776" y="810348"/>
                    <a:pt x="69694" y="808176"/>
                  </a:cubicBezTo>
                  <a:cubicBezTo>
                    <a:pt x="76976" y="805641"/>
                    <a:pt x="79525" y="798038"/>
                    <a:pt x="74063" y="792607"/>
                  </a:cubicBezTo>
                  <a:lnTo>
                    <a:pt x="58571" y="790933"/>
                  </a:lnTo>
                  <a:lnTo>
                    <a:pt x="60136" y="787855"/>
                  </a:lnTo>
                  <a:lnTo>
                    <a:pt x="73252" y="787564"/>
                  </a:lnTo>
                  <a:lnTo>
                    <a:pt x="79525" y="791159"/>
                  </a:lnTo>
                  <a:cubicBezTo>
                    <a:pt x="86443" y="799848"/>
                    <a:pt x="79889" y="811072"/>
                    <a:pt x="69694" y="813969"/>
                  </a:cubicBezTo>
                  <a:cubicBezTo>
                    <a:pt x="58406" y="816865"/>
                    <a:pt x="47119" y="809262"/>
                    <a:pt x="48575" y="796952"/>
                  </a:cubicBezTo>
                  <a:cubicBezTo>
                    <a:pt x="49122" y="790616"/>
                    <a:pt x="53309" y="785366"/>
                    <a:pt x="58634" y="782922"/>
                  </a:cubicBezTo>
                  <a:close/>
                  <a:moveTo>
                    <a:pt x="127034" y="719178"/>
                  </a:moveTo>
                  <a:cubicBezTo>
                    <a:pt x="127733" y="719888"/>
                    <a:pt x="127733" y="721309"/>
                    <a:pt x="126336" y="721309"/>
                  </a:cubicBezTo>
                  <a:cubicBezTo>
                    <a:pt x="121795" y="721309"/>
                    <a:pt x="116207" y="725215"/>
                    <a:pt x="117255" y="730541"/>
                  </a:cubicBezTo>
                  <a:lnTo>
                    <a:pt x="123874" y="735656"/>
                  </a:lnTo>
                  <a:lnTo>
                    <a:pt x="124240" y="738708"/>
                  </a:lnTo>
                  <a:cubicBezTo>
                    <a:pt x="124939" y="738353"/>
                    <a:pt x="125288" y="737643"/>
                    <a:pt x="125986" y="737288"/>
                  </a:cubicBezTo>
                  <a:lnTo>
                    <a:pt x="123874" y="735656"/>
                  </a:lnTo>
                  <a:lnTo>
                    <a:pt x="122494" y="724149"/>
                  </a:lnTo>
                  <a:cubicBezTo>
                    <a:pt x="122494" y="723794"/>
                    <a:pt x="123192" y="723439"/>
                    <a:pt x="123192" y="723794"/>
                  </a:cubicBezTo>
                  <a:cubicBezTo>
                    <a:pt x="124240" y="728766"/>
                    <a:pt x="125986" y="733382"/>
                    <a:pt x="127034" y="738353"/>
                  </a:cubicBezTo>
                  <a:cubicBezTo>
                    <a:pt x="127383" y="739063"/>
                    <a:pt x="127034" y="739774"/>
                    <a:pt x="126336" y="740129"/>
                  </a:cubicBezTo>
                  <a:cubicBezTo>
                    <a:pt x="119350" y="742259"/>
                    <a:pt x="110968" y="737643"/>
                    <a:pt x="110619" y="729831"/>
                  </a:cubicBezTo>
                  <a:cubicBezTo>
                    <a:pt x="110619" y="721309"/>
                    <a:pt x="119350" y="715627"/>
                    <a:pt x="127034" y="719178"/>
                  </a:cubicBezTo>
                  <a:close/>
                  <a:moveTo>
                    <a:pt x="115770" y="617172"/>
                  </a:moveTo>
                  <a:cubicBezTo>
                    <a:pt x="118538" y="618781"/>
                    <a:pt x="121030" y="621630"/>
                    <a:pt x="121953" y="623836"/>
                  </a:cubicBezTo>
                  <a:cubicBezTo>
                    <a:pt x="124538" y="629350"/>
                    <a:pt x="124169" y="636703"/>
                    <a:pt x="118262" y="640379"/>
                  </a:cubicBezTo>
                  <a:cubicBezTo>
                    <a:pt x="106817" y="646997"/>
                    <a:pt x="93157" y="627880"/>
                    <a:pt x="104602" y="620160"/>
                  </a:cubicBezTo>
                  <a:cubicBezTo>
                    <a:pt x="105709" y="619424"/>
                    <a:pt x="106817" y="620527"/>
                    <a:pt x="105709" y="621630"/>
                  </a:cubicBezTo>
                  <a:cubicBezTo>
                    <a:pt x="100541" y="627880"/>
                    <a:pt x="110509" y="642217"/>
                    <a:pt x="116785" y="634865"/>
                  </a:cubicBezTo>
                  <a:cubicBezTo>
                    <a:pt x="119000" y="631924"/>
                    <a:pt x="117523" y="627512"/>
                    <a:pt x="115677" y="624571"/>
                  </a:cubicBezTo>
                  <a:cubicBezTo>
                    <a:pt x="113462" y="621630"/>
                    <a:pt x="110878" y="621998"/>
                    <a:pt x="108294" y="620527"/>
                  </a:cubicBezTo>
                  <a:cubicBezTo>
                    <a:pt x="107186" y="619792"/>
                    <a:pt x="107186" y="618689"/>
                    <a:pt x="107924" y="617954"/>
                  </a:cubicBezTo>
                  <a:cubicBezTo>
                    <a:pt x="109955" y="615197"/>
                    <a:pt x="113001" y="615564"/>
                    <a:pt x="115770" y="617172"/>
                  </a:cubicBezTo>
                  <a:close/>
                  <a:moveTo>
                    <a:pt x="132062" y="575927"/>
                  </a:moveTo>
                  <a:cubicBezTo>
                    <a:pt x="137038" y="577370"/>
                    <a:pt x="140947" y="581339"/>
                    <a:pt x="141658" y="586390"/>
                  </a:cubicBezTo>
                  <a:cubicBezTo>
                    <a:pt x="142013" y="591080"/>
                    <a:pt x="140592" y="597214"/>
                    <a:pt x="135616" y="597935"/>
                  </a:cubicBezTo>
                  <a:cubicBezTo>
                    <a:pt x="127087" y="599378"/>
                    <a:pt x="118557" y="584947"/>
                    <a:pt x="127797" y="580257"/>
                  </a:cubicBezTo>
                  <a:cubicBezTo>
                    <a:pt x="128508" y="579535"/>
                    <a:pt x="129930" y="580617"/>
                    <a:pt x="129219" y="581339"/>
                  </a:cubicBezTo>
                  <a:cubicBezTo>
                    <a:pt x="127087" y="585308"/>
                    <a:pt x="128508" y="593967"/>
                    <a:pt x="134195" y="593967"/>
                  </a:cubicBezTo>
                  <a:cubicBezTo>
                    <a:pt x="137749" y="593967"/>
                    <a:pt x="138104" y="589276"/>
                    <a:pt x="137749" y="586751"/>
                  </a:cubicBezTo>
                  <a:cubicBezTo>
                    <a:pt x="137393" y="582782"/>
                    <a:pt x="135261" y="579174"/>
                    <a:pt x="131351" y="577731"/>
                  </a:cubicBezTo>
                  <a:cubicBezTo>
                    <a:pt x="130641" y="577370"/>
                    <a:pt x="130996" y="575927"/>
                    <a:pt x="132062" y="575927"/>
                  </a:cubicBezTo>
                  <a:close/>
                  <a:moveTo>
                    <a:pt x="178431" y="383549"/>
                  </a:moveTo>
                  <a:cubicBezTo>
                    <a:pt x="172297" y="382514"/>
                    <a:pt x="165893" y="383414"/>
                    <a:pt x="157956" y="386475"/>
                  </a:cubicBezTo>
                  <a:lnTo>
                    <a:pt x="138948" y="394530"/>
                  </a:lnTo>
                  <a:lnTo>
                    <a:pt x="159436" y="406964"/>
                  </a:lnTo>
                  <a:cubicBezTo>
                    <a:pt x="169988" y="407496"/>
                    <a:pt x="181663" y="404393"/>
                    <a:pt x="194954" y="402619"/>
                  </a:cubicBezTo>
                  <a:cubicBezTo>
                    <a:pt x="200342" y="401910"/>
                    <a:pt x="206359" y="401555"/>
                    <a:pt x="211433" y="402797"/>
                  </a:cubicBezTo>
                  <a:lnTo>
                    <a:pt x="213327" y="404504"/>
                  </a:lnTo>
                  <a:lnTo>
                    <a:pt x="214176" y="400799"/>
                  </a:lnTo>
                  <a:lnTo>
                    <a:pt x="197283" y="392235"/>
                  </a:lnTo>
                  <a:cubicBezTo>
                    <a:pt x="190427" y="387555"/>
                    <a:pt x="184565" y="384584"/>
                    <a:pt x="178431" y="383549"/>
                  </a:cubicBezTo>
                  <a:close/>
                  <a:moveTo>
                    <a:pt x="162864" y="327420"/>
                  </a:moveTo>
                  <a:cubicBezTo>
                    <a:pt x="167129" y="323869"/>
                    <a:pt x="174949" y="323514"/>
                    <a:pt x="178148" y="329196"/>
                  </a:cubicBezTo>
                  <a:cubicBezTo>
                    <a:pt x="181702" y="334878"/>
                    <a:pt x="178858" y="344465"/>
                    <a:pt x="172816" y="347661"/>
                  </a:cubicBezTo>
                  <a:cubicBezTo>
                    <a:pt x="167840" y="350147"/>
                    <a:pt x="160021" y="348372"/>
                    <a:pt x="158955" y="341980"/>
                  </a:cubicBezTo>
                  <a:cubicBezTo>
                    <a:pt x="158244" y="337718"/>
                    <a:pt x="162509" y="330971"/>
                    <a:pt x="167485" y="333102"/>
                  </a:cubicBezTo>
                  <a:cubicBezTo>
                    <a:pt x="168196" y="333812"/>
                    <a:pt x="168196" y="334878"/>
                    <a:pt x="167485" y="335233"/>
                  </a:cubicBezTo>
                  <a:cubicBezTo>
                    <a:pt x="165352" y="336653"/>
                    <a:pt x="163220" y="338074"/>
                    <a:pt x="163575" y="340914"/>
                  </a:cubicBezTo>
                  <a:cubicBezTo>
                    <a:pt x="164286" y="345531"/>
                    <a:pt x="169973" y="344821"/>
                    <a:pt x="172816" y="342690"/>
                  </a:cubicBezTo>
                  <a:cubicBezTo>
                    <a:pt x="179925" y="336653"/>
                    <a:pt x="173527" y="323514"/>
                    <a:pt x="164641" y="329551"/>
                  </a:cubicBezTo>
                  <a:cubicBezTo>
                    <a:pt x="163575" y="330261"/>
                    <a:pt x="161798" y="328486"/>
                    <a:pt x="162864" y="327420"/>
                  </a:cubicBezTo>
                  <a:close/>
                  <a:moveTo>
                    <a:pt x="218569" y="293722"/>
                  </a:moveTo>
                  <a:cubicBezTo>
                    <a:pt x="224431" y="297419"/>
                    <a:pt x="227728" y="304812"/>
                    <a:pt x="225163" y="311097"/>
                  </a:cubicBezTo>
                  <a:cubicBezTo>
                    <a:pt x="222599" y="317382"/>
                    <a:pt x="215272" y="319970"/>
                    <a:pt x="209410" y="318491"/>
                  </a:cubicBezTo>
                  <a:cubicBezTo>
                    <a:pt x="203183" y="316273"/>
                    <a:pt x="199519" y="309618"/>
                    <a:pt x="202450" y="303334"/>
                  </a:cubicBezTo>
                  <a:cubicBezTo>
                    <a:pt x="204648" y="298898"/>
                    <a:pt x="212708" y="293722"/>
                    <a:pt x="216737" y="298898"/>
                  </a:cubicBezTo>
                  <a:cubicBezTo>
                    <a:pt x="217836" y="299637"/>
                    <a:pt x="217470" y="301116"/>
                    <a:pt x="216005" y="301116"/>
                  </a:cubicBezTo>
                  <a:cubicBezTo>
                    <a:pt x="212341" y="301485"/>
                    <a:pt x="209410" y="301855"/>
                    <a:pt x="207579" y="305552"/>
                  </a:cubicBezTo>
                  <a:cubicBezTo>
                    <a:pt x="205747" y="309988"/>
                    <a:pt x="208678" y="313315"/>
                    <a:pt x="212708" y="314055"/>
                  </a:cubicBezTo>
                  <a:cubicBezTo>
                    <a:pt x="224431" y="315903"/>
                    <a:pt x="224431" y="300746"/>
                    <a:pt x="217470" y="295201"/>
                  </a:cubicBezTo>
                  <a:cubicBezTo>
                    <a:pt x="216737" y="294461"/>
                    <a:pt x="217836" y="293352"/>
                    <a:pt x="218569" y="293722"/>
                  </a:cubicBezTo>
                  <a:close/>
                  <a:moveTo>
                    <a:pt x="181202" y="258734"/>
                  </a:moveTo>
                  <a:cubicBezTo>
                    <a:pt x="190727" y="250489"/>
                    <a:pt x="203916" y="268413"/>
                    <a:pt x="194391" y="275941"/>
                  </a:cubicBezTo>
                  <a:cubicBezTo>
                    <a:pt x="185232" y="283469"/>
                    <a:pt x="170944" y="268771"/>
                    <a:pt x="179004" y="260168"/>
                  </a:cubicBezTo>
                  <a:cubicBezTo>
                    <a:pt x="180103" y="258734"/>
                    <a:pt x="181935" y="260526"/>
                    <a:pt x="180836" y="261602"/>
                  </a:cubicBezTo>
                  <a:cubicBezTo>
                    <a:pt x="176439" y="267696"/>
                    <a:pt x="187064" y="278450"/>
                    <a:pt x="192193" y="272356"/>
                  </a:cubicBezTo>
                  <a:cubicBezTo>
                    <a:pt x="196955" y="266979"/>
                    <a:pt x="187796" y="258734"/>
                    <a:pt x="182301" y="260168"/>
                  </a:cubicBezTo>
                  <a:cubicBezTo>
                    <a:pt x="181202" y="260526"/>
                    <a:pt x="180103" y="259451"/>
                    <a:pt x="181202" y="258734"/>
                  </a:cubicBezTo>
                  <a:close/>
                  <a:moveTo>
                    <a:pt x="208035" y="37822"/>
                  </a:moveTo>
                  <a:lnTo>
                    <a:pt x="204621" y="52912"/>
                  </a:lnTo>
                  <a:cubicBezTo>
                    <a:pt x="198851" y="77386"/>
                    <a:pt x="193441" y="101500"/>
                    <a:pt x="188031" y="125974"/>
                  </a:cubicBezTo>
                  <a:lnTo>
                    <a:pt x="128980" y="383024"/>
                  </a:lnTo>
                  <a:lnTo>
                    <a:pt x="130174" y="383234"/>
                  </a:lnTo>
                  <a:cubicBezTo>
                    <a:pt x="133422" y="387915"/>
                    <a:pt x="156513" y="373873"/>
                    <a:pt x="162285" y="372433"/>
                  </a:cubicBezTo>
                  <a:cubicBezTo>
                    <a:pt x="169862" y="370272"/>
                    <a:pt x="177439" y="369552"/>
                    <a:pt x="185016" y="371713"/>
                  </a:cubicBezTo>
                  <a:cubicBezTo>
                    <a:pt x="191510" y="373513"/>
                    <a:pt x="200259" y="376573"/>
                    <a:pt x="208016" y="380849"/>
                  </a:cubicBezTo>
                  <a:lnTo>
                    <a:pt x="216805" y="389318"/>
                  </a:lnTo>
                  <a:lnTo>
                    <a:pt x="283963" y="96101"/>
                  </a:lnTo>
                  <a:cubicBezTo>
                    <a:pt x="285586" y="89083"/>
                    <a:pt x="288832" y="80265"/>
                    <a:pt x="291491" y="71402"/>
                  </a:cubicBezTo>
                  <a:lnTo>
                    <a:pt x="293724" y="57507"/>
                  </a:lnTo>
                  <a:lnTo>
                    <a:pt x="278780" y="59854"/>
                  </a:lnTo>
                  <a:cubicBezTo>
                    <a:pt x="264963" y="59809"/>
                    <a:pt x="250243" y="56381"/>
                    <a:pt x="241935" y="53856"/>
                  </a:cubicBezTo>
                  <a:cubicBezTo>
                    <a:pt x="235252" y="51871"/>
                    <a:pt x="223061" y="48083"/>
                    <a:pt x="213172" y="42220"/>
                  </a:cubicBezTo>
                  <a:lnTo>
                    <a:pt x="208035" y="37822"/>
                  </a:lnTo>
                  <a:close/>
                  <a:moveTo>
                    <a:pt x="229145" y="15374"/>
                  </a:moveTo>
                  <a:cubicBezTo>
                    <a:pt x="221097" y="15859"/>
                    <a:pt x="215385" y="17956"/>
                    <a:pt x="214482" y="22105"/>
                  </a:cubicBezTo>
                  <a:cubicBezTo>
                    <a:pt x="211772" y="34012"/>
                    <a:pt x="255797" y="48557"/>
                    <a:pt x="281484" y="47018"/>
                  </a:cubicBezTo>
                  <a:lnTo>
                    <a:pt x="292682" y="42063"/>
                  </a:lnTo>
                  <a:lnTo>
                    <a:pt x="283957" y="28550"/>
                  </a:lnTo>
                  <a:lnTo>
                    <a:pt x="279301" y="26004"/>
                  </a:lnTo>
                  <a:lnTo>
                    <a:pt x="257829" y="18317"/>
                  </a:lnTo>
                  <a:cubicBezTo>
                    <a:pt x="247579" y="16017"/>
                    <a:pt x="237194" y="14889"/>
                    <a:pt x="229145" y="15374"/>
                  </a:cubicBezTo>
                  <a:close/>
                  <a:moveTo>
                    <a:pt x="236358" y="5"/>
                  </a:moveTo>
                  <a:cubicBezTo>
                    <a:pt x="251415" y="185"/>
                    <a:pt x="267373" y="4504"/>
                    <a:pt x="278553" y="9003"/>
                  </a:cubicBezTo>
                  <a:lnTo>
                    <a:pt x="287124" y="15190"/>
                  </a:lnTo>
                  <a:lnTo>
                    <a:pt x="290339" y="16423"/>
                  </a:lnTo>
                  <a:cubicBezTo>
                    <a:pt x="301989" y="22196"/>
                    <a:pt x="311471" y="30404"/>
                    <a:pt x="310929" y="41949"/>
                  </a:cubicBezTo>
                  <a:lnTo>
                    <a:pt x="309423" y="43474"/>
                  </a:lnTo>
                  <a:lnTo>
                    <a:pt x="306866" y="36673"/>
                  </a:lnTo>
                  <a:lnTo>
                    <a:pt x="305675" y="37071"/>
                  </a:lnTo>
                  <a:lnTo>
                    <a:pt x="307889" y="45026"/>
                  </a:lnTo>
                  <a:lnTo>
                    <a:pt x="309423" y="43474"/>
                  </a:lnTo>
                  <a:lnTo>
                    <a:pt x="310207" y="45557"/>
                  </a:lnTo>
                  <a:lnTo>
                    <a:pt x="308479" y="47144"/>
                  </a:lnTo>
                  <a:lnTo>
                    <a:pt x="308757" y="48143"/>
                  </a:lnTo>
                  <a:cubicBezTo>
                    <a:pt x="308397" y="63889"/>
                    <a:pt x="300913" y="82065"/>
                    <a:pt x="296225" y="101860"/>
                  </a:cubicBezTo>
                  <a:cubicBezTo>
                    <a:pt x="255472" y="279657"/>
                    <a:pt x="214719" y="457453"/>
                    <a:pt x="173966" y="635249"/>
                  </a:cubicBezTo>
                  <a:cubicBezTo>
                    <a:pt x="156294" y="710831"/>
                    <a:pt x="138983" y="787132"/>
                    <a:pt x="121672" y="863073"/>
                  </a:cubicBezTo>
                  <a:cubicBezTo>
                    <a:pt x="110492" y="912381"/>
                    <a:pt x="104001" y="956291"/>
                    <a:pt x="40527" y="959170"/>
                  </a:cubicBezTo>
                  <a:lnTo>
                    <a:pt x="39616" y="958285"/>
                  </a:lnTo>
                  <a:lnTo>
                    <a:pt x="46298" y="954356"/>
                  </a:lnTo>
                  <a:cubicBezTo>
                    <a:pt x="47019" y="951162"/>
                    <a:pt x="45757" y="947293"/>
                    <a:pt x="41970" y="945853"/>
                  </a:cubicBezTo>
                  <a:lnTo>
                    <a:pt x="41068" y="945344"/>
                  </a:lnTo>
                  <a:lnTo>
                    <a:pt x="80193" y="929550"/>
                  </a:lnTo>
                  <a:cubicBezTo>
                    <a:pt x="110267" y="901022"/>
                    <a:pt x="113107" y="841569"/>
                    <a:pt x="122033" y="802968"/>
                  </a:cubicBezTo>
                  <a:cubicBezTo>
                    <a:pt x="141508" y="718749"/>
                    <a:pt x="160622" y="634170"/>
                    <a:pt x="180097" y="549590"/>
                  </a:cubicBezTo>
                  <a:lnTo>
                    <a:pt x="210795" y="415559"/>
                  </a:lnTo>
                  <a:lnTo>
                    <a:pt x="207167" y="415032"/>
                  </a:lnTo>
                  <a:cubicBezTo>
                    <a:pt x="198187" y="413614"/>
                    <a:pt x="190284" y="415387"/>
                    <a:pt x="181663" y="416806"/>
                  </a:cubicBezTo>
                  <a:cubicBezTo>
                    <a:pt x="171605" y="418579"/>
                    <a:pt x="162265" y="419998"/>
                    <a:pt x="152566" y="417515"/>
                  </a:cubicBezTo>
                  <a:cubicBezTo>
                    <a:pt x="146101" y="416274"/>
                    <a:pt x="139186" y="413259"/>
                    <a:pt x="134022" y="408737"/>
                  </a:cubicBezTo>
                  <a:lnTo>
                    <a:pt x="126768" y="392652"/>
                  </a:lnTo>
                  <a:lnTo>
                    <a:pt x="78395" y="603217"/>
                  </a:lnTo>
                  <a:cubicBezTo>
                    <a:pt x="62166" y="673040"/>
                    <a:pt x="46298" y="743223"/>
                    <a:pt x="30068" y="813046"/>
                  </a:cubicBezTo>
                  <a:lnTo>
                    <a:pt x="15820" y="871533"/>
                  </a:lnTo>
                  <a:lnTo>
                    <a:pt x="36155" y="887761"/>
                  </a:lnTo>
                  <a:cubicBezTo>
                    <a:pt x="37234" y="888473"/>
                    <a:pt x="36155" y="889896"/>
                    <a:pt x="34715" y="889896"/>
                  </a:cubicBezTo>
                  <a:lnTo>
                    <a:pt x="14777" y="875813"/>
                  </a:lnTo>
                  <a:lnTo>
                    <a:pt x="14724" y="876031"/>
                  </a:lnTo>
                  <a:lnTo>
                    <a:pt x="14104" y="895760"/>
                  </a:lnTo>
                  <a:lnTo>
                    <a:pt x="21891" y="903873"/>
                  </a:lnTo>
                  <a:cubicBezTo>
                    <a:pt x="25538" y="906449"/>
                    <a:pt x="30279" y="907922"/>
                    <a:pt x="31738" y="911603"/>
                  </a:cubicBezTo>
                  <a:cubicBezTo>
                    <a:pt x="32467" y="912707"/>
                    <a:pt x="31738" y="913812"/>
                    <a:pt x="30644" y="914180"/>
                  </a:cubicBezTo>
                  <a:cubicBezTo>
                    <a:pt x="25903" y="915284"/>
                    <a:pt x="21526" y="911235"/>
                    <a:pt x="17879" y="908290"/>
                  </a:cubicBezTo>
                  <a:lnTo>
                    <a:pt x="13877" y="902997"/>
                  </a:lnTo>
                  <a:lnTo>
                    <a:pt x="13647" y="910324"/>
                  </a:lnTo>
                  <a:cubicBezTo>
                    <a:pt x="15165" y="920868"/>
                    <a:pt x="18941" y="930126"/>
                    <a:pt x="26119" y="936899"/>
                  </a:cubicBezTo>
                  <a:lnTo>
                    <a:pt x="41068" y="945344"/>
                  </a:lnTo>
                  <a:lnTo>
                    <a:pt x="39806" y="945853"/>
                  </a:lnTo>
                  <a:cubicBezTo>
                    <a:pt x="35659" y="946033"/>
                    <a:pt x="33765" y="949452"/>
                    <a:pt x="33945" y="952782"/>
                  </a:cubicBezTo>
                  <a:lnTo>
                    <a:pt x="39616" y="958285"/>
                  </a:lnTo>
                  <a:lnTo>
                    <a:pt x="38724" y="958810"/>
                  </a:lnTo>
                  <a:cubicBezTo>
                    <a:pt x="-21143" y="940095"/>
                    <a:pt x="3741" y="869552"/>
                    <a:pt x="13479" y="827082"/>
                  </a:cubicBezTo>
                  <a:cubicBezTo>
                    <a:pt x="34036" y="737104"/>
                    <a:pt x="54592" y="646766"/>
                    <a:pt x="75510" y="556789"/>
                  </a:cubicBezTo>
                  <a:cubicBezTo>
                    <a:pt x="114099" y="387630"/>
                    <a:pt x="153049" y="218831"/>
                    <a:pt x="191638" y="50032"/>
                  </a:cubicBezTo>
                  <a:lnTo>
                    <a:pt x="198608" y="19994"/>
                  </a:lnTo>
                  <a:lnTo>
                    <a:pt x="198226" y="18137"/>
                  </a:lnTo>
                  <a:lnTo>
                    <a:pt x="199375" y="16688"/>
                  </a:lnTo>
                  <a:lnTo>
                    <a:pt x="199572" y="15841"/>
                  </a:lnTo>
                  <a:lnTo>
                    <a:pt x="200882" y="14790"/>
                  </a:lnTo>
                  <a:lnTo>
                    <a:pt x="207319" y="6676"/>
                  </a:lnTo>
                  <a:lnTo>
                    <a:pt x="212537" y="5437"/>
                  </a:lnTo>
                  <a:lnTo>
                    <a:pt x="215159" y="3334"/>
                  </a:lnTo>
                  <a:cubicBezTo>
                    <a:pt x="221526" y="860"/>
                    <a:pt x="228829" y="-85"/>
                    <a:pt x="236358" y="5"/>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0" name="Freeform 909">
              <a:extLst>
                <a:ext uri="{FF2B5EF4-FFF2-40B4-BE49-F238E27FC236}">
                  <a16:creationId xmlns:a16="http://schemas.microsoft.com/office/drawing/2014/main" id="{D025CCF8-CA37-FB4B-8373-D222F5891DA7}"/>
                </a:ext>
              </a:extLst>
            </p:cNvPr>
            <p:cNvSpPr>
              <a:spLocks/>
            </p:cNvSpPr>
            <p:nvPr/>
          </p:nvSpPr>
          <p:spPr bwMode="auto">
            <a:xfrm>
              <a:off x="8472264" y="4692246"/>
              <a:ext cx="777358" cy="1257034"/>
            </a:xfrm>
            <a:custGeom>
              <a:avLst/>
              <a:gdLst/>
              <a:ahLst/>
              <a:cxnLst/>
              <a:rect l="0" t="0" r="r" b="b"/>
              <a:pathLst>
                <a:path w="680752" h="1100817">
                  <a:moveTo>
                    <a:pt x="209946" y="893475"/>
                  </a:moveTo>
                  <a:cubicBezTo>
                    <a:pt x="211364" y="893828"/>
                    <a:pt x="211719" y="895592"/>
                    <a:pt x="211010" y="896297"/>
                  </a:cubicBezTo>
                  <a:lnTo>
                    <a:pt x="210264" y="896957"/>
                  </a:lnTo>
                  <a:lnTo>
                    <a:pt x="202143" y="896297"/>
                  </a:lnTo>
                  <a:cubicBezTo>
                    <a:pt x="200370" y="897003"/>
                    <a:pt x="201789" y="900178"/>
                    <a:pt x="203917" y="899472"/>
                  </a:cubicBezTo>
                  <a:lnTo>
                    <a:pt x="206319" y="900445"/>
                  </a:lnTo>
                  <a:lnTo>
                    <a:pt x="201434" y="904764"/>
                  </a:lnTo>
                  <a:cubicBezTo>
                    <a:pt x="198597" y="907586"/>
                    <a:pt x="194696" y="914994"/>
                    <a:pt x="197888" y="918522"/>
                  </a:cubicBezTo>
                  <a:cubicBezTo>
                    <a:pt x="202143" y="922755"/>
                    <a:pt x="210300" y="914642"/>
                    <a:pt x="212073" y="910761"/>
                  </a:cubicBezTo>
                  <a:cubicBezTo>
                    <a:pt x="213137" y="908115"/>
                    <a:pt x="212783" y="904852"/>
                    <a:pt x="211320" y="902471"/>
                  </a:cubicBezTo>
                  <a:lnTo>
                    <a:pt x="206319" y="900445"/>
                  </a:lnTo>
                  <a:lnTo>
                    <a:pt x="210264" y="896957"/>
                  </a:lnTo>
                  <a:lnTo>
                    <a:pt x="213004" y="897179"/>
                  </a:lnTo>
                  <a:cubicBezTo>
                    <a:pt x="216152" y="899208"/>
                    <a:pt x="218457" y="902647"/>
                    <a:pt x="218812" y="906528"/>
                  </a:cubicBezTo>
                  <a:cubicBezTo>
                    <a:pt x="219521" y="916053"/>
                    <a:pt x="211010" y="925578"/>
                    <a:pt x="201789" y="926989"/>
                  </a:cubicBezTo>
                  <a:cubicBezTo>
                    <a:pt x="190440" y="929105"/>
                    <a:pt x="186539" y="917111"/>
                    <a:pt x="189731" y="908292"/>
                  </a:cubicBezTo>
                  <a:cubicBezTo>
                    <a:pt x="192568" y="899825"/>
                    <a:pt x="200370" y="891358"/>
                    <a:pt x="209946" y="893475"/>
                  </a:cubicBezTo>
                  <a:close/>
                  <a:moveTo>
                    <a:pt x="349785" y="817583"/>
                  </a:moveTo>
                  <a:lnTo>
                    <a:pt x="342329" y="820088"/>
                  </a:lnTo>
                  <a:lnTo>
                    <a:pt x="343623" y="817913"/>
                  </a:lnTo>
                  <a:lnTo>
                    <a:pt x="349785" y="817583"/>
                  </a:lnTo>
                  <a:close/>
                  <a:moveTo>
                    <a:pt x="365558" y="816737"/>
                  </a:moveTo>
                  <a:cubicBezTo>
                    <a:pt x="372627" y="818275"/>
                    <a:pt x="378464" y="822437"/>
                    <a:pt x="380106" y="831302"/>
                  </a:cubicBezTo>
                  <a:cubicBezTo>
                    <a:pt x="383024" y="845414"/>
                    <a:pt x="367701" y="855184"/>
                    <a:pt x="355662" y="858803"/>
                  </a:cubicBezTo>
                  <a:cubicBezTo>
                    <a:pt x="342893" y="862421"/>
                    <a:pt x="325381" y="856994"/>
                    <a:pt x="325016" y="841434"/>
                  </a:cubicBezTo>
                  <a:cubicBezTo>
                    <a:pt x="324834" y="834378"/>
                    <a:pt x="328391" y="827684"/>
                    <a:pt x="333727" y="822979"/>
                  </a:cubicBezTo>
                  <a:lnTo>
                    <a:pt x="342329" y="820088"/>
                  </a:lnTo>
                  <a:lnTo>
                    <a:pt x="340476" y="823206"/>
                  </a:lnTo>
                  <a:cubicBezTo>
                    <a:pt x="341069" y="825332"/>
                    <a:pt x="343076" y="827141"/>
                    <a:pt x="345812" y="826598"/>
                  </a:cubicBezTo>
                  <a:lnTo>
                    <a:pt x="349720" y="826329"/>
                  </a:lnTo>
                  <a:lnTo>
                    <a:pt x="339974" y="834197"/>
                  </a:lnTo>
                  <a:cubicBezTo>
                    <a:pt x="333407" y="843243"/>
                    <a:pt x="342163" y="849757"/>
                    <a:pt x="351284" y="847585"/>
                  </a:cubicBezTo>
                  <a:cubicBezTo>
                    <a:pt x="356756" y="846500"/>
                    <a:pt x="369161" y="841434"/>
                    <a:pt x="368796" y="834197"/>
                  </a:cubicBezTo>
                  <a:cubicBezTo>
                    <a:pt x="368796" y="828769"/>
                    <a:pt x="364600" y="826417"/>
                    <a:pt x="359630" y="825648"/>
                  </a:cubicBezTo>
                  <a:lnTo>
                    <a:pt x="349720" y="826329"/>
                  </a:lnTo>
                  <a:lnTo>
                    <a:pt x="355662" y="821532"/>
                  </a:lnTo>
                  <a:lnTo>
                    <a:pt x="353569" y="817380"/>
                  </a:lnTo>
                  <a:lnTo>
                    <a:pt x="365558" y="816737"/>
                  </a:lnTo>
                  <a:close/>
                  <a:moveTo>
                    <a:pt x="353108" y="816466"/>
                  </a:moveTo>
                  <a:lnTo>
                    <a:pt x="353569" y="817380"/>
                  </a:lnTo>
                  <a:lnTo>
                    <a:pt x="349785" y="817583"/>
                  </a:lnTo>
                  <a:lnTo>
                    <a:pt x="353108" y="816466"/>
                  </a:lnTo>
                  <a:close/>
                  <a:moveTo>
                    <a:pt x="573143" y="776185"/>
                  </a:moveTo>
                  <a:cubicBezTo>
                    <a:pt x="575687" y="775828"/>
                    <a:pt x="577686" y="776987"/>
                    <a:pt x="578503" y="778593"/>
                  </a:cubicBezTo>
                  <a:lnTo>
                    <a:pt x="578040" y="779959"/>
                  </a:lnTo>
                  <a:lnTo>
                    <a:pt x="572053" y="777255"/>
                  </a:lnTo>
                  <a:cubicBezTo>
                    <a:pt x="570963" y="777255"/>
                    <a:pt x="570599" y="779752"/>
                    <a:pt x="571689" y="780109"/>
                  </a:cubicBezTo>
                  <a:lnTo>
                    <a:pt x="575491" y="784578"/>
                  </a:lnTo>
                  <a:lnTo>
                    <a:pt x="566602" y="790811"/>
                  </a:lnTo>
                  <a:cubicBezTo>
                    <a:pt x="563694" y="795092"/>
                    <a:pt x="567692" y="798659"/>
                    <a:pt x="572053" y="797946"/>
                  </a:cubicBezTo>
                  <a:cubicBezTo>
                    <a:pt x="577504" y="797054"/>
                    <a:pt x="579775" y="793219"/>
                    <a:pt x="579503" y="789295"/>
                  </a:cubicBezTo>
                  <a:lnTo>
                    <a:pt x="575491" y="784578"/>
                  </a:lnTo>
                  <a:lnTo>
                    <a:pt x="576777" y="783676"/>
                  </a:lnTo>
                  <a:lnTo>
                    <a:pt x="578040" y="779959"/>
                  </a:lnTo>
                  <a:lnTo>
                    <a:pt x="581729" y="781625"/>
                  </a:lnTo>
                  <a:cubicBezTo>
                    <a:pt x="584318" y="784033"/>
                    <a:pt x="586044" y="787244"/>
                    <a:pt x="586226" y="790811"/>
                  </a:cubicBezTo>
                  <a:cubicBezTo>
                    <a:pt x="586226" y="798303"/>
                    <a:pt x="580048" y="804367"/>
                    <a:pt x="573143" y="805438"/>
                  </a:cubicBezTo>
                  <a:cubicBezTo>
                    <a:pt x="565511" y="806865"/>
                    <a:pt x="557153" y="802227"/>
                    <a:pt x="556790" y="794022"/>
                  </a:cubicBezTo>
                  <a:cubicBezTo>
                    <a:pt x="556426" y="785103"/>
                    <a:pt x="564785" y="777255"/>
                    <a:pt x="573143" y="776185"/>
                  </a:cubicBezTo>
                  <a:close/>
                  <a:moveTo>
                    <a:pt x="35709" y="741260"/>
                  </a:moveTo>
                  <a:cubicBezTo>
                    <a:pt x="37521" y="740903"/>
                    <a:pt x="38608" y="742330"/>
                    <a:pt x="37883" y="743757"/>
                  </a:cubicBezTo>
                  <a:lnTo>
                    <a:pt x="37736" y="744087"/>
                  </a:lnTo>
                  <a:lnTo>
                    <a:pt x="29548" y="745897"/>
                  </a:lnTo>
                  <a:cubicBezTo>
                    <a:pt x="27012" y="746968"/>
                    <a:pt x="29186" y="751605"/>
                    <a:pt x="31723" y="750535"/>
                  </a:cubicBezTo>
                  <a:lnTo>
                    <a:pt x="34754" y="750784"/>
                  </a:lnTo>
                  <a:lnTo>
                    <a:pt x="33534" y="753523"/>
                  </a:lnTo>
                  <a:cubicBezTo>
                    <a:pt x="32629" y="757135"/>
                    <a:pt x="33172" y="760345"/>
                    <a:pt x="37883" y="760881"/>
                  </a:cubicBezTo>
                  <a:cubicBezTo>
                    <a:pt x="41507" y="761594"/>
                    <a:pt x="47667" y="755529"/>
                    <a:pt x="44768" y="751605"/>
                  </a:cubicBezTo>
                  <a:lnTo>
                    <a:pt x="34754" y="750784"/>
                  </a:lnTo>
                  <a:lnTo>
                    <a:pt x="37736" y="744087"/>
                  </a:lnTo>
                  <a:lnTo>
                    <a:pt x="42050" y="743133"/>
                  </a:lnTo>
                  <a:cubicBezTo>
                    <a:pt x="46217" y="743311"/>
                    <a:pt x="50022" y="745006"/>
                    <a:pt x="52378" y="749465"/>
                  </a:cubicBezTo>
                  <a:cubicBezTo>
                    <a:pt x="56001" y="756600"/>
                    <a:pt x="49841" y="765518"/>
                    <a:pt x="42956" y="768372"/>
                  </a:cubicBezTo>
                  <a:cubicBezTo>
                    <a:pt x="34984" y="771940"/>
                    <a:pt x="26649" y="766945"/>
                    <a:pt x="24838" y="758740"/>
                  </a:cubicBezTo>
                  <a:cubicBezTo>
                    <a:pt x="23026" y="750892"/>
                    <a:pt x="27737" y="743043"/>
                    <a:pt x="35709" y="741260"/>
                  </a:cubicBezTo>
                  <a:close/>
                  <a:moveTo>
                    <a:pt x="208348" y="702816"/>
                  </a:moveTo>
                  <a:cubicBezTo>
                    <a:pt x="217556" y="699271"/>
                    <a:pt x="224285" y="709197"/>
                    <a:pt x="221452" y="717704"/>
                  </a:cubicBezTo>
                  <a:cubicBezTo>
                    <a:pt x="218618" y="726921"/>
                    <a:pt x="206224" y="734011"/>
                    <a:pt x="196308" y="734720"/>
                  </a:cubicBezTo>
                  <a:cubicBezTo>
                    <a:pt x="185684" y="735429"/>
                    <a:pt x="178601" y="725858"/>
                    <a:pt x="181788" y="715578"/>
                  </a:cubicBezTo>
                  <a:cubicBezTo>
                    <a:pt x="184975" y="704943"/>
                    <a:pt x="197370" y="701753"/>
                    <a:pt x="206932" y="703525"/>
                  </a:cubicBezTo>
                  <a:cubicBezTo>
                    <a:pt x="208703" y="704234"/>
                    <a:pt x="209057" y="706715"/>
                    <a:pt x="207286" y="707070"/>
                  </a:cubicBezTo>
                  <a:cubicBezTo>
                    <a:pt x="203036" y="709197"/>
                    <a:pt x="198433" y="710615"/>
                    <a:pt x="194537" y="713805"/>
                  </a:cubicBezTo>
                  <a:cubicBezTo>
                    <a:pt x="191704" y="716641"/>
                    <a:pt x="187808" y="723731"/>
                    <a:pt x="193829" y="725858"/>
                  </a:cubicBezTo>
                  <a:cubicBezTo>
                    <a:pt x="198433" y="727630"/>
                    <a:pt x="204807" y="724085"/>
                    <a:pt x="208703" y="721958"/>
                  </a:cubicBezTo>
                  <a:cubicBezTo>
                    <a:pt x="210827" y="720186"/>
                    <a:pt x="214015" y="718059"/>
                    <a:pt x="215077" y="714869"/>
                  </a:cubicBezTo>
                  <a:cubicBezTo>
                    <a:pt x="216139" y="711324"/>
                    <a:pt x="214369" y="706361"/>
                    <a:pt x="209765" y="707779"/>
                  </a:cubicBezTo>
                  <a:cubicBezTo>
                    <a:pt x="206578" y="708488"/>
                    <a:pt x="205515" y="703880"/>
                    <a:pt x="208348" y="702816"/>
                  </a:cubicBezTo>
                  <a:close/>
                  <a:moveTo>
                    <a:pt x="535762" y="650437"/>
                  </a:moveTo>
                  <a:lnTo>
                    <a:pt x="530850" y="653142"/>
                  </a:lnTo>
                  <a:lnTo>
                    <a:pt x="530561" y="650983"/>
                  </a:lnTo>
                  <a:lnTo>
                    <a:pt x="535762" y="650437"/>
                  </a:lnTo>
                  <a:close/>
                  <a:moveTo>
                    <a:pt x="537352" y="649561"/>
                  </a:moveTo>
                  <a:lnTo>
                    <a:pt x="537715" y="650232"/>
                  </a:lnTo>
                  <a:lnTo>
                    <a:pt x="535762" y="650437"/>
                  </a:lnTo>
                  <a:lnTo>
                    <a:pt x="537352" y="649561"/>
                  </a:lnTo>
                  <a:close/>
                  <a:moveTo>
                    <a:pt x="552139" y="648717"/>
                  </a:moveTo>
                  <a:cubicBezTo>
                    <a:pt x="559778" y="649117"/>
                    <a:pt x="567016" y="651338"/>
                    <a:pt x="571304" y="657380"/>
                  </a:cubicBezTo>
                  <a:cubicBezTo>
                    <a:pt x="579882" y="669464"/>
                    <a:pt x="567373" y="681548"/>
                    <a:pt x="556294" y="686168"/>
                  </a:cubicBezTo>
                  <a:cubicBezTo>
                    <a:pt x="544499" y="690789"/>
                    <a:pt x="522698" y="692566"/>
                    <a:pt x="516980" y="677639"/>
                  </a:cubicBezTo>
                  <a:cubicBezTo>
                    <a:pt x="514478" y="670886"/>
                    <a:pt x="516265" y="664133"/>
                    <a:pt x="520330" y="658935"/>
                  </a:cubicBezTo>
                  <a:lnTo>
                    <a:pt x="530850" y="653142"/>
                  </a:lnTo>
                  <a:lnTo>
                    <a:pt x="531276" y="656314"/>
                  </a:lnTo>
                  <a:lnTo>
                    <a:pt x="537525" y="656696"/>
                  </a:lnTo>
                  <a:lnTo>
                    <a:pt x="532080" y="662578"/>
                  </a:lnTo>
                  <a:cubicBezTo>
                    <a:pt x="529578" y="665466"/>
                    <a:pt x="527880" y="668575"/>
                    <a:pt x="529131" y="672307"/>
                  </a:cubicBezTo>
                  <a:cubicBezTo>
                    <a:pt x="530561" y="677639"/>
                    <a:pt x="534135" y="677639"/>
                    <a:pt x="539496" y="677994"/>
                  </a:cubicBezTo>
                  <a:cubicBezTo>
                    <a:pt x="543785" y="677994"/>
                    <a:pt x="548431" y="676928"/>
                    <a:pt x="552720" y="675506"/>
                  </a:cubicBezTo>
                  <a:cubicBezTo>
                    <a:pt x="556294" y="674084"/>
                    <a:pt x="560940" y="671952"/>
                    <a:pt x="562727" y="668043"/>
                  </a:cubicBezTo>
                  <a:cubicBezTo>
                    <a:pt x="565229" y="661645"/>
                    <a:pt x="558795" y="658802"/>
                    <a:pt x="554507" y="657736"/>
                  </a:cubicBezTo>
                  <a:lnTo>
                    <a:pt x="537525" y="656696"/>
                  </a:lnTo>
                  <a:lnTo>
                    <a:pt x="539853" y="654182"/>
                  </a:lnTo>
                  <a:lnTo>
                    <a:pt x="537715" y="650232"/>
                  </a:lnTo>
                  <a:lnTo>
                    <a:pt x="552139" y="648717"/>
                  </a:lnTo>
                  <a:close/>
                  <a:moveTo>
                    <a:pt x="104034" y="645613"/>
                  </a:moveTo>
                  <a:cubicBezTo>
                    <a:pt x="107835" y="645523"/>
                    <a:pt x="111865" y="646793"/>
                    <a:pt x="115345" y="648788"/>
                  </a:cubicBezTo>
                  <a:cubicBezTo>
                    <a:pt x="116444" y="649151"/>
                    <a:pt x="116444" y="650965"/>
                    <a:pt x="114979" y="651328"/>
                  </a:cubicBezTo>
                  <a:lnTo>
                    <a:pt x="112079" y="651716"/>
                  </a:lnTo>
                  <a:lnTo>
                    <a:pt x="110949" y="648788"/>
                  </a:lnTo>
                  <a:cubicBezTo>
                    <a:pt x="109117" y="648063"/>
                    <a:pt x="108384" y="650603"/>
                    <a:pt x="110216" y="650965"/>
                  </a:cubicBezTo>
                  <a:lnTo>
                    <a:pt x="110834" y="651883"/>
                  </a:lnTo>
                  <a:lnTo>
                    <a:pt x="105820" y="652553"/>
                  </a:lnTo>
                  <a:cubicBezTo>
                    <a:pt x="102523" y="653324"/>
                    <a:pt x="99775" y="654775"/>
                    <a:pt x="99958" y="657860"/>
                  </a:cubicBezTo>
                  <a:cubicBezTo>
                    <a:pt x="100325" y="661125"/>
                    <a:pt x="104721" y="661125"/>
                    <a:pt x="107285" y="660400"/>
                  </a:cubicBezTo>
                  <a:cubicBezTo>
                    <a:pt x="108384" y="660037"/>
                    <a:pt x="109483" y="659674"/>
                    <a:pt x="110216" y="658948"/>
                  </a:cubicBezTo>
                  <a:cubicBezTo>
                    <a:pt x="111682" y="658223"/>
                    <a:pt x="112781" y="656771"/>
                    <a:pt x="113147" y="655320"/>
                  </a:cubicBezTo>
                  <a:lnTo>
                    <a:pt x="110834" y="651883"/>
                  </a:lnTo>
                  <a:lnTo>
                    <a:pt x="112079" y="651716"/>
                  </a:lnTo>
                  <a:lnTo>
                    <a:pt x="115711" y="661125"/>
                  </a:lnTo>
                  <a:cubicBezTo>
                    <a:pt x="112414" y="666931"/>
                    <a:pt x="104355" y="668745"/>
                    <a:pt x="98493" y="666568"/>
                  </a:cubicBezTo>
                  <a:cubicBezTo>
                    <a:pt x="91899" y="664028"/>
                    <a:pt x="89701" y="656408"/>
                    <a:pt x="94097" y="650603"/>
                  </a:cubicBezTo>
                  <a:cubicBezTo>
                    <a:pt x="96661" y="647156"/>
                    <a:pt x="100233" y="645704"/>
                    <a:pt x="104034" y="645613"/>
                  </a:cubicBezTo>
                  <a:close/>
                  <a:moveTo>
                    <a:pt x="591926" y="563049"/>
                  </a:moveTo>
                  <a:lnTo>
                    <a:pt x="592456" y="567047"/>
                  </a:lnTo>
                  <a:cubicBezTo>
                    <a:pt x="589534" y="574503"/>
                    <a:pt x="582971" y="580830"/>
                    <a:pt x="573979" y="585710"/>
                  </a:cubicBezTo>
                  <a:cubicBezTo>
                    <a:pt x="553480" y="596917"/>
                    <a:pt x="517875" y="594025"/>
                    <a:pt x="496296" y="595109"/>
                  </a:cubicBezTo>
                  <a:cubicBezTo>
                    <a:pt x="462130" y="596917"/>
                    <a:pt x="428323" y="597640"/>
                    <a:pt x="394157" y="598724"/>
                  </a:cubicBezTo>
                  <a:cubicBezTo>
                    <a:pt x="330140" y="600532"/>
                    <a:pt x="266124" y="608847"/>
                    <a:pt x="202106" y="610293"/>
                  </a:cubicBezTo>
                  <a:cubicBezTo>
                    <a:pt x="174414" y="610654"/>
                    <a:pt x="112555" y="613185"/>
                    <a:pt x="93134" y="588602"/>
                  </a:cubicBezTo>
                  <a:cubicBezTo>
                    <a:pt x="89448" y="584083"/>
                    <a:pt x="87537" y="579293"/>
                    <a:pt x="87015" y="574514"/>
                  </a:cubicBezTo>
                  <a:lnTo>
                    <a:pt x="88215" y="566894"/>
                  </a:lnTo>
                  <a:lnTo>
                    <a:pt x="74073" y="584213"/>
                  </a:lnTo>
                  <a:cubicBezTo>
                    <a:pt x="29269" y="650589"/>
                    <a:pt x="8916" y="733087"/>
                    <a:pt x="24406" y="818286"/>
                  </a:cubicBezTo>
                  <a:cubicBezTo>
                    <a:pt x="52144" y="969592"/>
                    <a:pt x="187233" y="1083071"/>
                    <a:pt x="341415" y="1083071"/>
                  </a:cubicBezTo>
                  <a:cubicBezTo>
                    <a:pt x="379961" y="1083071"/>
                    <a:pt x="417358" y="1075979"/>
                    <a:pt x="452194" y="1062976"/>
                  </a:cubicBezTo>
                  <a:lnTo>
                    <a:pt x="485945" y="1043323"/>
                  </a:lnTo>
                  <a:lnTo>
                    <a:pt x="477478" y="1043973"/>
                  </a:lnTo>
                  <a:cubicBezTo>
                    <a:pt x="464872" y="1043501"/>
                    <a:pt x="452222" y="1041956"/>
                    <a:pt x="439752" y="1040412"/>
                  </a:cubicBezTo>
                  <a:cubicBezTo>
                    <a:pt x="435776" y="1040068"/>
                    <a:pt x="435776" y="1034233"/>
                    <a:pt x="439752" y="1034576"/>
                  </a:cubicBezTo>
                  <a:lnTo>
                    <a:pt x="495304" y="1037874"/>
                  </a:lnTo>
                  <a:lnTo>
                    <a:pt x="547606" y="1007419"/>
                  </a:lnTo>
                  <a:lnTo>
                    <a:pt x="552557" y="1002523"/>
                  </a:lnTo>
                  <a:lnTo>
                    <a:pt x="526005" y="1009319"/>
                  </a:lnTo>
                  <a:cubicBezTo>
                    <a:pt x="507446" y="1009763"/>
                    <a:pt x="488480" y="1007187"/>
                    <a:pt x="471500" y="1004521"/>
                  </a:cubicBezTo>
                  <a:cubicBezTo>
                    <a:pt x="467526" y="1003810"/>
                    <a:pt x="468610" y="998124"/>
                    <a:pt x="472223" y="998124"/>
                  </a:cubicBezTo>
                  <a:cubicBezTo>
                    <a:pt x="490286" y="996702"/>
                    <a:pt x="507626" y="997413"/>
                    <a:pt x="525689" y="996702"/>
                  </a:cubicBezTo>
                  <a:lnTo>
                    <a:pt x="562288" y="992899"/>
                  </a:lnTo>
                  <a:lnTo>
                    <a:pt x="586901" y="968558"/>
                  </a:lnTo>
                  <a:lnTo>
                    <a:pt x="592417" y="960855"/>
                  </a:lnTo>
                  <a:lnTo>
                    <a:pt x="581486" y="964331"/>
                  </a:lnTo>
                  <a:cubicBezTo>
                    <a:pt x="569740" y="964608"/>
                    <a:pt x="557588" y="962849"/>
                    <a:pt x="548767" y="961738"/>
                  </a:cubicBezTo>
                  <a:cubicBezTo>
                    <a:pt x="544086" y="961367"/>
                    <a:pt x="543726" y="954700"/>
                    <a:pt x="548767" y="954330"/>
                  </a:cubicBezTo>
                  <a:cubicBezTo>
                    <a:pt x="560649" y="953589"/>
                    <a:pt x="572890" y="952107"/>
                    <a:pt x="584772" y="950625"/>
                  </a:cubicBezTo>
                  <a:lnTo>
                    <a:pt x="600056" y="950189"/>
                  </a:lnTo>
                  <a:lnTo>
                    <a:pt x="619175" y="923491"/>
                  </a:lnTo>
                  <a:cubicBezTo>
                    <a:pt x="638116" y="891575"/>
                    <a:pt x="651670" y="856113"/>
                    <a:pt x="658424" y="818286"/>
                  </a:cubicBezTo>
                  <a:cubicBezTo>
                    <a:pt x="673914" y="732907"/>
                    <a:pt x="653741" y="650409"/>
                    <a:pt x="609071" y="584078"/>
                  </a:cubicBezTo>
                  <a:lnTo>
                    <a:pt x="591926" y="563049"/>
                  </a:lnTo>
                  <a:close/>
                  <a:moveTo>
                    <a:pt x="449902" y="519553"/>
                  </a:moveTo>
                  <a:cubicBezTo>
                    <a:pt x="410701" y="519192"/>
                    <a:pt x="371499" y="519915"/>
                    <a:pt x="332658" y="520276"/>
                  </a:cubicBezTo>
                  <a:cubicBezTo>
                    <a:pt x="275474" y="520276"/>
                    <a:pt x="217077" y="516413"/>
                    <a:pt x="161107" y="526529"/>
                  </a:cubicBezTo>
                  <a:lnTo>
                    <a:pt x="112484" y="540171"/>
                  </a:lnTo>
                  <a:lnTo>
                    <a:pt x="110426" y="539693"/>
                  </a:lnTo>
                  <a:lnTo>
                    <a:pt x="109309" y="541061"/>
                  </a:lnTo>
                  <a:lnTo>
                    <a:pt x="112484" y="540171"/>
                  </a:lnTo>
                  <a:lnTo>
                    <a:pt x="112825" y="540250"/>
                  </a:lnTo>
                  <a:cubicBezTo>
                    <a:pt x="113634" y="541244"/>
                    <a:pt x="113814" y="542690"/>
                    <a:pt x="112555" y="543775"/>
                  </a:cubicBezTo>
                  <a:cubicBezTo>
                    <a:pt x="61126" y="591133"/>
                    <a:pt x="164703" y="600170"/>
                    <a:pt x="176931" y="600893"/>
                  </a:cubicBezTo>
                  <a:cubicBezTo>
                    <a:pt x="193835" y="601616"/>
                    <a:pt x="210738" y="600893"/>
                    <a:pt x="227641" y="599447"/>
                  </a:cubicBezTo>
                  <a:cubicBezTo>
                    <a:pt x="264685" y="596917"/>
                    <a:pt x="301369" y="592579"/>
                    <a:pt x="338412" y="590771"/>
                  </a:cubicBezTo>
                  <a:cubicBezTo>
                    <a:pt x="372219" y="588963"/>
                    <a:pt x="406025" y="587879"/>
                    <a:pt x="439832" y="586794"/>
                  </a:cubicBezTo>
                  <a:cubicBezTo>
                    <a:pt x="455297" y="586433"/>
                    <a:pt x="471121" y="585710"/>
                    <a:pt x="486586" y="584987"/>
                  </a:cubicBezTo>
                  <a:cubicBezTo>
                    <a:pt x="501331" y="583902"/>
                    <a:pt x="545567" y="587879"/>
                    <a:pt x="557795" y="578841"/>
                  </a:cubicBezTo>
                  <a:cubicBezTo>
                    <a:pt x="624330" y="527506"/>
                    <a:pt x="473279" y="519553"/>
                    <a:pt x="449902" y="519553"/>
                  </a:cubicBezTo>
                  <a:close/>
                  <a:moveTo>
                    <a:pt x="277653" y="237244"/>
                  </a:moveTo>
                  <a:lnTo>
                    <a:pt x="277653" y="437501"/>
                  </a:lnTo>
                  <a:cubicBezTo>
                    <a:pt x="277653" y="441464"/>
                    <a:pt x="274411" y="445787"/>
                    <a:pt x="270448" y="446867"/>
                  </a:cubicBezTo>
                  <a:cubicBezTo>
                    <a:pt x="229291" y="457225"/>
                    <a:pt x="191398" y="474967"/>
                    <a:pt x="158194" y="498417"/>
                  </a:cubicBezTo>
                  <a:lnTo>
                    <a:pt x="128687" y="523532"/>
                  </a:lnTo>
                  <a:lnTo>
                    <a:pt x="177651" y="509069"/>
                  </a:lnTo>
                  <a:cubicBezTo>
                    <a:pt x="204084" y="506448"/>
                    <a:pt x="231238" y="507262"/>
                    <a:pt x="257852" y="507262"/>
                  </a:cubicBezTo>
                  <a:cubicBezTo>
                    <a:pt x="333737" y="507623"/>
                    <a:pt x="409981" y="505454"/>
                    <a:pt x="485866" y="508346"/>
                  </a:cubicBezTo>
                  <a:cubicBezTo>
                    <a:pt x="501331" y="509069"/>
                    <a:pt x="522550" y="509612"/>
                    <a:pt x="542196" y="513859"/>
                  </a:cubicBezTo>
                  <a:lnTo>
                    <a:pt x="544069" y="514519"/>
                  </a:lnTo>
                  <a:lnTo>
                    <a:pt x="525091" y="498366"/>
                  </a:lnTo>
                  <a:lnTo>
                    <a:pt x="412815" y="446901"/>
                  </a:lnTo>
                  <a:lnTo>
                    <a:pt x="400741" y="454128"/>
                  </a:lnTo>
                  <a:cubicBezTo>
                    <a:pt x="393734" y="456383"/>
                    <a:pt x="386230" y="457580"/>
                    <a:pt x="379540" y="458684"/>
                  </a:cubicBezTo>
                  <a:cubicBezTo>
                    <a:pt x="363990" y="461261"/>
                    <a:pt x="347354" y="462365"/>
                    <a:pt x="332527" y="456843"/>
                  </a:cubicBezTo>
                  <a:cubicBezTo>
                    <a:pt x="327826" y="455003"/>
                    <a:pt x="329634" y="448009"/>
                    <a:pt x="334697" y="449113"/>
                  </a:cubicBezTo>
                  <a:cubicBezTo>
                    <a:pt x="348439" y="451690"/>
                    <a:pt x="362181" y="450586"/>
                    <a:pt x="375788" y="448009"/>
                  </a:cubicBezTo>
                  <a:lnTo>
                    <a:pt x="408135" y="440026"/>
                  </a:lnTo>
                  <a:lnTo>
                    <a:pt x="405537" y="437501"/>
                  </a:lnTo>
                  <a:lnTo>
                    <a:pt x="405537" y="398874"/>
                  </a:lnTo>
                  <a:lnTo>
                    <a:pt x="397434" y="403126"/>
                  </a:lnTo>
                  <a:cubicBezTo>
                    <a:pt x="387241" y="406194"/>
                    <a:pt x="375229" y="406743"/>
                    <a:pt x="368313" y="407659"/>
                  </a:cubicBezTo>
                  <a:cubicBezTo>
                    <a:pt x="362124" y="408392"/>
                    <a:pt x="359576" y="399233"/>
                    <a:pt x="365764" y="398134"/>
                  </a:cubicBezTo>
                  <a:cubicBezTo>
                    <a:pt x="375229" y="396669"/>
                    <a:pt x="385421" y="395570"/>
                    <a:pt x="394885" y="392639"/>
                  </a:cubicBezTo>
                  <a:lnTo>
                    <a:pt x="405537" y="385330"/>
                  </a:lnTo>
                  <a:lnTo>
                    <a:pt x="405537" y="242358"/>
                  </a:lnTo>
                  <a:lnTo>
                    <a:pt x="345469" y="250104"/>
                  </a:lnTo>
                  <a:lnTo>
                    <a:pt x="277653" y="237244"/>
                  </a:lnTo>
                  <a:close/>
                  <a:moveTo>
                    <a:pt x="370522" y="209730"/>
                  </a:moveTo>
                  <a:cubicBezTo>
                    <a:pt x="379476" y="209177"/>
                    <a:pt x="388341" y="209177"/>
                    <a:pt x="396757" y="211207"/>
                  </a:cubicBezTo>
                  <a:cubicBezTo>
                    <a:pt x="398548" y="211576"/>
                    <a:pt x="398906" y="214161"/>
                    <a:pt x="397115" y="215268"/>
                  </a:cubicBezTo>
                  <a:cubicBezTo>
                    <a:pt x="380998" y="222652"/>
                    <a:pt x="361658" y="221175"/>
                    <a:pt x="343750" y="220437"/>
                  </a:cubicBezTo>
                  <a:cubicBezTo>
                    <a:pt x="323335" y="219698"/>
                    <a:pt x="302562" y="218222"/>
                    <a:pt x="282864" y="212684"/>
                  </a:cubicBezTo>
                  <a:cubicBezTo>
                    <a:pt x="281789" y="212315"/>
                    <a:pt x="282147" y="210838"/>
                    <a:pt x="282864" y="210838"/>
                  </a:cubicBezTo>
                  <a:cubicBezTo>
                    <a:pt x="303279" y="210100"/>
                    <a:pt x="323693" y="211946"/>
                    <a:pt x="343750" y="211576"/>
                  </a:cubicBezTo>
                  <a:cubicBezTo>
                    <a:pt x="352525" y="211392"/>
                    <a:pt x="361568" y="210284"/>
                    <a:pt x="370522" y="209730"/>
                  </a:cubicBezTo>
                  <a:close/>
                  <a:moveTo>
                    <a:pt x="283012" y="197258"/>
                  </a:moveTo>
                  <a:cubicBezTo>
                    <a:pt x="279995" y="196943"/>
                    <a:pt x="277113" y="196853"/>
                    <a:pt x="275492" y="197933"/>
                  </a:cubicBezTo>
                  <a:lnTo>
                    <a:pt x="271529" y="197933"/>
                  </a:lnTo>
                  <a:cubicBezTo>
                    <a:pt x="261803" y="197213"/>
                    <a:pt x="261082" y="206580"/>
                    <a:pt x="270448" y="224952"/>
                  </a:cubicBezTo>
                  <a:lnTo>
                    <a:pt x="275705" y="231786"/>
                  </a:lnTo>
                  <a:lnTo>
                    <a:pt x="352491" y="240421"/>
                  </a:lnTo>
                  <a:lnTo>
                    <a:pt x="405537" y="237126"/>
                  </a:lnTo>
                  <a:lnTo>
                    <a:pt x="405537" y="233959"/>
                  </a:lnTo>
                  <a:cubicBezTo>
                    <a:pt x="405537" y="230716"/>
                    <a:pt x="407339" y="226754"/>
                    <a:pt x="410221" y="225673"/>
                  </a:cubicBezTo>
                  <a:cubicBezTo>
                    <a:pt x="472181" y="198294"/>
                    <a:pt x="404096" y="198654"/>
                    <a:pt x="402295" y="197933"/>
                  </a:cubicBezTo>
                  <a:cubicBezTo>
                    <a:pt x="397612" y="196132"/>
                    <a:pt x="389327" y="197933"/>
                    <a:pt x="384644" y="197933"/>
                  </a:cubicBezTo>
                  <a:lnTo>
                    <a:pt x="339974" y="197933"/>
                  </a:lnTo>
                  <a:cubicBezTo>
                    <a:pt x="324124" y="197933"/>
                    <a:pt x="306832" y="195772"/>
                    <a:pt x="291342" y="197933"/>
                  </a:cubicBezTo>
                  <a:cubicBezTo>
                    <a:pt x="289181" y="198114"/>
                    <a:pt x="286029" y="197573"/>
                    <a:pt x="283012" y="197258"/>
                  </a:cubicBezTo>
                  <a:close/>
                  <a:moveTo>
                    <a:pt x="333023" y="177506"/>
                  </a:moveTo>
                  <a:cubicBezTo>
                    <a:pt x="349250" y="177692"/>
                    <a:pt x="362039" y="178480"/>
                    <a:pt x="365911" y="178480"/>
                  </a:cubicBezTo>
                  <a:cubicBezTo>
                    <a:pt x="387886" y="178480"/>
                    <a:pt x="422829" y="171275"/>
                    <a:pt x="437959" y="192890"/>
                  </a:cubicBezTo>
                  <a:cubicBezTo>
                    <a:pt x="444083" y="201536"/>
                    <a:pt x="445884" y="215586"/>
                    <a:pt x="440480" y="225673"/>
                  </a:cubicBezTo>
                  <a:cubicBezTo>
                    <a:pt x="435077" y="235760"/>
                    <a:pt x="426431" y="235760"/>
                    <a:pt x="424990" y="238642"/>
                  </a:cubicBezTo>
                  <a:cubicBezTo>
                    <a:pt x="413463" y="266381"/>
                    <a:pt x="424990" y="321860"/>
                    <a:pt x="424990" y="352121"/>
                  </a:cubicBezTo>
                  <a:lnTo>
                    <a:pt x="424990" y="431059"/>
                  </a:lnTo>
                  <a:lnTo>
                    <a:pt x="417786" y="428134"/>
                  </a:lnTo>
                  <a:cubicBezTo>
                    <a:pt x="411662" y="426513"/>
                    <a:pt x="407339" y="430476"/>
                    <a:pt x="406078" y="435204"/>
                  </a:cubicBezTo>
                  <a:lnTo>
                    <a:pt x="408747" y="439875"/>
                  </a:lnTo>
                  <a:lnTo>
                    <a:pt x="416065" y="438069"/>
                  </a:lnTo>
                  <a:cubicBezTo>
                    <a:pt x="418958" y="437333"/>
                    <a:pt x="421128" y="441014"/>
                    <a:pt x="418958" y="443223"/>
                  </a:cubicBezTo>
                  <a:lnTo>
                    <a:pt x="414294" y="446015"/>
                  </a:lnTo>
                  <a:lnTo>
                    <a:pt x="415264" y="446958"/>
                  </a:lnTo>
                  <a:cubicBezTo>
                    <a:pt x="420127" y="446958"/>
                    <a:pt x="424990" y="443805"/>
                    <a:pt x="424990" y="437501"/>
                  </a:cubicBezTo>
                  <a:lnTo>
                    <a:pt x="424990" y="431059"/>
                  </a:lnTo>
                  <a:lnTo>
                    <a:pt x="508238" y="464850"/>
                  </a:lnTo>
                  <a:cubicBezTo>
                    <a:pt x="699638" y="576547"/>
                    <a:pt x="749204" y="856698"/>
                    <a:pt x="567644" y="1017145"/>
                  </a:cubicBezTo>
                  <a:cubicBezTo>
                    <a:pt x="396171" y="1168811"/>
                    <a:pt x="116987" y="1106127"/>
                    <a:pt x="26927" y="895020"/>
                  </a:cubicBezTo>
                  <a:cubicBezTo>
                    <a:pt x="-16661" y="792348"/>
                    <a:pt x="-6935" y="671664"/>
                    <a:pt x="53225" y="577278"/>
                  </a:cubicBezTo>
                  <a:cubicBezTo>
                    <a:pt x="82044" y="532607"/>
                    <a:pt x="120949" y="494781"/>
                    <a:pt x="166339" y="467402"/>
                  </a:cubicBezTo>
                  <a:cubicBezTo>
                    <a:pt x="190115" y="453352"/>
                    <a:pt x="216412" y="441464"/>
                    <a:pt x="243430" y="433898"/>
                  </a:cubicBezTo>
                  <a:cubicBezTo>
                    <a:pt x="262163" y="428494"/>
                    <a:pt x="255679" y="440743"/>
                    <a:pt x="257840" y="416606"/>
                  </a:cubicBezTo>
                  <a:cubicBezTo>
                    <a:pt x="261803" y="374817"/>
                    <a:pt x="257840" y="330866"/>
                    <a:pt x="257840" y="288717"/>
                  </a:cubicBezTo>
                  <a:cubicBezTo>
                    <a:pt x="257840" y="276468"/>
                    <a:pt x="262883" y="252331"/>
                    <a:pt x="257840" y="240803"/>
                  </a:cubicBezTo>
                  <a:cubicBezTo>
                    <a:pt x="254958" y="233959"/>
                    <a:pt x="252796" y="242965"/>
                    <a:pt x="241989" y="229636"/>
                  </a:cubicBezTo>
                  <a:cubicBezTo>
                    <a:pt x="204705" y="181812"/>
                    <a:pt x="284340" y="176949"/>
                    <a:pt x="333023" y="177506"/>
                  </a:cubicBezTo>
                  <a:close/>
                  <a:moveTo>
                    <a:pt x="282414" y="118588"/>
                  </a:moveTo>
                  <a:cubicBezTo>
                    <a:pt x="286432" y="119048"/>
                    <a:pt x="290176" y="121070"/>
                    <a:pt x="292185" y="124746"/>
                  </a:cubicBezTo>
                  <a:cubicBezTo>
                    <a:pt x="297299" y="132834"/>
                    <a:pt x="292551" y="143863"/>
                    <a:pt x="284515" y="147539"/>
                  </a:cubicBezTo>
                  <a:cubicBezTo>
                    <a:pt x="276844" y="151215"/>
                    <a:pt x="264425" y="150480"/>
                    <a:pt x="260042" y="142025"/>
                  </a:cubicBezTo>
                  <a:cubicBezTo>
                    <a:pt x="258216" y="138348"/>
                    <a:pt x="259311" y="132650"/>
                    <a:pt x="262005" y="128285"/>
                  </a:cubicBezTo>
                  <a:lnTo>
                    <a:pt x="270883" y="123870"/>
                  </a:lnTo>
                  <a:lnTo>
                    <a:pt x="270817" y="125022"/>
                  </a:lnTo>
                  <a:cubicBezTo>
                    <a:pt x="271548" y="125941"/>
                    <a:pt x="272826" y="126400"/>
                    <a:pt x="273922" y="125481"/>
                  </a:cubicBezTo>
                  <a:lnTo>
                    <a:pt x="274406" y="125621"/>
                  </a:lnTo>
                  <a:lnTo>
                    <a:pt x="268078" y="134672"/>
                  </a:lnTo>
                  <a:cubicBezTo>
                    <a:pt x="264790" y="141289"/>
                    <a:pt x="274287" y="144598"/>
                    <a:pt x="279401" y="143128"/>
                  </a:cubicBezTo>
                  <a:cubicBezTo>
                    <a:pt x="285245" y="141289"/>
                    <a:pt x="289263" y="135407"/>
                    <a:pt x="286706" y="129158"/>
                  </a:cubicBezTo>
                  <a:lnTo>
                    <a:pt x="274406" y="125621"/>
                  </a:lnTo>
                  <a:lnTo>
                    <a:pt x="275018" y="124746"/>
                  </a:lnTo>
                  <a:cubicBezTo>
                    <a:pt x="275383" y="123643"/>
                    <a:pt x="274287" y="122908"/>
                    <a:pt x="273557" y="122540"/>
                  </a:cubicBezTo>
                  <a:lnTo>
                    <a:pt x="270883" y="123870"/>
                  </a:lnTo>
                  <a:lnTo>
                    <a:pt x="271000" y="121805"/>
                  </a:lnTo>
                  <a:cubicBezTo>
                    <a:pt x="274105" y="119232"/>
                    <a:pt x="278396" y="118129"/>
                    <a:pt x="282414" y="118588"/>
                  </a:cubicBezTo>
                  <a:close/>
                  <a:moveTo>
                    <a:pt x="391881" y="70837"/>
                  </a:moveTo>
                  <a:lnTo>
                    <a:pt x="394630" y="71288"/>
                  </a:lnTo>
                  <a:lnTo>
                    <a:pt x="394472" y="72736"/>
                  </a:lnTo>
                  <a:lnTo>
                    <a:pt x="391881" y="70837"/>
                  </a:lnTo>
                  <a:close/>
                  <a:moveTo>
                    <a:pt x="374142" y="67921"/>
                  </a:moveTo>
                  <a:lnTo>
                    <a:pt x="385107" y="69723"/>
                  </a:lnTo>
                  <a:lnTo>
                    <a:pt x="384967" y="70196"/>
                  </a:lnTo>
                  <a:lnTo>
                    <a:pt x="390427" y="75558"/>
                  </a:lnTo>
                  <a:lnTo>
                    <a:pt x="371726" y="80389"/>
                  </a:lnTo>
                  <a:cubicBezTo>
                    <a:pt x="362421" y="85485"/>
                    <a:pt x="358485" y="97861"/>
                    <a:pt x="368863" y="104414"/>
                  </a:cubicBezTo>
                  <a:cubicBezTo>
                    <a:pt x="384699" y="113969"/>
                    <a:pt x="399931" y="94858"/>
                    <a:pt x="395989" y="81020"/>
                  </a:cubicBezTo>
                  <a:lnTo>
                    <a:pt x="390427" y="75558"/>
                  </a:lnTo>
                  <a:lnTo>
                    <a:pt x="394272" y="74565"/>
                  </a:lnTo>
                  <a:lnTo>
                    <a:pt x="394472" y="72736"/>
                  </a:lnTo>
                  <a:lnTo>
                    <a:pt x="401251" y="77704"/>
                  </a:lnTo>
                  <a:cubicBezTo>
                    <a:pt x="404293" y="83301"/>
                    <a:pt x="405008" y="90217"/>
                    <a:pt x="402503" y="96769"/>
                  </a:cubicBezTo>
                  <a:cubicBezTo>
                    <a:pt x="397135" y="110238"/>
                    <a:pt x="382462" y="117882"/>
                    <a:pt x="368863" y="113878"/>
                  </a:cubicBezTo>
                  <a:cubicBezTo>
                    <a:pt x="354548" y="109510"/>
                    <a:pt x="348464" y="93129"/>
                    <a:pt x="356337" y="80389"/>
                  </a:cubicBezTo>
                  <a:cubicBezTo>
                    <a:pt x="359916" y="74929"/>
                    <a:pt x="366805" y="70105"/>
                    <a:pt x="374142" y="67921"/>
                  </a:cubicBezTo>
                  <a:close/>
                  <a:moveTo>
                    <a:pt x="386041" y="66556"/>
                  </a:moveTo>
                  <a:lnTo>
                    <a:pt x="391881" y="70837"/>
                  </a:lnTo>
                  <a:lnTo>
                    <a:pt x="385107" y="69723"/>
                  </a:lnTo>
                  <a:lnTo>
                    <a:pt x="386041" y="66556"/>
                  </a:lnTo>
                  <a:close/>
                  <a:moveTo>
                    <a:pt x="282112" y="2794"/>
                  </a:moveTo>
                  <a:lnTo>
                    <a:pt x="282112" y="3265"/>
                  </a:lnTo>
                  <a:lnTo>
                    <a:pt x="290828" y="6929"/>
                  </a:lnTo>
                  <a:lnTo>
                    <a:pt x="278771" y="12382"/>
                  </a:lnTo>
                  <a:cubicBezTo>
                    <a:pt x="274256" y="15058"/>
                    <a:pt x="270373" y="18505"/>
                    <a:pt x="268025" y="23585"/>
                  </a:cubicBezTo>
                  <a:cubicBezTo>
                    <a:pt x="262967" y="35197"/>
                    <a:pt x="269108" y="47534"/>
                    <a:pt x="281751" y="49711"/>
                  </a:cubicBezTo>
                  <a:cubicBezTo>
                    <a:pt x="304238" y="53793"/>
                    <a:pt x="310672" y="24606"/>
                    <a:pt x="299378" y="10522"/>
                  </a:cubicBezTo>
                  <a:lnTo>
                    <a:pt x="290828" y="6929"/>
                  </a:lnTo>
                  <a:lnTo>
                    <a:pt x="293311" y="5805"/>
                  </a:lnTo>
                  <a:lnTo>
                    <a:pt x="293311" y="4494"/>
                  </a:lnTo>
                  <a:lnTo>
                    <a:pt x="303019" y="8391"/>
                  </a:lnTo>
                  <a:cubicBezTo>
                    <a:pt x="308392" y="14060"/>
                    <a:pt x="311733" y="21952"/>
                    <a:pt x="311733" y="30117"/>
                  </a:cubicBezTo>
                  <a:cubicBezTo>
                    <a:pt x="311733" y="45720"/>
                    <a:pt x="298006" y="59145"/>
                    <a:pt x="282474" y="58057"/>
                  </a:cubicBezTo>
                  <a:cubicBezTo>
                    <a:pt x="266218" y="57331"/>
                    <a:pt x="253214" y="42091"/>
                    <a:pt x="256465" y="25762"/>
                  </a:cubicBezTo>
                  <a:cubicBezTo>
                    <a:pt x="257910" y="17235"/>
                    <a:pt x="262968" y="9797"/>
                    <a:pt x="269741" y="5080"/>
                  </a:cubicBezTo>
                  <a:lnTo>
                    <a:pt x="282112" y="2794"/>
                  </a:lnTo>
                  <a:close/>
                  <a:moveTo>
                    <a:pt x="293311" y="725"/>
                  </a:moveTo>
                  <a:lnTo>
                    <a:pt x="293311" y="4494"/>
                  </a:lnTo>
                  <a:lnTo>
                    <a:pt x="286880" y="1913"/>
                  </a:lnTo>
                  <a:lnTo>
                    <a:pt x="293311" y="725"/>
                  </a:lnTo>
                  <a:close/>
                  <a:moveTo>
                    <a:pt x="282112" y="0"/>
                  </a:moveTo>
                  <a:lnTo>
                    <a:pt x="286880" y="1913"/>
                  </a:lnTo>
                  <a:lnTo>
                    <a:pt x="282112" y="2794"/>
                  </a:lnTo>
                  <a:lnTo>
                    <a:pt x="282112" y="0"/>
                  </a:ln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1" name="Freeform 900">
              <a:extLst>
                <a:ext uri="{FF2B5EF4-FFF2-40B4-BE49-F238E27FC236}">
                  <a16:creationId xmlns:a16="http://schemas.microsoft.com/office/drawing/2014/main" id="{E5E40027-EC43-6945-8B84-F7D60456ECE0}"/>
                </a:ext>
              </a:extLst>
            </p:cNvPr>
            <p:cNvSpPr>
              <a:spLocks/>
            </p:cNvSpPr>
            <p:nvPr/>
          </p:nvSpPr>
          <p:spPr bwMode="auto">
            <a:xfrm>
              <a:off x="5015880" y="4652963"/>
              <a:ext cx="807231" cy="813106"/>
            </a:xfrm>
            <a:custGeom>
              <a:avLst/>
              <a:gdLst/>
              <a:ahLst/>
              <a:cxnLst/>
              <a:rect l="0" t="0"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lnTo>
                    <a:pt x="281640" y="162756"/>
                  </a:lnTo>
                  <a:close/>
                  <a:moveTo>
                    <a:pt x="280484" y="160907"/>
                  </a:moveTo>
                  <a:lnTo>
                    <a:pt x="284817" y="161681"/>
                  </a:lnTo>
                  <a:lnTo>
                    <a:pt x="282301" y="161978"/>
                  </a:lnTo>
                  <a:lnTo>
                    <a:pt x="281640" y="162756"/>
                  </a:lnTo>
                  <a:lnTo>
                    <a:pt x="281453" y="162572"/>
                  </a:lnTo>
                  <a:lnTo>
                    <a:pt x="280484" y="160907"/>
                  </a:lnTo>
                  <a:close/>
                  <a:moveTo>
                    <a:pt x="273098" y="140523"/>
                  </a:moveTo>
                  <a:lnTo>
                    <a:pt x="273218" y="140565"/>
                  </a:lnTo>
                  <a:lnTo>
                    <a:pt x="273106" y="140551"/>
                  </a:lnTo>
                  <a:lnTo>
                    <a:pt x="273098" y="140523"/>
                  </a:lnTo>
                  <a:close/>
                  <a:moveTo>
                    <a:pt x="269766" y="140158"/>
                  </a:moveTo>
                  <a:lnTo>
                    <a:pt x="273106" y="140551"/>
                  </a:lnTo>
                  <a:lnTo>
                    <a:pt x="274070" y="143890"/>
                  </a:lnTo>
                  <a:lnTo>
                    <a:pt x="269085" y="141874"/>
                  </a:lnTo>
                  <a:lnTo>
                    <a:pt x="269766" y="140158"/>
                  </a:lnTo>
                  <a:close/>
                  <a:moveTo>
                    <a:pt x="268631" y="138974"/>
                  </a:moveTo>
                  <a:lnTo>
                    <a:pt x="270041" y="139463"/>
                  </a:lnTo>
                  <a:lnTo>
                    <a:pt x="269766" y="140158"/>
                  </a:lnTo>
                  <a:lnTo>
                    <a:pt x="267717" y="139916"/>
                  </a:lnTo>
                  <a:lnTo>
                    <a:pt x="267358" y="139122"/>
                  </a:lnTo>
                  <a:lnTo>
                    <a:pt x="268631" y="138974"/>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2" name="Freeform 21">
              <a:extLst>
                <a:ext uri="{FF2B5EF4-FFF2-40B4-BE49-F238E27FC236}">
                  <a16:creationId xmlns:a16="http://schemas.microsoft.com/office/drawing/2014/main" id="{F8B5F6E1-872F-BB44-9968-6C24F97590D5}"/>
                </a:ext>
              </a:extLst>
            </p:cNvPr>
            <p:cNvSpPr>
              <a:spLocks noChangeArrowheads="1"/>
            </p:cNvSpPr>
            <p:nvPr/>
          </p:nvSpPr>
          <p:spPr bwMode="auto">
            <a:xfrm>
              <a:off x="6383645" y="4652921"/>
              <a:ext cx="792127" cy="687424"/>
            </a:xfrm>
            <a:custGeom>
              <a:avLst/>
              <a:gdLst>
                <a:gd name="connsiteX0" fmla="*/ 288857 w 524346"/>
                <a:gd name="connsiteY0" fmla="*/ 350823 h 455171"/>
                <a:gd name="connsiteX1" fmla="*/ 295314 w 524346"/>
                <a:gd name="connsiteY1" fmla="*/ 353800 h 455171"/>
                <a:gd name="connsiteX2" fmla="*/ 285422 w 524346"/>
                <a:gd name="connsiteY2" fmla="*/ 357047 h 455171"/>
                <a:gd name="connsiteX3" fmla="*/ 288857 w 524346"/>
                <a:gd name="connsiteY3" fmla="*/ 350823 h 455171"/>
                <a:gd name="connsiteX4" fmla="*/ 337501 w 524346"/>
                <a:gd name="connsiteY4" fmla="*/ 317595 h 455171"/>
                <a:gd name="connsiteX5" fmla="*/ 346707 w 524346"/>
                <a:gd name="connsiteY5" fmla="*/ 321900 h 455171"/>
                <a:gd name="connsiteX6" fmla="*/ 332831 w 524346"/>
                <a:gd name="connsiteY6" fmla="*/ 327029 h 455171"/>
                <a:gd name="connsiteX7" fmla="*/ 337501 w 524346"/>
                <a:gd name="connsiteY7" fmla="*/ 317595 h 455171"/>
                <a:gd name="connsiteX8" fmla="*/ 292505 w 524346"/>
                <a:gd name="connsiteY8" fmla="*/ 311505 h 455171"/>
                <a:gd name="connsiteX9" fmla="*/ 297267 w 524346"/>
                <a:gd name="connsiteY9" fmla="*/ 318865 h 455171"/>
                <a:gd name="connsiteX10" fmla="*/ 282980 w 524346"/>
                <a:gd name="connsiteY10" fmla="*/ 329730 h 455171"/>
                <a:gd name="connsiteX11" fmla="*/ 266860 w 524346"/>
                <a:gd name="connsiteY11" fmla="*/ 337090 h 455171"/>
                <a:gd name="connsiteX12" fmla="*/ 263197 w 524346"/>
                <a:gd name="connsiteY12" fmla="*/ 330080 h 455171"/>
                <a:gd name="connsiteX13" fmla="*/ 277118 w 524346"/>
                <a:gd name="connsiteY13" fmla="*/ 319215 h 455171"/>
                <a:gd name="connsiteX14" fmla="*/ 292505 w 524346"/>
                <a:gd name="connsiteY14" fmla="*/ 311505 h 455171"/>
                <a:gd name="connsiteX15" fmla="*/ 214779 w 524346"/>
                <a:gd name="connsiteY15" fmla="*/ 294521 h 455171"/>
                <a:gd name="connsiteX16" fmla="*/ 225586 w 524346"/>
                <a:gd name="connsiteY16" fmla="*/ 299650 h 455171"/>
                <a:gd name="connsiteX17" fmla="*/ 209467 w 524346"/>
                <a:gd name="connsiteY17" fmla="*/ 305195 h 455171"/>
                <a:gd name="connsiteX18" fmla="*/ 214779 w 524346"/>
                <a:gd name="connsiteY18" fmla="*/ 294521 h 455171"/>
                <a:gd name="connsiteX19" fmla="*/ 397071 w 524346"/>
                <a:gd name="connsiteY19" fmla="*/ 286840 h 455171"/>
                <a:gd name="connsiteX20" fmla="*/ 404448 w 524346"/>
                <a:gd name="connsiteY20" fmla="*/ 293229 h 455171"/>
                <a:gd name="connsiteX21" fmla="*/ 404103 w 524346"/>
                <a:gd name="connsiteY21" fmla="*/ 323679 h 455171"/>
                <a:gd name="connsiteX22" fmla="*/ 394095 w 524346"/>
                <a:gd name="connsiteY22" fmla="*/ 322954 h 455171"/>
                <a:gd name="connsiteX23" fmla="*/ 390989 w 524346"/>
                <a:gd name="connsiteY23" fmla="*/ 294316 h 455171"/>
                <a:gd name="connsiteX24" fmla="*/ 397071 w 524346"/>
                <a:gd name="connsiteY24" fmla="*/ 286840 h 455171"/>
                <a:gd name="connsiteX25" fmla="*/ 356751 w 524346"/>
                <a:gd name="connsiteY25" fmla="*/ 263057 h 455171"/>
                <a:gd name="connsiteX26" fmla="*/ 368136 w 524346"/>
                <a:gd name="connsiteY26" fmla="*/ 268392 h 455171"/>
                <a:gd name="connsiteX27" fmla="*/ 351082 w 524346"/>
                <a:gd name="connsiteY27" fmla="*/ 274541 h 455171"/>
                <a:gd name="connsiteX28" fmla="*/ 356751 w 524346"/>
                <a:gd name="connsiteY28" fmla="*/ 263057 h 455171"/>
                <a:gd name="connsiteX29" fmla="*/ 258724 w 524346"/>
                <a:gd name="connsiteY29" fmla="*/ 254412 h 455171"/>
                <a:gd name="connsiteX30" fmla="*/ 268835 w 524346"/>
                <a:gd name="connsiteY30" fmla="*/ 259401 h 455171"/>
                <a:gd name="connsiteX31" fmla="*/ 253532 w 524346"/>
                <a:gd name="connsiteY31" fmla="*/ 264118 h 455171"/>
                <a:gd name="connsiteX32" fmla="*/ 258724 w 524346"/>
                <a:gd name="connsiteY32" fmla="*/ 254412 h 455171"/>
                <a:gd name="connsiteX33" fmla="*/ 152436 w 524346"/>
                <a:gd name="connsiteY33" fmla="*/ 247547 h 455171"/>
                <a:gd name="connsiteX34" fmla="*/ 153132 w 524346"/>
                <a:gd name="connsiteY34" fmla="*/ 248139 h 455171"/>
                <a:gd name="connsiteX35" fmla="*/ 154901 w 524346"/>
                <a:gd name="connsiteY35" fmla="*/ 248257 h 455171"/>
                <a:gd name="connsiteX36" fmla="*/ 155245 w 524346"/>
                <a:gd name="connsiteY36" fmla="*/ 238117 h 455171"/>
                <a:gd name="connsiteX37" fmla="*/ 156170 w 524346"/>
                <a:gd name="connsiteY37" fmla="*/ 238141 h 455171"/>
                <a:gd name="connsiteX38" fmla="*/ 156451 w 524346"/>
                <a:gd name="connsiteY38" fmla="*/ 239802 h 455171"/>
                <a:gd name="connsiteX39" fmla="*/ 155680 w 524346"/>
                <a:gd name="connsiteY39" fmla="*/ 240563 h 455171"/>
                <a:gd name="connsiteX40" fmla="*/ 155106 w 524346"/>
                <a:gd name="connsiteY40" fmla="*/ 239349 h 455171"/>
                <a:gd name="connsiteX41" fmla="*/ 321782 w 524346"/>
                <a:gd name="connsiteY41" fmla="*/ 236024 h 455171"/>
                <a:gd name="connsiteX42" fmla="*/ 333516 w 524346"/>
                <a:gd name="connsiteY42" fmla="*/ 241404 h 455171"/>
                <a:gd name="connsiteX43" fmla="*/ 315846 w 524346"/>
                <a:gd name="connsiteY43" fmla="*/ 247192 h 455171"/>
                <a:gd name="connsiteX44" fmla="*/ 321782 w 524346"/>
                <a:gd name="connsiteY44" fmla="*/ 236024 h 455171"/>
                <a:gd name="connsiteX45" fmla="*/ 181471 w 524346"/>
                <a:gd name="connsiteY45" fmla="*/ 234459 h 455171"/>
                <a:gd name="connsiteX46" fmla="*/ 175763 w 524346"/>
                <a:gd name="connsiteY46" fmla="*/ 244243 h 455171"/>
                <a:gd name="connsiteX47" fmla="*/ 166917 w 524346"/>
                <a:gd name="connsiteY47" fmla="*/ 249056 h 455171"/>
                <a:gd name="connsiteX48" fmla="*/ 169142 w 524346"/>
                <a:gd name="connsiteY48" fmla="*/ 249204 h 455171"/>
                <a:gd name="connsiteX49" fmla="*/ 179523 w 524346"/>
                <a:gd name="connsiteY49" fmla="*/ 242698 h 455171"/>
                <a:gd name="connsiteX50" fmla="*/ 181991 w 524346"/>
                <a:gd name="connsiteY50" fmla="*/ 219299 h 455171"/>
                <a:gd name="connsiteX51" fmla="*/ 179060 w 524346"/>
                <a:gd name="connsiteY51" fmla="*/ 228337 h 455171"/>
                <a:gd name="connsiteX52" fmla="*/ 182318 w 524346"/>
                <a:gd name="connsiteY52" fmla="*/ 225122 h 455171"/>
                <a:gd name="connsiteX53" fmla="*/ 182580 w 524346"/>
                <a:gd name="connsiteY53" fmla="*/ 229772 h 455171"/>
                <a:gd name="connsiteX54" fmla="*/ 184095 w 524346"/>
                <a:gd name="connsiteY54" fmla="*/ 223369 h 455171"/>
                <a:gd name="connsiteX55" fmla="*/ 182318 w 524346"/>
                <a:gd name="connsiteY55" fmla="*/ 225122 h 455171"/>
                <a:gd name="connsiteX56" fmla="*/ 174379 w 524346"/>
                <a:gd name="connsiteY56" fmla="*/ 219047 h 455171"/>
                <a:gd name="connsiteX57" fmla="*/ 174109 w 524346"/>
                <a:gd name="connsiteY57" fmla="*/ 219556 h 455171"/>
                <a:gd name="connsiteX58" fmla="*/ 173948 w 524346"/>
                <a:gd name="connsiteY58" fmla="*/ 219511 h 455171"/>
                <a:gd name="connsiteX59" fmla="*/ 174723 w 524346"/>
                <a:gd name="connsiteY59" fmla="*/ 218398 h 455171"/>
                <a:gd name="connsiteX60" fmla="*/ 174829 w 524346"/>
                <a:gd name="connsiteY60" fmla="*/ 218563 h 455171"/>
                <a:gd name="connsiteX61" fmla="*/ 174379 w 524346"/>
                <a:gd name="connsiteY61" fmla="*/ 219047 h 455171"/>
                <a:gd name="connsiteX62" fmla="*/ 171824 w 524346"/>
                <a:gd name="connsiteY62" fmla="*/ 216464 h 455171"/>
                <a:gd name="connsiteX63" fmla="*/ 173198 w 524346"/>
                <a:gd name="connsiteY63" fmla="*/ 219299 h 455171"/>
                <a:gd name="connsiteX64" fmla="*/ 173948 w 524346"/>
                <a:gd name="connsiteY64" fmla="*/ 219511 h 455171"/>
                <a:gd name="connsiteX65" fmla="*/ 172466 w 524346"/>
                <a:gd name="connsiteY65" fmla="*/ 221107 h 455171"/>
                <a:gd name="connsiteX66" fmla="*/ 251886 w 524346"/>
                <a:gd name="connsiteY66" fmla="*/ 213736 h 455171"/>
                <a:gd name="connsiteX67" fmla="*/ 263298 w 524346"/>
                <a:gd name="connsiteY67" fmla="*/ 219323 h 455171"/>
                <a:gd name="connsiteX68" fmla="*/ 245996 w 524346"/>
                <a:gd name="connsiteY68" fmla="*/ 225185 h 455171"/>
                <a:gd name="connsiteX69" fmla="*/ 251886 w 524346"/>
                <a:gd name="connsiteY69" fmla="*/ 213736 h 455171"/>
                <a:gd name="connsiteX70" fmla="*/ 88768 w 524346"/>
                <a:gd name="connsiteY70" fmla="*/ 197055 h 455171"/>
                <a:gd name="connsiteX71" fmla="*/ 98734 w 524346"/>
                <a:gd name="connsiteY71" fmla="*/ 201750 h 455171"/>
                <a:gd name="connsiteX72" fmla="*/ 83565 w 524346"/>
                <a:gd name="connsiteY72" fmla="*/ 207117 h 455171"/>
                <a:gd name="connsiteX73" fmla="*/ 88768 w 524346"/>
                <a:gd name="connsiteY73" fmla="*/ 197055 h 455171"/>
                <a:gd name="connsiteX74" fmla="*/ 148799 w 524346"/>
                <a:gd name="connsiteY74" fmla="*/ 188447 h 455171"/>
                <a:gd name="connsiteX75" fmla="*/ 144800 w 524346"/>
                <a:gd name="connsiteY75" fmla="*/ 192037 h 455171"/>
                <a:gd name="connsiteX76" fmla="*/ 133206 w 524346"/>
                <a:gd name="connsiteY76" fmla="*/ 208053 h 455171"/>
                <a:gd name="connsiteX77" fmla="*/ 134610 w 524346"/>
                <a:gd name="connsiteY77" fmla="*/ 232391 h 455171"/>
                <a:gd name="connsiteX78" fmla="*/ 147598 w 524346"/>
                <a:gd name="connsiteY78" fmla="*/ 243434 h 455171"/>
                <a:gd name="connsiteX79" fmla="*/ 147187 w 524346"/>
                <a:gd name="connsiteY79" fmla="*/ 242797 h 455171"/>
                <a:gd name="connsiteX80" fmla="*/ 146821 w 524346"/>
                <a:gd name="connsiteY80" fmla="*/ 240628 h 455171"/>
                <a:gd name="connsiteX81" fmla="*/ 147140 w 524346"/>
                <a:gd name="connsiteY81" fmla="*/ 235281 h 455171"/>
                <a:gd name="connsiteX82" fmla="*/ 150485 w 524346"/>
                <a:gd name="connsiteY82" fmla="*/ 239182 h 455171"/>
                <a:gd name="connsiteX83" fmla="*/ 149752 w 524346"/>
                <a:gd name="connsiteY83" fmla="*/ 231952 h 455171"/>
                <a:gd name="connsiteX84" fmla="*/ 147187 w 524346"/>
                <a:gd name="connsiteY84" fmla="*/ 234483 h 455171"/>
                <a:gd name="connsiteX85" fmla="*/ 147140 w 524346"/>
                <a:gd name="connsiteY85" fmla="*/ 235281 h 455171"/>
                <a:gd name="connsiteX86" fmla="*/ 146455 w 524346"/>
                <a:gd name="connsiteY86" fmla="*/ 234483 h 455171"/>
                <a:gd name="connsiteX87" fmla="*/ 147554 w 524346"/>
                <a:gd name="connsiteY87" fmla="*/ 227253 h 455171"/>
                <a:gd name="connsiteX88" fmla="*/ 148286 w 524346"/>
                <a:gd name="connsiteY88" fmla="*/ 213877 h 455171"/>
                <a:gd name="connsiteX89" fmla="*/ 146455 w 524346"/>
                <a:gd name="connsiteY89" fmla="*/ 209177 h 455171"/>
                <a:gd name="connsiteX90" fmla="*/ 148653 w 524346"/>
                <a:gd name="connsiteY90" fmla="*/ 203031 h 455171"/>
                <a:gd name="connsiteX91" fmla="*/ 149019 w 524346"/>
                <a:gd name="connsiteY91" fmla="*/ 207731 h 455171"/>
                <a:gd name="connsiteX92" fmla="*/ 148846 w 524346"/>
                <a:gd name="connsiteY92" fmla="*/ 202258 h 455171"/>
                <a:gd name="connsiteX93" fmla="*/ 149019 w 524346"/>
                <a:gd name="connsiteY93" fmla="*/ 202670 h 455171"/>
                <a:gd name="connsiteX94" fmla="*/ 148653 w 524346"/>
                <a:gd name="connsiteY94" fmla="*/ 196163 h 455171"/>
                <a:gd name="connsiteX95" fmla="*/ 148846 w 524346"/>
                <a:gd name="connsiteY95" fmla="*/ 202258 h 455171"/>
                <a:gd name="connsiteX96" fmla="*/ 145310 w 524346"/>
                <a:gd name="connsiteY96" fmla="*/ 193858 h 455171"/>
                <a:gd name="connsiteX97" fmla="*/ 220427 w 524346"/>
                <a:gd name="connsiteY97" fmla="*/ 182920 h 455171"/>
                <a:gd name="connsiteX98" fmla="*/ 234358 w 524346"/>
                <a:gd name="connsiteY98" fmla="*/ 189262 h 455171"/>
                <a:gd name="connsiteX99" fmla="*/ 213392 w 524346"/>
                <a:gd name="connsiteY99" fmla="*/ 196147 h 455171"/>
                <a:gd name="connsiteX100" fmla="*/ 220427 w 524346"/>
                <a:gd name="connsiteY100" fmla="*/ 182920 h 455171"/>
                <a:gd name="connsiteX101" fmla="*/ 263726 w 524346"/>
                <a:gd name="connsiteY101" fmla="*/ 174509 h 455171"/>
                <a:gd name="connsiteX102" fmla="*/ 276154 w 524346"/>
                <a:gd name="connsiteY102" fmla="*/ 180462 h 455171"/>
                <a:gd name="connsiteX103" fmla="*/ 257689 w 524346"/>
                <a:gd name="connsiteY103" fmla="*/ 187108 h 455171"/>
                <a:gd name="connsiteX104" fmla="*/ 263726 w 524346"/>
                <a:gd name="connsiteY104" fmla="*/ 174509 h 455171"/>
                <a:gd name="connsiteX105" fmla="*/ 157117 w 524346"/>
                <a:gd name="connsiteY105" fmla="*/ 171188 h 455171"/>
                <a:gd name="connsiteX106" fmla="*/ 158305 w 524346"/>
                <a:gd name="connsiteY106" fmla="*/ 174707 h 455171"/>
                <a:gd name="connsiteX107" fmla="*/ 156031 w 524346"/>
                <a:gd name="connsiteY107" fmla="*/ 174767 h 455171"/>
                <a:gd name="connsiteX108" fmla="*/ 156393 w 524346"/>
                <a:gd name="connsiteY108" fmla="*/ 176915 h 455171"/>
                <a:gd name="connsiteX109" fmla="*/ 159254 w 524346"/>
                <a:gd name="connsiteY109" fmla="*/ 177519 h 455171"/>
                <a:gd name="connsiteX110" fmla="*/ 159654 w 524346"/>
                <a:gd name="connsiteY110" fmla="*/ 178704 h 455171"/>
                <a:gd name="connsiteX111" fmla="*/ 150857 w 524346"/>
                <a:gd name="connsiteY111" fmla="*/ 186600 h 455171"/>
                <a:gd name="connsiteX112" fmla="*/ 159369 w 524346"/>
                <a:gd name="connsiteY112" fmla="*/ 188887 h 455171"/>
                <a:gd name="connsiteX113" fmla="*/ 157077 w 524346"/>
                <a:gd name="connsiteY113" fmla="*/ 194785 h 455171"/>
                <a:gd name="connsiteX114" fmla="*/ 153782 w 524346"/>
                <a:gd name="connsiteY114" fmla="*/ 198332 h 455171"/>
                <a:gd name="connsiteX115" fmla="*/ 155980 w 524346"/>
                <a:gd name="connsiteY115" fmla="*/ 197609 h 455171"/>
                <a:gd name="connsiteX116" fmla="*/ 157077 w 524346"/>
                <a:gd name="connsiteY116" fmla="*/ 194785 h 455171"/>
                <a:gd name="connsiteX117" fmla="*/ 157812 w 524346"/>
                <a:gd name="connsiteY117" fmla="*/ 193994 h 455171"/>
                <a:gd name="connsiteX118" fmla="*/ 158544 w 524346"/>
                <a:gd name="connsiteY118" fmla="*/ 194355 h 455171"/>
                <a:gd name="connsiteX119" fmla="*/ 160239 w 524346"/>
                <a:gd name="connsiteY119" fmla="*/ 200862 h 455171"/>
                <a:gd name="connsiteX120" fmla="*/ 157261 w 524346"/>
                <a:gd name="connsiteY120" fmla="*/ 203119 h 455171"/>
                <a:gd name="connsiteX121" fmla="*/ 156713 w 524346"/>
                <a:gd name="connsiteY121" fmla="*/ 201224 h 455171"/>
                <a:gd name="connsiteX122" fmla="*/ 155980 w 524346"/>
                <a:gd name="connsiteY122" fmla="*/ 199416 h 455171"/>
                <a:gd name="connsiteX123" fmla="*/ 151584 w 524346"/>
                <a:gd name="connsiteY123" fmla="*/ 205562 h 455171"/>
                <a:gd name="connsiteX124" fmla="*/ 154514 w 524346"/>
                <a:gd name="connsiteY124" fmla="*/ 205200 h 455171"/>
                <a:gd name="connsiteX125" fmla="*/ 157261 w 524346"/>
                <a:gd name="connsiteY125" fmla="*/ 203119 h 455171"/>
                <a:gd name="connsiteX126" fmla="*/ 158178 w 524346"/>
                <a:gd name="connsiteY126" fmla="*/ 206285 h 455171"/>
                <a:gd name="connsiteX127" fmla="*/ 157411 w 524346"/>
                <a:gd name="connsiteY127" fmla="*/ 208429 h 455171"/>
                <a:gd name="connsiteX128" fmla="*/ 154881 w 524346"/>
                <a:gd name="connsiteY128" fmla="*/ 206285 h 455171"/>
                <a:gd name="connsiteX129" fmla="*/ 155980 w 524346"/>
                <a:gd name="connsiteY129" fmla="*/ 212431 h 455171"/>
                <a:gd name="connsiteX130" fmla="*/ 157411 w 524346"/>
                <a:gd name="connsiteY130" fmla="*/ 208429 h 455171"/>
                <a:gd name="connsiteX131" fmla="*/ 162666 w 524346"/>
                <a:gd name="connsiteY131" fmla="*/ 212883 h 455171"/>
                <a:gd name="connsiteX132" fmla="*/ 165505 w 524346"/>
                <a:gd name="connsiteY132" fmla="*/ 222191 h 455171"/>
                <a:gd name="connsiteX133" fmla="*/ 161521 w 524346"/>
                <a:gd name="connsiteY133" fmla="*/ 230551 h 455171"/>
                <a:gd name="connsiteX134" fmla="*/ 158150 w 524346"/>
                <a:gd name="connsiteY134" fmla="*/ 232788 h 455171"/>
                <a:gd name="connsiteX135" fmla="*/ 158178 w 524346"/>
                <a:gd name="connsiteY135" fmla="*/ 232314 h 455171"/>
                <a:gd name="connsiteX136" fmla="*/ 153782 w 524346"/>
                <a:gd name="connsiteY136" fmla="*/ 227614 h 455171"/>
                <a:gd name="connsiteX137" fmla="*/ 153415 w 524346"/>
                <a:gd name="connsiteY137" fmla="*/ 235929 h 455171"/>
                <a:gd name="connsiteX138" fmla="*/ 158150 w 524346"/>
                <a:gd name="connsiteY138" fmla="*/ 232788 h 455171"/>
                <a:gd name="connsiteX139" fmla="*/ 157828 w 524346"/>
                <a:gd name="connsiteY139" fmla="*/ 238185 h 455171"/>
                <a:gd name="connsiteX140" fmla="*/ 156170 w 524346"/>
                <a:gd name="connsiteY140" fmla="*/ 238141 h 455171"/>
                <a:gd name="connsiteX141" fmla="*/ 155613 w 524346"/>
                <a:gd name="connsiteY141" fmla="*/ 234844 h 455171"/>
                <a:gd name="connsiteX142" fmla="*/ 155245 w 524346"/>
                <a:gd name="connsiteY142" fmla="*/ 238117 h 455171"/>
                <a:gd name="connsiteX143" fmla="*/ 154514 w 524346"/>
                <a:gd name="connsiteY143" fmla="*/ 238098 h 455171"/>
                <a:gd name="connsiteX144" fmla="*/ 155106 w 524346"/>
                <a:gd name="connsiteY144" fmla="*/ 239349 h 455171"/>
                <a:gd name="connsiteX145" fmla="*/ 154881 w 524346"/>
                <a:gd name="connsiteY145" fmla="*/ 241351 h 455171"/>
                <a:gd name="connsiteX146" fmla="*/ 155680 w 524346"/>
                <a:gd name="connsiteY146" fmla="*/ 240563 h 455171"/>
                <a:gd name="connsiteX147" fmla="*/ 157079 w 524346"/>
                <a:gd name="connsiteY147" fmla="*/ 243520 h 455171"/>
                <a:gd name="connsiteX148" fmla="*/ 156451 w 524346"/>
                <a:gd name="connsiteY148" fmla="*/ 239802 h 455171"/>
                <a:gd name="connsiteX149" fmla="*/ 157812 w 524346"/>
                <a:gd name="connsiteY149" fmla="*/ 238459 h 455171"/>
                <a:gd name="connsiteX150" fmla="*/ 157828 w 524346"/>
                <a:gd name="connsiteY150" fmla="*/ 238185 h 455171"/>
                <a:gd name="connsiteX151" fmla="*/ 163078 w 524346"/>
                <a:gd name="connsiteY151" fmla="*/ 238324 h 455171"/>
                <a:gd name="connsiteX152" fmla="*/ 169168 w 524346"/>
                <a:gd name="connsiteY152" fmla="*/ 232314 h 455171"/>
                <a:gd name="connsiteX153" fmla="*/ 171367 w 524346"/>
                <a:gd name="connsiteY153" fmla="*/ 224722 h 455171"/>
                <a:gd name="connsiteX154" fmla="*/ 174109 w 524346"/>
                <a:gd name="connsiteY154" fmla="*/ 219556 h 455171"/>
                <a:gd name="connsiteX155" fmla="*/ 175763 w 524346"/>
                <a:gd name="connsiteY155" fmla="*/ 220022 h 455171"/>
                <a:gd name="connsiteX156" fmla="*/ 174829 w 524346"/>
                <a:gd name="connsiteY156" fmla="*/ 218563 h 455171"/>
                <a:gd name="connsiteX157" fmla="*/ 176495 w 524346"/>
                <a:gd name="connsiteY157" fmla="*/ 216769 h 455171"/>
                <a:gd name="connsiteX158" fmla="*/ 175396 w 524346"/>
                <a:gd name="connsiteY158" fmla="*/ 217130 h 455171"/>
                <a:gd name="connsiteX159" fmla="*/ 174723 w 524346"/>
                <a:gd name="connsiteY159" fmla="*/ 218398 h 455171"/>
                <a:gd name="connsiteX160" fmla="*/ 171367 w 524346"/>
                <a:gd name="connsiteY160" fmla="*/ 213154 h 455171"/>
                <a:gd name="connsiteX161" fmla="*/ 171824 w 524346"/>
                <a:gd name="connsiteY161" fmla="*/ 216464 h 455171"/>
                <a:gd name="connsiteX162" fmla="*/ 169168 w 524346"/>
                <a:gd name="connsiteY162" fmla="*/ 210985 h 455171"/>
                <a:gd name="connsiteX163" fmla="*/ 171000 w 524346"/>
                <a:gd name="connsiteY163" fmla="*/ 204839 h 455171"/>
                <a:gd name="connsiteX164" fmla="*/ 173931 w 524346"/>
                <a:gd name="connsiteY164" fmla="*/ 196163 h 455171"/>
                <a:gd name="connsiteX165" fmla="*/ 180892 w 524346"/>
                <a:gd name="connsiteY165" fmla="*/ 205200 h 455171"/>
                <a:gd name="connsiteX166" fmla="*/ 180525 w 524346"/>
                <a:gd name="connsiteY166" fmla="*/ 209900 h 455171"/>
                <a:gd name="connsiteX167" fmla="*/ 180334 w 524346"/>
                <a:gd name="connsiteY167" fmla="*/ 211501 h 455171"/>
                <a:gd name="connsiteX168" fmla="*/ 178327 w 524346"/>
                <a:gd name="connsiteY168" fmla="*/ 208454 h 455171"/>
                <a:gd name="connsiteX169" fmla="*/ 175396 w 524346"/>
                <a:gd name="connsiteY169" fmla="*/ 207731 h 455171"/>
                <a:gd name="connsiteX170" fmla="*/ 179793 w 524346"/>
                <a:gd name="connsiteY170" fmla="*/ 216046 h 455171"/>
                <a:gd name="connsiteX171" fmla="*/ 180334 w 524346"/>
                <a:gd name="connsiteY171" fmla="*/ 211501 h 455171"/>
                <a:gd name="connsiteX172" fmla="*/ 183090 w 524346"/>
                <a:gd name="connsiteY172" fmla="*/ 215684 h 455171"/>
                <a:gd name="connsiteX173" fmla="*/ 184392 w 524346"/>
                <a:gd name="connsiteY173" fmla="*/ 222110 h 455171"/>
                <a:gd name="connsiteX174" fmla="*/ 185738 w 524346"/>
                <a:gd name="connsiteY174" fmla="*/ 216419 h 455171"/>
                <a:gd name="connsiteX175" fmla="*/ 167486 w 524346"/>
                <a:gd name="connsiteY175" fmla="*/ 179256 h 455171"/>
                <a:gd name="connsiteX176" fmla="*/ 159254 w 524346"/>
                <a:gd name="connsiteY176" fmla="*/ 177519 h 455171"/>
                <a:gd name="connsiteX177" fmla="*/ 158305 w 524346"/>
                <a:gd name="connsiteY177" fmla="*/ 174707 h 455171"/>
                <a:gd name="connsiteX178" fmla="*/ 172792 w 524346"/>
                <a:gd name="connsiteY178" fmla="*/ 174320 h 455171"/>
                <a:gd name="connsiteX179" fmla="*/ 195158 w 524346"/>
                <a:gd name="connsiteY179" fmla="*/ 217001 h 455171"/>
                <a:gd name="connsiteX180" fmla="*/ 165450 w 524346"/>
                <a:gd name="connsiteY180" fmla="*/ 259950 h 455171"/>
                <a:gd name="connsiteX181" fmla="*/ 118352 w 524346"/>
                <a:gd name="connsiteY181" fmla="*/ 219864 h 455171"/>
                <a:gd name="connsiteX182" fmla="*/ 157117 w 524346"/>
                <a:gd name="connsiteY182" fmla="*/ 171188 h 455171"/>
                <a:gd name="connsiteX183" fmla="*/ 241527 w 524346"/>
                <a:gd name="connsiteY183" fmla="*/ 118130 h 455171"/>
                <a:gd name="connsiteX184" fmla="*/ 248186 w 524346"/>
                <a:gd name="connsiteY184" fmla="*/ 120312 h 455171"/>
                <a:gd name="connsiteX185" fmla="*/ 283821 w 524346"/>
                <a:gd name="connsiteY185" fmla="*/ 154674 h 455171"/>
                <a:gd name="connsiteX186" fmla="*/ 275542 w 524346"/>
                <a:gd name="connsiteY186" fmla="*/ 164440 h 455171"/>
                <a:gd name="connsiteX187" fmla="*/ 236667 w 524346"/>
                <a:gd name="connsiteY187" fmla="*/ 133695 h 455171"/>
                <a:gd name="connsiteX188" fmla="*/ 241527 w 524346"/>
                <a:gd name="connsiteY188" fmla="*/ 118130 h 455171"/>
                <a:gd name="connsiteX189" fmla="*/ 294021 w 524346"/>
                <a:gd name="connsiteY189" fmla="*/ 87196 h 455171"/>
                <a:gd name="connsiteX190" fmla="*/ 306317 w 524346"/>
                <a:gd name="connsiteY190" fmla="*/ 93149 h 455171"/>
                <a:gd name="connsiteX191" fmla="*/ 287852 w 524346"/>
                <a:gd name="connsiteY191" fmla="*/ 99794 h 455171"/>
                <a:gd name="connsiteX192" fmla="*/ 294021 w 524346"/>
                <a:gd name="connsiteY192" fmla="*/ 87196 h 455171"/>
                <a:gd name="connsiteX193" fmla="*/ 242084 w 524346"/>
                <a:gd name="connsiteY193" fmla="*/ 212 h 455171"/>
                <a:gd name="connsiteX194" fmla="*/ 244163 w 524346"/>
                <a:gd name="connsiteY194" fmla="*/ 16018 h 455171"/>
                <a:gd name="connsiteX195" fmla="*/ 242152 w 524346"/>
                <a:gd name="connsiteY195" fmla="*/ 31544 h 455171"/>
                <a:gd name="connsiteX196" fmla="*/ 255020 w 524346"/>
                <a:gd name="connsiteY196" fmla="*/ 27899 h 455171"/>
                <a:gd name="connsiteX197" fmla="*/ 287070 w 524346"/>
                <a:gd name="connsiteY197" fmla="*/ 34006 h 455171"/>
                <a:gd name="connsiteX198" fmla="*/ 290912 w 524346"/>
                <a:gd name="connsiteY198" fmla="*/ 36488 h 455171"/>
                <a:gd name="connsiteX199" fmla="*/ 300645 w 524346"/>
                <a:gd name="connsiteY199" fmla="*/ 23788 h 455171"/>
                <a:gd name="connsiteX200" fmla="*/ 316610 w 524346"/>
                <a:gd name="connsiteY200" fmla="*/ 11478 h 455171"/>
                <a:gd name="connsiteX201" fmla="*/ 320965 w 524346"/>
                <a:gd name="connsiteY201" fmla="*/ 16185 h 455171"/>
                <a:gd name="connsiteX202" fmla="*/ 308265 w 524346"/>
                <a:gd name="connsiteY202" fmla="*/ 32115 h 455171"/>
                <a:gd name="connsiteX203" fmla="*/ 299188 w 524346"/>
                <a:gd name="connsiteY203" fmla="*/ 41834 h 455171"/>
                <a:gd name="connsiteX204" fmla="*/ 318658 w 524346"/>
                <a:gd name="connsiteY204" fmla="*/ 54412 h 455171"/>
                <a:gd name="connsiteX205" fmla="*/ 323188 w 524346"/>
                <a:gd name="connsiteY205" fmla="*/ 61664 h 455171"/>
                <a:gd name="connsiteX206" fmla="*/ 339747 w 524346"/>
                <a:gd name="connsiteY206" fmla="*/ 52420 h 455171"/>
                <a:gd name="connsiteX207" fmla="*/ 362275 w 524346"/>
                <a:gd name="connsiteY207" fmla="*/ 41529 h 455171"/>
                <a:gd name="connsiteX208" fmla="*/ 367018 w 524346"/>
                <a:gd name="connsiteY208" fmla="*/ 50720 h 455171"/>
                <a:gd name="connsiteX209" fmla="*/ 327595 w 524346"/>
                <a:gd name="connsiteY209" fmla="*/ 68721 h 455171"/>
                <a:gd name="connsiteX210" fmla="*/ 346671 w 524346"/>
                <a:gd name="connsiteY210" fmla="*/ 99262 h 455171"/>
                <a:gd name="connsiteX211" fmla="*/ 347309 w 524346"/>
                <a:gd name="connsiteY211" fmla="*/ 101322 h 455171"/>
                <a:gd name="connsiteX212" fmla="*/ 368161 w 524346"/>
                <a:gd name="connsiteY212" fmla="*/ 103580 h 455171"/>
                <a:gd name="connsiteX213" fmla="*/ 387644 w 524346"/>
                <a:gd name="connsiteY213" fmla="*/ 111420 h 455171"/>
                <a:gd name="connsiteX214" fmla="*/ 386561 w 524346"/>
                <a:gd name="connsiteY214" fmla="*/ 114628 h 455171"/>
                <a:gd name="connsiteX215" fmla="*/ 364914 w 524346"/>
                <a:gd name="connsiteY215" fmla="*/ 113559 h 455171"/>
                <a:gd name="connsiteX216" fmla="*/ 350720 w 524346"/>
                <a:gd name="connsiteY216" fmla="*/ 112339 h 455171"/>
                <a:gd name="connsiteX217" fmla="*/ 361514 w 524346"/>
                <a:gd name="connsiteY217" fmla="*/ 147205 h 455171"/>
                <a:gd name="connsiteX218" fmla="*/ 363107 w 524346"/>
                <a:gd name="connsiteY218" fmla="*/ 146984 h 455171"/>
                <a:gd name="connsiteX219" fmla="*/ 406335 w 524346"/>
                <a:gd name="connsiteY219" fmla="*/ 151493 h 455171"/>
                <a:gd name="connsiteX220" fmla="*/ 382173 w 524346"/>
                <a:gd name="connsiteY220" fmla="*/ 158871 h 455171"/>
                <a:gd name="connsiteX221" fmla="*/ 366290 w 524346"/>
                <a:gd name="connsiteY221" fmla="*/ 158428 h 455171"/>
                <a:gd name="connsiteX222" fmla="*/ 383799 w 524346"/>
                <a:gd name="connsiteY222" fmla="*/ 191975 h 455171"/>
                <a:gd name="connsiteX223" fmla="*/ 385669 w 524346"/>
                <a:gd name="connsiteY223" fmla="*/ 193871 h 455171"/>
                <a:gd name="connsiteX224" fmla="*/ 401890 w 524346"/>
                <a:gd name="connsiteY224" fmla="*/ 190626 h 455171"/>
                <a:gd name="connsiteX225" fmla="*/ 424684 w 524346"/>
                <a:gd name="connsiteY225" fmla="*/ 190993 h 455171"/>
                <a:gd name="connsiteX226" fmla="*/ 425041 w 524346"/>
                <a:gd name="connsiteY226" fmla="*/ 195023 h 455171"/>
                <a:gd name="connsiteX227" fmla="*/ 405808 w 524346"/>
                <a:gd name="connsiteY227" fmla="*/ 199419 h 455171"/>
                <a:gd name="connsiteX228" fmla="*/ 393503 w 524346"/>
                <a:gd name="connsiteY228" fmla="*/ 201813 h 455171"/>
                <a:gd name="connsiteX229" fmla="*/ 416329 w 524346"/>
                <a:gd name="connsiteY229" fmla="*/ 224958 h 455171"/>
                <a:gd name="connsiteX230" fmla="*/ 442738 w 524346"/>
                <a:gd name="connsiteY230" fmla="*/ 219671 h 455171"/>
                <a:gd name="connsiteX231" fmla="*/ 456231 w 524346"/>
                <a:gd name="connsiteY231" fmla="*/ 211497 h 455171"/>
                <a:gd name="connsiteX232" fmla="*/ 458717 w 524346"/>
                <a:gd name="connsiteY232" fmla="*/ 212208 h 455171"/>
                <a:gd name="connsiteX233" fmla="*/ 450550 w 524346"/>
                <a:gd name="connsiteY233" fmla="*/ 227135 h 455171"/>
                <a:gd name="connsiteX234" fmla="*/ 433327 w 524346"/>
                <a:gd name="connsiteY234" fmla="*/ 232378 h 455171"/>
                <a:gd name="connsiteX235" fmla="*/ 424376 w 524346"/>
                <a:gd name="connsiteY235" fmla="*/ 233117 h 455171"/>
                <a:gd name="connsiteX236" fmla="*/ 430882 w 524346"/>
                <a:gd name="connsiteY236" fmla="*/ 239714 h 455171"/>
                <a:gd name="connsiteX237" fmla="*/ 445455 w 524346"/>
                <a:gd name="connsiteY237" fmla="*/ 255223 h 455171"/>
                <a:gd name="connsiteX238" fmla="*/ 465081 w 524346"/>
                <a:gd name="connsiteY238" fmla="*/ 248067 h 455171"/>
                <a:gd name="connsiteX239" fmla="*/ 486558 w 524346"/>
                <a:gd name="connsiteY239" fmla="*/ 246588 h 455171"/>
                <a:gd name="connsiteX240" fmla="*/ 486922 w 524346"/>
                <a:gd name="connsiteY240" fmla="*/ 250285 h 455171"/>
                <a:gd name="connsiteX241" fmla="*/ 466901 w 524346"/>
                <a:gd name="connsiteY241" fmla="*/ 258788 h 455171"/>
                <a:gd name="connsiteX242" fmla="*/ 452902 w 524346"/>
                <a:gd name="connsiteY242" fmla="*/ 263149 h 455171"/>
                <a:gd name="connsiteX243" fmla="*/ 454039 w 524346"/>
                <a:gd name="connsiteY243" fmla="*/ 264358 h 455171"/>
                <a:gd name="connsiteX244" fmla="*/ 472265 w 524346"/>
                <a:gd name="connsiteY244" fmla="*/ 293255 h 455171"/>
                <a:gd name="connsiteX245" fmla="*/ 477888 w 524346"/>
                <a:gd name="connsiteY245" fmla="*/ 317311 h 455171"/>
                <a:gd name="connsiteX246" fmla="*/ 478485 w 524346"/>
                <a:gd name="connsiteY246" fmla="*/ 317260 h 455171"/>
                <a:gd name="connsiteX247" fmla="*/ 489230 w 524346"/>
                <a:gd name="connsiteY247" fmla="*/ 314695 h 455171"/>
                <a:gd name="connsiteX248" fmla="*/ 495677 w 524346"/>
                <a:gd name="connsiteY248" fmla="*/ 308101 h 455171"/>
                <a:gd name="connsiteX249" fmla="*/ 519673 w 524346"/>
                <a:gd name="connsiteY249" fmla="*/ 296378 h 455171"/>
                <a:gd name="connsiteX250" fmla="*/ 520390 w 524346"/>
                <a:gd name="connsiteY250" fmla="*/ 305537 h 455171"/>
                <a:gd name="connsiteX251" fmla="*/ 495677 w 524346"/>
                <a:gd name="connsiteY251" fmla="*/ 321289 h 455171"/>
                <a:gd name="connsiteX252" fmla="*/ 486723 w 524346"/>
                <a:gd name="connsiteY252" fmla="*/ 326418 h 455171"/>
                <a:gd name="connsiteX253" fmla="*/ 479572 w 524346"/>
                <a:gd name="connsiteY253" fmla="*/ 324517 h 455171"/>
                <a:gd name="connsiteX254" fmla="*/ 483254 w 524346"/>
                <a:gd name="connsiteY254" fmla="*/ 340269 h 455171"/>
                <a:gd name="connsiteX255" fmla="*/ 482623 w 524346"/>
                <a:gd name="connsiteY255" fmla="*/ 343345 h 455171"/>
                <a:gd name="connsiteX256" fmla="*/ 495127 w 524346"/>
                <a:gd name="connsiteY256" fmla="*/ 345895 h 455171"/>
                <a:gd name="connsiteX257" fmla="*/ 518190 w 524346"/>
                <a:gd name="connsiteY257" fmla="*/ 339499 h 455171"/>
                <a:gd name="connsiteX258" fmla="*/ 522514 w 524346"/>
                <a:gd name="connsiteY258" fmla="*/ 346125 h 455171"/>
                <a:gd name="connsiteX259" fmla="*/ 494857 w 524346"/>
                <a:gd name="connsiteY259" fmla="*/ 356709 h 455171"/>
                <a:gd name="connsiteX260" fmla="*/ 481290 w 524346"/>
                <a:gd name="connsiteY260" fmla="*/ 349851 h 455171"/>
                <a:gd name="connsiteX261" fmla="*/ 478548 w 524346"/>
                <a:gd name="connsiteY261" fmla="*/ 363236 h 455171"/>
                <a:gd name="connsiteX262" fmla="*/ 464910 w 524346"/>
                <a:gd name="connsiteY262" fmla="*/ 381200 h 455171"/>
                <a:gd name="connsiteX263" fmla="*/ 468981 w 524346"/>
                <a:gd name="connsiteY263" fmla="*/ 384441 h 455171"/>
                <a:gd name="connsiteX264" fmla="*/ 491280 w 524346"/>
                <a:gd name="connsiteY264" fmla="*/ 396323 h 455171"/>
                <a:gd name="connsiteX265" fmla="*/ 489482 w 524346"/>
                <a:gd name="connsiteY265" fmla="*/ 404964 h 455171"/>
                <a:gd name="connsiteX266" fmla="*/ 465024 w 524346"/>
                <a:gd name="connsiteY266" fmla="*/ 393802 h 455171"/>
                <a:gd name="connsiteX267" fmla="*/ 456791 w 524346"/>
                <a:gd name="connsiteY267" fmla="*/ 386163 h 455171"/>
                <a:gd name="connsiteX268" fmla="*/ 439522 w 524346"/>
                <a:gd name="connsiteY268" fmla="*/ 395137 h 455171"/>
                <a:gd name="connsiteX269" fmla="*/ 432662 w 524346"/>
                <a:gd name="connsiteY269" fmla="*/ 395586 h 455171"/>
                <a:gd name="connsiteX270" fmla="*/ 436916 w 524346"/>
                <a:gd name="connsiteY270" fmla="*/ 403115 h 455171"/>
                <a:gd name="connsiteX271" fmla="*/ 437754 w 524346"/>
                <a:gd name="connsiteY271" fmla="*/ 424718 h 455171"/>
                <a:gd name="connsiteX272" fmla="*/ 431404 w 524346"/>
                <a:gd name="connsiteY272" fmla="*/ 424362 h 455171"/>
                <a:gd name="connsiteX273" fmla="*/ 428935 w 524346"/>
                <a:gd name="connsiteY273" fmla="*/ 403737 h 455171"/>
                <a:gd name="connsiteX274" fmla="*/ 426267 w 524346"/>
                <a:gd name="connsiteY274" fmla="*/ 396005 h 455171"/>
                <a:gd name="connsiteX275" fmla="*/ 415337 w 524346"/>
                <a:gd name="connsiteY275" fmla="*/ 396721 h 455171"/>
                <a:gd name="connsiteX276" fmla="*/ 388112 w 524346"/>
                <a:gd name="connsiteY276" fmla="*/ 393108 h 455171"/>
                <a:gd name="connsiteX277" fmla="*/ 388728 w 524346"/>
                <a:gd name="connsiteY277" fmla="*/ 406047 h 455171"/>
                <a:gd name="connsiteX278" fmla="*/ 397800 w 524346"/>
                <a:gd name="connsiteY278" fmla="*/ 420692 h 455171"/>
                <a:gd name="connsiteX279" fmla="*/ 392357 w 524346"/>
                <a:gd name="connsiteY279" fmla="*/ 433908 h 455171"/>
                <a:gd name="connsiteX280" fmla="*/ 389817 w 524346"/>
                <a:gd name="connsiteY280" fmla="*/ 431765 h 455171"/>
                <a:gd name="connsiteX281" fmla="*/ 381471 w 524346"/>
                <a:gd name="connsiteY281" fmla="*/ 418191 h 455171"/>
                <a:gd name="connsiteX282" fmla="*/ 377480 w 524346"/>
                <a:gd name="connsiteY282" fmla="*/ 408547 h 455171"/>
                <a:gd name="connsiteX283" fmla="*/ 380342 w 524346"/>
                <a:gd name="connsiteY283" fmla="*/ 392077 h 455171"/>
                <a:gd name="connsiteX284" fmla="*/ 364535 w 524346"/>
                <a:gd name="connsiteY284" fmla="*/ 389979 h 455171"/>
                <a:gd name="connsiteX285" fmla="*/ 341025 w 524346"/>
                <a:gd name="connsiteY285" fmla="*/ 397126 h 455171"/>
                <a:gd name="connsiteX286" fmla="*/ 339222 w 524346"/>
                <a:gd name="connsiteY286" fmla="*/ 398089 h 455171"/>
                <a:gd name="connsiteX287" fmla="*/ 347298 w 524346"/>
                <a:gd name="connsiteY287" fmla="*/ 413377 h 455171"/>
                <a:gd name="connsiteX288" fmla="*/ 352820 w 524346"/>
                <a:gd name="connsiteY288" fmla="*/ 432500 h 455171"/>
                <a:gd name="connsiteX289" fmla="*/ 349875 w 524346"/>
                <a:gd name="connsiteY289" fmla="*/ 433917 h 455171"/>
                <a:gd name="connsiteX290" fmla="*/ 339199 w 524346"/>
                <a:gd name="connsiteY290" fmla="*/ 416918 h 455171"/>
                <a:gd name="connsiteX291" fmla="*/ 333488 w 524346"/>
                <a:gd name="connsiteY291" fmla="*/ 401152 h 455171"/>
                <a:gd name="connsiteX292" fmla="*/ 318056 w 524346"/>
                <a:gd name="connsiteY292" fmla="*/ 409396 h 455171"/>
                <a:gd name="connsiteX293" fmla="*/ 290538 w 524346"/>
                <a:gd name="connsiteY293" fmla="*/ 416183 h 455171"/>
                <a:gd name="connsiteX294" fmla="*/ 282538 w 524346"/>
                <a:gd name="connsiteY294" fmla="*/ 415891 h 455171"/>
                <a:gd name="connsiteX295" fmla="*/ 275653 w 524346"/>
                <a:gd name="connsiteY295" fmla="*/ 438868 h 455171"/>
                <a:gd name="connsiteX296" fmla="*/ 261189 w 524346"/>
                <a:gd name="connsiteY296" fmla="*/ 454444 h 455171"/>
                <a:gd name="connsiteX297" fmla="*/ 260131 w 524346"/>
                <a:gd name="connsiteY297" fmla="*/ 451184 h 455171"/>
                <a:gd name="connsiteX298" fmla="*/ 265775 w 524346"/>
                <a:gd name="connsiteY298" fmla="*/ 440679 h 455171"/>
                <a:gd name="connsiteX299" fmla="*/ 269303 w 524346"/>
                <a:gd name="connsiteY299" fmla="*/ 430536 h 455171"/>
                <a:gd name="connsiteX300" fmla="*/ 275020 w 524346"/>
                <a:gd name="connsiteY300" fmla="*/ 415617 h 455171"/>
                <a:gd name="connsiteX301" fmla="*/ 262209 w 524346"/>
                <a:gd name="connsiteY301" fmla="*/ 415149 h 455171"/>
                <a:gd name="connsiteX302" fmla="*/ 229664 w 524346"/>
                <a:gd name="connsiteY302" fmla="*/ 398761 h 455171"/>
                <a:gd name="connsiteX303" fmla="*/ 228878 w 524346"/>
                <a:gd name="connsiteY303" fmla="*/ 397840 h 455171"/>
                <a:gd name="connsiteX304" fmla="*/ 214638 w 524346"/>
                <a:gd name="connsiteY304" fmla="*/ 419875 h 455171"/>
                <a:gd name="connsiteX305" fmla="*/ 194180 w 524346"/>
                <a:gd name="connsiteY305" fmla="*/ 425681 h 455171"/>
                <a:gd name="connsiteX306" fmla="*/ 195616 w 524346"/>
                <a:gd name="connsiteY306" fmla="*/ 421326 h 455171"/>
                <a:gd name="connsiteX307" fmla="*/ 211767 w 524346"/>
                <a:gd name="connsiteY307" fmla="*/ 406086 h 455171"/>
                <a:gd name="connsiteX308" fmla="*/ 223777 w 524346"/>
                <a:gd name="connsiteY308" fmla="*/ 391871 h 455171"/>
                <a:gd name="connsiteX309" fmla="*/ 207218 w 524346"/>
                <a:gd name="connsiteY309" fmla="*/ 372495 h 455171"/>
                <a:gd name="connsiteX310" fmla="*/ 203030 w 524346"/>
                <a:gd name="connsiteY310" fmla="*/ 367016 h 455171"/>
                <a:gd name="connsiteX311" fmla="*/ 179376 w 524346"/>
                <a:gd name="connsiteY311" fmla="*/ 383237 h 455171"/>
                <a:gd name="connsiteX312" fmla="*/ 161944 w 524346"/>
                <a:gd name="connsiteY312" fmla="*/ 391273 h 455171"/>
                <a:gd name="connsiteX313" fmla="*/ 159765 w 524346"/>
                <a:gd name="connsiteY313" fmla="*/ 387621 h 455171"/>
                <a:gd name="connsiteX314" fmla="*/ 178649 w 524346"/>
                <a:gd name="connsiteY314" fmla="*/ 367531 h 455171"/>
                <a:gd name="connsiteX315" fmla="*/ 197570 w 524346"/>
                <a:gd name="connsiteY315" fmla="*/ 359875 h 455171"/>
                <a:gd name="connsiteX316" fmla="*/ 186057 w 524346"/>
                <a:gd name="connsiteY316" fmla="*/ 344814 h 455171"/>
                <a:gd name="connsiteX317" fmla="*/ 163273 w 524346"/>
                <a:gd name="connsiteY317" fmla="*/ 328429 h 455171"/>
                <a:gd name="connsiteX318" fmla="*/ 142702 w 524346"/>
                <a:gd name="connsiteY318" fmla="*/ 342208 h 455171"/>
                <a:gd name="connsiteX319" fmla="*/ 118918 w 524346"/>
                <a:gd name="connsiteY319" fmla="*/ 355242 h 455171"/>
                <a:gd name="connsiteX320" fmla="*/ 116035 w 524346"/>
                <a:gd name="connsiteY320" fmla="*/ 350897 h 455171"/>
                <a:gd name="connsiteX321" fmla="*/ 138017 w 524346"/>
                <a:gd name="connsiteY321" fmla="*/ 332070 h 455171"/>
                <a:gd name="connsiteX322" fmla="*/ 154533 w 524346"/>
                <a:gd name="connsiteY322" fmla="*/ 322804 h 455171"/>
                <a:gd name="connsiteX323" fmla="*/ 94939 w 524346"/>
                <a:gd name="connsiteY323" fmla="*/ 293840 h 455171"/>
                <a:gd name="connsiteX324" fmla="*/ 87860 w 524346"/>
                <a:gd name="connsiteY324" fmla="*/ 288011 h 455171"/>
                <a:gd name="connsiteX325" fmla="*/ 81681 w 524346"/>
                <a:gd name="connsiteY325" fmla="*/ 294850 h 455171"/>
                <a:gd name="connsiteX326" fmla="*/ 41418 w 524346"/>
                <a:gd name="connsiteY326" fmla="*/ 312072 h 455171"/>
                <a:gd name="connsiteX327" fmla="*/ 42847 w 524346"/>
                <a:gd name="connsiteY327" fmla="*/ 308801 h 455171"/>
                <a:gd name="connsiteX328" fmla="*/ 55358 w 524346"/>
                <a:gd name="connsiteY328" fmla="*/ 302623 h 455171"/>
                <a:gd name="connsiteX329" fmla="*/ 64294 w 524346"/>
                <a:gd name="connsiteY329" fmla="*/ 295355 h 455171"/>
                <a:gd name="connsiteX330" fmla="*/ 80220 w 524346"/>
                <a:gd name="connsiteY330" fmla="*/ 281721 h 455171"/>
                <a:gd name="connsiteX331" fmla="*/ 68592 w 524346"/>
                <a:gd name="connsiteY331" fmla="*/ 272148 h 455171"/>
                <a:gd name="connsiteX332" fmla="*/ 60776 w 524346"/>
                <a:gd name="connsiteY332" fmla="*/ 260469 h 455171"/>
                <a:gd name="connsiteX333" fmla="*/ 49715 w 524346"/>
                <a:gd name="connsiteY333" fmla="*/ 269603 h 455171"/>
                <a:gd name="connsiteX334" fmla="*/ 35986 w 524346"/>
                <a:gd name="connsiteY334" fmla="*/ 274757 h 455171"/>
                <a:gd name="connsiteX335" fmla="*/ 16016 w 524346"/>
                <a:gd name="connsiteY335" fmla="*/ 266658 h 455171"/>
                <a:gd name="connsiteX336" fmla="*/ 18512 w 524346"/>
                <a:gd name="connsiteY336" fmla="*/ 262977 h 455171"/>
                <a:gd name="connsiteX337" fmla="*/ 37412 w 524346"/>
                <a:gd name="connsiteY337" fmla="*/ 262609 h 455171"/>
                <a:gd name="connsiteX338" fmla="*/ 55843 w 524346"/>
                <a:gd name="connsiteY338" fmla="*/ 253096 h 455171"/>
                <a:gd name="connsiteX339" fmla="*/ 49271 w 524346"/>
                <a:gd name="connsiteY339" fmla="*/ 243275 h 455171"/>
                <a:gd name="connsiteX340" fmla="*/ 44070 w 524346"/>
                <a:gd name="connsiteY340" fmla="*/ 212964 h 455171"/>
                <a:gd name="connsiteX341" fmla="*/ 18672 w 524346"/>
                <a:gd name="connsiteY341" fmla="*/ 208123 h 455171"/>
                <a:gd name="connsiteX342" fmla="*/ 140 w 524346"/>
                <a:gd name="connsiteY342" fmla="*/ 185840 h 455171"/>
                <a:gd name="connsiteX343" fmla="*/ 3348 w 524346"/>
                <a:gd name="connsiteY343" fmla="*/ 183658 h 455171"/>
                <a:gd name="connsiteX344" fmla="*/ 22859 w 524346"/>
                <a:gd name="connsiteY344" fmla="*/ 199301 h 455171"/>
                <a:gd name="connsiteX345" fmla="*/ 42739 w 524346"/>
                <a:gd name="connsiteY345" fmla="*/ 205211 h 455171"/>
                <a:gd name="connsiteX346" fmla="*/ 41119 w 524346"/>
                <a:gd name="connsiteY346" fmla="*/ 195767 h 455171"/>
                <a:gd name="connsiteX347" fmla="*/ 50806 w 524346"/>
                <a:gd name="connsiteY347" fmla="*/ 173133 h 455171"/>
                <a:gd name="connsiteX348" fmla="*/ 34125 w 524346"/>
                <a:gd name="connsiteY348" fmla="*/ 158282 h 455171"/>
                <a:gd name="connsiteX349" fmla="*/ 23240 w 524346"/>
                <a:gd name="connsiteY349" fmla="*/ 144545 h 455171"/>
                <a:gd name="connsiteX350" fmla="*/ 25780 w 524346"/>
                <a:gd name="connsiteY350" fmla="*/ 141291 h 455171"/>
                <a:gd name="connsiteX351" fmla="*/ 40294 w 524346"/>
                <a:gd name="connsiteY351" fmla="*/ 151052 h 455171"/>
                <a:gd name="connsiteX352" fmla="*/ 54567 w 524346"/>
                <a:gd name="connsiteY352" fmla="*/ 164345 h 455171"/>
                <a:gd name="connsiteX353" fmla="*/ 59720 w 524346"/>
                <a:gd name="connsiteY353" fmla="*/ 152304 h 455171"/>
                <a:gd name="connsiteX354" fmla="*/ 85616 w 524346"/>
                <a:gd name="connsiteY354" fmla="*/ 133022 h 455171"/>
                <a:gd name="connsiteX355" fmla="*/ 86785 w 524346"/>
                <a:gd name="connsiteY355" fmla="*/ 132554 h 455171"/>
                <a:gd name="connsiteX356" fmla="*/ 74307 w 524346"/>
                <a:gd name="connsiteY356" fmla="*/ 121006 h 455171"/>
                <a:gd name="connsiteX357" fmla="*/ 76513 w 524346"/>
                <a:gd name="connsiteY357" fmla="*/ 94395 h 455171"/>
                <a:gd name="connsiteX358" fmla="*/ 79822 w 524346"/>
                <a:gd name="connsiteY358" fmla="*/ 95489 h 455171"/>
                <a:gd name="connsiteX359" fmla="*/ 84233 w 524346"/>
                <a:gd name="connsiteY359" fmla="*/ 116267 h 455171"/>
                <a:gd name="connsiteX360" fmla="*/ 94521 w 524346"/>
                <a:gd name="connsiteY360" fmla="*/ 129454 h 455171"/>
                <a:gd name="connsiteX361" fmla="*/ 115566 w 524346"/>
                <a:gd name="connsiteY361" fmla="*/ 121022 h 455171"/>
                <a:gd name="connsiteX362" fmla="*/ 122097 w 524346"/>
                <a:gd name="connsiteY362" fmla="*/ 117874 h 455171"/>
                <a:gd name="connsiteX363" fmla="*/ 117517 w 524346"/>
                <a:gd name="connsiteY363" fmla="*/ 110640 h 455171"/>
                <a:gd name="connsiteX364" fmla="*/ 112498 w 524346"/>
                <a:gd name="connsiteY364" fmla="*/ 100383 h 455171"/>
                <a:gd name="connsiteX365" fmla="*/ 114649 w 524346"/>
                <a:gd name="connsiteY365" fmla="*/ 98185 h 455171"/>
                <a:gd name="connsiteX366" fmla="*/ 127016 w 524346"/>
                <a:gd name="connsiteY366" fmla="*/ 105237 h 455171"/>
                <a:gd name="connsiteX367" fmla="*/ 130362 w 524346"/>
                <a:gd name="connsiteY367" fmla="*/ 113889 h 455171"/>
                <a:gd name="connsiteX368" fmla="*/ 151372 w 524346"/>
                <a:gd name="connsiteY368" fmla="*/ 103762 h 455171"/>
                <a:gd name="connsiteX369" fmla="*/ 168988 w 524346"/>
                <a:gd name="connsiteY369" fmla="*/ 87995 h 455171"/>
                <a:gd name="connsiteX370" fmla="*/ 167703 w 524346"/>
                <a:gd name="connsiteY370" fmla="*/ 86258 h 455171"/>
                <a:gd name="connsiteX371" fmla="*/ 158531 w 524346"/>
                <a:gd name="connsiteY371" fmla="*/ 79814 h 455171"/>
                <a:gd name="connsiteX372" fmla="*/ 150770 w 524346"/>
                <a:gd name="connsiteY372" fmla="*/ 64422 h 455171"/>
                <a:gd name="connsiteX373" fmla="*/ 153592 w 524346"/>
                <a:gd name="connsiteY373" fmla="*/ 62632 h 455171"/>
                <a:gd name="connsiteX374" fmla="*/ 173921 w 524346"/>
                <a:gd name="connsiteY374" fmla="*/ 73416 h 455171"/>
                <a:gd name="connsiteX375" fmla="*/ 178805 w 524346"/>
                <a:gd name="connsiteY375" fmla="*/ 79209 h 455171"/>
                <a:gd name="connsiteX376" fmla="*/ 178872 w 524346"/>
                <a:gd name="connsiteY376" fmla="*/ 79148 h 455171"/>
                <a:gd name="connsiteX377" fmla="*/ 178925 w 524346"/>
                <a:gd name="connsiteY377" fmla="*/ 79352 h 455171"/>
                <a:gd name="connsiteX378" fmla="*/ 181423 w 524346"/>
                <a:gd name="connsiteY378" fmla="*/ 82315 h 455171"/>
                <a:gd name="connsiteX379" fmla="*/ 181898 w 524346"/>
                <a:gd name="connsiteY379" fmla="*/ 85837 h 455171"/>
                <a:gd name="connsiteX380" fmla="*/ 186331 w 524346"/>
                <a:gd name="connsiteY380" fmla="*/ 86017 h 455171"/>
                <a:gd name="connsiteX381" fmla="*/ 182677 w 524346"/>
                <a:gd name="connsiteY381" fmla="*/ 91610 h 455171"/>
                <a:gd name="connsiteX382" fmla="*/ 182873 w 524346"/>
                <a:gd name="connsiteY382" fmla="*/ 93059 h 455171"/>
                <a:gd name="connsiteX383" fmla="*/ 181555 w 524346"/>
                <a:gd name="connsiteY383" fmla="*/ 93327 h 455171"/>
                <a:gd name="connsiteX384" fmla="*/ 166279 w 524346"/>
                <a:gd name="connsiteY384" fmla="*/ 116707 h 455171"/>
                <a:gd name="connsiteX385" fmla="*/ 127816 w 524346"/>
                <a:gd name="connsiteY385" fmla="*/ 135404 h 455171"/>
                <a:gd name="connsiteX386" fmla="*/ 58278 w 524346"/>
                <a:gd name="connsiteY386" fmla="*/ 225656 h 455171"/>
                <a:gd name="connsiteX387" fmla="*/ 121331 w 524346"/>
                <a:gd name="connsiteY387" fmla="*/ 292177 h 455171"/>
                <a:gd name="connsiteX388" fmla="*/ 211767 w 524346"/>
                <a:gd name="connsiteY388" fmla="*/ 346112 h 455171"/>
                <a:gd name="connsiteX389" fmla="*/ 287070 w 524346"/>
                <a:gd name="connsiteY389" fmla="*/ 399328 h 455171"/>
                <a:gd name="connsiteX390" fmla="*/ 349762 w 524346"/>
                <a:gd name="connsiteY390" fmla="*/ 367326 h 455171"/>
                <a:gd name="connsiteX391" fmla="*/ 406690 w 524346"/>
                <a:gd name="connsiteY391" fmla="*/ 377754 h 455171"/>
                <a:gd name="connsiteX392" fmla="*/ 395520 w 524346"/>
                <a:gd name="connsiteY392" fmla="*/ 237522 h 455171"/>
                <a:gd name="connsiteX393" fmla="*/ 353365 w 524346"/>
                <a:gd name="connsiteY393" fmla="*/ 193295 h 455171"/>
                <a:gd name="connsiteX394" fmla="*/ 333188 w 524346"/>
                <a:gd name="connsiteY394" fmla="*/ 122460 h 455171"/>
                <a:gd name="connsiteX395" fmla="*/ 270496 w 524346"/>
                <a:gd name="connsiteY395" fmla="*/ 51984 h 455171"/>
                <a:gd name="connsiteX396" fmla="*/ 189428 w 524346"/>
                <a:gd name="connsiteY396" fmla="*/ 86143 h 455171"/>
                <a:gd name="connsiteX397" fmla="*/ 186331 w 524346"/>
                <a:gd name="connsiteY397" fmla="*/ 86017 h 455171"/>
                <a:gd name="connsiteX398" fmla="*/ 189068 w 524346"/>
                <a:gd name="connsiteY398" fmla="*/ 81829 h 455171"/>
                <a:gd name="connsiteX399" fmla="*/ 181502 w 524346"/>
                <a:gd name="connsiteY399" fmla="*/ 76795 h 455171"/>
                <a:gd name="connsiteX400" fmla="*/ 178872 w 524346"/>
                <a:gd name="connsiteY400" fmla="*/ 79148 h 455171"/>
                <a:gd name="connsiteX401" fmla="*/ 178259 w 524346"/>
                <a:gd name="connsiteY401" fmla="*/ 76795 h 455171"/>
                <a:gd name="connsiteX402" fmla="*/ 192593 w 524346"/>
                <a:gd name="connsiteY402" fmla="*/ 60372 h 455171"/>
                <a:gd name="connsiteX403" fmla="*/ 181254 w 524346"/>
                <a:gd name="connsiteY403" fmla="*/ 47845 h 455171"/>
                <a:gd name="connsiteX404" fmla="*/ 175493 w 524346"/>
                <a:gd name="connsiteY404" fmla="*/ 32331 h 455171"/>
                <a:gd name="connsiteX405" fmla="*/ 178734 w 524346"/>
                <a:gd name="connsiteY405" fmla="*/ 30527 h 455171"/>
                <a:gd name="connsiteX406" fmla="*/ 190256 w 524346"/>
                <a:gd name="connsiteY406" fmla="*/ 41711 h 455171"/>
                <a:gd name="connsiteX407" fmla="*/ 199701 w 524346"/>
                <a:gd name="connsiteY407" fmla="*/ 52228 h 455171"/>
                <a:gd name="connsiteX408" fmla="*/ 209743 w 524346"/>
                <a:gd name="connsiteY408" fmla="*/ 40723 h 455171"/>
                <a:gd name="connsiteX409" fmla="*/ 230692 w 524346"/>
                <a:gd name="connsiteY409" fmla="*/ 34790 h 455171"/>
                <a:gd name="connsiteX410" fmla="*/ 233425 w 524346"/>
                <a:gd name="connsiteY410" fmla="*/ 12425 h 455171"/>
                <a:gd name="connsiteX411" fmla="*/ 242084 w 524346"/>
                <a:gd name="connsiteY411" fmla="*/ 212 h 455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Lst>
              <a:rect l="l" t="t" r="r" b="b"/>
              <a:pathLst>
                <a:path w="524346" h="455171">
                  <a:moveTo>
                    <a:pt x="288857" y="350823"/>
                  </a:moveTo>
                  <a:cubicBezTo>
                    <a:pt x="291284" y="350011"/>
                    <a:pt x="294215" y="350733"/>
                    <a:pt x="295314" y="353800"/>
                  </a:cubicBezTo>
                  <a:cubicBezTo>
                    <a:pt x="297512" y="359933"/>
                    <a:pt x="287987" y="363180"/>
                    <a:pt x="285422" y="357047"/>
                  </a:cubicBezTo>
                  <a:cubicBezTo>
                    <a:pt x="284506" y="353980"/>
                    <a:pt x="286430" y="351635"/>
                    <a:pt x="288857" y="350823"/>
                  </a:cubicBezTo>
                  <a:close/>
                  <a:moveTo>
                    <a:pt x="337501" y="317595"/>
                  </a:moveTo>
                  <a:cubicBezTo>
                    <a:pt x="341014" y="316313"/>
                    <a:pt x="345284" y="317321"/>
                    <a:pt x="346707" y="321900"/>
                  </a:cubicBezTo>
                  <a:cubicBezTo>
                    <a:pt x="349909" y="331425"/>
                    <a:pt x="336033" y="336188"/>
                    <a:pt x="332831" y="327029"/>
                  </a:cubicBezTo>
                  <a:cubicBezTo>
                    <a:pt x="331230" y="322450"/>
                    <a:pt x="333987" y="318878"/>
                    <a:pt x="337501" y="317595"/>
                  </a:cubicBezTo>
                  <a:close/>
                  <a:moveTo>
                    <a:pt x="292505" y="311505"/>
                  </a:moveTo>
                  <a:cubicBezTo>
                    <a:pt x="296168" y="311154"/>
                    <a:pt x="299099" y="315710"/>
                    <a:pt x="297267" y="318865"/>
                  </a:cubicBezTo>
                  <a:cubicBezTo>
                    <a:pt x="293970" y="324122"/>
                    <a:pt x="288475" y="326575"/>
                    <a:pt x="282980" y="329730"/>
                  </a:cubicBezTo>
                  <a:cubicBezTo>
                    <a:pt x="277851" y="332534"/>
                    <a:pt x="272722" y="336038"/>
                    <a:pt x="266860" y="337090"/>
                  </a:cubicBezTo>
                  <a:cubicBezTo>
                    <a:pt x="262464" y="337791"/>
                    <a:pt x="261365" y="332884"/>
                    <a:pt x="263197" y="330080"/>
                  </a:cubicBezTo>
                  <a:cubicBezTo>
                    <a:pt x="266494" y="325524"/>
                    <a:pt x="272356" y="322370"/>
                    <a:pt x="277118" y="319215"/>
                  </a:cubicBezTo>
                  <a:cubicBezTo>
                    <a:pt x="281881" y="316061"/>
                    <a:pt x="286643" y="312556"/>
                    <a:pt x="292505" y="311505"/>
                  </a:cubicBezTo>
                  <a:close/>
                  <a:moveTo>
                    <a:pt x="214779" y="294521"/>
                  </a:moveTo>
                  <a:cubicBezTo>
                    <a:pt x="218808" y="293088"/>
                    <a:pt x="223754" y="294290"/>
                    <a:pt x="225586" y="299650"/>
                  </a:cubicBezTo>
                  <a:cubicBezTo>
                    <a:pt x="229249" y="310001"/>
                    <a:pt x="213130" y="315547"/>
                    <a:pt x="209467" y="305195"/>
                  </a:cubicBezTo>
                  <a:cubicBezTo>
                    <a:pt x="207635" y="300020"/>
                    <a:pt x="210749" y="295953"/>
                    <a:pt x="214779" y="294521"/>
                  </a:cubicBezTo>
                  <a:close/>
                  <a:moveTo>
                    <a:pt x="397071" y="286840"/>
                  </a:moveTo>
                  <a:cubicBezTo>
                    <a:pt x="400479" y="286613"/>
                    <a:pt x="404103" y="288698"/>
                    <a:pt x="404448" y="293229"/>
                  </a:cubicBezTo>
                  <a:cubicBezTo>
                    <a:pt x="405483" y="303379"/>
                    <a:pt x="404793" y="313529"/>
                    <a:pt x="404103" y="323679"/>
                  </a:cubicBezTo>
                  <a:cubicBezTo>
                    <a:pt x="403758" y="329842"/>
                    <a:pt x="394785" y="328754"/>
                    <a:pt x="394095" y="322954"/>
                  </a:cubicBezTo>
                  <a:cubicBezTo>
                    <a:pt x="393404" y="313529"/>
                    <a:pt x="391679" y="303741"/>
                    <a:pt x="390989" y="294316"/>
                  </a:cubicBezTo>
                  <a:cubicBezTo>
                    <a:pt x="390471" y="289604"/>
                    <a:pt x="393663" y="287066"/>
                    <a:pt x="397071" y="286840"/>
                  </a:cubicBezTo>
                  <a:close/>
                  <a:moveTo>
                    <a:pt x="356751" y="263057"/>
                  </a:moveTo>
                  <a:cubicBezTo>
                    <a:pt x="361060" y="261520"/>
                    <a:pt x="366322" y="262786"/>
                    <a:pt x="368136" y="268392"/>
                  </a:cubicBezTo>
                  <a:cubicBezTo>
                    <a:pt x="372127" y="279243"/>
                    <a:pt x="354710" y="285393"/>
                    <a:pt x="351082" y="274541"/>
                  </a:cubicBezTo>
                  <a:cubicBezTo>
                    <a:pt x="349086" y="268935"/>
                    <a:pt x="352442" y="264594"/>
                    <a:pt x="356751" y="263057"/>
                  </a:cubicBezTo>
                  <a:close/>
                  <a:moveTo>
                    <a:pt x="258724" y="254412"/>
                  </a:moveTo>
                  <a:cubicBezTo>
                    <a:pt x="262550" y="253142"/>
                    <a:pt x="267195" y="254321"/>
                    <a:pt x="268835" y="259401"/>
                  </a:cubicBezTo>
                  <a:cubicBezTo>
                    <a:pt x="272114" y="269198"/>
                    <a:pt x="256811" y="274278"/>
                    <a:pt x="253532" y="264118"/>
                  </a:cubicBezTo>
                  <a:cubicBezTo>
                    <a:pt x="251893" y="259401"/>
                    <a:pt x="254899" y="255682"/>
                    <a:pt x="258724" y="254412"/>
                  </a:cubicBezTo>
                  <a:close/>
                  <a:moveTo>
                    <a:pt x="152436" y="247547"/>
                  </a:moveTo>
                  <a:lnTo>
                    <a:pt x="153132" y="248139"/>
                  </a:lnTo>
                  <a:lnTo>
                    <a:pt x="154901" y="248257"/>
                  </a:lnTo>
                  <a:close/>
                  <a:moveTo>
                    <a:pt x="155245" y="238117"/>
                  </a:moveTo>
                  <a:lnTo>
                    <a:pt x="156170" y="238141"/>
                  </a:lnTo>
                  <a:lnTo>
                    <a:pt x="156451" y="239802"/>
                  </a:lnTo>
                  <a:lnTo>
                    <a:pt x="155680" y="240563"/>
                  </a:lnTo>
                  <a:lnTo>
                    <a:pt x="155106" y="239349"/>
                  </a:lnTo>
                  <a:close/>
                  <a:moveTo>
                    <a:pt x="321782" y="236024"/>
                  </a:moveTo>
                  <a:cubicBezTo>
                    <a:pt x="326154" y="234532"/>
                    <a:pt x="331491" y="235798"/>
                    <a:pt x="333516" y="241404"/>
                  </a:cubicBezTo>
                  <a:cubicBezTo>
                    <a:pt x="337197" y="252255"/>
                    <a:pt x="319896" y="258405"/>
                    <a:pt x="315846" y="247192"/>
                  </a:cubicBezTo>
                  <a:cubicBezTo>
                    <a:pt x="314006" y="241766"/>
                    <a:pt x="317411" y="237516"/>
                    <a:pt x="321782" y="236024"/>
                  </a:cubicBezTo>
                  <a:close/>
                  <a:moveTo>
                    <a:pt x="181471" y="234459"/>
                  </a:moveTo>
                  <a:lnTo>
                    <a:pt x="175763" y="244243"/>
                  </a:lnTo>
                  <a:lnTo>
                    <a:pt x="166917" y="249056"/>
                  </a:lnTo>
                  <a:lnTo>
                    <a:pt x="169142" y="249204"/>
                  </a:lnTo>
                  <a:cubicBezTo>
                    <a:pt x="173508" y="248166"/>
                    <a:pt x="176936" y="245866"/>
                    <a:pt x="179523" y="242698"/>
                  </a:cubicBezTo>
                  <a:close/>
                  <a:moveTo>
                    <a:pt x="181991" y="219299"/>
                  </a:moveTo>
                  <a:cubicBezTo>
                    <a:pt x="180892" y="222191"/>
                    <a:pt x="180159" y="225445"/>
                    <a:pt x="179060" y="228337"/>
                  </a:cubicBezTo>
                  <a:lnTo>
                    <a:pt x="182318" y="225122"/>
                  </a:lnTo>
                  <a:lnTo>
                    <a:pt x="182580" y="229772"/>
                  </a:lnTo>
                  <a:lnTo>
                    <a:pt x="184095" y="223369"/>
                  </a:lnTo>
                  <a:lnTo>
                    <a:pt x="182318" y="225122"/>
                  </a:lnTo>
                  <a:close/>
                  <a:moveTo>
                    <a:pt x="174379" y="219047"/>
                  </a:moveTo>
                  <a:lnTo>
                    <a:pt x="174109" y="219556"/>
                  </a:lnTo>
                  <a:lnTo>
                    <a:pt x="173948" y="219511"/>
                  </a:lnTo>
                  <a:close/>
                  <a:moveTo>
                    <a:pt x="174723" y="218398"/>
                  </a:moveTo>
                  <a:lnTo>
                    <a:pt x="174829" y="218563"/>
                  </a:lnTo>
                  <a:lnTo>
                    <a:pt x="174379" y="219047"/>
                  </a:lnTo>
                  <a:close/>
                  <a:moveTo>
                    <a:pt x="171824" y="216464"/>
                  </a:moveTo>
                  <a:lnTo>
                    <a:pt x="173198" y="219299"/>
                  </a:lnTo>
                  <a:lnTo>
                    <a:pt x="173948" y="219511"/>
                  </a:lnTo>
                  <a:lnTo>
                    <a:pt x="172466" y="221107"/>
                  </a:lnTo>
                  <a:close/>
                  <a:moveTo>
                    <a:pt x="251886" y="213736"/>
                  </a:moveTo>
                  <a:cubicBezTo>
                    <a:pt x="256212" y="212271"/>
                    <a:pt x="261457" y="213645"/>
                    <a:pt x="263298" y="219323"/>
                  </a:cubicBezTo>
                  <a:cubicBezTo>
                    <a:pt x="267347" y="230313"/>
                    <a:pt x="250046" y="236175"/>
                    <a:pt x="245996" y="225185"/>
                  </a:cubicBezTo>
                  <a:cubicBezTo>
                    <a:pt x="244156" y="219506"/>
                    <a:pt x="247561" y="215202"/>
                    <a:pt x="251886" y="213736"/>
                  </a:cubicBezTo>
                  <a:close/>
                  <a:moveTo>
                    <a:pt x="88768" y="197055"/>
                  </a:moveTo>
                  <a:cubicBezTo>
                    <a:pt x="92561" y="195758"/>
                    <a:pt x="97147" y="196921"/>
                    <a:pt x="98734" y="201750"/>
                  </a:cubicBezTo>
                  <a:cubicBezTo>
                    <a:pt x="102262" y="212125"/>
                    <a:pt x="87093" y="217134"/>
                    <a:pt x="83565" y="207117"/>
                  </a:cubicBezTo>
                  <a:cubicBezTo>
                    <a:pt x="81977" y="202108"/>
                    <a:pt x="84976" y="198352"/>
                    <a:pt x="88768" y="197055"/>
                  </a:cubicBezTo>
                  <a:close/>
                  <a:moveTo>
                    <a:pt x="148799" y="188447"/>
                  </a:moveTo>
                  <a:lnTo>
                    <a:pt x="144800" y="192037"/>
                  </a:lnTo>
                  <a:cubicBezTo>
                    <a:pt x="139908" y="196242"/>
                    <a:pt x="135561" y="200895"/>
                    <a:pt x="133206" y="208053"/>
                  </a:cubicBezTo>
                  <a:cubicBezTo>
                    <a:pt x="130489" y="216464"/>
                    <a:pt x="131123" y="225144"/>
                    <a:pt x="134610" y="232391"/>
                  </a:cubicBezTo>
                  <a:lnTo>
                    <a:pt x="147598" y="243434"/>
                  </a:lnTo>
                  <a:lnTo>
                    <a:pt x="147187" y="242797"/>
                  </a:lnTo>
                  <a:cubicBezTo>
                    <a:pt x="147187" y="242074"/>
                    <a:pt x="146821" y="241351"/>
                    <a:pt x="146821" y="240628"/>
                  </a:cubicBezTo>
                  <a:lnTo>
                    <a:pt x="147140" y="235281"/>
                  </a:lnTo>
                  <a:lnTo>
                    <a:pt x="150485" y="239182"/>
                  </a:lnTo>
                  <a:cubicBezTo>
                    <a:pt x="150118" y="236652"/>
                    <a:pt x="150118" y="234121"/>
                    <a:pt x="149752" y="231952"/>
                  </a:cubicBezTo>
                  <a:cubicBezTo>
                    <a:pt x="149019" y="232675"/>
                    <a:pt x="148286" y="233760"/>
                    <a:pt x="147187" y="234483"/>
                  </a:cubicBezTo>
                  <a:lnTo>
                    <a:pt x="147140" y="235281"/>
                  </a:lnTo>
                  <a:lnTo>
                    <a:pt x="146455" y="234483"/>
                  </a:lnTo>
                  <a:cubicBezTo>
                    <a:pt x="144623" y="232675"/>
                    <a:pt x="145356" y="228699"/>
                    <a:pt x="147554" y="227253"/>
                  </a:cubicBezTo>
                  <a:cubicBezTo>
                    <a:pt x="157445" y="222191"/>
                    <a:pt x="157079" y="219661"/>
                    <a:pt x="148286" y="213877"/>
                  </a:cubicBezTo>
                  <a:cubicBezTo>
                    <a:pt x="146821" y="212792"/>
                    <a:pt x="146088" y="210623"/>
                    <a:pt x="146455" y="209177"/>
                  </a:cubicBezTo>
                  <a:cubicBezTo>
                    <a:pt x="147187" y="207008"/>
                    <a:pt x="147554" y="205200"/>
                    <a:pt x="148653" y="203031"/>
                  </a:cubicBezTo>
                  <a:cubicBezTo>
                    <a:pt x="149019" y="204477"/>
                    <a:pt x="149019" y="206285"/>
                    <a:pt x="149019" y="207731"/>
                  </a:cubicBezTo>
                  <a:lnTo>
                    <a:pt x="148846" y="202258"/>
                  </a:lnTo>
                  <a:lnTo>
                    <a:pt x="149019" y="202670"/>
                  </a:lnTo>
                  <a:lnTo>
                    <a:pt x="148653" y="196163"/>
                  </a:lnTo>
                  <a:lnTo>
                    <a:pt x="148846" y="202258"/>
                  </a:lnTo>
                  <a:lnTo>
                    <a:pt x="145310" y="193858"/>
                  </a:lnTo>
                  <a:close/>
                  <a:moveTo>
                    <a:pt x="220427" y="182920"/>
                  </a:moveTo>
                  <a:cubicBezTo>
                    <a:pt x="225623" y="181199"/>
                    <a:pt x="231968" y="182739"/>
                    <a:pt x="234358" y="189262"/>
                  </a:cubicBezTo>
                  <a:cubicBezTo>
                    <a:pt x="238772" y="202307"/>
                    <a:pt x="218174" y="209192"/>
                    <a:pt x="213392" y="196147"/>
                  </a:cubicBezTo>
                  <a:cubicBezTo>
                    <a:pt x="211185" y="189624"/>
                    <a:pt x="215231" y="184641"/>
                    <a:pt x="220427" y="182920"/>
                  </a:cubicBezTo>
                  <a:close/>
                  <a:moveTo>
                    <a:pt x="263726" y="174509"/>
                  </a:moveTo>
                  <a:cubicBezTo>
                    <a:pt x="268342" y="172894"/>
                    <a:pt x="274024" y="174371"/>
                    <a:pt x="276154" y="180462"/>
                  </a:cubicBezTo>
                  <a:cubicBezTo>
                    <a:pt x="280060" y="193015"/>
                    <a:pt x="261595" y="199660"/>
                    <a:pt x="257689" y="187108"/>
                  </a:cubicBezTo>
                  <a:cubicBezTo>
                    <a:pt x="255559" y="180831"/>
                    <a:pt x="259110" y="176124"/>
                    <a:pt x="263726" y="174509"/>
                  </a:cubicBezTo>
                  <a:close/>
                  <a:moveTo>
                    <a:pt x="157117" y="171188"/>
                  </a:moveTo>
                  <a:lnTo>
                    <a:pt x="158305" y="174707"/>
                  </a:lnTo>
                  <a:lnTo>
                    <a:pt x="156031" y="174767"/>
                  </a:lnTo>
                  <a:cubicBezTo>
                    <a:pt x="154581" y="175125"/>
                    <a:pt x="154944" y="176915"/>
                    <a:pt x="156393" y="176915"/>
                  </a:cubicBezTo>
                  <a:lnTo>
                    <a:pt x="159254" y="177519"/>
                  </a:lnTo>
                  <a:lnTo>
                    <a:pt x="159654" y="178704"/>
                  </a:lnTo>
                  <a:lnTo>
                    <a:pt x="150857" y="186600"/>
                  </a:lnTo>
                  <a:lnTo>
                    <a:pt x="159369" y="188887"/>
                  </a:lnTo>
                  <a:lnTo>
                    <a:pt x="157077" y="194785"/>
                  </a:lnTo>
                  <a:lnTo>
                    <a:pt x="153782" y="198332"/>
                  </a:lnTo>
                  <a:cubicBezTo>
                    <a:pt x="154514" y="197970"/>
                    <a:pt x="155247" y="197970"/>
                    <a:pt x="155980" y="197609"/>
                  </a:cubicBezTo>
                  <a:lnTo>
                    <a:pt x="157077" y="194785"/>
                  </a:lnTo>
                  <a:lnTo>
                    <a:pt x="157812" y="193994"/>
                  </a:lnTo>
                  <a:cubicBezTo>
                    <a:pt x="158178" y="193994"/>
                    <a:pt x="158178" y="193994"/>
                    <a:pt x="158544" y="194355"/>
                  </a:cubicBezTo>
                  <a:cubicBezTo>
                    <a:pt x="160926" y="196163"/>
                    <a:pt x="161200" y="198693"/>
                    <a:pt x="160239" y="200862"/>
                  </a:cubicBezTo>
                  <a:lnTo>
                    <a:pt x="157261" y="203119"/>
                  </a:lnTo>
                  <a:lnTo>
                    <a:pt x="156713" y="201224"/>
                  </a:lnTo>
                  <a:cubicBezTo>
                    <a:pt x="156346" y="200501"/>
                    <a:pt x="155980" y="200139"/>
                    <a:pt x="155980" y="199416"/>
                  </a:cubicBezTo>
                  <a:cubicBezTo>
                    <a:pt x="154514" y="201585"/>
                    <a:pt x="153049" y="203754"/>
                    <a:pt x="151584" y="205562"/>
                  </a:cubicBezTo>
                  <a:cubicBezTo>
                    <a:pt x="152683" y="205562"/>
                    <a:pt x="153415" y="205562"/>
                    <a:pt x="154514" y="205200"/>
                  </a:cubicBezTo>
                  <a:lnTo>
                    <a:pt x="157261" y="203119"/>
                  </a:lnTo>
                  <a:lnTo>
                    <a:pt x="158178" y="206285"/>
                  </a:lnTo>
                  <a:lnTo>
                    <a:pt x="157411" y="208429"/>
                  </a:lnTo>
                  <a:lnTo>
                    <a:pt x="154881" y="206285"/>
                  </a:lnTo>
                  <a:cubicBezTo>
                    <a:pt x="155247" y="208454"/>
                    <a:pt x="155613" y="210262"/>
                    <a:pt x="155980" y="212431"/>
                  </a:cubicBezTo>
                  <a:lnTo>
                    <a:pt x="157411" y="208429"/>
                  </a:lnTo>
                  <a:lnTo>
                    <a:pt x="162666" y="212883"/>
                  </a:lnTo>
                  <a:cubicBezTo>
                    <a:pt x="164589" y="215142"/>
                    <a:pt x="165688" y="217853"/>
                    <a:pt x="165505" y="222191"/>
                  </a:cubicBezTo>
                  <a:cubicBezTo>
                    <a:pt x="165139" y="226168"/>
                    <a:pt x="163673" y="228608"/>
                    <a:pt x="161521" y="230551"/>
                  </a:cubicBezTo>
                  <a:lnTo>
                    <a:pt x="158150" y="232788"/>
                  </a:lnTo>
                  <a:lnTo>
                    <a:pt x="158178" y="232314"/>
                  </a:lnTo>
                  <a:cubicBezTo>
                    <a:pt x="156713" y="230868"/>
                    <a:pt x="155613" y="229422"/>
                    <a:pt x="153782" y="227614"/>
                  </a:cubicBezTo>
                  <a:lnTo>
                    <a:pt x="153415" y="235929"/>
                  </a:lnTo>
                  <a:lnTo>
                    <a:pt x="158150" y="232788"/>
                  </a:lnTo>
                  <a:lnTo>
                    <a:pt x="157828" y="238185"/>
                  </a:lnTo>
                  <a:lnTo>
                    <a:pt x="156170" y="238141"/>
                  </a:lnTo>
                  <a:lnTo>
                    <a:pt x="155613" y="234844"/>
                  </a:lnTo>
                  <a:lnTo>
                    <a:pt x="155245" y="238117"/>
                  </a:lnTo>
                  <a:lnTo>
                    <a:pt x="154514" y="238098"/>
                  </a:lnTo>
                  <a:lnTo>
                    <a:pt x="155106" y="239349"/>
                  </a:lnTo>
                  <a:lnTo>
                    <a:pt x="154881" y="241351"/>
                  </a:lnTo>
                  <a:lnTo>
                    <a:pt x="155680" y="240563"/>
                  </a:lnTo>
                  <a:lnTo>
                    <a:pt x="157079" y="243520"/>
                  </a:lnTo>
                  <a:lnTo>
                    <a:pt x="156451" y="239802"/>
                  </a:lnTo>
                  <a:lnTo>
                    <a:pt x="157812" y="238459"/>
                  </a:lnTo>
                  <a:lnTo>
                    <a:pt x="157828" y="238185"/>
                  </a:lnTo>
                  <a:lnTo>
                    <a:pt x="163078" y="238324"/>
                  </a:lnTo>
                  <a:cubicBezTo>
                    <a:pt x="165597" y="237284"/>
                    <a:pt x="167703" y="235206"/>
                    <a:pt x="169168" y="232314"/>
                  </a:cubicBezTo>
                  <a:cubicBezTo>
                    <a:pt x="169535" y="231952"/>
                    <a:pt x="172099" y="226168"/>
                    <a:pt x="171367" y="224722"/>
                  </a:cubicBezTo>
                  <a:lnTo>
                    <a:pt x="174109" y="219556"/>
                  </a:lnTo>
                  <a:lnTo>
                    <a:pt x="175763" y="220022"/>
                  </a:lnTo>
                  <a:lnTo>
                    <a:pt x="174829" y="218563"/>
                  </a:lnTo>
                  <a:lnTo>
                    <a:pt x="176495" y="216769"/>
                  </a:lnTo>
                  <a:cubicBezTo>
                    <a:pt x="176129" y="217130"/>
                    <a:pt x="175763" y="217130"/>
                    <a:pt x="175396" y="217130"/>
                  </a:cubicBezTo>
                  <a:lnTo>
                    <a:pt x="174723" y="218398"/>
                  </a:lnTo>
                  <a:lnTo>
                    <a:pt x="171367" y="213154"/>
                  </a:lnTo>
                  <a:lnTo>
                    <a:pt x="171824" y="216464"/>
                  </a:lnTo>
                  <a:lnTo>
                    <a:pt x="169168" y="210985"/>
                  </a:lnTo>
                  <a:cubicBezTo>
                    <a:pt x="169901" y="208454"/>
                    <a:pt x="167703" y="202670"/>
                    <a:pt x="171000" y="204839"/>
                  </a:cubicBezTo>
                  <a:cubicBezTo>
                    <a:pt x="166604" y="201947"/>
                    <a:pt x="168436" y="195440"/>
                    <a:pt x="173931" y="196163"/>
                  </a:cubicBezTo>
                  <a:cubicBezTo>
                    <a:pt x="179060" y="196886"/>
                    <a:pt x="181258" y="200139"/>
                    <a:pt x="180892" y="205200"/>
                  </a:cubicBezTo>
                  <a:cubicBezTo>
                    <a:pt x="180892" y="206646"/>
                    <a:pt x="180525" y="208816"/>
                    <a:pt x="180525" y="209900"/>
                  </a:cubicBezTo>
                  <a:lnTo>
                    <a:pt x="180334" y="211501"/>
                  </a:lnTo>
                  <a:lnTo>
                    <a:pt x="178327" y="208454"/>
                  </a:lnTo>
                  <a:cubicBezTo>
                    <a:pt x="177228" y="208454"/>
                    <a:pt x="176495" y="207731"/>
                    <a:pt x="175396" y="207731"/>
                  </a:cubicBezTo>
                  <a:cubicBezTo>
                    <a:pt x="176862" y="210262"/>
                    <a:pt x="178327" y="213154"/>
                    <a:pt x="179793" y="216046"/>
                  </a:cubicBezTo>
                  <a:lnTo>
                    <a:pt x="180334" y="211501"/>
                  </a:lnTo>
                  <a:lnTo>
                    <a:pt x="183090" y="215684"/>
                  </a:lnTo>
                  <a:lnTo>
                    <a:pt x="184392" y="222110"/>
                  </a:lnTo>
                  <a:lnTo>
                    <a:pt x="185738" y="216419"/>
                  </a:lnTo>
                  <a:cubicBezTo>
                    <a:pt x="184583" y="201220"/>
                    <a:pt x="177621" y="185290"/>
                    <a:pt x="167486" y="179256"/>
                  </a:cubicBezTo>
                  <a:lnTo>
                    <a:pt x="159254" y="177519"/>
                  </a:lnTo>
                  <a:lnTo>
                    <a:pt x="158305" y="174707"/>
                  </a:lnTo>
                  <a:lnTo>
                    <a:pt x="172792" y="174320"/>
                  </a:lnTo>
                  <a:cubicBezTo>
                    <a:pt x="186871" y="179890"/>
                    <a:pt x="193256" y="201164"/>
                    <a:pt x="195158" y="217001"/>
                  </a:cubicBezTo>
                  <a:cubicBezTo>
                    <a:pt x="197694" y="237402"/>
                    <a:pt x="188274" y="258876"/>
                    <a:pt x="165450" y="259950"/>
                  </a:cubicBezTo>
                  <a:cubicBezTo>
                    <a:pt x="141176" y="261382"/>
                    <a:pt x="120163" y="244202"/>
                    <a:pt x="118352" y="219864"/>
                  </a:cubicBezTo>
                  <a:cubicBezTo>
                    <a:pt x="116903" y="199106"/>
                    <a:pt x="133206" y="169041"/>
                    <a:pt x="157117" y="171188"/>
                  </a:cubicBezTo>
                  <a:close/>
                  <a:moveTo>
                    <a:pt x="241527" y="118130"/>
                  </a:moveTo>
                  <a:cubicBezTo>
                    <a:pt x="243686" y="117825"/>
                    <a:pt x="246026" y="118413"/>
                    <a:pt x="248186" y="120312"/>
                  </a:cubicBezTo>
                  <a:cubicBezTo>
                    <a:pt x="260424" y="131163"/>
                    <a:pt x="271943" y="143099"/>
                    <a:pt x="283821" y="154674"/>
                  </a:cubicBezTo>
                  <a:cubicBezTo>
                    <a:pt x="289580" y="160461"/>
                    <a:pt x="282021" y="169504"/>
                    <a:pt x="275542" y="164440"/>
                  </a:cubicBezTo>
                  <a:cubicBezTo>
                    <a:pt x="262224" y="154312"/>
                    <a:pt x="248906" y="144546"/>
                    <a:pt x="236667" y="133695"/>
                  </a:cubicBezTo>
                  <a:cubicBezTo>
                    <a:pt x="230188" y="127998"/>
                    <a:pt x="235047" y="119046"/>
                    <a:pt x="241527" y="118130"/>
                  </a:cubicBezTo>
                  <a:close/>
                  <a:moveTo>
                    <a:pt x="294021" y="87196"/>
                  </a:moveTo>
                  <a:cubicBezTo>
                    <a:pt x="298682" y="85581"/>
                    <a:pt x="304364" y="87058"/>
                    <a:pt x="306317" y="93149"/>
                  </a:cubicBezTo>
                  <a:cubicBezTo>
                    <a:pt x="310223" y="105701"/>
                    <a:pt x="291758" y="112347"/>
                    <a:pt x="287852" y="99794"/>
                  </a:cubicBezTo>
                  <a:cubicBezTo>
                    <a:pt x="285721" y="93518"/>
                    <a:pt x="289361" y="88811"/>
                    <a:pt x="294021" y="87196"/>
                  </a:cubicBezTo>
                  <a:close/>
                  <a:moveTo>
                    <a:pt x="242084" y="212"/>
                  </a:moveTo>
                  <a:cubicBezTo>
                    <a:pt x="248319" y="2008"/>
                    <a:pt x="244855" y="11707"/>
                    <a:pt x="244163" y="16018"/>
                  </a:cubicBezTo>
                  <a:lnTo>
                    <a:pt x="242152" y="31544"/>
                  </a:lnTo>
                  <a:lnTo>
                    <a:pt x="255020" y="27899"/>
                  </a:lnTo>
                  <a:cubicBezTo>
                    <a:pt x="265745" y="27893"/>
                    <a:pt x="276621" y="29871"/>
                    <a:pt x="287070" y="34006"/>
                  </a:cubicBezTo>
                  <a:lnTo>
                    <a:pt x="290912" y="36488"/>
                  </a:lnTo>
                  <a:lnTo>
                    <a:pt x="300645" y="23788"/>
                  </a:lnTo>
                  <a:cubicBezTo>
                    <a:pt x="304999" y="19081"/>
                    <a:pt x="310079" y="12564"/>
                    <a:pt x="316610" y="11478"/>
                  </a:cubicBezTo>
                  <a:cubicBezTo>
                    <a:pt x="319150" y="11116"/>
                    <a:pt x="321327" y="14012"/>
                    <a:pt x="320965" y="16185"/>
                  </a:cubicBezTo>
                  <a:cubicBezTo>
                    <a:pt x="319150" y="22702"/>
                    <a:pt x="312619" y="27409"/>
                    <a:pt x="308265" y="32115"/>
                  </a:cubicBezTo>
                  <a:lnTo>
                    <a:pt x="299188" y="41834"/>
                  </a:lnTo>
                  <a:lnTo>
                    <a:pt x="318658" y="54412"/>
                  </a:lnTo>
                  <a:lnTo>
                    <a:pt x="323188" y="61664"/>
                  </a:lnTo>
                  <a:lnTo>
                    <a:pt x="339747" y="52420"/>
                  </a:lnTo>
                  <a:cubicBezTo>
                    <a:pt x="347044" y="48146"/>
                    <a:pt x="354432" y="44103"/>
                    <a:pt x="362275" y="41529"/>
                  </a:cubicBezTo>
                  <a:cubicBezTo>
                    <a:pt x="368112" y="39691"/>
                    <a:pt x="372125" y="47779"/>
                    <a:pt x="367018" y="50720"/>
                  </a:cubicBezTo>
                  <a:lnTo>
                    <a:pt x="327595" y="68721"/>
                  </a:lnTo>
                  <a:lnTo>
                    <a:pt x="346671" y="99262"/>
                  </a:lnTo>
                  <a:lnTo>
                    <a:pt x="347309" y="101322"/>
                  </a:lnTo>
                  <a:lnTo>
                    <a:pt x="368161" y="103580"/>
                  </a:lnTo>
                  <a:cubicBezTo>
                    <a:pt x="374655" y="104293"/>
                    <a:pt x="384036" y="105005"/>
                    <a:pt x="387644" y="111420"/>
                  </a:cubicBezTo>
                  <a:cubicBezTo>
                    <a:pt x="388004" y="112846"/>
                    <a:pt x="388004" y="114271"/>
                    <a:pt x="386561" y="114628"/>
                  </a:cubicBezTo>
                  <a:cubicBezTo>
                    <a:pt x="380067" y="117122"/>
                    <a:pt x="371769" y="114628"/>
                    <a:pt x="364914" y="113559"/>
                  </a:cubicBezTo>
                  <a:lnTo>
                    <a:pt x="350720" y="112339"/>
                  </a:lnTo>
                  <a:lnTo>
                    <a:pt x="361514" y="147205"/>
                  </a:lnTo>
                  <a:lnTo>
                    <a:pt x="363107" y="146984"/>
                  </a:lnTo>
                  <a:cubicBezTo>
                    <a:pt x="379339" y="145208"/>
                    <a:pt x="405795" y="143841"/>
                    <a:pt x="406335" y="151493"/>
                  </a:cubicBezTo>
                  <a:cubicBezTo>
                    <a:pt x="406695" y="157322"/>
                    <a:pt x="394907" y="158780"/>
                    <a:pt x="382173" y="158871"/>
                  </a:cubicBezTo>
                  <a:lnTo>
                    <a:pt x="366290" y="158428"/>
                  </a:lnTo>
                  <a:lnTo>
                    <a:pt x="383799" y="191975"/>
                  </a:lnTo>
                  <a:lnTo>
                    <a:pt x="385669" y="193871"/>
                  </a:lnTo>
                  <a:lnTo>
                    <a:pt x="401890" y="190626"/>
                  </a:lnTo>
                  <a:cubicBezTo>
                    <a:pt x="409369" y="189527"/>
                    <a:pt x="417917" y="187329"/>
                    <a:pt x="424684" y="190993"/>
                  </a:cubicBezTo>
                  <a:cubicBezTo>
                    <a:pt x="426109" y="191725"/>
                    <a:pt x="426109" y="193923"/>
                    <a:pt x="425041" y="195023"/>
                  </a:cubicBezTo>
                  <a:cubicBezTo>
                    <a:pt x="419342" y="198686"/>
                    <a:pt x="412219" y="198686"/>
                    <a:pt x="405808" y="199419"/>
                  </a:cubicBezTo>
                  <a:lnTo>
                    <a:pt x="393503" y="201813"/>
                  </a:lnTo>
                  <a:lnTo>
                    <a:pt x="416329" y="224958"/>
                  </a:lnTo>
                  <a:lnTo>
                    <a:pt x="442738" y="219671"/>
                  </a:lnTo>
                  <a:cubicBezTo>
                    <a:pt x="447709" y="217539"/>
                    <a:pt x="451260" y="212918"/>
                    <a:pt x="456231" y="211497"/>
                  </a:cubicBezTo>
                  <a:cubicBezTo>
                    <a:pt x="457297" y="211141"/>
                    <a:pt x="458007" y="211497"/>
                    <a:pt x="458717" y="212208"/>
                  </a:cubicBezTo>
                  <a:cubicBezTo>
                    <a:pt x="462623" y="218605"/>
                    <a:pt x="455521" y="223936"/>
                    <a:pt x="450550" y="227135"/>
                  </a:cubicBezTo>
                  <a:cubicBezTo>
                    <a:pt x="445756" y="230156"/>
                    <a:pt x="439631" y="231578"/>
                    <a:pt x="433327" y="232378"/>
                  </a:cubicBezTo>
                  <a:lnTo>
                    <a:pt x="424376" y="233117"/>
                  </a:lnTo>
                  <a:lnTo>
                    <a:pt x="430882" y="239714"/>
                  </a:lnTo>
                  <a:lnTo>
                    <a:pt x="445455" y="255223"/>
                  </a:lnTo>
                  <a:lnTo>
                    <a:pt x="465081" y="248067"/>
                  </a:lnTo>
                  <a:cubicBezTo>
                    <a:pt x="471998" y="246219"/>
                    <a:pt x="479642" y="242891"/>
                    <a:pt x="486558" y="246588"/>
                  </a:cubicBezTo>
                  <a:cubicBezTo>
                    <a:pt x="487650" y="247697"/>
                    <a:pt x="488014" y="249176"/>
                    <a:pt x="486922" y="250285"/>
                  </a:cubicBezTo>
                  <a:cubicBezTo>
                    <a:pt x="482190" y="256570"/>
                    <a:pt x="473818" y="256570"/>
                    <a:pt x="466901" y="258788"/>
                  </a:cubicBezTo>
                  <a:lnTo>
                    <a:pt x="452902" y="263149"/>
                  </a:lnTo>
                  <a:lnTo>
                    <a:pt x="454039" y="264358"/>
                  </a:lnTo>
                  <a:cubicBezTo>
                    <a:pt x="461130" y="273126"/>
                    <a:pt x="467400" y="282603"/>
                    <a:pt x="472265" y="293255"/>
                  </a:cubicBezTo>
                  <a:lnTo>
                    <a:pt x="477888" y="317311"/>
                  </a:lnTo>
                  <a:lnTo>
                    <a:pt x="478485" y="317260"/>
                  </a:lnTo>
                  <a:cubicBezTo>
                    <a:pt x="483141" y="317260"/>
                    <a:pt x="485290" y="317626"/>
                    <a:pt x="489230" y="314695"/>
                  </a:cubicBezTo>
                  <a:cubicBezTo>
                    <a:pt x="491379" y="312497"/>
                    <a:pt x="493528" y="310299"/>
                    <a:pt x="495677" y="308101"/>
                  </a:cubicBezTo>
                  <a:cubicBezTo>
                    <a:pt x="502482" y="301507"/>
                    <a:pt x="510361" y="297844"/>
                    <a:pt x="519673" y="296378"/>
                  </a:cubicBezTo>
                  <a:cubicBezTo>
                    <a:pt x="525404" y="295279"/>
                    <a:pt x="526120" y="304438"/>
                    <a:pt x="520390" y="305537"/>
                  </a:cubicBezTo>
                  <a:cubicBezTo>
                    <a:pt x="509287" y="307735"/>
                    <a:pt x="503556" y="313596"/>
                    <a:pt x="495677" y="321289"/>
                  </a:cubicBezTo>
                  <a:cubicBezTo>
                    <a:pt x="492811" y="323854"/>
                    <a:pt x="490662" y="325686"/>
                    <a:pt x="486723" y="326418"/>
                  </a:cubicBezTo>
                  <a:lnTo>
                    <a:pt x="479572" y="324517"/>
                  </a:lnTo>
                  <a:lnTo>
                    <a:pt x="483254" y="340269"/>
                  </a:lnTo>
                  <a:lnTo>
                    <a:pt x="482623" y="343345"/>
                  </a:lnTo>
                  <a:lnTo>
                    <a:pt x="495127" y="345895"/>
                  </a:lnTo>
                  <a:cubicBezTo>
                    <a:pt x="503415" y="345849"/>
                    <a:pt x="511523" y="343916"/>
                    <a:pt x="518190" y="339499"/>
                  </a:cubicBezTo>
                  <a:cubicBezTo>
                    <a:pt x="522514" y="336554"/>
                    <a:pt x="526118" y="342812"/>
                    <a:pt x="522514" y="346125"/>
                  </a:cubicBezTo>
                  <a:cubicBezTo>
                    <a:pt x="514586" y="352936"/>
                    <a:pt x="504587" y="356801"/>
                    <a:pt x="494857" y="356709"/>
                  </a:cubicBezTo>
                  <a:lnTo>
                    <a:pt x="481290" y="349851"/>
                  </a:lnTo>
                  <a:lnTo>
                    <a:pt x="478548" y="363236"/>
                  </a:lnTo>
                  <a:lnTo>
                    <a:pt x="464910" y="381200"/>
                  </a:lnTo>
                  <a:lnTo>
                    <a:pt x="468981" y="384441"/>
                  </a:lnTo>
                  <a:cubicBezTo>
                    <a:pt x="475455" y="390562"/>
                    <a:pt x="482648" y="394523"/>
                    <a:pt x="491280" y="396323"/>
                  </a:cubicBezTo>
                  <a:cubicBezTo>
                    <a:pt x="495956" y="398123"/>
                    <a:pt x="494877" y="406044"/>
                    <a:pt x="489482" y="404964"/>
                  </a:cubicBezTo>
                  <a:cubicBezTo>
                    <a:pt x="480490" y="402804"/>
                    <a:pt x="472577" y="399203"/>
                    <a:pt x="465024" y="393802"/>
                  </a:cubicBezTo>
                  <a:lnTo>
                    <a:pt x="456791" y="386163"/>
                  </a:lnTo>
                  <a:lnTo>
                    <a:pt x="439522" y="395137"/>
                  </a:lnTo>
                  <a:lnTo>
                    <a:pt x="432662" y="395586"/>
                  </a:lnTo>
                  <a:lnTo>
                    <a:pt x="436916" y="403115"/>
                  </a:lnTo>
                  <a:cubicBezTo>
                    <a:pt x="438371" y="410583"/>
                    <a:pt x="438283" y="418673"/>
                    <a:pt x="437754" y="424718"/>
                  </a:cubicBezTo>
                  <a:cubicBezTo>
                    <a:pt x="437401" y="428274"/>
                    <a:pt x="431051" y="427918"/>
                    <a:pt x="431404" y="424362"/>
                  </a:cubicBezTo>
                  <a:cubicBezTo>
                    <a:pt x="431757" y="417250"/>
                    <a:pt x="431051" y="410494"/>
                    <a:pt x="428935" y="403737"/>
                  </a:cubicBezTo>
                  <a:lnTo>
                    <a:pt x="426267" y="396005"/>
                  </a:lnTo>
                  <a:lnTo>
                    <a:pt x="415337" y="396721"/>
                  </a:lnTo>
                  <a:lnTo>
                    <a:pt x="388112" y="393108"/>
                  </a:lnTo>
                  <a:lnTo>
                    <a:pt x="388728" y="406047"/>
                  </a:lnTo>
                  <a:cubicBezTo>
                    <a:pt x="390542" y="412119"/>
                    <a:pt x="395622" y="415334"/>
                    <a:pt x="397800" y="420692"/>
                  </a:cubicBezTo>
                  <a:cubicBezTo>
                    <a:pt x="400702" y="427121"/>
                    <a:pt x="398888" y="431765"/>
                    <a:pt x="392357" y="433908"/>
                  </a:cubicBezTo>
                  <a:cubicBezTo>
                    <a:pt x="390905" y="434622"/>
                    <a:pt x="389454" y="433550"/>
                    <a:pt x="389817" y="431765"/>
                  </a:cubicBezTo>
                  <a:cubicBezTo>
                    <a:pt x="391268" y="427121"/>
                    <a:pt x="384011" y="421763"/>
                    <a:pt x="381471" y="418191"/>
                  </a:cubicBezTo>
                  <a:cubicBezTo>
                    <a:pt x="379657" y="415334"/>
                    <a:pt x="378568" y="411762"/>
                    <a:pt x="377480" y="408547"/>
                  </a:cubicBezTo>
                  <a:lnTo>
                    <a:pt x="380342" y="392077"/>
                  </a:lnTo>
                  <a:lnTo>
                    <a:pt x="364535" y="389979"/>
                  </a:lnTo>
                  <a:cubicBezTo>
                    <a:pt x="355707" y="389979"/>
                    <a:pt x="348321" y="393126"/>
                    <a:pt x="341025" y="397126"/>
                  </a:cubicBezTo>
                  <a:lnTo>
                    <a:pt x="339222" y="398089"/>
                  </a:lnTo>
                  <a:lnTo>
                    <a:pt x="347298" y="413377"/>
                  </a:lnTo>
                  <a:cubicBezTo>
                    <a:pt x="349875" y="419043"/>
                    <a:pt x="354660" y="425772"/>
                    <a:pt x="352820" y="432500"/>
                  </a:cubicBezTo>
                  <a:cubicBezTo>
                    <a:pt x="352451" y="433563"/>
                    <a:pt x="350979" y="434625"/>
                    <a:pt x="349875" y="433917"/>
                  </a:cubicBezTo>
                  <a:cubicBezTo>
                    <a:pt x="343617" y="430021"/>
                    <a:pt x="342144" y="422939"/>
                    <a:pt x="339199" y="416918"/>
                  </a:cubicBezTo>
                  <a:lnTo>
                    <a:pt x="333488" y="401152"/>
                  </a:lnTo>
                  <a:lnTo>
                    <a:pt x="318056" y="409396"/>
                  </a:lnTo>
                  <a:cubicBezTo>
                    <a:pt x="309229" y="412812"/>
                    <a:pt x="299951" y="415149"/>
                    <a:pt x="290538" y="416183"/>
                  </a:cubicBezTo>
                  <a:lnTo>
                    <a:pt x="282538" y="415891"/>
                  </a:lnTo>
                  <a:lnTo>
                    <a:pt x="275653" y="438868"/>
                  </a:lnTo>
                  <a:cubicBezTo>
                    <a:pt x="273537" y="445026"/>
                    <a:pt x="270009" y="458429"/>
                    <a:pt x="261189" y="454444"/>
                  </a:cubicBezTo>
                  <a:cubicBezTo>
                    <a:pt x="260131" y="454082"/>
                    <a:pt x="259778" y="452271"/>
                    <a:pt x="260131" y="451184"/>
                  </a:cubicBezTo>
                  <a:cubicBezTo>
                    <a:pt x="261895" y="447562"/>
                    <a:pt x="264364" y="444664"/>
                    <a:pt x="265775" y="440679"/>
                  </a:cubicBezTo>
                  <a:cubicBezTo>
                    <a:pt x="266834" y="437056"/>
                    <a:pt x="267892" y="433796"/>
                    <a:pt x="269303" y="430536"/>
                  </a:cubicBezTo>
                  <a:lnTo>
                    <a:pt x="275020" y="415617"/>
                  </a:lnTo>
                  <a:lnTo>
                    <a:pt x="262209" y="415149"/>
                  </a:lnTo>
                  <a:cubicBezTo>
                    <a:pt x="248698" y="412273"/>
                    <a:pt x="238339" y="406340"/>
                    <a:pt x="229664" y="398761"/>
                  </a:cubicBezTo>
                  <a:lnTo>
                    <a:pt x="228878" y="397840"/>
                  </a:lnTo>
                  <a:lnTo>
                    <a:pt x="214638" y="419875"/>
                  </a:lnTo>
                  <a:cubicBezTo>
                    <a:pt x="211049" y="425681"/>
                    <a:pt x="199564" y="436203"/>
                    <a:pt x="194180" y="425681"/>
                  </a:cubicBezTo>
                  <a:cubicBezTo>
                    <a:pt x="193103" y="424229"/>
                    <a:pt x="193462" y="422415"/>
                    <a:pt x="195616" y="421326"/>
                  </a:cubicBezTo>
                  <a:cubicBezTo>
                    <a:pt x="203153" y="418061"/>
                    <a:pt x="206383" y="412255"/>
                    <a:pt x="211767" y="406086"/>
                  </a:cubicBezTo>
                  <a:lnTo>
                    <a:pt x="223777" y="391871"/>
                  </a:lnTo>
                  <a:lnTo>
                    <a:pt x="207218" y="372495"/>
                  </a:lnTo>
                  <a:lnTo>
                    <a:pt x="203030" y="367016"/>
                  </a:lnTo>
                  <a:lnTo>
                    <a:pt x="179376" y="383237"/>
                  </a:lnTo>
                  <a:cubicBezTo>
                    <a:pt x="174655" y="388351"/>
                    <a:pt x="168844" y="394926"/>
                    <a:pt x="161944" y="391273"/>
                  </a:cubicBezTo>
                  <a:cubicBezTo>
                    <a:pt x="160128" y="390178"/>
                    <a:pt x="159765" y="389082"/>
                    <a:pt x="159765" y="387621"/>
                  </a:cubicBezTo>
                  <a:cubicBezTo>
                    <a:pt x="160855" y="379220"/>
                    <a:pt x="172476" y="372280"/>
                    <a:pt x="178649" y="367531"/>
                  </a:cubicBezTo>
                  <a:lnTo>
                    <a:pt x="197570" y="359875"/>
                  </a:lnTo>
                  <a:lnTo>
                    <a:pt x="186057" y="344814"/>
                  </a:lnTo>
                  <a:lnTo>
                    <a:pt x="163273" y="328429"/>
                  </a:lnTo>
                  <a:lnTo>
                    <a:pt x="142702" y="342208"/>
                  </a:lnTo>
                  <a:cubicBezTo>
                    <a:pt x="135495" y="347277"/>
                    <a:pt x="128288" y="355242"/>
                    <a:pt x="118918" y="355242"/>
                  </a:cubicBezTo>
                  <a:cubicBezTo>
                    <a:pt x="116396" y="355242"/>
                    <a:pt x="115315" y="352708"/>
                    <a:pt x="116035" y="350897"/>
                  </a:cubicBezTo>
                  <a:cubicBezTo>
                    <a:pt x="119279" y="341484"/>
                    <a:pt x="130450" y="336777"/>
                    <a:pt x="138017" y="332070"/>
                  </a:cubicBezTo>
                  <a:lnTo>
                    <a:pt x="154533" y="322804"/>
                  </a:lnTo>
                  <a:lnTo>
                    <a:pt x="94939" y="293840"/>
                  </a:lnTo>
                  <a:lnTo>
                    <a:pt x="87860" y="288011"/>
                  </a:lnTo>
                  <a:lnTo>
                    <a:pt x="81681" y="294850"/>
                  </a:lnTo>
                  <a:cubicBezTo>
                    <a:pt x="68763" y="308665"/>
                    <a:pt x="47048" y="328970"/>
                    <a:pt x="41418" y="312072"/>
                  </a:cubicBezTo>
                  <a:cubicBezTo>
                    <a:pt x="40703" y="310618"/>
                    <a:pt x="41775" y="309165"/>
                    <a:pt x="42847" y="308801"/>
                  </a:cubicBezTo>
                  <a:cubicBezTo>
                    <a:pt x="47494" y="306621"/>
                    <a:pt x="51426" y="305894"/>
                    <a:pt x="55358" y="302623"/>
                  </a:cubicBezTo>
                  <a:cubicBezTo>
                    <a:pt x="58575" y="300443"/>
                    <a:pt x="61435" y="297899"/>
                    <a:pt x="64294" y="295355"/>
                  </a:cubicBezTo>
                  <a:lnTo>
                    <a:pt x="80220" y="281721"/>
                  </a:lnTo>
                  <a:lnTo>
                    <a:pt x="68592" y="272148"/>
                  </a:lnTo>
                  <a:lnTo>
                    <a:pt x="60776" y="260469"/>
                  </a:lnTo>
                  <a:lnTo>
                    <a:pt x="49715" y="269603"/>
                  </a:lnTo>
                  <a:cubicBezTo>
                    <a:pt x="45436" y="272272"/>
                    <a:pt x="40800" y="274205"/>
                    <a:pt x="35986" y="274757"/>
                  </a:cubicBezTo>
                  <a:cubicBezTo>
                    <a:pt x="28497" y="275861"/>
                    <a:pt x="19225" y="274757"/>
                    <a:pt x="16016" y="266658"/>
                  </a:cubicBezTo>
                  <a:cubicBezTo>
                    <a:pt x="15303" y="264818"/>
                    <a:pt x="17086" y="262977"/>
                    <a:pt x="18512" y="262977"/>
                  </a:cubicBezTo>
                  <a:cubicBezTo>
                    <a:pt x="25288" y="262609"/>
                    <a:pt x="30994" y="264450"/>
                    <a:pt x="37412" y="262609"/>
                  </a:cubicBezTo>
                  <a:lnTo>
                    <a:pt x="55843" y="253096"/>
                  </a:lnTo>
                  <a:lnTo>
                    <a:pt x="49271" y="243275"/>
                  </a:lnTo>
                  <a:lnTo>
                    <a:pt x="44070" y="212964"/>
                  </a:lnTo>
                  <a:lnTo>
                    <a:pt x="18672" y="208123"/>
                  </a:lnTo>
                  <a:cubicBezTo>
                    <a:pt x="10297" y="203121"/>
                    <a:pt x="3526" y="195299"/>
                    <a:pt x="140" y="185840"/>
                  </a:cubicBezTo>
                  <a:cubicBezTo>
                    <a:pt x="-572" y="184021"/>
                    <a:pt x="1566" y="182566"/>
                    <a:pt x="3348" y="183658"/>
                  </a:cubicBezTo>
                  <a:cubicBezTo>
                    <a:pt x="10119" y="188751"/>
                    <a:pt x="16177" y="194754"/>
                    <a:pt x="22859" y="199301"/>
                  </a:cubicBezTo>
                  <a:lnTo>
                    <a:pt x="42739" y="205211"/>
                  </a:lnTo>
                  <a:lnTo>
                    <a:pt x="41119" y="195767"/>
                  </a:lnTo>
                  <a:lnTo>
                    <a:pt x="50806" y="173133"/>
                  </a:lnTo>
                  <a:lnTo>
                    <a:pt x="34125" y="158282"/>
                  </a:lnTo>
                  <a:cubicBezTo>
                    <a:pt x="29771" y="154305"/>
                    <a:pt x="23965" y="150690"/>
                    <a:pt x="23240" y="144545"/>
                  </a:cubicBezTo>
                  <a:cubicBezTo>
                    <a:pt x="23240" y="142737"/>
                    <a:pt x="24691" y="141291"/>
                    <a:pt x="25780" y="141291"/>
                  </a:cubicBezTo>
                  <a:cubicBezTo>
                    <a:pt x="32674" y="141652"/>
                    <a:pt x="36303" y="146714"/>
                    <a:pt x="40294" y="151052"/>
                  </a:cubicBezTo>
                  <a:lnTo>
                    <a:pt x="54567" y="164345"/>
                  </a:lnTo>
                  <a:lnTo>
                    <a:pt x="59720" y="152304"/>
                  </a:lnTo>
                  <a:cubicBezTo>
                    <a:pt x="67286" y="144034"/>
                    <a:pt x="76113" y="137921"/>
                    <a:pt x="85616" y="133022"/>
                  </a:cubicBezTo>
                  <a:lnTo>
                    <a:pt x="86785" y="132554"/>
                  </a:lnTo>
                  <a:lnTo>
                    <a:pt x="74307" y="121006"/>
                  </a:lnTo>
                  <a:cubicBezTo>
                    <a:pt x="71366" y="113716"/>
                    <a:pt x="67690" y="99134"/>
                    <a:pt x="76513" y="94395"/>
                  </a:cubicBezTo>
                  <a:cubicBezTo>
                    <a:pt x="77983" y="93666"/>
                    <a:pt x="79086" y="94030"/>
                    <a:pt x="79822" y="95489"/>
                  </a:cubicBezTo>
                  <a:cubicBezTo>
                    <a:pt x="82763" y="102050"/>
                    <a:pt x="81292" y="109706"/>
                    <a:pt x="84233" y="116267"/>
                  </a:cubicBezTo>
                  <a:lnTo>
                    <a:pt x="94521" y="129454"/>
                  </a:lnTo>
                  <a:lnTo>
                    <a:pt x="115566" y="121022"/>
                  </a:lnTo>
                  <a:lnTo>
                    <a:pt x="122097" y="117874"/>
                  </a:lnTo>
                  <a:lnTo>
                    <a:pt x="117517" y="110640"/>
                  </a:lnTo>
                  <a:cubicBezTo>
                    <a:pt x="115007" y="107343"/>
                    <a:pt x="112140" y="104779"/>
                    <a:pt x="112498" y="100383"/>
                  </a:cubicBezTo>
                  <a:cubicBezTo>
                    <a:pt x="112498" y="99284"/>
                    <a:pt x="113574" y="98185"/>
                    <a:pt x="114649" y="98185"/>
                  </a:cubicBezTo>
                  <a:cubicBezTo>
                    <a:pt x="119668" y="96719"/>
                    <a:pt x="123880" y="100291"/>
                    <a:pt x="127016" y="105237"/>
                  </a:cubicBezTo>
                  <a:lnTo>
                    <a:pt x="130362" y="113889"/>
                  </a:lnTo>
                  <a:lnTo>
                    <a:pt x="151372" y="103762"/>
                  </a:lnTo>
                  <a:lnTo>
                    <a:pt x="168988" y="87995"/>
                  </a:lnTo>
                  <a:lnTo>
                    <a:pt x="167703" y="86258"/>
                  </a:lnTo>
                  <a:cubicBezTo>
                    <a:pt x="164881" y="84110"/>
                    <a:pt x="161706" y="82320"/>
                    <a:pt x="158531" y="79814"/>
                  </a:cubicBezTo>
                  <a:cubicBezTo>
                    <a:pt x="154298" y="76593"/>
                    <a:pt x="148653" y="70507"/>
                    <a:pt x="150770" y="64422"/>
                  </a:cubicBezTo>
                  <a:cubicBezTo>
                    <a:pt x="150770" y="63348"/>
                    <a:pt x="152181" y="61916"/>
                    <a:pt x="153592" y="62632"/>
                  </a:cubicBezTo>
                  <a:cubicBezTo>
                    <a:pt x="159413" y="64422"/>
                    <a:pt x="167615" y="68180"/>
                    <a:pt x="173921" y="73416"/>
                  </a:cubicBezTo>
                  <a:lnTo>
                    <a:pt x="178805" y="79209"/>
                  </a:lnTo>
                  <a:lnTo>
                    <a:pt x="178872" y="79148"/>
                  </a:lnTo>
                  <a:lnTo>
                    <a:pt x="178925" y="79352"/>
                  </a:lnTo>
                  <a:lnTo>
                    <a:pt x="181423" y="82315"/>
                  </a:lnTo>
                  <a:lnTo>
                    <a:pt x="181898" y="85837"/>
                  </a:lnTo>
                  <a:lnTo>
                    <a:pt x="186331" y="86017"/>
                  </a:lnTo>
                  <a:lnTo>
                    <a:pt x="182677" y="91610"/>
                  </a:lnTo>
                  <a:lnTo>
                    <a:pt x="182873" y="93059"/>
                  </a:lnTo>
                  <a:lnTo>
                    <a:pt x="181555" y="93327"/>
                  </a:lnTo>
                  <a:lnTo>
                    <a:pt x="166279" y="116707"/>
                  </a:lnTo>
                  <a:cubicBezTo>
                    <a:pt x="156371" y="124977"/>
                    <a:pt x="143850" y="130550"/>
                    <a:pt x="127816" y="135404"/>
                  </a:cubicBezTo>
                  <a:cubicBezTo>
                    <a:pt x="85301" y="148349"/>
                    <a:pt x="43866" y="173519"/>
                    <a:pt x="58278" y="225656"/>
                  </a:cubicBezTo>
                  <a:cubicBezTo>
                    <a:pt x="66926" y="256939"/>
                    <a:pt x="94308" y="277434"/>
                    <a:pt x="121331" y="292177"/>
                  </a:cubicBezTo>
                  <a:cubicBezTo>
                    <a:pt x="154119" y="309795"/>
                    <a:pt x="190870" y="313391"/>
                    <a:pt x="211767" y="346112"/>
                  </a:cubicBezTo>
                  <a:cubicBezTo>
                    <a:pt x="231223" y="375956"/>
                    <a:pt x="245275" y="402924"/>
                    <a:pt x="287070" y="399328"/>
                  </a:cubicBezTo>
                  <a:cubicBezTo>
                    <a:pt x="319497" y="396092"/>
                    <a:pt x="324902" y="372360"/>
                    <a:pt x="349762" y="367326"/>
                  </a:cubicBezTo>
                  <a:cubicBezTo>
                    <a:pt x="367777" y="363731"/>
                    <a:pt x="389395" y="377394"/>
                    <a:pt x="406690" y="377754"/>
                  </a:cubicBezTo>
                  <a:cubicBezTo>
                    <a:pt x="508655" y="380271"/>
                    <a:pt x="428308" y="265928"/>
                    <a:pt x="395520" y="237522"/>
                  </a:cubicBezTo>
                  <a:cubicBezTo>
                    <a:pt x="379667" y="223499"/>
                    <a:pt x="363454" y="211993"/>
                    <a:pt x="353365" y="193295"/>
                  </a:cubicBezTo>
                  <a:cubicBezTo>
                    <a:pt x="341475" y="171361"/>
                    <a:pt x="340755" y="146191"/>
                    <a:pt x="333188" y="122460"/>
                  </a:cubicBezTo>
                  <a:cubicBezTo>
                    <a:pt x="323460" y="91537"/>
                    <a:pt x="304004" y="60614"/>
                    <a:pt x="270496" y="51984"/>
                  </a:cubicBezTo>
                  <a:cubicBezTo>
                    <a:pt x="236988" y="43714"/>
                    <a:pt x="212127" y="65648"/>
                    <a:pt x="189428" y="86143"/>
                  </a:cubicBezTo>
                  <a:lnTo>
                    <a:pt x="186331" y="86017"/>
                  </a:lnTo>
                  <a:lnTo>
                    <a:pt x="189068" y="81829"/>
                  </a:lnTo>
                  <a:cubicBezTo>
                    <a:pt x="191230" y="77154"/>
                    <a:pt x="185465" y="72839"/>
                    <a:pt x="181502" y="76795"/>
                  </a:cubicBezTo>
                  <a:lnTo>
                    <a:pt x="178872" y="79148"/>
                  </a:lnTo>
                  <a:lnTo>
                    <a:pt x="178259" y="76795"/>
                  </a:lnTo>
                  <a:lnTo>
                    <a:pt x="192593" y="60372"/>
                  </a:lnTo>
                  <a:lnTo>
                    <a:pt x="181254" y="47845"/>
                  </a:lnTo>
                  <a:cubicBezTo>
                    <a:pt x="178374" y="43876"/>
                    <a:pt x="174053" y="37743"/>
                    <a:pt x="175493" y="32331"/>
                  </a:cubicBezTo>
                  <a:cubicBezTo>
                    <a:pt x="175854" y="30887"/>
                    <a:pt x="177294" y="30166"/>
                    <a:pt x="178734" y="30527"/>
                  </a:cubicBezTo>
                  <a:cubicBezTo>
                    <a:pt x="183415" y="32691"/>
                    <a:pt x="187015" y="38103"/>
                    <a:pt x="190256" y="41711"/>
                  </a:cubicBezTo>
                  <a:lnTo>
                    <a:pt x="199701" y="52228"/>
                  </a:lnTo>
                  <a:lnTo>
                    <a:pt x="209743" y="40723"/>
                  </a:lnTo>
                  <a:lnTo>
                    <a:pt x="230692" y="34790"/>
                  </a:lnTo>
                  <a:lnTo>
                    <a:pt x="233425" y="12425"/>
                  </a:lnTo>
                  <a:cubicBezTo>
                    <a:pt x="234118" y="8474"/>
                    <a:pt x="235503" y="-1584"/>
                    <a:pt x="242084" y="212"/>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3" name="Freeform 910">
              <a:extLst>
                <a:ext uri="{FF2B5EF4-FFF2-40B4-BE49-F238E27FC236}">
                  <a16:creationId xmlns:a16="http://schemas.microsoft.com/office/drawing/2014/main" id="{77EDD5E4-A60D-2747-BA4E-E86EDE1E803C}"/>
                </a:ext>
              </a:extLst>
            </p:cNvPr>
            <p:cNvSpPr>
              <a:spLocks/>
            </p:cNvSpPr>
            <p:nvPr/>
          </p:nvSpPr>
          <p:spPr bwMode="auto">
            <a:xfrm rot="7174977">
              <a:off x="3846489" y="4753133"/>
              <a:ext cx="604648" cy="643540"/>
            </a:xfrm>
            <a:custGeom>
              <a:avLst/>
              <a:gdLst/>
              <a:ahLst/>
              <a:cxnLst/>
              <a:rect l="0" t="0" r="r" b="b"/>
              <a:pathLst>
                <a:path w="430428" h="458114">
                  <a:moveTo>
                    <a:pt x="97018" y="406984"/>
                  </a:moveTo>
                  <a:cubicBezTo>
                    <a:pt x="97364" y="404498"/>
                    <a:pt x="100815" y="405208"/>
                    <a:pt x="100815" y="407694"/>
                  </a:cubicBezTo>
                  <a:cubicBezTo>
                    <a:pt x="100124" y="422963"/>
                    <a:pt x="98744" y="443914"/>
                    <a:pt x="89081" y="456698"/>
                  </a:cubicBezTo>
                  <a:cubicBezTo>
                    <a:pt x="88046" y="458118"/>
                    <a:pt x="85285" y="456698"/>
                    <a:pt x="85630" y="454922"/>
                  </a:cubicBezTo>
                  <a:cubicBezTo>
                    <a:pt x="85975" y="447110"/>
                    <a:pt x="89426" y="440008"/>
                    <a:pt x="91497" y="432551"/>
                  </a:cubicBezTo>
                  <a:cubicBezTo>
                    <a:pt x="93912" y="424029"/>
                    <a:pt x="95638" y="415861"/>
                    <a:pt x="97018" y="406984"/>
                  </a:cubicBezTo>
                  <a:close/>
                  <a:moveTo>
                    <a:pt x="124576" y="374714"/>
                  </a:moveTo>
                  <a:cubicBezTo>
                    <a:pt x="125766" y="374336"/>
                    <a:pt x="126560" y="374714"/>
                    <a:pt x="126957" y="375470"/>
                  </a:cubicBezTo>
                  <a:cubicBezTo>
                    <a:pt x="127354" y="376226"/>
                    <a:pt x="127354" y="377360"/>
                    <a:pt x="127354" y="378116"/>
                  </a:cubicBezTo>
                  <a:cubicBezTo>
                    <a:pt x="127751" y="380383"/>
                    <a:pt x="124576" y="381895"/>
                    <a:pt x="122591" y="380761"/>
                  </a:cubicBezTo>
                  <a:cubicBezTo>
                    <a:pt x="120607" y="379628"/>
                    <a:pt x="120210" y="376604"/>
                    <a:pt x="122591" y="375470"/>
                  </a:cubicBezTo>
                  <a:cubicBezTo>
                    <a:pt x="123385" y="375470"/>
                    <a:pt x="124179" y="374714"/>
                    <a:pt x="124576" y="374714"/>
                  </a:cubicBezTo>
                  <a:close/>
                  <a:moveTo>
                    <a:pt x="85991" y="343015"/>
                  </a:moveTo>
                  <a:cubicBezTo>
                    <a:pt x="87666" y="343508"/>
                    <a:pt x="88989" y="345121"/>
                    <a:pt x="88284" y="347451"/>
                  </a:cubicBezTo>
                  <a:cubicBezTo>
                    <a:pt x="87226" y="351753"/>
                    <a:pt x="80523" y="349602"/>
                    <a:pt x="81581" y="345300"/>
                  </a:cubicBezTo>
                  <a:cubicBezTo>
                    <a:pt x="82287" y="343149"/>
                    <a:pt x="84315" y="342522"/>
                    <a:pt x="85991" y="343015"/>
                  </a:cubicBezTo>
                  <a:close/>
                  <a:moveTo>
                    <a:pt x="123066" y="339472"/>
                  </a:moveTo>
                  <a:cubicBezTo>
                    <a:pt x="124489" y="339838"/>
                    <a:pt x="125697" y="341121"/>
                    <a:pt x="125179" y="342952"/>
                  </a:cubicBezTo>
                  <a:cubicBezTo>
                    <a:pt x="124144" y="346982"/>
                    <a:pt x="118623" y="345150"/>
                    <a:pt x="119658" y="341487"/>
                  </a:cubicBezTo>
                  <a:cubicBezTo>
                    <a:pt x="120003" y="339655"/>
                    <a:pt x="121642" y="339106"/>
                    <a:pt x="123066" y="339472"/>
                  </a:cubicBezTo>
                  <a:close/>
                  <a:moveTo>
                    <a:pt x="180609" y="338915"/>
                  </a:moveTo>
                  <a:cubicBezTo>
                    <a:pt x="182606" y="339526"/>
                    <a:pt x="184256" y="341500"/>
                    <a:pt x="183561" y="344132"/>
                  </a:cubicBezTo>
                  <a:cubicBezTo>
                    <a:pt x="181825" y="350147"/>
                    <a:pt x="174185" y="347515"/>
                    <a:pt x="175574" y="341876"/>
                  </a:cubicBezTo>
                  <a:cubicBezTo>
                    <a:pt x="176268" y="339056"/>
                    <a:pt x="178612" y="338304"/>
                    <a:pt x="180609" y="338915"/>
                  </a:cubicBezTo>
                  <a:close/>
                  <a:moveTo>
                    <a:pt x="170128" y="314485"/>
                  </a:moveTo>
                  <a:cubicBezTo>
                    <a:pt x="171803" y="314933"/>
                    <a:pt x="173126" y="316546"/>
                    <a:pt x="172421" y="318876"/>
                  </a:cubicBezTo>
                  <a:cubicBezTo>
                    <a:pt x="171363" y="323178"/>
                    <a:pt x="164660" y="321385"/>
                    <a:pt x="165718" y="317084"/>
                  </a:cubicBezTo>
                  <a:cubicBezTo>
                    <a:pt x="166424" y="314754"/>
                    <a:pt x="168452" y="314037"/>
                    <a:pt x="170128" y="314485"/>
                  </a:cubicBezTo>
                  <a:close/>
                  <a:moveTo>
                    <a:pt x="117564" y="302347"/>
                  </a:moveTo>
                  <a:cubicBezTo>
                    <a:pt x="119832" y="303037"/>
                    <a:pt x="119832" y="304762"/>
                    <a:pt x="118698" y="306142"/>
                  </a:cubicBezTo>
                  <a:cubicBezTo>
                    <a:pt x="117564" y="308903"/>
                    <a:pt x="113785" y="307868"/>
                    <a:pt x="113029" y="305452"/>
                  </a:cubicBezTo>
                  <a:cubicBezTo>
                    <a:pt x="112273" y="302692"/>
                    <a:pt x="115296" y="301311"/>
                    <a:pt x="117564" y="302347"/>
                  </a:cubicBezTo>
                  <a:close/>
                  <a:moveTo>
                    <a:pt x="230791" y="277071"/>
                  </a:moveTo>
                  <a:cubicBezTo>
                    <a:pt x="233014" y="277712"/>
                    <a:pt x="234828" y="279819"/>
                    <a:pt x="233921" y="282750"/>
                  </a:cubicBezTo>
                  <a:cubicBezTo>
                    <a:pt x="232470" y="288245"/>
                    <a:pt x="223398" y="285680"/>
                    <a:pt x="225213" y="280185"/>
                  </a:cubicBezTo>
                  <a:cubicBezTo>
                    <a:pt x="225938" y="277254"/>
                    <a:pt x="228569" y="276430"/>
                    <a:pt x="230791" y="277071"/>
                  </a:cubicBezTo>
                  <a:close/>
                  <a:moveTo>
                    <a:pt x="195448" y="268767"/>
                  </a:moveTo>
                  <a:cubicBezTo>
                    <a:pt x="197637" y="267917"/>
                    <a:pt x="200331" y="268767"/>
                    <a:pt x="200836" y="272736"/>
                  </a:cubicBezTo>
                  <a:cubicBezTo>
                    <a:pt x="200836" y="273492"/>
                    <a:pt x="200836" y="274248"/>
                    <a:pt x="200836" y="275004"/>
                  </a:cubicBezTo>
                  <a:cubicBezTo>
                    <a:pt x="200836" y="278027"/>
                    <a:pt x="197132" y="280295"/>
                    <a:pt x="195112" y="277649"/>
                  </a:cubicBezTo>
                  <a:cubicBezTo>
                    <a:pt x="194438" y="276893"/>
                    <a:pt x="193764" y="275760"/>
                    <a:pt x="193091" y="275004"/>
                  </a:cubicBezTo>
                  <a:cubicBezTo>
                    <a:pt x="191575" y="272169"/>
                    <a:pt x="193259" y="269617"/>
                    <a:pt x="195448" y="268767"/>
                  </a:cubicBezTo>
                  <a:close/>
                  <a:moveTo>
                    <a:pt x="277146" y="225428"/>
                  </a:moveTo>
                  <a:cubicBezTo>
                    <a:pt x="278564" y="225905"/>
                    <a:pt x="279792" y="227333"/>
                    <a:pt x="279414" y="229238"/>
                  </a:cubicBezTo>
                  <a:cubicBezTo>
                    <a:pt x="278280" y="232667"/>
                    <a:pt x="272610" y="231143"/>
                    <a:pt x="273744" y="227333"/>
                  </a:cubicBezTo>
                  <a:cubicBezTo>
                    <a:pt x="274122" y="225428"/>
                    <a:pt x="275729" y="224952"/>
                    <a:pt x="277146" y="225428"/>
                  </a:cubicBezTo>
                  <a:close/>
                  <a:moveTo>
                    <a:pt x="151064" y="225073"/>
                  </a:moveTo>
                  <a:lnTo>
                    <a:pt x="152322" y="225928"/>
                  </a:lnTo>
                  <a:lnTo>
                    <a:pt x="150983" y="226092"/>
                  </a:lnTo>
                  <a:lnTo>
                    <a:pt x="151064" y="225073"/>
                  </a:lnTo>
                  <a:close/>
                  <a:moveTo>
                    <a:pt x="151082" y="224836"/>
                  </a:moveTo>
                  <a:lnTo>
                    <a:pt x="151064" y="225073"/>
                  </a:lnTo>
                  <a:lnTo>
                    <a:pt x="150983" y="225018"/>
                  </a:lnTo>
                  <a:lnTo>
                    <a:pt x="151082" y="224836"/>
                  </a:lnTo>
                  <a:close/>
                  <a:moveTo>
                    <a:pt x="180524" y="223050"/>
                  </a:moveTo>
                  <a:cubicBezTo>
                    <a:pt x="183996" y="223951"/>
                    <a:pt x="185732" y="227194"/>
                    <a:pt x="183356" y="234039"/>
                  </a:cubicBezTo>
                  <a:cubicBezTo>
                    <a:pt x="180067" y="242326"/>
                    <a:pt x="174220" y="249531"/>
                    <a:pt x="168007" y="255656"/>
                  </a:cubicBezTo>
                  <a:cubicBezTo>
                    <a:pt x="163621" y="260340"/>
                    <a:pt x="157408" y="267906"/>
                    <a:pt x="150830" y="269347"/>
                  </a:cubicBezTo>
                  <a:cubicBezTo>
                    <a:pt x="146261" y="270067"/>
                    <a:pt x="142972" y="267365"/>
                    <a:pt x="141967" y="264393"/>
                  </a:cubicBezTo>
                  <a:lnTo>
                    <a:pt x="145280" y="259894"/>
                  </a:lnTo>
                  <a:lnTo>
                    <a:pt x="147540" y="260340"/>
                  </a:lnTo>
                  <a:lnTo>
                    <a:pt x="147759" y="259924"/>
                  </a:lnTo>
                  <a:lnTo>
                    <a:pt x="148271" y="261060"/>
                  </a:lnTo>
                  <a:cubicBezTo>
                    <a:pt x="150830" y="262501"/>
                    <a:pt x="152657" y="261421"/>
                    <a:pt x="154484" y="258899"/>
                  </a:cubicBezTo>
                  <a:cubicBezTo>
                    <a:pt x="155946" y="257097"/>
                    <a:pt x="157408" y="255656"/>
                    <a:pt x="159235" y="254215"/>
                  </a:cubicBezTo>
                  <a:cubicBezTo>
                    <a:pt x="161794" y="251693"/>
                    <a:pt x="164352" y="249171"/>
                    <a:pt x="166545" y="246649"/>
                  </a:cubicBezTo>
                  <a:cubicBezTo>
                    <a:pt x="169468" y="243767"/>
                    <a:pt x="172027" y="240524"/>
                    <a:pt x="174220" y="236921"/>
                  </a:cubicBezTo>
                  <a:cubicBezTo>
                    <a:pt x="175681" y="234399"/>
                    <a:pt x="176778" y="231877"/>
                    <a:pt x="177509" y="228995"/>
                  </a:cubicBezTo>
                  <a:cubicBezTo>
                    <a:pt x="177509" y="228635"/>
                    <a:pt x="176778" y="228635"/>
                    <a:pt x="176047" y="229355"/>
                  </a:cubicBezTo>
                  <a:cubicBezTo>
                    <a:pt x="170930" y="228274"/>
                    <a:pt x="161063" y="237282"/>
                    <a:pt x="157773" y="240884"/>
                  </a:cubicBezTo>
                  <a:lnTo>
                    <a:pt x="147759" y="259924"/>
                  </a:lnTo>
                  <a:lnTo>
                    <a:pt x="146809" y="257818"/>
                  </a:lnTo>
                  <a:lnTo>
                    <a:pt x="145280" y="259894"/>
                  </a:lnTo>
                  <a:lnTo>
                    <a:pt x="143886" y="259619"/>
                  </a:lnTo>
                  <a:cubicBezTo>
                    <a:pt x="145348" y="245208"/>
                    <a:pt x="154484" y="233318"/>
                    <a:pt x="167276" y="226113"/>
                  </a:cubicBezTo>
                  <a:cubicBezTo>
                    <a:pt x="171844" y="223591"/>
                    <a:pt x="177052" y="222150"/>
                    <a:pt x="180524" y="223050"/>
                  </a:cubicBezTo>
                  <a:close/>
                  <a:moveTo>
                    <a:pt x="242779" y="221563"/>
                  </a:moveTo>
                  <a:cubicBezTo>
                    <a:pt x="244816" y="220816"/>
                    <a:pt x="247317" y="221376"/>
                    <a:pt x="247687" y="223991"/>
                  </a:cubicBezTo>
                  <a:cubicBezTo>
                    <a:pt x="247687" y="224364"/>
                    <a:pt x="247687" y="224738"/>
                    <a:pt x="247687" y="225111"/>
                  </a:cubicBezTo>
                  <a:cubicBezTo>
                    <a:pt x="248428" y="228847"/>
                    <a:pt x="243612" y="231088"/>
                    <a:pt x="241390" y="227726"/>
                  </a:cubicBezTo>
                  <a:cubicBezTo>
                    <a:pt x="241019" y="227352"/>
                    <a:pt x="240649" y="226979"/>
                    <a:pt x="240649" y="226979"/>
                  </a:cubicBezTo>
                  <a:cubicBezTo>
                    <a:pt x="239167" y="224364"/>
                    <a:pt x="240741" y="222310"/>
                    <a:pt x="242779" y="221563"/>
                  </a:cubicBezTo>
                  <a:close/>
                  <a:moveTo>
                    <a:pt x="298980" y="202641"/>
                  </a:moveTo>
                  <a:cubicBezTo>
                    <a:pt x="301273" y="203302"/>
                    <a:pt x="303125" y="205570"/>
                    <a:pt x="302244" y="208783"/>
                  </a:cubicBezTo>
                  <a:cubicBezTo>
                    <a:pt x="300480" y="215208"/>
                    <a:pt x="291660" y="212184"/>
                    <a:pt x="293071" y="206137"/>
                  </a:cubicBezTo>
                  <a:cubicBezTo>
                    <a:pt x="293953" y="202924"/>
                    <a:pt x="296687" y="201979"/>
                    <a:pt x="298980" y="202641"/>
                  </a:cubicBezTo>
                  <a:close/>
                  <a:moveTo>
                    <a:pt x="175895" y="197096"/>
                  </a:moveTo>
                  <a:cubicBezTo>
                    <a:pt x="179925" y="198528"/>
                    <a:pt x="181756" y="202466"/>
                    <a:pt x="181024" y="206761"/>
                  </a:cubicBezTo>
                  <a:cubicBezTo>
                    <a:pt x="180291" y="216069"/>
                    <a:pt x="169300" y="230029"/>
                    <a:pt x="159409" y="230745"/>
                  </a:cubicBezTo>
                  <a:lnTo>
                    <a:pt x="152322" y="225928"/>
                  </a:lnTo>
                  <a:lnTo>
                    <a:pt x="153914" y="225734"/>
                  </a:lnTo>
                  <a:lnTo>
                    <a:pt x="157705" y="215679"/>
                  </a:lnTo>
                  <a:lnTo>
                    <a:pt x="159043" y="216426"/>
                  </a:lnTo>
                  <a:cubicBezTo>
                    <a:pt x="158676" y="217500"/>
                    <a:pt x="157211" y="220722"/>
                    <a:pt x="157944" y="222154"/>
                  </a:cubicBezTo>
                  <a:cubicBezTo>
                    <a:pt x="159043" y="223944"/>
                    <a:pt x="161607" y="221438"/>
                    <a:pt x="163072" y="220364"/>
                  </a:cubicBezTo>
                  <a:cubicBezTo>
                    <a:pt x="165271" y="218574"/>
                    <a:pt x="167835" y="216069"/>
                    <a:pt x="169667" y="213563"/>
                  </a:cubicBezTo>
                  <a:cubicBezTo>
                    <a:pt x="170766" y="212489"/>
                    <a:pt x="174063" y="207835"/>
                    <a:pt x="173330" y="206403"/>
                  </a:cubicBezTo>
                  <a:cubicBezTo>
                    <a:pt x="171132" y="200318"/>
                    <a:pt x="160874" y="209983"/>
                    <a:pt x="159043" y="212131"/>
                  </a:cubicBezTo>
                  <a:lnTo>
                    <a:pt x="157705" y="215679"/>
                  </a:lnTo>
                  <a:lnTo>
                    <a:pt x="156478" y="214995"/>
                  </a:lnTo>
                  <a:lnTo>
                    <a:pt x="151082" y="224836"/>
                  </a:lnTo>
                  <a:lnTo>
                    <a:pt x="152082" y="212220"/>
                  </a:lnTo>
                  <a:cubicBezTo>
                    <a:pt x="153822" y="207835"/>
                    <a:pt x="156845" y="203898"/>
                    <a:pt x="160874" y="201034"/>
                  </a:cubicBezTo>
                  <a:cubicBezTo>
                    <a:pt x="164904" y="198528"/>
                    <a:pt x="171132" y="194948"/>
                    <a:pt x="175895" y="197096"/>
                  </a:cubicBezTo>
                  <a:close/>
                  <a:moveTo>
                    <a:pt x="271650" y="178047"/>
                  </a:moveTo>
                  <a:cubicBezTo>
                    <a:pt x="272026" y="178420"/>
                    <a:pt x="272401" y="178794"/>
                    <a:pt x="273153" y="179167"/>
                  </a:cubicBezTo>
                  <a:cubicBezTo>
                    <a:pt x="275409" y="181035"/>
                    <a:pt x="275033" y="186638"/>
                    <a:pt x="270898" y="185891"/>
                  </a:cubicBezTo>
                  <a:cubicBezTo>
                    <a:pt x="270146" y="185891"/>
                    <a:pt x="269770" y="185891"/>
                    <a:pt x="269394" y="185891"/>
                  </a:cubicBezTo>
                  <a:cubicBezTo>
                    <a:pt x="261498" y="184770"/>
                    <a:pt x="266762" y="174311"/>
                    <a:pt x="271650" y="178047"/>
                  </a:cubicBezTo>
                  <a:close/>
                  <a:moveTo>
                    <a:pt x="297702" y="169674"/>
                  </a:moveTo>
                  <a:cubicBezTo>
                    <a:pt x="299774" y="169906"/>
                    <a:pt x="301715" y="171480"/>
                    <a:pt x="301009" y="174258"/>
                  </a:cubicBezTo>
                  <a:cubicBezTo>
                    <a:pt x="299598" y="178703"/>
                    <a:pt x="293954" y="177592"/>
                    <a:pt x="293601" y="173147"/>
                  </a:cubicBezTo>
                  <a:cubicBezTo>
                    <a:pt x="293425" y="170554"/>
                    <a:pt x="295629" y="169443"/>
                    <a:pt x="297702" y="169674"/>
                  </a:cubicBezTo>
                  <a:close/>
                  <a:moveTo>
                    <a:pt x="207821" y="164683"/>
                  </a:moveTo>
                  <a:cubicBezTo>
                    <a:pt x="219869" y="169702"/>
                    <a:pt x="210301" y="184041"/>
                    <a:pt x="204632" y="190135"/>
                  </a:cubicBezTo>
                  <a:cubicBezTo>
                    <a:pt x="200025" y="195512"/>
                    <a:pt x="184787" y="204115"/>
                    <a:pt x="181952" y="192285"/>
                  </a:cubicBezTo>
                  <a:cubicBezTo>
                    <a:pt x="181244" y="189597"/>
                    <a:pt x="182129" y="186729"/>
                    <a:pt x="183591" y="184041"/>
                  </a:cubicBezTo>
                  <a:lnTo>
                    <a:pt x="186950" y="179312"/>
                  </a:lnTo>
                  <a:lnTo>
                    <a:pt x="190811" y="180814"/>
                  </a:lnTo>
                  <a:cubicBezTo>
                    <a:pt x="191874" y="179381"/>
                    <a:pt x="194089" y="176423"/>
                    <a:pt x="196614" y="174183"/>
                  </a:cubicBezTo>
                  <a:lnTo>
                    <a:pt x="199601" y="173275"/>
                  </a:lnTo>
                  <a:lnTo>
                    <a:pt x="193292" y="182965"/>
                  </a:lnTo>
                  <a:cubicBezTo>
                    <a:pt x="192937" y="183682"/>
                    <a:pt x="189394" y="189418"/>
                    <a:pt x="189748" y="189776"/>
                  </a:cubicBezTo>
                  <a:cubicBezTo>
                    <a:pt x="191165" y="191210"/>
                    <a:pt x="196127" y="186908"/>
                    <a:pt x="196836" y="186191"/>
                  </a:cubicBezTo>
                  <a:cubicBezTo>
                    <a:pt x="199316" y="184041"/>
                    <a:pt x="207821" y="174362"/>
                    <a:pt x="204277" y="171853"/>
                  </a:cubicBezTo>
                  <a:lnTo>
                    <a:pt x="199601" y="173275"/>
                  </a:lnTo>
                  <a:lnTo>
                    <a:pt x="202860" y="168268"/>
                  </a:lnTo>
                  <a:cubicBezTo>
                    <a:pt x="203214" y="166834"/>
                    <a:pt x="202151" y="165759"/>
                    <a:pt x="200734" y="166117"/>
                  </a:cubicBezTo>
                  <a:cubicBezTo>
                    <a:pt x="195773" y="167910"/>
                    <a:pt x="191874" y="172570"/>
                    <a:pt x="188685" y="176871"/>
                  </a:cubicBezTo>
                  <a:lnTo>
                    <a:pt x="186950" y="179312"/>
                  </a:lnTo>
                  <a:lnTo>
                    <a:pt x="186204" y="179022"/>
                  </a:lnTo>
                  <a:cubicBezTo>
                    <a:pt x="189748" y="170060"/>
                    <a:pt x="197190" y="160023"/>
                    <a:pt x="207821" y="164683"/>
                  </a:cubicBezTo>
                  <a:close/>
                  <a:moveTo>
                    <a:pt x="236741" y="150451"/>
                  </a:moveTo>
                  <a:lnTo>
                    <a:pt x="221861" y="165489"/>
                  </a:lnTo>
                  <a:lnTo>
                    <a:pt x="221522" y="165291"/>
                  </a:lnTo>
                  <a:cubicBezTo>
                    <a:pt x="223326" y="160601"/>
                    <a:pt x="227565" y="154919"/>
                    <a:pt x="232662" y="151716"/>
                  </a:cubicBezTo>
                  <a:lnTo>
                    <a:pt x="236741" y="150451"/>
                  </a:lnTo>
                  <a:close/>
                  <a:moveTo>
                    <a:pt x="240751" y="149208"/>
                  </a:moveTo>
                  <a:cubicBezTo>
                    <a:pt x="243531" y="149281"/>
                    <a:pt x="246327" y="150409"/>
                    <a:pt x="248943" y="153024"/>
                  </a:cubicBezTo>
                  <a:cubicBezTo>
                    <a:pt x="257962" y="162766"/>
                    <a:pt x="246778" y="177197"/>
                    <a:pt x="239923" y="184052"/>
                  </a:cubicBezTo>
                  <a:cubicBezTo>
                    <a:pt x="235954" y="188743"/>
                    <a:pt x="228738" y="197402"/>
                    <a:pt x="221883" y="197402"/>
                  </a:cubicBezTo>
                  <a:cubicBezTo>
                    <a:pt x="216471" y="197762"/>
                    <a:pt x="213224" y="192711"/>
                    <a:pt x="212863" y="187660"/>
                  </a:cubicBezTo>
                  <a:cubicBezTo>
                    <a:pt x="211781" y="179903"/>
                    <a:pt x="215930" y="172507"/>
                    <a:pt x="221477" y="165877"/>
                  </a:cubicBezTo>
                  <a:lnTo>
                    <a:pt x="221861" y="165489"/>
                  </a:lnTo>
                  <a:lnTo>
                    <a:pt x="225852" y="167817"/>
                  </a:lnTo>
                  <a:cubicBezTo>
                    <a:pt x="228016" y="164930"/>
                    <a:pt x="230903" y="161683"/>
                    <a:pt x="233789" y="159879"/>
                  </a:cubicBezTo>
                  <a:lnTo>
                    <a:pt x="236279" y="160248"/>
                  </a:lnTo>
                  <a:lnTo>
                    <a:pt x="231985" y="167456"/>
                  </a:lnTo>
                  <a:cubicBezTo>
                    <a:pt x="229460" y="170342"/>
                    <a:pt x="226934" y="172507"/>
                    <a:pt x="225130" y="176115"/>
                  </a:cubicBezTo>
                  <a:cubicBezTo>
                    <a:pt x="223326" y="178640"/>
                    <a:pt x="222244" y="181527"/>
                    <a:pt x="221883" y="184413"/>
                  </a:cubicBezTo>
                  <a:cubicBezTo>
                    <a:pt x="223687" y="186578"/>
                    <a:pt x="225491" y="186578"/>
                    <a:pt x="226934" y="184052"/>
                  </a:cubicBezTo>
                  <a:cubicBezTo>
                    <a:pt x="232346" y="181527"/>
                    <a:pt x="238840" y="173229"/>
                    <a:pt x="241727" y="167817"/>
                  </a:cubicBezTo>
                  <a:cubicBezTo>
                    <a:pt x="242448" y="165652"/>
                    <a:pt x="243170" y="163487"/>
                    <a:pt x="243531" y="161322"/>
                  </a:cubicBezTo>
                  <a:lnTo>
                    <a:pt x="236279" y="160248"/>
                  </a:lnTo>
                  <a:lnTo>
                    <a:pt x="242087" y="150499"/>
                  </a:lnTo>
                  <a:lnTo>
                    <a:pt x="239982" y="149446"/>
                  </a:lnTo>
                  <a:lnTo>
                    <a:pt x="240751" y="149208"/>
                  </a:lnTo>
                  <a:close/>
                  <a:moveTo>
                    <a:pt x="238479" y="148695"/>
                  </a:moveTo>
                  <a:lnTo>
                    <a:pt x="239982" y="149446"/>
                  </a:lnTo>
                  <a:lnTo>
                    <a:pt x="236741" y="150451"/>
                  </a:lnTo>
                  <a:lnTo>
                    <a:pt x="238479" y="148695"/>
                  </a:lnTo>
                  <a:close/>
                  <a:moveTo>
                    <a:pt x="113234" y="141704"/>
                  </a:moveTo>
                  <a:cubicBezTo>
                    <a:pt x="127798" y="151204"/>
                    <a:pt x="137629" y="166915"/>
                    <a:pt x="147824" y="180434"/>
                  </a:cubicBezTo>
                  <a:cubicBezTo>
                    <a:pt x="150009" y="182992"/>
                    <a:pt x="146732" y="186646"/>
                    <a:pt x="144183" y="184088"/>
                  </a:cubicBezTo>
                  <a:cubicBezTo>
                    <a:pt x="132531" y="171665"/>
                    <a:pt x="118331" y="159608"/>
                    <a:pt x="111413" y="143531"/>
                  </a:cubicBezTo>
                  <a:cubicBezTo>
                    <a:pt x="110685" y="142435"/>
                    <a:pt x="112141" y="140973"/>
                    <a:pt x="113234" y="141704"/>
                  </a:cubicBezTo>
                  <a:close/>
                  <a:moveTo>
                    <a:pt x="218712" y="140617"/>
                  </a:moveTo>
                  <a:lnTo>
                    <a:pt x="218291" y="146510"/>
                  </a:lnTo>
                  <a:lnTo>
                    <a:pt x="217754" y="146618"/>
                  </a:lnTo>
                  <a:lnTo>
                    <a:pt x="218712" y="140617"/>
                  </a:lnTo>
                  <a:close/>
                  <a:moveTo>
                    <a:pt x="218812" y="139209"/>
                  </a:moveTo>
                  <a:lnTo>
                    <a:pt x="218930" y="139249"/>
                  </a:lnTo>
                  <a:lnTo>
                    <a:pt x="218712" y="140617"/>
                  </a:lnTo>
                  <a:lnTo>
                    <a:pt x="218812" y="139209"/>
                  </a:lnTo>
                  <a:close/>
                  <a:moveTo>
                    <a:pt x="341037" y="133445"/>
                  </a:moveTo>
                  <a:cubicBezTo>
                    <a:pt x="342953" y="133879"/>
                    <a:pt x="344486" y="135442"/>
                    <a:pt x="343719" y="137699"/>
                  </a:cubicBezTo>
                  <a:cubicBezTo>
                    <a:pt x="342187" y="142214"/>
                    <a:pt x="334523" y="140478"/>
                    <a:pt x="336056" y="135963"/>
                  </a:cubicBezTo>
                  <a:cubicBezTo>
                    <a:pt x="336822" y="133706"/>
                    <a:pt x="339121" y="133011"/>
                    <a:pt x="341037" y="133445"/>
                  </a:cubicBezTo>
                  <a:close/>
                  <a:moveTo>
                    <a:pt x="385635" y="125451"/>
                  </a:moveTo>
                  <a:cubicBezTo>
                    <a:pt x="392885" y="127215"/>
                    <a:pt x="400498" y="127920"/>
                    <a:pt x="408111" y="128626"/>
                  </a:cubicBezTo>
                  <a:cubicBezTo>
                    <a:pt x="413911" y="128626"/>
                    <a:pt x="419711" y="127568"/>
                    <a:pt x="424786" y="130390"/>
                  </a:cubicBezTo>
                  <a:cubicBezTo>
                    <a:pt x="425873" y="130743"/>
                    <a:pt x="426236" y="132507"/>
                    <a:pt x="425148" y="133565"/>
                  </a:cubicBezTo>
                  <a:cubicBezTo>
                    <a:pt x="419711" y="137445"/>
                    <a:pt x="413186" y="136387"/>
                    <a:pt x="406661" y="136034"/>
                  </a:cubicBezTo>
                  <a:cubicBezTo>
                    <a:pt x="398685" y="135329"/>
                    <a:pt x="391435" y="133565"/>
                    <a:pt x="383823" y="130743"/>
                  </a:cubicBezTo>
                  <a:cubicBezTo>
                    <a:pt x="380560" y="129332"/>
                    <a:pt x="382010" y="125098"/>
                    <a:pt x="385635" y="125451"/>
                  </a:cubicBezTo>
                  <a:close/>
                  <a:moveTo>
                    <a:pt x="311893" y="118437"/>
                  </a:moveTo>
                  <a:cubicBezTo>
                    <a:pt x="313340" y="118267"/>
                    <a:pt x="314911" y="119032"/>
                    <a:pt x="315407" y="120903"/>
                  </a:cubicBezTo>
                  <a:cubicBezTo>
                    <a:pt x="316730" y="125326"/>
                    <a:pt x="309123" y="126346"/>
                    <a:pt x="309123" y="121584"/>
                  </a:cubicBezTo>
                  <a:cubicBezTo>
                    <a:pt x="309123" y="119713"/>
                    <a:pt x="310446" y="118607"/>
                    <a:pt x="311893" y="118437"/>
                  </a:cubicBezTo>
                  <a:close/>
                  <a:moveTo>
                    <a:pt x="247034" y="117690"/>
                  </a:moveTo>
                  <a:cubicBezTo>
                    <a:pt x="251268" y="119454"/>
                    <a:pt x="251620" y="123687"/>
                    <a:pt x="251268" y="127568"/>
                  </a:cubicBezTo>
                  <a:cubicBezTo>
                    <a:pt x="249504" y="138151"/>
                    <a:pt x="241390" y="149440"/>
                    <a:pt x="230807" y="152262"/>
                  </a:cubicBezTo>
                  <a:cubicBezTo>
                    <a:pt x="226573" y="153320"/>
                    <a:pt x="221282" y="152968"/>
                    <a:pt x="218107" y="149087"/>
                  </a:cubicBezTo>
                  <a:lnTo>
                    <a:pt x="218291" y="146510"/>
                  </a:lnTo>
                  <a:lnTo>
                    <a:pt x="221282" y="145912"/>
                  </a:lnTo>
                  <a:lnTo>
                    <a:pt x="222884" y="140813"/>
                  </a:lnTo>
                  <a:lnTo>
                    <a:pt x="227720" y="143751"/>
                  </a:lnTo>
                  <a:cubicBezTo>
                    <a:pt x="230630" y="142825"/>
                    <a:pt x="233805" y="140621"/>
                    <a:pt x="235040" y="139562"/>
                  </a:cubicBezTo>
                  <a:cubicBezTo>
                    <a:pt x="237509" y="137445"/>
                    <a:pt x="243507" y="131095"/>
                    <a:pt x="242801" y="127215"/>
                  </a:cubicBezTo>
                  <a:cubicBezTo>
                    <a:pt x="242095" y="124040"/>
                    <a:pt x="233276" y="130037"/>
                    <a:pt x="230807" y="131448"/>
                  </a:cubicBezTo>
                  <a:cubicBezTo>
                    <a:pt x="228513" y="133036"/>
                    <a:pt x="225868" y="135064"/>
                    <a:pt x="223927" y="137490"/>
                  </a:cubicBezTo>
                  <a:lnTo>
                    <a:pt x="222884" y="140813"/>
                  </a:lnTo>
                  <a:lnTo>
                    <a:pt x="221987" y="140268"/>
                  </a:lnTo>
                  <a:lnTo>
                    <a:pt x="218930" y="139249"/>
                  </a:lnTo>
                  <a:lnTo>
                    <a:pt x="220091" y="131978"/>
                  </a:lnTo>
                  <a:cubicBezTo>
                    <a:pt x="223045" y="127744"/>
                    <a:pt x="227632" y="124216"/>
                    <a:pt x="232218" y="121570"/>
                  </a:cubicBezTo>
                  <a:cubicBezTo>
                    <a:pt x="236451" y="119101"/>
                    <a:pt x="242095" y="115573"/>
                    <a:pt x="247034" y="117690"/>
                  </a:cubicBezTo>
                  <a:close/>
                  <a:moveTo>
                    <a:pt x="354617" y="115942"/>
                  </a:moveTo>
                  <a:cubicBezTo>
                    <a:pt x="357249" y="117050"/>
                    <a:pt x="359129" y="118527"/>
                    <a:pt x="361385" y="120373"/>
                  </a:cubicBezTo>
                  <a:cubicBezTo>
                    <a:pt x="365897" y="125172"/>
                    <a:pt x="356873" y="131079"/>
                    <a:pt x="354241" y="125541"/>
                  </a:cubicBezTo>
                  <a:cubicBezTo>
                    <a:pt x="353489" y="122957"/>
                    <a:pt x="352361" y="120742"/>
                    <a:pt x="352361" y="117788"/>
                  </a:cubicBezTo>
                  <a:cubicBezTo>
                    <a:pt x="351985" y="116681"/>
                    <a:pt x="353489" y="115573"/>
                    <a:pt x="354617" y="115942"/>
                  </a:cubicBezTo>
                  <a:close/>
                  <a:moveTo>
                    <a:pt x="232561" y="106702"/>
                  </a:moveTo>
                  <a:lnTo>
                    <a:pt x="218556" y="111118"/>
                  </a:lnTo>
                  <a:lnTo>
                    <a:pt x="177360" y="161705"/>
                  </a:lnTo>
                  <a:lnTo>
                    <a:pt x="177507" y="162112"/>
                  </a:lnTo>
                  <a:lnTo>
                    <a:pt x="175876" y="163527"/>
                  </a:lnTo>
                  <a:lnTo>
                    <a:pt x="157555" y="186024"/>
                  </a:lnTo>
                  <a:lnTo>
                    <a:pt x="130706" y="222841"/>
                  </a:lnTo>
                  <a:lnTo>
                    <a:pt x="130493" y="225651"/>
                  </a:lnTo>
                  <a:lnTo>
                    <a:pt x="128773" y="225492"/>
                  </a:lnTo>
                  <a:lnTo>
                    <a:pt x="99262" y="265959"/>
                  </a:lnTo>
                  <a:lnTo>
                    <a:pt x="121623" y="268802"/>
                  </a:lnTo>
                  <a:cubicBezTo>
                    <a:pt x="130259" y="271325"/>
                    <a:pt x="138625" y="274748"/>
                    <a:pt x="148341" y="277811"/>
                  </a:cubicBezTo>
                  <a:cubicBezTo>
                    <a:pt x="163094" y="282495"/>
                    <a:pt x="157337" y="285378"/>
                    <a:pt x="171730" y="271325"/>
                  </a:cubicBezTo>
                  <a:cubicBezTo>
                    <a:pt x="182165" y="261235"/>
                    <a:pt x="191161" y="246822"/>
                    <a:pt x="200157" y="234931"/>
                  </a:cubicBezTo>
                  <a:lnTo>
                    <a:pt x="206423" y="227131"/>
                  </a:lnTo>
                  <a:lnTo>
                    <a:pt x="201372" y="230800"/>
                  </a:lnTo>
                  <a:cubicBezTo>
                    <a:pt x="196472" y="232655"/>
                    <a:pt x="191343" y="232564"/>
                    <a:pt x="188229" y="227679"/>
                  </a:cubicBezTo>
                  <a:cubicBezTo>
                    <a:pt x="185298" y="222975"/>
                    <a:pt x="189694" y="216823"/>
                    <a:pt x="192258" y="212843"/>
                  </a:cubicBezTo>
                  <a:lnTo>
                    <a:pt x="196704" y="207903"/>
                  </a:lnTo>
                  <a:lnTo>
                    <a:pt x="192625" y="215376"/>
                  </a:lnTo>
                  <a:cubicBezTo>
                    <a:pt x="191892" y="218271"/>
                    <a:pt x="195556" y="218995"/>
                    <a:pt x="196289" y="216823"/>
                  </a:cubicBezTo>
                  <a:cubicBezTo>
                    <a:pt x="197022" y="215376"/>
                    <a:pt x="199769" y="210762"/>
                    <a:pt x="202883" y="206963"/>
                  </a:cubicBezTo>
                  <a:lnTo>
                    <a:pt x="204580" y="206002"/>
                  </a:lnTo>
                  <a:lnTo>
                    <a:pt x="197388" y="217547"/>
                  </a:lnTo>
                  <a:cubicBezTo>
                    <a:pt x="196655" y="218271"/>
                    <a:pt x="193724" y="223699"/>
                    <a:pt x="194823" y="224784"/>
                  </a:cubicBezTo>
                  <a:cubicBezTo>
                    <a:pt x="195556" y="225508"/>
                    <a:pt x="198120" y="224784"/>
                    <a:pt x="199219" y="224784"/>
                  </a:cubicBezTo>
                  <a:cubicBezTo>
                    <a:pt x="202150" y="224061"/>
                    <a:pt x="205081" y="221528"/>
                    <a:pt x="206913" y="219356"/>
                  </a:cubicBezTo>
                  <a:cubicBezTo>
                    <a:pt x="209111" y="217185"/>
                    <a:pt x="210942" y="214290"/>
                    <a:pt x="211675" y="211395"/>
                  </a:cubicBezTo>
                  <a:cubicBezTo>
                    <a:pt x="212042" y="209586"/>
                    <a:pt x="213141" y="203435"/>
                    <a:pt x="211675" y="201987"/>
                  </a:cubicBezTo>
                  <a:lnTo>
                    <a:pt x="204580" y="206002"/>
                  </a:lnTo>
                  <a:lnTo>
                    <a:pt x="209111" y="198730"/>
                  </a:lnTo>
                  <a:cubicBezTo>
                    <a:pt x="209477" y="197283"/>
                    <a:pt x="208378" y="195474"/>
                    <a:pt x="206913" y="196559"/>
                  </a:cubicBezTo>
                  <a:lnTo>
                    <a:pt x="196704" y="207903"/>
                  </a:lnTo>
                  <a:lnTo>
                    <a:pt x="200822" y="200359"/>
                  </a:lnTo>
                  <a:cubicBezTo>
                    <a:pt x="204989" y="195474"/>
                    <a:pt x="210210" y="192398"/>
                    <a:pt x="215339" y="196197"/>
                  </a:cubicBezTo>
                  <a:cubicBezTo>
                    <a:pt x="219185" y="199092"/>
                    <a:pt x="219826" y="204158"/>
                    <a:pt x="218911" y="209224"/>
                  </a:cubicBezTo>
                  <a:lnTo>
                    <a:pt x="216578" y="214490"/>
                  </a:lnTo>
                  <a:lnTo>
                    <a:pt x="251973" y="170430"/>
                  </a:lnTo>
                  <a:cubicBezTo>
                    <a:pt x="260609" y="160341"/>
                    <a:pt x="276442" y="146648"/>
                    <a:pt x="281480" y="134397"/>
                  </a:cubicBezTo>
                  <a:lnTo>
                    <a:pt x="282533" y="128437"/>
                  </a:lnTo>
                  <a:lnTo>
                    <a:pt x="269219" y="116934"/>
                  </a:lnTo>
                  <a:cubicBezTo>
                    <a:pt x="263608" y="112795"/>
                    <a:pt x="257543" y="109339"/>
                    <a:pt x="250664" y="107338"/>
                  </a:cubicBezTo>
                  <a:cubicBezTo>
                    <a:pt x="243966" y="105519"/>
                    <a:pt x="238173" y="105610"/>
                    <a:pt x="232561" y="106702"/>
                  </a:cubicBezTo>
                  <a:close/>
                  <a:moveTo>
                    <a:pt x="227869" y="99681"/>
                  </a:moveTo>
                  <a:lnTo>
                    <a:pt x="226672" y="101152"/>
                  </a:lnTo>
                  <a:lnTo>
                    <a:pt x="229101" y="99690"/>
                  </a:lnTo>
                  <a:lnTo>
                    <a:pt x="228584" y="99805"/>
                  </a:lnTo>
                  <a:lnTo>
                    <a:pt x="227869" y="99681"/>
                  </a:lnTo>
                  <a:close/>
                  <a:moveTo>
                    <a:pt x="250056" y="95024"/>
                  </a:moveTo>
                  <a:lnTo>
                    <a:pt x="235087" y="98357"/>
                  </a:lnTo>
                  <a:lnTo>
                    <a:pt x="253470" y="100790"/>
                  </a:lnTo>
                  <a:cubicBezTo>
                    <a:pt x="260711" y="103427"/>
                    <a:pt x="267839" y="107429"/>
                    <a:pt x="274266" y="111818"/>
                  </a:cubicBezTo>
                  <a:lnTo>
                    <a:pt x="284074" y="119710"/>
                  </a:lnTo>
                  <a:lnTo>
                    <a:pt x="284831" y="115425"/>
                  </a:lnTo>
                  <a:cubicBezTo>
                    <a:pt x="282931" y="99860"/>
                    <a:pt x="266793" y="94150"/>
                    <a:pt x="250056" y="95024"/>
                  </a:cubicBezTo>
                  <a:close/>
                  <a:moveTo>
                    <a:pt x="348689" y="93837"/>
                  </a:moveTo>
                  <a:cubicBezTo>
                    <a:pt x="353817" y="90173"/>
                    <a:pt x="356382" y="99332"/>
                    <a:pt x="350887" y="99332"/>
                  </a:cubicBezTo>
                  <a:cubicBezTo>
                    <a:pt x="350520" y="99332"/>
                    <a:pt x="350520" y="99332"/>
                    <a:pt x="350154" y="99332"/>
                  </a:cubicBezTo>
                  <a:cubicBezTo>
                    <a:pt x="349055" y="99332"/>
                    <a:pt x="347956" y="98599"/>
                    <a:pt x="347590" y="97867"/>
                  </a:cubicBezTo>
                  <a:cubicBezTo>
                    <a:pt x="347223" y="97500"/>
                    <a:pt x="347223" y="96767"/>
                    <a:pt x="347223" y="96401"/>
                  </a:cubicBezTo>
                  <a:cubicBezTo>
                    <a:pt x="347223" y="95668"/>
                    <a:pt x="347590" y="94569"/>
                    <a:pt x="347956" y="94203"/>
                  </a:cubicBezTo>
                  <a:cubicBezTo>
                    <a:pt x="348322" y="94203"/>
                    <a:pt x="348322" y="94203"/>
                    <a:pt x="348689" y="93837"/>
                  </a:cubicBezTo>
                  <a:close/>
                  <a:moveTo>
                    <a:pt x="317061" y="78108"/>
                  </a:moveTo>
                  <a:cubicBezTo>
                    <a:pt x="318330" y="77473"/>
                    <a:pt x="319918" y="78743"/>
                    <a:pt x="319600" y="80014"/>
                  </a:cubicBezTo>
                  <a:lnTo>
                    <a:pt x="318965" y="81284"/>
                  </a:lnTo>
                  <a:cubicBezTo>
                    <a:pt x="318648" y="81919"/>
                    <a:pt x="318330" y="81919"/>
                    <a:pt x="317696" y="81919"/>
                  </a:cubicBezTo>
                  <a:cubicBezTo>
                    <a:pt x="317378" y="81601"/>
                    <a:pt x="317378" y="81284"/>
                    <a:pt x="316743" y="81284"/>
                  </a:cubicBezTo>
                  <a:cubicBezTo>
                    <a:pt x="315473" y="80649"/>
                    <a:pt x="315791" y="78743"/>
                    <a:pt x="317061" y="78108"/>
                  </a:cubicBezTo>
                  <a:close/>
                  <a:moveTo>
                    <a:pt x="288042" y="75251"/>
                  </a:moveTo>
                  <a:cubicBezTo>
                    <a:pt x="294318" y="72711"/>
                    <a:pt x="297641" y="81783"/>
                    <a:pt x="291365" y="83597"/>
                  </a:cubicBezTo>
                  <a:cubicBezTo>
                    <a:pt x="290996" y="83597"/>
                    <a:pt x="290996" y="83597"/>
                    <a:pt x="290257" y="83597"/>
                  </a:cubicBezTo>
                  <a:cubicBezTo>
                    <a:pt x="285458" y="85048"/>
                    <a:pt x="282135" y="77791"/>
                    <a:pt x="287304" y="75614"/>
                  </a:cubicBezTo>
                  <a:cubicBezTo>
                    <a:pt x="287304" y="75614"/>
                    <a:pt x="287673" y="75251"/>
                    <a:pt x="288042" y="75251"/>
                  </a:cubicBezTo>
                  <a:close/>
                  <a:moveTo>
                    <a:pt x="324910" y="60815"/>
                  </a:moveTo>
                  <a:cubicBezTo>
                    <a:pt x="309489" y="59197"/>
                    <a:pt x="293611" y="62889"/>
                    <a:pt x="278647" y="69311"/>
                  </a:cubicBezTo>
                  <a:lnTo>
                    <a:pt x="253634" y="84570"/>
                  </a:lnTo>
                  <a:lnTo>
                    <a:pt x="271899" y="86157"/>
                  </a:lnTo>
                  <a:cubicBezTo>
                    <a:pt x="289306" y="91787"/>
                    <a:pt x="303789" y="105030"/>
                    <a:pt x="301990" y="122506"/>
                  </a:cubicBezTo>
                  <a:cubicBezTo>
                    <a:pt x="300911" y="131874"/>
                    <a:pt x="286517" y="144847"/>
                    <a:pt x="281480" y="150972"/>
                  </a:cubicBezTo>
                  <a:lnTo>
                    <a:pt x="244777" y="196014"/>
                  </a:lnTo>
                  <a:cubicBezTo>
                    <a:pt x="217789" y="228805"/>
                    <a:pt x="190441" y="261596"/>
                    <a:pt x="163094" y="294386"/>
                  </a:cubicBezTo>
                  <a:cubicBezTo>
                    <a:pt x="161655" y="296188"/>
                    <a:pt x="159136" y="295828"/>
                    <a:pt x="157696" y="294386"/>
                  </a:cubicBezTo>
                  <a:cubicBezTo>
                    <a:pt x="148161" y="285918"/>
                    <a:pt x="138355" y="280153"/>
                    <a:pt x="127785" y="276414"/>
                  </a:cubicBezTo>
                  <a:lnTo>
                    <a:pt x="95591" y="270992"/>
                  </a:lnTo>
                  <a:lnTo>
                    <a:pt x="85275" y="285138"/>
                  </a:lnTo>
                  <a:cubicBezTo>
                    <a:pt x="59302" y="320019"/>
                    <a:pt x="39462" y="373959"/>
                    <a:pt x="95014" y="394097"/>
                  </a:cubicBezTo>
                  <a:cubicBezTo>
                    <a:pt x="135055" y="408840"/>
                    <a:pt x="167520" y="379353"/>
                    <a:pt x="193132" y="352383"/>
                  </a:cubicBezTo>
                  <a:cubicBezTo>
                    <a:pt x="217121" y="326852"/>
                    <a:pt x="238944" y="299522"/>
                    <a:pt x="260453" y="271878"/>
                  </a:cubicBezTo>
                  <a:lnTo>
                    <a:pt x="289704" y="235041"/>
                  </a:lnTo>
                  <a:lnTo>
                    <a:pt x="289401" y="234732"/>
                  </a:lnTo>
                  <a:cubicBezTo>
                    <a:pt x="286898" y="232583"/>
                    <a:pt x="290116" y="228286"/>
                    <a:pt x="292619" y="230077"/>
                  </a:cubicBezTo>
                  <a:lnTo>
                    <a:pt x="293220" y="230614"/>
                  </a:lnTo>
                  <a:lnTo>
                    <a:pt x="325879" y="189485"/>
                  </a:lnTo>
                  <a:cubicBezTo>
                    <a:pt x="351130" y="159638"/>
                    <a:pt x="405600" y="106417"/>
                    <a:pt x="354737" y="71896"/>
                  </a:cubicBezTo>
                  <a:cubicBezTo>
                    <a:pt x="345268" y="65333"/>
                    <a:pt x="335190" y="61894"/>
                    <a:pt x="324910" y="60815"/>
                  </a:cubicBezTo>
                  <a:close/>
                  <a:moveTo>
                    <a:pt x="351971" y="46"/>
                  </a:moveTo>
                  <a:cubicBezTo>
                    <a:pt x="353743" y="-314"/>
                    <a:pt x="354806" y="1486"/>
                    <a:pt x="353743" y="2925"/>
                  </a:cubicBezTo>
                  <a:cubicBezTo>
                    <a:pt x="345947" y="10844"/>
                    <a:pt x="337088" y="15884"/>
                    <a:pt x="331065" y="25602"/>
                  </a:cubicBezTo>
                  <a:lnTo>
                    <a:pt x="324806" y="50742"/>
                  </a:lnTo>
                  <a:lnTo>
                    <a:pt x="347157" y="55563"/>
                  </a:lnTo>
                  <a:lnTo>
                    <a:pt x="347223" y="52198"/>
                  </a:lnTo>
                  <a:cubicBezTo>
                    <a:pt x="352515" y="48292"/>
                    <a:pt x="357454" y="44031"/>
                    <a:pt x="362745" y="40125"/>
                  </a:cubicBezTo>
                  <a:cubicBezTo>
                    <a:pt x="365920" y="37639"/>
                    <a:pt x="369801" y="33023"/>
                    <a:pt x="374387" y="33733"/>
                  </a:cubicBezTo>
                  <a:cubicBezTo>
                    <a:pt x="375093" y="33733"/>
                    <a:pt x="375445" y="34443"/>
                    <a:pt x="375445" y="35153"/>
                  </a:cubicBezTo>
                  <a:cubicBezTo>
                    <a:pt x="375093" y="39770"/>
                    <a:pt x="369448" y="42611"/>
                    <a:pt x="366273" y="45451"/>
                  </a:cubicBezTo>
                  <a:lnTo>
                    <a:pt x="352398" y="56693"/>
                  </a:lnTo>
                  <a:lnTo>
                    <a:pt x="361895" y="58742"/>
                  </a:lnTo>
                  <a:cubicBezTo>
                    <a:pt x="368157" y="62588"/>
                    <a:pt x="373627" y="67675"/>
                    <a:pt x="378005" y="74182"/>
                  </a:cubicBezTo>
                  <a:lnTo>
                    <a:pt x="382449" y="85323"/>
                  </a:lnTo>
                  <a:lnTo>
                    <a:pt x="408749" y="84277"/>
                  </a:lnTo>
                  <a:cubicBezTo>
                    <a:pt x="415314" y="83188"/>
                    <a:pt x="422243" y="80648"/>
                    <a:pt x="428807" y="82463"/>
                  </a:cubicBezTo>
                  <a:cubicBezTo>
                    <a:pt x="430266" y="82825"/>
                    <a:pt x="430996" y="85003"/>
                    <a:pt x="429901" y="86091"/>
                  </a:cubicBezTo>
                  <a:cubicBezTo>
                    <a:pt x="424431" y="91171"/>
                    <a:pt x="416408" y="91534"/>
                    <a:pt x="409478" y="92260"/>
                  </a:cubicBezTo>
                  <a:lnTo>
                    <a:pt x="384963" y="91626"/>
                  </a:lnTo>
                  <a:lnTo>
                    <a:pt x="387563" y="98146"/>
                  </a:lnTo>
                  <a:cubicBezTo>
                    <a:pt x="390629" y="113070"/>
                    <a:pt x="386932" y="127184"/>
                    <a:pt x="380213" y="140264"/>
                  </a:cubicBezTo>
                  <a:lnTo>
                    <a:pt x="372898" y="150577"/>
                  </a:lnTo>
                  <a:lnTo>
                    <a:pt x="387223" y="156744"/>
                  </a:lnTo>
                  <a:cubicBezTo>
                    <a:pt x="394048" y="159940"/>
                    <a:pt x="402669" y="162781"/>
                    <a:pt x="407698" y="168817"/>
                  </a:cubicBezTo>
                  <a:cubicBezTo>
                    <a:pt x="408776" y="170238"/>
                    <a:pt x="407698" y="172368"/>
                    <a:pt x="405543" y="172013"/>
                  </a:cubicBezTo>
                  <a:cubicBezTo>
                    <a:pt x="398718" y="171303"/>
                    <a:pt x="392971" y="166687"/>
                    <a:pt x="386864" y="163491"/>
                  </a:cubicBezTo>
                  <a:lnTo>
                    <a:pt x="369392" y="155520"/>
                  </a:lnTo>
                  <a:lnTo>
                    <a:pt x="354737" y="176179"/>
                  </a:lnTo>
                  <a:lnTo>
                    <a:pt x="354070" y="177007"/>
                  </a:lnTo>
                  <a:lnTo>
                    <a:pt x="367983" y="188080"/>
                  </a:lnTo>
                  <a:cubicBezTo>
                    <a:pt x="373111" y="192000"/>
                    <a:pt x="380072" y="195207"/>
                    <a:pt x="382636" y="200909"/>
                  </a:cubicBezTo>
                  <a:cubicBezTo>
                    <a:pt x="383369" y="202335"/>
                    <a:pt x="382636" y="204117"/>
                    <a:pt x="380805" y="204117"/>
                  </a:cubicBezTo>
                  <a:cubicBezTo>
                    <a:pt x="373844" y="203760"/>
                    <a:pt x="368349" y="198415"/>
                    <a:pt x="363220" y="194138"/>
                  </a:cubicBezTo>
                  <a:lnTo>
                    <a:pt x="350030" y="182020"/>
                  </a:lnTo>
                  <a:lnTo>
                    <a:pt x="335280" y="200324"/>
                  </a:lnTo>
                  <a:lnTo>
                    <a:pt x="348128" y="211357"/>
                  </a:lnTo>
                  <a:cubicBezTo>
                    <a:pt x="354137" y="218450"/>
                    <a:pt x="358321" y="226570"/>
                    <a:pt x="357075" y="234599"/>
                  </a:cubicBezTo>
                  <a:cubicBezTo>
                    <a:pt x="357075" y="236384"/>
                    <a:pt x="355294" y="237454"/>
                    <a:pt x="354226" y="236027"/>
                  </a:cubicBezTo>
                  <a:cubicBezTo>
                    <a:pt x="349241" y="231030"/>
                    <a:pt x="347105" y="224250"/>
                    <a:pt x="343188" y="218183"/>
                  </a:cubicBezTo>
                  <a:lnTo>
                    <a:pt x="330852" y="205819"/>
                  </a:lnTo>
                  <a:lnTo>
                    <a:pt x="320927" y="218135"/>
                  </a:lnTo>
                  <a:lnTo>
                    <a:pt x="331980" y="231430"/>
                  </a:lnTo>
                  <a:cubicBezTo>
                    <a:pt x="336588" y="233960"/>
                    <a:pt x="343678" y="234322"/>
                    <a:pt x="346160" y="239021"/>
                  </a:cubicBezTo>
                  <a:cubicBezTo>
                    <a:pt x="346869" y="239744"/>
                    <a:pt x="346514" y="241190"/>
                    <a:pt x="345805" y="241552"/>
                  </a:cubicBezTo>
                  <a:cubicBezTo>
                    <a:pt x="340133" y="246975"/>
                    <a:pt x="330207" y="240829"/>
                    <a:pt x="325245" y="236852"/>
                  </a:cubicBezTo>
                  <a:lnTo>
                    <a:pt x="316598" y="223507"/>
                  </a:lnTo>
                  <a:lnTo>
                    <a:pt x="303479" y="239787"/>
                  </a:lnTo>
                  <a:lnTo>
                    <a:pt x="313446" y="248697"/>
                  </a:lnTo>
                  <a:cubicBezTo>
                    <a:pt x="319434" y="256127"/>
                    <a:pt x="323010" y="264632"/>
                    <a:pt x="319792" y="273763"/>
                  </a:cubicBezTo>
                  <a:cubicBezTo>
                    <a:pt x="319077" y="275553"/>
                    <a:pt x="317289" y="275553"/>
                    <a:pt x="316574" y="273763"/>
                  </a:cubicBezTo>
                  <a:cubicBezTo>
                    <a:pt x="314071" y="265885"/>
                    <a:pt x="311569" y="258365"/>
                    <a:pt x="306205" y="251920"/>
                  </a:cubicBezTo>
                  <a:lnTo>
                    <a:pt x="299351" y="244909"/>
                  </a:lnTo>
                  <a:lnTo>
                    <a:pt x="287700" y="259368"/>
                  </a:lnTo>
                  <a:lnTo>
                    <a:pt x="299985" y="267974"/>
                  </a:lnTo>
                  <a:cubicBezTo>
                    <a:pt x="305727" y="271271"/>
                    <a:pt x="312906" y="273469"/>
                    <a:pt x="317213" y="278598"/>
                  </a:cubicBezTo>
                  <a:cubicBezTo>
                    <a:pt x="318289" y="280063"/>
                    <a:pt x="317572" y="281895"/>
                    <a:pt x="315777" y="281895"/>
                  </a:cubicBezTo>
                  <a:cubicBezTo>
                    <a:pt x="308958" y="281895"/>
                    <a:pt x="302497" y="277132"/>
                    <a:pt x="297113" y="273469"/>
                  </a:cubicBezTo>
                  <a:lnTo>
                    <a:pt x="284582" y="263236"/>
                  </a:lnTo>
                  <a:lnTo>
                    <a:pt x="269989" y="281346"/>
                  </a:lnTo>
                  <a:lnTo>
                    <a:pt x="274293" y="296338"/>
                  </a:lnTo>
                  <a:cubicBezTo>
                    <a:pt x="277491" y="302852"/>
                    <a:pt x="283178" y="308641"/>
                    <a:pt x="284599" y="315517"/>
                  </a:cubicBezTo>
                  <a:cubicBezTo>
                    <a:pt x="284955" y="317326"/>
                    <a:pt x="283533" y="318411"/>
                    <a:pt x="282112" y="318050"/>
                  </a:cubicBezTo>
                  <a:cubicBezTo>
                    <a:pt x="274648" y="315155"/>
                    <a:pt x="270383" y="306470"/>
                    <a:pt x="267540" y="299233"/>
                  </a:cubicBezTo>
                  <a:lnTo>
                    <a:pt x="264889" y="287958"/>
                  </a:lnTo>
                  <a:lnTo>
                    <a:pt x="250683" y="306966"/>
                  </a:lnTo>
                  <a:lnTo>
                    <a:pt x="262108" y="323574"/>
                  </a:lnTo>
                  <a:cubicBezTo>
                    <a:pt x="266871" y="328995"/>
                    <a:pt x="274198" y="331886"/>
                    <a:pt x="278228" y="337668"/>
                  </a:cubicBezTo>
                  <a:cubicBezTo>
                    <a:pt x="278594" y="338391"/>
                    <a:pt x="277861" y="339475"/>
                    <a:pt x="277129" y="339837"/>
                  </a:cubicBezTo>
                  <a:cubicBezTo>
                    <a:pt x="269069" y="341824"/>
                    <a:pt x="261834" y="336133"/>
                    <a:pt x="255880" y="328589"/>
                  </a:cubicBezTo>
                  <a:lnTo>
                    <a:pt x="246316" y="312810"/>
                  </a:lnTo>
                  <a:lnTo>
                    <a:pt x="238572" y="323171"/>
                  </a:lnTo>
                  <a:lnTo>
                    <a:pt x="227426" y="336627"/>
                  </a:lnTo>
                  <a:lnTo>
                    <a:pt x="239673" y="345530"/>
                  </a:lnTo>
                  <a:cubicBezTo>
                    <a:pt x="244658" y="349532"/>
                    <a:pt x="251424" y="354625"/>
                    <a:pt x="252492" y="361537"/>
                  </a:cubicBezTo>
                  <a:cubicBezTo>
                    <a:pt x="253204" y="363356"/>
                    <a:pt x="251068" y="364447"/>
                    <a:pt x="249643" y="363720"/>
                  </a:cubicBezTo>
                  <a:cubicBezTo>
                    <a:pt x="244302" y="361537"/>
                    <a:pt x="240742" y="354989"/>
                    <a:pt x="236113" y="350623"/>
                  </a:cubicBezTo>
                  <a:lnTo>
                    <a:pt x="223995" y="340769"/>
                  </a:lnTo>
                  <a:lnTo>
                    <a:pt x="219168" y="346596"/>
                  </a:lnTo>
                  <a:lnTo>
                    <a:pt x="222189" y="363296"/>
                  </a:lnTo>
                  <a:cubicBezTo>
                    <a:pt x="224702" y="367291"/>
                    <a:pt x="227575" y="370922"/>
                    <a:pt x="231165" y="374191"/>
                  </a:cubicBezTo>
                  <a:cubicBezTo>
                    <a:pt x="234038" y="376733"/>
                    <a:pt x="237629" y="378548"/>
                    <a:pt x="239783" y="382180"/>
                  </a:cubicBezTo>
                  <a:cubicBezTo>
                    <a:pt x="240501" y="383269"/>
                    <a:pt x="239424" y="384359"/>
                    <a:pt x="238347" y="384722"/>
                  </a:cubicBezTo>
                  <a:cubicBezTo>
                    <a:pt x="228652" y="385085"/>
                    <a:pt x="219675" y="372012"/>
                    <a:pt x="216084" y="364022"/>
                  </a:cubicBezTo>
                  <a:lnTo>
                    <a:pt x="214962" y="351674"/>
                  </a:lnTo>
                  <a:lnTo>
                    <a:pt x="204134" y="364744"/>
                  </a:lnTo>
                  <a:lnTo>
                    <a:pt x="196900" y="370721"/>
                  </a:lnTo>
                  <a:lnTo>
                    <a:pt x="199969" y="375694"/>
                  </a:lnTo>
                  <a:cubicBezTo>
                    <a:pt x="210420" y="383043"/>
                    <a:pt x="230070" y="384537"/>
                    <a:pt x="227360" y="401101"/>
                  </a:cubicBezTo>
                  <a:cubicBezTo>
                    <a:pt x="227360" y="402549"/>
                    <a:pt x="225192" y="402549"/>
                    <a:pt x="224469" y="401463"/>
                  </a:cubicBezTo>
                  <a:cubicBezTo>
                    <a:pt x="218506" y="390058"/>
                    <a:pt x="200347" y="387207"/>
                    <a:pt x="191944" y="377787"/>
                  </a:cubicBezTo>
                  <a:lnTo>
                    <a:pt x="191126" y="375491"/>
                  </a:lnTo>
                  <a:lnTo>
                    <a:pt x="170181" y="392795"/>
                  </a:lnTo>
                  <a:lnTo>
                    <a:pt x="180463" y="406212"/>
                  </a:lnTo>
                  <a:cubicBezTo>
                    <a:pt x="184760" y="410828"/>
                    <a:pt x="190489" y="414379"/>
                    <a:pt x="195861" y="418285"/>
                  </a:cubicBezTo>
                  <a:cubicBezTo>
                    <a:pt x="201591" y="422901"/>
                    <a:pt x="208752" y="430003"/>
                    <a:pt x="207320" y="438526"/>
                  </a:cubicBezTo>
                  <a:cubicBezTo>
                    <a:pt x="206962" y="439946"/>
                    <a:pt x="204813" y="440656"/>
                    <a:pt x="203739" y="439236"/>
                  </a:cubicBezTo>
                  <a:cubicBezTo>
                    <a:pt x="196935" y="430358"/>
                    <a:pt x="188699" y="425387"/>
                    <a:pt x="179747" y="417930"/>
                  </a:cubicBezTo>
                  <a:cubicBezTo>
                    <a:pt x="175987" y="414734"/>
                    <a:pt x="171422" y="410473"/>
                    <a:pt x="167841" y="405679"/>
                  </a:cubicBezTo>
                  <a:lnTo>
                    <a:pt x="164621" y="397388"/>
                  </a:lnTo>
                  <a:lnTo>
                    <a:pt x="164014" y="397889"/>
                  </a:lnTo>
                  <a:lnTo>
                    <a:pt x="126228" y="409181"/>
                  </a:lnTo>
                  <a:lnTo>
                    <a:pt x="127874" y="410033"/>
                  </a:lnTo>
                  <a:cubicBezTo>
                    <a:pt x="131158" y="419004"/>
                    <a:pt x="135537" y="427256"/>
                    <a:pt x="140647" y="435509"/>
                  </a:cubicBezTo>
                  <a:cubicBezTo>
                    <a:pt x="144296" y="441968"/>
                    <a:pt x="150500" y="448068"/>
                    <a:pt x="151595" y="455962"/>
                  </a:cubicBezTo>
                  <a:cubicBezTo>
                    <a:pt x="151595" y="457397"/>
                    <a:pt x="150135" y="458114"/>
                    <a:pt x="148675" y="458114"/>
                  </a:cubicBezTo>
                  <a:cubicBezTo>
                    <a:pt x="140282" y="455603"/>
                    <a:pt x="135537" y="446274"/>
                    <a:pt x="131523" y="439097"/>
                  </a:cubicBezTo>
                  <a:cubicBezTo>
                    <a:pt x="126779" y="430486"/>
                    <a:pt x="123494" y="421156"/>
                    <a:pt x="121305" y="411827"/>
                  </a:cubicBezTo>
                  <a:lnTo>
                    <a:pt x="122134" y="410404"/>
                  </a:lnTo>
                  <a:lnTo>
                    <a:pt x="117740" y="411717"/>
                  </a:lnTo>
                  <a:cubicBezTo>
                    <a:pt x="101778" y="411807"/>
                    <a:pt x="88296" y="407874"/>
                    <a:pt x="77530" y="401160"/>
                  </a:cubicBezTo>
                  <a:lnTo>
                    <a:pt x="64479" y="386287"/>
                  </a:lnTo>
                  <a:lnTo>
                    <a:pt x="64280" y="386644"/>
                  </a:lnTo>
                  <a:cubicBezTo>
                    <a:pt x="57196" y="389448"/>
                    <a:pt x="50111" y="392603"/>
                    <a:pt x="43380" y="396808"/>
                  </a:cubicBezTo>
                  <a:cubicBezTo>
                    <a:pt x="38067" y="399963"/>
                    <a:pt x="32753" y="404869"/>
                    <a:pt x="26377" y="406972"/>
                  </a:cubicBezTo>
                  <a:cubicBezTo>
                    <a:pt x="25314" y="407323"/>
                    <a:pt x="24960" y="405921"/>
                    <a:pt x="25314" y="405220"/>
                  </a:cubicBezTo>
                  <a:cubicBezTo>
                    <a:pt x="28502" y="398561"/>
                    <a:pt x="35587" y="394705"/>
                    <a:pt x="41609" y="391201"/>
                  </a:cubicBezTo>
                  <a:lnTo>
                    <a:pt x="61245" y="382602"/>
                  </a:lnTo>
                  <a:lnTo>
                    <a:pt x="53621" y="373914"/>
                  </a:lnTo>
                  <a:lnTo>
                    <a:pt x="50529" y="355689"/>
                  </a:lnTo>
                  <a:lnTo>
                    <a:pt x="48752" y="356318"/>
                  </a:lnTo>
                  <a:cubicBezTo>
                    <a:pt x="39709" y="351675"/>
                    <a:pt x="30305" y="348103"/>
                    <a:pt x="20901" y="343817"/>
                  </a:cubicBezTo>
                  <a:cubicBezTo>
                    <a:pt x="13666" y="340959"/>
                    <a:pt x="6071" y="338459"/>
                    <a:pt x="283" y="333101"/>
                  </a:cubicBezTo>
                  <a:cubicBezTo>
                    <a:pt x="-440" y="332387"/>
                    <a:pt x="283" y="329886"/>
                    <a:pt x="1730" y="330243"/>
                  </a:cubicBezTo>
                  <a:cubicBezTo>
                    <a:pt x="10411" y="331315"/>
                    <a:pt x="18730" y="335958"/>
                    <a:pt x="27050" y="339173"/>
                  </a:cubicBezTo>
                  <a:lnTo>
                    <a:pt x="49384" y="348940"/>
                  </a:lnTo>
                  <a:lnTo>
                    <a:pt x="47432" y="337432"/>
                  </a:lnTo>
                  <a:lnTo>
                    <a:pt x="55549" y="313449"/>
                  </a:lnTo>
                  <a:lnTo>
                    <a:pt x="36953" y="307424"/>
                  </a:lnTo>
                  <a:cubicBezTo>
                    <a:pt x="30479" y="304225"/>
                    <a:pt x="22926" y="301027"/>
                    <a:pt x="19329" y="294629"/>
                  </a:cubicBezTo>
                  <a:cubicBezTo>
                    <a:pt x="18610" y="293208"/>
                    <a:pt x="19689" y="291786"/>
                    <a:pt x="21127" y="292142"/>
                  </a:cubicBezTo>
                  <a:cubicBezTo>
                    <a:pt x="27781" y="293208"/>
                    <a:pt x="33806" y="296584"/>
                    <a:pt x="39920" y="299872"/>
                  </a:cubicBezTo>
                  <a:lnTo>
                    <a:pt x="57881" y="306558"/>
                  </a:lnTo>
                  <a:lnTo>
                    <a:pt x="60384" y="299162"/>
                  </a:lnTo>
                  <a:lnTo>
                    <a:pt x="65031" y="292758"/>
                  </a:lnTo>
                  <a:lnTo>
                    <a:pt x="44062" y="276687"/>
                  </a:lnTo>
                  <a:cubicBezTo>
                    <a:pt x="38597" y="270506"/>
                    <a:pt x="31310" y="262145"/>
                    <a:pt x="31674" y="253056"/>
                  </a:cubicBezTo>
                  <a:cubicBezTo>
                    <a:pt x="31674" y="251238"/>
                    <a:pt x="33860" y="250511"/>
                    <a:pt x="34953" y="251965"/>
                  </a:cubicBezTo>
                  <a:cubicBezTo>
                    <a:pt x="41147" y="257419"/>
                    <a:pt x="44426" y="266144"/>
                    <a:pt x="50256" y="272324"/>
                  </a:cubicBezTo>
                  <a:lnTo>
                    <a:pt x="68695" y="287707"/>
                  </a:lnTo>
                  <a:lnTo>
                    <a:pt x="89004" y="259716"/>
                  </a:lnTo>
                  <a:lnTo>
                    <a:pt x="76886" y="243115"/>
                  </a:lnTo>
                  <a:cubicBezTo>
                    <a:pt x="71868" y="240224"/>
                    <a:pt x="66132" y="239502"/>
                    <a:pt x="61114" y="236610"/>
                  </a:cubicBezTo>
                  <a:cubicBezTo>
                    <a:pt x="55378" y="233719"/>
                    <a:pt x="50360" y="227937"/>
                    <a:pt x="53586" y="221432"/>
                  </a:cubicBezTo>
                  <a:cubicBezTo>
                    <a:pt x="54303" y="220348"/>
                    <a:pt x="55737" y="220348"/>
                    <a:pt x="56095" y="221432"/>
                  </a:cubicBezTo>
                  <a:cubicBezTo>
                    <a:pt x="61472" y="232635"/>
                    <a:pt x="71509" y="233719"/>
                    <a:pt x="80113" y="240947"/>
                  </a:cubicBezTo>
                  <a:lnTo>
                    <a:pt x="91091" y="256839"/>
                  </a:lnTo>
                  <a:lnTo>
                    <a:pt x="101868" y="241986"/>
                  </a:lnTo>
                  <a:lnTo>
                    <a:pt x="120922" y="218549"/>
                  </a:lnTo>
                  <a:lnTo>
                    <a:pt x="106054" y="203201"/>
                  </a:lnTo>
                  <a:cubicBezTo>
                    <a:pt x="98892" y="196657"/>
                    <a:pt x="91372" y="190841"/>
                    <a:pt x="86001" y="183570"/>
                  </a:cubicBezTo>
                  <a:cubicBezTo>
                    <a:pt x="85285" y="182479"/>
                    <a:pt x="86359" y="180661"/>
                    <a:pt x="87791" y="181025"/>
                  </a:cubicBezTo>
                  <a:cubicBezTo>
                    <a:pt x="96743" y="184479"/>
                    <a:pt x="104711" y="191022"/>
                    <a:pt x="111828" y="198566"/>
                  </a:cubicBezTo>
                  <a:lnTo>
                    <a:pt x="124430" y="214234"/>
                  </a:lnTo>
                  <a:lnTo>
                    <a:pt x="146598" y="186967"/>
                  </a:lnTo>
                  <a:lnTo>
                    <a:pt x="169511" y="157147"/>
                  </a:lnTo>
                  <a:lnTo>
                    <a:pt x="165347" y="143469"/>
                  </a:lnTo>
                  <a:cubicBezTo>
                    <a:pt x="161294" y="138409"/>
                    <a:pt x="155529" y="134414"/>
                    <a:pt x="149404" y="131218"/>
                  </a:cubicBezTo>
                  <a:cubicBezTo>
                    <a:pt x="142559" y="127312"/>
                    <a:pt x="131030" y="125892"/>
                    <a:pt x="128868" y="117015"/>
                  </a:cubicBezTo>
                  <a:cubicBezTo>
                    <a:pt x="128148" y="115594"/>
                    <a:pt x="129229" y="113819"/>
                    <a:pt x="131030" y="113108"/>
                  </a:cubicBezTo>
                  <a:cubicBezTo>
                    <a:pt x="131390" y="113108"/>
                    <a:pt x="131751" y="113108"/>
                    <a:pt x="132471" y="112753"/>
                  </a:cubicBezTo>
                  <a:cubicBezTo>
                    <a:pt x="132831" y="112398"/>
                    <a:pt x="133912" y="113108"/>
                    <a:pt x="134273" y="113464"/>
                  </a:cubicBezTo>
                  <a:cubicBezTo>
                    <a:pt x="136434" y="119145"/>
                    <a:pt x="147963" y="121986"/>
                    <a:pt x="153007" y="125182"/>
                  </a:cubicBezTo>
                  <a:cubicBezTo>
                    <a:pt x="158412" y="128023"/>
                    <a:pt x="164176" y="131574"/>
                    <a:pt x="168139" y="136190"/>
                  </a:cubicBezTo>
                  <a:lnTo>
                    <a:pt x="173729" y="151658"/>
                  </a:lnTo>
                  <a:lnTo>
                    <a:pt x="186593" y="134915"/>
                  </a:lnTo>
                  <a:lnTo>
                    <a:pt x="204434" y="116261"/>
                  </a:lnTo>
                  <a:lnTo>
                    <a:pt x="185541" y="108297"/>
                  </a:lnTo>
                  <a:cubicBezTo>
                    <a:pt x="178558" y="103579"/>
                    <a:pt x="173132" y="97229"/>
                    <a:pt x="172598" y="89115"/>
                  </a:cubicBezTo>
                  <a:cubicBezTo>
                    <a:pt x="172598" y="87704"/>
                    <a:pt x="174377" y="86998"/>
                    <a:pt x="175444" y="87704"/>
                  </a:cubicBezTo>
                  <a:cubicBezTo>
                    <a:pt x="181137" y="90879"/>
                    <a:pt x="184696" y="96170"/>
                    <a:pt x="189677" y="100051"/>
                  </a:cubicBezTo>
                  <a:lnTo>
                    <a:pt x="209089" y="111392"/>
                  </a:lnTo>
                  <a:lnTo>
                    <a:pt x="224270" y="95518"/>
                  </a:lnTo>
                  <a:lnTo>
                    <a:pt x="224266" y="95480"/>
                  </a:lnTo>
                  <a:lnTo>
                    <a:pt x="224351" y="95433"/>
                  </a:lnTo>
                  <a:lnTo>
                    <a:pt x="226262" y="93435"/>
                  </a:lnTo>
                  <a:lnTo>
                    <a:pt x="218313" y="90215"/>
                  </a:lnTo>
                  <a:cubicBezTo>
                    <a:pt x="208194" y="83037"/>
                    <a:pt x="200967" y="72628"/>
                    <a:pt x="195907" y="61502"/>
                  </a:cubicBezTo>
                  <a:cubicBezTo>
                    <a:pt x="194823" y="58631"/>
                    <a:pt x="198076" y="56836"/>
                    <a:pt x="199883" y="59349"/>
                  </a:cubicBezTo>
                  <a:cubicBezTo>
                    <a:pt x="204942" y="66168"/>
                    <a:pt x="210724" y="72628"/>
                    <a:pt x="217229" y="78371"/>
                  </a:cubicBezTo>
                  <a:cubicBezTo>
                    <a:pt x="219759" y="80883"/>
                    <a:pt x="222650" y="83755"/>
                    <a:pt x="226263" y="85190"/>
                  </a:cubicBezTo>
                  <a:lnTo>
                    <a:pt x="228453" y="85351"/>
                  </a:lnTo>
                  <a:lnTo>
                    <a:pt x="228483" y="84482"/>
                  </a:lnTo>
                  <a:lnTo>
                    <a:pt x="249068" y="72012"/>
                  </a:lnTo>
                  <a:lnTo>
                    <a:pt x="234545" y="58651"/>
                  </a:lnTo>
                  <a:cubicBezTo>
                    <a:pt x="230559" y="51488"/>
                    <a:pt x="226573" y="40746"/>
                    <a:pt x="230559" y="32868"/>
                  </a:cubicBezTo>
                  <a:cubicBezTo>
                    <a:pt x="231284" y="31436"/>
                    <a:pt x="233096" y="31794"/>
                    <a:pt x="233820" y="33226"/>
                  </a:cubicBezTo>
                  <a:cubicBezTo>
                    <a:pt x="237444" y="39672"/>
                    <a:pt x="238169" y="47908"/>
                    <a:pt x="242155" y="54711"/>
                  </a:cubicBezTo>
                  <a:lnTo>
                    <a:pt x="253970" y="69042"/>
                  </a:lnTo>
                  <a:lnTo>
                    <a:pt x="267949" y="60574"/>
                  </a:lnTo>
                  <a:lnTo>
                    <a:pt x="269586" y="60193"/>
                  </a:lnTo>
                  <a:lnTo>
                    <a:pt x="259690" y="33461"/>
                  </a:lnTo>
                  <a:cubicBezTo>
                    <a:pt x="257530" y="23676"/>
                    <a:pt x="256912" y="13535"/>
                    <a:pt x="258676" y="3572"/>
                  </a:cubicBezTo>
                  <a:cubicBezTo>
                    <a:pt x="258676" y="2861"/>
                    <a:pt x="260440" y="2861"/>
                    <a:pt x="260440" y="3928"/>
                  </a:cubicBezTo>
                  <a:lnTo>
                    <a:pt x="275958" y="58710"/>
                  </a:lnTo>
                  <a:lnTo>
                    <a:pt x="285310" y="56533"/>
                  </a:lnTo>
                  <a:lnTo>
                    <a:pt x="285310" y="32160"/>
                  </a:lnTo>
                  <a:cubicBezTo>
                    <a:pt x="283899" y="26454"/>
                    <a:pt x="278960" y="21105"/>
                    <a:pt x="280019" y="15399"/>
                  </a:cubicBezTo>
                  <a:cubicBezTo>
                    <a:pt x="280019" y="14329"/>
                    <a:pt x="281077" y="13973"/>
                    <a:pt x="281782" y="13973"/>
                  </a:cubicBezTo>
                  <a:cubicBezTo>
                    <a:pt x="288838" y="15399"/>
                    <a:pt x="291660" y="26811"/>
                    <a:pt x="292719" y="32517"/>
                  </a:cubicBezTo>
                  <a:lnTo>
                    <a:pt x="291816" y="55019"/>
                  </a:lnTo>
                  <a:lnTo>
                    <a:pt x="317222" y="49106"/>
                  </a:lnTo>
                  <a:lnTo>
                    <a:pt x="318729" y="49431"/>
                  </a:lnTo>
                  <a:lnTo>
                    <a:pt x="325395" y="22273"/>
                  </a:lnTo>
                  <a:cubicBezTo>
                    <a:pt x="331508" y="11384"/>
                    <a:pt x="340632" y="2566"/>
                    <a:pt x="351971" y="46"/>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4" name="Freeform 907">
              <a:extLst>
                <a:ext uri="{FF2B5EF4-FFF2-40B4-BE49-F238E27FC236}">
                  <a16:creationId xmlns:a16="http://schemas.microsoft.com/office/drawing/2014/main" id="{C5B42390-1978-FE44-B4A7-DC2AA3BED0ED}"/>
                </a:ext>
              </a:extLst>
            </p:cNvPr>
            <p:cNvSpPr>
              <a:spLocks/>
            </p:cNvSpPr>
            <p:nvPr/>
          </p:nvSpPr>
          <p:spPr bwMode="auto">
            <a:xfrm rot="-3682739">
              <a:off x="11162132" y="4597245"/>
              <a:ext cx="558475" cy="717848"/>
            </a:xfrm>
            <a:custGeom>
              <a:avLst/>
              <a:gdLst/>
              <a:ahLst/>
              <a:cxnLst/>
              <a:rect l="0" t="0" r="r" b="b"/>
              <a:pathLst>
                <a:path w="322730" h="414828">
                  <a:moveTo>
                    <a:pt x="182863" y="365501"/>
                  </a:moveTo>
                  <a:cubicBezTo>
                    <a:pt x="185049" y="363318"/>
                    <a:pt x="188328" y="365865"/>
                    <a:pt x="186871" y="368048"/>
                  </a:cubicBezTo>
                  <a:cubicBezTo>
                    <a:pt x="183228" y="373505"/>
                    <a:pt x="179948" y="378962"/>
                    <a:pt x="177398" y="384782"/>
                  </a:cubicBezTo>
                  <a:cubicBezTo>
                    <a:pt x="175212" y="389512"/>
                    <a:pt x="174119" y="394241"/>
                    <a:pt x="170476" y="397152"/>
                  </a:cubicBezTo>
                  <a:cubicBezTo>
                    <a:pt x="169747" y="397879"/>
                    <a:pt x="168289" y="397879"/>
                    <a:pt x="167925" y="396424"/>
                  </a:cubicBezTo>
                  <a:cubicBezTo>
                    <a:pt x="166468" y="391331"/>
                    <a:pt x="169383" y="386238"/>
                    <a:pt x="171569" y="381508"/>
                  </a:cubicBezTo>
                  <a:cubicBezTo>
                    <a:pt x="174848" y="375324"/>
                    <a:pt x="178491" y="370230"/>
                    <a:pt x="182863" y="365501"/>
                  </a:cubicBezTo>
                  <a:close/>
                  <a:moveTo>
                    <a:pt x="220719" y="347443"/>
                  </a:moveTo>
                  <a:cubicBezTo>
                    <a:pt x="221409" y="347443"/>
                    <a:pt x="221754" y="347443"/>
                    <a:pt x="222100" y="347443"/>
                  </a:cubicBezTo>
                  <a:cubicBezTo>
                    <a:pt x="222445" y="347821"/>
                    <a:pt x="223135" y="348199"/>
                    <a:pt x="223135" y="348955"/>
                  </a:cubicBezTo>
                  <a:cubicBezTo>
                    <a:pt x="223135" y="349333"/>
                    <a:pt x="223135" y="349711"/>
                    <a:pt x="223135" y="349711"/>
                  </a:cubicBezTo>
                  <a:cubicBezTo>
                    <a:pt x="224861" y="355002"/>
                    <a:pt x="217268" y="353868"/>
                    <a:pt x="218993" y="349711"/>
                  </a:cubicBezTo>
                  <a:cubicBezTo>
                    <a:pt x="218993" y="349333"/>
                    <a:pt x="218993" y="348955"/>
                    <a:pt x="218993" y="348955"/>
                  </a:cubicBezTo>
                  <a:cubicBezTo>
                    <a:pt x="219339" y="348199"/>
                    <a:pt x="220029" y="347443"/>
                    <a:pt x="220719" y="347443"/>
                  </a:cubicBezTo>
                  <a:close/>
                  <a:moveTo>
                    <a:pt x="196807" y="344268"/>
                  </a:moveTo>
                  <a:cubicBezTo>
                    <a:pt x="198923" y="344268"/>
                    <a:pt x="201040" y="344268"/>
                    <a:pt x="203157" y="345001"/>
                  </a:cubicBezTo>
                  <a:cubicBezTo>
                    <a:pt x="203862" y="345367"/>
                    <a:pt x="204215" y="346833"/>
                    <a:pt x="203862" y="347565"/>
                  </a:cubicBezTo>
                  <a:cubicBezTo>
                    <a:pt x="202098" y="349397"/>
                    <a:pt x="200334" y="350130"/>
                    <a:pt x="198218" y="350862"/>
                  </a:cubicBezTo>
                  <a:cubicBezTo>
                    <a:pt x="193632" y="353427"/>
                    <a:pt x="191868" y="344268"/>
                    <a:pt x="196807" y="344268"/>
                  </a:cubicBezTo>
                  <a:close/>
                  <a:moveTo>
                    <a:pt x="242668" y="327538"/>
                  </a:moveTo>
                  <a:cubicBezTo>
                    <a:pt x="243859" y="326805"/>
                    <a:pt x="245446" y="327538"/>
                    <a:pt x="245446" y="329003"/>
                  </a:cubicBezTo>
                  <a:cubicBezTo>
                    <a:pt x="245446" y="330103"/>
                    <a:pt x="243462" y="331202"/>
                    <a:pt x="242271" y="330469"/>
                  </a:cubicBezTo>
                  <a:cubicBezTo>
                    <a:pt x="241874" y="329736"/>
                    <a:pt x="241874" y="329736"/>
                    <a:pt x="241478" y="329370"/>
                  </a:cubicBezTo>
                  <a:cubicBezTo>
                    <a:pt x="241081" y="329003"/>
                    <a:pt x="241081" y="328637"/>
                    <a:pt x="241478" y="328271"/>
                  </a:cubicBezTo>
                  <a:lnTo>
                    <a:pt x="242668" y="327538"/>
                  </a:lnTo>
                  <a:close/>
                  <a:moveTo>
                    <a:pt x="196101" y="326313"/>
                  </a:moveTo>
                  <a:cubicBezTo>
                    <a:pt x="199435" y="328995"/>
                    <a:pt x="195361" y="334360"/>
                    <a:pt x="192027" y="331677"/>
                  </a:cubicBezTo>
                  <a:cubicBezTo>
                    <a:pt x="188693" y="328995"/>
                    <a:pt x="192768" y="323630"/>
                    <a:pt x="196101" y="326313"/>
                  </a:cubicBezTo>
                  <a:close/>
                  <a:moveTo>
                    <a:pt x="213604" y="309198"/>
                  </a:moveTo>
                  <a:cubicBezTo>
                    <a:pt x="216901" y="310642"/>
                    <a:pt x="215436" y="315332"/>
                    <a:pt x="212139" y="314611"/>
                  </a:cubicBezTo>
                  <a:cubicBezTo>
                    <a:pt x="207743" y="314250"/>
                    <a:pt x="209574" y="307755"/>
                    <a:pt x="213604" y="309198"/>
                  </a:cubicBezTo>
                  <a:close/>
                  <a:moveTo>
                    <a:pt x="253235" y="304203"/>
                  </a:moveTo>
                  <a:cubicBezTo>
                    <a:pt x="254806" y="304158"/>
                    <a:pt x="256295" y="305144"/>
                    <a:pt x="256295" y="307295"/>
                  </a:cubicBezTo>
                  <a:cubicBezTo>
                    <a:pt x="256295" y="307653"/>
                    <a:pt x="256295" y="308011"/>
                    <a:pt x="256295" y="308011"/>
                  </a:cubicBezTo>
                  <a:cubicBezTo>
                    <a:pt x="256625" y="313747"/>
                    <a:pt x="249018" y="313388"/>
                    <a:pt x="249679" y="308011"/>
                  </a:cubicBezTo>
                  <a:cubicBezTo>
                    <a:pt x="249679" y="307653"/>
                    <a:pt x="249679" y="307653"/>
                    <a:pt x="249679" y="307295"/>
                  </a:cubicBezTo>
                  <a:cubicBezTo>
                    <a:pt x="250010" y="305323"/>
                    <a:pt x="251664" y="304248"/>
                    <a:pt x="253235" y="304203"/>
                  </a:cubicBezTo>
                  <a:close/>
                  <a:moveTo>
                    <a:pt x="179115" y="279886"/>
                  </a:moveTo>
                  <a:cubicBezTo>
                    <a:pt x="183560" y="281297"/>
                    <a:pt x="179856" y="288352"/>
                    <a:pt x="175781" y="285530"/>
                  </a:cubicBezTo>
                  <a:cubicBezTo>
                    <a:pt x="172818" y="283061"/>
                    <a:pt x="175781" y="279180"/>
                    <a:pt x="179115" y="279886"/>
                  </a:cubicBezTo>
                  <a:close/>
                  <a:moveTo>
                    <a:pt x="155606" y="271243"/>
                  </a:moveTo>
                  <a:cubicBezTo>
                    <a:pt x="159742" y="274418"/>
                    <a:pt x="154478" y="280415"/>
                    <a:pt x="150342" y="277593"/>
                  </a:cubicBezTo>
                  <a:cubicBezTo>
                    <a:pt x="145831" y="274418"/>
                    <a:pt x="151094" y="268068"/>
                    <a:pt x="155606" y="271243"/>
                  </a:cubicBezTo>
                  <a:close/>
                  <a:moveTo>
                    <a:pt x="253576" y="264364"/>
                  </a:moveTo>
                  <a:lnTo>
                    <a:pt x="247715" y="274653"/>
                  </a:lnTo>
                  <a:lnTo>
                    <a:pt x="224821" y="290799"/>
                  </a:lnTo>
                  <a:lnTo>
                    <a:pt x="231311" y="294235"/>
                  </a:lnTo>
                  <a:cubicBezTo>
                    <a:pt x="236553" y="294443"/>
                    <a:pt x="241149" y="292110"/>
                    <a:pt x="244947" y="288255"/>
                  </a:cubicBezTo>
                  <a:lnTo>
                    <a:pt x="253576" y="264364"/>
                  </a:lnTo>
                  <a:close/>
                  <a:moveTo>
                    <a:pt x="266263" y="260245"/>
                  </a:moveTo>
                  <a:lnTo>
                    <a:pt x="266051" y="260665"/>
                  </a:lnTo>
                  <a:lnTo>
                    <a:pt x="266398" y="260539"/>
                  </a:lnTo>
                  <a:lnTo>
                    <a:pt x="266263" y="260245"/>
                  </a:lnTo>
                  <a:close/>
                  <a:moveTo>
                    <a:pt x="182896" y="258074"/>
                  </a:moveTo>
                  <a:cubicBezTo>
                    <a:pt x="184243" y="259421"/>
                    <a:pt x="184748" y="261694"/>
                    <a:pt x="182728" y="262873"/>
                  </a:cubicBezTo>
                  <a:cubicBezTo>
                    <a:pt x="182391" y="262873"/>
                    <a:pt x="182054" y="263209"/>
                    <a:pt x="181718" y="263209"/>
                  </a:cubicBezTo>
                  <a:cubicBezTo>
                    <a:pt x="179360" y="264556"/>
                    <a:pt x="175993" y="262873"/>
                    <a:pt x="177340" y="260179"/>
                  </a:cubicBezTo>
                  <a:cubicBezTo>
                    <a:pt x="177340" y="259842"/>
                    <a:pt x="177677" y="259505"/>
                    <a:pt x="178013" y="258831"/>
                  </a:cubicBezTo>
                  <a:cubicBezTo>
                    <a:pt x="179360" y="256306"/>
                    <a:pt x="181549" y="256727"/>
                    <a:pt x="182896" y="258074"/>
                  </a:cubicBezTo>
                  <a:close/>
                  <a:moveTo>
                    <a:pt x="144532" y="249595"/>
                  </a:moveTo>
                  <a:cubicBezTo>
                    <a:pt x="147057" y="251399"/>
                    <a:pt x="143810" y="255007"/>
                    <a:pt x="141645" y="253203"/>
                  </a:cubicBezTo>
                  <a:cubicBezTo>
                    <a:pt x="139481" y="251038"/>
                    <a:pt x="142367" y="247430"/>
                    <a:pt x="144532" y="249595"/>
                  </a:cubicBezTo>
                  <a:close/>
                  <a:moveTo>
                    <a:pt x="255186" y="248779"/>
                  </a:moveTo>
                  <a:lnTo>
                    <a:pt x="256338" y="256718"/>
                  </a:lnTo>
                  <a:lnTo>
                    <a:pt x="256949" y="255028"/>
                  </a:lnTo>
                  <a:lnTo>
                    <a:pt x="258297" y="254448"/>
                  </a:lnTo>
                  <a:lnTo>
                    <a:pt x="255186" y="248779"/>
                  </a:lnTo>
                  <a:close/>
                  <a:moveTo>
                    <a:pt x="213574" y="242720"/>
                  </a:moveTo>
                  <a:lnTo>
                    <a:pt x="215031" y="246201"/>
                  </a:lnTo>
                  <a:cubicBezTo>
                    <a:pt x="216113" y="247635"/>
                    <a:pt x="213949" y="248710"/>
                    <a:pt x="212505" y="247993"/>
                  </a:cubicBezTo>
                  <a:lnTo>
                    <a:pt x="211500" y="246662"/>
                  </a:lnTo>
                  <a:lnTo>
                    <a:pt x="213574" y="242720"/>
                  </a:lnTo>
                  <a:close/>
                  <a:moveTo>
                    <a:pt x="221752" y="231067"/>
                  </a:moveTo>
                  <a:lnTo>
                    <a:pt x="223492" y="231899"/>
                  </a:lnTo>
                  <a:lnTo>
                    <a:pt x="223210" y="234730"/>
                  </a:lnTo>
                  <a:lnTo>
                    <a:pt x="225601" y="238280"/>
                  </a:lnTo>
                  <a:lnTo>
                    <a:pt x="222937" y="240500"/>
                  </a:lnTo>
                  <a:cubicBezTo>
                    <a:pt x="222663" y="243157"/>
                    <a:pt x="223210" y="246454"/>
                    <a:pt x="223575" y="247919"/>
                  </a:cubicBezTo>
                  <a:cubicBezTo>
                    <a:pt x="224669" y="250484"/>
                    <a:pt x="227951" y="257078"/>
                    <a:pt x="230869" y="257810"/>
                  </a:cubicBezTo>
                  <a:cubicBezTo>
                    <a:pt x="233787" y="258543"/>
                    <a:pt x="232328" y="249384"/>
                    <a:pt x="231598" y="247186"/>
                  </a:cubicBezTo>
                  <a:lnTo>
                    <a:pt x="225601" y="238280"/>
                  </a:lnTo>
                  <a:lnTo>
                    <a:pt x="227222" y="236928"/>
                  </a:lnTo>
                  <a:cubicBezTo>
                    <a:pt x="228681" y="237295"/>
                    <a:pt x="230140" y="236196"/>
                    <a:pt x="229410" y="234730"/>
                  </a:cubicBezTo>
                  <a:lnTo>
                    <a:pt x="223492" y="231899"/>
                  </a:lnTo>
                  <a:lnTo>
                    <a:pt x="223575" y="231067"/>
                  </a:lnTo>
                  <a:cubicBezTo>
                    <a:pt x="234151" y="231800"/>
                    <a:pt x="238163" y="242058"/>
                    <a:pt x="239257" y="251216"/>
                  </a:cubicBezTo>
                  <a:cubicBezTo>
                    <a:pt x="239622" y="255612"/>
                    <a:pt x="240716" y="261108"/>
                    <a:pt x="237434" y="264405"/>
                  </a:cubicBezTo>
                  <a:cubicBezTo>
                    <a:pt x="234516" y="267702"/>
                    <a:pt x="230869" y="266603"/>
                    <a:pt x="227951" y="264405"/>
                  </a:cubicBezTo>
                  <a:cubicBezTo>
                    <a:pt x="220293" y="259642"/>
                    <a:pt x="214093" y="249384"/>
                    <a:pt x="215187" y="240226"/>
                  </a:cubicBezTo>
                  <a:cubicBezTo>
                    <a:pt x="215552" y="236562"/>
                    <a:pt x="217740" y="232166"/>
                    <a:pt x="221752" y="231067"/>
                  </a:cubicBezTo>
                  <a:close/>
                  <a:moveTo>
                    <a:pt x="207454" y="227561"/>
                  </a:moveTo>
                  <a:cubicBezTo>
                    <a:pt x="210701" y="230608"/>
                    <a:pt x="213858" y="235626"/>
                    <a:pt x="214760" y="240465"/>
                  </a:cubicBezTo>
                  <a:lnTo>
                    <a:pt x="213574" y="242720"/>
                  </a:lnTo>
                  <a:lnTo>
                    <a:pt x="207280" y="227676"/>
                  </a:lnTo>
                  <a:lnTo>
                    <a:pt x="207454" y="227561"/>
                  </a:lnTo>
                  <a:close/>
                  <a:moveTo>
                    <a:pt x="154256" y="222720"/>
                  </a:moveTo>
                  <a:cubicBezTo>
                    <a:pt x="154256" y="222720"/>
                    <a:pt x="154623" y="222720"/>
                    <a:pt x="154989" y="222720"/>
                  </a:cubicBezTo>
                  <a:cubicBezTo>
                    <a:pt x="159751" y="222030"/>
                    <a:pt x="159019" y="229623"/>
                    <a:pt x="154623" y="228587"/>
                  </a:cubicBezTo>
                  <a:lnTo>
                    <a:pt x="153890" y="228587"/>
                  </a:lnTo>
                  <a:cubicBezTo>
                    <a:pt x="150959" y="227552"/>
                    <a:pt x="150593" y="223065"/>
                    <a:pt x="154256" y="222720"/>
                  </a:cubicBezTo>
                  <a:close/>
                  <a:moveTo>
                    <a:pt x="193023" y="213580"/>
                  </a:moveTo>
                  <a:cubicBezTo>
                    <a:pt x="199337" y="215373"/>
                    <a:pt x="203756" y="220929"/>
                    <a:pt x="207138" y="227337"/>
                  </a:cubicBezTo>
                  <a:lnTo>
                    <a:pt x="207280" y="227676"/>
                  </a:lnTo>
                  <a:lnTo>
                    <a:pt x="204207" y="229711"/>
                  </a:lnTo>
                  <a:cubicBezTo>
                    <a:pt x="206011" y="232579"/>
                    <a:pt x="207454" y="235805"/>
                    <a:pt x="207815" y="238673"/>
                  </a:cubicBezTo>
                  <a:lnTo>
                    <a:pt x="206793" y="240427"/>
                  </a:lnTo>
                  <a:lnTo>
                    <a:pt x="202764" y="235088"/>
                  </a:lnTo>
                  <a:cubicBezTo>
                    <a:pt x="201321" y="232579"/>
                    <a:pt x="200238" y="229353"/>
                    <a:pt x="198074" y="226844"/>
                  </a:cubicBezTo>
                  <a:cubicBezTo>
                    <a:pt x="196991" y="224693"/>
                    <a:pt x="195187" y="223259"/>
                    <a:pt x="192662" y="221825"/>
                  </a:cubicBezTo>
                  <a:cubicBezTo>
                    <a:pt x="190497" y="222542"/>
                    <a:pt x="189776" y="223976"/>
                    <a:pt x="191579" y="225768"/>
                  </a:cubicBezTo>
                  <a:cubicBezTo>
                    <a:pt x="191579" y="230787"/>
                    <a:pt x="196270" y="238315"/>
                    <a:pt x="199517" y="242258"/>
                  </a:cubicBezTo>
                  <a:cubicBezTo>
                    <a:pt x="200599" y="243692"/>
                    <a:pt x="202042" y="244767"/>
                    <a:pt x="203846" y="245484"/>
                  </a:cubicBezTo>
                  <a:lnTo>
                    <a:pt x="206793" y="240427"/>
                  </a:lnTo>
                  <a:lnTo>
                    <a:pt x="211500" y="246662"/>
                  </a:lnTo>
                  <a:lnTo>
                    <a:pt x="208537" y="252295"/>
                  </a:lnTo>
                  <a:cubicBezTo>
                    <a:pt x="198074" y="256597"/>
                    <a:pt x="190497" y="242975"/>
                    <a:pt x="187250" y="235805"/>
                  </a:cubicBezTo>
                  <a:cubicBezTo>
                    <a:pt x="185085" y="231145"/>
                    <a:pt x="180756" y="223259"/>
                    <a:pt x="182560" y="217882"/>
                  </a:cubicBezTo>
                  <a:cubicBezTo>
                    <a:pt x="184364" y="213580"/>
                    <a:pt x="189054" y="212505"/>
                    <a:pt x="193023" y="213580"/>
                  </a:cubicBezTo>
                  <a:close/>
                  <a:moveTo>
                    <a:pt x="117784" y="194771"/>
                  </a:moveTo>
                  <a:cubicBezTo>
                    <a:pt x="121665" y="197674"/>
                    <a:pt x="117079" y="204205"/>
                    <a:pt x="113551" y="200939"/>
                  </a:cubicBezTo>
                  <a:cubicBezTo>
                    <a:pt x="109318" y="197674"/>
                    <a:pt x="113904" y="191868"/>
                    <a:pt x="117784" y="194771"/>
                  </a:cubicBezTo>
                  <a:close/>
                  <a:moveTo>
                    <a:pt x="198629" y="188869"/>
                  </a:moveTo>
                  <a:lnTo>
                    <a:pt x="206790" y="196983"/>
                  </a:lnTo>
                  <a:lnTo>
                    <a:pt x="204661" y="199099"/>
                  </a:lnTo>
                  <a:cubicBezTo>
                    <a:pt x="205371" y="200334"/>
                    <a:pt x="206968" y="202892"/>
                    <a:pt x="207899" y="205449"/>
                  </a:cubicBezTo>
                  <a:lnTo>
                    <a:pt x="207561" y="208301"/>
                  </a:lnTo>
                  <a:lnTo>
                    <a:pt x="202177" y="200158"/>
                  </a:lnTo>
                  <a:cubicBezTo>
                    <a:pt x="201468" y="199805"/>
                    <a:pt x="198629" y="195219"/>
                    <a:pt x="197919" y="195572"/>
                  </a:cubicBezTo>
                  <a:cubicBezTo>
                    <a:pt x="196500" y="196277"/>
                    <a:pt x="198274" y="201216"/>
                    <a:pt x="198629" y="201922"/>
                  </a:cubicBezTo>
                  <a:cubicBezTo>
                    <a:pt x="199693" y="204391"/>
                    <a:pt x="203952" y="213916"/>
                    <a:pt x="207145" y="211799"/>
                  </a:cubicBezTo>
                  <a:lnTo>
                    <a:pt x="207561" y="208301"/>
                  </a:lnTo>
                  <a:lnTo>
                    <a:pt x="210339" y="212505"/>
                  </a:lnTo>
                  <a:cubicBezTo>
                    <a:pt x="211049" y="212858"/>
                    <a:pt x="212823" y="212505"/>
                    <a:pt x="212823" y="211447"/>
                  </a:cubicBezTo>
                  <a:cubicBezTo>
                    <a:pt x="213178" y="206860"/>
                    <a:pt x="210694" y="202627"/>
                    <a:pt x="208210" y="198394"/>
                  </a:cubicBezTo>
                  <a:lnTo>
                    <a:pt x="206790" y="196983"/>
                  </a:lnTo>
                  <a:lnTo>
                    <a:pt x="207500" y="196277"/>
                  </a:lnTo>
                  <a:cubicBezTo>
                    <a:pt x="213178" y="201569"/>
                    <a:pt x="218501" y="210388"/>
                    <a:pt x="211759" y="217444"/>
                  </a:cubicBezTo>
                  <a:cubicBezTo>
                    <a:pt x="203952" y="224852"/>
                    <a:pt x="196145" y="212858"/>
                    <a:pt x="192951" y="206508"/>
                  </a:cubicBezTo>
                  <a:cubicBezTo>
                    <a:pt x="190467" y="201569"/>
                    <a:pt x="188693" y="187105"/>
                    <a:pt x="198629" y="188869"/>
                  </a:cubicBezTo>
                  <a:close/>
                  <a:moveTo>
                    <a:pt x="132337" y="172250"/>
                  </a:moveTo>
                  <a:cubicBezTo>
                    <a:pt x="137522" y="171230"/>
                    <a:pt x="137522" y="180415"/>
                    <a:pt x="131226" y="178714"/>
                  </a:cubicBezTo>
                  <a:cubicBezTo>
                    <a:pt x="130485" y="178714"/>
                    <a:pt x="130114" y="178374"/>
                    <a:pt x="129744" y="178033"/>
                  </a:cubicBezTo>
                  <a:cubicBezTo>
                    <a:pt x="127522" y="177353"/>
                    <a:pt x="126781" y="173611"/>
                    <a:pt x="129744" y="172931"/>
                  </a:cubicBezTo>
                  <a:cubicBezTo>
                    <a:pt x="130485" y="172591"/>
                    <a:pt x="131226" y="172250"/>
                    <a:pt x="132337" y="172250"/>
                  </a:cubicBezTo>
                  <a:close/>
                  <a:moveTo>
                    <a:pt x="184330" y="155752"/>
                  </a:moveTo>
                  <a:lnTo>
                    <a:pt x="184016" y="156979"/>
                  </a:lnTo>
                  <a:lnTo>
                    <a:pt x="190919" y="162921"/>
                  </a:lnTo>
                  <a:lnTo>
                    <a:pt x="189851" y="163757"/>
                  </a:lnTo>
                  <a:cubicBezTo>
                    <a:pt x="189122" y="163043"/>
                    <a:pt x="186934" y="160546"/>
                    <a:pt x="185840" y="160546"/>
                  </a:cubicBezTo>
                  <a:cubicBezTo>
                    <a:pt x="183652" y="160903"/>
                    <a:pt x="184746" y="163757"/>
                    <a:pt x="185475" y="165184"/>
                  </a:cubicBezTo>
                  <a:cubicBezTo>
                    <a:pt x="186204" y="167681"/>
                    <a:pt x="187299" y="170178"/>
                    <a:pt x="188757" y="172318"/>
                  </a:cubicBezTo>
                  <a:cubicBezTo>
                    <a:pt x="189487" y="173389"/>
                    <a:pt x="191675" y="177670"/>
                    <a:pt x="193134" y="177670"/>
                  </a:cubicBezTo>
                  <a:cubicBezTo>
                    <a:pt x="198604" y="178026"/>
                    <a:pt x="194228" y="166967"/>
                    <a:pt x="193134" y="164827"/>
                  </a:cubicBezTo>
                  <a:lnTo>
                    <a:pt x="190919" y="162921"/>
                  </a:lnTo>
                  <a:lnTo>
                    <a:pt x="191675" y="162330"/>
                  </a:lnTo>
                  <a:lnTo>
                    <a:pt x="186856" y="156143"/>
                  </a:lnTo>
                  <a:lnTo>
                    <a:pt x="201157" y="169821"/>
                  </a:lnTo>
                  <a:cubicBezTo>
                    <a:pt x="202251" y="173745"/>
                    <a:pt x="202616" y="179097"/>
                    <a:pt x="199698" y="182664"/>
                  </a:cubicBezTo>
                  <a:cubicBezTo>
                    <a:pt x="197146" y="185161"/>
                    <a:pt x="193498" y="184804"/>
                    <a:pt x="190581" y="183377"/>
                  </a:cubicBezTo>
                  <a:cubicBezTo>
                    <a:pt x="183287" y="179810"/>
                    <a:pt x="175993" y="166967"/>
                    <a:pt x="178181" y="159476"/>
                  </a:cubicBezTo>
                  <a:lnTo>
                    <a:pt x="184330" y="155752"/>
                  </a:lnTo>
                  <a:close/>
                  <a:moveTo>
                    <a:pt x="185840" y="154838"/>
                  </a:moveTo>
                  <a:lnTo>
                    <a:pt x="186856" y="156143"/>
                  </a:lnTo>
                  <a:lnTo>
                    <a:pt x="185627" y="154967"/>
                  </a:lnTo>
                  <a:lnTo>
                    <a:pt x="185840" y="154838"/>
                  </a:lnTo>
                  <a:close/>
                  <a:moveTo>
                    <a:pt x="184746" y="154125"/>
                  </a:moveTo>
                  <a:lnTo>
                    <a:pt x="185627" y="154967"/>
                  </a:lnTo>
                  <a:lnTo>
                    <a:pt x="184330" y="155752"/>
                  </a:lnTo>
                  <a:lnTo>
                    <a:pt x="184746" y="154125"/>
                  </a:lnTo>
                  <a:close/>
                  <a:moveTo>
                    <a:pt x="259560" y="150593"/>
                  </a:moveTo>
                  <a:cubicBezTo>
                    <a:pt x="260639" y="150593"/>
                    <a:pt x="261359" y="152018"/>
                    <a:pt x="260280" y="152731"/>
                  </a:cubicBezTo>
                  <a:cubicBezTo>
                    <a:pt x="248770" y="160571"/>
                    <a:pt x="233664" y="163066"/>
                    <a:pt x="219997" y="166986"/>
                  </a:cubicBezTo>
                  <a:cubicBezTo>
                    <a:pt x="217479" y="167699"/>
                    <a:pt x="215681" y="164135"/>
                    <a:pt x="218558" y="163066"/>
                  </a:cubicBezTo>
                  <a:cubicBezTo>
                    <a:pt x="231506" y="158077"/>
                    <a:pt x="245173" y="151306"/>
                    <a:pt x="259560" y="150593"/>
                  </a:cubicBezTo>
                  <a:close/>
                  <a:moveTo>
                    <a:pt x="87747" y="137748"/>
                  </a:moveTo>
                  <a:cubicBezTo>
                    <a:pt x="91482" y="140106"/>
                    <a:pt x="87000" y="145493"/>
                    <a:pt x="82891" y="142799"/>
                  </a:cubicBezTo>
                  <a:cubicBezTo>
                    <a:pt x="79156" y="140106"/>
                    <a:pt x="84012" y="134718"/>
                    <a:pt x="87747" y="137748"/>
                  </a:cubicBezTo>
                  <a:close/>
                  <a:moveTo>
                    <a:pt x="107844" y="136835"/>
                  </a:moveTo>
                  <a:cubicBezTo>
                    <a:pt x="110566" y="139304"/>
                    <a:pt x="107164" y="143890"/>
                    <a:pt x="104442" y="141421"/>
                  </a:cubicBezTo>
                  <a:cubicBezTo>
                    <a:pt x="101381" y="139304"/>
                    <a:pt x="104783" y="134718"/>
                    <a:pt x="107844" y="136835"/>
                  </a:cubicBezTo>
                  <a:close/>
                  <a:moveTo>
                    <a:pt x="156897" y="135176"/>
                  </a:moveTo>
                  <a:lnTo>
                    <a:pt x="159464" y="139075"/>
                  </a:lnTo>
                  <a:lnTo>
                    <a:pt x="158235" y="140770"/>
                  </a:lnTo>
                  <a:lnTo>
                    <a:pt x="158556" y="141134"/>
                  </a:lnTo>
                  <a:lnTo>
                    <a:pt x="157866" y="141134"/>
                  </a:lnTo>
                  <a:cubicBezTo>
                    <a:pt x="156020" y="142589"/>
                    <a:pt x="156020" y="144408"/>
                    <a:pt x="157497" y="146227"/>
                  </a:cubicBezTo>
                  <a:cubicBezTo>
                    <a:pt x="158235" y="148410"/>
                    <a:pt x="158974" y="149865"/>
                    <a:pt x="159712" y="151684"/>
                  </a:cubicBezTo>
                  <a:cubicBezTo>
                    <a:pt x="160820" y="154594"/>
                    <a:pt x="161927" y="157141"/>
                    <a:pt x="163035" y="159688"/>
                  </a:cubicBezTo>
                  <a:cubicBezTo>
                    <a:pt x="164881" y="162962"/>
                    <a:pt x="166357" y="165872"/>
                    <a:pt x="168573" y="168783"/>
                  </a:cubicBezTo>
                  <a:cubicBezTo>
                    <a:pt x="170049" y="170602"/>
                    <a:pt x="171526" y="172421"/>
                    <a:pt x="173741" y="173876"/>
                  </a:cubicBezTo>
                  <a:cubicBezTo>
                    <a:pt x="174110" y="173876"/>
                    <a:pt x="174110" y="173512"/>
                    <a:pt x="174110" y="172785"/>
                  </a:cubicBezTo>
                  <a:cubicBezTo>
                    <a:pt x="176326" y="169147"/>
                    <a:pt x="172264" y="158596"/>
                    <a:pt x="170419" y="154594"/>
                  </a:cubicBezTo>
                  <a:lnTo>
                    <a:pt x="158556" y="141134"/>
                  </a:lnTo>
                  <a:lnTo>
                    <a:pt x="160820" y="141134"/>
                  </a:lnTo>
                  <a:lnTo>
                    <a:pt x="159464" y="139075"/>
                  </a:lnTo>
                  <a:lnTo>
                    <a:pt x="160081" y="138223"/>
                  </a:lnTo>
                  <a:cubicBezTo>
                    <a:pt x="171157" y="144044"/>
                    <a:pt x="177802" y="154958"/>
                    <a:pt x="179279" y="166964"/>
                  </a:cubicBezTo>
                  <a:cubicBezTo>
                    <a:pt x="180387" y="175695"/>
                    <a:pt x="177064" y="185154"/>
                    <a:pt x="167834" y="176787"/>
                  </a:cubicBezTo>
                  <a:cubicBezTo>
                    <a:pt x="162296" y="171693"/>
                    <a:pt x="158605" y="164781"/>
                    <a:pt x="155651" y="158232"/>
                  </a:cubicBezTo>
                  <a:cubicBezTo>
                    <a:pt x="153067" y="153139"/>
                    <a:pt x="149006" y="146227"/>
                    <a:pt x="150482" y="140406"/>
                  </a:cubicBezTo>
                  <a:cubicBezTo>
                    <a:pt x="151036" y="136768"/>
                    <a:pt x="154174" y="135040"/>
                    <a:pt x="156897" y="135176"/>
                  </a:cubicBezTo>
                  <a:close/>
                  <a:moveTo>
                    <a:pt x="169567" y="101877"/>
                  </a:moveTo>
                  <a:lnTo>
                    <a:pt x="160356" y="118195"/>
                  </a:lnTo>
                  <a:cubicBezTo>
                    <a:pt x="155727" y="124101"/>
                    <a:pt x="150513" y="129511"/>
                    <a:pt x="145119" y="136003"/>
                  </a:cubicBezTo>
                  <a:cubicBezTo>
                    <a:pt x="136849" y="146102"/>
                    <a:pt x="136489" y="140692"/>
                    <a:pt x="142602" y="156201"/>
                  </a:cubicBezTo>
                  <a:cubicBezTo>
                    <a:pt x="146917" y="167743"/>
                    <a:pt x="155547" y="178924"/>
                    <a:pt x="161300" y="190105"/>
                  </a:cubicBezTo>
                  <a:lnTo>
                    <a:pt x="166536" y="199591"/>
                  </a:lnTo>
                  <a:lnTo>
                    <a:pt x="164571" y="191824"/>
                  </a:lnTo>
                  <a:cubicBezTo>
                    <a:pt x="164707" y="187546"/>
                    <a:pt x="166435" y="183754"/>
                    <a:pt x="171165" y="183048"/>
                  </a:cubicBezTo>
                  <a:cubicBezTo>
                    <a:pt x="175530" y="182343"/>
                    <a:pt x="178804" y="187282"/>
                    <a:pt x="181351" y="190457"/>
                  </a:cubicBezTo>
                  <a:lnTo>
                    <a:pt x="183913" y="195318"/>
                  </a:lnTo>
                  <a:lnTo>
                    <a:pt x="179168" y="189751"/>
                  </a:lnTo>
                  <a:cubicBezTo>
                    <a:pt x="177349" y="188340"/>
                    <a:pt x="175530" y="190810"/>
                    <a:pt x="177349" y="192221"/>
                  </a:cubicBezTo>
                  <a:cubicBezTo>
                    <a:pt x="178077" y="193103"/>
                    <a:pt x="180714" y="196630"/>
                    <a:pt x="182670" y="200158"/>
                  </a:cubicBezTo>
                  <a:lnTo>
                    <a:pt x="182916" y="201750"/>
                  </a:lnTo>
                  <a:lnTo>
                    <a:pt x="176258" y="192926"/>
                  </a:lnTo>
                  <a:cubicBezTo>
                    <a:pt x="175530" y="192221"/>
                    <a:pt x="172620" y="187987"/>
                    <a:pt x="171528" y="188693"/>
                  </a:cubicBezTo>
                  <a:cubicBezTo>
                    <a:pt x="170437" y="189046"/>
                    <a:pt x="170073" y="191162"/>
                    <a:pt x="170073" y="191868"/>
                  </a:cubicBezTo>
                  <a:cubicBezTo>
                    <a:pt x="169709" y="194337"/>
                    <a:pt x="170437" y="197160"/>
                    <a:pt x="171528" y="199276"/>
                  </a:cubicBezTo>
                  <a:cubicBezTo>
                    <a:pt x="172984" y="201746"/>
                    <a:pt x="174439" y="203862"/>
                    <a:pt x="176622" y="205273"/>
                  </a:cubicBezTo>
                  <a:cubicBezTo>
                    <a:pt x="177713" y="206332"/>
                    <a:pt x="182079" y="209154"/>
                    <a:pt x="183898" y="208096"/>
                  </a:cubicBezTo>
                  <a:lnTo>
                    <a:pt x="182916" y="201750"/>
                  </a:lnTo>
                  <a:lnTo>
                    <a:pt x="187172" y="207390"/>
                  </a:lnTo>
                  <a:cubicBezTo>
                    <a:pt x="187900" y="208096"/>
                    <a:pt x="189719" y="207743"/>
                    <a:pt x="189719" y="206332"/>
                  </a:cubicBezTo>
                  <a:lnTo>
                    <a:pt x="183913" y="195318"/>
                  </a:lnTo>
                  <a:lnTo>
                    <a:pt x="188491" y="200687"/>
                  </a:lnTo>
                  <a:cubicBezTo>
                    <a:pt x="190992" y="205362"/>
                    <a:pt x="191719" y="210212"/>
                    <a:pt x="187172" y="212682"/>
                  </a:cubicBezTo>
                  <a:cubicBezTo>
                    <a:pt x="183716" y="214798"/>
                    <a:pt x="179623" y="213828"/>
                    <a:pt x="175985" y="211668"/>
                  </a:cubicBezTo>
                  <a:lnTo>
                    <a:pt x="170031" y="205925"/>
                  </a:lnTo>
                  <a:lnTo>
                    <a:pt x="194741" y="250700"/>
                  </a:lnTo>
                  <a:cubicBezTo>
                    <a:pt x="200494" y="260438"/>
                    <a:pt x="205528" y="277029"/>
                    <a:pt x="213799" y="284964"/>
                  </a:cubicBezTo>
                  <a:lnTo>
                    <a:pt x="218455" y="287429"/>
                  </a:lnTo>
                  <a:lnTo>
                    <a:pt x="243626" y="270503"/>
                  </a:lnTo>
                  <a:cubicBezTo>
                    <a:pt x="250455" y="261383"/>
                    <a:pt x="250815" y="252262"/>
                    <a:pt x="250815" y="241317"/>
                  </a:cubicBezTo>
                  <a:lnTo>
                    <a:pt x="251075" y="241288"/>
                  </a:lnTo>
                  <a:lnTo>
                    <a:pt x="248779" y="237103"/>
                  </a:lnTo>
                  <a:lnTo>
                    <a:pt x="248407" y="237112"/>
                  </a:lnTo>
                  <a:lnTo>
                    <a:pt x="248322" y="236271"/>
                  </a:lnTo>
                  <a:lnTo>
                    <a:pt x="225094" y="193938"/>
                  </a:lnTo>
                  <a:lnTo>
                    <a:pt x="224943" y="193932"/>
                  </a:lnTo>
                  <a:lnTo>
                    <a:pt x="224771" y="193350"/>
                  </a:lnTo>
                  <a:lnTo>
                    <a:pt x="213241" y="172336"/>
                  </a:lnTo>
                  <a:lnTo>
                    <a:pt x="169567" y="101877"/>
                  </a:lnTo>
                  <a:close/>
                  <a:moveTo>
                    <a:pt x="134321" y="100127"/>
                  </a:moveTo>
                  <a:cubicBezTo>
                    <a:pt x="137099" y="100461"/>
                    <a:pt x="137496" y="103135"/>
                    <a:pt x="135512" y="104806"/>
                  </a:cubicBezTo>
                  <a:cubicBezTo>
                    <a:pt x="134321" y="105809"/>
                    <a:pt x="132734" y="105140"/>
                    <a:pt x="131543" y="104138"/>
                  </a:cubicBezTo>
                  <a:cubicBezTo>
                    <a:pt x="129956" y="102467"/>
                    <a:pt x="131940" y="99793"/>
                    <a:pt x="134321" y="100127"/>
                  </a:cubicBezTo>
                  <a:close/>
                  <a:moveTo>
                    <a:pt x="103166" y="93659"/>
                  </a:moveTo>
                  <a:cubicBezTo>
                    <a:pt x="105812" y="95463"/>
                    <a:pt x="102836" y="99432"/>
                    <a:pt x="100521" y="97628"/>
                  </a:cubicBezTo>
                  <a:cubicBezTo>
                    <a:pt x="98206" y="95463"/>
                    <a:pt x="101182" y="91855"/>
                    <a:pt x="103166" y="93659"/>
                  </a:cubicBezTo>
                  <a:close/>
                  <a:moveTo>
                    <a:pt x="74393" y="83388"/>
                  </a:moveTo>
                  <a:cubicBezTo>
                    <a:pt x="75981" y="82330"/>
                    <a:pt x="78362" y="83388"/>
                    <a:pt x="78759" y="85152"/>
                  </a:cubicBezTo>
                  <a:cubicBezTo>
                    <a:pt x="78759" y="85505"/>
                    <a:pt x="78759" y="86210"/>
                    <a:pt x="78759" y="86916"/>
                  </a:cubicBezTo>
                  <a:cubicBezTo>
                    <a:pt x="78759" y="87269"/>
                    <a:pt x="77965" y="88327"/>
                    <a:pt x="77171" y="87974"/>
                  </a:cubicBezTo>
                  <a:cubicBezTo>
                    <a:pt x="76378" y="87974"/>
                    <a:pt x="75584" y="87974"/>
                    <a:pt x="74790" y="87622"/>
                  </a:cubicBezTo>
                  <a:cubicBezTo>
                    <a:pt x="72806" y="86916"/>
                    <a:pt x="72806" y="84447"/>
                    <a:pt x="74393" y="83388"/>
                  </a:cubicBezTo>
                  <a:close/>
                  <a:moveTo>
                    <a:pt x="23943" y="71923"/>
                  </a:moveTo>
                  <a:cubicBezTo>
                    <a:pt x="31904" y="71218"/>
                    <a:pt x="40227" y="71923"/>
                    <a:pt x="48187" y="72982"/>
                  </a:cubicBezTo>
                  <a:cubicBezTo>
                    <a:pt x="51806" y="73335"/>
                    <a:pt x="51082" y="78273"/>
                    <a:pt x="47464" y="78273"/>
                  </a:cubicBezTo>
                  <a:cubicBezTo>
                    <a:pt x="39503" y="77921"/>
                    <a:pt x="31904" y="78626"/>
                    <a:pt x="23943" y="79685"/>
                  </a:cubicBezTo>
                  <a:cubicBezTo>
                    <a:pt x="17430" y="80743"/>
                    <a:pt x="10555" y="83565"/>
                    <a:pt x="4403" y="81801"/>
                  </a:cubicBezTo>
                  <a:cubicBezTo>
                    <a:pt x="3318" y="81096"/>
                    <a:pt x="2956" y="79685"/>
                    <a:pt x="3679" y="78979"/>
                  </a:cubicBezTo>
                  <a:cubicBezTo>
                    <a:pt x="8022" y="73335"/>
                    <a:pt x="17068" y="72982"/>
                    <a:pt x="23943" y="71923"/>
                  </a:cubicBezTo>
                  <a:close/>
                  <a:moveTo>
                    <a:pt x="113424" y="62486"/>
                  </a:moveTo>
                  <a:cubicBezTo>
                    <a:pt x="116873" y="64867"/>
                    <a:pt x="113040" y="69290"/>
                    <a:pt x="109592" y="66908"/>
                  </a:cubicBezTo>
                  <a:cubicBezTo>
                    <a:pt x="106143" y="64867"/>
                    <a:pt x="110358" y="60105"/>
                    <a:pt x="113424" y="62486"/>
                  </a:cubicBezTo>
                  <a:close/>
                  <a:moveTo>
                    <a:pt x="96485" y="42407"/>
                  </a:moveTo>
                  <a:cubicBezTo>
                    <a:pt x="88199" y="43963"/>
                    <a:pt x="79761" y="48726"/>
                    <a:pt x="71458" y="57802"/>
                  </a:cubicBezTo>
                  <a:cubicBezTo>
                    <a:pt x="47271" y="84402"/>
                    <a:pt x="59545" y="118551"/>
                    <a:pt x="72541" y="146949"/>
                  </a:cubicBezTo>
                  <a:cubicBezTo>
                    <a:pt x="97089" y="200149"/>
                    <a:pt x="129940" y="249036"/>
                    <a:pt x="157015" y="300799"/>
                  </a:cubicBezTo>
                  <a:cubicBezTo>
                    <a:pt x="172177" y="329915"/>
                    <a:pt x="196364" y="388508"/>
                    <a:pt x="239323" y="360470"/>
                  </a:cubicBezTo>
                  <a:cubicBezTo>
                    <a:pt x="263691" y="344833"/>
                    <a:pt x="267752" y="316054"/>
                    <a:pt x="264452" y="289145"/>
                  </a:cubicBezTo>
                  <a:lnTo>
                    <a:pt x="262015" y="277254"/>
                  </a:lnTo>
                  <a:lnTo>
                    <a:pt x="253937" y="292854"/>
                  </a:lnTo>
                  <a:cubicBezTo>
                    <a:pt x="244003" y="304531"/>
                    <a:pt x="229081" y="311474"/>
                    <a:pt x="215956" y="304441"/>
                  </a:cubicBezTo>
                  <a:cubicBezTo>
                    <a:pt x="209124" y="300834"/>
                    <a:pt x="204090" y="285686"/>
                    <a:pt x="200854" y="279554"/>
                  </a:cubicBezTo>
                  <a:cubicBezTo>
                    <a:pt x="192943" y="265487"/>
                    <a:pt x="185392" y="251060"/>
                    <a:pt x="177841" y="236633"/>
                  </a:cubicBezTo>
                  <a:cubicBezTo>
                    <a:pt x="160581" y="205254"/>
                    <a:pt x="144041" y="173875"/>
                    <a:pt x="127500" y="142135"/>
                  </a:cubicBezTo>
                  <a:cubicBezTo>
                    <a:pt x="126781" y="140692"/>
                    <a:pt x="127859" y="138889"/>
                    <a:pt x="129298" y="138167"/>
                  </a:cubicBezTo>
                  <a:cubicBezTo>
                    <a:pt x="138827" y="133478"/>
                    <a:pt x="146378" y="127617"/>
                    <a:pt x="152625" y="120539"/>
                  </a:cubicBezTo>
                  <a:lnTo>
                    <a:pt x="166904" y="97581"/>
                  </a:lnTo>
                  <a:lnTo>
                    <a:pt x="159181" y="85121"/>
                  </a:lnTo>
                  <a:cubicBezTo>
                    <a:pt x="144831" y="61936"/>
                    <a:pt x="121343" y="37740"/>
                    <a:pt x="96485" y="42407"/>
                  </a:cubicBezTo>
                  <a:close/>
                  <a:moveTo>
                    <a:pt x="84529" y="504"/>
                  </a:moveTo>
                  <a:cubicBezTo>
                    <a:pt x="88559" y="4849"/>
                    <a:pt x="89658" y="12090"/>
                    <a:pt x="90390" y="17883"/>
                  </a:cubicBezTo>
                  <a:lnTo>
                    <a:pt x="91045" y="35664"/>
                  </a:lnTo>
                  <a:lnTo>
                    <a:pt x="100202" y="32550"/>
                  </a:lnTo>
                  <a:lnTo>
                    <a:pt x="116493" y="36224"/>
                  </a:lnTo>
                  <a:lnTo>
                    <a:pt x="116550" y="33435"/>
                  </a:lnTo>
                  <a:cubicBezTo>
                    <a:pt x="122900" y="27992"/>
                    <a:pt x="128545" y="21823"/>
                    <a:pt x="134542" y="15655"/>
                  </a:cubicBezTo>
                  <a:cubicBezTo>
                    <a:pt x="139128" y="11301"/>
                    <a:pt x="143361" y="6221"/>
                    <a:pt x="149006" y="3318"/>
                  </a:cubicBezTo>
                  <a:cubicBezTo>
                    <a:pt x="150064" y="2955"/>
                    <a:pt x="151828" y="4043"/>
                    <a:pt x="151122" y="5132"/>
                  </a:cubicBezTo>
                  <a:cubicBezTo>
                    <a:pt x="147242" y="11663"/>
                    <a:pt x="141597" y="16743"/>
                    <a:pt x="136306" y="22186"/>
                  </a:cubicBezTo>
                  <a:lnTo>
                    <a:pt x="121003" y="37241"/>
                  </a:lnTo>
                  <a:lnTo>
                    <a:pt x="130532" y="39391"/>
                  </a:lnTo>
                  <a:lnTo>
                    <a:pt x="145568" y="52235"/>
                  </a:lnTo>
                  <a:lnTo>
                    <a:pt x="155532" y="40161"/>
                  </a:lnTo>
                  <a:cubicBezTo>
                    <a:pt x="159765" y="35782"/>
                    <a:pt x="164704" y="31038"/>
                    <a:pt x="170701" y="29943"/>
                  </a:cubicBezTo>
                  <a:cubicBezTo>
                    <a:pt x="172112" y="29943"/>
                    <a:pt x="172465" y="31403"/>
                    <a:pt x="172112" y="32497"/>
                  </a:cubicBezTo>
                  <a:cubicBezTo>
                    <a:pt x="169290" y="37424"/>
                    <a:pt x="164880" y="40982"/>
                    <a:pt x="160471" y="44677"/>
                  </a:cubicBezTo>
                  <a:lnTo>
                    <a:pt x="150177" y="56173"/>
                  </a:lnTo>
                  <a:lnTo>
                    <a:pt x="156293" y="61397"/>
                  </a:lnTo>
                  <a:lnTo>
                    <a:pt x="159524" y="66632"/>
                  </a:lnTo>
                  <a:lnTo>
                    <a:pt x="179286" y="55483"/>
                  </a:lnTo>
                  <a:cubicBezTo>
                    <a:pt x="185847" y="53381"/>
                    <a:pt x="194596" y="50580"/>
                    <a:pt x="201158" y="53381"/>
                  </a:cubicBezTo>
                  <a:cubicBezTo>
                    <a:pt x="202616" y="54082"/>
                    <a:pt x="202616" y="55833"/>
                    <a:pt x="201158" y="56183"/>
                  </a:cubicBezTo>
                  <a:cubicBezTo>
                    <a:pt x="194961" y="59335"/>
                    <a:pt x="186941" y="59335"/>
                    <a:pt x="180379" y="61436"/>
                  </a:cubicBezTo>
                  <a:lnTo>
                    <a:pt x="162107" y="70818"/>
                  </a:lnTo>
                  <a:lnTo>
                    <a:pt x="177798" y="96244"/>
                  </a:lnTo>
                  <a:lnTo>
                    <a:pt x="193874" y="92177"/>
                  </a:lnTo>
                  <a:cubicBezTo>
                    <a:pt x="197443" y="89232"/>
                    <a:pt x="200298" y="84815"/>
                    <a:pt x="203867" y="81870"/>
                  </a:cubicBezTo>
                  <a:cubicBezTo>
                    <a:pt x="207792" y="78189"/>
                    <a:pt x="213859" y="75980"/>
                    <a:pt x="217785" y="80765"/>
                  </a:cubicBezTo>
                  <a:cubicBezTo>
                    <a:pt x="218499" y="81502"/>
                    <a:pt x="218142" y="82974"/>
                    <a:pt x="217071" y="82974"/>
                  </a:cubicBezTo>
                  <a:cubicBezTo>
                    <a:pt x="206722" y="83342"/>
                    <a:pt x="202796" y="90705"/>
                    <a:pt x="194588" y="95858"/>
                  </a:cubicBezTo>
                  <a:lnTo>
                    <a:pt x="179452" y="98925"/>
                  </a:lnTo>
                  <a:lnTo>
                    <a:pt x="187294" y="111631"/>
                  </a:lnTo>
                  <a:lnTo>
                    <a:pt x="199487" y="133766"/>
                  </a:lnTo>
                  <a:lnTo>
                    <a:pt x="216769" y="126997"/>
                  </a:lnTo>
                  <a:cubicBezTo>
                    <a:pt x="224026" y="123749"/>
                    <a:pt x="230921" y="119420"/>
                    <a:pt x="238541" y="117255"/>
                  </a:cubicBezTo>
                  <a:cubicBezTo>
                    <a:pt x="239629" y="117255"/>
                    <a:pt x="240718" y="118698"/>
                    <a:pt x="239629" y="119780"/>
                  </a:cubicBezTo>
                  <a:cubicBezTo>
                    <a:pt x="234186" y="125553"/>
                    <a:pt x="226657" y="129703"/>
                    <a:pt x="218584" y="132860"/>
                  </a:cubicBezTo>
                  <a:lnTo>
                    <a:pt x="201712" y="137805"/>
                  </a:lnTo>
                  <a:lnTo>
                    <a:pt x="215858" y="163484"/>
                  </a:lnTo>
                  <a:lnTo>
                    <a:pt x="230971" y="189292"/>
                  </a:lnTo>
                  <a:lnTo>
                    <a:pt x="243780" y="190494"/>
                  </a:lnTo>
                  <a:cubicBezTo>
                    <a:pt x="249150" y="189020"/>
                    <a:pt x="254246" y="185895"/>
                    <a:pt x="258797" y="182144"/>
                  </a:cubicBezTo>
                  <a:cubicBezTo>
                    <a:pt x="263893" y="177858"/>
                    <a:pt x="268989" y="169643"/>
                    <a:pt x="276633" y="170714"/>
                  </a:cubicBezTo>
                  <a:cubicBezTo>
                    <a:pt x="278089" y="170714"/>
                    <a:pt x="278817" y="172143"/>
                    <a:pt x="278817" y="173929"/>
                  </a:cubicBezTo>
                  <a:cubicBezTo>
                    <a:pt x="278817" y="174286"/>
                    <a:pt x="278817" y="174643"/>
                    <a:pt x="278453" y="174643"/>
                  </a:cubicBezTo>
                  <a:cubicBezTo>
                    <a:pt x="278453" y="175358"/>
                    <a:pt x="278089" y="176072"/>
                    <a:pt x="277725" y="176072"/>
                  </a:cubicBezTo>
                  <a:cubicBezTo>
                    <a:pt x="272265" y="176072"/>
                    <a:pt x="266441" y="183930"/>
                    <a:pt x="262437" y="186788"/>
                  </a:cubicBezTo>
                  <a:cubicBezTo>
                    <a:pt x="258069" y="190003"/>
                    <a:pt x="253700" y="192860"/>
                    <a:pt x="248604" y="195003"/>
                  </a:cubicBezTo>
                  <a:lnTo>
                    <a:pt x="233926" y="194338"/>
                  </a:lnTo>
                  <a:lnTo>
                    <a:pt x="243565" y="210798"/>
                  </a:lnTo>
                  <a:lnTo>
                    <a:pt x="252162" y="229527"/>
                  </a:lnTo>
                  <a:lnTo>
                    <a:pt x="262741" y="219340"/>
                  </a:lnTo>
                  <a:cubicBezTo>
                    <a:pt x="268740" y="215416"/>
                    <a:pt x="275517" y="213211"/>
                    <a:pt x="282112" y="215504"/>
                  </a:cubicBezTo>
                  <a:cubicBezTo>
                    <a:pt x="283577" y="215857"/>
                    <a:pt x="283577" y="217621"/>
                    <a:pt x="282844" y="218326"/>
                  </a:cubicBezTo>
                  <a:cubicBezTo>
                    <a:pt x="278082" y="221501"/>
                    <a:pt x="272953" y="222912"/>
                    <a:pt x="268190" y="225029"/>
                  </a:cubicBezTo>
                  <a:lnTo>
                    <a:pt x="254704" y="235064"/>
                  </a:lnTo>
                  <a:lnTo>
                    <a:pt x="262951" y="253029"/>
                  </a:lnTo>
                  <a:lnTo>
                    <a:pt x="266704" y="249179"/>
                  </a:lnTo>
                  <a:cubicBezTo>
                    <a:pt x="275206" y="244025"/>
                    <a:pt x="285479" y="241816"/>
                    <a:pt x="295043" y="241080"/>
                  </a:cubicBezTo>
                  <a:cubicBezTo>
                    <a:pt x="297523" y="241080"/>
                    <a:pt x="297877" y="244761"/>
                    <a:pt x="295397" y="245129"/>
                  </a:cubicBezTo>
                  <a:cubicBezTo>
                    <a:pt x="289021" y="246602"/>
                    <a:pt x="281936" y="249179"/>
                    <a:pt x="275914" y="252492"/>
                  </a:cubicBezTo>
                  <a:cubicBezTo>
                    <a:pt x="272726" y="253596"/>
                    <a:pt x="269892" y="255069"/>
                    <a:pt x="267767" y="257277"/>
                  </a:cubicBezTo>
                  <a:lnTo>
                    <a:pt x="267349" y="258102"/>
                  </a:lnTo>
                  <a:lnTo>
                    <a:pt x="269647" y="259101"/>
                  </a:lnTo>
                  <a:lnTo>
                    <a:pt x="272657" y="278153"/>
                  </a:lnTo>
                  <a:lnTo>
                    <a:pt x="286506" y="271940"/>
                  </a:lnTo>
                  <a:cubicBezTo>
                    <a:pt x="293393" y="271243"/>
                    <a:pt x="302818" y="271592"/>
                    <a:pt x="307893" y="276819"/>
                  </a:cubicBezTo>
                  <a:cubicBezTo>
                    <a:pt x="308981" y="277515"/>
                    <a:pt x="307893" y="279258"/>
                    <a:pt x="306806" y="279258"/>
                  </a:cubicBezTo>
                  <a:cubicBezTo>
                    <a:pt x="300643" y="279955"/>
                    <a:pt x="293756" y="277864"/>
                    <a:pt x="287231" y="278561"/>
                  </a:cubicBezTo>
                  <a:lnTo>
                    <a:pt x="273361" y="282608"/>
                  </a:lnTo>
                  <a:lnTo>
                    <a:pt x="275649" y="297092"/>
                  </a:lnTo>
                  <a:lnTo>
                    <a:pt x="275521" y="298172"/>
                  </a:lnTo>
                  <a:lnTo>
                    <a:pt x="298513" y="298866"/>
                  </a:lnTo>
                  <a:cubicBezTo>
                    <a:pt x="306946" y="300272"/>
                    <a:pt x="315061" y="302993"/>
                    <a:pt x="322172" y="307529"/>
                  </a:cubicBezTo>
                  <a:cubicBezTo>
                    <a:pt x="323267" y="308255"/>
                    <a:pt x="322537" y="308980"/>
                    <a:pt x="321808" y="308980"/>
                  </a:cubicBezTo>
                  <a:lnTo>
                    <a:pt x="274863" y="303752"/>
                  </a:lnTo>
                  <a:lnTo>
                    <a:pt x="273801" y="312761"/>
                  </a:lnTo>
                  <a:lnTo>
                    <a:pt x="290376" y="319967"/>
                  </a:lnTo>
                  <a:cubicBezTo>
                    <a:pt x="295042" y="320700"/>
                    <a:pt x="300785" y="318135"/>
                    <a:pt x="305450" y="321066"/>
                  </a:cubicBezTo>
                  <a:cubicBezTo>
                    <a:pt x="305809" y="321433"/>
                    <a:pt x="305809" y="322165"/>
                    <a:pt x="305450" y="322898"/>
                  </a:cubicBezTo>
                  <a:cubicBezTo>
                    <a:pt x="302220" y="328027"/>
                    <a:pt x="292530" y="326561"/>
                    <a:pt x="287505" y="325462"/>
                  </a:cubicBezTo>
                  <a:lnTo>
                    <a:pt x="273108" y="318639"/>
                  </a:lnTo>
                  <a:lnTo>
                    <a:pt x="271917" y="328733"/>
                  </a:lnTo>
                  <a:lnTo>
                    <a:pt x="265835" y="339871"/>
                  </a:lnTo>
                  <a:lnTo>
                    <a:pt x="287088" y="355241"/>
                  </a:lnTo>
                  <a:cubicBezTo>
                    <a:pt x="293682" y="363579"/>
                    <a:pt x="297620" y="373696"/>
                    <a:pt x="295788" y="383720"/>
                  </a:cubicBezTo>
                  <a:cubicBezTo>
                    <a:pt x="295788" y="384814"/>
                    <a:pt x="293590" y="385179"/>
                    <a:pt x="292858" y="384085"/>
                  </a:cubicBezTo>
                  <a:cubicBezTo>
                    <a:pt x="289194" y="375336"/>
                    <a:pt x="288462" y="366587"/>
                    <a:pt x="282600" y="358932"/>
                  </a:cubicBezTo>
                  <a:lnTo>
                    <a:pt x="263294" y="344523"/>
                  </a:lnTo>
                  <a:lnTo>
                    <a:pt x="253998" y="361546"/>
                  </a:lnTo>
                  <a:lnTo>
                    <a:pt x="255291" y="362163"/>
                  </a:lnTo>
                  <a:cubicBezTo>
                    <a:pt x="256685" y="367214"/>
                    <a:pt x="258079" y="372626"/>
                    <a:pt x="259473" y="378038"/>
                  </a:cubicBezTo>
                  <a:cubicBezTo>
                    <a:pt x="260518" y="381646"/>
                    <a:pt x="262958" y="385976"/>
                    <a:pt x="260867" y="389584"/>
                  </a:cubicBezTo>
                  <a:cubicBezTo>
                    <a:pt x="260518" y="389944"/>
                    <a:pt x="260170" y="389944"/>
                    <a:pt x="259473" y="389944"/>
                  </a:cubicBezTo>
                  <a:cubicBezTo>
                    <a:pt x="255988" y="388140"/>
                    <a:pt x="255640" y="382728"/>
                    <a:pt x="254594" y="379120"/>
                  </a:cubicBezTo>
                  <a:lnTo>
                    <a:pt x="250931" y="367162"/>
                  </a:lnTo>
                  <a:lnTo>
                    <a:pt x="250900" y="367219"/>
                  </a:lnTo>
                  <a:cubicBezTo>
                    <a:pt x="245713" y="371821"/>
                    <a:pt x="239640" y="375242"/>
                    <a:pt x="232617" y="377070"/>
                  </a:cubicBezTo>
                  <a:lnTo>
                    <a:pt x="218618" y="377242"/>
                  </a:lnTo>
                  <a:lnTo>
                    <a:pt x="218711" y="377487"/>
                  </a:lnTo>
                  <a:cubicBezTo>
                    <a:pt x="215594" y="384273"/>
                    <a:pt x="213169" y="391059"/>
                    <a:pt x="211437" y="398203"/>
                  </a:cubicBezTo>
                  <a:cubicBezTo>
                    <a:pt x="210398" y="403561"/>
                    <a:pt x="210052" y="409990"/>
                    <a:pt x="206935" y="413919"/>
                  </a:cubicBezTo>
                  <a:cubicBezTo>
                    <a:pt x="205895" y="415348"/>
                    <a:pt x="204164" y="414991"/>
                    <a:pt x="203817" y="413562"/>
                  </a:cubicBezTo>
                  <a:cubicBezTo>
                    <a:pt x="201393" y="408561"/>
                    <a:pt x="203817" y="401775"/>
                    <a:pt x="205203" y="396774"/>
                  </a:cubicBezTo>
                  <a:lnTo>
                    <a:pt x="213383" y="377306"/>
                  </a:lnTo>
                  <a:lnTo>
                    <a:pt x="208638" y="377364"/>
                  </a:lnTo>
                  <a:cubicBezTo>
                    <a:pt x="196003" y="375028"/>
                    <a:pt x="186075" y="367749"/>
                    <a:pt x="177953" y="358448"/>
                  </a:cubicBezTo>
                  <a:lnTo>
                    <a:pt x="171958" y="349074"/>
                  </a:lnTo>
                  <a:lnTo>
                    <a:pt x="161642" y="358555"/>
                  </a:lnTo>
                  <a:cubicBezTo>
                    <a:pt x="157261" y="362788"/>
                    <a:pt x="152149" y="368433"/>
                    <a:pt x="145577" y="370197"/>
                  </a:cubicBezTo>
                  <a:cubicBezTo>
                    <a:pt x="144116" y="370902"/>
                    <a:pt x="142656" y="369138"/>
                    <a:pt x="143751" y="367727"/>
                  </a:cubicBezTo>
                  <a:cubicBezTo>
                    <a:pt x="146672" y="362788"/>
                    <a:pt x="152149" y="359966"/>
                    <a:pt x="156530" y="356086"/>
                  </a:cubicBezTo>
                  <a:lnTo>
                    <a:pt x="169167" y="344709"/>
                  </a:lnTo>
                  <a:lnTo>
                    <a:pt x="158098" y="327399"/>
                  </a:lnTo>
                  <a:lnTo>
                    <a:pt x="157921" y="327081"/>
                  </a:lnTo>
                  <a:lnTo>
                    <a:pt x="143361" y="335353"/>
                  </a:lnTo>
                  <a:cubicBezTo>
                    <a:pt x="138775" y="337918"/>
                    <a:pt x="134189" y="342314"/>
                    <a:pt x="128897" y="342314"/>
                  </a:cubicBezTo>
                  <a:cubicBezTo>
                    <a:pt x="127839" y="342314"/>
                    <a:pt x="126781" y="341215"/>
                    <a:pt x="127134" y="340116"/>
                  </a:cubicBezTo>
                  <a:cubicBezTo>
                    <a:pt x="129603" y="334621"/>
                    <a:pt x="135247" y="332056"/>
                    <a:pt x="140186" y="329492"/>
                  </a:cubicBezTo>
                  <a:lnTo>
                    <a:pt x="155360" y="322457"/>
                  </a:lnTo>
                  <a:lnTo>
                    <a:pt x="146330" y="306156"/>
                  </a:lnTo>
                  <a:lnTo>
                    <a:pt x="132110" y="313357"/>
                  </a:lnTo>
                  <a:cubicBezTo>
                    <a:pt x="124543" y="315784"/>
                    <a:pt x="116749" y="316426"/>
                    <a:pt x="110768" y="312762"/>
                  </a:cubicBezTo>
                  <a:cubicBezTo>
                    <a:pt x="109680" y="312029"/>
                    <a:pt x="109318" y="310564"/>
                    <a:pt x="110768" y="310198"/>
                  </a:cubicBezTo>
                  <a:cubicBezTo>
                    <a:pt x="116205" y="307633"/>
                    <a:pt x="122368" y="308000"/>
                    <a:pt x="128168" y="306901"/>
                  </a:cubicBezTo>
                  <a:lnTo>
                    <a:pt x="143394" y="300856"/>
                  </a:lnTo>
                  <a:lnTo>
                    <a:pt x="135920" y="287364"/>
                  </a:lnTo>
                  <a:lnTo>
                    <a:pt x="121178" y="291961"/>
                  </a:lnTo>
                  <a:cubicBezTo>
                    <a:pt x="117598" y="294759"/>
                    <a:pt x="115092" y="300006"/>
                    <a:pt x="110438" y="300706"/>
                  </a:cubicBezTo>
                  <a:cubicBezTo>
                    <a:pt x="109722" y="301055"/>
                    <a:pt x="108649" y="300706"/>
                    <a:pt x="108291" y="299656"/>
                  </a:cubicBezTo>
                  <a:cubicBezTo>
                    <a:pt x="106143" y="293710"/>
                    <a:pt x="114376" y="288113"/>
                    <a:pt x="119030" y="285315"/>
                  </a:cubicBezTo>
                  <a:lnTo>
                    <a:pt x="133246" y="282537"/>
                  </a:lnTo>
                  <a:lnTo>
                    <a:pt x="125523" y="268597"/>
                  </a:lnTo>
                  <a:lnTo>
                    <a:pt x="114518" y="273967"/>
                  </a:lnTo>
                  <a:cubicBezTo>
                    <a:pt x="106934" y="276222"/>
                    <a:pt x="99172" y="276222"/>
                    <a:pt x="92926" y="270449"/>
                  </a:cubicBezTo>
                  <a:cubicBezTo>
                    <a:pt x="91856" y="269728"/>
                    <a:pt x="92570" y="268284"/>
                    <a:pt x="93997" y="268284"/>
                  </a:cubicBezTo>
                  <a:cubicBezTo>
                    <a:pt x="100778" y="269006"/>
                    <a:pt x="107558" y="269367"/>
                    <a:pt x="114339" y="267202"/>
                  </a:cubicBezTo>
                  <a:lnTo>
                    <a:pt x="122830" y="263735"/>
                  </a:lnTo>
                  <a:lnTo>
                    <a:pt x="114562" y="248809"/>
                  </a:lnTo>
                  <a:lnTo>
                    <a:pt x="104004" y="255594"/>
                  </a:lnTo>
                  <a:cubicBezTo>
                    <a:pt x="99592" y="259223"/>
                    <a:pt x="95548" y="263940"/>
                    <a:pt x="90034" y="265754"/>
                  </a:cubicBezTo>
                  <a:cubicBezTo>
                    <a:pt x="88563" y="266117"/>
                    <a:pt x="87093" y="265029"/>
                    <a:pt x="87828" y="263577"/>
                  </a:cubicBezTo>
                  <a:cubicBezTo>
                    <a:pt x="90034" y="258134"/>
                    <a:pt x="96284" y="254869"/>
                    <a:pt x="101063" y="251603"/>
                  </a:cubicBezTo>
                  <a:lnTo>
                    <a:pt x="112557" y="245190"/>
                  </a:lnTo>
                  <a:lnTo>
                    <a:pt x="103028" y="227987"/>
                  </a:lnTo>
                  <a:lnTo>
                    <a:pt x="89544" y="226793"/>
                  </a:lnTo>
                  <a:cubicBezTo>
                    <a:pt x="83855" y="227146"/>
                    <a:pt x="77454" y="229615"/>
                    <a:pt x="71764" y="228557"/>
                  </a:cubicBezTo>
                  <a:cubicBezTo>
                    <a:pt x="70698" y="228557"/>
                    <a:pt x="69631" y="226793"/>
                    <a:pt x="70698" y="225735"/>
                  </a:cubicBezTo>
                  <a:cubicBezTo>
                    <a:pt x="75320" y="221148"/>
                    <a:pt x="83144" y="220796"/>
                    <a:pt x="89544" y="220443"/>
                  </a:cubicBezTo>
                  <a:lnTo>
                    <a:pt x="99521" y="222065"/>
                  </a:lnTo>
                  <a:lnTo>
                    <a:pt x="89776" y="205993"/>
                  </a:lnTo>
                  <a:lnTo>
                    <a:pt x="74098" y="208886"/>
                  </a:lnTo>
                  <a:cubicBezTo>
                    <a:pt x="68985" y="210981"/>
                    <a:pt x="64236" y="215522"/>
                    <a:pt x="58392" y="216569"/>
                  </a:cubicBezTo>
                  <a:cubicBezTo>
                    <a:pt x="57661" y="216919"/>
                    <a:pt x="56931" y="215871"/>
                    <a:pt x="56931" y="215522"/>
                  </a:cubicBezTo>
                  <a:cubicBezTo>
                    <a:pt x="57844" y="208711"/>
                    <a:pt x="64601" y="205044"/>
                    <a:pt x="72409" y="202992"/>
                  </a:cubicBezTo>
                  <a:lnTo>
                    <a:pt x="86819" y="201114"/>
                  </a:lnTo>
                  <a:lnTo>
                    <a:pt x="80833" y="191241"/>
                  </a:lnTo>
                  <a:lnTo>
                    <a:pt x="74367" y="179204"/>
                  </a:lnTo>
                  <a:lnTo>
                    <a:pt x="64501" y="185310"/>
                  </a:lnTo>
                  <a:cubicBezTo>
                    <a:pt x="59373" y="187860"/>
                    <a:pt x="53145" y="191504"/>
                    <a:pt x="47649" y="190410"/>
                  </a:cubicBezTo>
                  <a:cubicBezTo>
                    <a:pt x="46184" y="190046"/>
                    <a:pt x="45818" y="188589"/>
                    <a:pt x="46917" y="187131"/>
                  </a:cubicBezTo>
                  <a:cubicBezTo>
                    <a:pt x="50580" y="183852"/>
                    <a:pt x="56808" y="183124"/>
                    <a:pt x="61204" y="180938"/>
                  </a:cubicBezTo>
                  <a:lnTo>
                    <a:pt x="71934" y="174674"/>
                  </a:lnTo>
                  <a:lnTo>
                    <a:pt x="68831" y="168898"/>
                  </a:lnTo>
                  <a:lnTo>
                    <a:pt x="54889" y="165757"/>
                  </a:lnTo>
                  <a:cubicBezTo>
                    <a:pt x="51261" y="166509"/>
                    <a:pt x="47269" y="167637"/>
                    <a:pt x="44003" y="169141"/>
                  </a:cubicBezTo>
                  <a:cubicBezTo>
                    <a:pt x="40738" y="171021"/>
                    <a:pt x="38561" y="173277"/>
                    <a:pt x="34932" y="173653"/>
                  </a:cubicBezTo>
                  <a:cubicBezTo>
                    <a:pt x="33481" y="174029"/>
                    <a:pt x="33118" y="172901"/>
                    <a:pt x="33481" y="171773"/>
                  </a:cubicBezTo>
                  <a:cubicBezTo>
                    <a:pt x="36021" y="163878"/>
                    <a:pt x="49083" y="160870"/>
                    <a:pt x="56341" y="160494"/>
                  </a:cubicBezTo>
                  <a:lnTo>
                    <a:pt x="66008" y="163642"/>
                  </a:lnTo>
                  <a:lnTo>
                    <a:pt x="59455" y="151442"/>
                  </a:lnTo>
                  <a:lnTo>
                    <a:pt x="57176" y="144096"/>
                  </a:lnTo>
                  <a:lnTo>
                    <a:pt x="53014" y="144888"/>
                  </a:lnTo>
                  <a:cubicBezTo>
                    <a:pt x="43860" y="150761"/>
                    <a:pt x="36345" y="165191"/>
                    <a:pt x="24321" y="157674"/>
                  </a:cubicBezTo>
                  <a:cubicBezTo>
                    <a:pt x="23593" y="157316"/>
                    <a:pt x="23957" y="155526"/>
                    <a:pt x="25050" y="155526"/>
                  </a:cubicBezTo>
                  <a:cubicBezTo>
                    <a:pt x="35980" y="154452"/>
                    <a:pt x="43837" y="141499"/>
                    <a:pt x="53845" y="138109"/>
                  </a:cubicBezTo>
                  <a:lnTo>
                    <a:pt x="55344" y="138191"/>
                  </a:lnTo>
                  <a:lnTo>
                    <a:pt x="48397" y="115801"/>
                  </a:lnTo>
                  <a:lnTo>
                    <a:pt x="34417" y="119698"/>
                  </a:lnTo>
                  <a:cubicBezTo>
                    <a:pt x="29366" y="121529"/>
                    <a:pt x="25036" y="124827"/>
                    <a:pt x="20346" y="127757"/>
                  </a:cubicBezTo>
                  <a:cubicBezTo>
                    <a:pt x="14573" y="131054"/>
                    <a:pt x="6636" y="134352"/>
                    <a:pt x="502" y="129955"/>
                  </a:cubicBezTo>
                  <a:cubicBezTo>
                    <a:pt x="-219" y="129223"/>
                    <a:pt x="-219" y="127391"/>
                    <a:pt x="863" y="127391"/>
                  </a:cubicBezTo>
                  <a:cubicBezTo>
                    <a:pt x="10244" y="124460"/>
                    <a:pt x="17099" y="119698"/>
                    <a:pt x="25397" y="115302"/>
                  </a:cubicBezTo>
                  <a:cubicBezTo>
                    <a:pt x="29185" y="113104"/>
                    <a:pt x="33966" y="110814"/>
                    <a:pt x="38836" y="109577"/>
                  </a:cubicBezTo>
                  <a:lnTo>
                    <a:pt x="46618" y="109909"/>
                  </a:lnTo>
                  <a:lnTo>
                    <a:pt x="50881" y="70024"/>
                  </a:lnTo>
                  <a:lnTo>
                    <a:pt x="59152" y="58934"/>
                  </a:lnTo>
                  <a:lnTo>
                    <a:pt x="40023" y="48472"/>
                  </a:lnTo>
                  <a:cubicBezTo>
                    <a:pt x="33606" y="44288"/>
                    <a:pt x="27780" y="39323"/>
                    <a:pt x="24321" y="33253"/>
                  </a:cubicBezTo>
                  <a:cubicBezTo>
                    <a:pt x="23593" y="31782"/>
                    <a:pt x="25777" y="29943"/>
                    <a:pt x="26870" y="30679"/>
                  </a:cubicBezTo>
                  <a:cubicBezTo>
                    <a:pt x="33060" y="33621"/>
                    <a:pt x="37429" y="39139"/>
                    <a:pt x="42891" y="43185"/>
                  </a:cubicBezTo>
                  <a:cubicBezTo>
                    <a:pt x="48716" y="47967"/>
                    <a:pt x="54906" y="52013"/>
                    <a:pt x="61096" y="56059"/>
                  </a:cubicBezTo>
                  <a:lnTo>
                    <a:pt x="60126" y="57627"/>
                  </a:lnTo>
                  <a:lnTo>
                    <a:pt x="71565" y="42289"/>
                  </a:lnTo>
                  <a:lnTo>
                    <a:pt x="86351" y="37260"/>
                  </a:lnTo>
                  <a:lnTo>
                    <a:pt x="85262" y="17521"/>
                  </a:lnTo>
                  <a:cubicBezTo>
                    <a:pt x="84529" y="12090"/>
                    <a:pt x="82331" y="6297"/>
                    <a:pt x="83063" y="866"/>
                  </a:cubicBezTo>
                  <a:cubicBezTo>
                    <a:pt x="83063" y="-220"/>
                    <a:pt x="84162" y="-220"/>
                    <a:pt x="84529" y="504"/>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5" name="Freeform 24">
              <a:extLst>
                <a:ext uri="{FF2B5EF4-FFF2-40B4-BE49-F238E27FC236}">
                  <a16:creationId xmlns:a16="http://schemas.microsoft.com/office/drawing/2014/main" id="{DF5F1283-A401-1A40-852C-312B1F73CD38}"/>
                </a:ext>
              </a:extLst>
            </p:cNvPr>
            <p:cNvSpPr>
              <a:spLocks noChangeArrowheads="1"/>
            </p:cNvSpPr>
            <p:nvPr/>
          </p:nvSpPr>
          <p:spPr bwMode="auto">
            <a:xfrm>
              <a:off x="9336266" y="5229215"/>
              <a:ext cx="973095" cy="523904"/>
            </a:xfrm>
            <a:custGeom>
              <a:avLst/>
              <a:gdLst>
                <a:gd name="connsiteX0" fmla="*/ 464884 w 561934"/>
                <a:gd name="connsiteY0" fmla="*/ 256848 h 303025"/>
                <a:gd name="connsiteX1" fmla="*/ 474409 w 561934"/>
                <a:gd name="connsiteY1" fmla="*/ 278895 h 303025"/>
                <a:gd name="connsiteX2" fmla="*/ 481736 w 561934"/>
                <a:gd name="connsiteY2" fmla="*/ 294542 h 303025"/>
                <a:gd name="connsiteX3" fmla="*/ 478805 w 561934"/>
                <a:gd name="connsiteY3" fmla="*/ 296675 h 303025"/>
                <a:gd name="connsiteX4" fmla="*/ 466350 w 561934"/>
                <a:gd name="connsiteY4" fmla="*/ 281385 h 303025"/>
                <a:gd name="connsiteX5" fmla="*/ 459023 w 561934"/>
                <a:gd name="connsiteY5" fmla="*/ 258271 h 303025"/>
                <a:gd name="connsiteX6" fmla="*/ 464884 w 561934"/>
                <a:gd name="connsiteY6" fmla="*/ 256848 h 303025"/>
                <a:gd name="connsiteX7" fmla="*/ 452926 w 561934"/>
                <a:gd name="connsiteY7" fmla="*/ 222285 h 303025"/>
                <a:gd name="connsiteX8" fmla="*/ 455673 w 561934"/>
                <a:gd name="connsiteY8" fmla="*/ 223771 h 303025"/>
                <a:gd name="connsiteX9" fmla="*/ 454986 w 561934"/>
                <a:gd name="connsiteY9" fmla="*/ 232317 h 303025"/>
                <a:gd name="connsiteX10" fmla="*/ 447435 w 561934"/>
                <a:gd name="connsiteY10" fmla="*/ 228601 h 303025"/>
                <a:gd name="connsiteX11" fmla="*/ 452926 w 561934"/>
                <a:gd name="connsiteY11" fmla="*/ 222285 h 303025"/>
                <a:gd name="connsiteX12" fmla="*/ 427220 w 561934"/>
                <a:gd name="connsiteY12" fmla="*/ 216725 h 303025"/>
                <a:gd name="connsiteX13" fmla="*/ 429034 w 561934"/>
                <a:gd name="connsiteY13" fmla="*/ 224772 h 303025"/>
                <a:gd name="connsiteX14" fmla="*/ 427220 w 561934"/>
                <a:gd name="connsiteY14" fmla="*/ 216725 h 303025"/>
                <a:gd name="connsiteX15" fmla="*/ 342546 w 561934"/>
                <a:gd name="connsiteY15" fmla="*/ 215436 h 303025"/>
                <a:gd name="connsiteX16" fmla="*/ 345072 w 561934"/>
                <a:gd name="connsiteY16" fmla="*/ 225694 h 303025"/>
                <a:gd name="connsiteX17" fmla="*/ 342546 w 561934"/>
                <a:gd name="connsiteY17" fmla="*/ 215436 h 303025"/>
                <a:gd name="connsiteX18" fmla="*/ 311287 w 561934"/>
                <a:gd name="connsiteY18" fmla="*/ 208337 h 303025"/>
                <a:gd name="connsiteX19" fmla="*/ 312811 w 561934"/>
                <a:gd name="connsiteY19" fmla="*/ 214110 h 303025"/>
                <a:gd name="connsiteX20" fmla="*/ 311287 w 561934"/>
                <a:gd name="connsiteY20" fmla="*/ 208337 h 303025"/>
                <a:gd name="connsiteX21" fmla="*/ 471758 w 561934"/>
                <a:gd name="connsiteY21" fmla="*/ 206038 h 303025"/>
                <a:gd name="connsiteX22" fmla="*/ 472834 w 561934"/>
                <a:gd name="connsiteY22" fmla="*/ 206408 h 303025"/>
                <a:gd name="connsiteX23" fmla="*/ 468891 w 561934"/>
                <a:gd name="connsiteY23" fmla="*/ 211223 h 303025"/>
                <a:gd name="connsiteX24" fmla="*/ 468532 w 561934"/>
                <a:gd name="connsiteY24" fmla="*/ 210482 h 303025"/>
                <a:gd name="connsiteX25" fmla="*/ 468532 w 561934"/>
                <a:gd name="connsiteY25" fmla="*/ 207519 h 303025"/>
                <a:gd name="connsiteX26" fmla="*/ 469608 w 561934"/>
                <a:gd name="connsiteY26" fmla="*/ 206408 h 303025"/>
                <a:gd name="connsiteX27" fmla="*/ 471758 w 561934"/>
                <a:gd name="connsiteY27" fmla="*/ 206038 h 303025"/>
                <a:gd name="connsiteX28" fmla="*/ 369843 w 561934"/>
                <a:gd name="connsiteY28" fmla="*/ 197585 h 303025"/>
                <a:gd name="connsiteX29" fmla="*/ 372746 w 561934"/>
                <a:gd name="connsiteY29" fmla="*/ 204320 h 303025"/>
                <a:gd name="connsiteX30" fmla="*/ 369843 w 561934"/>
                <a:gd name="connsiteY30" fmla="*/ 197585 h 303025"/>
                <a:gd name="connsiteX31" fmla="*/ 236992 w 561934"/>
                <a:gd name="connsiteY31" fmla="*/ 193143 h 303025"/>
                <a:gd name="connsiteX32" fmla="*/ 239492 w 561934"/>
                <a:gd name="connsiteY32" fmla="*/ 201963 h 303025"/>
                <a:gd name="connsiteX33" fmla="*/ 236992 w 561934"/>
                <a:gd name="connsiteY33" fmla="*/ 193143 h 303025"/>
                <a:gd name="connsiteX34" fmla="*/ 426633 w 561934"/>
                <a:gd name="connsiteY34" fmla="*/ 184095 h 303025"/>
                <a:gd name="connsiteX35" fmla="*/ 431489 w 561934"/>
                <a:gd name="connsiteY35" fmla="*/ 190445 h 303025"/>
                <a:gd name="connsiteX36" fmla="*/ 426633 w 561934"/>
                <a:gd name="connsiteY36" fmla="*/ 184095 h 303025"/>
                <a:gd name="connsiteX37" fmla="*/ 154589 w 561934"/>
                <a:gd name="connsiteY37" fmla="*/ 180173 h 303025"/>
                <a:gd name="connsiteX38" fmla="*/ 156787 w 561934"/>
                <a:gd name="connsiteY38" fmla="*/ 189512 h 303025"/>
                <a:gd name="connsiteX39" fmla="*/ 154589 w 561934"/>
                <a:gd name="connsiteY39" fmla="*/ 180173 h 303025"/>
                <a:gd name="connsiteX40" fmla="*/ 350521 w 561934"/>
                <a:gd name="connsiteY40" fmla="*/ 177572 h 303025"/>
                <a:gd name="connsiteX41" fmla="*/ 355601 w 561934"/>
                <a:gd name="connsiteY41" fmla="*/ 181520 h 303025"/>
                <a:gd name="connsiteX42" fmla="*/ 355601 w 561934"/>
                <a:gd name="connsiteY42" fmla="*/ 183400 h 303025"/>
                <a:gd name="connsiteX43" fmla="*/ 348344 w 561934"/>
                <a:gd name="connsiteY43" fmla="*/ 185280 h 303025"/>
                <a:gd name="connsiteX44" fmla="*/ 347618 w 561934"/>
                <a:gd name="connsiteY44" fmla="*/ 183776 h 303025"/>
                <a:gd name="connsiteX45" fmla="*/ 350521 w 561934"/>
                <a:gd name="connsiteY45" fmla="*/ 177572 h 303025"/>
                <a:gd name="connsiteX46" fmla="*/ 298124 w 561934"/>
                <a:gd name="connsiteY46" fmla="*/ 177029 h 303025"/>
                <a:gd name="connsiteX47" fmla="*/ 298596 w 561934"/>
                <a:gd name="connsiteY47" fmla="*/ 182857 h 303025"/>
                <a:gd name="connsiteX48" fmla="*/ 297909 w 561934"/>
                <a:gd name="connsiteY48" fmla="*/ 183609 h 303025"/>
                <a:gd name="connsiteX49" fmla="*/ 292074 w 561934"/>
                <a:gd name="connsiteY49" fmla="*/ 178721 h 303025"/>
                <a:gd name="connsiteX50" fmla="*/ 292761 w 561934"/>
                <a:gd name="connsiteY50" fmla="*/ 177969 h 303025"/>
                <a:gd name="connsiteX51" fmla="*/ 298124 w 561934"/>
                <a:gd name="connsiteY51" fmla="*/ 177029 h 303025"/>
                <a:gd name="connsiteX52" fmla="*/ 469289 w 561934"/>
                <a:gd name="connsiteY52" fmla="*/ 168520 h 303025"/>
                <a:gd name="connsiteX53" fmla="*/ 468949 w 561934"/>
                <a:gd name="connsiteY53" fmla="*/ 171694 h 303025"/>
                <a:gd name="connsiteX54" fmla="*/ 467588 w 561934"/>
                <a:gd name="connsiteY54" fmla="*/ 172012 h 303025"/>
                <a:gd name="connsiteX55" fmla="*/ 466227 w 561934"/>
                <a:gd name="connsiteY55" fmla="*/ 171059 h 303025"/>
                <a:gd name="connsiteX56" fmla="*/ 466227 w 561934"/>
                <a:gd name="connsiteY56" fmla="*/ 169790 h 303025"/>
                <a:gd name="connsiteX57" fmla="*/ 469289 w 561934"/>
                <a:gd name="connsiteY57" fmla="*/ 168520 h 303025"/>
                <a:gd name="connsiteX58" fmla="*/ 231212 w 561934"/>
                <a:gd name="connsiteY58" fmla="*/ 160253 h 303025"/>
                <a:gd name="connsiteX59" fmla="*/ 230612 w 561934"/>
                <a:gd name="connsiteY59" fmla="*/ 167718 h 303025"/>
                <a:gd name="connsiteX60" fmla="*/ 228766 w 561934"/>
                <a:gd name="connsiteY60" fmla="*/ 168852 h 303025"/>
                <a:gd name="connsiteX61" fmla="*/ 222859 w 561934"/>
                <a:gd name="connsiteY61" fmla="*/ 164317 h 303025"/>
                <a:gd name="connsiteX62" fmla="*/ 224336 w 561934"/>
                <a:gd name="connsiteY62" fmla="*/ 161293 h 303025"/>
                <a:gd name="connsiteX63" fmla="*/ 231212 w 561934"/>
                <a:gd name="connsiteY63" fmla="*/ 160253 h 303025"/>
                <a:gd name="connsiteX64" fmla="*/ 170704 w 561934"/>
                <a:gd name="connsiteY64" fmla="*/ 159101 h 303025"/>
                <a:gd name="connsiteX65" fmla="*/ 172440 w 561934"/>
                <a:gd name="connsiteY65" fmla="*/ 166156 h 303025"/>
                <a:gd name="connsiteX66" fmla="*/ 170704 w 561934"/>
                <a:gd name="connsiteY66" fmla="*/ 159101 h 303025"/>
                <a:gd name="connsiteX67" fmla="*/ 94319 w 561934"/>
                <a:gd name="connsiteY67" fmla="*/ 148252 h 303025"/>
                <a:gd name="connsiteX68" fmla="*/ 96123 w 561934"/>
                <a:gd name="connsiteY68" fmla="*/ 149575 h 303025"/>
                <a:gd name="connsiteX69" fmla="*/ 96484 w 561934"/>
                <a:gd name="connsiteY69" fmla="*/ 151560 h 303025"/>
                <a:gd name="connsiteX70" fmla="*/ 94319 w 561934"/>
                <a:gd name="connsiteY70" fmla="*/ 153213 h 303025"/>
                <a:gd name="connsiteX71" fmla="*/ 89990 w 561934"/>
                <a:gd name="connsiteY71" fmla="*/ 150567 h 303025"/>
                <a:gd name="connsiteX72" fmla="*/ 94319 w 561934"/>
                <a:gd name="connsiteY72" fmla="*/ 148252 h 303025"/>
                <a:gd name="connsiteX73" fmla="*/ 456197 w 561934"/>
                <a:gd name="connsiteY73" fmla="*/ 138992 h 303025"/>
                <a:gd name="connsiteX74" fmla="*/ 457280 w 561934"/>
                <a:gd name="connsiteY74" fmla="*/ 139345 h 303025"/>
                <a:gd name="connsiteX75" fmla="*/ 451146 w 561934"/>
                <a:gd name="connsiteY75" fmla="*/ 146753 h 303025"/>
                <a:gd name="connsiteX76" fmla="*/ 450424 w 561934"/>
                <a:gd name="connsiteY76" fmla="*/ 146048 h 303025"/>
                <a:gd name="connsiteX77" fmla="*/ 456197 w 561934"/>
                <a:gd name="connsiteY77" fmla="*/ 138992 h 303025"/>
                <a:gd name="connsiteX78" fmla="*/ 358970 w 561934"/>
                <a:gd name="connsiteY78" fmla="*/ 133197 h 303025"/>
                <a:gd name="connsiteX79" fmla="*/ 363341 w 561934"/>
                <a:gd name="connsiteY79" fmla="*/ 134348 h 303025"/>
                <a:gd name="connsiteX80" fmla="*/ 363341 w 561934"/>
                <a:gd name="connsiteY80" fmla="*/ 138621 h 303025"/>
                <a:gd name="connsiteX81" fmla="*/ 361444 w 561934"/>
                <a:gd name="connsiteY81" fmla="*/ 138554 h 303025"/>
                <a:gd name="connsiteX82" fmla="*/ 123894 w 561934"/>
                <a:gd name="connsiteY82" fmla="*/ 130503 h 303025"/>
                <a:gd name="connsiteX83" fmla="*/ 125595 w 561934"/>
                <a:gd name="connsiteY83" fmla="*/ 136369 h 303025"/>
                <a:gd name="connsiteX84" fmla="*/ 123894 w 561934"/>
                <a:gd name="connsiteY84" fmla="*/ 130503 h 303025"/>
                <a:gd name="connsiteX85" fmla="*/ 298492 w 561934"/>
                <a:gd name="connsiteY85" fmla="*/ 129780 h 303025"/>
                <a:gd name="connsiteX86" fmla="*/ 302486 w 561934"/>
                <a:gd name="connsiteY86" fmla="*/ 130539 h 303025"/>
                <a:gd name="connsiteX87" fmla="*/ 301921 w 561934"/>
                <a:gd name="connsiteY87" fmla="*/ 133080 h 303025"/>
                <a:gd name="connsiteX88" fmla="*/ 338656 w 561934"/>
                <a:gd name="connsiteY88" fmla="*/ 127850 h 303025"/>
                <a:gd name="connsiteX89" fmla="*/ 339145 w 561934"/>
                <a:gd name="connsiteY89" fmla="*/ 127978 h 303025"/>
                <a:gd name="connsiteX90" fmla="*/ 339145 w 561934"/>
                <a:gd name="connsiteY90" fmla="*/ 132568 h 303025"/>
                <a:gd name="connsiteX91" fmla="*/ 350887 w 561934"/>
                <a:gd name="connsiteY91" fmla="*/ 135772 h 303025"/>
                <a:gd name="connsiteX92" fmla="*/ 351791 w 561934"/>
                <a:gd name="connsiteY92" fmla="*/ 138215 h 303025"/>
                <a:gd name="connsiteX93" fmla="*/ 343059 w 561934"/>
                <a:gd name="connsiteY93" fmla="*/ 137909 h 303025"/>
                <a:gd name="connsiteX94" fmla="*/ 331673 w 561934"/>
                <a:gd name="connsiteY94" fmla="*/ 136484 h 303025"/>
                <a:gd name="connsiteX95" fmla="*/ 322421 w 561934"/>
                <a:gd name="connsiteY95" fmla="*/ 137909 h 303025"/>
                <a:gd name="connsiteX96" fmla="*/ 325268 w 561934"/>
                <a:gd name="connsiteY96" fmla="*/ 142538 h 303025"/>
                <a:gd name="connsiteX97" fmla="*/ 348041 w 561934"/>
                <a:gd name="connsiteY97" fmla="*/ 147167 h 303025"/>
                <a:gd name="connsiteX98" fmla="*/ 354445 w 561934"/>
                <a:gd name="connsiteY98" fmla="*/ 145386 h 303025"/>
                <a:gd name="connsiteX99" fmla="*/ 351791 w 561934"/>
                <a:gd name="connsiteY99" fmla="*/ 138215 h 303025"/>
                <a:gd name="connsiteX100" fmla="*/ 361444 w 561934"/>
                <a:gd name="connsiteY100" fmla="*/ 138554 h 303025"/>
                <a:gd name="connsiteX101" fmla="*/ 364764 w 561934"/>
                <a:gd name="connsiteY101" fmla="*/ 145742 h 303025"/>
                <a:gd name="connsiteX102" fmla="*/ 332029 w 561934"/>
                <a:gd name="connsiteY102" fmla="*/ 154288 h 303025"/>
                <a:gd name="connsiteX103" fmla="*/ 310679 w 561934"/>
                <a:gd name="connsiteY103" fmla="*/ 145030 h 303025"/>
                <a:gd name="connsiteX104" fmla="*/ 314237 w 561934"/>
                <a:gd name="connsiteY104" fmla="*/ 131499 h 303025"/>
                <a:gd name="connsiteX105" fmla="*/ 338656 w 561934"/>
                <a:gd name="connsiteY105" fmla="*/ 127850 h 303025"/>
                <a:gd name="connsiteX106" fmla="*/ 295634 w 561934"/>
                <a:gd name="connsiteY106" fmla="*/ 127029 h 303025"/>
                <a:gd name="connsiteX107" fmla="*/ 298492 w 561934"/>
                <a:gd name="connsiteY107" fmla="*/ 129780 h 303025"/>
                <a:gd name="connsiteX108" fmla="*/ 285676 w 561934"/>
                <a:gd name="connsiteY108" fmla="*/ 127344 h 303025"/>
                <a:gd name="connsiteX109" fmla="*/ 369132 w 561934"/>
                <a:gd name="connsiteY109" fmla="*/ 109396 h 303025"/>
                <a:gd name="connsiteX110" fmla="*/ 385170 w 561934"/>
                <a:gd name="connsiteY110" fmla="*/ 115276 h 303025"/>
                <a:gd name="connsiteX111" fmla="*/ 396899 w 561934"/>
                <a:gd name="connsiteY111" fmla="*/ 127037 h 303025"/>
                <a:gd name="connsiteX112" fmla="*/ 389790 w 561934"/>
                <a:gd name="connsiteY112" fmla="*/ 136303 h 303025"/>
                <a:gd name="connsiteX113" fmla="*/ 372109 w 561934"/>
                <a:gd name="connsiteY113" fmla="*/ 137995 h 303025"/>
                <a:gd name="connsiteX114" fmla="*/ 358241 w 561934"/>
                <a:gd name="connsiteY114" fmla="*/ 131619 h 303025"/>
                <a:gd name="connsiteX115" fmla="*/ 358970 w 561934"/>
                <a:gd name="connsiteY115" fmla="*/ 133197 h 303025"/>
                <a:gd name="connsiteX116" fmla="*/ 339145 w 561934"/>
                <a:gd name="connsiteY116" fmla="*/ 127978 h 303025"/>
                <a:gd name="connsiteX117" fmla="*/ 339145 w 561934"/>
                <a:gd name="connsiteY117" fmla="*/ 127939 h 303025"/>
                <a:gd name="connsiteX118" fmla="*/ 355905 w 561934"/>
                <a:gd name="connsiteY118" fmla="*/ 130191 h 303025"/>
                <a:gd name="connsiteX119" fmla="*/ 352117 w 561934"/>
                <a:gd name="connsiteY119" fmla="*/ 117415 h 303025"/>
                <a:gd name="connsiteX120" fmla="*/ 354631 w 561934"/>
                <a:gd name="connsiteY120" fmla="*/ 116108 h 303025"/>
                <a:gd name="connsiteX121" fmla="*/ 356737 w 561934"/>
                <a:gd name="connsiteY121" fmla="*/ 118484 h 303025"/>
                <a:gd name="connsiteX122" fmla="*/ 362410 w 561934"/>
                <a:gd name="connsiteY122" fmla="*/ 117089 h 303025"/>
                <a:gd name="connsiteX123" fmla="*/ 362335 w 561934"/>
                <a:gd name="connsiteY123" fmla="*/ 123072 h 303025"/>
                <a:gd name="connsiteX124" fmla="*/ 370243 w 561934"/>
                <a:gd name="connsiteY124" fmla="*/ 127750 h 303025"/>
                <a:gd name="connsiteX125" fmla="*/ 385526 w 561934"/>
                <a:gd name="connsiteY125" fmla="*/ 128106 h 303025"/>
                <a:gd name="connsiteX126" fmla="*/ 375574 w 561934"/>
                <a:gd name="connsiteY126" fmla="*/ 119197 h 303025"/>
                <a:gd name="connsiteX127" fmla="*/ 366156 w 561934"/>
                <a:gd name="connsiteY127" fmla="*/ 116167 h 303025"/>
                <a:gd name="connsiteX128" fmla="*/ 362410 w 561934"/>
                <a:gd name="connsiteY128" fmla="*/ 117089 h 303025"/>
                <a:gd name="connsiteX129" fmla="*/ 362424 w 561934"/>
                <a:gd name="connsiteY129" fmla="*/ 115989 h 303025"/>
                <a:gd name="connsiteX130" fmla="*/ 361713 w 561934"/>
                <a:gd name="connsiteY130" fmla="*/ 112425 h 303025"/>
                <a:gd name="connsiteX131" fmla="*/ 354631 w 561934"/>
                <a:gd name="connsiteY131" fmla="*/ 116108 h 303025"/>
                <a:gd name="connsiteX132" fmla="*/ 353894 w 561934"/>
                <a:gd name="connsiteY132" fmla="*/ 115276 h 303025"/>
                <a:gd name="connsiteX133" fmla="*/ 369132 w 561934"/>
                <a:gd name="connsiteY133" fmla="*/ 109396 h 303025"/>
                <a:gd name="connsiteX134" fmla="*/ 234218 w 561934"/>
                <a:gd name="connsiteY134" fmla="*/ 105114 h 303025"/>
                <a:gd name="connsiteX135" fmla="*/ 255595 w 561934"/>
                <a:gd name="connsiteY135" fmla="*/ 111928 h 303025"/>
                <a:gd name="connsiteX136" fmla="*/ 257038 w 561934"/>
                <a:gd name="connsiteY136" fmla="*/ 130462 h 303025"/>
                <a:gd name="connsiteX137" fmla="*/ 228896 w 561934"/>
                <a:gd name="connsiteY137" fmla="*/ 128645 h 303025"/>
                <a:gd name="connsiteX138" fmla="*/ 207248 w 561934"/>
                <a:gd name="connsiteY138" fmla="*/ 120286 h 303025"/>
                <a:gd name="connsiteX139" fmla="*/ 207113 w 561934"/>
                <a:gd name="connsiteY139" fmla="*/ 109657 h 303025"/>
                <a:gd name="connsiteX140" fmla="*/ 213070 w 561934"/>
                <a:gd name="connsiteY140" fmla="*/ 110210 h 303025"/>
                <a:gd name="connsiteX141" fmla="*/ 214103 w 561934"/>
                <a:gd name="connsiteY141" fmla="*/ 112291 h 303025"/>
                <a:gd name="connsiteX142" fmla="*/ 214339 w 561934"/>
                <a:gd name="connsiteY142" fmla="*/ 112280 h 303025"/>
                <a:gd name="connsiteX143" fmla="*/ 213382 w 561934"/>
                <a:gd name="connsiteY143" fmla="*/ 113382 h 303025"/>
                <a:gd name="connsiteX144" fmla="*/ 218794 w 561934"/>
                <a:gd name="connsiteY144" fmla="*/ 117742 h 303025"/>
                <a:gd name="connsiteX145" fmla="*/ 225649 w 561934"/>
                <a:gd name="connsiteY145" fmla="*/ 119560 h 303025"/>
                <a:gd name="connsiteX146" fmla="*/ 236473 w 561934"/>
                <a:gd name="connsiteY146" fmla="*/ 122467 h 303025"/>
                <a:gd name="connsiteX147" fmla="*/ 249461 w 561934"/>
                <a:gd name="connsiteY147" fmla="*/ 123920 h 303025"/>
                <a:gd name="connsiteX148" fmla="*/ 258481 w 561934"/>
                <a:gd name="connsiteY148" fmla="*/ 122830 h 303025"/>
                <a:gd name="connsiteX149" fmla="*/ 257399 w 561934"/>
                <a:gd name="connsiteY149" fmla="*/ 121740 h 303025"/>
                <a:gd name="connsiteX150" fmla="*/ 236833 w 561934"/>
                <a:gd name="connsiteY150" fmla="*/ 111201 h 303025"/>
                <a:gd name="connsiteX151" fmla="*/ 214339 w 561934"/>
                <a:gd name="connsiteY151" fmla="*/ 112280 h 303025"/>
                <a:gd name="connsiteX152" fmla="*/ 215907 w 561934"/>
                <a:gd name="connsiteY152" fmla="*/ 110474 h 303025"/>
                <a:gd name="connsiteX153" fmla="*/ 213070 w 561934"/>
                <a:gd name="connsiteY153" fmla="*/ 110210 h 303025"/>
                <a:gd name="connsiteX154" fmla="*/ 212299 w 561934"/>
                <a:gd name="connsiteY154" fmla="*/ 108657 h 303025"/>
                <a:gd name="connsiteX155" fmla="*/ 234218 w 561934"/>
                <a:gd name="connsiteY155" fmla="*/ 105114 h 303025"/>
                <a:gd name="connsiteX156" fmla="*/ 152119 w 561934"/>
                <a:gd name="connsiteY156" fmla="*/ 104283 h 303025"/>
                <a:gd name="connsiteX157" fmla="*/ 157530 w 561934"/>
                <a:gd name="connsiteY157" fmla="*/ 106809 h 303025"/>
                <a:gd name="connsiteX158" fmla="*/ 154283 w 561934"/>
                <a:gd name="connsiteY158" fmla="*/ 110056 h 303025"/>
                <a:gd name="connsiteX159" fmla="*/ 152119 w 561934"/>
                <a:gd name="connsiteY159" fmla="*/ 104283 h 303025"/>
                <a:gd name="connsiteX160" fmla="*/ 307634 w 561934"/>
                <a:gd name="connsiteY160" fmla="*/ 103945 h 303025"/>
                <a:gd name="connsiteX161" fmla="*/ 332318 w 561934"/>
                <a:gd name="connsiteY161" fmla="*/ 116767 h 303025"/>
                <a:gd name="connsiteX162" fmla="*/ 307276 w 561934"/>
                <a:gd name="connsiteY162" fmla="*/ 127391 h 303025"/>
                <a:gd name="connsiteX163" fmla="*/ 293324 w 561934"/>
                <a:gd name="connsiteY163" fmla="*/ 107242 h 303025"/>
                <a:gd name="connsiteX164" fmla="*/ 301552 w 561934"/>
                <a:gd name="connsiteY164" fmla="*/ 104219 h 303025"/>
                <a:gd name="connsiteX165" fmla="*/ 307687 w 561934"/>
                <a:gd name="connsiteY165" fmla="*/ 104763 h 303025"/>
                <a:gd name="connsiteX166" fmla="*/ 307992 w 561934"/>
                <a:gd name="connsiteY166" fmla="*/ 109440 h 303025"/>
                <a:gd name="connsiteX167" fmla="*/ 317293 w 561934"/>
                <a:gd name="connsiteY167" fmla="*/ 111226 h 303025"/>
                <a:gd name="connsiteX168" fmla="*/ 319716 w 561934"/>
                <a:gd name="connsiteY168" fmla="*/ 113579 h 303025"/>
                <a:gd name="connsiteX169" fmla="*/ 307634 w 561934"/>
                <a:gd name="connsiteY169" fmla="*/ 113103 h 303025"/>
                <a:gd name="connsiteX170" fmla="*/ 299406 w 561934"/>
                <a:gd name="connsiteY170" fmla="*/ 113470 h 303025"/>
                <a:gd name="connsiteX171" fmla="*/ 306561 w 561934"/>
                <a:gd name="connsiteY171" fmla="*/ 118232 h 303025"/>
                <a:gd name="connsiteX172" fmla="*/ 323375 w 561934"/>
                <a:gd name="connsiteY172" fmla="*/ 117133 h 303025"/>
                <a:gd name="connsiteX173" fmla="*/ 319716 w 561934"/>
                <a:gd name="connsiteY173" fmla="*/ 113579 h 303025"/>
                <a:gd name="connsiteX174" fmla="*/ 326237 w 561934"/>
                <a:gd name="connsiteY174" fmla="*/ 113836 h 303025"/>
                <a:gd name="connsiteX175" fmla="*/ 327310 w 561934"/>
                <a:gd name="connsiteY175" fmla="*/ 110905 h 303025"/>
                <a:gd name="connsiteX176" fmla="*/ 310854 w 561934"/>
                <a:gd name="connsiteY176" fmla="*/ 105044 h 303025"/>
                <a:gd name="connsiteX177" fmla="*/ 307687 w 561934"/>
                <a:gd name="connsiteY177" fmla="*/ 104763 h 303025"/>
                <a:gd name="connsiteX178" fmla="*/ 407324 w 561934"/>
                <a:gd name="connsiteY178" fmla="*/ 103528 h 303025"/>
                <a:gd name="connsiteX179" fmla="*/ 415946 w 561934"/>
                <a:gd name="connsiteY179" fmla="*/ 123877 h 303025"/>
                <a:gd name="connsiteX180" fmla="*/ 417056 w 561934"/>
                <a:gd name="connsiteY180" fmla="*/ 148839 h 303025"/>
                <a:gd name="connsiteX181" fmla="*/ 415544 w 561934"/>
                <a:gd name="connsiteY181" fmla="*/ 159585 h 303025"/>
                <a:gd name="connsiteX182" fmla="*/ 423571 w 561934"/>
                <a:gd name="connsiteY182" fmla="*/ 155869 h 303025"/>
                <a:gd name="connsiteX183" fmla="*/ 419729 w 561934"/>
                <a:gd name="connsiteY183" fmla="*/ 116903 h 303025"/>
                <a:gd name="connsiteX184" fmla="*/ 396639 w 561934"/>
                <a:gd name="connsiteY184" fmla="*/ 97150 h 303025"/>
                <a:gd name="connsiteX185" fmla="*/ 406181 w 561934"/>
                <a:gd name="connsiteY185" fmla="*/ 102296 h 303025"/>
                <a:gd name="connsiteX186" fmla="*/ 403854 w 561934"/>
                <a:gd name="connsiteY186" fmla="*/ 99787 h 303025"/>
                <a:gd name="connsiteX187" fmla="*/ 403241 w 561934"/>
                <a:gd name="connsiteY187" fmla="*/ 98161 h 303025"/>
                <a:gd name="connsiteX188" fmla="*/ 99466 w 561934"/>
                <a:gd name="connsiteY188" fmla="*/ 96075 h 303025"/>
                <a:gd name="connsiteX189" fmla="*/ 101150 w 561934"/>
                <a:gd name="connsiteY189" fmla="*/ 104122 h 303025"/>
                <a:gd name="connsiteX190" fmla="*/ 99466 w 561934"/>
                <a:gd name="connsiteY190" fmla="*/ 96075 h 303025"/>
                <a:gd name="connsiteX191" fmla="*/ 247515 w 561934"/>
                <a:gd name="connsiteY191" fmla="*/ 95958 h 303025"/>
                <a:gd name="connsiteX192" fmla="*/ 247308 w 561934"/>
                <a:gd name="connsiteY192" fmla="*/ 98113 h 303025"/>
                <a:gd name="connsiteX193" fmla="*/ 246102 w 561934"/>
                <a:gd name="connsiteY193" fmla="*/ 96652 h 303025"/>
                <a:gd name="connsiteX194" fmla="*/ 247605 w 561934"/>
                <a:gd name="connsiteY194" fmla="*/ 95914 h 303025"/>
                <a:gd name="connsiteX195" fmla="*/ 247515 w 561934"/>
                <a:gd name="connsiteY195" fmla="*/ 95958 h 303025"/>
                <a:gd name="connsiteX196" fmla="*/ 247519 w 561934"/>
                <a:gd name="connsiteY196" fmla="*/ 95917 h 303025"/>
                <a:gd name="connsiteX197" fmla="*/ 259298 w 561934"/>
                <a:gd name="connsiteY197" fmla="*/ 90169 h 303025"/>
                <a:gd name="connsiteX198" fmla="*/ 274087 w 561934"/>
                <a:gd name="connsiteY198" fmla="*/ 92238 h 303025"/>
                <a:gd name="connsiteX199" fmla="*/ 285423 w 561934"/>
                <a:gd name="connsiteY199" fmla="*/ 103641 h 303025"/>
                <a:gd name="connsiteX200" fmla="*/ 279401 w 561934"/>
                <a:gd name="connsiteY200" fmla="*/ 113940 h 303025"/>
                <a:gd name="connsiteX201" fmla="*/ 246457 w 561934"/>
                <a:gd name="connsiteY201" fmla="*/ 106952 h 303025"/>
                <a:gd name="connsiteX202" fmla="*/ 247308 w 561934"/>
                <a:gd name="connsiteY202" fmla="*/ 98113 h 303025"/>
                <a:gd name="connsiteX203" fmla="*/ 248228 w 561934"/>
                <a:gd name="connsiteY203" fmla="*/ 99227 h 303025"/>
                <a:gd name="connsiteX204" fmla="*/ 259563 w 561934"/>
                <a:gd name="connsiteY204" fmla="*/ 97037 h 303025"/>
                <a:gd name="connsiteX205" fmla="*/ 259563 w 561934"/>
                <a:gd name="connsiteY205" fmla="*/ 98491 h 303025"/>
                <a:gd name="connsiteX206" fmla="*/ 253541 w 561934"/>
                <a:gd name="connsiteY206" fmla="*/ 100698 h 303025"/>
                <a:gd name="connsiteX207" fmla="*/ 257438 w 561934"/>
                <a:gd name="connsiteY207" fmla="*/ 104377 h 303025"/>
                <a:gd name="connsiteX208" fmla="*/ 267357 w 561934"/>
                <a:gd name="connsiteY208" fmla="*/ 106952 h 303025"/>
                <a:gd name="connsiteX209" fmla="*/ 275858 w 561934"/>
                <a:gd name="connsiteY209" fmla="*/ 106584 h 303025"/>
                <a:gd name="connsiteX210" fmla="*/ 263460 w 561934"/>
                <a:gd name="connsiteY210" fmla="*/ 96284 h 303025"/>
                <a:gd name="connsiteX211" fmla="*/ 259563 w 561934"/>
                <a:gd name="connsiteY211" fmla="*/ 97037 h 303025"/>
                <a:gd name="connsiteX212" fmla="*/ 259563 w 561934"/>
                <a:gd name="connsiteY212" fmla="*/ 95549 h 303025"/>
                <a:gd name="connsiteX213" fmla="*/ 247605 w 561934"/>
                <a:gd name="connsiteY213" fmla="*/ 95914 h 303025"/>
                <a:gd name="connsiteX214" fmla="*/ 138496 w 561934"/>
                <a:gd name="connsiteY214" fmla="*/ 81048 h 303025"/>
                <a:gd name="connsiteX215" fmla="*/ 139555 w 561934"/>
                <a:gd name="connsiteY215" fmla="*/ 85414 h 303025"/>
                <a:gd name="connsiteX216" fmla="*/ 138496 w 561934"/>
                <a:gd name="connsiteY216" fmla="*/ 81048 h 303025"/>
                <a:gd name="connsiteX217" fmla="*/ 183245 w 561934"/>
                <a:gd name="connsiteY217" fmla="*/ 69729 h 303025"/>
                <a:gd name="connsiteX218" fmla="*/ 192327 w 561934"/>
                <a:gd name="connsiteY218" fmla="*/ 92124 h 303025"/>
                <a:gd name="connsiteX219" fmla="*/ 198574 w 561934"/>
                <a:gd name="connsiteY219" fmla="*/ 121782 h 303025"/>
                <a:gd name="connsiteX220" fmla="*/ 216549 w 561934"/>
                <a:gd name="connsiteY220" fmla="*/ 139451 h 303025"/>
                <a:gd name="connsiteX221" fmla="*/ 265083 w 561934"/>
                <a:gd name="connsiteY221" fmla="*/ 146302 h 303025"/>
                <a:gd name="connsiteX222" fmla="*/ 276457 w 561934"/>
                <a:gd name="connsiteY222" fmla="*/ 148006 h 303025"/>
                <a:gd name="connsiteX223" fmla="*/ 267995 w 561934"/>
                <a:gd name="connsiteY223" fmla="*/ 144307 h 303025"/>
                <a:gd name="connsiteX224" fmla="*/ 263747 w 561934"/>
                <a:gd name="connsiteY224" fmla="*/ 130904 h 303025"/>
                <a:gd name="connsiteX225" fmla="*/ 279462 w 561934"/>
                <a:gd name="connsiteY225" fmla="*/ 126163 h 303025"/>
                <a:gd name="connsiteX226" fmla="*/ 285676 w 561934"/>
                <a:gd name="connsiteY226" fmla="*/ 127344 h 303025"/>
                <a:gd name="connsiteX227" fmla="*/ 276904 w 561934"/>
                <a:gd name="connsiteY227" fmla="*/ 127622 h 303025"/>
                <a:gd name="connsiteX228" fmla="*/ 278366 w 561934"/>
                <a:gd name="connsiteY228" fmla="*/ 131998 h 303025"/>
                <a:gd name="connsiteX229" fmla="*/ 290792 w 561934"/>
                <a:gd name="connsiteY229" fmla="*/ 132591 h 303025"/>
                <a:gd name="connsiteX230" fmla="*/ 292690 w 561934"/>
                <a:gd name="connsiteY230" fmla="*/ 133680 h 303025"/>
                <a:gd name="connsiteX231" fmla="*/ 278366 w 561934"/>
                <a:gd name="connsiteY231" fmla="*/ 133457 h 303025"/>
                <a:gd name="connsiteX232" fmla="*/ 269960 w 561934"/>
                <a:gd name="connsiteY232" fmla="*/ 134916 h 303025"/>
                <a:gd name="connsiteX233" fmla="*/ 272153 w 561934"/>
                <a:gd name="connsiteY233" fmla="*/ 138928 h 303025"/>
                <a:gd name="connsiteX234" fmla="*/ 281289 w 561934"/>
                <a:gd name="connsiteY234" fmla="*/ 143304 h 303025"/>
                <a:gd name="connsiteX235" fmla="*/ 291157 w 561934"/>
                <a:gd name="connsiteY235" fmla="*/ 142939 h 303025"/>
                <a:gd name="connsiteX236" fmla="*/ 299928 w 561934"/>
                <a:gd name="connsiteY236" fmla="*/ 137834 h 303025"/>
                <a:gd name="connsiteX237" fmla="*/ 292690 w 561934"/>
                <a:gd name="connsiteY237" fmla="*/ 133680 h 303025"/>
                <a:gd name="connsiteX238" fmla="*/ 301756 w 561934"/>
                <a:gd name="connsiteY238" fmla="*/ 133822 h 303025"/>
                <a:gd name="connsiteX239" fmla="*/ 301921 w 561934"/>
                <a:gd name="connsiteY239" fmla="*/ 133080 h 303025"/>
                <a:gd name="connsiteX240" fmla="*/ 307238 w 561934"/>
                <a:gd name="connsiteY240" fmla="*/ 138198 h 303025"/>
                <a:gd name="connsiteX241" fmla="*/ 297279 w 561934"/>
                <a:gd name="connsiteY241" fmla="*/ 148501 h 303025"/>
                <a:gd name="connsiteX242" fmla="*/ 288247 w 561934"/>
                <a:gd name="connsiteY242" fmla="*/ 149773 h 303025"/>
                <a:gd name="connsiteX243" fmla="*/ 351725 w 561934"/>
                <a:gd name="connsiteY243" fmla="*/ 159283 h 303025"/>
                <a:gd name="connsiteX244" fmla="*/ 400618 w 561934"/>
                <a:gd name="connsiteY244" fmla="*/ 166495 h 303025"/>
                <a:gd name="connsiteX245" fmla="*/ 406186 w 561934"/>
                <a:gd name="connsiteY245" fmla="*/ 163917 h 303025"/>
                <a:gd name="connsiteX246" fmla="*/ 408437 w 561934"/>
                <a:gd name="connsiteY246" fmla="*/ 124785 h 303025"/>
                <a:gd name="connsiteX247" fmla="*/ 399379 w 561934"/>
                <a:gd name="connsiteY247" fmla="*/ 108031 h 303025"/>
                <a:gd name="connsiteX248" fmla="*/ 385168 w 561934"/>
                <a:gd name="connsiteY248" fmla="*/ 95393 h 303025"/>
                <a:gd name="connsiteX249" fmla="*/ 320019 w 561934"/>
                <a:gd name="connsiteY249" fmla="*/ 85418 h 303025"/>
                <a:gd name="connsiteX250" fmla="*/ 319508 w 561934"/>
                <a:gd name="connsiteY250" fmla="*/ 86023 h 303025"/>
                <a:gd name="connsiteX251" fmla="*/ 315877 w 561934"/>
                <a:gd name="connsiteY251" fmla="*/ 84784 h 303025"/>
                <a:gd name="connsiteX252" fmla="*/ 285402 w 561934"/>
                <a:gd name="connsiteY252" fmla="*/ 80118 h 303025"/>
                <a:gd name="connsiteX253" fmla="*/ 120530 w 561934"/>
                <a:gd name="connsiteY253" fmla="*/ 66729 h 303025"/>
                <a:gd name="connsiteX254" fmla="*/ 61783 w 561934"/>
                <a:gd name="connsiteY254" fmla="*/ 134235 h 303025"/>
                <a:gd name="connsiteX255" fmla="*/ 152021 w 561934"/>
                <a:gd name="connsiteY255" fmla="*/ 201477 h 303025"/>
                <a:gd name="connsiteX256" fmla="*/ 371686 w 561934"/>
                <a:gd name="connsiteY256" fmla="*/ 235278 h 303025"/>
                <a:gd name="connsiteX257" fmla="*/ 495000 w 561934"/>
                <a:gd name="connsiteY257" fmla="*/ 198600 h 303025"/>
                <a:gd name="connsiteX258" fmla="*/ 469834 w 561934"/>
                <a:gd name="connsiteY258" fmla="*/ 138954 h 303025"/>
                <a:gd name="connsiteX259" fmla="*/ 432229 w 561934"/>
                <a:gd name="connsiteY259" fmla="*/ 116358 h 303025"/>
                <a:gd name="connsiteX260" fmla="*/ 439535 w 561934"/>
                <a:gd name="connsiteY260" fmla="*/ 131879 h 303025"/>
                <a:gd name="connsiteX261" fmla="*/ 422189 w 561934"/>
                <a:gd name="connsiteY261" fmla="*/ 179115 h 303025"/>
                <a:gd name="connsiteX262" fmla="*/ 385519 w 561934"/>
                <a:gd name="connsiteY262" fmla="*/ 175509 h 303025"/>
                <a:gd name="connsiteX263" fmla="*/ 324402 w 561934"/>
                <a:gd name="connsiteY263" fmla="*/ 165774 h 303025"/>
                <a:gd name="connsiteX264" fmla="*/ 191024 w 561934"/>
                <a:gd name="connsiteY264" fmla="*/ 143778 h 303025"/>
                <a:gd name="connsiteX265" fmla="*/ 188507 w 561934"/>
                <a:gd name="connsiteY265" fmla="*/ 139090 h 303025"/>
                <a:gd name="connsiteX266" fmla="*/ 188687 w 561934"/>
                <a:gd name="connsiteY266" fmla="*/ 101950 h 303025"/>
                <a:gd name="connsiteX267" fmla="*/ 176686 w 561934"/>
                <a:gd name="connsiteY267" fmla="*/ 69062 h 303025"/>
                <a:gd name="connsiteX268" fmla="*/ 156336 w 561934"/>
                <a:gd name="connsiteY268" fmla="*/ 66993 h 303025"/>
                <a:gd name="connsiteX269" fmla="*/ 120530 w 561934"/>
                <a:gd name="connsiteY269" fmla="*/ 66729 h 303025"/>
                <a:gd name="connsiteX270" fmla="*/ 301005 w 561934"/>
                <a:gd name="connsiteY270" fmla="*/ 16245 h 303025"/>
                <a:gd name="connsiteX271" fmla="*/ 303936 w 561934"/>
                <a:gd name="connsiteY271" fmla="*/ 17323 h 303025"/>
                <a:gd name="connsiteX272" fmla="*/ 287084 w 561934"/>
                <a:gd name="connsiteY272" fmla="*/ 68723 h 303025"/>
                <a:gd name="connsiteX273" fmla="*/ 281589 w 561934"/>
                <a:gd name="connsiteY273" fmla="*/ 67285 h 303025"/>
                <a:gd name="connsiteX274" fmla="*/ 301005 w 561934"/>
                <a:gd name="connsiteY274" fmla="*/ 16245 h 303025"/>
                <a:gd name="connsiteX275" fmla="*/ 157706 w 561934"/>
                <a:gd name="connsiteY275" fmla="*/ 372 h 303025"/>
                <a:gd name="connsiteX276" fmla="*/ 160683 w 561934"/>
                <a:gd name="connsiteY276" fmla="*/ 2531 h 303025"/>
                <a:gd name="connsiteX277" fmla="*/ 149893 w 561934"/>
                <a:gd name="connsiteY277" fmla="*/ 27368 h 303025"/>
                <a:gd name="connsiteX278" fmla="*/ 145306 w 561934"/>
                <a:gd name="connsiteY278" fmla="*/ 53361 h 303025"/>
                <a:gd name="connsiteX279" fmla="*/ 183682 w 561934"/>
                <a:gd name="connsiteY279" fmla="*/ 57072 h 303025"/>
                <a:gd name="connsiteX280" fmla="*/ 192701 w 561934"/>
                <a:gd name="connsiteY280" fmla="*/ 37089 h 303025"/>
                <a:gd name="connsiteX281" fmla="*/ 189737 w 561934"/>
                <a:gd name="connsiteY281" fmla="*/ 19135 h 303025"/>
                <a:gd name="connsiteX282" fmla="*/ 200109 w 561934"/>
                <a:gd name="connsiteY282" fmla="*/ 4413 h 303025"/>
                <a:gd name="connsiteX283" fmla="*/ 201220 w 561934"/>
                <a:gd name="connsiteY283" fmla="*/ 6567 h 303025"/>
                <a:gd name="connsiteX284" fmla="*/ 196775 w 561934"/>
                <a:gd name="connsiteY284" fmla="*/ 38884 h 303025"/>
                <a:gd name="connsiteX285" fmla="*/ 187494 w 561934"/>
                <a:gd name="connsiteY285" fmla="*/ 57441 h 303025"/>
                <a:gd name="connsiteX286" fmla="*/ 204466 w 561934"/>
                <a:gd name="connsiteY286" fmla="*/ 59082 h 303025"/>
                <a:gd name="connsiteX287" fmla="*/ 238461 w 561934"/>
                <a:gd name="connsiteY287" fmla="*/ 64361 h 303025"/>
                <a:gd name="connsiteX288" fmla="*/ 244404 w 561934"/>
                <a:gd name="connsiteY288" fmla="*/ 42266 h 303025"/>
                <a:gd name="connsiteX289" fmla="*/ 251157 w 561934"/>
                <a:gd name="connsiteY289" fmla="*/ 13433 h 303025"/>
                <a:gd name="connsiteX290" fmla="*/ 254355 w 561934"/>
                <a:gd name="connsiteY290" fmla="*/ 13794 h 303025"/>
                <a:gd name="connsiteX291" fmla="*/ 251556 w 561934"/>
                <a:gd name="connsiteY291" fmla="*/ 45239 h 303025"/>
                <a:gd name="connsiteX292" fmla="*/ 244137 w 561934"/>
                <a:gd name="connsiteY292" fmla="*/ 65242 h 303025"/>
                <a:gd name="connsiteX293" fmla="*/ 278571 w 561934"/>
                <a:gd name="connsiteY293" fmla="*/ 70589 h 303025"/>
                <a:gd name="connsiteX294" fmla="*/ 320010 w 561934"/>
                <a:gd name="connsiteY294" fmla="*/ 75722 h 303025"/>
                <a:gd name="connsiteX295" fmla="*/ 330228 w 561934"/>
                <a:gd name="connsiteY295" fmla="*/ 64468 h 303025"/>
                <a:gd name="connsiteX296" fmla="*/ 333317 w 561934"/>
                <a:gd name="connsiteY296" fmla="*/ 43365 h 303025"/>
                <a:gd name="connsiteX297" fmla="*/ 335134 w 561934"/>
                <a:gd name="connsiteY297" fmla="*/ 16613 h 303025"/>
                <a:gd name="connsiteX298" fmla="*/ 340221 w 561934"/>
                <a:gd name="connsiteY298" fmla="*/ 16613 h 303025"/>
                <a:gd name="connsiteX299" fmla="*/ 341312 w 561934"/>
                <a:gd name="connsiteY299" fmla="*/ 17697 h 303025"/>
                <a:gd name="connsiteX300" fmla="*/ 341675 w 561934"/>
                <a:gd name="connsiteY300" fmla="*/ 19866 h 303025"/>
                <a:gd name="connsiteX301" fmla="*/ 340948 w 561934"/>
                <a:gd name="connsiteY301" fmla="*/ 43365 h 303025"/>
                <a:gd name="connsiteX302" fmla="*/ 338768 w 561934"/>
                <a:gd name="connsiteY302" fmla="*/ 63248 h 303025"/>
                <a:gd name="connsiteX303" fmla="*/ 327441 w 561934"/>
                <a:gd name="connsiteY303" fmla="*/ 76643 h 303025"/>
                <a:gd name="connsiteX304" fmla="*/ 347508 w 561934"/>
                <a:gd name="connsiteY304" fmla="*/ 79129 h 303025"/>
                <a:gd name="connsiteX305" fmla="*/ 375600 w 561934"/>
                <a:gd name="connsiteY305" fmla="*/ 85618 h 303025"/>
                <a:gd name="connsiteX306" fmla="*/ 373101 w 561934"/>
                <a:gd name="connsiteY306" fmla="*/ 65746 h 303025"/>
                <a:gd name="connsiteX307" fmla="*/ 383709 w 561934"/>
                <a:gd name="connsiteY307" fmla="*/ 43240 h 303025"/>
                <a:gd name="connsiteX308" fmla="*/ 386503 w 561934"/>
                <a:gd name="connsiteY308" fmla="*/ 45052 h 303025"/>
                <a:gd name="connsiteX309" fmla="*/ 382661 w 561934"/>
                <a:gd name="connsiteY309" fmla="*/ 64976 h 303025"/>
                <a:gd name="connsiteX310" fmla="*/ 382661 w 561934"/>
                <a:gd name="connsiteY310" fmla="*/ 87250 h 303025"/>
                <a:gd name="connsiteX311" fmla="*/ 407701 w 561934"/>
                <a:gd name="connsiteY311" fmla="*/ 93034 h 303025"/>
                <a:gd name="connsiteX312" fmla="*/ 406626 w 561934"/>
                <a:gd name="connsiteY312" fmla="*/ 85017 h 303025"/>
                <a:gd name="connsiteX313" fmla="*/ 420747 w 561934"/>
                <a:gd name="connsiteY313" fmla="*/ 49433 h 303025"/>
                <a:gd name="connsiteX314" fmla="*/ 425092 w 561934"/>
                <a:gd name="connsiteY314" fmla="*/ 51949 h 303025"/>
                <a:gd name="connsiteX315" fmla="*/ 416764 w 561934"/>
                <a:gd name="connsiteY315" fmla="*/ 77829 h 303025"/>
                <a:gd name="connsiteX316" fmla="*/ 415316 w 561934"/>
                <a:gd name="connsiteY316" fmla="*/ 89690 h 303025"/>
                <a:gd name="connsiteX317" fmla="*/ 415725 w 561934"/>
                <a:gd name="connsiteY317" fmla="*/ 90650 h 303025"/>
                <a:gd name="connsiteX318" fmla="*/ 416266 w 561934"/>
                <a:gd name="connsiteY318" fmla="*/ 90366 h 303025"/>
                <a:gd name="connsiteX319" fmla="*/ 439796 w 561934"/>
                <a:gd name="connsiteY319" fmla="*/ 103031 h 303025"/>
                <a:gd name="connsiteX320" fmla="*/ 443826 w 561934"/>
                <a:gd name="connsiteY320" fmla="*/ 84241 h 303025"/>
                <a:gd name="connsiteX321" fmla="*/ 464993 w 561934"/>
                <a:gd name="connsiteY321" fmla="*/ 66333 h 303025"/>
                <a:gd name="connsiteX322" fmla="*/ 466757 w 561934"/>
                <a:gd name="connsiteY322" fmla="*/ 69256 h 303025"/>
                <a:gd name="connsiteX323" fmla="*/ 451235 w 561934"/>
                <a:gd name="connsiteY323" fmla="*/ 88626 h 303025"/>
                <a:gd name="connsiteX324" fmla="*/ 444980 w 561934"/>
                <a:gd name="connsiteY324" fmla="*/ 105822 h 303025"/>
                <a:gd name="connsiteX325" fmla="*/ 459104 w 561934"/>
                <a:gd name="connsiteY325" fmla="*/ 113424 h 303025"/>
                <a:gd name="connsiteX326" fmla="*/ 462200 w 561934"/>
                <a:gd name="connsiteY326" fmla="*/ 116420 h 303025"/>
                <a:gd name="connsiteX327" fmla="*/ 480628 w 561934"/>
                <a:gd name="connsiteY327" fmla="*/ 93263 h 303025"/>
                <a:gd name="connsiteX328" fmla="*/ 507289 w 561934"/>
                <a:gd name="connsiteY328" fmla="*/ 75858 h 303025"/>
                <a:gd name="connsiteX329" fmla="*/ 508370 w 561934"/>
                <a:gd name="connsiteY329" fmla="*/ 78051 h 303025"/>
                <a:gd name="connsiteX330" fmla="*/ 467185 w 561934"/>
                <a:gd name="connsiteY330" fmla="*/ 121245 h 303025"/>
                <a:gd name="connsiteX331" fmla="*/ 473913 w 561934"/>
                <a:gd name="connsiteY331" fmla="*/ 127757 h 303025"/>
                <a:gd name="connsiteX332" fmla="*/ 495059 w 561934"/>
                <a:gd name="connsiteY332" fmla="*/ 115497 h 303025"/>
                <a:gd name="connsiteX333" fmla="*/ 507605 w 561934"/>
                <a:gd name="connsiteY333" fmla="*/ 101257 h 303025"/>
                <a:gd name="connsiteX334" fmla="*/ 509756 w 561934"/>
                <a:gd name="connsiteY334" fmla="*/ 102353 h 303025"/>
                <a:gd name="connsiteX335" fmla="*/ 498285 w 561934"/>
                <a:gd name="connsiteY335" fmla="*/ 122799 h 303025"/>
                <a:gd name="connsiteX336" fmla="*/ 479246 w 561934"/>
                <a:gd name="connsiteY336" fmla="*/ 132917 h 303025"/>
                <a:gd name="connsiteX337" fmla="*/ 488059 w 561934"/>
                <a:gd name="connsiteY337" fmla="*/ 141447 h 303025"/>
                <a:gd name="connsiteX338" fmla="*/ 494511 w 561934"/>
                <a:gd name="connsiteY338" fmla="*/ 155924 h 303025"/>
                <a:gd name="connsiteX339" fmla="*/ 526673 w 561934"/>
                <a:gd name="connsiteY339" fmla="*/ 146239 h 303025"/>
                <a:gd name="connsiteX340" fmla="*/ 561268 w 561934"/>
                <a:gd name="connsiteY340" fmla="*/ 159353 h 303025"/>
                <a:gd name="connsiteX341" fmla="*/ 559830 w 561934"/>
                <a:gd name="connsiteY341" fmla="*/ 162666 h 303025"/>
                <a:gd name="connsiteX342" fmla="*/ 526762 w 561934"/>
                <a:gd name="connsiteY342" fmla="*/ 153463 h 303025"/>
                <a:gd name="connsiteX343" fmla="*/ 497354 w 561934"/>
                <a:gd name="connsiteY343" fmla="*/ 162302 h 303025"/>
                <a:gd name="connsiteX344" fmla="*/ 506913 w 561934"/>
                <a:gd name="connsiteY344" fmla="*/ 183751 h 303025"/>
                <a:gd name="connsiteX345" fmla="*/ 510677 w 561934"/>
                <a:gd name="connsiteY345" fmla="*/ 182016 h 303025"/>
                <a:gd name="connsiteX346" fmla="*/ 529727 w 561934"/>
                <a:gd name="connsiteY346" fmla="*/ 189711 h 303025"/>
                <a:gd name="connsiteX347" fmla="*/ 541722 w 561934"/>
                <a:gd name="connsiteY347" fmla="*/ 196707 h 303025"/>
                <a:gd name="connsiteX348" fmla="*/ 541369 w 561934"/>
                <a:gd name="connsiteY348" fmla="*/ 198456 h 303025"/>
                <a:gd name="connsiteX349" fmla="*/ 526905 w 561934"/>
                <a:gd name="connsiteY349" fmla="*/ 195658 h 303025"/>
                <a:gd name="connsiteX350" fmla="*/ 509212 w 561934"/>
                <a:gd name="connsiteY350" fmla="*/ 188910 h 303025"/>
                <a:gd name="connsiteX351" fmla="*/ 510652 w 561934"/>
                <a:gd name="connsiteY351" fmla="*/ 192140 h 303025"/>
                <a:gd name="connsiteX352" fmla="*/ 506565 w 561934"/>
                <a:gd name="connsiteY352" fmla="*/ 218106 h 303025"/>
                <a:gd name="connsiteX353" fmla="*/ 497792 w 561934"/>
                <a:gd name="connsiteY353" fmla="*/ 229957 h 303025"/>
                <a:gd name="connsiteX354" fmla="*/ 499036 w 561934"/>
                <a:gd name="connsiteY354" fmla="*/ 230314 h 303025"/>
                <a:gd name="connsiteX355" fmla="*/ 513852 w 561934"/>
                <a:gd name="connsiteY355" fmla="*/ 254009 h 303025"/>
                <a:gd name="connsiteX356" fmla="*/ 525847 w 561934"/>
                <a:gd name="connsiteY356" fmla="*/ 271872 h 303025"/>
                <a:gd name="connsiteX357" fmla="*/ 523024 w 561934"/>
                <a:gd name="connsiteY357" fmla="*/ 274788 h 303025"/>
                <a:gd name="connsiteX358" fmla="*/ 507149 w 561934"/>
                <a:gd name="connsiteY358" fmla="*/ 259477 h 303025"/>
                <a:gd name="connsiteX359" fmla="*/ 494105 w 561934"/>
                <a:gd name="connsiteY359" fmla="*/ 234938 h 303025"/>
                <a:gd name="connsiteX360" fmla="*/ 488529 w 561934"/>
                <a:gd name="connsiteY360" fmla="*/ 242470 h 303025"/>
                <a:gd name="connsiteX361" fmla="*/ 446016 w 561934"/>
                <a:gd name="connsiteY361" fmla="*/ 258561 h 303025"/>
                <a:gd name="connsiteX362" fmla="*/ 434194 w 561934"/>
                <a:gd name="connsiteY362" fmla="*/ 257574 h 303025"/>
                <a:gd name="connsiteX363" fmla="*/ 436337 w 561934"/>
                <a:gd name="connsiteY363" fmla="*/ 276416 h 303025"/>
                <a:gd name="connsiteX364" fmla="*/ 435974 w 561934"/>
                <a:gd name="connsiteY364" fmla="*/ 301576 h 303025"/>
                <a:gd name="connsiteX365" fmla="*/ 431983 w 561934"/>
                <a:gd name="connsiteY365" fmla="*/ 301217 h 303025"/>
                <a:gd name="connsiteX366" fmla="*/ 429806 w 561934"/>
                <a:gd name="connsiteY366" fmla="*/ 279651 h 303025"/>
                <a:gd name="connsiteX367" fmla="*/ 427367 w 561934"/>
                <a:gd name="connsiteY367" fmla="*/ 257004 h 303025"/>
                <a:gd name="connsiteX368" fmla="*/ 400456 w 561934"/>
                <a:gd name="connsiteY368" fmla="*/ 254756 h 303025"/>
                <a:gd name="connsiteX369" fmla="*/ 397154 w 561934"/>
                <a:gd name="connsiteY369" fmla="*/ 274350 h 303025"/>
                <a:gd name="connsiteX370" fmla="*/ 392696 w 561934"/>
                <a:gd name="connsiteY370" fmla="*/ 294367 h 303025"/>
                <a:gd name="connsiteX371" fmla="*/ 388980 w 561934"/>
                <a:gd name="connsiteY371" fmla="*/ 294367 h 303025"/>
                <a:gd name="connsiteX372" fmla="*/ 388980 w 561934"/>
                <a:gd name="connsiteY372" fmla="*/ 273277 h 303025"/>
                <a:gd name="connsiteX373" fmla="*/ 393518 w 561934"/>
                <a:gd name="connsiteY373" fmla="*/ 253758 h 303025"/>
                <a:gd name="connsiteX374" fmla="*/ 369068 w 561934"/>
                <a:gd name="connsiteY374" fmla="*/ 250065 h 303025"/>
                <a:gd name="connsiteX375" fmla="*/ 365342 w 561934"/>
                <a:gd name="connsiteY375" fmla="*/ 269275 h 303025"/>
                <a:gd name="connsiteX376" fmla="*/ 348797 w 561934"/>
                <a:gd name="connsiteY376" fmla="*/ 290320 h 303025"/>
                <a:gd name="connsiteX377" fmla="*/ 345935 w 561934"/>
                <a:gd name="connsiteY377" fmla="*/ 288175 h 303025"/>
                <a:gd name="connsiteX378" fmla="*/ 356309 w 561934"/>
                <a:gd name="connsiteY378" fmla="*/ 268515 h 303025"/>
                <a:gd name="connsiteX379" fmla="*/ 361605 w 561934"/>
                <a:gd name="connsiteY379" fmla="*/ 248938 h 303025"/>
                <a:gd name="connsiteX380" fmla="*/ 344685 w 561934"/>
                <a:gd name="connsiteY380" fmla="*/ 246383 h 303025"/>
                <a:gd name="connsiteX381" fmla="*/ 337890 w 561934"/>
                <a:gd name="connsiteY381" fmla="*/ 265644 h 303025"/>
                <a:gd name="connsiteX382" fmla="*/ 338614 w 561934"/>
                <a:gd name="connsiteY382" fmla="*/ 283246 h 303025"/>
                <a:gd name="connsiteX383" fmla="*/ 335718 w 561934"/>
                <a:gd name="connsiteY383" fmla="*/ 283965 h 303025"/>
                <a:gd name="connsiteX384" fmla="*/ 329201 w 561934"/>
                <a:gd name="connsiteY384" fmla="*/ 262052 h 303025"/>
                <a:gd name="connsiteX385" fmla="*/ 337389 w 561934"/>
                <a:gd name="connsiteY385" fmla="*/ 245281 h 303025"/>
                <a:gd name="connsiteX386" fmla="*/ 315141 w 561934"/>
                <a:gd name="connsiteY386" fmla="*/ 241921 h 303025"/>
                <a:gd name="connsiteX387" fmla="*/ 311931 w 561934"/>
                <a:gd name="connsiteY387" fmla="*/ 257459 h 303025"/>
                <a:gd name="connsiteX388" fmla="*/ 292484 w 561934"/>
                <a:gd name="connsiteY388" fmla="*/ 276391 h 303025"/>
                <a:gd name="connsiteX389" fmla="*/ 290720 w 561934"/>
                <a:gd name="connsiteY389" fmla="*/ 273897 h 303025"/>
                <a:gd name="connsiteX390" fmla="*/ 305184 w 561934"/>
                <a:gd name="connsiteY390" fmla="*/ 252514 h 303025"/>
                <a:gd name="connsiteX391" fmla="*/ 308351 w 561934"/>
                <a:gd name="connsiteY391" fmla="*/ 240896 h 303025"/>
                <a:gd name="connsiteX392" fmla="*/ 288826 w 561934"/>
                <a:gd name="connsiteY392" fmla="*/ 237947 h 303025"/>
                <a:gd name="connsiteX393" fmla="*/ 287716 w 561934"/>
                <a:gd name="connsiteY393" fmla="*/ 254914 h 303025"/>
                <a:gd name="connsiteX394" fmla="*/ 286949 w 561934"/>
                <a:gd name="connsiteY394" fmla="*/ 276170 h 303025"/>
                <a:gd name="connsiteX395" fmla="*/ 283117 w 561934"/>
                <a:gd name="connsiteY395" fmla="*/ 276531 h 303025"/>
                <a:gd name="connsiteX396" fmla="*/ 280435 w 561934"/>
                <a:gd name="connsiteY396" fmla="*/ 254553 h 303025"/>
                <a:gd name="connsiteX397" fmla="*/ 283247 w 561934"/>
                <a:gd name="connsiteY397" fmla="*/ 237105 h 303025"/>
                <a:gd name="connsiteX398" fmla="*/ 259911 w 561934"/>
                <a:gd name="connsiteY398" fmla="*/ 233580 h 303025"/>
                <a:gd name="connsiteX399" fmla="*/ 248331 w 561934"/>
                <a:gd name="connsiteY399" fmla="*/ 246130 h 303025"/>
                <a:gd name="connsiteX400" fmla="*/ 236357 w 561934"/>
                <a:gd name="connsiteY400" fmla="*/ 266125 h 303025"/>
                <a:gd name="connsiteX401" fmla="*/ 232728 w 561934"/>
                <a:gd name="connsiteY401" fmla="*/ 265034 h 303025"/>
                <a:gd name="connsiteX402" fmla="*/ 242163 w 561934"/>
                <a:gd name="connsiteY402" fmla="*/ 241404 h 303025"/>
                <a:gd name="connsiteX403" fmla="*/ 251599 w 561934"/>
                <a:gd name="connsiteY403" fmla="*/ 232456 h 303025"/>
                <a:gd name="connsiteX404" fmla="*/ 226551 w 561934"/>
                <a:gd name="connsiteY404" fmla="*/ 229809 h 303025"/>
                <a:gd name="connsiteX405" fmla="*/ 217356 w 561934"/>
                <a:gd name="connsiteY405" fmla="*/ 249002 h 303025"/>
                <a:gd name="connsiteX406" fmla="*/ 212960 w 561934"/>
                <a:gd name="connsiteY406" fmla="*/ 271248 h 303025"/>
                <a:gd name="connsiteX407" fmla="*/ 210395 w 561934"/>
                <a:gd name="connsiteY407" fmla="*/ 271248 h 303025"/>
                <a:gd name="connsiteX408" fmla="*/ 209342 w 561934"/>
                <a:gd name="connsiteY408" fmla="*/ 246084 h 303025"/>
                <a:gd name="connsiteX409" fmla="*/ 218929 w 561934"/>
                <a:gd name="connsiteY409" fmla="*/ 229003 h 303025"/>
                <a:gd name="connsiteX410" fmla="*/ 203179 w 561934"/>
                <a:gd name="connsiteY410" fmla="*/ 227339 h 303025"/>
                <a:gd name="connsiteX411" fmla="*/ 187328 w 561934"/>
                <a:gd name="connsiteY411" fmla="*/ 224779 h 303025"/>
                <a:gd name="connsiteX412" fmla="*/ 185627 w 561934"/>
                <a:gd name="connsiteY412" fmla="*/ 242111 h 303025"/>
                <a:gd name="connsiteX413" fmla="*/ 178309 w 561934"/>
                <a:gd name="connsiteY413" fmla="*/ 262577 h 303025"/>
                <a:gd name="connsiteX414" fmla="*/ 174824 w 561934"/>
                <a:gd name="connsiteY414" fmla="*/ 261115 h 303025"/>
                <a:gd name="connsiteX415" fmla="*/ 179354 w 561934"/>
                <a:gd name="connsiteY415" fmla="*/ 241745 h 303025"/>
                <a:gd name="connsiteX416" fmla="*/ 181395 w 561934"/>
                <a:gd name="connsiteY416" fmla="*/ 223821 h 303025"/>
                <a:gd name="connsiteX417" fmla="*/ 172076 w 561934"/>
                <a:gd name="connsiteY417" fmla="*/ 222316 h 303025"/>
                <a:gd name="connsiteX418" fmla="*/ 158672 w 561934"/>
                <a:gd name="connsiteY418" fmla="*/ 233788 h 303025"/>
                <a:gd name="connsiteX419" fmla="*/ 153713 w 561934"/>
                <a:gd name="connsiteY419" fmla="*/ 247687 h 303025"/>
                <a:gd name="connsiteX420" fmla="*/ 150879 w 561934"/>
                <a:gd name="connsiteY420" fmla="*/ 259447 h 303025"/>
                <a:gd name="connsiteX421" fmla="*/ 148045 w 561934"/>
                <a:gd name="connsiteY421" fmla="*/ 259447 h 303025"/>
                <a:gd name="connsiteX422" fmla="*/ 154421 w 561934"/>
                <a:gd name="connsiteY422" fmla="*/ 228799 h 303025"/>
                <a:gd name="connsiteX423" fmla="*/ 165187 w 561934"/>
                <a:gd name="connsiteY423" fmla="*/ 221204 h 303025"/>
                <a:gd name="connsiteX424" fmla="*/ 146853 w 561934"/>
                <a:gd name="connsiteY424" fmla="*/ 218243 h 303025"/>
                <a:gd name="connsiteX425" fmla="*/ 139693 w 561934"/>
                <a:gd name="connsiteY425" fmla="*/ 215609 h 303025"/>
                <a:gd name="connsiteX426" fmla="*/ 136159 w 561934"/>
                <a:gd name="connsiteY426" fmla="*/ 233498 h 303025"/>
                <a:gd name="connsiteX427" fmla="*/ 126824 w 561934"/>
                <a:gd name="connsiteY427" fmla="*/ 257340 h 303025"/>
                <a:gd name="connsiteX428" fmla="*/ 125028 w 561934"/>
                <a:gd name="connsiteY428" fmla="*/ 254840 h 303025"/>
                <a:gd name="connsiteX429" fmla="*/ 127721 w 561934"/>
                <a:gd name="connsiteY429" fmla="*/ 226890 h 303025"/>
                <a:gd name="connsiteX430" fmla="*/ 133461 w 561934"/>
                <a:gd name="connsiteY430" fmla="*/ 213317 h 303025"/>
                <a:gd name="connsiteX431" fmla="*/ 102981 w 561934"/>
                <a:gd name="connsiteY431" fmla="*/ 202105 h 303025"/>
                <a:gd name="connsiteX432" fmla="*/ 95864 w 561934"/>
                <a:gd name="connsiteY432" fmla="*/ 219611 h 303025"/>
                <a:gd name="connsiteX433" fmla="*/ 93006 w 561934"/>
                <a:gd name="connsiteY433" fmla="*/ 240134 h 303025"/>
                <a:gd name="connsiteX434" fmla="*/ 80505 w 561934"/>
                <a:gd name="connsiteY434" fmla="*/ 262097 h 303025"/>
                <a:gd name="connsiteX435" fmla="*/ 78004 w 561934"/>
                <a:gd name="connsiteY435" fmla="*/ 259217 h 303025"/>
                <a:gd name="connsiteX436" fmla="*/ 84791 w 561934"/>
                <a:gd name="connsiteY436" fmla="*/ 225732 h 303025"/>
                <a:gd name="connsiteX437" fmla="*/ 89747 w 561934"/>
                <a:gd name="connsiteY437" fmla="*/ 207909 h 303025"/>
                <a:gd name="connsiteX438" fmla="*/ 96491 w 561934"/>
                <a:gd name="connsiteY438" fmla="*/ 199718 h 303025"/>
                <a:gd name="connsiteX439" fmla="*/ 95179 w 561934"/>
                <a:gd name="connsiteY439" fmla="*/ 199235 h 303025"/>
                <a:gd name="connsiteX440" fmla="*/ 64490 w 561934"/>
                <a:gd name="connsiteY440" fmla="*/ 170350 h 303025"/>
                <a:gd name="connsiteX441" fmla="*/ 64560 w 561934"/>
                <a:gd name="connsiteY441" fmla="*/ 174278 h 303025"/>
                <a:gd name="connsiteX442" fmla="*/ 48181 w 561934"/>
                <a:gd name="connsiteY442" fmla="*/ 199173 h 303025"/>
                <a:gd name="connsiteX443" fmla="*/ 35362 w 561934"/>
                <a:gd name="connsiteY443" fmla="*/ 220460 h 303025"/>
                <a:gd name="connsiteX444" fmla="*/ 32157 w 561934"/>
                <a:gd name="connsiteY444" fmla="*/ 219017 h 303025"/>
                <a:gd name="connsiteX445" fmla="*/ 40347 w 561934"/>
                <a:gd name="connsiteY445" fmla="*/ 193400 h 303025"/>
                <a:gd name="connsiteX446" fmla="*/ 59575 w 561934"/>
                <a:gd name="connsiteY446" fmla="*/ 169226 h 303025"/>
                <a:gd name="connsiteX447" fmla="*/ 63370 w 561934"/>
                <a:gd name="connsiteY447" fmla="*/ 169296 h 303025"/>
                <a:gd name="connsiteX448" fmla="*/ 57828 w 561934"/>
                <a:gd name="connsiteY448" fmla="*/ 164080 h 303025"/>
                <a:gd name="connsiteX449" fmla="*/ 53625 w 561934"/>
                <a:gd name="connsiteY449" fmla="*/ 149182 h 303025"/>
                <a:gd name="connsiteX450" fmla="*/ 28714 w 561934"/>
                <a:gd name="connsiteY450" fmla="*/ 160544 h 303025"/>
                <a:gd name="connsiteX451" fmla="*/ 1686 w 561934"/>
                <a:gd name="connsiteY451" fmla="*/ 164591 h 303025"/>
                <a:gd name="connsiteX452" fmla="*/ 1322 w 561934"/>
                <a:gd name="connsiteY452" fmla="*/ 160126 h 303025"/>
                <a:gd name="connsiteX453" fmla="*/ 25347 w 561934"/>
                <a:gd name="connsiteY453" fmla="*/ 153428 h 303025"/>
                <a:gd name="connsiteX454" fmla="*/ 52284 w 561934"/>
                <a:gd name="connsiteY454" fmla="*/ 144498 h 303025"/>
                <a:gd name="connsiteX455" fmla="*/ 52350 w 561934"/>
                <a:gd name="connsiteY455" fmla="*/ 144661 h 303025"/>
                <a:gd name="connsiteX456" fmla="*/ 45964 w 561934"/>
                <a:gd name="connsiteY456" fmla="*/ 122026 h 303025"/>
                <a:gd name="connsiteX457" fmla="*/ 51097 w 561934"/>
                <a:gd name="connsiteY457" fmla="*/ 101980 h 303025"/>
                <a:gd name="connsiteX458" fmla="*/ 33422 w 561934"/>
                <a:gd name="connsiteY458" fmla="*/ 89954 h 303025"/>
                <a:gd name="connsiteX459" fmla="*/ 14881 w 561934"/>
                <a:gd name="connsiteY459" fmla="*/ 79654 h 303025"/>
                <a:gd name="connsiteX460" fmla="*/ 15608 w 561934"/>
                <a:gd name="connsiteY460" fmla="*/ 77447 h 303025"/>
                <a:gd name="connsiteX461" fmla="*/ 37421 w 561934"/>
                <a:gd name="connsiteY461" fmla="*/ 85172 h 303025"/>
                <a:gd name="connsiteX462" fmla="*/ 52519 w 561934"/>
                <a:gd name="connsiteY462" fmla="*/ 96428 h 303025"/>
                <a:gd name="connsiteX463" fmla="*/ 53147 w 561934"/>
                <a:gd name="connsiteY463" fmla="*/ 93975 h 303025"/>
                <a:gd name="connsiteX464" fmla="*/ 73629 w 561934"/>
                <a:gd name="connsiteY464" fmla="*/ 73113 h 303025"/>
                <a:gd name="connsiteX465" fmla="*/ 72101 w 561934"/>
                <a:gd name="connsiteY465" fmla="*/ 71667 h 303025"/>
                <a:gd name="connsiteX466" fmla="*/ 68616 w 561934"/>
                <a:gd name="connsiteY466" fmla="*/ 39917 h 303025"/>
                <a:gd name="connsiteX467" fmla="*/ 67919 w 561934"/>
                <a:gd name="connsiteY467" fmla="*/ 15383 h 303025"/>
                <a:gd name="connsiteX468" fmla="*/ 71056 w 561934"/>
                <a:gd name="connsiteY468" fmla="*/ 15022 h 303025"/>
                <a:gd name="connsiteX469" fmla="*/ 76283 w 561934"/>
                <a:gd name="connsiteY469" fmla="*/ 42803 h 303025"/>
                <a:gd name="connsiteX470" fmla="*/ 78954 w 561934"/>
                <a:gd name="connsiteY470" fmla="*/ 67689 h 303025"/>
                <a:gd name="connsiteX471" fmla="*/ 83631 w 561934"/>
                <a:gd name="connsiteY471" fmla="*/ 62925 h 303025"/>
                <a:gd name="connsiteX472" fmla="*/ 114906 w 561934"/>
                <a:gd name="connsiteY472" fmla="*/ 55497 h 303025"/>
                <a:gd name="connsiteX473" fmla="*/ 110804 w 561934"/>
                <a:gd name="connsiteY473" fmla="*/ 35037 h 303025"/>
                <a:gd name="connsiteX474" fmla="*/ 112920 w 561934"/>
                <a:gd name="connsiteY474" fmla="*/ 11853 h 303025"/>
                <a:gd name="connsiteX475" fmla="*/ 116095 w 561934"/>
                <a:gd name="connsiteY475" fmla="*/ 12215 h 303025"/>
                <a:gd name="connsiteX476" fmla="*/ 119050 w 561934"/>
                <a:gd name="connsiteY476" fmla="*/ 33769 h 303025"/>
                <a:gd name="connsiteX477" fmla="*/ 122514 w 561934"/>
                <a:gd name="connsiteY477" fmla="*/ 53690 h 303025"/>
                <a:gd name="connsiteX478" fmla="*/ 130091 w 561934"/>
                <a:gd name="connsiteY478" fmla="*/ 51890 h 303025"/>
                <a:gd name="connsiteX479" fmla="*/ 138875 w 561934"/>
                <a:gd name="connsiteY479" fmla="*/ 52740 h 303025"/>
                <a:gd name="connsiteX480" fmla="*/ 142824 w 561934"/>
                <a:gd name="connsiteY480" fmla="*/ 23769 h 303025"/>
                <a:gd name="connsiteX481" fmla="*/ 157706 w 561934"/>
                <a:gd name="connsiteY481" fmla="*/ 372 h 3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561934" h="303025">
                  <a:moveTo>
                    <a:pt x="464884" y="256848"/>
                  </a:moveTo>
                  <a:cubicBezTo>
                    <a:pt x="467449" y="264316"/>
                    <a:pt x="470379" y="271783"/>
                    <a:pt x="474409" y="278895"/>
                  </a:cubicBezTo>
                  <a:cubicBezTo>
                    <a:pt x="477340" y="283874"/>
                    <a:pt x="481370" y="288497"/>
                    <a:pt x="481736" y="294542"/>
                  </a:cubicBezTo>
                  <a:cubicBezTo>
                    <a:pt x="481736" y="295964"/>
                    <a:pt x="480271" y="297387"/>
                    <a:pt x="478805" y="296675"/>
                  </a:cubicBezTo>
                  <a:cubicBezTo>
                    <a:pt x="472211" y="293831"/>
                    <a:pt x="469280" y="287430"/>
                    <a:pt x="466350" y="281385"/>
                  </a:cubicBezTo>
                  <a:cubicBezTo>
                    <a:pt x="462686" y="273917"/>
                    <a:pt x="460488" y="266449"/>
                    <a:pt x="459023" y="258271"/>
                  </a:cubicBezTo>
                  <a:cubicBezTo>
                    <a:pt x="458290" y="254715"/>
                    <a:pt x="463419" y="253292"/>
                    <a:pt x="464884" y="256848"/>
                  </a:cubicBezTo>
                  <a:close/>
                  <a:moveTo>
                    <a:pt x="452926" y="222285"/>
                  </a:moveTo>
                  <a:cubicBezTo>
                    <a:pt x="453956" y="221542"/>
                    <a:pt x="455673" y="222285"/>
                    <a:pt x="455673" y="223771"/>
                  </a:cubicBezTo>
                  <a:cubicBezTo>
                    <a:pt x="456359" y="226372"/>
                    <a:pt x="455673" y="228973"/>
                    <a:pt x="454986" y="232317"/>
                  </a:cubicBezTo>
                  <a:cubicBezTo>
                    <a:pt x="453613" y="238633"/>
                    <a:pt x="444002" y="233803"/>
                    <a:pt x="447435" y="228601"/>
                  </a:cubicBezTo>
                  <a:cubicBezTo>
                    <a:pt x="449151" y="226001"/>
                    <a:pt x="450524" y="224143"/>
                    <a:pt x="452926" y="222285"/>
                  </a:cubicBezTo>
                  <a:close/>
                  <a:moveTo>
                    <a:pt x="427220" y="216725"/>
                  </a:moveTo>
                  <a:cubicBezTo>
                    <a:pt x="431937" y="215192"/>
                    <a:pt x="434114" y="223239"/>
                    <a:pt x="429034" y="224772"/>
                  </a:cubicBezTo>
                  <a:cubicBezTo>
                    <a:pt x="423954" y="225921"/>
                    <a:pt x="421777" y="217874"/>
                    <a:pt x="427220" y="216725"/>
                  </a:cubicBezTo>
                  <a:close/>
                  <a:moveTo>
                    <a:pt x="342546" y="215436"/>
                  </a:moveTo>
                  <a:cubicBezTo>
                    <a:pt x="349041" y="213604"/>
                    <a:pt x="351566" y="223862"/>
                    <a:pt x="345072" y="225694"/>
                  </a:cubicBezTo>
                  <a:cubicBezTo>
                    <a:pt x="338577" y="227526"/>
                    <a:pt x="336052" y="217268"/>
                    <a:pt x="342546" y="215436"/>
                  </a:cubicBezTo>
                  <a:close/>
                  <a:moveTo>
                    <a:pt x="311287" y="208337"/>
                  </a:moveTo>
                  <a:cubicBezTo>
                    <a:pt x="315097" y="207254"/>
                    <a:pt x="316621" y="213027"/>
                    <a:pt x="312811" y="214110"/>
                  </a:cubicBezTo>
                  <a:cubicBezTo>
                    <a:pt x="309001" y="214831"/>
                    <a:pt x="307477" y="209058"/>
                    <a:pt x="311287" y="208337"/>
                  </a:cubicBezTo>
                  <a:close/>
                  <a:moveTo>
                    <a:pt x="471758" y="206038"/>
                  </a:moveTo>
                  <a:cubicBezTo>
                    <a:pt x="472117" y="206038"/>
                    <a:pt x="472117" y="206408"/>
                    <a:pt x="472834" y="206408"/>
                  </a:cubicBezTo>
                  <a:cubicBezTo>
                    <a:pt x="478569" y="209001"/>
                    <a:pt x="471758" y="216409"/>
                    <a:pt x="468891" y="211223"/>
                  </a:cubicBezTo>
                  <a:cubicBezTo>
                    <a:pt x="468532" y="211223"/>
                    <a:pt x="468532" y="210853"/>
                    <a:pt x="468532" y="210482"/>
                  </a:cubicBezTo>
                  <a:cubicBezTo>
                    <a:pt x="467815" y="209742"/>
                    <a:pt x="467815" y="208260"/>
                    <a:pt x="468532" y="207519"/>
                  </a:cubicBezTo>
                  <a:cubicBezTo>
                    <a:pt x="468532" y="207149"/>
                    <a:pt x="469249" y="206408"/>
                    <a:pt x="469608" y="206408"/>
                  </a:cubicBezTo>
                  <a:cubicBezTo>
                    <a:pt x="469966" y="206038"/>
                    <a:pt x="471400" y="205667"/>
                    <a:pt x="471758" y="206038"/>
                  </a:cubicBezTo>
                  <a:close/>
                  <a:moveTo>
                    <a:pt x="369843" y="197585"/>
                  </a:moveTo>
                  <a:cubicBezTo>
                    <a:pt x="374198" y="194554"/>
                    <a:pt x="378552" y="202636"/>
                    <a:pt x="372746" y="204320"/>
                  </a:cubicBezTo>
                  <a:cubicBezTo>
                    <a:pt x="368029" y="205330"/>
                    <a:pt x="366215" y="199942"/>
                    <a:pt x="369843" y="197585"/>
                  </a:cubicBezTo>
                  <a:close/>
                  <a:moveTo>
                    <a:pt x="236992" y="193143"/>
                  </a:moveTo>
                  <a:cubicBezTo>
                    <a:pt x="243064" y="191379"/>
                    <a:pt x="245208" y="200904"/>
                    <a:pt x="239492" y="201963"/>
                  </a:cubicBezTo>
                  <a:cubicBezTo>
                    <a:pt x="233420" y="203726"/>
                    <a:pt x="231277" y="194554"/>
                    <a:pt x="236992" y="193143"/>
                  </a:cubicBezTo>
                  <a:close/>
                  <a:moveTo>
                    <a:pt x="426633" y="184095"/>
                  </a:moveTo>
                  <a:cubicBezTo>
                    <a:pt x="430368" y="181854"/>
                    <a:pt x="434104" y="187084"/>
                    <a:pt x="431489" y="190445"/>
                  </a:cubicBezTo>
                  <a:cubicBezTo>
                    <a:pt x="427380" y="194181"/>
                    <a:pt x="421777" y="187084"/>
                    <a:pt x="426633" y="184095"/>
                  </a:cubicBezTo>
                  <a:close/>
                  <a:moveTo>
                    <a:pt x="154589" y="180173"/>
                  </a:moveTo>
                  <a:cubicBezTo>
                    <a:pt x="160450" y="178679"/>
                    <a:pt x="162649" y="187644"/>
                    <a:pt x="156787" y="189512"/>
                  </a:cubicBezTo>
                  <a:cubicBezTo>
                    <a:pt x="151291" y="191006"/>
                    <a:pt x="148727" y="181667"/>
                    <a:pt x="154589" y="180173"/>
                  </a:cubicBezTo>
                  <a:close/>
                  <a:moveTo>
                    <a:pt x="350521" y="177572"/>
                  </a:moveTo>
                  <a:cubicBezTo>
                    <a:pt x="353061" y="177196"/>
                    <a:pt x="355964" y="178512"/>
                    <a:pt x="355601" y="181520"/>
                  </a:cubicBezTo>
                  <a:cubicBezTo>
                    <a:pt x="355601" y="182272"/>
                    <a:pt x="355601" y="183024"/>
                    <a:pt x="355601" y="183400"/>
                  </a:cubicBezTo>
                  <a:cubicBezTo>
                    <a:pt x="354876" y="186784"/>
                    <a:pt x="349796" y="189416"/>
                    <a:pt x="348344" y="185280"/>
                  </a:cubicBezTo>
                  <a:lnTo>
                    <a:pt x="347618" y="183776"/>
                  </a:lnTo>
                  <a:cubicBezTo>
                    <a:pt x="345804" y="180016"/>
                    <a:pt x="347981" y="177948"/>
                    <a:pt x="350521" y="177572"/>
                  </a:cubicBezTo>
                  <a:close/>
                  <a:moveTo>
                    <a:pt x="298124" y="177029"/>
                  </a:moveTo>
                  <a:cubicBezTo>
                    <a:pt x="299712" y="178533"/>
                    <a:pt x="300484" y="181165"/>
                    <a:pt x="298596" y="182857"/>
                  </a:cubicBezTo>
                  <a:cubicBezTo>
                    <a:pt x="298253" y="183233"/>
                    <a:pt x="297909" y="183233"/>
                    <a:pt x="297909" y="183609"/>
                  </a:cubicBezTo>
                  <a:cubicBezTo>
                    <a:pt x="294820" y="186241"/>
                    <a:pt x="290015" y="182857"/>
                    <a:pt x="292074" y="178721"/>
                  </a:cubicBezTo>
                  <a:cubicBezTo>
                    <a:pt x="292418" y="178345"/>
                    <a:pt x="292761" y="178345"/>
                    <a:pt x="292761" y="177969"/>
                  </a:cubicBezTo>
                  <a:cubicBezTo>
                    <a:pt x="294134" y="175149"/>
                    <a:pt x="296537" y="175525"/>
                    <a:pt x="298124" y="177029"/>
                  </a:cubicBezTo>
                  <a:close/>
                  <a:moveTo>
                    <a:pt x="469289" y="168520"/>
                  </a:moveTo>
                  <a:cubicBezTo>
                    <a:pt x="470650" y="169155"/>
                    <a:pt x="470650" y="171694"/>
                    <a:pt x="468949" y="171694"/>
                  </a:cubicBezTo>
                  <a:cubicBezTo>
                    <a:pt x="468269" y="172012"/>
                    <a:pt x="467928" y="172012"/>
                    <a:pt x="467588" y="172012"/>
                  </a:cubicBezTo>
                  <a:cubicBezTo>
                    <a:pt x="466908" y="172012"/>
                    <a:pt x="466227" y="171694"/>
                    <a:pt x="466227" y="171059"/>
                  </a:cubicBezTo>
                  <a:cubicBezTo>
                    <a:pt x="466227" y="170742"/>
                    <a:pt x="466227" y="170424"/>
                    <a:pt x="466227" y="169790"/>
                  </a:cubicBezTo>
                  <a:cubicBezTo>
                    <a:pt x="466227" y="168520"/>
                    <a:pt x="468269" y="167567"/>
                    <a:pt x="469289" y="168520"/>
                  </a:cubicBezTo>
                  <a:close/>
                  <a:moveTo>
                    <a:pt x="231212" y="160253"/>
                  </a:moveTo>
                  <a:cubicBezTo>
                    <a:pt x="233197" y="162049"/>
                    <a:pt x="233935" y="165261"/>
                    <a:pt x="230612" y="167718"/>
                  </a:cubicBezTo>
                  <a:cubicBezTo>
                    <a:pt x="230243" y="168096"/>
                    <a:pt x="229505" y="168852"/>
                    <a:pt x="228766" y="168852"/>
                  </a:cubicBezTo>
                  <a:cubicBezTo>
                    <a:pt x="225813" y="170364"/>
                    <a:pt x="221752" y="167718"/>
                    <a:pt x="222859" y="164317"/>
                  </a:cubicBezTo>
                  <a:cubicBezTo>
                    <a:pt x="223229" y="163183"/>
                    <a:pt x="223967" y="162427"/>
                    <a:pt x="224336" y="161293"/>
                  </a:cubicBezTo>
                  <a:cubicBezTo>
                    <a:pt x="225998" y="158080"/>
                    <a:pt x="229228" y="158458"/>
                    <a:pt x="231212" y="160253"/>
                  </a:cubicBezTo>
                  <a:close/>
                  <a:moveTo>
                    <a:pt x="170704" y="159101"/>
                  </a:moveTo>
                  <a:cubicBezTo>
                    <a:pt x="175218" y="158042"/>
                    <a:pt x="176955" y="165098"/>
                    <a:pt x="172440" y="166156"/>
                  </a:cubicBezTo>
                  <a:cubicBezTo>
                    <a:pt x="167926" y="167214"/>
                    <a:pt x="166190" y="160159"/>
                    <a:pt x="170704" y="159101"/>
                  </a:cubicBezTo>
                  <a:close/>
                  <a:moveTo>
                    <a:pt x="94319" y="148252"/>
                  </a:moveTo>
                  <a:cubicBezTo>
                    <a:pt x="95041" y="148583"/>
                    <a:pt x="95762" y="148914"/>
                    <a:pt x="96123" y="149575"/>
                  </a:cubicBezTo>
                  <a:cubicBezTo>
                    <a:pt x="97205" y="149906"/>
                    <a:pt x="97566" y="150898"/>
                    <a:pt x="96484" y="151560"/>
                  </a:cubicBezTo>
                  <a:cubicBezTo>
                    <a:pt x="95762" y="152221"/>
                    <a:pt x="95041" y="152552"/>
                    <a:pt x="94319" y="153213"/>
                  </a:cubicBezTo>
                  <a:cubicBezTo>
                    <a:pt x="92515" y="154536"/>
                    <a:pt x="89990" y="152552"/>
                    <a:pt x="89990" y="150567"/>
                  </a:cubicBezTo>
                  <a:cubicBezTo>
                    <a:pt x="89990" y="148583"/>
                    <a:pt x="92515" y="146929"/>
                    <a:pt x="94319" y="148252"/>
                  </a:cubicBezTo>
                  <a:close/>
                  <a:moveTo>
                    <a:pt x="456197" y="138992"/>
                  </a:moveTo>
                  <a:cubicBezTo>
                    <a:pt x="456558" y="138992"/>
                    <a:pt x="456919" y="139345"/>
                    <a:pt x="457280" y="139345"/>
                  </a:cubicBezTo>
                  <a:cubicBezTo>
                    <a:pt x="462691" y="143578"/>
                    <a:pt x="456197" y="151339"/>
                    <a:pt x="451146" y="146753"/>
                  </a:cubicBezTo>
                  <a:cubicBezTo>
                    <a:pt x="451146" y="146401"/>
                    <a:pt x="450785" y="146401"/>
                    <a:pt x="450424" y="146048"/>
                  </a:cubicBezTo>
                  <a:cubicBezTo>
                    <a:pt x="447177" y="142520"/>
                    <a:pt x="451867" y="135817"/>
                    <a:pt x="456197" y="138992"/>
                  </a:cubicBezTo>
                  <a:close/>
                  <a:moveTo>
                    <a:pt x="358970" y="133197"/>
                  </a:moveTo>
                  <a:lnTo>
                    <a:pt x="363341" y="134348"/>
                  </a:lnTo>
                  <a:cubicBezTo>
                    <a:pt x="365832" y="135060"/>
                    <a:pt x="365120" y="137553"/>
                    <a:pt x="363341" y="138621"/>
                  </a:cubicBezTo>
                  <a:lnTo>
                    <a:pt x="361444" y="138554"/>
                  </a:lnTo>
                  <a:close/>
                  <a:moveTo>
                    <a:pt x="123894" y="130503"/>
                  </a:moveTo>
                  <a:cubicBezTo>
                    <a:pt x="127636" y="129467"/>
                    <a:pt x="129337" y="135334"/>
                    <a:pt x="125595" y="136369"/>
                  </a:cubicBezTo>
                  <a:cubicBezTo>
                    <a:pt x="121853" y="137059"/>
                    <a:pt x="120152" y="131538"/>
                    <a:pt x="123894" y="130503"/>
                  </a:cubicBezTo>
                  <a:close/>
                  <a:moveTo>
                    <a:pt x="298492" y="129780"/>
                  </a:moveTo>
                  <a:lnTo>
                    <a:pt x="302486" y="130539"/>
                  </a:lnTo>
                  <a:lnTo>
                    <a:pt x="301921" y="133080"/>
                  </a:lnTo>
                  <a:close/>
                  <a:moveTo>
                    <a:pt x="338656" y="127850"/>
                  </a:moveTo>
                  <a:lnTo>
                    <a:pt x="339145" y="127978"/>
                  </a:lnTo>
                  <a:lnTo>
                    <a:pt x="339145" y="132568"/>
                  </a:lnTo>
                  <a:cubicBezTo>
                    <a:pt x="343059" y="133280"/>
                    <a:pt x="347329" y="133992"/>
                    <a:pt x="350887" y="135772"/>
                  </a:cubicBezTo>
                  <a:lnTo>
                    <a:pt x="351791" y="138215"/>
                  </a:lnTo>
                  <a:lnTo>
                    <a:pt x="343059" y="137909"/>
                  </a:lnTo>
                  <a:cubicBezTo>
                    <a:pt x="339501" y="137553"/>
                    <a:pt x="335587" y="136484"/>
                    <a:pt x="331673" y="136484"/>
                  </a:cubicBezTo>
                  <a:cubicBezTo>
                    <a:pt x="328470" y="136128"/>
                    <a:pt x="325268" y="136840"/>
                    <a:pt x="322421" y="137909"/>
                  </a:cubicBezTo>
                  <a:cubicBezTo>
                    <a:pt x="321354" y="141113"/>
                    <a:pt x="322421" y="142538"/>
                    <a:pt x="325268" y="142538"/>
                  </a:cubicBezTo>
                  <a:cubicBezTo>
                    <a:pt x="330605" y="146098"/>
                    <a:pt x="341636" y="147523"/>
                    <a:pt x="348041" y="147167"/>
                  </a:cubicBezTo>
                  <a:cubicBezTo>
                    <a:pt x="350175" y="147167"/>
                    <a:pt x="352310" y="146454"/>
                    <a:pt x="354445" y="145386"/>
                  </a:cubicBezTo>
                  <a:lnTo>
                    <a:pt x="351791" y="138215"/>
                  </a:lnTo>
                  <a:lnTo>
                    <a:pt x="361444" y="138554"/>
                  </a:lnTo>
                  <a:lnTo>
                    <a:pt x="364764" y="145742"/>
                  </a:lnTo>
                  <a:cubicBezTo>
                    <a:pt x="360850" y="159273"/>
                    <a:pt x="341992" y="156425"/>
                    <a:pt x="332029" y="154288"/>
                  </a:cubicBezTo>
                  <a:cubicBezTo>
                    <a:pt x="325980" y="152864"/>
                    <a:pt x="314237" y="151083"/>
                    <a:pt x="310679" y="145030"/>
                  </a:cubicBezTo>
                  <a:cubicBezTo>
                    <a:pt x="307477" y="140045"/>
                    <a:pt x="310323" y="134704"/>
                    <a:pt x="314237" y="131499"/>
                  </a:cubicBezTo>
                  <a:cubicBezTo>
                    <a:pt x="320820" y="126514"/>
                    <a:pt x="329716" y="126336"/>
                    <a:pt x="338656" y="127850"/>
                  </a:cubicBezTo>
                  <a:close/>
                  <a:moveTo>
                    <a:pt x="295634" y="127029"/>
                  </a:moveTo>
                  <a:lnTo>
                    <a:pt x="298492" y="129780"/>
                  </a:lnTo>
                  <a:lnTo>
                    <a:pt x="285676" y="127344"/>
                  </a:lnTo>
                  <a:close/>
                  <a:moveTo>
                    <a:pt x="369132" y="109396"/>
                  </a:moveTo>
                  <a:cubicBezTo>
                    <a:pt x="374686" y="109842"/>
                    <a:pt x="380372" y="112247"/>
                    <a:pt x="385170" y="115276"/>
                  </a:cubicBezTo>
                  <a:cubicBezTo>
                    <a:pt x="389435" y="118127"/>
                    <a:pt x="396188" y="120978"/>
                    <a:pt x="396899" y="127037"/>
                  </a:cubicBezTo>
                  <a:cubicBezTo>
                    <a:pt x="397609" y="131670"/>
                    <a:pt x="393700" y="134521"/>
                    <a:pt x="389790" y="136303"/>
                  </a:cubicBezTo>
                  <a:cubicBezTo>
                    <a:pt x="384637" y="138263"/>
                    <a:pt x="378240" y="138886"/>
                    <a:pt x="372109" y="137995"/>
                  </a:cubicBezTo>
                  <a:lnTo>
                    <a:pt x="358241" y="131619"/>
                  </a:lnTo>
                  <a:lnTo>
                    <a:pt x="358970" y="133197"/>
                  </a:lnTo>
                  <a:lnTo>
                    <a:pt x="339145" y="127978"/>
                  </a:lnTo>
                  <a:lnTo>
                    <a:pt x="339145" y="127939"/>
                  </a:lnTo>
                  <a:lnTo>
                    <a:pt x="355905" y="130191"/>
                  </a:lnTo>
                  <a:lnTo>
                    <a:pt x="352117" y="117415"/>
                  </a:lnTo>
                  <a:lnTo>
                    <a:pt x="354631" y="116108"/>
                  </a:lnTo>
                  <a:lnTo>
                    <a:pt x="356737" y="118484"/>
                  </a:lnTo>
                  <a:lnTo>
                    <a:pt x="362410" y="117089"/>
                  </a:lnTo>
                  <a:lnTo>
                    <a:pt x="362335" y="123072"/>
                  </a:lnTo>
                  <a:cubicBezTo>
                    <a:pt x="364734" y="125255"/>
                    <a:pt x="368466" y="127037"/>
                    <a:pt x="370243" y="127750"/>
                  </a:cubicBezTo>
                  <a:cubicBezTo>
                    <a:pt x="373442" y="128819"/>
                    <a:pt x="382327" y="130957"/>
                    <a:pt x="385526" y="128106"/>
                  </a:cubicBezTo>
                  <a:cubicBezTo>
                    <a:pt x="388013" y="125968"/>
                    <a:pt x="378062" y="120622"/>
                    <a:pt x="375574" y="119197"/>
                  </a:cubicBezTo>
                  <a:cubicBezTo>
                    <a:pt x="372731" y="117949"/>
                    <a:pt x="369443" y="116613"/>
                    <a:pt x="366156" y="116167"/>
                  </a:cubicBezTo>
                  <a:lnTo>
                    <a:pt x="362410" y="117089"/>
                  </a:lnTo>
                  <a:lnTo>
                    <a:pt x="362424" y="115989"/>
                  </a:lnTo>
                  <a:cubicBezTo>
                    <a:pt x="363845" y="114920"/>
                    <a:pt x="363490" y="112782"/>
                    <a:pt x="361713" y="112425"/>
                  </a:cubicBezTo>
                  <a:lnTo>
                    <a:pt x="354631" y="116108"/>
                  </a:lnTo>
                  <a:lnTo>
                    <a:pt x="353894" y="115276"/>
                  </a:lnTo>
                  <a:cubicBezTo>
                    <a:pt x="358159" y="110465"/>
                    <a:pt x="363579" y="108951"/>
                    <a:pt x="369132" y="109396"/>
                  </a:cubicBezTo>
                  <a:close/>
                  <a:moveTo>
                    <a:pt x="234218" y="105114"/>
                  </a:moveTo>
                  <a:cubicBezTo>
                    <a:pt x="241614" y="105750"/>
                    <a:pt x="248920" y="108112"/>
                    <a:pt x="255595" y="111928"/>
                  </a:cubicBezTo>
                  <a:cubicBezTo>
                    <a:pt x="265336" y="117379"/>
                    <a:pt x="272191" y="127918"/>
                    <a:pt x="257038" y="130462"/>
                  </a:cubicBezTo>
                  <a:cubicBezTo>
                    <a:pt x="247657" y="132279"/>
                    <a:pt x="237916" y="130825"/>
                    <a:pt x="228896" y="128645"/>
                  </a:cubicBezTo>
                  <a:cubicBezTo>
                    <a:pt x="222041" y="127191"/>
                    <a:pt x="212299" y="125737"/>
                    <a:pt x="207248" y="120286"/>
                  </a:cubicBezTo>
                  <a:cubicBezTo>
                    <a:pt x="204182" y="116652"/>
                    <a:pt x="204903" y="112201"/>
                    <a:pt x="207113" y="109657"/>
                  </a:cubicBezTo>
                  <a:lnTo>
                    <a:pt x="213070" y="110210"/>
                  </a:lnTo>
                  <a:lnTo>
                    <a:pt x="214103" y="112291"/>
                  </a:lnTo>
                  <a:lnTo>
                    <a:pt x="214339" y="112280"/>
                  </a:lnTo>
                  <a:lnTo>
                    <a:pt x="213382" y="113382"/>
                  </a:lnTo>
                  <a:cubicBezTo>
                    <a:pt x="213743" y="116289"/>
                    <a:pt x="215186" y="117742"/>
                    <a:pt x="218794" y="117742"/>
                  </a:cubicBezTo>
                  <a:cubicBezTo>
                    <a:pt x="221319" y="118469"/>
                    <a:pt x="223484" y="119196"/>
                    <a:pt x="225649" y="119560"/>
                  </a:cubicBezTo>
                  <a:cubicBezTo>
                    <a:pt x="229257" y="120650"/>
                    <a:pt x="232865" y="121740"/>
                    <a:pt x="236473" y="122467"/>
                  </a:cubicBezTo>
                  <a:cubicBezTo>
                    <a:pt x="240441" y="123194"/>
                    <a:pt x="244771" y="123920"/>
                    <a:pt x="249461" y="123920"/>
                  </a:cubicBezTo>
                  <a:cubicBezTo>
                    <a:pt x="252347" y="123920"/>
                    <a:pt x="255595" y="123557"/>
                    <a:pt x="258481" y="122830"/>
                  </a:cubicBezTo>
                  <a:cubicBezTo>
                    <a:pt x="258481" y="122467"/>
                    <a:pt x="258481" y="122103"/>
                    <a:pt x="257399" y="121740"/>
                  </a:cubicBezTo>
                  <a:cubicBezTo>
                    <a:pt x="255595" y="116289"/>
                    <a:pt x="241884" y="112291"/>
                    <a:pt x="236833" y="111201"/>
                  </a:cubicBezTo>
                  <a:lnTo>
                    <a:pt x="214339" y="112280"/>
                  </a:lnTo>
                  <a:lnTo>
                    <a:pt x="215907" y="110474"/>
                  </a:lnTo>
                  <a:lnTo>
                    <a:pt x="213070" y="110210"/>
                  </a:lnTo>
                  <a:lnTo>
                    <a:pt x="212299" y="108657"/>
                  </a:lnTo>
                  <a:cubicBezTo>
                    <a:pt x="219335" y="105568"/>
                    <a:pt x="226821" y="104478"/>
                    <a:pt x="234218" y="105114"/>
                  </a:cubicBezTo>
                  <a:close/>
                  <a:moveTo>
                    <a:pt x="152119" y="104283"/>
                  </a:moveTo>
                  <a:cubicBezTo>
                    <a:pt x="154283" y="102479"/>
                    <a:pt x="157530" y="103923"/>
                    <a:pt x="157530" y="106809"/>
                  </a:cubicBezTo>
                  <a:cubicBezTo>
                    <a:pt x="157891" y="108974"/>
                    <a:pt x="156448" y="110056"/>
                    <a:pt x="154283" y="110056"/>
                  </a:cubicBezTo>
                  <a:cubicBezTo>
                    <a:pt x="151397" y="110056"/>
                    <a:pt x="150315" y="106448"/>
                    <a:pt x="152119" y="104283"/>
                  </a:cubicBezTo>
                  <a:close/>
                  <a:moveTo>
                    <a:pt x="307634" y="103945"/>
                  </a:moveTo>
                  <a:cubicBezTo>
                    <a:pt x="317651" y="102479"/>
                    <a:pt x="330887" y="103945"/>
                    <a:pt x="332318" y="116767"/>
                  </a:cubicBezTo>
                  <a:cubicBezTo>
                    <a:pt x="334107" y="130688"/>
                    <a:pt x="315504" y="129589"/>
                    <a:pt x="307276" y="127391"/>
                  </a:cubicBezTo>
                  <a:cubicBezTo>
                    <a:pt x="300121" y="125925"/>
                    <a:pt x="283665" y="116034"/>
                    <a:pt x="293324" y="107242"/>
                  </a:cubicBezTo>
                  <a:cubicBezTo>
                    <a:pt x="295292" y="105044"/>
                    <a:pt x="298332" y="104311"/>
                    <a:pt x="301552" y="104219"/>
                  </a:cubicBezTo>
                  <a:lnTo>
                    <a:pt x="307687" y="104763"/>
                  </a:lnTo>
                  <a:lnTo>
                    <a:pt x="307992" y="109440"/>
                  </a:lnTo>
                  <a:cubicBezTo>
                    <a:pt x="309959" y="109623"/>
                    <a:pt x="313894" y="110081"/>
                    <a:pt x="317293" y="111226"/>
                  </a:cubicBezTo>
                  <a:lnTo>
                    <a:pt x="319716" y="113579"/>
                  </a:lnTo>
                  <a:lnTo>
                    <a:pt x="307634" y="113103"/>
                  </a:lnTo>
                  <a:cubicBezTo>
                    <a:pt x="306561" y="112737"/>
                    <a:pt x="299763" y="112371"/>
                    <a:pt x="299406" y="113470"/>
                  </a:cubicBezTo>
                  <a:cubicBezTo>
                    <a:pt x="299048" y="115301"/>
                    <a:pt x="305487" y="117499"/>
                    <a:pt x="306561" y="118232"/>
                  </a:cubicBezTo>
                  <a:cubicBezTo>
                    <a:pt x="309780" y="118965"/>
                    <a:pt x="323375" y="121896"/>
                    <a:pt x="323375" y="117133"/>
                  </a:cubicBezTo>
                  <a:lnTo>
                    <a:pt x="319716" y="113579"/>
                  </a:lnTo>
                  <a:lnTo>
                    <a:pt x="326237" y="113836"/>
                  </a:lnTo>
                  <a:cubicBezTo>
                    <a:pt x="327668" y="113470"/>
                    <a:pt x="328383" y="111638"/>
                    <a:pt x="327310" y="110905"/>
                  </a:cubicBezTo>
                  <a:cubicBezTo>
                    <a:pt x="322659" y="106875"/>
                    <a:pt x="316220" y="105776"/>
                    <a:pt x="310854" y="105044"/>
                  </a:cubicBezTo>
                  <a:lnTo>
                    <a:pt x="307687" y="104763"/>
                  </a:lnTo>
                  <a:close/>
                  <a:moveTo>
                    <a:pt x="407324" y="103528"/>
                  </a:moveTo>
                  <a:lnTo>
                    <a:pt x="415946" y="123877"/>
                  </a:lnTo>
                  <a:cubicBezTo>
                    <a:pt x="417426" y="131914"/>
                    <a:pt x="417596" y="140586"/>
                    <a:pt x="417056" y="148839"/>
                  </a:cubicBezTo>
                  <a:lnTo>
                    <a:pt x="415544" y="159585"/>
                  </a:lnTo>
                  <a:lnTo>
                    <a:pt x="423571" y="155869"/>
                  </a:lnTo>
                  <a:cubicBezTo>
                    <a:pt x="432132" y="145570"/>
                    <a:pt x="428424" y="130087"/>
                    <a:pt x="419729" y="116903"/>
                  </a:cubicBezTo>
                  <a:close/>
                  <a:moveTo>
                    <a:pt x="396639" y="97150"/>
                  </a:moveTo>
                  <a:lnTo>
                    <a:pt x="406181" y="102296"/>
                  </a:lnTo>
                  <a:lnTo>
                    <a:pt x="403854" y="99787"/>
                  </a:lnTo>
                  <a:lnTo>
                    <a:pt x="403241" y="98161"/>
                  </a:lnTo>
                  <a:close/>
                  <a:moveTo>
                    <a:pt x="99466" y="96075"/>
                  </a:moveTo>
                  <a:cubicBezTo>
                    <a:pt x="103844" y="94542"/>
                    <a:pt x="105528" y="102589"/>
                    <a:pt x="101150" y="104122"/>
                  </a:cubicBezTo>
                  <a:cubicBezTo>
                    <a:pt x="96772" y="105271"/>
                    <a:pt x="94752" y="97224"/>
                    <a:pt x="99466" y="96075"/>
                  </a:cubicBezTo>
                  <a:close/>
                  <a:moveTo>
                    <a:pt x="247515" y="95958"/>
                  </a:moveTo>
                  <a:lnTo>
                    <a:pt x="247308" y="98113"/>
                  </a:lnTo>
                  <a:lnTo>
                    <a:pt x="246102" y="96652"/>
                  </a:lnTo>
                  <a:close/>
                  <a:moveTo>
                    <a:pt x="247605" y="95914"/>
                  </a:moveTo>
                  <a:lnTo>
                    <a:pt x="247515" y="95958"/>
                  </a:lnTo>
                  <a:lnTo>
                    <a:pt x="247519" y="95917"/>
                  </a:lnTo>
                  <a:close/>
                  <a:moveTo>
                    <a:pt x="259298" y="90169"/>
                  </a:moveTo>
                  <a:cubicBezTo>
                    <a:pt x="264169" y="89480"/>
                    <a:pt x="269305" y="90215"/>
                    <a:pt x="274087" y="92238"/>
                  </a:cubicBezTo>
                  <a:cubicBezTo>
                    <a:pt x="278692" y="94445"/>
                    <a:pt x="284714" y="98124"/>
                    <a:pt x="285423" y="103641"/>
                  </a:cubicBezTo>
                  <a:cubicBezTo>
                    <a:pt x="286486" y="108423"/>
                    <a:pt x="283297" y="111733"/>
                    <a:pt x="279401" y="113940"/>
                  </a:cubicBezTo>
                  <a:cubicBezTo>
                    <a:pt x="270899" y="117986"/>
                    <a:pt x="252479" y="115412"/>
                    <a:pt x="246457" y="106952"/>
                  </a:cubicBezTo>
                  <a:lnTo>
                    <a:pt x="247308" y="98113"/>
                  </a:lnTo>
                  <a:lnTo>
                    <a:pt x="248228" y="99227"/>
                  </a:lnTo>
                  <a:lnTo>
                    <a:pt x="259563" y="97037"/>
                  </a:lnTo>
                  <a:lnTo>
                    <a:pt x="259563" y="98491"/>
                  </a:lnTo>
                  <a:cubicBezTo>
                    <a:pt x="258146" y="99227"/>
                    <a:pt x="254250" y="99227"/>
                    <a:pt x="253541" y="100698"/>
                  </a:cubicBezTo>
                  <a:cubicBezTo>
                    <a:pt x="252124" y="102905"/>
                    <a:pt x="255667" y="104009"/>
                    <a:pt x="257438" y="104377"/>
                  </a:cubicBezTo>
                  <a:cubicBezTo>
                    <a:pt x="260626" y="105848"/>
                    <a:pt x="264169" y="106584"/>
                    <a:pt x="267357" y="106952"/>
                  </a:cubicBezTo>
                  <a:cubicBezTo>
                    <a:pt x="269128" y="106952"/>
                    <a:pt x="274796" y="107687"/>
                    <a:pt x="275858" y="106584"/>
                  </a:cubicBezTo>
                  <a:cubicBezTo>
                    <a:pt x="280464" y="100698"/>
                    <a:pt x="265940" y="96652"/>
                    <a:pt x="263460" y="96284"/>
                  </a:cubicBezTo>
                  <a:lnTo>
                    <a:pt x="259563" y="97037"/>
                  </a:lnTo>
                  <a:lnTo>
                    <a:pt x="259563" y="95549"/>
                  </a:lnTo>
                  <a:lnTo>
                    <a:pt x="247605" y="95914"/>
                  </a:lnTo>
                  <a:close/>
                  <a:moveTo>
                    <a:pt x="138496" y="81048"/>
                  </a:moveTo>
                  <a:cubicBezTo>
                    <a:pt x="141319" y="80254"/>
                    <a:pt x="142024" y="84620"/>
                    <a:pt x="139555" y="85414"/>
                  </a:cubicBezTo>
                  <a:cubicBezTo>
                    <a:pt x="137085" y="86207"/>
                    <a:pt x="136027" y="81842"/>
                    <a:pt x="138496" y="81048"/>
                  </a:cubicBezTo>
                  <a:close/>
                  <a:moveTo>
                    <a:pt x="183245" y="69729"/>
                  </a:moveTo>
                  <a:lnTo>
                    <a:pt x="192327" y="92124"/>
                  </a:lnTo>
                  <a:cubicBezTo>
                    <a:pt x="194619" y="101499"/>
                    <a:pt x="196057" y="111145"/>
                    <a:pt x="198574" y="121782"/>
                  </a:cubicBezTo>
                  <a:cubicBezTo>
                    <a:pt x="202169" y="137287"/>
                    <a:pt x="196417" y="133682"/>
                    <a:pt x="216549" y="139451"/>
                  </a:cubicBezTo>
                  <a:cubicBezTo>
                    <a:pt x="232008" y="143778"/>
                    <a:pt x="249624" y="144139"/>
                    <a:pt x="265083" y="146302"/>
                  </a:cubicBezTo>
                  <a:lnTo>
                    <a:pt x="276457" y="148006"/>
                  </a:lnTo>
                  <a:lnTo>
                    <a:pt x="267995" y="144307"/>
                  </a:lnTo>
                  <a:cubicBezTo>
                    <a:pt x="263656" y="140843"/>
                    <a:pt x="261006" y="136193"/>
                    <a:pt x="263747" y="130904"/>
                  </a:cubicBezTo>
                  <a:cubicBezTo>
                    <a:pt x="266671" y="125434"/>
                    <a:pt x="274711" y="126163"/>
                    <a:pt x="279462" y="126163"/>
                  </a:cubicBezTo>
                  <a:lnTo>
                    <a:pt x="285676" y="127344"/>
                  </a:lnTo>
                  <a:lnTo>
                    <a:pt x="276904" y="127622"/>
                  </a:lnTo>
                  <a:cubicBezTo>
                    <a:pt x="274345" y="128716"/>
                    <a:pt x="275442" y="132363"/>
                    <a:pt x="278366" y="131998"/>
                  </a:cubicBezTo>
                  <a:cubicBezTo>
                    <a:pt x="280010" y="131816"/>
                    <a:pt x="285675" y="131816"/>
                    <a:pt x="290792" y="132591"/>
                  </a:cubicBezTo>
                  <a:lnTo>
                    <a:pt x="292690" y="133680"/>
                  </a:lnTo>
                  <a:lnTo>
                    <a:pt x="278366" y="133457"/>
                  </a:lnTo>
                  <a:cubicBezTo>
                    <a:pt x="276904" y="133457"/>
                    <a:pt x="270325" y="133457"/>
                    <a:pt x="269960" y="134916"/>
                  </a:cubicBezTo>
                  <a:cubicBezTo>
                    <a:pt x="269594" y="136010"/>
                    <a:pt x="271787" y="138198"/>
                    <a:pt x="272153" y="138928"/>
                  </a:cubicBezTo>
                  <a:cubicBezTo>
                    <a:pt x="274711" y="141116"/>
                    <a:pt x="278366" y="142575"/>
                    <a:pt x="281289" y="143304"/>
                  </a:cubicBezTo>
                  <a:cubicBezTo>
                    <a:pt x="284579" y="143669"/>
                    <a:pt x="287868" y="143669"/>
                    <a:pt x="291157" y="142939"/>
                  </a:cubicBezTo>
                  <a:cubicBezTo>
                    <a:pt x="293350" y="142575"/>
                    <a:pt x="299563" y="140022"/>
                    <a:pt x="299928" y="137834"/>
                  </a:cubicBezTo>
                  <a:lnTo>
                    <a:pt x="292690" y="133680"/>
                  </a:lnTo>
                  <a:lnTo>
                    <a:pt x="301756" y="133822"/>
                  </a:lnTo>
                  <a:lnTo>
                    <a:pt x="301921" y="133080"/>
                  </a:lnTo>
                  <a:lnTo>
                    <a:pt x="307238" y="138198"/>
                  </a:lnTo>
                  <a:cubicBezTo>
                    <a:pt x="306689" y="143304"/>
                    <a:pt x="302395" y="146586"/>
                    <a:pt x="297279" y="148501"/>
                  </a:cubicBezTo>
                  <a:lnTo>
                    <a:pt x="288247" y="149773"/>
                  </a:lnTo>
                  <a:lnTo>
                    <a:pt x="351725" y="159283"/>
                  </a:lnTo>
                  <a:cubicBezTo>
                    <a:pt x="365746" y="161447"/>
                    <a:pt x="386597" y="168658"/>
                    <a:pt x="400618" y="166495"/>
                  </a:cubicBezTo>
                  <a:lnTo>
                    <a:pt x="406186" y="163917"/>
                  </a:lnTo>
                  <a:lnTo>
                    <a:pt x="408437" y="124785"/>
                  </a:lnTo>
                  <a:cubicBezTo>
                    <a:pt x="406616" y="117884"/>
                    <a:pt x="403430" y="112617"/>
                    <a:pt x="399379" y="108031"/>
                  </a:cubicBezTo>
                  <a:lnTo>
                    <a:pt x="385168" y="95393"/>
                  </a:lnTo>
                  <a:lnTo>
                    <a:pt x="320019" y="85418"/>
                  </a:lnTo>
                  <a:lnTo>
                    <a:pt x="319508" y="86023"/>
                  </a:lnTo>
                  <a:lnTo>
                    <a:pt x="315877" y="84784"/>
                  </a:lnTo>
                  <a:lnTo>
                    <a:pt x="285402" y="80118"/>
                  </a:lnTo>
                  <a:close/>
                  <a:moveTo>
                    <a:pt x="120530" y="66729"/>
                  </a:moveTo>
                  <a:cubicBezTo>
                    <a:pt x="84770" y="70521"/>
                    <a:pt x="53155" y="88118"/>
                    <a:pt x="61783" y="134235"/>
                  </a:cubicBezTo>
                  <a:cubicBezTo>
                    <a:pt x="70052" y="178823"/>
                    <a:pt x="113913" y="192847"/>
                    <a:pt x="152021" y="201477"/>
                  </a:cubicBezTo>
                  <a:cubicBezTo>
                    <a:pt x="224284" y="218018"/>
                    <a:pt x="299063" y="222693"/>
                    <a:pt x="371686" y="235278"/>
                  </a:cubicBezTo>
                  <a:cubicBezTo>
                    <a:pt x="412671" y="242470"/>
                    <a:pt x="490326" y="263325"/>
                    <a:pt x="495000" y="198600"/>
                  </a:cubicBezTo>
                  <a:cubicBezTo>
                    <a:pt x="496797" y="174329"/>
                    <a:pt x="486012" y="154551"/>
                    <a:pt x="469834" y="138954"/>
                  </a:cubicBezTo>
                  <a:lnTo>
                    <a:pt x="432229" y="116358"/>
                  </a:lnTo>
                  <a:lnTo>
                    <a:pt x="439535" y="131879"/>
                  </a:lnTo>
                  <a:cubicBezTo>
                    <a:pt x="443670" y="150900"/>
                    <a:pt x="439266" y="171363"/>
                    <a:pt x="422189" y="179115"/>
                  </a:cubicBezTo>
                  <a:cubicBezTo>
                    <a:pt x="413201" y="183082"/>
                    <a:pt x="393788" y="176952"/>
                    <a:pt x="385519" y="175509"/>
                  </a:cubicBezTo>
                  <a:cubicBezTo>
                    <a:pt x="365027" y="172625"/>
                    <a:pt x="344894" y="169019"/>
                    <a:pt x="324402" y="165774"/>
                  </a:cubicBezTo>
                  <a:cubicBezTo>
                    <a:pt x="279823" y="158923"/>
                    <a:pt x="235603" y="151350"/>
                    <a:pt x="191024" y="143778"/>
                  </a:cubicBezTo>
                  <a:cubicBezTo>
                    <a:pt x="188867" y="143417"/>
                    <a:pt x="188148" y="140893"/>
                    <a:pt x="188507" y="139090"/>
                  </a:cubicBezTo>
                  <a:cubicBezTo>
                    <a:pt x="191024" y="125749"/>
                    <a:pt x="190934" y="113669"/>
                    <a:pt x="188687" y="101950"/>
                  </a:cubicBezTo>
                  <a:lnTo>
                    <a:pt x="176686" y="69062"/>
                  </a:lnTo>
                  <a:lnTo>
                    <a:pt x="156336" y="66993"/>
                  </a:lnTo>
                  <a:cubicBezTo>
                    <a:pt x="144831" y="65734"/>
                    <a:pt x="132450" y="65465"/>
                    <a:pt x="120530" y="66729"/>
                  </a:cubicBezTo>
                  <a:close/>
                  <a:moveTo>
                    <a:pt x="301005" y="16245"/>
                  </a:moveTo>
                  <a:cubicBezTo>
                    <a:pt x="301738" y="15167"/>
                    <a:pt x="303936" y="15526"/>
                    <a:pt x="303936" y="17323"/>
                  </a:cubicBezTo>
                  <a:cubicBezTo>
                    <a:pt x="302837" y="34936"/>
                    <a:pt x="293678" y="52189"/>
                    <a:pt x="287084" y="68723"/>
                  </a:cubicBezTo>
                  <a:cubicBezTo>
                    <a:pt x="285619" y="71958"/>
                    <a:pt x="280490" y="70880"/>
                    <a:pt x="281589" y="67285"/>
                  </a:cubicBezTo>
                  <a:cubicBezTo>
                    <a:pt x="286718" y="50392"/>
                    <a:pt x="290381" y="30982"/>
                    <a:pt x="301005" y="16245"/>
                  </a:cubicBezTo>
                  <a:close/>
                  <a:moveTo>
                    <a:pt x="157706" y="372"/>
                  </a:moveTo>
                  <a:cubicBezTo>
                    <a:pt x="159567" y="-708"/>
                    <a:pt x="161055" y="732"/>
                    <a:pt x="160683" y="2531"/>
                  </a:cubicBezTo>
                  <a:cubicBezTo>
                    <a:pt x="159194" y="11170"/>
                    <a:pt x="152497" y="18729"/>
                    <a:pt x="149893" y="27368"/>
                  </a:cubicBezTo>
                  <a:lnTo>
                    <a:pt x="145306" y="53361"/>
                  </a:lnTo>
                  <a:lnTo>
                    <a:pt x="183682" y="57072"/>
                  </a:lnTo>
                  <a:lnTo>
                    <a:pt x="192701" y="37089"/>
                  </a:lnTo>
                  <a:cubicBezTo>
                    <a:pt x="192701" y="30985"/>
                    <a:pt x="190108" y="25239"/>
                    <a:pt x="189737" y="19135"/>
                  </a:cubicBezTo>
                  <a:cubicBezTo>
                    <a:pt x="189737" y="12313"/>
                    <a:pt x="191960" y="4413"/>
                    <a:pt x="200109" y="4413"/>
                  </a:cubicBezTo>
                  <a:cubicBezTo>
                    <a:pt x="201220" y="4054"/>
                    <a:pt x="202331" y="5849"/>
                    <a:pt x="201220" y="6567"/>
                  </a:cubicBezTo>
                  <a:cubicBezTo>
                    <a:pt x="193812" y="17340"/>
                    <a:pt x="198257" y="27035"/>
                    <a:pt x="196775" y="38884"/>
                  </a:cubicBezTo>
                  <a:lnTo>
                    <a:pt x="187494" y="57441"/>
                  </a:lnTo>
                  <a:lnTo>
                    <a:pt x="204466" y="59082"/>
                  </a:lnTo>
                  <a:lnTo>
                    <a:pt x="238461" y="64361"/>
                  </a:lnTo>
                  <a:lnTo>
                    <a:pt x="244404" y="42266"/>
                  </a:lnTo>
                  <a:cubicBezTo>
                    <a:pt x="246536" y="32535"/>
                    <a:pt x="247602" y="22444"/>
                    <a:pt x="251157" y="13433"/>
                  </a:cubicBezTo>
                  <a:cubicBezTo>
                    <a:pt x="251867" y="11992"/>
                    <a:pt x="254355" y="12713"/>
                    <a:pt x="254355" y="13794"/>
                  </a:cubicBezTo>
                  <a:cubicBezTo>
                    <a:pt x="256132" y="23885"/>
                    <a:pt x="254533" y="34697"/>
                    <a:pt x="251556" y="45239"/>
                  </a:cubicBezTo>
                  <a:lnTo>
                    <a:pt x="244137" y="65242"/>
                  </a:lnTo>
                  <a:lnTo>
                    <a:pt x="278571" y="70589"/>
                  </a:lnTo>
                  <a:lnTo>
                    <a:pt x="320010" y="75722"/>
                  </a:lnTo>
                  <a:lnTo>
                    <a:pt x="330228" y="64468"/>
                  </a:lnTo>
                  <a:cubicBezTo>
                    <a:pt x="332772" y="58006"/>
                    <a:pt x="333499" y="50595"/>
                    <a:pt x="333317" y="43365"/>
                  </a:cubicBezTo>
                  <a:cubicBezTo>
                    <a:pt x="333317" y="34688"/>
                    <a:pt x="328593" y="23481"/>
                    <a:pt x="335134" y="16613"/>
                  </a:cubicBezTo>
                  <a:cubicBezTo>
                    <a:pt x="336588" y="15167"/>
                    <a:pt x="338768" y="15528"/>
                    <a:pt x="340221" y="16613"/>
                  </a:cubicBezTo>
                  <a:cubicBezTo>
                    <a:pt x="340585" y="16974"/>
                    <a:pt x="340948" y="16974"/>
                    <a:pt x="341312" y="17697"/>
                  </a:cubicBezTo>
                  <a:cubicBezTo>
                    <a:pt x="342038" y="18059"/>
                    <a:pt x="342038" y="19143"/>
                    <a:pt x="341675" y="19866"/>
                  </a:cubicBezTo>
                  <a:cubicBezTo>
                    <a:pt x="337678" y="24928"/>
                    <a:pt x="340948" y="36857"/>
                    <a:pt x="340948" y="43365"/>
                  </a:cubicBezTo>
                  <a:cubicBezTo>
                    <a:pt x="340948" y="49872"/>
                    <a:pt x="340585" y="56741"/>
                    <a:pt x="338768" y="63248"/>
                  </a:cubicBezTo>
                  <a:lnTo>
                    <a:pt x="327441" y="76643"/>
                  </a:lnTo>
                  <a:lnTo>
                    <a:pt x="347508" y="79129"/>
                  </a:lnTo>
                  <a:lnTo>
                    <a:pt x="375600" y="85618"/>
                  </a:lnTo>
                  <a:lnTo>
                    <a:pt x="373101" y="65746"/>
                  </a:lnTo>
                  <a:cubicBezTo>
                    <a:pt x="373668" y="56644"/>
                    <a:pt x="376549" y="48131"/>
                    <a:pt x="383709" y="43240"/>
                  </a:cubicBezTo>
                  <a:cubicBezTo>
                    <a:pt x="384756" y="42154"/>
                    <a:pt x="386503" y="43603"/>
                    <a:pt x="386503" y="45052"/>
                  </a:cubicBezTo>
                  <a:cubicBezTo>
                    <a:pt x="386503" y="51935"/>
                    <a:pt x="384058" y="58455"/>
                    <a:pt x="382661" y="64976"/>
                  </a:cubicBezTo>
                  <a:lnTo>
                    <a:pt x="382661" y="87250"/>
                  </a:lnTo>
                  <a:lnTo>
                    <a:pt x="407701" y="93034"/>
                  </a:lnTo>
                  <a:lnTo>
                    <a:pt x="406626" y="85017"/>
                  </a:lnTo>
                  <a:cubicBezTo>
                    <a:pt x="407712" y="72078"/>
                    <a:pt x="413506" y="59857"/>
                    <a:pt x="420747" y="49433"/>
                  </a:cubicBezTo>
                  <a:cubicBezTo>
                    <a:pt x="422557" y="46917"/>
                    <a:pt x="426178" y="49074"/>
                    <a:pt x="425092" y="51949"/>
                  </a:cubicBezTo>
                  <a:cubicBezTo>
                    <a:pt x="421471" y="60216"/>
                    <a:pt x="418575" y="68843"/>
                    <a:pt x="416764" y="77829"/>
                  </a:cubicBezTo>
                  <a:cubicBezTo>
                    <a:pt x="416040" y="81782"/>
                    <a:pt x="414954" y="85736"/>
                    <a:pt x="415316" y="89690"/>
                  </a:cubicBezTo>
                  <a:lnTo>
                    <a:pt x="415725" y="90650"/>
                  </a:lnTo>
                  <a:lnTo>
                    <a:pt x="416266" y="90366"/>
                  </a:lnTo>
                  <a:lnTo>
                    <a:pt x="439796" y="103031"/>
                  </a:lnTo>
                  <a:lnTo>
                    <a:pt x="443826" y="84241"/>
                  </a:lnTo>
                  <a:cubicBezTo>
                    <a:pt x="448060" y="76200"/>
                    <a:pt x="455821" y="67064"/>
                    <a:pt x="464993" y="66333"/>
                  </a:cubicBezTo>
                  <a:cubicBezTo>
                    <a:pt x="466757" y="65967"/>
                    <a:pt x="467462" y="68160"/>
                    <a:pt x="466757" y="69256"/>
                  </a:cubicBezTo>
                  <a:cubicBezTo>
                    <a:pt x="462876" y="76200"/>
                    <a:pt x="455821" y="81682"/>
                    <a:pt x="451235" y="88626"/>
                  </a:cubicBezTo>
                  <a:lnTo>
                    <a:pt x="444980" y="105822"/>
                  </a:lnTo>
                  <a:lnTo>
                    <a:pt x="459104" y="113424"/>
                  </a:lnTo>
                  <a:lnTo>
                    <a:pt x="462200" y="116420"/>
                  </a:lnTo>
                  <a:lnTo>
                    <a:pt x="480628" y="93263"/>
                  </a:lnTo>
                  <a:cubicBezTo>
                    <a:pt x="488464" y="85817"/>
                    <a:pt x="497381" y="79695"/>
                    <a:pt x="507289" y="75858"/>
                  </a:cubicBezTo>
                  <a:cubicBezTo>
                    <a:pt x="508370" y="75492"/>
                    <a:pt x="508730" y="77320"/>
                    <a:pt x="508370" y="78051"/>
                  </a:cubicBezTo>
                  <a:lnTo>
                    <a:pt x="467185" y="121245"/>
                  </a:lnTo>
                  <a:lnTo>
                    <a:pt x="473913" y="127757"/>
                  </a:lnTo>
                  <a:lnTo>
                    <a:pt x="495059" y="115497"/>
                  </a:lnTo>
                  <a:cubicBezTo>
                    <a:pt x="499360" y="111116"/>
                    <a:pt x="501511" y="103448"/>
                    <a:pt x="507605" y="101257"/>
                  </a:cubicBezTo>
                  <a:cubicBezTo>
                    <a:pt x="508322" y="100892"/>
                    <a:pt x="509398" y="101622"/>
                    <a:pt x="509756" y="102353"/>
                  </a:cubicBezTo>
                  <a:cubicBezTo>
                    <a:pt x="511907" y="109655"/>
                    <a:pt x="503304" y="118418"/>
                    <a:pt x="498285" y="122799"/>
                  </a:cubicBezTo>
                  <a:lnTo>
                    <a:pt x="479246" y="132917"/>
                  </a:lnTo>
                  <a:lnTo>
                    <a:pt x="488059" y="141447"/>
                  </a:lnTo>
                  <a:lnTo>
                    <a:pt x="494511" y="155924"/>
                  </a:lnTo>
                  <a:lnTo>
                    <a:pt x="526673" y="146239"/>
                  </a:lnTo>
                  <a:cubicBezTo>
                    <a:pt x="539882" y="146101"/>
                    <a:pt x="552821" y="149966"/>
                    <a:pt x="561268" y="159353"/>
                  </a:cubicBezTo>
                  <a:cubicBezTo>
                    <a:pt x="562706" y="160826"/>
                    <a:pt x="561628" y="163034"/>
                    <a:pt x="559830" y="162666"/>
                  </a:cubicBezTo>
                  <a:cubicBezTo>
                    <a:pt x="548328" y="159721"/>
                    <a:pt x="538624" y="154200"/>
                    <a:pt x="526762" y="153463"/>
                  </a:cubicBezTo>
                  <a:lnTo>
                    <a:pt x="497354" y="162302"/>
                  </a:lnTo>
                  <a:lnTo>
                    <a:pt x="506913" y="183751"/>
                  </a:lnTo>
                  <a:lnTo>
                    <a:pt x="510677" y="182016"/>
                  </a:lnTo>
                  <a:cubicBezTo>
                    <a:pt x="517027" y="184465"/>
                    <a:pt x="523377" y="186913"/>
                    <a:pt x="529727" y="189711"/>
                  </a:cubicBezTo>
                  <a:cubicBezTo>
                    <a:pt x="533961" y="191460"/>
                    <a:pt x="540311" y="192160"/>
                    <a:pt x="541722" y="196707"/>
                  </a:cubicBezTo>
                  <a:cubicBezTo>
                    <a:pt x="542074" y="197406"/>
                    <a:pt x="541722" y="198106"/>
                    <a:pt x="541369" y="198456"/>
                  </a:cubicBezTo>
                  <a:cubicBezTo>
                    <a:pt x="536783" y="200554"/>
                    <a:pt x="531138" y="197057"/>
                    <a:pt x="526905" y="195658"/>
                  </a:cubicBezTo>
                  <a:lnTo>
                    <a:pt x="509212" y="188910"/>
                  </a:lnTo>
                  <a:lnTo>
                    <a:pt x="510652" y="192140"/>
                  </a:lnTo>
                  <a:cubicBezTo>
                    <a:pt x="511307" y="200894"/>
                    <a:pt x="510099" y="209634"/>
                    <a:pt x="506565" y="218106"/>
                  </a:cubicBezTo>
                  <a:lnTo>
                    <a:pt x="497792" y="229957"/>
                  </a:lnTo>
                  <a:lnTo>
                    <a:pt x="499036" y="230314"/>
                  </a:lnTo>
                  <a:cubicBezTo>
                    <a:pt x="503269" y="238699"/>
                    <a:pt x="508208" y="246719"/>
                    <a:pt x="513852" y="254009"/>
                  </a:cubicBezTo>
                  <a:cubicBezTo>
                    <a:pt x="518086" y="259842"/>
                    <a:pt x="524083" y="264946"/>
                    <a:pt x="525847" y="271872"/>
                  </a:cubicBezTo>
                  <a:cubicBezTo>
                    <a:pt x="526199" y="273330"/>
                    <a:pt x="524788" y="275153"/>
                    <a:pt x="523024" y="274788"/>
                  </a:cubicBezTo>
                  <a:cubicBezTo>
                    <a:pt x="515969" y="272601"/>
                    <a:pt x="511383" y="265310"/>
                    <a:pt x="507149" y="259477"/>
                  </a:cubicBezTo>
                  <a:lnTo>
                    <a:pt x="494105" y="234938"/>
                  </a:lnTo>
                  <a:lnTo>
                    <a:pt x="488529" y="242470"/>
                  </a:lnTo>
                  <a:cubicBezTo>
                    <a:pt x="476485" y="253257"/>
                    <a:pt x="461565" y="257572"/>
                    <a:pt x="446016" y="258561"/>
                  </a:cubicBezTo>
                  <a:lnTo>
                    <a:pt x="434194" y="257574"/>
                  </a:lnTo>
                  <a:lnTo>
                    <a:pt x="436337" y="276416"/>
                  </a:lnTo>
                  <a:cubicBezTo>
                    <a:pt x="437063" y="284323"/>
                    <a:pt x="438877" y="294028"/>
                    <a:pt x="435974" y="301576"/>
                  </a:cubicBezTo>
                  <a:cubicBezTo>
                    <a:pt x="435249" y="303733"/>
                    <a:pt x="432709" y="303373"/>
                    <a:pt x="431983" y="301217"/>
                  </a:cubicBezTo>
                  <a:cubicBezTo>
                    <a:pt x="429080" y="294747"/>
                    <a:pt x="430169" y="286839"/>
                    <a:pt x="429806" y="279651"/>
                  </a:cubicBezTo>
                  <a:lnTo>
                    <a:pt x="427367" y="257004"/>
                  </a:lnTo>
                  <a:lnTo>
                    <a:pt x="400456" y="254756"/>
                  </a:lnTo>
                  <a:lnTo>
                    <a:pt x="397154" y="274350"/>
                  </a:lnTo>
                  <a:cubicBezTo>
                    <a:pt x="396411" y="281141"/>
                    <a:pt x="396782" y="289005"/>
                    <a:pt x="392696" y="294367"/>
                  </a:cubicBezTo>
                  <a:cubicBezTo>
                    <a:pt x="391952" y="295797"/>
                    <a:pt x="389723" y="295797"/>
                    <a:pt x="388980" y="294367"/>
                  </a:cubicBezTo>
                  <a:cubicBezTo>
                    <a:pt x="385265" y="288290"/>
                    <a:pt x="387494" y="280069"/>
                    <a:pt x="388980" y="273277"/>
                  </a:cubicBezTo>
                  <a:lnTo>
                    <a:pt x="393518" y="253758"/>
                  </a:lnTo>
                  <a:lnTo>
                    <a:pt x="369068" y="250065"/>
                  </a:lnTo>
                  <a:lnTo>
                    <a:pt x="365342" y="269275"/>
                  </a:lnTo>
                  <a:cubicBezTo>
                    <a:pt x="362033" y="278613"/>
                    <a:pt x="356846" y="286924"/>
                    <a:pt x="348797" y="290320"/>
                  </a:cubicBezTo>
                  <a:cubicBezTo>
                    <a:pt x="347366" y="291035"/>
                    <a:pt x="345577" y="289962"/>
                    <a:pt x="345935" y="288175"/>
                  </a:cubicBezTo>
                  <a:cubicBezTo>
                    <a:pt x="347723" y="281026"/>
                    <a:pt x="353090" y="274950"/>
                    <a:pt x="356309" y="268515"/>
                  </a:cubicBezTo>
                  <a:lnTo>
                    <a:pt x="361605" y="248938"/>
                  </a:lnTo>
                  <a:lnTo>
                    <a:pt x="344685" y="246383"/>
                  </a:lnTo>
                  <a:lnTo>
                    <a:pt x="337890" y="265644"/>
                  </a:lnTo>
                  <a:cubicBezTo>
                    <a:pt x="337890" y="271392"/>
                    <a:pt x="341511" y="277858"/>
                    <a:pt x="338614" y="283246"/>
                  </a:cubicBezTo>
                  <a:cubicBezTo>
                    <a:pt x="338252" y="283965"/>
                    <a:pt x="336804" y="284683"/>
                    <a:pt x="335718" y="283965"/>
                  </a:cubicBezTo>
                  <a:cubicBezTo>
                    <a:pt x="328115" y="281809"/>
                    <a:pt x="328115" y="268877"/>
                    <a:pt x="329201" y="262052"/>
                  </a:cubicBezTo>
                  <a:lnTo>
                    <a:pt x="337389" y="245281"/>
                  </a:lnTo>
                  <a:lnTo>
                    <a:pt x="315141" y="241921"/>
                  </a:lnTo>
                  <a:lnTo>
                    <a:pt x="311931" y="257459"/>
                  </a:lnTo>
                  <a:cubicBezTo>
                    <a:pt x="308359" y="266858"/>
                    <a:pt x="302538" y="274609"/>
                    <a:pt x="292484" y="276391"/>
                  </a:cubicBezTo>
                  <a:cubicBezTo>
                    <a:pt x="290720" y="276748"/>
                    <a:pt x="290015" y="274966"/>
                    <a:pt x="290720" y="273897"/>
                  </a:cubicBezTo>
                  <a:cubicBezTo>
                    <a:pt x="297070" y="267126"/>
                    <a:pt x="302362" y="260711"/>
                    <a:pt x="305184" y="252514"/>
                  </a:cubicBezTo>
                  <a:lnTo>
                    <a:pt x="308351" y="240896"/>
                  </a:lnTo>
                  <a:lnTo>
                    <a:pt x="288826" y="237947"/>
                  </a:lnTo>
                  <a:lnTo>
                    <a:pt x="287716" y="254914"/>
                  </a:lnTo>
                  <a:cubicBezTo>
                    <a:pt x="287716" y="261759"/>
                    <a:pt x="289632" y="269685"/>
                    <a:pt x="286949" y="276170"/>
                  </a:cubicBezTo>
                  <a:cubicBezTo>
                    <a:pt x="286183" y="277972"/>
                    <a:pt x="283884" y="278332"/>
                    <a:pt x="283117" y="276531"/>
                  </a:cubicBezTo>
                  <a:cubicBezTo>
                    <a:pt x="278902" y="270766"/>
                    <a:pt x="280051" y="261759"/>
                    <a:pt x="280435" y="254553"/>
                  </a:cubicBezTo>
                  <a:lnTo>
                    <a:pt x="283247" y="237105"/>
                  </a:lnTo>
                  <a:lnTo>
                    <a:pt x="259911" y="233580"/>
                  </a:lnTo>
                  <a:lnTo>
                    <a:pt x="248331" y="246130"/>
                  </a:lnTo>
                  <a:cubicBezTo>
                    <a:pt x="243977" y="252674"/>
                    <a:pt x="242163" y="261035"/>
                    <a:pt x="236357" y="266125"/>
                  </a:cubicBezTo>
                  <a:cubicBezTo>
                    <a:pt x="235268" y="267216"/>
                    <a:pt x="233091" y="266852"/>
                    <a:pt x="232728" y="265034"/>
                  </a:cubicBezTo>
                  <a:cubicBezTo>
                    <a:pt x="231277" y="256673"/>
                    <a:pt x="237445" y="247948"/>
                    <a:pt x="242163" y="241404"/>
                  </a:cubicBezTo>
                  <a:lnTo>
                    <a:pt x="251599" y="232456"/>
                  </a:lnTo>
                  <a:lnTo>
                    <a:pt x="226551" y="229809"/>
                  </a:lnTo>
                  <a:lnTo>
                    <a:pt x="217356" y="249002"/>
                  </a:lnTo>
                  <a:cubicBezTo>
                    <a:pt x="214792" y="256296"/>
                    <a:pt x="216257" y="264684"/>
                    <a:pt x="212960" y="271248"/>
                  </a:cubicBezTo>
                  <a:cubicBezTo>
                    <a:pt x="212594" y="271978"/>
                    <a:pt x="211128" y="271978"/>
                    <a:pt x="210395" y="271248"/>
                  </a:cubicBezTo>
                  <a:cubicBezTo>
                    <a:pt x="204168" y="265231"/>
                    <a:pt x="205541" y="255566"/>
                    <a:pt x="209342" y="246084"/>
                  </a:cubicBezTo>
                  <a:lnTo>
                    <a:pt x="218929" y="229003"/>
                  </a:lnTo>
                  <a:lnTo>
                    <a:pt x="203179" y="227339"/>
                  </a:lnTo>
                  <a:lnTo>
                    <a:pt x="187328" y="224779"/>
                  </a:lnTo>
                  <a:lnTo>
                    <a:pt x="185627" y="242111"/>
                  </a:lnTo>
                  <a:cubicBezTo>
                    <a:pt x="184582" y="248689"/>
                    <a:pt x="183885" y="257826"/>
                    <a:pt x="178309" y="262577"/>
                  </a:cubicBezTo>
                  <a:cubicBezTo>
                    <a:pt x="176915" y="264039"/>
                    <a:pt x="175172" y="263308"/>
                    <a:pt x="174824" y="261115"/>
                  </a:cubicBezTo>
                  <a:cubicBezTo>
                    <a:pt x="174127" y="254902"/>
                    <a:pt x="177960" y="247958"/>
                    <a:pt x="179354" y="241745"/>
                  </a:cubicBezTo>
                  <a:lnTo>
                    <a:pt x="181395" y="223821"/>
                  </a:lnTo>
                  <a:lnTo>
                    <a:pt x="172076" y="222316"/>
                  </a:lnTo>
                  <a:lnTo>
                    <a:pt x="158672" y="233788"/>
                  </a:lnTo>
                  <a:cubicBezTo>
                    <a:pt x="156192" y="238065"/>
                    <a:pt x="154421" y="242698"/>
                    <a:pt x="153713" y="247687"/>
                  </a:cubicBezTo>
                  <a:cubicBezTo>
                    <a:pt x="152650" y="251964"/>
                    <a:pt x="153358" y="255884"/>
                    <a:pt x="150879" y="259447"/>
                  </a:cubicBezTo>
                  <a:cubicBezTo>
                    <a:pt x="150524" y="260873"/>
                    <a:pt x="148753" y="260516"/>
                    <a:pt x="148045" y="259447"/>
                  </a:cubicBezTo>
                  <a:cubicBezTo>
                    <a:pt x="142377" y="251251"/>
                    <a:pt x="149462" y="235927"/>
                    <a:pt x="154421" y="228799"/>
                  </a:cubicBezTo>
                  <a:lnTo>
                    <a:pt x="165187" y="221204"/>
                  </a:lnTo>
                  <a:lnTo>
                    <a:pt x="146853" y="218243"/>
                  </a:lnTo>
                  <a:lnTo>
                    <a:pt x="139693" y="215609"/>
                  </a:lnTo>
                  <a:lnTo>
                    <a:pt x="136159" y="233498"/>
                  </a:lnTo>
                  <a:cubicBezTo>
                    <a:pt x="137237" y="243409"/>
                    <a:pt x="137596" y="253053"/>
                    <a:pt x="126824" y="257340"/>
                  </a:cubicBezTo>
                  <a:cubicBezTo>
                    <a:pt x="125387" y="257697"/>
                    <a:pt x="124310" y="255911"/>
                    <a:pt x="125028" y="254840"/>
                  </a:cubicBezTo>
                  <a:cubicBezTo>
                    <a:pt x="129696" y="247160"/>
                    <a:pt x="128080" y="236712"/>
                    <a:pt x="127721" y="226890"/>
                  </a:cubicBezTo>
                  <a:lnTo>
                    <a:pt x="133461" y="213317"/>
                  </a:lnTo>
                  <a:lnTo>
                    <a:pt x="102981" y="202105"/>
                  </a:lnTo>
                  <a:lnTo>
                    <a:pt x="95864" y="219611"/>
                  </a:lnTo>
                  <a:cubicBezTo>
                    <a:pt x="94078" y="226452"/>
                    <a:pt x="93720" y="233293"/>
                    <a:pt x="93006" y="240134"/>
                  </a:cubicBezTo>
                  <a:cubicBezTo>
                    <a:pt x="91935" y="248775"/>
                    <a:pt x="89077" y="258857"/>
                    <a:pt x="80505" y="262097"/>
                  </a:cubicBezTo>
                  <a:cubicBezTo>
                    <a:pt x="79076" y="262457"/>
                    <a:pt x="77290" y="260657"/>
                    <a:pt x="78004" y="259217"/>
                  </a:cubicBezTo>
                  <a:cubicBezTo>
                    <a:pt x="82648" y="248055"/>
                    <a:pt x="82648" y="237614"/>
                    <a:pt x="84791" y="225732"/>
                  </a:cubicBezTo>
                  <a:cubicBezTo>
                    <a:pt x="85684" y="220331"/>
                    <a:pt x="87202" y="213760"/>
                    <a:pt x="89747" y="207909"/>
                  </a:cubicBezTo>
                  <a:lnTo>
                    <a:pt x="96491" y="199718"/>
                  </a:lnTo>
                  <a:lnTo>
                    <a:pt x="95179" y="199235"/>
                  </a:lnTo>
                  <a:lnTo>
                    <a:pt x="64490" y="170350"/>
                  </a:lnTo>
                  <a:lnTo>
                    <a:pt x="64560" y="174278"/>
                  </a:lnTo>
                  <a:cubicBezTo>
                    <a:pt x="58151" y="182215"/>
                    <a:pt x="53166" y="190874"/>
                    <a:pt x="48181" y="199173"/>
                  </a:cubicBezTo>
                  <a:cubicBezTo>
                    <a:pt x="44264" y="206389"/>
                    <a:pt x="42127" y="215409"/>
                    <a:pt x="35362" y="220460"/>
                  </a:cubicBezTo>
                  <a:cubicBezTo>
                    <a:pt x="34294" y="221181"/>
                    <a:pt x="32513" y="220099"/>
                    <a:pt x="32157" y="219017"/>
                  </a:cubicBezTo>
                  <a:cubicBezTo>
                    <a:pt x="29665" y="209997"/>
                    <a:pt x="36074" y="200616"/>
                    <a:pt x="40347" y="193400"/>
                  </a:cubicBezTo>
                  <a:cubicBezTo>
                    <a:pt x="45332" y="184380"/>
                    <a:pt x="52454" y="176442"/>
                    <a:pt x="59575" y="169226"/>
                  </a:cubicBezTo>
                  <a:lnTo>
                    <a:pt x="63370" y="169296"/>
                  </a:lnTo>
                  <a:lnTo>
                    <a:pt x="57828" y="164080"/>
                  </a:lnTo>
                  <a:lnTo>
                    <a:pt x="53625" y="149182"/>
                  </a:lnTo>
                  <a:lnTo>
                    <a:pt x="28714" y="160544"/>
                  </a:lnTo>
                  <a:cubicBezTo>
                    <a:pt x="19614" y="163846"/>
                    <a:pt x="10240" y="165893"/>
                    <a:pt x="1686" y="164591"/>
                  </a:cubicBezTo>
                  <a:cubicBezTo>
                    <a:pt x="-498" y="164219"/>
                    <a:pt x="-498" y="161242"/>
                    <a:pt x="1322" y="160126"/>
                  </a:cubicBezTo>
                  <a:cubicBezTo>
                    <a:pt x="8602" y="156405"/>
                    <a:pt x="17338" y="155661"/>
                    <a:pt x="25347" y="153428"/>
                  </a:cubicBezTo>
                  <a:cubicBezTo>
                    <a:pt x="34811" y="151196"/>
                    <a:pt x="43547" y="148219"/>
                    <a:pt x="52284" y="144498"/>
                  </a:cubicBezTo>
                  <a:lnTo>
                    <a:pt x="52350" y="144661"/>
                  </a:lnTo>
                  <a:lnTo>
                    <a:pt x="45964" y="122026"/>
                  </a:lnTo>
                  <a:lnTo>
                    <a:pt x="51097" y="101980"/>
                  </a:lnTo>
                  <a:lnTo>
                    <a:pt x="33422" y="89954"/>
                  </a:lnTo>
                  <a:cubicBezTo>
                    <a:pt x="27241" y="86643"/>
                    <a:pt x="19970" y="84436"/>
                    <a:pt x="14881" y="79654"/>
                  </a:cubicBezTo>
                  <a:cubicBezTo>
                    <a:pt x="13790" y="78918"/>
                    <a:pt x="14517" y="77447"/>
                    <a:pt x="15608" y="77447"/>
                  </a:cubicBezTo>
                  <a:cubicBezTo>
                    <a:pt x="23242" y="77079"/>
                    <a:pt x="31240" y="81493"/>
                    <a:pt x="37421" y="85172"/>
                  </a:cubicBezTo>
                  <a:lnTo>
                    <a:pt x="52519" y="96428"/>
                  </a:lnTo>
                  <a:lnTo>
                    <a:pt x="53147" y="93975"/>
                  </a:lnTo>
                  <a:lnTo>
                    <a:pt x="73629" y="73113"/>
                  </a:lnTo>
                  <a:lnTo>
                    <a:pt x="72101" y="71667"/>
                  </a:lnTo>
                  <a:cubicBezTo>
                    <a:pt x="71753" y="61204"/>
                    <a:pt x="70010" y="50380"/>
                    <a:pt x="68616" y="39917"/>
                  </a:cubicBezTo>
                  <a:cubicBezTo>
                    <a:pt x="67571" y="31979"/>
                    <a:pt x="66177" y="23320"/>
                    <a:pt x="67919" y="15383"/>
                  </a:cubicBezTo>
                  <a:cubicBezTo>
                    <a:pt x="68268" y="13940"/>
                    <a:pt x="70707" y="13579"/>
                    <a:pt x="71056" y="15022"/>
                  </a:cubicBezTo>
                  <a:cubicBezTo>
                    <a:pt x="74541" y="23681"/>
                    <a:pt x="75238" y="33783"/>
                    <a:pt x="76283" y="42803"/>
                  </a:cubicBezTo>
                  <a:lnTo>
                    <a:pt x="78954" y="67689"/>
                  </a:lnTo>
                  <a:lnTo>
                    <a:pt x="83631" y="62925"/>
                  </a:lnTo>
                  <a:lnTo>
                    <a:pt x="114906" y="55497"/>
                  </a:lnTo>
                  <a:lnTo>
                    <a:pt x="110804" y="35037"/>
                  </a:lnTo>
                  <a:cubicBezTo>
                    <a:pt x="110098" y="27429"/>
                    <a:pt x="109040" y="18735"/>
                    <a:pt x="112920" y="11853"/>
                  </a:cubicBezTo>
                  <a:cubicBezTo>
                    <a:pt x="113626" y="10404"/>
                    <a:pt x="115743" y="11128"/>
                    <a:pt x="116095" y="12215"/>
                  </a:cubicBezTo>
                  <a:cubicBezTo>
                    <a:pt x="118741" y="19098"/>
                    <a:pt x="118829" y="26433"/>
                    <a:pt x="119050" y="33769"/>
                  </a:cubicBezTo>
                  <a:lnTo>
                    <a:pt x="122514" y="53690"/>
                  </a:lnTo>
                  <a:lnTo>
                    <a:pt x="130091" y="51890"/>
                  </a:lnTo>
                  <a:lnTo>
                    <a:pt x="138875" y="52740"/>
                  </a:lnTo>
                  <a:lnTo>
                    <a:pt x="142824" y="23769"/>
                  </a:lnTo>
                  <a:cubicBezTo>
                    <a:pt x="145428" y="15490"/>
                    <a:pt x="149521" y="4691"/>
                    <a:pt x="157706" y="372"/>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6" name="Freeform 901">
              <a:extLst>
                <a:ext uri="{FF2B5EF4-FFF2-40B4-BE49-F238E27FC236}">
                  <a16:creationId xmlns:a16="http://schemas.microsoft.com/office/drawing/2014/main" id="{F6D6D88F-E6B7-2C46-93A9-11AAC782E2EE}"/>
                </a:ext>
              </a:extLst>
            </p:cNvPr>
            <p:cNvSpPr>
              <a:spLocks/>
            </p:cNvSpPr>
            <p:nvPr/>
          </p:nvSpPr>
          <p:spPr bwMode="auto">
            <a:xfrm>
              <a:off x="-240704" y="5589240"/>
              <a:ext cx="1405099" cy="1573902"/>
            </a:xfrm>
            <a:custGeom>
              <a:avLst/>
              <a:gdLst/>
              <a:ahLst/>
              <a:cxnLst/>
              <a:rect l="0" t="0" r="r" b="b"/>
              <a:pathLst>
                <a:path w="811974" h="909522">
                  <a:moveTo>
                    <a:pt x="456867" y="881008"/>
                  </a:moveTo>
                  <a:lnTo>
                    <a:pt x="428054" y="884717"/>
                  </a:lnTo>
                  <a:lnTo>
                    <a:pt x="441113" y="884324"/>
                  </a:lnTo>
                  <a:lnTo>
                    <a:pt x="456867" y="881008"/>
                  </a:lnTo>
                  <a:close/>
                  <a:moveTo>
                    <a:pt x="594092" y="838153"/>
                  </a:moveTo>
                  <a:lnTo>
                    <a:pt x="548940" y="857270"/>
                  </a:lnTo>
                  <a:cubicBezTo>
                    <a:pt x="532662" y="862924"/>
                    <a:pt x="517946" y="867096"/>
                    <a:pt x="507700" y="869802"/>
                  </a:cubicBezTo>
                  <a:lnTo>
                    <a:pt x="489959" y="874041"/>
                  </a:lnTo>
                  <a:lnTo>
                    <a:pt x="516060" y="868546"/>
                  </a:lnTo>
                  <a:cubicBezTo>
                    <a:pt x="536611" y="862612"/>
                    <a:pt x="564824" y="853531"/>
                    <a:pt x="590377" y="840540"/>
                  </a:cubicBezTo>
                  <a:lnTo>
                    <a:pt x="594092" y="838153"/>
                  </a:lnTo>
                  <a:close/>
                  <a:moveTo>
                    <a:pt x="626743" y="816384"/>
                  </a:moveTo>
                  <a:lnTo>
                    <a:pt x="615914" y="824133"/>
                  </a:lnTo>
                  <a:lnTo>
                    <a:pt x="625423" y="818024"/>
                  </a:lnTo>
                  <a:lnTo>
                    <a:pt x="626743" y="816384"/>
                  </a:lnTo>
                  <a:close/>
                  <a:moveTo>
                    <a:pt x="585230" y="740043"/>
                  </a:moveTo>
                  <a:cubicBezTo>
                    <a:pt x="571850" y="739392"/>
                    <a:pt x="557881" y="739723"/>
                    <a:pt x="545407" y="740462"/>
                  </a:cubicBezTo>
                  <a:lnTo>
                    <a:pt x="527740" y="741930"/>
                  </a:lnTo>
                  <a:lnTo>
                    <a:pt x="516556" y="745455"/>
                  </a:lnTo>
                  <a:lnTo>
                    <a:pt x="515559" y="756838"/>
                  </a:lnTo>
                  <a:cubicBezTo>
                    <a:pt x="507473" y="784348"/>
                    <a:pt x="474600" y="795622"/>
                    <a:pt x="450148" y="783983"/>
                  </a:cubicBezTo>
                  <a:lnTo>
                    <a:pt x="433585" y="765835"/>
                  </a:lnTo>
                  <a:lnTo>
                    <a:pt x="420816" y="771492"/>
                  </a:lnTo>
                  <a:cubicBezTo>
                    <a:pt x="414958" y="774255"/>
                    <a:pt x="408189" y="777622"/>
                    <a:pt x="401089" y="781435"/>
                  </a:cubicBezTo>
                  <a:lnTo>
                    <a:pt x="365302" y="804459"/>
                  </a:lnTo>
                  <a:lnTo>
                    <a:pt x="346575" y="820888"/>
                  </a:lnTo>
                  <a:lnTo>
                    <a:pt x="343863" y="823579"/>
                  </a:lnTo>
                  <a:cubicBezTo>
                    <a:pt x="332219" y="838819"/>
                    <a:pt x="333214" y="853837"/>
                    <a:pt x="362467" y="864390"/>
                  </a:cubicBezTo>
                  <a:cubicBezTo>
                    <a:pt x="405246" y="879904"/>
                    <a:pt x="461686" y="866916"/>
                    <a:pt x="503746" y="855370"/>
                  </a:cubicBezTo>
                  <a:cubicBezTo>
                    <a:pt x="546525" y="843464"/>
                    <a:pt x="605481" y="824703"/>
                    <a:pt x="633521" y="787901"/>
                  </a:cubicBezTo>
                  <a:cubicBezTo>
                    <a:pt x="660213" y="752792"/>
                    <a:pt x="625370" y="741997"/>
                    <a:pt x="585230" y="740043"/>
                  </a:cubicBezTo>
                  <a:close/>
                  <a:moveTo>
                    <a:pt x="504324" y="682232"/>
                  </a:moveTo>
                  <a:lnTo>
                    <a:pt x="505037" y="685351"/>
                  </a:lnTo>
                  <a:lnTo>
                    <a:pt x="508121" y="684510"/>
                  </a:lnTo>
                  <a:lnTo>
                    <a:pt x="504324" y="682232"/>
                  </a:lnTo>
                  <a:close/>
                  <a:moveTo>
                    <a:pt x="562537" y="652155"/>
                  </a:moveTo>
                  <a:lnTo>
                    <a:pt x="554246" y="652441"/>
                  </a:lnTo>
                  <a:lnTo>
                    <a:pt x="559740" y="657459"/>
                  </a:lnTo>
                  <a:lnTo>
                    <a:pt x="518210" y="702526"/>
                  </a:lnTo>
                  <a:cubicBezTo>
                    <a:pt x="516229" y="704868"/>
                    <a:pt x="513436" y="705318"/>
                    <a:pt x="510958" y="704552"/>
                  </a:cubicBezTo>
                  <a:lnTo>
                    <a:pt x="508982" y="702609"/>
                  </a:lnTo>
                  <a:lnTo>
                    <a:pt x="514225" y="725548"/>
                  </a:lnTo>
                  <a:lnTo>
                    <a:pt x="523249" y="724238"/>
                  </a:lnTo>
                  <a:lnTo>
                    <a:pt x="536081" y="723133"/>
                  </a:lnTo>
                  <a:lnTo>
                    <a:pt x="543795" y="714776"/>
                  </a:lnTo>
                  <a:cubicBezTo>
                    <a:pt x="552444" y="706129"/>
                    <a:pt x="560732" y="696760"/>
                    <a:pt x="569741" y="688113"/>
                  </a:cubicBezTo>
                  <a:lnTo>
                    <a:pt x="579084" y="678449"/>
                  </a:lnTo>
                  <a:lnTo>
                    <a:pt x="582714" y="683068"/>
                  </a:lnTo>
                  <a:cubicBezTo>
                    <a:pt x="582714" y="680546"/>
                    <a:pt x="582714" y="678024"/>
                    <a:pt x="582714" y="675502"/>
                  </a:cubicBezTo>
                  <a:cubicBezTo>
                    <a:pt x="584516" y="671178"/>
                    <a:pt x="582714" y="675141"/>
                    <a:pt x="580191" y="677303"/>
                  </a:cubicBezTo>
                  <a:lnTo>
                    <a:pt x="579084" y="678449"/>
                  </a:lnTo>
                  <a:lnTo>
                    <a:pt x="574434" y="672531"/>
                  </a:lnTo>
                  <a:lnTo>
                    <a:pt x="572074" y="672573"/>
                  </a:lnTo>
                  <a:lnTo>
                    <a:pt x="571954" y="669376"/>
                  </a:lnTo>
                  <a:lnTo>
                    <a:pt x="569831" y="666674"/>
                  </a:lnTo>
                  <a:lnTo>
                    <a:pt x="559740" y="657459"/>
                  </a:lnTo>
                  <a:lnTo>
                    <a:pt x="562646" y="654306"/>
                  </a:lnTo>
                  <a:lnTo>
                    <a:pt x="562537" y="652155"/>
                  </a:lnTo>
                  <a:close/>
                  <a:moveTo>
                    <a:pt x="613554" y="608416"/>
                  </a:moveTo>
                  <a:cubicBezTo>
                    <a:pt x="613196" y="611687"/>
                    <a:pt x="612480" y="614958"/>
                    <a:pt x="612122" y="618230"/>
                  </a:cubicBezTo>
                  <a:cubicBezTo>
                    <a:pt x="612122" y="617866"/>
                    <a:pt x="614985" y="615685"/>
                    <a:pt x="611764" y="618957"/>
                  </a:cubicBezTo>
                  <a:lnTo>
                    <a:pt x="608314" y="622639"/>
                  </a:lnTo>
                  <a:lnTo>
                    <a:pt x="605723" y="623637"/>
                  </a:lnTo>
                  <a:cubicBezTo>
                    <a:pt x="601830" y="626772"/>
                    <a:pt x="598519" y="630952"/>
                    <a:pt x="594223" y="635678"/>
                  </a:cubicBezTo>
                  <a:lnTo>
                    <a:pt x="577992" y="653836"/>
                  </a:lnTo>
                  <a:lnTo>
                    <a:pt x="578617" y="654410"/>
                  </a:lnTo>
                  <a:lnTo>
                    <a:pt x="597803" y="633860"/>
                  </a:lnTo>
                  <a:lnTo>
                    <a:pt x="608314" y="622639"/>
                  </a:lnTo>
                  <a:lnTo>
                    <a:pt x="620713" y="617866"/>
                  </a:lnTo>
                  <a:cubicBezTo>
                    <a:pt x="618207" y="614595"/>
                    <a:pt x="616059" y="611687"/>
                    <a:pt x="613554" y="608416"/>
                  </a:cubicBezTo>
                  <a:close/>
                  <a:moveTo>
                    <a:pt x="457373" y="576845"/>
                  </a:moveTo>
                  <a:lnTo>
                    <a:pt x="447891" y="583894"/>
                  </a:lnTo>
                  <a:cubicBezTo>
                    <a:pt x="435539" y="590608"/>
                    <a:pt x="419930" y="595027"/>
                    <a:pt x="406311" y="594562"/>
                  </a:cubicBezTo>
                  <a:lnTo>
                    <a:pt x="396769" y="592115"/>
                  </a:lnTo>
                  <a:lnTo>
                    <a:pt x="398108" y="597008"/>
                  </a:lnTo>
                  <a:cubicBezTo>
                    <a:pt x="408572" y="634794"/>
                    <a:pt x="419035" y="673300"/>
                    <a:pt x="429498" y="711087"/>
                  </a:cubicBezTo>
                  <a:cubicBezTo>
                    <a:pt x="435992" y="735198"/>
                    <a:pt x="439239" y="781621"/>
                    <a:pt x="477483" y="772264"/>
                  </a:cubicBezTo>
                  <a:cubicBezTo>
                    <a:pt x="487586" y="769745"/>
                    <a:pt x="493809" y="765135"/>
                    <a:pt x="497361" y="759264"/>
                  </a:cubicBezTo>
                  <a:lnTo>
                    <a:pt x="501085" y="739351"/>
                  </a:lnTo>
                  <a:lnTo>
                    <a:pt x="499432" y="738247"/>
                  </a:lnTo>
                  <a:lnTo>
                    <a:pt x="500594" y="736299"/>
                  </a:lnTo>
                  <a:lnTo>
                    <a:pt x="500397" y="735523"/>
                  </a:lnTo>
                  <a:lnTo>
                    <a:pt x="500196" y="735393"/>
                  </a:lnTo>
                  <a:lnTo>
                    <a:pt x="500313" y="735196"/>
                  </a:lnTo>
                  <a:lnTo>
                    <a:pt x="491342" y="699956"/>
                  </a:lnTo>
                  <a:lnTo>
                    <a:pt x="489750" y="694892"/>
                  </a:lnTo>
                  <a:cubicBezTo>
                    <a:pt x="479287" y="656746"/>
                    <a:pt x="468824" y="618600"/>
                    <a:pt x="458361" y="580454"/>
                  </a:cubicBezTo>
                  <a:lnTo>
                    <a:pt x="457373" y="576845"/>
                  </a:lnTo>
                  <a:close/>
                  <a:moveTo>
                    <a:pt x="410600" y="406013"/>
                  </a:moveTo>
                  <a:lnTo>
                    <a:pt x="405071" y="409623"/>
                  </a:lnTo>
                  <a:cubicBezTo>
                    <a:pt x="396251" y="413438"/>
                    <a:pt x="386937" y="416220"/>
                    <a:pt x="379236" y="418374"/>
                  </a:cubicBezTo>
                  <a:lnTo>
                    <a:pt x="350506" y="423148"/>
                  </a:lnTo>
                  <a:lnTo>
                    <a:pt x="392762" y="577481"/>
                  </a:lnTo>
                  <a:lnTo>
                    <a:pt x="395272" y="576787"/>
                  </a:lnTo>
                  <a:cubicBezTo>
                    <a:pt x="410112" y="585149"/>
                    <a:pt x="441602" y="573515"/>
                    <a:pt x="452460" y="561882"/>
                  </a:cubicBezTo>
                  <a:lnTo>
                    <a:pt x="453275" y="561878"/>
                  </a:lnTo>
                  <a:lnTo>
                    <a:pt x="410600" y="406013"/>
                  </a:lnTo>
                  <a:close/>
                  <a:moveTo>
                    <a:pt x="299879" y="321902"/>
                  </a:moveTo>
                  <a:lnTo>
                    <a:pt x="298777" y="325776"/>
                  </a:lnTo>
                  <a:lnTo>
                    <a:pt x="300896" y="322136"/>
                  </a:lnTo>
                  <a:lnTo>
                    <a:pt x="299879" y="321902"/>
                  </a:lnTo>
                  <a:close/>
                  <a:moveTo>
                    <a:pt x="398716" y="317934"/>
                  </a:moveTo>
                  <a:lnTo>
                    <a:pt x="392005" y="323036"/>
                  </a:lnTo>
                  <a:cubicBezTo>
                    <a:pt x="381116" y="328838"/>
                    <a:pt x="368032" y="332555"/>
                    <a:pt x="361938" y="334368"/>
                  </a:cubicBezTo>
                  <a:cubicBezTo>
                    <a:pt x="354231" y="336725"/>
                    <a:pt x="340789" y="340895"/>
                    <a:pt x="327884" y="342073"/>
                  </a:cubicBezTo>
                  <a:lnTo>
                    <a:pt x="315459" y="341337"/>
                  </a:lnTo>
                  <a:lnTo>
                    <a:pt x="328729" y="390732"/>
                  </a:lnTo>
                  <a:cubicBezTo>
                    <a:pt x="329803" y="395758"/>
                    <a:pt x="331236" y="400065"/>
                    <a:pt x="332311" y="404732"/>
                  </a:cubicBezTo>
                  <a:lnTo>
                    <a:pt x="332593" y="405882"/>
                  </a:lnTo>
                  <a:lnTo>
                    <a:pt x="331953" y="405809"/>
                  </a:lnTo>
                  <a:cubicBezTo>
                    <a:pt x="332311" y="405989"/>
                    <a:pt x="332759" y="406976"/>
                    <a:pt x="332938" y="407290"/>
                  </a:cubicBezTo>
                  <a:lnTo>
                    <a:pt x="332593" y="405882"/>
                  </a:lnTo>
                  <a:lnTo>
                    <a:pt x="356893" y="408636"/>
                  </a:lnTo>
                  <a:cubicBezTo>
                    <a:pt x="365982" y="407066"/>
                    <a:pt x="375116" y="403835"/>
                    <a:pt x="382101" y="401501"/>
                  </a:cubicBezTo>
                  <a:cubicBezTo>
                    <a:pt x="391773" y="398630"/>
                    <a:pt x="401444" y="394681"/>
                    <a:pt x="410400" y="389296"/>
                  </a:cubicBezTo>
                  <a:cubicBezTo>
                    <a:pt x="410937" y="388937"/>
                    <a:pt x="412997" y="387142"/>
                    <a:pt x="415056" y="385437"/>
                  </a:cubicBezTo>
                  <a:lnTo>
                    <a:pt x="416693" y="384270"/>
                  </a:lnTo>
                  <a:lnTo>
                    <a:pt x="417967" y="386514"/>
                  </a:lnTo>
                  <a:cubicBezTo>
                    <a:pt x="417564" y="384809"/>
                    <a:pt x="417205" y="381937"/>
                    <a:pt x="419713" y="382116"/>
                  </a:cubicBezTo>
                  <a:lnTo>
                    <a:pt x="416693" y="384270"/>
                  </a:lnTo>
                  <a:lnTo>
                    <a:pt x="416489" y="383911"/>
                  </a:lnTo>
                  <a:cubicBezTo>
                    <a:pt x="413982" y="378885"/>
                    <a:pt x="413265" y="372065"/>
                    <a:pt x="411832" y="366680"/>
                  </a:cubicBezTo>
                  <a:lnTo>
                    <a:pt x="398716" y="317934"/>
                  </a:lnTo>
                  <a:close/>
                  <a:moveTo>
                    <a:pt x="379845" y="302349"/>
                  </a:moveTo>
                  <a:cubicBezTo>
                    <a:pt x="360311" y="304346"/>
                    <a:pt x="325550" y="313036"/>
                    <a:pt x="314505" y="322488"/>
                  </a:cubicBezTo>
                  <a:lnTo>
                    <a:pt x="313073" y="324847"/>
                  </a:lnTo>
                  <a:lnTo>
                    <a:pt x="309961" y="324214"/>
                  </a:lnTo>
                  <a:lnTo>
                    <a:pt x="308043" y="323774"/>
                  </a:lnTo>
                  <a:lnTo>
                    <a:pt x="311177" y="325397"/>
                  </a:lnTo>
                  <a:lnTo>
                    <a:pt x="311656" y="327182"/>
                  </a:lnTo>
                  <a:lnTo>
                    <a:pt x="313073" y="324847"/>
                  </a:lnTo>
                  <a:lnTo>
                    <a:pt x="326439" y="327563"/>
                  </a:lnTo>
                  <a:cubicBezTo>
                    <a:pt x="351408" y="325166"/>
                    <a:pt x="394828" y="308440"/>
                    <a:pt x="393483" y="303544"/>
                  </a:cubicBezTo>
                  <a:cubicBezTo>
                    <a:pt x="393035" y="301822"/>
                    <a:pt x="387658" y="301550"/>
                    <a:pt x="379845" y="302349"/>
                  </a:cubicBezTo>
                  <a:close/>
                  <a:moveTo>
                    <a:pt x="72448" y="288277"/>
                  </a:moveTo>
                  <a:lnTo>
                    <a:pt x="123557" y="542595"/>
                  </a:lnTo>
                  <a:cubicBezTo>
                    <a:pt x="144379" y="647628"/>
                    <a:pt x="165560" y="752661"/>
                    <a:pt x="186741" y="857335"/>
                  </a:cubicBezTo>
                  <a:lnTo>
                    <a:pt x="194009" y="893050"/>
                  </a:lnTo>
                  <a:lnTo>
                    <a:pt x="193472" y="893035"/>
                  </a:lnTo>
                  <a:cubicBezTo>
                    <a:pt x="191049" y="893485"/>
                    <a:pt x="190511" y="895104"/>
                    <a:pt x="194998" y="899780"/>
                  </a:cubicBezTo>
                  <a:cubicBezTo>
                    <a:pt x="194280" y="898701"/>
                    <a:pt x="194639" y="895823"/>
                    <a:pt x="194280" y="894384"/>
                  </a:cubicBezTo>
                  <a:lnTo>
                    <a:pt x="194009" y="893050"/>
                  </a:lnTo>
                  <a:lnTo>
                    <a:pt x="203255" y="893305"/>
                  </a:lnTo>
                  <a:lnTo>
                    <a:pt x="210407" y="892516"/>
                  </a:lnTo>
                  <a:lnTo>
                    <a:pt x="211512" y="901578"/>
                  </a:lnTo>
                  <a:cubicBezTo>
                    <a:pt x="212948" y="894564"/>
                    <a:pt x="214204" y="892496"/>
                    <a:pt x="213442" y="892181"/>
                  </a:cubicBezTo>
                  <a:lnTo>
                    <a:pt x="210407" y="892516"/>
                  </a:lnTo>
                  <a:lnTo>
                    <a:pt x="207204" y="866237"/>
                  </a:lnTo>
                  <a:cubicBezTo>
                    <a:pt x="203704" y="853288"/>
                    <a:pt x="199306" y="840429"/>
                    <a:pt x="197511" y="831436"/>
                  </a:cubicBezTo>
                  <a:lnTo>
                    <a:pt x="89260" y="291245"/>
                  </a:lnTo>
                  <a:lnTo>
                    <a:pt x="82767" y="290849"/>
                  </a:lnTo>
                  <a:lnTo>
                    <a:pt x="72448" y="288277"/>
                  </a:lnTo>
                  <a:close/>
                  <a:moveTo>
                    <a:pt x="348142" y="260936"/>
                  </a:moveTo>
                  <a:lnTo>
                    <a:pt x="344383" y="262101"/>
                  </a:lnTo>
                  <a:lnTo>
                    <a:pt x="336259" y="263987"/>
                  </a:lnTo>
                  <a:lnTo>
                    <a:pt x="343622" y="290971"/>
                  </a:lnTo>
                  <a:lnTo>
                    <a:pt x="336464" y="292899"/>
                  </a:lnTo>
                  <a:lnTo>
                    <a:pt x="340869" y="295325"/>
                  </a:lnTo>
                  <a:lnTo>
                    <a:pt x="344558" y="294403"/>
                  </a:lnTo>
                  <a:lnTo>
                    <a:pt x="343622" y="290971"/>
                  </a:lnTo>
                  <a:lnTo>
                    <a:pt x="355536" y="287761"/>
                  </a:lnTo>
                  <a:lnTo>
                    <a:pt x="356559" y="291470"/>
                  </a:lnTo>
                  <a:lnTo>
                    <a:pt x="359839" y="290751"/>
                  </a:lnTo>
                  <a:lnTo>
                    <a:pt x="362868" y="285786"/>
                  </a:lnTo>
                  <a:lnTo>
                    <a:pt x="355536" y="287761"/>
                  </a:lnTo>
                  <a:lnTo>
                    <a:pt x="348142" y="260936"/>
                  </a:lnTo>
                  <a:close/>
                  <a:moveTo>
                    <a:pt x="593598" y="146250"/>
                  </a:moveTo>
                  <a:lnTo>
                    <a:pt x="583688" y="155373"/>
                  </a:lnTo>
                  <a:lnTo>
                    <a:pt x="580829" y="157290"/>
                  </a:lnTo>
                  <a:lnTo>
                    <a:pt x="665675" y="403676"/>
                  </a:lnTo>
                  <a:cubicBezTo>
                    <a:pt x="700553" y="504446"/>
                    <a:pt x="735071" y="605216"/>
                    <a:pt x="769949" y="705987"/>
                  </a:cubicBezTo>
                  <a:lnTo>
                    <a:pt x="780930" y="737992"/>
                  </a:lnTo>
                  <a:lnTo>
                    <a:pt x="777454" y="739457"/>
                  </a:lnTo>
                  <a:cubicBezTo>
                    <a:pt x="776780" y="740086"/>
                    <a:pt x="778758" y="741256"/>
                    <a:pt x="783972" y="746654"/>
                  </a:cubicBezTo>
                  <a:cubicBezTo>
                    <a:pt x="782893" y="745575"/>
                    <a:pt x="782893" y="742696"/>
                    <a:pt x="782174" y="741616"/>
                  </a:cubicBezTo>
                  <a:lnTo>
                    <a:pt x="780930" y="737992"/>
                  </a:lnTo>
                  <a:lnTo>
                    <a:pt x="786848" y="735498"/>
                  </a:lnTo>
                  <a:cubicBezTo>
                    <a:pt x="792601" y="731899"/>
                    <a:pt x="799792" y="724341"/>
                    <a:pt x="797275" y="736577"/>
                  </a:cubicBezTo>
                  <a:cubicBezTo>
                    <a:pt x="800152" y="721102"/>
                    <a:pt x="778578" y="683313"/>
                    <a:pt x="773904" y="668558"/>
                  </a:cubicBezTo>
                  <a:lnTo>
                    <a:pt x="593598" y="146250"/>
                  </a:lnTo>
                  <a:close/>
                  <a:moveTo>
                    <a:pt x="340024" y="100874"/>
                  </a:moveTo>
                  <a:cubicBezTo>
                    <a:pt x="354516" y="99524"/>
                    <a:pt x="368331" y="101325"/>
                    <a:pt x="374290" y="111588"/>
                  </a:cubicBezTo>
                  <a:lnTo>
                    <a:pt x="373676" y="113917"/>
                  </a:lnTo>
                  <a:lnTo>
                    <a:pt x="367789" y="108257"/>
                  </a:lnTo>
                  <a:cubicBezTo>
                    <a:pt x="363997" y="108257"/>
                    <a:pt x="360204" y="110688"/>
                    <a:pt x="360204" y="115550"/>
                  </a:cubicBezTo>
                  <a:lnTo>
                    <a:pt x="358849" y="117847"/>
                  </a:lnTo>
                  <a:lnTo>
                    <a:pt x="354552" y="115550"/>
                  </a:lnTo>
                  <a:cubicBezTo>
                    <a:pt x="331502" y="111374"/>
                    <a:pt x="262687" y="134772"/>
                    <a:pt x="265215" y="143280"/>
                  </a:cubicBezTo>
                  <a:cubicBezTo>
                    <a:pt x="267427" y="152103"/>
                    <a:pt x="338771" y="137489"/>
                    <a:pt x="356330" y="122118"/>
                  </a:cubicBezTo>
                  <a:lnTo>
                    <a:pt x="358849" y="117847"/>
                  </a:lnTo>
                  <a:lnTo>
                    <a:pt x="361288" y="119151"/>
                  </a:lnTo>
                  <a:cubicBezTo>
                    <a:pt x="363816" y="123473"/>
                    <a:pt x="368331" y="123743"/>
                    <a:pt x="371581" y="121852"/>
                  </a:cubicBezTo>
                  <a:lnTo>
                    <a:pt x="373676" y="113917"/>
                  </a:lnTo>
                  <a:lnTo>
                    <a:pt x="375374" y="115550"/>
                  </a:lnTo>
                  <a:cubicBezTo>
                    <a:pt x="375735" y="140759"/>
                    <a:pt x="327698" y="151563"/>
                    <a:pt x="310001" y="155524"/>
                  </a:cubicBezTo>
                  <a:cubicBezTo>
                    <a:pt x="296637" y="158405"/>
                    <a:pt x="254741" y="168489"/>
                    <a:pt x="248962" y="147961"/>
                  </a:cubicBezTo>
                  <a:cubicBezTo>
                    <a:pt x="243183" y="125633"/>
                    <a:pt x="288330" y="113029"/>
                    <a:pt x="301694" y="109067"/>
                  </a:cubicBezTo>
                  <a:cubicBezTo>
                    <a:pt x="310362" y="106727"/>
                    <a:pt x="325531" y="102225"/>
                    <a:pt x="340024" y="100874"/>
                  </a:cubicBezTo>
                  <a:close/>
                  <a:moveTo>
                    <a:pt x="610298" y="80318"/>
                  </a:moveTo>
                  <a:lnTo>
                    <a:pt x="606172" y="88800"/>
                  </a:lnTo>
                  <a:cubicBezTo>
                    <a:pt x="597757" y="100975"/>
                    <a:pt x="585877" y="111489"/>
                    <a:pt x="574718" y="120475"/>
                  </a:cubicBezTo>
                  <a:cubicBezTo>
                    <a:pt x="524319" y="160372"/>
                    <a:pt x="461681" y="186251"/>
                    <a:pt x="401563" y="207098"/>
                  </a:cubicBezTo>
                  <a:cubicBezTo>
                    <a:pt x="298967" y="242323"/>
                    <a:pt x="153892" y="284376"/>
                    <a:pt x="45176" y="249871"/>
                  </a:cubicBezTo>
                  <a:cubicBezTo>
                    <a:pt x="36986" y="247265"/>
                    <a:pt x="30124" y="244170"/>
                    <a:pt x="24470" y="240682"/>
                  </a:cubicBezTo>
                  <a:lnTo>
                    <a:pt x="23804" y="240110"/>
                  </a:lnTo>
                  <a:lnTo>
                    <a:pt x="24380" y="241932"/>
                  </a:lnTo>
                  <a:cubicBezTo>
                    <a:pt x="28698" y="251410"/>
                    <a:pt x="34906" y="259585"/>
                    <a:pt x="45702" y="265694"/>
                  </a:cubicBezTo>
                  <a:cubicBezTo>
                    <a:pt x="57397" y="272163"/>
                    <a:pt x="71701" y="275487"/>
                    <a:pt x="86321" y="277239"/>
                  </a:cubicBezTo>
                  <a:lnTo>
                    <a:pt x="91340" y="277488"/>
                  </a:lnTo>
                  <a:lnTo>
                    <a:pt x="93491" y="274122"/>
                  </a:lnTo>
                  <a:lnTo>
                    <a:pt x="99729" y="277905"/>
                  </a:lnTo>
                  <a:lnTo>
                    <a:pt x="128829" y="279350"/>
                  </a:lnTo>
                  <a:cubicBezTo>
                    <a:pt x="164634" y="279709"/>
                    <a:pt x="200350" y="276475"/>
                    <a:pt x="235706" y="270815"/>
                  </a:cubicBezTo>
                  <a:lnTo>
                    <a:pt x="322697" y="251635"/>
                  </a:lnTo>
                  <a:lnTo>
                    <a:pt x="324165" y="249018"/>
                  </a:lnTo>
                  <a:lnTo>
                    <a:pt x="327166" y="250650"/>
                  </a:lnTo>
                  <a:lnTo>
                    <a:pt x="340424" y="247727"/>
                  </a:lnTo>
                  <a:cubicBezTo>
                    <a:pt x="409157" y="229400"/>
                    <a:pt x="477890" y="204604"/>
                    <a:pt x="538706" y="167950"/>
                  </a:cubicBezTo>
                  <a:lnTo>
                    <a:pt x="565319" y="150887"/>
                  </a:lnTo>
                  <a:lnTo>
                    <a:pt x="568638" y="145183"/>
                  </a:lnTo>
                  <a:lnTo>
                    <a:pt x="571790" y="146738"/>
                  </a:lnTo>
                  <a:lnTo>
                    <a:pt x="574647" y="144906"/>
                  </a:lnTo>
                  <a:cubicBezTo>
                    <a:pt x="586387" y="136057"/>
                    <a:pt x="597003" y="125906"/>
                    <a:pt x="603840" y="114047"/>
                  </a:cubicBezTo>
                  <a:cubicBezTo>
                    <a:pt x="610497" y="102907"/>
                    <a:pt x="611847" y="91947"/>
                    <a:pt x="610452" y="80852"/>
                  </a:cubicBezTo>
                  <a:lnTo>
                    <a:pt x="610298" y="80318"/>
                  </a:lnTo>
                  <a:close/>
                  <a:moveTo>
                    <a:pt x="364979" y="77423"/>
                  </a:moveTo>
                  <a:cubicBezTo>
                    <a:pt x="393461" y="74147"/>
                    <a:pt x="420865" y="76750"/>
                    <a:pt x="431826" y="95776"/>
                  </a:cubicBezTo>
                  <a:lnTo>
                    <a:pt x="431172" y="98078"/>
                  </a:lnTo>
                  <a:lnTo>
                    <a:pt x="425402" y="92590"/>
                  </a:lnTo>
                  <a:cubicBezTo>
                    <a:pt x="421674" y="92545"/>
                    <a:pt x="417990" y="94879"/>
                    <a:pt x="418170" y="99725"/>
                  </a:cubicBezTo>
                  <a:lnTo>
                    <a:pt x="416923" y="102172"/>
                  </a:lnTo>
                  <a:lnTo>
                    <a:pt x="403392" y="93429"/>
                  </a:lnTo>
                  <a:cubicBezTo>
                    <a:pt x="350930" y="79280"/>
                    <a:pt x="202265" y="129341"/>
                    <a:pt x="210441" y="158239"/>
                  </a:cubicBezTo>
                  <a:cubicBezTo>
                    <a:pt x="217988" y="186509"/>
                    <a:pt x="371370" y="155137"/>
                    <a:pt x="409598" y="116551"/>
                  </a:cubicBezTo>
                  <a:lnTo>
                    <a:pt x="416923" y="102172"/>
                  </a:lnTo>
                  <a:lnTo>
                    <a:pt x="419248" y="103674"/>
                  </a:lnTo>
                  <a:cubicBezTo>
                    <a:pt x="421404" y="107802"/>
                    <a:pt x="425717" y="107981"/>
                    <a:pt x="428906" y="106052"/>
                  </a:cubicBezTo>
                  <a:lnTo>
                    <a:pt x="431172" y="98078"/>
                  </a:lnTo>
                  <a:lnTo>
                    <a:pt x="432905" y="99725"/>
                  </a:lnTo>
                  <a:cubicBezTo>
                    <a:pt x="433264" y="146034"/>
                    <a:pt x="336228" y="166855"/>
                    <a:pt x="304242" y="174034"/>
                  </a:cubicBezTo>
                  <a:cubicBezTo>
                    <a:pt x="281960" y="179060"/>
                    <a:pt x="198581" y="200240"/>
                    <a:pt x="188878" y="163983"/>
                  </a:cubicBezTo>
                  <a:cubicBezTo>
                    <a:pt x="178096" y="125931"/>
                    <a:pt x="269381" y="101161"/>
                    <a:pt x="291664" y="94340"/>
                  </a:cubicBezTo>
                  <a:cubicBezTo>
                    <a:pt x="306938" y="89853"/>
                    <a:pt x="336498" y="80699"/>
                    <a:pt x="364979" y="77423"/>
                  </a:cubicBezTo>
                  <a:close/>
                  <a:moveTo>
                    <a:pt x="397620" y="50360"/>
                  </a:moveTo>
                  <a:cubicBezTo>
                    <a:pt x="442369" y="45057"/>
                    <a:pt x="485501" y="48383"/>
                    <a:pt x="498800" y="77141"/>
                  </a:cubicBezTo>
                  <a:lnTo>
                    <a:pt x="498079" y="79456"/>
                  </a:lnTo>
                  <a:lnTo>
                    <a:pt x="491836" y="73771"/>
                  </a:lnTo>
                  <a:cubicBezTo>
                    <a:pt x="488107" y="73726"/>
                    <a:pt x="484603" y="76063"/>
                    <a:pt x="485142" y="80736"/>
                  </a:cubicBezTo>
                  <a:lnTo>
                    <a:pt x="484528" y="83303"/>
                  </a:lnTo>
                  <a:lnTo>
                    <a:pt x="473216" y="71528"/>
                  </a:lnTo>
                  <a:cubicBezTo>
                    <a:pt x="433411" y="48910"/>
                    <a:pt x="328249" y="79343"/>
                    <a:pt x="299314" y="87207"/>
                  </a:cubicBezTo>
                  <a:cubicBezTo>
                    <a:pt x="271638" y="94756"/>
                    <a:pt x="130381" y="133580"/>
                    <a:pt x="142242" y="176358"/>
                  </a:cubicBezTo>
                  <a:cubicBezTo>
                    <a:pt x="153744" y="219137"/>
                    <a:pt x="295001" y="181032"/>
                    <a:pt x="322678" y="173482"/>
                  </a:cubicBezTo>
                  <a:cubicBezTo>
                    <a:pt x="351298" y="165619"/>
                    <a:pt x="457797" y="138764"/>
                    <a:pt x="480844" y="98699"/>
                  </a:cubicBezTo>
                  <a:lnTo>
                    <a:pt x="484528" y="83303"/>
                  </a:lnTo>
                  <a:lnTo>
                    <a:pt x="485861" y="84690"/>
                  </a:lnTo>
                  <a:cubicBezTo>
                    <a:pt x="488017" y="89184"/>
                    <a:pt x="492330" y="89453"/>
                    <a:pt x="495565" y="87521"/>
                  </a:cubicBezTo>
                  <a:lnTo>
                    <a:pt x="498079" y="79456"/>
                  </a:lnTo>
                  <a:lnTo>
                    <a:pt x="499879" y="81095"/>
                  </a:lnTo>
                  <a:cubicBezTo>
                    <a:pt x="506348" y="146162"/>
                    <a:pt x="349995" y="182470"/>
                    <a:pt x="309019" y="192535"/>
                  </a:cubicBezTo>
                  <a:cubicBezTo>
                    <a:pt x="276311" y="200444"/>
                    <a:pt x="138288" y="236751"/>
                    <a:pt x="122473" y="181751"/>
                  </a:cubicBezTo>
                  <a:cubicBezTo>
                    <a:pt x="106658" y="124593"/>
                    <a:pt x="255104" y="84331"/>
                    <a:pt x="286734" y="75344"/>
                  </a:cubicBezTo>
                  <a:cubicBezTo>
                    <a:pt x="306503" y="69592"/>
                    <a:pt x="352870" y="55662"/>
                    <a:pt x="397620" y="50360"/>
                  </a:cubicBezTo>
                  <a:close/>
                  <a:moveTo>
                    <a:pt x="499070" y="27320"/>
                  </a:moveTo>
                  <a:cubicBezTo>
                    <a:pt x="525330" y="29477"/>
                    <a:pt x="559144" y="33789"/>
                    <a:pt x="570295" y="61103"/>
                  </a:cubicBezTo>
                  <a:cubicBezTo>
                    <a:pt x="569216" y="51759"/>
                    <a:pt x="554467" y="55712"/>
                    <a:pt x="555906" y="65056"/>
                  </a:cubicBezTo>
                  <a:cubicBezTo>
                    <a:pt x="542956" y="32711"/>
                    <a:pt x="469214" y="40618"/>
                    <a:pt x="443314" y="42415"/>
                  </a:cubicBezTo>
                  <a:cubicBezTo>
                    <a:pt x="390076" y="45649"/>
                    <a:pt x="336837" y="56790"/>
                    <a:pt x="285757" y="71166"/>
                  </a:cubicBezTo>
                  <a:cubicBezTo>
                    <a:pt x="235756" y="85182"/>
                    <a:pt x="186115" y="103151"/>
                    <a:pt x="140071" y="127589"/>
                  </a:cubicBezTo>
                  <a:cubicBezTo>
                    <a:pt x="121006" y="138011"/>
                    <a:pt x="58415" y="168200"/>
                    <a:pt x="66689" y="198029"/>
                  </a:cubicBezTo>
                  <a:cubicBezTo>
                    <a:pt x="74962" y="228936"/>
                    <a:pt x="150143" y="222467"/>
                    <a:pt x="172446" y="221029"/>
                  </a:cubicBezTo>
                  <a:cubicBezTo>
                    <a:pt x="224965" y="218514"/>
                    <a:pt x="277484" y="208092"/>
                    <a:pt x="328204" y="194076"/>
                  </a:cubicBezTo>
                  <a:cubicBezTo>
                    <a:pt x="378924" y="180419"/>
                    <a:pt x="429645" y="162809"/>
                    <a:pt x="476408" y="138371"/>
                  </a:cubicBezTo>
                  <a:cubicBezTo>
                    <a:pt x="498711" y="127230"/>
                    <a:pt x="560582" y="98119"/>
                    <a:pt x="555906" y="65056"/>
                  </a:cubicBezTo>
                  <a:cubicBezTo>
                    <a:pt x="559503" y="74041"/>
                    <a:pt x="573892" y="70087"/>
                    <a:pt x="570295" y="61103"/>
                  </a:cubicBezTo>
                  <a:cubicBezTo>
                    <a:pt x="574611" y="90572"/>
                    <a:pt x="547632" y="111057"/>
                    <a:pt x="526049" y="126511"/>
                  </a:cubicBezTo>
                  <a:cubicBezTo>
                    <a:pt x="469214" y="166403"/>
                    <a:pt x="398709" y="190482"/>
                    <a:pt x="332161" y="208451"/>
                  </a:cubicBezTo>
                  <a:cubicBezTo>
                    <a:pt x="265613" y="226780"/>
                    <a:pt x="192950" y="241514"/>
                    <a:pt x="123164" y="235764"/>
                  </a:cubicBezTo>
                  <a:cubicBezTo>
                    <a:pt x="100143" y="233967"/>
                    <a:pt x="59854" y="229655"/>
                    <a:pt x="52300" y="201623"/>
                  </a:cubicBezTo>
                  <a:cubicBezTo>
                    <a:pt x="44746" y="174309"/>
                    <a:pt x="77480" y="149871"/>
                    <a:pt x="96186" y="136574"/>
                  </a:cubicBezTo>
                  <a:cubicBezTo>
                    <a:pt x="153021" y="96323"/>
                    <a:pt x="223886" y="72603"/>
                    <a:pt x="290074" y="54634"/>
                  </a:cubicBezTo>
                  <a:cubicBezTo>
                    <a:pt x="356622" y="36305"/>
                    <a:pt x="429645" y="21211"/>
                    <a:pt x="499070" y="27320"/>
                  </a:cubicBezTo>
                  <a:close/>
                  <a:moveTo>
                    <a:pt x="504632" y="16941"/>
                  </a:moveTo>
                  <a:cubicBezTo>
                    <a:pt x="492078" y="17047"/>
                    <a:pt x="480761" y="17676"/>
                    <a:pt x="472481" y="18036"/>
                  </a:cubicBezTo>
                  <a:cubicBezTo>
                    <a:pt x="409483" y="20192"/>
                    <a:pt x="347205" y="32413"/>
                    <a:pt x="286727" y="48588"/>
                  </a:cubicBezTo>
                  <a:cubicBezTo>
                    <a:pt x="221930" y="66200"/>
                    <a:pt x="157852" y="89204"/>
                    <a:pt x="99534" y="122272"/>
                  </a:cubicBezTo>
                  <a:cubicBezTo>
                    <a:pt x="74695" y="136290"/>
                    <a:pt x="5577" y="172952"/>
                    <a:pt x="15657" y="210692"/>
                  </a:cubicBezTo>
                  <a:cubicBezTo>
                    <a:pt x="26456" y="249152"/>
                    <a:pt x="109973" y="244839"/>
                    <a:pt x="139132" y="244120"/>
                  </a:cubicBezTo>
                  <a:cubicBezTo>
                    <a:pt x="204290" y="241963"/>
                    <a:pt x="268728" y="229742"/>
                    <a:pt x="331366" y="212849"/>
                  </a:cubicBezTo>
                  <a:cubicBezTo>
                    <a:pt x="394004" y="195956"/>
                    <a:pt x="455922" y="173671"/>
                    <a:pt x="512800" y="142400"/>
                  </a:cubicBezTo>
                  <a:cubicBezTo>
                    <a:pt x="534129" y="130808"/>
                    <a:pt x="577733" y="108299"/>
                    <a:pt x="595316" y="80634"/>
                  </a:cubicBezTo>
                  <a:lnTo>
                    <a:pt x="602209" y="52397"/>
                  </a:lnTo>
                  <a:lnTo>
                    <a:pt x="601728" y="50737"/>
                  </a:lnTo>
                  <a:lnTo>
                    <a:pt x="580410" y="28903"/>
                  </a:lnTo>
                  <a:cubicBezTo>
                    <a:pt x="559801" y="18603"/>
                    <a:pt x="529742" y="16727"/>
                    <a:pt x="504632" y="16941"/>
                  </a:cubicBezTo>
                  <a:close/>
                  <a:moveTo>
                    <a:pt x="520629" y="334"/>
                  </a:moveTo>
                  <a:cubicBezTo>
                    <a:pt x="553096" y="1816"/>
                    <a:pt x="583791" y="8505"/>
                    <a:pt x="602500" y="25935"/>
                  </a:cubicBezTo>
                  <a:lnTo>
                    <a:pt x="613430" y="42109"/>
                  </a:lnTo>
                  <a:lnTo>
                    <a:pt x="614996" y="42895"/>
                  </a:lnTo>
                  <a:lnTo>
                    <a:pt x="615647" y="45390"/>
                  </a:lnTo>
                  <a:lnTo>
                    <a:pt x="616836" y="47150"/>
                  </a:lnTo>
                  <a:lnTo>
                    <a:pt x="615975" y="46648"/>
                  </a:lnTo>
                  <a:lnTo>
                    <a:pt x="616345" y="48066"/>
                  </a:lnTo>
                  <a:lnTo>
                    <a:pt x="616836" y="47150"/>
                  </a:lnTo>
                  <a:lnTo>
                    <a:pt x="616714" y="49478"/>
                  </a:lnTo>
                  <a:lnTo>
                    <a:pt x="623868" y="76893"/>
                  </a:lnTo>
                  <a:cubicBezTo>
                    <a:pt x="625774" y="92247"/>
                    <a:pt x="623759" y="105466"/>
                    <a:pt x="617252" y="118047"/>
                  </a:cubicBezTo>
                  <a:lnTo>
                    <a:pt x="605379" y="134758"/>
                  </a:lnTo>
                  <a:lnTo>
                    <a:pt x="811658" y="732979"/>
                  </a:lnTo>
                  <a:cubicBezTo>
                    <a:pt x="812737" y="735858"/>
                    <a:pt x="810939" y="740176"/>
                    <a:pt x="808062" y="741256"/>
                  </a:cubicBezTo>
                  <a:cubicBezTo>
                    <a:pt x="799073" y="745935"/>
                    <a:pt x="789725" y="750613"/>
                    <a:pt x="780735" y="754932"/>
                  </a:cubicBezTo>
                  <a:cubicBezTo>
                    <a:pt x="776061" y="757451"/>
                    <a:pt x="771027" y="755292"/>
                    <a:pt x="769589" y="750613"/>
                  </a:cubicBezTo>
                  <a:lnTo>
                    <a:pt x="567753" y="166056"/>
                  </a:lnTo>
                  <a:lnTo>
                    <a:pt x="529496" y="191707"/>
                  </a:lnTo>
                  <a:cubicBezTo>
                    <a:pt x="500769" y="207937"/>
                    <a:pt x="469942" y="221425"/>
                    <a:pt x="438571" y="232911"/>
                  </a:cubicBezTo>
                  <a:lnTo>
                    <a:pt x="362466" y="256497"/>
                  </a:lnTo>
                  <a:lnTo>
                    <a:pt x="371337" y="288684"/>
                  </a:lnTo>
                  <a:lnTo>
                    <a:pt x="384074" y="287272"/>
                  </a:lnTo>
                  <a:cubicBezTo>
                    <a:pt x="389809" y="287158"/>
                    <a:pt x="395343" y="287736"/>
                    <a:pt x="399779" y="289544"/>
                  </a:cubicBezTo>
                  <a:lnTo>
                    <a:pt x="408117" y="298367"/>
                  </a:lnTo>
                  <a:lnTo>
                    <a:pt x="408967" y="298832"/>
                  </a:lnTo>
                  <a:cubicBezTo>
                    <a:pt x="416131" y="325397"/>
                    <a:pt x="423653" y="352321"/>
                    <a:pt x="430817" y="378885"/>
                  </a:cubicBezTo>
                  <a:cubicBezTo>
                    <a:pt x="432250" y="386065"/>
                    <a:pt x="433325" y="389296"/>
                    <a:pt x="427952" y="394681"/>
                  </a:cubicBezTo>
                  <a:lnTo>
                    <a:pt x="424023" y="397246"/>
                  </a:lnTo>
                  <a:lnTo>
                    <a:pt x="424086" y="397280"/>
                  </a:lnTo>
                  <a:cubicBezTo>
                    <a:pt x="441043" y="459898"/>
                    <a:pt x="458361" y="522515"/>
                    <a:pt x="475679" y="585492"/>
                  </a:cubicBezTo>
                  <a:cubicBezTo>
                    <a:pt x="482174" y="609784"/>
                    <a:pt x="491374" y="635424"/>
                    <a:pt x="499537" y="661290"/>
                  </a:cubicBezTo>
                  <a:lnTo>
                    <a:pt x="501719" y="670837"/>
                  </a:lnTo>
                  <a:lnTo>
                    <a:pt x="504517" y="670097"/>
                  </a:lnTo>
                  <a:cubicBezTo>
                    <a:pt x="508481" y="669016"/>
                    <a:pt x="512084" y="671538"/>
                    <a:pt x="513526" y="675141"/>
                  </a:cubicBezTo>
                  <a:lnTo>
                    <a:pt x="516010" y="682871"/>
                  </a:lnTo>
                  <a:lnTo>
                    <a:pt x="507400" y="692076"/>
                  </a:lnTo>
                  <a:lnTo>
                    <a:pt x="520012" y="695319"/>
                  </a:lnTo>
                  <a:lnTo>
                    <a:pt x="516010" y="682871"/>
                  </a:lnTo>
                  <a:lnTo>
                    <a:pt x="554246" y="641992"/>
                  </a:lnTo>
                  <a:cubicBezTo>
                    <a:pt x="556768" y="638749"/>
                    <a:pt x="561813" y="638749"/>
                    <a:pt x="564696" y="641632"/>
                  </a:cubicBezTo>
                  <a:lnTo>
                    <a:pt x="566899" y="643654"/>
                  </a:lnTo>
                  <a:lnTo>
                    <a:pt x="588496" y="619320"/>
                  </a:lnTo>
                  <a:cubicBezTo>
                    <a:pt x="598519" y="608779"/>
                    <a:pt x="605678" y="604054"/>
                    <a:pt x="621071" y="602600"/>
                  </a:cubicBezTo>
                  <a:cubicBezTo>
                    <a:pt x="626082" y="602236"/>
                    <a:pt x="628588" y="608052"/>
                    <a:pt x="628230" y="612050"/>
                  </a:cubicBezTo>
                  <a:cubicBezTo>
                    <a:pt x="627156" y="618230"/>
                    <a:pt x="627156" y="623319"/>
                    <a:pt x="623577" y="628044"/>
                  </a:cubicBezTo>
                  <a:cubicBezTo>
                    <a:pt x="619997" y="632770"/>
                    <a:pt x="614985" y="637132"/>
                    <a:pt x="610690" y="641494"/>
                  </a:cubicBezTo>
                  <a:lnTo>
                    <a:pt x="588411" y="665835"/>
                  </a:lnTo>
                  <a:lnTo>
                    <a:pt x="594966" y="674060"/>
                  </a:lnTo>
                  <a:cubicBezTo>
                    <a:pt x="600011" y="684870"/>
                    <a:pt x="587398" y="690995"/>
                    <a:pt x="580552" y="698202"/>
                  </a:cubicBezTo>
                  <a:lnTo>
                    <a:pt x="558868" y="721171"/>
                  </a:lnTo>
                  <a:lnTo>
                    <a:pt x="566076" y="720550"/>
                  </a:lnTo>
                  <a:cubicBezTo>
                    <a:pt x="612886" y="718977"/>
                    <a:pt x="665493" y="726706"/>
                    <a:pt x="668569" y="770367"/>
                  </a:cubicBezTo>
                  <a:cubicBezTo>
                    <a:pt x="672896" y="832943"/>
                    <a:pt x="564733" y="869984"/>
                    <a:pt x="520026" y="882931"/>
                  </a:cubicBezTo>
                  <a:cubicBezTo>
                    <a:pt x="473516" y="896597"/>
                    <a:pt x="349490" y="925727"/>
                    <a:pt x="318483" y="866028"/>
                  </a:cubicBezTo>
                  <a:cubicBezTo>
                    <a:pt x="296581" y="823143"/>
                    <a:pt x="348701" y="787135"/>
                    <a:pt x="391493" y="765591"/>
                  </a:cubicBezTo>
                  <a:lnTo>
                    <a:pt x="424559" y="750735"/>
                  </a:lnTo>
                  <a:lnTo>
                    <a:pt x="399552" y="669342"/>
                  </a:lnTo>
                  <a:cubicBezTo>
                    <a:pt x="392065" y="638573"/>
                    <a:pt x="385481" y="607444"/>
                    <a:pt x="377543" y="577935"/>
                  </a:cubicBezTo>
                  <a:lnTo>
                    <a:pt x="334724" y="421812"/>
                  </a:lnTo>
                  <a:lnTo>
                    <a:pt x="327956" y="420090"/>
                  </a:lnTo>
                  <a:cubicBezTo>
                    <a:pt x="323333" y="417386"/>
                    <a:pt x="319684" y="413168"/>
                    <a:pt x="317624" y="406886"/>
                  </a:cubicBezTo>
                  <a:lnTo>
                    <a:pt x="297076" y="331844"/>
                  </a:lnTo>
                  <a:lnTo>
                    <a:pt x="297056" y="331829"/>
                  </a:lnTo>
                  <a:lnTo>
                    <a:pt x="297064" y="331800"/>
                  </a:lnTo>
                  <a:lnTo>
                    <a:pt x="296490" y="329705"/>
                  </a:lnTo>
                  <a:lnTo>
                    <a:pt x="296863" y="329064"/>
                  </a:lnTo>
                  <a:lnTo>
                    <a:pt x="295981" y="328203"/>
                  </a:lnTo>
                  <a:cubicBezTo>
                    <a:pt x="295981" y="316780"/>
                    <a:pt x="306555" y="308621"/>
                    <a:pt x="319147" y="302865"/>
                  </a:cubicBezTo>
                  <a:lnTo>
                    <a:pt x="330244" y="298880"/>
                  </a:lnTo>
                  <a:lnTo>
                    <a:pt x="321649" y="267379"/>
                  </a:lnTo>
                  <a:lnTo>
                    <a:pt x="248069" y="284462"/>
                  </a:lnTo>
                  <a:cubicBezTo>
                    <a:pt x="215079" y="290400"/>
                    <a:pt x="181520" y="294342"/>
                    <a:pt x="148340" y="294847"/>
                  </a:cubicBezTo>
                  <a:lnTo>
                    <a:pt x="104598" y="292180"/>
                  </a:lnTo>
                  <a:lnTo>
                    <a:pt x="225872" y="897981"/>
                  </a:lnTo>
                  <a:cubicBezTo>
                    <a:pt x="226949" y="903017"/>
                    <a:pt x="223718" y="906974"/>
                    <a:pt x="218692" y="907334"/>
                  </a:cubicBezTo>
                  <a:cubicBezTo>
                    <a:pt x="208281" y="908053"/>
                    <a:pt x="198229" y="908413"/>
                    <a:pt x="187818" y="909492"/>
                  </a:cubicBezTo>
                  <a:cubicBezTo>
                    <a:pt x="184946" y="909851"/>
                    <a:pt x="181356" y="906974"/>
                    <a:pt x="180638" y="904096"/>
                  </a:cubicBezTo>
                  <a:lnTo>
                    <a:pt x="56793" y="284374"/>
                  </a:lnTo>
                  <a:lnTo>
                    <a:pt x="49188" y="282477"/>
                  </a:lnTo>
                  <a:cubicBezTo>
                    <a:pt x="21659" y="271377"/>
                    <a:pt x="10526" y="251230"/>
                    <a:pt x="0" y="214307"/>
                  </a:cubicBezTo>
                  <a:lnTo>
                    <a:pt x="4517" y="206462"/>
                  </a:lnTo>
                  <a:lnTo>
                    <a:pt x="3012" y="201212"/>
                  </a:lnTo>
                  <a:cubicBezTo>
                    <a:pt x="5127" y="181219"/>
                    <a:pt x="20876" y="159473"/>
                    <a:pt x="42656" y="142041"/>
                  </a:cubicBezTo>
                  <a:cubicBezTo>
                    <a:pt x="140572" y="62965"/>
                    <a:pt x="283487" y="25584"/>
                    <a:pt x="405523" y="9050"/>
                  </a:cubicBezTo>
                  <a:cubicBezTo>
                    <a:pt x="430903" y="5636"/>
                    <a:pt x="477341" y="-1643"/>
                    <a:pt x="520629" y="334"/>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7" name="Freeform 917">
              <a:extLst>
                <a:ext uri="{FF2B5EF4-FFF2-40B4-BE49-F238E27FC236}">
                  <a16:creationId xmlns:a16="http://schemas.microsoft.com/office/drawing/2014/main" id="{B518A1D1-F580-0146-90EE-E390C9BDA5D1}"/>
                </a:ext>
              </a:extLst>
            </p:cNvPr>
            <p:cNvSpPr>
              <a:spLocks/>
            </p:cNvSpPr>
            <p:nvPr/>
          </p:nvSpPr>
          <p:spPr bwMode="auto">
            <a:xfrm>
              <a:off x="7248128" y="4652963"/>
              <a:ext cx="1300606" cy="1296144"/>
            </a:xfrm>
            <a:custGeom>
              <a:avLst/>
              <a:gdLst/>
              <a:ahLst/>
              <a:cxnLst/>
              <a:rect l="0" t="0" r="r" b="b"/>
              <a:pathLst>
                <a:path w="2180255" h="2172774">
                  <a:moveTo>
                    <a:pt x="868249" y="1387570"/>
                  </a:moveTo>
                  <a:lnTo>
                    <a:pt x="864248" y="1395621"/>
                  </a:lnTo>
                  <a:cubicBezTo>
                    <a:pt x="849931" y="1414021"/>
                    <a:pt x="825533" y="1423095"/>
                    <a:pt x="801337" y="1416642"/>
                  </a:cubicBezTo>
                  <a:lnTo>
                    <a:pt x="788911" y="1410437"/>
                  </a:lnTo>
                  <a:lnTo>
                    <a:pt x="783411" y="1415882"/>
                  </a:lnTo>
                  <a:lnTo>
                    <a:pt x="594417" y="1605174"/>
                  </a:lnTo>
                  <a:lnTo>
                    <a:pt x="601855" y="1626680"/>
                  </a:lnTo>
                  <a:cubicBezTo>
                    <a:pt x="602953" y="1634415"/>
                    <a:pt x="602570" y="1642503"/>
                    <a:pt x="600498" y="1650568"/>
                  </a:cubicBezTo>
                  <a:cubicBezTo>
                    <a:pt x="598335" y="1658544"/>
                    <a:pt x="594641" y="1665713"/>
                    <a:pt x="589815" y="1671847"/>
                  </a:cubicBezTo>
                  <a:lnTo>
                    <a:pt x="573099" y="1686254"/>
                  </a:lnTo>
                  <a:lnTo>
                    <a:pt x="582428" y="1717084"/>
                  </a:lnTo>
                  <a:cubicBezTo>
                    <a:pt x="587646" y="1739527"/>
                    <a:pt x="592145" y="1762194"/>
                    <a:pt x="597722" y="1783243"/>
                  </a:cubicBezTo>
                  <a:lnTo>
                    <a:pt x="643043" y="1952161"/>
                  </a:lnTo>
                  <a:lnTo>
                    <a:pt x="662303" y="1953398"/>
                  </a:lnTo>
                  <a:cubicBezTo>
                    <a:pt x="686499" y="1959910"/>
                    <a:pt x="703235" y="1980259"/>
                    <a:pt x="706462" y="2003763"/>
                  </a:cubicBezTo>
                  <a:lnTo>
                    <a:pt x="705692" y="2016155"/>
                  </a:lnTo>
                  <a:lnTo>
                    <a:pt x="925197" y="2075044"/>
                  </a:lnTo>
                  <a:cubicBezTo>
                    <a:pt x="935588" y="2077878"/>
                    <a:pt x="948358" y="2082735"/>
                    <a:pt x="961779" y="2087567"/>
                  </a:cubicBezTo>
                  <a:lnTo>
                    <a:pt x="969113" y="2089808"/>
                  </a:lnTo>
                  <a:lnTo>
                    <a:pt x="976038" y="2075940"/>
                  </a:lnTo>
                  <a:cubicBezTo>
                    <a:pt x="990438" y="2057541"/>
                    <a:pt x="1014971" y="2048467"/>
                    <a:pt x="1038898" y="2054919"/>
                  </a:cubicBezTo>
                  <a:lnTo>
                    <a:pt x="1056818" y="2063804"/>
                  </a:lnTo>
                  <a:lnTo>
                    <a:pt x="1081018" y="2039424"/>
                  </a:lnTo>
                  <a:lnTo>
                    <a:pt x="1252082" y="1868387"/>
                  </a:lnTo>
                  <a:lnTo>
                    <a:pt x="1247642" y="1863299"/>
                  </a:lnTo>
                  <a:cubicBezTo>
                    <a:pt x="1239935" y="1849991"/>
                    <a:pt x="1237336" y="1833770"/>
                    <a:pt x="1241637" y="1817819"/>
                  </a:cubicBezTo>
                  <a:cubicBezTo>
                    <a:pt x="1245939" y="1801867"/>
                    <a:pt x="1256335" y="1789141"/>
                    <a:pt x="1269643" y="1781479"/>
                  </a:cubicBezTo>
                  <a:lnTo>
                    <a:pt x="1271170" y="1780955"/>
                  </a:lnTo>
                  <a:lnTo>
                    <a:pt x="1238637" y="1659830"/>
                  </a:lnTo>
                  <a:lnTo>
                    <a:pt x="1201163" y="1519672"/>
                  </a:lnTo>
                  <a:lnTo>
                    <a:pt x="1178404" y="1518242"/>
                  </a:lnTo>
                  <a:cubicBezTo>
                    <a:pt x="1153985" y="1511790"/>
                    <a:pt x="1137096" y="1491626"/>
                    <a:pt x="1133840" y="1468488"/>
                  </a:cubicBezTo>
                  <a:lnTo>
                    <a:pt x="1134468" y="1458650"/>
                  </a:lnTo>
                  <a:lnTo>
                    <a:pt x="1014666" y="1426539"/>
                  </a:lnTo>
                  <a:lnTo>
                    <a:pt x="868249" y="1387570"/>
                  </a:lnTo>
                  <a:close/>
                  <a:moveTo>
                    <a:pt x="1524022" y="1210721"/>
                  </a:moveTo>
                  <a:lnTo>
                    <a:pt x="1516660" y="1225607"/>
                  </a:lnTo>
                  <a:cubicBezTo>
                    <a:pt x="1502260" y="1244158"/>
                    <a:pt x="1477727" y="1253232"/>
                    <a:pt x="1453800" y="1246779"/>
                  </a:cubicBezTo>
                  <a:lnTo>
                    <a:pt x="1436444" y="1238115"/>
                  </a:lnTo>
                  <a:lnTo>
                    <a:pt x="1436118" y="1238442"/>
                  </a:lnTo>
                  <a:lnTo>
                    <a:pt x="1245436" y="1429181"/>
                  </a:lnTo>
                  <a:lnTo>
                    <a:pt x="1246370" y="1430238"/>
                  </a:lnTo>
                  <a:cubicBezTo>
                    <a:pt x="1254193" y="1443502"/>
                    <a:pt x="1256906" y="1459633"/>
                    <a:pt x="1252565" y="1475585"/>
                  </a:cubicBezTo>
                  <a:cubicBezTo>
                    <a:pt x="1250304" y="1483650"/>
                    <a:pt x="1246551" y="1490887"/>
                    <a:pt x="1241690" y="1497070"/>
                  </a:cubicBezTo>
                  <a:lnTo>
                    <a:pt x="1227829" y="1509067"/>
                  </a:lnTo>
                  <a:lnTo>
                    <a:pt x="1232871" y="1532005"/>
                  </a:lnTo>
                  <a:lnTo>
                    <a:pt x="1235182" y="1539508"/>
                  </a:lnTo>
                  <a:cubicBezTo>
                    <a:pt x="1240443" y="1561996"/>
                    <a:pt x="1244939" y="1584754"/>
                    <a:pt x="1250514" y="1605803"/>
                  </a:cubicBezTo>
                  <a:lnTo>
                    <a:pt x="1295697" y="1774286"/>
                  </a:lnTo>
                  <a:lnTo>
                    <a:pt x="1315123" y="1775519"/>
                  </a:lnTo>
                  <a:cubicBezTo>
                    <a:pt x="1339320" y="1781972"/>
                    <a:pt x="1355854" y="1802136"/>
                    <a:pt x="1359131" y="1825274"/>
                  </a:cubicBezTo>
                  <a:lnTo>
                    <a:pt x="1358363" y="1838773"/>
                  </a:lnTo>
                  <a:lnTo>
                    <a:pt x="1577838" y="1897604"/>
                  </a:lnTo>
                  <a:cubicBezTo>
                    <a:pt x="1588225" y="1900303"/>
                    <a:pt x="1600938" y="1905076"/>
                    <a:pt x="1614289" y="1909874"/>
                  </a:cubicBezTo>
                  <a:lnTo>
                    <a:pt x="1621511" y="1912101"/>
                  </a:lnTo>
                  <a:lnTo>
                    <a:pt x="1628450" y="1898135"/>
                  </a:lnTo>
                  <a:cubicBezTo>
                    <a:pt x="1642767" y="1879718"/>
                    <a:pt x="1667165" y="1870577"/>
                    <a:pt x="1691361" y="1876761"/>
                  </a:cubicBezTo>
                  <a:lnTo>
                    <a:pt x="1709231" y="1885811"/>
                  </a:lnTo>
                  <a:lnTo>
                    <a:pt x="1733227" y="1861624"/>
                  </a:lnTo>
                  <a:lnTo>
                    <a:pt x="1901481" y="1693620"/>
                  </a:lnTo>
                  <a:lnTo>
                    <a:pt x="1898651" y="1690397"/>
                  </a:lnTo>
                  <a:cubicBezTo>
                    <a:pt x="1890899" y="1677133"/>
                    <a:pt x="1888211" y="1660913"/>
                    <a:pt x="1892512" y="1644782"/>
                  </a:cubicBezTo>
                  <a:cubicBezTo>
                    <a:pt x="1896814" y="1628830"/>
                    <a:pt x="1907210" y="1616104"/>
                    <a:pt x="1920518" y="1608442"/>
                  </a:cubicBezTo>
                  <a:lnTo>
                    <a:pt x="1924531" y="1607064"/>
                  </a:lnTo>
                  <a:lnTo>
                    <a:pt x="1891134" y="1482030"/>
                  </a:lnTo>
                  <a:lnTo>
                    <a:pt x="1853978" y="1344613"/>
                  </a:lnTo>
                  <a:lnTo>
                    <a:pt x="1838333" y="1343617"/>
                  </a:lnTo>
                  <a:cubicBezTo>
                    <a:pt x="1814137" y="1337165"/>
                    <a:pt x="1797401" y="1317203"/>
                    <a:pt x="1794174" y="1294014"/>
                  </a:cubicBezTo>
                  <a:lnTo>
                    <a:pt x="1794843" y="1283365"/>
                  </a:lnTo>
                  <a:lnTo>
                    <a:pt x="1666913" y="1249075"/>
                  </a:lnTo>
                  <a:lnTo>
                    <a:pt x="1524022" y="1210721"/>
                  </a:lnTo>
                  <a:close/>
                  <a:moveTo>
                    <a:pt x="390522" y="909698"/>
                  </a:moveTo>
                  <a:lnTo>
                    <a:pt x="386562" y="917783"/>
                  </a:lnTo>
                  <a:cubicBezTo>
                    <a:pt x="372296" y="936183"/>
                    <a:pt x="347696" y="945257"/>
                    <a:pt x="323499" y="938804"/>
                  </a:cubicBezTo>
                  <a:lnTo>
                    <a:pt x="310238" y="932183"/>
                  </a:lnTo>
                  <a:lnTo>
                    <a:pt x="302758" y="939665"/>
                  </a:lnTo>
                  <a:lnTo>
                    <a:pt x="111798" y="1130350"/>
                  </a:lnTo>
                  <a:lnTo>
                    <a:pt x="113030" y="1131744"/>
                  </a:lnTo>
                  <a:cubicBezTo>
                    <a:pt x="120808" y="1145052"/>
                    <a:pt x="123431" y="1161362"/>
                    <a:pt x="119090" y="1177493"/>
                  </a:cubicBezTo>
                  <a:cubicBezTo>
                    <a:pt x="116829" y="1185469"/>
                    <a:pt x="113075" y="1192638"/>
                    <a:pt x="108209" y="1198771"/>
                  </a:cubicBezTo>
                  <a:lnTo>
                    <a:pt x="92768" y="1212013"/>
                  </a:lnTo>
                  <a:lnTo>
                    <a:pt x="101595" y="1240869"/>
                  </a:lnTo>
                  <a:cubicBezTo>
                    <a:pt x="106813" y="1263367"/>
                    <a:pt x="111311" y="1286135"/>
                    <a:pt x="117069" y="1307193"/>
                  </a:cubicBezTo>
                  <a:lnTo>
                    <a:pt x="162296" y="1475840"/>
                  </a:lnTo>
                  <a:lnTo>
                    <a:pt x="181648" y="1477069"/>
                  </a:lnTo>
                  <a:cubicBezTo>
                    <a:pt x="205844" y="1483522"/>
                    <a:pt x="222379" y="1503685"/>
                    <a:pt x="225504" y="1526823"/>
                  </a:cubicBezTo>
                  <a:lnTo>
                    <a:pt x="224628" y="1540179"/>
                  </a:lnTo>
                  <a:lnTo>
                    <a:pt x="444544" y="1599129"/>
                  </a:lnTo>
                  <a:lnTo>
                    <a:pt x="487834" y="1613915"/>
                  </a:lnTo>
                  <a:lnTo>
                    <a:pt x="502940" y="1589533"/>
                  </a:lnTo>
                  <a:cubicBezTo>
                    <a:pt x="511600" y="1581965"/>
                    <a:pt x="522332" y="1577012"/>
                    <a:pt x="533862" y="1575374"/>
                  </a:cubicBezTo>
                  <a:cubicBezTo>
                    <a:pt x="541549" y="1574282"/>
                    <a:pt x="549590" y="1574663"/>
                    <a:pt x="557609" y="1576724"/>
                  </a:cubicBezTo>
                  <a:lnTo>
                    <a:pt x="576813" y="1586332"/>
                  </a:lnTo>
                  <a:lnTo>
                    <a:pt x="599646" y="1563492"/>
                  </a:lnTo>
                  <a:lnTo>
                    <a:pt x="769245" y="1393539"/>
                  </a:lnTo>
                  <a:lnTo>
                    <a:pt x="764997" y="1388637"/>
                  </a:lnTo>
                  <a:cubicBezTo>
                    <a:pt x="757335" y="1375329"/>
                    <a:pt x="754736" y="1359108"/>
                    <a:pt x="759037" y="1343156"/>
                  </a:cubicBezTo>
                  <a:cubicBezTo>
                    <a:pt x="763339" y="1327204"/>
                    <a:pt x="773645" y="1314479"/>
                    <a:pt x="786908" y="1306817"/>
                  </a:cubicBezTo>
                  <a:lnTo>
                    <a:pt x="789320" y="1305988"/>
                  </a:lnTo>
                  <a:lnTo>
                    <a:pt x="718011" y="1040215"/>
                  </a:lnTo>
                  <a:lnTo>
                    <a:pt x="699737" y="1039176"/>
                  </a:lnTo>
                  <a:cubicBezTo>
                    <a:pt x="675809" y="1032723"/>
                    <a:pt x="659140" y="1012559"/>
                    <a:pt x="655780" y="989421"/>
                  </a:cubicBezTo>
                  <a:lnTo>
                    <a:pt x="656252" y="980803"/>
                  </a:lnTo>
                  <a:lnTo>
                    <a:pt x="653514" y="980021"/>
                  </a:lnTo>
                  <a:lnTo>
                    <a:pt x="536613" y="948702"/>
                  </a:lnTo>
                  <a:lnTo>
                    <a:pt x="487570" y="935608"/>
                  </a:lnTo>
                  <a:lnTo>
                    <a:pt x="439146" y="923466"/>
                  </a:lnTo>
                  <a:lnTo>
                    <a:pt x="425694" y="919088"/>
                  </a:lnTo>
                  <a:lnTo>
                    <a:pt x="390522" y="909698"/>
                  </a:lnTo>
                  <a:close/>
                  <a:moveTo>
                    <a:pt x="1044767" y="734474"/>
                  </a:moveTo>
                  <a:lnTo>
                    <a:pt x="1038873" y="746333"/>
                  </a:lnTo>
                  <a:cubicBezTo>
                    <a:pt x="1024556" y="764733"/>
                    <a:pt x="1000158" y="773807"/>
                    <a:pt x="975962" y="767354"/>
                  </a:cubicBezTo>
                  <a:lnTo>
                    <a:pt x="958400" y="758587"/>
                  </a:lnTo>
                  <a:lnTo>
                    <a:pt x="953158" y="763780"/>
                  </a:lnTo>
                  <a:lnTo>
                    <a:pt x="766630" y="950364"/>
                  </a:lnTo>
                  <a:lnTo>
                    <a:pt x="767218" y="951037"/>
                  </a:lnTo>
                  <a:cubicBezTo>
                    <a:pt x="774925" y="964346"/>
                    <a:pt x="777524" y="980566"/>
                    <a:pt x="773223" y="996518"/>
                  </a:cubicBezTo>
                  <a:cubicBezTo>
                    <a:pt x="771072" y="1004584"/>
                    <a:pt x="767398" y="1011798"/>
                    <a:pt x="762597" y="1017953"/>
                  </a:cubicBezTo>
                  <a:lnTo>
                    <a:pt x="746402" y="1032009"/>
                  </a:lnTo>
                  <a:lnTo>
                    <a:pt x="752947" y="1062150"/>
                  </a:lnTo>
                  <a:lnTo>
                    <a:pt x="760302" y="1098513"/>
                  </a:lnTo>
                  <a:lnTo>
                    <a:pt x="761529" y="1103771"/>
                  </a:lnTo>
                  <a:lnTo>
                    <a:pt x="814051" y="1299692"/>
                  </a:lnTo>
                  <a:lnTo>
                    <a:pt x="832523" y="1300857"/>
                  </a:lnTo>
                  <a:cubicBezTo>
                    <a:pt x="856451" y="1307310"/>
                    <a:pt x="873120" y="1327473"/>
                    <a:pt x="876329" y="1350611"/>
                  </a:cubicBezTo>
                  <a:lnTo>
                    <a:pt x="875570" y="1362570"/>
                  </a:lnTo>
                  <a:lnTo>
                    <a:pt x="1140901" y="1433668"/>
                  </a:lnTo>
                  <a:lnTo>
                    <a:pt x="1146077" y="1423321"/>
                  </a:lnTo>
                  <a:cubicBezTo>
                    <a:pt x="1160610" y="1404854"/>
                    <a:pt x="1185368" y="1395915"/>
                    <a:pt x="1209516" y="1402099"/>
                  </a:cubicBezTo>
                  <a:lnTo>
                    <a:pt x="1227070" y="1410885"/>
                  </a:lnTo>
                  <a:lnTo>
                    <a:pt x="1250627" y="1387320"/>
                  </a:lnTo>
                  <a:lnTo>
                    <a:pt x="1418071" y="1219528"/>
                  </a:lnTo>
                  <a:lnTo>
                    <a:pt x="1417415" y="1218774"/>
                  </a:lnTo>
                  <a:cubicBezTo>
                    <a:pt x="1409708" y="1205466"/>
                    <a:pt x="1407020" y="1189245"/>
                    <a:pt x="1411142" y="1173293"/>
                  </a:cubicBezTo>
                  <a:cubicBezTo>
                    <a:pt x="1415444" y="1157341"/>
                    <a:pt x="1425839" y="1144616"/>
                    <a:pt x="1439147" y="1136954"/>
                  </a:cubicBezTo>
                  <a:lnTo>
                    <a:pt x="1442591" y="1135772"/>
                  </a:lnTo>
                  <a:lnTo>
                    <a:pt x="1408534" y="1007367"/>
                  </a:lnTo>
                  <a:lnTo>
                    <a:pt x="1371584" y="870372"/>
                  </a:lnTo>
                  <a:lnTo>
                    <a:pt x="1352667" y="869313"/>
                  </a:lnTo>
                  <a:cubicBezTo>
                    <a:pt x="1328520" y="862860"/>
                    <a:pt x="1311698" y="842696"/>
                    <a:pt x="1308459" y="819559"/>
                  </a:cubicBezTo>
                  <a:lnTo>
                    <a:pt x="1309358" y="805535"/>
                  </a:lnTo>
                  <a:lnTo>
                    <a:pt x="1284845" y="798551"/>
                  </a:lnTo>
                  <a:lnTo>
                    <a:pt x="1187344" y="772489"/>
                  </a:lnTo>
                  <a:lnTo>
                    <a:pt x="1160433" y="765314"/>
                  </a:lnTo>
                  <a:lnTo>
                    <a:pt x="1089483" y="747589"/>
                  </a:lnTo>
                  <a:lnTo>
                    <a:pt x="1070677" y="741382"/>
                  </a:lnTo>
                  <a:lnTo>
                    <a:pt x="1044767" y="734474"/>
                  </a:lnTo>
                  <a:close/>
                  <a:moveTo>
                    <a:pt x="1697498" y="555092"/>
                  </a:moveTo>
                  <a:lnTo>
                    <a:pt x="1687930" y="574303"/>
                  </a:lnTo>
                  <a:cubicBezTo>
                    <a:pt x="1673398" y="592973"/>
                    <a:pt x="1648640" y="602334"/>
                    <a:pt x="1624492" y="595822"/>
                  </a:cubicBezTo>
                  <a:lnTo>
                    <a:pt x="1605517" y="586232"/>
                  </a:lnTo>
                  <a:lnTo>
                    <a:pt x="1416121" y="775684"/>
                  </a:lnTo>
                  <a:lnTo>
                    <a:pt x="1420950" y="781175"/>
                  </a:lnTo>
                  <a:cubicBezTo>
                    <a:pt x="1428727" y="794483"/>
                    <a:pt x="1431350" y="810703"/>
                    <a:pt x="1426828" y="826655"/>
                  </a:cubicBezTo>
                  <a:cubicBezTo>
                    <a:pt x="1424658" y="834721"/>
                    <a:pt x="1420972" y="841935"/>
                    <a:pt x="1416156" y="848090"/>
                  </a:cubicBezTo>
                  <a:lnTo>
                    <a:pt x="1398726" y="863153"/>
                  </a:lnTo>
                  <a:lnTo>
                    <a:pt x="1402006" y="878784"/>
                  </a:lnTo>
                  <a:lnTo>
                    <a:pt x="1404573" y="887172"/>
                  </a:lnTo>
                  <a:cubicBezTo>
                    <a:pt x="1409791" y="909625"/>
                    <a:pt x="1414289" y="932303"/>
                    <a:pt x="1420047" y="953181"/>
                  </a:cubicBezTo>
                  <a:lnTo>
                    <a:pt x="1467154" y="1129885"/>
                  </a:lnTo>
                  <a:lnTo>
                    <a:pt x="1484628" y="1130994"/>
                  </a:lnTo>
                  <a:cubicBezTo>
                    <a:pt x="1508824" y="1137178"/>
                    <a:pt x="1525560" y="1157274"/>
                    <a:pt x="1528787" y="1180396"/>
                  </a:cubicBezTo>
                  <a:lnTo>
                    <a:pt x="1528477" y="1185290"/>
                  </a:lnTo>
                  <a:lnTo>
                    <a:pt x="1801506" y="1258399"/>
                  </a:lnTo>
                  <a:lnTo>
                    <a:pt x="1806250" y="1248853"/>
                  </a:lnTo>
                  <a:cubicBezTo>
                    <a:pt x="1820567" y="1230453"/>
                    <a:pt x="1844965" y="1221380"/>
                    <a:pt x="1869161" y="1227832"/>
                  </a:cubicBezTo>
                  <a:lnTo>
                    <a:pt x="1879724" y="1233106"/>
                  </a:lnTo>
                  <a:lnTo>
                    <a:pt x="1903343" y="1209839"/>
                  </a:lnTo>
                  <a:lnTo>
                    <a:pt x="2071480" y="1041351"/>
                  </a:lnTo>
                  <a:lnTo>
                    <a:pt x="2068380" y="1037799"/>
                  </a:lnTo>
                  <a:cubicBezTo>
                    <a:pt x="2060673" y="1024491"/>
                    <a:pt x="2058074" y="1008270"/>
                    <a:pt x="2062375" y="992318"/>
                  </a:cubicBezTo>
                  <a:cubicBezTo>
                    <a:pt x="2066856" y="976367"/>
                    <a:pt x="2077252" y="963641"/>
                    <a:pt x="2090515" y="955934"/>
                  </a:cubicBezTo>
                  <a:lnTo>
                    <a:pt x="2094399" y="954576"/>
                  </a:lnTo>
                  <a:lnTo>
                    <a:pt x="2060962" y="829712"/>
                  </a:lnTo>
                  <a:lnTo>
                    <a:pt x="2024622" y="693731"/>
                  </a:lnTo>
                  <a:lnTo>
                    <a:pt x="2007837" y="692660"/>
                  </a:lnTo>
                  <a:cubicBezTo>
                    <a:pt x="1983909" y="686148"/>
                    <a:pt x="1967240" y="665799"/>
                    <a:pt x="1964031" y="642448"/>
                  </a:cubicBezTo>
                  <a:lnTo>
                    <a:pt x="1964898" y="628659"/>
                  </a:lnTo>
                  <a:lnTo>
                    <a:pt x="1875903" y="603246"/>
                  </a:lnTo>
                  <a:cubicBezTo>
                    <a:pt x="1831100" y="591952"/>
                    <a:pt x="1786027" y="581333"/>
                    <a:pt x="1741764" y="569454"/>
                  </a:cubicBezTo>
                  <a:lnTo>
                    <a:pt x="1697498" y="555092"/>
                  </a:lnTo>
                  <a:close/>
                  <a:moveTo>
                    <a:pt x="564725" y="254245"/>
                  </a:moveTo>
                  <a:lnTo>
                    <a:pt x="557763" y="268194"/>
                  </a:lnTo>
                  <a:cubicBezTo>
                    <a:pt x="543341" y="286694"/>
                    <a:pt x="518810" y="295970"/>
                    <a:pt x="495087" y="289517"/>
                  </a:cubicBezTo>
                  <a:lnTo>
                    <a:pt x="479795" y="281904"/>
                  </a:lnTo>
                  <a:lnTo>
                    <a:pt x="475796" y="285942"/>
                  </a:lnTo>
                  <a:lnTo>
                    <a:pt x="288089" y="473618"/>
                  </a:lnTo>
                  <a:lnTo>
                    <a:pt x="295304" y="494596"/>
                  </a:lnTo>
                  <a:cubicBezTo>
                    <a:pt x="296374" y="502303"/>
                    <a:pt x="295948" y="510346"/>
                    <a:pt x="293797" y="518322"/>
                  </a:cubicBezTo>
                  <a:cubicBezTo>
                    <a:pt x="289496" y="534453"/>
                    <a:pt x="279190" y="547268"/>
                    <a:pt x="265926" y="554975"/>
                  </a:cubicBezTo>
                  <a:lnTo>
                    <a:pt x="264850" y="555117"/>
                  </a:lnTo>
                  <a:lnTo>
                    <a:pt x="274588" y="587008"/>
                  </a:lnTo>
                  <a:cubicBezTo>
                    <a:pt x="279761" y="609496"/>
                    <a:pt x="284169" y="632254"/>
                    <a:pt x="289747" y="653302"/>
                  </a:cubicBezTo>
                  <a:lnTo>
                    <a:pt x="335941" y="825475"/>
                  </a:lnTo>
                  <a:lnTo>
                    <a:pt x="354686" y="823019"/>
                  </a:lnTo>
                  <a:cubicBezTo>
                    <a:pt x="378613" y="829472"/>
                    <a:pt x="395282" y="849635"/>
                    <a:pt x="398492" y="872773"/>
                  </a:cubicBezTo>
                  <a:lnTo>
                    <a:pt x="397640" y="886194"/>
                  </a:lnTo>
                  <a:lnTo>
                    <a:pt x="617222" y="945104"/>
                  </a:lnTo>
                  <a:lnTo>
                    <a:pt x="629700" y="949360"/>
                  </a:lnTo>
                  <a:lnTo>
                    <a:pt x="661058" y="957814"/>
                  </a:lnTo>
                  <a:lnTo>
                    <a:pt x="667856" y="944355"/>
                  </a:lnTo>
                  <a:cubicBezTo>
                    <a:pt x="682306" y="925855"/>
                    <a:pt x="706637" y="916580"/>
                    <a:pt x="730565" y="923032"/>
                  </a:cubicBezTo>
                  <a:lnTo>
                    <a:pt x="749678" y="932484"/>
                  </a:lnTo>
                  <a:lnTo>
                    <a:pt x="772683" y="909483"/>
                  </a:lnTo>
                  <a:lnTo>
                    <a:pt x="928678" y="753234"/>
                  </a:lnTo>
                  <a:lnTo>
                    <a:pt x="937247" y="743592"/>
                  </a:lnTo>
                  <a:lnTo>
                    <a:pt x="940205" y="740071"/>
                  </a:lnTo>
                  <a:lnTo>
                    <a:pt x="939577" y="739349"/>
                  </a:lnTo>
                  <a:cubicBezTo>
                    <a:pt x="931870" y="726041"/>
                    <a:pt x="929182" y="709820"/>
                    <a:pt x="933304" y="693868"/>
                  </a:cubicBezTo>
                  <a:cubicBezTo>
                    <a:pt x="937785" y="677737"/>
                    <a:pt x="948180" y="665012"/>
                    <a:pt x="961489" y="657394"/>
                  </a:cubicBezTo>
                  <a:lnTo>
                    <a:pt x="963744" y="657107"/>
                  </a:lnTo>
                  <a:lnTo>
                    <a:pt x="891302" y="387108"/>
                  </a:lnTo>
                  <a:lnTo>
                    <a:pt x="872912" y="389529"/>
                  </a:lnTo>
                  <a:cubicBezTo>
                    <a:pt x="848650" y="383077"/>
                    <a:pt x="832071" y="362913"/>
                    <a:pt x="828786" y="339775"/>
                  </a:cubicBezTo>
                  <a:lnTo>
                    <a:pt x="829506" y="327139"/>
                  </a:lnTo>
                  <a:lnTo>
                    <a:pt x="745378" y="303168"/>
                  </a:lnTo>
                  <a:cubicBezTo>
                    <a:pt x="700620" y="291879"/>
                    <a:pt x="655728" y="281265"/>
                    <a:pt x="611824" y="269391"/>
                  </a:cubicBezTo>
                  <a:lnTo>
                    <a:pt x="564725" y="254245"/>
                  </a:lnTo>
                  <a:close/>
                  <a:moveTo>
                    <a:pt x="1216608" y="78326"/>
                  </a:moveTo>
                  <a:lnTo>
                    <a:pt x="1207305" y="96744"/>
                  </a:lnTo>
                  <a:cubicBezTo>
                    <a:pt x="1192854" y="115245"/>
                    <a:pt x="1168523" y="124520"/>
                    <a:pt x="1144595" y="118068"/>
                  </a:cubicBezTo>
                  <a:lnTo>
                    <a:pt x="1126709" y="109222"/>
                  </a:lnTo>
                  <a:lnTo>
                    <a:pt x="1126196" y="109730"/>
                  </a:lnTo>
                  <a:lnTo>
                    <a:pt x="937645" y="298337"/>
                  </a:lnTo>
                  <a:lnTo>
                    <a:pt x="940306" y="301391"/>
                  </a:lnTo>
                  <a:cubicBezTo>
                    <a:pt x="948034" y="314699"/>
                    <a:pt x="950729" y="330920"/>
                    <a:pt x="946596" y="346872"/>
                  </a:cubicBezTo>
                  <a:cubicBezTo>
                    <a:pt x="944439" y="354937"/>
                    <a:pt x="940755" y="362174"/>
                    <a:pt x="935942" y="368357"/>
                  </a:cubicBezTo>
                  <a:lnTo>
                    <a:pt x="920178" y="382078"/>
                  </a:lnTo>
                  <a:lnTo>
                    <a:pt x="933901" y="447494"/>
                  </a:lnTo>
                  <a:lnTo>
                    <a:pt x="988968" y="653889"/>
                  </a:lnTo>
                  <a:lnTo>
                    <a:pt x="1007148" y="651569"/>
                  </a:lnTo>
                  <a:cubicBezTo>
                    <a:pt x="1031076" y="658022"/>
                    <a:pt x="1047745" y="678185"/>
                    <a:pt x="1050954" y="701323"/>
                  </a:cubicBezTo>
                  <a:lnTo>
                    <a:pt x="1050372" y="710501"/>
                  </a:lnTo>
                  <a:lnTo>
                    <a:pt x="1267916" y="768891"/>
                  </a:lnTo>
                  <a:lnTo>
                    <a:pt x="1284637" y="774561"/>
                  </a:lnTo>
                  <a:lnTo>
                    <a:pt x="1316373" y="783107"/>
                  </a:lnTo>
                  <a:lnTo>
                    <a:pt x="1320702" y="774492"/>
                  </a:lnTo>
                  <a:cubicBezTo>
                    <a:pt x="1335235" y="755992"/>
                    <a:pt x="1359993" y="746717"/>
                    <a:pt x="1384141" y="753169"/>
                  </a:cubicBezTo>
                  <a:lnTo>
                    <a:pt x="1397180" y="759606"/>
                  </a:lnTo>
                  <a:lnTo>
                    <a:pt x="1423665" y="732910"/>
                  </a:lnTo>
                  <a:lnTo>
                    <a:pt x="1579297" y="577232"/>
                  </a:lnTo>
                  <a:lnTo>
                    <a:pt x="1587815" y="567583"/>
                  </a:lnTo>
                  <a:lnTo>
                    <a:pt x="1587637" y="567378"/>
                  </a:lnTo>
                  <a:cubicBezTo>
                    <a:pt x="1579814" y="553948"/>
                    <a:pt x="1577101" y="537578"/>
                    <a:pt x="1581442" y="521299"/>
                  </a:cubicBezTo>
                  <a:cubicBezTo>
                    <a:pt x="1584833" y="509225"/>
                    <a:pt x="1591582" y="498983"/>
                    <a:pt x="1600392" y="491373"/>
                  </a:cubicBezTo>
                  <a:lnTo>
                    <a:pt x="1616262" y="484212"/>
                  </a:lnTo>
                  <a:lnTo>
                    <a:pt x="1581212" y="353317"/>
                  </a:lnTo>
                  <a:lnTo>
                    <a:pt x="1544835" y="217535"/>
                  </a:lnTo>
                  <a:lnTo>
                    <a:pt x="1528412" y="216492"/>
                  </a:lnTo>
                  <a:cubicBezTo>
                    <a:pt x="1504215" y="210040"/>
                    <a:pt x="1487681" y="190078"/>
                    <a:pt x="1484404" y="166889"/>
                  </a:cubicBezTo>
                  <a:lnTo>
                    <a:pt x="1485230" y="152278"/>
                  </a:lnTo>
                  <a:lnTo>
                    <a:pt x="1396463" y="126956"/>
                  </a:lnTo>
                  <a:cubicBezTo>
                    <a:pt x="1351726" y="115667"/>
                    <a:pt x="1306764" y="105053"/>
                    <a:pt x="1262521" y="93180"/>
                  </a:cubicBezTo>
                  <a:lnTo>
                    <a:pt x="1216608" y="78326"/>
                  </a:lnTo>
                  <a:close/>
                  <a:moveTo>
                    <a:pt x="1151692" y="624"/>
                  </a:moveTo>
                  <a:cubicBezTo>
                    <a:pt x="1159404" y="-496"/>
                    <a:pt x="1167447" y="-137"/>
                    <a:pt x="1175423" y="1924"/>
                  </a:cubicBezTo>
                  <a:cubicBezTo>
                    <a:pt x="1199351" y="8377"/>
                    <a:pt x="1216020" y="28540"/>
                    <a:pt x="1219381" y="51678"/>
                  </a:cubicBezTo>
                  <a:lnTo>
                    <a:pt x="1219109" y="56629"/>
                  </a:lnTo>
                  <a:lnTo>
                    <a:pt x="1492539" y="129609"/>
                  </a:lnTo>
                  <a:lnTo>
                    <a:pt x="1496531" y="121728"/>
                  </a:lnTo>
                  <a:cubicBezTo>
                    <a:pt x="1510981" y="103329"/>
                    <a:pt x="1535312" y="94255"/>
                    <a:pt x="1559240" y="100707"/>
                  </a:cubicBezTo>
                  <a:cubicBezTo>
                    <a:pt x="1591502" y="109311"/>
                    <a:pt x="1610501" y="141931"/>
                    <a:pt x="1601898" y="174193"/>
                  </a:cubicBezTo>
                  <a:cubicBezTo>
                    <a:pt x="1597596" y="190145"/>
                    <a:pt x="1587200" y="202870"/>
                    <a:pt x="1573892" y="210533"/>
                  </a:cubicBezTo>
                  <a:lnTo>
                    <a:pt x="1572234" y="211102"/>
                  </a:lnTo>
                  <a:lnTo>
                    <a:pt x="1576845" y="232153"/>
                  </a:lnTo>
                  <a:cubicBezTo>
                    <a:pt x="1579278" y="245781"/>
                    <a:pt x="1581571" y="259229"/>
                    <a:pt x="1584809" y="271282"/>
                  </a:cubicBezTo>
                  <a:lnTo>
                    <a:pt x="1640265" y="477863"/>
                  </a:lnTo>
                  <a:lnTo>
                    <a:pt x="1655603" y="478973"/>
                  </a:lnTo>
                  <a:cubicBezTo>
                    <a:pt x="1680022" y="485213"/>
                    <a:pt x="1696912" y="505495"/>
                    <a:pt x="1700168" y="528828"/>
                  </a:cubicBezTo>
                  <a:lnTo>
                    <a:pt x="1699907" y="532951"/>
                  </a:lnTo>
                  <a:lnTo>
                    <a:pt x="1971823" y="605761"/>
                  </a:lnTo>
                  <a:lnTo>
                    <a:pt x="1976163" y="596968"/>
                  </a:lnTo>
                  <a:cubicBezTo>
                    <a:pt x="1990563" y="578297"/>
                    <a:pt x="2015096" y="568937"/>
                    <a:pt x="2039023" y="575448"/>
                  </a:cubicBezTo>
                  <a:cubicBezTo>
                    <a:pt x="2070927" y="584492"/>
                    <a:pt x="2089926" y="617413"/>
                    <a:pt x="2081323" y="649610"/>
                  </a:cubicBezTo>
                  <a:cubicBezTo>
                    <a:pt x="2077021" y="665889"/>
                    <a:pt x="2066625" y="678822"/>
                    <a:pt x="2053317" y="686600"/>
                  </a:cubicBezTo>
                  <a:lnTo>
                    <a:pt x="2051714" y="687159"/>
                  </a:lnTo>
                  <a:lnTo>
                    <a:pt x="2056290" y="708340"/>
                  </a:lnTo>
                  <a:cubicBezTo>
                    <a:pt x="2058691" y="721991"/>
                    <a:pt x="2060963" y="735490"/>
                    <a:pt x="2064201" y="747639"/>
                  </a:cubicBezTo>
                  <a:lnTo>
                    <a:pt x="2118174" y="948690"/>
                  </a:lnTo>
                  <a:lnTo>
                    <a:pt x="2135861" y="949661"/>
                  </a:lnTo>
                  <a:cubicBezTo>
                    <a:pt x="2168123" y="958264"/>
                    <a:pt x="2186764" y="991243"/>
                    <a:pt x="2178161" y="1023147"/>
                  </a:cubicBezTo>
                  <a:cubicBezTo>
                    <a:pt x="2169916" y="1055050"/>
                    <a:pt x="2136937" y="1074407"/>
                    <a:pt x="2105033" y="1065804"/>
                  </a:cubicBezTo>
                  <a:lnTo>
                    <a:pt x="2089059" y="1057905"/>
                  </a:lnTo>
                  <a:lnTo>
                    <a:pt x="1982872" y="1164123"/>
                  </a:lnTo>
                  <a:lnTo>
                    <a:pt x="1898996" y="1248331"/>
                  </a:lnTo>
                  <a:lnTo>
                    <a:pt x="1905501" y="1255837"/>
                  </a:lnTo>
                  <a:cubicBezTo>
                    <a:pt x="1913163" y="1269146"/>
                    <a:pt x="1915762" y="1285366"/>
                    <a:pt x="1911461" y="1301318"/>
                  </a:cubicBezTo>
                  <a:cubicBezTo>
                    <a:pt x="1907159" y="1317270"/>
                    <a:pt x="1896853" y="1329995"/>
                    <a:pt x="1883635" y="1337658"/>
                  </a:cubicBezTo>
                  <a:lnTo>
                    <a:pt x="1881507" y="1338392"/>
                  </a:lnTo>
                  <a:lnTo>
                    <a:pt x="1886413" y="1360871"/>
                  </a:lnTo>
                  <a:cubicBezTo>
                    <a:pt x="1888841" y="1374493"/>
                    <a:pt x="1891135" y="1387941"/>
                    <a:pt x="1894372" y="1399994"/>
                  </a:cubicBezTo>
                  <a:lnTo>
                    <a:pt x="1948353" y="1601362"/>
                  </a:lnTo>
                  <a:lnTo>
                    <a:pt x="1965998" y="1602482"/>
                  </a:lnTo>
                  <a:cubicBezTo>
                    <a:pt x="1998260" y="1611086"/>
                    <a:pt x="2016901" y="1643706"/>
                    <a:pt x="2008656" y="1675968"/>
                  </a:cubicBezTo>
                  <a:cubicBezTo>
                    <a:pt x="2000053" y="1707872"/>
                    <a:pt x="1967074" y="1726871"/>
                    <a:pt x="1935170" y="1718267"/>
                  </a:cubicBezTo>
                  <a:lnTo>
                    <a:pt x="1919124" y="1710314"/>
                  </a:lnTo>
                  <a:lnTo>
                    <a:pt x="1813080" y="1816648"/>
                  </a:lnTo>
                  <a:lnTo>
                    <a:pt x="1726378" y="1903376"/>
                  </a:lnTo>
                  <a:lnTo>
                    <a:pt x="1727701" y="1904901"/>
                  </a:lnTo>
                  <a:cubicBezTo>
                    <a:pt x="1735363" y="1918164"/>
                    <a:pt x="1737962" y="1934295"/>
                    <a:pt x="1733661" y="1950247"/>
                  </a:cubicBezTo>
                  <a:cubicBezTo>
                    <a:pt x="1725057" y="1982509"/>
                    <a:pt x="1692078" y="2001508"/>
                    <a:pt x="1660175" y="1992904"/>
                  </a:cubicBezTo>
                  <a:cubicBezTo>
                    <a:pt x="1635978" y="1986452"/>
                    <a:pt x="1619444" y="1966490"/>
                    <a:pt x="1616318" y="1943301"/>
                  </a:cubicBezTo>
                  <a:lnTo>
                    <a:pt x="1616971" y="1933287"/>
                  </a:lnTo>
                  <a:lnTo>
                    <a:pt x="1497266" y="1901202"/>
                  </a:lnTo>
                  <a:lnTo>
                    <a:pt x="1351202" y="1861996"/>
                  </a:lnTo>
                  <a:lnTo>
                    <a:pt x="1347005" y="1870284"/>
                  </a:lnTo>
                  <a:cubicBezTo>
                    <a:pt x="1332554" y="1888683"/>
                    <a:pt x="1308223" y="1897757"/>
                    <a:pt x="1284295" y="1891304"/>
                  </a:cubicBezTo>
                  <a:lnTo>
                    <a:pt x="1270520" y="1884492"/>
                  </a:lnTo>
                  <a:lnTo>
                    <a:pt x="1160907" y="1994088"/>
                  </a:lnTo>
                  <a:lnTo>
                    <a:pt x="1073981" y="2081317"/>
                  </a:lnTo>
                  <a:lnTo>
                    <a:pt x="1075372" y="2082925"/>
                  </a:lnTo>
                  <a:cubicBezTo>
                    <a:pt x="1082990" y="2096233"/>
                    <a:pt x="1085499" y="2112453"/>
                    <a:pt x="1081198" y="2128405"/>
                  </a:cubicBezTo>
                  <a:cubicBezTo>
                    <a:pt x="1072594" y="2160309"/>
                    <a:pt x="1039974" y="2179308"/>
                    <a:pt x="1008070" y="2170704"/>
                  </a:cubicBezTo>
                  <a:cubicBezTo>
                    <a:pt x="983874" y="2164521"/>
                    <a:pt x="967138" y="2144223"/>
                    <a:pt x="963911" y="2121001"/>
                  </a:cubicBezTo>
                  <a:lnTo>
                    <a:pt x="964539" y="2111050"/>
                  </a:lnTo>
                  <a:lnTo>
                    <a:pt x="844588" y="2079002"/>
                  </a:lnTo>
                  <a:lnTo>
                    <a:pt x="699010" y="2039945"/>
                  </a:lnTo>
                  <a:lnTo>
                    <a:pt x="694335" y="2049390"/>
                  </a:lnTo>
                  <a:cubicBezTo>
                    <a:pt x="679935" y="2067942"/>
                    <a:pt x="655402" y="2077031"/>
                    <a:pt x="631475" y="2070248"/>
                  </a:cubicBezTo>
                  <a:cubicBezTo>
                    <a:pt x="599571" y="2061566"/>
                    <a:pt x="580572" y="2028645"/>
                    <a:pt x="589175" y="1996087"/>
                  </a:cubicBezTo>
                  <a:cubicBezTo>
                    <a:pt x="593477" y="1979988"/>
                    <a:pt x="603783" y="1967145"/>
                    <a:pt x="617002" y="1959413"/>
                  </a:cubicBezTo>
                  <a:lnTo>
                    <a:pt x="619608" y="1958504"/>
                  </a:lnTo>
                  <a:lnTo>
                    <a:pt x="548678" y="1694261"/>
                  </a:lnTo>
                  <a:lnTo>
                    <a:pt x="526614" y="1692867"/>
                  </a:lnTo>
                  <a:cubicBezTo>
                    <a:pt x="502828" y="1686415"/>
                    <a:pt x="486136" y="1666251"/>
                    <a:pt x="482926" y="1643113"/>
                  </a:cubicBezTo>
                  <a:lnTo>
                    <a:pt x="483440" y="1635090"/>
                  </a:lnTo>
                  <a:lnTo>
                    <a:pt x="363935" y="1602729"/>
                  </a:lnTo>
                  <a:lnTo>
                    <a:pt x="217486" y="1563681"/>
                  </a:lnTo>
                  <a:lnTo>
                    <a:pt x="213473" y="1571834"/>
                  </a:lnTo>
                  <a:cubicBezTo>
                    <a:pt x="199123" y="1590233"/>
                    <a:pt x="174389" y="1599307"/>
                    <a:pt x="150461" y="1592854"/>
                  </a:cubicBezTo>
                  <a:cubicBezTo>
                    <a:pt x="118558" y="1584251"/>
                    <a:pt x="99559" y="1551272"/>
                    <a:pt x="108162" y="1519368"/>
                  </a:cubicBezTo>
                  <a:cubicBezTo>
                    <a:pt x="112464" y="1503417"/>
                    <a:pt x="122859" y="1490691"/>
                    <a:pt x="136167" y="1483029"/>
                  </a:cubicBezTo>
                  <a:lnTo>
                    <a:pt x="138511" y="1482224"/>
                  </a:lnTo>
                  <a:lnTo>
                    <a:pt x="68501" y="1221288"/>
                  </a:lnTo>
                  <a:lnTo>
                    <a:pt x="44567" y="1219792"/>
                  </a:lnTo>
                  <a:cubicBezTo>
                    <a:pt x="12370" y="1211189"/>
                    <a:pt x="-6803" y="1178210"/>
                    <a:pt x="2241" y="1146306"/>
                  </a:cubicBezTo>
                  <a:cubicBezTo>
                    <a:pt x="8481" y="1122110"/>
                    <a:pt x="28762" y="1105575"/>
                    <a:pt x="52096" y="1102450"/>
                  </a:cubicBezTo>
                  <a:cubicBezTo>
                    <a:pt x="59874" y="1101408"/>
                    <a:pt x="67991" y="1101856"/>
                    <a:pt x="76040" y="1104007"/>
                  </a:cubicBezTo>
                  <a:lnTo>
                    <a:pt x="94869" y="1113059"/>
                  </a:lnTo>
                  <a:lnTo>
                    <a:pt x="273969" y="933905"/>
                  </a:lnTo>
                  <a:cubicBezTo>
                    <a:pt x="277568" y="930306"/>
                    <a:pt x="281841" y="925266"/>
                    <a:pt x="286536" y="919619"/>
                  </a:cubicBezTo>
                  <a:lnTo>
                    <a:pt x="290610" y="914781"/>
                  </a:lnTo>
                  <a:lnTo>
                    <a:pt x="287160" y="910799"/>
                  </a:lnTo>
                  <a:cubicBezTo>
                    <a:pt x="279497" y="897491"/>
                    <a:pt x="276898" y="881270"/>
                    <a:pt x="281200" y="865318"/>
                  </a:cubicBezTo>
                  <a:cubicBezTo>
                    <a:pt x="285502" y="849367"/>
                    <a:pt x="295897" y="836641"/>
                    <a:pt x="309205" y="828979"/>
                  </a:cubicBezTo>
                  <a:lnTo>
                    <a:pt x="311658" y="828657"/>
                  </a:lnTo>
                  <a:lnTo>
                    <a:pt x="239140" y="558501"/>
                  </a:lnTo>
                  <a:lnTo>
                    <a:pt x="220311" y="560979"/>
                  </a:lnTo>
                  <a:cubicBezTo>
                    <a:pt x="188408" y="552376"/>
                    <a:pt x="169409" y="519397"/>
                    <a:pt x="178012" y="487493"/>
                  </a:cubicBezTo>
                  <a:cubicBezTo>
                    <a:pt x="186615" y="455590"/>
                    <a:pt x="219236" y="436591"/>
                    <a:pt x="251498" y="445194"/>
                  </a:cubicBezTo>
                  <a:lnTo>
                    <a:pt x="271907" y="455187"/>
                  </a:lnTo>
                  <a:lnTo>
                    <a:pt x="447007" y="279825"/>
                  </a:lnTo>
                  <a:lnTo>
                    <a:pt x="460733" y="263956"/>
                  </a:lnTo>
                  <a:lnTo>
                    <a:pt x="458604" y="261512"/>
                  </a:lnTo>
                  <a:cubicBezTo>
                    <a:pt x="450876" y="248204"/>
                    <a:pt x="448180" y="231983"/>
                    <a:pt x="452314" y="216031"/>
                  </a:cubicBezTo>
                  <a:cubicBezTo>
                    <a:pt x="459053" y="191835"/>
                    <a:pt x="479137" y="175300"/>
                    <a:pt x="502102" y="172024"/>
                  </a:cubicBezTo>
                  <a:cubicBezTo>
                    <a:pt x="509756" y="170932"/>
                    <a:pt x="517731" y="171313"/>
                    <a:pt x="525639" y="173374"/>
                  </a:cubicBezTo>
                  <a:cubicBezTo>
                    <a:pt x="549901" y="179826"/>
                    <a:pt x="566682" y="199990"/>
                    <a:pt x="569916" y="223128"/>
                  </a:cubicBezTo>
                  <a:lnTo>
                    <a:pt x="569279" y="233174"/>
                  </a:lnTo>
                  <a:lnTo>
                    <a:pt x="836002" y="304330"/>
                  </a:lnTo>
                  <a:lnTo>
                    <a:pt x="840793" y="294759"/>
                  </a:lnTo>
                  <a:cubicBezTo>
                    <a:pt x="855232" y="276343"/>
                    <a:pt x="879831" y="267202"/>
                    <a:pt x="903823" y="273386"/>
                  </a:cubicBezTo>
                  <a:lnTo>
                    <a:pt x="920201" y="281539"/>
                  </a:lnTo>
                  <a:lnTo>
                    <a:pt x="1097780" y="103614"/>
                  </a:lnTo>
                  <a:lnTo>
                    <a:pt x="1108832" y="91082"/>
                  </a:lnTo>
                  <a:lnTo>
                    <a:pt x="1107942" y="90062"/>
                  </a:lnTo>
                  <a:cubicBezTo>
                    <a:pt x="1100235" y="76754"/>
                    <a:pt x="1097636" y="60533"/>
                    <a:pt x="1101937" y="44582"/>
                  </a:cubicBezTo>
                  <a:cubicBezTo>
                    <a:pt x="1108390" y="20654"/>
                    <a:pt x="1128554" y="3985"/>
                    <a:pt x="1151692" y="624"/>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grpSp>
      <p:sp>
        <p:nvSpPr>
          <p:cNvPr id="8" name="Picture Placeholder 13">
            <a:extLst>
              <a:ext uri="{FF2B5EF4-FFF2-40B4-BE49-F238E27FC236}">
                <a16:creationId xmlns:a16="http://schemas.microsoft.com/office/drawing/2014/main" id="{175CD7A9-E177-EC4A-AD93-D5EC6334DAD7}"/>
              </a:ext>
            </a:extLst>
          </p:cNvPr>
          <p:cNvSpPr>
            <a:spLocks noGrp="1"/>
          </p:cNvSpPr>
          <p:nvPr>
            <p:ph type="pic" sz="quarter" idx="14"/>
          </p:nvPr>
        </p:nvSpPr>
        <p:spPr>
          <a:xfrm>
            <a:off x="8148125" y="1045048"/>
            <a:ext cx="1904758" cy="3374490"/>
          </a:xfrm>
          <a:prstGeom prst="rect">
            <a:avLst/>
          </a:prstGeom>
          <a:solidFill>
            <a:schemeClr val="bg1">
              <a:lumMod val="95000"/>
            </a:schemeClr>
          </a:solidFill>
          <a:effectLst/>
        </p:spPr>
        <p:txBody>
          <a:bodyPr>
            <a:normAutofit/>
          </a:bodyPr>
          <a:lstStyle>
            <a:lvl1pPr marL="0" indent="0">
              <a:buNone/>
              <a:defRPr sz="1200" b="0" i="0">
                <a:ln>
                  <a:noFill/>
                </a:ln>
                <a:solidFill>
                  <a:schemeClr val="tx2"/>
                </a:solidFill>
                <a:latin typeface="Schoolbell" panose="02000000000000000000" pitchFamily="2" charset="0"/>
                <a:ea typeface="Schoolbell" panose="02000000000000000000" pitchFamily="2" charset="0"/>
                <a:cs typeface="Schoolbell" panose="02000000000000000000" pitchFamily="2" charset="0"/>
              </a:defRPr>
            </a:lvl1pPr>
          </a:lstStyle>
          <a:p>
            <a:endParaRPr lang="en-US" dirty="0"/>
          </a:p>
        </p:txBody>
      </p:sp>
    </p:spTree>
    <p:extLst>
      <p:ext uri="{BB962C8B-B14F-4D97-AF65-F5344CB8AC3E}">
        <p14:creationId xmlns:p14="http://schemas.microsoft.com/office/powerpoint/2010/main" val="1184728828"/>
      </p:ext>
    </p:extLst>
  </p:cSld>
  <p:clrMapOvr>
    <a:masterClrMapping/>
  </p:clrMapOvr>
  <p:transition advClick="0"/>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App features">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DCDC4324-22CE-DF4E-988E-A87DD217605F}"/>
              </a:ext>
            </a:extLst>
          </p:cNvPr>
          <p:cNvGrpSpPr>
            <a:grpSpLocks/>
          </p:cNvGrpSpPr>
          <p:nvPr userDrawn="1"/>
        </p:nvGrpSpPr>
        <p:grpSpPr bwMode="auto">
          <a:xfrm>
            <a:off x="-241300" y="3690938"/>
            <a:ext cx="12846050" cy="4587875"/>
            <a:chOff x="-240704" y="3690844"/>
            <a:chExt cx="12845489" cy="4588125"/>
          </a:xfrm>
        </p:grpSpPr>
        <p:sp>
          <p:nvSpPr>
            <p:cNvPr id="4" name="Freeform 903">
              <a:extLst>
                <a:ext uri="{FF2B5EF4-FFF2-40B4-BE49-F238E27FC236}">
                  <a16:creationId xmlns:a16="http://schemas.microsoft.com/office/drawing/2014/main" id="{409B4211-3AF3-4147-B164-23BE57698A66}"/>
                </a:ext>
              </a:extLst>
            </p:cNvPr>
            <p:cNvSpPr>
              <a:spLocks/>
            </p:cNvSpPr>
            <p:nvPr/>
          </p:nvSpPr>
          <p:spPr bwMode="auto">
            <a:xfrm rot="3768475">
              <a:off x="10988079" y="5577757"/>
              <a:ext cx="1511272" cy="1722140"/>
            </a:xfrm>
            <a:custGeom>
              <a:avLst/>
              <a:gdLst/>
              <a:ahLst/>
              <a:cxnLst/>
              <a:rect l="0" t="0" r="r" b="b"/>
              <a:pathLst>
                <a:path w="873329" h="995185">
                  <a:moveTo>
                    <a:pt x="501431" y="901748"/>
                  </a:moveTo>
                  <a:cubicBezTo>
                    <a:pt x="503226" y="901383"/>
                    <a:pt x="504662" y="903571"/>
                    <a:pt x="502867" y="905030"/>
                  </a:cubicBezTo>
                  <a:cubicBezTo>
                    <a:pt x="472356" y="928005"/>
                    <a:pt x="428204" y="927276"/>
                    <a:pt x="393386" y="914877"/>
                  </a:cubicBezTo>
                  <a:cubicBezTo>
                    <a:pt x="392309" y="914512"/>
                    <a:pt x="392668" y="911959"/>
                    <a:pt x="394104" y="912324"/>
                  </a:cubicBezTo>
                  <a:cubicBezTo>
                    <a:pt x="432512" y="922535"/>
                    <a:pt x="465177" y="914147"/>
                    <a:pt x="501431" y="901748"/>
                  </a:cubicBezTo>
                  <a:close/>
                  <a:moveTo>
                    <a:pt x="662833" y="892575"/>
                  </a:moveTo>
                  <a:cubicBezTo>
                    <a:pt x="663916" y="891858"/>
                    <a:pt x="664998" y="893291"/>
                    <a:pt x="663916" y="894366"/>
                  </a:cubicBezTo>
                  <a:cubicBezTo>
                    <a:pt x="611961" y="935563"/>
                    <a:pt x="549543" y="960282"/>
                    <a:pt x="484239" y="972104"/>
                  </a:cubicBezTo>
                  <a:cubicBezTo>
                    <a:pt x="483157" y="972462"/>
                    <a:pt x="482796" y="970671"/>
                    <a:pt x="483878" y="970671"/>
                  </a:cubicBezTo>
                  <a:cubicBezTo>
                    <a:pt x="549904" y="957058"/>
                    <a:pt x="607271" y="929831"/>
                    <a:pt x="662833" y="892575"/>
                  </a:cubicBezTo>
                  <a:close/>
                  <a:moveTo>
                    <a:pt x="618111" y="880943"/>
                  </a:moveTo>
                  <a:cubicBezTo>
                    <a:pt x="620991" y="879158"/>
                    <a:pt x="625311" y="882728"/>
                    <a:pt x="622791" y="885585"/>
                  </a:cubicBezTo>
                  <a:cubicBezTo>
                    <a:pt x="588231" y="921287"/>
                    <a:pt x="536751" y="941638"/>
                    <a:pt x="488511" y="950564"/>
                  </a:cubicBezTo>
                  <a:cubicBezTo>
                    <a:pt x="459711" y="956276"/>
                    <a:pt x="404271" y="967701"/>
                    <a:pt x="397431" y="928428"/>
                  </a:cubicBezTo>
                  <a:cubicBezTo>
                    <a:pt x="397071" y="925572"/>
                    <a:pt x="401031" y="924858"/>
                    <a:pt x="401751" y="927357"/>
                  </a:cubicBezTo>
                  <a:cubicBezTo>
                    <a:pt x="416151" y="964488"/>
                    <a:pt x="497871" y="938782"/>
                    <a:pt x="524871" y="929856"/>
                  </a:cubicBezTo>
                  <a:cubicBezTo>
                    <a:pt x="558711" y="918431"/>
                    <a:pt x="587151" y="898795"/>
                    <a:pt x="618111" y="880943"/>
                  </a:cubicBezTo>
                  <a:close/>
                  <a:moveTo>
                    <a:pt x="449873" y="843751"/>
                  </a:moveTo>
                  <a:cubicBezTo>
                    <a:pt x="452772" y="843751"/>
                    <a:pt x="453858" y="847805"/>
                    <a:pt x="450960" y="849279"/>
                  </a:cubicBezTo>
                  <a:cubicBezTo>
                    <a:pt x="435019" y="857755"/>
                    <a:pt x="412557" y="861809"/>
                    <a:pt x="394443" y="862546"/>
                  </a:cubicBezTo>
                  <a:cubicBezTo>
                    <a:pt x="382487" y="862915"/>
                    <a:pt x="370894" y="860335"/>
                    <a:pt x="367271" y="847805"/>
                  </a:cubicBezTo>
                  <a:cubicBezTo>
                    <a:pt x="366909" y="845225"/>
                    <a:pt x="370169" y="842645"/>
                    <a:pt x="371619" y="845593"/>
                  </a:cubicBezTo>
                  <a:cubicBezTo>
                    <a:pt x="378502" y="858492"/>
                    <a:pt x="398790" y="853333"/>
                    <a:pt x="410384" y="851121"/>
                  </a:cubicBezTo>
                  <a:cubicBezTo>
                    <a:pt x="423426" y="848542"/>
                    <a:pt x="436469" y="844119"/>
                    <a:pt x="449873" y="843751"/>
                  </a:cubicBezTo>
                  <a:close/>
                  <a:moveTo>
                    <a:pt x="410913" y="798559"/>
                  </a:moveTo>
                  <a:cubicBezTo>
                    <a:pt x="413085" y="798195"/>
                    <a:pt x="414172" y="800381"/>
                    <a:pt x="413085" y="802203"/>
                  </a:cubicBezTo>
                  <a:cubicBezTo>
                    <a:pt x="402224" y="820056"/>
                    <a:pt x="370724" y="816412"/>
                    <a:pt x="355517" y="807668"/>
                  </a:cubicBezTo>
                  <a:cubicBezTo>
                    <a:pt x="352621" y="805846"/>
                    <a:pt x="353345" y="800381"/>
                    <a:pt x="357328" y="801474"/>
                  </a:cubicBezTo>
                  <a:cubicBezTo>
                    <a:pt x="366017" y="804025"/>
                    <a:pt x="375793" y="805482"/>
                    <a:pt x="385207" y="804025"/>
                  </a:cubicBezTo>
                  <a:cubicBezTo>
                    <a:pt x="393896" y="802932"/>
                    <a:pt x="401862" y="798924"/>
                    <a:pt x="410913" y="798559"/>
                  </a:cubicBezTo>
                  <a:close/>
                  <a:moveTo>
                    <a:pt x="364947" y="763996"/>
                  </a:moveTo>
                  <a:cubicBezTo>
                    <a:pt x="367076" y="763270"/>
                    <a:pt x="368141" y="766173"/>
                    <a:pt x="367076" y="767624"/>
                  </a:cubicBezTo>
                  <a:cubicBezTo>
                    <a:pt x="362463" y="775244"/>
                    <a:pt x="351463" y="775607"/>
                    <a:pt x="343656" y="773793"/>
                  </a:cubicBezTo>
                  <a:cubicBezTo>
                    <a:pt x="338334" y="772704"/>
                    <a:pt x="339753" y="764359"/>
                    <a:pt x="344721" y="765447"/>
                  </a:cubicBezTo>
                  <a:cubicBezTo>
                    <a:pt x="352173" y="767624"/>
                    <a:pt x="357850" y="764722"/>
                    <a:pt x="364947" y="763996"/>
                  </a:cubicBezTo>
                  <a:close/>
                  <a:moveTo>
                    <a:pt x="748702" y="652867"/>
                  </a:moveTo>
                  <a:cubicBezTo>
                    <a:pt x="751228" y="652145"/>
                    <a:pt x="752310" y="655393"/>
                    <a:pt x="750146" y="656476"/>
                  </a:cubicBezTo>
                  <a:cubicBezTo>
                    <a:pt x="664366" y="699243"/>
                    <a:pt x="575340" y="755813"/>
                    <a:pt x="504224" y="825884"/>
                  </a:cubicBezTo>
                  <a:lnTo>
                    <a:pt x="463865" y="872637"/>
                  </a:lnTo>
                  <a:lnTo>
                    <a:pt x="476386" y="868746"/>
                  </a:lnTo>
                  <a:cubicBezTo>
                    <a:pt x="478183" y="868045"/>
                    <a:pt x="479261" y="870148"/>
                    <a:pt x="477824" y="871200"/>
                  </a:cubicBezTo>
                  <a:lnTo>
                    <a:pt x="457441" y="880079"/>
                  </a:lnTo>
                  <a:lnTo>
                    <a:pt x="439861" y="900444"/>
                  </a:lnTo>
                  <a:cubicBezTo>
                    <a:pt x="438418" y="902609"/>
                    <a:pt x="435171" y="900444"/>
                    <a:pt x="436253" y="898639"/>
                  </a:cubicBezTo>
                  <a:lnTo>
                    <a:pt x="445289" y="885373"/>
                  </a:lnTo>
                  <a:lnTo>
                    <a:pt x="434377" y="890126"/>
                  </a:lnTo>
                  <a:cubicBezTo>
                    <a:pt x="418247" y="892492"/>
                    <a:pt x="401264" y="891353"/>
                    <a:pt x="385808" y="888023"/>
                  </a:cubicBezTo>
                  <a:cubicBezTo>
                    <a:pt x="384371" y="887673"/>
                    <a:pt x="384730" y="885219"/>
                    <a:pt x="386527" y="885570"/>
                  </a:cubicBezTo>
                  <a:cubicBezTo>
                    <a:pt x="402882" y="887322"/>
                    <a:pt x="417798" y="885745"/>
                    <a:pt x="432400" y="882415"/>
                  </a:cubicBezTo>
                  <a:lnTo>
                    <a:pt x="451305" y="876540"/>
                  </a:lnTo>
                  <a:lnTo>
                    <a:pt x="462321" y="860367"/>
                  </a:lnTo>
                  <a:cubicBezTo>
                    <a:pt x="492222" y="823572"/>
                    <a:pt x="531864" y="791091"/>
                    <a:pt x="565418" y="761859"/>
                  </a:cubicBezTo>
                  <a:cubicBezTo>
                    <a:pt x="619176" y="715303"/>
                    <a:pt x="679068" y="670190"/>
                    <a:pt x="748702" y="652867"/>
                  </a:cubicBezTo>
                  <a:close/>
                  <a:moveTo>
                    <a:pt x="839024" y="621688"/>
                  </a:moveTo>
                  <a:cubicBezTo>
                    <a:pt x="840109" y="618808"/>
                    <a:pt x="844809" y="619888"/>
                    <a:pt x="845170" y="622768"/>
                  </a:cubicBezTo>
                  <a:cubicBezTo>
                    <a:pt x="849148" y="683971"/>
                    <a:pt x="789489" y="743373"/>
                    <a:pt x="750802" y="783695"/>
                  </a:cubicBezTo>
                  <a:cubicBezTo>
                    <a:pt x="749717" y="785135"/>
                    <a:pt x="747909" y="783695"/>
                    <a:pt x="748994" y="782255"/>
                  </a:cubicBezTo>
                  <a:cubicBezTo>
                    <a:pt x="767795" y="759574"/>
                    <a:pt x="787681" y="736533"/>
                    <a:pt x="803952" y="711332"/>
                  </a:cubicBezTo>
                  <a:cubicBezTo>
                    <a:pt x="822392" y="682531"/>
                    <a:pt x="828538" y="653730"/>
                    <a:pt x="839024" y="621688"/>
                  </a:cubicBezTo>
                  <a:close/>
                  <a:moveTo>
                    <a:pt x="416835" y="367946"/>
                  </a:moveTo>
                  <a:cubicBezTo>
                    <a:pt x="418990" y="369612"/>
                    <a:pt x="419978" y="372583"/>
                    <a:pt x="417643" y="375104"/>
                  </a:cubicBezTo>
                  <a:cubicBezTo>
                    <a:pt x="406507" y="386988"/>
                    <a:pt x="393574" y="400312"/>
                    <a:pt x="378845" y="407154"/>
                  </a:cubicBezTo>
                  <a:cubicBezTo>
                    <a:pt x="368068" y="411836"/>
                    <a:pt x="365194" y="417598"/>
                    <a:pt x="364476" y="411836"/>
                  </a:cubicBezTo>
                  <a:cubicBezTo>
                    <a:pt x="365194" y="420479"/>
                    <a:pt x="382438" y="436324"/>
                    <a:pt x="387826" y="443166"/>
                  </a:cubicBezTo>
                  <a:lnTo>
                    <a:pt x="461333" y="543698"/>
                  </a:lnTo>
                  <a:lnTo>
                    <a:pt x="461552" y="542129"/>
                  </a:lnTo>
                  <a:cubicBezTo>
                    <a:pt x="479501" y="531444"/>
                    <a:pt x="499245" y="520047"/>
                    <a:pt x="513605" y="504731"/>
                  </a:cubicBezTo>
                  <a:cubicBezTo>
                    <a:pt x="518271" y="499745"/>
                    <a:pt x="526887" y="506156"/>
                    <a:pt x="522220" y="511499"/>
                  </a:cubicBezTo>
                  <a:cubicBezTo>
                    <a:pt x="507143" y="527526"/>
                    <a:pt x="486681" y="539636"/>
                    <a:pt x="468373" y="551034"/>
                  </a:cubicBezTo>
                  <a:lnTo>
                    <a:pt x="466422" y="550658"/>
                  </a:lnTo>
                  <a:lnTo>
                    <a:pt x="484462" y="575330"/>
                  </a:lnTo>
                  <a:lnTo>
                    <a:pt x="523491" y="628834"/>
                  </a:lnTo>
                  <a:lnTo>
                    <a:pt x="523854" y="626966"/>
                  </a:lnTo>
                  <a:cubicBezTo>
                    <a:pt x="547306" y="613417"/>
                    <a:pt x="572923" y="598442"/>
                    <a:pt x="590963" y="578118"/>
                  </a:cubicBezTo>
                  <a:cubicBezTo>
                    <a:pt x="596014" y="572770"/>
                    <a:pt x="604673" y="579544"/>
                    <a:pt x="599983" y="584893"/>
                  </a:cubicBezTo>
                  <a:cubicBezTo>
                    <a:pt x="580860" y="605929"/>
                    <a:pt x="554883" y="621618"/>
                    <a:pt x="530349" y="635523"/>
                  </a:cubicBezTo>
                  <a:lnTo>
                    <a:pt x="528023" y="635048"/>
                  </a:lnTo>
                  <a:lnTo>
                    <a:pt x="568524" y="690569"/>
                  </a:lnTo>
                  <a:cubicBezTo>
                    <a:pt x="569243" y="691469"/>
                    <a:pt x="570321" y="693450"/>
                    <a:pt x="571488" y="695341"/>
                  </a:cubicBezTo>
                  <a:lnTo>
                    <a:pt x="571823" y="695745"/>
                  </a:lnTo>
                  <a:lnTo>
                    <a:pt x="571045" y="696708"/>
                  </a:lnTo>
                  <a:cubicBezTo>
                    <a:pt x="571219" y="697569"/>
                    <a:pt x="572386" y="698492"/>
                    <a:pt x="574991" y="699572"/>
                  </a:cubicBezTo>
                  <a:lnTo>
                    <a:pt x="571823" y="695745"/>
                  </a:lnTo>
                  <a:lnTo>
                    <a:pt x="573060" y="694215"/>
                  </a:lnTo>
                  <a:cubicBezTo>
                    <a:pt x="575799" y="692550"/>
                    <a:pt x="580738" y="690749"/>
                    <a:pt x="584331" y="688048"/>
                  </a:cubicBezTo>
                  <a:cubicBezTo>
                    <a:pt x="614148" y="666081"/>
                    <a:pt x="646839" y="649515"/>
                    <a:pt x="672345" y="621426"/>
                  </a:cubicBezTo>
                  <a:cubicBezTo>
                    <a:pt x="677015" y="616384"/>
                    <a:pt x="685637" y="623227"/>
                    <a:pt x="680966" y="628268"/>
                  </a:cubicBezTo>
                  <a:cubicBezTo>
                    <a:pt x="651149" y="660679"/>
                    <a:pt x="611274" y="684807"/>
                    <a:pt x="574272" y="707495"/>
                  </a:cubicBezTo>
                  <a:cubicBezTo>
                    <a:pt x="571398" y="708935"/>
                    <a:pt x="568165" y="708935"/>
                    <a:pt x="566369" y="706414"/>
                  </a:cubicBezTo>
                  <a:cubicBezTo>
                    <a:pt x="495598" y="609542"/>
                    <a:pt x="424828" y="513030"/>
                    <a:pt x="354417" y="416157"/>
                  </a:cubicBezTo>
                  <a:cubicBezTo>
                    <a:pt x="352621" y="413997"/>
                    <a:pt x="352621" y="410035"/>
                    <a:pt x="355495" y="408595"/>
                  </a:cubicBezTo>
                  <a:cubicBezTo>
                    <a:pt x="374534" y="397431"/>
                    <a:pt x="393574" y="384827"/>
                    <a:pt x="409021" y="368622"/>
                  </a:cubicBezTo>
                  <a:cubicBezTo>
                    <a:pt x="411357" y="365921"/>
                    <a:pt x="414680" y="366281"/>
                    <a:pt x="416835" y="367946"/>
                  </a:cubicBezTo>
                  <a:close/>
                  <a:moveTo>
                    <a:pt x="228863" y="330584"/>
                  </a:moveTo>
                  <a:cubicBezTo>
                    <a:pt x="230669" y="329883"/>
                    <a:pt x="233198" y="330934"/>
                    <a:pt x="232114" y="333388"/>
                  </a:cubicBezTo>
                  <a:cubicBezTo>
                    <a:pt x="222722" y="351262"/>
                    <a:pt x="194907" y="356519"/>
                    <a:pt x="176124" y="354417"/>
                  </a:cubicBezTo>
                  <a:cubicBezTo>
                    <a:pt x="173234" y="354066"/>
                    <a:pt x="173956" y="349860"/>
                    <a:pt x="176846" y="350211"/>
                  </a:cubicBezTo>
                  <a:cubicBezTo>
                    <a:pt x="186960" y="350561"/>
                    <a:pt x="196714" y="348809"/>
                    <a:pt x="206105" y="344954"/>
                  </a:cubicBezTo>
                  <a:cubicBezTo>
                    <a:pt x="214775" y="341098"/>
                    <a:pt x="220916" y="334790"/>
                    <a:pt x="228863" y="330584"/>
                  </a:cubicBezTo>
                  <a:close/>
                  <a:moveTo>
                    <a:pt x="189465" y="27338"/>
                  </a:moveTo>
                  <a:cubicBezTo>
                    <a:pt x="192072" y="27518"/>
                    <a:pt x="194768" y="29232"/>
                    <a:pt x="195487" y="31938"/>
                  </a:cubicBezTo>
                  <a:cubicBezTo>
                    <a:pt x="203036" y="70182"/>
                    <a:pt x="137249" y="103736"/>
                    <a:pt x="112085" y="121415"/>
                  </a:cubicBezTo>
                  <a:cubicBezTo>
                    <a:pt x="95188" y="132600"/>
                    <a:pt x="49173" y="175534"/>
                    <a:pt x="27604" y="154247"/>
                  </a:cubicBezTo>
                  <a:cubicBezTo>
                    <a:pt x="24009" y="150278"/>
                    <a:pt x="28323" y="144145"/>
                    <a:pt x="32996" y="147392"/>
                  </a:cubicBezTo>
                  <a:cubicBezTo>
                    <a:pt x="49892" y="158938"/>
                    <a:pt x="96626" y="118168"/>
                    <a:pt x="111366" y="107705"/>
                  </a:cubicBezTo>
                  <a:cubicBezTo>
                    <a:pt x="134373" y="91108"/>
                    <a:pt x="181467" y="62605"/>
                    <a:pt x="183983" y="31938"/>
                  </a:cubicBezTo>
                  <a:cubicBezTo>
                    <a:pt x="184343" y="28510"/>
                    <a:pt x="186859" y="27157"/>
                    <a:pt x="189465" y="27338"/>
                  </a:cubicBezTo>
                  <a:close/>
                  <a:moveTo>
                    <a:pt x="205328" y="16915"/>
                  </a:moveTo>
                  <a:cubicBezTo>
                    <a:pt x="194147" y="17230"/>
                    <a:pt x="179328" y="23169"/>
                    <a:pt x="169089" y="27848"/>
                  </a:cubicBezTo>
                  <a:cubicBezTo>
                    <a:pt x="128495" y="45844"/>
                    <a:pt x="88978" y="76078"/>
                    <a:pt x="56286" y="105952"/>
                  </a:cubicBezTo>
                  <a:cubicBezTo>
                    <a:pt x="44790" y="116390"/>
                    <a:pt x="30061" y="129707"/>
                    <a:pt x="22876" y="143745"/>
                  </a:cubicBezTo>
                  <a:cubicBezTo>
                    <a:pt x="3836" y="182977"/>
                    <a:pt x="39042" y="176858"/>
                    <a:pt x="64908" y="166060"/>
                  </a:cubicBezTo>
                  <a:cubicBezTo>
                    <a:pt x="108377" y="147344"/>
                    <a:pt x="146098" y="115670"/>
                    <a:pt x="182022" y="85796"/>
                  </a:cubicBezTo>
                  <a:cubicBezTo>
                    <a:pt x="176993" y="90475"/>
                    <a:pt x="183459" y="99473"/>
                    <a:pt x="188488" y="94434"/>
                  </a:cubicBezTo>
                  <a:cubicBezTo>
                    <a:pt x="176454" y="104512"/>
                    <a:pt x="142595" y="135106"/>
                    <a:pt x="106311" y="159356"/>
                  </a:cubicBezTo>
                  <a:lnTo>
                    <a:pt x="64385" y="181372"/>
                  </a:lnTo>
                  <a:lnTo>
                    <a:pt x="65460" y="184121"/>
                  </a:lnTo>
                  <a:cubicBezTo>
                    <a:pt x="60521" y="189172"/>
                    <a:pt x="52760" y="190615"/>
                    <a:pt x="46057" y="192780"/>
                  </a:cubicBezTo>
                  <a:lnTo>
                    <a:pt x="44868" y="192214"/>
                  </a:lnTo>
                  <a:lnTo>
                    <a:pt x="51756" y="200573"/>
                  </a:lnTo>
                  <a:lnTo>
                    <a:pt x="51708" y="200284"/>
                  </a:lnTo>
                  <a:cubicBezTo>
                    <a:pt x="59539" y="194914"/>
                    <a:pt x="69151" y="193482"/>
                    <a:pt x="78051" y="189544"/>
                  </a:cubicBezTo>
                  <a:cubicBezTo>
                    <a:pt x="87663" y="184891"/>
                    <a:pt x="95138" y="177731"/>
                    <a:pt x="105106" y="173436"/>
                  </a:cubicBezTo>
                  <a:cubicBezTo>
                    <a:pt x="107242" y="172720"/>
                    <a:pt x="109378" y="174868"/>
                    <a:pt x="108310" y="176658"/>
                  </a:cubicBezTo>
                  <a:cubicBezTo>
                    <a:pt x="104216" y="185070"/>
                    <a:pt x="94693" y="193124"/>
                    <a:pt x="83925" y="198270"/>
                  </a:cubicBezTo>
                  <a:lnTo>
                    <a:pt x="53168" y="202287"/>
                  </a:lnTo>
                  <a:lnTo>
                    <a:pt x="64541" y="216088"/>
                  </a:lnTo>
                  <a:lnTo>
                    <a:pt x="90656" y="209409"/>
                  </a:lnTo>
                  <a:cubicBezTo>
                    <a:pt x="99345" y="206234"/>
                    <a:pt x="106587" y="201295"/>
                    <a:pt x="115638" y="198825"/>
                  </a:cubicBezTo>
                  <a:cubicBezTo>
                    <a:pt x="117448" y="198120"/>
                    <a:pt x="118897" y="199884"/>
                    <a:pt x="117810" y="201295"/>
                  </a:cubicBezTo>
                  <a:cubicBezTo>
                    <a:pt x="112199" y="209585"/>
                    <a:pt x="103056" y="214965"/>
                    <a:pt x="92964" y="218316"/>
                  </a:cubicBezTo>
                  <a:lnTo>
                    <a:pt x="69453" y="222050"/>
                  </a:lnTo>
                  <a:lnTo>
                    <a:pt x="105066" y="265270"/>
                  </a:lnTo>
                  <a:cubicBezTo>
                    <a:pt x="116916" y="279884"/>
                    <a:pt x="128463" y="294701"/>
                    <a:pt x="139228" y="309822"/>
                  </a:cubicBezTo>
                  <a:lnTo>
                    <a:pt x="139335" y="309989"/>
                  </a:lnTo>
                  <a:lnTo>
                    <a:pt x="165834" y="301558"/>
                  </a:lnTo>
                  <a:cubicBezTo>
                    <a:pt x="174803" y="298007"/>
                    <a:pt x="182695" y="291260"/>
                    <a:pt x="192741" y="290195"/>
                  </a:cubicBezTo>
                  <a:cubicBezTo>
                    <a:pt x="194893" y="290195"/>
                    <a:pt x="196687" y="292681"/>
                    <a:pt x="195611" y="294456"/>
                  </a:cubicBezTo>
                  <a:cubicBezTo>
                    <a:pt x="190947" y="304044"/>
                    <a:pt x="179467" y="308305"/>
                    <a:pt x="169780" y="311501"/>
                  </a:cubicBezTo>
                  <a:lnTo>
                    <a:pt x="142145" y="314411"/>
                  </a:lnTo>
                  <a:lnTo>
                    <a:pt x="152310" y="330404"/>
                  </a:lnTo>
                  <a:lnTo>
                    <a:pt x="179528" y="323430"/>
                  </a:lnTo>
                  <a:cubicBezTo>
                    <a:pt x="188475" y="319487"/>
                    <a:pt x="194917" y="312676"/>
                    <a:pt x="203864" y="308733"/>
                  </a:cubicBezTo>
                  <a:cubicBezTo>
                    <a:pt x="206011" y="307658"/>
                    <a:pt x="207801" y="310167"/>
                    <a:pt x="207085" y="311959"/>
                  </a:cubicBezTo>
                  <a:cubicBezTo>
                    <a:pt x="203328" y="322355"/>
                    <a:pt x="193575" y="329524"/>
                    <a:pt x="182347" y="333512"/>
                  </a:cubicBezTo>
                  <a:lnTo>
                    <a:pt x="155535" y="335479"/>
                  </a:lnTo>
                  <a:lnTo>
                    <a:pt x="168701" y="356195"/>
                  </a:lnTo>
                  <a:cubicBezTo>
                    <a:pt x="200721" y="414833"/>
                    <a:pt x="220509" y="483903"/>
                    <a:pt x="244614" y="545779"/>
                  </a:cubicBezTo>
                  <a:lnTo>
                    <a:pt x="336434" y="781630"/>
                  </a:lnTo>
                  <a:lnTo>
                    <a:pt x="364123" y="777040"/>
                  </a:lnTo>
                  <a:cubicBezTo>
                    <a:pt x="373388" y="773416"/>
                    <a:pt x="382298" y="768706"/>
                    <a:pt x="391207" y="763995"/>
                  </a:cubicBezTo>
                  <a:cubicBezTo>
                    <a:pt x="393345" y="763270"/>
                    <a:pt x="395127" y="766169"/>
                    <a:pt x="394058" y="767619"/>
                  </a:cubicBezTo>
                  <a:cubicBezTo>
                    <a:pt x="387465" y="777221"/>
                    <a:pt x="377398" y="784378"/>
                    <a:pt x="366127" y="788636"/>
                  </a:cubicBezTo>
                  <a:lnTo>
                    <a:pt x="340202" y="791309"/>
                  </a:lnTo>
                  <a:lnTo>
                    <a:pt x="343912" y="800837"/>
                  </a:lnTo>
                  <a:cubicBezTo>
                    <a:pt x="360102" y="842568"/>
                    <a:pt x="372334" y="890054"/>
                    <a:pt x="391762" y="929985"/>
                  </a:cubicBezTo>
                  <a:cubicBezTo>
                    <a:pt x="396394" y="939473"/>
                    <a:pt x="402145" y="947405"/>
                    <a:pt x="408780" y="953962"/>
                  </a:cubicBezTo>
                  <a:lnTo>
                    <a:pt x="427601" y="967226"/>
                  </a:lnTo>
                  <a:lnTo>
                    <a:pt x="429615" y="967910"/>
                  </a:lnTo>
                  <a:cubicBezTo>
                    <a:pt x="441094" y="969387"/>
                    <a:pt x="452572" y="967541"/>
                    <a:pt x="463692" y="969756"/>
                  </a:cubicBezTo>
                  <a:cubicBezTo>
                    <a:pt x="465486" y="970126"/>
                    <a:pt x="466562" y="972710"/>
                    <a:pt x="464768" y="974187"/>
                  </a:cubicBezTo>
                  <a:lnTo>
                    <a:pt x="459887" y="975534"/>
                  </a:lnTo>
                  <a:lnTo>
                    <a:pt x="486068" y="980844"/>
                  </a:lnTo>
                  <a:cubicBezTo>
                    <a:pt x="525418" y="980709"/>
                    <a:pt x="567692" y="967399"/>
                    <a:pt x="597913" y="952649"/>
                  </a:cubicBezTo>
                  <a:cubicBezTo>
                    <a:pt x="640726" y="931784"/>
                    <a:pt x="680661" y="906242"/>
                    <a:pt x="718437" y="877463"/>
                  </a:cubicBezTo>
                  <a:cubicBezTo>
                    <a:pt x="791472" y="822062"/>
                    <a:pt x="936461" y="676007"/>
                    <a:pt x="820974" y="592906"/>
                  </a:cubicBezTo>
                  <a:cubicBezTo>
                    <a:pt x="696491" y="504049"/>
                    <a:pt x="579204" y="401882"/>
                    <a:pt x="459759" y="306190"/>
                  </a:cubicBezTo>
                  <a:cubicBezTo>
                    <a:pt x="423062" y="277051"/>
                    <a:pt x="380249" y="249351"/>
                    <a:pt x="349308" y="214096"/>
                  </a:cubicBezTo>
                  <a:cubicBezTo>
                    <a:pt x="325743" y="187655"/>
                    <a:pt x="304696" y="158336"/>
                    <a:pt x="284459" y="128387"/>
                  </a:cubicBezTo>
                  <a:lnTo>
                    <a:pt x="229362" y="46204"/>
                  </a:lnTo>
                  <a:lnTo>
                    <a:pt x="226838" y="52053"/>
                  </a:lnTo>
                  <a:cubicBezTo>
                    <a:pt x="214713" y="70139"/>
                    <a:pt x="196392" y="87416"/>
                    <a:pt x="188488" y="94434"/>
                  </a:cubicBezTo>
                  <a:cubicBezTo>
                    <a:pt x="194236" y="90115"/>
                    <a:pt x="187411" y="81117"/>
                    <a:pt x="182022" y="85796"/>
                  </a:cubicBezTo>
                  <a:cubicBezTo>
                    <a:pt x="193159" y="75358"/>
                    <a:pt x="216150" y="55202"/>
                    <a:pt x="219743" y="39725"/>
                  </a:cubicBezTo>
                  <a:cubicBezTo>
                    <a:pt x="224054" y="21909"/>
                    <a:pt x="216510" y="16600"/>
                    <a:pt x="205328" y="16915"/>
                  </a:cubicBezTo>
                  <a:close/>
                  <a:moveTo>
                    <a:pt x="208473" y="3"/>
                  </a:moveTo>
                  <a:cubicBezTo>
                    <a:pt x="215785" y="-80"/>
                    <a:pt x="222392" y="1393"/>
                    <a:pt x="228005" y="4812"/>
                  </a:cubicBezTo>
                  <a:cubicBezTo>
                    <a:pt x="236448" y="9941"/>
                    <a:pt x="239187" y="17230"/>
                    <a:pt x="238300" y="25497"/>
                  </a:cubicBezTo>
                  <a:lnTo>
                    <a:pt x="234576" y="34125"/>
                  </a:lnTo>
                  <a:lnTo>
                    <a:pt x="297006" y="129242"/>
                  </a:lnTo>
                  <a:cubicBezTo>
                    <a:pt x="318907" y="161843"/>
                    <a:pt x="342293" y="193231"/>
                    <a:pt x="369456" y="218773"/>
                  </a:cubicBezTo>
                  <a:cubicBezTo>
                    <a:pt x="433496" y="278490"/>
                    <a:pt x="507609" y="330293"/>
                    <a:pt x="576326" y="384974"/>
                  </a:cubicBezTo>
                  <a:cubicBezTo>
                    <a:pt x="648281" y="442533"/>
                    <a:pt x="720596" y="499732"/>
                    <a:pt x="792911" y="556931"/>
                  </a:cubicBezTo>
                  <a:cubicBezTo>
                    <a:pt x="806223" y="567004"/>
                    <a:pt x="818815" y="577437"/>
                    <a:pt x="832486" y="587509"/>
                  </a:cubicBezTo>
                  <a:cubicBezTo>
                    <a:pt x="865226" y="612691"/>
                    <a:pt x="876019" y="631398"/>
                    <a:pt x="872781" y="673488"/>
                  </a:cubicBezTo>
                  <a:cubicBezTo>
                    <a:pt x="865586" y="779253"/>
                    <a:pt x="771325" y="854079"/>
                    <a:pt x="691094" y="911279"/>
                  </a:cubicBezTo>
                  <a:cubicBezTo>
                    <a:pt x="622377" y="959844"/>
                    <a:pt x="482065" y="1037548"/>
                    <a:pt x="400396" y="966679"/>
                  </a:cubicBezTo>
                  <a:lnTo>
                    <a:pt x="395885" y="959474"/>
                  </a:lnTo>
                  <a:lnTo>
                    <a:pt x="393744" y="958312"/>
                  </a:lnTo>
                  <a:lnTo>
                    <a:pt x="394361" y="957040"/>
                  </a:lnTo>
                  <a:lnTo>
                    <a:pt x="383082" y="939024"/>
                  </a:lnTo>
                  <a:cubicBezTo>
                    <a:pt x="379259" y="928636"/>
                    <a:pt x="376651" y="917574"/>
                    <a:pt x="373053" y="907321"/>
                  </a:cubicBezTo>
                  <a:cubicBezTo>
                    <a:pt x="363340" y="878182"/>
                    <a:pt x="351107" y="849762"/>
                    <a:pt x="339954" y="820983"/>
                  </a:cubicBezTo>
                  <a:cubicBezTo>
                    <a:pt x="303977" y="728889"/>
                    <a:pt x="268359" y="637154"/>
                    <a:pt x="232381" y="545060"/>
                  </a:cubicBezTo>
                  <a:cubicBezTo>
                    <a:pt x="208996" y="485342"/>
                    <a:pt x="190288" y="417711"/>
                    <a:pt x="158987" y="361591"/>
                  </a:cubicBezTo>
                  <a:cubicBezTo>
                    <a:pt x="141538" y="330113"/>
                    <a:pt x="119142" y="300255"/>
                    <a:pt x="95577" y="271205"/>
                  </a:cubicBezTo>
                  <a:lnTo>
                    <a:pt x="30069" y="191648"/>
                  </a:lnTo>
                  <a:lnTo>
                    <a:pt x="28765" y="191883"/>
                  </a:lnTo>
                  <a:cubicBezTo>
                    <a:pt x="21512" y="191789"/>
                    <a:pt x="15018" y="190040"/>
                    <a:pt x="9584" y="186216"/>
                  </a:cubicBezTo>
                  <a:cubicBezTo>
                    <a:pt x="-22029" y="164260"/>
                    <a:pt x="33295" y="111711"/>
                    <a:pt x="49820" y="96954"/>
                  </a:cubicBezTo>
                  <a:cubicBezTo>
                    <a:pt x="71509" y="77428"/>
                    <a:pt x="157285" y="583"/>
                    <a:pt x="208473" y="3"/>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 name="Freeform 4">
              <a:extLst>
                <a:ext uri="{FF2B5EF4-FFF2-40B4-BE49-F238E27FC236}">
                  <a16:creationId xmlns:a16="http://schemas.microsoft.com/office/drawing/2014/main" id="{ABDF95E5-06E4-3747-84F2-F450DE550824}"/>
                </a:ext>
              </a:extLst>
            </p:cNvPr>
            <p:cNvSpPr>
              <a:spLocks noChangeArrowheads="1"/>
            </p:cNvSpPr>
            <p:nvPr/>
          </p:nvSpPr>
          <p:spPr bwMode="auto">
            <a:xfrm>
              <a:off x="7680575" y="5949979"/>
              <a:ext cx="1008019" cy="439762"/>
            </a:xfrm>
            <a:custGeom>
              <a:avLst/>
              <a:gdLst>
                <a:gd name="connsiteX0" fmla="*/ 410297 w 864827"/>
                <a:gd name="connsiteY0" fmla="*/ 312286 h 378499"/>
                <a:gd name="connsiteX1" fmla="*/ 436714 w 864827"/>
                <a:gd name="connsiteY1" fmla="*/ 331530 h 378499"/>
                <a:gd name="connsiteX2" fmla="*/ 429673 w 864827"/>
                <a:gd name="connsiteY2" fmla="*/ 324046 h 378499"/>
                <a:gd name="connsiteX3" fmla="*/ 426752 w 864827"/>
                <a:gd name="connsiteY3" fmla="*/ 326652 h 378499"/>
                <a:gd name="connsiteX4" fmla="*/ 429848 w 864827"/>
                <a:gd name="connsiteY4" fmla="*/ 331525 h 378499"/>
                <a:gd name="connsiteX5" fmla="*/ 426787 w 864827"/>
                <a:gd name="connsiteY5" fmla="*/ 336264 h 378499"/>
                <a:gd name="connsiteX6" fmla="*/ 429673 w 864827"/>
                <a:gd name="connsiteY6" fmla="*/ 338747 h 378499"/>
                <a:gd name="connsiteX7" fmla="*/ 436714 w 864827"/>
                <a:gd name="connsiteY7" fmla="*/ 331530 h 378499"/>
                <a:gd name="connsiteX8" fmla="*/ 385763 w 864827"/>
                <a:gd name="connsiteY8" fmla="*/ 331530 h 378499"/>
                <a:gd name="connsiteX9" fmla="*/ 410297 w 864827"/>
                <a:gd name="connsiteY9" fmla="*/ 312286 h 378499"/>
                <a:gd name="connsiteX10" fmla="*/ 294634 w 864827"/>
                <a:gd name="connsiteY10" fmla="*/ 274655 h 378499"/>
                <a:gd name="connsiteX11" fmla="*/ 297999 w 864827"/>
                <a:gd name="connsiteY11" fmla="*/ 276590 h 378499"/>
                <a:gd name="connsiteX12" fmla="*/ 296833 w 864827"/>
                <a:gd name="connsiteY12" fmla="*/ 278774 h 378499"/>
                <a:gd name="connsiteX13" fmla="*/ 292969 w 864827"/>
                <a:gd name="connsiteY13" fmla="*/ 271538 h 378499"/>
                <a:gd name="connsiteX14" fmla="*/ 294634 w 864827"/>
                <a:gd name="connsiteY14" fmla="*/ 274655 h 378499"/>
                <a:gd name="connsiteX15" fmla="*/ 290950 w 864827"/>
                <a:gd name="connsiteY15" fmla="*/ 272538 h 378499"/>
                <a:gd name="connsiteX16" fmla="*/ 244343 w 864827"/>
                <a:gd name="connsiteY16" fmla="*/ 262026 h 378499"/>
                <a:gd name="connsiteX17" fmla="*/ 274162 w 864827"/>
                <a:gd name="connsiteY17" fmla="*/ 262891 h 378499"/>
                <a:gd name="connsiteX18" fmla="*/ 290950 w 864827"/>
                <a:gd name="connsiteY18" fmla="*/ 272538 h 378499"/>
                <a:gd name="connsiteX19" fmla="*/ 283935 w 864827"/>
                <a:gd name="connsiteY19" fmla="*/ 276014 h 378499"/>
                <a:gd name="connsiteX20" fmla="*/ 290151 w 864827"/>
                <a:gd name="connsiteY20" fmla="*/ 278971 h 378499"/>
                <a:gd name="connsiteX21" fmla="*/ 284484 w 864827"/>
                <a:gd name="connsiteY21" fmla="*/ 281807 h 378499"/>
                <a:gd name="connsiteX22" fmla="*/ 292969 w 864827"/>
                <a:gd name="connsiteY22" fmla="*/ 286011 h 378499"/>
                <a:gd name="connsiteX23" fmla="*/ 296833 w 864827"/>
                <a:gd name="connsiteY23" fmla="*/ 278774 h 378499"/>
                <a:gd name="connsiteX24" fmla="*/ 297999 w 864827"/>
                <a:gd name="connsiteY24" fmla="*/ 280959 h 378499"/>
                <a:gd name="connsiteX25" fmla="*/ 241443 w 864827"/>
                <a:gd name="connsiteY25" fmla="*/ 295887 h 378499"/>
                <a:gd name="connsiteX26" fmla="*/ 196850 w 864827"/>
                <a:gd name="connsiteY26" fmla="*/ 278775 h 378499"/>
                <a:gd name="connsiteX27" fmla="*/ 244343 w 864827"/>
                <a:gd name="connsiteY27" fmla="*/ 262026 h 378499"/>
                <a:gd name="connsiteX28" fmla="*/ 717589 w 864827"/>
                <a:gd name="connsiteY28" fmla="*/ 257240 h 378499"/>
                <a:gd name="connsiteX29" fmla="*/ 793680 w 864827"/>
                <a:gd name="connsiteY29" fmla="*/ 279609 h 378499"/>
                <a:gd name="connsiteX30" fmla="*/ 792403 w 864827"/>
                <a:gd name="connsiteY30" fmla="*/ 281758 h 378499"/>
                <a:gd name="connsiteX31" fmla="*/ 788135 w 864827"/>
                <a:gd name="connsiteY31" fmla="*/ 274468 h 378499"/>
                <a:gd name="connsiteX32" fmla="*/ 780232 w 864827"/>
                <a:gd name="connsiteY32" fmla="*/ 278700 h 378499"/>
                <a:gd name="connsiteX33" fmla="*/ 787038 w 864827"/>
                <a:gd name="connsiteY33" fmla="*/ 283106 h 378499"/>
                <a:gd name="connsiteX34" fmla="*/ 782532 w 864827"/>
                <a:gd name="connsiteY34" fmla="*/ 286023 h 378499"/>
                <a:gd name="connsiteX35" fmla="*/ 788135 w 864827"/>
                <a:gd name="connsiteY35" fmla="*/ 288945 h 378499"/>
                <a:gd name="connsiteX36" fmla="*/ 792403 w 864827"/>
                <a:gd name="connsiteY36" fmla="*/ 281758 h 378499"/>
                <a:gd name="connsiteX37" fmla="*/ 793680 w 864827"/>
                <a:gd name="connsiteY37" fmla="*/ 283939 h 378499"/>
                <a:gd name="connsiteX38" fmla="*/ 712901 w 864827"/>
                <a:gd name="connsiteY38" fmla="*/ 306308 h 378499"/>
                <a:gd name="connsiteX39" fmla="*/ 650875 w 864827"/>
                <a:gd name="connsiteY39" fmla="*/ 281774 h 378499"/>
                <a:gd name="connsiteX40" fmla="*/ 717589 w 864827"/>
                <a:gd name="connsiteY40" fmla="*/ 257240 h 378499"/>
                <a:gd name="connsiteX41" fmla="*/ 129971 w 864827"/>
                <a:gd name="connsiteY41" fmla="*/ 228698 h 378499"/>
                <a:gd name="connsiteX42" fmla="*/ 198373 w 864827"/>
                <a:gd name="connsiteY42" fmla="*/ 248798 h 378499"/>
                <a:gd name="connsiteX43" fmla="*/ 197202 w 864827"/>
                <a:gd name="connsiteY43" fmla="*/ 250808 h 378499"/>
                <a:gd name="connsiteX44" fmla="*/ 192973 w 864827"/>
                <a:gd name="connsiteY44" fmla="*/ 243545 h 378499"/>
                <a:gd name="connsiteX45" fmla="*/ 186940 w 864827"/>
                <a:gd name="connsiteY45" fmla="*/ 246805 h 378499"/>
                <a:gd name="connsiteX46" fmla="*/ 191726 w 864827"/>
                <a:gd name="connsiteY46" fmla="*/ 249595 h 378499"/>
                <a:gd name="connsiteX47" fmla="*/ 184893 w 864827"/>
                <a:gd name="connsiteY47" fmla="*/ 253705 h 378499"/>
                <a:gd name="connsiteX48" fmla="*/ 192973 w 864827"/>
                <a:gd name="connsiteY48" fmla="*/ 258072 h 378499"/>
                <a:gd name="connsiteX49" fmla="*/ 197202 w 864827"/>
                <a:gd name="connsiteY49" fmla="*/ 250808 h 378499"/>
                <a:gd name="connsiteX50" fmla="*/ 198373 w 864827"/>
                <a:gd name="connsiteY50" fmla="*/ 252818 h 378499"/>
                <a:gd name="connsiteX51" fmla="*/ 126011 w 864827"/>
                <a:gd name="connsiteY51" fmla="*/ 272919 h 378499"/>
                <a:gd name="connsiteX52" fmla="*/ 69850 w 864827"/>
                <a:gd name="connsiteY52" fmla="*/ 250626 h 378499"/>
                <a:gd name="connsiteX53" fmla="*/ 129971 w 864827"/>
                <a:gd name="connsiteY53" fmla="*/ 228698 h 378499"/>
                <a:gd name="connsiteX54" fmla="*/ 609865 w 864827"/>
                <a:gd name="connsiteY54" fmla="*/ 199465 h 378499"/>
                <a:gd name="connsiteX55" fmla="*/ 607755 w 864827"/>
                <a:gd name="connsiteY55" fmla="*/ 202461 h 378499"/>
                <a:gd name="connsiteX56" fmla="*/ 605961 w 864827"/>
                <a:gd name="connsiteY56" fmla="*/ 201418 h 378499"/>
                <a:gd name="connsiteX57" fmla="*/ 92654 w 864827"/>
                <a:gd name="connsiteY57" fmla="*/ 197605 h 378499"/>
                <a:gd name="connsiteX58" fmla="*/ 39594 w 864827"/>
                <a:gd name="connsiteY58" fmla="*/ 222331 h 378499"/>
                <a:gd name="connsiteX59" fmla="*/ 18849 w 864827"/>
                <a:gd name="connsiteY59" fmla="*/ 270416 h 378499"/>
                <a:gd name="connsiteX60" fmla="*/ 133686 w 864827"/>
                <a:gd name="connsiteY60" fmla="*/ 329847 h 378499"/>
                <a:gd name="connsiteX61" fmla="*/ 237651 w 864827"/>
                <a:gd name="connsiteY61" fmla="*/ 351149 h 378499"/>
                <a:gd name="connsiteX62" fmla="*/ 299231 w 864827"/>
                <a:gd name="connsiteY62" fmla="*/ 357238 h 378499"/>
                <a:gd name="connsiteX63" fmla="*/ 293688 w 864827"/>
                <a:gd name="connsiteY63" fmla="*/ 348811 h 378499"/>
                <a:gd name="connsiteX64" fmla="*/ 350623 w 864827"/>
                <a:gd name="connsiteY64" fmla="*/ 347013 h 378499"/>
                <a:gd name="connsiteX65" fmla="*/ 349286 w 864827"/>
                <a:gd name="connsiteY65" fmla="*/ 348991 h 378499"/>
                <a:gd name="connsiteX66" fmla="*/ 344272 w 864827"/>
                <a:gd name="connsiteY66" fmla="*/ 341573 h 378499"/>
                <a:gd name="connsiteX67" fmla="*/ 336519 w 864827"/>
                <a:gd name="connsiteY67" fmla="*/ 346374 h 378499"/>
                <a:gd name="connsiteX68" fmla="*/ 342544 w 864827"/>
                <a:gd name="connsiteY68" fmla="*/ 348821 h 378499"/>
                <a:gd name="connsiteX69" fmla="*/ 336291 w 864827"/>
                <a:gd name="connsiteY69" fmla="*/ 351467 h 378499"/>
                <a:gd name="connsiteX70" fmla="*/ 344272 w 864827"/>
                <a:gd name="connsiteY70" fmla="*/ 356409 h 378499"/>
                <a:gd name="connsiteX71" fmla="*/ 349286 w 864827"/>
                <a:gd name="connsiteY71" fmla="*/ 348991 h 378499"/>
                <a:gd name="connsiteX72" fmla="*/ 350623 w 864827"/>
                <a:gd name="connsiteY72" fmla="*/ 350969 h 378499"/>
                <a:gd name="connsiteX73" fmla="*/ 341424 w 864827"/>
                <a:gd name="connsiteY73" fmla="*/ 361410 h 378499"/>
                <a:gd name="connsiteX74" fmla="*/ 344146 w 864827"/>
                <a:gd name="connsiteY74" fmla="*/ 361679 h 378499"/>
                <a:gd name="connsiteX75" fmla="*/ 557036 w 864827"/>
                <a:gd name="connsiteY75" fmla="*/ 357582 h 378499"/>
                <a:gd name="connsiteX76" fmla="*/ 750351 w 864827"/>
                <a:gd name="connsiteY76" fmla="*/ 323724 h 378499"/>
                <a:gd name="connsiteX77" fmla="*/ 848629 w 864827"/>
                <a:gd name="connsiteY77" fmla="*/ 257089 h 378499"/>
                <a:gd name="connsiteX78" fmla="*/ 849313 w 864827"/>
                <a:gd name="connsiteY78" fmla="*/ 257724 h 378499"/>
                <a:gd name="connsiteX79" fmla="*/ 849313 w 864827"/>
                <a:gd name="connsiteY79" fmla="*/ 256464 h 378499"/>
                <a:gd name="connsiteX80" fmla="*/ 848629 w 864827"/>
                <a:gd name="connsiteY80" fmla="*/ 257089 h 378499"/>
                <a:gd name="connsiteX81" fmla="*/ 800570 w 864827"/>
                <a:gd name="connsiteY81" fmla="*/ 207518 h 378499"/>
                <a:gd name="connsiteX82" fmla="*/ 775599 w 864827"/>
                <a:gd name="connsiteY82" fmla="*/ 198442 h 378499"/>
                <a:gd name="connsiteX83" fmla="*/ 717401 w 864827"/>
                <a:gd name="connsiteY83" fmla="*/ 216201 h 378499"/>
                <a:gd name="connsiteX84" fmla="*/ 622544 w 864827"/>
                <a:gd name="connsiteY84" fmla="*/ 233277 h 378499"/>
                <a:gd name="connsiteX85" fmla="*/ 555190 w 864827"/>
                <a:gd name="connsiteY85" fmla="*/ 239352 h 378499"/>
                <a:gd name="connsiteX86" fmla="*/ 569169 w 864827"/>
                <a:gd name="connsiteY86" fmla="*/ 244363 h 378499"/>
                <a:gd name="connsiteX87" fmla="*/ 578154 w 864827"/>
                <a:gd name="connsiteY87" fmla="*/ 256007 h 378499"/>
                <a:gd name="connsiteX88" fmla="*/ 576881 w 864827"/>
                <a:gd name="connsiteY88" fmla="*/ 258163 h 378499"/>
                <a:gd name="connsiteX89" fmla="*/ 572545 w 864827"/>
                <a:gd name="connsiteY89" fmla="*/ 250921 h 378499"/>
                <a:gd name="connsiteX90" fmla="*/ 565168 w 864827"/>
                <a:gd name="connsiteY90" fmla="*/ 255040 h 378499"/>
                <a:gd name="connsiteX91" fmla="*/ 571139 w 864827"/>
                <a:gd name="connsiteY91" fmla="*/ 259296 h 378499"/>
                <a:gd name="connsiteX92" fmla="*/ 566966 w 864827"/>
                <a:gd name="connsiteY92" fmla="*/ 262312 h 378499"/>
                <a:gd name="connsiteX93" fmla="*/ 572545 w 864827"/>
                <a:gd name="connsiteY93" fmla="*/ 265509 h 378499"/>
                <a:gd name="connsiteX94" fmla="*/ 576881 w 864827"/>
                <a:gd name="connsiteY94" fmla="*/ 258163 h 378499"/>
                <a:gd name="connsiteX95" fmla="*/ 578154 w 864827"/>
                <a:gd name="connsiteY95" fmla="*/ 260289 h 378499"/>
                <a:gd name="connsiteX96" fmla="*/ 516413 w 864827"/>
                <a:gd name="connsiteY96" fmla="*/ 279561 h 378499"/>
                <a:gd name="connsiteX97" fmla="*/ 468313 w 864827"/>
                <a:gd name="connsiteY97" fmla="*/ 258148 h 378499"/>
                <a:gd name="connsiteX98" fmla="*/ 486447 w 864827"/>
                <a:gd name="connsiteY98" fmla="*/ 242545 h 378499"/>
                <a:gd name="connsiteX99" fmla="*/ 394734 w 864827"/>
                <a:gd name="connsiteY99" fmla="*/ 244042 h 378499"/>
                <a:gd name="connsiteX100" fmla="*/ 400266 w 864827"/>
                <a:gd name="connsiteY100" fmla="*/ 245092 h 378499"/>
                <a:gd name="connsiteX101" fmla="*/ 412556 w 864827"/>
                <a:gd name="connsiteY101" fmla="*/ 259072 h 378499"/>
                <a:gd name="connsiteX102" fmla="*/ 411186 w 864827"/>
                <a:gd name="connsiteY102" fmla="*/ 261036 h 378499"/>
                <a:gd name="connsiteX103" fmla="*/ 406141 w 864827"/>
                <a:gd name="connsiteY103" fmla="*/ 253593 h 378499"/>
                <a:gd name="connsiteX104" fmla="*/ 401545 w 864827"/>
                <a:gd name="connsiteY104" fmla="*/ 256538 h 378499"/>
                <a:gd name="connsiteX105" fmla="*/ 406038 w 864827"/>
                <a:gd name="connsiteY105" fmla="*/ 260888 h 378499"/>
                <a:gd name="connsiteX106" fmla="*/ 401401 w 864827"/>
                <a:gd name="connsiteY106" fmla="*/ 265378 h 378499"/>
                <a:gd name="connsiteX107" fmla="*/ 406141 w 864827"/>
                <a:gd name="connsiteY107" fmla="*/ 268264 h 378499"/>
                <a:gd name="connsiteX108" fmla="*/ 411186 w 864827"/>
                <a:gd name="connsiteY108" fmla="*/ 261036 h 378499"/>
                <a:gd name="connsiteX109" fmla="*/ 412556 w 864827"/>
                <a:gd name="connsiteY109" fmla="*/ 263057 h 378499"/>
                <a:gd name="connsiteX110" fmla="*/ 344488 w 864827"/>
                <a:gd name="connsiteY110" fmla="*/ 260884 h 378499"/>
                <a:gd name="connsiteX111" fmla="*/ 354572 w 864827"/>
                <a:gd name="connsiteY111" fmla="*/ 245930 h 378499"/>
                <a:gd name="connsiteX112" fmla="*/ 366880 w 864827"/>
                <a:gd name="connsiteY112" fmla="*/ 243060 h 378499"/>
                <a:gd name="connsiteX113" fmla="*/ 235564 w 864827"/>
                <a:gd name="connsiteY113" fmla="*/ 231796 h 378499"/>
                <a:gd name="connsiteX114" fmla="*/ 141291 w 864827"/>
                <a:gd name="connsiteY114" fmla="*/ 215137 h 378499"/>
                <a:gd name="connsiteX115" fmla="*/ 612785 w 864827"/>
                <a:gd name="connsiteY115" fmla="*/ 195319 h 378499"/>
                <a:gd name="connsiteX116" fmla="*/ 614139 w 864827"/>
                <a:gd name="connsiteY116" fmla="*/ 197326 h 378499"/>
                <a:gd name="connsiteX117" fmla="*/ 609865 w 864827"/>
                <a:gd name="connsiteY117" fmla="*/ 199465 h 378499"/>
                <a:gd name="connsiteX118" fmla="*/ 586835 w 864827"/>
                <a:gd name="connsiteY118" fmla="*/ 179155 h 378499"/>
                <a:gd name="connsiteX119" fmla="*/ 614139 w 864827"/>
                <a:gd name="connsiteY119" fmla="*/ 193397 h 378499"/>
                <a:gd name="connsiteX120" fmla="*/ 612785 w 864827"/>
                <a:gd name="connsiteY120" fmla="*/ 195319 h 378499"/>
                <a:gd name="connsiteX121" fmla="*/ 607755 w 864827"/>
                <a:gd name="connsiteY121" fmla="*/ 187861 h 378499"/>
                <a:gd name="connsiteX122" fmla="*/ 599420 w 864827"/>
                <a:gd name="connsiteY122" fmla="*/ 193087 h 378499"/>
                <a:gd name="connsiteX123" fmla="*/ 606067 w 864827"/>
                <a:gd name="connsiteY123" fmla="*/ 195977 h 378499"/>
                <a:gd name="connsiteX124" fmla="*/ 600545 w 864827"/>
                <a:gd name="connsiteY124" fmla="*/ 198269 h 378499"/>
                <a:gd name="connsiteX125" fmla="*/ 605961 w 864827"/>
                <a:gd name="connsiteY125" fmla="*/ 201418 h 378499"/>
                <a:gd name="connsiteX126" fmla="*/ 586835 w 864827"/>
                <a:gd name="connsiteY126" fmla="*/ 210989 h 378499"/>
                <a:gd name="connsiteX127" fmla="*/ 561975 w 864827"/>
                <a:gd name="connsiteY127" fmla="*/ 195183 h 378499"/>
                <a:gd name="connsiteX128" fmla="*/ 586835 w 864827"/>
                <a:gd name="connsiteY128" fmla="*/ 179155 h 378499"/>
                <a:gd name="connsiteX129" fmla="*/ 388233 w 864827"/>
                <a:gd name="connsiteY129" fmla="*/ 159820 h 378499"/>
                <a:gd name="connsiteX130" fmla="*/ 429984 w 864827"/>
                <a:gd name="connsiteY130" fmla="*/ 177611 h 378499"/>
                <a:gd name="connsiteX131" fmla="*/ 428522 w 864827"/>
                <a:gd name="connsiteY131" fmla="*/ 179746 h 378499"/>
                <a:gd name="connsiteX132" fmla="*/ 423586 w 864827"/>
                <a:gd name="connsiteY132" fmla="*/ 172540 h 378499"/>
                <a:gd name="connsiteX133" fmla="*/ 416748 w 864827"/>
                <a:gd name="connsiteY133" fmla="*/ 176459 h 378499"/>
                <a:gd name="connsiteX134" fmla="*/ 420329 w 864827"/>
                <a:gd name="connsiteY134" fmla="*/ 179918 h 378499"/>
                <a:gd name="connsiteX135" fmla="*/ 416971 w 864827"/>
                <a:gd name="connsiteY135" fmla="*/ 183161 h 378499"/>
                <a:gd name="connsiteX136" fmla="*/ 423586 w 864827"/>
                <a:gd name="connsiteY136" fmla="*/ 186951 h 378499"/>
                <a:gd name="connsiteX137" fmla="*/ 428522 w 864827"/>
                <a:gd name="connsiteY137" fmla="*/ 179746 h 378499"/>
                <a:gd name="connsiteX138" fmla="*/ 429984 w 864827"/>
                <a:gd name="connsiteY138" fmla="*/ 181881 h 378499"/>
                <a:gd name="connsiteX139" fmla="*/ 386054 w 864827"/>
                <a:gd name="connsiteY139" fmla="*/ 199672 h 378499"/>
                <a:gd name="connsiteX140" fmla="*/ 350838 w 864827"/>
                <a:gd name="connsiteY140" fmla="*/ 179746 h 378499"/>
                <a:gd name="connsiteX141" fmla="*/ 388233 w 864827"/>
                <a:gd name="connsiteY141" fmla="*/ 159820 h 378499"/>
                <a:gd name="connsiteX142" fmla="*/ 15522 w 864827"/>
                <a:gd name="connsiteY142" fmla="*/ 157297 h 378499"/>
                <a:gd name="connsiteX143" fmla="*/ 15522 w 864827"/>
                <a:gd name="connsiteY143" fmla="*/ 229597 h 378499"/>
                <a:gd name="connsiteX144" fmla="*/ 32664 w 864827"/>
                <a:gd name="connsiteY144" fmla="*/ 208103 h 378499"/>
                <a:gd name="connsiteX145" fmla="*/ 70919 w 864827"/>
                <a:gd name="connsiteY145" fmla="*/ 189771 h 378499"/>
                <a:gd name="connsiteX146" fmla="*/ 51608 w 864827"/>
                <a:gd name="connsiteY146" fmla="*/ 182810 h 378499"/>
                <a:gd name="connsiteX147" fmla="*/ 849313 w 864827"/>
                <a:gd name="connsiteY147" fmla="*/ 155588 h 378499"/>
                <a:gd name="connsiteX148" fmla="*/ 832609 w 864827"/>
                <a:gd name="connsiteY148" fmla="*/ 171463 h 378499"/>
                <a:gd name="connsiteX149" fmla="*/ 794288 w 864827"/>
                <a:gd name="connsiteY149" fmla="*/ 189934 h 378499"/>
                <a:gd name="connsiteX150" fmla="*/ 797150 w 864827"/>
                <a:gd name="connsiteY150" fmla="*/ 190814 h 378499"/>
                <a:gd name="connsiteX151" fmla="*/ 840214 w 864827"/>
                <a:gd name="connsiteY151" fmla="*/ 215712 h 378499"/>
                <a:gd name="connsiteX152" fmla="*/ 849313 w 864827"/>
                <a:gd name="connsiteY152" fmla="*/ 231469 h 378499"/>
                <a:gd name="connsiteX153" fmla="*/ 395147 w 864827"/>
                <a:gd name="connsiteY153" fmla="*/ 151198 h 378499"/>
                <a:gd name="connsiteX154" fmla="*/ 191335 w 864827"/>
                <a:gd name="connsiteY154" fmla="*/ 170164 h 378499"/>
                <a:gd name="connsiteX155" fmla="*/ 116344 w 864827"/>
                <a:gd name="connsiteY155" fmla="*/ 190810 h 378499"/>
                <a:gd name="connsiteX156" fmla="*/ 133686 w 864827"/>
                <a:gd name="connsiteY156" fmla="*/ 196137 h 378499"/>
                <a:gd name="connsiteX157" fmla="*/ 557036 w 864827"/>
                <a:gd name="connsiteY157" fmla="*/ 224232 h 378499"/>
                <a:gd name="connsiteX158" fmla="*/ 750351 w 864827"/>
                <a:gd name="connsiteY158" fmla="*/ 190374 h 378499"/>
                <a:gd name="connsiteX159" fmla="*/ 750445 w 864827"/>
                <a:gd name="connsiteY159" fmla="*/ 190338 h 378499"/>
                <a:gd name="connsiteX160" fmla="*/ 729832 w 864827"/>
                <a:gd name="connsiteY160" fmla="*/ 184691 h 378499"/>
                <a:gd name="connsiteX161" fmla="*/ 495837 w 864827"/>
                <a:gd name="connsiteY161" fmla="*/ 152994 h 378499"/>
                <a:gd name="connsiteX162" fmla="*/ 395147 w 864827"/>
                <a:gd name="connsiteY162" fmla="*/ 151198 h 378499"/>
                <a:gd name="connsiteX163" fmla="*/ 395147 w 864827"/>
                <a:gd name="connsiteY163" fmla="*/ 17640 h 378499"/>
                <a:gd name="connsiteX164" fmla="*/ 94087 w 864827"/>
                <a:gd name="connsiteY164" fmla="*/ 63227 h 378499"/>
                <a:gd name="connsiteX165" fmla="*/ 18849 w 864827"/>
                <a:gd name="connsiteY165" fmla="*/ 136705 h 378499"/>
                <a:gd name="connsiteX166" fmla="*/ 69923 w 864827"/>
                <a:gd name="connsiteY166" fmla="*/ 176552 h 378499"/>
                <a:gd name="connsiteX167" fmla="*/ 89229 w 864827"/>
                <a:gd name="connsiteY167" fmla="*/ 182481 h 378499"/>
                <a:gd name="connsiteX168" fmla="*/ 172189 w 864827"/>
                <a:gd name="connsiteY168" fmla="*/ 157283 h 378499"/>
                <a:gd name="connsiteX169" fmla="*/ 466217 w 864827"/>
                <a:gd name="connsiteY169" fmla="*/ 134753 h 378499"/>
                <a:gd name="connsiteX170" fmla="*/ 593395 w 864827"/>
                <a:gd name="connsiteY170" fmla="*/ 144709 h 378499"/>
                <a:gd name="connsiteX171" fmla="*/ 697163 w 864827"/>
                <a:gd name="connsiteY171" fmla="*/ 160062 h 378499"/>
                <a:gd name="connsiteX172" fmla="*/ 770758 w 864827"/>
                <a:gd name="connsiteY172" fmla="*/ 182697 h 378499"/>
                <a:gd name="connsiteX173" fmla="*/ 809480 w 864827"/>
                <a:gd name="connsiteY173" fmla="*/ 168132 h 378499"/>
                <a:gd name="connsiteX174" fmla="*/ 848629 w 864827"/>
                <a:gd name="connsiteY174" fmla="*/ 123738 h 378499"/>
                <a:gd name="connsiteX175" fmla="*/ 849313 w 864827"/>
                <a:gd name="connsiteY175" fmla="*/ 124351 h 378499"/>
                <a:gd name="connsiteX176" fmla="*/ 849313 w 864827"/>
                <a:gd name="connsiteY176" fmla="*/ 123557 h 378499"/>
                <a:gd name="connsiteX177" fmla="*/ 856811 w 864827"/>
                <a:gd name="connsiteY177" fmla="*/ 116213 h 378499"/>
                <a:gd name="connsiteX178" fmla="*/ 856773 w 864827"/>
                <a:gd name="connsiteY178" fmla="*/ 116175 h 378499"/>
                <a:gd name="connsiteX179" fmla="*/ 848629 w 864827"/>
                <a:gd name="connsiteY179" fmla="*/ 123738 h 378499"/>
                <a:gd name="connsiteX180" fmla="*/ 729832 w 864827"/>
                <a:gd name="connsiteY180" fmla="*/ 50980 h 378499"/>
                <a:gd name="connsiteX181" fmla="*/ 495837 w 864827"/>
                <a:gd name="connsiteY181" fmla="*/ 19283 h 378499"/>
                <a:gd name="connsiteX182" fmla="*/ 395147 w 864827"/>
                <a:gd name="connsiteY182" fmla="*/ 17640 h 378499"/>
                <a:gd name="connsiteX183" fmla="*/ 367448 w 864827"/>
                <a:gd name="connsiteY183" fmla="*/ 530 h 378499"/>
                <a:gd name="connsiteX184" fmla="*/ 466217 w 864827"/>
                <a:gd name="connsiteY184" fmla="*/ 1252 h 378499"/>
                <a:gd name="connsiteX185" fmla="*/ 593395 w 864827"/>
                <a:gd name="connsiteY185" fmla="*/ 10999 h 378499"/>
                <a:gd name="connsiteX186" fmla="*/ 797150 w 864827"/>
                <a:gd name="connsiteY186" fmla="*/ 57464 h 378499"/>
                <a:gd name="connsiteX187" fmla="*/ 840214 w 864827"/>
                <a:gd name="connsiteY187" fmla="*/ 82227 h 378499"/>
                <a:gd name="connsiteX188" fmla="*/ 862940 w 864827"/>
                <a:gd name="connsiteY188" fmla="*/ 121709 h 378499"/>
                <a:gd name="connsiteX189" fmla="*/ 864827 w 864827"/>
                <a:gd name="connsiteY189" fmla="*/ 123557 h 378499"/>
                <a:gd name="connsiteX190" fmla="*/ 864827 w 864827"/>
                <a:gd name="connsiteY190" fmla="*/ 258510 h 378499"/>
                <a:gd name="connsiteX191" fmla="*/ 862904 w 864827"/>
                <a:gd name="connsiteY191" fmla="*/ 260394 h 378499"/>
                <a:gd name="connsiteX192" fmla="*/ 854163 w 864827"/>
                <a:gd name="connsiteY192" fmla="*/ 284379 h 378499"/>
                <a:gd name="connsiteX193" fmla="*/ 778430 w 864827"/>
                <a:gd name="connsiteY193" fmla="*/ 330928 h 378499"/>
                <a:gd name="connsiteX194" fmla="*/ 527156 w 864827"/>
                <a:gd name="connsiteY194" fmla="*/ 375591 h 378499"/>
                <a:gd name="connsiteX195" fmla="*/ 235564 w 864827"/>
                <a:gd name="connsiteY195" fmla="*/ 365506 h 378499"/>
                <a:gd name="connsiteX196" fmla="*/ 51608 w 864827"/>
                <a:gd name="connsiteY196" fmla="*/ 316160 h 378499"/>
                <a:gd name="connsiteX197" fmla="*/ 14034 w 864827"/>
                <a:gd name="connsiteY197" fmla="*/ 289866 h 378499"/>
                <a:gd name="connsiteX198" fmla="*/ 5561 w 864827"/>
                <a:gd name="connsiteY198" fmla="*/ 263955 h 378499"/>
                <a:gd name="connsiteX199" fmla="*/ 0 w 864827"/>
                <a:gd name="connsiteY199" fmla="*/ 258510 h 378499"/>
                <a:gd name="connsiteX200" fmla="*/ 0 w 864827"/>
                <a:gd name="connsiteY200" fmla="*/ 123557 h 378499"/>
                <a:gd name="connsiteX201" fmla="*/ 2477 w 864827"/>
                <a:gd name="connsiteY201" fmla="*/ 121132 h 378499"/>
                <a:gd name="connsiteX202" fmla="*/ 490 w 864827"/>
                <a:gd name="connsiteY202" fmla="*/ 115094 h 378499"/>
                <a:gd name="connsiteX203" fmla="*/ 80768 w 864827"/>
                <a:gd name="connsiteY203" fmla="*/ 51701 h 378499"/>
                <a:gd name="connsiteX204" fmla="*/ 367448 w 864827"/>
                <a:gd name="connsiteY204" fmla="*/ 530 h 37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864827" h="378499">
                  <a:moveTo>
                    <a:pt x="410297" y="312286"/>
                  </a:moveTo>
                  <a:cubicBezTo>
                    <a:pt x="422721" y="312375"/>
                    <a:pt x="435458" y="318879"/>
                    <a:pt x="436714" y="331530"/>
                  </a:cubicBezTo>
                  <a:cubicBezTo>
                    <a:pt x="437253" y="326541"/>
                    <a:pt x="433575" y="324046"/>
                    <a:pt x="429673" y="324046"/>
                  </a:cubicBezTo>
                  <a:lnTo>
                    <a:pt x="426752" y="326652"/>
                  </a:lnTo>
                  <a:lnTo>
                    <a:pt x="429848" y="331525"/>
                  </a:lnTo>
                  <a:lnTo>
                    <a:pt x="426787" y="336264"/>
                  </a:lnTo>
                  <a:lnTo>
                    <a:pt x="429673" y="338747"/>
                  </a:lnTo>
                  <a:cubicBezTo>
                    <a:pt x="433575" y="338747"/>
                    <a:pt x="437253" y="336341"/>
                    <a:pt x="436714" y="331530"/>
                  </a:cubicBezTo>
                  <a:cubicBezTo>
                    <a:pt x="434203" y="356833"/>
                    <a:pt x="385763" y="357546"/>
                    <a:pt x="385763" y="331530"/>
                  </a:cubicBezTo>
                  <a:cubicBezTo>
                    <a:pt x="385763" y="318522"/>
                    <a:pt x="397873" y="312196"/>
                    <a:pt x="410297" y="312286"/>
                  </a:cubicBezTo>
                  <a:close/>
                  <a:moveTo>
                    <a:pt x="294634" y="274655"/>
                  </a:moveTo>
                  <a:lnTo>
                    <a:pt x="297999" y="276590"/>
                  </a:lnTo>
                  <a:lnTo>
                    <a:pt x="296833" y="278774"/>
                  </a:lnTo>
                  <a:close/>
                  <a:moveTo>
                    <a:pt x="292969" y="271538"/>
                  </a:moveTo>
                  <a:lnTo>
                    <a:pt x="294634" y="274655"/>
                  </a:lnTo>
                  <a:lnTo>
                    <a:pt x="290950" y="272538"/>
                  </a:lnTo>
                  <a:close/>
                  <a:moveTo>
                    <a:pt x="244343" y="262026"/>
                  </a:moveTo>
                  <a:cubicBezTo>
                    <a:pt x="251413" y="262026"/>
                    <a:pt x="263286" y="261389"/>
                    <a:pt x="274162" y="262891"/>
                  </a:cubicBezTo>
                  <a:lnTo>
                    <a:pt x="290950" y="272538"/>
                  </a:lnTo>
                  <a:lnTo>
                    <a:pt x="283935" y="276014"/>
                  </a:lnTo>
                  <a:lnTo>
                    <a:pt x="290151" y="278971"/>
                  </a:lnTo>
                  <a:lnTo>
                    <a:pt x="284484" y="281807"/>
                  </a:lnTo>
                  <a:lnTo>
                    <a:pt x="292969" y="286011"/>
                  </a:lnTo>
                  <a:lnTo>
                    <a:pt x="296833" y="278774"/>
                  </a:lnTo>
                  <a:lnTo>
                    <a:pt x="297999" y="280959"/>
                  </a:lnTo>
                  <a:cubicBezTo>
                    <a:pt x="291836" y="298800"/>
                    <a:pt x="255219" y="296251"/>
                    <a:pt x="241443" y="295887"/>
                  </a:cubicBezTo>
                  <a:cubicBezTo>
                    <a:pt x="231291" y="295159"/>
                    <a:pt x="196850" y="295887"/>
                    <a:pt x="196850" y="278775"/>
                  </a:cubicBezTo>
                  <a:cubicBezTo>
                    <a:pt x="196850" y="261298"/>
                    <a:pt x="234192" y="262390"/>
                    <a:pt x="244343" y="262026"/>
                  </a:cubicBezTo>
                  <a:close/>
                  <a:moveTo>
                    <a:pt x="717589" y="257240"/>
                  </a:moveTo>
                  <a:cubicBezTo>
                    <a:pt x="736702" y="256879"/>
                    <a:pt x="786828" y="254714"/>
                    <a:pt x="793680" y="279609"/>
                  </a:cubicBezTo>
                  <a:lnTo>
                    <a:pt x="792403" y="281758"/>
                  </a:lnTo>
                  <a:lnTo>
                    <a:pt x="788135" y="274468"/>
                  </a:lnTo>
                  <a:lnTo>
                    <a:pt x="780232" y="278700"/>
                  </a:lnTo>
                  <a:lnTo>
                    <a:pt x="787038" y="283106"/>
                  </a:lnTo>
                  <a:lnTo>
                    <a:pt x="782532" y="286023"/>
                  </a:lnTo>
                  <a:lnTo>
                    <a:pt x="788135" y="288945"/>
                  </a:lnTo>
                  <a:lnTo>
                    <a:pt x="792403" y="281758"/>
                  </a:lnTo>
                  <a:lnTo>
                    <a:pt x="793680" y="283939"/>
                  </a:lnTo>
                  <a:cubicBezTo>
                    <a:pt x="786467" y="309916"/>
                    <a:pt x="732375" y="307030"/>
                    <a:pt x="712901" y="306308"/>
                  </a:cubicBezTo>
                  <a:cubicBezTo>
                    <a:pt x="698477" y="305948"/>
                    <a:pt x="650875" y="304865"/>
                    <a:pt x="650875" y="281774"/>
                  </a:cubicBezTo>
                  <a:cubicBezTo>
                    <a:pt x="650875" y="257240"/>
                    <a:pt x="702804" y="257240"/>
                    <a:pt x="717589" y="257240"/>
                  </a:cubicBezTo>
                  <a:close/>
                  <a:moveTo>
                    <a:pt x="129971" y="228698"/>
                  </a:moveTo>
                  <a:cubicBezTo>
                    <a:pt x="147252" y="228332"/>
                    <a:pt x="191893" y="226139"/>
                    <a:pt x="198373" y="248798"/>
                  </a:cubicBezTo>
                  <a:lnTo>
                    <a:pt x="197202" y="250808"/>
                  </a:lnTo>
                  <a:lnTo>
                    <a:pt x="192973" y="243545"/>
                  </a:lnTo>
                  <a:lnTo>
                    <a:pt x="186940" y="246805"/>
                  </a:lnTo>
                  <a:lnTo>
                    <a:pt x="191726" y="249595"/>
                  </a:lnTo>
                  <a:lnTo>
                    <a:pt x="184893" y="253705"/>
                  </a:lnTo>
                  <a:lnTo>
                    <a:pt x="192973" y="258072"/>
                  </a:lnTo>
                  <a:lnTo>
                    <a:pt x="197202" y="250808"/>
                  </a:lnTo>
                  <a:lnTo>
                    <a:pt x="198373" y="252818"/>
                  </a:lnTo>
                  <a:cubicBezTo>
                    <a:pt x="191533" y="276574"/>
                    <a:pt x="143291" y="273650"/>
                    <a:pt x="126011" y="272919"/>
                  </a:cubicBezTo>
                  <a:cubicBezTo>
                    <a:pt x="112691" y="272554"/>
                    <a:pt x="69850" y="271823"/>
                    <a:pt x="69850" y="250626"/>
                  </a:cubicBezTo>
                  <a:cubicBezTo>
                    <a:pt x="69850" y="228332"/>
                    <a:pt x="116651" y="228698"/>
                    <a:pt x="129971" y="228698"/>
                  </a:cubicBezTo>
                  <a:close/>
                  <a:moveTo>
                    <a:pt x="609865" y="199465"/>
                  </a:moveTo>
                  <a:lnTo>
                    <a:pt x="607755" y="202461"/>
                  </a:lnTo>
                  <a:lnTo>
                    <a:pt x="605961" y="201418"/>
                  </a:lnTo>
                  <a:close/>
                  <a:moveTo>
                    <a:pt x="92654" y="197605"/>
                  </a:moveTo>
                  <a:lnTo>
                    <a:pt x="39594" y="222331"/>
                  </a:lnTo>
                  <a:cubicBezTo>
                    <a:pt x="21729" y="234577"/>
                    <a:pt x="9490" y="250605"/>
                    <a:pt x="18849" y="270416"/>
                  </a:cubicBezTo>
                  <a:cubicBezTo>
                    <a:pt x="35769" y="306435"/>
                    <a:pt x="99847" y="320842"/>
                    <a:pt x="133686" y="329847"/>
                  </a:cubicBezTo>
                  <a:cubicBezTo>
                    <a:pt x="167705" y="338942"/>
                    <a:pt x="202467" y="345943"/>
                    <a:pt x="237651" y="351149"/>
                  </a:cubicBezTo>
                  <a:lnTo>
                    <a:pt x="299231" y="357238"/>
                  </a:lnTo>
                  <a:lnTo>
                    <a:pt x="293688" y="348811"/>
                  </a:lnTo>
                  <a:cubicBezTo>
                    <a:pt x="293688" y="326512"/>
                    <a:pt x="347380" y="326152"/>
                    <a:pt x="350623" y="347013"/>
                  </a:cubicBezTo>
                  <a:lnTo>
                    <a:pt x="349286" y="348991"/>
                  </a:lnTo>
                  <a:lnTo>
                    <a:pt x="344272" y="341573"/>
                  </a:lnTo>
                  <a:lnTo>
                    <a:pt x="336519" y="346374"/>
                  </a:lnTo>
                  <a:lnTo>
                    <a:pt x="342544" y="348821"/>
                  </a:lnTo>
                  <a:lnTo>
                    <a:pt x="336291" y="351467"/>
                  </a:lnTo>
                  <a:lnTo>
                    <a:pt x="344272" y="356409"/>
                  </a:lnTo>
                  <a:lnTo>
                    <a:pt x="349286" y="348991"/>
                  </a:lnTo>
                  <a:lnTo>
                    <a:pt x="350623" y="350969"/>
                  </a:lnTo>
                  <a:lnTo>
                    <a:pt x="341424" y="361410"/>
                  </a:lnTo>
                  <a:lnTo>
                    <a:pt x="344146" y="361679"/>
                  </a:lnTo>
                  <a:cubicBezTo>
                    <a:pt x="415559" y="365506"/>
                    <a:pt x="487378" y="363345"/>
                    <a:pt x="557036" y="357582"/>
                  </a:cubicBezTo>
                  <a:cubicBezTo>
                    <a:pt x="622194" y="352179"/>
                    <a:pt x="688073" y="343174"/>
                    <a:pt x="750351" y="323724"/>
                  </a:cubicBezTo>
                  <a:cubicBezTo>
                    <a:pt x="779870" y="314719"/>
                    <a:pt x="845749" y="296349"/>
                    <a:pt x="848629" y="257089"/>
                  </a:cubicBezTo>
                  <a:lnTo>
                    <a:pt x="849313" y="257724"/>
                  </a:lnTo>
                  <a:lnTo>
                    <a:pt x="849313" y="256464"/>
                  </a:lnTo>
                  <a:lnTo>
                    <a:pt x="848629" y="257089"/>
                  </a:lnTo>
                  <a:cubicBezTo>
                    <a:pt x="847009" y="234757"/>
                    <a:pt x="825679" y="218909"/>
                    <a:pt x="800570" y="207518"/>
                  </a:cubicBezTo>
                  <a:lnTo>
                    <a:pt x="775599" y="198442"/>
                  </a:lnTo>
                  <a:lnTo>
                    <a:pt x="717401" y="216201"/>
                  </a:lnTo>
                  <a:cubicBezTo>
                    <a:pt x="686301" y="223874"/>
                    <a:pt x="654467" y="229281"/>
                    <a:pt x="622544" y="233277"/>
                  </a:cubicBezTo>
                  <a:lnTo>
                    <a:pt x="555190" y="239352"/>
                  </a:lnTo>
                  <a:lnTo>
                    <a:pt x="569169" y="244363"/>
                  </a:lnTo>
                  <a:cubicBezTo>
                    <a:pt x="573622" y="247152"/>
                    <a:pt x="576897" y="250921"/>
                    <a:pt x="578154" y="256007"/>
                  </a:cubicBezTo>
                  <a:lnTo>
                    <a:pt x="576881" y="258163"/>
                  </a:lnTo>
                  <a:lnTo>
                    <a:pt x="572545" y="250921"/>
                  </a:lnTo>
                  <a:lnTo>
                    <a:pt x="565168" y="255040"/>
                  </a:lnTo>
                  <a:lnTo>
                    <a:pt x="571139" y="259296"/>
                  </a:lnTo>
                  <a:lnTo>
                    <a:pt x="566966" y="262312"/>
                  </a:lnTo>
                  <a:lnTo>
                    <a:pt x="572545" y="265509"/>
                  </a:lnTo>
                  <a:lnTo>
                    <a:pt x="576881" y="258163"/>
                  </a:lnTo>
                  <a:lnTo>
                    <a:pt x="578154" y="260289"/>
                  </a:lnTo>
                  <a:cubicBezTo>
                    <a:pt x="573128" y="281345"/>
                    <a:pt x="532566" y="280275"/>
                    <a:pt x="516413" y="279561"/>
                  </a:cubicBezTo>
                  <a:cubicBezTo>
                    <a:pt x="503849" y="279204"/>
                    <a:pt x="468313" y="277420"/>
                    <a:pt x="468313" y="258148"/>
                  </a:cubicBezTo>
                  <a:lnTo>
                    <a:pt x="486447" y="242545"/>
                  </a:lnTo>
                  <a:lnTo>
                    <a:pt x="394734" y="244042"/>
                  </a:lnTo>
                  <a:lnTo>
                    <a:pt x="400266" y="245092"/>
                  </a:lnTo>
                  <a:cubicBezTo>
                    <a:pt x="406832" y="248160"/>
                    <a:pt x="411576" y="252823"/>
                    <a:pt x="412556" y="259072"/>
                  </a:cubicBezTo>
                  <a:lnTo>
                    <a:pt x="411186" y="261036"/>
                  </a:lnTo>
                  <a:lnTo>
                    <a:pt x="406141" y="253593"/>
                  </a:lnTo>
                  <a:lnTo>
                    <a:pt x="401545" y="256538"/>
                  </a:lnTo>
                  <a:lnTo>
                    <a:pt x="406038" y="260888"/>
                  </a:lnTo>
                  <a:lnTo>
                    <a:pt x="401401" y="265378"/>
                  </a:lnTo>
                  <a:lnTo>
                    <a:pt x="406141" y="268264"/>
                  </a:lnTo>
                  <a:lnTo>
                    <a:pt x="411186" y="261036"/>
                  </a:lnTo>
                  <a:lnTo>
                    <a:pt x="412556" y="263057"/>
                  </a:lnTo>
                  <a:cubicBezTo>
                    <a:pt x="408636" y="287690"/>
                    <a:pt x="344488" y="287328"/>
                    <a:pt x="344488" y="260884"/>
                  </a:cubicBezTo>
                  <a:cubicBezTo>
                    <a:pt x="344488" y="254273"/>
                    <a:pt x="348497" y="249292"/>
                    <a:pt x="354572" y="245930"/>
                  </a:cubicBezTo>
                  <a:lnTo>
                    <a:pt x="366880" y="243060"/>
                  </a:lnTo>
                  <a:lnTo>
                    <a:pt x="235564" y="231796"/>
                  </a:lnTo>
                  <a:cubicBezTo>
                    <a:pt x="204605" y="227654"/>
                    <a:pt x="172565" y="222701"/>
                    <a:pt x="141291" y="215137"/>
                  </a:cubicBezTo>
                  <a:close/>
                  <a:moveTo>
                    <a:pt x="612785" y="195319"/>
                  </a:moveTo>
                  <a:lnTo>
                    <a:pt x="614139" y="197326"/>
                  </a:lnTo>
                  <a:lnTo>
                    <a:pt x="609865" y="199465"/>
                  </a:lnTo>
                  <a:close/>
                  <a:moveTo>
                    <a:pt x="586835" y="179155"/>
                  </a:moveTo>
                  <a:cubicBezTo>
                    <a:pt x="599468" y="178842"/>
                    <a:pt x="612509" y="183575"/>
                    <a:pt x="614139" y="193397"/>
                  </a:cubicBezTo>
                  <a:lnTo>
                    <a:pt x="612785" y="195319"/>
                  </a:lnTo>
                  <a:lnTo>
                    <a:pt x="607755" y="187861"/>
                  </a:lnTo>
                  <a:lnTo>
                    <a:pt x="599420" y="193087"/>
                  </a:lnTo>
                  <a:lnTo>
                    <a:pt x="606067" y="195977"/>
                  </a:lnTo>
                  <a:lnTo>
                    <a:pt x="600545" y="198269"/>
                  </a:lnTo>
                  <a:lnTo>
                    <a:pt x="605961" y="201418"/>
                  </a:lnTo>
                  <a:lnTo>
                    <a:pt x="586835" y="210989"/>
                  </a:lnTo>
                  <a:cubicBezTo>
                    <a:pt x="574201" y="210632"/>
                    <a:pt x="561975" y="205363"/>
                    <a:pt x="561975" y="195183"/>
                  </a:cubicBezTo>
                  <a:cubicBezTo>
                    <a:pt x="561975" y="184825"/>
                    <a:pt x="574201" y="179467"/>
                    <a:pt x="586835" y="179155"/>
                  </a:cubicBezTo>
                  <a:close/>
                  <a:moveTo>
                    <a:pt x="388233" y="159820"/>
                  </a:moveTo>
                  <a:cubicBezTo>
                    <a:pt x="401303" y="159464"/>
                    <a:pt x="427080" y="161599"/>
                    <a:pt x="429984" y="177611"/>
                  </a:cubicBezTo>
                  <a:lnTo>
                    <a:pt x="428522" y="179746"/>
                  </a:lnTo>
                  <a:lnTo>
                    <a:pt x="423586" y="172540"/>
                  </a:lnTo>
                  <a:lnTo>
                    <a:pt x="416748" y="176459"/>
                  </a:lnTo>
                  <a:lnTo>
                    <a:pt x="420329" y="179918"/>
                  </a:lnTo>
                  <a:lnTo>
                    <a:pt x="416971" y="183161"/>
                  </a:lnTo>
                  <a:lnTo>
                    <a:pt x="423586" y="186951"/>
                  </a:lnTo>
                  <a:lnTo>
                    <a:pt x="428522" y="179746"/>
                  </a:lnTo>
                  <a:lnTo>
                    <a:pt x="429984" y="181881"/>
                  </a:lnTo>
                  <a:cubicBezTo>
                    <a:pt x="427080" y="198604"/>
                    <a:pt x="399125" y="200383"/>
                    <a:pt x="386054" y="199672"/>
                  </a:cubicBezTo>
                  <a:cubicBezTo>
                    <a:pt x="374437" y="198960"/>
                    <a:pt x="350838" y="195402"/>
                    <a:pt x="350838" y="179746"/>
                  </a:cubicBezTo>
                  <a:cubicBezTo>
                    <a:pt x="350838" y="163378"/>
                    <a:pt x="376252" y="160175"/>
                    <a:pt x="388233" y="159820"/>
                  </a:cubicBezTo>
                  <a:close/>
                  <a:moveTo>
                    <a:pt x="15522" y="157297"/>
                  </a:moveTo>
                  <a:lnTo>
                    <a:pt x="15522" y="229597"/>
                  </a:lnTo>
                  <a:lnTo>
                    <a:pt x="32664" y="208103"/>
                  </a:lnTo>
                  <a:lnTo>
                    <a:pt x="70919" y="189771"/>
                  </a:lnTo>
                  <a:lnTo>
                    <a:pt x="51608" y="182810"/>
                  </a:lnTo>
                  <a:close/>
                  <a:moveTo>
                    <a:pt x="849313" y="155588"/>
                  </a:moveTo>
                  <a:lnTo>
                    <a:pt x="832609" y="171463"/>
                  </a:lnTo>
                  <a:lnTo>
                    <a:pt x="794288" y="189934"/>
                  </a:lnTo>
                  <a:lnTo>
                    <a:pt x="797150" y="190814"/>
                  </a:lnTo>
                  <a:cubicBezTo>
                    <a:pt x="811189" y="197118"/>
                    <a:pt x="827299" y="205042"/>
                    <a:pt x="840214" y="215712"/>
                  </a:cubicBezTo>
                  <a:lnTo>
                    <a:pt x="849313" y="231469"/>
                  </a:lnTo>
                  <a:close/>
                  <a:moveTo>
                    <a:pt x="395147" y="151198"/>
                  </a:moveTo>
                  <a:cubicBezTo>
                    <a:pt x="327097" y="151840"/>
                    <a:pt x="257855" y="156826"/>
                    <a:pt x="191335" y="170164"/>
                  </a:cubicBezTo>
                  <a:lnTo>
                    <a:pt x="116344" y="190810"/>
                  </a:lnTo>
                  <a:lnTo>
                    <a:pt x="133686" y="196137"/>
                  </a:lnTo>
                  <a:cubicBezTo>
                    <a:pt x="269763" y="232516"/>
                    <a:pt x="417719" y="235397"/>
                    <a:pt x="557036" y="224232"/>
                  </a:cubicBezTo>
                  <a:cubicBezTo>
                    <a:pt x="622194" y="218829"/>
                    <a:pt x="688073" y="209824"/>
                    <a:pt x="750351" y="190374"/>
                  </a:cubicBezTo>
                  <a:lnTo>
                    <a:pt x="750445" y="190338"/>
                  </a:lnTo>
                  <a:lnTo>
                    <a:pt x="729832" y="184691"/>
                  </a:lnTo>
                  <a:cubicBezTo>
                    <a:pt x="653874" y="164160"/>
                    <a:pt x="574676" y="156235"/>
                    <a:pt x="495837" y="152994"/>
                  </a:cubicBezTo>
                  <a:cubicBezTo>
                    <a:pt x="462898" y="151643"/>
                    <a:pt x="429171" y="150878"/>
                    <a:pt x="395147" y="151198"/>
                  </a:cubicBezTo>
                  <a:close/>
                  <a:moveTo>
                    <a:pt x="395147" y="17640"/>
                  </a:moveTo>
                  <a:cubicBezTo>
                    <a:pt x="293072" y="18653"/>
                    <a:pt x="188315" y="29189"/>
                    <a:pt x="94087" y="63227"/>
                  </a:cubicBezTo>
                  <a:cubicBezTo>
                    <a:pt x="67808" y="72952"/>
                    <a:pt x="130" y="97084"/>
                    <a:pt x="18849" y="136705"/>
                  </a:cubicBezTo>
                  <a:cubicBezTo>
                    <a:pt x="27309" y="154715"/>
                    <a:pt x="47559" y="167321"/>
                    <a:pt x="69923" y="176552"/>
                  </a:cubicBezTo>
                  <a:lnTo>
                    <a:pt x="89229" y="182481"/>
                  </a:lnTo>
                  <a:lnTo>
                    <a:pt x="172189" y="157283"/>
                  </a:lnTo>
                  <a:cubicBezTo>
                    <a:pt x="266525" y="135485"/>
                    <a:pt x="368336" y="130689"/>
                    <a:pt x="466217" y="134753"/>
                  </a:cubicBezTo>
                  <a:cubicBezTo>
                    <a:pt x="509719" y="136560"/>
                    <a:pt x="552446" y="140117"/>
                    <a:pt x="593395" y="144709"/>
                  </a:cubicBezTo>
                  <a:cubicBezTo>
                    <a:pt x="627774" y="148311"/>
                    <a:pt x="662783" y="152904"/>
                    <a:pt x="697163" y="160062"/>
                  </a:cubicBezTo>
                  <a:lnTo>
                    <a:pt x="770758" y="182697"/>
                  </a:lnTo>
                  <a:lnTo>
                    <a:pt x="809480" y="168132"/>
                  </a:lnTo>
                  <a:cubicBezTo>
                    <a:pt x="829999" y="157506"/>
                    <a:pt x="847189" y="143189"/>
                    <a:pt x="848629" y="123738"/>
                  </a:cubicBezTo>
                  <a:lnTo>
                    <a:pt x="849313" y="124351"/>
                  </a:lnTo>
                  <a:lnTo>
                    <a:pt x="849313" y="123557"/>
                  </a:lnTo>
                  <a:lnTo>
                    <a:pt x="856811" y="116213"/>
                  </a:lnTo>
                  <a:lnTo>
                    <a:pt x="856773" y="116175"/>
                  </a:lnTo>
                  <a:cubicBezTo>
                    <a:pt x="852859" y="116175"/>
                    <a:pt x="848809" y="118696"/>
                    <a:pt x="848629" y="123738"/>
                  </a:cubicBezTo>
                  <a:cubicBezTo>
                    <a:pt x="845389" y="78715"/>
                    <a:pt x="763311" y="59985"/>
                    <a:pt x="729832" y="50980"/>
                  </a:cubicBezTo>
                  <a:cubicBezTo>
                    <a:pt x="653874" y="30810"/>
                    <a:pt x="574676" y="22525"/>
                    <a:pt x="495837" y="19283"/>
                  </a:cubicBezTo>
                  <a:cubicBezTo>
                    <a:pt x="462898" y="18023"/>
                    <a:pt x="429171" y="17302"/>
                    <a:pt x="395147" y="17640"/>
                  </a:cubicBezTo>
                  <a:close/>
                  <a:moveTo>
                    <a:pt x="367448" y="530"/>
                  </a:moveTo>
                  <a:cubicBezTo>
                    <a:pt x="400526" y="-407"/>
                    <a:pt x="433590" y="-65"/>
                    <a:pt x="466217" y="1252"/>
                  </a:cubicBezTo>
                  <a:cubicBezTo>
                    <a:pt x="509719" y="3008"/>
                    <a:pt x="552446" y="6497"/>
                    <a:pt x="593395" y="10999"/>
                  </a:cubicBezTo>
                  <a:cubicBezTo>
                    <a:pt x="662153" y="18563"/>
                    <a:pt x="733432" y="29729"/>
                    <a:pt x="797150" y="57464"/>
                  </a:cubicBezTo>
                  <a:cubicBezTo>
                    <a:pt x="811190" y="63767"/>
                    <a:pt x="827299" y="71601"/>
                    <a:pt x="840214" y="82227"/>
                  </a:cubicBezTo>
                  <a:lnTo>
                    <a:pt x="862940" y="121709"/>
                  </a:lnTo>
                  <a:lnTo>
                    <a:pt x="864827" y="123557"/>
                  </a:lnTo>
                  <a:lnTo>
                    <a:pt x="864827" y="258510"/>
                  </a:lnTo>
                  <a:lnTo>
                    <a:pt x="862904" y="260394"/>
                  </a:lnTo>
                  <a:lnTo>
                    <a:pt x="854163" y="284379"/>
                  </a:lnTo>
                  <a:cubicBezTo>
                    <a:pt x="837424" y="308101"/>
                    <a:pt x="803270" y="321743"/>
                    <a:pt x="778430" y="330928"/>
                  </a:cubicBezTo>
                  <a:cubicBezTo>
                    <a:pt x="698872" y="360463"/>
                    <a:pt x="611035" y="370188"/>
                    <a:pt x="527156" y="375591"/>
                  </a:cubicBezTo>
                  <a:cubicBezTo>
                    <a:pt x="429959" y="381354"/>
                    <a:pt x="331681" y="378833"/>
                    <a:pt x="235564" y="365506"/>
                  </a:cubicBezTo>
                  <a:cubicBezTo>
                    <a:pt x="173645" y="356861"/>
                    <a:pt x="107407" y="345335"/>
                    <a:pt x="51608" y="316160"/>
                  </a:cubicBezTo>
                  <a:cubicBezTo>
                    <a:pt x="39009" y="309857"/>
                    <a:pt x="24519" y="301122"/>
                    <a:pt x="14034" y="289866"/>
                  </a:cubicBezTo>
                  <a:lnTo>
                    <a:pt x="5561" y="263955"/>
                  </a:lnTo>
                  <a:lnTo>
                    <a:pt x="0" y="258510"/>
                  </a:lnTo>
                  <a:lnTo>
                    <a:pt x="0" y="123557"/>
                  </a:lnTo>
                  <a:lnTo>
                    <a:pt x="2477" y="121132"/>
                  </a:lnTo>
                  <a:lnTo>
                    <a:pt x="490" y="115094"/>
                  </a:lnTo>
                  <a:cubicBezTo>
                    <a:pt x="7689" y="80516"/>
                    <a:pt x="52328" y="62506"/>
                    <a:pt x="80768" y="51701"/>
                  </a:cubicBezTo>
                  <a:cubicBezTo>
                    <a:pt x="168853" y="17663"/>
                    <a:pt x="268215" y="3341"/>
                    <a:pt x="367448" y="530"/>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6" name="Freeform 894">
              <a:extLst>
                <a:ext uri="{FF2B5EF4-FFF2-40B4-BE49-F238E27FC236}">
                  <a16:creationId xmlns:a16="http://schemas.microsoft.com/office/drawing/2014/main" id="{89737F58-9184-C045-81D8-3F024CF2C753}"/>
                </a:ext>
              </a:extLst>
            </p:cNvPr>
            <p:cNvSpPr>
              <a:spLocks/>
            </p:cNvSpPr>
            <p:nvPr/>
          </p:nvSpPr>
          <p:spPr bwMode="auto">
            <a:xfrm>
              <a:off x="5159896" y="5157192"/>
              <a:ext cx="2423592" cy="1922194"/>
            </a:xfrm>
            <a:custGeom>
              <a:avLst/>
              <a:gdLst/>
              <a:ahLst/>
              <a:cxnLst/>
              <a:rect l="0" t="0" r="r" b="b"/>
              <a:pathLst>
                <a:path w="1751945" h="1389499">
                  <a:moveTo>
                    <a:pt x="1320702" y="1185167"/>
                  </a:moveTo>
                  <a:lnTo>
                    <a:pt x="1313882" y="1191983"/>
                  </a:lnTo>
                  <a:cubicBezTo>
                    <a:pt x="1313882" y="1194849"/>
                    <a:pt x="1316700" y="1197264"/>
                    <a:pt x="1321307" y="1199169"/>
                  </a:cubicBezTo>
                  <a:lnTo>
                    <a:pt x="1337776" y="1202907"/>
                  </a:lnTo>
                  <a:lnTo>
                    <a:pt x="1324435" y="1193721"/>
                  </a:lnTo>
                  <a:lnTo>
                    <a:pt x="1320702" y="1185167"/>
                  </a:lnTo>
                  <a:close/>
                  <a:moveTo>
                    <a:pt x="1339565" y="1180344"/>
                  </a:moveTo>
                  <a:lnTo>
                    <a:pt x="1339507" y="1180358"/>
                  </a:lnTo>
                  <a:lnTo>
                    <a:pt x="1349890" y="1190340"/>
                  </a:lnTo>
                  <a:cubicBezTo>
                    <a:pt x="1353683" y="1193361"/>
                    <a:pt x="1356993" y="1195251"/>
                    <a:pt x="1359154" y="1195251"/>
                  </a:cubicBezTo>
                  <a:cubicBezTo>
                    <a:pt x="1355552" y="1195791"/>
                    <a:pt x="1353751" y="1198942"/>
                    <a:pt x="1353751" y="1201868"/>
                  </a:cubicBezTo>
                  <a:lnTo>
                    <a:pt x="1354371" y="1202472"/>
                  </a:lnTo>
                  <a:lnTo>
                    <a:pt x="1364242" y="1201929"/>
                  </a:lnTo>
                  <a:lnTo>
                    <a:pt x="1364962" y="1201193"/>
                  </a:lnTo>
                  <a:cubicBezTo>
                    <a:pt x="1365007" y="1198222"/>
                    <a:pt x="1363116" y="1195251"/>
                    <a:pt x="1359154" y="1195251"/>
                  </a:cubicBezTo>
                  <a:cubicBezTo>
                    <a:pt x="1366583" y="1194306"/>
                    <a:pt x="1372757" y="1191673"/>
                    <a:pt x="1377873" y="1187722"/>
                  </a:cubicBezTo>
                  <a:lnTo>
                    <a:pt x="1381863" y="1182745"/>
                  </a:lnTo>
                  <a:lnTo>
                    <a:pt x="1339565" y="1180344"/>
                  </a:lnTo>
                  <a:close/>
                  <a:moveTo>
                    <a:pt x="1131541" y="1166711"/>
                  </a:moveTo>
                  <a:lnTo>
                    <a:pt x="1133906" y="1169007"/>
                  </a:lnTo>
                  <a:lnTo>
                    <a:pt x="1135368" y="1169340"/>
                  </a:lnTo>
                  <a:lnTo>
                    <a:pt x="1131541" y="1166711"/>
                  </a:lnTo>
                  <a:close/>
                  <a:moveTo>
                    <a:pt x="1127407" y="1160915"/>
                  </a:moveTo>
                  <a:lnTo>
                    <a:pt x="1126504" y="1161821"/>
                  </a:lnTo>
                  <a:lnTo>
                    <a:pt x="1128761" y="1164013"/>
                  </a:lnTo>
                  <a:lnTo>
                    <a:pt x="1127407" y="1160915"/>
                  </a:lnTo>
                  <a:close/>
                  <a:moveTo>
                    <a:pt x="1152107" y="1150182"/>
                  </a:moveTo>
                  <a:lnTo>
                    <a:pt x="1144522" y="1151930"/>
                  </a:lnTo>
                  <a:lnTo>
                    <a:pt x="1154781" y="1161765"/>
                  </a:lnTo>
                  <a:cubicBezTo>
                    <a:pt x="1158585" y="1164786"/>
                    <a:pt x="1161903" y="1166676"/>
                    <a:pt x="1164070" y="1166676"/>
                  </a:cubicBezTo>
                  <a:lnTo>
                    <a:pt x="1158977" y="1172745"/>
                  </a:lnTo>
                  <a:lnTo>
                    <a:pt x="1169334" y="1172174"/>
                  </a:lnTo>
                  <a:lnTo>
                    <a:pt x="1164070" y="1166676"/>
                  </a:lnTo>
                  <a:cubicBezTo>
                    <a:pt x="1171520" y="1165731"/>
                    <a:pt x="1177711" y="1163098"/>
                    <a:pt x="1182842" y="1159146"/>
                  </a:cubicBezTo>
                  <a:lnTo>
                    <a:pt x="1188386" y="1152248"/>
                  </a:lnTo>
                  <a:lnTo>
                    <a:pt x="1152107" y="1150182"/>
                  </a:lnTo>
                  <a:close/>
                  <a:moveTo>
                    <a:pt x="1670783" y="1122672"/>
                  </a:moveTo>
                  <a:cubicBezTo>
                    <a:pt x="1670783" y="1120901"/>
                    <a:pt x="1673714" y="1120901"/>
                    <a:pt x="1673714" y="1122672"/>
                  </a:cubicBezTo>
                  <a:cubicBezTo>
                    <a:pt x="1673714" y="1135779"/>
                    <a:pt x="1674447" y="1149240"/>
                    <a:pt x="1672981" y="1161993"/>
                  </a:cubicBezTo>
                  <a:cubicBezTo>
                    <a:pt x="1672981" y="1163410"/>
                    <a:pt x="1671516" y="1163410"/>
                    <a:pt x="1671516" y="1161993"/>
                  </a:cubicBezTo>
                  <a:cubicBezTo>
                    <a:pt x="1670050" y="1149240"/>
                    <a:pt x="1670417" y="1135779"/>
                    <a:pt x="1670783" y="1122672"/>
                  </a:cubicBezTo>
                  <a:close/>
                  <a:moveTo>
                    <a:pt x="900396" y="1084745"/>
                  </a:moveTo>
                  <a:cubicBezTo>
                    <a:pt x="916520" y="1084389"/>
                    <a:pt x="955576" y="1084745"/>
                    <a:pt x="960234" y="1106069"/>
                  </a:cubicBezTo>
                  <a:lnTo>
                    <a:pt x="959300" y="1107505"/>
                  </a:lnTo>
                  <a:lnTo>
                    <a:pt x="955755" y="1102160"/>
                  </a:lnTo>
                  <a:cubicBezTo>
                    <a:pt x="952978" y="1101449"/>
                    <a:pt x="949843" y="1102515"/>
                    <a:pt x="949126" y="1106069"/>
                  </a:cubicBezTo>
                  <a:lnTo>
                    <a:pt x="947095" y="1107511"/>
                  </a:lnTo>
                  <a:lnTo>
                    <a:pt x="934100" y="1098545"/>
                  </a:lnTo>
                  <a:cubicBezTo>
                    <a:pt x="909712" y="1091831"/>
                    <a:pt x="864566" y="1095762"/>
                    <a:pt x="864566" y="1107491"/>
                  </a:cubicBezTo>
                  <a:cubicBezTo>
                    <a:pt x="864566" y="1119219"/>
                    <a:pt x="909712" y="1123551"/>
                    <a:pt x="934100" y="1116737"/>
                  </a:cubicBezTo>
                  <a:lnTo>
                    <a:pt x="947095" y="1107511"/>
                  </a:lnTo>
                  <a:lnTo>
                    <a:pt x="949126" y="1108913"/>
                  </a:lnTo>
                  <a:cubicBezTo>
                    <a:pt x="949843" y="1112645"/>
                    <a:pt x="952978" y="1113711"/>
                    <a:pt x="955755" y="1112955"/>
                  </a:cubicBezTo>
                  <a:lnTo>
                    <a:pt x="959300" y="1107505"/>
                  </a:lnTo>
                  <a:lnTo>
                    <a:pt x="960234" y="1108913"/>
                  </a:lnTo>
                  <a:cubicBezTo>
                    <a:pt x="955217" y="1131659"/>
                    <a:pt x="913295" y="1131303"/>
                    <a:pt x="896813" y="1130237"/>
                  </a:cubicBezTo>
                  <a:cubicBezTo>
                    <a:pt x="883914" y="1129526"/>
                    <a:pt x="847725" y="1127039"/>
                    <a:pt x="847725" y="1107491"/>
                  </a:cubicBezTo>
                  <a:cubicBezTo>
                    <a:pt x="847725" y="1087233"/>
                    <a:pt x="887139" y="1085100"/>
                    <a:pt x="900396" y="1084745"/>
                  </a:cubicBezTo>
                  <a:close/>
                  <a:moveTo>
                    <a:pt x="1251988" y="1062944"/>
                  </a:moveTo>
                  <a:cubicBezTo>
                    <a:pt x="1238479" y="1064472"/>
                    <a:pt x="1227838" y="1068181"/>
                    <a:pt x="1227838" y="1073711"/>
                  </a:cubicBezTo>
                  <a:cubicBezTo>
                    <a:pt x="1227838" y="1084231"/>
                    <a:pt x="1270401" y="1088277"/>
                    <a:pt x="1293354" y="1081904"/>
                  </a:cubicBezTo>
                  <a:lnTo>
                    <a:pt x="1305170" y="1073539"/>
                  </a:lnTo>
                  <a:lnTo>
                    <a:pt x="1307468" y="1075149"/>
                  </a:lnTo>
                  <a:lnTo>
                    <a:pt x="1309087" y="1076094"/>
                  </a:lnTo>
                  <a:lnTo>
                    <a:pt x="1309087" y="1070999"/>
                  </a:lnTo>
                  <a:lnTo>
                    <a:pt x="1307468" y="1071912"/>
                  </a:lnTo>
                  <a:lnTo>
                    <a:pt x="1305170" y="1073539"/>
                  </a:lnTo>
                  <a:lnTo>
                    <a:pt x="1293354" y="1065264"/>
                  </a:lnTo>
                  <a:cubicBezTo>
                    <a:pt x="1281877" y="1062069"/>
                    <a:pt x="1265498" y="1061416"/>
                    <a:pt x="1251988" y="1062944"/>
                  </a:cubicBezTo>
                  <a:close/>
                  <a:moveTo>
                    <a:pt x="1739510" y="1062619"/>
                  </a:moveTo>
                  <a:lnTo>
                    <a:pt x="1739294" y="1065063"/>
                  </a:lnTo>
                  <a:lnTo>
                    <a:pt x="1737480" y="1064539"/>
                  </a:lnTo>
                  <a:lnTo>
                    <a:pt x="1693581" y="1092403"/>
                  </a:lnTo>
                  <a:lnTo>
                    <a:pt x="1682296" y="1102628"/>
                  </a:lnTo>
                  <a:lnTo>
                    <a:pt x="1649588" y="1120328"/>
                  </a:lnTo>
                  <a:lnTo>
                    <a:pt x="1357295" y="1305860"/>
                  </a:lnTo>
                  <a:cubicBezTo>
                    <a:pt x="1347394" y="1312151"/>
                    <a:pt x="1340194" y="1317812"/>
                    <a:pt x="1332724" y="1321676"/>
                  </a:cubicBezTo>
                  <a:lnTo>
                    <a:pt x="1324904" y="1323178"/>
                  </a:lnTo>
                  <a:lnTo>
                    <a:pt x="1325190" y="1323430"/>
                  </a:lnTo>
                  <a:lnTo>
                    <a:pt x="1325190" y="1371581"/>
                  </a:lnTo>
                  <a:lnTo>
                    <a:pt x="1331184" y="1368499"/>
                  </a:lnTo>
                  <a:lnTo>
                    <a:pt x="1344415" y="1359394"/>
                  </a:lnTo>
                  <a:lnTo>
                    <a:pt x="1344415" y="1321637"/>
                  </a:lnTo>
                  <a:cubicBezTo>
                    <a:pt x="1344415" y="1320926"/>
                    <a:pt x="1346068" y="1320926"/>
                    <a:pt x="1346068" y="1321637"/>
                  </a:cubicBezTo>
                  <a:lnTo>
                    <a:pt x="1346331" y="1358076"/>
                  </a:lnTo>
                  <a:lnTo>
                    <a:pt x="1349898" y="1355621"/>
                  </a:lnTo>
                  <a:lnTo>
                    <a:pt x="1375845" y="1340239"/>
                  </a:lnTo>
                  <a:lnTo>
                    <a:pt x="1375146" y="1339716"/>
                  </a:lnTo>
                  <a:cubicBezTo>
                    <a:pt x="1380702" y="1333061"/>
                    <a:pt x="1382925" y="1325298"/>
                    <a:pt x="1379961" y="1316794"/>
                  </a:cubicBezTo>
                  <a:cubicBezTo>
                    <a:pt x="1379220" y="1315316"/>
                    <a:pt x="1381813" y="1314576"/>
                    <a:pt x="1382184" y="1316425"/>
                  </a:cubicBezTo>
                  <a:lnTo>
                    <a:pt x="1376904" y="1339611"/>
                  </a:lnTo>
                  <a:lnTo>
                    <a:pt x="1544951" y="1239987"/>
                  </a:lnTo>
                  <a:lnTo>
                    <a:pt x="1647889" y="1179072"/>
                  </a:lnTo>
                  <a:lnTo>
                    <a:pt x="1647032" y="1179072"/>
                  </a:lnTo>
                  <a:cubicBezTo>
                    <a:pt x="1644650" y="1160759"/>
                    <a:pt x="1646635" y="1141010"/>
                    <a:pt x="1647032" y="1122338"/>
                  </a:cubicBezTo>
                  <a:cubicBezTo>
                    <a:pt x="1647032" y="1120901"/>
                    <a:pt x="1649413" y="1120901"/>
                    <a:pt x="1649413" y="1122338"/>
                  </a:cubicBezTo>
                  <a:lnTo>
                    <a:pt x="1649413" y="1178170"/>
                  </a:lnTo>
                  <a:lnTo>
                    <a:pt x="1716613" y="1138403"/>
                  </a:lnTo>
                  <a:cubicBezTo>
                    <a:pt x="1736046" y="1127235"/>
                    <a:pt x="1729568" y="1127235"/>
                    <a:pt x="1733887" y="1100218"/>
                  </a:cubicBezTo>
                  <a:cubicBezTo>
                    <a:pt x="1735686" y="1090132"/>
                    <a:pt x="1738205" y="1079325"/>
                    <a:pt x="1738925" y="1069239"/>
                  </a:cubicBezTo>
                  <a:lnTo>
                    <a:pt x="1739294" y="1065063"/>
                  </a:lnTo>
                  <a:lnTo>
                    <a:pt x="1742524" y="1065996"/>
                  </a:lnTo>
                  <a:cubicBezTo>
                    <a:pt x="1740544" y="1064195"/>
                    <a:pt x="1739824" y="1062574"/>
                    <a:pt x="1739510" y="1062619"/>
                  </a:cubicBezTo>
                  <a:close/>
                  <a:moveTo>
                    <a:pt x="1718458" y="1059513"/>
                  </a:moveTo>
                  <a:lnTo>
                    <a:pt x="1719414" y="1060797"/>
                  </a:lnTo>
                  <a:lnTo>
                    <a:pt x="1706320" y="1068072"/>
                  </a:lnTo>
                  <a:lnTo>
                    <a:pt x="1705179" y="1071660"/>
                  </a:lnTo>
                  <a:lnTo>
                    <a:pt x="1723009" y="1060356"/>
                  </a:lnTo>
                  <a:lnTo>
                    <a:pt x="1721336" y="1059873"/>
                  </a:lnTo>
                  <a:lnTo>
                    <a:pt x="1718458" y="1059513"/>
                  </a:lnTo>
                  <a:close/>
                  <a:moveTo>
                    <a:pt x="1708104" y="1058220"/>
                  </a:moveTo>
                  <a:lnTo>
                    <a:pt x="1708085" y="1062524"/>
                  </a:lnTo>
                  <a:lnTo>
                    <a:pt x="1707265" y="1065100"/>
                  </a:lnTo>
                  <a:lnTo>
                    <a:pt x="1718108" y="1059470"/>
                  </a:lnTo>
                  <a:lnTo>
                    <a:pt x="1708104" y="1058220"/>
                  </a:lnTo>
                  <a:close/>
                  <a:moveTo>
                    <a:pt x="11206" y="1057113"/>
                  </a:moveTo>
                  <a:lnTo>
                    <a:pt x="10914" y="1061724"/>
                  </a:lnTo>
                  <a:cubicBezTo>
                    <a:pt x="11134" y="1064646"/>
                    <a:pt x="11516" y="1068788"/>
                    <a:pt x="11516" y="1075002"/>
                  </a:cubicBezTo>
                  <a:cubicBezTo>
                    <a:pt x="11516" y="1084728"/>
                    <a:pt x="15475" y="1117509"/>
                    <a:pt x="7557" y="1110665"/>
                  </a:cubicBezTo>
                  <a:cubicBezTo>
                    <a:pt x="8997" y="1111385"/>
                    <a:pt x="11876" y="1111025"/>
                    <a:pt x="12956" y="1111385"/>
                  </a:cubicBezTo>
                  <a:lnTo>
                    <a:pt x="49090" y="1120464"/>
                  </a:lnTo>
                  <a:lnTo>
                    <a:pt x="49090" y="1093767"/>
                  </a:lnTo>
                  <a:cubicBezTo>
                    <a:pt x="49090" y="1092326"/>
                    <a:pt x="50922" y="1092326"/>
                    <a:pt x="50922" y="1093767"/>
                  </a:cubicBezTo>
                  <a:lnTo>
                    <a:pt x="50674" y="1120862"/>
                  </a:lnTo>
                  <a:lnTo>
                    <a:pt x="58480" y="1122823"/>
                  </a:lnTo>
                  <a:lnTo>
                    <a:pt x="79339" y="1126249"/>
                  </a:lnTo>
                  <a:lnTo>
                    <a:pt x="78582" y="1094099"/>
                  </a:lnTo>
                  <a:cubicBezTo>
                    <a:pt x="78582" y="1092326"/>
                    <a:pt x="81359" y="1092326"/>
                    <a:pt x="81359" y="1094099"/>
                  </a:cubicBezTo>
                  <a:lnTo>
                    <a:pt x="80977" y="1126518"/>
                  </a:lnTo>
                  <a:lnTo>
                    <a:pt x="105084" y="1130478"/>
                  </a:lnTo>
                  <a:cubicBezTo>
                    <a:pt x="241477" y="1158215"/>
                    <a:pt x="377511" y="1186313"/>
                    <a:pt x="513904" y="1214051"/>
                  </a:cubicBezTo>
                  <a:lnTo>
                    <a:pt x="997579" y="1313114"/>
                  </a:lnTo>
                  <a:cubicBezTo>
                    <a:pt x="1098344" y="1333647"/>
                    <a:pt x="1200189" y="1350578"/>
                    <a:pt x="1300235" y="1374713"/>
                  </a:cubicBezTo>
                  <a:cubicBezTo>
                    <a:pt x="1304554" y="1375794"/>
                    <a:pt x="1320028" y="1376514"/>
                    <a:pt x="1311391" y="1378676"/>
                  </a:cubicBezTo>
                  <a:lnTo>
                    <a:pt x="1312863" y="1377919"/>
                  </a:lnTo>
                  <a:lnTo>
                    <a:pt x="1312863" y="1325492"/>
                  </a:lnTo>
                  <a:lnTo>
                    <a:pt x="1306534" y="1326708"/>
                  </a:lnTo>
                  <a:cubicBezTo>
                    <a:pt x="1268373" y="1322754"/>
                    <a:pt x="1229132" y="1310174"/>
                    <a:pt x="1191691" y="1302626"/>
                  </a:cubicBezTo>
                  <a:cubicBezTo>
                    <a:pt x="1040128" y="1270995"/>
                    <a:pt x="888925" y="1239725"/>
                    <a:pt x="737361" y="1208094"/>
                  </a:cubicBezTo>
                  <a:lnTo>
                    <a:pt x="11206" y="1057113"/>
                  </a:lnTo>
                  <a:close/>
                  <a:moveTo>
                    <a:pt x="687313" y="1040297"/>
                  </a:moveTo>
                  <a:cubicBezTo>
                    <a:pt x="703795" y="1039939"/>
                    <a:pt x="742492" y="1040297"/>
                    <a:pt x="747150" y="1061782"/>
                  </a:cubicBezTo>
                  <a:lnTo>
                    <a:pt x="746188" y="1063378"/>
                  </a:lnTo>
                  <a:lnTo>
                    <a:pt x="742940" y="1057888"/>
                  </a:lnTo>
                  <a:cubicBezTo>
                    <a:pt x="740163" y="1057127"/>
                    <a:pt x="736939" y="1058201"/>
                    <a:pt x="736043" y="1061782"/>
                  </a:cubicBezTo>
                  <a:lnTo>
                    <a:pt x="733816" y="1063374"/>
                  </a:lnTo>
                  <a:lnTo>
                    <a:pt x="721223" y="1054151"/>
                  </a:lnTo>
                  <a:cubicBezTo>
                    <a:pt x="696987" y="1047101"/>
                    <a:pt x="651841" y="1051129"/>
                    <a:pt x="651841" y="1063215"/>
                  </a:cubicBezTo>
                  <a:cubicBezTo>
                    <a:pt x="651841" y="1074763"/>
                    <a:pt x="696786" y="1079261"/>
                    <a:pt x="721072" y="1072480"/>
                  </a:cubicBezTo>
                  <a:lnTo>
                    <a:pt x="733816" y="1063374"/>
                  </a:lnTo>
                  <a:lnTo>
                    <a:pt x="736043" y="1065005"/>
                  </a:lnTo>
                  <a:cubicBezTo>
                    <a:pt x="736939" y="1068586"/>
                    <a:pt x="740163" y="1069571"/>
                    <a:pt x="742940" y="1068765"/>
                  </a:cubicBezTo>
                  <a:lnTo>
                    <a:pt x="746188" y="1063378"/>
                  </a:lnTo>
                  <a:lnTo>
                    <a:pt x="747150" y="1065005"/>
                  </a:lnTo>
                  <a:cubicBezTo>
                    <a:pt x="742492" y="1087206"/>
                    <a:pt x="700212" y="1086848"/>
                    <a:pt x="683730" y="1086132"/>
                  </a:cubicBezTo>
                  <a:cubicBezTo>
                    <a:pt x="670831" y="1085416"/>
                    <a:pt x="635000" y="1082909"/>
                    <a:pt x="635000" y="1063215"/>
                  </a:cubicBezTo>
                  <a:cubicBezTo>
                    <a:pt x="635000" y="1042446"/>
                    <a:pt x="674056" y="1040655"/>
                    <a:pt x="687313" y="1040297"/>
                  </a:cubicBezTo>
                  <a:close/>
                  <a:moveTo>
                    <a:pt x="1044025" y="1013311"/>
                  </a:moveTo>
                  <a:cubicBezTo>
                    <a:pt x="1059932" y="1012951"/>
                    <a:pt x="1096806" y="1013311"/>
                    <a:pt x="1101506" y="1033812"/>
                  </a:cubicBezTo>
                  <a:lnTo>
                    <a:pt x="1100482" y="1035431"/>
                  </a:lnTo>
                  <a:lnTo>
                    <a:pt x="1096987" y="1029901"/>
                  </a:lnTo>
                  <a:cubicBezTo>
                    <a:pt x="1094185" y="1029137"/>
                    <a:pt x="1091022" y="1030216"/>
                    <a:pt x="1090299" y="1033812"/>
                  </a:cubicBezTo>
                  <a:lnTo>
                    <a:pt x="1087993" y="1035439"/>
                  </a:lnTo>
                  <a:lnTo>
                    <a:pt x="1076138" y="1027158"/>
                  </a:lnTo>
                  <a:cubicBezTo>
                    <a:pt x="1053108" y="1020752"/>
                    <a:pt x="1010405" y="1024461"/>
                    <a:pt x="1010405" y="1035251"/>
                  </a:cubicBezTo>
                  <a:cubicBezTo>
                    <a:pt x="1010405" y="1046041"/>
                    <a:pt x="1053108" y="1050155"/>
                    <a:pt x="1076138" y="1043799"/>
                  </a:cubicBezTo>
                  <a:lnTo>
                    <a:pt x="1087993" y="1035439"/>
                  </a:lnTo>
                  <a:lnTo>
                    <a:pt x="1090299" y="1037049"/>
                  </a:lnTo>
                  <a:cubicBezTo>
                    <a:pt x="1091022" y="1040646"/>
                    <a:pt x="1094185" y="1041725"/>
                    <a:pt x="1096987" y="1040961"/>
                  </a:cubicBezTo>
                  <a:lnTo>
                    <a:pt x="1100482" y="1035431"/>
                  </a:lnTo>
                  <a:lnTo>
                    <a:pt x="1101506" y="1037049"/>
                  </a:lnTo>
                  <a:cubicBezTo>
                    <a:pt x="1096806" y="1058630"/>
                    <a:pt x="1056678" y="1058270"/>
                    <a:pt x="1040772" y="1057551"/>
                  </a:cubicBezTo>
                  <a:cubicBezTo>
                    <a:pt x="1028119" y="1056831"/>
                    <a:pt x="993775" y="1054314"/>
                    <a:pt x="993775" y="1035251"/>
                  </a:cubicBezTo>
                  <a:cubicBezTo>
                    <a:pt x="993775" y="1015469"/>
                    <a:pt x="1031372" y="1013671"/>
                    <a:pt x="1044025" y="1013311"/>
                  </a:cubicBezTo>
                  <a:close/>
                  <a:moveTo>
                    <a:pt x="474588" y="1000609"/>
                  </a:moveTo>
                  <a:cubicBezTo>
                    <a:pt x="491070" y="1000251"/>
                    <a:pt x="530126" y="1000251"/>
                    <a:pt x="534784" y="1022094"/>
                  </a:cubicBezTo>
                  <a:lnTo>
                    <a:pt x="533770" y="1023675"/>
                  </a:lnTo>
                  <a:lnTo>
                    <a:pt x="530305" y="1018066"/>
                  </a:lnTo>
                  <a:cubicBezTo>
                    <a:pt x="527528" y="1017260"/>
                    <a:pt x="524393" y="1018334"/>
                    <a:pt x="523676" y="1022094"/>
                  </a:cubicBezTo>
                  <a:lnTo>
                    <a:pt x="521413" y="1023705"/>
                  </a:lnTo>
                  <a:lnTo>
                    <a:pt x="508650" y="1014614"/>
                  </a:lnTo>
                  <a:cubicBezTo>
                    <a:pt x="484262" y="1007614"/>
                    <a:pt x="439115" y="1011441"/>
                    <a:pt x="439115" y="1023527"/>
                  </a:cubicBezTo>
                  <a:cubicBezTo>
                    <a:pt x="439115" y="1035075"/>
                    <a:pt x="484262" y="1039573"/>
                    <a:pt x="508650" y="1032792"/>
                  </a:cubicBezTo>
                  <a:lnTo>
                    <a:pt x="521413" y="1023705"/>
                  </a:lnTo>
                  <a:lnTo>
                    <a:pt x="523676" y="1025317"/>
                  </a:lnTo>
                  <a:cubicBezTo>
                    <a:pt x="524393" y="1028898"/>
                    <a:pt x="527528" y="1029883"/>
                    <a:pt x="530305" y="1029077"/>
                  </a:cubicBezTo>
                  <a:lnTo>
                    <a:pt x="533770" y="1023675"/>
                  </a:lnTo>
                  <a:lnTo>
                    <a:pt x="534784" y="1025317"/>
                  </a:lnTo>
                  <a:cubicBezTo>
                    <a:pt x="529767" y="1047518"/>
                    <a:pt x="487845" y="1047160"/>
                    <a:pt x="471005" y="1046444"/>
                  </a:cubicBezTo>
                  <a:cubicBezTo>
                    <a:pt x="458464" y="1045728"/>
                    <a:pt x="422275" y="1043221"/>
                    <a:pt x="422275" y="1023527"/>
                  </a:cubicBezTo>
                  <a:cubicBezTo>
                    <a:pt x="422275" y="1002758"/>
                    <a:pt x="461689" y="1000967"/>
                    <a:pt x="474588" y="1000609"/>
                  </a:cubicBezTo>
                  <a:close/>
                  <a:moveTo>
                    <a:pt x="859991" y="983569"/>
                  </a:moveTo>
                  <a:lnTo>
                    <a:pt x="850865" y="985631"/>
                  </a:lnTo>
                  <a:lnTo>
                    <a:pt x="860940" y="995386"/>
                  </a:lnTo>
                  <a:cubicBezTo>
                    <a:pt x="864734" y="998435"/>
                    <a:pt x="868043" y="1000348"/>
                    <a:pt x="870204" y="1000348"/>
                  </a:cubicBezTo>
                  <a:lnTo>
                    <a:pt x="866472" y="1004702"/>
                  </a:lnTo>
                  <a:lnTo>
                    <a:pt x="874187" y="1004299"/>
                  </a:lnTo>
                  <a:lnTo>
                    <a:pt x="870204" y="1000348"/>
                  </a:lnTo>
                  <a:cubicBezTo>
                    <a:pt x="877633" y="999358"/>
                    <a:pt x="883807" y="996691"/>
                    <a:pt x="888923" y="992715"/>
                  </a:cubicBezTo>
                  <a:lnTo>
                    <a:pt x="894676" y="985514"/>
                  </a:lnTo>
                  <a:lnTo>
                    <a:pt x="859991" y="983569"/>
                  </a:lnTo>
                  <a:close/>
                  <a:moveTo>
                    <a:pt x="1320613" y="981885"/>
                  </a:moveTo>
                  <a:lnTo>
                    <a:pt x="1320613" y="1067783"/>
                  </a:lnTo>
                  <a:lnTo>
                    <a:pt x="1320613" y="1134758"/>
                  </a:lnTo>
                  <a:cubicBezTo>
                    <a:pt x="1320613" y="1140519"/>
                    <a:pt x="1319173" y="1148081"/>
                    <a:pt x="1320613" y="1153122"/>
                  </a:cubicBezTo>
                  <a:lnTo>
                    <a:pt x="1332776" y="1171264"/>
                  </a:lnTo>
                  <a:lnTo>
                    <a:pt x="1349465" y="1169237"/>
                  </a:lnTo>
                  <a:cubicBezTo>
                    <a:pt x="1357732" y="1168882"/>
                    <a:pt x="1371660" y="1168793"/>
                    <a:pt x="1384106" y="1171458"/>
                  </a:cubicBezTo>
                  <a:lnTo>
                    <a:pt x="1389314" y="1173451"/>
                  </a:lnTo>
                  <a:lnTo>
                    <a:pt x="1390248" y="1172285"/>
                  </a:lnTo>
                  <a:cubicBezTo>
                    <a:pt x="1409445" y="1134983"/>
                    <a:pt x="1397694" y="1063552"/>
                    <a:pt x="1397694" y="1037896"/>
                  </a:cubicBezTo>
                  <a:lnTo>
                    <a:pt x="1397694" y="997209"/>
                  </a:lnTo>
                  <a:lnTo>
                    <a:pt x="1320613" y="981885"/>
                  </a:lnTo>
                  <a:close/>
                  <a:moveTo>
                    <a:pt x="286034" y="962509"/>
                  </a:moveTo>
                  <a:cubicBezTo>
                    <a:pt x="302516" y="962151"/>
                    <a:pt x="341213" y="962509"/>
                    <a:pt x="345871" y="983994"/>
                  </a:cubicBezTo>
                  <a:lnTo>
                    <a:pt x="344938" y="985441"/>
                  </a:lnTo>
                  <a:lnTo>
                    <a:pt x="341393" y="980055"/>
                  </a:lnTo>
                  <a:cubicBezTo>
                    <a:pt x="338616" y="979339"/>
                    <a:pt x="335481" y="980414"/>
                    <a:pt x="334764" y="983994"/>
                  </a:cubicBezTo>
                  <a:lnTo>
                    <a:pt x="332728" y="985444"/>
                  </a:lnTo>
                  <a:lnTo>
                    <a:pt x="319737" y="976413"/>
                  </a:lnTo>
                  <a:cubicBezTo>
                    <a:pt x="295350" y="969649"/>
                    <a:pt x="250203" y="973610"/>
                    <a:pt x="250203" y="985427"/>
                  </a:cubicBezTo>
                  <a:cubicBezTo>
                    <a:pt x="250203" y="996975"/>
                    <a:pt x="295350" y="1001473"/>
                    <a:pt x="319737" y="994692"/>
                  </a:cubicBezTo>
                  <a:lnTo>
                    <a:pt x="332728" y="985444"/>
                  </a:lnTo>
                  <a:lnTo>
                    <a:pt x="334764" y="986859"/>
                  </a:lnTo>
                  <a:cubicBezTo>
                    <a:pt x="335481" y="990619"/>
                    <a:pt x="338616" y="991693"/>
                    <a:pt x="341393" y="990932"/>
                  </a:cubicBezTo>
                  <a:lnTo>
                    <a:pt x="344938" y="985441"/>
                  </a:lnTo>
                  <a:lnTo>
                    <a:pt x="345871" y="986859"/>
                  </a:lnTo>
                  <a:cubicBezTo>
                    <a:pt x="340855" y="1009418"/>
                    <a:pt x="298933" y="1009418"/>
                    <a:pt x="282093" y="1008344"/>
                  </a:cubicBezTo>
                  <a:cubicBezTo>
                    <a:pt x="269552" y="1007628"/>
                    <a:pt x="233363" y="1005121"/>
                    <a:pt x="233363" y="985427"/>
                  </a:cubicBezTo>
                  <a:cubicBezTo>
                    <a:pt x="233363" y="964658"/>
                    <a:pt x="272777" y="962867"/>
                    <a:pt x="286034" y="962509"/>
                  </a:cubicBezTo>
                  <a:close/>
                  <a:moveTo>
                    <a:pt x="1214638" y="960817"/>
                  </a:moveTo>
                  <a:lnTo>
                    <a:pt x="1214638" y="1067142"/>
                  </a:lnTo>
                  <a:lnTo>
                    <a:pt x="1217315" y="1061931"/>
                  </a:lnTo>
                  <a:cubicBezTo>
                    <a:pt x="1228446" y="1052962"/>
                    <a:pt x="1251889" y="1051681"/>
                    <a:pt x="1261347" y="1051411"/>
                  </a:cubicBezTo>
                  <a:cubicBezTo>
                    <a:pt x="1269275" y="1051231"/>
                    <a:pt x="1282516" y="1051231"/>
                    <a:pt x="1294317" y="1053839"/>
                  </a:cubicBezTo>
                  <a:lnTo>
                    <a:pt x="1309087" y="1059616"/>
                  </a:lnTo>
                  <a:lnTo>
                    <a:pt x="1309087" y="979594"/>
                  </a:lnTo>
                  <a:lnTo>
                    <a:pt x="1214638" y="960817"/>
                  </a:lnTo>
                  <a:close/>
                  <a:moveTo>
                    <a:pt x="1679362" y="946638"/>
                  </a:moveTo>
                  <a:cubicBezTo>
                    <a:pt x="1680443" y="946276"/>
                    <a:pt x="1680803" y="947360"/>
                    <a:pt x="1680082" y="948083"/>
                  </a:cubicBezTo>
                  <a:cubicBezTo>
                    <a:pt x="1629278" y="980964"/>
                    <a:pt x="1575953" y="1010955"/>
                    <a:pt x="1523708" y="1042030"/>
                  </a:cubicBezTo>
                  <a:cubicBezTo>
                    <a:pt x="1522266" y="1042753"/>
                    <a:pt x="1520825" y="1040585"/>
                    <a:pt x="1522266" y="1039501"/>
                  </a:cubicBezTo>
                  <a:cubicBezTo>
                    <a:pt x="1574511" y="1008426"/>
                    <a:pt x="1626036" y="975906"/>
                    <a:pt x="1679362" y="946638"/>
                  </a:cubicBezTo>
                  <a:close/>
                  <a:moveTo>
                    <a:pt x="1125422" y="943080"/>
                  </a:moveTo>
                  <a:lnTo>
                    <a:pt x="1125422" y="1039208"/>
                  </a:lnTo>
                  <a:lnTo>
                    <a:pt x="1125422" y="1106183"/>
                  </a:lnTo>
                  <a:cubicBezTo>
                    <a:pt x="1125422" y="1111584"/>
                    <a:pt x="1123977" y="1119146"/>
                    <a:pt x="1125422" y="1124547"/>
                  </a:cubicBezTo>
                  <a:lnTo>
                    <a:pt x="1137151" y="1141993"/>
                  </a:lnTo>
                  <a:lnTo>
                    <a:pt x="1161976" y="1138720"/>
                  </a:lnTo>
                  <a:lnTo>
                    <a:pt x="1195826" y="1141202"/>
                  </a:lnTo>
                  <a:lnTo>
                    <a:pt x="1205744" y="1097946"/>
                  </a:lnTo>
                  <a:cubicBezTo>
                    <a:pt x="1207956" y="1063783"/>
                    <a:pt x="1202719" y="1026245"/>
                    <a:pt x="1202719" y="1008961"/>
                  </a:cubicBezTo>
                  <a:lnTo>
                    <a:pt x="1202719" y="958447"/>
                  </a:lnTo>
                  <a:lnTo>
                    <a:pt x="1125422" y="943080"/>
                  </a:lnTo>
                  <a:close/>
                  <a:moveTo>
                    <a:pt x="618575" y="930761"/>
                  </a:moveTo>
                  <a:cubicBezTo>
                    <a:pt x="634482" y="930401"/>
                    <a:pt x="671356" y="930761"/>
                    <a:pt x="675694" y="951262"/>
                  </a:cubicBezTo>
                  <a:lnTo>
                    <a:pt x="674732" y="952881"/>
                  </a:lnTo>
                  <a:lnTo>
                    <a:pt x="671446" y="947351"/>
                  </a:lnTo>
                  <a:cubicBezTo>
                    <a:pt x="668645" y="946587"/>
                    <a:pt x="665391" y="947666"/>
                    <a:pt x="664487" y="951262"/>
                  </a:cubicBezTo>
                  <a:lnTo>
                    <a:pt x="662215" y="952889"/>
                  </a:lnTo>
                  <a:lnTo>
                    <a:pt x="650535" y="944608"/>
                  </a:lnTo>
                  <a:cubicBezTo>
                    <a:pt x="627658" y="938202"/>
                    <a:pt x="584955" y="941911"/>
                    <a:pt x="584955" y="952701"/>
                  </a:cubicBezTo>
                  <a:cubicBezTo>
                    <a:pt x="584955" y="963491"/>
                    <a:pt x="627658" y="967605"/>
                    <a:pt x="650535" y="961249"/>
                  </a:cubicBezTo>
                  <a:lnTo>
                    <a:pt x="662215" y="952889"/>
                  </a:lnTo>
                  <a:lnTo>
                    <a:pt x="664487" y="954499"/>
                  </a:lnTo>
                  <a:cubicBezTo>
                    <a:pt x="665391" y="958096"/>
                    <a:pt x="668645" y="959175"/>
                    <a:pt x="671446" y="958411"/>
                  </a:cubicBezTo>
                  <a:lnTo>
                    <a:pt x="674732" y="952881"/>
                  </a:lnTo>
                  <a:lnTo>
                    <a:pt x="675694" y="954499"/>
                  </a:lnTo>
                  <a:cubicBezTo>
                    <a:pt x="671356" y="976080"/>
                    <a:pt x="631228" y="975720"/>
                    <a:pt x="615322" y="975001"/>
                  </a:cubicBezTo>
                  <a:cubicBezTo>
                    <a:pt x="602669" y="974281"/>
                    <a:pt x="568325" y="971404"/>
                    <a:pt x="568325" y="952701"/>
                  </a:cubicBezTo>
                  <a:cubicBezTo>
                    <a:pt x="568325" y="932919"/>
                    <a:pt x="605922" y="931121"/>
                    <a:pt x="618575" y="930761"/>
                  </a:cubicBezTo>
                  <a:close/>
                  <a:moveTo>
                    <a:pt x="1690471" y="894251"/>
                  </a:moveTo>
                  <a:cubicBezTo>
                    <a:pt x="1691193" y="893889"/>
                    <a:pt x="1691914" y="895337"/>
                    <a:pt x="1691193" y="895699"/>
                  </a:cubicBezTo>
                  <a:cubicBezTo>
                    <a:pt x="1656196" y="919585"/>
                    <a:pt x="1619394" y="940938"/>
                    <a:pt x="1582954" y="963015"/>
                  </a:cubicBezTo>
                  <a:cubicBezTo>
                    <a:pt x="1582233" y="963377"/>
                    <a:pt x="1581150" y="961930"/>
                    <a:pt x="1582233" y="961206"/>
                  </a:cubicBezTo>
                  <a:cubicBezTo>
                    <a:pt x="1617951" y="938767"/>
                    <a:pt x="1653670" y="915242"/>
                    <a:pt x="1690471" y="894251"/>
                  </a:cubicBezTo>
                  <a:close/>
                  <a:moveTo>
                    <a:pt x="429497" y="891074"/>
                  </a:moveTo>
                  <a:cubicBezTo>
                    <a:pt x="445351" y="890714"/>
                    <a:pt x="482104" y="890714"/>
                    <a:pt x="486788" y="911575"/>
                  </a:cubicBezTo>
                  <a:lnTo>
                    <a:pt x="485790" y="913178"/>
                  </a:lnTo>
                  <a:lnTo>
                    <a:pt x="482419" y="907663"/>
                  </a:lnTo>
                  <a:cubicBezTo>
                    <a:pt x="479582" y="906899"/>
                    <a:pt x="476339" y="907978"/>
                    <a:pt x="475618" y="911575"/>
                  </a:cubicBezTo>
                  <a:lnTo>
                    <a:pt x="473314" y="913197"/>
                  </a:lnTo>
                  <a:lnTo>
                    <a:pt x="461504" y="904921"/>
                  </a:lnTo>
                  <a:cubicBezTo>
                    <a:pt x="438550" y="898515"/>
                    <a:pt x="395988" y="902223"/>
                    <a:pt x="395988" y="913013"/>
                  </a:cubicBezTo>
                  <a:cubicBezTo>
                    <a:pt x="395988" y="923533"/>
                    <a:pt x="438550" y="927782"/>
                    <a:pt x="461504" y="921511"/>
                  </a:cubicBezTo>
                  <a:lnTo>
                    <a:pt x="473314" y="913197"/>
                  </a:lnTo>
                  <a:lnTo>
                    <a:pt x="475618" y="914812"/>
                  </a:lnTo>
                  <a:cubicBezTo>
                    <a:pt x="476339" y="918409"/>
                    <a:pt x="479582" y="919398"/>
                    <a:pt x="482419" y="918588"/>
                  </a:cubicBezTo>
                  <a:lnTo>
                    <a:pt x="485790" y="913178"/>
                  </a:lnTo>
                  <a:lnTo>
                    <a:pt x="486788" y="914812"/>
                  </a:lnTo>
                  <a:cubicBezTo>
                    <a:pt x="482104" y="936392"/>
                    <a:pt x="442108" y="936032"/>
                    <a:pt x="426254" y="934953"/>
                  </a:cubicBezTo>
                  <a:cubicBezTo>
                    <a:pt x="413643" y="934234"/>
                    <a:pt x="379413" y="931716"/>
                    <a:pt x="379413" y="913013"/>
                  </a:cubicBezTo>
                  <a:cubicBezTo>
                    <a:pt x="379413" y="893232"/>
                    <a:pt x="416886" y="891434"/>
                    <a:pt x="429497" y="891074"/>
                  </a:cubicBezTo>
                  <a:close/>
                  <a:moveTo>
                    <a:pt x="831663" y="884680"/>
                  </a:moveTo>
                  <a:lnTo>
                    <a:pt x="831663" y="939855"/>
                  </a:lnTo>
                  <a:cubicBezTo>
                    <a:pt x="831663" y="945256"/>
                    <a:pt x="830223" y="952818"/>
                    <a:pt x="831663" y="958219"/>
                  </a:cubicBezTo>
                  <a:lnTo>
                    <a:pt x="843382" y="975607"/>
                  </a:lnTo>
                  <a:lnTo>
                    <a:pt x="869400" y="972396"/>
                  </a:lnTo>
                  <a:lnTo>
                    <a:pt x="901886" y="974657"/>
                  </a:lnTo>
                  <a:lnTo>
                    <a:pt x="911761" y="931483"/>
                  </a:lnTo>
                  <a:lnTo>
                    <a:pt x="911345" y="900521"/>
                  </a:lnTo>
                  <a:lnTo>
                    <a:pt x="831663" y="884680"/>
                  </a:lnTo>
                  <a:close/>
                  <a:moveTo>
                    <a:pt x="449126" y="808072"/>
                  </a:moveTo>
                  <a:cubicBezTo>
                    <a:pt x="434371" y="811675"/>
                    <a:pt x="418177" y="825724"/>
                    <a:pt x="404861" y="832928"/>
                  </a:cubicBezTo>
                  <a:lnTo>
                    <a:pt x="156988" y="972745"/>
                  </a:lnTo>
                  <a:lnTo>
                    <a:pt x="128915" y="989427"/>
                  </a:lnTo>
                  <a:lnTo>
                    <a:pt x="127897" y="989154"/>
                  </a:lnTo>
                  <a:lnTo>
                    <a:pt x="28070" y="1045463"/>
                  </a:lnTo>
                  <a:lnTo>
                    <a:pt x="23597" y="1047890"/>
                  </a:lnTo>
                  <a:lnTo>
                    <a:pt x="293111" y="1104218"/>
                  </a:lnTo>
                  <a:cubicBezTo>
                    <a:pt x="603438" y="1168557"/>
                    <a:pt x="913405" y="1232895"/>
                    <a:pt x="1223732" y="1297593"/>
                  </a:cubicBezTo>
                  <a:cubicBezTo>
                    <a:pt x="1251812" y="1303344"/>
                    <a:pt x="1287453" y="1317003"/>
                    <a:pt x="1316614" y="1316643"/>
                  </a:cubicBezTo>
                  <a:cubicBezTo>
                    <a:pt x="1322374" y="1316643"/>
                    <a:pt x="1315894" y="1319519"/>
                    <a:pt x="1327774" y="1310893"/>
                  </a:cubicBezTo>
                  <a:cubicBezTo>
                    <a:pt x="1349375" y="1295796"/>
                    <a:pt x="1372775" y="1282857"/>
                    <a:pt x="1394736" y="1268479"/>
                  </a:cubicBezTo>
                  <a:lnTo>
                    <a:pt x="1442673" y="1238087"/>
                  </a:lnTo>
                  <a:lnTo>
                    <a:pt x="1442009" y="1236804"/>
                  </a:lnTo>
                  <a:lnTo>
                    <a:pt x="1443946" y="1002697"/>
                  </a:lnTo>
                  <a:lnTo>
                    <a:pt x="1439507" y="1005478"/>
                  </a:lnTo>
                  <a:cubicBezTo>
                    <a:pt x="1432670" y="1004397"/>
                    <a:pt x="1426192" y="1002956"/>
                    <a:pt x="1419354" y="1001515"/>
                  </a:cubicBezTo>
                  <a:lnTo>
                    <a:pt x="1409581" y="999572"/>
                  </a:lnTo>
                  <a:lnTo>
                    <a:pt x="1409581" y="1101630"/>
                  </a:lnTo>
                  <a:cubicBezTo>
                    <a:pt x="1409581" y="1123775"/>
                    <a:pt x="1411742" y="1148261"/>
                    <a:pt x="1406519" y="1168155"/>
                  </a:cubicBezTo>
                  <a:lnTo>
                    <a:pt x="1400898" y="1178009"/>
                  </a:lnTo>
                  <a:lnTo>
                    <a:pt x="1409850" y="1190206"/>
                  </a:lnTo>
                  <a:lnTo>
                    <a:pt x="1408741" y="1191806"/>
                  </a:lnTo>
                  <a:lnTo>
                    <a:pt x="1405043" y="1186474"/>
                  </a:lnTo>
                  <a:cubicBezTo>
                    <a:pt x="1402212" y="1185675"/>
                    <a:pt x="1399067" y="1186652"/>
                    <a:pt x="1398349" y="1190206"/>
                  </a:cubicBezTo>
                  <a:lnTo>
                    <a:pt x="1396099" y="1191805"/>
                  </a:lnTo>
                  <a:lnTo>
                    <a:pt x="1393914" y="1190252"/>
                  </a:lnTo>
                  <a:lnTo>
                    <a:pt x="1391954" y="1193687"/>
                  </a:lnTo>
                  <a:lnTo>
                    <a:pt x="1373028" y="1201446"/>
                  </a:lnTo>
                  <a:lnTo>
                    <a:pt x="1383331" y="1200880"/>
                  </a:lnTo>
                  <a:lnTo>
                    <a:pt x="1396099" y="1191805"/>
                  </a:lnTo>
                  <a:lnTo>
                    <a:pt x="1398349" y="1193405"/>
                  </a:lnTo>
                  <a:cubicBezTo>
                    <a:pt x="1399067" y="1196959"/>
                    <a:pt x="1402212" y="1197936"/>
                    <a:pt x="1405043" y="1197137"/>
                  </a:cubicBezTo>
                  <a:lnTo>
                    <a:pt x="1408741" y="1191806"/>
                  </a:lnTo>
                  <a:lnTo>
                    <a:pt x="1409850" y="1193405"/>
                  </a:lnTo>
                  <a:cubicBezTo>
                    <a:pt x="1404818" y="1215796"/>
                    <a:pt x="1362405" y="1215440"/>
                    <a:pt x="1345871" y="1214730"/>
                  </a:cubicBezTo>
                  <a:cubicBezTo>
                    <a:pt x="1332932" y="1214019"/>
                    <a:pt x="1296988" y="1211176"/>
                    <a:pt x="1296988" y="1191983"/>
                  </a:cubicBezTo>
                  <a:cubicBezTo>
                    <a:pt x="1296988" y="1186830"/>
                    <a:pt x="1299459" y="1182854"/>
                    <a:pt x="1303368" y="1179783"/>
                  </a:cubicBezTo>
                  <a:lnTo>
                    <a:pt x="1315887" y="1174135"/>
                  </a:lnTo>
                  <a:lnTo>
                    <a:pt x="1310213" y="1161134"/>
                  </a:lnTo>
                  <a:cubicBezTo>
                    <a:pt x="1307939" y="1148351"/>
                    <a:pt x="1307658" y="1134285"/>
                    <a:pt x="1307945" y="1120850"/>
                  </a:cubicBezTo>
                  <a:lnTo>
                    <a:pt x="1308982" y="1087724"/>
                  </a:lnTo>
                  <a:lnTo>
                    <a:pt x="1292560" y="1093762"/>
                  </a:lnTo>
                  <a:cubicBezTo>
                    <a:pt x="1279994" y="1096280"/>
                    <a:pt x="1266032" y="1096010"/>
                    <a:pt x="1258105" y="1095651"/>
                  </a:cubicBezTo>
                  <a:cubicBezTo>
                    <a:pt x="1248646" y="1095111"/>
                    <a:pt x="1227027" y="1093560"/>
                    <a:pt x="1216809" y="1084928"/>
                  </a:cubicBezTo>
                  <a:lnTo>
                    <a:pt x="1214740" y="1080743"/>
                  </a:lnTo>
                  <a:lnTo>
                    <a:pt x="1215067" y="1106807"/>
                  </a:lnTo>
                  <a:cubicBezTo>
                    <a:pt x="1214954" y="1118189"/>
                    <a:pt x="1214187" y="1129296"/>
                    <a:pt x="1211568" y="1139265"/>
                  </a:cubicBezTo>
                  <a:lnTo>
                    <a:pt x="1207925" y="1145661"/>
                  </a:lnTo>
                  <a:lnTo>
                    <a:pt x="1213119" y="1147666"/>
                  </a:lnTo>
                  <a:cubicBezTo>
                    <a:pt x="1217693" y="1150693"/>
                    <a:pt x="1221007" y="1154713"/>
                    <a:pt x="1222172" y="1160044"/>
                  </a:cubicBezTo>
                  <a:lnTo>
                    <a:pt x="1221138" y="1161659"/>
                  </a:lnTo>
                  <a:lnTo>
                    <a:pt x="1217648" y="1156313"/>
                  </a:lnTo>
                  <a:cubicBezTo>
                    <a:pt x="1214826" y="1155513"/>
                    <a:pt x="1211602" y="1156490"/>
                    <a:pt x="1210706" y="1160044"/>
                  </a:cubicBezTo>
                  <a:lnTo>
                    <a:pt x="1208463" y="1161643"/>
                  </a:lnTo>
                  <a:lnTo>
                    <a:pt x="1201606" y="1156753"/>
                  </a:lnTo>
                  <a:lnTo>
                    <a:pt x="1196962" y="1164904"/>
                  </a:lnTo>
                  <a:lnTo>
                    <a:pt x="1181001" y="1171530"/>
                  </a:lnTo>
                  <a:lnTo>
                    <a:pt x="1195735" y="1170718"/>
                  </a:lnTo>
                  <a:lnTo>
                    <a:pt x="1208463" y="1161643"/>
                  </a:lnTo>
                  <a:lnTo>
                    <a:pt x="1210706" y="1163243"/>
                  </a:lnTo>
                  <a:cubicBezTo>
                    <a:pt x="1211602" y="1166797"/>
                    <a:pt x="1214826" y="1167863"/>
                    <a:pt x="1217648" y="1167108"/>
                  </a:cubicBezTo>
                  <a:lnTo>
                    <a:pt x="1221138" y="1161659"/>
                  </a:lnTo>
                  <a:lnTo>
                    <a:pt x="1222172" y="1163243"/>
                  </a:lnTo>
                  <a:cubicBezTo>
                    <a:pt x="1217155" y="1185634"/>
                    <a:pt x="1174875" y="1185278"/>
                    <a:pt x="1158393" y="1184568"/>
                  </a:cubicBezTo>
                  <a:cubicBezTo>
                    <a:pt x="1145494" y="1183857"/>
                    <a:pt x="1109663" y="1181014"/>
                    <a:pt x="1109663" y="1161821"/>
                  </a:cubicBezTo>
                  <a:cubicBezTo>
                    <a:pt x="1109663" y="1156668"/>
                    <a:pt x="1112126" y="1152692"/>
                    <a:pt x="1116023" y="1149615"/>
                  </a:cubicBezTo>
                  <a:lnTo>
                    <a:pt x="1121398" y="1147169"/>
                  </a:lnTo>
                  <a:lnTo>
                    <a:pt x="1114992" y="1132514"/>
                  </a:lnTo>
                  <a:cubicBezTo>
                    <a:pt x="1110432" y="1106903"/>
                    <a:pt x="1113864" y="1076116"/>
                    <a:pt x="1113864" y="1055411"/>
                  </a:cubicBezTo>
                  <a:lnTo>
                    <a:pt x="1113864" y="940783"/>
                  </a:lnTo>
                  <a:lnTo>
                    <a:pt x="920631" y="902367"/>
                  </a:lnTo>
                  <a:lnTo>
                    <a:pt x="920631" y="906367"/>
                  </a:lnTo>
                  <a:cubicBezTo>
                    <a:pt x="920631" y="928512"/>
                    <a:pt x="922792" y="952998"/>
                    <a:pt x="917569" y="972892"/>
                  </a:cubicBezTo>
                  <a:lnTo>
                    <a:pt x="913929" y="979272"/>
                  </a:lnTo>
                  <a:lnTo>
                    <a:pt x="918153" y="980943"/>
                  </a:lnTo>
                  <a:cubicBezTo>
                    <a:pt x="922520" y="983883"/>
                    <a:pt x="925706" y="987771"/>
                    <a:pt x="926881" y="992897"/>
                  </a:cubicBezTo>
                  <a:lnTo>
                    <a:pt x="925920" y="994335"/>
                  </a:lnTo>
                  <a:lnTo>
                    <a:pt x="922317" y="988940"/>
                  </a:lnTo>
                  <a:cubicBezTo>
                    <a:pt x="919470" y="988221"/>
                    <a:pt x="916216" y="989300"/>
                    <a:pt x="915312" y="992897"/>
                  </a:cubicBezTo>
                  <a:lnTo>
                    <a:pt x="913292" y="994343"/>
                  </a:lnTo>
                  <a:lnTo>
                    <a:pt x="907623" y="990326"/>
                  </a:lnTo>
                  <a:lnTo>
                    <a:pt x="903004" y="998424"/>
                  </a:lnTo>
                  <a:lnTo>
                    <a:pt x="890783" y="1003434"/>
                  </a:lnTo>
                  <a:lnTo>
                    <a:pt x="901360" y="1002883"/>
                  </a:lnTo>
                  <a:lnTo>
                    <a:pt x="913292" y="994343"/>
                  </a:lnTo>
                  <a:lnTo>
                    <a:pt x="915312" y="995774"/>
                  </a:lnTo>
                  <a:cubicBezTo>
                    <a:pt x="916216" y="999371"/>
                    <a:pt x="919470" y="1000450"/>
                    <a:pt x="922317" y="999731"/>
                  </a:cubicBezTo>
                  <a:lnTo>
                    <a:pt x="925920" y="994335"/>
                  </a:lnTo>
                  <a:lnTo>
                    <a:pt x="926881" y="995774"/>
                  </a:lnTo>
                  <a:cubicBezTo>
                    <a:pt x="922181" y="1017355"/>
                    <a:pt x="882053" y="1017355"/>
                    <a:pt x="866147" y="1016276"/>
                  </a:cubicBezTo>
                  <a:cubicBezTo>
                    <a:pt x="853494" y="1015916"/>
                    <a:pt x="819150" y="1013039"/>
                    <a:pt x="819150" y="994336"/>
                  </a:cubicBezTo>
                  <a:cubicBezTo>
                    <a:pt x="819150" y="989390"/>
                    <a:pt x="821500" y="985569"/>
                    <a:pt x="825222" y="982613"/>
                  </a:cubicBezTo>
                  <a:lnTo>
                    <a:pt x="828014" y="981339"/>
                  </a:lnTo>
                  <a:lnTo>
                    <a:pt x="821263" y="965871"/>
                  </a:lnTo>
                  <a:cubicBezTo>
                    <a:pt x="816716" y="940305"/>
                    <a:pt x="820137" y="909608"/>
                    <a:pt x="820137" y="889084"/>
                  </a:cubicBezTo>
                  <a:lnTo>
                    <a:pt x="820137" y="882389"/>
                  </a:lnTo>
                  <a:lnTo>
                    <a:pt x="591278" y="836891"/>
                  </a:lnTo>
                  <a:lnTo>
                    <a:pt x="498440" y="818512"/>
                  </a:lnTo>
                  <a:lnTo>
                    <a:pt x="491133" y="823795"/>
                  </a:lnTo>
                  <a:cubicBezTo>
                    <a:pt x="485313" y="827092"/>
                    <a:pt x="479856" y="830389"/>
                    <a:pt x="474035" y="834052"/>
                  </a:cubicBezTo>
                  <a:cubicBezTo>
                    <a:pt x="472580" y="834785"/>
                    <a:pt x="471488" y="832953"/>
                    <a:pt x="472580" y="831854"/>
                  </a:cubicBezTo>
                  <a:cubicBezTo>
                    <a:pt x="478037" y="828191"/>
                    <a:pt x="483494" y="823795"/>
                    <a:pt x="488951" y="820131"/>
                  </a:cubicBezTo>
                  <a:lnTo>
                    <a:pt x="493474" y="817529"/>
                  </a:lnTo>
                  <a:lnTo>
                    <a:pt x="474915" y="813855"/>
                  </a:lnTo>
                  <a:lnTo>
                    <a:pt x="450195" y="830488"/>
                  </a:lnTo>
                  <a:cubicBezTo>
                    <a:pt x="449115" y="831604"/>
                    <a:pt x="447675" y="829372"/>
                    <a:pt x="449115" y="828256"/>
                  </a:cubicBezTo>
                  <a:lnTo>
                    <a:pt x="472896" y="813455"/>
                  </a:lnTo>
                  <a:lnTo>
                    <a:pt x="462082" y="811314"/>
                  </a:lnTo>
                  <a:cubicBezTo>
                    <a:pt x="455244" y="809513"/>
                    <a:pt x="443368" y="809873"/>
                    <a:pt x="449126" y="808072"/>
                  </a:cubicBezTo>
                  <a:close/>
                  <a:moveTo>
                    <a:pt x="1447770" y="551204"/>
                  </a:moveTo>
                  <a:lnTo>
                    <a:pt x="1447814" y="552013"/>
                  </a:lnTo>
                  <a:lnTo>
                    <a:pt x="1447998" y="551244"/>
                  </a:lnTo>
                  <a:lnTo>
                    <a:pt x="1447770" y="551204"/>
                  </a:lnTo>
                  <a:close/>
                  <a:moveTo>
                    <a:pt x="1409581" y="545585"/>
                  </a:moveTo>
                  <a:lnTo>
                    <a:pt x="1409581" y="862537"/>
                  </a:lnTo>
                  <a:lnTo>
                    <a:pt x="1409581" y="987776"/>
                  </a:lnTo>
                  <a:lnTo>
                    <a:pt x="1442386" y="994311"/>
                  </a:lnTo>
                  <a:lnTo>
                    <a:pt x="1443993" y="996980"/>
                  </a:lnTo>
                  <a:lnTo>
                    <a:pt x="1447410" y="583972"/>
                  </a:lnTo>
                  <a:cubicBezTo>
                    <a:pt x="1447590" y="579471"/>
                    <a:pt x="1448310" y="573619"/>
                    <a:pt x="1448670" y="567723"/>
                  </a:cubicBezTo>
                  <a:lnTo>
                    <a:pt x="1447905" y="553671"/>
                  </a:lnTo>
                  <a:lnTo>
                    <a:pt x="1448130" y="553725"/>
                  </a:lnTo>
                  <a:lnTo>
                    <a:pt x="1449020" y="552906"/>
                  </a:lnTo>
                  <a:lnTo>
                    <a:pt x="1447846" y="552592"/>
                  </a:lnTo>
                  <a:lnTo>
                    <a:pt x="1447905" y="553671"/>
                  </a:lnTo>
                  <a:lnTo>
                    <a:pt x="1419056" y="546838"/>
                  </a:lnTo>
                  <a:lnTo>
                    <a:pt x="1409581" y="545585"/>
                  </a:lnTo>
                  <a:close/>
                  <a:moveTo>
                    <a:pt x="1320613" y="530056"/>
                  </a:moveTo>
                  <a:lnTo>
                    <a:pt x="1320613" y="840932"/>
                  </a:lnTo>
                  <a:lnTo>
                    <a:pt x="1320613" y="970056"/>
                  </a:lnTo>
                  <a:lnTo>
                    <a:pt x="1397694" y="985409"/>
                  </a:lnTo>
                  <a:lnTo>
                    <a:pt x="1397694" y="765315"/>
                  </a:lnTo>
                  <a:lnTo>
                    <a:pt x="1397694" y="544013"/>
                  </a:lnTo>
                  <a:lnTo>
                    <a:pt x="1389443" y="542922"/>
                  </a:lnTo>
                  <a:lnTo>
                    <a:pt x="1320613" y="530056"/>
                  </a:lnTo>
                  <a:close/>
                  <a:moveTo>
                    <a:pt x="1214638" y="510246"/>
                  </a:moveTo>
                  <a:lnTo>
                    <a:pt x="1214638" y="833962"/>
                  </a:lnTo>
                  <a:lnTo>
                    <a:pt x="1214638" y="948948"/>
                  </a:lnTo>
                  <a:lnTo>
                    <a:pt x="1309087" y="967760"/>
                  </a:lnTo>
                  <a:lnTo>
                    <a:pt x="1309087" y="796642"/>
                  </a:lnTo>
                  <a:lnTo>
                    <a:pt x="1309087" y="527901"/>
                  </a:lnTo>
                  <a:lnTo>
                    <a:pt x="1214638" y="510246"/>
                  </a:lnTo>
                  <a:close/>
                  <a:moveTo>
                    <a:pt x="1320613" y="502415"/>
                  </a:moveTo>
                  <a:lnTo>
                    <a:pt x="1320613" y="518158"/>
                  </a:lnTo>
                  <a:lnTo>
                    <a:pt x="1397694" y="532533"/>
                  </a:lnTo>
                  <a:lnTo>
                    <a:pt x="1397694" y="505924"/>
                  </a:lnTo>
                  <a:lnTo>
                    <a:pt x="1392659" y="507702"/>
                  </a:lnTo>
                  <a:cubicBezTo>
                    <a:pt x="1379305" y="510235"/>
                    <a:pt x="1364457" y="509879"/>
                    <a:pt x="1356127" y="509524"/>
                  </a:cubicBezTo>
                  <a:cubicBezTo>
                    <a:pt x="1349608" y="509168"/>
                    <a:pt x="1337205" y="508369"/>
                    <a:pt x="1326431" y="505214"/>
                  </a:cubicBezTo>
                  <a:lnTo>
                    <a:pt x="1320613" y="502415"/>
                  </a:lnTo>
                  <a:close/>
                  <a:moveTo>
                    <a:pt x="1125422" y="493568"/>
                  </a:moveTo>
                  <a:lnTo>
                    <a:pt x="1125422" y="812357"/>
                  </a:lnTo>
                  <a:lnTo>
                    <a:pt x="1125422" y="931178"/>
                  </a:lnTo>
                  <a:lnTo>
                    <a:pt x="1202719" y="946574"/>
                  </a:lnTo>
                  <a:lnTo>
                    <a:pt x="1202719" y="736740"/>
                  </a:lnTo>
                  <a:lnTo>
                    <a:pt x="1202719" y="508017"/>
                  </a:lnTo>
                  <a:lnTo>
                    <a:pt x="1125422" y="493568"/>
                  </a:lnTo>
                  <a:close/>
                  <a:moveTo>
                    <a:pt x="1349678" y="475251"/>
                  </a:moveTo>
                  <a:cubicBezTo>
                    <a:pt x="1335253" y="476832"/>
                    <a:pt x="1323896" y="480780"/>
                    <a:pt x="1323896" y="486778"/>
                  </a:cubicBezTo>
                  <a:cubicBezTo>
                    <a:pt x="1323896" y="498240"/>
                    <a:pt x="1369323" y="502704"/>
                    <a:pt x="1393870" y="495974"/>
                  </a:cubicBezTo>
                  <a:lnTo>
                    <a:pt x="1397694" y="493290"/>
                  </a:lnTo>
                  <a:lnTo>
                    <a:pt x="1397694" y="480616"/>
                  </a:lnTo>
                  <a:lnTo>
                    <a:pt x="1393870" y="477931"/>
                  </a:lnTo>
                  <a:cubicBezTo>
                    <a:pt x="1381596" y="474458"/>
                    <a:pt x="1364103" y="473671"/>
                    <a:pt x="1349678" y="475251"/>
                  </a:cubicBezTo>
                  <a:close/>
                  <a:moveTo>
                    <a:pt x="1202719" y="470336"/>
                  </a:moveTo>
                  <a:lnTo>
                    <a:pt x="1186599" y="476149"/>
                  </a:lnTo>
                  <a:cubicBezTo>
                    <a:pt x="1173387" y="478745"/>
                    <a:pt x="1158696" y="478477"/>
                    <a:pt x="1150455" y="478119"/>
                  </a:cubicBezTo>
                  <a:lnTo>
                    <a:pt x="1125422" y="474397"/>
                  </a:lnTo>
                  <a:lnTo>
                    <a:pt x="1125422" y="481756"/>
                  </a:lnTo>
                  <a:lnTo>
                    <a:pt x="1202719" y="496171"/>
                  </a:lnTo>
                  <a:lnTo>
                    <a:pt x="1202719" y="470336"/>
                  </a:lnTo>
                  <a:close/>
                  <a:moveTo>
                    <a:pt x="920631" y="455387"/>
                  </a:moveTo>
                  <a:lnTo>
                    <a:pt x="920631" y="667274"/>
                  </a:lnTo>
                  <a:lnTo>
                    <a:pt x="920631" y="890387"/>
                  </a:lnTo>
                  <a:lnTo>
                    <a:pt x="1113864" y="928876"/>
                  </a:lnTo>
                  <a:lnTo>
                    <a:pt x="1113864" y="768067"/>
                  </a:lnTo>
                  <a:lnTo>
                    <a:pt x="1113864" y="491410"/>
                  </a:lnTo>
                  <a:lnTo>
                    <a:pt x="920631" y="455387"/>
                  </a:lnTo>
                  <a:close/>
                  <a:moveTo>
                    <a:pt x="398253" y="446575"/>
                  </a:moveTo>
                  <a:cubicBezTo>
                    <a:pt x="398972" y="446214"/>
                    <a:pt x="399690" y="447296"/>
                    <a:pt x="398972" y="447657"/>
                  </a:cubicBezTo>
                  <a:cubicBezTo>
                    <a:pt x="382078" y="458481"/>
                    <a:pt x="363747" y="467501"/>
                    <a:pt x="345775" y="476881"/>
                  </a:cubicBezTo>
                  <a:cubicBezTo>
                    <a:pt x="344338" y="477603"/>
                    <a:pt x="342900" y="475078"/>
                    <a:pt x="344338" y="474356"/>
                  </a:cubicBezTo>
                  <a:cubicBezTo>
                    <a:pt x="361950" y="464975"/>
                    <a:pt x="379922" y="454512"/>
                    <a:pt x="398253" y="446575"/>
                  </a:cubicBezTo>
                  <a:close/>
                  <a:moveTo>
                    <a:pt x="1144169" y="443588"/>
                  </a:moveTo>
                  <a:cubicBezTo>
                    <a:pt x="1137010" y="444384"/>
                    <a:pt x="1130610" y="445777"/>
                    <a:pt x="1125998" y="447726"/>
                  </a:cubicBezTo>
                  <a:lnTo>
                    <a:pt x="1125422" y="448306"/>
                  </a:lnTo>
                  <a:lnTo>
                    <a:pt x="1125422" y="461911"/>
                  </a:lnTo>
                  <a:lnTo>
                    <a:pt x="1125998" y="462475"/>
                  </a:lnTo>
                  <a:cubicBezTo>
                    <a:pt x="1139832" y="468294"/>
                    <a:pt x="1169771" y="469553"/>
                    <a:pt x="1187948" y="464467"/>
                  </a:cubicBezTo>
                  <a:lnTo>
                    <a:pt x="1200536" y="455380"/>
                  </a:lnTo>
                  <a:lnTo>
                    <a:pt x="1202719" y="456956"/>
                  </a:lnTo>
                  <a:lnTo>
                    <a:pt x="1202719" y="453804"/>
                  </a:lnTo>
                  <a:lnTo>
                    <a:pt x="1200536" y="455380"/>
                  </a:lnTo>
                  <a:lnTo>
                    <a:pt x="1187948" y="446288"/>
                  </a:lnTo>
                  <a:cubicBezTo>
                    <a:pt x="1175830" y="442789"/>
                    <a:pt x="1158485" y="441996"/>
                    <a:pt x="1144169" y="443588"/>
                  </a:cubicBezTo>
                  <a:close/>
                  <a:moveTo>
                    <a:pt x="831663" y="438801"/>
                  </a:moveTo>
                  <a:lnTo>
                    <a:pt x="831663" y="645669"/>
                  </a:lnTo>
                  <a:lnTo>
                    <a:pt x="831663" y="872667"/>
                  </a:lnTo>
                  <a:lnTo>
                    <a:pt x="911184" y="888506"/>
                  </a:lnTo>
                  <a:lnTo>
                    <a:pt x="911080" y="880745"/>
                  </a:lnTo>
                  <a:cubicBezTo>
                    <a:pt x="910050" y="864958"/>
                    <a:pt x="908744" y="851275"/>
                    <a:pt x="908744" y="842633"/>
                  </a:cubicBezTo>
                  <a:lnTo>
                    <a:pt x="908744" y="570052"/>
                  </a:lnTo>
                  <a:lnTo>
                    <a:pt x="908744" y="453171"/>
                  </a:lnTo>
                  <a:lnTo>
                    <a:pt x="831663" y="438801"/>
                  </a:lnTo>
                  <a:close/>
                  <a:moveTo>
                    <a:pt x="369317" y="425939"/>
                  </a:moveTo>
                  <a:cubicBezTo>
                    <a:pt x="370036" y="425576"/>
                    <a:pt x="371115" y="427029"/>
                    <a:pt x="370036" y="427393"/>
                  </a:cubicBezTo>
                  <a:cubicBezTo>
                    <a:pt x="335152" y="447380"/>
                    <a:pt x="298830" y="465550"/>
                    <a:pt x="263227" y="484447"/>
                  </a:cubicBezTo>
                  <a:cubicBezTo>
                    <a:pt x="261788" y="485537"/>
                    <a:pt x="260350" y="482994"/>
                    <a:pt x="261788" y="482267"/>
                  </a:cubicBezTo>
                  <a:cubicBezTo>
                    <a:pt x="297751" y="463006"/>
                    <a:pt x="332995" y="443383"/>
                    <a:pt x="369317" y="425939"/>
                  </a:cubicBezTo>
                  <a:close/>
                  <a:moveTo>
                    <a:pt x="1699130" y="414415"/>
                  </a:moveTo>
                  <a:lnTo>
                    <a:pt x="1459292" y="552297"/>
                  </a:lnTo>
                  <a:lnTo>
                    <a:pt x="1459292" y="574250"/>
                  </a:lnTo>
                  <a:lnTo>
                    <a:pt x="1455691" y="974303"/>
                  </a:lnTo>
                  <a:cubicBezTo>
                    <a:pt x="1455331" y="1040199"/>
                    <a:pt x="1454611" y="1106094"/>
                    <a:pt x="1453891" y="1171629"/>
                  </a:cubicBezTo>
                  <a:cubicBezTo>
                    <a:pt x="1453891" y="1187473"/>
                    <a:pt x="1458212" y="1210878"/>
                    <a:pt x="1453531" y="1226002"/>
                  </a:cubicBezTo>
                  <a:lnTo>
                    <a:pt x="1453531" y="1226740"/>
                  </a:lnTo>
                  <a:lnTo>
                    <a:pt x="1449364" y="1231116"/>
                  </a:lnTo>
                  <a:lnTo>
                    <a:pt x="1449255" y="1231133"/>
                  </a:lnTo>
                  <a:cubicBezTo>
                    <a:pt x="1448558" y="1231628"/>
                    <a:pt x="1448232" y="1232146"/>
                    <a:pt x="1448822" y="1231685"/>
                  </a:cubicBezTo>
                  <a:lnTo>
                    <a:pt x="1449364" y="1231116"/>
                  </a:lnTo>
                  <a:lnTo>
                    <a:pt x="1451916" y="1230717"/>
                  </a:lnTo>
                  <a:lnTo>
                    <a:pt x="1452278" y="1231998"/>
                  </a:lnTo>
                  <a:lnTo>
                    <a:pt x="1453531" y="1231203"/>
                  </a:lnTo>
                  <a:lnTo>
                    <a:pt x="1453531" y="1226740"/>
                  </a:lnTo>
                  <a:lnTo>
                    <a:pt x="1453891" y="1226362"/>
                  </a:lnTo>
                  <a:cubicBezTo>
                    <a:pt x="1469373" y="1207998"/>
                    <a:pt x="1505738" y="1194314"/>
                    <a:pt x="1526261" y="1181712"/>
                  </a:cubicBezTo>
                  <a:lnTo>
                    <a:pt x="1628514" y="1118697"/>
                  </a:lnTo>
                  <a:lnTo>
                    <a:pt x="1647667" y="1108123"/>
                  </a:lnTo>
                  <a:lnTo>
                    <a:pt x="1685423" y="1084186"/>
                  </a:lnTo>
                  <a:lnTo>
                    <a:pt x="1694403" y="1078007"/>
                  </a:lnTo>
                  <a:lnTo>
                    <a:pt x="1696205" y="1077350"/>
                  </a:lnTo>
                  <a:lnTo>
                    <a:pt x="1696221" y="1077340"/>
                  </a:lnTo>
                  <a:lnTo>
                    <a:pt x="1696318" y="1073629"/>
                  </a:lnTo>
                  <a:lnTo>
                    <a:pt x="1614698" y="1118978"/>
                  </a:lnTo>
                  <a:cubicBezTo>
                    <a:pt x="1579913" y="1138461"/>
                    <a:pt x="1545441" y="1158442"/>
                    <a:pt x="1511868" y="1180141"/>
                  </a:cubicBezTo>
                  <a:cubicBezTo>
                    <a:pt x="1510790" y="1180865"/>
                    <a:pt x="1509713" y="1179056"/>
                    <a:pt x="1510790" y="1178333"/>
                  </a:cubicBezTo>
                  <a:cubicBezTo>
                    <a:pt x="1544005" y="1156453"/>
                    <a:pt x="1577668" y="1134755"/>
                    <a:pt x="1612140" y="1114502"/>
                  </a:cubicBezTo>
                  <a:lnTo>
                    <a:pt x="1696394" y="1070746"/>
                  </a:lnTo>
                  <a:lnTo>
                    <a:pt x="1696563" y="1064324"/>
                  </a:lnTo>
                  <a:lnTo>
                    <a:pt x="1696429" y="1053875"/>
                  </a:lnTo>
                  <a:lnTo>
                    <a:pt x="1694345" y="1050327"/>
                  </a:lnTo>
                  <a:lnTo>
                    <a:pt x="1696367" y="1049053"/>
                  </a:lnTo>
                  <a:lnTo>
                    <a:pt x="1696041" y="1023635"/>
                  </a:lnTo>
                  <a:lnTo>
                    <a:pt x="1546808" y="1127757"/>
                  </a:lnTo>
                  <a:cubicBezTo>
                    <a:pt x="1545723" y="1128478"/>
                    <a:pt x="1544638" y="1126314"/>
                    <a:pt x="1545723" y="1125592"/>
                  </a:cubicBezTo>
                  <a:cubicBezTo>
                    <a:pt x="1571398" y="1107733"/>
                    <a:pt x="1596169" y="1087889"/>
                    <a:pt x="1621572" y="1068992"/>
                  </a:cubicBezTo>
                  <a:lnTo>
                    <a:pt x="1696013" y="1021403"/>
                  </a:lnTo>
                  <a:lnTo>
                    <a:pt x="1695703" y="997215"/>
                  </a:lnTo>
                  <a:lnTo>
                    <a:pt x="1470964" y="1132524"/>
                  </a:lnTo>
                  <a:cubicBezTo>
                    <a:pt x="1469521" y="1133242"/>
                    <a:pt x="1468438" y="1131088"/>
                    <a:pt x="1469882" y="1130370"/>
                  </a:cubicBezTo>
                  <a:cubicBezTo>
                    <a:pt x="1507777" y="1106498"/>
                    <a:pt x="1545401" y="1081728"/>
                    <a:pt x="1583612" y="1057946"/>
                  </a:cubicBezTo>
                  <a:lnTo>
                    <a:pt x="1695666" y="994391"/>
                  </a:lnTo>
                  <a:lnTo>
                    <a:pt x="1694088" y="871274"/>
                  </a:lnTo>
                  <a:lnTo>
                    <a:pt x="1694847" y="836968"/>
                  </a:lnTo>
                  <a:lnTo>
                    <a:pt x="1654342" y="862003"/>
                  </a:lnTo>
                  <a:cubicBezTo>
                    <a:pt x="1637025" y="871800"/>
                    <a:pt x="1619483" y="881234"/>
                    <a:pt x="1602211" y="891213"/>
                  </a:cubicBezTo>
                  <a:cubicBezTo>
                    <a:pt x="1600412" y="891938"/>
                    <a:pt x="1598613" y="889036"/>
                    <a:pt x="1600412" y="887947"/>
                  </a:cubicBezTo>
                  <a:lnTo>
                    <a:pt x="1694905" y="834349"/>
                  </a:lnTo>
                  <a:lnTo>
                    <a:pt x="1698363" y="677954"/>
                  </a:lnTo>
                  <a:cubicBezTo>
                    <a:pt x="1698363" y="609178"/>
                    <a:pt x="1698724" y="540402"/>
                    <a:pt x="1699084" y="471626"/>
                  </a:cubicBezTo>
                  <a:cubicBezTo>
                    <a:pt x="1699084" y="453622"/>
                    <a:pt x="1696203" y="433457"/>
                    <a:pt x="1699084" y="415813"/>
                  </a:cubicBezTo>
                  <a:lnTo>
                    <a:pt x="1699130" y="414415"/>
                  </a:lnTo>
                  <a:close/>
                  <a:moveTo>
                    <a:pt x="908744" y="400660"/>
                  </a:moveTo>
                  <a:lnTo>
                    <a:pt x="901621" y="407758"/>
                  </a:lnTo>
                  <a:lnTo>
                    <a:pt x="908744" y="414602"/>
                  </a:lnTo>
                  <a:lnTo>
                    <a:pt x="908744" y="400660"/>
                  </a:lnTo>
                  <a:close/>
                  <a:moveTo>
                    <a:pt x="1504400" y="397720"/>
                  </a:moveTo>
                  <a:cubicBezTo>
                    <a:pt x="1520307" y="397001"/>
                    <a:pt x="1557181" y="397361"/>
                    <a:pt x="1561519" y="417862"/>
                  </a:cubicBezTo>
                  <a:lnTo>
                    <a:pt x="1560508" y="419480"/>
                  </a:lnTo>
                  <a:lnTo>
                    <a:pt x="1557136" y="414085"/>
                  </a:lnTo>
                  <a:cubicBezTo>
                    <a:pt x="1554289" y="413276"/>
                    <a:pt x="1551035" y="414265"/>
                    <a:pt x="1550312" y="417862"/>
                  </a:cubicBezTo>
                  <a:lnTo>
                    <a:pt x="1548018" y="419480"/>
                  </a:lnTo>
                  <a:lnTo>
                    <a:pt x="1536304" y="411214"/>
                  </a:lnTo>
                  <a:cubicBezTo>
                    <a:pt x="1513325" y="404824"/>
                    <a:pt x="1470418" y="408600"/>
                    <a:pt x="1470418" y="419660"/>
                  </a:cubicBezTo>
                  <a:cubicBezTo>
                    <a:pt x="1470418" y="430181"/>
                    <a:pt x="1513122" y="434227"/>
                    <a:pt x="1536151" y="427854"/>
                  </a:cubicBezTo>
                  <a:lnTo>
                    <a:pt x="1548018" y="419480"/>
                  </a:lnTo>
                  <a:lnTo>
                    <a:pt x="1550312" y="421099"/>
                  </a:lnTo>
                  <a:cubicBezTo>
                    <a:pt x="1551035" y="424696"/>
                    <a:pt x="1554289" y="425685"/>
                    <a:pt x="1557136" y="424876"/>
                  </a:cubicBezTo>
                  <a:lnTo>
                    <a:pt x="1560508" y="419480"/>
                  </a:lnTo>
                  <a:lnTo>
                    <a:pt x="1561519" y="421099"/>
                  </a:lnTo>
                  <a:cubicBezTo>
                    <a:pt x="1557181" y="442679"/>
                    <a:pt x="1517053" y="442320"/>
                    <a:pt x="1500785" y="441600"/>
                  </a:cubicBezTo>
                  <a:cubicBezTo>
                    <a:pt x="1488494" y="440881"/>
                    <a:pt x="1454150" y="438363"/>
                    <a:pt x="1454150" y="419660"/>
                  </a:cubicBezTo>
                  <a:cubicBezTo>
                    <a:pt x="1454150" y="399519"/>
                    <a:pt x="1491747" y="397720"/>
                    <a:pt x="1504400" y="397720"/>
                  </a:cubicBezTo>
                  <a:close/>
                  <a:moveTo>
                    <a:pt x="374092" y="395414"/>
                  </a:moveTo>
                  <a:cubicBezTo>
                    <a:pt x="375165" y="395414"/>
                    <a:pt x="375880" y="396844"/>
                    <a:pt x="374807" y="397560"/>
                  </a:cubicBezTo>
                  <a:cubicBezTo>
                    <a:pt x="334747" y="415083"/>
                    <a:pt x="297548" y="432606"/>
                    <a:pt x="262496" y="459428"/>
                  </a:cubicBezTo>
                  <a:cubicBezTo>
                    <a:pt x="261781" y="460143"/>
                    <a:pt x="260350" y="458355"/>
                    <a:pt x="261423" y="457998"/>
                  </a:cubicBezTo>
                  <a:cubicBezTo>
                    <a:pt x="294329" y="430818"/>
                    <a:pt x="332601" y="406858"/>
                    <a:pt x="374092" y="395414"/>
                  </a:cubicBezTo>
                  <a:close/>
                  <a:moveTo>
                    <a:pt x="1288616" y="364443"/>
                  </a:moveTo>
                  <a:cubicBezTo>
                    <a:pt x="1275080" y="365971"/>
                    <a:pt x="1264405" y="369680"/>
                    <a:pt x="1264405" y="375210"/>
                  </a:cubicBezTo>
                  <a:cubicBezTo>
                    <a:pt x="1264405" y="380605"/>
                    <a:pt x="1275030" y="384331"/>
                    <a:pt x="1288521" y="385895"/>
                  </a:cubicBezTo>
                  <a:lnTo>
                    <a:pt x="1309087" y="384756"/>
                  </a:lnTo>
                  <a:lnTo>
                    <a:pt x="1309087" y="365592"/>
                  </a:lnTo>
                  <a:lnTo>
                    <a:pt x="1288616" y="364443"/>
                  </a:lnTo>
                  <a:close/>
                  <a:moveTo>
                    <a:pt x="401606" y="357569"/>
                  </a:moveTo>
                  <a:cubicBezTo>
                    <a:pt x="401381" y="357299"/>
                    <a:pt x="399491" y="357119"/>
                    <a:pt x="399671" y="357839"/>
                  </a:cubicBezTo>
                  <a:lnTo>
                    <a:pt x="399696" y="358271"/>
                  </a:lnTo>
                  <a:lnTo>
                    <a:pt x="396799" y="357731"/>
                  </a:lnTo>
                  <a:lnTo>
                    <a:pt x="401606" y="357569"/>
                  </a:lnTo>
                  <a:close/>
                  <a:moveTo>
                    <a:pt x="1409581" y="353659"/>
                  </a:moveTo>
                  <a:lnTo>
                    <a:pt x="1409581" y="472411"/>
                  </a:lnTo>
                  <a:lnTo>
                    <a:pt x="1411083" y="472983"/>
                  </a:lnTo>
                  <a:cubicBezTo>
                    <a:pt x="1415700" y="476004"/>
                    <a:pt x="1419050" y="480025"/>
                    <a:pt x="1420227" y="485356"/>
                  </a:cubicBezTo>
                  <a:lnTo>
                    <a:pt x="1419255" y="486940"/>
                  </a:lnTo>
                  <a:lnTo>
                    <a:pt x="1415972" y="481491"/>
                  </a:lnTo>
                  <a:lnTo>
                    <a:pt x="1409581" y="485034"/>
                  </a:lnTo>
                  <a:lnTo>
                    <a:pt x="1409581" y="488865"/>
                  </a:lnTo>
                  <a:lnTo>
                    <a:pt x="1415972" y="492286"/>
                  </a:lnTo>
                  <a:lnTo>
                    <a:pt x="1419255" y="486940"/>
                  </a:lnTo>
                  <a:lnTo>
                    <a:pt x="1420227" y="488555"/>
                  </a:lnTo>
                  <a:cubicBezTo>
                    <a:pt x="1419050" y="494152"/>
                    <a:pt x="1415497" y="498306"/>
                    <a:pt x="1410568" y="501377"/>
                  </a:cubicBezTo>
                  <a:lnTo>
                    <a:pt x="1409581" y="501726"/>
                  </a:lnTo>
                  <a:lnTo>
                    <a:pt x="1409581" y="534750"/>
                  </a:lnTo>
                  <a:lnTo>
                    <a:pt x="1452965" y="542841"/>
                  </a:lnTo>
                  <a:lnTo>
                    <a:pt x="1689686" y="406413"/>
                  </a:lnTo>
                  <a:lnTo>
                    <a:pt x="1665599" y="400329"/>
                  </a:lnTo>
                  <a:cubicBezTo>
                    <a:pt x="1652547" y="398619"/>
                    <a:pt x="1639316" y="397629"/>
                    <a:pt x="1628874" y="395648"/>
                  </a:cubicBezTo>
                  <a:lnTo>
                    <a:pt x="1472974" y="365761"/>
                  </a:lnTo>
                  <a:lnTo>
                    <a:pt x="1409581" y="353659"/>
                  </a:lnTo>
                  <a:close/>
                  <a:moveTo>
                    <a:pt x="343926" y="352909"/>
                  </a:moveTo>
                  <a:cubicBezTo>
                    <a:pt x="345000" y="352551"/>
                    <a:pt x="345717" y="353985"/>
                    <a:pt x="344642" y="354343"/>
                  </a:cubicBezTo>
                  <a:cubicBezTo>
                    <a:pt x="296998" y="377644"/>
                    <a:pt x="247205" y="397359"/>
                    <a:pt x="197771" y="418150"/>
                  </a:cubicBezTo>
                  <a:cubicBezTo>
                    <a:pt x="196696" y="418867"/>
                    <a:pt x="195263" y="416717"/>
                    <a:pt x="196696" y="416000"/>
                  </a:cubicBezTo>
                  <a:cubicBezTo>
                    <a:pt x="245414" y="394492"/>
                    <a:pt x="294133" y="371908"/>
                    <a:pt x="343926" y="352909"/>
                  </a:cubicBezTo>
                  <a:close/>
                  <a:moveTo>
                    <a:pt x="346340" y="348326"/>
                  </a:moveTo>
                  <a:lnTo>
                    <a:pt x="378068" y="354239"/>
                  </a:lnTo>
                  <a:lnTo>
                    <a:pt x="396799" y="357731"/>
                  </a:lnTo>
                  <a:lnTo>
                    <a:pt x="393550" y="357839"/>
                  </a:lnTo>
                  <a:lnTo>
                    <a:pt x="346340" y="348326"/>
                  </a:lnTo>
                  <a:close/>
                  <a:moveTo>
                    <a:pt x="722596" y="341794"/>
                  </a:moveTo>
                  <a:cubicBezTo>
                    <a:pt x="738720" y="341439"/>
                    <a:pt x="777776" y="341794"/>
                    <a:pt x="782434" y="363119"/>
                  </a:cubicBezTo>
                  <a:lnTo>
                    <a:pt x="781420" y="364718"/>
                  </a:lnTo>
                  <a:lnTo>
                    <a:pt x="777955" y="359254"/>
                  </a:lnTo>
                  <a:cubicBezTo>
                    <a:pt x="775178" y="358499"/>
                    <a:pt x="772043" y="359565"/>
                    <a:pt x="771326" y="363119"/>
                  </a:cubicBezTo>
                  <a:lnTo>
                    <a:pt x="769063" y="364725"/>
                  </a:lnTo>
                  <a:lnTo>
                    <a:pt x="756300" y="355744"/>
                  </a:lnTo>
                  <a:cubicBezTo>
                    <a:pt x="731912" y="348880"/>
                    <a:pt x="686766" y="352812"/>
                    <a:pt x="686766" y="364541"/>
                  </a:cubicBezTo>
                  <a:cubicBezTo>
                    <a:pt x="686766" y="376269"/>
                    <a:pt x="731912" y="380601"/>
                    <a:pt x="756300" y="373787"/>
                  </a:cubicBezTo>
                  <a:lnTo>
                    <a:pt x="769063" y="364725"/>
                  </a:lnTo>
                  <a:lnTo>
                    <a:pt x="771326" y="366318"/>
                  </a:lnTo>
                  <a:cubicBezTo>
                    <a:pt x="772043" y="369872"/>
                    <a:pt x="775178" y="370938"/>
                    <a:pt x="777955" y="370183"/>
                  </a:cubicBezTo>
                  <a:lnTo>
                    <a:pt x="781420" y="364718"/>
                  </a:lnTo>
                  <a:lnTo>
                    <a:pt x="782434" y="366318"/>
                  </a:lnTo>
                  <a:cubicBezTo>
                    <a:pt x="777417" y="388708"/>
                    <a:pt x="735495" y="388353"/>
                    <a:pt x="718655" y="387287"/>
                  </a:cubicBezTo>
                  <a:cubicBezTo>
                    <a:pt x="705756" y="386931"/>
                    <a:pt x="669925" y="384088"/>
                    <a:pt x="669925" y="364541"/>
                  </a:cubicBezTo>
                  <a:cubicBezTo>
                    <a:pt x="669925" y="344282"/>
                    <a:pt x="709339" y="342150"/>
                    <a:pt x="722596" y="341794"/>
                  </a:cubicBezTo>
                  <a:close/>
                  <a:moveTo>
                    <a:pt x="1320613" y="336674"/>
                  </a:moveTo>
                  <a:lnTo>
                    <a:pt x="1320613" y="354820"/>
                  </a:lnTo>
                  <a:lnTo>
                    <a:pt x="1330787" y="355518"/>
                  </a:lnTo>
                  <a:cubicBezTo>
                    <a:pt x="1342582" y="358126"/>
                    <a:pt x="1352975" y="363341"/>
                    <a:pt x="1355144" y="373412"/>
                  </a:cubicBezTo>
                  <a:lnTo>
                    <a:pt x="1354182" y="375061"/>
                  </a:lnTo>
                  <a:lnTo>
                    <a:pt x="1350896" y="369635"/>
                  </a:lnTo>
                  <a:cubicBezTo>
                    <a:pt x="1348095" y="368826"/>
                    <a:pt x="1344841" y="369815"/>
                    <a:pt x="1343937" y="373412"/>
                  </a:cubicBezTo>
                  <a:lnTo>
                    <a:pt x="1341676" y="375047"/>
                  </a:lnTo>
                  <a:lnTo>
                    <a:pt x="1329985" y="366764"/>
                  </a:lnTo>
                  <a:lnTo>
                    <a:pt x="1320613" y="366238"/>
                  </a:lnTo>
                  <a:lnTo>
                    <a:pt x="1320613" y="384117"/>
                  </a:lnTo>
                  <a:lnTo>
                    <a:pt x="1329833" y="383606"/>
                  </a:lnTo>
                  <a:lnTo>
                    <a:pt x="1341676" y="375047"/>
                  </a:lnTo>
                  <a:lnTo>
                    <a:pt x="1343937" y="376649"/>
                  </a:lnTo>
                  <a:cubicBezTo>
                    <a:pt x="1344841" y="380425"/>
                    <a:pt x="1348095" y="381504"/>
                    <a:pt x="1350896" y="380695"/>
                  </a:cubicBezTo>
                  <a:lnTo>
                    <a:pt x="1354182" y="375061"/>
                  </a:lnTo>
                  <a:lnTo>
                    <a:pt x="1355144" y="376649"/>
                  </a:lnTo>
                  <a:cubicBezTo>
                    <a:pt x="1352794" y="387439"/>
                    <a:pt x="1341587" y="392834"/>
                    <a:pt x="1328980" y="395397"/>
                  </a:cubicBezTo>
                  <a:lnTo>
                    <a:pt x="1320613" y="395821"/>
                  </a:lnTo>
                  <a:lnTo>
                    <a:pt x="1320613" y="471179"/>
                  </a:lnTo>
                  <a:lnTo>
                    <a:pt x="1328106" y="467852"/>
                  </a:lnTo>
                  <a:cubicBezTo>
                    <a:pt x="1339740" y="464831"/>
                    <a:pt x="1353049" y="464387"/>
                    <a:pt x="1359749" y="464387"/>
                  </a:cubicBezTo>
                  <a:cubicBezTo>
                    <a:pt x="1367897" y="464031"/>
                    <a:pt x="1381840" y="463942"/>
                    <a:pt x="1394334" y="466608"/>
                  </a:cubicBezTo>
                  <a:lnTo>
                    <a:pt x="1397694" y="467887"/>
                  </a:lnTo>
                  <a:lnTo>
                    <a:pt x="1397694" y="351390"/>
                  </a:lnTo>
                  <a:lnTo>
                    <a:pt x="1320613" y="336674"/>
                  </a:lnTo>
                  <a:close/>
                  <a:moveTo>
                    <a:pt x="1071243" y="326170"/>
                  </a:moveTo>
                  <a:cubicBezTo>
                    <a:pt x="1057644" y="327665"/>
                    <a:pt x="1046918" y="331353"/>
                    <a:pt x="1046918" y="336926"/>
                  </a:cubicBezTo>
                  <a:cubicBezTo>
                    <a:pt x="1046918" y="347801"/>
                    <a:pt x="1089621" y="351744"/>
                    <a:pt x="1112650" y="345388"/>
                  </a:cubicBezTo>
                  <a:lnTo>
                    <a:pt x="1113864" y="344539"/>
                  </a:lnTo>
                  <a:lnTo>
                    <a:pt x="1113864" y="329309"/>
                  </a:lnTo>
                  <a:lnTo>
                    <a:pt x="1112802" y="328566"/>
                  </a:lnTo>
                  <a:cubicBezTo>
                    <a:pt x="1101313" y="325371"/>
                    <a:pt x="1084842" y="324675"/>
                    <a:pt x="1071243" y="326170"/>
                  </a:cubicBezTo>
                  <a:close/>
                  <a:moveTo>
                    <a:pt x="1214638" y="316443"/>
                  </a:moveTo>
                  <a:lnTo>
                    <a:pt x="1214638" y="498394"/>
                  </a:lnTo>
                  <a:lnTo>
                    <a:pt x="1309087" y="516008"/>
                  </a:lnTo>
                  <a:lnTo>
                    <a:pt x="1309087" y="491867"/>
                  </a:lnTo>
                  <a:lnTo>
                    <a:pt x="1306513" y="486778"/>
                  </a:lnTo>
                  <a:lnTo>
                    <a:pt x="1309087" y="481898"/>
                  </a:lnTo>
                  <a:lnTo>
                    <a:pt x="1309087" y="396406"/>
                  </a:lnTo>
                  <a:lnTo>
                    <a:pt x="1294410" y="397150"/>
                  </a:lnTo>
                  <a:cubicBezTo>
                    <a:pt x="1282119" y="396791"/>
                    <a:pt x="1247775" y="394273"/>
                    <a:pt x="1247775" y="375210"/>
                  </a:cubicBezTo>
                  <a:cubicBezTo>
                    <a:pt x="1247775" y="355428"/>
                    <a:pt x="1285372" y="353630"/>
                    <a:pt x="1298025" y="353270"/>
                  </a:cubicBezTo>
                  <a:lnTo>
                    <a:pt x="1309087" y="354029"/>
                  </a:lnTo>
                  <a:lnTo>
                    <a:pt x="1309087" y="334474"/>
                  </a:lnTo>
                  <a:lnTo>
                    <a:pt x="1214638" y="316443"/>
                  </a:lnTo>
                  <a:close/>
                  <a:moveTo>
                    <a:pt x="125716" y="305241"/>
                  </a:moveTo>
                  <a:lnTo>
                    <a:pt x="201355" y="320010"/>
                  </a:lnTo>
                  <a:lnTo>
                    <a:pt x="212854" y="314804"/>
                  </a:lnTo>
                  <a:cubicBezTo>
                    <a:pt x="213219" y="314451"/>
                    <a:pt x="213948" y="315862"/>
                    <a:pt x="213219" y="315862"/>
                  </a:cubicBezTo>
                  <a:lnTo>
                    <a:pt x="203293" y="320388"/>
                  </a:lnTo>
                  <a:lnTo>
                    <a:pt x="255105" y="330505"/>
                  </a:lnTo>
                  <a:lnTo>
                    <a:pt x="262448" y="327508"/>
                  </a:lnTo>
                  <a:cubicBezTo>
                    <a:pt x="262807" y="327151"/>
                    <a:pt x="263166" y="328222"/>
                    <a:pt x="262807" y="328579"/>
                  </a:cubicBezTo>
                  <a:lnTo>
                    <a:pt x="257819" y="331035"/>
                  </a:lnTo>
                  <a:lnTo>
                    <a:pt x="308852" y="341000"/>
                  </a:lnTo>
                  <a:lnTo>
                    <a:pt x="317279" y="338264"/>
                  </a:lnTo>
                  <a:cubicBezTo>
                    <a:pt x="318364" y="338264"/>
                    <a:pt x="318726" y="339719"/>
                    <a:pt x="317641" y="340083"/>
                  </a:cubicBezTo>
                  <a:lnTo>
                    <a:pt x="312741" y="341759"/>
                  </a:lnTo>
                  <a:lnTo>
                    <a:pt x="345304" y="348117"/>
                  </a:lnTo>
                  <a:lnTo>
                    <a:pt x="346340" y="348326"/>
                  </a:lnTo>
                  <a:lnTo>
                    <a:pt x="312162" y="341957"/>
                  </a:lnTo>
                  <a:lnTo>
                    <a:pt x="251167" y="362820"/>
                  </a:lnTo>
                  <a:cubicBezTo>
                    <a:pt x="229280" y="370915"/>
                    <a:pt x="207665" y="379737"/>
                    <a:pt x="186321" y="389923"/>
                  </a:cubicBezTo>
                  <a:cubicBezTo>
                    <a:pt x="185235" y="390287"/>
                    <a:pt x="184150" y="388832"/>
                    <a:pt x="185235" y="388468"/>
                  </a:cubicBezTo>
                  <a:cubicBezTo>
                    <a:pt x="206398" y="378282"/>
                    <a:pt x="228014" y="368641"/>
                    <a:pt x="250036" y="360092"/>
                  </a:cubicBezTo>
                  <a:lnTo>
                    <a:pt x="308186" y="341216"/>
                  </a:lnTo>
                  <a:lnTo>
                    <a:pt x="256648" y="331612"/>
                  </a:lnTo>
                  <a:lnTo>
                    <a:pt x="145388" y="386405"/>
                  </a:lnTo>
                  <a:cubicBezTo>
                    <a:pt x="143952" y="387119"/>
                    <a:pt x="142875" y="385334"/>
                    <a:pt x="143952" y="384263"/>
                  </a:cubicBezTo>
                  <a:cubicBezTo>
                    <a:pt x="162804" y="372841"/>
                    <a:pt x="181835" y="362043"/>
                    <a:pt x="201449" y="352405"/>
                  </a:cubicBezTo>
                  <a:lnTo>
                    <a:pt x="253728" y="331067"/>
                  </a:lnTo>
                  <a:lnTo>
                    <a:pt x="201300" y="321297"/>
                  </a:lnTo>
                  <a:lnTo>
                    <a:pt x="162161" y="339145"/>
                  </a:lnTo>
                  <a:cubicBezTo>
                    <a:pt x="161067" y="339498"/>
                    <a:pt x="160338" y="338440"/>
                    <a:pt x="161432" y="338087"/>
                  </a:cubicBezTo>
                  <a:lnTo>
                    <a:pt x="199326" y="320929"/>
                  </a:lnTo>
                  <a:lnTo>
                    <a:pt x="146197" y="311029"/>
                  </a:lnTo>
                  <a:lnTo>
                    <a:pt x="125740" y="307131"/>
                  </a:lnTo>
                  <a:lnTo>
                    <a:pt x="125716" y="305241"/>
                  </a:lnTo>
                  <a:close/>
                  <a:moveTo>
                    <a:pt x="831663" y="304083"/>
                  </a:moveTo>
                  <a:lnTo>
                    <a:pt x="831663" y="426971"/>
                  </a:lnTo>
                  <a:lnTo>
                    <a:pt x="908744" y="441346"/>
                  </a:lnTo>
                  <a:lnTo>
                    <a:pt x="908744" y="426779"/>
                  </a:lnTo>
                  <a:lnTo>
                    <a:pt x="903975" y="426062"/>
                  </a:lnTo>
                  <a:cubicBezTo>
                    <a:pt x="893292" y="422863"/>
                    <a:pt x="884238" y="417354"/>
                    <a:pt x="884238" y="407758"/>
                  </a:cubicBezTo>
                  <a:cubicBezTo>
                    <a:pt x="884238" y="397451"/>
                    <a:pt x="894197" y="391853"/>
                    <a:pt x="905831" y="388788"/>
                  </a:cubicBezTo>
                  <a:lnTo>
                    <a:pt x="908744" y="388298"/>
                  </a:lnTo>
                  <a:lnTo>
                    <a:pt x="908744" y="312004"/>
                  </a:lnTo>
                  <a:lnTo>
                    <a:pt x="906885" y="312686"/>
                  </a:lnTo>
                  <a:cubicBezTo>
                    <a:pt x="894187" y="315223"/>
                    <a:pt x="880088" y="314951"/>
                    <a:pt x="872135" y="314589"/>
                  </a:cubicBezTo>
                  <a:cubicBezTo>
                    <a:pt x="865989" y="314226"/>
                    <a:pt x="854331" y="313411"/>
                    <a:pt x="844208" y="310329"/>
                  </a:cubicBezTo>
                  <a:lnTo>
                    <a:pt x="831663" y="304083"/>
                  </a:lnTo>
                  <a:close/>
                  <a:moveTo>
                    <a:pt x="511459" y="302106"/>
                  </a:moveTo>
                  <a:cubicBezTo>
                    <a:pt x="527583" y="301751"/>
                    <a:pt x="566639" y="302106"/>
                    <a:pt x="571297" y="323431"/>
                  </a:cubicBezTo>
                  <a:lnTo>
                    <a:pt x="570263" y="325030"/>
                  </a:lnTo>
                  <a:lnTo>
                    <a:pt x="566818" y="319699"/>
                  </a:lnTo>
                  <a:cubicBezTo>
                    <a:pt x="564041" y="318899"/>
                    <a:pt x="560906" y="319877"/>
                    <a:pt x="560189" y="323431"/>
                  </a:cubicBezTo>
                  <a:lnTo>
                    <a:pt x="557935" y="325037"/>
                  </a:lnTo>
                  <a:lnTo>
                    <a:pt x="545219" y="316056"/>
                  </a:lnTo>
                  <a:cubicBezTo>
                    <a:pt x="520932" y="309192"/>
                    <a:pt x="475987" y="313124"/>
                    <a:pt x="475987" y="324853"/>
                  </a:cubicBezTo>
                  <a:cubicBezTo>
                    <a:pt x="475987" y="336581"/>
                    <a:pt x="520932" y="340913"/>
                    <a:pt x="545219" y="334099"/>
                  </a:cubicBezTo>
                  <a:lnTo>
                    <a:pt x="557935" y="325037"/>
                  </a:lnTo>
                  <a:lnTo>
                    <a:pt x="560189" y="326630"/>
                  </a:lnTo>
                  <a:cubicBezTo>
                    <a:pt x="560906" y="330184"/>
                    <a:pt x="564041" y="331161"/>
                    <a:pt x="566818" y="330361"/>
                  </a:cubicBezTo>
                  <a:lnTo>
                    <a:pt x="570263" y="325030"/>
                  </a:lnTo>
                  <a:lnTo>
                    <a:pt x="571297" y="326630"/>
                  </a:lnTo>
                  <a:cubicBezTo>
                    <a:pt x="566280" y="349020"/>
                    <a:pt x="524358" y="348665"/>
                    <a:pt x="507518" y="347599"/>
                  </a:cubicBezTo>
                  <a:cubicBezTo>
                    <a:pt x="494977" y="347243"/>
                    <a:pt x="458788" y="344400"/>
                    <a:pt x="458788" y="324853"/>
                  </a:cubicBezTo>
                  <a:cubicBezTo>
                    <a:pt x="458788" y="304594"/>
                    <a:pt x="498202" y="302817"/>
                    <a:pt x="511459" y="302106"/>
                  </a:cubicBezTo>
                  <a:close/>
                  <a:moveTo>
                    <a:pt x="125675" y="302026"/>
                  </a:moveTo>
                  <a:lnTo>
                    <a:pt x="125716" y="305241"/>
                  </a:lnTo>
                  <a:lnTo>
                    <a:pt x="121470" y="304412"/>
                  </a:lnTo>
                  <a:lnTo>
                    <a:pt x="120949" y="303827"/>
                  </a:lnTo>
                  <a:lnTo>
                    <a:pt x="123135" y="302994"/>
                  </a:lnTo>
                  <a:lnTo>
                    <a:pt x="123154" y="303107"/>
                  </a:lnTo>
                  <a:lnTo>
                    <a:pt x="124184" y="302594"/>
                  </a:lnTo>
                  <a:lnTo>
                    <a:pt x="125675" y="302026"/>
                  </a:lnTo>
                  <a:close/>
                  <a:moveTo>
                    <a:pt x="1125422" y="299410"/>
                  </a:moveTo>
                  <a:lnTo>
                    <a:pt x="1125422" y="299602"/>
                  </a:lnTo>
                  <a:lnTo>
                    <a:pt x="1125422" y="321751"/>
                  </a:lnTo>
                  <a:lnTo>
                    <a:pt x="1129443" y="323327"/>
                  </a:lnTo>
                  <a:cubicBezTo>
                    <a:pt x="1133792" y="326278"/>
                    <a:pt x="1136933" y="330220"/>
                    <a:pt x="1138018" y="335476"/>
                  </a:cubicBezTo>
                  <a:lnTo>
                    <a:pt x="1137076" y="336912"/>
                  </a:lnTo>
                  <a:lnTo>
                    <a:pt x="1133499" y="331353"/>
                  </a:lnTo>
                  <a:cubicBezTo>
                    <a:pt x="1130697" y="330582"/>
                    <a:pt x="1127534" y="331670"/>
                    <a:pt x="1126811" y="335476"/>
                  </a:cubicBezTo>
                  <a:lnTo>
                    <a:pt x="1125422" y="336448"/>
                  </a:lnTo>
                  <a:lnTo>
                    <a:pt x="1125422" y="337404"/>
                  </a:lnTo>
                  <a:lnTo>
                    <a:pt x="1126811" y="338376"/>
                  </a:lnTo>
                  <a:cubicBezTo>
                    <a:pt x="1127534" y="342001"/>
                    <a:pt x="1130697" y="343089"/>
                    <a:pt x="1133499" y="342364"/>
                  </a:cubicBezTo>
                  <a:lnTo>
                    <a:pt x="1137076" y="336912"/>
                  </a:lnTo>
                  <a:lnTo>
                    <a:pt x="1138018" y="338376"/>
                  </a:lnTo>
                  <a:cubicBezTo>
                    <a:pt x="1136843" y="343814"/>
                    <a:pt x="1133454" y="347869"/>
                    <a:pt x="1128777" y="350883"/>
                  </a:cubicBezTo>
                  <a:lnTo>
                    <a:pt x="1125422" y="352119"/>
                  </a:lnTo>
                  <a:lnTo>
                    <a:pt x="1125422" y="435805"/>
                  </a:lnTo>
                  <a:lnTo>
                    <a:pt x="1154396" y="432284"/>
                  </a:lnTo>
                  <a:cubicBezTo>
                    <a:pt x="1162458" y="432105"/>
                    <a:pt x="1176163" y="432015"/>
                    <a:pt x="1188436" y="434701"/>
                  </a:cubicBezTo>
                  <a:lnTo>
                    <a:pt x="1202719" y="440298"/>
                  </a:lnTo>
                  <a:lnTo>
                    <a:pt x="1202719" y="314167"/>
                  </a:lnTo>
                  <a:lnTo>
                    <a:pt x="1125422" y="299410"/>
                  </a:lnTo>
                  <a:close/>
                  <a:moveTo>
                    <a:pt x="137715" y="295862"/>
                  </a:moveTo>
                  <a:lnTo>
                    <a:pt x="325835" y="332636"/>
                  </a:lnTo>
                  <a:lnTo>
                    <a:pt x="289136" y="325792"/>
                  </a:lnTo>
                  <a:lnTo>
                    <a:pt x="135293" y="297067"/>
                  </a:lnTo>
                  <a:lnTo>
                    <a:pt x="137715" y="295862"/>
                  </a:lnTo>
                  <a:close/>
                  <a:moveTo>
                    <a:pt x="121675" y="294525"/>
                  </a:moveTo>
                  <a:lnTo>
                    <a:pt x="135293" y="297067"/>
                  </a:lnTo>
                  <a:lnTo>
                    <a:pt x="124184" y="302594"/>
                  </a:lnTo>
                  <a:lnTo>
                    <a:pt x="123135" y="302994"/>
                  </a:lnTo>
                  <a:lnTo>
                    <a:pt x="121675" y="294525"/>
                  </a:lnTo>
                  <a:close/>
                  <a:moveTo>
                    <a:pt x="866360" y="281624"/>
                  </a:moveTo>
                  <a:cubicBezTo>
                    <a:pt x="852806" y="283164"/>
                    <a:pt x="842130" y="286903"/>
                    <a:pt x="842130" y="292476"/>
                  </a:cubicBezTo>
                  <a:cubicBezTo>
                    <a:pt x="842130" y="303079"/>
                    <a:pt x="884833" y="307158"/>
                    <a:pt x="907863" y="300734"/>
                  </a:cubicBezTo>
                  <a:lnTo>
                    <a:pt x="908744" y="300108"/>
                  </a:lnTo>
                  <a:lnTo>
                    <a:pt x="908744" y="284583"/>
                  </a:lnTo>
                  <a:lnTo>
                    <a:pt x="907863" y="283963"/>
                  </a:lnTo>
                  <a:cubicBezTo>
                    <a:pt x="896348" y="280743"/>
                    <a:pt x="879915" y="280084"/>
                    <a:pt x="866360" y="281624"/>
                  </a:cubicBezTo>
                  <a:close/>
                  <a:moveTo>
                    <a:pt x="322352" y="264012"/>
                  </a:moveTo>
                  <a:cubicBezTo>
                    <a:pt x="338886" y="263651"/>
                    <a:pt x="377705" y="264012"/>
                    <a:pt x="382378" y="285299"/>
                  </a:cubicBezTo>
                  <a:lnTo>
                    <a:pt x="381341" y="286922"/>
                  </a:lnTo>
                  <a:lnTo>
                    <a:pt x="377885" y="281510"/>
                  </a:lnTo>
                  <a:cubicBezTo>
                    <a:pt x="375099" y="280698"/>
                    <a:pt x="371954" y="281691"/>
                    <a:pt x="371235" y="285299"/>
                  </a:cubicBezTo>
                  <a:lnTo>
                    <a:pt x="368958" y="286934"/>
                  </a:lnTo>
                  <a:lnTo>
                    <a:pt x="356369" y="278021"/>
                  </a:lnTo>
                  <a:cubicBezTo>
                    <a:pt x="332057" y="271205"/>
                    <a:pt x="286768" y="275196"/>
                    <a:pt x="286768" y="287103"/>
                  </a:cubicBezTo>
                  <a:cubicBezTo>
                    <a:pt x="286768" y="298468"/>
                    <a:pt x="331855" y="302932"/>
                    <a:pt x="356218" y="296083"/>
                  </a:cubicBezTo>
                  <a:lnTo>
                    <a:pt x="368958" y="286934"/>
                  </a:lnTo>
                  <a:lnTo>
                    <a:pt x="371235" y="288546"/>
                  </a:lnTo>
                  <a:cubicBezTo>
                    <a:pt x="371954" y="292154"/>
                    <a:pt x="375099" y="293146"/>
                    <a:pt x="377885" y="292334"/>
                  </a:cubicBezTo>
                  <a:lnTo>
                    <a:pt x="381341" y="286922"/>
                  </a:lnTo>
                  <a:lnTo>
                    <a:pt x="382378" y="288546"/>
                  </a:lnTo>
                  <a:cubicBezTo>
                    <a:pt x="377346" y="310915"/>
                    <a:pt x="335292" y="310915"/>
                    <a:pt x="318758" y="310193"/>
                  </a:cubicBezTo>
                  <a:cubicBezTo>
                    <a:pt x="305818" y="309111"/>
                    <a:pt x="269875" y="306586"/>
                    <a:pt x="269875" y="287103"/>
                  </a:cubicBezTo>
                  <a:cubicBezTo>
                    <a:pt x="269875" y="266537"/>
                    <a:pt x="309053" y="264372"/>
                    <a:pt x="322352" y="264012"/>
                  </a:cubicBezTo>
                  <a:close/>
                  <a:moveTo>
                    <a:pt x="920631" y="260314"/>
                  </a:moveTo>
                  <a:lnTo>
                    <a:pt x="920631" y="277322"/>
                  </a:lnTo>
                  <a:lnTo>
                    <a:pt x="924656" y="278877"/>
                  </a:lnTo>
                  <a:cubicBezTo>
                    <a:pt x="929005" y="281760"/>
                    <a:pt x="932146" y="285589"/>
                    <a:pt x="933231" y="290664"/>
                  </a:cubicBezTo>
                  <a:lnTo>
                    <a:pt x="932217" y="292310"/>
                  </a:lnTo>
                  <a:lnTo>
                    <a:pt x="928712" y="286721"/>
                  </a:lnTo>
                  <a:cubicBezTo>
                    <a:pt x="925910" y="285951"/>
                    <a:pt x="922747" y="287039"/>
                    <a:pt x="922024" y="290664"/>
                  </a:cubicBezTo>
                  <a:lnTo>
                    <a:pt x="920631" y="291654"/>
                  </a:lnTo>
                  <a:lnTo>
                    <a:pt x="920631" y="292946"/>
                  </a:lnTo>
                  <a:lnTo>
                    <a:pt x="922024" y="293926"/>
                  </a:lnTo>
                  <a:cubicBezTo>
                    <a:pt x="922747" y="297732"/>
                    <a:pt x="925910" y="298820"/>
                    <a:pt x="928712" y="298004"/>
                  </a:cubicBezTo>
                  <a:lnTo>
                    <a:pt x="932217" y="292310"/>
                  </a:lnTo>
                  <a:lnTo>
                    <a:pt x="933231" y="293926"/>
                  </a:lnTo>
                  <a:cubicBezTo>
                    <a:pt x="932056" y="299364"/>
                    <a:pt x="928644" y="303419"/>
                    <a:pt x="923939" y="306433"/>
                  </a:cubicBezTo>
                  <a:lnTo>
                    <a:pt x="920631" y="307646"/>
                  </a:lnTo>
                  <a:lnTo>
                    <a:pt x="920631" y="386300"/>
                  </a:lnTo>
                  <a:lnTo>
                    <a:pt x="923503" y="385817"/>
                  </a:lnTo>
                  <a:cubicBezTo>
                    <a:pt x="929122" y="385278"/>
                    <a:pt x="934124" y="385101"/>
                    <a:pt x="937474" y="385012"/>
                  </a:cubicBezTo>
                  <a:cubicBezTo>
                    <a:pt x="953770" y="384301"/>
                    <a:pt x="993244" y="384656"/>
                    <a:pt x="997952" y="405981"/>
                  </a:cubicBezTo>
                  <a:lnTo>
                    <a:pt x="996928" y="407580"/>
                  </a:lnTo>
                  <a:lnTo>
                    <a:pt x="993516" y="402249"/>
                  </a:lnTo>
                  <a:cubicBezTo>
                    <a:pt x="990619" y="401449"/>
                    <a:pt x="987269" y="402427"/>
                    <a:pt x="986364" y="405981"/>
                  </a:cubicBezTo>
                  <a:lnTo>
                    <a:pt x="984117" y="407588"/>
                  </a:lnTo>
                  <a:lnTo>
                    <a:pt x="971442" y="398612"/>
                  </a:lnTo>
                  <a:cubicBezTo>
                    <a:pt x="959245" y="395188"/>
                    <a:pt x="941790" y="394476"/>
                    <a:pt x="927384" y="396119"/>
                  </a:cubicBezTo>
                  <a:lnTo>
                    <a:pt x="920631" y="397665"/>
                  </a:lnTo>
                  <a:lnTo>
                    <a:pt x="920631" y="417543"/>
                  </a:lnTo>
                  <a:lnTo>
                    <a:pt x="927384" y="419066"/>
                  </a:lnTo>
                  <a:cubicBezTo>
                    <a:pt x="941790" y="420711"/>
                    <a:pt x="959245" y="420070"/>
                    <a:pt x="971442" y="416654"/>
                  </a:cubicBezTo>
                  <a:lnTo>
                    <a:pt x="984117" y="407588"/>
                  </a:lnTo>
                  <a:lnTo>
                    <a:pt x="986364" y="409180"/>
                  </a:lnTo>
                  <a:cubicBezTo>
                    <a:pt x="987269" y="412734"/>
                    <a:pt x="990619" y="413711"/>
                    <a:pt x="993516" y="412911"/>
                  </a:cubicBezTo>
                  <a:lnTo>
                    <a:pt x="996928" y="407580"/>
                  </a:lnTo>
                  <a:lnTo>
                    <a:pt x="997952" y="409180"/>
                  </a:lnTo>
                  <a:cubicBezTo>
                    <a:pt x="992882" y="431570"/>
                    <a:pt x="950511" y="431215"/>
                    <a:pt x="933490" y="430504"/>
                  </a:cubicBezTo>
                  <a:lnTo>
                    <a:pt x="920631" y="428569"/>
                  </a:lnTo>
                  <a:lnTo>
                    <a:pt x="920631" y="443563"/>
                  </a:lnTo>
                  <a:lnTo>
                    <a:pt x="1113864" y="479600"/>
                  </a:lnTo>
                  <a:lnTo>
                    <a:pt x="1113864" y="470124"/>
                  </a:lnTo>
                  <a:lnTo>
                    <a:pt x="1107525" y="466990"/>
                  </a:lnTo>
                  <a:cubicBezTo>
                    <a:pt x="1103965" y="463974"/>
                    <a:pt x="1101725" y="460125"/>
                    <a:pt x="1101725" y="455201"/>
                  </a:cubicBezTo>
                  <a:cubicBezTo>
                    <a:pt x="1101725" y="450009"/>
                    <a:pt x="1104188" y="446003"/>
                    <a:pt x="1108091" y="442909"/>
                  </a:cubicBezTo>
                  <a:lnTo>
                    <a:pt x="1113864" y="440284"/>
                  </a:lnTo>
                  <a:lnTo>
                    <a:pt x="1113864" y="356378"/>
                  </a:lnTo>
                  <a:lnTo>
                    <a:pt x="1111808" y="357136"/>
                  </a:lnTo>
                  <a:cubicBezTo>
                    <a:pt x="1099155" y="359673"/>
                    <a:pt x="1085057" y="359401"/>
                    <a:pt x="1076923" y="359039"/>
                  </a:cubicBezTo>
                  <a:cubicBezTo>
                    <a:pt x="1064993" y="358314"/>
                    <a:pt x="1030288" y="355776"/>
                    <a:pt x="1030288" y="336926"/>
                  </a:cubicBezTo>
                  <a:cubicBezTo>
                    <a:pt x="1030288" y="316988"/>
                    <a:pt x="1067885" y="314813"/>
                    <a:pt x="1080538" y="314813"/>
                  </a:cubicBezTo>
                  <a:cubicBezTo>
                    <a:pt x="1088491" y="314632"/>
                    <a:pt x="1101776" y="314542"/>
                    <a:pt x="1113616" y="317124"/>
                  </a:cubicBezTo>
                  <a:lnTo>
                    <a:pt x="1113864" y="317222"/>
                  </a:lnTo>
                  <a:lnTo>
                    <a:pt x="1113864" y="297204"/>
                  </a:lnTo>
                  <a:lnTo>
                    <a:pt x="920631" y="260314"/>
                  </a:lnTo>
                  <a:close/>
                  <a:moveTo>
                    <a:pt x="831663" y="243329"/>
                  </a:moveTo>
                  <a:lnTo>
                    <a:pt x="831663" y="280823"/>
                  </a:lnTo>
                  <a:lnTo>
                    <a:pt x="845880" y="274351"/>
                  </a:lnTo>
                  <a:cubicBezTo>
                    <a:pt x="856861" y="271360"/>
                    <a:pt x="869424" y="270726"/>
                    <a:pt x="875750" y="270363"/>
                  </a:cubicBezTo>
                  <a:lnTo>
                    <a:pt x="908744" y="272759"/>
                  </a:lnTo>
                  <a:lnTo>
                    <a:pt x="908744" y="258045"/>
                  </a:lnTo>
                  <a:lnTo>
                    <a:pt x="831663" y="243329"/>
                  </a:lnTo>
                  <a:close/>
                  <a:moveTo>
                    <a:pt x="1319361" y="234248"/>
                  </a:moveTo>
                  <a:lnTo>
                    <a:pt x="1319263" y="235501"/>
                  </a:lnTo>
                  <a:cubicBezTo>
                    <a:pt x="1319713" y="242117"/>
                    <a:pt x="1320613" y="248779"/>
                    <a:pt x="1320613" y="252920"/>
                  </a:cubicBezTo>
                  <a:lnTo>
                    <a:pt x="1320613" y="324728"/>
                  </a:lnTo>
                  <a:lnTo>
                    <a:pt x="1397694" y="339464"/>
                  </a:lnTo>
                  <a:lnTo>
                    <a:pt x="1397694" y="281006"/>
                  </a:lnTo>
                  <a:cubicBezTo>
                    <a:pt x="1397694" y="272904"/>
                    <a:pt x="1398685" y="263542"/>
                    <a:pt x="1399180" y="254180"/>
                  </a:cubicBezTo>
                  <a:lnTo>
                    <a:pt x="1398099" y="234659"/>
                  </a:lnTo>
                  <a:lnTo>
                    <a:pt x="1385312" y="239751"/>
                  </a:lnTo>
                  <a:cubicBezTo>
                    <a:pt x="1373488" y="242380"/>
                    <a:pt x="1360232" y="242289"/>
                    <a:pt x="1352528" y="241926"/>
                  </a:cubicBezTo>
                  <a:cubicBezTo>
                    <a:pt x="1346437" y="241745"/>
                    <a:pt x="1335330" y="240839"/>
                    <a:pt x="1325746" y="237667"/>
                  </a:cubicBezTo>
                  <a:lnTo>
                    <a:pt x="1319361" y="234248"/>
                  </a:lnTo>
                  <a:close/>
                  <a:moveTo>
                    <a:pt x="655088" y="232263"/>
                  </a:moveTo>
                  <a:cubicBezTo>
                    <a:pt x="670994" y="231901"/>
                    <a:pt x="708229" y="232263"/>
                    <a:pt x="712568" y="252926"/>
                  </a:cubicBezTo>
                  <a:lnTo>
                    <a:pt x="711535" y="254573"/>
                  </a:lnTo>
                  <a:lnTo>
                    <a:pt x="708049" y="249120"/>
                  </a:lnTo>
                  <a:cubicBezTo>
                    <a:pt x="705247" y="248304"/>
                    <a:pt x="702084" y="249301"/>
                    <a:pt x="701361" y="252926"/>
                  </a:cubicBezTo>
                  <a:lnTo>
                    <a:pt x="699055" y="254565"/>
                  </a:lnTo>
                  <a:lnTo>
                    <a:pt x="687200" y="246220"/>
                  </a:lnTo>
                  <a:cubicBezTo>
                    <a:pt x="664171" y="239763"/>
                    <a:pt x="621468" y="243501"/>
                    <a:pt x="621468" y="254376"/>
                  </a:cubicBezTo>
                  <a:cubicBezTo>
                    <a:pt x="621468" y="265251"/>
                    <a:pt x="664171" y="269397"/>
                    <a:pt x="687200" y="262991"/>
                  </a:cubicBezTo>
                  <a:lnTo>
                    <a:pt x="699055" y="254565"/>
                  </a:lnTo>
                  <a:lnTo>
                    <a:pt x="701361" y="256189"/>
                  </a:lnTo>
                  <a:cubicBezTo>
                    <a:pt x="702084" y="259814"/>
                    <a:pt x="705247" y="260901"/>
                    <a:pt x="708049" y="260131"/>
                  </a:cubicBezTo>
                  <a:lnTo>
                    <a:pt x="711535" y="254573"/>
                  </a:lnTo>
                  <a:lnTo>
                    <a:pt x="712568" y="256189"/>
                  </a:lnTo>
                  <a:cubicBezTo>
                    <a:pt x="707868" y="277576"/>
                    <a:pt x="667741" y="277214"/>
                    <a:pt x="651473" y="276489"/>
                  </a:cubicBezTo>
                  <a:cubicBezTo>
                    <a:pt x="639181" y="275764"/>
                    <a:pt x="604838" y="273589"/>
                    <a:pt x="604838" y="254376"/>
                  </a:cubicBezTo>
                  <a:cubicBezTo>
                    <a:pt x="604838" y="234438"/>
                    <a:pt x="642435" y="232626"/>
                    <a:pt x="655088" y="232263"/>
                  </a:cubicBezTo>
                  <a:close/>
                  <a:moveTo>
                    <a:pt x="1359246" y="207896"/>
                  </a:moveTo>
                  <a:cubicBezTo>
                    <a:pt x="1340794" y="207942"/>
                    <a:pt x="1322790" y="212201"/>
                    <a:pt x="1322790" y="219814"/>
                  </a:cubicBezTo>
                  <a:cubicBezTo>
                    <a:pt x="1322790" y="230689"/>
                    <a:pt x="1363299" y="234631"/>
                    <a:pt x="1385066" y="228123"/>
                  </a:cubicBezTo>
                  <a:lnTo>
                    <a:pt x="1396247" y="219629"/>
                  </a:lnTo>
                  <a:lnTo>
                    <a:pt x="1397694" y="220733"/>
                  </a:lnTo>
                  <a:lnTo>
                    <a:pt x="1397694" y="218529"/>
                  </a:lnTo>
                  <a:lnTo>
                    <a:pt x="1396247" y="219629"/>
                  </a:lnTo>
                  <a:lnTo>
                    <a:pt x="1385066" y="211097"/>
                  </a:lnTo>
                  <a:cubicBezTo>
                    <a:pt x="1377810" y="208904"/>
                    <a:pt x="1368472" y="207874"/>
                    <a:pt x="1359246" y="207896"/>
                  </a:cubicBezTo>
                  <a:close/>
                  <a:moveTo>
                    <a:pt x="1124168" y="205490"/>
                  </a:moveTo>
                  <a:lnTo>
                    <a:pt x="1124068" y="206746"/>
                  </a:lnTo>
                  <a:cubicBezTo>
                    <a:pt x="1124519" y="213272"/>
                    <a:pt x="1125422" y="219844"/>
                    <a:pt x="1125422" y="223985"/>
                  </a:cubicBezTo>
                  <a:lnTo>
                    <a:pt x="1125422" y="287411"/>
                  </a:lnTo>
                  <a:lnTo>
                    <a:pt x="1202719" y="302189"/>
                  </a:lnTo>
                  <a:lnTo>
                    <a:pt x="1202719" y="252431"/>
                  </a:lnTo>
                  <a:cubicBezTo>
                    <a:pt x="1202719" y="244329"/>
                    <a:pt x="1203712" y="234877"/>
                    <a:pt x="1204209" y="225470"/>
                  </a:cubicBezTo>
                  <a:lnTo>
                    <a:pt x="1203155" y="206590"/>
                  </a:lnTo>
                  <a:lnTo>
                    <a:pt x="1191374" y="211202"/>
                  </a:lnTo>
                  <a:cubicBezTo>
                    <a:pt x="1179455" y="213809"/>
                    <a:pt x="1166132" y="213720"/>
                    <a:pt x="1158519" y="213360"/>
                  </a:cubicBezTo>
                  <a:cubicBezTo>
                    <a:pt x="1151993" y="213000"/>
                    <a:pt x="1140573" y="212101"/>
                    <a:pt x="1130784" y="208954"/>
                  </a:cubicBezTo>
                  <a:lnTo>
                    <a:pt x="1124168" y="205490"/>
                  </a:lnTo>
                  <a:close/>
                  <a:moveTo>
                    <a:pt x="465610" y="192933"/>
                  </a:moveTo>
                  <a:cubicBezTo>
                    <a:pt x="480981" y="192214"/>
                    <a:pt x="517798" y="192574"/>
                    <a:pt x="522088" y="213074"/>
                  </a:cubicBezTo>
                  <a:lnTo>
                    <a:pt x="521057" y="214693"/>
                  </a:lnTo>
                  <a:lnTo>
                    <a:pt x="517620" y="209298"/>
                  </a:lnTo>
                  <a:cubicBezTo>
                    <a:pt x="514849" y="208489"/>
                    <a:pt x="511722" y="209478"/>
                    <a:pt x="511007" y="213074"/>
                  </a:cubicBezTo>
                  <a:lnTo>
                    <a:pt x="508739" y="214693"/>
                  </a:lnTo>
                  <a:lnTo>
                    <a:pt x="497156" y="206426"/>
                  </a:lnTo>
                  <a:cubicBezTo>
                    <a:pt x="474435" y="200037"/>
                    <a:pt x="432010" y="203813"/>
                    <a:pt x="432010" y="214873"/>
                  </a:cubicBezTo>
                  <a:cubicBezTo>
                    <a:pt x="432010" y="225393"/>
                    <a:pt x="474234" y="229439"/>
                    <a:pt x="497005" y="223066"/>
                  </a:cubicBezTo>
                  <a:lnTo>
                    <a:pt x="508739" y="214693"/>
                  </a:lnTo>
                  <a:lnTo>
                    <a:pt x="511007" y="216311"/>
                  </a:lnTo>
                  <a:cubicBezTo>
                    <a:pt x="511722" y="219908"/>
                    <a:pt x="514849" y="220897"/>
                    <a:pt x="517620" y="220088"/>
                  </a:cubicBezTo>
                  <a:lnTo>
                    <a:pt x="521057" y="214693"/>
                  </a:lnTo>
                  <a:lnTo>
                    <a:pt x="522088" y="216311"/>
                  </a:lnTo>
                  <a:cubicBezTo>
                    <a:pt x="517441" y="237891"/>
                    <a:pt x="477764" y="237532"/>
                    <a:pt x="462036" y="236812"/>
                  </a:cubicBezTo>
                  <a:cubicBezTo>
                    <a:pt x="449883" y="236093"/>
                    <a:pt x="415925" y="233575"/>
                    <a:pt x="415925" y="214873"/>
                  </a:cubicBezTo>
                  <a:cubicBezTo>
                    <a:pt x="415925" y="194732"/>
                    <a:pt x="452742" y="192933"/>
                    <a:pt x="465610" y="192933"/>
                  </a:cubicBezTo>
                  <a:close/>
                  <a:moveTo>
                    <a:pt x="1164954" y="179416"/>
                  </a:moveTo>
                  <a:cubicBezTo>
                    <a:pt x="1146283" y="179461"/>
                    <a:pt x="1128065" y="183687"/>
                    <a:pt x="1128065" y="191060"/>
                  </a:cubicBezTo>
                  <a:cubicBezTo>
                    <a:pt x="1128065" y="202120"/>
                    <a:pt x="1169055" y="206099"/>
                    <a:pt x="1191080" y="199659"/>
                  </a:cubicBezTo>
                  <a:lnTo>
                    <a:pt x="1202410" y="191224"/>
                  </a:lnTo>
                  <a:lnTo>
                    <a:pt x="1202719" y="191458"/>
                  </a:lnTo>
                  <a:lnTo>
                    <a:pt x="1202719" y="190994"/>
                  </a:lnTo>
                  <a:lnTo>
                    <a:pt x="1202410" y="191224"/>
                  </a:lnTo>
                  <a:lnTo>
                    <a:pt x="1191080" y="182614"/>
                  </a:lnTo>
                  <a:cubicBezTo>
                    <a:pt x="1183738" y="180416"/>
                    <a:pt x="1174289" y="179393"/>
                    <a:pt x="1164954" y="179416"/>
                  </a:cubicBezTo>
                  <a:close/>
                  <a:moveTo>
                    <a:pt x="830534" y="37315"/>
                  </a:moveTo>
                  <a:lnTo>
                    <a:pt x="830313" y="40104"/>
                  </a:lnTo>
                  <a:cubicBezTo>
                    <a:pt x="830763" y="46675"/>
                    <a:pt x="831663" y="53337"/>
                    <a:pt x="831663" y="57658"/>
                  </a:cubicBezTo>
                  <a:lnTo>
                    <a:pt x="831663" y="133275"/>
                  </a:lnTo>
                  <a:lnTo>
                    <a:pt x="831663" y="231506"/>
                  </a:lnTo>
                  <a:lnTo>
                    <a:pt x="908744" y="246163"/>
                  </a:lnTo>
                  <a:lnTo>
                    <a:pt x="908744" y="86104"/>
                  </a:lnTo>
                  <a:cubicBezTo>
                    <a:pt x="908744" y="78002"/>
                    <a:pt x="909735" y="68550"/>
                    <a:pt x="910230" y="59143"/>
                  </a:cubicBezTo>
                  <a:lnTo>
                    <a:pt x="909032" y="37628"/>
                  </a:lnTo>
                  <a:lnTo>
                    <a:pt x="896362" y="42702"/>
                  </a:lnTo>
                  <a:cubicBezTo>
                    <a:pt x="884538" y="45355"/>
                    <a:pt x="871282" y="45265"/>
                    <a:pt x="863578" y="44725"/>
                  </a:cubicBezTo>
                  <a:cubicBezTo>
                    <a:pt x="857487" y="44545"/>
                    <a:pt x="846380" y="43736"/>
                    <a:pt x="836796" y="40634"/>
                  </a:cubicBezTo>
                  <a:lnTo>
                    <a:pt x="830534" y="37315"/>
                  </a:lnTo>
                  <a:close/>
                  <a:moveTo>
                    <a:pt x="870296" y="11096"/>
                  </a:moveTo>
                  <a:lnTo>
                    <a:pt x="848067" y="13759"/>
                  </a:lnTo>
                  <a:lnTo>
                    <a:pt x="845531" y="14116"/>
                  </a:lnTo>
                  <a:lnTo>
                    <a:pt x="843023" y="15739"/>
                  </a:lnTo>
                  <a:lnTo>
                    <a:pt x="833840" y="22785"/>
                  </a:lnTo>
                  <a:cubicBezTo>
                    <a:pt x="833840" y="33575"/>
                    <a:pt x="874349" y="37487"/>
                    <a:pt x="896116" y="31030"/>
                  </a:cubicBezTo>
                  <a:lnTo>
                    <a:pt x="907281" y="22614"/>
                  </a:lnTo>
                  <a:lnTo>
                    <a:pt x="908744" y="23705"/>
                  </a:lnTo>
                  <a:lnTo>
                    <a:pt x="908744" y="22370"/>
                  </a:lnTo>
                  <a:lnTo>
                    <a:pt x="908118" y="21983"/>
                  </a:lnTo>
                  <a:lnTo>
                    <a:pt x="907281" y="22614"/>
                  </a:lnTo>
                  <a:lnTo>
                    <a:pt x="898389" y="15983"/>
                  </a:lnTo>
                  <a:lnTo>
                    <a:pt x="895521" y="14214"/>
                  </a:lnTo>
                  <a:lnTo>
                    <a:pt x="870296" y="11096"/>
                  </a:lnTo>
                  <a:close/>
                  <a:moveTo>
                    <a:pt x="854446" y="0"/>
                  </a:moveTo>
                  <a:lnTo>
                    <a:pt x="864023" y="861"/>
                  </a:lnTo>
                  <a:lnTo>
                    <a:pt x="866803" y="486"/>
                  </a:lnTo>
                  <a:cubicBezTo>
                    <a:pt x="881851" y="126"/>
                    <a:pt x="916964" y="845"/>
                    <a:pt x="920547" y="20987"/>
                  </a:cubicBezTo>
                  <a:lnTo>
                    <a:pt x="919542" y="22621"/>
                  </a:lnTo>
                  <a:lnTo>
                    <a:pt x="916068" y="17075"/>
                  </a:lnTo>
                  <a:lnTo>
                    <a:pt x="915050" y="17676"/>
                  </a:lnTo>
                  <a:lnTo>
                    <a:pt x="917439" y="19714"/>
                  </a:lnTo>
                  <a:lnTo>
                    <a:pt x="918503" y="24311"/>
                  </a:lnTo>
                  <a:lnTo>
                    <a:pt x="919542" y="22621"/>
                  </a:lnTo>
                  <a:lnTo>
                    <a:pt x="920547" y="24224"/>
                  </a:lnTo>
                  <a:lnTo>
                    <a:pt x="919000" y="26462"/>
                  </a:lnTo>
                  <a:lnTo>
                    <a:pt x="923197" y="44605"/>
                  </a:lnTo>
                  <a:cubicBezTo>
                    <a:pt x="924142" y="62969"/>
                    <a:pt x="920631" y="83584"/>
                    <a:pt x="920631" y="98707"/>
                  </a:cubicBezTo>
                  <a:lnTo>
                    <a:pt x="920631" y="248423"/>
                  </a:lnTo>
                  <a:lnTo>
                    <a:pt x="1079441" y="278621"/>
                  </a:lnTo>
                  <a:lnTo>
                    <a:pt x="1113864" y="285202"/>
                  </a:lnTo>
                  <a:lnTo>
                    <a:pt x="1113864" y="230106"/>
                  </a:lnTo>
                  <a:cubicBezTo>
                    <a:pt x="1113864" y="224345"/>
                    <a:pt x="1112961" y="216783"/>
                    <a:pt x="1112509" y="209312"/>
                  </a:cubicBezTo>
                  <a:lnTo>
                    <a:pt x="1113619" y="192720"/>
                  </a:lnTo>
                  <a:lnTo>
                    <a:pt x="1112838" y="191060"/>
                  </a:lnTo>
                  <a:cubicBezTo>
                    <a:pt x="1112838" y="186205"/>
                    <a:pt x="1115059" y="182406"/>
                    <a:pt x="1118594" y="179433"/>
                  </a:cubicBezTo>
                  <a:lnTo>
                    <a:pt x="1124006" y="176786"/>
                  </a:lnTo>
                  <a:lnTo>
                    <a:pt x="1126624" y="173618"/>
                  </a:lnTo>
                  <a:cubicBezTo>
                    <a:pt x="1144656" y="162681"/>
                    <a:pt x="1175538" y="164301"/>
                    <a:pt x="1192605" y="169973"/>
                  </a:cubicBezTo>
                  <a:lnTo>
                    <a:pt x="1196010" y="172899"/>
                  </a:lnTo>
                  <a:lnTo>
                    <a:pt x="1207711" y="177814"/>
                  </a:lnTo>
                  <a:cubicBezTo>
                    <a:pt x="1211835" y="180742"/>
                    <a:pt x="1214803" y="184586"/>
                    <a:pt x="1215800" y="189622"/>
                  </a:cubicBezTo>
                  <a:lnTo>
                    <a:pt x="1214774" y="191210"/>
                  </a:lnTo>
                  <a:lnTo>
                    <a:pt x="1211269" y="185575"/>
                  </a:lnTo>
                  <a:lnTo>
                    <a:pt x="1210971" y="185755"/>
                  </a:lnTo>
                  <a:lnTo>
                    <a:pt x="1211134" y="185895"/>
                  </a:lnTo>
                  <a:lnTo>
                    <a:pt x="1213024" y="193919"/>
                  </a:lnTo>
                  <a:lnTo>
                    <a:pt x="1214774" y="191210"/>
                  </a:lnTo>
                  <a:lnTo>
                    <a:pt x="1215800" y="192859"/>
                  </a:lnTo>
                  <a:lnTo>
                    <a:pt x="1213535" y="196088"/>
                  </a:lnTo>
                  <a:lnTo>
                    <a:pt x="1217031" y="210932"/>
                  </a:lnTo>
                  <a:cubicBezTo>
                    <a:pt x="1218070" y="229386"/>
                    <a:pt x="1214638" y="250091"/>
                    <a:pt x="1214638" y="265394"/>
                  </a:cubicBezTo>
                  <a:lnTo>
                    <a:pt x="1214638" y="304468"/>
                  </a:lnTo>
                  <a:lnTo>
                    <a:pt x="1309087" y="322524"/>
                  </a:lnTo>
                  <a:lnTo>
                    <a:pt x="1309087" y="258681"/>
                  </a:lnTo>
                  <a:cubicBezTo>
                    <a:pt x="1309087" y="253100"/>
                    <a:pt x="1308187" y="245628"/>
                    <a:pt x="1307737" y="238157"/>
                  </a:cubicBezTo>
                  <a:lnTo>
                    <a:pt x="1308840" y="221398"/>
                  </a:lnTo>
                  <a:lnTo>
                    <a:pt x="1308100" y="219814"/>
                  </a:lnTo>
                  <a:lnTo>
                    <a:pt x="1309080" y="217748"/>
                  </a:lnTo>
                  <a:lnTo>
                    <a:pt x="1309087" y="217632"/>
                  </a:lnTo>
                  <a:lnTo>
                    <a:pt x="1309196" y="217502"/>
                  </a:lnTo>
                  <a:lnTo>
                    <a:pt x="1313732" y="207936"/>
                  </a:lnTo>
                  <a:lnTo>
                    <a:pt x="1319767" y="204888"/>
                  </a:lnTo>
                  <a:lnTo>
                    <a:pt x="1322020" y="202199"/>
                  </a:lnTo>
                  <a:cubicBezTo>
                    <a:pt x="1340154" y="191279"/>
                    <a:pt x="1370950" y="192966"/>
                    <a:pt x="1387969" y="198908"/>
                  </a:cubicBezTo>
                  <a:lnTo>
                    <a:pt x="1391184" y="201685"/>
                  </a:lnTo>
                  <a:lnTo>
                    <a:pt x="1401704" y="206152"/>
                  </a:lnTo>
                  <a:cubicBezTo>
                    <a:pt x="1405735" y="209074"/>
                    <a:pt x="1408601" y="212926"/>
                    <a:pt x="1409497" y="218001"/>
                  </a:cubicBezTo>
                  <a:lnTo>
                    <a:pt x="1408463" y="219632"/>
                  </a:lnTo>
                  <a:lnTo>
                    <a:pt x="1406948" y="217242"/>
                  </a:lnTo>
                  <a:lnTo>
                    <a:pt x="1407757" y="220747"/>
                  </a:lnTo>
                  <a:lnTo>
                    <a:pt x="1408463" y="219632"/>
                  </a:lnTo>
                  <a:lnTo>
                    <a:pt x="1409497" y="221264"/>
                  </a:lnTo>
                  <a:lnTo>
                    <a:pt x="1408283" y="223027"/>
                  </a:lnTo>
                  <a:lnTo>
                    <a:pt x="1412147" y="239777"/>
                  </a:lnTo>
                  <a:cubicBezTo>
                    <a:pt x="1413092" y="258141"/>
                    <a:pt x="1409581" y="278666"/>
                    <a:pt x="1409581" y="293609"/>
                  </a:cubicBezTo>
                  <a:lnTo>
                    <a:pt x="1409581" y="341737"/>
                  </a:lnTo>
                  <a:lnTo>
                    <a:pt x="1706645" y="398529"/>
                  </a:lnTo>
                  <a:lnTo>
                    <a:pt x="1708771" y="401365"/>
                  </a:lnTo>
                  <a:lnTo>
                    <a:pt x="1709627" y="401609"/>
                  </a:lnTo>
                  <a:lnTo>
                    <a:pt x="1709458" y="402281"/>
                  </a:lnTo>
                  <a:lnTo>
                    <a:pt x="1710965" y="404290"/>
                  </a:lnTo>
                  <a:cubicBezTo>
                    <a:pt x="1710605" y="460823"/>
                    <a:pt x="1710605" y="517357"/>
                    <a:pt x="1710245" y="573890"/>
                  </a:cubicBezTo>
                  <a:lnTo>
                    <a:pt x="1708152" y="1047177"/>
                  </a:lnTo>
                  <a:lnTo>
                    <a:pt x="1747562" y="1055190"/>
                  </a:lnTo>
                  <a:cubicBezTo>
                    <a:pt x="1751161" y="1055910"/>
                    <a:pt x="1752240" y="1059512"/>
                    <a:pt x="1751880" y="1062394"/>
                  </a:cubicBezTo>
                  <a:cubicBezTo>
                    <a:pt x="1748282" y="1084008"/>
                    <a:pt x="1750081" y="1123273"/>
                    <a:pt x="1736406" y="1139843"/>
                  </a:cubicBezTo>
                  <a:cubicBezTo>
                    <a:pt x="1724170" y="1154613"/>
                    <a:pt x="1693580" y="1165420"/>
                    <a:pt x="1677386" y="1175146"/>
                  </a:cubicBezTo>
                  <a:cubicBezTo>
                    <a:pt x="1592095" y="1225578"/>
                    <a:pt x="1506444" y="1276010"/>
                    <a:pt x="1421514" y="1326802"/>
                  </a:cubicBezTo>
                  <a:cubicBezTo>
                    <a:pt x="1393803" y="1343373"/>
                    <a:pt x="1366093" y="1359583"/>
                    <a:pt x="1338742" y="1375794"/>
                  </a:cubicBezTo>
                  <a:cubicBezTo>
                    <a:pt x="1334603" y="1378315"/>
                    <a:pt x="1330375" y="1381377"/>
                    <a:pt x="1326011" y="1383944"/>
                  </a:cubicBezTo>
                  <a:lnTo>
                    <a:pt x="1319582" y="1386403"/>
                  </a:lnTo>
                  <a:lnTo>
                    <a:pt x="1319026" y="1386918"/>
                  </a:lnTo>
                  <a:lnTo>
                    <a:pt x="1318795" y="1386704"/>
                  </a:lnTo>
                  <a:lnTo>
                    <a:pt x="1312471" y="1389122"/>
                  </a:lnTo>
                  <a:cubicBezTo>
                    <a:pt x="1289799" y="1392004"/>
                    <a:pt x="1255970" y="1377595"/>
                    <a:pt x="1234018" y="1373272"/>
                  </a:cubicBezTo>
                  <a:cubicBezTo>
                    <a:pt x="1086828" y="1343013"/>
                    <a:pt x="939638" y="1313114"/>
                    <a:pt x="792449" y="1282855"/>
                  </a:cubicBezTo>
                  <a:lnTo>
                    <a:pt x="50579" y="1131284"/>
                  </a:lnTo>
                  <a:lnTo>
                    <a:pt x="50556" y="1133748"/>
                  </a:lnTo>
                  <a:cubicBezTo>
                    <a:pt x="50556" y="1134829"/>
                    <a:pt x="49457" y="1134829"/>
                    <a:pt x="49090" y="1133748"/>
                  </a:cubicBezTo>
                  <a:lnTo>
                    <a:pt x="49090" y="1130980"/>
                  </a:lnTo>
                  <a:lnTo>
                    <a:pt x="4318" y="1121832"/>
                  </a:lnTo>
                  <a:cubicBezTo>
                    <a:pt x="1799" y="1121112"/>
                    <a:pt x="0" y="1118230"/>
                    <a:pt x="0" y="1116068"/>
                  </a:cubicBezTo>
                  <a:lnTo>
                    <a:pt x="0" y="1051587"/>
                  </a:lnTo>
                  <a:lnTo>
                    <a:pt x="911" y="1049991"/>
                  </a:lnTo>
                  <a:lnTo>
                    <a:pt x="335" y="1049045"/>
                  </a:lnTo>
                  <a:lnTo>
                    <a:pt x="2057" y="1047983"/>
                  </a:lnTo>
                  <a:lnTo>
                    <a:pt x="2879" y="1046544"/>
                  </a:lnTo>
                  <a:lnTo>
                    <a:pt x="119881" y="980455"/>
                  </a:lnTo>
                  <a:lnTo>
                    <a:pt x="114153" y="300226"/>
                  </a:lnTo>
                  <a:lnTo>
                    <a:pt x="114772" y="299731"/>
                  </a:lnTo>
                  <a:lnTo>
                    <a:pt x="118474" y="303827"/>
                  </a:lnTo>
                  <a:lnTo>
                    <a:pt x="121470" y="304412"/>
                  </a:lnTo>
                  <a:lnTo>
                    <a:pt x="123514" y="306707"/>
                  </a:lnTo>
                  <a:lnTo>
                    <a:pt x="125740" y="307131"/>
                  </a:lnTo>
                  <a:lnTo>
                    <a:pt x="126755" y="387006"/>
                  </a:lnTo>
                  <a:lnTo>
                    <a:pt x="131706" y="973776"/>
                  </a:lnTo>
                  <a:lnTo>
                    <a:pt x="149879" y="963511"/>
                  </a:lnTo>
                  <a:lnTo>
                    <a:pt x="351064" y="844313"/>
                  </a:lnTo>
                  <a:cubicBezTo>
                    <a:pt x="365466" y="835671"/>
                    <a:pt x="380588" y="828109"/>
                    <a:pt x="394270" y="818747"/>
                  </a:cubicBezTo>
                  <a:cubicBezTo>
                    <a:pt x="405072" y="811185"/>
                    <a:pt x="398591" y="818747"/>
                    <a:pt x="399671" y="815866"/>
                  </a:cubicBezTo>
                  <a:cubicBezTo>
                    <a:pt x="406872" y="792460"/>
                    <a:pt x="399671" y="755732"/>
                    <a:pt x="399671" y="731966"/>
                  </a:cubicBezTo>
                  <a:lnTo>
                    <a:pt x="399671" y="537611"/>
                  </a:lnTo>
                  <a:lnTo>
                    <a:pt x="358088" y="557810"/>
                  </a:lnTo>
                  <a:cubicBezTo>
                    <a:pt x="356666" y="558554"/>
                    <a:pt x="355600" y="556321"/>
                    <a:pt x="357022" y="555949"/>
                  </a:cubicBezTo>
                  <a:lnTo>
                    <a:pt x="399671" y="536262"/>
                  </a:lnTo>
                  <a:lnTo>
                    <a:pt x="399671" y="485393"/>
                  </a:lnTo>
                  <a:lnTo>
                    <a:pt x="347596" y="500161"/>
                  </a:lnTo>
                  <a:cubicBezTo>
                    <a:pt x="328900" y="506566"/>
                    <a:pt x="310612" y="514038"/>
                    <a:pt x="292324" y="522933"/>
                  </a:cubicBezTo>
                  <a:cubicBezTo>
                    <a:pt x="291599" y="523645"/>
                    <a:pt x="290513" y="522222"/>
                    <a:pt x="291599" y="521510"/>
                  </a:cubicBezTo>
                  <a:cubicBezTo>
                    <a:pt x="309707" y="512437"/>
                    <a:pt x="327995" y="504075"/>
                    <a:pt x="346827" y="497359"/>
                  </a:cubicBezTo>
                  <a:lnTo>
                    <a:pt x="399671" y="484459"/>
                  </a:lnTo>
                  <a:lnTo>
                    <a:pt x="399671" y="441019"/>
                  </a:lnTo>
                  <a:cubicBezTo>
                    <a:pt x="399671" y="428776"/>
                    <a:pt x="401291" y="413923"/>
                    <a:pt x="402101" y="399159"/>
                  </a:cubicBezTo>
                  <a:lnTo>
                    <a:pt x="400072" y="364651"/>
                  </a:lnTo>
                  <a:lnTo>
                    <a:pt x="307571" y="404816"/>
                  </a:lnTo>
                  <a:cubicBezTo>
                    <a:pt x="276964" y="418673"/>
                    <a:pt x="246672" y="433340"/>
                    <a:pt x="216830" y="449896"/>
                  </a:cubicBezTo>
                  <a:cubicBezTo>
                    <a:pt x="215751" y="450616"/>
                    <a:pt x="214313" y="448456"/>
                    <a:pt x="215751" y="447377"/>
                  </a:cubicBezTo>
                  <a:cubicBezTo>
                    <a:pt x="273998" y="413904"/>
                    <a:pt x="335121" y="382951"/>
                    <a:pt x="399481" y="362436"/>
                  </a:cubicBezTo>
                  <a:lnTo>
                    <a:pt x="400040" y="364117"/>
                  </a:lnTo>
                  <a:lnTo>
                    <a:pt x="399696" y="358271"/>
                  </a:lnTo>
                  <a:lnTo>
                    <a:pt x="411192" y="360414"/>
                  </a:lnTo>
                  <a:lnTo>
                    <a:pt x="411192" y="509795"/>
                  </a:lnTo>
                  <a:lnTo>
                    <a:pt x="411192" y="735567"/>
                  </a:lnTo>
                  <a:cubicBezTo>
                    <a:pt x="411192" y="751771"/>
                    <a:pt x="416661" y="783166"/>
                    <a:pt x="413927" y="805446"/>
                  </a:cubicBezTo>
                  <a:lnTo>
                    <a:pt x="410431" y="816179"/>
                  </a:lnTo>
                  <a:lnTo>
                    <a:pt x="424070" y="807261"/>
                  </a:lnTo>
                  <a:cubicBezTo>
                    <a:pt x="430413" y="803209"/>
                    <a:pt x="436890" y="799606"/>
                    <a:pt x="442648" y="798346"/>
                  </a:cubicBezTo>
                  <a:cubicBezTo>
                    <a:pt x="455244" y="795464"/>
                    <a:pt x="468919" y="800507"/>
                    <a:pt x="481515" y="803029"/>
                  </a:cubicBezTo>
                  <a:cubicBezTo>
                    <a:pt x="589118" y="824643"/>
                    <a:pt x="696362" y="845896"/>
                    <a:pt x="803965" y="867150"/>
                  </a:cubicBezTo>
                  <a:lnTo>
                    <a:pt x="820137" y="870371"/>
                  </a:lnTo>
                  <a:lnTo>
                    <a:pt x="820137" y="601739"/>
                  </a:lnTo>
                  <a:lnTo>
                    <a:pt x="820137" y="436652"/>
                  </a:lnTo>
                  <a:lnTo>
                    <a:pt x="411192" y="360414"/>
                  </a:lnTo>
                  <a:lnTo>
                    <a:pt x="411192" y="354239"/>
                  </a:lnTo>
                  <a:cubicBezTo>
                    <a:pt x="411192" y="351718"/>
                    <a:pt x="409392" y="349197"/>
                    <a:pt x="406872" y="348477"/>
                  </a:cubicBezTo>
                  <a:lnTo>
                    <a:pt x="325835" y="332636"/>
                  </a:lnTo>
                  <a:lnTo>
                    <a:pt x="820137" y="424821"/>
                  </a:lnTo>
                  <a:lnTo>
                    <a:pt x="820137" y="241129"/>
                  </a:lnTo>
                  <a:lnTo>
                    <a:pt x="603458" y="199763"/>
                  </a:lnTo>
                  <a:cubicBezTo>
                    <a:pt x="556292" y="190761"/>
                    <a:pt x="509126" y="181758"/>
                    <a:pt x="461599" y="172756"/>
                  </a:cubicBezTo>
                  <a:cubicBezTo>
                    <a:pt x="445037" y="169516"/>
                    <a:pt x="421274" y="160153"/>
                    <a:pt x="403991" y="161594"/>
                  </a:cubicBezTo>
                  <a:cubicBezTo>
                    <a:pt x="412633" y="160874"/>
                    <a:pt x="399671" y="165195"/>
                    <a:pt x="396070" y="167355"/>
                  </a:cubicBezTo>
                  <a:cubicBezTo>
                    <a:pt x="385269" y="172756"/>
                    <a:pt x="374468" y="178158"/>
                    <a:pt x="364026" y="183199"/>
                  </a:cubicBezTo>
                  <a:lnTo>
                    <a:pt x="265733" y="232170"/>
                  </a:lnTo>
                  <a:lnTo>
                    <a:pt x="137715" y="295862"/>
                  </a:lnTo>
                  <a:lnTo>
                    <a:pt x="121354" y="292664"/>
                  </a:lnTo>
                  <a:lnTo>
                    <a:pt x="121675" y="294525"/>
                  </a:lnTo>
                  <a:lnTo>
                    <a:pt x="121354" y="294465"/>
                  </a:lnTo>
                  <a:lnTo>
                    <a:pt x="114772" y="299731"/>
                  </a:lnTo>
                  <a:lnTo>
                    <a:pt x="114243" y="299146"/>
                  </a:lnTo>
                  <a:cubicBezTo>
                    <a:pt x="113973" y="296895"/>
                    <a:pt x="114873" y="294465"/>
                    <a:pt x="117034" y="293384"/>
                  </a:cubicBezTo>
                  <a:cubicBezTo>
                    <a:pt x="175361" y="264578"/>
                    <a:pt x="234049" y="235411"/>
                    <a:pt x="292377" y="205884"/>
                  </a:cubicBezTo>
                  <a:cubicBezTo>
                    <a:pt x="324421" y="190040"/>
                    <a:pt x="356105" y="173476"/>
                    <a:pt x="388509" y="157993"/>
                  </a:cubicBezTo>
                  <a:cubicBezTo>
                    <a:pt x="395710" y="154392"/>
                    <a:pt x="400751" y="151151"/>
                    <a:pt x="408672" y="150791"/>
                  </a:cubicBezTo>
                  <a:cubicBezTo>
                    <a:pt x="430635" y="149351"/>
                    <a:pt x="458359" y="160153"/>
                    <a:pt x="479602" y="164114"/>
                  </a:cubicBezTo>
                  <a:lnTo>
                    <a:pt x="634422" y="194001"/>
                  </a:lnTo>
                  <a:lnTo>
                    <a:pt x="820137" y="229315"/>
                  </a:lnTo>
                  <a:lnTo>
                    <a:pt x="820137" y="63779"/>
                  </a:lnTo>
                  <a:cubicBezTo>
                    <a:pt x="820137" y="58018"/>
                    <a:pt x="819237" y="50456"/>
                    <a:pt x="818787" y="42985"/>
                  </a:cubicBezTo>
                  <a:lnTo>
                    <a:pt x="820010" y="24638"/>
                  </a:lnTo>
                  <a:lnTo>
                    <a:pt x="819150" y="22785"/>
                  </a:lnTo>
                  <a:cubicBezTo>
                    <a:pt x="819150" y="12894"/>
                    <a:pt x="827839" y="7409"/>
                    <a:pt x="838140" y="4352"/>
                  </a:cubicBezTo>
                  <a:lnTo>
                    <a:pt x="843520" y="3626"/>
                  </a:lnTo>
                  <a:lnTo>
                    <a:pt x="854446" y="0"/>
                  </a:ln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7" name="Freeform 6">
              <a:extLst>
                <a:ext uri="{FF2B5EF4-FFF2-40B4-BE49-F238E27FC236}">
                  <a16:creationId xmlns:a16="http://schemas.microsoft.com/office/drawing/2014/main" id="{962357BC-464C-EE4D-9676-E74557576C59}"/>
                </a:ext>
              </a:extLst>
            </p:cNvPr>
            <p:cNvSpPr>
              <a:spLocks noChangeArrowheads="1"/>
            </p:cNvSpPr>
            <p:nvPr/>
          </p:nvSpPr>
          <p:spPr bwMode="auto">
            <a:xfrm>
              <a:off x="2351571" y="5445127"/>
              <a:ext cx="252401" cy="795381"/>
            </a:xfrm>
            <a:custGeom>
              <a:avLst/>
              <a:gdLst>
                <a:gd name="connsiteX0" fmla="*/ 194478 w 212019"/>
                <a:gd name="connsiteY0" fmla="*/ 585450 h 667954"/>
                <a:gd name="connsiteX1" fmla="*/ 196345 w 212019"/>
                <a:gd name="connsiteY1" fmla="*/ 586561 h 667954"/>
                <a:gd name="connsiteX2" fmla="*/ 179537 w 212019"/>
                <a:gd name="connsiteY2" fmla="*/ 594340 h 667954"/>
                <a:gd name="connsiteX3" fmla="*/ 179910 w 212019"/>
                <a:gd name="connsiteY3" fmla="*/ 591376 h 667954"/>
                <a:gd name="connsiteX4" fmla="*/ 194478 w 212019"/>
                <a:gd name="connsiteY4" fmla="*/ 585450 h 667954"/>
                <a:gd name="connsiteX5" fmla="*/ 122532 w 212019"/>
                <a:gd name="connsiteY5" fmla="*/ 292348 h 667954"/>
                <a:gd name="connsiteX6" fmla="*/ 90319 w 212019"/>
                <a:gd name="connsiteY6" fmla="*/ 302059 h 667954"/>
                <a:gd name="connsiteX7" fmla="*/ 79620 w 212019"/>
                <a:gd name="connsiteY7" fmla="*/ 313570 h 667954"/>
                <a:gd name="connsiteX8" fmla="*/ 98304 w 212019"/>
                <a:gd name="connsiteY8" fmla="*/ 315991 h 667954"/>
                <a:gd name="connsiteX9" fmla="*/ 123721 w 212019"/>
                <a:gd name="connsiteY9" fmla="*/ 300635 h 667954"/>
                <a:gd name="connsiteX10" fmla="*/ 139786 w 212019"/>
                <a:gd name="connsiteY10" fmla="*/ 299458 h 667954"/>
                <a:gd name="connsiteX11" fmla="*/ 138507 w 212019"/>
                <a:gd name="connsiteY11" fmla="*/ 293156 h 667954"/>
                <a:gd name="connsiteX12" fmla="*/ 46917 w 212019"/>
                <a:gd name="connsiteY12" fmla="*/ 73900 h 667954"/>
                <a:gd name="connsiteX13" fmla="*/ 48000 w 212019"/>
                <a:gd name="connsiteY13" fmla="*/ 76098 h 667954"/>
                <a:gd name="connsiteX14" fmla="*/ 19136 w 212019"/>
                <a:gd name="connsiteY14" fmla="*/ 77564 h 667954"/>
                <a:gd name="connsiteX15" fmla="*/ 20218 w 212019"/>
                <a:gd name="connsiteY15" fmla="*/ 74633 h 667954"/>
                <a:gd name="connsiteX16" fmla="*/ 34289 w 212019"/>
                <a:gd name="connsiteY16" fmla="*/ 77197 h 667954"/>
                <a:gd name="connsiteX17" fmla="*/ 46917 w 212019"/>
                <a:gd name="connsiteY17" fmla="*/ 73900 h 667954"/>
                <a:gd name="connsiteX18" fmla="*/ 86049 w 212019"/>
                <a:gd name="connsiteY18" fmla="*/ 30888 h 667954"/>
                <a:gd name="connsiteX19" fmla="*/ 75378 w 212019"/>
                <a:gd name="connsiteY19" fmla="*/ 37819 h 667954"/>
                <a:gd name="connsiteX20" fmla="*/ 45804 w 212019"/>
                <a:gd name="connsiteY20" fmla="*/ 45610 h 667954"/>
                <a:gd name="connsiteX21" fmla="*/ 19950 w 212019"/>
                <a:gd name="connsiteY21" fmla="*/ 46812 h 667954"/>
                <a:gd name="connsiteX22" fmla="*/ 12508 w 212019"/>
                <a:gd name="connsiteY22" fmla="*/ 44671 h 667954"/>
                <a:gd name="connsiteX23" fmla="*/ 13393 w 212019"/>
                <a:gd name="connsiteY23" fmla="*/ 51944 h 667954"/>
                <a:gd name="connsiteX24" fmla="*/ 25269 w 212019"/>
                <a:gd name="connsiteY24" fmla="*/ 53624 h 667954"/>
                <a:gd name="connsiteX25" fmla="*/ 38929 w 212019"/>
                <a:gd name="connsiteY25" fmla="*/ 51309 h 667954"/>
                <a:gd name="connsiteX26" fmla="*/ 40036 w 212019"/>
                <a:gd name="connsiteY26" fmla="*/ 52962 h 667954"/>
                <a:gd name="connsiteX27" fmla="*/ 25546 w 212019"/>
                <a:gd name="connsiteY27" fmla="*/ 56931 h 667954"/>
                <a:gd name="connsiteX28" fmla="*/ 13714 w 212019"/>
                <a:gd name="connsiteY28" fmla="*/ 54590 h 667954"/>
                <a:gd name="connsiteX29" fmla="*/ 14798 w 212019"/>
                <a:gd name="connsiteY29" fmla="*/ 63505 h 667954"/>
                <a:gd name="connsiteX30" fmla="*/ 27386 w 212019"/>
                <a:gd name="connsiteY30" fmla="*/ 63173 h 667954"/>
                <a:gd name="connsiteX31" fmla="*/ 27386 w 212019"/>
                <a:gd name="connsiteY31" fmla="*/ 64844 h 667954"/>
                <a:gd name="connsiteX32" fmla="*/ 15744 w 212019"/>
                <a:gd name="connsiteY32" fmla="*/ 66181 h 667954"/>
                <a:gd name="connsiteX33" fmla="*/ 14849 w 212019"/>
                <a:gd name="connsiteY33" fmla="*/ 63919 h 667954"/>
                <a:gd name="connsiteX34" fmla="*/ 15122 w 212019"/>
                <a:gd name="connsiteY34" fmla="*/ 66165 h 667954"/>
                <a:gd name="connsiteX35" fmla="*/ 23785 w 212019"/>
                <a:gd name="connsiteY35" fmla="*/ 96921 h 667954"/>
                <a:gd name="connsiteX36" fmla="*/ 50438 w 212019"/>
                <a:gd name="connsiteY36" fmla="*/ 95759 h 667954"/>
                <a:gd name="connsiteX37" fmla="*/ 51166 w 212019"/>
                <a:gd name="connsiteY37" fmla="*/ 97484 h 667954"/>
                <a:gd name="connsiteX38" fmla="*/ 24184 w 212019"/>
                <a:gd name="connsiteY38" fmla="*/ 98337 h 667954"/>
                <a:gd name="connsiteX39" fmla="*/ 25169 w 212019"/>
                <a:gd name="connsiteY39" fmla="*/ 101833 h 667954"/>
                <a:gd name="connsiteX40" fmla="*/ 67207 w 212019"/>
                <a:gd name="connsiteY40" fmla="*/ 309142 h 667954"/>
                <a:gd name="connsiteX41" fmla="*/ 68240 w 212019"/>
                <a:gd name="connsiteY41" fmla="*/ 308893 h 667954"/>
                <a:gd name="connsiteX42" fmla="*/ 88509 w 212019"/>
                <a:gd name="connsiteY42" fmla="*/ 289471 h 667954"/>
                <a:gd name="connsiteX43" fmla="*/ 105883 w 212019"/>
                <a:gd name="connsiteY43" fmla="*/ 281198 h 667954"/>
                <a:gd name="connsiteX44" fmla="*/ 126423 w 212019"/>
                <a:gd name="connsiteY44" fmla="*/ 280164 h 667954"/>
                <a:gd name="connsiteX45" fmla="*/ 136613 w 212019"/>
                <a:gd name="connsiteY45" fmla="*/ 283822 h 667954"/>
                <a:gd name="connsiteX46" fmla="*/ 90410 w 212019"/>
                <a:gd name="connsiteY46" fmla="*/ 56134 h 667954"/>
                <a:gd name="connsiteX47" fmla="*/ 87977 w 212019"/>
                <a:gd name="connsiteY47" fmla="*/ 37558 h 667954"/>
                <a:gd name="connsiteX48" fmla="*/ 66637 w 212019"/>
                <a:gd name="connsiteY48" fmla="*/ 12067 h 667954"/>
                <a:gd name="connsiteX49" fmla="*/ 45491 w 212019"/>
                <a:gd name="connsiteY49" fmla="*/ 13688 h 667954"/>
                <a:gd name="connsiteX50" fmla="*/ 13901 w 212019"/>
                <a:gd name="connsiteY50" fmla="*/ 31007 h 667954"/>
                <a:gd name="connsiteX51" fmla="*/ 73132 w 212019"/>
                <a:gd name="connsiteY51" fmla="*/ 27351 h 667954"/>
                <a:gd name="connsiteX52" fmla="*/ 80760 w 212019"/>
                <a:gd name="connsiteY52" fmla="*/ 18727 h 667954"/>
                <a:gd name="connsiteX53" fmla="*/ 67826 w 212019"/>
                <a:gd name="connsiteY53" fmla="*/ 12111 h 667954"/>
                <a:gd name="connsiteX54" fmla="*/ 57610 w 212019"/>
                <a:gd name="connsiteY54" fmla="*/ 0 h 667954"/>
                <a:gd name="connsiteX55" fmla="*/ 67614 w 212019"/>
                <a:gd name="connsiteY55" fmla="*/ 1408 h 667954"/>
                <a:gd name="connsiteX56" fmla="*/ 69195 w 212019"/>
                <a:gd name="connsiteY56" fmla="*/ 1222 h 667954"/>
                <a:gd name="connsiteX57" fmla="*/ 76000 w 212019"/>
                <a:gd name="connsiteY57" fmla="*/ 2588 h 667954"/>
                <a:gd name="connsiteX58" fmla="*/ 79665 w 212019"/>
                <a:gd name="connsiteY58" fmla="*/ 3104 h 667954"/>
                <a:gd name="connsiteX59" fmla="*/ 79984 w 212019"/>
                <a:gd name="connsiteY59" fmla="*/ 3388 h 667954"/>
                <a:gd name="connsiteX60" fmla="*/ 84026 w 212019"/>
                <a:gd name="connsiteY60" fmla="*/ 4199 h 667954"/>
                <a:gd name="connsiteX61" fmla="*/ 93481 w 212019"/>
                <a:gd name="connsiteY61" fmla="*/ 13555 h 667954"/>
                <a:gd name="connsiteX62" fmla="*/ 92908 w 212019"/>
                <a:gd name="connsiteY62" fmla="*/ 15037 h 667954"/>
                <a:gd name="connsiteX63" fmla="*/ 88821 w 212019"/>
                <a:gd name="connsiteY63" fmla="*/ 10705 h 667954"/>
                <a:gd name="connsiteX64" fmla="*/ 88522 w 212019"/>
                <a:gd name="connsiteY64" fmla="*/ 10983 h 667954"/>
                <a:gd name="connsiteX65" fmla="*/ 91041 w 212019"/>
                <a:gd name="connsiteY65" fmla="*/ 13224 h 667954"/>
                <a:gd name="connsiteX66" fmla="*/ 92049 w 212019"/>
                <a:gd name="connsiteY66" fmla="*/ 17258 h 667954"/>
                <a:gd name="connsiteX67" fmla="*/ 92908 w 212019"/>
                <a:gd name="connsiteY67" fmla="*/ 15037 h 667954"/>
                <a:gd name="connsiteX68" fmla="*/ 94198 w 212019"/>
                <a:gd name="connsiteY68" fmla="*/ 16404 h 667954"/>
                <a:gd name="connsiteX69" fmla="*/ 92707 w 212019"/>
                <a:gd name="connsiteY69" fmla="*/ 19891 h 667954"/>
                <a:gd name="connsiteX70" fmla="*/ 100142 w 212019"/>
                <a:gd name="connsiteY70" fmla="*/ 49657 h 667954"/>
                <a:gd name="connsiteX71" fmla="*/ 175836 w 212019"/>
                <a:gd name="connsiteY71" fmla="*/ 422445 h 667954"/>
                <a:gd name="connsiteX72" fmla="*/ 207556 w 212019"/>
                <a:gd name="connsiteY72" fmla="*/ 580412 h 667954"/>
                <a:gd name="connsiteX73" fmla="*/ 176557 w 212019"/>
                <a:gd name="connsiteY73" fmla="*/ 667132 h 667954"/>
                <a:gd name="connsiteX74" fmla="*/ 175607 w 212019"/>
                <a:gd name="connsiteY74" fmla="*/ 666796 h 667954"/>
                <a:gd name="connsiteX75" fmla="*/ 179306 w 212019"/>
                <a:gd name="connsiteY75" fmla="*/ 661555 h 667954"/>
                <a:gd name="connsiteX76" fmla="*/ 172953 w 212019"/>
                <a:gd name="connsiteY76" fmla="*/ 656697 h 667954"/>
                <a:gd name="connsiteX77" fmla="*/ 172421 w 212019"/>
                <a:gd name="connsiteY77" fmla="*/ 656551 h 667954"/>
                <a:gd name="connsiteX78" fmla="*/ 195802 w 212019"/>
                <a:gd name="connsiteY78" fmla="*/ 634314 h 667954"/>
                <a:gd name="connsiteX79" fmla="*/ 199788 w 212019"/>
                <a:gd name="connsiteY79" fmla="*/ 617924 h 667954"/>
                <a:gd name="connsiteX80" fmla="*/ 192760 w 212019"/>
                <a:gd name="connsiteY80" fmla="*/ 621856 h 667954"/>
                <a:gd name="connsiteX81" fmla="*/ 174733 w 212019"/>
                <a:gd name="connsiteY81" fmla="*/ 620768 h 667954"/>
                <a:gd name="connsiteX82" fmla="*/ 175463 w 212019"/>
                <a:gd name="connsiteY82" fmla="*/ 618590 h 667954"/>
                <a:gd name="connsiteX83" fmla="*/ 200898 w 212019"/>
                <a:gd name="connsiteY83" fmla="*/ 613361 h 667954"/>
                <a:gd name="connsiteX84" fmla="*/ 201171 w 212019"/>
                <a:gd name="connsiteY84" fmla="*/ 612237 h 667954"/>
                <a:gd name="connsiteX85" fmla="*/ 199525 w 212019"/>
                <a:gd name="connsiteY85" fmla="*/ 597904 h 667954"/>
                <a:gd name="connsiteX86" fmla="*/ 174336 w 212019"/>
                <a:gd name="connsiteY86" fmla="*/ 603381 h 667954"/>
                <a:gd name="connsiteX87" fmla="*/ 174336 w 212019"/>
                <a:gd name="connsiteY87" fmla="*/ 601491 h 667954"/>
                <a:gd name="connsiteX88" fmla="*/ 199346 w 212019"/>
                <a:gd name="connsiteY88" fmla="*/ 596345 h 667954"/>
                <a:gd name="connsiteX89" fmla="*/ 196942 w 212019"/>
                <a:gd name="connsiteY89" fmla="*/ 575407 h 667954"/>
                <a:gd name="connsiteX90" fmla="*/ 188452 w 212019"/>
                <a:gd name="connsiteY90" fmla="*/ 539031 h 667954"/>
                <a:gd name="connsiteX91" fmla="*/ 152768 w 212019"/>
                <a:gd name="connsiteY91" fmla="*/ 363433 h 667954"/>
                <a:gd name="connsiteX92" fmla="*/ 140894 w 212019"/>
                <a:gd name="connsiteY92" fmla="*/ 304916 h 667954"/>
                <a:gd name="connsiteX93" fmla="*/ 137301 w 212019"/>
                <a:gd name="connsiteY93" fmla="*/ 305976 h 667954"/>
                <a:gd name="connsiteX94" fmla="*/ 118361 w 212019"/>
                <a:gd name="connsiteY94" fmla="*/ 316302 h 667954"/>
                <a:gd name="connsiteX95" fmla="*/ 96920 w 212019"/>
                <a:gd name="connsiteY95" fmla="*/ 326629 h 667954"/>
                <a:gd name="connsiteX96" fmla="*/ 79543 w 212019"/>
                <a:gd name="connsiteY96" fmla="*/ 326006 h 667954"/>
                <a:gd name="connsiteX97" fmla="*/ 68698 w 212019"/>
                <a:gd name="connsiteY97" fmla="*/ 316496 h 667954"/>
                <a:gd name="connsiteX98" fmla="*/ 91131 w 212019"/>
                <a:gd name="connsiteY98" fmla="*/ 427123 h 667954"/>
                <a:gd name="connsiteX99" fmla="*/ 121048 w 212019"/>
                <a:gd name="connsiteY99" fmla="*/ 572136 h 667954"/>
                <a:gd name="connsiteX100" fmla="*/ 147406 w 212019"/>
                <a:gd name="connsiteY100" fmla="*/ 649708 h 667954"/>
                <a:gd name="connsiteX101" fmla="*/ 172421 w 212019"/>
                <a:gd name="connsiteY101" fmla="*/ 656551 h 667954"/>
                <a:gd name="connsiteX102" fmla="*/ 171511 w 212019"/>
                <a:gd name="connsiteY102" fmla="*/ 657417 h 667954"/>
                <a:gd name="connsiteX103" fmla="*/ 169303 w 212019"/>
                <a:gd name="connsiteY103" fmla="*/ 664568 h 667954"/>
                <a:gd name="connsiteX104" fmla="*/ 175607 w 212019"/>
                <a:gd name="connsiteY104" fmla="*/ 666796 h 667954"/>
                <a:gd name="connsiteX105" fmla="*/ 175116 w 212019"/>
                <a:gd name="connsiteY105" fmla="*/ 667492 h 667954"/>
                <a:gd name="connsiteX106" fmla="*/ 113479 w 212019"/>
                <a:gd name="connsiteY106" fmla="*/ 590847 h 667954"/>
                <a:gd name="connsiteX107" fmla="*/ 75632 w 212019"/>
                <a:gd name="connsiteY107" fmla="*/ 404813 h 667954"/>
                <a:gd name="connsiteX108" fmla="*/ 3903 w 212019"/>
                <a:gd name="connsiteY108" fmla="*/ 51457 h 667954"/>
                <a:gd name="connsiteX109" fmla="*/ 3775 w 212019"/>
                <a:gd name="connsiteY109" fmla="*/ 38526 h 667954"/>
                <a:gd name="connsiteX110" fmla="*/ 279 w 212019"/>
                <a:gd name="connsiteY110" fmla="*/ 33856 h 667954"/>
                <a:gd name="connsiteX111" fmla="*/ 3371 w 212019"/>
                <a:gd name="connsiteY111" fmla="*/ 22181 h 667954"/>
                <a:gd name="connsiteX112" fmla="*/ 11215 w 212019"/>
                <a:gd name="connsiteY112" fmla="*/ 16178 h 667954"/>
                <a:gd name="connsiteX113" fmla="*/ 13184 w 212019"/>
                <a:gd name="connsiteY113" fmla="*/ 12909 h 667954"/>
                <a:gd name="connsiteX114" fmla="*/ 57610 w 212019"/>
                <a:gd name="connsiteY114" fmla="*/ 0 h 667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2019" h="667954">
                  <a:moveTo>
                    <a:pt x="194478" y="585450"/>
                  </a:moveTo>
                  <a:cubicBezTo>
                    <a:pt x="195598" y="584709"/>
                    <a:pt x="196345" y="585450"/>
                    <a:pt x="196345" y="586561"/>
                  </a:cubicBezTo>
                  <a:cubicBezTo>
                    <a:pt x="194104" y="592858"/>
                    <a:pt x="185887" y="595451"/>
                    <a:pt x="179537" y="594340"/>
                  </a:cubicBezTo>
                  <a:cubicBezTo>
                    <a:pt x="177669" y="594340"/>
                    <a:pt x="178043" y="591006"/>
                    <a:pt x="179910" y="591376"/>
                  </a:cubicBezTo>
                  <a:cubicBezTo>
                    <a:pt x="186260" y="592117"/>
                    <a:pt x="189995" y="589154"/>
                    <a:pt x="194478" y="585450"/>
                  </a:cubicBezTo>
                  <a:close/>
                  <a:moveTo>
                    <a:pt x="122532" y="292348"/>
                  </a:moveTo>
                  <a:cubicBezTo>
                    <a:pt x="108778" y="290190"/>
                    <a:pt x="100091" y="291629"/>
                    <a:pt x="90319" y="302059"/>
                  </a:cubicBezTo>
                  <a:lnTo>
                    <a:pt x="79620" y="313570"/>
                  </a:lnTo>
                  <a:lnTo>
                    <a:pt x="98304" y="315991"/>
                  </a:lnTo>
                  <a:cubicBezTo>
                    <a:pt x="106479" y="312831"/>
                    <a:pt x="114251" y="306510"/>
                    <a:pt x="123721" y="300635"/>
                  </a:cubicBezTo>
                  <a:lnTo>
                    <a:pt x="139786" y="299458"/>
                  </a:lnTo>
                  <a:lnTo>
                    <a:pt x="138507" y="293156"/>
                  </a:lnTo>
                  <a:close/>
                  <a:moveTo>
                    <a:pt x="46917" y="73900"/>
                  </a:moveTo>
                  <a:cubicBezTo>
                    <a:pt x="48000" y="73534"/>
                    <a:pt x="48721" y="74999"/>
                    <a:pt x="48000" y="76098"/>
                  </a:cubicBezTo>
                  <a:cubicBezTo>
                    <a:pt x="40784" y="82693"/>
                    <a:pt x="27434" y="81227"/>
                    <a:pt x="19136" y="77564"/>
                  </a:cubicBezTo>
                  <a:cubicBezTo>
                    <a:pt x="17332" y="76831"/>
                    <a:pt x="18414" y="73534"/>
                    <a:pt x="20218" y="74633"/>
                  </a:cubicBezTo>
                  <a:cubicBezTo>
                    <a:pt x="24909" y="76465"/>
                    <a:pt x="29238" y="77197"/>
                    <a:pt x="34289" y="77197"/>
                  </a:cubicBezTo>
                  <a:cubicBezTo>
                    <a:pt x="38619" y="76465"/>
                    <a:pt x="42588" y="74999"/>
                    <a:pt x="46917" y="73900"/>
                  </a:cubicBezTo>
                  <a:close/>
                  <a:moveTo>
                    <a:pt x="86049" y="30888"/>
                  </a:moveTo>
                  <a:lnTo>
                    <a:pt x="75378" y="37819"/>
                  </a:lnTo>
                  <a:cubicBezTo>
                    <a:pt x="64983" y="42405"/>
                    <a:pt x="52795" y="44720"/>
                    <a:pt x="45804" y="45610"/>
                  </a:cubicBezTo>
                  <a:cubicBezTo>
                    <a:pt x="39890" y="46501"/>
                    <a:pt x="29404" y="47836"/>
                    <a:pt x="19950" y="46812"/>
                  </a:cubicBezTo>
                  <a:lnTo>
                    <a:pt x="12508" y="44671"/>
                  </a:lnTo>
                  <a:lnTo>
                    <a:pt x="13393" y="51944"/>
                  </a:lnTo>
                  <a:lnTo>
                    <a:pt x="25269" y="53624"/>
                  </a:lnTo>
                  <a:cubicBezTo>
                    <a:pt x="30068" y="53293"/>
                    <a:pt x="34129" y="51640"/>
                    <a:pt x="38929" y="51309"/>
                  </a:cubicBezTo>
                  <a:cubicBezTo>
                    <a:pt x="40036" y="51309"/>
                    <a:pt x="40775" y="52301"/>
                    <a:pt x="40036" y="52962"/>
                  </a:cubicBezTo>
                  <a:cubicBezTo>
                    <a:pt x="36345" y="55939"/>
                    <a:pt x="30992" y="57014"/>
                    <a:pt x="25546" y="56931"/>
                  </a:cubicBezTo>
                  <a:lnTo>
                    <a:pt x="13714" y="54590"/>
                  </a:lnTo>
                  <a:lnTo>
                    <a:pt x="14798" y="63505"/>
                  </a:lnTo>
                  <a:lnTo>
                    <a:pt x="27386" y="63173"/>
                  </a:lnTo>
                  <a:cubicBezTo>
                    <a:pt x="28091" y="63508"/>
                    <a:pt x="27738" y="64510"/>
                    <a:pt x="27386" y="64844"/>
                  </a:cubicBezTo>
                  <a:cubicBezTo>
                    <a:pt x="23152" y="65513"/>
                    <a:pt x="19625" y="64844"/>
                    <a:pt x="15744" y="66181"/>
                  </a:cubicBezTo>
                  <a:lnTo>
                    <a:pt x="14849" y="63919"/>
                  </a:lnTo>
                  <a:lnTo>
                    <a:pt x="15122" y="66165"/>
                  </a:lnTo>
                  <a:lnTo>
                    <a:pt x="23785" y="96921"/>
                  </a:lnTo>
                  <a:lnTo>
                    <a:pt x="50438" y="95759"/>
                  </a:lnTo>
                  <a:cubicBezTo>
                    <a:pt x="51529" y="95759"/>
                    <a:pt x="51893" y="96794"/>
                    <a:pt x="51166" y="97484"/>
                  </a:cubicBezTo>
                  <a:lnTo>
                    <a:pt x="24184" y="98337"/>
                  </a:lnTo>
                  <a:lnTo>
                    <a:pt x="25169" y="101833"/>
                  </a:lnTo>
                  <a:lnTo>
                    <a:pt x="67207" y="309142"/>
                  </a:lnTo>
                  <a:lnTo>
                    <a:pt x="68240" y="308893"/>
                  </a:lnTo>
                  <a:cubicBezTo>
                    <a:pt x="72221" y="311051"/>
                    <a:pt x="84889" y="292708"/>
                    <a:pt x="88509" y="289471"/>
                  </a:cubicBezTo>
                  <a:cubicBezTo>
                    <a:pt x="93938" y="285155"/>
                    <a:pt x="99367" y="282277"/>
                    <a:pt x="105883" y="281198"/>
                  </a:cubicBezTo>
                  <a:cubicBezTo>
                    <a:pt x="111312" y="280299"/>
                    <a:pt x="119003" y="279580"/>
                    <a:pt x="126423" y="280164"/>
                  </a:cubicBezTo>
                  <a:lnTo>
                    <a:pt x="136613" y="283822"/>
                  </a:lnTo>
                  <a:lnTo>
                    <a:pt x="90410" y="56134"/>
                  </a:lnTo>
                  <a:cubicBezTo>
                    <a:pt x="89509" y="51816"/>
                    <a:pt x="88969" y="44620"/>
                    <a:pt x="87977" y="37558"/>
                  </a:cubicBezTo>
                  <a:close/>
                  <a:moveTo>
                    <a:pt x="66637" y="12067"/>
                  </a:moveTo>
                  <a:lnTo>
                    <a:pt x="45491" y="13688"/>
                  </a:lnTo>
                  <a:cubicBezTo>
                    <a:pt x="28508" y="17116"/>
                    <a:pt x="12646" y="24240"/>
                    <a:pt x="13901" y="31007"/>
                  </a:cubicBezTo>
                  <a:cubicBezTo>
                    <a:pt x="16051" y="41158"/>
                    <a:pt x="54295" y="37285"/>
                    <a:pt x="73132" y="27351"/>
                  </a:cubicBezTo>
                  <a:lnTo>
                    <a:pt x="80760" y="18727"/>
                  </a:lnTo>
                  <a:lnTo>
                    <a:pt x="67826" y="12111"/>
                  </a:lnTo>
                  <a:close/>
                  <a:moveTo>
                    <a:pt x="57610" y="0"/>
                  </a:moveTo>
                  <a:lnTo>
                    <a:pt x="67614" y="1408"/>
                  </a:lnTo>
                  <a:lnTo>
                    <a:pt x="69195" y="1222"/>
                  </a:lnTo>
                  <a:lnTo>
                    <a:pt x="76000" y="2588"/>
                  </a:lnTo>
                  <a:lnTo>
                    <a:pt x="79665" y="3104"/>
                  </a:lnTo>
                  <a:lnTo>
                    <a:pt x="79984" y="3388"/>
                  </a:lnTo>
                  <a:lnTo>
                    <a:pt x="84026" y="4199"/>
                  </a:lnTo>
                  <a:cubicBezTo>
                    <a:pt x="88305" y="6119"/>
                    <a:pt x="91689" y="9102"/>
                    <a:pt x="93481" y="13555"/>
                  </a:cubicBezTo>
                  <a:lnTo>
                    <a:pt x="92908" y="15037"/>
                  </a:lnTo>
                  <a:lnTo>
                    <a:pt x="88821" y="10705"/>
                  </a:lnTo>
                  <a:lnTo>
                    <a:pt x="88522" y="10983"/>
                  </a:lnTo>
                  <a:lnTo>
                    <a:pt x="91041" y="13224"/>
                  </a:lnTo>
                  <a:lnTo>
                    <a:pt x="92049" y="17258"/>
                  </a:lnTo>
                  <a:lnTo>
                    <a:pt x="92908" y="15037"/>
                  </a:lnTo>
                  <a:lnTo>
                    <a:pt x="94198" y="16404"/>
                  </a:lnTo>
                  <a:lnTo>
                    <a:pt x="92707" y="19891"/>
                  </a:lnTo>
                  <a:lnTo>
                    <a:pt x="100142" y="49657"/>
                  </a:lnTo>
                  <a:cubicBezTo>
                    <a:pt x="125374" y="173800"/>
                    <a:pt x="150605" y="297943"/>
                    <a:pt x="175836" y="422445"/>
                  </a:cubicBezTo>
                  <a:cubicBezTo>
                    <a:pt x="186289" y="474981"/>
                    <a:pt x="197103" y="527517"/>
                    <a:pt x="207556" y="580412"/>
                  </a:cubicBezTo>
                  <a:cubicBezTo>
                    <a:pt x="215486" y="617115"/>
                    <a:pt x="216928" y="646622"/>
                    <a:pt x="176557" y="667132"/>
                  </a:cubicBezTo>
                  <a:lnTo>
                    <a:pt x="175607" y="666796"/>
                  </a:lnTo>
                  <a:lnTo>
                    <a:pt x="179306" y="661555"/>
                  </a:lnTo>
                  <a:cubicBezTo>
                    <a:pt x="178810" y="658856"/>
                    <a:pt x="176557" y="656337"/>
                    <a:pt x="172953" y="656697"/>
                  </a:cubicBezTo>
                  <a:lnTo>
                    <a:pt x="172421" y="656551"/>
                  </a:lnTo>
                  <a:lnTo>
                    <a:pt x="195802" y="634314"/>
                  </a:lnTo>
                  <a:lnTo>
                    <a:pt x="199788" y="617924"/>
                  </a:lnTo>
                  <a:lnTo>
                    <a:pt x="192760" y="621856"/>
                  </a:lnTo>
                  <a:cubicBezTo>
                    <a:pt x="186690" y="622945"/>
                    <a:pt x="180209" y="622401"/>
                    <a:pt x="174733" y="620768"/>
                  </a:cubicBezTo>
                  <a:cubicBezTo>
                    <a:pt x="172907" y="620405"/>
                    <a:pt x="173637" y="618228"/>
                    <a:pt x="175463" y="618590"/>
                  </a:cubicBezTo>
                  <a:lnTo>
                    <a:pt x="200898" y="613361"/>
                  </a:lnTo>
                  <a:lnTo>
                    <a:pt x="201171" y="612237"/>
                  </a:lnTo>
                  <a:lnTo>
                    <a:pt x="199525" y="597904"/>
                  </a:lnTo>
                  <a:lnTo>
                    <a:pt x="174336" y="603381"/>
                  </a:lnTo>
                  <a:cubicBezTo>
                    <a:pt x="172907" y="603381"/>
                    <a:pt x="173264" y="601491"/>
                    <a:pt x="174336" y="601491"/>
                  </a:cubicBezTo>
                  <a:lnTo>
                    <a:pt x="199346" y="596345"/>
                  </a:lnTo>
                  <a:lnTo>
                    <a:pt x="196942" y="575407"/>
                  </a:lnTo>
                  <a:cubicBezTo>
                    <a:pt x="194167" y="562900"/>
                    <a:pt x="190682" y="550467"/>
                    <a:pt x="188452" y="539031"/>
                  </a:cubicBezTo>
                  <a:cubicBezTo>
                    <a:pt x="176557" y="480378"/>
                    <a:pt x="164663" y="421726"/>
                    <a:pt x="152768" y="363433"/>
                  </a:cubicBezTo>
                  <a:lnTo>
                    <a:pt x="140894" y="304916"/>
                  </a:lnTo>
                  <a:lnTo>
                    <a:pt x="137301" y="305976"/>
                  </a:lnTo>
                  <a:cubicBezTo>
                    <a:pt x="129797" y="307757"/>
                    <a:pt x="124436" y="311673"/>
                    <a:pt x="118361" y="316302"/>
                  </a:cubicBezTo>
                  <a:cubicBezTo>
                    <a:pt x="111929" y="320931"/>
                    <a:pt x="104781" y="324848"/>
                    <a:pt x="96920" y="326629"/>
                  </a:cubicBezTo>
                  <a:cubicBezTo>
                    <a:pt x="91381" y="327697"/>
                    <a:pt x="85037" y="327697"/>
                    <a:pt x="79543" y="326006"/>
                  </a:cubicBezTo>
                  <a:lnTo>
                    <a:pt x="68698" y="316496"/>
                  </a:lnTo>
                  <a:lnTo>
                    <a:pt x="91131" y="427123"/>
                  </a:lnTo>
                  <a:cubicBezTo>
                    <a:pt x="101224" y="475341"/>
                    <a:pt x="110956" y="523918"/>
                    <a:pt x="121048" y="572136"/>
                  </a:cubicBezTo>
                  <a:cubicBezTo>
                    <a:pt x="125374" y="593186"/>
                    <a:pt x="128077" y="633263"/>
                    <a:pt x="147406" y="649708"/>
                  </a:cubicBezTo>
                  <a:lnTo>
                    <a:pt x="172421" y="656551"/>
                  </a:lnTo>
                  <a:lnTo>
                    <a:pt x="171511" y="657417"/>
                  </a:lnTo>
                  <a:cubicBezTo>
                    <a:pt x="168267" y="658856"/>
                    <a:pt x="167997" y="662095"/>
                    <a:pt x="169303" y="664568"/>
                  </a:cubicBezTo>
                  <a:lnTo>
                    <a:pt x="175607" y="666796"/>
                  </a:lnTo>
                  <a:lnTo>
                    <a:pt x="175116" y="667492"/>
                  </a:lnTo>
                  <a:cubicBezTo>
                    <a:pt x="128978" y="673249"/>
                    <a:pt x="120328" y="623952"/>
                    <a:pt x="113479" y="590847"/>
                  </a:cubicBezTo>
                  <a:cubicBezTo>
                    <a:pt x="100863" y="528956"/>
                    <a:pt x="88248" y="467065"/>
                    <a:pt x="75632" y="404813"/>
                  </a:cubicBezTo>
                  <a:cubicBezTo>
                    <a:pt x="51842" y="287148"/>
                    <a:pt x="27693" y="169122"/>
                    <a:pt x="3903" y="51457"/>
                  </a:cubicBezTo>
                  <a:lnTo>
                    <a:pt x="3775" y="38526"/>
                  </a:lnTo>
                  <a:lnTo>
                    <a:pt x="279" y="33856"/>
                  </a:lnTo>
                  <a:cubicBezTo>
                    <a:pt x="-617" y="29404"/>
                    <a:pt x="705" y="25531"/>
                    <a:pt x="3371" y="22181"/>
                  </a:cubicBezTo>
                  <a:lnTo>
                    <a:pt x="11215" y="16178"/>
                  </a:lnTo>
                  <a:lnTo>
                    <a:pt x="13184" y="12909"/>
                  </a:lnTo>
                  <a:cubicBezTo>
                    <a:pt x="22556" y="4588"/>
                    <a:pt x="37785" y="540"/>
                    <a:pt x="57610" y="0"/>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8" name="Freeform 7">
              <a:extLst>
                <a:ext uri="{FF2B5EF4-FFF2-40B4-BE49-F238E27FC236}">
                  <a16:creationId xmlns:a16="http://schemas.microsoft.com/office/drawing/2014/main" id="{83196176-3EDB-2946-86AF-7898364B92DB}"/>
                </a:ext>
              </a:extLst>
            </p:cNvPr>
            <p:cNvSpPr>
              <a:spLocks noChangeArrowheads="1"/>
            </p:cNvSpPr>
            <p:nvPr/>
          </p:nvSpPr>
          <p:spPr bwMode="auto">
            <a:xfrm rot="6102060">
              <a:off x="10533960" y="5631725"/>
              <a:ext cx="430236" cy="1142950"/>
            </a:xfrm>
            <a:custGeom>
              <a:avLst/>
              <a:gdLst>
                <a:gd name="connsiteX0" fmla="*/ 234071 w 248287"/>
                <a:gd name="connsiteY0" fmla="*/ 588010 h 660625"/>
                <a:gd name="connsiteX1" fmla="*/ 234433 w 248287"/>
                <a:gd name="connsiteY1" fmla="*/ 589475 h 660625"/>
                <a:gd name="connsiteX2" fmla="*/ 208390 w 248287"/>
                <a:gd name="connsiteY2" fmla="*/ 596802 h 660625"/>
                <a:gd name="connsiteX3" fmla="*/ 208390 w 248287"/>
                <a:gd name="connsiteY3" fmla="*/ 594604 h 660625"/>
                <a:gd name="connsiteX4" fmla="*/ 234071 w 248287"/>
                <a:gd name="connsiteY4" fmla="*/ 588010 h 660625"/>
                <a:gd name="connsiteX5" fmla="*/ 227073 w 248287"/>
                <a:gd name="connsiteY5" fmla="*/ 578489 h 660625"/>
                <a:gd name="connsiteX6" fmla="*/ 228470 w 248287"/>
                <a:gd name="connsiteY6" fmla="*/ 579600 h 660625"/>
                <a:gd name="connsiteX7" fmla="*/ 213452 w 248287"/>
                <a:gd name="connsiteY7" fmla="*/ 588490 h 660625"/>
                <a:gd name="connsiteX8" fmla="*/ 213802 w 248287"/>
                <a:gd name="connsiteY8" fmla="*/ 585527 h 660625"/>
                <a:gd name="connsiteX9" fmla="*/ 227073 w 248287"/>
                <a:gd name="connsiteY9" fmla="*/ 578489 h 660625"/>
                <a:gd name="connsiteX10" fmla="*/ 155854 w 248287"/>
                <a:gd name="connsiteY10" fmla="*/ 289358 h 660625"/>
                <a:gd name="connsiteX11" fmla="*/ 139407 w 248287"/>
                <a:gd name="connsiteY11" fmla="*/ 289634 h 660625"/>
                <a:gd name="connsiteX12" fmla="*/ 107475 w 248287"/>
                <a:gd name="connsiteY12" fmla="*/ 300769 h 660625"/>
                <a:gd name="connsiteX13" fmla="*/ 96499 w 248287"/>
                <a:gd name="connsiteY13" fmla="*/ 314465 h 660625"/>
                <a:gd name="connsiteX14" fmla="*/ 96143 w 248287"/>
                <a:gd name="connsiteY14" fmla="*/ 314536 h 660625"/>
                <a:gd name="connsiteX15" fmla="*/ 116834 w 248287"/>
                <a:gd name="connsiteY15" fmla="*/ 315998 h 660625"/>
                <a:gd name="connsiteX16" fmla="*/ 141302 w 248287"/>
                <a:gd name="connsiteY16" fmla="*/ 298230 h 660625"/>
                <a:gd name="connsiteX17" fmla="*/ 157621 w 248287"/>
                <a:gd name="connsiteY17" fmla="*/ 296003 h 660625"/>
                <a:gd name="connsiteX18" fmla="*/ 86956 w 248287"/>
                <a:gd name="connsiteY18" fmla="*/ 30032 h 660625"/>
                <a:gd name="connsiteX19" fmla="*/ 75789 w 248287"/>
                <a:gd name="connsiteY19" fmla="*/ 38416 h 660625"/>
                <a:gd name="connsiteX20" fmla="*/ 46708 w 248287"/>
                <a:gd name="connsiteY20" fmla="*/ 48290 h 660625"/>
                <a:gd name="connsiteX21" fmla="*/ 20898 w 248287"/>
                <a:gd name="connsiteY21" fmla="*/ 50579 h 660625"/>
                <a:gd name="connsiteX22" fmla="*/ 15422 w 248287"/>
                <a:gd name="connsiteY22" fmla="*/ 49287 h 660625"/>
                <a:gd name="connsiteX23" fmla="*/ 16483 w 248287"/>
                <a:gd name="connsiteY23" fmla="*/ 55163 h 660625"/>
                <a:gd name="connsiteX24" fmla="*/ 27373 w 248287"/>
                <a:gd name="connsiteY24" fmla="*/ 56085 h 660625"/>
                <a:gd name="connsiteX25" fmla="*/ 40876 w 248287"/>
                <a:gd name="connsiteY25" fmla="*/ 52656 h 660625"/>
                <a:gd name="connsiteX26" fmla="*/ 41971 w 248287"/>
                <a:gd name="connsiteY26" fmla="*/ 54942 h 660625"/>
                <a:gd name="connsiteX27" fmla="*/ 28103 w 248287"/>
                <a:gd name="connsiteY27" fmla="*/ 59942 h 660625"/>
                <a:gd name="connsiteX28" fmla="*/ 16981 w 248287"/>
                <a:gd name="connsiteY28" fmla="*/ 57924 h 660625"/>
                <a:gd name="connsiteX29" fmla="*/ 18640 w 248287"/>
                <a:gd name="connsiteY29" fmla="*/ 67121 h 660625"/>
                <a:gd name="connsiteX30" fmla="*/ 29350 w 248287"/>
                <a:gd name="connsiteY30" fmla="*/ 65752 h 660625"/>
                <a:gd name="connsiteX31" fmla="*/ 29005 w 248287"/>
                <a:gd name="connsiteY31" fmla="*/ 68134 h 660625"/>
                <a:gd name="connsiteX32" fmla="*/ 19437 w 248287"/>
                <a:gd name="connsiteY32" fmla="*/ 70264 h 660625"/>
                <a:gd name="connsiteX33" fmla="*/ 22504 w 248287"/>
                <a:gd name="connsiteY33" fmla="*/ 78938 h 660625"/>
                <a:gd name="connsiteX34" fmla="*/ 22504 w 248287"/>
                <a:gd name="connsiteY34" fmla="*/ 78937 h 660625"/>
                <a:gd name="connsiteX35" fmla="*/ 36575 w 248287"/>
                <a:gd name="connsiteY35" fmla="*/ 80348 h 660625"/>
                <a:gd name="connsiteX36" fmla="*/ 48842 w 248287"/>
                <a:gd name="connsiteY36" fmla="*/ 76821 h 660625"/>
                <a:gd name="connsiteX37" fmla="*/ 50285 w 248287"/>
                <a:gd name="connsiteY37" fmla="*/ 78584 h 660625"/>
                <a:gd name="connsiteX38" fmla="*/ 36575 w 248287"/>
                <a:gd name="connsiteY38" fmla="*/ 84052 h 660625"/>
                <a:gd name="connsiteX39" fmla="*/ 23716 w 248287"/>
                <a:gd name="connsiteY39" fmla="*/ 82366 h 660625"/>
                <a:gd name="connsiteX40" fmla="*/ 29934 w 248287"/>
                <a:gd name="connsiteY40" fmla="*/ 99951 h 660625"/>
                <a:gd name="connsiteX41" fmla="*/ 55899 w 248287"/>
                <a:gd name="connsiteY41" fmla="*/ 97106 h 660625"/>
                <a:gd name="connsiteX42" fmla="*/ 56626 w 248287"/>
                <a:gd name="connsiteY42" fmla="*/ 99011 h 660625"/>
                <a:gd name="connsiteX43" fmla="*/ 30577 w 248287"/>
                <a:gd name="connsiteY43" fmla="*/ 101770 h 660625"/>
                <a:gd name="connsiteX44" fmla="*/ 31336 w 248287"/>
                <a:gd name="connsiteY44" fmla="*/ 103916 h 660625"/>
                <a:gd name="connsiteX45" fmla="*/ 85849 w 248287"/>
                <a:gd name="connsiteY45" fmla="*/ 308916 h 660625"/>
                <a:gd name="connsiteX46" fmla="*/ 95819 w 248287"/>
                <a:gd name="connsiteY46" fmla="*/ 300994 h 660625"/>
                <a:gd name="connsiteX47" fmla="*/ 105661 w 248287"/>
                <a:gd name="connsiteY47" fmla="*/ 288916 h 660625"/>
                <a:gd name="connsiteX48" fmla="*/ 121990 w 248287"/>
                <a:gd name="connsiteY48" fmla="*/ 279216 h 660625"/>
                <a:gd name="connsiteX49" fmla="*/ 142763 w 248287"/>
                <a:gd name="connsiteY49" fmla="*/ 277106 h 660625"/>
                <a:gd name="connsiteX50" fmla="*/ 153442 w 248287"/>
                <a:gd name="connsiteY50" fmla="*/ 280287 h 660625"/>
                <a:gd name="connsiteX51" fmla="*/ 93445 w 248287"/>
                <a:gd name="connsiteY51" fmla="*/ 54641 h 660625"/>
                <a:gd name="connsiteX52" fmla="*/ 68782 w 248287"/>
                <a:gd name="connsiteY52" fmla="*/ 12534 h 660625"/>
                <a:gd name="connsiteX53" fmla="*/ 14088 w 248287"/>
                <a:gd name="connsiteY53" fmla="*/ 35004 h 660625"/>
                <a:gd name="connsiteX54" fmla="*/ 72814 w 248287"/>
                <a:gd name="connsiteY54" fmla="*/ 27834 h 660625"/>
                <a:gd name="connsiteX55" fmla="*/ 80951 w 248287"/>
                <a:gd name="connsiteY55" fmla="*/ 17627 h 660625"/>
                <a:gd name="connsiteX56" fmla="*/ 78721 w 248287"/>
                <a:gd name="connsiteY56" fmla="*/ 16617 h 660625"/>
                <a:gd name="connsiteX57" fmla="*/ 57696 w 248287"/>
                <a:gd name="connsiteY57" fmla="*/ 330 h 660625"/>
                <a:gd name="connsiteX58" fmla="*/ 79830 w 248287"/>
                <a:gd name="connsiteY58" fmla="*/ 2179 h 660625"/>
                <a:gd name="connsiteX59" fmla="*/ 82297 w 248287"/>
                <a:gd name="connsiteY59" fmla="*/ 4127 h 660625"/>
                <a:gd name="connsiteX60" fmla="*/ 82577 w 248287"/>
                <a:gd name="connsiteY60" fmla="*/ 4169 h 660625"/>
                <a:gd name="connsiteX61" fmla="*/ 84346 w 248287"/>
                <a:gd name="connsiteY61" fmla="*/ 5747 h 660625"/>
                <a:gd name="connsiteX62" fmla="*/ 91775 w 248287"/>
                <a:gd name="connsiteY62" fmla="*/ 11615 h 660625"/>
                <a:gd name="connsiteX63" fmla="*/ 92097 w 248287"/>
                <a:gd name="connsiteY63" fmla="*/ 12659 h 660625"/>
                <a:gd name="connsiteX64" fmla="*/ 92592 w 248287"/>
                <a:gd name="connsiteY64" fmla="*/ 13101 h 660625"/>
                <a:gd name="connsiteX65" fmla="*/ 92404 w 248287"/>
                <a:gd name="connsiteY65" fmla="*/ 13655 h 660625"/>
                <a:gd name="connsiteX66" fmla="*/ 92896 w 248287"/>
                <a:gd name="connsiteY66" fmla="*/ 15249 h 660625"/>
                <a:gd name="connsiteX67" fmla="*/ 93309 w 248287"/>
                <a:gd name="connsiteY67" fmla="*/ 15614 h 660625"/>
                <a:gd name="connsiteX68" fmla="*/ 93148 w 248287"/>
                <a:gd name="connsiteY68" fmla="*/ 16065 h 660625"/>
                <a:gd name="connsiteX69" fmla="*/ 102833 w 248287"/>
                <a:gd name="connsiteY69" fmla="*/ 47447 h 660625"/>
                <a:gd name="connsiteX70" fmla="*/ 200690 w 248287"/>
                <a:gd name="connsiteY70" fmla="*/ 414676 h 660625"/>
                <a:gd name="connsiteX71" fmla="*/ 242216 w 248287"/>
                <a:gd name="connsiteY71" fmla="*/ 570775 h 660625"/>
                <a:gd name="connsiteX72" fmla="*/ 215856 w 248287"/>
                <a:gd name="connsiteY72" fmla="*/ 659255 h 660625"/>
                <a:gd name="connsiteX73" fmla="*/ 214821 w 248287"/>
                <a:gd name="connsiteY73" fmla="*/ 658957 h 660625"/>
                <a:gd name="connsiteX74" fmla="*/ 218248 w 248287"/>
                <a:gd name="connsiteY74" fmla="*/ 653455 h 660625"/>
                <a:gd name="connsiteX75" fmla="*/ 211523 w 248287"/>
                <a:gd name="connsiteY75" fmla="*/ 649184 h 660625"/>
                <a:gd name="connsiteX76" fmla="*/ 210880 w 248287"/>
                <a:gd name="connsiteY76" fmla="*/ 649044 h 660625"/>
                <a:gd name="connsiteX77" fmla="*/ 233087 w 248287"/>
                <a:gd name="connsiteY77" fmla="*/ 625226 h 660625"/>
                <a:gd name="connsiteX78" fmla="*/ 236022 w 248287"/>
                <a:gd name="connsiteY78" fmla="*/ 609322 h 660625"/>
                <a:gd name="connsiteX79" fmla="*/ 227776 w 248287"/>
                <a:gd name="connsiteY79" fmla="*/ 614892 h 660625"/>
                <a:gd name="connsiteX80" fmla="*/ 209957 w 248287"/>
                <a:gd name="connsiteY80" fmla="*/ 615174 h 660625"/>
                <a:gd name="connsiteX81" fmla="*/ 210669 w 248287"/>
                <a:gd name="connsiteY81" fmla="*/ 612542 h 660625"/>
                <a:gd name="connsiteX82" fmla="*/ 236805 w 248287"/>
                <a:gd name="connsiteY82" fmla="*/ 605081 h 660625"/>
                <a:gd name="connsiteX83" fmla="*/ 237218 w 248287"/>
                <a:gd name="connsiteY83" fmla="*/ 602844 h 660625"/>
                <a:gd name="connsiteX84" fmla="*/ 220189 w 248287"/>
                <a:gd name="connsiteY84" fmla="*/ 530491 h 660625"/>
                <a:gd name="connsiteX85" fmla="*/ 173969 w 248287"/>
                <a:gd name="connsiteY85" fmla="*/ 357487 h 660625"/>
                <a:gd name="connsiteX86" fmla="*/ 159139 w 248287"/>
                <a:gd name="connsiteY86" fmla="*/ 301713 h 660625"/>
                <a:gd name="connsiteX87" fmla="*/ 155360 w 248287"/>
                <a:gd name="connsiteY87" fmla="*/ 302993 h 660625"/>
                <a:gd name="connsiteX88" fmla="*/ 136976 w 248287"/>
                <a:gd name="connsiteY88" fmla="*/ 315082 h 660625"/>
                <a:gd name="connsiteX89" fmla="*/ 116068 w 248287"/>
                <a:gd name="connsiteY89" fmla="*/ 326805 h 660625"/>
                <a:gd name="connsiteX90" fmla="*/ 98720 w 248287"/>
                <a:gd name="connsiteY90" fmla="*/ 327354 h 660625"/>
                <a:gd name="connsiteX91" fmla="*/ 88648 w 248287"/>
                <a:gd name="connsiteY91" fmla="*/ 319444 h 660625"/>
                <a:gd name="connsiteX92" fmla="*/ 116555 w 248287"/>
                <a:gd name="connsiteY92" fmla="*/ 424387 h 660625"/>
                <a:gd name="connsiteX93" fmla="*/ 154470 w 248287"/>
                <a:gd name="connsiteY93" fmla="*/ 567897 h 660625"/>
                <a:gd name="connsiteX94" fmla="*/ 185699 w 248287"/>
                <a:gd name="connsiteY94" fmla="*/ 643564 h 660625"/>
                <a:gd name="connsiteX95" fmla="*/ 210880 w 248287"/>
                <a:gd name="connsiteY95" fmla="*/ 649044 h 660625"/>
                <a:gd name="connsiteX96" fmla="*/ 210079 w 248287"/>
                <a:gd name="connsiteY96" fmla="*/ 649903 h 660625"/>
                <a:gd name="connsiteX97" fmla="*/ 208499 w 248287"/>
                <a:gd name="connsiteY97" fmla="*/ 657142 h 660625"/>
                <a:gd name="connsiteX98" fmla="*/ 214821 w 248287"/>
                <a:gd name="connsiteY98" fmla="*/ 658957 h 660625"/>
                <a:gd name="connsiteX99" fmla="*/ 214412 w 248287"/>
                <a:gd name="connsiteY99" fmla="*/ 659614 h 660625"/>
                <a:gd name="connsiteX100" fmla="*/ 148331 w 248287"/>
                <a:gd name="connsiteY100" fmla="*/ 586960 h 660625"/>
                <a:gd name="connsiteX101" fmla="*/ 99583 w 248287"/>
                <a:gd name="connsiteY101" fmla="*/ 403526 h 660625"/>
                <a:gd name="connsiteX102" fmla="*/ 6781 w 248287"/>
                <a:gd name="connsiteY102" fmla="*/ 55000 h 660625"/>
                <a:gd name="connsiteX103" fmla="*/ 6102 w 248287"/>
                <a:gd name="connsiteY103" fmla="*/ 45287 h 660625"/>
                <a:gd name="connsiteX104" fmla="*/ 466 w 248287"/>
                <a:gd name="connsiteY104" fmla="*/ 38595 h 660625"/>
                <a:gd name="connsiteX105" fmla="*/ 2880 w 248287"/>
                <a:gd name="connsiteY105" fmla="*/ 26740 h 660625"/>
                <a:gd name="connsiteX106" fmla="*/ 12449 w 248287"/>
                <a:gd name="connsiteY106" fmla="*/ 18528 h 660625"/>
                <a:gd name="connsiteX107" fmla="*/ 13823 w 248287"/>
                <a:gd name="connsiteY107" fmla="*/ 15931 h 660625"/>
                <a:gd name="connsiteX108" fmla="*/ 57696 w 248287"/>
                <a:gd name="connsiteY108" fmla="*/ 330 h 66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48287" h="660625">
                  <a:moveTo>
                    <a:pt x="234071" y="588010"/>
                  </a:moveTo>
                  <a:cubicBezTo>
                    <a:pt x="234795" y="587643"/>
                    <a:pt x="235156" y="589109"/>
                    <a:pt x="234433" y="589475"/>
                  </a:cubicBezTo>
                  <a:cubicBezTo>
                    <a:pt x="227199" y="594604"/>
                    <a:pt x="217071" y="596436"/>
                    <a:pt x="208390" y="596802"/>
                  </a:cubicBezTo>
                  <a:cubicBezTo>
                    <a:pt x="206943" y="596802"/>
                    <a:pt x="207305" y="594604"/>
                    <a:pt x="208390" y="594604"/>
                  </a:cubicBezTo>
                  <a:cubicBezTo>
                    <a:pt x="217433" y="594237"/>
                    <a:pt x="225390" y="590574"/>
                    <a:pt x="234071" y="588010"/>
                  </a:cubicBezTo>
                  <a:close/>
                  <a:moveTo>
                    <a:pt x="227073" y="578489"/>
                  </a:moveTo>
                  <a:cubicBezTo>
                    <a:pt x="227771" y="578118"/>
                    <a:pt x="228819" y="578489"/>
                    <a:pt x="228470" y="579600"/>
                  </a:cubicBezTo>
                  <a:cubicBezTo>
                    <a:pt x="227073" y="585897"/>
                    <a:pt x="219389" y="588861"/>
                    <a:pt x="213452" y="588490"/>
                  </a:cubicBezTo>
                  <a:cubicBezTo>
                    <a:pt x="211706" y="588120"/>
                    <a:pt x="211706" y="585156"/>
                    <a:pt x="213802" y="585527"/>
                  </a:cubicBezTo>
                  <a:cubicBezTo>
                    <a:pt x="219739" y="585897"/>
                    <a:pt x="222882" y="582563"/>
                    <a:pt x="227073" y="578489"/>
                  </a:cubicBezTo>
                  <a:close/>
                  <a:moveTo>
                    <a:pt x="155854" y="289358"/>
                  </a:moveTo>
                  <a:lnTo>
                    <a:pt x="139407" y="289634"/>
                  </a:lnTo>
                  <a:cubicBezTo>
                    <a:pt x="125618" y="288197"/>
                    <a:pt x="116910" y="289993"/>
                    <a:pt x="107475" y="300769"/>
                  </a:cubicBezTo>
                  <a:cubicBezTo>
                    <a:pt x="104210" y="304721"/>
                    <a:pt x="100763" y="310468"/>
                    <a:pt x="96499" y="314465"/>
                  </a:cubicBezTo>
                  <a:lnTo>
                    <a:pt x="96143" y="314536"/>
                  </a:lnTo>
                  <a:lnTo>
                    <a:pt x="116834" y="315998"/>
                  </a:lnTo>
                  <a:cubicBezTo>
                    <a:pt x="124900" y="312151"/>
                    <a:pt x="132290" y="305008"/>
                    <a:pt x="141302" y="298230"/>
                  </a:cubicBezTo>
                  <a:lnTo>
                    <a:pt x="157621" y="296003"/>
                  </a:lnTo>
                  <a:close/>
                  <a:moveTo>
                    <a:pt x="86956" y="30032"/>
                  </a:moveTo>
                  <a:lnTo>
                    <a:pt x="75789" y="38416"/>
                  </a:lnTo>
                  <a:cubicBezTo>
                    <a:pt x="65707" y="43712"/>
                    <a:pt x="53698" y="46854"/>
                    <a:pt x="46708" y="48290"/>
                  </a:cubicBezTo>
                  <a:cubicBezTo>
                    <a:pt x="40793" y="49368"/>
                    <a:pt x="30398" y="51163"/>
                    <a:pt x="20898" y="50579"/>
                  </a:cubicBezTo>
                  <a:lnTo>
                    <a:pt x="15422" y="49287"/>
                  </a:lnTo>
                  <a:lnTo>
                    <a:pt x="16483" y="55163"/>
                  </a:lnTo>
                  <a:lnTo>
                    <a:pt x="27373" y="56085"/>
                  </a:lnTo>
                  <a:cubicBezTo>
                    <a:pt x="32118" y="55704"/>
                    <a:pt x="36132" y="53418"/>
                    <a:pt x="40876" y="52656"/>
                  </a:cubicBezTo>
                  <a:cubicBezTo>
                    <a:pt x="41971" y="52656"/>
                    <a:pt x="43066" y="53799"/>
                    <a:pt x="41971" y="54942"/>
                  </a:cubicBezTo>
                  <a:cubicBezTo>
                    <a:pt x="38504" y="58371"/>
                    <a:pt x="33395" y="59800"/>
                    <a:pt x="28103" y="59942"/>
                  </a:cubicBezTo>
                  <a:lnTo>
                    <a:pt x="16981" y="57924"/>
                  </a:lnTo>
                  <a:lnTo>
                    <a:pt x="18640" y="67121"/>
                  </a:lnTo>
                  <a:lnTo>
                    <a:pt x="29350" y="65752"/>
                  </a:lnTo>
                  <a:cubicBezTo>
                    <a:pt x="30386" y="66546"/>
                    <a:pt x="30041" y="67737"/>
                    <a:pt x="29005" y="68134"/>
                  </a:cubicBezTo>
                  <a:lnTo>
                    <a:pt x="19437" y="70264"/>
                  </a:lnTo>
                  <a:lnTo>
                    <a:pt x="22504" y="78938"/>
                  </a:lnTo>
                  <a:lnTo>
                    <a:pt x="22504" y="78937"/>
                  </a:lnTo>
                  <a:cubicBezTo>
                    <a:pt x="27195" y="80348"/>
                    <a:pt x="31885" y="81054"/>
                    <a:pt x="36575" y="80348"/>
                  </a:cubicBezTo>
                  <a:cubicBezTo>
                    <a:pt x="41266" y="79996"/>
                    <a:pt x="44874" y="77879"/>
                    <a:pt x="48842" y="76821"/>
                  </a:cubicBezTo>
                  <a:cubicBezTo>
                    <a:pt x="50285" y="76468"/>
                    <a:pt x="51007" y="77879"/>
                    <a:pt x="50285" y="78584"/>
                  </a:cubicBezTo>
                  <a:cubicBezTo>
                    <a:pt x="46858" y="82112"/>
                    <a:pt x="41807" y="83700"/>
                    <a:pt x="36575" y="84052"/>
                  </a:cubicBezTo>
                  <a:lnTo>
                    <a:pt x="23716" y="82366"/>
                  </a:lnTo>
                  <a:lnTo>
                    <a:pt x="29934" y="99951"/>
                  </a:lnTo>
                  <a:lnTo>
                    <a:pt x="55899" y="97106"/>
                  </a:lnTo>
                  <a:cubicBezTo>
                    <a:pt x="56990" y="97106"/>
                    <a:pt x="57354" y="98630"/>
                    <a:pt x="56626" y="99011"/>
                  </a:cubicBezTo>
                  <a:lnTo>
                    <a:pt x="30577" y="101770"/>
                  </a:lnTo>
                  <a:lnTo>
                    <a:pt x="31336" y="103916"/>
                  </a:lnTo>
                  <a:lnTo>
                    <a:pt x="85849" y="308916"/>
                  </a:lnTo>
                  <a:lnTo>
                    <a:pt x="95819" y="300994"/>
                  </a:lnTo>
                  <a:cubicBezTo>
                    <a:pt x="99765" y="296100"/>
                    <a:pt x="103665" y="290532"/>
                    <a:pt x="105661" y="288916"/>
                  </a:cubicBezTo>
                  <a:cubicBezTo>
                    <a:pt x="110015" y="283886"/>
                    <a:pt x="115458" y="280653"/>
                    <a:pt x="121990" y="279216"/>
                  </a:cubicBezTo>
                  <a:cubicBezTo>
                    <a:pt x="127614" y="277959"/>
                    <a:pt x="135325" y="276881"/>
                    <a:pt x="142763" y="277106"/>
                  </a:cubicBezTo>
                  <a:lnTo>
                    <a:pt x="153442" y="280287"/>
                  </a:lnTo>
                  <a:lnTo>
                    <a:pt x="93445" y="54641"/>
                  </a:lnTo>
                  <a:close/>
                  <a:moveTo>
                    <a:pt x="68782" y="12534"/>
                  </a:moveTo>
                  <a:cubicBezTo>
                    <a:pt x="47425" y="11844"/>
                    <a:pt x="11399" y="25040"/>
                    <a:pt x="14088" y="35004"/>
                  </a:cubicBezTo>
                  <a:cubicBezTo>
                    <a:pt x="16776" y="45238"/>
                    <a:pt x="54550" y="38909"/>
                    <a:pt x="72814" y="27834"/>
                  </a:cubicBezTo>
                  <a:lnTo>
                    <a:pt x="80951" y="17627"/>
                  </a:lnTo>
                  <a:lnTo>
                    <a:pt x="78721" y="16617"/>
                  </a:lnTo>
                  <a:close/>
                  <a:moveTo>
                    <a:pt x="57696" y="330"/>
                  </a:moveTo>
                  <a:cubicBezTo>
                    <a:pt x="67265" y="-479"/>
                    <a:pt x="74397" y="217"/>
                    <a:pt x="79830" y="2179"/>
                  </a:cubicBezTo>
                  <a:lnTo>
                    <a:pt x="82297" y="4127"/>
                  </a:lnTo>
                  <a:lnTo>
                    <a:pt x="82577" y="4169"/>
                  </a:lnTo>
                  <a:lnTo>
                    <a:pt x="84346" y="5747"/>
                  </a:lnTo>
                  <a:lnTo>
                    <a:pt x="91775" y="11615"/>
                  </a:lnTo>
                  <a:lnTo>
                    <a:pt x="92097" y="12659"/>
                  </a:lnTo>
                  <a:lnTo>
                    <a:pt x="92592" y="13101"/>
                  </a:lnTo>
                  <a:lnTo>
                    <a:pt x="92404" y="13655"/>
                  </a:lnTo>
                  <a:lnTo>
                    <a:pt x="92896" y="15249"/>
                  </a:lnTo>
                  <a:lnTo>
                    <a:pt x="93309" y="15614"/>
                  </a:lnTo>
                  <a:lnTo>
                    <a:pt x="93148" y="16065"/>
                  </a:lnTo>
                  <a:lnTo>
                    <a:pt x="102833" y="47447"/>
                  </a:lnTo>
                  <a:cubicBezTo>
                    <a:pt x="135332" y="170096"/>
                    <a:pt x="168191" y="292386"/>
                    <a:pt x="200690" y="414676"/>
                  </a:cubicBezTo>
                  <a:cubicBezTo>
                    <a:pt x="214412" y="466829"/>
                    <a:pt x="228133" y="518622"/>
                    <a:pt x="242216" y="570775"/>
                  </a:cubicBezTo>
                  <a:cubicBezTo>
                    <a:pt x="251605" y="607102"/>
                    <a:pt x="254854" y="636235"/>
                    <a:pt x="215856" y="659255"/>
                  </a:cubicBezTo>
                  <a:lnTo>
                    <a:pt x="214821" y="658957"/>
                  </a:lnTo>
                  <a:lnTo>
                    <a:pt x="218248" y="653455"/>
                  </a:lnTo>
                  <a:cubicBezTo>
                    <a:pt x="217481" y="650802"/>
                    <a:pt x="214953" y="648464"/>
                    <a:pt x="211523" y="649184"/>
                  </a:cubicBezTo>
                  <a:lnTo>
                    <a:pt x="210880" y="649044"/>
                  </a:lnTo>
                  <a:lnTo>
                    <a:pt x="233087" y="625226"/>
                  </a:lnTo>
                  <a:lnTo>
                    <a:pt x="236022" y="609322"/>
                  </a:lnTo>
                  <a:lnTo>
                    <a:pt x="227776" y="614892"/>
                  </a:lnTo>
                  <a:cubicBezTo>
                    <a:pt x="221895" y="616396"/>
                    <a:pt x="215481" y="616302"/>
                    <a:pt x="209957" y="615174"/>
                  </a:cubicBezTo>
                  <a:cubicBezTo>
                    <a:pt x="208531" y="614798"/>
                    <a:pt x="208888" y="612542"/>
                    <a:pt x="210669" y="612542"/>
                  </a:cubicBezTo>
                  <a:lnTo>
                    <a:pt x="236805" y="605081"/>
                  </a:lnTo>
                  <a:lnTo>
                    <a:pt x="237218" y="602844"/>
                  </a:lnTo>
                  <a:cubicBezTo>
                    <a:pt x="237111" y="579338"/>
                    <a:pt x="226079" y="553151"/>
                    <a:pt x="220189" y="530491"/>
                  </a:cubicBezTo>
                  <a:cubicBezTo>
                    <a:pt x="204662" y="472943"/>
                    <a:pt x="189135" y="415395"/>
                    <a:pt x="173969" y="357487"/>
                  </a:cubicBezTo>
                  <a:lnTo>
                    <a:pt x="159139" y="301713"/>
                  </a:lnTo>
                  <a:lnTo>
                    <a:pt x="155360" y="302993"/>
                  </a:lnTo>
                  <a:cubicBezTo>
                    <a:pt x="148151" y="305557"/>
                    <a:pt x="142743" y="309953"/>
                    <a:pt x="136976" y="315082"/>
                  </a:cubicBezTo>
                  <a:cubicBezTo>
                    <a:pt x="130848" y="319844"/>
                    <a:pt x="123998" y="324607"/>
                    <a:pt x="116068" y="326805"/>
                  </a:cubicBezTo>
                  <a:cubicBezTo>
                    <a:pt x="110661" y="328453"/>
                    <a:pt x="104352" y="328820"/>
                    <a:pt x="98720" y="327354"/>
                  </a:cubicBezTo>
                  <a:lnTo>
                    <a:pt x="88648" y="319444"/>
                  </a:lnTo>
                  <a:lnTo>
                    <a:pt x="116555" y="424387"/>
                  </a:lnTo>
                  <a:cubicBezTo>
                    <a:pt x="129193" y="472224"/>
                    <a:pt x="141831" y="520061"/>
                    <a:pt x="154470" y="567897"/>
                  </a:cubicBezTo>
                  <a:cubicBezTo>
                    <a:pt x="160157" y="588669"/>
                    <a:pt x="165438" y="628255"/>
                    <a:pt x="185699" y="643564"/>
                  </a:cubicBezTo>
                  <a:lnTo>
                    <a:pt x="210880" y="649044"/>
                  </a:lnTo>
                  <a:lnTo>
                    <a:pt x="210079" y="649903"/>
                  </a:lnTo>
                  <a:cubicBezTo>
                    <a:pt x="207190" y="651522"/>
                    <a:pt x="207099" y="654759"/>
                    <a:pt x="208499" y="657142"/>
                  </a:cubicBezTo>
                  <a:lnTo>
                    <a:pt x="214821" y="658957"/>
                  </a:lnTo>
                  <a:lnTo>
                    <a:pt x="214412" y="659614"/>
                  </a:lnTo>
                  <a:cubicBezTo>
                    <a:pt x="168552" y="668247"/>
                    <a:pt x="156997" y="619690"/>
                    <a:pt x="148331" y="586960"/>
                  </a:cubicBezTo>
                  <a:cubicBezTo>
                    <a:pt x="132082" y="525456"/>
                    <a:pt x="115833" y="464311"/>
                    <a:pt x="99583" y="403526"/>
                  </a:cubicBezTo>
                  <a:cubicBezTo>
                    <a:pt x="68529" y="287350"/>
                    <a:pt x="37836" y="171175"/>
                    <a:pt x="6781" y="55000"/>
                  </a:cubicBezTo>
                  <a:lnTo>
                    <a:pt x="6102" y="45287"/>
                  </a:lnTo>
                  <a:lnTo>
                    <a:pt x="466" y="38595"/>
                  </a:lnTo>
                  <a:cubicBezTo>
                    <a:pt x="-699" y="34197"/>
                    <a:pt x="399" y="30247"/>
                    <a:pt x="2880" y="26740"/>
                  </a:cubicBezTo>
                  <a:lnTo>
                    <a:pt x="12449" y="18528"/>
                  </a:lnTo>
                  <a:lnTo>
                    <a:pt x="13823" y="15931"/>
                  </a:lnTo>
                  <a:cubicBezTo>
                    <a:pt x="22760" y="7074"/>
                    <a:pt x="37836" y="2128"/>
                    <a:pt x="57696" y="330"/>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9" name="Freeform 8">
              <a:extLst>
                <a:ext uri="{FF2B5EF4-FFF2-40B4-BE49-F238E27FC236}">
                  <a16:creationId xmlns:a16="http://schemas.microsoft.com/office/drawing/2014/main" id="{DE50A7DF-4B04-E14F-8CA9-B11027E7FBF9}"/>
                </a:ext>
              </a:extLst>
            </p:cNvPr>
            <p:cNvSpPr>
              <a:spLocks noChangeArrowheads="1"/>
            </p:cNvSpPr>
            <p:nvPr/>
          </p:nvSpPr>
          <p:spPr bwMode="auto">
            <a:xfrm rot="19452542">
              <a:off x="9323566" y="4529090"/>
              <a:ext cx="496865" cy="855709"/>
            </a:xfrm>
            <a:custGeom>
              <a:avLst/>
              <a:gdLst>
                <a:gd name="connsiteX0" fmla="*/ 334336 w 361501"/>
                <a:gd name="connsiteY0" fmla="*/ 532431 h 620828"/>
                <a:gd name="connsiteX1" fmla="*/ 335779 w 361501"/>
                <a:gd name="connsiteY1" fmla="*/ 532807 h 620828"/>
                <a:gd name="connsiteX2" fmla="*/ 322791 w 361501"/>
                <a:gd name="connsiteY2" fmla="*/ 545215 h 620828"/>
                <a:gd name="connsiteX3" fmla="*/ 322069 w 361501"/>
                <a:gd name="connsiteY3" fmla="*/ 542207 h 620828"/>
                <a:gd name="connsiteX4" fmla="*/ 334336 w 361501"/>
                <a:gd name="connsiteY4" fmla="*/ 532431 h 620828"/>
                <a:gd name="connsiteX5" fmla="*/ 142675 w 361501"/>
                <a:gd name="connsiteY5" fmla="*/ 305065 h 620828"/>
                <a:gd name="connsiteX6" fmla="*/ 142311 w 361501"/>
                <a:gd name="connsiteY6" fmla="*/ 305219 h 620828"/>
                <a:gd name="connsiteX7" fmla="*/ 142435 w 361501"/>
                <a:gd name="connsiteY7" fmla="*/ 305464 h 620828"/>
                <a:gd name="connsiteX8" fmla="*/ 203199 w 361501"/>
                <a:gd name="connsiteY8" fmla="*/ 264954 h 620828"/>
                <a:gd name="connsiteX9" fmla="*/ 189079 w 361501"/>
                <a:gd name="connsiteY9" fmla="*/ 267826 h 620828"/>
                <a:gd name="connsiteX10" fmla="*/ 160397 w 361501"/>
                <a:gd name="connsiteY10" fmla="*/ 285317 h 620828"/>
                <a:gd name="connsiteX11" fmla="*/ 152562 w 361501"/>
                <a:gd name="connsiteY11" fmla="*/ 300857 h 620828"/>
                <a:gd name="connsiteX12" fmla="*/ 172865 w 361501"/>
                <a:gd name="connsiteY12" fmla="*/ 297938 h 620828"/>
                <a:gd name="connsiteX13" fmla="*/ 193584 w 361501"/>
                <a:gd name="connsiteY13" fmla="*/ 275932 h 620828"/>
                <a:gd name="connsiteX14" fmla="*/ 204125 w 361501"/>
                <a:gd name="connsiteY14" fmla="*/ 267147 h 620828"/>
                <a:gd name="connsiteX15" fmla="*/ 204310 w 361501"/>
                <a:gd name="connsiteY15" fmla="*/ 267154 h 620828"/>
                <a:gd name="connsiteX16" fmla="*/ 36556 w 361501"/>
                <a:gd name="connsiteY16" fmla="*/ 72296 h 620828"/>
                <a:gd name="connsiteX17" fmla="*/ 36934 w 361501"/>
                <a:gd name="connsiteY17" fmla="*/ 73950 h 620828"/>
                <a:gd name="connsiteX18" fmla="*/ 25595 w 361501"/>
                <a:gd name="connsiteY18" fmla="*/ 77919 h 620828"/>
                <a:gd name="connsiteX19" fmla="*/ 23705 w 361501"/>
                <a:gd name="connsiteY19" fmla="*/ 75934 h 620828"/>
                <a:gd name="connsiteX20" fmla="*/ 36556 w 361501"/>
                <a:gd name="connsiteY20" fmla="*/ 72296 h 620828"/>
                <a:gd name="connsiteX21" fmla="*/ 83429 w 361501"/>
                <a:gd name="connsiteY21" fmla="*/ 26007 h 620828"/>
                <a:gd name="connsiteX22" fmla="*/ 74925 w 361501"/>
                <a:gd name="connsiteY22" fmla="*/ 35807 h 620828"/>
                <a:gd name="connsiteX23" fmla="*/ 48444 w 361501"/>
                <a:gd name="connsiteY23" fmla="*/ 51878 h 620828"/>
                <a:gd name="connsiteX24" fmla="*/ 23889 w 361501"/>
                <a:gd name="connsiteY24" fmla="*/ 59642 h 620828"/>
                <a:gd name="connsiteX25" fmla="*/ 14739 w 361501"/>
                <a:gd name="connsiteY25" fmla="*/ 59471 h 620828"/>
                <a:gd name="connsiteX26" fmla="*/ 15086 w 361501"/>
                <a:gd name="connsiteY26" fmla="*/ 60668 h 620828"/>
                <a:gd name="connsiteX27" fmla="*/ 17983 w 361501"/>
                <a:gd name="connsiteY27" fmla="*/ 65886 h 620828"/>
                <a:gd name="connsiteX28" fmla="*/ 31091 w 361501"/>
                <a:gd name="connsiteY28" fmla="*/ 64329 h 620828"/>
                <a:gd name="connsiteX29" fmla="*/ 43083 w 361501"/>
                <a:gd name="connsiteY29" fmla="*/ 58604 h 620828"/>
                <a:gd name="connsiteX30" fmla="*/ 44537 w 361501"/>
                <a:gd name="connsiteY30" fmla="*/ 60288 h 620828"/>
                <a:gd name="connsiteX31" fmla="*/ 32090 w 361501"/>
                <a:gd name="connsiteY31" fmla="*/ 67444 h 620828"/>
                <a:gd name="connsiteX32" fmla="*/ 19127 w 361501"/>
                <a:gd name="connsiteY32" fmla="*/ 67947 h 620828"/>
                <a:gd name="connsiteX33" fmla="*/ 29741 w 361501"/>
                <a:gd name="connsiteY33" fmla="*/ 87066 h 620828"/>
                <a:gd name="connsiteX34" fmla="*/ 30118 w 361501"/>
                <a:gd name="connsiteY34" fmla="*/ 87682 h 620828"/>
                <a:gd name="connsiteX35" fmla="*/ 30345 w 361501"/>
                <a:gd name="connsiteY35" fmla="*/ 85637 h 620828"/>
                <a:gd name="connsiteX36" fmla="*/ 44518 w 361501"/>
                <a:gd name="connsiteY36" fmla="*/ 84185 h 620828"/>
                <a:gd name="connsiteX37" fmla="*/ 55783 w 361501"/>
                <a:gd name="connsiteY37" fmla="*/ 78017 h 620828"/>
                <a:gd name="connsiteX38" fmla="*/ 57237 w 361501"/>
                <a:gd name="connsiteY38" fmla="*/ 79831 h 620828"/>
                <a:gd name="connsiteX39" fmla="*/ 45108 w 361501"/>
                <a:gd name="connsiteY39" fmla="*/ 87905 h 620828"/>
                <a:gd name="connsiteX40" fmla="*/ 30830 w 361501"/>
                <a:gd name="connsiteY40" fmla="*/ 88846 h 620828"/>
                <a:gd name="connsiteX41" fmla="*/ 40710 w 361501"/>
                <a:gd name="connsiteY41" fmla="*/ 104994 h 620828"/>
                <a:gd name="connsiteX42" fmla="*/ 65678 w 361501"/>
                <a:gd name="connsiteY42" fmla="*/ 97067 h 620828"/>
                <a:gd name="connsiteX43" fmla="*/ 67127 w 361501"/>
                <a:gd name="connsiteY43" fmla="*/ 98881 h 620828"/>
                <a:gd name="connsiteX44" fmla="*/ 41637 w 361501"/>
                <a:gd name="connsiteY44" fmla="*/ 106509 h 620828"/>
                <a:gd name="connsiteX45" fmla="*/ 43636 w 361501"/>
                <a:gd name="connsiteY45" fmla="*/ 109777 h 620828"/>
                <a:gd name="connsiteX46" fmla="*/ 139055 w 361501"/>
                <a:gd name="connsiteY46" fmla="*/ 298770 h 620828"/>
                <a:gd name="connsiteX47" fmla="*/ 140792 w 361501"/>
                <a:gd name="connsiteY47" fmla="*/ 297810 h 620828"/>
                <a:gd name="connsiteX48" fmla="*/ 155677 w 361501"/>
                <a:gd name="connsiteY48" fmla="*/ 273894 h 620828"/>
                <a:gd name="connsiteX49" fmla="*/ 170200 w 361501"/>
                <a:gd name="connsiteY49" fmla="*/ 261400 h 620828"/>
                <a:gd name="connsiteX50" fmla="*/ 189941 w 361501"/>
                <a:gd name="connsiteY50" fmla="*/ 255065 h 620828"/>
                <a:gd name="connsiteX51" fmla="*/ 198583 w 361501"/>
                <a:gd name="connsiteY51" fmla="*/ 255817 h 620828"/>
                <a:gd name="connsiteX52" fmla="*/ 94032 w 361501"/>
                <a:gd name="connsiteY52" fmla="*/ 48871 h 620828"/>
                <a:gd name="connsiteX53" fmla="*/ 86788 w 361501"/>
                <a:gd name="connsiteY53" fmla="*/ 31482 h 620828"/>
                <a:gd name="connsiteX54" fmla="*/ 61485 w 361501"/>
                <a:gd name="connsiteY54" fmla="*/ 12416 h 620828"/>
                <a:gd name="connsiteX55" fmla="*/ 39661 w 361501"/>
                <a:gd name="connsiteY55" fmla="*/ 20323 h 620828"/>
                <a:gd name="connsiteX56" fmla="*/ 14031 w 361501"/>
                <a:gd name="connsiteY56" fmla="*/ 45738 h 620828"/>
                <a:gd name="connsiteX57" fmla="*/ 69935 w 361501"/>
                <a:gd name="connsiteY57" fmla="*/ 26288 h 620828"/>
                <a:gd name="connsiteX58" fmla="*/ 75234 w 361501"/>
                <a:gd name="connsiteY58" fmla="*/ 15318 h 620828"/>
                <a:gd name="connsiteX59" fmla="*/ 80676 w 361501"/>
                <a:gd name="connsiteY59" fmla="*/ 6304 h 620828"/>
                <a:gd name="connsiteX60" fmla="*/ 86083 w 361501"/>
                <a:gd name="connsiteY60" fmla="*/ 7458 h 620828"/>
                <a:gd name="connsiteX61" fmla="*/ 85886 w 361501"/>
                <a:gd name="connsiteY61" fmla="*/ 9263 h 620828"/>
                <a:gd name="connsiteX62" fmla="*/ 80482 w 361501"/>
                <a:gd name="connsiteY62" fmla="*/ 6194 h 620828"/>
                <a:gd name="connsiteX63" fmla="*/ 80676 w 361501"/>
                <a:gd name="connsiteY63" fmla="*/ 6304 h 620828"/>
                <a:gd name="connsiteX64" fmla="*/ 80443 w 361501"/>
                <a:gd name="connsiteY64" fmla="*/ 6255 h 620828"/>
                <a:gd name="connsiteX65" fmla="*/ 69599 w 361501"/>
                <a:gd name="connsiteY65" fmla="*/ 285 h 620828"/>
                <a:gd name="connsiteX66" fmla="*/ 77074 w 361501"/>
                <a:gd name="connsiteY66" fmla="*/ 5536 h 620828"/>
                <a:gd name="connsiteX67" fmla="*/ 80443 w 361501"/>
                <a:gd name="connsiteY67" fmla="*/ 6255 h 620828"/>
                <a:gd name="connsiteX68" fmla="*/ 79728 w 361501"/>
                <a:gd name="connsiteY68" fmla="*/ 7401 h 620828"/>
                <a:gd name="connsiteX69" fmla="*/ 85636 w 361501"/>
                <a:gd name="connsiteY69" fmla="*/ 11551 h 620828"/>
                <a:gd name="connsiteX70" fmla="*/ 85886 w 361501"/>
                <a:gd name="connsiteY70" fmla="*/ 9263 h 620828"/>
                <a:gd name="connsiteX71" fmla="*/ 87158 w 361501"/>
                <a:gd name="connsiteY71" fmla="*/ 9986 h 620828"/>
                <a:gd name="connsiteX72" fmla="*/ 86848 w 361501"/>
                <a:gd name="connsiteY72" fmla="*/ 12402 h 620828"/>
                <a:gd name="connsiteX73" fmla="*/ 88177 w 361501"/>
                <a:gd name="connsiteY73" fmla="*/ 13336 h 620828"/>
                <a:gd name="connsiteX74" fmla="*/ 101592 w 361501"/>
                <a:gd name="connsiteY74" fmla="*/ 40221 h 620828"/>
                <a:gd name="connsiteX75" fmla="*/ 216592 w 361501"/>
                <a:gd name="connsiteY75" fmla="*/ 267591 h 620828"/>
                <a:gd name="connsiteX76" fmla="*/ 216848 w 361501"/>
                <a:gd name="connsiteY76" fmla="*/ 267600 h 620828"/>
                <a:gd name="connsiteX77" fmla="*/ 216848 w 361501"/>
                <a:gd name="connsiteY77" fmla="*/ 268097 h 620828"/>
                <a:gd name="connsiteX78" fmla="*/ 273299 w 361501"/>
                <a:gd name="connsiteY78" fmla="*/ 379710 h 620828"/>
                <a:gd name="connsiteX79" fmla="*/ 346014 w 361501"/>
                <a:gd name="connsiteY79" fmla="*/ 523867 h 620828"/>
                <a:gd name="connsiteX80" fmla="*/ 339175 w 361501"/>
                <a:gd name="connsiteY80" fmla="*/ 616127 h 620828"/>
                <a:gd name="connsiteX81" fmla="*/ 338048 w 361501"/>
                <a:gd name="connsiteY81" fmla="*/ 616034 h 620828"/>
                <a:gd name="connsiteX82" fmla="*/ 340390 w 361501"/>
                <a:gd name="connsiteY82" fmla="*/ 609955 h 620828"/>
                <a:gd name="connsiteX83" fmla="*/ 333055 w 361501"/>
                <a:gd name="connsiteY83" fmla="*/ 607117 h 620828"/>
                <a:gd name="connsiteX84" fmla="*/ 332051 w 361501"/>
                <a:gd name="connsiteY84" fmla="*/ 607115 h 620828"/>
                <a:gd name="connsiteX85" fmla="*/ 349040 w 361501"/>
                <a:gd name="connsiteY85" fmla="*/ 578967 h 620828"/>
                <a:gd name="connsiteX86" fmla="*/ 348520 w 361501"/>
                <a:gd name="connsiteY86" fmla="*/ 561161 h 620828"/>
                <a:gd name="connsiteX87" fmla="*/ 342226 w 361501"/>
                <a:gd name="connsiteY87" fmla="*/ 567313 h 620828"/>
                <a:gd name="connsiteX88" fmla="*/ 325204 w 361501"/>
                <a:gd name="connsiteY88" fmla="*/ 571011 h 620828"/>
                <a:gd name="connsiteX89" fmla="*/ 325204 w 361501"/>
                <a:gd name="connsiteY89" fmla="*/ 568516 h 620828"/>
                <a:gd name="connsiteX90" fmla="*/ 348388 w 361501"/>
                <a:gd name="connsiteY90" fmla="*/ 556657 h 620828"/>
                <a:gd name="connsiteX91" fmla="*/ 348374 w 361501"/>
                <a:gd name="connsiteY91" fmla="*/ 556189 h 620828"/>
                <a:gd name="connsiteX92" fmla="*/ 342712 w 361501"/>
                <a:gd name="connsiteY92" fmla="*/ 542261 h 620828"/>
                <a:gd name="connsiteX93" fmla="*/ 320136 w 361501"/>
                <a:gd name="connsiteY93" fmla="*/ 553207 h 620828"/>
                <a:gd name="connsiteX94" fmla="*/ 319771 w 361501"/>
                <a:gd name="connsiteY94" fmla="*/ 551465 h 620828"/>
                <a:gd name="connsiteX95" fmla="*/ 342059 w 361501"/>
                <a:gd name="connsiteY95" fmla="*/ 540653 h 620828"/>
                <a:gd name="connsiteX96" fmla="*/ 334375 w 361501"/>
                <a:gd name="connsiteY96" fmla="*/ 521750 h 620828"/>
                <a:gd name="connsiteX97" fmla="*/ 316136 w 361501"/>
                <a:gd name="connsiteY97" fmla="*/ 488909 h 620828"/>
                <a:gd name="connsiteX98" fmla="*/ 235502 w 361501"/>
                <a:gd name="connsiteY98" fmla="*/ 328895 h 620828"/>
                <a:gd name="connsiteX99" fmla="*/ 209170 w 361501"/>
                <a:gd name="connsiteY99" fmla="*/ 276773 h 620828"/>
                <a:gd name="connsiteX100" fmla="*/ 208124 w 361501"/>
                <a:gd name="connsiteY100" fmla="*/ 277381 h 620828"/>
                <a:gd name="connsiteX101" fmla="*/ 192493 w 361501"/>
                <a:gd name="connsiteY101" fmla="*/ 292595 h 620828"/>
                <a:gd name="connsiteX102" fmla="*/ 174319 w 361501"/>
                <a:gd name="connsiteY102" fmla="*/ 308896 h 620828"/>
                <a:gd name="connsiteX103" fmla="*/ 157234 w 361501"/>
                <a:gd name="connsiteY103" fmla="*/ 312836 h 620828"/>
                <a:gd name="connsiteX104" fmla="*/ 142584 w 361501"/>
                <a:gd name="connsiteY104" fmla="*/ 305758 h 620828"/>
                <a:gd name="connsiteX105" fmla="*/ 193385 w 361501"/>
                <a:gd name="connsiteY105" fmla="*/ 406379 h 620828"/>
                <a:gd name="connsiteX106" fmla="*/ 260340 w 361501"/>
                <a:gd name="connsiteY106" fmla="*/ 539003 h 620828"/>
                <a:gd name="connsiteX107" fmla="*/ 306507 w 361501"/>
                <a:gd name="connsiteY107" fmla="*/ 607066 h 620828"/>
                <a:gd name="connsiteX108" fmla="*/ 332051 w 361501"/>
                <a:gd name="connsiteY108" fmla="*/ 607115 h 620828"/>
                <a:gd name="connsiteX109" fmla="*/ 331615 w 361501"/>
                <a:gd name="connsiteY109" fmla="*/ 607838 h 620828"/>
                <a:gd name="connsiteX110" fmla="*/ 331480 w 361501"/>
                <a:gd name="connsiteY110" fmla="*/ 615496 h 620828"/>
                <a:gd name="connsiteX111" fmla="*/ 338048 w 361501"/>
                <a:gd name="connsiteY111" fmla="*/ 616034 h 620828"/>
                <a:gd name="connsiteX112" fmla="*/ 337735 w 361501"/>
                <a:gd name="connsiteY112" fmla="*/ 616848 h 620828"/>
                <a:gd name="connsiteX113" fmla="*/ 258181 w 361501"/>
                <a:gd name="connsiteY113" fmla="*/ 559185 h 620828"/>
                <a:gd name="connsiteX114" fmla="*/ 172507 w 361501"/>
                <a:gd name="connsiteY114" fmla="*/ 389441 h 620828"/>
                <a:gd name="connsiteX115" fmla="*/ 9439 w 361501"/>
                <a:gd name="connsiteY115" fmla="*/ 67251 h 620828"/>
                <a:gd name="connsiteX116" fmla="*/ 6275 w 361501"/>
                <a:gd name="connsiteY116" fmla="*/ 55984 h 620828"/>
                <a:gd name="connsiteX117" fmla="*/ 1485 w 361501"/>
                <a:gd name="connsiteY117" fmla="*/ 52239 h 620828"/>
                <a:gd name="connsiteX118" fmla="*/ 1305 w 361501"/>
                <a:gd name="connsiteY118" fmla="*/ 39893 h 620828"/>
                <a:gd name="connsiteX119" fmla="*/ 6896 w 361501"/>
                <a:gd name="connsiteY119" fmla="*/ 32328 h 620828"/>
                <a:gd name="connsiteX120" fmla="*/ 8269 w 361501"/>
                <a:gd name="connsiteY120" fmla="*/ 27472 h 620828"/>
                <a:gd name="connsiteX121" fmla="*/ 47596 w 361501"/>
                <a:gd name="connsiteY121" fmla="*/ 3101 h 620828"/>
                <a:gd name="connsiteX122" fmla="*/ 69599 w 361501"/>
                <a:gd name="connsiteY122" fmla="*/ 285 h 620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61501" h="620828">
                  <a:moveTo>
                    <a:pt x="334336" y="532431"/>
                  </a:moveTo>
                  <a:cubicBezTo>
                    <a:pt x="334697" y="531679"/>
                    <a:pt x="335779" y="532055"/>
                    <a:pt x="335779" y="532807"/>
                  </a:cubicBezTo>
                  <a:cubicBezTo>
                    <a:pt x="335779" y="539951"/>
                    <a:pt x="328563" y="544463"/>
                    <a:pt x="322791" y="545215"/>
                  </a:cubicBezTo>
                  <a:cubicBezTo>
                    <a:pt x="320987" y="545591"/>
                    <a:pt x="320265" y="542207"/>
                    <a:pt x="322069" y="542207"/>
                  </a:cubicBezTo>
                  <a:cubicBezTo>
                    <a:pt x="328203" y="541455"/>
                    <a:pt x="330728" y="537319"/>
                    <a:pt x="334336" y="532431"/>
                  </a:cubicBezTo>
                  <a:close/>
                  <a:moveTo>
                    <a:pt x="142675" y="305065"/>
                  </a:moveTo>
                  <a:lnTo>
                    <a:pt x="142311" y="305219"/>
                  </a:lnTo>
                  <a:lnTo>
                    <a:pt x="142435" y="305464"/>
                  </a:lnTo>
                  <a:close/>
                  <a:moveTo>
                    <a:pt x="203199" y="264954"/>
                  </a:moveTo>
                  <a:lnTo>
                    <a:pt x="189079" y="267826"/>
                  </a:lnTo>
                  <a:cubicBezTo>
                    <a:pt x="175283" y="269254"/>
                    <a:pt x="167658" y="272823"/>
                    <a:pt x="160397" y="285317"/>
                  </a:cubicBezTo>
                  <a:lnTo>
                    <a:pt x="152562" y="300857"/>
                  </a:lnTo>
                  <a:lnTo>
                    <a:pt x="172865" y="297938"/>
                  </a:lnTo>
                  <a:cubicBezTo>
                    <a:pt x="180044" y="292595"/>
                    <a:pt x="185951" y="284264"/>
                    <a:pt x="193584" y="275932"/>
                  </a:cubicBezTo>
                  <a:cubicBezTo>
                    <a:pt x="196492" y="272672"/>
                    <a:pt x="200127" y="269140"/>
                    <a:pt x="204125" y="267147"/>
                  </a:cubicBezTo>
                  <a:lnTo>
                    <a:pt x="204310" y="267154"/>
                  </a:lnTo>
                  <a:close/>
                  <a:moveTo>
                    <a:pt x="36556" y="72296"/>
                  </a:moveTo>
                  <a:cubicBezTo>
                    <a:pt x="37312" y="72296"/>
                    <a:pt x="37312" y="73619"/>
                    <a:pt x="36934" y="73950"/>
                  </a:cubicBezTo>
                  <a:cubicBezTo>
                    <a:pt x="33154" y="75604"/>
                    <a:pt x="28996" y="75934"/>
                    <a:pt x="25595" y="77919"/>
                  </a:cubicBezTo>
                  <a:cubicBezTo>
                    <a:pt x="24083" y="78911"/>
                    <a:pt x="21815" y="77257"/>
                    <a:pt x="23705" y="75934"/>
                  </a:cubicBezTo>
                  <a:cubicBezTo>
                    <a:pt x="27107" y="73950"/>
                    <a:pt x="32020" y="71304"/>
                    <a:pt x="36556" y="72296"/>
                  </a:cubicBezTo>
                  <a:close/>
                  <a:moveTo>
                    <a:pt x="83429" y="26007"/>
                  </a:moveTo>
                  <a:lnTo>
                    <a:pt x="74925" y="35807"/>
                  </a:lnTo>
                  <a:cubicBezTo>
                    <a:pt x="66188" y="43120"/>
                    <a:pt x="55075" y="48808"/>
                    <a:pt x="48444" y="51878"/>
                  </a:cubicBezTo>
                  <a:cubicBezTo>
                    <a:pt x="43067" y="54225"/>
                    <a:pt x="33298" y="58198"/>
                    <a:pt x="23889" y="59642"/>
                  </a:cubicBezTo>
                  <a:lnTo>
                    <a:pt x="14739" y="59471"/>
                  </a:lnTo>
                  <a:lnTo>
                    <a:pt x="15086" y="60668"/>
                  </a:lnTo>
                  <a:lnTo>
                    <a:pt x="17983" y="65886"/>
                  </a:lnTo>
                  <a:lnTo>
                    <a:pt x="31091" y="64329"/>
                  </a:lnTo>
                  <a:cubicBezTo>
                    <a:pt x="35452" y="63318"/>
                    <a:pt x="38722" y="60288"/>
                    <a:pt x="43083" y="58604"/>
                  </a:cubicBezTo>
                  <a:cubicBezTo>
                    <a:pt x="44173" y="58604"/>
                    <a:pt x="45263" y="59277"/>
                    <a:pt x="44537" y="60288"/>
                  </a:cubicBezTo>
                  <a:cubicBezTo>
                    <a:pt x="41993" y="63992"/>
                    <a:pt x="37269" y="66265"/>
                    <a:pt x="32090" y="67444"/>
                  </a:cubicBezTo>
                  <a:lnTo>
                    <a:pt x="19127" y="67947"/>
                  </a:lnTo>
                  <a:lnTo>
                    <a:pt x="29741" y="87066"/>
                  </a:lnTo>
                  <a:lnTo>
                    <a:pt x="30118" y="87682"/>
                  </a:lnTo>
                  <a:lnTo>
                    <a:pt x="30345" y="85637"/>
                  </a:lnTo>
                  <a:cubicBezTo>
                    <a:pt x="35069" y="86362"/>
                    <a:pt x="39794" y="86000"/>
                    <a:pt x="44518" y="84185"/>
                  </a:cubicBezTo>
                  <a:cubicBezTo>
                    <a:pt x="48879" y="82734"/>
                    <a:pt x="52149" y="79831"/>
                    <a:pt x="55783" y="78017"/>
                  </a:cubicBezTo>
                  <a:cubicBezTo>
                    <a:pt x="56873" y="77654"/>
                    <a:pt x="57963" y="78742"/>
                    <a:pt x="57237" y="79831"/>
                  </a:cubicBezTo>
                  <a:cubicBezTo>
                    <a:pt x="54693" y="84004"/>
                    <a:pt x="50150" y="86544"/>
                    <a:pt x="45108" y="87905"/>
                  </a:cubicBezTo>
                  <a:lnTo>
                    <a:pt x="30830" y="88846"/>
                  </a:lnTo>
                  <a:lnTo>
                    <a:pt x="40710" y="104994"/>
                  </a:lnTo>
                  <a:lnTo>
                    <a:pt x="65678" y="97067"/>
                  </a:lnTo>
                  <a:cubicBezTo>
                    <a:pt x="66765" y="96704"/>
                    <a:pt x="67490" y="97792"/>
                    <a:pt x="67127" y="98881"/>
                  </a:cubicBezTo>
                  <a:lnTo>
                    <a:pt x="41637" y="106509"/>
                  </a:lnTo>
                  <a:lnTo>
                    <a:pt x="43636" y="109777"/>
                  </a:lnTo>
                  <a:lnTo>
                    <a:pt x="139055" y="298770"/>
                  </a:lnTo>
                  <a:lnTo>
                    <a:pt x="140792" y="297810"/>
                  </a:lnTo>
                  <a:cubicBezTo>
                    <a:pt x="145149" y="298881"/>
                    <a:pt x="152773" y="277821"/>
                    <a:pt x="155677" y="273894"/>
                  </a:cubicBezTo>
                  <a:cubicBezTo>
                    <a:pt x="159671" y="268540"/>
                    <a:pt x="164028" y="264256"/>
                    <a:pt x="170200" y="261400"/>
                  </a:cubicBezTo>
                  <a:cubicBezTo>
                    <a:pt x="175464" y="259080"/>
                    <a:pt x="182726" y="256403"/>
                    <a:pt x="189941" y="255065"/>
                  </a:cubicBezTo>
                  <a:lnTo>
                    <a:pt x="198583" y="255817"/>
                  </a:lnTo>
                  <a:lnTo>
                    <a:pt x="94032" y="48871"/>
                  </a:lnTo>
                  <a:cubicBezTo>
                    <a:pt x="92053" y="44906"/>
                    <a:pt x="89623" y="38059"/>
                    <a:pt x="86788" y="31482"/>
                  </a:cubicBezTo>
                  <a:close/>
                  <a:moveTo>
                    <a:pt x="61485" y="12416"/>
                  </a:moveTo>
                  <a:lnTo>
                    <a:pt x="39661" y="20323"/>
                  </a:lnTo>
                  <a:cubicBezTo>
                    <a:pt x="24158" y="28223"/>
                    <a:pt x="10805" y="39419"/>
                    <a:pt x="14031" y="45738"/>
                  </a:cubicBezTo>
                  <a:cubicBezTo>
                    <a:pt x="18601" y="54947"/>
                    <a:pt x="54426" y="40999"/>
                    <a:pt x="69935" y="26288"/>
                  </a:cubicBezTo>
                  <a:lnTo>
                    <a:pt x="75234" y="15318"/>
                  </a:lnTo>
                  <a:close/>
                  <a:moveTo>
                    <a:pt x="80676" y="6304"/>
                  </a:moveTo>
                  <a:lnTo>
                    <a:pt x="86083" y="7458"/>
                  </a:lnTo>
                  <a:lnTo>
                    <a:pt x="85886" y="9263"/>
                  </a:lnTo>
                  <a:close/>
                  <a:moveTo>
                    <a:pt x="80482" y="6194"/>
                  </a:moveTo>
                  <a:lnTo>
                    <a:pt x="80676" y="6304"/>
                  </a:lnTo>
                  <a:lnTo>
                    <a:pt x="80443" y="6255"/>
                  </a:lnTo>
                  <a:close/>
                  <a:moveTo>
                    <a:pt x="69599" y="285"/>
                  </a:moveTo>
                  <a:lnTo>
                    <a:pt x="77074" y="5536"/>
                  </a:lnTo>
                  <a:lnTo>
                    <a:pt x="80443" y="6255"/>
                  </a:lnTo>
                  <a:lnTo>
                    <a:pt x="79728" y="7401"/>
                  </a:lnTo>
                  <a:lnTo>
                    <a:pt x="85636" y="11551"/>
                  </a:lnTo>
                  <a:lnTo>
                    <a:pt x="85886" y="9263"/>
                  </a:lnTo>
                  <a:lnTo>
                    <a:pt x="87158" y="9986"/>
                  </a:lnTo>
                  <a:lnTo>
                    <a:pt x="86848" y="12402"/>
                  </a:lnTo>
                  <a:lnTo>
                    <a:pt x="88177" y="13336"/>
                  </a:lnTo>
                  <a:cubicBezTo>
                    <a:pt x="92750" y="20422"/>
                    <a:pt x="96462" y="29815"/>
                    <a:pt x="101592" y="40221"/>
                  </a:cubicBezTo>
                  <a:lnTo>
                    <a:pt x="216592" y="267591"/>
                  </a:lnTo>
                  <a:lnTo>
                    <a:pt x="216848" y="267600"/>
                  </a:lnTo>
                  <a:lnTo>
                    <a:pt x="216848" y="268097"/>
                  </a:lnTo>
                  <a:lnTo>
                    <a:pt x="273299" y="379710"/>
                  </a:lnTo>
                  <a:cubicBezTo>
                    <a:pt x="297778" y="427642"/>
                    <a:pt x="321896" y="475574"/>
                    <a:pt x="346014" y="523867"/>
                  </a:cubicBezTo>
                  <a:cubicBezTo>
                    <a:pt x="363293" y="557743"/>
                    <a:pt x="372292" y="585854"/>
                    <a:pt x="339175" y="616127"/>
                  </a:cubicBezTo>
                  <a:lnTo>
                    <a:pt x="338048" y="616034"/>
                  </a:lnTo>
                  <a:lnTo>
                    <a:pt x="340390" y="609955"/>
                  </a:lnTo>
                  <a:cubicBezTo>
                    <a:pt x="339175" y="607477"/>
                    <a:pt x="336295" y="605675"/>
                    <a:pt x="333055" y="607117"/>
                  </a:cubicBezTo>
                  <a:lnTo>
                    <a:pt x="332051" y="607115"/>
                  </a:lnTo>
                  <a:lnTo>
                    <a:pt x="349040" y="578967"/>
                  </a:lnTo>
                  <a:lnTo>
                    <a:pt x="348520" y="561161"/>
                  </a:lnTo>
                  <a:lnTo>
                    <a:pt x="342226" y="567313"/>
                  </a:lnTo>
                  <a:cubicBezTo>
                    <a:pt x="336846" y="569852"/>
                    <a:pt x="330672" y="571011"/>
                    <a:pt x="325204" y="571011"/>
                  </a:cubicBezTo>
                  <a:cubicBezTo>
                    <a:pt x="323440" y="571011"/>
                    <a:pt x="323440" y="568872"/>
                    <a:pt x="325204" y="568516"/>
                  </a:cubicBezTo>
                  <a:lnTo>
                    <a:pt x="348388" y="556657"/>
                  </a:lnTo>
                  <a:lnTo>
                    <a:pt x="348374" y="556189"/>
                  </a:lnTo>
                  <a:lnTo>
                    <a:pt x="342712" y="542261"/>
                  </a:lnTo>
                  <a:lnTo>
                    <a:pt x="320136" y="553207"/>
                  </a:lnTo>
                  <a:cubicBezTo>
                    <a:pt x="318677" y="553556"/>
                    <a:pt x="318677" y="551813"/>
                    <a:pt x="319771" y="551465"/>
                  </a:cubicBezTo>
                  <a:lnTo>
                    <a:pt x="342059" y="540653"/>
                  </a:lnTo>
                  <a:lnTo>
                    <a:pt x="334375" y="521750"/>
                  </a:lnTo>
                  <a:cubicBezTo>
                    <a:pt x="328292" y="510416"/>
                    <a:pt x="321502" y="499349"/>
                    <a:pt x="316136" y="488909"/>
                  </a:cubicBezTo>
                  <a:cubicBezTo>
                    <a:pt x="289498" y="435571"/>
                    <a:pt x="262500" y="382233"/>
                    <a:pt x="235502" y="328895"/>
                  </a:cubicBezTo>
                  <a:lnTo>
                    <a:pt x="209170" y="276773"/>
                  </a:lnTo>
                  <a:lnTo>
                    <a:pt x="208124" y="277381"/>
                  </a:lnTo>
                  <a:cubicBezTo>
                    <a:pt x="201581" y="281728"/>
                    <a:pt x="197219" y="286799"/>
                    <a:pt x="192493" y="292595"/>
                  </a:cubicBezTo>
                  <a:cubicBezTo>
                    <a:pt x="187405" y="299116"/>
                    <a:pt x="181589" y="304912"/>
                    <a:pt x="174319" y="308896"/>
                  </a:cubicBezTo>
                  <a:cubicBezTo>
                    <a:pt x="169230" y="311432"/>
                    <a:pt x="163050" y="313062"/>
                    <a:pt x="157234" y="312836"/>
                  </a:cubicBezTo>
                  <a:lnTo>
                    <a:pt x="142584" y="305758"/>
                  </a:lnTo>
                  <a:lnTo>
                    <a:pt x="193385" y="406379"/>
                  </a:lnTo>
                  <a:cubicBezTo>
                    <a:pt x="215704" y="450707"/>
                    <a:pt x="238022" y="495035"/>
                    <a:pt x="260340" y="539003"/>
                  </a:cubicBezTo>
                  <a:cubicBezTo>
                    <a:pt x="270060" y="558194"/>
                    <a:pt x="283424" y="596238"/>
                    <a:pt x="306507" y="607066"/>
                  </a:cubicBezTo>
                  <a:lnTo>
                    <a:pt x="332051" y="607115"/>
                  </a:lnTo>
                  <a:lnTo>
                    <a:pt x="331615" y="607838"/>
                  </a:lnTo>
                  <a:cubicBezTo>
                    <a:pt x="329095" y="610180"/>
                    <a:pt x="329635" y="613424"/>
                    <a:pt x="331480" y="615496"/>
                  </a:cubicBezTo>
                  <a:lnTo>
                    <a:pt x="338048" y="616034"/>
                  </a:lnTo>
                  <a:lnTo>
                    <a:pt x="337735" y="616848"/>
                  </a:lnTo>
                  <a:cubicBezTo>
                    <a:pt x="294898" y="634507"/>
                    <a:pt x="273299" y="589458"/>
                    <a:pt x="258181" y="559185"/>
                  </a:cubicBezTo>
                  <a:cubicBezTo>
                    <a:pt x="229743" y="502604"/>
                    <a:pt x="200945" y="446022"/>
                    <a:pt x="172507" y="389441"/>
                  </a:cubicBezTo>
                  <a:cubicBezTo>
                    <a:pt x="118151" y="282044"/>
                    <a:pt x="63795" y="174287"/>
                    <a:pt x="9439" y="67251"/>
                  </a:cubicBezTo>
                  <a:lnTo>
                    <a:pt x="6275" y="55984"/>
                  </a:lnTo>
                  <a:lnTo>
                    <a:pt x="1485" y="52239"/>
                  </a:lnTo>
                  <a:cubicBezTo>
                    <a:pt x="-577" y="48086"/>
                    <a:pt x="-353" y="43910"/>
                    <a:pt x="1305" y="39893"/>
                  </a:cubicBezTo>
                  <a:lnTo>
                    <a:pt x="6896" y="32328"/>
                  </a:lnTo>
                  <a:lnTo>
                    <a:pt x="8269" y="27472"/>
                  </a:lnTo>
                  <a:cubicBezTo>
                    <a:pt x="15108" y="16976"/>
                    <a:pt x="28697" y="9048"/>
                    <a:pt x="47596" y="3101"/>
                  </a:cubicBezTo>
                  <a:cubicBezTo>
                    <a:pt x="56775" y="308"/>
                    <a:pt x="63885" y="-503"/>
                    <a:pt x="69599" y="285"/>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0" name="Freeform 9">
              <a:extLst>
                <a:ext uri="{FF2B5EF4-FFF2-40B4-BE49-F238E27FC236}">
                  <a16:creationId xmlns:a16="http://schemas.microsoft.com/office/drawing/2014/main" id="{FEB86198-9B52-344E-876F-FE80ACB8FE13}"/>
                </a:ext>
              </a:extLst>
            </p:cNvPr>
            <p:cNvSpPr>
              <a:spLocks noChangeArrowheads="1"/>
            </p:cNvSpPr>
            <p:nvPr/>
          </p:nvSpPr>
          <p:spPr bwMode="auto">
            <a:xfrm rot="2145366">
              <a:off x="8404443" y="3690844"/>
              <a:ext cx="3365353" cy="4588125"/>
            </a:xfrm>
            <a:custGeom>
              <a:avLst/>
              <a:gdLst>
                <a:gd name="connsiteX0" fmla="*/ 344967 w 1944335"/>
                <a:gd name="connsiteY0" fmla="*/ 2623883 h 2651371"/>
                <a:gd name="connsiteX1" fmla="*/ 345015 w 1944335"/>
                <a:gd name="connsiteY1" fmla="*/ 2623911 h 2651371"/>
                <a:gd name="connsiteX2" fmla="*/ 344978 w 1944335"/>
                <a:gd name="connsiteY2" fmla="*/ 2623919 h 2651371"/>
                <a:gd name="connsiteX3" fmla="*/ 343676 w 1944335"/>
                <a:gd name="connsiteY3" fmla="*/ 2619573 h 2651371"/>
                <a:gd name="connsiteX4" fmla="*/ 344967 w 1944335"/>
                <a:gd name="connsiteY4" fmla="*/ 2623883 h 2651371"/>
                <a:gd name="connsiteX5" fmla="*/ 344797 w 1944335"/>
                <a:gd name="connsiteY5" fmla="*/ 2623783 h 2651371"/>
                <a:gd name="connsiteX6" fmla="*/ 375247 w 1944335"/>
                <a:gd name="connsiteY6" fmla="*/ 2571971 h 2651371"/>
                <a:gd name="connsiteX7" fmla="*/ 374890 w 1944335"/>
                <a:gd name="connsiteY7" fmla="*/ 2572726 h 2651371"/>
                <a:gd name="connsiteX8" fmla="*/ 375922 w 1944335"/>
                <a:gd name="connsiteY8" fmla="*/ 2572582 h 2651371"/>
                <a:gd name="connsiteX9" fmla="*/ 427403 w 1944335"/>
                <a:gd name="connsiteY9" fmla="*/ 2444992 h 2651371"/>
                <a:gd name="connsiteX10" fmla="*/ 426098 w 1944335"/>
                <a:gd name="connsiteY10" fmla="*/ 2449122 h 2651371"/>
                <a:gd name="connsiteX11" fmla="*/ 429404 w 1944335"/>
                <a:gd name="connsiteY11" fmla="*/ 2450883 h 2651371"/>
                <a:gd name="connsiteX12" fmla="*/ 443720 w 1944335"/>
                <a:gd name="connsiteY12" fmla="*/ 2390129 h 2651371"/>
                <a:gd name="connsiteX13" fmla="*/ 443666 w 1944335"/>
                <a:gd name="connsiteY13" fmla="*/ 2390468 h 2651371"/>
                <a:gd name="connsiteX14" fmla="*/ 443940 w 1944335"/>
                <a:gd name="connsiteY14" fmla="*/ 2390612 h 2651371"/>
                <a:gd name="connsiteX15" fmla="*/ 104937 w 1944335"/>
                <a:gd name="connsiteY15" fmla="*/ 2371484 h 2651371"/>
                <a:gd name="connsiteX16" fmla="*/ 88663 w 1944335"/>
                <a:gd name="connsiteY16" fmla="*/ 2389382 h 2651371"/>
                <a:gd name="connsiteX17" fmla="*/ 90683 w 1944335"/>
                <a:gd name="connsiteY17" fmla="*/ 2391575 h 2651371"/>
                <a:gd name="connsiteX18" fmla="*/ 140268 w 1944335"/>
                <a:gd name="connsiteY18" fmla="*/ 2419906 h 2651371"/>
                <a:gd name="connsiteX19" fmla="*/ 254568 w 1944335"/>
                <a:gd name="connsiteY19" fmla="*/ 2493658 h 2651371"/>
                <a:gd name="connsiteX20" fmla="*/ 349099 w 1944335"/>
                <a:gd name="connsiteY20" fmla="*/ 2554818 h 2651371"/>
                <a:gd name="connsiteX21" fmla="*/ 361500 w 1944335"/>
                <a:gd name="connsiteY21" fmla="*/ 2564217 h 2651371"/>
                <a:gd name="connsiteX22" fmla="*/ 368161 w 1944335"/>
                <a:gd name="connsiteY22" fmla="*/ 2567929 h 2651371"/>
                <a:gd name="connsiteX23" fmla="*/ 377790 w 1944335"/>
                <a:gd name="connsiteY23" fmla="*/ 2549035 h 2651371"/>
                <a:gd name="connsiteX24" fmla="*/ 218624 w 1944335"/>
                <a:gd name="connsiteY24" fmla="*/ 2445809 h 2651371"/>
                <a:gd name="connsiteX25" fmla="*/ 120140 w 1944335"/>
                <a:gd name="connsiteY25" fmla="*/ 2382131 h 2651371"/>
                <a:gd name="connsiteX26" fmla="*/ 108862 w 1944335"/>
                <a:gd name="connsiteY26" fmla="*/ 2373631 h 2651371"/>
                <a:gd name="connsiteX27" fmla="*/ 129416 w 1944335"/>
                <a:gd name="connsiteY27" fmla="*/ 2344561 h 2651371"/>
                <a:gd name="connsiteX28" fmla="*/ 111082 w 1944335"/>
                <a:gd name="connsiteY28" fmla="*/ 2364725 h 2651371"/>
                <a:gd name="connsiteX29" fmla="*/ 382294 w 1944335"/>
                <a:gd name="connsiteY29" fmla="*/ 2540198 h 2651371"/>
                <a:gd name="connsiteX30" fmla="*/ 386441 w 1944335"/>
                <a:gd name="connsiteY30" fmla="*/ 2532061 h 2651371"/>
                <a:gd name="connsiteX31" fmla="*/ 392500 w 1944335"/>
                <a:gd name="connsiteY31" fmla="*/ 2515236 h 2651371"/>
                <a:gd name="connsiteX32" fmla="*/ 122235 w 1944335"/>
                <a:gd name="connsiteY32" fmla="*/ 2328364 h 2651371"/>
                <a:gd name="connsiteX33" fmla="*/ 122405 w 1944335"/>
                <a:gd name="connsiteY33" fmla="*/ 2328541 h 2651371"/>
                <a:gd name="connsiteX34" fmla="*/ 122454 w 1944335"/>
                <a:gd name="connsiteY34" fmla="*/ 2328484 h 2651371"/>
                <a:gd name="connsiteX35" fmla="*/ 150678 w 1944335"/>
                <a:gd name="connsiteY35" fmla="*/ 2321176 h 2651371"/>
                <a:gd name="connsiteX36" fmla="*/ 134066 w 1944335"/>
                <a:gd name="connsiteY36" fmla="*/ 2339447 h 2651371"/>
                <a:gd name="connsiteX37" fmla="*/ 148019 w 1944335"/>
                <a:gd name="connsiteY37" fmla="*/ 2348111 h 2651371"/>
                <a:gd name="connsiteX38" fmla="*/ 177577 w 1944335"/>
                <a:gd name="connsiteY38" fmla="*/ 2364071 h 2651371"/>
                <a:gd name="connsiteX39" fmla="*/ 285027 w 1944335"/>
                <a:gd name="connsiteY39" fmla="*/ 2434042 h 2651371"/>
                <a:gd name="connsiteX40" fmla="*/ 379899 w 1944335"/>
                <a:gd name="connsiteY40" fmla="*/ 2495357 h 2651371"/>
                <a:gd name="connsiteX41" fmla="*/ 390725 w 1944335"/>
                <a:gd name="connsiteY41" fmla="*/ 2503788 h 2651371"/>
                <a:gd name="connsiteX42" fmla="*/ 395662 w 1944335"/>
                <a:gd name="connsiteY42" fmla="*/ 2506456 h 2651371"/>
                <a:gd name="connsiteX43" fmla="*/ 403036 w 1944335"/>
                <a:gd name="connsiteY43" fmla="*/ 2485979 h 2651371"/>
                <a:gd name="connsiteX44" fmla="*/ 252684 w 1944335"/>
                <a:gd name="connsiteY44" fmla="*/ 2388236 h 2651371"/>
                <a:gd name="connsiteX45" fmla="*/ 158890 w 1944335"/>
                <a:gd name="connsiteY45" fmla="*/ 2327643 h 2651371"/>
                <a:gd name="connsiteX46" fmla="*/ 458597 w 1944335"/>
                <a:gd name="connsiteY46" fmla="*/ 2298319 h 2651371"/>
                <a:gd name="connsiteX47" fmla="*/ 458525 w 1944335"/>
                <a:gd name="connsiteY47" fmla="*/ 2298759 h 2651371"/>
                <a:gd name="connsiteX48" fmla="*/ 458670 w 1944335"/>
                <a:gd name="connsiteY48" fmla="*/ 2298725 h 2651371"/>
                <a:gd name="connsiteX49" fmla="*/ 173385 w 1944335"/>
                <a:gd name="connsiteY49" fmla="*/ 2296202 h 2651371"/>
                <a:gd name="connsiteX50" fmla="*/ 156865 w 1944335"/>
                <a:gd name="connsiteY50" fmla="*/ 2314371 h 2651371"/>
                <a:gd name="connsiteX51" fmla="*/ 406411 w 1944335"/>
                <a:gd name="connsiteY51" fmla="*/ 2476606 h 2651371"/>
                <a:gd name="connsiteX52" fmla="*/ 414824 w 1944335"/>
                <a:gd name="connsiteY52" fmla="*/ 2453244 h 2651371"/>
                <a:gd name="connsiteX53" fmla="*/ 170453 w 1944335"/>
                <a:gd name="connsiteY53" fmla="*/ 2282872 h 2651371"/>
                <a:gd name="connsiteX54" fmla="*/ 169777 w 1944335"/>
                <a:gd name="connsiteY54" fmla="*/ 2283098 h 2651371"/>
                <a:gd name="connsiteX55" fmla="*/ 170585 w 1944335"/>
                <a:gd name="connsiteY55" fmla="*/ 2284822 h 2651371"/>
                <a:gd name="connsiteX56" fmla="*/ 171546 w 1944335"/>
                <a:gd name="connsiteY56" fmla="*/ 2283988 h 2651371"/>
                <a:gd name="connsiteX57" fmla="*/ 196528 w 1944335"/>
                <a:gd name="connsiteY57" fmla="*/ 2275357 h 2651371"/>
                <a:gd name="connsiteX58" fmla="*/ 185044 w 1944335"/>
                <a:gd name="connsiteY58" fmla="*/ 2283378 h 2651371"/>
                <a:gd name="connsiteX59" fmla="*/ 178261 w 1944335"/>
                <a:gd name="connsiteY59" fmla="*/ 2290839 h 2651371"/>
                <a:gd name="connsiteX60" fmla="*/ 180649 w 1944335"/>
                <a:gd name="connsiteY60" fmla="*/ 2293277 h 2651371"/>
                <a:gd name="connsiteX61" fmla="*/ 229878 w 1944335"/>
                <a:gd name="connsiteY61" fmla="*/ 2321171 h 2651371"/>
                <a:gd name="connsiteX62" fmla="*/ 324959 w 1944335"/>
                <a:gd name="connsiteY62" fmla="*/ 2382956 h 2651371"/>
                <a:gd name="connsiteX63" fmla="*/ 409595 w 1944335"/>
                <a:gd name="connsiteY63" fmla="*/ 2437876 h 2651371"/>
                <a:gd name="connsiteX64" fmla="*/ 417980 w 1944335"/>
                <a:gd name="connsiteY64" fmla="*/ 2444479 h 2651371"/>
                <a:gd name="connsiteX65" fmla="*/ 425699 w 1944335"/>
                <a:gd name="connsiteY65" fmla="*/ 2423044 h 2651371"/>
                <a:gd name="connsiteX66" fmla="*/ 284622 w 1944335"/>
                <a:gd name="connsiteY66" fmla="*/ 2332011 h 2651371"/>
                <a:gd name="connsiteX67" fmla="*/ 202146 w 1944335"/>
                <a:gd name="connsiteY67" fmla="*/ 2278175 h 2651371"/>
                <a:gd name="connsiteX68" fmla="*/ 221502 w 1944335"/>
                <a:gd name="connsiteY68" fmla="*/ 2257912 h 2651371"/>
                <a:gd name="connsiteX69" fmla="*/ 205750 w 1944335"/>
                <a:gd name="connsiteY69" fmla="*/ 2268915 h 2651371"/>
                <a:gd name="connsiteX70" fmla="*/ 428984 w 1944335"/>
                <a:gd name="connsiteY70" fmla="*/ 2413922 h 2651371"/>
                <a:gd name="connsiteX71" fmla="*/ 434556 w 1944335"/>
                <a:gd name="connsiteY71" fmla="*/ 2398449 h 2651371"/>
                <a:gd name="connsiteX72" fmla="*/ 434891 w 1944335"/>
                <a:gd name="connsiteY72" fmla="*/ 2396521 h 2651371"/>
                <a:gd name="connsiteX73" fmla="*/ 217329 w 1944335"/>
                <a:gd name="connsiteY73" fmla="*/ 2243938 h 2651371"/>
                <a:gd name="connsiteX74" fmla="*/ 217499 w 1944335"/>
                <a:gd name="connsiteY74" fmla="*/ 2244116 h 2651371"/>
                <a:gd name="connsiteX75" fmla="*/ 217513 w 1944335"/>
                <a:gd name="connsiteY75" fmla="*/ 2244104 h 2651371"/>
                <a:gd name="connsiteX76" fmla="*/ 248432 w 1944335"/>
                <a:gd name="connsiteY76" fmla="*/ 2239101 h 2651371"/>
                <a:gd name="connsiteX77" fmla="*/ 227448 w 1944335"/>
                <a:gd name="connsiteY77" fmla="*/ 2253759 h 2651371"/>
                <a:gd name="connsiteX78" fmla="*/ 240986 w 1944335"/>
                <a:gd name="connsiteY78" fmla="*/ 2262273 h 2651371"/>
                <a:gd name="connsiteX79" fmla="*/ 268684 w 1944335"/>
                <a:gd name="connsiteY79" fmla="*/ 2277371 h 2651371"/>
                <a:gd name="connsiteX80" fmla="*/ 355953 w 1944335"/>
                <a:gd name="connsiteY80" fmla="*/ 2333812 h 2651371"/>
                <a:gd name="connsiteX81" fmla="*/ 428857 w 1944335"/>
                <a:gd name="connsiteY81" fmla="*/ 2380906 h 2651371"/>
                <a:gd name="connsiteX82" fmla="*/ 435994 w 1944335"/>
                <a:gd name="connsiteY82" fmla="*/ 2386433 h 2651371"/>
                <a:gd name="connsiteX83" fmla="*/ 436591 w 1944335"/>
                <a:gd name="connsiteY83" fmla="*/ 2386747 h 2651371"/>
                <a:gd name="connsiteX84" fmla="*/ 440511 w 1944335"/>
                <a:gd name="connsiteY84" fmla="*/ 2364200 h 2651371"/>
                <a:gd name="connsiteX85" fmla="*/ 316090 w 1944335"/>
                <a:gd name="connsiteY85" fmla="*/ 2283123 h 2651371"/>
                <a:gd name="connsiteX86" fmla="*/ 282601 w 1944335"/>
                <a:gd name="connsiteY86" fmla="*/ 2259352 h 2651371"/>
                <a:gd name="connsiteX87" fmla="*/ 274502 w 1944335"/>
                <a:gd name="connsiteY87" fmla="*/ 2220891 h 2651371"/>
                <a:gd name="connsiteX88" fmla="*/ 257121 w 1944335"/>
                <a:gd name="connsiteY88" fmla="*/ 2233032 h 2651371"/>
                <a:gd name="connsiteX89" fmla="*/ 442261 w 1944335"/>
                <a:gd name="connsiteY89" fmla="*/ 2354134 h 2651371"/>
                <a:gd name="connsiteX90" fmla="*/ 446138 w 1944335"/>
                <a:gd name="connsiteY90" fmla="*/ 2331833 h 2651371"/>
                <a:gd name="connsiteX91" fmla="*/ 301841 w 1944335"/>
                <a:gd name="connsiteY91" fmla="*/ 2201795 h 2651371"/>
                <a:gd name="connsiteX92" fmla="*/ 282557 w 1944335"/>
                <a:gd name="connsiteY92" fmla="*/ 2215265 h 2651371"/>
                <a:gd name="connsiteX93" fmla="*/ 296893 w 1944335"/>
                <a:gd name="connsiteY93" fmla="*/ 2225716 h 2651371"/>
                <a:gd name="connsiteX94" fmla="*/ 321221 w 1944335"/>
                <a:gd name="connsiteY94" fmla="*/ 2239445 h 2651371"/>
                <a:gd name="connsiteX95" fmla="*/ 391500 w 1944335"/>
                <a:gd name="connsiteY95" fmla="*/ 2285176 h 2651371"/>
                <a:gd name="connsiteX96" fmla="*/ 445921 w 1944335"/>
                <a:gd name="connsiteY96" fmla="*/ 2320105 h 2651371"/>
                <a:gd name="connsiteX97" fmla="*/ 447926 w 1944335"/>
                <a:gd name="connsiteY97" fmla="*/ 2321547 h 2651371"/>
                <a:gd name="connsiteX98" fmla="*/ 448267 w 1944335"/>
                <a:gd name="connsiteY98" fmla="*/ 2319587 h 2651371"/>
                <a:gd name="connsiteX99" fmla="*/ 449525 w 1944335"/>
                <a:gd name="connsiteY99" fmla="*/ 2311913 h 2651371"/>
                <a:gd name="connsiteX100" fmla="*/ 449821 w 1944335"/>
                <a:gd name="connsiteY100" fmla="*/ 2298847 h 2651371"/>
                <a:gd name="connsiteX101" fmla="*/ 451664 w 1944335"/>
                <a:gd name="connsiteY101" fmla="*/ 2300050 h 2651371"/>
                <a:gd name="connsiteX102" fmla="*/ 452783 w 1944335"/>
                <a:gd name="connsiteY102" fmla="*/ 2293615 h 2651371"/>
                <a:gd name="connsiteX103" fmla="*/ 449885 w 1944335"/>
                <a:gd name="connsiteY103" fmla="*/ 2295979 h 2651371"/>
                <a:gd name="connsiteX104" fmla="*/ 449821 w 1944335"/>
                <a:gd name="connsiteY104" fmla="*/ 2298847 h 2651371"/>
                <a:gd name="connsiteX105" fmla="*/ 346089 w 1944335"/>
                <a:gd name="connsiteY105" fmla="*/ 2231163 h 2651371"/>
                <a:gd name="connsiteX106" fmla="*/ 323653 w 1944335"/>
                <a:gd name="connsiteY106" fmla="*/ 2213834 h 2651371"/>
                <a:gd name="connsiteX107" fmla="*/ 326691 w 1944335"/>
                <a:gd name="connsiteY107" fmla="*/ 2184437 h 2651371"/>
                <a:gd name="connsiteX108" fmla="*/ 310107 w 1944335"/>
                <a:gd name="connsiteY108" fmla="*/ 2196021 h 2651371"/>
                <a:gd name="connsiteX109" fmla="*/ 453507 w 1944335"/>
                <a:gd name="connsiteY109" fmla="*/ 2289447 h 2651371"/>
                <a:gd name="connsiteX110" fmla="*/ 457733 w 1944335"/>
                <a:gd name="connsiteY110" fmla="*/ 2265144 h 2651371"/>
                <a:gd name="connsiteX111" fmla="*/ 453987 w 1944335"/>
                <a:gd name="connsiteY111" fmla="*/ 2267114 h 2651371"/>
                <a:gd name="connsiteX112" fmla="*/ 355492 w 1944335"/>
                <a:gd name="connsiteY112" fmla="*/ 2167104 h 2651371"/>
                <a:gd name="connsiteX113" fmla="*/ 355277 w 1944335"/>
                <a:gd name="connsiteY113" fmla="*/ 2167203 h 2651371"/>
                <a:gd name="connsiteX114" fmla="*/ 354946 w 1944335"/>
                <a:gd name="connsiteY114" fmla="*/ 2169616 h 2651371"/>
                <a:gd name="connsiteX115" fmla="*/ 347051 w 1944335"/>
                <a:gd name="connsiteY115" fmla="*/ 2173847 h 2651371"/>
                <a:gd name="connsiteX116" fmla="*/ 336560 w 1944335"/>
                <a:gd name="connsiteY116" fmla="*/ 2179648 h 2651371"/>
                <a:gd name="connsiteX117" fmla="*/ 334996 w 1944335"/>
                <a:gd name="connsiteY117" fmla="*/ 2178636 h 2651371"/>
                <a:gd name="connsiteX118" fmla="*/ 329515 w 1944335"/>
                <a:gd name="connsiteY118" fmla="*/ 2182464 h 2651371"/>
                <a:gd name="connsiteX119" fmla="*/ 329467 w 1944335"/>
                <a:gd name="connsiteY119" fmla="*/ 2183570 h 2651371"/>
                <a:gd name="connsiteX120" fmla="*/ 336560 w 1944335"/>
                <a:gd name="connsiteY120" fmla="*/ 2179648 h 2651371"/>
                <a:gd name="connsiteX121" fmla="*/ 452434 w 1944335"/>
                <a:gd name="connsiteY121" fmla="*/ 2254699 h 2651371"/>
                <a:gd name="connsiteX122" fmla="*/ 451834 w 1944335"/>
                <a:gd name="connsiteY122" fmla="*/ 2262792 h 2651371"/>
                <a:gd name="connsiteX123" fmla="*/ 458713 w 1944335"/>
                <a:gd name="connsiteY123" fmla="*/ 2259505 h 2651371"/>
                <a:gd name="connsiteX124" fmla="*/ 458829 w 1944335"/>
                <a:gd name="connsiteY124" fmla="*/ 2258841 h 2651371"/>
                <a:gd name="connsiteX125" fmla="*/ 452434 w 1944335"/>
                <a:gd name="connsiteY125" fmla="*/ 2254699 h 2651371"/>
                <a:gd name="connsiteX126" fmla="*/ 454115 w 1944335"/>
                <a:gd name="connsiteY126" fmla="*/ 2232046 h 2651371"/>
                <a:gd name="connsiteX127" fmla="*/ 456499 w 1944335"/>
                <a:gd name="connsiteY127" fmla="*/ 2233624 h 2651371"/>
                <a:gd name="connsiteX128" fmla="*/ 458846 w 1944335"/>
                <a:gd name="connsiteY128" fmla="*/ 2233027 h 2651371"/>
                <a:gd name="connsiteX129" fmla="*/ 458809 w 1944335"/>
                <a:gd name="connsiteY129" fmla="*/ 2225315 h 2651371"/>
                <a:gd name="connsiteX130" fmla="*/ 454345 w 1944335"/>
                <a:gd name="connsiteY130" fmla="*/ 2228943 h 2651371"/>
                <a:gd name="connsiteX131" fmla="*/ 454115 w 1944335"/>
                <a:gd name="connsiteY131" fmla="*/ 2232046 h 2651371"/>
                <a:gd name="connsiteX132" fmla="*/ 385806 w 1944335"/>
                <a:gd name="connsiteY132" fmla="*/ 2186811 h 2651371"/>
                <a:gd name="connsiteX133" fmla="*/ 371228 w 1944335"/>
                <a:gd name="connsiteY133" fmla="*/ 2175422 h 2651371"/>
                <a:gd name="connsiteX134" fmla="*/ 391184 w 1944335"/>
                <a:gd name="connsiteY134" fmla="*/ 2150729 h 2651371"/>
                <a:gd name="connsiteX135" fmla="*/ 365961 w 1944335"/>
                <a:gd name="connsiteY135" fmla="*/ 2162301 h 2651371"/>
                <a:gd name="connsiteX136" fmla="*/ 458799 w 1944335"/>
                <a:gd name="connsiteY136" fmla="*/ 2223316 h 2651371"/>
                <a:gd name="connsiteX137" fmla="*/ 458654 w 1944335"/>
                <a:gd name="connsiteY137" fmla="*/ 2193333 h 2651371"/>
                <a:gd name="connsiteX138" fmla="*/ 456539 w 1944335"/>
                <a:gd name="connsiteY138" fmla="*/ 2194449 h 2651371"/>
                <a:gd name="connsiteX139" fmla="*/ 391108 w 1944335"/>
                <a:gd name="connsiteY139" fmla="*/ 2151603 h 2651371"/>
                <a:gd name="connsiteX140" fmla="*/ 424360 w 1944335"/>
                <a:gd name="connsiteY140" fmla="*/ 2136841 h 2651371"/>
                <a:gd name="connsiteX141" fmla="*/ 425888 w 1944335"/>
                <a:gd name="connsiteY141" fmla="*/ 2138006 h 2651371"/>
                <a:gd name="connsiteX142" fmla="*/ 424360 w 1944335"/>
                <a:gd name="connsiteY142" fmla="*/ 2138641 h 2651371"/>
                <a:gd name="connsiteX143" fmla="*/ 412203 w 1944335"/>
                <a:gd name="connsiteY143" fmla="*/ 2144402 h 2651371"/>
                <a:gd name="connsiteX144" fmla="*/ 403720 w 1944335"/>
                <a:gd name="connsiteY144" fmla="*/ 2148388 h 2651371"/>
                <a:gd name="connsiteX145" fmla="*/ 400642 w 1944335"/>
                <a:gd name="connsiteY145" fmla="*/ 2146390 h 2651371"/>
                <a:gd name="connsiteX146" fmla="*/ 396268 w 1944335"/>
                <a:gd name="connsiteY146" fmla="*/ 2148396 h 2651371"/>
                <a:gd name="connsiteX147" fmla="*/ 396114 w 1944335"/>
                <a:gd name="connsiteY147" fmla="*/ 2151963 h 2651371"/>
                <a:gd name="connsiteX148" fmla="*/ 403720 w 1944335"/>
                <a:gd name="connsiteY148" fmla="*/ 2148388 h 2651371"/>
                <a:gd name="connsiteX149" fmla="*/ 454479 w 1944335"/>
                <a:gd name="connsiteY149" fmla="*/ 2181348 h 2651371"/>
                <a:gd name="connsiteX150" fmla="*/ 454394 w 1944335"/>
                <a:gd name="connsiteY150" fmla="*/ 2189768 h 2651371"/>
                <a:gd name="connsiteX151" fmla="*/ 458626 w 1944335"/>
                <a:gd name="connsiteY151" fmla="*/ 2187739 h 2651371"/>
                <a:gd name="connsiteX152" fmla="*/ 458608 w 1944335"/>
                <a:gd name="connsiteY152" fmla="*/ 2184029 h 2651371"/>
                <a:gd name="connsiteX153" fmla="*/ 454479 w 1944335"/>
                <a:gd name="connsiteY153" fmla="*/ 2181348 h 2651371"/>
                <a:gd name="connsiteX154" fmla="*/ 454721 w 1944335"/>
                <a:gd name="connsiteY154" fmla="*/ 2157508 h 2651371"/>
                <a:gd name="connsiteX155" fmla="*/ 456896 w 1944335"/>
                <a:gd name="connsiteY155" fmla="*/ 2158804 h 2651371"/>
                <a:gd name="connsiteX156" fmla="*/ 458484 w 1944335"/>
                <a:gd name="connsiteY156" fmla="*/ 2158449 h 2651371"/>
                <a:gd name="connsiteX157" fmla="*/ 458448 w 1944335"/>
                <a:gd name="connsiteY157" fmla="*/ 2151139 h 2651371"/>
                <a:gd name="connsiteX158" fmla="*/ 454751 w 1944335"/>
                <a:gd name="connsiteY158" fmla="*/ 2154483 h 2651371"/>
                <a:gd name="connsiteX159" fmla="*/ 454721 w 1944335"/>
                <a:gd name="connsiteY159" fmla="*/ 2157508 h 2651371"/>
                <a:gd name="connsiteX160" fmla="*/ 439824 w 1944335"/>
                <a:gd name="connsiteY160" fmla="*/ 2148632 h 2651371"/>
                <a:gd name="connsiteX161" fmla="*/ 425888 w 1944335"/>
                <a:gd name="connsiteY161" fmla="*/ 2138006 h 2651371"/>
                <a:gd name="connsiteX162" fmla="*/ 427176 w 1944335"/>
                <a:gd name="connsiteY162" fmla="*/ 2137471 h 2651371"/>
                <a:gd name="connsiteX163" fmla="*/ 424360 w 1944335"/>
                <a:gd name="connsiteY163" fmla="*/ 2136841 h 2651371"/>
                <a:gd name="connsiteX164" fmla="*/ 458297 w 1944335"/>
                <a:gd name="connsiteY164" fmla="*/ 2119938 h 2651371"/>
                <a:gd name="connsiteX165" fmla="*/ 433478 w 1944335"/>
                <a:gd name="connsiteY165" fmla="*/ 2131324 h 2651371"/>
                <a:gd name="connsiteX166" fmla="*/ 444025 w 1944335"/>
                <a:gd name="connsiteY166" fmla="*/ 2138641 h 2651371"/>
                <a:gd name="connsiteX167" fmla="*/ 458433 w 1944335"/>
                <a:gd name="connsiteY167" fmla="*/ 2148029 h 2651371"/>
                <a:gd name="connsiteX168" fmla="*/ 452947 w 1944335"/>
                <a:gd name="connsiteY168" fmla="*/ 2058761 h 2651371"/>
                <a:gd name="connsiteX169" fmla="*/ 452887 w 1944335"/>
                <a:gd name="connsiteY169" fmla="*/ 2058837 h 2651371"/>
                <a:gd name="connsiteX170" fmla="*/ 453207 w 1944335"/>
                <a:gd name="connsiteY170" fmla="*/ 2065413 h 2651371"/>
                <a:gd name="connsiteX171" fmla="*/ 327632 w 1944335"/>
                <a:gd name="connsiteY171" fmla="*/ 2119843 h 2651371"/>
                <a:gd name="connsiteX172" fmla="*/ 204893 w 1944335"/>
                <a:gd name="connsiteY172" fmla="*/ 2195604 h 2651371"/>
                <a:gd name="connsiteX173" fmla="*/ 87725 w 1944335"/>
                <a:gd name="connsiteY173" fmla="*/ 2301419 h 2651371"/>
                <a:gd name="connsiteX174" fmla="*/ 20156 w 1944335"/>
                <a:gd name="connsiteY174" fmla="*/ 2383119 h 2651371"/>
                <a:gd name="connsiteX175" fmla="*/ 13650 w 1944335"/>
                <a:gd name="connsiteY175" fmla="*/ 2395012 h 2651371"/>
                <a:gd name="connsiteX176" fmla="*/ 12473 w 1944335"/>
                <a:gd name="connsiteY176" fmla="*/ 2393849 h 2651371"/>
                <a:gd name="connsiteX177" fmla="*/ 13596 w 1944335"/>
                <a:gd name="connsiteY177" fmla="*/ 2395109 h 2651371"/>
                <a:gd name="connsiteX178" fmla="*/ 13650 w 1944335"/>
                <a:gd name="connsiteY178" fmla="*/ 2395012 h 2651371"/>
                <a:gd name="connsiteX179" fmla="*/ 17640 w 1944335"/>
                <a:gd name="connsiteY179" fmla="*/ 2398955 h 2651371"/>
                <a:gd name="connsiteX180" fmla="*/ 37048 w 1944335"/>
                <a:gd name="connsiteY180" fmla="*/ 2412992 h 2651371"/>
                <a:gd name="connsiteX181" fmla="*/ 55019 w 1944335"/>
                <a:gd name="connsiteY181" fmla="*/ 2409393 h 2651371"/>
                <a:gd name="connsiteX182" fmla="*/ 66879 w 1944335"/>
                <a:gd name="connsiteY182" fmla="*/ 2395491 h 2651371"/>
                <a:gd name="connsiteX183" fmla="*/ 74769 w 1944335"/>
                <a:gd name="connsiteY183" fmla="*/ 2384331 h 2651371"/>
                <a:gd name="connsiteX184" fmla="*/ 74491 w 1944335"/>
                <a:gd name="connsiteY184" fmla="*/ 2381411 h 2651371"/>
                <a:gd name="connsiteX185" fmla="*/ 94620 w 1944335"/>
                <a:gd name="connsiteY185" fmla="*/ 2358386 h 2651371"/>
                <a:gd name="connsiteX186" fmla="*/ 96680 w 1944335"/>
                <a:gd name="connsiteY186" fmla="*/ 2358265 h 2651371"/>
                <a:gd name="connsiteX187" fmla="*/ 116113 w 1944335"/>
                <a:gd name="connsiteY187" fmla="*/ 2335811 h 2651371"/>
                <a:gd name="connsiteX188" fmla="*/ 115407 w 1944335"/>
                <a:gd name="connsiteY188" fmla="*/ 2328364 h 2651371"/>
                <a:gd name="connsiteX189" fmla="*/ 137328 w 1944335"/>
                <a:gd name="connsiteY189" fmla="*/ 2306002 h 2651371"/>
                <a:gd name="connsiteX190" fmla="*/ 143437 w 1944335"/>
                <a:gd name="connsiteY190" fmla="*/ 2305641 h 2651371"/>
                <a:gd name="connsiteX191" fmla="*/ 145240 w 1944335"/>
                <a:gd name="connsiteY191" fmla="*/ 2306813 h 2651371"/>
                <a:gd name="connsiteX192" fmla="*/ 164288 w 1944335"/>
                <a:gd name="connsiteY192" fmla="*/ 2290286 h 2651371"/>
                <a:gd name="connsiteX193" fmla="*/ 162889 w 1944335"/>
                <a:gd name="connsiteY193" fmla="*/ 2289376 h 2651371"/>
                <a:gd name="connsiteX194" fmla="*/ 162169 w 1944335"/>
                <a:gd name="connsiteY194" fmla="*/ 2281788 h 2651371"/>
                <a:gd name="connsiteX195" fmla="*/ 188100 w 1944335"/>
                <a:gd name="connsiteY195" fmla="*/ 2261555 h 2651371"/>
                <a:gd name="connsiteX196" fmla="*/ 193863 w 1944335"/>
                <a:gd name="connsiteY196" fmla="*/ 2261193 h 2651371"/>
                <a:gd name="connsiteX197" fmla="*/ 196124 w 1944335"/>
                <a:gd name="connsiteY197" fmla="*/ 2262662 h 2651371"/>
                <a:gd name="connsiteX198" fmla="*/ 210454 w 1944335"/>
                <a:gd name="connsiteY198" fmla="*/ 2250229 h 2651371"/>
                <a:gd name="connsiteX199" fmla="*/ 209787 w 1944335"/>
                <a:gd name="connsiteY199" fmla="*/ 2243219 h 2651371"/>
                <a:gd name="connsiteX200" fmla="*/ 236362 w 1944335"/>
                <a:gd name="connsiteY200" fmla="*/ 2223807 h 2651371"/>
                <a:gd name="connsiteX201" fmla="*/ 241236 w 1944335"/>
                <a:gd name="connsiteY201" fmla="*/ 2223520 h 2651371"/>
                <a:gd name="connsiteX202" fmla="*/ 244788 w 1944335"/>
                <a:gd name="connsiteY202" fmla="*/ 2220438 h 2651371"/>
                <a:gd name="connsiteX203" fmla="*/ 356205 w 1944335"/>
                <a:gd name="connsiteY203" fmla="*/ 2153135 h 2651371"/>
                <a:gd name="connsiteX204" fmla="*/ 414071 w 1944335"/>
                <a:gd name="connsiteY204" fmla="*/ 2126861 h 2651371"/>
                <a:gd name="connsiteX205" fmla="*/ 454302 w 1944335"/>
                <a:gd name="connsiteY205" fmla="*/ 2087940 h 2651371"/>
                <a:gd name="connsiteX206" fmla="*/ 453207 w 1944335"/>
                <a:gd name="connsiteY206" fmla="*/ 2065413 h 2651371"/>
                <a:gd name="connsiteX207" fmla="*/ 453525 w 1944335"/>
                <a:gd name="connsiteY207" fmla="*/ 2065275 h 2651371"/>
                <a:gd name="connsiteX208" fmla="*/ 513176 w 1944335"/>
                <a:gd name="connsiteY208" fmla="*/ 2011606 h 2651371"/>
                <a:gd name="connsiteX209" fmla="*/ 515078 w 1944335"/>
                <a:gd name="connsiteY209" fmla="*/ 2033310 h 2651371"/>
                <a:gd name="connsiteX210" fmla="*/ 535461 w 1944335"/>
                <a:gd name="connsiteY210" fmla="*/ 2025626 h 2651371"/>
                <a:gd name="connsiteX211" fmla="*/ 522301 w 1944335"/>
                <a:gd name="connsiteY211" fmla="*/ 2017205 h 2651371"/>
                <a:gd name="connsiteX212" fmla="*/ 504468 w 1944335"/>
                <a:gd name="connsiteY212" fmla="*/ 1974185 h 2651371"/>
                <a:gd name="connsiteX213" fmla="*/ 503672 w 1944335"/>
                <a:gd name="connsiteY213" fmla="*/ 1974586 h 2651371"/>
                <a:gd name="connsiteX214" fmla="*/ 504511 w 1944335"/>
                <a:gd name="connsiteY214" fmla="*/ 1975135 h 2651371"/>
                <a:gd name="connsiteX215" fmla="*/ 510837 w 1944335"/>
                <a:gd name="connsiteY215" fmla="*/ 1970974 h 2651371"/>
                <a:gd name="connsiteX216" fmla="*/ 510043 w 1944335"/>
                <a:gd name="connsiteY216" fmla="*/ 1971374 h 2651371"/>
                <a:gd name="connsiteX217" fmla="*/ 510450 w 1944335"/>
                <a:gd name="connsiteY217" fmla="*/ 1979021 h 2651371"/>
                <a:gd name="connsiteX218" fmla="*/ 511664 w 1944335"/>
                <a:gd name="connsiteY218" fmla="*/ 1979815 h 2651371"/>
                <a:gd name="connsiteX219" fmla="*/ 512628 w 1944335"/>
                <a:gd name="connsiteY219" fmla="*/ 1990117 h 2651371"/>
                <a:gd name="connsiteX220" fmla="*/ 513301 w 1944335"/>
                <a:gd name="connsiteY220" fmla="*/ 2000292 h 2651371"/>
                <a:gd name="connsiteX221" fmla="*/ 512628 w 1944335"/>
                <a:gd name="connsiteY221" fmla="*/ 1999869 h 2651371"/>
                <a:gd name="connsiteX222" fmla="*/ 513345 w 1944335"/>
                <a:gd name="connsiteY222" fmla="*/ 2000952 h 2651371"/>
                <a:gd name="connsiteX223" fmla="*/ 513301 w 1944335"/>
                <a:gd name="connsiteY223" fmla="*/ 2000292 h 2651371"/>
                <a:gd name="connsiteX224" fmla="*/ 544274 w 1944335"/>
                <a:gd name="connsiteY224" fmla="*/ 2019767 h 2651371"/>
                <a:gd name="connsiteX225" fmla="*/ 542362 w 1944335"/>
                <a:gd name="connsiteY225" fmla="*/ 2020456 h 2651371"/>
                <a:gd name="connsiteX226" fmla="*/ 540655 w 1944335"/>
                <a:gd name="connsiteY226" fmla="*/ 2023668 h 2651371"/>
                <a:gd name="connsiteX227" fmla="*/ 546105 w 1944335"/>
                <a:gd name="connsiteY227" fmla="*/ 2021614 h 2651371"/>
                <a:gd name="connsiteX228" fmla="*/ 545944 w 1944335"/>
                <a:gd name="connsiteY228" fmla="*/ 2020817 h 2651371"/>
                <a:gd name="connsiteX229" fmla="*/ 544274 w 1944335"/>
                <a:gd name="connsiteY229" fmla="*/ 2019767 h 2651371"/>
                <a:gd name="connsiteX230" fmla="*/ 562628 w 1944335"/>
                <a:gd name="connsiteY230" fmla="*/ 2013159 h 2651371"/>
                <a:gd name="connsiteX231" fmla="*/ 564787 w 1944335"/>
                <a:gd name="connsiteY231" fmla="*/ 2014571 h 2651371"/>
                <a:gd name="connsiteX232" fmla="*/ 572106 w 1944335"/>
                <a:gd name="connsiteY232" fmla="*/ 2011812 h 2651371"/>
                <a:gd name="connsiteX233" fmla="*/ 572454 w 1944335"/>
                <a:gd name="connsiteY233" fmla="*/ 2009621 h 2651371"/>
                <a:gd name="connsiteX234" fmla="*/ 562628 w 1944335"/>
                <a:gd name="connsiteY234" fmla="*/ 2013159 h 2651371"/>
                <a:gd name="connsiteX235" fmla="*/ 511664 w 1944335"/>
                <a:gd name="connsiteY235" fmla="*/ 1979815 h 2651371"/>
                <a:gd name="connsiteX236" fmla="*/ 508831 w 1944335"/>
                <a:gd name="connsiteY236" fmla="*/ 1948607 h 2651371"/>
                <a:gd name="connsiteX237" fmla="*/ 509818 w 1944335"/>
                <a:gd name="connsiteY237" fmla="*/ 1967145 h 2651371"/>
                <a:gd name="connsiteX238" fmla="*/ 575901 w 1944335"/>
                <a:gd name="connsiteY238" fmla="*/ 2010381 h 2651371"/>
                <a:gd name="connsiteX239" fmla="*/ 594616 w 1944335"/>
                <a:gd name="connsiteY239" fmla="*/ 2003327 h 2651371"/>
                <a:gd name="connsiteX240" fmla="*/ 523133 w 1944335"/>
                <a:gd name="connsiteY240" fmla="*/ 1957259 h 2651371"/>
                <a:gd name="connsiteX241" fmla="*/ 511012 w 1944335"/>
                <a:gd name="connsiteY241" fmla="*/ 1950421 h 2651371"/>
                <a:gd name="connsiteX242" fmla="*/ 761036 w 1944335"/>
                <a:gd name="connsiteY242" fmla="*/ 1925301 h 2651371"/>
                <a:gd name="connsiteX243" fmla="*/ 759977 w 1944335"/>
                <a:gd name="connsiteY243" fmla="*/ 1926142 h 2651371"/>
                <a:gd name="connsiteX244" fmla="*/ 761148 w 1944335"/>
                <a:gd name="connsiteY244" fmla="*/ 1925831 h 2651371"/>
                <a:gd name="connsiteX245" fmla="*/ 510563 w 1944335"/>
                <a:gd name="connsiteY245" fmla="*/ 1909442 h 2651371"/>
                <a:gd name="connsiteX246" fmla="*/ 507408 w 1944335"/>
                <a:gd name="connsiteY246" fmla="*/ 1910958 h 2651371"/>
                <a:gd name="connsiteX247" fmla="*/ 507271 w 1944335"/>
                <a:gd name="connsiteY247" fmla="*/ 1915840 h 2651371"/>
                <a:gd name="connsiteX248" fmla="*/ 510132 w 1944335"/>
                <a:gd name="connsiteY248" fmla="*/ 1917708 h 2651371"/>
                <a:gd name="connsiteX249" fmla="*/ 509486 w 1944335"/>
                <a:gd name="connsiteY249" fmla="*/ 1930090 h 2651371"/>
                <a:gd name="connsiteX250" fmla="*/ 508409 w 1944335"/>
                <a:gd name="connsiteY250" fmla="*/ 1936611 h 2651371"/>
                <a:gd name="connsiteX251" fmla="*/ 509127 w 1944335"/>
                <a:gd name="connsiteY251" fmla="*/ 1936249 h 2651371"/>
                <a:gd name="connsiteX252" fmla="*/ 539293 w 1944335"/>
                <a:gd name="connsiteY252" fmla="*/ 1956172 h 2651371"/>
                <a:gd name="connsiteX253" fmla="*/ 603392 w 1944335"/>
                <a:gd name="connsiteY253" fmla="*/ 1997413 h 2651371"/>
                <a:gd name="connsiteX254" fmla="*/ 601063 w 1944335"/>
                <a:gd name="connsiteY254" fmla="*/ 1998556 h 2651371"/>
                <a:gd name="connsiteX255" fmla="*/ 600304 w 1944335"/>
                <a:gd name="connsiteY255" fmla="*/ 2001183 h 2651371"/>
                <a:gd name="connsiteX256" fmla="*/ 605774 w 1944335"/>
                <a:gd name="connsiteY256" fmla="*/ 1999120 h 2651371"/>
                <a:gd name="connsiteX257" fmla="*/ 605732 w 1944335"/>
                <a:gd name="connsiteY257" fmla="*/ 1998918 h 2651371"/>
                <a:gd name="connsiteX258" fmla="*/ 603392 w 1944335"/>
                <a:gd name="connsiteY258" fmla="*/ 1997413 h 2651371"/>
                <a:gd name="connsiteX259" fmla="*/ 619832 w 1944335"/>
                <a:gd name="connsiteY259" fmla="*/ 1989345 h 2651371"/>
                <a:gd name="connsiteX260" fmla="*/ 623385 w 1944335"/>
                <a:gd name="connsiteY260" fmla="*/ 1991666 h 2651371"/>
                <a:gd name="connsiteX261" fmla="*/ 627473 w 1944335"/>
                <a:gd name="connsiteY261" fmla="*/ 1989524 h 2651371"/>
                <a:gd name="connsiteX262" fmla="*/ 627638 w 1944335"/>
                <a:gd name="connsiteY262" fmla="*/ 1985515 h 2651371"/>
                <a:gd name="connsiteX263" fmla="*/ 619832 w 1944335"/>
                <a:gd name="connsiteY263" fmla="*/ 1989345 h 2651371"/>
                <a:gd name="connsiteX264" fmla="*/ 510132 w 1944335"/>
                <a:gd name="connsiteY264" fmla="*/ 1917708 h 2651371"/>
                <a:gd name="connsiteX265" fmla="*/ 508027 w 1944335"/>
                <a:gd name="connsiteY265" fmla="*/ 1888875 h 2651371"/>
                <a:gd name="connsiteX266" fmla="*/ 507561 w 1944335"/>
                <a:gd name="connsiteY266" fmla="*/ 1905503 h 2651371"/>
                <a:gd name="connsiteX267" fmla="*/ 508409 w 1944335"/>
                <a:gd name="connsiteY267" fmla="*/ 1905095 h 2651371"/>
                <a:gd name="connsiteX268" fmla="*/ 632307 w 1944335"/>
                <a:gd name="connsiteY268" fmla="*/ 1986239 h 2651371"/>
                <a:gd name="connsiteX269" fmla="*/ 632274 w 1944335"/>
                <a:gd name="connsiteY269" fmla="*/ 1987008 h 2651371"/>
                <a:gd name="connsiteX270" fmla="*/ 648387 w 1944335"/>
                <a:gd name="connsiteY270" fmla="*/ 1978566 h 2651371"/>
                <a:gd name="connsiteX271" fmla="*/ 543733 w 1944335"/>
                <a:gd name="connsiteY271" fmla="*/ 1910875 h 2651371"/>
                <a:gd name="connsiteX272" fmla="*/ 520427 w 1944335"/>
                <a:gd name="connsiteY272" fmla="*/ 1898612 h 2651371"/>
                <a:gd name="connsiteX273" fmla="*/ 821963 w 1944335"/>
                <a:gd name="connsiteY273" fmla="*/ 1876905 h 2651371"/>
                <a:gd name="connsiteX274" fmla="*/ 821830 w 1944335"/>
                <a:gd name="connsiteY274" fmla="*/ 1877011 h 2651371"/>
                <a:gd name="connsiteX275" fmla="*/ 822511 w 1944335"/>
                <a:gd name="connsiteY275" fmla="*/ 1877480 h 2651371"/>
                <a:gd name="connsiteX276" fmla="*/ 508900 w 1944335"/>
                <a:gd name="connsiteY276" fmla="*/ 1857723 h 2651371"/>
                <a:gd name="connsiteX277" fmla="*/ 508384 w 1944335"/>
                <a:gd name="connsiteY277" fmla="*/ 1876117 h 2651371"/>
                <a:gd name="connsiteX278" fmla="*/ 508594 w 1944335"/>
                <a:gd name="connsiteY278" fmla="*/ 1877095 h 2651371"/>
                <a:gd name="connsiteX279" fmla="*/ 558793 w 1944335"/>
                <a:gd name="connsiteY279" fmla="*/ 1909078 h 2651371"/>
                <a:gd name="connsiteX280" fmla="*/ 658115 w 1944335"/>
                <a:gd name="connsiteY280" fmla="*/ 1973468 h 2651371"/>
                <a:gd name="connsiteX281" fmla="*/ 673968 w 1944335"/>
                <a:gd name="connsiteY281" fmla="*/ 1965162 h 2651371"/>
                <a:gd name="connsiteX282" fmla="*/ 672457 w 1944335"/>
                <a:gd name="connsiteY282" fmla="*/ 1964060 h 2651371"/>
                <a:gd name="connsiteX283" fmla="*/ 616521 w 1944335"/>
                <a:gd name="connsiteY283" fmla="*/ 1928124 h 2651371"/>
                <a:gd name="connsiteX284" fmla="*/ 561706 w 1944335"/>
                <a:gd name="connsiteY284" fmla="*/ 1888640 h 2651371"/>
                <a:gd name="connsiteX285" fmla="*/ 504650 w 1944335"/>
                <a:gd name="connsiteY285" fmla="*/ 1852299 h 2651371"/>
                <a:gd name="connsiteX286" fmla="*/ 503933 w 1944335"/>
                <a:gd name="connsiteY286" fmla="*/ 1854815 h 2651371"/>
                <a:gd name="connsiteX287" fmla="*/ 504640 w 1944335"/>
                <a:gd name="connsiteY287" fmla="*/ 1855229 h 2651371"/>
                <a:gd name="connsiteX288" fmla="*/ 504818 w 1944335"/>
                <a:gd name="connsiteY288" fmla="*/ 1852427 h 2651371"/>
                <a:gd name="connsiteX289" fmla="*/ 857776 w 1944335"/>
                <a:gd name="connsiteY289" fmla="*/ 1838784 h 2651371"/>
                <a:gd name="connsiteX290" fmla="*/ 857599 w 1944335"/>
                <a:gd name="connsiteY290" fmla="*/ 1838992 h 2651371"/>
                <a:gd name="connsiteX291" fmla="*/ 858679 w 1944335"/>
                <a:gd name="connsiteY291" fmla="*/ 1839804 h 2651371"/>
                <a:gd name="connsiteX292" fmla="*/ 512617 w 1944335"/>
                <a:gd name="connsiteY292" fmla="*/ 1828404 h 2651371"/>
                <a:gd name="connsiteX293" fmla="*/ 509881 w 1944335"/>
                <a:gd name="connsiteY293" fmla="*/ 1847214 h 2651371"/>
                <a:gd name="connsiteX294" fmla="*/ 683825 w 1944335"/>
                <a:gd name="connsiteY294" fmla="*/ 1959997 h 2651371"/>
                <a:gd name="connsiteX295" fmla="*/ 702788 w 1944335"/>
                <a:gd name="connsiteY295" fmla="*/ 1950061 h 2651371"/>
                <a:gd name="connsiteX296" fmla="*/ 516741 w 1944335"/>
                <a:gd name="connsiteY296" fmla="*/ 1800046 h 2651371"/>
                <a:gd name="connsiteX297" fmla="*/ 514244 w 1944335"/>
                <a:gd name="connsiteY297" fmla="*/ 1817213 h 2651371"/>
                <a:gd name="connsiteX298" fmla="*/ 515725 w 1944335"/>
                <a:gd name="connsiteY298" fmla="*/ 1817779 h 2651371"/>
                <a:gd name="connsiteX299" fmla="*/ 521682 w 1944335"/>
                <a:gd name="connsiteY299" fmla="*/ 1822860 h 2651371"/>
                <a:gd name="connsiteX300" fmla="*/ 590996 w 1944335"/>
                <a:gd name="connsiteY300" fmla="*/ 1867109 h 2651371"/>
                <a:gd name="connsiteX301" fmla="*/ 712139 w 1944335"/>
                <a:gd name="connsiteY301" fmla="*/ 1944889 h 2651371"/>
                <a:gd name="connsiteX302" fmla="*/ 710377 w 1944335"/>
                <a:gd name="connsiteY302" fmla="*/ 1946085 h 2651371"/>
                <a:gd name="connsiteX303" fmla="*/ 712373 w 1944335"/>
                <a:gd name="connsiteY303" fmla="*/ 1945039 h 2651371"/>
                <a:gd name="connsiteX304" fmla="*/ 712139 w 1944335"/>
                <a:gd name="connsiteY304" fmla="*/ 1944889 h 2651371"/>
                <a:gd name="connsiteX305" fmla="*/ 723713 w 1944335"/>
                <a:gd name="connsiteY305" fmla="*/ 1937034 h 2651371"/>
                <a:gd name="connsiteX306" fmla="*/ 726272 w 1944335"/>
                <a:gd name="connsiteY306" fmla="*/ 1937757 h 2651371"/>
                <a:gd name="connsiteX307" fmla="*/ 728505 w 1944335"/>
                <a:gd name="connsiteY307" fmla="*/ 1936586 h 2651371"/>
                <a:gd name="connsiteX308" fmla="*/ 724796 w 1944335"/>
                <a:gd name="connsiteY308" fmla="*/ 1933706 h 2651371"/>
                <a:gd name="connsiteX309" fmla="*/ 716628 w 1944335"/>
                <a:gd name="connsiteY309" fmla="*/ 1929344 h 2651371"/>
                <a:gd name="connsiteX310" fmla="*/ 646953 w 1944335"/>
                <a:gd name="connsiteY310" fmla="*/ 1884376 h 2651371"/>
                <a:gd name="connsiteX311" fmla="*/ 563920 w 1944335"/>
                <a:gd name="connsiteY311" fmla="*/ 1830775 h 2651371"/>
                <a:gd name="connsiteX312" fmla="*/ 539056 w 1944335"/>
                <a:gd name="connsiteY312" fmla="*/ 1811933 h 2651371"/>
                <a:gd name="connsiteX313" fmla="*/ 520327 w 1944335"/>
                <a:gd name="connsiteY313" fmla="*/ 1775392 h 2651371"/>
                <a:gd name="connsiteX314" fmla="*/ 518231 w 1944335"/>
                <a:gd name="connsiteY314" fmla="*/ 1789802 h 2651371"/>
                <a:gd name="connsiteX315" fmla="*/ 737520 w 1944335"/>
                <a:gd name="connsiteY315" fmla="*/ 1931134 h 2651371"/>
                <a:gd name="connsiteX316" fmla="*/ 747706 w 1944335"/>
                <a:gd name="connsiteY316" fmla="*/ 1922983 h 2651371"/>
                <a:gd name="connsiteX317" fmla="*/ 518055 w 1944335"/>
                <a:gd name="connsiteY317" fmla="*/ 1753403 h 2651371"/>
                <a:gd name="connsiteX318" fmla="*/ 517585 w 1944335"/>
                <a:gd name="connsiteY318" fmla="*/ 1754272 h 2651371"/>
                <a:gd name="connsiteX319" fmla="*/ 517635 w 1944335"/>
                <a:gd name="connsiteY319" fmla="*/ 1755562 h 2651371"/>
                <a:gd name="connsiteX320" fmla="*/ 525527 w 1944335"/>
                <a:gd name="connsiteY320" fmla="*/ 1747272 h 2651371"/>
                <a:gd name="connsiteX321" fmla="*/ 523381 w 1944335"/>
                <a:gd name="connsiteY321" fmla="*/ 1754397 h 2651371"/>
                <a:gd name="connsiteX322" fmla="*/ 521854 w 1944335"/>
                <a:gd name="connsiteY322" fmla="*/ 1764895 h 2651371"/>
                <a:gd name="connsiteX323" fmla="*/ 523723 w 1944335"/>
                <a:gd name="connsiteY323" fmla="*/ 1766233 h 2651371"/>
                <a:gd name="connsiteX324" fmla="*/ 532259 w 1944335"/>
                <a:gd name="connsiteY324" fmla="*/ 1771765 h 2651371"/>
                <a:gd name="connsiteX325" fmla="*/ 612404 w 1944335"/>
                <a:gd name="connsiteY325" fmla="*/ 1823570 h 2651371"/>
                <a:gd name="connsiteX326" fmla="*/ 755669 w 1944335"/>
                <a:gd name="connsiteY326" fmla="*/ 1916611 h 2651371"/>
                <a:gd name="connsiteX327" fmla="*/ 769622 w 1944335"/>
                <a:gd name="connsiteY327" fmla="*/ 1905446 h 2651371"/>
                <a:gd name="connsiteX328" fmla="*/ 767033 w 1944335"/>
                <a:gd name="connsiteY328" fmla="*/ 1903346 h 2651371"/>
                <a:gd name="connsiteX329" fmla="*/ 756880 w 1944335"/>
                <a:gd name="connsiteY329" fmla="*/ 1898039 h 2651371"/>
                <a:gd name="connsiteX330" fmla="*/ 672423 w 1944335"/>
                <a:gd name="connsiteY330" fmla="*/ 1843356 h 2651371"/>
                <a:gd name="connsiteX331" fmla="*/ 573949 w 1944335"/>
                <a:gd name="connsiteY331" fmla="*/ 1779679 h 2651371"/>
                <a:gd name="connsiteX332" fmla="*/ 547174 w 1944335"/>
                <a:gd name="connsiteY332" fmla="*/ 1758948 h 2651371"/>
                <a:gd name="connsiteX333" fmla="*/ 518243 w 1944335"/>
                <a:gd name="connsiteY333" fmla="*/ 1743344 h 2651371"/>
                <a:gd name="connsiteX334" fmla="*/ 519844 w 1944335"/>
                <a:gd name="connsiteY334" fmla="*/ 1744208 h 2651371"/>
                <a:gd name="connsiteX335" fmla="*/ 519881 w 1944335"/>
                <a:gd name="connsiteY335" fmla="*/ 1744020 h 2651371"/>
                <a:gd name="connsiteX336" fmla="*/ 533310 w 1944335"/>
                <a:gd name="connsiteY336" fmla="*/ 1721428 h 2651371"/>
                <a:gd name="connsiteX337" fmla="*/ 528156 w 1944335"/>
                <a:gd name="connsiteY337" fmla="*/ 1738542 h 2651371"/>
                <a:gd name="connsiteX338" fmla="*/ 777042 w 1944335"/>
                <a:gd name="connsiteY338" fmla="*/ 1899507 h 2651371"/>
                <a:gd name="connsiteX339" fmla="*/ 791621 w 1944335"/>
                <a:gd name="connsiteY339" fmla="*/ 1887841 h 2651371"/>
                <a:gd name="connsiteX340" fmla="*/ 947189 w 1944335"/>
                <a:gd name="connsiteY340" fmla="*/ 1693969 h 2651371"/>
                <a:gd name="connsiteX341" fmla="*/ 946200 w 1944335"/>
                <a:gd name="connsiteY341" fmla="*/ 1695991 h 2651371"/>
                <a:gd name="connsiteX342" fmla="*/ 947480 w 1944335"/>
                <a:gd name="connsiteY342" fmla="*/ 1695689 h 2651371"/>
                <a:gd name="connsiteX343" fmla="*/ 541628 w 1944335"/>
                <a:gd name="connsiteY343" fmla="*/ 1693811 h 2651371"/>
                <a:gd name="connsiteX344" fmla="*/ 536085 w 1944335"/>
                <a:gd name="connsiteY344" fmla="*/ 1712216 h 2651371"/>
                <a:gd name="connsiteX345" fmla="*/ 543086 w 1944335"/>
                <a:gd name="connsiteY345" fmla="*/ 1717573 h 2651371"/>
                <a:gd name="connsiteX346" fmla="*/ 555113 w 1944335"/>
                <a:gd name="connsiteY346" fmla="*/ 1724128 h 2651371"/>
                <a:gd name="connsiteX347" fmla="*/ 651694 w 1944335"/>
                <a:gd name="connsiteY347" fmla="*/ 1786259 h 2651371"/>
                <a:gd name="connsiteX348" fmla="*/ 799587 w 1944335"/>
                <a:gd name="connsiteY348" fmla="*/ 1881467 h 2651371"/>
                <a:gd name="connsiteX349" fmla="*/ 813051 w 1944335"/>
                <a:gd name="connsiteY349" fmla="*/ 1870692 h 2651371"/>
                <a:gd name="connsiteX350" fmla="*/ 805889 w 1944335"/>
                <a:gd name="connsiteY350" fmla="*/ 1865359 h 2651371"/>
                <a:gd name="connsiteX351" fmla="*/ 792600 w 1944335"/>
                <a:gd name="connsiteY351" fmla="*/ 1858087 h 2651371"/>
                <a:gd name="connsiteX352" fmla="*/ 694939 w 1944335"/>
                <a:gd name="connsiteY352" fmla="*/ 1795237 h 2651371"/>
                <a:gd name="connsiteX353" fmla="*/ 588268 w 1944335"/>
                <a:gd name="connsiteY353" fmla="*/ 1726282 h 2651371"/>
                <a:gd name="connsiteX354" fmla="*/ 545242 w 1944335"/>
                <a:gd name="connsiteY354" fmla="*/ 1695021 h 2651371"/>
                <a:gd name="connsiteX355" fmla="*/ 548962 w 1944335"/>
                <a:gd name="connsiteY355" fmla="*/ 1669457 h 2651371"/>
                <a:gd name="connsiteX356" fmla="*/ 543960 w 1944335"/>
                <a:gd name="connsiteY356" fmla="*/ 1686067 h 2651371"/>
                <a:gd name="connsiteX357" fmla="*/ 820861 w 1944335"/>
                <a:gd name="connsiteY357" fmla="*/ 1864442 h 2651371"/>
                <a:gd name="connsiteX358" fmla="*/ 833876 w 1944335"/>
                <a:gd name="connsiteY358" fmla="*/ 1854027 h 2651371"/>
                <a:gd name="connsiteX359" fmla="*/ 559455 w 1944335"/>
                <a:gd name="connsiteY359" fmla="*/ 1643800 h 2651371"/>
                <a:gd name="connsiteX360" fmla="*/ 554143 w 1944335"/>
                <a:gd name="connsiteY360" fmla="*/ 1654858 h 2651371"/>
                <a:gd name="connsiteX361" fmla="*/ 553600 w 1944335"/>
                <a:gd name="connsiteY361" fmla="*/ 1660656 h 2651371"/>
                <a:gd name="connsiteX362" fmla="*/ 582741 w 1944335"/>
                <a:gd name="connsiteY362" fmla="*/ 1679400 h 2651371"/>
                <a:gd name="connsiteX363" fmla="*/ 680236 w 1944335"/>
                <a:gd name="connsiteY363" fmla="*/ 1742841 h 2651371"/>
                <a:gd name="connsiteX364" fmla="*/ 840915 w 1944335"/>
                <a:gd name="connsiteY364" fmla="*/ 1846805 h 2651371"/>
                <a:gd name="connsiteX365" fmla="*/ 851202 w 1944335"/>
                <a:gd name="connsiteY365" fmla="*/ 1834175 h 2651371"/>
                <a:gd name="connsiteX366" fmla="*/ 840871 w 1944335"/>
                <a:gd name="connsiteY366" fmla="*/ 1826377 h 2651371"/>
                <a:gd name="connsiteX367" fmla="*/ 825221 w 1944335"/>
                <a:gd name="connsiteY367" fmla="*/ 1817816 h 2651371"/>
                <a:gd name="connsiteX368" fmla="*/ 719091 w 1944335"/>
                <a:gd name="connsiteY368" fmla="*/ 1749329 h 2651371"/>
                <a:gd name="connsiteX369" fmla="*/ 609363 w 1944335"/>
                <a:gd name="connsiteY369" fmla="*/ 1677958 h 2651371"/>
                <a:gd name="connsiteX370" fmla="*/ 565045 w 1944335"/>
                <a:gd name="connsiteY370" fmla="*/ 1645821 h 2651371"/>
                <a:gd name="connsiteX371" fmla="*/ 571173 w 1944335"/>
                <a:gd name="connsiteY371" fmla="*/ 1619409 h 2651371"/>
                <a:gd name="connsiteX372" fmla="*/ 562905 w 1944335"/>
                <a:gd name="connsiteY372" fmla="*/ 1636619 h 2651371"/>
                <a:gd name="connsiteX373" fmla="*/ 856998 w 1944335"/>
                <a:gd name="connsiteY373" fmla="*/ 1827058 h 2651371"/>
                <a:gd name="connsiteX374" fmla="*/ 868956 w 1944335"/>
                <a:gd name="connsiteY374" fmla="*/ 1812376 h 2651371"/>
                <a:gd name="connsiteX375" fmla="*/ 583792 w 1944335"/>
                <a:gd name="connsiteY375" fmla="*/ 1595348 h 2651371"/>
                <a:gd name="connsiteX376" fmla="*/ 580595 w 1944335"/>
                <a:gd name="connsiteY376" fmla="*/ 1599795 h 2651371"/>
                <a:gd name="connsiteX377" fmla="*/ 577201 w 1944335"/>
                <a:gd name="connsiteY377" fmla="*/ 1606862 h 2651371"/>
                <a:gd name="connsiteX378" fmla="*/ 578701 w 1944335"/>
                <a:gd name="connsiteY378" fmla="*/ 1612654 h 2651371"/>
                <a:gd name="connsiteX379" fmla="*/ 610356 w 1944335"/>
                <a:gd name="connsiteY379" fmla="*/ 1633188 h 2651371"/>
                <a:gd name="connsiteX380" fmla="*/ 718272 w 1944335"/>
                <a:gd name="connsiteY380" fmla="*/ 1703437 h 2651371"/>
                <a:gd name="connsiteX381" fmla="*/ 875107 w 1944335"/>
                <a:gd name="connsiteY381" fmla="*/ 1804824 h 2651371"/>
                <a:gd name="connsiteX382" fmla="*/ 885797 w 1944335"/>
                <a:gd name="connsiteY382" fmla="*/ 1791699 h 2651371"/>
                <a:gd name="connsiteX383" fmla="*/ 872233 w 1944335"/>
                <a:gd name="connsiteY383" fmla="*/ 1781205 h 2651371"/>
                <a:gd name="connsiteX384" fmla="*/ 856045 w 1944335"/>
                <a:gd name="connsiteY384" fmla="*/ 1772244 h 2651371"/>
                <a:gd name="connsiteX385" fmla="*/ 749208 w 1944335"/>
                <a:gd name="connsiteY385" fmla="*/ 1703076 h 2651371"/>
                <a:gd name="connsiteX386" fmla="*/ 635537 w 1944335"/>
                <a:gd name="connsiteY386" fmla="*/ 1629585 h 2651371"/>
                <a:gd name="connsiteX387" fmla="*/ 591375 w 1944335"/>
                <a:gd name="connsiteY387" fmla="*/ 1598936 h 2651371"/>
                <a:gd name="connsiteX388" fmla="*/ 600137 w 1944335"/>
                <a:gd name="connsiteY388" fmla="*/ 1572608 h 2651371"/>
                <a:gd name="connsiteX389" fmla="*/ 589059 w 1944335"/>
                <a:gd name="connsiteY389" fmla="*/ 1588021 h 2651371"/>
                <a:gd name="connsiteX390" fmla="*/ 891978 w 1944335"/>
                <a:gd name="connsiteY390" fmla="*/ 1784111 h 2651371"/>
                <a:gd name="connsiteX391" fmla="*/ 892922 w 1944335"/>
                <a:gd name="connsiteY391" fmla="*/ 1782952 h 2651371"/>
                <a:gd name="connsiteX392" fmla="*/ 901282 w 1944335"/>
                <a:gd name="connsiteY392" fmla="*/ 1766979 h 2651371"/>
                <a:gd name="connsiteX393" fmla="*/ 617004 w 1944335"/>
                <a:gd name="connsiteY393" fmla="*/ 1552019 h 2651371"/>
                <a:gd name="connsiteX394" fmla="*/ 613024 w 1944335"/>
                <a:gd name="connsiteY394" fmla="*/ 1554681 h 2651371"/>
                <a:gd name="connsiteX395" fmla="*/ 604867 w 1944335"/>
                <a:gd name="connsiteY395" fmla="*/ 1566028 h 2651371"/>
                <a:gd name="connsiteX396" fmla="*/ 608788 w 1944335"/>
                <a:gd name="connsiteY396" fmla="*/ 1570104 h 2651371"/>
                <a:gd name="connsiteX397" fmla="*/ 658038 w 1944335"/>
                <a:gd name="connsiteY397" fmla="*/ 1598230 h 2651371"/>
                <a:gd name="connsiteX398" fmla="*/ 772141 w 1944335"/>
                <a:gd name="connsiteY398" fmla="*/ 1671878 h 2651371"/>
                <a:gd name="connsiteX399" fmla="*/ 876886 w 1944335"/>
                <a:gd name="connsiteY399" fmla="*/ 1739750 h 2651371"/>
                <a:gd name="connsiteX400" fmla="*/ 905322 w 1944335"/>
                <a:gd name="connsiteY400" fmla="*/ 1758162 h 2651371"/>
                <a:gd name="connsiteX401" fmla="*/ 905748 w 1944335"/>
                <a:gd name="connsiteY401" fmla="*/ 1758447 h 2651371"/>
                <a:gd name="connsiteX402" fmla="*/ 907877 w 1944335"/>
                <a:gd name="connsiteY402" fmla="*/ 1754380 h 2651371"/>
                <a:gd name="connsiteX403" fmla="*/ 908516 w 1944335"/>
                <a:gd name="connsiteY403" fmla="*/ 1752476 h 2651371"/>
                <a:gd name="connsiteX404" fmla="*/ 911873 w 1944335"/>
                <a:gd name="connsiteY404" fmla="*/ 1746745 h 2651371"/>
                <a:gd name="connsiteX405" fmla="*/ 913137 w 1944335"/>
                <a:gd name="connsiteY405" fmla="*/ 1744331 h 2651371"/>
                <a:gd name="connsiteX406" fmla="*/ 751624 w 1944335"/>
                <a:gd name="connsiteY406" fmla="*/ 1639386 h 2651371"/>
                <a:gd name="connsiteX407" fmla="*/ 645800 w 1944335"/>
                <a:gd name="connsiteY407" fmla="*/ 1570793 h 2651371"/>
                <a:gd name="connsiteX408" fmla="*/ 617004 w 1944335"/>
                <a:gd name="connsiteY408" fmla="*/ 1552019 h 2651371"/>
                <a:gd name="connsiteX409" fmla="*/ 632077 w 1944335"/>
                <a:gd name="connsiteY409" fmla="*/ 1528174 h 2651371"/>
                <a:gd name="connsiteX410" fmla="*/ 621373 w 1944335"/>
                <a:gd name="connsiteY410" fmla="*/ 1543065 h 2651371"/>
                <a:gd name="connsiteX411" fmla="*/ 917889 w 1944335"/>
                <a:gd name="connsiteY411" fmla="*/ 1735253 h 2651371"/>
                <a:gd name="connsiteX412" fmla="*/ 926742 w 1944335"/>
                <a:gd name="connsiteY412" fmla="*/ 1718340 h 2651371"/>
                <a:gd name="connsiteX413" fmla="*/ 653005 w 1944335"/>
                <a:gd name="connsiteY413" fmla="*/ 1511231 h 2651371"/>
                <a:gd name="connsiteX414" fmla="*/ 646555 w 1944335"/>
                <a:gd name="connsiteY414" fmla="*/ 1519161 h 2651371"/>
                <a:gd name="connsiteX415" fmla="*/ 640401 w 1944335"/>
                <a:gd name="connsiteY415" fmla="*/ 1520224 h 2651371"/>
                <a:gd name="connsiteX416" fmla="*/ 639058 w 1944335"/>
                <a:gd name="connsiteY416" fmla="*/ 1521498 h 2651371"/>
                <a:gd name="connsiteX417" fmla="*/ 647665 w 1944335"/>
                <a:gd name="connsiteY417" fmla="*/ 1530577 h 2651371"/>
                <a:gd name="connsiteX418" fmla="*/ 697754 w 1944335"/>
                <a:gd name="connsiteY418" fmla="*/ 1558810 h 2651371"/>
                <a:gd name="connsiteX419" fmla="*/ 804212 w 1944335"/>
                <a:gd name="connsiteY419" fmla="*/ 1627655 h 2651371"/>
                <a:gd name="connsiteX420" fmla="*/ 901649 w 1944335"/>
                <a:gd name="connsiteY420" fmla="*/ 1690733 h 2651371"/>
                <a:gd name="connsiteX421" fmla="*/ 930879 w 1944335"/>
                <a:gd name="connsiteY421" fmla="*/ 1709837 h 2651371"/>
                <a:gd name="connsiteX422" fmla="*/ 931109 w 1944335"/>
                <a:gd name="connsiteY422" fmla="*/ 1709996 h 2651371"/>
                <a:gd name="connsiteX423" fmla="*/ 931465 w 1944335"/>
                <a:gd name="connsiteY423" fmla="*/ 1709317 h 2651371"/>
                <a:gd name="connsiteX424" fmla="*/ 932323 w 1944335"/>
                <a:gd name="connsiteY424" fmla="*/ 1704881 h 2651371"/>
                <a:gd name="connsiteX425" fmla="*/ 937310 w 1944335"/>
                <a:gd name="connsiteY425" fmla="*/ 1694850 h 2651371"/>
                <a:gd name="connsiteX426" fmla="*/ 937451 w 1944335"/>
                <a:gd name="connsiteY426" fmla="*/ 1694942 h 2651371"/>
                <a:gd name="connsiteX427" fmla="*/ 937756 w 1944335"/>
                <a:gd name="connsiteY427" fmla="*/ 1693952 h 2651371"/>
                <a:gd name="connsiteX428" fmla="*/ 937310 w 1944335"/>
                <a:gd name="connsiteY428" fmla="*/ 1694850 h 2651371"/>
                <a:gd name="connsiteX429" fmla="*/ 777868 w 1944335"/>
                <a:gd name="connsiteY429" fmla="*/ 1591971 h 2651371"/>
                <a:gd name="connsiteX430" fmla="*/ 680432 w 1944335"/>
                <a:gd name="connsiteY430" fmla="*/ 1528532 h 2651371"/>
                <a:gd name="connsiteX431" fmla="*/ 653005 w 1944335"/>
                <a:gd name="connsiteY431" fmla="*/ 1511231 h 2651371"/>
                <a:gd name="connsiteX432" fmla="*/ 985339 w 1944335"/>
                <a:gd name="connsiteY432" fmla="*/ 1495418 h 2651371"/>
                <a:gd name="connsiteX433" fmla="*/ 985283 w 1944335"/>
                <a:gd name="connsiteY433" fmla="*/ 1496120 h 2651371"/>
                <a:gd name="connsiteX434" fmla="*/ 985837 w 1944335"/>
                <a:gd name="connsiteY434" fmla="*/ 1495754 h 2651371"/>
                <a:gd name="connsiteX435" fmla="*/ 674395 w 1944335"/>
                <a:gd name="connsiteY435" fmla="*/ 1487992 h 2651371"/>
                <a:gd name="connsiteX436" fmla="*/ 658358 w 1944335"/>
                <a:gd name="connsiteY436" fmla="*/ 1503198 h 2651371"/>
                <a:gd name="connsiteX437" fmla="*/ 940390 w 1944335"/>
                <a:gd name="connsiteY437" fmla="*/ 1685410 h 2651371"/>
                <a:gd name="connsiteX438" fmla="*/ 946853 w 1944335"/>
                <a:gd name="connsiteY438" fmla="*/ 1664454 h 2651371"/>
                <a:gd name="connsiteX439" fmla="*/ 693456 w 1944335"/>
                <a:gd name="connsiteY439" fmla="*/ 1469919 h 2651371"/>
                <a:gd name="connsiteX440" fmla="*/ 680597 w 1944335"/>
                <a:gd name="connsiteY440" fmla="*/ 1482112 h 2651371"/>
                <a:gd name="connsiteX441" fmla="*/ 685072 w 1944335"/>
                <a:gd name="connsiteY441" fmla="*/ 1486889 h 2651371"/>
                <a:gd name="connsiteX442" fmla="*/ 731463 w 1944335"/>
                <a:gd name="connsiteY442" fmla="*/ 1513281 h 2651371"/>
                <a:gd name="connsiteX443" fmla="*/ 837822 w 1944335"/>
                <a:gd name="connsiteY443" fmla="*/ 1582217 h 2651371"/>
                <a:gd name="connsiteX444" fmla="*/ 926514 w 1944335"/>
                <a:gd name="connsiteY444" fmla="*/ 1639603 h 2651371"/>
                <a:gd name="connsiteX445" fmla="*/ 939268 w 1944335"/>
                <a:gd name="connsiteY445" fmla="*/ 1649302 h 2651371"/>
                <a:gd name="connsiteX446" fmla="*/ 949788 w 1944335"/>
                <a:gd name="connsiteY446" fmla="*/ 1654935 h 2651371"/>
                <a:gd name="connsiteX447" fmla="*/ 954695 w 1944335"/>
                <a:gd name="connsiteY447" fmla="*/ 1639026 h 2651371"/>
                <a:gd name="connsiteX448" fmla="*/ 807897 w 1944335"/>
                <a:gd name="connsiteY448" fmla="*/ 1543959 h 2651371"/>
                <a:gd name="connsiteX449" fmla="*/ 715960 w 1944335"/>
                <a:gd name="connsiteY449" fmla="*/ 1484408 h 2651371"/>
                <a:gd name="connsiteX450" fmla="*/ 704829 w 1944335"/>
                <a:gd name="connsiteY450" fmla="*/ 1476062 h 2651371"/>
                <a:gd name="connsiteX451" fmla="*/ 719349 w 1944335"/>
                <a:gd name="connsiteY451" fmla="*/ 1451993 h 2651371"/>
                <a:gd name="connsiteX452" fmla="*/ 701707 w 1944335"/>
                <a:gd name="connsiteY452" fmla="*/ 1463462 h 2651371"/>
                <a:gd name="connsiteX453" fmla="*/ 957638 w 1944335"/>
                <a:gd name="connsiteY453" fmla="*/ 1629481 h 2651371"/>
                <a:gd name="connsiteX454" fmla="*/ 961992 w 1944335"/>
                <a:gd name="connsiteY454" fmla="*/ 1615365 h 2651371"/>
                <a:gd name="connsiteX455" fmla="*/ 962826 w 1944335"/>
                <a:gd name="connsiteY455" fmla="*/ 1610004 h 2651371"/>
                <a:gd name="connsiteX456" fmla="*/ 989957 w 1944335"/>
                <a:gd name="connsiteY456" fmla="*/ 1437788 h 2651371"/>
                <a:gd name="connsiteX457" fmla="*/ 989902 w 1944335"/>
                <a:gd name="connsiteY457" fmla="*/ 1438472 h 2651371"/>
                <a:gd name="connsiteX458" fmla="*/ 990531 w 1944335"/>
                <a:gd name="connsiteY458" fmla="*/ 1438158 h 2651371"/>
                <a:gd name="connsiteX459" fmla="*/ 742902 w 1944335"/>
                <a:gd name="connsiteY459" fmla="*/ 1436682 h 2651371"/>
                <a:gd name="connsiteX460" fmla="*/ 725918 w 1944335"/>
                <a:gd name="connsiteY460" fmla="*/ 1447723 h 2651371"/>
                <a:gd name="connsiteX461" fmla="*/ 727719 w 1944335"/>
                <a:gd name="connsiteY461" fmla="*/ 1449647 h 2651371"/>
                <a:gd name="connsiteX462" fmla="*/ 774793 w 1944335"/>
                <a:gd name="connsiteY462" fmla="*/ 1476832 h 2651371"/>
                <a:gd name="connsiteX463" fmla="*/ 871258 w 1944335"/>
                <a:gd name="connsiteY463" fmla="*/ 1539342 h 2651371"/>
                <a:gd name="connsiteX464" fmla="*/ 953325 w 1944335"/>
                <a:gd name="connsiteY464" fmla="*/ 1592458 h 2651371"/>
                <a:gd name="connsiteX465" fmla="*/ 964346 w 1944335"/>
                <a:gd name="connsiteY465" fmla="*/ 1600226 h 2651371"/>
                <a:gd name="connsiteX466" fmla="*/ 967136 w 1944335"/>
                <a:gd name="connsiteY466" fmla="*/ 1582290 h 2651371"/>
                <a:gd name="connsiteX467" fmla="*/ 832384 w 1944335"/>
                <a:gd name="connsiteY467" fmla="*/ 1494537 h 2651371"/>
                <a:gd name="connsiteX468" fmla="*/ 749237 w 1944335"/>
                <a:gd name="connsiteY468" fmla="*/ 1440337 h 2651371"/>
                <a:gd name="connsiteX469" fmla="*/ 763807 w 1944335"/>
                <a:gd name="connsiteY469" fmla="*/ 1423093 h 2651371"/>
                <a:gd name="connsiteX470" fmla="*/ 751836 w 1944335"/>
                <a:gd name="connsiteY470" fmla="*/ 1430875 h 2651371"/>
                <a:gd name="connsiteX471" fmla="*/ 968802 w 1944335"/>
                <a:gd name="connsiteY471" fmla="*/ 1571574 h 2651371"/>
                <a:gd name="connsiteX472" fmla="*/ 971096 w 1944335"/>
                <a:gd name="connsiteY472" fmla="*/ 1556826 h 2651371"/>
                <a:gd name="connsiteX473" fmla="*/ 787076 w 1944335"/>
                <a:gd name="connsiteY473" fmla="*/ 1407966 h 2651371"/>
                <a:gd name="connsiteX474" fmla="*/ 770886 w 1944335"/>
                <a:gd name="connsiteY474" fmla="*/ 1418491 h 2651371"/>
                <a:gd name="connsiteX475" fmla="*/ 772667 w 1944335"/>
                <a:gd name="connsiteY475" fmla="*/ 1420305 h 2651371"/>
                <a:gd name="connsiteX476" fmla="*/ 813766 w 1944335"/>
                <a:gd name="connsiteY476" fmla="*/ 1443565 h 2651371"/>
                <a:gd name="connsiteX477" fmla="*/ 897165 w 1944335"/>
                <a:gd name="connsiteY477" fmla="*/ 1497384 h 2651371"/>
                <a:gd name="connsiteX478" fmla="*/ 965825 w 1944335"/>
                <a:gd name="connsiteY478" fmla="*/ 1541875 h 2651371"/>
                <a:gd name="connsiteX479" fmla="*/ 972565 w 1944335"/>
                <a:gd name="connsiteY479" fmla="*/ 1547033 h 2651371"/>
                <a:gd name="connsiteX480" fmla="*/ 972615 w 1944335"/>
                <a:gd name="connsiteY480" fmla="*/ 1547059 h 2651371"/>
                <a:gd name="connsiteX481" fmla="*/ 975362 w 1944335"/>
                <a:gd name="connsiteY481" fmla="*/ 1529393 h 2651371"/>
                <a:gd name="connsiteX482" fmla="*/ 854387 w 1944335"/>
                <a:gd name="connsiteY482" fmla="*/ 1451100 h 2651371"/>
                <a:gd name="connsiteX483" fmla="*/ 791119 w 1944335"/>
                <a:gd name="connsiteY483" fmla="*/ 1409838 h 2651371"/>
                <a:gd name="connsiteX484" fmla="*/ 810570 w 1944335"/>
                <a:gd name="connsiteY484" fmla="*/ 1393562 h 2651371"/>
                <a:gd name="connsiteX485" fmla="*/ 806181 w 1944335"/>
                <a:gd name="connsiteY485" fmla="*/ 1395546 h 2651371"/>
                <a:gd name="connsiteX486" fmla="*/ 796645 w 1944335"/>
                <a:gd name="connsiteY486" fmla="*/ 1401745 h 2651371"/>
                <a:gd name="connsiteX487" fmla="*/ 976348 w 1944335"/>
                <a:gd name="connsiteY487" fmla="*/ 1518622 h 2651371"/>
                <a:gd name="connsiteX488" fmla="*/ 977156 w 1944335"/>
                <a:gd name="connsiteY488" fmla="*/ 1501241 h 2651371"/>
                <a:gd name="connsiteX489" fmla="*/ 810015 w 1944335"/>
                <a:gd name="connsiteY489" fmla="*/ 1381162 h 2651371"/>
                <a:gd name="connsiteX490" fmla="*/ 811776 w 1944335"/>
                <a:gd name="connsiteY490" fmla="*/ 1384163 h 2651371"/>
                <a:gd name="connsiteX491" fmla="*/ 812864 w 1944335"/>
                <a:gd name="connsiteY491" fmla="*/ 1383562 h 2651371"/>
                <a:gd name="connsiteX492" fmla="*/ 812539 w 1944335"/>
                <a:gd name="connsiteY492" fmla="*/ 1383330 h 2651371"/>
                <a:gd name="connsiteX493" fmla="*/ 810015 w 1944335"/>
                <a:gd name="connsiteY493" fmla="*/ 1381162 h 2651371"/>
                <a:gd name="connsiteX494" fmla="*/ 839061 w 1944335"/>
                <a:gd name="connsiteY494" fmla="*/ 1380683 h 2651371"/>
                <a:gd name="connsiteX495" fmla="*/ 820543 w 1944335"/>
                <a:gd name="connsiteY495" fmla="*/ 1389054 h 2651371"/>
                <a:gd name="connsiteX496" fmla="*/ 867675 w 1944335"/>
                <a:gd name="connsiteY496" fmla="*/ 1422762 h 2651371"/>
                <a:gd name="connsiteX497" fmla="*/ 926869 w 1944335"/>
                <a:gd name="connsiteY497" fmla="*/ 1457045 h 2651371"/>
                <a:gd name="connsiteX498" fmla="*/ 953919 w 1944335"/>
                <a:gd name="connsiteY498" fmla="*/ 1473577 h 2651371"/>
                <a:gd name="connsiteX499" fmla="*/ 977670 w 1944335"/>
                <a:gd name="connsiteY499" fmla="*/ 1490184 h 2651371"/>
                <a:gd name="connsiteX500" fmla="*/ 978500 w 1944335"/>
                <a:gd name="connsiteY500" fmla="*/ 1472322 h 2651371"/>
                <a:gd name="connsiteX501" fmla="*/ 880344 w 1944335"/>
                <a:gd name="connsiteY501" fmla="*/ 1407902 h 2651371"/>
                <a:gd name="connsiteX502" fmla="*/ 858253 w 1944335"/>
                <a:gd name="connsiteY502" fmla="*/ 1390918 h 2651371"/>
                <a:gd name="connsiteX503" fmla="*/ 865283 w 1944335"/>
                <a:gd name="connsiteY503" fmla="*/ 1368829 h 2651371"/>
                <a:gd name="connsiteX504" fmla="*/ 849429 w 1944335"/>
                <a:gd name="connsiteY504" fmla="*/ 1375996 h 2651371"/>
                <a:gd name="connsiteX505" fmla="*/ 979034 w 1944335"/>
                <a:gd name="connsiteY505" fmla="*/ 1460829 h 2651371"/>
                <a:gd name="connsiteX506" fmla="*/ 979864 w 1944335"/>
                <a:gd name="connsiteY506" fmla="*/ 1442965 h 2651371"/>
                <a:gd name="connsiteX507" fmla="*/ 893838 w 1944335"/>
                <a:gd name="connsiteY507" fmla="*/ 1355921 h 2651371"/>
                <a:gd name="connsiteX508" fmla="*/ 875646 w 1944335"/>
                <a:gd name="connsiteY508" fmla="*/ 1364145 h 2651371"/>
                <a:gd name="connsiteX509" fmla="*/ 980273 w 1944335"/>
                <a:gd name="connsiteY509" fmla="*/ 1431549 h 2651371"/>
                <a:gd name="connsiteX510" fmla="*/ 979572 w 1944335"/>
                <a:gd name="connsiteY510" fmla="*/ 1412810 h 2651371"/>
                <a:gd name="connsiteX511" fmla="*/ 916766 w 1944335"/>
                <a:gd name="connsiteY511" fmla="*/ 1371934 h 2651371"/>
                <a:gd name="connsiteX512" fmla="*/ 901324 w 1944335"/>
                <a:gd name="connsiteY512" fmla="*/ 1360031 h 2651371"/>
                <a:gd name="connsiteX513" fmla="*/ 861621 w 1944335"/>
                <a:gd name="connsiteY513" fmla="*/ 1355109 h 2651371"/>
                <a:gd name="connsiteX514" fmla="*/ 861459 w 1944335"/>
                <a:gd name="connsiteY514" fmla="*/ 1358851 h 2651371"/>
                <a:gd name="connsiteX515" fmla="*/ 865108 w 1944335"/>
                <a:gd name="connsiteY515" fmla="*/ 1357355 h 2651371"/>
                <a:gd name="connsiteX516" fmla="*/ 917562 w 1944335"/>
                <a:gd name="connsiteY516" fmla="*/ 1345196 h 2651371"/>
                <a:gd name="connsiteX517" fmla="*/ 902979 w 1944335"/>
                <a:gd name="connsiteY517" fmla="*/ 1351789 h 2651371"/>
                <a:gd name="connsiteX518" fmla="*/ 910678 w 1944335"/>
                <a:gd name="connsiteY518" fmla="*/ 1356541 h 2651371"/>
                <a:gd name="connsiteX519" fmla="*/ 979144 w 1944335"/>
                <a:gd name="connsiteY519" fmla="*/ 1401351 h 2651371"/>
                <a:gd name="connsiteX520" fmla="*/ 978512 w 1944335"/>
                <a:gd name="connsiteY520" fmla="*/ 1384465 h 2651371"/>
                <a:gd name="connsiteX521" fmla="*/ 918857 w 1944335"/>
                <a:gd name="connsiteY521" fmla="*/ 1334647 h 2651371"/>
                <a:gd name="connsiteX522" fmla="*/ 918826 w 1944335"/>
                <a:gd name="connsiteY522" fmla="*/ 1335347 h 2651371"/>
                <a:gd name="connsiteX523" fmla="*/ 919512 w 1944335"/>
                <a:gd name="connsiteY523" fmla="*/ 1335066 h 2651371"/>
                <a:gd name="connsiteX524" fmla="*/ 946992 w 1944335"/>
                <a:gd name="connsiteY524" fmla="*/ 1333683 h 2651371"/>
                <a:gd name="connsiteX525" fmla="*/ 928246 w 1944335"/>
                <a:gd name="connsiteY525" fmla="*/ 1340646 h 2651371"/>
                <a:gd name="connsiteX526" fmla="*/ 976854 w 1944335"/>
                <a:gd name="connsiteY526" fmla="*/ 1371700 h 2651371"/>
                <a:gd name="connsiteX527" fmla="*/ 977469 w 1944335"/>
                <a:gd name="connsiteY527" fmla="*/ 1380531 h 2651371"/>
                <a:gd name="connsiteX528" fmla="*/ 978349 w 1944335"/>
                <a:gd name="connsiteY528" fmla="*/ 1380116 h 2651371"/>
                <a:gd name="connsiteX529" fmla="*/ 978064 w 1944335"/>
                <a:gd name="connsiteY529" fmla="*/ 1372472 h 2651371"/>
                <a:gd name="connsiteX530" fmla="*/ 976854 w 1944335"/>
                <a:gd name="connsiteY530" fmla="*/ 1371700 h 2651371"/>
                <a:gd name="connsiteX531" fmla="*/ 975518 w 1944335"/>
                <a:gd name="connsiteY531" fmla="*/ 1352502 h 2651371"/>
                <a:gd name="connsiteX532" fmla="*/ 977357 w 1944335"/>
                <a:gd name="connsiteY532" fmla="*/ 1353580 h 2651371"/>
                <a:gd name="connsiteX533" fmla="*/ 977128 w 1944335"/>
                <a:gd name="connsiteY533" fmla="*/ 1347474 h 2651371"/>
                <a:gd name="connsiteX534" fmla="*/ 975298 w 1944335"/>
                <a:gd name="connsiteY534" fmla="*/ 1349345 h 2651371"/>
                <a:gd name="connsiteX535" fmla="*/ 975518 w 1944335"/>
                <a:gd name="connsiteY535" fmla="*/ 1352502 h 2651371"/>
                <a:gd name="connsiteX536" fmla="*/ 960509 w 1944335"/>
                <a:gd name="connsiteY536" fmla="*/ 1343699 h 2651371"/>
                <a:gd name="connsiteX537" fmla="*/ 976207 w 1944335"/>
                <a:gd name="connsiteY537" fmla="*/ 1322833 h 2651371"/>
                <a:gd name="connsiteX538" fmla="*/ 958452 w 1944335"/>
                <a:gd name="connsiteY538" fmla="*/ 1329427 h 2651371"/>
                <a:gd name="connsiteX539" fmla="*/ 965891 w 1944335"/>
                <a:gd name="connsiteY539" fmla="*/ 1334289 h 2651371"/>
                <a:gd name="connsiteX540" fmla="*/ 976910 w 1944335"/>
                <a:gd name="connsiteY540" fmla="*/ 1341646 h 2651371"/>
                <a:gd name="connsiteX541" fmla="*/ 1028437 w 1944335"/>
                <a:gd name="connsiteY541" fmla="*/ 1303435 h 2651371"/>
                <a:gd name="connsiteX542" fmla="*/ 1023919 w 1944335"/>
                <a:gd name="connsiteY542" fmla="*/ 1305113 h 2651371"/>
                <a:gd name="connsiteX543" fmla="*/ 986965 w 1944335"/>
                <a:gd name="connsiteY543" fmla="*/ 1329834 h 2651371"/>
                <a:gd name="connsiteX544" fmla="*/ 988767 w 1944335"/>
                <a:gd name="connsiteY544" fmla="*/ 1364773 h 2651371"/>
                <a:gd name="connsiteX545" fmla="*/ 989664 w 1944335"/>
                <a:gd name="connsiteY545" fmla="*/ 1408237 h 2651371"/>
                <a:gd name="connsiteX546" fmla="*/ 990531 w 1944335"/>
                <a:gd name="connsiteY546" fmla="*/ 1408804 h 2651371"/>
                <a:gd name="connsiteX547" fmla="*/ 991000 w 1944335"/>
                <a:gd name="connsiteY547" fmla="*/ 1410997 h 2651371"/>
                <a:gd name="connsiteX548" fmla="*/ 989692 w 1944335"/>
                <a:gd name="connsiteY548" fmla="*/ 1409639 h 2651371"/>
                <a:gd name="connsiteX549" fmla="*/ 989818 w 1944335"/>
                <a:gd name="connsiteY549" fmla="*/ 1415748 h 2651371"/>
                <a:gd name="connsiteX550" fmla="*/ 991918 w 1944335"/>
                <a:gd name="connsiteY550" fmla="*/ 1415293 h 2651371"/>
                <a:gd name="connsiteX551" fmla="*/ 991000 w 1944335"/>
                <a:gd name="connsiteY551" fmla="*/ 1410997 h 2651371"/>
                <a:gd name="connsiteX552" fmla="*/ 992679 w 1944335"/>
                <a:gd name="connsiteY552" fmla="*/ 1412742 h 2651371"/>
                <a:gd name="connsiteX553" fmla="*/ 992679 w 1944335"/>
                <a:gd name="connsiteY553" fmla="*/ 1442453 h 2651371"/>
                <a:gd name="connsiteX554" fmla="*/ 989447 w 1944335"/>
                <a:gd name="connsiteY554" fmla="*/ 1444146 h 2651371"/>
                <a:gd name="connsiteX555" fmla="*/ 987658 w 1944335"/>
                <a:gd name="connsiteY555" fmla="*/ 1466474 h 2651371"/>
                <a:gd name="connsiteX556" fmla="*/ 989263 w 1944335"/>
                <a:gd name="connsiteY556" fmla="*/ 1467524 h 2651371"/>
                <a:gd name="connsiteX557" fmla="*/ 989724 w 1944335"/>
                <a:gd name="connsiteY557" fmla="*/ 1470020 h 2651371"/>
                <a:gd name="connsiteX558" fmla="*/ 987561 w 1944335"/>
                <a:gd name="connsiteY558" fmla="*/ 1467683 h 2651371"/>
                <a:gd name="connsiteX559" fmla="*/ 986973 w 1944335"/>
                <a:gd name="connsiteY559" fmla="*/ 1475027 h 2651371"/>
                <a:gd name="connsiteX560" fmla="*/ 990481 w 1944335"/>
                <a:gd name="connsiteY560" fmla="*/ 1474119 h 2651371"/>
                <a:gd name="connsiteX561" fmla="*/ 989724 w 1944335"/>
                <a:gd name="connsiteY561" fmla="*/ 1470020 h 2651371"/>
                <a:gd name="connsiteX562" fmla="*/ 991427 w 1944335"/>
                <a:gd name="connsiteY562" fmla="*/ 1471860 h 2651371"/>
                <a:gd name="connsiteX563" fmla="*/ 990706 w 1944335"/>
                <a:gd name="connsiteY563" fmla="*/ 1501491 h 2651371"/>
                <a:gd name="connsiteX564" fmla="*/ 984619 w 1944335"/>
                <a:gd name="connsiteY564" fmla="*/ 1504395 h 2651371"/>
                <a:gd name="connsiteX565" fmla="*/ 983126 w 1944335"/>
                <a:gd name="connsiteY565" fmla="*/ 1523030 h 2651371"/>
                <a:gd name="connsiteX566" fmla="*/ 984518 w 1944335"/>
                <a:gd name="connsiteY566" fmla="*/ 1523935 h 2651371"/>
                <a:gd name="connsiteX567" fmla="*/ 985019 w 1944335"/>
                <a:gd name="connsiteY567" fmla="*/ 1526620 h 2651371"/>
                <a:gd name="connsiteX568" fmla="*/ 983037 w 1944335"/>
                <a:gd name="connsiteY568" fmla="*/ 1524141 h 2651371"/>
                <a:gd name="connsiteX569" fmla="*/ 982477 w 1944335"/>
                <a:gd name="connsiteY569" fmla="*/ 1531123 h 2651371"/>
                <a:gd name="connsiteX570" fmla="*/ 985731 w 1944335"/>
                <a:gd name="connsiteY570" fmla="*/ 1530438 h 2651371"/>
                <a:gd name="connsiteX571" fmla="*/ 985019 w 1944335"/>
                <a:gd name="connsiteY571" fmla="*/ 1526620 h 2651371"/>
                <a:gd name="connsiteX572" fmla="*/ 986315 w 1944335"/>
                <a:gd name="connsiteY572" fmla="*/ 1528241 h 2651371"/>
                <a:gd name="connsiteX573" fmla="*/ 982721 w 1944335"/>
                <a:gd name="connsiteY573" fmla="*/ 1555509 h 2651371"/>
                <a:gd name="connsiteX574" fmla="*/ 980427 w 1944335"/>
                <a:gd name="connsiteY574" fmla="*/ 1556708 h 2651371"/>
                <a:gd name="connsiteX575" fmla="*/ 979038 w 1944335"/>
                <a:gd name="connsiteY575" fmla="*/ 1574042 h 2651371"/>
                <a:gd name="connsiteX576" fmla="*/ 978147 w 1944335"/>
                <a:gd name="connsiteY576" fmla="*/ 1577635 h 2651371"/>
                <a:gd name="connsiteX577" fmla="*/ 978161 w 1944335"/>
                <a:gd name="connsiteY577" fmla="*/ 1577644 h 2651371"/>
                <a:gd name="connsiteX578" fmla="*/ 978863 w 1944335"/>
                <a:gd name="connsiteY578" fmla="*/ 1581530 h 2651371"/>
                <a:gd name="connsiteX579" fmla="*/ 977686 w 1944335"/>
                <a:gd name="connsiteY579" fmla="*/ 1579498 h 2651371"/>
                <a:gd name="connsiteX580" fmla="*/ 976294 w 1944335"/>
                <a:gd name="connsiteY580" fmla="*/ 1585110 h 2651371"/>
                <a:gd name="connsiteX581" fmla="*/ 979376 w 1944335"/>
                <a:gd name="connsiteY581" fmla="*/ 1584374 h 2651371"/>
                <a:gd name="connsiteX582" fmla="*/ 978863 w 1944335"/>
                <a:gd name="connsiteY582" fmla="*/ 1581530 h 2651371"/>
                <a:gd name="connsiteX583" fmla="*/ 979961 w 1944335"/>
                <a:gd name="connsiteY583" fmla="*/ 1583425 h 2651371"/>
                <a:gd name="connsiteX584" fmla="*/ 975282 w 1944335"/>
                <a:gd name="connsiteY584" fmla="*/ 1610886 h 2651371"/>
                <a:gd name="connsiteX585" fmla="*/ 969389 w 1944335"/>
                <a:gd name="connsiteY585" fmla="*/ 1612957 h 2651371"/>
                <a:gd name="connsiteX586" fmla="*/ 964231 w 1944335"/>
                <a:gd name="connsiteY586" fmla="*/ 1633758 h 2651371"/>
                <a:gd name="connsiteX587" fmla="*/ 965452 w 1944335"/>
                <a:gd name="connsiteY587" fmla="*/ 1634550 h 2651371"/>
                <a:gd name="connsiteX588" fmla="*/ 965867 w 1944335"/>
                <a:gd name="connsiteY588" fmla="*/ 1636735 h 2651371"/>
                <a:gd name="connsiteX589" fmla="*/ 964416 w 1944335"/>
                <a:gd name="connsiteY589" fmla="*/ 1634054 h 2651371"/>
                <a:gd name="connsiteX590" fmla="*/ 964122 w 1944335"/>
                <a:gd name="connsiteY590" fmla="*/ 1634197 h 2651371"/>
                <a:gd name="connsiteX591" fmla="*/ 962189 w 1944335"/>
                <a:gd name="connsiteY591" fmla="*/ 1641993 h 2651371"/>
                <a:gd name="connsiteX592" fmla="*/ 966669 w 1944335"/>
                <a:gd name="connsiteY592" fmla="*/ 1640956 h 2651371"/>
                <a:gd name="connsiteX593" fmla="*/ 965867 w 1944335"/>
                <a:gd name="connsiteY593" fmla="*/ 1636735 h 2651371"/>
                <a:gd name="connsiteX594" fmla="*/ 967615 w 1944335"/>
                <a:gd name="connsiteY594" fmla="*/ 1639963 h 2651371"/>
                <a:gd name="connsiteX595" fmla="*/ 958962 w 1944335"/>
                <a:gd name="connsiteY595" fmla="*/ 1664867 h 2651371"/>
                <a:gd name="connsiteX596" fmla="*/ 956297 w 1944335"/>
                <a:gd name="connsiteY596" fmla="*/ 1665756 h 2651371"/>
                <a:gd name="connsiteX597" fmla="*/ 951474 w 1944335"/>
                <a:gd name="connsiteY597" fmla="*/ 1685206 h 2651371"/>
                <a:gd name="connsiteX598" fmla="*/ 947503 w 1944335"/>
                <a:gd name="connsiteY598" fmla="*/ 1693325 h 2651371"/>
                <a:gd name="connsiteX599" fmla="*/ 948201 w 1944335"/>
                <a:gd name="connsiteY599" fmla="*/ 1694698 h 2651371"/>
                <a:gd name="connsiteX600" fmla="*/ 938097 w 1944335"/>
                <a:gd name="connsiteY600" fmla="*/ 1718488 h 2651371"/>
                <a:gd name="connsiteX601" fmla="*/ 934601 w 1944335"/>
                <a:gd name="connsiteY601" fmla="*/ 1719710 h 2651371"/>
                <a:gd name="connsiteX602" fmla="*/ 923369 w 1944335"/>
                <a:gd name="connsiteY602" fmla="*/ 1742680 h 2651371"/>
                <a:gd name="connsiteX603" fmla="*/ 923460 w 1944335"/>
                <a:gd name="connsiteY603" fmla="*/ 1743201 h 2651371"/>
                <a:gd name="connsiteX604" fmla="*/ 923330 w 1944335"/>
                <a:gd name="connsiteY604" fmla="*/ 1742758 h 2651371"/>
                <a:gd name="connsiteX605" fmla="*/ 921879 w 1944335"/>
                <a:gd name="connsiteY605" fmla="*/ 1745725 h 2651371"/>
                <a:gd name="connsiteX606" fmla="*/ 923814 w 1944335"/>
                <a:gd name="connsiteY606" fmla="*/ 1745211 h 2651371"/>
                <a:gd name="connsiteX607" fmla="*/ 923460 w 1944335"/>
                <a:gd name="connsiteY607" fmla="*/ 1743201 h 2651371"/>
                <a:gd name="connsiteX608" fmla="*/ 924039 w 1944335"/>
                <a:gd name="connsiteY608" fmla="*/ 1745165 h 2651371"/>
                <a:gd name="connsiteX609" fmla="*/ 911801 w 1944335"/>
                <a:gd name="connsiteY609" fmla="*/ 1767910 h 2651371"/>
                <a:gd name="connsiteX610" fmla="*/ 910942 w 1944335"/>
                <a:gd name="connsiteY610" fmla="*/ 1768091 h 2651371"/>
                <a:gd name="connsiteX611" fmla="*/ 901209 w 1944335"/>
                <a:gd name="connsiteY611" fmla="*/ 1787994 h 2651371"/>
                <a:gd name="connsiteX612" fmla="*/ 898620 w 1944335"/>
                <a:gd name="connsiteY612" fmla="*/ 1791023 h 2651371"/>
                <a:gd name="connsiteX613" fmla="*/ 899212 w 1944335"/>
                <a:gd name="connsiteY613" fmla="*/ 1794580 h 2651371"/>
                <a:gd name="connsiteX614" fmla="*/ 884463 w 1944335"/>
                <a:gd name="connsiteY614" fmla="*/ 1816555 h 2651371"/>
                <a:gd name="connsiteX615" fmla="*/ 881770 w 1944335"/>
                <a:gd name="connsiteY615" fmla="*/ 1816981 h 2651371"/>
                <a:gd name="connsiteX616" fmla="*/ 884059 w 1944335"/>
                <a:gd name="connsiteY616" fmla="*/ 1816420 h 2651371"/>
                <a:gd name="connsiteX617" fmla="*/ 882665 w 1944335"/>
                <a:gd name="connsiteY617" fmla="*/ 1809710 h 2651371"/>
                <a:gd name="connsiteX618" fmla="*/ 882648 w 1944335"/>
                <a:gd name="connsiteY618" fmla="*/ 1809699 h 2651371"/>
                <a:gd name="connsiteX619" fmla="*/ 877264 w 1944335"/>
                <a:gd name="connsiteY619" fmla="*/ 1815995 h 2651371"/>
                <a:gd name="connsiteX620" fmla="*/ 877628 w 1944335"/>
                <a:gd name="connsiteY620" fmla="*/ 1817636 h 2651371"/>
                <a:gd name="connsiteX621" fmla="*/ 881770 w 1944335"/>
                <a:gd name="connsiteY621" fmla="*/ 1816981 h 2651371"/>
                <a:gd name="connsiteX622" fmla="*/ 877628 w 1944335"/>
                <a:gd name="connsiteY622" fmla="*/ 1817996 h 2651371"/>
                <a:gd name="connsiteX623" fmla="*/ 876293 w 1944335"/>
                <a:gd name="connsiteY623" fmla="*/ 1817131 h 2651371"/>
                <a:gd name="connsiteX624" fmla="*/ 863953 w 1944335"/>
                <a:gd name="connsiteY624" fmla="*/ 1831561 h 2651371"/>
                <a:gd name="connsiteX625" fmla="*/ 864435 w 1944335"/>
                <a:gd name="connsiteY625" fmla="*/ 1831874 h 2651371"/>
                <a:gd name="connsiteX626" fmla="*/ 865155 w 1944335"/>
                <a:gd name="connsiteY626" fmla="*/ 1839443 h 2651371"/>
                <a:gd name="connsiteX627" fmla="*/ 847167 w 1944335"/>
                <a:gd name="connsiteY627" fmla="*/ 1858548 h 2651371"/>
                <a:gd name="connsiteX628" fmla="*/ 843796 w 1944335"/>
                <a:gd name="connsiteY628" fmla="*/ 1858351 h 2651371"/>
                <a:gd name="connsiteX629" fmla="*/ 848156 w 1944335"/>
                <a:gd name="connsiteY629" fmla="*/ 1857331 h 2651371"/>
                <a:gd name="connsiteX630" fmla="*/ 846968 w 1944335"/>
                <a:gd name="connsiteY630" fmla="*/ 1851422 h 2651371"/>
                <a:gd name="connsiteX631" fmla="*/ 841175 w 1944335"/>
                <a:gd name="connsiteY631" fmla="*/ 1858197 h 2651371"/>
                <a:gd name="connsiteX632" fmla="*/ 843796 w 1944335"/>
                <a:gd name="connsiteY632" fmla="*/ 1858351 h 2651371"/>
                <a:gd name="connsiteX633" fmla="*/ 841411 w 1944335"/>
                <a:gd name="connsiteY633" fmla="*/ 1858908 h 2651371"/>
                <a:gd name="connsiteX634" fmla="*/ 840868 w 1944335"/>
                <a:gd name="connsiteY634" fmla="*/ 1858556 h 2651371"/>
                <a:gd name="connsiteX635" fmla="*/ 831982 w 1944335"/>
                <a:gd name="connsiteY635" fmla="*/ 1868947 h 2651371"/>
                <a:gd name="connsiteX636" fmla="*/ 828395 w 1944335"/>
                <a:gd name="connsiteY636" fmla="*/ 1871796 h 2651371"/>
                <a:gd name="connsiteX637" fmla="*/ 828638 w 1944335"/>
                <a:gd name="connsiteY637" fmla="*/ 1877121 h 2651371"/>
                <a:gd name="connsiteX638" fmla="*/ 809177 w 1944335"/>
                <a:gd name="connsiteY638" fmla="*/ 1895078 h 2651371"/>
                <a:gd name="connsiteX639" fmla="*/ 805822 w 1944335"/>
                <a:gd name="connsiteY639" fmla="*/ 1894900 h 2651371"/>
                <a:gd name="connsiteX640" fmla="*/ 809853 w 1944335"/>
                <a:gd name="connsiteY640" fmla="*/ 1894000 h 2651371"/>
                <a:gd name="connsiteX641" fmla="*/ 808537 w 1944335"/>
                <a:gd name="connsiteY641" fmla="*/ 1887570 h 2651371"/>
                <a:gd name="connsiteX642" fmla="*/ 802514 w 1944335"/>
                <a:gd name="connsiteY642" fmla="*/ 1892354 h 2651371"/>
                <a:gd name="connsiteX643" fmla="*/ 802420 w 1944335"/>
                <a:gd name="connsiteY643" fmla="*/ 1894719 h 2651371"/>
                <a:gd name="connsiteX644" fmla="*/ 805822 w 1944335"/>
                <a:gd name="connsiteY644" fmla="*/ 1894900 h 2651371"/>
                <a:gd name="connsiteX645" fmla="*/ 803411 w 1944335"/>
                <a:gd name="connsiteY645" fmla="*/ 1895437 h 2651371"/>
                <a:gd name="connsiteX646" fmla="*/ 800773 w 1944335"/>
                <a:gd name="connsiteY646" fmla="*/ 1893737 h 2651371"/>
                <a:gd name="connsiteX647" fmla="*/ 782922 w 1944335"/>
                <a:gd name="connsiteY647" fmla="*/ 1907917 h 2651371"/>
                <a:gd name="connsiteX648" fmla="*/ 782757 w 1944335"/>
                <a:gd name="connsiteY648" fmla="*/ 1911710 h 2651371"/>
                <a:gd name="connsiteX649" fmla="*/ 759396 w 1944335"/>
                <a:gd name="connsiteY649" fmla="*/ 1927539 h 2651371"/>
                <a:gd name="connsiteX650" fmla="*/ 758521 w 1944335"/>
                <a:gd name="connsiteY650" fmla="*/ 1927298 h 2651371"/>
                <a:gd name="connsiteX651" fmla="*/ 748433 w 1944335"/>
                <a:gd name="connsiteY651" fmla="*/ 1935312 h 2651371"/>
                <a:gd name="connsiteX652" fmla="*/ 718005 w 1944335"/>
                <a:gd name="connsiteY652" fmla="*/ 1952528 h 2651371"/>
                <a:gd name="connsiteX653" fmla="*/ 714101 w 1944335"/>
                <a:gd name="connsiteY653" fmla="*/ 1954886 h 2651371"/>
                <a:gd name="connsiteX654" fmla="*/ 713929 w 1944335"/>
                <a:gd name="connsiteY654" fmla="*/ 1954835 h 2651371"/>
                <a:gd name="connsiteX655" fmla="*/ 687566 w 1944335"/>
                <a:gd name="connsiteY655" fmla="*/ 1969753 h 2651371"/>
                <a:gd name="connsiteX656" fmla="*/ 687516 w 1944335"/>
                <a:gd name="connsiteY656" fmla="*/ 1970888 h 2651371"/>
                <a:gd name="connsiteX657" fmla="*/ 673364 w 1944335"/>
                <a:gd name="connsiteY657" fmla="*/ 1977789 h 2651371"/>
                <a:gd name="connsiteX658" fmla="*/ 633851 w 1944335"/>
                <a:gd name="connsiteY658" fmla="*/ 2000146 h 2651371"/>
                <a:gd name="connsiteX659" fmla="*/ 535483 w 1944335"/>
                <a:gd name="connsiteY659" fmla="*/ 2036885 h 2651371"/>
                <a:gd name="connsiteX660" fmla="*/ 517602 w 1944335"/>
                <a:gd name="connsiteY660" fmla="*/ 2053049 h 2651371"/>
                <a:gd name="connsiteX661" fmla="*/ 516959 w 1944335"/>
                <a:gd name="connsiteY661" fmla="*/ 2054775 h 2651371"/>
                <a:gd name="connsiteX662" fmla="*/ 518915 w 1944335"/>
                <a:gd name="connsiteY662" fmla="*/ 2077097 h 2651371"/>
                <a:gd name="connsiteX663" fmla="*/ 530056 w 1944335"/>
                <a:gd name="connsiteY663" fmla="*/ 2083147 h 2651371"/>
                <a:gd name="connsiteX664" fmla="*/ 574038 w 1944335"/>
                <a:gd name="connsiteY664" fmla="*/ 2070383 h 2651371"/>
                <a:gd name="connsiteX665" fmla="*/ 702672 w 1944335"/>
                <a:gd name="connsiteY665" fmla="*/ 2014554 h 2651371"/>
                <a:gd name="connsiteX666" fmla="*/ 925351 w 1944335"/>
                <a:gd name="connsiteY666" fmla="*/ 1829776 h 2651371"/>
                <a:gd name="connsiteX667" fmla="*/ 1033531 w 1944335"/>
                <a:gd name="connsiteY667" fmla="*/ 1432263 h 2651371"/>
                <a:gd name="connsiteX668" fmla="*/ 1032636 w 1944335"/>
                <a:gd name="connsiteY668" fmla="*/ 1289043 h 2651371"/>
                <a:gd name="connsiteX669" fmla="*/ 1033892 w 1944335"/>
                <a:gd name="connsiteY669" fmla="*/ 1290211 h 2651371"/>
                <a:gd name="connsiteX670" fmla="*/ 1032342 w 1944335"/>
                <a:gd name="connsiteY670" fmla="*/ 1289325 h 2651371"/>
                <a:gd name="connsiteX671" fmla="*/ 1031628 w 1944335"/>
                <a:gd name="connsiteY671" fmla="*/ 1209604 h 2651371"/>
                <a:gd name="connsiteX672" fmla="*/ 1033082 w 1944335"/>
                <a:gd name="connsiteY672" fmla="*/ 1235605 h 2651371"/>
                <a:gd name="connsiteX673" fmla="*/ 1058126 w 1944335"/>
                <a:gd name="connsiteY673" fmla="*/ 1226234 h 2651371"/>
                <a:gd name="connsiteX674" fmla="*/ 1041055 w 1944335"/>
                <a:gd name="connsiteY674" fmla="*/ 1215517 h 2651371"/>
                <a:gd name="connsiteX675" fmla="*/ 1029949 w 1944335"/>
                <a:gd name="connsiteY675" fmla="*/ 1169287 h 2651371"/>
                <a:gd name="connsiteX676" fmla="*/ 1029390 w 1944335"/>
                <a:gd name="connsiteY676" fmla="*/ 1169569 h 2651371"/>
                <a:gd name="connsiteX677" fmla="*/ 1029834 w 1944335"/>
                <a:gd name="connsiteY677" fmla="*/ 1177510 h 2651371"/>
                <a:gd name="connsiteX678" fmla="*/ 1030603 w 1944335"/>
                <a:gd name="connsiteY678" fmla="*/ 1178013 h 2651371"/>
                <a:gd name="connsiteX679" fmla="*/ 1031382 w 1944335"/>
                <a:gd name="connsiteY679" fmla="*/ 1188429 h 2651371"/>
                <a:gd name="connsiteX680" fmla="*/ 1032385 w 1944335"/>
                <a:gd name="connsiteY680" fmla="*/ 1198537 h 2651371"/>
                <a:gd name="connsiteX681" fmla="*/ 1031740 w 1944335"/>
                <a:gd name="connsiteY681" fmla="*/ 1198181 h 2651371"/>
                <a:gd name="connsiteX682" fmla="*/ 1031068 w 1944335"/>
                <a:gd name="connsiteY682" fmla="*/ 1199579 h 2651371"/>
                <a:gd name="connsiteX683" fmla="*/ 1031072 w 1944335"/>
                <a:gd name="connsiteY683" fmla="*/ 1199657 h 2651371"/>
                <a:gd name="connsiteX684" fmla="*/ 1032457 w 1944335"/>
                <a:gd name="connsiteY684" fmla="*/ 1199264 h 2651371"/>
                <a:gd name="connsiteX685" fmla="*/ 1032385 w 1944335"/>
                <a:gd name="connsiteY685" fmla="*/ 1198537 h 2651371"/>
                <a:gd name="connsiteX686" fmla="*/ 1048981 w 1944335"/>
                <a:gd name="connsiteY686" fmla="*/ 1207707 h 2651371"/>
                <a:gd name="connsiteX687" fmla="*/ 1063842 w 1944335"/>
                <a:gd name="connsiteY687" fmla="*/ 1218036 h 2651371"/>
                <a:gd name="connsiteX688" fmla="*/ 1061833 w 1944335"/>
                <a:gd name="connsiteY688" fmla="*/ 1218768 h 2651371"/>
                <a:gd name="connsiteX689" fmla="*/ 1058295 w 1944335"/>
                <a:gd name="connsiteY689" fmla="*/ 1225088 h 2651371"/>
                <a:gd name="connsiteX690" fmla="*/ 1059434 w 1944335"/>
                <a:gd name="connsiteY690" fmla="*/ 1225744 h 2651371"/>
                <a:gd name="connsiteX691" fmla="*/ 1060394 w 1944335"/>
                <a:gd name="connsiteY691" fmla="*/ 1225385 h 2651371"/>
                <a:gd name="connsiteX692" fmla="*/ 1066086 w 1944335"/>
                <a:gd name="connsiteY692" fmla="*/ 1222938 h 2651371"/>
                <a:gd name="connsiteX693" fmla="*/ 1065415 w 1944335"/>
                <a:gd name="connsiteY693" fmla="*/ 1219129 h 2651371"/>
                <a:gd name="connsiteX694" fmla="*/ 1063842 w 1944335"/>
                <a:gd name="connsiteY694" fmla="*/ 1218036 h 2651371"/>
                <a:gd name="connsiteX695" fmla="*/ 1081782 w 1944335"/>
                <a:gd name="connsiteY695" fmla="*/ 1211498 h 2651371"/>
                <a:gd name="connsiteX696" fmla="*/ 1086112 w 1944335"/>
                <a:gd name="connsiteY696" fmla="*/ 1214331 h 2651371"/>
                <a:gd name="connsiteX697" fmla="*/ 1090876 w 1944335"/>
                <a:gd name="connsiteY697" fmla="*/ 1212283 h 2651371"/>
                <a:gd name="connsiteX698" fmla="*/ 1091567 w 1944335"/>
                <a:gd name="connsiteY698" fmla="*/ 1207932 h 2651371"/>
                <a:gd name="connsiteX699" fmla="*/ 1081782 w 1944335"/>
                <a:gd name="connsiteY699" fmla="*/ 1211498 h 2651371"/>
                <a:gd name="connsiteX700" fmla="*/ 1030603 w 1944335"/>
                <a:gd name="connsiteY700" fmla="*/ 1178013 h 2651371"/>
                <a:gd name="connsiteX701" fmla="*/ 1028148 w 1944335"/>
                <a:gd name="connsiteY701" fmla="*/ 1147362 h 2651371"/>
                <a:gd name="connsiteX702" fmla="*/ 1029182 w 1944335"/>
                <a:gd name="connsiteY702" fmla="*/ 1165857 h 2651371"/>
                <a:gd name="connsiteX703" fmla="*/ 1095149 w 1944335"/>
                <a:gd name="connsiteY703" fmla="*/ 1209016 h 2651371"/>
                <a:gd name="connsiteX704" fmla="*/ 1095696 w 1944335"/>
                <a:gd name="connsiteY704" fmla="*/ 1210211 h 2651371"/>
                <a:gd name="connsiteX705" fmla="*/ 1114494 w 1944335"/>
                <a:gd name="connsiteY705" fmla="*/ 1202131 h 2651371"/>
                <a:gd name="connsiteX706" fmla="*/ 1042245 w 1944335"/>
                <a:gd name="connsiteY706" fmla="*/ 1155571 h 2651371"/>
                <a:gd name="connsiteX707" fmla="*/ 1029945 w 1944335"/>
                <a:gd name="connsiteY707" fmla="*/ 1148779 h 2651371"/>
                <a:gd name="connsiteX708" fmla="*/ 1029675 w 1944335"/>
                <a:gd name="connsiteY708" fmla="*/ 1107754 h 2651371"/>
                <a:gd name="connsiteX709" fmla="*/ 1026074 w 1944335"/>
                <a:gd name="connsiteY709" fmla="*/ 1109484 h 2651371"/>
                <a:gd name="connsiteX710" fmla="*/ 1026054 w 1944335"/>
                <a:gd name="connsiteY710" fmla="*/ 1109918 h 2651371"/>
                <a:gd name="connsiteX711" fmla="*/ 1026287 w 1944335"/>
                <a:gd name="connsiteY711" fmla="*/ 1114097 h 2651371"/>
                <a:gd name="connsiteX712" fmla="*/ 1029243 w 1944335"/>
                <a:gd name="connsiteY712" fmla="*/ 1116033 h 2651371"/>
                <a:gd name="connsiteX713" fmla="*/ 1028598 w 1944335"/>
                <a:gd name="connsiteY713" fmla="*/ 1128402 h 2651371"/>
                <a:gd name="connsiteX714" fmla="*/ 1027521 w 1944335"/>
                <a:gd name="connsiteY714" fmla="*/ 1135285 h 2651371"/>
                <a:gd name="connsiteX715" fmla="*/ 1028239 w 1944335"/>
                <a:gd name="connsiteY715" fmla="*/ 1134561 h 2651371"/>
                <a:gd name="connsiteX716" fmla="*/ 1058764 w 1944335"/>
                <a:gd name="connsiteY716" fmla="*/ 1154484 h 2651371"/>
                <a:gd name="connsiteX717" fmla="*/ 1122739 w 1944335"/>
                <a:gd name="connsiteY717" fmla="*/ 1195644 h 2651371"/>
                <a:gd name="connsiteX718" fmla="*/ 1120175 w 1944335"/>
                <a:gd name="connsiteY718" fmla="*/ 1196867 h 2651371"/>
                <a:gd name="connsiteX719" fmla="*/ 1119167 w 1944335"/>
                <a:gd name="connsiteY719" fmla="*/ 1200123 h 2651371"/>
                <a:gd name="connsiteX720" fmla="*/ 1125248 w 1944335"/>
                <a:gd name="connsiteY720" fmla="*/ 1197509 h 2651371"/>
                <a:gd name="connsiteX721" fmla="*/ 1125203 w 1944335"/>
                <a:gd name="connsiteY721" fmla="*/ 1197230 h 2651371"/>
                <a:gd name="connsiteX722" fmla="*/ 1122739 w 1944335"/>
                <a:gd name="connsiteY722" fmla="*/ 1195644 h 2651371"/>
                <a:gd name="connsiteX723" fmla="*/ 1138975 w 1944335"/>
                <a:gd name="connsiteY723" fmla="*/ 1187898 h 2651371"/>
                <a:gd name="connsiteX724" fmla="*/ 1142395 w 1944335"/>
                <a:gd name="connsiteY724" fmla="*/ 1190138 h 2651371"/>
                <a:gd name="connsiteX725" fmla="*/ 1146385 w 1944335"/>
                <a:gd name="connsiteY725" fmla="*/ 1188423 h 2651371"/>
                <a:gd name="connsiteX726" fmla="*/ 1146750 w 1944335"/>
                <a:gd name="connsiteY726" fmla="*/ 1184189 h 2651371"/>
                <a:gd name="connsiteX727" fmla="*/ 1138975 w 1944335"/>
                <a:gd name="connsiteY727" fmla="*/ 1187898 h 2651371"/>
                <a:gd name="connsiteX728" fmla="*/ 1029243 w 1944335"/>
                <a:gd name="connsiteY728" fmla="*/ 1116033 h 2651371"/>
                <a:gd name="connsiteX729" fmla="*/ 1027103 w 1944335"/>
                <a:gd name="connsiteY729" fmla="*/ 1086917 h 2651371"/>
                <a:gd name="connsiteX730" fmla="*/ 1026325 w 1944335"/>
                <a:gd name="connsiteY730" fmla="*/ 1103982 h 2651371"/>
                <a:gd name="connsiteX731" fmla="*/ 1027521 w 1944335"/>
                <a:gd name="connsiteY731" fmla="*/ 1103407 h 2651371"/>
                <a:gd name="connsiteX732" fmla="*/ 1151419 w 1944335"/>
                <a:gd name="connsiteY732" fmla="*/ 1184551 h 2651371"/>
                <a:gd name="connsiteX733" fmla="*/ 1151344 w 1944335"/>
                <a:gd name="connsiteY733" fmla="*/ 1186292 h 2651371"/>
                <a:gd name="connsiteX734" fmla="*/ 1171087 w 1944335"/>
                <a:gd name="connsiteY734" fmla="*/ 1177806 h 2651371"/>
                <a:gd name="connsiteX735" fmla="*/ 1063152 w 1944335"/>
                <a:gd name="connsiteY735" fmla="*/ 1109376 h 2651371"/>
                <a:gd name="connsiteX736" fmla="*/ 1039971 w 1944335"/>
                <a:gd name="connsiteY736" fmla="*/ 1096830 h 2651371"/>
                <a:gd name="connsiteX737" fmla="*/ 1323620 w 1944335"/>
                <a:gd name="connsiteY737" fmla="*/ 1082417 h 2651371"/>
                <a:gd name="connsiteX738" fmla="*/ 1321477 w 1944335"/>
                <a:gd name="connsiteY738" fmla="*/ 1084620 h 2651371"/>
                <a:gd name="connsiteX739" fmla="*/ 1321466 w 1944335"/>
                <a:gd name="connsiteY739" fmla="*/ 1084902 h 2651371"/>
                <a:gd name="connsiteX740" fmla="*/ 1028513 w 1944335"/>
                <a:gd name="connsiteY740" fmla="*/ 1056020 h 2651371"/>
                <a:gd name="connsiteX741" fmla="*/ 1027718 w 1944335"/>
                <a:gd name="connsiteY741" fmla="*/ 1073439 h 2651371"/>
                <a:gd name="connsiteX742" fmla="*/ 1028155 w 1944335"/>
                <a:gd name="connsiteY742" fmla="*/ 1075322 h 2651371"/>
                <a:gd name="connsiteX743" fmla="*/ 1078666 w 1944335"/>
                <a:gd name="connsiteY743" fmla="*/ 1107226 h 2651371"/>
                <a:gd name="connsiteX744" fmla="*/ 1179494 w 1944335"/>
                <a:gd name="connsiteY744" fmla="*/ 1172026 h 2651371"/>
                <a:gd name="connsiteX745" fmla="*/ 1177163 w 1944335"/>
                <a:gd name="connsiteY745" fmla="*/ 1173184 h 2651371"/>
                <a:gd name="connsiteX746" fmla="*/ 1176314 w 1944335"/>
                <a:gd name="connsiteY746" fmla="*/ 1175559 h 2651371"/>
                <a:gd name="connsiteX747" fmla="*/ 1181514 w 1944335"/>
                <a:gd name="connsiteY747" fmla="*/ 1173324 h 2651371"/>
                <a:gd name="connsiteX748" fmla="*/ 1179494 w 1944335"/>
                <a:gd name="connsiteY748" fmla="*/ 1172026 h 2651371"/>
                <a:gd name="connsiteX749" fmla="*/ 1191685 w 1944335"/>
                <a:gd name="connsiteY749" fmla="*/ 1165970 h 2651371"/>
                <a:gd name="connsiteX750" fmla="*/ 1196341 w 1944335"/>
                <a:gd name="connsiteY750" fmla="*/ 1164409 h 2651371"/>
                <a:gd name="connsiteX751" fmla="*/ 1198575 w 1944335"/>
                <a:gd name="connsiteY751" fmla="*/ 1165990 h 2651371"/>
                <a:gd name="connsiteX752" fmla="*/ 1201800 w 1944335"/>
                <a:gd name="connsiteY752" fmla="*/ 1164604 h 2651371"/>
                <a:gd name="connsiteX753" fmla="*/ 1199487 w 1944335"/>
                <a:gd name="connsiteY753" fmla="*/ 1163354 h 2651371"/>
                <a:gd name="connsiteX754" fmla="*/ 1196341 w 1944335"/>
                <a:gd name="connsiteY754" fmla="*/ 1164409 h 2651371"/>
                <a:gd name="connsiteX755" fmla="*/ 1193038 w 1944335"/>
                <a:gd name="connsiteY755" fmla="*/ 1162071 h 2651371"/>
                <a:gd name="connsiteX756" fmla="*/ 1136754 w 1944335"/>
                <a:gd name="connsiteY756" fmla="*/ 1126224 h 2651371"/>
                <a:gd name="connsiteX757" fmla="*/ 1081733 w 1944335"/>
                <a:gd name="connsiteY757" fmla="*/ 1086838 h 2651371"/>
                <a:gd name="connsiteX758" fmla="*/ 1029906 w 1944335"/>
                <a:gd name="connsiteY758" fmla="*/ 1025480 h 2651371"/>
                <a:gd name="connsiteX759" fmla="*/ 1029005 w 1944335"/>
                <a:gd name="connsiteY759" fmla="*/ 1045229 h 2651371"/>
                <a:gd name="connsiteX760" fmla="*/ 1208552 w 1944335"/>
                <a:gd name="connsiteY760" fmla="*/ 1160637 h 2651371"/>
                <a:gd name="connsiteX761" fmla="*/ 1208505 w 1944335"/>
                <a:gd name="connsiteY761" fmla="*/ 1161722 h 2651371"/>
                <a:gd name="connsiteX762" fmla="*/ 1210620 w 1944335"/>
                <a:gd name="connsiteY762" fmla="*/ 1160813 h 2651371"/>
                <a:gd name="connsiteX763" fmla="*/ 1225339 w 1944335"/>
                <a:gd name="connsiteY763" fmla="*/ 1150807 h 2651371"/>
                <a:gd name="connsiteX764" fmla="*/ 1035740 w 1944335"/>
                <a:gd name="connsiteY764" fmla="*/ 993093 h 2651371"/>
                <a:gd name="connsiteX765" fmla="*/ 1033064 w 1944335"/>
                <a:gd name="connsiteY765" fmla="*/ 993752 h 2651371"/>
                <a:gd name="connsiteX766" fmla="*/ 1032498 w 1944335"/>
                <a:gd name="connsiteY766" fmla="*/ 996544 h 2651371"/>
                <a:gd name="connsiteX767" fmla="*/ 1034697 w 1944335"/>
                <a:gd name="connsiteY767" fmla="*/ 997713 h 2651371"/>
                <a:gd name="connsiteX768" fmla="*/ 1033258 w 1944335"/>
                <a:gd name="connsiteY768" fmla="*/ 1004087 h 2651371"/>
                <a:gd name="connsiteX769" fmla="*/ 1032130 w 1944335"/>
                <a:gd name="connsiteY769" fmla="*/ 1015351 h 2651371"/>
                <a:gd name="connsiteX770" fmla="*/ 1040794 w 1944335"/>
                <a:gd name="connsiteY770" fmla="*/ 1021095 h 2651371"/>
                <a:gd name="connsiteX771" fmla="*/ 1110109 w 1944335"/>
                <a:gd name="connsiteY771" fmla="*/ 1065252 h 2651371"/>
                <a:gd name="connsiteX772" fmla="*/ 1231252 w 1944335"/>
                <a:gd name="connsiteY772" fmla="*/ 1142871 h 2651371"/>
                <a:gd name="connsiteX773" fmla="*/ 1229243 w 1944335"/>
                <a:gd name="connsiteY773" fmla="*/ 1144232 h 2651371"/>
                <a:gd name="connsiteX774" fmla="*/ 1227942 w 1944335"/>
                <a:gd name="connsiteY774" fmla="*/ 1149038 h 2651371"/>
                <a:gd name="connsiteX775" fmla="*/ 1234004 w 1944335"/>
                <a:gd name="connsiteY775" fmla="*/ 1144917 h 2651371"/>
                <a:gd name="connsiteX776" fmla="*/ 1233936 w 1944335"/>
                <a:gd name="connsiteY776" fmla="*/ 1144591 h 2651371"/>
                <a:gd name="connsiteX777" fmla="*/ 1231252 w 1944335"/>
                <a:gd name="connsiteY777" fmla="*/ 1142871 h 2651371"/>
                <a:gd name="connsiteX778" fmla="*/ 1242826 w 1944335"/>
                <a:gd name="connsiteY778" fmla="*/ 1135032 h 2651371"/>
                <a:gd name="connsiteX779" fmla="*/ 1246868 w 1944335"/>
                <a:gd name="connsiteY779" fmla="*/ 1136172 h 2651371"/>
                <a:gd name="connsiteX780" fmla="*/ 1248358 w 1944335"/>
                <a:gd name="connsiteY780" fmla="*/ 1135159 h 2651371"/>
                <a:gd name="connsiteX781" fmla="*/ 1243909 w 1944335"/>
                <a:gd name="connsiteY781" fmla="*/ 1131712 h 2651371"/>
                <a:gd name="connsiteX782" fmla="*/ 1235741 w 1944335"/>
                <a:gd name="connsiteY782" fmla="*/ 1127359 h 2651371"/>
                <a:gd name="connsiteX783" fmla="*/ 1166066 w 1944335"/>
                <a:gd name="connsiteY783" fmla="*/ 1082484 h 2651371"/>
                <a:gd name="connsiteX784" fmla="*/ 1083033 w 1944335"/>
                <a:gd name="connsiteY784" fmla="*/ 1028993 h 2651371"/>
                <a:gd name="connsiteX785" fmla="*/ 1058168 w 1944335"/>
                <a:gd name="connsiteY785" fmla="*/ 1010190 h 2651371"/>
                <a:gd name="connsiteX786" fmla="*/ 1034697 w 1944335"/>
                <a:gd name="connsiteY786" fmla="*/ 997713 h 2651371"/>
                <a:gd name="connsiteX787" fmla="*/ 1037400 w 1944335"/>
                <a:gd name="connsiteY787" fmla="*/ 972355 h 2651371"/>
                <a:gd name="connsiteX788" fmla="*/ 1034570 w 1944335"/>
                <a:gd name="connsiteY788" fmla="*/ 986321 h 2651371"/>
                <a:gd name="connsiteX789" fmla="*/ 1256927 w 1944335"/>
                <a:gd name="connsiteY789" fmla="*/ 1129334 h 2651371"/>
                <a:gd name="connsiteX790" fmla="*/ 1268343 w 1944335"/>
                <a:gd name="connsiteY790" fmla="*/ 1121573 h 2651371"/>
                <a:gd name="connsiteX791" fmla="*/ 1043044 w 1944335"/>
                <a:gd name="connsiteY791" fmla="*/ 944505 h 2651371"/>
                <a:gd name="connsiteX792" fmla="*/ 1039527 w 1944335"/>
                <a:gd name="connsiteY792" fmla="*/ 961859 h 2651371"/>
                <a:gd name="connsiteX793" fmla="*/ 1043377 w 1944335"/>
                <a:gd name="connsiteY793" fmla="*/ 964545 h 2651371"/>
                <a:gd name="connsiteX794" fmla="*/ 1051804 w 1944335"/>
                <a:gd name="connsiteY794" fmla="*/ 970077 h 2651371"/>
                <a:gd name="connsiteX795" fmla="*/ 1132199 w 1944335"/>
                <a:gd name="connsiteY795" fmla="*/ 1021882 h 2651371"/>
                <a:gd name="connsiteX796" fmla="*/ 1277218 w 1944335"/>
                <a:gd name="connsiteY796" fmla="*/ 1115540 h 2651371"/>
                <a:gd name="connsiteX797" fmla="*/ 1292027 w 1944335"/>
                <a:gd name="connsiteY797" fmla="*/ 1105472 h 2651371"/>
                <a:gd name="connsiteX798" fmla="*/ 1287312 w 1944335"/>
                <a:gd name="connsiteY798" fmla="*/ 1101658 h 2651371"/>
                <a:gd name="connsiteX799" fmla="*/ 1277127 w 1944335"/>
                <a:gd name="connsiteY799" fmla="*/ 1096351 h 2651371"/>
                <a:gd name="connsiteX800" fmla="*/ 1192406 w 1944335"/>
                <a:gd name="connsiteY800" fmla="*/ 1041668 h 2651371"/>
                <a:gd name="connsiteX801" fmla="*/ 1093624 w 1944335"/>
                <a:gd name="connsiteY801" fmla="*/ 977991 h 2651371"/>
                <a:gd name="connsiteX802" fmla="*/ 1066766 w 1944335"/>
                <a:gd name="connsiteY802" fmla="*/ 957260 h 2651371"/>
                <a:gd name="connsiteX803" fmla="*/ 1048848 w 1944335"/>
                <a:gd name="connsiteY803" fmla="*/ 915862 h 2651371"/>
                <a:gd name="connsiteX804" fmla="*/ 1044993 w 1944335"/>
                <a:gd name="connsiteY804" fmla="*/ 934884 h 2651371"/>
                <a:gd name="connsiteX805" fmla="*/ 1300572 w 1944335"/>
                <a:gd name="connsiteY805" fmla="*/ 1099663 h 2651371"/>
                <a:gd name="connsiteX806" fmla="*/ 1316590 w 1944335"/>
                <a:gd name="connsiteY806" fmla="*/ 1088774 h 2651371"/>
                <a:gd name="connsiteX807" fmla="*/ 1464909 w 1944335"/>
                <a:gd name="connsiteY807" fmla="*/ 893701 h 2651371"/>
                <a:gd name="connsiteX808" fmla="*/ 1464797 w 1944335"/>
                <a:gd name="connsiteY808" fmla="*/ 893997 h 2651371"/>
                <a:gd name="connsiteX809" fmla="*/ 1464965 w 1944335"/>
                <a:gd name="connsiteY809" fmla="*/ 893957 h 2651371"/>
                <a:gd name="connsiteX810" fmla="*/ 1056794 w 1944335"/>
                <a:gd name="connsiteY810" fmla="*/ 889239 h 2651371"/>
                <a:gd name="connsiteX811" fmla="*/ 1056218 w 1944335"/>
                <a:gd name="connsiteY811" fmla="*/ 890728 h 2651371"/>
                <a:gd name="connsiteX812" fmla="*/ 1055469 w 1944335"/>
                <a:gd name="connsiteY812" fmla="*/ 896162 h 2651371"/>
                <a:gd name="connsiteX813" fmla="*/ 1051869 w 1944335"/>
                <a:gd name="connsiteY813" fmla="*/ 906128 h 2651371"/>
                <a:gd name="connsiteX814" fmla="*/ 1074546 w 1944335"/>
                <a:gd name="connsiteY814" fmla="*/ 920853 h 2651371"/>
                <a:gd name="connsiteX815" fmla="*/ 1170655 w 1944335"/>
                <a:gd name="connsiteY815" fmla="*/ 982984 h 2651371"/>
                <a:gd name="connsiteX816" fmla="*/ 1324091 w 1944335"/>
                <a:gd name="connsiteY816" fmla="*/ 1081875 h 2651371"/>
                <a:gd name="connsiteX817" fmla="*/ 1334618 w 1944335"/>
                <a:gd name="connsiteY817" fmla="*/ 1069735 h 2651371"/>
                <a:gd name="connsiteX818" fmla="*/ 1324626 w 1944335"/>
                <a:gd name="connsiteY818" fmla="*/ 1062084 h 2651371"/>
                <a:gd name="connsiteX819" fmla="*/ 1311398 w 1944335"/>
                <a:gd name="connsiteY819" fmla="*/ 1054812 h 2651371"/>
                <a:gd name="connsiteX820" fmla="*/ 1213850 w 1944335"/>
                <a:gd name="connsiteY820" fmla="*/ 991962 h 2651371"/>
                <a:gd name="connsiteX821" fmla="*/ 1107302 w 1944335"/>
                <a:gd name="connsiteY821" fmla="*/ 923007 h 2651371"/>
                <a:gd name="connsiteX822" fmla="*/ 1064327 w 1944335"/>
                <a:gd name="connsiteY822" fmla="*/ 891796 h 2651371"/>
                <a:gd name="connsiteX823" fmla="*/ 1066258 w 1944335"/>
                <a:gd name="connsiteY823" fmla="*/ 864777 h 2651371"/>
                <a:gd name="connsiteX824" fmla="*/ 1059928 w 1944335"/>
                <a:gd name="connsiteY824" fmla="*/ 881140 h 2651371"/>
                <a:gd name="connsiteX825" fmla="*/ 1340979 w 1944335"/>
                <a:gd name="connsiteY825" fmla="*/ 1062399 h 2651371"/>
                <a:gd name="connsiteX826" fmla="*/ 1351779 w 1944335"/>
                <a:gd name="connsiteY826" fmla="*/ 1049944 h 2651371"/>
                <a:gd name="connsiteX827" fmla="*/ 1076079 w 1944335"/>
                <a:gd name="connsiteY827" fmla="*/ 839390 h 2651371"/>
                <a:gd name="connsiteX828" fmla="*/ 1073944 w 1944335"/>
                <a:gd name="connsiteY828" fmla="*/ 844909 h 2651371"/>
                <a:gd name="connsiteX829" fmla="*/ 1074135 w 1944335"/>
                <a:gd name="connsiteY829" fmla="*/ 846342 h 2651371"/>
                <a:gd name="connsiteX830" fmla="*/ 1073057 w 1944335"/>
                <a:gd name="connsiteY830" fmla="*/ 857381 h 2651371"/>
                <a:gd name="connsiteX831" fmla="*/ 1102166 w 1944335"/>
                <a:gd name="connsiteY831" fmla="*/ 876125 h 2651371"/>
                <a:gd name="connsiteX832" fmla="*/ 1199914 w 1944335"/>
                <a:gd name="connsiteY832" fmla="*/ 939566 h 2651371"/>
                <a:gd name="connsiteX833" fmla="*/ 1358133 w 1944335"/>
                <a:gd name="connsiteY833" fmla="*/ 1042617 h 2651371"/>
                <a:gd name="connsiteX834" fmla="*/ 1369100 w 1944335"/>
                <a:gd name="connsiteY834" fmla="*/ 1029969 h 2651371"/>
                <a:gd name="connsiteX835" fmla="*/ 1360012 w 1944335"/>
                <a:gd name="connsiteY835" fmla="*/ 1023102 h 2651371"/>
                <a:gd name="connsiteX836" fmla="*/ 1344380 w 1944335"/>
                <a:gd name="connsiteY836" fmla="*/ 1014541 h 2651371"/>
                <a:gd name="connsiteX837" fmla="*/ 1238366 w 1944335"/>
                <a:gd name="connsiteY837" fmla="*/ 946054 h 2651371"/>
                <a:gd name="connsiteX838" fmla="*/ 1128759 w 1944335"/>
                <a:gd name="connsiteY838" fmla="*/ 874683 h 2651371"/>
                <a:gd name="connsiteX839" fmla="*/ 1084641 w 1944335"/>
                <a:gd name="connsiteY839" fmla="*/ 842546 h 2651371"/>
                <a:gd name="connsiteX840" fmla="*/ 1090118 w 1944335"/>
                <a:gd name="connsiteY840" fmla="*/ 816032 h 2651371"/>
                <a:gd name="connsiteX841" fmla="*/ 1080288 w 1944335"/>
                <a:gd name="connsiteY841" fmla="*/ 832006 h 2651371"/>
                <a:gd name="connsiteX842" fmla="*/ 1375061 w 1944335"/>
                <a:gd name="connsiteY842" fmla="*/ 1023095 h 2651371"/>
                <a:gd name="connsiteX843" fmla="*/ 1387393 w 1944335"/>
                <a:gd name="connsiteY843" fmla="*/ 1008874 h 2651371"/>
                <a:gd name="connsiteX844" fmla="*/ 1104349 w 1944335"/>
                <a:gd name="connsiteY844" fmla="*/ 792904 h 2651371"/>
                <a:gd name="connsiteX845" fmla="*/ 1096515 w 1944335"/>
                <a:gd name="connsiteY845" fmla="*/ 805636 h 2651371"/>
                <a:gd name="connsiteX846" fmla="*/ 1097437 w 1944335"/>
                <a:gd name="connsiteY846" fmla="*/ 809379 h 2651371"/>
                <a:gd name="connsiteX847" fmla="*/ 1129418 w 1944335"/>
                <a:gd name="connsiteY847" fmla="*/ 829913 h 2651371"/>
                <a:gd name="connsiteX848" fmla="*/ 1237220 w 1944335"/>
                <a:gd name="connsiteY848" fmla="*/ 900162 h 2651371"/>
                <a:gd name="connsiteX849" fmla="*/ 1393796 w 1944335"/>
                <a:gd name="connsiteY849" fmla="*/ 1001490 h 2651371"/>
                <a:gd name="connsiteX850" fmla="*/ 1402244 w 1944335"/>
                <a:gd name="connsiteY850" fmla="*/ 991747 h 2651371"/>
                <a:gd name="connsiteX851" fmla="*/ 1404240 w 1944335"/>
                <a:gd name="connsiteY851" fmla="*/ 988173 h 2651371"/>
                <a:gd name="connsiteX852" fmla="*/ 1391017 w 1944335"/>
                <a:gd name="connsiteY852" fmla="*/ 977976 h 2651371"/>
                <a:gd name="connsiteX853" fmla="*/ 1374847 w 1944335"/>
                <a:gd name="connsiteY853" fmla="*/ 969330 h 2651371"/>
                <a:gd name="connsiteX854" fmla="*/ 1268123 w 1944335"/>
                <a:gd name="connsiteY854" fmla="*/ 899801 h 2651371"/>
                <a:gd name="connsiteX855" fmla="*/ 1154212 w 1944335"/>
                <a:gd name="connsiteY855" fmla="*/ 826310 h 2651371"/>
                <a:gd name="connsiteX856" fmla="*/ 1110300 w 1944335"/>
                <a:gd name="connsiteY856" fmla="*/ 795661 h 2651371"/>
                <a:gd name="connsiteX857" fmla="*/ 1119066 w 1944335"/>
                <a:gd name="connsiteY857" fmla="*/ 768987 h 2651371"/>
                <a:gd name="connsiteX858" fmla="*/ 1109119 w 1944335"/>
                <a:gd name="connsiteY858" fmla="*/ 785153 h 2651371"/>
                <a:gd name="connsiteX859" fmla="*/ 1408885 w 1944335"/>
                <a:gd name="connsiteY859" fmla="*/ 979855 h 2651371"/>
                <a:gd name="connsiteX860" fmla="*/ 1418567 w 1944335"/>
                <a:gd name="connsiteY860" fmla="*/ 962520 h 2651371"/>
                <a:gd name="connsiteX861" fmla="*/ 1136116 w 1944335"/>
                <a:gd name="connsiteY861" fmla="*/ 748744 h 2651371"/>
                <a:gd name="connsiteX862" fmla="*/ 1128744 w 1944335"/>
                <a:gd name="connsiteY862" fmla="*/ 753750 h 2651371"/>
                <a:gd name="connsiteX863" fmla="*/ 1127790 w 1944335"/>
                <a:gd name="connsiteY863" fmla="*/ 754810 h 2651371"/>
                <a:gd name="connsiteX864" fmla="*/ 1123312 w 1944335"/>
                <a:gd name="connsiteY864" fmla="*/ 762086 h 2651371"/>
                <a:gd name="connsiteX865" fmla="*/ 1127849 w 1944335"/>
                <a:gd name="connsiteY865" fmla="*/ 766829 h 2651371"/>
                <a:gd name="connsiteX866" fmla="*/ 1177150 w 1944335"/>
                <a:gd name="connsiteY866" fmla="*/ 794955 h 2651371"/>
                <a:gd name="connsiteX867" fmla="*/ 1291253 w 1944335"/>
                <a:gd name="connsiteY867" fmla="*/ 868603 h 2651371"/>
                <a:gd name="connsiteX868" fmla="*/ 1395998 w 1944335"/>
                <a:gd name="connsiteY868" fmla="*/ 936475 h 2651371"/>
                <a:gd name="connsiteX869" fmla="*/ 1409676 w 1944335"/>
                <a:gd name="connsiteY869" fmla="*/ 946899 h 2651371"/>
                <a:gd name="connsiteX870" fmla="*/ 1423202 w 1944335"/>
                <a:gd name="connsiteY870" fmla="*/ 954220 h 2651371"/>
                <a:gd name="connsiteX871" fmla="*/ 1431005 w 1944335"/>
                <a:gd name="connsiteY871" fmla="*/ 940247 h 2651371"/>
                <a:gd name="connsiteX872" fmla="*/ 1270736 w 1944335"/>
                <a:gd name="connsiteY872" fmla="*/ 836111 h 2651371"/>
                <a:gd name="connsiteX873" fmla="*/ 1165272 w 1944335"/>
                <a:gd name="connsiteY873" fmla="*/ 767518 h 2651371"/>
                <a:gd name="connsiteX874" fmla="*/ 1136116 w 1944335"/>
                <a:gd name="connsiteY874" fmla="*/ 748744 h 2651371"/>
                <a:gd name="connsiteX875" fmla="*/ 1152240 w 1944335"/>
                <a:gd name="connsiteY875" fmla="*/ 727647 h 2651371"/>
                <a:gd name="connsiteX876" fmla="*/ 1140799 w 1944335"/>
                <a:gd name="connsiteY876" fmla="*/ 740358 h 2651371"/>
                <a:gd name="connsiteX877" fmla="*/ 1435748 w 1944335"/>
                <a:gd name="connsiteY877" fmla="*/ 931756 h 2651371"/>
                <a:gd name="connsiteX878" fmla="*/ 1442472 w 1944335"/>
                <a:gd name="connsiteY878" fmla="*/ 919715 h 2651371"/>
                <a:gd name="connsiteX879" fmla="*/ 1443762 w 1944335"/>
                <a:gd name="connsiteY879" fmla="*/ 916300 h 2651371"/>
                <a:gd name="connsiteX880" fmla="*/ 1170864 w 1944335"/>
                <a:gd name="connsiteY880" fmla="*/ 709201 h 2651371"/>
                <a:gd name="connsiteX881" fmla="*/ 1164421 w 1944335"/>
                <a:gd name="connsiteY881" fmla="*/ 717143 h 2651371"/>
                <a:gd name="connsiteX882" fmla="*/ 1161191 w 1944335"/>
                <a:gd name="connsiteY882" fmla="*/ 717703 h 2651371"/>
                <a:gd name="connsiteX883" fmla="*/ 1158287 w 1944335"/>
                <a:gd name="connsiteY883" fmla="*/ 720929 h 2651371"/>
                <a:gd name="connsiteX884" fmla="*/ 1165480 w 1944335"/>
                <a:gd name="connsiteY884" fmla="*/ 728578 h 2651371"/>
                <a:gd name="connsiteX885" fmla="*/ 1215563 w 1944335"/>
                <a:gd name="connsiteY885" fmla="*/ 756856 h 2651371"/>
                <a:gd name="connsiteX886" fmla="*/ 1321542 w 1944335"/>
                <a:gd name="connsiteY886" fmla="*/ 825813 h 2651371"/>
                <a:gd name="connsiteX887" fmla="*/ 1419230 w 1944335"/>
                <a:gd name="connsiteY887" fmla="*/ 888993 h 2651371"/>
                <a:gd name="connsiteX888" fmla="*/ 1433153 w 1944335"/>
                <a:gd name="connsiteY888" fmla="*/ 899644 h 2651371"/>
                <a:gd name="connsiteX889" fmla="*/ 1447123 w 1944335"/>
                <a:gd name="connsiteY889" fmla="*/ 907403 h 2651371"/>
                <a:gd name="connsiteX890" fmla="*/ 1452977 w 1944335"/>
                <a:gd name="connsiteY890" fmla="*/ 891905 h 2651371"/>
                <a:gd name="connsiteX891" fmla="*/ 1295588 w 1944335"/>
                <a:gd name="connsiteY891" fmla="*/ 790071 h 2651371"/>
                <a:gd name="connsiteX892" fmla="*/ 1197900 w 1944335"/>
                <a:gd name="connsiteY892" fmla="*/ 726530 h 2651371"/>
                <a:gd name="connsiteX893" fmla="*/ 1170864 w 1944335"/>
                <a:gd name="connsiteY893" fmla="*/ 709201 h 2651371"/>
                <a:gd name="connsiteX894" fmla="*/ 1193523 w 1944335"/>
                <a:gd name="connsiteY894" fmla="*/ 684724 h 2651371"/>
                <a:gd name="connsiteX895" fmla="*/ 1185017 w 1944335"/>
                <a:gd name="connsiteY895" fmla="*/ 691234 h 2651371"/>
                <a:gd name="connsiteX896" fmla="*/ 1176131 w 1944335"/>
                <a:gd name="connsiteY896" fmla="*/ 701105 h 2651371"/>
                <a:gd name="connsiteX897" fmla="*/ 1456383 w 1944335"/>
                <a:gd name="connsiteY897" fmla="*/ 882888 h 2651371"/>
                <a:gd name="connsiteX898" fmla="*/ 1464924 w 1944335"/>
                <a:gd name="connsiteY898" fmla="*/ 860276 h 2651371"/>
                <a:gd name="connsiteX899" fmla="*/ 1509309 w 1944335"/>
                <a:gd name="connsiteY899" fmla="*/ 669170 h 2651371"/>
                <a:gd name="connsiteX900" fmla="*/ 1509196 w 1944335"/>
                <a:gd name="connsiteY900" fmla="*/ 670961 h 2651371"/>
                <a:gd name="connsiteX901" fmla="*/ 1509630 w 1944335"/>
                <a:gd name="connsiteY901" fmla="*/ 670844 h 2651371"/>
                <a:gd name="connsiteX902" fmla="*/ 1215368 w 1944335"/>
                <a:gd name="connsiteY902" fmla="*/ 668005 h 2651371"/>
                <a:gd name="connsiteX903" fmla="*/ 1200341 w 1944335"/>
                <a:gd name="connsiteY903" fmla="*/ 679506 h 2651371"/>
                <a:gd name="connsiteX904" fmla="*/ 1204337 w 1944335"/>
                <a:gd name="connsiteY904" fmla="*/ 683766 h 2651371"/>
                <a:gd name="connsiteX905" fmla="*/ 1250576 w 1944335"/>
                <a:gd name="connsiteY905" fmla="*/ 710006 h 2651371"/>
                <a:gd name="connsiteX906" fmla="*/ 1356934 w 1944335"/>
                <a:gd name="connsiteY906" fmla="*/ 778942 h 2651371"/>
                <a:gd name="connsiteX907" fmla="*/ 1445627 w 1944335"/>
                <a:gd name="connsiteY907" fmla="*/ 836328 h 2651371"/>
                <a:gd name="connsiteX908" fmla="*/ 1458381 w 1944335"/>
                <a:gd name="connsiteY908" fmla="*/ 846027 h 2651371"/>
                <a:gd name="connsiteX909" fmla="*/ 1468300 w 1944335"/>
                <a:gd name="connsiteY909" fmla="*/ 851339 h 2651371"/>
                <a:gd name="connsiteX910" fmla="*/ 1471861 w 1944335"/>
                <a:gd name="connsiteY910" fmla="*/ 841912 h 2651371"/>
                <a:gd name="connsiteX911" fmla="*/ 1473178 w 1944335"/>
                <a:gd name="connsiteY911" fmla="*/ 835352 h 2651371"/>
                <a:gd name="connsiteX912" fmla="*/ 1326649 w 1944335"/>
                <a:gd name="connsiteY912" fmla="*/ 740684 h 2651371"/>
                <a:gd name="connsiteX913" fmla="*/ 1235072 w 1944335"/>
                <a:gd name="connsiteY913" fmla="*/ 681133 h 2651371"/>
                <a:gd name="connsiteX914" fmla="*/ 1223986 w 1944335"/>
                <a:gd name="connsiteY914" fmla="*/ 672787 h 2651371"/>
                <a:gd name="connsiteX915" fmla="*/ 1239430 w 1944335"/>
                <a:gd name="connsiteY915" fmla="*/ 649590 h 2651371"/>
                <a:gd name="connsiteX916" fmla="*/ 1223311 w 1944335"/>
                <a:gd name="connsiteY916" fmla="*/ 661927 h 2651371"/>
                <a:gd name="connsiteX917" fmla="*/ 1475214 w 1944335"/>
                <a:gd name="connsiteY917" fmla="*/ 825213 h 2651371"/>
                <a:gd name="connsiteX918" fmla="*/ 1479192 w 1944335"/>
                <a:gd name="connsiteY918" fmla="*/ 805394 h 2651371"/>
                <a:gd name="connsiteX919" fmla="*/ 1261034 w 1944335"/>
                <a:gd name="connsiteY919" fmla="*/ 633056 h 2651371"/>
                <a:gd name="connsiteX920" fmla="*/ 1245487 w 1944335"/>
                <a:gd name="connsiteY920" fmla="*/ 644955 h 2651371"/>
                <a:gd name="connsiteX921" fmla="*/ 1246812 w 1944335"/>
                <a:gd name="connsiteY921" fmla="*/ 646372 h 2651371"/>
                <a:gd name="connsiteX922" fmla="*/ 1294178 w 1944335"/>
                <a:gd name="connsiteY922" fmla="*/ 673557 h 2651371"/>
                <a:gd name="connsiteX923" fmla="*/ 1390158 w 1944335"/>
                <a:gd name="connsiteY923" fmla="*/ 736067 h 2651371"/>
                <a:gd name="connsiteX924" fmla="*/ 1472118 w 1944335"/>
                <a:gd name="connsiteY924" fmla="*/ 789183 h 2651371"/>
                <a:gd name="connsiteX925" fmla="*/ 1481156 w 1944335"/>
                <a:gd name="connsiteY925" fmla="*/ 795612 h 2651371"/>
                <a:gd name="connsiteX926" fmla="*/ 1484692 w 1944335"/>
                <a:gd name="connsiteY926" fmla="*/ 777998 h 2651371"/>
                <a:gd name="connsiteX927" fmla="*/ 1351335 w 1944335"/>
                <a:gd name="connsiteY927" fmla="*/ 691262 h 2651371"/>
                <a:gd name="connsiteX928" fmla="*/ 1267937 w 1944335"/>
                <a:gd name="connsiteY928" fmla="*/ 637423 h 2651371"/>
                <a:gd name="connsiteX929" fmla="*/ 1279558 w 1944335"/>
                <a:gd name="connsiteY929" fmla="*/ 618879 h 2651371"/>
                <a:gd name="connsiteX930" fmla="*/ 1269573 w 1944335"/>
                <a:gd name="connsiteY930" fmla="*/ 626520 h 2651371"/>
                <a:gd name="connsiteX931" fmla="*/ 1486748 w 1944335"/>
                <a:gd name="connsiteY931" fmla="*/ 767753 h 2651371"/>
                <a:gd name="connsiteX932" fmla="*/ 1489450 w 1944335"/>
                <a:gd name="connsiteY932" fmla="*/ 754291 h 2651371"/>
                <a:gd name="connsiteX933" fmla="*/ 1510417 w 1944335"/>
                <a:gd name="connsiteY933" fmla="*/ 609145 h 2651371"/>
                <a:gd name="connsiteX934" fmla="*/ 1510586 w 1944335"/>
                <a:gd name="connsiteY934" fmla="*/ 611990 h 2651371"/>
                <a:gd name="connsiteX935" fmla="*/ 1510987 w 1944335"/>
                <a:gd name="connsiteY935" fmla="*/ 611907 h 2651371"/>
                <a:gd name="connsiteX936" fmla="*/ 1303996 w 1944335"/>
                <a:gd name="connsiteY936" fmla="*/ 604905 h 2651371"/>
                <a:gd name="connsiteX937" fmla="*/ 1287240 w 1944335"/>
                <a:gd name="connsiteY937" fmla="*/ 613665 h 2651371"/>
                <a:gd name="connsiteX938" fmla="*/ 1291723 w 1944335"/>
                <a:gd name="connsiteY938" fmla="*/ 618259 h 2651371"/>
                <a:gd name="connsiteX939" fmla="*/ 1332518 w 1944335"/>
                <a:gd name="connsiteY939" fmla="*/ 641519 h 2651371"/>
                <a:gd name="connsiteX940" fmla="*/ 1415918 w 1944335"/>
                <a:gd name="connsiteY940" fmla="*/ 695339 h 2651371"/>
                <a:gd name="connsiteX941" fmla="*/ 1484938 w 1944335"/>
                <a:gd name="connsiteY941" fmla="*/ 739829 h 2651371"/>
                <a:gd name="connsiteX942" fmla="*/ 1491372 w 1944335"/>
                <a:gd name="connsiteY942" fmla="*/ 744720 h 2651371"/>
                <a:gd name="connsiteX943" fmla="*/ 1494815 w 1944335"/>
                <a:gd name="connsiteY943" fmla="*/ 727567 h 2651371"/>
                <a:gd name="connsiteX944" fmla="*/ 1373499 w 1944335"/>
                <a:gd name="connsiteY944" fmla="*/ 649054 h 2651371"/>
                <a:gd name="connsiteX945" fmla="*/ 1310231 w 1944335"/>
                <a:gd name="connsiteY945" fmla="*/ 607793 h 2651371"/>
                <a:gd name="connsiteX946" fmla="*/ 1330510 w 1944335"/>
                <a:gd name="connsiteY946" fmla="*/ 591043 h 2651371"/>
                <a:gd name="connsiteX947" fmla="*/ 1314942 w 1944335"/>
                <a:gd name="connsiteY947" fmla="*/ 599182 h 2651371"/>
                <a:gd name="connsiteX948" fmla="*/ 1496801 w 1944335"/>
                <a:gd name="connsiteY948" fmla="*/ 717673 h 2651371"/>
                <a:gd name="connsiteX949" fmla="*/ 1496916 w 1944335"/>
                <a:gd name="connsiteY949" fmla="*/ 717100 h 2651371"/>
                <a:gd name="connsiteX950" fmla="*/ 1497476 w 1944335"/>
                <a:gd name="connsiteY950" fmla="*/ 698767 h 2651371"/>
                <a:gd name="connsiteX951" fmla="*/ 1328782 w 1944335"/>
                <a:gd name="connsiteY951" fmla="*/ 577887 h 2651371"/>
                <a:gd name="connsiteX952" fmla="*/ 1328973 w 1944335"/>
                <a:gd name="connsiteY952" fmla="*/ 578201 h 2651371"/>
                <a:gd name="connsiteX953" fmla="*/ 1329110 w 1944335"/>
                <a:gd name="connsiteY953" fmla="*/ 578133 h 2651371"/>
                <a:gd name="connsiteX954" fmla="*/ 1357231 w 1944335"/>
                <a:gd name="connsiteY954" fmla="*/ 577073 h 2651371"/>
                <a:gd name="connsiteX955" fmla="*/ 1340038 w 1944335"/>
                <a:gd name="connsiteY955" fmla="*/ 586061 h 2651371"/>
                <a:gd name="connsiteX956" fmla="*/ 1386596 w 1944335"/>
                <a:gd name="connsiteY956" fmla="*/ 619487 h 2651371"/>
                <a:gd name="connsiteX957" fmla="*/ 1445854 w 1944335"/>
                <a:gd name="connsiteY957" fmla="*/ 653770 h 2651371"/>
                <a:gd name="connsiteX958" fmla="*/ 1472955 w 1944335"/>
                <a:gd name="connsiteY958" fmla="*/ 670302 h 2651371"/>
                <a:gd name="connsiteX959" fmla="*/ 1497815 w 1944335"/>
                <a:gd name="connsiteY959" fmla="*/ 687652 h 2651371"/>
                <a:gd name="connsiteX960" fmla="*/ 1498373 w 1944335"/>
                <a:gd name="connsiteY960" fmla="*/ 669340 h 2651371"/>
                <a:gd name="connsiteX961" fmla="*/ 1399242 w 1944335"/>
                <a:gd name="connsiteY961" fmla="*/ 604627 h 2651371"/>
                <a:gd name="connsiteX962" fmla="*/ 1376975 w 1944335"/>
                <a:gd name="connsiteY962" fmla="*/ 587644 h 2651371"/>
                <a:gd name="connsiteX963" fmla="*/ 1382330 w 1944335"/>
                <a:gd name="connsiteY963" fmla="*/ 563951 h 2651371"/>
                <a:gd name="connsiteX964" fmla="*/ 1366878 w 1944335"/>
                <a:gd name="connsiteY964" fmla="*/ 572029 h 2651371"/>
                <a:gd name="connsiteX965" fmla="*/ 1498721 w 1944335"/>
                <a:gd name="connsiteY965" fmla="*/ 657963 h 2651371"/>
                <a:gd name="connsiteX966" fmla="*/ 1499273 w 1944335"/>
                <a:gd name="connsiteY966" fmla="*/ 639862 h 2651371"/>
                <a:gd name="connsiteX967" fmla="*/ 1380376 w 1944335"/>
                <a:gd name="connsiteY967" fmla="*/ 551527 h 2651371"/>
                <a:gd name="connsiteX968" fmla="*/ 1380336 w 1944335"/>
                <a:gd name="connsiteY968" fmla="*/ 552499 h 2651371"/>
                <a:gd name="connsiteX969" fmla="*/ 1381207 w 1944335"/>
                <a:gd name="connsiteY969" fmla="*/ 552062 h 2651371"/>
                <a:gd name="connsiteX970" fmla="*/ 1410580 w 1944335"/>
                <a:gd name="connsiteY970" fmla="*/ 551035 h 2651371"/>
                <a:gd name="connsiteX971" fmla="*/ 1396035 w 1944335"/>
                <a:gd name="connsiteY971" fmla="*/ 556785 h 2651371"/>
                <a:gd name="connsiteX972" fmla="*/ 1391894 w 1944335"/>
                <a:gd name="connsiteY972" fmla="*/ 558951 h 2651371"/>
                <a:gd name="connsiteX973" fmla="*/ 1499623 w 1944335"/>
                <a:gd name="connsiteY973" fmla="*/ 628389 h 2651371"/>
                <a:gd name="connsiteX974" fmla="*/ 1500166 w 1944335"/>
                <a:gd name="connsiteY974" fmla="*/ 610603 h 2651371"/>
                <a:gd name="connsiteX975" fmla="*/ 1435879 w 1944335"/>
                <a:gd name="connsiteY975" fmla="*/ 568407 h 2651371"/>
                <a:gd name="connsiteX976" fmla="*/ 1420437 w 1944335"/>
                <a:gd name="connsiteY976" fmla="*/ 556465 h 2651371"/>
                <a:gd name="connsiteX977" fmla="*/ 1433990 w 1944335"/>
                <a:gd name="connsiteY977" fmla="*/ 541780 h 2651371"/>
                <a:gd name="connsiteX978" fmla="*/ 1420331 w 1944335"/>
                <a:gd name="connsiteY978" fmla="*/ 547180 h 2651371"/>
                <a:gd name="connsiteX979" fmla="*/ 1429791 w 1944335"/>
                <a:gd name="connsiteY979" fmla="*/ 552964 h 2651371"/>
                <a:gd name="connsiteX980" fmla="*/ 1500508 w 1944335"/>
                <a:gd name="connsiteY980" fmla="*/ 599399 h 2651371"/>
                <a:gd name="connsiteX981" fmla="*/ 1500908 w 1944335"/>
                <a:gd name="connsiteY981" fmla="*/ 586281 h 2651371"/>
                <a:gd name="connsiteX982" fmla="*/ 1500700 w 1944335"/>
                <a:gd name="connsiteY982" fmla="*/ 583470 h 2651371"/>
                <a:gd name="connsiteX983" fmla="*/ 1498752 w 1944335"/>
                <a:gd name="connsiteY983" fmla="*/ 583505 h 2651371"/>
                <a:gd name="connsiteX984" fmla="*/ 1465492 w 1944335"/>
                <a:gd name="connsiteY984" fmla="*/ 529325 h 2651371"/>
                <a:gd name="connsiteX985" fmla="*/ 1465462 w 1944335"/>
                <a:gd name="connsiteY985" fmla="*/ 529337 h 2651371"/>
                <a:gd name="connsiteX986" fmla="*/ 1464381 w 1944335"/>
                <a:gd name="connsiteY986" fmla="*/ 530451 h 2651371"/>
                <a:gd name="connsiteX987" fmla="*/ 1464773 w 1944335"/>
                <a:gd name="connsiteY987" fmla="*/ 530751 h 2651371"/>
                <a:gd name="connsiteX988" fmla="*/ 1464743 w 1944335"/>
                <a:gd name="connsiteY988" fmla="*/ 530810 h 2651371"/>
                <a:gd name="connsiteX989" fmla="*/ 1453889 w 1944335"/>
                <a:gd name="connsiteY989" fmla="*/ 535111 h 2651371"/>
                <a:gd name="connsiteX990" fmla="*/ 1445974 w 1944335"/>
                <a:gd name="connsiteY990" fmla="*/ 538074 h 2651371"/>
                <a:gd name="connsiteX991" fmla="*/ 1444976 w 1944335"/>
                <a:gd name="connsiteY991" fmla="*/ 537437 h 2651371"/>
                <a:gd name="connsiteX992" fmla="*/ 1437646 w 1944335"/>
                <a:gd name="connsiteY992" fmla="*/ 540334 h 2651371"/>
                <a:gd name="connsiteX993" fmla="*/ 1437608 w 1944335"/>
                <a:gd name="connsiteY993" fmla="*/ 541205 h 2651371"/>
                <a:gd name="connsiteX994" fmla="*/ 1445974 w 1944335"/>
                <a:gd name="connsiteY994" fmla="*/ 538074 h 2651371"/>
                <a:gd name="connsiteX995" fmla="*/ 1495966 w 1944335"/>
                <a:gd name="connsiteY995" fmla="*/ 570013 h 2651371"/>
                <a:gd name="connsiteX996" fmla="*/ 1496581 w 1944335"/>
                <a:gd name="connsiteY996" fmla="*/ 578844 h 2651371"/>
                <a:gd name="connsiteX997" fmla="*/ 1500231 w 1944335"/>
                <a:gd name="connsiteY997" fmla="*/ 577123 h 2651371"/>
                <a:gd name="connsiteX998" fmla="*/ 1499890 w 1944335"/>
                <a:gd name="connsiteY998" fmla="*/ 572520 h 2651371"/>
                <a:gd name="connsiteX999" fmla="*/ 1495966 w 1944335"/>
                <a:gd name="connsiteY999" fmla="*/ 570013 h 2651371"/>
                <a:gd name="connsiteX1000" fmla="*/ 1494645 w 1944335"/>
                <a:gd name="connsiteY1000" fmla="*/ 551023 h 2651371"/>
                <a:gd name="connsiteX1001" fmla="*/ 1496219 w 1944335"/>
                <a:gd name="connsiteY1001" fmla="*/ 551959 h 2651371"/>
                <a:gd name="connsiteX1002" fmla="*/ 1498337 w 1944335"/>
                <a:gd name="connsiteY1002" fmla="*/ 551512 h 2651371"/>
                <a:gd name="connsiteX1003" fmla="*/ 1497799 w 1944335"/>
                <a:gd name="connsiteY1003" fmla="*/ 544231 h 2651371"/>
                <a:gd name="connsiteX1004" fmla="*/ 1494410 w 1944335"/>
                <a:gd name="connsiteY1004" fmla="*/ 547658 h 2651371"/>
                <a:gd name="connsiteX1005" fmla="*/ 1494645 w 1944335"/>
                <a:gd name="connsiteY1005" fmla="*/ 551023 h 2651371"/>
                <a:gd name="connsiteX1006" fmla="*/ 1479486 w 1944335"/>
                <a:gd name="connsiteY1006" fmla="*/ 542012 h 2651371"/>
                <a:gd name="connsiteX1007" fmla="*/ 1464773 w 1944335"/>
                <a:gd name="connsiteY1007" fmla="*/ 530751 h 2651371"/>
                <a:gd name="connsiteX1008" fmla="*/ 1495810 w 1944335"/>
                <a:gd name="connsiteY1008" fmla="*/ 517339 h 2651371"/>
                <a:gd name="connsiteX1009" fmla="*/ 1474525 w 1944335"/>
                <a:gd name="connsiteY1009" fmla="*/ 525754 h 2651371"/>
                <a:gd name="connsiteX1010" fmla="*/ 1485004 w 1944335"/>
                <a:gd name="connsiteY1010" fmla="*/ 532602 h 2651371"/>
                <a:gd name="connsiteX1011" fmla="*/ 1497559 w 1944335"/>
                <a:gd name="connsiteY1011" fmla="*/ 540985 h 2651371"/>
                <a:gd name="connsiteX1012" fmla="*/ 1470461 w 1944335"/>
                <a:gd name="connsiteY1012" fmla="*/ 469792 h 2651371"/>
                <a:gd name="connsiteX1013" fmla="*/ 1431267 w 1944335"/>
                <a:gd name="connsiteY1013" fmla="*/ 484187 h 2651371"/>
                <a:gd name="connsiteX1014" fmla="*/ 1352162 w 1944335"/>
                <a:gd name="connsiteY1014" fmla="*/ 517295 h 2651371"/>
                <a:gd name="connsiteX1015" fmla="*/ 1033942 w 1944335"/>
                <a:gd name="connsiteY1015" fmla="*/ 800153 h 2651371"/>
                <a:gd name="connsiteX1016" fmla="*/ 973265 w 1944335"/>
                <a:gd name="connsiteY1016" fmla="*/ 1139624 h 2651371"/>
                <a:gd name="connsiteX1017" fmla="*/ 981035 w 1944335"/>
                <a:gd name="connsiteY1017" fmla="*/ 1250274 h 2651371"/>
                <a:gd name="connsiteX1018" fmla="*/ 974253 w 1944335"/>
                <a:gd name="connsiteY1018" fmla="*/ 1252871 h 2651371"/>
                <a:gd name="connsiteX1019" fmla="*/ 972304 w 1944335"/>
                <a:gd name="connsiteY1019" fmla="*/ 1258349 h 2651371"/>
                <a:gd name="connsiteX1020" fmla="*/ 981364 w 1944335"/>
                <a:gd name="connsiteY1020" fmla="*/ 1254959 h 2651371"/>
                <a:gd name="connsiteX1021" fmla="*/ 981035 w 1944335"/>
                <a:gd name="connsiteY1021" fmla="*/ 1250274 h 2651371"/>
                <a:gd name="connsiteX1022" fmla="*/ 996811 w 1944335"/>
                <a:gd name="connsiteY1022" fmla="*/ 1244234 h 2651371"/>
                <a:gd name="connsiteX1023" fmla="*/ 1019919 w 1944335"/>
                <a:gd name="connsiteY1023" fmla="*/ 1195652 h 2651371"/>
                <a:gd name="connsiteX1024" fmla="*/ 1014885 w 1944335"/>
                <a:gd name="connsiteY1024" fmla="*/ 1068977 h 2651371"/>
                <a:gd name="connsiteX1025" fmla="*/ 1052999 w 1944335"/>
                <a:gd name="connsiteY1025" fmla="*/ 861331 h 2651371"/>
                <a:gd name="connsiteX1026" fmla="*/ 1096648 w 1944335"/>
                <a:gd name="connsiteY1026" fmla="*/ 779708 h 2651371"/>
                <a:gd name="connsiteX1027" fmla="*/ 1112866 w 1944335"/>
                <a:gd name="connsiteY1027" fmla="*/ 759309 h 2651371"/>
                <a:gd name="connsiteX1028" fmla="*/ 1112720 w 1944335"/>
                <a:gd name="connsiteY1028" fmla="*/ 757770 h 2651371"/>
                <a:gd name="connsiteX1029" fmla="*/ 1123871 w 1944335"/>
                <a:gd name="connsiteY1029" fmla="*/ 745467 h 2651371"/>
                <a:gd name="connsiteX1030" fmla="*/ 1154353 w 1944335"/>
                <a:gd name="connsiteY1030" fmla="*/ 707127 h 2651371"/>
                <a:gd name="connsiteX1031" fmla="*/ 1189314 w 1944335"/>
                <a:gd name="connsiteY1031" fmla="*/ 675270 h 2651371"/>
                <a:gd name="connsiteX1032" fmla="*/ 1189284 w 1944335"/>
                <a:gd name="connsiteY1032" fmla="*/ 674636 h 2651371"/>
                <a:gd name="connsiteX1033" fmla="*/ 1208393 w 1944335"/>
                <a:gd name="connsiteY1033" fmla="*/ 656590 h 2651371"/>
                <a:gd name="connsiteX1034" fmla="*/ 1209912 w 1944335"/>
                <a:gd name="connsiteY1034" fmla="*/ 656501 h 2651371"/>
                <a:gd name="connsiteX1035" fmla="*/ 1223048 w 1944335"/>
                <a:gd name="connsiteY1035" fmla="*/ 644532 h 2651371"/>
                <a:gd name="connsiteX1036" fmla="*/ 1231027 w 1944335"/>
                <a:gd name="connsiteY1036" fmla="*/ 639151 h 2651371"/>
                <a:gd name="connsiteX1037" fmla="*/ 1230911 w 1944335"/>
                <a:gd name="connsiteY1037" fmla="*/ 636700 h 2651371"/>
                <a:gd name="connsiteX1038" fmla="*/ 1253558 w 1944335"/>
                <a:gd name="connsiteY1038" fmla="*/ 620802 h 2651371"/>
                <a:gd name="connsiteX1039" fmla="*/ 1259234 w 1944335"/>
                <a:gd name="connsiteY1039" fmla="*/ 620131 h 2651371"/>
                <a:gd name="connsiteX1040" fmla="*/ 1276375 w 1944335"/>
                <a:gd name="connsiteY1040" fmla="*/ 608573 h 2651371"/>
                <a:gd name="connsiteX1041" fmla="*/ 1276440 w 1944335"/>
                <a:gd name="connsiteY1041" fmla="*/ 607793 h 2651371"/>
                <a:gd name="connsiteX1042" fmla="*/ 1299806 w 1944335"/>
                <a:gd name="connsiteY1042" fmla="*/ 592364 h 2651371"/>
                <a:gd name="connsiteX1043" fmla="*/ 1300671 w 1944335"/>
                <a:gd name="connsiteY1043" fmla="*/ 592364 h 2651371"/>
                <a:gd name="connsiteX1044" fmla="*/ 1323214 w 1944335"/>
                <a:gd name="connsiteY1044" fmla="*/ 581083 h 2651371"/>
                <a:gd name="connsiteX1045" fmla="*/ 1323362 w 1944335"/>
                <a:gd name="connsiteY1045" fmla="*/ 577526 h 2651371"/>
                <a:gd name="connsiteX1046" fmla="*/ 1350101 w 1944335"/>
                <a:gd name="connsiteY1046" fmla="*/ 564156 h 2651371"/>
                <a:gd name="connsiteX1047" fmla="*/ 1354798 w 1944335"/>
                <a:gd name="connsiteY1047" fmla="*/ 564156 h 2651371"/>
                <a:gd name="connsiteX1048" fmla="*/ 1355772 w 1944335"/>
                <a:gd name="connsiteY1048" fmla="*/ 564791 h 2651371"/>
                <a:gd name="connsiteX1049" fmla="*/ 1375559 w 1944335"/>
                <a:gd name="connsiteY1049" fmla="*/ 554889 h 2651371"/>
                <a:gd name="connsiteX1050" fmla="*/ 1375721 w 1944335"/>
                <a:gd name="connsiteY1050" fmla="*/ 551168 h 2651371"/>
                <a:gd name="connsiteX1051" fmla="*/ 1403965 w 1944335"/>
                <a:gd name="connsiteY1051" fmla="*/ 540618 h 2651371"/>
                <a:gd name="connsiteX1052" fmla="*/ 1408130 w 1944335"/>
                <a:gd name="connsiteY1052" fmla="*/ 541809 h 2651371"/>
                <a:gd name="connsiteX1053" fmla="*/ 1432391 w 1944335"/>
                <a:gd name="connsiteY1053" fmla="*/ 533309 h 2651371"/>
                <a:gd name="connsiteX1054" fmla="*/ 1433237 w 1944335"/>
                <a:gd name="connsiteY1054" fmla="*/ 532938 h 2651371"/>
                <a:gd name="connsiteX1055" fmla="*/ 1433266 w 1944335"/>
                <a:gd name="connsiteY1055" fmla="*/ 532602 h 2651371"/>
                <a:gd name="connsiteX1056" fmla="*/ 1450361 w 1944335"/>
                <a:gd name="connsiteY1056" fmla="*/ 524626 h 2651371"/>
                <a:gd name="connsiteX1057" fmla="*/ 1453374 w 1944335"/>
                <a:gd name="connsiteY1057" fmla="*/ 524090 h 2651371"/>
                <a:gd name="connsiteX1058" fmla="*/ 1476214 w 1944335"/>
                <a:gd name="connsiteY1058" fmla="*/ 514056 h 2651371"/>
                <a:gd name="connsiteX1059" fmla="*/ 1470461 w 1944335"/>
                <a:gd name="connsiteY1059" fmla="*/ 469792 h 2651371"/>
                <a:gd name="connsiteX1060" fmla="*/ 1546765 w 1944335"/>
                <a:gd name="connsiteY1060" fmla="*/ 411888 h 2651371"/>
                <a:gd name="connsiteX1061" fmla="*/ 1548573 w 1944335"/>
                <a:gd name="connsiteY1061" fmla="*/ 433403 h 2651371"/>
                <a:gd name="connsiteX1062" fmla="*/ 1569260 w 1944335"/>
                <a:gd name="connsiteY1062" fmla="*/ 425778 h 2651371"/>
                <a:gd name="connsiteX1063" fmla="*/ 1556532 w 1944335"/>
                <a:gd name="connsiteY1063" fmla="*/ 417922 h 2651371"/>
                <a:gd name="connsiteX1064" fmla="*/ 1546384 w 1944335"/>
                <a:gd name="connsiteY1064" fmla="*/ 372640 h 2651371"/>
                <a:gd name="connsiteX1065" fmla="*/ 1544186 w 1944335"/>
                <a:gd name="connsiteY1065" fmla="*/ 373829 h 2651371"/>
                <a:gd name="connsiteX1066" fmla="*/ 1544369 w 1944335"/>
                <a:gd name="connsiteY1066" fmla="*/ 379919 h 2651371"/>
                <a:gd name="connsiteX1067" fmla="*/ 1546906 w 1944335"/>
                <a:gd name="connsiteY1067" fmla="*/ 381546 h 2651371"/>
                <a:gd name="connsiteX1068" fmla="*/ 1547471 w 1944335"/>
                <a:gd name="connsiteY1068" fmla="*/ 391180 h 2651371"/>
                <a:gd name="connsiteX1069" fmla="*/ 1547816 w 1944335"/>
                <a:gd name="connsiteY1069" fmla="*/ 401346 h 2651371"/>
                <a:gd name="connsiteX1070" fmla="*/ 1547471 w 1944335"/>
                <a:gd name="connsiteY1070" fmla="*/ 401164 h 2651371"/>
                <a:gd name="connsiteX1071" fmla="*/ 1547834 w 1944335"/>
                <a:gd name="connsiteY1071" fmla="*/ 401877 h 2651371"/>
                <a:gd name="connsiteX1072" fmla="*/ 1547816 w 1944335"/>
                <a:gd name="connsiteY1072" fmla="*/ 401346 h 2651371"/>
                <a:gd name="connsiteX1073" fmla="*/ 1564370 w 1944335"/>
                <a:gd name="connsiteY1073" fmla="*/ 410078 h 2651371"/>
                <a:gd name="connsiteX1074" fmla="*/ 1578381 w 1944335"/>
                <a:gd name="connsiteY1074" fmla="*/ 419707 h 2651371"/>
                <a:gd name="connsiteX1075" fmla="*/ 1575379 w 1944335"/>
                <a:gd name="connsiteY1075" fmla="*/ 420774 h 2651371"/>
                <a:gd name="connsiteX1076" fmla="*/ 1574233 w 1944335"/>
                <a:gd name="connsiteY1076" fmla="*/ 423946 h 2651371"/>
                <a:gd name="connsiteX1077" fmla="*/ 1580555 w 1944335"/>
                <a:gd name="connsiteY1077" fmla="*/ 421616 h 2651371"/>
                <a:gd name="connsiteX1078" fmla="*/ 1580453 w 1944335"/>
                <a:gd name="connsiteY1078" fmla="*/ 421131 h 2651371"/>
                <a:gd name="connsiteX1079" fmla="*/ 1578381 w 1944335"/>
                <a:gd name="connsiteY1079" fmla="*/ 419707 h 2651371"/>
                <a:gd name="connsiteX1080" fmla="*/ 1596412 w 1944335"/>
                <a:gd name="connsiteY1080" fmla="*/ 413296 h 2651371"/>
                <a:gd name="connsiteX1081" fmla="*/ 1598864 w 1944335"/>
                <a:gd name="connsiteY1081" fmla="*/ 414868 h 2651371"/>
                <a:gd name="connsiteX1082" fmla="*/ 1605256 w 1944335"/>
                <a:gd name="connsiteY1082" fmla="*/ 412512 h 2651371"/>
                <a:gd name="connsiteX1083" fmla="*/ 1605462 w 1944335"/>
                <a:gd name="connsiteY1083" fmla="*/ 410078 h 2651371"/>
                <a:gd name="connsiteX1084" fmla="*/ 1596412 w 1944335"/>
                <a:gd name="connsiteY1084" fmla="*/ 413296 h 2651371"/>
                <a:gd name="connsiteX1085" fmla="*/ 1546906 w 1944335"/>
                <a:gd name="connsiteY1085" fmla="*/ 381546 h 2651371"/>
                <a:gd name="connsiteX1086" fmla="*/ 1750979 w 1944335"/>
                <a:gd name="connsiteY1086" fmla="*/ 357168 h 2651371"/>
                <a:gd name="connsiteX1087" fmla="*/ 1749506 w 1944335"/>
                <a:gd name="connsiteY1087" fmla="*/ 357907 h 2651371"/>
                <a:gd name="connsiteX1088" fmla="*/ 1751059 w 1944335"/>
                <a:gd name="connsiteY1088" fmla="*/ 357536 h 2651371"/>
                <a:gd name="connsiteX1089" fmla="*/ 1543350 w 1944335"/>
                <a:gd name="connsiteY1089" fmla="*/ 346016 h 2651371"/>
                <a:gd name="connsiteX1090" fmla="*/ 1544022 w 1944335"/>
                <a:gd name="connsiteY1090" fmla="*/ 368349 h 2651371"/>
                <a:gd name="connsiteX1091" fmla="*/ 1544209 w 1944335"/>
                <a:gd name="connsiteY1091" fmla="*/ 368361 h 2651371"/>
                <a:gd name="connsiteX1092" fmla="*/ 1610174 w 1944335"/>
                <a:gd name="connsiteY1092" fmla="*/ 410434 h 2651371"/>
                <a:gd name="connsiteX1093" fmla="*/ 1610162 w 1944335"/>
                <a:gd name="connsiteY1093" fmla="*/ 410704 h 2651371"/>
                <a:gd name="connsiteX1094" fmla="*/ 1631921 w 1944335"/>
                <a:gd name="connsiteY1094" fmla="*/ 402685 h 2651371"/>
                <a:gd name="connsiteX1095" fmla="*/ 1556930 w 1944335"/>
                <a:gd name="connsiteY1095" fmla="*/ 355187 h 2651371"/>
                <a:gd name="connsiteX1096" fmla="*/ 1536147 w 1944335"/>
                <a:gd name="connsiteY1096" fmla="*/ 310894 h 2651371"/>
                <a:gd name="connsiteX1097" fmla="*/ 1535589 w 1944335"/>
                <a:gd name="connsiteY1097" fmla="*/ 311157 h 2651371"/>
                <a:gd name="connsiteX1098" fmla="*/ 1536176 w 1944335"/>
                <a:gd name="connsiteY1098" fmla="*/ 311532 h 2651371"/>
                <a:gd name="connsiteX1099" fmla="*/ 1543185 w 1944335"/>
                <a:gd name="connsiteY1099" fmla="*/ 307577 h 2651371"/>
                <a:gd name="connsiteX1100" fmla="*/ 1542208 w 1944335"/>
                <a:gd name="connsiteY1100" fmla="*/ 308038 h 2651371"/>
                <a:gd name="connsiteX1101" fmla="*/ 1542434 w 1944335"/>
                <a:gd name="connsiteY1101" fmla="*/ 315535 h 2651371"/>
                <a:gd name="connsiteX1102" fmla="*/ 1543037 w 1944335"/>
                <a:gd name="connsiteY1102" fmla="*/ 315920 h 2651371"/>
                <a:gd name="connsiteX1103" fmla="*/ 1542823 w 1944335"/>
                <a:gd name="connsiteY1103" fmla="*/ 327981 h 2651371"/>
                <a:gd name="connsiteX1104" fmla="*/ 1542888 w 1944335"/>
                <a:gd name="connsiteY1104" fmla="*/ 330630 h 2651371"/>
                <a:gd name="connsiteX1105" fmla="*/ 1543014 w 1944335"/>
                <a:gd name="connsiteY1105" fmla="*/ 334844 h 2651371"/>
                <a:gd name="connsiteX1106" fmla="*/ 1557110 w 1944335"/>
                <a:gd name="connsiteY1106" fmla="*/ 345522 h 2651371"/>
                <a:gd name="connsiteX1107" fmla="*/ 1573930 w 1944335"/>
                <a:gd name="connsiteY1107" fmla="*/ 354471 h 2651371"/>
                <a:gd name="connsiteX1108" fmla="*/ 1641599 w 1944335"/>
                <a:gd name="connsiteY1108" fmla="*/ 397151 h 2651371"/>
                <a:gd name="connsiteX1109" fmla="*/ 1638676 w 1944335"/>
                <a:gd name="connsiteY1109" fmla="*/ 398501 h 2651371"/>
                <a:gd name="connsiteX1110" fmla="*/ 1638024 w 1944335"/>
                <a:gd name="connsiteY1110" fmla="*/ 400435 h 2651371"/>
                <a:gd name="connsiteX1111" fmla="*/ 1643268 w 1944335"/>
                <a:gd name="connsiteY1111" fmla="*/ 398503 h 2651371"/>
                <a:gd name="connsiteX1112" fmla="*/ 1643539 w 1944335"/>
                <a:gd name="connsiteY1112" fmla="*/ 398374 h 2651371"/>
                <a:gd name="connsiteX1113" fmla="*/ 1641599 w 1944335"/>
                <a:gd name="connsiteY1113" fmla="*/ 397151 h 2651371"/>
                <a:gd name="connsiteX1114" fmla="*/ 1658119 w 1944335"/>
                <a:gd name="connsiteY1114" fmla="*/ 389521 h 2651371"/>
                <a:gd name="connsiteX1115" fmla="*/ 1659882 w 1944335"/>
                <a:gd name="connsiteY1115" fmla="*/ 390649 h 2651371"/>
                <a:gd name="connsiteX1116" fmla="*/ 1665720 w 1944335"/>
                <a:gd name="connsiteY1116" fmla="*/ 387890 h 2651371"/>
                <a:gd name="connsiteX1117" fmla="*/ 1665804 w 1944335"/>
                <a:gd name="connsiteY1117" fmla="*/ 385972 h 2651371"/>
                <a:gd name="connsiteX1118" fmla="*/ 1658119 w 1944335"/>
                <a:gd name="connsiteY1118" fmla="*/ 389521 h 2651371"/>
                <a:gd name="connsiteX1119" fmla="*/ 1543037 w 1944335"/>
                <a:gd name="connsiteY1119" fmla="*/ 315920 h 2651371"/>
                <a:gd name="connsiteX1120" fmla="*/ 1541601 w 1944335"/>
                <a:gd name="connsiteY1120" fmla="*/ 287829 h 2651371"/>
                <a:gd name="connsiteX1121" fmla="*/ 1542086 w 1944335"/>
                <a:gd name="connsiteY1121" fmla="*/ 303964 h 2651371"/>
                <a:gd name="connsiteX1122" fmla="*/ 1670403 w 1944335"/>
                <a:gd name="connsiteY1122" fmla="*/ 385676 h 2651371"/>
                <a:gd name="connsiteX1123" fmla="*/ 1684451 w 1944335"/>
                <a:gd name="connsiteY1123" fmla="*/ 379036 h 2651371"/>
                <a:gd name="connsiteX1124" fmla="*/ 1578425 w 1944335"/>
                <a:gd name="connsiteY1124" fmla="*/ 310845 h 2651371"/>
                <a:gd name="connsiteX1125" fmla="*/ 1555566 w 1944335"/>
                <a:gd name="connsiteY1125" fmla="*/ 298462 h 2651371"/>
                <a:gd name="connsiteX1126" fmla="*/ 1543922 w 1944335"/>
                <a:gd name="connsiteY1126" fmla="*/ 255035 h 2651371"/>
                <a:gd name="connsiteX1127" fmla="*/ 1543728 w 1944335"/>
                <a:gd name="connsiteY1127" fmla="*/ 257229 h 2651371"/>
                <a:gd name="connsiteX1128" fmla="*/ 1543769 w 1944335"/>
                <a:gd name="connsiteY1128" fmla="*/ 257253 h 2651371"/>
                <a:gd name="connsiteX1129" fmla="*/ 1543638 w 1944335"/>
                <a:gd name="connsiteY1129" fmla="*/ 258255 h 2651371"/>
                <a:gd name="connsiteX1130" fmla="*/ 1543017 w 1944335"/>
                <a:gd name="connsiteY1130" fmla="*/ 265278 h 2651371"/>
                <a:gd name="connsiteX1131" fmla="*/ 1543465 w 1944335"/>
                <a:gd name="connsiteY1131" fmla="*/ 273424 h 2651371"/>
                <a:gd name="connsiteX1132" fmla="*/ 1544003 w 1944335"/>
                <a:gd name="connsiteY1132" fmla="*/ 276981 h 2651371"/>
                <a:gd name="connsiteX1133" fmla="*/ 1593484 w 1944335"/>
                <a:gd name="connsiteY1133" fmla="*/ 309404 h 2651371"/>
                <a:gd name="connsiteX1134" fmla="*/ 1694336 w 1944335"/>
                <a:gd name="connsiteY1134" fmla="*/ 373661 h 2651371"/>
                <a:gd name="connsiteX1135" fmla="*/ 1691730 w 1944335"/>
                <a:gd name="connsiteY1135" fmla="*/ 374970 h 2651371"/>
                <a:gd name="connsiteX1136" fmla="*/ 1691471 w 1944335"/>
                <a:gd name="connsiteY1136" fmla="*/ 375718 h 2651371"/>
                <a:gd name="connsiteX1137" fmla="*/ 1694969 w 1944335"/>
                <a:gd name="connsiteY1137" fmla="*/ 374064 h 2651371"/>
                <a:gd name="connsiteX1138" fmla="*/ 1694336 w 1944335"/>
                <a:gd name="connsiteY1138" fmla="*/ 373661 h 2651371"/>
                <a:gd name="connsiteX1139" fmla="*/ 1706162 w 1944335"/>
                <a:gd name="connsiteY1139" fmla="*/ 367720 h 2651371"/>
                <a:gd name="connsiteX1140" fmla="*/ 1710834 w 1944335"/>
                <a:gd name="connsiteY1140" fmla="*/ 366136 h 2651371"/>
                <a:gd name="connsiteX1141" fmla="*/ 1711200 w 1944335"/>
                <a:gd name="connsiteY1141" fmla="*/ 366393 h 2651371"/>
                <a:gd name="connsiteX1142" fmla="*/ 1713933 w 1944335"/>
                <a:gd name="connsiteY1142" fmla="*/ 365101 h 2651371"/>
                <a:gd name="connsiteX1143" fmla="*/ 1713916 w 1944335"/>
                <a:gd name="connsiteY1143" fmla="*/ 365092 h 2651371"/>
                <a:gd name="connsiteX1144" fmla="*/ 1710834 w 1944335"/>
                <a:gd name="connsiteY1144" fmla="*/ 366136 h 2651371"/>
                <a:gd name="connsiteX1145" fmla="*/ 1707507 w 1944335"/>
                <a:gd name="connsiteY1145" fmla="*/ 363803 h 2651371"/>
                <a:gd name="connsiteX1146" fmla="*/ 1651930 w 1944335"/>
                <a:gd name="connsiteY1146" fmla="*/ 327777 h 2651371"/>
                <a:gd name="connsiteX1147" fmla="*/ 1596846 w 1944335"/>
                <a:gd name="connsiteY1147" fmla="*/ 288509 h 2651371"/>
                <a:gd name="connsiteX1148" fmla="*/ 1543769 w 1944335"/>
                <a:gd name="connsiteY1148" fmla="*/ 257253 h 2651371"/>
                <a:gd name="connsiteX1149" fmla="*/ 1544048 w 1944335"/>
                <a:gd name="connsiteY1149" fmla="*/ 255141 h 2651371"/>
                <a:gd name="connsiteX1150" fmla="*/ 1896520 w 1944335"/>
                <a:gd name="connsiteY1150" fmla="*/ 233310 h 2651371"/>
                <a:gd name="connsiteX1151" fmla="*/ 1890716 w 1944335"/>
                <a:gd name="connsiteY1151" fmla="*/ 239575 h 2651371"/>
                <a:gd name="connsiteX1152" fmla="*/ 1889832 w 1944335"/>
                <a:gd name="connsiteY1152" fmla="*/ 242553 h 2651371"/>
                <a:gd name="connsiteX1153" fmla="*/ 1856379 w 1944335"/>
                <a:gd name="connsiteY1153" fmla="*/ 281178 h 2651371"/>
                <a:gd name="connsiteX1154" fmla="*/ 1817846 w 1944335"/>
                <a:gd name="connsiteY1154" fmla="*/ 312187 h 2651371"/>
                <a:gd name="connsiteX1155" fmla="*/ 1817807 w 1944335"/>
                <a:gd name="connsiteY1155" fmla="*/ 313097 h 2651371"/>
                <a:gd name="connsiteX1156" fmla="*/ 1810897 w 1944335"/>
                <a:gd name="connsiteY1156" fmla="*/ 317779 h 2651371"/>
                <a:gd name="connsiteX1157" fmla="*/ 1780123 w 1944335"/>
                <a:gd name="connsiteY1157" fmla="*/ 342545 h 2651371"/>
                <a:gd name="connsiteX1158" fmla="*/ 1762480 w 1944335"/>
                <a:gd name="connsiteY1158" fmla="*/ 351397 h 2651371"/>
                <a:gd name="connsiteX1159" fmla="*/ 1749309 w 1944335"/>
                <a:gd name="connsiteY1159" fmla="*/ 359433 h 2651371"/>
                <a:gd name="connsiteX1160" fmla="*/ 1747544 w 1944335"/>
                <a:gd name="connsiteY1160" fmla="*/ 358892 h 2651371"/>
                <a:gd name="connsiteX1161" fmla="*/ 1662141 w 1944335"/>
                <a:gd name="connsiteY1161" fmla="*/ 401746 h 2651371"/>
                <a:gd name="connsiteX1162" fmla="*/ 1639789 w 1944335"/>
                <a:gd name="connsiteY1162" fmla="*/ 408903 h 2651371"/>
                <a:gd name="connsiteX1163" fmla="*/ 1609816 w 1944335"/>
                <a:gd name="connsiteY1163" fmla="*/ 418873 h 2651371"/>
                <a:gd name="connsiteX1164" fmla="*/ 1609811 w 1944335"/>
                <a:gd name="connsiteY1164" fmla="*/ 418991 h 2651371"/>
                <a:gd name="connsiteX1165" fmla="*/ 1599799 w 1944335"/>
                <a:gd name="connsiteY1165" fmla="*/ 422433 h 2651371"/>
                <a:gd name="connsiteX1166" fmla="*/ 1567298 w 1944335"/>
                <a:gd name="connsiteY1166" fmla="*/ 436214 h 2651371"/>
                <a:gd name="connsiteX1167" fmla="*/ 1552432 w 1944335"/>
                <a:gd name="connsiteY1167" fmla="*/ 450478 h 2651371"/>
                <a:gd name="connsiteX1168" fmla="*/ 1549833 w 1944335"/>
                <a:gd name="connsiteY1168" fmla="*/ 448387 h 2651371"/>
                <a:gd name="connsiteX1169" fmla="*/ 1550268 w 1944335"/>
                <a:gd name="connsiteY1169" fmla="*/ 453563 h 2651371"/>
                <a:gd name="connsiteX1170" fmla="*/ 1552432 w 1944335"/>
                <a:gd name="connsiteY1170" fmla="*/ 450478 h 2651371"/>
                <a:gd name="connsiteX1171" fmla="*/ 1555309 w 1944335"/>
                <a:gd name="connsiteY1171" fmla="*/ 478635 h 2651371"/>
                <a:gd name="connsiteX1172" fmla="*/ 1553085 w 1944335"/>
                <a:gd name="connsiteY1172" fmla="*/ 487084 h 2651371"/>
                <a:gd name="connsiteX1173" fmla="*/ 1553274 w 1944335"/>
                <a:gd name="connsiteY1173" fmla="*/ 489339 h 2651371"/>
                <a:gd name="connsiteX1174" fmla="*/ 1567539 w 1944335"/>
                <a:gd name="connsiteY1174" fmla="*/ 482967 h 2651371"/>
                <a:gd name="connsiteX1175" fmla="*/ 1645954 w 1944335"/>
                <a:gd name="connsiteY1175" fmla="*/ 455171 h 2651371"/>
                <a:gd name="connsiteX1176" fmla="*/ 1765735 w 1944335"/>
                <a:gd name="connsiteY1176" fmla="*/ 401746 h 2651371"/>
                <a:gd name="connsiteX1177" fmla="*/ 1870048 w 1944335"/>
                <a:gd name="connsiteY1177" fmla="*/ 328827 h 2651371"/>
                <a:gd name="connsiteX1178" fmla="*/ 1925442 w 1944335"/>
                <a:gd name="connsiteY1178" fmla="*/ 267821 h 2651371"/>
                <a:gd name="connsiteX1179" fmla="*/ 1930118 w 1944335"/>
                <a:gd name="connsiteY1179" fmla="*/ 255548 h 2651371"/>
                <a:gd name="connsiteX1180" fmla="*/ 1915011 w 1944335"/>
                <a:gd name="connsiteY1180" fmla="*/ 245080 h 2651371"/>
                <a:gd name="connsiteX1181" fmla="*/ 1899903 w 1944335"/>
                <a:gd name="connsiteY1181" fmla="*/ 234611 h 2651371"/>
                <a:gd name="connsiteX1182" fmla="*/ 1546062 w 1944335"/>
                <a:gd name="connsiteY1182" fmla="*/ 230833 h 2651371"/>
                <a:gd name="connsiteX1183" fmla="*/ 1544667 w 1944335"/>
                <a:gd name="connsiteY1183" fmla="*/ 246615 h 2651371"/>
                <a:gd name="connsiteX1184" fmla="*/ 1721784 w 1944335"/>
                <a:gd name="connsiteY1184" fmla="*/ 361390 h 2651371"/>
                <a:gd name="connsiteX1185" fmla="*/ 1737054 w 1944335"/>
                <a:gd name="connsiteY1185" fmla="*/ 354172 h 2651371"/>
                <a:gd name="connsiteX1186" fmla="*/ 1548823 w 1944335"/>
                <a:gd name="connsiteY1186" fmla="*/ 199596 h 2651371"/>
                <a:gd name="connsiteX1187" fmla="*/ 1547041 w 1944335"/>
                <a:gd name="connsiteY1187" fmla="*/ 219751 h 2651371"/>
                <a:gd name="connsiteX1188" fmla="*/ 1552939 w 1944335"/>
                <a:gd name="connsiteY1188" fmla="*/ 223915 h 2651371"/>
                <a:gd name="connsiteX1189" fmla="*/ 1624020 w 1944335"/>
                <a:gd name="connsiteY1189" fmla="*/ 269810 h 2651371"/>
                <a:gd name="connsiteX1190" fmla="*/ 1747068 w 1944335"/>
                <a:gd name="connsiteY1190" fmla="*/ 349439 h 2651371"/>
                <a:gd name="connsiteX1191" fmla="*/ 1747349 w 1944335"/>
                <a:gd name="connsiteY1191" fmla="*/ 349306 h 2651371"/>
                <a:gd name="connsiteX1192" fmla="*/ 1761116 w 1944335"/>
                <a:gd name="connsiteY1192" fmla="*/ 339321 h 2651371"/>
                <a:gd name="connsiteX1193" fmla="*/ 1758957 w 1944335"/>
                <a:gd name="connsiteY1193" fmla="*/ 337615 h 2651371"/>
                <a:gd name="connsiteX1194" fmla="*/ 1749668 w 1944335"/>
                <a:gd name="connsiteY1194" fmla="*/ 332691 h 2651371"/>
                <a:gd name="connsiteX1195" fmla="*/ 1674997 w 1944335"/>
                <a:gd name="connsiteY1195" fmla="*/ 284266 h 2651371"/>
                <a:gd name="connsiteX1196" fmla="*/ 1588838 w 1944335"/>
                <a:gd name="connsiteY1196" fmla="*/ 227890 h 2651371"/>
                <a:gd name="connsiteX1197" fmla="*/ 1551329 w 1944335"/>
                <a:gd name="connsiteY1197" fmla="*/ 200498 h 2651371"/>
                <a:gd name="connsiteX1198" fmla="*/ 1552269 w 1944335"/>
                <a:gd name="connsiteY1198" fmla="*/ 174761 h 2651371"/>
                <a:gd name="connsiteX1199" fmla="*/ 1550295 w 1944335"/>
                <a:gd name="connsiteY1199" fmla="*/ 182950 h 2651371"/>
                <a:gd name="connsiteX1200" fmla="*/ 1549615 w 1944335"/>
                <a:gd name="connsiteY1200" fmla="*/ 190637 h 2651371"/>
                <a:gd name="connsiteX1201" fmla="*/ 1768753 w 1944335"/>
                <a:gd name="connsiteY1201" fmla="*/ 333782 h 2651371"/>
                <a:gd name="connsiteX1202" fmla="*/ 1782214 w 1944335"/>
                <a:gd name="connsiteY1202" fmla="*/ 324019 h 2651371"/>
                <a:gd name="connsiteX1203" fmla="*/ 1558795 w 1944335"/>
                <a:gd name="connsiteY1203" fmla="*/ 147698 h 2651371"/>
                <a:gd name="connsiteX1204" fmla="*/ 1554633 w 1944335"/>
                <a:gd name="connsiteY1204" fmla="*/ 164959 h 2651371"/>
                <a:gd name="connsiteX1205" fmla="*/ 1558594 w 1944335"/>
                <a:gd name="connsiteY1205" fmla="*/ 167665 h 2651371"/>
                <a:gd name="connsiteX1206" fmla="*/ 1566950 w 1944335"/>
                <a:gd name="connsiteY1206" fmla="*/ 173152 h 2651371"/>
                <a:gd name="connsiteX1207" fmla="*/ 1647454 w 1944335"/>
                <a:gd name="connsiteY1207" fmla="*/ 224957 h 2651371"/>
                <a:gd name="connsiteX1208" fmla="*/ 1790611 w 1944335"/>
                <a:gd name="connsiteY1208" fmla="*/ 317928 h 2651371"/>
                <a:gd name="connsiteX1209" fmla="*/ 1805321 w 1944335"/>
                <a:gd name="connsiteY1209" fmla="*/ 307259 h 2651371"/>
                <a:gd name="connsiteX1210" fmla="*/ 1801949 w 1944335"/>
                <a:gd name="connsiteY1210" fmla="*/ 304688 h 2651371"/>
                <a:gd name="connsiteX1211" fmla="*/ 1791930 w 1944335"/>
                <a:gd name="connsiteY1211" fmla="*/ 299426 h 2651371"/>
                <a:gd name="connsiteX1212" fmla="*/ 1707473 w 1944335"/>
                <a:gd name="connsiteY1212" fmla="*/ 244743 h 2651371"/>
                <a:gd name="connsiteX1213" fmla="*/ 1608999 w 1944335"/>
                <a:gd name="connsiteY1213" fmla="*/ 181066 h 2651371"/>
                <a:gd name="connsiteX1214" fmla="*/ 1582224 w 1944335"/>
                <a:gd name="connsiteY1214" fmla="*/ 160335 h 2651371"/>
                <a:gd name="connsiteX1215" fmla="*/ 1565835 w 1944335"/>
                <a:gd name="connsiteY1215" fmla="*/ 118499 h 2651371"/>
                <a:gd name="connsiteX1216" fmla="*/ 1561010 w 1944335"/>
                <a:gd name="connsiteY1216" fmla="*/ 138509 h 2651371"/>
                <a:gd name="connsiteX1217" fmla="*/ 1813152 w 1944335"/>
                <a:gd name="connsiteY1217" fmla="*/ 301580 h 2651371"/>
                <a:gd name="connsiteX1218" fmla="*/ 1829555 w 1944335"/>
                <a:gd name="connsiteY1218" fmla="*/ 289682 h 2651371"/>
                <a:gd name="connsiteX1219" fmla="*/ 1576877 w 1944335"/>
                <a:gd name="connsiteY1219" fmla="*/ 93296 h 2651371"/>
                <a:gd name="connsiteX1220" fmla="*/ 1569714 w 1944335"/>
                <a:gd name="connsiteY1220" fmla="*/ 109567 h 2651371"/>
                <a:gd name="connsiteX1221" fmla="*/ 1579906 w 1944335"/>
                <a:gd name="connsiteY1221" fmla="*/ 117642 h 2651371"/>
                <a:gd name="connsiteX1222" fmla="*/ 1592045 w 1944335"/>
                <a:gd name="connsiteY1222" fmla="*/ 124084 h 2651371"/>
                <a:gd name="connsiteX1223" fmla="*/ 1689520 w 1944335"/>
                <a:gd name="connsiteY1223" fmla="*/ 187160 h 2651371"/>
                <a:gd name="connsiteX1224" fmla="*/ 1835792 w 1944335"/>
                <a:gd name="connsiteY1224" fmla="*/ 281943 h 2651371"/>
                <a:gd name="connsiteX1225" fmla="*/ 1833033 w 1944335"/>
                <a:gd name="connsiteY1225" fmla="*/ 284838 h 2651371"/>
                <a:gd name="connsiteX1226" fmla="*/ 1832985 w 1944335"/>
                <a:gd name="connsiteY1226" fmla="*/ 287195 h 2651371"/>
                <a:gd name="connsiteX1227" fmla="*/ 1838134 w 1944335"/>
                <a:gd name="connsiteY1227" fmla="*/ 283460 h 2651371"/>
                <a:gd name="connsiteX1228" fmla="*/ 1835792 w 1944335"/>
                <a:gd name="connsiteY1228" fmla="*/ 281943 h 2651371"/>
                <a:gd name="connsiteX1229" fmla="*/ 1843464 w 1944335"/>
                <a:gd name="connsiteY1229" fmla="*/ 273890 h 2651371"/>
                <a:gd name="connsiteX1230" fmla="*/ 1848208 w 1944335"/>
                <a:gd name="connsiteY1230" fmla="*/ 271057 h 2651371"/>
                <a:gd name="connsiteX1231" fmla="*/ 1849130 w 1944335"/>
                <a:gd name="connsiteY1231" fmla="*/ 271651 h 2651371"/>
                <a:gd name="connsiteX1232" fmla="*/ 1849800 w 1944335"/>
                <a:gd name="connsiteY1232" fmla="*/ 270891 h 2651371"/>
                <a:gd name="connsiteX1233" fmla="*/ 1849320 w 1944335"/>
                <a:gd name="connsiteY1233" fmla="*/ 270393 h 2651371"/>
                <a:gd name="connsiteX1234" fmla="*/ 1848208 w 1944335"/>
                <a:gd name="connsiteY1234" fmla="*/ 271057 h 2651371"/>
                <a:gd name="connsiteX1235" fmla="*/ 1847780 w 1944335"/>
                <a:gd name="connsiteY1235" fmla="*/ 270781 h 2651371"/>
                <a:gd name="connsiteX1236" fmla="*/ 1822602 w 1944335"/>
                <a:gd name="connsiteY1236" fmla="*/ 254562 h 2651371"/>
                <a:gd name="connsiteX1237" fmla="*/ 1728725 w 1944335"/>
                <a:gd name="connsiteY1237" fmla="*/ 193648 h 2651371"/>
                <a:gd name="connsiteX1238" fmla="*/ 1625496 w 1944335"/>
                <a:gd name="connsiteY1238" fmla="*/ 126968 h 2651371"/>
                <a:gd name="connsiteX1239" fmla="*/ 1581845 w 1944335"/>
                <a:gd name="connsiteY1239" fmla="*/ 95036 h 2651371"/>
                <a:gd name="connsiteX1240" fmla="*/ 1588900 w 1944335"/>
                <a:gd name="connsiteY1240" fmla="*/ 65982 h 2651371"/>
                <a:gd name="connsiteX1241" fmla="*/ 1580104 w 1944335"/>
                <a:gd name="connsiteY1241" fmla="*/ 85963 h 2651371"/>
                <a:gd name="connsiteX1242" fmla="*/ 1855346 w 1944335"/>
                <a:gd name="connsiteY1242" fmla="*/ 264597 h 2651371"/>
                <a:gd name="connsiteX1243" fmla="*/ 1870184 w 1944335"/>
                <a:gd name="connsiteY1243" fmla="*/ 247758 h 2651371"/>
                <a:gd name="connsiteX1244" fmla="*/ 1599703 w 1944335"/>
                <a:gd name="connsiteY1244" fmla="*/ 41438 h 2651371"/>
                <a:gd name="connsiteX1245" fmla="*/ 1599054 w 1944335"/>
                <a:gd name="connsiteY1245" fmla="*/ 42913 h 2651371"/>
                <a:gd name="connsiteX1246" fmla="*/ 1597832 w 1944335"/>
                <a:gd name="connsiteY1246" fmla="*/ 48024 h 2651371"/>
                <a:gd name="connsiteX1247" fmla="*/ 1593200 w 1944335"/>
                <a:gd name="connsiteY1247" fmla="*/ 57312 h 2651371"/>
                <a:gd name="connsiteX1248" fmla="*/ 1620540 w 1944335"/>
                <a:gd name="connsiteY1248" fmla="*/ 74541 h 2651371"/>
                <a:gd name="connsiteX1249" fmla="*/ 1718029 w 1944335"/>
                <a:gd name="connsiteY1249" fmla="*/ 137718 h 2651371"/>
                <a:gd name="connsiteX1250" fmla="*/ 1876689 w 1944335"/>
                <a:gd name="connsiteY1250" fmla="*/ 240220 h 2651371"/>
                <a:gd name="connsiteX1251" fmla="*/ 1875032 w 1944335"/>
                <a:gd name="connsiteY1251" fmla="*/ 242257 h 2651371"/>
                <a:gd name="connsiteX1252" fmla="*/ 1876777 w 1944335"/>
                <a:gd name="connsiteY1252" fmla="*/ 240277 h 2651371"/>
                <a:gd name="connsiteX1253" fmla="*/ 1876689 w 1944335"/>
                <a:gd name="connsiteY1253" fmla="*/ 240220 h 2651371"/>
                <a:gd name="connsiteX1254" fmla="*/ 1883643 w 1944335"/>
                <a:gd name="connsiteY1254" fmla="*/ 231675 h 2651371"/>
                <a:gd name="connsiteX1255" fmla="*/ 1885370 w 1944335"/>
                <a:gd name="connsiteY1255" fmla="*/ 230525 h 2651371"/>
                <a:gd name="connsiteX1256" fmla="*/ 1887401 w 1944335"/>
                <a:gd name="connsiteY1256" fmla="*/ 228220 h 2651371"/>
                <a:gd name="connsiteX1257" fmla="*/ 1873750 w 1944335"/>
                <a:gd name="connsiteY1257" fmla="*/ 218080 h 2651371"/>
                <a:gd name="connsiteX1258" fmla="*/ 1858326 w 1944335"/>
                <a:gd name="connsiteY1258" fmla="*/ 209509 h 2651371"/>
                <a:gd name="connsiteX1259" fmla="*/ 1760838 w 1944335"/>
                <a:gd name="connsiteY1259" fmla="*/ 146692 h 2651371"/>
                <a:gd name="connsiteX1260" fmla="*/ 1655075 w 1944335"/>
                <a:gd name="connsiteY1260" fmla="*/ 78131 h 2651371"/>
                <a:gd name="connsiteX1261" fmla="*/ 1608584 w 1944335"/>
                <a:gd name="connsiteY1261" fmla="*/ 44462 h 2651371"/>
                <a:gd name="connsiteX1262" fmla="*/ 1555652 w 1944335"/>
                <a:gd name="connsiteY1262" fmla="*/ 589 h 2651371"/>
                <a:gd name="connsiteX1263" fmla="*/ 1601032 w 1944335"/>
                <a:gd name="connsiteY1263" fmla="*/ 28307 h 2651371"/>
                <a:gd name="connsiteX1264" fmla="*/ 1601902 w 1944335"/>
                <a:gd name="connsiteY1264" fmla="*/ 32440 h 2651371"/>
                <a:gd name="connsiteX1265" fmla="*/ 1896187 w 1944335"/>
                <a:gd name="connsiteY1265" fmla="*/ 222404 h 2651371"/>
                <a:gd name="connsiteX1266" fmla="*/ 1898105 w 1944335"/>
                <a:gd name="connsiteY1266" fmla="*/ 221977 h 2651371"/>
                <a:gd name="connsiteX1267" fmla="*/ 1941988 w 1944335"/>
                <a:gd name="connsiteY1267" fmla="*/ 252299 h 2651371"/>
                <a:gd name="connsiteX1268" fmla="*/ 1943427 w 1944335"/>
                <a:gd name="connsiteY1268" fmla="*/ 258797 h 2651371"/>
                <a:gd name="connsiteX1269" fmla="*/ 1662995 w 1944335"/>
                <a:gd name="connsiteY1269" fmla="*/ 457991 h 2651371"/>
                <a:gd name="connsiteX1270" fmla="*/ 1553995 w 1944335"/>
                <a:gd name="connsiteY1270" fmla="*/ 497916 h 2651371"/>
                <a:gd name="connsiteX1271" fmla="*/ 1559979 w 1944335"/>
                <a:gd name="connsiteY1271" fmla="*/ 569114 h 2651371"/>
                <a:gd name="connsiteX1272" fmla="*/ 1558173 w 1944335"/>
                <a:gd name="connsiteY1272" fmla="*/ 748993 h 2651371"/>
                <a:gd name="connsiteX1273" fmla="*/ 1249517 w 1944335"/>
                <a:gd name="connsiteY1273" fmla="*/ 1211211 h 2651371"/>
                <a:gd name="connsiteX1274" fmla="*/ 1089094 w 1944335"/>
                <a:gd name="connsiteY1274" fmla="*/ 1280907 h 2651371"/>
                <a:gd name="connsiteX1275" fmla="*/ 1038012 w 1944335"/>
                <a:gd name="connsiteY1275" fmla="*/ 1299879 h 2651371"/>
                <a:gd name="connsiteX1276" fmla="*/ 1043254 w 1944335"/>
                <a:gd name="connsiteY1276" fmla="*/ 1431841 h 2651371"/>
                <a:gd name="connsiteX1277" fmla="*/ 937962 w 1944335"/>
                <a:gd name="connsiteY1277" fmla="*/ 1828696 h 2651371"/>
                <a:gd name="connsiteX1278" fmla="*/ 635157 w 1944335"/>
                <a:gd name="connsiteY1278" fmla="*/ 2054906 h 2651371"/>
                <a:gd name="connsiteX1279" fmla="*/ 520748 w 1944335"/>
                <a:gd name="connsiteY1279" fmla="*/ 2098004 h 2651371"/>
                <a:gd name="connsiteX1280" fmla="*/ 521996 w 1944335"/>
                <a:gd name="connsiteY1280" fmla="*/ 2112248 h 2651371"/>
                <a:gd name="connsiteX1281" fmla="*/ 397381 w 1944335"/>
                <a:gd name="connsiteY1281" fmla="*/ 2649342 h 2651371"/>
                <a:gd name="connsiteX1282" fmla="*/ 390538 w 1944335"/>
                <a:gd name="connsiteY1282" fmla="*/ 2650782 h 2651371"/>
                <a:gd name="connsiteX1283" fmla="*/ 345015 w 1944335"/>
                <a:gd name="connsiteY1283" fmla="*/ 2623911 h 2651371"/>
                <a:gd name="connsiteX1284" fmla="*/ 351280 w 1944335"/>
                <a:gd name="connsiteY1284" fmla="*/ 2622704 h 2651371"/>
                <a:gd name="connsiteX1285" fmla="*/ 353354 w 1944335"/>
                <a:gd name="connsiteY1285" fmla="*/ 2618315 h 2651371"/>
                <a:gd name="connsiteX1286" fmla="*/ 368748 w 1944335"/>
                <a:gd name="connsiteY1286" fmla="*/ 2629049 h 2651371"/>
                <a:gd name="connsiteX1287" fmla="*/ 388737 w 1944335"/>
                <a:gd name="connsiteY1287" fmla="*/ 2638183 h 2651371"/>
                <a:gd name="connsiteX1288" fmla="*/ 437718 w 1944335"/>
                <a:gd name="connsiteY1288" fmla="*/ 2549267 h 2651371"/>
                <a:gd name="connsiteX1289" fmla="*/ 493183 w 1944335"/>
                <a:gd name="connsiteY1289" fmla="*/ 2384755 h 2651371"/>
                <a:gd name="connsiteX1290" fmla="*/ 513352 w 1944335"/>
                <a:gd name="connsiteY1290" fmla="*/ 2226363 h 2651371"/>
                <a:gd name="connsiteX1291" fmla="*/ 509452 w 1944335"/>
                <a:gd name="connsiteY1291" fmla="*/ 2093508 h 2651371"/>
                <a:gd name="connsiteX1292" fmla="*/ 504856 w 1944335"/>
                <a:gd name="connsiteY1292" fmla="*/ 2041208 h 2651371"/>
                <a:gd name="connsiteX1293" fmla="*/ 507337 w 1944335"/>
                <a:gd name="connsiteY1293" fmla="*/ 2037487 h 2651371"/>
                <a:gd name="connsiteX1294" fmla="*/ 505963 w 1944335"/>
                <a:gd name="connsiteY1294" fmla="*/ 2007179 h 2651371"/>
                <a:gd name="connsiteX1295" fmla="*/ 505822 w 1944335"/>
                <a:gd name="connsiteY1295" fmla="*/ 2007092 h 2651371"/>
                <a:gd name="connsiteX1296" fmla="*/ 501164 w 1944335"/>
                <a:gd name="connsiteY1296" fmla="*/ 1970613 h 2651371"/>
                <a:gd name="connsiteX1297" fmla="*/ 504236 w 1944335"/>
                <a:gd name="connsiteY1297" fmla="*/ 1969065 h 2651371"/>
                <a:gd name="connsiteX1298" fmla="*/ 503092 w 1944335"/>
                <a:gd name="connsiteY1298" fmla="*/ 1943832 h 2651371"/>
                <a:gd name="connsiteX1299" fmla="*/ 500508 w 1944335"/>
                <a:gd name="connsiteY1299" fmla="*/ 1941682 h 2651371"/>
                <a:gd name="connsiteX1300" fmla="*/ 500867 w 1944335"/>
                <a:gd name="connsiteY1300" fmla="*/ 1908718 h 2651371"/>
                <a:gd name="connsiteX1301" fmla="*/ 501486 w 1944335"/>
                <a:gd name="connsiteY1301" fmla="*/ 1908420 h 2651371"/>
                <a:gd name="connsiteX1302" fmla="*/ 501394 w 1944335"/>
                <a:gd name="connsiteY1302" fmla="*/ 1906377 h 2651371"/>
                <a:gd name="connsiteX1303" fmla="*/ 502767 w 1944335"/>
                <a:gd name="connsiteY1303" fmla="*/ 1884745 h 2651371"/>
                <a:gd name="connsiteX1304" fmla="*/ 500347 w 1944335"/>
                <a:gd name="connsiteY1304" fmla="*/ 1882845 h 2651371"/>
                <a:gd name="connsiteX1305" fmla="*/ 498554 w 1944335"/>
                <a:gd name="connsiteY1305" fmla="*/ 1848706 h 2651371"/>
                <a:gd name="connsiteX1306" fmla="*/ 505278 w 1944335"/>
                <a:gd name="connsiteY1306" fmla="*/ 1845176 h 2651371"/>
                <a:gd name="connsiteX1307" fmla="*/ 506587 w 1944335"/>
                <a:gd name="connsiteY1307" fmla="*/ 1824547 h 2651371"/>
                <a:gd name="connsiteX1308" fmla="*/ 505075 w 1944335"/>
                <a:gd name="connsiteY1308" fmla="*/ 1823580 h 2651371"/>
                <a:gd name="connsiteX1309" fmla="*/ 502909 w 1944335"/>
                <a:gd name="connsiteY1309" fmla="*/ 1819622 h 2651371"/>
                <a:gd name="connsiteX1310" fmla="*/ 507241 w 1944335"/>
                <a:gd name="connsiteY1310" fmla="*/ 1791562 h 2651371"/>
                <a:gd name="connsiteX1311" fmla="*/ 511012 w 1944335"/>
                <a:gd name="connsiteY1311" fmla="*/ 1789594 h 2651371"/>
                <a:gd name="connsiteX1312" fmla="*/ 514511 w 1944335"/>
                <a:gd name="connsiteY1312" fmla="*/ 1771616 h 2651371"/>
                <a:gd name="connsiteX1313" fmla="*/ 511414 w 1944335"/>
                <a:gd name="connsiteY1313" fmla="*/ 1769606 h 2651371"/>
                <a:gd name="connsiteX1314" fmla="*/ 508898 w 1944335"/>
                <a:gd name="connsiteY1314" fmla="*/ 1765289 h 2651371"/>
                <a:gd name="connsiteX1315" fmla="*/ 513930 w 1944335"/>
                <a:gd name="connsiteY1315" fmla="*/ 1737588 h 2651371"/>
                <a:gd name="connsiteX1316" fmla="*/ 521118 w 1944335"/>
                <a:gd name="connsiteY1316" fmla="*/ 1733990 h 2651371"/>
                <a:gd name="connsiteX1317" fmla="*/ 521753 w 1944335"/>
                <a:gd name="connsiteY1317" fmla="*/ 1734401 h 2651371"/>
                <a:gd name="connsiteX1318" fmla="*/ 525284 w 1944335"/>
                <a:gd name="connsiteY1318" fmla="*/ 1716258 h 2651371"/>
                <a:gd name="connsiteX1319" fmla="*/ 524121 w 1944335"/>
                <a:gd name="connsiteY1319" fmla="*/ 1715508 h 2651371"/>
                <a:gd name="connsiteX1320" fmla="*/ 522319 w 1944335"/>
                <a:gd name="connsiteY1320" fmla="*/ 1710121 h 2651371"/>
                <a:gd name="connsiteX1321" fmla="*/ 530608 w 1944335"/>
                <a:gd name="connsiteY1321" fmla="*/ 1684981 h 2651371"/>
                <a:gd name="connsiteX1322" fmla="*/ 535759 w 1944335"/>
                <a:gd name="connsiteY1322" fmla="*/ 1682928 h 2651371"/>
                <a:gd name="connsiteX1323" fmla="*/ 542379 w 1944335"/>
                <a:gd name="connsiteY1323" fmla="*/ 1663597 h 2651371"/>
                <a:gd name="connsiteX1324" fmla="*/ 541008 w 1944335"/>
                <a:gd name="connsiteY1324" fmla="*/ 1659935 h 2651371"/>
                <a:gd name="connsiteX1325" fmla="*/ 551081 w 1944335"/>
                <a:gd name="connsiteY1325" fmla="*/ 1635784 h 2651371"/>
                <a:gd name="connsiteX1326" fmla="*/ 554794 w 1944335"/>
                <a:gd name="connsiteY1326" fmla="*/ 1634669 h 2651371"/>
                <a:gd name="connsiteX1327" fmla="*/ 565438 w 1944335"/>
                <a:gd name="connsiteY1327" fmla="*/ 1614405 h 2651371"/>
                <a:gd name="connsiteX1328" fmla="*/ 564312 w 1944335"/>
                <a:gd name="connsiteY1328" fmla="*/ 1609051 h 2651371"/>
                <a:gd name="connsiteX1329" fmla="*/ 578341 w 1944335"/>
                <a:gd name="connsiteY1329" fmla="*/ 1586716 h 2651371"/>
                <a:gd name="connsiteX1330" fmla="*/ 580201 w 1944335"/>
                <a:gd name="connsiteY1330" fmla="*/ 1586302 h 2651371"/>
                <a:gd name="connsiteX1331" fmla="*/ 588260 w 1944335"/>
                <a:gd name="connsiteY1331" fmla="*/ 1570960 h 2651371"/>
                <a:gd name="connsiteX1332" fmla="*/ 593733 w 1944335"/>
                <a:gd name="connsiteY1332" fmla="*/ 1563674 h 2651371"/>
                <a:gd name="connsiteX1333" fmla="*/ 593608 w 1944335"/>
                <a:gd name="connsiteY1333" fmla="*/ 1561045 h 2651371"/>
                <a:gd name="connsiteX1334" fmla="*/ 607207 w 1944335"/>
                <a:gd name="connsiteY1334" fmla="*/ 1545735 h 2651371"/>
                <a:gd name="connsiteX1335" fmla="*/ 624406 w 1944335"/>
                <a:gd name="connsiteY1335" fmla="*/ 1522838 h 2651371"/>
                <a:gd name="connsiteX1336" fmla="*/ 668581 w 1944335"/>
                <a:gd name="connsiteY1336" fmla="*/ 1477958 h 2651371"/>
                <a:gd name="connsiteX1337" fmla="*/ 675514 w 1944335"/>
                <a:gd name="connsiteY1337" fmla="*/ 1472626 h 2651371"/>
                <a:gd name="connsiteX1338" fmla="*/ 689280 w 1944335"/>
                <a:gd name="connsiteY1338" fmla="*/ 1459865 h 2651371"/>
                <a:gd name="connsiteX1339" fmla="*/ 692653 w 1944335"/>
                <a:gd name="connsiteY1339" fmla="*/ 1459443 h 2651371"/>
                <a:gd name="connsiteX1340" fmla="*/ 712222 w 1944335"/>
                <a:gd name="connsiteY1340" fmla="*/ 1444393 h 2651371"/>
                <a:gd name="connsiteX1341" fmla="*/ 711803 w 1944335"/>
                <a:gd name="connsiteY1341" fmla="*/ 1439975 h 2651371"/>
                <a:gd name="connsiteX1342" fmla="*/ 734839 w 1944335"/>
                <a:gd name="connsiteY1342" fmla="*/ 1423715 h 2651371"/>
                <a:gd name="connsiteX1343" fmla="*/ 740238 w 1944335"/>
                <a:gd name="connsiteY1343" fmla="*/ 1423354 h 2651371"/>
                <a:gd name="connsiteX1344" fmla="*/ 740505 w 1944335"/>
                <a:gd name="connsiteY1344" fmla="*/ 1423527 h 2651371"/>
                <a:gd name="connsiteX1345" fmla="*/ 756943 w 1944335"/>
                <a:gd name="connsiteY1345" fmla="*/ 1414448 h 2651371"/>
                <a:gd name="connsiteX1346" fmla="*/ 757328 w 1944335"/>
                <a:gd name="connsiteY1346" fmla="*/ 1409838 h 2651371"/>
                <a:gd name="connsiteX1347" fmla="*/ 780694 w 1944335"/>
                <a:gd name="connsiteY1347" fmla="*/ 1394410 h 2651371"/>
                <a:gd name="connsiteX1348" fmla="*/ 785367 w 1944335"/>
                <a:gd name="connsiteY1348" fmla="*/ 1394410 h 2651371"/>
                <a:gd name="connsiteX1349" fmla="*/ 788974 w 1944335"/>
                <a:gd name="connsiteY1349" fmla="*/ 1396757 h 2651371"/>
                <a:gd name="connsiteX1350" fmla="*/ 804293 w 1944335"/>
                <a:gd name="connsiteY1350" fmla="*/ 1388296 h 2651371"/>
                <a:gd name="connsiteX1351" fmla="*/ 804605 w 1944335"/>
                <a:gd name="connsiteY1351" fmla="*/ 1380801 h 2651371"/>
                <a:gd name="connsiteX1352" fmla="*/ 831294 w 1944335"/>
                <a:gd name="connsiteY1352" fmla="*/ 1367431 h 2651371"/>
                <a:gd name="connsiteX1353" fmla="*/ 836343 w 1944335"/>
                <a:gd name="connsiteY1353" fmla="*/ 1367431 h 2651371"/>
                <a:gd name="connsiteX1354" fmla="*/ 838964 w 1944335"/>
                <a:gd name="connsiteY1354" fmla="*/ 1369146 h 2651371"/>
                <a:gd name="connsiteX1355" fmla="*/ 846533 w 1944335"/>
                <a:gd name="connsiteY1355" fmla="*/ 1364966 h 2651371"/>
                <a:gd name="connsiteX1356" fmla="*/ 856338 w 1944335"/>
                <a:gd name="connsiteY1356" fmla="*/ 1360948 h 2651371"/>
                <a:gd name="connsiteX1357" fmla="*/ 856608 w 1944335"/>
                <a:gd name="connsiteY1357" fmla="*/ 1354751 h 2651371"/>
                <a:gd name="connsiteX1358" fmla="*/ 884718 w 1944335"/>
                <a:gd name="connsiteY1358" fmla="*/ 1344102 h 2651371"/>
                <a:gd name="connsiteX1359" fmla="*/ 892273 w 1944335"/>
                <a:gd name="connsiteY1359" fmla="*/ 1346226 h 2651371"/>
                <a:gd name="connsiteX1360" fmla="*/ 913883 w 1944335"/>
                <a:gd name="connsiteY1360" fmla="*/ 1337372 h 2651371"/>
                <a:gd name="connsiteX1361" fmla="*/ 914153 w 1944335"/>
                <a:gd name="connsiteY1361" fmla="*/ 1334289 h 2651371"/>
                <a:gd name="connsiteX1362" fmla="*/ 931249 w 1944335"/>
                <a:gd name="connsiteY1362" fmla="*/ 1326313 h 2651371"/>
                <a:gd name="connsiteX1363" fmla="*/ 948259 w 1944335"/>
                <a:gd name="connsiteY1363" fmla="*/ 1323288 h 2651371"/>
                <a:gd name="connsiteX1364" fmla="*/ 963056 w 1944335"/>
                <a:gd name="connsiteY1364" fmla="*/ 1317226 h 2651371"/>
                <a:gd name="connsiteX1365" fmla="*/ 975821 w 1944335"/>
                <a:gd name="connsiteY1365" fmla="*/ 1312502 h 2651371"/>
                <a:gd name="connsiteX1366" fmla="*/ 975795 w 1944335"/>
                <a:gd name="connsiteY1366" fmla="*/ 1311825 h 2651371"/>
                <a:gd name="connsiteX1367" fmla="*/ 978678 w 1944335"/>
                <a:gd name="connsiteY1367" fmla="*/ 1307863 h 2651371"/>
                <a:gd name="connsiteX1368" fmla="*/ 1032006 w 1944335"/>
                <a:gd name="connsiteY1368" fmla="*/ 1289133 h 2651371"/>
                <a:gd name="connsiteX1369" fmla="*/ 1032342 w 1944335"/>
                <a:gd name="connsiteY1369" fmla="*/ 1289325 h 2651371"/>
                <a:gd name="connsiteX1370" fmla="*/ 1028513 w 1944335"/>
                <a:gd name="connsiteY1370" fmla="*/ 1293003 h 2651371"/>
                <a:gd name="connsiteX1371" fmla="*/ 1034510 w 1944335"/>
                <a:gd name="connsiteY1371" fmla="*/ 1290784 h 2651371"/>
                <a:gd name="connsiteX1372" fmla="*/ 1033892 w 1944335"/>
                <a:gd name="connsiteY1372" fmla="*/ 1290211 h 2651371"/>
                <a:gd name="connsiteX1373" fmla="*/ 1034744 w 1944335"/>
                <a:gd name="connsiteY1373" fmla="*/ 1290697 h 2651371"/>
                <a:gd name="connsiteX1374" fmla="*/ 1121317 w 1944335"/>
                <a:gd name="connsiteY1374" fmla="*/ 1258661 h 2651371"/>
                <a:gd name="connsiteX1375" fmla="*/ 1274008 w 1944335"/>
                <a:gd name="connsiteY1375" fmla="*/ 1186732 h 2651371"/>
                <a:gd name="connsiteX1376" fmla="*/ 1553131 w 1944335"/>
                <a:gd name="connsiteY1376" fmla="*/ 574401 h 2651371"/>
                <a:gd name="connsiteX1377" fmla="*/ 1544438 w 1944335"/>
                <a:gd name="connsiteY1377" fmla="*/ 463040 h 2651371"/>
                <a:gd name="connsiteX1378" fmla="*/ 1543439 w 1944335"/>
                <a:gd name="connsiteY1378" fmla="*/ 452283 h 2651371"/>
                <a:gd name="connsiteX1379" fmla="*/ 1543609 w 1944335"/>
                <a:gd name="connsiteY1379" fmla="*/ 452413 h 2651371"/>
                <a:gd name="connsiteX1380" fmla="*/ 1543584 w 1944335"/>
                <a:gd name="connsiteY1380" fmla="*/ 452090 h 2651371"/>
                <a:gd name="connsiteX1381" fmla="*/ 1543439 w 1944335"/>
                <a:gd name="connsiteY1381" fmla="*/ 452283 h 2651371"/>
                <a:gd name="connsiteX1382" fmla="*/ 1542360 w 1944335"/>
                <a:gd name="connsiteY1382" fmla="*/ 439649 h 2651371"/>
                <a:gd name="connsiteX1383" fmla="*/ 1542588 w 1944335"/>
                <a:gd name="connsiteY1383" fmla="*/ 439337 h 2651371"/>
                <a:gd name="connsiteX1384" fmla="*/ 1541020 w 1944335"/>
                <a:gd name="connsiteY1384" fmla="*/ 419249 h 2651371"/>
                <a:gd name="connsiteX1385" fmla="*/ 1540434 w 1944335"/>
                <a:gd name="connsiteY1385" fmla="*/ 406211 h 2651371"/>
                <a:gd name="connsiteX1386" fmla="*/ 1536643 w 1944335"/>
                <a:gd name="connsiteY1386" fmla="*/ 390824 h 2651371"/>
                <a:gd name="connsiteX1387" fmla="*/ 1536960 w 1944335"/>
                <a:gd name="connsiteY1387" fmla="*/ 372283 h 2651371"/>
                <a:gd name="connsiteX1388" fmla="*/ 1538772 w 1944335"/>
                <a:gd name="connsiteY1388" fmla="*/ 369260 h 2651371"/>
                <a:gd name="connsiteX1389" fmla="*/ 1537434 w 1944335"/>
                <a:gd name="connsiteY1389" fmla="*/ 339504 h 2651371"/>
                <a:gd name="connsiteX1390" fmla="*/ 1535272 w 1944335"/>
                <a:gd name="connsiteY1390" fmla="*/ 336931 h 2651371"/>
                <a:gd name="connsiteX1391" fmla="*/ 1533419 w 1944335"/>
                <a:gd name="connsiteY1391" fmla="*/ 306861 h 2651371"/>
                <a:gd name="connsiteX1392" fmla="*/ 1535913 w 1944335"/>
                <a:gd name="connsiteY1392" fmla="*/ 305686 h 2651371"/>
                <a:gd name="connsiteX1393" fmla="*/ 1534729 w 1944335"/>
                <a:gd name="connsiteY1393" fmla="*/ 279369 h 2651371"/>
                <a:gd name="connsiteX1394" fmla="*/ 1532394 w 1944335"/>
                <a:gd name="connsiteY1394" fmla="*/ 266309 h 2651371"/>
                <a:gd name="connsiteX1395" fmla="*/ 1533963 w 1944335"/>
                <a:gd name="connsiteY1395" fmla="*/ 248161 h 2651371"/>
                <a:gd name="connsiteX1396" fmla="*/ 1535380 w 1944335"/>
                <a:gd name="connsiteY1396" fmla="*/ 247483 h 2651371"/>
                <a:gd name="connsiteX1397" fmla="*/ 1537183 w 1944335"/>
                <a:gd name="connsiteY1397" fmla="*/ 225100 h 2651371"/>
                <a:gd name="connsiteX1398" fmla="*/ 1535348 w 1944335"/>
                <a:gd name="connsiteY1398" fmla="*/ 223915 h 2651371"/>
                <a:gd name="connsiteX1399" fmla="*/ 1533194 w 1944335"/>
                <a:gd name="connsiteY1399" fmla="*/ 219578 h 2651371"/>
                <a:gd name="connsiteX1400" fmla="*/ 1537502 w 1944335"/>
                <a:gd name="connsiteY1400" fmla="*/ 191390 h 2651371"/>
                <a:gd name="connsiteX1401" fmla="*/ 1540009 w 1944335"/>
                <a:gd name="connsiteY1401" fmla="*/ 190002 h 2651371"/>
                <a:gd name="connsiteX1402" fmla="*/ 1540525 w 1944335"/>
                <a:gd name="connsiteY1402" fmla="*/ 183595 h 2651371"/>
                <a:gd name="connsiteX1403" fmla="*/ 1544424 w 1944335"/>
                <a:gd name="connsiteY1403" fmla="*/ 166909 h 2651371"/>
                <a:gd name="connsiteX1404" fmla="*/ 1544308 w 1944335"/>
                <a:gd name="connsiteY1404" fmla="*/ 166676 h 2651371"/>
                <a:gd name="connsiteX1405" fmla="*/ 1548620 w 1944335"/>
                <a:gd name="connsiteY1405" fmla="*/ 138975 h 2651371"/>
                <a:gd name="connsiteX1406" fmla="*/ 1551243 w 1944335"/>
                <a:gd name="connsiteY1406" fmla="*/ 137724 h 2651371"/>
                <a:gd name="connsiteX1407" fmla="*/ 1558893 w 1944335"/>
                <a:gd name="connsiteY1407" fmla="*/ 104984 h 2651371"/>
                <a:gd name="connsiteX1408" fmla="*/ 1565651 w 1944335"/>
                <a:gd name="connsiteY1408" fmla="*/ 89604 h 2651371"/>
                <a:gd name="connsiteX1409" fmla="*/ 1567227 w 1944335"/>
                <a:gd name="connsiteY1409" fmla="*/ 84797 h 2651371"/>
                <a:gd name="connsiteX1410" fmla="*/ 1567861 w 1944335"/>
                <a:gd name="connsiteY1410" fmla="*/ 84575 h 2651371"/>
                <a:gd name="connsiteX1411" fmla="*/ 1582303 w 1944335"/>
                <a:gd name="connsiteY1411" fmla="*/ 51706 h 2651371"/>
                <a:gd name="connsiteX1412" fmla="*/ 1588786 w 1944335"/>
                <a:gd name="connsiteY1412" fmla="*/ 32267 h 2651371"/>
                <a:gd name="connsiteX1413" fmla="*/ 1568978 w 1944335"/>
                <a:gd name="connsiteY1413" fmla="*/ 20028 h 2651371"/>
                <a:gd name="connsiteX1414" fmla="*/ 1557453 w 1944335"/>
                <a:gd name="connsiteY1414" fmla="*/ 13188 h 2651371"/>
                <a:gd name="connsiteX1415" fmla="*/ 1548449 w 1944335"/>
                <a:gd name="connsiteY1415" fmla="*/ 22548 h 2651371"/>
                <a:gd name="connsiteX1416" fmla="*/ 1527199 w 1944335"/>
                <a:gd name="connsiteY1416" fmla="*/ 66826 h 2651371"/>
                <a:gd name="connsiteX1417" fmla="*/ 1503069 w 1944335"/>
                <a:gd name="connsiteY1417" fmla="*/ 144582 h 2651371"/>
                <a:gd name="connsiteX1418" fmla="*/ 1490823 w 1944335"/>
                <a:gd name="connsiteY1418" fmla="*/ 320973 h 2651371"/>
                <a:gd name="connsiteX1419" fmla="*/ 1502484 w 1944335"/>
                <a:gd name="connsiteY1419" fmla="*/ 475811 h 2651371"/>
                <a:gd name="connsiteX1420" fmla="*/ 1510343 w 1944335"/>
                <a:gd name="connsiteY1420" fmla="*/ 607909 h 2651371"/>
                <a:gd name="connsiteX1421" fmla="*/ 1511792 w 1944335"/>
                <a:gd name="connsiteY1421" fmla="*/ 609349 h 2651371"/>
                <a:gd name="connsiteX1422" fmla="*/ 1511563 w 1944335"/>
                <a:gd name="connsiteY1422" fmla="*/ 628415 h 2651371"/>
                <a:gd name="connsiteX1423" fmla="*/ 1511712 w 1944335"/>
                <a:gd name="connsiteY1423" fmla="*/ 630919 h 2651371"/>
                <a:gd name="connsiteX1424" fmla="*/ 1511491 w 1944335"/>
                <a:gd name="connsiteY1424" fmla="*/ 634442 h 2651371"/>
                <a:gd name="connsiteX1425" fmla="*/ 1511434 w 1944335"/>
                <a:gd name="connsiteY1425" fmla="*/ 639157 h 2651371"/>
                <a:gd name="connsiteX1426" fmla="*/ 1511186 w 1944335"/>
                <a:gd name="connsiteY1426" fmla="*/ 639294 h 2651371"/>
                <a:gd name="connsiteX1427" fmla="*/ 1509420 w 1944335"/>
                <a:gd name="connsiteY1427" fmla="*/ 667396 h 2651371"/>
                <a:gd name="connsiteX1428" fmla="*/ 1510533 w 1944335"/>
                <a:gd name="connsiteY1428" fmla="*/ 668585 h 2651371"/>
                <a:gd name="connsiteX1429" fmla="*/ 1509811 w 1944335"/>
                <a:gd name="connsiteY1429" fmla="*/ 698216 h 2651371"/>
                <a:gd name="connsiteX1430" fmla="*/ 1507412 w 1944335"/>
                <a:gd name="connsiteY1430" fmla="*/ 699358 h 2651371"/>
                <a:gd name="connsiteX1431" fmla="*/ 1505730 w 1944335"/>
                <a:gd name="connsiteY1431" fmla="*/ 726130 h 2651371"/>
                <a:gd name="connsiteX1432" fmla="*/ 1505788 w 1944335"/>
                <a:gd name="connsiteY1432" fmla="*/ 726195 h 2651371"/>
                <a:gd name="connsiteX1433" fmla="*/ 1505679 w 1944335"/>
                <a:gd name="connsiteY1433" fmla="*/ 726945 h 2651371"/>
                <a:gd name="connsiteX1434" fmla="*/ 1504670 w 1944335"/>
                <a:gd name="connsiteY1434" fmla="*/ 743007 h 2651371"/>
                <a:gd name="connsiteX1435" fmla="*/ 1497330 w 1944335"/>
                <a:gd name="connsiteY1435" fmla="*/ 776344 h 2651371"/>
                <a:gd name="connsiteX1436" fmla="*/ 1497775 w 1944335"/>
                <a:gd name="connsiteY1436" fmla="*/ 778493 h 2651371"/>
                <a:gd name="connsiteX1437" fmla="*/ 1497113 w 1944335"/>
                <a:gd name="connsiteY1437" fmla="*/ 777330 h 2651371"/>
                <a:gd name="connsiteX1438" fmla="*/ 1496167 w 1944335"/>
                <a:gd name="connsiteY1438" fmla="*/ 781627 h 2651371"/>
                <a:gd name="connsiteX1439" fmla="*/ 1498315 w 1944335"/>
                <a:gd name="connsiteY1439" fmla="*/ 781099 h 2651371"/>
                <a:gd name="connsiteX1440" fmla="*/ 1497775 w 1944335"/>
                <a:gd name="connsiteY1440" fmla="*/ 778493 h 2651371"/>
                <a:gd name="connsiteX1441" fmla="*/ 1498719 w 1944335"/>
                <a:gd name="connsiteY1441" fmla="*/ 780150 h 2651371"/>
                <a:gd name="connsiteX1442" fmla="*/ 1493686 w 1944335"/>
                <a:gd name="connsiteY1442" fmla="*/ 807611 h 2651371"/>
                <a:gd name="connsiteX1443" fmla="*/ 1490175 w 1944335"/>
                <a:gd name="connsiteY1443" fmla="*/ 808847 h 2651371"/>
                <a:gd name="connsiteX1444" fmla="*/ 1484857 w 1944335"/>
                <a:gd name="connsiteY1444" fmla="*/ 833001 h 2651371"/>
                <a:gd name="connsiteX1445" fmla="*/ 1485050 w 1944335"/>
                <a:gd name="connsiteY1445" fmla="*/ 834148 h 2651371"/>
                <a:gd name="connsiteX1446" fmla="*/ 1484737 w 1944335"/>
                <a:gd name="connsiteY1446" fmla="*/ 833544 h 2651371"/>
                <a:gd name="connsiteX1447" fmla="*/ 1483727 w 1944335"/>
                <a:gd name="connsiteY1447" fmla="*/ 838135 h 2651371"/>
                <a:gd name="connsiteX1448" fmla="*/ 1485647 w 1944335"/>
                <a:gd name="connsiteY1448" fmla="*/ 837681 h 2651371"/>
                <a:gd name="connsiteX1449" fmla="*/ 1485050 w 1944335"/>
                <a:gd name="connsiteY1449" fmla="*/ 834148 h 2651371"/>
                <a:gd name="connsiteX1450" fmla="*/ 1486368 w 1944335"/>
                <a:gd name="connsiteY1450" fmla="*/ 836688 h 2651371"/>
                <a:gd name="connsiteX1451" fmla="*/ 1478075 w 1944335"/>
                <a:gd name="connsiteY1451" fmla="*/ 861592 h 2651371"/>
                <a:gd name="connsiteX1452" fmla="*/ 1476845 w 1944335"/>
                <a:gd name="connsiteY1452" fmla="*/ 862023 h 2651371"/>
                <a:gd name="connsiteX1453" fmla="*/ 1465425 w 1944335"/>
                <a:gd name="connsiteY1453" fmla="*/ 892331 h 2651371"/>
                <a:gd name="connsiteX1454" fmla="*/ 1465731 w 1944335"/>
                <a:gd name="connsiteY1454" fmla="*/ 892964 h 2651371"/>
                <a:gd name="connsiteX1455" fmla="*/ 1460802 w 1944335"/>
                <a:gd name="connsiteY1455" fmla="*/ 904600 h 2651371"/>
                <a:gd name="connsiteX1456" fmla="*/ 1454852 w 1944335"/>
                <a:gd name="connsiteY1456" fmla="*/ 920390 h 2651371"/>
                <a:gd name="connsiteX1457" fmla="*/ 1420600 w 1944335"/>
                <a:gd name="connsiteY1457" fmla="*/ 984879 h 2651371"/>
                <a:gd name="connsiteX1458" fmla="*/ 1417622 w 1944335"/>
                <a:gd name="connsiteY1458" fmla="*/ 988982 h 2651371"/>
                <a:gd name="connsiteX1459" fmla="*/ 1418327 w 1944335"/>
                <a:gd name="connsiteY1459" fmla="*/ 991665 h 2651371"/>
                <a:gd name="connsiteX1460" fmla="*/ 1402875 w 1944335"/>
                <a:gd name="connsiteY1460" fmla="*/ 1013280 h 2651371"/>
                <a:gd name="connsiteX1461" fmla="*/ 1400538 w 1944335"/>
                <a:gd name="connsiteY1461" fmla="*/ 1013707 h 2651371"/>
                <a:gd name="connsiteX1462" fmla="*/ 1402830 w 1944335"/>
                <a:gd name="connsiteY1462" fmla="*/ 1013145 h 2651371"/>
                <a:gd name="connsiteX1463" fmla="*/ 1402219 w 1944335"/>
                <a:gd name="connsiteY1463" fmla="*/ 1010201 h 2651371"/>
                <a:gd name="connsiteX1464" fmla="*/ 1399542 w 1944335"/>
                <a:gd name="connsiteY1464" fmla="*/ 1013890 h 2651371"/>
                <a:gd name="connsiteX1465" fmla="*/ 1400538 w 1944335"/>
                <a:gd name="connsiteY1465" fmla="*/ 1013707 h 2651371"/>
                <a:gd name="connsiteX1466" fmla="*/ 1399487 w 1944335"/>
                <a:gd name="connsiteY1466" fmla="*/ 1013965 h 2651371"/>
                <a:gd name="connsiteX1467" fmla="*/ 1384166 w 1944335"/>
                <a:gd name="connsiteY1467" fmla="*/ 1035072 h 2651371"/>
                <a:gd name="connsiteX1468" fmla="*/ 1384270 w 1944335"/>
                <a:gd name="connsiteY1468" fmla="*/ 1036168 h 2651371"/>
                <a:gd name="connsiteX1469" fmla="*/ 1380033 w 1944335"/>
                <a:gd name="connsiteY1469" fmla="*/ 1040765 h 2651371"/>
                <a:gd name="connsiteX1470" fmla="*/ 1377649 w 1944335"/>
                <a:gd name="connsiteY1470" fmla="*/ 1044049 h 2651371"/>
                <a:gd name="connsiteX1471" fmla="*/ 1367685 w 1944335"/>
                <a:gd name="connsiteY1471" fmla="*/ 1054161 h 2651371"/>
                <a:gd name="connsiteX1472" fmla="*/ 1366661 w 1944335"/>
                <a:gd name="connsiteY1472" fmla="*/ 1055273 h 2651371"/>
                <a:gd name="connsiteX1473" fmla="*/ 1366594 w 1944335"/>
                <a:gd name="connsiteY1473" fmla="*/ 1055269 h 2651371"/>
                <a:gd name="connsiteX1474" fmla="*/ 1325657 w 1944335"/>
                <a:gd name="connsiteY1474" fmla="*/ 1096816 h 2651371"/>
                <a:gd name="connsiteX1475" fmla="*/ 1264283 w 1944335"/>
                <a:gd name="connsiteY1475" fmla="*/ 1142094 h 2651371"/>
                <a:gd name="connsiteX1476" fmla="*/ 1113917 w 1944335"/>
                <a:gd name="connsiteY1476" fmla="*/ 1213371 h 2651371"/>
                <a:gd name="connsiteX1477" fmla="*/ 1029889 w 1944335"/>
                <a:gd name="connsiteY1477" fmla="*/ 1243455 h 2651371"/>
                <a:gd name="connsiteX1478" fmla="*/ 1029627 w 1944335"/>
                <a:gd name="connsiteY1478" fmla="*/ 1243874 h 2651371"/>
                <a:gd name="connsiteX1479" fmla="*/ 997836 w 1944335"/>
                <a:gd name="connsiteY1479" fmla="*/ 1254931 h 2651371"/>
                <a:gd name="connsiteX1480" fmla="*/ 957068 w 1944335"/>
                <a:gd name="connsiteY1480" fmla="*/ 1269528 h 2651371"/>
                <a:gd name="connsiteX1481" fmla="*/ 639768 w 1944335"/>
                <a:gd name="connsiteY1481" fmla="*/ 1445560 h 2651371"/>
                <a:gd name="connsiteX1482" fmla="*/ 462929 w 1944335"/>
                <a:gd name="connsiteY1482" fmla="*/ 1787543 h 2651371"/>
                <a:gd name="connsiteX1483" fmla="*/ 466531 w 1944335"/>
                <a:gd name="connsiteY1483" fmla="*/ 2086689 h 2651371"/>
                <a:gd name="connsiteX1484" fmla="*/ 467277 w 1944335"/>
                <a:gd name="connsiteY1484" fmla="*/ 2244745 h 2651371"/>
                <a:gd name="connsiteX1485" fmla="*/ 459023 w 1944335"/>
                <a:gd name="connsiteY1485" fmla="*/ 2295685 h 2651371"/>
                <a:gd name="connsiteX1486" fmla="*/ 459616 w 1944335"/>
                <a:gd name="connsiteY1486" fmla="*/ 2296339 h 2651371"/>
                <a:gd name="connsiteX1487" fmla="*/ 456733 w 1944335"/>
                <a:gd name="connsiteY1487" fmla="*/ 2329828 h 2651371"/>
                <a:gd name="connsiteX1488" fmla="*/ 453191 w 1944335"/>
                <a:gd name="connsiteY1488" fmla="*/ 2331681 h 2651371"/>
                <a:gd name="connsiteX1489" fmla="*/ 448854 w 1944335"/>
                <a:gd name="connsiteY1489" fmla="*/ 2358446 h 2651371"/>
                <a:gd name="connsiteX1490" fmla="*/ 450764 w 1944335"/>
                <a:gd name="connsiteY1490" fmla="*/ 2359696 h 2651371"/>
                <a:gd name="connsiteX1491" fmla="*/ 451415 w 1944335"/>
                <a:gd name="connsiteY1491" fmla="*/ 2362742 h 2651371"/>
                <a:gd name="connsiteX1492" fmla="*/ 449058 w 1944335"/>
                <a:gd name="connsiteY1492" fmla="*/ 2359067 h 2651371"/>
                <a:gd name="connsiteX1493" fmla="*/ 448722 w 1944335"/>
                <a:gd name="connsiteY1493" fmla="*/ 2359259 h 2651371"/>
                <a:gd name="connsiteX1494" fmla="*/ 447430 w 1944335"/>
                <a:gd name="connsiteY1494" fmla="*/ 2367237 h 2651371"/>
                <a:gd name="connsiteX1495" fmla="*/ 452156 w 1944335"/>
                <a:gd name="connsiteY1495" fmla="*/ 2366212 h 2651371"/>
                <a:gd name="connsiteX1496" fmla="*/ 451415 w 1944335"/>
                <a:gd name="connsiteY1496" fmla="*/ 2362742 h 2651371"/>
                <a:gd name="connsiteX1497" fmla="*/ 452919 w 1944335"/>
                <a:gd name="connsiteY1497" fmla="*/ 2365088 h 2651371"/>
                <a:gd name="connsiteX1498" fmla="*/ 446813 w 1944335"/>
                <a:gd name="connsiteY1498" fmla="*/ 2396724 h 2651371"/>
                <a:gd name="connsiteX1499" fmla="*/ 442056 w 1944335"/>
                <a:gd name="connsiteY1499" fmla="*/ 2398629 h 2651371"/>
                <a:gd name="connsiteX1500" fmla="*/ 435819 w 1944335"/>
                <a:gd name="connsiteY1500" fmla="*/ 2418362 h 2651371"/>
                <a:gd name="connsiteX1501" fmla="*/ 438047 w 1944335"/>
                <a:gd name="connsiteY1501" fmla="*/ 2419810 h 2651371"/>
                <a:gd name="connsiteX1502" fmla="*/ 438661 w 1944335"/>
                <a:gd name="connsiteY1502" fmla="*/ 2422687 h 2651371"/>
                <a:gd name="connsiteX1503" fmla="*/ 436607 w 1944335"/>
                <a:gd name="connsiteY1503" fmla="*/ 2419313 h 2651371"/>
                <a:gd name="connsiteX1504" fmla="*/ 435302 w 1944335"/>
                <a:gd name="connsiteY1504" fmla="*/ 2419998 h 2651371"/>
                <a:gd name="connsiteX1505" fmla="*/ 432876 w 1944335"/>
                <a:gd name="connsiteY1505" fmla="*/ 2427675 h 2651371"/>
                <a:gd name="connsiteX1506" fmla="*/ 433005 w 1944335"/>
                <a:gd name="connsiteY1506" fmla="*/ 2427759 h 2651371"/>
                <a:gd name="connsiteX1507" fmla="*/ 439443 w 1944335"/>
                <a:gd name="connsiteY1507" fmla="*/ 2426359 h 2651371"/>
                <a:gd name="connsiteX1508" fmla="*/ 438661 w 1944335"/>
                <a:gd name="connsiteY1508" fmla="*/ 2422687 h 2651371"/>
                <a:gd name="connsiteX1509" fmla="*/ 440208 w 1944335"/>
                <a:gd name="connsiteY1509" fmla="*/ 2425230 h 2651371"/>
                <a:gd name="connsiteX1510" fmla="*/ 432645 w 1944335"/>
                <a:gd name="connsiteY1510" fmla="*/ 2457025 h 2651371"/>
                <a:gd name="connsiteX1511" fmla="*/ 425082 w 1944335"/>
                <a:gd name="connsiteY1511" fmla="*/ 2459916 h 2651371"/>
                <a:gd name="connsiteX1512" fmla="*/ 423095 w 1944335"/>
                <a:gd name="connsiteY1512" fmla="*/ 2458623 h 2651371"/>
                <a:gd name="connsiteX1513" fmla="*/ 415537 w 1944335"/>
                <a:gd name="connsiteY1513" fmla="*/ 2482539 h 2651371"/>
                <a:gd name="connsiteX1514" fmla="*/ 415835 w 1944335"/>
                <a:gd name="connsiteY1514" fmla="*/ 2482733 h 2651371"/>
                <a:gd name="connsiteX1515" fmla="*/ 416356 w 1944335"/>
                <a:gd name="connsiteY1515" fmla="*/ 2485246 h 2651371"/>
                <a:gd name="connsiteX1516" fmla="*/ 415328 w 1944335"/>
                <a:gd name="connsiteY1516" fmla="*/ 2483198 h 2651371"/>
                <a:gd name="connsiteX1517" fmla="*/ 413026 w 1944335"/>
                <a:gd name="connsiteY1517" fmla="*/ 2490483 h 2651371"/>
                <a:gd name="connsiteX1518" fmla="*/ 417228 w 1944335"/>
                <a:gd name="connsiteY1518" fmla="*/ 2489451 h 2651371"/>
                <a:gd name="connsiteX1519" fmla="*/ 416356 w 1944335"/>
                <a:gd name="connsiteY1519" fmla="*/ 2485246 h 2651371"/>
                <a:gd name="connsiteX1520" fmla="*/ 417991 w 1944335"/>
                <a:gd name="connsiteY1520" fmla="*/ 2488504 h 2651371"/>
                <a:gd name="connsiteX1521" fmla="*/ 406851 w 1944335"/>
                <a:gd name="connsiteY1521" fmla="*/ 2517358 h 2651371"/>
                <a:gd name="connsiteX1522" fmla="*/ 399891 w 1944335"/>
                <a:gd name="connsiteY1522" fmla="*/ 2519803 h 2651371"/>
                <a:gd name="connsiteX1523" fmla="*/ 388393 w 1944335"/>
                <a:gd name="connsiteY1523" fmla="*/ 2544144 h 2651371"/>
                <a:gd name="connsiteX1524" fmla="*/ 390434 w 1944335"/>
                <a:gd name="connsiteY1524" fmla="*/ 2545464 h 2651371"/>
                <a:gd name="connsiteX1525" fmla="*/ 391052 w 1944335"/>
                <a:gd name="connsiteY1525" fmla="*/ 2548473 h 2651371"/>
                <a:gd name="connsiteX1526" fmla="*/ 389760 w 1944335"/>
                <a:gd name="connsiteY1526" fmla="*/ 2545464 h 2651371"/>
                <a:gd name="connsiteX1527" fmla="*/ 387243 w 1944335"/>
                <a:gd name="connsiteY1527" fmla="*/ 2546576 h 2651371"/>
                <a:gd name="connsiteX1528" fmla="*/ 384137 w 1944335"/>
                <a:gd name="connsiteY1528" fmla="*/ 2553152 h 2651371"/>
                <a:gd name="connsiteX1529" fmla="*/ 385042 w 1944335"/>
                <a:gd name="connsiteY1529" fmla="*/ 2553739 h 2651371"/>
                <a:gd name="connsiteX1530" fmla="*/ 391782 w 1944335"/>
                <a:gd name="connsiteY1530" fmla="*/ 2552030 h 2651371"/>
                <a:gd name="connsiteX1531" fmla="*/ 391052 w 1944335"/>
                <a:gd name="connsiteY1531" fmla="*/ 2548473 h 2651371"/>
                <a:gd name="connsiteX1532" fmla="*/ 392231 w 1944335"/>
                <a:gd name="connsiteY1532" fmla="*/ 2551221 h 2651371"/>
                <a:gd name="connsiteX1533" fmla="*/ 380010 w 1944335"/>
                <a:gd name="connsiteY1533" fmla="*/ 2578923 h 2651371"/>
                <a:gd name="connsiteX1534" fmla="*/ 372462 w 1944335"/>
                <a:gd name="connsiteY1534" fmla="*/ 2581801 h 2651371"/>
                <a:gd name="connsiteX1535" fmla="*/ 371039 w 1944335"/>
                <a:gd name="connsiteY1535" fmla="*/ 2580878 h 2651371"/>
                <a:gd name="connsiteX1536" fmla="*/ 353354 w 1944335"/>
                <a:gd name="connsiteY1536" fmla="*/ 2618315 h 2651371"/>
                <a:gd name="connsiteX1537" fmla="*/ 349840 w 1944335"/>
                <a:gd name="connsiteY1537" fmla="*/ 2615864 h 2651371"/>
                <a:gd name="connsiteX1538" fmla="*/ 343132 w 1944335"/>
                <a:gd name="connsiteY1538" fmla="*/ 2617529 h 2651371"/>
                <a:gd name="connsiteX1539" fmla="*/ 343676 w 1944335"/>
                <a:gd name="connsiteY1539" fmla="*/ 2619573 h 2651371"/>
                <a:gd name="connsiteX1540" fmla="*/ 342997 w 1944335"/>
                <a:gd name="connsiteY1540" fmla="*/ 2617304 h 2651371"/>
                <a:gd name="connsiteX1541" fmla="*/ 363916 w 1944335"/>
                <a:gd name="connsiteY1541" fmla="*/ 2576257 h 2651371"/>
                <a:gd name="connsiteX1542" fmla="*/ 83910 w 1944335"/>
                <a:gd name="connsiteY1542" fmla="*/ 2394610 h 2651371"/>
                <a:gd name="connsiteX1543" fmla="*/ 52143 w 1944335"/>
                <a:gd name="connsiteY1543" fmla="*/ 2429548 h 2651371"/>
                <a:gd name="connsiteX1544" fmla="*/ 45315 w 1944335"/>
                <a:gd name="connsiteY1544" fmla="*/ 2430988 h 2651371"/>
                <a:gd name="connsiteX1545" fmla="*/ 2185 w 1944335"/>
                <a:gd name="connsiteY1545" fmla="*/ 2400035 h 2651371"/>
                <a:gd name="connsiteX1546" fmla="*/ 748 w 1944335"/>
                <a:gd name="connsiteY1546" fmla="*/ 2393197 h 2651371"/>
                <a:gd name="connsiteX1547" fmla="*/ 322600 w 1944335"/>
                <a:gd name="connsiteY1547" fmla="*/ 2112954 h 2651371"/>
                <a:gd name="connsiteX1548" fmla="*/ 452617 w 1944335"/>
                <a:gd name="connsiteY1548" fmla="*/ 2055039 h 2651371"/>
                <a:gd name="connsiteX1549" fmla="*/ 446002 w 1944335"/>
                <a:gd name="connsiteY1549" fmla="*/ 1980494 h 2651371"/>
                <a:gd name="connsiteX1550" fmla="*/ 626802 w 1944335"/>
                <a:gd name="connsiteY1550" fmla="*/ 1444480 h 2651371"/>
                <a:gd name="connsiteX1551" fmla="*/ 908041 w 1944335"/>
                <a:gd name="connsiteY1551" fmla="*/ 1282397 h 2651371"/>
                <a:gd name="connsiteX1552" fmla="*/ 972017 w 1944335"/>
                <a:gd name="connsiteY1552" fmla="*/ 1258457 h 2651371"/>
                <a:gd name="connsiteX1553" fmla="*/ 971736 w 1944335"/>
                <a:gd name="connsiteY1553" fmla="*/ 1258269 h 2651371"/>
                <a:gd name="connsiteX1554" fmla="*/ 1073854 w 1944335"/>
                <a:gd name="connsiteY1554" fmla="*/ 721342 h 2651371"/>
                <a:gd name="connsiteX1555" fmla="*/ 1374663 w 1944335"/>
                <a:gd name="connsiteY1555" fmla="*/ 497912 h 2651371"/>
                <a:gd name="connsiteX1556" fmla="*/ 1490999 w 1944335"/>
                <a:gd name="connsiteY1556" fmla="*/ 452268 h 2651371"/>
                <a:gd name="connsiteX1557" fmla="*/ 1489861 w 1944335"/>
                <a:gd name="connsiteY1557" fmla="*/ 436877 h 2651371"/>
                <a:gd name="connsiteX1558" fmla="*/ 1549169 w 1944335"/>
                <a:gd name="connsiteY1558" fmla="*/ 2029 h 2651371"/>
                <a:gd name="connsiteX1559" fmla="*/ 1555652 w 1944335"/>
                <a:gd name="connsiteY1559" fmla="*/ 589 h 2651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Lst>
              <a:rect l="l" t="t" r="r" b="b"/>
              <a:pathLst>
                <a:path w="1944335" h="2651371">
                  <a:moveTo>
                    <a:pt x="344967" y="2623883"/>
                  </a:moveTo>
                  <a:lnTo>
                    <a:pt x="345015" y="2623911"/>
                  </a:lnTo>
                  <a:lnTo>
                    <a:pt x="344978" y="2623919"/>
                  </a:lnTo>
                  <a:close/>
                  <a:moveTo>
                    <a:pt x="343676" y="2619573"/>
                  </a:moveTo>
                  <a:lnTo>
                    <a:pt x="344967" y="2623883"/>
                  </a:lnTo>
                  <a:lnTo>
                    <a:pt x="344797" y="2623783"/>
                  </a:lnTo>
                  <a:close/>
                  <a:moveTo>
                    <a:pt x="375247" y="2571971"/>
                  </a:moveTo>
                  <a:lnTo>
                    <a:pt x="374890" y="2572726"/>
                  </a:lnTo>
                  <a:lnTo>
                    <a:pt x="375922" y="2572582"/>
                  </a:lnTo>
                  <a:close/>
                  <a:moveTo>
                    <a:pt x="427403" y="2444992"/>
                  </a:moveTo>
                  <a:lnTo>
                    <a:pt x="426098" y="2449122"/>
                  </a:lnTo>
                  <a:lnTo>
                    <a:pt x="429404" y="2450883"/>
                  </a:lnTo>
                  <a:close/>
                  <a:moveTo>
                    <a:pt x="443720" y="2390129"/>
                  </a:moveTo>
                  <a:lnTo>
                    <a:pt x="443666" y="2390468"/>
                  </a:lnTo>
                  <a:lnTo>
                    <a:pt x="443940" y="2390612"/>
                  </a:lnTo>
                  <a:close/>
                  <a:moveTo>
                    <a:pt x="104937" y="2371484"/>
                  </a:moveTo>
                  <a:lnTo>
                    <a:pt x="88663" y="2389382"/>
                  </a:lnTo>
                  <a:lnTo>
                    <a:pt x="90683" y="2391575"/>
                  </a:lnTo>
                  <a:cubicBezTo>
                    <a:pt x="105290" y="2402435"/>
                    <a:pt x="132181" y="2414510"/>
                    <a:pt x="140268" y="2419906"/>
                  </a:cubicBezTo>
                  <a:cubicBezTo>
                    <a:pt x="178368" y="2444370"/>
                    <a:pt x="216468" y="2468834"/>
                    <a:pt x="254568" y="2493658"/>
                  </a:cubicBezTo>
                  <a:cubicBezTo>
                    <a:pt x="286198" y="2514165"/>
                    <a:pt x="317469" y="2534671"/>
                    <a:pt x="349099" y="2554818"/>
                  </a:cubicBezTo>
                  <a:cubicBezTo>
                    <a:pt x="351435" y="2556257"/>
                    <a:pt x="356378" y="2560395"/>
                    <a:pt x="361500" y="2564217"/>
                  </a:cubicBezTo>
                  <a:lnTo>
                    <a:pt x="368161" y="2567929"/>
                  </a:lnTo>
                  <a:lnTo>
                    <a:pt x="377790" y="2549035"/>
                  </a:lnTo>
                  <a:lnTo>
                    <a:pt x="218624" y="2445809"/>
                  </a:lnTo>
                  <a:cubicBezTo>
                    <a:pt x="185916" y="2424583"/>
                    <a:pt x="152848" y="2403357"/>
                    <a:pt x="120140" y="2382131"/>
                  </a:cubicBezTo>
                  <a:cubicBezTo>
                    <a:pt x="118343" y="2381052"/>
                    <a:pt x="113670" y="2377184"/>
                    <a:pt x="108862" y="2373631"/>
                  </a:cubicBezTo>
                  <a:close/>
                  <a:moveTo>
                    <a:pt x="129416" y="2344561"/>
                  </a:moveTo>
                  <a:lnTo>
                    <a:pt x="111082" y="2364725"/>
                  </a:lnTo>
                  <a:lnTo>
                    <a:pt x="382294" y="2540198"/>
                  </a:lnTo>
                  <a:lnTo>
                    <a:pt x="386441" y="2532061"/>
                  </a:lnTo>
                  <a:lnTo>
                    <a:pt x="392500" y="2515236"/>
                  </a:lnTo>
                  <a:close/>
                  <a:moveTo>
                    <a:pt x="122235" y="2328364"/>
                  </a:moveTo>
                  <a:lnTo>
                    <a:pt x="122405" y="2328541"/>
                  </a:lnTo>
                  <a:lnTo>
                    <a:pt x="122454" y="2328484"/>
                  </a:lnTo>
                  <a:close/>
                  <a:moveTo>
                    <a:pt x="150678" y="2321176"/>
                  </a:moveTo>
                  <a:lnTo>
                    <a:pt x="134066" y="2339447"/>
                  </a:lnTo>
                  <a:lnTo>
                    <a:pt x="148019" y="2348111"/>
                  </a:lnTo>
                  <a:cubicBezTo>
                    <a:pt x="160417" y="2355054"/>
                    <a:pt x="173444" y="2361366"/>
                    <a:pt x="177577" y="2364071"/>
                  </a:cubicBezTo>
                  <a:cubicBezTo>
                    <a:pt x="213154" y="2387515"/>
                    <a:pt x="249090" y="2410598"/>
                    <a:pt x="285027" y="2434042"/>
                  </a:cubicBezTo>
                  <a:cubicBezTo>
                    <a:pt x="316651" y="2454601"/>
                    <a:pt x="348275" y="2475159"/>
                    <a:pt x="379899" y="2495357"/>
                  </a:cubicBezTo>
                  <a:cubicBezTo>
                    <a:pt x="382235" y="2496980"/>
                    <a:pt x="386457" y="2500587"/>
                    <a:pt x="390725" y="2503788"/>
                  </a:cubicBezTo>
                  <a:lnTo>
                    <a:pt x="395662" y="2506456"/>
                  </a:lnTo>
                  <a:lnTo>
                    <a:pt x="403036" y="2485979"/>
                  </a:lnTo>
                  <a:lnTo>
                    <a:pt x="252684" y="2388236"/>
                  </a:lnTo>
                  <a:lnTo>
                    <a:pt x="158890" y="2327643"/>
                  </a:lnTo>
                  <a:close/>
                  <a:moveTo>
                    <a:pt x="458597" y="2298319"/>
                  </a:moveTo>
                  <a:lnTo>
                    <a:pt x="458525" y="2298759"/>
                  </a:lnTo>
                  <a:lnTo>
                    <a:pt x="458670" y="2298725"/>
                  </a:lnTo>
                  <a:close/>
                  <a:moveTo>
                    <a:pt x="173385" y="2296202"/>
                  </a:moveTo>
                  <a:lnTo>
                    <a:pt x="156865" y="2314371"/>
                  </a:lnTo>
                  <a:lnTo>
                    <a:pt x="406411" y="2476606"/>
                  </a:lnTo>
                  <a:lnTo>
                    <a:pt x="414824" y="2453244"/>
                  </a:lnTo>
                  <a:close/>
                  <a:moveTo>
                    <a:pt x="170453" y="2282872"/>
                  </a:moveTo>
                  <a:cubicBezTo>
                    <a:pt x="169192" y="2279981"/>
                    <a:pt x="169282" y="2281246"/>
                    <a:pt x="169777" y="2283098"/>
                  </a:cubicBezTo>
                  <a:lnTo>
                    <a:pt x="170585" y="2284822"/>
                  </a:lnTo>
                  <a:lnTo>
                    <a:pt x="171546" y="2283988"/>
                  </a:lnTo>
                  <a:close/>
                  <a:moveTo>
                    <a:pt x="196528" y="2275357"/>
                  </a:moveTo>
                  <a:lnTo>
                    <a:pt x="185044" y="2283378"/>
                  </a:lnTo>
                  <a:lnTo>
                    <a:pt x="178261" y="2290839"/>
                  </a:lnTo>
                  <a:lnTo>
                    <a:pt x="180649" y="2293277"/>
                  </a:lnTo>
                  <a:cubicBezTo>
                    <a:pt x="195438" y="2304099"/>
                    <a:pt x="220964" y="2315481"/>
                    <a:pt x="229878" y="2321171"/>
                  </a:cubicBezTo>
                  <a:cubicBezTo>
                    <a:pt x="261572" y="2341766"/>
                    <a:pt x="293265" y="2362361"/>
                    <a:pt x="324959" y="2382956"/>
                  </a:cubicBezTo>
                  <a:cubicBezTo>
                    <a:pt x="353051" y="2401383"/>
                    <a:pt x="381143" y="2419449"/>
                    <a:pt x="409595" y="2437876"/>
                  </a:cubicBezTo>
                  <a:lnTo>
                    <a:pt x="417980" y="2444479"/>
                  </a:lnTo>
                  <a:lnTo>
                    <a:pt x="425699" y="2423044"/>
                  </a:lnTo>
                  <a:lnTo>
                    <a:pt x="284622" y="2332011"/>
                  </a:lnTo>
                  <a:cubicBezTo>
                    <a:pt x="257610" y="2314306"/>
                    <a:pt x="230958" y="2292989"/>
                    <a:pt x="202146" y="2278175"/>
                  </a:cubicBezTo>
                  <a:close/>
                  <a:moveTo>
                    <a:pt x="221502" y="2257912"/>
                  </a:moveTo>
                  <a:lnTo>
                    <a:pt x="205750" y="2268915"/>
                  </a:lnTo>
                  <a:lnTo>
                    <a:pt x="428984" y="2413922"/>
                  </a:lnTo>
                  <a:lnTo>
                    <a:pt x="434556" y="2398449"/>
                  </a:lnTo>
                  <a:lnTo>
                    <a:pt x="434891" y="2396521"/>
                  </a:lnTo>
                  <a:close/>
                  <a:moveTo>
                    <a:pt x="217329" y="2243938"/>
                  </a:moveTo>
                  <a:lnTo>
                    <a:pt x="217499" y="2244116"/>
                  </a:lnTo>
                  <a:lnTo>
                    <a:pt x="217513" y="2244104"/>
                  </a:lnTo>
                  <a:close/>
                  <a:moveTo>
                    <a:pt x="248432" y="2239101"/>
                  </a:moveTo>
                  <a:lnTo>
                    <a:pt x="227448" y="2253759"/>
                  </a:lnTo>
                  <a:lnTo>
                    <a:pt x="240986" y="2262273"/>
                  </a:lnTo>
                  <a:cubicBezTo>
                    <a:pt x="252254" y="2268654"/>
                    <a:pt x="264195" y="2274495"/>
                    <a:pt x="268684" y="2277371"/>
                  </a:cubicBezTo>
                  <a:cubicBezTo>
                    <a:pt x="298133" y="2296065"/>
                    <a:pt x="326864" y="2314759"/>
                    <a:pt x="355953" y="2333812"/>
                  </a:cubicBezTo>
                  <a:cubicBezTo>
                    <a:pt x="380015" y="2349270"/>
                    <a:pt x="405872" y="2363650"/>
                    <a:pt x="428857" y="2380906"/>
                  </a:cubicBezTo>
                  <a:cubicBezTo>
                    <a:pt x="429755" y="2381625"/>
                    <a:pt x="432807" y="2384142"/>
                    <a:pt x="435994" y="2386433"/>
                  </a:cubicBezTo>
                  <a:lnTo>
                    <a:pt x="436591" y="2386747"/>
                  </a:lnTo>
                  <a:lnTo>
                    <a:pt x="440511" y="2364200"/>
                  </a:lnTo>
                  <a:lnTo>
                    <a:pt x="316090" y="2283123"/>
                  </a:lnTo>
                  <a:cubicBezTo>
                    <a:pt x="305316" y="2276293"/>
                    <a:pt x="294093" y="2267575"/>
                    <a:pt x="282601" y="2259352"/>
                  </a:cubicBezTo>
                  <a:close/>
                  <a:moveTo>
                    <a:pt x="274502" y="2220891"/>
                  </a:moveTo>
                  <a:lnTo>
                    <a:pt x="257121" y="2233032"/>
                  </a:lnTo>
                  <a:lnTo>
                    <a:pt x="442261" y="2354134"/>
                  </a:lnTo>
                  <a:lnTo>
                    <a:pt x="446138" y="2331833"/>
                  </a:lnTo>
                  <a:close/>
                  <a:moveTo>
                    <a:pt x="301841" y="2201795"/>
                  </a:moveTo>
                  <a:lnTo>
                    <a:pt x="282557" y="2215265"/>
                  </a:lnTo>
                  <a:lnTo>
                    <a:pt x="296893" y="2225716"/>
                  </a:lnTo>
                  <a:cubicBezTo>
                    <a:pt x="305453" y="2230623"/>
                    <a:pt x="314373" y="2235124"/>
                    <a:pt x="321221" y="2239445"/>
                  </a:cubicBezTo>
                  <a:lnTo>
                    <a:pt x="391500" y="2285176"/>
                  </a:lnTo>
                  <a:cubicBezTo>
                    <a:pt x="409159" y="2296699"/>
                    <a:pt x="429342" y="2306782"/>
                    <a:pt x="445921" y="2320105"/>
                  </a:cubicBezTo>
                  <a:lnTo>
                    <a:pt x="447926" y="2321547"/>
                  </a:lnTo>
                  <a:lnTo>
                    <a:pt x="448267" y="2319587"/>
                  </a:lnTo>
                  <a:lnTo>
                    <a:pt x="449525" y="2311913"/>
                  </a:lnTo>
                  <a:lnTo>
                    <a:pt x="449821" y="2298847"/>
                  </a:lnTo>
                  <a:lnTo>
                    <a:pt x="451664" y="2300050"/>
                  </a:lnTo>
                  <a:lnTo>
                    <a:pt x="452783" y="2293615"/>
                  </a:lnTo>
                  <a:lnTo>
                    <a:pt x="449885" y="2295979"/>
                  </a:lnTo>
                  <a:lnTo>
                    <a:pt x="449821" y="2298847"/>
                  </a:lnTo>
                  <a:lnTo>
                    <a:pt x="346089" y="2231163"/>
                  </a:lnTo>
                  <a:cubicBezTo>
                    <a:pt x="340502" y="2227562"/>
                    <a:pt x="332213" y="2220360"/>
                    <a:pt x="323653" y="2213834"/>
                  </a:cubicBezTo>
                  <a:close/>
                  <a:moveTo>
                    <a:pt x="326691" y="2184437"/>
                  </a:moveTo>
                  <a:lnTo>
                    <a:pt x="310107" y="2196021"/>
                  </a:lnTo>
                  <a:lnTo>
                    <a:pt x="453507" y="2289447"/>
                  </a:lnTo>
                  <a:lnTo>
                    <a:pt x="457733" y="2265144"/>
                  </a:lnTo>
                  <a:lnTo>
                    <a:pt x="453987" y="2267114"/>
                  </a:lnTo>
                  <a:close/>
                  <a:moveTo>
                    <a:pt x="355492" y="2167104"/>
                  </a:moveTo>
                  <a:lnTo>
                    <a:pt x="355277" y="2167203"/>
                  </a:lnTo>
                  <a:lnTo>
                    <a:pt x="354946" y="2169616"/>
                  </a:lnTo>
                  <a:cubicBezTo>
                    <a:pt x="352703" y="2170876"/>
                    <a:pt x="349204" y="2172407"/>
                    <a:pt x="347051" y="2173847"/>
                  </a:cubicBezTo>
                  <a:lnTo>
                    <a:pt x="336560" y="2179648"/>
                  </a:lnTo>
                  <a:lnTo>
                    <a:pt x="334996" y="2178636"/>
                  </a:lnTo>
                  <a:lnTo>
                    <a:pt x="329515" y="2182464"/>
                  </a:lnTo>
                  <a:lnTo>
                    <a:pt x="329467" y="2183570"/>
                  </a:lnTo>
                  <a:lnTo>
                    <a:pt x="336560" y="2179648"/>
                  </a:lnTo>
                  <a:lnTo>
                    <a:pt x="452434" y="2254699"/>
                  </a:lnTo>
                  <a:lnTo>
                    <a:pt x="451834" y="2262792"/>
                  </a:lnTo>
                  <a:lnTo>
                    <a:pt x="458713" y="2259505"/>
                  </a:lnTo>
                  <a:lnTo>
                    <a:pt x="458829" y="2258841"/>
                  </a:lnTo>
                  <a:lnTo>
                    <a:pt x="452434" y="2254699"/>
                  </a:lnTo>
                  <a:lnTo>
                    <a:pt x="454115" y="2232046"/>
                  </a:lnTo>
                  <a:lnTo>
                    <a:pt x="456499" y="2233624"/>
                  </a:lnTo>
                  <a:lnTo>
                    <a:pt x="458846" y="2233027"/>
                  </a:lnTo>
                  <a:lnTo>
                    <a:pt x="458809" y="2225315"/>
                  </a:lnTo>
                  <a:lnTo>
                    <a:pt x="454345" y="2228943"/>
                  </a:lnTo>
                  <a:lnTo>
                    <a:pt x="454115" y="2232046"/>
                  </a:lnTo>
                  <a:lnTo>
                    <a:pt x="385806" y="2186811"/>
                  </a:lnTo>
                  <a:cubicBezTo>
                    <a:pt x="382038" y="2184290"/>
                    <a:pt x="376745" y="2179609"/>
                    <a:pt x="371228" y="2175422"/>
                  </a:cubicBezTo>
                  <a:close/>
                  <a:moveTo>
                    <a:pt x="391184" y="2150729"/>
                  </a:moveTo>
                  <a:lnTo>
                    <a:pt x="365961" y="2162301"/>
                  </a:lnTo>
                  <a:lnTo>
                    <a:pt x="458799" y="2223316"/>
                  </a:lnTo>
                  <a:lnTo>
                    <a:pt x="458654" y="2193333"/>
                  </a:lnTo>
                  <a:lnTo>
                    <a:pt x="456539" y="2194449"/>
                  </a:lnTo>
                  <a:cubicBezTo>
                    <a:pt x="434729" y="2180407"/>
                    <a:pt x="412918" y="2166005"/>
                    <a:pt x="391108" y="2151603"/>
                  </a:cubicBezTo>
                  <a:close/>
                  <a:moveTo>
                    <a:pt x="424360" y="2136841"/>
                  </a:moveTo>
                  <a:lnTo>
                    <a:pt x="425888" y="2138006"/>
                  </a:lnTo>
                  <a:lnTo>
                    <a:pt x="424360" y="2138641"/>
                  </a:lnTo>
                  <a:cubicBezTo>
                    <a:pt x="421142" y="2141161"/>
                    <a:pt x="416136" y="2142602"/>
                    <a:pt x="412203" y="2144402"/>
                  </a:cubicBezTo>
                  <a:lnTo>
                    <a:pt x="403720" y="2148388"/>
                  </a:lnTo>
                  <a:lnTo>
                    <a:pt x="400642" y="2146390"/>
                  </a:lnTo>
                  <a:lnTo>
                    <a:pt x="396268" y="2148396"/>
                  </a:lnTo>
                  <a:lnTo>
                    <a:pt x="396114" y="2151963"/>
                  </a:lnTo>
                  <a:lnTo>
                    <a:pt x="403720" y="2148388"/>
                  </a:lnTo>
                  <a:lnTo>
                    <a:pt x="454479" y="2181348"/>
                  </a:lnTo>
                  <a:lnTo>
                    <a:pt x="454394" y="2189768"/>
                  </a:lnTo>
                  <a:lnTo>
                    <a:pt x="458626" y="2187739"/>
                  </a:lnTo>
                  <a:lnTo>
                    <a:pt x="458608" y="2184029"/>
                  </a:lnTo>
                  <a:lnTo>
                    <a:pt x="454479" y="2181348"/>
                  </a:lnTo>
                  <a:lnTo>
                    <a:pt x="454721" y="2157508"/>
                  </a:lnTo>
                  <a:lnTo>
                    <a:pt x="456896" y="2158804"/>
                  </a:lnTo>
                  <a:lnTo>
                    <a:pt x="458484" y="2158449"/>
                  </a:lnTo>
                  <a:lnTo>
                    <a:pt x="458448" y="2151139"/>
                  </a:lnTo>
                  <a:lnTo>
                    <a:pt x="454751" y="2154483"/>
                  </a:lnTo>
                  <a:lnTo>
                    <a:pt x="454721" y="2157508"/>
                  </a:lnTo>
                  <a:lnTo>
                    <a:pt x="439824" y="2148632"/>
                  </a:lnTo>
                  <a:lnTo>
                    <a:pt x="425888" y="2138006"/>
                  </a:lnTo>
                  <a:lnTo>
                    <a:pt x="427176" y="2137471"/>
                  </a:lnTo>
                  <a:cubicBezTo>
                    <a:pt x="426863" y="2137831"/>
                    <a:pt x="425611" y="2138281"/>
                    <a:pt x="424360" y="2136841"/>
                  </a:cubicBezTo>
                  <a:close/>
                  <a:moveTo>
                    <a:pt x="458297" y="2119938"/>
                  </a:moveTo>
                  <a:lnTo>
                    <a:pt x="433478" y="2131324"/>
                  </a:lnTo>
                  <a:lnTo>
                    <a:pt x="444025" y="2138641"/>
                  </a:lnTo>
                  <a:lnTo>
                    <a:pt x="458433" y="2148029"/>
                  </a:lnTo>
                  <a:close/>
                  <a:moveTo>
                    <a:pt x="452947" y="2058761"/>
                  </a:moveTo>
                  <a:lnTo>
                    <a:pt x="452887" y="2058837"/>
                  </a:lnTo>
                  <a:lnTo>
                    <a:pt x="453207" y="2065413"/>
                  </a:lnTo>
                  <a:lnTo>
                    <a:pt x="327632" y="2119843"/>
                  </a:lnTo>
                  <a:cubicBezTo>
                    <a:pt x="284862" y="2141707"/>
                    <a:pt x="243710" y="2166631"/>
                    <a:pt x="204893" y="2195604"/>
                  </a:cubicBezTo>
                  <a:cubicBezTo>
                    <a:pt x="162842" y="2227277"/>
                    <a:pt x="123666" y="2262548"/>
                    <a:pt x="87725" y="2301419"/>
                  </a:cubicBezTo>
                  <a:cubicBezTo>
                    <a:pt x="67598" y="2323014"/>
                    <a:pt x="32016" y="2354686"/>
                    <a:pt x="20156" y="2383119"/>
                  </a:cubicBezTo>
                  <a:lnTo>
                    <a:pt x="13650" y="2395012"/>
                  </a:lnTo>
                  <a:lnTo>
                    <a:pt x="12473" y="2393849"/>
                  </a:lnTo>
                  <a:cubicBezTo>
                    <a:pt x="10272" y="2393759"/>
                    <a:pt x="10586" y="2398258"/>
                    <a:pt x="13596" y="2395109"/>
                  </a:cubicBezTo>
                  <a:lnTo>
                    <a:pt x="13650" y="2395012"/>
                  </a:lnTo>
                  <a:lnTo>
                    <a:pt x="17640" y="2398955"/>
                  </a:lnTo>
                  <a:cubicBezTo>
                    <a:pt x="20156" y="2403274"/>
                    <a:pt x="32016" y="2411193"/>
                    <a:pt x="37048" y="2412992"/>
                  </a:cubicBezTo>
                  <a:cubicBezTo>
                    <a:pt x="57894" y="2420910"/>
                    <a:pt x="34532" y="2424869"/>
                    <a:pt x="55019" y="2409393"/>
                  </a:cubicBezTo>
                  <a:cubicBezTo>
                    <a:pt x="59332" y="2405974"/>
                    <a:pt x="63195" y="2400845"/>
                    <a:pt x="66879" y="2395491"/>
                  </a:cubicBezTo>
                  <a:lnTo>
                    <a:pt x="74769" y="2384331"/>
                  </a:lnTo>
                  <a:lnTo>
                    <a:pt x="74491" y="2381411"/>
                  </a:lnTo>
                  <a:cubicBezTo>
                    <a:pt x="81321" y="2373856"/>
                    <a:pt x="87791" y="2365941"/>
                    <a:pt x="94620" y="2358386"/>
                  </a:cubicBezTo>
                  <a:lnTo>
                    <a:pt x="96680" y="2358265"/>
                  </a:lnTo>
                  <a:lnTo>
                    <a:pt x="116113" y="2335811"/>
                  </a:lnTo>
                  <a:lnTo>
                    <a:pt x="115407" y="2328364"/>
                  </a:lnTo>
                  <a:cubicBezTo>
                    <a:pt x="122953" y="2320790"/>
                    <a:pt x="130141" y="2313576"/>
                    <a:pt x="137328" y="2306002"/>
                  </a:cubicBezTo>
                  <a:cubicBezTo>
                    <a:pt x="139125" y="2304559"/>
                    <a:pt x="141640" y="2304559"/>
                    <a:pt x="143437" y="2305641"/>
                  </a:cubicBezTo>
                  <a:lnTo>
                    <a:pt x="145240" y="2306813"/>
                  </a:lnTo>
                  <a:lnTo>
                    <a:pt x="164288" y="2290286"/>
                  </a:lnTo>
                  <a:lnTo>
                    <a:pt x="162889" y="2289376"/>
                  </a:lnTo>
                  <a:cubicBezTo>
                    <a:pt x="160368" y="2287930"/>
                    <a:pt x="159648" y="2283595"/>
                    <a:pt x="162169" y="2281788"/>
                  </a:cubicBezTo>
                  <a:cubicBezTo>
                    <a:pt x="170813" y="2275284"/>
                    <a:pt x="179456" y="2268419"/>
                    <a:pt x="188100" y="2261555"/>
                  </a:cubicBezTo>
                  <a:cubicBezTo>
                    <a:pt x="189901" y="2260471"/>
                    <a:pt x="192062" y="2260109"/>
                    <a:pt x="193863" y="2261193"/>
                  </a:cubicBezTo>
                  <a:lnTo>
                    <a:pt x="196124" y="2262662"/>
                  </a:lnTo>
                  <a:lnTo>
                    <a:pt x="210454" y="2250229"/>
                  </a:lnTo>
                  <a:lnTo>
                    <a:pt x="209787" y="2243219"/>
                  </a:lnTo>
                  <a:cubicBezTo>
                    <a:pt x="218765" y="2236749"/>
                    <a:pt x="227743" y="2230278"/>
                    <a:pt x="236362" y="2223807"/>
                  </a:cubicBezTo>
                  <a:lnTo>
                    <a:pt x="241236" y="2223520"/>
                  </a:lnTo>
                  <a:lnTo>
                    <a:pt x="244788" y="2220438"/>
                  </a:lnTo>
                  <a:cubicBezTo>
                    <a:pt x="280010" y="2194885"/>
                    <a:pt x="317389" y="2172570"/>
                    <a:pt x="356205" y="2153135"/>
                  </a:cubicBezTo>
                  <a:cubicBezTo>
                    <a:pt x="375254" y="2143777"/>
                    <a:pt x="394662" y="2135139"/>
                    <a:pt x="414071" y="2126861"/>
                  </a:cubicBezTo>
                  <a:cubicBezTo>
                    <a:pt x="443452" y="2114444"/>
                    <a:pt x="453224" y="2110125"/>
                    <a:pt x="454302" y="2087940"/>
                  </a:cubicBezTo>
                  <a:lnTo>
                    <a:pt x="453207" y="2065413"/>
                  </a:lnTo>
                  <a:lnTo>
                    <a:pt x="453525" y="2065275"/>
                  </a:lnTo>
                  <a:close/>
                  <a:moveTo>
                    <a:pt x="513176" y="2011606"/>
                  </a:moveTo>
                  <a:lnTo>
                    <a:pt x="515078" y="2033310"/>
                  </a:lnTo>
                  <a:lnTo>
                    <a:pt x="535461" y="2025626"/>
                  </a:lnTo>
                  <a:lnTo>
                    <a:pt x="522301" y="2017205"/>
                  </a:lnTo>
                  <a:close/>
                  <a:moveTo>
                    <a:pt x="504468" y="1974185"/>
                  </a:moveTo>
                  <a:lnTo>
                    <a:pt x="503672" y="1974586"/>
                  </a:lnTo>
                  <a:lnTo>
                    <a:pt x="504511" y="1975135"/>
                  </a:lnTo>
                  <a:close/>
                  <a:moveTo>
                    <a:pt x="510837" y="1970974"/>
                  </a:moveTo>
                  <a:lnTo>
                    <a:pt x="510043" y="1971374"/>
                  </a:lnTo>
                  <a:lnTo>
                    <a:pt x="510450" y="1979021"/>
                  </a:lnTo>
                  <a:lnTo>
                    <a:pt x="511664" y="1979815"/>
                  </a:lnTo>
                  <a:lnTo>
                    <a:pt x="512628" y="1990117"/>
                  </a:lnTo>
                  <a:lnTo>
                    <a:pt x="513301" y="2000292"/>
                  </a:lnTo>
                  <a:lnTo>
                    <a:pt x="512628" y="1999869"/>
                  </a:lnTo>
                  <a:cubicBezTo>
                    <a:pt x="510479" y="1999146"/>
                    <a:pt x="512628" y="2004203"/>
                    <a:pt x="513345" y="2000952"/>
                  </a:cubicBezTo>
                  <a:lnTo>
                    <a:pt x="513301" y="2000292"/>
                  </a:lnTo>
                  <a:lnTo>
                    <a:pt x="544274" y="2019767"/>
                  </a:lnTo>
                  <a:lnTo>
                    <a:pt x="542362" y="2020456"/>
                  </a:lnTo>
                  <a:lnTo>
                    <a:pt x="540655" y="2023668"/>
                  </a:lnTo>
                  <a:lnTo>
                    <a:pt x="546105" y="2021614"/>
                  </a:lnTo>
                  <a:lnTo>
                    <a:pt x="545944" y="2020817"/>
                  </a:lnTo>
                  <a:lnTo>
                    <a:pt x="544274" y="2019767"/>
                  </a:lnTo>
                  <a:lnTo>
                    <a:pt x="562628" y="2013159"/>
                  </a:lnTo>
                  <a:lnTo>
                    <a:pt x="564787" y="2014571"/>
                  </a:lnTo>
                  <a:lnTo>
                    <a:pt x="572106" y="2011812"/>
                  </a:lnTo>
                  <a:lnTo>
                    <a:pt x="572454" y="2009621"/>
                  </a:lnTo>
                  <a:lnTo>
                    <a:pt x="562628" y="2013159"/>
                  </a:lnTo>
                  <a:lnTo>
                    <a:pt x="511664" y="1979815"/>
                  </a:lnTo>
                  <a:close/>
                  <a:moveTo>
                    <a:pt x="508831" y="1948607"/>
                  </a:moveTo>
                  <a:lnTo>
                    <a:pt x="509818" y="1967145"/>
                  </a:lnTo>
                  <a:lnTo>
                    <a:pt x="575901" y="2010381"/>
                  </a:lnTo>
                  <a:lnTo>
                    <a:pt x="594616" y="2003327"/>
                  </a:lnTo>
                  <a:lnTo>
                    <a:pt x="523133" y="1957259"/>
                  </a:lnTo>
                  <a:cubicBezTo>
                    <a:pt x="520260" y="1955267"/>
                    <a:pt x="515501" y="1953002"/>
                    <a:pt x="511012" y="1950421"/>
                  </a:cubicBezTo>
                  <a:close/>
                  <a:moveTo>
                    <a:pt x="761036" y="1925301"/>
                  </a:moveTo>
                  <a:lnTo>
                    <a:pt x="759977" y="1926142"/>
                  </a:lnTo>
                  <a:lnTo>
                    <a:pt x="761148" y="1925831"/>
                  </a:lnTo>
                  <a:close/>
                  <a:moveTo>
                    <a:pt x="510563" y="1909442"/>
                  </a:moveTo>
                  <a:lnTo>
                    <a:pt x="507408" y="1910958"/>
                  </a:lnTo>
                  <a:lnTo>
                    <a:pt x="507271" y="1915840"/>
                  </a:lnTo>
                  <a:lnTo>
                    <a:pt x="510132" y="1917708"/>
                  </a:lnTo>
                  <a:lnTo>
                    <a:pt x="509486" y="1930090"/>
                  </a:lnTo>
                  <a:cubicBezTo>
                    <a:pt x="509486" y="1931177"/>
                    <a:pt x="510204" y="1940958"/>
                    <a:pt x="508409" y="1936611"/>
                  </a:cubicBezTo>
                  <a:cubicBezTo>
                    <a:pt x="507331" y="1934800"/>
                    <a:pt x="508049" y="1935162"/>
                    <a:pt x="509127" y="1936249"/>
                  </a:cubicBezTo>
                  <a:cubicBezTo>
                    <a:pt x="515232" y="1944580"/>
                    <a:pt x="531033" y="1950739"/>
                    <a:pt x="539293" y="1956172"/>
                  </a:cubicBezTo>
                  <a:lnTo>
                    <a:pt x="603392" y="1997413"/>
                  </a:lnTo>
                  <a:lnTo>
                    <a:pt x="601063" y="1998556"/>
                  </a:lnTo>
                  <a:lnTo>
                    <a:pt x="600304" y="2001183"/>
                  </a:lnTo>
                  <a:lnTo>
                    <a:pt x="605774" y="1999120"/>
                  </a:lnTo>
                  <a:lnTo>
                    <a:pt x="605732" y="1998918"/>
                  </a:lnTo>
                  <a:lnTo>
                    <a:pt x="603392" y="1997413"/>
                  </a:lnTo>
                  <a:lnTo>
                    <a:pt x="619832" y="1989345"/>
                  </a:lnTo>
                  <a:lnTo>
                    <a:pt x="623385" y="1991666"/>
                  </a:lnTo>
                  <a:lnTo>
                    <a:pt x="627473" y="1989524"/>
                  </a:lnTo>
                  <a:lnTo>
                    <a:pt x="627638" y="1985515"/>
                  </a:lnTo>
                  <a:lnTo>
                    <a:pt x="619832" y="1989345"/>
                  </a:lnTo>
                  <a:lnTo>
                    <a:pt x="510132" y="1917708"/>
                  </a:lnTo>
                  <a:close/>
                  <a:moveTo>
                    <a:pt x="508027" y="1888875"/>
                  </a:moveTo>
                  <a:lnTo>
                    <a:pt x="507561" y="1905503"/>
                  </a:lnTo>
                  <a:lnTo>
                    <a:pt x="508409" y="1905095"/>
                  </a:lnTo>
                  <a:cubicBezTo>
                    <a:pt x="549708" y="1932264"/>
                    <a:pt x="591008" y="1959070"/>
                    <a:pt x="632307" y="1986239"/>
                  </a:cubicBezTo>
                  <a:lnTo>
                    <a:pt x="632274" y="1987008"/>
                  </a:lnTo>
                  <a:lnTo>
                    <a:pt x="648387" y="1978566"/>
                  </a:lnTo>
                  <a:lnTo>
                    <a:pt x="543733" y="1910875"/>
                  </a:lnTo>
                  <a:cubicBezTo>
                    <a:pt x="538355" y="1907641"/>
                    <a:pt x="529122" y="1903418"/>
                    <a:pt x="520427" y="1898612"/>
                  </a:cubicBezTo>
                  <a:close/>
                  <a:moveTo>
                    <a:pt x="821963" y="1876905"/>
                  </a:moveTo>
                  <a:lnTo>
                    <a:pt x="821830" y="1877011"/>
                  </a:lnTo>
                  <a:lnTo>
                    <a:pt x="822511" y="1877480"/>
                  </a:lnTo>
                  <a:close/>
                  <a:moveTo>
                    <a:pt x="508900" y="1857723"/>
                  </a:moveTo>
                  <a:lnTo>
                    <a:pt x="508384" y="1876117"/>
                  </a:lnTo>
                  <a:lnTo>
                    <a:pt x="508594" y="1877095"/>
                  </a:lnTo>
                  <a:cubicBezTo>
                    <a:pt x="517558" y="1890032"/>
                    <a:pt x="545526" y="1900813"/>
                    <a:pt x="558793" y="1909078"/>
                  </a:cubicBezTo>
                  <a:lnTo>
                    <a:pt x="658115" y="1973468"/>
                  </a:lnTo>
                  <a:lnTo>
                    <a:pt x="673968" y="1965162"/>
                  </a:lnTo>
                  <a:lnTo>
                    <a:pt x="672457" y="1964060"/>
                  </a:lnTo>
                  <a:cubicBezTo>
                    <a:pt x="653453" y="1956513"/>
                    <a:pt x="633732" y="1939264"/>
                    <a:pt x="616521" y="1928124"/>
                  </a:cubicBezTo>
                  <a:cubicBezTo>
                    <a:pt x="598952" y="1916624"/>
                    <a:pt x="580575" y="1902160"/>
                    <a:pt x="561706" y="1888640"/>
                  </a:cubicBezTo>
                  <a:close/>
                  <a:moveTo>
                    <a:pt x="504650" y="1852299"/>
                  </a:moveTo>
                  <a:cubicBezTo>
                    <a:pt x="501781" y="1853018"/>
                    <a:pt x="499630" y="1853018"/>
                    <a:pt x="503933" y="1854815"/>
                  </a:cubicBezTo>
                  <a:lnTo>
                    <a:pt x="504640" y="1855229"/>
                  </a:lnTo>
                  <a:lnTo>
                    <a:pt x="504818" y="1852427"/>
                  </a:lnTo>
                  <a:close/>
                  <a:moveTo>
                    <a:pt x="857776" y="1838784"/>
                  </a:moveTo>
                  <a:lnTo>
                    <a:pt x="857599" y="1838992"/>
                  </a:lnTo>
                  <a:lnTo>
                    <a:pt x="858679" y="1839804"/>
                  </a:lnTo>
                  <a:close/>
                  <a:moveTo>
                    <a:pt x="512617" y="1828404"/>
                  </a:moveTo>
                  <a:lnTo>
                    <a:pt x="509881" y="1847214"/>
                  </a:lnTo>
                  <a:lnTo>
                    <a:pt x="683825" y="1959997"/>
                  </a:lnTo>
                  <a:lnTo>
                    <a:pt x="702788" y="1950061"/>
                  </a:lnTo>
                  <a:close/>
                  <a:moveTo>
                    <a:pt x="516741" y="1800046"/>
                  </a:moveTo>
                  <a:lnTo>
                    <a:pt x="514244" y="1817213"/>
                  </a:lnTo>
                  <a:lnTo>
                    <a:pt x="515725" y="1817779"/>
                  </a:lnTo>
                  <a:cubicBezTo>
                    <a:pt x="517530" y="1819173"/>
                    <a:pt x="519877" y="1821241"/>
                    <a:pt x="521682" y="1822860"/>
                  </a:cubicBezTo>
                  <a:cubicBezTo>
                    <a:pt x="540455" y="1840488"/>
                    <a:pt x="569335" y="1853079"/>
                    <a:pt x="590996" y="1867109"/>
                  </a:cubicBezTo>
                  <a:lnTo>
                    <a:pt x="712139" y="1944889"/>
                  </a:lnTo>
                  <a:lnTo>
                    <a:pt x="710377" y="1946085"/>
                  </a:lnTo>
                  <a:lnTo>
                    <a:pt x="712373" y="1945039"/>
                  </a:lnTo>
                  <a:lnTo>
                    <a:pt x="712139" y="1944889"/>
                  </a:lnTo>
                  <a:lnTo>
                    <a:pt x="723713" y="1937034"/>
                  </a:lnTo>
                  <a:lnTo>
                    <a:pt x="726272" y="1937757"/>
                  </a:lnTo>
                  <a:lnTo>
                    <a:pt x="728505" y="1936586"/>
                  </a:lnTo>
                  <a:lnTo>
                    <a:pt x="724796" y="1933706"/>
                  </a:lnTo>
                  <a:cubicBezTo>
                    <a:pt x="721321" y="1931683"/>
                    <a:pt x="717711" y="1929884"/>
                    <a:pt x="716628" y="1929344"/>
                  </a:cubicBezTo>
                  <a:cubicBezTo>
                    <a:pt x="692441" y="1917113"/>
                    <a:pt x="669697" y="1899126"/>
                    <a:pt x="646953" y="1884376"/>
                  </a:cubicBezTo>
                  <a:cubicBezTo>
                    <a:pt x="619155" y="1866749"/>
                    <a:pt x="591357" y="1848762"/>
                    <a:pt x="563920" y="1830775"/>
                  </a:cubicBezTo>
                  <a:cubicBezTo>
                    <a:pt x="557964" y="1826997"/>
                    <a:pt x="548668" y="1819083"/>
                    <a:pt x="539056" y="1811933"/>
                  </a:cubicBezTo>
                  <a:close/>
                  <a:moveTo>
                    <a:pt x="520327" y="1775392"/>
                  </a:moveTo>
                  <a:lnTo>
                    <a:pt x="518231" y="1789802"/>
                  </a:lnTo>
                  <a:lnTo>
                    <a:pt x="737520" y="1931134"/>
                  </a:lnTo>
                  <a:lnTo>
                    <a:pt x="747706" y="1922983"/>
                  </a:lnTo>
                  <a:close/>
                  <a:moveTo>
                    <a:pt x="518055" y="1753403"/>
                  </a:moveTo>
                  <a:lnTo>
                    <a:pt x="517585" y="1754272"/>
                  </a:lnTo>
                  <a:lnTo>
                    <a:pt x="517635" y="1755562"/>
                  </a:lnTo>
                  <a:close/>
                  <a:moveTo>
                    <a:pt x="525527" y="1747272"/>
                  </a:moveTo>
                  <a:lnTo>
                    <a:pt x="523381" y="1754397"/>
                  </a:lnTo>
                  <a:lnTo>
                    <a:pt x="521854" y="1764895"/>
                  </a:lnTo>
                  <a:lnTo>
                    <a:pt x="523723" y="1766233"/>
                  </a:lnTo>
                  <a:cubicBezTo>
                    <a:pt x="526868" y="1768257"/>
                    <a:pt x="530462" y="1770505"/>
                    <a:pt x="532259" y="1771765"/>
                  </a:cubicBezTo>
                  <a:cubicBezTo>
                    <a:pt x="558854" y="1789393"/>
                    <a:pt x="585449" y="1806301"/>
                    <a:pt x="612404" y="1823570"/>
                  </a:cubicBezTo>
                  <a:lnTo>
                    <a:pt x="755669" y="1916611"/>
                  </a:lnTo>
                  <a:lnTo>
                    <a:pt x="769622" y="1905446"/>
                  </a:lnTo>
                  <a:lnTo>
                    <a:pt x="767033" y="1903346"/>
                  </a:lnTo>
                  <a:cubicBezTo>
                    <a:pt x="763260" y="1901277"/>
                    <a:pt x="759217" y="1899478"/>
                    <a:pt x="756880" y="1898039"/>
                  </a:cubicBezTo>
                  <a:cubicBezTo>
                    <a:pt x="728848" y="1879692"/>
                    <a:pt x="700815" y="1861704"/>
                    <a:pt x="672423" y="1843356"/>
                  </a:cubicBezTo>
                  <a:cubicBezTo>
                    <a:pt x="639718" y="1822131"/>
                    <a:pt x="607013" y="1800905"/>
                    <a:pt x="573949" y="1779679"/>
                  </a:cubicBezTo>
                  <a:cubicBezTo>
                    <a:pt x="567659" y="1775542"/>
                    <a:pt x="557596" y="1766818"/>
                    <a:pt x="547174" y="1758948"/>
                  </a:cubicBezTo>
                  <a:close/>
                  <a:moveTo>
                    <a:pt x="518243" y="1743344"/>
                  </a:moveTo>
                  <a:lnTo>
                    <a:pt x="519844" y="1744208"/>
                  </a:lnTo>
                  <a:lnTo>
                    <a:pt x="519881" y="1744020"/>
                  </a:lnTo>
                  <a:close/>
                  <a:moveTo>
                    <a:pt x="533310" y="1721428"/>
                  </a:moveTo>
                  <a:lnTo>
                    <a:pt x="528156" y="1738542"/>
                  </a:lnTo>
                  <a:lnTo>
                    <a:pt x="777042" y="1899507"/>
                  </a:lnTo>
                  <a:lnTo>
                    <a:pt x="791621" y="1887841"/>
                  </a:lnTo>
                  <a:close/>
                  <a:moveTo>
                    <a:pt x="947189" y="1693969"/>
                  </a:moveTo>
                  <a:lnTo>
                    <a:pt x="946200" y="1695991"/>
                  </a:lnTo>
                  <a:lnTo>
                    <a:pt x="947480" y="1695689"/>
                  </a:lnTo>
                  <a:close/>
                  <a:moveTo>
                    <a:pt x="541628" y="1693811"/>
                  </a:moveTo>
                  <a:lnTo>
                    <a:pt x="536085" y="1712216"/>
                  </a:lnTo>
                  <a:lnTo>
                    <a:pt x="543086" y="1717573"/>
                  </a:lnTo>
                  <a:cubicBezTo>
                    <a:pt x="547635" y="1720087"/>
                    <a:pt x="552410" y="1722332"/>
                    <a:pt x="555113" y="1724128"/>
                  </a:cubicBezTo>
                  <a:lnTo>
                    <a:pt x="651694" y="1786259"/>
                  </a:lnTo>
                  <a:lnTo>
                    <a:pt x="799587" y="1881467"/>
                  </a:lnTo>
                  <a:lnTo>
                    <a:pt x="813051" y="1870692"/>
                  </a:lnTo>
                  <a:lnTo>
                    <a:pt x="805889" y="1865359"/>
                  </a:lnTo>
                  <a:cubicBezTo>
                    <a:pt x="800979" y="1862666"/>
                    <a:pt x="795844" y="1860241"/>
                    <a:pt x="792600" y="1858087"/>
                  </a:cubicBezTo>
                  <a:cubicBezTo>
                    <a:pt x="760166" y="1837257"/>
                    <a:pt x="727733" y="1816426"/>
                    <a:pt x="694939" y="1795237"/>
                  </a:cubicBezTo>
                  <a:cubicBezTo>
                    <a:pt x="659622" y="1772252"/>
                    <a:pt x="623584" y="1749267"/>
                    <a:pt x="588268" y="1726282"/>
                  </a:cubicBezTo>
                  <a:cubicBezTo>
                    <a:pt x="581781" y="1721973"/>
                    <a:pt x="560091" y="1703320"/>
                    <a:pt x="545242" y="1695021"/>
                  </a:cubicBezTo>
                  <a:close/>
                  <a:moveTo>
                    <a:pt x="548962" y="1669457"/>
                  </a:moveTo>
                  <a:lnTo>
                    <a:pt x="543960" y="1686067"/>
                  </a:lnTo>
                  <a:lnTo>
                    <a:pt x="820861" y="1864442"/>
                  </a:lnTo>
                  <a:lnTo>
                    <a:pt x="833876" y="1854027"/>
                  </a:lnTo>
                  <a:close/>
                  <a:moveTo>
                    <a:pt x="559455" y="1643800"/>
                  </a:moveTo>
                  <a:lnTo>
                    <a:pt x="554143" y="1654858"/>
                  </a:lnTo>
                  <a:lnTo>
                    <a:pt x="553600" y="1660656"/>
                  </a:lnTo>
                  <a:cubicBezTo>
                    <a:pt x="557917" y="1667865"/>
                    <a:pt x="575905" y="1675074"/>
                    <a:pt x="582741" y="1679400"/>
                  </a:cubicBezTo>
                  <a:cubicBezTo>
                    <a:pt x="615479" y="1700667"/>
                    <a:pt x="647858" y="1721934"/>
                    <a:pt x="680236" y="1742841"/>
                  </a:cubicBezTo>
                  <a:lnTo>
                    <a:pt x="840915" y="1846805"/>
                  </a:lnTo>
                  <a:lnTo>
                    <a:pt x="851202" y="1834175"/>
                  </a:lnTo>
                  <a:lnTo>
                    <a:pt x="840871" y="1826377"/>
                  </a:lnTo>
                  <a:cubicBezTo>
                    <a:pt x="835205" y="1823223"/>
                    <a:pt x="829179" y="1820339"/>
                    <a:pt x="825221" y="1817816"/>
                  </a:cubicBezTo>
                  <a:cubicBezTo>
                    <a:pt x="789605" y="1795107"/>
                    <a:pt x="754348" y="1772038"/>
                    <a:pt x="719091" y="1749329"/>
                  </a:cubicBezTo>
                  <a:cubicBezTo>
                    <a:pt x="682755" y="1725178"/>
                    <a:pt x="646059" y="1701388"/>
                    <a:pt x="609363" y="1677958"/>
                  </a:cubicBezTo>
                  <a:cubicBezTo>
                    <a:pt x="603697" y="1674443"/>
                    <a:pt x="580425" y="1654708"/>
                    <a:pt x="565045" y="1645821"/>
                  </a:cubicBezTo>
                  <a:close/>
                  <a:moveTo>
                    <a:pt x="571173" y="1619409"/>
                  </a:moveTo>
                  <a:lnTo>
                    <a:pt x="562905" y="1636619"/>
                  </a:lnTo>
                  <a:lnTo>
                    <a:pt x="856998" y="1827058"/>
                  </a:lnTo>
                  <a:lnTo>
                    <a:pt x="868956" y="1812376"/>
                  </a:lnTo>
                  <a:close/>
                  <a:moveTo>
                    <a:pt x="583792" y="1595348"/>
                  </a:moveTo>
                  <a:lnTo>
                    <a:pt x="580595" y="1599795"/>
                  </a:lnTo>
                  <a:lnTo>
                    <a:pt x="577201" y="1606862"/>
                  </a:lnTo>
                  <a:lnTo>
                    <a:pt x="578701" y="1612654"/>
                  </a:lnTo>
                  <a:cubicBezTo>
                    <a:pt x="584816" y="1620939"/>
                    <a:pt x="601723" y="1627424"/>
                    <a:pt x="610356" y="1633188"/>
                  </a:cubicBezTo>
                  <a:cubicBezTo>
                    <a:pt x="646328" y="1656604"/>
                    <a:pt x="682300" y="1679660"/>
                    <a:pt x="718272" y="1703437"/>
                  </a:cubicBezTo>
                  <a:lnTo>
                    <a:pt x="875107" y="1804824"/>
                  </a:lnTo>
                  <a:lnTo>
                    <a:pt x="885797" y="1791699"/>
                  </a:lnTo>
                  <a:lnTo>
                    <a:pt x="872233" y="1781205"/>
                  </a:lnTo>
                  <a:cubicBezTo>
                    <a:pt x="866207" y="1777828"/>
                    <a:pt x="859822" y="1774766"/>
                    <a:pt x="856045" y="1772244"/>
                  </a:cubicBezTo>
                  <a:cubicBezTo>
                    <a:pt x="820433" y="1749188"/>
                    <a:pt x="784821" y="1726132"/>
                    <a:pt x="749208" y="1703076"/>
                  </a:cubicBezTo>
                  <a:cubicBezTo>
                    <a:pt x="711078" y="1678579"/>
                    <a:pt x="673307" y="1654082"/>
                    <a:pt x="635537" y="1629585"/>
                  </a:cubicBezTo>
                  <a:cubicBezTo>
                    <a:pt x="627443" y="1624181"/>
                    <a:pt x="604578" y="1607025"/>
                    <a:pt x="591375" y="1598936"/>
                  </a:cubicBezTo>
                  <a:close/>
                  <a:moveTo>
                    <a:pt x="600137" y="1572608"/>
                  </a:moveTo>
                  <a:lnTo>
                    <a:pt x="589059" y="1588021"/>
                  </a:lnTo>
                  <a:lnTo>
                    <a:pt x="891978" y="1784111"/>
                  </a:lnTo>
                  <a:lnTo>
                    <a:pt x="892922" y="1782952"/>
                  </a:lnTo>
                  <a:lnTo>
                    <a:pt x="901282" y="1766979"/>
                  </a:lnTo>
                  <a:close/>
                  <a:moveTo>
                    <a:pt x="617004" y="1552019"/>
                  </a:moveTo>
                  <a:lnTo>
                    <a:pt x="613024" y="1554681"/>
                  </a:lnTo>
                  <a:lnTo>
                    <a:pt x="604867" y="1566028"/>
                  </a:lnTo>
                  <a:lnTo>
                    <a:pt x="608788" y="1570104"/>
                  </a:lnTo>
                  <a:cubicBezTo>
                    <a:pt x="623484" y="1580698"/>
                    <a:pt x="651289" y="1593627"/>
                    <a:pt x="658038" y="1598230"/>
                  </a:cubicBezTo>
                  <a:cubicBezTo>
                    <a:pt x="695833" y="1622779"/>
                    <a:pt x="733987" y="1647329"/>
                    <a:pt x="772141" y="1671878"/>
                  </a:cubicBezTo>
                  <a:lnTo>
                    <a:pt x="876886" y="1739750"/>
                  </a:lnTo>
                  <a:cubicBezTo>
                    <a:pt x="884085" y="1744443"/>
                    <a:pt x="897043" y="1756718"/>
                    <a:pt x="905322" y="1758162"/>
                  </a:cubicBezTo>
                  <a:lnTo>
                    <a:pt x="905748" y="1758447"/>
                  </a:lnTo>
                  <a:lnTo>
                    <a:pt x="907877" y="1754380"/>
                  </a:lnTo>
                  <a:lnTo>
                    <a:pt x="908516" y="1752476"/>
                  </a:lnTo>
                  <a:lnTo>
                    <a:pt x="911873" y="1746745"/>
                  </a:lnTo>
                  <a:lnTo>
                    <a:pt x="913137" y="1744331"/>
                  </a:lnTo>
                  <a:lnTo>
                    <a:pt x="751624" y="1639386"/>
                  </a:lnTo>
                  <a:lnTo>
                    <a:pt x="645800" y="1570793"/>
                  </a:lnTo>
                  <a:cubicBezTo>
                    <a:pt x="639321" y="1566460"/>
                    <a:pt x="625283" y="1553103"/>
                    <a:pt x="617004" y="1552019"/>
                  </a:cubicBezTo>
                  <a:close/>
                  <a:moveTo>
                    <a:pt x="632077" y="1528174"/>
                  </a:moveTo>
                  <a:lnTo>
                    <a:pt x="621373" y="1543065"/>
                  </a:lnTo>
                  <a:lnTo>
                    <a:pt x="917889" y="1735253"/>
                  </a:lnTo>
                  <a:lnTo>
                    <a:pt x="926742" y="1718340"/>
                  </a:lnTo>
                  <a:close/>
                  <a:moveTo>
                    <a:pt x="653005" y="1511231"/>
                  </a:moveTo>
                  <a:cubicBezTo>
                    <a:pt x="653005" y="1511231"/>
                    <a:pt x="649938" y="1515737"/>
                    <a:pt x="646555" y="1519161"/>
                  </a:cubicBezTo>
                  <a:lnTo>
                    <a:pt x="640401" y="1520224"/>
                  </a:lnTo>
                  <a:lnTo>
                    <a:pt x="639058" y="1521498"/>
                  </a:lnTo>
                  <a:lnTo>
                    <a:pt x="647665" y="1530577"/>
                  </a:lnTo>
                  <a:cubicBezTo>
                    <a:pt x="662636" y="1541508"/>
                    <a:pt x="690446" y="1554214"/>
                    <a:pt x="697754" y="1558810"/>
                  </a:cubicBezTo>
                  <a:cubicBezTo>
                    <a:pt x="733120" y="1581878"/>
                    <a:pt x="768485" y="1604587"/>
                    <a:pt x="804212" y="1627655"/>
                  </a:cubicBezTo>
                  <a:cubicBezTo>
                    <a:pt x="836330" y="1648561"/>
                    <a:pt x="869170" y="1669827"/>
                    <a:pt x="901649" y="1690733"/>
                  </a:cubicBezTo>
                  <a:cubicBezTo>
                    <a:pt x="908866" y="1695419"/>
                    <a:pt x="922218" y="1708035"/>
                    <a:pt x="930879" y="1709837"/>
                  </a:cubicBezTo>
                  <a:lnTo>
                    <a:pt x="931109" y="1709996"/>
                  </a:lnTo>
                  <a:lnTo>
                    <a:pt x="931465" y="1709317"/>
                  </a:lnTo>
                  <a:lnTo>
                    <a:pt x="932323" y="1704881"/>
                  </a:lnTo>
                  <a:lnTo>
                    <a:pt x="937310" y="1694850"/>
                  </a:lnTo>
                  <a:lnTo>
                    <a:pt x="937451" y="1694942"/>
                  </a:lnTo>
                  <a:lnTo>
                    <a:pt x="937756" y="1693952"/>
                  </a:lnTo>
                  <a:lnTo>
                    <a:pt x="937310" y="1694850"/>
                  </a:lnTo>
                  <a:lnTo>
                    <a:pt x="777868" y="1591971"/>
                  </a:lnTo>
                  <a:cubicBezTo>
                    <a:pt x="745389" y="1570705"/>
                    <a:pt x="712911" y="1549799"/>
                    <a:pt x="680432" y="1528532"/>
                  </a:cubicBezTo>
                  <a:cubicBezTo>
                    <a:pt x="675019" y="1525649"/>
                    <a:pt x="659501" y="1510871"/>
                    <a:pt x="653005" y="1511231"/>
                  </a:cubicBezTo>
                  <a:close/>
                  <a:moveTo>
                    <a:pt x="985339" y="1495418"/>
                  </a:moveTo>
                  <a:lnTo>
                    <a:pt x="985283" y="1496120"/>
                  </a:lnTo>
                  <a:lnTo>
                    <a:pt x="985837" y="1495754"/>
                  </a:lnTo>
                  <a:close/>
                  <a:moveTo>
                    <a:pt x="674395" y="1487992"/>
                  </a:moveTo>
                  <a:lnTo>
                    <a:pt x="658358" y="1503198"/>
                  </a:lnTo>
                  <a:lnTo>
                    <a:pt x="940390" y="1685410"/>
                  </a:lnTo>
                  <a:lnTo>
                    <a:pt x="946853" y="1664454"/>
                  </a:lnTo>
                  <a:close/>
                  <a:moveTo>
                    <a:pt x="693456" y="1469919"/>
                  </a:moveTo>
                  <a:lnTo>
                    <a:pt x="680597" y="1482112"/>
                  </a:lnTo>
                  <a:lnTo>
                    <a:pt x="685072" y="1486889"/>
                  </a:lnTo>
                  <a:cubicBezTo>
                    <a:pt x="698812" y="1496905"/>
                    <a:pt x="724974" y="1508950"/>
                    <a:pt x="731463" y="1513281"/>
                  </a:cubicBezTo>
                  <a:lnTo>
                    <a:pt x="837822" y="1582217"/>
                  </a:lnTo>
                  <a:cubicBezTo>
                    <a:pt x="867386" y="1601345"/>
                    <a:pt x="896950" y="1620474"/>
                    <a:pt x="926514" y="1639603"/>
                  </a:cubicBezTo>
                  <a:cubicBezTo>
                    <a:pt x="929218" y="1641407"/>
                    <a:pt x="934176" y="1645558"/>
                    <a:pt x="939268" y="1649302"/>
                  </a:cubicBezTo>
                  <a:lnTo>
                    <a:pt x="949788" y="1654935"/>
                  </a:lnTo>
                  <a:lnTo>
                    <a:pt x="954695" y="1639026"/>
                  </a:lnTo>
                  <a:lnTo>
                    <a:pt x="807897" y="1543959"/>
                  </a:lnTo>
                  <a:cubicBezTo>
                    <a:pt x="776891" y="1524109"/>
                    <a:pt x="746606" y="1504258"/>
                    <a:pt x="715960" y="1484408"/>
                  </a:cubicBezTo>
                  <a:cubicBezTo>
                    <a:pt x="713617" y="1482964"/>
                    <a:pt x="709290" y="1479355"/>
                    <a:pt x="704829" y="1476062"/>
                  </a:cubicBezTo>
                  <a:close/>
                  <a:moveTo>
                    <a:pt x="719349" y="1451993"/>
                  </a:moveTo>
                  <a:lnTo>
                    <a:pt x="701707" y="1463462"/>
                  </a:lnTo>
                  <a:lnTo>
                    <a:pt x="957638" y="1629481"/>
                  </a:lnTo>
                  <a:lnTo>
                    <a:pt x="961992" y="1615365"/>
                  </a:lnTo>
                  <a:lnTo>
                    <a:pt x="962826" y="1610004"/>
                  </a:lnTo>
                  <a:close/>
                  <a:moveTo>
                    <a:pt x="989957" y="1437788"/>
                  </a:moveTo>
                  <a:lnTo>
                    <a:pt x="989902" y="1438472"/>
                  </a:lnTo>
                  <a:lnTo>
                    <a:pt x="990531" y="1438158"/>
                  </a:lnTo>
                  <a:close/>
                  <a:moveTo>
                    <a:pt x="742902" y="1436682"/>
                  </a:moveTo>
                  <a:lnTo>
                    <a:pt x="725918" y="1447723"/>
                  </a:lnTo>
                  <a:lnTo>
                    <a:pt x="727719" y="1449647"/>
                  </a:lnTo>
                  <a:cubicBezTo>
                    <a:pt x="741791" y="1460029"/>
                    <a:pt x="768314" y="1472496"/>
                    <a:pt x="774793" y="1476832"/>
                  </a:cubicBezTo>
                  <a:cubicBezTo>
                    <a:pt x="807188" y="1497428"/>
                    <a:pt x="839223" y="1518385"/>
                    <a:pt x="871258" y="1539342"/>
                  </a:cubicBezTo>
                  <a:cubicBezTo>
                    <a:pt x="898614" y="1557048"/>
                    <a:pt x="925969" y="1574753"/>
                    <a:pt x="953325" y="1592458"/>
                  </a:cubicBezTo>
                  <a:lnTo>
                    <a:pt x="964346" y="1600226"/>
                  </a:lnTo>
                  <a:lnTo>
                    <a:pt x="967136" y="1582290"/>
                  </a:lnTo>
                  <a:lnTo>
                    <a:pt x="832384" y="1494537"/>
                  </a:lnTo>
                  <a:cubicBezTo>
                    <a:pt x="805388" y="1477193"/>
                    <a:pt x="778032" y="1454429"/>
                    <a:pt x="749237" y="1440337"/>
                  </a:cubicBezTo>
                  <a:close/>
                  <a:moveTo>
                    <a:pt x="763807" y="1423093"/>
                  </a:moveTo>
                  <a:lnTo>
                    <a:pt x="751836" y="1430875"/>
                  </a:lnTo>
                  <a:lnTo>
                    <a:pt x="968802" y="1571574"/>
                  </a:lnTo>
                  <a:lnTo>
                    <a:pt x="971096" y="1556826"/>
                  </a:lnTo>
                  <a:close/>
                  <a:moveTo>
                    <a:pt x="787076" y="1407966"/>
                  </a:moveTo>
                  <a:lnTo>
                    <a:pt x="770886" y="1418491"/>
                  </a:lnTo>
                  <a:lnTo>
                    <a:pt x="772667" y="1420305"/>
                  </a:lnTo>
                  <a:cubicBezTo>
                    <a:pt x="785052" y="1429370"/>
                    <a:pt x="805677" y="1438183"/>
                    <a:pt x="813766" y="1443565"/>
                  </a:cubicBezTo>
                  <a:cubicBezTo>
                    <a:pt x="841446" y="1461505"/>
                    <a:pt x="869125" y="1479445"/>
                    <a:pt x="897165" y="1497384"/>
                  </a:cubicBezTo>
                  <a:cubicBezTo>
                    <a:pt x="919093" y="1511377"/>
                    <a:pt x="946054" y="1524294"/>
                    <a:pt x="965825" y="1541875"/>
                  </a:cubicBezTo>
                  <a:cubicBezTo>
                    <a:pt x="966724" y="1542593"/>
                    <a:pt x="969600" y="1544925"/>
                    <a:pt x="972565" y="1547033"/>
                  </a:cubicBezTo>
                  <a:lnTo>
                    <a:pt x="972615" y="1547059"/>
                  </a:lnTo>
                  <a:lnTo>
                    <a:pt x="975362" y="1529393"/>
                  </a:lnTo>
                  <a:lnTo>
                    <a:pt x="854387" y="1451100"/>
                  </a:lnTo>
                  <a:cubicBezTo>
                    <a:pt x="834615" y="1438183"/>
                    <a:pt x="813047" y="1418808"/>
                    <a:pt x="791119" y="1409838"/>
                  </a:cubicBezTo>
                  <a:close/>
                  <a:moveTo>
                    <a:pt x="810570" y="1393562"/>
                  </a:moveTo>
                  <a:lnTo>
                    <a:pt x="806181" y="1395546"/>
                  </a:lnTo>
                  <a:lnTo>
                    <a:pt x="796645" y="1401745"/>
                  </a:lnTo>
                  <a:lnTo>
                    <a:pt x="976348" y="1518622"/>
                  </a:lnTo>
                  <a:lnTo>
                    <a:pt x="977156" y="1501241"/>
                  </a:lnTo>
                  <a:close/>
                  <a:moveTo>
                    <a:pt x="810015" y="1381162"/>
                  </a:moveTo>
                  <a:lnTo>
                    <a:pt x="811776" y="1384163"/>
                  </a:lnTo>
                  <a:lnTo>
                    <a:pt x="812864" y="1383562"/>
                  </a:lnTo>
                  <a:lnTo>
                    <a:pt x="812539" y="1383330"/>
                  </a:lnTo>
                  <a:cubicBezTo>
                    <a:pt x="812179" y="1382607"/>
                    <a:pt x="810375" y="1382246"/>
                    <a:pt x="810015" y="1381162"/>
                  </a:cubicBezTo>
                  <a:close/>
                  <a:moveTo>
                    <a:pt x="839061" y="1380683"/>
                  </a:moveTo>
                  <a:lnTo>
                    <a:pt x="820543" y="1389054"/>
                  </a:lnTo>
                  <a:lnTo>
                    <a:pt x="867675" y="1422762"/>
                  </a:lnTo>
                  <a:cubicBezTo>
                    <a:pt x="888098" y="1434642"/>
                    <a:pt x="909197" y="1445663"/>
                    <a:pt x="926869" y="1457045"/>
                  </a:cubicBezTo>
                  <a:cubicBezTo>
                    <a:pt x="935345" y="1462646"/>
                    <a:pt x="944722" y="1467976"/>
                    <a:pt x="953919" y="1473577"/>
                  </a:cubicBezTo>
                  <a:lnTo>
                    <a:pt x="977670" y="1490184"/>
                  </a:lnTo>
                  <a:lnTo>
                    <a:pt x="978500" y="1472322"/>
                  </a:lnTo>
                  <a:lnTo>
                    <a:pt x="880344" y="1407902"/>
                  </a:lnTo>
                  <a:cubicBezTo>
                    <a:pt x="874573" y="1404107"/>
                    <a:pt x="866549" y="1397151"/>
                    <a:pt x="858253" y="1390918"/>
                  </a:cubicBezTo>
                  <a:close/>
                  <a:moveTo>
                    <a:pt x="865283" y="1368829"/>
                  </a:moveTo>
                  <a:lnTo>
                    <a:pt x="849429" y="1375996"/>
                  </a:lnTo>
                  <a:lnTo>
                    <a:pt x="979034" y="1460829"/>
                  </a:lnTo>
                  <a:lnTo>
                    <a:pt x="979864" y="1442965"/>
                  </a:lnTo>
                  <a:close/>
                  <a:moveTo>
                    <a:pt x="893838" y="1355921"/>
                  </a:moveTo>
                  <a:lnTo>
                    <a:pt x="875646" y="1364145"/>
                  </a:lnTo>
                  <a:lnTo>
                    <a:pt x="980273" y="1431549"/>
                  </a:lnTo>
                  <a:lnTo>
                    <a:pt x="979572" y="1412810"/>
                  </a:lnTo>
                  <a:lnTo>
                    <a:pt x="916766" y="1371934"/>
                  </a:lnTo>
                  <a:cubicBezTo>
                    <a:pt x="912827" y="1369249"/>
                    <a:pt x="907187" y="1364417"/>
                    <a:pt x="901324" y="1360031"/>
                  </a:cubicBezTo>
                  <a:close/>
                  <a:moveTo>
                    <a:pt x="861621" y="1355109"/>
                  </a:moveTo>
                  <a:lnTo>
                    <a:pt x="861459" y="1358851"/>
                  </a:lnTo>
                  <a:lnTo>
                    <a:pt x="865108" y="1357355"/>
                  </a:lnTo>
                  <a:close/>
                  <a:moveTo>
                    <a:pt x="917562" y="1345196"/>
                  </a:moveTo>
                  <a:lnTo>
                    <a:pt x="902979" y="1351789"/>
                  </a:lnTo>
                  <a:lnTo>
                    <a:pt x="910678" y="1356541"/>
                  </a:lnTo>
                  <a:lnTo>
                    <a:pt x="979144" y="1401351"/>
                  </a:lnTo>
                  <a:lnTo>
                    <a:pt x="978512" y="1384465"/>
                  </a:lnTo>
                  <a:close/>
                  <a:moveTo>
                    <a:pt x="918857" y="1334647"/>
                  </a:moveTo>
                  <a:lnTo>
                    <a:pt x="918826" y="1335347"/>
                  </a:lnTo>
                  <a:lnTo>
                    <a:pt x="919512" y="1335066"/>
                  </a:lnTo>
                  <a:close/>
                  <a:moveTo>
                    <a:pt x="946992" y="1333683"/>
                  </a:moveTo>
                  <a:lnTo>
                    <a:pt x="928246" y="1340646"/>
                  </a:lnTo>
                  <a:lnTo>
                    <a:pt x="976854" y="1371700"/>
                  </a:lnTo>
                  <a:lnTo>
                    <a:pt x="977469" y="1380531"/>
                  </a:lnTo>
                  <a:lnTo>
                    <a:pt x="978349" y="1380116"/>
                  </a:lnTo>
                  <a:lnTo>
                    <a:pt x="978064" y="1372472"/>
                  </a:lnTo>
                  <a:lnTo>
                    <a:pt x="976854" y="1371700"/>
                  </a:lnTo>
                  <a:lnTo>
                    <a:pt x="975518" y="1352502"/>
                  </a:lnTo>
                  <a:lnTo>
                    <a:pt x="977357" y="1353580"/>
                  </a:lnTo>
                  <a:lnTo>
                    <a:pt x="977128" y="1347474"/>
                  </a:lnTo>
                  <a:lnTo>
                    <a:pt x="975298" y="1349345"/>
                  </a:lnTo>
                  <a:lnTo>
                    <a:pt x="975518" y="1352502"/>
                  </a:lnTo>
                  <a:lnTo>
                    <a:pt x="960509" y="1343699"/>
                  </a:lnTo>
                  <a:close/>
                  <a:moveTo>
                    <a:pt x="976207" y="1322833"/>
                  </a:moveTo>
                  <a:lnTo>
                    <a:pt x="958452" y="1329427"/>
                  </a:lnTo>
                  <a:lnTo>
                    <a:pt x="965891" y="1334289"/>
                  </a:lnTo>
                  <a:lnTo>
                    <a:pt x="976910" y="1341646"/>
                  </a:lnTo>
                  <a:close/>
                  <a:moveTo>
                    <a:pt x="1028437" y="1303435"/>
                  </a:moveTo>
                  <a:lnTo>
                    <a:pt x="1023919" y="1305113"/>
                  </a:lnTo>
                  <a:lnTo>
                    <a:pt x="986965" y="1329834"/>
                  </a:lnTo>
                  <a:cubicBezTo>
                    <a:pt x="987686" y="1341360"/>
                    <a:pt x="988407" y="1352886"/>
                    <a:pt x="988767" y="1364773"/>
                  </a:cubicBezTo>
                  <a:lnTo>
                    <a:pt x="989664" y="1408237"/>
                  </a:lnTo>
                  <a:lnTo>
                    <a:pt x="990531" y="1408804"/>
                  </a:lnTo>
                  <a:lnTo>
                    <a:pt x="991000" y="1410997"/>
                  </a:lnTo>
                  <a:lnTo>
                    <a:pt x="989692" y="1409639"/>
                  </a:lnTo>
                  <a:lnTo>
                    <a:pt x="989818" y="1415748"/>
                  </a:lnTo>
                  <a:lnTo>
                    <a:pt x="991918" y="1415293"/>
                  </a:lnTo>
                  <a:lnTo>
                    <a:pt x="991000" y="1410997"/>
                  </a:lnTo>
                  <a:lnTo>
                    <a:pt x="992679" y="1412742"/>
                  </a:lnTo>
                  <a:cubicBezTo>
                    <a:pt x="992679" y="1422765"/>
                    <a:pt x="992679" y="1432788"/>
                    <a:pt x="992679" y="1442453"/>
                  </a:cubicBezTo>
                  <a:lnTo>
                    <a:pt x="989447" y="1444146"/>
                  </a:lnTo>
                  <a:lnTo>
                    <a:pt x="987658" y="1466474"/>
                  </a:lnTo>
                  <a:lnTo>
                    <a:pt x="989263" y="1467524"/>
                  </a:lnTo>
                  <a:lnTo>
                    <a:pt x="989724" y="1470020"/>
                  </a:lnTo>
                  <a:lnTo>
                    <a:pt x="987561" y="1467683"/>
                  </a:lnTo>
                  <a:lnTo>
                    <a:pt x="986973" y="1475027"/>
                  </a:lnTo>
                  <a:lnTo>
                    <a:pt x="990481" y="1474119"/>
                  </a:lnTo>
                  <a:lnTo>
                    <a:pt x="989724" y="1470020"/>
                  </a:lnTo>
                  <a:lnTo>
                    <a:pt x="991427" y="1471860"/>
                  </a:lnTo>
                  <a:cubicBezTo>
                    <a:pt x="991427" y="1481617"/>
                    <a:pt x="990706" y="1491373"/>
                    <a:pt x="990706" y="1501491"/>
                  </a:cubicBezTo>
                  <a:lnTo>
                    <a:pt x="984619" y="1504395"/>
                  </a:lnTo>
                  <a:lnTo>
                    <a:pt x="983126" y="1523030"/>
                  </a:lnTo>
                  <a:lnTo>
                    <a:pt x="984518" y="1523935"/>
                  </a:lnTo>
                  <a:lnTo>
                    <a:pt x="985019" y="1526620"/>
                  </a:lnTo>
                  <a:lnTo>
                    <a:pt x="983037" y="1524141"/>
                  </a:lnTo>
                  <a:lnTo>
                    <a:pt x="982477" y="1531123"/>
                  </a:lnTo>
                  <a:lnTo>
                    <a:pt x="985731" y="1530438"/>
                  </a:lnTo>
                  <a:lnTo>
                    <a:pt x="985019" y="1526620"/>
                  </a:lnTo>
                  <a:lnTo>
                    <a:pt x="986315" y="1528241"/>
                  </a:lnTo>
                  <a:cubicBezTo>
                    <a:pt x="985237" y="1537211"/>
                    <a:pt x="983799" y="1546539"/>
                    <a:pt x="982721" y="1555509"/>
                  </a:cubicBezTo>
                  <a:lnTo>
                    <a:pt x="980427" y="1556708"/>
                  </a:lnTo>
                  <a:lnTo>
                    <a:pt x="979038" y="1574042"/>
                  </a:lnTo>
                  <a:lnTo>
                    <a:pt x="978147" y="1577635"/>
                  </a:lnTo>
                  <a:lnTo>
                    <a:pt x="978161" y="1577644"/>
                  </a:lnTo>
                  <a:lnTo>
                    <a:pt x="978863" y="1581530"/>
                  </a:lnTo>
                  <a:lnTo>
                    <a:pt x="977686" y="1579498"/>
                  </a:lnTo>
                  <a:lnTo>
                    <a:pt x="976294" y="1585110"/>
                  </a:lnTo>
                  <a:lnTo>
                    <a:pt x="979376" y="1584374"/>
                  </a:lnTo>
                  <a:lnTo>
                    <a:pt x="978863" y="1581530"/>
                  </a:lnTo>
                  <a:lnTo>
                    <a:pt x="979961" y="1583425"/>
                  </a:lnTo>
                  <a:lnTo>
                    <a:pt x="975282" y="1610886"/>
                  </a:lnTo>
                  <a:lnTo>
                    <a:pt x="969389" y="1612957"/>
                  </a:lnTo>
                  <a:lnTo>
                    <a:pt x="964231" y="1633758"/>
                  </a:lnTo>
                  <a:lnTo>
                    <a:pt x="965452" y="1634550"/>
                  </a:lnTo>
                  <a:lnTo>
                    <a:pt x="965867" y="1636735"/>
                  </a:lnTo>
                  <a:lnTo>
                    <a:pt x="964416" y="1634054"/>
                  </a:lnTo>
                  <a:lnTo>
                    <a:pt x="964122" y="1634197"/>
                  </a:lnTo>
                  <a:lnTo>
                    <a:pt x="962189" y="1641993"/>
                  </a:lnTo>
                  <a:lnTo>
                    <a:pt x="966669" y="1640956"/>
                  </a:lnTo>
                  <a:lnTo>
                    <a:pt x="965867" y="1636735"/>
                  </a:lnTo>
                  <a:lnTo>
                    <a:pt x="967615" y="1639963"/>
                  </a:lnTo>
                  <a:cubicBezTo>
                    <a:pt x="964371" y="1648265"/>
                    <a:pt x="961847" y="1656566"/>
                    <a:pt x="958962" y="1664867"/>
                  </a:cubicBezTo>
                  <a:lnTo>
                    <a:pt x="956297" y="1665756"/>
                  </a:lnTo>
                  <a:lnTo>
                    <a:pt x="951474" y="1685206"/>
                  </a:lnTo>
                  <a:lnTo>
                    <a:pt x="947503" y="1693325"/>
                  </a:lnTo>
                  <a:lnTo>
                    <a:pt x="948201" y="1694698"/>
                  </a:lnTo>
                  <a:cubicBezTo>
                    <a:pt x="944593" y="1702628"/>
                    <a:pt x="941345" y="1710558"/>
                    <a:pt x="938097" y="1718488"/>
                  </a:cubicBezTo>
                  <a:lnTo>
                    <a:pt x="934601" y="1719710"/>
                  </a:lnTo>
                  <a:lnTo>
                    <a:pt x="923369" y="1742680"/>
                  </a:lnTo>
                  <a:lnTo>
                    <a:pt x="923460" y="1743201"/>
                  </a:lnTo>
                  <a:lnTo>
                    <a:pt x="923330" y="1742758"/>
                  </a:lnTo>
                  <a:lnTo>
                    <a:pt x="921879" y="1745725"/>
                  </a:lnTo>
                  <a:lnTo>
                    <a:pt x="923814" y="1745211"/>
                  </a:lnTo>
                  <a:lnTo>
                    <a:pt x="923460" y="1743201"/>
                  </a:lnTo>
                  <a:lnTo>
                    <a:pt x="924039" y="1745165"/>
                  </a:lnTo>
                  <a:cubicBezTo>
                    <a:pt x="919719" y="1752747"/>
                    <a:pt x="915760" y="1760328"/>
                    <a:pt x="911801" y="1767910"/>
                  </a:cubicBezTo>
                  <a:lnTo>
                    <a:pt x="910942" y="1768091"/>
                  </a:lnTo>
                  <a:lnTo>
                    <a:pt x="901209" y="1787994"/>
                  </a:lnTo>
                  <a:lnTo>
                    <a:pt x="898620" y="1791023"/>
                  </a:lnTo>
                  <a:lnTo>
                    <a:pt x="899212" y="1794580"/>
                  </a:lnTo>
                  <a:cubicBezTo>
                    <a:pt x="894535" y="1801785"/>
                    <a:pt x="889139" y="1809350"/>
                    <a:pt x="884463" y="1816555"/>
                  </a:cubicBezTo>
                  <a:lnTo>
                    <a:pt x="881770" y="1816981"/>
                  </a:lnTo>
                  <a:lnTo>
                    <a:pt x="884059" y="1816420"/>
                  </a:lnTo>
                  <a:cubicBezTo>
                    <a:pt x="885363" y="1814393"/>
                    <a:pt x="885363" y="1811512"/>
                    <a:pt x="882665" y="1809710"/>
                  </a:cubicBezTo>
                  <a:lnTo>
                    <a:pt x="882648" y="1809699"/>
                  </a:lnTo>
                  <a:lnTo>
                    <a:pt x="877264" y="1815995"/>
                  </a:lnTo>
                  <a:lnTo>
                    <a:pt x="877628" y="1817636"/>
                  </a:lnTo>
                  <a:lnTo>
                    <a:pt x="881770" y="1816981"/>
                  </a:lnTo>
                  <a:lnTo>
                    <a:pt x="877628" y="1817996"/>
                  </a:lnTo>
                  <a:lnTo>
                    <a:pt x="876293" y="1817131"/>
                  </a:lnTo>
                  <a:lnTo>
                    <a:pt x="863953" y="1831561"/>
                  </a:lnTo>
                  <a:lnTo>
                    <a:pt x="864435" y="1831874"/>
                  </a:lnTo>
                  <a:cubicBezTo>
                    <a:pt x="867313" y="1833676"/>
                    <a:pt x="867313" y="1837281"/>
                    <a:pt x="865155" y="1839443"/>
                  </a:cubicBezTo>
                  <a:cubicBezTo>
                    <a:pt x="859399" y="1845932"/>
                    <a:pt x="853283" y="1852060"/>
                    <a:pt x="847167" y="1858548"/>
                  </a:cubicBezTo>
                  <a:lnTo>
                    <a:pt x="843796" y="1858351"/>
                  </a:lnTo>
                  <a:lnTo>
                    <a:pt x="848156" y="1857331"/>
                  </a:lnTo>
                  <a:lnTo>
                    <a:pt x="846968" y="1851422"/>
                  </a:lnTo>
                  <a:lnTo>
                    <a:pt x="841175" y="1858197"/>
                  </a:lnTo>
                  <a:lnTo>
                    <a:pt x="843796" y="1858351"/>
                  </a:lnTo>
                  <a:lnTo>
                    <a:pt x="841411" y="1858908"/>
                  </a:lnTo>
                  <a:lnTo>
                    <a:pt x="840868" y="1858556"/>
                  </a:lnTo>
                  <a:lnTo>
                    <a:pt x="831982" y="1868947"/>
                  </a:lnTo>
                  <a:lnTo>
                    <a:pt x="828395" y="1871796"/>
                  </a:lnTo>
                  <a:lnTo>
                    <a:pt x="828638" y="1877121"/>
                  </a:lnTo>
                  <a:cubicBezTo>
                    <a:pt x="822151" y="1883226"/>
                    <a:pt x="815664" y="1888973"/>
                    <a:pt x="809177" y="1895078"/>
                  </a:cubicBezTo>
                  <a:lnTo>
                    <a:pt x="805822" y="1894900"/>
                  </a:lnTo>
                  <a:lnTo>
                    <a:pt x="809853" y="1894000"/>
                  </a:lnTo>
                  <a:lnTo>
                    <a:pt x="808537" y="1887570"/>
                  </a:lnTo>
                  <a:lnTo>
                    <a:pt x="802514" y="1892354"/>
                  </a:lnTo>
                  <a:lnTo>
                    <a:pt x="802420" y="1894719"/>
                  </a:lnTo>
                  <a:lnTo>
                    <a:pt x="805822" y="1894900"/>
                  </a:lnTo>
                  <a:lnTo>
                    <a:pt x="803411" y="1895437"/>
                  </a:lnTo>
                  <a:lnTo>
                    <a:pt x="800773" y="1893737"/>
                  </a:lnTo>
                  <a:lnTo>
                    <a:pt x="782922" y="1907917"/>
                  </a:lnTo>
                  <a:lnTo>
                    <a:pt x="782757" y="1911710"/>
                  </a:lnTo>
                  <a:cubicBezTo>
                    <a:pt x="775210" y="1917106"/>
                    <a:pt x="767303" y="1922503"/>
                    <a:pt x="759396" y="1927539"/>
                  </a:cubicBezTo>
                  <a:lnTo>
                    <a:pt x="758521" y="1927298"/>
                  </a:lnTo>
                  <a:lnTo>
                    <a:pt x="748433" y="1935312"/>
                  </a:lnTo>
                  <a:lnTo>
                    <a:pt x="718005" y="1952528"/>
                  </a:lnTo>
                  <a:lnTo>
                    <a:pt x="714101" y="1954886"/>
                  </a:lnTo>
                  <a:lnTo>
                    <a:pt x="713929" y="1954835"/>
                  </a:lnTo>
                  <a:lnTo>
                    <a:pt x="687566" y="1969753"/>
                  </a:lnTo>
                  <a:lnTo>
                    <a:pt x="687516" y="1970888"/>
                  </a:lnTo>
                  <a:lnTo>
                    <a:pt x="673364" y="1977789"/>
                  </a:lnTo>
                  <a:lnTo>
                    <a:pt x="633851" y="2000146"/>
                  </a:lnTo>
                  <a:cubicBezTo>
                    <a:pt x="603584" y="2013833"/>
                    <a:pt x="563588" y="2020317"/>
                    <a:pt x="535483" y="2036885"/>
                  </a:cubicBezTo>
                  <a:cubicBezTo>
                    <a:pt x="530259" y="2039947"/>
                    <a:pt x="522422" y="2045890"/>
                    <a:pt x="517602" y="2053049"/>
                  </a:cubicBezTo>
                  <a:lnTo>
                    <a:pt x="516959" y="2054775"/>
                  </a:lnTo>
                  <a:lnTo>
                    <a:pt x="518915" y="2077097"/>
                  </a:lnTo>
                  <a:lnTo>
                    <a:pt x="530056" y="2083147"/>
                  </a:lnTo>
                  <a:cubicBezTo>
                    <a:pt x="543906" y="2084971"/>
                    <a:pt x="561607" y="2074435"/>
                    <a:pt x="574038" y="2070383"/>
                  </a:cubicBezTo>
                  <a:cubicBezTo>
                    <a:pt x="618357" y="2055255"/>
                    <a:pt x="661235" y="2036885"/>
                    <a:pt x="702672" y="2014554"/>
                  </a:cubicBezTo>
                  <a:cubicBezTo>
                    <a:pt x="786987" y="1968450"/>
                    <a:pt x="868059" y="1907937"/>
                    <a:pt x="925351" y="1829776"/>
                  </a:cubicBezTo>
                  <a:cubicBezTo>
                    <a:pt x="1009395" y="1715506"/>
                    <a:pt x="1032839" y="1572872"/>
                    <a:pt x="1033531" y="1432263"/>
                  </a:cubicBezTo>
                  <a:close/>
                  <a:moveTo>
                    <a:pt x="1032636" y="1289043"/>
                  </a:moveTo>
                  <a:lnTo>
                    <a:pt x="1033892" y="1290211"/>
                  </a:lnTo>
                  <a:lnTo>
                    <a:pt x="1032342" y="1289325"/>
                  </a:lnTo>
                  <a:close/>
                  <a:moveTo>
                    <a:pt x="1031628" y="1209604"/>
                  </a:moveTo>
                  <a:lnTo>
                    <a:pt x="1033082" y="1235605"/>
                  </a:lnTo>
                  <a:lnTo>
                    <a:pt x="1058126" y="1226234"/>
                  </a:lnTo>
                  <a:lnTo>
                    <a:pt x="1041055" y="1215517"/>
                  </a:lnTo>
                  <a:close/>
                  <a:moveTo>
                    <a:pt x="1029949" y="1169287"/>
                  </a:moveTo>
                  <a:lnTo>
                    <a:pt x="1029390" y="1169569"/>
                  </a:lnTo>
                  <a:lnTo>
                    <a:pt x="1029834" y="1177510"/>
                  </a:lnTo>
                  <a:lnTo>
                    <a:pt x="1030603" y="1178013"/>
                  </a:lnTo>
                  <a:lnTo>
                    <a:pt x="1031382" y="1188429"/>
                  </a:lnTo>
                  <a:lnTo>
                    <a:pt x="1032385" y="1198537"/>
                  </a:lnTo>
                  <a:lnTo>
                    <a:pt x="1031740" y="1198181"/>
                  </a:lnTo>
                  <a:lnTo>
                    <a:pt x="1031068" y="1199579"/>
                  </a:lnTo>
                  <a:lnTo>
                    <a:pt x="1031072" y="1199657"/>
                  </a:lnTo>
                  <a:lnTo>
                    <a:pt x="1032457" y="1199264"/>
                  </a:lnTo>
                  <a:lnTo>
                    <a:pt x="1032385" y="1198537"/>
                  </a:lnTo>
                  <a:lnTo>
                    <a:pt x="1048981" y="1207707"/>
                  </a:lnTo>
                  <a:lnTo>
                    <a:pt x="1063842" y="1218036"/>
                  </a:lnTo>
                  <a:lnTo>
                    <a:pt x="1061833" y="1218768"/>
                  </a:lnTo>
                  <a:cubicBezTo>
                    <a:pt x="1058788" y="1219851"/>
                    <a:pt x="1057803" y="1222741"/>
                    <a:pt x="1058295" y="1225088"/>
                  </a:cubicBezTo>
                  <a:lnTo>
                    <a:pt x="1059434" y="1225744"/>
                  </a:lnTo>
                  <a:lnTo>
                    <a:pt x="1060394" y="1225385"/>
                  </a:lnTo>
                  <a:lnTo>
                    <a:pt x="1066086" y="1222938"/>
                  </a:lnTo>
                  <a:lnTo>
                    <a:pt x="1065415" y="1219129"/>
                  </a:lnTo>
                  <a:lnTo>
                    <a:pt x="1063842" y="1218036"/>
                  </a:lnTo>
                  <a:lnTo>
                    <a:pt x="1081782" y="1211498"/>
                  </a:lnTo>
                  <a:lnTo>
                    <a:pt x="1086112" y="1214331"/>
                  </a:lnTo>
                  <a:lnTo>
                    <a:pt x="1090876" y="1212283"/>
                  </a:lnTo>
                  <a:lnTo>
                    <a:pt x="1091567" y="1207932"/>
                  </a:lnTo>
                  <a:lnTo>
                    <a:pt x="1081782" y="1211498"/>
                  </a:lnTo>
                  <a:lnTo>
                    <a:pt x="1030603" y="1178013"/>
                  </a:lnTo>
                  <a:close/>
                  <a:moveTo>
                    <a:pt x="1028148" y="1147362"/>
                  </a:moveTo>
                  <a:lnTo>
                    <a:pt x="1029182" y="1165857"/>
                  </a:lnTo>
                  <a:lnTo>
                    <a:pt x="1095149" y="1209016"/>
                  </a:lnTo>
                  <a:lnTo>
                    <a:pt x="1095696" y="1210211"/>
                  </a:lnTo>
                  <a:lnTo>
                    <a:pt x="1114494" y="1202131"/>
                  </a:lnTo>
                  <a:lnTo>
                    <a:pt x="1042245" y="1155571"/>
                  </a:lnTo>
                  <a:cubicBezTo>
                    <a:pt x="1039372" y="1153579"/>
                    <a:pt x="1034524" y="1151315"/>
                    <a:pt x="1029945" y="1148779"/>
                  </a:cubicBezTo>
                  <a:close/>
                  <a:moveTo>
                    <a:pt x="1029675" y="1107754"/>
                  </a:moveTo>
                  <a:lnTo>
                    <a:pt x="1026074" y="1109484"/>
                  </a:lnTo>
                  <a:lnTo>
                    <a:pt x="1026054" y="1109918"/>
                  </a:lnTo>
                  <a:lnTo>
                    <a:pt x="1026287" y="1114097"/>
                  </a:lnTo>
                  <a:lnTo>
                    <a:pt x="1029243" y="1116033"/>
                  </a:lnTo>
                  <a:lnTo>
                    <a:pt x="1028598" y="1128402"/>
                  </a:lnTo>
                  <a:cubicBezTo>
                    <a:pt x="1028598" y="1129489"/>
                    <a:pt x="1029316" y="1139270"/>
                    <a:pt x="1027521" y="1135285"/>
                  </a:cubicBezTo>
                  <a:cubicBezTo>
                    <a:pt x="1026443" y="1133112"/>
                    <a:pt x="1027161" y="1133474"/>
                    <a:pt x="1028239" y="1134561"/>
                  </a:cubicBezTo>
                  <a:cubicBezTo>
                    <a:pt x="1034344" y="1142892"/>
                    <a:pt x="1050145" y="1149051"/>
                    <a:pt x="1058764" y="1154484"/>
                  </a:cubicBezTo>
                  <a:lnTo>
                    <a:pt x="1122739" y="1195644"/>
                  </a:lnTo>
                  <a:lnTo>
                    <a:pt x="1120175" y="1196867"/>
                  </a:lnTo>
                  <a:lnTo>
                    <a:pt x="1119167" y="1200123"/>
                  </a:lnTo>
                  <a:lnTo>
                    <a:pt x="1125248" y="1197509"/>
                  </a:lnTo>
                  <a:lnTo>
                    <a:pt x="1125203" y="1197230"/>
                  </a:lnTo>
                  <a:lnTo>
                    <a:pt x="1122739" y="1195644"/>
                  </a:lnTo>
                  <a:lnTo>
                    <a:pt x="1138975" y="1187898"/>
                  </a:lnTo>
                  <a:lnTo>
                    <a:pt x="1142395" y="1190138"/>
                  </a:lnTo>
                  <a:lnTo>
                    <a:pt x="1146385" y="1188423"/>
                  </a:lnTo>
                  <a:lnTo>
                    <a:pt x="1146750" y="1184189"/>
                  </a:lnTo>
                  <a:lnTo>
                    <a:pt x="1138975" y="1187898"/>
                  </a:lnTo>
                  <a:lnTo>
                    <a:pt x="1029243" y="1116033"/>
                  </a:lnTo>
                  <a:close/>
                  <a:moveTo>
                    <a:pt x="1027103" y="1086917"/>
                  </a:moveTo>
                  <a:lnTo>
                    <a:pt x="1026325" y="1103982"/>
                  </a:lnTo>
                  <a:lnTo>
                    <a:pt x="1027521" y="1103407"/>
                  </a:lnTo>
                  <a:cubicBezTo>
                    <a:pt x="1068820" y="1130576"/>
                    <a:pt x="1110120" y="1157382"/>
                    <a:pt x="1151419" y="1184551"/>
                  </a:cubicBezTo>
                  <a:lnTo>
                    <a:pt x="1151344" y="1186292"/>
                  </a:lnTo>
                  <a:lnTo>
                    <a:pt x="1171087" y="1177806"/>
                  </a:lnTo>
                  <a:lnTo>
                    <a:pt x="1063152" y="1109376"/>
                  </a:lnTo>
                  <a:cubicBezTo>
                    <a:pt x="1057921" y="1105971"/>
                    <a:pt x="1048720" y="1101669"/>
                    <a:pt x="1039971" y="1096830"/>
                  </a:cubicBezTo>
                  <a:close/>
                  <a:moveTo>
                    <a:pt x="1323620" y="1082417"/>
                  </a:moveTo>
                  <a:lnTo>
                    <a:pt x="1321477" y="1084620"/>
                  </a:lnTo>
                  <a:lnTo>
                    <a:pt x="1321466" y="1084902"/>
                  </a:lnTo>
                  <a:close/>
                  <a:moveTo>
                    <a:pt x="1028513" y="1056020"/>
                  </a:moveTo>
                  <a:lnTo>
                    <a:pt x="1027718" y="1073439"/>
                  </a:lnTo>
                  <a:lnTo>
                    <a:pt x="1028155" y="1075322"/>
                  </a:lnTo>
                  <a:cubicBezTo>
                    <a:pt x="1037175" y="1088227"/>
                    <a:pt x="1065317" y="1098981"/>
                    <a:pt x="1078666" y="1107226"/>
                  </a:cubicBezTo>
                  <a:lnTo>
                    <a:pt x="1179494" y="1172026"/>
                  </a:lnTo>
                  <a:lnTo>
                    <a:pt x="1177163" y="1173184"/>
                  </a:lnTo>
                  <a:lnTo>
                    <a:pt x="1176314" y="1175559"/>
                  </a:lnTo>
                  <a:lnTo>
                    <a:pt x="1181514" y="1173324"/>
                  </a:lnTo>
                  <a:lnTo>
                    <a:pt x="1179494" y="1172026"/>
                  </a:lnTo>
                  <a:lnTo>
                    <a:pt x="1191685" y="1165970"/>
                  </a:lnTo>
                  <a:lnTo>
                    <a:pt x="1196341" y="1164409"/>
                  </a:lnTo>
                  <a:lnTo>
                    <a:pt x="1198575" y="1165990"/>
                  </a:lnTo>
                  <a:lnTo>
                    <a:pt x="1201800" y="1164604"/>
                  </a:lnTo>
                  <a:lnTo>
                    <a:pt x="1199487" y="1163354"/>
                  </a:lnTo>
                  <a:lnTo>
                    <a:pt x="1196341" y="1164409"/>
                  </a:lnTo>
                  <a:lnTo>
                    <a:pt x="1193038" y="1162071"/>
                  </a:lnTo>
                  <a:cubicBezTo>
                    <a:pt x="1173555" y="1154543"/>
                    <a:pt x="1154433" y="1137337"/>
                    <a:pt x="1136754" y="1126224"/>
                  </a:cubicBezTo>
                  <a:cubicBezTo>
                    <a:pt x="1119256" y="1114753"/>
                    <a:pt x="1100765" y="1100325"/>
                    <a:pt x="1081733" y="1086838"/>
                  </a:cubicBezTo>
                  <a:close/>
                  <a:moveTo>
                    <a:pt x="1029906" y="1025480"/>
                  </a:moveTo>
                  <a:lnTo>
                    <a:pt x="1029005" y="1045229"/>
                  </a:lnTo>
                  <a:lnTo>
                    <a:pt x="1208552" y="1160637"/>
                  </a:lnTo>
                  <a:lnTo>
                    <a:pt x="1208505" y="1161722"/>
                  </a:lnTo>
                  <a:lnTo>
                    <a:pt x="1210620" y="1160813"/>
                  </a:lnTo>
                  <a:lnTo>
                    <a:pt x="1225339" y="1150807"/>
                  </a:lnTo>
                  <a:close/>
                  <a:moveTo>
                    <a:pt x="1035740" y="993093"/>
                  </a:moveTo>
                  <a:lnTo>
                    <a:pt x="1033064" y="993752"/>
                  </a:lnTo>
                  <a:lnTo>
                    <a:pt x="1032498" y="996544"/>
                  </a:lnTo>
                  <a:lnTo>
                    <a:pt x="1034697" y="997713"/>
                  </a:lnTo>
                  <a:lnTo>
                    <a:pt x="1033258" y="1004087"/>
                  </a:lnTo>
                  <a:cubicBezTo>
                    <a:pt x="1032491" y="1009248"/>
                    <a:pt x="1031949" y="1014453"/>
                    <a:pt x="1032130" y="1015351"/>
                  </a:cubicBezTo>
                  <a:cubicBezTo>
                    <a:pt x="1031408" y="1012838"/>
                    <a:pt x="1037545" y="1017864"/>
                    <a:pt x="1040794" y="1021095"/>
                  </a:cubicBezTo>
                  <a:cubicBezTo>
                    <a:pt x="1059567" y="1039045"/>
                    <a:pt x="1088448" y="1051610"/>
                    <a:pt x="1110109" y="1065252"/>
                  </a:cubicBezTo>
                  <a:lnTo>
                    <a:pt x="1231252" y="1142871"/>
                  </a:lnTo>
                  <a:lnTo>
                    <a:pt x="1229243" y="1144232"/>
                  </a:lnTo>
                  <a:lnTo>
                    <a:pt x="1227942" y="1149038"/>
                  </a:lnTo>
                  <a:lnTo>
                    <a:pt x="1234004" y="1144917"/>
                  </a:lnTo>
                  <a:lnTo>
                    <a:pt x="1233936" y="1144591"/>
                  </a:lnTo>
                  <a:lnTo>
                    <a:pt x="1231252" y="1142871"/>
                  </a:lnTo>
                  <a:lnTo>
                    <a:pt x="1242826" y="1135032"/>
                  </a:lnTo>
                  <a:lnTo>
                    <a:pt x="1246868" y="1136172"/>
                  </a:lnTo>
                  <a:lnTo>
                    <a:pt x="1248358" y="1135159"/>
                  </a:lnTo>
                  <a:lnTo>
                    <a:pt x="1243909" y="1131712"/>
                  </a:lnTo>
                  <a:cubicBezTo>
                    <a:pt x="1240434" y="1129692"/>
                    <a:pt x="1236824" y="1127897"/>
                    <a:pt x="1235741" y="1127359"/>
                  </a:cubicBezTo>
                  <a:cubicBezTo>
                    <a:pt x="1211553" y="1115153"/>
                    <a:pt x="1188810" y="1097203"/>
                    <a:pt x="1166066" y="1082484"/>
                  </a:cubicBezTo>
                  <a:cubicBezTo>
                    <a:pt x="1138268" y="1064893"/>
                    <a:pt x="1110470" y="1046943"/>
                    <a:pt x="1083033" y="1028993"/>
                  </a:cubicBezTo>
                  <a:cubicBezTo>
                    <a:pt x="1077076" y="1025223"/>
                    <a:pt x="1067780" y="1017325"/>
                    <a:pt x="1058168" y="1010190"/>
                  </a:cubicBezTo>
                  <a:lnTo>
                    <a:pt x="1034697" y="997713"/>
                  </a:lnTo>
                  <a:close/>
                  <a:moveTo>
                    <a:pt x="1037400" y="972355"/>
                  </a:moveTo>
                  <a:lnTo>
                    <a:pt x="1034570" y="986321"/>
                  </a:lnTo>
                  <a:lnTo>
                    <a:pt x="1256927" y="1129334"/>
                  </a:lnTo>
                  <a:lnTo>
                    <a:pt x="1268343" y="1121573"/>
                  </a:lnTo>
                  <a:close/>
                  <a:moveTo>
                    <a:pt x="1043044" y="944505"/>
                  </a:moveTo>
                  <a:lnTo>
                    <a:pt x="1039527" y="961859"/>
                  </a:lnTo>
                  <a:lnTo>
                    <a:pt x="1043377" y="964545"/>
                  </a:lnTo>
                  <a:cubicBezTo>
                    <a:pt x="1046487" y="966569"/>
                    <a:pt x="1050002" y="968818"/>
                    <a:pt x="1051804" y="970077"/>
                  </a:cubicBezTo>
                  <a:cubicBezTo>
                    <a:pt x="1078483" y="987705"/>
                    <a:pt x="1105161" y="1004613"/>
                    <a:pt x="1132199" y="1021882"/>
                  </a:cubicBezTo>
                  <a:lnTo>
                    <a:pt x="1277218" y="1115540"/>
                  </a:lnTo>
                  <a:lnTo>
                    <a:pt x="1292027" y="1105472"/>
                  </a:lnTo>
                  <a:lnTo>
                    <a:pt x="1287312" y="1101658"/>
                  </a:lnTo>
                  <a:cubicBezTo>
                    <a:pt x="1283526" y="1099589"/>
                    <a:pt x="1279470" y="1097790"/>
                    <a:pt x="1277127" y="1096351"/>
                  </a:cubicBezTo>
                  <a:cubicBezTo>
                    <a:pt x="1249007" y="1078004"/>
                    <a:pt x="1220526" y="1060016"/>
                    <a:pt x="1192406" y="1041668"/>
                  </a:cubicBezTo>
                  <a:cubicBezTo>
                    <a:pt x="1159238" y="1020443"/>
                    <a:pt x="1126431" y="999217"/>
                    <a:pt x="1093624" y="977991"/>
                  </a:cubicBezTo>
                  <a:cubicBezTo>
                    <a:pt x="1087315" y="973854"/>
                    <a:pt x="1077221" y="965130"/>
                    <a:pt x="1066766" y="957260"/>
                  </a:cubicBezTo>
                  <a:close/>
                  <a:moveTo>
                    <a:pt x="1048848" y="915862"/>
                  </a:moveTo>
                  <a:lnTo>
                    <a:pt x="1044993" y="934884"/>
                  </a:lnTo>
                  <a:lnTo>
                    <a:pt x="1300572" y="1099663"/>
                  </a:lnTo>
                  <a:lnTo>
                    <a:pt x="1316590" y="1088774"/>
                  </a:lnTo>
                  <a:close/>
                  <a:moveTo>
                    <a:pt x="1464909" y="893701"/>
                  </a:moveTo>
                  <a:lnTo>
                    <a:pt x="1464797" y="893997"/>
                  </a:lnTo>
                  <a:lnTo>
                    <a:pt x="1464965" y="893957"/>
                  </a:lnTo>
                  <a:close/>
                  <a:moveTo>
                    <a:pt x="1056794" y="889239"/>
                  </a:moveTo>
                  <a:lnTo>
                    <a:pt x="1056218" y="890728"/>
                  </a:lnTo>
                  <a:lnTo>
                    <a:pt x="1055469" y="896162"/>
                  </a:lnTo>
                  <a:cubicBezTo>
                    <a:pt x="1054029" y="900831"/>
                    <a:pt x="1051509" y="905769"/>
                    <a:pt x="1051869" y="906128"/>
                  </a:cubicBezTo>
                  <a:cubicBezTo>
                    <a:pt x="1055109" y="912233"/>
                    <a:pt x="1068787" y="917261"/>
                    <a:pt x="1074546" y="920853"/>
                  </a:cubicBezTo>
                  <a:cubicBezTo>
                    <a:pt x="1106222" y="941324"/>
                    <a:pt x="1138619" y="962513"/>
                    <a:pt x="1170655" y="982984"/>
                  </a:cubicBezTo>
                  <a:lnTo>
                    <a:pt x="1324091" y="1081875"/>
                  </a:lnTo>
                  <a:lnTo>
                    <a:pt x="1334618" y="1069735"/>
                  </a:lnTo>
                  <a:lnTo>
                    <a:pt x="1324626" y="1062084"/>
                  </a:lnTo>
                  <a:cubicBezTo>
                    <a:pt x="1319767" y="1059391"/>
                    <a:pt x="1314638" y="1056967"/>
                    <a:pt x="1311398" y="1054812"/>
                  </a:cubicBezTo>
                  <a:cubicBezTo>
                    <a:pt x="1279002" y="1033982"/>
                    <a:pt x="1246606" y="1013151"/>
                    <a:pt x="1213850" y="991962"/>
                  </a:cubicBezTo>
                  <a:lnTo>
                    <a:pt x="1107302" y="923007"/>
                  </a:lnTo>
                  <a:cubicBezTo>
                    <a:pt x="1100823" y="918967"/>
                    <a:pt x="1079158" y="900180"/>
                    <a:pt x="1064327" y="891796"/>
                  </a:cubicBezTo>
                  <a:close/>
                  <a:moveTo>
                    <a:pt x="1066258" y="864777"/>
                  </a:moveTo>
                  <a:lnTo>
                    <a:pt x="1059928" y="881140"/>
                  </a:lnTo>
                  <a:lnTo>
                    <a:pt x="1340979" y="1062399"/>
                  </a:lnTo>
                  <a:lnTo>
                    <a:pt x="1351779" y="1049944"/>
                  </a:lnTo>
                  <a:close/>
                  <a:moveTo>
                    <a:pt x="1076079" y="839390"/>
                  </a:moveTo>
                  <a:lnTo>
                    <a:pt x="1073944" y="844909"/>
                  </a:lnTo>
                  <a:lnTo>
                    <a:pt x="1074135" y="846342"/>
                  </a:lnTo>
                  <a:cubicBezTo>
                    <a:pt x="1073237" y="850803"/>
                    <a:pt x="1071979" y="855759"/>
                    <a:pt x="1073057" y="857381"/>
                  </a:cubicBezTo>
                  <a:cubicBezTo>
                    <a:pt x="1077729" y="864590"/>
                    <a:pt x="1095338" y="871799"/>
                    <a:pt x="1102166" y="876125"/>
                  </a:cubicBezTo>
                  <a:cubicBezTo>
                    <a:pt x="1134868" y="897392"/>
                    <a:pt x="1167211" y="918659"/>
                    <a:pt x="1199914" y="939566"/>
                  </a:cubicBezTo>
                  <a:lnTo>
                    <a:pt x="1358133" y="1042617"/>
                  </a:lnTo>
                  <a:lnTo>
                    <a:pt x="1369100" y="1029969"/>
                  </a:lnTo>
                  <a:lnTo>
                    <a:pt x="1360012" y="1023102"/>
                  </a:lnTo>
                  <a:cubicBezTo>
                    <a:pt x="1354352" y="1019948"/>
                    <a:pt x="1348333" y="1017064"/>
                    <a:pt x="1344380" y="1014541"/>
                  </a:cubicBezTo>
                  <a:cubicBezTo>
                    <a:pt x="1309162" y="991832"/>
                    <a:pt x="1273584" y="968763"/>
                    <a:pt x="1238366" y="946054"/>
                  </a:cubicBezTo>
                  <a:cubicBezTo>
                    <a:pt x="1201711" y="921903"/>
                    <a:pt x="1165414" y="898473"/>
                    <a:pt x="1128759" y="874683"/>
                  </a:cubicBezTo>
                  <a:cubicBezTo>
                    <a:pt x="1123099" y="871168"/>
                    <a:pt x="1099852" y="851433"/>
                    <a:pt x="1084641" y="842546"/>
                  </a:cubicBezTo>
                  <a:close/>
                  <a:moveTo>
                    <a:pt x="1090118" y="816032"/>
                  </a:moveTo>
                  <a:lnTo>
                    <a:pt x="1080288" y="832006"/>
                  </a:lnTo>
                  <a:lnTo>
                    <a:pt x="1375061" y="1023095"/>
                  </a:lnTo>
                  <a:lnTo>
                    <a:pt x="1387393" y="1008874"/>
                  </a:lnTo>
                  <a:close/>
                  <a:moveTo>
                    <a:pt x="1104349" y="792904"/>
                  </a:moveTo>
                  <a:lnTo>
                    <a:pt x="1096515" y="805636"/>
                  </a:lnTo>
                  <a:lnTo>
                    <a:pt x="1097437" y="809379"/>
                  </a:lnTo>
                  <a:cubicBezTo>
                    <a:pt x="1104264" y="817664"/>
                    <a:pt x="1120794" y="824149"/>
                    <a:pt x="1129418" y="829913"/>
                  </a:cubicBezTo>
                  <a:lnTo>
                    <a:pt x="1237220" y="900162"/>
                  </a:lnTo>
                  <a:lnTo>
                    <a:pt x="1393796" y="1001490"/>
                  </a:lnTo>
                  <a:lnTo>
                    <a:pt x="1402244" y="991747"/>
                  </a:lnTo>
                  <a:lnTo>
                    <a:pt x="1404240" y="988173"/>
                  </a:lnTo>
                  <a:lnTo>
                    <a:pt x="1391017" y="977976"/>
                  </a:lnTo>
                  <a:cubicBezTo>
                    <a:pt x="1384998" y="974643"/>
                    <a:pt x="1378620" y="971671"/>
                    <a:pt x="1374847" y="969330"/>
                  </a:cubicBezTo>
                  <a:lnTo>
                    <a:pt x="1268123" y="899801"/>
                  </a:lnTo>
                  <a:cubicBezTo>
                    <a:pt x="1230033" y="875304"/>
                    <a:pt x="1192302" y="850807"/>
                    <a:pt x="1154212" y="826310"/>
                  </a:cubicBezTo>
                  <a:cubicBezTo>
                    <a:pt x="1146397" y="820907"/>
                    <a:pt x="1123624" y="803750"/>
                    <a:pt x="1110300" y="795661"/>
                  </a:cubicBezTo>
                  <a:close/>
                  <a:moveTo>
                    <a:pt x="1119066" y="768987"/>
                  </a:moveTo>
                  <a:lnTo>
                    <a:pt x="1109119" y="785153"/>
                  </a:lnTo>
                  <a:lnTo>
                    <a:pt x="1408885" y="979855"/>
                  </a:lnTo>
                  <a:lnTo>
                    <a:pt x="1418567" y="962520"/>
                  </a:lnTo>
                  <a:close/>
                  <a:moveTo>
                    <a:pt x="1136116" y="748744"/>
                  </a:moveTo>
                  <a:lnTo>
                    <a:pt x="1128744" y="753750"/>
                  </a:lnTo>
                  <a:lnTo>
                    <a:pt x="1127790" y="754810"/>
                  </a:lnTo>
                  <a:lnTo>
                    <a:pt x="1123312" y="762086"/>
                  </a:lnTo>
                  <a:lnTo>
                    <a:pt x="1127849" y="766829"/>
                  </a:lnTo>
                  <a:cubicBezTo>
                    <a:pt x="1142461" y="777423"/>
                    <a:pt x="1170131" y="790352"/>
                    <a:pt x="1177150" y="794955"/>
                  </a:cubicBezTo>
                  <a:cubicBezTo>
                    <a:pt x="1214945" y="819504"/>
                    <a:pt x="1253099" y="844054"/>
                    <a:pt x="1291253" y="868603"/>
                  </a:cubicBezTo>
                  <a:cubicBezTo>
                    <a:pt x="1326168" y="890986"/>
                    <a:pt x="1361083" y="913731"/>
                    <a:pt x="1395998" y="936475"/>
                  </a:cubicBezTo>
                  <a:cubicBezTo>
                    <a:pt x="1399597" y="938822"/>
                    <a:pt x="1404547" y="943064"/>
                    <a:pt x="1409676" y="946899"/>
                  </a:cubicBezTo>
                  <a:lnTo>
                    <a:pt x="1423202" y="954220"/>
                  </a:lnTo>
                  <a:lnTo>
                    <a:pt x="1431005" y="940247"/>
                  </a:lnTo>
                  <a:lnTo>
                    <a:pt x="1270736" y="836111"/>
                  </a:lnTo>
                  <a:lnTo>
                    <a:pt x="1165272" y="767518"/>
                  </a:lnTo>
                  <a:cubicBezTo>
                    <a:pt x="1158433" y="763185"/>
                    <a:pt x="1144395" y="749828"/>
                    <a:pt x="1136116" y="748744"/>
                  </a:cubicBezTo>
                  <a:close/>
                  <a:moveTo>
                    <a:pt x="1152240" y="727647"/>
                  </a:moveTo>
                  <a:lnTo>
                    <a:pt x="1140799" y="740358"/>
                  </a:lnTo>
                  <a:lnTo>
                    <a:pt x="1435748" y="931756"/>
                  </a:lnTo>
                  <a:lnTo>
                    <a:pt x="1442472" y="919715"/>
                  </a:lnTo>
                  <a:lnTo>
                    <a:pt x="1443762" y="916300"/>
                  </a:lnTo>
                  <a:close/>
                  <a:moveTo>
                    <a:pt x="1170864" y="709201"/>
                  </a:moveTo>
                  <a:cubicBezTo>
                    <a:pt x="1170864" y="709201"/>
                    <a:pt x="1167800" y="713714"/>
                    <a:pt x="1164421" y="717143"/>
                  </a:cubicBezTo>
                  <a:lnTo>
                    <a:pt x="1161191" y="717703"/>
                  </a:lnTo>
                  <a:lnTo>
                    <a:pt x="1158287" y="720929"/>
                  </a:lnTo>
                  <a:lnTo>
                    <a:pt x="1165480" y="728578"/>
                  </a:lnTo>
                  <a:cubicBezTo>
                    <a:pt x="1180349" y="739527"/>
                    <a:pt x="1207993" y="752253"/>
                    <a:pt x="1215563" y="756856"/>
                  </a:cubicBezTo>
                  <a:cubicBezTo>
                    <a:pt x="1250889" y="779962"/>
                    <a:pt x="1286215" y="802707"/>
                    <a:pt x="1321542" y="825813"/>
                  </a:cubicBezTo>
                  <a:cubicBezTo>
                    <a:pt x="1353984" y="847114"/>
                    <a:pt x="1386787" y="868053"/>
                    <a:pt x="1419230" y="888993"/>
                  </a:cubicBezTo>
                  <a:cubicBezTo>
                    <a:pt x="1422835" y="891340"/>
                    <a:pt x="1427881" y="895672"/>
                    <a:pt x="1433153" y="899644"/>
                  </a:cubicBezTo>
                  <a:lnTo>
                    <a:pt x="1447123" y="907403"/>
                  </a:lnTo>
                  <a:lnTo>
                    <a:pt x="1452977" y="891905"/>
                  </a:lnTo>
                  <a:lnTo>
                    <a:pt x="1295588" y="790071"/>
                  </a:lnTo>
                  <a:cubicBezTo>
                    <a:pt x="1263145" y="769131"/>
                    <a:pt x="1230703" y="747831"/>
                    <a:pt x="1197900" y="726530"/>
                  </a:cubicBezTo>
                  <a:cubicBezTo>
                    <a:pt x="1193214" y="723642"/>
                    <a:pt x="1177353" y="708840"/>
                    <a:pt x="1170864" y="709201"/>
                  </a:cubicBezTo>
                  <a:close/>
                  <a:moveTo>
                    <a:pt x="1193523" y="684724"/>
                  </a:moveTo>
                  <a:lnTo>
                    <a:pt x="1185017" y="691234"/>
                  </a:lnTo>
                  <a:lnTo>
                    <a:pt x="1176131" y="701105"/>
                  </a:lnTo>
                  <a:lnTo>
                    <a:pt x="1456383" y="882888"/>
                  </a:lnTo>
                  <a:lnTo>
                    <a:pt x="1464924" y="860276"/>
                  </a:lnTo>
                  <a:close/>
                  <a:moveTo>
                    <a:pt x="1509309" y="669170"/>
                  </a:moveTo>
                  <a:lnTo>
                    <a:pt x="1509196" y="670961"/>
                  </a:lnTo>
                  <a:lnTo>
                    <a:pt x="1509630" y="670844"/>
                  </a:lnTo>
                  <a:close/>
                  <a:moveTo>
                    <a:pt x="1215368" y="668005"/>
                  </a:moveTo>
                  <a:lnTo>
                    <a:pt x="1200341" y="679506"/>
                  </a:lnTo>
                  <a:lnTo>
                    <a:pt x="1204337" y="683766"/>
                  </a:lnTo>
                  <a:cubicBezTo>
                    <a:pt x="1218127" y="693833"/>
                    <a:pt x="1244086" y="705675"/>
                    <a:pt x="1250576" y="710006"/>
                  </a:cubicBezTo>
                  <a:cubicBezTo>
                    <a:pt x="1286269" y="733105"/>
                    <a:pt x="1321602" y="756204"/>
                    <a:pt x="1356934" y="778942"/>
                  </a:cubicBezTo>
                  <a:cubicBezTo>
                    <a:pt x="1386499" y="798070"/>
                    <a:pt x="1416423" y="817199"/>
                    <a:pt x="1445627" y="836328"/>
                  </a:cubicBezTo>
                  <a:cubicBezTo>
                    <a:pt x="1448331" y="838132"/>
                    <a:pt x="1453289" y="842283"/>
                    <a:pt x="1458381" y="846027"/>
                  </a:cubicBezTo>
                  <a:lnTo>
                    <a:pt x="1468300" y="851339"/>
                  </a:lnTo>
                  <a:lnTo>
                    <a:pt x="1471861" y="841912"/>
                  </a:lnTo>
                  <a:lnTo>
                    <a:pt x="1473178" y="835352"/>
                  </a:lnTo>
                  <a:lnTo>
                    <a:pt x="1326649" y="740684"/>
                  </a:lnTo>
                  <a:cubicBezTo>
                    <a:pt x="1296364" y="720834"/>
                    <a:pt x="1265718" y="700983"/>
                    <a:pt x="1235072" y="681133"/>
                  </a:cubicBezTo>
                  <a:cubicBezTo>
                    <a:pt x="1232729" y="679689"/>
                    <a:pt x="1228402" y="676080"/>
                    <a:pt x="1223986" y="672787"/>
                  </a:cubicBezTo>
                  <a:close/>
                  <a:moveTo>
                    <a:pt x="1239430" y="649590"/>
                  </a:moveTo>
                  <a:lnTo>
                    <a:pt x="1223311" y="661927"/>
                  </a:lnTo>
                  <a:lnTo>
                    <a:pt x="1475214" y="825213"/>
                  </a:lnTo>
                  <a:lnTo>
                    <a:pt x="1479192" y="805394"/>
                  </a:lnTo>
                  <a:close/>
                  <a:moveTo>
                    <a:pt x="1261034" y="633056"/>
                  </a:moveTo>
                  <a:lnTo>
                    <a:pt x="1245487" y="644955"/>
                  </a:lnTo>
                  <a:lnTo>
                    <a:pt x="1246812" y="646372"/>
                  </a:lnTo>
                  <a:cubicBezTo>
                    <a:pt x="1260882" y="656754"/>
                    <a:pt x="1287438" y="669221"/>
                    <a:pt x="1294178" y="673557"/>
                  </a:cubicBezTo>
                  <a:lnTo>
                    <a:pt x="1390158" y="736067"/>
                  </a:lnTo>
                  <a:cubicBezTo>
                    <a:pt x="1417478" y="753773"/>
                    <a:pt x="1444798" y="771478"/>
                    <a:pt x="1472118" y="789183"/>
                  </a:cubicBezTo>
                  <a:lnTo>
                    <a:pt x="1481156" y="795612"/>
                  </a:lnTo>
                  <a:lnTo>
                    <a:pt x="1484692" y="777998"/>
                  </a:lnTo>
                  <a:lnTo>
                    <a:pt x="1351335" y="691262"/>
                  </a:lnTo>
                  <a:cubicBezTo>
                    <a:pt x="1324374" y="673918"/>
                    <a:pt x="1297054" y="651154"/>
                    <a:pt x="1267937" y="637423"/>
                  </a:cubicBezTo>
                  <a:close/>
                  <a:moveTo>
                    <a:pt x="1279558" y="618879"/>
                  </a:moveTo>
                  <a:lnTo>
                    <a:pt x="1269573" y="626520"/>
                  </a:lnTo>
                  <a:lnTo>
                    <a:pt x="1486748" y="767753"/>
                  </a:lnTo>
                  <a:lnTo>
                    <a:pt x="1489450" y="754291"/>
                  </a:lnTo>
                  <a:close/>
                  <a:moveTo>
                    <a:pt x="1510417" y="609145"/>
                  </a:moveTo>
                  <a:lnTo>
                    <a:pt x="1510586" y="611990"/>
                  </a:lnTo>
                  <a:lnTo>
                    <a:pt x="1510987" y="611907"/>
                  </a:lnTo>
                  <a:close/>
                  <a:moveTo>
                    <a:pt x="1303996" y="604905"/>
                  </a:moveTo>
                  <a:lnTo>
                    <a:pt x="1287240" y="613665"/>
                  </a:lnTo>
                  <a:lnTo>
                    <a:pt x="1291723" y="618259"/>
                  </a:lnTo>
                  <a:cubicBezTo>
                    <a:pt x="1304007" y="627324"/>
                    <a:pt x="1324430" y="636137"/>
                    <a:pt x="1332518" y="641519"/>
                  </a:cubicBezTo>
                  <a:cubicBezTo>
                    <a:pt x="1360558" y="659459"/>
                    <a:pt x="1388238" y="677399"/>
                    <a:pt x="1415918" y="695339"/>
                  </a:cubicBezTo>
                  <a:cubicBezTo>
                    <a:pt x="1437846" y="709332"/>
                    <a:pt x="1465167" y="722607"/>
                    <a:pt x="1484938" y="739829"/>
                  </a:cubicBezTo>
                  <a:lnTo>
                    <a:pt x="1491372" y="744720"/>
                  </a:lnTo>
                  <a:lnTo>
                    <a:pt x="1494815" y="727567"/>
                  </a:lnTo>
                  <a:lnTo>
                    <a:pt x="1373499" y="649054"/>
                  </a:lnTo>
                  <a:cubicBezTo>
                    <a:pt x="1353728" y="636137"/>
                    <a:pt x="1332159" y="616762"/>
                    <a:pt x="1310231" y="607793"/>
                  </a:cubicBezTo>
                  <a:close/>
                  <a:moveTo>
                    <a:pt x="1330510" y="591043"/>
                  </a:moveTo>
                  <a:lnTo>
                    <a:pt x="1314942" y="599182"/>
                  </a:lnTo>
                  <a:lnTo>
                    <a:pt x="1496801" y="717673"/>
                  </a:lnTo>
                  <a:lnTo>
                    <a:pt x="1496916" y="717100"/>
                  </a:lnTo>
                  <a:lnTo>
                    <a:pt x="1497476" y="698767"/>
                  </a:lnTo>
                  <a:close/>
                  <a:moveTo>
                    <a:pt x="1328782" y="577887"/>
                  </a:moveTo>
                  <a:lnTo>
                    <a:pt x="1328973" y="578201"/>
                  </a:lnTo>
                  <a:lnTo>
                    <a:pt x="1329110" y="578133"/>
                  </a:lnTo>
                  <a:close/>
                  <a:moveTo>
                    <a:pt x="1357231" y="577073"/>
                  </a:moveTo>
                  <a:lnTo>
                    <a:pt x="1340038" y="586061"/>
                  </a:lnTo>
                  <a:lnTo>
                    <a:pt x="1386596" y="619487"/>
                  </a:lnTo>
                  <a:cubicBezTo>
                    <a:pt x="1407011" y="631367"/>
                    <a:pt x="1428149" y="642388"/>
                    <a:pt x="1445854" y="653770"/>
                  </a:cubicBezTo>
                  <a:cubicBezTo>
                    <a:pt x="1454346" y="659371"/>
                    <a:pt x="1463741" y="664701"/>
                    <a:pt x="1472955" y="670302"/>
                  </a:cubicBezTo>
                  <a:lnTo>
                    <a:pt x="1497815" y="687652"/>
                  </a:lnTo>
                  <a:lnTo>
                    <a:pt x="1498373" y="669340"/>
                  </a:lnTo>
                  <a:lnTo>
                    <a:pt x="1399242" y="604627"/>
                  </a:lnTo>
                  <a:cubicBezTo>
                    <a:pt x="1393461" y="600833"/>
                    <a:pt x="1385331" y="593877"/>
                    <a:pt x="1376975" y="587644"/>
                  </a:cubicBezTo>
                  <a:close/>
                  <a:moveTo>
                    <a:pt x="1382330" y="563951"/>
                  </a:moveTo>
                  <a:lnTo>
                    <a:pt x="1366878" y="572029"/>
                  </a:lnTo>
                  <a:lnTo>
                    <a:pt x="1498721" y="657963"/>
                  </a:lnTo>
                  <a:lnTo>
                    <a:pt x="1499273" y="639862"/>
                  </a:lnTo>
                  <a:close/>
                  <a:moveTo>
                    <a:pt x="1380376" y="551527"/>
                  </a:moveTo>
                  <a:lnTo>
                    <a:pt x="1380336" y="552499"/>
                  </a:lnTo>
                  <a:lnTo>
                    <a:pt x="1381207" y="552062"/>
                  </a:lnTo>
                  <a:close/>
                  <a:moveTo>
                    <a:pt x="1410580" y="551035"/>
                  </a:moveTo>
                  <a:lnTo>
                    <a:pt x="1396035" y="556785"/>
                  </a:lnTo>
                  <a:lnTo>
                    <a:pt x="1391894" y="558951"/>
                  </a:lnTo>
                  <a:lnTo>
                    <a:pt x="1499623" y="628389"/>
                  </a:lnTo>
                  <a:lnTo>
                    <a:pt x="1500166" y="610603"/>
                  </a:lnTo>
                  <a:lnTo>
                    <a:pt x="1435879" y="568407"/>
                  </a:lnTo>
                  <a:cubicBezTo>
                    <a:pt x="1431940" y="565713"/>
                    <a:pt x="1426300" y="560865"/>
                    <a:pt x="1420437" y="556465"/>
                  </a:cubicBezTo>
                  <a:close/>
                  <a:moveTo>
                    <a:pt x="1433990" y="541780"/>
                  </a:moveTo>
                  <a:lnTo>
                    <a:pt x="1420331" y="547180"/>
                  </a:lnTo>
                  <a:lnTo>
                    <a:pt x="1429791" y="552964"/>
                  </a:lnTo>
                  <a:lnTo>
                    <a:pt x="1500508" y="599399"/>
                  </a:lnTo>
                  <a:lnTo>
                    <a:pt x="1500908" y="586281"/>
                  </a:lnTo>
                  <a:lnTo>
                    <a:pt x="1500700" y="583470"/>
                  </a:lnTo>
                  <a:lnTo>
                    <a:pt x="1498752" y="583505"/>
                  </a:lnTo>
                  <a:close/>
                  <a:moveTo>
                    <a:pt x="1465492" y="529325"/>
                  </a:moveTo>
                  <a:lnTo>
                    <a:pt x="1465462" y="529337"/>
                  </a:lnTo>
                  <a:lnTo>
                    <a:pt x="1464381" y="530451"/>
                  </a:lnTo>
                  <a:lnTo>
                    <a:pt x="1464773" y="530751"/>
                  </a:lnTo>
                  <a:lnTo>
                    <a:pt x="1464743" y="530810"/>
                  </a:lnTo>
                  <a:cubicBezTo>
                    <a:pt x="1462572" y="532961"/>
                    <a:pt x="1456783" y="534036"/>
                    <a:pt x="1453889" y="535111"/>
                  </a:cubicBezTo>
                  <a:lnTo>
                    <a:pt x="1445974" y="538074"/>
                  </a:lnTo>
                  <a:lnTo>
                    <a:pt x="1444976" y="537437"/>
                  </a:lnTo>
                  <a:lnTo>
                    <a:pt x="1437646" y="540334"/>
                  </a:lnTo>
                  <a:lnTo>
                    <a:pt x="1437608" y="541205"/>
                  </a:lnTo>
                  <a:lnTo>
                    <a:pt x="1445974" y="538074"/>
                  </a:lnTo>
                  <a:lnTo>
                    <a:pt x="1495966" y="570013"/>
                  </a:lnTo>
                  <a:lnTo>
                    <a:pt x="1496581" y="578844"/>
                  </a:lnTo>
                  <a:lnTo>
                    <a:pt x="1500231" y="577123"/>
                  </a:lnTo>
                  <a:lnTo>
                    <a:pt x="1499890" y="572520"/>
                  </a:lnTo>
                  <a:lnTo>
                    <a:pt x="1495966" y="570013"/>
                  </a:lnTo>
                  <a:lnTo>
                    <a:pt x="1494645" y="551023"/>
                  </a:lnTo>
                  <a:lnTo>
                    <a:pt x="1496219" y="551959"/>
                  </a:lnTo>
                  <a:lnTo>
                    <a:pt x="1498337" y="551512"/>
                  </a:lnTo>
                  <a:lnTo>
                    <a:pt x="1497799" y="544231"/>
                  </a:lnTo>
                  <a:lnTo>
                    <a:pt x="1494410" y="547658"/>
                  </a:lnTo>
                  <a:lnTo>
                    <a:pt x="1494645" y="551023"/>
                  </a:lnTo>
                  <a:lnTo>
                    <a:pt x="1479486" y="542012"/>
                  </a:lnTo>
                  <a:lnTo>
                    <a:pt x="1464773" y="530751"/>
                  </a:lnTo>
                  <a:close/>
                  <a:moveTo>
                    <a:pt x="1495810" y="517339"/>
                  </a:moveTo>
                  <a:lnTo>
                    <a:pt x="1474525" y="525754"/>
                  </a:lnTo>
                  <a:lnTo>
                    <a:pt x="1485004" y="532602"/>
                  </a:lnTo>
                  <a:lnTo>
                    <a:pt x="1497559" y="540985"/>
                  </a:lnTo>
                  <a:close/>
                  <a:moveTo>
                    <a:pt x="1470461" y="469792"/>
                  </a:moveTo>
                  <a:cubicBezTo>
                    <a:pt x="1458595" y="470152"/>
                    <a:pt x="1442414" y="479868"/>
                    <a:pt x="1431267" y="484187"/>
                  </a:cubicBezTo>
                  <a:cubicBezTo>
                    <a:pt x="1404659" y="494263"/>
                    <a:pt x="1378051" y="505059"/>
                    <a:pt x="1352162" y="517295"/>
                  </a:cubicBezTo>
                  <a:cubicBezTo>
                    <a:pt x="1220919" y="577753"/>
                    <a:pt x="1102980" y="671320"/>
                    <a:pt x="1033942" y="800153"/>
                  </a:cubicBezTo>
                  <a:cubicBezTo>
                    <a:pt x="977310" y="906225"/>
                    <a:pt x="968410" y="1022824"/>
                    <a:pt x="973265" y="1139624"/>
                  </a:cubicBezTo>
                  <a:lnTo>
                    <a:pt x="981035" y="1250274"/>
                  </a:lnTo>
                  <a:lnTo>
                    <a:pt x="974253" y="1252871"/>
                  </a:lnTo>
                  <a:lnTo>
                    <a:pt x="972304" y="1258349"/>
                  </a:lnTo>
                  <a:lnTo>
                    <a:pt x="981364" y="1254959"/>
                  </a:lnTo>
                  <a:lnTo>
                    <a:pt x="981035" y="1250274"/>
                  </a:lnTo>
                  <a:lnTo>
                    <a:pt x="996811" y="1244234"/>
                  </a:lnTo>
                  <a:cubicBezTo>
                    <a:pt x="1015334" y="1235732"/>
                    <a:pt x="1022076" y="1225611"/>
                    <a:pt x="1019919" y="1195652"/>
                  </a:cubicBezTo>
                  <a:cubicBezTo>
                    <a:pt x="1016683" y="1153547"/>
                    <a:pt x="1014166" y="1111442"/>
                    <a:pt x="1014885" y="1068977"/>
                  </a:cubicBezTo>
                  <a:cubicBezTo>
                    <a:pt x="1015964" y="998442"/>
                    <a:pt x="1025672" y="927188"/>
                    <a:pt x="1052999" y="861331"/>
                  </a:cubicBezTo>
                  <a:cubicBezTo>
                    <a:pt x="1064865" y="832722"/>
                    <a:pt x="1079585" y="805461"/>
                    <a:pt x="1096648" y="779708"/>
                  </a:cubicBezTo>
                  <a:lnTo>
                    <a:pt x="1112866" y="759309"/>
                  </a:lnTo>
                  <a:lnTo>
                    <a:pt x="1112720" y="757770"/>
                  </a:lnTo>
                  <a:lnTo>
                    <a:pt x="1123871" y="745467"/>
                  </a:lnTo>
                  <a:lnTo>
                    <a:pt x="1154353" y="707127"/>
                  </a:lnTo>
                  <a:lnTo>
                    <a:pt x="1189314" y="675270"/>
                  </a:lnTo>
                  <a:lnTo>
                    <a:pt x="1189284" y="674636"/>
                  </a:lnTo>
                  <a:cubicBezTo>
                    <a:pt x="1195413" y="668501"/>
                    <a:pt x="1201903" y="662726"/>
                    <a:pt x="1208393" y="656590"/>
                  </a:cubicBezTo>
                  <a:lnTo>
                    <a:pt x="1209912" y="656501"/>
                  </a:lnTo>
                  <a:lnTo>
                    <a:pt x="1223048" y="644532"/>
                  </a:lnTo>
                  <a:lnTo>
                    <a:pt x="1231027" y="639151"/>
                  </a:lnTo>
                  <a:lnTo>
                    <a:pt x="1230911" y="636700"/>
                  </a:lnTo>
                  <a:lnTo>
                    <a:pt x="1253558" y="620802"/>
                  </a:lnTo>
                  <a:lnTo>
                    <a:pt x="1259234" y="620131"/>
                  </a:lnTo>
                  <a:lnTo>
                    <a:pt x="1276375" y="608573"/>
                  </a:lnTo>
                  <a:lnTo>
                    <a:pt x="1276440" y="607793"/>
                  </a:lnTo>
                  <a:cubicBezTo>
                    <a:pt x="1283989" y="602769"/>
                    <a:pt x="1291897" y="597746"/>
                    <a:pt x="1299806" y="592364"/>
                  </a:cubicBezTo>
                  <a:lnTo>
                    <a:pt x="1300671" y="592364"/>
                  </a:lnTo>
                  <a:lnTo>
                    <a:pt x="1323214" y="581083"/>
                  </a:lnTo>
                  <a:lnTo>
                    <a:pt x="1323362" y="577526"/>
                  </a:lnTo>
                  <a:cubicBezTo>
                    <a:pt x="1332396" y="573190"/>
                    <a:pt x="1341068" y="568492"/>
                    <a:pt x="1350101" y="564156"/>
                  </a:cubicBezTo>
                  <a:cubicBezTo>
                    <a:pt x="1351546" y="563072"/>
                    <a:pt x="1353714" y="563433"/>
                    <a:pt x="1354798" y="564156"/>
                  </a:cubicBezTo>
                  <a:lnTo>
                    <a:pt x="1355772" y="564791"/>
                  </a:lnTo>
                  <a:lnTo>
                    <a:pt x="1375559" y="554889"/>
                  </a:lnTo>
                  <a:lnTo>
                    <a:pt x="1375721" y="551168"/>
                  </a:lnTo>
                  <a:cubicBezTo>
                    <a:pt x="1390223" y="544344"/>
                    <a:pt x="1397295" y="540573"/>
                    <a:pt x="1403965" y="540618"/>
                  </a:cubicBezTo>
                  <a:lnTo>
                    <a:pt x="1408130" y="541809"/>
                  </a:lnTo>
                  <a:lnTo>
                    <a:pt x="1432391" y="533309"/>
                  </a:lnTo>
                  <a:lnTo>
                    <a:pt x="1433237" y="532938"/>
                  </a:lnTo>
                  <a:lnTo>
                    <a:pt x="1433266" y="532602"/>
                  </a:lnTo>
                  <a:cubicBezTo>
                    <a:pt x="1437789" y="530810"/>
                    <a:pt x="1444030" y="527315"/>
                    <a:pt x="1450361" y="524626"/>
                  </a:cubicBezTo>
                  <a:lnTo>
                    <a:pt x="1453374" y="524090"/>
                  </a:lnTo>
                  <a:lnTo>
                    <a:pt x="1476214" y="514056"/>
                  </a:lnTo>
                  <a:cubicBezTo>
                    <a:pt x="1494192" y="502180"/>
                    <a:pt x="1503182" y="468352"/>
                    <a:pt x="1470461" y="469792"/>
                  </a:cubicBezTo>
                  <a:close/>
                  <a:moveTo>
                    <a:pt x="1546765" y="411888"/>
                  </a:moveTo>
                  <a:lnTo>
                    <a:pt x="1548573" y="433403"/>
                  </a:lnTo>
                  <a:lnTo>
                    <a:pt x="1569260" y="425778"/>
                  </a:lnTo>
                  <a:lnTo>
                    <a:pt x="1556532" y="417922"/>
                  </a:lnTo>
                  <a:close/>
                  <a:moveTo>
                    <a:pt x="1546384" y="372640"/>
                  </a:moveTo>
                  <a:lnTo>
                    <a:pt x="1544186" y="373829"/>
                  </a:lnTo>
                  <a:lnTo>
                    <a:pt x="1544369" y="379919"/>
                  </a:lnTo>
                  <a:lnTo>
                    <a:pt x="1546906" y="381546"/>
                  </a:lnTo>
                  <a:lnTo>
                    <a:pt x="1547471" y="391180"/>
                  </a:lnTo>
                  <a:lnTo>
                    <a:pt x="1547816" y="401346"/>
                  </a:lnTo>
                  <a:lnTo>
                    <a:pt x="1547471" y="401164"/>
                  </a:lnTo>
                  <a:cubicBezTo>
                    <a:pt x="1545297" y="400094"/>
                    <a:pt x="1547471" y="405086"/>
                    <a:pt x="1547834" y="401877"/>
                  </a:cubicBezTo>
                  <a:lnTo>
                    <a:pt x="1547816" y="401346"/>
                  </a:lnTo>
                  <a:lnTo>
                    <a:pt x="1564370" y="410078"/>
                  </a:lnTo>
                  <a:lnTo>
                    <a:pt x="1578381" y="419707"/>
                  </a:lnTo>
                  <a:lnTo>
                    <a:pt x="1575379" y="420774"/>
                  </a:lnTo>
                  <a:lnTo>
                    <a:pt x="1574233" y="423946"/>
                  </a:lnTo>
                  <a:lnTo>
                    <a:pt x="1580555" y="421616"/>
                  </a:lnTo>
                  <a:lnTo>
                    <a:pt x="1580453" y="421131"/>
                  </a:lnTo>
                  <a:lnTo>
                    <a:pt x="1578381" y="419707"/>
                  </a:lnTo>
                  <a:lnTo>
                    <a:pt x="1596412" y="413296"/>
                  </a:lnTo>
                  <a:lnTo>
                    <a:pt x="1598864" y="414868"/>
                  </a:lnTo>
                  <a:lnTo>
                    <a:pt x="1605256" y="412512"/>
                  </a:lnTo>
                  <a:lnTo>
                    <a:pt x="1605462" y="410078"/>
                  </a:lnTo>
                  <a:lnTo>
                    <a:pt x="1596412" y="413296"/>
                  </a:lnTo>
                  <a:lnTo>
                    <a:pt x="1546906" y="381546"/>
                  </a:lnTo>
                  <a:close/>
                  <a:moveTo>
                    <a:pt x="1750979" y="357168"/>
                  </a:moveTo>
                  <a:lnTo>
                    <a:pt x="1749506" y="357907"/>
                  </a:lnTo>
                  <a:lnTo>
                    <a:pt x="1751059" y="357536"/>
                  </a:lnTo>
                  <a:close/>
                  <a:moveTo>
                    <a:pt x="1543350" y="346016"/>
                  </a:moveTo>
                  <a:lnTo>
                    <a:pt x="1544022" y="368349"/>
                  </a:lnTo>
                  <a:lnTo>
                    <a:pt x="1544209" y="368361"/>
                  </a:lnTo>
                  <a:cubicBezTo>
                    <a:pt x="1565956" y="382267"/>
                    <a:pt x="1588065" y="396529"/>
                    <a:pt x="1610174" y="410434"/>
                  </a:cubicBezTo>
                  <a:lnTo>
                    <a:pt x="1610162" y="410704"/>
                  </a:lnTo>
                  <a:lnTo>
                    <a:pt x="1631921" y="402685"/>
                  </a:lnTo>
                  <a:lnTo>
                    <a:pt x="1556930" y="355187"/>
                  </a:lnTo>
                  <a:close/>
                  <a:moveTo>
                    <a:pt x="1536147" y="310894"/>
                  </a:moveTo>
                  <a:lnTo>
                    <a:pt x="1535589" y="311157"/>
                  </a:lnTo>
                  <a:lnTo>
                    <a:pt x="1536176" y="311532"/>
                  </a:lnTo>
                  <a:close/>
                  <a:moveTo>
                    <a:pt x="1543185" y="307577"/>
                  </a:moveTo>
                  <a:lnTo>
                    <a:pt x="1542208" y="308038"/>
                  </a:lnTo>
                  <a:lnTo>
                    <a:pt x="1542434" y="315535"/>
                  </a:lnTo>
                  <a:lnTo>
                    <a:pt x="1543037" y="315920"/>
                  </a:lnTo>
                  <a:lnTo>
                    <a:pt x="1542823" y="327981"/>
                  </a:lnTo>
                  <a:lnTo>
                    <a:pt x="1542888" y="330630"/>
                  </a:lnTo>
                  <a:lnTo>
                    <a:pt x="1543014" y="334844"/>
                  </a:lnTo>
                  <a:lnTo>
                    <a:pt x="1557110" y="345522"/>
                  </a:lnTo>
                  <a:cubicBezTo>
                    <a:pt x="1563079" y="348744"/>
                    <a:pt x="1569408" y="351607"/>
                    <a:pt x="1573930" y="354471"/>
                  </a:cubicBezTo>
                  <a:lnTo>
                    <a:pt x="1641599" y="397151"/>
                  </a:lnTo>
                  <a:lnTo>
                    <a:pt x="1638676" y="398501"/>
                  </a:lnTo>
                  <a:lnTo>
                    <a:pt x="1638024" y="400435"/>
                  </a:lnTo>
                  <a:lnTo>
                    <a:pt x="1643268" y="398503"/>
                  </a:lnTo>
                  <a:lnTo>
                    <a:pt x="1643539" y="398374"/>
                  </a:lnTo>
                  <a:lnTo>
                    <a:pt x="1641599" y="397151"/>
                  </a:lnTo>
                  <a:lnTo>
                    <a:pt x="1658119" y="389521"/>
                  </a:lnTo>
                  <a:lnTo>
                    <a:pt x="1659882" y="390649"/>
                  </a:lnTo>
                  <a:lnTo>
                    <a:pt x="1665720" y="387890"/>
                  </a:lnTo>
                  <a:lnTo>
                    <a:pt x="1665804" y="385972"/>
                  </a:lnTo>
                  <a:lnTo>
                    <a:pt x="1658119" y="389521"/>
                  </a:lnTo>
                  <a:lnTo>
                    <a:pt x="1543037" y="315920"/>
                  </a:lnTo>
                  <a:close/>
                  <a:moveTo>
                    <a:pt x="1541601" y="287829"/>
                  </a:moveTo>
                  <a:lnTo>
                    <a:pt x="1542086" y="303964"/>
                  </a:lnTo>
                  <a:lnTo>
                    <a:pt x="1670403" y="385676"/>
                  </a:lnTo>
                  <a:lnTo>
                    <a:pt x="1684451" y="379036"/>
                  </a:lnTo>
                  <a:lnTo>
                    <a:pt x="1578425" y="310845"/>
                  </a:lnTo>
                  <a:cubicBezTo>
                    <a:pt x="1573225" y="307423"/>
                    <a:pt x="1564172" y="303190"/>
                    <a:pt x="1555566" y="298462"/>
                  </a:cubicBezTo>
                  <a:close/>
                  <a:moveTo>
                    <a:pt x="1543922" y="255035"/>
                  </a:moveTo>
                  <a:lnTo>
                    <a:pt x="1543728" y="257229"/>
                  </a:lnTo>
                  <a:lnTo>
                    <a:pt x="1543769" y="257253"/>
                  </a:lnTo>
                  <a:lnTo>
                    <a:pt x="1543638" y="258255"/>
                  </a:lnTo>
                  <a:lnTo>
                    <a:pt x="1543017" y="265278"/>
                  </a:lnTo>
                  <a:lnTo>
                    <a:pt x="1543465" y="273424"/>
                  </a:lnTo>
                  <a:cubicBezTo>
                    <a:pt x="1542838" y="274369"/>
                    <a:pt x="1542210" y="274279"/>
                    <a:pt x="1544003" y="276981"/>
                  </a:cubicBezTo>
                  <a:cubicBezTo>
                    <a:pt x="1552967" y="289590"/>
                    <a:pt x="1580576" y="300758"/>
                    <a:pt x="1593484" y="309404"/>
                  </a:cubicBezTo>
                  <a:lnTo>
                    <a:pt x="1694336" y="373661"/>
                  </a:lnTo>
                  <a:lnTo>
                    <a:pt x="1691730" y="374970"/>
                  </a:lnTo>
                  <a:lnTo>
                    <a:pt x="1691471" y="375718"/>
                  </a:lnTo>
                  <a:lnTo>
                    <a:pt x="1694969" y="374064"/>
                  </a:lnTo>
                  <a:lnTo>
                    <a:pt x="1694336" y="373661"/>
                  </a:lnTo>
                  <a:lnTo>
                    <a:pt x="1706162" y="367720"/>
                  </a:lnTo>
                  <a:lnTo>
                    <a:pt x="1710834" y="366136"/>
                  </a:lnTo>
                  <a:lnTo>
                    <a:pt x="1711200" y="366393"/>
                  </a:lnTo>
                  <a:lnTo>
                    <a:pt x="1713933" y="365101"/>
                  </a:lnTo>
                  <a:lnTo>
                    <a:pt x="1713916" y="365092"/>
                  </a:lnTo>
                  <a:lnTo>
                    <a:pt x="1710834" y="366136"/>
                  </a:lnTo>
                  <a:lnTo>
                    <a:pt x="1707507" y="363803"/>
                  </a:lnTo>
                  <a:cubicBezTo>
                    <a:pt x="1688144" y="356237"/>
                    <a:pt x="1669140" y="339305"/>
                    <a:pt x="1651930" y="327777"/>
                  </a:cubicBezTo>
                  <a:cubicBezTo>
                    <a:pt x="1634181" y="316429"/>
                    <a:pt x="1615715" y="302019"/>
                    <a:pt x="1596846" y="288509"/>
                  </a:cubicBezTo>
                  <a:lnTo>
                    <a:pt x="1543769" y="257253"/>
                  </a:lnTo>
                  <a:lnTo>
                    <a:pt x="1544048" y="255141"/>
                  </a:lnTo>
                  <a:close/>
                  <a:moveTo>
                    <a:pt x="1896520" y="233310"/>
                  </a:moveTo>
                  <a:lnTo>
                    <a:pt x="1890716" y="239575"/>
                  </a:lnTo>
                  <a:lnTo>
                    <a:pt x="1889832" y="242553"/>
                  </a:lnTo>
                  <a:cubicBezTo>
                    <a:pt x="1878321" y="249050"/>
                    <a:pt x="1865372" y="271792"/>
                    <a:pt x="1856379" y="281178"/>
                  </a:cubicBezTo>
                  <a:lnTo>
                    <a:pt x="1817846" y="312187"/>
                  </a:lnTo>
                  <a:lnTo>
                    <a:pt x="1817807" y="313097"/>
                  </a:lnTo>
                  <a:lnTo>
                    <a:pt x="1810897" y="317779"/>
                  </a:lnTo>
                  <a:lnTo>
                    <a:pt x="1780123" y="342545"/>
                  </a:lnTo>
                  <a:lnTo>
                    <a:pt x="1762480" y="351397"/>
                  </a:lnTo>
                  <a:lnTo>
                    <a:pt x="1749309" y="359433"/>
                  </a:lnTo>
                  <a:lnTo>
                    <a:pt x="1747544" y="358892"/>
                  </a:lnTo>
                  <a:lnTo>
                    <a:pt x="1662141" y="401746"/>
                  </a:lnTo>
                  <a:cubicBezTo>
                    <a:pt x="1659173" y="402919"/>
                    <a:pt x="1650743" y="405469"/>
                    <a:pt x="1639789" y="408903"/>
                  </a:cubicBezTo>
                  <a:lnTo>
                    <a:pt x="1609816" y="418873"/>
                  </a:lnTo>
                  <a:lnTo>
                    <a:pt x="1609811" y="418991"/>
                  </a:lnTo>
                  <a:lnTo>
                    <a:pt x="1599799" y="422433"/>
                  </a:lnTo>
                  <a:lnTo>
                    <a:pt x="1567298" y="436214"/>
                  </a:lnTo>
                  <a:cubicBezTo>
                    <a:pt x="1558007" y="441228"/>
                    <a:pt x="1552072" y="446147"/>
                    <a:pt x="1552432" y="450478"/>
                  </a:cubicBezTo>
                  <a:lnTo>
                    <a:pt x="1549833" y="448387"/>
                  </a:lnTo>
                  <a:lnTo>
                    <a:pt x="1550268" y="453563"/>
                  </a:lnTo>
                  <a:lnTo>
                    <a:pt x="1552432" y="450478"/>
                  </a:lnTo>
                  <a:cubicBezTo>
                    <a:pt x="1553511" y="459864"/>
                    <a:pt x="1554230" y="469249"/>
                    <a:pt x="1555309" y="478635"/>
                  </a:cubicBezTo>
                  <a:lnTo>
                    <a:pt x="1553085" y="487084"/>
                  </a:lnTo>
                  <a:lnTo>
                    <a:pt x="1553274" y="489339"/>
                  </a:lnTo>
                  <a:lnTo>
                    <a:pt x="1567539" y="482967"/>
                  </a:lnTo>
                  <a:cubicBezTo>
                    <a:pt x="1591639" y="482606"/>
                    <a:pt x="1622933" y="463835"/>
                    <a:pt x="1645954" y="455171"/>
                  </a:cubicBezTo>
                  <a:cubicBezTo>
                    <a:pt x="1686600" y="439649"/>
                    <a:pt x="1727247" y="422683"/>
                    <a:pt x="1765735" y="401746"/>
                  </a:cubicBezTo>
                  <a:cubicBezTo>
                    <a:pt x="1803144" y="381170"/>
                    <a:pt x="1838394" y="357345"/>
                    <a:pt x="1870048" y="328827"/>
                  </a:cubicBezTo>
                  <a:cubicBezTo>
                    <a:pt x="1886594" y="314027"/>
                    <a:pt x="1920406" y="288758"/>
                    <a:pt x="1925442" y="267821"/>
                  </a:cubicBezTo>
                  <a:cubicBezTo>
                    <a:pt x="1936593" y="263129"/>
                    <a:pt x="1938391" y="258797"/>
                    <a:pt x="1930118" y="255548"/>
                  </a:cubicBezTo>
                  <a:cubicBezTo>
                    <a:pt x="1924723" y="252299"/>
                    <a:pt x="1919687" y="248689"/>
                    <a:pt x="1915011" y="245080"/>
                  </a:cubicBezTo>
                  <a:cubicBezTo>
                    <a:pt x="1909975" y="241831"/>
                    <a:pt x="1904939" y="238221"/>
                    <a:pt x="1899903" y="234611"/>
                  </a:cubicBezTo>
                  <a:close/>
                  <a:moveTo>
                    <a:pt x="1546062" y="230833"/>
                  </a:moveTo>
                  <a:lnTo>
                    <a:pt x="1544667" y="246615"/>
                  </a:lnTo>
                  <a:lnTo>
                    <a:pt x="1721784" y="361390"/>
                  </a:lnTo>
                  <a:lnTo>
                    <a:pt x="1737054" y="354172"/>
                  </a:lnTo>
                  <a:close/>
                  <a:moveTo>
                    <a:pt x="1548823" y="199596"/>
                  </a:moveTo>
                  <a:lnTo>
                    <a:pt x="1547041" y="219751"/>
                  </a:lnTo>
                  <a:lnTo>
                    <a:pt x="1552939" y="223915"/>
                  </a:lnTo>
                  <a:cubicBezTo>
                    <a:pt x="1573043" y="241984"/>
                    <a:pt x="1601403" y="254994"/>
                    <a:pt x="1624020" y="269810"/>
                  </a:cubicBezTo>
                  <a:lnTo>
                    <a:pt x="1747068" y="349439"/>
                  </a:lnTo>
                  <a:lnTo>
                    <a:pt x="1747349" y="349306"/>
                  </a:lnTo>
                  <a:lnTo>
                    <a:pt x="1761116" y="339321"/>
                  </a:lnTo>
                  <a:lnTo>
                    <a:pt x="1758957" y="337615"/>
                  </a:lnTo>
                  <a:cubicBezTo>
                    <a:pt x="1755322" y="335582"/>
                    <a:pt x="1751463" y="333775"/>
                    <a:pt x="1749668" y="332691"/>
                  </a:cubicBezTo>
                  <a:cubicBezTo>
                    <a:pt x="1724897" y="316790"/>
                    <a:pt x="1699768" y="300528"/>
                    <a:pt x="1674997" y="284266"/>
                  </a:cubicBezTo>
                  <a:cubicBezTo>
                    <a:pt x="1646277" y="265474"/>
                    <a:pt x="1617558" y="246682"/>
                    <a:pt x="1588838" y="227890"/>
                  </a:cubicBezTo>
                  <a:cubicBezTo>
                    <a:pt x="1582646" y="224095"/>
                    <a:pt x="1564135" y="207901"/>
                    <a:pt x="1551329" y="200498"/>
                  </a:cubicBezTo>
                  <a:close/>
                  <a:moveTo>
                    <a:pt x="1552269" y="174761"/>
                  </a:moveTo>
                  <a:lnTo>
                    <a:pt x="1550295" y="182950"/>
                  </a:lnTo>
                  <a:lnTo>
                    <a:pt x="1549615" y="190637"/>
                  </a:lnTo>
                  <a:lnTo>
                    <a:pt x="1768753" y="333782"/>
                  </a:lnTo>
                  <a:lnTo>
                    <a:pt x="1782214" y="324019"/>
                  </a:lnTo>
                  <a:close/>
                  <a:moveTo>
                    <a:pt x="1558795" y="147698"/>
                  </a:moveTo>
                  <a:lnTo>
                    <a:pt x="1554633" y="164959"/>
                  </a:lnTo>
                  <a:lnTo>
                    <a:pt x="1558594" y="167665"/>
                  </a:lnTo>
                  <a:cubicBezTo>
                    <a:pt x="1561649" y="169644"/>
                    <a:pt x="1565153" y="171893"/>
                    <a:pt x="1566950" y="173152"/>
                  </a:cubicBezTo>
                  <a:cubicBezTo>
                    <a:pt x="1593904" y="190780"/>
                    <a:pt x="1620499" y="207688"/>
                    <a:pt x="1647454" y="224957"/>
                  </a:cubicBezTo>
                  <a:lnTo>
                    <a:pt x="1790611" y="317928"/>
                  </a:lnTo>
                  <a:lnTo>
                    <a:pt x="1805321" y="307259"/>
                  </a:lnTo>
                  <a:lnTo>
                    <a:pt x="1801949" y="304688"/>
                  </a:lnTo>
                  <a:cubicBezTo>
                    <a:pt x="1798130" y="302664"/>
                    <a:pt x="1794087" y="300866"/>
                    <a:pt x="1791930" y="299426"/>
                  </a:cubicBezTo>
                  <a:cubicBezTo>
                    <a:pt x="1763898" y="281079"/>
                    <a:pt x="1735506" y="263091"/>
                    <a:pt x="1707473" y="244743"/>
                  </a:cubicBezTo>
                  <a:cubicBezTo>
                    <a:pt x="1674768" y="223518"/>
                    <a:pt x="1641704" y="202292"/>
                    <a:pt x="1608999" y="181066"/>
                  </a:cubicBezTo>
                  <a:cubicBezTo>
                    <a:pt x="1602709" y="176929"/>
                    <a:pt x="1592646" y="168205"/>
                    <a:pt x="1582224" y="160335"/>
                  </a:cubicBezTo>
                  <a:close/>
                  <a:moveTo>
                    <a:pt x="1565835" y="118499"/>
                  </a:moveTo>
                  <a:lnTo>
                    <a:pt x="1561010" y="138509"/>
                  </a:lnTo>
                  <a:lnTo>
                    <a:pt x="1813152" y="301580"/>
                  </a:lnTo>
                  <a:lnTo>
                    <a:pt x="1829555" y="289682"/>
                  </a:lnTo>
                  <a:close/>
                  <a:moveTo>
                    <a:pt x="1576877" y="93296"/>
                  </a:moveTo>
                  <a:lnTo>
                    <a:pt x="1569714" y="109567"/>
                  </a:lnTo>
                  <a:lnTo>
                    <a:pt x="1579906" y="117642"/>
                  </a:lnTo>
                  <a:cubicBezTo>
                    <a:pt x="1584582" y="120210"/>
                    <a:pt x="1589528" y="122462"/>
                    <a:pt x="1592045" y="124084"/>
                  </a:cubicBezTo>
                  <a:lnTo>
                    <a:pt x="1689520" y="187160"/>
                  </a:lnTo>
                  <a:lnTo>
                    <a:pt x="1835792" y="281943"/>
                  </a:lnTo>
                  <a:lnTo>
                    <a:pt x="1833033" y="284838"/>
                  </a:lnTo>
                  <a:lnTo>
                    <a:pt x="1832985" y="287195"/>
                  </a:lnTo>
                  <a:lnTo>
                    <a:pt x="1838134" y="283460"/>
                  </a:lnTo>
                  <a:lnTo>
                    <a:pt x="1835792" y="281943"/>
                  </a:lnTo>
                  <a:lnTo>
                    <a:pt x="1843464" y="273890"/>
                  </a:lnTo>
                  <a:lnTo>
                    <a:pt x="1848208" y="271057"/>
                  </a:lnTo>
                  <a:lnTo>
                    <a:pt x="1849130" y="271651"/>
                  </a:lnTo>
                  <a:lnTo>
                    <a:pt x="1849800" y="270891"/>
                  </a:lnTo>
                  <a:lnTo>
                    <a:pt x="1849320" y="270393"/>
                  </a:lnTo>
                  <a:lnTo>
                    <a:pt x="1848208" y="271057"/>
                  </a:lnTo>
                  <a:lnTo>
                    <a:pt x="1847780" y="270781"/>
                  </a:lnTo>
                  <a:cubicBezTo>
                    <a:pt x="1843464" y="264654"/>
                    <a:pt x="1829077" y="258887"/>
                    <a:pt x="1822602" y="254562"/>
                  </a:cubicBezTo>
                  <a:lnTo>
                    <a:pt x="1728725" y="193648"/>
                  </a:lnTo>
                  <a:cubicBezTo>
                    <a:pt x="1694196" y="171301"/>
                    <a:pt x="1660026" y="149315"/>
                    <a:pt x="1625496" y="126968"/>
                  </a:cubicBezTo>
                  <a:cubicBezTo>
                    <a:pt x="1619291" y="122913"/>
                    <a:pt x="1596901" y="103652"/>
                    <a:pt x="1581845" y="95036"/>
                  </a:cubicBezTo>
                  <a:close/>
                  <a:moveTo>
                    <a:pt x="1588900" y="65982"/>
                  </a:moveTo>
                  <a:lnTo>
                    <a:pt x="1580104" y="85963"/>
                  </a:lnTo>
                  <a:lnTo>
                    <a:pt x="1855346" y="264597"/>
                  </a:lnTo>
                  <a:lnTo>
                    <a:pt x="1870184" y="247758"/>
                  </a:lnTo>
                  <a:close/>
                  <a:moveTo>
                    <a:pt x="1599703" y="41438"/>
                  </a:moveTo>
                  <a:lnTo>
                    <a:pt x="1599054" y="42913"/>
                  </a:lnTo>
                  <a:lnTo>
                    <a:pt x="1597832" y="48024"/>
                  </a:lnTo>
                  <a:cubicBezTo>
                    <a:pt x="1595988" y="52376"/>
                    <a:pt x="1593020" y="56953"/>
                    <a:pt x="1593200" y="57312"/>
                  </a:cubicBezTo>
                  <a:cubicBezTo>
                    <a:pt x="1595359" y="62696"/>
                    <a:pt x="1615864" y="71670"/>
                    <a:pt x="1620540" y="74541"/>
                  </a:cubicBezTo>
                  <a:cubicBezTo>
                    <a:pt x="1652916" y="95720"/>
                    <a:pt x="1685653" y="116898"/>
                    <a:pt x="1718029" y="137718"/>
                  </a:cubicBezTo>
                  <a:lnTo>
                    <a:pt x="1876689" y="240220"/>
                  </a:lnTo>
                  <a:lnTo>
                    <a:pt x="1875032" y="242257"/>
                  </a:lnTo>
                  <a:lnTo>
                    <a:pt x="1876777" y="240277"/>
                  </a:lnTo>
                  <a:lnTo>
                    <a:pt x="1876689" y="240220"/>
                  </a:lnTo>
                  <a:lnTo>
                    <a:pt x="1883643" y="231675"/>
                  </a:lnTo>
                  <a:lnTo>
                    <a:pt x="1885370" y="230525"/>
                  </a:lnTo>
                  <a:lnTo>
                    <a:pt x="1887401" y="228220"/>
                  </a:lnTo>
                  <a:lnTo>
                    <a:pt x="1873750" y="218080"/>
                  </a:lnTo>
                  <a:cubicBezTo>
                    <a:pt x="1867860" y="214804"/>
                    <a:pt x="1861744" y="211843"/>
                    <a:pt x="1858326" y="209509"/>
                  </a:cubicBezTo>
                  <a:cubicBezTo>
                    <a:pt x="1825950" y="188690"/>
                    <a:pt x="1793574" y="167870"/>
                    <a:pt x="1760838" y="146692"/>
                  </a:cubicBezTo>
                  <a:cubicBezTo>
                    <a:pt x="1725583" y="124078"/>
                    <a:pt x="1690329" y="101104"/>
                    <a:pt x="1655075" y="78131"/>
                  </a:cubicBezTo>
                  <a:cubicBezTo>
                    <a:pt x="1648330" y="73824"/>
                    <a:pt x="1624789" y="53565"/>
                    <a:pt x="1608584" y="44462"/>
                  </a:cubicBezTo>
                  <a:close/>
                  <a:moveTo>
                    <a:pt x="1555652" y="589"/>
                  </a:moveTo>
                  <a:cubicBezTo>
                    <a:pt x="1570778" y="9948"/>
                    <a:pt x="1585905" y="19308"/>
                    <a:pt x="1601032" y="28307"/>
                  </a:cubicBezTo>
                  <a:lnTo>
                    <a:pt x="1601902" y="32440"/>
                  </a:lnTo>
                  <a:lnTo>
                    <a:pt x="1896187" y="222404"/>
                  </a:lnTo>
                  <a:lnTo>
                    <a:pt x="1898105" y="221977"/>
                  </a:lnTo>
                  <a:cubicBezTo>
                    <a:pt x="1912852" y="232084"/>
                    <a:pt x="1927240" y="241831"/>
                    <a:pt x="1941988" y="252299"/>
                  </a:cubicBezTo>
                  <a:cubicBezTo>
                    <a:pt x="1944146" y="253382"/>
                    <a:pt x="1945226" y="256631"/>
                    <a:pt x="1943427" y="258797"/>
                  </a:cubicBezTo>
                  <a:cubicBezTo>
                    <a:pt x="1872206" y="358699"/>
                    <a:pt x="1771647" y="414538"/>
                    <a:pt x="1662995" y="457991"/>
                  </a:cubicBezTo>
                  <a:lnTo>
                    <a:pt x="1553995" y="497916"/>
                  </a:lnTo>
                  <a:lnTo>
                    <a:pt x="1559979" y="569114"/>
                  </a:lnTo>
                  <a:cubicBezTo>
                    <a:pt x="1564206" y="630131"/>
                    <a:pt x="1565556" y="690496"/>
                    <a:pt x="1558173" y="748993"/>
                  </a:cubicBezTo>
                  <a:cubicBezTo>
                    <a:pt x="1533682" y="946263"/>
                    <a:pt x="1426715" y="1117615"/>
                    <a:pt x="1249517" y="1211211"/>
                  </a:cubicBezTo>
                  <a:cubicBezTo>
                    <a:pt x="1198014" y="1238390"/>
                    <a:pt x="1143878" y="1260371"/>
                    <a:pt x="1089094" y="1280907"/>
                  </a:cubicBezTo>
                  <a:lnTo>
                    <a:pt x="1038012" y="1299879"/>
                  </a:lnTo>
                  <a:lnTo>
                    <a:pt x="1043254" y="1431841"/>
                  </a:lnTo>
                  <a:cubicBezTo>
                    <a:pt x="1042612" y="1571724"/>
                    <a:pt x="1019575" y="1713886"/>
                    <a:pt x="937962" y="1828696"/>
                  </a:cubicBezTo>
                  <a:cubicBezTo>
                    <a:pt x="861754" y="1936212"/>
                    <a:pt x="752712" y="2004626"/>
                    <a:pt x="635157" y="2054906"/>
                  </a:cubicBezTo>
                  <a:lnTo>
                    <a:pt x="520748" y="2098004"/>
                  </a:lnTo>
                  <a:lnTo>
                    <a:pt x="521996" y="2112248"/>
                  </a:lnTo>
                  <a:cubicBezTo>
                    <a:pt x="533521" y="2303399"/>
                    <a:pt x="492102" y="2482670"/>
                    <a:pt x="397381" y="2649342"/>
                  </a:cubicBezTo>
                  <a:cubicBezTo>
                    <a:pt x="395940" y="2651502"/>
                    <a:pt x="392699" y="2651862"/>
                    <a:pt x="390538" y="2650782"/>
                  </a:cubicBezTo>
                  <a:lnTo>
                    <a:pt x="345015" y="2623911"/>
                  </a:lnTo>
                  <a:lnTo>
                    <a:pt x="351280" y="2622704"/>
                  </a:lnTo>
                  <a:lnTo>
                    <a:pt x="353354" y="2618315"/>
                  </a:lnTo>
                  <a:lnTo>
                    <a:pt x="368748" y="2629049"/>
                  </a:lnTo>
                  <a:cubicBezTo>
                    <a:pt x="376221" y="2634043"/>
                    <a:pt x="383875" y="2638363"/>
                    <a:pt x="388737" y="2638183"/>
                  </a:cubicBezTo>
                  <a:cubicBezTo>
                    <a:pt x="400982" y="2638183"/>
                    <a:pt x="431596" y="2563666"/>
                    <a:pt x="437718" y="2549267"/>
                  </a:cubicBezTo>
                  <a:cubicBezTo>
                    <a:pt x="461489" y="2496350"/>
                    <a:pt x="480217" y="2441272"/>
                    <a:pt x="493183" y="2384755"/>
                  </a:cubicBezTo>
                  <a:cubicBezTo>
                    <a:pt x="505069" y="2332378"/>
                    <a:pt x="511281" y="2279460"/>
                    <a:pt x="513352" y="2226363"/>
                  </a:cubicBezTo>
                  <a:lnTo>
                    <a:pt x="509452" y="2093508"/>
                  </a:lnTo>
                  <a:lnTo>
                    <a:pt x="504856" y="2041208"/>
                  </a:lnTo>
                  <a:lnTo>
                    <a:pt x="507337" y="2037487"/>
                  </a:lnTo>
                  <a:lnTo>
                    <a:pt x="505963" y="2007179"/>
                  </a:lnTo>
                  <a:lnTo>
                    <a:pt x="505822" y="2007092"/>
                  </a:lnTo>
                  <a:cubicBezTo>
                    <a:pt x="499373" y="1999508"/>
                    <a:pt x="502239" y="1980365"/>
                    <a:pt x="501164" y="1970613"/>
                  </a:cubicBezTo>
                  <a:lnTo>
                    <a:pt x="504236" y="1969065"/>
                  </a:lnTo>
                  <a:lnTo>
                    <a:pt x="503092" y="1943832"/>
                  </a:lnTo>
                  <a:lnTo>
                    <a:pt x="500508" y="1941682"/>
                  </a:lnTo>
                  <a:cubicBezTo>
                    <a:pt x="496198" y="1934437"/>
                    <a:pt x="500508" y="1917412"/>
                    <a:pt x="500867" y="1908718"/>
                  </a:cubicBezTo>
                  <a:lnTo>
                    <a:pt x="501486" y="1908420"/>
                  </a:lnTo>
                  <a:lnTo>
                    <a:pt x="501394" y="1906377"/>
                  </a:lnTo>
                  <a:lnTo>
                    <a:pt x="502767" y="1884745"/>
                  </a:lnTo>
                  <a:lnTo>
                    <a:pt x="500347" y="1882845"/>
                  </a:lnTo>
                  <a:cubicBezTo>
                    <a:pt x="494610" y="1873861"/>
                    <a:pt x="498195" y="1859487"/>
                    <a:pt x="498554" y="1848706"/>
                  </a:cubicBezTo>
                  <a:lnTo>
                    <a:pt x="505278" y="1845176"/>
                  </a:lnTo>
                  <a:lnTo>
                    <a:pt x="506587" y="1824547"/>
                  </a:lnTo>
                  <a:lnTo>
                    <a:pt x="505075" y="1823580"/>
                  </a:lnTo>
                  <a:cubicBezTo>
                    <a:pt x="503631" y="1822860"/>
                    <a:pt x="502548" y="1821061"/>
                    <a:pt x="502909" y="1819622"/>
                  </a:cubicBezTo>
                  <a:cubicBezTo>
                    <a:pt x="504353" y="1810269"/>
                    <a:pt x="505797" y="1800916"/>
                    <a:pt x="507241" y="1791562"/>
                  </a:cubicBezTo>
                  <a:lnTo>
                    <a:pt x="511012" y="1789594"/>
                  </a:lnTo>
                  <a:lnTo>
                    <a:pt x="514511" y="1771616"/>
                  </a:lnTo>
                  <a:lnTo>
                    <a:pt x="511414" y="1769606"/>
                  </a:lnTo>
                  <a:cubicBezTo>
                    <a:pt x="509617" y="1768887"/>
                    <a:pt x="508898" y="1766728"/>
                    <a:pt x="508898" y="1765289"/>
                  </a:cubicBezTo>
                  <a:lnTo>
                    <a:pt x="513930" y="1737588"/>
                  </a:lnTo>
                  <a:cubicBezTo>
                    <a:pt x="514289" y="1733990"/>
                    <a:pt x="517883" y="1731472"/>
                    <a:pt x="521118" y="1733990"/>
                  </a:cubicBezTo>
                  <a:lnTo>
                    <a:pt x="521753" y="1734401"/>
                  </a:lnTo>
                  <a:lnTo>
                    <a:pt x="525284" y="1716258"/>
                  </a:lnTo>
                  <a:lnTo>
                    <a:pt x="524121" y="1715508"/>
                  </a:lnTo>
                  <a:cubicBezTo>
                    <a:pt x="522319" y="1714431"/>
                    <a:pt x="521598" y="1711917"/>
                    <a:pt x="522319" y="1710121"/>
                  </a:cubicBezTo>
                  <a:cubicBezTo>
                    <a:pt x="525202" y="1701502"/>
                    <a:pt x="527725" y="1693242"/>
                    <a:pt x="530608" y="1684981"/>
                  </a:cubicBezTo>
                  <a:lnTo>
                    <a:pt x="535759" y="1682928"/>
                  </a:lnTo>
                  <a:lnTo>
                    <a:pt x="542379" y="1663597"/>
                  </a:lnTo>
                  <a:lnTo>
                    <a:pt x="541008" y="1659935"/>
                  </a:lnTo>
                  <a:cubicBezTo>
                    <a:pt x="544606" y="1652005"/>
                    <a:pt x="547844" y="1644075"/>
                    <a:pt x="551081" y="1635784"/>
                  </a:cubicBezTo>
                  <a:lnTo>
                    <a:pt x="554794" y="1634669"/>
                  </a:lnTo>
                  <a:lnTo>
                    <a:pt x="565438" y="1614405"/>
                  </a:lnTo>
                  <a:lnTo>
                    <a:pt x="564312" y="1609051"/>
                  </a:lnTo>
                  <a:cubicBezTo>
                    <a:pt x="568988" y="1601846"/>
                    <a:pt x="573665" y="1594281"/>
                    <a:pt x="578341" y="1586716"/>
                  </a:cubicBezTo>
                  <a:lnTo>
                    <a:pt x="580201" y="1586302"/>
                  </a:lnTo>
                  <a:lnTo>
                    <a:pt x="588260" y="1570960"/>
                  </a:lnTo>
                  <a:lnTo>
                    <a:pt x="593733" y="1563674"/>
                  </a:lnTo>
                  <a:lnTo>
                    <a:pt x="593608" y="1561045"/>
                  </a:lnTo>
                  <a:lnTo>
                    <a:pt x="607207" y="1545735"/>
                  </a:lnTo>
                  <a:lnTo>
                    <a:pt x="624406" y="1522838"/>
                  </a:lnTo>
                  <a:cubicBezTo>
                    <a:pt x="637754" y="1507316"/>
                    <a:pt x="652441" y="1492335"/>
                    <a:pt x="668581" y="1477958"/>
                  </a:cubicBezTo>
                  <a:lnTo>
                    <a:pt x="675514" y="1472626"/>
                  </a:lnTo>
                  <a:lnTo>
                    <a:pt x="689280" y="1459865"/>
                  </a:lnTo>
                  <a:lnTo>
                    <a:pt x="692653" y="1459443"/>
                  </a:lnTo>
                  <a:lnTo>
                    <a:pt x="712222" y="1444393"/>
                  </a:lnTo>
                  <a:lnTo>
                    <a:pt x="711803" y="1439975"/>
                  </a:lnTo>
                  <a:lnTo>
                    <a:pt x="734839" y="1423715"/>
                  </a:lnTo>
                  <a:cubicBezTo>
                    <a:pt x="736279" y="1422631"/>
                    <a:pt x="738439" y="1421909"/>
                    <a:pt x="740238" y="1423354"/>
                  </a:cubicBezTo>
                  <a:lnTo>
                    <a:pt x="740505" y="1423527"/>
                  </a:lnTo>
                  <a:lnTo>
                    <a:pt x="756943" y="1414448"/>
                  </a:lnTo>
                  <a:lnTo>
                    <a:pt x="757328" y="1409838"/>
                  </a:lnTo>
                  <a:cubicBezTo>
                    <a:pt x="764877" y="1404815"/>
                    <a:pt x="772785" y="1399792"/>
                    <a:pt x="780694" y="1394410"/>
                  </a:cubicBezTo>
                  <a:cubicBezTo>
                    <a:pt x="782132" y="1393334"/>
                    <a:pt x="784288" y="1393693"/>
                    <a:pt x="785367" y="1394410"/>
                  </a:cubicBezTo>
                  <a:lnTo>
                    <a:pt x="788974" y="1396757"/>
                  </a:lnTo>
                  <a:lnTo>
                    <a:pt x="804293" y="1388296"/>
                  </a:lnTo>
                  <a:lnTo>
                    <a:pt x="804605" y="1380801"/>
                  </a:lnTo>
                  <a:cubicBezTo>
                    <a:pt x="813621" y="1376464"/>
                    <a:pt x="822638" y="1371767"/>
                    <a:pt x="831294" y="1367431"/>
                  </a:cubicBezTo>
                  <a:cubicBezTo>
                    <a:pt x="832736" y="1366347"/>
                    <a:pt x="834900" y="1366708"/>
                    <a:pt x="836343" y="1367431"/>
                  </a:cubicBezTo>
                  <a:lnTo>
                    <a:pt x="838964" y="1369146"/>
                  </a:lnTo>
                  <a:lnTo>
                    <a:pt x="846533" y="1364966"/>
                  </a:lnTo>
                  <a:lnTo>
                    <a:pt x="856338" y="1360948"/>
                  </a:lnTo>
                  <a:lnTo>
                    <a:pt x="856608" y="1354751"/>
                  </a:lnTo>
                  <a:cubicBezTo>
                    <a:pt x="870931" y="1347950"/>
                    <a:pt x="878004" y="1344102"/>
                    <a:pt x="884718" y="1344102"/>
                  </a:cubicBezTo>
                  <a:lnTo>
                    <a:pt x="892273" y="1346226"/>
                  </a:lnTo>
                  <a:lnTo>
                    <a:pt x="913883" y="1337372"/>
                  </a:lnTo>
                  <a:lnTo>
                    <a:pt x="914153" y="1334289"/>
                  </a:lnTo>
                  <a:cubicBezTo>
                    <a:pt x="918676" y="1332497"/>
                    <a:pt x="924917" y="1329002"/>
                    <a:pt x="931249" y="1326313"/>
                  </a:cubicBezTo>
                  <a:lnTo>
                    <a:pt x="948259" y="1323288"/>
                  </a:lnTo>
                  <a:lnTo>
                    <a:pt x="963056" y="1317226"/>
                  </a:lnTo>
                  <a:lnTo>
                    <a:pt x="975821" y="1312502"/>
                  </a:lnTo>
                  <a:lnTo>
                    <a:pt x="975795" y="1311825"/>
                  </a:lnTo>
                  <a:cubicBezTo>
                    <a:pt x="975795" y="1310384"/>
                    <a:pt x="977237" y="1308223"/>
                    <a:pt x="978678" y="1307863"/>
                  </a:cubicBezTo>
                  <a:cubicBezTo>
                    <a:pt x="996694" y="1301379"/>
                    <a:pt x="1013990" y="1295256"/>
                    <a:pt x="1032006" y="1289133"/>
                  </a:cubicBezTo>
                  <a:lnTo>
                    <a:pt x="1032342" y="1289325"/>
                  </a:lnTo>
                  <a:lnTo>
                    <a:pt x="1028513" y="1293003"/>
                  </a:lnTo>
                  <a:lnTo>
                    <a:pt x="1034510" y="1290784"/>
                  </a:lnTo>
                  <a:lnTo>
                    <a:pt x="1033892" y="1290211"/>
                  </a:lnTo>
                  <a:lnTo>
                    <a:pt x="1034744" y="1290697"/>
                  </a:lnTo>
                  <a:lnTo>
                    <a:pt x="1121317" y="1258661"/>
                  </a:lnTo>
                  <a:cubicBezTo>
                    <a:pt x="1173681" y="1238075"/>
                    <a:pt x="1225116" y="1215261"/>
                    <a:pt x="1274008" y="1186732"/>
                  </a:cubicBezTo>
                  <a:cubicBezTo>
                    <a:pt x="1492624" y="1058938"/>
                    <a:pt x="1565376" y="814510"/>
                    <a:pt x="1553131" y="574401"/>
                  </a:cubicBezTo>
                  <a:lnTo>
                    <a:pt x="1544438" y="463040"/>
                  </a:lnTo>
                  <a:lnTo>
                    <a:pt x="1543439" y="452283"/>
                  </a:lnTo>
                  <a:lnTo>
                    <a:pt x="1543609" y="452413"/>
                  </a:lnTo>
                  <a:lnTo>
                    <a:pt x="1543584" y="452090"/>
                  </a:lnTo>
                  <a:lnTo>
                    <a:pt x="1543439" y="452283"/>
                  </a:lnTo>
                  <a:cubicBezTo>
                    <a:pt x="1543439" y="448312"/>
                    <a:pt x="1542720" y="443981"/>
                    <a:pt x="1542360" y="439649"/>
                  </a:cubicBezTo>
                  <a:lnTo>
                    <a:pt x="1542588" y="439337"/>
                  </a:lnTo>
                  <a:lnTo>
                    <a:pt x="1541020" y="419249"/>
                  </a:lnTo>
                  <a:lnTo>
                    <a:pt x="1540434" y="406211"/>
                  </a:lnTo>
                  <a:lnTo>
                    <a:pt x="1536643" y="390824"/>
                  </a:lnTo>
                  <a:cubicBezTo>
                    <a:pt x="1536507" y="383960"/>
                    <a:pt x="1537142" y="376918"/>
                    <a:pt x="1536960" y="372283"/>
                  </a:cubicBezTo>
                  <a:lnTo>
                    <a:pt x="1538772" y="369260"/>
                  </a:lnTo>
                  <a:lnTo>
                    <a:pt x="1537434" y="339504"/>
                  </a:lnTo>
                  <a:lnTo>
                    <a:pt x="1535272" y="336931"/>
                  </a:lnTo>
                  <a:cubicBezTo>
                    <a:pt x="1532514" y="330845"/>
                    <a:pt x="1533057" y="322791"/>
                    <a:pt x="1533419" y="306861"/>
                  </a:cubicBezTo>
                  <a:lnTo>
                    <a:pt x="1535913" y="305686"/>
                  </a:lnTo>
                  <a:lnTo>
                    <a:pt x="1534729" y="279369"/>
                  </a:lnTo>
                  <a:lnTo>
                    <a:pt x="1532394" y="266309"/>
                  </a:lnTo>
                  <a:cubicBezTo>
                    <a:pt x="1532708" y="260139"/>
                    <a:pt x="1533783" y="253745"/>
                    <a:pt x="1533963" y="248161"/>
                  </a:cubicBezTo>
                  <a:lnTo>
                    <a:pt x="1535380" y="247483"/>
                  </a:lnTo>
                  <a:lnTo>
                    <a:pt x="1537183" y="225100"/>
                  </a:lnTo>
                  <a:lnTo>
                    <a:pt x="1535348" y="223915"/>
                  </a:lnTo>
                  <a:cubicBezTo>
                    <a:pt x="1534271" y="223192"/>
                    <a:pt x="1532835" y="221024"/>
                    <a:pt x="1533194" y="219578"/>
                  </a:cubicBezTo>
                  <a:cubicBezTo>
                    <a:pt x="1534630" y="210182"/>
                    <a:pt x="1536066" y="200786"/>
                    <a:pt x="1537502" y="191390"/>
                  </a:cubicBezTo>
                  <a:lnTo>
                    <a:pt x="1540009" y="190002"/>
                  </a:lnTo>
                  <a:lnTo>
                    <a:pt x="1540525" y="183595"/>
                  </a:lnTo>
                  <a:lnTo>
                    <a:pt x="1544424" y="166909"/>
                  </a:lnTo>
                  <a:lnTo>
                    <a:pt x="1544308" y="166676"/>
                  </a:lnTo>
                  <a:cubicBezTo>
                    <a:pt x="1546105" y="157322"/>
                    <a:pt x="1547542" y="148328"/>
                    <a:pt x="1548620" y="138975"/>
                  </a:cubicBezTo>
                  <a:lnTo>
                    <a:pt x="1551243" y="137724"/>
                  </a:lnTo>
                  <a:lnTo>
                    <a:pt x="1558893" y="104984"/>
                  </a:lnTo>
                  <a:lnTo>
                    <a:pt x="1565651" y="89604"/>
                  </a:lnTo>
                  <a:lnTo>
                    <a:pt x="1567227" y="84797"/>
                  </a:lnTo>
                  <a:lnTo>
                    <a:pt x="1567861" y="84575"/>
                  </a:lnTo>
                  <a:lnTo>
                    <a:pt x="1582303" y="51706"/>
                  </a:lnTo>
                  <a:cubicBezTo>
                    <a:pt x="1587346" y="40187"/>
                    <a:pt x="1593829" y="41267"/>
                    <a:pt x="1588786" y="32267"/>
                  </a:cubicBezTo>
                  <a:cubicBezTo>
                    <a:pt x="1586625" y="28667"/>
                    <a:pt x="1573300" y="21828"/>
                    <a:pt x="1568978" y="20028"/>
                  </a:cubicBezTo>
                  <a:cubicBezTo>
                    <a:pt x="1565376" y="17868"/>
                    <a:pt x="1561414" y="15348"/>
                    <a:pt x="1557453" y="13188"/>
                  </a:cubicBezTo>
                  <a:cubicBezTo>
                    <a:pt x="1550970" y="7069"/>
                    <a:pt x="1548088" y="9948"/>
                    <a:pt x="1548449" y="22548"/>
                  </a:cubicBezTo>
                  <a:cubicBezTo>
                    <a:pt x="1542326" y="27588"/>
                    <a:pt x="1526119" y="69706"/>
                    <a:pt x="1527199" y="66826"/>
                  </a:cubicBezTo>
                  <a:cubicBezTo>
                    <a:pt x="1516755" y="92024"/>
                    <a:pt x="1508831" y="117943"/>
                    <a:pt x="1503069" y="144582"/>
                  </a:cubicBezTo>
                  <a:cubicBezTo>
                    <a:pt x="1490103" y="202179"/>
                    <a:pt x="1488662" y="262296"/>
                    <a:pt x="1490823" y="320973"/>
                  </a:cubicBezTo>
                  <a:cubicBezTo>
                    <a:pt x="1492804" y="372631"/>
                    <a:pt x="1497847" y="424199"/>
                    <a:pt x="1502484" y="475811"/>
                  </a:cubicBezTo>
                  <a:lnTo>
                    <a:pt x="1510343" y="607909"/>
                  </a:lnTo>
                  <a:lnTo>
                    <a:pt x="1511792" y="609349"/>
                  </a:lnTo>
                  <a:lnTo>
                    <a:pt x="1511563" y="628415"/>
                  </a:lnTo>
                  <a:lnTo>
                    <a:pt x="1511712" y="630919"/>
                  </a:lnTo>
                  <a:lnTo>
                    <a:pt x="1511491" y="634442"/>
                  </a:lnTo>
                  <a:lnTo>
                    <a:pt x="1511434" y="639157"/>
                  </a:lnTo>
                  <a:lnTo>
                    <a:pt x="1511186" y="639294"/>
                  </a:lnTo>
                  <a:lnTo>
                    <a:pt x="1509420" y="667396"/>
                  </a:lnTo>
                  <a:lnTo>
                    <a:pt x="1510533" y="668585"/>
                  </a:lnTo>
                  <a:lnTo>
                    <a:pt x="1509811" y="698216"/>
                  </a:lnTo>
                  <a:lnTo>
                    <a:pt x="1507412" y="699358"/>
                  </a:lnTo>
                  <a:lnTo>
                    <a:pt x="1505730" y="726130"/>
                  </a:lnTo>
                  <a:lnTo>
                    <a:pt x="1505788" y="726195"/>
                  </a:lnTo>
                  <a:lnTo>
                    <a:pt x="1505679" y="726945"/>
                  </a:lnTo>
                  <a:lnTo>
                    <a:pt x="1504670" y="743007"/>
                  </a:lnTo>
                  <a:lnTo>
                    <a:pt x="1497330" y="776344"/>
                  </a:lnTo>
                  <a:lnTo>
                    <a:pt x="1497775" y="778493"/>
                  </a:lnTo>
                  <a:lnTo>
                    <a:pt x="1497113" y="777330"/>
                  </a:lnTo>
                  <a:lnTo>
                    <a:pt x="1496167" y="781627"/>
                  </a:lnTo>
                  <a:lnTo>
                    <a:pt x="1498315" y="781099"/>
                  </a:lnTo>
                  <a:lnTo>
                    <a:pt x="1497775" y="778493"/>
                  </a:lnTo>
                  <a:lnTo>
                    <a:pt x="1498719" y="780150"/>
                  </a:lnTo>
                  <a:cubicBezTo>
                    <a:pt x="1497281" y="789183"/>
                    <a:pt x="1495484" y="798578"/>
                    <a:pt x="1493686" y="807611"/>
                  </a:cubicBezTo>
                  <a:lnTo>
                    <a:pt x="1490175" y="808847"/>
                  </a:lnTo>
                  <a:lnTo>
                    <a:pt x="1484857" y="833001"/>
                  </a:lnTo>
                  <a:lnTo>
                    <a:pt x="1485050" y="834148"/>
                  </a:lnTo>
                  <a:lnTo>
                    <a:pt x="1484737" y="833544"/>
                  </a:lnTo>
                  <a:lnTo>
                    <a:pt x="1483727" y="838135"/>
                  </a:lnTo>
                  <a:lnTo>
                    <a:pt x="1485647" y="837681"/>
                  </a:lnTo>
                  <a:lnTo>
                    <a:pt x="1485050" y="834148"/>
                  </a:lnTo>
                  <a:lnTo>
                    <a:pt x="1486368" y="836688"/>
                  </a:lnTo>
                  <a:cubicBezTo>
                    <a:pt x="1483844" y="844990"/>
                    <a:pt x="1480599" y="853291"/>
                    <a:pt x="1478075" y="861592"/>
                  </a:cubicBezTo>
                  <a:lnTo>
                    <a:pt x="1476845" y="862023"/>
                  </a:lnTo>
                  <a:lnTo>
                    <a:pt x="1465425" y="892331"/>
                  </a:lnTo>
                  <a:lnTo>
                    <a:pt x="1465731" y="892964"/>
                  </a:lnTo>
                  <a:lnTo>
                    <a:pt x="1460802" y="904600"/>
                  </a:lnTo>
                  <a:lnTo>
                    <a:pt x="1454852" y="920390"/>
                  </a:lnTo>
                  <a:cubicBezTo>
                    <a:pt x="1444847" y="942652"/>
                    <a:pt x="1433448" y="964209"/>
                    <a:pt x="1420600" y="984879"/>
                  </a:cubicBezTo>
                  <a:lnTo>
                    <a:pt x="1417622" y="988982"/>
                  </a:lnTo>
                  <a:lnTo>
                    <a:pt x="1418327" y="991665"/>
                  </a:lnTo>
                  <a:cubicBezTo>
                    <a:pt x="1412936" y="998870"/>
                    <a:pt x="1408265" y="1006075"/>
                    <a:pt x="1402875" y="1013280"/>
                  </a:cubicBezTo>
                  <a:lnTo>
                    <a:pt x="1400538" y="1013707"/>
                  </a:lnTo>
                  <a:lnTo>
                    <a:pt x="1402830" y="1013145"/>
                  </a:lnTo>
                  <a:lnTo>
                    <a:pt x="1402219" y="1010201"/>
                  </a:lnTo>
                  <a:lnTo>
                    <a:pt x="1399542" y="1013890"/>
                  </a:lnTo>
                  <a:lnTo>
                    <a:pt x="1400538" y="1013707"/>
                  </a:lnTo>
                  <a:lnTo>
                    <a:pt x="1399487" y="1013965"/>
                  </a:lnTo>
                  <a:lnTo>
                    <a:pt x="1384166" y="1035072"/>
                  </a:lnTo>
                  <a:lnTo>
                    <a:pt x="1384270" y="1036168"/>
                  </a:lnTo>
                  <a:lnTo>
                    <a:pt x="1380033" y="1040765"/>
                  </a:lnTo>
                  <a:lnTo>
                    <a:pt x="1377649" y="1044049"/>
                  </a:lnTo>
                  <a:lnTo>
                    <a:pt x="1367685" y="1054161"/>
                  </a:lnTo>
                  <a:lnTo>
                    <a:pt x="1366661" y="1055273"/>
                  </a:lnTo>
                  <a:lnTo>
                    <a:pt x="1366594" y="1055269"/>
                  </a:lnTo>
                  <a:lnTo>
                    <a:pt x="1325657" y="1096816"/>
                  </a:lnTo>
                  <a:cubicBezTo>
                    <a:pt x="1306782" y="1113217"/>
                    <a:pt x="1286343" y="1128370"/>
                    <a:pt x="1264283" y="1142094"/>
                  </a:cubicBezTo>
                  <a:cubicBezTo>
                    <a:pt x="1216742" y="1171433"/>
                    <a:pt x="1165870" y="1193662"/>
                    <a:pt x="1113917" y="1213371"/>
                  </a:cubicBezTo>
                  <a:lnTo>
                    <a:pt x="1029889" y="1243455"/>
                  </a:lnTo>
                  <a:lnTo>
                    <a:pt x="1029627" y="1243874"/>
                  </a:lnTo>
                  <a:lnTo>
                    <a:pt x="997836" y="1254931"/>
                  </a:lnTo>
                  <a:lnTo>
                    <a:pt x="957068" y="1269528"/>
                  </a:lnTo>
                  <a:cubicBezTo>
                    <a:pt x="843258" y="1311286"/>
                    <a:pt x="730888" y="1364563"/>
                    <a:pt x="639768" y="1445560"/>
                  </a:cubicBezTo>
                  <a:cubicBezTo>
                    <a:pt x="537843" y="1535915"/>
                    <a:pt x="483819" y="1654710"/>
                    <a:pt x="462929" y="1787543"/>
                  </a:cubicBezTo>
                  <a:cubicBezTo>
                    <a:pt x="447083" y="1888698"/>
                    <a:pt x="458247" y="1985894"/>
                    <a:pt x="466531" y="2086689"/>
                  </a:cubicBezTo>
                  <a:cubicBezTo>
                    <a:pt x="470887" y="2140450"/>
                    <a:pt x="471197" y="2193101"/>
                    <a:pt x="467277" y="2244745"/>
                  </a:cubicBezTo>
                  <a:lnTo>
                    <a:pt x="459023" y="2295685"/>
                  </a:lnTo>
                  <a:lnTo>
                    <a:pt x="459616" y="2296339"/>
                  </a:lnTo>
                  <a:cubicBezTo>
                    <a:pt x="458535" y="2307502"/>
                    <a:pt x="457454" y="2318665"/>
                    <a:pt x="456733" y="2329828"/>
                  </a:cubicBezTo>
                  <a:lnTo>
                    <a:pt x="453191" y="2331681"/>
                  </a:lnTo>
                  <a:lnTo>
                    <a:pt x="448854" y="2358446"/>
                  </a:lnTo>
                  <a:lnTo>
                    <a:pt x="450764" y="2359696"/>
                  </a:lnTo>
                  <a:lnTo>
                    <a:pt x="451415" y="2362742"/>
                  </a:lnTo>
                  <a:lnTo>
                    <a:pt x="449058" y="2359067"/>
                  </a:lnTo>
                  <a:lnTo>
                    <a:pt x="448722" y="2359259"/>
                  </a:lnTo>
                  <a:lnTo>
                    <a:pt x="447430" y="2367237"/>
                  </a:lnTo>
                  <a:lnTo>
                    <a:pt x="452156" y="2366212"/>
                  </a:lnTo>
                  <a:lnTo>
                    <a:pt x="451415" y="2362742"/>
                  </a:lnTo>
                  <a:lnTo>
                    <a:pt x="452919" y="2365088"/>
                  </a:lnTo>
                  <a:cubicBezTo>
                    <a:pt x="450764" y="2375514"/>
                    <a:pt x="448968" y="2386298"/>
                    <a:pt x="446813" y="2396724"/>
                  </a:cubicBezTo>
                  <a:lnTo>
                    <a:pt x="442056" y="2398629"/>
                  </a:lnTo>
                  <a:lnTo>
                    <a:pt x="435819" y="2418362"/>
                  </a:lnTo>
                  <a:lnTo>
                    <a:pt x="438047" y="2419810"/>
                  </a:lnTo>
                  <a:lnTo>
                    <a:pt x="438661" y="2422687"/>
                  </a:lnTo>
                  <a:lnTo>
                    <a:pt x="436607" y="2419313"/>
                  </a:lnTo>
                  <a:lnTo>
                    <a:pt x="435302" y="2419998"/>
                  </a:lnTo>
                  <a:lnTo>
                    <a:pt x="432876" y="2427675"/>
                  </a:lnTo>
                  <a:lnTo>
                    <a:pt x="433005" y="2427759"/>
                  </a:lnTo>
                  <a:cubicBezTo>
                    <a:pt x="435526" y="2429565"/>
                    <a:pt x="438137" y="2428391"/>
                    <a:pt x="439443" y="2426359"/>
                  </a:cubicBezTo>
                  <a:lnTo>
                    <a:pt x="438661" y="2422687"/>
                  </a:lnTo>
                  <a:lnTo>
                    <a:pt x="440208" y="2425230"/>
                  </a:lnTo>
                  <a:lnTo>
                    <a:pt x="432645" y="2457025"/>
                  </a:lnTo>
                  <a:cubicBezTo>
                    <a:pt x="431925" y="2460277"/>
                    <a:pt x="427963" y="2461361"/>
                    <a:pt x="425082" y="2459916"/>
                  </a:cubicBezTo>
                  <a:lnTo>
                    <a:pt x="423095" y="2458623"/>
                  </a:lnTo>
                  <a:lnTo>
                    <a:pt x="415537" y="2482539"/>
                  </a:lnTo>
                  <a:lnTo>
                    <a:pt x="415835" y="2482733"/>
                  </a:lnTo>
                  <a:lnTo>
                    <a:pt x="416356" y="2485246"/>
                  </a:lnTo>
                  <a:lnTo>
                    <a:pt x="415328" y="2483198"/>
                  </a:lnTo>
                  <a:lnTo>
                    <a:pt x="413026" y="2490483"/>
                  </a:lnTo>
                  <a:lnTo>
                    <a:pt x="417228" y="2489451"/>
                  </a:lnTo>
                  <a:lnTo>
                    <a:pt x="416356" y="2485246"/>
                  </a:lnTo>
                  <a:lnTo>
                    <a:pt x="417991" y="2488504"/>
                  </a:lnTo>
                  <a:cubicBezTo>
                    <a:pt x="414398" y="2497882"/>
                    <a:pt x="410804" y="2507620"/>
                    <a:pt x="406851" y="2517358"/>
                  </a:cubicBezTo>
                  <a:lnTo>
                    <a:pt x="399891" y="2519803"/>
                  </a:lnTo>
                  <a:lnTo>
                    <a:pt x="388393" y="2544144"/>
                  </a:lnTo>
                  <a:lnTo>
                    <a:pt x="390434" y="2545464"/>
                  </a:lnTo>
                  <a:lnTo>
                    <a:pt x="391052" y="2548473"/>
                  </a:lnTo>
                  <a:lnTo>
                    <a:pt x="389760" y="2545464"/>
                  </a:lnTo>
                  <a:lnTo>
                    <a:pt x="387243" y="2546576"/>
                  </a:lnTo>
                  <a:lnTo>
                    <a:pt x="384137" y="2553152"/>
                  </a:lnTo>
                  <a:lnTo>
                    <a:pt x="385042" y="2553739"/>
                  </a:lnTo>
                  <a:cubicBezTo>
                    <a:pt x="387738" y="2555358"/>
                    <a:pt x="390434" y="2554099"/>
                    <a:pt x="391782" y="2552030"/>
                  </a:cubicBezTo>
                  <a:lnTo>
                    <a:pt x="391052" y="2548473"/>
                  </a:lnTo>
                  <a:lnTo>
                    <a:pt x="392231" y="2551221"/>
                  </a:lnTo>
                  <a:cubicBezTo>
                    <a:pt x="388277" y="2560215"/>
                    <a:pt x="383964" y="2569569"/>
                    <a:pt x="380010" y="2578923"/>
                  </a:cubicBezTo>
                  <a:cubicBezTo>
                    <a:pt x="378573" y="2581801"/>
                    <a:pt x="375338" y="2583599"/>
                    <a:pt x="372462" y="2581801"/>
                  </a:cubicBezTo>
                  <a:lnTo>
                    <a:pt x="371039" y="2580878"/>
                  </a:lnTo>
                  <a:lnTo>
                    <a:pt x="353354" y="2618315"/>
                  </a:lnTo>
                  <a:lnTo>
                    <a:pt x="349840" y="2615864"/>
                  </a:lnTo>
                  <a:cubicBezTo>
                    <a:pt x="347139" y="2614244"/>
                    <a:pt x="344437" y="2615504"/>
                    <a:pt x="343132" y="2617529"/>
                  </a:cubicBezTo>
                  <a:lnTo>
                    <a:pt x="343676" y="2619573"/>
                  </a:lnTo>
                  <a:lnTo>
                    <a:pt x="342997" y="2617304"/>
                  </a:lnTo>
                  <a:lnTo>
                    <a:pt x="363916" y="2576257"/>
                  </a:lnTo>
                  <a:lnTo>
                    <a:pt x="83910" y="2394610"/>
                  </a:lnTo>
                  <a:lnTo>
                    <a:pt x="52143" y="2429548"/>
                  </a:lnTo>
                  <a:cubicBezTo>
                    <a:pt x="50706" y="2431708"/>
                    <a:pt x="47471" y="2432787"/>
                    <a:pt x="45315" y="2430988"/>
                  </a:cubicBezTo>
                  <a:cubicBezTo>
                    <a:pt x="30938" y="2420550"/>
                    <a:pt x="16562" y="2410473"/>
                    <a:pt x="2185" y="2400035"/>
                  </a:cubicBezTo>
                  <a:cubicBezTo>
                    <a:pt x="29" y="2398596"/>
                    <a:pt x="-690" y="2395356"/>
                    <a:pt x="748" y="2393197"/>
                  </a:cubicBezTo>
                  <a:cubicBezTo>
                    <a:pt x="88624" y="2272806"/>
                    <a:pt x="196110" y="2180353"/>
                    <a:pt x="322600" y="2112954"/>
                  </a:cubicBezTo>
                  <a:lnTo>
                    <a:pt x="452617" y="2055039"/>
                  </a:lnTo>
                  <a:lnTo>
                    <a:pt x="446002" y="1980494"/>
                  </a:lnTo>
                  <a:cubicBezTo>
                    <a:pt x="429435" y="1786103"/>
                    <a:pt x="479137" y="1579113"/>
                    <a:pt x="626802" y="1444480"/>
                  </a:cubicBezTo>
                  <a:cubicBezTo>
                    <a:pt x="710359" y="1367983"/>
                    <a:pt x="807422" y="1321815"/>
                    <a:pt x="908041" y="1282397"/>
                  </a:cubicBezTo>
                  <a:lnTo>
                    <a:pt x="972017" y="1258457"/>
                  </a:lnTo>
                  <a:lnTo>
                    <a:pt x="971736" y="1258269"/>
                  </a:lnTo>
                  <a:cubicBezTo>
                    <a:pt x="954837" y="1067178"/>
                    <a:pt x="953398" y="881124"/>
                    <a:pt x="1073854" y="721342"/>
                  </a:cubicBezTo>
                  <a:cubicBezTo>
                    <a:pt x="1153140" y="616349"/>
                    <a:pt x="1258921" y="549009"/>
                    <a:pt x="1374663" y="497912"/>
                  </a:cubicBezTo>
                  <a:lnTo>
                    <a:pt x="1490999" y="452268"/>
                  </a:lnTo>
                  <a:lnTo>
                    <a:pt x="1489861" y="436877"/>
                  </a:lnTo>
                  <a:cubicBezTo>
                    <a:pt x="1477317" y="287270"/>
                    <a:pt x="1469484" y="138372"/>
                    <a:pt x="1549169" y="2029"/>
                  </a:cubicBezTo>
                  <a:cubicBezTo>
                    <a:pt x="1550249" y="-131"/>
                    <a:pt x="1553491" y="-491"/>
                    <a:pt x="1555652" y="589"/>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1" name="Freeform 10">
              <a:extLst>
                <a:ext uri="{FF2B5EF4-FFF2-40B4-BE49-F238E27FC236}">
                  <a16:creationId xmlns:a16="http://schemas.microsoft.com/office/drawing/2014/main" id="{D446CC2C-F54F-F54C-88BD-3D88AF489563}"/>
                </a:ext>
              </a:extLst>
            </p:cNvPr>
            <p:cNvSpPr>
              <a:spLocks noChangeArrowheads="1"/>
            </p:cNvSpPr>
            <p:nvPr/>
          </p:nvSpPr>
          <p:spPr bwMode="auto">
            <a:xfrm>
              <a:off x="911771" y="4652921"/>
              <a:ext cx="1355666" cy="2205157"/>
            </a:xfrm>
            <a:custGeom>
              <a:avLst/>
              <a:gdLst>
                <a:gd name="connsiteX0" fmla="*/ 441877 w 1413936"/>
                <a:gd name="connsiteY0" fmla="*/ 2155464 h 2297895"/>
                <a:gd name="connsiteX1" fmla="*/ 442450 w 1413936"/>
                <a:gd name="connsiteY1" fmla="*/ 2160275 h 2297895"/>
                <a:gd name="connsiteX2" fmla="*/ 439999 w 1413936"/>
                <a:gd name="connsiteY2" fmla="*/ 2160911 h 2297895"/>
                <a:gd name="connsiteX3" fmla="*/ 438555 w 1413936"/>
                <a:gd name="connsiteY3" fmla="*/ 2156937 h 2297895"/>
                <a:gd name="connsiteX4" fmla="*/ 446498 w 1413936"/>
                <a:gd name="connsiteY4" fmla="*/ 2143930 h 2297895"/>
                <a:gd name="connsiteX5" fmla="*/ 451140 w 1413936"/>
                <a:gd name="connsiteY5" fmla="*/ 2151357 h 2297895"/>
                <a:gd name="connsiteX6" fmla="*/ 441877 w 1413936"/>
                <a:gd name="connsiteY6" fmla="*/ 2155464 h 2297895"/>
                <a:gd name="connsiteX7" fmla="*/ 440721 w 1413936"/>
                <a:gd name="connsiteY7" fmla="*/ 2145737 h 2297895"/>
                <a:gd name="connsiteX8" fmla="*/ 446498 w 1413936"/>
                <a:gd name="connsiteY8" fmla="*/ 2143930 h 2297895"/>
                <a:gd name="connsiteX9" fmla="*/ 505711 w 1413936"/>
                <a:gd name="connsiteY9" fmla="*/ 2132369 h 2297895"/>
                <a:gd name="connsiteX10" fmla="*/ 531707 w 1413936"/>
                <a:gd name="connsiteY10" fmla="*/ 2152601 h 2297895"/>
                <a:gd name="connsiteX11" fmla="*/ 529541 w 1413936"/>
                <a:gd name="connsiteY11" fmla="*/ 2162356 h 2297895"/>
                <a:gd name="connsiteX12" fmla="*/ 454802 w 1413936"/>
                <a:gd name="connsiteY12" fmla="*/ 2180059 h 2297895"/>
                <a:gd name="connsiteX13" fmla="*/ 448303 w 1413936"/>
                <a:gd name="connsiteY13" fmla="*/ 2176808 h 2297895"/>
                <a:gd name="connsiteX14" fmla="*/ 442617 w 1413936"/>
                <a:gd name="connsiteY14" fmla="*/ 2161679 h 2297895"/>
                <a:gd name="connsiteX15" fmla="*/ 442450 w 1413936"/>
                <a:gd name="connsiteY15" fmla="*/ 2160275 h 2297895"/>
                <a:gd name="connsiteX16" fmla="*/ 454722 w 1413936"/>
                <a:gd name="connsiteY16" fmla="*/ 2157088 h 2297895"/>
                <a:gd name="connsiteX17" fmla="*/ 454938 w 1413936"/>
                <a:gd name="connsiteY17" fmla="*/ 2157433 h 2297895"/>
                <a:gd name="connsiteX18" fmla="*/ 457879 w 1413936"/>
                <a:gd name="connsiteY18" fmla="*/ 2166641 h 2297895"/>
                <a:gd name="connsiteX19" fmla="*/ 452636 w 1413936"/>
                <a:gd name="connsiteY19" fmla="*/ 2167776 h 2297895"/>
                <a:gd name="connsiteX20" fmla="*/ 459857 w 1413936"/>
                <a:gd name="connsiteY20" fmla="*/ 2172834 h 2297895"/>
                <a:gd name="connsiteX21" fmla="*/ 457879 w 1413936"/>
                <a:gd name="connsiteY21" fmla="*/ 2166641 h 2297895"/>
                <a:gd name="connsiteX22" fmla="*/ 517906 w 1413936"/>
                <a:gd name="connsiteY22" fmla="*/ 2153645 h 2297895"/>
                <a:gd name="connsiteX23" fmla="*/ 525570 w 1413936"/>
                <a:gd name="connsiteY23" fmla="*/ 2161634 h 2297895"/>
                <a:gd name="connsiteX24" fmla="*/ 527736 w 1413936"/>
                <a:gd name="connsiteY24" fmla="*/ 2151517 h 2297895"/>
                <a:gd name="connsiteX25" fmla="*/ 517906 w 1413936"/>
                <a:gd name="connsiteY25" fmla="*/ 2153645 h 2297895"/>
                <a:gd name="connsiteX26" fmla="*/ 516904 w 1413936"/>
                <a:gd name="connsiteY26" fmla="*/ 2152601 h 2297895"/>
                <a:gd name="connsiteX27" fmla="*/ 497046 w 1413936"/>
                <a:gd name="connsiteY27" fmla="*/ 2146098 h 2297895"/>
                <a:gd name="connsiteX28" fmla="*/ 454722 w 1413936"/>
                <a:gd name="connsiteY28" fmla="*/ 2157088 h 2297895"/>
                <a:gd name="connsiteX29" fmla="*/ 451140 w 1413936"/>
                <a:gd name="connsiteY29" fmla="*/ 2151357 h 2297895"/>
                <a:gd name="connsiteX30" fmla="*/ 471456 w 1413936"/>
                <a:gd name="connsiteY30" fmla="*/ 2142350 h 2297895"/>
                <a:gd name="connsiteX31" fmla="*/ 505711 w 1413936"/>
                <a:gd name="connsiteY31" fmla="*/ 2132369 h 2297895"/>
                <a:gd name="connsiteX32" fmla="*/ 1268475 w 1413936"/>
                <a:gd name="connsiteY32" fmla="*/ 1809394 h 2297895"/>
                <a:gd name="connsiteX33" fmla="*/ 1276088 w 1413936"/>
                <a:gd name="connsiteY33" fmla="*/ 1818095 h 2297895"/>
                <a:gd name="connsiteX34" fmla="*/ 1234396 w 1413936"/>
                <a:gd name="connsiteY34" fmla="*/ 1861962 h 2297895"/>
                <a:gd name="connsiteX35" fmla="*/ 1184002 w 1413936"/>
                <a:gd name="connsiteY35" fmla="*/ 1908005 h 2297895"/>
                <a:gd name="connsiteX36" fmla="*/ 1177839 w 1413936"/>
                <a:gd name="connsiteY36" fmla="*/ 1902567 h 2297895"/>
                <a:gd name="connsiteX37" fmla="*/ 1221707 w 1413936"/>
                <a:gd name="connsiteY37" fmla="*/ 1854349 h 2297895"/>
                <a:gd name="connsiteX38" fmla="*/ 1268475 w 1413936"/>
                <a:gd name="connsiteY38" fmla="*/ 1809394 h 2297895"/>
                <a:gd name="connsiteX39" fmla="*/ 475282 w 1413936"/>
                <a:gd name="connsiteY39" fmla="*/ 1771413 h 2297895"/>
                <a:gd name="connsiteX40" fmla="*/ 549606 w 1413936"/>
                <a:gd name="connsiteY40" fmla="*/ 1897089 h 2297895"/>
                <a:gd name="connsiteX41" fmla="*/ 545998 w 1413936"/>
                <a:gd name="connsiteY41" fmla="*/ 1899595 h 2297895"/>
                <a:gd name="connsiteX42" fmla="*/ 472035 w 1413936"/>
                <a:gd name="connsiteY42" fmla="*/ 1773204 h 2297895"/>
                <a:gd name="connsiteX43" fmla="*/ 475282 w 1413936"/>
                <a:gd name="connsiteY43" fmla="*/ 1771413 h 2297895"/>
                <a:gd name="connsiteX44" fmla="*/ 545699 w 1413936"/>
                <a:gd name="connsiteY44" fmla="*/ 1721302 h 2297895"/>
                <a:gd name="connsiteX45" fmla="*/ 549579 w 1413936"/>
                <a:gd name="connsiteY45" fmla="*/ 1721708 h 2297895"/>
                <a:gd name="connsiteX46" fmla="*/ 600470 w 1413936"/>
                <a:gd name="connsiteY46" fmla="*/ 1806525 h 2297895"/>
                <a:gd name="connsiteX47" fmla="*/ 618156 w 1413936"/>
                <a:gd name="connsiteY47" fmla="*/ 1866438 h 2297895"/>
                <a:gd name="connsiteX48" fmla="*/ 517096 w 1413936"/>
                <a:gd name="connsiteY48" fmla="*/ 1922020 h 2297895"/>
                <a:gd name="connsiteX49" fmla="*/ 512765 w 1413936"/>
                <a:gd name="connsiteY49" fmla="*/ 1919133 h 2297895"/>
                <a:gd name="connsiteX50" fmla="*/ 427946 w 1413936"/>
                <a:gd name="connsiteY50" fmla="*/ 1781621 h 2297895"/>
                <a:gd name="connsiteX51" fmla="*/ 431916 w 1413936"/>
                <a:gd name="connsiteY51" fmla="*/ 1779095 h 2297895"/>
                <a:gd name="connsiteX52" fmla="*/ 482807 w 1413936"/>
                <a:gd name="connsiteY52" fmla="*/ 1850918 h 2297895"/>
                <a:gd name="connsiteX53" fmla="*/ 509516 w 1413936"/>
                <a:gd name="connsiteY53" fmla="*/ 1893146 h 2297895"/>
                <a:gd name="connsiteX54" fmla="*/ 537308 w 1413936"/>
                <a:gd name="connsiteY54" fmla="*/ 1909388 h 2297895"/>
                <a:gd name="connsiteX55" fmla="*/ 560768 w 1413936"/>
                <a:gd name="connsiteY55" fmla="*/ 1900365 h 2297895"/>
                <a:gd name="connsiteX56" fmla="*/ 569425 w 1413936"/>
                <a:gd name="connsiteY56" fmla="*/ 1896027 h 2297895"/>
                <a:gd name="connsiteX57" fmla="*/ 531058 w 1413936"/>
                <a:gd name="connsiteY57" fmla="*/ 1836528 h 2297895"/>
                <a:gd name="connsiteX58" fmla="*/ 498150 w 1413936"/>
                <a:gd name="connsiteY58" fmla="*/ 1770749 h 2297895"/>
                <a:gd name="connsiteX59" fmla="*/ 501742 w 1413936"/>
                <a:gd name="connsiteY59" fmla="*/ 1768957 h 2297895"/>
                <a:gd name="connsiteX60" fmla="*/ 541878 w 1413936"/>
                <a:gd name="connsiteY60" fmla="*/ 1830524 h 2297895"/>
                <a:gd name="connsiteX61" fmla="*/ 573948 w 1413936"/>
                <a:gd name="connsiteY61" fmla="*/ 1893760 h 2297895"/>
                <a:gd name="connsiteX62" fmla="*/ 580935 w 1413936"/>
                <a:gd name="connsiteY62" fmla="*/ 1890259 h 2297895"/>
                <a:gd name="connsiteX63" fmla="*/ 592355 w 1413936"/>
                <a:gd name="connsiteY63" fmla="*/ 1881658 h 2297895"/>
                <a:gd name="connsiteX64" fmla="*/ 572156 w 1413936"/>
                <a:gd name="connsiteY64" fmla="*/ 1856596 h 2297895"/>
                <a:gd name="connsiteX65" fmla="*/ 518798 w 1413936"/>
                <a:gd name="connsiteY65" fmla="*/ 1747168 h 2297895"/>
                <a:gd name="connsiteX66" fmla="*/ 524224 w 1413936"/>
                <a:gd name="connsiteY66" fmla="*/ 1744647 h 2297895"/>
                <a:gd name="connsiteX67" fmla="*/ 566544 w 1413936"/>
                <a:gd name="connsiteY67" fmla="*/ 1818826 h 2297895"/>
                <a:gd name="connsiteX68" fmla="*/ 585986 w 1413936"/>
                <a:gd name="connsiteY68" fmla="*/ 1850604 h 2297895"/>
                <a:gd name="connsiteX69" fmla="*/ 598399 w 1413936"/>
                <a:gd name="connsiteY69" fmla="*/ 1877106 h 2297895"/>
                <a:gd name="connsiteX70" fmla="*/ 598666 w 1413936"/>
                <a:gd name="connsiteY70" fmla="*/ 1876905 h 2297895"/>
                <a:gd name="connsiteX71" fmla="*/ 590364 w 1413936"/>
                <a:gd name="connsiteY71" fmla="*/ 1811217 h 2297895"/>
                <a:gd name="connsiteX72" fmla="*/ 544526 w 1413936"/>
                <a:gd name="connsiteY72" fmla="*/ 1724956 h 2297895"/>
                <a:gd name="connsiteX73" fmla="*/ 545699 w 1413936"/>
                <a:gd name="connsiteY73" fmla="*/ 1721302 h 2297895"/>
                <a:gd name="connsiteX74" fmla="*/ 928721 w 1413936"/>
                <a:gd name="connsiteY74" fmla="*/ 1679341 h 2297895"/>
                <a:gd name="connsiteX75" fmla="*/ 933418 w 1413936"/>
                <a:gd name="connsiteY75" fmla="*/ 1683645 h 2297895"/>
                <a:gd name="connsiteX76" fmla="*/ 780953 w 1413936"/>
                <a:gd name="connsiteY76" fmla="*/ 1762555 h 2297895"/>
                <a:gd name="connsiteX77" fmla="*/ 780592 w 1413936"/>
                <a:gd name="connsiteY77" fmla="*/ 1756816 h 2297895"/>
                <a:gd name="connsiteX78" fmla="*/ 865495 w 1413936"/>
                <a:gd name="connsiteY78" fmla="*/ 1727046 h 2297895"/>
                <a:gd name="connsiteX79" fmla="*/ 928721 w 1413936"/>
                <a:gd name="connsiteY79" fmla="*/ 1679341 h 2297895"/>
                <a:gd name="connsiteX80" fmla="*/ 925074 w 1413936"/>
                <a:gd name="connsiteY80" fmla="*/ 1636492 h 2297895"/>
                <a:gd name="connsiteX81" fmla="*/ 928665 w 1413936"/>
                <a:gd name="connsiteY81" fmla="*/ 1640478 h 2297895"/>
                <a:gd name="connsiteX82" fmla="*/ 762393 w 1413936"/>
                <a:gd name="connsiteY82" fmla="*/ 1720907 h 2297895"/>
                <a:gd name="connsiteX83" fmla="*/ 762393 w 1413936"/>
                <a:gd name="connsiteY83" fmla="*/ 1717284 h 2297895"/>
                <a:gd name="connsiteX84" fmla="*/ 854327 w 1413936"/>
                <a:gd name="connsiteY84" fmla="*/ 1685040 h 2297895"/>
                <a:gd name="connsiteX85" fmla="*/ 925074 w 1413936"/>
                <a:gd name="connsiteY85" fmla="*/ 1636492 h 2297895"/>
                <a:gd name="connsiteX86" fmla="*/ 881134 w 1413936"/>
                <a:gd name="connsiteY86" fmla="*/ 1605467 h 2297895"/>
                <a:gd name="connsiteX87" fmla="*/ 882982 w 1413936"/>
                <a:gd name="connsiteY87" fmla="*/ 1609815 h 2297895"/>
                <a:gd name="connsiteX88" fmla="*/ 738443 w 1413936"/>
                <a:gd name="connsiteY88" fmla="*/ 1689882 h 2297895"/>
                <a:gd name="connsiteX89" fmla="*/ 737722 w 1413936"/>
                <a:gd name="connsiteY89" fmla="*/ 1685534 h 2297895"/>
                <a:gd name="connsiteX90" fmla="*/ 822066 w 1413936"/>
                <a:gd name="connsiteY90" fmla="*/ 1659449 h 2297895"/>
                <a:gd name="connsiteX91" fmla="*/ 876854 w 1413936"/>
                <a:gd name="connsiteY91" fmla="*/ 1606553 h 2297895"/>
                <a:gd name="connsiteX92" fmla="*/ 881134 w 1413936"/>
                <a:gd name="connsiteY92" fmla="*/ 1605467 h 2297895"/>
                <a:gd name="connsiteX93" fmla="*/ 871949 w 1413936"/>
                <a:gd name="connsiteY93" fmla="*/ 1538336 h 2297895"/>
                <a:gd name="connsiteX94" fmla="*/ 798517 w 1413936"/>
                <a:gd name="connsiteY94" fmla="*/ 1603780 h 2297895"/>
                <a:gd name="connsiteX95" fmla="*/ 699193 w 1413936"/>
                <a:gd name="connsiteY95" fmla="*/ 1659540 h 2297895"/>
                <a:gd name="connsiteX96" fmla="*/ 488670 w 1413936"/>
                <a:gd name="connsiteY96" fmla="*/ 1739465 h 2297895"/>
                <a:gd name="connsiteX97" fmla="*/ 386332 w 1413936"/>
                <a:gd name="connsiteY97" fmla="*/ 1790229 h 2297895"/>
                <a:gd name="connsiteX98" fmla="*/ 326537 w 1413936"/>
                <a:gd name="connsiteY98" fmla="*/ 1821566 h 2297895"/>
                <a:gd name="connsiteX99" fmla="*/ 353327 w 1413936"/>
                <a:gd name="connsiteY99" fmla="*/ 1861872 h 2297895"/>
                <a:gd name="connsiteX100" fmla="*/ 376022 w 1413936"/>
                <a:gd name="connsiteY100" fmla="*/ 1906506 h 2297895"/>
                <a:gd name="connsiteX101" fmla="*/ 373877 w 1413936"/>
                <a:gd name="connsiteY101" fmla="*/ 1929114 h 2297895"/>
                <a:gd name="connsiteX102" fmla="*/ 362083 w 1413936"/>
                <a:gd name="connsiteY102" fmla="*/ 1937727 h 2297895"/>
                <a:gd name="connsiteX103" fmla="*/ 356008 w 1413936"/>
                <a:gd name="connsiteY103" fmla="*/ 1992632 h 2297895"/>
                <a:gd name="connsiteX104" fmla="*/ 354712 w 1413936"/>
                <a:gd name="connsiteY104" fmla="*/ 1997342 h 2297895"/>
                <a:gd name="connsiteX105" fmla="*/ 350180 w 1413936"/>
                <a:gd name="connsiteY105" fmla="*/ 1996960 h 2297895"/>
                <a:gd name="connsiteX106" fmla="*/ 316774 w 1413936"/>
                <a:gd name="connsiteY106" fmla="*/ 2018255 h 2297895"/>
                <a:gd name="connsiteX107" fmla="*/ 259332 w 1413936"/>
                <a:gd name="connsiteY107" fmla="*/ 2129513 h 2297895"/>
                <a:gd name="connsiteX108" fmla="*/ 306478 w 1413936"/>
                <a:gd name="connsiteY108" fmla="*/ 2227464 h 2297895"/>
                <a:gd name="connsiteX109" fmla="*/ 372338 w 1413936"/>
                <a:gd name="connsiteY109" fmla="*/ 2285082 h 2297895"/>
                <a:gd name="connsiteX110" fmla="*/ 421643 w 1413936"/>
                <a:gd name="connsiteY110" fmla="*/ 2271757 h 2297895"/>
                <a:gd name="connsiteX111" fmla="*/ 553724 w 1413936"/>
                <a:gd name="connsiteY111" fmla="*/ 2236826 h 2297895"/>
                <a:gd name="connsiteX112" fmla="*/ 784414 w 1413936"/>
                <a:gd name="connsiteY112" fmla="*/ 2176328 h 2297895"/>
                <a:gd name="connsiteX113" fmla="*/ 914290 w 1413936"/>
                <a:gd name="connsiteY113" fmla="*/ 2145763 h 2297895"/>
                <a:gd name="connsiteX114" fmla="*/ 1037680 w 1413936"/>
                <a:gd name="connsiteY114" fmla="*/ 2109111 h 2297895"/>
                <a:gd name="connsiteX115" fmla="*/ 1010406 w 1413936"/>
                <a:gd name="connsiteY115" fmla="*/ 2067696 h 2297895"/>
                <a:gd name="connsiteX116" fmla="*/ 986222 w 1413936"/>
                <a:gd name="connsiteY116" fmla="*/ 2019187 h 2297895"/>
                <a:gd name="connsiteX117" fmla="*/ 992302 w 1413936"/>
                <a:gd name="connsiteY117" fmla="*/ 2014875 h 2297895"/>
                <a:gd name="connsiteX118" fmla="*/ 1022386 w 1413936"/>
                <a:gd name="connsiteY118" fmla="*/ 2059971 h 2297895"/>
                <a:gd name="connsiteX119" fmla="*/ 1045941 w 1413936"/>
                <a:gd name="connsiteY119" fmla="*/ 2105526 h 2297895"/>
                <a:gd name="connsiteX120" fmla="*/ 1095551 w 1413936"/>
                <a:gd name="connsiteY120" fmla="*/ 2077443 h 2297895"/>
                <a:gd name="connsiteX121" fmla="*/ 1230680 w 1413936"/>
                <a:gd name="connsiteY121" fmla="*/ 1944055 h 2297895"/>
                <a:gd name="connsiteX122" fmla="*/ 1311655 w 1413936"/>
                <a:gd name="connsiteY122" fmla="*/ 1868072 h 2297895"/>
                <a:gd name="connsiteX123" fmla="*/ 1387952 w 1413936"/>
                <a:gd name="connsiteY123" fmla="*/ 1774803 h 2297895"/>
                <a:gd name="connsiteX124" fmla="*/ 1364199 w 1413936"/>
                <a:gd name="connsiteY124" fmla="*/ 1708542 h 2297895"/>
                <a:gd name="connsiteX125" fmla="*/ 1326051 w 1413936"/>
                <a:gd name="connsiteY125" fmla="*/ 1645883 h 2297895"/>
                <a:gd name="connsiteX126" fmla="*/ 1318785 w 1413936"/>
                <a:gd name="connsiteY126" fmla="*/ 1645617 h 2297895"/>
                <a:gd name="connsiteX127" fmla="*/ 1322867 w 1413936"/>
                <a:gd name="connsiteY127" fmla="*/ 1650896 h 2297895"/>
                <a:gd name="connsiteX128" fmla="*/ 1274247 w 1413936"/>
                <a:gd name="connsiteY128" fmla="*/ 1732567 h 2297895"/>
                <a:gd name="connsiteX129" fmla="*/ 1157560 w 1413936"/>
                <a:gd name="connsiteY129" fmla="*/ 1845899 h 2297895"/>
                <a:gd name="connsiteX130" fmla="*/ 932828 w 1413936"/>
                <a:gd name="connsiteY130" fmla="*/ 2004204 h 2297895"/>
                <a:gd name="connsiteX131" fmla="*/ 606534 w 1413936"/>
                <a:gd name="connsiteY131" fmla="*/ 2049177 h 2297895"/>
                <a:gd name="connsiteX132" fmla="*/ 283842 w 1413936"/>
                <a:gd name="connsiteY132" fmla="*/ 2104224 h 2297895"/>
                <a:gd name="connsiteX133" fmla="*/ 283122 w 1413936"/>
                <a:gd name="connsiteY133" fmla="*/ 2102425 h 2297895"/>
                <a:gd name="connsiteX134" fmla="*/ 561876 w 1413936"/>
                <a:gd name="connsiteY134" fmla="*/ 2044500 h 2297895"/>
                <a:gd name="connsiteX135" fmla="*/ 857917 w 1413936"/>
                <a:gd name="connsiteY135" fmla="*/ 2002405 h 2297895"/>
                <a:gd name="connsiteX136" fmla="*/ 997654 w 1413936"/>
                <a:gd name="connsiteY136" fmla="*/ 1964987 h 2297895"/>
                <a:gd name="connsiteX137" fmla="*/ 1115422 w 1413936"/>
                <a:gd name="connsiteY137" fmla="*/ 1859931 h 2297895"/>
                <a:gd name="connsiteX138" fmla="*/ 1220225 w 1413936"/>
                <a:gd name="connsiteY138" fmla="*/ 1757392 h 2297895"/>
                <a:gd name="connsiteX139" fmla="*/ 1312423 w 1413936"/>
                <a:gd name="connsiteY139" fmla="*/ 1648738 h 2297895"/>
                <a:gd name="connsiteX140" fmla="*/ 1318171 w 1413936"/>
                <a:gd name="connsiteY140" fmla="*/ 1645594 h 2297895"/>
                <a:gd name="connsiteX141" fmla="*/ 1303918 w 1413936"/>
                <a:gd name="connsiteY141" fmla="*/ 1645072 h 2297895"/>
                <a:gd name="connsiteX142" fmla="*/ 1281784 w 1413936"/>
                <a:gd name="connsiteY142" fmla="*/ 1646963 h 2297895"/>
                <a:gd name="connsiteX143" fmla="*/ 1206207 w 1413936"/>
                <a:gd name="connsiteY143" fmla="*/ 1652004 h 2297895"/>
                <a:gd name="connsiteX144" fmla="*/ 975157 w 1413936"/>
                <a:gd name="connsiteY144" fmla="*/ 1690536 h 2297895"/>
                <a:gd name="connsiteX145" fmla="*/ 974159 w 1413936"/>
                <a:gd name="connsiteY145" fmla="*/ 1690368 h 2297895"/>
                <a:gd name="connsiteX146" fmla="*/ 974727 w 1413936"/>
                <a:gd name="connsiteY146" fmla="*/ 1694979 h 2297895"/>
                <a:gd name="connsiteX147" fmla="*/ 923438 w 1413936"/>
                <a:gd name="connsiteY147" fmla="*/ 1760702 h 2297895"/>
                <a:gd name="connsiteX148" fmla="*/ 835676 w 1413936"/>
                <a:gd name="connsiteY148" fmla="*/ 1803977 h 2297895"/>
                <a:gd name="connsiteX149" fmla="*/ 777048 w 1413936"/>
                <a:gd name="connsiteY149" fmla="*/ 1818041 h 2297895"/>
                <a:gd name="connsiteX150" fmla="*/ 746834 w 1413936"/>
                <a:gd name="connsiteY150" fmla="*/ 1779454 h 2297895"/>
                <a:gd name="connsiteX151" fmla="*/ 684969 w 1413936"/>
                <a:gd name="connsiteY151" fmla="*/ 1675956 h 2297895"/>
                <a:gd name="connsiteX152" fmla="*/ 692163 w 1413936"/>
                <a:gd name="connsiteY152" fmla="*/ 1671268 h 2297895"/>
                <a:gd name="connsiteX153" fmla="*/ 760502 w 1413936"/>
                <a:gd name="connsiteY153" fmla="*/ 1781618 h 2297895"/>
                <a:gd name="connsiteX154" fmla="*/ 816972 w 1413936"/>
                <a:gd name="connsiteY154" fmla="*/ 1797846 h 2297895"/>
                <a:gd name="connsiteX155" fmla="*/ 888549 w 1413936"/>
                <a:gd name="connsiteY155" fmla="*/ 1766833 h 2297895"/>
                <a:gd name="connsiteX156" fmla="*/ 952213 w 1413936"/>
                <a:gd name="connsiteY156" fmla="*/ 1703363 h 2297895"/>
                <a:gd name="connsiteX157" fmla="*/ 940343 w 1413936"/>
                <a:gd name="connsiteY157" fmla="*/ 1630518 h 2297895"/>
                <a:gd name="connsiteX158" fmla="*/ 906488 w 1413936"/>
                <a:gd name="connsiteY158" fmla="*/ 1579309 h 2297895"/>
                <a:gd name="connsiteX159" fmla="*/ 845942 w 1413936"/>
                <a:gd name="connsiteY159" fmla="*/ 1392795 h 2297895"/>
                <a:gd name="connsiteX160" fmla="*/ 820222 w 1413936"/>
                <a:gd name="connsiteY160" fmla="*/ 1414231 h 2297895"/>
                <a:gd name="connsiteX161" fmla="*/ 563066 w 1413936"/>
                <a:gd name="connsiteY161" fmla="*/ 1524096 h 2297895"/>
                <a:gd name="connsiteX162" fmla="*/ 419722 w 1413936"/>
                <a:gd name="connsiteY162" fmla="*/ 1538865 h 2297895"/>
                <a:gd name="connsiteX163" fmla="*/ 263411 w 1413936"/>
                <a:gd name="connsiteY163" fmla="*/ 1588215 h 2297895"/>
                <a:gd name="connsiteX164" fmla="*/ 205926 w 1413936"/>
                <a:gd name="connsiteY164" fmla="*/ 1622509 h 2297895"/>
                <a:gd name="connsiteX165" fmla="*/ 202026 w 1413936"/>
                <a:gd name="connsiteY165" fmla="*/ 1622098 h 2297895"/>
                <a:gd name="connsiteX166" fmla="*/ 206375 w 1413936"/>
                <a:gd name="connsiteY166" fmla="*/ 1627106 h 2297895"/>
                <a:gd name="connsiteX167" fmla="*/ 209361 w 1413936"/>
                <a:gd name="connsiteY167" fmla="*/ 1632864 h 2297895"/>
                <a:gd name="connsiteX168" fmla="*/ 220059 w 1413936"/>
                <a:gd name="connsiteY168" fmla="*/ 1629623 h 2297895"/>
                <a:gd name="connsiteX169" fmla="*/ 220783 w 1413936"/>
                <a:gd name="connsiteY169" fmla="*/ 1632150 h 2297895"/>
                <a:gd name="connsiteX170" fmla="*/ 222508 w 1413936"/>
                <a:gd name="connsiteY170" fmla="*/ 1629866 h 2297895"/>
                <a:gd name="connsiteX171" fmla="*/ 332498 w 1413936"/>
                <a:gd name="connsiteY171" fmla="*/ 1690566 h 2297895"/>
                <a:gd name="connsiteX172" fmla="*/ 351364 w 1413936"/>
                <a:gd name="connsiteY172" fmla="*/ 1792084 h 2297895"/>
                <a:gd name="connsiteX173" fmla="*/ 349165 w 1413936"/>
                <a:gd name="connsiteY173" fmla="*/ 1794776 h 2297895"/>
                <a:gd name="connsiteX174" fmla="*/ 356508 w 1413936"/>
                <a:gd name="connsiteY174" fmla="*/ 1790094 h 2297895"/>
                <a:gd name="connsiteX175" fmla="*/ 436129 w 1413936"/>
                <a:gd name="connsiteY175" fmla="*/ 1750266 h 2297895"/>
                <a:gd name="connsiteX176" fmla="*/ 487004 w 1413936"/>
                <a:gd name="connsiteY176" fmla="*/ 1727454 h 2297895"/>
                <a:gd name="connsiteX177" fmla="*/ 456287 w 1413936"/>
                <a:gd name="connsiteY177" fmla="*/ 1679439 h 2297895"/>
                <a:gd name="connsiteX178" fmla="*/ 424266 w 1413936"/>
                <a:gd name="connsiteY178" fmla="*/ 1625499 h 2297895"/>
                <a:gd name="connsiteX179" fmla="*/ 429317 w 1413936"/>
                <a:gd name="connsiteY179" fmla="*/ 1620820 h 2297895"/>
                <a:gd name="connsiteX180" fmla="*/ 467291 w 1413936"/>
                <a:gd name="connsiteY180" fmla="*/ 1672601 h 2297895"/>
                <a:gd name="connsiteX181" fmla="*/ 490706 w 1413936"/>
                <a:gd name="connsiteY181" fmla="*/ 1725794 h 2297895"/>
                <a:gd name="connsiteX182" fmla="*/ 515964 w 1413936"/>
                <a:gd name="connsiteY182" fmla="*/ 1714469 h 2297895"/>
                <a:gd name="connsiteX183" fmla="*/ 505517 w 1413936"/>
                <a:gd name="connsiteY183" fmla="*/ 1700044 h 2297895"/>
                <a:gd name="connsiteX184" fmla="*/ 490437 w 1413936"/>
                <a:gd name="connsiteY184" fmla="*/ 1672700 h 2297895"/>
                <a:gd name="connsiteX185" fmla="*/ 454064 w 1413936"/>
                <a:gd name="connsiteY185" fmla="*/ 1612912 h 2297895"/>
                <a:gd name="connsiteX186" fmla="*/ 459106 w 1413936"/>
                <a:gd name="connsiteY186" fmla="*/ 1609332 h 2297895"/>
                <a:gd name="connsiteX187" fmla="*/ 518308 w 1413936"/>
                <a:gd name="connsiteY187" fmla="*/ 1692251 h 2297895"/>
                <a:gd name="connsiteX188" fmla="*/ 524824 w 1413936"/>
                <a:gd name="connsiteY188" fmla="*/ 1710496 h 2297895"/>
                <a:gd name="connsiteX189" fmla="*/ 606347 w 1413936"/>
                <a:gd name="connsiteY189" fmla="*/ 1673941 h 2297895"/>
                <a:gd name="connsiteX190" fmla="*/ 801756 w 1413936"/>
                <a:gd name="connsiteY190" fmla="*/ 1576013 h 2297895"/>
                <a:gd name="connsiteX191" fmla="*/ 869771 w 1413936"/>
                <a:gd name="connsiteY191" fmla="*/ 1511928 h 2297895"/>
                <a:gd name="connsiteX192" fmla="*/ 884166 w 1413936"/>
                <a:gd name="connsiteY192" fmla="*/ 1438483 h 2297895"/>
                <a:gd name="connsiteX193" fmla="*/ 881324 w 1413936"/>
                <a:gd name="connsiteY193" fmla="*/ 1432878 h 2297895"/>
                <a:gd name="connsiteX194" fmla="*/ 888253 w 1413936"/>
                <a:gd name="connsiteY194" fmla="*/ 1459411 h 2297895"/>
                <a:gd name="connsiteX195" fmla="*/ 813006 w 1413936"/>
                <a:gd name="connsiteY195" fmla="*/ 1534028 h 2297895"/>
                <a:gd name="connsiteX196" fmla="*/ 703556 w 1413936"/>
                <a:gd name="connsiteY196" fmla="*/ 1584493 h 2297895"/>
                <a:gd name="connsiteX197" fmla="*/ 635869 w 1413936"/>
                <a:gd name="connsiteY197" fmla="*/ 1613692 h 2297895"/>
                <a:gd name="connsiteX198" fmla="*/ 550901 w 1413936"/>
                <a:gd name="connsiteY198" fmla="*/ 1531144 h 2297895"/>
                <a:gd name="connsiteX199" fmla="*/ 558462 w 1413936"/>
                <a:gd name="connsiteY199" fmla="*/ 1527539 h 2297895"/>
                <a:gd name="connsiteX200" fmla="*/ 600946 w 1413936"/>
                <a:gd name="connsiteY200" fmla="*/ 1591342 h 2297895"/>
                <a:gd name="connsiteX201" fmla="*/ 666832 w 1413936"/>
                <a:gd name="connsiteY201" fmla="*/ 1588098 h 2297895"/>
                <a:gd name="connsiteX202" fmla="*/ 775923 w 1413936"/>
                <a:gd name="connsiteY202" fmla="*/ 1536912 h 2297895"/>
                <a:gd name="connsiteX203" fmla="*/ 873132 w 1413936"/>
                <a:gd name="connsiteY203" fmla="*/ 1451480 h 2297895"/>
                <a:gd name="connsiteX204" fmla="*/ 861340 w 1413936"/>
                <a:gd name="connsiteY204" fmla="*/ 1417506 h 2297895"/>
                <a:gd name="connsiteX205" fmla="*/ 958077 w 1413936"/>
                <a:gd name="connsiteY205" fmla="*/ 1379155 h 2297895"/>
                <a:gd name="connsiteX206" fmla="*/ 950655 w 1413936"/>
                <a:gd name="connsiteY206" fmla="*/ 1381369 h 2297895"/>
                <a:gd name="connsiteX207" fmla="*/ 938771 w 1413936"/>
                <a:gd name="connsiteY207" fmla="*/ 1387548 h 2297895"/>
                <a:gd name="connsiteX208" fmla="*/ 936173 w 1413936"/>
                <a:gd name="connsiteY208" fmla="*/ 1382453 h 2297895"/>
                <a:gd name="connsiteX209" fmla="*/ 933276 w 1413936"/>
                <a:gd name="connsiteY209" fmla="*/ 1390405 h 2297895"/>
                <a:gd name="connsiteX210" fmla="*/ 938771 w 1413936"/>
                <a:gd name="connsiteY210" fmla="*/ 1387548 h 2297895"/>
                <a:gd name="connsiteX211" fmla="*/ 946310 w 1413936"/>
                <a:gd name="connsiteY211" fmla="*/ 1402333 h 2297895"/>
                <a:gd name="connsiteX212" fmla="*/ 944812 w 1413936"/>
                <a:gd name="connsiteY212" fmla="*/ 1406259 h 2297895"/>
                <a:gd name="connsiteX213" fmla="*/ 942690 w 1413936"/>
                <a:gd name="connsiteY213" fmla="*/ 1405585 h 2297895"/>
                <a:gd name="connsiteX214" fmla="*/ 904375 w 1413936"/>
                <a:gd name="connsiteY214" fmla="*/ 1427063 h 2297895"/>
                <a:gd name="connsiteX215" fmla="*/ 904453 w 1413936"/>
                <a:gd name="connsiteY215" fmla="*/ 1427187 h 2297895"/>
                <a:gd name="connsiteX216" fmla="*/ 904463 w 1413936"/>
                <a:gd name="connsiteY216" fmla="*/ 1427207 h 2297895"/>
                <a:gd name="connsiteX217" fmla="*/ 920740 w 1413936"/>
                <a:gd name="connsiteY217" fmla="*/ 1421760 h 2297895"/>
                <a:gd name="connsiteX218" fmla="*/ 943414 w 1413936"/>
                <a:gd name="connsiteY218" fmla="*/ 1409923 h 2297895"/>
                <a:gd name="connsiteX219" fmla="*/ 944812 w 1413936"/>
                <a:gd name="connsiteY219" fmla="*/ 1406259 h 2297895"/>
                <a:gd name="connsiteX220" fmla="*/ 950655 w 1413936"/>
                <a:gd name="connsiteY220" fmla="*/ 1408116 h 2297895"/>
                <a:gd name="connsiteX221" fmla="*/ 957557 w 1413936"/>
                <a:gd name="connsiteY221" fmla="*/ 1420875 h 2297895"/>
                <a:gd name="connsiteX222" fmla="*/ 952103 w 1413936"/>
                <a:gd name="connsiteY222" fmla="*/ 1423657 h 2297895"/>
                <a:gd name="connsiteX223" fmla="*/ 960431 w 1413936"/>
                <a:gd name="connsiteY223" fmla="*/ 1426187 h 2297895"/>
                <a:gd name="connsiteX224" fmla="*/ 957557 w 1413936"/>
                <a:gd name="connsiteY224" fmla="*/ 1420875 h 2297895"/>
                <a:gd name="connsiteX225" fmla="*/ 978690 w 1413936"/>
                <a:gd name="connsiteY225" fmla="*/ 1410092 h 2297895"/>
                <a:gd name="connsiteX226" fmla="*/ 981792 w 1413936"/>
                <a:gd name="connsiteY226" fmla="*/ 1415706 h 2297895"/>
                <a:gd name="connsiteX227" fmla="*/ 984689 w 1413936"/>
                <a:gd name="connsiteY227" fmla="*/ 1407031 h 2297895"/>
                <a:gd name="connsiteX228" fmla="*/ 978690 w 1413936"/>
                <a:gd name="connsiteY228" fmla="*/ 1410092 h 2297895"/>
                <a:gd name="connsiteX229" fmla="*/ 964413 w 1413936"/>
                <a:gd name="connsiteY229" fmla="*/ 1384261 h 2297895"/>
                <a:gd name="connsiteX230" fmla="*/ 958077 w 1413936"/>
                <a:gd name="connsiteY230" fmla="*/ 1379155 h 2297895"/>
                <a:gd name="connsiteX231" fmla="*/ 863012 w 1413936"/>
                <a:gd name="connsiteY231" fmla="*/ 1378568 h 2297895"/>
                <a:gd name="connsiteX232" fmla="*/ 851998 w 1413936"/>
                <a:gd name="connsiteY232" fmla="*/ 1387747 h 2297895"/>
                <a:gd name="connsiteX233" fmla="*/ 862023 w 1413936"/>
                <a:gd name="connsiteY233" fmla="*/ 1394820 h 2297895"/>
                <a:gd name="connsiteX234" fmla="*/ 859335 w 1413936"/>
                <a:gd name="connsiteY234" fmla="*/ 1389519 h 2297895"/>
                <a:gd name="connsiteX235" fmla="*/ 553546 w 1413936"/>
                <a:gd name="connsiteY235" fmla="*/ 779232 h 2297895"/>
                <a:gd name="connsiteX236" fmla="*/ 561825 w 1413936"/>
                <a:gd name="connsiteY236" fmla="*/ 780672 h 2297895"/>
                <a:gd name="connsiteX237" fmla="*/ 590669 w 1413936"/>
                <a:gd name="connsiteY237" fmla="*/ 845085 h 2297895"/>
                <a:gd name="connsiteX238" fmla="*/ 588014 w 1413936"/>
                <a:gd name="connsiteY238" fmla="*/ 855085 h 2297895"/>
                <a:gd name="connsiteX239" fmla="*/ 634392 w 1413936"/>
                <a:gd name="connsiteY239" fmla="*/ 838956 h 2297895"/>
                <a:gd name="connsiteX240" fmla="*/ 676245 w 1413936"/>
                <a:gd name="connsiteY240" fmla="*/ 861744 h 2297895"/>
                <a:gd name="connsiteX241" fmla="*/ 673720 w 1413936"/>
                <a:gd name="connsiteY241" fmla="*/ 864260 h 2297895"/>
                <a:gd name="connsiteX242" fmla="*/ 672767 w 1413936"/>
                <a:gd name="connsiteY242" fmla="*/ 864014 h 2297895"/>
                <a:gd name="connsiteX243" fmla="*/ 687566 w 1413936"/>
                <a:gd name="connsiteY243" fmla="*/ 882989 h 2297895"/>
                <a:gd name="connsiteX244" fmla="*/ 690212 w 1413936"/>
                <a:gd name="connsiteY244" fmla="*/ 897868 h 2297895"/>
                <a:gd name="connsiteX245" fmla="*/ 686630 w 1413936"/>
                <a:gd name="connsiteY245" fmla="*/ 905379 h 2297895"/>
                <a:gd name="connsiteX246" fmla="*/ 718747 w 1413936"/>
                <a:gd name="connsiteY246" fmla="*/ 913342 h 2297895"/>
                <a:gd name="connsiteX247" fmla="*/ 812792 w 1413936"/>
                <a:gd name="connsiteY247" fmla="*/ 967426 h 2297895"/>
                <a:gd name="connsiteX248" fmla="*/ 864895 w 1413936"/>
                <a:gd name="connsiteY248" fmla="*/ 1024092 h 2297895"/>
                <a:gd name="connsiteX249" fmla="*/ 839225 w 1413936"/>
                <a:gd name="connsiteY249" fmla="*/ 1059093 h 2297895"/>
                <a:gd name="connsiteX250" fmla="*/ 826951 w 1413936"/>
                <a:gd name="connsiteY250" fmla="*/ 1061803 h 2297895"/>
                <a:gd name="connsiteX251" fmla="*/ 826795 w 1413936"/>
                <a:gd name="connsiteY251" fmla="*/ 1087401 h 2297895"/>
                <a:gd name="connsiteX252" fmla="*/ 752707 w 1413936"/>
                <a:gd name="connsiteY252" fmla="*/ 1130014 h 2297895"/>
                <a:gd name="connsiteX253" fmla="*/ 656425 w 1413936"/>
                <a:gd name="connsiteY253" fmla="*/ 1081731 h 2297895"/>
                <a:gd name="connsiteX254" fmla="*/ 579616 w 1413936"/>
                <a:gd name="connsiteY254" fmla="*/ 1028043 h 2297895"/>
                <a:gd name="connsiteX255" fmla="*/ 651016 w 1413936"/>
                <a:gd name="connsiteY255" fmla="*/ 921028 h 2297895"/>
                <a:gd name="connsiteX256" fmla="*/ 655659 w 1413936"/>
                <a:gd name="connsiteY256" fmla="*/ 924001 h 2297895"/>
                <a:gd name="connsiteX257" fmla="*/ 654527 w 1413936"/>
                <a:gd name="connsiteY257" fmla="*/ 926454 h 2297895"/>
                <a:gd name="connsiteX258" fmla="*/ 652458 w 1413936"/>
                <a:gd name="connsiteY258" fmla="*/ 925352 h 2297895"/>
                <a:gd name="connsiteX259" fmla="*/ 650655 w 1413936"/>
                <a:gd name="connsiteY259" fmla="*/ 929315 h 2297895"/>
                <a:gd name="connsiteX260" fmla="*/ 651507 w 1413936"/>
                <a:gd name="connsiteY260" fmla="*/ 929870 h 2297895"/>
                <a:gd name="connsiteX261" fmla="*/ 618415 w 1413936"/>
                <a:gd name="connsiteY261" fmla="*/ 950625 h 2297895"/>
                <a:gd name="connsiteX262" fmla="*/ 631904 w 1413936"/>
                <a:gd name="connsiteY262" fmla="*/ 1047861 h 2297895"/>
                <a:gd name="connsiteX263" fmla="*/ 727464 w 1413936"/>
                <a:gd name="connsiteY263" fmla="*/ 1102269 h 2297895"/>
                <a:gd name="connsiteX264" fmla="*/ 773983 w 1413936"/>
                <a:gd name="connsiteY264" fmla="*/ 1115962 h 2297895"/>
                <a:gd name="connsiteX265" fmla="*/ 805716 w 1413936"/>
                <a:gd name="connsiteY265" fmla="*/ 1035970 h 2297895"/>
                <a:gd name="connsiteX266" fmla="*/ 744774 w 1413936"/>
                <a:gd name="connsiteY266" fmla="*/ 990570 h 2297895"/>
                <a:gd name="connsiteX267" fmla="*/ 651507 w 1413936"/>
                <a:gd name="connsiteY267" fmla="*/ 929870 h 2297895"/>
                <a:gd name="connsiteX268" fmla="*/ 653540 w 1413936"/>
                <a:gd name="connsiteY268" fmla="*/ 928595 h 2297895"/>
                <a:gd name="connsiteX269" fmla="*/ 654527 w 1413936"/>
                <a:gd name="connsiteY269" fmla="*/ 926454 h 2297895"/>
                <a:gd name="connsiteX270" fmla="*/ 709434 w 1413936"/>
                <a:gd name="connsiteY270" fmla="*/ 955709 h 2297895"/>
                <a:gd name="connsiteX271" fmla="*/ 763165 w 1413936"/>
                <a:gd name="connsiteY271" fmla="*/ 992011 h 2297895"/>
                <a:gd name="connsiteX272" fmla="*/ 826992 w 1413936"/>
                <a:gd name="connsiteY272" fmla="*/ 1055067 h 2297895"/>
                <a:gd name="connsiteX273" fmla="*/ 826989 w 1413936"/>
                <a:gd name="connsiteY273" fmla="*/ 1055663 h 2297895"/>
                <a:gd name="connsiteX274" fmla="*/ 830804 w 1413936"/>
                <a:gd name="connsiteY274" fmla="*/ 1052156 h 2297895"/>
                <a:gd name="connsiteX275" fmla="*/ 842976 w 1413936"/>
                <a:gd name="connsiteY275" fmla="*/ 1043817 h 2297895"/>
                <a:gd name="connsiteX276" fmla="*/ 834711 w 1413936"/>
                <a:gd name="connsiteY276" fmla="*/ 990379 h 2297895"/>
                <a:gd name="connsiteX277" fmla="*/ 766797 w 1413936"/>
                <a:gd name="connsiteY277" fmla="*/ 952721 h 2297895"/>
                <a:gd name="connsiteX278" fmla="*/ 678042 w 1413936"/>
                <a:gd name="connsiteY278" fmla="*/ 927974 h 2297895"/>
                <a:gd name="connsiteX279" fmla="*/ 666903 w 1413936"/>
                <a:gd name="connsiteY279" fmla="*/ 930126 h 2297895"/>
                <a:gd name="connsiteX280" fmla="*/ 670283 w 1413936"/>
                <a:gd name="connsiteY280" fmla="*/ 910944 h 2297895"/>
                <a:gd name="connsiteX281" fmla="*/ 680186 w 1413936"/>
                <a:gd name="connsiteY281" fmla="*/ 906672 h 2297895"/>
                <a:gd name="connsiteX282" fmla="*/ 678262 w 1413936"/>
                <a:gd name="connsiteY282" fmla="*/ 899026 h 2297895"/>
                <a:gd name="connsiteX283" fmla="*/ 678041 w 1413936"/>
                <a:gd name="connsiteY283" fmla="*/ 887622 h 2297895"/>
                <a:gd name="connsiteX284" fmla="*/ 666047 w 1413936"/>
                <a:gd name="connsiteY284" fmla="*/ 863032 h 2297895"/>
                <a:gd name="connsiteX285" fmla="*/ 666590 w 1413936"/>
                <a:gd name="connsiteY285" fmla="*/ 862423 h 2297895"/>
                <a:gd name="connsiteX286" fmla="*/ 632831 w 1413936"/>
                <a:gd name="connsiteY286" fmla="*/ 853725 h 2297895"/>
                <a:gd name="connsiteX287" fmla="*/ 593868 w 1413936"/>
                <a:gd name="connsiteY287" fmla="*/ 865159 h 2297895"/>
                <a:gd name="connsiteX288" fmla="*/ 583498 w 1413936"/>
                <a:gd name="connsiteY288" fmla="*/ 872090 h 2297895"/>
                <a:gd name="connsiteX289" fmla="*/ 582834 w 1413936"/>
                <a:gd name="connsiteY289" fmla="*/ 874593 h 2297895"/>
                <a:gd name="connsiteX290" fmla="*/ 557145 w 1413936"/>
                <a:gd name="connsiteY290" fmla="*/ 904101 h 2297895"/>
                <a:gd name="connsiteX291" fmla="*/ 475959 w 1413936"/>
                <a:gd name="connsiteY291" fmla="*/ 962444 h 2297895"/>
                <a:gd name="connsiteX292" fmla="*/ 448276 w 1413936"/>
                <a:gd name="connsiteY292" fmla="*/ 992655 h 2297895"/>
                <a:gd name="connsiteX293" fmla="*/ 426351 w 1413936"/>
                <a:gd name="connsiteY293" fmla="*/ 1062084 h 2297895"/>
                <a:gd name="connsiteX294" fmla="*/ 430187 w 1413936"/>
                <a:gd name="connsiteY294" fmla="*/ 1068710 h 2297895"/>
                <a:gd name="connsiteX295" fmla="*/ 431291 w 1413936"/>
                <a:gd name="connsiteY295" fmla="*/ 1062033 h 2297895"/>
                <a:gd name="connsiteX296" fmla="*/ 508199 w 1413936"/>
                <a:gd name="connsiteY296" fmla="*/ 973226 h 2297895"/>
                <a:gd name="connsiteX297" fmla="*/ 609664 w 1413936"/>
                <a:gd name="connsiteY297" fmla="*/ 885626 h 2297895"/>
                <a:gd name="connsiteX298" fmla="*/ 665434 w 1413936"/>
                <a:gd name="connsiteY298" fmla="*/ 867316 h 2297895"/>
                <a:gd name="connsiteX299" fmla="*/ 664354 w 1413936"/>
                <a:gd name="connsiteY299" fmla="*/ 874137 h 2297895"/>
                <a:gd name="connsiteX300" fmla="*/ 531226 w 1413936"/>
                <a:gd name="connsiteY300" fmla="*/ 963533 h 2297895"/>
                <a:gd name="connsiteX301" fmla="*/ 436807 w 1413936"/>
                <a:gd name="connsiteY301" fmla="*/ 1074391 h 2297895"/>
                <a:gd name="connsiteX302" fmla="*/ 436631 w 1413936"/>
                <a:gd name="connsiteY302" fmla="*/ 1079841 h 2297895"/>
                <a:gd name="connsiteX303" fmla="*/ 438537 w 1413936"/>
                <a:gd name="connsiteY303" fmla="*/ 1083133 h 2297895"/>
                <a:gd name="connsiteX304" fmla="*/ 438447 w 1413936"/>
                <a:gd name="connsiteY304" fmla="*/ 1088344 h 2297895"/>
                <a:gd name="connsiteX305" fmla="*/ 436345 w 1413936"/>
                <a:gd name="connsiteY305" fmla="*/ 1088725 h 2297895"/>
                <a:gd name="connsiteX306" fmla="*/ 436238 w 1413936"/>
                <a:gd name="connsiteY306" fmla="*/ 1092062 h 2297895"/>
                <a:gd name="connsiteX307" fmla="*/ 433719 w 1413936"/>
                <a:gd name="connsiteY307" fmla="*/ 1093498 h 2297895"/>
                <a:gd name="connsiteX308" fmla="*/ 431395 w 1413936"/>
                <a:gd name="connsiteY308" fmla="*/ 1086737 h 2297895"/>
                <a:gd name="connsiteX309" fmla="*/ 417626 w 1413936"/>
                <a:gd name="connsiteY309" fmla="*/ 1070249 h 2297895"/>
                <a:gd name="connsiteX310" fmla="*/ 432000 w 1413936"/>
                <a:gd name="connsiteY310" fmla="*/ 1002493 h 2297895"/>
                <a:gd name="connsiteX311" fmla="*/ 458616 w 1413936"/>
                <a:gd name="connsiteY311" fmla="*/ 970092 h 2297895"/>
                <a:gd name="connsiteX312" fmla="*/ 427855 w 1413936"/>
                <a:gd name="connsiteY312" fmla="*/ 982993 h 2297895"/>
                <a:gd name="connsiteX313" fmla="*/ 378234 w 1413936"/>
                <a:gd name="connsiteY313" fmla="*/ 989386 h 2297895"/>
                <a:gd name="connsiteX314" fmla="*/ 348715 w 1413936"/>
                <a:gd name="connsiteY314" fmla="*/ 985428 h 2297895"/>
                <a:gd name="connsiteX315" fmla="*/ 317036 w 1413936"/>
                <a:gd name="connsiteY315" fmla="*/ 1014216 h 2297895"/>
                <a:gd name="connsiteX316" fmla="*/ 278878 w 1413936"/>
                <a:gd name="connsiteY316" fmla="*/ 1076470 h 2297895"/>
                <a:gd name="connsiteX317" fmla="*/ 211201 w 1413936"/>
                <a:gd name="connsiteY317" fmla="*/ 1209976 h 2297895"/>
                <a:gd name="connsiteX318" fmla="*/ 301197 w 1413936"/>
                <a:gd name="connsiteY318" fmla="*/ 1462592 h 2297895"/>
                <a:gd name="connsiteX319" fmla="*/ 290038 w 1413936"/>
                <a:gd name="connsiteY319" fmla="*/ 1468350 h 2297895"/>
                <a:gd name="connsiteX320" fmla="*/ 204362 w 1413936"/>
                <a:gd name="connsiteY320" fmla="*/ 1295621 h 2297895"/>
                <a:gd name="connsiteX321" fmla="*/ 228841 w 1413936"/>
                <a:gd name="connsiteY321" fmla="*/ 1139805 h 2297895"/>
                <a:gd name="connsiteX322" fmla="*/ 283558 w 1413936"/>
                <a:gd name="connsiteY322" fmla="*/ 1040485 h 2297895"/>
                <a:gd name="connsiteX323" fmla="*/ 323876 w 1413936"/>
                <a:gd name="connsiteY323" fmla="*/ 978591 h 2297895"/>
                <a:gd name="connsiteX324" fmla="*/ 379314 w 1413936"/>
                <a:gd name="connsiteY324" fmla="*/ 972473 h 2297895"/>
                <a:gd name="connsiteX325" fmla="*/ 482269 w 1413936"/>
                <a:gd name="connsiteY325" fmla="*/ 942605 h 2297895"/>
                <a:gd name="connsiteX326" fmla="*/ 489159 w 1413936"/>
                <a:gd name="connsiteY326" fmla="*/ 937990 h 2297895"/>
                <a:gd name="connsiteX327" fmla="*/ 500580 w 1413936"/>
                <a:gd name="connsiteY327" fmla="*/ 926795 h 2297895"/>
                <a:gd name="connsiteX328" fmla="*/ 536752 w 1413936"/>
                <a:gd name="connsiteY328" fmla="*/ 892574 h 2297895"/>
                <a:gd name="connsiteX329" fmla="*/ 564396 w 1413936"/>
                <a:gd name="connsiteY329" fmla="*/ 871607 h 2297895"/>
                <a:gd name="connsiteX330" fmla="*/ 570465 w 1413936"/>
                <a:gd name="connsiteY330" fmla="*/ 864517 h 2297895"/>
                <a:gd name="connsiteX331" fmla="*/ 564345 w 1413936"/>
                <a:gd name="connsiteY331" fmla="*/ 806941 h 2297895"/>
                <a:gd name="connsiteX332" fmla="*/ 545986 w 1413936"/>
                <a:gd name="connsiteY332" fmla="*/ 800823 h 2297895"/>
                <a:gd name="connsiteX333" fmla="*/ 517907 w 1413936"/>
                <a:gd name="connsiteY333" fmla="*/ 817736 h 2297895"/>
                <a:gd name="connsiteX334" fmla="*/ 333956 w 1413936"/>
                <a:gd name="connsiteY334" fmla="*/ 895105 h 2297895"/>
                <a:gd name="connsiteX335" fmla="*/ 275998 w 1413936"/>
                <a:gd name="connsiteY335" fmla="*/ 936848 h 2297895"/>
                <a:gd name="connsiteX336" fmla="*/ 258359 w 1413936"/>
                <a:gd name="connsiteY336" fmla="*/ 960238 h 2297895"/>
                <a:gd name="connsiteX337" fmla="*/ 179522 w 1413936"/>
                <a:gd name="connsiteY337" fmla="*/ 1019614 h 2297895"/>
                <a:gd name="connsiteX338" fmla="*/ 95286 w 1413936"/>
                <a:gd name="connsiteY338" fmla="*/ 1084387 h 2297895"/>
                <a:gd name="connsiteX339" fmla="*/ 13570 w 1413936"/>
                <a:gd name="connsiteY339" fmla="*/ 1162475 h 2297895"/>
                <a:gd name="connsiteX340" fmla="*/ 64328 w 1413936"/>
                <a:gd name="connsiteY340" fmla="*/ 1272950 h 2297895"/>
                <a:gd name="connsiteX341" fmla="*/ 117965 w 1413936"/>
                <a:gd name="connsiteY341" fmla="*/ 1369750 h 2297895"/>
                <a:gd name="connsiteX342" fmla="*/ 216118 w 1413936"/>
                <a:gd name="connsiteY342" fmla="*/ 1562114 h 2297895"/>
                <a:gd name="connsiteX343" fmla="*/ 230060 w 1413936"/>
                <a:gd name="connsiteY343" fmla="*/ 1543868 h 2297895"/>
                <a:gd name="connsiteX344" fmla="*/ 352131 w 1413936"/>
                <a:gd name="connsiteY344" fmla="*/ 1425521 h 2297895"/>
                <a:gd name="connsiteX345" fmla="*/ 413465 w 1413936"/>
                <a:gd name="connsiteY345" fmla="*/ 1371705 h 2297895"/>
                <a:gd name="connsiteX346" fmla="*/ 379534 w 1413936"/>
                <a:gd name="connsiteY346" fmla="*/ 1323469 h 2297895"/>
                <a:gd name="connsiteX347" fmla="*/ 348409 w 1413936"/>
                <a:gd name="connsiteY347" fmla="*/ 1263553 h 2297895"/>
                <a:gd name="connsiteX348" fmla="*/ 300998 w 1413936"/>
                <a:gd name="connsiteY348" fmla="*/ 1157597 h 2297895"/>
                <a:gd name="connsiteX349" fmla="*/ 381344 w 1413936"/>
                <a:gd name="connsiteY349" fmla="*/ 990733 h 2297895"/>
                <a:gd name="connsiteX350" fmla="*/ 384963 w 1413936"/>
                <a:gd name="connsiteY350" fmla="*/ 993976 h 2297895"/>
                <a:gd name="connsiteX351" fmla="*/ 325971 w 1413936"/>
                <a:gd name="connsiteY351" fmla="*/ 1080472 h 2297895"/>
                <a:gd name="connsiteX352" fmla="*/ 325247 w 1413936"/>
                <a:gd name="connsiteY352" fmla="*/ 1190393 h 2297895"/>
                <a:gd name="connsiteX353" fmla="*/ 371301 w 1413936"/>
                <a:gd name="connsiteY353" fmla="*/ 1284411 h 2297895"/>
                <a:gd name="connsiteX354" fmla="*/ 417758 w 1413936"/>
                <a:gd name="connsiteY354" fmla="*/ 1367938 h 2297895"/>
                <a:gd name="connsiteX355" fmla="*/ 437000 w 1413936"/>
                <a:gd name="connsiteY355" fmla="*/ 1351055 h 2297895"/>
                <a:gd name="connsiteX356" fmla="*/ 528623 w 1413936"/>
                <a:gd name="connsiteY356" fmla="*/ 1285497 h 2297895"/>
                <a:gd name="connsiteX357" fmla="*/ 533666 w 1413936"/>
                <a:gd name="connsiteY357" fmla="*/ 1293057 h 2297895"/>
                <a:gd name="connsiteX358" fmla="*/ 358614 w 1413936"/>
                <a:gd name="connsiteY358" fmla="*/ 1433080 h 2297895"/>
                <a:gd name="connsiteX359" fmla="*/ 279237 w 1413936"/>
                <a:gd name="connsiteY359" fmla="*/ 1512270 h 2297895"/>
                <a:gd name="connsiteX360" fmla="*/ 229238 w 1413936"/>
                <a:gd name="connsiteY360" fmla="*/ 1560975 h 2297895"/>
                <a:gd name="connsiteX361" fmla="*/ 271847 w 1413936"/>
                <a:gd name="connsiteY361" fmla="*/ 1530207 h 2297895"/>
                <a:gd name="connsiteX362" fmla="*/ 343911 w 1413936"/>
                <a:gd name="connsiteY362" fmla="*/ 1490971 h 2297895"/>
                <a:gd name="connsiteX363" fmla="*/ 511819 w 1413936"/>
                <a:gd name="connsiteY363" fmla="*/ 1453578 h 2297895"/>
                <a:gd name="connsiteX364" fmla="*/ 707472 w 1413936"/>
                <a:gd name="connsiteY364" fmla="*/ 1377714 h 2297895"/>
                <a:gd name="connsiteX365" fmla="*/ 854842 w 1413936"/>
                <a:gd name="connsiteY365" fmla="*/ 1259063 h 2297895"/>
                <a:gd name="connsiteX366" fmla="*/ 933391 w 1413936"/>
                <a:gd name="connsiteY366" fmla="*/ 1192547 h 2297895"/>
                <a:gd name="connsiteX367" fmla="*/ 1000771 w 1413936"/>
                <a:gd name="connsiteY367" fmla="*/ 1131065 h 2297895"/>
                <a:gd name="connsiteX368" fmla="*/ 989241 w 1413936"/>
                <a:gd name="connsiteY368" fmla="*/ 1126750 h 2297895"/>
                <a:gd name="connsiteX369" fmla="*/ 967261 w 1413936"/>
                <a:gd name="connsiteY369" fmla="*/ 1133582 h 2297895"/>
                <a:gd name="connsiteX370" fmla="*/ 905647 w 1413936"/>
                <a:gd name="connsiteY370" fmla="*/ 1150840 h 2297895"/>
                <a:gd name="connsiteX371" fmla="*/ 660630 w 1413936"/>
                <a:gd name="connsiteY371" fmla="*/ 1222030 h 2297895"/>
                <a:gd name="connsiteX372" fmla="*/ 655705 w 1413936"/>
                <a:gd name="connsiteY372" fmla="*/ 1219814 h 2297895"/>
                <a:gd name="connsiteX373" fmla="*/ 658875 w 1413936"/>
                <a:gd name="connsiteY373" fmla="*/ 1228301 h 2297895"/>
                <a:gd name="connsiteX374" fmla="*/ 660681 w 1413936"/>
                <a:gd name="connsiteY374" fmla="*/ 1249989 h 2297895"/>
                <a:gd name="connsiteX375" fmla="*/ 554788 w 1413936"/>
                <a:gd name="connsiteY375" fmla="*/ 1304704 h 2297895"/>
                <a:gd name="connsiteX376" fmla="*/ 492330 w 1413936"/>
                <a:gd name="connsiteY376" fmla="*/ 1200314 h 2297895"/>
                <a:gd name="connsiteX377" fmla="*/ 440281 w 1413936"/>
                <a:gd name="connsiteY377" fmla="*/ 1083324 h 2297895"/>
                <a:gd name="connsiteX378" fmla="*/ 445307 w 1413936"/>
                <a:gd name="connsiteY378" fmla="*/ 1080805 h 2297895"/>
                <a:gd name="connsiteX379" fmla="*/ 447288 w 1413936"/>
                <a:gd name="connsiteY379" fmla="*/ 1084177 h 2297895"/>
                <a:gd name="connsiteX380" fmla="*/ 447819 w 1413936"/>
                <a:gd name="connsiteY380" fmla="*/ 1086159 h 2297895"/>
                <a:gd name="connsiteX381" fmla="*/ 448357 w 1413936"/>
                <a:gd name="connsiteY381" fmla="*/ 1085998 h 2297895"/>
                <a:gd name="connsiteX382" fmla="*/ 479587 w 1413936"/>
                <a:gd name="connsiteY382" fmla="*/ 1139164 h 2297895"/>
                <a:gd name="connsiteX383" fmla="*/ 509560 w 1413936"/>
                <a:gd name="connsiteY383" fmla="*/ 1199954 h 2297895"/>
                <a:gd name="connsiteX384" fmla="*/ 542584 w 1413936"/>
                <a:gd name="connsiteY384" fmla="*/ 1261148 h 2297895"/>
                <a:gd name="connsiteX385" fmla="*/ 578480 w 1413936"/>
                <a:gd name="connsiteY385" fmla="*/ 1296785 h 2297895"/>
                <a:gd name="connsiteX386" fmla="*/ 637349 w 1413936"/>
                <a:gd name="connsiteY386" fmla="*/ 1267627 h 2297895"/>
                <a:gd name="connsiteX387" fmla="*/ 590325 w 1413936"/>
                <a:gd name="connsiteY387" fmla="*/ 1110682 h 2297895"/>
                <a:gd name="connsiteX388" fmla="*/ 574890 w 1413936"/>
                <a:gd name="connsiteY388" fmla="*/ 1081885 h 2297895"/>
                <a:gd name="connsiteX389" fmla="*/ 527149 w 1413936"/>
                <a:gd name="connsiteY389" fmla="*/ 1040848 h 2297895"/>
                <a:gd name="connsiteX390" fmla="*/ 452486 w 1413936"/>
                <a:gd name="connsiteY390" fmla="*/ 1084764 h 2297895"/>
                <a:gd name="connsiteX391" fmla="*/ 448357 w 1413936"/>
                <a:gd name="connsiteY391" fmla="*/ 1085998 h 2297895"/>
                <a:gd name="connsiteX392" fmla="*/ 447288 w 1413936"/>
                <a:gd name="connsiteY392" fmla="*/ 1084177 h 2297895"/>
                <a:gd name="connsiteX393" fmla="*/ 446383 w 1413936"/>
                <a:gd name="connsiteY393" fmla="*/ 1080805 h 2297895"/>
                <a:gd name="connsiteX394" fmla="*/ 560173 w 1413936"/>
                <a:gd name="connsiteY394" fmla="*/ 1039409 h 2297895"/>
                <a:gd name="connsiteX395" fmla="*/ 629093 w 1413936"/>
                <a:gd name="connsiteY395" fmla="*/ 1164317 h 2297895"/>
                <a:gd name="connsiteX396" fmla="*/ 650271 w 1413936"/>
                <a:gd name="connsiteY396" fmla="*/ 1205263 h 2297895"/>
                <a:gd name="connsiteX397" fmla="*/ 654037 w 1413936"/>
                <a:gd name="connsiteY397" fmla="*/ 1215348 h 2297895"/>
                <a:gd name="connsiteX398" fmla="*/ 655586 w 1413936"/>
                <a:gd name="connsiteY398" fmla="*/ 1211244 h 2297895"/>
                <a:gd name="connsiteX399" fmla="*/ 1012661 w 1413936"/>
                <a:gd name="connsiteY399" fmla="*/ 1105896 h 2297895"/>
                <a:gd name="connsiteX400" fmla="*/ 1020228 w 1413936"/>
                <a:gd name="connsiteY400" fmla="*/ 1112368 h 2297895"/>
                <a:gd name="connsiteX401" fmla="*/ 987079 w 1413936"/>
                <a:gd name="connsiteY401" fmla="*/ 1162705 h 2297895"/>
                <a:gd name="connsiteX402" fmla="*/ 875380 w 1413936"/>
                <a:gd name="connsiteY402" fmla="*/ 1256187 h 2297895"/>
                <a:gd name="connsiteX403" fmla="*/ 684772 w 1413936"/>
                <a:gd name="connsiteY403" fmla="*/ 1402882 h 2297895"/>
                <a:gd name="connsiteX404" fmla="*/ 443358 w 1413936"/>
                <a:gd name="connsiteY404" fmla="*/ 1479106 h 2297895"/>
                <a:gd name="connsiteX405" fmla="*/ 306077 w 1413936"/>
                <a:gd name="connsiteY405" fmla="*/ 1517578 h 2297895"/>
                <a:gd name="connsiteX406" fmla="*/ 257795 w 1413936"/>
                <a:gd name="connsiteY406" fmla="*/ 1552139 h 2297895"/>
                <a:gd name="connsiteX407" fmla="*/ 210667 w 1413936"/>
                <a:gd name="connsiteY407" fmla="*/ 1579064 h 2297895"/>
                <a:gd name="connsiteX408" fmla="*/ 202094 w 1413936"/>
                <a:gd name="connsiteY408" fmla="*/ 1587416 h 2297895"/>
                <a:gd name="connsiteX409" fmla="*/ 202544 w 1413936"/>
                <a:gd name="connsiteY409" fmla="*/ 1590016 h 2297895"/>
                <a:gd name="connsiteX410" fmla="*/ 223073 w 1413936"/>
                <a:gd name="connsiteY410" fmla="*/ 1594338 h 2297895"/>
                <a:gd name="connsiteX411" fmla="*/ 249365 w 1413936"/>
                <a:gd name="connsiteY411" fmla="*/ 1577048 h 2297895"/>
                <a:gd name="connsiteX412" fmla="*/ 310232 w 1413936"/>
                <a:gd name="connsiteY412" fmla="*/ 1542467 h 2297895"/>
                <a:gd name="connsiteX413" fmla="*/ 407116 w 1413936"/>
                <a:gd name="connsiteY413" fmla="*/ 1521935 h 2297895"/>
                <a:gd name="connsiteX414" fmla="*/ 675077 w 1413936"/>
                <a:gd name="connsiteY414" fmla="*/ 1484473 h 2297895"/>
                <a:gd name="connsiteX415" fmla="*/ 927911 w 1413936"/>
                <a:gd name="connsiteY415" fmla="*/ 1310128 h 2297895"/>
                <a:gd name="connsiteX416" fmla="*/ 1036680 w 1413936"/>
                <a:gd name="connsiteY416" fmla="*/ 1220435 h 2297895"/>
                <a:gd name="connsiteX417" fmla="*/ 1047485 w 1413936"/>
                <a:gd name="connsiteY417" fmla="*/ 1160279 h 2297895"/>
                <a:gd name="connsiteX418" fmla="*/ 1020833 w 1413936"/>
                <a:gd name="connsiteY418" fmla="*/ 1106607 h 2297895"/>
                <a:gd name="connsiteX419" fmla="*/ 1022994 w 1413936"/>
                <a:gd name="connsiteY419" fmla="*/ 1100438 h 2297895"/>
                <a:gd name="connsiteX420" fmla="*/ 1029476 w 1413936"/>
                <a:gd name="connsiteY420" fmla="*/ 1102644 h 2297895"/>
                <a:gd name="connsiteX421" fmla="*/ 1076658 w 1413936"/>
                <a:gd name="connsiteY421" fmla="*/ 1195580 h 2297895"/>
                <a:gd name="connsiteX422" fmla="*/ 1075217 w 1413936"/>
                <a:gd name="connsiteY422" fmla="*/ 1201703 h 2297895"/>
                <a:gd name="connsiteX423" fmla="*/ 863694 w 1413936"/>
                <a:gd name="connsiteY423" fmla="*/ 1377999 h 2297895"/>
                <a:gd name="connsiteX424" fmla="*/ 875529 w 1413936"/>
                <a:gd name="connsiteY424" fmla="*/ 1381598 h 2297895"/>
                <a:gd name="connsiteX425" fmla="*/ 900301 w 1413936"/>
                <a:gd name="connsiteY425" fmla="*/ 1420642 h 2297895"/>
                <a:gd name="connsiteX426" fmla="*/ 915309 w 1413936"/>
                <a:gd name="connsiteY426" fmla="*/ 1410600 h 2297895"/>
                <a:gd name="connsiteX427" fmla="*/ 932941 w 1413936"/>
                <a:gd name="connsiteY427" fmla="*/ 1402059 h 2297895"/>
                <a:gd name="connsiteX428" fmla="*/ 935810 w 1413936"/>
                <a:gd name="connsiteY428" fmla="*/ 1407393 h 2297895"/>
                <a:gd name="connsiteX429" fmla="*/ 938345 w 1413936"/>
                <a:gd name="connsiteY429" fmla="*/ 1399441 h 2297895"/>
                <a:gd name="connsiteX430" fmla="*/ 932941 w 1413936"/>
                <a:gd name="connsiteY430" fmla="*/ 1402059 h 2297895"/>
                <a:gd name="connsiteX431" fmla="*/ 925311 w 1413936"/>
                <a:gd name="connsiteY431" fmla="*/ 1387875 h 2297895"/>
                <a:gd name="connsiteX432" fmla="*/ 927845 w 1413936"/>
                <a:gd name="connsiteY432" fmla="*/ 1379562 h 2297895"/>
                <a:gd name="connsiteX433" fmla="*/ 965137 w 1413936"/>
                <a:gd name="connsiteY433" fmla="*/ 1366550 h 2297895"/>
                <a:gd name="connsiteX434" fmla="*/ 993378 w 1413936"/>
                <a:gd name="connsiteY434" fmla="*/ 1409923 h 2297895"/>
                <a:gd name="connsiteX435" fmla="*/ 990481 w 1413936"/>
                <a:gd name="connsiteY435" fmla="*/ 1418597 h 2297895"/>
                <a:gd name="connsiteX436" fmla="*/ 957534 w 1413936"/>
                <a:gd name="connsiteY436" fmla="*/ 1434862 h 2297895"/>
                <a:gd name="connsiteX437" fmla="*/ 949207 w 1413936"/>
                <a:gd name="connsiteY437" fmla="*/ 1431970 h 2297895"/>
                <a:gd name="connsiteX438" fmla="*/ 942746 w 1413936"/>
                <a:gd name="connsiteY438" fmla="*/ 1419320 h 2297895"/>
                <a:gd name="connsiteX439" fmla="*/ 948120 w 1413936"/>
                <a:gd name="connsiteY439" fmla="*/ 1416429 h 2297895"/>
                <a:gd name="connsiteX440" fmla="*/ 939793 w 1413936"/>
                <a:gd name="connsiteY440" fmla="*/ 1413537 h 2297895"/>
                <a:gd name="connsiteX441" fmla="*/ 942746 w 1413936"/>
                <a:gd name="connsiteY441" fmla="*/ 1419320 h 2297895"/>
                <a:gd name="connsiteX442" fmla="*/ 924270 w 1413936"/>
                <a:gd name="connsiteY442" fmla="*/ 1429260 h 2297895"/>
                <a:gd name="connsiteX443" fmla="*/ 908799 w 1413936"/>
                <a:gd name="connsiteY443" fmla="*/ 1435947 h 2297895"/>
                <a:gd name="connsiteX444" fmla="*/ 916976 w 1413936"/>
                <a:gd name="connsiteY444" fmla="*/ 1452428 h 2297895"/>
                <a:gd name="connsiteX445" fmla="*/ 921232 w 1413936"/>
                <a:gd name="connsiteY445" fmla="*/ 1476286 h 2297895"/>
                <a:gd name="connsiteX446" fmla="*/ 883806 w 1413936"/>
                <a:gd name="connsiteY446" fmla="*/ 1527769 h 2297895"/>
                <a:gd name="connsiteX447" fmla="*/ 879721 w 1413936"/>
                <a:gd name="connsiteY447" fmla="*/ 1531409 h 2297895"/>
                <a:gd name="connsiteX448" fmla="*/ 904403 w 1413936"/>
                <a:gd name="connsiteY448" fmla="*/ 1553096 h 2297895"/>
                <a:gd name="connsiteX449" fmla="*/ 970916 w 1413936"/>
                <a:gd name="connsiteY449" fmla="*/ 1664055 h 2297895"/>
                <a:gd name="connsiteX450" fmla="*/ 971552 w 1413936"/>
                <a:gd name="connsiteY450" fmla="*/ 1669215 h 2297895"/>
                <a:gd name="connsiteX451" fmla="*/ 1108856 w 1413936"/>
                <a:gd name="connsiteY451" fmla="*/ 1640301 h 2297895"/>
                <a:gd name="connsiteX452" fmla="*/ 1248674 w 1413936"/>
                <a:gd name="connsiteY452" fmla="*/ 1626437 h 2297895"/>
                <a:gd name="connsiteX453" fmla="*/ 1296900 w 1413936"/>
                <a:gd name="connsiteY453" fmla="*/ 1622070 h 2297895"/>
                <a:gd name="connsiteX454" fmla="*/ 1344045 w 1413936"/>
                <a:gd name="connsiteY454" fmla="*/ 1627157 h 2297895"/>
                <a:gd name="connsiteX455" fmla="*/ 1387952 w 1413936"/>
                <a:gd name="connsiteY455" fmla="*/ 1704941 h 2297895"/>
                <a:gd name="connsiteX456" fmla="*/ 1413504 w 1413936"/>
                <a:gd name="connsiteY456" fmla="*/ 1788487 h 2297895"/>
                <a:gd name="connsiteX457" fmla="*/ 1374636 w 1413936"/>
                <a:gd name="connsiteY457" fmla="*/ 1842864 h 2297895"/>
                <a:gd name="connsiteX458" fmla="*/ 1193971 w 1413936"/>
                <a:gd name="connsiteY458" fmla="*/ 2010676 h 2297895"/>
                <a:gd name="connsiteX459" fmla="*/ 1017984 w 1413936"/>
                <a:gd name="connsiteY459" fmla="*/ 2137796 h 2297895"/>
                <a:gd name="connsiteX460" fmla="*/ 763180 w 1413936"/>
                <a:gd name="connsiteY460" fmla="*/ 2201536 h 2297895"/>
                <a:gd name="connsiteX461" fmla="*/ 506938 w 1413936"/>
                <a:gd name="connsiteY461" fmla="*/ 2264555 h 2297895"/>
                <a:gd name="connsiteX462" fmla="*/ 374498 w 1413936"/>
                <a:gd name="connsiteY462" fmla="*/ 2296245 h 2297895"/>
                <a:gd name="connsiteX463" fmla="*/ 328072 w 1413936"/>
                <a:gd name="connsiteY463" fmla="*/ 2283281 h 2297895"/>
                <a:gd name="connsiteX464" fmla="*/ 273728 w 1413936"/>
                <a:gd name="connsiteY464" fmla="*/ 2191812 h 2297895"/>
                <a:gd name="connsiteX465" fmla="*/ 242057 w 1413936"/>
                <a:gd name="connsiteY465" fmla="*/ 2104665 h 2297895"/>
                <a:gd name="connsiteX466" fmla="*/ 314986 w 1413936"/>
                <a:gd name="connsiteY466" fmla="*/ 2007182 h 2297895"/>
                <a:gd name="connsiteX467" fmla="*/ 346004 w 1413936"/>
                <a:gd name="connsiteY467" fmla="*/ 1989943 h 2297895"/>
                <a:gd name="connsiteX468" fmla="*/ 332956 w 1413936"/>
                <a:gd name="connsiteY468" fmla="*/ 1966705 h 2297895"/>
                <a:gd name="connsiteX469" fmla="*/ 341712 w 1413936"/>
                <a:gd name="connsiteY469" fmla="*/ 1934856 h 2297895"/>
                <a:gd name="connsiteX470" fmla="*/ 359939 w 1413936"/>
                <a:gd name="connsiteY470" fmla="*/ 1899329 h 2297895"/>
                <a:gd name="connsiteX471" fmla="*/ 345643 w 1413936"/>
                <a:gd name="connsiteY471" fmla="*/ 1875285 h 2297895"/>
                <a:gd name="connsiteX472" fmla="*/ 316120 w 1413936"/>
                <a:gd name="connsiteY472" fmla="*/ 1827025 h 2297895"/>
                <a:gd name="connsiteX473" fmla="*/ 285344 w 1413936"/>
                <a:gd name="connsiteY473" fmla="*/ 1843153 h 2297895"/>
                <a:gd name="connsiteX474" fmla="*/ 281386 w 1413936"/>
                <a:gd name="connsiteY474" fmla="*/ 1841803 h 2297895"/>
                <a:gd name="connsiteX475" fmla="*/ 281500 w 1413936"/>
                <a:gd name="connsiteY475" fmla="*/ 1840509 h 2297895"/>
                <a:gd name="connsiteX476" fmla="*/ 256374 w 1413936"/>
                <a:gd name="connsiteY476" fmla="*/ 1849254 h 2297895"/>
                <a:gd name="connsiteX477" fmla="*/ 173717 w 1413936"/>
                <a:gd name="connsiteY477" fmla="*/ 1682301 h 2297895"/>
                <a:gd name="connsiteX478" fmla="*/ 174437 w 1413936"/>
                <a:gd name="connsiteY478" fmla="*/ 1684465 h 2297895"/>
                <a:gd name="connsiteX479" fmla="*/ 174926 w 1413936"/>
                <a:gd name="connsiteY479" fmla="*/ 1684455 h 2297895"/>
                <a:gd name="connsiteX480" fmla="*/ 156765 w 1413936"/>
                <a:gd name="connsiteY480" fmla="*/ 1712034 h 2297895"/>
                <a:gd name="connsiteX481" fmla="*/ 295712 w 1413936"/>
                <a:gd name="connsiteY481" fmla="*/ 1820084 h 2297895"/>
                <a:gd name="connsiteX482" fmla="*/ 277718 w 1413936"/>
                <a:gd name="connsiteY482" fmla="*/ 1710795 h 2297895"/>
                <a:gd name="connsiteX483" fmla="*/ 229857 w 1413936"/>
                <a:gd name="connsiteY483" fmla="*/ 1683293 h 2297895"/>
                <a:gd name="connsiteX484" fmla="*/ 174926 w 1413936"/>
                <a:gd name="connsiteY484" fmla="*/ 1684455 h 2297895"/>
                <a:gd name="connsiteX485" fmla="*/ 175157 w 1413936"/>
                <a:gd name="connsiteY485" fmla="*/ 1684104 h 2297895"/>
                <a:gd name="connsiteX486" fmla="*/ 173717 w 1413936"/>
                <a:gd name="connsiteY486" fmla="*/ 1682301 h 2297895"/>
                <a:gd name="connsiteX487" fmla="*/ 209873 w 1413936"/>
                <a:gd name="connsiteY487" fmla="*/ 1672185 h 2297895"/>
                <a:gd name="connsiteX488" fmla="*/ 301469 w 1413936"/>
                <a:gd name="connsiteY488" fmla="*/ 1719812 h 2297895"/>
                <a:gd name="connsiteX489" fmla="*/ 316347 w 1413936"/>
                <a:gd name="connsiteY489" fmla="*/ 1811517 h 2297895"/>
                <a:gd name="connsiteX490" fmla="*/ 307071 w 1413936"/>
                <a:gd name="connsiteY490" fmla="*/ 1821609 h 2297895"/>
                <a:gd name="connsiteX491" fmla="*/ 327464 w 1413936"/>
                <a:gd name="connsiteY491" fmla="*/ 1808609 h 2297895"/>
                <a:gd name="connsiteX492" fmla="*/ 335878 w 1413936"/>
                <a:gd name="connsiteY492" fmla="*/ 1782962 h 2297895"/>
                <a:gd name="connsiteX493" fmla="*/ 222868 w 1413936"/>
                <a:gd name="connsiteY493" fmla="*/ 1636008 h 2297895"/>
                <a:gd name="connsiteX494" fmla="*/ 221488 w 1413936"/>
                <a:gd name="connsiteY494" fmla="*/ 1634668 h 2297895"/>
                <a:gd name="connsiteX495" fmla="*/ 189785 w 1413936"/>
                <a:gd name="connsiteY495" fmla="*/ 1660189 h 2297895"/>
                <a:gd name="connsiteX496" fmla="*/ 162033 w 1413936"/>
                <a:gd name="connsiteY496" fmla="*/ 1689676 h 2297895"/>
                <a:gd name="connsiteX497" fmla="*/ 158429 w 1413936"/>
                <a:gd name="connsiteY497" fmla="*/ 1686440 h 2297895"/>
                <a:gd name="connsiteX498" fmla="*/ 186181 w 1413936"/>
                <a:gd name="connsiteY498" fmla="*/ 1649042 h 2297895"/>
                <a:gd name="connsiteX499" fmla="*/ 201363 w 1413936"/>
                <a:gd name="connsiteY499" fmla="*/ 1635287 h 2297895"/>
                <a:gd name="connsiteX500" fmla="*/ 201880 w 1413936"/>
                <a:gd name="connsiteY500" fmla="*/ 1635131 h 2297895"/>
                <a:gd name="connsiteX501" fmla="*/ 197872 w 1413936"/>
                <a:gd name="connsiteY501" fmla="*/ 1631026 h 2297895"/>
                <a:gd name="connsiteX502" fmla="*/ 192019 w 1413936"/>
                <a:gd name="connsiteY502" fmla="*/ 1621044 h 2297895"/>
                <a:gd name="connsiteX503" fmla="*/ 188137 w 1413936"/>
                <a:gd name="connsiteY503" fmla="*/ 1620635 h 2297895"/>
                <a:gd name="connsiteX504" fmla="*/ 197141 w 1413936"/>
                <a:gd name="connsiteY504" fmla="*/ 1586053 h 2297895"/>
                <a:gd name="connsiteX505" fmla="*/ 197919 w 1413936"/>
                <a:gd name="connsiteY505" fmla="*/ 1585931 h 2297895"/>
                <a:gd name="connsiteX506" fmla="*/ 209940 w 1413936"/>
                <a:gd name="connsiteY506" fmla="*/ 1570199 h 2297895"/>
                <a:gd name="connsiteX507" fmla="*/ 131780 w 1413936"/>
                <a:gd name="connsiteY507" fmla="*/ 1419770 h 2297895"/>
                <a:gd name="connsiteX508" fmla="*/ 48848 w 1413936"/>
                <a:gd name="connsiteY508" fmla="*/ 1271151 h 2297895"/>
                <a:gd name="connsiteX509" fmla="*/ 251 w 1413936"/>
                <a:gd name="connsiteY509" fmla="*/ 1169312 h 2297895"/>
                <a:gd name="connsiteX510" fmla="*/ 61808 w 1413936"/>
                <a:gd name="connsiteY510" fmla="*/ 1095902 h 2297895"/>
                <a:gd name="connsiteX511" fmla="*/ 189962 w 1413936"/>
                <a:gd name="connsiteY511" fmla="*/ 994424 h 2297895"/>
                <a:gd name="connsiteX512" fmla="*/ 251879 w 1413936"/>
                <a:gd name="connsiteY512" fmla="*/ 943685 h 2297895"/>
                <a:gd name="connsiteX513" fmla="*/ 282478 w 1413936"/>
                <a:gd name="connsiteY513" fmla="*/ 903021 h 2297895"/>
                <a:gd name="connsiteX514" fmla="*/ 407392 w 1413936"/>
                <a:gd name="connsiteY514" fmla="*/ 854801 h 2297895"/>
                <a:gd name="connsiteX515" fmla="*/ 553546 w 1413936"/>
                <a:gd name="connsiteY515" fmla="*/ 779232 h 2297895"/>
                <a:gd name="connsiteX516" fmla="*/ 899566 w 1413936"/>
                <a:gd name="connsiteY516" fmla="*/ 430381 h 2297895"/>
                <a:gd name="connsiteX517" fmla="*/ 886633 w 1413936"/>
                <a:gd name="connsiteY517" fmla="*/ 437737 h 2297895"/>
                <a:gd name="connsiteX518" fmla="*/ 789784 w 1413936"/>
                <a:gd name="connsiteY518" fmla="*/ 446397 h 2297895"/>
                <a:gd name="connsiteX519" fmla="*/ 765554 w 1413936"/>
                <a:gd name="connsiteY519" fmla="*/ 440408 h 2297895"/>
                <a:gd name="connsiteX520" fmla="*/ 766016 w 1413936"/>
                <a:gd name="connsiteY520" fmla="*/ 441460 h 2297895"/>
                <a:gd name="connsiteX521" fmla="*/ 759281 w 1413936"/>
                <a:gd name="connsiteY521" fmla="*/ 455366 h 2297895"/>
                <a:gd name="connsiteX522" fmla="*/ 761048 w 1413936"/>
                <a:gd name="connsiteY522" fmla="*/ 459133 h 2297895"/>
                <a:gd name="connsiteX523" fmla="*/ 679828 w 1413936"/>
                <a:gd name="connsiteY523" fmla="*/ 615290 h 2297895"/>
                <a:gd name="connsiteX524" fmla="*/ 642192 w 1413936"/>
                <a:gd name="connsiteY524" fmla="*/ 680837 h 2297895"/>
                <a:gd name="connsiteX525" fmla="*/ 690751 w 1413936"/>
                <a:gd name="connsiteY525" fmla="*/ 678648 h 2297895"/>
                <a:gd name="connsiteX526" fmla="*/ 816605 w 1413936"/>
                <a:gd name="connsiteY526" fmla="*/ 577735 h 2297895"/>
                <a:gd name="connsiteX527" fmla="*/ 876677 w 1413936"/>
                <a:gd name="connsiteY527" fmla="*/ 474193 h 2297895"/>
                <a:gd name="connsiteX528" fmla="*/ 800208 w 1413936"/>
                <a:gd name="connsiteY528" fmla="*/ 362931 h 2297895"/>
                <a:gd name="connsiteX529" fmla="*/ 851378 w 1413936"/>
                <a:gd name="connsiteY529" fmla="*/ 385619 h 2297895"/>
                <a:gd name="connsiteX530" fmla="*/ 888855 w 1413936"/>
                <a:gd name="connsiteY530" fmla="*/ 383137 h 2297895"/>
                <a:gd name="connsiteX531" fmla="*/ 903629 w 1413936"/>
                <a:gd name="connsiteY531" fmla="*/ 367185 h 2297895"/>
                <a:gd name="connsiteX532" fmla="*/ 907954 w 1413936"/>
                <a:gd name="connsiteY532" fmla="*/ 368603 h 2297895"/>
                <a:gd name="connsiteX533" fmla="*/ 869036 w 1413936"/>
                <a:gd name="connsiteY533" fmla="*/ 398026 h 2297895"/>
                <a:gd name="connsiteX534" fmla="*/ 796965 w 1413936"/>
                <a:gd name="connsiteY534" fmla="*/ 366476 h 2297895"/>
                <a:gd name="connsiteX535" fmla="*/ 800208 w 1413936"/>
                <a:gd name="connsiteY535" fmla="*/ 362931 h 2297895"/>
                <a:gd name="connsiteX536" fmla="*/ 553959 w 1413936"/>
                <a:gd name="connsiteY536" fmla="*/ 356193 h 2297895"/>
                <a:gd name="connsiteX537" fmla="*/ 542342 w 1413936"/>
                <a:gd name="connsiteY537" fmla="*/ 405683 h 2297895"/>
                <a:gd name="connsiteX538" fmla="*/ 577901 w 1413936"/>
                <a:gd name="connsiteY538" fmla="*/ 467450 h 2297895"/>
                <a:gd name="connsiteX539" fmla="*/ 689475 w 1413936"/>
                <a:gd name="connsiteY539" fmla="*/ 498608 h 2297895"/>
                <a:gd name="connsiteX540" fmla="*/ 703228 w 1413936"/>
                <a:gd name="connsiteY540" fmla="*/ 480405 h 2297895"/>
                <a:gd name="connsiteX541" fmla="*/ 673333 w 1413936"/>
                <a:gd name="connsiteY541" fmla="*/ 493192 h 2297895"/>
                <a:gd name="connsiteX542" fmla="*/ 637715 w 1413936"/>
                <a:gd name="connsiteY542" fmla="*/ 486077 h 2297895"/>
                <a:gd name="connsiteX543" fmla="*/ 578128 w 1413936"/>
                <a:gd name="connsiteY543" fmla="*/ 359988 h 2297895"/>
                <a:gd name="connsiteX544" fmla="*/ 580313 w 1413936"/>
                <a:gd name="connsiteY544" fmla="*/ 360323 h 2297895"/>
                <a:gd name="connsiteX545" fmla="*/ 573591 w 1413936"/>
                <a:gd name="connsiteY545" fmla="*/ 357203 h 2297895"/>
                <a:gd name="connsiteX546" fmla="*/ 553959 w 1413936"/>
                <a:gd name="connsiteY546" fmla="*/ 356193 h 2297895"/>
                <a:gd name="connsiteX547" fmla="*/ 561289 w 1413936"/>
                <a:gd name="connsiteY547" fmla="*/ 341447 h 2297895"/>
                <a:gd name="connsiteX548" fmla="*/ 584007 w 1413936"/>
                <a:gd name="connsiteY548" fmla="*/ 361512 h 2297895"/>
                <a:gd name="connsiteX549" fmla="*/ 583648 w 1413936"/>
                <a:gd name="connsiteY549" fmla="*/ 361871 h 2297895"/>
                <a:gd name="connsiteX550" fmla="*/ 582882 w 1413936"/>
                <a:gd name="connsiteY550" fmla="*/ 361516 h 2297895"/>
                <a:gd name="connsiteX551" fmla="*/ 585474 w 1413936"/>
                <a:gd name="connsiteY551" fmla="*/ 396537 h 2297895"/>
                <a:gd name="connsiteX552" fmla="*/ 645299 w 1413936"/>
                <a:gd name="connsiteY552" fmla="*/ 478151 h 2297895"/>
                <a:gd name="connsiteX553" fmla="*/ 774586 w 1413936"/>
                <a:gd name="connsiteY553" fmla="*/ 365031 h 2297895"/>
                <a:gd name="connsiteX554" fmla="*/ 783254 w 1413936"/>
                <a:gd name="connsiteY554" fmla="*/ 370795 h 2297895"/>
                <a:gd name="connsiteX555" fmla="*/ 735945 w 1413936"/>
                <a:gd name="connsiteY555" fmla="*/ 439244 h 2297895"/>
                <a:gd name="connsiteX556" fmla="*/ 719748 w 1413936"/>
                <a:gd name="connsiteY556" fmla="*/ 460851 h 2297895"/>
                <a:gd name="connsiteX557" fmla="*/ 720494 w 1413936"/>
                <a:gd name="connsiteY557" fmla="*/ 460402 h 2297895"/>
                <a:gd name="connsiteX558" fmla="*/ 723367 w 1413936"/>
                <a:gd name="connsiteY558" fmla="*/ 464218 h 2297895"/>
                <a:gd name="connsiteX559" fmla="*/ 660511 w 1413936"/>
                <a:gd name="connsiteY559" fmla="*/ 518085 h 2297895"/>
                <a:gd name="connsiteX560" fmla="*/ 559942 w 1413936"/>
                <a:gd name="connsiteY560" fmla="*/ 459908 h 2297895"/>
                <a:gd name="connsiteX561" fmla="*/ 534800 w 1413936"/>
                <a:gd name="connsiteY561" fmla="*/ 353971 h 2297895"/>
                <a:gd name="connsiteX562" fmla="*/ 561289 w 1413936"/>
                <a:gd name="connsiteY562" fmla="*/ 341447 h 2297895"/>
                <a:gd name="connsiteX563" fmla="*/ 648271 w 1413936"/>
                <a:gd name="connsiteY563" fmla="*/ 245322 h 2297895"/>
                <a:gd name="connsiteX564" fmla="*/ 648853 w 1413936"/>
                <a:gd name="connsiteY564" fmla="*/ 248075 h 2297895"/>
                <a:gd name="connsiteX565" fmla="*/ 650090 w 1413936"/>
                <a:gd name="connsiteY565" fmla="*/ 246851 h 2297895"/>
                <a:gd name="connsiteX566" fmla="*/ 607634 w 1413936"/>
                <a:gd name="connsiteY566" fmla="*/ 237025 h 2297895"/>
                <a:gd name="connsiteX567" fmla="*/ 579444 w 1413936"/>
                <a:gd name="connsiteY567" fmla="*/ 244359 h 2297895"/>
                <a:gd name="connsiteX568" fmla="*/ 560948 w 1413936"/>
                <a:gd name="connsiteY568" fmla="*/ 251019 h 2297895"/>
                <a:gd name="connsiteX569" fmla="*/ 557631 w 1413936"/>
                <a:gd name="connsiteY569" fmla="*/ 252739 h 2297895"/>
                <a:gd name="connsiteX570" fmla="*/ 553149 w 1413936"/>
                <a:gd name="connsiteY570" fmla="*/ 270742 h 2297895"/>
                <a:gd name="connsiteX571" fmla="*/ 574308 w 1413936"/>
                <a:gd name="connsiteY571" fmla="*/ 322438 h 2297895"/>
                <a:gd name="connsiteX572" fmla="*/ 586734 w 1413936"/>
                <a:gd name="connsiteY572" fmla="*/ 346832 h 2297895"/>
                <a:gd name="connsiteX573" fmla="*/ 598976 w 1413936"/>
                <a:gd name="connsiteY573" fmla="*/ 306939 h 2297895"/>
                <a:gd name="connsiteX574" fmla="*/ 623470 w 1413936"/>
                <a:gd name="connsiteY574" fmla="*/ 259958 h 2297895"/>
                <a:gd name="connsiteX575" fmla="*/ 636196 w 1413936"/>
                <a:gd name="connsiteY575" fmla="*/ 247780 h 2297895"/>
                <a:gd name="connsiteX576" fmla="*/ 625964 w 1413936"/>
                <a:gd name="connsiteY576" fmla="*/ 241526 h 2297895"/>
                <a:gd name="connsiteX577" fmla="*/ 607634 w 1413936"/>
                <a:gd name="connsiteY577" fmla="*/ 237025 h 2297895"/>
                <a:gd name="connsiteX578" fmla="*/ 869128 w 1413936"/>
                <a:gd name="connsiteY578" fmla="*/ 222881 h 2297895"/>
                <a:gd name="connsiteX579" fmla="*/ 913534 w 1413936"/>
                <a:gd name="connsiteY579" fmla="*/ 253173 h 2297895"/>
                <a:gd name="connsiteX580" fmla="*/ 977795 w 1413936"/>
                <a:gd name="connsiteY580" fmla="*/ 249253 h 2297895"/>
                <a:gd name="connsiteX581" fmla="*/ 981766 w 1413936"/>
                <a:gd name="connsiteY581" fmla="*/ 251391 h 2297895"/>
                <a:gd name="connsiteX582" fmla="*/ 933390 w 1413936"/>
                <a:gd name="connsiteY582" fmla="*/ 270636 h 2297895"/>
                <a:gd name="connsiteX583" fmla="*/ 867323 w 1413936"/>
                <a:gd name="connsiteY583" fmla="*/ 225375 h 2297895"/>
                <a:gd name="connsiteX584" fmla="*/ 869128 w 1413936"/>
                <a:gd name="connsiteY584" fmla="*/ 222881 h 2297895"/>
                <a:gd name="connsiteX585" fmla="*/ 822462 w 1413936"/>
                <a:gd name="connsiteY585" fmla="*/ 182439 h 2297895"/>
                <a:gd name="connsiteX586" fmla="*/ 823158 w 1413936"/>
                <a:gd name="connsiteY586" fmla="*/ 182833 h 2297895"/>
                <a:gd name="connsiteX587" fmla="*/ 823065 w 1413936"/>
                <a:gd name="connsiteY587" fmla="*/ 183163 h 2297895"/>
                <a:gd name="connsiteX588" fmla="*/ 801499 w 1413936"/>
                <a:gd name="connsiteY588" fmla="*/ 169731 h 2297895"/>
                <a:gd name="connsiteX589" fmla="*/ 814961 w 1413936"/>
                <a:gd name="connsiteY589" fmla="*/ 173426 h 2297895"/>
                <a:gd name="connsiteX590" fmla="*/ 822462 w 1413936"/>
                <a:gd name="connsiteY590" fmla="*/ 182439 h 2297895"/>
                <a:gd name="connsiteX591" fmla="*/ 811281 w 1413936"/>
                <a:gd name="connsiteY591" fmla="*/ 176101 h 2297895"/>
                <a:gd name="connsiteX592" fmla="*/ 727242 w 1413936"/>
                <a:gd name="connsiteY592" fmla="*/ 137180 h 2297895"/>
                <a:gd name="connsiteX593" fmla="*/ 731658 w 1413936"/>
                <a:gd name="connsiteY593" fmla="*/ 139147 h 2297895"/>
                <a:gd name="connsiteX594" fmla="*/ 768074 w 1413936"/>
                <a:gd name="connsiteY594" fmla="*/ 197077 h 2297895"/>
                <a:gd name="connsiteX595" fmla="*/ 828646 w 1413936"/>
                <a:gd name="connsiteY595" fmla="*/ 228903 h 2297895"/>
                <a:gd name="connsiteX596" fmla="*/ 828286 w 1413936"/>
                <a:gd name="connsiteY596" fmla="*/ 231764 h 2297895"/>
                <a:gd name="connsiteX597" fmla="*/ 724447 w 1413936"/>
                <a:gd name="connsiteY597" fmla="*/ 141650 h 2297895"/>
                <a:gd name="connsiteX598" fmla="*/ 727242 w 1413936"/>
                <a:gd name="connsiteY598" fmla="*/ 137180 h 2297895"/>
                <a:gd name="connsiteX599" fmla="*/ 781076 w 1413936"/>
                <a:gd name="connsiteY599" fmla="*/ 131366 h 2297895"/>
                <a:gd name="connsiteX600" fmla="*/ 799111 w 1413936"/>
                <a:gd name="connsiteY600" fmla="*/ 141659 h 2297895"/>
                <a:gd name="connsiteX601" fmla="*/ 833926 w 1413936"/>
                <a:gd name="connsiteY601" fmla="*/ 180305 h 2297895"/>
                <a:gd name="connsiteX602" fmla="*/ 830337 w 1413936"/>
                <a:gd name="connsiteY602" fmla="*/ 187890 h 2297895"/>
                <a:gd name="connsiteX603" fmla="*/ 793369 w 1413936"/>
                <a:gd name="connsiteY603" fmla="*/ 170914 h 2297895"/>
                <a:gd name="connsiteX604" fmla="*/ 793682 w 1413936"/>
                <a:gd name="connsiteY604" fmla="*/ 170669 h 2297895"/>
                <a:gd name="connsiteX605" fmla="*/ 822441 w 1413936"/>
                <a:gd name="connsiteY605" fmla="*/ 185361 h 2297895"/>
                <a:gd name="connsiteX606" fmla="*/ 823065 w 1413936"/>
                <a:gd name="connsiteY606" fmla="*/ 183163 h 2297895"/>
                <a:gd name="connsiteX607" fmla="*/ 824594 w 1413936"/>
                <a:gd name="connsiteY607" fmla="*/ 185000 h 2297895"/>
                <a:gd name="connsiteX608" fmla="*/ 828183 w 1413936"/>
                <a:gd name="connsiteY608" fmla="*/ 177054 h 2297895"/>
                <a:gd name="connsiteX609" fmla="*/ 814961 w 1413936"/>
                <a:gd name="connsiteY609" fmla="*/ 173426 h 2297895"/>
                <a:gd name="connsiteX610" fmla="*/ 800547 w 1413936"/>
                <a:gd name="connsiteY610" fmla="*/ 156106 h 2297895"/>
                <a:gd name="connsiteX611" fmla="*/ 773628 w 1413936"/>
                <a:gd name="connsiteY611" fmla="*/ 142020 h 2297895"/>
                <a:gd name="connsiteX612" fmla="*/ 793817 w 1413936"/>
                <a:gd name="connsiteY612" fmla="*/ 164729 h 2297895"/>
                <a:gd name="connsiteX613" fmla="*/ 801499 w 1413936"/>
                <a:gd name="connsiteY613" fmla="*/ 169731 h 2297895"/>
                <a:gd name="connsiteX614" fmla="*/ 796599 w 1413936"/>
                <a:gd name="connsiteY614" fmla="*/ 168386 h 2297895"/>
                <a:gd name="connsiteX615" fmla="*/ 793682 w 1413936"/>
                <a:gd name="connsiteY615" fmla="*/ 170669 h 2297895"/>
                <a:gd name="connsiteX616" fmla="*/ 775782 w 1413936"/>
                <a:gd name="connsiteY616" fmla="*/ 161524 h 2297895"/>
                <a:gd name="connsiteX617" fmla="*/ 762502 w 1413936"/>
                <a:gd name="connsiteY617" fmla="*/ 132991 h 2297895"/>
                <a:gd name="connsiteX618" fmla="*/ 781076 w 1413936"/>
                <a:gd name="connsiteY618" fmla="*/ 131366 h 2297895"/>
                <a:gd name="connsiteX619" fmla="*/ 983728 w 1413936"/>
                <a:gd name="connsiteY619" fmla="*/ 22504 h 2297895"/>
                <a:gd name="connsiteX620" fmla="*/ 1017207 w 1413936"/>
                <a:gd name="connsiteY620" fmla="*/ 40904 h 2297895"/>
                <a:gd name="connsiteX621" fmla="*/ 1045286 w 1413936"/>
                <a:gd name="connsiteY621" fmla="*/ 63635 h 2297895"/>
                <a:gd name="connsiteX622" fmla="*/ 1021167 w 1413936"/>
                <a:gd name="connsiteY622" fmla="*/ 86004 h 2297895"/>
                <a:gd name="connsiteX623" fmla="*/ 985528 w 1413936"/>
                <a:gd name="connsiteY623" fmla="*/ 62552 h 2297895"/>
                <a:gd name="connsiteX624" fmla="*/ 957448 w 1413936"/>
                <a:gd name="connsiteY624" fmla="*/ 35492 h 2297895"/>
                <a:gd name="connsiteX625" fmla="*/ 959968 w 1413936"/>
                <a:gd name="connsiteY625" fmla="*/ 33327 h 2297895"/>
                <a:gd name="connsiteX626" fmla="*/ 985888 w 1413936"/>
                <a:gd name="connsiteY626" fmla="*/ 52089 h 2297895"/>
                <a:gd name="connsiteX627" fmla="*/ 1014687 w 1413936"/>
                <a:gd name="connsiteY627" fmla="*/ 71933 h 2297895"/>
                <a:gd name="connsiteX628" fmla="*/ 1021887 w 1413936"/>
                <a:gd name="connsiteY628" fmla="*/ 75902 h 2297895"/>
                <a:gd name="connsiteX629" fmla="*/ 1034487 w 1413936"/>
                <a:gd name="connsiteY629" fmla="*/ 65078 h 2297895"/>
                <a:gd name="connsiteX630" fmla="*/ 1018647 w 1413936"/>
                <a:gd name="connsiteY630" fmla="*/ 53893 h 2297895"/>
                <a:gd name="connsiteX631" fmla="*/ 1004247 w 1413936"/>
                <a:gd name="connsiteY631" fmla="*/ 44873 h 2297895"/>
                <a:gd name="connsiteX632" fmla="*/ 994527 w 1413936"/>
                <a:gd name="connsiteY632" fmla="*/ 38739 h 2297895"/>
                <a:gd name="connsiteX633" fmla="*/ 983008 w 1413936"/>
                <a:gd name="connsiteY633" fmla="*/ 34410 h 2297895"/>
                <a:gd name="connsiteX634" fmla="*/ 981928 w 1413936"/>
                <a:gd name="connsiteY634" fmla="*/ 40904 h 2297895"/>
                <a:gd name="connsiteX635" fmla="*/ 983728 w 1413936"/>
                <a:gd name="connsiteY635" fmla="*/ 22504 h 2297895"/>
                <a:gd name="connsiteX636" fmla="*/ 962800 w 1413936"/>
                <a:gd name="connsiteY636" fmla="*/ 15 h 2297895"/>
                <a:gd name="connsiteX637" fmla="*/ 1056587 w 1413936"/>
                <a:gd name="connsiteY637" fmla="*/ 58340 h 2297895"/>
                <a:gd name="connsiteX638" fmla="*/ 1069530 w 1413936"/>
                <a:gd name="connsiteY638" fmla="*/ 104063 h 2297895"/>
                <a:gd name="connsiteX639" fmla="*/ 1035375 w 1413936"/>
                <a:gd name="connsiteY639" fmla="*/ 160948 h 2297895"/>
                <a:gd name="connsiteX640" fmla="*/ 1003418 w 1413936"/>
                <a:gd name="connsiteY640" fmla="*/ 211278 h 2297895"/>
                <a:gd name="connsiteX641" fmla="*/ 1006759 w 1413936"/>
                <a:gd name="connsiteY641" fmla="*/ 231797 h 2297895"/>
                <a:gd name="connsiteX642" fmla="*/ 948084 w 1413936"/>
                <a:gd name="connsiteY642" fmla="*/ 324001 h 2297895"/>
                <a:gd name="connsiteX643" fmla="*/ 920558 w 1413936"/>
                <a:gd name="connsiteY643" fmla="*/ 346133 h 2297895"/>
                <a:gd name="connsiteX644" fmla="*/ 916847 w 1413936"/>
                <a:gd name="connsiteY644" fmla="*/ 347155 h 2297895"/>
                <a:gd name="connsiteX645" fmla="*/ 920202 w 1413936"/>
                <a:gd name="connsiteY645" fmla="*/ 348360 h 2297895"/>
                <a:gd name="connsiteX646" fmla="*/ 928166 w 1413936"/>
                <a:gd name="connsiteY646" fmla="*/ 372667 h 2297895"/>
                <a:gd name="connsiteX647" fmla="*/ 927470 w 1413936"/>
                <a:gd name="connsiteY647" fmla="*/ 380254 h 2297895"/>
                <a:gd name="connsiteX648" fmla="*/ 930441 w 1413936"/>
                <a:gd name="connsiteY648" fmla="*/ 379757 h 2297895"/>
                <a:gd name="connsiteX649" fmla="*/ 922407 w 1413936"/>
                <a:gd name="connsiteY649" fmla="*/ 417390 h 2297895"/>
                <a:gd name="connsiteX650" fmla="*/ 915539 w 1413936"/>
                <a:gd name="connsiteY650" fmla="*/ 421296 h 2297895"/>
                <a:gd name="connsiteX651" fmla="*/ 905454 w 1413936"/>
                <a:gd name="connsiteY651" fmla="*/ 444712 h 2297895"/>
                <a:gd name="connsiteX652" fmla="*/ 816605 w 1413936"/>
                <a:gd name="connsiteY652" fmla="*/ 595352 h 2297895"/>
                <a:gd name="connsiteX653" fmla="*/ 686553 w 1413936"/>
                <a:gd name="connsiteY653" fmla="*/ 690653 h 2297895"/>
                <a:gd name="connsiteX654" fmla="*/ 638545 w 1413936"/>
                <a:gd name="connsiteY654" fmla="*/ 687189 h 2297895"/>
                <a:gd name="connsiteX655" fmla="*/ 636343 w 1413936"/>
                <a:gd name="connsiteY655" fmla="*/ 691024 h 2297895"/>
                <a:gd name="connsiteX656" fmla="*/ 591780 w 1413936"/>
                <a:gd name="connsiteY656" fmla="*/ 760988 h 2297895"/>
                <a:gd name="connsiteX657" fmla="*/ 533201 w 1413936"/>
                <a:gd name="connsiteY657" fmla="*/ 757382 h 2297895"/>
                <a:gd name="connsiteX658" fmla="*/ 364651 w 1413936"/>
                <a:gd name="connsiteY658" fmla="*/ 684533 h 2297895"/>
                <a:gd name="connsiteX659" fmla="*/ 365614 w 1413936"/>
                <a:gd name="connsiteY659" fmla="*/ 680427 h 2297895"/>
                <a:gd name="connsiteX660" fmla="*/ 362123 w 1413936"/>
                <a:gd name="connsiteY660" fmla="*/ 683425 h 2297895"/>
                <a:gd name="connsiteX661" fmla="*/ 357943 w 1413936"/>
                <a:gd name="connsiteY661" fmla="*/ 678883 h 2297895"/>
                <a:gd name="connsiteX662" fmla="*/ 387474 w 1413936"/>
                <a:gd name="connsiteY662" fmla="*/ 521512 h 2297895"/>
                <a:gd name="connsiteX663" fmla="*/ 401940 w 1413936"/>
                <a:gd name="connsiteY663" fmla="*/ 488903 h 2297895"/>
                <a:gd name="connsiteX664" fmla="*/ 339247 w 1413936"/>
                <a:gd name="connsiteY664" fmla="*/ 527223 h 2297895"/>
                <a:gd name="connsiteX665" fmla="*/ 207313 w 1413936"/>
                <a:gd name="connsiteY665" fmla="*/ 718844 h 2297895"/>
                <a:gd name="connsiteX666" fmla="*/ 193283 w 1413936"/>
                <a:gd name="connsiteY666" fmla="*/ 887191 h 2297895"/>
                <a:gd name="connsiteX667" fmla="*/ 203356 w 1413936"/>
                <a:gd name="connsiteY667" fmla="*/ 974428 h 2297895"/>
                <a:gd name="connsiteX668" fmla="*/ 201197 w 1413936"/>
                <a:gd name="connsiteY668" fmla="*/ 974068 h 2297895"/>
                <a:gd name="connsiteX669" fmla="*/ 170259 w 1413936"/>
                <a:gd name="connsiteY669" fmla="*/ 825908 h 2297895"/>
                <a:gd name="connsiteX670" fmla="*/ 210191 w 1413936"/>
                <a:gd name="connsiteY670" fmla="*/ 682074 h 2297895"/>
                <a:gd name="connsiteX671" fmla="*/ 339090 w 1413936"/>
                <a:gd name="connsiteY671" fmla="*/ 509514 h 2297895"/>
                <a:gd name="connsiteX672" fmla="*/ 398867 w 1413936"/>
                <a:gd name="connsiteY672" fmla="*/ 477359 h 2297895"/>
                <a:gd name="connsiteX673" fmla="*/ 375416 w 1413936"/>
                <a:gd name="connsiteY673" fmla="*/ 469675 h 2297895"/>
                <a:gd name="connsiteX674" fmla="*/ 280902 w 1413936"/>
                <a:gd name="connsiteY674" fmla="*/ 524248 h 2297895"/>
                <a:gd name="connsiteX675" fmla="*/ 219638 w 1413936"/>
                <a:gd name="connsiteY675" fmla="*/ 602940 h 2297895"/>
                <a:gd name="connsiteX676" fmla="*/ 174230 w 1413936"/>
                <a:gd name="connsiteY676" fmla="*/ 691335 h 2297895"/>
                <a:gd name="connsiteX677" fmla="*/ 166663 w 1413936"/>
                <a:gd name="connsiteY677" fmla="*/ 836504 h 2297895"/>
                <a:gd name="connsiteX678" fmla="*/ 161617 w 1413936"/>
                <a:gd name="connsiteY678" fmla="*/ 844409 h 2297895"/>
                <a:gd name="connsiteX679" fmla="*/ 133868 w 1413936"/>
                <a:gd name="connsiteY679" fmla="*/ 747390 h 2297895"/>
                <a:gd name="connsiteX680" fmla="*/ 213152 w 1413936"/>
                <a:gd name="connsiteY680" fmla="*/ 590005 h 2297895"/>
                <a:gd name="connsiteX681" fmla="*/ 322345 w 1413936"/>
                <a:gd name="connsiteY681" fmla="*/ 480769 h 2297895"/>
                <a:gd name="connsiteX682" fmla="*/ 391166 w 1413936"/>
                <a:gd name="connsiteY682" fmla="*/ 457474 h 2297895"/>
                <a:gd name="connsiteX683" fmla="*/ 410565 w 1413936"/>
                <a:gd name="connsiteY683" fmla="*/ 469463 h 2297895"/>
                <a:gd name="connsiteX684" fmla="*/ 420392 w 1413936"/>
                <a:gd name="connsiteY684" fmla="*/ 447312 h 2297895"/>
                <a:gd name="connsiteX685" fmla="*/ 459344 w 1413936"/>
                <a:gd name="connsiteY685" fmla="*/ 377090 h 2297895"/>
                <a:gd name="connsiteX686" fmla="*/ 551756 w 1413936"/>
                <a:gd name="connsiteY686" fmla="*/ 238964 h 2297895"/>
                <a:gd name="connsiteX687" fmla="*/ 599490 w 1413936"/>
                <a:gd name="connsiteY687" fmla="*/ 221923 h 2297895"/>
                <a:gd name="connsiteX688" fmla="*/ 643302 w 1413936"/>
                <a:gd name="connsiteY688" fmla="*/ 240980 h 2297895"/>
                <a:gd name="connsiteX689" fmla="*/ 645781 w 1413936"/>
                <a:gd name="connsiteY689" fmla="*/ 238607 h 2297895"/>
                <a:gd name="connsiteX690" fmla="*/ 650898 w 1413936"/>
                <a:gd name="connsiteY690" fmla="*/ 239144 h 2297895"/>
                <a:gd name="connsiteX691" fmla="*/ 651986 w 1413936"/>
                <a:gd name="connsiteY691" fmla="*/ 243057 h 2297895"/>
                <a:gd name="connsiteX692" fmla="*/ 669179 w 1413936"/>
                <a:gd name="connsiteY692" fmla="*/ 198039 h 2297895"/>
                <a:gd name="connsiteX693" fmla="*/ 754445 w 1413936"/>
                <a:gd name="connsiteY693" fmla="*/ 104920 h 2297895"/>
                <a:gd name="connsiteX694" fmla="*/ 820384 w 1413936"/>
                <a:gd name="connsiteY694" fmla="*/ 123224 h 2297895"/>
                <a:gd name="connsiteX695" fmla="*/ 871038 w 1413936"/>
                <a:gd name="connsiteY695" fmla="*/ 211235 h 2297895"/>
                <a:gd name="connsiteX696" fmla="*/ 846250 w 1413936"/>
                <a:gd name="connsiteY696" fmla="*/ 260449 h 2297895"/>
                <a:gd name="connsiteX697" fmla="*/ 790926 w 1413936"/>
                <a:gd name="connsiteY697" fmla="*/ 362111 h 2297895"/>
                <a:gd name="connsiteX698" fmla="*/ 782663 w 1413936"/>
                <a:gd name="connsiteY698" fmla="*/ 356363 h 2297895"/>
                <a:gd name="connsiteX699" fmla="*/ 838347 w 1413936"/>
                <a:gd name="connsiteY699" fmla="*/ 255420 h 2297895"/>
                <a:gd name="connsiteX700" fmla="*/ 858465 w 1413936"/>
                <a:gd name="connsiteY700" fmla="*/ 183933 h 2297895"/>
                <a:gd name="connsiteX701" fmla="*/ 822899 w 1413936"/>
                <a:gd name="connsiteY701" fmla="*/ 140108 h 2297895"/>
                <a:gd name="connsiteX702" fmla="*/ 726979 w 1413936"/>
                <a:gd name="connsiteY702" fmla="*/ 125020 h 2297895"/>
                <a:gd name="connsiteX703" fmla="*/ 692491 w 1413936"/>
                <a:gd name="connsiteY703" fmla="*/ 179982 h 2297895"/>
                <a:gd name="connsiteX704" fmla="*/ 649381 w 1413936"/>
                <a:gd name="connsiteY704" fmla="*/ 262964 h 2297895"/>
                <a:gd name="connsiteX705" fmla="*/ 647939 w 1413936"/>
                <a:gd name="connsiteY705" fmla="*/ 262363 h 2297895"/>
                <a:gd name="connsiteX706" fmla="*/ 645708 w 1413936"/>
                <a:gd name="connsiteY706" fmla="*/ 271888 h 2297895"/>
                <a:gd name="connsiteX707" fmla="*/ 683122 w 1413936"/>
                <a:gd name="connsiteY707" fmla="*/ 339336 h 2297895"/>
                <a:gd name="connsiteX708" fmla="*/ 772164 w 1413936"/>
                <a:gd name="connsiteY708" fmla="*/ 352240 h 2297895"/>
                <a:gd name="connsiteX709" fmla="*/ 772523 w 1413936"/>
                <a:gd name="connsiteY709" fmla="*/ 358334 h 2297895"/>
                <a:gd name="connsiteX710" fmla="*/ 636511 w 1413936"/>
                <a:gd name="connsiteY710" fmla="*/ 270633 h 2297895"/>
                <a:gd name="connsiteX711" fmla="*/ 639572 w 1413936"/>
                <a:gd name="connsiteY711" fmla="*/ 257263 h 2297895"/>
                <a:gd name="connsiteX712" fmla="*/ 646266 w 1413936"/>
                <a:gd name="connsiteY712" fmla="*/ 250636 h 2297895"/>
                <a:gd name="connsiteX713" fmla="*/ 642370 w 1413936"/>
                <a:gd name="connsiteY713" fmla="*/ 251553 h 2297895"/>
                <a:gd name="connsiteX714" fmla="*/ 641062 w 1413936"/>
                <a:gd name="connsiteY714" fmla="*/ 250754 h 2297895"/>
                <a:gd name="connsiteX715" fmla="*/ 639572 w 1413936"/>
                <a:gd name="connsiteY715" fmla="*/ 257263 h 2297895"/>
                <a:gd name="connsiteX716" fmla="*/ 629080 w 1413936"/>
                <a:gd name="connsiteY716" fmla="*/ 267648 h 2297895"/>
                <a:gd name="connsiteX717" fmla="*/ 588335 w 1413936"/>
                <a:gd name="connsiteY717" fmla="*/ 355108 h 2297895"/>
                <a:gd name="connsiteX718" fmla="*/ 584744 w 1413936"/>
                <a:gd name="connsiteY718" fmla="*/ 353316 h 2297895"/>
                <a:gd name="connsiteX719" fmla="*/ 586019 w 1413936"/>
                <a:gd name="connsiteY719" fmla="*/ 349161 h 2297895"/>
                <a:gd name="connsiteX720" fmla="*/ 584434 w 1413936"/>
                <a:gd name="connsiteY720" fmla="*/ 350540 h 2297895"/>
                <a:gd name="connsiteX721" fmla="*/ 544157 w 1413936"/>
                <a:gd name="connsiteY721" fmla="*/ 285277 h 2297895"/>
                <a:gd name="connsiteX722" fmla="*/ 542952 w 1413936"/>
                <a:gd name="connsiteY722" fmla="*/ 265032 h 2297895"/>
                <a:gd name="connsiteX723" fmla="*/ 531620 w 1413936"/>
                <a:gd name="connsiteY723" fmla="*/ 278891 h 2297895"/>
                <a:gd name="connsiteX724" fmla="*/ 498538 w 1413936"/>
                <a:gd name="connsiteY724" fmla="*/ 329609 h 2297895"/>
                <a:gd name="connsiteX725" fmla="*/ 439208 w 1413936"/>
                <a:gd name="connsiteY725" fmla="*/ 428888 h 2297895"/>
                <a:gd name="connsiteX726" fmla="*/ 389541 w 1413936"/>
                <a:gd name="connsiteY726" fmla="*/ 550199 h 2297895"/>
                <a:gd name="connsiteX727" fmla="*/ 366753 w 1413936"/>
                <a:gd name="connsiteY727" fmla="*/ 678593 h 2297895"/>
                <a:gd name="connsiteX728" fmla="*/ 426779 w 1413936"/>
                <a:gd name="connsiteY728" fmla="*/ 695848 h 2297895"/>
                <a:gd name="connsiteX729" fmla="*/ 485044 w 1413936"/>
                <a:gd name="connsiteY729" fmla="*/ 720597 h 2297895"/>
                <a:gd name="connsiteX730" fmla="*/ 532482 w 1413936"/>
                <a:gd name="connsiteY730" fmla="*/ 744759 h 2297895"/>
                <a:gd name="connsiteX731" fmla="*/ 589624 w 1413936"/>
                <a:gd name="connsiteY731" fmla="*/ 745481 h 2297895"/>
                <a:gd name="connsiteX732" fmla="*/ 606514 w 1413936"/>
                <a:gd name="connsiteY732" fmla="*/ 718433 h 2297895"/>
                <a:gd name="connsiteX733" fmla="*/ 695437 w 1413936"/>
                <a:gd name="connsiteY733" fmla="*/ 553519 h 2297895"/>
                <a:gd name="connsiteX734" fmla="*/ 667002 w 1413936"/>
                <a:gd name="connsiteY734" fmla="*/ 567873 h 2297895"/>
                <a:gd name="connsiteX735" fmla="*/ 626676 w 1413936"/>
                <a:gd name="connsiteY735" fmla="*/ 557635 h 2297895"/>
                <a:gd name="connsiteX736" fmla="*/ 508219 w 1413936"/>
                <a:gd name="connsiteY736" fmla="*/ 472127 h 2297895"/>
                <a:gd name="connsiteX737" fmla="*/ 518661 w 1413936"/>
                <a:gd name="connsiteY737" fmla="*/ 329613 h 2297895"/>
                <a:gd name="connsiteX738" fmla="*/ 520101 w 1413936"/>
                <a:gd name="connsiteY738" fmla="*/ 329613 h 2297895"/>
                <a:gd name="connsiteX739" fmla="*/ 508939 w 1413936"/>
                <a:gd name="connsiteY739" fmla="*/ 437130 h 2297895"/>
                <a:gd name="connsiteX740" fmla="*/ 600752 w 1413936"/>
                <a:gd name="connsiteY740" fmla="*/ 534184 h 2297895"/>
                <a:gd name="connsiteX741" fmla="*/ 660881 w 1413936"/>
                <a:gd name="connsiteY741" fmla="*/ 560161 h 2297895"/>
                <a:gd name="connsiteX742" fmla="*/ 697336 w 1413936"/>
                <a:gd name="connsiteY742" fmla="*/ 542392 h 2297895"/>
                <a:gd name="connsiteX743" fmla="*/ 719097 w 1413936"/>
                <a:gd name="connsiteY743" fmla="*/ 509641 h 2297895"/>
                <a:gd name="connsiteX744" fmla="*/ 748470 w 1413936"/>
                <a:gd name="connsiteY744" fmla="*/ 455166 h 2297895"/>
                <a:gd name="connsiteX745" fmla="*/ 749171 w 1413936"/>
                <a:gd name="connsiteY745" fmla="*/ 454878 h 2297895"/>
                <a:gd name="connsiteX746" fmla="*/ 758455 w 1413936"/>
                <a:gd name="connsiteY746" fmla="*/ 437852 h 2297895"/>
                <a:gd name="connsiteX747" fmla="*/ 762295 w 1413936"/>
                <a:gd name="connsiteY747" fmla="*/ 436922 h 2297895"/>
                <a:gd name="connsiteX748" fmla="*/ 762393 w 1413936"/>
                <a:gd name="connsiteY748" fmla="*/ 435937 h 2297895"/>
                <a:gd name="connsiteX749" fmla="*/ 901406 w 1413936"/>
                <a:gd name="connsiteY749" fmla="*/ 418009 h 2297895"/>
                <a:gd name="connsiteX750" fmla="*/ 908553 w 1413936"/>
                <a:gd name="connsiteY750" fmla="*/ 410798 h 2297895"/>
                <a:gd name="connsiteX751" fmla="*/ 915273 w 1413936"/>
                <a:gd name="connsiteY751" fmla="*/ 384200 h 2297895"/>
                <a:gd name="connsiteX752" fmla="*/ 911928 w 1413936"/>
                <a:gd name="connsiteY752" fmla="*/ 351237 h 2297895"/>
                <a:gd name="connsiteX753" fmla="*/ 913543 w 1413936"/>
                <a:gd name="connsiteY753" fmla="*/ 348066 h 2297895"/>
                <a:gd name="connsiteX754" fmla="*/ 890404 w 1413936"/>
                <a:gd name="connsiteY754" fmla="*/ 354444 h 2297895"/>
                <a:gd name="connsiteX755" fmla="*/ 826254 w 1413936"/>
                <a:gd name="connsiteY755" fmla="*/ 332968 h 2297895"/>
                <a:gd name="connsiteX756" fmla="*/ 828770 w 1413936"/>
                <a:gd name="connsiteY756" fmla="*/ 327946 h 2297895"/>
                <a:gd name="connsiteX757" fmla="*/ 936584 w 1413936"/>
                <a:gd name="connsiteY757" fmla="*/ 321849 h 2297895"/>
                <a:gd name="connsiteX758" fmla="*/ 994197 w 1413936"/>
                <a:gd name="connsiteY758" fmla="*/ 232873 h 2297895"/>
                <a:gd name="connsiteX759" fmla="*/ 993618 w 1413936"/>
                <a:gd name="connsiteY759" fmla="*/ 223633 h 2297895"/>
                <a:gd name="connsiteX760" fmla="*/ 988366 w 1413936"/>
                <a:gd name="connsiteY760" fmla="*/ 224584 h 2297895"/>
                <a:gd name="connsiteX761" fmla="*/ 985759 w 1413936"/>
                <a:gd name="connsiteY761" fmla="*/ 217833 h 2297895"/>
                <a:gd name="connsiteX762" fmla="*/ 992576 w 1413936"/>
                <a:gd name="connsiteY762" fmla="*/ 206993 h 2297895"/>
                <a:gd name="connsiteX763" fmla="*/ 992288 w 1413936"/>
                <a:gd name="connsiteY763" fmla="*/ 202408 h 2297895"/>
                <a:gd name="connsiteX764" fmla="*/ 994489 w 1413936"/>
                <a:gd name="connsiteY764" fmla="*/ 195817 h 2297895"/>
                <a:gd name="connsiteX765" fmla="*/ 998709 w 1413936"/>
                <a:gd name="connsiteY765" fmla="*/ 197239 h 2297895"/>
                <a:gd name="connsiteX766" fmla="*/ 1016634 w 1413936"/>
                <a:gd name="connsiteY766" fmla="*/ 168734 h 2297895"/>
                <a:gd name="connsiteX767" fmla="*/ 1046160 w 1413936"/>
                <a:gd name="connsiteY767" fmla="*/ 118825 h 2297895"/>
                <a:gd name="connsiteX768" fmla="*/ 1044363 w 1413936"/>
                <a:gd name="connsiteY768" fmla="*/ 60500 h 2297895"/>
                <a:gd name="connsiteX769" fmla="*/ 1017758 w 1413936"/>
                <a:gd name="connsiteY769" fmla="*/ 33858 h 2297895"/>
                <a:gd name="connsiteX770" fmla="*/ 949604 w 1413936"/>
                <a:gd name="connsiteY770" fmla="*/ 12694 h 2297895"/>
                <a:gd name="connsiteX771" fmla="*/ 935893 w 1413936"/>
                <a:gd name="connsiteY771" fmla="*/ 21138 h 2297895"/>
                <a:gd name="connsiteX772" fmla="*/ 937296 w 1413936"/>
                <a:gd name="connsiteY772" fmla="*/ 33825 h 2297895"/>
                <a:gd name="connsiteX773" fmla="*/ 981438 w 1413936"/>
                <a:gd name="connsiteY773" fmla="*/ 84226 h 2297895"/>
                <a:gd name="connsiteX774" fmla="*/ 1047013 w 1413936"/>
                <a:gd name="connsiteY774" fmla="*/ 105139 h 2297895"/>
                <a:gd name="connsiteX775" fmla="*/ 1047013 w 1413936"/>
                <a:gd name="connsiteY775" fmla="*/ 108745 h 2297895"/>
                <a:gd name="connsiteX776" fmla="*/ 930528 w 1413936"/>
                <a:gd name="connsiteY776" fmla="*/ 30837 h 2297895"/>
                <a:gd name="connsiteX777" fmla="*/ 931575 w 1413936"/>
                <a:gd name="connsiteY777" fmla="*/ 23797 h 2297895"/>
                <a:gd name="connsiteX778" fmla="*/ 927516 w 1413936"/>
                <a:gd name="connsiteY778" fmla="*/ 26297 h 2297895"/>
                <a:gd name="connsiteX779" fmla="*/ 902708 w 1413936"/>
                <a:gd name="connsiteY779" fmla="*/ 77061 h 2297895"/>
                <a:gd name="connsiteX780" fmla="*/ 871429 w 1413936"/>
                <a:gd name="connsiteY780" fmla="*/ 127825 h 2297895"/>
                <a:gd name="connsiteX781" fmla="*/ 980726 w 1413936"/>
                <a:gd name="connsiteY781" fmla="*/ 223954 h 2297895"/>
                <a:gd name="connsiteX782" fmla="*/ 982164 w 1413936"/>
                <a:gd name="connsiteY782" fmla="*/ 228274 h 2297895"/>
                <a:gd name="connsiteX783" fmla="*/ 858126 w 1413936"/>
                <a:gd name="connsiteY783" fmla="*/ 159148 h 2297895"/>
                <a:gd name="connsiteX784" fmla="*/ 871429 w 1413936"/>
                <a:gd name="connsiteY784" fmla="*/ 109824 h 2297895"/>
                <a:gd name="connsiteX785" fmla="*/ 908101 w 1413936"/>
                <a:gd name="connsiteY785" fmla="*/ 46819 h 2297895"/>
                <a:gd name="connsiteX786" fmla="*/ 929673 w 1413936"/>
                <a:gd name="connsiteY786" fmla="*/ 11536 h 2297895"/>
                <a:gd name="connsiteX787" fmla="*/ 962800 w 1413936"/>
                <a:gd name="connsiteY787" fmla="*/ 15 h 22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Lst>
              <a:rect l="l" t="t" r="r" b="b"/>
              <a:pathLst>
                <a:path w="1413936" h="2297895">
                  <a:moveTo>
                    <a:pt x="441877" y="2155464"/>
                  </a:moveTo>
                  <a:lnTo>
                    <a:pt x="442450" y="2160275"/>
                  </a:lnTo>
                  <a:lnTo>
                    <a:pt x="439999" y="2160911"/>
                  </a:lnTo>
                  <a:cubicBezTo>
                    <a:pt x="437471" y="2161272"/>
                    <a:pt x="436388" y="2158021"/>
                    <a:pt x="438555" y="2156937"/>
                  </a:cubicBezTo>
                  <a:close/>
                  <a:moveTo>
                    <a:pt x="446498" y="2143930"/>
                  </a:moveTo>
                  <a:lnTo>
                    <a:pt x="451140" y="2151357"/>
                  </a:lnTo>
                  <a:lnTo>
                    <a:pt x="441877" y="2155464"/>
                  </a:lnTo>
                  <a:lnTo>
                    <a:pt x="440721" y="2145737"/>
                  </a:lnTo>
                  <a:cubicBezTo>
                    <a:pt x="441082" y="2143208"/>
                    <a:pt x="444332" y="2142124"/>
                    <a:pt x="446498" y="2143930"/>
                  </a:cubicBezTo>
                  <a:close/>
                  <a:moveTo>
                    <a:pt x="505711" y="2132369"/>
                  </a:moveTo>
                  <a:cubicBezTo>
                    <a:pt x="524125" y="2128756"/>
                    <a:pt x="519432" y="2145737"/>
                    <a:pt x="531707" y="2152601"/>
                  </a:cubicBezTo>
                  <a:cubicBezTo>
                    <a:pt x="536040" y="2154408"/>
                    <a:pt x="534235" y="2161634"/>
                    <a:pt x="529541" y="2162356"/>
                  </a:cubicBezTo>
                  <a:cubicBezTo>
                    <a:pt x="504267" y="2166692"/>
                    <a:pt x="479715" y="2172834"/>
                    <a:pt x="454802" y="2180059"/>
                  </a:cubicBezTo>
                  <a:cubicBezTo>
                    <a:pt x="452636" y="2180782"/>
                    <a:pt x="449025" y="2178976"/>
                    <a:pt x="448303" y="2176808"/>
                  </a:cubicBezTo>
                  <a:cubicBezTo>
                    <a:pt x="446318" y="2171750"/>
                    <a:pt x="444151" y="2166782"/>
                    <a:pt x="442617" y="2161679"/>
                  </a:cubicBezTo>
                  <a:lnTo>
                    <a:pt x="442450" y="2160275"/>
                  </a:lnTo>
                  <a:lnTo>
                    <a:pt x="454722" y="2157088"/>
                  </a:lnTo>
                  <a:lnTo>
                    <a:pt x="454938" y="2157433"/>
                  </a:lnTo>
                  <a:lnTo>
                    <a:pt x="457879" y="2166641"/>
                  </a:lnTo>
                  <a:lnTo>
                    <a:pt x="452636" y="2167776"/>
                  </a:lnTo>
                  <a:lnTo>
                    <a:pt x="459857" y="2172834"/>
                  </a:lnTo>
                  <a:lnTo>
                    <a:pt x="457879" y="2166641"/>
                  </a:lnTo>
                  <a:lnTo>
                    <a:pt x="517906" y="2153645"/>
                  </a:lnTo>
                  <a:lnTo>
                    <a:pt x="525570" y="2161634"/>
                  </a:lnTo>
                  <a:cubicBezTo>
                    <a:pt x="526292" y="2158382"/>
                    <a:pt x="527014" y="2155130"/>
                    <a:pt x="527736" y="2151517"/>
                  </a:cubicBezTo>
                  <a:lnTo>
                    <a:pt x="517906" y="2153645"/>
                  </a:lnTo>
                  <a:lnTo>
                    <a:pt x="516904" y="2152601"/>
                  </a:lnTo>
                  <a:cubicBezTo>
                    <a:pt x="512210" y="2143208"/>
                    <a:pt x="507156" y="2143208"/>
                    <a:pt x="497046" y="2146098"/>
                  </a:cubicBezTo>
                  <a:lnTo>
                    <a:pt x="454722" y="2157088"/>
                  </a:lnTo>
                  <a:lnTo>
                    <a:pt x="451140" y="2151357"/>
                  </a:lnTo>
                  <a:lnTo>
                    <a:pt x="471456" y="2142350"/>
                  </a:lnTo>
                  <a:cubicBezTo>
                    <a:pt x="482965" y="2137969"/>
                    <a:pt x="494699" y="2134356"/>
                    <a:pt x="505711" y="2132369"/>
                  </a:cubicBezTo>
                  <a:close/>
                  <a:moveTo>
                    <a:pt x="1268475" y="1809394"/>
                  </a:moveTo>
                  <a:cubicBezTo>
                    <a:pt x="1274276" y="1806493"/>
                    <a:pt x="1278989" y="1813382"/>
                    <a:pt x="1276088" y="1818095"/>
                  </a:cubicBezTo>
                  <a:cubicBezTo>
                    <a:pt x="1266662" y="1835497"/>
                    <a:pt x="1248898" y="1848548"/>
                    <a:pt x="1234396" y="1861962"/>
                  </a:cubicBezTo>
                  <a:cubicBezTo>
                    <a:pt x="1218081" y="1877552"/>
                    <a:pt x="1201404" y="1893141"/>
                    <a:pt x="1184002" y="1908005"/>
                  </a:cubicBezTo>
                  <a:cubicBezTo>
                    <a:pt x="1180739" y="1910906"/>
                    <a:pt x="1174576" y="1906193"/>
                    <a:pt x="1177839" y="1902567"/>
                  </a:cubicBezTo>
                  <a:cubicBezTo>
                    <a:pt x="1191978" y="1885890"/>
                    <a:pt x="1206480" y="1870301"/>
                    <a:pt x="1221707" y="1854349"/>
                  </a:cubicBezTo>
                  <a:cubicBezTo>
                    <a:pt x="1235846" y="1839122"/>
                    <a:pt x="1249985" y="1819907"/>
                    <a:pt x="1268475" y="1809394"/>
                  </a:cubicBezTo>
                  <a:close/>
                  <a:moveTo>
                    <a:pt x="475282" y="1771413"/>
                  </a:moveTo>
                  <a:cubicBezTo>
                    <a:pt x="499094" y="1813305"/>
                    <a:pt x="529762" y="1853407"/>
                    <a:pt x="549606" y="1897089"/>
                  </a:cubicBezTo>
                  <a:cubicBezTo>
                    <a:pt x="550327" y="1899237"/>
                    <a:pt x="547441" y="1901385"/>
                    <a:pt x="545998" y="1899595"/>
                  </a:cubicBezTo>
                  <a:cubicBezTo>
                    <a:pt x="514609" y="1863432"/>
                    <a:pt x="492961" y="1815453"/>
                    <a:pt x="472035" y="1773204"/>
                  </a:cubicBezTo>
                  <a:cubicBezTo>
                    <a:pt x="471313" y="1771055"/>
                    <a:pt x="474200" y="1769981"/>
                    <a:pt x="475282" y="1771413"/>
                  </a:cubicBezTo>
                  <a:close/>
                  <a:moveTo>
                    <a:pt x="545699" y="1721302"/>
                  </a:moveTo>
                  <a:cubicBezTo>
                    <a:pt x="546872" y="1720535"/>
                    <a:pt x="548497" y="1720445"/>
                    <a:pt x="549579" y="1721708"/>
                  </a:cubicBezTo>
                  <a:cubicBezTo>
                    <a:pt x="571235" y="1746251"/>
                    <a:pt x="587116" y="1776568"/>
                    <a:pt x="600470" y="1806525"/>
                  </a:cubicBezTo>
                  <a:cubicBezTo>
                    <a:pt x="607328" y="1822405"/>
                    <a:pt x="621765" y="1847309"/>
                    <a:pt x="618156" y="1866438"/>
                  </a:cubicBezTo>
                  <a:cubicBezTo>
                    <a:pt x="610576" y="1902170"/>
                    <a:pt x="548136" y="1921298"/>
                    <a:pt x="517096" y="1922020"/>
                  </a:cubicBezTo>
                  <a:cubicBezTo>
                    <a:pt x="515291" y="1922020"/>
                    <a:pt x="513847" y="1920938"/>
                    <a:pt x="512765" y="1919133"/>
                  </a:cubicBezTo>
                  <a:cubicBezTo>
                    <a:pt x="486056" y="1874017"/>
                    <a:pt x="447436" y="1829985"/>
                    <a:pt x="427946" y="1781621"/>
                  </a:cubicBezTo>
                  <a:cubicBezTo>
                    <a:pt x="426863" y="1779095"/>
                    <a:pt x="430112" y="1777290"/>
                    <a:pt x="431916" y="1779095"/>
                  </a:cubicBezTo>
                  <a:cubicBezTo>
                    <a:pt x="453211" y="1798584"/>
                    <a:pt x="468009" y="1826376"/>
                    <a:pt x="482807" y="1850918"/>
                  </a:cubicBezTo>
                  <a:cubicBezTo>
                    <a:pt x="491109" y="1864273"/>
                    <a:pt x="498688" y="1881958"/>
                    <a:pt x="509516" y="1893146"/>
                  </a:cubicBezTo>
                  <a:cubicBezTo>
                    <a:pt x="513486" y="1905418"/>
                    <a:pt x="523231" y="1911193"/>
                    <a:pt x="537308" y="1909388"/>
                  </a:cubicBezTo>
                  <a:cubicBezTo>
                    <a:pt x="545609" y="1907222"/>
                    <a:pt x="553189" y="1904335"/>
                    <a:pt x="560768" y="1900365"/>
                  </a:cubicBezTo>
                  <a:lnTo>
                    <a:pt x="569425" y="1896027"/>
                  </a:lnTo>
                  <a:lnTo>
                    <a:pt x="531058" y="1836528"/>
                  </a:lnTo>
                  <a:cubicBezTo>
                    <a:pt x="519520" y="1814303"/>
                    <a:pt x="509104" y="1791361"/>
                    <a:pt x="498150" y="1770749"/>
                  </a:cubicBezTo>
                  <a:cubicBezTo>
                    <a:pt x="496713" y="1768240"/>
                    <a:pt x="500664" y="1766806"/>
                    <a:pt x="501742" y="1768957"/>
                  </a:cubicBezTo>
                  <a:cubicBezTo>
                    <a:pt x="513953" y="1788852"/>
                    <a:pt x="528499" y="1809374"/>
                    <a:pt x="541878" y="1830524"/>
                  </a:cubicBezTo>
                  <a:lnTo>
                    <a:pt x="573948" y="1893760"/>
                  </a:lnTo>
                  <a:lnTo>
                    <a:pt x="580935" y="1890259"/>
                  </a:lnTo>
                  <a:lnTo>
                    <a:pt x="592355" y="1881658"/>
                  </a:lnTo>
                  <a:lnTo>
                    <a:pt x="572156" y="1856596"/>
                  </a:lnTo>
                  <a:cubicBezTo>
                    <a:pt x="549995" y="1822854"/>
                    <a:pt x="533990" y="1780656"/>
                    <a:pt x="518798" y="1747168"/>
                  </a:cubicBezTo>
                  <a:cubicBezTo>
                    <a:pt x="517351" y="1743927"/>
                    <a:pt x="522415" y="1741406"/>
                    <a:pt x="524224" y="1744647"/>
                  </a:cubicBezTo>
                  <a:cubicBezTo>
                    <a:pt x="538330" y="1769493"/>
                    <a:pt x="552437" y="1794340"/>
                    <a:pt x="566544" y="1818826"/>
                  </a:cubicBezTo>
                  <a:cubicBezTo>
                    <a:pt x="572693" y="1829448"/>
                    <a:pt x="579656" y="1839891"/>
                    <a:pt x="585986" y="1850604"/>
                  </a:cubicBezTo>
                  <a:lnTo>
                    <a:pt x="598399" y="1877106"/>
                  </a:lnTo>
                  <a:lnTo>
                    <a:pt x="598666" y="1876905"/>
                  </a:lnTo>
                  <a:cubicBezTo>
                    <a:pt x="614908" y="1857054"/>
                    <a:pt x="598666" y="1830346"/>
                    <a:pt x="590364" y="1811217"/>
                  </a:cubicBezTo>
                  <a:cubicBezTo>
                    <a:pt x="577732" y="1780899"/>
                    <a:pt x="560046" y="1753830"/>
                    <a:pt x="544526" y="1724956"/>
                  </a:cubicBezTo>
                  <a:cubicBezTo>
                    <a:pt x="543805" y="1723512"/>
                    <a:pt x="544526" y="1722069"/>
                    <a:pt x="545699" y="1721302"/>
                  </a:cubicBezTo>
                  <a:close/>
                  <a:moveTo>
                    <a:pt x="928721" y="1679341"/>
                  </a:moveTo>
                  <a:cubicBezTo>
                    <a:pt x="931250" y="1677906"/>
                    <a:pt x="934502" y="1680776"/>
                    <a:pt x="933418" y="1683645"/>
                  </a:cubicBezTo>
                  <a:cubicBezTo>
                    <a:pt x="909934" y="1736013"/>
                    <a:pt x="834785" y="1763273"/>
                    <a:pt x="780953" y="1762555"/>
                  </a:cubicBezTo>
                  <a:cubicBezTo>
                    <a:pt x="777701" y="1762555"/>
                    <a:pt x="777701" y="1757892"/>
                    <a:pt x="780592" y="1756816"/>
                  </a:cubicBezTo>
                  <a:cubicBezTo>
                    <a:pt x="810218" y="1750360"/>
                    <a:pt x="839121" y="1741752"/>
                    <a:pt x="865495" y="1727046"/>
                  </a:cubicBezTo>
                  <a:cubicBezTo>
                    <a:pt x="888979" y="1713774"/>
                    <a:pt x="906321" y="1693688"/>
                    <a:pt x="928721" y="1679341"/>
                  </a:cubicBezTo>
                  <a:close/>
                  <a:moveTo>
                    <a:pt x="925074" y="1636492"/>
                  </a:moveTo>
                  <a:cubicBezTo>
                    <a:pt x="927587" y="1635043"/>
                    <a:pt x="929742" y="1638304"/>
                    <a:pt x="928665" y="1640478"/>
                  </a:cubicBezTo>
                  <a:cubicBezTo>
                    <a:pt x="899576" y="1693010"/>
                    <a:pt x="818775" y="1721994"/>
                    <a:pt x="762393" y="1720907"/>
                  </a:cubicBezTo>
                  <a:cubicBezTo>
                    <a:pt x="760238" y="1720907"/>
                    <a:pt x="760238" y="1717646"/>
                    <a:pt x="762393" y="1717284"/>
                  </a:cubicBezTo>
                  <a:cubicBezTo>
                    <a:pt x="793636" y="1708951"/>
                    <a:pt x="825239" y="1700256"/>
                    <a:pt x="854327" y="1685040"/>
                  </a:cubicBezTo>
                  <a:cubicBezTo>
                    <a:pt x="880184" y="1671635"/>
                    <a:pt x="900294" y="1650622"/>
                    <a:pt x="925074" y="1636492"/>
                  </a:cubicBezTo>
                  <a:close/>
                  <a:moveTo>
                    <a:pt x="881134" y="1605467"/>
                  </a:moveTo>
                  <a:cubicBezTo>
                    <a:pt x="882441" y="1606191"/>
                    <a:pt x="883342" y="1607822"/>
                    <a:pt x="882982" y="1609815"/>
                  </a:cubicBezTo>
                  <a:cubicBezTo>
                    <a:pt x="868924" y="1668506"/>
                    <a:pt x="788545" y="1685172"/>
                    <a:pt x="738443" y="1689882"/>
                  </a:cubicBezTo>
                  <a:cubicBezTo>
                    <a:pt x="735920" y="1690244"/>
                    <a:pt x="734838" y="1686259"/>
                    <a:pt x="737722" y="1685534"/>
                  </a:cubicBezTo>
                  <a:cubicBezTo>
                    <a:pt x="765837" y="1678288"/>
                    <a:pt x="795754" y="1672854"/>
                    <a:pt x="822066" y="1659449"/>
                  </a:cubicBezTo>
                  <a:cubicBezTo>
                    <a:pt x="847298" y="1646406"/>
                    <a:pt x="860274" y="1628654"/>
                    <a:pt x="876854" y="1606553"/>
                  </a:cubicBezTo>
                  <a:cubicBezTo>
                    <a:pt x="878116" y="1604923"/>
                    <a:pt x="879828" y="1604742"/>
                    <a:pt x="881134" y="1605467"/>
                  </a:cubicBezTo>
                  <a:close/>
                  <a:moveTo>
                    <a:pt x="871949" y="1538336"/>
                  </a:moveTo>
                  <a:lnTo>
                    <a:pt x="798517" y="1603780"/>
                  </a:lnTo>
                  <a:cubicBezTo>
                    <a:pt x="768378" y="1626147"/>
                    <a:pt x="735900" y="1645139"/>
                    <a:pt x="699193" y="1659540"/>
                  </a:cubicBezTo>
                  <a:cubicBezTo>
                    <a:pt x="629379" y="1686902"/>
                    <a:pt x="557405" y="1709583"/>
                    <a:pt x="488670" y="1739465"/>
                  </a:cubicBezTo>
                  <a:cubicBezTo>
                    <a:pt x="453583" y="1754767"/>
                    <a:pt x="419845" y="1772318"/>
                    <a:pt x="386332" y="1790229"/>
                  </a:cubicBezTo>
                  <a:lnTo>
                    <a:pt x="326537" y="1821566"/>
                  </a:lnTo>
                  <a:lnTo>
                    <a:pt x="353327" y="1861872"/>
                  </a:lnTo>
                  <a:cubicBezTo>
                    <a:pt x="363066" y="1876362"/>
                    <a:pt x="371912" y="1891254"/>
                    <a:pt x="376022" y="1906506"/>
                  </a:cubicBezTo>
                  <a:cubicBezTo>
                    <a:pt x="377809" y="1914760"/>
                    <a:pt x="378881" y="1921937"/>
                    <a:pt x="373877" y="1929114"/>
                  </a:cubicBezTo>
                  <a:cubicBezTo>
                    <a:pt x="371376" y="1932344"/>
                    <a:pt x="363156" y="1936650"/>
                    <a:pt x="362083" y="1937727"/>
                  </a:cubicBezTo>
                  <a:cubicBezTo>
                    <a:pt x="336709" y="1961411"/>
                    <a:pt x="347788" y="1968589"/>
                    <a:pt x="356008" y="1992632"/>
                  </a:cubicBezTo>
                  <a:cubicBezTo>
                    <a:pt x="356723" y="1994606"/>
                    <a:pt x="356008" y="1996400"/>
                    <a:pt x="354712" y="1997342"/>
                  </a:cubicBezTo>
                  <a:lnTo>
                    <a:pt x="350180" y="1996960"/>
                  </a:lnTo>
                  <a:lnTo>
                    <a:pt x="316774" y="2018255"/>
                  </a:lnTo>
                  <a:cubicBezTo>
                    <a:pt x="281735" y="2045922"/>
                    <a:pt x="250695" y="2087920"/>
                    <a:pt x="259332" y="2129513"/>
                  </a:cubicBezTo>
                  <a:cubicBezTo>
                    <a:pt x="266170" y="2161923"/>
                    <a:pt x="289923" y="2199015"/>
                    <a:pt x="306478" y="2227464"/>
                  </a:cubicBezTo>
                  <a:cubicBezTo>
                    <a:pt x="322673" y="2256273"/>
                    <a:pt x="332750" y="2285082"/>
                    <a:pt x="372338" y="2285082"/>
                  </a:cubicBezTo>
                  <a:cubicBezTo>
                    <a:pt x="387814" y="2284721"/>
                    <a:pt x="406528" y="2275719"/>
                    <a:pt x="421643" y="2271757"/>
                  </a:cubicBezTo>
                  <a:cubicBezTo>
                    <a:pt x="465550" y="2259874"/>
                    <a:pt x="509817" y="2248350"/>
                    <a:pt x="553724" y="2236826"/>
                  </a:cubicBezTo>
                  <a:cubicBezTo>
                    <a:pt x="630740" y="2216660"/>
                    <a:pt x="707397" y="2196494"/>
                    <a:pt x="784414" y="2176328"/>
                  </a:cubicBezTo>
                  <a:cubicBezTo>
                    <a:pt x="826701" y="2165344"/>
                    <a:pt x="870698" y="2156161"/>
                    <a:pt x="914290" y="2145763"/>
                  </a:cubicBezTo>
                  <a:lnTo>
                    <a:pt x="1037680" y="2109111"/>
                  </a:lnTo>
                  <a:lnTo>
                    <a:pt x="1010406" y="2067696"/>
                  </a:lnTo>
                  <a:cubicBezTo>
                    <a:pt x="1001600" y="2051526"/>
                    <a:pt x="993732" y="2034818"/>
                    <a:pt x="986222" y="2019187"/>
                  </a:cubicBezTo>
                  <a:cubicBezTo>
                    <a:pt x="984076" y="2015234"/>
                    <a:pt x="989798" y="2011281"/>
                    <a:pt x="992302" y="2014875"/>
                  </a:cubicBezTo>
                  <a:cubicBezTo>
                    <a:pt x="1002136" y="2029248"/>
                    <a:pt x="1012686" y="2044340"/>
                    <a:pt x="1022386" y="2059971"/>
                  </a:cubicBezTo>
                  <a:lnTo>
                    <a:pt x="1045941" y="2105526"/>
                  </a:lnTo>
                  <a:lnTo>
                    <a:pt x="1095551" y="2077443"/>
                  </a:lnTo>
                  <a:cubicBezTo>
                    <a:pt x="1145858" y="2040273"/>
                    <a:pt x="1186953" y="1986188"/>
                    <a:pt x="1230680" y="1944055"/>
                  </a:cubicBezTo>
                  <a:cubicBezTo>
                    <a:pt x="1257671" y="1918487"/>
                    <a:pt x="1284663" y="1893280"/>
                    <a:pt x="1311655" y="1868072"/>
                  </a:cubicBezTo>
                  <a:cubicBezTo>
                    <a:pt x="1335768" y="1845745"/>
                    <a:pt x="1390471" y="1811894"/>
                    <a:pt x="1387952" y="1774803"/>
                  </a:cubicBezTo>
                  <a:cubicBezTo>
                    <a:pt x="1386512" y="1754997"/>
                    <a:pt x="1371037" y="1727628"/>
                    <a:pt x="1364199" y="1708542"/>
                  </a:cubicBezTo>
                  <a:cubicBezTo>
                    <a:pt x="1356641" y="1687656"/>
                    <a:pt x="1351243" y="1653805"/>
                    <a:pt x="1326051" y="1645883"/>
                  </a:cubicBezTo>
                  <a:lnTo>
                    <a:pt x="1318785" y="1645617"/>
                  </a:lnTo>
                  <a:lnTo>
                    <a:pt x="1322867" y="1650896"/>
                  </a:lnTo>
                  <a:cubicBezTo>
                    <a:pt x="1325028" y="1685795"/>
                    <a:pt x="1297297" y="1709901"/>
                    <a:pt x="1274247" y="1732567"/>
                  </a:cubicBezTo>
                  <a:cubicBezTo>
                    <a:pt x="1235351" y="1770345"/>
                    <a:pt x="1196455" y="1808122"/>
                    <a:pt x="1157560" y="1845899"/>
                  </a:cubicBezTo>
                  <a:cubicBezTo>
                    <a:pt x="1090932" y="1909941"/>
                    <a:pt x="1026826" y="1983336"/>
                    <a:pt x="932828" y="2004204"/>
                  </a:cubicBezTo>
                  <a:cubicBezTo>
                    <a:pt x="826944" y="2028309"/>
                    <a:pt x="714218" y="2033706"/>
                    <a:pt x="606534" y="2049177"/>
                  </a:cubicBezTo>
                  <a:cubicBezTo>
                    <a:pt x="500290" y="2064288"/>
                    <a:pt x="386124" y="2071483"/>
                    <a:pt x="283842" y="2104224"/>
                  </a:cubicBezTo>
                  <a:cubicBezTo>
                    <a:pt x="282761" y="2104583"/>
                    <a:pt x="282401" y="2103144"/>
                    <a:pt x="283122" y="2102425"/>
                  </a:cubicBezTo>
                  <a:cubicBezTo>
                    <a:pt x="370277" y="2067526"/>
                    <a:pt x="470038" y="2058891"/>
                    <a:pt x="561876" y="2044500"/>
                  </a:cubicBezTo>
                  <a:cubicBezTo>
                    <a:pt x="660196" y="2028669"/>
                    <a:pt x="759236" y="2014997"/>
                    <a:pt x="857917" y="2002405"/>
                  </a:cubicBezTo>
                  <a:cubicBezTo>
                    <a:pt x="905816" y="1996289"/>
                    <a:pt x="955157" y="1989813"/>
                    <a:pt x="997654" y="1964987"/>
                  </a:cubicBezTo>
                  <a:cubicBezTo>
                    <a:pt x="1043033" y="1938723"/>
                    <a:pt x="1078687" y="1896269"/>
                    <a:pt x="1115422" y="1859931"/>
                  </a:cubicBezTo>
                  <a:cubicBezTo>
                    <a:pt x="1149996" y="1825391"/>
                    <a:pt x="1185291" y="1791572"/>
                    <a:pt x="1220225" y="1757392"/>
                  </a:cubicBezTo>
                  <a:cubicBezTo>
                    <a:pt x="1255159" y="1723573"/>
                    <a:pt x="1290814" y="1692991"/>
                    <a:pt x="1312423" y="1648738"/>
                  </a:cubicBezTo>
                  <a:lnTo>
                    <a:pt x="1318171" y="1645594"/>
                  </a:lnTo>
                  <a:lnTo>
                    <a:pt x="1303918" y="1645072"/>
                  </a:lnTo>
                  <a:cubicBezTo>
                    <a:pt x="1295640" y="1645703"/>
                    <a:pt x="1287363" y="1646783"/>
                    <a:pt x="1281784" y="1646963"/>
                  </a:cubicBezTo>
                  <a:cubicBezTo>
                    <a:pt x="1256592" y="1648403"/>
                    <a:pt x="1231399" y="1649844"/>
                    <a:pt x="1206207" y="1652004"/>
                  </a:cubicBezTo>
                  <a:cubicBezTo>
                    <a:pt x="1128110" y="1658847"/>
                    <a:pt x="1051454" y="1673251"/>
                    <a:pt x="975157" y="1690536"/>
                  </a:cubicBezTo>
                  <a:lnTo>
                    <a:pt x="974159" y="1690368"/>
                  </a:lnTo>
                  <a:lnTo>
                    <a:pt x="974727" y="1694979"/>
                  </a:lnTo>
                  <a:cubicBezTo>
                    <a:pt x="971995" y="1722769"/>
                    <a:pt x="950954" y="1742040"/>
                    <a:pt x="923438" y="1760702"/>
                  </a:cubicBezTo>
                  <a:cubicBezTo>
                    <a:pt x="896102" y="1778733"/>
                    <a:pt x="866608" y="1793158"/>
                    <a:pt x="835676" y="1803977"/>
                  </a:cubicBezTo>
                  <a:cubicBezTo>
                    <a:pt x="820569" y="1809025"/>
                    <a:pt x="793593" y="1822008"/>
                    <a:pt x="777048" y="1818041"/>
                  </a:cubicBezTo>
                  <a:cubicBezTo>
                    <a:pt x="757984" y="1813353"/>
                    <a:pt x="755107" y="1796043"/>
                    <a:pt x="746834" y="1779454"/>
                  </a:cubicBezTo>
                  <a:cubicBezTo>
                    <a:pt x="729210" y="1743032"/>
                    <a:pt x="706910" y="1709854"/>
                    <a:pt x="684969" y="1675956"/>
                  </a:cubicBezTo>
                  <a:cubicBezTo>
                    <a:pt x="682451" y="1671628"/>
                    <a:pt x="689285" y="1667662"/>
                    <a:pt x="692163" y="1671268"/>
                  </a:cubicBezTo>
                  <a:cubicBezTo>
                    <a:pt x="720578" y="1705166"/>
                    <a:pt x="737123" y="1744113"/>
                    <a:pt x="760502" y="1781618"/>
                  </a:cubicBezTo>
                  <a:cubicBezTo>
                    <a:pt x="776688" y="1807222"/>
                    <a:pt x="788557" y="1806862"/>
                    <a:pt x="816972" y="1797846"/>
                  </a:cubicBezTo>
                  <a:cubicBezTo>
                    <a:pt x="841790" y="1790273"/>
                    <a:pt x="865889" y="1779815"/>
                    <a:pt x="888549" y="1766833"/>
                  </a:cubicBezTo>
                  <a:cubicBezTo>
                    <a:pt x="919122" y="1749162"/>
                    <a:pt x="940703" y="1736180"/>
                    <a:pt x="952213" y="1703363"/>
                  </a:cubicBezTo>
                  <a:cubicBezTo>
                    <a:pt x="962284" y="1675235"/>
                    <a:pt x="953652" y="1656122"/>
                    <a:pt x="940343" y="1630518"/>
                  </a:cubicBezTo>
                  <a:cubicBezTo>
                    <a:pt x="930632" y="1612126"/>
                    <a:pt x="919032" y="1595357"/>
                    <a:pt x="906488" y="1579309"/>
                  </a:cubicBezTo>
                  <a:close/>
                  <a:moveTo>
                    <a:pt x="845942" y="1392795"/>
                  </a:moveTo>
                  <a:lnTo>
                    <a:pt x="820222" y="1414231"/>
                  </a:lnTo>
                  <a:cubicBezTo>
                    <a:pt x="742067" y="1477989"/>
                    <a:pt x="661751" y="1506806"/>
                    <a:pt x="563066" y="1524096"/>
                  </a:cubicBezTo>
                  <a:cubicBezTo>
                    <a:pt x="515165" y="1532742"/>
                    <a:pt x="468344" y="1537785"/>
                    <a:pt x="419722" y="1538865"/>
                  </a:cubicBezTo>
                  <a:cubicBezTo>
                    <a:pt x="360295" y="1540666"/>
                    <a:pt x="313834" y="1557236"/>
                    <a:pt x="263411" y="1588215"/>
                  </a:cubicBezTo>
                  <a:cubicBezTo>
                    <a:pt x="254227" y="1593618"/>
                    <a:pt x="226810" y="1617055"/>
                    <a:pt x="205926" y="1622509"/>
                  </a:cubicBezTo>
                  <a:lnTo>
                    <a:pt x="202026" y="1622098"/>
                  </a:lnTo>
                  <a:lnTo>
                    <a:pt x="206375" y="1627106"/>
                  </a:lnTo>
                  <a:lnTo>
                    <a:pt x="209361" y="1632864"/>
                  </a:lnTo>
                  <a:lnTo>
                    <a:pt x="220059" y="1629623"/>
                  </a:lnTo>
                  <a:lnTo>
                    <a:pt x="220783" y="1632150"/>
                  </a:lnTo>
                  <a:lnTo>
                    <a:pt x="222508" y="1629866"/>
                  </a:lnTo>
                  <a:cubicBezTo>
                    <a:pt x="268307" y="1617581"/>
                    <a:pt x="310500" y="1653351"/>
                    <a:pt x="332498" y="1690566"/>
                  </a:cubicBezTo>
                  <a:cubicBezTo>
                    <a:pt x="347103" y="1715768"/>
                    <a:pt x="362317" y="1760887"/>
                    <a:pt x="351364" y="1792084"/>
                  </a:cubicBezTo>
                  <a:lnTo>
                    <a:pt x="349165" y="1794776"/>
                  </a:lnTo>
                  <a:lnTo>
                    <a:pt x="356508" y="1790094"/>
                  </a:lnTo>
                  <a:cubicBezTo>
                    <a:pt x="382779" y="1775918"/>
                    <a:pt x="409859" y="1763047"/>
                    <a:pt x="436129" y="1750266"/>
                  </a:cubicBezTo>
                  <a:lnTo>
                    <a:pt x="487004" y="1727454"/>
                  </a:lnTo>
                  <a:lnTo>
                    <a:pt x="456287" y="1679439"/>
                  </a:lnTo>
                  <a:cubicBezTo>
                    <a:pt x="446004" y="1661129"/>
                    <a:pt x="435992" y="1642594"/>
                    <a:pt x="424266" y="1625499"/>
                  </a:cubicBezTo>
                  <a:cubicBezTo>
                    <a:pt x="422101" y="1621900"/>
                    <a:pt x="426792" y="1617581"/>
                    <a:pt x="429317" y="1620820"/>
                  </a:cubicBezTo>
                  <a:cubicBezTo>
                    <a:pt x="441945" y="1636836"/>
                    <a:pt x="455655" y="1654201"/>
                    <a:pt x="467291" y="1672601"/>
                  </a:cubicBezTo>
                  <a:lnTo>
                    <a:pt x="490706" y="1725794"/>
                  </a:lnTo>
                  <a:lnTo>
                    <a:pt x="515964" y="1714469"/>
                  </a:lnTo>
                  <a:lnTo>
                    <a:pt x="505517" y="1700044"/>
                  </a:lnTo>
                  <a:cubicBezTo>
                    <a:pt x="500341" y="1691049"/>
                    <a:pt x="495659" y="1681651"/>
                    <a:pt x="490437" y="1672700"/>
                  </a:cubicBezTo>
                  <a:cubicBezTo>
                    <a:pt x="478193" y="1653010"/>
                    <a:pt x="465948" y="1632961"/>
                    <a:pt x="454064" y="1612912"/>
                  </a:cubicBezTo>
                  <a:cubicBezTo>
                    <a:pt x="452263" y="1609690"/>
                    <a:pt x="456945" y="1606468"/>
                    <a:pt x="459106" y="1609332"/>
                  </a:cubicBezTo>
                  <a:cubicBezTo>
                    <a:pt x="478283" y="1631887"/>
                    <a:pt x="503537" y="1662094"/>
                    <a:pt x="518308" y="1692251"/>
                  </a:cubicBezTo>
                  <a:lnTo>
                    <a:pt x="524824" y="1710496"/>
                  </a:lnTo>
                  <a:lnTo>
                    <a:pt x="606347" y="1673941"/>
                  </a:lnTo>
                  <a:cubicBezTo>
                    <a:pt x="676162" y="1646579"/>
                    <a:pt x="742737" y="1624617"/>
                    <a:pt x="801756" y="1576013"/>
                  </a:cubicBezTo>
                  <a:cubicBezTo>
                    <a:pt x="825507" y="1556571"/>
                    <a:pt x="849618" y="1535330"/>
                    <a:pt x="869771" y="1511928"/>
                  </a:cubicBezTo>
                  <a:cubicBezTo>
                    <a:pt x="891363" y="1487086"/>
                    <a:pt x="898920" y="1467285"/>
                    <a:pt x="884166" y="1438483"/>
                  </a:cubicBezTo>
                  <a:lnTo>
                    <a:pt x="881324" y="1432878"/>
                  </a:lnTo>
                  <a:lnTo>
                    <a:pt x="888253" y="1459411"/>
                  </a:lnTo>
                  <a:cubicBezTo>
                    <a:pt x="890053" y="1502667"/>
                    <a:pt x="845769" y="1518888"/>
                    <a:pt x="813006" y="1534028"/>
                  </a:cubicBezTo>
                  <a:cubicBezTo>
                    <a:pt x="776643" y="1550970"/>
                    <a:pt x="739919" y="1567551"/>
                    <a:pt x="703556" y="1584493"/>
                  </a:cubicBezTo>
                  <a:cubicBezTo>
                    <a:pt x="681954" y="1594226"/>
                    <a:pt x="659272" y="1609366"/>
                    <a:pt x="635869" y="1613692"/>
                  </a:cubicBezTo>
                  <a:cubicBezTo>
                    <a:pt x="591225" y="1621983"/>
                    <a:pt x="563143" y="1565749"/>
                    <a:pt x="550901" y="1531144"/>
                  </a:cubicBezTo>
                  <a:cubicBezTo>
                    <a:pt x="549101" y="1526097"/>
                    <a:pt x="555942" y="1522493"/>
                    <a:pt x="558462" y="1527539"/>
                  </a:cubicBezTo>
                  <a:cubicBezTo>
                    <a:pt x="568903" y="1548447"/>
                    <a:pt x="580784" y="1578005"/>
                    <a:pt x="600946" y="1591342"/>
                  </a:cubicBezTo>
                  <a:cubicBezTo>
                    <a:pt x="629389" y="1610087"/>
                    <a:pt x="641990" y="1598912"/>
                    <a:pt x="666832" y="1588098"/>
                  </a:cubicBezTo>
                  <a:cubicBezTo>
                    <a:pt x="703556" y="1571877"/>
                    <a:pt x="739559" y="1553854"/>
                    <a:pt x="775923" y="1536912"/>
                  </a:cubicBezTo>
                  <a:cubicBezTo>
                    <a:pt x="811206" y="1520330"/>
                    <a:pt x="880692" y="1500865"/>
                    <a:pt x="873132" y="1451480"/>
                  </a:cubicBezTo>
                  <a:cubicBezTo>
                    <a:pt x="871331" y="1439405"/>
                    <a:pt x="866921" y="1428140"/>
                    <a:pt x="861340" y="1417506"/>
                  </a:cubicBezTo>
                  <a:close/>
                  <a:moveTo>
                    <a:pt x="958077" y="1379155"/>
                  </a:moveTo>
                  <a:cubicBezTo>
                    <a:pt x="956357" y="1378930"/>
                    <a:pt x="954456" y="1379924"/>
                    <a:pt x="950655" y="1381369"/>
                  </a:cubicBezTo>
                  <a:lnTo>
                    <a:pt x="938771" y="1387548"/>
                  </a:lnTo>
                  <a:lnTo>
                    <a:pt x="936173" y="1382453"/>
                  </a:lnTo>
                  <a:cubicBezTo>
                    <a:pt x="935086" y="1385345"/>
                    <a:pt x="934362" y="1387875"/>
                    <a:pt x="933276" y="1390405"/>
                  </a:cubicBezTo>
                  <a:lnTo>
                    <a:pt x="938771" y="1387548"/>
                  </a:lnTo>
                  <a:lnTo>
                    <a:pt x="946310" y="1402333"/>
                  </a:lnTo>
                  <a:lnTo>
                    <a:pt x="944812" y="1406259"/>
                  </a:lnTo>
                  <a:lnTo>
                    <a:pt x="942690" y="1405585"/>
                  </a:lnTo>
                  <a:lnTo>
                    <a:pt x="904375" y="1427063"/>
                  </a:lnTo>
                  <a:lnTo>
                    <a:pt x="904453" y="1427187"/>
                  </a:lnTo>
                  <a:lnTo>
                    <a:pt x="904463" y="1427207"/>
                  </a:lnTo>
                  <a:lnTo>
                    <a:pt x="920740" y="1421760"/>
                  </a:lnTo>
                  <a:cubicBezTo>
                    <a:pt x="928569" y="1417965"/>
                    <a:pt x="936173" y="1413537"/>
                    <a:pt x="943414" y="1409923"/>
                  </a:cubicBezTo>
                  <a:lnTo>
                    <a:pt x="944812" y="1406259"/>
                  </a:lnTo>
                  <a:lnTo>
                    <a:pt x="950655" y="1408116"/>
                  </a:lnTo>
                  <a:lnTo>
                    <a:pt x="957557" y="1420875"/>
                  </a:lnTo>
                  <a:lnTo>
                    <a:pt x="952103" y="1423657"/>
                  </a:lnTo>
                  <a:lnTo>
                    <a:pt x="960431" y="1426187"/>
                  </a:lnTo>
                  <a:lnTo>
                    <a:pt x="957557" y="1420875"/>
                  </a:lnTo>
                  <a:lnTo>
                    <a:pt x="978690" y="1410092"/>
                  </a:lnTo>
                  <a:lnTo>
                    <a:pt x="981792" y="1415706"/>
                  </a:lnTo>
                  <a:cubicBezTo>
                    <a:pt x="982516" y="1413176"/>
                    <a:pt x="983602" y="1409923"/>
                    <a:pt x="984689" y="1407031"/>
                  </a:cubicBezTo>
                  <a:lnTo>
                    <a:pt x="978690" y="1410092"/>
                  </a:lnTo>
                  <a:lnTo>
                    <a:pt x="964413" y="1384261"/>
                  </a:lnTo>
                  <a:cubicBezTo>
                    <a:pt x="961336" y="1380827"/>
                    <a:pt x="959797" y="1379381"/>
                    <a:pt x="958077" y="1379155"/>
                  </a:cubicBezTo>
                  <a:close/>
                  <a:moveTo>
                    <a:pt x="863012" y="1378568"/>
                  </a:moveTo>
                  <a:lnTo>
                    <a:pt x="851998" y="1387747"/>
                  </a:lnTo>
                  <a:lnTo>
                    <a:pt x="862023" y="1394820"/>
                  </a:lnTo>
                  <a:lnTo>
                    <a:pt x="859335" y="1389519"/>
                  </a:lnTo>
                  <a:close/>
                  <a:moveTo>
                    <a:pt x="553546" y="779232"/>
                  </a:moveTo>
                  <a:cubicBezTo>
                    <a:pt x="556065" y="777793"/>
                    <a:pt x="560025" y="778512"/>
                    <a:pt x="561825" y="780672"/>
                  </a:cubicBezTo>
                  <a:cubicBezTo>
                    <a:pt x="579825" y="804242"/>
                    <a:pt x="590444" y="825113"/>
                    <a:pt x="590669" y="845085"/>
                  </a:cubicBezTo>
                  <a:lnTo>
                    <a:pt x="588014" y="855085"/>
                  </a:lnTo>
                  <a:lnTo>
                    <a:pt x="634392" y="838956"/>
                  </a:lnTo>
                  <a:cubicBezTo>
                    <a:pt x="650207" y="838698"/>
                    <a:pt x="664703" y="845122"/>
                    <a:pt x="676245" y="861744"/>
                  </a:cubicBezTo>
                  <a:cubicBezTo>
                    <a:pt x="677328" y="863182"/>
                    <a:pt x="675885" y="865338"/>
                    <a:pt x="673720" y="864260"/>
                  </a:cubicBezTo>
                  <a:lnTo>
                    <a:pt x="672767" y="864014"/>
                  </a:lnTo>
                  <a:lnTo>
                    <a:pt x="687566" y="882989"/>
                  </a:lnTo>
                  <a:cubicBezTo>
                    <a:pt x="688801" y="886909"/>
                    <a:pt x="690212" y="892611"/>
                    <a:pt x="690212" y="897868"/>
                  </a:cubicBezTo>
                  <a:lnTo>
                    <a:pt x="686630" y="905379"/>
                  </a:lnTo>
                  <a:lnTo>
                    <a:pt x="718747" y="913342"/>
                  </a:lnTo>
                  <a:cubicBezTo>
                    <a:pt x="757827" y="929512"/>
                    <a:pt x="805718" y="963391"/>
                    <a:pt x="812792" y="967426"/>
                  </a:cubicBezTo>
                  <a:cubicBezTo>
                    <a:pt x="841898" y="983923"/>
                    <a:pt x="871004" y="988227"/>
                    <a:pt x="864895" y="1024092"/>
                  </a:cubicBezTo>
                  <a:cubicBezTo>
                    <a:pt x="860583" y="1047763"/>
                    <a:pt x="854452" y="1054689"/>
                    <a:pt x="839225" y="1059093"/>
                  </a:cubicBezTo>
                  <a:lnTo>
                    <a:pt x="826951" y="1061803"/>
                  </a:lnTo>
                  <a:lnTo>
                    <a:pt x="826795" y="1087401"/>
                  </a:lnTo>
                  <a:cubicBezTo>
                    <a:pt x="818022" y="1117110"/>
                    <a:pt x="785973" y="1137040"/>
                    <a:pt x="752707" y="1130014"/>
                  </a:cubicBezTo>
                  <a:cubicBezTo>
                    <a:pt x="719531" y="1123168"/>
                    <a:pt x="685634" y="1097946"/>
                    <a:pt x="656425" y="1081731"/>
                  </a:cubicBezTo>
                  <a:cubicBezTo>
                    <a:pt x="636231" y="1069841"/>
                    <a:pt x="588270" y="1051464"/>
                    <a:pt x="579616" y="1028043"/>
                  </a:cubicBezTo>
                  <a:cubicBezTo>
                    <a:pt x="563388" y="985886"/>
                    <a:pt x="609185" y="923911"/>
                    <a:pt x="651016" y="921028"/>
                  </a:cubicBezTo>
                  <a:cubicBezTo>
                    <a:pt x="653180" y="920848"/>
                    <a:pt x="654983" y="922289"/>
                    <a:pt x="655659" y="924001"/>
                  </a:cubicBezTo>
                  <a:lnTo>
                    <a:pt x="654527" y="926454"/>
                  </a:lnTo>
                  <a:lnTo>
                    <a:pt x="652458" y="925352"/>
                  </a:lnTo>
                  <a:cubicBezTo>
                    <a:pt x="649934" y="924271"/>
                    <a:pt x="648492" y="927874"/>
                    <a:pt x="650655" y="929315"/>
                  </a:cubicBezTo>
                  <a:lnTo>
                    <a:pt x="651507" y="929870"/>
                  </a:lnTo>
                  <a:lnTo>
                    <a:pt x="618415" y="950625"/>
                  </a:lnTo>
                  <a:cubicBezTo>
                    <a:pt x="591268" y="978679"/>
                    <a:pt x="589983" y="1021378"/>
                    <a:pt x="631904" y="1047861"/>
                  </a:cubicBezTo>
                  <a:cubicBezTo>
                    <a:pt x="662195" y="1067318"/>
                    <a:pt x="694649" y="1087136"/>
                    <a:pt x="727464" y="1102269"/>
                  </a:cubicBezTo>
                  <a:cubicBezTo>
                    <a:pt x="741528" y="1110557"/>
                    <a:pt x="757034" y="1115241"/>
                    <a:pt x="773983" y="1115962"/>
                  </a:cubicBezTo>
                  <a:cubicBezTo>
                    <a:pt x="811125" y="1107674"/>
                    <a:pt x="821943" y="1081371"/>
                    <a:pt x="805716" y="1035970"/>
                  </a:cubicBezTo>
                  <a:cubicBezTo>
                    <a:pt x="793456" y="1017954"/>
                    <a:pt x="762804" y="1002821"/>
                    <a:pt x="744774" y="990570"/>
                  </a:cubicBezTo>
                  <a:lnTo>
                    <a:pt x="651507" y="929870"/>
                  </a:lnTo>
                  <a:lnTo>
                    <a:pt x="653540" y="928595"/>
                  </a:lnTo>
                  <a:lnTo>
                    <a:pt x="654527" y="926454"/>
                  </a:lnTo>
                  <a:lnTo>
                    <a:pt x="709434" y="955709"/>
                  </a:lnTo>
                  <a:cubicBezTo>
                    <a:pt x="727735" y="967239"/>
                    <a:pt x="745495" y="979760"/>
                    <a:pt x="763165" y="992011"/>
                  </a:cubicBezTo>
                  <a:cubicBezTo>
                    <a:pt x="786243" y="1007865"/>
                    <a:pt x="818698" y="1025881"/>
                    <a:pt x="826992" y="1055067"/>
                  </a:cubicBezTo>
                  <a:lnTo>
                    <a:pt x="826989" y="1055663"/>
                  </a:lnTo>
                  <a:lnTo>
                    <a:pt x="830804" y="1052156"/>
                  </a:lnTo>
                  <a:cubicBezTo>
                    <a:pt x="834532" y="1050094"/>
                    <a:pt x="838484" y="1048300"/>
                    <a:pt x="842976" y="1043817"/>
                  </a:cubicBezTo>
                  <a:cubicBezTo>
                    <a:pt x="863099" y="1024809"/>
                    <a:pt x="854115" y="1004725"/>
                    <a:pt x="834711" y="990379"/>
                  </a:cubicBezTo>
                  <a:cubicBezTo>
                    <a:pt x="814229" y="975674"/>
                    <a:pt x="789076" y="964915"/>
                    <a:pt x="766797" y="952721"/>
                  </a:cubicBezTo>
                  <a:cubicBezTo>
                    <a:pt x="762845" y="950211"/>
                    <a:pt x="676246" y="899283"/>
                    <a:pt x="678042" y="927974"/>
                  </a:cubicBezTo>
                  <a:cubicBezTo>
                    <a:pt x="678402" y="935147"/>
                    <a:pt x="667622" y="937299"/>
                    <a:pt x="666903" y="930126"/>
                  </a:cubicBezTo>
                  <a:cubicBezTo>
                    <a:pt x="665870" y="921205"/>
                    <a:pt x="667178" y="914985"/>
                    <a:pt x="670283" y="910944"/>
                  </a:cubicBezTo>
                  <a:lnTo>
                    <a:pt x="680186" y="906672"/>
                  </a:lnTo>
                  <a:lnTo>
                    <a:pt x="678262" y="899026"/>
                  </a:lnTo>
                  <a:cubicBezTo>
                    <a:pt x="678306" y="895195"/>
                    <a:pt x="678747" y="891186"/>
                    <a:pt x="678041" y="887622"/>
                  </a:cubicBezTo>
                  <a:cubicBezTo>
                    <a:pt x="675924" y="878356"/>
                    <a:pt x="670280" y="871229"/>
                    <a:pt x="666047" y="863032"/>
                  </a:cubicBezTo>
                  <a:lnTo>
                    <a:pt x="666590" y="862423"/>
                  </a:lnTo>
                  <a:lnTo>
                    <a:pt x="632831" y="853725"/>
                  </a:lnTo>
                  <a:cubicBezTo>
                    <a:pt x="619490" y="854377"/>
                    <a:pt x="606471" y="858690"/>
                    <a:pt x="593868" y="865159"/>
                  </a:cubicBezTo>
                  <a:lnTo>
                    <a:pt x="583498" y="872090"/>
                  </a:lnTo>
                  <a:lnTo>
                    <a:pt x="582834" y="874593"/>
                  </a:lnTo>
                  <a:cubicBezTo>
                    <a:pt x="577372" y="884354"/>
                    <a:pt x="568935" y="894115"/>
                    <a:pt x="557145" y="904101"/>
                  </a:cubicBezTo>
                  <a:lnTo>
                    <a:pt x="475959" y="962444"/>
                  </a:lnTo>
                  <a:lnTo>
                    <a:pt x="448276" y="992655"/>
                  </a:lnTo>
                  <a:cubicBezTo>
                    <a:pt x="431165" y="1015634"/>
                    <a:pt x="420243" y="1040078"/>
                    <a:pt x="426351" y="1062084"/>
                  </a:cubicBezTo>
                  <a:lnTo>
                    <a:pt x="430187" y="1068710"/>
                  </a:lnTo>
                  <a:lnTo>
                    <a:pt x="431291" y="1062033"/>
                  </a:lnTo>
                  <a:cubicBezTo>
                    <a:pt x="443366" y="1028089"/>
                    <a:pt x="491468" y="989652"/>
                    <a:pt x="508199" y="973226"/>
                  </a:cubicBezTo>
                  <a:cubicBezTo>
                    <a:pt x="539862" y="941633"/>
                    <a:pt x="573683" y="911834"/>
                    <a:pt x="609664" y="885626"/>
                  </a:cubicBezTo>
                  <a:cubicBezTo>
                    <a:pt x="628014" y="872342"/>
                    <a:pt x="643126" y="861931"/>
                    <a:pt x="665434" y="867316"/>
                  </a:cubicBezTo>
                  <a:cubicBezTo>
                    <a:pt x="669391" y="868393"/>
                    <a:pt x="667952" y="874137"/>
                    <a:pt x="664354" y="874137"/>
                  </a:cubicBezTo>
                  <a:cubicBezTo>
                    <a:pt x="617580" y="874855"/>
                    <a:pt x="563609" y="933375"/>
                    <a:pt x="531226" y="963533"/>
                  </a:cubicBezTo>
                  <a:cubicBezTo>
                    <a:pt x="504781" y="988036"/>
                    <a:pt x="445829" y="1032605"/>
                    <a:pt x="436807" y="1074391"/>
                  </a:cubicBezTo>
                  <a:lnTo>
                    <a:pt x="436631" y="1079841"/>
                  </a:lnTo>
                  <a:lnTo>
                    <a:pt x="438537" y="1083133"/>
                  </a:lnTo>
                  <a:cubicBezTo>
                    <a:pt x="440161" y="1084750"/>
                    <a:pt x="439710" y="1086906"/>
                    <a:pt x="438447" y="1088344"/>
                  </a:cubicBezTo>
                  <a:lnTo>
                    <a:pt x="436345" y="1088725"/>
                  </a:lnTo>
                  <a:lnTo>
                    <a:pt x="436238" y="1092062"/>
                  </a:lnTo>
                  <a:cubicBezTo>
                    <a:pt x="436238" y="1093498"/>
                    <a:pt x="434439" y="1094934"/>
                    <a:pt x="433719" y="1093498"/>
                  </a:cubicBezTo>
                  <a:lnTo>
                    <a:pt x="431395" y="1086737"/>
                  </a:lnTo>
                  <a:lnTo>
                    <a:pt x="417626" y="1070249"/>
                  </a:lnTo>
                  <a:cubicBezTo>
                    <a:pt x="408201" y="1049824"/>
                    <a:pt x="416816" y="1025641"/>
                    <a:pt x="432000" y="1002493"/>
                  </a:cubicBezTo>
                  <a:lnTo>
                    <a:pt x="458616" y="970092"/>
                  </a:lnTo>
                  <a:lnTo>
                    <a:pt x="427855" y="982993"/>
                  </a:lnTo>
                  <a:cubicBezTo>
                    <a:pt x="411735" y="987610"/>
                    <a:pt x="395153" y="990016"/>
                    <a:pt x="378234" y="989386"/>
                  </a:cubicBezTo>
                  <a:cubicBezTo>
                    <a:pt x="369234" y="988666"/>
                    <a:pt x="357355" y="983628"/>
                    <a:pt x="348715" y="985428"/>
                  </a:cubicBezTo>
                  <a:cubicBezTo>
                    <a:pt x="334316" y="988307"/>
                    <a:pt x="325316" y="1003780"/>
                    <a:pt x="317036" y="1014216"/>
                  </a:cubicBezTo>
                  <a:cubicBezTo>
                    <a:pt x="302277" y="1032928"/>
                    <a:pt x="291118" y="1055959"/>
                    <a:pt x="278878" y="1076470"/>
                  </a:cubicBezTo>
                  <a:cubicBezTo>
                    <a:pt x="255479" y="1117494"/>
                    <a:pt x="224521" y="1163915"/>
                    <a:pt x="211201" y="1209976"/>
                  </a:cubicBezTo>
                  <a:cubicBezTo>
                    <a:pt x="186362" y="1294541"/>
                    <a:pt x="264479" y="1389902"/>
                    <a:pt x="301197" y="1462592"/>
                  </a:cubicBezTo>
                  <a:cubicBezTo>
                    <a:pt x="304797" y="1469789"/>
                    <a:pt x="293638" y="1475187"/>
                    <a:pt x="290038" y="1468350"/>
                  </a:cubicBezTo>
                  <a:cubicBezTo>
                    <a:pt x="260879" y="1410774"/>
                    <a:pt x="225241" y="1356796"/>
                    <a:pt x="204362" y="1295621"/>
                  </a:cubicBezTo>
                  <a:cubicBezTo>
                    <a:pt x="184562" y="1238044"/>
                    <a:pt x="202562" y="1191983"/>
                    <a:pt x="228841" y="1139805"/>
                  </a:cubicBezTo>
                  <a:cubicBezTo>
                    <a:pt x="245760" y="1105978"/>
                    <a:pt x="264119" y="1072872"/>
                    <a:pt x="283558" y="1040485"/>
                  </a:cubicBezTo>
                  <a:cubicBezTo>
                    <a:pt x="295077" y="1021053"/>
                    <a:pt x="306597" y="993344"/>
                    <a:pt x="323876" y="978591"/>
                  </a:cubicBezTo>
                  <a:cubicBezTo>
                    <a:pt x="341515" y="963477"/>
                    <a:pt x="358435" y="972113"/>
                    <a:pt x="379314" y="972473"/>
                  </a:cubicBezTo>
                  <a:cubicBezTo>
                    <a:pt x="416032" y="973553"/>
                    <a:pt x="451310" y="960958"/>
                    <a:pt x="482269" y="942605"/>
                  </a:cubicBezTo>
                  <a:lnTo>
                    <a:pt x="489159" y="937990"/>
                  </a:lnTo>
                  <a:lnTo>
                    <a:pt x="500580" y="926795"/>
                  </a:lnTo>
                  <a:cubicBezTo>
                    <a:pt x="509598" y="918080"/>
                    <a:pt x="522200" y="905501"/>
                    <a:pt x="536752" y="892574"/>
                  </a:cubicBezTo>
                  <a:lnTo>
                    <a:pt x="564396" y="871607"/>
                  </a:lnTo>
                  <a:lnTo>
                    <a:pt x="570465" y="864517"/>
                  </a:lnTo>
                  <a:cubicBezTo>
                    <a:pt x="580184" y="845445"/>
                    <a:pt x="583424" y="823494"/>
                    <a:pt x="564345" y="806941"/>
                  </a:cubicBezTo>
                  <a:cubicBezTo>
                    <a:pt x="553186" y="797225"/>
                    <a:pt x="559665" y="799024"/>
                    <a:pt x="545986" y="800823"/>
                  </a:cubicBezTo>
                  <a:cubicBezTo>
                    <a:pt x="540226" y="801903"/>
                    <a:pt x="524387" y="814138"/>
                    <a:pt x="517907" y="817736"/>
                  </a:cubicBezTo>
                  <a:cubicBezTo>
                    <a:pt x="459230" y="850483"/>
                    <a:pt x="397673" y="874953"/>
                    <a:pt x="333956" y="895105"/>
                  </a:cubicBezTo>
                  <a:cubicBezTo>
                    <a:pt x="306597" y="904101"/>
                    <a:pt x="292198" y="913097"/>
                    <a:pt x="275998" y="936848"/>
                  </a:cubicBezTo>
                  <a:cubicBezTo>
                    <a:pt x="270239" y="945124"/>
                    <a:pt x="265199" y="952681"/>
                    <a:pt x="258359" y="960238"/>
                  </a:cubicBezTo>
                  <a:cubicBezTo>
                    <a:pt x="236040" y="983628"/>
                    <a:pt x="205802" y="1000182"/>
                    <a:pt x="179522" y="1019614"/>
                  </a:cubicBezTo>
                  <a:cubicBezTo>
                    <a:pt x="151084" y="1040485"/>
                    <a:pt x="122645" y="1062076"/>
                    <a:pt x="95286" y="1084387"/>
                  </a:cubicBezTo>
                  <a:cubicBezTo>
                    <a:pt x="72607" y="1103100"/>
                    <a:pt x="21490" y="1132248"/>
                    <a:pt x="13570" y="1162475"/>
                  </a:cubicBezTo>
                  <a:cubicBezTo>
                    <a:pt x="4930" y="1195582"/>
                    <a:pt x="48848" y="1246321"/>
                    <a:pt x="64328" y="1272950"/>
                  </a:cubicBezTo>
                  <a:cubicBezTo>
                    <a:pt x="82687" y="1304977"/>
                    <a:pt x="100686" y="1337004"/>
                    <a:pt x="117965" y="1369750"/>
                  </a:cubicBezTo>
                  <a:lnTo>
                    <a:pt x="216118" y="1562114"/>
                  </a:lnTo>
                  <a:lnTo>
                    <a:pt x="230060" y="1543868"/>
                  </a:lnTo>
                  <a:cubicBezTo>
                    <a:pt x="266901" y="1500977"/>
                    <a:pt x="311339" y="1462236"/>
                    <a:pt x="352131" y="1425521"/>
                  </a:cubicBezTo>
                  <a:lnTo>
                    <a:pt x="413465" y="1371705"/>
                  </a:lnTo>
                  <a:lnTo>
                    <a:pt x="379534" y="1323469"/>
                  </a:lnTo>
                  <a:cubicBezTo>
                    <a:pt x="368225" y="1304008"/>
                    <a:pt x="358181" y="1283736"/>
                    <a:pt x="348409" y="1263553"/>
                  </a:cubicBezTo>
                  <a:cubicBezTo>
                    <a:pt x="331761" y="1229316"/>
                    <a:pt x="311494" y="1193997"/>
                    <a:pt x="300998" y="1157597"/>
                  </a:cubicBezTo>
                  <a:cubicBezTo>
                    <a:pt x="283988" y="1097410"/>
                    <a:pt x="341533" y="1029656"/>
                    <a:pt x="381344" y="990733"/>
                  </a:cubicBezTo>
                  <a:cubicBezTo>
                    <a:pt x="383154" y="988931"/>
                    <a:pt x="386411" y="991814"/>
                    <a:pt x="384963" y="993976"/>
                  </a:cubicBezTo>
                  <a:cubicBezTo>
                    <a:pt x="367229" y="1024250"/>
                    <a:pt x="344428" y="1050559"/>
                    <a:pt x="325971" y="1080472"/>
                  </a:cubicBezTo>
                  <a:cubicBezTo>
                    <a:pt x="300998" y="1121557"/>
                    <a:pt x="306427" y="1148587"/>
                    <a:pt x="325247" y="1190393"/>
                  </a:cubicBezTo>
                  <a:cubicBezTo>
                    <a:pt x="339362" y="1222648"/>
                    <a:pt x="354924" y="1253733"/>
                    <a:pt x="371301" y="1284411"/>
                  </a:cubicBezTo>
                  <a:lnTo>
                    <a:pt x="417758" y="1367938"/>
                  </a:lnTo>
                  <a:lnTo>
                    <a:pt x="437000" y="1351055"/>
                  </a:lnTo>
                  <a:cubicBezTo>
                    <a:pt x="466311" y="1326892"/>
                    <a:pt x="496747" y="1304215"/>
                    <a:pt x="528623" y="1285497"/>
                  </a:cubicBezTo>
                  <a:cubicBezTo>
                    <a:pt x="532946" y="1282618"/>
                    <a:pt x="537628" y="1289817"/>
                    <a:pt x="533666" y="1293057"/>
                  </a:cubicBezTo>
                  <a:cubicBezTo>
                    <a:pt x="476396" y="1341291"/>
                    <a:pt x="414443" y="1383046"/>
                    <a:pt x="358614" y="1433080"/>
                  </a:cubicBezTo>
                  <a:cubicBezTo>
                    <a:pt x="330880" y="1457917"/>
                    <a:pt x="305126" y="1485184"/>
                    <a:pt x="279237" y="1512270"/>
                  </a:cubicBezTo>
                  <a:lnTo>
                    <a:pt x="229238" y="1560975"/>
                  </a:lnTo>
                  <a:lnTo>
                    <a:pt x="271847" y="1530207"/>
                  </a:lnTo>
                  <a:cubicBezTo>
                    <a:pt x="294547" y="1514162"/>
                    <a:pt x="318148" y="1499601"/>
                    <a:pt x="343911" y="1490971"/>
                  </a:cubicBezTo>
                  <a:cubicBezTo>
                    <a:pt x="397598" y="1472994"/>
                    <a:pt x="456690" y="1468320"/>
                    <a:pt x="511819" y="1453578"/>
                  </a:cubicBezTo>
                  <a:cubicBezTo>
                    <a:pt x="579198" y="1435961"/>
                    <a:pt x="648019" y="1415466"/>
                    <a:pt x="707472" y="1377714"/>
                  </a:cubicBezTo>
                  <a:cubicBezTo>
                    <a:pt x="760438" y="1343917"/>
                    <a:pt x="806920" y="1299333"/>
                    <a:pt x="854842" y="1259063"/>
                  </a:cubicBezTo>
                  <a:cubicBezTo>
                    <a:pt x="881145" y="1236772"/>
                    <a:pt x="907088" y="1214839"/>
                    <a:pt x="933391" y="1192547"/>
                  </a:cubicBezTo>
                  <a:cubicBezTo>
                    <a:pt x="954650" y="1174570"/>
                    <a:pt x="987079" y="1155873"/>
                    <a:pt x="1000771" y="1131065"/>
                  </a:cubicBezTo>
                  <a:cubicBezTo>
                    <a:pt x="1011220" y="1112368"/>
                    <a:pt x="1002933" y="1122436"/>
                    <a:pt x="989241" y="1126750"/>
                  </a:cubicBezTo>
                  <a:cubicBezTo>
                    <a:pt x="982034" y="1128907"/>
                    <a:pt x="974828" y="1131065"/>
                    <a:pt x="967261" y="1133582"/>
                  </a:cubicBezTo>
                  <a:cubicBezTo>
                    <a:pt x="946723" y="1139334"/>
                    <a:pt x="926185" y="1145087"/>
                    <a:pt x="905647" y="1150840"/>
                  </a:cubicBezTo>
                  <a:cubicBezTo>
                    <a:pt x="823494" y="1172053"/>
                    <a:pt x="740981" y="1194345"/>
                    <a:pt x="660630" y="1222030"/>
                  </a:cubicBezTo>
                  <a:lnTo>
                    <a:pt x="655705" y="1219814"/>
                  </a:lnTo>
                  <a:lnTo>
                    <a:pt x="658875" y="1228301"/>
                  </a:lnTo>
                  <a:cubicBezTo>
                    <a:pt x="660838" y="1235883"/>
                    <a:pt x="661668" y="1243239"/>
                    <a:pt x="660681" y="1249989"/>
                  </a:cubicBezTo>
                  <a:cubicBezTo>
                    <a:pt x="654220" y="1293545"/>
                    <a:pt x="592838" y="1337821"/>
                    <a:pt x="554788" y="1304704"/>
                  </a:cubicBezTo>
                  <a:cubicBezTo>
                    <a:pt x="526072" y="1279146"/>
                    <a:pt x="509201" y="1233790"/>
                    <a:pt x="492330" y="1200314"/>
                  </a:cubicBezTo>
                  <a:cubicBezTo>
                    <a:pt x="473305" y="1162157"/>
                    <a:pt x="453204" y="1123641"/>
                    <a:pt x="440281" y="1083324"/>
                  </a:cubicBezTo>
                  <a:cubicBezTo>
                    <a:pt x="439563" y="1080805"/>
                    <a:pt x="443512" y="1078645"/>
                    <a:pt x="445307" y="1080805"/>
                  </a:cubicBezTo>
                  <a:lnTo>
                    <a:pt x="447288" y="1084177"/>
                  </a:lnTo>
                  <a:lnTo>
                    <a:pt x="447819" y="1086159"/>
                  </a:lnTo>
                  <a:lnTo>
                    <a:pt x="448357" y="1085998"/>
                  </a:lnTo>
                  <a:lnTo>
                    <a:pt x="479587" y="1139164"/>
                  </a:lnTo>
                  <a:cubicBezTo>
                    <a:pt x="489907" y="1159367"/>
                    <a:pt x="499509" y="1179975"/>
                    <a:pt x="509560" y="1199954"/>
                  </a:cubicBezTo>
                  <a:cubicBezTo>
                    <a:pt x="519970" y="1220472"/>
                    <a:pt x="530738" y="1241350"/>
                    <a:pt x="542584" y="1261148"/>
                  </a:cubicBezTo>
                  <a:cubicBezTo>
                    <a:pt x="553712" y="1279506"/>
                    <a:pt x="558019" y="1289225"/>
                    <a:pt x="578480" y="1296785"/>
                  </a:cubicBezTo>
                  <a:cubicBezTo>
                    <a:pt x="601094" y="1305064"/>
                    <a:pt x="624426" y="1288505"/>
                    <a:pt x="637349" y="1267627"/>
                  </a:cubicBezTo>
                  <a:cubicBezTo>
                    <a:pt x="662835" y="1226951"/>
                    <a:pt x="610068" y="1148478"/>
                    <a:pt x="590325" y="1110682"/>
                  </a:cubicBezTo>
                  <a:cubicBezTo>
                    <a:pt x="585659" y="1100963"/>
                    <a:pt x="579915" y="1091604"/>
                    <a:pt x="574890" y="1081885"/>
                  </a:cubicBezTo>
                  <a:cubicBezTo>
                    <a:pt x="560532" y="1057767"/>
                    <a:pt x="556942" y="1046608"/>
                    <a:pt x="527149" y="1040848"/>
                  </a:cubicBezTo>
                  <a:cubicBezTo>
                    <a:pt x="490535" y="1034369"/>
                    <a:pt x="471151" y="1051647"/>
                    <a:pt x="452486" y="1084764"/>
                  </a:cubicBezTo>
                  <a:lnTo>
                    <a:pt x="448357" y="1085998"/>
                  </a:lnTo>
                  <a:lnTo>
                    <a:pt x="447288" y="1084177"/>
                  </a:lnTo>
                  <a:lnTo>
                    <a:pt x="446383" y="1080805"/>
                  </a:lnTo>
                  <a:cubicBezTo>
                    <a:pt x="465049" y="1041928"/>
                    <a:pt x="524277" y="993693"/>
                    <a:pt x="560173" y="1039409"/>
                  </a:cubicBezTo>
                  <a:cubicBezTo>
                    <a:pt x="588171" y="1075045"/>
                    <a:pt x="609350" y="1124001"/>
                    <a:pt x="629093" y="1164317"/>
                  </a:cubicBezTo>
                  <a:cubicBezTo>
                    <a:pt x="634298" y="1175296"/>
                    <a:pt x="643182" y="1189964"/>
                    <a:pt x="650271" y="1205263"/>
                  </a:cubicBezTo>
                  <a:lnTo>
                    <a:pt x="654037" y="1215348"/>
                  </a:lnTo>
                  <a:lnTo>
                    <a:pt x="655586" y="1211244"/>
                  </a:lnTo>
                  <a:cubicBezTo>
                    <a:pt x="771608" y="1168458"/>
                    <a:pt x="894837" y="1144368"/>
                    <a:pt x="1012661" y="1105896"/>
                  </a:cubicBezTo>
                  <a:cubicBezTo>
                    <a:pt x="1016625" y="1104818"/>
                    <a:pt x="1020228" y="1108773"/>
                    <a:pt x="1020228" y="1112368"/>
                  </a:cubicBezTo>
                  <a:cubicBezTo>
                    <a:pt x="1019147" y="1136098"/>
                    <a:pt x="1004374" y="1148323"/>
                    <a:pt x="987079" y="1162705"/>
                  </a:cubicBezTo>
                  <a:cubicBezTo>
                    <a:pt x="949966" y="1194345"/>
                    <a:pt x="912853" y="1224906"/>
                    <a:pt x="875380" y="1256187"/>
                  </a:cubicBezTo>
                  <a:cubicBezTo>
                    <a:pt x="814486" y="1307243"/>
                    <a:pt x="755394" y="1365489"/>
                    <a:pt x="684772" y="1402882"/>
                  </a:cubicBezTo>
                  <a:cubicBezTo>
                    <a:pt x="610546" y="1442073"/>
                    <a:pt x="524430" y="1462208"/>
                    <a:pt x="443358" y="1479106"/>
                  </a:cubicBezTo>
                  <a:cubicBezTo>
                    <a:pt x="396517" y="1488454"/>
                    <a:pt x="347874" y="1492409"/>
                    <a:pt x="306077" y="1517578"/>
                  </a:cubicBezTo>
                  <a:cubicBezTo>
                    <a:pt x="289142" y="1527825"/>
                    <a:pt x="273739" y="1540409"/>
                    <a:pt x="257795" y="1552139"/>
                  </a:cubicBezTo>
                  <a:lnTo>
                    <a:pt x="210667" y="1579064"/>
                  </a:lnTo>
                  <a:lnTo>
                    <a:pt x="202094" y="1587416"/>
                  </a:lnTo>
                  <a:lnTo>
                    <a:pt x="202544" y="1590016"/>
                  </a:lnTo>
                  <a:cubicBezTo>
                    <a:pt x="184895" y="1617393"/>
                    <a:pt x="223073" y="1594338"/>
                    <a:pt x="223073" y="1594338"/>
                  </a:cubicBezTo>
                  <a:cubicBezTo>
                    <a:pt x="231717" y="1588575"/>
                    <a:pt x="240361" y="1582812"/>
                    <a:pt x="249365" y="1577048"/>
                  </a:cubicBezTo>
                  <a:cubicBezTo>
                    <a:pt x="269174" y="1564441"/>
                    <a:pt x="288983" y="1551833"/>
                    <a:pt x="310232" y="1542467"/>
                  </a:cubicBezTo>
                  <a:cubicBezTo>
                    <a:pt x="341206" y="1528419"/>
                    <a:pt x="373261" y="1523016"/>
                    <a:pt x="407116" y="1521935"/>
                  </a:cubicBezTo>
                  <a:cubicBezTo>
                    <a:pt x="496796" y="1519053"/>
                    <a:pt x="588638" y="1510408"/>
                    <a:pt x="675077" y="1484473"/>
                  </a:cubicBezTo>
                  <a:cubicBezTo>
                    <a:pt x="773401" y="1454935"/>
                    <a:pt x="850116" y="1373887"/>
                    <a:pt x="927911" y="1310128"/>
                  </a:cubicBezTo>
                  <a:cubicBezTo>
                    <a:pt x="964287" y="1280230"/>
                    <a:pt x="1000663" y="1250693"/>
                    <a:pt x="1036680" y="1220435"/>
                  </a:cubicBezTo>
                  <a:cubicBezTo>
                    <a:pt x="1062251" y="1198822"/>
                    <a:pt x="1061891" y="1189096"/>
                    <a:pt x="1047485" y="1160279"/>
                  </a:cubicBezTo>
                  <a:cubicBezTo>
                    <a:pt x="1038481" y="1142628"/>
                    <a:pt x="1029476" y="1124617"/>
                    <a:pt x="1020833" y="1106607"/>
                  </a:cubicBezTo>
                  <a:cubicBezTo>
                    <a:pt x="1019392" y="1103905"/>
                    <a:pt x="1020833" y="1101474"/>
                    <a:pt x="1022994" y="1100438"/>
                  </a:cubicBezTo>
                  <a:cubicBezTo>
                    <a:pt x="1025155" y="1099402"/>
                    <a:pt x="1028036" y="1099763"/>
                    <a:pt x="1029476" y="1102644"/>
                  </a:cubicBezTo>
                  <a:cubicBezTo>
                    <a:pt x="1045324" y="1133263"/>
                    <a:pt x="1061171" y="1164601"/>
                    <a:pt x="1076658" y="1195580"/>
                  </a:cubicBezTo>
                  <a:cubicBezTo>
                    <a:pt x="1077378" y="1197381"/>
                    <a:pt x="1077018" y="1200263"/>
                    <a:pt x="1075217" y="1201703"/>
                  </a:cubicBezTo>
                  <a:lnTo>
                    <a:pt x="863694" y="1377999"/>
                  </a:lnTo>
                  <a:lnTo>
                    <a:pt x="875529" y="1381598"/>
                  </a:lnTo>
                  <a:lnTo>
                    <a:pt x="900301" y="1420642"/>
                  </a:lnTo>
                  <a:lnTo>
                    <a:pt x="915309" y="1410600"/>
                  </a:lnTo>
                  <a:lnTo>
                    <a:pt x="932941" y="1402059"/>
                  </a:lnTo>
                  <a:lnTo>
                    <a:pt x="935810" y="1407393"/>
                  </a:lnTo>
                  <a:lnTo>
                    <a:pt x="938345" y="1399441"/>
                  </a:lnTo>
                  <a:lnTo>
                    <a:pt x="932941" y="1402059"/>
                  </a:lnTo>
                  <a:lnTo>
                    <a:pt x="925311" y="1387875"/>
                  </a:lnTo>
                  <a:cubicBezTo>
                    <a:pt x="923862" y="1384622"/>
                    <a:pt x="924949" y="1381369"/>
                    <a:pt x="927845" y="1379562"/>
                  </a:cubicBezTo>
                  <a:cubicBezTo>
                    <a:pt x="937259" y="1374502"/>
                    <a:pt x="953551" y="1360406"/>
                    <a:pt x="965137" y="1366550"/>
                  </a:cubicBezTo>
                  <a:cubicBezTo>
                    <a:pt x="978171" y="1373418"/>
                    <a:pt x="987947" y="1397634"/>
                    <a:pt x="993378" y="1409923"/>
                  </a:cubicBezTo>
                  <a:cubicBezTo>
                    <a:pt x="994826" y="1413176"/>
                    <a:pt x="993740" y="1417151"/>
                    <a:pt x="990481" y="1418597"/>
                  </a:cubicBezTo>
                  <a:cubicBezTo>
                    <a:pt x="979620" y="1424019"/>
                    <a:pt x="968758" y="1429440"/>
                    <a:pt x="957534" y="1434862"/>
                  </a:cubicBezTo>
                  <a:cubicBezTo>
                    <a:pt x="954638" y="1436308"/>
                    <a:pt x="950655" y="1434862"/>
                    <a:pt x="949207" y="1431970"/>
                  </a:cubicBezTo>
                  <a:lnTo>
                    <a:pt x="942746" y="1419320"/>
                  </a:lnTo>
                  <a:lnTo>
                    <a:pt x="948120" y="1416429"/>
                  </a:lnTo>
                  <a:cubicBezTo>
                    <a:pt x="945586" y="1415344"/>
                    <a:pt x="942690" y="1414621"/>
                    <a:pt x="939793" y="1413537"/>
                  </a:cubicBezTo>
                  <a:lnTo>
                    <a:pt x="942746" y="1419320"/>
                  </a:lnTo>
                  <a:lnTo>
                    <a:pt x="924270" y="1429260"/>
                  </a:lnTo>
                  <a:lnTo>
                    <a:pt x="908799" y="1435947"/>
                  </a:lnTo>
                  <a:lnTo>
                    <a:pt x="916976" y="1452428"/>
                  </a:lnTo>
                  <a:cubicBezTo>
                    <a:pt x="920063" y="1460737"/>
                    <a:pt x="921772" y="1468815"/>
                    <a:pt x="921232" y="1476286"/>
                  </a:cubicBezTo>
                  <a:cubicBezTo>
                    <a:pt x="919433" y="1497887"/>
                    <a:pt x="897841" y="1513728"/>
                    <a:pt x="883806" y="1527769"/>
                  </a:cubicBezTo>
                  <a:lnTo>
                    <a:pt x="879721" y="1531409"/>
                  </a:lnTo>
                  <a:lnTo>
                    <a:pt x="904403" y="1553096"/>
                  </a:lnTo>
                  <a:cubicBezTo>
                    <a:pt x="934364" y="1584403"/>
                    <a:pt x="959316" y="1625649"/>
                    <a:pt x="970916" y="1664055"/>
                  </a:cubicBezTo>
                  <a:lnTo>
                    <a:pt x="971552" y="1669215"/>
                  </a:lnTo>
                  <a:lnTo>
                    <a:pt x="1108856" y="1640301"/>
                  </a:lnTo>
                  <a:cubicBezTo>
                    <a:pt x="1155282" y="1633549"/>
                    <a:pt x="1202068" y="1629318"/>
                    <a:pt x="1248674" y="1626437"/>
                  </a:cubicBezTo>
                  <a:cubicBezTo>
                    <a:pt x="1262530" y="1625717"/>
                    <a:pt x="1279805" y="1623106"/>
                    <a:pt x="1296900" y="1622070"/>
                  </a:cubicBezTo>
                  <a:cubicBezTo>
                    <a:pt x="1313994" y="1621035"/>
                    <a:pt x="1330909" y="1621575"/>
                    <a:pt x="1344045" y="1627157"/>
                  </a:cubicBezTo>
                  <a:cubicBezTo>
                    <a:pt x="1372117" y="1639401"/>
                    <a:pt x="1378595" y="1679373"/>
                    <a:pt x="1387952" y="1704941"/>
                  </a:cubicBezTo>
                  <a:cubicBezTo>
                    <a:pt x="1397309" y="1728708"/>
                    <a:pt x="1417103" y="1761479"/>
                    <a:pt x="1413504" y="1788487"/>
                  </a:cubicBezTo>
                  <a:cubicBezTo>
                    <a:pt x="1410625" y="1811534"/>
                    <a:pt x="1390471" y="1827739"/>
                    <a:pt x="1374636" y="1842864"/>
                  </a:cubicBezTo>
                  <a:cubicBezTo>
                    <a:pt x="1314534" y="1899041"/>
                    <a:pt x="1251913" y="1951978"/>
                    <a:pt x="1193971" y="2010676"/>
                  </a:cubicBezTo>
                  <a:cubicBezTo>
                    <a:pt x="1139627" y="2066133"/>
                    <a:pt x="1094641" y="2115469"/>
                    <a:pt x="1017984" y="2137796"/>
                  </a:cubicBezTo>
                  <a:cubicBezTo>
                    <a:pt x="933769" y="2161923"/>
                    <a:pt x="848115" y="2180649"/>
                    <a:pt x="763180" y="2201536"/>
                  </a:cubicBezTo>
                  <a:cubicBezTo>
                    <a:pt x="677886" y="2222422"/>
                    <a:pt x="592592" y="2243669"/>
                    <a:pt x="506938" y="2264555"/>
                  </a:cubicBezTo>
                  <a:cubicBezTo>
                    <a:pt x="463031" y="2274998"/>
                    <a:pt x="419124" y="2289043"/>
                    <a:pt x="374498" y="2296245"/>
                  </a:cubicBezTo>
                  <a:cubicBezTo>
                    <a:pt x="353984" y="2299846"/>
                    <a:pt x="342827" y="2298406"/>
                    <a:pt x="328072" y="2283281"/>
                  </a:cubicBezTo>
                  <a:cubicBezTo>
                    <a:pt x="304319" y="2259514"/>
                    <a:pt x="288483" y="2221342"/>
                    <a:pt x="273728" y="2191812"/>
                  </a:cubicBezTo>
                  <a:cubicBezTo>
                    <a:pt x="262211" y="2168045"/>
                    <a:pt x="239538" y="2132394"/>
                    <a:pt x="242057" y="2104665"/>
                  </a:cubicBezTo>
                  <a:cubicBezTo>
                    <a:pt x="245567" y="2069284"/>
                    <a:pt x="280453" y="2031067"/>
                    <a:pt x="314986" y="2007182"/>
                  </a:cubicBezTo>
                  <a:lnTo>
                    <a:pt x="346004" y="1989943"/>
                  </a:lnTo>
                  <a:lnTo>
                    <a:pt x="332956" y="1966705"/>
                  </a:lnTo>
                  <a:cubicBezTo>
                    <a:pt x="330633" y="1955400"/>
                    <a:pt x="332599" y="1943827"/>
                    <a:pt x="341712" y="1934856"/>
                  </a:cubicBezTo>
                  <a:cubicBezTo>
                    <a:pt x="354578" y="1922296"/>
                    <a:pt x="368516" y="1932344"/>
                    <a:pt x="359939" y="1899329"/>
                  </a:cubicBezTo>
                  <a:cubicBezTo>
                    <a:pt x="357795" y="1891075"/>
                    <a:pt x="349932" y="1882103"/>
                    <a:pt x="345643" y="1875285"/>
                  </a:cubicBezTo>
                  <a:lnTo>
                    <a:pt x="316120" y="1827025"/>
                  </a:lnTo>
                  <a:lnTo>
                    <a:pt x="285344" y="1843153"/>
                  </a:lnTo>
                  <a:cubicBezTo>
                    <a:pt x="283725" y="1843693"/>
                    <a:pt x="282195" y="1842973"/>
                    <a:pt x="281386" y="1841803"/>
                  </a:cubicBezTo>
                  <a:lnTo>
                    <a:pt x="281500" y="1840509"/>
                  </a:lnTo>
                  <a:lnTo>
                    <a:pt x="256374" y="1849254"/>
                  </a:lnTo>
                  <a:cubicBezTo>
                    <a:pt x="170411" y="1855921"/>
                    <a:pt x="96572" y="1710705"/>
                    <a:pt x="173717" y="1682301"/>
                  </a:cubicBezTo>
                  <a:cubicBezTo>
                    <a:pt x="172638" y="1682662"/>
                    <a:pt x="173357" y="1684465"/>
                    <a:pt x="174437" y="1684465"/>
                  </a:cubicBezTo>
                  <a:lnTo>
                    <a:pt x="174926" y="1684455"/>
                  </a:lnTo>
                  <a:lnTo>
                    <a:pt x="156765" y="1712034"/>
                  </a:lnTo>
                  <a:cubicBezTo>
                    <a:pt x="132524" y="1782685"/>
                    <a:pt x="231476" y="1882573"/>
                    <a:pt x="295712" y="1820084"/>
                  </a:cubicBezTo>
                  <a:cubicBezTo>
                    <a:pt x="329539" y="1786900"/>
                    <a:pt x="305428" y="1737847"/>
                    <a:pt x="277718" y="1710795"/>
                  </a:cubicBezTo>
                  <a:cubicBezTo>
                    <a:pt x="263324" y="1696729"/>
                    <a:pt x="247220" y="1687621"/>
                    <a:pt x="229857" y="1683293"/>
                  </a:cubicBezTo>
                  <a:lnTo>
                    <a:pt x="174926" y="1684455"/>
                  </a:lnTo>
                  <a:lnTo>
                    <a:pt x="175157" y="1684104"/>
                  </a:lnTo>
                  <a:cubicBezTo>
                    <a:pt x="176236" y="1683022"/>
                    <a:pt x="175157" y="1681580"/>
                    <a:pt x="173717" y="1682301"/>
                  </a:cubicBezTo>
                  <a:cubicBezTo>
                    <a:pt x="185953" y="1676440"/>
                    <a:pt x="198076" y="1673148"/>
                    <a:pt x="209873" y="1672185"/>
                  </a:cubicBezTo>
                  <a:cubicBezTo>
                    <a:pt x="245263" y="1669294"/>
                    <a:pt x="277718" y="1687350"/>
                    <a:pt x="301469" y="1719812"/>
                  </a:cubicBezTo>
                  <a:cubicBezTo>
                    <a:pt x="320902" y="1746323"/>
                    <a:pt x="330618" y="1783181"/>
                    <a:pt x="316347" y="1811517"/>
                  </a:cubicBezTo>
                  <a:lnTo>
                    <a:pt x="307071" y="1821609"/>
                  </a:lnTo>
                  <a:lnTo>
                    <a:pt x="327464" y="1808609"/>
                  </a:lnTo>
                  <a:lnTo>
                    <a:pt x="335878" y="1782962"/>
                  </a:lnTo>
                  <a:cubicBezTo>
                    <a:pt x="349955" y="1711686"/>
                    <a:pt x="302702" y="1636640"/>
                    <a:pt x="222868" y="1636008"/>
                  </a:cubicBezTo>
                  <a:lnTo>
                    <a:pt x="221488" y="1634668"/>
                  </a:lnTo>
                  <a:lnTo>
                    <a:pt x="189785" y="1660189"/>
                  </a:lnTo>
                  <a:cubicBezTo>
                    <a:pt x="180054" y="1669898"/>
                    <a:pt x="171764" y="1679967"/>
                    <a:pt x="162033" y="1689676"/>
                  </a:cubicBezTo>
                  <a:cubicBezTo>
                    <a:pt x="159871" y="1691834"/>
                    <a:pt x="156988" y="1688957"/>
                    <a:pt x="158429" y="1686440"/>
                  </a:cubicBezTo>
                  <a:cubicBezTo>
                    <a:pt x="165637" y="1672415"/>
                    <a:pt x="175008" y="1660189"/>
                    <a:pt x="186181" y="1649042"/>
                  </a:cubicBezTo>
                  <a:cubicBezTo>
                    <a:pt x="190326" y="1644906"/>
                    <a:pt x="195552" y="1639422"/>
                    <a:pt x="201363" y="1635287"/>
                  </a:cubicBezTo>
                  <a:lnTo>
                    <a:pt x="201880" y="1635131"/>
                  </a:lnTo>
                  <a:lnTo>
                    <a:pt x="197872" y="1631026"/>
                  </a:lnTo>
                  <a:lnTo>
                    <a:pt x="192019" y="1621044"/>
                  </a:lnTo>
                  <a:lnTo>
                    <a:pt x="188137" y="1620635"/>
                  </a:lnTo>
                  <a:cubicBezTo>
                    <a:pt x="174451" y="1610188"/>
                    <a:pt x="189578" y="1595419"/>
                    <a:pt x="197141" y="1586053"/>
                  </a:cubicBezTo>
                  <a:lnTo>
                    <a:pt x="197919" y="1585931"/>
                  </a:lnTo>
                  <a:lnTo>
                    <a:pt x="209940" y="1570199"/>
                  </a:lnTo>
                  <a:lnTo>
                    <a:pt x="131780" y="1419770"/>
                  </a:lnTo>
                  <a:cubicBezTo>
                    <a:pt x="105096" y="1369841"/>
                    <a:pt x="77647" y="1320271"/>
                    <a:pt x="48848" y="1271151"/>
                  </a:cubicBezTo>
                  <a:cubicBezTo>
                    <a:pt x="32649" y="1242722"/>
                    <a:pt x="-3349" y="1203858"/>
                    <a:pt x="251" y="1169312"/>
                  </a:cubicBezTo>
                  <a:cubicBezTo>
                    <a:pt x="3490" y="1137286"/>
                    <a:pt x="40209" y="1114255"/>
                    <a:pt x="61808" y="1095902"/>
                  </a:cubicBezTo>
                  <a:cubicBezTo>
                    <a:pt x="103206" y="1060637"/>
                    <a:pt x="145684" y="1026451"/>
                    <a:pt x="189962" y="994424"/>
                  </a:cubicBezTo>
                  <a:cubicBezTo>
                    <a:pt x="211561" y="978591"/>
                    <a:pt x="234600" y="964196"/>
                    <a:pt x="251879" y="943685"/>
                  </a:cubicBezTo>
                  <a:cubicBezTo>
                    <a:pt x="262679" y="930370"/>
                    <a:pt x="269159" y="914177"/>
                    <a:pt x="282478" y="903021"/>
                  </a:cubicBezTo>
                  <a:cubicBezTo>
                    <a:pt x="314517" y="876752"/>
                    <a:pt x="370314" y="869915"/>
                    <a:pt x="407392" y="854801"/>
                  </a:cubicBezTo>
                  <a:cubicBezTo>
                    <a:pt x="458150" y="833570"/>
                    <a:pt x="506388" y="807661"/>
                    <a:pt x="553546" y="779232"/>
                  </a:cubicBezTo>
                  <a:close/>
                  <a:moveTo>
                    <a:pt x="899566" y="430381"/>
                  </a:moveTo>
                  <a:lnTo>
                    <a:pt x="886633" y="437737"/>
                  </a:lnTo>
                  <a:cubicBezTo>
                    <a:pt x="862934" y="444220"/>
                    <a:pt x="821663" y="449892"/>
                    <a:pt x="789784" y="446397"/>
                  </a:cubicBezTo>
                  <a:lnTo>
                    <a:pt x="765554" y="440408"/>
                  </a:lnTo>
                  <a:lnTo>
                    <a:pt x="766016" y="441460"/>
                  </a:lnTo>
                  <a:lnTo>
                    <a:pt x="759281" y="455366"/>
                  </a:lnTo>
                  <a:lnTo>
                    <a:pt x="761048" y="459133"/>
                  </a:lnTo>
                  <a:cubicBezTo>
                    <a:pt x="735532" y="512147"/>
                    <a:pt x="708578" y="564440"/>
                    <a:pt x="679828" y="615290"/>
                  </a:cubicBezTo>
                  <a:lnTo>
                    <a:pt x="642192" y="680837"/>
                  </a:lnTo>
                  <a:lnTo>
                    <a:pt x="690751" y="678648"/>
                  </a:lnTo>
                  <a:cubicBezTo>
                    <a:pt x="744236" y="666852"/>
                    <a:pt x="783962" y="628967"/>
                    <a:pt x="816605" y="577735"/>
                  </a:cubicBezTo>
                  <a:cubicBezTo>
                    <a:pt x="837828" y="543940"/>
                    <a:pt x="857612" y="509067"/>
                    <a:pt x="876677" y="474193"/>
                  </a:cubicBezTo>
                  <a:close/>
                  <a:moveTo>
                    <a:pt x="800208" y="362931"/>
                  </a:moveTo>
                  <a:cubicBezTo>
                    <a:pt x="817145" y="371794"/>
                    <a:pt x="832640" y="381365"/>
                    <a:pt x="851378" y="385619"/>
                  </a:cubicBezTo>
                  <a:cubicBezTo>
                    <a:pt x="863630" y="388455"/>
                    <a:pt x="877684" y="389873"/>
                    <a:pt x="888855" y="383137"/>
                  </a:cubicBezTo>
                  <a:cubicBezTo>
                    <a:pt x="895341" y="378884"/>
                    <a:pt x="898224" y="372503"/>
                    <a:pt x="903629" y="367185"/>
                  </a:cubicBezTo>
                  <a:cubicBezTo>
                    <a:pt x="905071" y="365767"/>
                    <a:pt x="907593" y="366476"/>
                    <a:pt x="907954" y="368603"/>
                  </a:cubicBezTo>
                  <a:cubicBezTo>
                    <a:pt x="912278" y="388100"/>
                    <a:pt x="884531" y="398026"/>
                    <a:pt x="869036" y="398026"/>
                  </a:cubicBezTo>
                  <a:cubicBezTo>
                    <a:pt x="843451" y="398026"/>
                    <a:pt x="813541" y="385264"/>
                    <a:pt x="796965" y="366476"/>
                  </a:cubicBezTo>
                  <a:cubicBezTo>
                    <a:pt x="795163" y="364349"/>
                    <a:pt x="797686" y="361868"/>
                    <a:pt x="800208" y="362931"/>
                  </a:cubicBezTo>
                  <a:close/>
                  <a:moveTo>
                    <a:pt x="553959" y="356193"/>
                  </a:moveTo>
                  <a:cubicBezTo>
                    <a:pt x="539379" y="363397"/>
                    <a:pt x="538840" y="391408"/>
                    <a:pt x="542342" y="405683"/>
                  </a:cubicBezTo>
                  <a:cubicBezTo>
                    <a:pt x="547371" y="428666"/>
                    <a:pt x="562097" y="450212"/>
                    <a:pt x="577901" y="467450"/>
                  </a:cubicBezTo>
                  <a:cubicBezTo>
                    <a:pt x="608071" y="500308"/>
                    <a:pt x="656223" y="519835"/>
                    <a:pt x="689475" y="498608"/>
                  </a:cubicBezTo>
                  <a:lnTo>
                    <a:pt x="703228" y="480405"/>
                  </a:lnTo>
                  <a:lnTo>
                    <a:pt x="673333" y="493192"/>
                  </a:lnTo>
                  <a:cubicBezTo>
                    <a:pt x="661551" y="493912"/>
                    <a:pt x="649272" y="491120"/>
                    <a:pt x="637715" y="486077"/>
                  </a:cubicBezTo>
                  <a:cubicBezTo>
                    <a:pt x="593295" y="466263"/>
                    <a:pt x="558626" y="407181"/>
                    <a:pt x="578128" y="359988"/>
                  </a:cubicBezTo>
                  <a:lnTo>
                    <a:pt x="580313" y="360323"/>
                  </a:lnTo>
                  <a:lnTo>
                    <a:pt x="573591" y="357203"/>
                  </a:lnTo>
                  <a:cubicBezTo>
                    <a:pt x="565240" y="353701"/>
                    <a:pt x="558820" y="353791"/>
                    <a:pt x="553959" y="356193"/>
                  </a:cubicBezTo>
                  <a:close/>
                  <a:moveTo>
                    <a:pt x="561289" y="341447"/>
                  </a:moveTo>
                  <a:cubicBezTo>
                    <a:pt x="570807" y="343467"/>
                    <a:pt x="579697" y="350918"/>
                    <a:pt x="584007" y="361512"/>
                  </a:cubicBezTo>
                  <a:cubicBezTo>
                    <a:pt x="584366" y="361871"/>
                    <a:pt x="584007" y="362230"/>
                    <a:pt x="583648" y="361871"/>
                  </a:cubicBezTo>
                  <a:lnTo>
                    <a:pt x="582882" y="361516"/>
                  </a:lnTo>
                  <a:lnTo>
                    <a:pt x="585474" y="396537"/>
                  </a:lnTo>
                  <a:cubicBezTo>
                    <a:pt x="591196" y="431746"/>
                    <a:pt x="607380" y="463561"/>
                    <a:pt x="645299" y="478151"/>
                  </a:cubicBezTo>
                  <a:cubicBezTo>
                    <a:pt x="705970" y="501208"/>
                    <a:pt x="744251" y="402138"/>
                    <a:pt x="774586" y="365031"/>
                  </a:cubicBezTo>
                  <a:cubicBezTo>
                    <a:pt x="778559" y="359988"/>
                    <a:pt x="786865" y="365031"/>
                    <a:pt x="783254" y="370795"/>
                  </a:cubicBezTo>
                  <a:cubicBezTo>
                    <a:pt x="769169" y="394572"/>
                    <a:pt x="751835" y="416908"/>
                    <a:pt x="735945" y="439244"/>
                  </a:cubicBezTo>
                  <a:lnTo>
                    <a:pt x="719748" y="460851"/>
                  </a:lnTo>
                  <a:lnTo>
                    <a:pt x="720494" y="460402"/>
                  </a:lnTo>
                  <a:cubicBezTo>
                    <a:pt x="722020" y="460716"/>
                    <a:pt x="723367" y="462063"/>
                    <a:pt x="723367" y="464218"/>
                  </a:cubicBezTo>
                  <a:cubicBezTo>
                    <a:pt x="721571" y="495461"/>
                    <a:pt x="690323" y="516289"/>
                    <a:pt x="660511" y="518085"/>
                  </a:cubicBezTo>
                  <a:cubicBezTo>
                    <a:pt x="619565" y="520598"/>
                    <a:pt x="583288" y="490433"/>
                    <a:pt x="559942" y="459908"/>
                  </a:cubicBezTo>
                  <a:cubicBezTo>
                    <a:pt x="540906" y="435130"/>
                    <a:pt x="515763" y="385932"/>
                    <a:pt x="534800" y="353971"/>
                  </a:cubicBezTo>
                  <a:cubicBezTo>
                    <a:pt x="541624" y="342838"/>
                    <a:pt x="551771" y="339427"/>
                    <a:pt x="561289" y="341447"/>
                  </a:cubicBezTo>
                  <a:close/>
                  <a:moveTo>
                    <a:pt x="648271" y="245322"/>
                  </a:moveTo>
                  <a:lnTo>
                    <a:pt x="648853" y="248075"/>
                  </a:lnTo>
                  <a:lnTo>
                    <a:pt x="650090" y="246851"/>
                  </a:lnTo>
                  <a:close/>
                  <a:moveTo>
                    <a:pt x="607634" y="237025"/>
                  </a:moveTo>
                  <a:cubicBezTo>
                    <a:pt x="600968" y="237547"/>
                    <a:pt x="592658" y="240043"/>
                    <a:pt x="579444" y="244359"/>
                  </a:cubicBezTo>
                  <a:cubicBezTo>
                    <a:pt x="571623" y="247057"/>
                    <a:pt x="565690" y="249103"/>
                    <a:pt x="560948" y="251019"/>
                  </a:cubicBezTo>
                  <a:lnTo>
                    <a:pt x="557631" y="252739"/>
                  </a:lnTo>
                  <a:lnTo>
                    <a:pt x="553149" y="270742"/>
                  </a:lnTo>
                  <a:cubicBezTo>
                    <a:pt x="554079" y="288725"/>
                    <a:pt x="564488" y="305536"/>
                    <a:pt x="574308" y="322438"/>
                  </a:cubicBezTo>
                  <a:lnTo>
                    <a:pt x="586734" y="346832"/>
                  </a:lnTo>
                  <a:lnTo>
                    <a:pt x="598976" y="306939"/>
                  </a:lnTo>
                  <a:cubicBezTo>
                    <a:pt x="605399" y="290220"/>
                    <a:pt x="613532" y="273400"/>
                    <a:pt x="623470" y="259958"/>
                  </a:cubicBezTo>
                  <a:lnTo>
                    <a:pt x="636196" y="247780"/>
                  </a:lnTo>
                  <a:lnTo>
                    <a:pt x="625964" y="241526"/>
                  </a:lnTo>
                  <a:cubicBezTo>
                    <a:pt x="619323" y="237952"/>
                    <a:pt x="614300" y="236502"/>
                    <a:pt x="607634" y="237025"/>
                  </a:cubicBezTo>
                  <a:close/>
                  <a:moveTo>
                    <a:pt x="869128" y="222881"/>
                  </a:moveTo>
                  <a:cubicBezTo>
                    <a:pt x="885735" y="230008"/>
                    <a:pt x="898010" y="243907"/>
                    <a:pt x="913534" y="253173"/>
                  </a:cubicBezTo>
                  <a:cubicBezTo>
                    <a:pt x="937361" y="267072"/>
                    <a:pt x="956134" y="264577"/>
                    <a:pt x="977795" y="249253"/>
                  </a:cubicBezTo>
                  <a:cubicBezTo>
                    <a:pt x="979600" y="247471"/>
                    <a:pt x="982127" y="249253"/>
                    <a:pt x="981766" y="251391"/>
                  </a:cubicBezTo>
                  <a:cubicBezTo>
                    <a:pt x="975990" y="270279"/>
                    <a:pt x="950358" y="274199"/>
                    <a:pt x="933390" y="270636"/>
                  </a:cubicBezTo>
                  <a:cubicBezTo>
                    <a:pt x="909923" y="265646"/>
                    <a:pt x="881403" y="244976"/>
                    <a:pt x="867323" y="225375"/>
                  </a:cubicBezTo>
                  <a:cubicBezTo>
                    <a:pt x="866601" y="224306"/>
                    <a:pt x="867323" y="222168"/>
                    <a:pt x="869128" y="222881"/>
                  </a:cubicBezTo>
                  <a:close/>
                  <a:moveTo>
                    <a:pt x="822462" y="182439"/>
                  </a:moveTo>
                  <a:lnTo>
                    <a:pt x="823158" y="182833"/>
                  </a:lnTo>
                  <a:lnTo>
                    <a:pt x="823065" y="183163"/>
                  </a:lnTo>
                  <a:close/>
                  <a:moveTo>
                    <a:pt x="801499" y="169731"/>
                  </a:moveTo>
                  <a:lnTo>
                    <a:pt x="814961" y="173426"/>
                  </a:lnTo>
                  <a:lnTo>
                    <a:pt x="822462" y="182439"/>
                  </a:lnTo>
                  <a:lnTo>
                    <a:pt x="811281" y="176101"/>
                  </a:lnTo>
                  <a:close/>
                  <a:moveTo>
                    <a:pt x="727242" y="137180"/>
                  </a:moveTo>
                  <a:cubicBezTo>
                    <a:pt x="728954" y="136554"/>
                    <a:pt x="730937" y="137001"/>
                    <a:pt x="731658" y="139147"/>
                  </a:cubicBezTo>
                  <a:cubicBezTo>
                    <a:pt x="740312" y="160960"/>
                    <a:pt x="750407" y="180985"/>
                    <a:pt x="768074" y="197077"/>
                  </a:cubicBezTo>
                  <a:cubicBezTo>
                    <a:pt x="786462" y="214242"/>
                    <a:pt x="807734" y="217818"/>
                    <a:pt x="828646" y="228903"/>
                  </a:cubicBezTo>
                  <a:cubicBezTo>
                    <a:pt x="829728" y="229618"/>
                    <a:pt x="829367" y="231764"/>
                    <a:pt x="828286" y="231764"/>
                  </a:cubicBezTo>
                  <a:cubicBezTo>
                    <a:pt x="781054" y="239273"/>
                    <a:pt x="731298" y="183131"/>
                    <a:pt x="724447" y="141650"/>
                  </a:cubicBezTo>
                  <a:cubicBezTo>
                    <a:pt x="724087" y="139505"/>
                    <a:pt x="725529" y="137806"/>
                    <a:pt x="727242" y="137180"/>
                  </a:cubicBezTo>
                  <a:close/>
                  <a:moveTo>
                    <a:pt x="781076" y="131366"/>
                  </a:moveTo>
                  <a:cubicBezTo>
                    <a:pt x="788165" y="134255"/>
                    <a:pt x="795163" y="139131"/>
                    <a:pt x="799111" y="141659"/>
                  </a:cubicBezTo>
                  <a:cubicBezTo>
                    <a:pt x="813827" y="151411"/>
                    <a:pt x="825671" y="164774"/>
                    <a:pt x="833926" y="180305"/>
                  </a:cubicBezTo>
                  <a:cubicBezTo>
                    <a:pt x="836079" y="183194"/>
                    <a:pt x="833567" y="187528"/>
                    <a:pt x="830337" y="187890"/>
                  </a:cubicBezTo>
                  <a:cubicBezTo>
                    <a:pt x="815262" y="190057"/>
                    <a:pt x="801265" y="185000"/>
                    <a:pt x="793369" y="170914"/>
                  </a:cubicBezTo>
                  <a:lnTo>
                    <a:pt x="793682" y="170669"/>
                  </a:lnTo>
                  <a:lnTo>
                    <a:pt x="822441" y="185361"/>
                  </a:lnTo>
                  <a:lnTo>
                    <a:pt x="823065" y="183163"/>
                  </a:lnTo>
                  <a:lnTo>
                    <a:pt x="824594" y="185000"/>
                  </a:lnTo>
                  <a:cubicBezTo>
                    <a:pt x="825671" y="182472"/>
                    <a:pt x="826748" y="179944"/>
                    <a:pt x="828183" y="177054"/>
                  </a:cubicBezTo>
                  <a:lnTo>
                    <a:pt x="814961" y="173426"/>
                  </a:lnTo>
                  <a:lnTo>
                    <a:pt x="800547" y="156106"/>
                  </a:lnTo>
                  <a:cubicBezTo>
                    <a:pt x="796958" y="153217"/>
                    <a:pt x="775423" y="137686"/>
                    <a:pt x="773628" y="142020"/>
                  </a:cubicBezTo>
                  <a:cubicBezTo>
                    <a:pt x="771834" y="147257"/>
                    <a:pt x="782063" y="156377"/>
                    <a:pt x="793817" y="164729"/>
                  </a:cubicBezTo>
                  <a:lnTo>
                    <a:pt x="801499" y="169731"/>
                  </a:lnTo>
                  <a:lnTo>
                    <a:pt x="796599" y="168386"/>
                  </a:lnTo>
                  <a:lnTo>
                    <a:pt x="793682" y="170669"/>
                  </a:lnTo>
                  <a:lnTo>
                    <a:pt x="775782" y="161524"/>
                  </a:lnTo>
                  <a:cubicBezTo>
                    <a:pt x="769680" y="155745"/>
                    <a:pt x="753888" y="143104"/>
                    <a:pt x="762502" y="132991"/>
                  </a:cubicBezTo>
                  <a:cubicBezTo>
                    <a:pt x="766809" y="127573"/>
                    <a:pt x="773987" y="128476"/>
                    <a:pt x="781076" y="131366"/>
                  </a:cubicBezTo>
                  <a:close/>
                  <a:moveTo>
                    <a:pt x="983728" y="22504"/>
                  </a:moveTo>
                  <a:cubicBezTo>
                    <a:pt x="994887" y="23225"/>
                    <a:pt x="1007847" y="35131"/>
                    <a:pt x="1017207" y="40904"/>
                  </a:cubicBezTo>
                  <a:cubicBezTo>
                    <a:pt x="1026567" y="46677"/>
                    <a:pt x="1040247" y="52811"/>
                    <a:pt x="1045286" y="63635"/>
                  </a:cubicBezTo>
                  <a:cubicBezTo>
                    <a:pt x="1053566" y="80953"/>
                    <a:pt x="1037367" y="93220"/>
                    <a:pt x="1021167" y="86004"/>
                  </a:cubicBezTo>
                  <a:cubicBezTo>
                    <a:pt x="1008567" y="80592"/>
                    <a:pt x="996327" y="70850"/>
                    <a:pt x="985528" y="62552"/>
                  </a:cubicBezTo>
                  <a:cubicBezTo>
                    <a:pt x="975448" y="54975"/>
                    <a:pt x="963568" y="46677"/>
                    <a:pt x="957448" y="35492"/>
                  </a:cubicBezTo>
                  <a:cubicBezTo>
                    <a:pt x="957088" y="34410"/>
                    <a:pt x="958168" y="32606"/>
                    <a:pt x="959968" y="33327"/>
                  </a:cubicBezTo>
                  <a:cubicBezTo>
                    <a:pt x="969688" y="37296"/>
                    <a:pt x="977608" y="45955"/>
                    <a:pt x="985888" y="52089"/>
                  </a:cubicBezTo>
                  <a:cubicBezTo>
                    <a:pt x="995247" y="58944"/>
                    <a:pt x="1004607" y="65439"/>
                    <a:pt x="1014687" y="71933"/>
                  </a:cubicBezTo>
                  <a:cubicBezTo>
                    <a:pt x="1017207" y="73376"/>
                    <a:pt x="1019367" y="74819"/>
                    <a:pt x="1021887" y="75902"/>
                  </a:cubicBezTo>
                  <a:cubicBezTo>
                    <a:pt x="1029447" y="82396"/>
                    <a:pt x="1033767" y="78788"/>
                    <a:pt x="1034487" y="65078"/>
                  </a:cubicBezTo>
                  <a:cubicBezTo>
                    <a:pt x="1032687" y="61470"/>
                    <a:pt x="1022247" y="56419"/>
                    <a:pt x="1018647" y="53893"/>
                  </a:cubicBezTo>
                  <a:cubicBezTo>
                    <a:pt x="1013967" y="51007"/>
                    <a:pt x="1008927" y="47759"/>
                    <a:pt x="1004247" y="44873"/>
                  </a:cubicBezTo>
                  <a:cubicBezTo>
                    <a:pt x="1001007" y="42708"/>
                    <a:pt x="997767" y="40543"/>
                    <a:pt x="994527" y="38739"/>
                  </a:cubicBezTo>
                  <a:cubicBezTo>
                    <a:pt x="991288" y="35853"/>
                    <a:pt x="987328" y="34410"/>
                    <a:pt x="983008" y="34410"/>
                  </a:cubicBezTo>
                  <a:cubicBezTo>
                    <a:pt x="985888" y="35492"/>
                    <a:pt x="984808" y="40543"/>
                    <a:pt x="981928" y="40904"/>
                  </a:cubicBezTo>
                  <a:cubicBezTo>
                    <a:pt x="968608" y="42347"/>
                    <a:pt x="970408" y="22143"/>
                    <a:pt x="983728" y="22504"/>
                  </a:cubicBezTo>
                  <a:close/>
                  <a:moveTo>
                    <a:pt x="962800" y="15"/>
                  </a:moveTo>
                  <a:cubicBezTo>
                    <a:pt x="998613" y="825"/>
                    <a:pt x="1039329" y="34038"/>
                    <a:pt x="1056587" y="58340"/>
                  </a:cubicBezTo>
                  <a:cubicBezTo>
                    <a:pt x="1067373" y="73101"/>
                    <a:pt x="1074204" y="86062"/>
                    <a:pt x="1069530" y="104063"/>
                  </a:cubicBezTo>
                  <a:cubicBezTo>
                    <a:pt x="1064137" y="122785"/>
                    <a:pt x="1045801" y="143667"/>
                    <a:pt x="1035375" y="160948"/>
                  </a:cubicBezTo>
                  <a:lnTo>
                    <a:pt x="1003418" y="211278"/>
                  </a:lnTo>
                  <a:lnTo>
                    <a:pt x="1006759" y="231797"/>
                  </a:lnTo>
                  <a:cubicBezTo>
                    <a:pt x="1001452" y="266163"/>
                    <a:pt x="968299" y="301135"/>
                    <a:pt x="948084" y="324001"/>
                  </a:cubicBezTo>
                  <a:cubicBezTo>
                    <a:pt x="939459" y="333775"/>
                    <a:pt x="930228" y="341105"/>
                    <a:pt x="920558" y="346133"/>
                  </a:cubicBezTo>
                  <a:lnTo>
                    <a:pt x="916847" y="347155"/>
                  </a:lnTo>
                  <a:lnTo>
                    <a:pt x="920202" y="348360"/>
                  </a:lnTo>
                  <a:cubicBezTo>
                    <a:pt x="924968" y="356360"/>
                    <a:pt x="927419" y="364494"/>
                    <a:pt x="928166" y="372667"/>
                  </a:cubicBezTo>
                  <a:lnTo>
                    <a:pt x="927470" y="380254"/>
                  </a:lnTo>
                  <a:lnTo>
                    <a:pt x="930441" y="379757"/>
                  </a:lnTo>
                  <a:cubicBezTo>
                    <a:pt x="935648" y="394702"/>
                    <a:pt x="931339" y="407487"/>
                    <a:pt x="922407" y="417390"/>
                  </a:cubicBezTo>
                  <a:lnTo>
                    <a:pt x="915539" y="421296"/>
                  </a:lnTo>
                  <a:lnTo>
                    <a:pt x="905454" y="444712"/>
                  </a:lnTo>
                  <a:cubicBezTo>
                    <a:pt x="877756" y="495764"/>
                    <a:pt x="848979" y="547176"/>
                    <a:pt x="816605" y="595352"/>
                  </a:cubicBezTo>
                  <a:cubicBezTo>
                    <a:pt x="787469" y="638494"/>
                    <a:pt x="740122" y="681839"/>
                    <a:pt x="686553" y="690653"/>
                  </a:cubicBezTo>
                  <a:lnTo>
                    <a:pt x="638545" y="687189"/>
                  </a:lnTo>
                  <a:lnTo>
                    <a:pt x="636343" y="691024"/>
                  </a:lnTo>
                  <a:cubicBezTo>
                    <a:pt x="623405" y="712302"/>
                    <a:pt x="610108" y="744759"/>
                    <a:pt x="591780" y="760988"/>
                  </a:cubicBezTo>
                  <a:cubicBezTo>
                    <a:pt x="571295" y="779020"/>
                    <a:pt x="554404" y="769283"/>
                    <a:pt x="533201" y="757382"/>
                  </a:cubicBezTo>
                  <a:cubicBezTo>
                    <a:pt x="478934" y="726367"/>
                    <a:pt x="423230" y="705810"/>
                    <a:pt x="364651" y="684533"/>
                  </a:cubicBezTo>
                  <a:lnTo>
                    <a:pt x="365614" y="680427"/>
                  </a:lnTo>
                  <a:lnTo>
                    <a:pt x="362123" y="683425"/>
                  </a:lnTo>
                  <a:cubicBezTo>
                    <a:pt x="360011" y="683200"/>
                    <a:pt x="357943" y="681581"/>
                    <a:pt x="357943" y="678883"/>
                  </a:cubicBezTo>
                  <a:cubicBezTo>
                    <a:pt x="356685" y="624928"/>
                    <a:pt x="368551" y="572141"/>
                    <a:pt x="387474" y="521512"/>
                  </a:cubicBezTo>
                  <a:lnTo>
                    <a:pt x="401940" y="488903"/>
                  </a:lnTo>
                  <a:lnTo>
                    <a:pt x="339247" y="527223"/>
                  </a:lnTo>
                  <a:cubicBezTo>
                    <a:pt x="277057" y="575078"/>
                    <a:pt x="232674" y="640979"/>
                    <a:pt x="207313" y="718844"/>
                  </a:cubicBezTo>
                  <a:cubicBezTo>
                    <a:pt x="188606" y="776161"/>
                    <a:pt x="173497" y="828432"/>
                    <a:pt x="193283" y="887191"/>
                  </a:cubicBezTo>
                  <a:cubicBezTo>
                    <a:pt x="203356" y="917111"/>
                    <a:pt x="213428" y="943066"/>
                    <a:pt x="203356" y="974428"/>
                  </a:cubicBezTo>
                  <a:cubicBezTo>
                    <a:pt x="202996" y="975870"/>
                    <a:pt x="201197" y="975149"/>
                    <a:pt x="201197" y="974068"/>
                  </a:cubicBezTo>
                  <a:cubicBezTo>
                    <a:pt x="203715" y="921437"/>
                    <a:pt x="168101" y="877818"/>
                    <a:pt x="170259" y="825908"/>
                  </a:cubicBezTo>
                  <a:cubicBezTo>
                    <a:pt x="172058" y="778324"/>
                    <a:pt x="191844" y="725693"/>
                    <a:pt x="210191" y="682074"/>
                  </a:cubicBezTo>
                  <a:cubicBezTo>
                    <a:pt x="237171" y="617457"/>
                    <a:pt x="280745" y="552029"/>
                    <a:pt x="339090" y="509514"/>
                  </a:cubicBezTo>
                  <a:lnTo>
                    <a:pt x="398867" y="477359"/>
                  </a:lnTo>
                  <a:lnTo>
                    <a:pt x="375416" y="469675"/>
                  </a:lnTo>
                  <a:cubicBezTo>
                    <a:pt x="342391" y="473111"/>
                    <a:pt x="299281" y="508886"/>
                    <a:pt x="280902" y="524248"/>
                  </a:cubicBezTo>
                  <a:cubicBezTo>
                    <a:pt x="254595" y="546526"/>
                    <a:pt x="235495" y="573116"/>
                    <a:pt x="219638" y="602940"/>
                  </a:cubicBezTo>
                  <a:cubicBezTo>
                    <a:pt x="203782" y="632046"/>
                    <a:pt x="189006" y="661870"/>
                    <a:pt x="174230" y="691335"/>
                  </a:cubicBezTo>
                  <a:cubicBezTo>
                    <a:pt x="151887" y="736610"/>
                    <a:pt x="109363" y="798055"/>
                    <a:pt x="166663" y="836504"/>
                  </a:cubicBezTo>
                  <a:cubicBezTo>
                    <a:pt x="172068" y="840097"/>
                    <a:pt x="166663" y="847283"/>
                    <a:pt x="161617" y="844409"/>
                  </a:cubicBezTo>
                  <a:cubicBezTo>
                    <a:pt x="121255" y="823568"/>
                    <a:pt x="118012" y="785838"/>
                    <a:pt x="133868" y="747390"/>
                  </a:cubicBezTo>
                  <a:cubicBezTo>
                    <a:pt x="155851" y="693850"/>
                    <a:pt x="185042" y="640670"/>
                    <a:pt x="213152" y="590005"/>
                  </a:cubicBezTo>
                  <a:cubicBezTo>
                    <a:pt x="239459" y="541855"/>
                    <a:pt x="276578" y="510234"/>
                    <a:pt x="322345" y="480769"/>
                  </a:cubicBezTo>
                  <a:cubicBezTo>
                    <a:pt x="343968" y="467294"/>
                    <a:pt x="368429" y="451798"/>
                    <a:pt x="391166" y="457474"/>
                  </a:cubicBezTo>
                  <a:lnTo>
                    <a:pt x="410565" y="469463"/>
                  </a:lnTo>
                  <a:lnTo>
                    <a:pt x="420392" y="447312"/>
                  </a:lnTo>
                  <a:cubicBezTo>
                    <a:pt x="432623" y="423200"/>
                    <a:pt x="445860" y="399752"/>
                    <a:pt x="459344" y="377090"/>
                  </a:cubicBezTo>
                  <a:cubicBezTo>
                    <a:pt x="485953" y="332487"/>
                    <a:pt x="513641" y="274574"/>
                    <a:pt x="551756" y="238964"/>
                  </a:cubicBezTo>
                  <a:cubicBezTo>
                    <a:pt x="567218" y="224216"/>
                    <a:pt x="583309" y="219899"/>
                    <a:pt x="599490" y="221923"/>
                  </a:cubicBezTo>
                  <a:lnTo>
                    <a:pt x="643302" y="240980"/>
                  </a:lnTo>
                  <a:lnTo>
                    <a:pt x="645781" y="238607"/>
                  </a:lnTo>
                  <a:cubicBezTo>
                    <a:pt x="647577" y="237531"/>
                    <a:pt x="649551" y="237979"/>
                    <a:pt x="650898" y="239144"/>
                  </a:cubicBezTo>
                  <a:lnTo>
                    <a:pt x="651986" y="243057"/>
                  </a:lnTo>
                  <a:lnTo>
                    <a:pt x="669179" y="198039"/>
                  </a:lnTo>
                  <a:cubicBezTo>
                    <a:pt x="688837" y="154269"/>
                    <a:pt x="716196" y="112498"/>
                    <a:pt x="754445" y="104920"/>
                  </a:cubicBezTo>
                  <a:cubicBezTo>
                    <a:pt x="773569" y="101131"/>
                    <a:pt x="795416" y="105891"/>
                    <a:pt x="820384" y="123224"/>
                  </a:cubicBezTo>
                  <a:cubicBezTo>
                    <a:pt x="845891" y="141185"/>
                    <a:pt x="878942" y="177467"/>
                    <a:pt x="871038" y="211235"/>
                  </a:cubicBezTo>
                  <a:cubicBezTo>
                    <a:pt x="866727" y="228478"/>
                    <a:pt x="854513" y="245002"/>
                    <a:pt x="846250" y="260449"/>
                  </a:cubicBezTo>
                  <a:cubicBezTo>
                    <a:pt x="828288" y="294576"/>
                    <a:pt x="810325" y="329062"/>
                    <a:pt x="790926" y="362111"/>
                  </a:cubicBezTo>
                  <a:cubicBezTo>
                    <a:pt x="787692" y="367859"/>
                    <a:pt x="779789" y="362111"/>
                    <a:pt x="782663" y="356363"/>
                  </a:cubicBezTo>
                  <a:cubicBezTo>
                    <a:pt x="799907" y="322237"/>
                    <a:pt x="819306" y="288828"/>
                    <a:pt x="838347" y="255420"/>
                  </a:cubicBezTo>
                  <a:cubicBezTo>
                    <a:pt x="849843" y="234944"/>
                    <a:pt x="864213" y="208720"/>
                    <a:pt x="858465" y="183933"/>
                  </a:cubicBezTo>
                  <a:cubicBezTo>
                    <a:pt x="854513" y="168127"/>
                    <a:pt x="834754" y="150166"/>
                    <a:pt x="822899" y="140108"/>
                  </a:cubicBezTo>
                  <a:cubicBezTo>
                    <a:pt x="798111" y="118554"/>
                    <a:pt x="759671" y="98796"/>
                    <a:pt x="726979" y="125020"/>
                  </a:cubicBezTo>
                  <a:cubicBezTo>
                    <a:pt x="711172" y="137234"/>
                    <a:pt x="700754" y="163098"/>
                    <a:pt x="692491" y="179982"/>
                  </a:cubicBezTo>
                  <a:cubicBezTo>
                    <a:pt x="678839" y="208361"/>
                    <a:pt x="665906" y="236740"/>
                    <a:pt x="649381" y="262964"/>
                  </a:cubicBezTo>
                  <a:lnTo>
                    <a:pt x="647939" y="262363"/>
                  </a:lnTo>
                  <a:lnTo>
                    <a:pt x="645708" y="271888"/>
                  </a:lnTo>
                  <a:cubicBezTo>
                    <a:pt x="643537" y="299613"/>
                    <a:pt x="654847" y="325624"/>
                    <a:pt x="683122" y="339336"/>
                  </a:cubicBezTo>
                  <a:cubicBezTo>
                    <a:pt x="712204" y="353316"/>
                    <a:pt x="741645" y="349373"/>
                    <a:pt x="772164" y="352240"/>
                  </a:cubicBezTo>
                  <a:cubicBezTo>
                    <a:pt x="775754" y="352599"/>
                    <a:pt x="775754" y="357617"/>
                    <a:pt x="772523" y="358334"/>
                  </a:cubicBezTo>
                  <a:cubicBezTo>
                    <a:pt x="705607" y="377781"/>
                    <a:pt x="632368" y="336300"/>
                    <a:pt x="636511" y="270633"/>
                  </a:cubicBezTo>
                  <a:lnTo>
                    <a:pt x="639572" y="257263"/>
                  </a:lnTo>
                  <a:lnTo>
                    <a:pt x="646266" y="250636"/>
                  </a:lnTo>
                  <a:lnTo>
                    <a:pt x="642370" y="251553"/>
                  </a:lnTo>
                  <a:lnTo>
                    <a:pt x="641062" y="250754"/>
                  </a:lnTo>
                  <a:lnTo>
                    <a:pt x="639572" y="257263"/>
                  </a:lnTo>
                  <a:lnTo>
                    <a:pt x="629080" y="267648"/>
                  </a:lnTo>
                  <a:cubicBezTo>
                    <a:pt x="611358" y="293273"/>
                    <a:pt x="602068" y="330643"/>
                    <a:pt x="588335" y="355108"/>
                  </a:cubicBezTo>
                  <a:cubicBezTo>
                    <a:pt x="587258" y="357617"/>
                    <a:pt x="584026" y="355467"/>
                    <a:pt x="584744" y="353316"/>
                  </a:cubicBezTo>
                  <a:lnTo>
                    <a:pt x="586019" y="349161"/>
                  </a:lnTo>
                  <a:lnTo>
                    <a:pt x="584434" y="350540"/>
                  </a:lnTo>
                  <a:cubicBezTo>
                    <a:pt x="564840" y="337920"/>
                    <a:pt x="550325" y="306911"/>
                    <a:pt x="544157" y="285277"/>
                  </a:cubicBezTo>
                  <a:lnTo>
                    <a:pt x="542952" y="265032"/>
                  </a:lnTo>
                  <a:lnTo>
                    <a:pt x="531620" y="278891"/>
                  </a:lnTo>
                  <a:cubicBezTo>
                    <a:pt x="520473" y="295437"/>
                    <a:pt x="509326" y="312703"/>
                    <a:pt x="498538" y="329609"/>
                  </a:cubicBezTo>
                  <a:cubicBezTo>
                    <a:pt x="477323" y="361983"/>
                    <a:pt x="457546" y="394716"/>
                    <a:pt x="439208" y="428888"/>
                  </a:cubicBezTo>
                  <a:cubicBezTo>
                    <a:pt x="418173" y="468456"/>
                    <a:pt x="401632" y="508653"/>
                    <a:pt x="389541" y="550199"/>
                  </a:cubicBezTo>
                  <a:lnTo>
                    <a:pt x="366753" y="678593"/>
                  </a:lnTo>
                  <a:lnTo>
                    <a:pt x="426779" y="695848"/>
                  </a:lnTo>
                  <a:cubicBezTo>
                    <a:pt x="446680" y="703106"/>
                    <a:pt x="466176" y="711581"/>
                    <a:pt x="485044" y="720597"/>
                  </a:cubicBezTo>
                  <a:cubicBezTo>
                    <a:pt x="501216" y="727809"/>
                    <a:pt x="516310" y="738268"/>
                    <a:pt x="532482" y="744759"/>
                  </a:cubicBezTo>
                  <a:cubicBezTo>
                    <a:pt x="548654" y="751251"/>
                    <a:pt x="573092" y="756300"/>
                    <a:pt x="589624" y="745481"/>
                  </a:cubicBezTo>
                  <a:cubicBezTo>
                    <a:pt x="596092" y="741514"/>
                    <a:pt x="602202" y="725285"/>
                    <a:pt x="606514" y="718433"/>
                  </a:cubicBezTo>
                  <a:lnTo>
                    <a:pt x="695437" y="553519"/>
                  </a:lnTo>
                  <a:lnTo>
                    <a:pt x="667002" y="567873"/>
                  </a:lnTo>
                  <a:cubicBezTo>
                    <a:pt x="654310" y="568459"/>
                    <a:pt x="640898" y="564310"/>
                    <a:pt x="626676" y="557635"/>
                  </a:cubicBezTo>
                  <a:cubicBezTo>
                    <a:pt x="587070" y="539235"/>
                    <a:pt x="526582" y="515422"/>
                    <a:pt x="508219" y="472127"/>
                  </a:cubicBezTo>
                  <a:cubicBezTo>
                    <a:pt x="488776" y="425585"/>
                    <a:pt x="513260" y="375795"/>
                    <a:pt x="518661" y="329613"/>
                  </a:cubicBezTo>
                  <a:cubicBezTo>
                    <a:pt x="519021" y="328531"/>
                    <a:pt x="520101" y="328531"/>
                    <a:pt x="520101" y="329613"/>
                  </a:cubicBezTo>
                  <a:cubicBezTo>
                    <a:pt x="517580" y="365332"/>
                    <a:pt x="506059" y="401411"/>
                    <a:pt x="508939" y="437130"/>
                  </a:cubicBezTo>
                  <a:cubicBezTo>
                    <a:pt x="513260" y="493053"/>
                    <a:pt x="557546" y="511093"/>
                    <a:pt x="600752" y="534184"/>
                  </a:cubicBezTo>
                  <a:cubicBezTo>
                    <a:pt x="618755" y="543925"/>
                    <a:pt x="639638" y="559439"/>
                    <a:pt x="660881" y="560161"/>
                  </a:cubicBezTo>
                  <a:cubicBezTo>
                    <a:pt x="676003" y="560522"/>
                    <a:pt x="687795" y="552855"/>
                    <a:pt x="697336" y="542392"/>
                  </a:cubicBezTo>
                  <a:lnTo>
                    <a:pt x="719097" y="509641"/>
                  </a:lnTo>
                  <a:lnTo>
                    <a:pt x="748470" y="455166"/>
                  </a:lnTo>
                  <a:lnTo>
                    <a:pt x="749171" y="454878"/>
                  </a:lnTo>
                  <a:lnTo>
                    <a:pt x="758455" y="437852"/>
                  </a:lnTo>
                  <a:lnTo>
                    <a:pt x="762295" y="436922"/>
                  </a:lnTo>
                  <a:lnTo>
                    <a:pt x="762393" y="435937"/>
                  </a:lnTo>
                  <a:cubicBezTo>
                    <a:pt x="797672" y="431075"/>
                    <a:pt x="865672" y="441811"/>
                    <a:pt x="901406" y="418009"/>
                  </a:cubicBezTo>
                  <a:lnTo>
                    <a:pt x="908553" y="410798"/>
                  </a:lnTo>
                  <a:lnTo>
                    <a:pt x="915273" y="384200"/>
                  </a:lnTo>
                  <a:cubicBezTo>
                    <a:pt x="916290" y="373527"/>
                    <a:pt x="915435" y="362562"/>
                    <a:pt x="911928" y="351237"/>
                  </a:cubicBezTo>
                  <a:lnTo>
                    <a:pt x="913543" y="348066"/>
                  </a:lnTo>
                  <a:lnTo>
                    <a:pt x="890404" y="354444"/>
                  </a:lnTo>
                  <a:cubicBezTo>
                    <a:pt x="869649" y="355565"/>
                    <a:pt x="847817" y="348033"/>
                    <a:pt x="826254" y="332968"/>
                  </a:cubicBezTo>
                  <a:cubicBezTo>
                    <a:pt x="823738" y="331174"/>
                    <a:pt x="825895" y="326870"/>
                    <a:pt x="828770" y="327946"/>
                  </a:cubicBezTo>
                  <a:cubicBezTo>
                    <a:pt x="868302" y="342652"/>
                    <a:pt x="900646" y="354489"/>
                    <a:pt x="936584" y="321849"/>
                  </a:cubicBezTo>
                  <a:cubicBezTo>
                    <a:pt x="955182" y="304901"/>
                    <a:pt x="986718" y="266163"/>
                    <a:pt x="994197" y="232873"/>
                  </a:cubicBezTo>
                  <a:lnTo>
                    <a:pt x="993618" y="223633"/>
                  </a:lnTo>
                  <a:lnTo>
                    <a:pt x="988366" y="224584"/>
                  </a:lnTo>
                  <a:cubicBezTo>
                    <a:pt x="985939" y="223414"/>
                    <a:pt x="984321" y="220894"/>
                    <a:pt x="985759" y="217833"/>
                  </a:cubicBezTo>
                  <a:lnTo>
                    <a:pt x="992576" y="206993"/>
                  </a:lnTo>
                  <a:lnTo>
                    <a:pt x="992288" y="202408"/>
                  </a:lnTo>
                  <a:cubicBezTo>
                    <a:pt x="990851" y="199538"/>
                    <a:pt x="992288" y="196938"/>
                    <a:pt x="994489" y="195817"/>
                  </a:cubicBezTo>
                  <a:lnTo>
                    <a:pt x="998709" y="197239"/>
                  </a:lnTo>
                  <a:lnTo>
                    <a:pt x="1016634" y="168734"/>
                  </a:lnTo>
                  <a:cubicBezTo>
                    <a:pt x="1027824" y="152668"/>
                    <a:pt x="1038790" y="136466"/>
                    <a:pt x="1046160" y="118825"/>
                  </a:cubicBezTo>
                  <a:cubicBezTo>
                    <a:pt x="1061261" y="101903"/>
                    <a:pt x="1060542" y="82462"/>
                    <a:pt x="1044363" y="60500"/>
                  </a:cubicBezTo>
                  <a:cubicBezTo>
                    <a:pt x="1036813" y="50419"/>
                    <a:pt x="1027824" y="41778"/>
                    <a:pt x="1017758" y="33858"/>
                  </a:cubicBezTo>
                  <a:cubicBezTo>
                    <a:pt x="999691" y="20627"/>
                    <a:pt x="973131" y="6585"/>
                    <a:pt x="949604" y="12694"/>
                  </a:cubicBezTo>
                  <a:lnTo>
                    <a:pt x="935893" y="21138"/>
                  </a:lnTo>
                  <a:lnTo>
                    <a:pt x="937296" y="33825"/>
                  </a:lnTo>
                  <a:cubicBezTo>
                    <a:pt x="944351" y="55088"/>
                    <a:pt x="963701" y="73409"/>
                    <a:pt x="981438" y="84226"/>
                  </a:cubicBezTo>
                  <a:cubicBezTo>
                    <a:pt x="1002938" y="97928"/>
                    <a:pt x="1024797" y="96485"/>
                    <a:pt x="1047013" y="105139"/>
                  </a:cubicBezTo>
                  <a:cubicBezTo>
                    <a:pt x="1048088" y="105860"/>
                    <a:pt x="1048805" y="108384"/>
                    <a:pt x="1047013" y="108745"/>
                  </a:cubicBezTo>
                  <a:cubicBezTo>
                    <a:pt x="1008448" y="122942"/>
                    <a:pt x="934491" y="76682"/>
                    <a:pt x="930528" y="30837"/>
                  </a:cubicBezTo>
                  <a:lnTo>
                    <a:pt x="931575" y="23797"/>
                  </a:lnTo>
                  <a:lnTo>
                    <a:pt x="927516" y="26297"/>
                  </a:lnTo>
                  <a:cubicBezTo>
                    <a:pt x="916370" y="38178"/>
                    <a:pt x="910258" y="61940"/>
                    <a:pt x="902708" y="77061"/>
                  </a:cubicBezTo>
                  <a:cubicBezTo>
                    <a:pt x="894079" y="93263"/>
                    <a:pt x="877182" y="110904"/>
                    <a:pt x="871429" y="127825"/>
                  </a:cubicBezTo>
                  <a:cubicBezTo>
                    <a:pt x="852014" y="185790"/>
                    <a:pt x="934347" y="231514"/>
                    <a:pt x="980726" y="223954"/>
                  </a:cubicBezTo>
                  <a:cubicBezTo>
                    <a:pt x="983243" y="223594"/>
                    <a:pt x="984321" y="227194"/>
                    <a:pt x="982164" y="228274"/>
                  </a:cubicBezTo>
                  <a:cubicBezTo>
                    <a:pt x="929673" y="248796"/>
                    <a:pt x="876822" y="208112"/>
                    <a:pt x="858126" y="159148"/>
                  </a:cubicBezTo>
                  <a:cubicBezTo>
                    <a:pt x="849138" y="136106"/>
                    <a:pt x="857767" y="129266"/>
                    <a:pt x="871429" y="109824"/>
                  </a:cubicBezTo>
                  <a:cubicBezTo>
                    <a:pt x="885451" y="89662"/>
                    <a:pt x="896956" y="68780"/>
                    <a:pt x="908101" y="46819"/>
                  </a:cubicBezTo>
                  <a:cubicBezTo>
                    <a:pt x="914213" y="34938"/>
                    <a:pt x="919246" y="20536"/>
                    <a:pt x="929673" y="11536"/>
                  </a:cubicBezTo>
                  <a:cubicBezTo>
                    <a:pt x="939470" y="3075"/>
                    <a:pt x="950863" y="-255"/>
                    <a:pt x="962800" y="15"/>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2" name="Freeform 920">
              <a:extLst>
                <a:ext uri="{FF2B5EF4-FFF2-40B4-BE49-F238E27FC236}">
                  <a16:creationId xmlns:a16="http://schemas.microsoft.com/office/drawing/2014/main" id="{CECF7BF1-2224-064E-B14D-75405003E5AC}"/>
                </a:ext>
              </a:extLst>
            </p:cNvPr>
            <p:cNvSpPr>
              <a:spLocks/>
            </p:cNvSpPr>
            <p:nvPr/>
          </p:nvSpPr>
          <p:spPr bwMode="auto">
            <a:xfrm rot="-1641684">
              <a:off x="2031291" y="4906084"/>
              <a:ext cx="1872208" cy="1882085"/>
            </a:xfrm>
            <a:custGeom>
              <a:avLst/>
              <a:gdLst/>
              <a:ahLst/>
              <a:cxnLst/>
              <a:rect l="0" t="0" r="r" b="b"/>
              <a:pathLst>
                <a:path w="1706311" h="1715313">
                  <a:moveTo>
                    <a:pt x="538106" y="1601464"/>
                  </a:moveTo>
                  <a:cubicBezTo>
                    <a:pt x="597700" y="1606504"/>
                    <a:pt x="659448" y="1623062"/>
                    <a:pt x="708272" y="1658698"/>
                  </a:cubicBezTo>
                  <a:cubicBezTo>
                    <a:pt x="710067" y="1660138"/>
                    <a:pt x="708631" y="1663017"/>
                    <a:pt x="706836" y="1661937"/>
                  </a:cubicBezTo>
                  <a:cubicBezTo>
                    <a:pt x="651909" y="1633141"/>
                    <a:pt x="599854" y="1610103"/>
                    <a:pt x="538106" y="1602544"/>
                  </a:cubicBezTo>
                  <a:cubicBezTo>
                    <a:pt x="537388" y="1602544"/>
                    <a:pt x="537747" y="1601464"/>
                    <a:pt x="538106" y="1601464"/>
                  </a:cubicBezTo>
                  <a:close/>
                  <a:moveTo>
                    <a:pt x="442349" y="1597427"/>
                  </a:moveTo>
                  <a:cubicBezTo>
                    <a:pt x="520413" y="1635846"/>
                    <a:pt x="599915" y="1656505"/>
                    <a:pt x="684814" y="1672815"/>
                  </a:cubicBezTo>
                  <a:cubicBezTo>
                    <a:pt x="686253" y="1673178"/>
                    <a:pt x="685893" y="1675715"/>
                    <a:pt x="684454" y="1675352"/>
                  </a:cubicBezTo>
                  <a:cubicBezTo>
                    <a:pt x="599196" y="1667741"/>
                    <a:pt x="517175" y="1637658"/>
                    <a:pt x="441270" y="1598877"/>
                  </a:cubicBezTo>
                  <a:cubicBezTo>
                    <a:pt x="440551" y="1598152"/>
                    <a:pt x="441270" y="1596702"/>
                    <a:pt x="442349" y="1597427"/>
                  </a:cubicBezTo>
                  <a:close/>
                  <a:moveTo>
                    <a:pt x="815201" y="1387510"/>
                  </a:moveTo>
                  <a:cubicBezTo>
                    <a:pt x="841327" y="1407539"/>
                    <a:pt x="852938" y="1438297"/>
                    <a:pt x="845681" y="1470486"/>
                  </a:cubicBezTo>
                  <a:cubicBezTo>
                    <a:pt x="845318" y="1471559"/>
                    <a:pt x="844230" y="1472632"/>
                    <a:pt x="843141" y="1472990"/>
                  </a:cubicBezTo>
                  <a:cubicBezTo>
                    <a:pt x="818467" y="1477282"/>
                    <a:pt x="781456" y="1468340"/>
                    <a:pt x="778916" y="1438297"/>
                  </a:cubicBezTo>
                  <a:cubicBezTo>
                    <a:pt x="777101" y="1417911"/>
                    <a:pt x="798510" y="1391802"/>
                    <a:pt x="819556" y="1404320"/>
                  </a:cubicBezTo>
                  <a:cubicBezTo>
                    <a:pt x="821370" y="1405750"/>
                    <a:pt x="820281" y="1408612"/>
                    <a:pt x="818467" y="1408254"/>
                  </a:cubicBezTo>
                  <a:cubicBezTo>
                    <a:pt x="801776" y="1405035"/>
                    <a:pt x="786173" y="1419699"/>
                    <a:pt x="786898" y="1436151"/>
                  </a:cubicBezTo>
                  <a:cubicBezTo>
                    <a:pt x="787261" y="1455465"/>
                    <a:pt x="809396" y="1465479"/>
                    <a:pt x="825724" y="1466910"/>
                  </a:cubicBezTo>
                  <a:cubicBezTo>
                    <a:pt x="835884" y="1467625"/>
                    <a:pt x="839513" y="1467625"/>
                    <a:pt x="840601" y="1456895"/>
                  </a:cubicBezTo>
                  <a:cubicBezTo>
                    <a:pt x="841327" y="1448311"/>
                    <a:pt x="840964" y="1440085"/>
                    <a:pt x="838787" y="1431502"/>
                  </a:cubicBezTo>
                  <a:cubicBezTo>
                    <a:pt x="835158" y="1414692"/>
                    <a:pt x="826813" y="1400028"/>
                    <a:pt x="814476" y="1388583"/>
                  </a:cubicBezTo>
                  <a:cubicBezTo>
                    <a:pt x="813750" y="1387868"/>
                    <a:pt x="814476" y="1387152"/>
                    <a:pt x="815201" y="1387510"/>
                  </a:cubicBezTo>
                  <a:close/>
                  <a:moveTo>
                    <a:pt x="439754" y="1283462"/>
                  </a:moveTo>
                  <a:cubicBezTo>
                    <a:pt x="441198" y="1282377"/>
                    <a:pt x="443365" y="1283824"/>
                    <a:pt x="442282" y="1285633"/>
                  </a:cubicBezTo>
                  <a:cubicBezTo>
                    <a:pt x="420979" y="1328328"/>
                    <a:pt x="383790" y="1366320"/>
                    <a:pt x="354906" y="1403588"/>
                  </a:cubicBezTo>
                  <a:cubicBezTo>
                    <a:pt x="350934" y="1409015"/>
                    <a:pt x="343713" y="1401779"/>
                    <a:pt x="347684" y="1396352"/>
                  </a:cubicBezTo>
                  <a:cubicBezTo>
                    <a:pt x="376569" y="1359445"/>
                    <a:pt x="404009" y="1314579"/>
                    <a:pt x="439754" y="1283462"/>
                  </a:cubicBezTo>
                  <a:close/>
                  <a:moveTo>
                    <a:pt x="261826" y="1139878"/>
                  </a:moveTo>
                  <a:lnTo>
                    <a:pt x="258554" y="1141811"/>
                  </a:lnTo>
                  <a:cubicBezTo>
                    <a:pt x="244242" y="1151943"/>
                    <a:pt x="231151" y="1162917"/>
                    <a:pt x="218761" y="1174693"/>
                  </a:cubicBezTo>
                  <a:lnTo>
                    <a:pt x="174089" y="1225665"/>
                  </a:lnTo>
                  <a:lnTo>
                    <a:pt x="179553" y="1229283"/>
                  </a:lnTo>
                  <a:cubicBezTo>
                    <a:pt x="193226" y="1238645"/>
                    <a:pt x="210497" y="1256288"/>
                    <a:pt x="229207" y="1249807"/>
                  </a:cubicBezTo>
                  <a:cubicBezTo>
                    <a:pt x="239281" y="1246206"/>
                    <a:pt x="259431" y="1223882"/>
                    <a:pt x="266987" y="1216680"/>
                  </a:cubicBezTo>
                  <a:cubicBezTo>
                    <a:pt x="298650" y="1188595"/>
                    <a:pt x="296491" y="1179593"/>
                    <a:pt x="269146" y="1148267"/>
                  </a:cubicBezTo>
                  <a:lnTo>
                    <a:pt x="261826" y="1139878"/>
                  </a:lnTo>
                  <a:close/>
                  <a:moveTo>
                    <a:pt x="246196" y="1121965"/>
                  </a:moveTo>
                  <a:lnTo>
                    <a:pt x="179715" y="1179443"/>
                  </a:lnTo>
                  <a:lnTo>
                    <a:pt x="152211" y="1211180"/>
                  </a:lnTo>
                  <a:lnTo>
                    <a:pt x="164981" y="1219635"/>
                  </a:lnTo>
                  <a:lnTo>
                    <a:pt x="172135" y="1205813"/>
                  </a:lnTo>
                  <a:cubicBezTo>
                    <a:pt x="182710" y="1190799"/>
                    <a:pt x="195315" y="1176886"/>
                    <a:pt x="209220" y="1164296"/>
                  </a:cubicBezTo>
                  <a:lnTo>
                    <a:pt x="253938" y="1130838"/>
                  </a:lnTo>
                  <a:lnTo>
                    <a:pt x="246196" y="1121965"/>
                  </a:lnTo>
                  <a:close/>
                  <a:moveTo>
                    <a:pt x="291715" y="1092552"/>
                  </a:moveTo>
                  <a:cubicBezTo>
                    <a:pt x="288473" y="1091743"/>
                    <a:pt x="270639" y="1103886"/>
                    <a:pt x="260253" y="1111071"/>
                  </a:cubicBezTo>
                  <a:lnTo>
                    <a:pt x="256056" y="1113954"/>
                  </a:lnTo>
                  <a:lnTo>
                    <a:pt x="264861" y="1125297"/>
                  </a:lnTo>
                  <a:lnTo>
                    <a:pt x="298876" y="1108168"/>
                  </a:lnTo>
                  <a:lnTo>
                    <a:pt x="298155" y="1098894"/>
                  </a:lnTo>
                  <a:cubicBezTo>
                    <a:pt x="298020" y="1096330"/>
                    <a:pt x="296939" y="1094351"/>
                    <a:pt x="291715" y="1092552"/>
                  </a:cubicBezTo>
                  <a:close/>
                  <a:moveTo>
                    <a:pt x="693885" y="1091189"/>
                  </a:moveTo>
                  <a:lnTo>
                    <a:pt x="663419" y="1207076"/>
                  </a:lnTo>
                  <a:cubicBezTo>
                    <a:pt x="660898" y="1215732"/>
                    <a:pt x="658378" y="1224027"/>
                    <a:pt x="655858" y="1232323"/>
                  </a:cubicBezTo>
                  <a:lnTo>
                    <a:pt x="678598" y="1259406"/>
                  </a:lnTo>
                  <a:lnTo>
                    <a:pt x="701402" y="1262815"/>
                  </a:lnTo>
                  <a:cubicBezTo>
                    <a:pt x="702126" y="1262815"/>
                    <a:pt x="702126" y="1264564"/>
                    <a:pt x="701040" y="1264564"/>
                  </a:cubicBezTo>
                  <a:lnTo>
                    <a:pt x="680155" y="1261261"/>
                  </a:lnTo>
                  <a:lnTo>
                    <a:pt x="688260" y="1270914"/>
                  </a:lnTo>
                  <a:cubicBezTo>
                    <a:pt x="713822" y="1278849"/>
                    <a:pt x="724622" y="1230880"/>
                    <a:pt x="729303" y="1216814"/>
                  </a:cubicBezTo>
                  <a:cubicBezTo>
                    <a:pt x="739023" y="1188321"/>
                    <a:pt x="747664" y="1159468"/>
                    <a:pt x="756304" y="1130614"/>
                  </a:cubicBezTo>
                  <a:lnTo>
                    <a:pt x="762604" y="1106987"/>
                  </a:lnTo>
                  <a:lnTo>
                    <a:pt x="693885" y="1091189"/>
                  </a:lnTo>
                  <a:close/>
                  <a:moveTo>
                    <a:pt x="792469" y="1039716"/>
                  </a:moveTo>
                  <a:lnTo>
                    <a:pt x="784566" y="1072952"/>
                  </a:lnTo>
                  <a:lnTo>
                    <a:pt x="778957" y="1091153"/>
                  </a:lnTo>
                  <a:lnTo>
                    <a:pt x="836669" y="1096139"/>
                  </a:lnTo>
                  <a:lnTo>
                    <a:pt x="917767" y="1104548"/>
                  </a:lnTo>
                  <a:lnTo>
                    <a:pt x="913385" y="1078128"/>
                  </a:lnTo>
                  <a:lnTo>
                    <a:pt x="910416" y="1077662"/>
                  </a:lnTo>
                  <a:cubicBezTo>
                    <a:pt x="892771" y="1054067"/>
                    <a:pt x="834795" y="1049063"/>
                    <a:pt x="807788" y="1042985"/>
                  </a:cubicBezTo>
                  <a:lnTo>
                    <a:pt x="792469" y="1039716"/>
                  </a:lnTo>
                  <a:close/>
                  <a:moveTo>
                    <a:pt x="710988" y="1023175"/>
                  </a:moveTo>
                  <a:lnTo>
                    <a:pt x="709501" y="1031791"/>
                  </a:lnTo>
                  <a:lnTo>
                    <a:pt x="696397" y="1081636"/>
                  </a:lnTo>
                  <a:lnTo>
                    <a:pt x="740117" y="1087798"/>
                  </a:lnTo>
                  <a:lnTo>
                    <a:pt x="767099" y="1090129"/>
                  </a:lnTo>
                  <a:lnTo>
                    <a:pt x="781183" y="1037308"/>
                  </a:lnTo>
                  <a:lnTo>
                    <a:pt x="730726" y="1026541"/>
                  </a:lnTo>
                  <a:lnTo>
                    <a:pt x="710988" y="1023175"/>
                  </a:lnTo>
                  <a:close/>
                  <a:moveTo>
                    <a:pt x="944000" y="997201"/>
                  </a:moveTo>
                  <a:cubicBezTo>
                    <a:pt x="959675" y="1029272"/>
                    <a:pt x="958217" y="1074677"/>
                    <a:pt x="983370" y="1102784"/>
                  </a:cubicBezTo>
                  <a:cubicBezTo>
                    <a:pt x="986287" y="1106027"/>
                    <a:pt x="983735" y="1112153"/>
                    <a:pt x="978631" y="1110712"/>
                  </a:cubicBezTo>
                  <a:cubicBezTo>
                    <a:pt x="964050" y="1106748"/>
                    <a:pt x="958946" y="1081163"/>
                    <a:pt x="954572" y="1068911"/>
                  </a:cubicBezTo>
                  <a:cubicBezTo>
                    <a:pt x="946916" y="1047290"/>
                    <a:pt x="937438" y="1021345"/>
                    <a:pt x="939990" y="998282"/>
                  </a:cubicBezTo>
                  <a:cubicBezTo>
                    <a:pt x="939990" y="996480"/>
                    <a:pt x="942906" y="995039"/>
                    <a:pt x="944000" y="997201"/>
                  </a:cubicBezTo>
                  <a:close/>
                  <a:moveTo>
                    <a:pt x="730552" y="898202"/>
                  </a:moveTo>
                  <a:cubicBezTo>
                    <a:pt x="757826" y="906500"/>
                    <a:pt x="786535" y="911912"/>
                    <a:pt x="814885" y="915881"/>
                  </a:cubicBezTo>
                  <a:cubicBezTo>
                    <a:pt x="822779" y="916963"/>
                    <a:pt x="819550" y="929591"/>
                    <a:pt x="811655" y="928509"/>
                  </a:cubicBezTo>
                  <a:cubicBezTo>
                    <a:pt x="781152" y="925261"/>
                    <a:pt x="755672" y="915520"/>
                    <a:pt x="729835" y="899284"/>
                  </a:cubicBezTo>
                  <a:cubicBezTo>
                    <a:pt x="729476" y="898923"/>
                    <a:pt x="729835" y="898202"/>
                    <a:pt x="730552" y="898202"/>
                  </a:cubicBezTo>
                  <a:close/>
                  <a:moveTo>
                    <a:pt x="1141114" y="891322"/>
                  </a:moveTo>
                  <a:lnTo>
                    <a:pt x="1129633" y="899813"/>
                  </a:lnTo>
                  <a:lnTo>
                    <a:pt x="1122600" y="899592"/>
                  </a:lnTo>
                  <a:lnTo>
                    <a:pt x="1116342" y="904208"/>
                  </a:lnTo>
                  <a:cubicBezTo>
                    <a:pt x="1051583" y="937741"/>
                    <a:pt x="985745" y="970914"/>
                    <a:pt x="920986" y="1006250"/>
                  </a:cubicBezTo>
                  <a:lnTo>
                    <a:pt x="914226" y="1004234"/>
                  </a:lnTo>
                  <a:lnTo>
                    <a:pt x="918145" y="1014033"/>
                  </a:lnTo>
                  <a:cubicBezTo>
                    <a:pt x="923010" y="1037435"/>
                    <a:pt x="923551" y="1059667"/>
                    <a:pt x="926614" y="1081268"/>
                  </a:cubicBezTo>
                  <a:lnTo>
                    <a:pt x="932301" y="1106054"/>
                  </a:lnTo>
                  <a:lnTo>
                    <a:pt x="932680" y="1106094"/>
                  </a:lnTo>
                  <a:cubicBezTo>
                    <a:pt x="936466" y="1106811"/>
                    <a:pt x="937728" y="1109681"/>
                    <a:pt x="937233" y="1112461"/>
                  </a:cubicBezTo>
                  <a:lnTo>
                    <a:pt x="934775" y="1114851"/>
                  </a:lnTo>
                  <a:lnTo>
                    <a:pt x="950217" y="1144723"/>
                  </a:lnTo>
                  <a:lnTo>
                    <a:pt x="950017" y="1145551"/>
                  </a:lnTo>
                  <a:lnTo>
                    <a:pt x="967756" y="1129567"/>
                  </a:lnTo>
                  <a:cubicBezTo>
                    <a:pt x="1019024" y="1094682"/>
                    <a:pt x="1077172" y="1057768"/>
                    <a:pt x="1135825" y="1029626"/>
                  </a:cubicBezTo>
                  <a:lnTo>
                    <a:pt x="1186546" y="1008140"/>
                  </a:lnTo>
                  <a:lnTo>
                    <a:pt x="1173536" y="996751"/>
                  </a:lnTo>
                  <a:cubicBezTo>
                    <a:pt x="1169038" y="990450"/>
                    <a:pt x="1165259" y="983520"/>
                    <a:pt x="1162740" y="979739"/>
                  </a:cubicBezTo>
                  <a:cubicBezTo>
                    <a:pt x="1147266" y="956337"/>
                    <a:pt x="1133231" y="932576"/>
                    <a:pt x="1121356" y="907014"/>
                  </a:cubicBezTo>
                  <a:cubicBezTo>
                    <a:pt x="1119916" y="903773"/>
                    <a:pt x="1124595" y="900533"/>
                    <a:pt x="1126754" y="904134"/>
                  </a:cubicBezTo>
                  <a:cubicBezTo>
                    <a:pt x="1139349" y="925375"/>
                    <a:pt x="1151225" y="949137"/>
                    <a:pt x="1167059" y="968578"/>
                  </a:cubicBezTo>
                  <a:cubicBezTo>
                    <a:pt x="1175335" y="978299"/>
                    <a:pt x="1190090" y="996661"/>
                    <a:pt x="1204844" y="995580"/>
                  </a:cubicBezTo>
                  <a:lnTo>
                    <a:pt x="1209631" y="993283"/>
                  </a:lnTo>
                  <a:lnTo>
                    <a:pt x="1140492" y="894051"/>
                  </a:lnTo>
                  <a:lnTo>
                    <a:pt x="1141114" y="891322"/>
                  </a:lnTo>
                  <a:close/>
                  <a:moveTo>
                    <a:pt x="1164250" y="874210"/>
                  </a:moveTo>
                  <a:lnTo>
                    <a:pt x="1141927" y="890720"/>
                  </a:lnTo>
                  <a:lnTo>
                    <a:pt x="1144454" y="890827"/>
                  </a:lnTo>
                  <a:lnTo>
                    <a:pt x="1217857" y="989334"/>
                  </a:lnTo>
                  <a:lnTo>
                    <a:pt x="1220408" y="988110"/>
                  </a:lnTo>
                  <a:lnTo>
                    <a:pt x="1227193" y="983517"/>
                  </a:lnTo>
                  <a:lnTo>
                    <a:pt x="1231901" y="969010"/>
                  </a:lnTo>
                  <a:cubicBezTo>
                    <a:pt x="1231918" y="963004"/>
                    <a:pt x="1230119" y="956130"/>
                    <a:pt x="1226072" y="948198"/>
                  </a:cubicBezTo>
                  <a:cubicBezTo>
                    <a:pt x="1216358" y="928366"/>
                    <a:pt x="1202327" y="901323"/>
                    <a:pt x="1186137" y="886539"/>
                  </a:cubicBezTo>
                  <a:cubicBezTo>
                    <a:pt x="1181415" y="882483"/>
                    <a:pt x="1176187" y="878528"/>
                    <a:pt x="1170719" y="875720"/>
                  </a:cubicBezTo>
                  <a:lnTo>
                    <a:pt x="1164250" y="874210"/>
                  </a:lnTo>
                  <a:close/>
                  <a:moveTo>
                    <a:pt x="1277807" y="797835"/>
                  </a:moveTo>
                  <a:cubicBezTo>
                    <a:pt x="1269620" y="798826"/>
                    <a:pt x="1260443" y="805126"/>
                    <a:pt x="1246948" y="813047"/>
                  </a:cubicBezTo>
                  <a:lnTo>
                    <a:pt x="1183444" y="860014"/>
                  </a:lnTo>
                  <a:lnTo>
                    <a:pt x="1188133" y="863517"/>
                  </a:lnTo>
                  <a:cubicBezTo>
                    <a:pt x="1209694" y="884096"/>
                    <a:pt x="1229657" y="919881"/>
                    <a:pt x="1240640" y="947620"/>
                  </a:cubicBezTo>
                  <a:lnTo>
                    <a:pt x="1247023" y="971270"/>
                  </a:lnTo>
                  <a:lnTo>
                    <a:pt x="1304886" y="937976"/>
                  </a:lnTo>
                  <a:cubicBezTo>
                    <a:pt x="1313523" y="933296"/>
                    <a:pt x="1329717" y="927535"/>
                    <a:pt x="1335835" y="920695"/>
                  </a:cubicBezTo>
                  <a:cubicBezTo>
                    <a:pt x="1346631" y="908094"/>
                    <a:pt x="1345551" y="894413"/>
                    <a:pt x="1339073" y="877491"/>
                  </a:cubicBezTo>
                  <a:cubicBezTo>
                    <a:pt x="1331876" y="857330"/>
                    <a:pt x="1315682" y="831768"/>
                    <a:pt x="1302727" y="814487"/>
                  </a:cubicBezTo>
                  <a:cubicBezTo>
                    <a:pt x="1293191" y="801166"/>
                    <a:pt x="1285994" y="796845"/>
                    <a:pt x="1277807" y="797835"/>
                  </a:cubicBezTo>
                  <a:close/>
                  <a:moveTo>
                    <a:pt x="742602" y="686188"/>
                  </a:moveTo>
                  <a:cubicBezTo>
                    <a:pt x="767091" y="692940"/>
                    <a:pt x="791220" y="701115"/>
                    <a:pt x="816068" y="706091"/>
                  </a:cubicBezTo>
                  <a:cubicBezTo>
                    <a:pt x="840557" y="710711"/>
                    <a:pt x="867207" y="708934"/>
                    <a:pt x="891335" y="716042"/>
                  </a:cubicBezTo>
                  <a:cubicBezTo>
                    <a:pt x="893856" y="716397"/>
                    <a:pt x="894216" y="720307"/>
                    <a:pt x="891335" y="721018"/>
                  </a:cubicBezTo>
                  <a:cubicBezTo>
                    <a:pt x="845959" y="732746"/>
                    <a:pt x="780776" y="712488"/>
                    <a:pt x="741162" y="690097"/>
                  </a:cubicBezTo>
                  <a:cubicBezTo>
                    <a:pt x="739001" y="688675"/>
                    <a:pt x="740081" y="685477"/>
                    <a:pt x="742602" y="686188"/>
                  </a:cubicBezTo>
                  <a:close/>
                  <a:moveTo>
                    <a:pt x="771449" y="660006"/>
                  </a:moveTo>
                  <a:cubicBezTo>
                    <a:pt x="765569" y="660941"/>
                    <a:pt x="759245" y="663261"/>
                    <a:pt x="751953" y="667586"/>
                  </a:cubicBezTo>
                  <a:cubicBezTo>
                    <a:pt x="715943" y="688490"/>
                    <a:pt x="737549" y="672632"/>
                    <a:pt x="735028" y="696420"/>
                  </a:cubicBezTo>
                  <a:cubicBezTo>
                    <a:pt x="733588" y="706511"/>
                    <a:pt x="735028" y="716963"/>
                    <a:pt x="733948" y="727055"/>
                  </a:cubicBezTo>
                  <a:cubicBezTo>
                    <a:pt x="727466" y="777873"/>
                    <a:pt x="696858" y="835540"/>
                    <a:pt x="721705" y="885277"/>
                  </a:cubicBezTo>
                  <a:cubicBezTo>
                    <a:pt x="722785" y="887620"/>
                    <a:pt x="721885" y="890053"/>
                    <a:pt x="720219" y="891404"/>
                  </a:cubicBezTo>
                  <a:lnTo>
                    <a:pt x="717985" y="891272"/>
                  </a:lnTo>
                  <a:lnTo>
                    <a:pt x="715565" y="894186"/>
                  </a:lnTo>
                  <a:lnTo>
                    <a:pt x="709607" y="895587"/>
                  </a:lnTo>
                  <a:lnTo>
                    <a:pt x="717602" y="928730"/>
                  </a:lnTo>
                  <a:cubicBezTo>
                    <a:pt x="720100" y="945805"/>
                    <a:pt x="720167" y="962374"/>
                    <a:pt x="718564" y="979272"/>
                  </a:cubicBezTo>
                  <a:lnTo>
                    <a:pt x="713132" y="1010752"/>
                  </a:lnTo>
                  <a:lnTo>
                    <a:pt x="768176" y="1020821"/>
                  </a:lnTo>
                  <a:lnTo>
                    <a:pt x="784683" y="1024439"/>
                  </a:lnTo>
                  <a:lnTo>
                    <a:pt x="807788" y="939821"/>
                  </a:lnTo>
                  <a:cubicBezTo>
                    <a:pt x="808508" y="937296"/>
                    <a:pt x="810668" y="936485"/>
                    <a:pt x="812558" y="936980"/>
                  </a:cubicBezTo>
                  <a:lnTo>
                    <a:pt x="812561" y="936986"/>
                  </a:lnTo>
                  <a:lnTo>
                    <a:pt x="814250" y="929248"/>
                  </a:lnTo>
                  <a:cubicBezTo>
                    <a:pt x="855301" y="900775"/>
                    <a:pt x="874026" y="822204"/>
                    <a:pt x="892391" y="777873"/>
                  </a:cubicBezTo>
                  <a:cubicBezTo>
                    <a:pt x="905354" y="746878"/>
                    <a:pt x="938123" y="687409"/>
                    <a:pt x="883389" y="680561"/>
                  </a:cubicBezTo>
                  <a:cubicBezTo>
                    <a:pt x="864303" y="678038"/>
                    <a:pt x="845578" y="676236"/>
                    <a:pt x="826493" y="672272"/>
                  </a:cubicBezTo>
                  <a:cubicBezTo>
                    <a:pt x="802727" y="666865"/>
                    <a:pt x="789088" y="657202"/>
                    <a:pt x="771449" y="660006"/>
                  </a:cubicBezTo>
                  <a:close/>
                  <a:moveTo>
                    <a:pt x="1675035" y="616091"/>
                  </a:moveTo>
                  <a:lnTo>
                    <a:pt x="1674630" y="617926"/>
                  </a:lnTo>
                  <a:lnTo>
                    <a:pt x="1677791" y="619079"/>
                  </a:lnTo>
                  <a:cubicBezTo>
                    <a:pt x="1680271" y="624052"/>
                    <a:pt x="1680625" y="629026"/>
                    <a:pt x="1683813" y="633999"/>
                  </a:cubicBezTo>
                  <a:lnTo>
                    <a:pt x="1693510" y="639788"/>
                  </a:lnTo>
                  <a:lnTo>
                    <a:pt x="1693023" y="647143"/>
                  </a:lnTo>
                  <a:cubicBezTo>
                    <a:pt x="1695148" y="645722"/>
                    <a:pt x="1696919" y="644301"/>
                    <a:pt x="1698691" y="642880"/>
                  </a:cubicBezTo>
                  <a:lnTo>
                    <a:pt x="1693510" y="639788"/>
                  </a:lnTo>
                  <a:lnTo>
                    <a:pt x="1693908" y="633777"/>
                  </a:lnTo>
                  <a:cubicBezTo>
                    <a:pt x="1693023" y="629470"/>
                    <a:pt x="1690897" y="625473"/>
                    <a:pt x="1687355" y="622276"/>
                  </a:cubicBezTo>
                  <a:cubicBezTo>
                    <a:pt x="1683813" y="619079"/>
                    <a:pt x="1679916" y="617303"/>
                    <a:pt x="1675311" y="616237"/>
                  </a:cubicBezTo>
                  <a:lnTo>
                    <a:pt x="1675035" y="616091"/>
                  </a:lnTo>
                  <a:close/>
                  <a:moveTo>
                    <a:pt x="801313" y="591315"/>
                  </a:moveTo>
                  <a:cubicBezTo>
                    <a:pt x="818470" y="600024"/>
                    <a:pt x="834556" y="607644"/>
                    <a:pt x="853143" y="610547"/>
                  </a:cubicBezTo>
                  <a:cubicBezTo>
                    <a:pt x="869943" y="613087"/>
                    <a:pt x="887101" y="606555"/>
                    <a:pt x="902829" y="610910"/>
                  </a:cubicBezTo>
                  <a:cubicBezTo>
                    <a:pt x="904616" y="611635"/>
                    <a:pt x="905331" y="613812"/>
                    <a:pt x="904258" y="615627"/>
                  </a:cubicBezTo>
                  <a:cubicBezTo>
                    <a:pt x="892463" y="627964"/>
                    <a:pt x="868871" y="625424"/>
                    <a:pt x="853500" y="623247"/>
                  </a:cubicBezTo>
                  <a:cubicBezTo>
                    <a:pt x="832768" y="619981"/>
                    <a:pt x="813109" y="610547"/>
                    <a:pt x="799168" y="594218"/>
                  </a:cubicBezTo>
                  <a:cubicBezTo>
                    <a:pt x="797738" y="592767"/>
                    <a:pt x="799526" y="590227"/>
                    <a:pt x="801313" y="591315"/>
                  </a:cubicBezTo>
                  <a:close/>
                  <a:moveTo>
                    <a:pt x="806255" y="572764"/>
                  </a:moveTo>
                  <a:cubicBezTo>
                    <a:pt x="862226" y="581750"/>
                    <a:pt x="913864" y="583187"/>
                    <a:pt x="970197" y="574920"/>
                  </a:cubicBezTo>
                  <a:cubicBezTo>
                    <a:pt x="971641" y="574920"/>
                    <a:pt x="972002" y="577436"/>
                    <a:pt x="970919" y="577796"/>
                  </a:cubicBezTo>
                  <a:cubicBezTo>
                    <a:pt x="917114" y="591454"/>
                    <a:pt x="858254" y="591095"/>
                    <a:pt x="805533" y="575280"/>
                  </a:cubicBezTo>
                  <a:cubicBezTo>
                    <a:pt x="804088" y="574920"/>
                    <a:pt x="804810" y="572764"/>
                    <a:pt x="806255" y="572764"/>
                  </a:cubicBezTo>
                  <a:close/>
                  <a:moveTo>
                    <a:pt x="983764" y="363413"/>
                  </a:moveTo>
                  <a:cubicBezTo>
                    <a:pt x="984847" y="361627"/>
                    <a:pt x="987012" y="362698"/>
                    <a:pt x="987372" y="364484"/>
                  </a:cubicBezTo>
                  <a:cubicBezTo>
                    <a:pt x="988094" y="385558"/>
                    <a:pt x="993506" y="406275"/>
                    <a:pt x="1012989" y="418419"/>
                  </a:cubicBezTo>
                  <a:cubicBezTo>
                    <a:pt x="1015154" y="419491"/>
                    <a:pt x="1017680" y="421634"/>
                    <a:pt x="1019844" y="420919"/>
                  </a:cubicBezTo>
                  <a:cubicBezTo>
                    <a:pt x="1023452" y="420205"/>
                    <a:pt x="1023091" y="416276"/>
                    <a:pt x="1023091" y="413061"/>
                  </a:cubicBezTo>
                  <a:cubicBezTo>
                    <a:pt x="1023452" y="407704"/>
                    <a:pt x="1022731" y="402703"/>
                    <a:pt x="1021287" y="397345"/>
                  </a:cubicBezTo>
                  <a:cubicBezTo>
                    <a:pt x="1018040" y="386630"/>
                    <a:pt x="1012268" y="377343"/>
                    <a:pt x="1003608" y="370199"/>
                  </a:cubicBezTo>
                  <a:cubicBezTo>
                    <a:pt x="1001804" y="368770"/>
                    <a:pt x="1003969" y="366270"/>
                    <a:pt x="1005773" y="367342"/>
                  </a:cubicBezTo>
                  <a:cubicBezTo>
                    <a:pt x="1018762" y="375914"/>
                    <a:pt x="1027782" y="387701"/>
                    <a:pt x="1030668" y="403417"/>
                  </a:cubicBezTo>
                  <a:cubicBezTo>
                    <a:pt x="1032111" y="411633"/>
                    <a:pt x="1033915" y="432707"/>
                    <a:pt x="1019844" y="430921"/>
                  </a:cubicBezTo>
                  <a:cubicBezTo>
                    <a:pt x="1006495" y="429135"/>
                    <a:pt x="993506" y="414133"/>
                    <a:pt x="987733" y="403060"/>
                  </a:cubicBezTo>
                  <a:cubicBezTo>
                    <a:pt x="981239" y="390559"/>
                    <a:pt x="978713" y="376629"/>
                    <a:pt x="983764" y="363413"/>
                  </a:cubicBezTo>
                  <a:close/>
                  <a:moveTo>
                    <a:pt x="835502" y="230668"/>
                  </a:moveTo>
                  <a:lnTo>
                    <a:pt x="767430" y="269167"/>
                  </a:lnTo>
                  <a:cubicBezTo>
                    <a:pt x="694122" y="328598"/>
                    <a:pt x="654256" y="423161"/>
                    <a:pt x="723870" y="511032"/>
                  </a:cubicBezTo>
                  <a:cubicBezTo>
                    <a:pt x="742128" y="533744"/>
                    <a:pt x="808039" y="595648"/>
                    <a:pt x="777956" y="628640"/>
                  </a:cubicBezTo>
                  <a:lnTo>
                    <a:pt x="759754" y="640185"/>
                  </a:lnTo>
                  <a:lnTo>
                    <a:pt x="791558" y="649504"/>
                  </a:lnTo>
                  <a:cubicBezTo>
                    <a:pt x="804347" y="654048"/>
                    <a:pt x="817401" y="658756"/>
                    <a:pt x="829374" y="661099"/>
                  </a:cubicBezTo>
                  <a:cubicBezTo>
                    <a:pt x="841257" y="663351"/>
                    <a:pt x="855121" y="664320"/>
                    <a:pt x="868748" y="665610"/>
                  </a:cubicBezTo>
                  <a:lnTo>
                    <a:pt x="892244" y="669594"/>
                  </a:lnTo>
                  <a:lnTo>
                    <a:pt x="884515" y="659131"/>
                  </a:lnTo>
                  <a:cubicBezTo>
                    <a:pt x="872299" y="620914"/>
                    <a:pt x="971793" y="594904"/>
                    <a:pt x="988768" y="585446"/>
                  </a:cubicBezTo>
                  <a:cubicBezTo>
                    <a:pt x="1046250" y="553378"/>
                    <a:pt x="1073195" y="492485"/>
                    <a:pt x="1068884" y="427629"/>
                  </a:cubicBezTo>
                  <a:cubicBezTo>
                    <a:pt x="1066908" y="396462"/>
                    <a:pt x="1057208" y="369078"/>
                    <a:pt x="1045038" y="342595"/>
                  </a:cubicBezTo>
                  <a:lnTo>
                    <a:pt x="1007349" y="264976"/>
                  </a:lnTo>
                  <a:lnTo>
                    <a:pt x="985778" y="272234"/>
                  </a:lnTo>
                  <a:cubicBezTo>
                    <a:pt x="961092" y="274973"/>
                    <a:pt x="930429" y="265690"/>
                    <a:pt x="909896" y="263018"/>
                  </a:cubicBezTo>
                  <a:cubicBezTo>
                    <a:pt x="896028" y="261416"/>
                    <a:pt x="880809" y="260080"/>
                    <a:pt x="867301" y="255717"/>
                  </a:cubicBezTo>
                  <a:lnTo>
                    <a:pt x="835502" y="230668"/>
                  </a:lnTo>
                  <a:close/>
                  <a:moveTo>
                    <a:pt x="932829" y="216492"/>
                  </a:moveTo>
                  <a:cubicBezTo>
                    <a:pt x="957950" y="219852"/>
                    <a:pt x="982393" y="227570"/>
                    <a:pt x="1001876" y="240102"/>
                  </a:cubicBezTo>
                  <a:cubicBezTo>
                    <a:pt x="1006927" y="243371"/>
                    <a:pt x="1004041" y="251726"/>
                    <a:pt x="997908" y="250273"/>
                  </a:cubicBezTo>
                  <a:cubicBezTo>
                    <a:pt x="976621" y="244098"/>
                    <a:pt x="956777" y="234653"/>
                    <a:pt x="935129" y="229931"/>
                  </a:cubicBezTo>
                  <a:cubicBezTo>
                    <a:pt x="910235" y="224846"/>
                    <a:pt x="885340" y="224846"/>
                    <a:pt x="860084" y="224119"/>
                  </a:cubicBezTo>
                  <a:cubicBezTo>
                    <a:pt x="857559" y="224119"/>
                    <a:pt x="856476" y="219761"/>
                    <a:pt x="859723" y="219034"/>
                  </a:cubicBezTo>
                  <a:cubicBezTo>
                    <a:pt x="881912" y="214131"/>
                    <a:pt x="907709" y="213132"/>
                    <a:pt x="932829" y="216492"/>
                  </a:cubicBezTo>
                  <a:close/>
                  <a:moveTo>
                    <a:pt x="900269" y="58776"/>
                  </a:moveTo>
                  <a:cubicBezTo>
                    <a:pt x="927242" y="70741"/>
                    <a:pt x="956732" y="76905"/>
                    <a:pt x="985143" y="85607"/>
                  </a:cubicBezTo>
                  <a:cubicBezTo>
                    <a:pt x="1009599" y="93221"/>
                    <a:pt x="1025783" y="95034"/>
                    <a:pt x="1051317" y="91771"/>
                  </a:cubicBezTo>
                  <a:cubicBezTo>
                    <a:pt x="1053834" y="91771"/>
                    <a:pt x="1054554" y="94672"/>
                    <a:pt x="1053834" y="96122"/>
                  </a:cubicBezTo>
                  <a:cubicBezTo>
                    <a:pt x="1044484" y="116789"/>
                    <a:pt x="1016432" y="108450"/>
                    <a:pt x="999169" y="103374"/>
                  </a:cubicBezTo>
                  <a:cubicBezTo>
                    <a:pt x="967521" y="93947"/>
                    <a:pt x="921487" y="86695"/>
                    <a:pt x="898471" y="60952"/>
                  </a:cubicBezTo>
                  <a:cubicBezTo>
                    <a:pt x="897751" y="59864"/>
                    <a:pt x="898830" y="58414"/>
                    <a:pt x="900269" y="58776"/>
                  </a:cubicBezTo>
                  <a:close/>
                  <a:moveTo>
                    <a:pt x="932187" y="435"/>
                  </a:moveTo>
                  <a:cubicBezTo>
                    <a:pt x="959939" y="2456"/>
                    <a:pt x="989085" y="10990"/>
                    <a:pt x="1007437" y="14763"/>
                  </a:cubicBezTo>
                  <a:cubicBezTo>
                    <a:pt x="1045939" y="22668"/>
                    <a:pt x="1116466" y="34526"/>
                    <a:pt x="1110349" y="89862"/>
                  </a:cubicBezTo>
                  <a:cubicBezTo>
                    <a:pt x="1108190" y="108906"/>
                    <a:pt x="1098475" y="111062"/>
                    <a:pt x="1086960" y="122560"/>
                  </a:cubicBezTo>
                  <a:cubicBezTo>
                    <a:pt x="1067169" y="142323"/>
                    <a:pt x="1054575" y="166219"/>
                    <a:pt x="1045444" y="191865"/>
                  </a:cubicBezTo>
                  <a:lnTo>
                    <a:pt x="1025338" y="269260"/>
                  </a:lnTo>
                  <a:lnTo>
                    <a:pt x="1048883" y="305398"/>
                  </a:lnTo>
                  <a:cubicBezTo>
                    <a:pt x="1077394" y="360475"/>
                    <a:pt x="1091608" y="427358"/>
                    <a:pt x="1078944" y="484918"/>
                  </a:cubicBezTo>
                  <a:cubicBezTo>
                    <a:pt x="1071399" y="518788"/>
                    <a:pt x="1055232" y="549775"/>
                    <a:pt x="1029006" y="572474"/>
                  </a:cubicBezTo>
                  <a:cubicBezTo>
                    <a:pt x="1014635" y="585085"/>
                    <a:pt x="998109" y="593733"/>
                    <a:pt x="980864" y="601660"/>
                  </a:cubicBezTo>
                  <a:cubicBezTo>
                    <a:pt x="965147" y="608280"/>
                    <a:pt x="893041" y="625384"/>
                    <a:pt x="896199" y="657557"/>
                  </a:cubicBezTo>
                  <a:lnTo>
                    <a:pt x="902108" y="671267"/>
                  </a:lnTo>
                  <a:lnTo>
                    <a:pt x="906705" y="672046"/>
                  </a:lnTo>
                  <a:cubicBezTo>
                    <a:pt x="928581" y="679120"/>
                    <a:pt x="940644" y="693897"/>
                    <a:pt x="925160" y="729217"/>
                  </a:cubicBezTo>
                  <a:cubicBezTo>
                    <a:pt x="903914" y="777513"/>
                    <a:pt x="883028" y="825809"/>
                    <a:pt x="863223" y="874825"/>
                  </a:cubicBezTo>
                  <a:cubicBezTo>
                    <a:pt x="852780" y="900775"/>
                    <a:pt x="844858" y="924562"/>
                    <a:pt x="820732" y="940781"/>
                  </a:cubicBezTo>
                  <a:lnTo>
                    <a:pt x="813794" y="938944"/>
                  </a:lnTo>
                  <a:lnTo>
                    <a:pt x="815708" y="941985"/>
                  </a:lnTo>
                  <a:lnTo>
                    <a:pt x="795536" y="1026817"/>
                  </a:lnTo>
                  <a:lnTo>
                    <a:pt x="879087" y="1045130"/>
                  </a:lnTo>
                  <a:cubicBezTo>
                    <a:pt x="889170" y="1047633"/>
                    <a:pt x="897092" y="1049778"/>
                    <a:pt x="904069" y="1053308"/>
                  </a:cubicBezTo>
                  <a:lnTo>
                    <a:pt x="910159" y="1058508"/>
                  </a:lnTo>
                  <a:lnTo>
                    <a:pt x="905488" y="1016239"/>
                  </a:lnTo>
                  <a:cubicBezTo>
                    <a:pt x="902560" y="1002963"/>
                    <a:pt x="897245" y="990452"/>
                    <a:pt x="886434" y="978031"/>
                  </a:cubicBezTo>
                  <a:cubicBezTo>
                    <a:pt x="871660" y="961110"/>
                    <a:pt x="854363" y="946349"/>
                    <a:pt x="839949" y="928707"/>
                  </a:cubicBezTo>
                  <a:cubicBezTo>
                    <a:pt x="837426" y="925107"/>
                    <a:pt x="841390" y="920427"/>
                    <a:pt x="844994" y="923307"/>
                  </a:cubicBezTo>
                  <a:cubicBezTo>
                    <a:pt x="866074" y="940858"/>
                    <a:pt x="892425" y="962055"/>
                    <a:pt x="907475" y="987352"/>
                  </a:cubicBezTo>
                  <a:lnTo>
                    <a:pt x="912336" y="999506"/>
                  </a:lnTo>
                  <a:lnTo>
                    <a:pt x="913791" y="993991"/>
                  </a:lnTo>
                  <a:cubicBezTo>
                    <a:pt x="956963" y="970914"/>
                    <a:pt x="1000136" y="948198"/>
                    <a:pt x="1043308" y="925121"/>
                  </a:cubicBezTo>
                  <a:cubicBezTo>
                    <a:pt x="1059498" y="916107"/>
                    <a:pt x="1077127" y="908174"/>
                    <a:pt x="1093676" y="898799"/>
                  </a:cubicBezTo>
                  <a:cubicBezTo>
                    <a:pt x="1107707" y="890506"/>
                    <a:pt x="1119939" y="882934"/>
                    <a:pt x="1130373" y="868871"/>
                  </a:cubicBezTo>
                  <a:cubicBezTo>
                    <a:pt x="1133251" y="864544"/>
                    <a:pt x="1133970" y="858054"/>
                    <a:pt x="1137928" y="854448"/>
                  </a:cubicBezTo>
                  <a:cubicBezTo>
                    <a:pt x="1143504" y="849400"/>
                    <a:pt x="1149424" y="847085"/>
                    <a:pt x="1155514" y="846959"/>
                  </a:cubicBezTo>
                  <a:cubicBezTo>
                    <a:pt x="1160843" y="846850"/>
                    <a:pt x="1166302" y="848417"/>
                    <a:pt x="1171777" y="851298"/>
                  </a:cubicBezTo>
                  <a:lnTo>
                    <a:pt x="1173560" y="852630"/>
                  </a:lnTo>
                  <a:lnTo>
                    <a:pt x="1202730" y="831093"/>
                  </a:lnTo>
                  <a:cubicBezTo>
                    <a:pt x="1230755" y="812597"/>
                    <a:pt x="1259544" y="795225"/>
                    <a:pt x="1288693" y="777764"/>
                  </a:cubicBezTo>
                  <a:cubicBezTo>
                    <a:pt x="1291571" y="775964"/>
                    <a:pt x="1295890" y="777044"/>
                    <a:pt x="1297329" y="779924"/>
                  </a:cubicBezTo>
                  <a:lnTo>
                    <a:pt x="1337605" y="856354"/>
                  </a:lnTo>
                  <a:lnTo>
                    <a:pt x="1416879" y="798917"/>
                  </a:lnTo>
                  <a:cubicBezTo>
                    <a:pt x="1460446" y="770298"/>
                    <a:pt x="1506287" y="744002"/>
                    <a:pt x="1552658" y="719272"/>
                  </a:cubicBezTo>
                  <a:lnTo>
                    <a:pt x="1690288" y="649696"/>
                  </a:lnTo>
                  <a:lnTo>
                    <a:pt x="1674957" y="641104"/>
                  </a:lnTo>
                  <a:cubicBezTo>
                    <a:pt x="1672832" y="637907"/>
                    <a:pt x="1671061" y="633733"/>
                    <a:pt x="1670573" y="629514"/>
                  </a:cubicBezTo>
                  <a:lnTo>
                    <a:pt x="1673637" y="618575"/>
                  </a:lnTo>
                  <a:lnTo>
                    <a:pt x="1501289" y="721857"/>
                  </a:lnTo>
                  <a:cubicBezTo>
                    <a:pt x="1443303" y="756300"/>
                    <a:pt x="1384776" y="789618"/>
                    <a:pt x="1324716" y="818973"/>
                  </a:cubicBezTo>
                  <a:cubicBezTo>
                    <a:pt x="1322191" y="820054"/>
                    <a:pt x="1320026" y="816812"/>
                    <a:pt x="1322191" y="815371"/>
                  </a:cubicBezTo>
                  <a:cubicBezTo>
                    <a:pt x="1377381" y="777552"/>
                    <a:pt x="1435277" y="742973"/>
                    <a:pt x="1493804" y="709386"/>
                  </a:cubicBezTo>
                  <a:lnTo>
                    <a:pt x="1667681" y="610213"/>
                  </a:lnTo>
                  <a:lnTo>
                    <a:pt x="1667518" y="608421"/>
                  </a:lnTo>
                  <a:cubicBezTo>
                    <a:pt x="1669644" y="607000"/>
                    <a:pt x="1670352" y="605224"/>
                    <a:pt x="1673186" y="604869"/>
                  </a:cubicBezTo>
                  <a:cubicBezTo>
                    <a:pt x="1676020" y="604514"/>
                    <a:pt x="1679916" y="605224"/>
                    <a:pt x="1682396" y="606290"/>
                  </a:cubicBezTo>
                  <a:cubicBezTo>
                    <a:pt x="1688064" y="608066"/>
                    <a:pt x="1693023" y="610908"/>
                    <a:pt x="1697274" y="615526"/>
                  </a:cubicBezTo>
                  <a:cubicBezTo>
                    <a:pt x="1705775" y="624407"/>
                    <a:pt x="1708609" y="637907"/>
                    <a:pt x="1704358" y="649985"/>
                  </a:cubicBezTo>
                  <a:cubicBezTo>
                    <a:pt x="1703650" y="652117"/>
                    <a:pt x="1701524" y="654959"/>
                    <a:pt x="1699045" y="654603"/>
                  </a:cubicBezTo>
                  <a:lnTo>
                    <a:pt x="1698564" y="654334"/>
                  </a:lnTo>
                  <a:lnTo>
                    <a:pt x="1697373" y="658718"/>
                  </a:lnTo>
                  <a:cubicBezTo>
                    <a:pt x="1635914" y="690681"/>
                    <a:pt x="1574815" y="723004"/>
                    <a:pt x="1514794" y="757481"/>
                  </a:cubicBezTo>
                  <a:cubicBezTo>
                    <a:pt x="1484604" y="774361"/>
                    <a:pt x="1455223" y="792856"/>
                    <a:pt x="1425752" y="811128"/>
                  </a:cubicBezTo>
                  <a:lnTo>
                    <a:pt x="1340117" y="861123"/>
                  </a:lnTo>
                  <a:lnTo>
                    <a:pt x="1342672" y="865971"/>
                  </a:lnTo>
                  <a:cubicBezTo>
                    <a:pt x="1348430" y="877131"/>
                    <a:pt x="1365703" y="895133"/>
                    <a:pt x="1363184" y="908814"/>
                  </a:cubicBezTo>
                  <a:cubicBezTo>
                    <a:pt x="1359226" y="934376"/>
                    <a:pt x="1316042" y="946617"/>
                    <a:pt x="1295890" y="957778"/>
                  </a:cubicBezTo>
                  <a:cubicBezTo>
                    <a:pt x="1282395" y="965338"/>
                    <a:pt x="1268360" y="974609"/>
                    <a:pt x="1254056" y="983295"/>
                  </a:cubicBezTo>
                  <a:lnTo>
                    <a:pt x="1247250" y="986741"/>
                  </a:lnTo>
                  <a:lnTo>
                    <a:pt x="1242599" y="1000340"/>
                  </a:lnTo>
                  <a:cubicBezTo>
                    <a:pt x="1229579" y="1014994"/>
                    <a:pt x="1200978" y="1015806"/>
                    <a:pt x="1182899" y="1023919"/>
                  </a:cubicBezTo>
                  <a:cubicBezTo>
                    <a:pt x="1126415" y="1050241"/>
                    <a:pt x="1071011" y="1080529"/>
                    <a:pt x="1017045" y="1111899"/>
                  </a:cubicBezTo>
                  <a:cubicBezTo>
                    <a:pt x="990782" y="1127043"/>
                    <a:pt x="963799" y="1142187"/>
                    <a:pt x="942213" y="1163822"/>
                  </a:cubicBezTo>
                  <a:cubicBezTo>
                    <a:pt x="922785" y="1182572"/>
                    <a:pt x="910193" y="1206730"/>
                    <a:pt x="891845" y="1226202"/>
                  </a:cubicBezTo>
                  <a:cubicBezTo>
                    <a:pt x="876375" y="1242788"/>
                    <a:pt x="857127" y="1255498"/>
                    <a:pt x="836350" y="1265189"/>
                  </a:cubicBezTo>
                  <a:lnTo>
                    <a:pt x="790077" y="1280121"/>
                  </a:lnTo>
                  <a:lnTo>
                    <a:pt x="836648" y="1319527"/>
                  </a:lnTo>
                  <a:cubicBezTo>
                    <a:pt x="854384" y="1334571"/>
                    <a:pt x="870771" y="1350966"/>
                    <a:pt x="883375" y="1374028"/>
                  </a:cubicBezTo>
                  <a:cubicBezTo>
                    <a:pt x="902822" y="1409341"/>
                    <a:pt x="912906" y="1450060"/>
                    <a:pt x="911465" y="1490417"/>
                  </a:cubicBezTo>
                  <a:cubicBezTo>
                    <a:pt x="908224" y="1576538"/>
                    <a:pt x="854565" y="1666983"/>
                    <a:pt x="774255" y="1701935"/>
                  </a:cubicBezTo>
                  <a:cubicBezTo>
                    <a:pt x="728878" y="1721754"/>
                    <a:pt x="679540" y="1715628"/>
                    <a:pt x="631643" y="1708421"/>
                  </a:cubicBezTo>
                  <a:cubicBezTo>
                    <a:pt x="572221" y="1700134"/>
                    <a:pt x="509558" y="1690405"/>
                    <a:pt x="453377" y="1668064"/>
                  </a:cubicBezTo>
                  <a:cubicBezTo>
                    <a:pt x="372348" y="1635994"/>
                    <a:pt x="326251" y="1564647"/>
                    <a:pt x="333093" y="1476725"/>
                  </a:cubicBezTo>
                  <a:cubicBezTo>
                    <a:pt x="333453" y="1473121"/>
                    <a:pt x="338855" y="1472761"/>
                    <a:pt x="339215" y="1476725"/>
                  </a:cubicBezTo>
                  <a:cubicBezTo>
                    <a:pt x="344257" y="1525370"/>
                    <a:pt x="349659" y="1572214"/>
                    <a:pt x="384592" y="1609329"/>
                  </a:cubicBezTo>
                  <a:cubicBezTo>
                    <a:pt x="414123" y="1641038"/>
                    <a:pt x="456258" y="1657254"/>
                    <a:pt x="496953" y="1668064"/>
                  </a:cubicBezTo>
                  <a:cubicBezTo>
                    <a:pt x="575822" y="1688963"/>
                    <a:pt x="690344" y="1719232"/>
                    <a:pt x="767772" y="1684279"/>
                  </a:cubicBezTo>
                  <a:cubicBezTo>
                    <a:pt x="857086" y="1644281"/>
                    <a:pt x="913266" y="1536541"/>
                    <a:pt x="893099" y="1440691"/>
                  </a:cubicBezTo>
                  <a:cubicBezTo>
                    <a:pt x="885176" y="1403576"/>
                    <a:pt x="867169" y="1368623"/>
                    <a:pt x="840880" y="1341598"/>
                  </a:cubicBezTo>
                  <a:cubicBezTo>
                    <a:pt x="830076" y="1330247"/>
                    <a:pt x="817021" y="1321779"/>
                    <a:pt x="804596" y="1312771"/>
                  </a:cubicBezTo>
                  <a:lnTo>
                    <a:pt x="783036" y="1291497"/>
                  </a:lnTo>
                  <a:lnTo>
                    <a:pt x="767096" y="1309453"/>
                  </a:lnTo>
                  <a:cubicBezTo>
                    <a:pt x="740424" y="1322768"/>
                    <a:pt x="698034" y="1311506"/>
                    <a:pt x="673695" y="1308792"/>
                  </a:cubicBezTo>
                  <a:cubicBezTo>
                    <a:pt x="638809" y="1304721"/>
                    <a:pt x="594797" y="1298207"/>
                    <a:pt x="570407" y="1272154"/>
                  </a:cubicBezTo>
                  <a:lnTo>
                    <a:pt x="554999" y="1241675"/>
                  </a:lnTo>
                  <a:lnTo>
                    <a:pt x="552554" y="1250503"/>
                  </a:lnTo>
                  <a:cubicBezTo>
                    <a:pt x="514725" y="1267053"/>
                    <a:pt x="471132" y="1283604"/>
                    <a:pt x="430421" y="1267773"/>
                  </a:cubicBezTo>
                  <a:cubicBezTo>
                    <a:pt x="389350" y="1251582"/>
                    <a:pt x="349719" y="1203729"/>
                    <a:pt x="325581" y="1168109"/>
                  </a:cubicBezTo>
                  <a:cubicBezTo>
                    <a:pt x="318916" y="1158395"/>
                    <a:pt x="314232" y="1148950"/>
                    <a:pt x="310224" y="1139236"/>
                  </a:cubicBezTo>
                  <a:lnTo>
                    <a:pt x="301726" y="1116311"/>
                  </a:lnTo>
                  <a:lnTo>
                    <a:pt x="271668" y="1134065"/>
                  </a:lnTo>
                  <a:lnTo>
                    <a:pt x="309804" y="1183194"/>
                  </a:lnTo>
                  <a:cubicBezTo>
                    <a:pt x="311243" y="1184634"/>
                    <a:pt x="311603" y="1186794"/>
                    <a:pt x="309804" y="1188595"/>
                  </a:cubicBezTo>
                  <a:cubicBezTo>
                    <a:pt x="282099" y="1215960"/>
                    <a:pt x="254393" y="1242966"/>
                    <a:pt x="225609" y="1269611"/>
                  </a:cubicBezTo>
                  <a:cubicBezTo>
                    <a:pt x="223810" y="1271411"/>
                    <a:pt x="220571" y="1272492"/>
                    <a:pt x="218053" y="1270691"/>
                  </a:cubicBezTo>
                  <a:lnTo>
                    <a:pt x="166333" y="1234514"/>
                  </a:lnTo>
                  <a:lnTo>
                    <a:pt x="148672" y="1254665"/>
                  </a:lnTo>
                  <a:cubicBezTo>
                    <a:pt x="148310" y="1255027"/>
                    <a:pt x="146863" y="1254665"/>
                    <a:pt x="147225" y="1253942"/>
                  </a:cubicBezTo>
                  <a:lnTo>
                    <a:pt x="159686" y="1229865"/>
                  </a:lnTo>
                  <a:lnTo>
                    <a:pt x="144950" y="1219558"/>
                  </a:lnTo>
                  <a:lnTo>
                    <a:pt x="119344" y="1249105"/>
                  </a:lnTo>
                  <a:lnTo>
                    <a:pt x="122687" y="1246942"/>
                  </a:lnTo>
                  <a:cubicBezTo>
                    <a:pt x="238468" y="1274245"/>
                    <a:pt x="313130" y="1353280"/>
                    <a:pt x="348838" y="1463570"/>
                  </a:cubicBezTo>
                  <a:lnTo>
                    <a:pt x="348290" y="1463505"/>
                  </a:lnTo>
                  <a:lnTo>
                    <a:pt x="347035" y="1459978"/>
                  </a:lnTo>
                  <a:cubicBezTo>
                    <a:pt x="346314" y="1459259"/>
                    <a:pt x="345592" y="1458541"/>
                    <a:pt x="344871" y="1457822"/>
                  </a:cubicBezTo>
                  <a:cubicBezTo>
                    <a:pt x="341985" y="1454948"/>
                    <a:pt x="337657" y="1456385"/>
                    <a:pt x="335493" y="1459259"/>
                  </a:cubicBezTo>
                  <a:cubicBezTo>
                    <a:pt x="334772" y="1459978"/>
                    <a:pt x="334050" y="1461055"/>
                    <a:pt x="333689" y="1461774"/>
                  </a:cubicBezTo>
                  <a:lnTo>
                    <a:pt x="348290" y="1463505"/>
                  </a:lnTo>
                  <a:lnTo>
                    <a:pt x="349464" y="1466803"/>
                  </a:lnTo>
                  <a:cubicBezTo>
                    <a:pt x="348162" y="1473337"/>
                    <a:pt x="337477" y="1477851"/>
                    <a:pt x="333689" y="1470037"/>
                  </a:cubicBezTo>
                  <a:cubicBezTo>
                    <a:pt x="314212" y="1427645"/>
                    <a:pt x="298703" y="1383816"/>
                    <a:pt x="268405" y="1347532"/>
                  </a:cubicBezTo>
                  <a:cubicBezTo>
                    <a:pt x="232336" y="1304062"/>
                    <a:pt x="173183" y="1275322"/>
                    <a:pt x="120523" y="1255923"/>
                  </a:cubicBezTo>
                  <a:lnTo>
                    <a:pt x="117745" y="1250950"/>
                  </a:lnTo>
                  <a:lnTo>
                    <a:pt x="116261" y="1252662"/>
                  </a:lnTo>
                  <a:cubicBezTo>
                    <a:pt x="114820" y="1254460"/>
                    <a:pt x="111938" y="1251942"/>
                    <a:pt x="113019" y="1249783"/>
                  </a:cubicBezTo>
                  <a:lnTo>
                    <a:pt x="136565" y="1213693"/>
                  </a:lnTo>
                  <a:lnTo>
                    <a:pt x="12492" y="1126906"/>
                  </a:lnTo>
                  <a:lnTo>
                    <a:pt x="17074" y="1121707"/>
                  </a:lnTo>
                  <a:lnTo>
                    <a:pt x="142430" y="1204704"/>
                  </a:lnTo>
                  <a:lnTo>
                    <a:pt x="147915" y="1196297"/>
                  </a:lnTo>
                  <a:cubicBezTo>
                    <a:pt x="161509" y="1179623"/>
                    <a:pt x="176855" y="1164107"/>
                    <a:pt x="193315" y="1149760"/>
                  </a:cubicBezTo>
                  <a:lnTo>
                    <a:pt x="241933" y="1117078"/>
                  </a:lnTo>
                  <a:lnTo>
                    <a:pt x="204740" y="1074452"/>
                  </a:lnTo>
                  <a:cubicBezTo>
                    <a:pt x="191787" y="1059329"/>
                    <a:pt x="169838" y="1019721"/>
                    <a:pt x="151848" y="1011439"/>
                  </a:cubicBezTo>
                  <a:cubicBezTo>
                    <a:pt x="128101" y="1000367"/>
                    <a:pt x="72780" y="1058766"/>
                    <a:pt x="37496" y="1098532"/>
                  </a:cubicBezTo>
                  <a:lnTo>
                    <a:pt x="17074" y="1121707"/>
                  </a:lnTo>
                  <a:lnTo>
                    <a:pt x="13681" y="1119461"/>
                  </a:lnTo>
                  <a:cubicBezTo>
                    <a:pt x="9723" y="1117300"/>
                    <a:pt x="6845" y="1122701"/>
                    <a:pt x="10083" y="1125222"/>
                  </a:cubicBezTo>
                  <a:lnTo>
                    <a:pt x="12492" y="1126906"/>
                  </a:lnTo>
                  <a:lnTo>
                    <a:pt x="10803" y="1128823"/>
                  </a:lnTo>
                  <a:cubicBezTo>
                    <a:pt x="5406" y="1134944"/>
                    <a:pt x="-3949" y="1125942"/>
                    <a:pt x="1808" y="1119461"/>
                  </a:cubicBezTo>
                  <a:cubicBezTo>
                    <a:pt x="45345" y="1071931"/>
                    <a:pt x="92479" y="1029443"/>
                    <a:pt x="142133" y="988394"/>
                  </a:cubicBezTo>
                  <a:cubicBezTo>
                    <a:pt x="145012" y="985874"/>
                    <a:pt x="149689" y="985514"/>
                    <a:pt x="152568" y="988394"/>
                  </a:cubicBezTo>
                  <a:cubicBezTo>
                    <a:pt x="180993" y="1018821"/>
                    <a:pt x="207259" y="1051227"/>
                    <a:pt x="232940" y="1084174"/>
                  </a:cubicBezTo>
                  <a:lnTo>
                    <a:pt x="252807" y="1109768"/>
                  </a:lnTo>
                  <a:lnTo>
                    <a:pt x="300362" y="1077801"/>
                  </a:lnTo>
                  <a:cubicBezTo>
                    <a:pt x="303604" y="1076002"/>
                    <a:pt x="307567" y="1078161"/>
                    <a:pt x="307567" y="1081758"/>
                  </a:cubicBezTo>
                  <a:cubicBezTo>
                    <a:pt x="309729" y="1135008"/>
                    <a:pt x="343234" y="1174586"/>
                    <a:pt x="379622" y="1210206"/>
                  </a:cubicBezTo>
                  <a:cubicBezTo>
                    <a:pt x="407003" y="1236471"/>
                    <a:pt x="435465" y="1259138"/>
                    <a:pt x="475816" y="1256259"/>
                  </a:cubicBezTo>
                  <a:cubicBezTo>
                    <a:pt x="500314" y="1254820"/>
                    <a:pt x="523012" y="1244026"/>
                    <a:pt x="545709" y="1235032"/>
                  </a:cubicBezTo>
                  <a:lnTo>
                    <a:pt x="553656" y="1239018"/>
                  </a:lnTo>
                  <a:lnTo>
                    <a:pt x="553623" y="1238953"/>
                  </a:lnTo>
                  <a:cubicBezTo>
                    <a:pt x="553443" y="1237144"/>
                    <a:pt x="554435" y="1235697"/>
                    <a:pt x="555697" y="1235109"/>
                  </a:cubicBezTo>
                  <a:cubicBezTo>
                    <a:pt x="556959" y="1234521"/>
                    <a:pt x="558491" y="1234792"/>
                    <a:pt x="559393" y="1236420"/>
                  </a:cubicBezTo>
                  <a:cubicBezTo>
                    <a:pt x="588960" y="1282738"/>
                    <a:pt x="631147" y="1289613"/>
                    <a:pt x="682349" y="1294679"/>
                  </a:cubicBezTo>
                  <a:cubicBezTo>
                    <a:pt x="700378" y="1296851"/>
                    <a:pt x="726339" y="1303002"/>
                    <a:pt x="744008" y="1298660"/>
                  </a:cubicBezTo>
                  <a:cubicBezTo>
                    <a:pt x="750318" y="1297212"/>
                    <a:pt x="755997" y="1293775"/>
                    <a:pt x="761496" y="1290020"/>
                  </a:cubicBezTo>
                  <a:lnTo>
                    <a:pt x="770706" y="1284103"/>
                  </a:lnTo>
                  <a:lnTo>
                    <a:pt x="770602" y="1283894"/>
                  </a:lnTo>
                  <a:lnTo>
                    <a:pt x="772541" y="1282924"/>
                  </a:lnTo>
                  <a:lnTo>
                    <a:pt x="773635" y="1282222"/>
                  </a:lnTo>
                  <a:lnTo>
                    <a:pt x="772094" y="1280701"/>
                  </a:lnTo>
                  <a:cubicBezTo>
                    <a:pt x="768133" y="1274575"/>
                    <a:pt x="776776" y="1268089"/>
                    <a:pt x="781818" y="1273133"/>
                  </a:cubicBezTo>
                  <a:lnTo>
                    <a:pt x="785649" y="1276374"/>
                  </a:lnTo>
                  <a:lnTo>
                    <a:pt x="835721" y="1251352"/>
                  </a:lnTo>
                  <a:cubicBezTo>
                    <a:pt x="856857" y="1240444"/>
                    <a:pt x="876735" y="1227644"/>
                    <a:pt x="893284" y="1207452"/>
                  </a:cubicBezTo>
                  <a:cubicBezTo>
                    <a:pt x="905156" y="1193029"/>
                    <a:pt x="915949" y="1178876"/>
                    <a:pt x="927687" y="1165670"/>
                  </a:cubicBezTo>
                  <a:lnTo>
                    <a:pt x="943421" y="1151493"/>
                  </a:lnTo>
                  <a:lnTo>
                    <a:pt x="939766" y="1150843"/>
                  </a:lnTo>
                  <a:lnTo>
                    <a:pt x="923798" y="1118603"/>
                  </a:lnTo>
                  <a:lnTo>
                    <a:pt x="861951" y="1121194"/>
                  </a:lnTo>
                  <a:cubicBezTo>
                    <a:pt x="838213" y="1120129"/>
                    <a:pt x="814019" y="1117259"/>
                    <a:pt x="789926" y="1113269"/>
                  </a:cubicBezTo>
                  <a:lnTo>
                    <a:pt x="773317" y="1109450"/>
                  </a:lnTo>
                  <a:lnTo>
                    <a:pt x="744783" y="1202027"/>
                  </a:lnTo>
                  <a:cubicBezTo>
                    <a:pt x="730023" y="1248914"/>
                    <a:pt x="731103" y="1302653"/>
                    <a:pt x="672059" y="1277406"/>
                  </a:cubicBezTo>
                  <a:cubicBezTo>
                    <a:pt x="664949" y="1274386"/>
                    <a:pt x="659397" y="1270773"/>
                    <a:pt x="655148" y="1266678"/>
                  </a:cubicBezTo>
                  <a:lnTo>
                    <a:pt x="648161" y="1256202"/>
                  </a:lnTo>
                  <a:lnTo>
                    <a:pt x="579387" y="1245326"/>
                  </a:lnTo>
                  <a:cubicBezTo>
                    <a:pt x="578663" y="1245326"/>
                    <a:pt x="579025" y="1244277"/>
                    <a:pt x="579749" y="1244627"/>
                  </a:cubicBezTo>
                  <a:lnTo>
                    <a:pt x="647163" y="1254706"/>
                  </a:lnTo>
                  <a:lnTo>
                    <a:pt x="646059" y="1253050"/>
                  </a:lnTo>
                  <a:cubicBezTo>
                    <a:pt x="634684" y="1223329"/>
                    <a:pt x="661079" y="1180116"/>
                    <a:pt x="670259" y="1146844"/>
                  </a:cubicBezTo>
                  <a:lnTo>
                    <a:pt x="684927" y="1089130"/>
                  </a:lnTo>
                  <a:lnTo>
                    <a:pt x="651048" y="1081341"/>
                  </a:lnTo>
                  <a:cubicBezTo>
                    <a:pt x="608497" y="1069862"/>
                    <a:pt x="534213" y="1053719"/>
                    <a:pt x="543228" y="995245"/>
                  </a:cubicBezTo>
                  <a:cubicBezTo>
                    <a:pt x="543588" y="993452"/>
                    <a:pt x="546113" y="993810"/>
                    <a:pt x="546473" y="995604"/>
                  </a:cubicBezTo>
                  <a:cubicBezTo>
                    <a:pt x="550260" y="1051297"/>
                    <a:pt x="624837" y="1070467"/>
                    <a:pt x="686230" y="1080203"/>
                  </a:cubicBezTo>
                  <a:lnTo>
                    <a:pt x="687162" y="1080335"/>
                  </a:lnTo>
                  <a:lnTo>
                    <a:pt x="700141" y="1029266"/>
                  </a:lnTo>
                  <a:lnTo>
                    <a:pt x="701171" y="1021500"/>
                  </a:lnTo>
                  <a:lnTo>
                    <a:pt x="644257" y="1011794"/>
                  </a:lnTo>
                  <a:cubicBezTo>
                    <a:pt x="615404" y="1007146"/>
                    <a:pt x="586686" y="1002231"/>
                    <a:pt x="558598" y="995439"/>
                  </a:cubicBezTo>
                  <a:cubicBezTo>
                    <a:pt x="556438" y="995081"/>
                    <a:pt x="556798" y="991864"/>
                    <a:pt x="558958" y="991864"/>
                  </a:cubicBezTo>
                  <a:cubicBezTo>
                    <a:pt x="593708" y="992400"/>
                    <a:pt x="628998" y="996332"/>
                    <a:pt x="664107" y="1001784"/>
                  </a:cubicBezTo>
                  <a:lnTo>
                    <a:pt x="702846" y="1008870"/>
                  </a:lnTo>
                  <a:lnTo>
                    <a:pt x="709051" y="962092"/>
                  </a:lnTo>
                  <a:lnTo>
                    <a:pt x="705652" y="896516"/>
                  </a:lnTo>
                  <a:lnTo>
                    <a:pt x="656037" y="908179"/>
                  </a:lnTo>
                  <a:cubicBezTo>
                    <a:pt x="598624" y="927316"/>
                    <a:pt x="549413" y="962826"/>
                    <a:pt x="525111" y="1023200"/>
                  </a:cubicBezTo>
                  <a:cubicBezTo>
                    <a:pt x="494148" y="1100825"/>
                    <a:pt x="523671" y="1161199"/>
                    <a:pt x="567234" y="1224089"/>
                  </a:cubicBezTo>
                  <a:cubicBezTo>
                    <a:pt x="568314" y="1225886"/>
                    <a:pt x="566154" y="1228042"/>
                    <a:pt x="563994" y="1226964"/>
                  </a:cubicBezTo>
                  <a:cubicBezTo>
                    <a:pt x="495588" y="1189590"/>
                    <a:pt x="486588" y="1083216"/>
                    <a:pt x="512510" y="1018169"/>
                  </a:cubicBezTo>
                  <a:cubicBezTo>
                    <a:pt x="536002" y="958604"/>
                    <a:pt x="590883" y="912986"/>
                    <a:pt x="652397" y="893293"/>
                  </a:cubicBezTo>
                  <a:lnTo>
                    <a:pt x="710328" y="883510"/>
                  </a:lnTo>
                  <a:lnTo>
                    <a:pt x="698974" y="861084"/>
                  </a:lnTo>
                  <a:cubicBezTo>
                    <a:pt x="697128" y="850227"/>
                    <a:pt x="697938" y="838603"/>
                    <a:pt x="699739" y="826529"/>
                  </a:cubicBezTo>
                  <a:cubicBezTo>
                    <a:pt x="706941" y="776432"/>
                    <a:pt x="722785" y="733182"/>
                    <a:pt x="719904" y="681282"/>
                  </a:cubicBezTo>
                  <a:cubicBezTo>
                    <a:pt x="718554" y="652494"/>
                    <a:pt x="726875" y="641141"/>
                    <a:pt x="740331" y="638689"/>
                  </a:cubicBezTo>
                  <a:lnTo>
                    <a:pt x="755204" y="638887"/>
                  </a:lnTo>
                  <a:lnTo>
                    <a:pt x="755530" y="635764"/>
                  </a:lnTo>
                  <a:cubicBezTo>
                    <a:pt x="807696" y="590342"/>
                    <a:pt x="709480" y="522568"/>
                    <a:pt x="689333" y="482553"/>
                  </a:cubicBezTo>
                  <a:cubicBezTo>
                    <a:pt x="672784" y="449748"/>
                    <a:pt x="669186" y="412977"/>
                    <a:pt x="677101" y="376927"/>
                  </a:cubicBezTo>
                  <a:cubicBezTo>
                    <a:pt x="696168" y="291850"/>
                    <a:pt x="769201" y="240299"/>
                    <a:pt x="845112" y="209296"/>
                  </a:cubicBezTo>
                  <a:cubicBezTo>
                    <a:pt x="853386" y="206052"/>
                    <a:pt x="857703" y="220111"/>
                    <a:pt x="849069" y="222995"/>
                  </a:cubicBezTo>
                  <a:lnTo>
                    <a:pt x="838742" y="228836"/>
                  </a:lnTo>
                  <a:lnTo>
                    <a:pt x="874190" y="249350"/>
                  </a:lnTo>
                  <a:cubicBezTo>
                    <a:pt x="887653" y="252778"/>
                    <a:pt x="902152" y="253580"/>
                    <a:pt x="917101" y="254826"/>
                  </a:cubicBezTo>
                  <a:cubicBezTo>
                    <a:pt x="941955" y="256963"/>
                    <a:pt x="978337" y="266224"/>
                    <a:pt x="1002111" y="255539"/>
                  </a:cubicBezTo>
                  <a:lnTo>
                    <a:pt x="1007654" y="257149"/>
                  </a:lnTo>
                  <a:lnTo>
                    <a:pt x="1008258" y="254409"/>
                  </a:lnTo>
                  <a:lnTo>
                    <a:pt x="1014148" y="254884"/>
                  </a:lnTo>
                  <a:lnTo>
                    <a:pt x="1027408" y="198648"/>
                  </a:lnTo>
                  <a:cubicBezTo>
                    <a:pt x="1034245" y="175291"/>
                    <a:pt x="1042881" y="152564"/>
                    <a:pt x="1054575" y="132981"/>
                  </a:cubicBezTo>
                  <a:cubicBezTo>
                    <a:pt x="1058173" y="127232"/>
                    <a:pt x="1064291" y="122560"/>
                    <a:pt x="1067169" y="116811"/>
                  </a:cubicBezTo>
                  <a:cubicBezTo>
                    <a:pt x="1068249" y="114655"/>
                    <a:pt x="1081203" y="60756"/>
                    <a:pt x="1079763" y="57163"/>
                  </a:cubicBezTo>
                  <a:cubicBezTo>
                    <a:pt x="1072567" y="40275"/>
                    <a:pt x="1021111" y="33807"/>
                    <a:pt x="1003839" y="29854"/>
                  </a:cubicBezTo>
                  <a:cubicBezTo>
                    <a:pt x="979370" y="24464"/>
                    <a:pt x="953102" y="16200"/>
                    <a:pt x="927914" y="15481"/>
                  </a:cubicBezTo>
                  <a:cubicBezTo>
                    <a:pt x="889771" y="14763"/>
                    <a:pt x="885094" y="42431"/>
                    <a:pt x="880416" y="71177"/>
                  </a:cubicBezTo>
                  <a:cubicBezTo>
                    <a:pt x="873219" y="116452"/>
                    <a:pt x="865663" y="162446"/>
                    <a:pt x="850909" y="206283"/>
                  </a:cubicBezTo>
                  <a:cubicBezTo>
                    <a:pt x="850550" y="208080"/>
                    <a:pt x="846951" y="208080"/>
                    <a:pt x="847311" y="205924"/>
                  </a:cubicBezTo>
                  <a:cubicBezTo>
                    <a:pt x="850909" y="166039"/>
                    <a:pt x="863144" y="126154"/>
                    <a:pt x="864583" y="86269"/>
                  </a:cubicBezTo>
                  <a:cubicBezTo>
                    <a:pt x="865663" y="67224"/>
                    <a:pt x="854868" y="43149"/>
                    <a:pt x="865303" y="25183"/>
                  </a:cubicBezTo>
                  <a:cubicBezTo>
                    <a:pt x="878077" y="2905"/>
                    <a:pt x="904435" y="-1587"/>
                    <a:pt x="932187" y="435"/>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3" name="Freeform 12">
              <a:extLst>
                <a:ext uri="{FF2B5EF4-FFF2-40B4-BE49-F238E27FC236}">
                  <a16:creationId xmlns:a16="http://schemas.microsoft.com/office/drawing/2014/main" id="{4254DA72-929C-3E4C-B65D-18B9962735DF}"/>
                </a:ext>
              </a:extLst>
            </p:cNvPr>
            <p:cNvSpPr>
              <a:spLocks noChangeArrowheads="1"/>
            </p:cNvSpPr>
            <p:nvPr/>
          </p:nvSpPr>
          <p:spPr bwMode="auto">
            <a:xfrm rot="939899">
              <a:off x="2878598" y="4913286"/>
              <a:ext cx="1673152" cy="2070213"/>
            </a:xfrm>
            <a:custGeom>
              <a:avLst/>
              <a:gdLst>
                <a:gd name="connsiteX0" fmla="*/ 856910 w 1219947"/>
                <a:gd name="connsiteY0" fmla="*/ 1353560 h 1510384"/>
                <a:gd name="connsiteX1" fmla="*/ 858359 w 1219947"/>
                <a:gd name="connsiteY1" fmla="*/ 1355369 h 1510384"/>
                <a:gd name="connsiteX2" fmla="*/ 819256 w 1219947"/>
                <a:gd name="connsiteY2" fmla="*/ 1381050 h 1510384"/>
                <a:gd name="connsiteX3" fmla="*/ 818894 w 1219947"/>
                <a:gd name="connsiteY3" fmla="*/ 1379965 h 1510384"/>
                <a:gd name="connsiteX4" fmla="*/ 856910 w 1219947"/>
                <a:gd name="connsiteY4" fmla="*/ 1353560 h 1510384"/>
                <a:gd name="connsiteX5" fmla="*/ 1076660 w 1219947"/>
                <a:gd name="connsiteY5" fmla="*/ 1264299 h 1510384"/>
                <a:gd name="connsiteX6" fmla="*/ 1077032 w 1219947"/>
                <a:gd name="connsiteY6" fmla="*/ 1267473 h 1510384"/>
                <a:gd name="connsiteX7" fmla="*/ 1055452 w 1219947"/>
                <a:gd name="connsiteY7" fmla="*/ 1268664 h 1510384"/>
                <a:gd name="connsiteX8" fmla="*/ 1055452 w 1219947"/>
                <a:gd name="connsiteY8" fmla="*/ 1267473 h 1510384"/>
                <a:gd name="connsiteX9" fmla="*/ 1076660 w 1219947"/>
                <a:gd name="connsiteY9" fmla="*/ 1264299 h 1510384"/>
                <a:gd name="connsiteX10" fmla="*/ 1165992 w 1219947"/>
                <a:gd name="connsiteY10" fmla="*/ 1264223 h 1510384"/>
                <a:gd name="connsiteX11" fmla="*/ 1183401 w 1219947"/>
                <a:gd name="connsiteY11" fmla="*/ 1264979 h 1510384"/>
                <a:gd name="connsiteX12" fmla="*/ 1183031 w 1219947"/>
                <a:gd name="connsiteY12" fmla="*/ 1268003 h 1510384"/>
                <a:gd name="connsiteX13" fmla="*/ 1166733 w 1219947"/>
                <a:gd name="connsiteY13" fmla="*/ 1269892 h 1510384"/>
                <a:gd name="connsiteX14" fmla="*/ 1165992 w 1219947"/>
                <a:gd name="connsiteY14" fmla="*/ 1264223 h 1510384"/>
                <a:gd name="connsiteX15" fmla="*/ 626293 w 1219947"/>
                <a:gd name="connsiteY15" fmla="*/ 1210720 h 1510384"/>
                <a:gd name="connsiteX16" fmla="*/ 706835 w 1219947"/>
                <a:gd name="connsiteY16" fmla="*/ 1211117 h 1510384"/>
                <a:gd name="connsiteX17" fmla="*/ 706835 w 1219947"/>
                <a:gd name="connsiteY17" fmla="*/ 1213895 h 1510384"/>
                <a:gd name="connsiteX18" fmla="*/ 626293 w 1219947"/>
                <a:gd name="connsiteY18" fmla="*/ 1213498 h 1510384"/>
                <a:gd name="connsiteX19" fmla="*/ 626293 w 1219947"/>
                <a:gd name="connsiteY19" fmla="*/ 1210720 h 1510384"/>
                <a:gd name="connsiteX20" fmla="*/ 629839 w 1219947"/>
                <a:gd name="connsiteY20" fmla="*/ 1144026 h 1510384"/>
                <a:gd name="connsiteX21" fmla="*/ 663098 w 1219947"/>
                <a:gd name="connsiteY21" fmla="*/ 1149696 h 1510384"/>
                <a:gd name="connsiteX22" fmla="*/ 662737 w 1219947"/>
                <a:gd name="connsiteY22" fmla="*/ 1150830 h 1510384"/>
                <a:gd name="connsiteX23" fmla="*/ 629116 w 1219947"/>
                <a:gd name="connsiteY23" fmla="*/ 1146672 h 1510384"/>
                <a:gd name="connsiteX24" fmla="*/ 629839 w 1219947"/>
                <a:gd name="connsiteY24" fmla="*/ 1144026 h 1510384"/>
                <a:gd name="connsiteX25" fmla="*/ 550283 w 1219947"/>
                <a:gd name="connsiteY25" fmla="*/ 949076 h 1510384"/>
                <a:gd name="connsiteX26" fmla="*/ 622865 w 1219947"/>
                <a:gd name="connsiteY26" fmla="*/ 949421 h 1510384"/>
                <a:gd name="connsiteX27" fmla="*/ 623938 w 1219947"/>
                <a:gd name="connsiteY27" fmla="*/ 951837 h 1510384"/>
                <a:gd name="connsiteX28" fmla="*/ 548853 w 1219947"/>
                <a:gd name="connsiteY28" fmla="*/ 952182 h 1510384"/>
                <a:gd name="connsiteX29" fmla="*/ 550283 w 1219947"/>
                <a:gd name="connsiteY29" fmla="*/ 949076 h 1510384"/>
                <a:gd name="connsiteX30" fmla="*/ 427230 w 1219947"/>
                <a:gd name="connsiteY30" fmla="*/ 606560 h 1510384"/>
                <a:gd name="connsiteX31" fmla="*/ 508383 w 1219947"/>
                <a:gd name="connsiteY31" fmla="*/ 639850 h 1510384"/>
                <a:gd name="connsiteX32" fmla="*/ 508021 w 1219947"/>
                <a:gd name="connsiteY32" fmla="*/ 641640 h 1510384"/>
                <a:gd name="connsiteX33" fmla="*/ 425057 w 1219947"/>
                <a:gd name="connsiteY33" fmla="*/ 609423 h 1510384"/>
                <a:gd name="connsiteX34" fmla="*/ 427230 w 1219947"/>
                <a:gd name="connsiteY34" fmla="*/ 606560 h 1510384"/>
                <a:gd name="connsiteX35" fmla="*/ 922638 w 1219947"/>
                <a:gd name="connsiteY35" fmla="*/ 595566 h 1510384"/>
                <a:gd name="connsiteX36" fmla="*/ 930290 w 1219947"/>
                <a:gd name="connsiteY36" fmla="*/ 615482 h 1510384"/>
                <a:gd name="connsiteX37" fmla="*/ 935942 w 1219947"/>
                <a:gd name="connsiteY37" fmla="*/ 635351 h 1510384"/>
                <a:gd name="connsiteX38" fmla="*/ 935899 w 1219947"/>
                <a:gd name="connsiteY38" fmla="*/ 637185 h 1510384"/>
                <a:gd name="connsiteX39" fmla="*/ 467020 w 1219947"/>
                <a:gd name="connsiteY39" fmla="*/ 582416 h 1510384"/>
                <a:gd name="connsiteX40" fmla="*/ 513885 w 1219947"/>
                <a:gd name="connsiteY40" fmla="*/ 597278 h 1510384"/>
                <a:gd name="connsiteX41" fmla="*/ 513885 w 1219947"/>
                <a:gd name="connsiteY41" fmla="*/ 598764 h 1510384"/>
                <a:gd name="connsiteX42" fmla="*/ 465947 w 1219947"/>
                <a:gd name="connsiteY42" fmla="*/ 585017 h 1510384"/>
                <a:gd name="connsiteX43" fmla="*/ 467020 w 1219947"/>
                <a:gd name="connsiteY43" fmla="*/ 582416 h 1510384"/>
                <a:gd name="connsiteX44" fmla="*/ 845469 w 1219947"/>
                <a:gd name="connsiteY44" fmla="*/ 561475 h 1510384"/>
                <a:gd name="connsiteX45" fmla="*/ 879199 w 1219947"/>
                <a:gd name="connsiteY45" fmla="*/ 571393 h 1510384"/>
                <a:gd name="connsiteX46" fmla="*/ 896922 w 1219947"/>
                <a:gd name="connsiteY46" fmla="*/ 594114 h 1510384"/>
                <a:gd name="connsiteX47" fmla="*/ 935625 w 1219947"/>
                <a:gd name="connsiteY47" fmla="*/ 648931 h 1510384"/>
                <a:gd name="connsiteX48" fmla="*/ 935899 w 1219947"/>
                <a:gd name="connsiteY48" fmla="*/ 637185 h 1510384"/>
                <a:gd name="connsiteX49" fmla="*/ 942859 w 1219947"/>
                <a:gd name="connsiteY49" fmla="*/ 659029 h 1510384"/>
                <a:gd name="connsiteX50" fmla="*/ 939966 w 1219947"/>
                <a:gd name="connsiteY50" fmla="*/ 661193 h 1510384"/>
                <a:gd name="connsiteX51" fmla="*/ 899454 w 1219947"/>
                <a:gd name="connsiteY51" fmla="*/ 611785 h 1510384"/>
                <a:gd name="connsiteX52" fmla="*/ 859666 w 1219947"/>
                <a:gd name="connsiteY52" fmla="*/ 569229 h 1510384"/>
                <a:gd name="connsiteX53" fmla="*/ 811197 w 1219947"/>
                <a:gd name="connsiteY53" fmla="*/ 572836 h 1510384"/>
                <a:gd name="connsiteX54" fmla="*/ 810112 w 1219947"/>
                <a:gd name="connsiteY54" fmla="*/ 567787 h 1510384"/>
                <a:gd name="connsiteX55" fmla="*/ 845469 w 1219947"/>
                <a:gd name="connsiteY55" fmla="*/ 561475 h 1510384"/>
                <a:gd name="connsiteX56" fmla="*/ 907236 w 1219947"/>
                <a:gd name="connsiteY56" fmla="*/ 556039 h 1510384"/>
                <a:gd name="connsiteX57" fmla="*/ 915912 w 1219947"/>
                <a:gd name="connsiteY57" fmla="*/ 574458 h 1510384"/>
                <a:gd name="connsiteX58" fmla="*/ 922638 w 1219947"/>
                <a:gd name="connsiteY58" fmla="*/ 595566 h 1510384"/>
                <a:gd name="connsiteX59" fmla="*/ 922604 w 1219947"/>
                <a:gd name="connsiteY59" fmla="*/ 595477 h 1510384"/>
                <a:gd name="connsiteX60" fmla="*/ 916816 w 1219947"/>
                <a:gd name="connsiteY60" fmla="*/ 581491 h 1510384"/>
                <a:gd name="connsiteX61" fmla="*/ 910775 w 1219947"/>
                <a:gd name="connsiteY61" fmla="*/ 565133 h 1510384"/>
                <a:gd name="connsiteX62" fmla="*/ 485022 w 1219947"/>
                <a:gd name="connsiteY62" fmla="*/ 548709 h 1510384"/>
                <a:gd name="connsiteX63" fmla="*/ 520582 w 1219947"/>
                <a:gd name="connsiteY63" fmla="*/ 559168 h 1510384"/>
                <a:gd name="connsiteX64" fmla="*/ 519856 w 1219947"/>
                <a:gd name="connsiteY64" fmla="*/ 560289 h 1510384"/>
                <a:gd name="connsiteX65" fmla="*/ 484659 w 1219947"/>
                <a:gd name="connsiteY65" fmla="*/ 551324 h 1510384"/>
                <a:gd name="connsiteX66" fmla="*/ 485022 w 1219947"/>
                <a:gd name="connsiteY66" fmla="*/ 548709 h 1510384"/>
                <a:gd name="connsiteX67" fmla="*/ 491217 w 1219947"/>
                <a:gd name="connsiteY67" fmla="*/ 520124 h 1510384"/>
                <a:gd name="connsiteX68" fmla="*/ 541729 w 1219947"/>
                <a:gd name="connsiteY68" fmla="*/ 529921 h 1510384"/>
                <a:gd name="connsiteX69" fmla="*/ 541729 w 1219947"/>
                <a:gd name="connsiteY69" fmla="*/ 532098 h 1510384"/>
                <a:gd name="connsiteX70" fmla="*/ 490495 w 1219947"/>
                <a:gd name="connsiteY70" fmla="*/ 524115 h 1510384"/>
                <a:gd name="connsiteX71" fmla="*/ 491217 w 1219947"/>
                <a:gd name="connsiteY71" fmla="*/ 520124 h 1510384"/>
                <a:gd name="connsiteX72" fmla="*/ 888562 w 1219947"/>
                <a:gd name="connsiteY72" fmla="*/ 516396 h 1510384"/>
                <a:gd name="connsiteX73" fmla="*/ 891231 w 1219947"/>
                <a:gd name="connsiteY73" fmla="*/ 519567 h 1510384"/>
                <a:gd name="connsiteX74" fmla="*/ 901579 w 1219947"/>
                <a:gd name="connsiteY74" fmla="*/ 541505 h 1510384"/>
                <a:gd name="connsiteX75" fmla="*/ 907236 w 1219947"/>
                <a:gd name="connsiteY75" fmla="*/ 556039 h 1510384"/>
                <a:gd name="connsiteX76" fmla="*/ 874858 w 1219947"/>
                <a:gd name="connsiteY76" fmla="*/ 493855 h 1510384"/>
                <a:gd name="connsiteX77" fmla="*/ 878114 w 1219947"/>
                <a:gd name="connsiteY77" fmla="*/ 494215 h 1510384"/>
                <a:gd name="connsiteX78" fmla="*/ 888562 w 1219947"/>
                <a:gd name="connsiteY78" fmla="*/ 516396 h 1510384"/>
                <a:gd name="connsiteX79" fmla="*/ 881731 w 1219947"/>
                <a:gd name="connsiteY79" fmla="*/ 508280 h 1510384"/>
                <a:gd name="connsiteX80" fmla="*/ 843751 w 1219947"/>
                <a:gd name="connsiteY80" fmla="*/ 533165 h 1510384"/>
                <a:gd name="connsiteX81" fmla="*/ 802155 w 1219947"/>
                <a:gd name="connsiteY81" fmla="*/ 559492 h 1510384"/>
                <a:gd name="connsiteX82" fmla="*/ 801431 w 1219947"/>
                <a:gd name="connsiteY82" fmla="*/ 558410 h 1510384"/>
                <a:gd name="connsiteX83" fmla="*/ 874858 w 1219947"/>
                <a:gd name="connsiteY83" fmla="*/ 493855 h 1510384"/>
                <a:gd name="connsiteX84" fmla="*/ 617083 w 1219947"/>
                <a:gd name="connsiteY84" fmla="*/ 346878 h 1510384"/>
                <a:gd name="connsiteX85" fmla="*/ 617010 w 1219947"/>
                <a:gd name="connsiteY85" fmla="*/ 347036 h 1510384"/>
                <a:gd name="connsiteX86" fmla="*/ 616840 w 1219947"/>
                <a:gd name="connsiteY86" fmla="*/ 346964 h 1510384"/>
                <a:gd name="connsiteX87" fmla="*/ 619614 w 1219947"/>
                <a:gd name="connsiteY87" fmla="*/ 341458 h 1510384"/>
                <a:gd name="connsiteX88" fmla="*/ 618674 w 1219947"/>
                <a:gd name="connsiteY88" fmla="*/ 346315 h 1510384"/>
                <a:gd name="connsiteX89" fmla="*/ 617083 w 1219947"/>
                <a:gd name="connsiteY89" fmla="*/ 346878 h 1510384"/>
                <a:gd name="connsiteX90" fmla="*/ 713645 w 1219947"/>
                <a:gd name="connsiteY90" fmla="*/ 312619 h 1510384"/>
                <a:gd name="connsiteX91" fmla="*/ 677979 w 1219947"/>
                <a:gd name="connsiteY91" fmla="*/ 355196 h 1510384"/>
                <a:gd name="connsiteX92" fmla="*/ 549654 w 1219947"/>
                <a:gd name="connsiteY92" fmla="*/ 401073 h 1510384"/>
                <a:gd name="connsiteX93" fmla="*/ 488492 w 1219947"/>
                <a:gd name="connsiteY93" fmla="*/ 392835 h 1510384"/>
                <a:gd name="connsiteX94" fmla="*/ 494443 w 1219947"/>
                <a:gd name="connsiteY94" fmla="*/ 411121 h 1510384"/>
                <a:gd name="connsiteX95" fmla="*/ 524368 w 1219947"/>
                <a:gd name="connsiteY95" fmla="*/ 494869 h 1510384"/>
                <a:gd name="connsiteX96" fmla="*/ 542340 w 1219947"/>
                <a:gd name="connsiteY96" fmla="*/ 506065 h 1510384"/>
                <a:gd name="connsiteX97" fmla="*/ 543494 w 1219947"/>
                <a:gd name="connsiteY97" fmla="*/ 506067 h 1510384"/>
                <a:gd name="connsiteX98" fmla="*/ 523622 w 1219947"/>
                <a:gd name="connsiteY98" fmla="*/ 451703 h 1510384"/>
                <a:gd name="connsiteX99" fmla="*/ 525439 w 1219947"/>
                <a:gd name="connsiteY99" fmla="*/ 450986 h 1510384"/>
                <a:gd name="connsiteX100" fmla="*/ 545211 w 1219947"/>
                <a:gd name="connsiteY100" fmla="*/ 506070 h 1510384"/>
                <a:gd name="connsiteX101" fmla="*/ 568286 w 1219947"/>
                <a:gd name="connsiteY101" fmla="*/ 506104 h 1510384"/>
                <a:gd name="connsiteX102" fmla="*/ 539866 w 1219947"/>
                <a:gd name="connsiteY102" fmla="*/ 440473 h 1510384"/>
                <a:gd name="connsiteX103" fmla="*/ 542423 w 1219947"/>
                <a:gd name="connsiteY103" fmla="*/ 439023 h 1510384"/>
                <a:gd name="connsiteX104" fmla="*/ 564293 w 1219947"/>
                <a:gd name="connsiteY104" fmla="*/ 481889 h 1510384"/>
                <a:gd name="connsiteX105" fmla="*/ 572274 w 1219947"/>
                <a:gd name="connsiteY105" fmla="*/ 506110 h 1510384"/>
                <a:gd name="connsiteX106" fmla="*/ 583963 w 1219947"/>
                <a:gd name="connsiteY106" fmla="*/ 506127 h 1510384"/>
                <a:gd name="connsiteX107" fmla="*/ 603713 w 1219947"/>
                <a:gd name="connsiteY107" fmla="*/ 501195 h 1510384"/>
                <a:gd name="connsiteX108" fmla="*/ 591445 w 1219947"/>
                <a:gd name="connsiteY108" fmla="*/ 477142 h 1510384"/>
                <a:gd name="connsiteX109" fmla="*/ 574787 w 1219947"/>
                <a:gd name="connsiteY109" fmla="*/ 438324 h 1510384"/>
                <a:gd name="connsiteX110" fmla="*/ 579157 w 1219947"/>
                <a:gd name="connsiteY110" fmla="*/ 436537 h 1510384"/>
                <a:gd name="connsiteX111" fmla="*/ 597135 w 1219947"/>
                <a:gd name="connsiteY111" fmla="*/ 474775 h 1510384"/>
                <a:gd name="connsiteX112" fmla="*/ 607220 w 1219947"/>
                <a:gd name="connsiteY112" fmla="*/ 500319 h 1510384"/>
                <a:gd name="connsiteX113" fmla="*/ 632311 w 1219947"/>
                <a:gd name="connsiteY113" fmla="*/ 494052 h 1510384"/>
                <a:gd name="connsiteX114" fmla="*/ 651665 w 1219947"/>
                <a:gd name="connsiteY114" fmla="*/ 487383 h 1510384"/>
                <a:gd name="connsiteX115" fmla="*/ 662227 w 1219947"/>
                <a:gd name="connsiteY115" fmla="*/ 483321 h 1510384"/>
                <a:gd name="connsiteX116" fmla="*/ 616054 w 1219947"/>
                <a:gd name="connsiteY116" fmla="*/ 403430 h 1510384"/>
                <a:gd name="connsiteX117" fmla="*/ 619667 w 1219947"/>
                <a:gd name="connsiteY117" fmla="*/ 400910 h 1510384"/>
                <a:gd name="connsiteX118" fmla="*/ 664579 w 1219947"/>
                <a:gd name="connsiteY118" fmla="*/ 482416 h 1510384"/>
                <a:gd name="connsiteX119" fmla="*/ 664668 w 1219947"/>
                <a:gd name="connsiteY119" fmla="*/ 482382 h 1510384"/>
                <a:gd name="connsiteX120" fmla="*/ 700316 w 1219947"/>
                <a:gd name="connsiteY120" fmla="*/ 467060 h 1510384"/>
                <a:gd name="connsiteX121" fmla="*/ 702293 w 1219947"/>
                <a:gd name="connsiteY121" fmla="*/ 465739 h 1510384"/>
                <a:gd name="connsiteX122" fmla="*/ 671619 w 1219947"/>
                <a:gd name="connsiteY122" fmla="*/ 395145 h 1510384"/>
                <a:gd name="connsiteX123" fmla="*/ 674516 w 1219947"/>
                <a:gd name="connsiteY123" fmla="*/ 392978 h 1510384"/>
                <a:gd name="connsiteX124" fmla="*/ 695922 w 1219947"/>
                <a:gd name="connsiteY124" fmla="*/ 435947 h 1510384"/>
                <a:gd name="connsiteX125" fmla="*/ 705264 w 1219947"/>
                <a:gd name="connsiteY125" fmla="*/ 463755 h 1510384"/>
                <a:gd name="connsiteX126" fmla="*/ 735470 w 1219947"/>
                <a:gd name="connsiteY126" fmla="*/ 443578 h 1510384"/>
                <a:gd name="connsiteX127" fmla="*/ 738881 w 1219947"/>
                <a:gd name="connsiteY127" fmla="*/ 438398 h 1510384"/>
                <a:gd name="connsiteX128" fmla="*/ 724863 w 1219947"/>
                <a:gd name="connsiteY128" fmla="*/ 406144 h 1510384"/>
                <a:gd name="connsiteX129" fmla="*/ 700884 w 1219947"/>
                <a:gd name="connsiteY129" fmla="*/ 357216 h 1510384"/>
                <a:gd name="connsiteX130" fmla="*/ 705147 w 1219947"/>
                <a:gd name="connsiteY130" fmla="*/ 354351 h 1510384"/>
                <a:gd name="connsiteX131" fmla="*/ 730902 w 1219947"/>
                <a:gd name="connsiteY131" fmla="*/ 403189 h 1510384"/>
                <a:gd name="connsiteX132" fmla="*/ 741782 w 1219947"/>
                <a:gd name="connsiteY132" fmla="*/ 433991 h 1510384"/>
                <a:gd name="connsiteX133" fmla="*/ 749192 w 1219947"/>
                <a:gd name="connsiteY133" fmla="*/ 422736 h 1510384"/>
                <a:gd name="connsiteX134" fmla="*/ 748712 w 1219947"/>
                <a:gd name="connsiteY134" fmla="*/ 409369 h 1510384"/>
                <a:gd name="connsiteX135" fmla="*/ 742132 w 1219947"/>
                <a:gd name="connsiteY135" fmla="*/ 392071 h 1510384"/>
                <a:gd name="connsiteX136" fmla="*/ 663225 w 1219947"/>
                <a:gd name="connsiteY136" fmla="*/ 290722 h 1510384"/>
                <a:gd name="connsiteX137" fmla="*/ 647311 w 1219947"/>
                <a:gd name="connsiteY137" fmla="*/ 292508 h 1510384"/>
                <a:gd name="connsiteX138" fmla="*/ 606345 w 1219947"/>
                <a:gd name="connsiteY138" fmla="*/ 300910 h 1510384"/>
                <a:gd name="connsiteX139" fmla="*/ 606341 w 1219947"/>
                <a:gd name="connsiteY139" fmla="*/ 300911 h 1510384"/>
                <a:gd name="connsiteX140" fmla="*/ 621552 w 1219947"/>
                <a:gd name="connsiteY140" fmla="*/ 337307 h 1510384"/>
                <a:gd name="connsiteX141" fmla="*/ 619614 w 1219947"/>
                <a:gd name="connsiteY141" fmla="*/ 341458 h 1510384"/>
                <a:gd name="connsiteX142" fmla="*/ 620653 w 1219947"/>
                <a:gd name="connsiteY142" fmla="*/ 336091 h 1510384"/>
                <a:gd name="connsiteX143" fmla="*/ 610762 w 1219947"/>
                <a:gd name="connsiteY143" fmla="*/ 333940 h 1510384"/>
                <a:gd name="connsiteX144" fmla="*/ 613023 w 1219947"/>
                <a:gd name="connsiteY144" fmla="*/ 339363 h 1510384"/>
                <a:gd name="connsiteX145" fmla="*/ 606643 w 1219947"/>
                <a:gd name="connsiteY145" fmla="*/ 342338 h 1510384"/>
                <a:gd name="connsiteX146" fmla="*/ 606799 w 1219947"/>
                <a:gd name="connsiteY146" fmla="*/ 342712 h 1510384"/>
                <a:gd name="connsiteX147" fmla="*/ 616840 w 1219947"/>
                <a:gd name="connsiteY147" fmla="*/ 346964 h 1510384"/>
                <a:gd name="connsiteX148" fmla="*/ 586198 w 1219947"/>
                <a:gd name="connsiteY148" fmla="*/ 357800 h 1510384"/>
                <a:gd name="connsiteX149" fmla="*/ 560739 w 1219947"/>
                <a:gd name="connsiteY149" fmla="*/ 341991 h 1510384"/>
                <a:gd name="connsiteX150" fmla="*/ 551681 w 1219947"/>
                <a:gd name="connsiteY150" fmla="*/ 322084 h 1510384"/>
                <a:gd name="connsiteX151" fmla="*/ 523602 w 1219947"/>
                <a:gd name="connsiteY151" fmla="*/ 337797 h 1510384"/>
                <a:gd name="connsiteX152" fmla="*/ 494804 w 1219947"/>
                <a:gd name="connsiteY152" fmla="*/ 367630 h 1510384"/>
                <a:gd name="connsiteX153" fmla="*/ 491244 w 1219947"/>
                <a:gd name="connsiteY153" fmla="*/ 377914 h 1510384"/>
                <a:gd name="connsiteX154" fmla="*/ 550195 w 1219947"/>
                <a:gd name="connsiteY154" fmla="*/ 385517 h 1510384"/>
                <a:gd name="connsiteX155" fmla="*/ 667792 w 1219947"/>
                <a:gd name="connsiteY155" fmla="*/ 343309 h 1510384"/>
                <a:gd name="connsiteX156" fmla="*/ 704674 w 1219947"/>
                <a:gd name="connsiteY156" fmla="*/ 299692 h 1510384"/>
                <a:gd name="connsiteX157" fmla="*/ 701003 w 1219947"/>
                <a:gd name="connsiteY157" fmla="*/ 295642 h 1510384"/>
                <a:gd name="connsiteX158" fmla="*/ 663225 w 1219947"/>
                <a:gd name="connsiteY158" fmla="*/ 290722 h 1510384"/>
                <a:gd name="connsiteX159" fmla="*/ 401326 w 1219947"/>
                <a:gd name="connsiteY159" fmla="*/ 1086 h 1510384"/>
                <a:gd name="connsiteX160" fmla="*/ 433764 w 1219947"/>
                <a:gd name="connsiteY160" fmla="*/ 1551 h 1510384"/>
                <a:gd name="connsiteX161" fmla="*/ 473656 w 1219947"/>
                <a:gd name="connsiteY161" fmla="*/ 20941 h 1510384"/>
                <a:gd name="connsiteX162" fmla="*/ 546705 w 1219947"/>
                <a:gd name="connsiteY162" fmla="*/ 158225 h 1510384"/>
                <a:gd name="connsiteX163" fmla="*/ 600945 w 1219947"/>
                <a:gd name="connsiteY163" fmla="*/ 288001 h 1510384"/>
                <a:gd name="connsiteX164" fmla="*/ 608497 w 1219947"/>
                <a:gd name="connsiteY164" fmla="*/ 285381 h 1510384"/>
                <a:gd name="connsiteX165" fmla="*/ 655153 w 1219947"/>
                <a:gd name="connsiteY165" fmla="*/ 275031 h 1510384"/>
                <a:gd name="connsiteX166" fmla="*/ 726629 w 1219947"/>
                <a:gd name="connsiteY166" fmla="*/ 302213 h 1510384"/>
                <a:gd name="connsiteX167" fmla="*/ 719398 w 1219947"/>
                <a:gd name="connsiteY167" fmla="*/ 299027 h 1510384"/>
                <a:gd name="connsiteX168" fmla="*/ 721047 w 1219947"/>
                <a:gd name="connsiteY168" fmla="*/ 303783 h 1510384"/>
                <a:gd name="connsiteX169" fmla="*/ 716233 w 1219947"/>
                <a:gd name="connsiteY169" fmla="*/ 309530 h 1510384"/>
                <a:gd name="connsiteX170" fmla="*/ 721672 w 1219947"/>
                <a:gd name="connsiteY170" fmla="*/ 311918 h 1510384"/>
                <a:gd name="connsiteX171" fmla="*/ 726629 w 1219947"/>
                <a:gd name="connsiteY171" fmla="*/ 302213 h 1510384"/>
                <a:gd name="connsiteX172" fmla="*/ 746278 w 1219947"/>
                <a:gd name="connsiteY172" fmla="*/ 353387 h 1510384"/>
                <a:gd name="connsiteX173" fmla="*/ 755943 w 1219947"/>
                <a:gd name="connsiteY173" fmla="*/ 382120 h 1510384"/>
                <a:gd name="connsiteX174" fmla="*/ 793328 w 1219947"/>
                <a:gd name="connsiteY174" fmla="*/ 384498 h 1510384"/>
                <a:gd name="connsiteX175" fmla="*/ 918029 w 1219947"/>
                <a:gd name="connsiteY175" fmla="*/ 441009 h 1510384"/>
                <a:gd name="connsiteX176" fmla="*/ 957257 w 1219947"/>
                <a:gd name="connsiteY176" fmla="*/ 541024 h 1510384"/>
                <a:gd name="connsiteX177" fmla="*/ 1008001 w 1219947"/>
                <a:gd name="connsiteY177" fmla="*/ 677376 h 1510384"/>
                <a:gd name="connsiteX178" fmla="*/ 1218177 w 1219947"/>
                <a:gd name="connsiteY178" fmla="*/ 1273869 h 1510384"/>
                <a:gd name="connsiteX179" fmla="*/ 1203421 w 1219947"/>
                <a:gd name="connsiteY179" fmla="*/ 1278906 h 1510384"/>
                <a:gd name="connsiteX180" fmla="*/ 1140791 w 1219947"/>
                <a:gd name="connsiteY180" fmla="*/ 1089392 h 1510384"/>
                <a:gd name="connsiteX181" fmla="*/ 1116819 w 1219947"/>
                <a:gd name="connsiteY181" fmla="*/ 1142212 h 1510384"/>
                <a:gd name="connsiteX182" fmla="*/ 1115390 w 1219947"/>
                <a:gd name="connsiteY182" fmla="*/ 1141853 h 1510384"/>
                <a:gd name="connsiteX183" fmla="*/ 1140197 w 1219947"/>
                <a:gd name="connsiteY183" fmla="*/ 1087595 h 1510384"/>
                <a:gd name="connsiteX184" fmla="*/ 1122559 w 1219947"/>
                <a:gd name="connsiteY184" fmla="*/ 1034222 h 1510384"/>
                <a:gd name="connsiteX185" fmla="*/ 1102162 w 1219947"/>
                <a:gd name="connsiteY185" fmla="*/ 1077487 h 1510384"/>
                <a:gd name="connsiteX186" fmla="*/ 1061974 w 1219947"/>
                <a:gd name="connsiteY186" fmla="*/ 1109237 h 1510384"/>
                <a:gd name="connsiteX187" fmla="*/ 1060901 w 1219947"/>
                <a:gd name="connsiteY187" fmla="*/ 1106729 h 1510384"/>
                <a:gd name="connsiteX188" fmla="*/ 1098541 w 1219947"/>
                <a:gd name="connsiteY188" fmla="*/ 1074666 h 1510384"/>
                <a:gd name="connsiteX189" fmla="*/ 1121528 w 1219947"/>
                <a:gd name="connsiteY189" fmla="*/ 1031102 h 1510384"/>
                <a:gd name="connsiteX190" fmla="*/ 1113314 w 1219947"/>
                <a:gd name="connsiteY190" fmla="*/ 1006247 h 1510384"/>
                <a:gd name="connsiteX191" fmla="*/ 1013760 w 1219947"/>
                <a:gd name="connsiteY191" fmla="*/ 737097 h 1510384"/>
                <a:gd name="connsiteX192" fmla="*/ 921628 w 1219947"/>
                <a:gd name="connsiteY192" fmla="*/ 489937 h 1510384"/>
                <a:gd name="connsiteX193" fmla="*/ 827697 w 1219947"/>
                <a:gd name="connsiteY193" fmla="*/ 407911 h 1510384"/>
                <a:gd name="connsiteX194" fmla="*/ 764520 w 1219947"/>
                <a:gd name="connsiteY194" fmla="*/ 399139 h 1510384"/>
                <a:gd name="connsiteX195" fmla="*/ 763952 w 1219947"/>
                <a:gd name="connsiteY195" fmla="*/ 395724 h 1510384"/>
                <a:gd name="connsiteX196" fmla="*/ 758616 w 1219947"/>
                <a:gd name="connsiteY196" fmla="*/ 390064 h 1510384"/>
                <a:gd name="connsiteX197" fmla="*/ 761529 w 1219947"/>
                <a:gd name="connsiteY197" fmla="*/ 398724 h 1510384"/>
                <a:gd name="connsiteX198" fmla="*/ 764520 w 1219947"/>
                <a:gd name="connsiteY198" fmla="*/ 399139 h 1510384"/>
                <a:gd name="connsiteX199" fmla="*/ 767236 w 1219947"/>
                <a:gd name="connsiteY199" fmla="*/ 415466 h 1510384"/>
                <a:gd name="connsiteX200" fmla="*/ 765303 w 1219947"/>
                <a:gd name="connsiteY200" fmla="*/ 421022 h 1510384"/>
                <a:gd name="connsiteX201" fmla="*/ 765522 w 1219947"/>
                <a:gd name="connsiteY201" fmla="*/ 423252 h 1510384"/>
                <a:gd name="connsiteX202" fmla="*/ 759438 w 1219947"/>
                <a:gd name="connsiteY202" fmla="*/ 440595 h 1510384"/>
                <a:gd name="connsiteX203" fmla="*/ 748653 w 1219947"/>
                <a:gd name="connsiteY203" fmla="*/ 453443 h 1510384"/>
                <a:gd name="connsiteX204" fmla="*/ 749197 w 1219947"/>
                <a:gd name="connsiteY204" fmla="*/ 454983 h 1510384"/>
                <a:gd name="connsiteX205" fmla="*/ 746711 w 1219947"/>
                <a:gd name="connsiteY205" fmla="*/ 456415 h 1510384"/>
                <a:gd name="connsiteX206" fmla="*/ 746522 w 1219947"/>
                <a:gd name="connsiteY206" fmla="*/ 455982 h 1510384"/>
                <a:gd name="connsiteX207" fmla="*/ 741608 w 1219947"/>
                <a:gd name="connsiteY207" fmla="*/ 461835 h 1510384"/>
                <a:gd name="connsiteX208" fmla="*/ 717931 w 1219947"/>
                <a:gd name="connsiteY208" fmla="*/ 478695 h 1510384"/>
                <a:gd name="connsiteX209" fmla="*/ 682646 w 1219947"/>
                <a:gd name="connsiteY209" fmla="*/ 495191 h 1510384"/>
                <a:gd name="connsiteX210" fmla="*/ 849802 w 1219947"/>
                <a:gd name="connsiteY210" fmla="*/ 888620 h 1510384"/>
                <a:gd name="connsiteX211" fmla="*/ 1040378 w 1219947"/>
                <a:gd name="connsiteY211" fmla="*/ 1338493 h 1510384"/>
                <a:gd name="connsiteX212" fmla="*/ 1019163 w 1219947"/>
                <a:gd name="connsiteY212" fmla="*/ 1407593 h 1510384"/>
                <a:gd name="connsiteX213" fmla="*/ 975654 w 1219947"/>
                <a:gd name="connsiteY213" fmla="*/ 1324457 h 1510384"/>
                <a:gd name="connsiteX214" fmla="*/ 965979 w 1219947"/>
                <a:gd name="connsiteY214" fmla="*/ 1301838 h 1510384"/>
                <a:gd name="connsiteX215" fmla="*/ 955930 w 1219947"/>
                <a:gd name="connsiteY215" fmla="*/ 1306062 h 1510384"/>
                <a:gd name="connsiteX216" fmla="*/ 937938 w 1219947"/>
                <a:gd name="connsiteY216" fmla="*/ 1311557 h 1510384"/>
                <a:gd name="connsiteX217" fmla="*/ 937938 w 1219947"/>
                <a:gd name="connsiteY217" fmla="*/ 1310458 h 1510384"/>
                <a:gd name="connsiteX218" fmla="*/ 954872 w 1219947"/>
                <a:gd name="connsiteY218" fmla="*/ 1302765 h 1510384"/>
                <a:gd name="connsiteX219" fmla="*/ 964922 w 1219947"/>
                <a:gd name="connsiteY219" fmla="*/ 1299367 h 1510384"/>
                <a:gd name="connsiteX220" fmla="*/ 629146 w 1219947"/>
                <a:gd name="connsiteY220" fmla="*/ 514389 h 1510384"/>
                <a:gd name="connsiteX221" fmla="*/ 603686 w 1219947"/>
                <a:gd name="connsiteY221" fmla="*/ 522321 h 1510384"/>
                <a:gd name="connsiteX222" fmla="*/ 579226 w 1219947"/>
                <a:gd name="connsiteY222" fmla="*/ 521458 h 1510384"/>
                <a:gd name="connsiteX223" fmla="*/ 577360 w 1219947"/>
                <a:gd name="connsiteY223" fmla="*/ 521542 h 1510384"/>
                <a:gd name="connsiteX224" fmla="*/ 579314 w 1219947"/>
                <a:gd name="connsiteY224" fmla="*/ 527473 h 1510384"/>
                <a:gd name="connsiteX225" fmla="*/ 577853 w 1219947"/>
                <a:gd name="connsiteY225" fmla="*/ 528198 h 1510384"/>
                <a:gd name="connsiteX226" fmla="*/ 575017 w 1219947"/>
                <a:gd name="connsiteY226" fmla="*/ 521647 h 1510384"/>
                <a:gd name="connsiteX227" fmla="*/ 551188 w 1219947"/>
                <a:gd name="connsiteY227" fmla="*/ 522720 h 1510384"/>
                <a:gd name="connsiteX228" fmla="*/ 552331 w 1219947"/>
                <a:gd name="connsiteY228" fmla="*/ 525905 h 1510384"/>
                <a:gd name="connsiteX229" fmla="*/ 550877 w 1219947"/>
                <a:gd name="connsiteY229" fmla="*/ 526264 h 1510384"/>
                <a:gd name="connsiteX230" fmla="*/ 549608 w 1219947"/>
                <a:gd name="connsiteY230" fmla="*/ 522791 h 1510384"/>
                <a:gd name="connsiteX231" fmla="*/ 544602 w 1219947"/>
                <a:gd name="connsiteY231" fmla="*/ 523016 h 1510384"/>
                <a:gd name="connsiteX232" fmla="*/ 510438 w 1219947"/>
                <a:gd name="connsiteY232" fmla="*/ 506940 h 1510384"/>
                <a:gd name="connsiteX233" fmla="*/ 504818 w 1219947"/>
                <a:gd name="connsiteY233" fmla="*/ 494346 h 1510384"/>
                <a:gd name="connsiteX234" fmla="*/ 506572 w 1219947"/>
                <a:gd name="connsiteY234" fmla="*/ 492767 h 1510384"/>
                <a:gd name="connsiteX235" fmla="*/ 502620 w 1219947"/>
                <a:gd name="connsiteY235" fmla="*/ 483860 h 1510384"/>
                <a:gd name="connsiteX236" fmla="*/ 499479 w 1219947"/>
                <a:gd name="connsiteY236" fmla="*/ 482382 h 1510384"/>
                <a:gd name="connsiteX237" fmla="*/ 504818 w 1219947"/>
                <a:gd name="connsiteY237" fmla="*/ 494346 h 1510384"/>
                <a:gd name="connsiteX238" fmla="*/ 466594 w 1219947"/>
                <a:gd name="connsiteY238" fmla="*/ 528747 h 1510384"/>
                <a:gd name="connsiteX239" fmla="*/ 431460 w 1219947"/>
                <a:gd name="connsiteY239" fmla="*/ 577720 h 1510384"/>
                <a:gd name="connsiteX240" fmla="*/ 454853 w 1219947"/>
                <a:gd name="connsiteY240" fmla="*/ 735298 h 1510384"/>
                <a:gd name="connsiteX241" fmla="*/ 566868 w 1219947"/>
                <a:gd name="connsiteY241" fmla="*/ 1058954 h 1510384"/>
                <a:gd name="connsiteX242" fmla="*/ 646530 w 1219947"/>
                <a:gd name="connsiteY242" fmla="*/ 1276266 h 1510384"/>
                <a:gd name="connsiteX243" fmla="*/ 707434 w 1219947"/>
                <a:gd name="connsiteY243" fmla="*/ 1286434 h 1510384"/>
                <a:gd name="connsiteX244" fmla="*/ 769972 w 1219947"/>
                <a:gd name="connsiteY244" fmla="*/ 1283298 h 1510384"/>
                <a:gd name="connsiteX245" fmla="*/ 770332 w 1219947"/>
                <a:gd name="connsiteY245" fmla="*/ 1285807 h 1510384"/>
                <a:gd name="connsiteX246" fmla="*/ 707254 w 1219947"/>
                <a:gd name="connsiteY246" fmla="*/ 1291587 h 1510384"/>
                <a:gd name="connsiteX247" fmla="*/ 647462 w 1219947"/>
                <a:gd name="connsiteY247" fmla="*/ 1278808 h 1510384"/>
                <a:gd name="connsiteX248" fmla="*/ 665218 w 1219947"/>
                <a:gd name="connsiteY248" fmla="*/ 1327244 h 1510384"/>
                <a:gd name="connsiteX249" fmla="*/ 698566 w 1219947"/>
                <a:gd name="connsiteY249" fmla="*/ 1335655 h 1510384"/>
                <a:gd name="connsiteX250" fmla="*/ 734680 w 1219947"/>
                <a:gd name="connsiteY250" fmla="*/ 1333906 h 1510384"/>
                <a:gd name="connsiteX251" fmla="*/ 735041 w 1219947"/>
                <a:gd name="connsiteY251" fmla="*/ 1337054 h 1510384"/>
                <a:gd name="connsiteX252" fmla="*/ 698205 w 1219947"/>
                <a:gd name="connsiteY252" fmla="*/ 1340596 h 1510384"/>
                <a:gd name="connsiteX253" fmla="*/ 666583 w 1219947"/>
                <a:gd name="connsiteY253" fmla="*/ 1330967 h 1510384"/>
                <a:gd name="connsiteX254" fmla="*/ 684821 w 1219947"/>
                <a:gd name="connsiteY254" fmla="*/ 1380720 h 1510384"/>
                <a:gd name="connsiteX255" fmla="*/ 712353 w 1219947"/>
                <a:gd name="connsiteY255" fmla="*/ 1447321 h 1510384"/>
                <a:gd name="connsiteX256" fmla="*/ 726164 w 1219947"/>
                <a:gd name="connsiteY256" fmla="*/ 1463393 h 1510384"/>
                <a:gd name="connsiteX257" fmla="*/ 739718 w 1219947"/>
                <a:gd name="connsiteY257" fmla="*/ 1438100 h 1510384"/>
                <a:gd name="connsiteX258" fmla="*/ 765190 w 1219947"/>
                <a:gd name="connsiteY258" fmla="*/ 1420238 h 1510384"/>
                <a:gd name="connsiteX259" fmla="*/ 766280 w 1219947"/>
                <a:gd name="connsiteY259" fmla="*/ 1422060 h 1510384"/>
                <a:gd name="connsiteX260" fmla="*/ 744259 w 1219947"/>
                <a:gd name="connsiteY260" fmla="*/ 1441973 h 1510384"/>
                <a:gd name="connsiteX261" fmla="*/ 728657 w 1219947"/>
                <a:gd name="connsiteY261" fmla="*/ 1466294 h 1510384"/>
                <a:gd name="connsiteX262" fmla="*/ 734115 w 1219947"/>
                <a:gd name="connsiteY262" fmla="*/ 1472646 h 1510384"/>
                <a:gd name="connsiteX263" fmla="*/ 767956 w 1219947"/>
                <a:gd name="connsiteY263" fmla="*/ 1488290 h 1510384"/>
                <a:gd name="connsiteX264" fmla="*/ 948620 w 1219947"/>
                <a:gd name="connsiteY264" fmla="*/ 1477497 h 1510384"/>
                <a:gd name="connsiteX265" fmla="*/ 1108411 w 1219947"/>
                <a:gd name="connsiteY265" fmla="*/ 1404464 h 1510384"/>
                <a:gd name="connsiteX266" fmla="*/ 1203421 w 1219947"/>
                <a:gd name="connsiteY266" fmla="*/ 1278906 h 1510384"/>
                <a:gd name="connsiteX267" fmla="*/ 1218177 w 1219947"/>
                <a:gd name="connsiteY267" fmla="*/ 1273869 h 1510384"/>
                <a:gd name="connsiteX268" fmla="*/ 1152677 w 1219947"/>
                <a:gd name="connsiteY268" fmla="*/ 1391872 h 1510384"/>
                <a:gd name="connsiteX269" fmla="*/ 959057 w 1219947"/>
                <a:gd name="connsiteY269" fmla="*/ 1490808 h 1510384"/>
                <a:gd name="connsiteX270" fmla="*/ 774434 w 1219947"/>
                <a:gd name="connsiteY270" fmla="*/ 1505918 h 1510384"/>
                <a:gd name="connsiteX271" fmla="*/ 688420 w 1219947"/>
                <a:gd name="connsiteY271" fmla="*/ 1432526 h 1510384"/>
                <a:gd name="connsiteX272" fmla="*/ 552382 w 1219947"/>
                <a:gd name="connsiteY272" fmla="*/ 1063406 h 1510384"/>
                <a:gd name="connsiteX273" fmla="*/ 417424 w 1219947"/>
                <a:gd name="connsiteY273" fmla="*/ 674138 h 1510384"/>
                <a:gd name="connsiteX274" fmla="*/ 424982 w 1219947"/>
                <a:gd name="connsiteY274" fmla="*/ 557933 h 1510384"/>
                <a:gd name="connsiteX275" fmla="*/ 460206 w 1219947"/>
                <a:gd name="connsiteY275" fmla="*/ 513367 h 1510384"/>
                <a:gd name="connsiteX276" fmla="*/ 500003 w 1219947"/>
                <a:gd name="connsiteY276" fmla="*/ 477962 h 1510384"/>
                <a:gd name="connsiteX277" fmla="*/ 486511 w 1219947"/>
                <a:gd name="connsiteY277" fmla="*/ 447559 h 1510384"/>
                <a:gd name="connsiteX278" fmla="*/ 472450 w 1219947"/>
                <a:gd name="connsiteY278" fmla="*/ 396385 h 1510384"/>
                <a:gd name="connsiteX279" fmla="*/ 541099 w 1219947"/>
                <a:gd name="connsiteY279" fmla="*/ 311569 h 1510384"/>
                <a:gd name="connsiteX280" fmla="*/ 545946 w 1219947"/>
                <a:gd name="connsiteY280" fmla="*/ 309480 h 1510384"/>
                <a:gd name="connsiteX281" fmla="*/ 539733 w 1219947"/>
                <a:gd name="connsiteY281" fmla="*/ 295825 h 1510384"/>
                <a:gd name="connsiteX282" fmla="*/ 521156 w 1219947"/>
                <a:gd name="connsiteY282" fmla="*/ 248307 h 1510384"/>
                <a:gd name="connsiteX283" fmla="*/ 451705 w 1219947"/>
                <a:gd name="connsiteY283" fmla="*/ 83277 h 1510384"/>
                <a:gd name="connsiteX284" fmla="*/ 358146 w 1219947"/>
                <a:gd name="connsiteY284" fmla="*/ 80755 h 1510384"/>
                <a:gd name="connsiteX285" fmla="*/ 302370 w 1219947"/>
                <a:gd name="connsiteY285" fmla="*/ 127237 h 1510384"/>
                <a:gd name="connsiteX286" fmla="*/ 21330 w 1219947"/>
                <a:gd name="connsiteY286" fmla="*/ 343793 h 1510384"/>
                <a:gd name="connsiteX287" fmla="*/ 13774 w 1219947"/>
                <a:gd name="connsiteY287" fmla="*/ 342352 h 1510384"/>
                <a:gd name="connsiteX288" fmla="*/ 2618 w 1219947"/>
                <a:gd name="connsiteY288" fmla="*/ 330101 h 1510384"/>
                <a:gd name="connsiteX289" fmla="*/ 1539 w 1219947"/>
                <a:gd name="connsiteY289" fmla="*/ 319291 h 1510384"/>
                <a:gd name="connsiteX290" fmla="*/ 48319 w 1219947"/>
                <a:gd name="connsiteY290" fmla="*/ 260558 h 1510384"/>
                <a:gd name="connsiteX291" fmla="*/ 123526 w 1219947"/>
                <a:gd name="connsiteY291" fmla="*/ 198942 h 1510384"/>
                <a:gd name="connsiteX292" fmla="*/ 310646 w 1219947"/>
                <a:gd name="connsiteY292" fmla="*/ 44723 h 1510384"/>
                <a:gd name="connsiteX293" fmla="*/ 401326 w 1219947"/>
                <a:gd name="connsiteY293" fmla="*/ 1086 h 151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1219947" h="1510384">
                  <a:moveTo>
                    <a:pt x="856910" y="1353560"/>
                  </a:moveTo>
                  <a:cubicBezTo>
                    <a:pt x="857635" y="1353198"/>
                    <a:pt x="859083" y="1354645"/>
                    <a:pt x="858359" y="1355369"/>
                  </a:cubicBezTo>
                  <a:cubicBezTo>
                    <a:pt x="847497" y="1366220"/>
                    <a:pt x="832652" y="1373454"/>
                    <a:pt x="819256" y="1381050"/>
                  </a:cubicBezTo>
                  <a:cubicBezTo>
                    <a:pt x="818894" y="1381412"/>
                    <a:pt x="818170" y="1380688"/>
                    <a:pt x="818894" y="1379965"/>
                  </a:cubicBezTo>
                  <a:cubicBezTo>
                    <a:pt x="830842" y="1370922"/>
                    <a:pt x="842790" y="1359709"/>
                    <a:pt x="856910" y="1353560"/>
                  </a:cubicBezTo>
                  <a:close/>
                  <a:moveTo>
                    <a:pt x="1076660" y="1264299"/>
                  </a:moveTo>
                  <a:cubicBezTo>
                    <a:pt x="1078148" y="1264695"/>
                    <a:pt x="1078148" y="1266680"/>
                    <a:pt x="1077032" y="1267473"/>
                  </a:cubicBezTo>
                  <a:cubicBezTo>
                    <a:pt x="1070335" y="1270251"/>
                    <a:pt x="1062521" y="1268664"/>
                    <a:pt x="1055452" y="1268664"/>
                  </a:cubicBezTo>
                  <a:cubicBezTo>
                    <a:pt x="1054708" y="1268664"/>
                    <a:pt x="1054708" y="1267473"/>
                    <a:pt x="1055452" y="1267473"/>
                  </a:cubicBezTo>
                  <a:cubicBezTo>
                    <a:pt x="1062149" y="1266283"/>
                    <a:pt x="1069591" y="1262711"/>
                    <a:pt x="1076660" y="1264299"/>
                  </a:cubicBezTo>
                  <a:close/>
                  <a:moveTo>
                    <a:pt x="1165992" y="1264223"/>
                  </a:moveTo>
                  <a:cubicBezTo>
                    <a:pt x="1171548" y="1263845"/>
                    <a:pt x="1178216" y="1262711"/>
                    <a:pt x="1183401" y="1264979"/>
                  </a:cubicBezTo>
                  <a:cubicBezTo>
                    <a:pt x="1184513" y="1265735"/>
                    <a:pt x="1184142" y="1267625"/>
                    <a:pt x="1183031" y="1268003"/>
                  </a:cubicBezTo>
                  <a:cubicBezTo>
                    <a:pt x="1178216" y="1270270"/>
                    <a:pt x="1171919" y="1269514"/>
                    <a:pt x="1166733" y="1269892"/>
                  </a:cubicBezTo>
                  <a:cubicBezTo>
                    <a:pt x="1163029" y="1269892"/>
                    <a:pt x="1162658" y="1264223"/>
                    <a:pt x="1165992" y="1264223"/>
                  </a:cubicBezTo>
                  <a:close/>
                  <a:moveTo>
                    <a:pt x="626293" y="1210720"/>
                  </a:moveTo>
                  <a:cubicBezTo>
                    <a:pt x="652900" y="1210720"/>
                    <a:pt x="680227" y="1208736"/>
                    <a:pt x="706835" y="1211117"/>
                  </a:cubicBezTo>
                  <a:cubicBezTo>
                    <a:pt x="708273" y="1211514"/>
                    <a:pt x="707914" y="1213498"/>
                    <a:pt x="706835" y="1213895"/>
                  </a:cubicBezTo>
                  <a:cubicBezTo>
                    <a:pt x="680227" y="1216276"/>
                    <a:pt x="652900" y="1213895"/>
                    <a:pt x="626293" y="1213498"/>
                  </a:cubicBezTo>
                  <a:cubicBezTo>
                    <a:pt x="624854" y="1213498"/>
                    <a:pt x="624495" y="1210720"/>
                    <a:pt x="626293" y="1210720"/>
                  </a:cubicBezTo>
                  <a:close/>
                  <a:moveTo>
                    <a:pt x="629839" y="1144026"/>
                  </a:moveTo>
                  <a:cubicBezTo>
                    <a:pt x="641046" y="1145538"/>
                    <a:pt x="651891" y="1147428"/>
                    <a:pt x="663098" y="1149696"/>
                  </a:cubicBezTo>
                  <a:cubicBezTo>
                    <a:pt x="663821" y="1149696"/>
                    <a:pt x="663821" y="1151208"/>
                    <a:pt x="662737" y="1150830"/>
                  </a:cubicBezTo>
                  <a:cubicBezTo>
                    <a:pt x="651530" y="1149696"/>
                    <a:pt x="640684" y="1148184"/>
                    <a:pt x="629116" y="1146672"/>
                  </a:cubicBezTo>
                  <a:cubicBezTo>
                    <a:pt x="627670" y="1146294"/>
                    <a:pt x="628031" y="1143648"/>
                    <a:pt x="629839" y="1144026"/>
                  </a:cubicBezTo>
                  <a:close/>
                  <a:moveTo>
                    <a:pt x="550283" y="949076"/>
                  </a:moveTo>
                  <a:cubicBezTo>
                    <a:pt x="574954" y="958739"/>
                    <a:pt x="597837" y="956668"/>
                    <a:pt x="622865" y="949421"/>
                  </a:cubicBezTo>
                  <a:cubicBezTo>
                    <a:pt x="624295" y="949076"/>
                    <a:pt x="625725" y="951147"/>
                    <a:pt x="623938" y="951837"/>
                  </a:cubicBezTo>
                  <a:cubicBezTo>
                    <a:pt x="600697" y="963916"/>
                    <a:pt x="572451" y="962190"/>
                    <a:pt x="548853" y="952182"/>
                  </a:cubicBezTo>
                  <a:cubicBezTo>
                    <a:pt x="546708" y="951492"/>
                    <a:pt x="548138" y="948386"/>
                    <a:pt x="550283" y="949076"/>
                  </a:cubicBezTo>
                  <a:close/>
                  <a:moveTo>
                    <a:pt x="427230" y="606560"/>
                  </a:moveTo>
                  <a:cubicBezTo>
                    <a:pt x="451866" y="623026"/>
                    <a:pt x="479400" y="633049"/>
                    <a:pt x="508383" y="639850"/>
                  </a:cubicBezTo>
                  <a:cubicBezTo>
                    <a:pt x="509833" y="639850"/>
                    <a:pt x="509470" y="641640"/>
                    <a:pt x="508021" y="641640"/>
                  </a:cubicBezTo>
                  <a:cubicBezTo>
                    <a:pt x="477589" y="639134"/>
                    <a:pt x="449692" y="626605"/>
                    <a:pt x="425057" y="609423"/>
                  </a:cubicBezTo>
                  <a:cubicBezTo>
                    <a:pt x="422883" y="607991"/>
                    <a:pt x="425419" y="605486"/>
                    <a:pt x="427230" y="606560"/>
                  </a:cubicBezTo>
                  <a:close/>
                  <a:moveTo>
                    <a:pt x="922638" y="595566"/>
                  </a:moveTo>
                  <a:lnTo>
                    <a:pt x="930290" y="615482"/>
                  </a:lnTo>
                  <a:cubicBezTo>
                    <a:pt x="932732" y="622469"/>
                    <a:pt x="934834" y="629434"/>
                    <a:pt x="935942" y="635351"/>
                  </a:cubicBezTo>
                  <a:lnTo>
                    <a:pt x="935899" y="637185"/>
                  </a:lnTo>
                  <a:close/>
                  <a:moveTo>
                    <a:pt x="467020" y="582416"/>
                  </a:moveTo>
                  <a:cubicBezTo>
                    <a:pt x="481687" y="589847"/>
                    <a:pt x="497428" y="594677"/>
                    <a:pt x="513885" y="597278"/>
                  </a:cubicBezTo>
                  <a:cubicBezTo>
                    <a:pt x="514600" y="597278"/>
                    <a:pt x="514600" y="598764"/>
                    <a:pt x="513885" y="598764"/>
                  </a:cubicBezTo>
                  <a:cubicBezTo>
                    <a:pt x="496713" y="597650"/>
                    <a:pt x="480972" y="592448"/>
                    <a:pt x="465947" y="585017"/>
                  </a:cubicBezTo>
                  <a:cubicBezTo>
                    <a:pt x="464158" y="583902"/>
                    <a:pt x="465231" y="581673"/>
                    <a:pt x="467020" y="582416"/>
                  </a:cubicBezTo>
                  <a:close/>
                  <a:moveTo>
                    <a:pt x="845469" y="561475"/>
                  </a:moveTo>
                  <a:cubicBezTo>
                    <a:pt x="857406" y="561295"/>
                    <a:pt x="869071" y="563819"/>
                    <a:pt x="879199" y="571393"/>
                  </a:cubicBezTo>
                  <a:cubicBezTo>
                    <a:pt x="887518" y="577524"/>
                    <a:pt x="891859" y="585819"/>
                    <a:pt x="896922" y="594114"/>
                  </a:cubicBezTo>
                  <a:cubicBezTo>
                    <a:pt x="898369" y="597359"/>
                    <a:pt x="930923" y="656505"/>
                    <a:pt x="935625" y="648931"/>
                  </a:cubicBezTo>
                  <a:lnTo>
                    <a:pt x="935899" y="637185"/>
                  </a:lnTo>
                  <a:lnTo>
                    <a:pt x="942859" y="659029"/>
                  </a:lnTo>
                  <a:cubicBezTo>
                    <a:pt x="943221" y="660472"/>
                    <a:pt x="941413" y="662275"/>
                    <a:pt x="939966" y="661193"/>
                  </a:cubicBezTo>
                  <a:cubicBezTo>
                    <a:pt x="923689" y="646407"/>
                    <a:pt x="910667" y="630539"/>
                    <a:pt x="899454" y="611785"/>
                  </a:cubicBezTo>
                  <a:cubicBezTo>
                    <a:pt x="890412" y="595917"/>
                    <a:pt x="878475" y="576442"/>
                    <a:pt x="859666" y="569229"/>
                  </a:cubicBezTo>
                  <a:cubicBezTo>
                    <a:pt x="845921" y="564180"/>
                    <a:pt x="825304" y="570672"/>
                    <a:pt x="811197" y="572836"/>
                  </a:cubicBezTo>
                  <a:cubicBezTo>
                    <a:pt x="808304" y="573557"/>
                    <a:pt x="807580" y="568508"/>
                    <a:pt x="810112" y="567787"/>
                  </a:cubicBezTo>
                  <a:cubicBezTo>
                    <a:pt x="821325" y="564541"/>
                    <a:pt x="833533" y="561656"/>
                    <a:pt x="845469" y="561475"/>
                  </a:cubicBezTo>
                  <a:close/>
                  <a:moveTo>
                    <a:pt x="907236" y="556039"/>
                  </a:moveTo>
                  <a:lnTo>
                    <a:pt x="915912" y="574458"/>
                  </a:lnTo>
                  <a:lnTo>
                    <a:pt x="922638" y="595566"/>
                  </a:lnTo>
                  <a:lnTo>
                    <a:pt x="922604" y="595477"/>
                  </a:lnTo>
                  <a:cubicBezTo>
                    <a:pt x="920140" y="589470"/>
                    <a:pt x="917992" y="584467"/>
                    <a:pt x="916816" y="581491"/>
                  </a:cubicBezTo>
                  <a:cubicBezTo>
                    <a:pt x="915550" y="578245"/>
                    <a:pt x="913425" y="572295"/>
                    <a:pt x="910775" y="565133"/>
                  </a:cubicBezTo>
                  <a:close/>
                  <a:moveTo>
                    <a:pt x="485022" y="548709"/>
                  </a:moveTo>
                  <a:cubicBezTo>
                    <a:pt x="496996" y="552071"/>
                    <a:pt x="508608" y="555059"/>
                    <a:pt x="520582" y="559168"/>
                  </a:cubicBezTo>
                  <a:cubicBezTo>
                    <a:pt x="520945" y="559168"/>
                    <a:pt x="520582" y="560662"/>
                    <a:pt x="519856" y="560289"/>
                  </a:cubicBezTo>
                  <a:cubicBezTo>
                    <a:pt x="507882" y="558048"/>
                    <a:pt x="496271" y="554686"/>
                    <a:pt x="484659" y="551324"/>
                  </a:cubicBezTo>
                  <a:cubicBezTo>
                    <a:pt x="483208" y="550950"/>
                    <a:pt x="483571" y="548336"/>
                    <a:pt x="485022" y="548709"/>
                  </a:cubicBezTo>
                  <a:close/>
                  <a:moveTo>
                    <a:pt x="491217" y="520124"/>
                  </a:moveTo>
                  <a:cubicBezTo>
                    <a:pt x="507814" y="523026"/>
                    <a:pt x="525493" y="524841"/>
                    <a:pt x="541729" y="529921"/>
                  </a:cubicBezTo>
                  <a:cubicBezTo>
                    <a:pt x="542811" y="529921"/>
                    <a:pt x="543172" y="532098"/>
                    <a:pt x="541729" y="532098"/>
                  </a:cubicBezTo>
                  <a:cubicBezTo>
                    <a:pt x="524411" y="531009"/>
                    <a:pt x="507453" y="527018"/>
                    <a:pt x="490495" y="524115"/>
                  </a:cubicBezTo>
                  <a:cubicBezTo>
                    <a:pt x="487970" y="523752"/>
                    <a:pt x="488691" y="519761"/>
                    <a:pt x="491217" y="520124"/>
                  </a:cubicBezTo>
                  <a:close/>
                  <a:moveTo>
                    <a:pt x="888562" y="516396"/>
                  </a:moveTo>
                  <a:lnTo>
                    <a:pt x="891231" y="519567"/>
                  </a:lnTo>
                  <a:cubicBezTo>
                    <a:pt x="894650" y="525602"/>
                    <a:pt x="898211" y="533413"/>
                    <a:pt x="901579" y="541505"/>
                  </a:cubicBezTo>
                  <a:lnTo>
                    <a:pt x="907236" y="556039"/>
                  </a:lnTo>
                  <a:close/>
                  <a:moveTo>
                    <a:pt x="874858" y="493855"/>
                  </a:moveTo>
                  <a:cubicBezTo>
                    <a:pt x="875582" y="493133"/>
                    <a:pt x="877390" y="492773"/>
                    <a:pt x="878114" y="494215"/>
                  </a:cubicBezTo>
                  <a:lnTo>
                    <a:pt x="888562" y="516396"/>
                  </a:lnTo>
                  <a:lnTo>
                    <a:pt x="881731" y="508280"/>
                  </a:lnTo>
                  <a:cubicBezTo>
                    <a:pt x="865815" y="502871"/>
                    <a:pt x="855326" y="523427"/>
                    <a:pt x="843751" y="533165"/>
                  </a:cubicBezTo>
                  <a:cubicBezTo>
                    <a:pt x="830730" y="543984"/>
                    <a:pt x="816985" y="551918"/>
                    <a:pt x="802155" y="559492"/>
                  </a:cubicBezTo>
                  <a:cubicBezTo>
                    <a:pt x="801431" y="559852"/>
                    <a:pt x="800708" y="558770"/>
                    <a:pt x="801431" y="558410"/>
                  </a:cubicBezTo>
                  <a:cubicBezTo>
                    <a:pt x="829645" y="541099"/>
                    <a:pt x="853879" y="519821"/>
                    <a:pt x="874858" y="493855"/>
                  </a:cubicBezTo>
                  <a:close/>
                  <a:moveTo>
                    <a:pt x="617083" y="346878"/>
                  </a:moveTo>
                  <a:lnTo>
                    <a:pt x="617010" y="347036"/>
                  </a:lnTo>
                  <a:lnTo>
                    <a:pt x="616840" y="346964"/>
                  </a:lnTo>
                  <a:close/>
                  <a:moveTo>
                    <a:pt x="619614" y="341458"/>
                  </a:moveTo>
                  <a:lnTo>
                    <a:pt x="618674" y="346315"/>
                  </a:lnTo>
                  <a:lnTo>
                    <a:pt x="617083" y="346878"/>
                  </a:lnTo>
                  <a:close/>
                  <a:moveTo>
                    <a:pt x="713645" y="312619"/>
                  </a:moveTo>
                  <a:lnTo>
                    <a:pt x="677979" y="355196"/>
                  </a:lnTo>
                  <a:cubicBezTo>
                    <a:pt x="642506" y="383526"/>
                    <a:pt x="595584" y="399581"/>
                    <a:pt x="549654" y="401073"/>
                  </a:cubicBezTo>
                  <a:lnTo>
                    <a:pt x="488492" y="392835"/>
                  </a:lnTo>
                  <a:lnTo>
                    <a:pt x="494443" y="411121"/>
                  </a:lnTo>
                  <a:cubicBezTo>
                    <a:pt x="502735" y="434844"/>
                    <a:pt x="509586" y="476898"/>
                    <a:pt x="524368" y="494869"/>
                  </a:cubicBezTo>
                  <a:lnTo>
                    <a:pt x="542340" y="506065"/>
                  </a:lnTo>
                  <a:lnTo>
                    <a:pt x="543494" y="506067"/>
                  </a:lnTo>
                  <a:lnTo>
                    <a:pt x="523622" y="451703"/>
                  </a:lnTo>
                  <a:cubicBezTo>
                    <a:pt x="522895" y="450269"/>
                    <a:pt x="525075" y="449911"/>
                    <a:pt x="525439" y="450986"/>
                  </a:cubicBezTo>
                  <a:lnTo>
                    <a:pt x="545211" y="506070"/>
                  </a:lnTo>
                  <a:lnTo>
                    <a:pt x="568286" y="506104"/>
                  </a:lnTo>
                  <a:lnTo>
                    <a:pt x="539866" y="440473"/>
                  </a:lnTo>
                  <a:cubicBezTo>
                    <a:pt x="538770" y="439023"/>
                    <a:pt x="541327" y="437211"/>
                    <a:pt x="542423" y="439023"/>
                  </a:cubicBezTo>
                  <a:cubicBezTo>
                    <a:pt x="550641" y="452980"/>
                    <a:pt x="558038" y="467208"/>
                    <a:pt x="564293" y="481889"/>
                  </a:cubicBezTo>
                  <a:lnTo>
                    <a:pt x="572274" y="506110"/>
                  </a:lnTo>
                  <a:lnTo>
                    <a:pt x="583963" y="506127"/>
                  </a:lnTo>
                  <a:lnTo>
                    <a:pt x="603713" y="501195"/>
                  </a:lnTo>
                  <a:lnTo>
                    <a:pt x="591445" y="477142"/>
                  </a:lnTo>
                  <a:cubicBezTo>
                    <a:pt x="585711" y="464143"/>
                    <a:pt x="580431" y="451011"/>
                    <a:pt x="574787" y="438324"/>
                  </a:cubicBezTo>
                  <a:cubicBezTo>
                    <a:pt x="573695" y="435465"/>
                    <a:pt x="578064" y="434036"/>
                    <a:pt x="579157" y="436537"/>
                  </a:cubicBezTo>
                  <a:cubicBezTo>
                    <a:pt x="584982" y="449224"/>
                    <a:pt x="591263" y="461910"/>
                    <a:pt x="597135" y="474775"/>
                  </a:cubicBezTo>
                  <a:lnTo>
                    <a:pt x="607220" y="500319"/>
                  </a:lnTo>
                  <a:lnTo>
                    <a:pt x="632311" y="494052"/>
                  </a:lnTo>
                  <a:cubicBezTo>
                    <a:pt x="639560" y="491725"/>
                    <a:pt x="646142" y="489415"/>
                    <a:pt x="651665" y="487383"/>
                  </a:cubicBezTo>
                  <a:lnTo>
                    <a:pt x="662227" y="483321"/>
                  </a:lnTo>
                  <a:lnTo>
                    <a:pt x="616054" y="403430"/>
                  </a:lnTo>
                  <a:cubicBezTo>
                    <a:pt x="614970" y="401270"/>
                    <a:pt x="618222" y="399111"/>
                    <a:pt x="619667" y="400910"/>
                  </a:cubicBezTo>
                  <a:lnTo>
                    <a:pt x="664579" y="482416"/>
                  </a:lnTo>
                  <a:lnTo>
                    <a:pt x="664668" y="482382"/>
                  </a:lnTo>
                  <a:cubicBezTo>
                    <a:pt x="674520" y="478470"/>
                    <a:pt x="687459" y="473445"/>
                    <a:pt x="700316" y="467060"/>
                  </a:cubicBezTo>
                  <a:lnTo>
                    <a:pt x="702293" y="465739"/>
                  </a:lnTo>
                  <a:lnTo>
                    <a:pt x="671619" y="395145"/>
                  </a:lnTo>
                  <a:cubicBezTo>
                    <a:pt x="670533" y="392978"/>
                    <a:pt x="673429" y="391173"/>
                    <a:pt x="674516" y="392978"/>
                  </a:cubicBezTo>
                  <a:cubicBezTo>
                    <a:pt x="682119" y="406880"/>
                    <a:pt x="689541" y="421233"/>
                    <a:pt x="695922" y="435947"/>
                  </a:cubicBezTo>
                  <a:lnTo>
                    <a:pt x="705264" y="463755"/>
                  </a:lnTo>
                  <a:lnTo>
                    <a:pt x="735470" y="443578"/>
                  </a:lnTo>
                  <a:lnTo>
                    <a:pt x="738881" y="438398"/>
                  </a:lnTo>
                  <a:lnTo>
                    <a:pt x="724863" y="406144"/>
                  </a:lnTo>
                  <a:cubicBezTo>
                    <a:pt x="717581" y="389536"/>
                    <a:pt x="709943" y="373152"/>
                    <a:pt x="700884" y="357216"/>
                  </a:cubicBezTo>
                  <a:cubicBezTo>
                    <a:pt x="699108" y="354351"/>
                    <a:pt x="703371" y="351486"/>
                    <a:pt x="705147" y="354351"/>
                  </a:cubicBezTo>
                  <a:cubicBezTo>
                    <a:pt x="714384" y="370108"/>
                    <a:pt x="723265" y="386403"/>
                    <a:pt x="730902" y="403189"/>
                  </a:cubicBezTo>
                  <a:lnTo>
                    <a:pt x="741782" y="433991"/>
                  </a:lnTo>
                  <a:lnTo>
                    <a:pt x="749192" y="422736"/>
                  </a:lnTo>
                  <a:lnTo>
                    <a:pt x="748712" y="409369"/>
                  </a:lnTo>
                  <a:cubicBezTo>
                    <a:pt x="747090" y="403843"/>
                    <a:pt x="744476" y="398362"/>
                    <a:pt x="742132" y="392071"/>
                  </a:cubicBezTo>
                  <a:close/>
                  <a:moveTo>
                    <a:pt x="663225" y="290722"/>
                  </a:moveTo>
                  <a:cubicBezTo>
                    <a:pt x="656978" y="291138"/>
                    <a:pt x="651367" y="291879"/>
                    <a:pt x="647311" y="292508"/>
                  </a:cubicBezTo>
                  <a:cubicBezTo>
                    <a:pt x="634782" y="294305"/>
                    <a:pt x="620766" y="297069"/>
                    <a:pt x="606345" y="300910"/>
                  </a:cubicBezTo>
                  <a:lnTo>
                    <a:pt x="606341" y="300911"/>
                  </a:lnTo>
                  <a:lnTo>
                    <a:pt x="621552" y="337307"/>
                  </a:lnTo>
                  <a:lnTo>
                    <a:pt x="619614" y="341458"/>
                  </a:lnTo>
                  <a:lnTo>
                    <a:pt x="620653" y="336091"/>
                  </a:lnTo>
                  <a:lnTo>
                    <a:pt x="610762" y="333940"/>
                  </a:lnTo>
                  <a:lnTo>
                    <a:pt x="613023" y="339363"/>
                  </a:lnTo>
                  <a:lnTo>
                    <a:pt x="606643" y="342338"/>
                  </a:lnTo>
                  <a:lnTo>
                    <a:pt x="606799" y="342712"/>
                  </a:lnTo>
                  <a:lnTo>
                    <a:pt x="616840" y="346964"/>
                  </a:lnTo>
                  <a:lnTo>
                    <a:pt x="586198" y="357800"/>
                  </a:lnTo>
                  <a:cubicBezTo>
                    <a:pt x="576122" y="358026"/>
                    <a:pt x="567216" y="353702"/>
                    <a:pt x="560739" y="341991"/>
                  </a:cubicBezTo>
                  <a:lnTo>
                    <a:pt x="551681" y="322084"/>
                  </a:lnTo>
                  <a:lnTo>
                    <a:pt x="523602" y="337797"/>
                  </a:lnTo>
                  <a:cubicBezTo>
                    <a:pt x="511884" y="346401"/>
                    <a:pt x="501924" y="356308"/>
                    <a:pt x="494804" y="367630"/>
                  </a:cubicBezTo>
                  <a:lnTo>
                    <a:pt x="491244" y="377914"/>
                  </a:lnTo>
                  <a:lnTo>
                    <a:pt x="550195" y="385517"/>
                  </a:lnTo>
                  <a:cubicBezTo>
                    <a:pt x="592069" y="383879"/>
                    <a:pt x="635294" y="369002"/>
                    <a:pt x="667792" y="343309"/>
                  </a:cubicBezTo>
                  <a:lnTo>
                    <a:pt x="704674" y="299692"/>
                  </a:lnTo>
                  <a:lnTo>
                    <a:pt x="701003" y="295642"/>
                  </a:lnTo>
                  <a:cubicBezTo>
                    <a:pt x="690761" y="290363"/>
                    <a:pt x="675720" y="289891"/>
                    <a:pt x="663225" y="290722"/>
                  </a:cubicBezTo>
                  <a:close/>
                  <a:moveTo>
                    <a:pt x="401326" y="1086"/>
                  </a:moveTo>
                  <a:cubicBezTo>
                    <a:pt x="412261" y="-438"/>
                    <a:pt x="423175" y="-425"/>
                    <a:pt x="433764" y="1551"/>
                  </a:cubicBezTo>
                  <a:cubicBezTo>
                    <a:pt x="447882" y="4186"/>
                    <a:pt x="461421" y="10312"/>
                    <a:pt x="473656" y="20941"/>
                  </a:cubicBezTo>
                  <a:cubicBezTo>
                    <a:pt x="513599" y="55532"/>
                    <a:pt x="526913" y="111023"/>
                    <a:pt x="546705" y="158225"/>
                  </a:cubicBezTo>
                  <a:lnTo>
                    <a:pt x="600945" y="288001"/>
                  </a:lnTo>
                  <a:lnTo>
                    <a:pt x="608497" y="285381"/>
                  </a:lnTo>
                  <a:cubicBezTo>
                    <a:pt x="622772" y="281085"/>
                    <a:pt x="639154" y="277030"/>
                    <a:pt x="655153" y="275031"/>
                  </a:cubicBezTo>
                  <a:cubicBezTo>
                    <a:pt x="687150" y="271032"/>
                    <a:pt x="717616" y="275255"/>
                    <a:pt x="726629" y="302213"/>
                  </a:cubicBezTo>
                  <a:lnTo>
                    <a:pt x="719398" y="299027"/>
                  </a:lnTo>
                  <a:lnTo>
                    <a:pt x="721047" y="303783"/>
                  </a:lnTo>
                  <a:lnTo>
                    <a:pt x="716233" y="309530"/>
                  </a:lnTo>
                  <a:lnTo>
                    <a:pt x="721672" y="311918"/>
                  </a:lnTo>
                  <a:cubicBezTo>
                    <a:pt x="725367" y="310570"/>
                    <a:pt x="728251" y="306886"/>
                    <a:pt x="726629" y="302213"/>
                  </a:cubicBezTo>
                  <a:cubicBezTo>
                    <a:pt x="732578" y="319106"/>
                    <a:pt x="739609" y="336179"/>
                    <a:pt x="746278" y="353387"/>
                  </a:cubicBezTo>
                  <a:lnTo>
                    <a:pt x="755943" y="382120"/>
                  </a:lnTo>
                  <a:lnTo>
                    <a:pt x="793328" y="384498"/>
                  </a:lnTo>
                  <a:cubicBezTo>
                    <a:pt x="840766" y="389877"/>
                    <a:pt x="892657" y="404313"/>
                    <a:pt x="918029" y="441009"/>
                  </a:cubicBezTo>
                  <a:cubicBezTo>
                    <a:pt x="937103" y="469071"/>
                    <a:pt x="945381" y="509365"/>
                    <a:pt x="957257" y="541024"/>
                  </a:cubicBezTo>
                  <a:cubicBezTo>
                    <a:pt x="974172" y="586715"/>
                    <a:pt x="991087" y="632045"/>
                    <a:pt x="1008001" y="677376"/>
                  </a:cubicBezTo>
                  <a:cubicBezTo>
                    <a:pt x="1081779" y="874528"/>
                    <a:pt x="1159155" y="1071680"/>
                    <a:pt x="1218177" y="1273869"/>
                  </a:cubicBezTo>
                  <a:cubicBezTo>
                    <a:pt x="1216017" y="1263795"/>
                    <a:pt x="1201622" y="1269192"/>
                    <a:pt x="1203421" y="1278906"/>
                  </a:cubicBezTo>
                  <a:lnTo>
                    <a:pt x="1140791" y="1089392"/>
                  </a:lnTo>
                  <a:lnTo>
                    <a:pt x="1116819" y="1142212"/>
                  </a:lnTo>
                  <a:cubicBezTo>
                    <a:pt x="1116462" y="1143289"/>
                    <a:pt x="1115033" y="1142571"/>
                    <a:pt x="1115390" y="1141853"/>
                  </a:cubicBezTo>
                  <a:lnTo>
                    <a:pt x="1140197" y="1087595"/>
                  </a:lnTo>
                  <a:lnTo>
                    <a:pt x="1122559" y="1034222"/>
                  </a:lnTo>
                  <a:lnTo>
                    <a:pt x="1102162" y="1077487"/>
                  </a:lnTo>
                  <a:cubicBezTo>
                    <a:pt x="1091478" y="1090608"/>
                    <a:pt x="1077709" y="1101355"/>
                    <a:pt x="1061974" y="1109237"/>
                  </a:cubicBezTo>
                  <a:cubicBezTo>
                    <a:pt x="1060543" y="1109953"/>
                    <a:pt x="1059470" y="1107445"/>
                    <a:pt x="1060901" y="1106729"/>
                  </a:cubicBezTo>
                  <a:cubicBezTo>
                    <a:pt x="1075921" y="1098489"/>
                    <a:pt x="1088438" y="1087563"/>
                    <a:pt x="1098541" y="1074666"/>
                  </a:cubicBezTo>
                  <a:lnTo>
                    <a:pt x="1121528" y="1031102"/>
                  </a:lnTo>
                  <a:lnTo>
                    <a:pt x="1113314" y="1006247"/>
                  </a:lnTo>
                  <a:cubicBezTo>
                    <a:pt x="1080879" y="916081"/>
                    <a:pt x="1046869" y="826499"/>
                    <a:pt x="1013760" y="737097"/>
                  </a:cubicBezTo>
                  <a:cubicBezTo>
                    <a:pt x="982809" y="654710"/>
                    <a:pt x="951859" y="572324"/>
                    <a:pt x="921628" y="489937"/>
                  </a:cubicBezTo>
                  <a:cubicBezTo>
                    <a:pt x="903994" y="442089"/>
                    <a:pt x="878082" y="420503"/>
                    <a:pt x="827697" y="407911"/>
                  </a:cubicBezTo>
                  <a:lnTo>
                    <a:pt x="764520" y="399139"/>
                  </a:lnTo>
                  <a:lnTo>
                    <a:pt x="763952" y="395724"/>
                  </a:lnTo>
                  <a:lnTo>
                    <a:pt x="758616" y="390064"/>
                  </a:lnTo>
                  <a:lnTo>
                    <a:pt x="761529" y="398724"/>
                  </a:lnTo>
                  <a:lnTo>
                    <a:pt x="764520" y="399139"/>
                  </a:lnTo>
                  <a:lnTo>
                    <a:pt x="767236" y="415466"/>
                  </a:lnTo>
                  <a:lnTo>
                    <a:pt x="765303" y="421022"/>
                  </a:lnTo>
                  <a:lnTo>
                    <a:pt x="765522" y="423252"/>
                  </a:lnTo>
                  <a:cubicBezTo>
                    <a:pt x="765026" y="428734"/>
                    <a:pt x="763224" y="434125"/>
                    <a:pt x="759438" y="440595"/>
                  </a:cubicBezTo>
                  <a:lnTo>
                    <a:pt x="748653" y="453443"/>
                  </a:lnTo>
                  <a:lnTo>
                    <a:pt x="749197" y="454983"/>
                  </a:lnTo>
                  <a:cubicBezTo>
                    <a:pt x="749553" y="456773"/>
                    <a:pt x="747421" y="457490"/>
                    <a:pt x="746711" y="456415"/>
                  </a:cubicBezTo>
                  <a:lnTo>
                    <a:pt x="746522" y="455982"/>
                  </a:lnTo>
                  <a:lnTo>
                    <a:pt x="741608" y="461835"/>
                  </a:lnTo>
                  <a:cubicBezTo>
                    <a:pt x="734505" y="468137"/>
                    <a:pt x="726426" y="473708"/>
                    <a:pt x="717931" y="478695"/>
                  </a:cubicBezTo>
                  <a:lnTo>
                    <a:pt x="682646" y="495191"/>
                  </a:lnTo>
                  <a:lnTo>
                    <a:pt x="849802" y="888620"/>
                  </a:lnTo>
                  <a:cubicBezTo>
                    <a:pt x="913447" y="1038338"/>
                    <a:pt x="976733" y="1188415"/>
                    <a:pt x="1040378" y="1338493"/>
                  </a:cubicBezTo>
                  <a:cubicBezTo>
                    <a:pt x="1049008" y="1357927"/>
                    <a:pt x="1070224" y="1430626"/>
                    <a:pt x="1019163" y="1407593"/>
                  </a:cubicBezTo>
                  <a:cubicBezTo>
                    <a:pt x="996869" y="1397516"/>
                    <a:pt x="983924" y="1343531"/>
                    <a:pt x="975654" y="1324457"/>
                  </a:cubicBezTo>
                  <a:lnTo>
                    <a:pt x="965979" y="1301838"/>
                  </a:lnTo>
                  <a:lnTo>
                    <a:pt x="955930" y="1306062"/>
                  </a:lnTo>
                  <a:cubicBezTo>
                    <a:pt x="949933" y="1307894"/>
                    <a:pt x="943936" y="1309725"/>
                    <a:pt x="937938" y="1311557"/>
                  </a:cubicBezTo>
                  <a:cubicBezTo>
                    <a:pt x="937233" y="1311557"/>
                    <a:pt x="937233" y="1310824"/>
                    <a:pt x="937938" y="1310458"/>
                  </a:cubicBezTo>
                  <a:cubicBezTo>
                    <a:pt x="943583" y="1307894"/>
                    <a:pt x="948875" y="1305329"/>
                    <a:pt x="954872" y="1302765"/>
                  </a:cubicBezTo>
                  <a:lnTo>
                    <a:pt x="964922" y="1299367"/>
                  </a:lnTo>
                  <a:lnTo>
                    <a:pt x="629146" y="514389"/>
                  </a:lnTo>
                  <a:lnTo>
                    <a:pt x="603686" y="522321"/>
                  </a:lnTo>
                  <a:lnTo>
                    <a:pt x="579226" y="521458"/>
                  </a:lnTo>
                  <a:lnTo>
                    <a:pt x="577360" y="521542"/>
                  </a:lnTo>
                  <a:lnTo>
                    <a:pt x="579314" y="527473"/>
                  </a:lnTo>
                  <a:cubicBezTo>
                    <a:pt x="579680" y="528198"/>
                    <a:pt x="578219" y="528923"/>
                    <a:pt x="577853" y="528198"/>
                  </a:cubicBezTo>
                  <a:lnTo>
                    <a:pt x="575017" y="521647"/>
                  </a:lnTo>
                  <a:lnTo>
                    <a:pt x="551188" y="522720"/>
                  </a:lnTo>
                  <a:lnTo>
                    <a:pt x="552331" y="525905"/>
                  </a:lnTo>
                  <a:cubicBezTo>
                    <a:pt x="552694" y="526981"/>
                    <a:pt x="551241" y="527339"/>
                    <a:pt x="550877" y="526264"/>
                  </a:cubicBezTo>
                  <a:lnTo>
                    <a:pt x="549608" y="522791"/>
                  </a:lnTo>
                  <a:lnTo>
                    <a:pt x="544602" y="523016"/>
                  </a:lnTo>
                  <a:cubicBezTo>
                    <a:pt x="530598" y="521107"/>
                    <a:pt x="518652" y="516170"/>
                    <a:pt x="510438" y="506940"/>
                  </a:cubicBezTo>
                  <a:lnTo>
                    <a:pt x="504818" y="494346"/>
                  </a:lnTo>
                  <a:lnTo>
                    <a:pt x="506572" y="492767"/>
                  </a:lnTo>
                  <a:lnTo>
                    <a:pt x="502620" y="483860"/>
                  </a:lnTo>
                  <a:lnTo>
                    <a:pt x="499479" y="482382"/>
                  </a:lnTo>
                  <a:lnTo>
                    <a:pt x="504818" y="494346"/>
                  </a:lnTo>
                  <a:lnTo>
                    <a:pt x="466594" y="528747"/>
                  </a:lnTo>
                  <a:cubicBezTo>
                    <a:pt x="452693" y="543813"/>
                    <a:pt x="440457" y="560272"/>
                    <a:pt x="431460" y="577720"/>
                  </a:cubicBezTo>
                  <a:cubicBezTo>
                    <a:pt x="405188" y="628807"/>
                    <a:pt x="437938" y="685291"/>
                    <a:pt x="454853" y="735298"/>
                  </a:cubicBezTo>
                  <a:cubicBezTo>
                    <a:pt x="491741" y="843228"/>
                    <a:pt x="528810" y="951248"/>
                    <a:pt x="566868" y="1058954"/>
                  </a:cubicBezTo>
                  <a:lnTo>
                    <a:pt x="646530" y="1276266"/>
                  </a:lnTo>
                  <a:lnTo>
                    <a:pt x="707434" y="1286434"/>
                  </a:lnTo>
                  <a:cubicBezTo>
                    <a:pt x="728010" y="1287241"/>
                    <a:pt x="748721" y="1285807"/>
                    <a:pt x="769972" y="1283298"/>
                  </a:cubicBezTo>
                  <a:cubicBezTo>
                    <a:pt x="771412" y="1282939"/>
                    <a:pt x="771773" y="1285448"/>
                    <a:pt x="770332" y="1285807"/>
                  </a:cubicBezTo>
                  <a:cubicBezTo>
                    <a:pt x="749801" y="1291542"/>
                    <a:pt x="728460" y="1293155"/>
                    <a:pt x="707254" y="1291587"/>
                  </a:cubicBezTo>
                  <a:lnTo>
                    <a:pt x="647462" y="1278808"/>
                  </a:lnTo>
                  <a:lnTo>
                    <a:pt x="665218" y="1327244"/>
                  </a:lnTo>
                  <a:lnTo>
                    <a:pt x="698566" y="1335655"/>
                  </a:lnTo>
                  <a:cubicBezTo>
                    <a:pt x="710845" y="1336705"/>
                    <a:pt x="722040" y="1334606"/>
                    <a:pt x="734680" y="1333906"/>
                  </a:cubicBezTo>
                  <a:cubicBezTo>
                    <a:pt x="736486" y="1333906"/>
                    <a:pt x="736847" y="1336355"/>
                    <a:pt x="735041" y="1337054"/>
                  </a:cubicBezTo>
                  <a:cubicBezTo>
                    <a:pt x="723846" y="1341776"/>
                    <a:pt x="710935" y="1342388"/>
                    <a:pt x="698205" y="1340596"/>
                  </a:cubicBezTo>
                  <a:lnTo>
                    <a:pt x="666583" y="1330967"/>
                  </a:lnTo>
                  <a:lnTo>
                    <a:pt x="684821" y="1380720"/>
                  </a:lnTo>
                  <a:cubicBezTo>
                    <a:pt x="693819" y="1404284"/>
                    <a:pt x="700747" y="1427939"/>
                    <a:pt x="712353" y="1447321"/>
                  </a:cubicBezTo>
                  <a:lnTo>
                    <a:pt x="726164" y="1463393"/>
                  </a:lnTo>
                  <a:lnTo>
                    <a:pt x="739718" y="1438100"/>
                  </a:lnTo>
                  <a:cubicBezTo>
                    <a:pt x="746575" y="1429989"/>
                    <a:pt x="755201" y="1423519"/>
                    <a:pt x="765190" y="1420238"/>
                  </a:cubicBezTo>
                  <a:cubicBezTo>
                    <a:pt x="766280" y="1419873"/>
                    <a:pt x="767007" y="1421696"/>
                    <a:pt x="766280" y="1422060"/>
                  </a:cubicBezTo>
                  <a:cubicBezTo>
                    <a:pt x="757926" y="1428440"/>
                    <a:pt x="750570" y="1434819"/>
                    <a:pt x="744259" y="1441973"/>
                  </a:cubicBezTo>
                  <a:lnTo>
                    <a:pt x="728657" y="1466294"/>
                  </a:lnTo>
                  <a:lnTo>
                    <a:pt x="734115" y="1472646"/>
                  </a:lnTo>
                  <a:cubicBezTo>
                    <a:pt x="743101" y="1479655"/>
                    <a:pt x="754100" y="1485052"/>
                    <a:pt x="767956" y="1488290"/>
                  </a:cubicBezTo>
                  <a:cubicBezTo>
                    <a:pt x="825538" y="1501961"/>
                    <a:pt x="892477" y="1492607"/>
                    <a:pt x="948620" y="1477497"/>
                  </a:cubicBezTo>
                  <a:cubicBezTo>
                    <a:pt x="1005482" y="1462746"/>
                    <a:pt x="1059826" y="1436483"/>
                    <a:pt x="1108411" y="1404464"/>
                  </a:cubicBezTo>
                  <a:cubicBezTo>
                    <a:pt x="1146559" y="1379640"/>
                    <a:pt x="1215298" y="1333230"/>
                    <a:pt x="1203421" y="1278906"/>
                  </a:cubicBezTo>
                  <a:cubicBezTo>
                    <a:pt x="1206300" y="1288619"/>
                    <a:pt x="1221056" y="1283223"/>
                    <a:pt x="1218177" y="1273869"/>
                  </a:cubicBezTo>
                  <a:cubicBezTo>
                    <a:pt x="1228973" y="1323157"/>
                    <a:pt x="1188306" y="1363451"/>
                    <a:pt x="1152677" y="1391872"/>
                  </a:cubicBezTo>
                  <a:cubicBezTo>
                    <a:pt x="1097254" y="1436843"/>
                    <a:pt x="1027795" y="1471740"/>
                    <a:pt x="959057" y="1490808"/>
                  </a:cubicBezTo>
                  <a:cubicBezTo>
                    <a:pt x="900395" y="1507357"/>
                    <a:pt x="834895" y="1516351"/>
                    <a:pt x="774434" y="1505918"/>
                  </a:cubicBezTo>
                  <a:cubicBezTo>
                    <a:pt x="726209" y="1496924"/>
                    <a:pt x="705695" y="1476058"/>
                    <a:pt x="688420" y="1432526"/>
                  </a:cubicBezTo>
                  <a:cubicBezTo>
                    <a:pt x="639835" y="1310565"/>
                    <a:pt x="596289" y="1186805"/>
                    <a:pt x="552382" y="1063406"/>
                  </a:cubicBezTo>
                  <a:cubicBezTo>
                    <a:pt x="506677" y="933889"/>
                    <a:pt x="461690" y="804014"/>
                    <a:pt x="417424" y="674138"/>
                  </a:cubicBezTo>
                  <a:cubicBezTo>
                    <a:pt x="402669" y="629887"/>
                    <a:pt x="399070" y="599306"/>
                    <a:pt x="424982" y="557933"/>
                  </a:cubicBezTo>
                  <a:cubicBezTo>
                    <a:pt x="435059" y="542104"/>
                    <a:pt x="447025" y="527173"/>
                    <a:pt x="460206" y="513367"/>
                  </a:cubicBezTo>
                  <a:lnTo>
                    <a:pt x="500003" y="477962"/>
                  </a:lnTo>
                  <a:lnTo>
                    <a:pt x="486511" y="447559"/>
                  </a:lnTo>
                  <a:cubicBezTo>
                    <a:pt x="479931" y="429543"/>
                    <a:pt x="474613" y="411122"/>
                    <a:pt x="472450" y="396385"/>
                  </a:cubicBezTo>
                  <a:cubicBezTo>
                    <a:pt x="466231" y="357296"/>
                    <a:pt x="505034" y="329328"/>
                    <a:pt x="541099" y="311569"/>
                  </a:cubicBezTo>
                  <a:lnTo>
                    <a:pt x="545946" y="309480"/>
                  </a:lnTo>
                  <a:lnTo>
                    <a:pt x="539733" y="295825"/>
                  </a:lnTo>
                  <a:cubicBezTo>
                    <a:pt x="533480" y="279835"/>
                    <a:pt x="527633" y="263621"/>
                    <a:pt x="521156" y="248307"/>
                  </a:cubicBezTo>
                  <a:cubicBezTo>
                    <a:pt x="498125" y="193537"/>
                    <a:pt x="477614" y="136966"/>
                    <a:pt x="451705" y="83277"/>
                  </a:cubicBezTo>
                  <a:cubicBezTo>
                    <a:pt x="431194" y="41840"/>
                    <a:pt x="386214" y="55172"/>
                    <a:pt x="358146" y="80755"/>
                  </a:cubicBezTo>
                  <a:cubicBezTo>
                    <a:pt x="340153" y="96970"/>
                    <a:pt x="320722" y="111743"/>
                    <a:pt x="302370" y="127237"/>
                  </a:cubicBezTo>
                  <a:cubicBezTo>
                    <a:pt x="212768" y="202185"/>
                    <a:pt x="126765" y="291546"/>
                    <a:pt x="21330" y="343793"/>
                  </a:cubicBezTo>
                  <a:cubicBezTo>
                    <a:pt x="19171" y="344874"/>
                    <a:pt x="15573" y="344153"/>
                    <a:pt x="13774" y="342352"/>
                  </a:cubicBezTo>
                  <a:cubicBezTo>
                    <a:pt x="10175" y="338388"/>
                    <a:pt x="6217" y="334064"/>
                    <a:pt x="2618" y="330101"/>
                  </a:cubicBezTo>
                  <a:cubicBezTo>
                    <a:pt x="-260" y="327218"/>
                    <a:pt x="-980" y="322894"/>
                    <a:pt x="1539" y="319291"/>
                  </a:cubicBezTo>
                  <a:cubicBezTo>
                    <a:pt x="16652" y="299473"/>
                    <a:pt x="30326" y="277493"/>
                    <a:pt x="48319" y="260558"/>
                  </a:cubicBezTo>
                  <a:cubicBezTo>
                    <a:pt x="71709" y="238578"/>
                    <a:pt x="98697" y="219120"/>
                    <a:pt x="123526" y="198942"/>
                  </a:cubicBezTo>
                  <a:lnTo>
                    <a:pt x="310646" y="44723"/>
                  </a:lnTo>
                  <a:cubicBezTo>
                    <a:pt x="335543" y="24049"/>
                    <a:pt x="368524" y="5655"/>
                    <a:pt x="401326" y="1086"/>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4" name="Freeform 922">
              <a:extLst>
                <a:ext uri="{FF2B5EF4-FFF2-40B4-BE49-F238E27FC236}">
                  <a16:creationId xmlns:a16="http://schemas.microsoft.com/office/drawing/2014/main" id="{ADAAB4E1-46A6-774A-9927-F52D88A21103}"/>
                </a:ext>
              </a:extLst>
            </p:cNvPr>
            <p:cNvSpPr>
              <a:spLocks/>
            </p:cNvSpPr>
            <p:nvPr/>
          </p:nvSpPr>
          <p:spPr bwMode="auto">
            <a:xfrm rot="-1462323">
              <a:off x="9036267" y="6504159"/>
              <a:ext cx="1931633" cy="707682"/>
            </a:xfrm>
            <a:custGeom>
              <a:avLst/>
              <a:gdLst/>
              <a:ahLst/>
              <a:cxnLst/>
              <a:rect l="0" t="0" r="r" b="b"/>
              <a:pathLst>
                <a:path w="2403440" h="880536">
                  <a:moveTo>
                    <a:pt x="1439402" y="728511"/>
                  </a:moveTo>
                  <a:cubicBezTo>
                    <a:pt x="1442036" y="728917"/>
                    <a:pt x="1444489" y="730901"/>
                    <a:pt x="1444489" y="733966"/>
                  </a:cubicBezTo>
                  <a:cubicBezTo>
                    <a:pt x="1445579" y="760652"/>
                    <a:pt x="1445579" y="786978"/>
                    <a:pt x="1444489" y="813665"/>
                  </a:cubicBezTo>
                  <a:cubicBezTo>
                    <a:pt x="1443399" y="834581"/>
                    <a:pt x="1444489" y="856219"/>
                    <a:pt x="1434314" y="874971"/>
                  </a:cubicBezTo>
                  <a:cubicBezTo>
                    <a:pt x="1431770" y="879660"/>
                    <a:pt x="1425593" y="877856"/>
                    <a:pt x="1424139" y="873889"/>
                  </a:cubicBezTo>
                  <a:cubicBezTo>
                    <a:pt x="1415781" y="851531"/>
                    <a:pt x="1421232" y="826287"/>
                    <a:pt x="1423412" y="803206"/>
                  </a:cubicBezTo>
                  <a:cubicBezTo>
                    <a:pt x="1425956" y="779405"/>
                    <a:pt x="1429227" y="755964"/>
                    <a:pt x="1433224" y="732523"/>
                  </a:cubicBezTo>
                  <a:cubicBezTo>
                    <a:pt x="1433951" y="729278"/>
                    <a:pt x="1436767" y="728106"/>
                    <a:pt x="1439402" y="728511"/>
                  </a:cubicBezTo>
                  <a:close/>
                  <a:moveTo>
                    <a:pt x="1356517" y="722108"/>
                  </a:moveTo>
                  <a:cubicBezTo>
                    <a:pt x="1359228" y="721748"/>
                    <a:pt x="1362120" y="723096"/>
                    <a:pt x="1363205" y="726510"/>
                  </a:cubicBezTo>
                  <a:lnTo>
                    <a:pt x="1375752" y="799924"/>
                  </a:lnTo>
                  <a:lnTo>
                    <a:pt x="1394869" y="790943"/>
                  </a:lnTo>
                  <a:cubicBezTo>
                    <a:pt x="1403858" y="788474"/>
                    <a:pt x="1413024" y="788297"/>
                    <a:pt x="1419966" y="793413"/>
                  </a:cubicBezTo>
                  <a:cubicBezTo>
                    <a:pt x="1424594" y="796940"/>
                    <a:pt x="1424950" y="805407"/>
                    <a:pt x="1418542" y="806818"/>
                  </a:cubicBezTo>
                  <a:cubicBezTo>
                    <a:pt x="1411778" y="807877"/>
                    <a:pt x="1405015" y="806465"/>
                    <a:pt x="1398251" y="805760"/>
                  </a:cubicBezTo>
                  <a:lnTo>
                    <a:pt x="1376392" y="809042"/>
                  </a:lnTo>
                  <a:lnTo>
                    <a:pt x="1380557" y="875289"/>
                  </a:lnTo>
                  <a:cubicBezTo>
                    <a:pt x="1379472" y="881039"/>
                    <a:pt x="1369350" y="882836"/>
                    <a:pt x="1366820" y="876726"/>
                  </a:cubicBezTo>
                  <a:cubicBezTo>
                    <a:pt x="1357782" y="856242"/>
                    <a:pt x="1358143" y="833602"/>
                    <a:pt x="1355974" y="811681"/>
                  </a:cubicBezTo>
                  <a:cubicBezTo>
                    <a:pt x="1353082" y="784009"/>
                    <a:pt x="1349106" y="755978"/>
                    <a:pt x="1350913" y="727948"/>
                  </a:cubicBezTo>
                  <a:cubicBezTo>
                    <a:pt x="1351275" y="724534"/>
                    <a:pt x="1353805" y="722467"/>
                    <a:pt x="1356517" y="722108"/>
                  </a:cubicBezTo>
                  <a:close/>
                  <a:moveTo>
                    <a:pt x="2285618" y="696669"/>
                  </a:moveTo>
                  <a:cubicBezTo>
                    <a:pt x="2286328" y="692695"/>
                    <a:pt x="2292361" y="692695"/>
                    <a:pt x="2293425" y="696669"/>
                  </a:cubicBezTo>
                  <a:lnTo>
                    <a:pt x="2298786" y="775797"/>
                  </a:lnTo>
                  <a:lnTo>
                    <a:pt x="2300266" y="773865"/>
                  </a:lnTo>
                  <a:cubicBezTo>
                    <a:pt x="2314581" y="770951"/>
                    <a:pt x="2330327" y="767307"/>
                    <a:pt x="2345001" y="767307"/>
                  </a:cubicBezTo>
                  <a:lnTo>
                    <a:pt x="2345232" y="767499"/>
                  </a:lnTo>
                  <a:lnTo>
                    <a:pt x="2352837" y="703858"/>
                  </a:lnTo>
                  <a:cubicBezTo>
                    <a:pt x="2353562" y="700632"/>
                    <a:pt x="2358635" y="700632"/>
                    <a:pt x="2359360" y="703858"/>
                  </a:cubicBezTo>
                  <a:cubicBezTo>
                    <a:pt x="2362983" y="728234"/>
                    <a:pt x="2364071" y="751893"/>
                    <a:pt x="2364071" y="776627"/>
                  </a:cubicBezTo>
                  <a:cubicBezTo>
                    <a:pt x="2364071" y="797777"/>
                    <a:pt x="2369506" y="823228"/>
                    <a:pt x="2357186" y="841152"/>
                  </a:cubicBezTo>
                  <a:cubicBezTo>
                    <a:pt x="2355012" y="844378"/>
                    <a:pt x="2350301" y="844737"/>
                    <a:pt x="2348127" y="841152"/>
                  </a:cubicBezTo>
                  <a:cubicBezTo>
                    <a:pt x="2342329" y="832011"/>
                    <a:pt x="2341061" y="821167"/>
                    <a:pt x="2341378" y="809965"/>
                  </a:cubicBezTo>
                  <a:lnTo>
                    <a:pt x="2343556" y="783683"/>
                  </a:lnTo>
                  <a:lnTo>
                    <a:pt x="2324736" y="787437"/>
                  </a:lnTo>
                  <a:cubicBezTo>
                    <a:pt x="2316370" y="787437"/>
                    <a:pt x="2307960" y="785889"/>
                    <a:pt x="2300266" y="782974"/>
                  </a:cubicBezTo>
                  <a:lnTo>
                    <a:pt x="2299149" y="781516"/>
                  </a:lnTo>
                  <a:lnTo>
                    <a:pt x="2300744" y="817830"/>
                  </a:lnTo>
                  <a:cubicBezTo>
                    <a:pt x="2300700" y="830339"/>
                    <a:pt x="2299280" y="842622"/>
                    <a:pt x="2294135" y="853821"/>
                  </a:cubicBezTo>
                  <a:cubicBezTo>
                    <a:pt x="2292361" y="857434"/>
                    <a:pt x="2286328" y="857434"/>
                    <a:pt x="2284909" y="853821"/>
                  </a:cubicBezTo>
                  <a:cubicBezTo>
                    <a:pt x="2274618" y="831422"/>
                    <a:pt x="2279231" y="804689"/>
                    <a:pt x="2279941" y="780483"/>
                  </a:cubicBezTo>
                  <a:cubicBezTo>
                    <a:pt x="2280650" y="752304"/>
                    <a:pt x="2279586" y="723764"/>
                    <a:pt x="2285618" y="696669"/>
                  </a:cubicBezTo>
                  <a:close/>
                  <a:moveTo>
                    <a:pt x="1718049" y="605039"/>
                  </a:moveTo>
                  <a:lnTo>
                    <a:pt x="1723486" y="607307"/>
                  </a:lnTo>
                  <a:lnTo>
                    <a:pt x="1721704" y="607655"/>
                  </a:lnTo>
                  <a:lnTo>
                    <a:pt x="1718049" y="605039"/>
                  </a:lnTo>
                  <a:close/>
                  <a:moveTo>
                    <a:pt x="1716099" y="603644"/>
                  </a:moveTo>
                  <a:lnTo>
                    <a:pt x="1718049" y="605039"/>
                  </a:lnTo>
                  <a:lnTo>
                    <a:pt x="1716348" y="604330"/>
                  </a:lnTo>
                  <a:lnTo>
                    <a:pt x="1716099" y="603644"/>
                  </a:lnTo>
                  <a:close/>
                  <a:moveTo>
                    <a:pt x="430091" y="594452"/>
                  </a:moveTo>
                  <a:lnTo>
                    <a:pt x="433880" y="596099"/>
                  </a:lnTo>
                  <a:lnTo>
                    <a:pt x="432654" y="596341"/>
                  </a:lnTo>
                  <a:lnTo>
                    <a:pt x="430091" y="594452"/>
                  </a:lnTo>
                  <a:close/>
                  <a:moveTo>
                    <a:pt x="426723" y="591971"/>
                  </a:moveTo>
                  <a:lnTo>
                    <a:pt x="430091" y="594452"/>
                  </a:lnTo>
                  <a:lnTo>
                    <a:pt x="427141" y="593170"/>
                  </a:lnTo>
                  <a:lnTo>
                    <a:pt x="426723" y="591971"/>
                  </a:lnTo>
                  <a:close/>
                  <a:moveTo>
                    <a:pt x="2339462" y="531617"/>
                  </a:moveTo>
                  <a:cubicBezTo>
                    <a:pt x="2342278" y="531978"/>
                    <a:pt x="2344822" y="534053"/>
                    <a:pt x="2344640" y="537480"/>
                  </a:cubicBezTo>
                  <a:cubicBezTo>
                    <a:pt x="2344640" y="562014"/>
                    <a:pt x="2344277" y="586548"/>
                    <a:pt x="2344640" y="611083"/>
                  </a:cubicBezTo>
                  <a:cubicBezTo>
                    <a:pt x="2345367" y="630565"/>
                    <a:pt x="2350455" y="649688"/>
                    <a:pt x="2342824" y="667727"/>
                  </a:cubicBezTo>
                  <a:cubicBezTo>
                    <a:pt x="2341007" y="671696"/>
                    <a:pt x="2335555" y="670614"/>
                    <a:pt x="2333375" y="667727"/>
                  </a:cubicBezTo>
                  <a:cubicBezTo>
                    <a:pt x="2320656" y="651131"/>
                    <a:pt x="2322836" y="626597"/>
                    <a:pt x="2322836" y="606392"/>
                  </a:cubicBezTo>
                  <a:cubicBezTo>
                    <a:pt x="2322836" y="582219"/>
                    <a:pt x="2326470" y="559128"/>
                    <a:pt x="2332648" y="536037"/>
                  </a:cubicBezTo>
                  <a:cubicBezTo>
                    <a:pt x="2333556" y="532610"/>
                    <a:pt x="2336646" y="531257"/>
                    <a:pt x="2339462" y="531617"/>
                  </a:cubicBezTo>
                  <a:close/>
                  <a:moveTo>
                    <a:pt x="1394372" y="521811"/>
                  </a:moveTo>
                  <a:cubicBezTo>
                    <a:pt x="1397139" y="521901"/>
                    <a:pt x="1400042" y="523786"/>
                    <a:pt x="1400404" y="527197"/>
                  </a:cubicBezTo>
                  <a:cubicBezTo>
                    <a:pt x="1403307" y="548020"/>
                    <a:pt x="1406210" y="568844"/>
                    <a:pt x="1408024" y="589667"/>
                  </a:cubicBezTo>
                  <a:cubicBezTo>
                    <a:pt x="1409839" y="607619"/>
                    <a:pt x="1413830" y="627006"/>
                    <a:pt x="1409839" y="644598"/>
                  </a:cubicBezTo>
                  <a:cubicBezTo>
                    <a:pt x="1408387" y="651061"/>
                    <a:pt x="1400041" y="649625"/>
                    <a:pt x="1398227" y="644598"/>
                  </a:cubicBezTo>
                  <a:cubicBezTo>
                    <a:pt x="1391333" y="627724"/>
                    <a:pt x="1392421" y="607619"/>
                    <a:pt x="1391333" y="589667"/>
                  </a:cubicBezTo>
                  <a:cubicBezTo>
                    <a:pt x="1390244" y="568844"/>
                    <a:pt x="1389881" y="548020"/>
                    <a:pt x="1389156" y="527197"/>
                  </a:cubicBezTo>
                  <a:cubicBezTo>
                    <a:pt x="1388974" y="523427"/>
                    <a:pt x="1391605" y="521721"/>
                    <a:pt x="1394372" y="521811"/>
                  </a:cubicBezTo>
                  <a:close/>
                  <a:moveTo>
                    <a:pt x="1246438" y="388278"/>
                  </a:moveTo>
                  <a:cubicBezTo>
                    <a:pt x="1272218" y="388410"/>
                    <a:pt x="1297954" y="389987"/>
                    <a:pt x="1323241" y="393667"/>
                  </a:cubicBezTo>
                  <a:cubicBezTo>
                    <a:pt x="1329697" y="394368"/>
                    <a:pt x="1329697" y="404883"/>
                    <a:pt x="1323241" y="405584"/>
                  </a:cubicBezTo>
                  <a:cubicBezTo>
                    <a:pt x="1272667" y="412944"/>
                    <a:pt x="1220299" y="411893"/>
                    <a:pt x="1169366" y="407687"/>
                  </a:cubicBezTo>
                  <a:cubicBezTo>
                    <a:pt x="1158606" y="406986"/>
                    <a:pt x="1158606" y="392265"/>
                    <a:pt x="1169366" y="391564"/>
                  </a:cubicBezTo>
                  <a:cubicBezTo>
                    <a:pt x="1194833" y="389461"/>
                    <a:pt x="1220658" y="388147"/>
                    <a:pt x="1246438" y="388278"/>
                  </a:cubicBezTo>
                  <a:close/>
                  <a:moveTo>
                    <a:pt x="1077392" y="339941"/>
                  </a:moveTo>
                  <a:cubicBezTo>
                    <a:pt x="1096120" y="335328"/>
                    <a:pt x="1116477" y="341116"/>
                    <a:pt x="1131314" y="361013"/>
                  </a:cubicBezTo>
                  <a:cubicBezTo>
                    <a:pt x="1136019" y="367162"/>
                    <a:pt x="1126248" y="373674"/>
                    <a:pt x="1121181" y="368971"/>
                  </a:cubicBezTo>
                  <a:cubicBezTo>
                    <a:pt x="1108153" y="356672"/>
                    <a:pt x="1093677" y="351969"/>
                    <a:pt x="1077754" y="361013"/>
                  </a:cubicBezTo>
                  <a:cubicBezTo>
                    <a:pt x="1067259" y="367162"/>
                    <a:pt x="1058212" y="376930"/>
                    <a:pt x="1054231" y="388506"/>
                  </a:cubicBezTo>
                  <a:cubicBezTo>
                    <a:pt x="1041927" y="421064"/>
                    <a:pt x="1078840" y="445301"/>
                    <a:pt x="1107067" y="444216"/>
                  </a:cubicBezTo>
                  <a:cubicBezTo>
                    <a:pt x="1113220" y="443854"/>
                    <a:pt x="1114667" y="451812"/>
                    <a:pt x="1109963" y="455068"/>
                  </a:cubicBezTo>
                  <a:cubicBezTo>
                    <a:pt x="1067259" y="484370"/>
                    <a:pt x="1017318" y="422511"/>
                    <a:pt x="1033241" y="381271"/>
                  </a:cubicBezTo>
                  <a:cubicBezTo>
                    <a:pt x="1041565" y="359566"/>
                    <a:pt x="1058664" y="344553"/>
                    <a:pt x="1077392" y="339941"/>
                  </a:cubicBezTo>
                  <a:close/>
                  <a:moveTo>
                    <a:pt x="91851" y="329365"/>
                  </a:moveTo>
                  <a:cubicBezTo>
                    <a:pt x="100529" y="327570"/>
                    <a:pt x="103060" y="339055"/>
                    <a:pt x="95467" y="342285"/>
                  </a:cubicBezTo>
                  <a:cubicBezTo>
                    <a:pt x="68349" y="353412"/>
                    <a:pt x="31108" y="381048"/>
                    <a:pt x="38701" y="415145"/>
                  </a:cubicBezTo>
                  <a:cubicBezTo>
                    <a:pt x="44848" y="444576"/>
                    <a:pt x="72688" y="448883"/>
                    <a:pt x="97636" y="447088"/>
                  </a:cubicBezTo>
                  <a:cubicBezTo>
                    <a:pt x="101975" y="446729"/>
                    <a:pt x="104144" y="451754"/>
                    <a:pt x="102336" y="454984"/>
                  </a:cubicBezTo>
                  <a:cubicBezTo>
                    <a:pt x="80643" y="492311"/>
                    <a:pt x="27854" y="454266"/>
                    <a:pt x="18453" y="426271"/>
                  </a:cubicBezTo>
                  <a:cubicBezTo>
                    <a:pt x="2906" y="377818"/>
                    <a:pt x="49186" y="338337"/>
                    <a:pt x="91851" y="329365"/>
                  </a:cubicBezTo>
                  <a:close/>
                  <a:moveTo>
                    <a:pt x="2390694" y="305790"/>
                  </a:moveTo>
                  <a:cubicBezTo>
                    <a:pt x="2393138" y="306196"/>
                    <a:pt x="2395491" y="307913"/>
                    <a:pt x="2396577" y="310623"/>
                  </a:cubicBezTo>
                  <a:cubicBezTo>
                    <a:pt x="2413956" y="355431"/>
                    <a:pt x="2394767" y="430955"/>
                    <a:pt x="2378474" y="473957"/>
                  </a:cubicBezTo>
                  <a:cubicBezTo>
                    <a:pt x="2373767" y="486243"/>
                    <a:pt x="2358561" y="486243"/>
                    <a:pt x="2353854" y="473957"/>
                  </a:cubicBezTo>
                  <a:cubicBezTo>
                    <a:pt x="2345889" y="452636"/>
                    <a:pt x="2336837" y="431678"/>
                    <a:pt x="2328147" y="410719"/>
                  </a:cubicBezTo>
                  <a:lnTo>
                    <a:pt x="2318899" y="385811"/>
                  </a:lnTo>
                  <a:lnTo>
                    <a:pt x="2319820" y="334111"/>
                  </a:lnTo>
                  <a:cubicBezTo>
                    <a:pt x="2311492" y="337363"/>
                    <a:pt x="2303165" y="340615"/>
                    <a:pt x="2295200" y="343868"/>
                  </a:cubicBezTo>
                  <a:cubicBezTo>
                    <a:pt x="2303889" y="351276"/>
                    <a:pt x="2309954" y="362839"/>
                    <a:pt x="2314932" y="375125"/>
                  </a:cubicBezTo>
                  <a:lnTo>
                    <a:pt x="2318899" y="385811"/>
                  </a:lnTo>
                  <a:lnTo>
                    <a:pt x="2317285" y="476486"/>
                  </a:lnTo>
                  <a:cubicBezTo>
                    <a:pt x="2316199" y="485159"/>
                    <a:pt x="2302441" y="489134"/>
                    <a:pt x="2300630" y="478654"/>
                  </a:cubicBezTo>
                  <a:cubicBezTo>
                    <a:pt x="2292665" y="430955"/>
                    <a:pt x="2292665" y="382172"/>
                    <a:pt x="2291217" y="334111"/>
                  </a:cubicBezTo>
                  <a:cubicBezTo>
                    <a:pt x="2290493" y="320741"/>
                    <a:pt x="2306786" y="316043"/>
                    <a:pt x="2315475" y="323993"/>
                  </a:cubicBezTo>
                  <a:cubicBezTo>
                    <a:pt x="2331768" y="338447"/>
                    <a:pt x="2336837" y="360490"/>
                    <a:pt x="2344440" y="380365"/>
                  </a:cubicBezTo>
                  <a:lnTo>
                    <a:pt x="2360860" y="422380"/>
                  </a:lnTo>
                  <a:lnTo>
                    <a:pt x="2353492" y="470704"/>
                  </a:lnTo>
                  <a:cubicBezTo>
                    <a:pt x="2361457" y="469259"/>
                    <a:pt x="2370147" y="468536"/>
                    <a:pt x="2378474" y="467452"/>
                  </a:cubicBezTo>
                  <a:lnTo>
                    <a:pt x="2360860" y="422380"/>
                  </a:lnTo>
                  <a:lnTo>
                    <a:pt x="2366164" y="387592"/>
                  </a:lnTo>
                  <a:cubicBezTo>
                    <a:pt x="2369785" y="360851"/>
                    <a:pt x="2370147" y="333027"/>
                    <a:pt x="2384267" y="308816"/>
                  </a:cubicBezTo>
                  <a:cubicBezTo>
                    <a:pt x="2385715" y="306286"/>
                    <a:pt x="2388250" y="305383"/>
                    <a:pt x="2390694" y="305790"/>
                  </a:cubicBezTo>
                  <a:close/>
                  <a:moveTo>
                    <a:pt x="1453663" y="294447"/>
                  </a:moveTo>
                  <a:cubicBezTo>
                    <a:pt x="1455270" y="294897"/>
                    <a:pt x="1456699" y="296249"/>
                    <a:pt x="1456699" y="298051"/>
                  </a:cubicBezTo>
                  <a:cubicBezTo>
                    <a:pt x="1454913" y="356434"/>
                    <a:pt x="1444197" y="411933"/>
                    <a:pt x="1449198" y="471037"/>
                  </a:cubicBezTo>
                  <a:cubicBezTo>
                    <a:pt x="1449912" y="481128"/>
                    <a:pt x="1434910" y="484372"/>
                    <a:pt x="1430267" y="476083"/>
                  </a:cubicBezTo>
                  <a:lnTo>
                    <a:pt x="1376907" y="379284"/>
                  </a:lnTo>
                  <a:lnTo>
                    <a:pt x="1378831" y="342739"/>
                  </a:lnTo>
                  <a:cubicBezTo>
                    <a:pt x="1372402" y="344180"/>
                    <a:pt x="1365973" y="345982"/>
                    <a:pt x="1359543" y="347784"/>
                  </a:cubicBezTo>
                  <a:lnTo>
                    <a:pt x="1376907" y="379284"/>
                  </a:lnTo>
                  <a:lnTo>
                    <a:pt x="1372759" y="458063"/>
                  </a:lnTo>
                  <a:cubicBezTo>
                    <a:pt x="1371688" y="467794"/>
                    <a:pt x="1357757" y="468154"/>
                    <a:pt x="1357757" y="458063"/>
                  </a:cubicBezTo>
                  <a:cubicBezTo>
                    <a:pt x="1357043" y="419862"/>
                    <a:pt x="1357043" y="380940"/>
                    <a:pt x="1358114" y="342739"/>
                  </a:cubicBezTo>
                  <a:cubicBezTo>
                    <a:pt x="1358114" y="332288"/>
                    <a:pt x="1372045" y="327963"/>
                    <a:pt x="1377403" y="336973"/>
                  </a:cubicBezTo>
                  <a:lnTo>
                    <a:pt x="1427920" y="429340"/>
                  </a:lnTo>
                  <a:lnTo>
                    <a:pt x="1428838" y="471037"/>
                  </a:lnTo>
                  <a:cubicBezTo>
                    <a:pt x="1435267" y="469235"/>
                    <a:pt x="1441340" y="467433"/>
                    <a:pt x="1447769" y="465631"/>
                  </a:cubicBezTo>
                  <a:lnTo>
                    <a:pt x="1427920" y="429340"/>
                  </a:lnTo>
                  <a:lnTo>
                    <a:pt x="1426873" y="381751"/>
                  </a:lnTo>
                  <a:cubicBezTo>
                    <a:pt x="1429374" y="351568"/>
                    <a:pt x="1435982" y="322017"/>
                    <a:pt x="1449555" y="296249"/>
                  </a:cubicBezTo>
                  <a:cubicBezTo>
                    <a:pt x="1450269" y="294447"/>
                    <a:pt x="1452055" y="293996"/>
                    <a:pt x="1453663" y="294447"/>
                  </a:cubicBezTo>
                  <a:close/>
                  <a:moveTo>
                    <a:pt x="1832932" y="252957"/>
                  </a:moveTo>
                  <a:cubicBezTo>
                    <a:pt x="1913029" y="252957"/>
                    <a:pt x="1971478" y="317621"/>
                    <a:pt x="1975085" y="394500"/>
                  </a:cubicBezTo>
                  <a:cubicBezTo>
                    <a:pt x="1975807" y="380848"/>
                    <a:pt x="1953799" y="380848"/>
                    <a:pt x="1953077" y="394500"/>
                  </a:cubicBezTo>
                  <a:cubicBezTo>
                    <a:pt x="1950191" y="329476"/>
                    <a:pt x="1900762" y="274871"/>
                    <a:pt x="1832932" y="274871"/>
                  </a:cubicBezTo>
                  <a:cubicBezTo>
                    <a:pt x="1767267" y="274871"/>
                    <a:pt x="1712787" y="329476"/>
                    <a:pt x="1712787" y="394500"/>
                  </a:cubicBezTo>
                  <a:cubicBezTo>
                    <a:pt x="1712787" y="459882"/>
                    <a:pt x="1767628" y="514487"/>
                    <a:pt x="1832932" y="514487"/>
                  </a:cubicBezTo>
                  <a:cubicBezTo>
                    <a:pt x="1900762" y="514487"/>
                    <a:pt x="1950191" y="459882"/>
                    <a:pt x="1953077" y="394500"/>
                  </a:cubicBezTo>
                  <a:cubicBezTo>
                    <a:pt x="1953799" y="408510"/>
                    <a:pt x="1975807" y="408869"/>
                    <a:pt x="1975085" y="394500"/>
                  </a:cubicBezTo>
                  <a:cubicBezTo>
                    <a:pt x="1971478" y="471378"/>
                    <a:pt x="1913029" y="536761"/>
                    <a:pt x="1832932" y="536401"/>
                  </a:cubicBezTo>
                  <a:cubicBezTo>
                    <a:pt x="1755361" y="536042"/>
                    <a:pt x="1690418" y="471737"/>
                    <a:pt x="1690418" y="394500"/>
                  </a:cubicBezTo>
                  <a:cubicBezTo>
                    <a:pt x="1690418" y="317621"/>
                    <a:pt x="1755722" y="252957"/>
                    <a:pt x="1832932" y="252957"/>
                  </a:cubicBezTo>
                  <a:close/>
                  <a:moveTo>
                    <a:pt x="543090" y="243432"/>
                  </a:moveTo>
                  <a:cubicBezTo>
                    <a:pt x="622583" y="243432"/>
                    <a:pt x="681214" y="308178"/>
                    <a:pt x="684811" y="385154"/>
                  </a:cubicBezTo>
                  <a:cubicBezTo>
                    <a:pt x="685171" y="371485"/>
                    <a:pt x="663589" y="371485"/>
                    <a:pt x="662870" y="385154"/>
                  </a:cubicBezTo>
                  <a:cubicBezTo>
                    <a:pt x="659992" y="320048"/>
                    <a:pt x="610713" y="265374"/>
                    <a:pt x="543090" y="265374"/>
                  </a:cubicBezTo>
                  <a:cubicBezTo>
                    <a:pt x="477624" y="265374"/>
                    <a:pt x="422950" y="320048"/>
                    <a:pt x="422950" y="385154"/>
                  </a:cubicBezTo>
                  <a:cubicBezTo>
                    <a:pt x="422950" y="450619"/>
                    <a:pt x="477624" y="505294"/>
                    <a:pt x="543090" y="505294"/>
                  </a:cubicBezTo>
                  <a:cubicBezTo>
                    <a:pt x="610713" y="505294"/>
                    <a:pt x="659992" y="450619"/>
                    <a:pt x="662870" y="385154"/>
                  </a:cubicBezTo>
                  <a:cubicBezTo>
                    <a:pt x="663589" y="399542"/>
                    <a:pt x="685171" y="399542"/>
                    <a:pt x="684811" y="385154"/>
                  </a:cubicBezTo>
                  <a:cubicBezTo>
                    <a:pt x="681214" y="462130"/>
                    <a:pt x="622583" y="527235"/>
                    <a:pt x="543090" y="527235"/>
                  </a:cubicBezTo>
                  <a:cubicBezTo>
                    <a:pt x="465754" y="526876"/>
                    <a:pt x="401368" y="462849"/>
                    <a:pt x="401368" y="385154"/>
                  </a:cubicBezTo>
                  <a:cubicBezTo>
                    <a:pt x="401368" y="308178"/>
                    <a:pt x="465754" y="243432"/>
                    <a:pt x="543090" y="243432"/>
                  </a:cubicBezTo>
                  <a:close/>
                  <a:moveTo>
                    <a:pt x="1089635" y="197605"/>
                  </a:moveTo>
                  <a:cubicBezTo>
                    <a:pt x="1092543" y="197605"/>
                    <a:pt x="1095450" y="199402"/>
                    <a:pt x="1095450" y="202997"/>
                  </a:cubicBezTo>
                  <a:cubicBezTo>
                    <a:pt x="1096540" y="222771"/>
                    <a:pt x="1097994" y="242185"/>
                    <a:pt x="1100538" y="261959"/>
                  </a:cubicBezTo>
                  <a:cubicBezTo>
                    <a:pt x="1102355" y="278497"/>
                    <a:pt x="1107442" y="296474"/>
                    <a:pt x="1103808" y="313012"/>
                  </a:cubicBezTo>
                  <a:cubicBezTo>
                    <a:pt x="1102718" y="317326"/>
                    <a:pt x="1096904" y="317685"/>
                    <a:pt x="1094723" y="314450"/>
                  </a:cubicBezTo>
                  <a:cubicBezTo>
                    <a:pt x="1077643" y="284969"/>
                    <a:pt x="1083094" y="235714"/>
                    <a:pt x="1083821" y="202997"/>
                  </a:cubicBezTo>
                  <a:cubicBezTo>
                    <a:pt x="1083821" y="199402"/>
                    <a:pt x="1086728" y="197605"/>
                    <a:pt x="1089635" y="197605"/>
                  </a:cubicBezTo>
                  <a:close/>
                  <a:moveTo>
                    <a:pt x="1735726" y="182588"/>
                  </a:moveTo>
                  <a:cubicBezTo>
                    <a:pt x="1742875" y="182633"/>
                    <a:pt x="1750158" y="183533"/>
                    <a:pt x="1755733" y="183533"/>
                  </a:cubicBezTo>
                  <a:cubicBezTo>
                    <a:pt x="1818317" y="183533"/>
                    <a:pt x="1880541" y="182092"/>
                    <a:pt x="1942765" y="183533"/>
                  </a:cubicBezTo>
                  <a:cubicBezTo>
                    <a:pt x="1977294" y="184613"/>
                    <a:pt x="1987365" y="226382"/>
                    <a:pt x="2002831" y="253748"/>
                  </a:cubicBezTo>
                  <a:lnTo>
                    <a:pt x="2078427" y="384720"/>
                  </a:lnTo>
                  <a:lnTo>
                    <a:pt x="2263356" y="384720"/>
                  </a:lnTo>
                  <a:cubicBezTo>
                    <a:pt x="2277432" y="384720"/>
                    <a:pt x="2277432" y="406586"/>
                    <a:pt x="2263356" y="406586"/>
                  </a:cubicBezTo>
                  <a:lnTo>
                    <a:pt x="2078614" y="406586"/>
                  </a:lnTo>
                  <a:lnTo>
                    <a:pt x="2017578" y="513005"/>
                  </a:lnTo>
                  <a:cubicBezTo>
                    <a:pt x="2004270" y="535330"/>
                    <a:pt x="1991681" y="557654"/>
                    <a:pt x="1978733" y="580339"/>
                  </a:cubicBezTo>
                  <a:cubicBezTo>
                    <a:pt x="1974776" y="587181"/>
                    <a:pt x="1969741" y="601944"/>
                    <a:pt x="1961828" y="606625"/>
                  </a:cubicBezTo>
                  <a:cubicBezTo>
                    <a:pt x="1953555" y="611306"/>
                    <a:pt x="1936650" y="607705"/>
                    <a:pt x="1927658" y="607705"/>
                  </a:cubicBezTo>
                  <a:lnTo>
                    <a:pt x="1848530" y="607705"/>
                  </a:lnTo>
                  <a:lnTo>
                    <a:pt x="1724441" y="607705"/>
                  </a:lnTo>
                  <a:lnTo>
                    <a:pt x="1723486" y="607307"/>
                  </a:lnTo>
                  <a:lnTo>
                    <a:pt x="1729522" y="606130"/>
                  </a:lnTo>
                  <a:cubicBezTo>
                    <a:pt x="1734242" y="603384"/>
                    <a:pt x="1737210" y="597623"/>
                    <a:pt x="1733793" y="591502"/>
                  </a:cubicBezTo>
                  <a:lnTo>
                    <a:pt x="1730679" y="586101"/>
                  </a:lnTo>
                  <a:lnTo>
                    <a:pt x="1893849" y="586101"/>
                  </a:lnTo>
                  <a:cubicBezTo>
                    <a:pt x="1903740" y="586101"/>
                    <a:pt x="1914350" y="586911"/>
                    <a:pt x="1924961" y="587316"/>
                  </a:cubicBezTo>
                  <a:lnTo>
                    <a:pt x="1949280" y="586366"/>
                  </a:lnTo>
                  <a:lnTo>
                    <a:pt x="1947800" y="588576"/>
                  </a:lnTo>
                  <a:cubicBezTo>
                    <a:pt x="1947171" y="588891"/>
                    <a:pt x="1948879" y="587361"/>
                    <a:pt x="1956073" y="586101"/>
                  </a:cubicBezTo>
                  <a:lnTo>
                    <a:pt x="1949280" y="586366"/>
                  </a:lnTo>
                  <a:lnTo>
                    <a:pt x="1953555" y="579979"/>
                  </a:lnTo>
                  <a:cubicBezTo>
                    <a:pt x="1958231" y="567377"/>
                    <a:pt x="1967942" y="555134"/>
                    <a:pt x="1974776" y="543611"/>
                  </a:cubicBezTo>
                  <a:cubicBezTo>
                    <a:pt x="1990962" y="515165"/>
                    <a:pt x="2007507" y="486719"/>
                    <a:pt x="2023692" y="458273"/>
                  </a:cubicBezTo>
                  <a:cubicBezTo>
                    <a:pt x="2034123" y="440269"/>
                    <a:pt x="2043834" y="413263"/>
                    <a:pt x="2058221" y="398500"/>
                  </a:cubicBezTo>
                  <a:lnTo>
                    <a:pt x="2059878" y="395820"/>
                  </a:lnTo>
                  <a:lnTo>
                    <a:pt x="2061458" y="398500"/>
                  </a:lnTo>
                  <a:cubicBezTo>
                    <a:pt x="2063257" y="401560"/>
                    <a:pt x="2062807" y="401560"/>
                    <a:pt x="2062312" y="399850"/>
                  </a:cubicBezTo>
                  <a:lnTo>
                    <a:pt x="2062548" y="396266"/>
                  </a:lnTo>
                  <a:lnTo>
                    <a:pt x="2062327" y="395653"/>
                  </a:lnTo>
                  <a:lnTo>
                    <a:pt x="2062646" y="394768"/>
                  </a:lnTo>
                  <a:lnTo>
                    <a:pt x="2062897" y="390938"/>
                  </a:lnTo>
                  <a:lnTo>
                    <a:pt x="2059878" y="395820"/>
                  </a:lnTo>
                  <a:lnTo>
                    <a:pt x="2048510" y="376535"/>
                  </a:lnTo>
                  <a:cubicBezTo>
                    <a:pt x="2034842" y="352410"/>
                    <a:pt x="2020815" y="328284"/>
                    <a:pt x="2007147" y="304519"/>
                  </a:cubicBezTo>
                  <a:cubicBezTo>
                    <a:pt x="1991681" y="277873"/>
                    <a:pt x="1976575" y="251228"/>
                    <a:pt x="1961468" y="224942"/>
                  </a:cubicBezTo>
                  <a:lnTo>
                    <a:pt x="1950324" y="205498"/>
                  </a:lnTo>
                  <a:lnTo>
                    <a:pt x="1952836" y="205498"/>
                  </a:lnTo>
                  <a:cubicBezTo>
                    <a:pt x="1960749" y="205498"/>
                    <a:pt x="1944923" y="196496"/>
                    <a:pt x="1948879" y="202977"/>
                  </a:cubicBezTo>
                  <a:lnTo>
                    <a:pt x="1950324" y="205498"/>
                  </a:lnTo>
                  <a:lnTo>
                    <a:pt x="1786665" y="205498"/>
                  </a:lnTo>
                  <a:cubicBezTo>
                    <a:pt x="1777314" y="205498"/>
                    <a:pt x="1766883" y="204597"/>
                    <a:pt x="1756407" y="204147"/>
                  </a:cubicBezTo>
                  <a:lnTo>
                    <a:pt x="1730872" y="205277"/>
                  </a:lnTo>
                  <a:lnTo>
                    <a:pt x="1732759" y="201942"/>
                  </a:lnTo>
                  <a:cubicBezTo>
                    <a:pt x="1732983" y="202437"/>
                    <a:pt x="1731455" y="204597"/>
                    <a:pt x="1725880" y="205498"/>
                  </a:cubicBezTo>
                  <a:lnTo>
                    <a:pt x="1730872" y="205277"/>
                  </a:lnTo>
                  <a:lnTo>
                    <a:pt x="1729117" y="208378"/>
                  </a:lnTo>
                  <a:cubicBezTo>
                    <a:pt x="1726959" y="215580"/>
                    <a:pt x="1720125" y="223501"/>
                    <a:pt x="1716169" y="230343"/>
                  </a:cubicBezTo>
                  <a:cubicBezTo>
                    <a:pt x="1686315" y="282194"/>
                    <a:pt x="1656462" y="333686"/>
                    <a:pt x="1626609" y="385537"/>
                  </a:cubicBezTo>
                  <a:lnTo>
                    <a:pt x="1621132" y="395361"/>
                  </a:lnTo>
                  <a:lnTo>
                    <a:pt x="1619730" y="392513"/>
                  </a:lnTo>
                  <a:cubicBezTo>
                    <a:pt x="1619865" y="391928"/>
                    <a:pt x="1620495" y="394359"/>
                    <a:pt x="1617977" y="401020"/>
                  </a:cubicBezTo>
                  <a:lnTo>
                    <a:pt x="1621132" y="395361"/>
                  </a:lnTo>
                  <a:lnTo>
                    <a:pt x="1624451" y="402100"/>
                  </a:lnTo>
                  <a:cubicBezTo>
                    <a:pt x="1639198" y="420104"/>
                    <a:pt x="1649269" y="445670"/>
                    <a:pt x="1661138" y="465474"/>
                  </a:cubicBezTo>
                  <a:lnTo>
                    <a:pt x="1730679" y="586101"/>
                  </a:lnTo>
                  <a:lnTo>
                    <a:pt x="1724441" y="586101"/>
                  </a:lnTo>
                  <a:cubicBezTo>
                    <a:pt x="1717248" y="586101"/>
                    <a:pt x="1713651" y="591502"/>
                    <a:pt x="1713651" y="596903"/>
                  </a:cubicBezTo>
                  <a:lnTo>
                    <a:pt x="1716099" y="603644"/>
                  </a:lnTo>
                  <a:lnTo>
                    <a:pt x="1714730" y="602664"/>
                  </a:lnTo>
                  <a:lnTo>
                    <a:pt x="1599915" y="403120"/>
                  </a:lnTo>
                  <a:lnTo>
                    <a:pt x="1551184" y="406503"/>
                  </a:lnTo>
                  <a:cubicBezTo>
                    <a:pt x="1530404" y="406592"/>
                    <a:pt x="1509623" y="405533"/>
                    <a:pt x="1488933" y="403946"/>
                  </a:cubicBezTo>
                  <a:cubicBezTo>
                    <a:pt x="1482456" y="403240"/>
                    <a:pt x="1482456" y="394421"/>
                    <a:pt x="1488933" y="393715"/>
                  </a:cubicBezTo>
                  <a:cubicBezTo>
                    <a:pt x="1509623" y="392304"/>
                    <a:pt x="1530404" y="391246"/>
                    <a:pt x="1551184" y="391290"/>
                  </a:cubicBezTo>
                  <a:lnTo>
                    <a:pt x="1598914" y="394502"/>
                  </a:lnTo>
                  <a:lnTo>
                    <a:pt x="1598914" y="390218"/>
                  </a:lnTo>
                  <a:cubicBezTo>
                    <a:pt x="1629486" y="336926"/>
                    <a:pt x="1660059" y="283995"/>
                    <a:pt x="1690632" y="230703"/>
                  </a:cubicBezTo>
                  <a:cubicBezTo>
                    <a:pt x="1697465" y="219541"/>
                    <a:pt x="1705378" y="194335"/>
                    <a:pt x="1716528" y="186773"/>
                  </a:cubicBezTo>
                  <a:cubicBezTo>
                    <a:pt x="1721564" y="183353"/>
                    <a:pt x="1728577" y="182543"/>
                    <a:pt x="1735726" y="182588"/>
                  </a:cubicBezTo>
                  <a:close/>
                  <a:moveTo>
                    <a:pt x="1035728" y="180865"/>
                  </a:moveTo>
                  <a:cubicBezTo>
                    <a:pt x="1036084" y="178345"/>
                    <a:pt x="1041060" y="178345"/>
                    <a:pt x="1041415" y="180865"/>
                  </a:cubicBezTo>
                  <a:cubicBezTo>
                    <a:pt x="1044614" y="202828"/>
                    <a:pt x="1046035" y="225152"/>
                    <a:pt x="1046391" y="247475"/>
                  </a:cubicBezTo>
                  <a:cubicBezTo>
                    <a:pt x="1046746" y="269078"/>
                    <a:pt x="1050300" y="293201"/>
                    <a:pt x="1042481" y="313724"/>
                  </a:cubicBezTo>
                  <a:cubicBezTo>
                    <a:pt x="1041060" y="317685"/>
                    <a:pt x="1036084" y="317685"/>
                    <a:pt x="1035017" y="313724"/>
                  </a:cubicBezTo>
                  <a:cubicBezTo>
                    <a:pt x="1026843" y="293201"/>
                    <a:pt x="1030397" y="269078"/>
                    <a:pt x="1030752" y="247475"/>
                  </a:cubicBezTo>
                  <a:cubicBezTo>
                    <a:pt x="1031463" y="225152"/>
                    <a:pt x="1032530" y="202828"/>
                    <a:pt x="1035728" y="180865"/>
                  </a:cubicBezTo>
                  <a:close/>
                  <a:moveTo>
                    <a:pt x="34435" y="175748"/>
                  </a:moveTo>
                  <a:cubicBezTo>
                    <a:pt x="37742" y="175748"/>
                    <a:pt x="41005" y="177914"/>
                    <a:pt x="40829" y="182246"/>
                  </a:cubicBezTo>
                  <a:cubicBezTo>
                    <a:pt x="40829" y="200298"/>
                    <a:pt x="40476" y="218710"/>
                    <a:pt x="40476" y="237122"/>
                  </a:cubicBezTo>
                  <a:cubicBezTo>
                    <a:pt x="40476" y="253007"/>
                    <a:pt x="42240" y="269975"/>
                    <a:pt x="38360" y="285499"/>
                  </a:cubicBezTo>
                  <a:cubicBezTo>
                    <a:pt x="37301" y="289109"/>
                    <a:pt x="31657" y="289109"/>
                    <a:pt x="30598" y="285499"/>
                  </a:cubicBezTo>
                  <a:cubicBezTo>
                    <a:pt x="26718" y="269614"/>
                    <a:pt x="28482" y="253007"/>
                    <a:pt x="28129" y="237122"/>
                  </a:cubicBezTo>
                  <a:lnTo>
                    <a:pt x="27776" y="182246"/>
                  </a:lnTo>
                  <a:cubicBezTo>
                    <a:pt x="27776" y="177914"/>
                    <a:pt x="31128" y="175748"/>
                    <a:pt x="34435" y="175748"/>
                  </a:cubicBezTo>
                  <a:close/>
                  <a:moveTo>
                    <a:pt x="446496" y="171473"/>
                  </a:moveTo>
                  <a:cubicBezTo>
                    <a:pt x="453735" y="171518"/>
                    <a:pt x="461108" y="172418"/>
                    <a:pt x="466683" y="172418"/>
                  </a:cubicBezTo>
                  <a:cubicBezTo>
                    <a:pt x="529267" y="172418"/>
                    <a:pt x="591491" y="170979"/>
                    <a:pt x="653715" y="172418"/>
                  </a:cubicBezTo>
                  <a:cubicBezTo>
                    <a:pt x="688244" y="173497"/>
                    <a:pt x="697955" y="215232"/>
                    <a:pt x="714141" y="242575"/>
                  </a:cubicBezTo>
                  <a:lnTo>
                    <a:pt x="789834" y="373607"/>
                  </a:lnTo>
                  <a:lnTo>
                    <a:pt x="973159" y="373607"/>
                  </a:lnTo>
                  <a:cubicBezTo>
                    <a:pt x="986797" y="373607"/>
                    <a:pt x="986797" y="395473"/>
                    <a:pt x="973159" y="395473"/>
                  </a:cubicBezTo>
                  <a:lnTo>
                    <a:pt x="789800" y="395473"/>
                  </a:lnTo>
                  <a:lnTo>
                    <a:pt x="728528" y="501617"/>
                  </a:lnTo>
                  <a:cubicBezTo>
                    <a:pt x="715220" y="523924"/>
                    <a:pt x="702631" y="546230"/>
                    <a:pt x="689683" y="568896"/>
                  </a:cubicBezTo>
                  <a:cubicBezTo>
                    <a:pt x="685366" y="575732"/>
                    <a:pt x="680331" y="590483"/>
                    <a:pt x="672778" y="595160"/>
                  </a:cubicBezTo>
                  <a:cubicBezTo>
                    <a:pt x="664146" y="599837"/>
                    <a:pt x="647600" y="596599"/>
                    <a:pt x="638608" y="596599"/>
                  </a:cubicBezTo>
                  <a:lnTo>
                    <a:pt x="559839" y="596599"/>
                  </a:lnTo>
                  <a:lnTo>
                    <a:pt x="435031" y="596599"/>
                  </a:lnTo>
                  <a:lnTo>
                    <a:pt x="433880" y="596099"/>
                  </a:lnTo>
                  <a:lnTo>
                    <a:pt x="440472" y="594800"/>
                  </a:lnTo>
                  <a:cubicBezTo>
                    <a:pt x="445192" y="592012"/>
                    <a:pt x="448160" y="586166"/>
                    <a:pt x="444743" y="580049"/>
                  </a:cubicBezTo>
                  <a:lnTo>
                    <a:pt x="441613" y="574653"/>
                  </a:lnTo>
                  <a:lnTo>
                    <a:pt x="604439" y="574653"/>
                  </a:lnTo>
                  <a:cubicBezTo>
                    <a:pt x="614330" y="574653"/>
                    <a:pt x="625031" y="575462"/>
                    <a:pt x="635731" y="575867"/>
                  </a:cubicBezTo>
                  <a:lnTo>
                    <a:pt x="660056" y="574923"/>
                  </a:lnTo>
                  <a:lnTo>
                    <a:pt x="658615" y="576991"/>
                  </a:lnTo>
                  <a:cubicBezTo>
                    <a:pt x="658031" y="577261"/>
                    <a:pt x="659829" y="575732"/>
                    <a:pt x="667023" y="574653"/>
                  </a:cubicBezTo>
                  <a:lnTo>
                    <a:pt x="660056" y="574923"/>
                  </a:lnTo>
                  <a:lnTo>
                    <a:pt x="664505" y="568536"/>
                  </a:lnTo>
                  <a:cubicBezTo>
                    <a:pt x="669181" y="555944"/>
                    <a:pt x="678892" y="543712"/>
                    <a:pt x="685366" y="532199"/>
                  </a:cubicBezTo>
                  <a:cubicBezTo>
                    <a:pt x="701912" y="503776"/>
                    <a:pt x="718097" y="475353"/>
                    <a:pt x="734642" y="446930"/>
                  </a:cubicBezTo>
                  <a:cubicBezTo>
                    <a:pt x="745073" y="429301"/>
                    <a:pt x="754784" y="401958"/>
                    <a:pt x="769171" y="387207"/>
                  </a:cubicBezTo>
                  <a:lnTo>
                    <a:pt x="770725" y="384577"/>
                  </a:lnTo>
                  <a:lnTo>
                    <a:pt x="772049" y="386847"/>
                  </a:lnTo>
                  <a:cubicBezTo>
                    <a:pt x="774027" y="390085"/>
                    <a:pt x="773667" y="390085"/>
                    <a:pt x="773217" y="388331"/>
                  </a:cubicBezTo>
                  <a:lnTo>
                    <a:pt x="773429" y="385291"/>
                  </a:lnTo>
                  <a:lnTo>
                    <a:pt x="773167" y="384540"/>
                  </a:lnTo>
                  <a:lnTo>
                    <a:pt x="773560" y="383416"/>
                  </a:lnTo>
                  <a:lnTo>
                    <a:pt x="773847" y="379292"/>
                  </a:lnTo>
                  <a:lnTo>
                    <a:pt x="770725" y="384577"/>
                  </a:lnTo>
                  <a:lnTo>
                    <a:pt x="759460" y="365260"/>
                  </a:lnTo>
                  <a:cubicBezTo>
                    <a:pt x="745792" y="341155"/>
                    <a:pt x="732124" y="317409"/>
                    <a:pt x="718097" y="292944"/>
                  </a:cubicBezTo>
                  <a:cubicBezTo>
                    <a:pt x="702631" y="266680"/>
                    <a:pt x="687525" y="240416"/>
                    <a:pt x="672058" y="213793"/>
                  </a:cubicBezTo>
                  <a:lnTo>
                    <a:pt x="661233" y="194364"/>
                  </a:lnTo>
                  <a:lnTo>
                    <a:pt x="663786" y="194364"/>
                  </a:lnTo>
                  <a:cubicBezTo>
                    <a:pt x="671339" y="194364"/>
                    <a:pt x="655513" y="185370"/>
                    <a:pt x="659829" y="191846"/>
                  </a:cubicBezTo>
                  <a:lnTo>
                    <a:pt x="661233" y="194364"/>
                  </a:lnTo>
                  <a:lnTo>
                    <a:pt x="497975" y="194364"/>
                  </a:lnTo>
                  <a:cubicBezTo>
                    <a:pt x="488264" y="194364"/>
                    <a:pt x="477653" y="193555"/>
                    <a:pt x="467133" y="193150"/>
                  </a:cubicBezTo>
                  <a:lnTo>
                    <a:pt x="441556" y="194175"/>
                  </a:lnTo>
                  <a:lnTo>
                    <a:pt x="443664" y="190677"/>
                  </a:lnTo>
                  <a:cubicBezTo>
                    <a:pt x="443934" y="191126"/>
                    <a:pt x="442405" y="193285"/>
                    <a:pt x="436830" y="194364"/>
                  </a:cubicBezTo>
                  <a:lnTo>
                    <a:pt x="441556" y="194175"/>
                  </a:lnTo>
                  <a:lnTo>
                    <a:pt x="439707" y="197243"/>
                  </a:lnTo>
                  <a:cubicBezTo>
                    <a:pt x="437549" y="204438"/>
                    <a:pt x="430715" y="212713"/>
                    <a:pt x="427119" y="218829"/>
                  </a:cubicBezTo>
                  <a:cubicBezTo>
                    <a:pt x="397265" y="270638"/>
                    <a:pt x="367412" y="322806"/>
                    <a:pt x="337559" y="374615"/>
                  </a:cubicBezTo>
                  <a:lnTo>
                    <a:pt x="331997" y="383962"/>
                  </a:lnTo>
                  <a:lnTo>
                    <a:pt x="330635" y="381226"/>
                  </a:lnTo>
                  <a:cubicBezTo>
                    <a:pt x="330725" y="380641"/>
                    <a:pt x="331265" y="383069"/>
                    <a:pt x="328567" y="389725"/>
                  </a:cubicBezTo>
                  <a:lnTo>
                    <a:pt x="331997" y="383962"/>
                  </a:lnTo>
                  <a:lnTo>
                    <a:pt x="335401" y="390805"/>
                  </a:lnTo>
                  <a:cubicBezTo>
                    <a:pt x="349788" y="408434"/>
                    <a:pt x="360219" y="433978"/>
                    <a:pt x="371728" y="454126"/>
                  </a:cubicBezTo>
                  <a:lnTo>
                    <a:pt x="441613" y="574653"/>
                  </a:lnTo>
                  <a:lnTo>
                    <a:pt x="435031" y="574653"/>
                  </a:lnTo>
                  <a:cubicBezTo>
                    <a:pt x="428018" y="574653"/>
                    <a:pt x="424511" y="580139"/>
                    <a:pt x="424511" y="585626"/>
                  </a:cubicBezTo>
                  <a:lnTo>
                    <a:pt x="426723" y="591971"/>
                  </a:lnTo>
                  <a:lnTo>
                    <a:pt x="425680" y="591203"/>
                  </a:lnTo>
                  <a:lnTo>
                    <a:pt x="313559" y="397103"/>
                  </a:lnTo>
                  <a:lnTo>
                    <a:pt x="312678" y="398319"/>
                  </a:lnTo>
                  <a:cubicBezTo>
                    <a:pt x="254887" y="412930"/>
                    <a:pt x="187705" y="401606"/>
                    <a:pt x="128469" y="397954"/>
                  </a:cubicBezTo>
                  <a:cubicBezTo>
                    <a:pt x="121968" y="397223"/>
                    <a:pt x="121968" y="387361"/>
                    <a:pt x="128469" y="386996"/>
                  </a:cubicBezTo>
                  <a:cubicBezTo>
                    <a:pt x="172896" y="384256"/>
                    <a:pt x="221793" y="377202"/>
                    <a:pt x="267845" y="380010"/>
                  </a:cubicBezTo>
                  <a:lnTo>
                    <a:pt x="309504" y="386162"/>
                  </a:lnTo>
                  <a:lnTo>
                    <a:pt x="309504" y="378932"/>
                  </a:lnTo>
                  <a:cubicBezTo>
                    <a:pt x="340077" y="325684"/>
                    <a:pt x="371009" y="272797"/>
                    <a:pt x="401582" y="219549"/>
                  </a:cubicBezTo>
                  <a:cubicBezTo>
                    <a:pt x="408056" y="208396"/>
                    <a:pt x="416328" y="183211"/>
                    <a:pt x="427119" y="175656"/>
                  </a:cubicBezTo>
                  <a:cubicBezTo>
                    <a:pt x="432154" y="172238"/>
                    <a:pt x="439258" y="171428"/>
                    <a:pt x="446496" y="171473"/>
                  </a:cubicBezTo>
                  <a:close/>
                  <a:moveTo>
                    <a:pt x="93125" y="170213"/>
                  </a:moveTo>
                  <a:cubicBezTo>
                    <a:pt x="95007" y="170258"/>
                    <a:pt x="96978" y="171516"/>
                    <a:pt x="97337" y="173853"/>
                  </a:cubicBezTo>
                  <a:cubicBezTo>
                    <a:pt x="98770" y="197221"/>
                    <a:pt x="100204" y="220949"/>
                    <a:pt x="100921" y="244317"/>
                  </a:cubicBezTo>
                  <a:cubicBezTo>
                    <a:pt x="100921" y="264449"/>
                    <a:pt x="104147" y="286739"/>
                    <a:pt x="97337" y="305793"/>
                  </a:cubicBezTo>
                  <a:cubicBezTo>
                    <a:pt x="95903" y="309747"/>
                    <a:pt x="90526" y="309747"/>
                    <a:pt x="89092" y="305793"/>
                  </a:cubicBezTo>
                  <a:cubicBezTo>
                    <a:pt x="82281" y="286739"/>
                    <a:pt x="85507" y="264809"/>
                    <a:pt x="85866" y="244317"/>
                  </a:cubicBezTo>
                  <a:cubicBezTo>
                    <a:pt x="86224" y="220949"/>
                    <a:pt x="87658" y="197221"/>
                    <a:pt x="89450" y="173853"/>
                  </a:cubicBezTo>
                  <a:cubicBezTo>
                    <a:pt x="89450" y="171337"/>
                    <a:pt x="91243" y="170168"/>
                    <a:pt x="93125" y="170213"/>
                  </a:cubicBezTo>
                  <a:close/>
                  <a:moveTo>
                    <a:pt x="1090985" y="24819"/>
                  </a:moveTo>
                  <a:cubicBezTo>
                    <a:pt x="1117837" y="29266"/>
                    <a:pt x="1138900" y="55948"/>
                    <a:pt x="1141067" y="84248"/>
                  </a:cubicBezTo>
                  <a:cubicBezTo>
                    <a:pt x="1143957" y="119106"/>
                    <a:pt x="1120479" y="155761"/>
                    <a:pt x="1083275" y="155761"/>
                  </a:cubicBezTo>
                  <a:cubicBezTo>
                    <a:pt x="1051490" y="155761"/>
                    <a:pt x="1015731" y="127730"/>
                    <a:pt x="1026928" y="93591"/>
                  </a:cubicBezTo>
                  <a:cubicBezTo>
                    <a:pt x="1028373" y="89998"/>
                    <a:pt x="1034152" y="89279"/>
                    <a:pt x="1035236" y="93591"/>
                  </a:cubicBezTo>
                  <a:lnTo>
                    <a:pt x="1038096" y="98316"/>
                  </a:lnTo>
                  <a:lnTo>
                    <a:pt x="1046072" y="124137"/>
                  </a:lnTo>
                  <a:cubicBezTo>
                    <a:pt x="1047155" y="125395"/>
                    <a:pt x="1048961" y="125305"/>
                    <a:pt x="1050316" y="124496"/>
                  </a:cubicBezTo>
                  <a:lnTo>
                    <a:pt x="1051735" y="120843"/>
                  </a:lnTo>
                  <a:lnTo>
                    <a:pt x="1052257" y="121706"/>
                  </a:lnTo>
                  <a:cubicBezTo>
                    <a:pt x="1076503" y="141903"/>
                    <a:pt x="1116596" y="136984"/>
                    <a:pt x="1120118" y="94669"/>
                  </a:cubicBezTo>
                  <a:cubicBezTo>
                    <a:pt x="1121924" y="70592"/>
                    <a:pt x="1102780" y="37531"/>
                    <a:pt x="1073884" y="46515"/>
                  </a:cubicBezTo>
                  <a:cubicBezTo>
                    <a:pt x="1042821" y="55858"/>
                    <a:pt x="1043182" y="95747"/>
                    <a:pt x="1051851" y="120543"/>
                  </a:cubicBezTo>
                  <a:lnTo>
                    <a:pt x="1051735" y="120843"/>
                  </a:lnTo>
                  <a:lnTo>
                    <a:pt x="1038096" y="98316"/>
                  </a:lnTo>
                  <a:lnTo>
                    <a:pt x="1029727" y="71221"/>
                  </a:lnTo>
                  <a:cubicBezTo>
                    <a:pt x="1031895" y="53343"/>
                    <a:pt x="1042279" y="37172"/>
                    <a:pt x="1062687" y="28547"/>
                  </a:cubicBezTo>
                  <a:cubicBezTo>
                    <a:pt x="1072439" y="24324"/>
                    <a:pt x="1082034" y="23336"/>
                    <a:pt x="1090985" y="24819"/>
                  </a:cubicBezTo>
                  <a:close/>
                  <a:moveTo>
                    <a:pt x="73842" y="818"/>
                  </a:moveTo>
                  <a:cubicBezTo>
                    <a:pt x="80483" y="2134"/>
                    <a:pt x="86898" y="5058"/>
                    <a:pt x="92409" y="9738"/>
                  </a:cubicBezTo>
                  <a:cubicBezTo>
                    <a:pt x="118431" y="32415"/>
                    <a:pt x="111926" y="75250"/>
                    <a:pt x="85904" y="94687"/>
                  </a:cubicBezTo>
                  <a:cubicBezTo>
                    <a:pt x="59159" y="114485"/>
                    <a:pt x="14705" y="110885"/>
                    <a:pt x="2416" y="76690"/>
                  </a:cubicBezTo>
                  <a:cubicBezTo>
                    <a:pt x="-4360" y="56982"/>
                    <a:pt x="3501" y="30390"/>
                    <a:pt x="21120" y="19996"/>
                  </a:cubicBezTo>
                  <a:lnTo>
                    <a:pt x="32737" y="17672"/>
                  </a:lnTo>
                  <a:lnTo>
                    <a:pt x="26270" y="28455"/>
                  </a:lnTo>
                  <a:cubicBezTo>
                    <a:pt x="24824" y="33855"/>
                    <a:pt x="32414" y="35655"/>
                    <a:pt x="34583" y="30615"/>
                  </a:cubicBezTo>
                  <a:lnTo>
                    <a:pt x="44939" y="23707"/>
                  </a:lnTo>
                  <a:lnTo>
                    <a:pt x="44341" y="25216"/>
                  </a:lnTo>
                  <a:cubicBezTo>
                    <a:pt x="29523" y="31695"/>
                    <a:pt x="21210" y="49693"/>
                    <a:pt x="25547" y="65171"/>
                  </a:cubicBezTo>
                  <a:cubicBezTo>
                    <a:pt x="31330" y="83169"/>
                    <a:pt x="53738" y="86768"/>
                    <a:pt x="69279" y="80649"/>
                  </a:cubicBezTo>
                  <a:cubicBezTo>
                    <a:pt x="90602" y="72370"/>
                    <a:pt x="99276" y="44653"/>
                    <a:pt x="86265" y="25936"/>
                  </a:cubicBezTo>
                  <a:cubicBezTo>
                    <a:pt x="80121" y="17297"/>
                    <a:pt x="69279" y="13517"/>
                    <a:pt x="58933" y="14372"/>
                  </a:cubicBezTo>
                  <a:lnTo>
                    <a:pt x="44939" y="23707"/>
                  </a:lnTo>
                  <a:lnTo>
                    <a:pt x="46464" y="19861"/>
                  </a:lnTo>
                  <a:cubicBezTo>
                    <a:pt x="45696" y="17837"/>
                    <a:pt x="43799" y="16037"/>
                    <a:pt x="41811" y="15857"/>
                  </a:cubicBezTo>
                  <a:lnTo>
                    <a:pt x="32737" y="17672"/>
                  </a:lnTo>
                  <a:lnTo>
                    <a:pt x="36706" y="11054"/>
                  </a:lnTo>
                  <a:cubicBezTo>
                    <a:pt x="46374" y="1987"/>
                    <a:pt x="60559" y="-1815"/>
                    <a:pt x="73842" y="818"/>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5" name="Freeform 14">
              <a:extLst>
                <a:ext uri="{FF2B5EF4-FFF2-40B4-BE49-F238E27FC236}">
                  <a16:creationId xmlns:a16="http://schemas.microsoft.com/office/drawing/2014/main" id="{29342D1F-20A3-8D44-9697-EB47B188C42A}"/>
                </a:ext>
              </a:extLst>
            </p:cNvPr>
            <p:cNvSpPr>
              <a:spLocks noChangeArrowheads="1"/>
            </p:cNvSpPr>
            <p:nvPr/>
          </p:nvSpPr>
          <p:spPr bwMode="auto">
            <a:xfrm>
              <a:off x="4296173" y="4652921"/>
              <a:ext cx="844513" cy="2276599"/>
            </a:xfrm>
            <a:custGeom>
              <a:avLst/>
              <a:gdLst>
                <a:gd name="connsiteX0" fmla="*/ 460066 w 699148"/>
                <a:gd name="connsiteY0" fmla="*/ 1846710 h 1882532"/>
                <a:gd name="connsiteX1" fmla="*/ 437368 w 699148"/>
                <a:gd name="connsiteY1" fmla="*/ 1855052 h 1882532"/>
                <a:gd name="connsiteX2" fmla="*/ 422711 w 699148"/>
                <a:gd name="connsiteY2" fmla="*/ 1858961 h 1882532"/>
                <a:gd name="connsiteX3" fmla="*/ 379605 w 699148"/>
                <a:gd name="connsiteY3" fmla="*/ 1864766 h 1882532"/>
                <a:gd name="connsiteX4" fmla="*/ 340620 w 699148"/>
                <a:gd name="connsiteY4" fmla="*/ 1866024 h 1882532"/>
                <a:gd name="connsiteX5" fmla="*/ 301022 w 699148"/>
                <a:gd name="connsiteY5" fmla="*/ 1864526 h 1882532"/>
                <a:gd name="connsiteX6" fmla="*/ 263088 w 699148"/>
                <a:gd name="connsiteY6" fmla="*/ 1859267 h 1882532"/>
                <a:gd name="connsiteX7" fmla="*/ 278365 w 699148"/>
                <a:gd name="connsiteY7" fmla="*/ 1864542 h 1882532"/>
                <a:gd name="connsiteX8" fmla="*/ 347734 w 699148"/>
                <a:gd name="connsiteY8" fmla="*/ 1868691 h 1882532"/>
                <a:gd name="connsiteX9" fmla="*/ 399972 w 699148"/>
                <a:gd name="connsiteY9" fmla="*/ 1865025 h 1882532"/>
                <a:gd name="connsiteX10" fmla="*/ 422711 w 699148"/>
                <a:gd name="connsiteY10" fmla="*/ 1858961 h 1882532"/>
                <a:gd name="connsiteX11" fmla="*/ 429059 w 699148"/>
                <a:gd name="connsiteY11" fmla="*/ 1858106 h 1882532"/>
                <a:gd name="connsiteX12" fmla="*/ 437368 w 699148"/>
                <a:gd name="connsiteY12" fmla="*/ 1855052 h 1882532"/>
                <a:gd name="connsiteX13" fmla="*/ 455098 w 699148"/>
                <a:gd name="connsiteY13" fmla="*/ 1850324 h 1882532"/>
                <a:gd name="connsiteX14" fmla="*/ 297328 w 699148"/>
                <a:gd name="connsiteY14" fmla="*/ 1758204 h 1882532"/>
                <a:gd name="connsiteX15" fmla="*/ 287428 w 699148"/>
                <a:gd name="connsiteY15" fmla="*/ 1759719 h 1882532"/>
                <a:gd name="connsiteX16" fmla="*/ 267824 w 699148"/>
                <a:gd name="connsiteY16" fmla="*/ 1763700 h 1882532"/>
                <a:gd name="connsiteX17" fmla="*/ 238380 w 699148"/>
                <a:gd name="connsiteY17" fmla="*/ 1772929 h 1882532"/>
                <a:gd name="connsiteX18" fmla="*/ 205914 w 699148"/>
                <a:gd name="connsiteY18" fmla="*/ 1788858 h 1882532"/>
                <a:gd name="connsiteX19" fmla="*/ 198061 w 699148"/>
                <a:gd name="connsiteY19" fmla="*/ 1798201 h 1882532"/>
                <a:gd name="connsiteX20" fmla="*/ 214176 w 699148"/>
                <a:gd name="connsiteY20" fmla="*/ 1826658 h 1882532"/>
                <a:gd name="connsiteX21" fmla="*/ 340620 w 699148"/>
                <a:gd name="connsiteY21" fmla="*/ 1852067 h 1882532"/>
                <a:gd name="connsiteX22" fmla="*/ 470307 w 699148"/>
                <a:gd name="connsiteY22" fmla="*/ 1824511 h 1882532"/>
                <a:gd name="connsiteX23" fmla="*/ 384195 w 699148"/>
                <a:gd name="connsiteY23" fmla="*/ 1758619 h 1882532"/>
                <a:gd name="connsiteX24" fmla="*/ 384008 w 699148"/>
                <a:gd name="connsiteY24" fmla="*/ 1758595 h 1882532"/>
                <a:gd name="connsiteX25" fmla="*/ 375582 w 699148"/>
                <a:gd name="connsiteY25" fmla="*/ 1758981 h 1882532"/>
                <a:gd name="connsiteX26" fmla="*/ 361970 w 699148"/>
                <a:gd name="connsiteY26" fmla="*/ 1782142 h 1882532"/>
                <a:gd name="connsiteX27" fmla="*/ 308470 w 699148"/>
                <a:gd name="connsiteY27" fmla="*/ 1779460 h 1882532"/>
                <a:gd name="connsiteX28" fmla="*/ 432691 w 699148"/>
                <a:gd name="connsiteY28" fmla="*/ 1686955 h 1882532"/>
                <a:gd name="connsiteX29" fmla="*/ 436418 w 699148"/>
                <a:gd name="connsiteY29" fmla="*/ 1692906 h 1882532"/>
                <a:gd name="connsiteX30" fmla="*/ 389317 w 699148"/>
                <a:gd name="connsiteY30" fmla="*/ 1721959 h 1882532"/>
                <a:gd name="connsiteX31" fmla="*/ 382685 w 699148"/>
                <a:gd name="connsiteY31" fmla="*/ 1722227 h 1882532"/>
                <a:gd name="connsiteX32" fmla="*/ 380178 w 699148"/>
                <a:gd name="connsiteY32" fmla="*/ 1718086 h 1882532"/>
                <a:gd name="connsiteX33" fmla="*/ 380545 w 699148"/>
                <a:gd name="connsiteY33" fmla="*/ 1704100 h 1882532"/>
                <a:gd name="connsiteX34" fmla="*/ 385015 w 699148"/>
                <a:gd name="connsiteY34" fmla="*/ 1704100 h 1882532"/>
                <a:gd name="connsiteX35" fmla="*/ 380653 w 699148"/>
                <a:gd name="connsiteY35" fmla="*/ 1699982 h 1882532"/>
                <a:gd name="connsiteX36" fmla="*/ 380714 w 699148"/>
                <a:gd name="connsiteY36" fmla="*/ 1697671 h 1882532"/>
                <a:gd name="connsiteX37" fmla="*/ 380080 w 699148"/>
                <a:gd name="connsiteY37" fmla="*/ 1697035 h 1882532"/>
                <a:gd name="connsiteX38" fmla="*/ 379984 w 699148"/>
                <a:gd name="connsiteY38" fmla="*/ 1699351 h 1882532"/>
                <a:gd name="connsiteX39" fmla="*/ 380653 w 699148"/>
                <a:gd name="connsiteY39" fmla="*/ 1699982 h 1882532"/>
                <a:gd name="connsiteX40" fmla="*/ 380545 w 699148"/>
                <a:gd name="connsiteY40" fmla="*/ 1704100 h 1882532"/>
                <a:gd name="connsiteX41" fmla="*/ 379788 w 699148"/>
                <a:gd name="connsiteY41" fmla="*/ 1704100 h 1882532"/>
                <a:gd name="connsiteX42" fmla="*/ 379276 w 699148"/>
                <a:gd name="connsiteY42" fmla="*/ 1716539 h 1882532"/>
                <a:gd name="connsiteX43" fmla="*/ 379280 w 699148"/>
                <a:gd name="connsiteY43" fmla="*/ 1716602 h 1882532"/>
                <a:gd name="connsiteX44" fmla="*/ 380178 w 699148"/>
                <a:gd name="connsiteY44" fmla="*/ 1718086 h 1882532"/>
                <a:gd name="connsiteX45" fmla="*/ 379531 w 699148"/>
                <a:gd name="connsiteY45" fmla="*/ 1742763 h 1882532"/>
                <a:gd name="connsiteX46" fmla="*/ 398937 w 699148"/>
                <a:gd name="connsiteY46" fmla="*/ 1745478 h 1882532"/>
                <a:gd name="connsiteX47" fmla="*/ 399354 w 699148"/>
                <a:gd name="connsiteY47" fmla="*/ 1745177 h 1882532"/>
                <a:gd name="connsiteX48" fmla="*/ 409033 w 699148"/>
                <a:gd name="connsiteY48" fmla="*/ 1738747 h 1882532"/>
                <a:gd name="connsiteX49" fmla="*/ 437710 w 699148"/>
                <a:gd name="connsiteY49" fmla="*/ 1721602 h 1882532"/>
                <a:gd name="connsiteX50" fmla="*/ 448164 w 699148"/>
                <a:gd name="connsiteY50" fmla="*/ 1715605 h 1882532"/>
                <a:gd name="connsiteX51" fmla="*/ 450257 w 699148"/>
                <a:gd name="connsiteY51" fmla="*/ 1720531 h 1882532"/>
                <a:gd name="connsiteX52" fmla="*/ 452049 w 699148"/>
                <a:gd name="connsiteY52" fmla="*/ 1714101 h 1882532"/>
                <a:gd name="connsiteX53" fmla="*/ 449540 w 699148"/>
                <a:gd name="connsiteY53" fmla="*/ 1714816 h 1882532"/>
                <a:gd name="connsiteX54" fmla="*/ 448164 w 699148"/>
                <a:gd name="connsiteY54" fmla="*/ 1715605 h 1882532"/>
                <a:gd name="connsiteX55" fmla="*/ 445853 w 699148"/>
                <a:gd name="connsiteY55" fmla="*/ 1710167 h 1882532"/>
                <a:gd name="connsiteX56" fmla="*/ 444216 w 699148"/>
                <a:gd name="connsiteY56" fmla="*/ 1709725 h 1882532"/>
                <a:gd name="connsiteX57" fmla="*/ 444706 w 699148"/>
                <a:gd name="connsiteY57" fmla="*/ 1707467 h 1882532"/>
                <a:gd name="connsiteX58" fmla="*/ 442953 w 699148"/>
                <a:gd name="connsiteY58" fmla="*/ 1703341 h 1882532"/>
                <a:gd name="connsiteX59" fmla="*/ 436418 w 699148"/>
                <a:gd name="connsiteY59" fmla="*/ 1692906 h 1882532"/>
                <a:gd name="connsiteX60" fmla="*/ 440178 w 699148"/>
                <a:gd name="connsiteY60" fmla="*/ 1690587 h 1882532"/>
                <a:gd name="connsiteX61" fmla="*/ 440542 w 699148"/>
                <a:gd name="connsiteY61" fmla="*/ 1689061 h 1882532"/>
                <a:gd name="connsiteX62" fmla="*/ 496039 w 699148"/>
                <a:gd name="connsiteY62" fmla="*/ 1663825 h 1882532"/>
                <a:gd name="connsiteX63" fmla="*/ 492067 w 699148"/>
                <a:gd name="connsiteY63" fmla="*/ 1672113 h 1882532"/>
                <a:gd name="connsiteX64" fmla="*/ 491705 w 699148"/>
                <a:gd name="connsiteY64" fmla="*/ 1672473 h 1882532"/>
                <a:gd name="connsiteX65" fmla="*/ 487397 w 699148"/>
                <a:gd name="connsiteY65" fmla="*/ 1675111 h 1882532"/>
                <a:gd name="connsiteX66" fmla="*/ 485295 w 699148"/>
                <a:gd name="connsiteY66" fmla="*/ 1675311 h 1882532"/>
                <a:gd name="connsiteX67" fmla="*/ 472204 w 699148"/>
                <a:gd name="connsiteY67" fmla="*/ 1682923 h 1882532"/>
                <a:gd name="connsiteX68" fmla="*/ 453527 w 699148"/>
                <a:gd name="connsiteY68" fmla="*/ 1694884 h 1882532"/>
                <a:gd name="connsiteX69" fmla="*/ 454062 w 699148"/>
                <a:gd name="connsiteY69" fmla="*/ 1695703 h 1882532"/>
                <a:gd name="connsiteX70" fmla="*/ 475815 w 699148"/>
                <a:gd name="connsiteY70" fmla="*/ 1682203 h 1882532"/>
                <a:gd name="connsiteX71" fmla="*/ 487397 w 699148"/>
                <a:gd name="connsiteY71" fmla="*/ 1675111 h 1882532"/>
                <a:gd name="connsiteX72" fmla="*/ 500012 w 699148"/>
                <a:gd name="connsiteY72" fmla="*/ 1673915 h 1882532"/>
                <a:gd name="connsiteX73" fmla="*/ 496039 w 699148"/>
                <a:gd name="connsiteY73" fmla="*/ 1663825 h 1882532"/>
                <a:gd name="connsiteX74" fmla="*/ 307612 w 699148"/>
                <a:gd name="connsiteY74" fmla="*/ 1595121 h 1882532"/>
                <a:gd name="connsiteX75" fmla="*/ 307628 w 699148"/>
                <a:gd name="connsiteY75" fmla="*/ 1602500 h 1882532"/>
                <a:gd name="connsiteX76" fmla="*/ 307628 w 699148"/>
                <a:gd name="connsiteY76" fmla="*/ 1710698 h 1882532"/>
                <a:gd name="connsiteX77" fmla="*/ 335287 w 699148"/>
                <a:gd name="connsiteY77" fmla="*/ 1775617 h 1882532"/>
                <a:gd name="connsiteX78" fmla="*/ 364025 w 699148"/>
                <a:gd name="connsiteY78" fmla="*/ 1710698 h 1882532"/>
                <a:gd name="connsiteX79" fmla="*/ 364025 w 699148"/>
                <a:gd name="connsiteY79" fmla="*/ 1602500 h 1882532"/>
                <a:gd name="connsiteX80" fmla="*/ 364025 w 699148"/>
                <a:gd name="connsiteY80" fmla="*/ 1596499 h 1882532"/>
                <a:gd name="connsiteX81" fmla="*/ 336113 w 699148"/>
                <a:gd name="connsiteY81" fmla="*/ 1603064 h 1882532"/>
                <a:gd name="connsiteX82" fmla="*/ 316739 w 699148"/>
                <a:gd name="connsiteY82" fmla="*/ 1600262 h 1882532"/>
                <a:gd name="connsiteX83" fmla="*/ 307280 w 699148"/>
                <a:gd name="connsiteY83" fmla="*/ 1438983 h 1882532"/>
                <a:gd name="connsiteX84" fmla="*/ 307585 w 699148"/>
                <a:gd name="connsiteY84" fmla="*/ 1582345 h 1882532"/>
                <a:gd name="connsiteX85" fmla="*/ 311407 w 699148"/>
                <a:gd name="connsiteY85" fmla="*/ 1582363 h 1882532"/>
                <a:gd name="connsiteX86" fmla="*/ 337700 w 699148"/>
                <a:gd name="connsiteY86" fmla="*/ 1589444 h 1882532"/>
                <a:gd name="connsiteX87" fmla="*/ 364025 w 699148"/>
                <a:gd name="connsiteY87" fmla="*/ 1582983 h 1882532"/>
                <a:gd name="connsiteX88" fmla="*/ 364025 w 699148"/>
                <a:gd name="connsiteY88" fmla="*/ 1439159 h 1882532"/>
                <a:gd name="connsiteX89" fmla="*/ 360216 w 699148"/>
                <a:gd name="connsiteY89" fmla="*/ 1440391 h 1882532"/>
                <a:gd name="connsiteX90" fmla="*/ 335470 w 699148"/>
                <a:gd name="connsiteY90" fmla="*/ 1441794 h 1882532"/>
                <a:gd name="connsiteX91" fmla="*/ 376354 w 699148"/>
                <a:gd name="connsiteY91" fmla="*/ 1357152 h 1882532"/>
                <a:gd name="connsiteX92" fmla="*/ 368380 w 699148"/>
                <a:gd name="connsiteY92" fmla="*/ 1360409 h 1882532"/>
                <a:gd name="connsiteX93" fmla="*/ 339426 w 699148"/>
                <a:gd name="connsiteY93" fmla="*/ 1363291 h 1882532"/>
                <a:gd name="connsiteX94" fmla="*/ 307881 w 699148"/>
                <a:gd name="connsiteY94" fmla="*/ 1361625 h 1882532"/>
                <a:gd name="connsiteX95" fmla="*/ 297454 w 699148"/>
                <a:gd name="connsiteY95" fmla="*/ 1358101 h 1882532"/>
                <a:gd name="connsiteX96" fmla="*/ 297454 w 699148"/>
                <a:gd name="connsiteY96" fmla="*/ 1405569 h 1882532"/>
                <a:gd name="connsiteX97" fmla="*/ 297454 w 699148"/>
                <a:gd name="connsiteY97" fmla="*/ 1418610 h 1882532"/>
                <a:gd name="connsiteX98" fmla="*/ 297095 w 699148"/>
                <a:gd name="connsiteY98" fmla="*/ 1419335 h 1882532"/>
                <a:gd name="connsiteX99" fmla="*/ 341925 w 699148"/>
                <a:gd name="connsiteY99" fmla="*/ 1427667 h 1882532"/>
                <a:gd name="connsiteX100" fmla="*/ 369540 w 699148"/>
                <a:gd name="connsiteY100" fmla="*/ 1423682 h 1882532"/>
                <a:gd name="connsiteX101" fmla="*/ 374561 w 699148"/>
                <a:gd name="connsiteY101" fmla="*/ 1421282 h 1882532"/>
                <a:gd name="connsiteX102" fmla="*/ 376414 w 699148"/>
                <a:gd name="connsiteY102" fmla="*/ 1420697 h 1882532"/>
                <a:gd name="connsiteX103" fmla="*/ 376892 w 699148"/>
                <a:gd name="connsiteY103" fmla="*/ 1422912 h 1882532"/>
                <a:gd name="connsiteX104" fmla="*/ 379582 w 699148"/>
                <a:gd name="connsiteY104" fmla="*/ 1419697 h 1882532"/>
                <a:gd name="connsiteX105" fmla="*/ 376414 w 699148"/>
                <a:gd name="connsiteY105" fmla="*/ 1420697 h 1882532"/>
                <a:gd name="connsiteX106" fmla="*/ 376354 w 699148"/>
                <a:gd name="connsiteY106" fmla="*/ 1420422 h 1882532"/>
                <a:gd name="connsiteX107" fmla="*/ 376354 w 699148"/>
                <a:gd name="connsiteY107" fmla="*/ 1404120 h 1882532"/>
                <a:gd name="connsiteX108" fmla="*/ 288177 w 699148"/>
                <a:gd name="connsiteY108" fmla="*/ 1337357 h 1882532"/>
                <a:gd name="connsiteX109" fmla="*/ 285417 w 699148"/>
                <a:gd name="connsiteY109" fmla="*/ 1342051 h 1882532"/>
                <a:gd name="connsiteX110" fmla="*/ 289461 w 699148"/>
                <a:gd name="connsiteY110" fmla="*/ 1338077 h 1882532"/>
                <a:gd name="connsiteX111" fmla="*/ 336656 w 699148"/>
                <a:gd name="connsiteY111" fmla="*/ 1337267 h 1882532"/>
                <a:gd name="connsiteX112" fmla="*/ 310160 w 699148"/>
                <a:gd name="connsiteY112" fmla="*/ 1338820 h 1882532"/>
                <a:gd name="connsiteX113" fmla="*/ 300147 w 699148"/>
                <a:gd name="connsiteY113" fmla="*/ 1343833 h 1882532"/>
                <a:gd name="connsiteX114" fmla="*/ 296532 w 699148"/>
                <a:gd name="connsiteY114" fmla="*/ 1342040 h 1882532"/>
                <a:gd name="connsiteX115" fmla="*/ 295781 w 699148"/>
                <a:gd name="connsiteY115" fmla="*/ 1341619 h 1882532"/>
                <a:gd name="connsiteX116" fmla="*/ 297454 w 699148"/>
                <a:gd name="connsiteY116" fmla="*/ 1343263 h 1882532"/>
                <a:gd name="connsiteX117" fmla="*/ 297454 w 699148"/>
                <a:gd name="connsiteY117" fmla="*/ 1345180 h 1882532"/>
                <a:gd name="connsiteX118" fmla="*/ 300147 w 699148"/>
                <a:gd name="connsiteY118" fmla="*/ 1343833 h 1882532"/>
                <a:gd name="connsiteX119" fmla="*/ 310160 w 699148"/>
                <a:gd name="connsiteY119" fmla="*/ 1348799 h 1882532"/>
                <a:gd name="connsiteX120" fmla="*/ 374099 w 699148"/>
                <a:gd name="connsiteY120" fmla="*/ 1343480 h 1882532"/>
                <a:gd name="connsiteX121" fmla="*/ 336656 w 699148"/>
                <a:gd name="connsiteY121" fmla="*/ 1337267 h 1882532"/>
                <a:gd name="connsiteX122" fmla="*/ 332667 w 699148"/>
                <a:gd name="connsiteY122" fmla="*/ 1295547 h 1882532"/>
                <a:gd name="connsiteX123" fmla="*/ 332667 w 699148"/>
                <a:gd name="connsiteY123" fmla="*/ 1321928 h 1882532"/>
                <a:gd name="connsiteX124" fmla="*/ 325965 w 699148"/>
                <a:gd name="connsiteY124" fmla="*/ 1321928 h 1882532"/>
                <a:gd name="connsiteX125" fmla="*/ 327829 w 699148"/>
                <a:gd name="connsiteY125" fmla="*/ 1323856 h 1882532"/>
                <a:gd name="connsiteX126" fmla="*/ 332667 w 699148"/>
                <a:gd name="connsiteY126" fmla="*/ 1323913 h 1882532"/>
                <a:gd name="connsiteX127" fmla="*/ 332667 w 699148"/>
                <a:gd name="connsiteY127" fmla="*/ 1321928 h 1882532"/>
                <a:gd name="connsiteX128" fmla="*/ 343603 w 699148"/>
                <a:gd name="connsiteY128" fmla="*/ 1321928 h 1882532"/>
                <a:gd name="connsiteX129" fmla="*/ 343603 w 699148"/>
                <a:gd name="connsiteY129" fmla="*/ 1324098 h 1882532"/>
                <a:gd name="connsiteX130" fmla="*/ 347910 w 699148"/>
                <a:gd name="connsiteY130" fmla="*/ 1324407 h 1882532"/>
                <a:gd name="connsiteX131" fmla="*/ 350306 w 699148"/>
                <a:gd name="connsiteY131" fmla="*/ 1321928 h 1882532"/>
                <a:gd name="connsiteX132" fmla="*/ 343603 w 699148"/>
                <a:gd name="connsiteY132" fmla="*/ 1321928 h 1882532"/>
                <a:gd name="connsiteX133" fmla="*/ 343603 w 699148"/>
                <a:gd name="connsiteY133" fmla="*/ 1296069 h 1882532"/>
                <a:gd name="connsiteX134" fmla="*/ 342861 w 699148"/>
                <a:gd name="connsiteY134" fmla="*/ 1296110 h 1882532"/>
                <a:gd name="connsiteX135" fmla="*/ 96566 w 699148"/>
                <a:gd name="connsiteY135" fmla="*/ 1253398 h 1882532"/>
                <a:gd name="connsiteX136" fmla="*/ 80769 w 699148"/>
                <a:gd name="connsiteY136" fmla="*/ 1490765 h 1882532"/>
                <a:gd name="connsiteX137" fmla="*/ 60889 w 699148"/>
                <a:gd name="connsiteY137" fmla="*/ 1782007 h 1882532"/>
                <a:gd name="connsiteX138" fmla="*/ 58856 w 699148"/>
                <a:gd name="connsiteY138" fmla="*/ 1798993 h 1882532"/>
                <a:gd name="connsiteX139" fmla="*/ 58731 w 699148"/>
                <a:gd name="connsiteY139" fmla="*/ 1814921 h 1882532"/>
                <a:gd name="connsiteX140" fmla="*/ 58495 w 699148"/>
                <a:gd name="connsiteY140" fmla="*/ 1814853 h 1882532"/>
                <a:gd name="connsiteX141" fmla="*/ 58359 w 699148"/>
                <a:gd name="connsiteY141" fmla="*/ 1821296 h 1882532"/>
                <a:gd name="connsiteX142" fmla="*/ 58721 w 699148"/>
                <a:gd name="connsiteY142" fmla="*/ 1816249 h 1882532"/>
                <a:gd name="connsiteX143" fmla="*/ 58731 w 699148"/>
                <a:gd name="connsiteY143" fmla="*/ 1814921 h 1882532"/>
                <a:gd name="connsiteX144" fmla="*/ 67034 w 699148"/>
                <a:gd name="connsiteY144" fmla="*/ 1817331 h 1882532"/>
                <a:gd name="connsiteX145" fmla="*/ 73606 w 699148"/>
                <a:gd name="connsiteY145" fmla="*/ 1818374 h 1882532"/>
                <a:gd name="connsiteX146" fmla="*/ 72455 w 699148"/>
                <a:gd name="connsiteY146" fmla="*/ 1826702 h 1882532"/>
                <a:gd name="connsiteX147" fmla="*/ 76115 w 699148"/>
                <a:gd name="connsiteY147" fmla="*/ 1818773 h 1882532"/>
                <a:gd name="connsiteX148" fmla="*/ 73606 w 699148"/>
                <a:gd name="connsiteY148" fmla="*/ 1818374 h 1882532"/>
                <a:gd name="connsiteX149" fmla="*/ 76883 w 699148"/>
                <a:gd name="connsiteY149" fmla="*/ 1794668 h 1882532"/>
                <a:gd name="connsiteX150" fmla="*/ 76431 w 699148"/>
                <a:gd name="connsiteY150" fmla="*/ 1761822 h 1882532"/>
                <a:gd name="connsiteX151" fmla="*/ 110400 w 699148"/>
                <a:gd name="connsiteY151" fmla="*/ 1260104 h 1882532"/>
                <a:gd name="connsiteX152" fmla="*/ 106948 w 699148"/>
                <a:gd name="connsiteY152" fmla="*/ 1259202 h 1882532"/>
                <a:gd name="connsiteX153" fmla="*/ 587621 w 699148"/>
                <a:gd name="connsiteY153" fmla="*/ 1253107 h 1882532"/>
                <a:gd name="connsiteX154" fmla="*/ 578054 w 699148"/>
                <a:gd name="connsiteY154" fmla="*/ 1259202 h 1882532"/>
                <a:gd name="connsiteX155" fmla="*/ 573810 w 699148"/>
                <a:gd name="connsiteY155" fmla="*/ 1260314 h 1882532"/>
                <a:gd name="connsiteX156" fmla="*/ 589697 w 699148"/>
                <a:gd name="connsiteY156" fmla="*/ 1497974 h 1882532"/>
                <a:gd name="connsiteX157" fmla="*/ 609215 w 699148"/>
                <a:gd name="connsiteY157" fmla="*/ 1787774 h 1882532"/>
                <a:gd name="connsiteX158" fmla="*/ 611151 w 699148"/>
                <a:gd name="connsiteY158" fmla="*/ 1818345 h 1882532"/>
                <a:gd name="connsiteX159" fmla="*/ 607815 w 699148"/>
                <a:gd name="connsiteY159" fmla="*/ 1818908 h 1882532"/>
                <a:gd name="connsiteX160" fmla="*/ 611745 w 699148"/>
                <a:gd name="connsiteY160" fmla="*/ 1826702 h 1882532"/>
                <a:gd name="connsiteX161" fmla="*/ 611384 w 699148"/>
                <a:gd name="connsiteY161" fmla="*/ 1822017 h 1882532"/>
                <a:gd name="connsiteX162" fmla="*/ 611151 w 699148"/>
                <a:gd name="connsiteY162" fmla="*/ 1818345 h 1882532"/>
                <a:gd name="connsiteX163" fmla="*/ 617167 w 699148"/>
                <a:gd name="connsiteY163" fmla="*/ 1817331 h 1882532"/>
                <a:gd name="connsiteX164" fmla="*/ 625841 w 699148"/>
                <a:gd name="connsiteY164" fmla="*/ 1821296 h 1882532"/>
                <a:gd name="connsiteX165" fmla="*/ 621504 w 699148"/>
                <a:gd name="connsiteY165" fmla="*/ 1755694 h 1882532"/>
                <a:gd name="connsiteX166" fmla="*/ 343274 w 699148"/>
                <a:gd name="connsiteY166" fmla="*/ 1250099 h 1882532"/>
                <a:gd name="connsiteX167" fmla="*/ 340266 w 699148"/>
                <a:gd name="connsiteY167" fmla="*/ 1250133 h 1882532"/>
                <a:gd name="connsiteX168" fmla="*/ 341604 w 699148"/>
                <a:gd name="connsiteY168" fmla="*/ 1250272 h 1882532"/>
                <a:gd name="connsiteX169" fmla="*/ 582880 w 699148"/>
                <a:gd name="connsiteY169" fmla="*/ 1210291 h 1882532"/>
                <a:gd name="connsiteX170" fmla="*/ 538698 w 699148"/>
                <a:gd name="connsiteY170" fmla="*/ 1226672 h 1882532"/>
                <a:gd name="connsiteX171" fmla="*/ 544479 w 699148"/>
                <a:gd name="connsiteY171" fmla="*/ 1225218 h 1882532"/>
                <a:gd name="connsiteX172" fmla="*/ 576584 w 699148"/>
                <a:gd name="connsiteY172" fmla="*/ 1214147 h 1882532"/>
                <a:gd name="connsiteX173" fmla="*/ 619200 w 699148"/>
                <a:gd name="connsiteY173" fmla="*/ 1197560 h 1882532"/>
                <a:gd name="connsiteX174" fmla="*/ 603549 w 699148"/>
                <a:gd name="connsiteY174" fmla="*/ 1213005 h 1882532"/>
                <a:gd name="connsiteX175" fmla="*/ 576584 w 699148"/>
                <a:gd name="connsiteY175" fmla="*/ 1226966 h 1882532"/>
                <a:gd name="connsiteX176" fmla="*/ 404217 w 699148"/>
                <a:gd name="connsiteY176" fmla="*/ 1261746 h 1882532"/>
                <a:gd name="connsiteX177" fmla="*/ 82514 w 699148"/>
                <a:gd name="connsiteY177" fmla="*/ 1214775 h 1882532"/>
                <a:gd name="connsiteX178" fmla="*/ 67231 w 699148"/>
                <a:gd name="connsiteY178" fmla="*/ 1202338 h 1882532"/>
                <a:gd name="connsiteX179" fmla="*/ 67239 w 699148"/>
                <a:gd name="connsiteY179" fmla="*/ 1202585 h 1882532"/>
                <a:gd name="connsiteX180" fmla="*/ 80655 w 699148"/>
                <a:gd name="connsiteY180" fmla="*/ 1228385 h 1882532"/>
                <a:gd name="connsiteX181" fmla="*/ 113386 w 699148"/>
                <a:gd name="connsiteY181" fmla="*/ 1248049 h 1882532"/>
                <a:gd name="connsiteX182" fmla="*/ 116816 w 699148"/>
                <a:gd name="connsiteY182" fmla="*/ 1249156 h 1882532"/>
                <a:gd name="connsiteX183" fmla="*/ 118177 w 699148"/>
                <a:gd name="connsiteY183" fmla="*/ 1247915 h 1882532"/>
                <a:gd name="connsiteX184" fmla="*/ 120431 w 699148"/>
                <a:gd name="connsiteY184" fmla="*/ 1250322 h 1882532"/>
                <a:gd name="connsiteX185" fmla="*/ 150169 w 699148"/>
                <a:gd name="connsiteY185" fmla="*/ 1259919 h 1882532"/>
                <a:gd name="connsiteX186" fmla="*/ 325424 w 699148"/>
                <a:gd name="connsiteY186" fmla="*/ 1280451 h 1882532"/>
                <a:gd name="connsiteX187" fmla="*/ 326141 w 699148"/>
                <a:gd name="connsiteY187" fmla="*/ 1279699 h 1882532"/>
                <a:gd name="connsiteX188" fmla="*/ 327039 w 699148"/>
                <a:gd name="connsiteY188" fmla="*/ 1280640 h 1882532"/>
                <a:gd name="connsiteX189" fmla="*/ 342861 w 699148"/>
                <a:gd name="connsiteY189" fmla="*/ 1282494 h 1882532"/>
                <a:gd name="connsiteX190" fmla="*/ 535554 w 699148"/>
                <a:gd name="connsiteY190" fmla="*/ 1259919 h 1882532"/>
                <a:gd name="connsiteX191" fmla="*/ 562629 w 699148"/>
                <a:gd name="connsiteY191" fmla="*/ 1251322 h 1882532"/>
                <a:gd name="connsiteX192" fmla="*/ 565978 w 699148"/>
                <a:gd name="connsiteY192" fmla="*/ 1247915 h 1882532"/>
                <a:gd name="connsiteX193" fmla="*/ 567894 w 699148"/>
                <a:gd name="connsiteY193" fmla="*/ 1249651 h 1882532"/>
                <a:gd name="connsiteX194" fmla="*/ 572516 w 699148"/>
                <a:gd name="connsiteY194" fmla="*/ 1248183 h 1882532"/>
                <a:gd name="connsiteX195" fmla="*/ 605427 w 699148"/>
                <a:gd name="connsiteY195" fmla="*/ 1228385 h 1882532"/>
                <a:gd name="connsiteX196" fmla="*/ 619249 w 699148"/>
                <a:gd name="connsiteY196" fmla="*/ 1200749 h 1882532"/>
                <a:gd name="connsiteX197" fmla="*/ 70115 w 699148"/>
                <a:gd name="connsiteY197" fmla="*/ 1181380 h 1882532"/>
                <a:gd name="connsiteX198" fmla="*/ 78000 w 699148"/>
                <a:gd name="connsiteY198" fmla="*/ 1196942 h 1882532"/>
                <a:gd name="connsiteX199" fmla="*/ 165999 w 699148"/>
                <a:gd name="connsiteY199" fmla="*/ 1231986 h 1882532"/>
                <a:gd name="connsiteX200" fmla="*/ 181381 w 699148"/>
                <a:gd name="connsiteY200" fmla="*/ 1233588 h 1882532"/>
                <a:gd name="connsiteX201" fmla="*/ 143377 w 699148"/>
                <a:gd name="connsiteY201" fmla="*/ 1223468 h 1882532"/>
                <a:gd name="connsiteX202" fmla="*/ 90449 w 699148"/>
                <a:gd name="connsiteY202" fmla="*/ 1198495 h 1882532"/>
                <a:gd name="connsiteX203" fmla="*/ 186711 w 699148"/>
                <a:gd name="connsiteY203" fmla="*/ 1171357 h 1882532"/>
                <a:gd name="connsiteX204" fmla="*/ 185585 w 699148"/>
                <a:gd name="connsiteY204" fmla="*/ 1173949 h 1882532"/>
                <a:gd name="connsiteX205" fmla="*/ 191346 w 699148"/>
                <a:gd name="connsiteY205" fmla="*/ 1187223 h 1882532"/>
                <a:gd name="connsiteX206" fmla="*/ 205793 w 699148"/>
                <a:gd name="connsiteY206" fmla="*/ 1196598 h 1882532"/>
                <a:gd name="connsiteX207" fmla="*/ 269576 w 699148"/>
                <a:gd name="connsiteY207" fmla="*/ 1204556 h 1882532"/>
                <a:gd name="connsiteX208" fmla="*/ 241335 w 699148"/>
                <a:gd name="connsiteY208" fmla="*/ 1194093 h 1882532"/>
                <a:gd name="connsiteX209" fmla="*/ 228775 w 699148"/>
                <a:gd name="connsiteY209" fmla="*/ 1173937 h 1882532"/>
                <a:gd name="connsiteX210" fmla="*/ 229266 w 699148"/>
                <a:gd name="connsiteY210" fmla="*/ 1172356 h 1882532"/>
                <a:gd name="connsiteX211" fmla="*/ 397967 w 699148"/>
                <a:gd name="connsiteY211" fmla="*/ 1167975 h 1882532"/>
                <a:gd name="connsiteX212" fmla="*/ 402466 w 699148"/>
                <a:gd name="connsiteY212" fmla="*/ 1171868 h 1882532"/>
                <a:gd name="connsiteX213" fmla="*/ 401361 w 699148"/>
                <a:gd name="connsiteY213" fmla="*/ 1173656 h 1882532"/>
                <a:gd name="connsiteX214" fmla="*/ 397469 w 699148"/>
                <a:gd name="connsiteY214" fmla="*/ 1167142 h 1882532"/>
                <a:gd name="connsiteX215" fmla="*/ 397967 w 699148"/>
                <a:gd name="connsiteY215" fmla="*/ 1167975 h 1882532"/>
                <a:gd name="connsiteX216" fmla="*/ 397193 w 699148"/>
                <a:gd name="connsiteY216" fmla="*/ 1167305 h 1882532"/>
                <a:gd name="connsiteX217" fmla="*/ 130316 w 699148"/>
                <a:gd name="connsiteY217" fmla="*/ 1152484 h 1882532"/>
                <a:gd name="connsiteX218" fmla="*/ 123832 w 699148"/>
                <a:gd name="connsiteY218" fmla="*/ 1156049 h 1882532"/>
                <a:gd name="connsiteX219" fmla="*/ 116483 w 699148"/>
                <a:gd name="connsiteY219" fmla="*/ 1169447 h 1882532"/>
                <a:gd name="connsiteX220" fmla="*/ 172030 w 699148"/>
                <a:gd name="connsiteY220" fmla="*/ 1188256 h 1882532"/>
                <a:gd name="connsiteX221" fmla="*/ 167222 w 699148"/>
                <a:gd name="connsiteY221" fmla="*/ 1173949 h 1882532"/>
                <a:gd name="connsiteX222" fmla="*/ 169801 w 699148"/>
                <a:gd name="connsiteY222" fmla="*/ 1166296 h 1882532"/>
                <a:gd name="connsiteX223" fmla="*/ 355466 w 699148"/>
                <a:gd name="connsiteY223" fmla="*/ 1152134 h 1882532"/>
                <a:gd name="connsiteX224" fmla="*/ 384284 w 699148"/>
                <a:gd name="connsiteY224" fmla="*/ 1156135 h 1882532"/>
                <a:gd name="connsiteX225" fmla="*/ 397193 w 699148"/>
                <a:gd name="connsiteY225" fmla="*/ 1167305 h 1882532"/>
                <a:gd name="connsiteX226" fmla="*/ 389500 w 699148"/>
                <a:gd name="connsiteY226" fmla="*/ 1171868 h 1882532"/>
                <a:gd name="connsiteX227" fmla="*/ 387605 w 699148"/>
                <a:gd name="connsiteY227" fmla="*/ 1173667 h 1882532"/>
                <a:gd name="connsiteX228" fmla="*/ 384391 w 699148"/>
                <a:gd name="connsiteY228" fmla="*/ 1170550 h 1882532"/>
                <a:gd name="connsiteX229" fmla="*/ 299463 w 699148"/>
                <a:gd name="connsiteY229" fmla="*/ 1173686 h 1882532"/>
                <a:gd name="connsiteX230" fmla="*/ 384391 w 699148"/>
                <a:gd name="connsiteY230" fmla="*/ 1176718 h 1882532"/>
                <a:gd name="connsiteX231" fmla="*/ 387605 w 699148"/>
                <a:gd name="connsiteY231" fmla="*/ 1173667 h 1882532"/>
                <a:gd name="connsiteX232" fmla="*/ 389500 w 699148"/>
                <a:gd name="connsiteY232" fmla="*/ 1175504 h 1882532"/>
                <a:gd name="connsiteX233" fmla="*/ 397469 w 699148"/>
                <a:gd name="connsiteY233" fmla="*/ 1179957 h 1882532"/>
                <a:gd name="connsiteX234" fmla="*/ 401361 w 699148"/>
                <a:gd name="connsiteY234" fmla="*/ 1173656 h 1882532"/>
                <a:gd name="connsiteX235" fmla="*/ 402466 w 699148"/>
                <a:gd name="connsiteY235" fmla="*/ 1175504 h 1882532"/>
                <a:gd name="connsiteX236" fmla="*/ 335838 w 699148"/>
                <a:gd name="connsiteY236" fmla="*/ 1195135 h 1882532"/>
                <a:gd name="connsiteX237" fmla="*/ 284337 w 699148"/>
                <a:gd name="connsiteY237" fmla="*/ 1173686 h 1882532"/>
                <a:gd name="connsiteX238" fmla="*/ 339800 w 699148"/>
                <a:gd name="connsiteY238" fmla="*/ 1152236 h 1882532"/>
                <a:gd name="connsiteX239" fmla="*/ 355466 w 699148"/>
                <a:gd name="connsiteY239" fmla="*/ 1152134 h 1882532"/>
                <a:gd name="connsiteX240" fmla="*/ 94899 w 699148"/>
                <a:gd name="connsiteY240" fmla="*/ 1139556 h 1882532"/>
                <a:gd name="connsiteX241" fmla="*/ 77201 w 699148"/>
                <a:gd name="connsiteY241" fmla="*/ 1150508 h 1882532"/>
                <a:gd name="connsiteX242" fmla="*/ 69522 w 699148"/>
                <a:gd name="connsiteY242" fmla="*/ 1165999 h 1882532"/>
                <a:gd name="connsiteX243" fmla="*/ 73517 w 699148"/>
                <a:gd name="connsiteY243" fmla="*/ 1170039 h 1882532"/>
                <a:gd name="connsiteX244" fmla="*/ 104935 w 699148"/>
                <a:gd name="connsiteY244" fmla="*/ 1188761 h 1882532"/>
                <a:gd name="connsiteX245" fmla="*/ 100187 w 699148"/>
                <a:gd name="connsiteY245" fmla="*/ 1174232 h 1882532"/>
                <a:gd name="connsiteX246" fmla="*/ 102304 w 699148"/>
                <a:gd name="connsiteY246" fmla="*/ 1167810 h 1882532"/>
                <a:gd name="connsiteX247" fmla="*/ 79038 w 699148"/>
                <a:gd name="connsiteY247" fmla="*/ 1159307 h 1882532"/>
                <a:gd name="connsiteX248" fmla="*/ 80114 w 699148"/>
                <a:gd name="connsiteY248" fmla="*/ 1157131 h 1882532"/>
                <a:gd name="connsiteX249" fmla="*/ 103243 w 699148"/>
                <a:gd name="connsiteY249" fmla="*/ 1164963 h 1882532"/>
                <a:gd name="connsiteX250" fmla="*/ 105943 w 699148"/>
                <a:gd name="connsiteY250" fmla="*/ 1156772 h 1882532"/>
                <a:gd name="connsiteX251" fmla="*/ 115906 w 699148"/>
                <a:gd name="connsiteY251" fmla="*/ 1147443 h 1882532"/>
                <a:gd name="connsiteX252" fmla="*/ 98216 w 699148"/>
                <a:gd name="connsiteY252" fmla="*/ 1141255 h 1882532"/>
                <a:gd name="connsiteX253" fmla="*/ 360612 w 699148"/>
                <a:gd name="connsiteY253" fmla="*/ 1133419 h 1882532"/>
                <a:gd name="connsiteX254" fmla="*/ 345096 w 699148"/>
                <a:gd name="connsiteY254" fmla="*/ 1133425 h 1882532"/>
                <a:gd name="connsiteX255" fmla="*/ 206762 w 699148"/>
                <a:gd name="connsiteY255" fmla="*/ 1150672 h 1882532"/>
                <a:gd name="connsiteX256" fmla="*/ 200428 w 699148"/>
                <a:gd name="connsiteY256" fmla="*/ 1154783 h 1882532"/>
                <a:gd name="connsiteX257" fmla="*/ 234707 w 699148"/>
                <a:gd name="connsiteY257" fmla="*/ 1159967 h 1882532"/>
                <a:gd name="connsiteX258" fmla="*/ 242475 w 699148"/>
                <a:gd name="connsiteY258" fmla="*/ 1152960 h 1882532"/>
                <a:gd name="connsiteX259" fmla="*/ 335858 w 699148"/>
                <a:gd name="connsiteY259" fmla="*/ 1136946 h 1882532"/>
                <a:gd name="connsiteX260" fmla="*/ 458035 w 699148"/>
                <a:gd name="connsiteY260" fmla="*/ 1172124 h 1882532"/>
                <a:gd name="connsiteX261" fmla="*/ 456933 w 699148"/>
                <a:gd name="connsiteY261" fmla="*/ 1173907 h 1882532"/>
                <a:gd name="connsiteX262" fmla="*/ 453049 w 699148"/>
                <a:gd name="connsiteY262" fmla="*/ 1167409 h 1882532"/>
                <a:gd name="connsiteX263" fmla="*/ 445099 w 699148"/>
                <a:gd name="connsiteY263" fmla="*/ 1172124 h 1882532"/>
                <a:gd name="connsiteX264" fmla="*/ 443468 w 699148"/>
                <a:gd name="connsiteY264" fmla="*/ 1173936 h 1882532"/>
                <a:gd name="connsiteX265" fmla="*/ 433589 w 699148"/>
                <a:gd name="connsiteY265" fmla="*/ 1162940 h 1882532"/>
                <a:gd name="connsiteX266" fmla="*/ 278341 w 699148"/>
                <a:gd name="connsiteY266" fmla="*/ 1155453 h 1882532"/>
                <a:gd name="connsiteX267" fmla="*/ 257327 w 699148"/>
                <a:gd name="connsiteY267" fmla="*/ 1163388 h 1882532"/>
                <a:gd name="connsiteX268" fmla="*/ 273470 w 699148"/>
                <a:gd name="connsiteY268" fmla="*/ 1165829 h 1882532"/>
                <a:gd name="connsiteX269" fmla="*/ 274547 w 699148"/>
                <a:gd name="connsiteY269" fmla="*/ 1173418 h 1882532"/>
                <a:gd name="connsiteX270" fmla="*/ 250086 w 699148"/>
                <a:gd name="connsiteY270" fmla="*/ 1172844 h 1882532"/>
                <a:gd name="connsiteX271" fmla="*/ 249257 w 699148"/>
                <a:gd name="connsiteY271" fmla="*/ 1173937 h 1882532"/>
                <a:gd name="connsiteX272" fmla="*/ 433589 w 699148"/>
                <a:gd name="connsiteY272" fmla="*/ 1184920 h 1882532"/>
                <a:gd name="connsiteX273" fmla="*/ 443468 w 699148"/>
                <a:gd name="connsiteY273" fmla="*/ 1173936 h 1882532"/>
                <a:gd name="connsiteX274" fmla="*/ 445099 w 699148"/>
                <a:gd name="connsiteY274" fmla="*/ 1175751 h 1882532"/>
                <a:gd name="connsiteX275" fmla="*/ 453049 w 699148"/>
                <a:gd name="connsiteY275" fmla="*/ 1180193 h 1882532"/>
                <a:gd name="connsiteX276" fmla="*/ 456933 w 699148"/>
                <a:gd name="connsiteY276" fmla="*/ 1173907 h 1882532"/>
                <a:gd name="connsiteX277" fmla="*/ 458035 w 699148"/>
                <a:gd name="connsiteY277" fmla="*/ 1175751 h 1882532"/>
                <a:gd name="connsiteX278" fmla="*/ 327594 w 699148"/>
                <a:gd name="connsiteY278" fmla="*/ 1210566 h 1882532"/>
                <a:gd name="connsiteX279" fmla="*/ 307943 w 699148"/>
                <a:gd name="connsiteY279" fmla="*/ 1209599 h 1882532"/>
                <a:gd name="connsiteX280" fmla="*/ 307943 w 699148"/>
                <a:gd name="connsiteY280" fmla="*/ 1211881 h 1882532"/>
                <a:gd name="connsiteX281" fmla="*/ 236935 w 699148"/>
                <a:gd name="connsiteY281" fmla="*/ 1204708 h 1882532"/>
                <a:gd name="connsiteX282" fmla="*/ 255349 w 699148"/>
                <a:gd name="connsiteY282" fmla="*/ 1209274 h 1882532"/>
                <a:gd name="connsiteX283" fmla="*/ 345096 w 699148"/>
                <a:gd name="connsiteY283" fmla="*/ 1214474 h 1882532"/>
                <a:gd name="connsiteX284" fmla="*/ 500957 w 699148"/>
                <a:gd name="connsiteY284" fmla="*/ 1186742 h 1882532"/>
                <a:gd name="connsiteX285" fmla="*/ 507948 w 699148"/>
                <a:gd name="connsiteY285" fmla="*/ 1173948 h 1882532"/>
                <a:gd name="connsiteX286" fmla="*/ 508927 w 699148"/>
                <a:gd name="connsiteY286" fmla="*/ 1175742 h 1882532"/>
                <a:gd name="connsiteX287" fmla="*/ 516804 w 699148"/>
                <a:gd name="connsiteY287" fmla="*/ 1180405 h 1882532"/>
                <a:gd name="connsiteX288" fmla="*/ 521066 w 699148"/>
                <a:gd name="connsiteY288" fmla="*/ 1173949 h 1882532"/>
                <a:gd name="connsiteX289" fmla="*/ 522250 w 699148"/>
                <a:gd name="connsiteY289" fmla="*/ 1175742 h 1882532"/>
                <a:gd name="connsiteX290" fmla="*/ 328533 w 699148"/>
                <a:gd name="connsiteY290" fmla="*/ 1227743 h 1882532"/>
                <a:gd name="connsiteX291" fmla="*/ 188275 w 699148"/>
                <a:gd name="connsiteY291" fmla="*/ 1204141 h 1882532"/>
                <a:gd name="connsiteX292" fmla="*/ 178158 w 699148"/>
                <a:gd name="connsiteY292" fmla="*/ 1195534 h 1882532"/>
                <a:gd name="connsiteX293" fmla="*/ 114863 w 699148"/>
                <a:gd name="connsiteY293" fmla="*/ 1172400 h 1882532"/>
                <a:gd name="connsiteX294" fmla="*/ 113859 w 699148"/>
                <a:gd name="connsiteY294" fmla="*/ 1174232 h 1882532"/>
                <a:gd name="connsiteX295" fmla="*/ 200927 w 699148"/>
                <a:gd name="connsiteY295" fmla="*/ 1219782 h 1882532"/>
                <a:gd name="connsiteX296" fmla="*/ 344122 w 699148"/>
                <a:gd name="connsiteY296" fmla="*/ 1233519 h 1882532"/>
                <a:gd name="connsiteX297" fmla="*/ 486958 w 699148"/>
                <a:gd name="connsiteY297" fmla="*/ 1219782 h 1882532"/>
                <a:gd name="connsiteX298" fmla="*/ 574026 w 699148"/>
                <a:gd name="connsiteY298" fmla="*/ 1174232 h 1882532"/>
                <a:gd name="connsiteX299" fmla="*/ 587698 w 699148"/>
                <a:gd name="connsiteY299" fmla="*/ 1174232 h 1882532"/>
                <a:gd name="connsiteX300" fmla="*/ 580980 w 699148"/>
                <a:gd name="connsiteY300" fmla="*/ 1191691 h 1882532"/>
                <a:gd name="connsiteX301" fmla="*/ 567795 w 699148"/>
                <a:gd name="connsiteY301" fmla="*/ 1204537 h 1882532"/>
                <a:gd name="connsiteX302" fmla="*/ 575388 w 699148"/>
                <a:gd name="connsiteY302" fmla="*/ 1202441 h 1882532"/>
                <a:gd name="connsiteX303" fmla="*/ 614412 w 699148"/>
                <a:gd name="connsiteY303" fmla="*/ 1178381 h 1882532"/>
                <a:gd name="connsiteX304" fmla="*/ 617247 w 699148"/>
                <a:gd name="connsiteY304" fmla="*/ 1173182 h 1882532"/>
                <a:gd name="connsiteX305" fmla="*/ 618846 w 699148"/>
                <a:gd name="connsiteY305" fmla="*/ 1174556 h 1882532"/>
                <a:gd name="connsiteX306" fmla="*/ 618804 w 699148"/>
                <a:gd name="connsiteY306" fmla="*/ 1171843 h 1882532"/>
                <a:gd name="connsiteX307" fmla="*/ 617247 w 699148"/>
                <a:gd name="connsiteY307" fmla="*/ 1173182 h 1882532"/>
                <a:gd name="connsiteX308" fmla="*/ 603348 w 699148"/>
                <a:gd name="connsiteY308" fmla="*/ 1148446 h 1882532"/>
                <a:gd name="connsiteX309" fmla="*/ 589220 w 699148"/>
                <a:gd name="connsiteY309" fmla="*/ 1140162 h 1882532"/>
                <a:gd name="connsiteX310" fmla="*/ 585840 w 699148"/>
                <a:gd name="connsiteY310" fmla="*/ 1141737 h 1882532"/>
                <a:gd name="connsiteX311" fmla="*/ 569980 w 699148"/>
                <a:gd name="connsiteY311" fmla="*/ 1145917 h 1882532"/>
                <a:gd name="connsiteX312" fmla="*/ 580980 w 699148"/>
                <a:gd name="connsiteY312" fmla="*/ 1156620 h 1882532"/>
                <a:gd name="connsiteX313" fmla="*/ 587698 w 699148"/>
                <a:gd name="connsiteY313" fmla="*/ 1174232 h 1882532"/>
                <a:gd name="connsiteX314" fmla="*/ 574026 w 699148"/>
                <a:gd name="connsiteY314" fmla="*/ 1174232 h 1882532"/>
                <a:gd name="connsiteX315" fmla="*/ 561186 w 699148"/>
                <a:gd name="connsiteY315" fmla="*/ 1154128 h 1882532"/>
                <a:gd name="connsiteX316" fmla="*/ 553590 w 699148"/>
                <a:gd name="connsiteY316" fmla="*/ 1150236 h 1882532"/>
                <a:gd name="connsiteX317" fmla="*/ 527292 w 699148"/>
                <a:gd name="connsiteY317" fmla="*/ 1157166 h 1882532"/>
                <a:gd name="connsiteX318" fmla="*/ 515818 w 699148"/>
                <a:gd name="connsiteY318" fmla="*/ 1159263 h 1882532"/>
                <a:gd name="connsiteX319" fmla="*/ 522250 w 699148"/>
                <a:gd name="connsiteY319" fmla="*/ 1172156 h 1882532"/>
                <a:gd name="connsiteX320" fmla="*/ 521066 w 699148"/>
                <a:gd name="connsiteY320" fmla="*/ 1173949 h 1882532"/>
                <a:gd name="connsiteX321" fmla="*/ 516804 w 699148"/>
                <a:gd name="connsiteY321" fmla="*/ 1167494 h 1882532"/>
                <a:gd name="connsiteX322" fmla="*/ 508927 w 699148"/>
                <a:gd name="connsiteY322" fmla="*/ 1172156 h 1882532"/>
                <a:gd name="connsiteX323" fmla="*/ 507948 w 699148"/>
                <a:gd name="connsiteY323" fmla="*/ 1173948 h 1882532"/>
                <a:gd name="connsiteX324" fmla="*/ 501379 w 699148"/>
                <a:gd name="connsiteY324" fmla="*/ 1161902 h 1882532"/>
                <a:gd name="connsiteX325" fmla="*/ 472602 w 699148"/>
                <a:gd name="connsiteY325" fmla="*/ 1167162 h 1882532"/>
                <a:gd name="connsiteX326" fmla="*/ 471880 w 699148"/>
                <a:gd name="connsiteY326" fmla="*/ 1163922 h 1882532"/>
                <a:gd name="connsiteX327" fmla="*/ 495189 w 699148"/>
                <a:gd name="connsiteY327" fmla="*/ 1157383 h 1882532"/>
                <a:gd name="connsiteX328" fmla="*/ 484443 w 699148"/>
                <a:gd name="connsiteY328" fmla="*/ 1150370 h 1882532"/>
                <a:gd name="connsiteX329" fmla="*/ 360612 w 699148"/>
                <a:gd name="connsiteY329" fmla="*/ 1133419 h 1882532"/>
                <a:gd name="connsiteX330" fmla="*/ 335847 w 699148"/>
                <a:gd name="connsiteY330" fmla="*/ 1114944 h 1882532"/>
                <a:gd name="connsiteX331" fmla="*/ 195170 w 699148"/>
                <a:gd name="connsiteY331" fmla="*/ 1129766 h 1882532"/>
                <a:gd name="connsiteX332" fmla="*/ 147229 w 699148"/>
                <a:gd name="connsiteY332" fmla="*/ 1143187 h 1882532"/>
                <a:gd name="connsiteX333" fmla="*/ 143620 w 699148"/>
                <a:gd name="connsiteY333" fmla="*/ 1145171 h 1882532"/>
                <a:gd name="connsiteX334" fmla="*/ 149212 w 699148"/>
                <a:gd name="connsiteY334" fmla="*/ 1147037 h 1882532"/>
                <a:gd name="connsiteX335" fmla="*/ 178978 w 699148"/>
                <a:gd name="connsiteY335" fmla="*/ 1151539 h 1882532"/>
                <a:gd name="connsiteX336" fmla="*/ 189315 w 699148"/>
                <a:gd name="connsiteY336" fmla="*/ 1143052 h 1882532"/>
                <a:gd name="connsiteX337" fmla="*/ 336814 w 699148"/>
                <a:gd name="connsiteY337" fmla="*/ 1120156 h 1882532"/>
                <a:gd name="connsiteX338" fmla="*/ 494390 w 699148"/>
                <a:gd name="connsiteY338" fmla="*/ 1140076 h 1882532"/>
                <a:gd name="connsiteX339" fmla="*/ 511767 w 699148"/>
                <a:gd name="connsiteY339" fmla="*/ 1152732 h 1882532"/>
                <a:gd name="connsiteX340" fmla="*/ 541942 w 699148"/>
                <a:gd name="connsiteY340" fmla="*/ 1144267 h 1882532"/>
                <a:gd name="connsiteX341" fmla="*/ 534719 w 699148"/>
                <a:gd name="connsiteY341" fmla="*/ 1140566 h 1882532"/>
                <a:gd name="connsiteX342" fmla="*/ 480841 w 699148"/>
                <a:gd name="connsiteY342" fmla="*/ 1127235 h 1882532"/>
                <a:gd name="connsiteX343" fmla="*/ 335847 w 699148"/>
                <a:gd name="connsiteY343" fmla="*/ 1114944 h 1882532"/>
                <a:gd name="connsiteX344" fmla="*/ 243588 w 699148"/>
                <a:gd name="connsiteY344" fmla="*/ 1107107 h 1882532"/>
                <a:gd name="connsiteX345" fmla="*/ 160241 w 699148"/>
                <a:gd name="connsiteY345" fmla="*/ 1116170 h 1882532"/>
                <a:gd name="connsiteX346" fmla="*/ 135035 w 699148"/>
                <a:gd name="connsiteY346" fmla="*/ 1122910 h 1882532"/>
                <a:gd name="connsiteX347" fmla="*/ 109573 w 699148"/>
                <a:gd name="connsiteY347" fmla="*/ 1131991 h 1882532"/>
                <a:gd name="connsiteX348" fmla="*/ 117127 w 699148"/>
                <a:gd name="connsiteY348" fmla="*/ 1135558 h 1882532"/>
                <a:gd name="connsiteX349" fmla="*/ 128183 w 699148"/>
                <a:gd name="connsiteY349" fmla="*/ 1139705 h 1882532"/>
                <a:gd name="connsiteX350" fmla="*/ 154515 w 699148"/>
                <a:gd name="connsiteY350" fmla="*/ 1127235 h 1882532"/>
                <a:gd name="connsiteX351" fmla="*/ 440916 w 699148"/>
                <a:gd name="connsiteY351" fmla="*/ 1106303 h 1882532"/>
                <a:gd name="connsiteX352" fmla="*/ 533370 w 699148"/>
                <a:gd name="connsiteY352" fmla="*/ 1127235 h 1882532"/>
                <a:gd name="connsiteX353" fmla="*/ 558949 w 699148"/>
                <a:gd name="connsiteY353" fmla="*/ 1139496 h 1882532"/>
                <a:gd name="connsiteX354" fmla="*/ 575824 w 699148"/>
                <a:gd name="connsiteY354" fmla="*/ 1134762 h 1882532"/>
                <a:gd name="connsiteX355" fmla="*/ 578001 w 699148"/>
                <a:gd name="connsiteY355" fmla="*/ 1133583 h 1882532"/>
                <a:gd name="connsiteX356" fmla="*/ 574065 w 699148"/>
                <a:gd name="connsiteY356" fmla="*/ 1131275 h 1882532"/>
                <a:gd name="connsiteX357" fmla="*/ 511452 w 699148"/>
                <a:gd name="connsiteY357" fmla="*/ 1113302 h 1882532"/>
                <a:gd name="connsiteX358" fmla="*/ 341604 w 699148"/>
                <a:gd name="connsiteY358" fmla="*/ 1096450 h 1882532"/>
                <a:gd name="connsiteX359" fmla="*/ 257246 w 699148"/>
                <a:gd name="connsiteY359" fmla="*/ 1105622 h 1882532"/>
                <a:gd name="connsiteX360" fmla="*/ 344122 w 699148"/>
                <a:gd name="connsiteY360" fmla="*/ 1101207 h 1882532"/>
                <a:gd name="connsiteX361" fmla="*/ 437446 w 699148"/>
                <a:gd name="connsiteY361" fmla="*/ 1105959 h 1882532"/>
                <a:gd name="connsiteX362" fmla="*/ 46266 w 699148"/>
                <a:gd name="connsiteY362" fmla="*/ 1005816 h 1882532"/>
                <a:gd name="connsiteX363" fmla="*/ 92868 w 699148"/>
                <a:gd name="connsiteY363" fmla="*/ 1035928 h 1882532"/>
                <a:gd name="connsiteX364" fmla="*/ 115678 w 699148"/>
                <a:gd name="connsiteY364" fmla="*/ 1043547 h 1882532"/>
                <a:gd name="connsiteX365" fmla="*/ 144907 w 699148"/>
                <a:gd name="connsiteY365" fmla="*/ 1034124 h 1882532"/>
                <a:gd name="connsiteX366" fmla="*/ 205773 w 699148"/>
                <a:gd name="connsiteY366" fmla="*/ 1024974 h 1882532"/>
                <a:gd name="connsiteX367" fmla="*/ 324350 w 699148"/>
                <a:gd name="connsiteY367" fmla="*/ 1011698 h 1882532"/>
                <a:gd name="connsiteX368" fmla="*/ 446037 w 699148"/>
                <a:gd name="connsiteY368" fmla="*/ 1010980 h 1882532"/>
                <a:gd name="connsiteX369" fmla="*/ 563668 w 699148"/>
                <a:gd name="connsiteY369" fmla="*/ 1038250 h 1882532"/>
                <a:gd name="connsiteX370" fmla="*/ 561866 w 699148"/>
                <a:gd name="connsiteY370" fmla="*/ 1042556 h 1882532"/>
                <a:gd name="connsiteX371" fmla="*/ 324350 w 699148"/>
                <a:gd name="connsiteY371" fmla="*/ 1024256 h 1882532"/>
                <a:gd name="connsiteX372" fmla="*/ 204962 w 699148"/>
                <a:gd name="connsiteY372" fmla="*/ 1033496 h 1882532"/>
                <a:gd name="connsiteX373" fmla="*/ 130811 w 699148"/>
                <a:gd name="connsiteY373" fmla="*/ 1048602 h 1882532"/>
                <a:gd name="connsiteX374" fmla="*/ 145659 w 699148"/>
                <a:gd name="connsiteY374" fmla="*/ 1053561 h 1882532"/>
                <a:gd name="connsiteX375" fmla="*/ 145300 w 699148"/>
                <a:gd name="connsiteY375" fmla="*/ 1057178 h 1882532"/>
                <a:gd name="connsiteX376" fmla="*/ 118178 w 699148"/>
                <a:gd name="connsiteY376" fmla="*/ 1051176 h 1882532"/>
                <a:gd name="connsiteX377" fmla="*/ 88276 w 699148"/>
                <a:gd name="connsiteY377" fmla="*/ 1057267 h 1882532"/>
                <a:gd name="connsiteX378" fmla="*/ 86474 w 699148"/>
                <a:gd name="connsiteY378" fmla="*/ 1052962 h 1882532"/>
                <a:gd name="connsiteX379" fmla="*/ 102665 w 699148"/>
                <a:gd name="connsiteY379" fmla="*/ 1047742 h 1882532"/>
                <a:gd name="connsiteX380" fmla="*/ 89324 w 699148"/>
                <a:gd name="connsiteY380" fmla="*/ 1044790 h 1882532"/>
                <a:gd name="connsiteX381" fmla="*/ 44113 w 699148"/>
                <a:gd name="connsiteY381" fmla="*/ 1007986 h 1882532"/>
                <a:gd name="connsiteX382" fmla="*/ 46266 w 699148"/>
                <a:gd name="connsiteY382" fmla="*/ 1005816 h 1882532"/>
                <a:gd name="connsiteX383" fmla="*/ 58184 w 699148"/>
                <a:gd name="connsiteY383" fmla="*/ 954387 h 1882532"/>
                <a:gd name="connsiteX384" fmla="*/ 60518 w 699148"/>
                <a:gd name="connsiteY384" fmla="*/ 957205 h 1882532"/>
                <a:gd name="connsiteX385" fmla="*/ 93913 w 699148"/>
                <a:gd name="connsiteY385" fmla="*/ 990294 h 1882532"/>
                <a:gd name="connsiteX386" fmla="*/ 136284 w 699148"/>
                <a:gd name="connsiteY386" fmla="*/ 1011748 h 1882532"/>
                <a:gd name="connsiteX387" fmla="*/ 133770 w 699148"/>
                <a:gd name="connsiteY387" fmla="*/ 1017566 h 1882532"/>
                <a:gd name="connsiteX388" fmla="*/ 70572 w 699148"/>
                <a:gd name="connsiteY388" fmla="*/ 989931 h 1882532"/>
                <a:gd name="connsiteX389" fmla="*/ 54773 w 699148"/>
                <a:gd name="connsiteY389" fmla="*/ 956478 h 1882532"/>
                <a:gd name="connsiteX390" fmla="*/ 58184 w 699148"/>
                <a:gd name="connsiteY390" fmla="*/ 954387 h 1882532"/>
                <a:gd name="connsiteX391" fmla="*/ 72895 w 699148"/>
                <a:gd name="connsiteY391" fmla="*/ 904418 h 1882532"/>
                <a:gd name="connsiteX392" fmla="*/ 77559 w 699148"/>
                <a:gd name="connsiteY392" fmla="*/ 904829 h 1882532"/>
                <a:gd name="connsiteX393" fmla="*/ 102313 w 699148"/>
                <a:gd name="connsiteY393" fmla="*/ 927440 h 1882532"/>
                <a:gd name="connsiteX394" fmla="*/ 131372 w 699148"/>
                <a:gd name="connsiteY394" fmla="*/ 940204 h 1882532"/>
                <a:gd name="connsiteX395" fmla="*/ 130655 w 699148"/>
                <a:gd name="connsiteY395" fmla="*/ 945310 h 1882532"/>
                <a:gd name="connsiteX396" fmla="*/ 71460 w 699148"/>
                <a:gd name="connsiteY396" fmla="*/ 909205 h 1882532"/>
                <a:gd name="connsiteX397" fmla="*/ 72895 w 699148"/>
                <a:gd name="connsiteY397" fmla="*/ 904418 h 1882532"/>
                <a:gd name="connsiteX398" fmla="*/ 85770 w 699148"/>
                <a:gd name="connsiteY398" fmla="*/ 859938 h 1882532"/>
                <a:gd name="connsiteX399" fmla="*/ 92541 w 699148"/>
                <a:gd name="connsiteY399" fmla="*/ 860115 h 1882532"/>
                <a:gd name="connsiteX400" fmla="*/ 113211 w 699148"/>
                <a:gd name="connsiteY400" fmla="*/ 872899 h 1882532"/>
                <a:gd name="connsiteX401" fmla="*/ 112498 w 699148"/>
                <a:gd name="connsiteY401" fmla="*/ 878226 h 1882532"/>
                <a:gd name="connsiteX402" fmla="*/ 85413 w 699148"/>
                <a:gd name="connsiteY402" fmla="*/ 867217 h 1882532"/>
                <a:gd name="connsiteX403" fmla="*/ 85770 w 699148"/>
                <a:gd name="connsiteY403" fmla="*/ 859938 h 1882532"/>
                <a:gd name="connsiteX404" fmla="*/ 437456 w 699148"/>
                <a:gd name="connsiteY404" fmla="*/ 521982 h 1882532"/>
                <a:gd name="connsiteX405" fmla="*/ 441049 w 699148"/>
                <a:gd name="connsiteY405" fmla="*/ 534586 h 1882532"/>
                <a:gd name="connsiteX406" fmla="*/ 378170 w 699148"/>
                <a:gd name="connsiteY406" fmla="*/ 537828 h 1882532"/>
                <a:gd name="connsiteX407" fmla="*/ 368423 w 699148"/>
                <a:gd name="connsiteY407" fmla="*/ 536567 h 1882532"/>
                <a:gd name="connsiteX408" fmla="*/ 363513 w 699148"/>
                <a:gd name="connsiteY408" fmla="*/ 536479 h 1882532"/>
                <a:gd name="connsiteX409" fmla="*/ 363797 w 699148"/>
                <a:gd name="connsiteY409" fmla="*/ 531345 h 1882532"/>
                <a:gd name="connsiteX410" fmla="*/ 358408 w 699148"/>
                <a:gd name="connsiteY410" fmla="*/ 536387 h 1882532"/>
                <a:gd name="connsiteX411" fmla="*/ 363513 w 699148"/>
                <a:gd name="connsiteY411" fmla="*/ 536479 h 1882532"/>
                <a:gd name="connsiteX412" fmla="*/ 362450 w 699148"/>
                <a:gd name="connsiteY412" fmla="*/ 555653 h 1882532"/>
                <a:gd name="connsiteX413" fmla="*/ 363797 w 699148"/>
                <a:gd name="connsiteY413" fmla="*/ 579961 h 1882532"/>
                <a:gd name="connsiteX414" fmla="*/ 363271 w 699148"/>
                <a:gd name="connsiteY414" fmla="*/ 729291 h 1882532"/>
                <a:gd name="connsiteX415" fmla="*/ 364788 w 699148"/>
                <a:gd name="connsiteY415" fmla="*/ 727942 h 1882532"/>
                <a:gd name="connsiteX416" fmla="*/ 441942 w 699148"/>
                <a:gd name="connsiteY416" fmla="*/ 727942 h 1882532"/>
                <a:gd name="connsiteX417" fmla="*/ 445547 w 699148"/>
                <a:gd name="connsiteY417" fmla="*/ 740411 h 1882532"/>
                <a:gd name="connsiteX418" fmla="*/ 364788 w 699148"/>
                <a:gd name="connsiteY418" fmla="*/ 740758 h 1882532"/>
                <a:gd name="connsiteX419" fmla="*/ 363236 w 699148"/>
                <a:gd name="connsiteY419" fmla="*/ 739135 h 1882532"/>
                <a:gd name="connsiteX420" fmla="*/ 363079 w 699148"/>
                <a:gd name="connsiteY420" fmla="*/ 783786 h 1882532"/>
                <a:gd name="connsiteX421" fmla="*/ 362827 w 699148"/>
                <a:gd name="connsiteY421" fmla="*/ 855016 h 1882532"/>
                <a:gd name="connsiteX422" fmla="*/ 462629 w 699148"/>
                <a:gd name="connsiteY422" fmla="*/ 855379 h 1882532"/>
                <a:gd name="connsiteX423" fmla="*/ 466219 w 699148"/>
                <a:gd name="connsiteY423" fmla="*/ 868495 h 1882532"/>
                <a:gd name="connsiteX424" fmla="*/ 362779 w 699148"/>
                <a:gd name="connsiteY424" fmla="*/ 868495 h 1882532"/>
                <a:gd name="connsiteX425" fmla="*/ 362719 w 699148"/>
                <a:gd name="connsiteY425" fmla="*/ 885339 h 1882532"/>
                <a:gd name="connsiteX426" fmla="*/ 362360 w 699148"/>
                <a:gd name="connsiteY426" fmla="*/ 950520 h 1882532"/>
                <a:gd name="connsiteX427" fmla="*/ 362360 w 699148"/>
                <a:gd name="connsiteY427" fmla="*/ 954700 h 1882532"/>
                <a:gd name="connsiteX428" fmla="*/ 358093 w 699148"/>
                <a:gd name="connsiteY428" fmla="*/ 953851 h 1882532"/>
                <a:gd name="connsiteX429" fmla="*/ 362360 w 699148"/>
                <a:gd name="connsiteY429" fmla="*/ 960603 h 1882532"/>
                <a:gd name="connsiteX430" fmla="*/ 362360 w 699148"/>
                <a:gd name="connsiteY430" fmla="*/ 954700 h 1882532"/>
                <a:gd name="connsiteX431" fmla="*/ 364875 w 699148"/>
                <a:gd name="connsiteY431" fmla="*/ 955201 h 1882532"/>
                <a:gd name="connsiteX432" fmla="*/ 387512 w 699148"/>
                <a:gd name="connsiteY432" fmla="*/ 956642 h 1882532"/>
                <a:gd name="connsiteX433" fmla="*/ 511834 w 699148"/>
                <a:gd name="connsiteY433" fmla="*/ 954841 h 1882532"/>
                <a:gd name="connsiteX434" fmla="*/ 515427 w 699148"/>
                <a:gd name="connsiteY434" fmla="*/ 967445 h 1882532"/>
                <a:gd name="connsiteX435" fmla="*/ 355892 w 699148"/>
                <a:gd name="connsiteY435" fmla="*/ 967445 h 1882532"/>
                <a:gd name="connsiteX436" fmla="*/ 349425 w 699148"/>
                <a:gd name="connsiteY436" fmla="*/ 960963 h 1882532"/>
                <a:gd name="connsiteX437" fmla="*/ 350503 w 699148"/>
                <a:gd name="connsiteY437" fmla="*/ 529185 h 1882532"/>
                <a:gd name="connsiteX438" fmla="*/ 356970 w 699148"/>
                <a:gd name="connsiteY438" fmla="*/ 522703 h 1882532"/>
                <a:gd name="connsiteX439" fmla="*/ 437456 w 699148"/>
                <a:gd name="connsiteY439" fmla="*/ 521982 h 1882532"/>
                <a:gd name="connsiteX440" fmla="*/ 221671 w 699148"/>
                <a:gd name="connsiteY440" fmla="*/ 340035 h 1882532"/>
                <a:gd name="connsiteX441" fmla="*/ 225707 w 699148"/>
                <a:gd name="connsiteY441" fmla="*/ 340125 h 1882532"/>
                <a:gd name="connsiteX442" fmla="*/ 257273 w 699148"/>
                <a:gd name="connsiteY442" fmla="*/ 355517 h 1882532"/>
                <a:gd name="connsiteX443" fmla="*/ 289557 w 699148"/>
                <a:gd name="connsiteY443" fmla="*/ 357665 h 1882532"/>
                <a:gd name="connsiteX444" fmla="*/ 290992 w 699148"/>
                <a:gd name="connsiteY444" fmla="*/ 362677 h 1882532"/>
                <a:gd name="connsiteX445" fmla="*/ 221402 w 699148"/>
                <a:gd name="connsiteY445" fmla="*/ 343704 h 1882532"/>
                <a:gd name="connsiteX446" fmla="*/ 221671 w 699148"/>
                <a:gd name="connsiteY446" fmla="*/ 340035 h 1882532"/>
                <a:gd name="connsiteX447" fmla="*/ 211906 w 699148"/>
                <a:gd name="connsiteY447" fmla="*/ 104619 h 1882532"/>
                <a:gd name="connsiteX448" fmla="*/ 245347 w 699148"/>
                <a:gd name="connsiteY448" fmla="*/ 112938 h 1882532"/>
                <a:gd name="connsiteX449" fmla="*/ 283877 w 699148"/>
                <a:gd name="connsiteY449" fmla="*/ 116917 h 1882532"/>
                <a:gd name="connsiteX450" fmla="*/ 284604 w 699148"/>
                <a:gd name="connsiteY450" fmla="*/ 122704 h 1882532"/>
                <a:gd name="connsiteX451" fmla="*/ 210452 w 699148"/>
                <a:gd name="connsiteY451" fmla="*/ 106789 h 1882532"/>
                <a:gd name="connsiteX452" fmla="*/ 211906 w 699148"/>
                <a:gd name="connsiteY452" fmla="*/ 104619 h 1882532"/>
                <a:gd name="connsiteX453" fmla="*/ 209200 w 699148"/>
                <a:gd name="connsiteY453" fmla="*/ 83244 h 1882532"/>
                <a:gd name="connsiteX454" fmla="*/ 209271 w 699148"/>
                <a:gd name="connsiteY454" fmla="*/ 86296 h 1882532"/>
                <a:gd name="connsiteX455" fmla="*/ 212481 w 699148"/>
                <a:gd name="connsiteY455" fmla="*/ 84538 h 1882532"/>
                <a:gd name="connsiteX456" fmla="*/ 467460 w 699148"/>
                <a:gd name="connsiteY456" fmla="*/ 37095 h 1882532"/>
                <a:gd name="connsiteX457" fmla="*/ 470737 w 699148"/>
                <a:gd name="connsiteY457" fmla="*/ 44579 h 1882532"/>
                <a:gd name="connsiteX458" fmla="*/ 344709 w 699148"/>
                <a:gd name="connsiteY458" fmla="*/ 72734 h 1882532"/>
                <a:gd name="connsiteX459" fmla="*/ 221914 w 699148"/>
                <a:gd name="connsiteY459" fmla="*/ 44223 h 1882532"/>
                <a:gd name="connsiteX460" fmla="*/ 231608 w 699148"/>
                <a:gd name="connsiteY460" fmla="*/ 41372 h 1882532"/>
                <a:gd name="connsiteX461" fmla="*/ 344709 w 699148"/>
                <a:gd name="connsiteY461" fmla="*/ 59191 h 1882532"/>
                <a:gd name="connsiteX462" fmla="*/ 459606 w 699148"/>
                <a:gd name="connsiteY462" fmla="*/ 38165 h 1882532"/>
                <a:gd name="connsiteX463" fmla="*/ 467460 w 699148"/>
                <a:gd name="connsiteY463" fmla="*/ 37095 h 1882532"/>
                <a:gd name="connsiteX464" fmla="*/ 369619 w 699148"/>
                <a:gd name="connsiteY464" fmla="*/ 12957 h 1882532"/>
                <a:gd name="connsiteX465" fmla="*/ 282180 w 699148"/>
                <a:gd name="connsiteY465" fmla="*/ 16543 h 1882532"/>
                <a:gd name="connsiteX466" fmla="*/ 222747 w 699148"/>
                <a:gd name="connsiteY466" fmla="*/ 30530 h 1882532"/>
                <a:gd name="connsiteX467" fmla="*/ 208699 w 699148"/>
                <a:gd name="connsiteY467" fmla="*/ 67111 h 1882532"/>
                <a:gd name="connsiteX468" fmla="*/ 247961 w 699148"/>
                <a:gd name="connsiteY468" fmla="*/ 80381 h 1882532"/>
                <a:gd name="connsiteX469" fmla="*/ 420498 w 699148"/>
                <a:gd name="connsiteY469" fmla="*/ 86836 h 1882532"/>
                <a:gd name="connsiteX470" fmla="*/ 420498 w 699148"/>
                <a:gd name="connsiteY470" fmla="*/ 99747 h 1882532"/>
                <a:gd name="connsiteX471" fmla="*/ 273896 w 699148"/>
                <a:gd name="connsiteY471" fmla="*/ 98671 h 1882532"/>
                <a:gd name="connsiteX472" fmla="*/ 251479 w 699148"/>
                <a:gd name="connsiteY472" fmla="*/ 95432 h 1882532"/>
                <a:gd name="connsiteX473" fmla="*/ 225808 w 699148"/>
                <a:gd name="connsiteY473" fmla="*/ 89755 h 1882532"/>
                <a:gd name="connsiteX474" fmla="*/ 236881 w 699148"/>
                <a:gd name="connsiteY474" fmla="*/ 94612 h 1882532"/>
                <a:gd name="connsiteX475" fmla="*/ 235817 w 699148"/>
                <a:gd name="connsiteY475" fmla="*/ 98925 h 1882532"/>
                <a:gd name="connsiteX476" fmla="*/ 210636 w 699148"/>
                <a:gd name="connsiteY476" fmla="*/ 93174 h 1882532"/>
                <a:gd name="connsiteX477" fmla="*/ 209371 w 699148"/>
                <a:gd name="connsiteY477" fmla="*/ 90667 h 1882532"/>
                <a:gd name="connsiteX478" fmla="*/ 210255 w 699148"/>
                <a:gd name="connsiteY478" fmla="*/ 129054 h 1882532"/>
                <a:gd name="connsiteX479" fmla="*/ 242842 w 699148"/>
                <a:gd name="connsiteY479" fmla="*/ 142004 h 1882532"/>
                <a:gd name="connsiteX480" fmla="*/ 274258 w 699148"/>
                <a:gd name="connsiteY480" fmla="*/ 148707 h 1882532"/>
                <a:gd name="connsiteX481" fmla="*/ 274258 w 699148"/>
                <a:gd name="connsiteY481" fmla="*/ 152940 h 1882532"/>
                <a:gd name="connsiteX482" fmla="*/ 238558 w 699148"/>
                <a:gd name="connsiteY482" fmla="*/ 151970 h 1882532"/>
                <a:gd name="connsiteX483" fmla="*/ 210457 w 699148"/>
                <a:gd name="connsiteY483" fmla="*/ 137857 h 1882532"/>
                <a:gd name="connsiteX484" fmla="*/ 212211 w 699148"/>
                <a:gd name="connsiteY484" fmla="*/ 214054 h 1882532"/>
                <a:gd name="connsiteX485" fmla="*/ 214479 w 699148"/>
                <a:gd name="connsiteY485" fmla="*/ 272259 h 1882532"/>
                <a:gd name="connsiteX486" fmla="*/ 250072 w 699148"/>
                <a:gd name="connsiteY486" fmla="*/ 284066 h 1882532"/>
                <a:gd name="connsiteX487" fmla="*/ 284604 w 699148"/>
                <a:gd name="connsiteY487" fmla="*/ 291869 h 1882532"/>
                <a:gd name="connsiteX488" fmla="*/ 284604 w 699148"/>
                <a:gd name="connsiteY488" fmla="*/ 298253 h 1882532"/>
                <a:gd name="connsiteX489" fmla="*/ 246801 w 699148"/>
                <a:gd name="connsiteY489" fmla="*/ 296479 h 1882532"/>
                <a:gd name="connsiteX490" fmla="*/ 214678 w 699148"/>
                <a:gd name="connsiteY490" fmla="*/ 277930 h 1882532"/>
                <a:gd name="connsiteX491" fmla="*/ 213900 w 699148"/>
                <a:gd name="connsiteY491" fmla="*/ 301292 h 1882532"/>
                <a:gd name="connsiteX492" fmla="*/ 248458 w 699148"/>
                <a:gd name="connsiteY492" fmla="*/ 315540 h 1882532"/>
                <a:gd name="connsiteX493" fmla="*/ 282713 w 699148"/>
                <a:gd name="connsiteY493" fmla="*/ 318817 h 1882532"/>
                <a:gd name="connsiteX494" fmla="*/ 283070 w 699148"/>
                <a:gd name="connsiteY494" fmla="*/ 324278 h 1882532"/>
                <a:gd name="connsiteX495" fmla="*/ 224762 w 699148"/>
                <a:gd name="connsiteY495" fmla="*/ 318185 h 1882532"/>
                <a:gd name="connsiteX496" fmla="*/ 213658 w 699148"/>
                <a:gd name="connsiteY496" fmla="*/ 308578 h 1882532"/>
                <a:gd name="connsiteX497" fmla="*/ 212572 w 699148"/>
                <a:gd name="connsiteY497" fmla="*/ 341207 h 1882532"/>
                <a:gd name="connsiteX498" fmla="*/ 149889 w 699148"/>
                <a:gd name="connsiteY498" fmla="*/ 582544 h 1882532"/>
                <a:gd name="connsiteX499" fmla="*/ 72355 w 699148"/>
                <a:gd name="connsiteY499" fmla="*/ 869264 h 1882532"/>
                <a:gd name="connsiteX500" fmla="*/ 102886 w 699148"/>
                <a:gd name="connsiteY500" fmla="*/ 885307 h 1882532"/>
                <a:gd name="connsiteX501" fmla="*/ 138604 w 699148"/>
                <a:gd name="connsiteY501" fmla="*/ 892958 h 1882532"/>
                <a:gd name="connsiteX502" fmla="*/ 138604 w 699148"/>
                <a:gd name="connsiteY502" fmla="*/ 898059 h 1882532"/>
                <a:gd name="connsiteX503" fmla="*/ 96679 w 699148"/>
                <a:gd name="connsiteY503" fmla="*/ 898195 h 1882532"/>
                <a:gd name="connsiteX504" fmla="*/ 69057 w 699148"/>
                <a:gd name="connsiteY504" fmla="*/ 881457 h 1882532"/>
                <a:gd name="connsiteX505" fmla="*/ 62710 w 699148"/>
                <a:gd name="connsiteY505" fmla="*/ 904928 h 1882532"/>
                <a:gd name="connsiteX506" fmla="*/ 33170 w 699148"/>
                <a:gd name="connsiteY506" fmla="*/ 1012269 h 1882532"/>
                <a:gd name="connsiteX507" fmla="*/ 13357 w 699148"/>
                <a:gd name="connsiteY507" fmla="*/ 1078187 h 1882532"/>
                <a:gd name="connsiteX508" fmla="*/ 17100 w 699148"/>
                <a:gd name="connsiteY508" fmla="*/ 1096462 h 1882532"/>
                <a:gd name="connsiteX509" fmla="*/ 30392 w 699148"/>
                <a:gd name="connsiteY509" fmla="*/ 1115395 h 1882532"/>
                <a:gd name="connsiteX510" fmla="*/ 62243 w 699148"/>
                <a:gd name="connsiteY510" fmla="*/ 1141453 h 1882532"/>
                <a:gd name="connsiteX511" fmla="*/ 60096 w 699148"/>
                <a:gd name="connsiteY511" fmla="*/ 1146520 h 1882532"/>
                <a:gd name="connsiteX512" fmla="*/ 33337 w 699148"/>
                <a:gd name="connsiteY512" fmla="*/ 1129247 h 1882532"/>
                <a:gd name="connsiteX513" fmla="*/ 33575 w 699148"/>
                <a:gd name="connsiteY513" fmla="*/ 1129651 h 1882532"/>
                <a:gd name="connsiteX514" fmla="*/ 60981 w 699148"/>
                <a:gd name="connsiteY514" fmla="*/ 1157363 h 1882532"/>
                <a:gd name="connsiteX515" fmla="*/ 75329 w 699148"/>
                <a:gd name="connsiteY515" fmla="*/ 1138485 h 1882532"/>
                <a:gd name="connsiteX516" fmla="*/ 83288 w 699148"/>
                <a:gd name="connsiteY516" fmla="*/ 1133609 h 1882532"/>
                <a:gd name="connsiteX517" fmla="*/ 71646 w 699148"/>
                <a:gd name="connsiteY517" fmla="*/ 1127647 h 1882532"/>
                <a:gd name="connsiteX518" fmla="*/ 26750 w 699148"/>
                <a:gd name="connsiteY518" fmla="*/ 1054162 h 1882532"/>
                <a:gd name="connsiteX519" fmla="*/ 30207 w 699148"/>
                <a:gd name="connsiteY519" fmla="*/ 1053349 h 1882532"/>
                <a:gd name="connsiteX520" fmla="*/ 31778 w 699148"/>
                <a:gd name="connsiteY520" fmla="*/ 1056330 h 1882532"/>
                <a:gd name="connsiteX521" fmla="*/ 73796 w 699148"/>
                <a:gd name="connsiteY521" fmla="*/ 1115100 h 1882532"/>
                <a:gd name="connsiteX522" fmla="*/ 96221 w 699148"/>
                <a:gd name="connsiteY522" fmla="*/ 1125687 h 1882532"/>
                <a:gd name="connsiteX523" fmla="*/ 105904 w 699148"/>
                <a:gd name="connsiteY523" fmla="*/ 1119756 h 1882532"/>
                <a:gd name="connsiteX524" fmla="*/ 146367 w 699148"/>
                <a:gd name="connsiteY524" fmla="*/ 1107145 h 1882532"/>
                <a:gd name="connsiteX525" fmla="*/ 81924 w 699148"/>
                <a:gd name="connsiteY525" fmla="*/ 1086303 h 1882532"/>
                <a:gd name="connsiteX526" fmla="*/ 33006 w 699148"/>
                <a:gd name="connsiteY526" fmla="*/ 1038165 h 1882532"/>
                <a:gd name="connsiteX527" fmla="*/ 35528 w 699148"/>
                <a:gd name="connsiteY527" fmla="*/ 1035985 h 1882532"/>
                <a:gd name="connsiteX528" fmla="*/ 146877 w 699148"/>
                <a:gd name="connsiteY528" fmla="*/ 1103197 h 1882532"/>
                <a:gd name="connsiteX529" fmla="*/ 146526 w 699148"/>
                <a:gd name="connsiteY529" fmla="*/ 1107095 h 1882532"/>
                <a:gd name="connsiteX530" fmla="*/ 188933 w 699148"/>
                <a:gd name="connsiteY530" fmla="*/ 1093878 h 1882532"/>
                <a:gd name="connsiteX531" fmla="*/ 454956 w 699148"/>
                <a:gd name="connsiteY531" fmla="*/ 1089995 h 1882532"/>
                <a:gd name="connsiteX532" fmla="*/ 557917 w 699148"/>
                <a:gd name="connsiteY532" fmla="*/ 1109403 h 1882532"/>
                <a:gd name="connsiteX533" fmla="*/ 591897 w 699148"/>
                <a:gd name="connsiteY533" fmla="*/ 1126053 h 1882532"/>
                <a:gd name="connsiteX534" fmla="*/ 626894 w 699148"/>
                <a:gd name="connsiteY534" fmla="*/ 1107088 h 1882532"/>
                <a:gd name="connsiteX535" fmla="*/ 673633 w 699148"/>
                <a:gd name="connsiteY535" fmla="*/ 1073204 h 1882532"/>
                <a:gd name="connsiteX536" fmla="*/ 679047 w 699148"/>
                <a:gd name="connsiteY536" fmla="*/ 1078244 h 1882532"/>
                <a:gd name="connsiteX537" fmla="*/ 639380 w 699148"/>
                <a:gd name="connsiteY537" fmla="*/ 1116791 h 1882532"/>
                <a:gd name="connsiteX538" fmla="*/ 605352 w 699148"/>
                <a:gd name="connsiteY538" fmla="*/ 1132646 h 1882532"/>
                <a:gd name="connsiteX539" fmla="*/ 607323 w 699148"/>
                <a:gd name="connsiteY539" fmla="*/ 1133611 h 1882532"/>
                <a:gd name="connsiteX540" fmla="*/ 623493 w 699148"/>
                <a:gd name="connsiteY540" fmla="*/ 1151209 h 1882532"/>
                <a:gd name="connsiteX541" fmla="*/ 628059 w 699148"/>
                <a:gd name="connsiteY541" fmla="*/ 1164716 h 1882532"/>
                <a:gd name="connsiteX542" fmla="*/ 631583 w 699148"/>
                <a:gd name="connsiteY542" fmla="*/ 1167795 h 1882532"/>
                <a:gd name="connsiteX543" fmla="*/ 632616 w 699148"/>
                <a:gd name="connsiteY543" fmla="*/ 1167158 h 1882532"/>
                <a:gd name="connsiteX544" fmla="*/ 689174 w 699148"/>
                <a:gd name="connsiteY544" fmla="*/ 1078187 h 1882532"/>
                <a:gd name="connsiteX545" fmla="*/ 676206 w 699148"/>
                <a:gd name="connsiteY545" fmla="*/ 1038204 h 1882532"/>
                <a:gd name="connsiteX546" fmla="*/ 621088 w 699148"/>
                <a:gd name="connsiteY546" fmla="*/ 835048 h 1882532"/>
                <a:gd name="connsiteX547" fmla="*/ 532829 w 699148"/>
                <a:gd name="connsiteY547" fmla="*/ 508702 h 1882532"/>
                <a:gd name="connsiteX548" fmla="*/ 489239 w 699148"/>
                <a:gd name="connsiteY548" fmla="*/ 332562 h 1882532"/>
                <a:gd name="connsiteX549" fmla="*/ 487888 w 699148"/>
                <a:gd name="connsiteY549" fmla="*/ 202888 h 1882532"/>
                <a:gd name="connsiteX550" fmla="*/ 493144 w 699148"/>
                <a:gd name="connsiteY550" fmla="*/ 82771 h 1882532"/>
                <a:gd name="connsiteX551" fmla="*/ 490467 w 699148"/>
                <a:gd name="connsiteY551" fmla="*/ 84460 h 1882532"/>
                <a:gd name="connsiteX552" fmla="*/ 420498 w 699148"/>
                <a:gd name="connsiteY552" fmla="*/ 99747 h 1882532"/>
                <a:gd name="connsiteX553" fmla="*/ 420498 w 699148"/>
                <a:gd name="connsiteY553" fmla="*/ 86836 h 1882532"/>
                <a:gd name="connsiteX554" fmla="*/ 482093 w 699148"/>
                <a:gd name="connsiteY554" fmla="*/ 72849 h 1882532"/>
                <a:gd name="connsiteX555" fmla="*/ 495780 w 699148"/>
                <a:gd name="connsiteY555" fmla="*/ 36268 h 1882532"/>
                <a:gd name="connsiteX556" fmla="*/ 456518 w 699148"/>
                <a:gd name="connsiteY556" fmla="*/ 23357 h 1882532"/>
                <a:gd name="connsiteX557" fmla="*/ 369619 w 699148"/>
                <a:gd name="connsiteY557" fmla="*/ 12957 h 1882532"/>
                <a:gd name="connsiteX558" fmla="*/ 356562 w 699148"/>
                <a:gd name="connsiteY558" fmla="*/ 1 h 1882532"/>
                <a:gd name="connsiteX559" fmla="*/ 430944 w 699148"/>
                <a:gd name="connsiteY559" fmla="*/ 4708 h 1882532"/>
                <a:gd name="connsiteX560" fmla="*/ 519914 w 699148"/>
                <a:gd name="connsiteY560" fmla="*/ 37703 h 1882532"/>
                <a:gd name="connsiteX561" fmla="*/ 520184 w 699148"/>
                <a:gd name="connsiteY561" fmla="*/ 65704 h 1882532"/>
                <a:gd name="connsiteX562" fmla="*/ 506506 w 699148"/>
                <a:gd name="connsiteY562" fmla="*/ 74337 h 1882532"/>
                <a:gd name="connsiteX563" fmla="*/ 503289 w 699148"/>
                <a:gd name="connsiteY563" fmla="*/ 223059 h 1882532"/>
                <a:gd name="connsiteX564" fmla="*/ 504369 w 699148"/>
                <a:gd name="connsiteY564" fmla="*/ 346249 h 1882532"/>
                <a:gd name="connsiteX565" fmla="*/ 581822 w 699148"/>
                <a:gd name="connsiteY565" fmla="*/ 640537 h 1882532"/>
                <a:gd name="connsiteX566" fmla="*/ 669361 w 699148"/>
                <a:gd name="connsiteY566" fmla="*/ 963281 h 1882532"/>
                <a:gd name="connsiteX567" fmla="*/ 689174 w 699148"/>
                <a:gd name="connsiteY567" fmla="*/ 1034962 h 1882532"/>
                <a:gd name="connsiteX568" fmla="*/ 675125 w 699148"/>
                <a:gd name="connsiteY568" fmla="*/ 1141583 h 1882532"/>
                <a:gd name="connsiteX569" fmla="*/ 632312 w 699148"/>
                <a:gd name="connsiteY569" fmla="*/ 1177771 h 1882532"/>
                <a:gd name="connsiteX570" fmla="*/ 631996 w 699148"/>
                <a:gd name="connsiteY570" fmla="*/ 1200547 h 1882532"/>
                <a:gd name="connsiteX571" fmla="*/ 616250 w 699148"/>
                <a:gd name="connsiteY571" fmla="*/ 1234864 h 1882532"/>
                <a:gd name="connsiteX572" fmla="*/ 599765 w 699148"/>
                <a:gd name="connsiteY572" fmla="*/ 1245368 h 1882532"/>
                <a:gd name="connsiteX573" fmla="*/ 600902 w 699148"/>
                <a:gd name="connsiteY573" fmla="*/ 1246382 h 1882532"/>
                <a:gd name="connsiteX574" fmla="*/ 639576 w 699148"/>
                <a:gd name="connsiteY574" fmla="*/ 1821296 h 1882532"/>
                <a:gd name="connsiteX575" fmla="*/ 634516 w 699148"/>
                <a:gd name="connsiteY575" fmla="*/ 1827784 h 1882532"/>
                <a:gd name="connsiteX576" fmla="*/ 606685 w 699148"/>
                <a:gd name="connsiteY576" fmla="*/ 1833190 h 1882532"/>
                <a:gd name="connsiteX577" fmla="*/ 598010 w 699148"/>
                <a:gd name="connsiteY577" fmla="*/ 1826702 h 1882532"/>
                <a:gd name="connsiteX578" fmla="*/ 559963 w 699148"/>
                <a:gd name="connsiteY578" fmla="*/ 1263942 h 1882532"/>
                <a:gd name="connsiteX579" fmla="*/ 462484 w 699148"/>
                <a:gd name="connsiteY579" fmla="*/ 1289481 h 1882532"/>
                <a:gd name="connsiteX580" fmla="*/ 357009 w 699148"/>
                <a:gd name="connsiteY580" fmla="*/ 1295326 h 1882532"/>
                <a:gd name="connsiteX581" fmla="*/ 357009 w 699148"/>
                <a:gd name="connsiteY581" fmla="*/ 1325274 h 1882532"/>
                <a:gd name="connsiteX582" fmla="*/ 369988 w 699148"/>
                <a:gd name="connsiteY582" fmla="*/ 1327407 h 1882532"/>
                <a:gd name="connsiteX583" fmla="*/ 383158 w 699148"/>
                <a:gd name="connsiteY583" fmla="*/ 1333097 h 1882532"/>
                <a:gd name="connsiteX584" fmla="*/ 387204 w 699148"/>
                <a:gd name="connsiteY584" fmla="*/ 1340605 h 1882532"/>
                <a:gd name="connsiteX585" fmla="*/ 389982 w 699148"/>
                <a:gd name="connsiteY585" fmla="*/ 1343263 h 1882532"/>
                <a:gd name="connsiteX586" fmla="*/ 389982 w 699148"/>
                <a:gd name="connsiteY586" fmla="*/ 1419335 h 1882532"/>
                <a:gd name="connsiteX587" fmla="*/ 383886 w 699148"/>
                <a:gd name="connsiteY587" fmla="*/ 1432738 h 1882532"/>
                <a:gd name="connsiteX588" fmla="*/ 377318 w 699148"/>
                <a:gd name="connsiteY588" fmla="*/ 1434862 h 1882532"/>
                <a:gd name="connsiteX589" fmla="*/ 377675 w 699148"/>
                <a:gd name="connsiteY589" fmla="*/ 1611517 h 1882532"/>
                <a:gd name="connsiteX590" fmla="*/ 380638 w 699148"/>
                <a:gd name="connsiteY590" fmla="*/ 1683468 h 1882532"/>
                <a:gd name="connsiteX591" fmla="*/ 380348 w 699148"/>
                <a:gd name="connsiteY591" fmla="*/ 1690527 h 1882532"/>
                <a:gd name="connsiteX592" fmla="*/ 385015 w 699148"/>
                <a:gd name="connsiteY592" fmla="*/ 1690527 h 1882532"/>
                <a:gd name="connsiteX593" fmla="*/ 391826 w 699148"/>
                <a:gd name="connsiteY593" fmla="*/ 1697671 h 1882532"/>
                <a:gd name="connsiteX594" fmla="*/ 392089 w 699148"/>
                <a:gd name="connsiteY594" fmla="*/ 1704618 h 1882532"/>
                <a:gd name="connsiteX595" fmla="*/ 382506 w 699148"/>
                <a:gd name="connsiteY595" fmla="*/ 1710529 h 1882532"/>
                <a:gd name="connsiteX596" fmla="*/ 392543 w 699148"/>
                <a:gd name="connsiteY596" fmla="*/ 1716602 h 1882532"/>
                <a:gd name="connsiteX597" fmla="*/ 392089 w 699148"/>
                <a:gd name="connsiteY597" fmla="*/ 1704618 h 1882532"/>
                <a:gd name="connsiteX598" fmla="*/ 435201 w 699148"/>
                <a:gd name="connsiteY598" fmla="*/ 1678025 h 1882532"/>
                <a:gd name="connsiteX599" fmla="*/ 444163 w 699148"/>
                <a:gd name="connsiteY599" fmla="*/ 1680526 h 1882532"/>
                <a:gd name="connsiteX600" fmla="*/ 446042 w 699148"/>
                <a:gd name="connsiteY600" fmla="*/ 1683408 h 1882532"/>
                <a:gd name="connsiteX601" fmla="*/ 471121 w 699148"/>
                <a:gd name="connsiteY601" fmla="*/ 1667428 h 1882532"/>
                <a:gd name="connsiteX602" fmla="*/ 486424 w 699148"/>
                <a:gd name="connsiteY602" fmla="*/ 1660671 h 1882532"/>
                <a:gd name="connsiteX603" fmla="*/ 503623 w 699148"/>
                <a:gd name="connsiteY603" fmla="*/ 1660942 h 1882532"/>
                <a:gd name="connsiteX604" fmla="*/ 507595 w 699148"/>
                <a:gd name="connsiteY604" fmla="*/ 1670671 h 1882532"/>
                <a:gd name="connsiteX605" fmla="*/ 500012 w 699148"/>
                <a:gd name="connsiteY605" fmla="*/ 1683284 h 1882532"/>
                <a:gd name="connsiteX606" fmla="*/ 485566 w 699148"/>
                <a:gd name="connsiteY606" fmla="*/ 1692293 h 1882532"/>
                <a:gd name="connsiteX607" fmla="*/ 459831 w 699148"/>
                <a:gd name="connsiteY607" fmla="*/ 1707985 h 1882532"/>
                <a:gd name="connsiteX608" fmla="*/ 463161 w 699148"/>
                <a:gd name="connsiteY608" fmla="*/ 1715530 h 1882532"/>
                <a:gd name="connsiteX609" fmla="*/ 444521 w 699148"/>
                <a:gd name="connsiteY609" fmla="*/ 1733389 h 1882532"/>
                <a:gd name="connsiteX610" fmla="*/ 418302 w 699148"/>
                <a:gd name="connsiteY610" fmla="*/ 1749111 h 1882532"/>
                <a:gd name="connsiteX611" fmla="*/ 444292 w 699148"/>
                <a:gd name="connsiteY611" fmla="*/ 1755365 h 1882532"/>
                <a:gd name="connsiteX612" fmla="*/ 449698 w 699148"/>
                <a:gd name="connsiteY612" fmla="*/ 1757657 h 1882532"/>
                <a:gd name="connsiteX613" fmla="*/ 450944 w 699148"/>
                <a:gd name="connsiteY613" fmla="*/ 1757946 h 1882532"/>
                <a:gd name="connsiteX614" fmla="*/ 452914 w 699148"/>
                <a:gd name="connsiteY614" fmla="*/ 1759020 h 1882532"/>
                <a:gd name="connsiteX615" fmla="*/ 477074 w 699148"/>
                <a:gd name="connsiteY615" fmla="*/ 1769261 h 1882532"/>
                <a:gd name="connsiteX616" fmla="*/ 485070 w 699148"/>
                <a:gd name="connsiteY616" fmla="*/ 1776554 h 1882532"/>
                <a:gd name="connsiteX617" fmla="*/ 487903 w 699148"/>
                <a:gd name="connsiteY617" fmla="*/ 1778099 h 1882532"/>
                <a:gd name="connsiteX618" fmla="*/ 489560 w 699148"/>
                <a:gd name="connsiteY618" fmla="*/ 1780649 h 1882532"/>
                <a:gd name="connsiteX619" fmla="*/ 499790 w 699148"/>
                <a:gd name="connsiteY619" fmla="*/ 1789979 h 1882532"/>
                <a:gd name="connsiteX620" fmla="*/ 504750 w 699148"/>
                <a:gd name="connsiteY620" fmla="*/ 1818901 h 1882532"/>
                <a:gd name="connsiteX621" fmla="*/ 347734 w 699148"/>
                <a:gd name="connsiteY621" fmla="*/ 1882401 h 1882532"/>
                <a:gd name="connsiteX622" fmla="*/ 175593 w 699148"/>
                <a:gd name="connsiteY622" fmla="*/ 1819623 h 1882532"/>
                <a:gd name="connsiteX623" fmla="*/ 263256 w 699148"/>
                <a:gd name="connsiteY623" fmla="*/ 1748693 h 1882532"/>
                <a:gd name="connsiteX624" fmla="*/ 293746 w 699148"/>
                <a:gd name="connsiteY624" fmla="*/ 1743660 h 1882532"/>
                <a:gd name="connsiteX625" fmla="*/ 291553 w 699148"/>
                <a:gd name="connsiteY625" fmla="*/ 1666653 h 1882532"/>
                <a:gd name="connsiteX626" fmla="*/ 293978 w 699148"/>
                <a:gd name="connsiteY626" fmla="*/ 1581222 h 1882532"/>
                <a:gd name="connsiteX627" fmla="*/ 293618 w 699148"/>
                <a:gd name="connsiteY627" fmla="*/ 1433713 h 1882532"/>
                <a:gd name="connsiteX628" fmla="*/ 293979 w 699148"/>
                <a:gd name="connsiteY628" fmla="*/ 1433370 h 1882532"/>
                <a:gd name="connsiteX629" fmla="*/ 290029 w 699148"/>
                <a:gd name="connsiteY629" fmla="*/ 1431148 h 1882532"/>
                <a:gd name="connsiteX630" fmla="*/ 284184 w 699148"/>
                <a:gd name="connsiteY630" fmla="*/ 1417161 h 1882532"/>
                <a:gd name="connsiteX631" fmla="*/ 284184 w 699148"/>
                <a:gd name="connsiteY631" fmla="*/ 1346690 h 1882532"/>
                <a:gd name="connsiteX632" fmla="*/ 283306 w 699148"/>
                <a:gd name="connsiteY632" fmla="*/ 1345642 h 1882532"/>
                <a:gd name="connsiteX633" fmla="*/ 284184 w 699148"/>
                <a:gd name="connsiteY633" fmla="*/ 1344148 h 1882532"/>
                <a:gd name="connsiteX634" fmla="*/ 284184 w 699148"/>
                <a:gd name="connsiteY634" fmla="*/ 1343485 h 1882532"/>
                <a:gd name="connsiteX635" fmla="*/ 283306 w 699148"/>
                <a:gd name="connsiteY635" fmla="*/ 1342040 h 1882532"/>
                <a:gd name="connsiteX636" fmla="*/ 309356 w 699148"/>
                <a:gd name="connsiteY636" fmla="*/ 1325336 h 1882532"/>
                <a:gd name="connsiteX637" fmla="*/ 319298 w 699148"/>
                <a:gd name="connsiteY637" fmla="*/ 1324537 h 1882532"/>
                <a:gd name="connsiteX638" fmla="*/ 319546 w 699148"/>
                <a:gd name="connsiteY638" fmla="*/ 1294822 h 1882532"/>
                <a:gd name="connsiteX639" fmla="*/ 222878 w 699148"/>
                <a:gd name="connsiteY639" fmla="*/ 1289481 h 1882532"/>
                <a:gd name="connsiteX640" fmla="*/ 123897 w 699148"/>
                <a:gd name="connsiteY640" fmla="*/ 1263629 h 1882532"/>
                <a:gd name="connsiteX641" fmla="*/ 85829 w 699148"/>
                <a:gd name="connsiteY641" fmla="*/ 1826702 h 1882532"/>
                <a:gd name="connsiteX642" fmla="*/ 77154 w 699148"/>
                <a:gd name="connsiteY642" fmla="*/ 1833190 h 1882532"/>
                <a:gd name="connsiteX643" fmla="*/ 49685 w 699148"/>
                <a:gd name="connsiteY643" fmla="*/ 1827784 h 1882532"/>
                <a:gd name="connsiteX644" fmla="*/ 44625 w 699148"/>
                <a:gd name="connsiteY644" fmla="*/ 1821296 h 1882532"/>
                <a:gd name="connsiteX645" fmla="*/ 83299 w 699148"/>
                <a:gd name="connsiteY645" fmla="*/ 1246382 h 1882532"/>
                <a:gd name="connsiteX646" fmla="*/ 83576 w 699148"/>
                <a:gd name="connsiteY646" fmla="*/ 1246135 h 1882532"/>
                <a:gd name="connsiteX647" fmla="*/ 79558 w 699148"/>
                <a:gd name="connsiteY647" fmla="*/ 1243889 h 1882532"/>
                <a:gd name="connsiteX648" fmla="*/ 52562 w 699148"/>
                <a:gd name="connsiteY648" fmla="*/ 1172485 h 1882532"/>
                <a:gd name="connsiteX649" fmla="*/ 55823 w 699148"/>
                <a:gd name="connsiteY649" fmla="*/ 1169349 h 1882532"/>
                <a:gd name="connsiteX650" fmla="*/ 30378 w 699148"/>
                <a:gd name="connsiteY650" fmla="*/ 1147931 h 1882532"/>
                <a:gd name="connsiteX651" fmla="*/ 28 w 699148"/>
                <a:gd name="connsiteY651" fmla="*/ 1078187 h 1882532"/>
                <a:gd name="connsiteX652" fmla="*/ 19481 w 699148"/>
                <a:gd name="connsiteY652" fmla="*/ 1012269 h 1882532"/>
                <a:gd name="connsiteX653" fmla="*/ 50462 w 699148"/>
                <a:gd name="connsiteY653" fmla="*/ 898084 h 1882532"/>
                <a:gd name="connsiteX654" fmla="*/ 143765 w 699148"/>
                <a:gd name="connsiteY654" fmla="*/ 554808 h 1882532"/>
                <a:gd name="connsiteX655" fmla="*/ 199603 w 699148"/>
                <a:gd name="connsiteY655" fmla="*/ 337605 h 1882532"/>
                <a:gd name="connsiteX656" fmla="*/ 198522 w 699148"/>
                <a:gd name="connsiteY656" fmla="*/ 200366 h 1882532"/>
                <a:gd name="connsiteX657" fmla="*/ 195686 w 699148"/>
                <a:gd name="connsiteY657" fmla="*/ 75215 h 1882532"/>
                <a:gd name="connsiteX658" fmla="*/ 184566 w 699148"/>
                <a:gd name="connsiteY658" fmla="*/ 65676 h 1882532"/>
                <a:gd name="connsiteX659" fmla="*/ 282180 w 699148"/>
                <a:gd name="connsiteY659" fmla="*/ 3632 h 1882532"/>
                <a:gd name="connsiteX660" fmla="*/ 356562 w 699148"/>
                <a:gd name="connsiteY660" fmla="*/ 1 h 188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Lst>
              <a:rect l="l" t="t" r="r" b="b"/>
              <a:pathLst>
                <a:path w="699148" h="1882532">
                  <a:moveTo>
                    <a:pt x="460066" y="1846710"/>
                  </a:moveTo>
                  <a:lnTo>
                    <a:pt x="437368" y="1855052"/>
                  </a:lnTo>
                  <a:lnTo>
                    <a:pt x="422711" y="1858961"/>
                  </a:lnTo>
                  <a:lnTo>
                    <a:pt x="379605" y="1864766"/>
                  </a:lnTo>
                  <a:cubicBezTo>
                    <a:pt x="364013" y="1865845"/>
                    <a:pt x="350167" y="1866024"/>
                    <a:pt x="340620" y="1866024"/>
                  </a:cubicBezTo>
                  <a:cubicBezTo>
                    <a:pt x="331074" y="1865935"/>
                    <a:pt x="316957" y="1865689"/>
                    <a:pt x="301022" y="1864526"/>
                  </a:cubicBezTo>
                  <a:lnTo>
                    <a:pt x="263088" y="1859267"/>
                  </a:lnTo>
                  <a:lnTo>
                    <a:pt x="278365" y="1864542"/>
                  </a:lnTo>
                  <a:cubicBezTo>
                    <a:pt x="301728" y="1868330"/>
                    <a:pt x="325767" y="1869051"/>
                    <a:pt x="347734" y="1868691"/>
                  </a:cubicBezTo>
                  <a:cubicBezTo>
                    <a:pt x="362184" y="1868420"/>
                    <a:pt x="380838" y="1867642"/>
                    <a:pt x="399972" y="1865025"/>
                  </a:cubicBezTo>
                  <a:lnTo>
                    <a:pt x="422711" y="1858961"/>
                  </a:lnTo>
                  <a:lnTo>
                    <a:pt x="429059" y="1858106"/>
                  </a:lnTo>
                  <a:lnTo>
                    <a:pt x="437368" y="1855052"/>
                  </a:lnTo>
                  <a:lnTo>
                    <a:pt x="455098" y="1850324"/>
                  </a:lnTo>
                  <a:close/>
                  <a:moveTo>
                    <a:pt x="297328" y="1758204"/>
                  </a:moveTo>
                  <a:lnTo>
                    <a:pt x="287428" y="1759719"/>
                  </a:lnTo>
                  <a:cubicBezTo>
                    <a:pt x="281658" y="1760738"/>
                    <a:pt x="274941" y="1762064"/>
                    <a:pt x="267824" y="1763700"/>
                  </a:cubicBezTo>
                  <a:lnTo>
                    <a:pt x="238380" y="1772929"/>
                  </a:lnTo>
                  <a:lnTo>
                    <a:pt x="205914" y="1788858"/>
                  </a:lnTo>
                  <a:lnTo>
                    <a:pt x="198061" y="1798201"/>
                  </a:lnTo>
                  <a:cubicBezTo>
                    <a:pt x="194858" y="1806438"/>
                    <a:pt x="198776" y="1815922"/>
                    <a:pt x="214176" y="1826658"/>
                  </a:cubicBezTo>
                  <a:cubicBezTo>
                    <a:pt x="248399" y="1849920"/>
                    <a:pt x="300634" y="1852067"/>
                    <a:pt x="340620" y="1852067"/>
                  </a:cubicBezTo>
                  <a:cubicBezTo>
                    <a:pt x="380607" y="1852067"/>
                    <a:pt x="436805" y="1849920"/>
                    <a:pt x="470307" y="1824511"/>
                  </a:cubicBezTo>
                  <a:cubicBezTo>
                    <a:pt x="519795" y="1786621"/>
                    <a:pt x="424483" y="1764897"/>
                    <a:pt x="384195" y="1758619"/>
                  </a:cubicBezTo>
                  <a:lnTo>
                    <a:pt x="384008" y="1758595"/>
                  </a:lnTo>
                  <a:lnTo>
                    <a:pt x="375582" y="1758981"/>
                  </a:lnTo>
                  <a:lnTo>
                    <a:pt x="361970" y="1782142"/>
                  </a:lnTo>
                  <a:cubicBezTo>
                    <a:pt x="346457" y="1793526"/>
                    <a:pt x="323444" y="1792241"/>
                    <a:pt x="308470" y="1779460"/>
                  </a:cubicBezTo>
                  <a:close/>
                  <a:moveTo>
                    <a:pt x="432691" y="1686955"/>
                  </a:moveTo>
                  <a:lnTo>
                    <a:pt x="436418" y="1692906"/>
                  </a:lnTo>
                  <a:lnTo>
                    <a:pt x="389317" y="1721959"/>
                  </a:lnTo>
                  <a:cubicBezTo>
                    <a:pt x="387166" y="1723567"/>
                    <a:pt x="384657" y="1723388"/>
                    <a:pt x="382685" y="1722227"/>
                  </a:cubicBezTo>
                  <a:lnTo>
                    <a:pt x="380178" y="1718086"/>
                  </a:lnTo>
                  <a:lnTo>
                    <a:pt x="380545" y="1704100"/>
                  </a:lnTo>
                  <a:lnTo>
                    <a:pt x="385015" y="1704100"/>
                  </a:lnTo>
                  <a:lnTo>
                    <a:pt x="380653" y="1699982"/>
                  </a:lnTo>
                  <a:lnTo>
                    <a:pt x="380714" y="1697671"/>
                  </a:lnTo>
                  <a:lnTo>
                    <a:pt x="380080" y="1697035"/>
                  </a:lnTo>
                  <a:lnTo>
                    <a:pt x="379984" y="1699351"/>
                  </a:lnTo>
                  <a:lnTo>
                    <a:pt x="380653" y="1699982"/>
                  </a:lnTo>
                  <a:lnTo>
                    <a:pt x="380545" y="1704100"/>
                  </a:lnTo>
                  <a:lnTo>
                    <a:pt x="379788" y="1704100"/>
                  </a:lnTo>
                  <a:lnTo>
                    <a:pt x="379276" y="1716539"/>
                  </a:lnTo>
                  <a:lnTo>
                    <a:pt x="379280" y="1716602"/>
                  </a:lnTo>
                  <a:lnTo>
                    <a:pt x="380178" y="1718086"/>
                  </a:lnTo>
                  <a:lnTo>
                    <a:pt x="379531" y="1742763"/>
                  </a:lnTo>
                  <a:lnTo>
                    <a:pt x="398937" y="1745478"/>
                  </a:lnTo>
                  <a:lnTo>
                    <a:pt x="399354" y="1745177"/>
                  </a:lnTo>
                  <a:cubicBezTo>
                    <a:pt x="402580" y="1743033"/>
                    <a:pt x="405448" y="1740890"/>
                    <a:pt x="409033" y="1738747"/>
                  </a:cubicBezTo>
                  <a:cubicBezTo>
                    <a:pt x="418353" y="1733032"/>
                    <a:pt x="428031" y="1727317"/>
                    <a:pt x="437710" y="1721602"/>
                  </a:cubicBezTo>
                  <a:lnTo>
                    <a:pt x="448164" y="1715605"/>
                  </a:lnTo>
                  <a:lnTo>
                    <a:pt x="450257" y="1720531"/>
                  </a:lnTo>
                  <a:cubicBezTo>
                    <a:pt x="450974" y="1718388"/>
                    <a:pt x="451332" y="1716244"/>
                    <a:pt x="452049" y="1714101"/>
                  </a:cubicBezTo>
                  <a:cubicBezTo>
                    <a:pt x="454917" y="1710529"/>
                    <a:pt x="452049" y="1713387"/>
                    <a:pt x="449540" y="1714816"/>
                  </a:cubicBezTo>
                  <a:lnTo>
                    <a:pt x="448164" y="1715605"/>
                  </a:lnTo>
                  <a:lnTo>
                    <a:pt x="445853" y="1710167"/>
                  </a:lnTo>
                  <a:lnTo>
                    <a:pt x="444216" y="1709725"/>
                  </a:lnTo>
                  <a:lnTo>
                    <a:pt x="444706" y="1707467"/>
                  </a:lnTo>
                  <a:lnTo>
                    <a:pt x="442953" y="1703341"/>
                  </a:lnTo>
                  <a:lnTo>
                    <a:pt x="436418" y="1692906"/>
                  </a:lnTo>
                  <a:lnTo>
                    <a:pt x="440178" y="1690587"/>
                  </a:lnTo>
                  <a:lnTo>
                    <a:pt x="440542" y="1689061"/>
                  </a:lnTo>
                  <a:close/>
                  <a:moveTo>
                    <a:pt x="496039" y="1663825"/>
                  </a:moveTo>
                  <a:cubicBezTo>
                    <a:pt x="494594" y="1666707"/>
                    <a:pt x="493150" y="1669590"/>
                    <a:pt x="492067" y="1672113"/>
                  </a:cubicBezTo>
                  <a:cubicBezTo>
                    <a:pt x="492428" y="1671752"/>
                    <a:pt x="495317" y="1670671"/>
                    <a:pt x="491705" y="1672473"/>
                  </a:cubicBezTo>
                  <a:lnTo>
                    <a:pt x="487397" y="1675111"/>
                  </a:lnTo>
                  <a:lnTo>
                    <a:pt x="485295" y="1675311"/>
                  </a:lnTo>
                  <a:cubicBezTo>
                    <a:pt x="481142" y="1677067"/>
                    <a:pt x="477260" y="1679860"/>
                    <a:pt x="472204" y="1682923"/>
                  </a:cubicBezTo>
                  <a:lnTo>
                    <a:pt x="453527" y="1694884"/>
                  </a:lnTo>
                  <a:lnTo>
                    <a:pt x="454062" y="1695703"/>
                  </a:lnTo>
                  <a:lnTo>
                    <a:pt x="475815" y="1682203"/>
                  </a:lnTo>
                  <a:lnTo>
                    <a:pt x="487397" y="1675111"/>
                  </a:lnTo>
                  <a:lnTo>
                    <a:pt x="500012" y="1673915"/>
                  </a:lnTo>
                  <a:cubicBezTo>
                    <a:pt x="498567" y="1670671"/>
                    <a:pt x="497122" y="1667428"/>
                    <a:pt x="496039" y="1663825"/>
                  </a:cubicBezTo>
                  <a:close/>
                  <a:moveTo>
                    <a:pt x="307612" y="1595121"/>
                  </a:moveTo>
                  <a:lnTo>
                    <a:pt x="307628" y="1602500"/>
                  </a:lnTo>
                  <a:cubicBezTo>
                    <a:pt x="307628" y="1638566"/>
                    <a:pt x="307628" y="1674632"/>
                    <a:pt x="307628" y="1710698"/>
                  </a:cubicBezTo>
                  <a:cubicBezTo>
                    <a:pt x="307628" y="1733059"/>
                    <a:pt x="299366" y="1774535"/>
                    <a:pt x="335287" y="1775617"/>
                  </a:cubicBezTo>
                  <a:cubicBezTo>
                    <a:pt x="372646" y="1776338"/>
                    <a:pt x="364025" y="1733059"/>
                    <a:pt x="364025" y="1710698"/>
                  </a:cubicBezTo>
                  <a:cubicBezTo>
                    <a:pt x="364025" y="1674632"/>
                    <a:pt x="364025" y="1638566"/>
                    <a:pt x="364025" y="1602500"/>
                  </a:cubicBezTo>
                  <a:lnTo>
                    <a:pt x="364025" y="1596499"/>
                  </a:lnTo>
                  <a:lnTo>
                    <a:pt x="336113" y="1603064"/>
                  </a:lnTo>
                  <a:cubicBezTo>
                    <a:pt x="329381" y="1602996"/>
                    <a:pt x="322706" y="1602105"/>
                    <a:pt x="316739" y="1600262"/>
                  </a:cubicBezTo>
                  <a:close/>
                  <a:moveTo>
                    <a:pt x="307280" y="1438983"/>
                  </a:moveTo>
                  <a:lnTo>
                    <a:pt x="307585" y="1582345"/>
                  </a:lnTo>
                  <a:lnTo>
                    <a:pt x="311407" y="1582363"/>
                  </a:lnTo>
                  <a:cubicBezTo>
                    <a:pt x="316847" y="1587775"/>
                    <a:pt x="327183" y="1589759"/>
                    <a:pt x="337700" y="1589444"/>
                  </a:cubicBezTo>
                  <a:lnTo>
                    <a:pt x="364025" y="1582983"/>
                  </a:lnTo>
                  <a:lnTo>
                    <a:pt x="364025" y="1439159"/>
                  </a:lnTo>
                  <a:lnTo>
                    <a:pt x="360216" y="1440391"/>
                  </a:lnTo>
                  <a:cubicBezTo>
                    <a:pt x="351608" y="1441613"/>
                    <a:pt x="342822" y="1441794"/>
                    <a:pt x="335470" y="1441794"/>
                  </a:cubicBezTo>
                  <a:close/>
                  <a:moveTo>
                    <a:pt x="376354" y="1357152"/>
                  </a:moveTo>
                  <a:lnTo>
                    <a:pt x="368380" y="1360409"/>
                  </a:lnTo>
                  <a:cubicBezTo>
                    <a:pt x="357478" y="1362931"/>
                    <a:pt x="345146" y="1363111"/>
                    <a:pt x="339426" y="1363291"/>
                  </a:cubicBezTo>
                  <a:cubicBezTo>
                    <a:pt x="332099" y="1363471"/>
                    <a:pt x="319409" y="1363741"/>
                    <a:pt x="307881" y="1361625"/>
                  </a:cubicBezTo>
                  <a:lnTo>
                    <a:pt x="297454" y="1358101"/>
                  </a:lnTo>
                  <a:lnTo>
                    <a:pt x="297454" y="1405569"/>
                  </a:lnTo>
                  <a:cubicBezTo>
                    <a:pt x="297454" y="1409916"/>
                    <a:pt x="297454" y="1414626"/>
                    <a:pt x="297454" y="1418610"/>
                  </a:cubicBezTo>
                  <a:cubicBezTo>
                    <a:pt x="297454" y="1423682"/>
                    <a:pt x="297454" y="1419697"/>
                    <a:pt x="297095" y="1419335"/>
                  </a:cubicBezTo>
                  <a:cubicBezTo>
                    <a:pt x="307137" y="1430202"/>
                    <a:pt x="328655" y="1428753"/>
                    <a:pt x="341925" y="1427667"/>
                  </a:cubicBezTo>
                  <a:cubicBezTo>
                    <a:pt x="351250" y="1427304"/>
                    <a:pt x="360574" y="1426218"/>
                    <a:pt x="369540" y="1423682"/>
                  </a:cubicBezTo>
                  <a:cubicBezTo>
                    <a:pt x="370078" y="1423501"/>
                    <a:pt x="372320" y="1422324"/>
                    <a:pt x="374561" y="1421282"/>
                  </a:cubicBezTo>
                  <a:lnTo>
                    <a:pt x="376414" y="1420697"/>
                  </a:lnTo>
                  <a:lnTo>
                    <a:pt x="376892" y="1422912"/>
                  </a:lnTo>
                  <a:cubicBezTo>
                    <a:pt x="376892" y="1421327"/>
                    <a:pt x="377251" y="1418792"/>
                    <a:pt x="379582" y="1419697"/>
                  </a:cubicBezTo>
                  <a:lnTo>
                    <a:pt x="376414" y="1420697"/>
                  </a:lnTo>
                  <a:lnTo>
                    <a:pt x="376354" y="1420422"/>
                  </a:lnTo>
                  <a:cubicBezTo>
                    <a:pt x="375278" y="1415350"/>
                    <a:pt x="376354" y="1409192"/>
                    <a:pt x="376354" y="1404120"/>
                  </a:cubicBezTo>
                  <a:close/>
                  <a:moveTo>
                    <a:pt x="288177" y="1337357"/>
                  </a:moveTo>
                  <a:lnTo>
                    <a:pt x="285417" y="1342051"/>
                  </a:lnTo>
                  <a:lnTo>
                    <a:pt x="289461" y="1338077"/>
                  </a:lnTo>
                  <a:close/>
                  <a:moveTo>
                    <a:pt x="336656" y="1337267"/>
                  </a:moveTo>
                  <a:cubicBezTo>
                    <a:pt x="327184" y="1337087"/>
                    <a:pt x="317599" y="1337515"/>
                    <a:pt x="310160" y="1338820"/>
                  </a:cubicBezTo>
                  <a:lnTo>
                    <a:pt x="300147" y="1343833"/>
                  </a:lnTo>
                  <a:lnTo>
                    <a:pt x="296532" y="1342040"/>
                  </a:lnTo>
                  <a:lnTo>
                    <a:pt x="295781" y="1341619"/>
                  </a:lnTo>
                  <a:lnTo>
                    <a:pt x="297454" y="1343263"/>
                  </a:lnTo>
                  <a:lnTo>
                    <a:pt x="297454" y="1345180"/>
                  </a:lnTo>
                  <a:lnTo>
                    <a:pt x="300147" y="1343833"/>
                  </a:lnTo>
                  <a:lnTo>
                    <a:pt x="310160" y="1348799"/>
                  </a:lnTo>
                  <a:cubicBezTo>
                    <a:pt x="332478" y="1352598"/>
                    <a:pt x="374099" y="1348343"/>
                    <a:pt x="374099" y="1343480"/>
                  </a:cubicBezTo>
                  <a:cubicBezTo>
                    <a:pt x="374099" y="1340419"/>
                    <a:pt x="355601" y="1337627"/>
                    <a:pt x="336656" y="1337267"/>
                  </a:cubicBezTo>
                  <a:close/>
                  <a:moveTo>
                    <a:pt x="332667" y="1295547"/>
                  </a:moveTo>
                  <a:lnTo>
                    <a:pt x="332667" y="1321928"/>
                  </a:lnTo>
                  <a:lnTo>
                    <a:pt x="325965" y="1321928"/>
                  </a:lnTo>
                  <a:lnTo>
                    <a:pt x="327829" y="1323856"/>
                  </a:lnTo>
                  <a:lnTo>
                    <a:pt x="332667" y="1323913"/>
                  </a:lnTo>
                  <a:lnTo>
                    <a:pt x="332667" y="1321928"/>
                  </a:lnTo>
                  <a:lnTo>
                    <a:pt x="343603" y="1321928"/>
                  </a:lnTo>
                  <a:lnTo>
                    <a:pt x="343603" y="1324098"/>
                  </a:lnTo>
                  <a:lnTo>
                    <a:pt x="347910" y="1324407"/>
                  </a:lnTo>
                  <a:lnTo>
                    <a:pt x="350306" y="1321928"/>
                  </a:lnTo>
                  <a:lnTo>
                    <a:pt x="343603" y="1321928"/>
                  </a:lnTo>
                  <a:lnTo>
                    <a:pt x="343603" y="1296069"/>
                  </a:lnTo>
                  <a:lnTo>
                    <a:pt x="342861" y="1296110"/>
                  </a:lnTo>
                  <a:close/>
                  <a:moveTo>
                    <a:pt x="96566" y="1253398"/>
                  </a:moveTo>
                  <a:lnTo>
                    <a:pt x="80769" y="1490765"/>
                  </a:lnTo>
                  <a:cubicBezTo>
                    <a:pt x="73901" y="1587726"/>
                    <a:pt x="67395" y="1685047"/>
                    <a:pt x="60889" y="1782007"/>
                  </a:cubicBezTo>
                  <a:cubicBezTo>
                    <a:pt x="60528" y="1787053"/>
                    <a:pt x="59534" y="1793001"/>
                    <a:pt x="58856" y="1798993"/>
                  </a:cubicBezTo>
                  <a:lnTo>
                    <a:pt x="58731" y="1814921"/>
                  </a:lnTo>
                  <a:lnTo>
                    <a:pt x="58495" y="1814853"/>
                  </a:lnTo>
                  <a:cubicBezTo>
                    <a:pt x="56281" y="1814718"/>
                    <a:pt x="55468" y="1816069"/>
                    <a:pt x="58359" y="1821296"/>
                  </a:cubicBezTo>
                  <a:cubicBezTo>
                    <a:pt x="57637" y="1819854"/>
                    <a:pt x="59082" y="1817331"/>
                    <a:pt x="58721" y="1816249"/>
                  </a:cubicBezTo>
                  <a:lnTo>
                    <a:pt x="58731" y="1814921"/>
                  </a:lnTo>
                  <a:lnTo>
                    <a:pt x="67034" y="1817331"/>
                  </a:lnTo>
                  <a:lnTo>
                    <a:pt x="73606" y="1818374"/>
                  </a:lnTo>
                  <a:lnTo>
                    <a:pt x="72455" y="1826702"/>
                  </a:lnTo>
                  <a:cubicBezTo>
                    <a:pt x="75166" y="1820755"/>
                    <a:pt x="76702" y="1819223"/>
                    <a:pt x="76115" y="1818773"/>
                  </a:cubicBezTo>
                  <a:lnTo>
                    <a:pt x="73606" y="1818374"/>
                  </a:lnTo>
                  <a:lnTo>
                    <a:pt x="76883" y="1794668"/>
                  </a:lnTo>
                  <a:cubicBezTo>
                    <a:pt x="76793" y="1782458"/>
                    <a:pt x="75889" y="1770112"/>
                    <a:pt x="76431" y="1761822"/>
                  </a:cubicBezTo>
                  <a:lnTo>
                    <a:pt x="110400" y="1260104"/>
                  </a:lnTo>
                  <a:lnTo>
                    <a:pt x="106948" y="1259202"/>
                  </a:lnTo>
                  <a:close/>
                  <a:moveTo>
                    <a:pt x="587621" y="1253107"/>
                  </a:moveTo>
                  <a:lnTo>
                    <a:pt x="578054" y="1259202"/>
                  </a:lnTo>
                  <a:lnTo>
                    <a:pt x="573810" y="1260314"/>
                  </a:lnTo>
                  <a:lnTo>
                    <a:pt x="589697" y="1497974"/>
                  </a:lnTo>
                  <a:cubicBezTo>
                    <a:pt x="596203" y="1594574"/>
                    <a:pt x="602709" y="1691174"/>
                    <a:pt x="609215" y="1787774"/>
                  </a:cubicBezTo>
                  <a:lnTo>
                    <a:pt x="611151" y="1818345"/>
                  </a:lnTo>
                  <a:lnTo>
                    <a:pt x="607815" y="1818908"/>
                  </a:lnTo>
                  <a:cubicBezTo>
                    <a:pt x="607047" y="1819313"/>
                    <a:pt x="608492" y="1820755"/>
                    <a:pt x="611745" y="1826702"/>
                  </a:cubicBezTo>
                  <a:cubicBezTo>
                    <a:pt x="611384" y="1825621"/>
                    <a:pt x="611745" y="1823098"/>
                    <a:pt x="611384" y="1822017"/>
                  </a:cubicBezTo>
                  <a:lnTo>
                    <a:pt x="611151" y="1818345"/>
                  </a:lnTo>
                  <a:lnTo>
                    <a:pt x="617167" y="1817331"/>
                  </a:lnTo>
                  <a:cubicBezTo>
                    <a:pt x="622950" y="1815529"/>
                    <a:pt x="630901" y="1810843"/>
                    <a:pt x="625841" y="1821296"/>
                  </a:cubicBezTo>
                  <a:cubicBezTo>
                    <a:pt x="632347" y="1808320"/>
                    <a:pt x="622227" y="1769752"/>
                    <a:pt x="621504" y="1755694"/>
                  </a:cubicBezTo>
                  <a:close/>
                  <a:moveTo>
                    <a:pt x="343274" y="1250099"/>
                  </a:moveTo>
                  <a:lnTo>
                    <a:pt x="340266" y="1250133"/>
                  </a:lnTo>
                  <a:lnTo>
                    <a:pt x="341604" y="1250272"/>
                  </a:lnTo>
                  <a:close/>
                  <a:moveTo>
                    <a:pt x="582880" y="1210291"/>
                  </a:moveTo>
                  <a:lnTo>
                    <a:pt x="538698" y="1226672"/>
                  </a:lnTo>
                  <a:lnTo>
                    <a:pt x="544479" y="1225218"/>
                  </a:lnTo>
                  <a:cubicBezTo>
                    <a:pt x="554858" y="1222327"/>
                    <a:pt x="566104" y="1218719"/>
                    <a:pt x="576584" y="1214147"/>
                  </a:cubicBezTo>
                  <a:close/>
                  <a:moveTo>
                    <a:pt x="619200" y="1197560"/>
                  </a:moveTo>
                  <a:lnTo>
                    <a:pt x="603549" y="1213005"/>
                  </a:lnTo>
                  <a:cubicBezTo>
                    <a:pt x="595003" y="1218680"/>
                    <a:pt x="585490" y="1223201"/>
                    <a:pt x="576584" y="1226966"/>
                  </a:cubicBezTo>
                  <a:cubicBezTo>
                    <a:pt x="522967" y="1250272"/>
                    <a:pt x="462153" y="1257802"/>
                    <a:pt x="404217" y="1261746"/>
                  </a:cubicBezTo>
                  <a:cubicBezTo>
                    <a:pt x="306339" y="1268200"/>
                    <a:pt x="169237" y="1270710"/>
                    <a:pt x="82514" y="1214775"/>
                  </a:cubicBezTo>
                  <a:lnTo>
                    <a:pt x="67231" y="1202338"/>
                  </a:lnTo>
                  <a:lnTo>
                    <a:pt x="67239" y="1202585"/>
                  </a:lnTo>
                  <a:cubicBezTo>
                    <a:pt x="68770" y="1211902"/>
                    <a:pt x="72371" y="1220502"/>
                    <a:pt x="80655" y="1228385"/>
                  </a:cubicBezTo>
                  <a:cubicBezTo>
                    <a:pt x="89300" y="1236806"/>
                    <a:pt x="101005" y="1243077"/>
                    <a:pt x="113386" y="1248049"/>
                  </a:cubicBezTo>
                  <a:lnTo>
                    <a:pt x="116816" y="1249156"/>
                  </a:lnTo>
                  <a:lnTo>
                    <a:pt x="118177" y="1247915"/>
                  </a:lnTo>
                  <a:lnTo>
                    <a:pt x="120431" y="1250322"/>
                  </a:lnTo>
                  <a:lnTo>
                    <a:pt x="150169" y="1259919"/>
                  </a:lnTo>
                  <a:lnTo>
                    <a:pt x="325424" y="1280451"/>
                  </a:lnTo>
                  <a:lnTo>
                    <a:pt x="326141" y="1279699"/>
                  </a:lnTo>
                  <a:lnTo>
                    <a:pt x="327039" y="1280640"/>
                  </a:lnTo>
                  <a:lnTo>
                    <a:pt x="342861" y="1282494"/>
                  </a:lnTo>
                  <a:cubicBezTo>
                    <a:pt x="407332" y="1282852"/>
                    <a:pt x="473604" y="1277477"/>
                    <a:pt x="535554" y="1259919"/>
                  </a:cubicBezTo>
                  <a:lnTo>
                    <a:pt x="562629" y="1251322"/>
                  </a:lnTo>
                  <a:lnTo>
                    <a:pt x="565978" y="1247915"/>
                  </a:lnTo>
                  <a:lnTo>
                    <a:pt x="567894" y="1249651"/>
                  </a:lnTo>
                  <a:lnTo>
                    <a:pt x="572516" y="1248183"/>
                  </a:lnTo>
                  <a:cubicBezTo>
                    <a:pt x="584897" y="1243256"/>
                    <a:pt x="596603" y="1236985"/>
                    <a:pt x="605427" y="1228385"/>
                  </a:cubicBezTo>
                  <a:cubicBezTo>
                    <a:pt x="613891" y="1220144"/>
                    <a:pt x="617763" y="1210827"/>
                    <a:pt x="619249" y="1200749"/>
                  </a:cubicBezTo>
                  <a:close/>
                  <a:moveTo>
                    <a:pt x="70115" y="1181380"/>
                  </a:moveTo>
                  <a:lnTo>
                    <a:pt x="78000" y="1196942"/>
                  </a:lnTo>
                  <a:cubicBezTo>
                    <a:pt x="100147" y="1217195"/>
                    <a:pt x="146837" y="1227414"/>
                    <a:pt x="165999" y="1231986"/>
                  </a:cubicBezTo>
                  <a:lnTo>
                    <a:pt x="181381" y="1233588"/>
                  </a:lnTo>
                  <a:lnTo>
                    <a:pt x="143377" y="1223468"/>
                  </a:lnTo>
                  <a:cubicBezTo>
                    <a:pt x="124740" y="1216866"/>
                    <a:pt x="106930" y="1208671"/>
                    <a:pt x="90449" y="1198495"/>
                  </a:cubicBezTo>
                  <a:close/>
                  <a:moveTo>
                    <a:pt x="186711" y="1171357"/>
                  </a:moveTo>
                  <a:lnTo>
                    <a:pt x="185585" y="1173949"/>
                  </a:lnTo>
                  <a:cubicBezTo>
                    <a:pt x="185585" y="1178970"/>
                    <a:pt x="187661" y="1183369"/>
                    <a:pt x="191346" y="1187223"/>
                  </a:cubicBezTo>
                  <a:lnTo>
                    <a:pt x="205793" y="1196598"/>
                  </a:lnTo>
                  <a:lnTo>
                    <a:pt x="269576" y="1204556"/>
                  </a:lnTo>
                  <a:lnTo>
                    <a:pt x="241335" y="1194093"/>
                  </a:lnTo>
                  <a:cubicBezTo>
                    <a:pt x="233671" y="1189101"/>
                    <a:pt x="228775" y="1182550"/>
                    <a:pt x="228775" y="1173937"/>
                  </a:cubicBezTo>
                  <a:lnTo>
                    <a:pt x="229266" y="1172356"/>
                  </a:lnTo>
                  <a:close/>
                  <a:moveTo>
                    <a:pt x="397967" y="1167975"/>
                  </a:moveTo>
                  <a:lnTo>
                    <a:pt x="402466" y="1171868"/>
                  </a:lnTo>
                  <a:lnTo>
                    <a:pt x="401361" y="1173656"/>
                  </a:lnTo>
                  <a:close/>
                  <a:moveTo>
                    <a:pt x="397469" y="1167142"/>
                  </a:moveTo>
                  <a:lnTo>
                    <a:pt x="397967" y="1167975"/>
                  </a:lnTo>
                  <a:lnTo>
                    <a:pt x="397193" y="1167305"/>
                  </a:lnTo>
                  <a:close/>
                  <a:moveTo>
                    <a:pt x="130316" y="1152484"/>
                  </a:moveTo>
                  <a:lnTo>
                    <a:pt x="123832" y="1156049"/>
                  </a:lnTo>
                  <a:lnTo>
                    <a:pt x="116483" y="1169447"/>
                  </a:lnTo>
                  <a:lnTo>
                    <a:pt x="172030" y="1188256"/>
                  </a:lnTo>
                  <a:lnTo>
                    <a:pt x="167222" y="1173949"/>
                  </a:lnTo>
                  <a:lnTo>
                    <a:pt x="169801" y="1166296"/>
                  </a:lnTo>
                  <a:close/>
                  <a:moveTo>
                    <a:pt x="355466" y="1152134"/>
                  </a:moveTo>
                  <a:cubicBezTo>
                    <a:pt x="364718" y="1152356"/>
                    <a:pt x="375387" y="1153268"/>
                    <a:pt x="384284" y="1156135"/>
                  </a:cubicBezTo>
                  <a:lnTo>
                    <a:pt x="397193" y="1167305"/>
                  </a:lnTo>
                  <a:lnTo>
                    <a:pt x="389500" y="1171868"/>
                  </a:lnTo>
                  <a:lnTo>
                    <a:pt x="387605" y="1173667"/>
                  </a:lnTo>
                  <a:lnTo>
                    <a:pt x="384391" y="1170550"/>
                  </a:lnTo>
                  <a:cubicBezTo>
                    <a:pt x="365089" y="1161041"/>
                    <a:pt x="299463" y="1165415"/>
                    <a:pt x="299463" y="1173686"/>
                  </a:cubicBezTo>
                  <a:cubicBezTo>
                    <a:pt x="299463" y="1181957"/>
                    <a:pt x="365089" y="1186052"/>
                    <a:pt x="384391" y="1176718"/>
                  </a:cubicBezTo>
                  <a:lnTo>
                    <a:pt x="387605" y="1173667"/>
                  </a:lnTo>
                  <a:lnTo>
                    <a:pt x="389500" y="1175504"/>
                  </a:lnTo>
                  <a:cubicBezTo>
                    <a:pt x="390401" y="1179685"/>
                    <a:pt x="394182" y="1180866"/>
                    <a:pt x="397469" y="1179957"/>
                  </a:cubicBezTo>
                  <a:lnTo>
                    <a:pt x="401361" y="1173656"/>
                  </a:lnTo>
                  <a:lnTo>
                    <a:pt x="402466" y="1175504"/>
                  </a:lnTo>
                  <a:cubicBezTo>
                    <a:pt x="396703" y="1197680"/>
                    <a:pt x="352405" y="1195862"/>
                    <a:pt x="335838" y="1195135"/>
                  </a:cubicBezTo>
                  <a:cubicBezTo>
                    <a:pt x="323593" y="1194408"/>
                    <a:pt x="284337" y="1193318"/>
                    <a:pt x="284337" y="1173686"/>
                  </a:cubicBezTo>
                  <a:cubicBezTo>
                    <a:pt x="284337" y="1152600"/>
                    <a:pt x="326834" y="1152600"/>
                    <a:pt x="339800" y="1152236"/>
                  </a:cubicBezTo>
                  <a:cubicBezTo>
                    <a:pt x="343761" y="1152145"/>
                    <a:pt x="349299" y="1151986"/>
                    <a:pt x="355466" y="1152134"/>
                  </a:cubicBezTo>
                  <a:close/>
                  <a:moveTo>
                    <a:pt x="94899" y="1139556"/>
                  </a:moveTo>
                  <a:lnTo>
                    <a:pt x="77201" y="1150508"/>
                  </a:lnTo>
                  <a:lnTo>
                    <a:pt x="69522" y="1165999"/>
                  </a:lnTo>
                  <a:lnTo>
                    <a:pt x="73517" y="1170039"/>
                  </a:lnTo>
                  <a:lnTo>
                    <a:pt x="104935" y="1188761"/>
                  </a:lnTo>
                  <a:lnTo>
                    <a:pt x="100187" y="1174232"/>
                  </a:lnTo>
                  <a:lnTo>
                    <a:pt x="102304" y="1167810"/>
                  </a:lnTo>
                  <a:lnTo>
                    <a:pt x="79038" y="1159307"/>
                  </a:lnTo>
                  <a:cubicBezTo>
                    <a:pt x="77962" y="1158582"/>
                    <a:pt x="79038" y="1156769"/>
                    <a:pt x="80114" y="1157131"/>
                  </a:cubicBezTo>
                  <a:lnTo>
                    <a:pt x="103243" y="1164963"/>
                  </a:lnTo>
                  <a:lnTo>
                    <a:pt x="105943" y="1156772"/>
                  </a:lnTo>
                  <a:lnTo>
                    <a:pt x="115906" y="1147443"/>
                  </a:lnTo>
                  <a:lnTo>
                    <a:pt x="98216" y="1141255"/>
                  </a:lnTo>
                  <a:close/>
                  <a:moveTo>
                    <a:pt x="360612" y="1133419"/>
                  </a:moveTo>
                  <a:cubicBezTo>
                    <a:pt x="354233" y="1133391"/>
                    <a:pt x="348922" y="1133425"/>
                    <a:pt x="345096" y="1133425"/>
                  </a:cubicBezTo>
                  <a:cubicBezTo>
                    <a:pt x="325112" y="1133425"/>
                    <a:pt x="245379" y="1133627"/>
                    <a:pt x="206762" y="1150672"/>
                  </a:cubicBezTo>
                  <a:lnTo>
                    <a:pt x="200428" y="1154783"/>
                  </a:lnTo>
                  <a:lnTo>
                    <a:pt x="234707" y="1159967"/>
                  </a:lnTo>
                  <a:lnTo>
                    <a:pt x="242475" y="1152960"/>
                  </a:lnTo>
                  <a:cubicBezTo>
                    <a:pt x="267539" y="1137626"/>
                    <a:pt x="319688" y="1137490"/>
                    <a:pt x="335858" y="1136946"/>
                  </a:cubicBezTo>
                  <a:cubicBezTo>
                    <a:pt x="364965" y="1136583"/>
                    <a:pt x="447614" y="1132957"/>
                    <a:pt x="458035" y="1172124"/>
                  </a:cubicBezTo>
                  <a:lnTo>
                    <a:pt x="456933" y="1173907"/>
                  </a:lnTo>
                  <a:lnTo>
                    <a:pt x="453049" y="1167409"/>
                  </a:lnTo>
                  <a:cubicBezTo>
                    <a:pt x="449770" y="1166503"/>
                    <a:pt x="445997" y="1167772"/>
                    <a:pt x="445099" y="1172124"/>
                  </a:cubicBezTo>
                  <a:lnTo>
                    <a:pt x="443468" y="1173936"/>
                  </a:lnTo>
                  <a:lnTo>
                    <a:pt x="433589" y="1162940"/>
                  </a:lnTo>
                  <a:cubicBezTo>
                    <a:pt x="403128" y="1145098"/>
                    <a:pt x="322136" y="1144432"/>
                    <a:pt x="278341" y="1155453"/>
                  </a:cubicBezTo>
                  <a:lnTo>
                    <a:pt x="257327" y="1163388"/>
                  </a:lnTo>
                  <a:lnTo>
                    <a:pt x="273470" y="1165829"/>
                  </a:lnTo>
                  <a:cubicBezTo>
                    <a:pt x="277779" y="1166191"/>
                    <a:pt x="279216" y="1172695"/>
                    <a:pt x="274547" y="1173418"/>
                  </a:cubicBezTo>
                  <a:lnTo>
                    <a:pt x="250086" y="1172844"/>
                  </a:lnTo>
                  <a:lnTo>
                    <a:pt x="249257" y="1173937"/>
                  </a:lnTo>
                  <a:cubicBezTo>
                    <a:pt x="249257" y="1200910"/>
                    <a:pt x="390944" y="1209835"/>
                    <a:pt x="433589" y="1184920"/>
                  </a:cubicBezTo>
                  <a:lnTo>
                    <a:pt x="443468" y="1173936"/>
                  </a:lnTo>
                  <a:lnTo>
                    <a:pt x="445099" y="1175751"/>
                  </a:lnTo>
                  <a:cubicBezTo>
                    <a:pt x="445997" y="1179921"/>
                    <a:pt x="449770" y="1181100"/>
                    <a:pt x="453049" y="1180193"/>
                  </a:cubicBezTo>
                  <a:lnTo>
                    <a:pt x="456933" y="1173907"/>
                  </a:lnTo>
                  <a:lnTo>
                    <a:pt x="458035" y="1175751"/>
                  </a:lnTo>
                  <a:cubicBezTo>
                    <a:pt x="447255" y="1216731"/>
                    <a:pt x="357060" y="1212017"/>
                    <a:pt x="327594" y="1210566"/>
                  </a:cubicBezTo>
                  <a:lnTo>
                    <a:pt x="307943" y="1209599"/>
                  </a:lnTo>
                  <a:lnTo>
                    <a:pt x="307943" y="1211881"/>
                  </a:lnTo>
                  <a:lnTo>
                    <a:pt x="236935" y="1204708"/>
                  </a:lnTo>
                  <a:lnTo>
                    <a:pt x="255349" y="1209274"/>
                  </a:lnTo>
                  <a:cubicBezTo>
                    <a:pt x="291896" y="1214384"/>
                    <a:pt x="331773" y="1214474"/>
                    <a:pt x="345096" y="1214474"/>
                  </a:cubicBezTo>
                  <a:cubicBezTo>
                    <a:pt x="371561" y="1214474"/>
                    <a:pt x="471356" y="1216121"/>
                    <a:pt x="500957" y="1186742"/>
                  </a:cubicBezTo>
                  <a:lnTo>
                    <a:pt x="507948" y="1173948"/>
                  </a:lnTo>
                  <a:lnTo>
                    <a:pt x="508927" y="1175742"/>
                  </a:lnTo>
                  <a:cubicBezTo>
                    <a:pt x="509827" y="1180046"/>
                    <a:pt x="513518" y="1181301"/>
                    <a:pt x="516804" y="1180405"/>
                  </a:cubicBezTo>
                  <a:lnTo>
                    <a:pt x="521066" y="1173949"/>
                  </a:lnTo>
                  <a:lnTo>
                    <a:pt x="522250" y="1175742"/>
                  </a:lnTo>
                  <a:cubicBezTo>
                    <a:pt x="512168" y="1234198"/>
                    <a:pt x="366700" y="1228819"/>
                    <a:pt x="328533" y="1227743"/>
                  </a:cubicBezTo>
                  <a:cubicBezTo>
                    <a:pt x="305578" y="1226936"/>
                    <a:pt x="226521" y="1226331"/>
                    <a:pt x="188275" y="1204141"/>
                  </a:cubicBezTo>
                  <a:lnTo>
                    <a:pt x="178158" y="1195534"/>
                  </a:lnTo>
                  <a:lnTo>
                    <a:pt x="114863" y="1172400"/>
                  </a:lnTo>
                  <a:lnTo>
                    <a:pt x="113859" y="1174232"/>
                  </a:lnTo>
                  <a:cubicBezTo>
                    <a:pt x="113859" y="1203514"/>
                    <a:pt x="181139" y="1215805"/>
                    <a:pt x="200927" y="1219782"/>
                  </a:cubicBezTo>
                  <a:cubicBezTo>
                    <a:pt x="247699" y="1230266"/>
                    <a:pt x="296270" y="1233519"/>
                    <a:pt x="344122" y="1233519"/>
                  </a:cubicBezTo>
                  <a:cubicBezTo>
                    <a:pt x="391614" y="1233519"/>
                    <a:pt x="440186" y="1230266"/>
                    <a:pt x="486958" y="1219782"/>
                  </a:cubicBezTo>
                  <a:cubicBezTo>
                    <a:pt x="508905" y="1215082"/>
                    <a:pt x="570428" y="1204237"/>
                    <a:pt x="574026" y="1174232"/>
                  </a:cubicBezTo>
                  <a:cubicBezTo>
                    <a:pt x="575106" y="1182908"/>
                    <a:pt x="588777" y="1182908"/>
                    <a:pt x="587698" y="1174232"/>
                  </a:cubicBezTo>
                  <a:cubicBezTo>
                    <a:pt x="586889" y="1180920"/>
                    <a:pt x="584483" y="1186681"/>
                    <a:pt x="580980" y="1191691"/>
                  </a:cubicBezTo>
                  <a:lnTo>
                    <a:pt x="567795" y="1204537"/>
                  </a:lnTo>
                  <a:lnTo>
                    <a:pt x="575388" y="1202441"/>
                  </a:lnTo>
                  <a:lnTo>
                    <a:pt x="614412" y="1178381"/>
                  </a:lnTo>
                  <a:lnTo>
                    <a:pt x="617247" y="1173182"/>
                  </a:lnTo>
                  <a:lnTo>
                    <a:pt x="618846" y="1174556"/>
                  </a:lnTo>
                  <a:lnTo>
                    <a:pt x="618804" y="1171843"/>
                  </a:lnTo>
                  <a:lnTo>
                    <a:pt x="617247" y="1173182"/>
                  </a:lnTo>
                  <a:cubicBezTo>
                    <a:pt x="616347" y="1163500"/>
                    <a:pt x="611129" y="1155343"/>
                    <a:pt x="603348" y="1148446"/>
                  </a:cubicBezTo>
                  <a:lnTo>
                    <a:pt x="589220" y="1140162"/>
                  </a:lnTo>
                  <a:lnTo>
                    <a:pt x="585840" y="1141737"/>
                  </a:lnTo>
                  <a:lnTo>
                    <a:pt x="569980" y="1145917"/>
                  </a:lnTo>
                  <a:lnTo>
                    <a:pt x="580980" y="1156620"/>
                  </a:lnTo>
                  <a:cubicBezTo>
                    <a:pt x="584483" y="1161647"/>
                    <a:pt x="586889" y="1167454"/>
                    <a:pt x="587698" y="1174232"/>
                  </a:cubicBezTo>
                  <a:cubicBezTo>
                    <a:pt x="588777" y="1165556"/>
                    <a:pt x="575106" y="1165556"/>
                    <a:pt x="574026" y="1174232"/>
                  </a:cubicBezTo>
                  <a:cubicBezTo>
                    <a:pt x="573127" y="1166279"/>
                    <a:pt x="568292" y="1159658"/>
                    <a:pt x="561186" y="1154128"/>
                  </a:cubicBezTo>
                  <a:lnTo>
                    <a:pt x="553590" y="1150236"/>
                  </a:lnTo>
                  <a:lnTo>
                    <a:pt x="527292" y="1157166"/>
                  </a:lnTo>
                  <a:lnTo>
                    <a:pt x="515818" y="1159263"/>
                  </a:lnTo>
                  <a:lnTo>
                    <a:pt x="522250" y="1172156"/>
                  </a:lnTo>
                  <a:lnTo>
                    <a:pt x="521066" y="1173949"/>
                  </a:lnTo>
                  <a:lnTo>
                    <a:pt x="516804" y="1167494"/>
                  </a:lnTo>
                  <a:cubicBezTo>
                    <a:pt x="513518" y="1166598"/>
                    <a:pt x="509827" y="1167853"/>
                    <a:pt x="508927" y="1172156"/>
                  </a:cubicBezTo>
                  <a:lnTo>
                    <a:pt x="507948" y="1173948"/>
                  </a:lnTo>
                  <a:lnTo>
                    <a:pt x="501379" y="1161902"/>
                  </a:lnTo>
                  <a:lnTo>
                    <a:pt x="472602" y="1167162"/>
                  </a:lnTo>
                  <a:cubicBezTo>
                    <a:pt x="470797" y="1167522"/>
                    <a:pt x="470075" y="1164642"/>
                    <a:pt x="471880" y="1163922"/>
                  </a:cubicBezTo>
                  <a:lnTo>
                    <a:pt x="495189" y="1157383"/>
                  </a:lnTo>
                  <a:lnTo>
                    <a:pt x="484443" y="1150370"/>
                  </a:lnTo>
                  <a:cubicBezTo>
                    <a:pt x="451136" y="1135240"/>
                    <a:pt x="392512" y="1133559"/>
                    <a:pt x="360612" y="1133419"/>
                  </a:cubicBezTo>
                  <a:close/>
                  <a:moveTo>
                    <a:pt x="335847" y="1114944"/>
                  </a:moveTo>
                  <a:cubicBezTo>
                    <a:pt x="288715" y="1115306"/>
                    <a:pt x="241223" y="1119282"/>
                    <a:pt x="195170" y="1129766"/>
                  </a:cubicBezTo>
                  <a:cubicBezTo>
                    <a:pt x="185456" y="1132116"/>
                    <a:pt x="165128" y="1136183"/>
                    <a:pt x="147229" y="1143187"/>
                  </a:cubicBezTo>
                  <a:lnTo>
                    <a:pt x="143620" y="1145171"/>
                  </a:lnTo>
                  <a:lnTo>
                    <a:pt x="149212" y="1147037"/>
                  </a:lnTo>
                  <a:lnTo>
                    <a:pt x="178978" y="1151539"/>
                  </a:lnTo>
                  <a:lnTo>
                    <a:pt x="189315" y="1143052"/>
                  </a:lnTo>
                  <a:cubicBezTo>
                    <a:pt x="229874" y="1120492"/>
                    <a:pt x="314130" y="1120425"/>
                    <a:pt x="336814" y="1120156"/>
                  </a:cubicBezTo>
                  <a:cubicBezTo>
                    <a:pt x="364630" y="1119887"/>
                    <a:pt x="449561" y="1117399"/>
                    <a:pt x="494390" y="1140076"/>
                  </a:cubicBezTo>
                  <a:lnTo>
                    <a:pt x="511767" y="1152732"/>
                  </a:lnTo>
                  <a:lnTo>
                    <a:pt x="541942" y="1144267"/>
                  </a:lnTo>
                  <a:lnTo>
                    <a:pt x="534719" y="1140566"/>
                  </a:lnTo>
                  <a:cubicBezTo>
                    <a:pt x="514751" y="1133381"/>
                    <a:pt x="492355" y="1129585"/>
                    <a:pt x="480841" y="1127235"/>
                  </a:cubicBezTo>
                  <a:cubicBezTo>
                    <a:pt x="433349" y="1117475"/>
                    <a:pt x="384058" y="1114583"/>
                    <a:pt x="335847" y="1114944"/>
                  </a:cubicBezTo>
                  <a:close/>
                  <a:moveTo>
                    <a:pt x="243588" y="1107107"/>
                  </a:moveTo>
                  <a:lnTo>
                    <a:pt x="160241" y="1116170"/>
                  </a:lnTo>
                  <a:cubicBezTo>
                    <a:pt x="154034" y="1117784"/>
                    <a:pt x="145038" y="1119980"/>
                    <a:pt x="135035" y="1122910"/>
                  </a:cubicBezTo>
                  <a:lnTo>
                    <a:pt x="109573" y="1131991"/>
                  </a:lnTo>
                  <a:lnTo>
                    <a:pt x="117127" y="1135558"/>
                  </a:lnTo>
                  <a:lnTo>
                    <a:pt x="128183" y="1139705"/>
                  </a:lnTo>
                  <a:lnTo>
                    <a:pt x="154515" y="1127235"/>
                  </a:lnTo>
                  <a:close/>
                  <a:moveTo>
                    <a:pt x="440916" y="1106303"/>
                  </a:moveTo>
                  <a:lnTo>
                    <a:pt x="533370" y="1127235"/>
                  </a:lnTo>
                  <a:lnTo>
                    <a:pt x="558949" y="1139496"/>
                  </a:lnTo>
                  <a:lnTo>
                    <a:pt x="575824" y="1134762"/>
                  </a:lnTo>
                  <a:lnTo>
                    <a:pt x="578001" y="1133583"/>
                  </a:lnTo>
                  <a:lnTo>
                    <a:pt x="574065" y="1131275"/>
                  </a:lnTo>
                  <a:cubicBezTo>
                    <a:pt x="551755" y="1121997"/>
                    <a:pt x="526205" y="1116708"/>
                    <a:pt x="511452" y="1113302"/>
                  </a:cubicBezTo>
                  <a:close/>
                  <a:moveTo>
                    <a:pt x="341604" y="1096450"/>
                  </a:moveTo>
                  <a:lnTo>
                    <a:pt x="257246" y="1105622"/>
                  </a:lnTo>
                  <a:lnTo>
                    <a:pt x="344122" y="1101207"/>
                  </a:lnTo>
                  <a:lnTo>
                    <a:pt x="437446" y="1105959"/>
                  </a:lnTo>
                  <a:close/>
                  <a:moveTo>
                    <a:pt x="46266" y="1005816"/>
                  </a:moveTo>
                  <a:cubicBezTo>
                    <a:pt x="60619" y="1019560"/>
                    <a:pt x="76228" y="1028784"/>
                    <a:pt x="92868" y="1035928"/>
                  </a:cubicBezTo>
                  <a:lnTo>
                    <a:pt x="115678" y="1043547"/>
                  </a:lnTo>
                  <a:lnTo>
                    <a:pt x="144907" y="1034124"/>
                  </a:lnTo>
                  <a:cubicBezTo>
                    <a:pt x="165136" y="1030266"/>
                    <a:pt x="185770" y="1028024"/>
                    <a:pt x="205773" y="1024974"/>
                  </a:cubicBezTo>
                  <a:cubicBezTo>
                    <a:pt x="245419" y="1019233"/>
                    <a:pt x="284704" y="1014209"/>
                    <a:pt x="324350" y="1011698"/>
                  </a:cubicBezTo>
                  <a:cubicBezTo>
                    <a:pt x="363816" y="1009186"/>
                    <a:pt x="405264" y="1007751"/>
                    <a:pt x="446037" y="1010980"/>
                  </a:cubicBezTo>
                  <a:cubicBezTo>
                    <a:pt x="486809" y="1014209"/>
                    <a:pt x="526906" y="1022104"/>
                    <a:pt x="563668" y="1038250"/>
                  </a:cubicBezTo>
                  <a:cubicBezTo>
                    <a:pt x="566552" y="1039327"/>
                    <a:pt x="564389" y="1042915"/>
                    <a:pt x="561866" y="1042556"/>
                  </a:cubicBezTo>
                  <a:cubicBezTo>
                    <a:pt x="481854" y="1029280"/>
                    <a:pt x="406165" y="1018874"/>
                    <a:pt x="324350" y="1024256"/>
                  </a:cubicBezTo>
                  <a:cubicBezTo>
                    <a:pt x="286326" y="1026768"/>
                    <a:pt x="245419" y="1028921"/>
                    <a:pt x="204962" y="1033496"/>
                  </a:cubicBezTo>
                  <a:lnTo>
                    <a:pt x="130811" y="1048602"/>
                  </a:lnTo>
                  <a:lnTo>
                    <a:pt x="145659" y="1053561"/>
                  </a:lnTo>
                  <a:cubicBezTo>
                    <a:pt x="147453" y="1054285"/>
                    <a:pt x="147094" y="1057178"/>
                    <a:pt x="145300" y="1057178"/>
                  </a:cubicBezTo>
                  <a:lnTo>
                    <a:pt x="118178" y="1051176"/>
                  </a:lnTo>
                  <a:lnTo>
                    <a:pt x="88276" y="1057267"/>
                  </a:lnTo>
                  <a:cubicBezTo>
                    <a:pt x="85753" y="1057985"/>
                    <a:pt x="84312" y="1054038"/>
                    <a:pt x="86474" y="1052962"/>
                  </a:cubicBezTo>
                  <a:lnTo>
                    <a:pt x="102665" y="1047742"/>
                  </a:lnTo>
                  <a:lnTo>
                    <a:pt x="89324" y="1044790"/>
                  </a:lnTo>
                  <a:cubicBezTo>
                    <a:pt x="72101" y="1035566"/>
                    <a:pt x="56672" y="1022273"/>
                    <a:pt x="44113" y="1007986"/>
                  </a:cubicBezTo>
                  <a:cubicBezTo>
                    <a:pt x="43037" y="1006901"/>
                    <a:pt x="44831" y="1004369"/>
                    <a:pt x="46266" y="1005816"/>
                  </a:cubicBezTo>
                  <a:close/>
                  <a:moveTo>
                    <a:pt x="58184" y="954387"/>
                  </a:moveTo>
                  <a:cubicBezTo>
                    <a:pt x="59531" y="954478"/>
                    <a:pt x="60698" y="955387"/>
                    <a:pt x="60518" y="957205"/>
                  </a:cubicBezTo>
                  <a:cubicBezTo>
                    <a:pt x="58005" y="974659"/>
                    <a:pt x="81345" y="984476"/>
                    <a:pt x="93913" y="990294"/>
                  </a:cubicBezTo>
                  <a:cubicBezTo>
                    <a:pt x="107917" y="997203"/>
                    <a:pt x="123357" y="1003021"/>
                    <a:pt x="136284" y="1011748"/>
                  </a:cubicBezTo>
                  <a:cubicBezTo>
                    <a:pt x="139516" y="1013930"/>
                    <a:pt x="137361" y="1018293"/>
                    <a:pt x="133770" y="1017566"/>
                  </a:cubicBezTo>
                  <a:cubicBezTo>
                    <a:pt x="112585" y="1014293"/>
                    <a:pt x="88526" y="1001930"/>
                    <a:pt x="70572" y="989931"/>
                  </a:cubicBezTo>
                  <a:cubicBezTo>
                    <a:pt x="59082" y="981931"/>
                    <a:pt x="49387" y="971023"/>
                    <a:pt x="54773" y="956478"/>
                  </a:cubicBezTo>
                  <a:cubicBezTo>
                    <a:pt x="55312" y="955023"/>
                    <a:pt x="56838" y="954296"/>
                    <a:pt x="58184" y="954387"/>
                  </a:cubicBezTo>
                  <a:close/>
                  <a:moveTo>
                    <a:pt x="72895" y="904418"/>
                  </a:moveTo>
                  <a:cubicBezTo>
                    <a:pt x="74240" y="903279"/>
                    <a:pt x="76124" y="903005"/>
                    <a:pt x="77559" y="904829"/>
                  </a:cubicBezTo>
                  <a:cubicBezTo>
                    <a:pt x="84375" y="913581"/>
                    <a:pt x="92626" y="921969"/>
                    <a:pt x="102313" y="927440"/>
                  </a:cubicBezTo>
                  <a:cubicBezTo>
                    <a:pt x="111999" y="932910"/>
                    <a:pt x="122403" y="934004"/>
                    <a:pt x="131372" y="940204"/>
                  </a:cubicBezTo>
                  <a:cubicBezTo>
                    <a:pt x="133166" y="941663"/>
                    <a:pt x="132807" y="944216"/>
                    <a:pt x="130655" y="945310"/>
                  </a:cubicBezTo>
                  <a:cubicBezTo>
                    <a:pt x="107694" y="954792"/>
                    <a:pt x="80070" y="928534"/>
                    <a:pt x="71460" y="909205"/>
                  </a:cubicBezTo>
                  <a:cubicBezTo>
                    <a:pt x="70742" y="907564"/>
                    <a:pt x="71550" y="905558"/>
                    <a:pt x="72895" y="904418"/>
                  </a:cubicBezTo>
                  <a:close/>
                  <a:moveTo>
                    <a:pt x="85770" y="859938"/>
                  </a:moveTo>
                  <a:cubicBezTo>
                    <a:pt x="87552" y="858162"/>
                    <a:pt x="90403" y="857630"/>
                    <a:pt x="92541" y="860115"/>
                  </a:cubicBezTo>
                  <a:cubicBezTo>
                    <a:pt x="97886" y="867217"/>
                    <a:pt x="105370" y="868993"/>
                    <a:pt x="113211" y="872899"/>
                  </a:cubicBezTo>
                  <a:cubicBezTo>
                    <a:pt x="115705" y="873964"/>
                    <a:pt x="114636" y="877160"/>
                    <a:pt x="112498" y="878226"/>
                  </a:cubicBezTo>
                  <a:cubicBezTo>
                    <a:pt x="102519" y="881777"/>
                    <a:pt x="91472" y="874675"/>
                    <a:pt x="85413" y="867217"/>
                  </a:cubicBezTo>
                  <a:cubicBezTo>
                    <a:pt x="83275" y="864732"/>
                    <a:pt x="83988" y="861713"/>
                    <a:pt x="85770" y="859938"/>
                  </a:cubicBezTo>
                  <a:close/>
                  <a:moveTo>
                    <a:pt x="437456" y="521982"/>
                  </a:moveTo>
                  <a:cubicBezTo>
                    <a:pt x="445361" y="520182"/>
                    <a:pt x="448954" y="533146"/>
                    <a:pt x="441049" y="534586"/>
                  </a:cubicBezTo>
                  <a:cubicBezTo>
                    <a:pt x="420209" y="539268"/>
                    <a:pt x="399369" y="539268"/>
                    <a:pt x="378170" y="537828"/>
                  </a:cubicBezTo>
                  <a:cubicBezTo>
                    <a:pt x="375834" y="537648"/>
                    <a:pt x="372151" y="537017"/>
                    <a:pt x="368423" y="536567"/>
                  </a:cubicBezTo>
                  <a:lnTo>
                    <a:pt x="363513" y="536479"/>
                  </a:lnTo>
                  <a:lnTo>
                    <a:pt x="363797" y="531345"/>
                  </a:lnTo>
                  <a:cubicBezTo>
                    <a:pt x="364875" y="525944"/>
                    <a:pt x="357330" y="536387"/>
                    <a:pt x="358408" y="536387"/>
                  </a:cubicBezTo>
                  <a:lnTo>
                    <a:pt x="363513" y="536479"/>
                  </a:lnTo>
                  <a:lnTo>
                    <a:pt x="362450" y="555653"/>
                  </a:lnTo>
                  <a:cubicBezTo>
                    <a:pt x="362899" y="564206"/>
                    <a:pt x="363797" y="572759"/>
                    <a:pt x="363797" y="579961"/>
                  </a:cubicBezTo>
                  <a:lnTo>
                    <a:pt x="363271" y="729291"/>
                  </a:lnTo>
                  <a:lnTo>
                    <a:pt x="364788" y="727942"/>
                  </a:lnTo>
                  <a:cubicBezTo>
                    <a:pt x="389665" y="729674"/>
                    <a:pt x="417065" y="732791"/>
                    <a:pt x="441942" y="727942"/>
                  </a:cubicBezTo>
                  <a:cubicBezTo>
                    <a:pt x="450234" y="726557"/>
                    <a:pt x="453840" y="738680"/>
                    <a:pt x="445547" y="740411"/>
                  </a:cubicBezTo>
                  <a:cubicBezTo>
                    <a:pt x="419589" y="745261"/>
                    <a:pt x="390746" y="742490"/>
                    <a:pt x="364788" y="740758"/>
                  </a:cubicBezTo>
                  <a:lnTo>
                    <a:pt x="363236" y="739135"/>
                  </a:lnTo>
                  <a:lnTo>
                    <a:pt x="363079" y="783786"/>
                  </a:lnTo>
                  <a:lnTo>
                    <a:pt x="362827" y="855016"/>
                  </a:lnTo>
                  <a:lnTo>
                    <a:pt x="462629" y="855379"/>
                  </a:lnTo>
                  <a:cubicBezTo>
                    <a:pt x="470887" y="853557"/>
                    <a:pt x="474478" y="866673"/>
                    <a:pt x="466219" y="868495"/>
                  </a:cubicBezTo>
                  <a:lnTo>
                    <a:pt x="362779" y="868495"/>
                  </a:lnTo>
                  <a:lnTo>
                    <a:pt x="362719" y="885339"/>
                  </a:lnTo>
                  <a:cubicBezTo>
                    <a:pt x="362719" y="904785"/>
                    <a:pt x="367390" y="931434"/>
                    <a:pt x="362360" y="950520"/>
                  </a:cubicBezTo>
                  <a:lnTo>
                    <a:pt x="362360" y="954700"/>
                  </a:lnTo>
                  <a:lnTo>
                    <a:pt x="358093" y="953851"/>
                  </a:lnTo>
                  <a:cubicBezTo>
                    <a:pt x="358228" y="953220"/>
                    <a:pt x="360204" y="953941"/>
                    <a:pt x="362360" y="960603"/>
                  </a:cubicBezTo>
                  <a:lnTo>
                    <a:pt x="362360" y="954700"/>
                  </a:lnTo>
                  <a:lnTo>
                    <a:pt x="364875" y="955201"/>
                  </a:lnTo>
                  <a:cubicBezTo>
                    <a:pt x="370624" y="953401"/>
                    <a:pt x="381403" y="956281"/>
                    <a:pt x="387512" y="956642"/>
                  </a:cubicBezTo>
                  <a:cubicBezTo>
                    <a:pt x="428114" y="959523"/>
                    <a:pt x="471950" y="963484"/>
                    <a:pt x="511834" y="954841"/>
                  </a:cubicBezTo>
                  <a:cubicBezTo>
                    <a:pt x="520457" y="952680"/>
                    <a:pt x="523691" y="965644"/>
                    <a:pt x="515427" y="967445"/>
                  </a:cubicBezTo>
                  <a:cubicBezTo>
                    <a:pt x="464405" y="978609"/>
                    <a:pt x="407633" y="972487"/>
                    <a:pt x="355892" y="967445"/>
                  </a:cubicBezTo>
                  <a:cubicBezTo>
                    <a:pt x="352299" y="967445"/>
                    <a:pt x="349425" y="964924"/>
                    <a:pt x="349425" y="960963"/>
                  </a:cubicBezTo>
                  <a:cubicBezTo>
                    <a:pt x="349784" y="816917"/>
                    <a:pt x="350143" y="672871"/>
                    <a:pt x="350503" y="529185"/>
                  </a:cubicBezTo>
                  <a:cubicBezTo>
                    <a:pt x="350503" y="525944"/>
                    <a:pt x="353377" y="522343"/>
                    <a:pt x="356970" y="522703"/>
                  </a:cubicBezTo>
                  <a:cubicBezTo>
                    <a:pt x="383559" y="525944"/>
                    <a:pt x="411226" y="527744"/>
                    <a:pt x="437456" y="521982"/>
                  </a:cubicBezTo>
                  <a:close/>
                  <a:moveTo>
                    <a:pt x="221671" y="340035"/>
                  </a:moveTo>
                  <a:cubicBezTo>
                    <a:pt x="222658" y="339140"/>
                    <a:pt x="224272" y="338872"/>
                    <a:pt x="225707" y="340125"/>
                  </a:cubicBezTo>
                  <a:cubicBezTo>
                    <a:pt x="235033" y="347642"/>
                    <a:pt x="245436" y="352654"/>
                    <a:pt x="257273" y="355517"/>
                  </a:cubicBezTo>
                  <a:cubicBezTo>
                    <a:pt x="268035" y="358023"/>
                    <a:pt x="278796" y="356233"/>
                    <a:pt x="289557" y="357665"/>
                  </a:cubicBezTo>
                  <a:cubicBezTo>
                    <a:pt x="291709" y="358023"/>
                    <a:pt x="293503" y="361245"/>
                    <a:pt x="290992" y="362677"/>
                  </a:cubicBezTo>
                  <a:cubicBezTo>
                    <a:pt x="268752" y="373774"/>
                    <a:pt x="237903" y="359097"/>
                    <a:pt x="221402" y="343704"/>
                  </a:cubicBezTo>
                  <a:cubicBezTo>
                    <a:pt x="220326" y="342452"/>
                    <a:pt x="220685" y="340930"/>
                    <a:pt x="221671" y="340035"/>
                  </a:cubicBezTo>
                  <a:close/>
                  <a:moveTo>
                    <a:pt x="211906" y="104619"/>
                  </a:moveTo>
                  <a:cubicBezTo>
                    <a:pt x="223537" y="104980"/>
                    <a:pt x="234079" y="110406"/>
                    <a:pt x="245347" y="112938"/>
                  </a:cubicBezTo>
                  <a:cubicBezTo>
                    <a:pt x="258069" y="115470"/>
                    <a:pt x="271155" y="114023"/>
                    <a:pt x="283877" y="116917"/>
                  </a:cubicBezTo>
                  <a:cubicBezTo>
                    <a:pt x="286421" y="117640"/>
                    <a:pt x="287148" y="121619"/>
                    <a:pt x="284604" y="122704"/>
                  </a:cubicBezTo>
                  <a:cubicBezTo>
                    <a:pt x="264248" y="132470"/>
                    <a:pt x="223537" y="125959"/>
                    <a:pt x="210452" y="106789"/>
                  </a:cubicBezTo>
                  <a:cubicBezTo>
                    <a:pt x="209725" y="105704"/>
                    <a:pt x="210815" y="104257"/>
                    <a:pt x="211906" y="104619"/>
                  </a:cubicBezTo>
                  <a:close/>
                  <a:moveTo>
                    <a:pt x="209200" y="83244"/>
                  </a:moveTo>
                  <a:lnTo>
                    <a:pt x="209271" y="86296"/>
                  </a:lnTo>
                  <a:lnTo>
                    <a:pt x="212481" y="84538"/>
                  </a:lnTo>
                  <a:close/>
                  <a:moveTo>
                    <a:pt x="467460" y="37095"/>
                  </a:moveTo>
                  <a:cubicBezTo>
                    <a:pt x="470019" y="38610"/>
                    <a:pt x="471814" y="41550"/>
                    <a:pt x="470737" y="44579"/>
                  </a:cubicBezTo>
                  <a:cubicBezTo>
                    <a:pt x="457093" y="84850"/>
                    <a:pt x="375947" y="73446"/>
                    <a:pt x="344709" y="72734"/>
                  </a:cubicBezTo>
                  <a:cubicBezTo>
                    <a:pt x="318858" y="72377"/>
                    <a:pt x="228018" y="83425"/>
                    <a:pt x="221914" y="44223"/>
                  </a:cubicBezTo>
                  <a:cubicBezTo>
                    <a:pt x="220837" y="37808"/>
                    <a:pt x="229454" y="35314"/>
                    <a:pt x="231608" y="41372"/>
                  </a:cubicBezTo>
                  <a:cubicBezTo>
                    <a:pt x="240226" y="65250"/>
                    <a:pt x="322807" y="59191"/>
                    <a:pt x="344709" y="59191"/>
                  </a:cubicBezTo>
                  <a:cubicBezTo>
                    <a:pt x="375229" y="59191"/>
                    <a:pt x="438063" y="64893"/>
                    <a:pt x="459606" y="38165"/>
                  </a:cubicBezTo>
                  <a:cubicBezTo>
                    <a:pt x="461581" y="35492"/>
                    <a:pt x="464902" y="35581"/>
                    <a:pt x="467460" y="37095"/>
                  </a:cubicBezTo>
                  <a:close/>
                  <a:moveTo>
                    <a:pt x="369619" y="12957"/>
                  </a:moveTo>
                  <a:cubicBezTo>
                    <a:pt x="339993" y="12329"/>
                    <a:pt x="310276" y="14033"/>
                    <a:pt x="282180" y="16543"/>
                  </a:cubicBezTo>
                  <a:cubicBezTo>
                    <a:pt x="262009" y="18695"/>
                    <a:pt x="241117" y="23357"/>
                    <a:pt x="222747" y="30530"/>
                  </a:cubicBezTo>
                  <a:cubicBezTo>
                    <a:pt x="204377" y="37344"/>
                    <a:pt x="188888" y="48820"/>
                    <a:pt x="208699" y="67111"/>
                  </a:cubicBezTo>
                  <a:cubicBezTo>
                    <a:pt x="216984" y="74284"/>
                    <a:pt x="237515" y="77511"/>
                    <a:pt x="247961" y="80381"/>
                  </a:cubicBezTo>
                  <a:cubicBezTo>
                    <a:pt x="304153" y="93650"/>
                    <a:pt x="363586" y="90064"/>
                    <a:pt x="420498" y="86836"/>
                  </a:cubicBezTo>
                  <a:cubicBezTo>
                    <a:pt x="412213" y="87553"/>
                    <a:pt x="411853" y="100823"/>
                    <a:pt x="420498" y="99747"/>
                  </a:cubicBezTo>
                  <a:cubicBezTo>
                    <a:pt x="371871" y="102975"/>
                    <a:pt x="322163" y="105485"/>
                    <a:pt x="273896" y="98671"/>
                  </a:cubicBezTo>
                  <a:cubicBezTo>
                    <a:pt x="267592" y="97864"/>
                    <a:pt x="259826" y="96856"/>
                    <a:pt x="251479" y="95432"/>
                  </a:cubicBezTo>
                  <a:lnTo>
                    <a:pt x="225808" y="89755"/>
                  </a:lnTo>
                  <a:lnTo>
                    <a:pt x="236881" y="94612"/>
                  </a:lnTo>
                  <a:cubicBezTo>
                    <a:pt x="237945" y="95690"/>
                    <a:pt x="237590" y="98566"/>
                    <a:pt x="235817" y="98925"/>
                  </a:cubicBezTo>
                  <a:cubicBezTo>
                    <a:pt x="227305" y="100722"/>
                    <a:pt x="218439" y="96050"/>
                    <a:pt x="210636" y="93174"/>
                  </a:cubicBezTo>
                  <a:lnTo>
                    <a:pt x="209371" y="90667"/>
                  </a:lnTo>
                  <a:lnTo>
                    <a:pt x="210255" y="129054"/>
                  </a:lnTo>
                  <a:lnTo>
                    <a:pt x="242842" y="142004"/>
                  </a:lnTo>
                  <a:cubicBezTo>
                    <a:pt x="253195" y="144826"/>
                    <a:pt x="263905" y="145179"/>
                    <a:pt x="274258" y="148707"/>
                  </a:cubicBezTo>
                  <a:cubicBezTo>
                    <a:pt x="276043" y="149765"/>
                    <a:pt x="276043" y="152235"/>
                    <a:pt x="274258" y="152940"/>
                  </a:cubicBezTo>
                  <a:cubicBezTo>
                    <a:pt x="263191" y="156997"/>
                    <a:pt x="250607" y="155762"/>
                    <a:pt x="238558" y="151970"/>
                  </a:cubicBezTo>
                  <a:lnTo>
                    <a:pt x="210457" y="137857"/>
                  </a:lnTo>
                  <a:lnTo>
                    <a:pt x="212211" y="214054"/>
                  </a:lnTo>
                  <a:lnTo>
                    <a:pt x="214479" y="272259"/>
                  </a:lnTo>
                  <a:lnTo>
                    <a:pt x="250072" y="284066"/>
                  </a:lnTo>
                  <a:cubicBezTo>
                    <a:pt x="261340" y="286904"/>
                    <a:pt x="274426" y="286194"/>
                    <a:pt x="284604" y="291869"/>
                  </a:cubicBezTo>
                  <a:cubicBezTo>
                    <a:pt x="286785" y="293287"/>
                    <a:pt x="287148" y="297189"/>
                    <a:pt x="284604" y="298253"/>
                  </a:cubicBezTo>
                  <a:cubicBezTo>
                    <a:pt x="272972" y="303927"/>
                    <a:pt x="258796" y="299671"/>
                    <a:pt x="246801" y="296479"/>
                  </a:cubicBezTo>
                  <a:lnTo>
                    <a:pt x="214678" y="277930"/>
                  </a:lnTo>
                  <a:lnTo>
                    <a:pt x="213900" y="301292"/>
                  </a:lnTo>
                  <a:lnTo>
                    <a:pt x="248458" y="315540"/>
                  </a:lnTo>
                  <a:cubicBezTo>
                    <a:pt x="259876" y="317724"/>
                    <a:pt x="271295" y="315904"/>
                    <a:pt x="282713" y="318817"/>
                  </a:cubicBezTo>
                  <a:cubicBezTo>
                    <a:pt x="285211" y="319181"/>
                    <a:pt x="285568" y="322822"/>
                    <a:pt x="283070" y="324278"/>
                  </a:cubicBezTo>
                  <a:cubicBezTo>
                    <a:pt x="266745" y="335202"/>
                    <a:pt x="242392" y="329535"/>
                    <a:pt x="224762" y="318185"/>
                  </a:cubicBezTo>
                  <a:lnTo>
                    <a:pt x="213658" y="308578"/>
                  </a:lnTo>
                  <a:lnTo>
                    <a:pt x="212572" y="341207"/>
                  </a:lnTo>
                  <a:cubicBezTo>
                    <a:pt x="201764" y="421893"/>
                    <a:pt x="170783" y="504019"/>
                    <a:pt x="149889" y="582544"/>
                  </a:cubicBezTo>
                  <a:lnTo>
                    <a:pt x="72355" y="869264"/>
                  </a:lnTo>
                  <a:lnTo>
                    <a:pt x="102886" y="885307"/>
                  </a:lnTo>
                  <a:cubicBezTo>
                    <a:pt x="114316" y="888586"/>
                    <a:pt x="126460" y="890772"/>
                    <a:pt x="138604" y="892958"/>
                  </a:cubicBezTo>
                  <a:cubicBezTo>
                    <a:pt x="141105" y="893322"/>
                    <a:pt x="140747" y="897330"/>
                    <a:pt x="138604" y="898059"/>
                  </a:cubicBezTo>
                  <a:cubicBezTo>
                    <a:pt x="125388" y="902613"/>
                    <a:pt x="110565" y="902249"/>
                    <a:pt x="96679" y="898195"/>
                  </a:cubicBezTo>
                  <a:lnTo>
                    <a:pt x="69057" y="881457"/>
                  </a:lnTo>
                  <a:lnTo>
                    <a:pt x="62710" y="904928"/>
                  </a:lnTo>
                  <a:cubicBezTo>
                    <a:pt x="52623" y="940588"/>
                    <a:pt x="42897" y="976609"/>
                    <a:pt x="33170" y="1012269"/>
                  </a:cubicBezTo>
                  <a:cubicBezTo>
                    <a:pt x="27766" y="1032080"/>
                    <a:pt x="14077" y="1059816"/>
                    <a:pt x="13357" y="1078187"/>
                  </a:cubicBezTo>
                  <a:lnTo>
                    <a:pt x="17100" y="1096462"/>
                  </a:lnTo>
                  <a:lnTo>
                    <a:pt x="30392" y="1115395"/>
                  </a:lnTo>
                  <a:cubicBezTo>
                    <a:pt x="40055" y="1124805"/>
                    <a:pt x="52581" y="1131681"/>
                    <a:pt x="62243" y="1141453"/>
                  </a:cubicBezTo>
                  <a:cubicBezTo>
                    <a:pt x="63317" y="1143263"/>
                    <a:pt x="62601" y="1146882"/>
                    <a:pt x="60096" y="1146520"/>
                  </a:cubicBezTo>
                  <a:lnTo>
                    <a:pt x="33337" y="1129247"/>
                  </a:lnTo>
                  <a:lnTo>
                    <a:pt x="33575" y="1129651"/>
                  </a:lnTo>
                  <a:lnTo>
                    <a:pt x="60981" y="1157363"/>
                  </a:lnTo>
                  <a:lnTo>
                    <a:pt x="75329" y="1138485"/>
                  </a:lnTo>
                  <a:lnTo>
                    <a:pt x="83288" y="1133609"/>
                  </a:lnTo>
                  <a:lnTo>
                    <a:pt x="71646" y="1127647"/>
                  </a:lnTo>
                  <a:cubicBezTo>
                    <a:pt x="41429" y="1110877"/>
                    <a:pt x="6819" y="1085060"/>
                    <a:pt x="26750" y="1054162"/>
                  </a:cubicBezTo>
                  <a:cubicBezTo>
                    <a:pt x="27469" y="1053078"/>
                    <a:pt x="28995" y="1052897"/>
                    <a:pt x="30207" y="1053349"/>
                  </a:cubicBezTo>
                  <a:cubicBezTo>
                    <a:pt x="31419" y="1053801"/>
                    <a:pt x="32317" y="1054885"/>
                    <a:pt x="31778" y="1056330"/>
                  </a:cubicBezTo>
                  <a:cubicBezTo>
                    <a:pt x="22800" y="1078374"/>
                    <a:pt x="45515" y="1098973"/>
                    <a:pt x="73796" y="1115100"/>
                  </a:cubicBezTo>
                  <a:lnTo>
                    <a:pt x="96221" y="1125687"/>
                  </a:lnTo>
                  <a:lnTo>
                    <a:pt x="105904" y="1119756"/>
                  </a:lnTo>
                  <a:lnTo>
                    <a:pt x="146367" y="1107145"/>
                  </a:lnTo>
                  <a:lnTo>
                    <a:pt x="81924" y="1086303"/>
                  </a:lnTo>
                  <a:cubicBezTo>
                    <a:pt x="62465" y="1073678"/>
                    <a:pt x="45618" y="1056512"/>
                    <a:pt x="33006" y="1038165"/>
                  </a:cubicBezTo>
                  <a:cubicBezTo>
                    <a:pt x="31925" y="1036712"/>
                    <a:pt x="34447" y="1034532"/>
                    <a:pt x="35528" y="1035985"/>
                  </a:cubicBezTo>
                  <a:cubicBezTo>
                    <a:pt x="65438" y="1073406"/>
                    <a:pt x="102914" y="1089028"/>
                    <a:pt x="146877" y="1103197"/>
                  </a:cubicBezTo>
                  <a:lnTo>
                    <a:pt x="146526" y="1107095"/>
                  </a:lnTo>
                  <a:lnTo>
                    <a:pt x="188933" y="1093878"/>
                  </a:lnTo>
                  <a:cubicBezTo>
                    <a:pt x="275887" y="1075743"/>
                    <a:pt x="372101" y="1079238"/>
                    <a:pt x="454956" y="1089995"/>
                  </a:cubicBezTo>
                  <a:cubicBezTo>
                    <a:pt x="477986" y="1092864"/>
                    <a:pt x="520448" y="1097436"/>
                    <a:pt x="557917" y="1109403"/>
                  </a:cubicBezTo>
                  <a:lnTo>
                    <a:pt x="591897" y="1126053"/>
                  </a:lnTo>
                  <a:lnTo>
                    <a:pt x="626894" y="1107088"/>
                  </a:lnTo>
                  <a:cubicBezTo>
                    <a:pt x="642413" y="1096423"/>
                    <a:pt x="657211" y="1084724"/>
                    <a:pt x="673633" y="1073204"/>
                  </a:cubicBezTo>
                  <a:cubicBezTo>
                    <a:pt x="676881" y="1071044"/>
                    <a:pt x="680851" y="1075364"/>
                    <a:pt x="679047" y="1078244"/>
                  </a:cubicBezTo>
                  <a:cubicBezTo>
                    <a:pt x="669121" y="1093813"/>
                    <a:pt x="655407" y="1106436"/>
                    <a:pt x="639380" y="1116791"/>
                  </a:cubicBezTo>
                  <a:lnTo>
                    <a:pt x="605352" y="1132646"/>
                  </a:lnTo>
                  <a:lnTo>
                    <a:pt x="607323" y="1133611"/>
                  </a:lnTo>
                  <a:cubicBezTo>
                    <a:pt x="613915" y="1138807"/>
                    <a:pt x="619432" y="1144644"/>
                    <a:pt x="623493" y="1151209"/>
                  </a:cubicBezTo>
                  <a:lnTo>
                    <a:pt x="628059" y="1164716"/>
                  </a:lnTo>
                  <a:lnTo>
                    <a:pt x="631583" y="1167795"/>
                  </a:lnTo>
                  <a:lnTo>
                    <a:pt x="632616" y="1167158"/>
                  </a:lnTo>
                  <a:cubicBezTo>
                    <a:pt x="656392" y="1146626"/>
                    <a:pt x="690255" y="1112406"/>
                    <a:pt x="689174" y="1078187"/>
                  </a:cubicBezTo>
                  <a:cubicBezTo>
                    <a:pt x="688454" y="1062698"/>
                    <a:pt x="680889" y="1051532"/>
                    <a:pt x="676206" y="1038204"/>
                  </a:cubicBezTo>
                  <a:cubicBezTo>
                    <a:pt x="653150" y="972286"/>
                    <a:pt x="639101" y="902046"/>
                    <a:pt x="621088" y="835048"/>
                  </a:cubicBezTo>
                  <a:cubicBezTo>
                    <a:pt x="591188" y="726266"/>
                    <a:pt x="561648" y="617484"/>
                    <a:pt x="532829" y="508702"/>
                  </a:cubicBezTo>
                  <a:cubicBezTo>
                    <a:pt x="517698" y="451790"/>
                    <a:pt x="493922" y="391275"/>
                    <a:pt x="489239" y="332562"/>
                  </a:cubicBezTo>
                  <a:cubicBezTo>
                    <a:pt x="485817" y="289877"/>
                    <a:pt x="486267" y="246383"/>
                    <a:pt x="487888" y="202888"/>
                  </a:cubicBezTo>
                  <a:lnTo>
                    <a:pt x="493144" y="82771"/>
                  </a:lnTo>
                  <a:lnTo>
                    <a:pt x="490467" y="84460"/>
                  </a:lnTo>
                  <a:cubicBezTo>
                    <a:pt x="465073" y="94188"/>
                    <a:pt x="432925" y="98671"/>
                    <a:pt x="420498" y="99747"/>
                  </a:cubicBezTo>
                  <a:cubicBezTo>
                    <a:pt x="429143" y="99388"/>
                    <a:pt x="429143" y="86119"/>
                    <a:pt x="420498" y="86836"/>
                  </a:cubicBezTo>
                  <a:cubicBezTo>
                    <a:pt x="441030" y="85043"/>
                    <a:pt x="462642" y="80022"/>
                    <a:pt x="482093" y="72849"/>
                  </a:cubicBezTo>
                  <a:cubicBezTo>
                    <a:pt x="500463" y="66035"/>
                    <a:pt x="515591" y="54559"/>
                    <a:pt x="495780" y="36268"/>
                  </a:cubicBezTo>
                  <a:cubicBezTo>
                    <a:pt x="487496" y="29095"/>
                    <a:pt x="467324" y="25868"/>
                    <a:pt x="456518" y="23357"/>
                  </a:cubicBezTo>
                  <a:cubicBezTo>
                    <a:pt x="428782" y="16543"/>
                    <a:pt x="399246" y="13584"/>
                    <a:pt x="369619" y="12957"/>
                  </a:cubicBezTo>
                  <a:close/>
                  <a:moveTo>
                    <a:pt x="356562" y="1"/>
                  </a:moveTo>
                  <a:cubicBezTo>
                    <a:pt x="381776" y="-44"/>
                    <a:pt x="406990" y="1301"/>
                    <a:pt x="430944" y="4708"/>
                  </a:cubicBezTo>
                  <a:cubicBezTo>
                    <a:pt x="455438" y="7936"/>
                    <a:pt x="504785" y="14750"/>
                    <a:pt x="519914" y="37703"/>
                  </a:cubicBezTo>
                  <a:cubicBezTo>
                    <a:pt x="527208" y="48731"/>
                    <a:pt x="526195" y="57988"/>
                    <a:pt x="520184" y="65704"/>
                  </a:cubicBezTo>
                  <a:lnTo>
                    <a:pt x="506506" y="74337"/>
                  </a:lnTo>
                  <a:lnTo>
                    <a:pt x="503289" y="223059"/>
                  </a:lnTo>
                  <a:cubicBezTo>
                    <a:pt x="502568" y="263042"/>
                    <a:pt x="497165" y="306627"/>
                    <a:pt x="504369" y="346249"/>
                  </a:cubicBezTo>
                  <a:cubicBezTo>
                    <a:pt x="522382" y="445306"/>
                    <a:pt x="555884" y="544002"/>
                    <a:pt x="581822" y="640537"/>
                  </a:cubicBezTo>
                  <a:cubicBezTo>
                    <a:pt x="611002" y="748239"/>
                    <a:pt x="640181" y="855940"/>
                    <a:pt x="669361" y="963281"/>
                  </a:cubicBezTo>
                  <a:cubicBezTo>
                    <a:pt x="676206" y="987055"/>
                    <a:pt x="681249" y="1011909"/>
                    <a:pt x="689174" y="1034962"/>
                  </a:cubicBezTo>
                  <a:cubicBezTo>
                    <a:pt x="703944" y="1078187"/>
                    <a:pt x="704665" y="1103761"/>
                    <a:pt x="675125" y="1141583"/>
                  </a:cubicBezTo>
                  <a:lnTo>
                    <a:pt x="632312" y="1177771"/>
                  </a:lnTo>
                  <a:lnTo>
                    <a:pt x="631996" y="1200547"/>
                  </a:lnTo>
                  <a:cubicBezTo>
                    <a:pt x="629944" y="1214455"/>
                    <a:pt x="624968" y="1225491"/>
                    <a:pt x="616250" y="1234864"/>
                  </a:cubicBezTo>
                  <a:lnTo>
                    <a:pt x="599765" y="1245368"/>
                  </a:lnTo>
                  <a:lnTo>
                    <a:pt x="600902" y="1246382"/>
                  </a:lnTo>
                  <a:cubicBezTo>
                    <a:pt x="613552" y="1437780"/>
                    <a:pt x="626564" y="1629538"/>
                    <a:pt x="639576" y="1821296"/>
                  </a:cubicBezTo>
                  <a:cubicBezTo>
                    <a:pt x="639576" y="1824179"/>
                    <a:pt x="637046" y="1827423"/>
                    <a:pt x="634516" y="1827784"/>
                  </a:cubicBezTo>
                  <a:cubicBezTo>
                    <a:pt x="625480" y="1829586"/>
                    <a:pt x="616082" y="1831749"/>
                    <a:pt x="606685" y="1833190"/>
                  </a:cubicBezTo>
                  <a:cubicBezTo>
                    <a:pt x="602348" y="1834272"/>
                    <a:pt x="598733" y="1831388"/>
                    <a:pt x="598010" y="1826702"/>
                  </a:cubicBezTo>
                  <a:lnTo>
                    <a:pt x="559963" y="1263942"/>
                  </a:lnTo>
                  <a:lnTo>
                    <a:pt x="462484" y="1289481"/>
                  </a:lnTo>
                  <a:lnTo>
                    <a:pt x="357009" y="1295326"/>
                  </a:lnTo>
                  <a:lnTo>
                    <a:pt x="357009" y="1325274"/>
                  </a:lnTo>
                  <a:lnTo>
                    <a:pt x="369988" y="1327407"/>
                  </a:lnTo>
                  <a:cubicBezTo>
                    <a:pt x="375037" y="1328690"/>
                    <a:pt x="379729" y="1330502"/>
                    <a:pt x="383158" y="1333097"/>
                  </a:cubicBezTo>
                  <a:lnTo>
                    <a:pt x="387204" y="1340605"/>
                  </a:lnTo>
                  <a:lnTo>
                    <a:pt x="389982" y="1343263"/>
                  </a:lnTo>
                  <a:cubicBezTo>
                    <a:pt x="389982" y="1368620"/>
                    <a:pt x="390341" y="1393977"/>
                    <a:pt x="389982" y="1419335"/>
                  </a:cubicBezTo>
                  <a:cubicBezTo>
                    <a:pt x="389624" y="1426218"/>
                    <a:pt x="389624" y="1429116"/>
                    <a:pt x="383886" y="1432738"/>
                  </a:cubicBezTo>
                  <a:lnTo>
                    <a:pt x="377318" y="1434862"/>
                  </a:lnTo>
                  <a:lnTo>
                    <a:pt x="377675" y="1611517"/>
                  </a:lnTo>
                  <a:cubicBezTo>
                    <a:pt x="377675" y="1634238"/>
                    <a:pt x="379650" y="1658854"/>
                    <a:pt x="380638" y="1683468"/>
                  </a:cubicBezTo>
                  <a:lnTo>
                    <a:pt x="380348" y="1690527"/>
                  </a:lnTo>
                  <a:lnTo>
                    <a:pt x="385015" y="1690527"/>
                  </a:lnTo>
                  <a:cubicBezTo>
                    <a:pt x="388959" y="1690527"/>
                    <a:pt x="391826" y="1693742"/>
                    <a:pt x="391826" y="1697671"/>
                  </a:cubicBezTo>
                  <a:lnTo>
                    <a:pt x="392089" y="1704618"/>
                  </a:lnTo>
                  <a:lnTo>
                    <a:pt x="382506" y="1710529"/>
                  </a:lnTo>
                  <a:cubicBezTo>
                    <a:pt x="386091" y="1712673"/>
                    <a:pt x="389317" y="1714458"/>
                    <a:pt x="392543" y="1716602"/>
                  </a:cubicBezTo>
                  <a:lnTo>
                    <a:pt x="392089" y="1704618"/>
                  </a:lnTo>
                  <a:lnTo>
                    <a:pt x="435201" y="1678025"/>
                  </a:lnTo>
                  <a:cubicBezTo>
                    <a:pt x="438069" y="1675882"/>
                    <a:pt x="442729" y="1677311"/>
                    <a:pt x="444163" y="1680526"/>
                  </a:cubicBezTo>
                  <a:lnTo>
                    <a:pt x="446042" y="1683408"/>
                  </a:lnTo>
                  <a:lnTo>
                    <a:pt x="471121" y="1667428"/>
                  </a:lnTo>
                  <a:cubicBezTo>
                    <a:pt x="476718" y="1664005"/>
                    <a:pt x="481413" y="1661752"/>
                    <a:pt x="486424" y="1660671"/>
                  </a:cubicBezTo>
                  <a:cubicBezTo>
                    <a:pt x="491434" y="1659590"/>
                    <a:pt x="496761" y="1659680"/>
                    <a:pt x="503623" y="1660942"/>
                  </a:cubicBezTo>
                  <a:cubicBezTo>
                    <a:pt x="508318" y="1661662"/>
                    <a:pt x="509401" y="1667068"/>
                    <a:pt x="507595" y="1670671"/>
                  </a:cubicBezTo>
                  <a:cubicBezTo>
                    <a:pt x="505429" y="1675716"/>
                    <a:pt x="504345" y="1680041"/>
                    <a:pt x="500012" y="1683284"/>
                  </a:cubicBezTo>
                  <a:cubicBezTo>
                    <a:pt x="495678" y="1686887"/>
                    <a:pt x="490261" y="1689410"/>
                    <a:pt x="485566" y="1692293"/>
                  </a:cubicBezTo>
                  <a:lnTo>
                    <a:pt x="459831" y="1707985"/>
                  </a:lnTo>
                  <a:lnTo>
                    <a:pt x="463161" y="1715530"/>
                  </a:lnTo>
                  <a:cubicBezTo>
                    <a:pt x="464954" y="1726246"/>
                    <a:pt x="452407" y="1728746"/>
                    <a:pt x="444521" y="1733389"/>
                  </a:cubicBezTo>
                  <a:lnTo>
                    <a:pt x="418302" y="1749111"/>
                  </a:lnTo>
                  <a:lnTo>
                    <a:pt x="444292" y="1755365"/>
                  </a:lnTo>
                  <a:lnTo>
                    <a:pt x="449698" y="1757657"/>
                  </a:lnTo>
                  <a:lnTo>
                    <a:pt x="450944" y="1757946"/>
                  </a:lnTo>
                  <a:lnTo>
                    <a:pt x="452914" y="1759020"/>
                  </a:lnTo>
                  <a:lnTo>
                    <a:pt x="477074" y="1769261"/>
                  </a:lnTo>
                  <a:lnTo>
                    <a:pt x="485070" y="1776554"/>
                  </a:lnTo>
                  <a:lnTo>
                    <a:pt x="487903" y="1778099"/>
                  </a:lnTo>
                  <a:lnTo>
                    <a:pt x="489560" y="1780649"/>
                  </a:lnTo>
                  <a:lnTo>
                    <a:pt x="499790" y="1789979"/>
                  </a:lnTo>
                  <a:cubicBezTo>
                    <a:pt x="504830" y="1798175"/>
                    <a:pt x="506910" y="1807739"/>
                    <a:pt x="504750" y="1818901"/>
                  </a:cubicBezTo>
                  <a:cubicBezTo>
                    <a:pt x="493226" y="1874824"/>
                    <a:pt x="389869" y="1881679"/>
                    <a:pt x="347734" y="1882401"/>
                  </a:cubicBezTo>
                  <a:cubicBezTo>
                    <a:pt x="303799" y="1883483"/>
                    <a:pt x="188198" y="1879154"/>
                    <a:pt x="175593" y="1819623"/>
                  </a:cubicBezTo>
                  <a:cubicBezTo>
                    <a:pt x="166680" y="1776598"/>
                    <a:pt x="220767" y="1757521"/>
                    <a:pt x="263256" y="1748693"/>
                  </a:cubicBezTo>
                  <a:lnTo>
                    <a:pt x="293746" y="1743660"/>
                  </a:lnTo>
                  <a:lnTo>
                    <a:pt x="291553" y="1666653"/>
                  </a:lnTo>
                  <a:cubicBezTo>
                    <a:pt x="292361" y="1637845"/>
                    <a:pt x="293978" y="1608992"/>
                    <a:pt x="293978" y="1581222"/>
                  </a:cubicBezTo>
                  <a:cubicBezTo>
                    <a:pt x="293978" y="1532172"/>
                    <a:pt x="293978" y="1483123"/>
                    <a:pt x="293618" y="1433713"/>
                  </a:cubicBezTo>
                  <a:lnTo>
                    <a:pt x="293979" y="1433370"/>
                  </a:lnTo>
                  <a:lnTo>
                    <a:pt x="290029" y="1431148"/>
                  </a:lnTo>
                  <a:cubicBezTo>
                    <a:pt x="286628" y="1427689"/>
                    <a:pt x="284453" y="1423138"/>
                    <a:pt x="284184" y="1417161"/>
                  </a:cubicBezTo>
                  <a:lnTo>
                    <a:pt x="284184" y="1346690"/>
                  </a:lnTo>
                  <a:lnTo>
                    <a:pt x="283306" y="1345642"/>
                  </a:lnTo>
                  <a:lnTo>
                    <a:pt x="284184" y="1344148"/>
                  </a:lnTo>
                  <a:lnTo>
                    <a:pt x="284184" y="1343485"/>
                  </a:lnTo>
                  <a:lnTo>
                    <a:pt x="283306" y="1342040"/>
                  </a:lnTo>
                  <a:cubicBezTo>
                    <a:pt x="285987" y="1331954"/>
                    <a:pt x="297068" y="1327362"/>
                    <a:pt x="309356" y="1325336"/>
                  </a:cubicBezTo>
                  <a:lnTo>
                    <a:pt x="319298" y="1324537"/>
                  </a:lnTo>
                  <a:lnTo>
                    <a:pt x="319546" y="1294822"/>
                  </a:lnTo>
                  <a:lnTo>
                    <a:pt x="222878" y="1289481"/>
                  </a:lnTo>
                  <a:lnTo>
                    <a:pt x="123897" y="1263629"/>
                  </a:lnTo>
                  <a:lnTo>
                    <a:pt x="85829" y="1826702"/>
                  </a:lnTo>
                  <a:cubicBezTo>
                    <a:pt x="85829" y="1831388"/>
                    <a:pt x="81853" y="1834272"/>
                    <a:pt x="77154" y="1833190"/>
                  </a:cubicBezTo>
                  <a:cubicBezTo>
                    <a:pt x="68118" y="1831749"/>
                    <a:pt x="59082" y="1829586"/>
                    <a:pt x="49685" y="1827784"/>
                  </a:cubicBezTo>
                  <a:cubicBezTo>
                    <a:pt x="46793" y="1827423"/>
                    <a:pt x="44625" y="1824179"/>
                    <a:pt x="44625" y="1821296"/>
                  </a:cubicBezTo>
                  <a:cubicBezTo>
                    <a:pt x="57275" y="1629538"/>
                    <a:pt x="70287" y="1437780"/>
                    <a:pt x="83299" y="1246382"/>
                  </a:cubicBezTo>
                  <a:lnTo>
                    <a:pt x="83576" y="1246135"/>
                  </a:lnTo>
                  <a:lnTo>
                    <a:pt x="79558" y="1243889"/>
                  </a:lnTo>
                  <a:cubicBezTo>
                    <a:pt x="58099" y="1227646"/>
                    <a:pt x="53102" y="1207423"/>
                    <a:pt x="52562" y="1172485"/>
                  </a:cubicBezTo>
                  <a:lnTo>
                    <a:pt x="55823" y="1169349"/>
                  </a:lnTo>
                  <a:lnTo>
                    <a:pt x="30378" y="1147931"/>
                  </a:lnTo>
                  <a:cubicBezTo>
                    <a:pt x="12366" y="1126904"/>
                    <a:pt x="-693" y="1102681"/>
                    <a:pt x="28" y="1078187"/>
                  </a:cubicBezTo>
                  <a:cubicBezTo>
                    <a:pt x="748" y="1056214"/>
                    <a:pt x="13357" y="1033881"/>
                    <a:pt x="19481" y="1012269"/>
                  </a:cubicBezTo>
                  <a:cubicBezTo>
                    <a:pt x="29928" y="974448"/>
                    <a:pt x="40015" y="935906"/>
                    <a:pt x="50462" y="898084"/>
                  </a:cubicBezTo>
                  <a:cubicBezTo>
                    <a:pt x="81803" y="783539"/>
                    <a:pt x="112784" y="668993"/>
                    <a:pt x="143765" y="554808"/>
                  </a:cubicBezTo>
                  <a:cubicBezTo>
                    <a:pt x="162498" y="484208"/>
                    <a:pt x="190597" y="410006"/>
                    <a:pt x="199603" y="337605"/>
                  </a:cubicBezTo>
                  <a:cubicBezTo>
                    <a:pt x="205367" y="293299"/>
                    <a:pt x="199603" y="245032"/>
                    <a:pt x="198522" y="200366"/>
                  </a:cubicBezTo>
                  <a:lnTo>
                    <a:pt x="195686" y="75215"/>
                  </a:lnTo>
                  <a:lnTo>
                    <a:pt x="184566" y="65676"/>
                  </a:lnTo>
                  <a:cubicBezTo>
                    <a:pt x="155750" y="21923"/>
                    <a:pt x="257327" y="5425"/>
                    <a:pt x="282180" y="3632"/>
                  </a:cubicBezTo>
                  <a:cubicBezTo>
                    <a:pt x="306134" y="1480"/>
                    <a:pt x="331348" y="46"/>
                    <a:pt x="356562" y="1"/>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6" name="Freeform 15">
              <a:extLst>
                <a:ext uri="{FF2B5EF4-FFF2-40B4-BE49-F238E27FC236}">
                  <a16:creationId xmlns:a16="http://schemas.microsoft.com/office/drawing/2014/main" id="{CEECD492-647B-D242-BCC9-5C2CAEF24CA6}"/>
                </a:ext>
              </a:extLst>
            </p:cNvPr>
            <p:cNvSpPr>
              <a:spLocks noChangeArrowheads="1"/>
            </p:cNvSpPr>
            <p:nvPr/>
          </p:nvSpPr>
          <p:spPr bwMode="auto">
            <a:xfrm rot="4881697">
              <a:off x="227549" y="4594233"/>
              <a:ext cx="785856" cy="1052466"/>
            </a:xfrm>
            <a:custGeom>
              <a:avLst/>
              <a:gdLst>
                <a:gd name="connsiteX0" fmla="*/ 302404 w 664914"/>
                <a:gd name="connsiteY0" fmla="*/ 796255 h 890300"/>
                <a:gd name="connsiteX1" fmla="*/ 303483 w 664914"/>
                <a:gd name="connsiteY1" fmla="*/ 802214 h 890300"/>
                <a:gd name="connsiteX2" fmla="*/ 160590 w 664914"/>
                <a:gd name="connsiteY2" fmla="*/ 815182 h 890300"/>
                <a:gd name="connsiteX3" fmla="*/ 161670 w 664914"/>
                <a:gd name="connsiteY3" fmla="*/ 809223 h 890300"/>
                <a:gd name="connsiteX4" fmla="*/ 302404 w 664914"/>
                <a:gd name="connsiteY4" fmla="*/ 796255 h 890300"/>
                <a:gd name="connsiteX5" fmla="*/ 167145 w 664914"/>
                <a:gd name="connsiteY5" fmla="*/ 755358 h 890300"/>
                <a:gd name="connsiteX6" fmla="*/ 169288 w 664914"/>
                <a:gd name="connsiteY6" fmla="*/ 760390 h 890300"/>
                <a:gd name="connsiteX7" fmla="*/ 92493 w 664914"/>
                <a:gd name="connsiteY7" fmla="*/ 765781 h 890300"/>
                <a:gd name="connsiteX8" fmla="*/ 93922 w 664914"/>
                <a:gd name="connsiteY8" fmla="*/ 755717 h 890300"/>
                <a:gd name="connsiteX9" fmla="*/ 167145 w 664914"/>
                <a:gd name="connsiteY9" fmla="*/ 755358 h 890300"/>
                <a:gd name="connsiteX10" fmla="*/ 416292 w 664914"/>
                <a:gd name="connsiteY10" fmla="*/ 300844 h 890300"/>
                <a:gd name="connsiteX11" fmla="*/ 451924 w 664914"/>
                <a:gd name="connsiteY11" fmla="*/ 351281 h 890300"/>
                <a:gd name="connsiteX12" fmla="*/ 400456 w 664914"/>
                <a:gd name="connsiteY12" fmla="*/ 376681 h 890300"/>
                <a:gd name="connsiteX13" fmla="*/ 381071 w 664914"/>
                <a:gd name="connsiteY13" fmla="*/ 342850 h 890300"/>
                <a:gd name="connsiteX14" fmla="*/ 382661 w 664914"/>
                <a:gd name="connsiteY14" fmla="*/ 338992 h 890300"/>
                <a:gd name="connsiteX15" fmla="*/ 389838 w 664914"/>
                <a:gd name="connsiteY15" fmla="*/ 340713 h 890300"/>
                <a:gd name="connsiteX16" fmla="*/ 392500 w 664914"/>
                <a:gd name="connsiteY16" fmla="*/ 334439 h 890300"/>
                <a:gd name="connsiteX17" fmla="*/ 395175 w 664914"/>
                <a:gd name="connsiteY17" fmla="*/ 348265 h 890300"/>
                <a:gd name="connsiteX18" fmla="*/ 431769 w 664914"/>
                <a:gd name="connsiteY18" fmla="*/ 354184 h 890300"/>
                <a:gd name="connsiteX19" fmla="*/ 424931 w 664914"/>
                <a:gd name="connsiteY19" fmla="*/ 321890 h 890300"/>
                <a:gd name="connsiteX20" fmla="*/ 392898 w 664914"/>
                <a:gd name="connsiteY20" fmla="*/ 333501 h 890300"/>
                <a:gd name="connsiteX21" fmla="*/ 392500 w 664914"/>
                <a:gd name="connsiteY21" fmla="*/ 334439 h 890300"/>
                <a:gd name="connsiteX22" fmla="*/ 392178 w 664914"/>
                <a:gd name="connsiteY22" fmla="*/ 332775 h 890300"/>
                <a:gd name="connsiteX23" fmla="*/ 386419 w 664914"/>
                <a:gd name="connsiteY23" fmla="*/ 329873 h 890300"/>
                <a:gd name="connsiteX24" fmla="*/ 382661 w 664914"/>
                <a:gd name="connsiteY24" fmla="*/ 338992 h 890300"/>
                <a:gd name="connsiteX25" fmla="*/ 382460 w 664914"/>
                <a:gd name="connsiteY25" fmla="*/ 338944 h 890300"/>
                <a:gd name="connsiteX26" fmla="*/ 416292 w 664914"/>
                <a:gd name="connsiteY26" fmla="*/ 300844 h 890300"/>
                <a:gd name="connsiteX27" fmla="*/ 217838 w 664914"/>
                <a:gd name="connsiteY27" fmla="*/ 48 h 890300"/>
                <a:gd name="connsiteX28" fmla="*/ 234223 w 664914"/>
                <a:gd name="connsiteY28" fmla="*/ 5815 h 890300"/>
                <a:gd name="connsiteX29" fmla="*/ 244039 w 664914"/>
                <a:gd name="connsiteY29" fmla="*/ 30209 h 890300"/>
                <a:gd name="connsiteX30" fmla="*/ 241229 w 664914"/>
                <a:gd name="connsiteY30" fmla="*/ 37436 h 890300"/>
                <a:gd name="connsiteX31" fmla="*/ 242952 w 664914"/>
                <a:gd name="connsiteY31" fmla="*/ 37085 h 890300"/>
                <a:gd name="connsiteX32" fmla="*/ 245110 w 664914"/>
                <a:gd name="connsiteY32" fmla="*/ 43144 h 890300"/>
                <a:gd name="connsiteX33" fmla="*/ 237657 w 664914"/>
                <a:gd name="connsiteY33" fmla="*/ 46623 h 890300"/>
                <a:gd name="connsiteX34" fmla="*/ 236024 w 664914"/>
                <a:gd name="connsiteY34" fmla="*/ 50823 h 890300"/>
                <a:gd name="connsiteX35" fmla="*/ 273128 w 664914"/>
                <a:gd name="connsiteY35" fmla="*/ 155601 h 890300"/>
                <a:gd name="connsiteX36" fmla="*/ 299649 w 664914"/>
                <a:gd name="connsiteY36" fmla="*/ 230030 h 890300"/>
                <a:gd name="connsiteX37" fmla="*/ 294021 w 664914"/>
                <a:gd name="connsiteY37" fmla="*/ 229774 h 890300"/>
                <a:gd name="connsiteX38" fmla="*/ 287807 w 664914"/>
                <a:gd name="connsiteY38" fmla="*/ 237651 h 890300"/>
                <a:gd name="connsiteX39" fmla="*/ 291620 w 664914"/>
                <a:gd name="connsiteY39" fmla="*/ 241062 h 890300"/>
                <a:gd name="connsiteX40" fmla="*/ 287897 w 664914"/>
                <a:gd name="connsiteY40" fmla="*/ 239496 h 890300"/>
                <a:gd name="connsiteX41" fmla="*/ 283424 w 664914"/>
                <a:gd name="connsiteY41" fmla="*/ 226880 h 890300"/>
                <a:gd name="connsiteX42" fmla="*/ 254139 w 664914"/>
                <a:gd name="connsiteY42" fmla="*/ 240987 h 890300"/>
                <a:gd name="connsiteX43" fmla="*/ 216122 w 664914"/>
                <a:gd name="connsiteY43" fmla="*/ 251571 h 890300"/>
                <a:gd name="connsiteX44" fmla="*/ 213588 w 664914"/>
                <a:gd name="connsiteY44" fmla="*/ 239576 h 890300"/>
                <a:gd name="connsiteX45" fmla="*/ 250518 w 664914"/>
                <a:gd name="connsiteY45" fmla="*/ 224407 h 890300"/>
                <a:gd name="connsiteX46" fmla="*/ 266721 w 664914"/>
                <a:gd name="connsiteY46" fmla="*/ 218321 h 890300"/>
                <a:gd name="connsiteX47" fmla="*/ 280313 w 664914"/>
                <a:gd name="connsiteY47" fmla="*/ 218106 h 890300"/>
                <a:gd name="connsiteX48" fmla="*/ 269970 w 664914"/>
                <a:gd name="connsiteY48" fmla="*/ 188935 h 890300"/>
                <a:gd name="connsiteX49" fmla="*/ 266752 w 664914"/>
                <a:gd name="connsiteY49" fmla="*/ 195406 h 890300"/>
                <a:gd name="connsiteX50" fmla="*/ 257352 w 664914"/>
                <a:gd name="connsiteY50" fmla="*/ 205401 h 890300"/>
                <a:gd name="connsiteX51" fmla="*/ 232406 w 664914"/>
                <a:gd name="connsiteY51" fmla="*/ 213799 h 890300"/>
                <a:gd name="connsiteX52" fmla="*/ 231337 w 664914"/>
                <a:gd name="connsiteY52" fmla="*/ 198098 h 890300"/>
                <a:gd name="connsiteX53" fmla="*/ 249512 w 664914"/>
                <a:gd name="connsiteY53" fmla="*/ 189701 h 890300"/>
                <a:gd name="connsiteX54" fmla="*/ 266454 w 664914"/>
                <a:gd name="connsiteY54" fmla="*/ 179019 h 890300"/>
                <a:gd name="connsiteX55" fmla="*/ 222087 w 664914"/>
                <a:gd name="connsiteY55" fmla="*/ 53891 h 890300"/>
                <a:gd name="connsiteX56" fmla="*/ 211804 w 664914"/>
                <a:gd name="connsiteY56" fmla="*/ 58691 h 890300"/>
                <a:gd name="connsiteX57" fmla="*/ 176071 w 664914"/>
                <a:gd name="connsiteY57" fmla="*/ 69160 h 890300"/>
                <a:gd name="connsiteX58" fmla="*/ 104155 w 664914"/>
                <a:gd name="connsiteY58" fmla="*/ 88404 h 890300"/>
                <a:gd name="connsiteX59" fmla="*/ 102717 w 664914"/>
                <a:gd name="connsiteY59" fmla="*/ 80564 h 890300"/>
                <a:gd name="connsiteX60" fmla="*/ 176790 w 664914"/>
                <a:gd name="connsiteY60" fmla="*/ 55261 h 890300"/>
                <a:gd name="connsiteX61" fmla="*/ 209466 w 664914"/>
                <a:gd name="connsiteY61" fmla="*/ 43901 h 890300"/>
                <a:gd name="connsiteX62" fmla="*/ 222050 w 664914"/>
                <a:gd name="connsiteY62" fmla="*/ 41340 h 890300"/>
                <a:gd name="connsiteX63" fmla="*/ 219948 w 664914"/>
                <a:gd name="connsiteY63" fmla="*/ 19182 h 890300"/>
                <a:gd name="connsiteX64" fmla="*/ 207566 w 664914"/>
                <a:gd name="connsiteY64" fmla="*/ 15896 h 890300"/>
                <a:gd name="connsiteX65" fmla="*/ 203243 w 664914"/>
                <a:gd name="connsiteY65" fmla="*/ 17697 h 890300"/>
                <a:gd name="connsiteX66" fmla="*/ 186672 w 664914"/>
                <a:gd name="connsiteY66" fmla="*/ 23098 h 890300"/>
                <a:gd name="connsiteX67" fmla="*/ 145606 w 664914"/>
                <a:gd name="connsiteY67" fmla="*/ 37860 h 890300"/>
                <a:gd name="connsiteX68" fmla="*/ 100577 w 664914"/>
                <a:gd name="connsiteY68" fmla="*/ 54063 h 890300"/>
                <a:gd name="connsiteX69" fmla="*/ 86167 w 664914"/>
                <a:gd name="connsiteY69" fmla="*/ 59104 h 890300"/>
                <a:gd name="connsiteX70" fmla="*/ 82565 w 664914"/>
                <a:gd name="connsiteY70" fmla="*/ 60184 h 890300"/>
                <a:gd name="connsiteX71" fmla="*/ 90850 w 664914"/>
                <a:gd name="connsiteY71" fmla="*/ 90430 h 890300"/>
                <a:gd name="connsiteX72" fmla="*/ 98055 w 664914"/>
                <a:gd name="connsiteY72" fmla="*/ 95110 h 890300"/>
                <a:gd name="connsiteX73" fmla="*/ 164698 w 664914"/>
                <a:gd name="connsiteY73" fmla="*/ 283064 h 890300"/>
                <a:gd name="connsiteX74" fmla="*/ 162537 w 664914"/>
                <a:gd name="connsiteY74" fmla="*/ 291345 h 890300"/>
                <a:gd name="connsiteX75" fmla="*/ 55908 w 664914"/>
                <a:gd name="connsiteY75" fmla="*/ 718021 h 890300"/>
                <a:gd name="connsiteX76" fmla="*/ 127650 w 664914"/>
                <a:gd name="connsiteY76" fmla="*/ 803131 h 890300"/>
                <a:gd name="connsiteX77" fmla="*/ 188269 w 664914"/>
                <a:gd name="connsiteY77" fmla="*/ 838150 h 890300"/>
                <a:gd name="connsiteX78" fmla="*/ 215380 w 664914"/>
                <a:gd name="connsiteY78" fmla="*/ 845327 h 890300"/>
                <a:gd name="connsiteX79" fmla="*/ 367277 w 664914"/>
                <a:gd name="connsiteY79" fmla="*/ 838646 h 890300"/>
                <a:gd name="connsiteX80" fmla="*/ 369797 w 664914"/>
                <a:gd name="connsiteY80" fmla="*/ 846320 h 890300"/>
                <a:gd name="connsiteX81" fmla="*/ 214255 w 664914"/>
                <a:gd name="connsiteY81" fmla="*/ 852950 h 890300"/>
                <a:gd name="connsiteX82" fmla="*/ 213023 w 664914"/>
                <a:gd name="connsiteY82" fmla="*/ 852451 h 890300"/>
                <a:gd name="connsiteX83" fmla="*/ 222155 w 664914"/>
                <a:gd name="connsiteY83" fmla="*/ 857726 h 890300"/>
                <a:gd name="connsiteX84" fmla="*/ 439195 w 664914"/>
                <a:gd name="connsiteY84" fmla="*/ 860246 h 890300"/>
                <a:gd name="connsiteX85" fmla="*/ 606208 w 664914"/>
                <a:gd name="connsiteY85" fmla="*/ 721487 h 890300"/>
                <a:gd name="connsiteX86" fmla="*/ 611892 w 664914"/>
                <a:gd name="connsiteY86" fmla="*/ 709733 h 890300"/>
                <a:gd name="connsiteX87" fmla="*/ 595475 w 664914"/>
                <a:gd name="connsiteY87" fmla="*/ 724550 h 890300"/>
                <a:gd name="connsiteX88" fmla="*/ 550011 w 664914"/>
                <a:gd name="connsiteY88" fmla="*/ 756273 h 890300"/>
                <a:gd name="connsiteX89" fmla="*/ 543895 w 664914"/>
                <a:gd name="connsiteY89" fmla="*/ 747559 h 890300"/>
                <a:gd name="connsiteX90" fmla="*/ 586077 w 664914"/>
                <a:gd name="connsiteY90" fmla="*/ 711662 h 890300"/>
                <a:gd name="connsiteX91" fmla="*/ 622538 w 664914"/>
                <a:gd name="connsiteY91" fmla="*/ 687720 h 890300"/>
                <a:gd name="connsiteX92" fmla="*/ 630009 w 664914"/>
                <a:gd name="connsiteY92" fmla="*/ 672271 h 890300"/>
                <a:gd name="connsiteX93" fmla="*/ 651134 w 664914"/>
                <a:gd name="connsiteY93" fmla="*/ 564591 h 890300"/>
                <a:gd name="connsiteX94" fmla="*/ 648089 w 664914"/>
                <a:gd name="connsiteY94" fmla="*/ 522749 h 890300"/>
                <a:gd name="connsiteX95" fmla="*/ 646899 w 664914"/>
                <a:gd name="connsiteY95" fmla="*/ 521995 h 890300"/>
                <a:gd name="connsiteX96" fmla="*/ 456672 w 664914"/>
                <a:gd name="connsiteY96" fmla="*/ 517676 h 890300"/>
                <a:gd name="connsiteX97" fmla="*/ 366963 w 664914"/>
                <a:gd name="connsiteY97" fmla="*/ 543589 h 890300"/>
                <a:gd name="connsiteX98" fmla="*/ 307878 w 664914"/>
                <a:gd name="connsiteY98" fmla="*/ 611612 h 890300"/>
                <a:gd name="connsiteX99" fmla="*/ 190428 w 664914"/>
                <a:gd name="connsiteY99" fmla="*/ 637526 h 890300"/>
                <a:gd name="connsiteX100" fmla="*/ 121255 w 664914"/>
                <a:gd name="connsiteY100" fmla="*/ 664879 h 890300"/>
                <a:gd name="connsiteX101" fmla="*/ 98917 w 664914"/>
                <a:gd name="connsiteY101" fmla="*/ 700870 h 890300"/>
                <a:gd name="connsiteX102" fmla="*/ 65051 w 664914"/>
                <a:gd name="connsiteY102" fmla="*/ 723905 h 890300"/>
                <a:gd name="connsiteX103" fmla="*/ 62169 w 664914"/>
                <a:gd name="connsiteY103" fmla="*/ 716706 h 890300"/>
                <a:gd name="connsiteX104" fmla="*/ 133144 w 664914"/>
                <a:gd name="connsiteY104" fmla="*/ 637166 h 890300"/>
                <a:gd name="connsiteX105" fmla="*/ 204478 w 664914"/>
                <a:gd name="connsiteY105" fmla="*/ 624929 h 890300"/>
                <a:gd name="connsiteX106" fmla="*/ 248792 w 664914"/>
                <a:gd name="connsiteY106" fmla="*/ 624569 h 890300"/>
                <a:gd name="connsiteX107" fmla="*/ 336700 w 664914"/>
                <a:gd name="connsiteY107" fmla="*/ 557626 h 890300"/>
                <a:gd name="connsiteX108" fmla="*/ 400829 w 664914"/>
                <a:gd name="connsiteY108" fmla="*/ 493202 h 890300"/>
                <a:gd name="connsiteX109" fmla="*/ 471443 w 664914"/>
                <a:gd name="connsiteY109" fmla="*/ 501480 h 890300"/>
                <a:gd name="connsiteX110" fmla="*/ 575564 w 664914"/>
                <a:gd name="connsiteY110" fmla="*/ 465489 h 890300"/>
                <a:gd name="connsiteX111" fmla="*/ 631092 w 664914"/>
                <a:gd name="connsiteY111" fmla="*/ 475071 h 890300"/>
                <a:gd name="connsiteX112" fmla="*/ 640692 w 664914"/>
                <a:gd name="connsiteY112" fmla="*/ 484785 h 890300"/>
                <a:gd name="connsiteX113" fmla="*/ 630833 w 664914"/>
                <a:gd name="connsiteY113" fmla="*/ 448062 h 890300"/>
                <a:gd name="connsiteX114" fmla="*/ 295102 w 664914"/>
                <a:gd name="connsiteY114" fmla="*/ 244177 h 890300"/>
                <a:gd name="connsiteX115" fmla="*/ 291620 w 664914"/>
                <a:gd name="connsiteY115" fmla="*/ 241062 h 890300"/>
                <a:gd name="connsiteX116" fmla="*/ 296993 w 664914"/>
                <a:gd name="connsiteY116" fmla="*/ 243322 h 890300"/>
                <a:gd name="connsiteX117" fmla="*/ 301226 w 664914"/>
                <a:gd name="connsiteY117" fmla="*/ 234455 h 890300"/>
                <a:gd name="connsiteX118" fmla="*/ 299649 w 664914"/>
                <a:gd name="connsiteY118" fmla="*/ 230030 h 890300"/>
                <a:gd name="connsiteX119" fmla="*/ 389048 w 664914"/>
                <a:gd name="connsiteY119" fmla="*/ 234087 h 890300"/>
                <a:gd name="connsiteX120" fmla="*/ 623274 w 664914"/>
                <a:gd name="connsiteY120" fmla="*/ 721262 h 890300"/>
                <a:gd name="connsiteX121" fmla="*/ 87248 w 664914"/>
                <a:gd name="connsiteY121" fmla="*/ 784993 h 890300"/>
                <a:gd name="connsiteX122" fmla="*/ 8357 w 664914"/>
                <a:gd name="connsiteY122" fmla="*/ 485060 h 890300"/>
                <a:gd name="connsiteX123" fmla="*/ 76081 w 664914"/>
                <a:gd name="connsiteY123" fmla="*/ 347875 h 890300"/>
                <a:gd name="connsiteX124" fmla="*/ 135879 w 664914"/>
                <a:gd name="connsiteY124" fmla="*/ 292065 h 890300"/>
                <a:gd name="connsiteX125" fmla="*/ 144885 w 664914"/>
                <a:gd name="connsiteY125" fmla="*/ 268661 h 890300"/>
                <a:gd name="connsiteX126" fmla="*/ 102738 w 664914"/>
                <a:gd name="connsiteY126" fmla="*/ 150200 h 890300"/>
                <a:gd name="connsiteX127" fmla="*/ 86888 w 664914"/>
                <a:gd name="connsiteY127" fmla="*/ 105912 h 890300"/>
                <a:gd name="connsiteX128" fmla="*/ 67435 w 664914"/>
                <a:gd name="connsiteY128" fmla="*/ 99431 h 890300"/>
                <a:gd name="connsiteX129" fmla="*/ 164698 w 664914"/>
                <a:gd name="connsiteY129" fmla="*/ 15896 h 890300"/>
                <a:gd name="connsiteX130" fmla="*/ 217838 w 664914"/>
                <a:gd name="connsiteY130" fmla="*/ 48 h 89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664914" h="890300">
                  <a:moveTo>
                    <a:pt x="302404" y="796255"/>
                  </a:moveTo>
                  <a:cubicBezTo>
                    <a:pt x="306363" y="795554"/>
                    <a:pt x="306723" y="800812"/>
                    <a:pt x="303483" y="802214"/>
                  </a:cubicBezTo>
                  <a:cubicBezTo>
                    <a:pt x="260292" y="822192"/>
                    <a:pt x="207021" y="821491"/>
                    <a:pt x="160590" y="815182"/>
                  </a:cubicBezTo>
                  <a:cubicBezTo>
                    <a:pt x="156271" y="814481"/>
                    <a:pt x="157711" y="808873"/>
                    <a:pt x="161670" y="809223"/>
                  </a:cubicBezTo>
                  <a:cubicBezTo>
                    <a:pt x="210621" y="813079"/>
                    <a:pt x="254533" y="803265"/>
                    <a:pt x="302404" y="796255"/>
                  </a:cubicBezTo>
                  <a:close/>
                  <a:moveTo>
                    <a:pt x="167145" y="755358"/>
                  </a:moveTo>
                  <a:cubicBezTo>
                    <a:pt x="170003" y="754998"/>
                    <a:pt x="171789" y="758952"/>
                    <a:pt x="169288" y="760390"/>
                  </a:cubicBezTo>
                  <a:cubicBezTo>
                    <a:pt x="146071" y="772970"/>
                    <a:pt x="117139" y="771532"/>
                    <a:pt x="92493" y="765781"/>
                  </a:cubicBezTo>
                  <a:cubicBezTo>
                    <a:pt x="86421" y="763984"/>
                    <a:pt x="87850" y="754279"/>
                    <a:pt x="93922" y="755717"/>
                  </a:cubicBezTo>
                  <a:cubicBezTo>
                    <a:pt x="119639" y="762187"/>
                    <a:pt x="141785" y="758592"/>
                    <a:pt x="167145" y="755358"/>
                  </a:cubicBezTo>
                  <a:close/>
                  <a:moveTo>
                    <a:pt x="416292" y="300844"/>
                  </a:moveTo>
                  <a:cubicBezTo>
                    <a:pt x="440407" y="303747"/>
                    <a:pt x="459123" y="326607"/>
                    <a:pt x="451924" y="351281"/>
                  </a:cubicBezTo>
                  <a:cubicBezTo>
                    <a:pt x="445446" y="371964"/>
                    <a:pt x="421691" y="387204"/>
                    <a:pt x="400456" y="376681"/>
                  </a:cubicBezTo>
                  <a:cubicBezTo>
                    <a:pt x="387769" y="370150"/>
                    <a:pt x="379333" y="356270"/>
                    <a:pt x="381071" y="342850"/>
                  </a:cubicBezTo>
                  <a:lnTo>
                    <a:pt x="382661" y="338992"/>
                  </a:lnTo>
                  <a:lnTo>
                    <a:pt x="389838" y="340713"/>
                  </a:lnTo>
                  <a:lnTo>
                    <a:pt x="392500" y="334439"/>
                  </a:lnTo>
                  <a:lnTo>
                    <a:pt x="395175" y="348265"/>
                  </a:lnTo>
                  <a:cubicBezTo>
                    <a:pt x="402211" y="362484"/>
                    <a:pt x="419622" y="370785"/>
                    <a:pt x="431769" y="354184"/>
                  </a:cubicBezTo>
                  <a:cubicBezTo>
                    <a:pt x="439687" y="342935"/>
                    <a:pt x="436448" y="329147"/>
                    <a:pt x="424931" y="321890"/>
                  </a:cubicBezTo>
                  <a:cubicBezTo>
                    <a:pt x="416292" y="316084"/>
                    <a:pt x="385699" y="315358"/>
                    <a:pt x="392898" y="333501"/>
                  </a:cubicBezTo>
                  <a:lnTo>
                    <a:pt x="392500" y="334439"/>
                  </a:lnTo>
                  <a:lnTo>
                    <a:pt x="392178" y="332775"/>
                  </a:lnTo>
                  <a:cubicBezTo>
                    <a:pt x="392178" y="329873"/>
                    <a:pt x="388579" y="327333"/>
                    <a:pt x="386419" y="329873"/>
                  </a:cubicBezTo>
                  <a:lnTo>
                    <a:pt x="382661" y="338992"/>
                  </a:lnTo>
                  <a:lnTo>
                    <a:pt x="382460" y="338944"/>
                  </a:lnTo>
                  <a:cubicBezTo>
                    <a:pt x="370583" y="316810"/>
                    <a:pt x="396137" y="298667"/>
                    <a:pt x="416292" y="300844"/>
                  </a:cubicBezTo>
                  <a:close/>
                  <a:moveTo>
                    <a:pt x="217838" y="48"/>
                  </a:moveTo>
                  <a:cubicBezTo>
                    <a:pt x="223776" y="346"/>
                    <a:pt x="229360" y="2034"/>
                    <a:pt x="234223" y="5815"/>
                  </a:cubicBezTo>
                  <a:cubicBezTo>
                    <a:pt x="245750" y="14456"/>
                    <a:pt x="246381" y="22648"/>
                    <a:pt x="244039" y="30209"/>
                  </a:cubicBezTo>
                  <a:lnTo>
                    <a:pt x="241229" y="37436"/>
                  </a:lnTo>
                  <a:lnTo>
                    <a:pt x="242952" y="37085"/>
                  </a:lnTo>
                  <a:cubicBezTo>
                    <a:pt x="246188" y="36729"/>
                    <a:pt x="247986" y="41005"/>
                    <a:pt x="245110" y="43144"/>
                  </a:cubicBezTo>
                  <a:lnTo>
                    <a:pt x="237657" y="46623"/>
                  </a:lnTo>
                  <a:lnTo>
                    <a:pt x="236024" y="50823"/>
                  </a:lnTo>
                  <a:cubicBezTo>
                    <a:pt x="234583" y="80348"/>
                    <a:pt x="263401" y="127876"/>
                    <a:pt x="273128" y="155601"/>
                  </a:cubicBezTo>
                  <a:lnTo>
                    <a:pt x="299649" y="230030"/>
                  </a:lnTo>
                  <a:lnTo>
                    <a:pt x="294021" y="229774"/>
                  </a:lnTo>
                  <a:cubicBezTo>
                    <a:pt x="289518" y="230314"/>
                    <a:pt x="287537" y="234095"/>
                    <a:pt x="287807" y="237651"/>
                  </a:cubicBezTo>
                  <a:lnTo>
                    <a:pt x="291620" y="241062"/>
                  </a:lnTo>
                  <a:lnTo>
                    <a:pt x="287897" y="239496"/>
                  </a:lnTo>
                  <a:lnTo>
                    <a:pt x="283424" y="226880"/>
                  </a:lnTo>
                  <a:lnTo>
                    <a:pt x="254139" y="240987"/>
                  </a:lnTo>
                  <a:cubicBezTo>
                    <a:pt x="241829" y="245573"/>
                    <a:pt x="229519" y="250159"/>
                    <a:pt x="216122" y="251571"/>
                  </a:cubicBezTo>
                  <a:cubicBezTo>
                    <a:pt x="208519" y="252276"/>
                    <a:pt x="207071" y="242398"/>
                    <a:pt x="213588" y="239576"/>
                  </a:cubicBezTo>
                  <a:cubicBezTo>
                    <a:pt x="225898" y="234284"/>
                    <a:pt x="238208" y="228993"/>
                    <a:pt x="250518" y="224407"/>
                  </a:cubicBezTo>
                  <a:cubicBezTo>
                    <a:pt x="255768" y="222290"/>
                    <a:pt x="261199" y="219821"/>
                    <a:pt x="266721" y="218321"/>
                  </a:cubicBezTo>
                  <a:lnTo>
                    <a:pt x="280313" y="218106"/>
                  </a:lnTo>
                  <a:lnTo>
                    <a:pt x="269970" y="188935"/>
                  </a:lnTo>
                  <a:lnTo>
                    <a:pt x="266752" y="195406"/>
                  </a:lnTo>
                  <a:cubicBezTo>
                    <a:pt x="263767" y="199194"/>
                    <a:pt x="260203" y="202663"/>
                    <a:pt x="257352" y="205401"/>
                  </a:cubicBezTo>
                  <a:cubicBezTo>
                    <a:pt x="249868" y="211608"/>
                    <a:pt x="241315" y="213434"/>
                    <a:pt x="232406" y="213799"/>
                  </a:cubicBezTo>
                  <a:cubicBezTo>
                    <a:pt x="222427" y="214164"/>
                    <a:pt x="221358" y="198829"/>
                    <a:pt x="231337" y="198098"/>
                  </a:cubicBezTo>
                  <a:cubicBezTo>
                    <a:pt x="239533" y="197368"/>
                    <a:pt x="243810" y="195543"/>
                    <a:pt x="249512" y="189701"/>
                  </a:cubicBezTo>
                  <a:lnTo>
                    <a:pt x="266454" y="179019"/>
                  </a:lnTo>
                  <a:lnTo>
                    <a:pt x="222087" y="53891"/>
                  </a:lnTo>
                  <a:lnTo>
                    <a:pt x="211804" y="58691"/>
                  </a:lnTo>
                  <a:cubicBezTo>
                    <a:pt x="199983" y="62567"/>
                    <a:pt x="187757" y="65596"/>
                    <a:pt x="176071" y="69160"/>
                  </a:cubicBezTo>
                  <a:cubicBezTo>
                    <a:pt x="152698" y="76644"/>
                    <a:pt x="128966" y="84840"/>
                    <a:pt x="104155" y="88404"/>
                  </a:cubicBezTo>
                  <a:cubicBezTo>
                    <a:pt x="99480" y="88760"/>
                    <a:pt x="99121" y="82346"/>
                    <a:pt x="102717" y="80564"/>
                  </a:cubicBezTo>
                  <a:cubicBezTo>
                    <a:pt x="126089" y="69516"/>
                    <a:pt x="152338" y="63101"/>
                    <a:pt x="176790" y="55261"/>
                  </a:cubicBezTo>
                  <a:cubicBezTo>
                    <a:pt x="187577" y="51697"/>
                    <a:pt x="198454" y="47420"/>
                    <a:pt x="209466" y="43901"/>
                  </a:cubicBezTo>
                  <a:lnTo>
                    <a:pt x="222050" y="41340"/>
                  </a:lnTo>
                  <a:lnTo>
                    <a:pt x="219948" y="19182"/>
                  </a:lnTo>
                  <a:cubicBezTo>
                    <a:pt x="217472" y="14456"/>
                    <a:pt x="213329" y="13376"/>
                    <a:pt x="207566" y="15896"/>
                  </a:cubicBezTo>
                  <a:lnTo>
                    <a:pt x="203243" y="17697"/>
                  </a:lnTo>
                  <a:cubicBezTo>
                    <a:pt x="198199" y="17337"/>
                    <a:pt x="191715" y="21657"/>
                    <a:pt x="186672" y="23098"/>
                  </a:cubicBezTo>
                  <a:cubicBezTo>
                    <a:pt x="172983" y="28139"/>
                    <a:pt x="159294" y="32819"/>
                    <a:pt x="145606" y="37860"/>
                  </a:cubicBezTo>
                  <a:cubicBezTo>
                    <a:pt x="130836" y="43261"/>
                    <a:pt x="114626" y="46862"/>
                    <a:pt x="100577" y="54063"/>
                  </a:cubicBezTo>
                  <a:cubicBezTo>
                    <a:pt x="96614" y="55863"/>
                    <a:pt x="88689" y="55863"/>
                    <a:pt x="86167" y="59104"/>
                  </a:cubicBezTo>
                  <a:cubicBezTo>
                    <a:pt x="84726" y="59464"/>
                    <a:pt x="83646" y="59824"/>
                    <a:pt x="82565" y="60184"/>
                  </a:cubicBezTo>
                  <a:cubicBezTo>
                    <a:pt x="71758" y="63425"/>
                    <a:pt x="74280" y="73867"/>
                    <a:pt x="90850" y="90430"/>
                  </a:cubicBezTo>
                  <a:cubicBezTo>
                    <a:pt x="94092" y="90430"/>
                    <a:pt x="97335" y="92230"/>
                    <a:pt x="98055" y="95110"/>
                  </a:cubicBezTo>
                  <a:cubicBezTo>
                    <a:pt x="120389" y="157761"/>
                    <a:pt x="142724" y="220413"/>
                    <a:pt x="164698" y="283064"/>
                  </a:cubicBezTo>
                  <a:cubicBezTo>
                    <a:pt x="166139" y="285944"/>
                    <a:pt x="164698" y="289185"/>
                    <a:pt x="162537" y="291345"/>
                  </a:cubicBezTo>
                  <a:cubicBezTo>
                    <a:pt x="22406" y="383522"/>
                    <a:pt x="-29467" y="569674"/>
                    <a:pt x="55908" y="718021"/>
                  </a:cubicBezTo>
                  <a:cubicBezTo>
                    <a:pt x="74910" y="751057"/>
                    <a:pt x="99383" y="779637"/>
                    <a:pt x="127650" y="803131"/>
                  </a:cubicBezTo>
                  <a:lnTo>
                    <a:pt x="188269" y="838150"/>
                  </a:lnTo>
                  <a:lnTo>
                    <a:pt x="215380" y="845327"/>
                  </a:lnTo>
                  <a:cubicBezTo>
                    <a:pt x="265405" y="852762"/>
                    <a:pt x="315429" y="844676"/>
                    <a:pt x="367277" y="838646"/>
                  </a:cubicBezTo>
                  <a:cubicBezTo>
                    <a:pt x="370877" y="838280"/>
                    <a:pt x="373398" y="844493"/>
                    <a:pt x="369797" y="846320"/>
                  </a:cubicBezTo>
                  <a:cubicBezTo>
                    <a:pt x="320380" y="873456"/>
                    <a:pt x="265495" y="869550"/>
                    <a:pt x="214255" y="852950"/>
                  </a:cubicBezTo>
                  <a:lnTo>
                    <a:pt x="213023" y="852451"/>
                  </a:lnTo>
                  <a:lnTo>
                    <a:pt x="222155" y="857726"/>
                  </a:lnTo>
                  <a:cubicBezTo>
                    <a:pt x="290509" y="883110"/>
                    <a:pt x="367328" y="885631"/>
                    <a:pt x="439195" y="860246"/>
                  </a:cubicBezTo>
                  <a:cubicBezTo>
                    <a:pt x="510881" y="834682"/>
                    <a:pt x="569059" y="784273"/>
                    <a:pt x="606208" y="721487"/>
                  </a:cubicBezTo>
                  <a:lnTo>
                    <a:pt x="611892" y="709733"/>
                  </a:lnTo>
                  <a:lnTo>
                    <a:pt x="595475" y="724550"/>
                  </a:lnTo>
                  <a:cubicBezTo>
                    <a:pt x="580141" y="735669"/>
                    <a:pt x="564041" y="745926"/>
                    <a:pt x="550011" y="756273"/>
                  </a:cubicBezTo>
                  <a:cubicBezTo>
                    <a:pt x="544255" y="760266"/>
                    <a:pt x="538858" y="751916"/>
                    <a:pt x="543895" y="747559"/>
                  </a:cubicBezTo>
                  <a:cubicBezTo>
                    <a:pt x="557566" y="736486"/>
                    <a:pt x="571506" y="723597"/>
                    <a:pt x="586077" y="711662"/>
                  </a:cubicBezTo>
                  <a:lnTo>
                    <a:pt x="622538" y="687720"/>
                  </a:lnTo>
                  <a:lnTo>
                    <a:pt x="630009" y="672271"/>
                  </a:lnTo>
                  <a:cubicBezTo>
                    <a:pt x="643091" y="638173"/>
                    <a:pt x="650446" y="601760"/>
                    <a:pt x="651134" y="564591"/>
                  </a:cubicBezTo>
                  <a:lnTo>
                    <a:pt x="648089" y="522749"/>
                  </a:lnTo>
                  <a:lnTo>
                    <a:pt x="646899" y="521995"/>
                  </a:lnTo>
                  <a:cubicBezTo>
                    <a:pt x="609790" y="432017"/>
                    <a:pt x="518640" y="520195"/>
                    <a:pt x="456672" y="517676"/>
                  </a:cubicBezTo>
                  <a:cubicBezTo>
                    <a:pt x="418122" y="515876"/>
                    <a:pt x="397226" y="508678"/>
                    <a:pt x="366963" y="543589"/>
                  </a:cubicBezTo>
                  <a:cubicBezTo>
                    <a:pt x="348229" y="565904"/>
                    <a:pt x="329855" y="592537"/>
                    <a:pt x="307878" y="611612"/>
                  </a:cubicBezTo>
                  <a:cubicBezTo>
                    <a:pt x="271850" y="642924"/>
                    <a:pt x="235462" y="635726"/>
                    <a:pt x="190428" y="637526"/>
                  </a:cubicBezTo>
                  <a:cubicBezTo>
                    <a:pt x="162326" y="638605"/>
                    <a:pt x="141790" y="640765"/>
                    <a:pt x="121255" y="664879"/>
                  </a:cubicBezTo>
                  <a:cubicBezTo>
                    <a:pt x="112248" y="675676"/>
                    <a:pt x="107564" y="690073"/>
                    <a:pt x="98917" y="700870"/>
                  </a:cubicBezTo>
                  <a:cubicBezTo>
                    <a:pt x="88109" y="713467"/>
                    <a:pt x="80543" y="719226"/>
                    <a:pt x="65051" y="723905"/>
                  </a:cubicBezTo>
                  <a:cubicBezTo>
                    <a:pt x="60368" y="725344"/>
                    <a:pt x="57846" y="718866"/>
                    <a:pt x="62169" y="716706"/>
                  </a:cubicBezTo>
                  <a:cubicBezTo>
                    <a:pt x="97837" y="702670"/>
                    <a:pt x="101800" y="656241"/>
                    <a:pt x="133144" y="637166"/>
                  </a:cubicBezTo>
                  <a:cubicBezTo>
                    <a:pt x="154400" y="623849"/>
                    <a:pt x="180340" y="624929"/>
                    <a:pt x="204478" y="624929"/>
                  </a:cubicBezTo>
                  <a:cubicBezTo>
                    <a:pt x="218890" y="624929"/>
                    <a:pt x="234021" y="626368"/>
                    <a:pt x="248792" y="624569"/>
                  </a:cubicBezTo>
                  <a:cubicBezTo>
                    <a:pt x="291665" y="617731"/>
                    <a:pt x="311120" y="587858"/>
                    <a:pt x="336700" y="557626"/>
                  </a:cubicBezTo>
                  <a:cubicBezTo>
                    <a:pt x="353993" y="537111"/>
                    <a:pt x="373808" y="501120"/>
                    <a:pt x="400829" y="493202"/>
                  </a:cubicBezTo>
                  <a:cubicBezTo>
                    <a:pt x="425328" y="486723"/>
                    <a:pt x="445503" y="505079"/>
                    <a:pt x="471443" y="501480"/>
                  </a:cubicBezTo>
                  <a:cubicBezTo>
                    <a:pt x="508552" y="496801"/>
                    <a:pt x="539176" y="471247"/>
                    <a:pt x="575564" y="465489"/>
                  </a:cubicBezTo>
                  <a:cubicBezTo>
                    <a:pt x="594659" y="462609"/>
                    <a:pt x="615555" y="465758"/>
                    <a:pt x="631092" y="475071"/>
                  </a:cubicBezTo>
                  <a:lnTo>
                    <a:pt x="640692" y="484785"/>
                  </a:lnTo>
                  <a:lnTo>
                    <a:pt x="630833" y="448062"/>
                  </a:lnTo>
                  <a:cubicBezTo>
                    <a:pt x="579967" y="313962"/>
                    <a:pt x="441671" y="229999"/>
                    <a:pt x="295102" y="244177"/>
                  </a:cubicBezTo>
                  <a:lnTo>
                    <a:pt x="291620" y="241062"/>
                  </a:lnTo>
                  <a:lnTo>
                    <a:pt x="296993" y="243322"/>
                  </a:lnTo>
                  <a:cubicBezTo>
                    <a:pt x="300325" y="242106"/>
                    <a:pt x="302847" y="238776"/>
                    <a:pt x="301226" y="234455"/>
                  </a:cubicBezTo>
                  <a:lnTo>
                    <a:pt x="299649" y="230030"/>
                  </a:lnTo>
                  <a:lnTo>
                    <a:pt x="389048" y="234087"/>
                  </a:lnTo>
                  <a:cubicBezTo>
                    <a:pt x="601209" y="274355"/>
                    <a:pt x="738008" y="514900"/>
                    <a:pt x="623274" y="721262"/>
                  </a:cubicBezTo>
                  <a:cubicBezTo>
                    <a:pt x="515204" y="916416"/>
                    <a:pt x="238545" y="949182"/>
                    <a:pt x="87248" y="784993"/>
                  </a:cubicBezTo>
                  <a:cubicBezTo>
                    <a:pt x="14121" y="704699"/>
                    <a:pt x="-16139" y="590918"/>
                    <a:pt x="8357" y="485060"/>
                  </a:cubicBezTo>
                  <a:cubicBezTo>
                    <a:pt x="20245" y="434651"/>
                    <a:pt x="43300" y="387482"/>
                    <a:pt x="76081" y="347875"/>
                  </a:cubicBezTo>
                  <a:cubicBezTo>
                    <a:pt x="94092" y="326631"/>
                    <a:pt x="113905" y="308988"/>
                    <a:pt x="135879" y="292065"/>
                  </a:cubicBezTo>
                  <a:cubicBezTo>
                    <a:pt x="152810" y="278743"/>
                    <a:pt x="149928" y="290625"/>
                    <a:pt x="144885" y="268661"/>
                  </a:cubicBezTo>
                  <a:cubicBezTo>
                    <a:pt x="135159" y="228694"/>
                    <a:pt x="116427" y="188727"/>
                    <a:pt x="102738" y="150200"/>
                  </a:cubicBezTo>
                  <a:cubicBezTo>
                    <a:pt x="98775" y="138678"/>
                    <a:pt x="95173" y="115274"/>
                    <a:pt x="86888" y="105912"/>
                  </a:cubicBezTo>
                  <a:cubicBezTo>
                    <a:pt x="81845" y="99791"/>
                    <a:pt x="78963" y="107713"/>
                    <a:pt x="67435" y="99431"/>
                  </a:cubicBezTo>
                  <a:cubicBezTo>
                    <a:pt x="7637" y="56944"/>
                    <a:pt x="150289" y="21297"/>
                    <a:pt x="164698" y="15896"/>
                  </a:cubicBezTo>
                  <a:cubicBezTo>
                    <a:pt x="179017" y="10765"/>
                    <a:pt x="200023" y="-847"/>
                    <a:pt x="217838" y="48"/>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7" name="Freeform 31">
              <a:extLst>
                <a:ext uri="{FF2B5EF4-FFF2-40B4-BE49-F238E27FC236}">
                  <a16:creationId xmlns:a16="http://schemas.microsoft.com/office/drawing/2014/main" id="{89CD2F46-4EAA-6142-821A-092F0E7D31D0}"/>
                </a:ext>
              </a:extLst>
            </p:cNvPr>
            <p:cNvSpPr>
              <a:spLocks/>
            </p:cNvSpPr>
            <p:nvPr/>
          </p:nvSpPr>
          <p:spPr bwMode="auto">
            <a:xfrm>
              <a:off x="10056331" y="4652963"/>
              <a:ext cx="720190" cy="720253"/>
            </a:xfrm>
            <a:custGeom>
              <a:avLst/>
              <a:gdLst/>
              <a:ahLst/>
              <a:cxnLst/>
              <a:rect l="0" t="0" r="r" b="b"/>
              <a:pathLst>
                <a:path w="807281" h="807352">
                  <a:moveTo>
                    <a:pt x="342932" y="649765"/>
                  </a:moveTo>
                  <a:cubicBezTo>
                    <a:pt x="343753" y="649765"/>
                    <a:pt x="344164" y="650548"/>
                    <a:pt x="344164" y="651136"/>
                  </a:cubicBezTo>
                  <a:cubicBezTo>
                    <a:pt x="343959" y="651723"/>
                    <a:pt x="343959" y="652114"/>
                    <a:pt x="343753" y="652701"/>
                  </a:cubicBezTo>
                  <a:cubicBezTo>
                    <a:pt x="343343" y="654463"/>
                    <a:pt x="340671" y="654854"/>
                    <a:pt x="339643" y="653484"/>
                  </a:cubicBezTo>
                  <a:cubicBezTo>
                    <a:pt x="338205" y="651919"/>
                    <a:pt x="339643" y="649961"/>
                    <a:pt x="341493" y="649961"/>
                  </a:cubicBezTo>
                  <a:cubicBezTo>
                    <a:pt x="341904" y="649765"/>
                    <a:pt x="342315" y="649765"/>
                    <a:pt x="342932" y="649765"/>
                  </a:cubicBezTo>
                  <a:close/>
                  <a:moveTo>
                    <a:pt x="356761" y="594706"/>
                  </a:moveTo>
                  <a:cubicBezTo>
                    <a:pt x="358250" y="595827"/>
                    <a:pt x="358250" y="597134"/>
                    <a:pt x="356761" y="598069"/>
                  </a:cubicBezTo>
                  <a:cubicBezTo>
                    <a:pt x="355060" y="599376"/>
                    <a:pt x="352297" y="598443"/>
                    <a:pt x="352297" y="596387"/>
                  </a:cubicBezTo>
                  <a:cubicBezTo>
                    <a:pt x="352297" y="594519"/>
                    <a:pt x="355060" y="593398"/>
                    <a:pt x="356761" y="594706"/>
                  </a:cubicBezTo>
                  <a:close/>
                  <a:moveTo>
                    <a:pt x="424000" y="589448"/>
                  </a:moveTo>
                  <a:cubicBezTo>
                    <a:pt x="426035" y="589448"/>
                    <a:pt x="428097" y="590783"/>
                    <a:pt x="427478" y="593452"/>
                  </a:cubicBezTo>
                  <a:cubicBezTo>
                    <a:pt x="427272" y="594045"/>
                    <a:pt x="427066" y="594638"/>
                    <a:pt x="426860" y="595034"/>
                  </a:cubicBezTo>
                  <a:cubicBezTo>
                    <a:pt x="425829" y="597604"/>
                    <a:pt x="422325" y="597604"/>
                    <a:pt x="421088" y="595034"/>
                  </a:cubicBezTo>
                  <a:cubicBezTo>
                    <a:pt x="420882" y="594638"/>
                    <a:pt x="420882" y="594045"/>
                    <a:pt x="420676" y="593452"/>
                  </a:cubicBezTo>
                  <a:cubicBezTo>
                    <a:pt x="419954" y="590783"/>
                    <a:pt x="421964" y="589448"/>
                    <a:pt x="424000" y="589448"/>
                  </a:cubicBezTo>
                  <a:close/>
                  <a:moveTo>
                    <a:pt x="471561" y="566472"/>
                  </a:moveTo>
                  <a:cubicBezTo>
                    <a:pt x="473263" y="566472"/>
                    <a:pt x="474991" y="567731"/>
                    <a:pt x="474584" y="570247"/>
                  </a:cubicBezTo>
                  <a:cubicBezTo>
                    <a:pt x="474381" y="570457"/>
                    <a:pt x="474381" y="570667"/>
                    <a:pt x="474381" y="570876"/>
                  </a:cubicBezTo>
                  <a:cubicBezTo>
                    <a:pt x="473771" y="573812"/>
                    <a:pt x="469503" y="573812"/>
                    <a:pt x="468894" y="570876"/>
                  </a:cubicBezTo>
                  <a:lnTo>
                    <a:pt x="468690" y="570247"/>
                  </a:lnTo>
                  <a:cubicBezTo>
                    <a:pt x="468182" y="567731"/>
                    <a:pt x="469859" y="566472"/>
                    <a:pt x="471561" y="566472"/>
                  </a:cubicBezTo>
                  <a:close/>
                  <a:moveTo>
                    <a:pt x="421432" y="549412"/>
                  </a:moveTo>
                  <a:cubicBezTo>
                    <a:pt x="423320" y="549588"/>
                    <a:pt x="425059" y="550294"/>
                    <a:pt x="426053" y="552107"/>
                  </a:cubicBezTo>
                  <a:cubicBezTo>
                    <a:pt x="427842" y="555532"/>
                    <a:pt x="424463" y="559159"/>
                    <a:pt x="422277" y="561576"/>
                  </a:cubicBezTo>
                  <a:cubicBezTo>
                    <a:pt x="417705" y="566412"/>
                    <a:pt x="412141" y="570038"/>
                    <a:pt x="406377" y="573060"/>
                  </a:cubicBezTo>
                  <a:cubicBezTo>
                    <a:pt x="402004" y="575277"/>
                    <a:pt x="395843" y="579105"/>
                    <a:pt x="390477" y="578500"/>
                  </a:cubicBezTo>
                  <a:cubicBezTo>
                    <a:pt x="384962" y="577896"/>
                    <a:pt x="384029" y="571512"/>
                    <a:pt x="386675" y="569292"/>
                  </a:cubicBezTo>
                  <a:lnTo>
                    <a:pt x="388199" y="569107"/>
                  </a:lnTo>
                  <a:lnTo>
                    <a:pt x="388092" y="569233"/>
                  </a:lnTo>
                  <a:cubicBezTo>
                    <a:pt x="387098" y="571046"/>
                    <a:pt x="389483" y="572456"/>
                    <a:pt x="390477" y="570844"/>
                  </a:cubicBezTo>
                  <a:lnTo>
                    <a:pt x="390745" y="570596"/>
                  </a:lnTo>
                  <a:lnTo>
                    <a:pt x="390874" y="571448"/>
                  </a:lnTo>
                  <a:cubicBezTo>
                    <a:pt x="393259" y="572255"/>
                    <a:pt x="395446" y="571852"/>
                    <a:pt x="397433" y="570643"/>
                  </a:cubicBezTo>
                  <a:cubicBezTo>
                    <a:pt x="398824" y="570038"/>
                    <a:pt x="400215" y="569434"/>
                    <a:pt x="401408" y="568829"/>
                  </a:cubicBezTo>
                  <a:cubicBezTo>
                    <a:pt x="403992" y="567419"/>
                    <a:pt x="406575" y="566210"/>
                    <a:pt x="409159" y="564800"/>
                  </a:cubicBezTo>
                  <a:cubicBezTo>
                    <a:pt x="410749" y="563793"/>
                    <a:pt x="421680" y="557144"/>
                    <a:pt x="420885" y="554726"/>
                  </a:cubicBezTo>
                  <a:cubicBezTo>
                    <a:pt x="419892" y="552308"/>
                    <a:pt x="406178" y="557144"/>
                    <a:pt x="403992" y="558352"/>
                  </a:cubicBezTo>
                  <a:lnTo>
                    <a:pt x="390745" y="570596"/>
                  </a:lnTo>
                  <a:lnTo>
                    <a:pt x="390477" y="568829"/>
                  </a:lnTo>
                  <a:lnTo>
                    <a:pt x="388199" y="569107"/>
                  </a:lnTo>
                  <a:lnTo>
                    <a:pt x="399470" y="555935"/>
                  </a:lnTo>
                  <a:cubicBezTo>
                    <a:pt x="404340" y="552661"/>
                    <a:pt x="410053" y="550596"/>
                    <a:pt x="415917" y="549891"/>
                  </a:cubicBezTo>
                  <a:cubicBezTo>
                    <a:pt x="417507" y="549588"/>
                    <a:pt x="419544" y="549236"/>
                    <a:pt x="421432" y="549412"/>
                  </a:cubicBezTo>
                  <a:close/>
                  <a:moveTo>
                    <a:pt x="526136" y="541165"/>
                  </a:moveTo>
                  <a:cubicBezTo>
                    <a:pt x="527698" y="541807"/>
                    <a:pt x="528876" y="543438"/>
                    <a:pt x="527749" y="545317"/>
                  </a:cubicBezTo>
                  <a:cubicBezTo>
                    <a:pt x="526110" y="548283"/>
                    <a:pt x="521399" y="546107"/>
                    <a:pt x="522219" y="542944"/>
                  </a:cubicBezTo>
                  <a:cubicBezTo>
                    <a:pt x="522628" y="540868"/>
                    <a:pt x="524574" y="540522"/>
                    <a:pt x="526136" y="541165"/>
                  </a:cubicBezTo>
                  <a:close/>
                  <a:moveTo>
                    <a:pt x="502092" y="539176"/>
                  </a:moveTo>
                  <a:cubicBezTo>
                    <a:pt x="503001" y="539165"/>
                    <a:pt x="503952" y="539609"/>
                    <a:pt x="504741" y="540762"/>
                  </a:cubicBezTo>
                  <a:lnTo>
                    <a:pt x="505333" y="541723"/>
                  </a:lnTo>
                  <a:cubicBezTo>
                    <a:pt x="507110" y="544221"/>
                    <a:pt x="503951" y="546527"/>
                    <a:pt x="501385" y="545374"/>
                  </a:cubicBezTo>
                  <a:cubicBezTo>
                    <a:pt x="501188" y="545374"/>
                    <a:pt x="500793" y="545181"/>
                    <a:pt x="500398" y="544797"/>
                  </a:cubicBezTo>
                  <a:cubicBezTo>
                    <a:pt x="496993" y="543356"/>
                    <a:pt x="499362" y="539212"/>
                    <a:pt x="502092" y="539176"/>
                  </a:cubicBezTo>
                  <a:close/>
                  <a:moveTo>
                    <a:pt x="445863" y="538956"/>
                  </a:moveTo>
                  <a:lnTo>
                    <a:pt x="447602" y="539025"/>
                  </a:lnTo>
                  <a:lnTo>
                    <a:pt x="443902" y="540663"/>
                  </a:lnTo>
                  <a:lnTo>
                    <a:pt x="445863" y="538956"/>
                  </a:lnTo>
                  <a:close/>
                  <a:moveTo>
                    <a:pt x="450022" y="537954"/>
                  </a:moveTo>
                  <a:lnTo>
                    <a:pt x="450852" y="539154"/>
                  </a:lnTo>
                  <a:lnTo>
                    <a:pt x="447602" y="539025"/>
                  </a:lnTo>
                  <a:lnTo>
                    <a:pt x="450022" y="537954"/>
                  </a:lnTo>
                  <a:close/>
                  <a:moveTo>
                    <a:pt x="417670" y="528045"/>
                  </a:moveTo>
                  <a:cubicBezTo>
                    <a:pt x="424209" y="526461"/>
                    <a:pt x="433127" y="529233"/>
                    <a:pt x="429361" y="537747"/>
                  </a:cubicBezTo>
                  <a:cubicBezTo>
                    <a:pt x="426389" y="544480"/>
                    <a:pt x="415094" y="551805"/>
                    <a:pt x="407365" y="550419"/>
                  </a:cubicBezTo>
                  <a:lnTo>
                    <a:pt x="403150" y="544860"/>
                  </a:lnTo>
                  <a:lnTo>
                    <a:pt x="404591" y="545271"/>
                  </a:lnTo>
                  <a:lnTo>
                    <a:pt x="409907" y="538483"/>
                  </a:lnTo>
                  <a:lnTo>
                    <a:pt x="410536" y="539529"/>
                  </a:lnTo>
                  <a:cubicBezTo>
                    <a:pt x="409347" y="540916"/>
                    <a:pt x="406176" y="544282"/>
                    <a:pt x="409941" y="544084"/>
                  </a:cubicBezTo>
                  <a:cubicBezTo>
                    <a:pt x="411923" y="544084"/>
                    <a:pt x="414499" y="542698"/>
                    <a:pt x="416084" y="541905"/>
                  </a:cubicBezTo>
                  <a:cubicBezTo>
                    <a:pt x="417868" y="540718"/>
                    <a:pt x="426389" y="535570"/>
                    <a:pt x="423218" y="533193"/>
                  </a:cubicBezTo>
                  <a:cubicBezTo>
                    <a:pt x="420642" y="531411"/>
                    <a:pt x="413904" y="534777"/>
                    <a:pt x="411724" y="536163"/>
                  </a:cubicBezTo>
                  <a:lnTo>
                    <a:pt x="409907" y="538483"/>
                  </a:lnTo>
                  <a:lnTo>
                    <a:pt x="409347" y="537550"/>
                  </a:lnTo>
                  <a:cubicBezTo>
                    <a:pt x="406374" y="538738"/>
                    <a:pt x="403203" y="540520"/>
                    <a:pt x="402411" y="543885"/>
                  </a:cubicBezTo>
                  <a:lnTo>
                    <a:pt x="403150" y="544860"/>
                  </a:lnTo>
                  <a:lnTo>
                    <a:pt x="401816" y="544480"/>
                  </a:lnTo>
                  <a:cubicBezTo>
                    <a:pt x="403005" y="536361"/>
                    <a:pt x="409743" y="529827"/>
                    <a:pt x="417670" y="528045"/>
                  </a:cubicBezTo>
                  <a:close/>
                  <a:moveTo>
                    <a:pt x="583473" y="515795"/>
                  </a:moveTo>
                  <a:cubicBezTo>
                    <a:pt x="584813" y="516969"/>
                    <a:pt x="585770" y="518535"/>
                    <a:pt x="586536" y="520297"/>
                  </a:cubicBezTo>
                  <a:cubicBezTo>
                    <a:pt x="589025" y="524798"/>
                    <a:pt x="580984" y="527147"/>
                    <a:pt x="580792" y="521862"/>
                  </a:cubicBezTo>
                  <a:cubicBezTo>
                    <a:pt x="580601" y="519905"/>
                    <a:pt x="580409" y="518339"/>
                    <a:pt x="580984" y="516382"/>
                  </a:cubicBezTo>
                  <a:cubicBezTo>
                    <a:pt x="581367" y="515208"/>
                    <a:pt x="582707" y="515012"/>
                    <a:pt x="583473" y="515795"/>
                  </a:cubicBezTo>
                  <a:close/>
                  <a:moveTo>
                    <a:pt x="488275" y="513636"/>
                  </a:moveTo>
                  <a:lnTo>
                    <a:pt x="493870" y="516853"/>
                  </a:lnTo>
                  <a:cubicBezTo>
                    <a:pt x="498298" y="527541"/>
                    <a:pt x="482999" y="535655"/>
                    <a:pt x="475349" y="539020"/>
                  </a:cubicBezTo>
                  <a:cubicBezTo>
                    <a:pt x="470920" y="540999"/>
                    <a:pt x="464075" y="544759"/>
                    <a:pt x="459646" y="541395"/>
                  </a:cubicBezTo>
                  <a:cubicBezTo>
                    <a:pt x="456224" y="538624"/>
                    <a:pt x="456828" y="533478"/>
                    <a:pt x="458640" y="529916"/>
                  </a:cubicBezTo>
                  <a:cubicBezTo>
                    <a:pt x="460854" y="524967"/>
                    <a:pt x="465484" y="521603"/>
                    <a:pt x="469913" y="519030"/>
                  </a:cubicBezTo>
                  <a:lnTo>
                    <a:pt x="470300" y="518840"/>
                  </a:lnTo>
                  <a:lnTo>
                    <a:pt x="470215" y="520960"/>
                  </a:lnTo>
                  <a:cubicBezTo>
                    <a:pt x="470668" y="521653"/>
                    <a:pt x="471524" y="521999"/>
                    <a:pt x="472530" y="521405"/>
                  </a:cubicBezTo>
                  <a:cubicBezTo>
                    <a:pt x="475147" y="519822"/>
                    <a:pt x="477966" y="518040"/>
                    <a:pt x="480986" y="517447"/>
                  </a:cubicBezTo>
                  <a:lnTo>
                    <a:pt x="483457" y="517519"/>
                  </a:lnTo>
                  <a:lnTo>
                    <a:pt x="477161" y="522592"/>
                  </a:lnTo>
                  <a:cubicBezTo>
                    <a:pt x="474342" y="524176"/>
                    <a:pt x="471524" y="525759"/>
                    <a:pt x="469108" y="527936"/>
                  </a:cubicBezTo>
                  <a:cubicBezTo>
                    <a:pt x="467900" y="528926"/>
                    <a:pt x="466692" y="530311"/>
                    <a:pt x="465686" y="531697"/>
                  </a:cubicBezTo>
                  <a:cubicBezTo>
                    <a:pt x="465082" y="532488"/>
                    <a:pt x="464679" y="533478"/>
                    <a:pt x="465082" y="534468"/>
                  </a:cubicBezTo>
                  <a:cubicBezTo>
                    <a:pt x="464881" y="535458"/>
                    <a:pt x="465082" y="535458"/>
                    <a:pt x="465887" y="534863"/>
                  </a:cubicBezTo>
                  <a:cubicBezTo>
                    <a:pt x="468907" y="535458"/>
                    <a:pt x="474544" y="531697"/>
                    <a:pt x="476959" y="530311"/>
                  </a:cubicBezTo>
                  <a:cubicBezTo>
                    <a:pt x="479979" y="528728"/>
                    <a:pt x="482999" y="526947"/>
                    <a:pt x="485214" y="524769"/>
                  </a:cubicBezTo>
                  <a:cubicBezTo>
                    <a:pt x="486019" y="523978"/>
                    <a:pt x="487831" y="521999"/>
                    <a:pt x="487831" y="520811"/>
                  </a:cubicBezTo>
                  <a:cubicBezTo>
                    <a:pt x="487730" y="518931"/>
                    <a:pt x="486623" y="517991"/>
                    <a:pt x="485239" y="517570"/>
                  </a:cubicBezTo>
                  <a:lnTo>
                    <a:pt x="483457" y="517519"/>
                  </a:lnTo>
                  <a:lnTo>
                    <a:pt x="488275" y="513636"/>
                  </a:lnTo>
                  <a:close/>
                  <a:moveTo>
                    <a:pt x="451835" y="511888"/>
                  </a:moveTo>
                  <a:cubicBezTo>
                    <a:pt x="455418" y="511489"/>
                    <a:pt x="459399" y="512487"/>
                    <a:pt x="461787" y="515480"/>
                  </a:cubicBezTo>
                  <a:cubicBezTo>
                    <a:pt x="468355" y="523262"/>
                    <a:pt x="455418" y="531444"/>
                    <a:pt x="449447" y="534037"/>
                  </a:cubicBezTo>
                  <a:cubicBezTo>
                    <a:pt x="444670" y="536232"/>
                    <a:pt x="433325" y="536831"/>
                    <a:pt x="433922" y="528650"/>
                  </a:cubicBezTo>
                  <a:cubicBezTo>
                    <a:pt x="434022" y="526655"/>
                    <a:pt x="435166" y="525058"/>
                    <a:pt x="436634" y="523661"/>
                  </a:cubicBezTo>
                  <a:lnTo>
                    <a:pt x="440863" y="520215"/>
                  </a:lnTo>
                  <a:lnTo>
                    <a:pt x="440814" y="522065"/>
                  </a:lnTo>
                  <a:cubicBezTo>
                    <a:pt x="441336" y="522813"/>
                    <a:pt x="442282" y="523163"/>
                    <a:pt x="443277" y="522464"/>
                  </a:cubicBezTo>
                  <a:cubicBezTo>
                    <a:pt x="444471" y="521766"/>
                    <a:pt x="446959" y="520070"/>
                    <a:pt x="449472" y="518972"/>
                  </a:cubicBezTo>
                  <a:lnTo>
                    <a:pt x="452257" y="519016"/>
                  </a:lnTo>
                  <a:lnTo>
                    <a:pt x="444272" y="525258"/>
                  </a:lnTo>
                  <a:cubicBezTo>
                    <a:pt x="443476" y="525856"/>
                    <a:pt x="442679" y="526655"/>
                    <a:pt x="441883" y="527253"/>
                  </a:cubicBezTo>
                  <a:cubicBezTo>
                    <a:pt x="440889" y="528051"/>
                    <a:pt x="439495" y="528251"/>
                    <a:pt x="440889" y="528849"/>
                  </a:cubicBezTo>
                  <a:cubicBezTo>
                    <a:pt x="441883" y="529448"/>
                    <a:pt x="444073" y="528849"/>
                    <a:pt x="445267" y="528650"/>
                  </a:cubicBezTo>
                  <a:cubicBezTo>
                    <a:pt x="447655" y="527852"/>
                    <a:pt x="458603" y="522264"/>
                    <a:pt x="455816" y="519072"/>
                  </a:cubicBezTo>
                  <a:lnTo>
                    <a:pt x="452257" y="519016"/>
                  </a:lnTo>
                  <a:lnTo>
                    <a:pt x="456015" y="516078"/>
                  </a:lnTo>
                  <a:cubicBezTo>
                    <a:pt x="456811" y="515281"/>
                    <a:pt x="456214" y="513884"/>
                    <a:pt x="455020" y="513884"/>
                  </a:cubicBezTo>
                  <a:cubicBezTo>
                    <a:pt x="450044" y="513884"/>
                    <a:pt x="445267" y="517077"/>
                    <a:pt x="441286" y="519870"/>
                  </a:cubicBezTo>
                  <a:lnTo>
                    <a:pt x="440863" y="520215"/>
                  </a:lnTo>
                  <a:lnTo>
                    <a:pt x="440889" y="519271"/>
                  </a:lnTo>
                  <a:cubicBezTo>
                    <a:pt x="443874" y="515879"/>
                    <a:pt x="446859" y="512686"/>
                    <a:pt x="451835" y="511888"/>
                  </a:cubicBezTo>
                  <a:close/>
                  <a:moveTo>
                    <a:pt x="483200" y="510717"/>
                  </a:moveTo>
                  <a:lnTo>
                    <a:pt x="484870" y="511678"/>
                  </a:lnTo>
                  <a:lnTo>
                    <a:pt x="470300" y="518840"/>
                  </a:lnTo>
                  <a:lnTo>
                    <a:pt x="470316" y="518436"/>
                  </a:lnTo>
                  <a:cubicBezTo>
                    <a:pt x="473738" y="514280"/>
                    <a:pt x="477563" y="510915"/>
                    <a:pt x="483200" y="510717"/>
                  </a:cubicBezTo>
                  <a:close/>
                  <a:moveTo>
                    <a:pt x="487226" y="510519"/>
                  </a:moveTo>
                  <a:cubicBezTo>
                    <a:pt x="488636" y="509728"/>
                    <a:pt x="490045" y="511113"/>
                    <a:pt x="489441" y="512696"/>
                  </a:cubicBezTo>
                  <a:lnTo>
                    <a:pt x="488275" y="513636"/>
                  </a:lnTo>
                  <a:lnTo>
                    <a:pt x="484870" y="511678"/>
                  </a:lnTo>
                  <a:lnTo>
                    <a:pt x="487226" y="510519"/>
                  </a:lnTo>
                  <a:close/>
                  <a:moveTo>
                    <a:pt x="550794" y="506254"/>
                  </a:moveTo>
                  <a:cubicBezTo>
                    <a:pt x="551886" y="506792"/>
                    <a:pt x="552700" y="508064"/>
                    <a:pt x="552496" y="509532"/>
                  </a:cubicBezTo>
                  <a:cubicBezTo>
                    <a:pt x="552090" y="513055"/>
                    <a:pt x="545179" y="511098"/>
                    <a:pt x="547415" y="507379"/>
                  </a:cubicBezTo>
                  <a:cubicBezTo>
                    <a:pt x="548330" y="505911"/>
                    <a:pt x="549702" y="505715"/>
                    <a:pt x="550794" y="506254"/>
                  </a:cubicBezTo>
                  <a:close/>
                  <a:moveTo>
                    <a:pt x="472347" y="503305"/>
                  </a:moveTo>
                  <a:lnTo>
                    <a:pt x="472353" y="503369"/>
                  </a:lnTo>
                  <a:lnTo>
                    <a:pt x="472316" y="503362"/>
                  </a:lnTo>
                  <a:lnTo>
                    <a:pt x="472347" y="503305"/>
                  </a:lnTo>
                  <a:close/>
                  <a:moveTo>
                    <a:pt x="475052" y="498380"/>
                  </a:moveTo>
                  <a:lnTo>
                    <a:pt x="472347" y="503305"/>
                  </a:lnTo>
                  <a:lnTo>
                    <a:pt x="472127" y="501001"/>
                  </a:lnTo>
                  <a:lnTo>
                    <a:pt x="475052" y="498380"/>
                  </a:lnTo>
                  <a:close/>
                  <a:moveTo>
                    <a:pt x="583712" y="497976"/>
                  </a:moveTo>
                  <a:cubicBezTo>
                    <a:pt x="583904" y="497976"/>
                    <a:pt x="584097" y="497976"/>
                    <a:pt x="584290" y="497976"/>
                  </a:cubicBezTo>
                  <a:cubicBezTo>
                    <a:pt x="588143" y="496516"/>
                    <a:pt x="588143" y="504235"/>
                    <a:pt x="584290" y="502774"/>
                  </a:cubicBezTo>
                  <a:cubicBezTo>
                    <a:pt x="584097" y="502774"/>
                    <a:pt x="583904" y="502774"/>
                    <a:pt x="583712" y="502566"/>
                  </a:cubicBezTo>
                  <a:cubicBezTo>
                    <a:pt x="582941" y="502357"/>
                    <a:pt x="582363" y="501731"/>
                    <a:pt x="582171" y="500897"/>
                  </a:cubicBezTo>
                  <a:cubicBezTo>
                    <a:pt x="582171" y="500480"/>
                    <a:pt x="582171" y="500271"/>
                    <a:pt x="582171" y="499645"/>
                  </a:cubicBezTo>
                  <a:cubicBezTo>
                    <a:pt x="582363" y="498811"/>
                    <a:pt x="582941" y="498185"/>
                    <a:pt x="583712" y="497976"/>
                  </a:cubicBezTo>
                  <a:close/>
                  <a:moveTo>
                    <a:pt x="497193" y="486873"/>
                  </a:moveTo>
                  <a:cubicBezTo>
                    <a:pt x="499211" y="486798"/>
                    <a:pt x="501179" y="487049"/>
                    <a:pt x="502794" y="488149"/>
                  </a:cubicBezTo>
                  <a:cubicBezTo>
                    <a:pt x="506225" y="490751"/>
                    <a:pt x="505216" y="494755"/>
                    <a:pt x="503399" y="497958"/>
                  </a:cubicBezTo>
                  <a:cubicBezTo>
                    <a:pt x="499161" y="505364"/>
                    <a:pt x="489271" y="512169"/>
                    <a:pt x="480188" y="510768"/>
                  </a:cubicBezTo>
                  <a:cubicBezTo>
                    <a:pt x="476958" y="510268"/>
                    <a:pt x="473830" y="507816"/>
                    <a:pt x="472518" y="505088"/>
                  </a:cubicBezTo>
                  <a:lnTo>
                    <a:pt x="472353" y="503369"/>
                  </a:lnTo>
                  <a:lnTo>
                    <a:pt x="475546" y="503963"/>
                  </a:lnTo>
                  <a:lnTo>
                    <a:pt x="478122" y="500047"/>
                  </a:lnTo>
                  <a:lnTo>
                    <a:pt x="480970" y="503562"/>
                  </a:lnTo>
                  <a:cubicBezTo>
                    <a:pt x="483418" y="503713"/>
                    <a:pt x="486445" y="502962"/>
                    <a:pt x="487858" y="502361"/>
                  </a:cubicBezTo>
                  <a:cubicBezTo>
                    <a:pt x="489271" y="501761"/>
                    <a:pt x="498151" y="497157"/>
                    <a:pt x="497344" y="494554"/>
                  </a:cubicBezTo>
                  <a:cubicBezTo>
                    <a:pt x="496739" y="492153"/>
                    <a:pt x="487858" y="494554"/>
                    <a:pt x="486041" y="495155"/>
                  </a:cubicBezTo>
                  <a:cubicBezTo>
                    <a:pt x="483822" y="495756"/>
                    <a:pt x="481399" y="496657"/>
                    <a:pt x="479431" y="498057"/>
                  </a:cubicBezTo>
                  <a:lnTo>
                    <a:pt x="478122" y="500047"/>
                  </a:lnTo>
                  <a:lnTo>
                    <a:pt x="477565" y="499358"/>
                  </a:lnTo>
                  <a:cubicBezTo>
                    <a:pt x="477766" y="498558"/>
                    <a:pt x="476757" y="497157"/>
                    <a:pt x="475748" y="497757"/>
                  </a:cubicBezTo>
                  <a:lnTo>
                    <a:pt x="475052" y="498380"/>
                  </a:lnTo>
                  <a:lnTo>
                    <a:pt x="478473" y="492153"/>
                  </a:lnTo>
                  <a:cubicBezTo>
                    <a:pt x="482106" y="489651"/>
                    <a:pt x="486849" y="488249"/>
                    <a:pt x="491289" y="487548"/>
                  </a:cubicBezTo>
                  <a:cubicBezTo>
                    <a:pt x="493106" y="487349"/>
                    <a:pt x="495174" y="486948"/>
                    <a:pt x="497193" y="486873"/>
                  </a:cubicBezTo>
                  <a:close/>
                  <a:moveTo>
                    <a:pt x="480220" y="477167"/>
                  </a:moveTo>
                  <a:lnTo>
                    <a:pt x="436828" y="504413"/>
                  </a:lnTo>
                  <a:lnTo>
                    <a:pt x="436823" y="504975"/>
                  </a:lnTo>
                  <a:lnTo>
                    <a:pt x="434766" y="505708"/>
                  </a:lnTo>
                  <a:lnTo>
                    <a:pt x="419990" y="514986"/>
                  </a:lnTo>
                  <a:lnTo>
                    <a:pt x="352290" y="562247"/>
                  </a:lnTo>
                  <a:lnTo>
                    <a:pt x="368204" y="570173"/>
                  </a:lnTo>
                  <a:cubicBezTo>
                    <a:pt x="374088" y="574302"/>
                    <a:pt x="379572" y="579006"/>
                    <a:pt x="386054" y="583710"/>
                  </a:cubicBezTo>
                  <a:cubicBezTo>
                    <a:pt x="396425" y="591517"/>
                    <a:pt x="392636" y="591117"/>
                    <a:pt x="405799" y="584911"/>
                  </a:cubicBezTo>
                  <a:cubicBezTo>
                    <a:pt x="416370" y="579907"/>
                    <a:pt x="426741" y="571500"/>
                    <a:pt x="436913" y="564894"/>
                  </a:cubicBezTo>
                  <a:lnTo>
                    <a:pt x="443991" y="560437"/>
                  </a:lnTo>
                  <a:lnTo>
                    <a:pt x="436457" y="562258"/>
                  </a:lnTo>
                  <a:cubicBezTo>
                    <a:pt x="432447" y="562158"/>
                    <a:pt x="428931" y="560604"/>
                    <a:pt x="428437" y="556194"/>
                  </a:cubicBezTo>
                  <a:cubicBezTo>
                    <a:pt x="428041" y="551985"/>
                    <a:pt x="432793" y="548778"/>
                    <a:pt x="435368" y="546573"/>
                  </a:cubicBezTo>
                  <a:cubicBezTo>
                    <a:pt x="437447" y="544869"/>
                    <a:pt x="439824" y="542965"/>
                    <a:pt x="442324" y="541362"/>
                  </a:cubicBezTo>
                  <a:lnTo>
                    <a:pt x="443902" y="540663"/>
                  </a:lnTo>
                  <a:lnTo>
                    <a:pt x="434575" y="548778"/>
                  </a:lnTo>
                  <a:cubicBezTo>
                    <a:pt x="433585" y="550382"/>
                    <a:pt x="435962" y="552185"/>
                    <a:pt x="437150" y="550782"/>
                  </a:cubicBezTo>
                  <a:cubicBezTo>
                    <a:pt x="437943" y="549780"/>
                    <a:pt x="441062" y="546924"/>
                    <a:pt x="444304" y="544819"/>
                  </a:cubicBezTo>
                  <a:lnTo>
                    <a:pt x="447373" y="543333"/>
                  </a:lnTo>
                  <a:lnTo>
                    <a:pt x="437744" y="551384"/>
                  </a:lnTo>
                  <a:cubicBezTo>
                    <a:pt x="436160" y="552787"/>
                    <a:pt x="432397" y="554991"/>
                    <a:pt x="434972" y="556595"/>
                  </a:cubicBezTo>
                  <a:cubicBezTo>
                    <a:pt x="437348" y="557998"/>
                    <a:pt x="440319" y="556996"/>
                    <a:pt x="442497" y="555994"/>
                  </a:cubicBezTo>
                  <a:cubicBezTo>
                    <a:pt x="445468" y="554991"/>
                    <a:pt x="448042" y="552987"/>
                    <a:pt x="449627" y="550582"/>
                  </a:cubicBezTo>
                  <a:cubicBezTo>
                    <a:pt x="450616" y="549179"/>
                    <a:pt x="453191" y="544970"/>
                    <a:pt x="452201" y="543366"/>
                  </a:cubicBezTo>
                  <a:cubicBezTo>
                    <a:pt x="451557" y="542364"/>
                    <a:pt x="450394" y="542201"/>
                    <a:pt x="448986" y="542552"/>
                  </a:cubicBezTo>
                  <a:lnTo>
                    <a:pt x="447373" y="543333"/>
                  </a:lnTo>
                  <a:lnTo>
                    <a:pt x="451409" y="539959"/>
                  </a:lnTo>
                  <a:lnTo>
                    <a:pt x="450852" y="539154"/>
                  </a:lnTo>
                  <a:lnTo>
                    <a:pt x="455963" y="539357"/>
                  </a:lnTo>
                  <a:cubicBezTo>
                    <a:pt x="458637" y="542664"/>
                    <a:pt x="457845" y="546924"/>
                    <a:pt x="455716" y="550757"/>
                  </a:cubicBezTo>
                  <a:lnTo>
                    <a:pt x="450496" y="556341"/>
                  </a:lnTo>
                  <a:lnTo>
                    <a:pt x="499538" y="525461"/>
                  </a:lnTo>
                  <a:cubicBezTo>
                    <a:pt x="503826" y="522859"/>
                    <a:pt x="512303" y="518705"/>
                    <a:pt x="519757" y="513726"/>
                  </a:cubicBezTo>
                  <a:lnTo>
                    <a:pt x="526469" y="508228"/>
                  </a:lnTo>
                  <a:lnTo>
                    <a:pt x="509801" y="484849"/>
                  </a:lnTo>
                  <a:cubicBezTo>
                    <a:pt x="500671" y="477195"/>
                    <a:pt x="491541" y="476994"/>
                    <a:pt x="480228" y="477195"/>
                  </a:cubicBezTo>
                  <a:lnTo>
                    <a:pt x="480220" y="477167"/>
                  </a:lnTo>
                  <a:close/>
                  <a:moveTo>
                    <a:pt x="564891" y="477140"/>
                  </a:moveTo>
                  <a:cubicBezTo>
                    <a:pt x="566359" y="477140"/>
                    <a:pt x="566988" y="478623"/>
                    <a:pt x="565940" y="479736"/>
                  </a:cubicBezTo>
                  <a:cubicBezTo>
                    <a:pt x="565940" y="479921"/>
                    <a:pt x="565730" y="480106"/>
                    <a:pt x="565311" y="480292"/>
                  </a:cubicBezTo>
                  <a:cubicBezTo>
                    <a:pt x="565101" y="480478"/>
                    <a:pt x="564472" y="480478"/>
                    <a:pt x="564262" y="480292"/>
                  </a:cubicBezTo>
                  <a:cubicBezTo>
                    <a:pt x="564262" y="480106"/>
                    <a:pt x="563843" y="479921"/>
                    <a:pt x="563633" y="479736"/>
                  </a:cubicBezTo>
                  <a:cubicBezTo>
                    <a:pt x="562794" y="478623"/>
                    <a:pt x="563423" y="477140"/>
                    <a:pt x="564891" y="477140"/>
                  </a:cubicBezTo>
                  <a:close/>
                  <a:moveTo>
                    <a:pt x="491345" y="470182"/>
                  </a:moveTo>
                  <a:lnTo>
                    <a:pt x="486938" y="472949"/>
                  </a:lnTo>
                  <a:lnTo>
                    <a:pt x="494667" y="471480"/>
                  </a:lnTo>
                  <a:cubicBezTo>
                    <a:pt x="500026" y="472260"/>
                    <a:pt x="505335" y="474476"/>
                    <a:pt x="509602" y="477195"/>
                  </a:cubicBezTo>
                  <a:cubicBezTo>
                    <a:pt x="514961" y="480519"/>
                    <a:pt x="519278" y="485051"/>
                    <a:pt x="522975" y="490137"/>
                  </a:cubicBezTo>
                  <a:lnTo>
                    <a:pt x="530754" y="503248"/>
                  </a:lnTo>
                  <a:lnTo>
                    <a:pt x="533843" y="497037"/>
                  </a:lnTo>
                  <a:cubicBezTo>
                    <a:pt x="534441" y="476220"/>
                    <a:pt x="507716" y="470014"/>
                    <a:pt x="492159" y="470815"/>
                  </a:cubicBezTo>
                  <a:lnTo>
                    <a:pt x="491345" y="470182"/>
                  </a:lnTo>
                  <a:close/>
                  <a:moveTo>
                    <a:pt x="542590" y="467848"/>
                  </a:moveTo>
                  <a:lnTo>
                    <a:pt x="543171" y="467848"/>
                  </a:lnTo>
                  <a:cubicBezTo>
                    <a:pt x="547628" y="467452"/>
                    <a:pt x="547628" y="475180"/>
                    <a:pt x="543171" y="474982"/>
                  </a:cubicBezTo>
                  <a:lnTo>
                    <a:pt x="542590" y="474784"/>
                  </a:lnTo>
                  <a:cubicBezTo>
                    <a:pt x="538133" y="474388"/>
                    <a:pt x="538133" y="468245"/>
                    <a:pt x="542590" y="467848"/>
                  </a:cubicBezTo>
                  <a:close/>
                  <a:moveTo>
                    <a:pt x="547111" y="459841"/>
                  </a:moveTo>
                  <a:cubicBezTo>
                    <a:pt x="539069" y="459704"/>
                    <a:pt x="530865" y="460673"/>
                    <a:pt x="522860" y="462327"/>
                  </a:cubicBezTo>
                  <a:lnTo>
                    <a:pt x="513989" y="464864"/>
                  </a:lnTo>
                  <a:lnTo>
                    <a:pt x="528957" y="471841"/>
                  </a:lnTo>
                  <a:cubicBezTo>
                    <a:pt x="540475" y="480823"/>
                    <a:pt x="547804" y="494735"/>
                    <a:pt x="541821" y="507246"/>
                  </a:cubicBezTo>
                  <a:cubicBezTo>
                    <a:pt x="538031" y="515052"/>
                    <a:pt x="521677" y="521458"/>
                    <a:pt x="515494" y="525261"/>
                  </a:cubicBezTo>
                  <a:cubicBezTo>
                    <a:pt x="502331" y="533467"/>
                    <a:pt x="489168" y="541474"/>
                    <a:pt x="476004" y="549681"/>
                  </a:cubicBezTo>
                  <a:cubicBezTo>
                    <a:pt x="448480" y="566696"/>
                    <a:pt x="420758" y="583510"/>
                    <a:pt x="393234" y="600124"/>
                  </a:cubicBezTo>
                  <a:cubicBezTo>
                    <a:pt x="391838" y="601125"/>
                    <a:pt x="389844" y="600524"/>
                    <a:pt x="388846" y="599123"/>
                  </a:cubicBezTo>
                  <a:cubicBezTo>
                    <a:pt x="384060" y="590416"/>
                    <a:pt x="378126" y="583460"/>
                    <a:pt x="371121" y="577780"/>
                  </a:cubicBezTo>
                  <a:lnTo>
                    <a:pt x="348443" y="564932"/>
                  </a:lnTo>
                  <a:lnTo>
                    <a:pt x="342968" y="568754"/>
                  </a:lnTo>
                  <a:cubicBezTo>
                    <a:pt x="315196" y="587161"/>
                    <a:pt x="281230" y="615571"/>
                    <a:pt x="307803" y="650383"/>
                  </a:cubicBezTo>
                  <a:cubicBezTo>
                    <a:pt x="333777" y="683995"/>
                    <a:pt x="377133" y="664388"/>
                    <a:pt x="406503" y="648183"/>
                  </a:cubicBezTo>
                  <a:cubicBezTo>
                    <a:pt x="432177" y="634077"/>
                    <a:pt x="456752" y="618222"/>
                    <a:pt x="481253" y="602216"/>
                  </a:cubicBezTo>
                  <a:lnTo>
                    <a:pt x="503521" y="588170"/>
                  </a:lnTo>
                  <a:lnTo>
                    <a:pt x="504240" y="585433"/>
                  </a:lnTo>
                  <a:lnTo>
                    <a:pt x="506958" y="586002"/>
                  </a:lnTo>
                  <a:lnTo>
                    <a:pt x="555552" y="555350"/>
                  </a:lnTo>
                  <a:cubicBezTo>
                    <a:pt x="582925" y="539544"/>
                    <a:pt x="622485" y="511135"/>
                    <a:pt x="590517" y="477322"/>
                  </a:cubicBezTo>
                  <a:cubicBezTo>
                    <a:pt x="578629" y="464818"/>
                    <a:pt x="563195" y="460116"/>
                    <a:pt x="547111" y="459841"/>
                  </a:cubicBezTo>
                  <a:close/>
                  <a:moveTo>
                    <a:pt x="540672" y="406605"/>
                  </a:moveTo>
                  <a:cubicBezTo>
                    <a:pt x="541087" y="405800"/>
                    <a:pt x="542330" y="406202"/>
                    <a:pt x="542330" y="407007"/>
                  </a:cubicBezTo>
                  <a:lnTo>
                    <a:pt x="539742" y="451251"/>
                  </a:lnTo>
                  <a:lnTo>
                    <a:pt x="547188" y="451578"/>
                  </a:lnTo>
                  <a:lnTo>
                    <a:pt x="553241" y="434829"/>
                  </a:lnTo>
                  <a:cubicBezTo>
                    <a:pt x="553648" y="430049"/>
                    <a:pt x="551616" y="425070"/>
                    <a:pt x="553445" y="420888"/>
                  </a:cubicBezTo>
                  <a:cubicBezTo>
                    <a:pt x="553648" y="420091"/>
                    <a:pt x="554664" y="419892"/>
                    <a:pt x="555274" y="420290"/>
                  </a:cubicBezTo>
                  <a:cubicBezTo>
                    <a:pt x="559949" y="423676"/>
                    <a:pt x="559339" y="431643"/>
                    <a:pt x="558729" y="436821"/>
                  </a:cubicBezTo>
                  <a:lnTo>
                    <a:pt x="552699" y="451821"/>
                  </a:lnTo>
                  <a:lnTo>
                    <a:pt x="560807" y="452177"/>
                  </a:lnTo>
                  <a:lnTo>
                    <a:pt x="573052" y="455710"/>
                  </a:lnTo>
                  <a:lnTo>
                    <a:pt x="576306" y="448471"/>
                  </a:lnTo>
                  <a:cubicBezTo>
                    <a:pt x="584284" y="435957"/>
                    <a:pt x="598454" y="425045"/>
                    <a:pt x="612291" y="427295"/>
                  </a:cubicBezTo>
                  <a:cubicBezTo>
                    <a:pt x="613481" y="427495"/>
                    <a:pt x="613679" y="429295"/>
                    <a:pt x="612687" y="429695"/>
                  </a:cubicBezTo>
                  <a:cubicBezTo>
                    <a:pt x="605348" y="433694"/>
                    <a:pt x="597413" y="435094"/>
                    <a:pt x="590668" y="440094"/>
                  </a:cubicBezTo>
                  <a:lnTo>
                    <a:pt x="578873" y="457390"/>
                  </a:lnTo>
                  <a:lnTo>
                    <a:pt x="581518" y="458153"/>
                  </a:lnTo>
                  <a:lnTo>
                    <a:pt x="593769" y="467747"/>
                  </a:lnTo>
                  <a:lnTo>
                    <a:pt x="595022" y="465068"/>
                  </a:lnTo>
                  <a:cubicBezTo>
                    <a:pt x="599570" y="463671"/>
                    <a:pt x="604117" y="461874"/>
                    <a:pt x="608665" y="460477"/>
                  </a:cubicBezTo>
                  <a:cubicBezTo>
                    <a:pt x="612026" y="459279"/>
                    <a:pt x="616178" y="456883"/>
                    <a:pt x="619737" y="458281"/>
                  </a:cubicBezTo>
                  <a:cubicBezTo>
                    <a:pt x="620528" y="458480"/>
                    <a:pt x="620726" y="459079"/>
                    <a:pt x="620528" y="459878"/>
                  </a:cubicBezTo>
                  <a:cubicBezTo>
                    <a:pt x="618551" y="463072"/>
                    <a:pt x="614201" y="463671"/>
                    <a:pt x="610840" y="465068"/>
                  </a:cubicBezTo>
                  <a:lnTo>
                    <a:pt x="596965" y="470249"/>
                  </a:lnTo>
                  <a:lnTo>
                    <a:pt x="604867" y="476438"/>
                  </a:lnTo>
                  <a:cubicBezTo>
                    <a:pt x="607650" y="480503"/>
                    <a:pt x="609778" y="485100"/>
                    <a:pt x="611101" y="490270"/>
                  </a:cubicBezTo>
                  <a:lnTo>
                    <a:pt x="611782" y="498713"/>
                  </a:lnTo>
                  <a:lnTo>
                    <a:pt x="629807" y="504171"/>
                  </a:lnTo>
                  <a:cubicBezTo>
                    <a:pt x="635154" y="505366"/>
                    <a:pt x="642086" y="505167"/>
                    <a:pt x="646839" y="508354"/>
                  </a:cubicBezTo>
                  <a:cubicBezTo>
                    <a:pt x="647632" y="509151"/>
                    <a:pt x="648028" y="510745"/>
                    <a:pt x="646839" y="511342"/>
                  </a:cubicBezTo>
                  <a:cubicBezTo>
                    <a:pt x="641492" y="513932"/>
                    <a:pt x="634758" y="511940"/>
                    <a:pt x="629411" y="510545"/>
                  </a:cubicBezTo>
                  <a:lnTo>
                    <a:pt x="612227" y="504214"/>
                  </a:lnTo>
                  <a:lnTo>
                    <a:pt x="612495" y="507533"/>
                  </a:lnTo>
                  <a:cubicBezTo>
                    <a:pt x="612095" y="513285"/>
                    <a:pt x="610560" y="518562"/>
                    <a:pt x="608203" y="523414"/>
                  </a:cubicBezTo>
                  <a:lnTo>
                    <a:pt x="603433" y="530310"/>
                  </a:lnTo>
                  <a:lnTo>
                    <a:pt x="603552" y="530279"/>
                  </a:lnTo>
                  <a:cubicBezTo>
                    <a:pt x="608603" y="533214"/>
                    <a:pt x="613654" y="535759"/>
                    <a:pt x="619110" y="537911"/>
                  </a:cubicBezTo>
                  <a:cubicBezTo>
                    <a:pt x="623353" y="539477"/>
                    <a:pt x="629212" y="540260"/>
                    <a:pt x="632243" y="543783"/>
                  </a:cubicBezTo>
                  <a:cubicBezTo>
                    <a:pt x="633052" y="544762"/>
                    <a:pt x="632648" y="546132"/>
                    <a:pt x="631435" y="546523"/>
                  </a:cubicBezTo>
                  <a:cubicBezTo>
                    <a:pt x="626586" y="548284"/>
                    <a:pt x="620726" y="545153"/>
                    <a:pt x="616281" y="543196"/>
                  </a:cubicBezTo>
                  <a:lnTo>
                    <a:pt x="600991" y="533841"/>
                  </a:lnTo>
                  <a:lnTo>
                    <a:pt x="598984" y="536744"/>
                  </a:lnTo>
                  <a:lnTo>
                    <a:pt x="587317" y="545934"/>
                  </a:lnTo>
                  <a:lnTo>
                    <a:pt x="599020" y="556646"/>
                  </a:lnTo>
                  <a:cubicBezTo>
                    <a:pt x="602663" y="560468"/>
                    <a:pt x="608937" y="565095"/>
                    <a:pt x="609950" y="570325"/>
                  </a:cubicBezTo>
                  <a:cubicBezTo>
                    <a:pt x="610152" y="571331"/>
                    <a:pt x="609342" y="572940"/>
                    <a:pt x="607925" y="572337"/>
                  </a:cubicBezTo>
                  <a:cubicBezTo>
                    <a:pt x="602865" y="570526"/>
                    <a:pt x="599020" y="564089"/>
                    <a:pt x="595174" y="560267"/>
                  </a:cubicBezTo>
                  <a:lnTo>
                    <a:pt x="583389" y="549030"/>
                  </a:lnTo>
                  <a:lnTo>
                    <a:pt x="573335" y="556950"/>
                  </a:lnTo>
                  <a:lnTo>
                    <a:pt x="567039" y="560891"/>
                  </a:lnTo>
                  <a:lnTo>
                    <a:pt x="573977" y="572435"/>
                  </a:lnTo>
                  <a:cubicBezTo>
                    <a:pt x="576975" y="576824"/>
                    <a:pt x="581771" y="581413"/>
                    <a:pt x="581971" y="586800"/>
                  </a:cubicBezTo>
                  <a:cubicBezTo>
                    <a:pt x="581971" y="587997"/>
                    <a:pt x="580972" y="588795"/>
                    <a:pt x="579972" y="588396"/>
                  </a:cubicBezTo>
                  <a:cubicBezTo>
                    <a:pt x="574777" y="586601"/>
                    <a:pt x="571979" y="580815"/>
                    <a:pt x="569381" y="576426"/>
                  </a:cubicBezTo>
                  <a:lnTo>
                    <a:pt x="562741" y="563581"/>
                  </a:lnTo>
                  <a:lnTo>
                    <a:pt x="547063" y="573392"/>
                  </a:lnTo>
                  <a:lnTo>
                    <a:pt x="554256" y="586077"/>
                  </a:lnTo>
                  <a:cubicBezTo>
                    <a:pt x="556851" y="593014"/>
                    <a:pt x="557808" y="600277"/>
                    <a:pt x="554786" y="606288"/>
                  </a:cubicBezTo>
                  <a:cubicBezTo>
                    <a:pt x="554382" y="607289"/>
                    <a:pt x="552770" y="607289"/>
                    <a:pt x="552165" y="606288"/>
                  </a:cubicBezTo>
                  <a:cubicBezTo>
                    <a:pt x="549747" y="601079"/>
                    <a:pt x="549949" y="595268"/>
                    <a:pt x="548538" y="589658"/>
                  </a:cubicBezTo>
                  <a:lnTo>
                    <a:pt x="542122" y="576485"/>
                  </a:lnTo>
                  <a:lnTo>
                    <a:pt x="530689" y="583641"/>
                  </a:lnTo>
                  <a:lnTo>
                    <a:pt x="535393" y="596538"/>
                  </a:lnTo>
                  <a:cubicBezTo>
                    <a:pt x="537938" y="599770"/>
                    <a:pt x="544005" y="602599"/>
                    <a:pt x="544788" y="607044"/>
                  </a:cubicBezTo>
                  <a:cubicBezTo>
                    <a:pt x="544984" y="607651"/>
                    <a:pt x="544592" y="608661"/>
                    <a:pt x="544005" y="609065"/>
                  </a:cubicBezTo>
                  <a:cubicBezTo>
                    <a:pt x="538721" y="611692"/>
                    <a:pt x="532653" y="604418"/>
                    <a:pt x="529914" y="600377"/>
                  </a:cubicBezTo>
                  <a:lnTo>
                    <a:pt x="526131" y="586493"/>
                  </a:lnTo>
                  <a:lnTo>
                    <a:pt x="512457" y="595051"/>
                  </a:lnTo>
                  <a:lnTo>
                    <a:pt x="518145" y="605238"/>
                  </a:lnTo>
                  <a:cubicBezTo>
                    <a:pt x="520564" y="612231"/>
                    <a:pt x="520866" y="619474"/>
                    <a:pt x="516130" y="625867"/>
                  </a:cubicBezTo>
                  <a:cubicBezTo>
                    <a:pt x="515525" y="626666"/>
                    <a:pt x="513913" y="626467"/>
                    <a:pt x="513913" y="625268"/>
                  </a:cubicBezTo>
                  <a:cubicBezTo>
                    <a:pt x="514216" y="618275"/>
                    <a:pt x="513309" y="612081"/>
                    <a:pt x="511469" y="606137"/>
                  </a:cubicBezTo>
                  <a:lnTo>
                    <a:pt x="507757" y="597992"/>
                  </a:lnTo>
                  <a:lnTo>
                    <a:pt x="495448" y="605696"/>
                  </a:lnTo>
                  <a:lnTo>
                    <a:pt x="503618" y="616468"/>
                  </a:lnTo>
                  <a:cubicBezTo>
                    <a:pt x="506836" y="620048"/>
                    <a:pt x="511462" y="623229"/>
                    <a:pt x="512870" y="628003"/>
                  </a:cubicBezTo>
                  <a:cubicBezTo>
                    <a:pt x="513272" y="628997"/>
                    <a:pt x="512266" y="630190"/>
                    <a:pt x="511059" y="629793"/>
                  </a:cubicBezTo>
                  <a:cubicBezTo>
                    <a:pt x="506032" y="628202"/>
                    <a:pt x="502412" y="622832"/>
                    <a:pt x="499395" y="618854"/>
                  </a:cubicBezTo>
                  <a:lnTo>
                    <a:pt x="492086" y="607800"/>
                  </a:lnTo>
                  <a:lnTo>
                    <a:pt x="483825" y="612970"/>
                  </a:lnTo>
                  <a:lnTo>
                    <a:pt x="476179" y="617960"/>
                  </a:lnTo>
                  <a:lnTo>
                    <a:pt x="475796" y="631419"/>
                  </a:lnTo>
                  <a:cubicBezTo>
                    <a:pt x="476775" y="636580"/>
                    <a:pt x="478928" y="641542"/>
                    <a:pt x="478537" y="646702"/>
                  </a:cubicBezTo>
                  <a:cubicBezTo>
                    <a:pt x="478341" y="648091"/>
                    <a:pt x="476970" y="648686"/>
                    <a:pt x="475796" y="647694"/>
                  </a:cubicBezTo>
                  <a:cubicBezTo>
                    <a:pt x="471295" y="643427"/>
                    <a:pt x="469631" y="636629"/>
                    <a:pt x="469435" y="629534"/>
                  </a:cubicBezTo>
                  <a:lnTo>
                    <a:pt x="470392" y="621737"/>
                  </a:lnTo>
                  <a:lnTo>
                    <a:pt x="455363" y="631545"/>
                  </a:lnTo>
                  <a:lnTo>
                    <a:pt x="459580" y="646903"/>
                  </a:lnTo>
                  <a:cubicBezTo>
                    <a:pt x="461620" y="652352"/>
                    <a:pt x="466719" y="656591"/>
                    <a:pt x="468146" y="662041"/>
                  </a:cubicBezTo>
                  <a:cubicBezTo>
                    <a:pt x="468350" y="662848"/>
                    <a:pt x="467739" y="663655"/>
                    <a:pt x="467127" y="663454"/>
                  </a:cubicBezTo>
                  <a:cubicBezTo>
                    <a:pt x="457031" y="662545"/>
                    <a:pt x="453015" y="649489"/>
                    <a:pt x="451122" y="638845"/>
                  </a:cubicBezTo>
                  <a:lnTo>
                    <a:pt x="450528" y="634700"/>
                  </a:lnTo>
                  <a:lnTo>
                    <a:pt x="438146" y="642780"/>
                  </a:lnTo>
                  <a:lnTo>
                    <a:pt x="429657" y="647452"/>
                  </a:lnTo>
                  <a:lnTo>
                    <a:pt x="437603" y="658629"/>
                  </a:lnTo>
                  <a:cubicBezTo>
                    <a:pt x="439962" y="662997"/>
                    <a:pt x="443697" y="668358"/>
                    <a:pt x="442714" y="673520"/>
                  </a:cubicBezTo>
                  <a:cubicBezTo>
                    <a:pt x="442517" y="674910"/>
                    <a:pt x="440748" y="675109"/>
                    <a:pt x="439962" y="674315"/>
                  </a:cubicBezTo>
                  <a:cubicBezTo>
                    <a:pt x="436423" y="671138"/>
                    <a:pt x="435440" y="665380"/>
                    <a:pt x="433278" y="661210"/>
                  </a:cubicBezTo>
                  <a:lnTo>
                    <a:pt x="425837" y="649554"/>
                  </a:lnTo>
                  <a:lnTo>
                    <a:pt x="419247" y="653181"/>
                  </a:lnTo>
                  <a:lnTo>
                    <a:pt x="418504" y="655190"/>
                  </a:lnTo>
                  <a:cubicBezTo>
                    <a:pt x="417837" y="659311"/>
                    <a:pt x="417990" y="663558"/>
                    <a:pt x="419016" y="667854"/>
                  </a:cubicBezTo>
                  <a:cubicBezTo>
                    <a:pt x="420657" y="674449"/>
                    <a:pt x="425579" y="679245"/>
                    <a:pt x="427425" y="685639"/>
                  </a:cubicBezTo>
                  <a:cubicBezTo>
                    <a:pt x="427835" y="686838"/>
                    <a:pt x="426605" y="687438"/>
                    <a:pt x="425374" y="687038"/>
                  </a:cubicBezTo>
                  <a:cubicBezTo>
                    <a:pt x="418196" y="684041"/>
                    <a:pt x="414914" y="673450"/>
                    <a:pt x="414093" y="666455"/>
                  </a:cubicBezTo>
                  <a:lnTo>
                    <a:pt x="417096" y="654365"/>
                  </a:lnTo>
                  <a:lnTo>
                    <a:pt x="397812" y="664976"/>
                  </a:lnTo>
                  <a:lnTo>
                    <a:pt x="399021" y="670114"/>
                  </a:lnTo>
                  <a:cubicBezTo>
                    <a:pt x="404919" y="678403"/>
                    <a:pt x="418847" y="684503"/>
                    <a:pt x="413007" y="696327"/>
                  </a:cubicBezTo>
                  <a:cubicBezTo>
                    <a:pt x="412607" y="697126"/>
                    <a:pt x="410810" y="696927"/>
                    <a:pt x="410610" y="695929"/>
                  </a:cubicBezTo>
                  <a:cubicBezTo>
                    <a:pt x="409112" y="685750"/>
                    <a:pt x="396382" y="679164"/>
                    <a:pt x="392552" y="669940"/>
                  </a:cubicBezTo>
                  <a:lnTo>
                    <a:pt x="392530" y="667883"/>
                  </a:lnTo>
                  <a:lnTo>
                    <a:pt x="390520" y="668990"/>
                  </a:lnTo>
                  <a:lnTo>
                    <a:pt x="372016" y="674420"/>
                  </a:lnTo>
                  <a:lnTo>
                    <a:pt x="376159" y="687145"/>
                  </a:lnTo>
                  <a:cubicBezTo>
                    <a:pt x="378355" y="692321"/>
                    <a:pt x="381749" y="696701"/>
                    <a:pt x="384744" y="701480"/>
                  </a:cubicBezTo>
                  <a:cubicBezTo>
                    <a:pt x="388537" y="707254"/>
                    <a:pt x="391731" y="713824"/>
                    <a:pt x="388736" y="720393"/>
                  </a:cubicBezTo>
                  <a:cubicBezTo>
                    <a:pt x="388137" y="721787"/>
                    <a:pt x="386141" y="721389"/>
                    <a:pt x="385941" y="720194"/>
                  </a:cubicBezTo>
                  <a:cubicBezTo>
                    <a:pt x="382498" y="708398"/>
                    <a:pt x="370744" y="697386"/>
                    <a:pt x="367272" y="685058"/>
                  </a:cubicBezTo>
                  <a:lnTo>
                    <a:pt x="367202" y="675833"/>
                  </a:lnTo>
                  <a:lnTo>
                    <a:pt x="355755" y="679193"/>
                  </a:lnTo>
                  <a:cubicBezTo>
                    <a:pt x="349811" y="679868"/>
                    <a:pt x="343842" y="679893"/>
                    <a:pt x="337923" y="679062"/>
                  </a:cubicBezTo>
                  <a:lnTo>
                    <a:pt x="335842" y="678436"/>
                  </a:lnTo>
                  <a:lnTo>
                    <a:pt x="336311" y="678892"/>
                  </a:lnTo>
                  <a:cubicBezTo>
                    <a:pt x="336311" y="686856"/>
                    <a:pt x="337541" y="694623"/>
                    <a:pt x="339387" y="702587"/>
                  </a:cubicBezTo>
                  <a:cubicBezTo>
                    <a:pt x="340618" y="708163"/>
                    <a:pt x="343284" y="713539"/>
                    <a:pt x="341848" y="719314"/>
                  </a:cubicBezTo>
                  <a:cubicBezTo>
                    <a:pt x="341848" y="720309"/>
                    <a:pt x="340412" y="720907"/>
                    <a:pt x="339387" y="720309"/>
                  </a:cubicBezTo>
                  <a:cubicBezTo>
                    <a:pt x="328517" y="712145"/>
                    <a:pt x="329542" y="690640"/>
                    <a:pt x="330773" y="678892"/>
                  </a:cubicBezTo>
                  <a:lnTo>
                    <a:pt x="332397" y="677400"/>
                  </a:lnTo>
                  <a:lnTo>
                    <a:pt x="320390" y="673791"/>
                  </a:lnTo>
                  <a:lnTo>
                    <a:pt x="316625" y="670590"/>
                  </a:lnTo>
                  <a:lnTo>
                    <a:pt x="307928" y="688425"/>
                  </a:lnTo>
                  <a:cubicBezTo>
                    <a:pt x="304981" y="693409"/>
                    <a:pt x="301051" y="700784"/>
                    <a:pt x="295550" y="703574"/>
                  </a:cubicBezTo>
                  <a:cubicBezTo>
                    <a:pt x="294371" y="704172"/>
                    <a:pt x="292406" y="703175"/>
                    <a:pt x="292995" y="701581"/>
                  </a:cubicBezTo>
                  <a:cubicBezTo>
                    <a:pt x="294764" y="695601"/>
                    <a:pt x="300265" y="690818"/>
                    <a:pt x="303605" y="685835"/>
                  </a:cubicBezTo>
                  <a:lnTo>
                    <a:pt x="314038" y="668389"/>
                  </a:lnTo>
                  <a:lnTo>
                    <a:pt x="296670" y="653618"/>
                  </a:lnTo>
                  <a:lnTo>
                    <a:pt x="293215" y="644427"/>
                  </a:lnTo>
                  <a:lnTo>
                    <a:pt x="276083" y="646472"/>
                  </a:lnTo>
                  <a:cubicBezTo>
                    <a:pt x="270862" y="647634"/>
                    <a:pt x="266043" y="649572"/>
                    <a:pt x="261024" y="649572"/>
                  </a:cubicBezTo>
                  <a:cubicBezTo>
                    <a:pt x="260221" y="649572"/>
                    <a:pt x="259819" y="648603"/>
                    <a:pt x="260422" y="648022"/>
                  </a:cubicBezTo>
                  <a:cubicBezTo>
                    <a:pt x="264638" y="644244"/>
                    <a:pt x="270712" y="642257"/>
                    <a:pt x="277087" y="641216"/>
                  </a:cubicBezTo>
                  <a:lnTo>
                    <a:pt x="291670" y="640317"/>
                  </a:lnTo>
                  <a:lnTo>
                    <a:pt x="289418" y="634325"/>
                  </a:lnTo>
                  <a:lnTo>
                    <a:pt x="292032" y="616130"/>
                  </a:lnTo>
                  <a:lnTo>
                    <a:pt x="290198" y="616154"/>
                  </a:lnTo>
                  <a:cubicBezTo>
                    <a:pt x="284787" y="610978"/>
                    <a:pt x="279177" y="606002"/>
                    <a:pt x="273766" y="601026"/>
                  </a:cubicBezTo>
                  <a:cubicBezTo>
                    <a:pt x="268957" y="596647"/>
                    <a:pt x="262545" y="592468"/>
                    <a:pt x="259739" y="586098"/>
                  </a:cubicBezTo>
                  <a:cubicBezTo>
                    <a:pt x="258938" y="584904"/>
                    <a:pt x="260341" y="583710"/>
                    <a:pt x="261543" y="584307"/>
                  </a:cubicBezTo>
                  <a:cubicBezTo>
                    <a:pt x="267955" y="587094"/>
                    <a:pt x="272764" y="592866"/>
                    <a:pt x="277774" y="597245"/>
                  </a:cubicBezTo>
                  <a:lnTo>
                    <a:pt x="292786" y="610883"/>
                  </a:lnTo>
                  <a:lnTo>
                    <a:pt x="293843" y="603529"/>
                  </a:lnTo>
                  <a:lnTo>
                    <a:pt x="307123" y="586270"/>
                  </a:lnTo>
                  <a:lnTo>
                    <a:pt x="294375" y="576826"/>
                  </a:lnTo>
                  <a:cubicBezTo>
                    <a:pt x="290336" y="572674"/>
                    <a:pt x="285894" y="568719"/>
                    <a:pt x="284682" y="562788"/>
                  </a:cubicBezTo>
                  <a:cubicBezTo>
                    <a:pt x="284480" y="561799"/>
                    <a:pt x="285692" y="560811"/>
                    <a:pt x="286701" y="561404"/>
                  </a:cubicBezTo>
                  <a:cubicBezTo>
                    <a:pt x="291548" y="563974"/>
                    <a:pt x="294577" y="568324"/>
                    <a:pt x="298213" y="572080"/>
                  </a:cubicBezTo>
                  <a:lnTo>
                    <a:pt x="310753" y="581552"/>
                  </a:lnTo>
                  <a:lnTo>
                    <a:pt x="314596" y="576558"/>
                  </a:lnTo>
                  <a:lnTo>
                    <a:pt x="319470" y="573143"/>
                  </a:lnTo>
                  <a:lnTo>
                    <a:pt x="307759" y="556857"/>
                  </a:lnTo>
                  <a:cubicBezTo>
                    <a:pt x="303919" y="549350"/>
                    <a:pt x="301761" y="541265"/>
                    <a:pt x="304070" y="534234"/>
                  </a:cubicBezTo>
                  <a:cubicBezTo>
                    <a:pt x="304672" y="533029"/>
                    <a:pt x="306278" y="532627"/>
                    <a:pt x="307081" y="533832"/>
                  </a:cubicBezTo>
                  <a:cubicBezTo>
                    <a:pt x="309891" y="539256"/>
                    <a:pt x="310092" y="545684"/>
                    <a:pt x="312301" y="551308"/>
                  </a:cubicBezTo>
                  <a:lnTo>
                    <a:pt x="323366" y="570415"/>
                  </a:lnTo>
                  <a:lnTo>
                    <a:pt x="346223" y="554404"/>
                  </a:lnTo>
                  <a:lnTo>
                    <a:pt x="341008" y="538470"/>
                  </a:lnTo>
                  <a:cubicBezTo>
                    <a:pt x="337967" y="535273"/>
                    <a:pt x="334116" y="533275"/>
                    <a:pt x="331278" y="530278"/>
                  </a:cubicBezTo>
                  <a:cubicBezTo>
                    <a:pt x="327629" y="526282"/>
                    <a:pt x="324994" y="520688"/>
                    <a:pt x="329251" y="516692"/>
                  </a:cubicBezTo>
                  <a:cubicBezTo>
                    <a:pt x="330062" y="515893"/>
                    <a:pt x="331278" y="516492"/>
                    <a:pt x="331481" y="517691"/>
                  </a:cubicBezTo>
                  <a:cubicBezTo>
                    <a:pt x="332494" y="527481"/>
                    <a:pt x="339994" y="530678"/>
                    <a:pt x="345062" y="538470"/>
                  </a:cubicBezTo>
                  <a:lnTo>
                    <a:pt x="348636" y="552713"/>
                  </a:lnTo>
                  <a:lnTo>
                    <a:pt x="360725" y="544246"/>
                  </a:lnTo>
                  <a:lnTo>
                    <a:pt x="381016" y="531543"/>
                  </a:lnTo>
                  <a:lnTo>
                    <a:pt x="372720" y="514295"/>
                  </a:lnTo>
                  <a:cubicBezTo>
                    <a:pt x="369502" y="508149"/>
                    <a:pt x="365279" y="502400"/>
                    <a:pt x="363268" y="495857"/>
                  </a:cubicBezTo>
                  <a:cubicBezTo>
                    <a:pt x="362866" y="494469"/>
                    <a:pt x="364475" y="493874"/>
                    <a:pt x="365279" y="494668"/>
                  </a:cubicBezTo>
                  <a:cubicBezTo>
                    <a:pt x="371212" y="499426"/>
                    <a:pt x="375586" y="506365"/>
                    <a:pt x="379055" y="513824"/>
                  </a:cubicBezTo>
                  <a:lnTo>
                    <a:pt x="384805" y="529171"/>
                  </a:lnTo>
                  <a:lnTo>
                    <a:pt x="408501" y="514336"/>
                  </a:lnTo>
                  <a:lnTo>
                    <a:pt x="409727" y="513527"/>
                  </a:lnTo>
                  <a:lnTo>
                    <a:pt x="407343" y="512818"/>
                  </a:lnTo>
                  <a:cubicBezTo>
                    <a:pt x="401893" y="500455"/>
                    <a:pt x="394223" y="487693"/>
                    <a:pt x="393013" y="474132"/>
                  </a:cubicBezTo>
                  <a:cubicBezTo>
                    <a:pt x="392811" y="472736"/>
                    <a:pt x="394425" y="472736"/>
                    <a:pt x="395031" y="473534"/>
                  </a:cubicBezTo>
                  <a:cubicBezTo>
                    <a:pt x="403508" y="484103"/>
                    <a:pt x="406737" y="498661"/>
                    <a:pt x="411178" y="511223"/>
                  </a:cubicBezTo>
                  <a:lnTo>
                    <a:pt x="410106" y="513277"/>
                  </a:lnTo>
                  <a:lnTo>
                    <a:pt x="432290" y="498642"/>
                  </a:lnTo>
                  <a:lnTo>
                    <a:pt x="432290" y="485881"/>
                  </a:lnTo>
                  <a:cubicBezTo>
                    <a:pt x="430221" y="480597"/>
                    <a:pt x="426476" y="475761"/>
                    <a:pt x="422238" y="471474"/>
                  </a:cubicBezTo>
                  <a:cubicBezTo>
                    <a:pt x="418494" y="467485"/>
                    <a:pt x="412187" y="463896"/>
                    <a:pt x="412384" y="457714"/>
                  </a:cubicBezTo>
                  <a:cubicBezTo>
                    <a:pt x="412581" y="456318"/>
                    <a:pt x="413566" y="455122"/>
                    <a:pt x="414946" y="455122"/>
                  </a:cubicBezTo>
                  <a:cubicBezTo>
                    <a:pt x="415538" y="455122"/>
                    <a:pt x="415931" y="455122"/>
                    <a:pt x="416326" y="455122"/>
                  </a:cubicBezTo>
                  <a:cubicBezTo>
                    <a:pt x="416917" y="455122"/>
                    <a:pt x="417508" y="455720"/>
                    <a:pt x="417508" y="456518"/>
                  </a:cubicBezTo>
                  <a:cubicBezTo>
                    <a:pt x="417903" y="462101"/>
                    <a:pt x="426969" y="467884"/>
                    <a:pt x="430517" y="472072"/>
                  </a:cubicBezTo>
                  <a:cubicBezTo>
                    <a:pt x="432881" y="475262"/>
                    <a:pt x="435444" y="478652"/>
                    <a:pt x="437020" y="482641"/>
                  </a:cubicBezTo>
                  <a:lnTo>
                    <a:pt x="436906" y="495597"/>
                  </a:lnTo>
                  <a:lnTo>
                    <a:pt x="451907" y="485700"/>
                  </a:lnTo>
                  <a:lnTo>
                    <a:pt x="469615" y="476489"/>
                  </a:lnTo>
                  <a:lnTo>
                    <a:pt x="458729" y="466855"/>
                  </a:lnTo>
                  <a:cubicBezTo>
                    <a:pt x="454519" y="461406"/>
                    <a:pt x="451963" y="455129"/>
                    <a:pt x="453867" y="448802"/>
                  </a:cubicBezTo>
                  <a:cubicBezTo>
                    <a:pt x="454068" y="447596"/>
                    <a:pt x="455672" y="447195"/>
                    <a:pt x="456473" y="447998"/>
                  </a:cubicBezTo>
                  <a:cubicBezTo>
                    <a:pt x="459881" y="452016"/>
                    <a:pt x="461484" y="457238"/>
                    <a:pt x="464290" y="461658"/>
                  </a:cubicBezTo>
                  <a:lnTo>
                    <a:pt x="474726" y="473830"/>
                  </a:lnTo>
                  <a:lnTo>
                    <a:pt x="491248" y="465235"/>
                  </a:lnTo>
                  <a:lnTo>
                    <a:pt x="486541" y="460824"/>
                  </a:lnTo>
                  <a:cubicBezTo>
                    <a:pt x="481353" y="452802"/>
                    <a:pt x="478759" y="443175"/>
                    <a:pt x="477761" y="433548"/>
                  </a:cubicBezTo>
                  <a:cubicBezTo>
                    <a:pt x="477562" y="432545"/>
                    <a:pt x="478310" y="431993"/>
                    <a:pt x="479183" y="431918"/>
                  </a:cubicBezTo>
                  <a:cubicBezTo>
                    <a:pt x="480056" y="431843"/>
                    <a:pt x="481054" y="432244"/>
                    <a:pt x="481353" y="433147"/>
                  </a:cubicBezTo>
                  <a:cubicBezTo>
                    <a:pt x="483348" y="439765"/>
                    <a:pt x="485943" y="446384"/>
                    <a:pt x="489335" y="452401"/>
                  </a:cubicBezTo>
                  <a:cubicBezTo>
                    <a:pt x="490732" y="455209"/>
                    <a:pt x="492527" y="458217"/>
                    <a:pt x="495122" y="460223"/>
                  </a:cubicBezTo>
                  <a:lnTo>
                    <a:pt x="495349" y="460322"/>
                  </a:lnTo>
                  <a:lnTo>
                    <a:pt x="495813" y="458916"/>
                  </a:lnTo>
                  <a:lnTo>
                    <a:pt x="513923" y="454783"/>
                  </a:lnTo>
                  <a:lnTo>
                    <a:pt x="511878" y="452112"/>
                  </a:lnTo>
                  <a:cubicBezTo>
                    <a:pt x="506375" y="442158"/>
                    <a:pt x="504383" y="428646"/>
                    <a:pt x="511463" y="420215"/>
                  </a:cubicBezTo>
                  <a:cubicBezTo>
                    <a:pt x="512446" y="419011"/>
                    <a:pt x="513823" y="420015"/>
                    <a:pt x="514020" y="421018"/>
                  </a:cubicBezTo>
                  <a:cubicBezTo>
                    <a:pt x="514610" y="427040"/>
                    <a:pt x="513430" y="433263"/>
                    <a:pt x="514217" y="439284"/>
                  </a:cubicBezTo>
                  <a:lnTo>
                    <a:pt x="519363" y="453542"/>
                  </a:lnTo>
                  <a:lnTo>
                    <a:pt x="531071" y="450870"/>
                  </a:lnTo>
                  <a:lnTo>
                    <a:pt x="534173" y="451006"/>
                  </a:lnTo>
                  <a:lnTo>
                    <a:pt x="533574" y="429532"/>
                  </a:lnTo>
                  <a:cubicBezTo>
                    <a:pt x="534455" y="421487"/>
                    <a:pt x="536631" y="413643"/>
                    <a:pt x="540672" y="406605"/>
                  </a:cubicBezTo>
                  <a:close/>
                  <a:moveTo>
                    <a:pt x="374477" y="300722"/>
                  </a:moveTo>
                  <a:cubicBezTo>
                    <a:pt x="379721" y="301941"/>
                    <a:pt x="384965" y="302958"/>
                    <a:pt x="390411" y="304177"/>
                  </a:cubicBezTo>
                  <a:cubicBezTo>
                    <a:pt x="395251" y="305397"/>
                    <a:pt x="393235" y="313120"/>
                    <a:pt x="388192" y="311901"/>
                  </a:cubicBezTo>
                  <a:cubicBezTo>
                    <a:pt x="382545" y="310681"/>
                    <a:pt x="377502" y="308445"/>
                    <a:pt x="372258" y="306209"/>
                  </a:cubicBezTo>
                  <a:cubicBezTo>
                    <a:pt x="369031" y="304787"/>
                    <a:pt x="371451" y="300112"/>
                    <a:pt x="374477" y="300722"/>
                  </a:cubicBezTo>
                  <a:close/>
                  <a:moveTo>
                    <a:pt x="408122" y="286020"/>
                  </a:moveTo>
                  <a:cubicBezTo>
                    <a:pt x="414626" y="286020"/>
                    <a:pt x="414626" y="296382"/>
                    <a:pt x="408122" y="296382"/>
                  </a:cubicBezTo>
                  <a:cubicBezTo>
                    <a:pt x="401618" y="296382"/>
                    <a:pt x="401618" y="286020"/>
                    <a:pt x="408122" y="286020"/>
                  </a:cubicBezTo>
                  <a:close/>
                  <a:moveTo>
                    <a:pt x="510830" y="285139"/>
                  </a:moveTo>
                  <a:cubicBezTo>
                    <a:pt x="517680" y="285139"/>
                    <a:pt x="517680" y="296385"/>
                    <a:pt x="510830" y="296385"/>
                  </a:cubicBezTo>
                  <a:cubicBezTo>
                    <a:pt x="503784" y="296385"/>
                    <a:pt x="503784" y="285139"/>
                    <a:pt x="510830" y="285139"/>
                  </a:cubicBezTo>
                  <a:close/>
                  <a:moveTo>
                    <a:pt x="428481" y="272809"/>
                  </a:moveTo>
                  <a:cubicBezTo>
                    <a:pt x="434886" y="272809"/>
                    <a:pt x="434886" y="283175"/>
                    <a:pt x="428481" y="283175"/>
                  </a:cubicBezTo>
                  <a:cubicBezTo>
                    <a:pt x="421876" y="283175"/>
                    <a:pt x="421876" y="272809"/>
                    <a:pt x="428481" y="272809"/>
                  </a:cubicBezTo>
                  <a:close/>
                  <a:moveTo>
                    <a:pt x="383027" y="266644"/>
                  </a:moveTo>
                  <a:cubicBezTo>
                    <a:pt x="388215" y="266644"/>
                    <a:pt x="388215" y="275247"/>
                    <a:pt x="383027" y="275247"/>
                  </a:cubicBezTo>
                  <a:cubicBezTo>
                    <a:pt x="377839" y="275247"/>
                    <a:pt x="377839" y="266644"/>
                    <a:pt x="383027" y="266644"/>
                  </a:cubicBezTo>
                  <a:close/>
                  <a:moveTo>
                    <a:pt x="470316" y="253433"/>
                  </a:moveTo>
                  <a:cubicBezTo>
                    <a:pt x="477166" y="253433"/>
                    <a:pt x="477166" y="264678"/>
                    <a:pt x="470316" y="264678"/>
                  </a:cubicBezTo>
                  <a:cubicBezTo>
                    <a:pt x="463270" y="264678"/>
                    <a:pt x="463270" y="253433"/>
                    <a:pt x="470316" y="253433"/>
                  </a:cubicBezTo>
                  <a:close/>
                  <a:moveTo>
                    <a:pt x="505677" y="250843"/>
                  </a:moveTo>
                  <a:cubicBezTo>
                    <a:pt x="509217" y="251997"/>
                    <a:pt x="511031" y="257287"/>
                    <a:pt x="506952" y="259671"/>
                  </a:cubicBezTo>
                  <a:cubicBezTo>
                    <a:pt x="498894" y="264240"/>
                    <a:pt x="490635" y="268014"/>
                    <a:pt x="482375" y="272186"/>
                  </a:cubicBezTo>
                  <a:cubicBezTo>
                    <a:pt x="478145" y="274372"/>
                    <a:pt x="474720" y="268611"/>
                    <a:pt x="478548" y="266028"/>
                  </a:cubicBezTo>
                  <a:cubicBezTo>
                    <a:pt x="486404" y="261062"/>
                    <a:pt x="493857" y="255697"/>
                    <a:pt x="501714" y="251327"/>
                  </a:cubicBezTo>
                  <a:cubicBezTo>
                    <a:pt x="503124" y="250532"/>
                    <a:pt x="504496" y="250458"/>
                    <a:pt x="505677" y="250843"/>
                  </a:cubicBezTo>
                  <a:close/>
                  <a:moveTo>
                    <a:pt x="452363" y="240222"/>
                  </a:moveTo>
                  <a:cubicBezTo>
                    <a:pt x="458664" y="240222"/>
                    <a:pt x="458664" y="250584"/>
                    <a:pt x="452363" y="250584"/>
                  </a:cubicBezTo>
                  <a:cubicBezTo>
                    <a:pt x="445655" y="250584"/>
                    <a:pt x="445655" y="240222"/>
                    <a:pt x="452363" y="240222"/>
                  </a:cubicBezTo>
                  <a:close/>
                  <a:moveTo>
                    <a:pt x="430243" y="237579"/>
                  </a:moveTo>
                  <a:cubicBezTo>
                    <a:pt x="435770" y="237579"/>
                    <a:pt x="435770" y="246191"/>
                    <a:pt x="430243" y="246191"/>
                  </a:cubicBezTo>
                  <a:cubicBezTo>
                    <a:pt x="424518" y="246191"/>
                    <a:pt x="424518" y="237579"/>
                    <a:pt x="430243" y="237579"/>
                  </a:cubicBezTo>
                  <a:close/>
                  <a:moveTo>
                    <a:pt x="170733" y="230687"/>
                  </a:moveTo>
                  <a:cubicBezTo>
                    <a:pt x="173522" y="232285"/>
                    <a:pt x="175316" y="234882"/>
                    <a:pt x="177906" y="236680"/>
                  </a:cubicBezTo>
                  <a:cubicBezTo>
                    <a:pt x="180097" y="237878"/>
                    <a:pt x="182688" y="238078"/>
                    <a:pt x="184680" y="239676"/>
                  </a:cubicBezTo>
                  <a:cubicBezTo>
                    <a:pt x="190060" y="244070"/>
                    <a:pt x="192849" y="251861"/>
                    <a:pt x="191853" y="259052"/>
                  </a:cubicBezTo>
                  <a:cubicBezTo>
                    <a:pt x="192251" y="259251"/>
                    <a:pt x="192450" y="259451"/>
                    <a:pt x="192849" y="259851"/>
                  </a:cubicBezTo>
                  <a:cubicBezTo>
                    <a:pt x="192849" y="259851"/>
                    <a:pt x="192849" y="259651"/>
                    <a:pt x="193048" y="259451"/>
                  </a:cubicBezTo>
                  <a:cubicBezTo>
                    <a:pt x="196635" y="253858"/>
                    <a:pt x="198826" y="247866"/>
                    <a:pt x="196037" y="241474"/>
                  </a:cubicBezTo>
                  <a:cubicBezTo>
                    <a:pt x="195240" y="239476"/>
                    <a:pt x="198228" y="238278"/>
                    <a:pt x="199424" y="239876"/>
                  </a:cubicBezTo>
                  <a:cubicBezTo>
                    <a:pt x="203210" y="244470"/>
                    <a:pt x="203210" y="250063"/>
                    <a:pt x="201416" y="255656"/>
                  </a:cubicBezTo>
                  <a:cubicBezTo>
                    <a:pt x="200619" y="258253"/>
                    <a:pt x="199424" y="262048"/>
                    <a:pt x="197431" y="265444"/>
                  </a:cubicBezTo>
                  <a:cubicBezTo>
                    <a:pt x="207593" y="280025"/>
                    <a:pt x="198627" y="301998"/>
                    <a:pt x="184281" y="313384"/>
                  </a:cubicBezTo>
                  <a:cubicBezTo>
                    <a:pt x="180097" y="316580"/>
                    <a:pt x="175515" y="318977"/>
                    <a:pt x="171530" y="322372"/>
                  </a:cubicBezTo>
                  <a:cubicBezTo>
                    <a:pt x="159376" y="332759"/>
                    <a:pt x="166947" y="334957"/>
                    <a:pt x="177906" y="335756"/>
                  </a:cubicBezTo>
                  <a:cubicBezTo>
                    <a:pt x="190259" y="336555"/>
                    <a:pt x="204007" y="333359"/>
                    <a:pt x="216160" y="331960"/>
                  </a:cubicBezTo>
                  <a:cubicBezTo>
                    <a:pt x="222935" y="331161"/>
                    <a:pt x="229709" y="336555"/>
                    <a:pt x="230107" y="343146"/>
                  </a:cubicBezTo>
                  <a:cubicBezTo>
                    <a:pt x="231104" y="367516"/>
                    <a:pt x="220145" y="383296"/>
                    <a:pt x="201416" y="399076"/>
                  </a:cubicBezTo>
                  <a:cubicBezTo>
                    <a:pt x="197431" y="402472"/>
                    <a:pt x="190259" y="406667"/>
                    <a:pt x="188266" y="411861"/>
                  </a:cubicBezTo>
                  <a:cubicBezTo>
                    <a:pt x="184281" y="422647"/>
                    <a:pt x="193447" y="428640"/>
                    <a:pt x="202811" y="431037"/>
                  </a:cubicBezTo>
                  <a:cubicBezTo>
                    <a:pt x="217555" y="434832"/>
                    <a:pt x="234889" y="428440"/>
                    <a:pt x="249434" y="426842"/>
                  </a:cubicBezTo>
                  <a:cubicBezTo>
                    <a:pt x="268362" y="424844"/>
                    <a:pt x="287290" y="431636"/>
                    <a:pt x="288087" y="452210"/>
                  </a:cubicBezTo>
                  <a:cubicBezTo>
                    <a:pt x="288685" y="463396"/>
                    <a:pt x="281512" y="475980"/>
                    <a:pt x="271351" y="483171"/>
                  </a:cubicBezTo>
                  <a:cubicBezTo>
                    <a:pt x="270554" y="485568"/>
                    <a:pt x="269557" y="487766"/>
                    <a:pt x="268760" y="490163"/>
                  </a:cubicBezTo>
                  <a:cubicBezTo>
                    <a:pt x="266569" y="496754"/>
                    <a:pt x="263182" y="503146"/>
                    <a:pt x="258400" y="508540"/>
                  </a:cubicBezTo>
                  <a:cubicBezTo>
                    <a:pt x="252622" y="514732"/>
                    <a:pt x="245648" y="517928"/>
                    <a:pt x="238874" y="522722"/>
                  </a:cubicBezTo>
                  <a:cubicBezTo>
                    <a:pt x="233096" y="526916"/>
                    <a:pt x="232299" y="532509"/>
                    <a:pt x="224329" y="533109"/>
                  </a:cubicBezTo>
                  <a:cubicBezTo>
                    <a:pt x="222536" y="533308"/>
                    <a:pt x="222138" y="530911"/>
                    <a:pt x="223732" y="530312"/>
                  </a:cubicBezTo>
                  <a:cubicBezTo>
                    <a:pt x="228115" y="528315"/>
                    <a:pt x="230506" y="520125"/>
                    <a:pt x="234491" y="516929"/>
                  </a:cubicBezTo>
                  <a:cubicBezTo>
                    <a:pt x="241265" y="511736"/>
                    <a:pt x="248438" y="508140"/>
                    <a:pt x="253817" y="501349"/>
                  </a:cubicBezTo>
                  <a:cubicBezTo>
                    <a:pt x="257204" y="497154"/>
                    <a:pt x="259197" y="492759"/>
                    <a:pt x="260990" y="488165"/>
                  </a:cubicBezTo>
                  <a:lnTo>
                    <a:pt x="260791" y="488165"/>
                  </a:lnTo>
                  <a:cubicBezTo>
                    <a:pt x="258599" y="489763"/>
                    <a:pt x="255810" y="490962"/>
                    <a:pt x="253817" y="493159"/>
                  </a:cubicBezTo>
                  <a:cubicBezTo>
                    <a:pt x="251227" y="496155"/>
                    <a:pt x="249235" y="499551"/>
                    <a:pt x="247043" y="502747"/>
                  </a:cubicBezTo>
                  <a:cubicBezTo>
                    <a:pt x="245051" y="505743"/>
                    <a:pt x="243058" y="508540"/>
                    <a:pt x="240468" y="511136"/>
                  </a:cubicBezTo>
                  <a:cubicBezTo>
                    <a:pt x="237878" y="513533"/>
                    <a:pt x="235885" y="513933"/>
                    <a:pt x="232498" y="515131"/>
                  </a:cubicBezTo>
                  <a:cubicBezTo>
                    <a:pt x="231303" y="515731"/>
                    <a:pt x="230307" y="513933"/>
                    <a:pt x="231303" y="513334"/>
                  </a:cubicBezTo>
                  <a:cubicBezTo>
                    <a:pt x="239073" y="508540"/>
                    <a:pt x="241663" y="498752"/>
                    <a:pt x="246445" y="491960"/>
                  </a:cubicBezTo>
                  <a:cubicBezTo>
                    <a:pt x="247441" y="490562"/>
                    <a:pt x="248637" y="489164"/>
                    <a:pt x="249832" y="487766"/>
                  </a:cubicBezTo>
                  <a:cubicBezTo>
                    <a:pt x="249434" y="487566"/>
                    <a:pt x="249035" y="487366"/>
                    <a:pt x="248637" y="486967"/>
                  </a:cubicBezTo>
                  <a:cubicBezTo>
                    <a:pt x="246047" y="487366"/>
                    <a:pt x="246445" y="489164"/>
                    <a:pt x="245250" y="491361"/>
                  </a:cubicBezTo>
                  <a:cubicBezTo>
                    <a:pt x="243257" y="495156"/>
                    <a:pt x="239870" y="496754"/>
                    <a:pt x="235885" y="497953"/>
                  </a:cubicBezTo>
                  <a:cubicBezTo>
                    <a:pt x="235088" y="498153"/>
                    <a:pt x="234291" y="497354"/>
                    <a:pt x="234889" y="496754"/>
                  </a:cubicBezTo>
                  <a:cubicBezTo>
                    <a:pt x="236882" y="494957"/>
                    <a:pt x="238077" y="492160"/>
                    <a:pt x="239073" y="489763"/>
                  </a:cubicBezTo>
                  <a:cubicBezTo>
                    <a:pt x="239870" y="487766"/>
                    <a:pt x="240069" y="485568"/>
                    <a:pt x="241066" y="483771"/>
                  </a:cubicBezTo>
                  <a:cubicBezTo>
                    <a:pt x="242460" y="481773"/>
                    <a:pt x="244254" y="481174"/>
                    <a:pt x="246047" y="480774"/>
                  </a:cubicBezTo>
                  <a:cubicBezTo>
                    <a:pt x="246246" y="479776"/>
                    <a:pt x="246246" y="478977"/>
                    <a:pt x="246645" y="477978"/>
                  </a:cubicBezTo>
                  <a:cubicBezTo>
                    <a:pt x="250231" y="469189"/>
                    <a:pt x="273144" y="456605"/>
                    <a:pt x="254813" y="449613"/>
                  </a:cubicBezTo>
                  <a:cubicBezTo>
                    <a:pt x="247242" y="447017"/>
                    <a:pt x="228912" y="454607"/>
                    <a:pt x="220544" y="455206"/>
                  </a:cubicBezTo>
                  <a:cubicBezTo>
                    <a:pt x="202413" y="456804"/>
                    <a:pt x="183484" y="453409"/>
                    <a:pt x="170932" y="440025"/>
                  </a:cubicBezTo>
                  <a:cubicBezTo>
                    <a:pt x="159575" y="427641"/>
                    <a:pt x="158579" y="411461"/>
                    <a:pt x="167944" y="397678"/>
                  </a:cubicBezTo>
                  <a:cubicBezTo>
                    <a:pt x="178304" y="382098"/>
                    <a:pt x="196236" y="374907"/>
                    <a:pt x="202413" y="358727"/>
                  </a:cubicBezTo>
                  <a:cubicBezTo>
                    <a:pt x="178902" y="362722"/>
                    <a:pt x="148617" y="366717"/>
                    <a:pt x="138655" y="345743"/>
                  </a:cubicBezTo>
                  <a:cubicBezTo>
                    <a:pt x="133873" y="335756"/>
                    <a:pt x="135865" y="323771"/>
                    <a:pt x="142042" y="314382"/>
                  </a:cubicBezTo>
                  <a:cubicBezTo>
                    <a:pt x="148617" y="304395"/>
                    <a:pt x="179300" y="291211"/>
                    <a:pt x="176312" y="278827"/>
                  </a:cubicBezTo>
                  <a:cubicBezTo>
                    <a:pt x="175116" y="273633"/>
                    <a:pt x="173124" y="266442"/>
                    <a:pt x="172128" y="259851"/>
                  </a:cubicBezTo>
                  <a:cubicBezTo>
                    <a:pt x="171331" y="259451"/>
                    <a:pt x="170334" y="259251"/>
                    <a:pt x="169737" y="258652"/>
                  </a:cubicBezTo>
                  <a:cubicBezTo>
                    <a:pt x="164556" y="255656"/>
                    <a:pt x="162763" y="252060"/>
                    <a:pt x="162165" y="246467"/>
                  </a:cubicBezTo>
                  <a:cubicBezTo>
                    <a:pt x="161966" y="245868"/>
                    <a:pt x="163361" y="245269"/>
                    <a:pt x="163759" y="246068"/>
                  </a:cubicBezTo>
                  <a:cubicBezTo>
                    <a:pt x="165752" y="249064"/>
                    <a:pt x="168342" y="250862"/>
                    <a:pt x="171331" y="252260"/>
                  </a:cubicBezTo>
                  <a:cubicBezTo>
                    <a:pt x="171331" y="251861"/>
                    <a:pt x="171530" y="251461"/>
                    <a:pt x="171530" y="251261"/>
                  </a:cubicBezTo>
                  <a:cubicBezTo>
                    <a:pt x="169338" y="248864"/>
                    <a:pt x="167744" y="246068"/>
                    <a:pt x="165951" y="243271"/>
                  </a:cubicBezTo>
                  <a:cubicBezTo>
                    <a:pt x="165752" y="242872"/>
                    <a:pt x="166350" y="242273"/>
                    <a:pt x="166748" y="242472"/>
                  </a:cubicBezTo>
                  <a:cubicBezTo>
                    <a:pt x="168741" y="244070"/>
                    <a:pt x="170733" y="245469"/>
                    <a:pt x="172725" y="247067"/>
                  </a:cubicBezTo>
                  <a:cubicBezTo>
                    <a:pt x="173921" y="245269"/>
                    <a:pt x="176511" y="245269"/>
                    <a:pt x="180695" y="248465"/>
                  </a:cubicBezTo>
                  <a:cubicBezTo>
                    <a:pt x="180097" y="247466"/>
                    <a:pt x="179500" y="246867"/>
                    <a:pt x="178703" y="246467"/>
                  </a:cubicBezTo>
                  <a:cubicBezTo>
                    <a:pt x="175913" y="244670"/>
                    <a:pt x="173124" y="244070"/>
                    <a:pt x="170733" y="241673"/>
                  </a:cubicBezTo>
                  <a:cubicBezTo>
                    <a:pt x="168342" y="239476"/>
                    <a:pt x="164158" y="234482"/>
                    <a:pt x="160572" y="234682"/>
                  </a:cubicBezTo>
                  <a:cubicBezTo>
                    <a:pt x="158380" y="234882"/>
                    <a:pt x="156786" y="231886"/>
                    <a:pt x="158978" y="230887"/>
                  </a:cubicBezTo>
                  <a:cubicBezTo>
                    <a:pt x="163162" y="228490"/>
                    <a:pt x="166549" y="227891"/>
                    <a:pt x="170733" y="230687"/>
                  </a:cubicBezTo>
                  <a:close/>
                  <a:moveTo>
                    <a:pt x="394369" y="230365"/>
                  </a:moveTo>
                  <a:cubicBezTo>
                    <a:pt x="396198" y="232953"/>
                    <a:pt x="396808" y="236538"/>
                    <a:pt x="397824" y="239524"/>
                  </a:cubicBezTo>
                  <a:cubicBezTo>
                    <a:pt x="398637" y="242511"/>
                    <a:pt x="399653" y="245498"/>
                    <a:pt x="399247" y="248883"/>
                  </a:cubicBezTo>
                  <a:cubicBezTo>
                    <a:pt x="398637" y="250874"/>
                    <a:pt x="395792" y="251472"/>
                    <a:pt x="394369" y="250078"/>
                  </a:cubicBezTo>
                  <a:cubicBezTo>
                    <a:pt x="392133" y="247490"/>
                    <a:pt x="391727" y="243906"/>
                    <a:pt x="391117" y="240719"/>
                  </a:cubicBezTo>
                  <a:cubicBezTo>
                    <a:pt x="390304" y="237533"/>
                    <a:pt x="389288" y="234347"/>
                    <a:pt x="389694" y="230962"/>
                  </a:cubicBezTo>
                  <a:cubicBezTo>
                    <a:pt x="390101" y="228772"/>
                    <a:pt x="393149" y="228971"/>
                    <a:pt x="394369" y="230365"/>
                  </a:cubicBezTo>
                  <a:close/>
                  <a:moveTo>
                    <a:pt x="473636" y="227891"/>
                  </a:moveTo>
                  <a:cubicBezTo>
                    <a:pt x="481563" y="227891"/>
                    <a:pt x="481563" y="240020"/>
                    <a:pt x="473636" y="240020"/>
                  </a:cubicBezTo>
                  <a:cubicBezTo>
                    <a:pt x="465913" y="240020"/>
                    <a:pt x="465913" y="227891"/>
                    <a:pt x="473636" y="227891"/>
                  </a:cubicBezTo>
                  <a:close/>
                  <a:moveTo>
                    <a:pt x="417371" y="205872"/>
                  </a:moveTo>
                  <a:cubicBezTo>
                    <a:pt x="423435" y="205872"/>
                    <a:pt x="423435" y="215359"/>
                    <a:pt x="417371" y="215359"/>
                  </a:cubicBezTo>
                  <a:cubicBezTo>
                    <a:pt x="411307" y="215359"/>
                    <a:pt x="411307" y="205872"/>
                    <a:pt x="417371" y="205872"/>
                  </a:cubicBezTo>
                  <a:close/>
                  <a:moveTo>
                    <a:pt x="467712" y="202935"/>
                  </a:moveTo>
                  <a:lnTo>
                    <a:pt x="468249" y="203467"/>
                  </a:lnTo>
                  <a:lnTo>
                    <a:pt x="468083" y="203511"/>
                  </a:lnTo>
                  <a:lnTo>
                    <a:pt x="467711" y="202937"/>
                  </a:lnTo>
                  <a:lnTo>
                    <a:pt x="467712" y="202935"/>
                  </a:lnTo>
                  <a:close/>
                  <a:moveTo>
                    <a:pt x="466992" y="201828"/>
                  </a:moveTo>
                  <a:lnTo>
                    <a:pt x="469840" y="202319"/>
                  </a:lnTo>
                  <a:lnTo>
                    <a:pt x="467983" y="202614"/>
                  </a:lnTo>
                  <a:lnTo>
                    <a:pt x="467712" y="202935"/>
                  </a:lnTo>
                  <a:lnTo>
                    <a:pt x="467705" y="202928"/>
                  </a:lnTo>
                  <a:lnTo>
                    <a:pt x="466992" y="201828"/>
                  </a:lnTo>
                  <a:close/>
                  <a:moveTo>
                    <a:pt x="453580" y="194304"/>
                  </a:moveTo>
                  <a:lnTo>
                    <a:pt x="453180" y="195235"/>
                  </a:lnTo>
                  <a:cubicBezTo>
                    <a:pt x="452924" y="197685"/>
                    <a:pt x="453504" y="199873"/>
                    <a:pt x="454693" y="201781"/>
                  </a:cubicBezTo>
                  <a:lnTo>
                    <a:pt x="458947" y="204441"/>
                  </a:lnTo>
                  <a:lnTo>
                    <a:pt x="454507" y="199471"/>
                  </a:lnTo>
                  <a:lnTo>
                    <a:pt x="453580" y="194304"/>
                  </a:lnTo>
                  <a:close/>
                  <a:moveTo>
                    <a:pt x="460532" y="189806"/>
                  </a:moveTo>
                  <a:lnTo>
                    <a:pt x="461266" y="190106"/>
                  </a:lnTo>
                  <a:lnTo>
                    <a:pt x="461077" y="190593"/>
                  </a:lnTo>
                  <a:lnTo>
                    <a:pt x="460072" y="190474"/>
                  </a:lnTo>
                  <a:lnTo>
                    <a:pt x="459851" y="189925"/>
                  </a:lnTo>
                  <a:lnTo>
                    <a:pt x="460532" y="189806"/>
                  </a:lnTo>
                  <a:close/>
                  <a:moveTo>
                    <a:pt x="456719" y="187093"/>
                  </a:moveTo>
                  <a:lnTo>
                    <a:pt x="456672" y="187121"/>
                  </a:lnTo>
                  <a:lnTo>
                    <a:pt x="456628" y="187224"/>
                  </a:lnTo>
                  <a:lnTo>
                    <a:pt x="456719" y="187093"/>
                  </a:lnTo>
                  <a:close/>
                  <a:moveTo>
                    <a:pt x="468029" y="173506"/>
                  </a:moveTo>
                  <a:cubicBezTo>
                    <a:pt x="471144" y="173037"/>
                    <a:pt x="474403" y="173174"/>
                    <a:pt x="477649" y="174018"/>
                  </a:cubicBezTo>
                  <a:cubicBezTo>
                    <a:pt x="488837" y="176996"/>
                    <a:pt x="501823" y="190893"/>
                    <a:pt x="496429" y="202804"/>
                  </a:cubicBezTo>
                  <a:lnTo>
                    <a:pt x="494457" y="202804"/>
                  </a:lnTo>
                  <a:lnTo>
                    <a:pt x="494831" y="201613"/>
                  </a:lnTo>
                  <a:cubicBezTo>
                    <a:pt x="494831" y="200819"/>
                    <a:pt x="493832" y="200819"/>
                    <a:pt x="493632" y="201613"/>
                  </a:cubicBezTo>
                  <a:lnTo>
                    <a:pt x="492246" y="202804"/>
                  </a:lnTo>
                  <a:lnTo>
                    <a:pt x="492034" y="202804"/>
                  </a:lnTo>
                  <a:cubicBezTo>
                    <a:pt x="488038" y="196451"/>
                    <a:pt x="488038" y="189106"/>
                    <a:pt x="481246" y="183944"/>
                  </a:cubicBezTo>
                  <a:cubicBezTo>
                    <a:pt x="477350" y="180966"/>
                    <a:pt x="472655" y="179725"/>
                    <a:pt x="468210" y="180246"/>
                  </a:cubicBezTo>
                  <a:lnTo>
                    <a:pt x="459870" y="185216"/>
                  </a:lnTo>
                  <a:lnTo>
                    <a:pt x="460254" y="185127"/>
                  </a:lnTo>
                  <a:cubicBezTo>
                    <a:pt x="460650" y="185127"/>
                    <a:pt x="461047" y="185324"/>
                    <a:pt x="461443" y="185324"/>
                  </a:cubicBezTo>
                  <a:lnTo>
                    <a:pt x="464033" y="186448"/>
                  </a:lnTo>
                  <a:lnTo>
                    <a:pt x="461641" y="187485"/>
                  </a:lnTo>
                  <a:cubicBezTo>
                    <a:pt x="462830" y="187682"/>
                    <a:pt x="464217" y="188075"/>
                    <a:pt x="465406" y="188468"/>
                  </a:cubicBezTo>
                  <a:cubicBezTo>
                    <a:pt x="465208" y="187878"/>
                    <a:pt x="464812" y="187289"/>
                    <a:pt x="464613" y="186700"/>
                  </a:cubicBezTo>
                  <a:lnTo>
                    <a:pt x="464033" y="186448"/>
                  </a:lnTo>
                  <a:lnTo>
                    <a:pt x="464812" y="186110"/>
                  </a:lnTo>
                  <a:cubicBezTo>
                    <a:pt x="466001" y="185717"/>
                    <a:pt x="467983" y="186700"/>
                    <a:pt x="468181" y="188075"/>
                  </a:cubicBezTo>
                  <a:cubicBezTo>
                    <a:pt x="469172" y="193969"/>
                    <a:pt x="470559" y="194166"/>
                    <a:pt x="475116" y="190825"/>
                  </a:cubicBezTo>
                  <a:cubicBezTo>
                    <a:pt x="475711" y="190236"/>
                    <a:pt x="477098" y="190236"/>
                    <a:pt x="477891" y="190825"/>
                  </a:cubicBezTo>
                  <a:lnTo>
                    <a:pt x="480575" y="192916"/>
                  </a:lnTo>
                  <a:lnTo>
                    <a:pt x="478089" y="192201"/>
                  </a:lnTo>
                  <a:lnTo>
                    <a:pt x="480665" y="192987"/>
                  </a:lnTo>
                  <a:lnTo>
                    <a:pt x="480575" y="192916"/>
                  </a:lnTo>
                  <a:lnTo>
                    <a:pt x="484232" y="193969"/>
                  </a:lnTo>
                  <a:cubicBezTo>
                    <a:pt x="483043" y="193772"/>
                    <a:pt x="482052" y="193379"/>
                    <a:pt x="480863" y="193183"/>
                  </a:cubicBezTo>
                  <a:cubicBezTo>
                    <a:pt x="484629" y="191611"/>
                    <a:pt x="487998" y="192790"/>
                    <a:pt x="488988" y="196720"/>
                  </a:cubicBezTo>
                  <a:cubicBezTo>
                    <a:pt x="489682" y="199175"/>
                    <a:pt x="487948" y="200649"/>
                    <a:pt x="486041" y="200870"/>
                  </a:cubicBezTo>
                  <a:lnTo>
                    <a:pt x="483761" y="198947"/>
                  </a:lnTo>
                  <a:lnTo>
                    <a:pt x="482250" y="196327"/>
                  </a:lnTo>
                  <a:cubicBezTo>
                    <a:pt x="482250" y="196720"/>
                    <a:pt x="482250" y="197113"/>
                    <a:pt x="482052" y="197506"/>
                  </a:cubicBezTo>
                  <a:lnTo>
                    <a:pt x="483761" y="198947"/>
                  </a:lnTo>
                  <a:lnTo>
                    <a:pt x="483836" y="199077"/>
                  </a:lnTo>
                  <a:cubicBezTo>
                    <a:pt x="483638" y="199274"/>
                    <a:pt x="483638" y="199274"/>
                    <a:pt x="483439" y="199471"/>
                  </a:cubicBezTo>
                  <a:cubicBezTo>
                    <a:pt x="482052" y="200256"/>
                    <a:pt x="480715" y="199962"/>
                    <a:pt x="479773" y="199127"/>
                  </a:cubicBezTo>
                  <a:lnTo>
                    <a:pt x="479050" y="197113"/>
                  </a:lnTo>
                  <a:lnTo>
                    <a:pt x="480269" y="197113"/>
                  </a:lnTo>
                  <a:cubicBezTo>
                    <a:pt x="480665" y="197113"/>
                    <a:pt x="480863" y="197113"/>
                    <a:pt x="481260" y="197113"/>
                  </a:cubicBezTo>
                  <a:cubicBezTo>
                    <a:pt x="480269" y="196130"/>
                    <a:pt x="479476" y="194951"/>
                    <a:pt x="478684" y="193969"/>
                  </a:cubicBezTo>
                  <a:cubicBezTo>
                    <a:pt x="478684" y="194558"/>
                    <a:pt x="478486" y="194951"/>
                    <a:pt x="478486" y="195541"/>
                  </a:cubicBezTo>
                  <a:lnTo>
                    <a:pt x="479050" y="197113"/>
                  </a:lnTo>
                  <a:lnTo>
                    <a:pt x="477495" y="197113"/>
                  </a:lnTo>
                  <a:lnTo>
                    <a:pt x="476359" y="196287"/>
                  </a:lnTo>
                  <a:lnTo>
                    <a:pt x="477891" y="195345"/>
                  </a:lnTo>
                  <a:cubicBezTo>
                    <a:pt x="476702" y="195148"/>
                    <a:pt x="475711" y="195148"/>
                    <a:pt x="474522" y="194951"/>
                  </a:cubicBezTo>
                  <a:lnTo>
                    <a:pt x="476359" y="196287"/>
                  </a:lnTo>
                  <a:lnTo>
                    <a:pt x="473061" y="198316"/>
                  </a:lnTo>
                  <a:cubicBezTo>
                    <a:pt x="471549" y="198881"/>
                    <a:pt x="469964" y="198881"/>
                    <a:pt x="467784" y="197898"/>
                  </a:cubicBezTo>
                  <a:cubicBezTo>
                    <a:pt x="465902" y="197211"/>
                    <a:pt x="464861" y="196081"/>
                    <a:pt x="464192" y="194657"/>
                  </a:cubicBezTo>
                  <a:lnTo>
                    <a:pt x="463611" y="192521"/>
                  </a:lnTo>
                  <a:lnTo>
                    <a:pt x="463821" y="192594"/>
                  </a:lnTo>
                  <a:cubicBezTo>
                    <a:pt x="464812" y="192201"/>
                    <a:pt x="465802" y="191611"/>
                    <a:pt x="466793" y="191219"/>
                  </a:cubicBezTo>
                  <a:lnTo>
                    <a:pt x="462830" y="189647"/>
                  </a:lnTo>
                  <a:lnTo>
                    <a:pt x="463611" y="192521"/>
                  </a:lnTo>
                  <a:lnTo>
                    <a:pt x="460723" y="191510"/>
                  </a:lnTo>
                  <a:lnTo>
                    <a:pt x="461077" y="190593"/>
                  </a:lnTo>
                  <a:lnTo>
                    <a:pt x="463028" y="190825"/>
                  </a:lnTo>
                  <a:lnTo>
                    <a:pt x="461266" y="190106"/>
                  </a:lnTo>
                  <a:lnTo>
                    <a:pt x="461443" y="189647"/>
                  </a:lnTo>
                  <a:lnTo>
                    <a:pt x="460532" y="189806"/>
                  </a:lnTo>
                  <a:lnTo>
                    <a:pt x="459660" y="189450"/>
                  </a:lnTo>
                  <a:lnTo>
                    <a:pt x="459851" y="189925"/>
                  </a:lnTo>
                  <a:lnTo>
                    <a:pt x="458074" y="190236"/>
                  </a:lnTo>
                  <a:lnTo>
                    <a:pt x="460072" y="190474"/>
                  </a:lnTo>
                  <a:lnTo>
                    <a:pt x="460452" y="191415"/>
                  </a:lnTo>
                  <a:lnTo>
                    <a:pt x="460723" y="191510"/>
                  </a:lnTo>
                  <a:lnTo>
                    <a:pt x="459783" y="193944"/>
                  </a:lnTo>
                  <a:cubicBezTo>
                    <a:pt x="459907" y="195443"/>
                    <a:pt x="460650" y="196916"/>
                    <a:pt x="461839" y="198095"/>
                  </a:cubicBezTo>
                  <a:cubicBezTo>
                    <a:pt x="462037" y="198488"/>
                    <a:pt x="464415" y="200845"/>
                    <a:pt x="465406" y="200649"/>
                  </a:cubicBezTo>
                  <a:lnTo>
                    <a:pt x="467705" y="202928"/>
                  </a:lnTo>
                  <a:lnTo>
                    <a:pt x="467711" y="202937"/>
                  </a:lnTo>
                  <a:lnTo>
                    <a:pt x="466992" y="203793"/>
                  </a:lnTo>
                  <a:lnTo>
                    <a:pt x="468083" y="203511"/>
                  </a:lnTo>
                  <a:lnTo>
                    <a:pt x="468775" y="204579"/>
                  </a:lnTo>
                  <a:cubicBezTo>
                    <a:pt x="468775" y="204382"/>
                    <a:pt x="468775" y="204186"/>
                    <a:pt x="468775" y="203989"/>
                  </a:cubicBezTo>
                  <a:lnTo>
                    <a:pt x="468249" y="203467"/>
                  </a:lnTo>
                  <a:lnTo>
                    <a:pt x="471549" y="202614"/>
                  </a:lnTo>
                  <a:lnTo>
                    <a:pt x="469840" y="202319"/>
                  </a:lnTo>
                  <a:lnTo>
                    <a:pt x="472936" y="201828"/>
                  </a:lnTo>
                  <a:cubicBezTo>
                    <a:pt x="474125" y="202811"/>
                    <a:pt x="477495" y="202614"/>
                    <a:pt x="475909" y="203989"/>
                  </a:cubicBezTo>
                  <a:cubicBezTo>
                    <a:pt x="478089" y="202221"/>
                    <a:pt x="481260" y="204186"/>
                    <a:pt x="479674" y="206937"/>
                  </a:cubicBezTo>
                  <a:cubicBezTo>
                    <a:pt x="478486" y="209294"/>
                    <a:pt x="476504" y="210080"/>
                    <a:pt x="473927" y="208901"/>
                  </a:cubicBezTo>
                  <a:cubicBezTo>
                    <a:pt x="473135" y="208705"/>
                    <a:pt x="472144" y="208115"/>
                    <a:pt x="471549" y="207919"/>
                  </a:cubicBezTo>
                  <a:lnTo>
                    <a:pt x="470655" y="207475"/>
                  </a:lnTo>
                  <a:lnTo>
                    <a:pt x="472738" y="206937"/>
                  </a:lnTo>
                  <a:cubicBezTo>
                    <a:pt x="472936" y="206543"/>
                    <a:pt x="473135" y="206150"/>
                    <a:pt x="473531" y="205758"/>
                  </a:cubicBezTo>
                  <a:cubicBezTo>
                    <a:pt x="471748" y="205954"/>
                    <a:pt x="470162" y="206150"/>
                    <a:pt x="468379" y="206347"/>
                  </a:cubicBezTo>
                  <a:lnTo>
                    <a:pt x="470655" y="207475"/>
                  </a:lnTo>
                  <a:lnTo>
                    <a:pt x="468181" y="208115"/>
                  </a:lnTo>
                  <a:cubicBezTo>
                    <a:pt x="467190" y="207722"/>
                    <a:pt x="465604" y="208508"/>
                    <a:pt x="464217" y="207526"/>
                  </a:cubicBezTo>
                  <a:lnTo>
                    <a:pt x="463432" y="206125"/>
                  </a:lnTo>
                  <a:lnTo>
                    <a:pt x="466397" y="206937"/>
                  </a:lnTo>
                  <a:lnTo>
                    <a:pt x="462235" y="203989"/>
                  </a:lnTo>
                  <a:lnTo>
                    <a:pt x="463432" y="206125"/>
                  </a:lnTo>
                  <a:lnTo>
                    <a:pt x="460244" y="205253"/>
                  </a:lnTo>
                  <a:lnTo>
                    <a:pt x="467361" y="209703"/>
                  </a:lnTo>
                  <a:cubicBezTo>
                    <a:pt x="472829" y="211118"/>
                    <a:pt x="478948" y="211255"/>
                    <a:pt x="483924" y="209958"/>
                  </a:cubicBezTo>
                  <a:lnTo>
                    <a:pt x="492246" y="202804"/>
                  </a:lnTo>
                  <a:lnTo>
                    <a:pt x="494457" y="202804"/>
                  </a:lnTo>
                  <a:lnTo>
                    <a:pt x="492068" y="210414"/>
                  </a:lnTo>
                  <a:cubicBezTo>
                    <a:pt x="486627" y="216751"/>
                    <a:pt x="474303" y="216304"/>
                    <a:pt x="465463" y="214518"/>
                  </a:cubicBezTo>
                  <a:cubicBezTo>
                    <a:pt x="454075" y="212136"/>
                    <a:pt x="444684" y="203599"/>
                    <a:pt x="448081" y="191290"/>
                  </a:cubicBezTo>
                  <a:cubicBezTo>
                    <a:pt x="450628" y="181760"/>
                    <a:pt x="458683" y="174911"/>
                    <a:pt x="468029" y="173506"/>
                  </a:cubicBezTo>
                  <a:close/>
                  <a:moveTo>
                    <a:pt x="490368" y="158312"/>
                  </a:moveTo>
                  <a:cubicBezTo>
                    <a:pt x="496533" y="158312"/>
                    <a:pt x="496533" y="167794"/>
                    <a:pt x="490368" y="167794"/>
                  </a:cubicBezTo>
                  <a:cubicBezTo>
                    <a:pt x="484408" y="167794"/>
                    <a:pt x="484408" y="158312"/>
                    <a:pt x="490368" y="158312"/>
                  </a:cubicBezTo>
                  <a:close/>
                  <a:moveTo>
                    <a:pt x="484908" y="141291"/>
                  </a:moveTo>
                  <a:cubicBezTo>
                    <a:pt x="466926" y="140291"/>
                    <a:pt x="451142" y="150892"/>
                    <a:pt x="438355" y="162493"/>
                  </a:cubicBezTo>
                  <a:cubicBezTo>
                    <a:pt x="423569" y="176495"/>
                    <a:pt x="414978" y="195297"/>
                    <a:pt x="393999" y="200498"/>
                  </a:cubicBezTo>
                  <a:cubicBezTo>
                    <a:pt x="374818" y="204898"/>
                    <a:pt x="358034" y="207698"/>
                    <a:pt x="352640" y="230301"/>
                  </a:cubicBezTo>
                  <a:cubicBezTo>
                    <a:pt x="348444" y="247903"/>
                    <a:pt x="359833" y="255104"/>
                    <a:pt x="358234" y="269105"/>
                  </a:cubicBezTo>
                  <a:cubicBezTo>
                    <a:pt x="356836" y="279106"/>
                    <a:pt x="345847" y="288107"/>
                    <a:pt x="342650" y="297108"/>
                  </a:cubicBezTo>
                  <a:cubicBezTo>
                    <a:pt x="323069" y="350114"/>
                    <a:pt x="397595" y="328512"/>
                    <a:pt x="418175" y="316311"/>
                  </a:cubicBezTo>
                  <a:cubicBezTo>
                    <a:pt x="428365" y="310510"/>
                    <a:pt x="437356" y="304309"/>
                    <a:pt x="448944" y="302309"/>
                  </a:cubicBezTo>
                  <a:cubicBezTo>
                    <a:pt x="462731" y="299909"/>
                    <a:pt x="476118" y="304109"/>
                    <a:pt x="489704" y="304309"/>
                  </a:cubicBezTo>
                  <a:cubicBezTo>
                    <a:pt x="507686" y="304709"/>
                    <a:pt x="527666" y="300109"/>
                    <a:pt x="538256" y="283907"/>
                  </a:cubicBezTo>
                  <a:cubicBezTo>
                    <a:pt x="548845" y="267905"/>
                    <a:pt x="541452" y="250903"/>
                    <a:pt x="534859" y="235101"/>
                  </a:cubicBezTo>
                  <a:lnTo>
                    <a:pt x="535282" y="234036"/>
                  </a:lnTo>
                  <a:lnTo>
                    <a:pt x="536857" y="236102"/>
                  </a:lnTo>
                  <a:cubicBezTo>
                    <a:pt x="539255" y="237702"/>
                    <a:pt x="542452" y="235501"/>
                    <a:pt x="541053" y="232901"/>
                  </a:cubicBezTo>
                  <a:lnTo>
                    <a:pt x="540443" y="231453"/>
                  </a:lnTo>
                  <a:lnTo>
                    <a:pt x="538940" y="232087"/>
                  </a:lnTo>
                  <a:lnTo>
                    <a:pt x="536265" y="231563"/>
                  </a:lnTo>
                  <a:lnTo>
                    <a:pt x="535282" y="234036"/>
                  </a:lnTo>
                  <a:lnTo>
                    <a:pt x="522796" y="217650"/>
                  </a:lnTo>
                  <a:cubicBezTo>
                    <a:pt x="520224" y="210949"/>
                    <a:pt x="519474" y="203398"/>
                    <a:pt x="519674" y="194097"/>
                  </a:cubicBezTo>
                  <a:cubicBezTo>
                    <a:pt x="520673" y="169494"/>
                    <a:pt x="514679" y="143291"/>
                    <a:pt x="484908" y="141291"/>
                  </a:cubicBezTo>
                  <a:close/>
                  <a:moveTo>
                    <a:pt x="471845" y="112514"/>
                  </a:moveTo>
                  <a:cubicBezTo>
                    <a:pt x="472842" y="112514"/>
                    <a:pt x="473640" y="113709"/>
                    <a:pt x="473440" y="114507"/>
                  </a:cubicBezTo>
                  <a:cubicBezTo>
                    <a:pt x="472443" y="118094"/>
                    <a:pt x="470250" y="120685"/>
                    <a:pt x="470250" y="124670"/>
                  </a:cubicBezTo>
                  <a:lnTo>
                    <a:pt x="471648" y="134975"/>
                  </a:lnTo>
                  <a:lnTo>
                    <a:pt x="477316" y="133490"/>
                  </a:lnTo>
                  <a:lnTo>
                    <a:pt x="495018" y="136337"/>
                  </a:lnTo>
                  <a:lnTo>
                    <a:pt x="502367" y="123644"/>
                  </a:lnTo>
                  <a:cubicBezTo>
                    <a:pt x="506527" y="120046"/>
                    <a:pt x="511841" y="117798"/>
                    <a:pt x="517354" y="117798"/>
                  </a:cubicBezTo>
                  <a:cubicBezTo>
                    <a:pt x="518356" y="117798"/>
                    <a:pt x="518557" y="119197"/>
                    <a:pt x="517755" y="119797"/>
                  </a:cubicBezTo>
                  <a:cubicBezTo>
                    <a:pt x="513945" y="122594"/>
                    <a:pt x="509735" y="124743"/>
                    <a:pt x="506151" y="127465"/>
                  </a:cubicBezTo>
                  <a:lnTo>
                    <a:pt x="499394" y="137041"/>
                  </a:lnTo>
                  <a:lnTo>
                    <a:pt x="503590" y="137715"/>
                  </a:lnTo>
                  <a:lnTo>
                    <a:pt x="514475" y="147437"/>
                  </a:lnTo>
                  <a:lnTo>
                    <a:pt x="514541" y="147208"/>
                  </a:lnTo>
                  <a:cubicBezTo>
                    <a:pt x="518180" y="145001"/>
                    <a:pt x="521818" y="142994"/>
                    <a:pt x="525457" y="141188"/>
                  </a:cubicBezTo>
                  <a:cubicBezTo>
                    <a:pt x="528489" y="139382"/>
                    <a:pt x="531319" y="137175"/>
                    <a:pt x="534755" y="137977"/>
                  </a:cubicBezTo>
                  <a:cubicBezTo>
                    <a:pt x="535564" y="137977"/>
                    <a:pt x="536170" y="139181"/>
                    <a:pt x="535968" y="139783"/>
                  </a:cubicBezTo>
                  <a:cubicBezTo>
                    <a:pt x="534553" y="142994"/>
                    <a:pt x="531319" y="144198"/>
                    <a:pt x="528286" y="145603"/>
                  </a:cubicBezTo>
                  <a:lnTo>
                    <a:pt x="518152" y="150722"/>
                  </a:lnTo>
                  <a:lnTo>
                    <a:pt x="523270" y="155293"/>
                  </a:lnTo>
                  <a:cubicBezTo>
                    <a:pt x="526267" y="160693"/>
                    <a:pt x="527866" y="166444"/>
                    <a:pt x="528715" y="172344"/>
                  </a:cubicBezTo>
                  <a:lnTo>
                    <a:pt x="528795" y="173853"/>
                  </a:lnTo>
                  <a:lnTo>
                    <a:pt x="537808" y="169079"/>
                  </a:lnTo>
                  <a:cubicBezTo>
                    <a:pt x="541988" y="168881"/>
                    <a:pt x="550150" y="169473"/>
                    <a:pt x="551145" y="174804"/>
                  </a:cubicBezTo>
                  <a:cubicBezTo>
                    <a:pt x="551145" y="175593"/>
                    <a:pt x="550747" y="176185"/>
                    <a:pt x="549951" y="176185"/>
                  </a:cubicBezTo>
                  <a:cubicBezTo>
                    <a:pt x="545969" y="176778"/>
                    <a:pt x="542387" y="174606"/>
                    <a:pt x="538405" y="174804"/>
                  </a:cubicBezTo>
                  <a:lnTo>
                    <a:pt x="529014" y="178005"/>
                  </a:lnTo>
                  <a:lnTo>
                    <a:pt x="529664" y="190296"/>
                  </a:lnTo>
                  <a:lnTo>
                    <a:pt x="530219" y="194819"/>
                  </a:lnTo>
                  <a:lnTo>
                    <a:pt x="535491" y="193738"/>
                  </a:lnTo>
                  <a:cubicBezTo>
                    <a:pt x="537644" y="192759"/>
                    <a:pt x="539406" y="191781"/>
                    <a:pt x="541558" y="192759"/>
                  </a:cubicBezTo>
                  <a:cubicBezTo>
                    <a:pt x="542146" y="192955"/>
                    <a:pt x="542341" y="193738"/>
                    <a:pt x="542341" y="194325"/>
                  </a:cubicBezTo>
                  <a:cubicBezTo>
                    <a:pt x="542146" y="197163"/>
                    <a:pt x="539552" y="198680"/>
                    <a:pt x="536494" y="199414"/>
                  </a:cubicBezTo>
                  <a:lnTo>
                    <a:pt x="530815" y="199671"/>
                  </a:lnTo>
                  <a:lnTo>
                    <a:pt x="532361" y="212274"/>
                  </a:lnTo>
                  <a:lnTo>
                    <a:pt x="537501" y="224472"/>
                  </a:lnTo>
                  <a:lnTo>
                    <a:pt x="539145" y="223909"/>
                  </a:lnTo>
                  <a:cubicBezTo>
                    <a:pt x="541111" y="222698"/>
                    <a:pt x="542486" y="221285"/>
                    <a:pt x="544255" y="220075"/>
                  </a:cubicBezTo>
                  <a:cubicBezTo>
                    <a:pt x="546810" y="218460"/>
                    <a:pt x="550937" y="216441"/>
                    <a:pt x="553688" y="218662"/>
                  </a:cubicBezTo>
                  <a:cubicBezTo>
                    <a:pt x="554278" y="219066"/>
                    <a:pt x="554671" y="219873"/>
                    <a:pt x="554278" y="220478"/>
                  </a:cubicBezTo>
                  <a:cubicBezTo>
                    <a:pt x="552214" y="223304"/>
                    <a:pt x="548726" y="227088"/>
                    <a:pt x="544869" y="229586"/>
                  </a:cubicBezTo>
                  <a:lnTo>
                    <a:pt x="541336" y="231076"/>
                  </a:lnTo>
                  <a:lnTo>
                    <a:pt x="541652" y="231101"/>
                  </a:lnTo>
                  <a:lnTo>
                    <a:pt x="548787" y="241117"/>
                  </a:lnTo>
                  <a:lnTo>
                    <a:pt x="556454" y="238001"/>
                  </a:lnTo>
                  <a:cubicBezTo>
                    <a:pt x="559292" y="237009"/>
                    <a:pt x="563549" y="235818"/>
                    <a:pt x="565982" y="237604"/>
                  </a:cubicBezTo>
                  <a:cubicBezTo>
                    <a:pt x="566793" y="238199"/>
                    <a:pt x="566995" y="238993"/>
                    <a:pt x="566387" y="239589"/>
                  </a:cubicBezTo>
                  <a:cubicBezTo>
                    <a:pt x="564360" y="241772"/>
                    <a:pt x="560711" y="242764"/>
                    <a:pt x="558279" y="243757"/>
                  </a:cubicBezTo>
                  <a:lnTo>
                    <a:pt x="552244" y="246238"/>
                  </a:lnTo>
                  <a:lnTo>
                    <a:pt x="556113" y="262905"/>
                  </a:lnTo>
                  <a:lnTo>
                    <a:pt x="555487" y="267218"/>
                  </a:lnTo>
                  <a:lnTo>
                    <a:pt x="565330" y="272043"/>
                  </a:lnTo>
                  <a:cubicBezTo>
                    <a:pt x="567516" y="273249"/>
                    <a:pt x="572284" y="275863"/>
                    <a:pt x="570098" y="279080"/>
                  </a:cubicBezTo>
                  <a:cubicBezTo>
                    <a:pt x="568111" y="282296"/>
                    <a:pt x="563741" y="278477"/>
                    <a:pt x="561755" y="277471"/>
                  </a:cubicBezTo>
                  <a:lnTo>
                    <a:pt x="554530" y="273816"/>
                  </a:lnTo>
                  <a:lnTo>
                    <a:pt x="553594" y="280269"/>
                  </a:lnTo>
                  <a:cubicBezTo>
                    <a:pt x="551680" y="285882"/>
                    <a:pt x="548695" y="291208"/>
                    <a:pt x="544649" y="295908"/>
                  </a:cubicBezTo>
                  <a:lnTo>
                    <a:pt x="543127" y="297117"/>
                  </a:lnTo>
                  <a:lnTo>
                    <a:pt x="547894" y="304174"/>
                  </a:lnTo>
                  <a:cubicBezTo>
                    <a:pt x="549666" y="307342"/>
                    <a:pt x="552028" y="311104"/>
                    <a:pt x="551635" y="314668"/>
                  </a:cubicBezTo>
                  <a:cubicBezTo>
                    <a:pt x="551438" y="316054"/>
                    <a:pt x="549469" y="316648"/>
                    <a:pt x="548288" y="315856"/>
                  </a:cubicBezTo>
                  <a:cubicBezTo>
                    <a:pt x="545335" y="314074"/>
                    <a:pt x="543957" y="309718"/>
                    <a:pt x="542382" y="306748"/>
                  </a:cubicBezTo>
                  <a:lnTo>
                    <a:pt x="539074" y="300334"/>
                  </a:lnTo>
                  <a:lnTo>
                    <a:pt x="528265" y="308916"/>
                  </a:lnTo>
                  <a:lnTo>
                    <a:pt x="524633" y="309760"/>
                  </a:lnTo>
                  <a:lnTo>
                    <a:pt x="526493" y="320128"/>
                  </a:lnTo>
                  <a:cubicBezTo>
                    <a:pt x="527394" y="324699"/>
                    <a:pt x="528145" y="329296"/>
                    <a:pt x="528045" y="333943"/>
                  </a:cubicBezTo>
                  <a:cubicBezTo>
                    <a:pt x="528045" y="337175"/>
                    <a:pt x="523241" y="337782"/>
                    <a:pt x="522440" y="334549"/>
                  </a:cubicBezTo>
                  <a:lnTo>
                    <a:pt x="520238" y="310781"/>
                  </a:lnTo>
                  <a:lnTo>
                    <a:pt x="499733" y="315547"/>
                  </a:lnTo>
                  <a:lnTo>
                    <a:pt x="499422" y="315539"/>
                  </a:lnTo>
                  <a:lnTo>
                    <a:pt x="494916" y="325241"/>
                  </a:lnTo>
                  <a:cubicBezTo>
                    <a:pt x="493278" y="328648"/>
                    <a:pt x="491229" y="333459"/>
                    <a:pt x="486928" y="334060"/>
                  </a:cubicBezTo>
                  <a:cubicBezTo>
                    <a:pt x="486108" y="334261"/>
                    <a:pt x="485494" y="333659"/>
                    <a:pt x="485494" y="332857"/>
                  </a:cubicBezTo>
                  <a:cubicBezTo>
                    <a:pt x="485289" y="329049"/>
                    <a:pt x="488157" y="325241"/>
                    <a:pt x="490000" y="321833"/>
                  </a:cubicBezTo>
                  <a:lnTo>
                    <a:pt x="492995" y="315364"/>
                  </a:lnTo>
                  <a:lnTo>
                    <a:pt x="472590" y="314810"/>
                  </a:lnTo>
                  <a:lnTo>
                    <a:pt x="469996" y="324408"/>
                  </a:lnTo>
                  <a:cubicBezTo>
                    <a:pt x="467885" y="331084"/>
                    <a:pt x="465171" y="337091"/>
                    <a:pt x="462457" y="336395"/>
                  </a:cubicBezTo>
                  <a:cubicBezTo>
                    <a:pt x="459341" y="335701"/>
                    <a:pt x="460647" y="329347"/>
                    <a:pt x="462859" y="322671"/>
                  </a:cubicBezTo>
                  <a:lnTo>
                    <a:pt x="465628" y="315205"/>
                  </a:lnTo>
                  <a:lnTo>
                    <a:pt x="444389" y="318389"/>
                  </a:lnTo>
                  <a:lnTo>
                    <a:pt x="443698" y="318722"/>
                  </a:lnTo>
                  <a:lnTo>
                    <a:pt x="442402" y="328018"/>
                  </a:lnTo>
                  <a:cubicBezTo>
                    <a:pt x="441611" y="331958"/>
                    <a:pt x="441216" y="336883"/>
                    <a:pt x="438250" y="339838"/>
                  </a:cubicBezTo>
                  <a:cubicBezTo>
                    <a:pt x="437459" y="340429"/>
                    <a:pt x="436470" y="340035"/>
                    <a:pt x="436273" y="339247"/>
                  </a:cubicBezTo>
                  <a:cubicBezTo>
                    <a:pt x="435086" y="335701"/>
                    <a:pt x="436470" y="331958"/>
                    <a:pt x="437261" y="328412"/>
                  </a:cubicBezTo>
                  <a:lnTo>
                    <a:pt x="438218" y="321360"/>
                  </a:lnTo>
                  <a:lnTo>
                    <a:pt x="420860" y="329717"/>
                  </a:lnTo>
                  <a:lnTo>
                    <a:pt x="418910" y="344245"/>
                  </a:lnTo>
                  <a:cubicBezTo>
                    <a:pt x="419305" y="347011"/>
                    <a:pt x="421084" y="349778"/>
                    <a:pt x="420887" y="352742"/>
                  </a:cubicBezTo>
                  <a:cubicBezTo>
                    <a:pt x="420887" y="353138"/>
                    <a:pt x="420689" y="353730"/>
                    <a:pt x="420096" y="353730"/>
                  </a:cubicBezTo>
                  <a:cubicBezTo>
                    <a:pt x="416142" y="354521"/>
                    <a:pt x="414559" y="350173"/>
                    <a:pt x="413769" y="346814"/>
                  </a:cubicBezTo>
                  <a:cubicBezTo>
                    <a:pt x="412978" y="343751"/>
                    <a:pt x="413373" y="340293"/>
                    <a:pt x="414115" y="336835"/>
                  </a:cubicBezTo>
                  <a:lnTo>
                    <a:pt x="415179" y="332452"/>
                  </a:lnTo>
                  <a:lnTo>
                    <a:pt x="410789" y="334566"/>
                  </a:lnTo>
                  <a:lnTo>
                    <a:pt x="401066" y="338955"/>
                  </a:lnTo>
                  <a:lnTo>
                    <a:pt x="401212" y="350680"/>
                  </a:lnTo>
                  <a:cubicBezTo>
                    <a:pt x="401009" y="354668"/>
                    <a:pt x="401212" y="359255"/>
                    <a:pt x="398163" y="361847"/>
                  </a:cubicBezTo>
                  <a:cubicBezTo>
                    <a:pt x="397553" y="362445"/>
                    <a:pt x="396334" y="362445"/>
                    <a:pt x="396131" y="361648"/>
                  </a:cubicBezTo>
                  <a:cubicBezTo>
                    <a:pt x="393692" y="358058"/>
                    <a:pt x="395114" y="353671"/>
                    <a:pt x="395521" y="349683"/>
                  </a:cubicBezTo>
                  <a:lnTo>
                    <a:pt x="395630" y="341409"/>
                  </a:lnTo>
                  <a:lnTo>
                    <a:pt x="393598" y="342326"/>
                  </a:lnTo>
                  <a:cubicBezTo>
                    <a:pt x="387683" y="344482"/>
                    <a:pt x="381536" y="346076"/>
                    <a:pt x="375018" y="346714"/>
                  </a:cubicBezTo>
                  <a:lnTo>
                    <a:pt x="362296" y="345421"/>
                  </a:lnTo>
                  <a:lnTo>
                    <a:pt x="362161" y="345986"/>
                  </a:lnTo>
                  <a:cubicBezTo>
                    <a:pt x="361585" y="348402"/>
                    <a:pt x="361008" y="349408"/>
                    <a:pt x="361777" y="352227"/>
                  </a:cubicBezTo>
                  <a:cubicBezTo>
                    <a:pt x="362161" y="353636"/>
                    <a:pt x="363122" y="355045"/>
                    <a:pt x="363698" y="356656"/>
                  </a:cubicBezTo>
                  <a:cubicBezTo>
                    <a:pt x="365812" y="361487"/>
                    <a:pt x="366196" y="366318"/>
                    <a:pt x="365428" y="371553"/>
                  </a:cubicBezTo>
                  <a:cubicBezTo>
                    <a:pt x="365043" y="374774"/>
                    <a:pt x="360431" y="373566"/>
                    <a:pt x="360816" y="370144"/>
                  </a:cubicBezTo>
                  <a:cubicBezTo>
                    <a:pt x="361585" y="363903"/>
                    <a:pt x="359663" y="359877"/>
                    <a:pt x="357357" y="354441"/>
                  </a:cubicBezTo>
                  <a:cubicBezTo>
                    <a:pt x="356396" y="352428"/>
                    <a:pt x="355820" y="351019"/>
                    <a:pt x="356012" y="348805"/>
                  </a:cubicBezTo>
                  <a:lnTo>
                    <a:pt x="358520" y="345038"/>
                  </a:lnTo>
                  <a:lnTo>
                    <a:pt x="348444" y="344013"/>
                  </a:lnTo>
                  <a:lnTo>
                    <a:pt x="347257" y="343319"/>
                  </a:lnTo>
                  <a:lnTo>
                    <a:pt x="343910" y="349064"/>
                  </a:lnTo>
                  <a:cubicBezTo>
                    <a:pt x="342459" y="353390"/>
                    <a:pt x="341966" y="358014"/>
                    <a:pt x="342951" y="362389"/>
                  </a:cubicBezTo>
                  <a:cubicBezTo>
                    <a:pt x="343541" y="364974"/>
                    <a:pt x="339800" y="365969"/>
                    <a:pt x="339013" y="363582"/>
                  </a:cubicBezTo>
                  <a:cubicBezTo>
                    <a:pt x="336847" y="358213"/>
                    <a:pt x="336602" y="352247"/>
                    <a:pt x="338324" y="347125"/>
                  </a:cubicBezTo>
                  <a:lnTo>
                    <a:pt x="343940" y="341377"/>
                  </a:lnTo>
                  <a:lnTo>
                    <a:pt x="337199" y="337432"/>
                  </a:lnTo>
                  <a:lnTo>
                    <a:pt x="330724" y="327878"/>
                  </a:lnTo>
                  <a:lnTo>
                    <a:pt x="328381" y="329428"/>
                  </a:lnTo>
                  <a:cubicBezTo>
                    <a:pt x="324059" y="331642"/>
                    <a:pt x="320915" y="334864"/>
                    <a:pt x="318164" y="338890"/>
                  </a:cubicBezTo>
                  <a:cubicBezTo>
                    <a:pt x="316593" y="341305"/>
                    <a:pt x="312664" y="339091"/>
                    <a:pt x="314432" y="336474"/>
                  </a:cubicBezTo>
                  <a:cubicBezTo>
                    <a:pt x="316986" y="332247"/>
                    <a:pt x="320130" y="328421"/>
                    <a:pt x="324255" y="325603"/>
                  </a:cubicBezTo>
                  <a:lnTo>
                    <a:pt x="329145" y="322842"/>
                  </a:lnTo>
                  <a:lnTo>
                    <a:pt x="327406" y="311185"/>
                  </a:lnTo>
                  <a:lnTo>
                    <a:pt x="328327" y="307786"/>
                  </a:lnTo>
                  <a:lnTo>
                    <a:pt x="324139" y="308634"/>
                  </a:lnTo>
                  <a:cubicBezTo>
                    <a:pt x="319989" y="308039"/>
                    <a:pt x="315814" y="306485"/>
                    <a:pt x="312867" y="305138"/>
                  </a:cubicBezTo>
                  <a:cubicBezTo>
                    <a:pt x="310902" y="304309"/>
                    <a:pt x="312278" y="300993"/>
                    <a:pt x="314242" y="301615"/>
                  </a:cubicBezTo>
                  <a:cubicBezTo>
                    <a:pt x="317778" y="303065"/>
                    <a:pt x="321315" y="304101"/>
                    <a:pt x="325244" y="304101"/>
                  </a:cubicBezTo>
                  <a:lnTo>
                    <a:pt x="329326" y="304101"/>
                  </a:lnTo>
                  <a:lnTo>
                    <a:pt x="330936" y="298159"/>
                  </a:lnTo>
                  <a:lnTo>
                    <a:pt x="337806" y="284185"/>
                  </a:lnTo>
                  <a:lnTo>
                    <a:pt x="331737" y="282481"/>
                  </a:lnTo>
                  <a:cubicBezTo>
                    <a:pt x="328102" y="282289"/>
                    <a:pt x="325476" y="284211"/>
                    <a:pt x="322245" y="284595"/>
                  </a:cubicBezTo>
                  <a:cubicBezTo>
                    <a:pt x="318206" y="284787"/>
                    <a:pt x="316187" y="282865"/>
                    <a:pt x="316187" y="279407"/>
                  </a:cubicBezTo>
                  <a:cubicBezTo>
                    <a:pt x="316187" y="278638"/>
                    <a:pt x="317196" y="277869"/>
                    <a:pt x="317600" y="278446"/>
                  </a:cubicBezTo>
                  <a:cubicBezTo>
                    <a:pt x="320024" y="280175"/>
                    <a:pt x="324264" y="277293"/>
                    <a:pt x="326486" y="276716"/>
                  </a:cubicBezTo>
                  <a:cubicBezTo>
                    <a:pt x="328506" y="276332"/>
                    <a:pt x="330525" y="276332"/>
                    <a:pt x="332545" y="276524"/>
                  </a:cubicBezTo>
                  <a:lnTo>
                    <a:pt x="339759" y="280212"/>
                  </a:lnTo>
                  <a:lnTo>
                    <a:pt x="343449" y="272706"/>
                  </a:lnTo>
                  <a:cubicBezTo>
                    <a:pt x="345148" y="268105"/>
                    <a:pt x="344847" y="263655"/>
                    <a:pt x="344049" y="259079"/>
                  </a:cubicBezTo>
                  <a:lnTo>
                    <a:pt x="343909" y="258240"/>
                  </a:lnTo>
                  <a:lnTo>
                    <a:pt x="335301" y="259548"/>
                  </a:lnTo>
                  <a:cubicBezTo>
                    <a:pt x="331740" y="259950"/>
                    <a:pt x="327387" y="261158"/>
                    <a:pt x="324024" y="258944"/>
                  </a:cubicBezTo>
                  <a:cubicBezTo>
                    <a:pt x="323628" y="258541"/>
                    <a:pt x="323233" y="257535"/>
                    <a:pt x="323826" y="257132"/>
                  </a:cubicBezTo>
                  <a:cubicBezTo>
                    <a:pt x="326991" y="254716"/>
                    <a:pt x="330948" y="255119"/>
                    <a:pt x="334509" y="254716"/>
                  </a:cubicBezTo>
                  <a:lnTo>
                    <a:pt x="343300" y="254590"/>
                  </a:lnTo>
                  <a:lnTo>
                    <a:pt x="341651" y="244703"/>
                  </a:lnTo>
                  <a:cubicBezTo>
                    <a:pt x="341451" y="239502"/>
                    <a:pt x="341900" y="234202"/>
                    <a:pt x="343074" y="229076"/>
                  </a:cubicBezTo>
                  <a:lnTo>
                    <a:pt x="344584" y="225262"/>
                  </a:lnTo>
                  <a:lnTo>
                    <a:pt x="334133" y="217763"/>
                  </a:lnTo>
                  <a:cubicBezTo>
                    <a:pt x="331152" y="215561"/>
                    <a:pt x="324994" y="211357"/>
                    <a:pt x="328570" y="207354"/>
                  </a:cubicBezTo>
                  <a:cubicBezTo>
                    <a:pt x="329166" y="206753"/>
                    <a:pt x="329961" y="206753"/>
                    <a:pt x="330556" y="207354"/>
                  </a:cubicBezTo>
                  <a:cubicBezTo>
                    <a:pt x="332146" y="208755"/>
                    <a:pt x="333338" y="210757"/>
                    <a:pt x="335126" y="212158"/>
                  </a:cubicBezTo>
                  <a:cubicBezTo>
                    <a:pt x="336715" y="213359"/>
                    <a:pt x="338106" y="214560"/>
                    <a:pt x="339496" y="215561"/>
                  </a:cubicBezTo>
                  <a:lnTo>
                    <a:pt x="346105" y="221420"/>
                  </a:lnTo>
                  <a:lnTo>
                    <a:pt x="348844" y="214499"/>
                  </a:lnTo>
                  <a:cubicBezTo>
                    <a:pt x="352740" y="207899"/>
                    <a:pt x="357685" y="203498"/>
                    <a:pt x="363201" y="200279"/>
                  </a:cubicBezTo>
                  <a:lnTo>
                    <a:pt x="363915" y="199993"/>
                  </a:lnTo>
                  <a:lnTo>
                    <a:pt x="355526" y="188974"/>
                  </a:lnTo>
                  <a:cubicBezTo>
                    <a:pt x="353178" y="185730"/>
                    <a:pt x="349655" y="178025"/>
                    <a:pt x="356113" y="176808"/>
                  </a:cubicBezTo>
                  <a:cubicBezTo>
                    <a:pt x="357092" y="176808"/>
                    <a:pt x="358071" y="177416"/>
                    <a:pt x="358071" y="178430"/>
                  </a:cubicBezTo>
                  <a:cubicBezTo>
                    <a:pt x="358266" y="183094"/>
                    <a:pt x="360811" y="185932"/>
                    <a:pt x="363159" y="189988"/>
                  </a:cubicBezTo>
                  <a:lnTo>
                    <a:pt x="367833" y="198422"/>
                  </a:lnTo>
                  <a:lnTo>
                    <a:pt x="380987" y="193147"/>
                  </a:lnTo>
                  <a:lnTo>
                    <a:pt x="385941" y="191484"/>
                  </a:lnTo>
                  <a:lnTo>
                    <a:pt x="381885" y="177294"/>
                  </a:lnTo>
                  <a:cubicBezTo>
                    <a:pt x="380064" y="174136"/>
                    <a:pt x="377839" y="169990"/>
                    <a:pt x="381076" y="166831"/>
                  </a:cubicBezTo>
                  <a:cubicBezTo>
                    <a:pt x="381683" y="166239"/>
                    <a:pt x="382492" y="166239"/>
                    <a:pt x="383301" y="166634"/>
                  </a:cubicBezTo>
                  <a:cubicBezTo>
                    <a:pt x="387348" y="168608"/>
                    <a:pt x="388967" y="175912"/>
                    <a:pt x="390383" y="179860"/>
                  </a:cubicBezTo>
                  <a:lnTo>
                    <a:pt x="390925" y="189812"/>
                  </a:lnTo>
                  <a:lnTo>
                    <a:pt x="399334" y="186990"/>
                  </a:lnTo>
                  <a:lnTo>
                    <a:pt x="413466" y="177040"/>
                  </a:lnTo>
                  <a:lnTo>
                    <a:pt x="410107" y="164695"/>
                  </a:lnTo>
                  <a:cubicBezTo>
                    <a:pt x="408677" y="160132"/>
                    <a:pt x="406022" y="154974"/>
                    <a:pt x="407656" y="150212"/>
                  </a:cubicBezTo>
                  <a:cubicBezTo>
                    <a:pt x="408064" y="148823"/>
                    <a:pt x="409494" y="148624"/>
                    <a:pt x="410515" y="149418"/>
                  </a:cubicBezTo>
                  <a:cubicBezTo>
                    <a:pt x="414804" y="152791"/>
                    <a:pt x="415417" y="159140"/>
                    <a:pt x="416642" y="164100"/>
                  </a:cubicBezTo>
                  <a:lnTo>
                    <a:pt x="418194" y="172844"/>
                  </a:lnTo>
                  <a:lnTo>
                    <a:pt x="442451" y="148292"/>
                  </a:lnTo>
                  <a:lnTo>
                    <a:pt x="446921" y="145551"/>
                  </a:lnTo>
                  <a:lnTo>
                    <a:pt x="444466" y="141038"/>
                  </a:lnTo>
                  <a:cubicBezTo>
                    <a:pt x="439636" y="131821"/>
                    <a:pt x="433022" y="116918"/>
                    <a:pt x="442683" y="116918"/>
                  </a:cubicBezTo>
                  <a:cubicBezTo>
                    <a:pt x="443476" y="116918"/>
                    <a:pt x="444070" y="117515"/>
                    <a:pt x="444268" y="118312"/>
                  </a:cubicBezTo>
                  <a:cubicBezTo>
                    <a:pt x="444268" y="121101"/>
                    <a:pt x="444070" y="123292"/>
                    <a:pt x="444863" y="125882"/>
                  </a:cubicBezTo>
                  <a:cubicBezTo>
                    <a:pt x="445655" y="127874"/>
                    <a:pt x="446646" y="129867"/>
                    <a:pt x="447439" y="131859"/>
                  </a:cubicBezTo>
                  <a:lnTo>
                    <a:pt x="451516" y="142735"/>
                  </a:lnTo>
                  <a:lnTo>
                    <a:pt x="458591" y="138397"/>
                  </a:lnTo>
                  <a:lnTo>
                    <a:pt x="466993" y="136195"/>
                  </a:lnTo>
                  <a:lnTo>
                    <a:pt x="464267" y="121482"/>
                  </a:lnTo>
                  <a:cubicBezTo>
                    <a:pt x="465065" y="117496"/>
                    <a:pt x="467458" y="112713"/>
                    <a:pt x="471845" y="112514"/>
                  </a:cubicBezTo>
                  <a:close/>
                  <a:moveTo>
                    <a:pt x="388319" y="233"/>
                  </a:moveTo>
                  <a:cubicBezTo>
                    <a:pt x="533400" y="-4728"/>
                    <a:pt x="674619" y="69561"/>
                    <a:pt x="750670" y="196326"/>
                  </a:cubicBezTo>
                  <a:cubicBezTo>
                    <a:pt x="837386" y="340601"/>
                    <a:pt x="823200" y="528839"/>
                    <a:pt x="716903" y="659126"/>
                  </a:cubicBezTo>
                  <a:cubicBezTo>
                    <a:pt x="610207" y="790413"/>
                    <a:pt x="426386" y="841568"/>
                    <a:pt x="266941" y="783818"/>
                  </a:cubicBezTo>
                  <a:cubicBezTo>
                    <a:pt x="107496" y="726068"/>
                    <a:pt x="1399" y="572601"/>
                    <a:pt x="0" y="403747"/>
                  </a:cubicBezTo>
                  <a:cubicBezTo>
                    <a:pt x="0" y="412939"/>
                    <a:pt x="14386" y="412939"/>
                    <a:pt x="14586" y="403747"/>
                  </a:cubicBezTo>
                  <a:cubicBezTo>
                    <a:pt x="15984" y="586989"/>
                    <a:pt x="146058" y="749248"/>
                    <a:pt x="326683" y="785617"/>
                  </a:cubicBezTo>
                  <a:cubicBezTo>
                    <a:pt x="486927" y="818189"/>
                    <a:pt x="654164" y="744053"/>
                    <a:pt x="738283" y="603974"/>
                  </a:cubicBezTo>
                  <a:cubicBezTo>
                    <a:pt x="822401" y="463496"/>
                    <a:pt x="808215" y="279255"/>
                    <a:pt x="702717" y="153763"/>
                  </a:cubicBezTo>
                  <a:cubicBezTo>
                    <a:pt x="598418" y="29271"/>
                    <a:pt x="423588" y="-17688"/>
                    <a:pt x="270737" y="37464"/>
                  </a:cubicBezTo>
                  <a:cubicBezTo>
                    <a:pt x="117486" y="92816"/>
                    <a:pt x="15785" y="241687"/>
                    <a:pt x="14586" y="403747"/>
                  </a:cubicBezTo>
                  <a:cubicBezTo>
                    <a:pt x="14386" y="394555"/>
                    <a:pt x="0" y="394555"/>
                    <a:pt x="0" y="403747"/>
                  </a:cubicBezTo>
                  <a:cubicBezTo>
                    <a:pt x="1598" y="213112"/>
                    <a:pt x="137666" y="43658"/>
                    <a:pt x="326083" y="7290"/>
                  </a:cubicBezTo>
                  <a:cubicBezTo>
                    <a:pt x="346788" y="3268"/>
                    <a:pt x="367593" y="942"/>
                    <a:pt x="388319" y="233"/>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8" name="Freeform 896">
              <a:extLst>
                <a:ext uri="{FF2B5EF4-FFF2-40B4-BE49-F238E27FC236}">
                  <a16:creationId xmlns:a16="http://schemas.microsoft.com/office/drawing/2014/main" id="{8C71FC69-0015-6540-A16A-879D4CC176CF}"/>
                </a:ext>
              </a:extLst>
            </p:cNvPr>
            <p:cNvSpPr>
              <a:spLocks/>
            </p:cNvSpPr>
            <p:nvPr/>
          </p:nvSpPr>
          <p:spPr bwMode="auto">
            <a:xfrm>
              <a:off x="2004339" y="4800053"/>
              <a:ext cx="419253" cy="1293243"/>
            </a:xfrm>
            <a:custGeom>
              <a:avLst/>
              <a:gdLst/>
              <a:ahLst/>
              <a:cxnLst/>
              <a:rect l="0" t="0" r="r" b="b"/>
              <a:pathLst>
                <a:path w="310951" h="959170">
                  <a:moveTo>
                    <a:pt x="82186" y="869133"/>
                  </a:moveTo>
                  <a:cubicBezTo>
                    <a:pt x="83253" y="869847"/>
                    <a:pt x="82542" y="871274"/>
                    <a:pt x="81120" y="870917"/>
                  </a:cubicBezTo>
                  <a:cubicBezTo>
                    <a:pt x="78455" y="870560"/>
                    <a:pt x="75167" y="871452"/>
                    <a:pt x="72679" y="873236"/>
                  </a:cubicBezTo>
                  <a:lnTo>
                    <a:pt x="72458" y="873701"/>
                  </a:lnTo>
                  <a:lnTo>
                    <a:pt x="69391" y="873771"/>
                  </a:lnTo>
                  <a:cubicBezTo>
                    <a:pt x="67970" y="874841"/>
                    <a:pt x="69391" y="877338"/>
                    <a:pt x="71168" y="876268"/>
                  </a:cubicBezTo>
                  <a:lnTo>
                    <a:pt x="71236" y="876274"/>
                  </a:lnTo>
                  <a:lnTo>
                    <a:pt x="69036" y="880906"/>
                  </a:lnTo>
                  <a:cubicBezTo>
                    <a:pt x="69214" y="883581"/>
                    <a:pt x="70724" y="885811"/>
                    <a:pt x="72768" y="887238"/>
                  </a:cubicBezTo>
                  <a:lnTo>
                    <a:pt x="78729" y="888542"/>
                  </a:lnTo>
                  <a:lnTo>
                    <a:pt x="78277" y="890538"/>
                  </a:lnTo>
                  <a:cubicBezTo>
                    <a:pt x="78632" y="890181"/>
                    <a:pt x="79343" y="889467"/>
                    <a:pt x="79699" y="888754"/>
                  </a:cubicBezTo>
                  <a:lnTo>
                    <a:pt x="78729" y="888542"/>
                  </a:lnTo>
                  <a:lnTo>
                    <a:pt x="81299" y="877192"/>
                  </a:lnTo>
                  <a:lnTo>
                    <a:pt x="82897" y="877338"/>
                  </a:lnTo>
                  <a:lnTo>
                    <a:pt x="81831" y="874841"/>
                  </a:lnTo>
                  <a:lnTo>
                    <a:pt x="81299" y="877192"/>
                  </a:lnTo>
                  <a:lnTo>
                    <a:pt x="71236" y="876274"/>
                  </a:lnTo>
                  <a:lnTo>
                    <a:pt x="72458" y="873701"/>
                  </a:lnTo>
                  <a:lnTo>
                    <a:pt x="85030" y="873414"/>
                  </a:lnTo>
                  <a:cubicBezTo>
                    <a:pt x="85741" y="873771"/>
                    <a:pt x="86451" y="874841"/>
                    <a:pt x="86096" y="875911"/>
                  </a:cubicBezTo>
                  <a:cubicBezTo>
                    <a:pt x="85385" y="881262"/>
                    <a:pt x="83964" y="886613"/>
                    <a:pt x="83253" y="891608"/>
                  </a:cubicBezTo>
                  <a:cubicBezTo>
                    <a:pt x="82897" y="892678"/>
                    <a:pt x="82186" y="893392"/>
                    <a:pt x="81120" y="893748"/>
                  </a:cubicBezTo>
                  <a:cubicBezTo>
                    <a:pt x="72946" y="896246"/>
                    <a:pt x="63349" y="889824"/>
                    <a:pt x="63349" y="880549"/>
                  </a:cubicBezTo>
                  <a:cubicBezTo>
                    <a:pt x="62994" y="871274"/>
                    <a:pt x="74012" y="864852"/>
                    <a:pt x="82186" y="869133"/>
                  </a:cubicBezTo>
                  <a:close/>
                  <a:moveTo>
                    <a:pt x="67813" y="784447"/>
                  </a:moveTo>
                  <a:lnTo>
                    <a:pt x="75519" y="785728"/>
                  </a:lnTo>
                  <a:cubicBezTo>
                    <a:pt x="76248" y="786814"/>
                    <a:pt x="75519" y="787900"/>
                    <a:pt x="74427" y="787538"/>
                  </a:cubicBezTo>
                  <a:lnTo>
                    <a:pt x="73252" y="787564"/>
                  </a:lnTo>
                  <a:lnTo>
                    <a:pt x="67813" y="784447"/>
                  </a:lnTo>
                  <a:close/>
                  <a:moveTo>
                    <a:pt x="67600" y="784325"/>
                  </a:moveTo>
                  <a:lnTo>
                    <a:pt x="67813" y="784447"/>
                  </a:lnTo>
                  <a:lnTo>
                    <a:pt x="67430" y="784384"/>
                  </a:lnTo>
                  <a:lnTo>
                    <a:pt x="67600" y="784325"/>
                  </a:lnTo>
                  <a:close/>
                  <a:moveTo>
                    <a:pt x="58634" y="782922"/>
                  </a:moveTo>
                  <a:lnTo>
                    <a:pt x="67430" y="784384"/>
                  </a:lnTo>
                  <a:lnTo>
                    <a:pt x="55129" y="788624"/>
                  </a:lnTo>
                  <a:cubicBezTo>
                    <a:pt x="54037" y="790073"/>
                    <a:pt x="55858" y="791883"/>
                    <a:pt x="57314" y="790797"/>
                  </a:cubicBezTo>
                  <a:lnTo>
                    <a:pt x="58571" y="790933"/>
                  </a:lnTo>
                  <a:lnTo>
                    <a:pt x="54037" y="799848"/>
                  </a:lnTo>
                  <a:cubicBezTo>
                    <a:pt x="55129" y="807452"/>
                    <a:pt x="62776" y="810348"/>
                    <a:pt x="69694" y="808176"/>
                  </a:cubicBezTo>
                  <a:cubicBezTo>
                    <a:pt x="76976" y="805641"/>
                    <a:pt x="79525" y="798038"/>
                    <a:pt x="74063" y="792607"/>
                  </a:cubicBezTo>
                  <a:lnTo>
                    <a:pt x="58571" y="790933"/>
                  </a:lnTo>
                  <a:lnTo>
                    <a:pt x="60136" y="787855"/>
                  </a:lnTo>
                  <a:lnTo>
                    <a:pt x="73252" y="787564"/>
                  </a:lnTo>
                  <a:lnTo>
                    <a:pt x="79525" y="791159"/>
                  </a:lnTo>
                  <a:cubicBezTo>
                    <a:pt x="86443" y="799848"/>
                    <a:pt x="79889" y="811072"/>
                    <a:pt x="69694" y="813969"/>
                  </a:cubicBezTo>
                  <a:cubicBezTo>
                    <a:pt x="58406" y="816865"/>
                    <a:pt x="47119" y="809262"/>
                    <a:pt x="48575" y="796952"/>
                  </a:cubicBezTo>
                  <a:cubicBezTo>
                    <a:pt x="49122" y="790616"/>
                    <a:pt x="53309" y="785366"/>
                    <a:pt x="58634" y="782922"/>
                  </a:cubicBezTo>
                  <a:close/>
                  <a:moveTo>
                    <a:pt x="127034" y="719178"/>
                  </a:moveTo>
                  <a:cubicBezTo>
                    <a:pt x="127733" y="719888"/>
                    <a:pt x="127733" y="721309"/>
                    <a:pt x="126336" y="721309"/>
                  </a:cubicBezTo>
                  <a:cubicBezTo>
                    <a:pt x="121795" y="721309"/>
                    <a:pt x="116207" y="725215"/>
                    <a:pt x="117255" y="730541"/>
                  </a:cubicBezTo>
                  <a:lnTo>
                    <a:pt x="123874" y="735656"/>
                  </a:lnTo>
                  <a:lnTo>
                    <a:pt x="124240" y="738708"/>
                  </a:lnTo>
                  <a:cubicBezTo>
                    <a:pt x="124939" y="738353"/>
                    <a:pt x="125288" y="737643"/>
                    <a:pt x="125986" y="737288"/>
                  </a:cubicBezTo>
                  <a:lnTo>
                    <a:pt x="123874" y="735656"/>
                  </a:lnTo>
                  <a:lnTo>
                    <a:pt x="122494" y="724149"/>
                  </a:lnTo>
                  <a:cubicBezTo>
                    <a:pt x="122494" y="723794"/>
                    <a:pt x="123192" y="723439"/>
                    <a:pt x="123192" y="723794"/>
                  </a:cubicBezTo>
                  <a:cubicBezTo>
                    <a:pt x="124240" y="728766"/>
                    <a:pt x="125986" y="733382"/>
                    <a:pt x="127034" y="738353"/>
                  </a:cubicBezTo>
                  <a:cubicBezTo>
                    <a:pt x="127383" y="739063"/>
                    <a:pt x="127034" y="739774"/>
                    <a:pt x="126336" y="740129"/>
                  </a:cubicBezTo>
                  <a:cubicBezTo>
                    <a:pt x="119350" y="742259"/>
                    <a:pt x="110968" y="737643"/>
                    <a:pt x="110619" y="729831"/>
                  </a:cubicBezTo>
                  <a:cubicBezTo>
                    <a:pt x="110619" y="721309"/>
                    <a:pt x="119350" y="715627"/>
                    <a:pt x="127034" y="719178"/>
                  </a:cubicBezTo>
                  <a:close/>
                  <a:moveTo>
                    <a:pt x="115770" y="617172"/>
                  </a:moveTo>
                  <a:cubicBezTo>
                    <a:pt x="118538" y="618781"/>
                    <a:pt x="121030" y="621630"/>
                    <a:pt x="121953" y="623836"/>
                  </a:cubicBezTo>
                  <a:cubicBezTo>
                    <a:pt x="124538" y="629350"/>
                    <a:pt x="124169" y="636703"/>
                    <a:pt x="118262" y="640379"/>
                  </a:cubicBezTo>
                  <a:cubicBezTo>
                    <a:pt x="106817" y="646997"/>
                    <a:pt x="93157" y="627880"/>
                    <a:pt x="104602" y="620160"/>
                  </a:cubicBezTo>
                  <a:cubicBezTo>
                    <a:pt x="105709" y="619424"/>
                    <a:pt x="106817" y="620527"/>
                    <a:pt x="105709" y="621630"/>
                  </a:cubicBezTo>
                  <a:cubicBezTo>
                    <a:pt x="100541" y="627880"/>
                    <a:pt x="110509" y="642217"/>
                    <a:pt x="116785" y="634865"/>
                  </a:cubicBezTo>
                  <a:cubicBezTo>
                    <a:pt x="119000" y="631924"/>
                    <a:pt x="117523" y="627512"/>
                    <a:pt x="115677" y="624571"/>
                  </a:cubicBezTo>
                  <a:cubicBezTo>
                    <a:pt x="113462" y="621630"/>
                    <a:pt x="110878" y="621998"/>
                    <a:pt x="108294" y="620527"/>
                  </a:cubicBezTo>
                  <a:cubicBezTo>
                    <a:pt x="107186" y="619792"/>
                    <a:pt x="107186" y="618689"/>
                    <a:pt x="107924" y="617954"/>
                  </a:cubicBezTo>
                  <a:cubicBezTo>
                    <a:pt x="109955" y="615197"/>
                    <a:pt x="113001" y="615564"/>
                    <a:pt x="115770" y="617172"/>
                  </a:cubicBezTo>
                  <a:close/>
                  <a:moveTo>
                    <a:pt x="132062" y="575927"/>
                  </a:moveTo>
                  <a:cubicBezTo>
                    <a:pt x="137038" y="577370"/>
                    <a:pt x="140947" y="581339"/>
                    <a:pt x="141658" y="586390"/>
                  </a:cubicBezTo>
                  <a:cubicBezTo>
                    <a:pt x="142013" y="591080"/>
                    <a:pt x="140592" y="597214"/>
                    <a:pt x="135616" y="597935"/>
                  </a:cubicBezTo>
                  <a:cubicBezTo>
                    <a:pt x="127087" y="599378"/>
                    <a:pt x="118557" y="584947"/>
                    <a:pt x="127797" y="580257"/>
                  </a:cubicBezTo>
                  <a:cubicBezTo>
                    <a:pt x="128508" y="579535"/>
                    <a:pt x="129930" y="580617"/>
                    <a:pt x="129219" y="581339"/>
                  </a:cubicBezTo>
                  <a:cubicBezTo>
                    <a:pt x="127087" y="585308"/>
                    <a:pt x="128508" y="593967"/>
                    <a:pt x="134195" y="593967"/>
                  </a:cubicBezTo>
                  <a:cubicBezTo>
                    <a:pt x="137749" y="593967"/>
                    <a:pt x="138104" y="589276"/>
                    <a:pt x="137749" y="586751"/>
                  </a:cubicBezTo>
                  <a:cubicBezTo>
                    <a:pt x="137393" y="582782"/>
                    <a:pt x="135261" y="579174"/>
                    <a:pt x="131351" y="577731"/>
                  </a:cubicBezTo>
                  <a:cubicBezTo>
                    <a:pt x="130641" y="577370"/>
                    <a:pt x="130996" y="575927"/>
                    <a:pt x="132062" y="575927"/>
                  </a:cubicBezTo>
                  <a:close/>
                  <a:moveTo>
                    <a:pt x="178431" y="383549"/>
                  </a:moveTo>
                  <a:cubicBezTo>
                    <a:pt x="172297" y="382514"/>
                    <a:pt x="165893" y="383414"/>
                    <a:pt x="157956" y="386475"/>
                  </a:cubicBezTo>
                  <a:lnTo>
                    <a:pt x="138948" y="394530"/>
                  </a:lnTo>
                  <a:lnTo>
                    <a:pt x="159436" y="406964"/>
                  </a:lnTo>
                  <a:cubicBezTo>
                    <a:pt x="169988" y="407496"/>
                    <a:pt x="181663" y="404393"/>
                    <a:pt x="194954" y="402619"/>
                  </a:cubicBezTo>
                  <a:cubicBezTo>
                    <a:pt x="200342" y="401910"/>
                    <a:pt x="206359" y="401555"/>
                    <a:pt x="211433" y="402797"/>
                  </a:cubicBezTo>
                  <a:lnTo>
                    <a:pt x="213327" y="404504"/>
                  </a:lnTo>
                  <a:lnTo>
                    <a:pt x="214176" y="400799"/>
                  </a:lnTo>
                  <a:lnTo>
                    <a:pt x="197283" y="392235"/>
                  </a:lnTo>
                  <a:cubicBezTo>
                    <a:pt x="190427" y="387555"/>
                    <a:pt x="184565" y="384584"/>
                    <a:pt x="178431" y="383549"/>
                  </a:cubicBezTo>
                  <a:close/>
                  <a:moveTo>
                    <a:pt x="162864" y="327420"/>
                  </a:moveTo>
                  <a:cubicBezTo>
                    <a:pt x="167129" y="323869"/>
                    <a:pt x="174949" y="323514"/>
                    <a:pt x="178148" y="329196"/>
                  </a:cubicBezTo>
                  <a:cubicBezTo>
                    <a:pt x="181702" y="334878"/>
                    <a:pt x="178858" y="344465"/>
                    <a:pt x="172816" y="347661"/>
                  </a:cubicBezTo>
                  <a:cubicBezTo>
                    <a:pt x="167840" y="350147"/>
                    <a:pt x="160021" y="348372"/>
                    <a:pt x="158955" y="341980"/>
                  </a:cubicBezTo>
                  <a:cubicBezTo>
                    <a:pt x="158244" y="337718"/>
                    <a:pt x="162509" y="330971"/>
                    <a:pt x="167485" y="333102"/>
                  </a:cubicBezTo>
                  <a:cubicBezTo>
                    <a:pt x="168196" y="333812"/>
                    <a:pt x="168196" y="334878"/>
                    <a:pt x="167485" y="335233"/>
                  </a:cubicBezTo>
                  <a:cubicBezTo>
                    <a:pt x="165352" y="336653"/>
                    <a:pt x="163220" y="338074"/>
                    <a:pt x="163575" y="340914"/>
                  </a:cubicBezTo>
                  <a:cubicBezTo>
                    <a:pt x="164286" y="345531"/>
                    <a:pt x="169973" y="344821"/>
                    <a:pt x="172816" y="342690"/>
                  </a:cubicBezTo>
                  <a:cubicBezTo>
                    <a:pt x="179925" y="336653"/>
                    <a:pt x="173527" y="323514"/>
                    <a:pt x="164641" y="329551"/>
                  </a:cubicBezTo>
                  <a:cubicBezTo>
                    <a:pt x="163575" y="330261"/>
                    <a:pt x="161798" y="328486"/>
                    <a:pt x="162864" y="327420"/>
                  </a:cubicBezTo>
                  <a:close/>
                  <a:moveTo>
                    <a:pt x="218569" y="293722"/>
                  </a:moveTo>
                  <a:cubicBezTo>
                    <a:pt x="224431" y="297419"/>
                    <a:pt x="227728" y="304812"/>
                    <a:pt x="225163" y="311097"/>
                  </a:cubicBezTo>
                  <a:cubicBezTo>
                    <a:pt x="222599" y="317382"/>
                    <a:pt x="215272" y="319970"/>
                    <a:pt x="209410" y="318491"/>
                  </a:cubicBezTo>
                  <a:cubicBezTo>
                    <a:pt x="203183" y="316273"/>
                    <a:pt x="199519" y="309618"/>
                    <a:pt x="202450" y="303334"/>
                  </a:cubicBezTo>
                  <a:cubicBezTo>
                    <a:pt x="204648" y="298898"/>
                    <a:pt x="212708" y="293722"/>
                    <a:pt x="216737" y="298898"/>
                  </a:cubicBezTo>
                  <a:cubicBezTo>
                    <a:pt x="217836" y="299637"/>
                    <a:pt x="217470" y="301116"/>
                    <a:pt x="216005" y="301116"/>
                  </a:cubicBezTo>
                  <a:cubicBezTo>
                    <a:pt x="212341" y="301485"/>
                    <a:pt x="209410" y="301855"/>
                    <a:pt x="207579" y="305552"/>
                  </a:cubicBezTo>
                  <a:cubicBezTo>
                    <a:pt x="205747" y="309988"/>
                    <a:pt x="208678" y="313315"/>
                    <a:pt x="212708" y="314055"/>
                  </a:cubicBezTo>
                  <a:cubicBezTo>
                    <a:pt x="224431" y="315903"/>
                    <a:pt x="224431" y="300746"/>
                    <a:pt x="217470" y="295201"/>
                  </a:cubicBezTo>
                  <a:cubicBezTo>
                    <a:pt x="216737" y="294461"/>
                    <a:pt x="217836" y="293352"/>
                    <a:pt x="218569" y="293722"/>
                  </a:cubicBezTo>
                  <a:close/>
                  <a:moveTo>
                    <a:pt x="181202" y="258734"/>
                  </a:moveTo>
                  <a:cubicBezTo>
                    <a:pt x="190727" y="250489"/>
                    <a:pt x="203916" y="268413"/>
                    <a:pt x="194391" y="275941"/>
                  </a:cubicBezTo>
                  <a:cubicBezTo>
                    <a:pt x="185232" y="283469"/>
                    <a:pt x="170944" y="268771"/>
                    <a:pt x="179004" y="260168"/>
                  </a:cubicBezTo>
                  <a:cubicBezTo>
                    <a:pt x="180103" y="258734"/>
                    <a:pt x="181935" y="260526"/>
                    <a:pt x="180836" y="261602"/>
                  </a:cubicBezTo>
                  <a:cubicBezTo>
                    <a:pt x="176439" y="267696"/>
                    <a:pt x="187064" y="278450"/>
                    <a:pt x="192193" y="272356"/>
                  </a:cubicBezTo>
                  <a:cubicBezTo>
                    <a:pt x="196955" y="266979"/>
                    <a:pt x="187796" y="258734"/>
                    <a:pt x="182301" y="260168"/>
                  </a:cubicBezTo>
                  <a:cubicBezTo>
                    <a:pt x="181202" y="260526"/>
                    <a:pt x="180103" y="259451"/>
                    <a:pt x="181202" y="258734"/>
                  </a:cubicBezTo>
                  <a:close/>
                  <a:moveTo>
                    <a:pt x="208035" y="37822"/>
                  </a:moveTo>
                  <a:lnTo>
                    <a:pt x="204621" y="52912"/>
                  </a:lnTo>
                  <a:cubicBezTo>
                    <a:pt x="198851" y="77386"/>
                    <a:pt x="193441" y="101500"/>
                    <a:pt x="188031" y="125974"/>
                  </a:cubicBezTo>
                  <a:lnTo>
                    <a:pt x="128980" y="383024"/>
                  </a:lnTo>
                  <a:lnTo>
                    <a:pt x="130174" y="383234"/>
                  </a:lnTo>
                  <a:cubicBezTo>
                    <a:pt x="133422" y="387915"/>
                    <a:pt x="156513" y="373873"/>
                    <a:pt x="162285" y="372433"/>
                  </a:cubicBezTo>
                  <a:cubicBezTo>
                    <a:pt x="169862" y="370272"/>
                    <a:pt x="177439" y="369552"/>
                    <a:pt x="185016" y="371713"/>
                  </a:cubicBezTo>
                  <a:cubicBezTo>
                    <a:pt x="191510" y="373513"/>
                    <a:pt x="200259" y="376573"/>
                    <a:pt x="208016" y="380849"/>
                  </a:cubicBezTo>
                  <a:lnTo>
                    <a:pt x="216805" y="389318"/>
                  </a:lnTo>
                  <a:lnTo>
                    <a:pt x="283963" y="96101"/>
                  </a:lnTo>
                  <a:cubicBezTo>
                    <a:pt x="285586" y="89083"/>
                    <a:pt x="288832" y="80265"/>
                    <a:pt x="291491" y="71402"/>
                  </a:cubicBezTo>
                  <a:lnTo>
                    <a:pt x="293724" y="57507"/>
                  </a:lnTo>
                  <a:lnTo>
                    <a:pt x="278780" y="59854"/>
                  </a:lnTo>
                  <a:cubicBezTo>
                    <a:pt x="264963" y="59809"/>
                    <a:pt x="250243" y="56381"/>
                    <a:pt x="241935" y="53856"/>
                  </a:cubicBezTo>
                  <a:cubicBezTo>
                    <a:pt x="235252" y="51871"/>
                    <a:pt x="223061" y="48083"/>
                    <a:pt x="213172" y="42220"/>
                  </a:cubicBezTo>
                  <a:lnTo>
                    <a:pt x="208035" y="37822"/>
                  </a:lnTo>
                  <a:close/>
                  <a:moveTo>
                    <a:pt x="229145" y="15374"/>
                  </a:moveTo>
                  <a:cubicBezTo>
                    <a:pt x="221097" y="15859"/>
                    <a:pt x="215385" y="17956"/>
                    <a:pt x="214482" y="22105"/>
                  </a:cubicBezTo>
                  <a:cubicBezTo>
                    <a:pt x="211772" y="34012"/>
                    <a:pt x="255797" y="48557"/>
                    <a:pt x="281484" y="47018"/>
                  </a:cubicBezTo>
                  <a:lnTo>
                    <a:pt x="292682" y="42063"/>
                  </a:lnTo>
                  <a:lnTo>
                    <a:pt x="283957" y="28550"/>
                  </a:lnTo>
                  <a:lnTo>
                    <a:pt x="279301" y="26004"/>
                  </a:lnTo>
                  <a:lnTo>
                    <a:pt x="257829" y="18317"/>
                  </a:lnTo>
                  <a:cubicBezTo>
                    <a:pt x="247579" y="16017"/>
                    <a:pt x="237194" y="14889"/>
                    <a:pt x="229145" y="15374"/>
                  </a:cubicBezTo>
                  <a:close/>
                  <a:moveTo>
                    <a:pt x="236358" y="5"/>
                  </a:moveTo>
                  <a:cubicBezTo>
                    <a:pt x="251415" y="185"/>
                    <a:pt x="267373" y="4504"/>
                    <a:pt x="278553" y="9003"/>
                  </a:cubicBezTo>
                  <a:lnTo>
                    <a:pt x="287124" y="15190"/>
                  </a:lnTo>
                  <a:lnTo>
                    <a:pt x="290339" y="16423"/>
                  </a:lnTo>
                  <a:cubicBezTo>
                    <a:pt x="301989" y="22196"/>
                    <a:pt x="311471" y="30404"/>
                    <a:pt x="310929" y="41949"/>
                  </a:cubicBezTo>
                  <a:lnTo>
                    <a:pt x="309423" y="43474"/>
                  </a:lnTo>
                  <a:lnTo>
                    <a:pt x="306866" y="36673"/>
                  </a:lnTo>
                  <a:lnTo>
                    <a:pt x="305675" y="37071"/>
                  </a:lnTo>
                  <a:lnTo>
                    <a:pt x="307889" y="45026"/>
                  </a:lnTo>
                  <a:lnTo>
                    <a:pt x="309423" y="43474"/>
                  </a:lnTo>
                  <a:lnTo>
                    <a:pt x="310207" y="45557"/>
                  </a:lnTo>
                  <a:lnTo>
                    <a:pt x="308479" y="47144"/>
                  </a:lnTo>
                  <a:lnTo>
                    <a:pt x="308757" y="48143"/>
                  </a:lnTo>
                  <a:cubicBezTo>
                    <a:pt x="308397" y="63889"/>
                    <a:pt x="300913" y="82065"/>
                    <a:pt x="296225" y="101860"/>
                  </a:cubicBezTo>
                  <a:cubicBezTo>
                    <a:pt x="255472" y="279657"/>
                    <a:pt x="214719" y="457453"/>
                    <a:pt x="173966" y="635249"/>
                  </a:cubicBezTo>
                  <a:cubicBezTo>
                    <a:pt x="156294" y="710831"/>
                    <a:pt x="138983" y="787132"/>
                    <a:pt x="121672" y="863073"/>
                  </a:cubicBezTo>
                  <a:cubicBezTo>
                    <a:pt x="110492" y="912381"/>
                    <a:pt x="104001" y="956291"/>
                    <a:pt x="40527" y="959170"/>
                  </a:cubicBezTo>
                  <a:lnTo>
                    <a:pt x="39616" y="958285"/>
                  </a:lnTo>
                  <a:lnTo>
                    <a:pt x="46298" y="954356"/>
                  </a:lnTo>
                  <a:cubicBezTo>
                    <a:pt x="47019" y="951162"/>
                    <a:pt x="45757" y="947293"/>
                    <a:pt x="41970" y="945853"/>
                  </a:cubicBezTo>
                  <a:lnTo>
                    <a:pt x="41068" y="945344"/>
                  </a:lnTo>
                  <a:lnTo>
                    <a:pt x="80193" y="929550"/>
                  </a:lnTo>
                  <a:cubicBezTo>
                    <a:pt x="110267" y="901022"/>
                    <a:pt x="113107" y="841569"/>
                    <a:pt x="122033" y="802968"/>
                  </a:cubicBezTo>
                  <a:cubicBezTo>
                    <a:pt x="141508" y="718749"/>
                    <a:pt x="160622" y="634170"/>
                    <a:pt x="180097" y="549590"/>
                  </a:cubicBezTo>
                  <a:lnTo>
                    <a:pt x="210795" y="415559"/>
                  </a:lnTo>
                  <a:lnTo>
                    <a:pt x="207167" y="415032"/>
                  </a:lnTo>
                  <a:cubicBezTo>
                    <a:pt x="198187" y="413614"/>
                    <a:pt x="190284" y="415387"/>
                    <a:pt x="181663" y="416806"/>
                  </a:cubicBezTo>
                  <a:cubicBezTo>
                    <a:pt x="171605" y="418579"/>
                    <a:pt x="162265" y="419998"/>
                    <a:pt x="152566" y="417515"/>
                  </a:cubicBezTo>
                  <a:cubicBezTo>
                    <a:pt x="146101" y="416274"/>
                    <a:pt x="139186" y="413259"/>
                    <a:pt x="134022" y="408737"/>
                  </a:cubicBezTo>
                  <a:lnTo>
                    <a:pt x="126768" y="392652"/>
                  </a:lnTo>
                  <a:lnTo>
                    <a:pt x="78395" y="603217"/>
                  </a:lnTo>
                  <a:cubicBezTo>
                    <a:pt x="62166" y="673040"/>
                    <a:pt x="46298" y="743223"/>
                    <a:pt x="30068" y="813046"/>
                  </a:cubicBezTo>
                  <a:lnTo>
                    <a:pt x="15820" y="871533"/>
                  </a:lnTo>
                  <a:lnTo>
                    <a:pt x="36155" y="887761"/>
                  </a:lnTo>
                  <a:cubicBezTo>
                    <a:pt x="37234" y="888473"/>
                    <a:pt x="36155" y="889896"/>
                    <a:pt x="34715" y="889896"/>
                  </a:cubicBezTo>
                  <a:lnTo>
                    <a:pt x="14777" y="875813"/>
                  </a:lnTo>
                  <a:lnTo>
                    <a:pt x="14724" y="876031"/>
                  </a:lnTo>
                  <a:lnTo>
                    <a:pt x="14104" y="895760"/>
                  </a:lnTo>
                  <a:lnTo>
                    <a:pt x="21891" y="903873"/>
                  </a:lnTo>
                  <a:cubicBezTo>
                    <a:pt x="25538" y="906449"/>
                    <a:pt x="30279" y="907922"/>
                    <a:pt x="31738" y="911603"/>
                  </a:cubicBezTo>
                  <a:cubicBezTo>
                    <a:pt x="32467" y="912707"/>
                    <a:pt x="31738" y="913812"/>
                    <a:pt x="30644" y="914180"/>
                  </a:cubicBezTo>
                  <a:cubicBezTo>
                    <a:pt x="25903" y="915284"/>
                    <a:pt x="21526" y="911235"/>
                    <a:pt x="17879" y="908290"/>
                  </a:cubicBezTo>
                  <a:lnTo>
                    <a:pt x="13877" y="902997"/>
                  </a:lnTo>
                  <a:lnTo>
                    <a:pt x="13647" y="910324"/>
                  </a:lnTo>
                  <a:cubicBezTo>
                    <a:pt x="15165" y="920868"/>
                    <a:pt x="18941" y="930126"/>
                    <a:pt x="26119" y="936899"/>
                  </a:cubicBezTo>
                  <a:lnTo>
                    <a:pt x="41068" y="945344"/>
                  </a:lnTo>
                  <a:lnTo>
                    <a:pt x="39806" y="945853"/>
                  </a:lnTo>
                  <a:cubicBezTo>
                    <a:pt x="35659" y="946033"/>
                    <a:pt x="33765" y="949452"/>
                    <a:pt x="33945" y="952782"/>
                  </a:cubicBezTo>
                  <a:lnTo>
                    <a:pt x="39616" y="958285"/>
                  </a:lnTo>
                  <a:lnTo>
                    <a:pt x="38724" y="958810"/>
                  </a:lnTo>
                  <a:cubicBezTo>
                    <a:pt x="-21143" y="940095"/>
                    <a:pt x="3741" y="869552"/>
                    <a:pt x="13479" y="827082"/>
                  </a:cubicBezTo>
                  <a:cubicBezTo>
                    <a:pt x="34036" y="737104"/>
                    <a:pt x="54592" y="646766"/>
                    <a:pt x="75510" y="556789"/>
                  </a:cubicBezTo>
                  <a:cubicBezTo>
                    <a:pt x="114099" y="387630"/>
                    <a:pt x="153049" y="218831"/>
                    <a:pt x="191638" y="50032"/>
                  </a:cubicBezTo>
                  <a:lnTo>
                    <a:pt x="198608" y="19994"/>
                  </a:lnTo>
                  <a:lnTo>
                    <a:pt x="198226" y="18137"/>
                  </a:lnTo>
                  <a:lnTo>
                    <a:pt x="199375" y="16688"/>
                  </a:lnTo>
                  <a:lnTo>
                    <a:pt x="199572" y="15841"/>
                  </a:lnTo>
                  <a:lnTo>
                    <a:pt x="200882" y="14790"/>
                  </a:lnTo>
                  <a:lnTo>
                    <a:pt x="207319" y="6676"/>
                  </a:lnTo>
                  <a:lnTo>
                    <a:pt x="212537" y="5437"/>
                  </a:lnTo>
                  <a:lnTo>
                    <a:pt x="215159" y="3334"/>
                  </a:lnTo>
                  <a:cubicBezTo>
                    <a:pt x="221526" y="860"/>
                    <a:pt x="228829" y="-85"/>
                    <a:pt x="236358" y="5"/>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9" name="Freeform 909">
              <a:extLst>
                <a:ext uri="{FF2B5EF4-FFF2-40B4-BE49-F238E27FC236}">
                  <a16:creationId xmlns:a16="http://schemas.microsoft.com/office/drawing/2014/main" id="{668EF54B-1C24-0D41-AABE-EE495D13F3D9}"/>
                </a:ext>
              </a:extLst>
            </p:cNvPr>
            <p:cNvSpPr>
              <a:spLocks/>
            </p:cNvSpPr>
            <p:nvPr/>
          </p:nvSpPr>
          <p:spPr bwMode="auto">
            <a:xfrm>
              <a:off x="8472264" y="4692246"/>
              <a:ext cx="777358" cy="1257034"/>
            </a:xfrm>
            <a:custGeom>
              <a:avLst/>
              <a:gdLst/>
              <a:ahLst/>
              <a:cxnLst/>
              <a:rect l="0" t="0" r="r" b="b"/>
              <a:pathLst>
                <a:path w="680752" h="1100817">
                  <a:moveTo>
                    <a:pt x="209946" y="893475"/>
                  </a:moveTo>
                  <a:cubicBezTo>
                    <a:pt x="211364" y="893828"/>
                    <a:pt x="211719" y="895592"/>
                    <a:pt x="211010" y="896297"/>
                  </a:cubicBezTo>
                  <a:lnTo>
                    <a:pt x="210264" y="896957"/>
                  </a:lnTo>
                  <a:lnTo>
                    <a:pt x="202143" y="896297"/>
                  </a:lnTo>
                  <a:cubicBezTo>
                    <a:pt x="200370" y="897003"/>
                    <a:pt x="201789" y="900178"/>
                    <a:pt x="203917" y="899472"/>
                  </a:cubicBezTo>
                  <a:lnTo>
                    <a:pt x="206319" y="900445"/>
                  </a:lnTo>
                  <a:lnTo>
                    <a:pt x="201434" y="904764"/>
                  </a:lnTo>
                  <a:cubicBezTo>
                    <a:pt x="198597" y="907586"/>
                    <a:pt x="194696" y="914994"/>
                    <a:pt x="197888" y="918522"/>
                  </a:cubicBezTo>
                  <a:cubicBezTo>
                    <a:pt x="202143" y="922755"/>
                    <a:pt x="210300" y="914642"/>
                    <a:pt x="212073" y="910761"/>
                  </a:cubicBezTo>
                  <a:cubicBezTo>
                    <a:pt x="213137" y="908115"/>
                    <a:pt x="212783" y="904852"/>
                    <a:pt x="211320" y="902471"/>
                  </a:cubicBezTo>
                  <a:lnTo>
                    <a:pt x="206319" y="900445"/>
                  </a:lnTo>
                  <a:lnTo>
                    <a:pt x="210264" y="896957"/>
                  </a:lnTo>
                  <a:lnTo>
                    <a:pt x="213004" y="897179"/>
                  </a:lnTo>
                  <a:cubicBezTo>
                    <a:pt x="216152" y="899208"/>
                    <a:pt x="218457" y="902647"/>
                    <a:pt x="218812" y="906528"/>
                  </a:cubicBezTo>
                  <a:cubicBezTo>
                    <a:pt x="219521" y="916053"/>
                    <a:pt x="211010" y="925578"/>
                    <a:pt x="201789" y="926989"/>
                  </a:cubicBezTo>
                  <a:cubicBezTo>
                    <a:pt x="190440" y="929105"/>
                    <a:pt x="186539" y="917111"/>
                    <a:pt x="189731" y="908292"/>
                  </a:cubicBezTo>
                  <a:cubicBezTo>
                    <a:pt x="192568" y="899825"/>
                    <a:pt x="200370" y="891358"/>
                    <a:pt x="209946" y="893475"/>
                  </a:cubicBezTo>
                  <a:close/>
                  <a:moveTo>
                    <a:pt x="349785" y="817583"/>
                  </a:moveTo>
                  <a:lnTo>
                    <a:pt x="342329" y="820088"/>
                  </a:lnTo>
                  <a:lnTo>
                    <a:pt x="343623" y="817913"/>
                  </a:lnTo>
                  <a:lnTo>
                    <a:pt x="349785" y="817583"/>
                  </a:lnTo>
                  <a:close/>
                  <a:moveTo>
                    <a:pt x="365558" y="816737"/>
                  </a:moveTo>
                  <a:cubicBezTo>
                    <a:pt x="372627" y="818275"/>
                    <a:pt x="378464" y="822437"/>
                    <a:pt x="380106" y="831302"/>
                  </a:cubicBezTo>
                  <a:cubicBezTo>
                    <a:pt x="383024" y="845414"/>
                    <a:pt x="367701" y="855184"/>
                    <a:pt x="355662" y="858803"/>
                  </a:cubicBezTo>
                  <a:cubicBezTo>
                    <a:pt x="342893" y="862421"/>
                    <a:pt x="325381" y="856994"/>
                    <a:pt x="325016" y="841434"/>
                  </a:cubicBezTo>
                  <a:cubicBezTo>
                    <a:pt x="324834" y="834378"/>
                    <a:pt x="328391" y="827684"/>
                    <a:pt x="333727" y="822979"/>
                  </a:cubicBezTo>
                  <a:lnTo>
                    <a:pt x="342329" y="820088"/>
                  </a:lnTo>
                  <a:lnTo>
                    <a:pt x="340476" y="823206"/>
                  </a:lnTo>
                  <a:cubicBezTo>
                    <a:pt x="341069" y="825332"/>
                    <a:pt x="343076" y="827141"/>
                    <a:pt x="345812" y="826598"/>
                  </a:cubicBezTo>
                  <a:lnTo>
                    <a:pt x="349720" y="826329"/>
                  </a:lnTo>
                  <a:lnTo>
                    <a:pt x="339974" y="834197"/>
                  </a:lnTo>
                  <a:cubicBezTo>
                    <a:pt x="333407" y="843243"/>
                    <a:pt x="342163" y="849757"/>
                    <a:pt x="351284" y="847585"/>
                  </a:cubicBezTo>
                  <a:cubicBezTo>
                    <a:pt x="356756" y="846500"/>
                    <a:pt x="369161" y="841434"/>
                    <a:pt x="368796" y="834197"/>
                  </a:cubicBezTo>
                  <a:cubicBezTo>
                    <a:pt x="368796" y="828769"/>
                    <a:pt x="364600" y="826417"/>
                    <a:pt x="359630" y="825648"/>
                  </a:cubicBezTo>
                  <a:lnTo>
                    <a:pt x="349720" y="826329"/>
                  </a:lnTo>
                  <a:lnTo>
                    <a:pt x="355662" y="821532"/>
                  </a:lnTo>
                  <a:lnTo>
                    <a:pt x="353569" y="817380"/>
                  </a:lnTo>
                  <a:lnTo>
                    <a:pt x="365558" y="816737"/>
                  </a:lnTo>
                  <a:close/>
                  <a:moveTo>
                    <a:pt x="353108" y="816466"/>
                  </a:moveTo>
                  <a:lnTo>
                    <a:pt x="353569" y="817380"/>
                  </a:lnTo>
                  <a:lnTo>
                    <a:pt x="349785" y="817583"/>
                  </a:lnTo>
                  <a:lnTo>
                    <a:pt x="353108" y="816466"/>
                  </a:lnTo>
                  <a:close/>
                  <a:moveTo>
                    <a:pt x="573143" y="776185"/>
                  </a:moveTo>
                  <a:cubicBezTo>
                    <a:pt x="575687" y="775828"/>
                    <a:pt x="577686" y="776987"/>
                    <a:pt x="578503" y="778593"/>
                  </a:cubicBezTo>
                  <a:lnTo>
                    <a:pt x="578040" y="779959"/>
                  </a:lnTo>
                  <a:lnTo>
                    <a:pt x="572053" y="777255"/>
                  </a:lnTo>
                  <a:cubicBezTo>
                    <a:pt x="570963" y="777255"/>
                    <a:pt x="570599" y="779752"/>
                    <a:pt x="571689" y="780109"/>
                  </a:cubicBezTo>
                  <a:lnTo>
                    <a:pt x="575491" y="784578"/>
                  </a:lnTo>
                  <a:lnTo>
                    <a:pt x="566602" y="790811"/>
                  </a:lnTo>
                  <a:cubicBezTo>
                    <a:pt x="563694" y="795092"/>
                    <a:pt x="567692" y="798659"/>
                    <a:pt x="572053" y="797946"/>
                  </a:cubicBezTo>
                  <a:cubicBezTo>
                    <a:pt x="577504" y="797054"/>
                    <a:pt x="579775" y="793219"/>
                    <a:pt x="579503" y="789295"/>
                  </a:cubicBezTo>
                  <a:lnTo>
                    <a:pt x="575491" y="784578"/>
                  </a:lnTo>
                  <a:lnTo>
                    <a:pt x="576777" y="783676"/>
                  </a:lnTo>
                  <a:lnTo>
                    <a:pt x="578040" y="779959"/>
                  </a:lnTo>
                  <a:lnTo>
                    <a:pt x="581729" y="781625"/>
                  </a:lnTo>
                  <a:cubicBezTo>
                    <a:pt x="584318" y="784033"/>
                    <a:pt x="586044" y="787244"/>
                    <a:pt x="586226" y="790811"/>
                  </a:cubicBezTo>
                  <a:cubicBezTo>
                    <a:pt x="586226" y="798303"/>
                    <a:pt x="580048" y="804367"/>
                    <a:pt x="573143" y="805438"/>
                  </a:cubicBezTo>
                  <a:cubicBezTo>
                    <a:pt x="565511" y="806865"/>
                    <a:pt x="557153" y="802227"/>
                    <a:pt x="556790" y="794022"/>
                  </a:cubicBezTo>
                  <a:cubicBezTo>
                    <a:pt x="556426" y="785103"/>
                    <a:pt x="564785" y="777255"/>
                    <a:pt x="573143" y="776185"/>
                  </a:cubicBezTo>
                  <a:close/>
                  <a:moveTo>
                    <a:pt x="35709" y="741260"/>
                  </a:moveTo>
                  <a:cubicBezTo>
                    <a:pt x="37521" y="740903"/>
                    <a:pt x="38608" y="742330"/>
                    <a:pt x="37883" y="743757"/>
                  </a:cubicBezTo>
                  <a:lnTo>
                    <a:pt x="37736" y="744087"/>
                  </a:lnTo>
                  <a:lnTo>
                    <a:pt x="29548" y="745897"/>
                  </a:lnTo>
                  <a:cubicBezTo>
                    <a:pt x="27012" y="746968"/>
                    <a:pt x="29186" y="751605"/>
                    <a:pt x="31723" y="750535"/>
                  </a:cubicBezTo>
                  <a:lnTo>
                    <a:pt x="34754" y="750784"/>
                  </a:lnTo>
                  <a:lnTo>
                    <a:pt x="33534" y="753523"/>
                  </a:lnTo>
                  <a:cubicBezTo>
                    <a:pt x="32629" y="757135"/>
                    <a:pt x="33172" y="760345"/>
                    <a:pt x="37883" y="760881"/>
                  </a:cubicBezTo>
                  <a:cubicBezTo>
                    <a:pt x="41507" y="761594"/>
                    <a:pt x="47667" y="755529"/>
                    <a:pt x="44768" y="751605"/>
                  </a:cubicBezTo>
                  <a:lnTo>
                    <a:pt x="34754" y="750784"/>
                  </a:lnTo>
                  <a:lnTo>
                    <a:pt x="37736" y="744087"/>
                  </a:lnTo>
                  <a:lnTo>
                    <a:pt x="42050" y="743133"/>
                  </a:lnTo>
                  <a:cubicBezTo>
                    <a:pt x="46217" y="743311"/>
                    <a:pt x="50022" y="745006"/>
                    <a:pt x="52378" y="749465"/>
                  </a:cubicBezTo>
                  <a:cubicBezTo>
                    <a:pt x="56001" y="756600"/>
                    <a:pt x="49841" y="765518"/>
                    <a:pt x="42956" y="768372"/>
                  </a:cubicBezTo>
                  <a:cubicBezTo>
                    <a:pt x="34984" y="771940"/>
                    <a:pt x="26649" y="766945"/>
                    <a:pt x="24838" y="758740"/>
                  </a:cubicBezTo>
                  <a:cubicBezTo>
                    <a:pt x="23026" y="750892"/>
                    <a:pt x="27737" y="743043"/>
                    <a:pt x="35709" y="741260"/>
                  </a:cubicBezTo>
                  <a:close/>
                  <a:moveTo>
                    <a:pt x="208348" y="702816"/>
                  </a:moveTo>
                  <a:cubicBezTo>
                    <a:pt x="217556" y="699271"/>
                    <a:pt x="224285" y="709197"/>
                    <a:pt x="221452" y="717704"/>
                  </a:cubicBezTo>
                  <a:cubicBezTo>
                    <a:pt x="218618" y="726921"/>
                    <a:pt x="206224" y="734011"/>
                    <a:pt x="196308" y="734720"/>
                  </a:cubicBezTo>
                  <a:cubicBezTo>
                    <a:pt x="185684" y="735429"/>
                    <a:pt x="178601" y="725858"/>
                    <a:pt x="181788" y="715578"/>
                  </a:cubicBezTo>
                  <a:cubicBezTo>
                    <a:pt x="184975" y="704943"/>
                    <a:pt x="197370" y="701753"/>
                    <a:pt x="206932" y="703525"/>
                  </a:cubicBezTo>
                  <a:cubicBezTo>
                    <a:pt x="208703" y="704234"/>
                    <a:pt x="209057" y="706715"/>
                    <a:pt x="207286" y="707070"/>
                  </a:cubicBezTo>
                  <a:cubicBezTo>
                    <a:pt x="203036" y="709197"/>
                    <a:pt x="198433" y="710615"/>
                    <a:pt x="194537" y="713805"/>
                  </a:cubicBezTo>
                  <a:cubicBezTo>
                    <a:pt x="191704" y="716641"/>
                    <a:pt x="187808" y="723731"/>
                    <a:pt x="193829" y="725858"/>
                  </a:cubicBezTo>
                  <a:cubicBezTo>
                    <a:pt x="198433" y="727630"/>
                    <a:pt x="204807" y="724085"/>
                    <a:pt x="208703" y="721958"/>
                  </a:cubicBezTo>
                  <a:cubicBezTo>
                    <a:pt x="210827" y="720186"/>
                    <a:pt x="214015" y="718059"/>
                    <a:pt x="215077" y="714869"/>
                  </a:cubicBezTo>
                  <a:cubicBezTo>
                    <a:pt x="216139" y="711324"/>
                    <a:pt x="214369" y="706361"/>
                    <a:pt x="209765" y="707779"/>
                  </a:cubicBezTo>
                  <a:cubicBezTo>
                    <a:pt x="206578" y="708488"/>
                    <a:pt x="205515" y="703880"/>
                    <a:pt x="208348" y="702816"/>
                  </a:cubicBezTo>
                  <a:close/>
                  <a:moveTo>
                    <a:pt x="535762" y="650437"/>
                  </a:moveTo>
                  <a:lnTo>
                    <a:pt x="530850" y="653142"/>
                  </a:lnTo>
                  <a:lnTo>
                    <a:pt x="530561" y="650983"/>
                  </a:lnTo>
                  <a:lnTo>
                    <a:pt x="535762" y="650437"/>
                  </a:lnTo>
                  <a:close/>
                  <a:moveTo>
                    <a:pt x="537352" y="649561"/>
                  </a:moveTo>
                  <a:lnTo>
                    <a:pt x="537715" y="650232"/>
                  </a:lnTo>
                  <a:lnTo>
                    <a:pt x="535762" y="650437"/>
                  </a:lnTo>
                  <a:lnTo>
                    <a:pt x="537352" y="649561"/>
                  </a:lnTo>
                  <a:close/>
                  <a:moveTo>
                    <a:pt x="552139" y="648717"/>
                  </a:moveTo>
                  <a:cubicBezTo>
                    <a:pt x="559778" y="649117"/>
                    <a:pt x="567016" y="651338"/>
                    <a:pt x="571304" y="657380"/>
                  </a:cubicBezTo>
                  <a:cubicBezTo>
                    <a:pt x="579882" y="669464"/>
                    <a:pt x="567373" y="681548"/>
                    <a:pt x="556294" y="686168"/>
                  </a:cubicBezTo>
                  <a:cubicBezTo>
                    <a:pt x="544499" y="690789"/>
                    <a:pt x="522698" y="692566"/>
                    <a:pt x="516980" y="677639"/>
                  </a:cubicBezTo>
                  <a:cubicBezTo>
                    <a:pt x="514478" y="670886"/>
                    <a:pt x="516265" y="664133"/>
                    <a:pt x="520330" y="658935"/>
                  </a:cubicBezTo>
                  <a:lnTo>
                    <a:pt x="530850" y="653142"/>
                  </a:lnTo>
                  <a:lnTo>
                    <a:pt x="531276" y="656314"/>
                  </a:lnTo>
                  <a:lnTo>
                    <a:pt x="537525" y="656696"/>
                  </a:lnTo>
                  <a:lnTo>
                    <a:pt x="532080" y="662578"/>
                  </a:lnTo>
                  <a:cubicBezTo>
                    <a:pt x="529578" y="665466"/>
                    <a:pt x="527880" y="668575"/>
                    <a:pt x="529131" y="672307"/>
                  </a:cubicBezTo>
                  <a:cubicBezTo>
                    <a:pt x="530561" y="677639"/>
                    <a:pt x="534135" y="677639"/>
                    <a:pt x="539496" y="677994"/>
                  </a:cubicBezTo>
                  <a:cubicBezTo>
                    <a:pt x="543785" y="677994"/>
                    <a:pt x="548431" y="676928"/>
                    <a:pt x="552720" y="675506"/>
                  </a:cubicBezTo>
                  <a:cubicBezTo>
                    <a:pt x="556294" y="674084"/>
                    <a:pt x="560940" y="671952"/>
                    <a:pt x="562727" y="668043"/>
                  </a:cubicBezTo>
                  <a:cubicBezTo>
                    <a:pt x="565229" y="661645"/>
                    <a:pt x="558795" y="658802"/>
                    <a:pt x="554507" y="657736"/>
                  </a:cubicBezTo>
                  <a:lnTo>
                    <a:pt x="537525" y="656696"/>
                  </a:lnTo>
                  <a:lnTo>
                    <a:pt x="539853" y="654182"/>
                  </a:lnTo>
                  <a:lnTo>
                    <a:pt x="537715" y="650232"/>
                  </a:lnTo>
                  <a:lnTo>
                    <a:pt x="552139" y="648717"/>
                  </a:lnTo>
                  <a:close/>
                  <a:moveTo>
                    <a:pt x="104034" y="645613"/>
                  </a:moveTo>
                  <a:cubicBezTo>
                    <a:pt x="107835" y="645523"/>
                    <a:pt x="111865" y="646793"/>
                    <a:pt x="115345" y="648788"/>
                  </a:cubicBezTo>
                  <a:cubicBezTo>
                    <a:pt x="116444" y="649151"/>
                    <a:pt x="116444" y="650965"/>
                    <a:pt x="114979" y="651328"/>
                  </a:cubicBezTo>
                  <a:lnTo>
                    <a:pt x="112079" y="651716"/>
                  </a:lnTo>
                  <a:lnTo>
                    <a:pt x="110949" y="648788"/>
                  </a:lnTo>
                  <a:cubicBezTo>
                    <a:pt x="109117" y="648063"/>
                    <a:pt x="108384" y="650603"/>
                    <a:pt x="110216" y="650965"/>
                  </a:cubicBezTo>
                  <a:lnTo>
                    <a:pt x="110834" y="651883"/>
                  </a:lnTo>
                  <a:lnTo>
                    <a:pt x="105820" y="652553"/>
                  </a:lnTo>
                  <a:cubicBezTo>
                    <a:pt x="102523" y="653324"/>
                    <a:pt x="99775" y="654775"/>
                    <a:pt x="99958" y="657860"/>
                  </a:cubicBezTo>
                  <a:cubicBezTo>
                    <a:pt x="100325" y="661125"/>
                    <a:pt x="104721" y="661125"/>
                    <a:pt x="107285" y="660400"/>
                  </a:cubicBezTo>
                  <a:cubicBezTo>
                    <a:pt x="108384" y="660037"/>
                    <a:pt x="109483" y="659674"/>
                    <a:pt x="110216" y="658948"/>
                  </a:cubicBezTo>
                  <a:cubicBezTo>
                    <a:pt x="111682" y="658223"/>
                    <a:pt x="112781" y="656771"/>
                    <a:pt x="113147" y="655320"/>
                  </a:cubicBezTo>
                  <a:lnTo>
                    <a:pt x="110834" y="651883"/>
                  </a:lnTo>
                  <a:lnTo>
                    <a:pt x="112079" y="651716"/>
                  </a:lnTo>
                  <a:lnTo>
                    <a:pt x="115711" y="661125"/>
                  </a:lnTo>
                  <a:cubicBezTo>
                    <a:pt x="112414" y="666931"/>
                    <a:pt x="104355" y="668745"/>
                    <a:pt x="98493" y="666568"/>
                  </a:cubicBezTo>
                  <a:cubicBezTo>
                    <a:pt x="91899" y="664028"/>
                    <a:pt x="89701" y="656408"/>
                    <a:pt x="94097" y="650603"/>
                  </a:cubicBezTo>
                  <a:cubicBezTo>
                    <a:pt x="96661" y="647156"/>
                    <a:pt x="100233" y="645704"/>
                    <a:pt x="104034" y="645613"/>
                  </a:cubicBezTo>
                  <a:close/>
                  <a:moveTo>
                    <a:pt x="591926" y="563049"/>
                  </a:moveTo>
                  <a:lnTo>
                    <a:pt x="592456" y="567047"/>
                  </a:lnTo>
                  <a:cubicBezTo>
                    <a:pt x="589534" y="574503"/>
                    <a:pt x="582971" y="580830"/>
                    <a:pt x="573979" y="585710"/>
                  </a:cubicBezTo>
                  <a:cubicBezTo>
                    <a:pt x="553480" y="596917"/>
                    <a:pt x="517875" y="594025"/>
                    <a:pt x="496296" y="595109"/>
                  </a:cubicBezTo>
                  <a:cubicBezTo>
                    <a:pt x="462130" y="596917"/>
                    <a:pt x="428323" y="597640"/>
                    <a:pt x="394157" y="598724"/>
                  </a:cubicBezTo>
                  <a:cubicBezTo>
                    <a:pt x="330140" y="600532"/>
                    <a:pt x="266124" y="608847"/>
                    <a:pt x="202106" y="610293"/>
                  </a:cubicBezTo>
                  <a:cubicBezTo>
                    <a:pt x="174414" y="610654"/>
                    <a:pt x="112555" y="613185"/>
                    <a:pt x="93134" y="588602"/>
                  </a:cubicBezTo>
                  <a:cubicBezTo>
                    <a:pt x="89448" y="584083"/>
                    <a:pt x="87537" y="579293"/>
                    <a:pt x="87015" y="574514"/>
                  </a:cubicBezTo>
                  <a:lnTo>
                    <a:pt x="88215" y="566894"/>
                  </a:lnTo>
                  <a:lnTo>
                    <a:pt x="74073" y="584213"/>
                  </a:lnTo>
                  <a:cubicBezTo>
                    <a:pt x="29269" y="650589"/>
                    <a:pt x="8916" y="733087"/>
                    <a:pt x="24406" y="818286"/>
                  </a:cubicBezTo>
                  <a:cubicBezTo>
                    <a:pt x="52144" y="969592"/>
                    <a:pt x="187233" y="1083071"/>
                    <a:pt x="341415" y="1083071"/>
                  </a:cubicBezTo>
                  <a:cubicBezTo>
                    <a:pt x="379961" y="1083071"/>
                    <a:pt x="417358" y="1075979"/>
                    <a:pt x="452194" y="1062976"/>
                  </a:cubicBezTo>
                  <a:lnTo>
                    <a:pt x="485945" y="1043323"/>
                  </a:lnTo>
                  <a:lnTo>
                    <a:pt x="477478" y="1043973"/>
                  </a:lnTo>
                  <a:cubicBezTo>
                    <a:pt x="464872" y="1043501"/>
                    <a:pt x="452222" y="1041956"/>
                    <a:pt x="439752" y="1040412"/>
                  </a:cubicBezTo>
                  <a:cubicBezTo>
                    <a:pt x="435776" y="1040068"/>
                    <a:pt x="435776" y="1034233"/>
                    <a:pt x="439752" y="1034576"/>
                  </a:cubicBezTo>
                  <a:lnTo>
                    <a:pt x="495304" y="1037874"/>
                  </a:lnTo>
                  <a:lnTo>
                    <a:pt x="547606" y="1007419"/>
                  </a:lnTo>
                  <a:lnTo>
                    <a:pt x="552557" y="1002523"/>
                  </a:lnTo>
                  <a:lnTo>
                    <a:pt x="526005" y="1009319"/>
                  </a:lnTo>
                  <a:cubicBezTo>
                    <a:pt x="507446" y="1009763"/>
                    <a:pt x="488480" y="1007187"/>
                    <a:pt x="471500" y="1004521"/>
                  </a:cubicBezTo>
                  <a:cubicBezTo>
                    <a:pt x="467526" y="1003810"/>
                    <a:pt x="468610" y="998124"/>
                    <a:pt x="472223" y="998124"/>
                  </a:cubicBezTo>
                  <a:cubicBezTo>
                    <a:pt x="490286" y="996702"/>
                    <a:pt x="507626" y="997413"/>
                    <a:pt x="525689" y="996702"/>
                  </a:cubicBezTo>
                  <a:lnTo>
                    <a:pt x="562288" y="992899"/>
                  </a:lnTo>
                  <a:lnTo>
                    <a:pt x="586901" y="968558"/>
                  </a:lnTo>
                  <a:lnTo>
                    <a:pt x="592417" y="960855"/>
                  </a:lnTo>
                  <a:lnTo>
                    <a:pt x="581486" y="964331"/>
                  </a:lnTo>
                  <a:cubicBezTo>
                    <a:pt x="569740" y="964608"/>
                    <a:pt x="557588" y="962849"/>
                    <a:pt x="548767" y="961738"/>
                  </a:cubicBezTo>
                  <a:cubicBezTo>
                    <a:pt x="544086" y="961367"/>
                    <a:pt x="543726" y="954700"/>
                    <a:pt x="548767" y="954330"/>
                  </a:cubicBezTo>
                  <a:cubicBezTo>
                    <a:pt x="560649" y="953589"/>
                    <a:pt x="572890" y="952107"/>
                    <a:pt x="584772" y="950625"/>
                  </a:cubicBezTo>
                  <a:lnTo>
                    <a:pt x="600056" y="950189"/>
                  </a:lnTo>
                  <a:lnTo>
                    <a:pt x="619175" y="923491"/>
                  </a:lnTo>
                  <a:cubicBezTo>
                    <a:pt x="638116" y="891575"/>
                    <a:pt x="651670" y="856113"/>
                    <a:pt x="658424" y="818286"/>
                  </a:cubicBezTo>
                  <a:cubicBezTo>
                    <a:pt x="673914" y="732907"/>
                    <a:pt x="653741" y="650409"/>
                    <a:pt x="609071" y="584078"/>
                  </a:cubicBezTo>
                  <a:lnTo>
                    <a:pt x="591926" y="563049"/>
                  </a:lnTo>
                  <a:close/>
                  <a:moveTo>
                    <a:pt x="449902" y="519553"/>
                  </a:moveTo>
                  <a:cubicBezTo>
                    <a:pt x="410701" y="519192"/>
                    <a:pt x="371499" y="519915"/>
                    <a:pt x="332658" y="520276"/>
                  </a:cubicBezTo>
                  <a:cubicBezTo>
                    <a:pt x="275474" y="520276"/>
                    <a:pt x="217077" y="516413"/>
                    <a:pt x="161107" y="526529"/>
                  </a:cubicBezTo>
                  <a:lnTo>
                    <a:pt x="112484" y="540171"/>
                  </a:lnTo>
                  <a:lnTo>
                    <a:pt x="110426" y="539693"/>
                  </a:lnTo>
                  <a:lnTo>
                    <a:pt x="109309" y="541061"/>
                  </a:lnTo>
                  <a:lnTo>
                    <a:pt x="112484" y="540171"/>
                  </a:lnTo>
                  <a:lnTo>
                    <a:pt x="112825" y="540250"/>
                  </a:lnTo>
                  <a:cubicBezTo>
                    <a:pt x="113634" y="541244"/>
                    <a:pt x="113814" y="542690"/>
                    <a:pt x="112555" y="543775"/>
                  </a:cubicBezTo>
                  <a:cubicBezTo>
                    <a:pt x="61126" y="591133"/>
                    <a:pt x="164703" y="600170"/>
                    <a:pt x="176931" y="600893"/>
                  </a:cubicBezTo>
                  <a:cubicBezTo>
                    <a:pt x="193835" y="601616"/>
                    <a:pt x="210738" y="600893"/>
                    <a:pt x="227641" y="599447"/>
                  </a:cubicBezTo>
                  <a:cubicBezTo>
                    <a:pt x="264685" y="596917"/>
                    <a:pt x="301369" y="592579"/>
                    <a:pt x="338412" y="590771"/>
                  </a:cubicBezTo>
                  <a:cubicBezTo>
                    <a:pt x="372219" y="588963"/>
                    <a:pt x="406025" y="587879"/>
                    <a:pt x="439832" y="586794"/>
                  </a:cubicBezTo>
                  <a:cubicBezTo>
                    <a:pt x="455297" y="586433"/>
                    <a:pt x="471121" y="585710"/>
                    <a:pt x="486586" y="584987"/>
                  </a:cubicBezTo>
                  <a:cubicBezTo>
                    <a:pt x="501331" y="583902"/>
                    <a:pt x="545567" y="587879"/>
                    <a:pt x="557795" y="578841"/>
                  </a:cubicBezTo>
                  <a:cubicBezTo>
                    <a:pt x="624330" y="527506"/>
                    <a:pt x="473279" y="519553"/>
                    <a:pt x="449902" y="519553"/>
                  </a:cubicBezTo>
                  <a:close/>
                  <a:moveTo>
                    <a:pt x="277653" y="237244"/>
                  </a:moveTo>
                  <a:lnTo>
                    <a:pt x="277653" y="437501"/>
                  </a:lnTo>
                  <a:cubicBezTo>
                    <a:pt x="277653" y="441464"/>
                    <a:pt x="274411" y="445787"/>
                    <a:pt x="270448" y="446867"/>
                  </a:cubicBezTo>
                  <a:cubicBezTo>
                    <a:pt x="229291" y="457225"/>
                    <a:pt x="191398" y="474967"/>
                    <a:pt x="158194" y="498417"/>
                  </a:cubicBezTo>
                  <a:lnTo>
                    <a:pt x="128687" y="523532"/>
                  </a:lnTo>
                  <a:lnTo>
                    <a:pt x="177651" y="509069"/>
                  </a:lnTo>
                  <a:cubicBezTo>
                    <a:pt x="204084" y="506448"/>
                    <a:pt x="231238" y="507262"/>
                    <a:pt x="257852" y="507262"/>
                  </a:cubicBezTo>
                  <a:cubicBezTo>
                    <a:pt x="333737" y="507623"/>
                    <a:pt x="409981" y="505454"/>
                    <a:pt x="485866" y="508346"/>
                  </a:cubicBezTo>
                  <a:cubicBezTo>
                    <a:pt x="501331" y="509069"/>
                    <a:pt x="522550" y="509612"/>
                    <a:pt x="542196" y="513859"/>
                  </a:cubicBezTo>
                  <a:lnTo>
                    <a:pt x="544069" y="514519"/>
                  </a:lnTo>
                  <a:lnTo>
                    <a:pt x="525091" y="498366"/>
                  </a:lnTo>
                  <a:lnTo>
                    <a:pt x="412815" y="446901"/>
                  </a:lnTo>
                  <a:lnTo>
                    <a:pt x="400741" y="454128"/>
                  </a:lnTo>
                  <a:cubicBezTo>
                    <a:pt x="393734" y="456383"/>
                    <a:pt x="386230" y="457580"/>
                    <a:pt x="379540" y="458684"/>
                  </a:cubicBezTo>
                  <a:cubicBezTo>
                    <a:pt x="363990" y="461261"/>
                    <a:pt x="347354" y="462365"/>
                    <a:pt x="332527" y="456843"/>
                  </a:cubicBezTo>
                  <a:cubicBezTo>
                    <a:pt x="327826" y="455003"/>
                    <a:pt x="329634" y="448009"/>
                    <a:pt x="334697" y="449113"/>
                  </a:cubicBezTo>
                  <a:cubicBezTo>
                    <a:pt x="348439" y="451690"/>
                    <a:pt x="362181" y="450586"/>
                    <a:pt x="375788" y="448009"/>
                  </a:cubicBezTo>
                  <a:lnTo>
                    <a:pt x="408135" y="440026"/>
                  </a:lnTo>
                  <a:lnTo>
                    <a:pt x="405537" y="437501"/>
                  </a:lnTo>
                  <a:lnTo>
                    <a:pt x="405537" y="398874"/>
                  </a:lnTo>
                  <a:lnTo>
                    <a:pt x="397434" y="403126"/>
                  </a:lnTo>
                  <a:cubicBezTo>
                    <a:pt x="387241" y="406194"/>
                    <a:pt x="375229" y="406743"/>
                    <a:pt x="368313" y="407659"/>
                  </a:cubicBezTo>
                  <a:cubicBezTo>
                    <a:pt x="362124" y="408392"/>
                    <a:pt x="359576" y="399233"/>
                    <a:pt x="365764" y="398134"/>
                  </a:cubicBezTo>
                  <a:cubicBezTo>
                    <a:pt x="375229" y="396669"/>
                    <a:pt x="385421" y="395570"/>
                    <a:pt x="394885" y="392639"/>
                  </a:cubicBezTo>
                  <a:lnTo>
                    <a:pt x="405537" y="385330"/>
                  </a:lnTo>
                  <a:lnTo>
                    <a:pt x="405537" y="242358"/>
                  </a:lnTo>
                  <a:lnTo>
                    <a:pt x="345469" y="250104"/>
                  </a:lnTo>
                  <a:lnTo>
                    <a:pt x="277653" y="237244"/>
                  </a:lnTo>
                  <a:close/>
                  <a:moveTo>
                    <a:pt x="370522" y="209730"/>
                  </a:moveTo>
                  <a:cubicBezTo>
                    <a:pt x="379476" y="209177"/>
                    <a:pt x="388341" y="209177"/>
                    <a:pt x="396757" y="211207"/>
                  </a:cubicBezTo>
                  <a:cubicBezTo>
                    <a:pt x="398548" y="211576"/>
                    <a:pt x="398906" y="214161"/>
                    <a:pt x="397115" y="215268"/>
                  </a:cubicBezTo>
                  <a:cubicBezTo>
                    <a:pt x="380998" y="222652"/>
                    <a:pt x="361658" y="221175"/>
                    <a:pt x="343750" y="220437"/>
                  </a:cubicBezTo>
                  <a:cubicBezTo>
                    <a:pt x="323335" y="219698"/>
                    <a:pt x="302562" y="218222"/>
                    <a:pt x="282864" y="212684"/>
                  </a:cubicBezTo>
                  <a:cubicBezTo>
                    <a:pt x="281789" y="212315"/>
                    <a:pt x="282147" y="210838"/>
                    <a:pt x="282864" y="210838"/>
                  </a:cubicBezTo>
                  <a:cubicBezTo>
                    <a:pt x="303279" y="210100"/>
                    <a:pt x="323693" y="211946"/>
                    <a:pt x="343750" y="211576"/>
                  </a:cubicBezTo>
                  <a:cubicBezTo>
                    <a:pt x="352525" y="211392"/>
                    <a:pt x="361568" y="210284"/>
                    <a:pt x="370522" y="209730"/>
                  </a:cubicBezTo>
                  <a:close/>
                  <a:moveTo>
                    <a:pt x="283012" y="197258"/>
                  </a:moveTo>
                  <a:cubicBezTo>
                    <a:pt x="279995" y="196943"/>
                    <a:pt x="277113" y="196853"/>
                    <a:pt x="275492" y="197933"/>
                  </a:cubicBezTo>
                  <a:lnTo>
                    <a:pt x="271529" y="197933"/>
                  </a:lnTo>
                  <a:cubicBezTo>
                    <a:pt x="261803" y="197213"/>
                    <a:pt x="261082" y="206580"/>
                    <a:pt x="270448" y="224952"/>
                  </a:cubicBezTo>
                  <a:lnTo>
                    <a:pt x="275705" y="231786"/>
                  </a:lnTo>
                  <a:lnTo>
                    <a:pt x="352491" y="240421"/>
                  </a:lnTo>
                  <a:lnTo>
                    <a:pt x="405537" y="237126"/>
                  </a:lnTo>
                  <a:lnTo>
                    <a:pt x="405537" y="233959"/>
                  </a:lnTo>
                  <a:cubicBezTo>
                    <a:pt x="405537" y="230716"/>
                    <a:pt x="407339" y="226754"/>
                    <a:pt x="410221" y="225673"/>
                  </a:cubicBezTo>
                  <a:cubicBezTo>
                    <a:pt x="472181" y="198294"/>
                    <a:pt x="404096" y="198654"/>
                    <a:pt x="402295" y="197933"/>
                  </a:cubicBezTo>
                  <a:cubicBezTo>
                    <a:pt x="397612" y="196132"/>
                    <a:pt x="389327" y="197933"/>
                    <a:pt x="384644" y="197933"/>
                  </a:cubicBezTo>
                  <a:lnTo>
                    <a:pt x="339974" y="197933"/>
                  </a:lnTo>
                  <a:cubicBezTo>
                    <a:pt x="324124" y="197933"/>
                    <a:pt x="306832" y="195772"/>
                    <a:pt x="291342" y="197933"/>
                  </a:cubicBezTo>
                  <a:cubicBezTo>
                    <a:pt x="289181" y="198114"/>
                    <a:pt x="286029" y="197573"/>
                    <a:pt x="283012" y="197258"/>
                  </a:cubicBezTo>
                  <a:close/>
                  <a:moveTo>
                    <a:pt x="333023" y="177506"/>
                  </a:moveTo>
                  <a:cubicBezTo>
                    <a:pt x="349250" y="177692"/>
                    <a:pt x="362039" y="178480"/>
                    <a:pt x="365911" y="178480"/>
                  </a:cubicBezTo>
                  <a:cubicBezTo>
                    <a:pt x="387886" y="178480"/>
                    <a:pt x="422829" y="171275"/>
                    <a:pt x="437959" y="192890"/>
                  </a:cubicBezTo>
                  <a:cubicBezTo>
                    <a:pt x="444083" y="201536"/>
                    <a:pt x="445884" y="215586"/>
                    <a:pt x="440480" y="225673"/>
                  </a:cubicBezTo>
                  <a:cubicBezTo>
                    <a:pt x="435077" y="235760"/>
                    <a:pt x="426431" y="235760"/>
                    <a:pt x="424990" y="238642"/>
                  </a:cubicBezTo>
                  <a:cubicBezTo>
                    <a:pt x="413463" y="266381"/>
                    <a:pt x="424990" y="321860"/>
                    <a:pt x="424990" y="352121"/>
                  </a:cubicBezTo>
                  <a:lnTo>
                    <a:pt x="424990" y="431059"/>
                  </a:lnTo>
                  <a:lnTo>
                    <a:pt x="417786" y="428134"/>
                  </a:lnTo>
                  <a:cubicBezTo>
                    <a:pt x="411662" y="426513"/>
                    <a:pt x="407339" y="430476"/>
                    <a:pt x="406078" y="435204"/>
                  </a:cubicBezTo>
                  <a:lnTo>
                    <a:pt x="408747" y="439875"/>
                  </a:lnTo>
                  <a:lnTo>
                    <a:pt x="416065" y="438069"/>
                  </a:lnTo>
                  <a:cubicBezTo>
                    <a:pt x="418958" y="437333"/>
                    <a:pt x="421128" y="441014"/>
                    <a:pt x="418958" y="443223"/>
                  </a:cubicBezTo>
                  <a:lnTo>
                    <a:pt x="414294" y="446015"/>
                  </a:lnTo>
                  <a:lnTo>
                    <a:pt x="415264" y="446958"/>
                  </a:lnTo>
                  <a:cubicBezTo>
                    <a:pt x="420127" y="446958"/>
                    <a:pt x="424990" y="443805"/>
                    <a:pt x="424990" y="437501"/>
                  </a:cubicBezTo>
                  <a:lnTo>
                    <a:pt x="424990" y="431059"/>
                  </a:lnTo>
                  <a:lnTo>
                    <a:pt x="508238" y="464850"/>
                  </a:lnTo>
                  <a:cubicBezTo>
                    <a:pt x="699638" y="576547"/>
                    <a:pt x="749204" y="856698"/>
                    <a:pt x="567644" y="1017145"/>
                  </a:cubicBezTo>
                  <a:cubicBezTo>
                    <a:pt x="396171" y="1168811"/>
                    <a:pt x="116987" y="1106127"/>
                    <a:pt x="26927" y="895020"/>
                  </a:cubicBezTo>
                  <a:cubicBezTo>
                    <a:pt x="-16661" y="792348"/>
                    <a:pt x="-6935" y="671664"/>
                    <a:pt x="53225" y="577278"/>
                  </a:cubicBezTo>
                  <a:cubicBezTo>
                    <a:pt x="82044" y="532607"/>
                    <a:pt x="120949" y="494781"/>
                    <a:pt x="166339" y="467402"/>
                  </a:cubicBezTo>
                  <a:cubicBezTo>
                    <a:pt x="190115" y="453352"/>
                    <a:pt x="216412" y="441464"/>
                    <a:pt x="243430" y="433898"/>
                  </a:cubicBezTo>
                  <a:cubicBezTo>
                    <a:pt x="262163" y="428494"/>
                    <a:pt x="255679" y="440743"/>
                    <a:pt x="257840" y="416606"/>
                  </a:cubicBezTo>
                  <a:cubicBezTo>
                    <a:pt x="261803" y="374817"/>
                    <a:pt x="257840" y="330866"/>
                    <a:pt x="257840" y="288717"/>
                  </a:cubicBezTo>
                  <a:cubicBezTo>
                    <a:pt x="257840" y="276468"/>
                    <a:pt x="262883" y="252331"/>
                    <a:pt x="257840" y="240803"/>
                  </a:cubicBezTo>
                  <a:cubicBezTo>
                    <a:pt x="254958" y="233959"/>
                    <a:pt x="252796" y="242965"/>
                    <a:pt x="241989" y="229636"/>
                  </a:cubicBezTo>
                  <a:cubicBezTo>
                    <a:pt x="204705" y="181812"/>
                    <a:pt x="284340" y="176949"/>
                    <a:pt x="333023" y="177506"/>
                  </a:cubicBezTo>
                  <a:close/>
                  <a:moveTo>
                    <a:pt x="282414" y="118588"/>
                  </a:moveTo>
                  <a:cubicBezTo>
                    <a:pt x="286432" y="119048"/>
                    <a:pt x="290176" y="121070"/>
                    <a:pt x="292185" y="124746"/>
                  </a:cubicBezTo>
                  <a:cubicBezTo>
                    <a:pt x="297299" y="132834"/>
                    <a:pt x="292551" y="143863"/>
                    <a:pt x="284515" y="147539"/>
                  </a:cubicBezTo>
                  <a:cubicBezTo>
                    <a:pt x="276844" y="151215"/>
                    <a:pt x="264425" y="150480"/>
                    <a:pt x="260042" y="142025"/>
                  </a:cubicBezTo>
                  <a:cubicBezTo>
                    <a:pt x="258216" y="138348"/>
                    <a:pt x="259311" y="132650"/>
                    <a:pt x="262005" y="128285"/>
                  </a:cubicBezTo>
                  <a:lnTo>
                    <a:pt x="270883" y="123870"/>
                  </a:lnTo>
                  <a:lnTo>
                    <a:pt x="270817" y="125022"/>
                  </a:lnTo>
                  <a:cubicBezTo>
                    <a:pt x="271548" y="125941"/>
                    <a:pt x="272826" y="126400"/>
                    <a:pt x="273922" y="125481"/>
                  </a:cubicBezTo>
                  <a:lnTo>
                    <a:pt x="274406" y="125621"/>
                  </a:lnTo>
                  <a:lnTo>
                    <a:pt x="268078" y="134672"/>
                  </a:lnTo>
                  <a:cubicBezTo>
                    <a:pt x="264790" y="141289"/>
                    <a:pt x="274287" y="144598"/>
                    <a:pt x="279401" y="143128"/>
                  </a:cubicBezTo>
                  <a:cubicBezTo>
                    <a:pt x="285245" y="141289"/>
                    <a:pt x="289263" y="135407"/>
                    <a:pt x="286706" y="129158"/>
                  </a:cubicBezTo>
                  <a:lnTo>
                    <a:pt x="274406" y="125621"/>
                  </a:lnTo>
                  <a:lnTo>
                    <a:pt x="275018" y="124746"/>
                  </a:lnTo>
                  <a:cubicBezTo>
                    <a:pt x="275383" y="123643"/>
                    <a:pt x="274287" y="122908"/>
                    <a:pt x="273557" y="122540"/>
                  </a:cubicBezTo>
                  <a:lnTo>
                    <a:pt x="270883" y="123870"/>
                  </a:lnTo>
                  <a:lnTo>
                    <a:pt x="271000" y="121805"/>
                  </a:lnTo>
                  <a:cubicBezTo>
                    <a:pt x="274105" y="119232"/>
                    <a:pt x="278396" y="118129"/>
                    <a:pt x="282414" y="118588"/>
                  </a:cubicBezTo>
                  <a:close/>
                  <a:moveTo>
                    <a:pt x="391881" y="70837"/>
                  </a:moveTo>
                  <a:lnTo>
                    <a:pt x="394630" y="71288"/>
                  </a:lnTo>
                  <a:lnTo>
                    <a:pt x="394472" y="72736"/>
                  </a:lnTo>
                  <a:lnTo>
                    <a:pt x="391881" y="70837"/>
                  </a:lnTo>
                  <a:close/>
                  <a:moveTo>
                    <a:pt x="374142" y="67921"/>
                  </a:moveTo>
                  <a:lnTo>
                    <a:pt x="385107" y="69723"/>
                  </a:lnTo>
                  <a:lnTo>
                    <a:pt x="384967" y="70196"/>
                  </a:lnTo>
                  <a:lnTo>
                    <a:pt x="390427" y="75558"/>
                  </a:lnTo>
                  <a:lnTo>
                    <a:pt x="371726" y="80389"/>
                  </a:lnTo>
                  <a:cubicBezTo>
                    <a:pt x="362421" y="85485"/>
                    <a:pt x="358485" y="97861"/>
                    <a:pt x="368863" y="104414"/>
                  </a:cubicBezTo>
                  <a:cubicBezTo>
                    <a:pt x="384699" y="113969"/>
                    <a:pt x="399931" y="94858"/>
                    <a:pt x="395989" y="81020"/>
                  </a:cubicBezTo>
                  <a:lnTo>
                    <a:pt x="390427" y="75558"/>
                  </a:lnTo>
                  <a:lnTo>
                    <a:pt x="394272" y="74565"/>
                  </a:lnTo>
                  <a:lnTo>
                    <a:pt x="394472" y="72736"/>
                  </a:lnTo>
                  <a:lnTo>
                    <a:pt x="401251" y="77704"/>
                  </a:lnTo>
                  <a:cubicBezTo>
                    <a:pt x="404293" y="83301"/>
                    <a:pt x="405008" y="90217"/>
                    <a:pt x="402503" y="96769"/>
                  </a:cubicBezTo>
                  <a:cubicBezTo>
                    <a:pt x="397135" y="110238"/>
                    <a:pt x="382462" y="117882"/>
                    <a:pt x="368863" y="113878"/>
                  </a:cubicBezTo>
                  <a:cubicBezTo>
                    <a:pt x="354548" y="109510"/>
                    <a:pt x="348464" y="93129"/>
                    <a:pt x="356337" y="80389"/>
                  </a:cubicBezTo>
                  <a:cubicBezTo>
                    <a:pt x="359916" y="74929"/>
                    <a:pt x="366805" y="70105"/>
                    <a:pt x="374142" y="67921"/>
                  </a:cubicBezTo>
                  <a:close/>
                  <a:moveTo>
                    <a:pt x="386041" y="66556"/>
                  </a:moveTo>
                  <a:lnTo>
                    <a:pt x="391881" y="70837"/>
                  </a:lnTo>
                  <a:lnTo>
                    <a:pt x="385107" y="69723"/>
                  </a:lnTo>
                  <a:lnTo>
                    <a:pt x="386041" y="66556"/>
                  </a:lnTo>
                  <a:close/>
                  <a:moveTo>
                    <a:pt x="282112" y="2794"/>
                  </a:moveTo>
                  <a:lnTo>
                    <a:pt x="282112" y="3265"/>
                  </a:lnTo>
                  <a:lnTo>
                    <a:pt x="290828" y="6929"/>
                  </a:lnTo>
                  <a:lnTo>
                    <a:pt x="278771" y="12382"/>
                  </a:lnTo>
                  <a:cubicBezTo>
                    <a:pt x="274256" y="15058"/>
                    <a:pt x="270373" y="18505"/>
                    <a:pt x="268025" y="23585"/>
                  </a:cubicBezTo>
                  <a:cubicBezTo>
                    <a:pt x="262967" y="35197"/>
                    <a:pt x="269108" y="47534"/>
                    <a:pt x="281751" y="49711"/>
                  </a:cubicBezTo>
                  <a:cubicBezTo>
                    <a:pt x="304238" y="53793"/>
                    <a:pt x="310672" y="24606"/>
                    <a:pt x="299378" y="10522"/>
                  </a:cubicBezTo>
                  <a:lnTo>
                    <a:pt x="290828" y="6929"/>
                  </a:lnTo>
                  <a:lnTo>
                    <a:pt x="293311" y="5805"/>
                  </a:lnTo>
                  <a:lnTo>
                    <a:pt x="293311" y="4494"/>
                  </a:lnTo>
                  <a:lnTo>
                    <a:pt x="303019" y="8391"/>
                  </a:lnTo>
                  <a:cubicBezTo>
                    <a:pt x="308392" y="14060"/>
                    <a:pt x="311733" y="21952"/>
                    <a:pt x="311733" y="30117"/>
                  </a:cubicBezTo>
                  <a:cubicBezTo>
                    <a:pt x="311733" y="45720"/>
                    <a:pt x="298006" y="59145"/>
                    <a:pt x="282474" y="58057"/>
                  </a:cubicBezTo>
                  <a:cubicBezTo>
                    <a:pt x="266218" y="57331"/>
                    <a:pt x="253214" y="42091"/>
                    <a:pt x="256465" y="25762"/>
                  </a:cubicBezTo>
                  <a:cubicBezTo>
                    <a:pt x="257910" y="17235"/>
                    <a:pt x="262968" y="9797"/>
                    <a:pt x="269741" y="5080"/>
                  </a:cubicBezTo>
                  <a:lnTo>
                    <a:pt x="282112" y="2794"/>
                  </a:lnTo>
                  <a:close/>
                  <a:moveTo>
                    <a:pt x="293311" y="725"/>
                  </a:moveTo>
                  <a:lnTo>
                    <a:pt x="293311" y="4494"/>
                  </a:lnTo>
                  <a:lnTo>
                    <a:pt x="286880" y="1913"/>
                  </a:lnTo>
                  <a:lnTo>
                    <a:pt x="293311" y="725"/>
                  </a:lnTo>
                  <a:close/>
                  <a:moveTo>
                    <a:pt x="282112" y="0"/>
                  </a:moveTo>
                  <a:lnTo>
                    <a:pt x="286880" y="1913"/>
                  </a:lnTo>
                  <a:lnTo>
                    <a:pt x="282112" y="2794"/>
                  </a:lnTo>
                  <a:lnTo>
                    <a:pt x="282112" y="0"/>
                  </a:ln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0" name="Freeform 900">
              <a:extLst>
                <a:ext uri="{FF2B5EF4-FFF2-40B4-BE49-F238E27FC236}">
                  <a16:creationId xmlns:a16="http://schemas.microsoft.com/office/drawing/2014/main" id="{8F126439-E7BF-394D-A722-76BEC7F5DD12}"/>
                </a:ext>
              </a:extLst>
            </p:cNvPr>
            <p:cNvSpPr>
              <a:spLocks/>
            </p:cNvSpPr>
            <p:nvPr/>
          </p:nvSpPr>
          <p:spPr bwMode="auto">
            <a:xfrm>
              <a:off x="5015880" y="4652963"/>
              <a:ext cx="807231" cy="813106"/>
            </a:xfrm>
            <a:custGeom>
              <a:avLst/>
              <a:gdLst/>
              <a:ahLst/>
              <a:cxnLst/>
              <a:rect l="0" t="0"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lnTo>
                    <a:pt x="281640" y="162756"/>
                  </a:lnTo>
                  <a:close/>
                  <a:moveTo>
                    <a:pt x="280484" y="160907"/>
                  </a:moveTo>
                  <a:lnTo>
                    <a:pt x="284817" y="161681"/>
                  </a:lnTo>
                  <a:lnTo>
                    <a:pt x="282301" y="161978"/>
                  </a:lnTo>
                  <a:lnTo>
                    <a:pt x="281640" y="162756"/>
                  </a:lnTo>
                  <a:lnTo>
                    <a:pt x="281453" y="162572"/>
                  </a:lnTo>
                  <a:lnTo>
                    <a:pt x="280484" y="160907"/>
                  </a:lnTo>
                  <a:close/>
                  <a:moveTo>
                    <a:pt x="273098" y="140523"/>
                  </a:moveTo>
                  <a:lnTo>
                    <a:pt x="273218" y="140565"/>
                  </a:lnTo>
                  <a:lnTo>
                    <a:pt x="273106" y="140551"/>
                  </a:lnTo>
                  <a:lnTo>
                    <a:pt x="273098" y="140523"/>
                  </a:lnTo>
                  <a:close/>
                  <a:moveTo>
                    <a:pt x="269766" y="140158"/>
                  </a:moveTo>
                  <a:lnTo>
                    <a:pt x="273106" y="140551"/>
                  </a:lnTo>
                  <a:lnTo>
                    <a:pt x="274070" y="143890"/>
                  </a:lnTo>
                  <a:lnTo>
                    <a:pt x="269085" y="141874"/>
                  </a:lnTo>
                  <a:lnTo>
                    <a:pt x="269766" y="140158"/>
                  </a:lnTo>
                  <a:close/>
                  <a:moveTo>
                    <a:pt x="268631" y="138974"/>
                  </a:moveTo>
                  <a:lnTo>
                    <a:pt x="270041" y="139463"/>
                  </a:lnTo>
                  <a:lnTo>
                    <a:pt x="269766" y="140158"/>
                  </a:lnTo>
                  <a:lnTo>
                    <a:pt x="267717" y="139916"/>
                  </a:lnTo>
                  <a:lnTo>
                    <a:pt x="267358" y="139122"/>
                  </a:lnTo>
                  <a:lnTo>
                    <a:pt x="268631" y="138974"/>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1" name="Freeform 20">
              <a:extLst>
                <a:ext uri="{FF2B5EF4-FFF2-40B4-BE49-F238E27FC236}">
                  <a16:creationId xmlns:a16="http://schemas.microsoft.com/office/drawing/2014/main" id="{805A9C04-DDEE-0045-8416-2CE7BB4DB05C}"/>
                </a:ext>
              </a:extLst>
            </p:cNvPr>
            <p:cNvSpPr>
              <a:spLocks noChangeArrowheads="1"/>
            </p:cNvSpPr>
            <p:nvPr/>
          </p:nvSpPr>
          <p:spPr bwMode="auto">
            <a:xfrm>
              <a:off x="6383645" y="4652921"/>
              <a:ext cx="792127" cy="687424"/>
            </a:xfrm>
            <a:custGeom>
              <a:avLst/>
              <a:gdLst>
                <a:gd name="connsiteX0" fmla="*/ 288857 w 524346"/>
                <a:gd name="connsiteY0" fmla="*/ 350823 h 455171"/>
                <a:gd name="connsiteX1" fmla="*/ 295314 w 524346"/>
                <a:gd name="connsiteY1" fmla="*/ 353800 h 455171"/>
                <a:gd name="connsiteX2" fmla="*/ 285422 w 524346"/>
                <a:gd name="connsiteY2" fmla="*/ 357047 h 455171"/>
                <a:gd name="connsiteX3" fmla="*/ 288857 w 524346"/>
                <a:gd name="connsiteY3" fmla="*/ 350823 h 455171"/>
                <a:gd name="connsiteX4" fmla="*/ 337501 w 524346"/>
                <a:gd name="connsiteY4" fmla="*/ 317595 h 455171"/>
                <a:gd name="connsiteX5" fmla="*/ 346707 w 524346"/>
                <a:gd name="connsiteY5" fmla="*/ 321900 h 455171"/>
                <a:gd name="connsiteX6" fmla="*/ 332831 w 524346"/>
                <a:gd name="connsiteY6" fmla="*/ 327029 h 455171"/>
                <a:gd name="connsiteX7" fmla="*/ 337501 w 524346"/>
                <a:gd name="connsiteY7" fmla="*/ 317595 h 455171"/>
                <a:gd name="connsiteX8" fmla="*/ 292505 w 524346"/>
                <a:gd name="connsiteY8" fmla="*/ 311505 h 455171"/>
                <a:gd name="connsiteX9" fmla="*/ 297267 w 524346"/>
                <a:gd name="connsiteY9" fmla="*/ 318865 h 455171"/>
                <a:gd name="connsiteX10" fmla="*/ 282980 w 524346"/>
                <a:gd name="connsiteY10" fmla="*/ 329730 h 455171"/>
                <a:gd name="connsiteX11" fmla="*/ 266860 w 524346"/>
                <a:gd name="connsiteY11" fmla="*/ 337090 h 455171"/>
                <a:gd name="connsiteX12" fmla="*/ 263197 w 524346"/>
                <a:gd name="connsiteY12" fmla="*/ 330080 h 455171"/>
                <a:gd name="connsiteX13" fmla="*/ 277118 w 524346"/>
                <a:gd name="connsiteY13" fmla="*/ 319215 h 455171"/>
                <a:gd name="connsiteX14" fmla="*/ 292505 w 524346"/>
                <a:gd name="connsiteY14" fmla="*/ 311505 h 455171"/>
                <a:gd name="connsiteX15" fmla="*/ 214779 w 524346"/>
                <a:gd name="connsiteY15" fmla="*/ 294521 h 455171"/>
                <a:gd name="connsiteX16" fmla="*/ 225586 w 524346"/>
                <a:gd name="connsiteY16" fmla="*/ 299650 h 455171"/>
                <a:gd name="connsiteX17" fmla="*/ 209467 w 524346"/>
                <a:gd name="connsiteY17" fmla="*/ 305195 h 455171"/>
                <a:gd name="connsiteX18" fmla="*/ 214779 w 524346"/>
                <a:gd name="connsiteY18" fmla="*/ 294521 h 455171"/>
                <a:gd name="connsiteX19" fmla="*/ 397071 w 524346"/>
                <a:gd name="connsiteY19" fmla="*/ 286840 h 455171"/>
                <a:gd name="connsiteX20" fmla="*/ 404448 w 524346"/>
                <a:gd name="connsiteY20" fmla="*/ 293229 h 455171"/>
                <a:gd name="connsiteX21" fmla="*/ 404103 w 524346"/>
                <a:gd name="connsiteY21" fmla="*/ 323679 h 455171"/>
                <a:gd name="connsiteX22" fmla="*/ 394095 w 524346"/>
                <a:gd name="connsiteY22" fmla="*/ 322954 h 455171"/>
                <a:gd name="connsiteX23" fmla="*/ 390989 w 524346"/>
                <a:gd name="connsiteY23" fmla="*/ 294316 h 455171"/>
                <a:gd name="connsiteX24" fmla="*/ 397071 w 524346"/>
                <a:gd name="connsiteY24" fmla="*/ 286840 h 455171"/>
                <a:gd name="connsiteX25" fmla="*/ 356751 w 524346"/>
                <a:gd name="connsiteY25" fmla="*/ 263057 h 455171"/>
                <a:gd name="connsiteX26" fmla="*/ 368136 w 524346"/>
                <a:gd name="connsiteY26" fmla="*/ 268392 h 455171"/>
                <a:gd name="connsiteX27" fmla="*/ 351082 w 524346"/>
                <a:gd name="connsiteY27" fmla="*/ 274541 h 455171"/>
                <a:gd name="connsiteX28" fmla="*/ 356751 w 524346"/>
                <a:gd name="connsiteY28" fmla="*/ 263057 h 455171"/>
                <a:gd name="connsiteX29" fmla="*/ 258724 w 524346"/>
                <a:gd name="connsiteY29" fmla="*/ 254412 h 455171"/>
                <a:gd name="connsiteX30" fmla="*/ 268835 w 524346"/>
                <a:gd name="connsiteY30" fmla="*/ 259401 h 455171"/>
                <a:gd name="connsiteX31" fmla="*/ 253532 w 524346"/>
                <a:gd name="connsiteY31" fmla="*/ 264118 h 455171"/>
                <a:gd name="connsiteX32" fmla="*/ 258724 w 524346"/>
                <a:gd name="connsiteY32" fmla="*/ 254412 h 455171"/>
                <a:gd name="connsiteX33" fmla="*/ 152436 w 524346"/>
                <a:gd name="connsiteY33" fmla="*/ 247547 h 455171"/>
                <a:gd name="connsiteX34" fmla="*/ 153132 w 524346"/>
                <a:gd name="connsiteY34" fmla="*/ 248139 h 455171"/>
                <a:gd name="connsiteX35" fmla="*/ 154901 w 524346"/>
                <a:gd name="connsiteY35" fmla="*/ 248257 h 455171"/>
                <a:gd name="connsiteX36" fmla="*/ 155245 w 524346"/>
                <a:gd name="connsiteY36" fmla="*/ 238117 h 455171"/>
                <a:gd name="connsiteX37" fmla="*/ 156170 w 524346"/>
                <a:gd name="connsiteY37" fmla="*/ 238141 h 455171"/>
                <a:gd name="connsiteX38" fmla="*/ 156451 w 524346"/>
                <a:gd name="connsiteY38" fmla="*/ 239802 h 455171"/>
                <a:gd name="connsiteX39" fmla="*/ 155680 w 524346"/>
                <a:gd name="connsiteY39" fmla="*/ 240563 h 455171"/>
                <a:gd name="connsiteX40" fmla="*/ 155106 w 524346"/>
                <a:gd name="connsiteY40" fmla="*/ 239349 h 455171"/>
                <a:gd name="connsiteX41" fmla="*/ 321782 w 524346"/>
                <a:gd name="connsiteY41" fmla="*/ 236024 h 455171"/>
                <a:gd name="connsiteX42" fmla="*/ 333516 w 524346"/>
                <a:gd name="connsiteY42" fmla="*/ 241404 h 455171"/>
                <a:gd name="connsiteX43" fmla="*/ 315846 w 524346"/>
                <a:gd name="connsiteY43" fmla="*/ 247192 h 455171"/>
                <a:gd name="connsiteX44" fmla="*/ 321782 w 524346"/>
                <a:gd name="connsiteY44" fmla="*/ 236024 h 455171"/>
                <a:gd name="connsiteX45" fmla="*/ 181471 w 524346"/>
                <a:gd name="connsiteY45" fmla="*/ 234459 h 455171"/>
                <a:gd name="connsiteX46" fmla="*/ 175763 w 524346"/>
                <a:gd name="connsiteY46" fmla="*/ 244243 h 455171"/>
                <a:gd name="connsiteX47" fmla="*/ 166917 w 524346"/>
                <a:gd name="connsiteY47" fmla="*/ 249056 h 455171"/>
                <a:gd name="connsiteX48" fmla="*/ 169142 w 524346"/>
                <a:gd name="connsiteY48" fmla="*/ 249204 h 455171"/>
                <a:gd name="connsiteX49" fmla="*/ 179523 w 524346"/>
                <a:gd name="connsiteY49" fmla="*/ 242698 h 455171"/>
                <a:gd name="connsiteX50" fmla="*/ 181991 w 524346"/>
                <a:gd name="connsiteY50" fmla="*/ 219299 h 455171"/>
                <a:gd name="connsiteX51" fmla="*/ 179060 w 524346"/>
                <a:gd name="connsiteY51" fmla="*/ 228337 h 455171"/>
                <a:gd name="connsiteX52" fmla="*/ 182318 w 524346"/>
                <a:gd name="connsiteY52" fmla="*/ 225122 h 455171"/>
                <a:gd name="connsiteX53" fmla="*/ 182580 w 524346"/>
                <a:gd name="connsiteY53" fmla="*/ 229772 h 455171"/>
                <a:gd name="connsiteX54" fmla="*/ 184095 w 524346"/>
                <a:gd name="connsiteY54" fmla="*/ 223369 h 455171"/>
                <a:gd name="connsiteX55" fmla="*/ 182318 w 524346"/>
                <a:gd name="connsiteY55" fmla="*/ 225122 h 455171"/>
                <a:gd name="connsiteX56" fmla="*/ 174379 w 524346"/>
                <a:gd name="connsiteY56" fmla="*/ 219047 h 455171"/>
                <a:gd name="connsiteX57" fmla="*/ 174109 w 524346"/>
                <a:gd name="connsiteY57" fmla="*/ 219556 h 455171"/>
                <a:gd name="connsiteX58" fmla="*/ 173948 w 524346"/>
                <a:gd name="connsiteY58" fmla="*/ 219511 h 455171"/>
                <a:gd name="connsiteX59" fmla="*/ 174723 w 524346"/>
                <a:gd name="connsiteY59" fmla="*/ 218398 h 455171"/>
                <a:gd name="connsiteX60" fmla="*/ 174829 w 524346"/>
                <a:gd name="connsiteY60" fmla="*/ 218563 h 455171"/>
                <a:gd name="connsiteX61" fmla="*/ 174379 w 524346"/>
                <a:gd name="connsiteY61" fmla="*/ 219047 h 455171"/>
                <a:gd name="connsiteX62" fmla="*/ 171824 w 524346"/>
                <a:gd name="connsiteY62" fmla="*/ 216464 h 455171"/>
                <a:gd name="connsiteX63" fmla="*/ 173198 w 524346"/>
                <a:gd name="connsiteY63" fmla="*/ 219299 h 455171"/>
                <a:gd name="connsiteX64" fmla="*/ 173948 w 524346"/>
                <a:gd name="connsiteY64" fmla="*/ 219511 h 455171"/>
                <a:gd name="connsiteX65" fmla="*/ 172466 w 524346"/>
                <a:gd name="connsiteY65" fmla="*/ 221107 h 455171"/>
                <a:gd name="connsiteX66" fmla="*/ 251886 w 524346"/>
                <a:gd name="connsiteY66" fmla="*/ 213736 h 455171"/>
                <a:gd name="connsiteX67" fmla="*/ 263298 w 524346"/>
                <a:gd name="connsiteY67" fmla="*/ 219323 h 455171"/>
                <a:gd name="connsiteX68" fmla="*/ 245996 w 524346"/>
                <a:gd name="connsiteY68" fmla="*/ 225185 h 455171"/>
                <a:gd name="connsiteX69" fmla="*/ 251886 w 524346"/>
                <a:gd name="connsiteY69" fmla="*/ 213736 h 455171"/>
                <a:gd name="connsiteX70" fmla="*/ 88768 w 524346"/>
                <a:gd name="connsiteY70" fmla="*/ 197055 h 455171"/>
                <a:gd name="connsiteX71" fmla="*/ 98734 w 524346"/>
                <a:gd name="connsiteY71" fmla="*/ 201750 h 455171"/>
                <a:gd name="connsiteX72" fmla="*/ 83565 w 524346"/>
                <a:gd name="connsiteY72" fmla="*/ 207117 h 455171"/>
                <a:gd name="connsiteX73" fmla="*/ 88768 w 524346"/>
                <a:gd name="connsiteY73" fmla="*/ 197055 h 455171"/>
                <a:gd name="connsiteX74" fmla="*/ 148799 w 524346"/>
                <a:gd name="connsiteY74" fmla="*/ 188447 h 455171"/>
                <a:gd name="connsiteX75" fmla="*/ 144800 w 524346"/>
                <a:gd name="connsiteY75" fmla="*/ 192037 h 455171"/>
                <a:gd name="connsiteX76" fmla="*/ 133206 w 524346"/>
                <a:gd name="connsiteY76" fmla="*/ 208053 h 455171"/>
                <a:gd name="connsiteX77" fmla="*/ 134610 w 524346"/>
                <a:gd name="connsiteY77" fmla="*/ 232391 h 455171"/>
                <a:gd name="connsiteX78" fmla="*/ 147598 w 524346"/>
                <a:gd name="connsiteY78" fmla="*/ 243434 h 455171"/>
                <a:gd name="connsiteX79" fmla="*/ 147187 w 524346"/>
                <a:gd name="connsiteY79" fmla="*/ 242797 h 455171"/>
                <a:gd name="connsiteX80" fmla="*/ 146821 w 524346"/>
                <a:gd name="connsiteY80" fmla="*/ 240628 h 455171"/>
                <a:gd name="connsiteX81" fmla="*/ 147140 w 524346"/>
                <a:gd name="connsiteY81" fmla="*/ 235281 h 455171"/>
                <a:gd name="connsiteX82" fmla="*/ 150485 w 524346"/>
                <a:gd name="connsiteY82" fmla="*/ 239182 h 455171"/>
                <a:gd name="connsiteX83" fmla="*/ 149752 w 524346"/>
                <a:gd name="connsiteY83" fmla="*/ 231952 h 455171"/>
                <a:gd name="connsiteX84" fmla="*/ 147187 w 524346"/>
                <a:gd name="connsiteY84" fmla="*/ 234483 h 455171"/>
                <a:gd name="connsiteX85" fmla="*/ 147140 w 524346"/>
                <a:gd name="connsiteY85" fmla="*/ 235281 h 455171"/>
                <a:gd name="connsiteX86" fmla="*/ 146455 w 524346"/>
                <a:gd name="connsiteY86" fmla="*/ 234483 h 455171"/>
                <a:gd name="connsiteX87" fmla="*/ 147554 w 524346"/>
                <a:gd name="connsiteY87" fmla="*/ 227253 h 455171"/>
                <a:gd name="connsiteX88" fmla="*/ 148286 w 524346"/>
                <a:gd name="connsiteY88" fmla="*/ 213877 h 455171"/>
                <a:gd name="connsiteX89" fmla="*/ 146455 w 524346"/>
                <a:gd name="connsiteY89" fmla="*/ 209177 h 455171"/>
                <a:gd name="connsiteX90" fmla="*/ 148653 w 524346"/>
                <a:gd name="connsiteY90" fmla="*/ 203031 h 455171"/>
                <a:gd name="connsiteX91" fmla="*/ 149019 w 524346"/>
                <a:gd name="connsiteY91" fmla="*/ 207731 h 455171"/>
                <a:gd name="connsiteX92" fmla="*/ 148846 w 524346"/>
                <a:gd name="connsiteY92" fmla="*/ 202258 h 455171"/>
                <a:gd name="connsiteX93" fmla="*/ 149019 w 524346"/>
                <a:gd name="connsiteY93" fmla="*/ 202670 h 455171"/>
                <a:gd name="connsiteX94" fmla="*/ 148653 w 524346"/>
                <a:gd name="connsiteY94" fmla="*/ 196163 h 455171"/>
                <a:gd name="connsiteX95" fmla="*/ 148846 w 524346"/>
                <a:gd name="connsiteY95" fmla="*/ 202258 h 455171"/>
                <a:gd name="connsiteX96" fmla="*/ 145310 w 524346"/>
                <a:gd name="connsiteY96" fmla="*/ 193858 h 455171"/>
                <a:gd name="connsiteX97" fmla="*/ 220427 w 524346"/>
                <a:gd name="connsiteY97" fmla="*/ 182920 h 455171"/>
                <a:gd name="connsiteX98" fmla="*/ 234358 w 524346"/>
                <a:gd name="connsiteY98" fmla="*/ 189262 h 455171"/>
                <a:gd name="connsiteX99" fmla="*/ 213392 w 524346"/>
                <a:gd name="connsiteY99" fmla="*/ 196147 h 455171"/>
                <a:gd name="connsiteX100" fmla="*/ 220427 w 524346"/>
                <a:gd name="connsiteY100" fmla="*/ 182920 h 455171"/>
                <a:gd name="connsiteX101" fmla="*/ 263726 w 524346"/>
                <a:gd name="connsiteY101" fmla="*/ 174509 h 455171"/>
                <a:gd name="connsiteX102" fmla="*/ 276154 w 524346"/>
                <a:gd name="connsiteY102" fmla="*/ 180462 h 455171"/>
                <a:gd name="connsiteX103" fmla="*/ 257689 w 524346"/>
                <a:gd name="connsiteY103" fmla="*/ 187108 h 455171"/>
                <a:gd name="connsiteX104" fmla="*/ 263726 w 524346"/>
                <a:gd name="connsiteY104" fmla="*/ 174509 h 455171"/>
                <a:gd name="connsiteX105" fmla="*/ 157117 w 524346"/>
                <a:gd name="connsiteY105" fmla="*/ 171188 h 455171"/>
                <a:gd name="connsiteX106" fmla="*/ 158305 w 524346"/>
                <a:gd name="connsiteY106" fmla="*/ 174707 h 455171"/>
                <a:gd name="connsiteX107" fmla="*/ 156031 w 524346"/>
                <a:gd name="connsiteY107" fmla="*/ 174767 h 455171"/>
                <a:gd name="connsiteX108" fmla="*/ 156393 w 524346"/>
                <a:gd name="connsiteY108" fmla="*/ 176915 h 455171"/>
                <a:gd name="connsiteX109" fmla="*/ 159254 w 524346"/>
                <a:gd name="connsiteY109" fmla="*/ 177519 h 455171"/>
                <a:gd name="connsiteX110" fmla="*/ 159654 w 524346"/>
                <a:gd name="connsiteY110" fmla="*/ 178704 h 455171"/>
                <a:gd name="connsiteX111" fmla="*/ 150857 w 524346"/>
                <a:gd name="connsiteY111" fmla="*/ 186600 h 455171"/>
                <a:gd name="connsiteX112" fmla="*/ 159369 w 524346"/>
                <a:gd name="connsiteY112" fmla="*/ 188887 h 455171"/>
                <a:gd name="connsiteX113" fmla="*/ 157077 w 524346"/>
                <a:gd name="connsiteY113" fmla="*/ 194785 h 455171"/>
                <a:gd name="connsiteX114" fmla="*/ 153782 w 524346"/>
                <a:gd name="connsiteY114" fmla="*/ 198332 h 455171"/>
                <a:gd name="connsiteX115" fmla="*/ 155980 w 524346"/>
                <a:gd name="connsiteY115" fmla="*/ 197609 h 455171"/>
                <a:gd name="connsiteX116" fmla="*/ 157077 w 524346"/>
                <a:gd name="connsiteY116" fmla="*/ 194785 h 455171"/>
                <a:gd name="connsiteX117" fmla="*/ 157812 w 524346"/>
                <a:gd name="connsiteY117" fmla="*/ 193994 h 455171"/>
                <a:gd name="connsiteX118" fmla="*/ 158544 w 524346"/>
                <a:gd name="connsiteY118" fmla="*/ 194355 h 455171"/>
                <a:gd name="connsiteX119" fmla="*/ 160239 w 524346"/>
                <a:gd name="connsiteY119" fmla="*/ 200862 h 455171"/>
                <a:gd name="connsiteX120" fmla="*/ 157261 w 524346"/>
                <a:gd name="connsiteY120" fmla="*/ 203119 h 455171"/>
                <a:gd name="connsiteX121" fmla="*/ 156713 w 524346"/>
                <a:gd name="connsiteY121" fmla="*/ 201224 h 455171"/>
                <a:gd name="connsiteX122" fmla="*/ 155980 w 524346"/>
                <a:gd name="connsiteY122" fmla="*/ 199416 h 455171"/>
                <a:gd name="connsiteX123" fmla="*/ 151584 w 524346"/>
                <a:gd name="connsiteY123" fmla="*/ 205562 h 455171"/>
                <a:gd name="connsiteX124" fmla="*/ 154514 w 524346"/>
                <a:gd name="connsiteY124" fmla="*/ 205200 h 455171"/>
                <a:gd name="connsiteX125" fmla="*/ 157261 w 524346"/>
                <a:gd name="connsiteY125" fmla="*/ 203119 h 455171"/>
                <a:gd name="connsiteX126" fmla="*/ 158178 w 524346"/>
                <a:gd name="connsiteY126" fmla="*/ 206285 h 455171"/>
                <a:gd name="connsiteX127" fmla="*/ 157411 w 524346"/>
                <a:gd name="connsiteY127" fmla="*/ 208429 h 455171"/>
                <a:gd name="connsiteX128" fmla="*/ 154881 w 524346"/>
                <a:gd name="connsiteY128" fmla="*/ 206285 h 455171"/>
                <a:gd name="connsiteX129" fmla="*/ 155980 w 524346"/>
                <a:gd name="connsiteY129" fmla="*/ 212431 h 455171"/>
                <a:gd name="connsiteX130" fmla="*/ 157411 w 524346"/>
                <a:gd name="connsiteY130" fmla="*/ 208429 h 455171"/>
                <a:gd name="connsiteX131" fmla="*/ 162666 w 524346"/>
                <a:gd name="connsiteY131" fmla="*/ 212883 h 455171"/>
                <a:gd name="connsiteX132" fmla="*/ 165505 w 524346"/>
                <a:gd name="connsiteY132" fmla="*/ 222191 h 455171"/>
                <a:gd name="connsiteX133" fmla="*/ 161521 w 524346"/>
                <a:gd name="connsiteY133" fmla="*/ 230551 h 455171"/>
                <a:gd name="connsiteX134" fmla="*/ 158150 w 524346"/>
                <a:gd name="connsiteY134" fmla="*/ 232788 h 455171"/>
                <a:gd name="connsiteX135" fmla="*/ 158178 w 524346"/>
                <a:gd name="connsiteY135" fmla="*/ 232314 h 455171"/>
                <a:gd name="connsiteX136" fmla="*/ 153782 w 524346"/>
                <a:gd name="connsiteY136" fmla="*/ 227614 h 455171"/>
                <a:gd name="connsiteX137" fmla="*/ 153415 w 524346"/>
                <a:gd name="connsiteY137" fmla="*/ 235929 h 455171"/>
                <a:gd name="connsiteX138" fmla="*/ 158150 w 524346"/>
                <a:gd name="connsiteY138" fmla="*/ 232788 h 455171"/>
                <a:gd name="connsiteX139" fmla="*/ 157828 w 524346"/>
                <a:gd name="connsiteY139" fmla="*/ 238185 h 455171"/>
                <a:gd name="connsiteX140" fmla="*/ 156170 w 524346"/>
                <a:gd name="connsiteY140" fmla="*/ 238141 h 455171"/>
                <a:gd name="connsiteX141" fmla="*/ 155613 w 524346"/>
                <a:gd name="connsiteY141" fmla="*/ 234844 h 455171"/>
                <a:gd name="connsiteX142" fmla="*/ 155245 w 524346"/>
                <a:gd name="connsiteY142" fmla="*/ 238117 h 455171"/>
                <a:gd name="connsiteX143" fmla="*/ 154514 w 524346"/>
                <a:gd name="connsiteY143" fmla="*/ 238098 h 455171"/>
                <a:gd name="connsiteX144" fmla="*/ 155106 w 524346"/>
                <a:gd name="connsiteY144" fmla="*/ 239349 h 455171"/>
                <a:gd name="connsiteX145" fmla="*/ 154881 w 524346"/>
                <a:gd name="connsiteY145" fmla="*/ 241351 h 455171"/>
                <a:gd name="connsiteX146" fmla="*/ 155680 w 524346"/>
                <a:gd name="connsiteY146" fmla="*/ 240563 h 455171"/>
                <a:gd name="connsiteX147" fmla="*/ 157079 w 524346"/>
                <a:gd name="connsiteY147" fmla="*/ 243520 h 455171"/>
                <a:gd name="connsiteX148" fmla="*/ 156451 w 524346"/>
                <a:gd name="connsiteY148" fmla="*/ 239802 h 455171"/>
                <a:gd name="connsiteX149" fmla="*/ 157812 w 524346"/>
                <a:gd name="connsiteY149" fmla="*/ 238459 h 455171"/>
                <a:gd name="connsiteX150" fmla="*/ 157828 w 524346"/>
                <a:gd name="connsiteY150" fmla="*/ 238185 h 455171"/>
                <a:gd name="connsiteX151" fmla="*/ 163078 w 524346"/>
                <a:gd name="connsiteY151" fmla="*/ 238324 h 455171"/>
                <a:gd name="connsiteX152" fmla="*/ 169168 w 524346"/>
                <a:gd name="connsiteY152" fmla="*/ 232314 h 455171"/>
                <a:gd name="connsiteX153" fmla="*/ 171367 w 524346"/>
                <a:gd name="connsiteY153" fmla="*/ 224722 h 455171"/>
                <a:gd name="connsiteX154" fmla="*/ 174109 w 524346"/>
                <a:gd name="connsiteY154" fmla="*/ 219556 h 455171"/>
                <a:gd name="connsiteX155" fmla="*/ 175763 w 524346"/>
                <a:gd name="connsiteY155" fmla="*/ 220022 h 455171"/>
                <a:gd name="connsiteX156" fmla="*/ 174829 w 524346"/>
                <a:gd name="connsiteY156" fmla="*/ 218563 h 455171"/>
                <a:gd name="connsiteX157" fmla="*/ 176495 w 524346"/>
                <a:gd name="connsiteY157" fmla="*/ 216769 h 455171"/>
                <a:gd name="connsiteX158" fmla="*/ 175396 w 524346"/>
                <a:gd name="connsiteY158" fmla="*/ 217130 h 455171"/>
                <a:gd name="connsiteX159" fmla="*/ 174723 w 524346"/>
                <a:gd name="connsiteY159" fmla="*/ 218398 h 455171"/>
                <a:gd name="connsiteX160" fmla="*/ 171367 w 524346"/>
                <a:gd name="connsiteY160" fmla="*/ 213154 h 455171"/>
                <a:gd name="connsiteX161" fmla="*/ 171824 w 524346"/>
                <a:gd name="connsiteY161" fmla="*/ 216464 h 455171"/>
                <a:gd name="connsiteX162" fmla="*/ 169168 w 524346"/>
                <a:gd name="connsiteY162" fmla="*/ 210985 h 455171"/>
                <a:gd name="connsiteX163" fmla="*/ 171000 w 524346"/>
                <a:gd name="connsiteY163" fmla="*/ 204839 h 455171"/>
                <a:gd name="connsiteX164" fmla="*/ 173931 w 524346"/>
                <a:gd name="connsiteY164" fmla="*/ 196163 h 455171"/>
                <a:gd name="connsiteX165" fmla="*/ 180892 w 524346"/>
                <a:gd name="connsiteY165" fmla="*/ 205200 h 455171"/>
                <a:gd name="connsiteX166" fmla="*/ 180525 w 524346"/>
                <a:gd name="connsiteY166" fmla="*/ 209900 h 455171"/>
                <a:gd name="connsiteX167" fmla="*/ 180334 w 524346"/>
                <a:gd name="connsiteY167" fmla="*/ 211501 h 455171"/>
                <a:gd name="connsiteX168" fmla="*/ 178327 w 524346"/>
                <a:gd name="connsiteY168" fmla="*/ 208454 h 455171"/>
                <a:gd name="connsiteX169" fmla="*/ 175396 w 524346"/>
                <a:gd name="connsiteY169" fmla="*/ 207731 h 455171"/>
                <a:gd name="connsiteX170" fmla="*/ 179793 w 524346"/>
                <a:gd name="connsiteY170" fmla="*/ 216046 h 455171"/>
                <a:gd name="connsiteX171" fmla="*/ 180334 w 524346"/>
                <a:gd name="connsiteY171" fmla="*/ 211501 h 455171"/>
                <a:gd name="connsiteX172" fmla="*/ 183090 w 524346"/>
                <a:gd name="connsiteY172" fmla="*/ 215684 h 455171"/>
                <a:gd name="connsiteX173" fmla="*/ 184392 w 524346"/>
                <a:gd name="connsiteY173" fmla="*/ 222110 h 455171"/>
                <a:gd name="connsiteX174" fmla="*/ 185738 w 524346"/>
                <a:gd name="connsiteY174" fmla="*/ 216419 h 455171"/>
                <a:gd name="connsiteX175" fmla="*/ 167486 w 524346"/>
                <a:gd name="connsiteY175" fmla="*/ 179256 h 455171"/>
                <a:gd name="connsiteX176" fmla="*/ 159254 w 524346"/>
                <a:gd name="connsiteY176" fmla="*/ 177519 h 455171"/>
                <a:gd name="connsiteX177" fmla="*/ 158305 w 524346"/>
                <a:gd name="connsiteY177" fmla="*/ 174707 h 455171"/>
                <a:gd name="connsiteX178" fmla="*/ 172792 w 524346"/>
                <a:gd name="connsiteY178" fmla="*/ 174320 h 455171"/>
                <a:gd name="connsiteX179" fmla="*/ 195158 w 524346"/>
                <a:gd name="connsiteY179" fmla="*/ 217001 h 455171"/>
                <a:gd name="connsiteX180" fmla="*/ 165450 w 524346"/>
                <a:gd name="connsiteY180" fmla="*/ 259950 h 455171"/>
                <a:gd name="connsiteX181" fmla="*/ 118352 w 524346"/>
                <a:gd name="connsiteY181" fmla="*/ 219864 h 455171"/>
                <a:gd name="connsiteX182" fmla="*/ 157117 w 524346"/>
                <a:gd name="connsiteY182" fmla="*/ 171188 h 455171"/>
                <a:gd name="connsiteX183" fmla="*/ 241527 w 524346"/>
                <a:gd name="connsiteY183" fmla="*/ 118130 h 455171"/>
                <a:gd name="connsiteX184" fmla="*/ 248186 w 524346"/>
                <a:gd name="connsiteY184" fmla="*/ 120312 h 455171"/>
                <a:gd name="connsiteX185" fmla="*/ 283821 w 524346"/>
                <a:gd name="connsiteY185" fmla="*/ 154674 h 455171"/>
                <a:gd name="connsiteX186" fmla="*/ 275542 w 524346"/>
                <a:gd name="connsiteY186" fmla="*/ 164440 h 455171"/>
                <a:gd name="connsiteX187" fmla="*/ 236667 w 524346"/>
                <a:gd name="connsiteY187" fmla="*/ 133695 h 455171"/>
                <a:gd name="connsiteX188" fmla="*/ 241527 w 524346"/>
                <a:gd name="connsiteY188" fmla="*/ 118130 h 455171"/>
                <a:gd name="connsiteX189" fmla="*/ 294021 w 524346"/>
                <a:gd name="connsiteY189" fmla="*/ 87196 h 455171"/>
                <a:gd name="connsiteX190" fmla="*/ 306317 w 524346"/>
                <a:gd name="connsiteY190" fmla="*/ 93149 h 455171"/>
                <a:gd name="connsiteX191" fmla="*/ 287852 w 524346"/>
                <a:gd name="connsiteY191" fmla="*/ 99794 h 455171"/>
                <a:gd name="connsiteX192" fmla="*/ 294021 w 524346"/>
                <a:gd name="connsiteY192" fmla="*/ 87196 h 455171"/>
                <a:gd name="connsiteX193" fmla="*/ 242084 w 524346"/>
                <a:gd name="connsiteY193" fmla="*/ 212 h 455171"/>
                <a:gd name="connsiteX194" fmla="*/ 244163 w 524346"/>
                <a:gd name="connsiteY194" fmla="*/ 16018 h 455171"/>
                <a:gd name="connsiteX195" fmla="*/ 242152 w 524346"/>
                <a:gd name="connsiteY195" fmla="*/ 31544 h 455171"/>
                <a:gd name="connsiteX196" fmla="*/ 255020 w 524346"/>
                <a:gd name="connsiteY196" fmla="*/ 27899 h 455171"/>
                <a:gd name="connsiteX197" fmla="*/ 287070 w 524346"/>
                <a:gd name="connsiteY197" fmla="*/ 34006 h 455171"/>
                <a:gd name="connsiteX198" fmla="*/ 290912 w 524346"/>
                <a:gd name="connsiteY198" fmla="*/ 36488 h 455171"/>
                <a:gd name="connsiteX199" fmla="*/ 300645 w 524346"/>
                <a:gd name="connsiteY199" fmla="*/ 23788 h 455171"/>
                <a:gd name="connsiteX200" fmla="*/ 316610 w 524346"/>
                <a:gd name="connsiteY200" fmla="*/ 11478 h 455171"/>
                <a:gd name="connsiteX201" fmla="*/ 320965 w 524346"/>
                <a:gd name="connsiteY201" fmla="*/ 16185 h 455171"/>
                <a:gd name="connsiteX202" fmla="*/ 308265 w 524346"/>
                <a:gd name="connsiteY202" fmla="*/ 32115 h 455171"/>
                <a:gd name="connsiteX203" fmla="*/ 299188 w 524346"/>
                <a:gd name="connsiteY203" fmla="*/ 41834 h 455171"/>
                <a:gd name="connsiteX204" fmla="*/ 318658 w 524346"/>
                <a:gd name="connsiteY204" fmla="*/ 54412 h 455171"/>
                <a:gd name="connsiteX205" fmla="*/ 323188 w 524346"/>
                <a:gd name="connsiteY205" fmla="*/ 61664 h 455171"/>
                <a:gd name="connsiteX206" fmla="*/ 339747 w 524346"/>
                <a:gd name="connsiteY206" fmla="*/ 52420 h 455171"/>
                <a:gd name="connsiteX207" fmla="*/ 362275 w 524346"/>
                <a:gd name="connsiteY207" fmla="*/ 41529 h 455171"/>
                <a:gd name="connsiteX208" fmla="*/ 367018 w 524346"/>
                <a:gd name="connsiteY208" fmla="*/ 50720 h 455171"/>
                <a:gd name="connsiteX209" fmla="*/ 327595 w 524346"/>
                <a:gd name="connsiteY209" fmla="*/ 68721 h 455171"/>
                <a:gd name="connsiteX210" fmla="*/ 346671 w 524346"/>
                <a:gd name="connsiteY210" fmla="*/ 99262 h 455171"/>
                <a:gd name="connsiteX211" fmla="*/ 347309 w 524346"/>
                <a:gd name="connsiteY211" fmla="*/ 101322 h 455171"/>
                <a:gd name="connsiteX212" fmla="*/ 368161 w 524346"/>
                <a:gd name="connsiteY212" fmla="*/ 103580 h 455171"/>
                <a:gd name="connsiteX213" fmla="*/ 387644 w 524346"/>
                <a:gd name="connsiteY213" fmla="*/ 111420 h 455171"/>
                <a:gd name="connsiteX214" fmla="*/ 386561 w 524346"/>
                <a:gd name="connsiteY214" fmla="*/ 114628 h 455171"/>
                <a:gd name="connsiteX215" fmla="*/ 364914 w 524346"/>
                <a:gd name="connsiteY215" fmla="*/ 113559 h 455171"/>
                <a:gd name="connsiteX216" fmla="*/ 350720 w 524346"/>
                <a:gd name="connsiteY216" fmla="*/ 112339 h 455171"/>
                <a:gd name="connsiteX217" fmla="*/ 361514 w 524346"/>
                <a:gd name="connsiteY217" fmla="*/ 147205 h 455171"/>
                <a:gd name="connsiteX218" fmla="*/ 363107 w 524346"/>
                <a:gd name="connsiteY218" fmla="*/ 146984 h 455171"/>
                <a:gd name="connsiteX219" fmla="*/ 406335 w 524346"/>
                <a:gd name="connsiteY219" fmla="*/ 151493 h 455171"/>
                <a:gd name="connsiteX220" fmla="*/ 382173 w 524346"/>
                <a:gd name="connsiteY220" fmla="*/ 158871 h 455171"/>
                <a:gd name="connsiteX221" fmla="*/ 366290 w 524346"/>
                <a:gd name="connsiteY221" fmla="*/ 158428 h 455171"/>
                <a:gd name="connsiteX222" fmla="*/ 383799 w 524346"/>
                <a:gd name="connsiteY222" fmla="*/ 191975 h 455171"/>
                <a:gd name="connsiteX223" fmla="*/ 385669 w 524346"/>
                <a:gd name="connsiteY223" fmla="*/ 193871 h 455171"/>
                <a:gd name="connsiteX224" fmla="*/ 401890 w 524346"/>
                <a:gd name="connsiteY224" fmla="*/ 190626 h 455171"/>
                <a:gd name="connsiteX225" fmla="*/ 424684 w 524346"/>
                <a:gd name="connsiteY225" fmla="*/ 190993 h 455171"/>
                <a:gd name="connsiteX226" fmla="*/ 425041 w 524346"/>
                <a:gd name="connsiteY226" fmla="*/ 195023 h 455171"/>
                <a:gd name="connsiteX227" fmla="*/ 405808 w 524346"/>
                <a:gd name="connsiteY227" fmla="*/ 199419 h 455171"/>
                <a:gd name="connsiteX228" fmla="*/ 393503 w 524346"/>
                <a:gd name="connsiteY228" fmla="*/ 201813 h 455171"/>
                <a:gd name="connsiteX229" fmla="*/ 416329 w 524346"/>
                <a:gd name="connsiteY229" fmla="*/ 224958 h 455171"/>
                <a:gd name="connsiteX230" fmla="*/ 442738 w 524346"/>
                <a:gd name="connsiteY230" fmla="*/ 219671 h 455171"/>
                <a:gd name="connsiteX231" fmla="*/ 456231 w 524346"/>
                <a:gd name="connsiteY231" fmla="*/ 211497 h 455171"/>
                <a:gd name="connsiteX232" fmla="*/ 458717 w 524346"/>
                <a:gd name="connsiteY232" fmla="*/ 212208 h 455171"/>
                <a:gd name="connsiteX233" fmla="*/ 450550 w 524346"/>
                <a:gd name="connsiteY233" fmla="*/ 227135 h 455171"/>
                <a:gd name="connsiteX234" fmla="*/ 433327 w 524346"/>
                <a:gd name="connsiteY234" fmla="*/ 232378 h 455171"/>
                <a:gd name="connsiteX235" fmla="*/ 424376 w 524346"/>
                <a:gd name="connsiteY235" fmla="*/ 233117 h 455171"/>
                <a:gd name="connsiteX236" fmla="*/ 430882 w 524346"/>
                <a:gd name="connsiteY236" fmla="*/ 239714 h 455171"/>
                <a:gd name="connsiteX237" fmla="*/ 445455 w 524346"/>
                <a:gd name="connsiteY237" fmla="*/ 255223 h 455171"/>
                <a:gd name="connsiteX238" fmla="*/ 465081 w 524346"/>
                <a:gd name="connsiteY238" fmla="*/ 248067 h 455171"/>
                <a:gd name="connsiteX239" fmla="*/ 486558 w 524346"/>
                <a:gd name="connsiteY239" fmla="*/ 246588 h 455171"/>
                <a:gd name="connsiteX240" fmla="*/ 486922 w 524346"/>
                <a:gd name="connsiteY240" fmla="*/ 250285 h 455171"/>
                <a:gd name="connsiteX241" fmla="*/ 466901 w 524346"/>
                <a:gd name="connsiteY241" fmla="*/ 258788 h 455171"/>
                <a:gd name="connsiteX242" fmla="*/ 452902 w 524346"/>
                <a:gd name="connsiteY242" fmla="*/ 263149 h 455171"/>
                <a:gd name="connsiteX243" fmla="*/ 454039 w 524346"/>
                <a:gd name="connsiteY243" fmla="*/ 264358 h 455171"/>
                <a:gd name="connsiteX244" fmla="*/ 472265 w 524346"/>
                <a:gd name="connsiteY244" fmla="*/ 293255 h 455171"/>
                <a:gd name="connsiteX245" fmla="*/ 477888 w 524346"/>
                <a:gd name="connsiteY245" fmla="*/ 317311 h 455171"/>
                <a:gd name="connsiteX246" fmla="*/ 478485 w 524346"/>
                <a:gd name="connsiteY246" fmla="*/ 317260 h 455171"/>
                <a:gd name="connsiteX247" fmla="*/ 489230 w 524346"/>
                <a:gd name="connsiteY247" fmla="*/ 314695 h 455171"/>
                <a:gd name="connsiteX248" fmla="*/ 495677 w 524346"/>
                <a:gd name="connsiteY248" fmla="*/ 308101 h 455171"/>
                <a:gd name="connsiteX249" fmla="*/ 519673 w 524346"/>
                <a:gd name="connsiteY249" fmla="*/ 296378 h 455171"/>
                <a:gd name="connsiteX250" fmla="*/ 520390 w 524346"/>
                <a:gd name="connsiteY250" fmla="*/ 305537 h 455171"/>
                <a:gd name="connsiteX251" fmla="*/ 495677 w 524346"/>
                <a:gd name="connsiteY251" fmla="*/ 321289 h 455171"/>
                <a:gd name="connsiteX252" fmla="*/ 486723 w 524346"/>
                <a:gd name="connsiteY252" fmla="*/ 326418 h 455171"/>
                <a:gd name="connsiteX253" fmla="*/ 479572 w 524346"/>
                <a:gd name="connsiteY253" fmla="*/ 324517 h 455171"/>
                <a:gd name="connsiteX254" fmla="*/ 483254 w 524346"/>
                <a:gd name="connsiteY254" fmla="*/ 340269 h 455171"/>
                <a:gd name="connsiteX255" fmla="*/ 482623 w 524346"/>
                <a:gd name="connsiteY255" fmla="*/ 343345 h 455171"/>
                <a:gd name="connsiteX256" fmla="*/ 495127 w 524346"/>
                <a:gd name="connsiteY256" fmla="*/ 345895 h 455171"/>
                <a:gd name="connsiteX257" fmla="*/ 518190 w 524346"/>
                <a:gd name="connsiteY257" fmla="*/ 339499 h 455171"/>
                <a:gd name="connsiteX258" fmla="*/ 522514 w 524346"/>
                <a:gd name="connsiteY258" fmla="*/ 346125 h 455171"/>
                <a:gd name="connsiteX259" fmla="*/ 494857 w 524346"/>
                <a:gd name="connsiteY259" fmla="*/ 356709 h 455171"/>
                <a:gd name="connsiteX260" fmla="*/ 481290 w 524346"/>
                <a:gd name="connsiteY260" fmla="*/ 349851 h 455171"/>
                <a:gd name="connsiteX261" fmla="*/ 478548 w 524346"/>
                <a:gd name="connsiteY261" fmla="*/ 363236 h 455171"/>
                <a:gd name="connsiteX262" fmla="*/ 464910 w 524346"/>
                <a:gd name="connsiteY262" fmla="*/ 381200 h 455171"/>
                <a:gd name="connsiteX263" fmla="*/ 468981 w 524346"/>
                <a:gd name="connsiteY263" fmla="*/ 384441 h 455171"/>
                <a:gd name="connsiteX264" fmla="*/ 491280 w 524346"/>
                <a:gd name="connsiteY264" fmla="*/ 396323 h 455171"/>
                <a:gd name="connsiteX265" fmla="*/ 489482 w 524346"/>
                <a:gd name="connsiteY265" fmla="*/ 404964 h 455171"/>
                <a:gd name="connsiteX266" fmla="*/ 465024 w 524346"/>
                <a:gd name="connsiteY266" fmla="*/ 393802 h 455171"/>
                <a:gd name="connsiteX267" fmla="*/ 456791 w 524346"/>
                <a:gd name="connsiteY267" fmla="*/ 386163 h 455171"/>
                <a:gd name="connsiteX268" fmla="*/ 439522 w 524346"/>
                <a:gd name="connsiteY268" fmla="*/ 395137 h 455171"/>
                <a:gd name="connsiteX269" fmla="*/ 432662 w 524346"/>
                <a:gd name="connsiteY269" fmla="*/ 395586 h 455171"/>
                <a:gd name="connsiteX270" fmla="*/ 436916 w 524346"/>
                <a:gd name="connsiteY270" fmla="*/ 403115 h 455171"/>
                <a:gd name="connsiteX271" fmla="*/ 437754 w 524346"/>
                <a:gd name="connsiteY271" fmla="*/ 424718 h 455171"/>
                <a:gd name="connsiteX272" fmla="*/ 431404 w 524346"/>
                <a:gd name="connsiteY272" fmla="*/ 424362 h 455171"/>
                <a:gd name="connsiteX273" fmla="*/ 428935 w 524346"/>
                <a:gd name="connsiteY273" fmla="*/ 403737 h 455171"/>
                <a:gd name="connsiteX274" fmla="*/ 426267 w 524346"/>
                <a:gd name="connsiteY274" fmla="*/ 396005 h 455171"/>
                <a:gd name="connsiteX275" fmla="*/ 415337 w 524346"/>
                <a:gd name="connsiteY275" fmla="*/ 396721 h 455171"/>
                <a:gd name="connsiteX276" fmla="*/ 388112 w 524346"/>
                <a:gd name="connsiteY276" fmla="*/ 393108 h 455171"/>
                <a:gd name="connsiteX277" fmla="*/ 388728 w 524346"/>
                <a:gd name="connsiteY277" fmla="*/ 406047 h 455171"/>
                <a:gd name="connsiteX278" fmla="*/ 397800 w 524346"/>
                <a:gd name="connsiteY278" fmla="*/ 420692 h 455171"/>
                <a:gd name="connsiteX279" fmla="*/ 392357 w 524346"/>
                <a:gd name="connsiteY279" fmla="*/ 433908 h 455171"/>
                <a:gd name="connsiteX280" fmla="*/ 389817 w 524346"/>
                <a:gd name="connsiteY280" fmla="*/ 431765 h 455171"/>
                <a:gd name="connsiteX281" fmla="*/ 381471 w 524346"/>
                <a:gd name="connsiteY281" fmla="*/ 418191 h 455171"/>
                <a:gd name="connsiteX282" fmla="*/ 377480 w 524346"/>
                <a:gd name="connsiteY282" fmla="*/ 408547 h 455171"/>
                <a:gd name="connsiteX283" fmla="*/ 380342 w 524346"/>
                <a:gd name="connsiteY283" fmla="*/ 392077 h 455171"/>
                <a:gd name="connsiteX284" fmla="*/ 364535 w 524346"/>
                <a:gd name="connsiteY284" fmla="*/ 389979 h 455171"/>
                <a:gd name="connsiteX285" fmla="*/ 341025 w 524346"/>
                <a:gd name="connsiteY285" fmla="*/ 397126 h 455171"/>
                <a:gd name="connsiteX286" fmla="*/ 339222 w 524346"/>
                <a:gd name="connsiteY286" fmla="*/ 398089 h 455171"/>
                <a:gd name="connsiteX287" fmla="*/ 347298 w 524346"/>
                <a:gd name="connsiteY287" fmla="*/ 413377 h 455171"/>
                <a:gd name="connsiteX288" fmla="*/ 352820 w 524346"/>
                <a:gd name="connsiteY288" fmla="*/ 432500 h 455171"/>
                <a:gd name="connsiteX289" fmla="*/ 349875 w 524346"/>
                <a:gd name="connsiteY289" fmla="*/ 433917 h 455171"/>
                <a:gd name="connsiteX290" fmla="*/ 339199 w 524346"/>
                <a:gd name="connsiteY290" fmla="*/ 416918 h 455171"/>
                <a:gd name="connsiteX291" fmla="*/ 333488 w 524346"/>
                <a:gd name="connsiteY291" fmla="*/ 401152 h 455171"/>
                <a:gd name="connsiteX292" fmla="*/ 318056 w 524346"/>
                <a:gd name="connsiteY292" fmla="*/ 409396 h 455171"/>
                <a:gd name="connsiteX293" fmla="*/ 290538 w 524346"/>
                <a:gd name="connsiteY293" fmla="*/ 416183 h 455171"/>
                <a:gd name="connsiteX294" fmla="*/ 282538 w 524346"/>
                <a:gd name="connsiteY294" fmla="*/ 415891 h 455171"/>
                <a:gd name="connsiteX295" fmla="*/ 275653 w 524346"/>
                <a:gd name="connsiteY295" fmla="*/ 438868 h 455171"/>
                <a:gd name="connsiteX296" fmla="*/ 261189 w 524346"/>
                <a:gd name="connsiteY296" fmla="*/ 454444 h 455171"/>
                <a:gd name="connsiteX297" fmla="*/ 260131 w 524346"/>
                <a:gd name="connsiteY297" fmla="*/ 451184 h 455171"/>
                <a:gd name="connsiteX298" fmla="*/ 265775 w 524346"/>
                <a:gd name="connsiteY298" fmla="*/ 440679 h 455171"/>
                <a:gd name="connsiteX299" fmla="*/ 269303 w 524346"/>
                <a:gd name="connsiteY299" fmla="*/ 430536 h 455171"/>
                <a:gd name="connsiteX300" fmla="*/ 275020 w 524346"/>
                <a:gd name="connsiteY300" fmla="*/ 415617 h 455171"/>
                <a:gd name="connsiteX301" fmla="*/ 262209 w 524346"/>
                <a:gd name="connsiteY301" fmla="*/ 415149 h 455171"/>
                <a:gd name="connsiteX302" fmla="*/ 229664 w 524346"/>
                <a:gd name="connsiteY302" fmla="*/ 398761 h 455171"/>
                <a:gd name="connsiteX303" fmla="*/ 228878 w 524346"/>
                <a:gd name="connsiteY303" fmla="*/ 397840 h 455171"/>
                <a:gd name="connsiteX304" fmla="*/ 214638 w 524346"/>
                <a:gd name="connsiteY304" fmla="*/ 419875 h 455171"/>
                <a:gd name="connsiteX305" fmla="*/ 194180 w 524346"/>
                <a:gd name="connsiteY305" fmla="*/ 425681 h 455171"/>
                <a:gd name="connsiteX306" fmla="*/ 195616 w 524346"/>
                <a:gd name="connsiteY306" fmla="*/ 421326 h 455171"/>
                <a:gd name="connsiteX307" fmla="*/ 211767 w 524346"/>
                <a:gd name="connsiteY307" fmla="*/ 406086 h 455171"/>
                <a:gd name="connsiteX308" fmla="*/ 223777 w 524346"/>
                <a:gd name="connsiteY308" fmla="*/ 391871 h 455171"/>
                <a:gd name="connsiteX309" fmla="*/ 207218 w 524346"/>
                <a:gd name="connsiteY309" fmla="*/ 372495 h 455171"/>
                <a:gd name="connsiteX310" fmla="*/ 203030 w 524346"/>
                <a:gd name="connsiteY310" fmla="*/ 367016 h 455171"/>
                <a:gd name="connsiteX311" fmla="*/ 179376 w 524346"/>
                <a:gd name="connsiteY311" fmla="*/ 383237 h 455171"/>
                <a:gd name="connsiteX312" fmla="*/ 161944 w 524346"/>
                <a:gd name="connsiteY312" fmla="*/ 391273 h 455171"/>
                <a:gd name="connsiteX313" fmla="*/ 159765 w 524346"/>
                <a:gd name="connsiteY313" fmla="*/ 387621 h 455171"/>
                <a:gd name="connsiteX314" fmla="*/ 178649 w 524346"/>
                <a:gd name="connsiteY314" fmla="*/ 367531 h 455171"/>
                <a:gd name="connsiteX315" fmla="*/ 197570 w 524346"/>
                <a:gd name="connsiteY315" fmla="*/ 359875 h 455171"/>
                <a:gd name="connsiteX316" fmla="*/ 186057 w 524346"/>
                <a:gd name="connsiteY316" fmla="*/ 344814 h 455171"/>
                <a:gd name="connsiteX317" fmla="*/ 163273 w 524346"/>
                <a:gd name="connsiteY317" fmla="*/ 328429 h 455171"/>
                <a:gd name="connsiteX318" fmla="*/ 142702 w 524346"/>
                <a:gd name="connsiteY318" fmla="*/ 342208 h 455171"/>
                <a:gd name="connsiteX319" fmla="*/ 118918 w 524346"/>
                <a:gd name="connsiteY319" fmla="*/ 355242 h 455171"/>
                <a:gd name="connsiteX320" fmla="*/ 116035 w 524346"/>
                <a:gd name="connsiteY320" fmla="*/ 350897 h 455171"/>
                <a:gd name="connsiteX321" fmla="*/ 138017 w 524346"/>
                <a:gd name="connsiteY321" fmla="*/ 332070 h 455171"/>
                <a:gd name="connsiteX322" fmla="*/ 154533 w 524346"/>
                <a:gd name="connsiteY322" fmla="*/ 322804 h 455171"/>
                <a:gd name="connsiteX323" fmla="*/ 94939 w 524346"/>
                <a:gd name="connsiteY323" fmla="*/ 293840 h 455171"/>
                <a:gd name="connsiteX324" fmla="*/ 87860 w 524346"/>
                <a:gd name="connsiteY324" fmla="*/ 288011 h 455171"/>
                <a:gd name="connsiteX325" fmla="*/ 81681 w 524346"/>
                <a:gd name="connsiteY325" fmla="*/ 294850 h 455171"/>
                <a:gd name="connsiteX326" fmla="*/ 41418 w 524346"/>
                <a:gd name="connsiteY326" fmla="*/ 312072 h 455171"/>
                <a:gd name="connsiteX327" fmla="*/ 42847 w 524346"/>
                <a:gd name="connsiteY327" fmla="*/ 308801 h 455171"/>
                <a:gd name="connsiteX328" fmla="*/ 55358 w 524346"/>
                <a:gd name="connsiteY328" fmla="*/ 302623 h 455171"/>
                <a:gd name="connsiteX329" fmla="*/ 64294 w 524346"/>
                <a:gd name="connsiteY329" fmla="*/ 295355 h 455171"/>
                <a:gd name="connsiteX330" fmla="*/ 80220 w 524346"/>
                <a:gd name="connsiteY330" fmla="*/ 281721 h 455171"/>
                <a:gd name="connsiteX331" fmla="*/ 68592 w 524346"/>
                <a:gd name="connsiteY331" fmla="*/ 272148 h 455171"/>
                <a:gd name="connsiteX332" fmla="*/ 60776 w 524346"/>
                <a:gd name="connsiteY332" fmla="*/ 260469 h 455171"/>
                <a:gd name="connsiteX333" fmla="*/ 49715 w 524346"/>
                <a:gd name="connsiteY333" fmla="*/ 269603 h 455171"/>
                <a:gd name="connsiteX334" fmla="*/ 35986 w 524346"/>
                <a:gd name="connsiteY334" fmla="*/ 274757 h 455171"/>
                <a:gd name="connsiteX335" fmla="*/ 16016 w 524346"/>
                <a:gd name="connsiteY335" fmla="*/ 266658 h 455171"/>
                <a:gd name="connsiteX336" fmla="*/ 18512 w 524346"/>
                <a:gd name="connsiteY336" fmla="*/ 262977 h 455171"/>
                <a:gd name="connsiteX337" fmla="*/ 37412 w 524346"/>
                <a:gd name="connsiteY337" fmla="*/ 262609 h 455171"/>
                <a:gd name="connsiteX338" fmla="*/ 55843 w 524346"/>
                <a:gd name="connsiteY338" fmla="*/ 253096 h 455171"/>
                <a:gd name="connsiteX339" fmla="*/ 49271 w 524346"/>
                <a:gd name="connsiteY339" fmla="*/ 243275 h 455171"/>
                <a:gd name="connsiteX340" fmla="*/ 44070 w 524346"/>
                <a:gd name="connsiteY340" fmla="*/ 212964 h 455171"/>
                <a:gd name="connsiteX341" fmla="*/ 18672 w 524346"/>
                <a:gd name="connsiteY341" fmla="*/ 208123 h 455171"/>
                <a:gd name="connsiteX342" fmla="*/ 140 w 524346"/>
                <a:gd name="connsiteY342" fmla="*/ 185840 h 455171"/>
                <a:gd name="connsiteX343" fmla="*/ 3348 w 524346"/>
                <a:gd name="connsiteY343" fmla="*/ 183658 h 455171"/>
                <a:gd name="connsiteX344" fmla="*/ 22859 w 524346"/>
                <a:gd name="connsiteY344" fmla="*/ 199301 h 455171"/>
                <a:gd name="connsiteX345" fmla="*/ 42739 w 524346"/>
                <a:gd name="connsiteY345" fmla="*/ 205211 h 455171"/>
                <a:gd name="connsiteX346" fmla="*/ 41119 w 524346"/>
                <a:gd name="connsiteY346" fmla="*/ 195767 h 455171"/>
                <a:gd name="connsiteX347" fmla="*/ 50806 w 524346"/>
                <a:gd name="connsiteY347" fmla="*/ 173133 h 455171"/>
                <a:gd name="connsiteX348" fmla="*/ 34125 w 524346"/>
                <a:gd name="connsiteY348" fmla="*/ 158282 h 455171"/>
                <a:gd name="connsiteX349" fmla="*/ 23240 w 524346"/>
                <a:gd name="connsiteY349" fmla="*/ 144545 h 455171"/>
                <a:gd name="connsiteX350" fmla="*/ 25780 w 524346"/>
                <a:gd name="connsiteY350" fmla="*/ 141291 h 455171"/>
                <a:gd name="connsiteX351" fmla="*/ 40294 w 524346"/>
                <a:gd name="connsiteY351" fmla="*/ 151052 h 455171"/>
                <a:gd name="connsiteX352" fmla="*/ 54567 w 524346"/>
                <a:gd name="connsiteY352" fmla="*/ 164345 h 455171"/>
                <a:gd name="connsiteX353" fmla="*/ 59720 w 524346"/>
                <a:gd name="connsiteY353" fmla="*/ 152304 h 455171"/>
                <a:gd name="connsiteX354" fmla="*/ 85616 w 524346"/>
                <a:gd name="connsiteY354" fmla="*/ 133022 h 455171"/>
                <a:gd name="connsiteX355" fmla="*/ 86785 w 524346"/>
                <a:gd name="connsiteY355" fmla="*/ 132554 h 455171"/>
                <a:gd name="connsiteX356" fmla="*/ 74307 w 524346"/>
                <a:gd name="connsiteY356" fmla="*/ 121006 h 455171"/>
                <a:gd name="connsiteX357" fmla="*/ 76513 w 524346"/>
                <a:gd name="connsiteY357" fmla="*/ 94395 h 455171"/>
                <a:gd name="connsiteX358" fmla="*/ 79822 w 524346"/>
                <a:gd name="connsiteY358" fmla="*/ 95489 h 455171"/>
                <a:gd name="connsiteX359" fmla="*/ 84233 w 524346"/>
                <a:gd name="connsiteY359" fmla="*/ 116267 h 455171"/>
                <a:gd name="connsiteX360" fmla="*/ 94521 w 524346"/>
                <a:gd name="connsiteY360" fmla="*/ 129454 h 455171"/>
                <a:gd name="connsiteX361" fmla="*/ 115566 w 524346"/>
                <a:gd name="connsiteY361" fmla="*/ 121022 h 455171"/>
                <a:gd name="connsiteX362" fmla="*/ 122097 w 524346"/>
                <a:gd name="connsiteY362" fmla="*/ 117874 h 455171"/>
                <a:gd name="connsiteX363" fmla="*/ 117517 w 524346"/>
                <a:gd name="connsiteY363" fmla="*/ 110640 h 455171"/>
                <a:gd name="connsiteX364" fmla="*/ 112498 w 524346"/>
                <a:gd name="connsiteY364" fmla="*/ 100383 h 455171"/>
                <a:gd name="connsiteX365" fmla="*/ 114649 w 524346"/>
                <a:gd name="connsiteY365" fmla="*/ 98185 h 455171"/>
                <a:gd name="connsiteX366" fmla="*/ 127016 w 524346"/>
                <a:gd name="connsiteY366" fmla="*/ 105237 h 455171"/>
                <a:gd name="connsiteX367" fmla="*/ 130362 w 524346"/>
                <a:gd name="connsiteY367" fmla="*/ 113889 h 455171"/>
                <a:gd name="connsiteX368" fmla="*/ 151372 w 524346"/>
                <a:gd name="connsiteY368" fmla="*/ 103762 h 455171"/>
                <a:gd name="connsiteX369" fmla="*/ 168988 w 524346"/>
                <a:gd name="connsiteY369" fmla="*/ 87995 h 455171"/>
                <a:gd name="connsiteX370" fmla="*/ 167703 w 524346"/>
                <a:gd name="connsiteY370" fmla="*/ 86258 h 455171"/>
                <a:gd name="connsiteX371" fmla="*/ 158531 w 524346"/>
                <a:gd name="connsiteY371" fmla="*/ 79814 h 455171"/>
                <a:gd name="connsiteX372" fmla="*/ 150770 w 524346"/>
                <a:gd name="connsiteY372" fmla="*/ 64422 h 455171"/>
                <a:gd name="connsiteX373" fmla="*/ 153592 w 524346"/>
                <a:gd name="connsiteY373" fmla="*/ 62632 h 455171"/>
                <a:gd name="connsiteX374" fmla="*/ 173921 w 524346"/>
                <a:gd name="connsiteY374" fmla="*/ 73416 h 455171"/>
                <a:gd name="connsiteX375" fmla="*/ 178805 w 524346"/>
                <a:gd name="connsiteY375" fmla="*/ 79209 h 455171"/>
                <a:gd name="connsiteX376" fmla="*/ 178872 w 524346"/>
                <a:gd name="connsiteY376" fmla="*/ 79148 h 455171"/>
                <a:gd name="connsiteX377" fmla="*/ 178925 w 524346"/>
                <a:gd name="connsiteY377" fmla="*/ 79352 h 455171"/>
                <a:gd name="connsiteX378" fmla="*/ 181423 w 524346"/>
                <a:gd name="connsiteY378" fmla="*/ 82315 h 455171"/>
                <a:gd name="connsiteX379" fmla="*/ 181898 w 524346"/>
                <a:gd name="connsiteY379" fmla="*/ 85837 h 455171"/>
                <a:gd name="connsiteX380" fmla="*/ 186331 w 524346"/>
                <a:gd name="connsiteY380" fmla="*/ 86017 h 455171"/>
                <a:gd name="connsiteX381" fmla="*/ 182677 w 524346"/>
                <a:gd name="connsiteY381" fmla="*/ 91610 h 455171"/>
                <a:gd name="connsiteX382" fmla="*/ 182873 w 524346"/>
                <a:gd name="connsiteY382" fmla="*/ 93059 h 455171"/>
                <a:gd name="connsiteX383" fmla="*/ 181555 w 524346"/>
                <a:gd name="connsiteY383" fmla="*/ 93327 h 455171"/>
                <a:gd name="connsiteX384" fmla="*/ 166279 w 524346"/>
                <a:gd name="connsiteY384" fmla="*/ 116707 h 455171"/>
                <a:gd name="connsiteX385" fmla="*/ 127816 w 524346"/>
                <a:gd name="connsiteY385" fmla="*/ 135404 h 455171"/>
                <a:gd name="connsiteX386" fmla="*/ 58278 w 524346"/>
                <a:gd name="connsiteY386" fmla="*/ 225656 h 455171"/>
                <a:gd name="connsiteX387" fmla="*/ 121331 w 524346"/>
                <a:gd name="connsiteY387" fmla="*/ 292177 h 455171"/>
                <a:gd name="connsiteX388" fmla="*/ 211767 w 524346"/>
                <a:gd name="connsiteY388" fmla="*/ 346112 h 455171"/>
                <a:gd name="connsiteX389" fmla="*/ 287070 w 524346"/>
                <a:gd name="connsiteY389" fmla="*/ 399328 h 455171"/>
                <a:gd name="connsiteX390" fmla="*/ 349762 w 524346"/>
                <a:gd name="connsiteY390" fmla="*/ 367326 h 455171"/>
                <a:gd name="connsiteX391" fmla="*/ 406690 w 524346"/>
                <a:gd name="connsiteY391" fmla="*/ 377754 h 455171"/>
                <a:gd name="connsiteX392" fmla="*/ 395520 w 524346"/>
                <a:gd name="connsiteY392" fmla="*/ 237522 h 455171"/>
                <a:gd name="connsiteX393" fmla="*/ 353365 w 524346"/>
                <a:gd name="connsiteY393" fmla="*/ 193295 h 455171"/>
                <a:gd name="connsiteX394" fmla="*/ 333188 w 524346"/>
                <a:gd name="connsiteY394" fmla="*/ 122460 h 455171"/>
                <a:gd name="connsiteX395" fmla="*/ 270496 w 524346"/>
                <a:gd name="connsiteY395" fmla="*/ 51984 h 455171"/>
                <a:gd name="connsiteX396" fmla="*/ 189428 w 524346"/>
                <a:gd name="connsiteY396" fmla="*/ 86143 h 455171"/>
                <a:gd name="connsiteX397" fmla="*/ 186331 w 524346"/>
                <a:gd name="connsiteY397" fmla="*/ 86017 h 455171"/>
                <a:gd name="connsiteX398" fmla="*/ 189068 w 524346"/>
                <a:gd name="connsiteY398" fmla="*/ 81829 h 455171"/>
                <a:gd name="connsiteX399" fmla="*/ 181502 w 524346"/>
                <a:gd name="connsiteY399" fmla="*/ 76795 h 455171"/>
                <a:gd name="connsiteX400" fmla="*/ 178872 w 524346"/>
                <a:gd name="connsiteY400" fmla="*/ 79148 h 455171"/>
                <a:gd name="connsiteX401" fmla="*/ 178259 w 524346"/>
                <a:gd name="connsiteY401" fmla="*/ 76795 h 455171"/>
                <a:gd name="connsiteX402" fmla="*/ 192593 w 524346"/>
                <a:gd name="connsiteY402" fmla="*/ 60372 h 455171"/>
                <a:gd name="connsiteX403" fmla="*/ 181254 w 524346"/>
                <a:gd name="connsiteY403" fmla="*/ 47845 h 455171"/>
                <a:gd name="connsiteX404" fmla="*/ 175493 w 524346"/>
                <a:gd name="connsiteY404" fmla="*/ 32331 h 455171"/>
                <a:gd name="connsiteX405" fmla="*/ 178734 w 524346"/>
                <a:gd name="connsiteY405" fmla="*/ 30527 h 455171"/>
                <a:gd name="connsiteX406" fmla="*/ 190256 w 524346"/>
                <a:gd name="connsiteY406" fmla="*/ 41711 h 455171"/>
                <a:gd name="connsiteX407" fmla="*/ 199701 w 524346"/>
                <a:gd name="connsiteY407" fmla="*/ 52228 h 455171"/>
                <a:gd name="connsiteX408" fmla="*/ 209743 w 524346"/>
                <a:gd name="connsiteY408" fmla="*/ 40723 h 455171"/>
                <a:gd name="connsiteX409" fmla="*/ 230692 w 524346"/>
                <a:gd name="connsiteY409" fmla="*/ 34790 h 455171"/>
                <a:gd name="connsiteX410" fmla="*/ 233425 w 524346"/>
                <a:gd name="connsiteY410" fmla="*/ 12425 h 455171"/>
                <a:gd name="connsiteX411" fmla="*/ 242084 w 524346"/>
                <a:gd name="connsiteY411" fmla="*/ 212 h 455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Lst>
              <a:rect l="l" t="t" r="r" b="b"/>
              <a:pathLst>
                <a:path w="524346" h="455171">
                  <a:moveTo>
                    <a:pt x="288857" y="350823"/>
                  </a:moveTo>
                  <a:cubicBezTo>
                    <a:pt x="291284" y="350011"/>
                    <a:pt x="294215" y="350733"/>
                    <a:pt x="295314" y="353800"/>
                  </a:cubicBezTo>
                  <a:cubicBezTo>
                    <a:pt x="297512" y="359933"/>
                    <a:pt x="287987" y="363180"/>
                    <a:pt x="285422" y="357047"/>
                  </a:cubicBezTo>
                  <a:cubicBezTo>
                    <a:pt x="284506" y="353980"/>
                    <a:pt x="286430" y="351635"/>
                    <a:pt x="288857" y="350823"/>
                  </a:cubicBezTo>
                  <a:close/>
                  <a:moveTo>
                    <a:pt x="337501" y="317595"/>
                  </a:moveTo>
                  <a:cubicBezTo>
                    <a:pt x="341014" y="316313"/>
                    <a:pt x="345284" y="317321"/>
                    <a:pt x="346707" y="321900"/>
                  </a:cubicBezTo>
                  <a:cubicBezTo>
                    <a:pt x="349909" y="331425"/>
                    <a:pt x="336033" y="336188"/>
                    <a:pt x="332831" y="327029"/>
                  </a:cubicBezTo>
                  <a:cubicBezTo>
                    <a:pt x="331230" y="322450"/>
                    <a:pt x="333987" y="318878"/>
                    <a:pt x="337501" y="317595"/>
                  </a:cubicBezTo>
                  <a:close/>
                  <a:moveTo>
                    <a:pt x="292505" y="311505"/>
                  </a:moveTo>
                  <a:cubicBezTo>
                    <a:pt x="296168" y="311154"/>
                    <a:pt x="299099" y="315710"/>
                    <a:pt x="297267" y="318865"/>
                  </a:cubicBezTo>
                  <a:cubicBezTo>
                    <a:pt x="293970" y="324122"/>
                    <a:pt x="288475" y="326575"/>
                    <a:pt x="282980" y="329730"/>
                  </a:cubicBezTo>
                  <a:cubicBezTo>
                    <a:pt x="277851" y="332534"/>
                    <a:pt x="272722" y="336038"/>
                    <a:pt x="266860" y="337090"/>
                  </a:cubicBezTo>
                  <a:cubicBezTo>
                    <a:pt x="262464" y="337791"/>
                    <a:pt x="261365" y="332884"/>
                    <a:pt x="263197" y="330080"/>
                  </a:cubicBezTo>
                  <a:cubicBezTo>
                    <a:pt x="266494" y="325524"/>
                    <a:pt x="272356" y="322370"/>
                    <a:pt x="277118" y="319215"/>
                  </a:cubicBezTo>
                  <a:cubicBezTo>
                    <a:pt x="281881" y="316061"/>
                    <a:pt x="286643" y="312556"/>
                    <a:pt x="292505" y="311505"/>
                  </a:cubicBezTo>
                  <a:close/>
                  <a:moveTo>
                    <a:pt x="214779" y="294521"/>
                  </a:moveTo>
                  <a:cubicBezTo>
                    <a:pt x="218808" y="293088"/>
                    <a:pt x="223754" y="294290"/>
                    <a:pt x="225586" y="299650"/>
                  </a:cubicBezTo>
                  <a:cubicBezTo>
                    <a:pt x="229249" y="310001"/>
                    <a:pt x="213130" y="315547"/>
                    <a:pt x="209467" y="305195"/>
                  </a:cubicBezTo>
                  <a:cubicBezTo>
                    <a:pt x="207635" y="300020"/>
                    <a:pt x="210749" y="295953"/>
                    <a:pt x="214779" y="294521"/>
                  </a:cubicBezTo>
                  <a:close/>
                  <a:moveTo>
                    <a:pt x="397071" y="286840"/>
                  </a:moveTo>
                  <a:cubicBezTo>
                    <a:pt x="400479" y="286613"/>
                    <a:pt x="404103" y="288698"/>
                    <a:pt x="404448" y="293229"/>
                  </a:cubicBezTo>
                  <a:cubicBezTo>
                    <a:pt x="405483" y="303379"/>
                    <a:pt x="404793" y="313529"/>
                    <a:pt x="404103" y="323679"/>
                  </a:cubicBezTo>
                  <a:cubicBezTo>
                    <a:pt x="403758" y="329842"/>
                    <a:pt x="394785" y="328754"/>
                    <a:pt x="394095" y="322954"/>
                  </a:cubicBezTo>
                  <a:cubicBezTo>
                    <a:pt x="393404" y="313529"/>
                    <a:pt x="391679" y="303741"/>
                    <a:pt x="390989" y="294316"/>
                  </a:cubicBezTo>
                  <a:cubicBezTo>
                    <a:pt x="390471" y="289604"/>
                    <a:pt x="393663" y="287066"/>
                    <a:pt x="397071" y="286840"/>
                  </a:cubicBezTo>
                  <a:close/>
                  <a:moveTo>
                    <a:pt x="356751" y="263057"/>
                  </a:moveTo>
                  <a:cubicBezTo>
                    <a:pt x="361060" y="261520"/>
                    <a:pt x="366322" y="262786"/>
                    <a:pt x="368136" y="268392"/>
                  </a:cubicBezTo>
                  <a:cubicBezTo>
                    <a:pt x="372127" y="279243"/>
                    <a:pt x="354710" y="285393"/>
                    <a:pt x="351082" y="274541"/>
                  </a:cubicBezTo>
                  <a:cubicBezTo>
                    <a:pt x="349086" y="268935"/>
                    <a:pt x="352442" y="264594"/>
                    <a:pt x="356751" y="263057"/>
                  </a:cubicBezTo>
                  <a:close/>
                  <a:moveTo>
                    <a:pt x="258724" y="254412"/>
                  </a:moveTo>
                  <a:cubicBezTo>
                    <a:pt x="262550" y="253142"/>
                    <a:pt x="267195" y="254321"/>
                    <a:pt x="268835" y="259401"/>
                  </a:cubicBezTo>
                  <a:cubicBezTo>
                    <a:pt x="272114" y="269198"/>
                    <a:pt x="256811" y="274278"/>
                    <a:pt x="253532" y="264118"/>
                  </a:cubicBezTo>
                  <a:cubicBezTo>
                    <a:pt x="251893" y="259401"/>
                    <a:pt x="254899" y="255682"/>
                    <a:pt x="258724" y="254412"/>
                  </a:cubicBezTo>
                  <a:close/>
                  <a:moveTo>
                    <a:pt x="152436" y="247547"/>
                  </a:moveTo>
                  <a:lnTo>
                    <a:pt x="153132" y="248139"/>
                  </a:lnTo>
                  <a:lnTo>
                    <a:pt x="154901" y="248257"/>
                  </a:lnTo>
                  <a:close/>
                  <a:moveTo>
                    <a:pt x="155245" y="238117"/>
                  </a:moveTo>
                  <a:lnTo>
                    <a:pt x="156170" y="238141"/>
                  </a:lnTo>
                  <a:lnTo>
                    <a:pt x="156451" y="239802"/>
                  </a:lnTo>
                  <a:lnTo>
                    <a:pt x="155680" y="240563"/>
                  </a:lnTo>
                  <a:lnTo>
                    <a:pt x="155106" y="239349"/>
                  </a:lnTo>
                  <a:close/>
                  <a:moveTo>
                    <a:pt x="321782" y="236024"/>
                  </a:moveTo>
                  <a:cubicBezTo>
                    <a:pt x="326154" y="234532"/>
                    <a:pt x="331491" y="235798"/>
                    <a:pt x="333516" y="241404"/>
                  </a:cubicBezTo>
                  <a:cubicBezTo>
                    <a:pt x="337197" y="252255"/>
                    <a:pt x="319896" y="258405"/>
                    <a:pt x="315846" y="247192"/>
                  </a:cubicBezTo>
                  <a:cubicBezTo>
                    <a:pt x="314006" y="241766"/>
                    <a:pt x="317411" y="237516"/>
                    <a:pt x="321782" y="236024"/>
                  </a:cubicBezTo>
                  <a:close/>
                  <a:moveTo>
                    <a:pt x="181471" y="234459"/>
                  </a:moveTo>
                  <a:lnTo>
                    <a:pt x="175763" y="244243"/>
                  </a:lnTo>
                  <a:lnTo>
                    <a:pt x="166917" y="249056"/>
                  </a:lnTo>
                  <a:lnTo>
                    <a:pt x="169142" y="249204"/>
                  </a:lnTo>
                  <a:cubicBezTo>
                    <a:pt x="173508" y="248166"/>
                    <a:pt x="176936" y="245866"/>
                    <a:pt x="179523" y="242698"/>
                  </a:cubicBezTo>
                  <a:close/>
                  <a:moveTo>
                    <a:pt x="181991" y="219299"/>
                  </a:moveTo>
                  <a:cubicBezTo>
                    <a:pt x="180892" y="222191"/>
                    <a:pt x="180159" y="225445"/>
                    <a:pt x="179060" y="228337"/>
                  </a:cubicBezTo>
                  <a:lnTo>
                    <a:pt x="182318" y="225122"/>
                  </a:lnTo>
                  <a:lnTo>
                    <a:pt x="182580" y="229772"/>
                  </a:lnTo>
                  <a:lnTo>
                    <a:pt x="184095" y="223369"/>
                  </a:lnTo>
                  <a:lnTo>
                    <a:pt x="182318" y="225122"/>
                  </a:lnTo>
                  <a:close/>
                  <a:moveTo>
                    <a:pt x="174379" y="219047"/>
                  </a:moveTo>
                  <a:lnTo>
                    <a:pt x="174109" y="219556"/>
                  </a:lnTo>
                  <a:lnTo>
                    <a:pt x="173948" y="219511"/>
                  </a:lnTo>
                  <a:close/>
                  <a:moveTo>
                    <a:pt x="174723" y="218398"/>
                  </a:moveTo>
                  <a:lnTo>
                    <a:pt x="174829" y="218563"/>
                  </a:lnTo>
                  <a:lnTo>
                    <a:pt x="174379" y="219047"/>
                  </a:lnTo>
                  <a:close/>
                  <a:moveTo>
                    <a:pt x="171824" y="216464"/>
                  </a:moveTo>
                  <a:lnTo>
                    <a:pt x="173198" y="219299"/>
                  </a:lnTo>
                  <a:lnTo>
                    <a:pt x="173948" y="219511"/>
                  </a:lnTo>
                  <a:lnTo>
                    <a:pt x="172466" y="221107"/>
                  </a:lnTo>
                  <a:close/>
                  <a:moveTo>
                    <a:pt x="251886" y="213736"/>
                  </a:moveTo>
                  <a:cubicBezTo>
                    <a:pt x="256212" y="212271"/>
                    <a:pt x="261457" y="213645"/>
                    <a:pt x="263298" y="219323"/>
                  </a:cubicBezTo>
                  <a:cubicBezTo>
                    <a:pt x="267347" y="230313"/>
                    <a:pt x="250046" y="236175"/>
                    <a:pt x="245996" y="225185"/>
                  </a:cubicBezTo>
                  <a:cubicBezTo>
                    <a:pt x="244156" y="219506"/>
                    <a:pt x="247561" y="215202"/>
                    <a:pt x="251886" y="213736"/>
                  </a:cubicBezTo>
                  <a:close/>
                  <a:moveTo>
                    <a:pt x="88768" y="197055"/>
                  </a:moveTo>
                  <a:cubicBezTo>
                    <a:pt x="92561" y="195758"/>
                    <a:pt x="97147" y="196921"/>
                    <a:pt x="98734" y="201750"/>
                  </a:cubicBezTo>
                  <a:cubicBezTo>
                    <a:pt x="102262" y="212125"/>
                    <a:pt x="87093" y="217134"/>
                    <a:pt x="83565" y="207117"/>
                  </a:cubicBezTo>
                  <a:cubicBezTo>
                    <a:pt x="81977" y="202108"/>
                    <a:pt x="84976" y="198352"/>
                    <a:pt x="88768" y="197055"/>
                  </a:cubicBezTo>
                  <a:close/>
                  <a:moveTo>
                    <a:pt x="148799" y="188447"/>
                  </a:moveTo>
                  <a:lnTo>
                    <a:pt x="144800" y="192037"/>
                  </a:lnTo>
                  <a:cubicBezTo>
                    <a:pt x="139908" y="196242"/>
                    <a:pt x="135561" y="200895"/>
                    <a:pt x="133206" y="208053"/>
                  </a:cubicBezTo>
                  <a:cubicBezTo>
                    <a:pt x="130489" y="216464"/>
                    <a:pt x="131123" y="225144"/>
                    <a:pt x="134610" y="232391"/>
                  </a:cubicBezTo>
                  <a:lnTo>
                    <a:pt x="147598" y="243434"/>
                  </a:lnTo>
                  <a:lnTo>
                    <a:pt x="147187" y="242797"/>
                  </a:lnTo>
                  <a:cubicBezTo>
                    <a:pt x="147187" y="242074"/>
                    <a:pt x="146821" y="241351"/>
                    <a:pt x="146821" y="240628"/>
                  </a:cubicBezTo>
                  <a:lnTo>
                    <a:pt x="147140" y="235281"/>
                  </a:lnTo>
                  <a:lnTo>
                    <a:pt x="150485" y="239182"/>
                  </a:lnTo>
                  <a:cubicBezTo>
                    <a:pt x="150118" y="236652"/>
                    <a:pt x="150118" y="234121"/>
                    <a:pt x="149752" y="231952"/>
                  </a:cubicBezTo>
                  <a:cubicBezTo>
                    <a:pt x="149019" y="232675"/>
                    <a:pt x="148286" y="233760"/>
                    <a:pt x="147187" y="234483"/>
                  </a:cubicBezTo>
                  <a:lnTo>
                    <a:pt x="147140" y="235281"/>
                  </a:lnTo>
                  <a:lnTo>
                    <a:pt x="146455" y="234483"/>
                  </a:lnTo>
                  <a:cubicBezTo>
                    <a:pt x="144623" y="232675"/>
                    <a:pt x="145356" y="228699"/>
                    <a:pt x="147554" y="227253"/>
                  </a:cubicBezTo>
                  <a:cubicBezTo>
                    <a:pt x="157445" y="222191"/>
                    <a:pt x="157079" y="219661"/>
                    <a:pt x="148286" y="213877"/>
                  </a:cubicBezTo>
                  <a:cubicBezTo>
                    <a:pt x="146821" y="212792"/>
                    <a:pt x="146088" y="210623"/>
                    <a:pt x="146455" y="209177"/>
                  </a:cubicBezTo>
                  <a:cubicBezTo>
                    <a:pt x="147187" y="207008"/>
                    <a:pt x="147554" y="205200"/>
                    <a:pt x="148653" y="203031"/>
                  </a:cubicBezTo>
                  <a:cubicBezTo>
                    <a:pt x="149019" y="204477"/>
                    <a:pt x="149019" y="206285"/>
                    <a:pt x="149019" y="207731"/>
                  </a:cubicBezTo>
                  <a:lnTo>
                    <a:pt x="148846" y="202258"/>
                  </a:lnTo>
                  <a:lnTo>
                    <a:pt x="149019" y="202670"/>
                  </a:lnTo>
                  <a:lnTo>
                    <a:pt x="148653" y="196163"/>
                  </a:lnTo>
                  <a:lnTo>
                    <a:pt x="148846" y="202258"/>
                  </a:lnTo>
                  <a:lnTo>
                    <a:pt x="145310" y="193858"/>
                  </a:lnTo>
                  <a:close/>
                  <a:moveTo>
                    <a:pt x="220427" y="182920"/>
                  </a:moveTo>
                  <a:cubicBezTo>
                    <a:pt x="225623" y="181199"/>
                    <a:pt x="231968" y="182739"/>
                    <a:pt x="234358" y="189262"/>
                  </a:cubicBezTo>
                  <a:cubicBezTo>
                    <a:pt x="238772" y="202307"/>
                    <a:pt x="218174" y="209192"/>
                    <a:pt x="213392" y="196147"/>
                  </a:cubicBezTo>
                  <a:cubicBezTo>
                    <a:pt x="211185" y="189624"/>
                    <a:pt x="215231" y="184641"/>
                    <a:pt x="220427" y="182920"/>
                  </a:cubicBezTo>
                  <a:close/>
                  <a:moveTo>
                    <a:pt x="263726" y="174509"/>
                  </a:moveTo>
                  <a:cubicBezTo>
                    <a:pt x="268342" y="172894"/>
                    <a:pt x="274024" y="174371"/>
                    <a:pt x="276154" y="180462"/>
                  </a:cubicBezTo>
                  <a:cubicBezTo>
                    <a:pt x="280060" y="193015"/>
                    <a:pt x="261595" y="199660"/>
                    <a:pt x="257689" y="187108"/>
                  </a:cubicBezTo>
                  <a:cubicBezTo>
                    <a:pt x="255559" y="180831"/>
                    <a:pt x="259110" y="176124"/>
                    <a:pt x="263726" y="174509"/>
                  </a:cubicBezTo>
                  <a:close/>
                  <a:moveTo>
                    <a:pt x="157117" y="171188"/>
                  </a:moveTo>
                  <a:lnTo>
                    <a:pt x="158305" y="174707"/>
                  </a:lnTo>
                  <a:lnTo>
                    <a:pt x="156031" y="174767"/>
                  </a:lnTo>
                  <a:cubicBezTo>
                    <a:pt x="154581" y="175125"/>
                    <a:pt x="154944" y="176915"/>
                    <a:pt x="156393" y="176915"/>
                  </a:cubicBezTo>
                  <a:lnTo>
                    <a:pt x="159254" y="177519"/>
                  </a:lnTo>
                  <a:lnTo>
                    <a:pt x="159654" y="178704"/>
                  </a:lnTo>
                  <a:lnTo>
                    <a:pt x="150857" y="186600"/>
                  </a:lnTo>
                  <a:lnTo>
                    <a:pt x="159369" y="188887"/>
                  </a:lnTo>
                  <a:lnTo>
                    <a:pt x="157077" y="194785"/>
                  </a:lnTo>
                  <a:lnTo>
                    <a:pt x="153782" y="198332"/>
                  </a:lnTo>
                  <a:cubicBezTo>
                    <a:pt x="154514" y="197970"/>
                    <a:pt x="155247" y="197970"/>
                    <a:pt x="155980" y="197609"/>
                  </a:cubicBezTo>
                  <a:lnTo>
                    <a:pt x="157077" y="194785"/>
                  </a:lnTo>
                  <a:lnTo>
                    <a:pt x="157812" y="193994"/>
                  </a:lnTo>
                  <a:cubicBezTo>
                    <a:pt x="158178" y="193994"/>
                    <a:pt x="158178" y="193994"/>
                    <a:pt x="158544" y="194355"/>
                  </a:cubicBezTo>
                  <a:cubicBezTo>
                    <a:pt x="160926" y="196163"/>
                    <a:pt x="161200" y="198693"/>
                    <a:pt x="160239" y="200862"/>
                  </a:cubicBezTo>
                  <a:lnTo>
                    <a:pt x="157261" y="203119"/>
                  </a:lnTo>
                  <a:lnTo>
                    <a:pt x="156713" y="201224"/>
                  </a:lnTo>
                  <a:cubicBezTo>
                    <a:pt x="156346" y="200501"/>
                    <a:pt x="155980" y="200139"/>
                    <a:pt x="155980" y="199416"/>
                  </a:cubicBezTo>
                  <a:cubicBezTo>
                    <a:pt x="154514" y="201585"/>
                    <a:pt x="153049" y="203754"/>
                    <a:pt x="151584" y="205562"/>
                  </a:cubicBezTo>
                  <a:cubicBezTo>
                    <a:pt x="152683" y="205562"/>
                    <a:pt x="153415" y="205562"/>
                    <a:pt x="154514" y="205200"/>
                  </a:cubicBezTo>
                  <a:lnTo>
                    <a:pt x="157261" y="203119"/>
                  </a:lnTo>
                  <a:lnTo>
                    <a:pt x="158178" y="206285"/>
                  </a:lnTo>
                  <a:lnTo>
                    <a:pt x="157411" y="208429"/>
                  </a:lnTo>
                  <a:lnTo>
                    <a:pt x="154881" y="206285"/>
                  </a:lnTo>
                  <a:cubicBezTo>
                    <a:pt x="155247" y="208454"/>
                    <a:pt x="155613" y="210262"/>
                    <a:pt x="155980" y="212431"/>
                  </a:cubicBezTo>
                  <a:lnTo>
                    <a:pt x="157411" y="208429"/>
                  </a:lnTo>
                  <a:lnTo>
                    <a:pt x="162666" y="212883"/>
                  </a:lnTo>
                  <a:cubicBezTo>
                    <a:pt x="164589" y="215142"/>
                    <a:pt x="165688" y="217853"/>
                    <a:pt x="165505" y="222191"/>
                  </a:cubicBezTo>
                  <a:cubicBezTo>
                    <a:pt x="165139" y="226168"/>
                    <a:pt x="163673" y="228608"/>
                    <a:pt x="161521" y="230551"/>
                  </a:cubicBezTo>
                  <a:lnTo>
                    <a:pt x="158150" y="232788"/>
                  </a:lnTo>
                  <a:lnTo>
                    <a:pt x="158178" y="232314"/>
                  </a:lnTo>
                  <a:cubicBezTo>
                    <a:pt x="156713" y="230868"/>
                    <a:pt x="155613" y="229422"/>
                    <a:pt x="153782" y="227614"/>
                  </a:cubicBezTo>
                  <a:lnTo>
                    <a:pt x="153415" y="235929"/>
                  </a:lnTo>
                  <a:lnTo>
                    <a:pt x="158150" y="232788"/>
                  </a:lnTo>
                  <a:lnTo>
                    <a:pt x="157828" y="238185"/>
                  </a:lnTo>
                  <a:lnTo>
                    <a:pt x="156170" y="238141"/>
                  </a:lnTo>
                  <a:lnTo>
                    <a:pt x="155613" y="234844"/>
                  </a:lnTo>
                  <a:lnTo>
                    <a:pt x="155245" y="238117"/>
                  </a:lnTo>
                  <a:lnTo>
                    <a:pt x="154514" y="238098"/>
                  </a:lnTo>
                  <a:lnTo>
                    <a:pt x="155106" y="239349"/>
                  </a:lnTo>
                  <a:lnTo>
                    <a:pt x="154881" y="241351"/>
                  </a:lnTo>
                  <a:lnTo>
                    <a:pt x="155680" y="240563"/>
                  </a:lnTo>
                  <a:lnTo>
                    <a:pt x="157079" y="243520"/>
                  </a:lnTo>
                  <a:lnTo>
                    <a:pt x="156451" y="239802"/>
                  </a:lnTo>
                  <a:lnTo>
                    <a:pt x="157812" y="238459"/>
                  </a:lnTo>
                  <a:lnTo>
                    <a:pt x="157828" y="238185"/>
                  </a:lnTo>
                  <a:lnTo>
                    <a:pt x="163078" y="238324"/>
                  </a:lnTo>
                  <a:cubicBezTo>
                    <a:pt x="165597" y="237284"/>
                    <a:pt x="167703" y="235206"/>
                    <a:pt x="169168" y="232314"/>
                  </a:cubicBezTo>
                  <a:cubicBezTo>
                    <a:pt x="169535" y="231952"/>
                    <a:pt x="172099" y="226168"/>
                    <a:pt x="171367" y="224722"/>
                  </a:cubicBezTo>
                  <a:lnTo>
                    <a:pt x="174109" y="219556"/>
                  </a:lnTo>
                  <a:lnTo>
                    <a:pt x="175763" y="220022"/>
                  </a:lnTo>
                  <a:lnTo>
                    <a:pt x="174829" y="218563"/>
                  </a:lnTo>
                  <a:lnTo>
                    <a:pt x="176495" y="216769"/>
                  </a:lnTo>
                  <a:cubicBezTo>
                    <a:pt x="176129" y="217130"/>
                    <a:pt x="175763" y="217130"/>
                    <a:pt x="175396" y="217130"/>
                  </a:cubicBezTo>
                  <a:lnTo>
                    <a:pt x="174723" y="218398"/>
                  </a:lnTo>
                  <a:lnTo>
                    <a:pt x="171367" y="213154"/>
                  </a:lnTo>
                  <a:lnTo>
                    <a:pt x="171824" y="216464"/>
                  </a:lnTo>
                  <a:lnTo>
                    <a:pt x="169168" y="210985"/>
                  </a:lnTo>
                  <a:cubicBezTo>
                    <a:pt x="169901" y="208454"/>
                    <a:pt x="167703" y="202670"/>
                    <a:pt x="171000" y="204839"/>
                  </a:cubicBezTo>
                  <a:cubicBezTo>
                    <a:pt x="166604" y="201947"/>
                    <a:pt x="168436" y="195440"/>
                    <a:pt x="173931" y="196163"/>
                  </a:cubicBezTo>
                  <a:cubicBezTo>
                    <a:pt x="179060" y="196886"/>
                    <a:pt x="181258" y="200139"/>
                    <a:pt x="180892" y="205200"/>
                  </a:cubicBezTo>
                  <a:cubicBezTo>
                    <a:pt x="180892" y="206646"/>
                    <a:pt x="180525" y="208816"/>
                    <a:pt x="180525" y="209900"/>
                  </a:cubicBezTo>
                  <a:lnTo>
                    <a:pt x="180334" y="211501"/>
                  </a:lnTo>
                  <a:lnTo>
                    <a:pt x="178327" y="208454"/>
                  </a:lnTo>
                  <a:cubicBezTo>
                    <a:pt x="177228" y="208454"/>
                    <a:pt x="176495" y="207731"/>
                    <a:pt x="175396" y="207731"/>
                  </a:cubicBezTo>
                  <a:cubicBezTo>
                    <a:pt x="176862" y="210262"/>
                    <a:pt x="178327" y="213154"/>
                    <a:pt x="179793" y="216046"/>
                  </a:cubicBezTo>
                  <a:lnTo>
                    <a:pt x="180334" y="211501"/>
                  </a:lnTo>
                  <a:lnTo>
                    <a:pt x="183090" y="215684"/>
                  </a:lnTo>
                  <a:lnTo>
                    <a:pt x="184392" y="222110"/>
                  </a:lnTo>
                  <a:lnTo>
                    <a:pt x="185738" y="216419"/>
                  </a:lnTo>
                  <a:cubicBezTo>
                    <a:pt x="184583" y="201220"/>
                    <a:pt x="177621" y="185290"/>
                    <a:pt x="167486" y="179256"/>
                  </a:cubicBezTo>
                  <a:lnTo>
                    <a:pt x="159254" y="177519"/>
                  </a:lnTo>
                  <a:lnTo>
                    <a:pt x="158305" y="174707"/>
                  </a:lnTo>
                  <a:lnTo>
                    <a:pt x="172792" y="174320"/>
                  </a:lnTo>
                  <a:cubicBezTo>
                    <a:pt x="186871" y="179890"/>
                    <a:pt x="193256" y="201164"/>
                    <a:pt x="195158" y="217001"/>
                  </a:cubicBezTo>
                  <a:cubicBezTo>
                    <a:pt x="197694" y="237402"/>
                    <a:pt x="188274" y="258876"/>
                    <a:pt x="165450" y="259950"/>
                  </a:cubicBezTo>
                  <a:cubicBezTo>
                    <a:pt x="141176" y="261382"/>
                    <a:pt x="120163" y="244202"/>
                    <a:pt x="118352" y="219864"/>
                  </a:cubicBezTo>
                  <a:cubicBezTo>
                    <a:pt x="116903" y="199106"/>
                    <a:pt x="133206" y="169041"/>
                    <a:pt x="157117" y="171188"/>
                  </a:cubicBezTo>
                  <a:close/>
                  <a:moveTo>
                    <a:pt x="241527" y="118130"/>
                  </a:moveTo>
                  <a:cubicBezTo>
                    <a:pt x="243686" y="117825"/>
                    <a:pt x="246026" y="118413"/>
                    <a:pt x="248186" y="120312"/>
                  </a:cubicBezTo>
                  <a:cubicBezTo>
                    <a:pt x="260424" y="131163"/>
                    <a:pt x="271943" y="143099"/>
                    <a:pt x="283821" y="154674"/>
                  </a:cubicBezTo>
                  <a:cubicBezTo>
                    <a:pt x="289580" y="160461"/>
                    <a:pt x="282021" y="169504"/>
                    <a:pt x="275542" y="164440"/>
                  </a:cubicBezTo>
                  <a:cubicBezTo>
                    <a:pt x="262224" y="154312"/>
                    <a:pt x="248906" y="144546"/>
                    <a:pt x="236667" y="133695"/>
                  </a:cubicBezTo>
                  <a:cubicBezTo>
                    <a:pt x="230188" y="127998"/>
                    <a:pt x="235047" y="119046"/>
                    <a:pt x="241527" y="118130"/>
                  </a:cubicBezTo>
                  <a:close/>
                  <a:moveTo>
                    <a:pt x="294021" y="87196"/>
                  </a:moveTo>
                  <a:cubicBezTo>
                    <a:pt x="298682" y="85581"/>
                    <a:pt x="304364" y="87058"/>
                    <a:pt x="306317" y="93149"/>
                  </a:cubicBezTo>
                  <a:cubicBezTo>
                    <a:pt x="310223" y="105701"/>
                    <a:pt x="291758" y="112347"/>
                    <a:pt x="287852" y="99794"/>
                  </a:cubicBezTo>
                  <a:cubicBezTo>
                    <a:pt x="285721" y="93518"/>
                    <a:pt x="289361" y="88811"/>
                    <a:pt x="294021" y="87196"/>
                  </a:cubicBezTo>
                  <a:close/>
                  <a:moveTo>
                    <a:pt x="242084" y="212"/>
                  </a:moveTo>
                  <a:cubicBezTo>
                    <a:pt x="248319" y="2008"/>
                    <a:pt x="244855" y="11707"/>
                    <a:pt x="244163" y="16018"/>
                  </a:cubicBezTo>
                  <a:lnTo>
                    <a:pt x="242152" y="31544"/>
                  </a:lnTo>
                  <a:lnTo>
                    <a:pt x="255020" y="27899"/>
                  </a:lnTo>
                  <a:cubicBezTo>
                    <a:pt x="265745" y="27893"/>
                    <a:pt x="276621" y="29871"/>
                    <a:pt x="287070" y="34006"/>
                  </a:cubicBezTo>
                  <a:lnTo>
                    <a:pt x="290912" y="36488"/>
                  </a:lnTo>
                  <a:lnTo>
                    <a:pt x="300645" y="23788"/>
                  </a:lnTo>
                  <a:cubicBezTo>
                    <a:pt x="304999" y="19081"/>
                    <a:pt x="310079" y="12564"/>
                    <a:pt x="316610" y="11478"/>
                  </a:cubicBezTo>
                  <a:cubicBezTo>
                    <a:pt x="319150" y="11116"/>
                    <a:pt x="321327" y="14012"/>
                    <a:pt x="320965" y="16185"/>
                  </a:cubicBezTo>
                  <a:cubicBezTo>
                    <a:pt x="319150" y="22702"/>
                    <a:pt x="312619" y="27409"/>
                    <a:pt x="308265" y="32115"/>
                  </a:cubicBezTo>
                  <a:lnTo>
                    <a:pt x="299188" y="41834"/>
                  </a:lnTo>
                  <a:lnTo>
                    <a:pt x="318658" y="54412"/>
                  </a:lnTo>
                  <a:lnTo>
                    <a:pt x="323188" y="61664"/>
                  </a:lnTo>
                  <a:lnTo>
                    <a:pt x="339747" y="52420"/>
                  </a:lnTo>
                  <a:cubicBezTo>
                    <a:pt x="347044" y="48146"/>
                    <a:pt x="354432" y="44103"/>
                    <a:pt x="362275" y="41529"/>
                  </a:cubicBezTo>
                  <a:cubicBezTo>
                    <a:pt x="368112" y="39691"/>
                    <a:pt x="372125" y="47779"/>
                    <a:pt x="367018" y="50720"/>
                  </a:cubicBezTo>
                  <a:lnTo>
                    <a:pt x="327595" y="68721"/>
                  </a:lnTo>
                  <a:lnTo>
                    <a:pt x="346671" y="99262"/>
                  </a:lnTo>
                  <a:lnTo>
                    <a:pt x="347309" y="101322"/>
                  </a:lnTo>
                  <a:lnTo>
                    <a:pt x="368161" y="103580"/>
                  </a:lnTo>
                  <a:cubicBezTo>
                    <a:pt x="374655" y="104293"/>
                    <a:pt x="384036" y="105005"/>
                    <a:pt x="387644" y="111420"/>
                  </a:cubicBezTo>
                  <a:cubicBezTo>
                    <a:pt x="388004" y="112846"/>
                    <a:pt x="388004" y="114271"/>
                    <a:pt x="386561" y="114628"/>
                  </a:cubicBezTo>
                  <a:cubicBezTo>
                    <a:pt x="380067" y="117122"/>
                    <a:pt x="371769" y="114628"/>
                    <a:pt x="364914" y="113559"/>
                  </a:cubicBezTo>
                  <a:lnTo>
                    <a:pt x="350720" y="112339"/>
                  </a:lnTo>
                  <a:lnTo>
                    <a:pt x="361514" y="147205"/>
                  </a:lnTo>
                  <a:lnTo>
                    <a:pt x="363107" y="146984"/>
                  </a:lnTo>
                  <a:cubicBezTo>
                    <a:pt x="379339" y="145208"/>
                    <a:pt x="405795" y="143841"/>
                    <a:pt x="406335" y="151493"/>
                  </a:cubicBezTo>
                  <a:cubicBezTo>
                    <a:pt x="406695" y="157322"/>
                    <a:pt x="394907" y="158780"/>
                    <a:pt x="382173" y="158871"/>
                  </a:cubicBezTo>
                  <a:lnTo>
                    <a:pt x="366290" y="158428"/>
                  </a:lnTo>
                  <a:lnTo>
                    <a:pt x="383799" y="191975"/>
                  </a:lnTo>
                  <a:lnTo>
                    <a:pt x="385669" y="193871"/>
                  </a:lnTo>
                  <a:lnTo>
                    <a:pt x="401890" y="190626"/>
                  </a:lnTo>
                  <a:cubicBezTo>
                    <a:pt x="409369" y="189527"/>
                    <a:pt x="417917" y="187329"/>
                    <a:pt x="424684" y="190993"/>
                  </a:cubicBezTo>
                  <a:cubicBezTo>
                    <a:pt x="426109" y="191725"/>
                    <a:pt x="426109" y="193923"/>
                    <a:pt x="425041" y="195023"/>
                  </a:cubicBezTo>
                  <a:cubicBezTo>
                    <a:pt x="419342" y="198686"/>
                    <a:pt x="412219" y="198686"/>
                    <a:pt x="405808" y="199419"/>
                  </a:cubicBezTo>
                  <a:lnTo>
                    <a:pt x="393503" y="201813"/>
                  </a:lnTo>
                  <a:lnTo>
                    <a:pt x="416329" y="224958"/>
                  </a:lnTo>
                  <a:lnTo>
                    <a:pt x="442738" y="219671"/>
                  </a:lnTo>
                  <a:cubicBezTo>
                    <a:pt x="447709" y="217539"/>
                    <a:pt x="451260" y="212918"/>
                    <a:pt x="456231" y="211497"/>
                  </a:cubicBezTo>
                  <a:cubicBezTo>
                    <a:pt x="457297" y="211141"/>
                    <a:pt x="458007" y="211497"/>
                    <a:pt x="458717" y="212208"/>
                  </a:cubicBezTo>
                  <a:cubicBezTo>
                    <a:pt x="462623" y="218605"/>
                    <a:pt x="455521" y="223936"/>
                    <a:pt x="450550" y="227135"/>
                  </a:cubicBezTo>
                  <a:cubicBezTo>
                    <a:pt x="445756" y="230156"/>
                    <a:pt x="439631" y="231578"/>
                    <a:pt x="433327" y="232378"/>
                  </a:cubicBezTo>
                  <a:lnTo>
                    <a:pt x="424376" y="233117"/>
                  </a:lnTo>
                  <a:lnTo>
                    <a:pt x="430882" y="239714"/>
                  </a:lnTo>
                  <a:lnTo>
                    <a:pt x="445455" y="255223"/>
                  </a:lnTo>
                  <a:lnTo>
                    <a:pt x="465081" y="248067"/>
                  </a:lnTo>
                  <a:cubicBezTo>
                    <a:pt x="471998" y="246219"/>
                    <a:pt x="479642" y="242891"/>
                    <a:pt x="486558" y="246588"/>
                  </a:cubicBezTo>
                  <a:cubicBezTo>
                    <a:pt x="487650" y="247697"/>
                    <a:pt x="488014" y="249176"/>
                    <a:pt x="486922" y="250285"/>
                  </a:cubicBezTo>
                  <a:cubicBezTo>
                    <a:pt x="482190" y="256570"/>
                    <a:pt x="473818" y="256570"/>
                    <a:pt x="466901" y="258788"/>
                  </a:cubicBezTo>
                  <a:lnTo>
                    <a:pt x="452902" y="263149"/>
                  </a:lnTo>
                  <a:lnTo>
                    <a:pt x="454039" y="264358"/>
                  </a:lnTo>
                  <a:cubicBezTo>
                    <a:pt x="461130" y="273126"/>
                    <a:pt x="467400" y="282603"/>
                    <a:pt x="472265" y="293255"/>
                  </a:cubicBezTo>
                  <a:lnTo>
                    <a:pt x="477888" y="317311"/>
                  </a:lnTo>
                  <a:lnTo>
                    <a:pt x="478485" y="317260"/>
                  </a:lnTo>
                  <a:cubicBezTo>
                    <a:pt x="483141" y="317260"/>
                    <a:pt x="485290" y="317626"/>
                    <a:pt x="489230" y="314695"/>
                  </a:cubicBezTo>
                  <a:cubicBezTo>
                    <a:pt x="491379" y="312497"/>
                    <a:pt x="493528" y="310299"/>
                    <a:pt x="495677" y="308101"/>
                  </a:cubicBezTo>
                  <a:cubicBezTo>
                    <a:pt x="502482" y="301507"/>
                    <a:pt x="510361" y="297844"/>
                    <a:pt x="519673" y="296378"/>
                  </a:cubicBezTo>
                  <a:cubicBezTo>
                    <a:pt x="525404" y="295279"/>
                    <a:pt x="526120" y="304438"/>
                    <a:pt x="520390" y="305537"/>
                  </a:cubicBezTo>
                  <a:cubicBezTo>
                    <a:pt x="509287" y="307735"/>
                    <a:pt x="503556" y="313596"/>
                    <a:pt x="495677" y="321289"/>
                  </a:cubicBezTo>
                  <a:cubicBezTo>
                    <a:pt x="492811" y="323854"/>
                    <a:pt x="490662" y="325686"/>
                    <a:pt x="486723" y="326418"/>
                  </a:cubicBezTo>
                  <a:lnTo>
                    <a:pt x="479572" y="324517"/>
                  </a:lnTo>
                  <a:lnTo>
                    <a:pt x="483254" y="340269"/>
                  </a:lnTo>
                  <a:lnTo>
                    <a:pt x="482623" y="343345"/>
                  </a:lnTo>
                  <a:lnTo>
                    <a:pt x="495127" y="345895"/>
                  </a:lnTo>
                  <a:cubicBezTo>
                    <a:pt x="503415" y="345849"/>
                    <a:pt x="511523" y="343916"/>
                    <a:pt x="518190" y="339499"/>
                  </a:cubicBezTo>
                  <a:cubicBezTo>
                    <a:pt x="522514" y="336554"/>
                    <a:pt x="526118" y="342812"/>
                    <a:pt x="522514" y="346125"/>
                  </a:cubicBezTo>
                  <a:cubicBezTo>
                    <a:pt x="514586" y="352936"/>
                    <a:pt x="504587" y="356801"/>
                    <a:pt x="494857" y="356709"/>
                  </a:cubicBezTo>
                  <a:lnTo>
                    <a:pt x="481290" y="349851"/>
                  </a:lnTo>
                  <a:lnTo>
                    <a:pt x="478548" y="363236"/>
                  </a:lnTo>
                  <a:lnTo>
                    <a:pt x="464910" y="381200"/>
                  </a:lnTo>
                  <a:lnTo>
                    <a:pt x="468981" y="384441"/>
                  </a:lnTo>
                  <a:cubicBezTo>
                    <a:pt x="475455" y="390562"/>
                    <a:pt x="482648" y="394523"/>
                    <a:pt x="491280" y="396323"/>
                  </a:cubicBezTo>
                  <a:cubicBezTo>
                    <a:pt x="495956" y="398123"/>
                    <a:pt x="494877" y="406044"/>
                    <a:pt x="489482" y="404964"/>
                  </a:cubicBezTo>
                  <a:cubicBezTo>
                    <a:pt x="480490" y="402804"/>
                    <a:pt x="472577" y="399203"/>
                    <a:pt x="465024" y="393802"/>
                  </a:cubicBezTo>
                  <a:lnTo>
                    <a:pt x="456791" y="386163"/>
                  </a:lnTo>
                  <a:lnTo>
                    <a:pt x="439522" y="395137"/>
                  </a:lnTo>
                  <a:lnTo>
                    <a:pt x="432662" y="395586"/>
                  </a:lnTo>
                  <a:lnTo>
                    <a:pt x="436916" y="403115"/>
                  </a:lnTo>
                  <a:cubicBezTo>
                    <a:pt x="438371" y="410583"/>
                    <a:pt x="438283" y="418673"/>
                    <a:pt x="437754" y="424718"/>
                  </a:cubicBezTo>
                  <a:cubicBezTo>
                    <a:pt x="437401" y="428274"/>
                    <a:pt x="431051" y="427918"/>
                    <a:pt x="431404" y="424362"/>
                  </a:cubicBezTo>
                  <a:cubicBezTo>
                    <a:pt x="431757" y="417250"/>
                    <a:pt x="431051" y="410494"/>
                    <a:pt x="428935" y="403737"/>
                  </a:cubicBezTo>
                  <a:lnTo>
                    <a:pt x="426267" y="396005"/>
                  </a:lnTo>
                  <a:lnTo>
                    <a:pt x="415337" y="396721"/>
                  </a:lnTo>
                  <a:lnTo>
                    <a:pt x="388112" y="393108"/>
                  </a:lnTo>
                  <a:lnTo>
                    <a:pt x="388728" y="406047"/>
                  </a:lnTo>
                  <a:cubicBezTo>
                    <a:pt x="390542" y="412119"/>
                    <a:pt x="395622" y="415334"/>
                    <a:pt x="397800" y="420692"/>
                  </a:cubicBezTo>
                  <a:cubicBezTo>
                    <a:pt x="400702" y="427121"/>
                    <a:pt x="398888" y="431765"/>
                    <a:pt x="392357" y="433908"/>
                  </a:cubicBezTo>
                  <a:cubicBezTo>
                    <a:pt x="390905" y="434622"/>
                    <a:pt x="389454" y="433550"/>
                    <a:pt x="389817" y="431765"/>
                  </a:cubicBezTo>
                  <a:cubicBezTo>
                    <a:pt x="391268" y="427121"/>
                    <a:pt x="384011" y="421763"/>
                    <a:pt x="381471" y="418191"/>
                  </a:cubicBezTo>
                  <a:cubicBezTo>
                    <a:pt x="379657" y="415334"/>
                    <a:pt x="378568" y="411762"/>
                    <a:pt x="377480" y="408547"/>
                  </a:cubicBezTo>
                  <a:lnTo>
                    <a:pt x="380342" y="392077"/>
                  </a:lnTo>
                  <a:lnTo>
                    <a:pt x="364535" y="389979"/>
                  </a:lnTo>
                  <a:cubicBezTo>
                    <a:pt x="355707" y="389979"/>
                    <a:pt x="348321" y="393126"/>
                    <a:pt x="341025" y="397126"/>
                  </a:cubicBezTo>
                  <a:lnTo>
                    <a:pt x="339222" y="398089"/>
                  </a:lnTo>
                  <a:lnTo>
                    <a:pt x="347298" y="413377"/>
                  </a:lnTo>
                  <a:cubicBezTo>
                    <a:pt x="349875" y="419043"/>
                    <a:pt x="354660" y="425772"/>
                    <a:pt x="352820" y="432500"/>
                  </a:cubicBezTo>
                  <a:cubicBezTo>
                    <a:pt x="352451" y="433563"/>
                    <a:pt x="350979" y="434625"/>
                    <a:pt x="349875" y="433917"/>
                  </a:cubicBezTo>
                  <a:cubicBezTo>
                    <a:pt x="343617" y="430021"/>
                    <a:pt x="342144" y="422939"/>
                    <a:pt x="339199" y="416918"/>
                  </a:cubicBezTo>
                  <a:lnTo>
                    <a:pt x="333488" y="401152"/>
                  </a:lnTo>
                  <a:lnTo>
                    <a:pt x="318056" y="409396"/>
                  </a:lnTo>
                  <a:cubicBezTo>
                    <a:pt x="309229" y="412812"/>
                    <a:pt x="299951" y="415149"/>
                    <a:pt x="290538" y="416183"/>
                  </a:cubicBezTo>
                  <a:lnTo>
                    <a:pt x="282538" y="415891"/>
                  </a:lnTo>
                  <a:lnTo>
                    <a:pt x="275653" y="438868"/>
                  </a:lnTo>
                  <a:cubicBezTo>
                    <a:pt x="273537" y="445026"/>
                    <a:pt x="270009" y="458429"/>
                    <a:pt x="261189" y="454444"/>
                  </a:cubicBezTo>
                  <a:cubicBezTo>
                    <a:pt x="260131" y="454082"/>
                    <a:pt x="259778" y="452271"/>
                    <a:pt x="260131" y="451184"/>
                  </a:cubicBezTo>
                  <a:cubicBezTo>
                    <a:pt x="261895" y="447562"/>
                    <a:pt x="264364" y="444664"/>
                    <a:pt x="265775" y="440679"/>
                  </a:cubicBezTo>
                  <a:cubicBezTo>
                    <a:pt x="266834" y="437056"/>
                    <a:pt x="267892" y="433796"/>
                    <a:pt x="269303" y="430536"/>
                  </a:cubicBezTo>
                  <a:lnTo>
                    <a:pt x="275020" y="415617"/>
                  </a:lnTo>
                  <a:lnTo>
                    <a:pt x="262209" y="415149"/>
                  </a:lnTo>
                  <a:cubicBezTo>
                    <a:pt x="248698" y="412273"/>
                    <a:pt x="238339" y="406340"/>
                    <a:pt x="229664" y="398761"/>
                  </a:cubicBezTo>
                  <a:lnTo>
                    <a:pt x="228878" y="397840"/>
                  </a:lnTo>
                  <a:lnTo>
                    <a:pt x="214638" y="419875"/>
                  </a:lnTo>
                  <a:cubicBezTo>
                    <a:pt x="211049" y="425681"/>
                    <a:pt x="199564" y="436203"/>
                    <a:pt x="194180" y="425681"/>
                  </a:cubicBezTo>
                  <a:cubicBezTo>
                    <a:pt x="193103" y="424229"/>
                    <a:pt x="193462" y="422415"/>
                    <a:pt x="195616" y="421326"/>
                  </a:cubicBezTo>
                  <a:cubicBezTo>
                    <a:pt x="203153" y="418061"/>
                    <a:pt x="206383" y="412255"/>
                    <a:pt x="211767" y="406086"/>
                  </a:cubicBezTo>
                  <a:lnTo>
                    <a:pt x="223777" y="391871"/>
                  </a:lnTo>
                  <a:lnTo>
                    <a:pt x="207218" y="372495"/>
                  </a:lnTo>
                  <a:lnTo>
                    <a:pt x="203030" y="367016"/>
                  </a:lnTo>
                  <a:lnTo>
                    <a:pt x="179376" y="383237"/>
                  </a:lnTo>
                  <a:cubicBezTo>
                    <a:pt x="174655" y="388351"/>
                    <a:pt x="168844" y="394926"/>
                    <a:pt x="161944" y="391273"/>
                  </a:cubicBezTo>
                  <a:cubicBezTo>
                    <a:pt x="160128" y="390178"/>
                    <a:pt x="159765" y="389082"/>
                    <a:pt x="159765" y="387621"/>
                  </a:cubicBezTo>
                  <a:cubicBezTo>
                    <a:pt x="160855" y="379220"/>
                    <a:pt x="172476" y="372280"/>
                    <a:pt x="178649" y="367531"/>
                  </a:cubicBezTo>
                  <a:lnTo>
                    <a:pt x="197570" y="359875"/>
                  </a:lnTo>
                  <a:lnTo>
                    <a:pt x="186057" y="344814"/>
                  </a:lnTo>
                  <a:lnTo>
                    <a:pt x="163273" y="328429"/>
                  </a:lnTo>
                  <a:lnTo>
                    <a:pt x="142702" y="342208"/>
                  </a:lnTo>
                  <a:cubicBezTo>
                    <a:pt x="135495" y="347277"/>
                    <a:pt x="128288" y="355242"/>
                    <a:pt x="118918" y="355242"/>
                  </a:cubicBezTo>
                  <a:cubicBezTo>
                    <a:pt x="116396" y="355242"/>
                    <a:pt x="115315" y="352708"/>
                    <a:pt x="116035" y="350897"/>
                  </a:cubicBezTo>
                  <a:cubicBezTo>
                    <a:pt x="119279" y="341484"/>
                    <a:pt x="130450" y="336777"/>
                    <a:pt x="138017" y="332070"/>
                  </a:cubicBezTo>
                  <a:lnTo>
                    <a:pt x="154533" y="322804"/>
                  </a:lnTo>
                  <a:lnTo>
                    <a:pt x="94939" y="293840"/>
                  </a:lnTo>
                  <a:lnTo>
                    <a:pt x="87860" y="288011"/>
                  </a:lnTo>
                  <a:lnTo>
                    <a:pt x="81681" y="294850"/>
                  </a:lnTo>
                  <a:cubicBezTo>
                    <a:pt x="68763" y="308665"/>
                    <a:pt x="47048" y="328970"/>
                    <a:pt x="41418" y="312072"/>
                  </a:cubicBezTo>
                  <a:cubicBezTo>
                    <a:pt x="40703" y="310618"/>
                    <a:pt x="41775" y="309165"/>
                    <a:pt x="42847" y="308801"/>
                  </a:cubicBezTo>
                  <a:cubicBezTo>
                    <a:pt x="47494" y="306621"/>
                    <a:pt x="51426" y="305894"/>
                    <a:pt x="55358" y="302623"/>
                  </a:cubicBezTo>
                  <a:cubicBezTo>
                    <a:pt x="58575" y="300443"/>
                    <a:pt x="61435" y="297899"/>
                    <a:pt x="64294" y="295355"/>
                  </a:cubicBezTo>
                  <a:lnTo>
                    <a:pt x="80220" y="281721"/>
                  </a:lnTo>
                  <a:lnTo>
                    <a:pt x="68592" y="272148"/>
                  </a:lnTo>
                  <a:lnTo>
                    <a:pt x="60776" y="260469"/>
                  </a:lnTo>
                  <a:lnTo>
                    <a:pt x="49715" y="269603"/>
                  </a:lnTo>
                  <a:cubicBezTo>
                    <a:pt x="45436" y="272272"/>
                    <a:pt x="40800" y="274205"/>
                    <a:pt x="35986" y="274757"/>
                  </a:cubicBezTo>
                  <a:cubicBezTo>
                    <a:pt x="28497" y="275861"/>
                    <a:pt x="19225" y="274757"/>
                    <a:pt x="16016" y="266658"/>
                  </a:cubicBezTo>
                  <a:cubicBezTo>
                    <a:pt x="15303" y="264818"/>
                    <a:pt x="17086" y="262977"/>
                    <a:pt x="18512" y="262977"/>
                  </a:cubicBezTo>
                  <a:cubicBezTo>
                    <a:pt x="25288" y="262609"/>
                    <a:pt x="30994" y="264450"/>
                    <a:pt x="37412" y="262609"/>
                  </a:cubicBezTo>
                  <a:lnTo>
                    <a:pt x="55843" y="253096"/>
                  </a:lnTo>
                  <a:lnTo>
                    <a:pt x="49271" y="243275"/>
                  </a:lnTo>
                  <a:lnTo>
                    <a:pt x="44070" y="212964"/>
                  </a:lnTo>
                  <a:lnTo>
                    <a:pt x="18672" y="208123"/>
                  </a:lnTo>
                  <a:cubicBezTo>
                    <a:pt x="10297" y="203121"/>
                    <a:pt x="3526" y="195299"/>
                    <a:pt x="140" y="185840"/>
                  </a:cubicBezTo>
                  <a:cubicBezTo>
                    <a:pt x="-572" y="184021"/>
                    <a:pt x="1566" y="182566"/>
                    <a:pt x="3348" y="183658"/>
                  </a:cubicBezTo>
                  <a:cubicBezTo>
                    <a:pt x="10119" y="188751"/>
                    <a:pt x="16177" y="194754"/>
                    <a:pt x="22859" y="199301"/>
                  </a:cubicBezTo>
                  <a:lnTo>
                    <a:pt x="42739" y="205211"/>
                  </a:lnTo>
                  <a:lnTo>
                    <a:pt x="41119" y="195767"/>
                  </a:lnTo>
                  <a:lnTo>
                    <a:pt x="50806" y="173133"/>
                  </a:lnTo>
                  <a:lnTo>
                    <a:pt x="34125" y="158282"/>
                  </a:lnTo>
                  <a:cubicBezTo>
                    <a:pt x="29771" y="154305"/>
                    <a:pt x="23965" y="150690"/>
                    <a:pt x="23240" y="144545"/>
                  </a:cubicBezTo>
                  <a:cubicBezTo>
                    <a:pt x="23240" y="142737"/>
                    <a:pt x="24691" y="141291"/>
                    <a:pt x="25780" y="141291"/>
                  </a:cubicBezTo>
                  <a:cubicBezTo>
                    <a:pt x="32674" y="141652"/>
                    <a:pt x="36303" y="146714"/>
                    <a:pt x="40294" y="151052"/>
                  </a:cubicBezTo>
                  <a:lnTo>
                    <a:pt x="54567" y="164345"/>
                  </a:lnTo>
                  <a:lnTo>
                    <a:pt x="59720" y="152304"/>
                  </a:lnTo>
                  <a:cubicBezTo>
                    <a:pt x="67286" y="144034"/>
                    <a:pt x="76113" y="137921"/>
                    <a:pt x="85616" y="133022"/>
                  </a:cubicBezTo>
                  <a:lnTo>
                    <a:pt x="86785" y="132554"/>
                  </a:lnTo>
                  <a:lnTo>
                    <a:pt x="74307" y="121006"/>
                  </a:lnTo>
                  <a:cubicBezTo>
                    <a:pt x="71366" y="113716"/>
                    <a:pt x="67690" y="99134"/>
                    <a:pt x="76513" y="94395"/>
                  </a:cubicBezTo>
                  <a:cubicBezTo>
                    <a:pt x="77983" y="93666"/>
                    <a:pt x="79086" y="94030"/>
                    <a:pt x="79822" y="95489"/>
                  </a:cubicBezTo>
                  <a:cubicBezTo>
                    <a:pt x="82763" y="102050"/>
                    <a:pt x="81292" y="109706"/>
                    <a:pt x="84233" y="116267"/>
                  </a:cubicBezTo>
                  <a:lnTo>
                    <a:pt x="94521" y="129454"/>
                  </a:lnTo>
                  <a:lnTo>
                    <a:pt x="115566" y="121022"/>
                  </a:lnTo>
                  <a:lnTo>
                    <a:pt x="122097" y="117874"/>
                  </a:lnTo>
                  <a:lnTo>
                    <a:pt x="117517" y="110640"/>
                  </a:lnTo>
                  <a:cubicBezTo>
                    <a:pt x="115007" y="107343"/>
                    <a:pt x="112140" y="104779"/>
                    <a:pt x="112498" y="100383"/>
                  </a:cubicBezTo>
                  <a:cubicBezTo>
                    <a:pt x="112498" y="99284"/>
                    <a:pt x="113574" y="98185"/>
                    <a:pt x="114649" y="98185"/>
                  </a:cubicBezTo>
                  <a:cubicBezTo>
                    <a:pt x="119668" y="96719"/>
                    <a:pt x="123880" y="100291"/>
                    <a:pt x="127016" y="105237"/>
                  </a:cubicBezTo>
                  <a:lnTo>
                    <a:pt x="130362" y="113889"/>
                  </a:lnTo>
                  <a:lnTo>
                    <a:pt x="151372" y="103762"/>
                  </a:lnTo>
                  <a:lnTo>
                    <a:pt x="168988" y="87995"/>
                  </a:lnTo>
                  <a:lnTo>
                    <a:pt x="167703" y="86258"/>
                  </a:lnTo>
                  <a:cubicBezTo>
                    <a:pt x="164881" y="84110"/>
                    <a:pt x="161706" y="82320"/>
                    <a:pt x="158531" y="79814"/>
                  </a:cubicBezTo>
                  <a:cubicBezTo>
                    <a:pt x="154298" y="76593"/>
                    <a:pt x="148653" y="70507"/>
                    <a:pt x="150770" y="64422"/>
                  </a:cubicBezTo>
                  <a:cubicBezTo>
                    <a:pt x="150770" y="63348"/>
                    <a:pt x="152181" y="61916"/>
                    <a:pt x="153592" y="62632"/>
                  </a:cubicBezTo>
                  <a:cubicBezTo>
                    <a:pt x="159413" y="64422"/>
                    <a:pt x="167615" y="68180"/>
                    <a:pt x="173921" y="73416"/>
                  </a:cubicBezTo>
                  <a:lnTo>
                    <a:pt x="178805" y="79209"/>
                  </a:lnTo>
                  <a:lnTo>
                    <a:pt x="178872" y="79148"/>
                  </a:lnTo>
                  <a:lnTo>
                    <a:pt x="178925" y="79352"/>
                  </a:lnTo>
                  <a:lnTo>
                    <a:pt x="181423" y="82315"/>
                  </a:lnTo>
                  <a:lnTo>
                    <a:pt x="181898" y="85837"/>
                  </a:lnTo>
                  <a:lnTo>
                    <a:pt x="186331" y="86017"/>
                  </a:lnTo>
                  <a:lnTo>
                    <a:pt x="182677" y="91610"/>
                  </a:lnTo>
                  <a:lnTo>
                    <a:pt x="182873" y="93059"/>
                  </a:lnTo>
                  <a:lnTo>
                    <a:pt x="181555" y="93327"/>
                  </a:lnTo>
                  <a:lnTo>
                    <a:pt x="166279" y="116707"/>
                  </a:lnTo>
                  <a:cubicBezTo>
                    <a:pt x="156371" y="124977"/>
                    <a:pt x="143850" y="130550"/>
                    <a:pt x="127816" y="135404"/>
                  </a:cubicBezTo>
                  <a:cubicBezTo>
                    <a:pt x="85301" y="148349"/>
                    <a:pt x="43866" y="173519"/>
                    <a:pt x="58278" y="225656"/>
                  </a:cubicBezTo>
                  <a:cubicBezTo>
                    <a:pt x="66926" y="256939"/>
                    <a:pt x="94308" y="277434"/>
                    <a:pt x="121331" y="292177"/>
                  </a:cubicBezTo>
                  <a:cubicBezTo>
                    <a:pt x="154119" y="309795"/>
                    <a:pt x="190870" y="313391"/>
                    <a:pt x="211767" y="346112"/>
                  </a:cubicBezTo>
                  <a:cubicBezTo>
                    <a:pt x="231223" y="375956"/>
                    <a:pt x="245275" y="402924"/>
                    <a:pt x="287070" y="399328"/>
                  </a:cubicBezTo>
                  <a:cubicBezTo>
                    <a:pt x="319497" y="396092"/>
                    <a:pt x="324902" y="372360"/>
                    <a:pt x="349762" y="367326"/>
                  </a:cubicBezTo>
                  <a:cubicBezTo>
                    <a:pt x="367777" y="363731"/>
                    <a:pt x="389395" y="377394"/>
                    <a:pt x="406690" y="377754"/>
                  </a:cubicBezTo>
                  <a:cubicBezTo>
                    <a:pt x="508655" y="380271"/>
                    <a:pt x="428308" y="265928"/>
                    <a:pt x="395520" y="237522"/>
                  </a:cubicBezTo>
                  <a:cubicBezTo>
                    <a:pt x="379667" y="223499"/>
                    <a:pt x="363454" y="211993"/>
                    <a:pt x="353365" y="193295"/>
                  </a:cubicBezTo>
                  <a:cubicBezTo>
                    <a:pt x="341475" y="171361"/>
                    <a:pt x="340755" y="146191"/>
                    <a:pt x="333188" y="122460"/>
                  </a:cubicBezTo>
                  <a:cubicBezTo>
                    <a:pt x="323460" y="91537"/>
                    <a:pt x="304004" y="60614"/>
                    <a:pt x="270496" y="51984"/>
                  </a:cubicBezTo>
                  <a:cubicBezTo>
                    <a:pt x="236988" y="43714"/>
                    <a:pt x="212127" y="65648"/>
                    <a:pt x="189428" y="86143"/>
                  </a:cubicBezTo>
                  <a:lnTo>
                    <a:pt x="186331" y="86017"/>
                  </a:lnTo>
                  <a:lnTo>
                    <a:pt x="189068" y="81829"/>
                  </a:lnTo>
                  <a:cubicBezTo>
                    <a:pt x="191230" y="77154"/>
                    <a:pt x="185465" y="72839"/>
                    <a:pt x="181502" y="76795"/>
                  </a:cubicBezTo>
                  <a:lnTo>
                    <a:pt x="178872" y="79148"/>
                  </a:lnTo>
                  <a:lnTo>
                    <a:pt x="178259" y="76795"/>
                  </a:lnTo>
                  <a:lnTo>
                    <a:pt x="192593" y="60372"/>
                  </a:lnTo>
                  <a:lnTo>
                    <a:pt x="181254" y="47845"/>
                  </a:lnTo>
                  <a:cubicBezTo>
                    <a:pt x="178374" y="43876"/>
                    <a:pt x="174053" y="37743"/>
                    <a:pt x="175493" y="32331"/>
                  </a:cubicBezTo>
                  <a:cubicBezTo>
                    <a:pt x="175854" y="30887"/>
                    <a:pt x="177294" y="30166"/>
                    <a:pt x="178734" y="30527"/>
                  </a:cubicBezTo>
                  <a:cubicBezTo>
                    <a:pt x="183415" y="32691"/>
                    <a:pt x="187015" y="38103"/>
                    <a:pt x="190256" y="41711"/>
                  </a:cubicBezTo>
                  <a:lnTo>
                    <a:pt x="199701" y="52228"/>
                  </a:lnTo>
                  <a:lnTo>
                    <a:pt x="209743" y="40723"/>
                  </a:lnTo>
                  <a:lnTo>
                    <a:pt x="230692" y="34790"/>
                  </a:lnTo>
                  <a:lnTo>
                    <a:pt x="233425" y="12425"/>
                  </a:lnTo>
                  <a:cubicBezTo>
                    <a:pt x="234118" y="8474"/>
                    <a:pt x="235503" y="-1584"/>
                    <a:pt x="242084" y="212"/>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2" name="Freeform 910">
              <a:extLst>
                <a:ext uri="{FF2B5EF4-FFF2-40B4-BE49-F238E27FC236}">
                  <a16:creationId xmlns:a16="http://schemas.microsoft.com/office/drawing/2014/main" id="{DD69BFE2-7122-E645-BDAB-4517E11D79EA}"/>
                </a:ext>
              </a:extLst>
            </p:cNvPr>
            <p:cNvSpPr>
              <a:spLocks/>
            </p:cNvSpPr>
            <p:nvPr/>
          </p:nvSpPr>
          <p:spPr bwMode="auto">
            <a:xfrm rot="7174977">
              <a:off x="3846489" y="4753133"/>
              <a:ext cx="604648" cy="643540"/>
            </a:xfrm>
            <a:custGeom>
              <a:avLst/>
              <a:gdLst/>
              <a:ahLst/>
              <a:cxnLst/>
              <a:rect l="0" t="0" r="r" b="b"/>
              <a:pathLst>
                <a:path w="430428" h="458114">
                  <a:moveTo>
                    <a:pt x="97018" y="406984"/>
                  </a:moveTo>
                  <a:cubicBezTo>
                    <a:pt x="97364" y="404498"/>
                    <a:pt x="100815" y="405208"/>
                    <a:pt x="100815" y="407694"/>
                  </a:cubicBezTo>
                  <a:cubicBezTo>
                    <a:pt x="100124" y="422963"/>
                    <a:pt x="98744" y="443914"/>
                    <a:pt x="89081" y="456698"/>
                  </a:cubicBezTo>
                  <a:cubicBezTo>
                    <a:pt x="88046" y="458118"/>
                    <a:pt x="85285" y="456698"/>
                    <a:pt x="85630" y="454922"/>
                  </a:cubicBezTo>
                  <a:cubicBezTo>
                    <a:pt x="85975" y="447110"/>
                    <a:pt x="89426" y="440008"/>
                    <a:pt x="91497" y="432551"/>
                  </a:cubicBezTo>
                  <a:cubicBezTo>
                    <a:pt x="93912" y="424029"/>
                    <a:pt x="95638" y="415861"/>
                    <a:pt x="97018" y="406984"/>
                  </a:cubicBezTo>
                  <a:close/>
                  <a:moveTo>
                    <a:pt x="124576" y="374714"/>
                  </a:moveTo>
                  <a:cubicBezTo>
                    <a:pt x="125766" y="374336"/>
                    <a:pt x="126560" y="374714"/>
                    <a:pt x="126957" y="375470"/>
                  </a:cubicBezTo>
                  <a:cubicBezTo>
                    <a:pt x="127354" y="376226"/>
                    <a:pt x="127354" y="377360"/>
                    <a:pt x="127354" y="378116"/>
                  </a:cubicBezTo>
                  <a:cubicBezTo>
                    <a:pt x="127751" y="380383"/>
                    <a:pt x="124576" y="381895"/>
                    <a:pt x="122591" y="380761"/>
                  </a:cubicBezTo>
                  <a:cubicBezTo>
                    <a:pt x="120607" y="379628"/>
                    <a:pt x="120210" y="376604"/>
                    <a:pt x="122591" y="375470"/>
                  </a:cubicBezTo>
                  <a:cubicBezTo>
                    <a:pt x="123385" y="375470"/>
                    <a:pt x="124179" y="374714"/>
                    <a:pt x="124576" y="374714"/>
                  </a:cubicBezTo>
                  <a:close/>
                  <a:moveTo>
                    <a:pt x="85991" y="343015"/>
                  </a:moveTo>
                  <a:cubicBezTo>
                    <a:pt x="87666" y="343508"/>
                    <a:pt x="88989" y="345121"/>
                    <a:pt x="88284" y="347451"/>
                  </a:cubicBezTo>
                  <a:cubicBezTo>
                    <a:pt x="87226" y="351753"/>
                    <a:pt x="80523" y="349602"/>
                    <a:pt x="81581" y="345300"/>
                  </a:cubicBezTo>
                  <a:cubicBezTo>
                    <a:pt x="82287" y="343149"/>
                    <a:pt x="84315" y="342522"/>
                    <a:pt x="85991" y="343015"/>
                  </a:cubicBezTo>
                  <a:close/>
                  <a:moveTo>
                    <a:pt x="123066" y="339472"/>
                  </a:moveTo>
                  <a:cubicBezTo>
                    <a:pt x="124489" y="339838"/>
                    <a:pt x="125697" y="341121"/>
                    <a:pt x="125179" y="342952"/>
                  </a:cubicBezTo>
                  <a:cubicBezTo>
                    <a:pt x="124144" y="346982"/>
                    <a:pt x="118623" y="345150"/>
                    <a:pt x="119658" y="341487"/>
                  </a:cubicBezTo>
                  <a:cubicBezTo>
                    <a:pt x="120003" y="339655"/>
                    <a:pt x="121642" y="339106"/>
                    <a:pt x="123066" y="339472"/>
                  </a:cubicBezTo>
                  <a:close/>
                  <a:moveTo>
                    <a:pt x="180609" y="338915"/>
                  </a:moveTo>
                  <a:cubicBezTo>
                    <a:pt x="182606" y="339526"/>
                    <a:pt x="184256" y="341500"/>
                    <a:pt x="183561" y="344132"/>
                  </a:cubicBezTo>
                  <a:cubicBezTo>
                    <a:pt x="181825" y="350147"/>
                    <a:pt x="174185" y="347515"/>
                    <a:pt x="175574" y="341876"/>
                  </a:cubicBezTo>
                  <a:cubicBezTo>
                    <a:pt x="176268" y="339056"/>
                    <a:pt x="178612" y="338304"/>
                    <a:pt x="180609" y="338915"/>
                  </a:cubicBezTo>
                  <a:close/>
                  <a:moveTo>
                    <a:pt x="170128" y="314485"/>
                  </a:moveTo>
                  <a:cubicBezTo>
                    <a:pt x="171803" y="314933"/>
                    <a:pt x="173126" y="316546"/>
                    <a:pt x="172421" y="318876"/>
                  </a:cubicBezTo>
                  <a:cubicBezTo>
                    <a:pt x="171363" y="323178"/>
                    <a:pt x="164660" y="321385"/>
                    <a:pt x="165718" y="317084"/>
                  </a:cubicBezTo>
                  <a:cubicBezTo>
                    <a:pt x="166424" y="314754"/>
                    <a:pt x="168452" y="314037"/>
                    <a:pt x="170128" y="314485"/>
                  </a:cubicBezTo>
                  <a:close/>
                  <a:moveTo>
                    <a:pt x="117564" y="302347"/>
                  </a:moveTo>
                  <a:cubicBezTo>
                    <a:pt x="119832" y="303037"/>
                    <a:pt x="119832" y="304762"/>
                    <a:pt x="118698" y="306142"/>
                  </a:cubicBezTo>
                  <a:cubicBezTo>
                    <a:pt x="117564" y="308903"/>
                    <a:pt x="113785" y="307868"/>
                    <a:pt x="113029" y="305452"/>
                  </a:cubicBezTo>
                  <a:cubicBezTo>
                    <a:pt x="112273" y="302692"/>
                    <a:pt x="115296" y="301311"/>
                    <a:pt x="117564" y="302347"/>
                  </a:cubicBezTo>
                  <a:close/>
                  <a:moveTo>
                    <a:pt x="230791" y="277071"/>
                  </a:moveTo>
                  <a:cubicBezTo>
                    <a:pt x="233014" y="277712"/>
                    <a:pt x="234828" y="279819"/>
                    <a:pt x="233921" y="282750"/>
                  </a:cubicBezTo>
                  <a:cubicBezTo>
                    <a:pt x="232470" y="288245"/>
                    <a:pt x="223398" y="285680"/>
                    <a:pt x="225213" y="280185"/>
                  </a:cubicBezTo>
                  <a:cubicBezTo>
                    <a:pt x="225938" y="277254"/>
                    <a:pt x="228569" y="276430"/>
                    <a:pt x="230791" y="277071"/>
                  </a:cubicBezTo>
                  <a:close/>
                  <a:moveTo>
                    <a:pt x="195448" y="268767"/>
                  </a:moveTo>
                  <a:cubicBezTo>
                    <a:pt x="197637" y="267917"/>
                    <a:pt x="200331" y="268767"/>
                    <a:pt x="200836" y="272736"/>
                  </a:cubicBezTo>
                  <a:cubicBezTo>
                    <a:pt x="200836" y="273492"/>
                    <a:pt x="200836" y="274248"/>
                    <a:pt x="200836" y="275004"/>
                  </a:cubicBezTo>
                  <a:cubicBezTo>
                    <a:pt x="200836" y="278027"/>
                    <a:pt x="197132" y="280295"/>
                    <a:pt x="195112" y="277649"/>
                  </a:cubicBezTo>
                  <a:cubicBezTo>
                    <a:pt x="194438" y="276893"/>
                    <a:pt x="193764" y="275760"/>
                    <a:pt x="193091" y="275004"/>
                  </a:cubicBezTo>
                  <a:cubicBezTo>
                    <a:pt x="191575" y="272169"/>
                    <a:pt x="193259" y="269617"/>
                    <a:pt x="195448" y="268767"/>
                  </a:cubicBezTo>
                  <a:close/>
                  <a:moveTo>
                    <a:pt x="277146" y="225428"/>
                  </a:moveTo>
                  <a:cubicBezTo>
                    <a:pt x="278564" y="225905"/>
                    <a:pt x="279792" y="227333"/>
                    <a:pt x="279414" y="229238"/>
                  </a:cubicBezTo>
                  <a:cubicBezTo>
                    <a:pt x="278280" y="232667"/>
                    <a:pt x="272610" y="231143"/>
                    <a:pt x="273744" y="227333"/>
                  </a:cubicBezTo>
                  <a:cubicBezTo>
                    <a:pt x="274122" y="225428"/>
                    <a:pt x="275729" y="224952"/>
                    <a:pt x="277146" y="225428"/>
                  </a:cubicBezTo>
                  <a:close/>
                  <a:moveTo>
                    <a:pt x="151064" y="225073"/>
                  </a:moveTo>
                  <a:lnTo>
                    <a:pt x="152322" y="225928"/>
                  </a:lnTo>
                  <a:lnTo>
                    <a:pt x="150983" y="226092"/>
                  </a:lnTo>
                  <a:lnTo>
                    <a:pt x="151064" y="225073"/>
                  </a:lnTo>
                  <a:close/>
                  <a:moveTo>
                    <a:pt x="151082" y="224836"/>
                  </a:moveTo>
                  <a:lnTo>
                    <a:pt x="151064" y="225073"/>
                  </a:lnTo>
                  <a:lnTo>
                    <a:pt x="150983" y="225018"/>
                  </a:lnTo>
                  <a:lnTo>
                    <a:pt x="151082" y="224836"/>
                  </a:lnTo>
                  <a:close/>
                  <a:moveTo>
                    <a:pt x="180524" y="223050"/>
                  </a:moveTo>
                  <a:cubicBezTo>
                    <a:pt x="183996" y="223951"/>
                    <a:pt x="185732" y="227194"/>
                    <a:pt x="183356" y="234039"/>
                  </a:cubicBezTo>
                  <a:cubicBezTo>
                    <a:pt x="180067" y="242326"/>
                    <a:pt x="174220" y="249531"/>
                    <a:pt x="168007" y="255656"/>
                  </a:cubicBezTo>
                  <a:cubicBezTo>
                    <a:pt x="163621" y="260340"/>
                    <a:pt x="157408" y="267906"/>
                    <a:pt x="150830" y="269347"/>
                  </a:cubicBezTo>
                  <a:cubicBezTo>
                    <a:pt x="146261" y="270067"/>
                    <a:pt x="142972" y="267365"/>
                    <a:pt x="141967" y="264393"/>
                  </a:cubicBezTo>
                  <a:lnTo>
                    <a:pt x="145280" y="259894"/>
                  </a:lnTo>
                  <a:lnTo>
                    <a:pt x="147540" y="260340"/>
                  </a:lnTo>
                  <a:lnTo>
                    <a:pt x="147759" y="259924"/>
                  </a:lnTo>
                  <a:lnTo>
                    <a:pt x="148271" y="261060"/>
                  </a:lnTo>
                  <a:cubicBezTo>
                    <a:pt x="150830" y="262501"/>
                    <a:pt x="152657" y="261421"/>
                    <a:pt x="154484" y="258899"/>
                  </a:cubicBezTo>
                  <a:cubicBezTo>
                    <a:pt x="155946" y="257097"/>
                    <a:pt x="157408" y="255656"/>
                    <a:pt x="159235" y="254215"/>
                  </a:cubicBezTo>
                  <a:cubicBezTo>
                    <a:pt x="161794" y="251693"/>
                    <a:pt x="164352" y="249171"/>
                    <a:pt x="166545" y="246649"/>
                  </a:cubicBezTo>
                  <a:cubicBezTo>
                    <a:pt x="169468" y="243767"/>
                    <a:pt x="172027" y="240524"/>
                    <a:pt x="174220" y="236921"/>
                  </a:cubicBezTo>
                  <a:cubicBezTo>
                    <a:pt x="175681" y="234399"/>
                    <a:pt x="176778" y="231877"/>
                    <a:pt x="177509" y="228995"/>
                  </a:cubicBezTo>
                  <a:cubicBezTo>
                    <a:pt x="177509" y="228635"/>
                    <a:pt x="176778" y="228635"/>
                    <a:pt x="176047" y="229355"/>
                  </a:cubicBezTo>
                  <a:cubicBezTo>
                    <a:pt x="170930" y="228274"/>
                    <a:pt x="161063" y="237282"/>
                    <a:pt x="157773" y="240884"/>
                  </a:cubicBezTo>
                  <a:lnTo>
                    <a:pt x="147759" y="259924"/>
                  </a:lnTo>
                  <a:lnTo>
                    <a:pt x="146809" y="257818"/>
                  </a:lnTo>
                  <a:lnTo>
                    <a:pt x="145280" y="259894"/>
                  </a:lnTo>
                  <a:lnTo>
                    <a:pt x="143886" y="259619"/>
                  </a:lnTo>
                  <a:cubicBezTo>
                    <a:pt x="145348" y="245208"/>
                    <a:pt x="154484" y="233318"/>
                    <a:pt x="167276" y="226113"/>
                  </a:cubicBezTo>
                  <a:cubicBezTo>
                    <a:pt x="171844" y="223591"/>
                    <a:pt x="177052" y="222150"/>
                    <a:pt x="180524" y="223050"/>
                  </a:cubicBezTo>
                  <a:close/>
                  <a:moveTo>
                    <a:pt x="242779" y="221563"/>
                  </a:moveTo>
                  <a:cubicBezTo>
                    <a:pt x="244816" y="220816"/>
                    <a:pt x="247317" y="221376"/>
                    <a:pt x="247687" y="223991"/>
                  </a:cubicBezTo>
                  <a:cubicBezTo>
                    <a:pt x="247687" y="224364"/>
                    <a:pt x="247687" y="224738"/>
                    <a:pt x="247687" y="225111"/>
                  </a:cubicBezTo>
                  <a:cubicBezTo>
                    <a:pt x="248428" y="228847"/>
                    <a:pt x="243612" y="231088"/>
                    <a:pt x="241390" y="227726"/>
                  </a:cubicBezTo>
                  <a:cubicBezTo>
                    <a:pt x="241019" y="227352"/>
                    <a:pt x="240649" y="226979"/>
                    <a:pt x="240649" y="226979"/>
                  </a:cubicBezTo>
                  <a:cubicBezTo>
                    <a:pt x="239167" y="224364"/>
                    <a:pt x="240741" y="222310"/>
                    <a:pt x="242779" y="221563"/>
                  </a:cubicBezTo>
                  <a:close/>
                  <a:moveTo>
                    <a:pt x="298980" y="202641"/>
                  </a:moveTo>
                  <a:cubicBezTo>
                    <a:pt x="301273" y="203302"/>
                    <a:pt x="303125" y="205570"/>
                    <a:pt x="302244" y="208783"/>
                  </a:cubicBezTo>
                  <a:cubicBezTo>
                    <a:pt x="300480" y="215208"/>
                    <a:pt x="291660" y="212184"/>
                    <a:pt x="293071" y="206137"/>
                  </a:cubicBezTo>
                  <a:cubicBezTo>
                    <a:pt x="293953" y="202924"/>
                    <a:pt x="296687" y="201979"/>
                    <a:pt x="298980" y="202641"/>
                  </a:cubicBezTo>
                  <a:close/>
                  <a:moveTo>
                    <a:pt x="175895" y="197096"/>
                  </a:moveTo>
                  <a:cubicBezTo>
                    <a:pt x="179925" y="198528"/>
                    <a:pt x="181756" y="202466"/>
                    <a:pt x="181024" y="206761"/>
                  </a:cubicBezTo>
                  <a:cubicBezTo>
                    <a:pt x="180291" y="216069"/>
                    <a:pt x="169300" y="230029"/>
                    <a:pt x="159409" y="230745"/>
                  </a:cubicBezTo>
                  <a:lnTo>
                    <a:pt x="152322" y="225928"/>
                  </a:lnTo>
                  <a:lnTo>
                    <a:pt x="153914" y="225734"/>
                  </a:lnTo>
                  <a:lnTo>
                    <a:pt x="157705" y="215679"/>
                  </a:lnTo>
                  <a:lnTo>
                    <a:pt x="159043" y="216426"/>
                  </a:lnTo>
                  <a:cubicBezTo>
                    <a:pt x="158676" y="217500"/>
                    <a:pt x="157211" y="220722"/>
                    <a:pt x="157944" y="222154"/>
                  </a:cubicBezTo>
                  <a:cubicBezTo>
                    <a:pt x="159043" y="223944"/>
                    <a:pt x="161607" y="221438"/>
                    <a:pt x="163072" y="220364"/>
                  </a:cubicBezTo>
                  <a:cubicBezTo>
                    <a:pt x="165271" y="218574"/>
                    <a:pt x="167835" y="216069"/>
                    <a:pt x="169667" y="213563"/>
                  </a:cubicBezTo>
                  <a:cubicBezTo>
                    <a:pt x="170766" y="212489"/>
                    <a:pt x="174063" y="207835"/>
                    <a:pt x="173330" y="206403"/>
                  </a:cubicBezTo>
                  <a:cubicBezTo>
                    <a:pt x="171132" y="200318"/>
                    <a:pt x="160874" y="209983"/>
                    <a:pt x="159043" y="212131"/>
                  </a:cubicBezTo>
                  <a:lnTo>
                    <a:pt x="157705" y="215679"/>
                  </a:lnTo>
                  <a:lnTo>
                    <a:pt x="156478" y="214995"/>
                  </a:lnTo>
                  <a:lnTo>
                    <a:pt x="151082" y="224836"/>
                  </a:lnTo>
                  <a:lnTo>
                    <a:pt x="152082" y="212220"/>
                  </a:lnTo>
                  <a:cubicBezTo>
                    <a:pt x="153822" y="207835"/>
                    <a:pt x="156845" y="203898"/>
                    <a:pt x="160874" y="201034"/>
                  </a:cubicBezTo>
                  <a:cubicBezTo>
                    <a:pt x="164904" y="198528"/>
                    <a:pt x="171132" y="194948"/>
                    <a:pt x="175895" y="197096"/>
                  </a:cubicBezTo>
                  <a:close/>
                  <a:moveTo>
                    <a:pt x="271650" y="178047"/>
                  </a:moveTo>
                  <a:cubicBezTo>
                    <a:pt x="272026" y="178420"/>
                    <a:pt x="272401" y="178794"/>
                    <a:pt x="273153" y="179167"/>
                  </a:cubicBezTo>
                  <a:cubicBezTo>
                    <a:pt x="275409" y="181035"/>
                    <a:pt x="275033" y="186638"/>
                    <a:pt x="270898" y="185891"/>
                  </a:cubicBezTo>
                  <a:cubicBezTo>
                    <a:pt x="270146" y="185891"/>
                    <a:pt x="269770" y="185891"/>
                    <a:pt x="269394" y="185891"/>
                  </a:cubicBezTo>
                  <a:cubicBezTo>
                    <a:pt x="261498" y="184770"/>
                    <a:pt x="266762" y="174311"/>
                    <a:pt x="271650" y="178047"/>
                  </a:cubicBezTo>
                  <a:close/>
                  <a:moveTo>
                    <a:pt x="297702" y="169674"/>
                  </a:moveTo>
                  <a:cubicBezTo>
                    <a:pt x="299774" y="169906"/>
                    <a:pt x="301715" y="171480"/>
                    <a:pt x="301009" y="174258"/>
                  </a:cubicBezTo>
                  <a:cubicBezTo>
                    <a:pt x="299598" y="178703"/>
                    <a:pt x="293954" y="177592"/>
                    <a:pt x="293601" y="173147"/>
                  </a:cubicBezTo>
                  <a:cubicBezTo>
                    <a:pt x="293425" y="170554"/>
                    <a:pt x="295629" y="169443"/>
                    <a:pt x="297702" y="169674"/>
                  </a:cubicBezTo>
                  <a:close/>
                  <a:moveTo>
                    <a:pt x="207821" y="164683"/>
                  </a:moveTo>
                  <a:cubicBezTo>
                    <a:pt x="219869" y="169702"/>
                    <a:pt x="210301" y="184041"/>
                    <a:pt x="204632" y="190135"/>
                  </a:cubicBezTo>
                  <a:cubicBezTo>
                    <a:pt x="200025" y="195512"/>
                    <a:pt x="184787" y="204115"/>
                    <a:pt x="181952" y="192285"/>
                  </a:cubicBezTo>
                  <a:cubicBezTo>
                    <a:pt x="181244" y="189597"/>
                    <a:pt x="182129" y="186729"/>
                    <a:pt x="183591" y="184041"/>
                  </a:cubicBezTo>
                  <a:lnTo>
                    <a:pt x="186950" y="179312"/>
                  </a:lnTo>
                  <a:lnTo>
                    <a:pt x="190811" y="180814"/>
                  </a:lnTo>
                  <a:cubicBezTo>
                    <a:pt x="191874" y="179381"/>
                    <a:pt x="194089" y="176423"/>
                    <a:pt x="196614" y="174183"/>
                  </a:cubicBezTo>
                  <a:lnTo>
                    <a:pt x="199601" y="173275"/>
                  </a:lnTo>
                  <a:lnTo>
                    <a:pt x="193292" y="182965"/>
                  </a:lnTo>
                  <a:cubicBezTo>
                    <a:pt x="192937" y="183682"/>
                    <a:pt x="189394" y="189418"/>
                    <a:pt x="189748" y="189776"/>
                  </a:cubicBezTo>
                  <a:cubicBezTo>
                    <a:pt x="191165" y="191210"/>
                    <a:pt x="196127" y="186908"/>
                    <a:pt x="196836" y="186191"/>
                  </a:cubicBezTo>
                  <a:cubicBezTo>
                    <a:pt x="199316" y="184041"/>
                    <a:pt x="207821" y="174362"/>
                    <a:pt x="204277" y="171853"/>
                  </a:cubicBezTo>
                  <a:lnTo>
                    <a:pt x="199601" y="173275"/>
                  </a:lnTo>
                  <a:lnTo>
                    <a:pt x="202860" y="168268"/>
                  </a:lnTo>
                  <a:cubicBezTo>
                    <a:pt x="203214" y="166834"/>
                    <a:pt x="202151" y="165759"/>
                    <a:pt x="200734" y="166117"/>
                  </a:cubicBezTo>
                  <a:cubicBezTo>
                    <a:pt x="195773" y="167910"/>
                    <a:pt x="191874" y="172570"/>
                    <a:pt x="188685" y="176871"/>
                  </a:cubicBezTo>
                  <a:lnTo>
                    <a:pt x="186950" y="179312"/>
                  </a:lnTo>
                  <a:lnTo>
                    <a:pt x="186204" y="179022"/>
                  </a:lnTo>
                  <a:cubicBezTo>
                    <a:pt x="189748" y="170060"/>
                    <a:pt x="197190" y="160023"/>
                    <a:pt x="207821" y="164683"/>
                  </a:cubicBezTo>
                  <a:close/>
                  <a:moveTo>
                    <a:pt x="236741" y="150451"/>
                  </a:moveTo>
                  <a:lnTo>
                    <a:pt x="221861" y="165489"/>
                  </a:lnTo>
                  <a:lnTo>
                    <a:pt x="221522" y="165291"/>
                  </a:lnTo>
                  <a:cubicBezTo>
                    <a:pt x="223326" y="160601"/>
                    <a:pt x="227565" y="154919"/>
                    <a:pt x="232662" y="151716"/>
                  </a:cubicBezTo>
                  <a:lnTo>
                    <a:pt x="236741" y="150451"/>
                  </a:lnTo>
                  <a:close/>
                  <a:moveTo>
                    <a:pt x="240751" y="149208"/>
                  </a:moveTo>
                  <a:cubicBezTo>
                    <a:pt x="243531" y="149281"/>
                    <a:pt x="246327" y="150409"/>
                    <a:pt x="248943" y="153024"/>
                  </a:cubicBezTo>
                  <a:cubicBezTo>
                    <a:pt x="257962" y="162766"/>
                    <a:pt x="246778" y="177197"/>
                    <a:pt x="239923" y="184052"/>
                  </a:cubicBezTo>
                  <a:cubicBezTo>
                    <a:pt x="235954" y="188743"/>
                    <a:pt x="228738" y="197402"/>
                    <a:pt x="221883" y="197402"/>
                  </a:cubicBezTo>
                  <a:cubicBezTo>
                    <a:pt x="216471" y="197762"/>
                    <a:pt x="213224" y="192711"/>
                    <a:pt x="212863" y="187660"/>
                  </a:cubicBezTo>
                  <a:cubicBezTo>
                    <a:pt x="211781" y="179903"/>
                    <a:pt x="215930" y="172507"/>
                    <a:pt x="221477" y="165877"/>
                  </a:cubicBezTo>
                  <a:lnTo>
                    <a:pt x="221861" y="165489"/>
                  </a:lnTo>
                  <a:lnTo>
                    <a:pt x="225852" y="167817"/>
                  </a:lnTo>
                  <a:cubicBezTo>
                    <a:pt x="228016" y="164930"/>
                    <a:pt x="230903" y="161683"/>
                    <a:pt x="233789" y="159879"/>
                  </a:cubicBezTo>
                  <a:lnTo>
                    <a:pt x="236279" y="160248"/>
                  </a:lnTo>
                  <a:lnTo>
                    <a:pt x="231985" y="167456"/>
                  </a:lnTo>
                  <a:cubicBezTo>
                    <a:pt x="229460" y="170342"/>
                    <a:pt x="226934" y="172507"/>
                    <a:pt x="225130" y="176115"/>
                  </a:cubicBezTo>
                  <a:cubicBezTo>
                    <a:pt x="223326" y="178640"/>
                    <a:pt x="222244" y="181527"/>
                    <a:pt x="221883" y="184413"/>
                  </a:cubicBezTo>
                  <a:cubicBezTo>
                    <a:pt x="223687" y="186578"/>
                    <a:pt x="225491" y="186578"/>
                    <a:pt x="226934" y="184052"/>
                  </a:cubicBezTo>
                  <a:cubicBezTo>
                    <a:pt x="232346" y="181527"/>
                    <a:pt x="238840" y="173229"/>
                    <a:pt x="241727" y="167817"/>
                  </a:cubicBezTo>
                  <a:cubicBezTo>
                    <a:pt x="242448" y="165652"/>
                    <a:pt x="243170" y="163487"/>
                    <a:pt x="243531" y="161322"/>
                  </a:cubicBezTo>
                  <a:lnTo>
                    <a:pt x="236279" y="160248"/>
                  </a:lnTo>
                  <a:lnTo>
                    <a:pt x="242087" y="150499"/>
                  </a:lnTo>
                  <a:lnTo>
                    <a:pt x="239982" y="149446"/>
                  </a:lnTo>
                  <a:lnTo>
                    <a:pt x="240751" y="149208"/>
                  </a:lnTo>
                  <a:close/>
                  <a:moveTo>
                    <a:pt x="238479" y="148695"/>
                  </a:moveTo>
                  <a:lnTo>
                    <a:pt x="239982" y="149446"/>
                  </a:lnTo>
                  <a:lnTo>
                    <a:pt x="236741" y="150451"/>
                  </a:lnTo>
                  <a:lnTo>
                    <a:pt x="238479" y="148695"/>
                  </a:lnTo>
                  <a:close/>
                  <a:moveTo>
                    <a:pt x="113234" y="141704"/>
                  </a:moveTo>
                  <a:cubicBezTo>
                    <a:pt x="127798" y="151204"/>
                    <a:pt x="137629" y="166915"/>
                    <a:pt x="147824" y="180434"/>
                  </a:cubicBezTo>
                  <a:cubicBezTo>
                    <a:pt x="150009" y="182992"/>
                    <a:pt x="146732" y="186646"/>
                    <a:pt x="144183" y="184088"/>
                  </a:cubicBezTo>
                  <a:cubicBezTo>
                    <a:pt x="132531" y="171665"/>
                    <a:pt x="118331" y="159608"/>
                    <a:pt x="111413" y="143531"/>
                  </a:cubicBezTo>
                  <a:cubicBezTo>
                    <a:pt x="110685" y="142435"/>
                    <a:pt x="112141" y="140973"/>
                    <a:pt x="113234" y="141704"/>
                  </a:cubicBezTo>
                  <a:close/>
                  <a:moveTo>
                    <a:pt x="218712" y="140617"/>
                  </a:moveTo>
                  <a:lnTo>
                    <a:pt x="218291" y="146510"/>
                  </a:lnTo>
                  <a:lnTo>
                    <a:pt x="217754" y="146618"/>
                  </a:lnTo>
                  <a:lnTo>
                    <a:pt x="218712" y="140617"/>
                  </a:lnTo>
                  <a:close/>
                  <a:moveTo>
                    <a:pt x="218812" y="139209"/>
                  </a:moveTo>
                  <a:lnTo>
                    <a:pt x="218930" y="139249"/>
                  </a:lnTo>
                  <a:lnTo>
                    <a:pt x="218712" y="140617"/>
                  </a:lnTo>
                  <a:lnTo>
                    <a:pt x="218812" y="139209"/>
                  </a:lnTo>
                  <a:close/>
                  <a:moveTo>
                    <a:pt x="341037" y="133445"/>
                  </a:moveTo>
                  <a:cubicBezTo>
                    <a:pt x="342953" y="133879"/>
                    <a:pt x="344486" y="135442"/>
                    <a:pt x="343719" y="137699"/>
                  </a:cubicBezTo>
                  <a:cubicBezTo>
                    <a:pt x="342187" y="142214"/>
                    <a:pt x="334523" y="140478"/>
                    <a:pt x="336056" y="135963"/>
                  </a:cubicBezTo>
                  <a:cubicBezTo>
                    <a:pt x="336822" y="133706"/>
                    <a:pt x="339121" y="133011"/>
                    <a:pt x="341037" y="133445"/>
                  </a:cubicBezTo>
                  <a:close/>
                  <a:moveTo>
                    <a:pt x="385635" y="125451"/>
                  </a:moveTo>
                  <a:cubicBezTo>
                    <a:pt x="392885" y="127215"/>
                    <a:pt x="400498" y="127920"/>
                    <a:pt x="408111" y="128626"/>
                  </a:cubicBezTo>
                  <a:cubicBezTo>
                    <a:pt x="413911" y="128626"/>
                    <a:pt x="419711" y="127568"/>
                    <a:pt x="424786" y="130390"/>
                  </a:cubicBezTo>
                  <a:cubicBezTo>
                    <a:pt x="425873" y="130743"/>
                    <a:pt x="426236" y="132507"/>
                    <a:pt x="425148" y="133565"/>
                  </a:cubicBezTo>
                  <a:cubicBezTo>
                    <a:pt x="419711" y="137445"/>
                    <a:pt x="413186" y="136387"/>
                    <a:pt x="406661" y="136034"/>
                  </a:cubicBezTo>
                  <a:cubicBezTo>
                    <a:pt x="398685" y="135329"/>
                    <a:pt x="391435" y="133565"/>
                    <a:pt x="383823" y="130743"/>
                  </a:cubicBezTo>
                  <a:cubicBezTo>
                    <a:pt x="380560" y="129332"/>
                    <a:pt x="382010" y="125098"/>
                    <a:pt x="385635" y="125451"/>
                  </a:cubicBezTo>
                  <a:close/>
                  <a:moveTo>
                    <a:pt x="311893" y="118437"/>
                  </a:moveTo>
                  <a:cubicBezTo>
                    <a:pt x="313340" y="118267"/>
                    <a:pt x="314911" y="119032"/>
                    <a:pt x="315407" y="120903"/>
                  </a:cubicBezTo>
                  <a:cubicBezTo>
                    <a:pt x="316730" y="125326"/>
                    <a:pt x="309123" y="126346"/>
                    <a:pt x="309123" y="121584"/>
                  </a:cubicBezTo>
                  <a:cubicBezTo>
                    <a:pt x="309123" y="119713"/>
                    <a:pt x="310446" y="118607"/>
                    <a:pt x="311893" y="118437"/>
                  </a:cubicBezTo>
                  <a:close/>
                  <a:moveTo>
                    <a:pt x="247034" y="117690"/>
                  </a:moveTo>
                  <a:cubicBezTo>
                    <a:pt x="251268" y="119454"/>
                    <a:pt x="251620" y="123687"/>
                    <a:pt x="251268" y="127568"/>
                  </a:cubicBezTo>
                  <a:cubicBezTo>
                    <a:pt x="249504" y="138151"/>
                    <a:pt x="241390" y="149440"/>
                    <a:pt x="230807" y="152262"/>
                  </a:cubicBezTo>
                  <a:cubicBezTo>
                    <a:pt x="226573" y="153320"/>
                    <a:pt x="221282" y="152968"/>
                    <a:pt x="218107" y="149087"/>
                  </a:cubicBezTo>
                  <a:lnTo>
                    <a:pt x="218291" y="146510"/>
                  </a:lnTo>
                  <a:lnTo>
                    <a:pt x="221282" y="145912"/>
                  </a:lnTo>
                  <a:lnTo>
                    <a:pt x="222884" y="140813"/>
                  </a:lnTo>
                  <a:lnTo>
                    <a:pt x="227720" y="143751"/>
                  </a:lnTo>
                  <a:cubicBezTo>
                    <a:pt x="230630" y="142825"/>
                    <a:pt x="233805" y="140621"/>
                    <a:pt x="235040" y="139562"/>
                  </a:cubicBezTo>
                  <a:cubicBezTo>
                    <a:pt x="237509" y="137445"/>
                    <a:pt x="243507" y="131095"/>
                    <a:pt x="242801" y="127215"/>
                  </a:cubicBezTo>
                  <a:cubicBezTo>
                    <a:pt x="242095" y="124040"/>
                    <a:pt x="233276" y="130037"/>
                    <a:pt x="230807" y="131448"/>
                  </a:cubicBezTo>
                  <a:cubicBezTo>
                    <a:pt x="228513" y="133036"/>
                    <a:pt x="225868" y="135064"/>
                    <a:pt x="223927" y="137490"/>
                  </a:cubicBezTo>
                  <a:lnTo>
                    <a:pt x="222884" y="140813"/>
                  </a:lnTo>
                  <a:lnTo>
                    <a:pt x="221987" y="140268"/>
                  </a:lnTo>
                  <a:lnTo>
                    <a:pt x="218930" y="139249"/>
                  </a:lnTo>
                  <a:lnTo>
                    <a:pt x="220091" y="131978"/>
                  </a:lnTo>
                  <a:cubicBezTo>
                    <a:pt x="223045" y="127744"/>
                    <a:pt x="227632" y="124216"/>
                    <a:pt x="232218" y="121570"/>
                  </a:cubicBezTo>
                  <a:cubicBezTo>
                    <a:pt x="236451" y="119101"/>
                    <a:pt x="242095" y="115573"/>
                    <a:pt x="247034" y="117690"/>
                  </a:cubicBezTo>
                  <a:close/>
                  <a:moveTo>
                    <a:pt x="354617" y="115942"/>
                  </a:moveTo>
                  <a:cubicBezTo>
                    <a:pt x="357249" y="117050"/>
                    <a:pt x="359129" y="118527"/>
                    <a:pt x="361385" y="120373"/>
                  </a:cubicBezTo>
                  <a:cubicBezTo>
                    <a:pt x="365897" y="125172"/>
                    <a:pt x="356873" y="131079"/>
                    <a:pt x="354241" y="125541"/>
                  </a:cubicBezTo>
                  <a:cubicBezTo>
                    <a:pt x="353489" y="122957"/>
                    <a:pt x="352361" y="120742"/>
                    <a:pt x="352361" y="117788"/>
                  </a:cubicBezTo>
                  <a:cubicBezTo>
                    <a:pt x="351985" y="116681"/>
                    <a:pt x="353489" y="115573"/>
                    <a:pt x="354617" y="115942"/>
                  </a:cubicBezTo>
                  <a:close/>
                  <a:moveTo>
                    <a:pt x="232561" y="106702"/>
                  </a:moveTo>
                  <a:lnTo>
                    <a:pt x="218556" y="111118"/>
                  </a:lnTo>
                  <a:lnTo>
                    <a:pt x="177360" y="161705"/>
                  </a:lnTo>
                  <a:lnTo>
                    <a:pt x="177507" y="162112"/>
                  </a:lnTo>
                  <a:lnTo>
                    <a:pt x="175876" y="163527"/>
                  </a:lnTo>
                  <a:lnTo>
                    <a:pt x="157555" y="186024"/>
                  </a:lnTo>
                  <a:lnTo>
                    <a:pt x="130706" y="222841"/>
                  </a:lnTo>
                  <a:lnTo>
                    <a:pt x="130493" y="225651"/>
                  </a:lnTo>
                  <a:lnTo>
                    <a:pt x="128773" y="225492"/>
                  </a:lnTo>
                  <a:lnTo>
                    <a:pt x="99262" y="265959"/>
                  </a:lnTo>
                  <a:lnTo>
                    <a:pt x="121623" y="268802"/>
                  </a:lnTo>
                  <a:cubicBezTo>
                    <a:pt x="130259" y="271325"/>
                    <a:pt x="138625" y="274748"/>
                    <a:pt x="148341" y="277811"/>
                  </a:cubicBezTo>
                  <a:cubicBezTo>
                    <a:pt x="163094" y="282495"/>
                    <a:pt x="157337" y="285378"/>
                    <a:pt x="171730" y="271325"/>
                  </a:cubicBezTo>
                  <a:cubicBezTo>
                    <a:pt x="182165" y="261235"/>
                    <a:pt x="191161" y="246822"/>
                    <a:pt x="200157" y="234931"/>
                  </a:cubicBezTo>
                  <a:lnTo>
                    <a:pt x="206423" y="227131"/>
                  </a:lnTo>
                  <a:lnTo>
                    <a:pt x="201372" y="230800"/>
                  </a:lnTo>
                  <a:cubicBezTo>
                    <a:pt x="196472" y="232655"/>
                    <a:pt x="191343" y="232564"/>
                    <a:pt x="188229" y="227679"/>
                  </a:cubicBezTo>
                  <a:cubicBezTo>
                    <a:pt x="185298" y="222975"/>
                    <a:pt x="189694" y="216823"/>
                    <a:pt x="192258" y="212843"/>
                  </a:cubicBezTo>
                  <a:lnTo>
                    <a:pt x="196704" y="207903"/>
                  </a:lnTo>
                  <a:lnTo>
                    <a:pt x="192625" y="215376"/>
                  </a:lnTo>
                  <a:cubicBezTo>
                    <a:pt x="191892" y="218271"/>
                    <a:pt x="195556" y="218995"/>
                    <a:pt x="196289" y="216823"/>
                  </a:cubicBezTo>
                  <a:cubicBezTo>
                    <a:pt x="197022" y="215376"/>
                    <a:pt x="199769" y="210762"/>
                    <a:pt x="202883" y="206963"/>
                  </a:cubicBezTo>
                  <a:lnTo>
                    <a:pt x="204580" y="206002"/>
                  </a:lnTo>
                  <a:lnTo>
                    <a:pt x="197388" y="217547"/>
                  </a:lnTo>
                  <a:cubicBezTo>
                    <a:pt x="196655" y="218271"/>
                    <a:pt x="193724" y="223699"/>
                    <a:pt x="194823" y="224784"/>
                  </a:cubicBezTo>
                  <a:cubicBezTo>
                    <a:pt x="195556" y="225508"/>
                    <a:pt x="198120" y="224784"/>
                    <a:pt x="199219" y="224784"/>
                  </a:cubicBezTo>
                  <a:cubicBezTo>
                    <a:pt x="202150" y="224061"/>
                    <a:pt x="205081" y="221528"/>
                    <a:pt x="206913" y="219356"/>
                  </a:cubicBezTo>
                  <a:cubicBezTo>
                    <a:pt x="209111" y="217185"/>
                    <a:pt x="210942" y="214290"/>
                    <a:pt x="211675" y="211395"/>
                  </a:cubicBezTo>
                  <a:cubicBezTo>
                    <a:pt x="212042" y="209586"/>
                    <a:pt x="213141" y="203435"/>
                    <a:pt x="211675" y="201987"/>
                  </a:cubicBezTo>
                  <a:lnTo>
                    <a:pt x="204580" y="206002"/>
                  </a:lnTo>
                  <a:lnTo>
                    <a:pt x="209111" y="198730"/>
                  </a:lnTo>
                  <a:cubicBezTo>
                    <a:pt x="209477" y="197283"/>
                    <a:pt x="208378" y="195474"/>
                    <a:pt x="206913" y="196559"/>
                  </a:cubicBezTo>
                  <a:lnTo>
                    <a:pt x="196704" y="207903"/>
                  </a:lnTo>
                  <a:lnTo>
                    <a:pt x="200822" y="200359"/>
                  </a:lnTo>
                  <a:cubicBezTo>
                    <a:pt x="204989" y="195474"/>
                    <a:pt x="210210" y="192398"/>
                    <a:pt x="215339" y="196197"/>
                  </a:cubicBezTo>
                  <a:cubicBezTo>
                    <a:pt x="219185" y="199092"/>
                    <a:pt x="219826" y="204158"/>
                    <a:pt x="218911" y="209224"/>
                  </a:cubicBezTo>
                  <a:lnTo>
                    <a:pt x="216578" y="214490"/>
                  </a:lnTo>
                  <a:lnTo>
                    <a:pt x="251973" y="170430"/>
                  </a:lnTo>
                  <a:cubicBezTo>
                    <a:pt x="260609" y="160341"/>
                    <a:pt x="276442" y="146648"/>
                    <a:pt x="281480" y="134397"/>
                  </a:cubicBezTo>
                  <a:lnTo>
                    <a:pt x="282533" y="128437"/>
                  </a:lnTo>
                  <a:lnTo>
                    <a:pt x="269219" y="116934"/>
                  </a:lnTo>
                  <a:cubicBezTo>
                    <a:pt x="263608" y="112795"/>
                    <a:pt x="257543" y="109339"/>
                    <a:pt x="250664" y="107338"/>
                  </a:cubicBezTo>
                  <a:cubicBezTo>
                    <a:pt x="243966" y="105519"/>
                    <a:pt x="238173" y="105610"/>
                    <a:pt x="232561" y="106702"/>
                  </a:cubicBezTo>
                  <a:close/>
                  <a:moveTo>
                    <a:pt x="227869" y="99681"/>
                  </a:moveTo>
                  <a:lnTo>
                    <a:pt x="226672" y="101152"/>
                  </a:lnTo>
                  <a:lnTo>
                    <a:pt x="229101" y="99690"/>
                  </a:lnTo>
                  <a:lnTo>
                    <a:pt x="228584" y="99805"/>
                  </a:lnTo>
                  <a:lnTo>
                    <a:pt x="227869" y="99681"/>
                  </a:lnTo>
                  <a:close/>
                  <a:moveTo>
                    <a:pt x="250056" y="95024"/>
                  </a:moveTo>
                  <a:lnTo>
                    <a:pt x="235087" y="98357"/>
                  </a:lnTo>
                  <a:lnTo>
                    <a:pt x="253470" y="100790"/>
                  </a:lnTo>
                  <a:cubicBezTo>
                    <a:pt x="260711" y="103427"/>
                    <a:pt x="267839" y="107429"/>
                    <a:pt x="274266" y="111818"/>
                  </a:cubicBezTo>
                  <a:lnTo>
                    <a:pt x="284074" y="119710"/>
                  </a:lnTo>
                  <a:lnTo>
                    <a:pt x="284831" y="115425"/>
                  </a:lnTo>
                  <a:cubicBezTo>
                    <a:pt x="282931" y="99860"/>
                    <a:pt x="266793" y="94150"/>
                    <a:pt x="250056" y="95024"/>
                  </a:cubicBezTo>
                  <a:close/>
                  <a:moveTo>
                    <a:pt x="348689" y="93837"/>
                  </a:moveTo>
                  <a:cubicBezTo>
                    <a:pt x="353817" y="90173"/>
                    <a:pt x="356382" y="99332"/>
                    <a:pt x="350887" y="99332"/>
                  </a:cubicBezTo>
                  <a:cubicBezTo>
                    <a:pt x="350520" y="99332"/>
                    <a:pt x="350520" y="99332"/>
                    <a:pt x="350154" y="99332"/>
                  </a:cubicBezTo>
                  <a:cubicBezTo>
                    <a:pt x="349055" y="99332"/>
                    <a:pt x="347956" y="98599"/>
                    <a:pt x="347590" y="97867"/>
                  </a:cubicBezTo>
                  <a:cubicBezTo>
                    <a:pt x="347223" y="97500"/>
                    <a:pt x="347223" y="96767"/>
                    <a:pt x="347223" y="96401"/>
                  </a:cubicBezTo>
                  <a:cubicBezTo>
                    <a:pt x="347223" y="95668"/>
                    <a:pt x="347590" y="94569"/>
                    <a:pt x="347956" y="94203"/>
                  </a:cubicBezTo>
                  <a:cubicBezTo>
                    <a:pt x="348322" y="94203"/>
                    <a:pt x="348322" y="94203"/>
                    <a:pt x="348689" y="93837"/>
                  </a:cubicBezTo>
                  <a:close/>
                  <a:moveTo>
                    <a:pt x="317061" y="78108"/>
                  </a:moveTo>
                  <a:cubicBezTo>
                    <a:pt x="318330" y="77473"/>
                    <a:pt x="319918" y="78743"/>
                    <a:pt x="319600" y="80014"/>
                  </a:cubicBezTo>
                  <a:lnTo>
                    <a:pt x="318965" y="81284"/>
                  </a:lnTo>
                  <a:cubicBezTo>
                    <a:pt x="318648" y="81919"/>
                    <a:pt x="318330" y="81919"/>
                    <a:pt x="317696" y="81919"/>
                  </a:cubicBezTo>
                  <a:cubicBezTo>
                    <a:pt x="317378" y="81601"/>
                    <a:pt x="317378" y="81284"/>
                    <a:pt x="316743" y="81284"/>
                  </a:cubicBezTo>
                  <a:cubicBezTo>
                    <a:pt x="315473" y="80649"/>
                    <a:pt x="315791" y="78743"/>
                    <a:pt x="317061" y="78108"/>
                  </a:cubicBezTo>
                  <a:close/>
                  <a:moveTo>
                    <a:pt x="288042" y="75251"/>
                  </a:moveTo>
                  <a:cubicBezTo>
                    <a:pt x="294318" y="72711"/>
                    <a:pt x="297641" y="81783"/>
                    <a:pt x="291365" y="83597"/>
                  </a:cubicBezTo>
                  <a:cubicBezTo>
                    <a:pt x="290996" y="83597"/>
                    <a:pt x="290996" y="83597"/>
                    <a:pt x="290257" y="83597"/>
                  </a:cubicBezTo>
                  <a:cubicBezTo>
                    <a:pt x="285458" y="85048"/>
                    <a:pt x="282135" y="77791"/>
                    <a:pt x="287304" y="75614"/>
                  </a:cubicBezTo>
                  <a:cubicBezTo>
                    <a:pt x="287304" y="75614"/>
                    <a:pt x="287673" y="75251"/>
                    <a:pt x="288042" y="75251"/>
                  </a:cubicBezTo>
                  <a:close/>
                  <a:moveTo>
                    <a:pt x="324910" y="60815"/>
                  </a:moveTo>
                  <a:cubicBezTo>
                    <a:pt x="309489" y="59197"/>
                    <a:pt x="293611" y="62889"/>
                    <a:pt x="278647" y="69311"/>
                  </a:cubicBezTo>
                  <a:lnTo>
                    <a:pt x="253634" y="84570"/>
                  </a:lnTo>
                  <a:lnTo>
                    <a:pt x="271899" y="86157"/>
                  </a:lnTo>
                  <a:cubicBezTo>
                    <a:pt x="289306" y="91787"/>
                    <a:pt x="303789" y="105030"/>
                    <a:pt x="301990" y="122506"/>
                  </a:cubicBezTo>
                  <a:cubicBezTo>
                    <a:pt x="300911" y="131874"/>
                    <a:pt x="286517" y="144847"/>
                    <a:pt x="281480" y="150972"/>
                  </a:cubicBezTo>
                  <a:lnTo>
                    <a:pt x="244777" y="196014"/>
                  </a:lnTo>
                  <a:cubicBezTo>
                    <a:pt x="217789" y="228805"/>
                    <a:pt x="190441" y="261596"/>
                    <a:pt x="163094" y="294386"/>
                  </a:cubicBezTo>
                  <a:cubicBezTo>
                    <a:pt x="161655" y="296188"/>
                    <a:pt x="159136" y="295828"/>
                    <a:pt x="157696" y="294386"/>
                  </a:cubicBezTo>
                  <a:cubicBezTo>
                    <a:pt x="148161" y="285918"/>
                    <a:pt x="138355" y="280153"/>
                    <a:pt x="127785" y="276414"/>
                  </a:cubicBezTo>
                  <a:lnTo>
                    <a:pt x="95591" y="270992"/>
                  </a:lnTo>
                  <a:lnTo>
                    <a:pt x="85275" y="285138"/>
                  </a:lnTo>
                  <a:cubicBezTo>
                    <a:pt x="59302" y="320019"/>
                    <a:pt x="39462" y="373959"/>
                    <a:pt x="95014" y="394097"/>
                  </a:cubicBezTo>
                  <a:cubicBezTo>
                    <a:pt x="135055" y="408840"/>
                    <a:pt x="167520" y="379353"/>
                    <a:pt x="193132" y="352383"/>
                  </a:cubicBezTo>
                  <a:cubicBezTo>
                    <a:pt x="217121" y="326852"/>
                    <a:pt x="238944" y="299522"/>
                    <a:pt x="260453" y="271878"/>
                  </a:cubicBezTo>
                  <a:lnTo>
                    <a:pt x="289704" y="235041"/>
                  </a:lnTo>
                  <a:lnTo>
                    <a:pt x="289401" y="234732"/>
                  </a:lnTo>
                  <a:cubicBezTo>
                    <a:pt x="286898" y="232583"/>
                    <a:pt x="290116" y="228286"/>
                    <a:pt x="292619" y="230077"/>
                  </a:cubicBezTo>
                  <a:lnTo>
                    <a:pt x="293220" y="230614"/>
                  </a:lnTo>
                  <a:lnTo>
                    <a:pt x="325879" y="189485"/>
                  </a:lnTo>
                  <a:cubicBezTo>
                    <a:pt x="351130" y="159638"/>
                    <a:pt x="405600" y="106417"/>
                    <a:pt x="354737" y="71896"/>
                  </a:cubicBezTo>
                  <a:cubicBezTo>
                    <a:pt x="345268" y="65333"/>
                    <a:pt x="335190" y="61894"/>
                    <a:pt x="324910" y="60815"/>
                  </a:cubicBezTo>
                  <a:close/>
                  <a:moveTo>
                    <a:pt x="351971" y="46"/>
                  </a:moveTo>
                  <a:cubicBezTo>
                    <a:pt x="353743" y="-314"/>
                    <a:pt x="354806" y="1486"/>
                    <a:pt x="353743" y="2925"/>
                  </a:cubicBezTo>
                  <a:cubicBezTo>
                    <a:pt x="345947" y="10844"/>
                    <a:pt x="337088" y="15884"/>
                    <a:pt x="331065" y="25602"/>
                  </a:cubicBezTo>
                  <a:lnTo>
                    <a:pt x="324806" y="50742"/>
                  </a:lnTo>
                  <a:lnTo>
                    <a:pt x="347157" y="55563"/>
                  </a:lnTo>
                  <a:lnTo>
                    <a:pt x="347223" y="52198"/>
                  </a:lnTo>
                  <a:cubicBezTo>
                    <a:pt x="352515" y="48292"/>
                    <a:pt x="357454" y="44031"/>
                    <a:pt x="362745" y="40125"/>
                  </a:cubicBezTo>
                  <a:cubicBezTo>
                    <a:pt x="365920" y="37639"/>
                    <a:pt x="369801" y="33023"/>
                    <a:pt x="374387" y="33733"/>
                  </a:cubicBezTo>
                  <a:cubicBezTo>
                    <a:pt x="375093" y="33733"/>
                    <a:pt x="375445" y="34443"/>
                    <a:pt x="375445" y="35153"/>
                  </a:cubicBezTo>
                  <a:cubicBezTo>
                    <a:pt x="375093" y="39770"/>
                    <a:pt x="369448" y="42611"/>
                    <a:pt x="366273" y="45451"/>
                  </a:cubicBezTo>
                  <a:lnTo>
                    <a:pt x="352398" y="56693"/>
                  </a:lnTo>
                  <a:lnTo>
                    <a:pt x="361895" y="58742"/>
                  </a:lnTo>
                  <a:cubicBezTo>
                    <a:pt x="368157" y="62588"/>
                    <a:pt x="373627" y="67675"/>
                    <a:pt x="378005" y="74182"/>
                  </a:cubicBezTo>
                  <a:lnTo>
                    <a:pt x="382449" y="85323"/>
                  </a:lnTo>
                  <a:lnTo>
                    <a:pt x="408749" y="84277"/>
                  </a:lnTo>
                  <a:cubicBezTo>
                    <a:pt x="415314" y="83188"/>
                    <a:pt x="422243" y="80648"/>
                    <a:pt x="428807" y="82463"/>
                  </a:cubicBezTo>
                  <a:cubicBezTo>
                    <a:pt x="430266" y="82825"/>
                    <a:pt x="430996" y="85003"/>
                    <a:pt x="429901" y="86091"/>
                  </a:cubicBezTo>
                  <a:cubicBezTo>
                    <a:pt x="424431" y="91171"/>
                    <a:pt x="416408" y="91534"/>
                    <a:pt x="409478" y="92260"/>
                  </a:cubicBezTo>
                  <a:lnTo>
                    <a:pt x="384963" y="91626"/>
                  </a:lnTo>
                  <a:lnTo>
                    <a:pt x="387563" y="98146"/>
                  </a:lnTo>
                  <a:cubicBezTo>
                    <a:pt x="390629" y="113070"/>
                    <a:pt x="386932" y="127184"/>
                    <a:pt x="380213" y="140264"/>
                  </a:cubicBezTo>
                  <a:lnTo>
                    <a:pt x="372898" y="150577"/>
                  </a:lnTo>
                  <a:lnTo>
                    <a:pt x="387223" y="156744"/>
                  </a:lnTo>
                  <a:cubicBezTo>
                    <a:pt x="394048" y="159940"/>
                    <a:pt x="402669" y="162781"/>
                    <a:pt x="407698" y="168817"/>
                  </a:cubicBezTo>
                  <a:cubicBezTo>
                    <a:pt x="408776" y="170238"/>
                    <a:pt x="407698" y="172368"/>
                    <a:pt x="405543" y="172013"/>
                  </a:cubicBezTo>
                  <a:cubicBezTo>
                    <a:pt x="398718" y="171303"/>
                    <a:pt x="392971" y="166687"/>
                    <a:pt x="386864" y="163491"/>
                  </a:cubicBezTo>
                  <a:lnTo>
                    <a:pt x="369392" y="155520"/>
                  </a:lnTo>
                  <a:lnTo>
                    <a:pt x="354737" y="176179"/>
                  </a:lnTo>
                  <a:lnTo>
                    <a:pt x="354070" y="177007"/>
                  </a:lnTo>
                  <a:lnTo>
                    <a:pt x="367983" y="188080"/>
                  </a:lnTo>
                  <a:cubicBezTo>
                    <a:pt x="373111" y="192000"/>
                    <a:pt x="380072" y="195207"/>
                    <a:pt x="382636" y="200909"/>
                  </a:cubicBezTo>
                  <a:cubicBezTo>
                    <a:pt x="383369" y="202335"/>
                    <a:pt x="382636" y="204117"/>
                    <a:pt x="380805" y="204117"/>
                  </a:cubicBezTo>
                  <a:cubicBezTo>
                    <a:pt x="373844" y="203760"/>
                    <a:pt x="368349" y="198415"/>
                    <a:pt x="363220" y="194138"/>
                  </a:cubicBezTo>
                  <a:lnTo>
                    <a:pt x="350030" y="182020"/>
                  </a:lnTo>
                  <a:lnTo>
                    <a:pt x="335280" y="200324"/>
                  </a:lnTo>
                  <a:lnTo>
                    <a:pt x="348128" y="211357"/>
                  </a:lnTo>
                  <a:cubicBezTo>
                    <a:pt x="354137" y="218450"/>
                    <a:pt x="358321" y="226570"/>
                    <a:pt x="357075" y="234599"/>
                  </a:cubicBezTo>
                  <a:cubicBezTo>
                    <a:pt x="357075" y="236384"/>
                    <a:pt x="355294" y="237454"/>
                    <a:pt x="354226" y="236027"/>
                  </a:cubicBezTo>
                  <a:cubicBezTo>
                    <a:pt x="349241" y="231030"/>
                    <a:pt x="347105" y="224250"/>
                    <a:pt x="343188" y="218183"/>
                  </a:cubicBezTo>
                  <a:lnTo>
                    <a:pt x="330852" y="205819"/>
                  </a:lnTo>
                  <a:lnTo>
                    <a:pt x="320927" y="218135"/>
                  </a:lnTo>
                  <a:lnTo>
                    <a:pt x="331980" y="231430"/>
                  </a:lnTo>
                  <a:cubicBezTo>
                    <a:pt x="336588" y="233960"/>
                    <a:pt x="343678" y="234322"/>
                    <a:pt x="346160" y="239021"/>
                  </a:cubicBezTo>
                  <a:cubicBezTo>
                    <a:pt x="346869" y="239744"/>
                    <a:pt x="346514" y="241190"/>
                    <a:pt x="345805" y="241552"/>
                  </a:cubicBezTo>
                  <a:cubicBezTo>
                    <a:pt x="340133" y="246975"/>
                    <a:pt x="330207" y="240829"/>
                    <a:pt x="325245" y="236852"/>
                  </a:cubicBezTo>
                  <a:lnTo>
                    <a:pt x="316598" y="223507"/>
                  </a:lnTo>
                  <a:lnTo>
                    <a:pt x="303479" y="239787"/>
                  </a:lnTo>
                  <a:lnTo>
                    <a:pt x="313446" y="248697"/>
                  </a:lnTo>
                  <a:cubicBezTo>
                    <a:pt x="319434" y="256127"/>
                    <a:pt x="323010" y="264632"/>
                    <a:pt x="319792" y="273763"/>
                  </a:cubicBezTo>
                  <a:cubicBezTo>
                    <a:pt x="319077" y="275553"/>
                    <a:pt x="317289" y="275553"/>
                    <a:pt x="316574" y="273763"/>
                  </a:cubicBezTo>
                  <a:cubicBezTo>
                    <a:pt x="314071" y="265885"/>
                    <a:pt x="311569" y="258365"/>
                    <a:pt x="306205" y="251920"/>
                  </a:cubicBezTo>
                  <a:lnTo>
                    <a:pt x="299351" y="244909"/>
                  </a:lnTo>
                  <a:lnTo>
                    <a:pt x="287700" y="259368"/>
                  </a:lnTo>
                  <a:lnTo>
                    <a:pt x="299985" y="267974"/>
                  </a:lnTo>
                  <a:cubicBezTo>
                    <a:pt x="305727" y="271271"/>
                    <a:pt x="312906" y="273469"/>
                    <a:pt x="317213" y="278598"/>
                  </a:cubicBezTo>
                  <a:cubicBezTo>
                    <a:pt x="318289" y="280063"/>
                    <a:pt x="317572" y="281895"/>
                    <a:pt x="315777" y="281895"/>
                  </a:cubicBezTo>
                  <a:cubicBezTo>
                    <a:pt x="308958" y="281895"/>
                    <a:pt x="302497" y="277132"/>
                    <a:pt x="297113" y="273469"/>
                  </a:cubicBezTo>
                  <a:lnTo>
                    <a:pt x="284582" y="263236"/>
                  </a:lnTo>
                  <a:lnTo>
                    <a:pt x="269989" y="281346"/>
                  </a:lnTo>
                  <a:lnTo>
                    <a:pt x="274293" y="296338"/>
                  </a:lnTo>
                  <a:cubicBezTo>
                    <a:pt x="277491" y="302852"/>
                    <a:pt x="283178" y="308641"/>
                    <a:pt x="284599" y="315517"/>
                  </a:cubicBezTo>
                  <a:cubicBezTo>
                    <a:pt x="284955" y="317326"/>
                    <a:pt x="283533" y="318411"/>
                    <a:pt x="282112" y="318050"/>
                  </a:cubicBezTo>
                  <a:cubicBezTo>
                    <a:pt x="274648" y="315155"/>
                    <a:pt x="270383" y="306470"/>
                    <a:pt x="267540" y="299233"/>
                  </a:cubicBezTo>
                  <a:lnTo>
                    <a:pt x="264889" y="287958"/>
                  </a:lnTo>
                  <a:lnTo>
                    <a:pt x="250683" y="306966"/>
                  </a:lnTo>
                  <a:lnTo>
                    <a:pt x="262108" y="323574"/>
                  </a:lnTo>
                  <a:cubicBezTo>
                    <a:pt x="266871" y="328995"/>
                    <a:pt x="274198" y="331886"/>
                    <a:pt x="278228" y="337668"/>
                  </a:cubicBezTo>
                  <a:cubicBezTo>
                    <a:pt x="278594" y="338391"/>
                    <a:pt x="277861" y="339475"/>
                    <a:pt x="277129" y="339837"/>
                  </a:cubicBezTo>
                  <a:cubicBezTo>
                    <a:pt x="269069" y="341824"/>
                    <a:pt x="261834" y="336133"/>
                    <a:pt x="255880" y="328589"/>
                  </a:cubicBezTo>
                  <a:lnTo>
                    <a:pt x="246316" y="312810"/>
                  </a:lnTo>
                  <a:lnTo>
                    <a:pt x="238572" y="323171"/>
                  </a:lnTo>
                  <a:lnTo>
                    <a:pt x="227426" y="336627"/>
                  </a:lnTo>
                  <a:lnTo>
                    <a:pt x="239673" y="345530"/>
                  </a:lnTo>
                  <a:cubicBezTo>
                    <a:pt x="244658" y="349532"/>
                    <a:pt x="251424" y="354625"/>
                    <a:pt x="252492" y="361537"/>
                  </a:cubicBezTo>
                  <a:cubicBezTo>
                    <a:pt x="253204" y="363356"/>
                    <a:pt x="251068" y="364447"/>
                    <a:pt x="249643" y="363720"/>
                  </a:cubicBezTo>
                  <a:cubicBezTo>
                    <a:pt x="244302" y="361537"/>
                    <a:pt x="240742" y="354989"/>
                    <a:pt x="236113" y="350623"/>
                  </a:cubicBezTo>
                  <a:lnTo>
                    <a:pt x="223995" y="340769"/>
                  </a:lnTo>
                  <a:lnTo>
                    <a:pt x="219168" y="346596"/>
                  </a:lnTo>
                  <a:lnTo>
                    <a:pt x="222189" y="363296"/>
                  </a:lnTo>
                  <a:cubicBezTo>
                    <a:pt x="224702" y="367291"/>
                    <a:pt x="227575" y="370922"/>
                    <a:pt x="231165" y="374191"/>
                  </a:cubicBezTo>
                  <a:cubicBezTo>
                    <a:pt x="234038" y="376733"/>
                    <a:pt x="237629" y="378548"/>
                    <a:pt x="239783" y="382180"/>
                  </a:cubicBezTo>
                  <a:cubicBezTo>
                    <a:pt x="240501" y="383269"/>
                    <a:pt x="239424" y="384359"/>
                    <a:pt x="238347" y="384722"/>
                  </a:cubicBezTo>
                  <a:cubicBezTo>
                    <a:pt x="228652" y="385085"/>
                    <a:pt x="219675" y="372012"/>
                    <a:pt x="216084" y="364022"/>
                  </a:cubicBezTo>
                  <a:lnTo>
                    <a:pt x="214962" y="351674"/>
                  </a:lnTo>
                  <a:lnTo>
                    <a:pt x="204134" y="364744"/>
                  </a:lnTo>
                  <a:lnTo>
                    <a:pt x="196900" y="370721"/>
                  </a:lnTo>
                  <a:lnTo>
                    <a:pt x="199969" y="375694"/>
                  </a:lnTo>
                  <a:cubicBezTo>
                    <a:pt x="210420" y="383043"/>
                    <a:pt x="230070" y="384537"/>
                    <a:pt x="227360" y="401101"/>
                  </a:cubicBezTo>
                  <a:cubicBezTo>
                    <a:pt x="227360" y="402549"/>
                    <a:pt x="225192" y="402549"/>
                    <a:pt x="224469" y="401463"/>
                  </a:cubicBezTo>
                  <a:cubicBezTo>
                    <a:pt x="218506" y="390058"/>
                    <a:pt x="200347" y="387207"/>
                    <a:pt x="191944" y="377787"/>
                  </a:cubicBezTo>
                  <a:lnTo>
                    <a:pt x="191126" y="375491"/>
                  </a:lnTo>
                  <a:lnTo>
                    <a:pt x="170181" y="392795"/>
                  </a:lnTo>
                  <a:lnTo>
                    <a:pt x="180463" y="406212"/>
                  </a:lnTo>
                  <a:cubicBezTo>
                    <a:pt x="184760" y="410828"/>
                    <a:pt x="190489" y="414379"/>
                    <a:pt x="195861" y="418285"/>
                  </a:cubicBezTo>
                  <a:cubicBezTo>
                    <a:pt x="201591" y="422901"/>
                    <a:pt x="208752" y="430003"/>
                    <a:pt x="207320" y="438526"/>
                  </a:cubicBezTo>
                  <a:cubicBezTo>
                    <a:pt x="206962" y="439946"/>
                    <a:pt x="204813" y="440656"/>
                    <a:pt x="203739" y="439236"/>
                  </a:cubicBezTo>
                  <a:cubicBezTo>
                    <a:pt x="196935" y="430358"/>
                    <a:pt x="188699" y="425387"/>
                    <a:pt x="179747" y="417930"/>
                  </a:cubicBezTo>
                  <a:cubicBezTo>
                    <a:pt x="175987" y="414734"/>
                    <a:pt x="171422" y="410473"/>
                    <a:pt x="167841" y="405679"/>
                  </a:cubicBezTo>
                  <a:lnTo>
                    <a:pt x="164621" y="397388"/>
                  </a:lnTo>
                  <a:lnTo>
                    <a:pt x="164014" y="397889"/>
                  </a:lnTo>
                  <a:lnTo>
                    <a:pt x="126228" y="409181"/>
                  </a:lnTo>
                  <a:lnTo>
                    <a:pt x="127874" y="410033"/>
                  </a:lnTo>
                  <a:cubicBezTo>
                    <a:pt x="131158" y="419004"/>
                    <a:pt x="135537" y="427256"/>
                    <a:pt x="140647" y="435509"/>
                  </a:cubicBezTo>
                  <a:cubicBezTo>
                    <a:pt x="144296" y="441968"/>
                    <a:pt x="150500" y="448068"/>
                    <a:pt x="151595" y="455962"/>
                  </a:cubicBezTo>
                  <a:cubicBezTo>
                    <a:pt x="151595" y="457397"/>
                    <a:pt x="150135" y="458114"/>
                    <a:pt x="148675" y="458114"/>
                  </a:cubicBezTo>
                  <a:cubicBezTo>
                    <a:pt x="140282" y="455603"/>
                    <a:pt x="135537" y="446274"/>
                    <a:pt x="131523" y="439097"/>
                  </a:cubicBezTo>
                  <a:cubicBezTo>
                    <a:pt x="126779" y="430486"/>
                    <a:pt x="123494" y="421156"/>
                    <a:pt x="121305" y="411827"/>
                  </a:cubicBezTo>
                  <a:lnTo>
                    <a:pt x="122134" y="410404"/>
                  </a:lnTo>
                  <a:lnTo>
                    <a:pt x="117740" y="411717"/>
                  </a:lnTo>
                  <a:cubicBezTo>
                    <a:pt x="101778" y="411807"/>
                    <a:pt x="88296" y="407874"/>
                    <a:pt x="77530" y="401160"/>
                  </a:cubicBezTo>
                  <a:lnTo>
                    <a:pt x="64479" y="386287"/>
                  </a:lnTo>
                  <a:lnTo>
                    <a:pt x="64280" y="386644"/>
                  </a:lnTo>
                  <a:cubicBezTo>
                    <a:pt x="57196" y="389448"/>
                    <a:pt x="50111" y="392603"/>
                    <a:pt x="43380" y="396808"/>
                  </a:cubicBezTo>
                  <a:cubicBezTo>
                    <a:pt x="38067" y="399963"/>
                    <a:pt x="32753" y="404869"/>
                    <a:pt x="26377" y="406972"/>
                  </a:cubicBezTo>
                  <a:cubicBezTo>
                    <a:pt x="25314" y="407323"/>
                    <a:pt x="24960" y="405921"/>
                    <a:pt x="25314" y="405220"/>
                  </a:cubicBezTo>
                  <a:cubicBezTo>
                    <a:pt x="28502" y="398561"/>
                    <a:pt x="35587" y="394705"/>
                    <a:pt x="41609" y="391201"/>
                  </a:cubicBezTo>
                  <a:lnTo>
                    <a:pt x="61245" y="382602"/>
                  </a:lnTo>
                  <a:lnTo>
                    <a:pt x="53621" y="373914"/>
                  </a:lnTo>
                  <a:lnTo>
                    <a:pt x="50529" y="355689"/>
                  </a:lnTo>
                  <a:lnTo>
                    <a:pt x="48752" y="356318"/>
                  </a:lnTo>
                  <a:cubicBezTo>
                    <a:pt x="39709" y="351675"/>
                    <a:pt x="30305" y="348103"/>
                    <a:pt x="20901" y="343817"/>
                  </a:cubicBezTo>
                  <a:cubicBezTo>
                    <a:pt x="13666" y="340959"/>
                    <a:pt x="6071" y="338459"/>
                    <a:pt x="283" y="333101"/>
                  </a:cubicBezTo>
                  <a:cubicBezTo>
                    <a:pt x="-440" y="332387"/>
                    <a:pt x="283" y="329886"/>
                    <a:pt x="1730" y="330243"/>
                  </a:cubicBezTo>
                  <a:cubicBezTo>
                    <a:pt x="10411" y="331315"/>
                    <a:pt x="18730" y="335958"/>
                    <a:pt x="27050" y="339173"/>
                  </a:cubicBezTo>
                  <a:lnTo>
                    <a:pt x="49384" y="348940"/>
                  </a:lnTo>
                  <a:lnTo>
                    <a:pt x="47432" y="337432"/>
                  </a:lnTo>
                  <a:lnTo>
                    <a:pt x="55549" y="313449"/>
                  </a:lnTo>
                  <a:lnTo>
                    <a:pt x="36953" y="307424"/>
                  </a:lnTo>
                  <a:cubicBezTo>
                    <a:pt x="30479" y="304225"/>
                    <a:pt x="22926" y="301027"/>
                    <a:pt x="19329" y="294629"/>
                  </a:cubicBezTo>
                  <a:cubicBezTo>
                    <a:pt x="18610" y="293208"/>
                    <a:pt x="19689" y="291786"/>
                    <a:pt x="21127" y="292142"/>
                  </a:cubicBezTo>
                  <a:cubicBezTo>
                    <a:pt x="27781" y="293208"/>
                    <a:pt x="33806" y="296584"/>
                    <a:pt x="39920" y="299872"/>
                  </a:cubicBezTo>
                  <a:lnTo>
                    <a:pt x="57881" y="306558"/>
                  </a:lnTo>
                  <a:lnTo>
                    <a:pt x="60384" y="299162"/>
                  </a:lnTo>
                  <a:lnTo>
                    <a:pt x="65031" y="292758"/>
                  </a:lnTo>
                  <a:lnTo>
                    <a:pt x="44062" y="276687"/>
                  </a:lnTo>
                  <a:cubicBezTo>
                    <a:pt x="38597" y="270506"/>
                    <a:pt x="31310" y="262145"/>
                    <a:pt x="31674" y="253056"/>
                  </a:cubicBezTo>
                  <a:cubicBezTo>
                    <a:pt x="31674" y="251238"/>
                    <a:pt x="33860" y="250511"/>
                    <a:pt x="34953" y="251965"/>
                  </a:cubicBezTo>
                  <a:cubicBezTo>
                    <a:pt x="41147" y="257419"/>
                    <a:pt x="44426" y="266144"/>
                    <a:pt x="50256" y="272324"/>
                  </a:cubicBezTo>
                  <a:lnTo>
                    <a:pt x="68695" y="287707"/>
                  </a:lnTo>
                  <a:lnTo>
                    <a:pt x="89004" y="259716"/>
                  </a:lnTo>
                  <a:lnTo>
                    <a:pt x="76886" y="243115"/>
                  </a:lnTo>
                  <a:cubicBezTo>
                    <a:pt x="71868" y="240224"/>
                    <a:pt x="66132" y="239502"/>
                    <a:pt x="61114" y="236610"/>
                  </a:cubicBezTo>
                  <a:cubicBezTo>
                    <a:pt x="55378" y="233719"/>
                    <a:pt x="50360" y="227937"/>
                    <a:pt x="53586" y="221432"/>
                  </a:cubicBezTo>
                  <a:cubicBezTo>
                    <a:pt x="54303" y="220348"/>
                    <a:pt x="55737" y="220348"/>
                    <a:pt x="56095" y="221432"/>
                  </a:cubicBezTo>
                  <a:cubicBezTo>
                    <a:pt x="61472" y="232635"/>
                    <a:pt x="71509" y="233719"/>
                    <a:pt x="80113" y="240947"/>
                  </a:cubicBezTo>
                  <a:lnTo>
                    <a:pt x="91091" y="256839"/>
                  </a:lnTo>
                  <a:lnTo>
                    <a:pt x="101868" y="241986"/>
                  </a:lnTo>
                  <a:lnTo>
                    <a:pt x="120922" y="218549"/>
                  </a:lnTo>
                  <a:lnTo>
                    <a:pt x="106054" y="203201"/>
                  </a:lnTo>
                  <a:cubicBezTo>
                    <a:pt x="98892" y="196657"/>
                    <a:pt x="91372" y="190841"/>
                    <a:pt x="86001" y="183570"/>
                  </a:cubicBezTo>
                  <a:cubicBezTo>
                    <a:pt x="85285" y="182479"/>
                    <a:pt x="86359" y="180661"/>
                    <a:pt x="87791" y="181025"/>
                  </a:cubicBezTo>
                  <a:cubicBezTo>
                    <a:pt x="96743" y="184479"/>
                    <a:pt x="104711" y="191022"/>
                    <a:pt x="111828" y="198566"/>
                  </a:cubicBezTo>
                  <a:lnTo>
                    <a:pt x="124430" y="214234"/>
                  </a:lnTo>
                  <a:lnTo>
                    <a:pt x="146598" y="186967"/>
                  </a:lnTo>
                  <a:lnTo>
                    <a:pt x="169511" y="157147"/>
                  </a:lnTo>
                  <a:lnTo>
                    <a:pt x="165347" y="143469"/>
                  </a:lnTo>
                  <a:cubicBezTo>
                    <a:pt x="161294" y="138409"/>
                    <a:pt x="155529" y="134414"/>
                    <a:pt x="149404" y="131218"/>
                  </a:cubicBezTo>
                  <a:cubicBezTo>
                    <a:pt x="142559" y="127312"/>
                    <a:pt x="131030" y="125892"/>
                    <a:pt x="128868" y="117015"/>
                  </a:cubicBezTo>
                  <a:cubicBezTo>
                    <a:pt x="128148" y="115594"/>
                    <a:pt x="129229" y="113819"/>
                    <a:pt x="131030" y="113108"/>
                  </a:cubicBezTo>
                  <a:cubicBezTo>
                    <a:pt x="131390" y="113108"/>
                    <a:pt x="131751" y="113108"/>
                    <a:pt x="132471" y="112753"/>
                  </a:cubicBezTo>
                  <a:cubicBezTo>
                    <a:pt x="132831" y="112398"/>
                    <a:pt x="133912" y="113108"/>
                    <a:pt x="134273" y="113464"/>
                  </a:cubicBezTo>
                  <a:cubicBezTo>
                    <a:pt x="136434" y="119145"/>
                    <a:pt x="147963" y="121986"/>
                    <a:pt x="153007" y="125182"/>
                  </a:cubicBezTo>
                  <a:cubicBezTo>
                    <a:pt x="158412" y="128023"/>
                    <a:pt x="164176" y="131574"/>
                    <a:pt x="168139" y="136190"/>
                  </a:cubicBezTo>
                  <a:lnTo>
                    <a:pt x="173729" y="151658"/>
                  </a:lnTo>
                  <a:lnTo>
                    <a:pt x="186593" y="134915"/>
                  </a:lnTo>
                  <a:lnTo>
                    <a:pt x="204434" y="116261"/>
                  </a:lnTo>
                  <a:lnTo>
                    <a:pt x="185541" y="108297"/>
                  </a:lnTo>
                  <a:cubicBezTo>
                    <a:pt x="178558" y="103579"/>
                    <a:pt x="173132" y="97229"/>
                    <a:pt x="172598" y="89115"/>
                  </a:cubicBezTo>
                  <a:cubicBezTo>
                    <a:pt x="172598" y="87704"/>
                    <a:pt x="174377" y="86998"/>
                    <a:pt x="175444" y="87704"/>
                  </a:cubicBezTo>
                  <a:cubicBezTo>
                    <a:pt x="181137" y="90879"/>
                    <a:pt x="184696" y="96170"/>
                    <a:pt x="189677" y="100051"/>
                  </a:cubicBezTo>
                  <a:lnTo>
                    <a:pt x="209089" y="111392"/>
                  </a:lnTo>
                  <a:lnTo>
                    <a:pt x="224270" y="95518"/>
                  </a:lnTo>
                  <a:lnTo>
                    <a:pt x="224266" y="95480"/>
                  </a:lnTo>
                  <a:lnTo>
                    <a:pt x="224351" y="95433"/>
                  </a:lnTo>
                  <a:lnTo>
                    <a:pt x="226262" y="93435"/>
                  </a:lnTo>
                  <a:lnTo>
                    <a:pt x="218313" y="90215"/>
                  </a:lnTo>
                  <a:cubicBezTo>
                    <a:pt x="208194" y="83037"/>
                    <a:pt x="200967" y="72628"/>
                    <a:pt x="195907" y="61502"/>
                  </a:cubicBezTo>
                  <a:cubicBezTo>
                    <a:pt x="194823" y="58631"/>
                    <a:pt x="198076" y="56836"/>
                    <a:pt x="199883" y="59349"/>
                  </a:cubicBezTo>
                  <a:cubicBezTo>
                    <a:pt x="204942" y="66168"/>
                    <a:pt x="210724" y="72628"/>
                    <a:pt x="217229" y="78371"/>
                  </a:cubicBezTo>
                  <a:cubicBezTo>
                    <a:pt x="219759" y="80883"/>
                    <a:pt x="222650" y="83755"/>
                    <a:pt x="226263" y="85190"/>
                  </a:cubicBezTo>
                  <a:lnTo>
                    <a:pt x="228453" y="85351"/>
                  </a:lnTo>
                  <a:lnTo>
                    <a:pt x="228483" y="84482"/>
                  </a:lnTo>
                  <a:lnTo>
                    <a:pt x="249068" y="72012"/>
                  </a:lnTo>
                  <a:lnTo>
                    <a:pt x="234545" y="58651"/>
                  </a:lnTo>
                  <a:cubicBezTo>
                    <a:pt x="230559" y="51488"/>
                    <a:pt x="226573" y="40746"/>
                    <a:pt x="230559" y="32868"/>
                  </a:cubicBezTo>
                  <a:cubicBezTo>
                    <a:pt x="231284" y="31436"/>
                    <a:pt x="233096" y="31794"/>
                    <a:pt x="233820" y="33226"/>
                  </a:cubicBezTo>
                  <a:cubicBezTo>
                    <a:pt x="237444" y="39672"/>
                    <a:pt x="238169" y="47908"/>
                    <a:pt x="242155" y="54711"/>
                  </a:cubicBezTo>
                  <a:lnTo>
                    <a:pt x="253970" y="69042"/>
                  </a:lnTo>
                  <a:lnTo>
                    <a:pt x="267949" y="60574"/>
                  </a:lnTo>
                  <a:lnTo>
                    <a:pt x="269586" y="60193"/>
                  </a:lnTo>
                  <a:lnTo>
                    <a:pt x="259690" y="33461"/>
                  </a:lnTo>
                  <a:cubicBezTo>
                    <a:pt x="257530" y="23676"/>
                    <a:pt x="256912" y="13535"/>
                    <a:pt x="258676" y="3572"/>
                  </a:cubicBezTo>
                  <a:cubicBezTo>
                    <a:pt x="258676" y="2861"/>
                    <a:pt x="260440" y="2861"/>
                    <a:pt x="260440" y="3928"/>
                  </a:cubicBezTo>
                  <a:lnTo>
                    <a:pt x="275958" y="58710"/>
                  </a:lnTo>
                  <a:lnTo>
                    <a:pt x="285310" y="56533"/>
                  </a:lnTo>
                  <a:lnTo>
                    <a:pt x="285310" y="32160"/>
                  </a:lnTo>
                  <a:cubicBezTo>
                    <a:pt x="283899" y="26454"/>
                    <a:pt x="278960" y="21105"/>
                    <a:pt x="280019" y="15399"/>
                  </a:cubicBezTo>
                  <a:cubicBezTo>
                    <a:pt x="280019" y="14329"/>
                    <a:pt x="281077" y="13973"/>
                    <a:pt x="281782" y="13973"/>
                  </a:cubicBezTo>
                  <a:cubicBezTo>
                    <a:pt x="288838" y="15399"/>
                    <a:pt x="291660" y="26811"/>
                    <a:pt x="292719" y="32517"/>
                  </a:cubicBezTo>
                  <a:lnTo>
                    <a:pt x="291816" y="55019"/>
                  </a:lnTo>
                  <a:lnTo>
                    <a:pt x="317222" y="49106"/>
                  </a:lnTo>
                  <a:lnTo>
                    <a:pt x="318729" y="49431"/>
                  </a:lnTo>
                  <a:lnTo>
                    <a:pt x="325395" y="22273"/>
                  </a:lnTo>
                  <a:cubicBezTo>
                    <a:pt x="331508" y="11384"/>
                    <a:pt x="340632" y="2566"/>
                    <a:pt x="351971" y="46"/>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3" name="Freeform 907">
              <a:extLst>
                <a:ext uri="{FF2B5EF4-FFF2-40B4-BE49-F238E27FC236}">
                  <a16:creationId xmlns:a16="http://schemas.microsoft.com/office/drawing/2014/main" id="{7A95DB29-777E-1547-81EE-B1738229CFCD}"/>
                </a:ext>
              </a:extLst>
            </p:cNvPr>
            <p:cNvSpPr>
              <a:spLocks/>
            </p:cNvSpPr>
            <p:nvPr/>
          </p:nvSpPr>
          <p:spPr bwMode="auto">
            <a:xfrm rot="-3682739">
              <a:off x="11162132" y="4597245"/>
              <a:ext cx="558475" cy="717848"/>
            </a:xfrm>
            <a:custGeom>
              <a:avLst/>
              <a:gdLst/>
              <a:ahLst/>
              <a:cxnLst/>
              <a:rect l="0" t="0" r="r" b="b"/>
              <a:pathLst>
                <a:path w="322730" h="414828">
                  <a:moveTo>
                    <a:pt x="182863" y="365501"/>
                  </a:moveTo>
                  <a:cubicBezTo>
                    <a:pt x="185049" y="363318"/>
                    <a:pt x="188328" y="365865"/>
                    <a:pt x="186871" y="368048"/>
                  </a:cubicBezTo>
                  <a:cubicBezTo>
                    <a:pt x="183228" y="373505"/>
                    <a:pt x="179948" y="378962"/>
                    <a:pt x="177398" y="384782"/>
                  </a:cubicBezTo>
                  <a:cubicBezTo>
                    <a:pt x="175212" y="389512"/>
                    <a:pt x="174119" y="394241"/>
                    <a:pt x="170476" y="397152"/>
                  </a:cubicBezTo>
                  <a:cubicBezTo>
                    <a:pt x="169747" y="397879"/>
                    <a:pt x="168289" y="397879"/>
                    <a:pt x="167925" y="396424"/>
                  </a:cubicBezTo>
                  <a:cubicBezTo>
                    <a:pt x="166468" y="391331"/>
                    <a:pt x="169383" y="386238"/>
                    <a:pt x="171569" y="381508"/>
                  </a:cubicBezTo>
                  <a:cubicBezTo>
                    <a:pt x="174848" y="375324"/>
                    <a:pt x="178491" y="370230"/>
                    <a:pt x="182863" y="365501"/>
                  </a:cubicBezTo>
                  <a:close/>
                  <a:moveTo>
                    <a:pt x="220719" y="347443"/>
                  </a:moveTo>
                  <a:cubicBezTo>
                    <a:pt x="221409" y="347443"/>
                    <a:pt x="221754" y="347443"/>
                    <a:pt x="222100" y="347443"/>
                  </a:cubicBezTo>
                  <a:cubicBezTo>
                    <a:pt x="222445" y="347821"/>
                    <a:pt x="223135" y="348199"/>
                    <a:pt x="223135" y="348955"/>
                  </a:cubicBezTo>
                  <a:cubicBezTo>
                    <a:pt x="223135" y="349333"/>
                    <a:pt x="223135" y="349711"/>
                    <a:pt x="223135" y="349711"/>
                  </a:cubicBezTo>
                  <a:cubicBezTo>
                    <a:pt x="224861" y="355002"/>
                    <a:pt x="217268" y="353868"/>
                    <a:pt x="218993" y="349711"/>
                  </a:cubicBezTo>
                  <a:cubicBezTo>
                    <a:pt x="218993" y="349333"/>
                    <a:pt x="218993" y="348955"/>
                    <a:pt x="218993" y="348955"/>
                  </a:cubicBezTo>
                  <a:cubicBezTo>
                    <a:pt x="219339" y="348199"/>
                    <a:pt x="220029" y="347443"/>
                    <a:pt x="220719" y="347443"/>
                  </a:cubicBezTo>
                  <a:close/>
                  <a:moveTo>
                    <a:pt x="196807" y="344268"/>
                  </a:moveTo>
                  <a:cubicBezTo>
                    <a:pt x="198923" y="344268"/>
                    <a:pt x="201040" y="344268"/>
                    <a:pt x="203157" y="345001"/>
                  </a:cubicBezTo>
                  <a:cubicBezTo>
                    <a:pt x="203862" y="345367"/>
                    <a:pt x="204215" y="346833"/>
                    <a:pt x="203862" y="347565"/>
                  </a:cubicBezTo>
                  <a:cubicBezTo>
                    <a:pt x="202098" y="349397"/>
                    <a:pt x="200334" y="350130"/>
                    <a:pt x="198218" y="350862"/>
                  </a:cubicBezTo>
                  <a:cubicBezTo>
                    <a:pt x="193632" y="353427"/>
                    <a:pt x="191868" y="344268"/>
                    <a:pt x="196807" y="344268"/>
                  </a:cubicBezTo>
                  <a:close/>
                  <a:moveTo>
                    <a:pt x="242668" y="327538"/>
                  </a:moveTo>
                  <a:cubicBezTo>
                    <a:pt x="243859" y="326805"/>
                    <a:pt x="245446" y="327538"/>
                    <a:pt x="245446" y="329003"/>
                  </a:cubicBezTo>
                  <a:cubicBezTo>
                    <a:pt x="245446" y="330103"/>
                    <a:pt x="243462" y="331202"/>
                    <a:pt x="242271" y="330469"/>
                  </a:cubicBezTo>
                  <a:cubicBezTo>
                    <a:pt x="241874" y="329736"/>
                    <a:pt x="241874" y="329736"/>
                    <a:pt x="241478" y="329370"/>
                  </a:cubicBezTo>
                  <a:cubicBezTo>
                    <a:pt x="241081" y="329003"/>
                    <a:pt x="241081" y="328637"/>
                    <a:pt x="241478" y="328271"/>
                  </a:cubicBezTo>
                  <a:lnTo>
                    <a:pt x="242668" y="327538"/>
                  </a:lnTo>
                  <a:close/>
                  <a:moveTo>
                    <a:pt x="196101" y="326313"/>
                  </a:moveTo>
                  <a:cubicBezTo>
                    <a:pt x="199435" y="328995"/>
                    <a:pt x="195361" y="334360"/>
                    <a:pt x="192027" y="331677"/>
                  </a:cubicBezTo>
                  <a:cubicBezTo>
                    <a:pt x="188693" y="328995"/>
                    <a:pt x="192768" y="323630"/>
                    <a:pt x="196101" y="326313"/>
                  </a:cubicBezTo>
                  <a:close/>
                  <a:moveTo>
                    <a:pt x="213604" y="309198"/>
                  </a:moveTo>
                  <a:cubicBezTo>
                    <a:pt x="216901" y="310642"/>
                    <a:pt x="215436" y="315332"/>
                    <a:pt x="212139" y="314611"/>
                  </a:cubicBezTo>
                  <a:cubicBezTo>
                    <a:pt x="207743" y="314250"/>
                    <a:pt x="209574" y="307755"/>
                    <a:pt x="213604" y="309198"/>
                  </a:cubicBezTo>
                  <a:close/>
                  <a:moveTo>
                    <a:pt x="253235" y="304203"/>
                  </a:moveTo>
                  <a:cubicBezTo>
                    <a:pt x="254806" y="304158"/>
                    <a:pt x="256295" y="305144"/>
                    <a:pt x="256295" y="307295"/>
                  </a:cubicBezTo>
                  <a:cubicBezTo>
                    <a:pt x="256295" y="307653"/>
                    <a:pt x="256295" y="308011"/>
                    <a:pt x="256295" y="308011"/>
                  </a:cubicBezTo>
                  <a:cubicBezTo>
                    <a:pt x="256625" y="313747"/>
                    <a:pt x="249018" y="313388"/>
                    <a:pt x="249679" y="308011"/>
                  </a:cubicBezTo>
                  <a:cubicBezTo>
                    <a:pt x="249679" y="307653"/>
                    <a:pt x="249679" y="307653"/>
                    <a:pt x="249679" y="307295"/>
                  </a:cubicBezTo>
                  <a:cubicBezTo>
                    <a:pt x="250010" y="305323"/>
                    <a:pt x="251664" y="304248"/>
                    <a:pt x="253235" y="304203"/>
                  </a:cubicBezTo>
                  <a:close/>
                  <a:moveTo>
                    <a:pt x="179115" y="279886"/>
                  </a:moveTo>
                  <a:cubicBezTo>
                    <a:pt x="183560" y="281297"/>
                    <a:pt x="179856" y="288352"/>
                    <a:pt x="175781" y="285530"/>
                  </a:cubicBezTo>
                  <a:cubicBezTo>
                    <a:pt x="172818" y="283061"/>
                    <a:pt x="175781" y="279180"/>
                    <a:pt x="179115" y="279886"/>
                  </a:cubicBezTo>
                  <a:close/>
                  <a:moveTo>
                    <a:pt x="155606" y="271243"/>
                  </a:moveTo>
                  <a:cubicBezTo>
                    <a:pt x="159742" y="274418"/>
                    <a:pt x="154478" y="280415"/>
                    <a:pt x="150342" y="277593"/>
                  </a:cubicBezTo>
                  <a:cubicBezTo>
                    <a:pt x="145831" y="274418"/>
                    <a:pt x="151094" y="268068"/>
                    <a:pt x="155606" y="271243"/>
                  </a:cubicBezTo>
                  <a:close/>
                  <a:moveTo>
                    <a:pt x="253576" y="264364"/>
                  </a:moveTo>
                  <a:lnTo>
                    <a:pt x="247715" y="274653"/>
                  </a:lnTo>
                  <a:lnTo>
                    <a:pt x="224821" y="290799"/>
                  </a:lnTo>
                  <a:lnTo>
                    <a:pt x="231311" y="294235"/>
                  </a:lnTo>
                  <a:cubicBezTo>
                    <a:pt x="236553" y="294443"/>
                    <a:pt x="241149" y="292110"/>
                    <a:pt x="244947" y="288255"/>
                  </a:cubicBezTo>
                  <a:lnTo>
                    <a:pt x="253576" y="264364"/>
                  </a:lnTo>
                  <a:close/>
                  <a:moveTo>
                    <a:pt x="266263" y="260245"/>
                  </a:moveTo>
                  <a:lnTo>
                    <a:pt x="266051" y="260665"/>
                  </a:lnTo>
                  <a:lnTo>
                    <a:pt x="266398" y="260539"/>
                  </a:lnTo>
                  <a:lnTo>
                    <a:pt x="266263" y="260245"/>
                  </a:lnTo>
                  <a:close/>
                  <a:moveTo>
                    <a:pt x="182896" y="258074"/>
                  </a:moveTo>
                  <a:cubicBezTo>
                    <a:pt x="184243" y="259421"/>
                    <a:pt x="184748" y="261694"/>
                    <a:pt x="182728" y="262873"/>
                  </a:cubicBezTo>
                  <a:cubicBezTo>
                    <a:pt x="182391" y="262873"/>
                    <a:pt x="182054" y="263209"/>
                    <a:pt x="181718" y="263209"/>
                  </a:cubicBezTo>
                  <a:cubicBezTo>
                    <a:pt x="179360" y="264556"/>
                    <a:pt x="175993" y="262873"/>
                    <a:pt x="177340" y="260179"/>
                  </a:cubicBezTo>
                  <a:cubicBezTo>
                    <a:pt x="177340" y="259842"/>
                    <a:pt x="177677" y="259505"/>
                    <a:pt x="178013" y="258831"/>
                  </a:cubicBezTo>
                  <a:cubicBezTo>
                    <a:pt x="179360" y="256306"/>
                    <a:pt x="181549" y="256727"/>
                    <a:pt x="182896" y="258074"/>
                  </a:cubicBezTo>
                  <a:close/>
                  <a:moveTo>
                    <a:pt x="144532" y="249595"/>
                  </a:moveTo>
                  <a:cubicBezTo>
                    <a:pt x="147057" y="251399"/>
                    <a:pt x="143810" y="255007"/>
                    <a:pt x="141645" y="253203"/>
                  </a:cubicBezTo>
                  <a:cubicBezTo>
                    <a:pt x="139481" y="251038"/>
                    <a:pt x="142367" y="247430"/>
                    <a:pt x="144532" y="249595"/>
                  </a:cubicBezTo>
                  <a:close/>
                  <a:moveTo>
                    <a:pt x="255186" y="248779"/>
                  </a:moveTo>
                  <a:lnTo>
                    <a:pt x="256338" y="256718"/>
                  </a:lnTo>
                  <a:lnTo>
                    <a:pt x="256949" y="255028"/>
                  </a:lnTo>
                  <a:lnTo>
                    <a:pt x="258297" y="254448"/>
                  </a:lnTo>
                  <a:lnTo>
                    <a:pt x="255186" y="248779"/>
                  </a:lnTo>
                  <a:close/>
                  <a:moveTo>
                    <a:pt x="213574" y="242720"/>
                  </a:moveTo>
                  <a:lnTo>
                    <a:pt x="215031" y="246201"/>
                  </a:lnTo>
                  <a:cubicBezTo>
                    <a:pt x="216113" y="247635"/>
                    <a:pt x="213949" y="248710"/>
                    <a:pt x="212505" y="247993"/>
                  </a:cubicBezTo>
                  <a:lnTo>
                    <a:pt x="211500" y="246662"/>
                  </a:lnTo>
                  <a:lnTo>
                    <a:pt x="213574" y="242720"/>
                  </a:lnTo>
                  <a:close/>
                  <a:moveTo>
                    <a:pt x="221752" y="231067"/>
                  </a:moveTo>
                  <a:lnTo>
                    <a:pt x="223492" y="231899"/>
                  </a:lnTo>
                  <a:lnTo>
                    <a:pt x="223210" y="234730"/>
                  </a:lnTo>
                  <a:lnTo>
                    <a:pt x="225601" y="238280"/>
                  </a:lnTo>
                  <a:lnTo>
                    <a:pt x="222937" y="240500"/>
                  </a:lnTo>
                  <a:cubicBezTo>
                    <a:pt x="222663" y="243157"/>
                    <a:pt x="223210" y="246454"/>
                    <a:pt x="223575" y="247919"/>
                  </a:cubicBezTo>
                  <a:cubicBezTo>
                    <a:pt x="224669" y="250484"/>
                    <a:pt x="227951" y="257078"/>
                    <a:pt x="230869" y="257810"/>
                  </a:cubicBezTo>
                  <a:cubicBezTo>
                    <a:pt x="233787" y="258543"/>
                    <a:pt x="232328" y="249384"/>
                    <a:pt x="231598" y="247186"/>
                  </a:cubicBezTo>
                  <a:lnTo>
                    <a:pt x="225601" y="238280"/>
                  </a:lnTo>
                  <a:lnTo>
                    <a:pt x="227222" y="236928"/>
                  </a:lnTo>
                  <a:cubicBezTo>
                    <a:pt x="228681" y="237295"/>
                    <a:pt x="230140" y="236196"/>
                    <a:pt x="229410" y="234730"/>
                  </a:cubicBezTo>
                  <a:lnTo>
                    <a:pt x="223492" y="231899"/>
                  </a:lnTo>
                  <a:lnTo>
                    <a:pt x="223575" y="231067"/>
                  </a:lnTo>
                  <a:cubicBezTo>
                    <a:pt x="234151" y="231800"/>
                    <a:pt x="238163" y="242058"/>
                    <a:pt x="239257" y="251216"/>
                  </a:cubicBezTo>
                  <a:cubicBezTo>
                    <a:pt x="239622" y="255612"/>
                    <a:pt x="240716" y="261108"/>
                    <a:pt x="237434" y="264405"/>
                  </a:cubicBezTo>
                  <a:cubicBezTo>
                    <a:pt x="234516" y="267702"/>
                    <a:pt x="230869" y="266603"/>
                    <a:pt x="227951" y="264405"/>
                  </a:cubicBezTo>
                  <a:cubicBezTo>
                    <a:pt x="220293" y="259642"/>
                    <a:pt x="214093" y="249384"/>
                    <a:pt x="215187" y="240226"/>
                  </a:cubicBezTo>
                  <a:cubicBezTo>
                    <a:pt x="215552" y="236562"/>
                    <a:pt x="217740" y="232166"/>
                    <a:pt x="221752" y="231067"/>
                  </a:cubicBezTo>
                  <a:close/>
                  <a:moveTo>
                    <a:pt x="207454" y="227561"/>
                  </a:moveTo>
                  <a:cubicBezTo>
                    <a:pt x="210701" y="230608"/>
                    <a:pt x="213858" y="235626"/>
                    <a:pt x="214760" y="240465"/>
                  </a:cubicBezTo>
                  <a:lnTo>
                    <a:pt x="213574" y="242720"/>
                  </a:lnTo>
                  <a:lnTo>
                    <a:pt x="207280" y="227676"/>
                  </a:lnTo>
                  <a:lnTo>
                    <a:pt x="207454" y="227561"/>
                  </a:lnTo>
                  <a:close/>
                  <a:moveTo>
                    <a:pt x="154256" y="222720"/>
                  </a:moveTo>
                  <a:cubicBezTo>
                    <a:pt x="154256" y="222720"/>
                    <a:pt x="154623" y="222720"/>
                    <a:pt x="154989" y="222720"/>
                  </a:cubicBezTo>
                  <a:cubicBezTo>
                    <a:pt x="159751" y="222030"/>
                    <a:pt x="159019" y="229623"/>
                    <a:pt x="154623" y="228587"/>
                  </a:cubicBezTo>
                  <a:lnTo>
                    <a:pt x="153890" y="228587"/>
                  </a:lnTo>
                  <a:cubicBezTo>
                    <a:pt x="150959" y="227552"/>
                    <a:pt x="150593" y="223065"/>
                    <a:pt x="154256" y="222720"/>
                  </a:cubicBezTo>
                  <a:close/>
                  <a:moveTo>
                    <a:pt x="193023" y="213580"/>
                  </a:moveTo>
                  <a:cubicBezTo>
                    <a:pt x="199337" y="215373"/>
                    <a:pt x="203756" y="220929"/>
                    <a:pt x="207138" y="227337"/>
                  </a:cubicBezTo>
                  <a:lnTo>
                    <a:pt x="207280" y="227676"/>
                  </a:lnTo>
                  <a:lnTo>
                    <a:pt x="204207" y="229711"/>
                  </a:lnTo>
                  <a:cubicBezTo>
                    <a:pt x="206011" y="232579"/>
                    <a:pt x="207454" y="235805"/>
                    <a:pt x="207815" y="238673"/>
                  </a:cubicBezTo>
                  <a:lnTo>
                    <a:pt x="206793" y="240427"/>
                  </a:lnTo>
                  <a:lnTo>
                    <a:pt x="202764" y="235088"/>
                  </a:lnTo>
                  <a:cubicBezTo>
                    <a:pt x="201321" y="232579"/>
                    <a:pt x="200238" y="229353"/>
                    <a:pt x="198074" y="226844"/>
                  </a:cubicBezTo>
                  <a:cubicBezTo>
                    <a:pt x="196991" y="224693"/>
                    <a:pt x="195187" y="223259"/>
                    <a:pt x="192662" y="221825"/>
                  </a:cubicBezTo>
                  <a:cubicBezTo>
                    <a:pt x="190497" y="222542"/>
                    <a:pt x="189776" y="223976"/>
                    <a:pt x="191579" y="225768"/>
                  </a:cubicBezTo>
                  <a:cubicBezTo>
                    <a:pt x="191579" y="230787"/>
                    <a:pt x="196270" y="238315"/>
                    <a:pt x="199517" y="242258"/>
                  </a:cubicBezTo>
                  <a:cubicBezTo>
                    <a:pt x="200599" y="243692"/>
                    <a:pt x="202042" y="244767"/>
                    <a:pt x="203846" y="245484"/>
                  </a:cubicBezTo>
                  <a:lnTo>
                    <a:pt x="206793" y="240427"/>
                  </a:lnTo>
                  <a:lnTo>
                    <a:pt x="211500" y="246662"/>
                  </a:lnTo>
                  <a:lnTo>
                    <a:pt x="208537" y="252295"/>
                  </a:lnTo>
                  <a:cubicBezTo>
                    <a:pt x="198074" y="256597"/>
                    <a:pt x="190497" y="242975"/>
                    <a:pt x="187250" y="235805"/>
                  </a:cubicBezTo>
                  <a:cubicBezTo>
                    <a:pt x="185085" y="231145"/>
                    <a:pt x="180756" y="223259"/>
                    <a:pt x="182560" y="217882"/>
                  </a:cubicBezTo>
                  <a:cubicBezTo>
                    <a:pt x="184364" y="213580"/>
                    <a:pt x="189054" y="212505"/>
                    <a:pt x="193023" y="213580"/>
                  </a:cubicBezTo>
                  <a:close/>
                  <a:moveTo>
                    <a:pt x="117784" y="194771"/>
                  </a:moveTo>
                  <a:cubicBezTo>
                    <a:pt x="121665" y="197674"/>
                    <a:pt x="117079" y="204205"/>
                    <a:pt x="113551" y="200939"/>
                  </a:cubicBezTo>
                  <a:cubicBezTo>
                    <a:pt x="109318" y="197674"/>
                    <a:pt x="113904" y="191868"/>
                    <a:pt x="117784" y="194771"/>
                  </a:cubicBezTo>
                  <a:close/>
                  <a:moveTo>
                    <a:pt x="198629" y="188869"/>
                  </a:moveTo>
                  <a:lnTo>
                    <a:pt x="206790" y="196983"/>
                  </a:lnTo>
                  <a:lnTo>
                    <a:pt x="204661" y="199099"/>
                  </a:lnTo>
                  <a:cubicBezTo>
                    <a:pt x="205371" y="200334"/>
                    <a:pt x="206968" y="202892"/>
                    <a:pt x="207899" y="205449"/>
                  </a:cubicBezTo>
                  <a:lnTo>
                    <a:pt x="207561" y="208301"/>
                  </a:lnTo>
                  <a:lnTo>
                    <a:pt x="202177" y="200158"/>
                  </a:lnTo>
                  <a:cubicBezTo>
                    <a:pt x="201468" y="199805"/>
                    <a:pt x="198629" y="195219"/>
                    <a:pt x="197919" y="195572"/>
                  </a:cubicBezTo>
                  <a:cubicBezTo>
                    <a:pt x="196500" y="196277"/>
                    <a:pt x="198274" y="201216"/>
                    <a:pt x="198629" y="201922"/>
                  </a:cubicBezTo>
                  <a:cubicBezTo>
                    <a:pt x="199693" y="204391"/>
                    <a:pt x="203952" y="213916"/>
                    <a:pt x="207145" y="211799"/>
                  </a:cubicBezTo>
                  <a:lnTo>
                    <a:pt x="207561" y="208301"/>
                  </a:lnTo>
                  <a:lnTo>
                    <a:pt x="210339" y="212505"/>
                  </a:lnTo>
                  <a:cubicBezTo>
                    <a:pt x="211049" y="212858"/>
                    <a:pt x="212823" y="212505"/>
                    <a:pt x="212823" y="211447"/>
                  </a:cubicBezTo>
                  <a:cubicBezTo>
                    <a:pt x="213178" y="206860"/>
                    <a:pt x="210694" y="202627"/>
                    <a:pt x="208210" y="198394"/>
                  </a:cubicBezTo>
                  <a:lnTo>
                    <a:pt x="206790" y="196983"/>
                  </a:lnTo>
                  <a:lnTo>
                    <a:pt x="207500" y="196277"/>
                  </a:lnTo>
                  <a:cubicBezTo>
                    <a:pt x="213178" y="201569"/>
                    <a:pt x="218501" y="210388"/>
                    <a:pt x="211759" y="217444"/>
                  </a:cubicBezTo>
                  <a:cubicBezTo>
                    <a:pt x="203952" y="224852"/>
                    <a:pt x="196145" y="212858"/>
                    <a:pt x="192951" y="206508"/>
                  </a:cubicBezTo>
                  <a:cubicBezTo>
                    <a:pt x="190467" y="201569"/>
                    <a:pt x="188693" y="187105"/>
                    <a:pt x="198629" y="188869"/>
                  </a:cubicBezTo>
                  <a:close/>
                  <a:moveTo>
                    <a:pt x="132337" y="172250"/>
                  </a:moveTo>
                  <a:cubicBezTo>
                    <a:pt x="137522" y="171230"/>
                    <a:pt x="137522" y="180415"/>
                    <a:pt x="131226" y="178714"/>
                  </a:cubicBezTo>
                  <a:cubicBezTo>
                    <a:pt x="130485" y="178714"/>
                    <a:pt x="130114" y="178374"/>
                    <a:pt x="129744" y="178033"/>
                  </a:cubicBezTo>
                  <a:cubicBezTo>
                    <a:pt x="127522" y="177353"/>
                    <a:pt x="126781" y="173611"/>
                    <a:pt x="129744" y="172931"/>
                  </a:cubicBezTo>
                  <a:cubicBezTo>
                    <a:pt x="130485" y="172591"/>
                    <a:pt x="131226" y="172250"/>
                    <a:pt x="132337" y="172250"/>
                  </a:cubicBezTo>
                  <a:close/>
                  <a:moveTo>
                    <a:pt x="184330" y="155752"/>
                  </a:moveTo>
                  <a:lnTo>
                    <a:pt x="184016" y="156979"/>
                  </a:lnTo>
                  <a:lnTo>
                    <a:pt x="190919" y="162921"/>
                  </a:lnTo>
                  <a:lnTo>
                    <a:pt x="189851" y="163757"/>
                  </a:lnTo>
                  <a:cubicBezTo>
                    <a:pt x="189122" y="163043"/>
                    <a:pt x="186934" y="160546"/>
                    <a:pt x="185840" y="160546"/>
                  </a:cubicBezTo>
                  <a:cubicBezTo>
                    <a:pt x="183652" y="160903"/>
                    <a:pt x="184746" y="163757"/>
                    <a:pt x="185475" y="165184"/>
                  </a:cubicBezTo>
                  <a:cubicBezTo>
                    <a:pt x="186204" y="167681"/>
                    <a:pt x="187299" y="170178"/>
                    <a:pt x="188757" y="172318"/>
                  </a:cubicBezTo>
                  <a:cubicBezTo>
                    <a:pt x="189487" y="173389"/>
                    <a:pt x="191675" y="177670"/>
                    <a:pt x="193134" y="177670"/>
                  </a:cubicBezTo>
                  <a:cubicBezTo>
                    <a:pt x="198604" y="178026"/>
                    <a:pt x="194228" y="166967"/>
                    <a:pt x="193134" y="164827"/>
                  </a:cubicBezTo>
                  <a:lnTo>
                    <a:pt x="190919" y="162921"/>
                  </a:lnTo>
                  <a:lnTo>
                    <a:pt x="191675" y="162330"/>
                  </a:lnTo>
                  <a:lnTo>
                    <a:pt x="186856" y="156143"/>
                  </a:lnTo>
                  <a:lnTo>
                    <a:pt x="201157" y="169821"/>
                  </a:lnTo>
                  <a:cubicBezTo>
                    <a:pt x="202251" y="173745"/>
                    <a:pt x="202616" y="179097"/>
                    <a:pt x="199698" y="182664"/>
                  </a:cubicBezTo>
                  <a:cubicBezTo>
                    <a:pt x="197146" y="185161"/>
                    <a:pt x="193498" y="184804"/>
                    <a:pt x="190581" y="183377"/>
                  </a:cubicBezTo>
                  <a:cubicBezTo>
                    <a:pt x="183287" y="179810"/>
                    <a:pt x="175993" y="166967"/>
                    <a:pt x="178181" y="159476"/>
                  </a:cubicBezTo>
                  <a:lnTo>
                    <a:pt x="184330" y="155752"/>
                  </a:lnTo>
                  <a:close/>
                  <a:moveTo>
                    <a:pt x="185840" y="154838"/>
                  </a:moveTo>
                  <a:lnTo>
                    <a:pt x="186856" y="156143"/>
                  </a:lnTo>
                  <a:lnTo>
                    <a:pt x="185627" y="154967"/>
                  </a:lnTo>
                  <a:lnTo>
                    <a:pt x="185840" y="154838"/>
                  </a:lnTo>
                  <a:close/>
                  <a:moveTo>
                    <a:pt x="184746" y="154125"/>
                  </a:moveTo>
                  <a:lnTo>
                    <a:pt x="185627" y="154967"/>
                  </a:lnTo>
                  <a:lnTo>
                    <a:pt x="184330" y="155752"/>
                  </a:lnTo>
                  <a:lnTo>
                    <a:pt x="184746" y="154125"/>
                  </a:lnTo>
                  <a:close/>
                  <a:moveTo>
                    <a:pt x="259560" y="150593"/>
                  </a:moveTo>
                  <a:cubicBezTo>
                    <a:pt x="260639" y="150593"/>
                    <a:pt x="261359" y="152018"/>
                    <a:pt x="260280" y="152731"/>
                  </a:cubicBezTo>
                  <a:cubicBezTo>
                    <a:pt x="248770" y="160571"/>
                    <a:pt x="233664" y="163066"/>
                    <a:pt x="219997" y="166986"/>
                  </a:cubicBezTo>
                  <a:cubicBezTo>
                    <a:pt x="217479" y="167699"/>
                    <a:pt x="215681" y="164135"/>
                    <a:pt x="218558" y="163066"/>
                  </a:cubicBezTo>
                  <a:cubicBezTo>
                    <a:pt x="231506" y="158077"/>
                    <a:pt x="245173" y="151306"/>
                    <a:pt x="259560" y="150593"/>
                  </a:cubicBezTo>
                  <a:close/>
                  <a:moveTo>
                    <a:pt x="87747" y="137748"/>
                  </a:moveTo>
                  <a:cubicBezTo>
                    <a:pt x="91482" y="140106"/>
                    <a:pt x="87000" y="145493"/>
                    <a:pt x="82891" y="142799"/>
                  </a:cubicBezTo>
                  <a:cubicBezTo>
                    <a:pt x="79156" y="140106"/>
                    <a:pt x="84012" y="134718"/>
                    <a:pt x="87747" y="137748"/>
                  </a:cubicBezTo>
                  <a:close/>
                  <a:moveTo>
                    <a:pt x="107844" y="136835"/>
                  </a:moveTo>
                  <a:cubicBezTo>
                    <a:pt x="110566" y="139304"/>
                    <a:pt x="107164" y="143890"/>
                    <a:pt x="104442" y="141421"/>
                  </a:cubicBezTo>
                  <a:cubicBezTo>
                    <a:pt x="101381" y="139304"/>
                    <a:pt x="104783" y="134718"/>
                    <a:pt x="107844" y="136835"/>
                  </a:cubicBezTo>
                  <a:close/>
                  <a:moveTo>
                    <a:pt x="156897" y="135176"/>
                  </a:moveTo>
                  <a:lnTo>
                    <a:pt x="159464" y="139075"/>
                  </a:lnTo>
                  <a:lnTo>
                    <a:pt x="158235" y="140770"/>
                  </a:lnTo>
                  <a:lnTo>
                    <a:pt x="158556" y="141134"/>
                  </a:lnTo>
                  <a:lnTo>
                    <a:pt x="157866" y="141134"/>
                  </a:lnTo>
                  <a:cubicBezTo>
                    <a:pt x="156020" y="142589"/>
                    <a:pt x="156020" y="144408"/>
                    <a:pt x="157497" y="146227"/>
                  </a:cubicBezTo>
                  <a:cubicBezTo>
                    <a:pt x="158235" y="148410"/>
                    <a:pt x="158974" y="149865"/>
                    <a:pt x="159712" y="151684"/>
                  </a:cubicBezTo>
                  <a:cubicBezTo>
                    <a:pt x="160820" y="154594"/>
                    <a:pt x="161927" y="157141"/>
                    <a:pt x="163035" y="159688"/>
                  </a:cubicBezTo>
                  <a:cubicBezTo>
                    <a:pt x="164881" y="162962"/>
                    <a:pt x="166357" y="165872"/>
                    <a:pt x="168573" y="168783"/>
                  </a:cubicBezTo>
                  <a:cubicBezTo>
                    <a:pt x="170049" y="170602"/>
                    <a:pt x="171526" y="172421"/>
                    <a:pt x="173741" y="173876"/>
                  </a:cubicBezTo>
                  <a:cubicBezTo>
                    <a:pt x="174110" y="173876"/>
                    <a:pt x="174110" y="173512"/>
                    <a:pt x="174110" y="172785"/>
                  </a:cubicBezTo>
                  <a:cubicBezTo>
                    <a:pt x="176326" y="169147"/>
                    <a:pt x="172264" y="158596"/>
                    <a:pt x="170419" y="154594"/>
                  </a:cubicBezTo>
                  <a:lnTo>
                    <a:pt x="158556" y="141134"/>
                  </a:lnTo>
                  <a:lnTo>
                    <a:pt x="160820" y="141134"/>
                  </a:lnTo>
                  <a:lnTo>
                    <a:pt x="159464" y="139075"/>
                  </a:lnTo>
                  <a:lnTo>
                    <a:pt x="160081" y="138223"/>
                  </a:lnTo>
                  <a:cubicBezTo>
                    <a:pt x="171157" y="144044"/>
                    <a:pt x="177802" y="154958"/>
                    <a:pt x="179279" y="166964"/>
                  </a:cubicBezTo>
                  <a:cubicBezTo>
                    <a:pt x="180387" y="175695"/>
                    <a:pt x="177064" y="185154"/>
                    <a:pt x="167834" y="176787"/>
                  </a:cubicBezTo>
                  <a:cubicBezTo>
                    <a:pt x="162296" y="171693"/>
                    <a:pt x="158605" y="164781"/>
                    <a:pt x="155651" y="158232"/>
                  </a:cubicBezTo>
                  <a:cubicBezTo>
                    <a:pt x="153067" y="153139"/>
                    <a:pt x="149006" y="146227"/>
                    <a:pt x="150482" y="140406"/>
                  </a:cubicBezTo>
                  <a:cubicBezTo>
                    <a:pt x="151036" y="136768"/>
                    <a:pt x="154174" y="135040"/>
                    <a:pt x="156897" y="135176"/>
                  </a:cubicBezTo>
                  <a:close/>
                  <a:moveTo>
                    <a:pt x="169567" y="101877"/>
                  </a:moveTo>
                  <a:lnTo>
                    <a:pt x="160356" y="118195"/>
                  </a:lnTo>
                  <a:cubicBezTo>
                    <a:pt x="155727" y="124101"/>
                    <a:pt x="150513" y="129511"/>
                    <a:pt x="145119" y="136003"/>
                  </a:cubicBezTo>
                  <a:cubicBezTo>
                    <a:pt x="136849" y="146102"/>
                    <a:pt x="136489" y="140692"/>
                    <a:pt x="142602" y="156201"/>
                  </a:cubicBezTo>
                  <a:cubicBezTo>
                    <a:pt x="146917" y="167743"/>
                    <a:pt x="155547" y="178924"/>
                    <a:pt x="161300" y="190105"/>
                  </a:cubicBezTo>
                  <a:lnTo>
                    <a:pt x="166536" y="199591"/>
                  </a:lnTo>
                  <a:lnTo>
                    <a:pt x="164571" y="191824"/>
                  </a:lnTo>
                  <a:cubicBezTo>
                    <a:pt x="164707" y="187546"/>
                    <a:pt x="166435" y="183754"/>
                    <a:pt x="171165" y="183048"/>
                  </a:cubicBezTo>
                  <a:cubicBezTo>
                    <a:pt x="175530" y="182343"/>
                    <a:pt x="178804" y="187282"/>
                    <a:pt x="181351" y="190457"/>
                  </a:cubicBezTo>
                  <a:lnTo>
                    <a:pt x="183913" y="195318"/>
                  </a:lnTo>
                  <a:lnTo>
                    <a:pt x="179168" y="189751"/>
                  </a:lnTo>
                  <a:cubicBezTo>
                    <a:pt x="177349" y="188340"/>
                    <a:pt x="175530" y="190810"/>
                    <a:pt x="177349" y="192221"/>
                  </a:cubicBezTo>
                  <a:cubicBezTo>
                    <a:pt x="178077" y="193103"/>
                    <a:pt x="180714" y="196630"/>
                    <a:pt x="182670" y="200158"/>
                  </a:cubicBezTo>
                  <a:lnTo>
                    <a:pt x="182916" y="201750"/>
                  </a:lnTo>
                  <a:lnTo>
                    <a:pt x="176258" y="192926"/>
                  </a:lnTo>
                  <a:cubicBezTo>
                    <a:pt x="175530" y="192221"/>
                    <a:pt x="172620" y="187987"/>
                    <a:pt x="171528" y="188693"/>
                  </a:cubicBezTo>
                  <a:cubicBezTo>
                    <a:pt x="170437" y="189046"/>
                    <a:pt x="170073" y="191162"/>
                    <a:pt x="170073" y="191868"/>
                  </a:cubicBezTo>
                  <a:cubicBezTo>
                    <a:pt x="169709" y="194337"/>
                    <a:pt x="170437" y="197160"/>
                    <a:pt x="171528" y="199276"/>
                  </a:cubicBezTo>
                  <a:cubicBezTo>
                    <a:pt x="172984" y="201746"/>
                    <a:pt x="174439" y="203862"/>
                    <a:pt x="176622" y="205273"/>
                  </a:cubicBezTo>
                  <a:cubicBezTo>
                    <a:pt x="177713" y="206332"/>
                    <a:pt x="182079" y="209154"/>
                    <a:pt x="183898" y="208096"/>
                  </a:cubicBezTo>
                  <a:lnTo>
                    <a:pt x="182916" y="201750"/>
                  </a:lnTo>
                  <a:lnTo>
                    <a:pt x="187172" y="207390"/>
                  </a:lnTo>
                  <a:cubicBezTo>
                    <a:pt x="187900" y="208096"/>
                    <a:pt x="189719" y="207743"/>
                    <a:pt x="189719" y="206332"/>
                  </a:cubicBezTo>
                  <a:lnTo>
                    <a:pt x="183913" y="195318"/>
                  </a:lnTo>
                  <a:lnTo>
                    <a:pt x="188491" y="200687"/>
                  </a:lnTo>
                  <a:cubicBezTo>
                    <a:pt x="190992" y="205362"/>
                    <a:pt x="191719" y="210212"/>
                    <a:pt x="187172" y="212682"/>
                  </a:cubicBezTo>
                  <a:cubicBezTo>
                    <a:pt x="183716" y="214798"/>
                    <a:pt x="179623" y="213828"/>
                    <a:pt x="175985" y="211668"/>
                  </a:cubicBezTo>
                  <a:lnTo>
                    <a:pt x="170031" y="205925"/>
                  </a:lnTo>
                  <a:lnTo>
                    <a:pt x="194741" y="250700"/>
                  </a:lnTo>
                  <a:cubicBezTo>
                    <a:pt x="200494" y="260438"/>
                    <a:pt x="205528" y="277029"/>
                    <a:pt x="213799" y="284964"/>
                  </a:cubicBezTo>
                  <a:lnTo>
                    <a:pt x="218455" y="287429"/>
                  </a:lnTo>
                  <a:lnTo>
                    <a:pt x="243626" y="270503"/>
                  </a:lnTo>
                  <a:cubicBezTo>
                    <a:pt x="250455" y="261383"/>
                    <a:pt x="250815" y="252262"/>
                    <a:pt x="250815" y="241317"/>
                  </a:cubicBezTo>
                  <a:lnTo>
                    <a:pt x="251075" y="241288"/>
                  </a:lnTo>
                  <a:lnTo>
                    <a:pt x="248779" y="237103"/>
                  </a:lnTo>
                  <a:lnTo>
                    <a:pt x="248407" y="237112"/>
                  </a:lnTo>
                  <a:lnTo>
                    <a:pt x="248322" y="236271"/>
                  </a:lnTo>
                  <a:lnTo>
                    <a:pt x="225094" y="193938"/>
                  </a:lnTo>
                  <a:lnTo>
                    <a:pt x="224943" y="193932"/>
                  </a:lnTo>
                  <a:lnTo>
                    <a:pt x="224771" y="193350"/>
                  </a:lnTo>
                  <a:lnTo>
                    <a:pt x="213241" y="172336"/>
                  </a:lnTo>
                  <a:lnTo>
                    <a:pt x="169567" y="101877"/>
                  </a:lnTo>
                  <a:close/>
                  <a:moveTo>
                    <a:pt x="134321" y="100127"/>
                  </a:moveTo>
                  <a:cubicBezTo>
                    <a:pt x="137099" y="100461"/>
                    <a:pt x="137496" y="103135"/>
                    <a:pt x="135512" y="104806"/>
                  </a:cubicBezTo>
                  <a:cubicBezTo>
                    <a:pt x="134321" y="105809"/>
                    <a:pt x="132734" y="105140"/>
                    <a:pt x="131543" y="104138"/>
                  </a:cubicBezTo>
                  <a:cubicBezTo>
                    <a:pt x="129956" y="102467"/>
                    <a:pt x="131940" y="99793"/>
                    <a:pt x="134321" y="100127"/>
                  </a:cubicBezTo>
                  <a:close/>
                  <a:moveTo>
                    <a:pt x="103166" y="93659"/>
                  </a:moveTo>
                  <a:cubicBezTo>
                    <a:pt x="105812" y="95463"/>
                    <a:pt x="102836" y="99432"/>
                    <a:pt x="100521" y="97628"/>
                  </a:cubicBezTo>
                  <a:cubicBezTo>
                    <a:pt x="98206" y="95463"/>
                    <a:pt x="101182" y="91855"/>
                    <a:pt x="103166" y="93659"/>
                  </a:cubicBezTo>
                  <a:close/>
                  <a:moveTo>
                    <a:pt x="74393" y="83388"/>
                  </a:moveTo>
                  <a:cubicBezTo>
                    <a:pt x="75981" y="82330"/>
                    <a:pt x="78362" y="83388"/>
                    <a:pt x="78759" y="85152"/>
                  </a:cubicBezTo>
                  <a:cubicBezTo>
                    <a:pt x="78759" y="85505"/>
                    <a:pt x="78759" y="86210"/>
                    <a:pt x="78759" y="86916"/>
                  </a:cubicBezTo>
                  <a:cubicBezTo>
                    <a:pt x="78759" y="87269"/>
                    <a:pt x="77965" y="88327"/>
                    <a:pt x="77171" y="87974"/>
                  </a:cubicBezTo>
                  <a:cubicBezTo>
                    <a:pt x="76378" y="87974"/>
                    <a:pt x="75584" y="87974"/>
                    <a:pt x="74790" y="87622"/>
                  </a:cubicBezTo>
                  <a:cubicBezTo>
                    <a:pt x="72806" y="86916"/>
                    <a:pt x="72806" y="84447"/>
                    <a:pt x="74393" y="83388"/>
                  </a:cubicBezTo>
                  <a:close/>
                  <a:moveTo>
                    <a:pt x="23943" y="71923"/>
                  </a:moveTo>
                  <a:cubicBezTo>
                    <a:pt x="31904" y="71218"/>
                    <a:pt x="40227" y="71923"/>
                    <a:pt x="48187" y="72982"/>
                  </a:cubicBezTo>
                  <a:cubicBezTo>
                    <a:pt x="51806" y="73335"/>
                    <a:pt x="51082" y="78273"/>
                    <a:pt x="47464" y="78273"/>
                  </a:cubicBezTo>
                  <a:cubicBezTo>
                    <a:pt x="39503" y="77921"/>
                    <a:pt x="31904" y="78626"/>
                    <a:pt x="23943" y="79685"/>
                  </a:cubicBezTo>
                  <a:cubicBezTo>
                    <a:pt x="17430" y="80743"/>
                    <a:pt x="10555" y="83565"/>
                    <a:pt x="4403" y="81801"/>
                  </a:cubicBezTo>
                  <a:cubicBezTo>
                    <a:pt x="3318" y="81096"/>
                    <a:pt x="2956" y="79685"/>
                    <a:pt x="3679" y="78979"/>
                  </a:cubicBezTo>
                  <a:cubicBezTo>
                    <a:pt x="8022" y="73335"/>
                    <a:pt x="17068" y="72982"/>
                    <a:pt x="23943" y="71923"/>
                  </a:cubicBezTo>
                  <a:close/>
                  <a:moveTo>
                    <a:pt x="113424" y="62486"/>
                  </a:moveTo>
                  <a:cubicBezTo>
                    <a:pt x="116873" y="64867"/>
                    <a:pt x="113040" y="69290"/>
                    <a:pt x="109592" y="66908"/>
                  </a:cubicBezTo>
                  <a:cubicBezTo>
                    <a:pt x="106143" y="64867"/>
                    <a:pt x="110358" y="60105"/>
                    <a:pt x="113424" y="62486"/>
                  </a:cubicBezTo>
                  <a:close/>
                  <a:moveTo>
                    <a:pt x="96485" y="42407"/>
                  </a:moveTo>
                  <a:cubicBezTo>
                    <a:pt x="88199" y="43963"/>
                    <a:pt x="79761" y="48726"/>
                    <a:pt x="71458" y="57802"/>
                  </a:cubicBezTo>
                  <a:cubicBezTo>
                    <a:pt x="47271" y="84402"/>
                    <a:pt x="59545" y="118551"/>
                    <a:pt x="72541" y="146949"/>
                  </a:cubicBezTo>
                  <a:cubicBezTo>
                    <a:pt x="97089" y="200149"/>
                    <a:pt x="129940" y="249036"/>
                    <a:pt x="157015" y="300799"/>
                  </a:cubicBezTo>
                  <a:cubicBezTo>
                    <a:pt x="172177" y="329915"/>
                    <a:pt x="196364" y="388508"/>
                    <a:pt x="239323" y="360470"/>
                  </a:cubicBezTo>
                  <a:cubicBezTo>
                    <a:pt x="263691" y="344833"/>
                    <a:pt x="267752" y="316054"/>
                    <a:pt x="264452" y="289145"/>
                  </a:cubicBezTo>
                  <a:lnTo>
                    <a:pt x="262015" y="277254"/>
                  </a:lnTo>
                  <a:lnTo>
                    <a:pt x="253937" y="292854"/>
                  </a:lnTo>
                  <a:cubicBezTo>
                    <a:pt x="244003" y="304531"/>
                    <a:pt x="229081" y="311474"/>
                    <a:pt x="215956" y="304441"/>
                  </a:cubicBezTo>
                  <a:cubicBezTo>
                    <a:pt x="209124" y="300834"/>
                    <a:pt x="204090" y="285686"/>
                    <a:pt x="200854" y="279554"/>
                  </a:cubicBezTo>
                  <a:cubicBezTo>
                    <a:pt x="192943" y="265487"/>
                    <a:pt x="185392" y="251060"/>
                    <a:pt x="177841" y="236633"/>
                  </a:cubicBezTo>
                  <a:cubicBezTo>
                    <a:pt x="160581" y="205254"/>
                    <a:pt x="144041" y="173875"/>
                    <a:pt x="127500" y="142135"/>
                  </a:cubicBezTo>
                  <a:cubicBezTo>
                    <a:pt x="126781" y="140692"/>
                    <a:pt x="127859" y="138889"/>
                    <a:pt x="129298" y="138167"/>
                  </a:cubicBezTo>
                  <a:cubicBezTo>
                    <a:pt x="138827" y="133478"/>
                    <a:pt x="146378" y="127617"/>
                    <a:pt x="152625" y="120539"/>
                  </a:cubicBezTo>
                  <a:lnTo>
                    <a:pt x="166904" y="97581"/>
                  </a:lnTo>
                  <a:lnTo>
                    <a:pt x="159181" y="85121"/>
                  </a:lnTo>
                  <a:cubicBezTo>
                    <a:pt x="144831" y="61936"/>
                    <a:pt x="121343" y="37740"/>
                    <a:pt x="96485" y="42407"/>
                  </a:cubicBezTo>
                  <a:close/>
                  <a:moveTo>
                    <a:pt x="84529" y="504"/>
                  </a:moveTo>
                  <a:cubicBezTo>
                    <a:pt x="88559" y="4849"/>
                    <a:pt x="89658" y="12090"/>
                    <a:pt x="90390" y="17883"/>
                  </a:cubicBezTo>
                  <a:lnTo>
                    <a:pt x="91045" y="35664"/>
                  </a:lnTo>
                  <a:lnTo>
                    <a:pt x="100202" y="32550"/>
                  </a:lnTo>
                  <a:lnTo>
                    <a:pt x="116493" y="36224"/>
                  </a:lnTo>
                  <a:lnTo>
                    <a:pt x="116550" y="33435"/>
                  </a:lnTo>
                  <a:cubicBezTo>
                    <a:pt x="122900" y="27992"/>
                    <a:pt x="128545" y="21823"/>
                    <a:pt x="134542" y="15655"/>
                  </a:cubicBezTo>
                  <a:cubicBezTo>
                    <a:pt x="139128" y="11301"/>
                    <a:pt x="143361" y="6221"/>
                    <a:pt x="149006" y="3318"/>
                  </a:cubicBezTo>
                  <a:cubicBezTo>
                    <a:pt x="150064" y="2955"/>
                    <a:pt x="151828" y="4043"/>
                    <a:pt x="151122" y="5132"/>
                  </a:cubicBezTo>
                  <a:cubicBezTo>
                    <a:pt x="147242" y="11663"/>
                    <a:pt x="141597" y="16743"/>
                    <a:pt x="136306" y="22186"/>
                  </a:cubicBezTo>
                  <a:lnTo>
                    <a:pt x="121003" y="37241"/>
                  </a:lnTo>
                  <a:lnTo>
                    <a:pt x="130532" y="39391"/>
                  </a:lnTo>
                  <a:lnTo>
                    <a:pt x="145568" y="52235"/>
                  </a:lnTo>
                  <a:lnTo>
                    <a:pt x="155532" y="40161"/>
                  </a:lnTo>
                  <a:cubicBezTo>
                    <a:pt x="159765" y="35782"/>
                    <a:pt x="164704" y="31038"/>
                    <a:pt x="170701" y="29943"/>
                  </a:cubicBezTo>
                  <a:cubicBezTo>
                    <a:pt x="172112" y="29943"/>
                    <a:pt x="172465" y="31403"/>
                    <a:pt x="172112" y="32497"/>
                  </a:cubicBezTo>
                  <a:cubicBezTo>
                    <a:pt x="169290" y="37424"/>
                    <a:pt x="164880" y="40982"/>
                    <a:pt x="160471" y="44677"/>
                  </a:cubicBezTo>
                  <a:lnTo>
                    <a:pt x="150177" y="56173"/>
                  </a:lnTo>
                  <a:lnTo>
                    <a:pt x="156293" y="61397"/>
                  </a:lnTo>
                  <a:lnTo>
                    <a:pt x="159524" y="66632"/>
                  </a:lnTo>
                  <a:lnTo>
                    <a:pt x="179286" y="55483"/>
                  </a:lnTo>
                  <a:cubicBezTo>
                    <a:pt x="185847" y="53381"/>
                    <a:pt x="194596" y="50580"/>
                    <a:pt x="201158" y="53381"/>
                  </a:cubicBezTo>
                  <a:cubicBezTo>
                    <a:pt x="202616" y="54082"/>
                    <a:pt x="202616" y="55833"/>
                    <a:pt x="201158" y="56183"/>
                  </a:cubicBezTo>
                  <a:cubicBezTo>
                    <a:pt x="194961" y="59335"/>
                    <a:pt x="186941" y="59335"/>
                    <a:pt x="180379" y="61436"/>
                  </a:cubicBezTo>
                  <a:lnTo>
                    <a:pt x="162107" y="70818"/>
                  </a:lnTo>
                  <a:lnTo>
                    <a:pt x="177798" y="96244"/>
                  </a:lnTo>
                  <a:lnTo>
                    <a:pt x="193874" y="92177"/>
                  </a:lnTo>
                  <a:cubicBezTo>
                    <a:pt x="197443" y="89232"/>
                    <a:pt x="200298" y="84815"/>
                    <a:pt x="203867" y="81870"/>
                  </a:cubicBezTo>
                  <a:cubicBezTo>
                    <a:pt x="207792" y="78189"/>
                    <a:pt x="213859" y="75980"/>
                    <a:pt x="217785" y="80765"/>
                  </a:cubicBezTo>
                  <a:cubicBezTo>
                    <a:pt x="218499" y="81502"/>
                    <a:pt x="218142" y="82974"/>
                    <a:pt x="217071" y="82974"/>
                  </a:cubicBezTo>
                  <a:cubicBezTo>
                    <a:pt x="206722" y="83342"/>
                    <a:pt x="202796" y="90705"/>
                    <a:pt x="194588" y="95858"/>
                  </a:cubicBezTo>
                  <a:lnTo>
                    <a:pt x="179452" y="98925"/>
                  </a:lnTo>
                  <a:lnTo>
                    <a:pt x="187294" y="111631"/>
                  </a:lnTo>
                  <a:lnTo>
                    <a:pt x="199487" y="133766"/>
                  </a:lnTo>
                  <a:lnTo>
                    <a:pt x="216769" y="126997"/>
                  </a:lnTo>
                  <a:cubicBezTo>
                    <a:pt x="224026" y="123749"/>
                    <a:pt x="230921" y="119420"/>
                    <a:pt x="238541" y="117255"/>
                  </a:cubicBezTo>
                  <a:cubicBezTo>
                    <a:pt x="239629" y="117255"/>
                    <a:pt x="240718" y="118698"/>
                    <a:pt x="239629" y="119780"/>
                  </a:cubicBezTo>
                  <a:cubicBezTo>
                    <a:pt x="234186" y="125553"/>
                    <a:pt x="226657" y="129703"/>
                    <a:pt x="218584" y="132860"/>
                  </a:cubicBezTo>
                  <a:lnTo>
                    <a:pt x="201712" y="137805"/>
                  </a:lnTo>
                  <a:lnTo>
                    <a:pt x="215858" y="163484"/>
                  </a:lnTo>
                  <a:lnTo>
                    <a:pt x="230971" y="189292"/>
                  </a:lnTo>
                  <a:lnTo>
                    <a:pt x="243780" y="190494"/>
                  </a:lnTo>
                  <a:cubicBezTo>
                    <a:pt x="249150" y="189020"/>
                    <a:pt x="254246" y="185895"/>
                    <a:pt x="258797" y="182144"/>
                  </a:cubicBezTo>
                  <a:cubicBezTo>
                    <a:pt x="263893" y="177858"/>
                    <a:pt x="268989" y="169643"/>
                    <a:pt x="276633" y="170714"/>
                  </a:cubicBezTo>
                  <a:cubicBezTo>
                    <a:pt x="278089" y="170714"/>
                    <a:pt x="278817" y="172143"/>
                    <a:pt x="278817" y="173929"/>
                  </a:cubicBezTo>
                  <a:cubicBezTo>
                    <a:pt x="278817" y="174286"/>
                    <a:pt x="278817" y="174643"/>
                    <a:pt x="278453" y="174643"/>
                  </a:cubicBezTo>
                  <a:cubicBezTo>
                    <a:pt x="278453" y="175358"/>
                    <a:pt x="278089" y="176072"/>
                    <a:pt x="277725" y="176072"/>
                  </a:cubicBezTo>
                  <a:cubicBezTo>
                    <a:pt x="272265" y="176072"/>
                    <a:pt x="266441" y="183930"/>
                    <a:pt x="262437" y="186788"/>
                  </a:cubicBezTo>
                  <a:cubicBezTo>
                    <a:pt x="258069" y="190003"/>
                    <a:pt x="253700" y="192860"/>
                    <a:pt x="248604" y="195003"/>
                  </a:cubicBezTo>
                  <a:lnTo>
                    <a:pt x="233926" y="194338"/>
                  </a:lnTo>
                  <a:lnTo>
                    <a:pt x="243565" y="210798"/>
                  </a:lnTo>
                  <a:lnTo>
                    <a:pt x="252162" y="229527"/>
                  </a:lnTo>
                  <a:lnTo>
                    <a:pt x="262741" y="219340"/>
                  </a:lnTo>
                  <a:cubicBezTo>
                    <a:pt x="268740" y="215416"/>
                    <a:pt x="275517" y="213211"/>
                    <a:pt x="282112" y="215504"/>
                  </a:cubicBezTo>
                  <a:cubicBezTo>
                    <a:pt x="283577" y="215857"/>
                    <a:pt x="283577" y="217621"/>
                    <a:pt x="282844" y="218326"/>
                  </a:cubicBezTo>
                  <a:cubicBezTo>
                    <a:pt x="278082" y="221501"/>
                    <a:pt x="272953" y="222912"/>
                    <a:pt x="268190" y="225029"/>
                  </a:cubicBezTo>
                  <a:lnTo>
                    <a:pt x="254704" y="235064"/>
                  </a:lnTo>
                  <a:lnTo>
                    <a:pt x="262951" y="253029"/>
                  </a:lnTo>
                  <a:lnTo>
                    <a:pt x="266704" y="249179"/>
                  </a:lnTo>
                  <a:cubicBezTo>
                    <a:pt x="275206" y="244025"/>
                    <a:pt x="285479" y="241816"/>
                    <a:pt x="295043" y="241080"/>
                  </a:cubicBezTo>
                  <a:cubicBezTo>
                    <a:pt x="297523" y="241080"/>
                    <a:pt x="297877" y="244761"/>
                    <a:pt x="295397" y="245129"/>
                  </a:cubicBezTo>
                  <a:cubicBezTo>
                    <a:pt x="289021" y="246602"/>
                    <a:pt x="281936" y="249179"/>
                    <a:pt x="275914" y="252492"/>
                  </a:cubicBezTo>
                  <a:cubicBezTo>
                    <a:pt x="272726" y="253596"/>
                    <a:pt x="269892" y="255069"/>
                    <a:pt x="267767" y="257277"/>
                  </a:cubicBezTo>
                  <a:lnTo>
                    <a:pt x="267349" y="258102"/>
                  </a:lnTo>
                  <a:lnTo>
                    <a:pt x="269647" y="259101"/>
                  </a:lnTo>
                  <a:lnTo>
                    <a:pt x="272657" y="278153"/>
                  </a:lnTo>
                  <a:lnTo>
                    <a:pt x="286506" y="271940"/>
                  </a:lnTo>
                  <a:cubicBezTo>
                    <a:pt x="293393" y="271243"/>
                    <a:pt x="302818" y="271592"/>
                    <a:pt x="307893" y="276819"/>
                  </a:cubicBezTo>
                  <a:cubicBezTo>
                    <a:pt x="308981" y="277515"/>
                    <a:pt x="307893" y="279258"/>
                    <a:pt x="306806" y="279258"/>
                  </a:cubicBezTo>
                  <a:cubicBezTo>
                    <a:pt x="300643" y="279955"/>
                    <a:pt x="293756" y="277864"/>
                    <a:pt x="287231" y="278561"/>
                  </a:cubicBezTo>
                  <a:lnTo>
                    <a:pt x="273361" y="282608"/>
                  </a:lnTo>
                  <a:lnTo>
                    <a:pt x="275649" y="297092"/>
                  </a:lnTo>
                  <a:lnTo>
                    <a:pt x="275521" y="298172"/>
                  </a:lnTo>
                  <a:lnTo>
                    <a:pt x="298513" y="298866"/>
                  </a:lnTo>
                  <a:cubicBezTo>
                    <a:pt x="306946" y="300272"/>
                    <a:pt x="315061" y="302993"/>
                    <a:pt x="322172" y="307529"/>
                  </a:cubicBezTo>
                  <a:cubicBezTo>
                    <a:pt x="323267" y="308255"/>
                    <a:pt x="322537" y="308980"/>
                    <a:pt x="321808" y="308980"/>
                  </a:cubicBezTo>
                  <a:lnTo>
                    <a:pt x="274863" y="303752"/>
                  </a:lnTo>
                  <a:lnTo>
                    <a:pt x="273801" y="312761"/>
                  </a:lnTo>
                  <a:lnTo>
                    <a:pt x="290376" y="319967"/>
                  </a:lnTo>
                  <a:cubicBezTo>
                    <a:pt x="295042" y="320700"/>
                    <a:pt x="300785" y="318135"/>
                    <a:pt x="305450" y="321066"/>
                  </a:cubicBezTo>
                  <a:cubicBezTo>
                    <a:pt x="305809" y="321433"/>
                    <a:pt x="305809" y="322165"/>
                    <a:pt x="305450" y="322898"/>
                  </a:cubicBezTo>
                  <a:cubicBezTo>
                    <a:pt x="302220" y="328027"/>
                    <a:pt x="292530" y="326561"/>
                    <a:pt x="287505" y="325462"/>
                  </a:cubicBezTo>
                  <a:lnTo>
                    <a:pt x="273108" y="318639"/>
                  </a:lnTo>
                  <a:lnTo>
                    <a:pt x="271917" y="328733"/>
                  </a:lnTo>
                  <a:lnTo>
                    <a:pt x="265835" y="339871"/>
                  </a:lnTo>
                  <a:lnTo>
                    <a:pt x="287088" y="355241"/>
                  </a:lnTo>
                  <a:cubicBezTo>
                    <a:pt x="293682" y="363579"/>
                    <a:pt x="297620" y="373696"/>
                    <a:pt x="295788" y="383720"/>
                  </a:cubicBezTo>
                  <a:cubicBezTo>
                    <a:pt x="295788" y="384814"/>
                    <a:pt x="293590" y="385179"/>
                    <a:pt x="292858" y="384085"/>
                  </a:cubicBezTo>
                  <a:cubicBezTo>
                    <a:pt x="289194" y="375336"/>
                    <a:pt x="288462" y="366587"/>
                    <a:pt x="282600" y="358932"/>
                  </a:cubicBezTo>
                  <a:lnTo>
                    <a:pt x="263294" y="344523"/>
                  </a:lnTo>
                  <a:lnTo>
                    <a:pt x="253998" y="361546"/>
                  </a:lnTo>
                  <a:lnTo>
                    <a:pt x="255291" y="362163"/>
                  </a:lnTo>
                  <a:cubicBezTo>
                    <a:pt x="256685" y="367214"/>
                    <a:pt x="258079" y="372626"/>
                    <a:pt x="259473" y="378038"/>
                  </a:cubicBezTo>
                  <a:cubicBezTo>
                    <a:pt x="260518" y="381646"/>
                    <a:pt x="262958" y="385976"/>
                    <a:pt x="260867" y="389584"/>
                  </a:cubicBezTo>
                  <a:cubicBezTo>
                    <a:pt x="260518" y="389944"/>
                    <a:pt x="260170" y="389944"/>
                    <a:pt x="259473" y="389944"/>
                  </a:cubicBezTo>
                  <a:cubicBezTo>
                    <a:pt x="255988" y="388140"/>
                    <a:pt x="255640" y="382728"/>
                    <a:pt x="254594" y="379120"/>
                  </a:cubicBezTo>
                  <a:lnTo>
                    <a:pt x="250931" y="367162"/>
                  </a:lnTo>
                  <a:lnTo>
                    <a:pt x="250900" y="367219"/>
                  </a:lnTo>
                  <a:cubicBezTo>
                    <a:pt x="245713" y="371821"/>
                    <a:pt x="239640" y="375242"/>
                    <a:pt x="232617" y="377070"/>
                  </a:cubicBezTo>
                  <a:lnTo>
                    <a:pt x="218618" y="377242"/>
                  </a:lnTo>
                  <a:lnTo>
                    <a:pt x="218711" y="377487"/>
                  </a:lnTo>
                  <a:cubicBezTo>
                    <a:pt x="215594" y="384273"/>
                    <a:pt x="213169" y="391059"/>
                    <a:pt x="211437" y="398203"/>
                  </a:cubicBezTo>
                  <a:cubicBezTo>
                    <a:pt x="210398" y="403561"/>
                    <a:pt x="210052" y="409990"/>
                    <a:pt x="206935" y="413919"/>
                  </a:cubicBezTo>
                  <a:cubicBezTo>
                    <a:pt x="205895" y="415348"/>
                    <a:pt x="204164" y="414991"/>
                    <a:pt x="203817" y="413562"/>
                  </a:cubicBezTo>
                  <a:cubicBezTo>
                    <a:pt x="201393" y="408561"/>
                    <a:pt x="203817" y="401775"/>
                    <a:pt x="205203" y="396774"/>
                  </a:cubicBezTo>
                  <a:lnTo>
                    <a:pt x="213383" y="377306"/>
                  </a:lnTo>
                  <a:lnTo>
                    <a:pt x="208638" y="377364"/>
                  </a:lnTo>
                  <a:cubicBezTo>
                    <a:pt x="196003" y="375028"/>
                    <a:pt x="186075" y="367749"/>
                    <a:pt x="177953" y="358448"/>
                  </a:cubicBezTo>
                  <a:lnTo>
                    <a:pt x="171958" y="349074"/>
                  </a:lnTo>
                  <a:lnTo>
                    <a:pt x="161642" y="358555"/>
                  </a:lnTo>
                  <a:cubicBezTo>
                    <a:pt x="157261" y="362788"/>
                    <a:pt x="152149" y="368433"/>
                    <a:pt x="145577" y="370197"/>
                  </a:cubicBezTo>
                  <a:cubicBezTo>
                    <a:pt x="144116" y="370902"/>
                    <a:pt x="142656" y="369138"/>
                    <a:pt x="143751" y="367727"/>
                  </a:cubicBezTo>
                  <a:cubicBezTo>
                    <a:pt x="146672" y="362788"/>
                    <a:pt x="152149" y="359966"/>
                    <a:pt x="156530" y="356086"/>
                  </a:cubicBezTo>
                  <a:lnTo>
                    <a:pt x="169167" y="344709"/>
                  </a:lnTo>
                  <a:lnTo>
                    <a:pt x="158098" y="327399"/>
                  </a:lnTo>
                  <a:lnTo>
                    <a:pt x="157921" y="327081"/>
                  </a:lnTo>
                  <a:lnTo>
                    <a:pt x="143361" y="335353"/>
                  </a:lnTo>
                  <a:cubicBezTo>
                    <a:pt x="138775" y="337918"/>
                    <a:pt x="134189" y="342314"/>
                    <a:pt x="128897" y="342314"/>
                  </a:cubicBezTo>
                  <a:cubicBezTo>
                    <a:pt x="127839" y="342314"/>
                    <a:pt x="126781" y="341215"/>
                    <a:pt x="127134" y="340116"/>
                  </a:cubicBezTo>
                  <a:cubicBezTo>
                    <a:pt x="129603" y="334621"/>
                    <a:pt x="135247" y="332056"/>
                    <a:pt x="140186" y="329492"/>
                  </a:cubicBezTo>
                  <a:lnTo>
                    <a:pt x="155360" y="322457"/>
                  </a:lnTo>
                  <a:lnTo>
                    <a:pt x="146330" y="306156"/>
                  </a:lnTo>
                  <a:lnTo>
                    <a:pt x="132110" y="313357"/>
                  </a:lnTo>
                  <a:cubicBezTo>
                    <a:pt x="124543" y="315784"/>
                    <a:pt x="116749" y="316426"/>
                    <a:pt x="110768" y="312762"/>
                  </a:cubicBezTo>
                  <a:cubicBezTo>
                    <a:pt x="109680" y="312029"/>
                    <a:pt x="109318" y="310564"/>
                    <a:pt x="110768" y="310198"/>
                  </a:cubicBezTo>
                  <a:cubicBezTo>
                    <a:pt x="116205" y="307633"/>
                    <a:pt x="122368" y="308000"/>
                    <a:pt x="128168" y="306901"/>
                  </a:cubicBezTo>
                  <a:lnTo>
                    <a:pt x="143394" y="300856"/>
                  </a:lnTo>
                  <a:lnTo>
                    <a:pt x="135920" y="287364"/>
                  </a:lnTo>
                  <a:lnTo>
                    <a:pt x="121178" y="291961"/>
                  </a:lnTo>
                  <a:cubicBezTo>
                    <a:pt x="117598" y="294759"/>
                    <a:pt x="115092" y="300006"/>
                    <a:pt x="110438" y="300706"/>
                  </a:cubicBezTo>
                  <a:cubicBezTo>
                    <a:pt x="109722" y="301055"/>
                    <a:pt x="108649" y="300706"/>
                    <a:pt x="108291" y="299656"/>
                  </a:cubicBezTo>
                  <a:cubicBezTo>
                    <a:pt x="106143" y="293710"/>
                    <a:pt x="114376" y="288113"/>
                    <a:pt x="119030" y="285315"/>
                  </a:cubicBezTo>
                  <a:lnTo>
                    <a:pt x="133246" y="282537"/>
                  </a:lnTo>
                  <a:lnTo>
                    <a:pt x="125523" y="268597"/>
                  </a:lnTo>
                  <a:lnTo>
                    <a:pt x="114518" y="273967"/>
                  </a:lnTo>
                  <a:cubicBezTo>
                    <a:pt x="106934" y="276222"/>
                    <a:pt x="99172" y="276222"/>
                    <a:pt x="92926" y="270449"/>
                  </a:cubicBezTo>
                  <a:cubicBezTo>
                    <a:pt x="91856" y="269728"/>
                    <a:pt x="92570" y="268284"/>
                    <a:pt x="93997" y="268284"/>
                  </a:cubicBezTo>
                  <a:cubicBezTo>
                    <a:pt x="100778" y="269006"/>
                    <a:pt x="107558" y="269367"/>
                    <a:pt x="114339" y="267202"/>
                  </a:cubicBezTo>
                  <a:lnTo>
                    <a:pt x="122830" y="263735"/>
                  </a:lnTo>
                  <a:lnTo>
                    <a:pt x="114562" y="248809"/>
                  </a:lnTo>
                  <a:lnTo>
                    <a:pt x="104004" y="255594"/>
                  </a:lnTo>
                  <a:cubicBezTo>
                    <a:pt x="99592" y="259223"/>
                    <a:pt x="95548" y="263940"/>
                    <a:pt x="90034" y="265754"/>
                  </a:cubicBezTo>
                  <a:cubicBezTo>
                    <a:pt x="88563" y="266117"/>
                    <a:pt x="87093" y="265029"/>
                    <a:pt x="87828" y="263577"/>
                  </a:cubicBezTo>
                  <a:cubicBezTo>
                    <a:pt x="90034" y="258134"/>
                    <a:pt x="96284" y="254869"/>
                    <a:pt x="101063" y="251603"/>
                  </a:cubicBezTo>
                  <a:lnTo>
                    <a:pt x="112557" y="245190"/>
                  </a:lnTo>
                  <a:lnTo>
                    <a:pt x="103028" y="227987"/>
                  </a:lnTo>
                  <a:lnTo>
                    <a:pt x="89544" y="226793"/>
                  </a:lnTo>
                  <a:cubicBezTo>
                    <a:pt x="83855" y="227146"/>
                    <a:pt x="77454" y="229615"/>
                    <a:pt x="71764" y="228557"/>
                  </a:cubicBezTo>
                  <a:cubicBezTo>
                    <a:pt x="70698" y="228557"/>
                    <a:pt x="69631" y="226793"/>
                    <a:pt x="70698" y="225735"/>
                  </a:cubicBezTo>
                  <a:cubicBezTo>
                    <a:pt x="75320" y="221148"/>
                    <a:pt x="83144" y="220796"/>
                    <a:pt x="89544" y="220443"/>
                  </a:cubicBezTo>
                  <a:lnTo>
                    <a:pt x="99521" y="222065"/>
                  </a:lnTo>
                  <a:lnTo>
                    <a:pt x="89776" y="205993"/>
                  </a:lnTo>
                  <a:lnTo>
                    <a:pt x="74098" y="208886"/>
                  </a:lnTo>
                  <a:cubicBezTo>
                    <a:pt x="68985" y="210981"/>
                    <a:pt x="64236" y="215522"/>
                    <a:pt x="58392" y="216569"/>
                  </a:cubicBezTo>
                  <a:cubicBezTo>
                    <a:pt x="57661" y="216919"/>
                    <a:pt x="56931" y="215871"/>
                    <a:pt x="56931" y="215522"/>
                  </a:cubicBezTo>
                  <a:cubicBezTo>
                    <a:pt x="57844" y="208711"/>
                    <a:pt x="64601" y="205044"/>
                    <a:pt x="72409" y="202992"/>
                  </a:cubicBezTo>
                  <a:lnTo>
                    <a:pt x="86819" y="201114"/>
                  </a:lnTo>
                  <a:lnTo>
                    <a:pt x="80833" y="191241"/>
                  </a:lnTo>
                  <a:lnTo>
                    <a:pt x="74367" y="179204"/>
                  </a:lnTo>
                  <a:lnTo>
                    <a:pt x="64501" y="185310"/>
                  </a:lnTo>
                  <a:cubicBezTo>
                    <a:pt x="59373" y="187860"/>
                    <a:pt x="53145" y="191504"/>
                    <a:pt x="47649" y="190410"/>
                  </a:cubicBezTo>
                  <a:cubicBezTo>
                    <a:pt x="46184" y="190046"/>
                    <a:pt x="45818" y="188589"/>
                    <a:pt x="46917" y="187131"/>
                  </a:cubicBezTo>
                  <a:cubicBezTo>
                    <a:pt x="50580" y="183852"/>
                    <a:pt x="56808" y="183124"/>
                    <a:pt x="61204" y="180938"/>
                  </a:cubicBezTo>
                  <a:lnTo>
                    <a:pt x="71934" y="174674"/>
                  </a:lnTo>
                  <a:lnTo>
                    <a:pt x="68831" y="168898"/>
                  </a:lnTo>
                  <a:lnTo>
                    <a:pt x="54889" y="165757"/>
                  </a:lnTo>
                  <a:cubicBezTo>
                    <a:pt x="51261" y="166509"/>
                    <a:pt x="47269" y="167637"/>
                    <a:pt x="44003" y="169141"/>
                  </a:cubicBezTo>
                  <a:cubicBezTo>
                    <a:pt x="40738" y="171021"/>
                    <a:pt x="38561" y="173277"/>
                    <a:pt x="34932" y="173653"/>
                  </a:cubicBezTo>
                  <a:cubicBezTo>
                    <a:pt x="33481" y="174029"/>
                    <a:pt x="33118" y="172901"/>
                    <a:pt x="33481" y="171773"/>
                  </a:cubicBezTo>
                  <a:cubicBezTo>
                    <a:pt x="36021" y="163878"/>
                    <a:pt x="49083" y="160870"/>
                    <a:pt x="56341" y="160494"/>
                  </a:cubicBezTo>
                  <a:lnTo>
                    <a:pt x="66008" y="163642"/>
                  </a:lnTo>
                  <a:lnTo>
                    <a:pt x="59455" y="151442"/>
                  </a:lnTo>
                  <a:lnTo>
                    <a:pt x="57176" y="144096"/>
                  </a:lnTo>
                  <a:lnTo>
                    <a:pt x="53014" y="144888"/>
                  </a:lnTo>
                  <a:cubicBezTo>
                    <a:pt x="43860" y="150761"/>
                    <a:pt x="36345" y="165191"/>
                    <a:pt x="24321" y="157674"/>
                  </a:cubicBezTo>
                  <a:cubicBezTo>
                    <a:pt x="23593" y="157316"/>
                    <a:pt x="23957" y="155526"/>
                    <a:pt x="25050" y="155526"/>
                  </a:cubicBezTo>
                  <a:cubicBezTo>
                    <a:pt x="35980" y="154452"/>
                    <a:pt x="43837" y="141499"/>
                    <a:pt x="53845" y="138109"/>
                  </a:cubicBezTo>
                  <a:lnTo>
                    <a:pt x="55344" y="138191"/>
                  </a:lnTo>
                  <a:lnTo>
                    <a:pt x="48397" y="115801"/>
                  </a:lnTo>
                  <a:lnTo>
                    <a:pt x="34417" y="119698"/>
                  </a:lnTo>
                  <a:cubicBezTo>
                    <a:pt x="29366" y="121529"/>
                    <a:pt x="25036" y="124827"/>
                    <a:pt x="20346" y="127757"/>
                  </a:cubicBezTo>
                  <a:cubicBezTo>
                    <a:pt x="14573" y="131054"/>
                    <a:pt x="6636" y="134352"/>
                    <a:pt x="502" y="129955"/>
                  </a:cubicBezTo>
                  <a:cubicBezTo>
                    <a:pt x="-219" y="129223"/>
                    <a:pt x="-219" y="127391"/>
                    <a:pt x="863" y="127391"/>
                  </a:cubicBezTo>
                  <a:cubicBezTo>
                    <a:pt x="10244" y="124460"/>
                    <a:pt x="17099" y="119698"/>
                    <a:pt x="25397" y="115302"/>
                  </a:cubicBezTo>
                  <a:cubicBezTo>
                    <a:pt x="29185" y="113104"/>
                    <a:pt x="33966" y="110814"/>
                    <a:pt x="38836" y="109577"/>
                  </a:cubicBezTo>
                  <a:lnTo>
                    <a:pt x="46618" y="109909"/>
                  </a:lnTo>
                  <a:lnTo>
                    <a:pt x="50881" y="70024"/>
                  </a:lnTo>
                  <a:lnTo>
                    <a:pt x="59152" y="58934"/>
                  </a:lnTo>
                  <a:lnTo>
                    <a:pt x="40023" y="48472"/>
                  </a:lnTo>
                  <a:cubicBezTo>
                    <a:pt x="33606" y="44288"/>
                    <a:pt x="27780" y="39323"/>
                    <a:pt x="24321" y="33253"/>
                  </a:cubicBezTo>
                  <a:cubicBezTo>
                    <a:pt x="23593" y="31782"/>
                    <a:pt x="25777" y="29943"/>
                    <a:pt x="26870" y="30679"/>
                  </a:cubicBezTo>
                  <a:cubicBezTo>
                    <a:pt x="33060" y="33621"/>
                    <a:pt x="37429" y="39139"/>
                    <a:pt x="42891" y="43185"/>
                  </a:cubicBezTo>
                  <a:cubicBezTo>
                    <a:pt x="48716" y="47967"/>
                    <a:pt x="54906" y="52013"/>
                    <a:pt x="61096" y="56059"/>
                  </a:cubicBezTo>
                  <a:lnTo>
                    <a:pt x="60126" y="57627"/>
                  </a:lnTo>
                  <a:lnTo>
                    <a:pt x="71565" y="42289"/>
                  </a:lnTo>
                  <a:lnTo>
                    <a:pt x="86351" y="37260"/>
                  </a:lnTo>
                  <a:lnTo>
                    <a:pt x="85262" y="17521"/>
                  </a:lnTo>
                  <a:cubicBezTo>
                    <a:pt x="84529" y="12090"/>
                    <a:pt x="82331" y="6297"/>
                    <a:pt x="83063" y="866"/>
                  </a:cubicBezTo>
                  <a:cubicBezTo>
                    <a:pt x="83063" y="-220"/>
                    <a:pt x="84162" y="-220"/>
                    <a:pt x="84529" y="504"/>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4" name="Freeform 23">
              <a:extLst>
                <a:ext uri="{FF2B5EF4-FFF2-40B4-BE49-F238E27FC236}">
                  <a16:creationId xmlns:a16="http://schemas.microsoft.com/office/drawing/2014/main" id="{482C743C-F352-D24A-A676-E1CACF1229B5}"/>
                </a:ext>
              </a:extLst>
            </p:cNvPr>
            <p:cNvSpPr>
              <a:spLocks noChangeArrowheads="1"/>
            </p:cNvSpPr>
            <p:nvPr/>
          </p:nvSpPr>
          <p:spPr bwMode="auto">
            <a:xfrm>
              <a:off x="9336266" y="5229215"/>
              <a:ext cx="973095" cy="523904"/>
            </a:xfrm>
            <a:custGeom>
              <a:avLst/>
              <a:gdLst>
                <a:gd name="connsiteX0" fmla="*/ 464884 w 561934"/>
                <a:gd name="connsiteY0" fmla="*/ 256848 h 303025"/>
                <a:gd name="connsiteX1" fmla="*/ 474409 w 561934"/>
                <a:gd name="connsiteY1" fmla="*/ 278895 h 303025"/>
                <a:gd name="connsiteX2" fmla="*/ 481736 w 561934"/>
                <a:gd name="connsiteY2" fmla="*/ 294542 h 303025"/>
                <a:gd name="connsiteX3" fmla="*/ 478805 w 561934"/>
                <a:gd name="connsiteY3" fmla="*/ 296675 h 303025"/>
                <a:gd name="connsiteX4" fmla="*/ 466350 w 561934"/>
                <a:gd name="connsiteY4" fmla="*/ 281385 h 303025"/>
                <a:gd name="connsiteX5" fmla="*/ 459023 w 561934"/>
                <a:gd name="connsiteY5" fmla="*/ 258271 h 303025"/>
                <a:gd name="connsiteX6" fmla="*/ 464884 w 561934"/>
                <a:gd name="connsiteY6" fmla="*/ 256848 h 303025"/>
                <a:gd name="connsiteX7" fmla="*/ 452926 w 561934"/>
                <a:gd name="connsiteY7" fmla="*/ 222285 h 303025"/>
                <a:gd name="connsiteX8" fmla="*/ 455673 w 561934"/>
                <a:gd name="connsiteY8" fmla="*/ 223771 h 303025"/>
                <a:gd name="connsiteX9" fmla="*/ 454986 w 561934"/>
                <a:gd name="connsiteY9" fmla="*/ 232317 h 303025"/>
                <a:gd name="connsiteX10" fmla="*/ 447435 w 561934"/>
                <a:gd name="connsiteY10" fmla="*/ 228601 h 303025"/>
                <a:gd name="connsiteX11" fmla="*/ 452926 w 561934"/>
                <a:gd name="connsiteY11" fmla="*/ 222285 h 303025"/>
                <a:gd name="connsiteX12" fmla="*/ 427220 w 561934"/>
                <a:gd name="connsiteY12" fmla="*/ 216725 h 303025"/>
                <a:gd name="connsiteX13" fmla="*/ 429034 w 561934"/>
                <a:gd name="connsiteY13" fmla="*/ 224772 h 303025"/>
                <a:gd name="connsiteX14" fmla="*/ 427220 w 561934"/>
                <a:gd name="connsiteY14" fmla="*/ 216725 h 303025"/>
                <a:gd name="connsiteX15" fmla="*/ 342546 w 561934"/>
                <a:gd name="connsiteY15" fmla="*/ 215436 h 303025"/>
                <a:gd name="connsiteX16" fmla="*/ 345072 w 561934"/>
                <a:gd name="connsiteY16" fmla="*/ 225694 h 303025"/>
                <a:gd name="connsiteX17" fmla="*/ 342546 w 561934"/>
                <a:gd name="connsiteY17" fmla="*/ 215436 h 303025"/>
                <a:gd name="connsiteX18" fmla="*/ 311287 w 561934"/>
                <a:gd name="connsiteY18" fmla="*/ 208337 h 303025"/>
                <a:gd name="connsiteX19" fmla="*/ 312811 w 561934"/>
                <a:gd name="connsiteY19" fmla="*/ 214110 h 303025"/>
                <a:gd name="connsiteX20" fmla="*/ 311287 w 561934"/>
                <a:gd name="connsiteY20" fmla="*/ 208337 h 303025"/>
                <a:gd name="connsiteX21" fmla="*/ 471758 w 561934"/>
                <a:gd name="connsiteY21" fmla="*/ 206038 h 303025"/>
                <a:gd name="connsiteX22" fmla="*/ 472834 w 561934"/>
                <a:gd name="connsiteY22" fmla="*/ 206408 h 303025"/>
                <a:gd name="connsiteX23" fmla="*/ 468891 w 561934"/>
                <a:gd name="connsiteY23" fmla="*/ 211223 h 303025"/>
                <a:gd name="connsiteX24" fmla="*/ 468532 w 561934"/>
                <a:gd name="connsiteY24" fmla="*/ 210482 h 303025"/>
                <a:gd name="connsiteX25" fmla="*/ 468532 w 561934"/>
                <a:gd name="connsiteY25" fmla="*/ 207519 h 303025"/>
                <a:gd name="connsiteX26" fmla="*/ 469608 w 561934"/>
                <a:gd name="connsiteY26" fmla="*/ 206408 h 303025"/>
                <a:gd name="connsiteX27" fmla="*/ 471758 w 561934"/>
                <a:gd name="connsiteY27" fmla="*/ 206038 h 303025"/>
                <a:gd name="connsiteX28" fmla="*/ 369843 w 561934"/>
                <a:gd name="connsiteY28" fmla="*/ 197585 h 303025"/>
                <a:gd name="connsiteX29" fmla="*/ 372746 w 561934"/>
                <a:gd name="connsiteY29" fmla="*/ 204320 h 303025"/>
                <a:gd name="connsiteX30" fmla="*/ 369843 w 561934"/>
                <a:gd name="connsiteY30" fmla="*/ 197585 h 303025"/>
                <a:gd name="connsiteX31" fmla="*/ 236992 w 561934"/>
                <a:gd name="connsiteY31" fmla="*/ 193143 h 303025"/>
                <a:gd name="connsiteX32" fmla="*/ 239492 w 561934"/>
                <a:gd name="connsiteY32" fmla="*/ 201963 h 303025"/>
                <a:gd name="connsiteX33" fmla="*/ 236992 w 561934"/>
                <a:gd name="connsiteY33" fmla="*/ 193143 h 303025"/>
                <a:gd name="connsiteX34" fmla="*/ 426633 w 561934"/>
                <a:gd name="connsiteY34" fmla="*/ 184095 h 303025"/>
                <a:gd name="connsiteX35" fmla="*/ 431489 w 561934"/>
                <a:gd name="connsiteY35" fmla="*/ 190445 h 303025"/>
                <a:gd name="connsiteX36" fmla="*/ 426633 w 561934"/>
                <a:gd name="connsiteY36" fmla="*/ 184095 h 303025"/>
                <a:gd name="connsiteX37" fmla="*/ 154589 w 561934"/>
                <a:gd name="connsiteY37" fmla="*/ 180173 h 303025"/>
                <a:gd name="connsiteX38" fmla="*/ 156787 w 561934"/>
                <a:gd name="connsiteY38" fmla="*/ 189512 h 303025"/>
                <a:gd name="connsiteX39" fmla="*/ 154589 w 561934"/>
                <a:gd name="connsiteY39" fmla="*/ 180173 h 303025"/>
                <a:gd name="connsiteX40" fmla="*/ 350521 w 561934"/>
                <a:gd name="connsiteY40" fmla="*/ 177572 h 303025"/>
                <a:gd name="connsiteX41" fmla="*/ 355601 w 561934"/>
                <a:gd name="connsiteY41" fmla="*/ 181520 h 303025"/>
                <a:gd name="connsiteX42" fmla="*/ 355601 w 561934"/>
                <a:gd name="connsiteY42" fmla="*/ 183400 h 303025"/>
                <a:gd name="connsiteX43" fmla="*/ 348344 w 561934"/>
                <a:gd name="connsiteY43" fmla="*/ 185280 h 303025"/>
                <a:gd name="connsiteX44" fmla="*/ 347618 w 561934"/>
                <a:gd name="connsiteY44" fmla="*/ 183776 h 303025"/>
                <a:gd name="connsiteX45" fmla="*/ 350521 w 561934"/>
                <a:gd name="connsiteY45" fmla="*/ 177572 h 303025"/>
                <a:gd name="connsiteX46" fmla="*/ 298124 w 561934"/>
                <a:gd name="connsiteY46" fmla="*/ 177029 h 303025"/>
                <a:gd name="connsiteX47" fmla="*/ 298596 w 561934"/>
                <a:gd name="connsiteY47" fmla="*/ 182857 h 303025"/>
                <a:gd name="connsiteX48" fmla="*/ 297909 w 561934"/>
                <a:gd name="connsiteY48" fmla="*/ 183609 h 303025"/>
                <a:gd name="connsiteX49" fmla="*/ 292074 w 561934"/>
                <a:gd name="connsiteY49" fmla="*/ 178721 h 303025"/>
                <a:gd name="connsiteX50" fmla="*/ 292761 w 561934"/>
                <a:gd name="connsiteY50" fmla="*/ 177969 h 303025"/>
                <a:gd name="connsiteX51" fmla="*/ 298124 w 561934"/>
                <a:gd name="connsiteY51" fmla="*/ 177029 h 303025"/>
                <a:gd name="connsiteX52" fmla="*/ 469289 w 561934"/>
                <a:gd name="connsiteY52" fmla="*/ 168520 h 303025"/>
                <a:gd name="connsiteX53" fmla="*/ 468949 w 561934"/>
                <a:gd name="connsiteY53" fmla="*/ 171694 h 303025"/>
                <a:gd name="connsiteX54" fmla="*/ 467588 w 561934"/>
                <a:gd name="connsiteY54" fmla="*/ 172012 h 303025"/>
                <a:gd name="connsiteX55" fmla="*/ 466227 w 561934"/>
                <a:gd name="connsiteY55" fmla="*/ 171059 h 303025"/>
                <a:gd name="connsiteX56" fmla="*/ 466227 w 561934"/>
                <a:gd name="connsiteY56" fmla="*/ 169790 h 303025"/>
                <a:gd name="connsiteX57" fmla="*/ 469289 w 561934"/>
                <a:gd name="connsiteY57" fmla="*/ 168520 h 303025"/>
                <a:gd name="connsiteX58" fmla="*/ 231212 w 561934"/>
                <a:gd name="connsiteY58" fmla="*/ 160253 h 303025"/>
                <a:gd name="connsiteX59" fmla="*/ 230612 w 561934"/>
                <a:gd name="connsiteY59" fmla="*/ 167718 h 303025"/>
                <a:gd name="connsiteX60" fmla="*/ 228766 w 561934"/>
                <a:gd name="connsiteY60" fmla="*/ 168852 h 303025"/>
                <a:gd name="connsiteX61" fmla="*/ 222859 w 561934"/>
                <a:gd name="connsiteY61" fmla="*/ 164317 h 303025"/>
                <a:gd name="connsiteX62" fmla="*/ 224336 w 561934"/>
                <a:gd name="connsiteY62" fmla="*/ 161293 h 303025"/>
                <a:gd name="connsiteX63" fmla="*/ 231212 w 561934"/>
                <a:gd name="connsiteY63" fmla="*/ 160253 h 303025"/>
                <a:gd name="connsiteX64" fmla="*/ 170704 w 561934"/>
                <a:gd name="connsiteY64" fmla="*/ 159101 h 303025"/>
                <a:gd name="connsiteX65" fmla="*/ 172440 w 561934"/>
                <a:gd name="connsiteY65" fmla="*/ 166156 h 303025"/>
                <a:gd name="connsiteX66" fmla="*/ 170704 w 561934"/>
                <a:gd name="connsiteY66" fmla="*/ 159101 h 303025"/>
                <a:gd name="connsiteX67" fmla="*/ 94319 w 561934"/>
                <a:gd name="connsiteY67" fmla="*/ 148252 h 303025"/>
                <a:gd name="connsiteX68" fmla="*/ 96123 w 561934"/>
                <a:gd name="connsiteY68" fmla="*/ 149575 h 303025"/>
                <a:gd name="connsiteX69" fmla="*/ 96484 w 561934"/>
                <a:gd name="connsiteY69" fmla="*/ 151560 h 303025"/>
                <a:gd name="connsiteX70" fmla="*/ 94319 w 561934"/>
                <a:gd name="connsiteY70" fmla="*/ 153213 h 303025"/>
                <a:gd name="connsiteX71" fmla="*/ 89990 w 561934"/>
                <a:gd name="connsiteY71" fmla="*/ 150567 h 303025"/>
                <a:gd name="connsiteX72" fmla="*/ 94319 w 561934"/>
                <a:gd name="connsiteY72" fmla="*/ 148252 h 303025"/>
                <a:gd name="connsiteX73" fmla="*/ 456197 w 561934"/>
                <a:gd name="connsiteY73" fmla="*/ 138992 h 303025"/>
                <a:gd name="connsiteX74" fmla="*/ 457280 w 561934"/>
                <a:gd name="connsiteY74" fmla="*/ 139345 h 303025"/>
                <a:gd name="connsiteX75" fmla="*/ 451146 w 561934"/>
                <a:gd name="connsiteY75" fmla="*/ 146753 h 303025"/>
                <a:gd name="connsiteX76" fmla="*/ 450424 w 561934"/>
                <a:gd name="connsiteY76" fmla="*/ 146048 h 303025"/>
                <a:gd name="connsiteX77" fmla="*/ 456197 w 561934"/>
                <a:gd name="connsiteY77" fmla="*/ 138992 h 303025"/>
                <a:gd name="connsiteX78" fmla="*/ 358970 w 561934"/>
                <a:gd name="connsiteY78" fmla="*/ 133197 h 303025"/>
                <a:gd name="connsiteX79" fmla="*/ 363341 w 561934"/>
                <a:gd name="connsiteY79" fmla="*/ 134348 h 303025"/>
                <a:gd name="connsiteX80" fmla="*/ 363341 w 561934"/>
                <a:gd name="connsiteY80" fmla="*/ 138621 h 303025"/>
                <a:gd name="connsiteX81" fmla="*/ 361444 w 561934"/>
                <a:gd name="connsiteY81" fmla="*/ 138554 h 303025"/>
                <a:gd name="connsiteX82" fmla="*/ 123894 w 561934"/>
                <a:gd name="connsiteY82" fmla="*/ 130503 h 303025"/>
                <a:gd name="connsiteX83" fmla="*/ 125595 w 561934"/>
                <a:gd name="connsiteY83" fmla="*/ 136369 h 303025"/>
                <a:gd name="connsiteX84" fmla="*/ 123894 w 561934"/>
                <a:gd name="connsiteY84" fmla="*/ 130503 h 303025"/>
                <a:gd name="connsiteX85" fmla="*/ 298492 w 561934"/>
                <a:gd name="connsiteY85" fmla="*/ 129780 h 303025"/>
                <a:gd name="connsiteX86" fmla="*/ 302486 w 561934"/>
                <a:gd name="connsiteY86" fmla="*/ 130539 h 303025"/>
                <a:gd name="connsiteX87" fmla="*/ 301921 w 561934"/>
                <a:gd name="connsiteY87" fmla="*/ 133080 h 303025"/>
                <a:gd name="connsiteX88" fmla="*/ 338656 w 561934"/>
                <a:gd name="connsiteY88" fmla="*/ 127850 h 303025"/>
                <a:gd name="connsiteX89" fmla="*/ 339145 w 561934"/>
                <a:gd name="connsiteY89" fmla="*/ 127978 h 303025"/>
                <a:gd name="connsiteX90" fmla="*/ 339145 w 561934"/>
                <a:gd name="connsiteY90" fmla="*/ 132568 h 303025"/>
                <a:gd name="connsiteX91" fmla="*/ 350887 w 561934"/>
                <a:gd name="connsiteY91" fmla="*/ 135772 h 303025"/>
                <a:gd name="connsiteX92" fmla="*/ 351791 w 561934"/>
                <a:gd name="connsiteY92" fmla="*/ 138215 h 303025"/>
                <a:gd name="connsiteX93" fmla="*/ 343059 w 561934"/>
                <a:gd name="connsiteY93" fmla="*/ 137909 h 303025"/>
                <a:gd name="connsiteX94" fmla="*/ 331673 w 561934"/>
                <a:gd name="connsiteY94" fmla="*/ 136484 h 303025"/>
                <a:gd name="connsiteX95" fmla="*/ 322421 w 561934"/>
                <a:gd name="connsiteY95" fmla="*/ 137909 h 303025"/>
                <a:gd name="connsiteX96" fmla="*/ 325268 w 561934"/>
                <a:gd name="connsiteY96" fmla="*/ 142538 h 303025"/>
                <a:gd name="connsiteX97" fmla="*/ 348041 w 561934"/>
                <a:gd name="connsiteY97" fmla="*/ 147167 h 303025"/>
                <a:gd name="connsiteX98" fmla="*/ 354445 w 561934"/>
                <a:gd name="connsiteY98" fmla="*/ 145386 h 303025"/>
                <a:gd name="connsiteX99" fmla="*/ 351791 w 561934"/>
                <a:gd name="connsiteY99" fmla="*/ 138215 h 303025"/>
                <a:gd name="connsiteX100" fmla="*/ 361444 w 561934"/>
                <a:gd name="connsiteY100" fmla="*/ 138554 h 303025"/>
                <a:gd name="connsiteX101" fmla="*/ 364764 w 561934"/>
                <a:gd name="connsiteY101" fmla="*/ 145742 h 303025"/>
                <a:gd name="connsiteX102" fmla="*/ 332029 w 561934"/>
                <a:gd name="connsiteY102" fmla="*/ 154288 h 303025"/>
                <a:gd name="connsiteX103" fmla="*/ 310679 w 561934"/>
                <a:gd name="connsiteY103" fmla="*/ 145030 h 303025"/>
                <a:gd name="connsiteX104" fmla="*/ 314237 w 561934"/>
                <a:gd name="connsiteY104" fmla="*/ 131499 h 303025"/>
                <a:gd name="connsiteX105" fmla="*/ 338656 w 561934"/>
                <a:gd name="connsiteY105" fmla="*/ 127850 h 303025"/>
                <a:gd name="connsiteX106" fmla="*/ 295634 w 561934"/>
                <a:gd name="connsiteY106" fmla="*/ 127029 h 303025"/>
                <a:gd name="connsiteX107" fmla="*/ 298492 w 561934"/>
                <a:gd name="connsiteY107" fmla="*/ 129780 h 303025"/>
                <a:gd name="connsiteX108" fmla="*/ 285676 w 561934"/>
                <a:gd name="connsiteY108" fmla="*/ 127344 h 303025"/>
                <a:gd name="connsiteX109" fmla="*/ 369132 w 561934"/>
                <a:gd name="connsiteY109" fmla="*/ 109396 h 303025"/>
                <a:gd name="connsiteX110" fmla="*/ 385170 w 561934"/>
                <a:gd name="connsiteY110" fmla="*/ 115276 h 303025"/>
                <a:gd name="connsiteX111" fmla="*/ 396899 w 561934"/>
                <a:gd name="connsiteY111" fmla="*/ 127037 h 303025"/>
                <a:gd name="connsiteX112" fmla="*/ 389790 w 561934"/>
                <a:gd name="connsiteY112" fmla="*/ 136303 h 303025"/>
                <a:gd name="connsiteX113" fmla="*/ 372109 w 561934"/>
                <a:gd name="connsiteY113" fmla="*/ 137995 h 303025"/>
                <a:gd name="connsiteX114" fmla="*/ 358241 w 561934"/>
                <a:gd name="connsiteY114" fmla="*/ 131619 h 303025"/>
                <a:gd name="connsiteX115" fmla="*/ 358970 w 561934"/>
                <a:gd name="connsiteY115" fmla="*/ 133197 h 303025"/>
                <a:gd name="connsiteX116" fmla="*/ 339145 w 561934"/>
                <a:gd name="connsiteY116" fmla="*/ 127978 h 303025"/>
                <a:gd name="connsiteX117" fmla="*/ 339145 w 561934"/>
                <a:gd name="connsiteY117" fmla="*/ 127939 h 303025"/>
                <a:gd name="connsiteX118" fmla="*/ 355905 w 561934"/>
                <a:gd name="connsiteY118" fmla="*/ 130191 h 303025"/>
                <a:gd name="connsiteX119" fmla="*/ 352117 w 561934"/>
                <a:gd name="connsiteY119" fmla="*/ 117415 h 303025"/>
                <a:gd name="connsiteX120" fmla="*/ 354631 w 561934"/>
                <a:gd name="connsiteY120" fmla="*/ 116108 h 303025"/>
                <a:gd name="connsiteX121" fmla="*/ 356737 w 561934"/>
                <a:gd name="connsiteY121" fmla="*/ 118484 h 303025"/>
                <a:gd name="connsiteX122" fmla="*/ 362410 w 561934"/>
                <a:gd name="connsiteY122" fmla="*/ 117089 h 303025"/>
                <a:gd name="connsiteX123" fmla="*/ 362335 w 561934"/>
                <a:gd name="connsiteY123" fmla="*/ 123072 h 303025"/>
                <a:gd name="connsiteX124" fmla="*/ 370243 w 561934"/>
                <a:gd name="connsiteY124" fmla="*/ 127750 h 303025"/>
                <a:gd name="connsiteX125" fmla="*/ 385526 w 561934"/>
                <a:gd name="connsiteY125" fmla="*/ 128106 h 303025"/>
                <a:gd name="connsiteX126" fmla="*/ 375574 w 561934"/>
                <a:gd name="connsiteY126" fmla="*/ 119197 h 303025"/>
                <a:gd name="connsiteX127" fmla="*/ 366156 w 561934"/>
                <a:gd name="connsiteY127" fmla="*/ 116167 h 303025"/>
                <a:gd name="connsiteX128" fmla="*/ 362410 w 561934"/>
                <a:gd name="connsiteY128" fmla="*/ 117089 h 303025"/>
                <a:gd name="connsiteX129" fmla="*/ 362424 w 561934"/>
                <a:gd name="connsiteY129" fmla="*/ 115989 h 303025"/>
                <a:gd name="connsiteX130" fmla="*/ 361713 w 561934"/>
                <a:gd name="connsiteY130" fmla="*/ 112425 h 303025"/>
                <a:gd name="connsiteX131" fmla="*/ 354631 w 561934"/>
                <a:gd name="connsiteY131" fmla="*/ 116108 h 303025"/>
                <a:gd name="connsiteX132" fmla="*/ 353894 w 561934"/>
                <a:gd name="connsiteY132" fmla="*/ 115276 h 303025"/>
                <a:gd name="connsiteX133" fmla="*/ 369132 w 561934"/>
                <a:gd name="connsiteY133" fmla="*/ 109396 h 303025"/>
                <a:gd name="connsiteX134" fmla="*/ 234218 w 561934"/>
                <a:gd name="connsiteY134" fmla="*/ 105114 h 303025"/>
                <a:gd name="connsiteX135" fmla="*/ 255595 w 561934"/>
                <a:gd name="connsiteY135" fmla="*/ 111928 h 303025"/>
                <a:gd name="connsiteX136" fmla="*/ 257038 w 561934"/>
                <a:gd name="connsiteY136" fmla="*/ 130462 h 303025"/>
                <a:gd name="connsiteX137" fmla="*/ 228896 w 561934"/>
                <a:gd name="connsiteY137" fmla="*/ 128645 h 303025"/>
                <a:gd name="connsiteX138" fmla="*/ 207248 w 561934"/>
                <a:gd name="connsiteY138" fmla="*/ 120286 h 303025"/>
                <a:gd name="connsiteX139" fmla="*/ 207113 w 561934"/>
                <a:gd name="connsiteY139" fmla="*/ 109657 h 303025"/>
                <a:gd name="connsiteX140" fmla="*/ 213070 w 561934"/>
                <a:gd name="connsiteY140" fmla="*/ 110210 h 303025"/>
                <a:gd name="connsiteX141" fmla="*/ 214103 w 561934"/>
                <a:gd name="connsiteY141" fmla="*/ 112291 h 303025"/>
                <a:gd name="connsiteX142" fmla="*/ 214339 w 561934"/>
                <a:gd name="connsiteY142" fmla="*/ 112280 h 303025"/>
                <a:gd name="connsiteX143" fmla="*/ 213382 w 561934"/>
                <a:gd name="connsiteY143" fmla="*/ 113382 h 303025"/>
                <a:gd name="connsiteX144" fmla="*/ 218794 w 561934"/>
                <a:gd name="connsiteY144" fmla="*/ 117742 h 303025"/>
                <a:gd name="connsiteX145" fmla="*/ 225649 w 561934"/>
                <a:gd name="connsiteY145" fmla="*/ 119560 h 303025"/>
                <a:gd name="connsiteX146" fmla="*/ 236473 w 561934"/>
                <a:gd name="connsiteY146" fmla="*/ 122467 h 303025"/>
                <a:gd name="connsiteX147" fmla="*/ 249461 w 561934"/>
                <a:gd name="connsiteY147" fmla="*/ 123920 h 303025"/>
                <a:gd name="connsiteX148" fmla="*/ 258481 w 561934"/>
                <a:gd name="connsiteY148" fmla="*/ 122830 h 303025"/>
                <a:gd name="connsiteX149" fmla="*/ 257399 w 561934"/>
                <a:gd name="connsiteY149" fmla="*/ 121740 h 303025"/>
                <a:gd name="connsiteX150" fmla="*/ 236833 w 561934"/>
                <a:gd name="connsiteY150" fmla="*/ 111201 h 303025"/>
                <a:gd name="connsiteX151" fmla="*/ 214339 w 561934"/>
                <a:gd name="connsiteY151" fmla="*/ 112280 h 303025"/>
                <a:gd name="connsiteX152" fmla="*/ 215907 w 561934"/>
                <a:gd name="connsiteY152" fmla="*/ 110474 h 303025"/>
                <a:gd name="connsiteX153" fmla="*/ 213070 w 561934"/>
                <a:gd name="connsiteY153" fmla="*/ 110210 h 303025"/>
                <a:gd name="connsiteX154" fmla="*/ 212299 w 561934"/>
                <a:gd name="connsiteY154" fmla="*/ 108657 h 303025"/>
                <a:gd name="connsiteX155" fmla="*/ 234218 w 561934"/>
                <a:gd name="connsiteY155" fmla="*/ 105114 h 303025"/>
                <a:gd name="connsiteX156" fmla="*/ 152119 w 561934"/>
                <a:gd name="connsiteY156" fmla="*/ 104283 h 303025"/>
                <a:gd name="connsiteX157" fmla="*/ 157530 w 561934"/>
                <a:gd name="connsiteY157" fmla="*/ 106809 h 303025"/>
                <a:gd name="connsiteX158" fmla="*/ 154283 w 561934"/>
                <a:gd name="connsiteY158" fmla="*/ 110056 h 303025"/>
                <a:gd name="connsiteX159" fmla="*/ 152119 w 561934"/>
                <a:gd name="connsiteY159" fmla="*/ 104283 h 303025"/>
                <a:gd name="connsiteX160" fmla="*/ 307634 w 561934"/>
                <a:gd name="connsiteY160" fmla="*/ 103945 h 303025"/>
                <a:gd name="connsiteX161" fmla="*/ 332318 w 561934"/>
                <a:gd name="connsiteY161" fmla="*/ 116767 h 303025"/>
                <a:gd name="connsiteX162" fmla="*/ 307276 w 561934"/>
                <a:gd name="connsiteY162" fmla="*/ 127391 h 303025"/>
                <a:gd name="connsiteX163" fmla="*/ 293324 w 561934"/>
                <a:gd name="connsiteY163" fmla="*/ 107242 h 303025"/>
                <a:gd name="connsiteX164" fmla="*/ 301552 w 561934"/>
                <a:gd name="connsiteY164" fmla="*/ 104219 h 303025"/>
                <a:gd name="connsiteX165" fmla="*/ 307687 w 561934"/>
                <a:gd name="connsiteY165" fmla="*/ 104763 h 303025"/>
                <a:gd name="connsiteX166" fmla="*/ 307992 w 561934"/>
                <a:gd name="connsiteY166" fmla="*/ 109440 h 303025"/>
                <a:gd name="connsiteX167" fmla="*/ 317293 w 561934"/>
                <a:gd name="connsiteY167" fmla="*/ 111226 h 303025"/>
                <a:gd name="connsiteX168" fmla="*/ 319716 w 561934"/>
                <a:gd name="connsiteY168" fmla="*/ 113579 h 303025"/>
                <a:gd name="connsiteX169" fmla="*/ 307634 w 561934"/>
                <a:gd name="connsiteY169" fmla="*/ 113103 h 303025"/>
                <a:gd name="connsiteX170" fmla="*/ 299406 w 561934"/>
                <a:gd name="connsiteY170" fmla="*/ 113470 h 303025"/>
                <a:gd name="connsiteX171" fmla="*/ 306561 w 561934"/>
                <a:gd name="connsiteY171" fmla="*/ 118232 h 303025"/>
                <a:gd name="connsiteX172" fmla="*/ 323375 w 561934"/>
                <a:gd name="connsiteY172" fmla="*/ 117133 h 303025"/>
                <a:gd name="connsiteX173" fmla="*/ 319716 w 561934"/>
                <a:gd name="connsiteY173" fmla="*/ 113579 h 303025"/>
                <a:gd name="connsiteX174" fmla="*/ 326237 w 561934"/>
                <a:gd name="connsiteY174" fmla="*/ 113836 h 303025"/>
                <a:gd name="connsiteX175" fmla="*/ 327310 w 561934"/>
                <a:gd name="connsiteY175" fmla="*/ 110905 h 303025"/>
                <a:gd name="connsiteX176" fmla="*/ 310854 w 561934"/>
                <a:gd name="connsiteY176" fmla="*/ 105044 h 303025"/>
                <a:gd name="connsiteX177" fmla="*/ 307687 w 561934"/>
                <a:gd name="connsiteY177" fmla="*/ 104763 h 303025"/>
                <a:gd name="connsiteX178" fmla="*/ 407324 w 561934"/>
                <a:gd name="connsiteY178" fmla="*/ 103528 h 303025"/>
                <a:gd name="connsiteX179" fmla="*/ 415946 w 561934"/>
                <a:gd name="connsiteY179" fmla="*/ 123877 h 303025"/>
                <a:gd name="connsiteX180" fmla="*/ 417056 w 561934"/>
                <a:gd name="connsiteY180" fmla="*/ 148839 h 303025"/>
                <a:gd name="connsiteX181" fmla="*/ 415544 w 561934"/>
                <a:gd name="connsiteY181" fmla="*/ 159585 h 303025"/>
                <a:gd name="connsiteX182" fmla="*/ 423571 w 561934"/>
                <a:gd name="connsiteY182" fmla="*/ 155869 h 303025"/>
                <a:gd name="connsiteX183" fmla="*/ 419729 w 561934"/>
                <a:gd name="connsiteY183" fmla="*/ 116903 h 303025"/>
                <a:gd name="connsiteX184" fmla="*/ 396639 w 561934"/>
                <a:gd name="connsiteY184" fmla="*/ 97150 h 303025"/>
                <a:gd name="connsiteX185" fmla="*/ 406181 w 561934"/>
                <a:gd name="connsiteY185" fmla="*/ 102296 h 303025"/>
                <a:gd name="connsiteX186" fmla="*/ 403854 w 561934"/>
                <a:gd name="connsiteY186" fmla="*/ 99787 h 303025"/>
                <a:gd name="connsiteX187" fmla="*/ 403241 w 561934"/>
                <a:gd name="connsiteY187" fmla="*/ 98161 h 303025"/>
                <a:gd name="connsiteX188" fmla="*/ 99466 w 561934"/>
                <a:gd name="connsiteY188" fmla="*/ 96075 h 303025"/>
                <a:gd name="connsiteX189" fmla="*/ 101150 w 561934"/>
                <a:gd name="connsiteY189" fmla="*/ 104122 h 303025"/>
                <a:gd name="connsiteX190" fmla="*/ 99466 w 561934"/>
                <a:gd name="connsiteY190" fmla="*/ 96075 h 303025"/>
                <a:gd name="connsiteX191" fmla="*/ 247515 w 561934"/>
                <a:gd name="connsiteY191" fmla="*/ 95958 h 303025"/>
                <a:gd name="connsiteX192" fmla="*/ 247308 w 561934"/>
                <a:gd name="connsiteY192" fmla="*/ 98113 h 303025"/>
                <a:gd name="connsiteX193" fmla="*/ 246102 w 561934"/>
                <a:gd name="connsiteY193" fmla="*/ 96652 h 303025"/>
                <a:gd name="connsiteX194" fmla="*/ 247605 w 561934"/>
                <a:gd name="connsiteY194" fmla="*/ 95914 h 303025"/>
                <a:gd name="connsiteX195" fmla="*/ 247515 w 561934"/>
                <a:gd name="connsiteY195" fmla="*/ 95958 h 303025"/>
                <a:gd name="connsiteX196" fmla="*/ 247519 w 561934"/>
                <a:gd name="connsiteY196" fmla="*/ 95917 h 303025"/>
                <a:gd name="connsiteX197" fmla="*/ 259298 w 561934"/>
                <a:gd name="connsiteY197" fmla="*/ 90169 h 303025"/>
                <a:gd name="connsiteX198" fmla="*/ 274087 w 561934"/>
                <a:gd name="connsiteY198" fmla="*/ 92238 h 303025"/>
                <a:gd name="connsiteX199" fmla="*/ 285423 w 561934"/>
                <a:gd name="connsiteY199" fmla="*/ 103641 h 303025"/>
                <a:gd name="connsiteX200" fmla="*/ 279401 w 561934"/>
                <a:gd name="connsiteY200" fmla="*/ 113940 h 303025"/>
                <a:gd name="connsiteX201" fmla="*/ 246457 w 561934"/>
                <a:gd name="connsiteY201" fmla="*/ 106952 h 303025"/>
                <a:gd name="connsiteX202" fmla="*/ 247308 w 561934"/>
                <a:gd name="connsiteY202" fmla="*/ 98113 h 303025"/>
                <a:gd name="connsiteX203" fmla="*/ 248228 w 561934"/>
                <a:gd name="connsiteY203" fmla="*/ 99227 h 303025"/>
                <a:gd name="connsiteX204" fmla="*/ 259563 w 561934"/>
                <a:gd name="connsiteY204" fmla="*/ 97037 h 303025"/>
                <a:gd name="connsiteX205" fmla="*/ 259563 w 561934"/>
                <a:gd name="connsiteY205" fmla="*/ 98491 h 303025"/>
                <a:gd name="connsiteX206" fmla="*/ 253541 w 561934"/>
                <a:gd name="connsiteY206" fmla="*/ 100698 h 303025"/>
                <a:gd name="connsiteX207" fmla="*/ 257438 w 561934"/>
                <a:gd name="connsiteY207" fmla="*/ 104377 h 303025"/>
                <a:gd name="connsiteX208" fmla="*/ 267357 w 561934"/>
                <a:gd name="connsiteY208" fmla="*/ 106952 h 303025"/>
                <a:gd name="connsiteX209" fmla="*/ 275858 w 561934"/>
                <a:gd name="connsiteY209" fmla="*/ 106584 h 303025"/>
                <a:gd name="connsiteX210" fmla="*/ 263460 w 561934"/>
                <a:gd name="connsiteY210" fmla="*/ 96284 h 303025"/>
                <a:gd name="connsiteX211" fmla="*/ 259563 w 561934"/>
                <a:gd name="connsiteY211" fmla="*/ 97037 h 303025"/>
                <a:gd name="connsiteX212" fmla="*/ 259563 w 561934"/>
                <a:gd name="connsiteY212" fmla="*/ 95549 h 303025"/>
                <a:gd name="connsiteX213" fmla="*/ 247605 w 561934"/>
                <a:gd name="connsiteY213" fmla="*/ 95914 h 303025"/>
                <a:gd name="connsiteX214" fmla="*/ 138496 w 561934"/>
                <a:gd name="connsiteY214" fmla="*/ 81048 h 303025"/>
                <a:gd name="connsiteX215" fmla="*/ 139555 w 561934"/>
                <a:gd name="connsiteY215" fmla="*/ 85414 h 303025"/>
                <a:gd name="connsiteX216" fmla="*/ 138496 w 561934"/>
                <a:gd name="connsiteY216" fmla="*/ 81048 h 303025"/>
                <a:gd name="connsiteX217" fmla="*/ 183245 w 561934"/>
                <a:gd name="connsiteY217" fmla="*/ 69729 h 303025"/>
                <a:gd name="connsiteX218" fmla="*/ 192327 w 561934"/>
                <a:gd name="connsiteY218" fmla="*/ 92124 h 303025"/>
                <a:gd name="connsiteX219" fmla="*/ 198574 w 561934"/>
                <a:gd name="connsiteY219" fmla="*/ 121782 h 303025"/>
                <a:gd name="connsiteX220" fmla="*/ 216549 w 561934"/>
                <a:gd name="connsiteY220" fmla="*/ 139451 h 303025"/>
                <a:gd name="connsiteX221" fmla="*/ 265083 w 561934"/>
                <a:gd name="connsiteY221" fmla="*/ 146302 h 303025"/>
                <a:gd name="connsiteX222" fmla="*/ 276457 w 561934"/>
                <a:gd name="connsiteY222" fmla="*/ 148006 h 303025"/>
                <a:gd name="connsiteX223" fmla="*/ 267995 w 561934"/>
                <a:gd name="connsiteY223" fmla="*/ 144307 h 303025"/>
                <a:gd name="connsiteX224" fmla="*/ 263747 w 561934"/>
                <a:gd name="connsiteY224" fmla="*/ 130904 h 303025"/>
                <a:gd name="connsiteX225" fmla="*/ 279462 w 561934"/>
                <a:gd name="connsiteY225" fmla="*/ 126163 h 303025"/>
                <a:gd name="connsiteX226" fmla="*/ 285676 w 561934"/>
                <a:gd name="connsiteY226" fmla="*/ 127344 h 303025"/>
                <a:gd name="connsiteX227" fmla="*/ 276904 w 561934"/>
                <a:gd name="connsiteY227" fmla="*/ 127622 h 303025"/>
                <a:gd name="connsiteX228" fmla="*/ 278366 w 561934"/>
                <a:gd name="connsiteY228" fmla="*/ 131998 h 303025"/>
                <a:gd name="connsiteX229" fmla="*/ 290792 w 561934"/>
                <a:gd name="connsiteY229" fmla="*/ 132591 h 303025"/>
                <a:gd name="connsiteX230" fmla="*/ 292690 w 561934"/>
                <a:gd name="connsiteY230" fmla="*/ 133680 h 303025"/>
                <a:gd name="connsiteX231" fmla="*/ 278366 w 561934"/>
                <a:gd name="connsiteY231" fmla="*/ 133457 h 303025"/>
                <a:gd name="connsiteX232" fmla="*/ 269960 w 561934"/>
                <a:gd name="connsiteY232" fmla="*/ 134916 h 303025"/>
                <a:gd name="connsiteX233" fmla="*/ 272153 w 561934"/>
                <a:gd name="connsiteY233" fmla="*/ 138928 h 303025"/>
                <a:gd name="connsiteX234" fmla="*/ 281289 w 561934"/>
                <a:gd name="connsiteY234" fmla="*/ 143304 h 303025"/>
                <a:gd name="connsiteX235" fmla="*/ 291157 w 561934"/>
                <a:gd name="connsiteY235" fmla="*/ 142939 h 303025"/>
                <a:gd name="connsiteX236" fmla="*/ 299928 w 561934"/>
                <a:gd name="connsiteY236" fmla="*/ 137834 h 303025"/>
                <a:gd name="connsiteX237" fmla="*/ 292690 w 561934"/>
                <a:gd name="connsiteY237" fmla="*/ 133680 h 303025"/>
                <a:gd name="connsiteX238" fmla="*/ 301756 w 561934"/>
                <a:gd name="connsiteY238" fmla="*/ 133822 h 303025"/>
                <a:gd name="connsiteX239" fmla="*/ 301921 w 561934"/>
                <a:gd name="connsiteY239" fmla="*/ 133080 h 303025"/>
                <a:gd name="connsiteX240" fmla="*/ 307238 w 561934"/>
                <a:gd name="connsiteY240" fmla="*/ 138198 h 303025"/>
                <a:gd name="connsiteX241" fmla="*/ 297279 w 561934"/>
                <a:gd name="connsiteY241" fmla="*/ 148501 h 303025"/>
                <a:gd name="connsiteX242" fmla="*/ 288247 w 561934"/>
                <a:gd name="connsiteY242" fmla="*/ 149773 h 303025"/>
                <a:gd name="connsiteX243" fmla="*/ 351725 w 561934"/>
                <a:gd name="connsiteY243" fmla="*/ 159283 h 303025"/>
                <a:gd name="connsiteX244" fmla="*/ 400618 w 561934"/>
                <a:gd name="connsiteY244" fmla="*/ 166495 h 303025"/>
                <a:gd name="connsiteX245" fmla="*/ 406186 w 561934"/>
                <a:gd name="connsiteY245" fmla="*/ 163917 h 303025"/>
                <a:gd name="connsiteX246" fmla="*/ 408437 w 561934"/>
                <a:gd name="connsiteY246" fmla="*/ 124785 h 303025"/>
                <a:gd name="connsiteX247" fmla="*/ 399379 w 561934"/>
                <a:gd name="connsiteY247" fmla="*/ 108031 h 303025"/>
                <a:gd name="connsiteX248" fmla="*/ 385168 w 561934"/>
                <a:gd name="connsiteY248" fmla="*/ 95393 h 303025"/>
                <a:gd name="connsiteX249" fmla="*/ 320019 w 561934"/>
                <a:gd name="connsiteY249" fmla="*/ 85418 h 303025"/>
                <a:gd name="connsiteX250" fmla="*/ 319508 w 561934"/>
                <a:gd name="connsiteY250" fmla="*/ 86023 h 303025"/>
                <a:gd name="connsiteX251" fmla="*/ 315877 w 561934"/>
                <a:gd name="connsiteY251" fmla="*/ 84784 h 303025"/>
                <a:gd name="connsiteX252" fmla="*/ 285402 w 561934"/>
                <a:gd name="connsiteY252" fmla="*/ 80118 h 303025"/>
                <a:gd name="connsiteX253" fmla="*/ 120530 w 561934"/>
                <a:gd name="connsiteY253" fmla="*/ 66729 h 303025"/>
                <a:gd name="connsiteX254" fmla="*/ 61783 w 561934"/>
                <a:gd name="connsiteY254" fmla="*/ 134235 h 303025"/>
                <a:gd name="connsiteX255" fmla="*/ 152021 w 561934"/>
                <a:gd name="connsiteY255" fmla="*/ 201477 h 303025"/>
                <a:gd name="connsiteX256" fmla="*/ 371686 w 561934"/>
                <a:gd name="connsiteY256" fmla="*/ 235278 h 303025"/>
                <a:gd name="connsiteX257" fmla="*/ 495000 w 561934"/>
                <a:gd name="connsiteY257" fmla="*/ 198600 h 303025"/>
                <a:gd name="connsiteX258" fmla="*/ 469834 w 561934"/>
                <a:gd name="connsiteY258" fmla="*/ 138954 h 303025"/>
                <a:gd name="connsiteX259" fmla="*/ 432229 w 561934"/>
                <a:gd name="connsiteY259" fmla="*/ 116358 h 303025"/>
                <a:gd name="connsiteX260" fmla="*/ 439535 w 561934"/>
                <a:gd name="connsiteY260" fmla="*/ 131879 h 303025"/>
                <a:gd name="connsiteX261" fmla="*/ 422189 w 561934"/>
                <a:gd name="connsiteY261" fmla="*/ 179115 h 303025"/>
                <a:gd name="connsiteX262" fmla="*/ 385519 w 561934"/>
                <a:gd name="connsiteY262" fmla="*/ 175509 h 303025"/>
                <a:gd name="connsiteX263" fmla="*/ 324402 w 561934"/>
                <a:gd name="connsiteY263" fmla="*/ 165774 h 303025"/>
                <a:gd name="connsiteX264" fmla="*/ 191024 w 561934"/>
                <a:gd name="connsiteY264" fmla="*/ 143778 h 303025"/>
                <a:gd name="connsiteX265" fmla="*/ 188507 w 561934"/>
                <a:gd name="connsiteY265" fmla="*/ 139090 h 303025"/>
                <a:gd name="connsiteX266" fmla="*/ 188687 w 561934"/>
                <a:gd name="connsiteY266" fmla="*/ 101950 h 303025"/>
                <a:gd name="connsiteX267" fmla="*/ 176686 w 561934"/>
                <a:gd name="connsiteY267" fmla="*/ 69062 h 303025"/>
                <a:gd name="connsiteX268" fmla="*/ 156336 w 561934"/>
                <a:gd name="connsiteY268" fmla="*/ 66993 h 303025"/>
                <a:gd name="connsiteX269" fmla="*/ 120530 w 561934"/>
                <a:gd name="connsiteY269" fmla="*/ 66729 h 303025"/>
                <a:gd name="connsiteX270" fmla="*/ 301005 w 561934"/>
                <a:gd name="connsiteY270" fmla="*/ 16245 h 303025"/>
                <a:gd name="connsiteX271" fmla="*/ 303936 w 561934"/>
                <a:gd name="connsiteY271" fmla="*/ 17323 h 303025"/>
                <a:gd name="connsiteX272" fmla="*/ 287084 w 561934"/>
                <a:gd name="connsiteY272" fmla="*/ 68723 h 303025"/>
                <a:gd name="connsiteX273" fmla="*/ 281589 w 561934"/>
                <a:gd name="connsiteY273" fmla="*/ 67285 h 303025"/>
                <a:gd name="connsiteX274" fmla="*/ 301005 w 561934"/>
                <a:gd name="connsiteY274" fmla="*/ 16245 h 303025"/>
                <a:gd name="connsiteX275" fmla="*/ 157706 w 561934"/>
                <a:gd name="connsiteY275" fmla="*/ 372 h 303025"/>
                <a:gd name="connsiteX276" fmla="*/ 160683 w 561934"/>
                <a:gd name="connsiteY276" fmla="*/ 2531 h 303025"/>
                <a:gd name="connsiteX277" fmla="*/ 149893 w 561934"/>
                <a:gd name="connsiteY277" fmla="*/ 27368 h 303025"/>
                <a:gd name="connsiteX278" fmla="*/ 145306 w 561934"/>
                <a:gd name="connsiteY278" fmla="*/ 53361 h 303025"/>
                <a:gd name="connsiteX279" fmla="*/ 183682 w 561934"/>
                <a:gd name="connsiteY279" fmla="*/ 57072 h 303025"/>
                <a:gd name="connsiteX280" fmla="*/ 192701 w 561934"/>
                <a:gd name="connsiteY280" fmla="*/ 37089 h 303025"/>
                <a:gd name="connsiteX281" fmla="*/ 189737 w 561934"/>
                <a:gd name="connsiteY281" fmla="*/ 19135 h 303025"/>
                <a:gd name="connsiteX282" fmla="*/ 200109 w 561934"/>
                <a:gd name="connsiteY282" fmla="*/ 4413 h 303025"/>
                <a:gd name="connsiteX283" fmla="*/ 201220 w 561934"/>
                <a:gd name="connsiteY283" fmla="*/ 6567 h 303025"/>
                <a:gd name="connsiteX284" fmla="*/ 196775 w 561934"/>
                <a:gd name="connsiteY284" fmla="*/ 38884 h 303025"/>
                <a:gd name="connsiteX285" fmla="*/ 187494 w 561934"/>
                <a:gd name="connsiteY285" fmla="*/ 57441 h 303025"/>
                <a:gd name="connsiteX286" fmla="*/ 204466 w 561934"/>
                <a:gd name="connsiteY286" fmla="*/ 59082 h 303025"/>
                <a:gd name="connsiteX287" fmla="*/ 238461 w 561934"/>
                <a:gd name="connsiteY287" fmla="*/ 64361 h 303025"/>
                <a:gd name="connsiteX288" fmla="*/ 244404 w 561934"/>
                <a:gd name="connsiteY288" fmla="*/ 42266 h 303025"/>
                <a:gd name="connsiteX289" fmla="*/ 251157 w 561934"/>
                <a:gd name="connsiteY289" fmla="*/ 13433 h 303025"/>
                <a:gd name="connsiteX290" fmla="*/ 254355 w 561934"/>
                <a:gd name="connsiteY290" fmla="*/ 13794 h 303025"/>
                <a:gd name="connsiteX291" fmla="*/ 251556 w 561934"/>
                <a:gd name="connsiteY291" fmla="*/ 45239 h 303025"/>
                <a:gd name="connsiteX292" fmla="*/ 244137 w 561934"/>
                <a:gd name="connsiteY292" fmla="*/ 65242 h 303025"/>
                <a:gd name="connsiteX293" fmla="*/ 278571 w 561934"/>
                <a:gd name="connsiteY293" fmla="*/ 70589 h 303025"/>
                <a:gd name="connsiteX294" fmla="*/ 320010 w 561934"/>
                <a:gd name="connsiteY294" fmla="*/ 75722 h 303025"/>
                <a:gd name="connsiteX295" fmla="*/ 330228 w 561934"/>
                <a:gd name="connsiteY295" fmla="*/ 64468 h 303025"/>
                <a:gd name="connsiteX296" fmla="*/ 333317 w 561934"/>
                <a:gd name="connsiteY296" fmla="*/ 43365 h 303025"/>
                <a:gd name="connsiteX297" fmla="*/ 335134 w 561934"/>
                <a:gd name="connsiteY297" fmla="*/ 16613 h 303025"/>
                <a:gd name="connsiteX298" fmla="*/ 340221 w 561934"/>
                <a:gd name="connsiteY298" fmla="*/ 16613 h 303025"/>
                <a:gd name="connsiteX299" fmla="*/ 341312 w 561934"/>
                <a:gd name="connsiteY299" fmla="*/ 17697 h 303025"/>
                <a:gd name="connsiteX300" fmla="*/ 341675 w 561934"/>
                <a:gd name="connsiteY300" fmla="*/ 19866 h 303025"/>
                <a:gd name="connsiteX301" fmla="*/ 340948 w 561934"/>
                <a:gd name="connsiteY301" fmla="*/ 43365 h 303025"/>
                <a:gd name="connsiteX302" fmla="*/ 338768 w 561934"/>
                <a:gd name="connsiteY302" fmla="*/ 63248 h 303025"/>
                <a:gd name="connsiteX303" fmla="*/ 327441 w 561934"/>
                <a:gd name="connsiteY303" fmla="*/ 76643 h 303025"/>
                <a:gd name="connsiteX304" fmla="*/ 347508 w 561934"/>
                <a:gd name="connsiteY304" fmla="*/ 79129 h 303025"/>
                <a:gd name="connsiteX305" fmla="*/ 375600 w 561934"/>
                <a:gd name="connsiteY305" fmla="*/ 85618 h 303025"/>
                <a:gd name="connsiteX306" fmla="*/ 373101 w 561934"/>
                <a:gd name="connsiteY306" fmla="*/ 65746 h 303025"/>
                <a:gd name="connsiteX307" fmla="*/ 383709 w 561934"/>
                <a:gd name="connsiteY307" fmla="*/ 43240 h 303025"/>
                <a:gd name="connsiteX308" fmla="*/ 386503 w 561934"/>
                <a:gd name="connsiteY308" fmla="*/ 45052 h 303025"/>
                <a:gd name="connsiteX309" fmla="*/ 382661 w 561934"/>
                <a:gd name="connsiteY309" fmla="*/ 64976 h 303025"/>
                <a:gd name="connsiteX310" fmla="*/ 382661 w 561934"/>
                <a:gd name="connsiteY310" fmla="*/ 87250 h 303025"/>
                <a:gd name="connsiteX311" fmla="*/ 407701 w 561934"/>
                <a:gd name="connsiteY311" fmla="*/ 93034 h 303025"/>
                <a:gd name="connsiteX312" fmla="*/ 406626 w 561934"/>
                <a:gd name="connsiteY312" fmla="*/ 85017 h 303025"/>
                <a:gd name="connsiteX313" fmla="*/ 420747 w 561934"/>
                <a:gd name="connsiteY313" fmla="*/ 49433 h 303025"/>
                <a:gd name="connsiteX314" fmla="*/ 425092 w 561934"/>
                <a:gd name="connsiteY314" fmla="*/ 51949 h 303025"/>
                <a:gd name="connsiteX315" fmla="*/ 416764 w 561934"/>
                <a:gd name="connsiteY315" fmla="*/ 77829 h 303025"/>
                <a:gd name="connsiteX316" fmla="*/ 415316 w 561934"/>
                <a:gd name="connsiteY316" fmla="*/ 89690 h 303025"/>
                <a:gd name="connsiteX317" fmla="*/ 415725 w 561934"/>
                <a:gd name="connsiteY317" fmla="*/ 90650 h 303025"/>
                <a:gd name="connsiteX318" fmla="*/ 416266 w 561934"/>
                <a:gd name="connsiteY318" fmla="*/ 90366 h 303025"/>
                <a:gd name="connsiteX319" fmla="*/ 439796 w 561934"/>
                <a:gd name="connsiteY319" fmla="*/ 103031 h 303025"/>
                <a:gd name="connsiteX320" fmla="*/ 443826 w 561934"/>
                <a:gd name="connsiteY320" fmla="*/ 84241 h 303025"/>
                <a:gd name="connsiteX321" fmla="*/ 464993 w 561934"/>
                <a:gd name="connsiteY321" fmla="*/ 66333 h 303025"/>
                <a:gd name="connsiteX322" fmla="*/ 466757 w 561934"/>
                <a:gd name="connsiteY322" fmla="*/ 69256 h 303025"/>
                <a:gd name="connsiteX323" fmla="*/ 451235 w 561934"/>
                <a:gd name="connsiteY323" fmla="*/ 88626 h 303025"/>
                <a:gd name="connsiteX324" fmla="*/ 444980 w 561934"/>
                <a:gd name="connsiteY324" fmla="*/ 105822 h 303025"/>
                <a:gd name="connsiteX325" fmla="*/ 459104 w 561934"/>
                <a:gd name="connsiteY325" fmla="*/ 113424 h 303025"/>
                <a:gd name="connsiteX326" fmla="*/ 462200 w 561934"/>
                <a:gd name="connsiteY326" fmla="*/ 116420 h 303025"/>
                <a:gd name="connsiteX327" fmla="*/ 480628 w 561934"/>
                <a:gd name="connsiteY327" fmla="*/ 93263 h 303025"/>
                <a:gd name="connsiteX328" fmla="*/ 507289 w 561934"/>
                <a:gd name="connsiteY328" fmla="*/ 75858 h 303025"/>
                <a:gd name="connsiteX329" fmla="*/ 508370 w 561934"/>
                <a:gd name="connsiteY329" fmla="*/ 78051 h 303025"/>
                <a:gd name="connsiteX330" fmla="*/ 467185 w 561934"/>
                <a:gd name="connsiteY330" fmla="*/ 121245 h 303025"/>
                <a:gd name="connsiteX331" fmla="*/ 473913 w 561934"/>
                <a:gd name="connsiteY331" fmla="*/ 127757 h 303025"/>
                <a:gd name="connsiteX332" fmla="*/ 495059 w 561934"/>
                <a:gd name="connsiteY332" fmla="*/ 115497 h 303025"/>
                <a:gd name="connsiteX333" fmla="*/ 507605 w 561934"/>
                <a:gd name="connsiteY333" fmla="*/ 101257 h 303025"/>
                <a:gd name="connsiteX334" fmla="*/ 509756 w 561934"/>
                <a:gd name="connsiteY334" fmla="*/ 102353 h 303025"/>
                <a:gd name="connsiteX335" fmla="*/ 498285 w 561934"/>
                <a:gd name="connsiteY335" fmla="*/ 122799 h 303025"/>
                <a:gd name="connsiteX336" fmla="*/ 479246 w 561934"/>
                <a:gd name="connsiteY336" fmla="*/ 132917 h 303025"/>
                <a:gd name="connsiteX337" fmla="*/ 488059 w 561934"/>
                <a:gd name="connsiteY337" fmla="*/ 141447 h 303025"/>
                <a:gd name="connsiteX338" fmla="*/ 494511 w 561934"/>
                <a:gd name="connsiteY338" fmla="*/ 155924 h 303025"/>
                <a:gd name="connsiteX339" fmla="*/ 526673 w 561934"/>
                <a:gd name="connsiteY339" fmla="*/ 146239 h 303025"/>
                <a:gd name="connsiteX340" fmla="*/ 561268 w 561934"/>
                <a:gd name="connsiteY340" fmla="*/ 159353 h 303025"/>
                <a:gd name="connsiteX341" fmla="*/ 559830 w 561934"/>
                <a:gd name="connsiteY341" fmla="*/ 162666 h 303025"/>
                <a:gd name="connsiteX342" fmla="*/ 526762 w 561934"/>
                <a:gd name="connsiteY342" fmla="*/ 153463 h 303025"/>
                <a:gd name="connsiteX343" fmla="*/ 497354 w 561934"/>
                <a:gd name="connsiteY343" fmla="*/ 162302 h 303025"/>
                <a:gd name="connsiteX344" fmla="*/ 506913 w 561934"/>
                <a:gd name="connsiteY344" fmla="*/ 183751 h 303025"/>
                <a:gd name="connsiteX345" fmla="*/ 510677 w 561934"/>
                <a:gd name="connsiteY345" fmla="*/ 182016 h 303025"/>
                <a:gd name="connsiteX346" fmla="*/ 529727 w 561934"/>
                <a:gd name="connsiteY346" fmla="*/ 189711 h 303025"/>
                <a:gd name="connsiteX347" fmla="*/ 541722 w 561934"/>
                <a:gd name="connsiteY347" fmla="*/ 196707 h 303025"/>
                <a:gd name="connsiteX348" fmla="*/ 541369 w 561934"/>
                <a:gd name="connsiteY348" fmla="*/ 198456 h 303025"/>
                <a:gd name="connsiteX349" fmla="*/ 526905 w 561934"/>
                <a:gd name="connsiteY349" fmla="*/ 195658 h 303025"/>
                <a:gd name="connsiteX350" fmla="*/ 509212 w 561934"/>
                <a:gd name="connsiteY350" fmla="*/ 188910 h 303025"/>
                <a:gd name="connsiteX351" fmla="*/ 510652 w 561934"/>
                <a:gd name="connsiteY351" fmla="*/ 192140 h 303025"/>
                <a:gd name="connsiteX352" fmla="*/ 506565 w 561934"/>
                <a:gd name="connsiteY352" fmla="*/ 218106 h 303025"/>
                <a:gd name="connsiteX353" fmla="*/ 497792 w 561934"/>
                <a:gd name="connsiteY353" fmla="*/ 229957 h 303025"/>
                <a:gd name="connsiteX354" fmla="*/ 499036 w 561934"/>
                <a:gd name="connsiteY354" fmla="*/ 230314 h 303025"/>
                <a:gd name="connsiteX355" fmla="*/ 513852 w 561934"/>
                <a:gd name="connsiteY355" fmla="*/ 254009 h 303025"/>
                <a:gd name="connsiteX356" fmla="*/ 525847 w 561934"/>
                <a:gd name="connsiteY356" fmla="*/ 271872 h 303025"/>
                <a:gd name="connsiteX357" fmla="*/ 523024 w 561934"/>
                <a:gd name="connsiteY357" fmla="*/ 274788 h 303025"/>
                <a:gd name="connsiteX358" fmla="*/ 507149 w 561934"/>
                <a:gd name="connsiteY358" fmla="*/ 259477 h 303025"/>
                <a:gd name="connsiteX359" fmla="*/ 494105 w 561934"/>
                <a:gd name="connsiteY359" fmla="*/ 234938 h 303025"/>
                <a:gd name="connsiteX360" fmla="*/ 488529 w 561934"/>
                <a:gd name="connsiteY360" fmla="*/ 242470 h 303025"/>
                <a:gd name="connsiteX361" fmla="*/ 446016 w 561934"/>
                <a:gd name="connsiteY361" fmla="*/ 258561 h 303025"/>
                <a:gd name="connsiteX362" fmla="*/ 434194 w 561934"/>
                <a:gd name="connsiteY362" fmla="*/ 257574 h 303025"/>
                <a:gd name="connsiteX363" fmla="*/ 436337 w 561934"/>
                <a:gd name="connsiteY363" fmla="*/ 276416 h 303025"/>
                <a:gd name="connsiteX364" fmla="*/ 435974 w 561934"/>
                <a:gd name="connsiteY364" fmla="*/ 301576 h 303025"/>
                <a:gd name="connsiteX365" fmla="*/ 431983 w 561934"/>
                <a:gd name="connsiteY365" fmla="*/ 301217 h 303025"/>
                <a:gd name="connsiteX366" fmla="*/ 429806 w 561934"/>
                <a:gd name="connsiteY366" fmla="*/ 279651 h 303025"/>
                <a:gd name="connsiteX367" fmla="*/ 427367 w 561934"/>
                <a:gd name="connsiteY367" fmla="*/ 257004 h 303025"/>
                <a:gd name="connsiteX368" fmla="*/ 400456 w 561934"/>
                <a:gd name="connsiteY368" fmla="*/ 254756 h 303025"/>
                <a:gd name="connsiteX369" fmla="*/ 397154 w 561934"/>
                <a:gd name="connsiteY369" fmla="*/ 274350 h 303025"/>
                <a:gd name="connsiteX370" fmla="*/ 392696 w 561934"/>
                <a:gd name="connsiteY370" fmla="*/ 294367 h 303025"/>
                <a:gd name="connsiteX371" fmla="*/ 388980 w 561934"/>
                <a:gd name="connsiteY371" fmla="*/ 294367 h 303025"/>
                <a:gd name="connsiteX372" fmla="*/ 388980 w 561934"/>
                <a:gd name="connsiteY372" fmla="*/ 273277 h 303025"/>
                <a:gd name="connsiteX373" fmla="*/ 393518 w 561934"/>
                <a:gd name="connsiteY373" fmla="*/ 253758 h 303025"/>
                <a:gd name="connsiteX374" fmla="*/ 369068 w 561934"/>
                <a:gd name="connsiteY374" fmla="*/ 250065 h 303025"/>
                <a:gd name="connsiteX375" fmla="*/ 365342 w 561934"/>
                <a:gd name="connsiteY375" fmla="*/ 269275 h 303025"/>
                <a:gd name="connsiteX376" fmla="*/ 348797 w 561934"/>
                <a:gd name="connsiteY376" fmla="*/ 290320 h 303025"/>
                <a:gd name="connsiteX377" fmla="*/ 345935 w 561934"/>
                <a:gd name="connsiteY377" fmla="*/ 288175 h 303025"/>
                <a:gd name="connsiteX378" fmla="*/ 356309 w 561934"/>
                <a:gd name="connsiteY378" fmla="*/ 268515 h 303025"/>
                <a:gd name="connsiteX379" fmla="*/ 361605 w 561934"/>
                <a:gd name="connsiteY379" fmla="*/ 248938 h 303025"/>
                <a:gd name="connsiteX380" fmla="*/ 344685 w 561934"/>
                <a:gd name="connsiteY380" fmla="*/ 246383 h 303025"/>
                <a:gd name="connsiteX381" fmla="*/ 337890 w 561934"/>
                <a:gd name="connsiteY381" fmla="*/ 265644 h 303025"/>
                <a:gd name="connsiteX382" fmla="*/ 338614 w 561934"/>
                <a:gd name="connsiteY382" fmla="*/ 283246 h 303025"/>
                <a:gd name="connsiteX383" fmla="*/ 335718 w 561934"/>
                <a:gd name="connsiteY383" fmla="*/ 283965 h 303025"/>
                <a:gd name="connsiteX384" fmla="*/ 329201 w 561934"/>
                <a:gd name="connsiteY384" fmla="*/ 262052 h 303025"/>
                <a:gd name="connsiteX385" fmla="*/ 337389 w 561934"/>
                <a:gd name="connsiteY385" fmla="*/ 245281 h 303025"/>
                <a:gd name="connsiteX386" fmla="*/ 315141 w 561934"/>
                <a:gd name="connsiteY386" fmla="*/ 241921 h 303025"/>
                <a:gd name="connsiteX387" fmla="*/ 311931 w 561934"/>
                <a:gd name="connsiteY387" fmla="*/ 257459 h 303025"/>
                <a:gd name="connsiteX388" fmla="*/ 292484 w 561934"/>
                <a:gd name="connsiteY388" fmla="*/ 276391 h 303025"/>
                <a:gd name="connsiteX389" fmla="*/ 290720 w 561934"/>
                <a:gd name="connsiteY389" fmla="*/ 273897 h 303025"/>
                <a:gd name="connsiteX390" fmla="*/ 305184 w 561934"/>
                <a:gd name="connsiteY390" fmla="*/ 252514 h 303025"/>
                <a:gd name="connsiteX391" fmla="*/ 308351 w 561934"/>
                <a:gd name="connsiteY391" fmla="*/ 240896 h 303025"/>
                <a:gd name="connsiteX392" fmla="*/ 288826 w 561934"/>
                <a:gd name="connsiteY392" fmla="*/ 237947 h 303025"/>
                <a:gd name="connsiteX393" fmla="*/ 287716 w 561934"/>
                <a:gd name="connsiteY393" fmla="*/ 254914 h 303025"/>
                <a:gd name="connsiteX394" fmla="*/ 286949 w 561934"/>
                <a:gd name="connsiteY394" fmla="*/ 276170 h 303025"/>
                <a:gd name="connsiteX395" fmla="*/ 283117 w 561934"/>
                <a:gd name="connsiteY395" fmla="*/ 276531 h 303025"/>
                <a:gd name="connsiteX396" fmla="*/ 280435 w 561934"/>
                <a:gd name="connsiteY396" fmla="*/ 254553 h 303025"/>
                <a:gd name="connsiteX397" fmla="*/ 283247 w 561934"/>
                <a:gd name="connsiteY397" fmla="*/ 237105 h 303025"/>
                <a:gd name="connsiteX398" fmla="*/ 259911 w 561934"/>
                <a:gd name="connsiteY398" fmla="*/ 233580 h 303025"/>
                <a:gd name="connsiteX399" fmla="*/ 248331 w 561934"/>
                <a:gd name="connsiteY399" fmla="*/ 246130 h 303025"/>
                <a:gd name="connsiteX400" fmla="*/ 236357 w 561934"/>
                <a:gd name="connsiteY400" fmla="*/ 266125 h 303025"/>
                <a:gd name="connsiteX401" fmla="*/ 232728 w 561934"/>
                <a:gd name="connsiteY401" fmla="*/ 265034 h 303025"/>
                <a:gd name="connsiteX402" fmla="*/ 242163 w 561934"/>
                <a:gd name="connsiteY402" fmla="*/ 241404 h 303025"/>
                <a:gd name="connsiteX403" fmla="*/ 251599 w 561934"/>
                <a:gd name="connsiteY403" fmla="*/ 232456 h 303025"/>
                <a:gd name="connsiteX404" fmla="*/ 226551 w 561934"/>
                <a:gd name="connsiteY404" fmla="*/ 229809 h 303025"/>
                <a:gd name="connsiteX405" fmla="*/ 217356 w 561934"/>
                <a:gd name="connsiteY405" fmla="*/ 249002 h 303025"/>
                <a:gd name="connsiteX406" fmla="*/ 212960 w 561934"/>
                <a:gd name="connsiteY406" fmla="*/ 271248 h 303025"/>
                <a:gd name="connsiteX407" fmla="*/ 210395 w 561934"/>
                <a:gd name="connsiteY407" fmla="*/ 271248 h 303025"/>
                <a:gd name="connsiteX408" fmla="*/ 209342 w 561934"/>
                <a:gd name="connsiteY408" fmla="*/ 246084 h 303025"/>
                <a:gd name="connsiteX409" fmla="*/ 218929 w 561934"/>
                <a:gd name="connsiteY409" fmla="*/ 229003 h 303025"/>
                <a:gd name="connsiteX410" fmla="*/ 203179 w 561934"/>
                <a:gd name="connsiteY410" fmla="*/ 227339 h 303025"/>
                <a:gd name="connsiteX411" fmla="*/ 187328 w 561934"/>
                <a:gd name="connsiteY411" fmla="*/ 224779 h 303025"/>
                <a:gd name="connsiteX412" fmla="*/ 185627 w 561934"/>
                <a:gd name="connsiteY412" fmla="*/ 242111 h 303025"/>
                <a:gd name="connsiteX413" fmla="*/ 178309 w 561934"/>
                <a:gd name="connsiteY413" fmla="*/ 262577 h 303025"/>
                <a:gd name="connsiteX414" fmla="*/ 174824 w 561934"/>
                <a:gd name="connsiteY414" fmla="*/ 261115 h 303025"/>
                <a:gd name="connsiteX415" fmla="*/ 179354 w 561934"/>
                <a:gd name="connsiteY415" fmla="*/ 241745 h 303025"/>
                <a:gd name="connsiteX416" fmla="*/ 181395 w 561934"/>
                <a:gd name="connsiteY416" fmla="*/ 223821 h 303025"/>
                <a:gd name="connsiteX417" fmla="*/ 172076 w 561934"/>
                <a:gd name="connsiteY417" fmla="*/ 222316 h 303025"/>
                <a:gd name="connsiteX418" fmla="*/ 158672 w 561934"/>
                <a:gd name="connsiteY418" fmla="*/ 233788 h 303025"/>
                <a:gd name="connsiteX419" fmla="*/ 153713 w 561934"/>
                <a:gd name="connsiteY419" fmla="*/ 247687 h 303025"/>
                <a:gd name="connsiteX420" fmla="*/ 150879 w 561934"/>
                <a:gd name="connsiteY420" fmla="*/ 259447 h 303025"/>
                <a:gd name="connsiteX421" fmla="*/ 148045 w 561934"/>
                <a:gd name="connsiteY421" fmla="*/ 259447 h 303025"/>
                <a:gd name="connsiteX422" fmla="*/ 154421 w 561934"/>
                <a:gd name="connsiteY422" fmla="*/ 228799 h 303025"/>
                <a:gd name="connsiteX423" fmla="*/ 165187 w 561934"/>
                <a:gd name="connsiteY423" fmla="*/ 221204 h 303025"/>
                <a:gd name="connsiteX424" fmla="*/ 146853 w 561934"/>
                <a:gd name="connsiteY424" fmla="*/ 218243 h 303025"/>
                <a:gd name="connsiteX425" fmla="*/ 139693 w 561934"/>
                <a:gd name="connsiteY425" fmla="*/ 215609 h 303025"/>
                <a:gd name="connsiteX426" fmla="*/ 136159 w 561934"/>
                <a:gd name="connsiteY426" fmla="*/ 233498 h 303025"/>
                <a:gd name="connsiteX427" fmla="*/ 126824 w 561934"/>
                <a:gd name="connsiteY427" fmla="*/ 257340 h 303025"/>
                <a:gd name="connsiteX428" fmla="*/ 125028 w 561934"/>
                <a:gd name="connsiteY428" fmla="*/ 254840 h 303025"/>
                <a:gd name="connsiteX429" fmla="*/ 127721 w 561934"/>
                <a:gd name="connsiteY429" fmla="*/ 226890 h 303025"/>
                <a:gd name="connsiteX430" fmla="*/ 133461 w 561934"/>
                <a:gd name="connsiteY430" fmla="*/ 213317 h 303025"/>
                <a:gd name="connsiteX431" fmla="*/ 102981 w 561934"/>
                <a:gd name="connsiteY431" fmla="*/ 202105 h 303025"/>
                <a:gd name="connsiteX432" fmla="*/ 95864 w 561934"/>
                <a:gd name="connsiteY432" fmla="*/ 219611 h 303025"/>
                <a:gd name="connsiteX433" fmla="*/ 93006 w 561934"/>
                <a:gd name="connsiteY433" fmla="*/ 240134 h 303025"/>
                <a:gd name="connsiteX434" fmla="*/ 80505 w 561934"/>
                <a:gd name="connsiteY434" fmla="*/ 262097 h 303025"/>
                <a:gd name="connsiteX435" fmla="*/ 78004 w 561934"/>
                <a:gd name="connsiteY435" fmla="*/ 259217 h 303025"/>
                <a:gd name="connsiteX436" fmla="*/ 84791 w 561934"/>
                <a:gd name="connsiteY436" fmla="*/ 225732 h 303025"/>
                <a:gd name="connsiteX437" fmla="*/ 89747 w 561934"/>
                <a:gd name="connsiteY437" fmla="*/ 207909 h 303025"/>
                <a:gd name="connsiteX438" fmla="*/ 96491 w 561934"/>
                <a:gd name="connsiteY438" fmla="*/ 199718 h 303025"/>
                <a:gd name="connsiteX439" fmla="*/ 95179 w 561934"/>
                <a:gd name="connsiteY439" fmla="*/ 199235 h 303025"/>
                <a:gd name="connsiteX440" fmla="*/ 64490 w 561934"/>
                <a:gd name="connsiteY440" fmla="*/ 170350 h 303025"/>
                <a:gd name="connsiteX441" fmla="*/ 64560 w 561934"/>
                <a:gd name="connsiteY441" fmla="*/ 174278 h 303025"/>
                <a:gd name="connsiteX442" fmla="*/ 48181 w 561934"/>
                <a:gd name="connsiteY442" fmla="*/ 199173 h 303025"/>
                <a:gd name="connsiteX443" fmla="*/ 35362 w 561934"/>
                <a:gd name="connsiteY443" fmla="*/ 220460 h 303025"/>
                <a:gd name="connsiteX444" fmla="*/ 32157 w 561934"/>
                <a:gd name="connsiteY444" fmla="*/ 219017 h 303025"/>
                <a:gd name="connsiteX445" fmla="*/ 40347 w 561934"/>
                <a:gd name="connsiteY445" fmla="*/ 193400 h 303025"/>
                <a:gd name="connsiteX446" fmla="*/ 59575 w 561934"/>
                <a:gd name="connsiteY446" fmla="*/ 169226 h 303025"/>
                <a:gd name="connsiteX447" fmla="*/ 63370 w 561934"/>
                <a:gd name="connsiteY447" fmla="*/ 169296 h 303025"/>
                <a:gd name="connsiteX448" fmla="*/ 57828 w 561934"/>
                <a:gd name="connsiteY448" fmla="*/ 164080 h 303025"/>
                <a:gd name="connsiteX449" fmla="*/ 53625 w 561934"/>
                <a:gd name="connsiteY449" fmla="*/ 149182 h 303025"/>
                <a:gd name="connsiteX450" fmla="*/ 28714 w 561934"/>
                <a:gd name="connsiteY450" fmla="*/ 160544 h 303025"/>
                <a:gd name="connsiteX451" fmla="*/ 1686 w 561934"/>
                <a:gd name="connsiteY451" fmla="*/ 164591 h 303025"/>
                <a:gd name="connsiteX452" fmla="*/ 1322 w 561934"/>
                <a:gd name="connsiteY452" fmla="*/ 160126 h 303025"/>
                <a:gd name="connsiteX453" fmla="*/ 25347 w 561934"/>
                <a:gd name="connsiteY453" fmla="*/ 153428 h 303025"/>
                <a:gd name="connsiteX454" fmla="*/ 52284 w 561934"/>
                <a:gd name="connsiteY454" fmla="*/ 144498 h 303025"/>
                <a:gd name="connsiteX455" fmla="*/ 52350 w 561934"/>
                <a:gd name="connsiteY455" fmla="*/ 144661 h 303025"/>
                <a:gd name="connsiteX456" fmla="*/ 45964 w 561934"/>
                <a:gd name="connsiteY456" fmla="*/ 122026 h 303025"/>
                <a:gd name="connsiteX457" fmla="*/ 51097 w 561934"/>
                <a:gd name="connsiteY457" fmla="*/ 101980 h 303025"/>
                <a:gd name="connsiteX458" fmla="*/ 33422 w 561934"/>
                <a:gd name="connsiteY458" fmla="*/ 89954 h 303025"/>
                <a:gd name="connsiteX459" fmla="*/ 14881 w 561934"/>
                <a:gd name="connsiteY459" fmla="*/ 79654 h 303025"/>
                <a:gd name="connsiteX460" fmla="*/ 15608 w 561934"/>
                <a:gd name="connsiteY460" fmla="*/ 77447 h 303025"/>
                <a:gd name="connsiteX461" fmla="*/ 37421 w 561934"/>
                <a:gd name="connsiteY461" fmla="*/ 85172 h 303025"/>
                <a:gd name="connsiteX462" fmla="*/ 52519 w 561934"/>
                <a:gd name="connsiteY462" fmla="*/ 96428 h 303025"/>
                <a:gd name="connsiteX463" fmla="*/ 53147 w 561934"/>
                <a:gd name="connsiteY463" fmla="*/ 93975 h 303025"/>
                <a:gd name="connsiteX464" fmla="*/ 73629 w 561934"/>
                <a:gd name="connsiteY464" fmla="*/ 73113 h 303025"/>
                <a:gd name="connsiteX465" fmla="*/ 72101 w 561934"/>
                <a:gd name="connsiteY465" fmla="*/ 71667 h 303025"/>
                <a:gd name="connsiteX466" fmla="*/ 68616 w 561934"/>
                <a:gd name="connsiteY466" fmla="*/ 39917 h 303025"/>
                <a:gd name="connsiteX467" fmla="*/ 67919 w 561934"/>
                <a:gd name="connsiteY467" fmla="*/ 15383 h 303025"/>
                <a:gd name="connsiteX468" fmla="*/ 71056 w 561934"/>
                <a:gd name="connsiteY468" fmla="*/ 15022 h 303025"/>
                <a:gd name="connsiteX469" fmla="*/ 76283 w 561934"/>
                <a:gd name="connsiteY469" fmla="*/ 42803 h 303025"/>
                <a:gd name="connsiteX470" fmla="*/ 78954 w 561934"/>
                <a:gd name="connsiteY470" fmla="*/ 67689 h 303025"/>
                <a:gd name="connsiteX471" fmla="*/ 83631 w 561934"/>
                <a:gd name="connsiteY471" fmla="*/ 62925 h 303025"/>
                <a:gd name="connsiteX472" fmla="*/ 114906 w 561934"/>
                <a:gd name="connsiteY472" fmla="*/ 55497 h 303025"/>
                <a:gd name="connsiteX473" fmla="*/ 110804 w 561934"/>
                <a:gd name="connsiteY473" fmla="*/ 35037 h 303025"/>
                <a:gd name="connsiteX474" fmla="*/ 112920 w 561934"/>
                <a:gd name="connsiteY474" fmla="*/ 11853 h 303025"/>
                <a:gd name="connsiteX475" fmla="*/ 116095 w 561934"/>
                <a:gd name="connsiteY475" fmla="*/ 12215 h 303025"/>
                <a:gd name="connsiteX476" fmla="*/ 119050 w 561934"/>
                <a:gd name="connsiteY476" fmla="*/ 33769 h 303025"/>
                <a:gd name="connsiteX477" fmla="*/ 122514 w 561934"/>
                <a:gd name="connsiteY477" fmla="*/ 53690 h 303025"/>
                <a:gd name="connsiteX478" fmla="*/ 130091 w 561934"/>
                <a:gd name="connsiteY478" fmla="*/ 51890 h 303025"/>
                <a:gd name="connsiteX479" fmla="*/ 138875 w 561934"/>
                <a:gd name="connsiteY479" fmla="*/ 52740 h 303025"/>
                <a:gd name="connsiteX480" fmla="*/ 142824 w 561934"/>
                <a:gd name="connsiteY480" fmla="*/ 23769 h 303025"/>
                <a:gd name="connsiteX481" fmla="*/ 157706 w 561934"/>
                <a:gd name="connsiteY481" fmla="*/ 372 h 3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561934" h="303025">
                  <a:moveTo>
                    <a:pt x="464884" y="256848"/>
                  </a:moveTo>
                  <a:cubicBezTo>
                    <a:pt x="467449" y="264316"/>
                    <a:pt x="470379" y="271783"/>
                    <a:pt x="474409" y="278895"/>
                  </a:cubicBezTo>
                  <a:cubicBezTo>
                    <a:pt x="477340" y="283874"/>
                    <a:pt x="481370" y="288497"/>
                    <a:pt x="481736" y="294542"/>
                  </a:cubicBezTo>
                  <a:cubicBezTo>
                    <a:pt x="481736" y="295964"/>
                    <a:pt x="480271" y="297387"/>
                    <a:pt x="478805" y="296675"/>
                  </a:cubicBezTo>
                  <a:cubicBezTo>
                    <a:pt x="472211" y="293831"/>
                    <a:pt x="469280" y="287430"/>
                    <a:pt x="466350" y="281385"/>
                  </a:cubicBezTo>
                  <a:cubicBezTo>
                    <a:pt x="462686" y="273917"/>
                    <a:pt x="460488" y="266449"/>
                    <a:pt x="459023" y="258271"/>
                  </a:cubicBezTo>
                  <a:cubicBezTo>
                    <a:pt x="458290" y="254715"/>
                    <a:pt x="463419" y="253292"/>
                    <a:pt x="464884" y="256848"/>
                  </a:cubicBezTo>
                  <a:close/>
                  <a:moveTo>
                    <a:pt x="452926" y="222285"/>
                  </a:moveTo>
                  <a:cubicBezTo>
                    <a:pt x="453956" y="221542"/>
                    <a:pt x="455673" y="222285"/>
                    <a:pt x="455673" y="223771"/>
                  </a:cubicBezTo>
                  <a:cubicBezTo>
                    <a:pt x="456359" y="226372"/>
                    <a:pt x="455673" y="228973"/>
                    <a:pt x="454986" y="232317"/>
                  </a:cubicBezTo>
                  <a:cubicBezTo>
                    <a:pt x="453613" y="238633"/>
                    <a:pt x="444002" y="233803"/>
                    <a:pt x="447435" y="228601"/>
                  </a:cubicBezTo>
                  <a:cubicBezTo>
                    <a:pt x="449151" y="226001"/>
                    <a:pt x="450524" y="224143"/>
                    <a:pt x="452926" y="222285"/>
                  </a:cubicBezTo>
                  <a:close/>
                  <a:moveTo>
                    <a:pt x="427220" y="216725"/>
                  </a:moveTo>
                  <a:cubicBezTo>
                    <a:pt x="431937" y="215192"/>
                    <a:pt x="434114" y="223239"/>
                    <a:pt x="429034" y="224772"/>
                  </a:cubicBezTo>
                  <a:cubicBezTo>
                    <a:pt x="423954" y="225921"/>
                    <a:pt x="421777" y="217874"/>
                    <a:pt x="427220" y="216725"/>
                  </a:cubicBezTo>
                  <a:close/>
                  <a:moveTo>
                    <a:pt x="342546" y="215436"/>
                  </a:moveTo>
                  <a:cubicBezTo>
                    <a:pt x="349041" y="213604"/>
                    <a:pt x="351566" y="223862"/>
                    <a:pt x="345072" y="225694"/>
                  </a:cubicBezTo>
                  <a:cubicBezTo>
                    <a:pt x="338577" y="227526"/>
                    <a:pt x="336052" y="217268"/>
                    <a:pt x="342546" y="215436"/>
                  </a:cubicBezTo>
                  <a:close/>
                  <a:moveTo>
                    <a:pt x="311287" y="208337"/>
                  </a:moveTo>
                  <a:cubicBezTo>
                    <a:pt x="315097" y="207254"/>
                    <a:pt x="316621" y="213027"/>
                    <a:pt x="312811" y="214110"/>
                  </a:cubicBezTo>
                  <a:cubicBezTo>
                    <a:pt x="309001" y="214831"/>
                    <a:pt x="307477" y="209058"/>
                    <a:pt x="311287" y="208337"/>
                  </a:cubicBezTo>
                  <a:close/>
                  <a:moveTo>
                    <a:pt x="471758" y="206038"/>
                  </a:moveTo>
                  <a:cubicBezTo>
                    <a:pt x="472117" y="206038"/>
                    <a:pt x="472117" y="206408"/>
                    <a:pt x="472834" y="206408"/>
                  </a:cubicBezTo>
                  <a:cubicBezTo>
                    <a:pt x="478569" y="209001"/>
                    <a:pt x="471758" y="216409"/>
                    <a:pt x="468891" y="211223"/>
                  </a:cubicBezTo>
                  <a:cubicBezTo>
                    <a:pt x="468532" y="211223"/>
                    <a:pt x="468532" y="210853"/>
                    <a:pt x="468532" y="210482"/>
                  </a:cubicBezTo>
                  <a:cubicBezTo>
                    <a:pt x="467815" y="209742"/>
                    <a:pt x="467815" y="208260"/>
                    <a:pt x="468532" y="207519"/>
                  </a:cubicBezTo>
                  <a:cubicBezTo>
                    <a:pt x="468532" y="207149"/>
                    <a:pt x="469249" y="206408"/>
                    <a:pt x="469608" y="206408"/>
                  </a:cubicBezTo>
                  <a:cubicBezTo>
                    <a:pt x="469966" y="206038"/>
                    <a:pt x="471400" y="205667"/>
                    <a:pt x="471758" y="206038"/>
                  </a:cubicBezTo>
                  <a:close/>
                  <a:moveTo>
                    <a:pt x="369843" y="197585"/>
                  </a:moveTo>
                  <a:cubicBezTo>
                    <a:pt x="374198" y="194554"/>
                    <a:pt x="378552" y="202636"/>
                    <a:pt x="372746" y="204320"/>
                  </a:cubicBezTo>
                  <a:cubicBezTo>
                    <a:pt x="368029" y="205330"/>
                    <a:pt x="366215" y="199942"/>
                    <a:pt x="369843" y="197585"/>
                  </a:cubicBezTo>
                  <a:close/>
                  <a:moveTo>
                    <a:pt x="236992" y="193143"/>
                  </a:moveTo>
                  <a:cubicBezTo>
                    <a:pt x="243064" y="191379"/>
                    <a:pt x="245208" y="200904"/>
                    <a:pt x="239492" y="201963"/>
                  </a:cubicBezTo>
                  <a:cubicBezTo>
                    <a:pt x="233420" y="203726"/>
                    <a:pt x="231277" y="194554"/>
                    <a:pt x="236992" y="193143"/>
                  </a:cubicBezTo>
                  <a:close/>
                  <a:moveTo>
                    <a:pt x="426633" y="184095"/>
                  </a:moveTo>
                  <a:cubicBezTo>
                    <a:pt x="430368" y="181854"/>
                    <a:pt x="434104" y="187084"/>
                    <a:pt x="431489" y="190445"/>
                  </a:cubicBezTo>
                  <a:cubicBezTo>
                    <a:pt x="427380" y="194181"/>
                    <a:pt x="421777" y="187084"/>
                    <a:pt x="426633" y="184095"/>
                  </a:cubicBezTo>
                  <a:close/>
                  <a:moveTo>
                    <a:pt x="154589" y="180173"/>
                  </a:moveTo>
                  <a:cubicBezTo>
                    <a:pt x="160450" y="178679"/>
                    <a:pt x="162649" y="187644"/>
                    <a:pt x="156787" y="189512"/>
                  </a:cubicBezTo>
                  <a:cubicBezTo>
                    <a:pt x="151291" y="191006"/>
                    <a:pt x="148727" y="181667"/>
                    <a:pt x="154589" y="180173"/>
                  </a:cubicBezTo>
                  <a:close/>
                  <a:moveTo>
                    <a:pt x="350521" y="177572"/>
                  </a:moveTo>
                  <a:cubicBezTo>
                    <a:pt x="353061" y="177196"/>
                    <a:pt x="355964" y="178512"/>
                    <a:pt x="355601" y="181520"/>
                  </a:cubicBezTo>
                  <a:cubicBezTo>
                    <a:pt x="355601" y="182272"/>
                    <a:pt x="355601" y="183024"/>
                    <a:pt x="355601" y="183400"/>
                  </a:cubicBezTo>
                  <a:cubicBezTo>
                    <a:pt x="354876" y="186784"/>
                    <a:pt x="349796" y="189416"/>
                    <a:pt x="348344" y="185280"/>
                  </a:cubicBezTo>
                  <a:lnTo>
                    <a:pt x="347618" y="183776"/>
                  </a:lnTo>
                  <a:cubicBezTo>
                    <a:pt x="345804" y="180016"/>
                    <a:pt x="347981" y="177948"/>
                    <a:pt x="350521" y="177572"/>
                  </a:cubicBezTo>
                  <a:close/>
                  <a:moveTo>
                    <a:pt x="298124" y="177029"/>
                  </a:moveTo>
                  <a:cubicBezTo>
                    <a:pt x="299712" y="178533"/>
                    <a:pt x="300484" y="181165"/>
                    <a:pt x="298596" y="182857"/>
                  </a:cubicBezTo>
                  <a:cubicBezTo>
                    <a:pt x="298253" y="183233"/>
                    <a:pt x="297909" y="183233"/>
                    <a:pt x="297909" y="183609"/>
                  </a:cubicBezTo>
                  <a:cubicBezTo>
                    <a:pt x="294820" y="186241"/>
                    <a:pt x="290015" y="182857"/>
                    <a:pt x="292074" y="178721"/>
                  </a:cubicBezTo>
                  <a:cubicBezTo>
                    <a:pt x="292418" y="178345"/>
                    <a:pt x="292761" y="178345"/>
                    <a:pt x="292761" y="177969"/>
                  </a:cubicBezTo>
                  <a:cubicBezTo>
                    <a:pt x="294134" y="175149"/>
                    <a:pt x="296537" y="175525"/>
                    <a:pt x="298124" y="177029"/>
                  </a:cubicBezTo>
                  <a:close/>
                  <a:moveTo>
                    <a:pt x="469289" y="168520"/>
                  </a:moveTo>
                  <a:cubicBezTo>
                    <a:pt x="470650" y="169155"/>
                    <a:pt x="470650" y="171694"/>
                    <a:pt x="468949" y="171694"/>
                  </a:cubicBezTo>
                  <a:cubicBezTo>
                    <a:pt x="468269" y="172012"/>
                    <a:pt x="467928" y="172012"/>
                    <a:pt x="467588" y="172012"/>
                  </a:cubicBezTo>
                  <a:cubicBezTo>
                    <a:pt x="466908" y="172012"/>
                    <a:pt x="466227" y="171694"/>
                    <a:pt x="466227" y="171059"/>
                  </a:cubicBezTo>
                  <a:cubicBezTo>
                    <a:pt x="466227" y="170742"/>
                    <a:pt x="466227" y="170424"/>
                    <a:pt x="466227" y="169790"/>
                  </a:cubicBezTo>
                  <a:cubicBezTo>
                    <a:pt x="466227" y="168520"/>
                    <a:pt x="468269" y="167567"/>
                    <a:pt x="469289" y="168520"/>
                  </a:cubicBezTo>
                  <a:close/>
                  <a:moveTo>
                    <a:pt x="231212" y="160253"/>
                  </a:moveTo>
                  <a:cubicBezTo>
                    <a:pt x="233197" y="162049"/>
                    <a:pt x="233935" y="165261"/>
                    <a:pt x="230612" y="167718"/>
                  </a:cubicBezTo>
                  <a:cubicBezTo>
                    <a:pt x="230243" y="168096"/>
                    <a:pt x="229505" y="168852"/>
                    <a:pt x="228766" y="168852"/>
                  </a:cubicBezTo>
                  <a:cubicBezTo>
                    <a:pt x="225813" y="170364"/>
                    <a:pt x="221752" y="167718"/>
                    <a:pt x="222859" y="164317"/>
                  </a:cubicBezTo>
                  <a:cubicBezTo>
                    <a:pt x="223229" y="163183"/>
                    <a:pt x="223967" y="162427"/>
                    <a:pt x="224336" y="161293"/>
                  </a:cubicBezTo>
                  <a:cubicBezTo>
                    <a:pt x="225998" y="158080"/>
                    <a:pt x="229228" y="158458"/>
                    <a:pt x="231212" y="160253"/>
                  </a:cubicBezTo>
                  <a:close/>
                  <a:moveTo>
                    <a:pt x="170704" y="159101"/>
                  </a:moveTo>
                  <a:cubicBezTo>
                    <a:pt x="175218" y="158042"/>
                    <a:pt x="176955" y="165098"/>
                    <a:pt x="172440" y="166156"/>
                  </a:cubicBezTo>
                  <a:cubicBezTo>
                    <a:pt x="167926" y="167214"/>
                    <a:pt x="166190" y="160159"/>
                    <a:pt x="170704" y="159101"/>
                  </a:cubicBezTo>
                  <a:close/>
                  <a:moveTo>
                    <a:pt x="94319" y="148252"/>
                  </a:moveTo>
                  <a:cubicBezTo>
                    <a:pt x="95041" y="148583"/>
                    <a:pt x="95762" y="148914"/>
                    <a:pt x="96123" y="149575"/>
                  </a:cubicBezTo>
                  <a:cubicBezTo>
                    <a:pt x="97205" y="149906"/>
                    <a:pt x="97566" y="150898"/>
                    <a:pt x="96484" y="151560"/>
                  </a:cubicBezTo>
                  <a:cubicBezTo>
                    <a:pt x="95762" y="152221"/>
                    <a:pt x="95041" y="152552"/>
                    <a:pt x="94319" y="153213"/>
                  </a:cubicBezTo>
                  <a:cubicBezTo>
                    <a:pt x="92515" y="154536"/>
                    <a:pt x="89990" y="152552"/>
                    <a:pt x="89990" y="150567"/>
                  </a:cubicBezTo>
                  <a:cubicBezTo>
                    <a:pt x="89990" y="148583"/>
                    <a:pt x="92515" y="146929"/>
                    <a:pt x="94319" y="148252"/>
                  </a:cubicBezTo>
                  <a:close/>
                  <a:moveTo>
                    <a:pt x="456197" y="138992"/>
                  </a:moveTo>
                  <a:cubicBezTo>
                    <a:pt x="456558" y="138992"/>
                    <a:pt x="456919" y="139345"/>
                    <a:pt x="457280" y="139345"/>
                  </a:cubicBezTo>
                  <a:cubicBezTo>
                    <a:pt x="462691" y="143578"/>
                    <a:pt x="456197" y="151339"/>
                    <a:pt x="451146" y="146753"/>
                  </a:cubicBezTo>
                  <a:cubicBezTo>
                    <a:pt x="451146" y="146401"/>
                    <a:pt x="450785" y="146401"/>
                    <a:pt x="450424" y="146048"/>
                  </a:cubicBezTo>
                  <a:cubicBezTo>
                    <a:pt x="447177" y="142520"/>
                    <a:pt x="451867" y="135817"/>
                    <a:pt x="456197" y="138992"/>
                  </a:cubicBezTo>
                  <a:close/>
                  <a:moveTo>
                    <a:pt x="358970" y="133197"/>
                  </a:moveTo>
                  <a:lnTo>
                    <a:pt x="363341" y="134348"/>
                  </a:lnTo>
                  <a:cubicBezTo>
                    <a:pt x="365832" y="135060"/>
                    <a:pt x="365120" y="137553"/>
                    <a:pt x="363341" y="138621"/>
                  </a:cubicBezTo>
                  <a:lnTo>
                    <a:pt x="361444" y="138554"/>
                  </a:lnTo>
                  <a:close/>
                  <a:moveTo>
                    <a:pt x="123894" y="130503"/>
                  </a:moveTo>
                  <a:cubicBezTo>
                    <a:pt x="127636" y="129467"/>
                    <a:pt x="129337" y="135334"/>
                    <a:pt x="125595" y="136369"/>
                  </a:cubicBezTo>
                  <a:cubicBezTo>
                    <a:pt x="121853" y="137059"/>
                    <a:pt x="120152" y="131538"/>
                    <a:pt x="123894" y="130503"/>
                  </a:cubicBezTo>
                  <a:close/>
                  <a:moveTo>
                    <a:pt x="298492" y="129780"/>
                  </a:moveTo>
                  <a:lnTo>
                    <a:pt x="302486" y="130539"/>
                  </a:lnTo>
                  <a:lnTo>
                    <a:pt x="301921" y="133080"/>
                  </a:lnTo>
                  <a:close/>
                  <a:moveTo>
                    <a:pt x="338656" y="127850"/>
                  </a:moveTo>
                  <a:lnTo>
                    <a:pt x="339145" y="127978"/>
                  </a:lnTo>
                  <a:lnTo>
                    <a:pt x="339145" y="132568"/>
                  </a:lnTo>
                  <a:cubicBezTo>
                    <a:pt x="343059" y="133280"/>
                    <a:pt x="347329" y="133992"/>
                    <a:pt x="350887" y="135772"/>
                  </a:cubicBezTo>
                  <a:lnTo>
                    <a:pt x="351791" y="138215"/>
                  </a:lnTo>
                  <a:lnTo>
                    <a:pt x="343059" y="137909"/>
                  </a:lnTo>
                  <a:cubicBezTo>
                    <a:pt x="339501" y="137553"/>
                    <a:pt x="335587" y="136484"/>
                    <a:pt x="331673" y="136484"/>
                  </a:cubicBezTo>
                  <a:cubicBezTo>
                    <a:pt x="328470" y="136128"/>
                    <a:pt x="325268" y="136840"/>
                    <a:pt x="322421" y="137909"/>
                  </a:cubicBezTo>
                  <a:cubicBezTo>
                    <a:pt x="321354" y="141113"/>
                    <a:pt x="322421" y="142538"/>
                    <a:pt x="325268" y="142538"/>
                  </a:cubicBezTo>
                  <a:cubicBezTo>
                    <a:pt x="330605" y="146098"/>
                    <a:pt x="341636" y="147523"/>
                    <a:pt x="348041" y="147167"/>
                  </a:cubicBezTo>
                  <a:cubicBezTo>
                    <a:pt x="350175" y="147167"/>
                    <a:pt x="352310" y="146454"/>
                    <a:pt x="354445" y="145386"/>
                  </a:cubicBezTo>
                  <a:lnTo>
                    <a:pt x="351791" y="138215"/>
                  </a:lnTo>
                  <a:lnTo>
                    <a:pt x="361444" y="138554"/>
                  </a:lnTo>
                  <a:lnTo>
                    <a:pt x="364764" y="145742"/>
                  </a:lnTo>
                  <a:cubicBezTo>
                    <a:pt x="360850" y="159273"/>
                    <a:pt x="341992" y="156425"/>
                    <a:pt x="332029" y="154288"/>
                  </a:cubicBezTo>
                  <a:cubicBezTo>
                    <a:pt x="325980" y="152864"/>
                    <a:pt x="314237" y="151083"/>
                    <a:pt x="310679" y="145030"/>
                  </a:cubicBezTo>
                  <a:cubicBezTo>
                    <a:pt x="307477" y="140045"/>
                    <a:pt x="310323" y="134704"/>
                    <a:pt x="314237" y="131499"/>
                  </a:cubicBezTo>
                  <a:cubicBezTo>
                    <a:pt x="320820" y="126514"/>
                    <a:pt x="329716" y="126336"/>
                    <a:pt x="338656" y="127850"/>
                  </a:cubicBezTo>
                  <a:close/>
                  <a:moveTo>
                    <a:pt x="295634" y="127029"/>
                  </a:moveTo>
                  <a:lnTo>
                    <a:pt x="298492" y="129780"/>
                  </a:lnTo>
                  <a:lnTo>
                    <a:pt x="285676" y="127344"/>
                  </a:lnTo>
                  <a:close/>
                  <a:moveTo>
                    <a:pt x="369132" y="109396"/>
                  </a:moveTo>
                  <a:cubicBezTo>
                    <a:pt x="374686" y="109842"/>
                    <a:pt x="380372" y="112247"/>
                    <a:pt x="385170" y="115276"/>
                  </a:cubicBezTo>
                  <a:cubicBezTo>
                    <a:pt x="389435" y="118127"/>
                    <a:pt x="396188" y="120978"/>
                    <a:pt x="396899" y="127037"/>
                  </a:cubicBezTo>
                  <a:cubicBezTo>
                    <a:pt x="397609" y="131670"/>
                    <a:pt x="393700" y="134521"/>
                    <a:pt x="389790" y="136303"/>
                  </a:cubicBezTo>
                  <a:cubicBezTo>
                    <a:pt x="384637" y="138263"/>
                    <a:pt x="378240" y="138886"/>
                    <a:pt x="372109" y="137995"/>
                  </a:cubicBezTo>
                  <a:lnTo>
                    <a:pt x="358241" y="131619"/>
                  </a:lnTo>
                  <a:lnTo>
                    <a:pt x="358970" y="133197"/>
                  </a:lnTo>
                  <a:lnTo>
                    <a:pt x="339145" y="127978"/>
                  </a:lnTo>
                  <a:lnTo>
                    <a:pt x="339145" y="127939"/>
                  </a:lnTo>
                  <a:lnTo>
                    <a:pt x="355905" y="130191"/>
                  </a:lnTo>
                  <a:lnTo>
                    <a:pt x="352117" y="117415"/>
                  </a:lnTo>
                  <a:lnTo>
                    <a:pt x="354631" y="116108"/>
                  </a:lnTo>
                  <a:lnTo>
                    <a:pt x="356737" y="118484"/>
                  </a:lnTo>
                  <a:lnTo>
                    <a:pt x="362410" y="117089"/>
                  </a:lnTo>
                  <a:lnTo>
                    <a:pt x="362335" y="123072"/>
                  </a:lnTo>
                  <a:cubicBezTo>
                    <a:pt x="364734" y="125255"/>
                    <a:pt x="368466" y="127037"/>
                    <a:pt x="370243" y="127750"/>
                  </a:cubicBezTo>
                  <a:cubicBezTo>
                    <a:pt x="373442" y="128819"/>
                    <a:pt x="382327" y="130957"/>
                    <a:pt x="385526" y="128106"/>
                  </a:cubicBezTo>
                  <a:cubicBezTo>
                    <a:pt x="388013" y="125968"/>
                    <a:pt x="378062" y="120622"/>
                    <a:pt x="375574" y="119197"/>
                  </a:cubicBezTo>
                  <a:cubicBezTo>
                    <a:pt x="372731" y="117949"/>
                    <a:pt x="369443" y="116613"/>
                    <a:pt x="366156" y="116167"/>
                  </a:cubicBezTo>
                  <a:lnTo>
                    <a:pt x="362410" y="117089"/>
                  </a:lnTo>
                  <a:lnTo>
                    <a:pt x="362424" y="115989"/>
                  </a:lnTo>
                  <a:cubicBezTo>
                    <a:pt x="363845" y="114920"/>
                    <a:pt x="363490" y="112782"/>
                    <a:pt x="361713" y="112425"/>
                  </a:cubicBezTo>
                  <a:lnTo>
                    <a:pt x="354631" y="116108"/>
                  </a:lnTo>
                  <a:lnTo>
                    <a:pt x="353894" y="115276"/>
                  </a:lnTo>
                  <a:cubicBezTo>
                    <a:pt x="358159" y="110465"/>
                    <a:pt x="363579" y="108951"/>
                    <a:pt x="369132" y="109396"/>
                  </a:cubicBezTo>
                  <a:close/>
                  <a:moveTo>
                    <a:pt x="234218" y="105114"/>
                  </a:moveTo>
                  <a:cubicBezTo>
                    <a:pt x="241614" y="105750"/>
                    <a:pt x="248920" y="108112"/>
                    <a:pt x="255595" y="111928"/>
                  </a:cubicBezTo>
                  <a:cubicBezTo>
                    <a:pt x="265336" y="117379"/>
                    <a:pt x="272191" y="127918"/>
                    <a:pt x="257038" y="130462"/>
                  </a:cubicBezTo>
                  <a:cubicBezTo>
                    <a:pt x="247657" y="132279"/>
                    <a:pt x="237916" y="130825"/>
                    <a:pt x="228896" y="128645"/>
                  </a:cubicBezTo>
                  <a:cubicBezTo>
                    <a:pt x="222041" y="127191"/>
                    <a:pt x="212299" y="125737"/>
                    <a:pt x="207248" y="120286"/>
                  </a:cubicBezTo>
                  <a:cubicBezTo>
                    <a:pt x="204182" y="116652"/>
                    <a:pt x="204903" y="112201"/>
                    <a:pt x="207113" y="109657"/>
                  </a:cubicBezTo>
                  <a:lnTo>
                    <a:pt x="213070" y="110210"/>
                  </a:lnTo>
                  <a:lnTo>
                    <a:pt x="214103" y="112291"/>
                  </a:lnTo>
                  <a:lnTo>
                    <a:pt x="214339" y="112280"/>
                  </a:lnTo>
                  <a:lnTo>
                    <a:pt x="213382" y="113382"/>
                  </a:lnTo>
                  <a:cubicBezTo>
                    <a:pt x="213743" y="116289"/>
                    <a:pt x="215186" y="117742"/>
                    <a:pt x="218794" y="117742"/>
                  </a:cubicBezTo>
                  <a:cubicBezTo>
                    <a:pt x="221319" y="118469"/>
                    <a:pt x="223484" y="119196"/>
                    <a:pt x="225649" y="119560"/>
                  </a:cubicBezTo>
                  <a:cubicBezTo>
                    <a:pt x="229257" y="120650"/>
                    <a:pt x="232865" y="121740"/>
                    <a:pt x="236473" y="122467"/>
                  </a:cubicBezTo>
                  <a:cubicBezTo>
                    <a:pt x="240441" y="123194"/>
                    <a:pt x="244771" y="123920"/>
                    <a:pt x="249461" y="123920"/>
                  </a:cubicBezTo>
                  <a:cubicBezTo>
                    <a:pt x="252347" y="123920"/>
                    <a:pt x="255595" y="123557"/>
                    <a:pt x="258481" y="122830"/>
                  </a:cubicBezTo>
                  <a:cubicBezTo>
                    <a:pt x="258481" y="122467"/>
                    <a:pt x="258481" y="122103"/>
                    <a:pt x="257399" y="121740"/>
                  </a:cubicBezTo>
                  <a:cubicBezTo>
                    <a:pt x="255595" y="116289"/>
                    <a:pt x="241884" y="112291"/>
                    <a:pt x="236833" y="111201"/>
                  </a:cubicBezTo>
                  <a:lnTo>
                    <a:pt x="214339" y="112280"/>
                  </a:lnTo>
                  <a:lnTo>
                    <a:pt x="215907" y="110474"/>
                  </a:lnTo>
                  <a:lnTo>
                    <a:pt x="213070" y="110210"/>
                  </a:lnTo>
                  <a:lnTo>
                    <a:pt x="212299" y="108657"/>
                  </a:lnTo>
                  <a:cubicBezTo>
                    <a:pt x="219335" y="105568"/>
                    <a:pt x="226821" y="104478"/>
                    <a:pt x="234218" y="105114"/>
                  </a:cubicBezTo>
                  <a:close/>
                  <a:moveTo>
                    <a:pt x="152119" y="104283"/>
                  </a:moveTo>
                  <a:cubicBezTo>
                    <a:pt x="154283" y="102479"/>
                    <a:pt x="157530" y="103923"/>
                    <a:pt x="157530" y="106809"/>
                  </a:cubicBezTo>
                  <a:cubicBezTo>
                    <a:pt x="157891" y="108974"/>
                    <a:pt x="156448" y="110056"/>
                    <a:pt x="154283" y="110056"/>
                  </a:cubicBezTo>
                  <a:cubicBezTo>
                    <a:pt x="151397" y="110056"/>
                    <a:pt x="150315" y="106448"/>
                    <a:pt x="152119" y="104283"/>
                  </a:cubicBezTo>
                  <a:close/>
                  <a:moveTo>
                    <a:pt x="307634" y="103945"/>
                  </a:moveTo>
                  <a:cubicBezTo>
                    <a:pt x="317651" y="102479"/>
                    <a:pt x="330887" y="103945"/>
                    <a:pt x="332318" y="116767"/>
                  </a:cubicBezTo>
                  <a:cubicBezTo>
                    <a:pt x="334107" y="130688"/>
                    <a:pt x="315504" y="129589"/>
                    <a:pt x="307276" y="127391"/>
                  </a:cubicBezTo>
                  <a:cubicBezTo>
                    <a:pt x="300121" y="125925"/>
                    <a:pt x="283665" y="116034"/>
                    <a:pt x="293324" y="107242"/>
                  </a:cubicBezTo>
                  <a:cubicBezTo>
                    <a:pt x="295292" y="105044"/>
                    <a:pt x="298332" y="104311"/>
                    <a:pt x="301552" y="104219"/>
                  </a:cubicBezTo>
                  <a:lnTo>
                    <a:pt x="307687" y="104763"/>
                  </a:lnTo>
                  <a:lnTo>
                    <a:pt x="307992" y="109440"/>
                  </a:lnTo>
                  <a:cubicBezTo>
                    <a:pt x="309959" y="109623"/>
                    <a:pt x="313894" y="110081"/>
                    <a:pt x="317293" y="111226"/>
                  </a:cubicBezTo>
                  <a:lnTo>
                    <a:pt x="319716" y="113579"/>
                  </a:lnTo>
                  <a:lnTo>
                    <a:pt x="307634" y="113103"/>
                  </a:lnTo>
                  <a:cubicBezTo>
                    <a:pt x="306561" y="112737"/>
                    <a:pt x="299763" y="112371"/>
                    <a:pt x="299406" y="113470"/>
                  </a:cubicBezTo>
                  <a:cubicBezTo>
                    <a:pt x="299048" y="115301"/>
                    <a:pt x="305487" y="117499"/>
                    <a:pt x="306561" y="118232"/>
                  </a:cubicBezTo>
                  <a:cubicBezTo>
                    <a:pt x="309780" y="118965"/>
                    <a:pt x="323375" y="121896"/>
                    <a:pt x="323375" y="117133"/>
                  </a:cubicBezTo>
                  <a:lnTo>
                    <a:pt x="319716" y="113579"/>
                  </a:lnTo>
                  <a:lnTo>
                    <a:pt x="326237" y="113836"/>
                  </a:lnTo>
                  <a:cubicBezTo>
                    <a:pt x="327668" y="113470"/>
                    <a:pt x="328383" y="111638"/>
                    <a:pt x="327310" y="110905"/>
                  </a:cubicBezTo>
                  <a:cubicBezTo>
                    <a:pt x="322659" y="106875"/>
                    <a:pt x="316220" y="105776"/>
                    <a:pt x="310854" y="105044"/>
                  </a:cubicBezTo>
                  <a:lnTo>
                    <a:pt x="307687" y="104763"/>
                  </a:lnTo>
                  <a:close/>
                  <a:moveTo>
                    <a:pt x="407324" y="103528"/>
                  </a:moveTo>
                  <a:lnTo>
                    <a:pt x="415946" y="123877"/>
                  </a:lnTo>
                  <a:cubicBezTo>
                    <a:pt x="417426" y="131914"/>
                    <a:pt x="417596" y="140586"/>
                    <a:pt x="417056" y="148839"/>
                  </a:cubicBezTo>
                  <a:lnTo>
                    <a:pt x="415544" y="159585"/>
                  </a:lnTo>
                  <a:lnTo>
                    <a:pt x="423571" y="155869"/>
                  </a:lnTo>
                  <a:cubicBezTo>
                    <a:pt x="432132" y="145570"/>
                    <a:pt x="428424" y="130087"/>
                    <a:pt x="419729" y="116903"/>
                  </a:cubicBezTo>
                  <a:close/>
                  <a:moveTo>
                    <a:pt x="396639" y="97150"/>
                  </a:moveTo>
                  <a:lnTo>
                    <a:pt x="406181" y="102296"/>
                  </a:lnTo>
                  <a:lnTo>
                    <a:pt x="403854" y="99787"/>
                  </a:lnTo>
                  <a:lnTo>
                    <a:pt x="403241" y="98161"/>
                  </a:lnTo>
                  <a:close/>
                  <a:moveTo>
                    <a:pt x="99466" y="96075"/>
                  </a:moveTo>
                  <a:cubicBezTo>
                    <a:pt x="103844" y="94542"/>
                    <a:pt x="105528" y="102589"/>
                    <a:pt x="101150" y="104122"/>
                  </a:cubicBezTo>
                  <a:cubicBezTo>
                    <a:pt x="96772" y="105271"/>
                    <a:pt x="94752" y="97224"/>
                    <a:pt x="99466" y="96075"/>
                  </a:cubicBezTo>
                  <a:close/>
                  <a:moveTo>
                    <a:pt x="247515" y="95958"/>
                  </a:moveTo>
                  <a:lnTo>
                    <a:pt x="247308" y="98113"/>
                  </a:lnTo>
                  <a:lnTo>
                    <a:pt x="246102" y="96652"/>
                  </a:lnTo>
                  <a:close/>
                  <a:moveTo>
                    <a:pt x="247605" y="95914"/>
                  </a:moveTo>
                  <a:lnTo>
                    <a:pt x="247515" y="95958"/>
                  </a:lnTo>
                  <a:lnTo>
                    <a:pt x="247519" y="95917"/>
                  </a:lnTo>
                  <a:close/>
                  <a:moveTo>
                    <a:pt x="259298" y="90169"/>
                  </a:moveTo>
                  <a:cubicBezTo>
                    <a:pt x="264169" y="89480"/>
                    <a:pt x="269305" y="90215"/>
                    <a:pt x="274087" y="92238"/>
                  </a:cubicBezTo>
                  <a:cubicBezTo>
                    <a:pt x="278692" y="94445"/>
                    <a:pt x="284714" y="98124"/>
                    <a:pt x="285423" y="103641"/>
                  </a:cubicBezTo>
                  <a:cubicBezTo>
                    <a:pt x="286486" y="108423"/>
                    <a:pt x="283297" y="111733"/>
                    <a:pt x="279401" y="113940"/>
                  </a:cubicBezTo>
                  <a:cubicBezTo>
                    <a:pt x="270899" y="117986"/>
                    <a:pt x="252479" y="115412"/>
                    <a:pt x="246457" y="106952"/>
                  </a:cubicBezTo>
                  <a:lnTo>
                    <a:pt x="247308" y="98113"/>
                  </a:lnTo>
                  <a:lnTo>
                    <a:pt x="248228" y="99227"/>
                  </a:lnTo>
                  <a:lnTo>
                    <a:pt x="259563" y="97037"/>
                  </a:lnTo>
                  <a:lnTo>
                    <a:pt x="259563" y="98491"/>
                  </a:lnTo>
                  <a:cubicBezTo>
                    <a:pt x="258146" y="99227"/>
                    <a:pt x="254250" y="99227"/>
                    <a:pt x="253541" y="100698"/>
                  </a:cubicBezTo>
                  <a:cubicBezTo>
                    <a:pt x="252124" y="102905"/>
                    <a:pt x="255667" y="104009"/>
                    <a:pt x="257438" y="104377"/>
                  </a:cubicBezTo>
                  <a:cubicBezTo>
                    <a:pt x="260626" y="105848"/>
                    <a:pt x="264169" y="106584"/>
                    <a:pt x="267357" y="106952"/>
                  </a:cubicBezTo>
                  <a:cubicBezTo>
                    <a:pt x="269128" y="106952"/>
                    <a:pt x="274796" y="107687"/>
                    <a:pt x="275858" y="106584"/>
                  </a:cubicBezTo>
                  <a:cubicBezTo>
                    <a:pt x="280464" y="100698"/>
                    <a:pt x="265940" y="96652"/>
                    <a:pt x="263460" y="96284"/>
                  </a:cubicBezTo>
                  <a:lnTo>
                    <a:pt x="259563" y="97037"/>
                  </a:lnTo>
                  <a:lnTo>
                    <a:pt x="259563" y="95549"/>
                  </a:lnTo>
                  <a:lnTo>
                    <a:pt x="247605" y="95914"/>
                  </a:lnTo>
                  <a:close/>
                  <a:moveTo>
                    <a:pt x="138496" y="81048"/>
                  </a:moveTo>
                  <a:cubicBezTo>
                    <a:pt x="141319" y="80254"/>
                    <a:pt x="142024" y="84620"/>
                    <a:pt x="139555" y="85414"/>
                  </a:cubicBezTo>
                  <a:cubicBezTo>
                    <a:pt x="137085" y="86207"/>
                    <a:pt x="136027" y="81842"/>
                    <a:pt x="138496" y="81048"/>
                  </a:cubicBezTo>
                  <a:close/>
                  <a:moveTo>
                    <a:pt x="183245" y="69729"/>
                  </a:moveTo>
                  <a:lnTo>
                    <a:pt x="192327" y="92124"/>
                  </a:lnTo>
                  <a:cubicBezTo>
                    <a:pt x="194619" y="101499"/>
                    <a:pt x="196057" y="111145"/>
                    <a:pt x="198574" y="121782"/>
                  </a:cubicBezTo>
                  <a:cubicBezTo>
                    <a:pt x="202169" y="137287"/>
                    <a:pt x="196417" y="133682"/>
                    <a:pt x="216549" y="139451"/>
                  </a:cubicBezTo>
                  <a:cubicBezTo>
                    <a:pt x="232008" y="143778"/>
                    <a:pt x="249624" y="144139"/>
                    <a:pt x="265083" y="146302"/>
                  </a:cubicBezTo>
                  <a:lnTo>
                    <a:pt x="276457" y="148006"/>
                  </a:lnTo>
                  <a:lnTo>
                    <a:pt x="267995" y="144307"/>
                  </a:lnTo>
                  <a:cubicBezTo>
                    <a:pt x="263656" y="140843"/>
                    <a:pt x="261006" y="136193"/>
                    <a:pt x="263747" y="130904"/>
                  </a:cubicBezTo>
                  <a:cubicBezTo>
                    <a:pt x="266671" y="125434"/>
                    <a:pt x="274711" y="126163"/>
                    <a:pt x="279462" y="126163"/>
                  </a:cubicBezTo>
                  <a:lnTo>
                    <a:pt x="285676" y="127344"/>
                  </a:lnTo>
                  <a:lnTo>
                    <a:pt x="276904" y="127622"/>
                  </a:lnTo>
                  <a:cubicBezTo>
                    <a:pt x="274345" y="128716"/>
                    <a:pt x="275442" y="132363"/>
                    <a:pt x="278366" y="131998"/>
                  </a:cubicBezTo>
                  <a:cubicBezTo>
                    <a:pt x="280010" y="131816"/>
                    <a:pt x="285675" y="131816"/>
                    <a:pt x="290792" y="132591"/>
                  </a:cubicBezTo>
                  <a:lnTo>
                    <a:pt x="292690" y="133680"/>
                  </a:lnTo>
                  <a:lnTo>
                    <a:pt x="278366" y="133457"/>
                  </a:lnTo>
                  <a:cubicBezTo>
                    <a:pt x="276904" y="133457"/>
                    <a:pt x="270325" y="133457"/>
                    <a:pt x="269960" y="134916"/>
                  </a:cubicBezTo>
                  <a:cubicBezTo>
                    <a:pt x="269594" y="136010"/>
                    <a:pt x="271787" y="138198"/>
                    <a:pt x="272153" y="138928"/>
                  </a:cubicBezTo>
                  <a:cubicBezTo>
                    <a:pt x="274711" y="141116"/>
                    <a:pt x="278366" y="142575"/>
                    <a:pt x="281289" y="143304"/>
                  </a:cubicBezTo>
                  <a:cubicBezTo>
                    <a:pt x="284579" y="143669"/>
                    <a:pt x="287868" y="143669"/>
                    <a:pt x="291157" y="142939"/>
                  </a:cubicBezTo>
                  <a:cubicBezTo>
                    <a:pt x="293350" y="142575"/>
                    <a:pt x="299563" y="140022"/>
                    <a:pt x="299928" y="137834"/>
                  </a:cubicBezTo>
                  <a:lnTo>
                    <a:pt x="292690" y="133680"/>
                  </a:lnTo>
                  <a:lnTo>
                    <a:pt x="301756" y="133822"/>
                  </a:lnTo>
                  <a:lnTo>
                    <a:pt x="301921" y="133080"/>
                  </a:lnTo>
                  <a:lnTo>
                    <a:pt x="307238" y="138198"/>
                  </a:lnTo>
                  <a:cubicBezTo>
                    <a:pt x="306689" y="143304"/>
                    <a:pt x="302395" y="146586"/>
                    <a:pt x="297279" y="148501"/>
                  </a:cubicBezTo>
                  <a:lnTo>
                    <a:pt x="288247" y="149773"/>
                  </a:lnTo>
                  <a:lnTo>
                    <a:pt x="351725" y="159283"/>
                  </a:lnTo>
                  <a:cubicBezTo>
                    <a:pt x="365746" y="161447"/>
                    <a:pt x="386597" y="168658"/>
                    <a:pt x="400618" y="166495"/>
                  </a:cubicBezTo>
                  <a:lnTo>
                    <a:pt x="406186" y="163917"/>
                  </a:lnTo>
                  <a:lnTo>
                    <a:pt x="408437" y="124785"/>
                  </a:lnTo>
                  <a:cubicBezTo>
                    <a:pt x="406616" y="117884"/>
                    <a:pt x="403430" y="112617"/>
                    <a:pt x="399379" y="108031"/>
                  </a:cubicBezTo>
                  <a:lnTo>
                    <a:pt x="385168" y="95393"/>
                  </a:lnTo>
                  <a:lnTo>
                    <a:pt x="320019" y="85418"/>
                  </a:lnTo>
                  <a:lnTo>
                    <a:pt x="319508" y="86023"/>
                  </a:lnTo>
                  <a:lnTo>
                    <a:pt x="315877" y="84784"/>
                  </a:lnTo>
                  <a:lnTo>
                    <a:pt x="285402" y="80118"/>
                  </a:lnTo>
                  <a:close/>
                  <a:moveTo>
                    <a:pt x="120530" y="66729"/>
                  </a:moveTo>
                  <a:cubicBezTo>
                    <a:pt x="84770" y="70521"/>
                    <a:pt x="53155" y="88118"/>
                    <a:pt x="61783" y="134235"/>
                  </a:cubicBezTo>
                  <a:cubicBezTo>
                    <a:pt x="70052" y="178823"/>
                    <a:pt x="113913" y="192847"/>
                    <a:pt x="152021" y="201477"/>
                  </a:cubicBezTo>
                  <a:cubicBezTo>
                    <a:pt x="224284" y="218018"/>
                    <a:pt x="299063" y="222693"/>
                    <a:pt x="371686" y="235278"/>
                  </a:cubicBezTo>
                  <a:cubicBezTo>
                    <a:pt x="412671" y="242470"/>
                    <a:pt x="490326" y="263325"/>
                    <a:pt x="495000" y="198600"/>
                  </a:cubicBezTo>
                  <a:cubicBezTo>
                    <a:pt x="496797" y="174329"/>
                    <a:pt x="486012" y="154551"/>
                    <a:pt x="469834" y="138954"/>
                  </a:cubicBezTo>
                  <a:lnTo>
                    <a:pt x="432229" y="116358"/>
                  </a:lnTo>
                  <a:lnTo>
                    <a:pt x="439535" y="131879"/>
                  </a:lnTo>
                  <a:cubicBezTo>
                    <a:pt x="443670" y="150900"/>
                    <a:pt x="439266" y="171363"/>
                    <a:pt x="422189" y="179115"/>
                  </a:cubicBezTo>
                  <a:cubicBezTo>
                    <a:pt x="413201" y="183082"/>
                    <a:pt x="393788" y="176952"/>
                    <a:pt x="385519" y="175509"/>
                  </a:cubicBezTo>
                  <a:cubicBezTo>
                    <a:pt x="365027" y="172625"/>
                    <a:pt x="344894" y="169019"/>
                    <a:pt x="324402" y="165774"/>
                  </a:cubicBezTo>
                  <a:cubicBezTo>
                    <a:pt x="279823" y="158923"/>
                    <a:pt x="235603" y="151350"/>
                    <a:pt x="191024" y="143778"/>
                  </a:cubicBezTo>
                  <a:cubicBezTo>
                    <a:pt x="188867" y="143417"/>
                    <a:pt x="188148" y="140893"/>
                    <a:pt x="188507" y="139090"/>
                  </a:cubicBezTo>
                  <a:cubicBezTo>
                    <a:pt x="191024" y="125749"/>
                    <a:pt x="190934" y="113669"/>
                    <a:pt x="188687" y="101950"/>
                  </a:cubicBezTo>
                  <a:lnTo>
                    <a:pt x="176686" y="69062"/>
                  </a:lnTo>
                  <a:lnTo>
                    <a:pt x="156336" y="66993"/>
                  </a:lnTo>
                  <a:cubicBezTo>
                    <a:pt x="144831" y="65734"/>
                    <a:pt x="132450" y="65465"/>
                    <a:pt x="120530" y="66729"/>
                  </a:cubicBezTo>
                  <a:close/>
                  <a:moveTo>
                    <a:pt x="301005" y="16245"/>
                  </a:moveTo>
                  <a:cubicBezTo>
                    <a:pt x="301738" y="15167"/>
                    <a:pt x="303936" y="15526"/>
                    <a:pt x="303936" y="17323"/>
                  </a:cubicBezTo>
                  <a:cubicBezTo>
                    <a:pt x="302837" y="34936"/>
                    <a:pt x="293678" y="52189"/>
                    <a:pt x="287084" y="68723"/>
                  </a:cubicBezTo>
                  <a:cubicBezTo>
                    <a:pt x="285619" y="71958"/>
                    <a:pt x="280490" y="70880"/>
                    <a:pt x="281589" y="67285"/>
                  </a:cubicBezTo>
                  <a:cubicBezTo>
                    <a:pt x="286718" y="50392"/>
                    <a:pt x="290381" y="30982"/>
                    <a:pt x="301005" y="16245"/>
                  </a:cubicBezTo>
                  <a:close/>
                  <a:moveTo>
                    <a:pt x="157706" y="372"/>
                  </a:moveTo>
                  <a:cubicBezTo>
                    <a:pt x="159567" y="-708"/>
                    <a:pt x="161055" y="732"/>
                    <a:pt x="160683" y="2531"/>
                  </a:cubicBezTo>
                  <a:cubicBezTo>
                    <a:pt x="159194" y="11170"/>
                    <a:pt x="152497" y="18729"/>
                    <a:pt x="149893" y="27368"/>
                  </a:cubicBezTo>
                  <a:lnTo>
                    <a:pt x="145306" y="53361"/>
                  </a:lnTo>
                  <a:lnTo>
                    <a:pt x="183682" y="57072"/>
                  </a:lnTo>
                  <a:lnTo>
                    <a:pt x="192701" y="37089"/>
                  </a:lnTo>
                  <a:cubicBezTo>
                    <a:pt x="192701" y="30985"/>
                    <a:pt x="190108" y="25239"/>
                    <a:pt x="189737" y="19135"/>
                  </a:cubicBezTo>
                  <a:cubicBezTo>
                    <a:pt x="189737" y="12313"/>
                    <a:pt x="191960" y="4413"/>
                    <a:pt x="200109" y="4413"/>
                  </a:cubicBezTo>
                  <a:cubicBezTo>
                    <a:pt x="201220" y="4054"/>
                    <a:pt x="202331" y="5849"/>
                    <a:pt x="201220" y="6567"/>
                  </a:cubicBezTo>
                  <a:cubicBezTo>
                    <a:pt x="193812" y="17340"/>
                    <a:pt x="198257" y="27035"/>
                    <a:pt x="196775" y="38884"/>
                  </a:cubicBezTo>
                  <a:lnTo>
                    <a:pt x="187494" y="57441"/>
                  </a:lnTo>
                  <a:lnTo>
                    <a:pt x="204466" y="59082"/>
                  </a:lnTo>
                  <a:lnTo>
                    <a:pt x="238461" y="64361"/>
                  </a:lnTo>
                  <a:lnTo>
                    <a:pt x="244404" y="42266"/>
                  </a:lnTo>
                  <a:cubicBezTo>
                    <a:pt x="246536" y="32535"/>
                    <a:pt x="247602" y="22444"/>
                    <a:pt x="251157" y="13433"/>
                  </a:cubicBezTo>
                  <a:cubicBezTo>
                    <a:pt x="251867" y="11992"/>
                    <a:pt x="254355" y="12713"/>
                    <a:pt x="254355" y="13794"/>
                  </a:cubicBezTo>
                  <a:cubicBezTo>
                    <a:pt x="256132" y="23885"/>
                    <a:pt x="254533" y="34697"/>
                    <a:pt x="251556" y="45239"/>
                  </a:cubicBezTo>
                  <a:lnTo>
                    <a:pt x="244137" y="65242"/>
                  </a:lnTo>
                  <a:lnTo>
                    <a:pt x="278571" y="70589"/>
                  </a:lnTo>
                  <a:lnTo>
                    <a:pt x="320010" y="75722"/>
                  </a:lnTo>
                  <a:lnTo>
                    <a:pt x="330228" y="64468"/>
                  </a:lnTo>
                  <a:cubicBezTo>
                    <a:pt x="332772" y="58006"/>
                    <a:pt x="333499" y="50595"/>
                    <a:pt x="333317" y="43365"/>
                  </a:cubicBezTo>
                  <a:cubicBezTo>
                    <a:pt x="333317" y="34688"/>
                    <a:pt x="328593" y="23481"/>
                    <a:pt x="335134" y="16613"/>
                  </a:cubicBezTo>
                  <a:cubicBezTo>
                    <a:pt x="336588" y="15167"/>
                    <a:pt x="338768" y="15528"/>
                    <a:pt x="340221" y="16613"/>
                  </a:cubicBezTo>
                  <a:cubicBezTo>
                    <a:pt x="340585" y="16974"/>
                    <a:pt x="340948" y="16974"/>
                    <a:pt x="341312" y="17697"/>
                  </a:cubicBezTo>
                  <a:cubicBezTo>
                    <a:pt x="342038" y="18059"/>
                    <a:pt x="342038" y="19143"/>
                    <a:pt x="341675" y="19866"/>
                  </a:cubicBezTo>
                  <a:cubicBezTo>
                    <a:pt x="337678" y="24928"/>
                    <a:pt x="340948" y="36857"/>
                    <a:pt x="340948" y="43365"/>
                  </a:cubicBezTo>
                  <a:cubicBezTo>
                    <a:pt x="340948" y="49872"/>
                    <a:pt x="340585" y="56741"/>
                    <a:pt x="338768" y="63248"/>
                  </a:cubicBezTo>
                  <a:lnTo>
                    <a:pt x="327441" y="76643"/>
                  </a:lnTo>
                  <a:lnTo>
                    <a:pt x="347508" y="79129"/>
                  </a:lnTo>
                  <a:lnTo>
                    <a:pt x="375600" y="85618"/>
                  </a:lnTo>
                  <a:lnTo>
                    <a:pt x="373101" y="65746"/>
                  </a:lnTo>
                  <a:cubicBezTo>
                    <a:pt x="373668" y="56644"/>
                    <a:pt x="376549" y="48131"/>
                    <a:pt x="383709" y="43240"/>
                  </a:cubicBezTo>
                  <a:cubicBezTo>
                    <a:pt x="384756" y="42154"/>
                    <a:pt x="386503" y="43603"/>
                    <a:pt x="386503" y="45052"/>
                  </a:cubicBezTo>
                  <a:cubicBezTo>
                    <a:pt x="386503" y="51935"/>
                    <a:pt x="384058" y="58455"/>
                    <a:pt x="382661" y="64976"/>
                  </a:cubicBezTo>
                  <a:lnTo>
                    <a:pt x="382661" y="87250"/>
                  </a:lnTo>
                  <a:lnTo>
                    <a:pt x="407701" y="93034"/>
                  </a:lnTo>
                  <a:lnTo>
                    <a:pt x="406626" y="85017"/>
                  </a:lnTo>
                  <a:cubicBezTo>
                    <a:pt x="407712" y="72078"/>
                    <a:pt x="413506" y="59857"/>
                    <a:pt x="420747" y="49433"/>
                  </a:cubicBezTo>
                  <a:cubicBezTo>
                    <a:pt x="422557" y="46917"/>
                    <a:pt x="426178" y="49074"/>
                    <a:pt x="425092" y="51949"/>
                  </a:cubicBezTo>
                  <a:cubicBezTo>
                    <a:pt x="421471" y="60216"/>
                    <a:pt x="418575" y="68843"/>
                    <a:pt x="416764" y="77829"/>
                  </a:cubicBezTo>
                  <a:cubicBezTo>
                    <a:pt x="416040" y="81782"/>
                    <a:pt x="414954" y="85736"/>
                    <a:pt x="415316" y="89690"/>
                  </a:cubicBezTo>
                  <a:lnTo>
                    <a:pt x="415725" y="90650"/>
                  </a:lnTo>
                  <a:lnTo>
                    <a:pt x="416266" y="90366"/>
                  </a:lnTo>
                  <a:lnTo>
                    <a:pt x="439796" y="103031"/>
                  </a:lnTo>
                  <a:lnTo>
                    <a:pt x="443826" y="84241"/>
                  </a:lnTo>
                  <a:cubicBezTo>
                    <a:pt x="448060" y="76200"/>
                    <a:pt x="455821" y="67064"/>
                    <a:pt x="464993" y="66333"/>
                  </a:cubicBezTo>
                  <a:cubicBezTo>
                    <a:pt x="466757" y="65967"/>
                    <a:pt x="467462" y="68160"/>
                    <a:pt x="466757" y="69256"/>
                  </a:cubicBezTo>
                  <a:cubicBezTo>
                    <a:pt x="462876" y="76200"/>
                    <a:pt x="455821" y="81682"/>
                    <a:pt x="451235" y="88626"/>
                  </a:cubicBezTo>
                  <a:lnTo>
                    <a:pt x="444980" y="105822"/>
                  </a:lnTo>
                  <a:lnTo>
                    <a:pt x="459104" y="113424"/>
                  </a:lnTo>
                  <a:lnTo>
                    <a:pt x="462200" y="116420"/>
                  </a:lnTo>
                  <a:lnTo>
                    <a:pt x="480628" y="93263"/>
                  </a:lnTo>
                  <a:cubicBezTo>
                    <a:pt x="488464" y="85817"/>
                    <a:pt x="497381" y="79695"/>
                    <a:pt x="507289" y="75858"/>
                  </a:cubicBezTo>
                  <a:cubicBezTo>
                    <a:pt x="508370" y="75492"/>
                    <a:pt x="508730" y="77320"/>
                    <a:pt x="508370" y="78051"/>
                  </a:cubicBezTo>
                  <a:lnTo>
                    <a:pt x="467185" y="121245"/>
                  </a:lnTo>
                  <a:lnTo>
                    <a:pt x="473913" y="127757"/>
                  </a:lnTo>
                  <a:lnTo>
                    <a:pt x="495059" y="115497"/>
                  </a:lnTo>
                  <a:cubicBezTo>
                    <a:pt x="499360" y="111116"/>
                    <a:pt x="501511" y="103448"/>
                    <a:pt x="507605" y="101257"/>
                  </a:cubicBezTo>
                  <a:cubicBezTo>
                    <a:pt x="508322" y="100892"/>
                    <a:pt x="509398" y="101622"/>
                    <a:pt x="509756" y="102353"/>
                  </a:cubicBezTo>
                  <a:cubicBezTo>
                    <a:pt x="511907" y="109655"/>
                    <a:pt x="503304" y="118418"/>
                    <a:pt x="498285" y="122799"/>
                  </a:cubicBezTo>
                  <a:lnTo>
                    <a:pt x="479246" y="132917"/>
                  </a:lnTo>
                  <a:lnTo>
                    <a:pt x="488059" y="141447"/>
                  </a:lnTo>
                  <a:lnTo>
                    <a:pt x="494511" y="155924"/>
                  </a:lnTo>
                  <a:lnTo>
                    <a:pt x="526673" y="146239"/>
                  </a:lnTo>
                  <a:cubicBezTo>
                    <a:pt x="539882" y="146101"/>
                    <a:pt x="552821" y="149966"/>
                    <a:pt x="561268" y="159353"/>
                  </a:cubicBezTo>
                  <a:cubicBezTo>
                    <a:pt x="562706" y="160826"/>
                    <a:pt x="561628" y="163034"/>
                    <a:pt x="559830" y="162666"/>
                  </a:cubicBezTo>
                  <a:cubicBezTo>
                    <a:pt x="548328" y="159721"/>
                    <a:pt x="538624" y="154200"/>
                    <a:pt x="526762" y="153463"/>
                  </a:cubicBezTo>
                  <a:lnTo>
                    <a:pt x="497354" y="162302"/>
                  </a:lnTo>
                  <a:lnTo>
                    <a:pt x="506913" y="183751"/>
                  </a:lnTo>
                  <a:lnTo>
                    <a:pt x="510677" y="182016"/>
                  </a:lnTo>
                  <a:cubicBezTo>
                    <a:pt x="517027" y="184465"/>
                    <a:pt x="523377" y="186913"/>
                    <a:pt x="529727" y="189711"/>
                  </a:cubicBezTo>
                  <a:cubicBezTo>
                    <a:pt x="533961" y="191460"/>
                    <a:pt x="540311" y="192160"/>
                    <a:pt x="541722" y="196707"/>
                  </a:cubicBezTo>
                  <a:cubicBezTo>
                    <a:pt x="542074" y="197406"/>
                    <a:pt x="541722" y="198106"/>
                    <a:pt x="541369" y="198456"/>
                  </a:cubicBezTo>
                  <a:cubicBezTo>
                    <a:pt x="536783" y="200554"/>
                    <a:pt x="531138" y="197057"/>
                    <a:pt x="526905" y="195658"/>
                  </a:cubicBezTo>
                  <a:lnTo>
                    <a:pt x="509212" y="188910"/>
                  </a:lnTo>
                  <a:lnTo>
                    <a:pt x="510652" y="192140"/>
                  </a:lnTo>
                  <a:cubicBezTo>
                    <a:pt x="511307" y="200894"/>
                    <a:pt x="510099" y="209634"/>
                    <a:pt x="506565" y="218106"/>
                  </a:cubicBezTo>
                  <a:lnTo>
                    <a:pt x="497792" y="229957"/>
                  </a:lnTo>
                  <a:lnTo>
                    <a:pt x="499036" y="230314"/>
                  </a:lnTo>
                  <a:cubicBezTo>
                    <a:pt x="503269" y="238699"/>
                    <a:pt x="508208" y="246719"/>
                    <a:pt x="513852" y="254009"/>
                  </a:cubicBezTo>
                  <a:cubicBezTo>
                    <a:pt x="518086" y="259842"/>
                    <a:pt x="524083" y="264946"/>
                    <a:pt x="525847" y="271872"/>
                  </a:cubicBezTo>
                  <a:cubicBezTo>
                    <a:pt x="526199" y="273330"/>
                    <a:pt x="524788" y="275153"/>
                    <a:pt x="523024" y="274788"/>
                  </a:cubicBezTo>
                  <a:cubicBezTo>
                    <a:pt x="515969" y="272601"/>
                    <a:pt x="511383" y="265310"/>
                    <a:pt x="507149" y="259477"/>
                  </a:cubicBezTo>
                  <a:lnTo>
                    <a:pt x="494105" y="234938"/>
                  </a:lnTo>
                  <a:lnTo>
                    <a:pt x="488529" y="242470"/>
                  </a:lnTo>
                  <a:cubicBezTo>
                    <a:pt x="476485" y="253257"/>
                    <a:pt x="461565" y="257572"/>
                    <a:pt x="446016" y="258561"/>
                  </a:cubicBezTo>
                  <a:lnTo>
                    <a:pt x="434194" y="257574"/>
                  </a:lnTo>
                  <a:lnTo>
                    <a:pt x="436337" y="276416"/>
                  </a:lnTo>
                  <a:cubicBezTo>
                    <a:pt x="437063" y="284323"/>
                    <a:pt x="438877" y="294028"/>
                    <a:pt x="435974" y="301576"/>
                  </a:cubicBezTo>
                  <a:cubicBezTo>
                    <a:pt x="435249" y="303733"/>
                    <a:pt x="432709" y="303373"/>
                    <a:pt x="431983" y="301217"/>
                  </a:cubicBezTo>
                  <a:cubicBezTo>
                    <a:pt x="429080" y="294747"/>
                    <a:pt x="430169" y="286839"/>
                    <a:pt x="429806" y="279651"/>
                  </a:cubicBezTo>
                  <a:lnTo>
                    <a:pt x="427367" y="257004"/>
                  </a:lnTo>
                  <a:lnTo>
                    <a:pt x="400456" y="254756"/>
                  </a:lnTo>
                  <a:lnTo>
                    <a:pt x="397154" y="274350"/>
                  </a:lnTo>
                  <a:cubicBezTo>
                    <a:pt x="396411" y="281141"/>
                    <a:pt x="396782" y="289005"/>
                    <a:pt x="392696" y="294367"/>
                  </a:cubicBezTo>
                  <a:cubicBezTo>
                    <a:pt x="391952" y="295797"/>
                    <a:pt x="389723" y="295797"/>
                    <a:pt x="388980" y="294367"/>
                  </a:cubicBezTo>
                  <a:cubicBezTo>
                    <a:pt x="385265" y="288290"/>
                    <a:pt x="387494" y="280069"/>
                    <a:pt x="388980" y="273277"/>
                  </a:cubicBezTo>
                  <a:lnTo>
                    <a:pt x="393518" y="253758"/>
                  </a:lnTo>
                  <a:lnTo>
                    <a:pt x="369068" y="250065"/>
                  </a:lnTo>
                  <a:lnTo>
                    <a:pt x="365342" y="269275"/>
                  </a:lnTo>
                  <a:cubicBezTo>
                    <a:pt x="362033" y="278613"/>
                    <a:pt x="356846" y="286924"/>
                    <a:pt x="348797" y="290320"/>
                  </a:cubicBezTo>
                  <a:cubicBezTo>
                    <a:pt x="347366" y="291035"/>
                    <a:pt x="345577" y="289962"/>
                    <a:pt x="345935" y="288175"/>
                  </a:cubicBezTo>
                  <a:cubicBezTo>
                    <a:pt x="347723" y="281026"/>
                    <a:pt x="353090" y="274950"/>
                    <a:pt x="356309" y="268515"/>
                  </a:cubicBezTo>
                  <a:lnTo>
                    <a:pt x="361605" y="248938"/>
                  </a:lnTo>
                  <a:lnTo>
                    <a:pt x="344685" y="246383"/>
                  </a:lnTo>
                  <a:lnTo>
                    <a:pt x="337890" y="265644"/>
                  </a:lnTo>
                  <a:cubicBezTo>
                    <a:pt x="337890" y="271392"/>
                    <a:pt x="341511" y="277858"/>
                    <a:pt x="338614" y="283246"/>
                  </a:cubicBezTo>
                  <a:cubicBezTo>
                    <a:pt x="338252" y="283965"/>
                    <a:pt x="336804" y="284683"/>
                    <a:pt x="335718" y="283965"/>
                  </a:cubicBezTo>
                  <a:cubicBezTo>
                    <a:pt x="328115" y="281809"/>
                    <a:pt x="328115" y="268877"/>
                    <a:pt x="329201" y="262052"/>
                  </a:cubicBezTo>
                  <a:lnTo>
                    <a:pt x="337389" y="245281"/>
                  </a:lnTo>
                  <a:lnTo>
                    <a:pt x="315141" y="241921"/>
                  </a:lnTo>
                  <a:lnTo>
                    <a:pt x="311931" y="257459"/>
                  </a:lnTo>
                  <a:cubicBezTo>
                    <a:pt x="308359" y="266858"/>
                    <a:pt x="302538" y="274609"/>
                    <a:pt x="292484" y="276391"/>
                  </a:cubicBezTo>
                  <a:cubicBezTo>
                    <a:pt x="290720" y="276748"/>
                    <a:pt x="290015" y="274966"/>
                    <a:pt x="290720" y="273897"/>
                  </a:cubicBezTo>
                  <a:cubicBezTo>
                    <a:pt x="297070" y="267126"/>
                    <a:pt x="302362" y="260711"/>
                    <a:pt x="305184" y="252514"/>
                  </a:cubicBezTo>
                  <a:lnTo>
                    <a:pt x="308351" y="240896"/>
                  </a:lnTo>
                  <a:lnTo>
                    <a:pt x="288826" y="237947"/>
                  </a:lnTo>
                  <a:lnTo>
                    <a:pt x="287716" y="254914"/>
                  </a:lnTo>
                  <a:cubicBezTo>
                    <a:pt x="287716" y="261759"/>
                    <a:pt x="289632" y="269685"/>
                    <a:pt x="286949" y="276170"/>
                  </a:cubicBezTo>
                  <a:cubicBezTo>
                    <a:pt x="286183" y="277972"/>
                    <a:pt x="283884" y="278332"/>
                    <a:pt x="283117" y="276531"/>
                  </a:cubicBezTo>
                  <a:cubicBezTo>
                    <a:pt x="278902" y="270766"/>
                    <a:pt x="280051" y="261759"/>
                    <a:pt x="280435" y="254553"/>
                  </a:cubicBezTo>
                  <a:lnTo>
                    <a:pt x="283247" y="237105"/>
                  </a:lnTo>
                  <a:lnTo>
                    <a:pt x="259911" y="233580"/>
                  </a:lnTo>
                  <a:lnTo>
                    <a:pt x="248331" y="246130"/>
                  </a:lnTo>
                  <a:cubicBezTo>
                    <a:pt x="243977" y="252674"/>
                    <a:pt x="242163" y="261035"/>
                    <a:pt x="236357" y="266125"/>
                  </a:cubicBezTo>
                  <a:cubicBezTo>
                    <a:pt x="235268" y="267216"/>
                    <a:pt x="233091" y="266852"/>
                    <a:pt x="232728" y="265034"/>
                  </a:cubicBezTo>
                  <a:cubicBezTo>
                    <a:pt x="231277" y="256673"/>
                    <a:pt x="237445" y="247948"/>
                    <a:pt x="242163" y="241404"/>
                  </a:cubicBezTo>
                  <a:lnTo>
                    <a:pt x="251599" y="232456"/>
                  </a:lnTo>
                  <a:lnTo>
                    <a:pt x="226551" y="229809"/>
                  </a:lnTo>
                  <a:lnTo>
                    <a:pt x="217356" y="249002"/>
                  </a:lnTo>
                  <a:cubicBezTo>
                    <a:pt x="214792" y="256296"/>
                    <a:pt x="216257" y="264684"/>
                    <a:pt x="212960" y="271248"/>
                  </a:cubicBezTo>
                  <a:cubicBezTo>
                    <a:pt x="212594" y="271978"/>
                    <a:pt x="211128" y="271978"/>
                    <a:pt x="210395" y="271248"/>
                  </a:cubicBezTo>
                  <a:cubicBezTo>
                    <a:pt x="204168" y="265231"/>
                    <a:pt x="205541" y="255566"/>
                    <a:pt x="209342" y="246084"/>
                  </a:cubicBezTo>
                  <a:lnTo>
                    <a:pt x="218929" y="229003"/>
                  </a:lnTo>
                  <a:lnTo>
                    <a:pt x="203179" y="227339"/>
                  </a:lnTo>
                  <a:lnTo>
                    <a:pt x="187328" y="224779"/>
                  </a:lnTo>
                  <a:lnTo>
                    <a:pt x="185627" y="242111"/>
                  </a:lnTo>
                  <a:cubicBezTo>
                    <a:pt x="184582" y="248689"/>
                    <a:pt x="183885" y="257826"/>
                    <a:pt x="178309" y="262577"/>
                  </a:cubicBezTo>
                  <a:cubicBezTo>
                    <a:pt x="176915" y="264039"/>
                    <a:pt x="175172" y="263308"/>
                    <a:pt x="174824" y="261115"/>
                  </a:cubicBezTo>
                  <a:cubicBezTo>
                    <a:pt x="174127" y="254902"/>
                    <a:pt x="177960" y="247958"/>
                    <a:pt x="179354" y="241745"/>
                  </a:cubicBezTo>
                  <a:lnTo>
                    <a:pt x="181395" y="223821"/>
                  </a:lnTo>
                  <a:lnTo>
                    <a:pt x="172076" y="222316"/>
                  </a:lnTo>
                  <a:lnTo>
                    <a:pt x="158672" y="233788"/>
                  </a:lnTo>
                  <a:cubicBezTo>
                    <a:pt x="156192" y="238065"/>
                    <a:pt x="154421" y="242698"/>
                    <a:pt x="153713" y="247687"/>
                  </a:cubicBezTo>
                  <a:cubicBezTo>
                    <a:pt x="152650" y="251964"/>
                    <a:pt x="153358" y="255884"/>
                    <a:pt x="150879" y="259447"/>
                  </a:cubicBezTo>
                  <a:cubicBezTo>
                    <a:pt x="150524" y="260873"/>
                    <a:pt x="148753" y="260516"/>
                    <a:pt x="148045" y="259447"/>
                  </a:cubicBezTo>
                  <a:cubicBezTo>
                    <a:pt x="142377" y="251251"/>
                    <a:pt x="149462" y="235927"/>
                    <a:pt x="154421" y="228799"/>
                  </a:cubicBezTo>
                  <a:lnTo>
                    <a:pt x="165187" y="221204"/>
                  </a:lnTo>
                  <a:lnTo>
                    <a:pt x="146853" y="218243"/>
                  </a:lnTo>
                  <a:lnTo>
                    <a:pt x="139693" y="215609"/>
                  </a:lnTo>
                  <a:lnTo>
                    <a:pt x="136159" y="233498"/>
                  </a:lnTo>
                  <a:cubicBezTo>
                    <a:pt x="137237" y="243409"/>
                    <a:pt x="137596" y="253053"/>
                    <a:pt x="126824" y="257340"/>
                  </a:cubicBezTo>
                  <a:cubicBezTo>
                    <a:pt x="125387" y="257697"/>
                    <a:pt x="124310" y="255911"/>
                    <a:pt x="125028" y="254840"/>
                  </a:cubicBezTo>
                  <a:cubicBezTo>
                    <a:pt x="129696" y="247160"/>
                    <a:pt x="128080" y="236712"/>
                    <a:pt x="127721" y="226890"/>
                  </a:cubicBezTo>
                  <a:lnTo>
                    <a:pt x="133461" y="213317"/>
                  </a:lnTo>
                  <a:lnTo>
                    <a:pt x="102981" y="202105"/>
                  </a:lnTo>
                  <a:lnTo>
                    <a:pt x="95864" y="219611"/>
                  </a:lnTo>
                  <a:cubicBezTo>
                    <a:pt x="94078" y="226452"/>
                    <a:pt x="93720" y="233293"/>
                    <a:pt x="93006" y="240134"/>
                  </a:cubicBezTo>
                  <a:cubicBezTo>
                    <a:pt x="91935" y="248775"/>
                    <a:pt x="89077" y="258857"/>
                    <a:pt x="80505" y="262097"/>
                  </a:cubicBezTo>
                  <a:cubicBezTo>
                    <a:pt x="79076" y="262457"/>
                    <a:pt x="77290" y="260657"/>
                    <a:pt x="78004" y="259217"/>
                  </a:cubicBezTo>
                  <a:cubicBezTo>
                    <a:pt x="82648" y="248055"/>
                    <a:pt x="82648" y="237614"/>
                    <a:pt x="84791" y="225732"/>
                  </a:cubicBezTo>
                  <a:cubicBezTo>
                    <a:pt x="85684" y="220331"/>
                    <a:pt x="87202" y="213760"/>
                    <a:pt x="89747" y="207909"/>
                  </a:cubicBezTo>
                  <a:lnTo>
                    <a:pt x="96491" y="199718"/>
                  </a:lnTo>
                  <a:lnTo>
                    <a:pt x="95179" y="199235"/>
                  </a:lnTo>
                  <a:lnTo>
                    <a:pt x="64490" y="170350"/>
                  </a:lnTo>
                  <a:lnTo>
                    <a:pt x="64560" y="174278"/>
                  </a:lnTo>
                  <a:cubicBezTo>
                    <a:pt x="58151" y="182215"/>
                    <a:pt x="53166" y="190874"/>
                    <a:pt x="48181" y="199173"/>
                  </a:cubicBezTo>
                  <a:cubicBezTo>
                    <a:pt x="44264" y="206389"/>
                    <a:pt x="42127" y="215409"/>
                    <a:pt x="35362" y="220460"/>
                  </a:cubicBezTo>
                  <a:cubicBezTo>
                    <a:pt x="34294" y="221181"/>
                    <a:pt x="32513" y="220099"/>
                    <a:pt x="32157" y="219017"/>
                  </a:cubicBezTo>
                  <a:cubicBezTo>
                    <a:pt x="29665" y="209997"/>
                    <a:pt x="36074" y="200616"/>
                    <a:pt x="40347" y="193400"/>
                  </a:cubicBezTo>
                  <a:cubicBezTo>
                    <a:pt x="45332" y="184380"/>
                    <a:pt x="52454" y="176442"/>
                    <a:pt x="59575" y="169226"/>
                  </a:cubicBezTo>
                  <a:lnTo>
                    <a:pt x="63370" y="169296"/>
                  </a:lnTo>
                  <a:lnTo>
                    <a:pt x="57828" y="164080"/>
                  </a:lnTo>
                  <a:lnTo>
                    <a:pt x="53625" y="149182"/>
                  </a:lnTo>
                  <a:lnTo>
                    <a:pt x="28714" y="160544"/>
                  </a:lnTo>
                  <a:cubicBezTo>
                    <a:pt x="19614" y="163846"/>
                    <a:pt x="10240" y="165893"/>
                    <a:pt x="1686" y="164591"/>
                  </a:cubicBezTo>
                  <a:cubicBezTo>
                    <a:pt x="-498" y="164219"/>
                    <a:pt x="-498" y="161242"/>
                    <a:pt x="1322" y="160126"/>
                  </a:cubicBezTo>
                  <a:cubicBezTo>
                    <a:pt x="8602" y="156405"/>
                    <a:pt x="17338" y="155661"/>
                    <a:pt x="25347" y="153428"/>
                  </a:cubicBezTo>
                  <a:cubicBezTo>
                    <a:pt x="34811" y="151196"/>
                    <a:pt x="43547" y="148219"/>
                    <a:pt x="52284" y="144498"/>
                  </a:cubicBezTo>
                  <a:lnTo>
                    <a:pt x="52350" y="144661"/>
                  </a:lnTo>
                  <a:lnTo>
                    <a:pt x="45964" y="122026"/>
                  </a:lnTo>
                  <a:lnTo>
                    <a:pt x="51097" y="101980"/>
                  </a:lnTo>
                  <a:lnTo>
                    <a:pt x="33422" y="89954"/>
                  </a:lnTo>
                  <a:cubicBezTo>
                    <a:pt x="27241" y="86643"/>
                    <a:pt x="19970" y="84436"/>
                    <a:pt x="14881" y="79654"/>
                  </a:cubicBezTo>
                  <a:cubicBezTo>
                    <a:pt x="13790" y="78918"/>
                    <a:pt x="14517" y="77447"/>
                    <a:pt x="15608" y="77447"/>
                  </a:cubicBezTo>
                  <a:cubicBezTo>
                    <a:pt x="23242" y="77079"/>
                    <a:pt x="31240" y="81493"/>
                    <a:pt x="37421" y="85172"/>
                  </a:cubicBezTo>
                  <a:lnTo>
                    <a:pt x="52519" y="96428"/>
                  </a:lnTo>
                  <a:lnTo>
                    <a:pt x="53147" y="93975"/>
                  </a:lnTo>
                  <a:lnTo>
                    <a:pt x="73629" y="73113"/>
                  </a:lnTo>
                  <a:lnTo>
                    <a:pt x="72101" y="71667"/>
                  </a:lnTo>
                  <a:cubicBezTo>
                    <a:pt x="71753" y="61204"/>
                    <a:pt x="70010" y="50380"/>
                    <a:pt x="68616" y="39917"/>
                  </a:cubicBezTo>
                  <a:cubicBezTo>
                    <a:pt x="67571" y="31979"/>
                    <a:pt x="66177" y="23320"/>
                    <a:pt x="67919" y="15383"/>
                  </a:cubicBezTo>
                  <a:cubicBezTo>
                    <a:pt x="68268" y="13940"/>
                    <a:pt x="70707" y="13579"/>
                    <a:pt x="71056" y="15022"/>
                  </a:cubicBezTo>
                  <a:cubicBezTo>
                    <a:pt x="74541" y="23681"/>
                    <a:pt x="75238" y="33783"/>
                    <a:pt x="76283" y="42803"/>
                  </a:cubicBezTo>
                  <a:lnTo>
                    <a:pt x="78954" y="67689"/>
                  </a:lnTo>
                  <a:lnTo>
                    <a:pt x="83631" y="62925"/>
                  </a:lnTo>
                  <a:lnTo>
                    <a:pt x="114906" y="55497"/>
                  </a:lnTo>
                  <a:lnTo>
                    <a:pt x="110804" y="35037"/>
                  </a:lnTo>
                  <a:cubicBezTo>
                    <a:pt x="110098" y="27429"/>
                    <a:pt x="109040" y="18735"/>
                    <a:pt x="112920" y="11853"/>
                  </a:cubicBezTo>
                  <a:cubicBezTo>
                    <a:pt x="113626" y="10404"/>
                    <a:pt x="115743" y="11128"/>
                    <a:pt x="116095" y="12215"/>
                  </a:cubicBezTo>
                  <a:cubicBezTo>
                    <a:pt x="118741" y="19098"/>
                    <a:pt x="118829" y="26433"/>
                    <a:pt x="119050" y="33769"/>
                  </a:cubicBezTo>
                  <a:lnTo>
                    <a:pt x="122514" y="53690"/>
                  </a:lnTo>
                  <a:lnTo>
                    <a:pt x="130091" y="51890"/>
                  </a:lnTo>
                  <a:lnTo>
                    <a:pt x="138875" y="52740"/>
                  </a:lnTo>
                  <a:lnTo>
                    <a:pt x="142824" y="23769"/>
                  </a:lnTo>
                  <a:cubicBezTo>
                    <a:pt x="145428" y="15490"/>
                    <a:pt x="149521" y="4691"/>
                    <a:pt x="157706" y="372"/>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5" name="Freeform 901">
              <a:extLst>
                <a:ext uri="{FF2B5EF4-FFF2-40B4-BE49-F238E27FC236}">
                  <a16:creationId xmlns:a16="http://schemas.microsoft.com/office/drawing/2014/main" id="{A41F57AB-A1A9-C442-9701-75A137D83190}"/>
                </a:ext>
              </a:extLst>
            </p:cNvPr>
            <p:cNvSpPr>
              <a:spLocks/>
            </p:cNvSpPr>
            <p:nvPr/>
          </p:nvSpPr>
          <p:spPr bwMode="auto">
            <a:xfrm>
              <a:off x="-240704" y="5589240"/>
              <a:ext cx="1405099" cy="1573902"/>
            </a:xfrm>
            <a:custGeom>
              <a:avLst/>
              <a:gdLst/>
              <a:ahLst/>
              <a:cxnLst/>
              <a:rect l="0" t="0" r="r" b="b"/>
              <a:pathLst>
                <a:path w="811974" h="909522">
                  <a:moveTo>
                    <a:pt x="456867" y="881008"/>
                  </a:moveTo>
                  <a:lnTo>
                    <a:pt x="428054" y="884717"/>
                  </a:lnTo>
                  <a:lnTo>
                    <a:pt x="441113" y="884324"/>
                  </a:lnTo>
                  <a:lnTo>
                    <a:pt x="456867" y="881008"/>
                  </a:lnTo>
                  <a:close/>
                  <a:moveTo>
                    <a:pt x="594092" y="838153"/>
                  </a:moveTo>
                  <a:lnTo>
                    <a:pt x="548940" y="857270"/>
                  </a:lnTo>
                  <a:cubicBezTo>
                    <a:pt x="532662" y="862924"/>
                    <a:pt x="517946" y="867096"/>
                    <a:pt x="507700" y="869802"/>
                  </a:cubicBezTo>
                  <a:lnTo>
                    <a:pt x="489959" y="874041"/>
                  </a:lnTo>
                  <a:lnTo>
                    <a:pt x="516060" y="868546"/>
                  </a:lnTo>
                  <a:cubicBezTo>
                    <a:pt x="536611" y="862612"/>
                    <a:pt x="564824" y="853531"/>
                    <a:pt x="590377" y="840540"/>
                  </a:cubicBezTo>
                  <a:lnTo>
                    <a:pt x="594092" y="838153"/>
                  </a:lnTo>
                  <a:close/>
                  <a:moveTo>
                    <a:pt x="626743" y="816384"/>
                  </a:moveTo>
                  <a:lnTo>
                    <a:pt x="615914" y="824133"/>
                  </a:lnTo>
                  <a:lnTo>
                    <a:pt x="625423" y="818024"/>
                  </a:lnTo>
                  <a:lnTo>
                    <a:pt x="626743" y="816384"/>
                  </a:lnTo>
                  <a:close/>
                  <a:moveTo>
                    <a:pt x="585230" y="740043"/>
                  </a:moveTo>
                  <a:cubicBezTo>
                    <a:pt x="571850" y="739392"/>
                    <a:pt x="557881" y="739723"/>
                    <a:pt x="545407" y="740462"/>
                  </a:cubicBezTo>
                  <a:lnTo>
                    <a:pt x="527740" y="741930"/>
                  </a:lnTo>
                  <a:lnTo>
                    <a:pt x="516556" y="745455"/>
                  </a:lnTo>
                  <a:lnTo>
                    <a:pt x="515559" y="756838"/>
                  </a:lnTo>
                  <a:cubicBezTo>
                    <a:pt x="507473" y="784348"/>
                    <a:pt x="474600" y="795622"/>
                    <a:pt x="450148" y="783983"/>
                  </a:cubicBezTo>
                  <a:lnTo>
                    <a:pt x="433585" y="765835"/>
                  </a:lnTo>
                  <a:lnTo>
                    <a:pt x="420816" y="771492"/>
                  </a:lnTo>
                  <a:cubicBezTo>
                    <a:pt x="414958" y="774255"/>
                    <a:pt x="408189" y="777622"/>
                    <a:pt x="401089" y="781435"/>
                  </a:cubicBezTo>
                  <a:lnTo>
                    <a:pt x="365302" y="804459"/>
                  </a:lnTo>
                  <a:lnTo>
                    <a:pt x="346575" y="820888"/>
                  </a:lnTo>
                  <a:lnTo>
                    <a:pt x="343863" y="823579"/>
                  </a:lnTo>
                  <a:cubicBezTo>
                    <a:pt x="332219" y="838819"/>
                    <a:pt x="333214" y="853837"/>
                    <a:pt x="362467" y="864390"/>
                  </a:cubicBezTo>
                  <a:cubicBezTo>
                    <a:pt x="405246" y="879904"/>
                    <a:pt x="461686" y="866916"/>
                    <a:pt x="503746" y="855370"/>
                  </a:cubicBezTo>
                  <a:cubicBezTo>
                    <a:pt x="546525" y="843464"/>
                    <a:pt x="605481" y="824703"/>
                    <a:pt x="633521" y="787901"/>
                  </a:cubicBezTo>
                  <a:cubicBezTo>
                    <a:pt x="660213" y="752792"/>
                    <a:pt x="625370" y="741997"/>
                    <a:pt x="585230" y="740043"/>
                  </a:cubicBezTo>
                  <a:close/>
                  <a:moveTo>
                    <a:pt x="504324" y="682232"/>
                  </a:moveTo>
                  <a:lnTo>
                    <a:pt x="505037" y="685351"/>
                  </a:lnTo>
                  <a:lnTo>
                    <a:pt x="508121" y="684510"/>
                  </a:lnTo>
                  <a:lnTo>
                    <a:pt x="504324" y="682232"/>
                  </a:lnTo>
                  <a:close/>
                  <a:moveTo>
                    <a:pt x="562537" y="652155"/>
                  </a:moveTo>
                  <a:lnTo>
                    <a:pt x="554246" y="652441"/>
                  </a:lnTo>
                  <a:lnTo>
                    <a:pt x="559740" y="657459"/>
                  </a:lnTo>
                  <a:lnTo>
                    <a:pt x="518210" y="702526"/>
                  </a:lnTo>
                  <a:cubicBezTo>
                    <a:pt x="516229" y="704868"/>
                    <a:pt x="513436" y="705318"/>
                    <a:pt x="510958" y="704552"/>
                  </a:cubicBezTo>
                  <a:lnTo>
                    <a:pt x="508982" y="702609"/>
                  </a:lnTo>
                  <a:lnTo>
                    <a:pt x="514225" y="725548"/>
                  </a:lnTo>
                  <a:lnTo>
                    <a:pt x="523249" y="724238"/>
                  </a:lnTo>
                  <a:lnTo>
                    <a:pt x="536081" y="723133"/>
                  </a:lnTo>
                  <a:lnTo>
                    <a:pt x="543795" y="714776"/>
                  </a:lnTo>
                  <a:cubicBezTo>
                    <a:pt x="552444" y="706129"/>
                    <a:pt x="560732" y="696760"/>
                    <a:pt x="569741" y="688113"/>
                  </a:cubicBezTo>
                  <a:lnTo>
                    <a:pt x="579084" y="678449"/>
                  </a:lnTo>
                  <a:lnTo>
                    <a:pt x="582714" y="683068"/>
                  </a:lnTo>
                  <a:cubicBezTo>
                    <a:pt x="582714" y="680546"/>
                    <a:pt x="582714" y="678024"/>
                    <a:pt x="582714" y="675502"/>
                  </a:cubicBezTo>
                  <a:cubicBezTo>
                    <a:pt x="584516" y="671178"/>
                    <a:pt x="582714" y="675141"/>
                    <a:pt x="580191" y="677303"/>
                  </a:cubicBezTo>
                  <a:lnTo>
                    <a:pt x="579084" y="678449"/>
                  </a:lnTo>
                  <a:lnTo>
                    <a:pt x="574434" y="672531"/>
                  </a:lnTo>
                  <a:lnTo>
                    <a:pt x="572074" y="672573"/>
                  </a:lnTo>
                  <a:lnTo>
                    <a:pt x="571954" y="669376"/>
                  </a:lnTo>
                  <a:lnTo>
                    <a:pt x="569831" y="666674"/>
                  </a:lnTo>
                  <a:lnTo>
                    <a:pt x="559740" y="657459"/>
                  </a:lnTo>
                  <a:lnTo>
                    <a:pt x="562646" y="654306"/>
                  </a:lnTo>
                  <a:lnTo>
                    <a:pt x="562537" y="652155"/>
                  </a:lnTo>
                  <a:close/>
                  <a:moveTo>
                    <a:pt x="613554" y="608416"/>
                  </a:moveTo>
                  <a:cubicBezTo>
                    <a:pt x="613196" y="611687"/>
                    <a:pt x="612480" y="614958"/>
                    <a:pt x="612122" y="618230"/>
                  </a:cubicBezTo>
                  <a:cubicBezTo>
                    <a:pt x="612122" y="617866"/>
                    <a:pt x="614985" y="615685"/>
                    <a:pt x="611764" y="618957"/>
                  </a:cubicBezTo>
                  <a:lnTo>
                    <a:pt x="608314" y="622639"/>
                  </a:lnTo>
                  <a:lnTo>
                    <a:pt x="605723" y="623637"/>
                  </a:lnTo>
                  <a:cubicBezTo>
                    <a:pt x="601830" y="626772"/>
                    <a:pt x="598519" y="630952"/>
                    <a:pt x="594223" y="635678"/>
                  </a:cubicBezTo>
                  <a:lnTo>
                    <a:pt x="577992" y="653836"/>
                  </a:lnTo>
                  <a:lnTo>
                    <a:pt x="578617" y="654410"/>
                  </a:lnTo>
                  <a:lnTo>
                    <a:pt x="597803" y="633860"/>
                  </a:lnTo>
                  <a:lnTo>
                    <a:pt x="608314" y="622639"/>
                  </a:lnTo>
                  <a:lnTo>
                    <a:pt x="620713" y="617866"/>
                  </a:lnTo>
                  <a:cubicBezTo>
                    <a:pt x="618207" y="614595"/>
                    <a:pt x="616059" y="611687"/>
                    <a:pt x="613554" y="608416"/>
                  </a:cubicBezTo>
                  <a:close/>
                  <a:moveTo>
                    <a:pt x="457373" y="576845"/>
                  </a:moveTo>
                  <a:lnTo>
                    <a:pt x="447891" y="583894"/>
                  </a:lnTo>
                  <a:cubicBezTo>
                    <a:pt x="435539" y="590608"/>
                    <a:pt x="419930" y="595027"/>
                    <a:pt x="406311" y="594562"/>
                  </a:cubicBezTo>
                  <a:lnTo>
                    <a:pt x="396769" y="592115"/>
                  </a:lnTo>
                  <a:lnTo>
                    <a:pt x="398108" y="597008"/>
                  </a:lnTo>
                  <a:cubicBezTo>
                    <a:pt x="408572" y="634794"/>
                    <a:pt x="419035" y="673300"/>
                    <a:pt x="429498" y="711087"/>
                  </a:cubicBezTo>
                  <a:cubicBezTo>
                    <a:pt x="435992" y="735198"/>
                    <a:pt x="439239" y="781621"/>
                    <a:pt x="477483" y="772264"/>
                  </a:cubicBezTo>
                  <a:cubicBezTo>
                    <a:pt x="487586" y="769745"/>
                    <a:pt x="493809" y="765135"/>
                    <a:pt x="497361" y="759264"/>
                  </a:cubicBezTo>
                  <a:lnTo>
                    <a:pt x="501085" y="739351"/>
                  </a:lnTo>
                  <a:lnTo>
                    <a:pt x="499432" y="738247"/>
                  </a:lnTo>
                  <a:lnTo>
                    <a:pt x="500594" y="736299"/>
                  </a:lnTo>
                  <a:lnTo>
                    <a:pt x="500397" y="735523"/>
                  </a:lnTo>
                  <a:lnTo>
                    <a:pt x="500196" y="735393"/>
                  </a:lnTo>
                  <a:lnTo>
                    <a:pt x="500313" y="735196"/>
                  </a:lnTo>
                  <a:lnTo>
                    <a:pt x="491342" y="699956"/>
                  </a:lnTo>
                  <a:lnTo>
                    <a:pt x="489750" y="694892"/>
                  </a:lnTo>
                  <a:cubicBezTo>
                    <a:pt x="479287" y="656746"/>
                    <a:pt x="468824" y="618600"/>
                    <a:pt x="458361" y="580454"/>
                  </a:cubicBezTo>
                  <a:lnTo>
                    <a:pt x="457373" y="576845"/>
                  </a:lnTo>
                  <a:close/>
                  <a:moveTo>
                    <a:pt x="410600" y="406013"/>
                  </a:moveTo>
                  <a:lnTo>
                    <a:pt x="405071" y="409623"/>
                  </a:lnTo>
                  <a:cubicBezTo>
                    <a:pt x="396251" y="413438"/>
                    <a:pt x="386937" y="416220"/>
                    <a:pt x="379236" y="418374"/>
                  </a:cubicBezTo>
                  <a:lnTo>
                    <a:pt x="350506" y="423148"/>
                  </a:lnTo>
                  <a:lnTo>
                    <a:pt x="392762" y="577481"/>
                  </a:lnTo>
                  <a:lnTo>
                    <a:pt x="395272" y="576787"/>
                  </a:lnTo>
                  <a:cubicBezTo>
                    <a:pt x="410112" y="585149"/>
                    <a:pt x="441602" y="573515"/>
                    <a:pt x="452460" y="561882"/>
                  </a:cubicBezTo>
                  <a:lnTo>
                    <a:pt x="453275" y="561878"/>
                  </a:lnTo>
                  <a:lnTo>
                    <a:pt x="410600" y="406013"/>
                  </a:lnTo>
                  <a:close/>
                  <a:moveTo>
                    <a:pt x="299879" y="321902"/>
                  </a:moveTo>
                  <a:lnTo>
                    <a:pt x="298777" y="325776"/>
                  </a:lnTo>
                  <a:lnTo>
                    <a:pt x="300896" y="322136"/>
                  </a:lnTo>
                  <a:lnTo>
                    <a:pt x="299879" y="321902"/>
                  </a:lnTo>
                  <a:close/>
                  <a:moveTo>
                    <a:pt x="398716" y="317934"/>
                  </a:moveTo>
                  <a:lnTo>
                    <a:pt x="392005" y="323036"/>
                  </a:lnTo>
                  <a:cubicBezTo>
                    <a:pt x="381116" y="328838"/>
                    <a:pt x="368032" y="332555"/>
                    <a:pt x="361938" y="334368"/>
                  </a:cubicBezTo>
                  <a:cubicBezTo>
                    <a:pt x="354231" y="336725"/>
                    <a:pt x="340789" y="340895"/>
                    <a:pt x="327884" y="342073"/>
                  </a:cubicBezTo>
                  <a:lnTo>
                    <a:pt x="315459" y="341337"/>
                  </a:lnTo>
                  <a:lnTo>
                    <a:pt x="328729" y="390732"/>
                  </a:lnTo>
                  <a:cubicBezTo>
                    <a:pt x="329803" y="395758"/>
                    <a:pt x="331236" y="400065"/>
                    <a:pt x="332311" y="404732"/>
                  </a:cubicBezTo>
                  <a:lnTo>
                    <a:pt x="332593" y="405882"/>
                  </a:lnTo>
                  <a:lnTo>
                    <a:pt x="331953" y="405809"/>
                  </a:lnTo>
                  <a:cubicBezTo>
                    <a:pt x="332311" y="405989"/>
                    <a:pt x="332759" y="406976"/>
                    <a:pt x="332938" y="407290"/>
                  </a:cubicBezTo>
                  <a:lnTo>
                    <a:pt x="332593" y="405882"/>
                  </a:lnTo>
                  <a:lnTo>
                    <a:pt x="356893" y="408636"/>
                  </a:lnTo>
                  <a:cubicBezTo>
                    <a:pt x="365982" y="407066"/>
                    <a:pt x="375116" y="403835"/>
                    <a:pt x="382101" y="401501"/>
                  </a:cubicBezTo>
                  <a:cubicBezTo>
                    <a:pt x="391773" y="398630"/>
                    <a:pt x="401444" y="394681"/>
                    <a:pt x="410400" y="389296"/>
                  </a:cubicBezTo>
                  <a:cubicBezTo>
                    <a:pt x="410937" y="388937"/>
                    <a:pt x="412997" y="387142"/>
                    <a:pt x="415056" y="385437"/>
                  </a:cubicBezTo>
                  <a:lnTo>
                    <a:pt x="416693" y="384270"/>
                  </a:lnTo>
                  <a:lnTo>
                    <a:pt x="417967" y="386514"/>
                  </a:lnTo>
                  <a:cubicBezTo>
                    <a:pt x="417564" y="384809"/>
                    <a:pt x="417205" y="381937"/>
                    <a:pt x="419713" y="382116"/>
                  </a:cubicBezTo>
                  <a:lnTo>
                    <a:pt x="416693" y="384270"/>
                  </a:lnTo>
                  <a:lnTo>
                    <a:pt x="416489" y="383911"/>
                  </a:lnTo>
                  <a:cubicBezTo>
                    <a:pt x="413982" y="378885"/>
                    <a:pt x="413265" y="372065"/>
                    <a:pt x="411832" y="366680"/>
                  </a:cubicBezTo>
                  <a:lnTo>
                    <a:pt x="398716" y="317934"/>
                  </a:lnTo>
                  <a:close/>
                  <a:moveTo>
                    <a:pt x="379845" y="302349"/>
                  </a:moveTo>
                  <a:cubicBezTo>
                    <a:pt x="360311" y="304346"/>
                    <a:pt x="325550" y="313036"/>
                    <a:pt x="314505" y="322488"/>
                  </a:cubicBezTo>
                  <a:lnTo>
                    <a:pt x="313073" y="324847"/>
                  </a:lnTo>
                  <a:lnTo>
                    <a:pt x="309961" y="324214"/>
                  </a:lnTo>
                  <a:lnTo>
                    <a:pt x="308043" y="323774"/>
                  </a:lnTo>
                  <a:lnTo>
                    <a:pt x="311177" y="325397"/>
                  </a:lnTo>
                  <a:lnTo>
                    <a:pt x="311656" y="327182"/>
                  </a:lnTo>
                  <a:lnTo>
                    <a:pt x="313073" y="324847"/>
                  </a:lnTo>
                  <a:lnTo>
                    <a:pt x="326439" y="327563"/>
                  </a:lnTo>
                  <a:cubicBezTo>
                    <a:pt x="351408" y="325166"/>
                    <a:pt x="394828" y="308440"/>
                    <a:pt x="393483" y="303544"/>
                  </a:cubicBezTo>
                  <a:cubicBezTo>
                    <a:pt x="393035" y="301822"/>
                    <a:pt x="387658" y="301550"/>
                    <a:pt x="379845" y="302349"/>
                  </a:cubicBezTo>
                  <a:close/>
                  <a:moveTo>
                    <a:pt x="72448" y="288277"/>
                  </a:moveTo>
                  <a:lnTo>
                    <a:pt x="123557" y="542595"/>
                  </a:lnTo>
                  <a:cubicBezTo>
                    <a:pt x="144379" y="647628"/>
                    <a:pt x="165560" y="752661"/>
                    <a:pt x="186741" y="857335"/>
                  </a:cubicBezTo>
                  <a:lnTo>
                    <a:pt x="194009" y="893050"/>
                  </a:lnTo>
                  <a:lnTo>
                    <a:pt x="193472" y="893035"/>
                  </a:lnTo>
                  <a:cubicBezTo>
                    <a:pt x="191049" y="893485"/>
                    <a:pt x="190511" y="895104"/>
                    <a:pt x="194998" y="899780"/>
                  </a:cubicBezTo>
                  <a:cubicBezTo>
                    <a:pt x="194280" y="898701"/>
                    <a:pt x="194639" y="895823"/>
                    <a:pt x="194280" y="894384"/>
                  </a:cubicBezTo>
                  <a:lnTo>
                    <a:pt x="194009" y="893050"/>
                  </a:lnTo>
                  <a:lnTo>
                    <a:pt x="203255" y="893305"/>
                  </a:lnTo>
                  <a:lnTo>
                    <a:pt x="210407" y="892516"/>
                  </a:lnTo>
                  <a:lnTo>
                    <a:pt x="211512" y="901578"/>
                  </a:lnTo>
                  <a:cubicBezTo>
                    <a:pt x="212948" y="894564"/>
                    <a:pt x="214204" y="892496"/>
                    <a:pt x="213442" y="892181"/>
                  </a:cubicBezTo>
                  <a:lnTo>
                    <a:pt x="210407" y="892516"/>
                  </a:lnTo>
                  <a:lnTo>
                    <a:pt x="207204" y="866237"/>
                  </a:lnTo>
                  <a:cubicBezTo>
                    <a:pt x="203704" y="853288"/>
                    <a:pt x="199306" y="840429"/>
                    <a:pt x="197511" y="831436"/>
                  </a:cubicBezTo>
                  <a:lnTo>
                    <a:pt x="89260" y="291245"/>
                  </a:lnTo>
                  <a:lnTo>
                    <a:pt x="82767" y="290849"/>
                  </a:lnTo>
                  <a:lnTo>
                    <a:pt x="72448" y="288277"/>
                  </a:lnTo>
                  <a:close/>
                  <a:moveTo>
                    <a:pt x="348142" y="260936"/>
                  </a:moveTo>
                  <a:lnTo>
                    <a:pt x="344383" y="262101"/>
                  </a:lnTo>
                  <a:lnTo>
                    <a:pt x="336259" y="263987"/>
                  </a:lnTo>
                  <a:lnTo>
                    <a:pt x="343622" y="290971"/>
                  </a:lnTo>
                  <a:lnTo>
                    <a:pt x="336464" y="292899"/>
                  </a:lnTo>
                  <a:lnTo>
                    <a:pt x="340869" y="295325"/>
                  </a:lnTo>
                  <a:lnTo>
                    <a:pt x="344558" y="294403"/>
                  </a:lnTo>
                  <a:lnTo>
                    <a:pt x="343622" y="290971"/>
                  </a:lnTo>
                  <a:lnTo>
                    <a:pt x="355536" y="287761"/>
                  </a:lnTo>
                  <a:lnTo>
                    <a:pt x="356559" y="291470"/>
                  </a:lnTo>
                  <a:lnTo>
                    <a:pt x="359839" y="290751"/>
                  </a:lnTo>
                  <a:lnTo>
                    <a:pt x="362868" y="285786"/>
                  </a:lnTo>
                  <a:lnTo>
                    <a:pt x="355536" y="287761"/>
                  </a:lnTo>
                  <a:lnTo>
                    <a:pt x="348142" y="260936"/>
                  </a:lnTo>
                  <a:close/>
                  <a:moveTo>
                    <a:pt x="593598" y="146250"/>
                  </a:moveTo>
                  <a:lnTo>
                    <a:pt x="583688" y="155373"/>
                  </a:lnTo>
                  <a:lnTo>
                    <a:pt x="580829" y="157290"/>
                  </a:lnTo>
                  <a:lnTo>
                    <a:pt x="665675" y="403676"/>
                  </a:lnTo>
                  <a:cubicBezTo>
                    <a:pt x="700553" y="504446"/>
                    <a:pt x="735071" y="605216"/>
                    <a:pt x="769949" y="705987"/>
                  </a:cubicBezTo>
                  <a:lnTo>
                    <a:pt x="780930" y="737992"/>
                  </a:lnTo>
                  <a:lnTo>
                    <a:pt x="777454" y="739457"/>
                  </a:lnTo>
                  <a:cubicBezTo>
                    <a:pt x="776780" y="740086"/>
                    <a:pt x="778758" y="741256"/>
                    <a:pt x="783972" y="746654"/>
                  </a:cubicBezTo>
                  <a:cubicBezTo>
                    <a:pt x="782893" y="745575"/>
                    <a:pt x="782893" y="742696"/>
                    <a:pt x="782174" y="741616"/>
                  </a:cubicBezTo>
                  <a:lnTo>
                    <a:pt x="780930" y="737992"/>
                  </a:lnTo>
                  <a:lnTo>
                    <a:pt x="786848" y="735498"/>
                  </a:lnTo>
                  <a:cubicBezTo>
                    <a:pt x="792601" y="731899"/>
                    <a:pt x="799792" y="724341"/>
                    <a:pt x="797275" y="736577"/>
                  </a:cubicBezTo>
                  <a:cubicBezTo>
                    <a:pt x="800152" y="721102"/>
                    <a:pt x="778578" y="683313"/>
                    <a:pt x="773904" y="668558"/>
                  </a:cubicBezTo>
                  <a:lnTo>
                    <a:pt x="593598" y="146250"/>
                  </a:lnTo>
                  <a:close/>
                  <a:moveTo>
                    <a:pt x="340024" y="100874"/>
                  </a:moveTo>
                  <a:cubicBezTo>
                    <a:pt x="354516" y="99524"/>
                    <a:pt x="368331" y="101325"/>
                    <a:pt x="374290" y="111588"/>
                  </a:cubicBezTo>
                  <a:lnTo>
                    <a:pt x="373676" y="113917"/>
                  </a:lnTo>
                  <a:lnTo>
                    <a:pt x="367789" y="108257"/>
                  </a:lnTo>
                  <a:cubicBezTo>
                    <a:pt x="363997" y="108257"/>
                    <a:pt x="360204" y="110688"/>
                    <a:pt x="360204" y="115550"/>
                  </a:cubicBezTo>
                  <a:lnTo>
                    <a:pt x="358849" y="117847"/>
                  </a:lnTo>
                  <a:lnTo>
                    <a:pt x="354552" y="115550"/>
                  </a:lnTo>
                  <a:cubicBezTo>
                    <a:pt x="331502" y="111374"/>
                    <a:pt x="262687" y="134772"/>
                    <a:pt x="265215" y="143280"/>
                  </a:cubicBezTo>
                  <a:cubicBezTo>
                    <a:pt x="267427" y="152103"/>
                    <a:pt x="338771" y="137489"/>
                    <a:pt x="356330" y="122118"/>
                  </a:cubicBezTo>
                  <a:lnTo>
                    <a:pt x="358849" y="117847"/>
                  </a:lnTo>
                  <a:lnTo>
                    <a:pt x="361288" y="119151"/>
                  </a:lnTo>
                  <a:cubicBezTo>
                    <a:pt x="363816" y="123473"/>
                    <a:pt x="368331" y="123743"/>
                    <a:pt x="371581" y="121852"/>
                  </a:cubicBezTo>
                  <a:lnTo>
                    <a:pt x="373676" y="113917"/>
                  </a:lnTo>
                  <a:lnTo>
                    <a:pt x="375374" y="115550"/>
                  </a:lnTo>
                  <a:cubicBezTo>
                    <a:pt x="375735" y="140759"/>
                    <a:pt x="327698" y="151563"/>
                    <a:pt x="310001" y="155524"/>
                  </a:cubicBezTo>
                  <a:cubicBezTo>
                    <a:pt x="296637" y="158405"/>
                    <a:pt x="254741" y="168489"/>
                    <a:pt x="248962" y="147961"/>
                  </a:cubicBezTo>
                  <a:cubicBezTo>
                    <a:pt x="243183" y="125633"/>
                    <a:pt x="288330" y="113029"/>
                    <a:pt x="301694" y="109067"/>
                  </a:cubicBezTo>
                  <a:cubicBezTo>
                    <a:pt x="310362" y="106727"/>
                    <a:pt x="325531" y="102225"/>
                    <a:pt x="340024" y="100874"/>
                  </a:cubicBezTo>
                  <a:close/>
                  <a:moveTo>
                    <a:pt x="610298" y="80318"/>
                  </a:moveTo>
                  <a:lnTo>
                    <a:pt x="606172" y="88800"/>
                  </a:lnTo>
                  <a:cubicBezTo>
                    <a:pt x="597757" y="100975"/>
                    <a:pt x="585877" y="111489"/>
                    <a:pt x="574718" y="120475"/>
                  </a:cubicBezTo>
                  <a:cubicBezTo>
                    <a:pt x="524319" y="160372"/>
                    <a:pt x="461681" y="186251"/>
                    <a:pt x="401563" y="207098"/>
                  </a:cubicBezTo>
                  <a:cubicBezTo>
                    <a:pt x="298967" y="242323"/>
                    <a:pt x="153892" y="284376"/>
                    <a:pt x="45176" y="249871"/>
                  </a:cubicBezTo>
                  <a:cubicBezTo>
                    <a:pt x="36986" y="247265"/>
                    <a:pt x="30124" y="244170"/>
                    <a:pt x="24470" y="240682"/>
                  </a:cubicBezTo>
                  <a:lnTo>
                    <a:pt x="23804" y="240110"/>
                  </a:lnTo>
                  <a:lnTo>
                    <a:pt x="24380" y="241932"/>
                  </a:lnTo>
                  <a:cubicBezTo>
                    <a:pt x="28698" y="251410"/>
                    <a:pt x="34906" y="259585"/>
                    <a:pt x="45702" y="265694"/>
                  </a:cubicBezTo>
                  <a:cubicBezTo>
                    <a:pt x="57397" y="272163"/>
                    <a:pt x="71701" y="275487"/>
                    <a:pt x="86321" y="277239"/>
                  </a:cubicBezTo>
                  <a:lnTo>
                    <a:pt x="91340" y="277488"/>
                  </a:lnTo>
                  <a:lnTo>
                    <a:pt x="93491" y="274122"/>
                  </a:lnTo>
                  <a:lnTo>
                    <a:pt x="99729" y="277905"/>
                  </a:lnTo>
                  <a:lnTo>
                    <a:pt x="128829" y="279350"/>
                  </a:lnTo>
                  <a:cubicBezTo>
                    <a:pt x="164634" y="279709"/>
                    <a:pt x="200350" y="276475"/>
                    <a:pt x="235706" y="270815"/>
                  </a:cubicBezTo>
                  <a:lnTo>
                    <a:pt x="322697" y="251635"/>
                  </a:lnTo>
                  <a:lnTo>
                    <a:pt x="324165" y="249018"/>
                  </a:lnTo>
                  <a:lnTo>
                    <a:pt x="327166" y="250650"/>
                  </a:lnTo>
                  <a:lnTo>
                    <a:pt x="340424" y="247727"/>
                  </a:lnTo>
                  <a:cubicBezTo>
                    <a:pt x="409157" y="229400"/>
                    <a:pt x="477890" y="204604"/>
                    <a:pt x="538706" y="167950"/>
                  </a:cubicBezTo>
                  <a:lnTo>
                    <a:pt x="565319" y="150887"/>
                  </a:lnTo>
                  <a:lnTo>
                    <a:pt x="568638" y="145183"/>
                  </a:lnTo>
                  <a:lnTo>
                    <a:pt x="571790" y="146738"/>
                  </a:lnTo>
                  <a:lnTo>
                    <a:pt x="574647" y="144906"/>
                  </a:lnTo>
                  <a:cubicBezTo>
                    <a:pt x="586387" y="136057"/>
                    <a:pt x="597003" y="125906"/>
                    <a:pt x="603840" y="114047"/>
                  </a:cubicBezTo>
                  <a:cubicBezTo>
                    <a:pt x="610497" y="102907"/>
                    <a:pt x="611847" y="91947"/>
                    <a:pt x="610452" y="80852"/>
                  </a:cubicBezTo>
                  <a:lnTo>
                    <a:pt x="610298" y="80318"/>
                  </a:lnTo>
                  <a:close/>
                  <a:moveTo>
                    <a:pt x="364979" y="77423"/>
                  </a:moveTo>
                  <a:cubicBezTo>
                    <a:pt x="393461" y="74147"/>
                    <a:pt x="420865" y="76750"/>
                    <a:pt x="431826" y="95776"/>
                  </a:cubicBezTo>
                  <a:lnTo>
                    <a:pt x="431172" y="98078"/>
                  </a:lnTo>
                  <a:lnTo>
                    <a:pt x="425402" y="92590"/>
                  </a:lnTo>
                  <a:cubicBezTo>
                    <a:pt x="421674" y="92545"/>
                    <a:pt x="417990" y="94879"/>
                    <a:pt x="418170" y="99725"/>
                  </a:cubicBezTo>
                  <a:lnTo>
                    <a:pt x="416923" y="102172"/>
                  </a:lnTo>
                  <a:lnTo>
                    <a:pt x="403392" y="93429"/>
                  </a:lnTo>
                  <a:cubicBezTo>
                    <a:pt x="350930" y="79280"/>
                    <a:pt x="202265" y="129341"/>
                    <a:pt x="210441" y="158239"/>
                  </a:cubicBezTo>
                  <a:cubicBezTo>
                    <a:pt x="217988" y="186509"/>
                    <a:pt x="371370" y="155137"/>
                    <a:pt x="409598" y="116551"/>
                  </a:cubicBezTo>
                  <a:lnTo>
                    <a:pt x="416923" y="102172"/>
                  </a:lnTo>
                  <a:lnTo>
                    <a:pt x="419248" y="103674"/>
                  </a:lnTo>
                  <a:cubicBezTo>
                    <a:pt x="421404" y="107802"/>
                    <a:pt x="425717" y="107981"/>
                    <a:pt x="428906" y="106052"/>
                  </a:cubicBezTo>
                  <a:lnTo>
                    <a:pt x="431172" y="98078"/>
                  </a:lnTo>
                  <a:lnTo>
                    <a:pt x="432905" y="99725"/>
                  </a:lnTo>
                  <a:cubicBezTo>
                    <a:pt x="433264" y="146034"/>
                    <a:pt x="336228" y="166855"/>
                    <a:pt x="304242" y="174034"/>
                  </a:cubicBezTo>
                  <a:cubicBezTo>
                    <a:pt x="281960" y="179060"/>
                    <a:pt x="198581" y="200240"/>
                    <a:pt x="188878" y="163983"/>
                  </a:cubicBezTo>
                  <a:cubicBezTo>
                    <a:pt x="178096" y="125931"/>
                    <a:pt x="269381" y="101161"/>
                    <a:pt x="291664" y="94340"/>
                  </a:cubicBezTo>
                  <a:cubicBezTo>
                    <a:pt x="306938" y="89853"/>
                    <a:pt x="336498" y="80699"/>
                    <a:pt x="364979" y="77423"/>
                  </a:cubicBezTo>
                  <a:close/>
                  <a:moveTo>
                    <a:pt x="397620" y="50360"/>
                  </a:moveTo>
                  <a:cubicBezTo>
                    <a:pt x="442369" y="45057"/>
                    <a:pt x="485501" y="48383"/>
                    <a:pt x="498800" y="77141"/>
                  </a:cubicBezTo>
                  <a:lnTo>
                    <a:pt x="498079" y="79456"/>
                  </a:lnTo>
                  <a:lnTo>
                    <a:pt x="491836" y="73771"/>
                  </a:lnTo>
                  <a:cubicBezTo>
                    <a:pt x="488107" y="73726"/>
                    <a:pt x="484603" y="76063"/>
                    <a:pt x="485142" y="80736"/>
                  </a:cubicBezTo>
                  <a:lnTo>
                    <a:pt x="484528" y="83303"/>
                  </a:lnTo>
                  <a:lnTo>
                    <a:pt x="473216" y="71528"/>
                  </a:lnTo>
                  <a:cubicBezTo>
                    <a:pt x="433411" y="48910"/>
                    <a:pt x="328249" y="79343"/>
                    <a:pt x="299314" y="87207"/>
                  </a:cubicBezTo>
                  <a:cubicBezTo>
                    <a:pt x="271638" y="94756"/>
                    <a:pt x="130381" y="133580"/>
                    <a:pt x="142242" y="176358"/>
                  </a:cubicBezTo>
                  <a:cubicBezTo>
                    <a:pt x="153744" y="219137"/>
                    <a:pt x="295001" y="181032"/>
                    <a:pt x="322678" y="173482"/>
                  </a:cubicBezTo>
                  <a:cubicBezTo>
                    <a:pt x="351298" y="165619"/>
                    <a:pt x="457797" y="138764"/>
                    <a:pt x="480844" y="98699"/>
                  </a:cubicBezTo>
                  <a:lnTo>
                    <a:pt x="484528" y="83303"/>
                  </a:lnTo>
                  <a:lnTo>
                    <a:pt x="485861" y="84690"/>
                  </a:lnTo>
                  <a:cubicBezTo>
                    <a:pt x="488017" y="89184"/>
                    <a:pt x="492330" y="89453"/>
                    <a:pt x="495565" y="87521"/>
                  </a:cubicBezTo>
                  <a:lnTo>
                    <a:pt x="498079" y="79456"/>
                  </a:lnTo>
                  <a:lnTo>
                    <a:pt x="499879" y="81095"/>
                  </a:lnTo>
                  <a:cubicBezTo>
                    <a:pt x="506348" y="146162"/>
                    <a:pt x="349995" y="182470"/>
                    <a:pt x="309019" y="192535"/>
                  </a:cubicBezTo>
                  <a:cubicBezTo>
                    <a:pt x="276311" y="200444"/>
                    <a:pt x="138288" y="236751"/>
                    <a:pt x="122473" y="181751"/>
                  </a:cubicBezTo>
                  <a:cubicBezTo>
                    <a:pt x="106658" y="124593"/>
                    <a:pt x="255104" y="84331"/>
                    <a:pt x="286734" y="75344"/>
                  </a:cubicBezTo>
                  <a:cubicBezTo>
                    <a:pt x="306503" y="69592"/>
                    <a:pt x="352870" y="55662"/>
                    <a:pt x="397620" y="50360"/>
                  </a:cubicBezTo>
                  <a:close/>
                  <a:moveTo>
                    <a:pt x="499070" y="27320"/>
                  </a:moveTo>
                  <a:cubicBezTo>
                    <a:pt x="525330" y="29477"/>
                    <a:pt x="559144" y="33789"/>
                    <a:pt x="570295" y="61103"/>
                  </a:cubicBezTo>
                  <a:cubicBezTo>
                    <a:pt x="569216" y="51759"/>
                    <a:pt x="554467" y="55712"/>
                    <a:pt x="555906" y="65056"/>
                  </a:cubicBezTo>
                  <a:cubicBezTo>
                    <a:pt x="542956" y="32711"/>
                    <a:pt x="469214" y="40618"/>
                    <a:pt x="443314" y="42415"/>
                  </a:cubicBezTo>
                  <a:cubicBezTo>
                    <a:pt x="390076" y="45649"/>
                    <a:pt x="336837" y="56790"/>
                    <a:pt x="285757" y="71166"/>
                  </a:cubicBezTo>
                  <a:cubicBezTo>
                    <a:pt x="235756" y="85182"/>
                    <a:pt x="186115" y="103151"/>
                    <a:pt x="140071" y="127589"/>
                  </a:cubicBezTo>
                  <a:cubicBezTo>
                    <a:pt x="121006" y="138011"/>
                    <a:pt x="58415" y="168200"/>
                    <a:pt x="66689" y="198029"/>
                  </a:cubicBezTo>
                  <a:cubicBezTo>
                    <a:pt x="74962" y="228936"/>
                    <a:pt x="150143" y="222467"/>
                    <a:pt x="172446" y="221029"/>
                  </a:cubicBezTo>
                  <a:cubicBezTo>
                    <a:pt x="224965" y="218514"/>
                    <a:pt x="277484" y="208092"/>
                    <a:pt x="328204" y="194076"/>
                  </a:cubicBezTo>
                  <a:cubicBezTo>
                    <a:pt x="378924" y="180419"/>
                    <a:pt x="429645" y="162809"/>
                    <a:pt x="476408" y="138371"/>
                  </a:cubicBezTo>
                  <a:cubicBezTo>
                    <a:pt x="498711" y="127230"/>
                    <a:pt x="560582" y="98119"/>
                    <a:pt x="555906" y="65056"/>
                  </a:cubicBezTo>
                  <a:cubicBezTo>
                    <a:pt x="559503" y="74041"/>
                    <a:pt x="573892" y="70087"/>
                    <a:pt x="570295" y="61103"/>
                  </a:cubicBezTo>
                  <a:cubicBezTo>
                    <a:pt x="574611" y="90572"/>
                    <a:pt x="547632" y="111057"/>
                    <a:pt x="526049" y="126511"/>
                  </a:cubicBezTo>
                  <a:cubicBezTo>
                    <a:pt x="469214" y="166403"/>
                    <a:pt x="398709" y="190482"/>
                    <a:pt x="332161" y="208451"/>
                  </a:cubicBezTo>
                  <a:cubicBezTo>
                    <a:pt x="265613" y="226780"/>
                    <a:pt x="192950" y="241514"/>
                    <a:pt x="123164" y="235764"/>
                  </a:cubicBezTo>
                  <a:cubicBezTo>
                    <a:pt x="100143" y="233967"/>
                    <a:pt x="59854" y="229655"/>
                    <a:pt x="52300" y="201623"/>
                  </a:cubicBezTo>
                  <a:cubicBezTo>
                    <a:pt x="44746" y="174309"/>
                    <a:pt x="77480" y="149871"/>
                    <a:pt x="96186" y="136574"/>
                  </a:cubicBezTo>
                  <a:cubicBezTo>
                    <a:pt x="153021" y="96323"/>
                    <a:pt x="223886" y="72603"/>
                    <a:pt x="290074" y="54634"/>
                  </a:cubicBezTo>
                  <a:cubicBezTo>
                    <a:pt x="356622" y="36305"/>
                    <a:pt x="429645" y="21211"/>
                    <a:pt x="499070" y="27320"/>
                  </a:cubicBezTo>
                  <a:close/>
                  <a:moveTo>
                    <a:pt x="504632" y="16941"/>
                  </a:moveTo>
                  <a:cubicBezTo>
                    <a:pt x="492078" y="17047"/>
                    <a:pt x="480761" y="17676"/>
                    <a:pt x="472481" y="18036"/>
                  </a:cubicBezTo>
                  <a:cubicBezTo>
                    <a:pt x="409483" y="20192"/>
                    <a:pt x="347205" y="32413"/>
                    <a:pt x="286727" y="48588"/>
                  </a:cubicBezTo>
                  <a:cubicBezTo>
                    <a:pt x="221930" y="66200"/>
                    <a:pt x="157852" y="89204"/>
                    <a:pt x="99534" y="122272"/>
                  </a:cubicBezTo>
                  <a:cubicBezTo>
                    <a:pt x="74695" y="136290"/>
                    <a:pt x="5577" y="172952"/>
                    <a:pt x="15657" y="210692"/>
                  </a:cubicBezTo>
                  <a:cubicBezTo>
                    <a:pt x="26456" y="249152"/>
                    <a:pt x="109973" y="244839"/>
                    <a:pt x="139132" y="244120"/>
                  </a:cubicBezTo>
                  <a:cubicBezTo>
                    <a:pt x="204290" y="241963"/>
                    <a:pt x="268728" y="229742"/>
                    <a:pt x="331366" y="212849"/>
                  </a:cubicBezTo>
                  <a:cubicBezTo>
                    <a:pt x="394004" y="195956"/>
                    <a:pt x="455922" y="173671"/>
                    <a:pt x="512800" y="142400"/>
                  </a:cubicBezTo>
                  <a:cubicBezTo>
                    <a:pt x="534129" y="130808"/>
                    <a:pt x="577733" y="108299"/>
                    <a:pt x="595316" y="80634"/>
                  </a:cubicBezTo>
                  <a:lnTo>
                    <a:pt x="602209" y="52397"/>
                  </a:lnTo>
                  <a:lnTo>
                    <a:pt x="601728" y="50737"/>
                  </a:lnTo>
                  <a:lnTo>
                    <a:pt x="580410" y="28903"/>
                  </a:lnTo>
                  <a:cubicBezTo>
                    <a:pt x="559801" y="18603"/>
                    <a:pt x="529742" y="16727"/>
                    <a:pt x="504632" y="16941"/>
                  </a:cubicBezTo>
                  <a:close/>
                  <a:moveTo>
                    <a:pt x="520629" y="334"/>
                  </a:moveTo>
                  <a:cubicBezTo>
                    <a:pt x="553096" y="1816"/>
                    <a:pt x="583791" y="8505"/>
                    <a:pt x="602500" y="25935"/>
                  </a:cubicBezTo>
                  <a:lnTo>
                    <a:pt x="613430" y="42109"/>
                  </a:lnTo>
                  <a:lnTo>
                    <a:pt x="614996" y="42895"/>
                  </a:lnTo>
                  <a:lnTo>
                    <a:pt x="615647" y="45390"/>
                  </a:lnTo>
                  <a:lnTo>
                    <a:pt x="616836" y="47150"/>
                  </a:lnTo>
                  <a:lnTo>
                    <a:pt x="615975" y="46648"/>
                  </a:lnTo>
                  <a:lnTo>
                    <a:pt x="616345" y="48066"/>
                  </a:lnTo>
                  <a:lnTo>
                    <a:pt x="616836" y="47150"/>
                  </a:lnTo>
                  <a:lnTo>
                    <a:pt x="616714" y="49478"/>
                  </a:lnTo>
                  <a:lnTo>
                    <a:pt x="623868" y="76893"/>
                  </a:lnTo>
                  <a:cubicBezTo>
                    <a:pt x="625774" y="92247"/>
                    <a:pt x="623759" y="105466"/>
                    <a:pt x="617252" y="118047"/>
                  </a:cubicBezTo>
                  <a:lnTo>
                    <a:pt x="605379" y="134758"/>
                  </a:lnTo>
                  <a:lnTo>
                    <a:pt x="811658" y="732979"/>
                  </a:lnTo>
                  <a:cubicBezTo>
                    <a:pt x="812737" y="735858"/>
                    <a:pt x="810939" y="740176"/>
                    <a:pt x="808062" y="741256"/>
                  </a:cubicBezTo>
                  <a:cubicBezTo>
                    <a:pt x="799073" y="745935"/>
                    <a:pt x="789725" y="750613"/>
                    <a:pt x="780735" y="754932"/>
                  </a:cubicBezTo>
                  <a:cubicBezTo>
                    <a:pt x="776061" y="757451"/>
                    <a:pt x="771027" y="755292"/>
                    <a:pt x="769589" y="750613"/>
                  </a:cubicBezTo>
                  <a:lnTo>
                    <a:pt x="567753" y="166056"/>
                  </a:lnTo>
                  <a:lnTo>
                    <a:pt x="529496" y="191707"/>
                  </a:lnTo>
                  <a:cubicBezTo>
                    <a:pt x="500769" y="207937"/>
                    <a:pt x="469942" y="221425"/>
                    <a:pt x="438571" y="232911"/>
                  </a:cubicBezTo>
                  <a:lnTo>
                    <a:pt x="362466" y="256497"/>
                  </a:lnTo>
                  <a:lnTo>
                    <a:pt x="371337" y="288684"/>
                  </a:lnTo>
                  <a:lnTo>
                    <a:pt x="384074" y="287272"/>
                  </a:lnTo>
                  <a:cubicBezTo>
                    <a:pt x="389809" y="287158"/>
                    <a:pt x="395343" y="287736"/>
                    <a:pt x="399779" y="289544"/>
                  </a:cubicBezTo>
                  <a:lnTo>
                    <a:pt x="408117" y="298367"/>
                  </a:lnTo>
                  <a:lnTo>
                    <a:pt x="408967" y="298832"/>
                  </a:lnTo>
                  <a:cubicBezTo>
                    <a:pt x="416131" y="325397"/>
                    <a:pt x="423653" y="352321"/>
                    <a:pt x="430817" y="378885"/>
                  </a:cubicBezTo>
                  <a:cubicBezTo>
                    <a:pt x="432250" y="386065"/>
                    <a:pt x="433325" y="389296"/>
                    <a:pt x="427952" y="394681"/>
                  </a:cubicBezTo>
                  <a:lnTo>
                    <a:pt x="424023" y="397246"/>
                  </a:lnTo>
                  <a:lnTo>
                    <a:pt x="424086" y="397280"/>
                  </a:lnTo>
                  <a:cubicBezTo>
                    <a:pt x="441043" y="459898"/>
                    <a:pt x="458361" y="522515"/>
                    <a:pt x="475679" y="585492"/>
                  </a:cubicBezTo>
                  <a:cubicBezTo>
                    <a:pt x="482174" y="609784"/>
                    <a:pt x="491374" y="635424"/>
                    <a:pt x="499537" y="661290"/>
                  </a:cubicBezTo>
                  <a:lnTo>
                    <a:pt x="501719" y="670837"/>
                  </a:lnTo>
                  <a:lnTo>
                    <a:pt x="504517" y="670097"/>
                  </a:lnTo>
                  <a:cubicBezTo>
                    <a:pt x="508481" y="669016"/>
                    <a:pt x="512084" y="671538"/>
                    <a:pt x="513526" y="675141"/>
                  </a:cubicBezTo>
                  <a:lnTo>
                    <a:pt x="516010" y="682871"/>
                  </a:lnTo>
                  <a:lnTo>
                    <a:pt x="507400" y="692076"/>
                  </a:lnTo>
                  <a:lnTo>
                    <a:pt x="520012" y="695319"/>
                  </a:lnTo>
                  <a:lnTo>
                    <a:pt x="516010" y="682871"/>
                  </a:lnTo>
                  <a:lnTo>
                    <a:pt x="554246" y="641992"/>
                  </a:lnTo>
                  <a:cubicBezTo>
                    <a:pt x="556768" y="638749"/>
                    <a:pt x="561813" y="638749"/>
                    <a:pt x="564696" y="641632"/>
                  </a:cubicBezTo>
                  <a:lnTo>
                    <a:pt x="566899" y="643654"/>
                  </a:lnTo>
                  <a:lnTo>
                    <a:pt x="588496" y="619320"/>
                  </a:lnTo>
                  <a:cubicBezTo>
                    <a:pt x="598519" y="608779"/>
                    <a:pt x="605678" y="604054"/>
                    <a:pt x="621071" y="602600"/>
                  </a:cubicBezTo>
                  <a:cubicBezTo>
                    <a:pt x="626082" y="602236"/>
                    <a:pt x="628588" y="608052"/>
                    <a:pt x="628230" y="612050"/>
                  </a:cubicBezTo>
                  <a:cubicBezTo>
                    <a:pt x="627156" y="618230"/>
                    <a:pt x="627156" y="623319"/>
                    <a:pt x="623577" y="628044"/>
                  </a:cubicBezTo>
                  <a:cubicBezTo>
                    <a:pt x="619997" y="632770"/>
                    <a:pt x="614985" y="637132"/>
                    <a:pt x="610690" y="641494"/>
                  </a:cubicBezTo>
                  <a:lnTo>
                    <a:pt x="588411" y="665835"/>
                  </a:lnTo>
                  <a:lnTo>
                    <a:pt x="594966" y="674060"/>
                  </a:lnTo>
                  <a:cubicBezTo>
                    <a:pt x="600011" y="684870"/>
                    <a:pt x="587398" y="690995"/>
                    <a:pt x="580552" y="698202"/>
                  </a:cubicBezTo>
                  <a:lnTo>
                    <a:pt x="558868" y="721171"/>
                  </a:lnTo>
                  <a:lnTo>
                    <a:pt x="566076" y="720550"/>
                  </a:lnTo>
                  <a:cubicBezTo>
                    <a:pt x="612886" y="718977"/>
                    <a:pt x="665493" y="726706"/>
                    <a:pt x="668569" y="770367"/>
                  </a:cubicBezTo>
                  <a:cubicBezTo>
                    <a:pt x="672896" y="832943"/>
                    <a:pt x="564733" y="869984"/>
                    <a:pt x="520026" y="882931"/>
                  </a:cubicBezTo>
                  <a:cubicBezTo>
                    <a:pt x="473516" y="896597"/>
                    <a:pt x="349490" y="925727"/>
                    <a:pt x="318483" y="866028"/>
                  </a:cubicBezTo>
                  <a:cubicBezTo>
                    <a:pt x="296581" y="823143"/>
                    <a:pt x="348701" y="787135"/>
                    <a:pt x="391493" y="765591"/>
                  </a:cubicBezTo>
                  <a:lnTo>
                    <a:pt x="424559" y="750735"/>
                  </a:lnTo>
                  <a:lnTo>
                    <a:pt x="399552" y="669342"/>
                  </a:lnTo>
                  <a:cubicBezTo>
                    <a:pt x="392065" y="638573"/>
                    <a:pt x="385481" y="607444"/>
                    <a:pt x="377543" y="577935"/>
                  </a:cubicBezTo>
                  <a:lnTo>
                    <a:pt x="334724" y="421812"/>
                  </a:lnTo>
                  <a:lnTo>
                    <a:pt x="327956" y="420090"/>
                  </a:lnTo>
                  <a:cubicBezTo>
                    <a:pt x="323333" y="417386"/>
                    <a:pt x="319684" y="413168"/>
                    <a:pt x="317624" y="406886"/>
                  </a:cubicBezTo>
                  <a:lnTo>
                    <a:pt x="297076" y="331844"/>
                  </a:lnTo>
                  <a:lnTo>
                    <a:pt x="297056" y="331829"/>
                  </a:lnTo>
                  <a:lnTo>
                    <a:pt x="297064" y="331800"/>
                  </a:lnTo>
                  <a:lnTo>
                    <a:pt x="296490" y="329705"/>
                  </a:lnTo>
                  <a:lnTo>
                    <a:pt x="296863" y="329064"/>
                  </a:lnTo>
                  <a:lnTo>
                    <a:pt x="295981" y="328203"/>
                  </a:lnTo>
                  <a:cubicBezTo>
                    <a:pt x="295981" y="316780"/>
                    <a:pt x="306555" y="308621"/>
                    <a:pt x="319147" y="302865"/>
                  </a:cubicBezTo>
                  <a:lnTo>
                    <a:pt x="330244" y="298880"/>
                  </a:lnTo>
                  <a:lnTo>
                    <a:pt x="321649" y="267379"/>
                  </a:lnTo>
                  <a:lnTo>
                    <a:pt x="248069" y="284462"/>
                  </a:lnTo>
                  <a:cubicBezTo>
                    <a:pt x="215079" y="290400"/>
                    <a:pt x="181520" y="294342"/>
                    <a:pt x="148340" y="294847"/>
                  </a:cubicBezTo>
                  <a:lnTo>
                    <a:pt x="104598" y="292180"/>
                  </a:lnTo>
                  <a:lnTo>
                    <a:pt x="225872" y="897981"/>
                  </a:lnTo>
                  <a:cubicBezTo>
                    <a:pt x="226949" y="903017"/>
                    <a:pt x="223718" y="906974"/>
                    <a:pt x="218692" y="907334"/>
                  </a:cubicBezTo>
                  <a:cubicBezTo>
                    <a:pt x="208281" y="908053"/>
                    <a:pt x="198229" y="908413"/>
                    <a:pt x="187818" y="909492"/>
                  </a:cubicBezTo>
                  <a:cubicBezTo>
                    <a:pt x="184946" y="909851"/>
                    <a:pt x="181356" y="906974"/>
                    <a:pt x="180638" y="904096"/>
                  </a:cubicBezTo>
                  <a:lnTo>
                    <a:pt x="56793" y="284374"/>
                  </a:lnTo>
                  <a:lnTo>
                    <a:pt x="49188" y="282477"/>
                  </a:lnTo>
                  <a:cubicBezTo>
                    <a:pt x="21659" y="271377"/>
                    <a:pt x="10526" y="251230"/>
                    <a:pt x="0" y="214307"/>
                  </a:cubicBezTo>
                  <a:lnTo>
                    <a:pt x="4517" y="206462"/>
                  </a:lnTo>
                  <a:lnTo>
                    <a:pt x="3012" y="201212"/>
                  </a:lnTo>
                  <a:cubicBezTo>
                    <a:pt x="5127" y="181219"/>
                    <a:pt x="20876" y="159473"/>
                    <a:pt x="42656" y="142041"/>
                  </a:cubicBezTo>
                  <a:cubicBezTo>
                    <a:pt x="140572" y="62965"/>
                    <a:pt x="283487" y="25584"/>
                    <a:pt x="405523" y="9050"/>
                  </a:cubicBezTo>
                  <a:cubicBezTo>
                    <a:pt x="430903" y="5636"/>
                    <a:pt x="477341" y="-1643"/>
                    <a:pt x="520629" y="334"/>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6" name="Freeform 917">
              <a:extLst>
                <a:ext uri="{FF2B5EF4-FFF2-40B4-BE49-F238E27FC236}">
                  <a16:creationId xmlns:a16="http://schemas.microsoft.com/office/drawing/2014/main" id="{E395005E-E44A-7241-9968-8EE2B478D34F}"/>
                </a:ext>
              </a:extLst>
            </p:cNvPr>
            <p:cNvSpPr>
              <a:spLocks/>
            </p:cNvSpPr>
            <p:nvPr/>
          </p:nvSpPr>
          <p:spPr bwMode="auto">
            <a:xfrm>
              <a:off x="7248128" y="4652963"/>
              <a:ext cx="1300606" cy="1296144"/>
            </a:xfrm>
            <a:custGeom>
              <a:avLst/>
              <a:gdLst/>
              <a:ahLst/>
              <a:cxnLst/>
              <a:rect l="0" t="0" r="r" b="b"/>
              <a:pathLst>
                <a:path w="2180255" h="2172774">
                  <a:moveTo>
                    <a:pt x="868249" y="1387570"/>
                  </a:moveTo>
                  <a:lnTo>
                    <a:pt x="864248" y="1395621"/>
                  </a:lnTo>
                  <a:cubicBezTo>
                    <a:pt x="849931" y="1414021"/>
                    <a:pt x="825533" y="1423095"/>
                    <a:pt x="801337" y="1416642"/>
                  </a:cubicBezTo>
                  <a:lnTo>
                    <a:pt x="788911" y="1410437"/>
                  </a:lnTo>
                  <a:lnTo>
                    <a:pt x="783411" y="1415882"/>
                  </a:lnTo>
                  <a:lnTo>
                    <a:pt x="594417" y="1605174"/>
                  </a:lnTo>
                  <a:lnTo>
                    <a:pt x="601855" y="1626680"/>
                  </a:lnTo>
                  <a:cubicBezTo>
                    <a:pt x="602953" y="1634415"/>
                    <a:pt x="602570" y="1642503"/>
                    <a:pt x="600498" y="1650568"/>
                  </a:cubicBezTo>
                  <a:cubicBezTo>
                    <a:pt x="598335" y="1658544"/>
                    <a:pt x="594641" y="1665713"/>
                    <a:pt x="589815" y="1671847"/>
                  </a:cubicBezTo>
                  <a:lnTo>
                    <a:pt x="573099" y="1686254"/>
                  </a:lnTo>
                  <a:lnTo>
                    <a:pt x="582428" y="1717084"/>
                  </a:lnTo>
                  <a:cubicBezTo>
                    <a:pt x="587646" y="1739527"/>
                    <a:pt x="592145" y="1762194"/>
                    <a:pt x="597722" y="1783243"/>
                  </a:cubicBezTo>
                  <a:lnTo>
                    <a:pt x="643043" y="1952161"/>
                  </a:lnTo>
                  <a:lnTo>
                    <a:pt x="662303" y="1953398"/>
                  </a:lnTo>
                  <a:cubicBezTo>
                    <a:pt x="686499" y="1959910"/>
                    <a:pt x="703235" y="1980259"/>
                    <a:pt x="706462" y="2003763"/>
                  </a:cubicBezTo>
                  <a:lnTo>
                    <a:pt x="705692" y="2016155"/>
                  </a:lnTo>
                  <a:lnTo>
                    <a:pt x="925197" y="2075044"/>
                  </a:lnTo>
                  <a:cubicBezTo>
                    <a:pt x="935588" y="2077878"/>
                    <a:pt x="948358" y="2082735"/>
                    <a:pt x="961779" y="2087567"/>
                  </a:cubicBezTo>
                  <a:lnTo>
                    <a:pt x="969113" y="2089808"/>
                  </a:lnTo>
                  <a:lnTo>
                    <a:pt x="976038" y="2075940"/>
                  </a:lnTo>
                  <a:cubicBezTo>
                    <a:pt x="990438" y="2057541"/>
                    <a:pt x="1014971" y="2048467"/>
                    <a:pt x="1038898" y="2054919"/>
                  </a:cubicBezTo>
                  <a:lnTo>
                    <a:pt x="1056818" y="2063804"/>
                  </a:lnTo>
                  <a:lnTo>
                    <a:pt x="1081018" y="2039424"/>
                  </a:lnTo>
                  <a:lnTo>
                    <a:pt x="1252082" y="1868387"/>
                  </a:lnTo>
                  <a:lnTo>
                    <a:pt x="1247642" y="1863299"/>
                  </a:lnTo>
                  <a:cubicBezTo>
                    <a:pt x="1239935" y="1849991"/>
                    <a:pt x="1237336" y="1833770"/>
                    <a:pt x="1241637" y="1817819"/>
                  </a:cubicBezTo>
                  <a:cubicBezTo>
                    <a:pt x="1245939" y="1801867"/>
                    <a:pt x="1256335" y="1789141"/>
                    <a:pt x="1269643" y="1781479"/>
                  </a:cubicBezTo>
                  <a:lnTo>
                    <a:pt x="1271170" y="1780955"/>
                  </a:lnTo>
                  <a:lnTo>
                    <a:pt x="1238637" y="1659830"/>
                  </a:lnTo>
                  <a:lnTo>
                    <a:pt x="1201163" y="1519672"/>
                  </a:lnTo>
                  <a:lnTo>
                    <a:pt x="1178404" y="1518242"/>
                  </a:lnTo>
                  <a:cubicBezTo>
                    <a:pt x="1153985" y="1511790"/>
                    <a:pt x="1137096" y="1491626"/>
                    <a:pt x="1133840" y="1468488"/>
                  </a:cubicBezTo>
                  <a:lnTo>
                    <a:pt x="1134468" y="1458650"/>
                  </a:lnTo>
                  <a:lnTo>
                    <a:pt x="1014666" y="1426539"/>
                  </a:lnTo>
                  <a:lnTo>
                    <a:pt x="868249" y="1387570"/>
                  </a:lnTo>
                  <a:close/>
                  <a:moveTo>
                    <a:pt x="1524022" y="1210721"/>
                  </a:moveTo>
                  <a:lnTo>
                    <a:pt x="1516660" y="1225607"/>
                  </a:lnTo>
                  <a:cubicBezTo>
                    <a:pt x="1502260" y="1244158"/>
                    <a:pt x="1477727" y="1253232"/>
                    <a:pt x="1453800" y="1246779"/>
                  </a:cubicBezTo>
                  <a:lnTo>
                    <a:pt x="1436444" y="1238115"/>
                  </a:lnTo>
                  <a:lnTo>
                    <a:pt x="1436118" y="1238442"/>
                  </a:lnTo>
                  <a:lnTo>
                    <a:pt x="1245436" y="1429181"/>
                  </a:lnTo>
                  <a:lnTo>
                    <a:pt x="1246370" y="1430238"/>
                  </a:lnTo>
                  <a:cubicBezTo>
                    <a:pt x="1254193" y="1443502"/>
                    <a:pt x="1256906" y="1459633"/>
                    <a:pt x="1252565" y="1475585"/>
                  </a:cubicBezTo>
                  <a:cubicBezTo>
                    <a:pt x="1250304" y="1483650"/>
                    <a:pt x="1246551" y="1490887"/>
                    <a:pt x="1241690" y="1497070"/>
                  </a:cubicBezTo>
                  <a:lnTo>
                    <a:pt x="1227829" y="1509067"/>
                  </a:lnTo>
                  <a:lnTo>
                    <a:pt x="1232871" y="1532005"/>
                  </a:lnTo>
                  <a:lnTo>
                    <a:pt x="1235182" y="1539508"/>
                  </a:lnTo>
                  <a:cubicBezTo>
                    <a:pt x="1240443" y="1561996"/>
                    <a:pt x="1244939" y="1584754"/>
                    <a:pt x="1250514" y="1605803"/>
                  </a:cubicBezTo>
                  <a:lnTo>
                    <a:pt x="1295697" y="1774286"/>
                  </a:lnTo>
                  <a:lnTo>
                    <a:pt x="1315123" y="1775519"/>
                  </a:lnTo>
                  <a:cubicBezTo>
                    <a:pt x="1339320" y="1781972"/>
                    <a:pt x="1355854" y="1802136"/>
                    <a:pt x="1359131" y="1825274"/>
                  </a:cubicBezTo>
                  <a:lnTo>
                    <a:pt x="1358363" y="1838773"/>
                  </a:lnTo>
                  <a:lnTo>
                    <a:pt x="1577838" y="1897604"/>
                  </a:lnTo>
                  <a:cubicBezTo>
                    <a:pt x="1588225" y="1900303"/>
                    <a:pt x="1600938" y="1905076"/>
                    <a:pt x="1614289" y="1909874"/>
                  </a:cubicBezTo>
                  <a:lnTo>
                    <a:pt x="1621511" y="1912101"/>
                  </a:lnTo>
                  <a:lnTo>
                    <a:pt x="1628450" y="1898135"/>
                  </a:lnTo>
                  <a:cubicBezTo>
                    <a:pt x="1642767" y="1879718"/>
                    <a:pt x="1667165" y="1870577"/>
                    <a:pt x="1691361" y="1876761"/>
                  </a:cubicBezTo>
                  <a:lnTo>
                    <a:pt x="1709231" y="1885811"/>
                  </a:lnTo>
                  <a:lnTo>
                    <a:pt x="1733227" y="1861624"/>
                  </a:lnTo>
                  <a:lnTo>
                    <a:pt x="1901481" y="1693620"/>
                  </a:lnTo>
                  <a:lnTo>
                    <a:pt x="1898651" y="1690397"/>
                  </a:lnTo>
                  <a:cubicBezTo>
                    <a:pt x="1890899" y="1677133"/>
                    <a:pt x="1888211" y="1660913"/>
                    <a:pt x="1892512" y="1644782"/>
                  </a:cubicBezTo>
                  <a:cubicBezTo>
                    <a:pt x="1896814" y="1628830"/>
                    <a:pt x="1907210" y="1616104"/>
                    <a:pt x="1920518" y="1608442"/>
                  </a:cubicBezTo>
                  <a:lnTo>
                    <a:pt x="1924531" y="1607064"/>
                  </a:lnTo>
                  <a:lnTo>
                    <a:pt x="1891134" y="1482030"/>
                  </a:lnTo>
                  <a:lnTo>
                    <a:pt x="1853978" y="1344613"/>
                  </a:lnTo>
                  <a:lnTo>
                    <a:pt x="1838333" y="1343617"/>
                  </a:lnTo>
                  <a:cubicBezTo>
                    <a:pt x="1814137" y="1337165"/>
                    <a:pt x="1797401" y="1317203"/>
                    <a:pt x="1794174" y="1294014"/>
                  </a:cubicBezTo>
                  <a:lnTo>
                    <a:pt x="1794843" y="1283365"/>
                  </a:lnTo>
                  <a:lnTo>
                    <a:pt x="1666913" y="1249075"/>
                  </a:lnTo>
                  <a:lnTo>
                    <a:pt x="1524022" y="1210721"/>
                  </a:lnTo>
                  <a:close/>
                  <a:moveTo>
                    <a:pt x="390522" y="909698"/>
                  </a:moveTo>
                  <a:lnTo>
                    <a:pt x="386562" y="917783"/>
                  </a:lnTo>
                  <a:cubicBezTo>
                    <a:pt x="372296" y="936183"/>
                    <a:pt x="347696" y="945257"/>
                    <a:pt x="323499" y="938804"/>
                  </a:cubicBezTo>
                  <a:lnTo>
                    <a:pt x="310238" y="932183"/>
                  </a:lnTo>
                  <a:lnTo>
                    <a:pt x="302758" y="939665"/>
                  </a:lnTo>
                  <a:lnTo>
                    <a:pt x="111798" y="1130350"/>
                  </a:lnTo>
                  <a:lnTo>
                    <a:pt x="113030" y="1131744"/>
                  </a:lnTo>
                  <a:cubicBezTo>
                    <a:pt x="120808" y="1145052"/>
                    <a:pt x="123431" y="1161362"/>
                    <a:pt x="119090" y="1177493"/>
                  </a:cubicBezTo>
                  <a:cubicBezTo>
                    <a:pt x="116829" y="1185469"/>
                    <a:pt x="113075" y="1192638"/>
                    <a:pt x="108209" y="1198771"/>
                  </a:cubicBezTo>
                  <a:lnTo>
                    <a:pt x="92768" y="1212013"/>
                  </a:lnTo>
                  <a:lnTo>
                    <a:pt x="101595" y="1240869"/>
                  </a:lnTo>
                  <a:cubicBezTo>
                    <a:pt x="106813" y="1263367"/>
                    <a:pt x="111311" y="1286135"/>
                    <a:pt x="117069" y="1307193"/>
                  </a:cubicBezTo>
                  <a:lnTo>
                    <a:pt x="162296" y="1475840"/>
                  </a:lnTo>
                  <a:lnTo>
                    <a:pt x="181648" y="1477069"/>
                  </a:lnTo>
                  <a:cubicBezTo>
                    <a:pt x="205844" y="1483522"/>
                    <a:pt x="222379" y="1503685"/>
                    <a:pt x="225504" y="1526823"/>
                  </a:cubicBezTo>
                  <a:lnTo>
                    <a:pt x="224628" y="1540179"/>
                  </a:lnTo>
                  <a:lnTo>
                    <a:pt x="444544" y="1599129"/>
                  </a:lnTo>
                  <a:lnTo>
                    <a:pt x="487834" y="1613915"/>
                  </a:lnTo>
                  <a:lnTo>
                    <a:pt x="502940" y="1589533"/>
                  </a:lnTo>
                  <a:cubicBezTo>
                    <a:pt x="511600" y="1581965"/>
                    <a:pt x="522332" y="1577012"/>
                    <a:pt x="533862" y="1575374"/>
                  </a:cubicBezTo>
                  <a:cubicBezTo>
                    <a:pt x="541549" y="1574282"/>
                    <a:pt x="549590" y="1574663"/>
                    <a:pt x="557609" y="1576724"/>
                  </a:cubicBezTo>
                  <a:lnTo>
                    <a:pt x="576813" y="1586332"/>
                  </a:lnTo>
                  <a:lnTo>
                    <a:pt x="599646" y="1563492"/>
                  </a:lnTo>
                  <a:lnTo>
                    <a:pt x="769245" y="1393539"/>
                  </a:lnTo>
                  <a:lnTo>
                    <a:pt x="764997" y="1388637"/>
                  </a:lnTo>
                  <a:cubicBezTo>
                    <a:pt x="757335" y="1375329"/>
                    <a:pt x="754736" y="1359108"/>
                    <a:pt x="759037" y="1343156"/>
                  </a:cubicBezTo>
                  <a:cubicBezTo>
                    <a:pt x="763339" y="1327204"/>
                    <a:pt x="773645" y="1314479"/>
                    <a:pt x="786908" y="1306817"/>
                  </a:cubicBezTo>
                  <a:lnTo>
                    <a:pt x="789320" y="1305988"/>
                  </a:lnTo>
                  <a:lnTo>
                    <a:pt x="718011" y="1040215"/>
                  </a:lnTo>
                  <a:lnTo>
                    <a:pt x="699737" y="1039176"/>
                  </a:lnTo>
                  <a:cubicBezTo>
                    <a:pt x="675809" y="1032723"/>
                    <a:pt x="659140" y="1012559"/>
                    <a:pt x="655780" y="989421"/>
                  </a:cubicBezTo>
                  <a:lnTo>
                    <a:pt x="656252" y="980803"/>
                  </a:lnTo>
                  <a:lnTo>
                    <a:pt x="653514" y="980021"/>
                  </a:lnTo>
                  <a:lnTo>
                    <a:pt x="536613" y="948702"/>
                  </a:lnTo>
                  <a:lnTo>
                    <a:pt x="487570" y="935608"/>
                  </a:lnTo>
                  <a:lnTo>
                    <a:pt x="439146" y="923466"/>
                  </a:lnTo>
                  <a:lnTo>
                    <a:pt x="425694" y="919088"/>
                  </a:lnTo>
                  <a:lnTo>
                    <a:pt x="390522" y="909698"/>
                  </a:lnTo>
                  <a:close/>
                  <a:moveTo>
                    <a:pt x="1044767" y="734474"/>
                  </a:moveTo>
                  <a:lnTo>
                    <a:pt x="1038873" y="746333"/>
                  </a:lnTo>
                  <a:cubicBezTo>
                    <a:pt x="1024556" y="764733"/>
                    <a:pt x="1000158" y="773807"/>
                    <a:pt x="975962" y="767354"/>
                  </a:cubicBezTo>
                  <a:lnTo>
                    <a:pt x="958400" y="758587"/>
                  </a:lnTo>
                  <a:lnTo>
                    <a:pt x="953158" y="763780"/>
                  </a:lnTo>
                  <a:lnTo>
                    <a:pt x="766630" y="950364"/>
                  </a:lnTo>
                  <a:lnTo>
                    <a:pt x="767218" y="951037"/>
                  </a:lnTo>
                  <a:cubicBezTo>
                    <a:pt x="774925" y="964346"/>
                    <a:pt x="777524" y="980566"/>
                    <a:pt x="773223" y="996518"/>
                  </a:cubicBezTo>
                  <a:cubicBezTo>
                    <a:pt x="771072" y="1004584"/>
                    <a:pt x="767398" y="1011798"/>
                    <a:pt x="762597" y="1017953"/>
                  </a:cubicBezTo>
                  <a:lnTo>
                    <a:pt x="746402" y="1032009"/>
                  </a:lnTo>
                  <a:lnTo>
                    <a:pt x="752947" y="1062150"/>
                  </a:lnTo>
                  <a:lnTo>
                    <a:pt x="760302" y="1098513"/>
                  </a:lnTo>
                  <a:lnTo>
                    <a:pt x="761529" y="1103771"/>
                  </a:lnTo>
                  <a:lnTo>
                    <a:pt x="814051" y="1299692"/>
                  </a:lnTo>
                  <a:lnTo>
                    <a:pt x="832523" y="1300857"/>
                  </a:lnTo>
                  <a:cubicBezTo>
                    <a:pt x="856451" y="1307310"/>
                    <a:pt x="873120" y="1327473"/>
                    <a:pt x="876329" y="1350611"/>
                  </a:cubicBezTo>
                  <a:lnTo>
                    <a:pt x="875570" y="1362570"/>
                  </a:lnTo>
                  <a:lnTo>
                    <a:pt x="1140901" y="1433668"/>
                  </a:lnTo>
                  <a:lnTo>
                    <a:pt x="1146077" y="1423321"/>
                  </a:lnTo>
                  <a:cubicBezTo>
                    <a:pt x="1160610" y="1404854"/>
                    <a:pt x="1185368" y="1395915"/>
                    <a:pt x="1209516" y="1402099"/>
                  </a:cubicBezTo>
                  <a:lnTo>
                    <a:pt x="1227070" y="1410885"/>
                  </a:lnTo>
                  <a:lnTo>
                    <a:pt x="1250627" y="1387320"/>
                  </a:lnTo>
                  <a:lnTo>
                    <a:pt x="1418071" y="1219528"/>
                  </a:lnTo>
                  <a:lnTo>
                    <a:pt x="1417415" y="1218774"/>
                  </a:lnTo>
                  <a:cubicBezTo>
                    <a:pt x="1409708" y="1205466"/>
                    <a:pt x="1407020" y="1189245"/>
                    <a:pt x="1411142" y="1173293"/>
                  </a:cubicBezTo>
                  <a:cubicBezTo>
                    <a:pt x="1415444" y="1157341"/>
                    <a:pt x="1425839" y="1144616"/>
                    <a:pt x="1439147" y="1136954"/>
                  </a:cubicBezTo>
                  <a:lnTo>
                    <a:pt x="1442591" y="1135772"/>
                  </a:lnTo>
                  <a:lnTo>
                    <a:pt x="1408534" y="1007367"/>
                  </a:lnTo>
                  <a:lnTo>
                    <a:pt x="1371584" y="870372"/>
                  </a:lnTo>
                  <a:lnTo>
                    <a:pt x="1352667" y="869313"/>
                  </a:lnTo>
                  <a:cubicBezTo>
                    <a:pt x="1328520" y="862860"/>
                    <a:pt x="1311698" y="842696"/>
                    <a:pt x="1308459" y="819559"/>
                  </a:cubicBezTo>
                  <a:lnTo>
                    <a:pt x="1309358" y="805535"/>
                  </a:lnTo>
                  <a:lnTo>
                    <a:pt x="1284845" y="798551"/>
                  </a:lnTo>
                  <a:lnTo>
                    <a:pt x="1187344" y="772489"/>
                  </a:lnTo>
                  <a:lnTo>
                    <a:pt x="1160433" y="765314"/>
                  </a:lnTo>
                  <a:lnTo>
                    <a:pt x="1089483" y="747589"/>
                  </a:lnTo>
                  <a:lnTo>
                    <a:pt x="1070677" y="741382"/>
                  </a:lnTo>
                  <a:lnTo>
                    <a:pt x="1044767" y="734474"/>
                  </a:lnTo>
                  <a:close/>
                  <a:moveTo>
                    <a:pt x="1697498" y="555092"/>
                  </a:moveTo>
                  <a:lnTo>
                    <a:pt x="1687930" y="574303"/>
                  </a:lnTo>
                  <a:cubicBezTo>
                    <a:pt x="1673398" y="592973"/>
                    <a:pt x="1648640" y="602334"/>
                    <a:pt x="1624492" y="595822"/>
                  </a:cubicBezTo>
                  <a:lnTo>
                    <a:pt x="1605517" y="586232"/>
                  </a:lnTo>
                  <a:lnTo>
                    <a:pt x="1416121" y="775684"/>
                  </a:lnTo>
                  <a:lnTo>
                    <a:pt x="1420950" y="781175"/>
                  </a:lnTo>
                  <a:cubicBezTo>
                    <a:pt x="1428727" y="794483"/>
                    <a:pt x="1431350" y="810703"/>
                    <a:pt x="1426828" y="826655"/>
                  </a:cubicBezTo>
                  <a:cubicBezTo>
                    <a:pt x="1424658" y="834721"/>
                    <a:pt x="1420972" y="841935"/>
                    <a:pt x="1416156" y="848090"/>
                  </a:cubicBezTo>
                  <a:lnTo>
                    <a:pt x="1398726" y="863153"/>
                  </a:lnTo>
                  <a:lnTo>
                    <a:pt x="1402006" y="878784"/>
                  </a:lnTo>
                  <a:lnTo>
                    <a:pt x="1404573" y="887172"/>
                  </a:lnTo>
                  <a:cubicBezTo>
                    <a:pt x="1409791" y="909625"/>
                    <a:pt x="1414289" y="932303"/>
                    <a:pt x="1420047" y="953181"/>
                  </a:cubicBezTo>
                  <a:lnTo>
                    <a:pt x="1467154" y="1129885"/>
                  </a:lnTo>
                  <a:lnTo>
                    <a:pt x="1484628" y="1130994"/>
                  </a:lnTo>
                  <a:cubicBezTo>
                    <a:pt x="1508824" y="1137178"/>
                    <a:pt x="1525560" y="1157274"/>
                    <a:pt x="1528787" y="1180396"/>
                  </a:cubicBezTo>
                  <a:lnTo>
                    <a:pt x="1528477" y="1185290"/>
                  </a:lnTo>
                  <a:lnTo>
                    <a:pt x="1801506" y="1258399"/>
                  </a:lnTo>
                  <a:lnTo>
                    <a:pt x="1806250" y="1248853"/>
                  </a:lnTo>
                  <a:cubicBezTo>
                    <a:pt x="1820567" y="1230453"/>
                    <a:pt x="1844965" y="1221380"/>
                    <a:pt x="1869161" y="1227832"/>
                  </a:cubicBezTo>
                  <a:lnTo>
                    <a:pt x="1879724" y="1233106"/>
                  </a:lnTo>
                  <a:lnTo>
                    <a:pt x="1903343" y="1209839"/>
                  </a:lnTo>
                  <a:lnTo>
                    <a:pt x="2071480" y="1041351"/>
                  </a:lnTo>
                  <a:lnTo>
                    <a:pt x="2068380" y="1037799"/>
                  </a:lnTo>
                  <a:cubicBezTo>
                    <a:pt x="2060673" y="1024491"/>
                    <a:pt x="2058074" y="1008270"/>
                    <a:pt x="2062375" y="992318"/>
                  </a:cubicBezTo>
                  <a:cubicBezTo>
                    <a:pt x="2066856" y="976367"/>
                    <a:pt x="2077252" y="963641"/>
                    <a:pt x="2090515" y="955934"/>
                  </a:cubicBezTo>
                  <a:lnTo>
                    <a:pt x="2094399" y="954576"/>
                  </a:lnTo>
                  <a:lnTo>
                    <a:pt x="2060962" y="829712"/>
                  </a:lnTo>
                  <a:lnTo>
                    <a:pt x="2024622" y="693731"/>
                  </a:lnTo>
                  <a:lnTo>
                    <a:pt x="2007837" y="692660"/>
                  </a:lnTo>
                  <a:cubicBezTo>
                    <a:pt x="1983909" y="686148"/>
                    <a:pt x="1967240" y="665799"/>
                    <a:pt x="1964031" y="642448"/>
                  </a:cubicBezTo>
                  <a:lnTo>
                    <a:pt x="1964898" y="628659"/>
                  </a:lnTo>
                  <a:lnTo>
                    <a:pt x="1875903" y="603246"/>
                  </a:lnTo>
                  <a:cubicBezTo>
                    <a:pt x="1831100" y="591952"/>
                    <a:pt x="1786027" y="581333"/>
                    <a:pt x="1741764" y="569454"/>
                  </a:cubicBezTo>
                  <a:lnTo>
                    <a:pt x="1697498" y="555092"/>
                  </a:lnTo>
                  <a:close/>
                  <a:moveTo>
                    <a:pt x="564725" y="254245"/>
                  </a:moveTo>
                  <a:lnTo>
                    <a:pt x="557763" y="268194"/>
                  </a:lnTo>
                  <a:cubicBezTo>
                    <a:pt x="543341" y="286694"/>
                    <a:pt x="518810" y="295970"/>
                    <a:pt x="495087" y="289517"/>
                  </a:cubicBezTo>
                  <a:lnTo>
                    <a:pt x="479795" y="281904"/>
                  </a:lnTo>
                  <a:lnTo>
                    <a:pt x="475796" y="285942"/>
                  </a:lnTo>
                  <a:lnTo>
                    <a:pt x="288089" y="473618"/>
                  </a:lnTo>
                  <a:lnTo>
                    <a:pt x="295304" y="494596"/>
                  </a:lnTo>
                  <a:cubicBezTo>
                    <a:pt x="296374" y="502303"/>
                    <a:pt x="295948" y="510346"/>
                    <a:pt x="293797" y="518322"/>
                  </a:cubicBezTo>
                  <a:cubicBezTo>
                    <a:pt x="289496" y="534453"/>
                    <a:pt x="279190" y="547268"/>
                    <a:pt x="265926" y="554975"/>
                  </a:cubicBezTo>
                  <a:lnTo>
                    <a:pt x="264850" y="555117"/>
                  </a:lnTo>
                  <a:lnTo>
                    <a:pt x="274588" y="587008"/>
                  </a:lnTo>
                  <a:cubicBezTo>
                    <a:pt x="279761" y="609496"/>
                    <a:pt x="284169" y="632254"/>
                    <a:pt x="289747" y="653302"/>
                  </a:cubicBezTo>
                  <a:lnTo>
                    <a:pt x="335941" y="825475"/>
                  </a:lnTo>
                  <a:lnTo>
                    <a:pt x="354686" y="823019"/>
                  </a:lnTo>
                  <a:cubicBezTo>
                    <a:pt x="378613" y="829472"/>
                    <a:pt x="395282" y="849635"/>
                    <a:pt x="398492" y="872773"/>
                  </a:cubicBezTo>
                  <a:lnTo>
                    <a:pt x="397640" y="886194"/>
                  </a:lnTo>
                  <a:lnTo>
                    <a:pt x="617222" y="945104"/>
                  </a:lnTo>
                  <a:lnTo>
                    <a:pt x="629700" y="949360"/>
                  </a:lnTo>
                  <a:lnTo>
                    <a:pt x="661058" y="957814"/>
                  </a:lnTo>
                  <a:lnTo>
                    <a:pt x="667856" y="944355"/>
                  </a:lnTo>
                  <a:cubicBezTo>
                    <a:pt x="682306" y="925855"/>
                    <a:pt x="706637" y="916580"/>
                    <a:pt x="730565" y="923032"/>
                  </a:cubicBezTo>
                  <a:lnTo>
                    <a:pt x="749678" y="932484"/>
                  </a:lnTo>
                  <a:lnTo>
                    <a:pt x="772683" y="909483"/>
                  </a:lnTo>
                  <a:lnTo>
                    <a:pt x="928678" y="753234"/>
                  </a:lnTo>
                  <a:lnTo>
                    <a:pt x="937247" y="743592"/>
                  </a:lnTo>
                  <a:lnTo>
                    <a:pt x="940205" y="740071"/>
                  </a:lnTo>
                  <a:lnTo>
                    <a:pt x="939577" y="739349"/>
                  </a:lnTo>
                  <a:cubicBezTo>
                    <a:pt x="931870" y="726041"/>
                    <a:pt x="929182" y="709820"/>
                    <a:pt x="933304" y="693868"/>
                  </a:cubicBezTo>
                  <a:cubicBezTo>
                    <a:pt x="937785" y="677737"/>
                    <a:pt x="948180" y="665012"/>
                    <a:pt x="961489" y="657394"/>
                  </a:cubicBezTo>
                  <a:lnTo>
                    <a:pt x="963744" y="657107"/>
                  </a:lnTo>
                  <a:lnTo>
                    <a:pt x="891302" y="387108"/>
                  </a:lnTo>
                  <a:lnTo>
                    <a:pt x="872912" y="389529"/>
                  </a:lnTo>
                  <a:cubicBezTo>
                    <a:pt x="848650" y="383077"/>
                    <a:pt x="832071" y="362913"/>
                    <a:pt x="828786" y="339775"/>
                  </a:cubicBezTo>
                  <a:lnTo>
                    <a:pt x="829506" y="327139"/>
                  </a:lnTo>
                  <a:lnTo>
                    <a:pt x="745378" y="303168"/>
                  </a:lnTo>
                  <a:cubicBezTo>
                    <a:pt x="700620" y="291879"/>
                    <a:pt x="655728" y="281265"/>
                    <a:pt x="611824" y="269391"/>
                  </a:cubicBezTo>
                  <a:lnTo>
                    <a:pt x="564725" y="254245"/>
                  </a:lnTo>
                  <a:close/>
                  <a:moveTo>
                    <a:pt x="1216608" y="78326"/>
                  </a:moveTo>
                  <a:lnTo>
                    <a:pt x="1207305" y="96744"/>
                  </a:lnTo>
                  <a:cubicBezTo>
                    <a:pt x="1192854" y="115245"/>
                    <a:pt x="1168523" y="124520"/>
                    <a:pt x="1144595" y="118068"/>
                  </a:cubicBezTo>
                  <a:lnTo>
                    <a:pt x="1126709" y="109222"/>
                  </a:lnTo>
                  <a:lnTo>
                    <a:pt x="1126196" y="109730"/>
                  </a:lnTo>
                  <a:lnTo>
                    <a:pt x="937645" y="298337"/>
                  </a:lnTo>
                  <a:lnTo>
                    <a:pt x="940306" y="301391"/>
                  </a:lnTo>
                  <a:cubicBezTo>
                    <a:pt x="948034" y="314699"/>
                    <a:pt x="950729" y="330920"/>
                    <a:pt x="946596" y="346872"/>
                  </a:cubicBezTo>
                  <a:cubicBezTo>
                    <a:pt x="944439" y="354937"/>
                    <a:pt x="940755" y="362174"/>
                    <a:pt x="935942" y="368357"/>
                  </a:cubicBezTo>
                  <a:lnTo>
                    <a:pt x="920178" y="382078"/>
                  </a:lnTo>
                  <a:lnTo>
                    <a:pt x="933901" y="447494"/>
                  </a:lnTo>
                  <a:lnTo>
                    <a:pt x="988968" y="653889"/>
                  </a:lnTo>
                  <a:lnTo>
                    <a:pt x="1007148" y="651569"/>
                  </a:lnTo>
                  <a:cubicBezTo>
                    <a:pt x="1031076" y="658022"/>
                    <a:pt x="1047745" y="678185"/>
                    <a:pt x="1050954" y="701323"/>
                  </a:cubicBezTo>
                  <a:lnTo>
                    <a:pt x="1050372" y="710501"/>
                  </a:lnTo>
                  <a:lnTo>
                    <a:pt x="1267916" y="768891"/>
                  </a:lnTo>
                  <a:lnTo>
                    <a:pt x="1284637" y="774561"/>
                  </a:lnTo>
                  <a:lnTo>
                    <a:pt x="1316373" y="783107"/>
                  </a:lnTo>
                  <a:lnTo>
                    <a:pt x="1320702" y="774492"/>
                  </a:lnTo>
                  <a:cubicBezTo>
                    <a:pt x="1335235" y="755992"/>
                    <a:pt x="1359993" y="746717"/>
                    <a:pt x="1384141" y="753169"/>
                  </a:cubicBezTo>
                  <a:lnTo>
                    <a:pt x="1397180" y="759606"/>
                  </a:lnTo>
                  <a:lnTo>
                    <a:pt x="1423665" y="732910"/>
                  </a:lnTo>
                  <a:lnTo>
                    <a:pt x="1579297" y="577232"/>
                  </a:lnTo>
                  <a:lnTo>
                    <a:pt x="1587815" y="567583"/>
                  </a:lnTo>
                  <a:lnTo>
                    <a:pt x="1587637" y="567378"/>
                  </a:lnTo>
                  <a:cubicBezTo>
                    <a:pt x="1579814" y="553948"/>
                    <a:pt x="1577101" y="537578"/>
                    <a:pt x="1581442" y="521299"/>
                  </a:cubicBezTo>
                  <a:cubicBezTo>
                    <a:pt x="1584833" y="509225"/>
                    <a:pt x="1591582" y="498983"/>
                    <a:pt x="1600392" y="491373"/>
                  </a:cubicBezTo>
                  <a:lnTo>
                    <a:pt x="1616262" y="484212"/>
                  </a:lnTo>
                  <a:lnTo>
                    <a:pt x="1581212" y="353317"/>
                  </a:lnTo>
                  <a:lnTo>
                    <a:pt x="1544835" y="217535"/>
                  </a:lnTo>
                  <a:lnTo>
                    <a:pt x="1528412" y="216492"/>
                  </a:lnTo>
                  <a:cubicBezTo>
                    <a:pt x="1504215" y="210040"/>
                    <a:pt x="1487681" y="190078"/>
                    <a:pt x="1484404" y="166889"/>
                  </a:cubicBezTo>
                  <a:lnTo>
                    <a:pt x="1485230" y="152278"/>
                  </a:lnTo>
                  <a:lnTo>
                    <a:pt x="1396463" y="126956"/>
                  </a:lnTo>
                  <a:cubicBezTo>
                    <a:pt x="1351726" y="115667"/>
                    <a:pt x="1306764" y="105053"/>
                    <a:pt x="1262521" y="93180"/>
                  </a:cubicBezTo>
                  <a:lnTo>
                    <a:pt x="1216608" y="78326"/>
                  </a:lnTo>
                  <a:close/>
                  <a:moveTo>
                    <a:pt x="1151692" y="624"/>
                  </a:moveTo>
                  <a:cubicBezTo>
                    <a:pt x="1159404" y="-496"/>
                    <a:pt x="1167447" y="-137"/>
                    <a:pt x="1175423" y="1924"/>
                  </a:cubicBezTo>
                  <a:cubicBezTo>
                    <a:pt x="1199351" y="8377"/>
                    <a:pt x="1216020" y="28540"/>
                    <a:pt x="1219381" y="51678"/>
                  </a:cubicBezTo>
                  <a:lnTo>
                    <a:pt x="1219109" y="56629"/>
                  </a:lnTo>
                  <a:lnTo>
                    <a:pt x="1492539" y="129609"/>
                  </a:lnTo>
                  <a:lnTo>
                    <a:pt x="1496531" y="121728"/>
                  </a:lnTo>
                  <a:cubicBezTo>
                    <a:pt x="1510981" y="103329"/>
                    <a:pt x="1535312" y="94255"/>
                    <a:pt x="1559240" y="100707"/>
                  </a:cubicBezTo>
                  <a:cubicBezTo>
                    <a:pt x="1591502" y="109311"/>
                    <a:pt x="1610501" y="141931"/>
                    <a:pt x="1601898" y="174193"/>
                  </a:cubicBezTo>
                  <a:cubicBezTo>
                    <a:pt x="1597596" y="190145"/>
                    <a:pt x="1587200" y="202870"/>
                    <a:pt x="1573892" y="210533"/>
                  </a:cubicBezTo>
                  <a:lnTo>
                    <a:pt x="1572234" y="211102"/>
                  </a:lnTo>
                  <a:lnTo>
                    <a:pt x="1576845" y="232153"/>
                  </a:lnTo>
                  <a:cubicBezTo>
                    <a:pt x="1579278" y="245781"/>
                    <a:pt x="1581571" y="259229"/>
                    <a:pt x="1584809" y="271282"/>
                  </a:cubicBezTo>
                  <a:lnTo>
                    <a:pt x="1640265" y="477863"/>
                  </a:lnTo>
                  <a:lnTo>
                    <a:pt x="1655603" y="478973"/>
                  </a:lnTo>
                  <a:cubicBezTo>
                    <a:pt x="1680022" y="485213"/>
                    <a:pt x="1696912" y="505495"/>
                    <a:pt x="1700168" y="528828"/>
                  </a:cubicBezTo>
                  <a:lnTo>
                    <a:pt x="1699907" y="532951"/>
                  </a:lnTo>
                  <a:lnTo>
                    <a:pt x="1971823" y="605761"/>
                  </a:lnTo>
                  <a:lnTo>
                    <a:pt x="1976163" y="596968"/>
                  </a:lnTo>
                  <a:cubicBezTo>
                    <a:pt x="1990563" y="578297"/>
                    <a:pt x="2015096" y="568937"/>
                    <a:pt x="2039023" y="575448"/>
                  </a:cubicBezTo>
                  <a:cubicBezTo>
                    <a:pt x="2070927" y="584492"/>
                    <a:pt x="2089926" y="617413"/>
                    <a:pt x="2081323" y="649610"/>
                  </a:cubicBezTo>
                  <a:cubicBezTo>
                    <a:pt x="2077021" y="665889"/>
                    <a:pt x="2066625" y="678822"/>
                    <a:pt x="2053317" y="686600"/>
                  </a:cubicBezTo>
                  <a:lnTo>
                    <a:pt x="2051714" y="687159"/>
                  </a:lnTo>
                  <a:lnTo>
                    <a:pt x="2056290" y="708340"/>
                  </a:lnTo>
                  <a:cubicBezTo>
                    <a:pt x="2058691" y="721991"/>
                    <a:pt x="2060963" y="735490"/>
                    <a:pt x="2064201" y="747639"/>
                  </a:cubicBezTo>
                  <a:lnTo>
                    <a:pt x="2118174" y="948690"/>
                  </a:lnTo>
                  <a:lnTo>
                    <a:pt x="2135861" y="949661"/>
                  </a:lnTo>
                  <a:cubicBezTo>
                    <a:pt x="2168123" y="958264"/>
                    <a:pt x="2186764" y="991243"/>
                    <a:pt x="2178161" y="1023147"/>
                  </a:cubicBezTo>
                  <a:cubicBezTo>
                    <a:pt x="2169916" y="1055050"/>
                    <a:pt x="2136937" y="1074407"/>
                    <a:pt x="2105033" y="1065804"/>
                  </a:cubicBezTo>
                  <a:lnTo>
                    <a:pt x="2089059" y="1057905"/>
                  </a:lnTo>
                  <a:lnTo>
                    <a:pt x="1982872" y="1164123"/>
                  </a:lnTo>
                  <a:lnTo>
                    <a:pt x="1898996" y="1248331"/>
                  </a:lnTo>
                  <a:lnTo>
                    <a:pt x="1905501" y="1255837"/>
                  </a:lnTo>
                  <a:cubicBezTo>
                    <a:pt x="1913163" y="1269146"/>
                    <a:pt x="1915762" y="1285366"/>
                    <a:pt x="1911461" y="1301318"/>
                  </a:cubicBezTo>
                  <a:cubicBezTo>
                    <a:pt x="1907159" y="1317270"/>
                    <a:pt x="1896853" y="1329995"/>
                    <a:pt x="1883635" y="1337658"/>
                  </a:cubicBezTo>
                  <a:lnTo>
                    <a:pt x="1881507" y="1338392"/>
                  </a:lnTo>
                  <a:lnTo>
                    <a:pt x="1886413" y="1360871"/>
                  </a:lnTo>
                  <a:cubicBezTo>
                    <a:pt x="1888841" y="1374493"/>
                    <a:pt x="1891135" y="1387941"/>
                    <a:pt x="1894372" y="1399994"/>
                  </a:cubicBezTo>
                  <a:lnTo>
                    <a:pt x="1948353" y="1601362"/>
                  </a:lnTo>
                  <a:lnTo>
                    <a:pt x="1965998" y="1602482"/>
                  </a:lnTo>
                  <a:cubicBezTo>
                    <a:pt x="1998260" y="1611086"/>
                    <a:pt x="2016901" y="1643706"/>
                    <a:pt x="2008656" y="1675968"/>
                  </a:cubicBezTo>
                  <a:cubicBezTo>
                    <a:pt x="2000053" y="1707872"/>
                    <a:pt x="1967074" y="1726871"/>
                    <a:pt x="1935170" y="1718267"/>
                  </a:cubicBezTo>
                  <a:lnTo>
                    <a:pt x="1919124" y="1710314"/>
                  </a:lnTo>
                  <a:lnTo>
                    <a:pt x="1813080" y="1816648"/>
                  </a:lnTo>
                  <a:lnTo>
                    <a:pt x="1726378" y="1903376"/>
                  </a:lnTo>
                  <a:lnTo>
                    <a:pt x="1727701" y="1904901"/>
                  </a:lnTo>
                  <a:cubicBezTo>
                    <a:pt x="1735363" y="1918164"/>
                    <a:pt x="1737962" y="1934295"/>
                    <a:pt x="1733661" y="1950247"/>
                  </a:cubicBezTo>
                  <a:cubicBezTo>
                    <a:pt x="1725057" y="1982509"/>
                    <a:pt x="1692078" y="2001508"/>
                    <a:pt x="1660175" y="1992904"/>
                  </a:cubicBezTo>
                  <a:cubicBezTo>
                    <a:pt x="1635978" y="1986452"/>
                    <a:pt x="1619444" y="1966490"/>
                    <a:pt x="1616318" y="1943301"/>
                  </a:cubicBezTo>
                  <a:lnTo>
                    <a:pt x="1616971" y="1933287"/>
                  </a:lnTo>
                  <a:lnTo>
                    <a:pt x="1497266" y="1901202"/>
                  </a:lnTo>
                  <a:lnTo>
                    <a:pt x="1351202" y="1861996"/>
                  </a:lnTo>
                  <a:lnTo>
                    <a:pt x="1347005" y="1870284"/>
                  </a:lnTo>
                  <a:cubicBezTo>
                    <a:pt x="1332554" y="1888683"/>
                    <a:pt x="1308223" y="1897757"/>
                    <a:pt x="1284295" y="1891304"/>
                  </a:cubicBezTo>
                  <a:lnTo>
                    <a:pt x="1270520" y="1884492"/>
                  </a:lnTo>
                  <a:lnTo>
                    <a:pt x="1160907" y="1994088"/>
                  </a:lnTo>
                  <a:lnTo>
                    <a:pt x="1073981" y="2081317"/>
                  </a:lnTo>
                  <a:lnTo>
                    <a:pt x="1075372" y="2082925"/>
                  </a:lnTo>
                  <a:cubicBezTo>
                    <a:pt x="1082990" y="2096233"/>
                    <a:pt x="1085499" y="2112453"/>
                    <a:pt x="1081198" y="2128405"/>
                  </a:cubicBezTo>
                  <a:cubicBezTo>
                    <a:pt x="1072594" y="2160309"/>
                    <a:pt x="1039974" y="2179308"/>
                    <a:pt x="1008070" y="2170704"/>
                  </a:cubicBezTo>
                  <a:cubicBezTo>
                    <a:pt x="983874" y="2164521"/>
                    <a:pt x="967138" y="2144223"/>
                    <a:pt x="963911" y="2121001"/>
                  </a:cubicBezTo>
                  <a:lnTo>
                    <a:pt x="964539" y="2111050"/>
                  </a:lnTo>
                  <a:lnTo>
                    <a:pt x="844588" y="2079002"/>
                  </a:lnTo>
                  <a:lnTo>
                    <a:pt x="699010" y="2039945"/>
                  </a:lnTo>
                  <a:lnTo>
                    <a:pt x="694335" y="2049390"/>
                  </a:lnTo>
                  <a:cubicBezTo>
                    <a:pt x="679935" y="2067942"/>
                    <a:pt x="655402" y="2077031"/>
                    <a:pt x="631475" y="2070248"/>
                  </a:cubicBezTo>
                  <a:cubicBezTo>
                    <a:pt x="599571" y="2061566"/>
                    <a:pt x="580572" y="2028645"/>
                    <a:pt x="589175" y="1996087"/>
                  </a:cubicBezTo>
                  <a:cubicBezTo>
                    <a:pt x="593477" y="1979988"/>
                    <a:pt x="603783" y="1967145"/>
                    <a:pt x="617002" y="1959413"/>
                  </a:cubicBezTo>
                  <a:lnTo>
                    <a:pt x="619608" y="1958504"/>
                  </a:lnTo>
                  <a:lnTo>
                    <a:pt x="548678" y="1694261"/>
                  </a:lnTo>
                  <a:lnTo>
                    <a:pt x="526614" y="1692867"/>
                  </a:lnTo>
                  <a:cubicBezTo>
                    <a:pt x="502828" y="1686415"/>
                    <a:pt x="486136" y="1666251"/>
                    <a:pt x="482926" y="1643113"/>
                  </a:cubicBezTo>
                  <a:lnTo>
                    <a:pt x="483440" y="1635090"/>
                  </a:lnTo>
                  <a:lnTo>
                    <a:pt x="363935" y="1602729"/>
                  </a:lnTo>
                  <a:lnTo>
                    <a:pt x="217486" y="1563681"/>
                  </a:lnTo>
                  <a:lnTo>
                    <a:pt x="213473" y="1571834"/>
                  </a:lnTo>
                  <a:cubicBezTo>
                    <a:pt x="199123" y="1590233"/>
                    <a:pt x="174389" y="1599307"/>
                    <a:pt x="150461" y="1592854"/>
                  </a:cubicBezTo>
                  <a:cubicBezTo>
                    <a:pt x="118558" y="1584251"/>
                    <a:pt x="99559" y="1551272"/>
                    <a:pt x="108162" y="1519368"/>
                  </a:cubicBezTo>
                  <a:cubicBezTo>
                    <a:pt x="112464" y="1503417"/>
                    <a:pt x="122859" y="1490691"/>
                    <a:pt x="136167" y="1483029"/>
                  </a:cubicBezTo>
                  <a:lnTo>
                    <a:pt x="138511" y="1482224"/>
                  </a:lnTo>
                  <a:lnTo>
                    <a:pt x="68501" y="1221288"/>
                  </a:lnTo>
                  <a:lnTo>
                    <a:pt x="44567" y="1219792"/>
                  </a:lnTo>
                  <a:cubicBezTo>
                    <a:pt x="12370" y="1211189"/>
                    <a:pt x="-6803" y="1178210"/>
                    <a:pt x="2241" y="1146306"/>
                  </a:cubicBezTo>
                  <a:cubicBezTo>
                    <a:pt x="8481" y="1122110"/>
                    <a:pt x="28762" y="1105575"/>
                    <a:pt x="52096" y="1102450"/>
                  </a:cubicBezTo>
                  <a:cubicBezTo>
                    <a:pt x="59874" y="1101408"/>
                    <a:pt x="67991" y="1101856"/>
                    <a:pt x="76040" y="1104007"/>
                  </a:cubicBezTo>
                  <a:lnTo>
                    <a:pt x="94869" y="1113059"/>
                  </a:lnTo>
                  <a:lnTo>
                    <a:pt x="273969" y="933905"/>
                  </a:lnTo>
                  <a:cubicBezTo>
                    <a:pt x="277568" y="930306"/>
                    <a:pt x="281841" y="925266"/>
                    <a:pt x="286536" y="919619"/>
                  </a:cubicBezTo>
                  <a:lnTo>
                    <a:pt x="290610" y="914781"/>
                  </a:lnTo>
                  <a:lnTo>
                    <a:pt x="287160" y="910799"/>
                  </a:lnTo>
                  <a:cubicBezTo>
                    <a:pt x="279497" y="897491"/>
                    <a:pt x="276898" y="881270"/>
                    <a:pt x="281200" y="865318"/>
                  </a:cubicBezTo>
                  <a:cubicBezTo>
                    <a:pt x="285502" y="849367"/>
                    <a:pt x="295897" y="836641"/>
                    <a:pt x="309205" y="828979"/>
                  </a:cubicBezTo>
                  <a:lnTo>
                    <a:pt x="311658" y="828657"/>
                  </a:lnTo>
                  <a:lnTo>
                    <a:pt x="239140" y="558501"/>
                  </a:lnTo>
                  <a:lnTo>
                    <a:pt x="220311" y="560979"/>
                  </a:lnTo>
                  <a:cubicBezTo>
                    <a:pt x="188408" y="552376"/>
                    <a:pt x="169409" y="519397"/>
                    <a:pt x="178012" y="487493"/>
                  </a:cubicBezTo>
                  <a:cubicBezTo>
                    <a:pt x="186615" y="455590"/>
                    <a:pt x="219236" y="436591"/>
                    <a:pt x="251498" y="445194"/>
                  </a:cubicBezTo>
                  <a:lnTo>
                    <a:pt x="271907" y="455187"/>
                  </a:lnTo>
                  <a:lnTo>
                    <a:pt x="447007" y="279825"/>
                  </a:lnTo>
                  <a:lnTo>
                    <a:pt x="460733" y="263956"/>
                  </a:lnTo>
                  <a:lnTo>
                    <a:pt x="458604" y="261512"/>
                  </a:lnTo>
                  <a:cubicBezTo>
                    <a:pt x="450876" y="248204"/>
                    <a:pt x="448180" y="231983"/>
                    <a:pt x="452314" y="216031"/>
                  </a:cubicBezTo>
                  <a:cubicBezTo>
                    <a:pt x="459053" y="191835"/>
                    <a:pt x="479137" y="175300"/>
                    <a:pt x="502102" y="172024"/>
                  </a:cubicBezTo>
                  <a:cubicBezTo>
                    <a:pt x="509756" y="170932"/>
                    <a:pt x="517731" y="171313"/>
                    <a:pt x="525639" y="173374"/>
                  </a:cubicBezTo>
                  <a:cubicBezTo>
                    <a:pt x="549901" y="179826"/>
                    <a:pt x="566682" y="199990"/>
                    <a:pt x="569916" y="223128"/>
                  </a:cubicBezTo>
                  <a:lnTo>
                    <a:pt x="569279" y="233174"/>
                  </a:lnTo>
                  <a:lnTo>
                    <a:pt x="836002" y="304330"/>
                  </a:lnTo>
                  <a:lnTo>
                    <a:pt x="840793" y="294759"/>
                  </a:lnTo>
                  <a:cubicBezTo>
                    <a:pt x="855232" y="276343"/>
                    <a:pt x="879831" y="267202"/>
                    <a:pt x="903823" y="273386"/>
                  </a:cubicBezTo>
                  <a:lnTo>
                    <a:pt x="920201" y="281539"/>
                  </a:lnTo>
                  <a:lnTo>
                    <a:pt x="1097780" y="103614"/>
                  </a:lnTo>
                  <a:lnTo>
                    <a:pt x="1108832" y="91082"/>
                  </a:lnTo>
                  <a:lnTo>
                    <a:pt x="1107942" y="90062"/>
                  </a:lnTo>
                  <a:cubicBezTo>
                    <a:pt x="1100235" y="76754"/>
                    <a:pt x="1097636" y="60533"/>
                    <a:pt x="1101937" y="44582"/>
                  </a:cubicBezTo>
                  <a:cubicBezTo>
                    <a:pt x="1108390" y="20654"/>
                    <a:pt x="1128554" y="3985"/>
                    <a:pt x="1151692" y="624"/>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grpSp>
      <p:sp>
        <p:nvSpPr>
          <p:cNvPr id="111" name="Picture Placeholder 13">
            <a:extLst>
              <a:ext uri="{FF2B5EF4-FFF2-40B4-BE49-F238E27FC236}">
                <a16:creationId xmlns:a16="http://schemas.microsoft.com/office/drawing/2014/main" id="{320510A6-CFA1-B949-A389-23542C07A0AF}"/>
              </a:ext>
            </a:extLst>
          </p:cNvPr>
          <p:cNvSpPr>
            <a:spLocks noGrp="1"/>
          </p:cNvSpPr>
          <p:nvPr>
            <p:ph type="pic" sz="quarter" idx="14"/>
          </p:nvPr>
        </p:nvSpPr>
        <p:spPr>
          <a:xfrm>
            <a:off x="1444043" y="1276001"/>
            <a:ext cx="3719566" cy="2369712"/>
          </a:xfrm>
          <a:prstGeom prst="rect">
            <a:avLst/>
          </a:prstGeom>
          <a:solidFill>
            <a:schemeClr val="bg1">
              <a:lumMod val="95000"/>
            </a:schemeClr>
          </a:solidFill>
          <a:effectLst/>
        </p:spPr>
        <p:txBody>
          <a:bodyPr>
            <a:normAutofit/>
          </a:bodyPr>
          <a:lstStyle>
            <a:lvl1pPr marL="0" indent="0">
              <a:buNone/>
              <a:defRPr sz="1200" b="0" i="0">
                <a:ln>
                  <a:noFill/>
                </a:ln>
                <a:solidFill>
                  <a:schemeClr val="tx2"/>
                </a:solidFill>
                <a:latin typeface="Schoolbell" panose="02000000000000000000" pitchFamily="2" charset="0"/>
                <a:ea typeface="Schoolbell" panose="02000000000000000000" pitchFamily="2" charset="0"/>
                <a:cs typeface="Schoolbell" panose="02000000000000000000" pitchFamily="2" charset="0"/>
              </a:defRPr>
            </a:lvl1pPr>
          </a:lstStyle>
          <a:p>
            <a:endParaRPr lang="en-US" dirty="0"/>
          </a:p>
        </p:txBody>
      </p:sp>
    </p:spTree>
    <p:extLst>
      <p:ext uri="{BB962C8B-B14F-4D97-AF65-F5344CB8AC3E}">
        <p14:creationId xmlns:p14="http://schemas.microsoft.com/office/powerpoint/2010/main" val="733502597"/>
      </p:ext>
    </p:extLst>
  </p:cSld>
  <p:clrMapOvr>
    <a:masterClrMapping/>
  </p:clrMapOvr>
  <p:transition advClick="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Desktop Web Mockup">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A33755EA-1740-1D4D-B5D2-790D0651FE7D}"/>
              </a:ext>
            </a:extLst>
          </p:cNvPr>
          <p:cNvGrpSpPr>
            <a:grpSpLocks/>
          </p:cNvGrpSpPr>
          <p:nvPr userDrawn="1"/>
        </p:nvGrpSpPr>
        <p:grpSpPr bwMode="auto">
          <a:xfrm>
            <a:off x="-241300" y="3690938"/>
            <a:ext cx="12846050" cy="4587875"/>
            <a:chOff x="-240704" y="3690844"/>
            <a:chExt cx="12845489" cy="4588125"/>
          </a:xfrm>
        </p:grpSpPr>
        <p:sp>
          <p:nvSpPr>
            <p:cNvPr id="4" name="Freeform 903">
              <a:extLst>
                <a:ext uri="{FF2B5EF4-FFF2-40B4-BE49-F238E27FC236}">
                  <a16:creationId xmlns:a16="http://schemas.microsoft.com/office/drawing/2014/main" id="{7BF8C04F-19A8-0148-8313-6D81CFE395A7}"/>
                </a:ext>
              </a:extLst>
            </p:cNvPr>
            <p:cNvSpPr>
              <a:spLocks/>
            </p:cNvSpPr>
            <p:nvPr/>
          </p:nvSpPr>
          <p:spPr bwMode="auto">
            <a:xfrm rot="3768475">
              <a:off x="10988079" y="5577757"/>
              <a:ext cx="1511272" cy="1722140"/>
            </a:xfrm>
            <a:custGeom>
              <a:avLst/>
              <a:gdLst/>
              <a:ahLst/>
              <a:cxnLst/>
              <a:rect l="0" t="0" r="r" b="b"/>
              <a:pathLst>
                <a:path w="873329" h="995185">
                  <a:moveTo>
                    <a:pt x="501431" y="901748"/>
                  </a:moveTo>
                  <a:cubicBezTo>
                    <a:pt x="503226" y="901383"/>
                    <a:pt x="504662" y="903571"/>
                    <a:pt x="502867" y="905030"/>
                  </a:cubicBezTo>
                  <a:cubicBezTo>
                    <a:pt x="472356" y="928005"/>
                    <a:pt x="428204" y="927276"/>
                    <a:pt x="393386" y="914877"/>
                  </a:cubicBezTo>
                  <a:cubicBezTo>
                    <a:pt x="392309" y="914512"/>
                    <a:pt x="392668" y="911959"/>
                    <a:pt x="394104" y="912324"/>
                  </a:cubicBezTo>
                  <a:cubicBezTo>
                    <a:pt x="432512" y="922535"/>
                    <a:pt x="465177" y="914147"/>
                    <a:pt x="501431" y="901748"/>
                  </a:cubicBezTo>
                  <a:close/>
                  <a:moveTo>
                    <a:pt x="662833" y="892575"/>
                  </a:moveTo>
                  <a:cubicBezTo>
                    <a:pt x="663916" y="891858"/>
                    <a:pt x="664998" y="893291"/>
                    <a:pt x="663916" y="894366"/>
                  </a:cubicBezTo>
                  <a:cubicBezTo>
                    <a:pt x="611961" y="935563"/>
                    <a:pt x="549543" y="960282"/>
                    <a:pt x="484239" y="972104"/>
                  </a:cubicBezTo>
                  <a:cubicBezTo>
                    <a:pt x="483157" y="972462"/>
                    <a:pt x="482796" y="970671"/>
                    <a:pt x="483878" y="970671"/>
                  </a:cubicBezTo>
                  <a:cubicBezTo>
                    <a:pt x="549904" y="957058"/>
                    <a:pt x="607271" y="929831"/>
                    <a:pt x="662833" y="892575"/>
                  </a:cubicBezTo>
                  <a:close/>
                  <a:moveTo>
                    <a:pt x="618111" y="880943"/>
                  </a:moveTo>
                  <a:cubicBezTo>
                    <a:pt x="620991" y="879158"/>
                    <a:pt x="625311" y="882728"/>
                    <a:pt x="622791" y="885585"/>
                  </a:cubicBezTo>
                  <a:cubicBezTo>
                    <a:pt x="588231" y="921287"/>
                    <a:pt x="536751" y="941638"/>
                    <a:pt x="488511" y="950564"/>
                  </a:cubicBezTo>
                  <a:cubicBezTo>
                    <a:pt x="459711" y="956276"/>
                    <a:pt x="404271" y="967701"/>
                    <a:pt x="397431" y="928428"/>
                  </a:cubicBezTo>
                  <a:cubicBezTo>
                    <a:pt x="397071" y="925572"/>
                    <a:pt x="401031" y="924858"/>
                    <a:pt x="401751" y="927357"/>
                  </a:cubicBezTo>
                  <a:cubicBezTo>
                    <a:pt x="416151" y="964488"/>
                    <a:pt x="497871" y="938782"/>
                    <a:pt x="524871" y="929856"/>
                  </a:cubicBezTo>
                  <a:cubicBezTo>
                    <a:pt x="558711" y="918431"/>
                    <a:pt x="587151" y="898795"/>
                    <a:pt x="618111" y="880943"/>
                  </a:cubicBezTo>
                  <a:close/>
                  <a:moveTo>
                    <a:pt x="449873" y="843751"/>
                  </a:moveTo>
                  <a:cubicBezTo>
                    <a:pt x="452772" y="843751"/>
                    <a:pt x="453858" y="847805"/>
                    <a:pt x="450960" y="849279"/>
                  </a:cubicBezTo>
                  <a:cubicBezTo>
                    <a:pt x="435019" y="857755"/>
                    <a:pt x="412557" y="861809"/>
                    <a:pt x="394443" y="862546"/>
                  </a:cubicBezTo>
                  <a:cubicBezTo>
                    <a:pt x="382487" y="862915"/>
                    <a:pt x="370894" y="860335"/>
                    <a:pt x="367271" y="847805"/>
                  </a:cubicBezTo>
                  <a:cubicBezTo>
                    <a:pt x="366909" y="845225"/>
                    <a:pt x="370169" y="842645"/>
                    <a:pt x="371619" y="845593"/>
                  </a:cubicBezTo>
                  <a:cubicBezTo>
                    <a:pt x="378502" y="858492"/>
                    <a:pt x="398790" y="853333"/>
                    <a:pt x="410384" y="851121"/>
                  </a:cubicBezTo>
                  <a:cubicBezTo>
                    <a:pt x="423426" y="848542"/>
                    <a:pt x="436469" y="844119"/>
                    <a:pt x="449873" y="843751"/>
                  </a:cubicBezTo>
                  <a:close/>
                  <a:moveTo>
                    <a:pt x="410913" y="798559"/>
                  </a:moveTo>
                  <a:cubicBezTo>
                    <a:pt x="413085" y="798195"/>
                    <a:pt x="414172" y="800381"/>
                    <a:pt x="413085" y="802203"/>
                  </a:cubicBezTo>
                  <a:cubicBezTo>
                    <a:pt x="402224" y="820056"/>
                    <a:pt x="370724" y="816412"/>
                    <a:pt x="355517" y="807668"/>
                  </a:cubicBezTo>
                  <a:cubicBezTo>
                    <a:pt x="352621" y="805846"/>
                    <a:pt x="353345" y="800381"/>
                    <a:pt x="357328" y="801474"/>
                  </a:cubicBezTo>
                  <a:cubicBezTo>
                    <a:pt x="366017" y="804025"/>
                    <a:pt x="375793" y="805482"/>
                    <a:pt x="385207" y="804025"/>
                  </a:cubicBezTo>
                  <a:cubicBezTo>
                    <a:pt x="393896" y="802932"/>
                    <a:pt x="401862" y="798924"/>
                    <a:pt x="410913" y="798559"/>
                  </a:cubicBezTo>
                  <a:close/>
                  <a:moveTo>
                    <a:pt x="364947" y="763996"/>
                  </a:moveTo>
                  <a:cubicBezTo>
                    <a:pt x="367076" y="763270"/>
                    <a:pt x="368141" y="766173"/>
                    <a:pt x="367076" y="767624"/>
                  </a:cubicBezTo>
                  <a:cubicBezTo>
                    <a:pt x="362463" y="775244"/>
                    <a:pt x="351463" y="775607"/>
                    <a:pt x="343656" y="773793"/>
                  </a:cubicBezTo>
                  <a:cubicBezTo>
                    <a:pt x="338334" y="772704"/>
                    <a:pt x="339753" y="764359"/>
                    <a:pt x="344721" y="765447"/>
                  </a:cubicBezTo>
                  <a:cubicBezTo>
                    <a:pt x="352173" y="767624"/>
                    <a:pt x="357850" y="764722"/>
                    <a:pt x="364947" y="763996"/>
                  </a:cubicBezTo>
                  <a:close/>
                  <a:moveTo>
                    <a:pt x="748702" y="652867"/>
                  </a:moveTo>
                  <a:cubicBezTo>
                    <a:pt x="751228" y="652145"/>
                    <a:pt x="752310" y="655393"/>
                    <a:pt x="750146" y="656476"/>
                  </a:cubicBezTo>
                  <a:cubicBezTo>
                    <a:pt x="664366" y="699243"/>
                    <a:pt x="575340" y="755813"/>
                    <a:pt x="504224" y="825884"/>
                  </a:cubicBezTo>
                  <a:lnTo>
                    <a:pt x="463865" y="872637"/>
                  </a:lnTo>
                  <a:lnTo>
                    <a:pt x="476386" y="868746"/>
                  </a:lnTo>
                  <a:cubicBezTo>
                    <a:pt x="478183" y="868045"/>
                    <a:pt x="479261" y="870148"/>
                    <a:pt x="477824" y="871200"/>
                  </a:cubicBezTo>
                  <a:lnTo>
                    <a:pt x="457441" y="880079"/>
                  </a:lnTo>
                  <a:lnTo>
                    <a:pt x="439861" y="900444"/>
                  </a:lnTo>
                  <a:cubicBezTo>
                    <a:pt x="438418" y="902609"/>
                    <a:pt x="435171" y="900444"/>
                    <a:pt x="436253" y="898639"/>
                  </a:cubicBezTo>
                  <a:lnTo>
                    <a:pt x="445289" y="885373"/>
                  </a:lnTo>
                  <a:lnTo>
                    <a:pt x="434377" y="890126"/>
                  </a:lnTo>
                  <a:cubicBezTo>
                    <a:pt x="418247" y="892492"/>
                    <a:pt x="401264" y="891353"/>
                    <a:pt x="385808" y="888023"/>
                  </a:cubicBezTo>
                  <a:cubicBezTo>
                    <a:pt x="384371" y="887673"/>
                    <a:pt x="384730" y="885219"/>
                    <a:pt x="386527" y="885570"/>
                  </a:cubicBezTo>
                  <a:cubicBezTo>
                    <a:pt x="402882" y="887322"/>
                    <a:pt x="417798" y="885745"/>
                    <a:pt x="432400" y="882415"/>
                  </a:cubicBezTo>
                  <a:lnTo>
                    <a:pt x="451305" y="876540"/>
                  </a:lnTo>
                  <a:lnTo>
                    <a:pt x="462321" y="860367"/>
                  </a:lnTo>
                  <a:cubicBezTo>
                    <a:pt x="492222" y="823572"/>
                    <a:pt x="531864" y="791091"/>
                    <a:pt x="565418" y="761859"/>
                  </a:cubicBezTo>
                  <a:cubicBezTo>
                    <a:pt x="619176" y="715303"/>
                    <a:pt x="679068" y="670190"/>
                    <a:pt x="748702" y="652867"/>
                  </a:cubicBezTo>
                  <a:close/>
                  <a:moveTo>
                    <a:pt x="839024" y="621688"/>
                  </a:moveTo>
                  <a:cubicBezTo>
                    <a:pt x="840109" y="618808"/>
                    <a:pt x="844809" y="619888"/>
                    <a:pt x="845170" y="622768"/>
                  </a:cubicBezTo>
                  <a:cubicBezTo>
                    <a:pt x="849148" y="683971"/>
                    <a:pt x="789489" y="743373"/>
                    <a:pt x="750802" y="783695"/>
                  </a:cubicBezTo>
                  <a:cubicBezTo>
                    <a:pt x="749717" y="785135"/>
                    <a:pt x="747909" y="783695"/>
                    <a:pt x="748994" y="782255"/>
                  </a:cubicBezTo>
                  <a:cubicBezTo>
                    <a:pt x="767795" y="759574"/>
                    <a:pt x="787681" y="736533"/>
                    <a:pt x="803952" y="711332"/>
                  </a:cubicBezTo>
                  <a:cubicBezTo>
                    <a:pt x="822392" y="682531"/>
                    <a:pt x="828538" y="653730"/>
                    <a:pt x="839024" y="621688"/>
                  </a:cubicBezTo>
                  <a:close/>
                  <a:moveTo>
                    <a:pt x="416835" y="367946"/>
                  </a:moveTo>
                  <a:cubicBezTo>
                    <a:pt x="418990" y="369612"/>
                    <a:pt x="419978" y="372583"/>
                    <a:pt x="417643" y="375104"/>
                  </a:cubicBezTo>
                  <a:cubicBezTo>
                    <a:pt x="406507" y="386988"/>
                    <a:pt x="393574" y="400312"/>
                    <a:pt x="378845" y="407154"/>
                  </a:cubicBezTo>
                  <a:cubicBezTo>
                    <a:pt x="368068" y="411836"/>
                    <a:pt x="365194" y="417598"/>
                    <a:pt x="364476" y="411836"/>
                  </a:cubicBezTo>
                  <a:cubicBezTo>
                    <a:pt x="365194" y="420479"/>
                    <a:pt x="382438" y="436324"/>
                    <a:pt x="387826" y="443166"/>
                  </a:cubicBezTo>
                  <a:lnTo>
                    <a:pt x="461333" y="543698"/>
                  </a:lnTo>
                  <a:lnTo>
                    <a:pt x="461552" y="542129"/>
                  </a:lnTo>
                  <a:cubicBezTo>
                    <a:pt x="479501" y="531444"/>
                    <a:pt x="499245" y="520047"/>
                    <a:pt x="513605" y="504731"/>
                  </a:cubicBezTo>
                  <a:cubicBezTo>
                    <a:pt x="518271" y="499745"/>
                    <a:pt x="526887" y="506156"/>
                    <a:pt x="522220" y="511499"/>
                  </a:cubicBezTo>
                  <a:cubicBezTo>
                    <a:pt x="507143" y="527526"/>
                    <a:pt x="486681" y="539636"/>
                    <a:pt x="468373" y="551034"/>
                  </a:cubicBezTo>
                  <a:lnTo>
                    <a:pt x="466422" y="550658"/>
                  </a:lnTo>
                  <a:lnTo>
                    <a:pt x="484462" y="575330"/>
                  </a:lnTo>
                  <a:lnTo>
                    <a:pt x="523491" y="628834"/>
                  </a:lnTo>
                  <a:lnTo>
                    <a:pt x="523854" y="626966"/>
                  </a:lnTo>
                  <a:cubicBezTo>
                    <a:pt x="547306" y="613417"/>
                    <a:pt x="572923" y="598442"/>
                    <a:pt x="590963" y="578118"/>
                  </a:cubicBezTo>
                  <a:cubicBezTo>
                    <a:pt x="596014" y="572770"/>
                    <a:pt x="604673" y="579544"/>
                    <a:pt x="599983" y="584893"/>
                  </a:cubicBezTo>
                  <a:cubicBezTo>
                    <a:pt x="580860" y="605929"/>
                    <a:pt x="554883" y="621618"/>
                    <a:pt x="530349" y="635523"/>
                  </a:cubicBezTo>
                  <a:lnTo>
                    <a:pt x="528023" y="635048"/>
                  </a:lnTo>
                  <a:lnTo>
                    <a:pt x="568524" y="690569"/>
                  </a:lnTo>
                  <a:cubicBezTo>
                    <a:pt x="569243" y="691469"/>
                    <a:pt x="570321" y="693450"/>
                    <a:pt x="571488" y="695341"/>
                  </a:cubicBezTo>
                  <a:lnTo>
                    <a:pt x="571823" y="695745"/>
                  </a:lnTo>
                  <a:lnTo>
                    <a:pt x="571045" y="696708"/>
                  </a:lnTo>
                  <a:cubicBezTo>
                    <a:pt x="571219" y="697569"/>
                    <a:pt x="572386" y="698492"/>
                    <a:pt x="574991" y="699572"/>
                  </a:cubicBezTo>
                  <a:lnTo>
                    <a:pt x="571823" y="695745"/>
                  </a:lnTo>
                  <a:lnTo>
                    <a:pt x="573060" y="694215"/>
                  </a:lnTo>
                  <a:cubicBezTo>
                    <a:pt x="575799" y="692550"/>
                    <a:pt x="580738" y="690749"/>
                    <a:pt x="584331" y="688048"/>
                  </a:cubicBezTo>
                  <a:cubicBezTo>
                    <a:pt x="614148" y="666081"/>
                    <a:pt x="646839" y="649515"/>
                    <a:pt x="672345" y="621426"/>
                  </a:cubicBezTo>
                  <a:cubicBezTo>
                    <a:pt x="677015" y="616384"/>
                    <a:pt x="685637" y="623227"/>
                    <a:pt x="680966" y="628268"/>
                  </a:cubicBezTo>
                  <a:cubicBezTo>
                    <a:pt x="651149" y="660679"/>
                    <a:pt x="611274" y="684807"/>
                    <a:pt x="574272" y="707495"/>
                  </a:cubicBezTo>
                  <a:cubicBezTo>
                    <a:pt x="571398" y="708935"/>
                    <a:pt x="568165" y="708935"/>
                    <a:pt x="566369" y="706414"/>
                  </a:cubicBezTo>
                  <a:cubicBezTo>
                    <a:pt x="495598" y="609542"/>
                    <a:pt x="424828" y="513030"/>
                    <a:pt x="354417" y="416157"/>
                  </a:cubicBezTo>
                  <a:cubicBezTo>
                    <a:pt x="352621" y="413997"/>
                    <a:pt x="352621" y="410035"/>
                    <a:pt x="355495" y="408595"/>
                  </a:cubicBezTo>
                  <a:cubicBezTo>
                    <a:pt x="374534" y="397431"/>
                    <a:pt x="393574" y="384827"/>
                    <a:pt x="409021" y="368622"/>
                  </a:cubicBezTo>
                  <a:cubicBezTo>
                    <a:pt x="411357" y="365921"/>
                    <a:pt x="414680" y="366281"/>
                    <a:pt x="416835" y="367946"/>
                  </a:cubicBezTo>
                  <a:close/>
                  <a:moveTo>
                    <a:pt x="228863" y="330584"/>
                  </a:moveTo>
                  <a:cubicBezTo>
                    <a:pt x="230669" y="329883"/>
                    <a:pt x="233198" y="330934"/>
                    <a:pt x="232114" y="333388"/>
                  </a:cubicBezTo>
                  <a:cubicBezTo>
                    <a:pt x="222722" y="351262"/>
                    <a:pt x="194907" y="356519"/>
                    <a:pt x="176124" y="354417"/>
                  </a:cubicBezTo>
                  <a:cubicBezTo>
                    <a:pt x="173234" y="354066"/>
                    <a:pt x="173956" y="349860"/>
                    <a:pt x="176846" y="350211"/>
                  </a:cubicBezTo>
                  <a:cubicBezTo>
                    <a:pt x="186960" y="350561"/>
                    <a:pt x="196714" y="348809"/>
                    <a:pt x="206105" y="344954"/>
                  </a:cubicBezTo>
                  <a:cubicBezTo>
                    <a:pt x="214775" y="341098"/>
                    <a:pt x="220916" y="334790"/>
                    <a:pt x="228863" y="330584"/>
                  </a:cubicBezTo>
                  <a:close/>
                  <a:moveTo>
                    <a:pt x="189465" y="27338"/>
                  </a:moveTo>
                  <a:cubicBezTo>
                    <a:pt x="192072" y="27518"/>
                    <a:pt x="194768" y="29232"/>
                    <a:pt x="195487" y="31938"/>
                  </a:cubicBezTo>
                  <a:cubicBezTo>
                    <a:pt x="203036" y="70182"/>
                    <a:pt x="137249" y="103736"/>
                    <a:pt x="112085" y="121415"/>
                  </a:cubicBezTo>
                  <a:cubicBezTo>
                    <a:pt x="95188" y="132600"/>
                    <a:pt x="49173" y="175534"/>
                    <a:pt x="27604" y="154247"/>
                  </a:cubicBezTo>
                  <a:cubicBezTo>
                    <a:pt x="24009" y="150278"/>
                    <a:pt x="28323" y="144145"/>
                    <a:pt x="32996" y="147392"/>
                  </a:cubicBezTo>
                  <a:cubicBezTo>
                    <a:pt x="49892" y="158938"/>
                    <a:pt x="96626" y="118168"/>
                    <a:pt x="111366" y="107705"/>
                  </a:cubicBezTo>
                  <a:cubicBezTo>
                    <a:pt x="134373" y="91108"/>
                    <a:pt x="181467" y="62605"/>
                    <a:pt x="183983" y="31938"/>
                  </a:cubicBezTo>
                  <a:cubicBezTo>
                    <a:pt x="184343" y="28510"/>
                    <a:pt x="186859" y="27157"/>
                    <a:pt x="189465" y="27338"/>
                  </a:cubicBezTo>
                  <a:close/>
                  <a:moveTo>
                    <a:pt x="205328" y="16915"/>
                  </a:moveTo>
                  <a:cubicBezTo>
                    <a:pt x="194147" y="17230"/>
                    <a:pt x="179328" y="23169"/>
                    <a:pt x="169089" y="27848"/>
                  </a:cubicBezTo>
                  <a:cubicBezTo>
                    <a:pt x="128495" y="45844"/>
                    <a:pt x="88978" y="76078"/>
                    <a:pt x="56286" y="105952"/>
                  </a:cubicBezTo>
                  <a:cubicBezTo>
                    <a:pt x="44790" y="116390"/>
                    <a:pt x="30061" y="129707"/>
                    <a:pt x="22876" y="143745"/>
                  </a:cubicBezTo>
                  <a:cubicBezTo>
                    <a:pt x="3836" y="182977"/>
                    <a:pt x="39042" y="176858"/>
                    <a:pt x="64908" y="166060"/>
                  </a:cubicBezTo>
                  <a:cubicBezTo>
                    <a:pt x="108377" y="147344"/>
                    <a:pt x="146098" y="115670"/>
                    <a:pt x="182022" y="85796"/>
                  </a:cubicBezTo>
                  <a:cubicBezTo>
                    <a:pt x="176993" y="90475"/>
                    <a:pt x="183459" y="99473"/>
                    <a:pt x="188488" y="94434"/>
                  </a:cubicBezTo>
                  <a:cubicBezTo>
                    <a:pt x="176454" y="104512"/>
                    <a:pt x="142595" y="135106"/>
                    <a:pt x="106311" y="159356"/>
                  </a:cubicBezTo>
                  <a:lnTo>
                    <a:pt x="64385" y="181372"/>
                  </a:lnTo>
                  <a:lnTo>
                    <a:pt x="65460" y="184121"/>
                  </a:lnTo>
                  <a:cubicBezTo>
                    <a:pt x="60521" y="189172"/>
                    <a:pt x="52760" y="190615"/>
                    <a:pt x="46057" y="192780"/>
                  </a:cubicBezTo>
                  <a:lnTo>
                    <a:pt x="44868" y="192214"/>
                  </a:lnTo>
                  <a:lnTo>
                    <a:pt x="51756" y="200573"/>
                  </a:lnTo>
                  <a:lnTo>
                    <a:pt x="51708" y="200284"/>
                  </a:lnTo>
                  <a:cubicBezTo>
                    <a:pt x="59539" y="194914"/>
                    <a:pt x="69151" y="193482"/>
                    <a:pt x="78051" y="189544"/>
                  </a:cubicBezTo>
                  <a:cubicBezTo>
                    <a:pt x="87663" y="184891"/>
                    <a:pt x="95138" y="177731"/>
                    <a:pt x="105106" y="173436"/>
                  </a:cubicBezTo>
                  <a:cubicBezTo>
                    <a:pt x="107242" y="172720"/>
                    <a:pt x="109378" y="174868"/>
                    <a:pt x="108310" y="176658"/>
                  </a:cubicBezTo>
                  <a:cubicBezTo>
                    <a:pt x="104216" y="185070"/>
                    <a:pt x="94693" y="193124"/>
                    <a:pt x="83925" y="198270"/>
                  </a:cubicBezTo>
                  <a:lnTo>
                    <a:pt x="53168" y="202287"/>
                  </a:lnTo>
                  <a:lnTo>
                    <a:pt x="64541" y="216088"/>
                  </a:lnTo>
                  <a:lnTo>
                    <a:pt x="90656" y="209409"/>
                  </a:lnTo>
                  <a:cubicBezTo>
                    <a:pt x="99345" y="206234"/>
                    <a:pt x="106587" y="201295"/>
                    <a:pt x="115638" y="198825"/>
                  </a:cubicBezTo>
                  <a:cubicBezTo>
                    <a:pt x="117448" y="198120"/>
                    <a:pt x="118897" y="199884"/>
                    <a:pt x="117810" y="201295"/>
                  </a:cubicBezTo>
                  <a:cubicBezTo>
                    <a:pt x="112199" y="209585"/>
                    <a:pt x="103056" y="214965"/>
                    <a:pt x="92964" y="218316"/>
                  </a:cubicBezTo>
                  <a:lnTo>
                    <a:pt x="69453" y="222050"/>
                  </a:lnTo>
                  <a:lnTo>
                    <a:pt x="105066" y="265270"/>
                  </a:lnTo>
                  <a:cubicBezTo>
                    <a:pt x="116916" y="279884"/>
                    <a:pt x="128463" y="294701"/>
                    <a:pt x="139228" y="309822"/>
                  </a:cubicBezTo>
                  <a:lnTo>
                    <a:pt x="139335" y="309989"/>
                  </a:lnTo>
                  <a:lnTo>
                    <a:pt x="165834" y="301558"/>
                  </a:lnTo>
                  <a:cubicBezTo>
                    <a:pt x="174803" y="298007"/>
                    <a:pt x="182695" y="291260"/>
                    <a:pt x="192741" y="290195"/>
                  </a:cubicBezTo>
                  <a:cubicBezTo>
                    <a:pt x="194893" y="290195"/>
                    <a:pt x="196687" y="292681"/>
                    <a:pt x="195611" y="294456"/>
                  </a:cubicBezTo>
                  <a:cubicBezTo>
                    <a:pt x="190947" y="304044"/>
                    <a:pt x="179467" y="308305"/>
                    <a:pt x="169780" y="311501"/>
                  </a:cubicBezTo>
                  <a:lnTo>
                    <a:pt x="142145" y="314411"/>
                  </a:lnTo>
                  <a:lnTo>
                    <a:pt x="152310" y="330404"/>
                  </a:lnTo>
                  <a:lnTo>
                    <a:pt x="179528" y="323430"/>
                  </a:lnTo>
                  <a:cubicBezTo>
                    <a:pt x="188475" y="319487"/>
                    <a:pt x="194917" y="312676"/>
                    <a:pt x="203864" y="308733"/>
                  </a:cubicBezTo>
                  <a:cubicBezTo>
                    <a:pt x="206011" y="307658"/>
                    <a:pt x="207801" y="310167"/>
                    <a:pt x="207085" y="311959"/>
                  </a:cubicBezTo>
                  <a:cubicBezTo>
                    <a:pt x="203328" y="322355"/>
                    <a:pt x="193575" y="329524"/>
                    <a:pt x="182347" y="333512"/>
                  </a:cubicBezTo>
                  <a:lnTo>
                    <a:pt x="155535" y="335479"/>
                  </a:lnTo>
                  <a:lnTo>
                    <a:pt x="168701" y="356195"/>
                  </a:lnTo>
                  <a:cubicBezTo>
                    <a:pt x="200721" y="414833"/>
                    <a:pt x="220509" y="483903"/>
                    <a:pt x="244614" y="545779"/>
                  </a:cubicBezTo>
                  <a:lnTo>
                    <a:pt x="336434" y="781630"/>
                  </a:lnTo>
                  <a:lnTo>
                    <a:pt x="364123" y="777040"/>
                  </a:lnTo>
                  <a:cubicBezTo>
                    <a:pt x="373388" y="773416"/>
                    <a:pt x="382298" y="768706"/>
                    <a:pt x="391207" y="763995"/>
                  </a:cubicBezTo>
                  <a:cubicBezTo>
                    <a:pt x="393345" y="763270"/>
                    <a:pt x="395127" y="766169"/>
                    <a:pt x="394058" y="767619"/>
                  </a:cubicBezTo>
                  <a:cubicBezTo>
                    <a:pt x="387465" y="777221"/>
                    <a:pt x="377398" y="784378"/>
                    <a:pt x="366127" y="788636"/>
                  </a:cubicBezTo>
                  <a:lnTo>
                    <a:pt x="340202" y="791309"/>
                  </a:lnTo>
                  <a:lnTo>
                    <a:pt x="343912" y="800837"/>
                  </a:lnTo>
                  <a:cubicBezTo>
                    <a:pt x="360102" y="842568"/>
                    <a:pt x="372334" y="890054"/>
                    <a:pt x="391762" y="929985"/>
                  </a:cubicBezTo>
                  <a:cubicBezTo>
                    <a:pt x="396394" y="939473"/>
                    <a:pt x="402145" y="947405"/>
                    <a:pt x="408780" y="953962"/>
                  </a:cubicBezTo>
                  <a:lnTo>
                    <a:pt x="427601" y="967226"/>
                  </a:lnTo>
                  <a:lnTo>
                    <a:pt x="429615" y="967910"/>
                  </a:lnTo>
                  <a:cubicBezTo>
                    <a:pt x="441094" y="969387"/>
                    <a:pt x="452572" y="967541"/>
                    <a:pt x="463692" y="969756"/>
                  </a:cubicBezTo>
                  <a:cubicBezTo>
                    <a:pt x="465486" y="970126"/>
                    <a:pt x="466562" y="972710"/>
                    <a:pt x="464768" y="974187"/>
                  </a:cubicBezTo>
                  <a:lnTo>
                    <a:pt x="459887" y="975534"/>
                  </a:lnTo>
                  <a:lnTo>
                    <a:pt x="486068" y="980844"/>
                  </a:lnTo>
                  <a:cubicBezTo>
                    <a:pt x="525418" y="980709"/>
                    <a:pt x="567692" y="967399"/>
                    <a:pt x="597913" y="952649"/>
                  </a:cubicBezTo>
                  <a:cubicBezTo>
                    <a:pt x="640726" y="931784"/>
                    <a:pt x="680661" y="906242"/>
                    <a:pt x="718437" y="877463"/>
                  </a:cubicBezTo>
                  <a:cubicBezTo>
                    <a:pt x="791472" y="822062"/>
                    <a:pt x="936461" y="676007"/>
                    <a:pt x="820974" y="592906"/>
                  </a:cubicBezTo>
                  <a:cubicBezTo>
                    <a:pt x="696491" y="504049"/>
                    <a:pt x="579204" y="401882"/>
                    <a:pt x="459759" y="306190"/>
                  </a:cubicBezTo>
                  <a:cubicBezTo>
                    <a:pt x="423062" y="277051"/>
                    <a:pt x="380249" y="249351"/>
                    <a:pt x="349308" y="214096"/>
                  </a:cubicBezTo>
                  <a:cubicBezTo>
                    <a:pt x="325743" y="187655"/>
                    <a:pt x="304696" y="158336"/>
                    <a:pt x="284459" y="128387"/>
                  </a:cubicBezTo>
                  <a:lnTo>
                    <a:pt x="229362" y="46204"/>
                  </a:lnTo>
                  <a:lnTo>
                    <a:pt x="226838" y="52053"/>
                  </a:lnTo>
                  <a:cubicBezTo>
                    <a:pt x="214713" y="70139"/>
                    <a:pt x="196392" y="87416"/>
                    <a:pt x="188488" y="94434"/>
                  </a:cubicBezTo>
                  <a:cubicBezTo>
                    <a:pt x="194236" y="90115"/>
                    <a:pt x="187411" y="81117"/>
                    <a:pt x="182022" y="85796"/>
                  </a:cubicBezTo>
                  <a:cubicBezTo>
                    <a:pt x="193159" y="75358"/>
                    <a:pt x="216150" y="55202"/>
                    <a:pt x="219743" y="39725"/>
                  </a:cubicBezTo>
                  <a:cubicBezTo>
                    <a:pt x="224054" y="21909"/>
                    <a:pt x="216510" y="16600"/>
                    <a:pt x="205328" y="16915"/>
                  </a:cubicBezTo>
                  <a:close/>
                  <a:moveTo>
                    <a:pt x="208473" y="3"/>
                  </a:moveTo>
                  <a:cubicBezTo>
                    <a:pt x="215785" y="-80"/>
                    <a:pt x="222392" y="1393"/>
                    <a:pt x="228005" y="4812"/>
                  </a:cubicBezTo>
                  <a:cubicBezTo>
                    <a:pt x="236448" y="9941"/>
                    <a:pt x="239187" y="17230"/>
                    <a:pt x="238300" y="25497"/>
                  </a:cubicBezTo>
                  <a:lnTo>
                    <a:pt x="234576" y="34125"/>
                  </a:lnTo>
                  <a:lnTo>
                    <a:pt x="297006" y="129242"/>
                  </a:lnTo>
                  <a:cubicBezTo>
                    <a:pt x="318907" y="161843"/>
                    <a:pt x="342293" y="193231"/>
                    <a:pt x="369456" y="218773"/>
                  </a:cubicBezTo>
                  <a:cubicBezTo>
                    <a:pt x="433496" y="278490"/>
                    <a:pt x="507609" y="330293"/>
                    <a:pt x="576326" y="384974"/>
                  </a:cubicBezTo>
                  <a:cubicBezTo>
                    <a:pt x="648281" y="442533"/>
                    <a:pt x="720596" y="499732"/>
                    <a:pt x="792911" y="556931"/>
                  </a:cubicBezTo>
                  <a:cubicBezTo>
                    <a:pt x="806223" y="567004"/>
                    <a:pt x="818815" y="577437"/>
                    <a:pt x="832486" y="587509"/>
                  </a:cubicBezTo>
                  <a:cubicBezTo>
                    <a:pt x="865226" y="612691"/>
                    <a:pt x="876019" y="631398"/>
                    <a:pt x="872781" y="673488"/>
                  </a:cubicBezTo>
                  <a:cubicBezTo>
                    <a:pt x="865586" y="779253"/>
                    <a:pt x="771325" y="854079"/>
                    <a:pt x="691094" y="911279"/>
                  </a:cubicBezTo>
                  <a:cubicBezTo>
                    <a:pt x="622377" y="959844"/>
                    <a:pt x="482065" y="1037548"/>
                    <a:pt x="400396" y="966679"/>
                  </a:cubicBezTo>
                  <a:lnTo>
                    <a:pt x="395885" y="959474"/>
                  </a:lnTo>
                  <a:lnTo>
                    <a:pt x="393744" y="958312"/>
                  </a:lnTo>
                  <a:lnTo>
                    <a:pt x="394361" y="957040"/>
                  </a:lnTo>
                  <a:lnTo>
                    <a:pt x="383082" y="939024"/>
                  </a:lnTo>
                  <a:cubicBezTo>
                    <a:pt x="379259" y="928636"/>
                    <a:pt x="376651" y="917574"/>
                    <a:pt x="373053" y="907321"/>
                  </a:cubicBezTo>
                  <a:cubicBezTo>
                    <a:pt x="363340" y="878182"/>
                    <a:pt x="351107" y="849762"/>
                    <a:pt x="339954" y="820983"/>
                  </a:cubicBezTo>
                  <a:cubicBezTo>
                    <a:pt x="303977" y="728889"/>
                    <a:pt x="268359" y="637154"/>
                    <a:pt x="232381" y="545060"/>
                  </a:cubicBezTo>
                  <a:cubicBezTo>
                    <a:pt x="208996" y="485342"/>
                    <a:pt x="190288" y="417711"/>
                    <a:pt x="158987" y="361591"/>
                  </a:cubicBezTo>
                  <a:cubicBezTo>
                    <a:pt x="141538" y="330113"/>
                    <a:pt x="119142" y="300255"/>
                    <a:pt x="95577" y="271205"/>
                  </a:cubicBezTo>
                  <a:lnTo>
                    <a:pt x="30069" y="191648"/>
                  </a:lnTo>
                  <a:lnTo>
                    <a:pt x="28765" y="191883"/>
                  </a:lnTo>
                  <a:cubicBezTo>
                    <a:pt x="21512" y="191789"/>
                    <a:pt x="15018" y="190040"/>
                    <a:pt x="9584" y="186216"/>
                  </a:cubicBezTo>
                  <a:cubicBezTo>
                    <a:pt x="-22029" y="164260"/>
                    <a:pt x="33295" y="111711"/>
                    <a:pt x="49820" y="96954"/>
                  </a:cubicBezTo>
                  <a:cubicBezTo>
                    <a:pt x="71509" y="77428"/>
                    <a:pt x="157285" y="583"/>
                    <a:pt x="208473" y="3"/>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 name="Freeform 4">
              <a:extLst>
                <a:ext uri="{FF2B5EF4-FFF2-40B4-BE49-F238E27FC236}">
                  <a16:creationId xmlns:a16="http://schemas.microsoft.com/office/drawing/2014/main" id="{BB725FC7-92ED-884A-B3B6-07079D30F125}"/>
                </a:ext>
              </a:extLst>
            </p:cNvPr>
            <p:cNvSpPr>
              <a:spLocks noChangeArrowheads="1"/>
            </p:cNvSpPr>
            <p:nvPr/>
          </p:nvSpPr>
          <p:spPr bwMode="auto">
            <a:xfrm>
              <a:off x="7680575" y="5949979"/>
              <a:ext cx="1008019" cy="439762"/>
            </a:xfrm>
            <a:custGeom>
              <a:avLst/>
              <a:gdLst>
                <a:gd name="connsiteX0" fmla="*/ 410297 w 864827"/>
                <a:gd name="connsiteY0" fmla="*/ 312286 h 378499"/>
                <a:gd name="connsiteX1" fmla="*/ 436714 w 864827"/>
                <a:gd name="connsiteY1" fmla="*/ 331530 h 378499"/>
                <a:gd name="connsiteX2" fmla="*/ 429673 w 864827"/>
                <a:gd name="connsiteY2" fmla="*/ 324046 h 378499"/>
                <a:gd name="connsiteX3" fmla="*/ 426752 w 864827"/>
                <a:gd name="connsiteY3" fmla="*/ 326652 h 378499"/>
                <a:gd name="connsiteX4" fmla="*/ 429848 w 864827"/>
                <a:gd name="connsiteY4" fmla="*/ 331525 h 378499"/>
                <a:gd name="connsiteX5" fmla="*/ 426787 w 864827"/>
                <a:gd name="connsiteY5" fmla="*/ 336264 h 378499"/>
                <a:gd name="connsiteX6" fmla="*/ 429673 w 864827"/>
                <a:gd name="connsiteY6" fmla="*/ 338747 h 378499"/>
                <a:gd name="connsiteX7" fmla="*/ 436714 w 864827"/>
                <a:gd name="connsiteY7" fmla="*/ 331530 h 378499"/>
                <a:gd name="connsiteX8" fmla="*/ 385763 w 864827"/>
                <a:gd name="connsiteY8" fmla="*/ 331530 h 378499"/>
                <a:gd name="connsiteX9" fmla="*/ 410297 w 864827"/>
                <a:gd name="connsiteY9" fmla="*/ 312286 h 378499"/>
                <a:gd name="connsiteX10" fmla="*/ 294634 w 864827"/>
                <a:gd name="connsiteY10" fmla="*/ 274655 h 378499"/>
                <a:gd name="connsiteX11" fmla="*/ 297999 w 864827"/>
                <a:gd name="connsiteY11" fmla="*/ 276590 h 378499"/>
                <a:gd name="connsiteX12" fmla="*/ 296833 w 864827"/>
                <a:gd name="connsiteY12" fmla="*/ 278774 h 378499"/>
                <a:gd name="connsiteX13" fmla="*/ 292969 w 864827"/>
                <a:gd name="connsiteY13" fmla="*/ 271538 h 378499"/>
                <a:gd name="connsiteX14" fmla="*/ 294634 w 864827"/>
                <a:gd name="connsiteY14" fmla="*/ 274655 h 378499"/>
                <a:gd name="connsiteX15" fmla="*/ 290950 w 864827"/>
                <a:gd name="connsiteY15" fmla="*/ 272538 h 378499"/>
                <a:gd name="connsiteX16" fmla="*/ 244343 w 864827"/>
                <a:gd name="connsiteY16" fmla="*/ 262026 h 378499"/>
                <a:gd name="connsiteX17" fmla="*/ 274162 w 864827"/>
                <a:gd name="connsiteY17" fmla="*/ 262891 h 378499"/>
                <a:gd name="connsiteX18" fmla="*/ 290950 w 864827"/>
                <a:gd name="connsiteY18" fmla="*/ 272538 h 378499"/>
                <a:gd name="connsiteX19" fmla="*/ 283935 w 864827"/>
                <a:gd name="connsiteY19" fmla="*/ 276014 h 378499"/>
                <a:gd name="connsiteX20" fmla="*/ 290151 w 864827"/>
                <a:gd name="connsiteY20" fmla="*/ 278971 h 378499"/>
                <a:gd name="connsiteX21" fmla="*/ 284484 w 864827"/>
                <a:gd name="connsiteY21" fmla="*/ 281807 h 378499"/>
                <a:gd name="connsiteX22" fmla="*/ 292969 w 864827"/>
                <a:gd name="connsiteY22" fmla="*/ 286011 h 378499"/>
                <a:gd name="connsiteX23" fmla="*/ 296833 w 864827"/>
                <a:gd name="connsiteY23" fmla="*/ 278774 h 378499"/>
                <a:gd name="connsiteX24" fmla="*/ 297999 w 864827"/>
                <a:gd name="connsiteY24" fmla="*/ 280959 h 378499"/>
                <a:gd name="connsiteX25" fmla="*/ 241443 w 864827"/>
                <a:gd name="connsiteY25" fmla="*/ 295887 h 378499"/>
                <a:gd name="connsiteX26" fmla="*/ 196850 w 864827"/>
                <a:gd name="connsiteY26" fmla="*/ 278775 h 378499"/>
                <a:gd name="connsiteX27" fmla="*/ 244343 w 864827"/>
                <a:gd name="connsiteY27" fmla="*/ 262026 h 378499"/>
                <a:gd name="connsiteX28" fmla="*/ 717589 w 864827"/>
                <a:gd name="connsiteY28" fmla="*/ 257240 h 378499"/>
                <a:gd name="connsiteX29" fmla="*/ 793680 w 864827"/>
                <a:gd name="connsiteY29" fmla="*/ 279609 h 378499"/>
                <a:gd name="connsiteX30" fmla="*/ 792403 w 864827"/>
                <a:gd name="connsiteY30" fmla="*/ 281758 h 378499"/>
                <a:gd name="connsiteX31" fmla="*/ 788135 w 864827"/>
                <a:gd name="connsiteY31" fmla="*/ 274468 h 378499"/>
                <a:gd name="connsiteX32" fmla="*/ 780232 w 864827"/>
                <a:gd name="connsiteY32" fmla="*/ 278700 h 378499"/>
                <a:gd name="connsiteX33" fmla="*/ 787038 w 864827"/>
                <a:gd name="connsiteY33" fmla="*/ 283106 h 378499"/>
                <a:gd name="connsiteX34" fmla="*/ 782532 w 864827"/>
                <a:gd name="connsiteY34" fmla="*/ 286023 h 378499"/>
                <a:gd name="connsiteX35" fmla="*/ 788135 w 864827"/>
                <a:gd name="connsiteY35" fmla="*/ 288945 h 378499"/>
                <a:gd name="connsiteX36" fmla="*/ 792403 w 864827"/>
                <a:gd name="connsiteY36" fmla="*/ 281758 h 378499"/>
                <a:gd name="connsiteX37" fmla="*/ 793680 w 864827"/>
                <a:gd name="connsiteY37" fmla="*/ 283939 h 378499"/>
                <a:gd name="connsiteX38" fmla="*/ 712901 w 864827"/>
                <a:gd name="connsiteY38" fmla="*/ 306308 h 378499"/>
                <a:gd name="connsiteX39" fmla="*/ 650875 w 864827"/>
                <a:gd name="connsiteY39" fmla="*/ 281774 h 378499"/>
                <a:gd name="connsiteX40" fmla="*/ 717589 w 864827"/>
                <a:gd name="connsiteY40" fmla="*/ 257240 h 378499"/>
                <a:gd name="connsiteX41" fmla="*/ 129971 w 864827"/>
                <a:gd name="connsiteY41" fmla="*/ 228698 h 378499"/>
                <a:gd name="connsiteX42" fmla="*/ 198373 w 864827"/>
                <a:gd name="connsiteY42" fmla="*/ 248798 h 378499"/>
                <a:gd name="connsiteX43" fmla="*/ 197202 w 864827"/>
                <a:gd name="connsiteY43" fmla="*/ 250808 h 378499"/>
                <a:gd name="connsiteX44" fmla="*/ 192973 w 864827"/>
                <a:gd name="connsiteY44" fmla="*/ 243545 h 378499"/>
                <a:gd name="connsiteX45" fmla="*/ 186940 w 864827"/>
                <a:gd name="connsiteY45" fmla="*/ 246805 h 378499"/>
                <a:gd name="connsiteX46" fmla="*/ 191726 w 864827"/>
                <a:gd name="connsiteY46" fmla="*/ 249595 h 378499"/>
                <a:gd name="connsiteX47" fmla="*/ 184893 w 864827"/>
                <a:gd name="connsiteY47" fmla="*/ 253705 h 378499"/>
                <a:gd name="connsiteX48" fmla="*/ 192973 w 864827"/>
                <a:gd name="connsiteY48" fmla="*/ 258072 h 378499"/>
                <a:gd name="connsiteX49" fmla="*/ 197202 w 864827"/>
                <a:gd name="connsiteY49" fmla="*/ 250808 h 378499"/>
                <a:gd name="connsiteX50" fmla="*/ 198373 w 864827"/>
                <a:gd name="connsiteY50" fmla="*/ 252818 h 378499"/>
                <a:gd name="connsiteX51" fmla="*/ 126011 w 864827"/>
                <a:gd name="connsiteY51" fmla="*/ 272919 h 378499"/>
                <a:gd name="connsiteX52" fmla="*/ 69850 w 864827"/>
                <a:gd name="connsiteY52" fmla="*/ 250626 h 378499"/>
                <a:gd name="connsiteX53" fmla="*/ 129971 w 864827"/>
                <a:gd name="connsiteY53" fmla="*/ 228698 h 378499"/>
                <a:gd name="connsiteX54" fmla="*/ 609865 w 864827"/>
                <a:gd name="connsiteY54" fmla="*/ 199465 h 378499"/>
                <a:gd name="connsiteX55" fmla="*/ 607755 w 864827"/>
                <a:gd name="connsiteY55" fmla="*/ 202461 h 378499"/>
                <a:gd name="connsiteX56" fmla="*/ 605961 w 864827"/>
                <a:gd name="connsiteY56" fmla="*/ 201418 h 378499"/>
                <a:gd name="connsiteX57" fmla="*/ 92654 w 864827"/>
                <a:gd name="connsiteY57" fmla="*/ 197605 h 378499"/>
                <a:gd name="connsiteX58" fmla="*/ 39594 w 864827"/>
                <a:gd name="connsiteY58" fmla="*/ 222331 h 378499"/>
                <a:gd name="connsiteX59" fmla="*/ 18849 w 864827"/>
                <a:gd name="connsiteY59" fmla="*/ 270416 h 378499"/>
                <a:gd name="connsiteX60" fmla="*/ 133686 w 864827"/>
                <a:gd name="connsiteY60" fmla="*/ 329847 h 378499"/>
                <a:gd name="connsiteX61" fmla="*/ 237651 w 864827"/>
                <a:gd name="connsiteY61" fmla="*/ 351149 h 378499"/>
                <a:gd name="connsiteX62" fmla="*/ 299231 w 864827"/>
                <a:gd name="connsiteY62" fmla="*/ 357238 h 378499"/>
                <a:gd name="connsiteX63" fmla="*/ 293688 w 864827"/>
                <a:gd name="connsiteY63" fmla="*/ 348811 h 378499"/>
                <a:gd name="connsiteX64" fmla="*/ 350623 w 864827"/>
                <a:gd name="connsiteY64" fmla="*/ 347013 h 378499"/>
                <a:gd name="connsiteX65" fmla="*/ 349286 w 864827"/>
                <a:gd name="connsiteY65" fmla="*/ 348991 h 378499"/>
                <a:gd name="connsiteX66" fmla="*/ 344272 w 864827"/>
                <a:gd name="connsiteY66" fmla="*/ 341573 h 378499"/>
                <a:gd name="connsiteX67" fmla="*/ 336519 w 864827"/>
                <a:gd name="connsiteY67" fmla="*/ 346374 h 378499"/>
                <a:gd name="connsiteX68" fmla="*/ 342544 w 864827"/>
                <a:gd name="connsiteY68" fmla="*/ 348821 h 378499"/>
                <a:gd name="connsiteX69" fmla="*/ 336291 w 864827"/>
                <a:gd name="connsiteY69" fmla="*/ 351467 h 378499"/>
                <a:gd name="connsiteX70" fmla="*/ 344272 w 864827"/>
                <a:gd name="connsiteY70" fmla="*/ 356409 h 378499"/>
                <a:gd name="connsiteX71" fmla="*/ 349286 w 864827"/>
                <a:gd name="connsiteY71" fmla="*/ 348991 h 378499"/>
                <a:gd name="connsiteX72" fmla="*/ 350623 w 864827"/>
                <a:gd name="connsiteY72" fmla="*/ 350969 h 378499"/>
                <a:gd name="connsiteX73" fmla="*/ 341424 w 864827"/>
                <a:gd name="connsiteY73" fmla="*/ 361410 h 378499"/>
                <a:gd name="connsiteX74" fmla="*/ 344146 w 864827"/>
                <a:gd name="connsiteY74" fmla="*/ 361679 h 378499"/>
                <a:gd name="connsiteX75" fmla="*/ 557036 w 864827"/>
                <a:gd name="connsiteY75" fmla="*/ 357582 h 378499"/>
                <a:gd name="connsiteX76" fmla="*/ 750351 w 864827"/>
                <a:gd name="connsiteY76" fmla="*/ 323724 h 378499"/>
                <a:gd name="connsiteX77" fmla="*/ 848629 w 864827"/>
                <a:gd name="connsiteY77" fmla="*/ 257089 h 378499"/>
                <a:gd name="connsiteX78" fmla="*/ 849313 w 864827"/>
                <a:gd name="connsiteY78" fmla="*/ 257724 h 378499"/>
                <a:gd name="connsiteX79" fmla="*/ 849313 w 864827"/>
                <a:gd name="connsiteY79" fmla="*/ 256464 h 378499"/>
                <a:gd name="connsiteX80" fmla="*/ 848629 w 864827"/>
                <a:gd name="connsiteY80" fmla="*/ 257089 h 378499"/>
                <a:gd name="connsiteX81" fmla="*/ 800570 w 864827"/>
                <a:gd name="connsiteY81" fmla="*/ 207518 h 378499"/>
                <a:gd name="connsiteX82" fmla="*/ 775599 w 864827"/>
                <a:gd name="connsiteY82" fmla="*/ 198442 h 378499"/>
                <a:gd name="connsiteX83" fmla="*/ 717401 w 864827"/>
                <a:gd name="connsiteY83" fmla="*/ 216201 h 378499"/>
                <a:gd name="connsiteX84" fmla="*/ 622544 w 864827"/>
                <a:gd name="connsiteY84" fmla="*/ 233277 h 378499"/>
                <a:gd name="connsiteX85" fmla="*/ 555190 w 864827"/>
                <a:gd name="connsiteY85" fmla="*/ 239352 h 378499"/>
                <a:gd name="connsiteX86" fmla="*/ 569169 w 864827"/>
                <a:gd name="connsiteY86" fmla="*/ 244363 h 378499"/>
                <a:gd name="connsiteX87" fmla="*/ 578154 w 864827"/>
                <a:gd name="connsiteY87" fmla="*/ 256007 h 378499"/>
                <a:gd name="connsiteX88" fmla="*/ 576881 w 864827"/>
                <a:gd name="connsiteY88" fmla="*/ 258163 h 378499"/>
                <a:gd name="connsiteX89" fmla="*/ 572545 w 864827"/>
                <a:gd name="connsiteY89" fmla="*/ 250921 h 378499"/>
                <a:gd name="connsiteX90" fmla="*/ 565168 w 864827"/>
                <a:gd name="connsiteY90" fmla="*/ 255040 h 378499"/>
                <a:gd name="connsiteX91" fmla="*/ 571139 w 864827"/>
                <a:gd name="connsiteY91" fmla="*/ 259296 h 378499"/>
                <a:gd name="connsiteX92" fmla="*/ 566966 w 864827"/>
                <a:gd name="connsiteY92" fmla="*/ 262312 h 378499"/>
                <a:gd name="connsiteX93" fmla="*/ 572545 w 864827"/>
                <a:gd name="connsiteY93" fmla="*/ 265509 h 378499"/>
                <a:gd name="connsiteX94" fmla="*/ 576881 w 864827"/>
                <a:gd name="connsiteY94" fmla="*/ 258163 h 378499"/>
                <a:gd name="connsiteX95" fmla="*/ 578154 w 864827"/>
                <a:gd name="connsiteY95" fmla="*/ 260289 h 378499"/>
                <a:gd name="connsiteX96" fmla="*/ 516413 w 864827"/>
                <a:gd name="connsiteY96" fmla="*/ 279561 h 378499"/>
                <a:gd name="connsiteX97" fmla="*/ 468313 w 864827"/>
                <a:gd name="connsiteY97" fmla="*/ 258148 h 378499"/>
                <a:gd name="connsiteX98" fmla="*/ 486447 w 864827"/>
                <a:gd name="connsiteY98" fmla="*/ 242545 h 378499"/>
                <a:gd name="connsiteX99" fmla="*/ 394734 w 864827"/>
                <a:gd name="connsiteY99" fmla="*/ 244042 h 378499"/>
                <a:gd name="connsiteX100" fmla="*/ 400266 w 864827"/>
                <a:gd name="connsiteY100" fmla="*/ 245092 h 378499"/>
                <a:gd name="connsiteX101" fmla="*/ 412556 w 864827"/>
                <a:gd name="connsiteY101" fmla="*/ 259072 h 378499"/>
                <a:gd name="connsiteX102" fmla="*/ 411186 w 864827"/>
                <a:gd name="connsiteY102" fmla="*/ 261036 h 378499"/>
                <a:gd name="connsiteX103" fmla="*/ 406141 w 864827"/>
                <a:gd name="connsiteY103" fmla="*/ 253593 h 378499"/>
                <a:gd name="connsiteX104" fmla="*/ 401545 w 864827"/>
                <a:gd name="connsiteY104" fmla="*/ 256538 h 378499"/>
                <a:gd name="connsiteX105" fmla="*/ 406038 w 864827"/>
                <a:gd name="connsiteY105" fmla="*/ 260888 h 378499"/>
                <a:gd name="connsiteX106" fmla="*/ 401401 w 864827"/>
                <a:gd name="connsiteY106" fmla="*/ 265378 h 378499"/>
                <a:gd name="connsiteX107" fmla="*/ 406141 w 864827"/>
                <a:gd name="connsiteY107" fmla="*/ 268264 h 378499"/>
                <a:gd name="connsiteX108" fmla="*/ 411186 w 864827"/>
                <a:gd name="connsiteY108" fmla="*/ 261036 h 378499"/>
                <a:gd name="connsiteX109" fmla="*/ 412556 w 864827"/>
                <a:gd name="connsiteY109" fmla="*/ 263057 h 378499"/>
                <a:gd name="connsiteX110" fmla="*/ 344488 w 864827"/>
                <a:gd name="connsiteY110" fmla="*/ 260884 h 378499"/>
                <a:gd name="connsiteX111" fmla="*/ 354572 w 864827"/>
                <a:gd name="connsiteY111" fmla="*/ 245930 h 378499"/>
                <a:gd name="connsiteX112" fmla="*/ 366880 w 864827"/>
                <a:gd name="connsiteY112" fmla="*/ 243060 h 378499"/>
                <a:gd name="connsiteX113" fmla="*/ 235564 w 864827"/>
                <a:gd name="connsiteY113" fmla="*/ 231796 h 378499"/>
                <a:gd name="connsiteX114" fmla="*/ 141291 w 864827"/>
                <a:gd name="connsiteY114" fmla="*/ 215137 h 378499"/>
                <a:gd name="connsiteX115" fmla="*/ 612785 w 864827"/>
                <a:gd name="connsiteY115" fmla="*/ 195319 h 378499"/>
                <a:gd name="connsiteX116" fmla="*/ 614139 w 864827"/>
                <a:gd name="connsiteY116" fmla="*/ 197326 h 378499"/>
                <a:gd name="connsiteX117" fmla="*/ 609865 w 864827"/>
                <a:gd name="connsiteY117" fmla="*/ 199465 h 378499"/>
                <a:gd name="connsiteX118" fmla="*/ 586835 w 864827"/>
                <a:gd name="connsiteY118" fmla="*/ 179155 h 378499"/>
                <a:gd name="connsiteX119" fmla="*/ 614139 w 864827"/>
                <a:gd name="connsiteY119" fmla="*/ 193397 h 378499"/>
                <a:gd name="connsiteX120" fmla="*/ 612785 w 864827"/>
                <a:gd name="connsiteY120" fmla="*/ 195319 h 378499"/>
                <a:gd name="connsiteX121" fmla="*/ 607755 w 864827"/>
                <a:gd name="connsiteY121" fmla="*/ 187861 h 378499"/>
                <a:gd name="connsiteX122" fmla="*/ 599420 w 864827"/>
                <a:gd name="connsiteY122" fmla="*/ 193087 h 378499"/>
                <a:gd name="connsiteX123" fmla="*/ 606067 w 864827"/>
                <a:gd name="connsiteY123" fmla="*/ 195977 h 378499"/>
                <a:gd name="connsiteX124" fmla="*/ 600545 w 864827"/>
                <a:gd name="connsiteY124" fmla="*/ 198269 h 378499"/>
                <a:gd name="connsiteX125" fmla="*/ 605961 w 864827"/>
                <a:gd name="connsiteY125" fmla="*/ 201418 h 378499"/>
                <a:gd name="connsiteX126" fmla="*/ 586835 w 864827"/>
                <a:gd name="connsiteY126" fmla="*/ 210989 h 378499"/>
                <a:gd name="connsiteX127" fmla="*/ 561975 w 864827"/>
                <a:gd name="connsiteY127" fmla="*/ 195183 h 378499"/>
                <a:gd name="connsiteX128" fmla="*/ 586835 w 864827"/>
                <a:gd name="connsiteY128" fmla="*/ 179155 h 378499"/>
                <a:gd name="connsiteX129" fmla="*/ 388233 w 864827"/>
                <a:gd name="connsiteY129" fmla="*/ 159820 h 378499"/>
                <a:gd name="connsiteX130" fmla="*/ 429984 w 864827"/>
                <a:gd name="connsiteY130" fmla="*/ 177611 h 378499"/>
                <a:gd name="connsiteX131" fmla="*/ 428522 w 864827"/>
                <a:gd name="connsiteY131" fmla="*/ 179746 h 378499"/>
                <a:gd name="connsiteX132" fmla="*/ 423586 w 864827"/>
                <a:gd name="connsiteY132" fmla="*/ 172540 h 378499"/>
                <a:gd name="connsiteX133" fmla="*/ 416748 w 864827"/>
                <a:gd name="connsiteY133" fmla="*/ 176459 h 378499"/>
                <a:gd name="connsiteX134" fmla="*/ 420329 w 864827"/>
                <a:gd name="connsiteY134" fmla="*/ 179918 h 378499"/>
                <a:gd name="connsiteX135" fmla="*/ 416971 w 864827"/>
                <a:gd name="connsiteY135" fmla="*/ 183161 h 378499"/>
                <a:gd name="connsiteX136" fmla="*/ 423586 w 864827"/>
                <a:gd name="connsiteY136" fmla="*/ 186951 h 378499"/>
                <a:gd name="connsiteX137" fmla="*/ 428522 w 864827"/>
                <a:gd name="connsiteY137" fmla="*/ 179746 h 378499"/>
                <a:gd name="connsiteX138" fmla="*/ 429984 w 864827"/>
                <a:gd name="connsiteY138" fmla="*/ 181881 h 378499"/>
                <a:gd name="connsiteX139" fmla="*/ 386054 w 864827"/>
                <a:gd name="connsiteY139" fmla="*/ 199672 h 378499"/>
                <a:gd name="connsiteX140" fmla="*/ 350838 w 864827"/>
                <a:gd name="connsiteY140" fmla="*/ 179746 h 378499"/>
                <a:gd name="connsiteX141" fmla="*/ 388233 w 864827"/>
                <a:gd name="connsiteY141" fmla="*/ 159820 h 378499"/>
                <a:gd name="connsiteX142" fmla="*/ 15522 w 864827"/>
                <a:gd name="connsiteY142" fmla="*/ 157297 h 378499"/>
                <a:gd name="connsiteX143" fmla="*/ 15522 w 864827"/>
                <a:gd name="connsiteY143" fmla="*/ 229597 h 378499"/>
                <a:gd name="connsiteX144" fmla="*/ 32664 w 864827"/>
                <a:gd name="connsiteY144" fmla="*/ 208103 h 378499"/>
                <a:gd name="connsiteX145" fmla="*/ 70919 w 864827"/>
                <a:gd name="connsiteY145" fmla="*/ 189771 h 378499"/>
                <a:gd name="connsiteX146" fmla="*/ 51608 w 864827"/>
                <a:gd name="connsiteY146" fmla="*/ 182810 h 378499"/>
                <a:gd name="connsiteX147" fmla="*/ 849313 w 864827"/>
                <a:gd name="connsiteY147" fmla="*/ 155588 h 378499"/>
                <a:gd name="connsiteX148" fmla="*/ 832609 w 864827"/>
                <a:gd name="connsiteY148" fmla="*/ 171463 h 378499"/>
                <a:gd name="connsiteX149" fmla="*/ 794288 w 864827"/>
                <a:gd name="connsiteY149" fmla="*/ 189934 h 378499"/>
                <a:gd name="connsiteX150" fmla="*/ 797150 w 864827"/>
                <a:gd name="connsiteY150" fmla="*/ 190814 h 378499"/>
                <a:gd name="connsiteX151" fmla="*/ 840214 w 864827"/>
                <a:gd name="connsiteY151" fmla="*/ 215712 h 378499"/>
                <a:gd name="connsiteX152" fmla="*/ 849313 w 864827"/>
                <a:gd name="connsiteY152" fmla="*/ 231469 h 378499"/>
                <a:gd name="connsiteX153" fmla="*/ 395147 w 864827"/>
                <a:gd name="connsiteY153" fmla="*/ 151198 h 378499"/>
                <a:gd name="connsiteX154" fmla="*/ 191335 w 864827"/>
                <a:gd name="connsiteY154" fmla="*/ 170164 h 378499"/>
                <a:gd name="connsiteX155" fmla="*/ 116344 w 864827"/>
                <a:gd name="connsiteY155" fmla="*/ 190810 h 378499"/>
                <a:gd name="connsiteX156" fmla="*/ 133686 w 864827"/>
                <a:gd name="connsiteY156" fmla="*/ 196137 h 378499"/>
                <a:gd name="connsiteX157" fmla="*/ 557036 w 864827"/>
                <a:gd name="connsiteY157" fmla="*/ 224232 h 378499"/>
                <a:gd name="connsiteX158" fmla="*/ 750351 w 864827"/>
                <a:gd name="connsiteY158" fmla="*/ 190374 h 378499"/>
                <a:gd name="connsiteX159" fmla="*/ 750445 w 864827"/>
                <a:gd name="connsiteY159" fmla="*/ 190338 h 378499"/>
                <a:gd name="connsiteX160" fmla="*/ 729832 w 864827"/>
                <a:gd name="connsiteY160" fmla="*/ 184691 h 378499"/>
                <a:gd name="connsiteX161" fmla="*/ 495837 w 864827"/>
                <a:gd name="connsiteY161" fmla="*/ 152994 h 378499"/>
                <a:gd name="connsiteX162" fmla="*/ 395147 w 864827"/>
                <a:gd name="connsiteY162" fmla="*/ 151198 h 378499"/>
                <a:gd name="connsiteX163" fmla="*/ 395147 w 864827"/>
                <a:gd name="connsiteY163" fmla="*/ 17640 h 378499"/>
                <a:gd name="connsiteX164" fmla="*/ 94087 w 864827"/>
                <a:gd name="connsiteY164" fmla="*/ 63227 h 378499"/>
                <a:gd name="connsiteX165" fmla="*/ 18849 w 864827"/>
                <a:gd name="connsiteY165" fmla="*/ 136705 h 378499"/>
                <a:gd name="connsiteX166" fmla="*/ 69923 w 864827"/>
                <a:gd name="connsiteY166" fmla="*/ 176552 h 378499"/>
                <a:gd name="connsiteX167" fmla="*/ 89229 w 864827"/>
                <a:gd name="connsiteY167" fmla="*/ 182481 h 378499"/>
                <a:gd name="connsiteX168" fmla="*/ 172189 w 864827"/>
                <a:gd name="connsiteY168" fmla="*/ 157283 h 378499"/>
                <a:gd name="connsiteX169" fmla="*/ 466217 w 864827"/>
                <a:gd name="connsiteY169" fmla="*/ 134753 h 378499"/>
                <a:gd name="connsiteX170" fmla="*/ 593395 w 864827"/>
                <a:gd name="connsiteY170" fmla="*/ 144709 h 378499"/>
                <a:gd name="connsiteX171" fmla="*/ 697163 w 864827"/>
                <a:gd name="connsiteY171" fmla="*/ 160062 h 378499"/>
                <a:gd name="connsiteX172" fmla="*/ 770758 w 864827"/>
                <a:gd name="connsiteY172" fmla="*/ 182697 h 378499"/>
                <a:gd name="connsiteX173" fmla="*/ 809480 w 864827"/>
                <a:gd name="connsiteY173" fmla="*/ 168132 h 378499"/>
                <a:gd name="connsiteX174" fmla="*/ 848629 w 864827"/>
                <a:gd name="connsiteY174" fmla="*/ 123738 h 378499"/>
                <a:gd name="connsiteX175" fmla="*/ 849313 w 864827"/>
                <a:gd name="connsiteY175" fmla="*/ 124351 h 378499"/>
                <a:gd name="connsiteX176" fmla="*/ 849313 w 864827"/>
                <a:gd name="connsiteY176" fmla="*/ 123557 h 378499"/>
                <a:gd name="connsiteX177" fmla="*/ 856811 w 864827"/>
                <a:gd name="connsiteY177" fmla="*/ 116213 h 378499"/>
                <a:gd name="connsiteX178" fmla="*/ 856773 w 864827"/>
                <a:gd name="connsiteY178" fmla="*/ 116175 h 378499"/>
                <a:gd name="connsiteX179" fmla="*/ 848629 w 864827"/>
                <a:gd name="connsiteY179" fmla="*/ 123738 h 378499"/>
                <a:gd name="connsiteX180" fmla="*/ 729832 w 864827"/>
                <a:gd name="connsiteY180" fmla="*/ 50980 h 378499"/>
                <a:gd name="connsiteX181" fmla="*/ 495837 w 864827"/>
                <a:gd name="connsiteY181" fmla="*/ 19283 h 378499"/>
                <a:gd name="connsiteX182" fmla="*/ 395147 w 864827"/>
                <a:gd name="connsiteY182" fmla="*/ 17640 h 378499"/>
                <a:gd name="connsiteX183" fmla="*/ 367448 w 864827"/>
                <a:gd name="connsiteY183" fmla="*/ 530 h 378499"/>
                <a:gd name="connsiteX184" fmla="*/ 466217 w 864827"/>
                <a:gd name="connsiteY184" fmla="*/ 1252 h 378499"/>
                <a:gd name="connsiteX185" fmla="*/ 593395 w 864827"/>
                <a:gd name="connsiteY185" fmla="*/ 10999 h 378499"/>
                <a:gd name="connsiteX186" fmla="*/ 797150 w 864827"/>
                <a:gd name="connsiteY186" fmla="*/ 57464 h 378499"/>
                <a:gd name="connsiteX187" fmla="*/ 840214 w 864827"/>
                <a:gd name="connsiteY187" fmla="*/ 82227 h 378499"/>
                <a:gd name="connsiteX188" fmla="*/ 862940 w 864827"/>
                <a:gd name="connsiteY188" fmla="*/ 121709 h 378499"/>
                <a:gd name="connsiteX189" fmla="*/ 864827 w 864827"/>
                <a:gd name="connsiteY189" fmla="*/ 123557 h 378499"/>
                <a:gd name="connsiteX190" fmla="*/ 864827 w 864827"/>
                <a:gd name="connsiteY190" fmla="*/ 258510 h 378499"/>
                <a:gd name="connsiteX191" fmla="*/ 862904 w 864827"/>
                <a:gd name="connsiteY191" fmla="*/ 260394 h 378499"/>
                <a:gd name="connsiteX192" fmla="*/ 854163 w 864827"/>
                <a:gd name="connsiteY192" fmla="*/ 284379 h 378499"/>
                <a:gd name="connsiteX193" fmla="*/ 778430 w 864827"/>
                <a:gd name="connsiteY193" fmla="*/ 330928 h 378499"/>
                <a:gd name="connsiteX194" fmla="*/ 527156 w 864827"/>
                <a:gd name="connsiteY194" fmla="*/ 375591 h 378499"/>
                <a:gd name="connsiteX195" fmla="*/ 235564 w 864827"/>
                <a:gd name="connsiteY195" fmla="*/ 365506 h 378499"/>
                <a:gd name="connsiteX196" fmla="*/ 51608 w 864827"/>
                <a:gd name="connsiteY196" fmla="*/ 316160 h 378499"/>
                <a:gd name="connsiteX197" fmla="*/ 14034 w 864827"/>
                <a:gd name="connsiteY197" fmla="*/ 289866 h 378499"/>
                <a:gd name="connsiteX198" fmla="*/ 5561 w 864827"/>
                <a:gd name="connsiteY198" fmla="*/ 263955 h 378499"/>
                <a:gd name="connsiteX199" fmla="*/ 0 w 864827"/>
                <a:gd name="connsiteY199" fmla="*/ 258510 h 378499"/>
                <a:gd name="connsiteX200" fmla="*/ 0 w 864827"/>
                <a:gd name="connsiteY200" fmla="*/ 123557 h 378499"/>
                <a:gd name="connsiteX201" fmla="*/ 2477 w 864827"/>
                <a:gd name="connsiteY201" fmla="*/ 121132 h 378499"/>
                <a:gd name="connsiteX202" fmla="*/ 490 w 864827"/>
                <a:gd name="connsiteY202" fmla="*/ 115094 h 378499"/>
                <a:gd name="connsiteX203" fmla="*/ 80768 w 864827"/>
                <a:gd name="connsiteY203" fmla="*/ 51701 h 378499"/>
                <a:gd name="connsiteX204" fmla="*/ 367448 w 864827"/>
                <a:gd name="connsiteY204" fmla="*/ 530 h 37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864827" h="378499">
                  <a:moveTo>
                    <a:pt x="410297" y="312286"/>
                  </a:moveTo>
                  <a:cubicBezTo>
                    <a:pt x="422721" y="312375"/>
                    <a:pt x="435458" y="318879"/>
                    <a:pt x="436714" y="331530"/>
                  </a:cubicBezTo>
                  <a:cubicBezTo>
                    <a:pt x="437253" y="326541"/>
                    <a:pt x="433575" y="324046"/>
                    <a:pt x="429673" y="324046"/>
                  </a:cubicBezTo>
                  <a:lnTo>
                    <a:pt x="426752" y="326652"/>
                  </a:lnTo>
                  <a:lnTo>
                    <a:pt x="429848" y="331525"/>
                  </a:lnTo>
                  <a:lnTo>
                    <a:pt x="426787" y="336264"/>
                  </a:lnTo>
                  <a:lnTo>
                    <a:pt x="429673" y="338747"/>
                  </a:lnTo>
                  <a:cubicBezTo>
                    <a:pt x="433575" y="338747"/>
                    <a:pt x="437253" y="336341"/>
                    <a:pt x="436714" y="331530"/>
                  </a:cubicBezTo>
                  <a:cubicBezTo>
                    <a:pt x="434203" y="356833"/>
                    <a:pt x="385763" y="357546"/>
                    <a:pt x="385763" y="331530"/>
                  </a:cubicBezTo>
                  <a:cubicBezTo>
                    <a:pt x="385763" y="318522"/>
                    <a:pt x="397873" y="312196"/>
                    <a:pt x="410297" y="312286"/>
                  </a:cubicBezTo>
                  <a:close/>
                  <a:moveTo>
                    <a:pt x="294634" y="274655"/>
                  </a:moveTo>
                  <a:lnTo>
                    <a:pt x="297999" y="276590"/>
                  </a:lnTo>
                  <a:lnTo>
                    <a:pt x="296833" y="278774"/>
                  </a:lnTo>
                  <a:close/>
                  <a:moveTo>
                    <a:pt x="292969" y="271538"/>
                  </a:moveTo>
                  <a:lnTo>
                    <a:pt x="294634" y="274655"/>
                  </a:lnTo>
                  <a:lnTo>
                    <a:pt x="290950" y="272538"/>
                  </a:lnTo>
                  <a:close/>
                  <a:moveTo>
                    <a:pt x="244343" y="262026"/>
                  </a:moveTo>
                  <a:cubicBezTo>
                    <a:pt x="251413" y="262026"/>
                    <a:pt x="263286" y="261389"/>
                    <a:pt x="274162" y="262891"/>
                  </a:cubicBezTo>
                  <a:lnTo>
                    <a:pt x="290950" y="272538"/>
                  </a:lnTo>
                  <a:lnTo>
                    <a:pt x="283935" y="276014"/>
                  </a:lnTo>
                  <a:lnTo>
                    <a:pt x="290151" y="278971"/>
                  </a:lnTo>
                  <a:lnTo>
                    <a:pt x="284484" y="281807"/>
                  </a:lnTo>
                  <a:lnTo>
                    <a:pt x="292969" y="286011"/>
                  </a:lnTo>
                  <a:lnTo>
                    <a:pt x="296833" y="278774"/>
                  </a:lnTo>
                  <a:lnTo>
                    <a:pt x="297999" y="280959"/>
                  </a:lnTo>
                  <a:cubicBezTo>
                    <a:pt x="291836" y="298800"/>
                    <a:pt x="255219" y="296251"/>
                    <a:pt x="241443" y="295887"/>
                  </a:cubicBezTo>
                  <a:cubicBezTo>
                    <a:pt x="231291" y="295159"/>
                    <a:pt x="196850" y="295887"/>
                    <a:pt x="196850" y="278775"/>
                  </a:cubicBezTo>
                  <a:cubicBezTo>
                    <a:pt x="196850" y="261298"/>
                    <a:pt x="234192" y="262390"/>
                    <a:pt x="244343" y="262026"/>
                  </a:cubicBezTo>
                  <a:close/>
                  <a:moveTo>
                    <a:pt x="717589" y="257240"/>
                  </a:moveTo>
                  <a:cubicBezTo>
                    <a:pt x="736702" y="256879"/>
                    <a:pt x="786828" y="254714"/>
                    <a:pt x="793680" y="279609"/>
                  </a:cubicBezTo>
                  <a:lnTo>
                    <a:pt x="792403" y="281758"/>
                  </a:lnTo>
                  <a:lnTo>
                    <a:pt x="788135" y="274468"/>
                  </a:lnTo>
                  <a:lnTo>
                    <a:pt x="780232" y="278700"/>
                  </a:lnTo>
                  <a:lnTo>
                    <a:pt x="787038" y="283106"/>
                  </a:lnTo>
                  <a:lnTo>
                    <a:pt x="782532" y="286023"/>
                  </a:lnTo>
                  <a:lnTo>
                    <a:pt x="788135" y="288945"/>
                  </a:lnTo>
                  <a:lnTo>
                    <a:pt x="792403" y="281758"/>
                  </a:lnTo>
                  <a:lnTo>
                    <a:pt x="793680" y="283939"/>
                  </a:lnTo>
                  <a:cubicBezTo>
                    <a:pt x="786467" y="309916"/>
                    <a:pt x="732375" y="307030"/>
                    <a:pt x="712901" y="306308"/>
                  </a:cubicBezTo>
                  <a:cubicBezTo>
                    <a:pt x="698477" y="305948"/>
                    <a:pt x="650875" y="304865"/>
                    <a:pt x="650875" y="281774"/>
                  </a:cubicBezTo>
                  <a:cubicBezTo>
                    <a:pt x="650875" y="257240"/>
                    <a:pt x="702804" y="257240"/>
                    <a:pt x="717589" y="257240"/>
                  </a:cubicBezTo>
                  <a:close/>
                  <a:moveTo>
                    <a:pt x="129971" y="228698"/>
                  </a:moveTo>
                  <a:cubicBezTo>
                    <a:pt x="147252" y="228332"/>
                    <a:pt x="191893" y="226139"/>
                    <a:pt x="198373" y="248798"/>
                  </a:cubicBezTo>
                  <a:lnTo>
                    <a:pt x="197202" y="250808"/>
                  </a:lnTo>
                  <a:lnTo>
                    <a:pt x="192973" y="243545"/>
                  </a:lnTo>
                  <a:lnTo>
                    <a:pt x="186940" y="246805"/>
                  </a:lnTo>
                  <a:lnTo>
                    <a:pt x="191726" y="249595"/>
                  </a:lnTo>
                  <a:lnTo>
                    <a:pt x="184893" y="253705"/>
                  </a:lnTo>
                  <a:lnTo>
                    <a:pt x="192973" y="258072"/>
                  </a:lnTo>
                  <a:lnTo>
                    <a:pt x="197202" y="250808"/>
                  </a:lnTo>
                  <a:lnTo>
                    <a:pt x="198373" y="252818"/>
                  </a:lnTo>
                  <a:cubicBezTo>
                    <a:pt x="191533" y="276574"/>
                    <a:pt x="143291" y="273650"/>
                    <a:pt x="126011" y="272919"/>
                  </a:cubicBezTo>
                  <a:cubicBezTo>
                    <a:pt x="112691" y="272554"/>
                    <a:pt x="69850" y="271823"/>
                    <a:pt x="69850" y="250626"/>
                  </a:cubicBezTo>
                  <a:cubicBezTo>
                    <a:pt x="69850" y="228332"/>
                    <a:pt x="116651" y="228698"/>
                    <a:pt x="129971" y="228698"/>
                  </a:cubicBezTo>
                  <a:close/>
                  <a:moveTo>
                    <a:pt x="609865" y="199465"/>
                  </a:moveTo>
                  <a:lnTo>
                    <a:pt x="607755" y="202461"/>
                  </a:lnTo>
                  <a:lnTo>
                    <a:pt x="605961" y="201418"/>
                  </a:lnTo>
                  <a:close/>
                  <a:moveTo>
                    <a:pt x="92654" y="197605"/>
                  </a:moveTo>
                  <a:lnTo>
                    <a:pt x="39594" y="222331"/>
                  </a:lnTo>
                  <a:cubicBezTo>
                    <a:pt x="21729" y="234577"/>
                    <a:pt x="9490" y="250605"/>
                    <a:pt x="18849" y="270416"/>
                  </a:cubicBezTo>
                  <a:cubicBezTo>
                    <a:pt x="35769" y="306435"/>
                    <a:pt x="99847" y="320842"/>
                    <a:pt x="133686" y="329847"/>
                  </a:cubicBezTo>
                  <a:cubicBezTo>
                    <a:pt x="167705" y="338942"/>
                    <a:pt x="202467" y="345943"/>
                    <a:pt x="237651" y="351149"/>
                  </a:cubicBezTo>
                  <a:lnTo>
                    <a:pt x="299231" y="357238"/>
                  </a:lnTo>
                  <a:lnTo>
                    <a:pt x="293688" y="348811"/>
                  </a:lnTo>
                  <a:cubicBezTo>
                    <a:pt x="293688" y="326512"/>
                    <a:pt x="347380" y="326152"/>
                    <a:pt x="350623" y="347013"/>
                  </a:cubicBezTo>
                  <a:lnTo>
                    <a:pt x="349286" y="348991"/>
                  </a:lnTo>
                  <a:lnTo>
                    <a:pt x="344272" y="341573"/>
                  </a:lnTo>
                  <a:lnTo>
                    <a:pt x="336519" y="346374"/>
                  </a:lnTo>
                  <a:lnTo>
                    <a:pt x="342544" y="348821"/>
                  </a:lnTo>
                  <a:lnTo>
                    <a:pt x="336291" y="351467"/>
                  </a:lnTo>
                  <a:lnTo>
                    <a:pt x="344272" y="356409"/>
                  </a:lnTo>
                  <a:lnTo>
                    <a:pt x="349286" y="348991"/>
                  </a:lnTo>
                  <a:lnTo>
                    <a:pt x="350623" y="350969"/>
                  </a:lnTo>
                  <a:lnTo>
                    <a:pt x="341424" y="361410"/>
                  </a:lnTo>
                  <a:lnTo>
                    <a:pt x="344146" y="361679"/>
                  </a:lnTo>
                  <a:cubicBezTo>
                    <a:pt x="415559" y="365506"/>
                    <a:pt x="487378" y="363345"/>
                    <a:pt x="557036" y="357582"/>
                  </a:cubicBezTo>
                  <a:cubicBezTo>
                    <a:pt x="622194" y="352179"/>
                    <a:pt x="688073" y="343174"/>
                    <a:pt x="750351" y="323724"/>
                  </a:cubicBezTo>
                  <a:cubicBezTo>
                    <a:pt x="779870" y="314719"/>
                    <a:pt x="845749" y="296349"/>
                    <a:pt x="848629" y="257089"/>
                  </a:cubicBezTo>
                  <a:lnTo>
                    <a:pt x="849313" y="257724"/>
                  </a:lnTo>
                  <a:lnTo>
                    <a:pt x="849313" y="256464"/>
                  </a:lnTo>
                  <a:lnTo>
                    <a:pt x="848629" y="257089"/>
                  </a:lnTo>
                  <a:cubicBezTo>
                    <a:pt x="847009" y="234757"/>
                    <a:pt x="825679" y="218909"/>
                    <a:pt x="800570" y="207518"/>
                  </a:cubicBezTo>
                  <a:lnTo>
                    <a:pt x="775599" y="198442"/>
                  </a:lnTo>
                  <a:lnTo>
                    <a:pt x="717401" y="216201"/>
                  </a:lnTo>
                  <a:cubicBezTo>
                    <a:pt x="686301" y="223874"/>
                    <a:pt x="654467" y="229281"/>
                    <a:pt x="622544" y="233277"/>
                  </a:cubicBezTo>
                  <a:lnTo>
                    <a:pt x="555190" y="239352"/>
                  </a:lnTo>
                  <a:lnTo>
                    <a:pt x="569169" y="244363"/>
                  </a:lnTo>
                  <a:cubicBezTo>
                    <a:pt x="573622" y="247152"/>
                    <a:pt x="576897" y="250921"/>
                    <a:pt x="578154" y="256007"/>
                  </a:cubicBezTo>
                  <a:lnTo>
                    <a:pt x="576881" y="258163"/>
                  </a:lnTo>
                  <a:lnTo>
                    <a:pt x="572545" y="250921"/>
                  </a:lnTo>
                  <a:lnTo>
                    <a:pt x="565168" y="255040"/>
                  </a:lnTo>
                  <a:lnTo>
                    <a:pt x="571139" y="259296"/>
                  </a:lnTo>
                  <a:lnTo>
                    <a:pt x="566966" y="262312"/>
                  </a:lnTo>
                  <a:lnTo>
                    <a:pt x="572545" y="265509"/>
                  </a:lnTo>
                  <a:lnTo>
                    <a:pt x="576881" y="258163"/>
                  </a:lnTo>
                  <a:lnTo>
                    <a:pt x="578154" y="260289"/>
                  </a:lnTo>
                  <a:cubicBezTo>
                    <a:pt x="573128" y="281345"/>
                    <a:pt x="532566" y="280275"/>
                    <a:pt x="516413" y="279561"/>
                  </a:cubicBezTo>
                  <a:cubicBezTo>
                    <a:pt x="503849" y="279204"/>
                    <a:pt x="468313" y="277420"/>
                    <a:pt x="468313" y="258148"/>
                  </a:cubicBezTo>
                  <a:lnTo>
                    <a:pt x="486447" y="242545"/>
                  </a:lnTo>
                  <a:lnTo>
                    <a:pt x="394734" y="244042"/>
                  </a:lnTo>
                  <a:lnTo>
                    <a:pt x="400266" y="245092"/>
                  </a:lnTo>
                  <a:cubicBezTo>
                    <a:pt x="406832" y="248160"/>
                    <a:pt x="411576" y="252823"/>
                    <a:pt x="412556" y="259072"/>
                  </a:cubicBezTo>
                  <a:lnTo>
                    <a:pt x="411186" y="261036"/>
                  </a:lnTo>
                  <a:lnTo>
                    <a:pt x="406141" y="253593"/>
                  </a:lnTo>
                  <a:lnTo>
                    <a:pt x="401545" y="256538"/>
                  </a:lnTo>
                  <a:lnTo>
                    <a:pt x="406038" y="260888"/>
                  </a:lnTo>
                  <a:lnTo>
                    <a:pt x="401401" y="265378"/>
                  </a:lnTo>
                  <a:lnTo>
                    <a:pt x="406141" y="268264"/>
                  </a:lnTo>
                  <a:lnTo>
                    <a:pt x="411186" y="261036"/>
                  </a:lnTo>
                  <a:lnTo>
                    <a:pt x="412556" y="263057"/>
                  </a:lnTo>
                  <a:cubicBezTo>
                    <a:pt x="408636" y="287690"/>
                    <a:pt x="344488" y="287328"/>
                    <a:pt x="344488" y="260884"/>
                  </a:cubicBezTo>
                  <a:cubicBezTo>
                    <a:pt x="344488" y="254273"/>
                    <a:pt x="348497" y="249292"/>
                    <a:pt x="354572" y="245930"/>
                  </a:cubicBezTo>
                  <a:lnTo>
                    <a:pt x="366880" y="243060"/>
                  </a:lnTo>
                  <a:lnTo>
                    <a:pt x="235564" y="231796"/>
                  </a:lnTo>
                  <a:cubicBezTo>
                    <a:pt x="204605" y="227654"/>
                    <a:pt x="172565" y="222701"/>
                    <a:pt x="141291" y="215137"/>
                  </a:cubicBezTo>
                  <a:close/>
                  <a:moveTo>
                    <a:pt x="612785" y="195319"/>
                  </a:moveTo>
                  <a:lnTo>
                    <a:pt x="614139" y="197326"/>
                  </a:lnTo>
                  <a:lnTo>
                    <a:pt x="609865" y="199465"/>
                  </a:lnTo>
                  <a:close/>
                  <a:moveTo>
                    <a:pt x="586835" y="179155"/>
                  </a:moveTo>
                  <a:cubicBezTo>
                    <a:pt x="599468" y="178842"/>
                    <a:pt x="612509" y="183575"/>
                    <a:pt x="614139" y="193397"/>
                  </a:cubicBezTo>
                  <a:lnTo>
                    <a:pt x="612785" y="195319"/>
                  </a:lnTo>
                  <a:lnTo>
                    <a:pt x="607755" y="187861"/>
                  </a:lnTo>
                  <a:lnTo>
                    <a:pt x="599420" y="193087"/>
                  </a:lnTo>
                  <a:lnTo>
                    <a:pt x="606067" y="195977"/>
                  </a:lnTo>
                  <a:lnTo>
                    <a:pt x="600545" y="198269"/>
                  </a:lnTo>
                  <a:lnTo>
                    <a:pt x="605961" y="201418"/>
                  </a:lnTo>
                  <a:lnTo>
                    <a:pt x="586835" y="210989"/>
                  </a:lnTo>
                  <a:cubicBezTo>
                    <a:pt x="574201" y="210632"/>
                    <a:pt x="561975" y="205363"/>
                    <a:pt x="561975" y="195183"/>
                  </a:cubicBezTo>
                  <a:cubicBezTo>
                    <a:pt x="561975" y="184825"/>
                    <a:pt x="574201" y="179467"/>
                    <a:pt x="586835" y="179155"/>
                  </a:cubicBezTo>
                  <a:close/>
                  <a:moveTo>
                    <a:pt x="388233" y="159820"/>
                  </a:moveTo>
                  <a:cubicBezTo>
                    <a:pt x="401303" y="159464"/>
                    <a:pt x="427080" y="161599"/>
                    <a:pt x="429984" y="177611"/>
                  </a:cubicBezTo>
                  <a:lnTo>
                    <a:pt x="428522" y="179746"/>
                  </a:lnTo>
                  <a:lnTo>
                    <a:pt x="423586" y="172540"/>
                  </a:lnTo>
                  <a:lnTo>
                    <a:pt x="416748" y="176459"/>
                  </a:lnTo>
                  <a:lnTo>
                    <a:pt x="420329" y="179918"/>
                  </a:lnTo>
                  <a:lnTo>
                    <a:pt x="416971" y="183161"/>
                  </a:lnTo>
                  <a:lnTo>
                    <a:pt x="423586" y="186951"/>
                  </a:lnTo>
                  <a:lnTo>
                    <a:pt x="428522" y="179746"/>
                  </a:lnTo>
                  <a:lnTo>
                    <a:pt x="429984" y="181881"/>
                  </a:lnTo>
                  <a:cubicBezTo>
                    <a:pt x="427080" y="198604"/>
                    <a:pt x="399125" y="200383"/>
                    <a:pt x="386054" y="199672"/>
                  </a:cubicBezTo>
                  <a:cubicBezTo>
                    <a:pt x="374437" y="198960"/>
                    <a:pt x="350838" y="195402"/>
                    <a:pt x="350838" y="179746"/>
                  </a:cubicBezTo>
                  <a:cubicBezTo>
                    <a:pt x="350838" y="163378"/>
                    <a:pt x="376252" y="160175"/>
                    <a:pt x="388233" y="159820"/>
                  </a:cubicBezTo>
                  <a:close/>
                  <a:moveTo>
                    <a:pt x="15522" y="157297"/>
                  </a:moveTo>
                  <a:lnTo>
                    <a:pt x="15522" y="229597"/>
                  </a:lnTo>
                  <a:lnTo>
                    <a:pt x="32664" y="208103"/>
                  </a:lnTo>
                  <a:lnTo>
                    <a:pt x="70919" y="189771"/>
                  </a:lnTo>
                  <a:lnTo>
                    <a:pt x="51608" y="182810"/>
                  </a:lnTo>
                  <a:close/>
                  <a:moveTo>
                    <a:pt x="849313" y="155588"/>
                  </a:moveTo>
                  <a:lnTo>
                    <a:pt x="832609" y="171463"/>
                  </a:lnTo>
                  <a:lnTo>
                    <a:pt x="794288" y="189934"/>
                  </a:lnTo>
                  <a:lnTo>
                    <a:pt x="797150" y="190814"/>
                  </a:lnTo>
                  <a:cubicBezTo>
                    <a:pt x="811189" y="197118"/>
                    <a:pt x="827299" y="205042"/>
                    <a:pt x="840214" y="215712"/>
                  </a:cubicBezTo>
                  <a:lnTo>
                    <a:pt x="849313" y="231469"/>
                  </a:lnTo>
                  <a:close/>
                  <a:moveTo>
                    <a:pt x="395147" y="151198"/>
                  </a:moveTo>
                  <a:cubicBezTo>
                    <a:pt x="327097" y="151840"/>
                    <a:pt x="257855" y="156826"/>
                    <a:pt x="191335" y="170164"/>
                  </a:cubicBezTo>
                  <a:lnTo>
                    <a:pt x="116344" y="190810"/>
                  </a:lnTo>
                  <a:lnTo>
                    <a:pt x="133686" y="196137"/>
                  </a:lnTo>
                  <a:cubicBezTo>
                    <a:pt x="269763" y="232516"/>
                    <a:pt x="417719" y="235397"/>
                    <a:pt x="557036" y="224232"/>
                  </a:cubicBezTo>
                  <a:cubicBezTo>
                    <a:pt x="622194" y="218829"/>
                    <a:pt x="688073" y="209824"/>
                    <a:pt x="750351" y="190374"/>
                  </a:cubicBezTo>
                  <a:lnTo>
                    <a:pt x="750445" y="190338"/>
                  </a:lnTo>
                  <a:lnTo>
                    <a:pt x="729832" y="184691"/>
                  </a:lnTo>
                  <a:cubicBezTo>
                    <a:pt x="653874" y="164160"/>
                    <a:pt x="574676" y="156235"/>
                    <a:pt x="495837" y="152994"/>
                  </a:cubicBezTo>
                  <a:cubicBezTo>
                    <a:pt x="462898" y="151643"/>
                    <a:pt x="429171" y="150878"/>
                    <a:pt x="395147" y="151198"/>
                  </a:cubicBezTo>
                  <a:close/>
                  <a:moveTo>
                    <a:pt x="395147" y="17640"/>
                  </a:moveTo>
                  <a:cubicBezTo>
                    <a:pt x="293072" y="18653"/>
                    <a:pt x="188315" y="29189"/>
                    <a:pt x="94087" y="63227"/>
                  </a:cubicBezTo>
                  <a:cubicBezTo>
                    <a:pt x="67808" y="72952"/>
                    <a:pt x="130" y="97084"/>
                    <a:pt x="18849" y="136705"/>
                  </a:cubicBezTo>
                  <a:cubicBezTo>
                    <a:pt x="27309" y="154715"/>
                    <a:pt x="47559" y="167321"/>
                    <a:pt x="69923" y="176552"/>
                  </a:cubicBezTo>
                  <a:lnTo>
                    <a:pt x="89229" y="182481"/>
                  </a:lnTo>
                  <a:lnTo>
                    <a:pt x="172189" y="157283"/>
                  </a:lnTo>
                  <a:cubicBezTo>
                    <a:pt x="266525" y="135485"/>
                    <a:pt x="368336" y="130689"/>
                    <a:pt x="466217" y="134753"/>
                  </a:cubicBezTo>
                  <a:cubicBezTo>
                    <a:pt x="509719" y="136560"/>
                    <a:pt x="552446" y="140117"/>
                    <a:pt x="593395" y="144709"/>
                  </a:cubicBezTo>
                  <a:cubicBezTo>
                    <a:pt x="627774" y="148311"/>
                    <a:pt x="662783" y="152904"/>
                    <a:pt x="697163" y="160062"/>
                  </a:cubicBezTo>
                  <a:lnTo>
                    <a:pt x="770758" y="182697"/>
                  </a:lnTo>
                  <a:lnTo>
                    <a:pt x="809480" y="168132"/>
                  </a:lnTo>
                  <a:cubicBezTo>
                    <a:pt x="829999" y="157506"/>
                    <a:pt x="847189" y="143189"/>
                    <a:pt x="848629" y="123738"/>
                  </a:cubicBezTo>
                  <a:lnTo>
                    <a:pt x="849313" y="124351"/>
                  </a:lnTo>
                  <a:lnTo>
                    <a:pt x="849313" y="123557"/>
                  </a:lnTo>
                  <a:lnTo>
                    <a:pt x="856811" y="116213"/>
                  </a:lnTo>
                  <a:lnTo>
                    <a:pt x="856773" y="116175"/>
                  </a:lnTo>
                  <a:cubicBezTo>
                    <a:pt x="852859" y="116175"/>
                    <a:pt x="848809" y="118696"/>
                    <a:pt x="848629" y="123738"/>
                  </a:cubicBezTo>
                  <a:cubicBezTo>
                    <a:pt x="845389" y="78715"/>
                    <a:pt x="763311" y="59985"/>
                    <a:pt x="729832" y="50980"/>
                  </a:cubicBezTo>
                  <a:cubicBezTo>
                    <a:pt x="653874" y="30810"/>
                    <a:pt x="574676" y="22525"/>
                    <a:pt x="495837" y="19283"/>
                  </a:cubicBezTo>
                  <a:cubicBezTo>
                    <a:pt x="462898" y="18023"/>
                    <a:pt x="429171" y="17302"/>
                    <a:pt x="395147" y="17640"/>
                  </a:cubicBezTo>
                  <a:close/>
                  <a:moveTo>
                    <a:pt x="367448" y="530"/>
                  </a:moveTo>
                  <a:cubicBezTo>
                    <a:pt x="400526" y="-407"/>
                    <a:pt x="433590" y="-65"/>
                    <a:pt x="466217" y="1252"/>
                  </a:cubicBezTo>
                  <a:cubicBezTo>
                    <a:pt x="509719" y="3008"/>
                    <a:pt x="552446" y="6497"/>
                    <a:pt x="593395" y="10999"/>
                  </a:cubicBezTo>
                  <a:cubicBezTo>
                    <a:pt x="662153" y="18563"/>
                    <a:pt x="733432" y="29729"/>
                    <a:pt x="797150" y="57464"/>
                  </a:cubicBezTo>
                  <a:cubicBezTo>
                    <a:pt x="811190" y="63767"/>
                    <a:pt x="827299" y="71601"/>
                    <a:pt x="840214" y="82227"/>
                  </a:cubicBezTo>
                  <a:lnTo>
                    <a:pt x="862940" y="121709"/>
                  </a:lnTo>
                  <a:lnTo>
                    <a:pt x="864827" y="123557"/>
                  </a:lnTo>
                  <a:lnTo>
                    <a:pt x="864827" y="258510"/>
                  </a:lnTo>
                  <a:lnTo>
                    <a:pt x="862904" y="260394"/>
                  </a:lnTo>
                  <a:lnTo>
                    <a:pt x="854163" y="284379"/>
                  </a:lnTo>
                  <a:cubicBezTo>
                    <a:pt x="837424" y="308101"/>
                    <a:pt x="803270" y="321743"/>
                    <a:pt x="778430" y="330928"/>
                  </a:cubicBezTo>
                  <a:cubicBezTo>
                    <a:pt x="698872" y="360463"/>
                    <a:pt x="611035" y="370188"/>
                    <a:pt x="527156" y="375591"/>
                  </a:cubicBezTo>
                  <a:cubicBezTo>
                    <a:pt x="429959" y="381354"/>
                    <a:pt x="331681" y="378833"/>
                    <a:pt x="235564" y="365506"/>
                  </a:cubicBezTo>
                  <a:cubicBezTo>
                    <a:pt x="173645" y="356861"/>
                    <a:pt x="107407" y="345335"/>
                    <a:pt x="51608" y="316160"/>
                  </a:cubicBezTo>
                  <a:cubicBezTo>
                    <a:pt x="39009" y="309857"/>
                    <a:pt x="24519" y="301122"/>
                    <a:pt x="14034" y="289866"/>
                  </a:cubicBezTo>
                  <a:lnTo>
                    <a:pt x="5561" y="263955"/>
                  </a:lnTo>
                  <a:lnTo>
                    <a:pt x="0" y="258510"/>
                  </a:lnTo>
                  <a:lnTo>
                    <a:pt x="0" y="123557"/>
                  </a:lnTo>
                  <a:lnTo>
                    <a:pt x="2477" y="121132"/>
                  </a:lnTo>
                  <a:lnTo>
                    <a:pt x="490" y="115094"/>
                  </a:lnTo>
                  <a:cubicBezTo>
                    <a:pt x="7689" y="80516"/>
                    <a:pt x="52328" y="62506"/>
                    <a:pt x="80768" y="51701"/>
                  </a:cubicBezTo>
                  <a:cubicBezTo>
                    <a:pt x="168853" y="17663"/>
                    <a:pt x="268215" y="3341"/>
                    <a:pt x="367448" y="530"/>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6" name="Freeform 894">
              <a:extLst>
                <a:ext uri="{FF2B5EF4-FFF2-40B4-BE49-F238E27FC236}">
                  <a16:creationId xmlns:a16="http://schemas.microsoft.com/office/drawing/2014/main" id="{30079279-2372-7543-8CB2-A57B130FB724}"/>
                </a:ext>
              </a:extLst>
            </p:cNvPr>
            <p:cNvSpPr>
              <a:spLocks/>
            </p:cNvSpPr>
            <p:nvPr/>
          </p:nvSpPr>
          <p:spPr bwMode="auto">
            <a:xfrm>
              <a:off x="5159896" y="5157192"/>
              <a:ext cx="2423592" cy="1922194"/>
            </a:xfrm>
            <a:custGeom>
              <a:avLst/>
              <a:gdLst/>
              <a:ahLst/>
              <a:cxnLst/>
              <a:rect l="0" t="0" r="r" b="b"/>
              <a:pathLst>
                <a:path w="1751945" h="1389499">
                  <a:moveTo>
                    <a:pt x="1320702" y="1185167"/>
                  </a:moveTo>
                  <a:lnTo>
                    <a:pt x="1313882" y="1191983"/>
                  </a:lnTo>
                  <a:cubicBezTo>
                    <a:pt x="1313882" y="1194849"/>
                    <a:pt x="1316700" y="1197264"/>
                    <a:pt x="1321307" y="1199169"/>
                  </a:cubicBezTo>
                  <a:lnTo>
                    <a:pt x="1337776" y="1202907"/>
                  </a:lnTo>
                  <a:lnTo>
                    <a:pt x="1324435" y="1193721"/>
                  </a:lnTo>
                  <a:lnTo>
                    <a:pt x="1320702" y="1185167"/>
                  </a:lnTo>
                  <a:close/>
                  <a:moveTo>
                    <a:pt x="1339565" y="1180344"/>
                  </a:moveTo>
                  <a:lnTo>
                    <a:pt x="1339507" y="1180358"/>
                  </a:lnTo>
                  <a:lnTo>
                    <a:pt x="1349890" y="1190340"/>
                  </a:lnTo>
                  <a:cubicBezTo>
                    <a:pt x="1353683" y="1193361"/>
                    <a:pt x="1356993" y="1195251"/>
                    <a:pt x="1359154" y="1195251"/>
                  </a:cubicBezTo>
                  <a:cubicBezTo>
                    <a:pt x="1355552" y="1195791"/>
                    <a:pt x="1353751" y="1198942"/>
                    <a:pt x="1353751" y="1201868"/>
                  </a:cubicBezTo>
                  <a:lnTo>
                    <a:pt x="1354371" y="1202472"/>
                  </a:lnTo>
                  <a:lnTo>
                    <a:pt x="1364242" y="1201929"/>
                  </a:lnTo>
                  <a:lnTo>
                    <a:pt x="1364962" y="1201193"/>
                  </a:lnTo>
                  <a:cubicBezTo>
                    <a:pt x="1365007" y="1198222"/>
                    <a:pt x="1363116" y="1195251"/>
                    <a:pt x="1359154" y="1195251"/>
                  </a:cubicBezTo>
                  <a:cubicBezTo>
                    <a:pt x="1366583" y="1194306"/>
                    <a:pt x="1372757" y="1191673"/>
                    <a:pt x="1377873" y="1187722"/>
                  </a:cubicBezTo>
                  <a:lnTo>
                    <a:pt x="1381863" y="1182745"/>
                  </a:lnTo>
                  <a:lnTo>
                    <a:pt x="1339565" y="1180344"/>
                  </a:lnTo>
                  <a:close/>
                  <a:moveTo>
                    <a:pt x="1131541" y="1166711"/>
                  </a:moveTo>
                  <a:lnTo>
                    <a:pt x="1133906" y="1169007"/>
                  </a:lnTo>
                  <a:lnTo>
                    <a:pt x="1135368" y="1169340"/>
                  </a:lnTo>
                  <a:lnTo>
                    <a:pt x="1131541" y="1166711"/>
                  </a:lnTo>
                  <a:close/>
                  <a:moveTo>
                    <a:pt x="1127407" y="1160915"/>
                  </a:moveTo>
                  <a:lnTo>
                    <a:pt x="1126504" y="1161821"/>
                  </a:lnTo>
                  <a:lnTo>
                    <a:pt x="1128761" y="1164013"/>
                  </a:lnTo>
                  <a:lnTo>
                    <a:pt x="1127407" y="1160915"/>
                  </a:lnTo>
                  <a:close/>
                  <a:moveTo>
                    <a:pt x="1152107" y="1150182"/>
                  </a:moveTo>
                  <a:lnTo>
                    <a:pt x="1144522" y="1151930"/>
                  </a:lnTo>
                  <a:lnTo>
                    <a:pt x="1154781" y="1161765"/>
                  </a:lnTo>
                  <a:cubicBezTo>
                    <a:pt x="1158585" y="1164786"/>
                    <a:pt x="1161903" y="1166676"/>
                    <a:pt x="1164070" y="1166676"/>
                  </a:cubicBezTo>
                  <a:lnTo>
                    <a:pt x="1158977" y="1172745"/>
                  </a:lnTo>
                  <a:lnTo>
                    <a:pt x="1169334" y="1172174"/>
                  </a:lnTo>
                  <a:lnTo>
                    <a:pt x="1164070" y="1166676"/>
                  </a:lnTo>
                  <a:cubicBezTo>
                    <a:pt x="1171520" y="1165731"/>
                    <a:pt x="1177711" y="1163098"/>
                    <a:pt x="1182842" y="1159146"/>
                  </a:cubicBezTo>
                  <a:lnTo>
                    <a:pt x="1188386" y="1152248"/>
                  </a:lnTo>
                  <a:lnTo>
                    <a:pt x="1152107" y="1150182"/>
                  </a:lnTo>
                  <a:close/>
                  <a:moveTo>
                    <a:pt x="1670783" y="1122672"/>
                  </a:moveTo>
                  <a:cubicBezTo>
                    <a:pt x="1670783" y="1120901"/>
                    <a:pt x="1673714" y="1120901"/>
                    <a:pt x="1673714" y="1122672"/>
                  </a:cubicBezTo>
                  <a:cubicBezTo>
                    <a:pt x="1673714" y="1135779"/>
                    <a:pt x="1674447" y="1149240"/>
                    <a:pt x="1672981" y="1161993"/>
                  </a:cubicBezTo>
                  <a:cubicBezTo>
                    <a:pt x="1672981" y="1163410"/>
                    <a:pt x="1671516" y="1163410"/>
                    <a:pt x="1671516" y="1161993"/>
                  </a:cubicBezTo>
                  <a:cubicBezTo>
                    <a:pt x="1670050" y="1149240"/>
                    <a:pt x="1670417" y="1135779"/>
                    <a:pt x="1670783" y="1122672"/>
                  </a:cubicBezTo>
                  <a:close/>
                  <a:moveTo>
                    <a:pt x="900396" y="1084745"/>
                  </a:moveTo>
                  <a:cubicBezTo>
                    <a:pt x="916520" y="1084389"/>
                    <a:pt x="955576" y="1084745"/>
                    <a:pt x="960234" y="1106069"/>
                  </a:cubicBezTo>
                  <a:lnTo>
                    <a:pt x="959300" y="1107505"/>
                  </a:lnTo>
                  <a:lnTo>
                    <a:pt x="955755" y="1102160"/>
                  </a:lnTo>
                  <a:cubicBezTo>
                    <a:pt x="952978" y="1101449"/>
                    <a:pt x="949843" y="1102515"/>
                    <a:pt x="949126" y="1106069"/>
                  </a:cubicBezTo>
                  <a:lnTo>
                    <a:pt x="947095" y="1107511"/>
                  </a:lnTo>
                  <a:lnTo>
                    <a:pt x="934100" y="1098545"/>
                  </a:lnTo>
                  <a:cubicBezTo>
                    <a:pt x="909712" y="1091831"/>
                    <a:pt x="864566" y="1095762"/>
                    <a:pt x="864566" y="1107491"/>
                  </a:cubicBezTo>
                  <a:cubicBezTo>
                    <a:pt x="864566" y="1119219"/>
                    <a:pt x="909712" y="1123551"/>
                    <a:pt x="934100" y="1116737"/>
                  </a:cubicBezTo>
                  <a:lnTo>
                    <a:pt x="947095" y="1107511"/>
                  </a:lnTo>
                  <a:lnTo>
                    <a:pt x="949126" y="1108913"/>
                  </a:lnTo>
                  <a:cubicBezTo>
                    <a:pt x="949843" y="1112645"/>
                    <a:pt x="952978" y="1113711"/>
                    <a:pt x="955755" y="1112955"/>
                  </a:cubicBezTo>
                  <a:lnTo>
                    <a:pt x="959300" y="1107505"/>
                  </a:lnTo>
                  <a:lnTo>
                    <a:pt x="960234" y="1108913"/>
                  </a:lnTo>
                  <a:cubicBezTo>
                    <a:pt x="955217" y="1131659"/>
                    <a:pt x="913295" y="1131303"/>
                    <a:pt x="896813" y="1130237"/>
                  </a:cubicBezTo>
                  <a:cubicBezTo>
                    <a:pt x="883914" y="1129526"/>
                    <a:pt x="847725" y="1127039"/>
                    <a:pt x="847725" y="1107491"/>
                  </a:cubicBezTo>
                  <a:cubicBezTo>
                    <a:pt x="847725" y="1087233"/>
                    <a:pt x="887139" y="1085100"/>
                    <a:pt x="900396" y="1084745"/>
                  </a:cubicBezTo>
                  <a:close/>
                  <a:moveTo>
                    <a:pt x="1251988" y="1062944"/>
                  </a:moveTo>
                  <a:cubicBezTo>
                    <a:pt x="1238479" y="1064472"/>
                    <a:pt x="1227838" y="1068181"/>
                    <a:pt x="1227838" y="1073711"/>
                  </a:cubicBezTo>
                  <a:cubicBezTo>
                    <a:pt x="1227838" y="1084231"/>
                    <a:pt x="1270401" y="1088277"/>
                    <a:pt x="1293354" y="1081904"/>
                  </a:cubicBezTo>
                  <a:lnTo>
                    <a:pt x="1305170" y="1073539"/>
                  </a:lnTo>
                  <a:lnTo>
                    <a:pt x="1307468" y="1075149"/>
                  </a:lnTo>
                  <a:lnTo>
                    <a:pt x="1309087" y="1076094"/>
                  </a:lnTo>
                  <a:lnTo>
                    <a:pt x="1309087" y="1070999"/>
                  </a:lnTo>
                  <a:lnTo>
                    <a:pt x="1307468" y="1071912"/>
                  </a:lnTo>
                  <a:lnTo>
                    <a:pt x="1305170" y="1073539"/>
                  </a:lnTo>
                  <a:lnTo>
                    <a:pt x="1293354" y="1065264"/>
                  </a:lnTo>
                  <a:cubicBezTo>
                    <a:pt x="1281877" y="1062069"/>
                    <a:pt x="1265498" y="1061416"/>
                    <a:pt x="1251988" y="1062944"/>
                  </a:cubicBezTo>
                  <a:close/>
                  <a:moveTo>
                    <a:pt x="1739510" y="1062619"/>
                  </a:moveTo>
                  <a:lnTo>
                    <a:pt x="1739294" y="1065063"/>
                  </a:lnTo>
                  <a:lnTo>
                    <a:pt x="1737480" y="1064539"/>
                  </a:lnTo>
                  <a:lnTo>
                    <a:pt x="1693581" y="1092403"/>
                  </a:lnTo>
                  <a:lnTo>
                    <a:pt x="1682296" y="1102628"/>
                  </a:lnTo>
                  <a:lnTo>
                    <a:pt x="1649588" y="1120328"/>
                  </a:lnTo>
                  <a:lnTo>
                    <a:pt x="1357295" y="1305860"/>
                  </a:lnTo>
                  <a:cubicBezTo>
                    <a:pt x="1347394" y="1312151"/>
                    <a:pt x="1340194" y="1317812"/>
                    <a:pt x="1332724" y="1321676"/>
                  </a:cubicBezTo>
                  <a:lnTo>
                    <a:pt x="1324904" y="1323178"/>
                  </a:lnTo>
                  <a:lnTo>
                    <a:pt x="1325190" y="1323430"/>
                  </a:lnTo>
                  <a:lnTo>
                    <a:pt x="1325190" y="1371581"/>
                  </a:lnTo>
                  <a:lnTo>
                    <a:pt x="1331184" y="1368499"/>
                  </a:lnTo>
                  <a:lnTo>
                    <a:pt x="1344415" y="1359394"/>
                  </a:lnTo>
                  <a:lnTo>
                    <a:pt x="1344415" y="1321637"/>
                  </a:lnTo>
                  <a:cubicBezTo>
                    <a:pt x="1344415" y="1320926"/>
                    <a:pt x="1346068" y="1320926"/>
                    <a:pt x="1346068" y="1321637"/>
                  </a:cubicBezTo>
                  <a:lnTo>
                    <a:pt x="1346331" y="1358076"/>
                  </a:lnTo>
                  <a:lnTo>
                    <a:pt x="1349898" y="1355621"/>
                  </a:lnTo>
                  <a:lnTo>
                    <a:pt x="1375845" y="1340239"/>
                  </a:lnTo>
                  <a:lnTo>
                    <a:pt x="1375146" y="1339716"/>
                  </a:lnTo>
                  <a:cubicBezTo>
                    <a:pt x="1380702" y="1333061"/>
                    <a:pt x="1382925" y="1325298"/>
                    <a:pt x="1379961" y="1316794"/>
                  </a:cubicBezTo>
                  <a:cubicBezTo>
                    <a:pt x="1379220" y="1315316"/>
                    <a:pt x="1381813" y="1314576"/>
                    <a:pt x="1382184" y="1316425"/>
                  </a:cubicBezTo>
                  <a:lnTo>
                    <a:pt x="1376904" y="1339611"/>
                  </a:lnTo>
                  <a:lnTo>
                    <a:pt x="1544951" y="1239987"/>
                  </a:lnTo>
                  <a:lnTo>
                    <a:pt x="1647889" y="1179072"/>
                  </a:lnTo>
                  <a:lnTo>
                    <a:pt x="1647032" y="1179072"/>
                  </a:lnTo>
                  <a:cubicBezTo>
                    <a:pt x="1644650" y="1160759"/>
                    <a:pt x="1646635" y="1141010"/>
                    <a:pt x="1647032" y="1122338"/>
                  </a:cubicBezTo>
                  <a:cubicBezTo>
                    <a:pt x="1647032" y="1120901"/>
                    <a:pt x="1649413" y="1120901"/>
                    <a:pt x="1649413" y="1122338"/>
                  </a:cubicBezTo>
                  <a:lnTo>
                    <a:pt x="1649413" y="1178170"/>
                  </a:lnTo>
                  <a:lnTo>
                    <a:pt x="1716613" y="1138403"/>
                  </a:lnTo>
                  <a:cubicBezTo>
                    <a:pt x="1736046" y="1127235"/>
                    <a:pt x="1729568" y="1127235"/>
                    <a:pt x="1733887" y="1100218"/>
                  </a:cubicBezTo>
                  <a:cubicBezTo>
                    <a:pt x="1735686" y="1090132"/>
                    <a:pt x="1738205" y="1079325"/>
                    <a:pt x="1738925" y="1069239"/>
                  </a:cubicBezTo>
                  <a:lnTo>
                    <a:pt x="1739294" y="1065063"/>
                  </a:lnTo>
                  <a:lnTo>
                    <a:pt x="1742524" y="1065996"/>
                  </a:lnTo>
                  <a:cubicBezTo>
                    <a:pt x="1740544" y="1064195"/>
                    <a:pt x="1739824" y="1062574"/>
                    <a:pt x="1739510" y="1062619"/>
                  </a:cubicBezTo>
                  <a:close/>
                  <a:moveTo>
                    <a:pt x="1718458" y="1059513"/>
                  </a:moveTo>
                  <a:lnTo>
                    <a:pt x="1719414" y="1060797"/>
                  </a:lnTo>
                  <a:lnTo>
                    <a:pt x="1706320" y="1068072"/>
                  </a:lnTo>
                  <a:lnTo>
                    <a:pt x="1705179" y="1071660"/>
                  </a:lnTo>
                  <a:lnTo>
                    <a:pt x="1723009" y="1060356"/>
                  </a:lnTo>
                  <a:lnTo>
                    <a:pt x="1721336" y="1059873"/>
                  </a:lnTo>
                  <a:lnTo>
                    <a:pt x="1718458" y="1059513"/>
                  </a:lnTo>
                  <a:close/>
                  <a:moveTo>
                    <a:pt x="1708104" y="1058220"/>
                  </a:moveTo>
                  <a:lnTo>
                    <a:pt x="1708085" y="1062524"/>
                  </a:lnTo>
                  <a:lnTo>
                    <a:pt x="1707265" y="1065100"/>
                  </a:lnTo>
                  <a:lnTo>
                    <a:pt x="1718108" y="1059470"/>
                  </a:lnTo>
                  <a:lnTo>
                    <a:pt x="1708104" y="1058220"/>
                  </a:lnTo>
                  <a:close/>
                  <a:moveTo>
                    <a:pt x="11206" y="1057113"/>
                  </a:moveTo>
                  <a:lnTo>
                    <a:pt x="10914" y="1061724"/>
                  </a:lnTo>
                  <a:cubicBezTo>
                    <a:pt x="11134" y="1064646"/>
                    <a:pt x="11516" y="1068788"/>
                    <a:pt x="11516" y="1075002"/>
                  </a:cubicBezTo>
                  <a:cubicBezTo>
                    <a:pt x="11516" y="1084728"/>
                    <a:pt x="15475" y="1117509"/>
                    <a:pt x="7557" y="1110665"/>
                  </a:cubicBezTo>
                  <a:cubicBezTo>
                    <a:pt x="8997" y="1111385"/>
                    <a:pt x="11876" y="1111025"/>
                    <a:pt x="12956" y="1111385"/>
                  </a:cubicBezTo>
                  <a:lnTo>
                    <a:pt x="49090" y="1120464"/>
                  </a:lnTo>
                  <a:lnTo>
                    <a:pt x="49090" y="1093767"/>
                  </a:lnTo>
                  <a:cubicBezTo>
                    <a:pt x="49090" y="1092326"/>
                    <a:pt x="50922" y="1092326"/>
                    <a:pt x="50922" y="1093767"/>
                  </a:cubicBezTo>
                  <a:lnTo>
                    <a:pt x="50674" y="1120862"/>
                  </a:lnTo>
                  <a:lnTo>
                    <a:pt x="58480" y="1122823"/>
                  </a:lnTo>
                  <a:lnTo>
                    <a:pt x="79339" y="1126249"/>
                  </a:lnTo>
                  <a:lnTo>
                    <a:pt x="78582" y="1094099"/>
                  </a:lnTo>
                  <a:cubicBezTo>
                    <a:pt x="78582" y="1092326"/>
                    <a:pt x="81359" y="1092326"/>
                    <a:pt x="81359" y="1094099"/>
                  </a:cubicBezTo>
                  <a:lnTo>
                    <a:pt x="80977" y="1126518"/>
                  </a:lnTo>
                  <a:lnTo>
                    <a:pt x="105084" y="1130478"/>
                  </a:lnTo>
                  <a:cubicBezTo>
                    <a:pt x="241477" y="1158215"/>
                    <a:pt x="377511" y="1186313"/>
                    <a:pt x="513904" y="1214051"/>
                  </a:cubicBezTo>
                  <a:lnTo>
                    <a:pt x="997579" y="1313114"/>
                  </a:lnTo>
                  <a:cubicBezTo>
                    <a:pt x="1098344" y="1333647"/>
                    <a:pt x="1200189" y="1350578"/>
                    <a:pt x="1300235" y="1374713"/>
                  </a:cubicBezTo>
                  <a:cubicBezTo>
                    <a:pt x="1304554" y="1375794"/>
                    <a:pt x="1320028" y="1376514"/>
                    <a:pt x="1311391" y="1378676"/>
                  </a:cubicBezTo>
                  <a:lnTo>
                    <a:pt x="1312863" y="1377919"/>
                  </a:lnTo>
                  <a:lnTo>
                    <a:pt x="1312863" y="1325492"/>
                  </a:lnTo>
                  <a:lnTo>
                    <a:pt x="1306534" y="1326708"/>
                  </a:lnTo>
                  <a:cubicBezTo>
                    <a:pt x="1268373" y="1322754"/>
                    <a:pt x="1229132" y="1310174"/>
                    <a:pt x="1191691" y="1302626"/>
                  </a:cubicBezTo>
                  <a:cubicBezTo>
                    <a:pt x="1040128" y="1270995"/>
                    <a:pt x="888925" y="1239725"/>
                    <a:pt x="737361" y="1208094"/>
                  </a:cubicBezTo>
                  <a:lnTo>
                    <a:pt x="11206" y="1057113"/>
                  </a:lnTo>
                  <a:close/>
                  <a:moveTo>
                    <a:pt x="687313" y="1040297"/>
                  </a:moveTo>
                  <a:cubicBezTo>
                    <a:pt x="703795" y="1039939"/>
                    <a:pt x="742492" y="1040297"/>
                    <a:pt x="747150" y="1061782"/>
                  </a:cubicBezTo>
                  <a:lnTo>
                    <a:pt x="746188" y="1063378"/>
                  </a:lnTo>
                  <a:lnTo>
                    <a:pt x="742940" y="1057888"/>
                  </a:lnTo>
                  <a:cubicBezTo>
                    <a:pt x="740163" y="1057127"/>
                    <a:pt x="736939" y="1058201"/>
                    <a:pt x="736043" y="1061782"/>
                  </a:cubicBezTo>
                  <a:lnTo>
                    <a:pt x="733816" y="1063374"/>
                  </a:lnTo>
                  <a:lnTo>
                    <a:pt x="721223" y="1054151"/>
                  </a:lnTo>
                  <a:cubicBezTo>
                    <a:pt x="696987" y="1047101"/>
                    <a:pt x="651841" y="1051129"/>
                    <a:pt x="651841" y="1063215"/>
                  </a:cubicBezTo>
                  <a:cubicBezTo>
                    <a:pt x="651841" y="1074763"/>
                    <a:pt x="696786" y="1079261"/>
                    <a:pt x="721072" y="1072480"/>
                  </a:cubicBezTo>
                  <a:lnTo>
                    <a:pt x="733816" y="1063374"/>
                  </a:lnTo>
                  <a:lnTo>
                    <a:pt x="736043" y="1065005"/>
                  </a:lnTo>
                  <a:cubicBezTo>
                    <a:pt x="736939" y="1068586"/>
                    <a:pt x="740163" y="1069571"/>
                    <a:pt x="742940" y="1068765"/>
                  </a:cubicBezTo>
                  <a:lnTo>
                    <a:pt x="746188" y="1063378"/>
                  </a:lnTo>
                  <a:lnTo>
                    <a:pt x="747150" y="1065005"/>
                  </a:lnTo>
                  <a:cubicBezTo>
                    <a:pt x="742492" y="1087206"/>
                    <a:pt x="700212" y="1086848"/>
                    <a:pt x="683730" y="1086132"/>
                  </a:cubicBezTo>
                  <a:cubicBezTo>
                    <a:pt x="670831" y="1085416"/>
                    <a:pt x="635000" y="1082909"/>
                    <a:pt x="635000" y="1063215"/>
                  </a:cubicBezTo>
                  <a:cubicBezTo>
                    <a:pt x="635000" y="1042446"/>
                    <a:pt x="674056" y="1040655"/>
                    <a:pt x="687313" y="1040297"/>
                  </a:cubicBezTo>
                  <a:close/>
                  <a:moveTo>
                    <a:pt x="1044025" y="1013311"/>
                  </a:moveTo>
                  <a:cubicBezTo>
                    <a:pt x="1059932" y="1012951"/>
                    <a:pt x="1096806" y="1013311"/>
                    <a:pt x="1101506" y="1033812"/>
                  </a:cubicBezTo>
                  <a:lnTo>
                    <a:pt x="1100482" y="1035431"/>
                  </a:lnTo>
                  <a:lnTo>
                    <a:pt x="1096987" y="1029901"/>
                  </a:lnTo>
                  <a:cubicBezTo>
                    <a:pt x="1094185" y="1029137"/>
                    <a:pt x="1091022" y="1030216"/>
                    <a:pt x="1090299" y="1033812"/>
                  </a:cubicBezTo>
                  <a:lnTo>
                    <a:pt x="1087993" y="1035439"/>
                  </a:lnTo>
                  <a:lnTo>
                    <a:pt x="1076138" y="1027158"/>
                  </a:lnTo>
                  <a:cubicBezTo>
                    <a:pt x="1053108" y="1020752"/>
                    <a:pt x="1010405" y="1024461"/>
                    <a:pt x="1010405" y="1035251"/>
                  </a:cubicBezTo>
                  <a:cubicBezTo>
                    <a:pt x="1010405" y="1046041"/>
                    <a:pt x="1053108" y="1050155"/>
                    <a:pt x="1076138" y="1043799"/>
                  </a:cubicBezTo>
                  <a:lnTo>
                    <a:pt x="1087993" y="1035439"/>
                  </a:lnTo>
                  <a:lnTo>
                    <a:pt x="1090299" y="1037049"/>
                  </a:lnTo>
                  <a:cubicBezTo>
                    <a:pt x="1091022" y="1040646"/>
                    <a:pt x="1094185" y="1041725"/>
                    <a:pt x="1096987" y="1040961"/>
                  </a:cubicBezTo>
                  <a:lnTo>
                    <a:pt x="1100482" y="1035431"/>
                  </a:lnTo>
                  <a:lnTo>
                    <a:pt x="1101506" y="1037049"/>
                  </a:lnTo>
                  <a:cubicBezTo>
                    <a:pt x="1096806" y="1058630"/>
                    <a:pt x="1056678" y="1058270"/>
                    <a:pt x="1040772" y="1057551"/>
                  </a:cubicBezTo>
                  <a:cubicBezTo>
                    <a:pt x="1028119" y="1056831"/>
                    <a:pt x="993775" y="1054314"/>
                    <a:pt x="993775" y="1035251"/>
                  </a:cubicBezTo>
                  <a:cubicBezTo>
                    <a:pt x="993775" y="1015469"/>
                    <a:pt x="1031372" y="1013671"/>
                    <a:pt x="1044025" y="1013311"/>
                  </a:cubicBezTo>
                  <a:close/>
                  <a:moveTo>
                    <a:pt x="474588" y="1000609"/>
                  </a:moveTo>
                  <a:cubicBezTo>
                    <a:pt x="491070" y="1000251"/>
                    <a:pt x="530126" y="1000251"/>
                    <a:pt x="534784" y="1022094"/>
                  </a:cubicBezTo>
                  <a:lnTo>
                    <a:pt x="533770" y="1023675"/>
                  </a:lnTo>
                  <a:lnTo>
                    <a:pt x="530305" y="1018066"/>
                  </a:lnTo>
                  <a:cubicBezTo>
                    <a:pt x="527528" y="1017260"/>
                    <a:pt x="524393" y="1018334"/>
                    <a:pt x="523676" y="1022094"/>
                  </a:cubicBezTo>
                  <a:lnTo>
                    <a:pt x="521413" y="1023705"/>
                  </a:lnTo>
                  <a:lnTo>
                    <a:pt x="508650" y="1014614"/>
                  </a:lnTo>
                  <a:cubicBezTo>
                    <a:pt x="484262" y="1007614"/>
                    <a:pt x="439115" y="1011441"/>
                    <a:pt x="439115" y="1023527"/>
                  </a:cubicBezTo>
                  <a:cubicBezTo>
                    <a:pt x="439115" y="1035075"/>
                    <a:pt x="484262" y="1039573"/>
                    <a:pt x="508650" y="1032792"/>
                  </a:cubicBezTo>
                  <a:lnTo>
                    <a:pt x="521413" y="1023705"/>
                  </a:lnTo>
                  <a:lnTo>
                    <a:pt x="523676" y="1025317"/>
                  </a:lnTo>
                  <a:cubicBezTo>
                    <a:pt x="524393" y="1028898"/>
                    <a:pt x="527528" y="1029883"/>
                    <a:pt x="530305" y="1029077"/>
                  </a:cubicBezTo>
                  <a:lnTo>
                    <a:pt x="533770" y="1023675"/>
                  </a:lnTo>
                  <a:lnTo>
                    <a:pt x="534784" y="1025317"/>
                  </a:lnTo>
                  <a:cubicBezTo>
                    <a:pt x="529767" y="1047518"/>
                    <a:pt x="487845" y="1047160"/>
                    <a:pt x="471005" y="1046444"/>
                  </a:cubicBezTo>
                  <a:cubicBezTo>
                    <a:pt x="458464" y="1045728"/>
                    <a:pt x="422275" y="1043221"/>
                    <a:pt x="422275" y="1023527"/>
                  </a:cubicBezTo>
                  <a:cubicBezTo>
                    <a:pt x="422275" y="1002758"/>
                    <a:pt x="461689" y="1000967"/>
                    <a:pt x="474588" y="1000609"/>
                  </a:cubicBezTo>
                  <a:close/>
                  <a:moveTo>
                    <a:pt x="859991" y="983569"/>
                  </a:moveTo>
                  <a:lnTo>
                    <a:pt x="850865" y="985631"/>
                  </a:lnTo>
                  <a:lnTo>
                    <a:pt x="860940" y="995386"/>
                  </a:lnTo>
                  <a:cubicBezTo>
                    <a:pt x="864734" y="998435"/>
                    <a:pt x="868043" y="1000348"/>
                    <a:pt x="870204" y="1000348"/>
                  </a:cubicBezTo>
                  <a:lnTo>
                    <a:pt x="866472" y="1004702"/>
                  </a:lnTo>
                  <a:lnTo>
                    <a:pt x="874187" y="1004299"/>
                  </a:lnTo>
                  <a:lnTo>
                    <a:pt x="870204" y="1000348"/>
                  </a:lnTo>
                  <a:cubicBezTo>
                    <a:pt x="877633" y="999358"/>
                    <a:pt x="883807" y="996691"/>
                    <a:pt x="888923" y="992715"/>
                  </a:cubicBezTo>
                  <a:lnTo>
                    <a:pt x="894676" y="985514"/>
                  </a:lnTo>
                  <a:lnTo>
                    <a:pt x="859991" y="983569"/>
                  </a:lnTo>
                  <a:close/>
                  <a:moveTo>
                    <a:pt x="1320613" y="981885"/>
                  </a:moveTo>
                  <a:lnTo>
                    <a:pt x="1320613" y="1067783"/>
                  </a:lnTo>
                  <a:lnTo>
                    <a:pt x="1320613" y="1134758"/>
                  </a:lnTo>
                  <a:cubicBezTo>
                    <a:pt x="1320613" y="1140519"/>
                    <a:pt x="1319173" y="1148081"/>
                    <a:pt x="1320613" y="1153122"/>
                  </a:cubicBezTo>
                  <a:lnTo>
                    <a:pt x="1332776" y="1171264"/>
                  </a:lnTo>
                  <a:lnTo>
                    <a:pt x="1349465" y="1169237"/>
                  </a:lnTo>
                  <a:cubicBezTo>
                    <a:pt x="1357732" y="1168882"/>
                    <a:pt x="1371660" y="1168793"/>
                    <a:pt x="1384106" y="1171458"/>
                  </a:cubicBezTo>
                  <a:lnTo>
                    <a:pt x="1389314" y="1173451"/>
                  </a:lnTo>
                  <a:lnTo>
                    <a:pt x="1390248" y="1172285"/>
                  </a:lnTo>
                  <a:cubicBezTo>
                    <a:pt x="1409445" y="1134983"/>
                    <a:pt x="1397694" y="1063552"/>
                    <a:pt x="1397694" y="1037896"/>
                  </a:cubicBezTo>
                  <a:lnTo>
                    <a:pt x="1397694" y="997209"/>
                  </a:lnTo>
                  <a:lnTo>
                    <a:pt x="1320613" y="981885"/>
                  </a:lnTo>
                  <a:close/>
                  <a:moveTo>
                    <a:pt x="286034" y="962509"/>
                  </a:moveTo>
                  <a:cubicBezTo>
                    <a:pt x="302516" y="962151"/>
                    <a:pt x="341213" y="962509"/>
                    <a:pt x="345871" y="983994"/>
                  </a:cubicBezTo>
                  <a:lnTo>
                    <a:pt x="344938" y="985441"/>
                  </a:lnTo>
                  <a:lnTo>
                    <a:pt x="341393" y="980055"/>
                  </a:lnTo>
                  <a:cubicBezTo>
                    <a:pt x="338616" y="979339"/>
                    <a:pt x="335481" y="980414"/>
                    <a:pt x="334764" y="983994"/>
                  </a:cubicBezTo>
                  <a:lnTo>
                    <a:pt x="332728" y="985444"/>
                  </a:lnTo>
                  <a:lnTo>
                    <a:pt x="319737" y="976413"/>
                  </a:lnTo>
                  <a:cubicBezTo>
                    <a:pt x="295350" y="969649"/>
                    <a:pt x="250203" y="973610"/>
                    <a:pt x="250203" y="985427"/>
                  </a:cubicBezTo>
                  <a:cubicBezTo>
                    <a:pt x="250203" y="996975"/>
                    <a:pt x="295350" y="1001473"/>
                    <a:pt x="319737" y="994692"/>
                  </a:cubicBezTo>
                  <a:lnTo>
                    <a:pt x="332728" y="985444"/>
                  </a:lnTo>
                  <a:lnTo>
                    <a:pt x="334764" y="986859"/>
                  </a:lnTo>
                  <a:cubicBezTo>
                    <a:pt x="335481" y="990619"/>
                    <a:pt x="338616" y="991693"/>
                    <a:pt x="341393" y="990932"/>
                  </a:cubicBezTo>
                  <a:lnTo>
                    <a:pt x="344938" y="985441"/>
                  </a:lnTo>
                  <a:lnTo>
                    <a:pt x="345871" y="986859"/>
                  </a:lnTo>
                  <a:cubicBezTo>
                    <a:pt x="340855" y="1009418"/>
                    <a:pt x="298933" y="1009418"/>
                    <a:pt x="282093" y="1008344"/>
                  </a:cubicBezTo>
                  <a:cubicBezTo>
                    <a:pt x="269552" y="1007628"/>
                    <a:pt x="233363" y="1005121"/>
                    <a:pt x="233363" y="985427"/>
                  </a:cubicBezTo>
                  <a:cubicBezTo>
                    <a:pt x="233363" y="964658"/>
                    <a:pt x="272777" y="962867"/>
                    <a:pt x="286034" y="962509"/>
                  </a:cubicBezTo>
                  <a:close/>
                  <a:moveTo>
                    <a:pt x="1214638" y="960817"/>
                  </a:moveTo>
                  <a:lnTo>
                    <a:pt x="1214638" y="1067142"/>
                  </a:lnTo>
                  <a:lnTo>
                    <a:pt x="1217315" y="1061931"/>
                  </a:lnTo>
                  <a:cubicBezTo>
                    <a:pt x="1228446" y="1052962"/>
                    <a:pt x="1251889" y="1051681"/>
                    <a:pt x="1261347" y="1051411"/>
                  </a:cubicBezTo>
                  <a:cubicBezTo>
                    <a:pt x="1269275" y="1051231"/>
                    <a:pt x="1282516" y="1051231"/>
                    <a:pt x="1294317" y="1053839"/>
                  </a:cubicBezTo>
                  <a:lnTo>
                    <a:pt x="1309087" y="1059616"/>
                  </a:lnTo>
                  <a:lnTo>
                    <a:pt x="1309087" y="979594"/>
                  </a:lnTo>
                  <a:lnTo>
                    <a:pt x="1214638" y="960817"/>
                  </a:lnTo>
                  <a:close/>
                  <a:moveTo>
                    <a:pt x="1679362" y="946638"/>
                  </a:moveTo>
                  <a:cubicBezTo>
                    <a:pt x="1680443" y="946276"/>
                    <a:pt x="1680803" y="947360"/>
                    <a:pt x="1680082" y="948083"/>
                  </a:cubicBezTo>
                  <a:cubicBezTo>
                    <a:pt x="1629278" y="980964"/>
                    <a:pt x="1575953" y="1010955"/>
                    <a:pt x="1523708" y="1042030"/>
                  </a:cubicBezTo>
                  <a:cubicBezTo>
                    <a:pt x="1522266" y="1042753"/>
                    <a:pt x="1520825" y="1040585"/>
                    <a:pt x="1522266" y="1039501"/>
                  </a:cubicBezTo>
                  <a:cubicBezTo>
                    <a:pt x="1574511" y="1008426"/>
                    <a:pt x="1626036" y="975906"/>
                    <a:pt x="1679362" y="946638"/>
                  </a:cubicBezTo>
                  <a:close/>
                  <a:moveTo>
                    <a:pt x="1125422" y="943080"/>
                  </a:moveTo>
                  <a:lnTo>
                    <a:pt x="1125422" y="1039208"/>
                  </a:lnTo>
                  <a:lnTo>
                    <a:pt x="1125422" y="1106183"/>
                  </a:lnTo>
                  <a:cubicBezTo>
                    <a:pt x="1125422" y="1111584"/>
                    <a:pt x="1123977" y="1119146"/>
                    <a:pt x="1125422" y="1124547"/>
                  </a:cubicBezTo>
                  <a:lnTo>
                    <a:pt x="1137151" y="1141993"/>
                  </a:lnTo>
                  <a:lnTo>
                    <a:pt x="1161976" y="1138720"/>
                  </a:lnTo>
                  <a:lnTo>
                    <a:pt x="1195826" y="1141202"/>
                  </a:lnTo>
                  <a:lnTo>
                    <a:pt x="1205744" y="1097946"/>
                  </a:lnTo>
                  <a:cubicBezTo>
                    <a:pt x="1207956" y="1063783"/>
                    <a:pt x="1202719" y="1026245"/>
                    <a:pt x="1202719" y="1008961"/>
                  </a:cubicBezTo>
                  <a:lnTo>
                    <a:pt x="1202719" y="958447"/>
                  </a:lnTo>
                  <a:lnTo>
                    <a:pt x="1125422" y="943080"/>
                  </a:lnTo>
                  <a:close/>
                  <a:moveTo>
                    <a:pt x="618575" y="930761"/>
                  </a:moveTo>
                  <a:cubicBezTo>
                    <a:pt x="634482" y="930401"/>
                    <a:pt x="671356" y="930761"/>
                    <a:pt x="675694" y="951262"/>
                  </a:cubicBezTo>
                  <a:lnTo>
                    <a:pt x="674732" y="952881"/>
                  </a:lnTo>
                  <a:lnTo>
                    <a:pt x="671446" y="947351"/>
                  </a:lnTo>
                  <a:cubicBezTo>
                    <a:pt x="668645" y="946587"/>
                    <a:pt x="665391" y="947666"/>
                    <a:pt x="664487" y="951262"/>
                  </a:cubicBezTo>
                  <a:lnTo>
                    <a:pt x="662215" y="952889"/>
                  </a:lnTo>
                  <a:lnTo>
                    <a:pt x="650535" y="944608"/>
                  </a:lnTo>
                  <a:cubicBezTo>
                    <a:pt x="627658" y="938202"/>
                    <a:pt x="584955" y="941911"/>
                    <a:pt x="584955" y="952701"/>
                  </a:cubicBezTo>
                  <a:cubicBezTo>
                    <a:pt x="584955" y="963491"/>
                    <a:pt x="627658" y="967605"/>
                    <a:pt x="650535" y="961249"/>
                  </a:cubicBezTo>
                  <a:lnTo>
                    <a:pt x="662215" y="952889"/>
                  </a:lnTo>
                  <a:lnTo>
                    <a:pt x="664487" y="954499"/>
                  </a:lnTo>
                  <a:cubicBezTo>
                    <a:pt x="665391" y="958096"/>
                    <a:pt x="668645" y="959175"/>
                    <a:pt x="671446" y="958411"/>
                  </a:cubicBezTo>
                  <a:lnTo>
                    <a:pt x="674732" y="952881"/>
                  </a:lnTo>
                  <a:lnTo>
                    <a:pt x="675694" y="954499"/>
                  </a:lnTo>
                  <a:cubicBezTo>
                    <a:pt x="671356" y="976080"/>
                    <a:pt x="631228" y="975720"/>
                    <a:pt x="615322" y="975001"/>
                  </a:cubicBezTo>
                  <a:cubicBezTo>
                    <a:pt x="602669" y="974281"/>
                    <a:pt x="568325" y="971404"/>
                    <a:pt x="568325" y="952701"/>
                  </a:cubicBezTo>
                  <a:cubicBezTo>
                    <a:pt x="568325" y="932919"/>
                    <a:pt x="605922" y="931121"/>
                    <a:pt x="618575" y="930761"/>
                  </a:cubicBezTo>
                  <a:close/>
                  <a:moveTo>
                    <a:pt x="1690471" y="894251"/>
                  </a:moveTo>
                  <a:cubicBezTo>
                    <a:pt x="1691193" y="893889"/>
                    <a:pt x="1691914" y="895337"/>
                    <a:pt x="1691193" y="895699"/>
                  </a:cubicBezTo>
                  <a:cubicBezTo>
                    <a:pt x="1656196" y="919585"/>
                    <a:pt x="1619394" y="940938"/>
                    <a:pt x="1582954" y="963015"/>
                  </a:cubicBezTo>
                  <a:cubicBezTo>
                    <a:pt x="1582233" y="963377"/>
                    <a:pt x="1581150" y="961930"/>
                    <a:pt x="1582233" y="961206"/>
                  </a:cubicBezTo>
                  <a:cubicBezTo>
                    <a:pt x="1617951" y="938767"/>
                    <a:pt x="1653670" y="915242"/>
                    <a:pt x="1690471" y="894251"/>
                  </a:cubicBezTo>
                  <a:close/>
                  <a:moveTo>
                    <a:pt x="429497" y="891074"/>
                  </a:moveTo>
                  <a:cubicBezTo>
                    <a:pt x="445351" y="890714"/>
                    <a:pt x="482104" y="890714"/>
                    <a:pt x="486788" y="911575"/>
                  </a:cubicBezTo>
                  <a:lnTo>
                    <a:pt x="485790" y="913178"/>
                  </a:lnTo>
                  <a:lnTo>
                    <a:pt x="482419" y="907663"/>
                  </a:lnTo>
                  <a:cubicBezTo>
                    <a:pt x="479582" y="906899"/>
                    <a:pt x="476339" y="907978"/>
                    <a:pt x="475618" y="911575"/>
                  </a:cubicBezTo>
                  <a:lnTo>
                    <a:pt x="473314" y="913197"/>
                  </a:lnTo>
                  <a:lnTo>
                    <a:pt x="461504" y="904921"/>
                  </a:lnTo>
                  <a:cubicBezTo>
                    <a:pt x="438550" y="898515"/>
                    <a:pt x="395988" y="902223"/>
                    <a:pt x="395988" y="913013"/>
                  </a:cubicBezTo>
                  <a:cubicBezTo>
                    <a:pt x="395988" y="923533"/>
                    <a:pt x="438550" y="927782"/>
                    <a:pt x="461504" y="921511"/>
                  </a:cubicBezTo>
                  <a:lnTo>
                    <a:pt x="473314" y="913197"/>
                  </a:lnTo>
                  <a:lnTo>
                    <a:pt x="475618" y="914812"/>
                  </a:lnTo>
                  <a:cubicBezTo>
                    <a:pt x="476339" y="918409"/>
                    <a:pt x="479582" y="919398"/>
                    <a:pt x="482419" y="918588"/>
                  </a:cubicBezTo>
                  <a:lnTo>
                    <a:pt x="485790" y="913178"/>
                  </a:lnTo>
                  <a:lnTo>
                    <a:pt x="486788" y="914812"/>
                  </a:lnTo>
                  <a:cubicBezTo>
                    <a:pt x="482104" y="936392"/>
                    <a:pt x="442108" y="936032"/>
                    <a:pt x="426254" y="934953"/>
                  </a:cubicBezTo>
                  <a:cubicBezTo>
                    <a:pt x="413643" y="934234"/>
                    <a:pt x="379413" y="931716"/>
                    <a:pt x="379413" y="913013"/>
                  </a:cubicBezTo>
                  <a:cubicBezTo>
                    <a:pt x="379413" y="893232"/>
                    <a:pt x="416886" y="891434"/>
                    <a:pt x="429497" y="891074"/>
                  </a:cubicBezTo>
                  <a:close/>
                  <a:moveTo>
                    <a:pt x="831663" y="884680"/>
                  </a:moveTo>
                  <a:lnTo>
                    <a:pt x="831663" y="939855"/>
                  </a:lnTo>
                  <a:cubicBezTo>
                    <a:pt x="831663" y="945256"/>
                    <a:pt x="830223" y="952818"/>
                    <a:pt x="831663" y="958219"/>
                  </a:cubicBezTo>
                  <a:lnTo>
                    <a:pt x="843382" y="975607"/>
                  </a:lnTo>
                  <a:lnTo>
                    <a:pt x="869400" y="972396"/>
                  </a:lnTo>
                  <a:lnTo>
                    <a:pt x="901886" y="974657"/>
                  </a:lnTo>
                  <a:lnTo>
                    <a:pt x="911761" y="931483"/>
                  </a:lnTo>
                  <a:lnTo>
                    <a:pt x="911345" y="900521"/>
                  </a:lnTo>
                  <a:lnTo>
                    <a:pt x="831663" y="884680"/>
                  </a:lnTo>
                  <a:close/>
                  <a:moveTo>
                    <a:pt x="449126" y="808072"/>
                  </a:moveTo>
                  <a:cubicBezTo>
                    <a:pt x="434371" y="811675"/>
                    <a:pt x="418177" y="825724"/>
                    <a:pt x="404861" y="832928"/>
                  </a:cubicBezTo>
                  <a:lnTo>
                    <a:pt x="156988" y="972745"/>
                  </a:lnTo>
                  <a:lnTo>
                    <a:pt x="128915" y="989427"/>
                  </a:lnTo>
                  <a:lnTo>
                    <a:pt x="127897" y="989154"/>
                  </a:lnTo>
                  <a:lnTo>
                    <a:pt x="28070" y="1045463"/>
                  </a:lnTo>
                  <a:lnTo>
                    <a:pt x="23597" y="1047890"/>
                  </a:lnTo>
                  <a:lnTo>
                    <a:pt x="293111" y="1104218"/>
                  </a:lnTo>
                  <a:cubicBezTo>
                    <a:pt x="603438" y="1168557"/>
                    <a:pt x="913405" y="1232895"/>
                    <a:pt x="1223732" y="1297593"/>
                  </a:cubicBezTo>
                  <a:cubicBezTo>
                    <a:pt x="1251812" y="1303344"/>
                    <a:pt x="1287453" y="1317003"/>
                    <a:pt x="1316614" y="1316643"/>
                  </a:cubicBezTo>
                  <a:cubicBezTo>
                    <a:pt x="1322374" y="1316643"/>
                    <a:pt x="1315894" y="1319519"/>
                    <a:pt x="1327774" y="1310893"/>
                  </a:cubicBezTo>
                  <a:cubicBezTo>
                    <a:pt x="1349375" y="1295796"/>
                    <a:pt x="1372775" y="1282857"/>
                    <a:pt x="1394736" y="1268479"/>
                  </a:cubicBezTo>
                  <a:lnTo>
                    <a:pt x="1442673" y="1238087"/>
                  </a:lnTo>
                  <a:lnTo>
                    <a:pt x="1442009" y="1236804"/>
                  </a:lnTo>
                  <a:lnTo>
                    <a:pt x="1443946" y="1002697"/>
                  </a:lnTo>
                  <a:lnTo>
                    <a:pt x="1439507" y="1005478"/>
                  </a:lnTo>
                  <a:cubicBezTo>
                    <a:pt x="1432670" y="1004397"/>
                    <a:pt x="1426192" y="1002956"/>
                    <a:pt x="1419354" y="1001515"/>
                  </a:cubicBezTo>
                  <a:lnTo>
                    <a:pt x="1409581" y="999572"/>
                  </a:lnTo>
                  <a:lnTo>
                    <a:pt x="1409581" y="1101630"/>
                  </a:lnTo>
                  <a:cubicBezTo>
                    <a:pt x="1409581" y="1123775"/>
                    <a:pt x="1411742" y="1148261"/>
                    <a:pt x="1406519" y="1168155"/>
                  </a:cubicBezTo>
                  <a:lnTo>
                    <a:pt x="1400898" y="1178009"/>
                  </a:lnTo>
                  <a:lnTo>
                    <a:pt x="1409850" y="1190206"/>
                  </a:lnTo>
                  <a:lnTo>
                    <a:pt x="1408741" y="1191806"/>
                  </a:lnTo>
                  <a:lnTo>
                    <a:pt x="1405043" y="1186474"/>
                  </a:lnTo>
                  <a:cubicBezTo>
                    <a:pt x="1402212" y="1185675"/>
                    <a:pt x="1399067" y="1186652"/>
                    <a:pt x="1398349" y="1190206"/>
                  </a:cubicBezTo>
                  <a:lnTo>
                    <a:pt x="1396099" y="1191805"/>
                  </a:lnTo>
                  <a:lnTo>
                    <a:pt x="1393914" y="1190252"/>
                  </a:lnTo>
                  <a:lnTo>
                    <a:pt x="1391954" y="1193687"/>
                  </a:lnTo>
                  <a:lnTo>
                    <a:pt x="1373028" y="1201446"/>
                  </a:lnTo>
                  <a:lnTo>
                    <a:pt x="1383331" y="1200880"/>
                  </a:lnTo>
                  <a:lnTo>
                    <a:pt x="1396099" y="1191805"/>
                  </a:lnTo>
                  <a:lnTo>
                    <a:pt x="1398349" y="1193405"/>
                  </a:lnTo>
                  <a:cubicBezTo>
                    <a:pt x="1399067" y="1196959"/>
                    <a:pt x="1402212" y="1197936"/>
                    <a:pt x="1405043" y="1197137"/>
                  </a:cubicBezTo>
                  <a:lnTo>
                    <a:pt x="1408741" y="1191806"/>
                  </a:lnTo>
                  <a:lnTo>
                    <a:pt x="1409850" y="1193405"/>
                  </a:lnTo>
                  <a:cubicBezTo>
                    <a:pt x="1404818" y="1215796"/>
                    <a:pt x="1362405" y="1215440"/>
                    <a:pt x="1345871" y="1214730"/>
                  </a:cubicBezTo>
                  <a:cubicBezTo>
                    <a:pt x="1332932" y="1214019"/>
                    <a:pt x="1296988" y="1211176"/>
                    <a:pt x="1296988" y="1191983"/>
                  </a:cubicBezTo>
                  <a:cubicBezTo>
                    <a:pt x="1296988" y="1186830"/>
                    <a:pt x="1299459" y="1182854"/>
                    <a:pt x="1303368" y="1179783"/>
                  </a:cubicBezTo>
                  <a:lnTo>
                    <a:pt x="1315887" y="1174135"/>
                  </a:lnTo>
                  <a:lnTo>
                    <a:pt x="1310213" y="1161134"/>
                  </a:lnTo>
                  <a:cubicBezTo>
                    <a:pt x="1307939" y="1148351"/>
                    <a:pt x="1307658" y="1134285"/>
                    <a:pt x="1307945" y="1120850"/>
                  </a:cubicBezTo>
                  <a:lnTo>
                    <a:pt x="1308982" y="1087724"/>
                  </a:lnTo>
                  <a:lnTo>
                    <a:pt x="1292560" y="1093762"/>
                  </a:lnTo>
                  <a:cubicBezTo>
                    <a:pt x="1279994" y="1096280"/>
                    <a:pt x="1266032" y="1096010"/>
                    <a:pt x="1258105" y="1095651"/>
                  </a:cubicBezTo>
                  <a:cubicBezTo>
                    <a:pt x="1248646" y="1095111"/>
                    <a:pt x="1227027" y="1093560"/>
                    <a:pt x="1216809" y="1084928"/>
                  </a:cubicBezTo>
                  <a:lnTo>
                    <a:pt x="1214740" y="1080743"/>
                  </a:lnTo>
                  <a:lnTo>
                    <a:pt x="1215067" y="1106807"/>
                  </a:lnTo>
                  <a:cubicBezTo>
                    <a:pt x="1214954" y="1118189"/>
                    <a:pt x="1214187" y="1129296"/>
                    <a:pt x="1211568" y="1139265"/>
                  </a:cubicBezTo>
                  <a:lnTo>
                    <a:pt x="1207925" y="1145661"/>
                  </a:lnTo>
                  <a:lnTo>
                    <a:pt x="1213119" y="1147666"/>
                  </a:lnTo>
                  <a:cubicBezTo>
                    <a:pt x="1217693" y="1150693"/>
                    <a:pt x="1221007" y="1154713"/>
                    <a:pt x="1222172" y="1160044"/>
                  </a:cubicBezTo>
                  <a:lnTo>
                    <a:pt x="1221138" y="1161659"/>
                  </a:lnTo>
                  <a:lnTo>
                    <a:pt x="1217648" y="1156313"/>
                  </a:lnTo>
                  <a:cubicBezTo>
                    <a:pt x="1214826" y="1155513"/>
                    <a:pt x="1211602" y="1156490"/>
                    <a:pt x="1210706" y="1160044"/>
                  </a:cubicBezTo>
                  <a:lnTo>
                    <a:pt x="1208463" y="1161643"/>
                  </a:lnTo>
                  <a:lnTo>
                    <a:pt x="1201606" y="1156753"/>
                  </a:lnTo>
                  <a:lnTo>
                    <a:pt x="1196962" y="1164904"/>
                  </a:lnTo>
                  <a:lnTo>
                    <a:pt x="1181001" y="1171530"/>
                  </a:lnTo>
                  <a:lnTo>
                    <a:pt x="1195735" y="1170718"/>
                  </a:lnTo>
                  <a:lnTo>
                    <a:pt x="1208463" y="1161643"/>
                  </a:lnTo>
                  <a:lnTo>
                    <a:pt x="1210706" y="1163243"/>
                  </a:lnTo>
                  <a:cubicBezTo>
                    <a:pt x="1211602" y="1166797"/>
                    <a:pt x="1214826" y="1167863"/>
                    <a:pt x="1217648" y="1167108"/>
                  </a:cubicBezTo>
                  <a:lnTo>
                    <a:pt x="1221138" y="1161659"/>
                  </a:lnTo>
                  <a:lnTo>
                    <a:pt x="1222172" y="1163243"/>
                  </a:lnTo>
                  <a:cubicBezTo>
                    <a:pt x="1217155" y="1185634"/>
                    <a:pt x="1174875" y="1185278"/>
                    <a:pt x="1158393" y="1184568"/>
                  </a:cubicBezTo>
                  <a:cubicBezTo>
                    <a:pt x="1145494" y="1183857"/>
                    <a:pt x="1109663" y="1181014"/>
                    <a:pt x="1109663" y="1161821"/>
                  </a:cubicBezTo>
                  <a:cubicBezTo>
                    <a:pt x="1109663" y="1156668"/>
                    <a:pt x="1112126" y="1152692"/>
                    <a:pt x="1116023" y="1149615"/>
                  </a:cubicBezTo>
                  <a:lnTo>
                    <a:pt x="1121398" y="1147169"/>
                  </a:lnTo>
                  <a:lnTo>
                    <a:pt x="1114992" y="1132514"/>
                  </a:lnTo>
                  <a:cubicBezTo>
                    <a:pt x="1110432" y="1106903"/>
                    <a:pt x="1113864" y="1076116"/>
                    <a:pt x="1113864" y="1055411"/>
                  </a:cubicBezTo>
                  <a:lnTo>
                    <a:pt x="1113864" y="940783"/>
                  </a:lnTo>
                  <a:lnTo>
                    <a:pt x="920631" y="902367"/>
                  </a:lnTo>
                  <a:lnTo>
                    <a:pt x="920631" y="906367"/>
                  </a:lnTo>
                  <a:cubicBezTo>
                    <a:pt x="920631" y="928512"/>
                    <a:pt x="922792" y="952998"/>
                    <a:pt x="917569" y="972892"/>
                  </a:cubicBezTo>
                  <a:lnTo>
                    <a:pt x="913929" y="979272"/>
                  </a:lnTo>
                  <a:lnTo>
                    <a:pt x="918153" y="980943"/>
                  </a:lnTo>
                  <a:cubicBezTo>
                    <a:pt x="922520" y="983883"/>
                    <a:pt x="925706" y="987771"/>
                    <a:pt x="926881" y="992897"/>
                  </a:cubicBezTo>
                  <a:lnTo>
                    <a:pt x="925920" y="994335"/>
                  </a:lnTo>
                  <a:lnTo>
                    <a:pt x="922317" y="988940"/>
                  </a:lnTo>
                  <a:cubicBezTo>
                    <a:pt x="919470" y="988221"/>
                    <a:pt x="916216" y="989300"/>
                    <a:pt x="915312" y="992897"/>
                  </a:cubicBezTo>
                  <a:lnTo>
                    <a:pt x="913292" y="994343"/>
                  </a:lnTo>
                  <a:lnTo>
                    <a:pt x="907623" y="990326"/>
                  </a:lnTo>
                  <a:lnTo>
                    <a:pt x="903004" y="998424"/>
                  </a:lnTo>
                  <a:lnTo>
                    <a:pt x="890783" y="1003434"/>
                  </a:lnTo>
                  <a:lnTo>
                    <a:pt x="901360" y="1002883"/>
                  </a:lnTo>
                  <a:lnTo>
                    <a:pt x="913292" y="994343"/>
                  </a:lnTo>
                  <a:lnTo>
                    <a:pt x="915312" y="995774"/>
                  </a:lnTo>
                  <a:cubicBezTo>
                    <a:pt x="916216" y="999371"/>
                    <a:pt x="919470" y="1000450"/>
                    <a:pt x="922317" y="999731"/>
                  </a:cubicBezTo>
                  <a:lnTo>
                    <a:pt x="925920" y="994335"/>
                  </a:lnTo>
                  <a:lnTo>
                    <a:pt x="926881" y="995774"/>
                  </a:lnTo>
                  <a:cubicBezTo>
                    <a:pt x="922181" y="1017355"/>
                    <a:pt x="882053" y="1017355"/>
                    <a:pt x="866147" y="1016276"/>
                  </a:cubicBezTo>
                  <a:cubicBezTo>
                    <a:pt x="853494" y="1015916"/>
                    <a:pt x="819150" y="1013039"/>
                    <a:pt x="819150" y="994336"/>
                  </a:cubicBezTo>
                  <a:cubicBezTo>
                    <a:pt x="819150" y="989390"/>
                    <a:pt x="821500" y="985569"/>
                    <a:pt x="825222" y="982613"/>
                  </a:cubicBezTo>
                  <a:lnTo>
                    <a:pt x="828014" y="981339"/>
                  </a:lnTo>
                  <a:lnTo>
                    <a:pt x="821263" y="965871"/>
                  </a:lnTo>
                  <a:cubicBezTo>
                    <a:pt x="816716" y="940305"/>
                    <a:pt x="820137" y="909608"/>
                    <a:pt x="820137" y="889084"/>
                  </a:cubicBezTo>
                  <a:lnTo>
                    <a:pt x="820137" y="882389"/>
                  </a:lnTo>
                  <a:lnTo>
                    <a:pt x="591278" y="836891"/>
                  </a:lnTo>
                  <a:lnTo>
                    <a:pt x="498440" y="818512"/>
                  </a:lnTo>
                  <a:lnTo>
                    <a:pt x="491133" y="823795"/>
                  </a:lnTo>
                  <a:cubicBezTo>
                    <a:pt x="485313" y="827092"/>
                    <a:pt x="479856" y="830389"/>
                    <a:pt x="474035" y="834052"/>
                  </a:cubicBezTo>
                  <a:cubicBezTo>
                    <a:pt x="472580" y="834785"/>
                    <a:pt x="471488" y="832953"/>
                    <a:pt x="472580" y="831854"/>
                  </a:cubicBezTo>
                  <a:cubicBezTo>
                    <a:pt x="478037" y="828191"/>
                    <a:pt x="483494" y="823795"/>
                    <a:pt x="488951" y="820131"/>
                  </a:cubicBezTo>
                  <a:lnTo>
                    <a:pt x="493474" y="817529"/>
                  </a:lnTo>
                  <a:lnTo>
                    <a:pt x="474915" y="813855"/>
                  </a:lnTo>
                  <a:lnTo>
                    <a:pt x="450195" y="830488"/>
                  </a:lnTo>
                  <a:cubicBezTo>
                    <a:pt x="449115" y="831604"/>
                    <a:pt x="447675" y="829372"/>
                    <a:pt x="449115" y="828256"/>
                  </a:cubicBezTo>
                  <a:lnTo>
                    <a:pt x="472896" y="813455"/>
                  </a:lnTo>
                  <a:lnTo>
                    <a:pt x="462082" y="811314"/>
                  </a:lnTo>
                  <a:cubicBezTo>
                    <a:pt x="455244" y="809513"/>
                    <a:pt x="443368" y="809873"/>
                    <a:pt x="449126" y="808072"/>
                  </a:cubicBezTo>
                  <a:close/>
                  <a:moveTo>
                    <a:pt x="1447770" y="551204"/>
                  </a:moveTo>
                  <a:lnTo>
                    <a:pt x="1447814" y="552013"/>
                  </a:lnTo>
                  <a:lnTo>
                    <a:pt x="1447998" y="551244"/>
                  </a:lnTo>
                  <a:lnTo>
                    <a:pt x="1447770" y="551204"/>
                  </a:lnTo>
                  <a:close/>
                  <a:moveTo>
                    <a:pt x="1409581" y="545585"/>
                  </a:moveTo>
                  <a:lnTo>
                    <a:pt x="1409581" y="862537"/>
                  </a:lnTo>
                  <a:lnTo>
                    <a:pt x="1409581" y="987776"/>
                  </a:lnTo>
                  <a:lnTo>
                    <a:pt x="1442386" y="994311"/>
                  </a:lnTo>
                  <a:lnTo>
                    <a:pt x="1443993" y="996980"/>
                  </a:lnTo>
                  <a:lnTo>
                    <a:pt x="1447410" y="583972"/>
                  </a:lnTo>
                  <a:cubicBezTo>
                    <a:pt x="1447590" y="579471"/>
                    <a:pt x="1448310" y="573619"/>
                    <a:pt x="1448670" y="567723"/>
                  </a:cubicBezTo>
                  <a:lnTo>
                    <a:pt x="1447905" y="553671"/>
                  </a:lnTo>
                  <a:lnTo>
                    <a:pt x="1448130" y="553725"/>
                  </a:lnTo>
                  <a:lnTo>
                    <a:pt x="1449020" y="552906"/>
                  </a:lnTo>
                  <a:lnTo>
                    <a:pt x="1447846" y="552592"/>
                  </a:lnTo>
                  <a:lnTo>
                    <a:pt x="1447905" y="553671"/>
                  </a:lnTo>
                  <a:lnTo>
                    <a:pt x="1419056" y="546838"/>
                  </a:lnTo>
                  <a:lnTo>
                    <a:pt x="1409581" y="545585"/>
                  </a:lnTo>
                  <a:close/>
                  <a:moveTo>
                    <a:pt x="1320613" y="530056"/>
                  </a:moveTo>
                  <a:lnTo>
                    <a:pt x="1320613" y="840932"/>
                  </a:lnTo>
                  <a:lnTo>
                    <a:pt x="1320613" y="970056"/>
                  </a:lnTo>
                  <a:lnTo>
                    <a:pt x="1397694" y="985409"/>
                  </a:lnTo>
                  <a:lnTo>
                    <a:pt x="1397694" y="765315"/>
                  </a:lnTo>
                  <a:lnTo>
                    <a:pt x="1397694" y="544013"/>
                  </a:lnTo>
                  <a:lnTo>
                    <a:pt x="1389443" y="542922"/>
                  </a:lnTo>
                  <a:lnTo>
                    <a:pt x="1320613" y="530056"/>
                  </a:lnTo>
                  <a:close/>
                  <a:moveTo>
                    <a:pt x="1214638" y="510246"/>
                  </a:moveTo>
                  <a:lnTo>
                    <a:pt x="1214638" y="833962"/>
                  </a:lnTo>
                  <a:lnTo>
                    <a:pt x="1214638" y="948948"/>
                  </a:lnTo>
                  <a:lnTo>
                    <a:pt x="1309087" y="967760"/>
                  </a:lnTo>
                  <a:lnTo>
                    <a:pt x="1309087" y="796642"/>
                  </a:lnTo>
                  <a:lnTo>
                    <a:pt x="1309087" y="527901"/>
                  </a:lnTo>
                  <a:lnTo>
                    <a:pt x="1214638" y="510246"/>
                  </a:lnTo>
                  <a:close/>
                  <a:moveTo>
                    <a:pt x="1320613" y="502415"/>
                  </a:moveTo>
                  <a:lnTo>
                    <a:pt x="1320613" y="518158"/>
                  </a:lnTo>
                  <a:lnTo>
                    <a:pt x="1397694" y="532533"/>
                  </a:lnTo>
                  <a:lnTo>
                    <a:pt x="1397694" y="505924"/>
                  </a:lnTo>
                  <a:lnTo>
                    <a:pt x="1392659" y="507702"/>
                  </a:lnTo>
                  <a:cubicBezTo>
                    <a:pt x="1379305" y="510235"/>
                    <a:pt x="1364457" y="509879"/>
                    <a:pt x="1356127" y="509524"/>
                  </a:cubicBezTo>
                  <a:cubicBezTo>
                    <a:pt x="1349608" y="509168"/>
                    <a:pt x="1337205" y="508369"/>
                    <a:pt x="1326431" y="505214"/>
                  </a:cubicBezTo>
                  <a:lnTo>
                    <a:pt x="1320613" y="502415"/>
                  </a:lnTo>
                  <a:close/>
                  <a:moveTo>
                    <a:pt x="1125422" y="493568"/>
                  </a:moveTo>
                  <a:lnTo>
                    <a:pt x="1125422" y="812357"/>
                  </a:lnTo>
                  <a:lnTo>
                    <a:pt x="1125422" y="931178"/>
                  </a:lnTo>
                  <a:lnTo>
                    <a:pt x="1202719" y="946574"/>
                  </a:lnTo>
                  <a:lnTo>
                    <a:pt x="1202719" y="736740"/>
                  </a:lnTo>
                  <a:lnTo>
                    <a:pt x="1202719" y="508017"/>
                  </a:lnTo>
                  <a:lnTo>
                    <a:pt x="1125422" y="493568"/>
                  </a:lnTo>
                  <a:close/>
                  <a:moveTo>
                    <a:pt x="1349678" y="475251"/>
                  </a:moveTo>
                  <a:cubicBezTo>
                    <a:pt x="1335253" y="476832"/>
                    <a:pt x="1323896" y="480780"/>
                    <a:pt x="1323896" y="486778"/>
                  </a:cubicBezTo>
                  <a:cubicBezTo>
                    <a:pt x="1323896" y="498240"/>
                    <a:pt x="1369323" y="502704"/>
                    <a:pt x="1393870" y="495974"/>
                  </a:cubicBezTo>
                  <a:lnTo>
                    <a:pt x="1397694" y="493290"/>
                  </a:lnTo>
                  <a:lnTo>
                    <a:pt x="1397694" y="480616"/>
                  </a:lnTo>
                  <a:lnTo>
                    <a:pt x="1393870" y="477931"/>
                  </a:lnTo>
                  <a:cubicBezTo>
                    <a:pt x="1381596" y="474458"/>
                    <a:pt x="1364103" y="473671"/>
                    <a:pt x="1349678" y="475251"/>
                  </a:cubicBezTo>
                  <a:close/>
                  <a:moveTo>
                    <a:pt x="1202719" y="470336"/>
                  </a:moveTo>
                  <a:lnTo>
                    <a:pt x="1186599" y="476149"/>
                  </a:lnTo>
                  <a:cubicBezTo>
                    <a:pt x="1173387" y="478745"/>
                    <a:pt x="1158696" y="478477"/>
                    <a:pt x="1150455" y="478119"/>
                  </a:cubicBezTo>
                  <a:lnTo>
                    <a:pt x="1125422" y="474397"/>
                  </a:lnTo>
                  <a:lnTo>
                    <a:pt x="1125422" y="481756"/>
                  </a:lnTo>
                  <a:lnTo>
                    <a:pt x="1202719" y="496171"/>
                  </a:lnTo>
                  <a:lnTo>
                    <a:pt x="1202719" y="470336"/>
                  </a:lnTo>
                  <a:close/>
                  <a:moveTo>
                    <a:pt x="920631" y="455387"/>
                  </a:moveTo>
                  <a:lnTo>
                    <a:pt x="920631" y="667274"/>
                  </a:lnTo>
                  <a:lnTo>
                    <a:pt x="920631" y="890387"/>
                  </a:lnTo>
                  <a:lnTo>
                    <a:pt x="1113864" y="928876"/>
                  </a:lnTo>
                  <a:lnTo>
                    <a:pt x="1113864" y="768067"/>
                  </a:lnTo>
                  <a:lnTo>
                    <a:pt x="1113864" y="491410"/>
                  </a:lnTo>
                  <a:lnTo>
                    <a:pt x="920631" y="455387"/>
                  </a:lnTo>
                  <a:close/>
                  <a:moveTo>
                    <a:pt x="398253" y="446575"/>
                  </a:moveTo>
                  <a:cubicBezTo>
                    <a:pt x="398972" y="446214"/>
                    <a:pt x="399690" y="447296"/>
                    <a:pt x="398972" y="447657"/>
                  </a:cubicBezTo>
                  <a:cubicBezTo>
                    <a:pt x="382078" y="458481"/>
                    <a:pt x="363747" y="467501"/>
                    <a:pt x="345775" y="476881"/>
                  </a:cubicBezTo>
                  <a:cubicBezTo>
                    <a:pt x="344338" y="477603"/>
                    <a:pt x="342900" y="475078"/>
                    <a:pt x="344338" y="474356"/>
                  </a:cubicBezTo>
                  <a:cubicBezTo>
                    <a:pt x="361950" y="464975"/>
                    <a:pt x="379922" y="454512"/>
                    <a:pt x="398253" y="446575"/>
                  </a:cubicBezTo>
                  <a:close/>
                  <a:moveTo>
                    <a:pt x="1144169" y="443588"/>
                  </a:moveTo>
                  <a:cubicBezTo>
                    <a:pt x="1137010" y="444384"/>
                    <a:pt x="1130610" y="445777"/>
                    <a:pt x="1125998" y="447726"/>
                  </a:cubicBezTo>
                  <a:lnTo>
                    <a:pt x="1125422" y="448306"/>
                  </a:lnTo>
                  <a:lnTo>
                    <a:pt x="1125422" y="461911"/>
                  </a:lnTo>
                  <a:lnTo>
                    <a:pt x="1125998" y="462475"/>
                  </a:lnTo>
                  <a:cubicBezTo>
                    <a:pt x="1139832" y="468294"/>
                    <a:pt x="1169771" y="469553"/>
                    <a:pt x="1187948" y="464467"/>
                  </a:cubicBezTo>
                  <a:lnTo>
                    <a:pt x="1200536" y="455380"/>
                  </a:lnTo>
                  <a:lnTo>
                    <a:pt x="1202719" y="456956"/>
                  </a:lnTo>
                  <a:lnTo>
                    <a:pt x="1202719" y="453804"/>
                  </a:lnTo>
                  <a:lnTo>
                    <a:pt x="1200536" y="455380"/>
                  </a:lnTo>
                  <a:lnTo>
                    <a:pt x="1187948" y="446288"/>
                  </a:lnTo>
                  <a:cubicBezTo>
                    <a:pt x="1175830" y="442789"/>
                    <a:pt x="1158485" y="441996"/>
                    <a:pt x="1144169" y="443588"/>
                  </a:cubicBezTo>
                  <a:close/>
                  <a:moveTo>
                    <a:pt x="831663" y="438801"/>
                  </a:moveTo>
                  <a:lnTo>
                    <a:pt x="831663" y="645669"/>
                  </a:lnTo>
                  <a:lnTo>
                    <a:pt x="831663" y="872667"/>
                  </a:lnTo>
                  <a:lnTo>
                    <a:pt x="911184" y="888506"/>
                  </a:lnTo>
                  <a:lnTo>
                    <a:pt x="911080" y="880745"/>
                  </a:lnTo>
                  <a:cubicBezTo>
                    <a:pt x="910050" y="864958"/>
                    <a:pt x="908744" y="851275"/>
                    <a:pt x="908744" y="842633"/>
                  </a:cubicBezTo>
                  <a:lnTo>
                    <a:pt x="908744" y="570052"/>
                  </a:lnTo>
                  <a:lnTo>
                    <a:pt x="908744" y="453171"/>
                  </a:lnTo>
                  <a:lnTo>
                    <a:pt x="831663" y="438801"/>
                  </a:lnTo>
                  <a:close/>
                  <a:moveTo>
                    <a:pt x="369317" y="425939"/>
                  </a:moveTo>
                  <a:cubicBezTo>
                    <a:pt x="370036" y="425576"/>
                    <a:pt x="371115" y="427029"/>
                    <a:pt x="370036" y="427393"/>
                  </a:cubicBezTo>
                  <a:cubicBezTo>
                    <a:pt x="335152" y="447380"/>
                    <a:pt x="298830" y="465550"/>
                    <a:pt x="263227" y="484447"/>
                  </a:cubicBezTo>
                  <a:cubicBezTo>
                    <a:pt x="261788" y="485537"/>
                    <a:pt x="260350" y="482994"/>
                    <a:pt x="261788" y="482267"/>
                  </a:cubicBezTo>
                  <a:cubicBezTo>
                    <a:pt x="297751" y="463006"/>
                    <a:pt x="332995" y="443383"/>
                    <a:pt x="369317" y="425939"/>
                  </a:cubicBezTo>
                  <a:close/>
                  <a:moveTo>
                    <a:pt x="1699130" y="414415"/>
                  </a:moveTo>
                  <a:lnTo>
                    <a:pt x="1459292" y="552297"/>
                  </a:lnTo>
                  <a:lnTo>
                    <a:pt x="1459292" y="574250"/>
                  </a:lnTo>
                  <a:lnTo>
                    <a:pt x="1455691" y="974303"/>
                  </a:lnTo>
                  <a:cubicBezTo>
                    <a:pt x="1455331" y="1040199"/>
                    <a:pt x="1454611" y="1106094"/>
                    <a:pt x="1453891" y="1171629"/>
                  </a:cubicBezTo>
                  <a:cubicBezTo>
                    <a:pt x="1453891" y="1187473"/>
                    <a:pt x="1458212" y="1210878"/>
                    <a:pt x="1453531" y="1226002"/>
                  </a:cubicBezTo>
                  <a:lnTo>
                    <a:pt x="1453531" y="1226740"/>
                  </a:lnTo>
                  <a:lnTo>
                    <a:pt x="1449364" y="1231116"/>
                  </a:lnTo>
                  <a:lnTo>
                    <a:pt x="1449255" y="1231133"/>
                  </a:lnTo>
                  <a:cubicBezTo>
                    <a:pt x="1448558" y="1231628"/>
                    <a:pt x="1448232" y="1232146"/>
                    <a:pt x="1448822" y="1231685"/>
                  </a:cubicBezTo>
                  <a:lnTo>
                    <a:pt x="1449364" y="1231116"/>
                  </a:lnTo>
                  <a:lnTo>
                    <a:pt x="1451916" y="1230717"/>
                  </a:lnTo>
                  <a:lnTo>
                    <a:pt x="1452278" y="1231998"/>
                  </a:lnTo>
                  <a:lnTo>
                    <a:pt x="1453531" y="1231203"/>
                  </a:lnTo>
                  <a:lnTo>
                    <a:pt x="1453531" y="1226740"/>
                  </a:lnTo>
                  <a:lnTo>
                    <a:pt x="1453891" y="1226362"/>
                  </a:lnTo>
                  <a:cubicBezTo>
                    <a:pt x="1469373" y="1207998"/>
                    <a:pt x="1505738" y="1194314"/>
                    <a:pt x="1526261" y="1181712"/>
                  </a:cubicBezTo>
                  <a:lnTo>
                    <a:pt x="1628514" y="1118697"/>
                  </a:lnTo>
                  <a:lnTo>
                    <a:pt x="1647667" y="1108123"/>
                  </a:lnTo>
                  <a:lnTo>
                    <a:pt x="1685423" y="1084186"/>
                  </a:lnTo>
                  <a:lnTo>
                    <a:pt x="1694403" y="1078007"/>
                  </a:lnTo>
                  <a:lnTo>
                    <a:pt x="1696205" y="1077350"/>
                  </a:lnTo>
                  <a:lnTo>
                    <a:pt x="1696221" y="1077340"/>
                  </a:lnTo>
                  <a:lnTo>
                    <a:pt x="1696318" y="1073629"/>
                  </a:lnTo>
                  <a:lnTo>
                    <a:pt x="1614698" y="1118978"/>
                  </a:lnTo>
                  <a:cubicBezTo>
                    <a:pt x="1579913" y="1138461"/>
                    <a:pt x="1545441" y="1158442"/>
                    <a:pt x="1511868" y="1180141"/>
                  </a:cubicBezTo>
                  <a:cubicBezTo>
                    <a:pt x="1510790" y="1180865"/>
                    <a:pt x="1509713" y="1179056"/>
                    <a:pt x="1510790" y="1178333"/>
                  </a:cubicBezTo>
                  <a:cubicBezTo>
                    <a:pt x="1544005" y="1156453"/>
                    <a:pt x="1577668" y="1134755"/>
                    <a:pt x="1612140" y="1114502"/>
                  </a:cubicBezTo>
                  <a:lnTo>
                    <a:pt x="1696394" y="1070746"/>
                  </a:lnTo>
                  <a:lnTo>
                    <a:pt x="1696563" y="1064324"/>
                  </a:lnTo>
                  <a:lnTo>
                    <a:pt x="1696429" y="1053875"/>
                  </a:lnTo>
                  <a:lnTo>
                    <a:pt x="1694345" y="1050327"/>
                  </a:lnTo>
                  <a:lnTo>
                    <a:pt x="1696367" y="1049053"/>
                  </a:lnTo>
                  <a:lnTo>
                    <a:pt x="1696041" y="1023635"/>
                  </a:lnTo>
                  <a:lnTo>
                    <a:pt x="1546808" y="1127757"/>
                  </a:lnTo>
                  <a:cubicBezTo>
                    <a:pt x="1545723" y="1128478"/>
                    <a:pt x="1544638" y="1126314"/>
                    <a:pt x="1545723" y="1125592"/>
                  </a:cubicBezTo>
                  <a:cubicBezTo>
                    <a:pt x="1571398" y="1107733"/>
                    <a:pt x="1596169" y="1087889"/>
                    <a:pt x="1621572" y="1068992"/>
                  </a:cubicBezTo>
                  <a:lnTo>
                    <a:pt x="1696013" y="1021403"/>
                  </a:lnTo>
                  <a:lnTo>
                    <a:pt x="1695703" y="997215"/>
                  </a:lnTo>
                  <a:lnTo>
                    <a:pt x="1470964" y="1132524"/>
                  </a:lnTo>
                  <a:cubicBezTo>
                    <a:pt x="1469521" y="1133242"/>
                    <a:pt x="1468438" y="1131088"/>
                    <a:pt x="1469882" y="1130370"/>
                  </a:cubicBezTo>
                  <a:cubicBezTo>
                    <a:pt x="1507777" y="1106498"/>
                    <a:pt x="1545401" y="1081728"/>
                    <a:pt x="1583612" y="1057946"/>
                  </a:cubicBezTo>
                  <a:lnTo>
                    <a:pt x="1695666" y="994391"/>
                  </a:lnTo>
                  <a:lnTo>
                    <a:pt x="1694088" y="871274"/>
                  </a:lnTo>
                  <a:lnTo>
                    <a:pt x="1694847" y="836968"/>
                  </a:lnTo>
                  <a:lnTo>
                    <a:pt x="1654342" y="862003"/>
                  </a:lnTo>
                  <a:cubicBezTo>
                    <a:pt x="1637025" y="871800"/>
                    <a:pt x="1619483" y="881234"/>
                    <a:pt x="1602211" y="891213"/>
                  </a:cubicBezTo>
                  <a:cubicBezTo>
                    <a:pt x="1600412" y="891938"/>
                    <a:pt x="1598613" y="889036"/>
                    <a:pt x="1600412" y="887947"/>
                  </a:cubicBezTo>
                  <a:lnTo>
                    <a:pt x="1694905" y="834349"/>
                  </a:lnTo>
                  <a:lnTo>
                    <a:pt x="1698363" y="677954"/>
                  </a:lnTo>
                  <a:cubicBezTo>
                    <a:pt x="1698363" y="609178"/>
                    <a:pt x="1698724" y="540402"/>
                    <a:pt x="1699084" y="471626"/>
                  </a:cubicBezTo>
                  <a:cubicBezTo>
                    <a:pt x="1699084" y="453622"/>
                    <a:pt x="1696203" y="433457"/>
                    <a:pt x="1699084" y="415813"/>
                  </a:cubicBezTo>
                  <a:lnTo>
                    <a:pt x="1699130" y="414415"/>
                  </a:lnTo>
                  <a:close/>
                  <a:moveTo>
                    <a:pt x="908744" y="400660"/>
                  </a:moveTo>
                  <a:lnTo>
                    <a:pt x="901621" y="407758"/>
                  </a:lnTo>
                  <a:lnTo>
                    <a:pt x="908744" y="414602"/>
                  </a:lnTo>
                  <a:lnTo>
                    <a:pt x="908744" y="400660"/>
                  </a:lnTo>
                  <a:close/>
                  <a:moveTo>
                    <a:pt x="1504400" y="397720"/>
                  </a:moveTo>
                  <a:cubicBezTo>
                    <a:pt x="1520307" y="397001"/>
                    <a:pt x="1557181" y="397361"/>
                    <a:pt x="1561519" y="417862"/>
                  </a:cubicBezTo>
                  <a:lnTo>
                    <a:pt x="1560508" y="419480"/>
                  </a:lnTo>
                  <a:lnTo>
                    <a:pt x="1557136" y="414085"/>
                  </a:lnTo>
                  <a:cubicBezTo>
                    <a:pt x="1554289" y="413276"/>
                    <a:pt x="1551035" y="414265"/>
                    <a:pt x="1550312" y="417862"/>
                  </a:cubicBezTo>
                  <a:lnTo>
                    <a:pt x="1548018" y="419480"/>
                  </a:lnTo>
                  <a:lnTo>
                    <a:pt x="1536304" y="411214"/>
                  </a:lnTo>
                  <a:cubicBezTo>
                    <a:pt x="1513325" y="404824"/>
                    <a:pt x="1470418" y="408600"/>
                    <a:pt x="1470418" y="419660"/>
                  </a:cubicBezTo>
                  <a:cubicBezTo>
                    <a:pt x="1470418" y="430181"/>
                    <a:pt x="1513122" y="434227"/>
                    <a:pt x="1536151" y="427854"/>
                  </a:cubicBezTo>
                  <a:lnTo>
                    <a:pt x="1548018" y="419480"/>
                  </a:lnTo>
                  <a:lnTo>
                    <a:pt x="1550312" y="421099"/>
                  </a:lnTo>
                  <a:cubicBezTo>
                    <a:pt x="1551035" y="424696"/>
                    <a:pt x="1554289" y="425685"/>
                    <a:pt x="1557136" y="424876"/>
                  </a:cubicBezTo>
                  <a:lnTo>
                    <a:pt x="1560508" y="419480"/>
                  </a:lnTo>
                  <a:lnTo>
                    <a:pt x="1561519" y="421099"/>
                  </a:lnTo>
                  <a:cubicBezTo>
                    <a:pt x="1557181" y="442679"/>
                    <a:pt x="1517053" y="442320"/>
                    <a:pt x="1500785" y="441600"/>
                  </a:cubicBezTo>
                  <a:cubicBezTo>
                    <a:pt x="1488494" y="440881"/>
                    <a:pt x="1454150" y="438363"/>
                    <a:pt x="1454150" y="419660"/>
                  </a:cubicBezTo>
                  <a:cubicBezTo>
                    <a:pt x="1454150" y="399519"/>
                    <a:pt x="1491747" y="397720"/>
                    <a:pt x="1504400" y="397720"/>
                  </a:cubicBezTo>
                  <a:close/>
                  <a:moveTo>
                    <a:pt x="374092" y="395414"/>
                  </a:moveTo>
                  <a:cubicBezTo>
                    <a:pt x="375165" y="395414"/>
                    <a:pt x="375880" y="396844"/>
                    <a:pt x="374807" y="397560"/>
                  </a:cubicBezTo>
                  <a:cubicBezTo>
                    <a:pt x="334747" y="415083"/>
                    <a:pt x="297548" y="432606"/>
                    <a:pt x="262496" y="459428"/>
                  </a:cubicBezTo>
                  <a:cubicBezTo>
                    <a:pt x="261781" y="460143"/>
                    <a:pt x="260350" y="458355"/>
                    <a:pt x="261423" y="457998"/>
                  </a:cubicBezTo>
                  <a:cubicBezTo>
                    <a:pt x="294329" y="430818"/>
                    <a:pt x="332601" y="406858"/>
                    <a:pt x="374092" y="395414"/>
                  </a:cubicBezTo>
                  <a:close/>
                  <a:moveTo>
                    <a:pt x="1288616" y="364443"/>
                  </a:moveTo>
                  <a:cubicBezTo>
                    <a:pt x="1275080" y="365971"/>
                    <a:pt x="1264405" y="369680"/>
                    <a:pt x="1264405" y="375210"/>
                  </a:cubicBezTo>
                  <a:cubicBezTo>
                    <a:pt x="1264405" y="380605"/>
                    <a:pt x="1275030" y="384331"/>
                    <a:pt x="1288521" y="385895"/>
                  </a:cubicBezTo>
                  <a:lnTo>
                    <a:pt x="1309087" y="384756"/>
                  </a:lnTo>
                  <a:lnTo>
                    <a:pt x="1309087" y="365592"/>
                  </a:lnTo>
                  <a:lnTo>
                    <a:pt x="1288616" y="364443"/>
                  </a:lnTo>
                  <a:close/>
                  <a:moveTo>
                    <a:pt x="401606" y="357569"/>
                  </a:moveTo>
                  <a:cubicBezTo>
                    <a:pt x="401381" y="357299"/>
                    <a:pt x="399491" y="357119"/>
                    <a:pt x="399671" y="357839"/>
                  </a:cubicBezTo>
                  <a:lnTo>
                    <a:pt x="399696" y="358271"/>
                  </a:lnTo>
                  <a:lnTo>
                    <a:pt x="396799" y="357731"/>
                  </a:lnTo>
                  <a:lnTo>
                    <a:pt x="401606" y="357569"/>
                  </a:lnTo>
                  <a:close/>
                  <a:moveTo>
                    <a:pt x="1409581" y="353659"/>
                  </a:moveTo>
                  <a:lnTo>
                    <a:pt x="1409581" y="472411"/>
                  </a:lnTo>
                  <a:lnTo>
                    <a:pt x="1411083" y="472983"/>
                  </a:lnTo>
                  <a:cubicBezTo>
                    <a:pt x="1415700" y="476004"/>
                    <a:pt x="1419050" y="480025"/>
                    <a:pt x="1420227" y="485356"/>
                  </a:cubicBezTo>
                  <a:lnTo>
                    <a:pt x="1419255" y="486940"/>
                  </a:lnTo>
                  <a:lnTo>
                    <a:pt x="1415972" y="481491"/>
                  </a:lnTo>
                  <a:lnTo>
                    <a:pt x="1409581" y="485034"/>
                  </a:lnTo>
                  <a:lnTo>
                    <a:pt x="1409581" y="488865"/>
                  </a:lnTo>
                  <a:lnTo>
                    <a:pt x="1415972" y="492286"/>
                  </a:lnTo>
                  <a:lnTo>
                    <a:pt x="1419255" y="486940"/>
                  </a:lnTo>
                  <a:lnTo>
                    <a:pt x="1420227" y="488555"/>
                  </a:lnTo>
                  <a:cubicBezTo>
                    <a:pt x="1419050" y="494152"/>
                    <a:pt x="1415497" y="498306"/>
                    <a:pt x="1410568" y="501377"/>
                  </a:cubicBezTo>
                  <a:lnTo>
                    <a:pt x="1409581" y="501726"/>
                  </a:lnTo>
                  <a:lnTo>
                    <a:pt x="1409581" y="534750"/>
                  </a:lnTo>
                  <a:lnTo>
                    <a:pt x="1452965" y="542841"/>
                  </a:lnTo>
                  <a:lnTo>
                    <a:pt x="1689686" y="406413"/>
                  </a:lnTo>
                  <a:lnTo>
                    <a:pt x="1665599" y="400329"/>
                  </a:lnTo>
                  <a:cubicBezTo>
                    <a:pt x="1652547" y="398619"/>
                    <a:pt x="1639316" y="397629"/>
                    <a:pt x="1628874" y="395648"/>
                  </a:cubicBezTo>
                  <a:lnTo>
                    <a:pt x="1472974" y="365761"/>
                  </a:lnTo>
                  <a:lnTo>
                    <a:pt x="1409581" y="353659"/>
                  </a:lnTo>
                  <a:close/>
                  <a:moveTo>
                    <a:pt x="343926" y="352909"/>
                  </a:moveTo>
                  <a:cubicBezTo>
                    <a:pt x="345000" y="352551"/>
                    <a:pt x="345717" y="353985"/>
                    <a:pt x="344642" y="354343"/>
                  </a:cubicBezTo>
                  <a:cubicBezTo>
                    <a:pt x="296998" y="377644"/>
                    <a:pt x="247205" y="397359"/>
                    <a:pt x="197771" y="418150"/>
                  </a:cubicBezTo>
                  <a:cubicBezTo>
                    <a:pt x="196696" y="418867"/>
                    <a:pt x="195263" y="416717"/>
                    <a:pt x="196696" y="416000"/>
                  </a:cubicBezTo>
                  <a:cubicBezTo>
                    <a:pt x="245414" y="394492"/>
                    <a:pt x="294133" y="371908"/>
                    <a:pt x="343926" y="352909"/>
                  </a:cubicBezTo>
                  <a:close/>
                  <a:moveTo>
                    <a:pt x="346340" y="348326"/>
                  </a:moveTo>
                  <a:lnTo>
                    <a:pt x="378068" y="354239"/>
                  </a:lnTo>
                  <a:lnTo>
                    <a:pt x="396799" y="357731"/>
                  </a:lnTo>
                  <a:lnTo>
                    <a:pt x="393550" y="357839"/>
                  </a:lnTo>
                  <a:lnTo>
                    <a:pt x="346340" y="348326"/>
                  </a:lnTo>
                  <a:close/>
                  <a:moveTo>
                    <a:pt x="722596" y="341794"/>
                  </a:moveTo>
                  <a:cubicBezTo>
                    <a:pt x="738720" y="341439"/>
                    <a:pt x="777776" y="341794"/>
                    <a:pt x="782434" y="363119"/>
                  </a:cubicBezTo>
                  <a:lnTo>
                    <a:pt x="781420" y="364718"/>
                  </a:lnTo>
                  <a:lnTo>
                    <a:pt x="777955" y="359254"/>
                  </a:lnTo>
                  <a:cubicBezTo>
                    <a:pt x="775178" y="358499"/>
                    <a:pt x="772043" y="359565"/>
                    <a:pt x="771326" y="363119"/>
                  </a:cubicBezTo>
                  <a:lnTo>
                    <a:pt x="769063" y="364725"/>
                  </a:lnTo>
                  <a:lnTo>
                    <a:pt x="756300" y="355744"/>
                  </a:lnTo>
                  <a:cubicBezTo>
                    <a:pt x="731912" y="348880"/>
                    <a:pt x="686766" y="352812"/>
                    <a:pt x="686766" y="364541"/>
                  </a:cubicBezTo>
                  <a:cubicBezTo>
                    <a:pt x="686766" y="376269"/>
                    <a:pt x="731912" y="380601"/>
                    <a:pt x="756300" y="373787"/>
                  </a:cubicBezTo>
                  <a:lnTo>
                    <a:pt x="769063" y="364725"/>
                  </a:lnTo>
                  <a:lnTo>
                    <a:pt x="771326" y="366318"/>
                  </a:lnTo>
                  <a:cubicBezTo>
                    <a:pt x="772043" y="369872"/>
                    <a:pt x="775178" y="370938"/>
                    <a:pt x="777955" y="370183"/>
                  </a:cubicBezTo>
                  <a:lnTo>
                    <a:pt x="781420" y="364718"/>
                  </a:lnTo>
                  <a:lnTo>
                    <a:pt x="782434" y="366318"/>
                  </a:lnTo>
                  <a:cubicBezTo>
                    <a:pt x="777417" y="388708"/>
                    <a:pt x="735495" y="388353"/>
                    <a:pt x="718655" y="387287"/>
                  </a:cubicBezTo>
                  <a:cubicBezTo>
                    <a:pt x="705756" y="386931"/>
                    <a:pt x="669925" y="384088"/>
                    <a:pt x="669925" y="364541"/>
                  </a:cubicBezTo>
                  <a:cubicBezTo>
                    <a:pt x="669925" y="344282"/>
                    <a:pt x="709339" y="342150"/>
                    <a:pt x="722596" y="341794"/>
                  </a:cubicBezTo>
                  <a:close/>
                  <a:moveTo>
                    <a:pt x="1320613" y="336674"/>
                  </a:moveTo>
                  <a:lnTo>
                    <a:pt x="1320613" y="354820"/>
                  </a:lnTo>
                  <a:lnTo>
                    <a:pt x="1330787" y="355518"/>
                  </a:lnTo>
                  <a:cubicBezTo>
                    <a:pt x="1342582" y="358126"/>
                    <a:pt x="1352975" y="363341"/>
                    <a:pt x="1355144" y="373412"/>
                  </a:cubicBezTo>
                  <a:lnTo>
                    <a:pt x="1354182" y="375061"/>
                  </a:lnTo>
                  <a:lnTo>
                    <a:pt x="1350896" y="369635"/>
                  </a:lnTo>
                  <a:cubicBezTo>
                    <a:pt x="1348095" y="368826"/>
                    <a:pt x="1344841" y="369815"/>
                    <a:pt x="1343937" y="373412"/>
                  </a:cubicBezTo>
                  <a:lnTo>
                    <a:pt x="1341676" y="375047"/>
                  </a:lnTo>
                  <a:lnTo>
                    <a:pt x="1329985" y="366764"/>
                  </a:lnTo>
                  <a:lnTo>
                    <a:pt x="1320613" y="366238"/>
                  </a:lnTo>
                  <a:lnTo>
                    <a:pt x="1320613" y="384117"/>
                  </a:lnTo>
                  <a:lnTo>
                    <a:pt x="1329833" y="383606"/>
                  </a:lnTo>
                  <a:lnTo>
                    <a:pt x="1341676" y="375047"/>
                  </a:lnTo>
                  <a:lnTo>
                    <a:pt x="1343937" y="376649"/>
                  </a:lnTo>
                  <a:cubicBezTo>
                    <a:pt x="1344841" y="380425"/>
                    <a:pt x="1348095" y="381504"/>
                    <a:pt x="1350896" y="380695"/>
                  </a:cubicBezTo>
                  <a:lnTo>
                    <a:pt x="1354182" y="375061"/>
                  </a:lnTo>
                  <a:lnTo>
                    <a:pt x="1355144" y="376649"/>
                  </a:lnTo>
                  <a:cubicBezTo>
                    <a:pt x="1352794" y="387439"/>
                    <a:pt x="1341587" y="392834"/>
                    <a:pt x="1328980" y="395397"/>
                  </a:cubicBezTo>
                  <a:lnTo>
                    <a:pt x="1320613" y="395821"/>
                  </a:lnTo>
                  <a:lnTo>
                    <a:pt x="1320613" y="471179"/>
                  </a:lnTo>
                  <a:lnTo>
                    <a:pt x="1328106" y="467852"/>
                  </a:lnTo>
                  <a:cubicBezTo>
                    <a:pt x="1339740" y="464831"/>
                    <a:pt x="1353049" y="464387"/>
                    <a:pt x="1359749" y="464387"/>
                  </a:cubicBezTo>
                  <a:cubicBezTo>
                    <a:pt x="1367897" y="464031"/>
                    <a:pt x="1381840" y="463942"/>
                    <a:pt x="1394334" y="466608"/>
                  </a:cubicBezTo>
                  <a:lnTo>
                    <a:pt x="1397694" y="467887"/>
                  </a:lnTo>
                  <a:lnTo>
                    <a:pt x="1397694" y="351390"/>
                  </a:lnTo>
                  <a:lnTo>
                    <a:pt x="1320613" y="336674"/>
                  </a:lnTo>
                  <a:close/>
                  <a:moveTo>
                    <a:pt x="1071243" y="326170"/>
                  </a:moveTo>
                  <a:cubicBezTo>
                    <a:pt x="1057644" y="327665"/>
                    <a:pt x="1046918" y="331353"/>
                    <a:pt x="1046918" y="336926"/>
                  </a:cubicBezTo>
                  <a:cubicBezTo>
                    <a:pt x="1046918" y="347801"/>
                    <a:pt x="1089621" y="351744"/>
                    <a:pt x="1112650" y="345388"/>
                  </a:cubicBezTo>
                  <a:lnTo>
                    <a:pt x="1113864" y="344539"/>
                  </a:lnTo>
                  <a:lnTo>
                    <a:pt x="1113864" y="329309"/>
                  </a:lnTo>
                  <a:lnTo>
                    <a:pt x="1112802" y="328566"/>
                  </a:lnTo>
                  <a:cubicBezTo>
                    <a:pt x="1101313" y="325371"/>
                    <a:pt x="1084842" y="324675"/>
                    <a:pt x="1071243" y="326170"/>
                  </a:cubicBezTo>
                  <a:close/>
                  <a:moveTo>
                    <a:pt x="1214638" y="316443"/>
                  </a:moveTo>
                  <a:lnTo>
                    <a:pt x="1214638" y="498394"/>
                  </a:lnTo>
                  <a:lnTo>
                    <a:pt x="1309087" y="516008"/>
                  </a:lnTo>
                  <a:lnTo>
                    <a:pt x="1309087" y="491867"/>
                  </a:lnTo>
                  <a:lnTo>
                    <a:pt x="1306513" y="486778"/>
                  </a:lnTo>
                  <a:lnTo>
                    <a:pt x="1309087" y="481898"/>
                  </a:lnTo>
                  <a:lnTo>
                    <a:pt x="1309087" y="396406"/>
                  </a:lnTo>
                  <a:lnTo>
                    <a:pt x="1294410" y="397150"/>
                  </a:lnTo>
                  <a:cubicBezTo>
                    <a:pt x="1282119" y="396791"/>
                    <a:pt x="1247775" y="394273"/>
                    <a:pt x="1247775" y="375210"/>
                  </a:cubicBezTo>
                  <a:cubicBezTo>
                    <a:pt x="1247775" y="355428"/>
                    <a:pt x="1285372" y="353630"/>
                    <a:pt x="1298025" y="353270"/>
                  </a:cubicBezTo>
                  <a:lnTo>
                    <a:pt x="1309087" y="354029"/>
                  </a:lnTo>
                  <a:lnTo>
                    <a:pt x="1309087" y="334474"/>
                  </a:lnTo>
                  <a:lnTo>
                    <a:pt x="1214638" y="316443"/>
                  </a:lnTo>
                  <a:close/>
                  <a:moveTo>
                    <a:pt x="125716" y="305241"/>
                  </a:moveTo>
                  <a:lnTo>
                    <a:pt x="201355" y="320010"/>
                  </a:lnTo>
                  <a:lnTo>
                    <a:pt x="212854" y="314804"/>
                  </a:lnTo>
                  <a:cubicBezTo>
                    <a:pt x="213219" y="314451"/>
                    <a:pt x="213948" y="315862"/>
                    <a:pt x="213219" y="315862"/>
                  </a:cubicBezTo>
                  <a:lnTo>
                    <a:pt x="203293" y="320388"/>
                  </a:lnTo>
                  <a:lnTo>
                    <a:pt x="255105" y="330505"/>
                  </a:lnTo>
                  <a:lnTo>
                    <a:pt x="262448" y="327508"/>
                  </a:lnTo>
                  <a:cubicBezTo>
                    <a:pt x="262807" y="327151"/>
                    <a:pt x="263166" y="328222"/>
                    <a:pt x="262807" y="328579"/>
                  </a:cubicBezTo>
                  <a:lnTo>
                    <a:pt x="257819" y="331035"/>
                  </a:lnTo>
                  <a:lnTo>
                    <a:pt x="308852" y="341000"/>
                  </a:lnTo>
                  <a:lnTo>
                    <a:pt x="317279" y="338264"/>
                  </a:lnTo>
                  <a:cubicBezTo>
                    <a:pt x="318364" y="338264"/>
                    <a:pt x="318726" y="339719"/>
                    <a:pt x="317641" y="340083"/>
                  </a:cubicBezTo>
                  <a:lnTo>
                    <a:pt x="312741" y="341759"/>
                  </a:lnTo>
                  <a:lnTo>
                    <a:pt x="345304" y="348117"/>
                  </a:lnTo>
                  <a:lnTo>
                    <a:pt x="346340" y="348326"/>
                  </a:lnTo>
                  <a:lnTo>
                    <a:pt x="312162" y="341957"/>
                  </a:lnTo>
                  <a:lnTo>
                    <a:pt x="251167" y="362820"/>
                  </a:lnTo>
                  <a:cubicBezTo>
                    <a:pt x="229280" y="370915"/>
                    <a:pt x="207665" y="379737"/>
                    <a:pt x="186321" y="389923"/>
                  </a:cubicBezTo>
                  <a:cubicBezTo>
                    <a:pt x="185235" y="390287"/>
                    <a:pt x="184150" y="388832"/>
                    <a:pt x="185235" y="388468"/>
                  </a:cubicBezTo>
                  <a:cubicBezTo>
                    <a:pt x="206398" y="378282"/>
                    <a:pt x="228014" y="368641"/>
                    <a:pt x="250036" y="360092"/>
                  </a:cubicBezTo>
                  <a:lnTo>
                    <a:pt x="308186" y="341216"/>
                  </a:lnTo>
                  <a:lnTo>
                    <a:pt x="256648" y="331612"/>
                  </a:lnTo>
                  <a:lnTo>
                    <a:pt x="145388" y="386405"/>
                  </a:lnTo>
                  <a:cubicBezTo>
                    <a:pt x="143952" y="387119"/>
                    <a:pt x="142875" y="385334"/>
                    <a:pt x="143952" y="384263"/>
                  </a:cubicBezTo>
                  <a:cubicBezTo>
                    <a:pt x="162804" y="372841"/>
                    <a:pt x="181835" y="362043"/>
                    <a:pt x="201449" y="352405"/>
                  </a:cubicBezTo>
                  <a:lnTo>
                    <a:pt x="253728" y="331067"/>
                  </a:lnTo>
                  <a:lnTo>
                    <a:pt x="201300" y="321297"/>
                  </a:lnTo>
                  <a:lnTo>
                    <a:pt x="162161" y="339145"/>
                  </a:lnTo>
                  <a:cubicBezTo>
                    <a:pt x="161067" y="339498"/>
                    <a:pt x="160338" y="338440"/>
                    <a:pt x="161432" y="338087"/>
                  </a:cubicBezTo>
                  <a:lnTo>
                    <a:pt x="199326" y="320929"/>
                  </a:lnTo>
                  <a:lnTo>
                    <a:pt x="146197" y="311029"/>
                  </a:lnTo>
                  <a:lnTo>
                    <a:pt x="125740" y="307131"/>
                  </a:lnTo>
                  <a:lnTo>
                    <a:pt x="125716" y="305241"/>
                  </a:lnTo>
                  <a:close/>
                  <a:moveTo>
                    <a:pt x="831663" y="304083"/>
                  </a:moveTo>
                  <a:lnTo>
                    <a:pt x="831663" y="426971"/>
                  </a:lnTo>
                  <a:lnTo>
                    <a:pt x="908744" y="441346"/>
                  </a:lnTo>
                  <a:lnTo>
                    <a:pt x="908744" y="426779"/>
                  </a:lnTo>
                  <a:lnTo>
                    <a:pt x="903975" y="426062"/>
                  </a:lnTo>
                  <a:cubicBezTo>
                    <a:pt x="893292" y="422863"/>
                    <a:pt x="884238" y="417354"/>
                    <a:pt x="884238" y="407758"/>
                  </a:cubicBezTo>
                  <a:cubicBezTo>
                    <a:pt x="884238" y="397451"/>
                    <a:pt x="894197" y="391853"/>
                    <a:pt x="905831" y="388788"/>
                  </a:cubicBezTo>
                  <a:lnTo>
                    <a:pt x="908744" y="388298"/>
                  </a:lnTo>
                  <a:lnTo>
                    <a:pt x="908744" y="312004"/>
                  </a:lnTo>
                  <a:lnTo>
                    <a:pt x="906885" y="312686"/>
                  </a:lnTo>
                  <a:cubicBezTo>
                    <a:pt x="894187" y="315223"/>
                    <a:pt x="880088" y="314951"/>
                    <a:pt x="872135" y="314589"/>
                  </a:cubicBezTo>
                  <a:cubicBezTo>
                    <a:pt x="865989" y="314226"/>
                    <a:pt x="854331" y="313411"/>
                    <a:pt x="844208" y="310329"/>
                  </a:cubicBezTo>
                  <a:lnTo>
                    <a:pt x="831663" y="304083"/>
                  </a:lnTo>
                  <a:close/>
                  <a:moveTo>
                    <a:pt x="511459" y="302106"/>
                  </a:moveTo>
                  <a:cubicBezTo>
                    <a:pt x="527583" y="301751"/>
                    <a:pt x="566639" y="302106"/>
                    <a:pt x="571297" y="323431"/>
                  </a:cubicBezTo>
                  <a:lnTo>
                    <a:pt x="570263" y="325030"/>
                  </a:lnTo>
                  <a:lnTo>
                    <a:pt x="566818" y="319699"/>
                  </a:lnTo>
                  <a:cubicBezTo>
                    <a:pt x="564041" y="318899"/>
                    <a:pt x="560906" y="319877"/>
                    <a:pt x="560189" y="323431"/>
                  </a:cubicBezTo>
                  <a:lnTo>
                    <a:pt x="557935" y="325037"/>
                  </a:lnTo>
                  <a:lnTo>
                    <a:pt x="545219" y="316056"/>
                  </a:lnTo>
                  <a:cubicBezTo>
                    <a:pt x="520932" y="309192"/>
                    <a:pt x="475987" y="313124"/>
                    <a:pt x="475987" y="324853"/>
                  </a:cubicBezTo>
                  <a:cubicBezTo>
                    <a:pt x="475987" y="336581"/>
                    <a:pt x="520932" y="340913"/>
                    <a:pt x="545219" y="334099"/>
                  </a:cubicBezTo>
                  <a:lnTo>
                    <a:pt x="557935" y="325037"/>
                  </a:lnTo>
                  <a:lnTo>
                    <a:pt x="560189" y="326630"/>
                  </a:lnTo>
                  <a:cubicBezTo>
                    <a:pt x="560906" y="330184"/>
                    <a:pt x="564041" y="331161"/>
                    <a:pt x="566818" y="330361"/>
                  </a:cubicBezTo>
                  <a:lnTo>
                    <a:pt x="570263" y="325030"/>
                  </a:lnTo>
                  <a:lnTo>
                    <a:pt x="571297" y="326630"/>
                  </a:lnTo>
                  <a:cubicBezTo>
                    <a:pt x="566280" y="349020"/>
                    <a:pt x="524358" y="348665"/>
                    <a:pt x="507518" y="347599"/>
                  </a:cubicBezTo>
                  <a:cubicBezTo>
                    <a:pt x="494977" y="347243"/>
                    <a:pt x="458788" y="344400"/>
                    <a:pt x="458788" y="324853"/>
                  </a:cubicBezTo>
                  <a:cubicBezTo>
                    <a:pt x="458788" y="304594"/>
                    <a:pt x="498202" y="302817"/>
                    <a:pt x="511459" y="302106"/>
                  </a:cubicBezTo>
                  <a:close/>
                  <a:moveTo>
                    <a:pt x="125675" y="302026"/>
                  </a:moveTo>
                  <a:lnTo>
                    <a:pt x="125716" y="305241"/>
                  </a:lnTo>
                  <a:lnTo>
                    <a:pt x="121470" y="304412"/>
                  </a:lnTo>
                  <a:lnTo>
                    <a:pt x="120949" y="303827"/>
                  </a:lnTo>
                  <a:lnTo>
                    <a:pt x="123135" y="302994"/>
                  </a:lnTo>
                  <a:lnTo>
                    <a:pt x="123154" y="303107"/>
                  </a:lnTo>
                  <a:lnTo>
                    <a:pt x="124184" y="302594"/>
                  </a:lnTo>
                  <a:lnTo>
                    <a:pt x="125675" y="302026"/>
                  </a:lnTo>
                  <a:close/>
                  <a:moveTo>
                    <a:pt x="1125422" y="299410"/>
                  </a:moveTo>
                  <a:lnTo>
                    <a:pt x="1125422" y="299602"/>
                  </a:lnTo>
                  <a:lnTo>
                    <a:pt x="1125422" y="321751"/>
                  </a:lnTo>
                  <a:lnTo>
                    <a:pt x="1129443" y="323327"/>
                  </a:lnTo>
                  <a:cubicBezTo>
                    <a:pt x="1133792" y="326278"/>
                    <a:pt x="1136933" y="330220"/>
                    <a:pt x="1138018" y="335476"/>
                  </a:cubicBezTo>
                  <a:lnTo>
                    <a:pt x="1137076" y="336912"/>
                  </a:lnTo>
                  <a:lnTo>
                    <a:pt x="1133499" y="331353"/>
                  </a:lnTo>
                  <a:cubicBezTo>
                    <a:pt x="1130697" y="330582"/>
                    <a:pt x="1127534" y="331670"/>
                    <a:pt x="1126811" y="335476"/>
                  </a:cubicBezTo>
                  <a:lnTo>
                    <a:pt x="1125422" y="336448"/>
                  </a:lnTo>
                  <a:lnTo>
                    <a:pt x="1125422" y="337404"/>
                  </a:lnTo>
                  <a:lnTo>
                    <a:pt x="1126811" y="338376"/>
                  </a:lnTo>
                  <a:cubicBezTo>
                    <a:pt x="1127534" y="342001"/>
                    <a:pt x="1130697" y="343089"/>
                    <a:pt x="1133499" y="342364"/>
                  </a:cubicBezTo>
                  <a:lnTo>
                    <a:pt x="1137076" y="336912"/>
                  </a:lnTo>
                  <a:lnTo>
                    <a:pt x="1138018" y="338376"/>
                  </a:lnTo>
                  <a:cubicBezTo>
                    <a:pt x="1136843" y="343814"/>
                    <a:pt x="1133454" y="347869"/>
                    <a:pt x="1128777" y="350883"/>
                  </a:cubicBezTo>
                  <a:lnTo>
                    <a:pt x="1125422" y="352119"/>
                  </a:lnTo>
                  <a:lnTo>
                    <a:pt x="1125422" y="435805"/>
                  </a:lnTo>
                  <a:lnTo>
                    <a:pt x="1154396" y="432284"/>
                  </a:lnTo>
                  <a:cubicBezTo>
                    <a:pt x="1162458" y="432105"/>
                    <a:pt x="1176163" y="432015"/>
                    <a:pt x="1188436" y="434701"/>
                  </a:cubicBezTo>
                  <a:lnTo>
                    <a:pt x="1202719" y="440298"/>
                  </a:lnTo>
                  <a:lnTo>
                    <a:pt x="1202719" y="314167"/>
                  </a:lnTo>
                  <a:lnTo>
                    <a:pt x="1125422" y="299410"/>
                  </a:lnTo>
                  <a:close/>
                  <a:moveTo>
                    <a:pt x="137715" y="295862"/>
                  </a:moveTo>
                  <a:lnTo>
                    <a:pt x="325835" y="332636"/>
                  </a:lnTo>
                  <a:lnTo>
                    <a:pt x="289136" y="325792"/>
                  </a:lnTo>
                  <a:lnTo>
                    <a:pt x="135293" y="297067"/>
                  </a:lnTo>
                  <a:lnTo>
                    <a:pt x="137715" y="295862"/>
                  </a:lnTo>
                  <a:close/>
                  <a:moveTo>
                    <a:pt x="121675" y="294525"/>
                  </a:moveTo>
                  <a:lnTo>
                    <a:pt x="135293" y="297067"/>
                  </a:lnTo>
                  <a:lnTo>
                    <a:pt x="124184" y="302594"/>
                  </a:lnTo>
                  <a:lnTo>
                    <a:pt x="123135" y="302994"/>
                  </a:lnTo>
                  <a:lnTo>
                    <a:pt x="121675" y="294525"/>
                  </a:lnTo>
                  <a:close/>
                  <a:moveTo>
                    <a:pt x="866360" y="281624"/>
                  </a:moveTo>
                  <a:cubicBezTo>
                    <a:pt x="852806" y="283164"/>
                    <a:pt x="842130" y="286903"/>
                    <a:pt x="842130" y="292476"/>
                  </a:cubicBezTo>
                  <a:cubicBezTo>
                    <a:pt x="842130" y="303079"/>
                    <a:pt x="884833" y="307158"/>
                    <a:pt x="907863" y="300734"/>
                  </a:cubicBezTo>
                  <a:lnTo>
                    <a:pt x="908744" y="300108"/>
                  </a:lnTo>
                  <a:lnTo>
                    <a:pt x="908744" y="284583"/>
                  </a:lnTo>
                  <a:lnTo>
                    <a:pt x="907863" y="283963"/>
                  </a:lnTo>
                  <a:cubicBezTo>
                    <a:pt x="896348" y="280743"/>
                    <a:pt x="879915" y="280084"/>
                    <a:pt x="866360" y="281624"/>
                  </a:cubicBezTo>
                  <a:close/>
                  <a:moveTo>
                    <a:pt x="322352" y="264012"/>
                  </a:moveTo>
                  <a:cubicBezTo>
                    <a:pt x="338886" y="263651"/>
                    <a:pt x="377705" y="264012"/>
                    <a:pt x="382378" y="285299"/>
                  </a:cubicBezTo>
                  <a:lnTo>
                    <a:pt x="381341" y="286922"/>
                  </a:lnTo>
                  <a:lnTo>
                    <a:pt x="377885" y="281510"/>
                  </a:lnTo>
                  <a:cubicBezTo>
                    <a:pt x="375099" y="280698"/>
                    <a:pt x="371954" y="281691"/>
                    <a:pt x="371235" y="285299"/>
                  </a:cubicBezTo>
                  <a:lnTo>
                    <a:pt x="368958" y="286934"/>
                  </a:lnTo>
                  <a:lnTo>
                    <a:pt x="356369" y="278021"/>
                  </a:lnTo>
                  <a:cubicBezTo>
                    <a:pt x="332057" y="271205"/>
                    <a:pt x="286768" y="275196"/>
                    <a:pt x="286768" y="287103"/>
                  </a:cubicBezTo>
                  <a:cubicBezTo>
                    <a:pt x="286768" y="298468"/>
                    <a:pt x="331855" y="302932"/>
                    <a:pt x="356218" y="296083"/>
                  </a:cubicBezTo>
                  <a:lnTo>
                    <a:pt x="368958" y="286934"/>
                  </a:lnTo>
                  <a:lnTo>
                    <a:pt x="371235" y="288546"/>
                  </a:lnTo>
                  <a:cubicBezTo>
                    <a:pt x="371954" y="292154"/>
                    <a:pt x="375099" y="293146"/>
                    <a:pt x="377885" y="292334"/>
                  </a:cubicBezTo>
                  <a:lnTo>
                    <a:pt x="381341" y="286922"/>
                  </a:lnTo>
                  <a:lnTo>
                    <a:pt x="382378" y="288546"/>
                  </a:lnTo>
                  <a:cubicBezTo>
                    <a:pt x="377346" y="310915"/>
                    <a:pt x="335292" y="310915"/>
                    <a:pt x="318758" y="310193"/>
                  </a:cubicBezTo>
                  <a:cubicBezTo>
                    <a:pt x="305818" y="309111"/>
                    <a:pt x="269875" y="306586"/>
                    <a:pt x="269875" y="287103"/>
                  </a:cubicBezTo>
                  <a:cubicBezTo>
                    <a:pt x="269875" y="266537"/>
                    <a:pt x="309053" y="264372"/>
                    <a:pt x="322352" y="264012"/>
                  </a:cubicBezTo>
                  <a:close/>
                  <a:moveTo>
                    <a:pt x="920631" y="260314"/>
                  </a:moveTo>
                  <a:lnTo>
                    <a:pt x="920631" y="277322"/>
                  </a:lnTo>
                  <a:lnTo>
                    <a:pt x="924656" y="278877"/>
                  </a:lnTo>
                  <a:cubicBezTo>
                    <a:pt x="929005" y="281760"/>
                    <a:pt x="932146" y="285589"/>
                    <a:pt x="933231" y="290664"/>
                  </a:cubicBezTo>
                  <a:lnTo>
                    <a:pt x="932217" y="292310"/>
                  </a:lnTo>
                  <a:lnTo>
                    <a:pt x="928712" y="286721"/>
                  </a:lnTo>
                  <a:cubicBezTo>
                    <a:pt x="925910" y="285951"/>
                    <a:pt x="922747" y="287039"/>
                    <a:pt x="922024" y="290664"/>
                  </a:cubicBezTo>
                  <a:lnTo>
                    <a:pt x="920631" y="291654"/>
                  </a:lnTo>
                  <a:lnTo>
                    <a:pt x="920631" y="292946"/>
                  </a:lnTo>
                  <a:lnTo>
                    <a:pt x="922024" y="293926"/>
                  </a:lnTo>
                  <a:cubicBezTo>
                    <a:pt x="922747" y="297732"/>
                    <a:pt x="925910" y="298820"/>
                    <a:pt x="928712" y="298004"/>
                  </a:cubicBezTo>
                  <a:lnTo>
                    <a:pt x="932217" y="292310"/>
                  </a:lnTo>
                  <a:lnTo>
                    <a:pt x="933231" y="293926"/>
                  </a:lnTo>
                  <a:cubicBezTo>
                    <a:pt x="932056" y="299364"/>
                    <a:pt x="928644" y="303419"/>
                    <a:pt x="923939" y="306433"/>
                  </a:cubicBezTo>
                  <a:lnTo>
                    <a:pt x="920631" y="307646"/>
                  </a:lnTo>
                  <a:lnTo>
                    <a:pt x="920631" y="386300"/>
                  </a:lnTo>
                  <a:lnTo>
                    <a:pt x="923503" y="385817"/>
                  </a:lnTo>
                  <a:cubicBezTo>
                    <a:pt x="929122" y="385278"/>
                    <a:pt x="934124" y="385101"/>
                    <a:pt x="937474" y="385012"/>
                  </a:cubicBezTo>
                  <a:cubicBezTo>
                    <a:pt x="953770" y="384301"/>
                    <a:pt x="993244" y="384656"/>
                    <a:pt x="997952" y="405981"/>
                  </a:cubicBezTo>
                  <a:lnTo>
                    <a:pt x="996928" y="407580"/>
                  </a:lnTo>
                  <a:lnTo>
                    <a:pt x="993516" y="402249"/>
                  </a:lnTo>
                  <a:cubicBezTo>
                    <a:pt x="990619" y="401449"/>
                    <a:pt x="987269" y="402427"/>
                    <a:pt x="986364" y="405981"/>
                  </a:cubicBezTo>
                  <a:lnTo>
                    <a:pt x="984117" y="407588"/>
                  </a:lnTo>
                  <a:lnTo>
                    <a:pt x="971442" y="398612"/>
                  </a:lnTo>
                  <a:cubicBezTo>
                    <a:pt x="959245" y="395188"/>
                    <a:pt x="941790" y="394476"/>
                    <a:pt x="927384" y="396119"/>
                  </a:cubicBezTo>
                  <a:lnTo>
                    <a:pt x="920631" y="397665"/>
                  </a:lnTo>
                  <a:lnTo>
                    <a:pt x="920631" y="417543"/>
                  </a:lnTo>
                  <a:lnTo>
                    <a:pt x="927384" y="419066"/>
                  </a:lnTo>
                  <a:cubicBezTo>
                    <a:pt x="941790" y="420711"/>
                    <a:pt x="959245" y="420070"/>
                    <a:pt x="971442" y="416654"/>
                  </a:cubicBezTo>
                  <a:lnTo>
                    <a:pt x="984117" y="407588"/>
                  </a:lnTo>
                  <a:lnTo>
                    <a:pt x="986364" y="409180"/>
                  </a:lnTo>
                  <a:cubicBezTo>
                    <a:pt x="987269" y="412734"/>
                    <a:pt x="990619" y="413711"/>
                    <a:pt x="993516" y="412911"/>
                  </a:cubicBezTo>
                  <a:lnTo>
                    <a:pt x="996928" y="407580"/>
                  </a:lnTo>
                  <a:lnTo>
                    <a:pt x="997952" y="409180"/>
                  </a:lnTo>
                  <a:cubicBezTo>
                    <a:pt x="992882" y="431570"/>
                    <a:pt x="950511" y="431215"/>
                    <a:pt x="933490" y="430504"/>
                  </a:cubicBezTo>
                  <a:lnTo>
                    <a:pt x="920631" y="428569"/>
                  </a:lnTo>
                  <a:lnTo>
                    <a:pt x="920631" y="443563"/>
                  </a:lnTo>
                  <a:lnTo>
                    <a:pt x="1113864" y="479600"/>
                  </a:lnTo>
                  <a:lnTo>
                    <a:pt x="1113864" y="470124"/>
                  </a:lnTo>
                  <a:lnTo>
                    <a:pt x="1107525" y="466990"/>
                  </a:lnTo>
                  <a:cubicBezTo>
                    <a:pt x="1103965" y="463974"/>
                    <a:pt x="1101725" y="460125"/>
                    <a:pt x="1101725" y="455201"/>
                  </a:cubicBezTo>
                  <a:cubicBezTo>
                    <a:pt x="1101725" y="450009"/>
                    <a:pt x="1104188" y="446003"/>
                    <a:pt x="1108091" y="442909"/>
                  </a:cubicBezTo>
                  <a:lnTo>
                    <a:pt x="1113864" y="440284"/>
                  </a:lnTo>
                  <a:lnTo>
                    <a:pt x="1113864" y="356378"/>
                  </a:lnTo>
                  <a:lnTo>
                    <a:pt x="1111808" y="357136"/>
                  </a:lnTo>
                  <a:cubicBezTo>
                    <a:pt x="1099155" y="359673"/>
                    <a:pt x="1085057" y="359401"/>
                    <a:pt x="1076923" y="359039"/>
                  </a:cubicBezTo>
                  <a:cubicBezTo>
                    <a:pt x="1064993" y="358314"/>
                    <a:pt x="1030288" y="355776"/>
                    <a:pt x="1030288" y="336926"/>
                  </a:cubicBezTo>
                  <a:cubicBezTo>
                    <a:pt x="1030288" y="316988"/>
                    <a:pt x="1067885" y="314813"/>
                    <a:pt x="1080538" y="314813"/>
                  </a:cubicBezTo>
                  <a:cubicBezTo>
                    <a:pt x="1088491" y="314632"/>
                    <a:pt x="1101776" y="314542"/>
                    <a:pt x="1113616" y="317124"/>
                  </a:cubicBezTo>
                  <a:lnTo>
                    <a:pt x="1113864" y="317222"/>
                  </a:lnTo>
                  <a:lnTo>
                    <a:pt x="1113864" y="297204"/>
                  </a:lnTo>
                  <a:lnTo>
                    <a:pt x="920631" y="260314"/>
                  </a:lnTo>
                  <a:close/>
                  <a:moveTo>
                    <a:pt x="831663" y="243329"/>
                  </a:moveTo>
                  <a:lnTo>
                    <a:pt x="831663" y="280823"/>
                  </a:lnTo>
                  <a:lnTo>
                    <a:pt x="845880" y="274351"/>
                  </a:lnTo>
                  <a:cubicBezTo>
                    <a:pt x="856861" y="271360"/>
                    <a:pt x="869424" y="270726"/>
                    <a:pt x="875750" y="270363"/>
                  </a:cubicBezTo>
                  <a:lnTo>
                    <a:pt x="908744" y="272759"/>
                  </a:lnTo>
                  <a:lnTo>
                    <a:pt x="908744" y="258045"/>
                  </a:lnTo>
                  <a:lnTo>
                    <a:pt x="831663" y="243329"/>
                  </a:lnTo>
                  <a:close/>
                  <a:moveTo>
                    <a:pt x="1319361" y="234248"/>
                  </a:moveTo>
                  <a:lnTo>
                    <a:pt x="1319263" y="235501"/>
                  </a:lnTo>
                  <a:cubicBezTo>
                    <a:pt x="1319713" y="242117"/>
                    <a:pt x="1320613" y="248779"/>
                    <a:pt x="1320613" y="252920"/>
                  </a:cubicBezTo>
                  <a:lnTo>
                    <a:pt x="1320613" y="324728"/>
                  </a:lnTo>
                  <a:lnTo>
                    <a:pt x="1397694" y="339464"/>
                  </a:lnTo>
                  <a:lnTo>
                    <a:pt x="1397694" y="281006"/>
                  </a:lnTo>
                  <a:cubicBezTo>
                    <a:pt x="1397694" y="272904"/>
                    <a:pt x="1398685" y="263542"/>
                    <a:pt x="1399180" y="254180"/>
                  </a:cubicBezTo>
                  <a:lnTo>
                    <a:pt x="1398099" y="234659"/>
                  </a:lnTo>
                  <a:lnTo>
                    <a:pt x="1385312" y="239751"/>
                  </a:lnTo>
                  <a:cubicBezTo>
                    <a:pt x="1373488" y="242380"/>
                    <a:pt x="1360232" y="242289"/>
                    <a:pt x="1352528" y="241926"/>
                  </a:cubicBezTo>
                  <a:cubicBezTo>
                    <a:pt x="1346437" y="241745"/>
                    <a:pt x="1335330" y="240839"/>
                    <a:pt x="1325746" y="237667"/>
                  </a:cubicBezTo>
                  <a:lnTo>
                    <a:pt x="1319361" y="234248"/>
                  </a:lnTo>
                  <a:close/>
                  <a:moveTo>
                    <a:pt x="655088" y="232263"/>
                  </a:moveTo>
                  <a:cubicBezTo>
                    <a:pt x="670994" y="231901"/>
                    <a:pt x="708229" y="232263"/>
                    <a:pt x="712568" y="252926"/>
                  </a:cubicBezTo>
                  <a:lnTo>
                    <a:pt x="711535" y="254573"/>
                  </a:lnTo>
                  <a:lnTo>
                    <a:pt x="708049" y="249120"/>
                  </a:lnTo>
                  <a:cubicBezTo>
                    <a:pt x="705247" y="248304"/>
                    <a:pt x="702084" y="249301"/>
                    <a:pt x="701361" y="252926"/>
                  </a:cubicBezTo>
                  <a:lnTo>
                    <a:pt x="699055" y="254565"/>
                  </a:lnTo>
                  <a:lnTo>
                    <a:pt x="687200" y="246220"/>
                  </a:lnTo>
                  <a:cubicBezTo>
                    <a:pt x="664171" y="239763"/>
                    <a:pt x="621468" y="243501"/>
                    <a:pt x="621468" y="254376"/>
                  </a:cubicBezTo>
                  <a:cubicBezTo>
                    <a:pt x="621468" y="265251"/>
                    <a:pt x="664171" y="269397"/>
                    <a:pt x="687200" y="262991"/>
                  </a:cubicBezTo>
                  <a:lnTo>
                    <a:pt x="699055" y="254565"/>
                  </a:lnTo>
                  <a:lnTo>
                    <a:pt x="701361" y="256189"/>
                  </a:lnTo>
                  <a:cubicBezTo>
                    <a:pt x="702084" y="259814"/>
                    <a:pt x="705247" y="260901"/>
                    <a:pt x="708049" y="260131"/>
                  </a:cubicBezTo>
                  <a:lnTo>
                    <a:pt x="711535" y="254573"/>
                  </a:lnTo>
                  <a:lnTo>
                    <a:pt x="712568" y="256189"/>
                  </a:lnTo>
                  <a:cubicBezTo>
                    <a:pt x="707868" y="277576"/>
                    <a:pt x="667741" y="277214"/>
                    <a:pt x="651473" y="276489"/>
                  </a:cubicBezTo>
                  <a:cubicBezTo>
                    <a:pt x="639181" y="275764"/>
                    <a:pt x="604838" y="273589"/>
                    <a:pt x="604838" y="254376"/>
                  </a:cubicBezTo>
                  <a:cubicBezTo>
                    <a:pt x="604838" y="234438"/>
                    <a:pt x="642435" y="232626"/>
                    <a:pt x="655088" y="232263"/>
                  </a:cubicBezTo>
                  <a:close/>
                  <a:moveTo>
                    <a:pt x="1359246" y="207896"/>
                  </a:moveTo>
                  <a:cubicBezTo>
                    <a:pt x="1340794" y="207942"/>
                    <a:pt x="1322790" y="212201"/>
                    <a:pt x="1322790" y="219814"/>
                  </a:cubicBezTo>
                  <a:cubicBezTo>
                    <a:pt x="1322790" y="230689"/>
                    <a:pt x="1363299" y="234631"/>
                    <a:pt x="1385066" y="228123"/>
                  </a:cubicBezTo>
                  <a:lnTo>
                    <a:pt x="1396247" y="219629"/>
                  </a:lnTo>
                  <a:lnTo>
                    <a:pt x="1397694" y="220733"/>
                  </a:lnTo>
                  <a:lnTo>
                    <a:pt x="1397694" y="218529"/>
                  </a:lnTo>
                  <a:lnTo>
                    <a:pt x="1396247" y="219629"/>
                  </a:lnTo>
                  <a:lnTo>
                    <a:pt x="1385066" y="211097"/>
                  </a:lnTo>
                  <a:cubicBezTo>
                    <a:pt x="1377810" y="208904"/>
                    <a:pt x="1368472" y="207874"/>
                    <a:pt x="1359246" y="207896"/>
                  </a:cubicBezTo>
                  <a:close/>
                  <a:moveTo>
                    <a:pt x="1124168" y="205490"/>
                  </a:moveTo>
                  <a:lnTo>
                    <a:pt x="1124068" y="206746"/>
                  </a:lnTo>
                  <a:cubicBezTo>
                    <a:pt x="1124519" y="213272"/>
                    <a:pt x="1125422" y="219844"/>
                    <a:pt x="1125422" y="223985"/>
                  </a:cubicBezTo>
                  <a:lnTo>
                    <a:pt x="1125422" y="287411"/>
                  </a:lnTo>
                  <a:lnTo>
                    <a:pt x="1202719" y="302189"/>
                  </a:lnTo>
                  <a:lnTo>
                    <a:pt x="1202719" y="252431"/>
                  </a:lnTo>
                  <a:cubicBezTo>
                    <a:pt x="1202719" y="244329"/>
                    <a:pt x="1203712" y="234877"/>
                    <a:pt x="1204209" y="225470"/>
                  </a:cubicBezTo>
                  <a:lnTo>
                    <a:pt x="1203155" y="206590"/>
                  </a:lnTo>
                  <a:lnTo>
                    <a:pt x="1191374" y="211202"/>
                  </a:lnTo>
                  <a:cubicBezTo>
                    <a:pt x="1179455" y="213809"/>
                    <a:pt x="1166132" y="213720"/>
                    <a:pt x="1158519" y="213360"/>
                  </a:cubicBezTo>
                  <a:cubicBezTo>
                    <a:pt x="1151993" y="213000"/>
                    <a:pt x="1140573" y="212101"/>
                    <a:pt x="1130784" y="208954"/>
                  </a:cubicBezTo>
                  <a:lnTo>
                    <a:pt x="1124168" y="205490"/>
                  </a:lnTo>
                  <a:close/>
                  <a:moveTo>
                    <a:pt x="465610" y="192933"/>
                  </a:moveTo>
                  <a:cubicBezTo>
                    <a:pt x="480981" y="192214"/>
                    <a:pt x="517798" y="192574"/>
                    <a:pt x="522088" y="213074"/>
                  </a:cubicBezTo>
                  <a:lnTo>
                    <a:pt x="521057" y="214693"/>
                  </a:lnTo>
                  <a:lnTo>
                    <a:pt x="517620" y="209298"/>
                  </a:lnTo>
                  <a:cubicBezTo>
                    <a:pt x="514849" y="208489"/>
                    <a:pt x="511722" y="209478"/>
                    <a:pt x="511007" y="213074"/>
                  </a:cubicBezTo>
                  <a:lnTo>
                    <a:pt x="508739" y="214693"/>
                  </a:lnTo>
                  <a:lnTo>
                    <a:pt x="497156" y="206426"/>
                  </a:lnTo>
                  <a:cubicBezTo>
                    <a:pt x="474435" y="200037"/>
                    <a:pt x="432010" y="203813"/>
                    <a:pt x="432010" y="214873"/>
                  </a:cubicBezTo>
                  <a:cubicBezTo>
                    <a:pt x="432010" y="225393"/>
                    <a:pt x="474234" y="229439"/>
                    <a:pt x="497005" y="223066"/>
                  </a:cubicBezTo>
                  <a:lnTo>
                    <a:pt x="508739" y="214693"/>
                  </a:lnTo>
                  <a:lnTo>
                    <a:pt x="511007" y="216311"/>
                  </a:lnTo>
                  <a:cubicBezTo>
                    <a:pt x="511722" y="219908"/>
                    <a:pt x="514849" y="220897"/>
                    <a:pt x="517620" y="220088"/>
                  </a:cubicBezTo>
                  <a:lnTo>
                    <a:pt x="521057" y="214693"/>
                  </a:lnTo>
                  <a:lnTo>
                    <a:pt x="522088" y="216311"/>
                  </a:lnTo>
                  <a:cubicBezTo>
                    <a:pt x="517441" y="237891"/>
                    <a:pt x="477764" y="237532"/>
                    <a:pt x="462036" y="236812"/>
                  </a:cubicBezTo>
                  <a:cubicBezTo>
                    <a:pt x="449883" y="236093"/>
                    <a:pt x="415925" y="233575"/>
                    <a:pt x="415925" y="214873"/>
                  </a:cubicBezTo>
                  <a:cubicBezTo>
                    <a:pt x="415925" y="194732"/>
                    <a:pt x="452742" y="192933"/>
                    <a:pt x="465610" y="192933"/>
                  </a:cubicBezTo>
                  <a:close/>
                  <a:moveTo>
                    <a:pt x="1164954" y="179416"/>
                  </a:moveTo>
                  <a:cubicBezTo>
                    <a:pt x="1146283" y="179461"/>
                    <a:pt x="1128065" y="183687"/>
                    <a:pt x="1128065" y="191060"/>
                  </a:cubicBezTo>
                  <a:cubicBezTo>
                    <a:pt x="1128065" y="202120"/>
                    <a:pt x="1169055" y="206099"/>
                    <a:pt x="1191080" y="199659"/>
                  </a:cubicBezTo>
                  <a:lnTo>
                    <a:pt x="1202410" y="191224"/>
                  </a:lnTo>
                  <a:lnTo>
                    <a:pt x="1202719" y="191458"/>
                  </a:lnTo>
                  <a:lnTo>
                    <a:pt x="1202719" y="190994"/>
                  </a:lnTo>
                  <a:lnTo>
                    <a:pt x="1202410" y="191224"/>
                  </a:lnTo>
                  <a:lnTo>
                    <a:pt x="1191080" y="182614"/>
                  </a:lnTo>
                  <a:cubicBezTo>
                    <a:pt x="1183738" y="180416"/>
                    <a:pt x="1174289" y="179393"/>
                    <a:pt x="1164954" y="179416"/>
                  </a:cubicBezTo>
                  <a:close/>
                  <a:moveTo>
                    <a:pt x="830534" y="37315"/>
                  </a:moveTo>
                  <a:lnTo>
                    <a:pt x="830313" y="40104"/>
                  </a:lnTo>
                  <a:cubicBezTo>
                    <a:pt x="830763" y="46675"/>
                    <a:pt x="831663" y="53337"/>
                    <a:pt x="831663" y="57658"/>
                  </a:cubicBezTo>
                  <a:lnTo>
                    <a:pt x="831663" y="133275"/>
                  </a:lnTo>
                  <a:lnTo>
                    <a:pt x="831663" y="231506"/>
                  </a:lnTo>
                  <a:lnTo>
                    <a:pt x="908744" y="246163"/>
                  </a:lnTo>
                  <a:lnTo>
                    <a:pt x="908744" y="86104"/>
                  </a:lnTo>
                  <a:cubicBezTo>
                    <a:pt x="908744" y="78002"/>
                    <a:pt x="909735" y="68550"/>
                    <a:pt x="910230" y="59143"/>
                  </a:cubicBezTo>
                  <a:lnTo>
                    <a:pt x="909032" y="37628"/>
                  </a:lnTo>
                  <a:lnTo>
                    <a:pt x="896362" y="42702"/>
                  </a:lnTo>
                  <a:cubicBezTo>
                    <a:pt x="884538" y="45355"/>
                    <a:pt x="871282" y="45265"/>
                    <a:pt x="863578" y="44725"/>
                  </a:cubicBezTo>
                  <a:cubicBezTo>
                    <a:pt x="857487" y="44545"/>
                    <a:pt x="846380" y="43736"/>
                    <a:pt x="836796" y="40634"/>
                  </a:cubicBezTo>
                  <a:lnTo>
                    <a:pt x="830534" y="37315"/>
                  </a:lnTo>
                  <a:close/>
                  <a:moveTo>
                    <a:pt x="870296" y="11096"/>
                  </a:moveTo>
                  <a:lnTo>
                    <a:pt x="848067" y="13759"/>
                  </a:lnTo>
                  <a:lnTo>
                    <a:pt x="845531" y="14116"/>
                  </a:lnTo>
                  <a:lnTo>
                    <a:pt x="843023" y="15739"/>
                  </a:lnTo>
                  <a:lnTo>
                    <a:pt x="833840" y="22785"/>
                  </a:lnTo>
                  <a:cubicBezTo>
                    <a:pt x="833840" y="33575"/>
                    <a:pt x="874349" y="37487"/>
                    <a:pt x="896116" y="31030"/>
                  </a:cubicBezTo>
                  <a:lnTo>
                    <a:pt x="907281" y="22614"/>
                  </a:lnTo>
                  <a:lnTo>
                    <a:pt x="908744" y="23705"/>
                  </a:lnTo>
                  <a:lnTo>
                    <a:pt x="908744" y="22370"/>
                  </a:lnTo>
                  <a:lnTo>
                    <a:pt x="908118" y="21983"/>
                  </a:lnTo>
                  <a:lnTo>
                    <a:pt x="907281" y="22614"/>
                  </a:lnTo>
                  <a:lnTo>
                    <a:pt x="898389" y="15983"/>
                  </a:lnTo>
                  <a:lnTo>
                    <a:pt x="895521" y="14214"/>
                  </a:lnTo>
                  <a:lnTo>
                    <a:pt x="870296" y="11096"/>
                  </a:lnTo>
                  <a:close/>
                  <a:moveTo>
                    <a:pt x="854446" y="0"/>
                  </a:moveTo>
                  <a:lnTo>
                    <a:pt x="864023" y="861"/>
                  </a:lnTo>
                  <a:lnTo>
                    <a:pt x="866803" y="486"/>
                  </a:lnTo>
                  <a:cubicBezTo>
                    <a:pt x="881851" y="126"/>
                    <a:pt x="916964" y="845"/>
                    <a:pt x="920547" y="20987"/>
                  </a:cubicBezTo>
                  <a:lnTo>
                    <a:pt x="919542" y="22621"/>
                  </a:lnTo>
                  <a:lnTo>
                    <a:pt x="916068" y="17075"/>
                  </a:lnTo>
                  <a:lnTo>
                    <a:pt x="915050" y="17676"/>
                  </a:lnTo>
                  <a:lnTo>
                    <a:pt x="917439" y="19714"/>
                  </a:lnTo>
                  <a:lnTo>
                    <a:pt x="918503" y="24311"/>
                  </a:lnTo>
                  <a:lnTo>
                    <a:pt x="919542" y="22621"/>
                  </a:lnTo>
                  <a:lnTo>
                    <a:pt x="920547" y="24224"/>
                  </a:lnTo>
                  <a:lnTo>
                    <a:pt x="919000" y="26462"/>
                  </a:lnTo>
                  <a:lnTo>
                    <a:pt x="923197" y="44605"/>
                  </a:lnTo>
                  <a:cubicBezTo>
                    <a:pt x="924142" y="62969"/>
                    <a:pt x="920631" y="83584"/>
                    <a:pt x="920631" y="98707"/>
                  </a:cubicBezTo>
                  <a:lnTo>
                    <a:pt x="920631" y="248423"/>
                  </a:lnTo>
                  <a:lnTo>
                    <a:pt x="1079441" y="278621"/>
                  </a:lnTo>
                  <a:lnTo>
                    <a:pt x="1113864" y="285202"/>
                  </a:lnTo>
                  <a:lnTo>
                    <a:pt x="1113864" y="230106"/>
                  </a:lnTo>
                  <a:cubicBezTo>
                    <a:pt x="1113864" y="224345"/>
                    <a:pt x="1112961" y="216783"/>
                    <a:pt x="1112509" y="209312"/>
                  </a:cubicBezTo>
                  <a:lnTo>
                    <a:pt x="1113619" y="192720"/>
                  </a:lnTo>
                  <a:lnTo>
                    <a:pt x="1112838" y="191060"/>
                  </a:lnTo>
                  <a:cubicBezTo>
                    <a:pt x="1112838" y="186205"/>
                    <a:pt x="1115059" y="182406"/>
                    <a:pt x="1118594" y="179433"/>
                  </a:cubicBezTo>
                  <a:lnTo>
                    <a:pt x="1124006" y="176786"/>
                  </a:lnTo>
                  <a:lnTo>
                    <a:pt x="1126624" y="173618"/>
                  </a:lnTo>
                  <a:cubicBezTo>
                    <a:pt x="1144656" y="162681"/>
                    <a:pt x="1175538" y="164301"/>
                    <a:pt x="1192605" y="169973"/>
                  </a:cubicBezTo>
                  <a:lnTo>
                    <a:pt x="1196010" y="172899"/>
                  </a:lnTo>
                  <a:lnTo>
                    <a:pt x="1207711" y="177814"/>
                  </a:lnTo>
                  <a:cubicBezTo>
                    <a:pt x="1211835" y="180742"/>
                    <a:pt x="1214803" y="184586"/>
                    <a:pt x="1215800" y="189622"/>
                  </a:cubicBezTo>
                  <a:lnTo>
                    <a:pt x="1214774" y="191210"/>
                  </a:lnTo>
                  <a:lnTo>
                    <a:pt x="1211269" y="185575"/>
                  </a:lnTo>
                  <a:lnTo>
                    <a:pt x="1210971" y="185755"/>
                  </a:lnTo>
                  <a:lnTo>
                    <a:pt x="1211134" y="185895"/>
                  </a:lnTo>
                  <a:lnTo>
                    <a:pt x="1213024" y="193919"/>
                  </a:lnTo>
                  <a:lnTo>
                    <a:pt x="1214774" y="191210"/>
                  </a:lnTo>
                  <a:lnTo>
                    <a:pt x="1215800" y="192859"/>
                  </a:lnTo>
                  <a:lnTo>
                    <a:pt x="1213535" y="196088"/>
                  </a:lnTo>
                  <a:lnTo>
                    <a:pt x="1217031" y="210932"/>
                  </a:lnTo>
                  <a:cubicBezTo>
                    <a:pt x="1218070" y="229386"/>
                    <a:pt x="1214638" y="250091"/>
                    <a:pt x="1214638" y="265394"/>
                  </a:cubicBezTo>
                  <a:lnTo>
                    <a:pt x="1214638" y="304468"/>
                  </a:lnTo>
                  <a:lnTo>
                    <a:pt x="1309087" y="322524"/>
                  </a:lnTo>
                  <a:lnTo>
                    <a:pt x="1309087" y="258681"/>
                  </a:lnTo>
                  <a:cubicBezTo>
                    <a:pt x="1309087" y="253100"/>
                    <a:pt x="1308187" y="245628"/>
                    <a:pt x="1307737" y="238157"/>
                  </a:cubicBezTo>
                  <a:lnTo>
                    <a:pt x="1308840" y="221398"/>
                  </a:lnTo>
                  <a:lnTo>
                    <a:pt x="1308100" y="219814"/>
                  </a:lnTo>
                  <a:lnTo>
                    <a:pt x="1309080" y="217748"/>
                  </a:lnTo>
                  <a:lnTo>
                    <a:pt x="1309087" y="217632"/>
                  </a:lnTo>
                  <a:lnTo>
                    <a:pt x="1309196" y="217502"/>
                  </a:lnTo>
                  <a:lnTo>
                    <a:pt x="1313732" y="207936"/>
                  </a:lnTo>
                  <a:lnTo>
                    <a:pt x="1319767" y="204888"/>
                  </a:lnTo>
                  <a:lnTo>
                    <a:pt x="1322020" y="202199"/>
                  </a:lnTo>
                  <a:cubicBezTo>
                    <a:pt x="1340154" y="191279"/>
                    <a:pt x="1370950" y="192966"/>
                    <a:pt x="1387969" y="198908"/>
                  </a:cubicBezTo>
                  <a:lnTo>
                    <a:pt x="1391184" y="201685"/>
                  </a:lnTo>
                  <a:lnTo>
                    <a:pt x="1401704" y="206152"/>
                  </a:lnTo>
                  <a:cubicBezTo>
                    <a:pt x="1405735" y="209074"/>
                    <a:pt x="1408601" y="212926"/>
                    <a:pt x="1409497" y="218001"/>
                  </a:cubicBezTo>
                  <a:lnTo>
                    <a:pt x="1408463" y="219632"/>
                  </a:lnTo>
                  <a:lnTo>
                    <a:pt x="1406948" y="217242"/>
                  </a:lnTo>
                  <a:lnTo>
                    <a:pt x="1407757" y="220747"/>
                  </a:lnTo>
                  <a:lnTo>
                    <a:pt x="1408463" y="219632"/>
                  </a:lnTo>
                  <a:lnTo>
                    <a:pt x="1409497" y="221264"/>
                  </a:lnTo>
                  <a:lnTo>
                    <a:pt x="1408283" y="223027"/>
                  </a:lnTo>
                  <a:lnTo>
                    <a:pt x="1412147" y="239777"/>
                  </a:lnTo>
                  <a:cubicBezTo>
                    <a:pt x="1413092" y="258141"/>
                    <a:pt x="1409581" y="278666"/>
                    <a:pt x="1409581" y="293609"/>
                  </a:cubicBezTo>
                  <a:lnTo>
                    <a:pt x="1409581" y="341737"/>
                  </a:lnTo>
                  <a:lnTo>
                    <a:pt x="1706645" y="398529"/>
                  </a:lnTo>
                  <a:lnTo>
                    <a:pt x="1708771" y="401365"/>
                  </a:lnTo>
                  <a:lnTo>
                    <a:pt x="1709627" y="401609"/>
                  </a:lnTo>
                  <a:lnTo>
                    <a:pt x="1709458" y="402281"/>
                  </a:lnTo>
                  <a:lnTo>
                    <a:pt x="1710965" y="404290"/>
                  </a:lnTo>
                  <a:cubicBezTo>
                    <a:pt x="1710605" y="460823"/>
                    <a:pt x="1710605" y="517357"/>
                    <a:pt x="1710245" y="573890"/>
                  </a:cubicBezTo>
                  <a:lnTo>
                    <a:pt x="1708152" y="1047177"/>
                  </a:lnTo>
                  <a:lnTo>
                    <a:pt x="1747562" y="1055190"/>
                  </a:lnTo>
                  <a:cubicBezTo>
                    <a:pt x="1751161" y="1055910"/>
                    <a:pt x="1752240" y="1059512"/>
                    <a:pt x="1751880" y="1062394"/>
                  </a:cubicBezTo>
                  <a:cubicBezTo>
                    <a:pt x="1748282" y="1084008"/>
                    <a:pt x="1750081" y="1123273"/>
                    <a:pt x="1736406" y="1139843"/>
                  </a:cubicBezTo>
                  <a:cubicBezTo>
                    <a:pt x="1724170" y="1154613"/>
                    <a:pt x="1693580" y="1165420"/>
                    <a:pt x="1677386" y="1175146"/>
                  </a:cubicBezTo>
                  <a:cubicBezTo>
                    <a:pt x="1592095" y="1225578"/>
                    <a:pt x="1506444" y="1276010"/>
                    <a:pt x="1421514" y="1326802"/>
                  </a:cubicBezTo>
                  <a:cubicBezTo>
                    <a:pt x="1393803" y="1343373"/>
                    <a:pt x="1366093" y="1359583"/>
                    <a:pt x="1338742" y="1375794"/>
                  </a:cubicBezTo>
                  <a:cubicBezTo>
                    <a:pt x="1334603" y="1378315"/>
                    <a:pt x="1330375" y="1381377"/>
                    <a:pt x="1326011" y="1383944"/>
                  </a:cubicBezTo>
                  <a:lnTo>
                    <a:pt x="1319582" y="1386403"/>
                  </a:lnTo>
                  <a:lnTo>
                    <a:pt x="1319026" y="1386918"/>
                  </a:lnTo>
                  <a:lnTo>
                    <a:pt x="1318795" y="1386704"/>
                  </a:lnTo>
                  <a:lnTo>
                    <a:pt x="1312471" y="1389122"/>
                  </a:lnTo>
                  <a:cubicBezTo>
                    <a:pt x="1289799" y="1392004"/>
                    <a:pt x="1255970" y="1377595"/>
                    <a:pt x="1234018" y="1373272"/>
                  </a:cubicBezTo>
                  <a:cubicBezTo>
                    <a:pt x="1086828" y="1343013"/>
                    <a:pt x="939638" y="1313114"/>
                    <a:pt x="792449" y="1282855"/>
                  </a:cubicBezTo>
                  <a:lnTo>
                    <a:pt x="50579" y="1131284"/>
                  </a:lnTo>
                  <a:lnTo>
                    <a:pt x="50556" y="1133748"/>
                  </a:lnTo>
                  <a:cubicBezTo>
                    <a:pt x="50556" y="1134829"/>
                    <a:pt x="49457" y="1134829"/>
                    <a:pt x="49090" y="1133748"/>
                  </a:cubicBezTo>
                  <a:lnTo>
                    <a:pt x="49090" y="1130980"/>
                  </a:lnTo>
                  <a:lnTo>
                    <a:pt x="4318" y="1121832"/>
                  </a:lnTo>
                  <a:cubicBezTo>
                    <a:pt x="1799" y="1121112"/>
                    <a:pt x="0" y="1118230"/>
                    <a:pt x="0" y="1116068"/>
                  </a:cubicBezTo>
                  <a:lnTo>
                    <a:pt x="0" y="1051587"/>
                  </a:lnTo>
                  <a:lnTo>
                    <a:pt x="911" y="1049991"/>
                  </a:lnTo>
                  <a:lnTo>
                    <a:pt x="335" y="1049045"/>
                  </a:lnTo>
                  <a:lnTo>
                    <a:pt x="2057" y="1047983"/>
                  </a:lnTo>
                  <a:lnTo>
                    <a:pt x="2879" y="1046544"/>
                  </a:lnTo>
                  <a:lnTo>
                    <a:pt x="119881" y="980455"/>
                  </a:lnTo>
                  <a:lnTo>
                    <a:pt x="114153" y="300226"/>
                  </a:lnTo>
                  <a:lnTo>
                    <a:pt x="114772" y="299731"/>
                  </a:lnTo>
                  <a:lnTo>
                    <a:pt x="118474" y="303827"/>
                  </a:lnTo>
                  <a:lnTo>
                    <a:pt x="121470" y="304412"/>
                  </a:lnTo>
                  <a:lnTo>
                    <a:pt x="123514" y="306707"/>
                  </a:lnTo>
                  <a:lnTo>
                    <a:pt x="125740" y="307131"/>
                  </a:lnTo>
                  <a:lnTo>
                    <a:pt x="126755" y="387006"/>
                  </a:lnTo>
                  <a:lnTo>
                    <a:pt x="131706" y="973776"/>
                  </a:lnTo>
                  <a:lnTo>
                    <a:pt x="149879" y="963511"/>
                  </a:lnTo>
                  <a:lnTo>
                    <a:pt x="351064" y="844313"/>
                  </a:lnTo>
                  <a:cubicBezTo>
                    <a:pt x="365466" y="835671"/>
                    <a:pt x="380588" y="828109"/>
                    <a:pt x="394270" y="818747"/>
                  </a:cubicBezTo>
                  <a:cubicBezTo>
                    <a:pt x="405072" y="811185"/>
                    <a:pt x="398591" y="818747"/>
                    <a:pt x="399671" y="815866"/>
                  </a:cubicBezTo>
                  <a:cubicBezTo>
                    <a:pt x="406872" y="792460"/>
                    <a:pt x="399671" y="755732"/>
                    <a:pt x="399671" y="731966"/>
                  </a:cubicBezTo>
                  <a:lnTo>
                    <a:pt x="399671" y="537611"/>
                  </a:lnTo>
                  <a:lnTo>
                    <a:pt x="358088" y="557810"/>
                  </a:lnTo>
                  <a:cubicBezTo>
                    <a:pt x="356666" y="558554"/>
                    <a:pt x="355600" y="556321"/>
                    <a:pt x="357022" y="555949"/>
                  </a:cubicBezTo>
                  <a:lnTo>
                    <a:pt x="399671" y="536262"/>
                  </a:lnTo>
                  <a:lnTo>
                    <a:pt x="399671" y="485393"/>
                  </a:lnTo>
                  <a:lnTo>
                    <a:pt x="347596" y="500161"/>
                  </a:lnTo>
                  <a:cubicBezTo>
                    <a:pt x="328900" y="506566"/>
                    <a:pt x="310612" y="514038"/>
                    <a:pt x="292324" y="522933"/>
                  </a:cubicBezTo>
                  <a:cubicBezTo>
                    <a:pt x="291599" y="523645"/>
                    <a:pt x="290513" y="522222"/>
                    <a:pt x="291599" y="521510"/>
                  </a:cubicBezTo>
                  <a:cubicBezTo>
                    <a:pt x="309707" y="512437"/>
                    <a:pt x="327995" y="504075"/>
                    <a:pt x="346827" y="497359"/>
                  </a:cubicBezTo>
                  <a:lnTo>
                    <a:pt x="399671" y="484459"/>
                  </a:lnTo>
                  <a:lnTo>
                    <a:pt x="399671" y="441019"/>
                  </a:lnTo>
                  <a:cubicBezTo>
                    <a:pt x="399671" y="428776"/>
                    <a:pt x="401291" y="413923"/>
                    <a:pt x="402101" y="399159"/>
                  </a:cubicBezTo>
                  <a:lnTo>
                    <a:pt x="400072" y="364651"/>
                  </a:lnTo>
                  <a:lnTo>
                    <a:pt x="307571" y="404816"/>
                  </a:lnTo>
                  <a:cubicBezTo>
                    <a:pt x="276964" y="418673"/>
                    <a:pt x="246672" y="433340"/>
                    <a:pt x="216830" y="449896"/>
                  </a:cubicBezTo>
                  <a:cubicBezTo>
                    <a:pt x="215751" y="450616"/>
                    <a:pt x="214313" y="448456"/>
                    <a:pt x="215751" y="447377"/>
                  </a:cubicBezTo>
                  <a:cubicBezTo>
                    <a:pt x="273998" y="413904"/>
                    <a:pt x="335121" y="382951"/>
                    <a:pt x="399481" y="362436"/>
                  </a:cubicBezTo>
                  <a:lnTo>
                    <a:pt x="400040" y="364117"/>
                  </a:lnTo>
                  <a:lnTo>
                    <a:pt x="399696" y="358271"/>
                  </a:lnTo>
                  <a:lnTo>
                    <a:pt x="411192" y="360414"/>
                  </a:lnTo>
                  <a:lnTo>
                    <a:pt x="411192" y="509795"/>
                  </a:lnTo>
                  <a:lnTo>
                    <a:pt x="411192" y="735567"/>
                  </a:lnTo>
                  <a:cubicBezTo>
                    <a:pt x="411192" y="751771"/>
                    <a:pt x="416661" y="783166"/>
                    <a:pt x="413927" y="805446"/>
                  </a:cubicBezTo>
                  <a:lnTo>
                    <a:pt x="410431" y="816179"/>
                  </a:lnTo>
                  <a:lnTo>
                    <a:pt x="424070" y="807261"/>
                  </a:lnTo>
                  <a:cubicBezTo>
                    <a:pt x="430413" y="803209"/>
                    <a:pt x="436890" y="799606"/>
                    <a:pt x="442648" y="798346"/>
                  </a:cubicBezTo>
                  <a:cubicBezTo>
                    <a:pt x="455244" y="795464"/>
                    <a:pt x="468919" y="800507"/>
                    <a:pt x="481515" y="803029"/>
                  </a:cubicBezTo>
                  <a:cubicBezTo>
                    <a:pt x="589118" y="824643"/>
                    <a:pt x="696362" y="845896"/>
                    <a:pt x="803965" y="867150"/>
                  </a:cubicBezTo>
                  <a:lnTo>
                    <a:pt x="820137" y="870371"/>
                  </a:lnTo>
                  <a:lnTo>
                    <a:pt x="820137" y="601739"/>
                  </a:lnTo>
                  <a:lnTo>
                    <a:pt x="820137" y="436652"/>
                  </a:lnTo>
                  <a:lnTo>
                    <a:pt x="411192" y="360414"/>
                  </a:lnTo>
                  <a:lnTo>
                    <a:pt x="411192" y="354239"/>
                  </a:lnTo>
                  <a:cubicBezTo>
                    <a:pt x="411192" y="351718"/>
                    <a:pt x="409392" y="349197"/>
                    <a:pt x="406872" y="348477"/>
                  </a:cubicBezTo>
                  <a:lnTo>
                    <a:pt x="325835" y="332636"/>
                  </a:lnTo>
                  <a:lnTo>
                    <a:pt x="820137" y="424821"/>
                  </a:lnTo>
                  <a:lnTo>
                    <a:pt x="820137" y="241129"/>
                  </a:lnTo>
                  <a:lnTo>
                    <a:pt x="603458" y="199763"/>
                  </a:lnTo>
                  <a:cubicBezTo>
                    <a:pt x="556292" y="190761"/>
                    <a:pt x="509126" y="181758"/>
                    <a:pt x="461599" y="172756"/>
                  </a:cubicBezTo>
                  <a:cubicBezTo>
                    <a:pt x="445037" y="169516"/>
                    <a:pt x="421274" y="160153"/>
                    <a:pt x="403991" y="161594"/>
                  </a:cubicBezTo>
                  <a:cubicBezTo>
                    <a:pt x="412633" y="160874"/>
                    <a:pt x="399671" y="165195"/>
                    <a:pt x="396070" y="167355"/>
                  </a:cubicBezTo>
                  <a:cubicBezTo>
                    <a:pt x="385269" y="172756"/>
                    <a:pt x="374468" y="178158"/>
                    <a:pt x="364026" y="183199"/>
                  </a:cubicBezTo>
                  <a:lnTo>
                    <a:pt x="265733" y="232170"/>
                  </a:lnTo>
                  <a:lnTo>
                    <a:pt x="137715" y="295862"/>
                  </a:lnTo>
                  <a:lnTo>
                    <a:pt x="121354" y="292664"/>
                  </a:lnTo>
                  <a:lnTo>
                    <a:pt x="121675" y="294525"/>
                  </a:lnTo>
                  <a:lnTo>
                    <a:pt x="121354" y="294465"/>
                  </a:lnTo>
                  <a:lnTo>
                    <a:pt x="114772" y="299731"/>
                  </a:lnTo>
                  <a:lnTo>
                    <a:pt x="114243" y="299146"/>
                  </a:lnTo>
                  <a:cubicBezTo>
                    <a:pt x="113973" y="296895"/>
                    <a:pt x="114873" y="294465"/>
                    <a:pt x="117034" y="293384"/>
                  </a:cubicBezTo>
                  <a:cubicBezTo>
                    <a:pt x="175361" y="264578"/>
                    <a:pt x="234049" y="235411"/>
                    <a:pt x="292377" y="205884"/>
                  </a:cubicBezTo>
                  <a:cubicBezTo>
                    <a:pt x="324421" y="190040"/>
                    <a:pt x="356105" y="173476"/>
                    <a:pt x="388509" y="157993"/>
                  </a:cubicBezTo>
                  <a:cubicBezTo>
                    <a:pt x="395710" y="154392"/>
                    <a:pt x="400751" y="151151"/>
                    <a:pt x="408672" y="150791"/>
                  </a:cubicBezTo>
                  <a:cubicBezTo>
                    <a:pt x="430635" y="149351"/>
                    <a:pt x="458359" y="160153"/>
                    <a:pt x="479602" y="164114"/>
                  </a:cubicBezTo>
                  <a:lnTo>
                    <a:pt x="634422" y="194001"/>
                  </a:lnTo>
                  <a:lnTo>
                    <a:pt x="820137" y="229315"/>
                  </a:lnTo>
                  <a:lnTo>
                    <a:pt x="820137" y="63779"/>
                  </a:lnTo>
                  <a:cubicBezTo>
                    <a:pt x="820137" y="58018"/>
                    <a:pt x="819237" y="50456"/>
                    <a:pt x="818787" y="42985"/>
                  </a:cubicBezTo>
                  <a:lnTo>
                    <a:pt x="820010" y="24638"/>
                  </a:lnTo>
                  <a:lnTo>
                    <a:pt x="819150" y="22785"/>
                  </a:lnTo>
                  <a:cubicBezTo>
                    <a:pt x="819150" y="12894"/>
                    <a:pt x="827839" y="7409"/>
                    <a:pt x="838140" y="4352"/>
                  </a:cubicBezTo>
                  <a:lnTo>
                    <a:pt x="843520" y="3626"/>
                  </a:lnTo>
                  <a:lnTo>
                    <a:pt x="854446" y="0"/>
                  </a:ln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7" name="Freeform 6">
              <a:extLst>
                <a:ext uri="{FF2B5EF4-FFF2-40B4-BE49-F238E27FC236}">
                  <a16:creationId xmlns:a16="http://schemas.microsoft.com/office/drawing/2014/main" id="{095206BD-E6FA-BA4D-9C31-497C7AB9EA96}"/>
                </a:ext>
              </a:extLst>
            </p:cNvPr>
            <p:cNvSpPr>
              <a:spLocks noChangeArrowheads="1"/>
            </p:cNvSpPr>
            <p:nvPr/>
          </p:nvSpPr>
          <p:spPr bwMode="auto">
            <a:xfrm>
              <a:off x="2351571" y="5445127"/>
              <a:ext cx="252401" cy="795381"/>
            </a:xfrm>
            <a:custGeom>
              <a:avLst/>
              <a:gdLst>
                <a:gd name="connsiteX0" fmla="*/ 194478 w 212019"/>
                <a:gd name="connsiteY0" fmla="*/ 585450 h 667954"/>
                <a:gd name="connsiteX1" fmla="*/ 196345 w 212019"/>
                <a:gd name="connsiteY1" fmla="*/ 586561 h 667954"/>
                <a:gd name="connsiteX2" fmla="*/ 179537 w 212019"/>
                <a:gd name="connsiteY2" fmla="*/ 594340 h 667954"/>
                <a:gd name="connsiteX3" fmla="*/ 179910 w 212019"/>
                <a:gd name="connsiteY3" fmla="*/ 591376 h 667954"/>
                <a:gd name="connsiteX4" fmla="*/ 194478 w 212019"/>
                <a:gd name="connsiteY4" fmla="*/ 585450 h 667954"/>
                <a:gd name="connsiteX5" fmla="*/ 122532 w 212019"/>
                <a:gd name="connsiteY5" fmla="*/ 292348 h 667954"/>
                <a:gd name="connsiteX6" fmla="*/ 90319 w 212019"/>
                <a:gd name="connsiteY6" fmla="*/ 302059 h 667954"/>
                <a:gd name="connsiteX7" fmla="*/ 79620 w 212019"/>
                <a:gd name="connsiteY7" fmla="*/ 313570 h 667954"/>
                <a:gd name="connsiteX8" fmla="*/ 98304 w 212019"/>
                <a:gd name="connsiteY8" fmla="*/ 315991 h 667954"/>
                <a:gd name="connsiteX9" fmla="*/ 123721 w 212019"/>
                <a:gd name="connsiteY9" fmla="*/ 300635 h 667954"/>
                <a:gd name="connsiteX10" fmla="*/ 139786 w 212019"/>
                <a:gd name="connsiteY10" fmla="*/ 299458 h 667954"/>
                <a:gd name="connsiteX11" fmla="*/ 138507 w 212019"/>
                <a:gd name="connsiteY11" fmla="*/ 293156 h 667954"/>
                <a:gd name="connsiteX12" fmla="*/ 46917 w 212019"/>
                <a:gd name="connsiteY12" fmla="*/ 73900 h 667954"/>
                <a:gd name="connsiteX13" fmla="*/ 48000 w 212019"/>
                <a:gd name="connsiteY13" fmla="*/ 76098 h 667954"/>
                <a:gd name="connsiteX14" fmla="*/ 19136 w 212019"/>
                <a:gd name="connsiteY14" fmla="*/ 77564 h 667954"/>
                <a:gd name="connsiteX15" fmla="*/ 20218 w 212019"/>
                <a:gd name="connsiteY15" fmla="*/ 74633 h 667954"/>
                <a:gd name="connsiteX16" fmla="*/ 34289 w 212019"/>
                <a:gd name="connsiteY16" fmla="*/ 77197 h 667954"/>
                <a:gd name="connsiteX17" fmla="*/ 46917 w 212019"/>
                <a:gd name="connsiteY17" fmla="*/ 73900 h 667954"/>
                <a:gd name="connsiteX18" fmla="*/ 86049 w 212019"/>
                <a:gd name="connsiteY18" fmla="*/ 30888 h 667954"/>
                <a:gd name="connsiteX19" fmla="*/ 75378 w 212019"/>
                <a:gd name="connsiteY19" fmla="*/ 37819 h 667954"/>
                <a:gd name="connsiteX20" fmla="*/ 45804 w 212019"/>
                <a:gd name="connsiteY20" fmla="*/ 45610 h 667954"/>
                <a:gd name="connsiteX21" fmla="*/ 19950 w 212019"/>
                <a:gd name="connsiteY21" fmla="*/ 46812 h 667954"/>
                <a:gd name="connsiteX22" fmla="*/ 12508 w 212019"/>
                <a:gd name="connsiteY22" fmla="*/ 44671 h 667954"/>
                <a:gd name="connsiteX23" fmla="*/ 13393 w 212019"/>
                <a:gd name="connsiteY23" fmla="*/ 51944 h 667954"/>
                <a:gd name="connsiteX24" fmla="*/ 25269 w 212019"/>
                <a:gd name="connsiteY24" fmla="*/ 53624 h 667954"/>
                <a:gd name="connsiteX25" fmla="*/ 38929 w 212019"/>
                <a:gd name="connsiteY25" fmla="*/ 51309 h 667954"/>
                <a:gd name="connsiteX26" fmla="*/ 40036 w 212019"/>
                <a:gd name="connsiteY26" fmla="*/ 52962 h 667954"/>
                <a:gd name="connsiteX27" fmla="*/ 25546 w 212019"/>
                <a:gd name="connsiteY27" fmla="*/ 56931 h 667954"/>
                <a:gd name="connsiteX28" fmla="*/ 13714 w 212019"/>
                <a:gd name="connsiteY28" fmla="*/ 54590 h 667954"/>
                <a:gd name="connsiteX29" fmla="*/ 14798 w 212019"/>
                <a:gd name="connsiteY29" fmla="*/ 63505 h 667954"/>
                <a:gd name="connsiteX30" fmla="*/ 27386 w 212019"/>
                <a:gd name="connsiteY30" fmla="*/ 63173 h 667954"/>
                <a:gd name="connsiteX31" fmla="*/ 27386 w 212019"/>
                <a:gd name="connsiteY31" fmla="*/ 64844 h 667954"/>
                <a:gd name="connsiteX32" fmla="*/ 15744 w 212019"/>
                <a:gd name="connsiteY32" fmla="*/ 66181 h 667954"/>
                <a:gd name="connsiteX33" fmla="*/ 14849 w 212019"/>
                <a:gd name="connsiteY33" fmla="*/ 63919 h 667954"/>
                <a:gd name="connsiteX34" fmla="*/ 15122 w 212019"/>
                <a:gd name="connsiteY34" fmla="*/ 66165 h 667954"/>
                <a:gd name="connsiteX35" fmla="*/ 23785 w 212019"/>
                <a:gd name="connsiteY35" fmla="*/ 96921 h 667954"/>
                <a:gd name="connsiteX36" fmla="*/ 50438 w 212019"/>
                <a:gd name="connsiteY36" fmla="*/ 95759 h 667954"/>
                <a:gd name="connsiteX37" fmla="*/ 51166 w 212019"/>
                <a:gd name="connsiteY37" fmla="*/ 97484 h 667954"/>
                <a:gd name="connsiteX38" fmla="*/ 24184 w 212019"/>
                <a:gd name="connsiteY38" fmla="*/ 98337 h 667954"/>
                <a:gd name="connsiteX39" fmla="*/ 25169 w 212019"/>
                <a:gd name="connsiteY39" fmla="*/ 101833 h 667954"/>
                <a:gd name="connsiteX40" fmla="*/ 67207 w 212019"/>
                <a:gd name="connsiteY40" fmla="*/ 309142 h 667954"/>
                <a:gd name="connsiteX41" fmla="*/ 68240 w 212019"/>
                <a:gd name="connsiteY41" fmla="*/ 308893 h 667954"/>
                <a:gd name="connsiteX42" fmla="*/ 88509 w 212019"/>
                <a:gd name="connsiteY42" fmla="*/ 289471 h 667954"/>
                <a:gd name="connsiteX43" fmla="*/ 105883 w 212019"/>
                <a:gd name="connsiteY43" fmla="*/ 281198 h 667954"/>
                <a:gd name="connsiteX44" fmla="*/ 126423 w 212019"/>
                <a:gd name="connsiteY44" fmla="*/ 280164 h 667954"/>
                <a:gd name="connsiteX45" fmla="*/ 136613 w 212019"/>
                <a:gd name="connsiteY45" fmla="*/ 283822 h 667954"/>
                <a:gd name="connsiteX46" fmla="*/ 90410 w 212019"/>
                <a:gd name="connsiteY46" fmla="*/ 56134 h 667954"/>
                <a:gd name="connsiteX47" fmla="*/ 87977 w 212019"/>
                <a:gd name="connsiteY47" fmla="*/ 37558 h 667954"/>
                <a:gd name="connsiteX48" fmla="*/ 66637 w 212019"/>
                <a:gd name="connsiteY48" fmla="*/ 12067 h 667954"/>
                <a:gd name="connsiteX49" fmla="*/ 45491 w 212019"/>
                <a:gd name="connsiteY49" fmla="*/ 13688 h 667954"/>
                <a:gd name="connsiteX50" fmla="*/ 13901 w 212019"/>
                <a:gd name="connsiteY50" fmla="*/ 31007 h 667954"/>
                <a:gd name="connsiteX51" fmla="*/ 73132 w 212019"/>
                <a:gd name="connsiteY51" fmla="*/ 27351 h 667954"/>
                <a:gd name="connsiteX52" fmla="*/ 80760 w 212019"/>
                <a:gd name="connsiteY52" fmla="*/ 18727 h 667954"/>
                <a:gd name="connsiteX53" fmla="*/ 67826 w 212019"/>
                <a:gd name="connsiteY53" fmla="*/ 12111 h 667954"/>
                <a:gd name="connsiteX54" fmla="*/ 57610 w 212019"/>
                <a:gd name="connsiteY54" fmla="*/ 0 h 667954"/>
                <a:gd name="connsiteX55" fmla="*/ 67614 w 212019"/>
                <a:gd name="connsiteY55" fmla="*/ 1408 h 667954"/>
                <a:gd name="connsiteX56" fmla="*/ 69195 w 212019"/>
                <a:gd name="connsiteY56" fmla="*/ 1222 h 667954"/>
                <a:gd name="connsiteX57" fmla="*/ 76000 w 212019"/>
                <a:gd name="connsiteY57" fmla="*/ 2588 h 667954"/>
                <a:gd name="connsiteX58" fmla="*/ 79665 w 212019"/>
                <a:gd name="connsiteY58" fmla="*/ 3104 h 667954"/>
                <a:gd name="connsiteX59" fmla="*/ 79984 w 212019"/>
                <a:gd name="connsiteY59" fmla="*/ 3388 h 667954"/>
                <a:gd name="connsiteX60" fmla="*/ 84026 w 212019"/>
                <a:gd name="connsiteY60" fmla="*/ 4199 h 667954"/>
                <a:gd name="connsiteX61" fmla="*/ 93481 w 212019"/>
                <a:gd name="connsiteY61" fmla="*/ 13555 h 667954"/>
                <a:gd name="connsiteX62" fmla="*/ 92908 w 212019"/>
                <a:gd name="connsiteY62" fmla="*/ 15037 h 667954"/>
                <a:gd name="connsiteX63" fmla="*/ 88821 w 212019"/>
                <a:gd name="connsiteY63" fmla="*/ 10705 h 667954"/>
                <a:gd name="connsiteX64" fmla="*/ 88522 w 212019"/>
                <a:gd name="connsiteY64" fmla="*/ 10983 h 667954"/>
                <a:gd name="connsiteX65" fmla="*/ 91041 w 212019"/>
                <a:gd name="connsiteY65" fmla="*/ 13224 h 667954"/>
                <a:gd name="connsiteX66" fmla="*/ 92049 w 212019"/>
                <a:gd name="connsiteY66" fmla="*/ 17258 h 667954"/>
                <a:gd name="connsiteX67" fmla="*/ 92908 w 212019"/>
                <a:gd name="connsiteY67" fmla="*/ 15037 h 667954"/>
                <a:gd name="connsiteX68" fmla="*/ 94198 w 212019"/>
                <a:gd name="connsiteY68" fmla="*/ 16404 h 667954"/>
                <a:gd name="connsiteX69" fmla="*/ 92707 w 212019"/>
                <a:gd name="connsiteY69" fmla="*/ 19891 h 667954"/>
                <a:gd name="connsiteX70" fmla="*/ 100142 w 212019"/>
                <a:gd name="connsiteY70" fmla="*/ 49657 h 667954"/>
                <a:gd name="connsiteX71" fmla="*/ 175836 w 212019"/>
                <a:gd name="connsiteY71" fmla="*/ 422445 h 667954"/>
                <a:gd name="connsiteX72" fmla="*/ 207556 w 212019"/>
                <a:gd name="connsiteY72" fmla="*/ 580412 h 667954"/>
                <a:gd name="connsiteX73" fmla="*/ 176557 w 212019"/>
                <a:gd name="connsiteY73" fmla="*/ 667132 h 667954"/>
                <a:gd name="connsiteX74" fmla="*/ 175607 w 212019"/>
                <a:gd name="connsiteY74" fmla="*/ 666796 h 667954"/>
                <a:gd name="connsiteX75" fmla="*/ 179306 w 212019"/>
                <a:gd name="connsiteY75" fmla="*/ 661555 h 667954"/>
                <a:gd name="connsiteX76" fmla="*/ 172953 w 212019"/>
                <a:gd name="connsiteY76" fmla="*/ 656697 h 667954"/>
                <a:gd name="connsiteX77" fmla="*/ 172421 w 212019"/>
                <a:gd name="connsiteY77" fmla="*/ 656551 h 667954"/>
                <a:gd name="connsiteX78" fmla="*/ 195802 w 212019"/>
                <a:gd name="connsiteY78" fmla="*/ 634314 h 667954"/>
                <a:gd name="connsiteX79" fmla="*/ 199788 w 212019"/>
                <a:gd name="connsiteY79" fmla="*/ 617924 h 667954"/>
                <a:gd name="connsiteX80" fmla="*/ 192760 w 212019"/>
                <a:gd name="connsiteY80" fmla="*/ 621856 h 667954"/>
                <a:gd name="connsiteX81" fmla="*/ 174733 w 212019"/>
                <a:gd name="connsiteY81" fmla="*/ 620768 h 667954"/>
                <a:gd name="connsiteX82" fmla="*/ 175463 w 212019"/>
                <a:gd name="connsiteY82" fmla="*/ 618590 h 667954"/>
                <a:gd name="connsiteX83" fmla="*/ 200898 w 212019"/>
                <a:gd name="connsiteY83" fmla="*/ 613361 h 667954"/>
                <a:gd name="connsiteX84" fmla="*/ 201171 w 212019"/>
                <a:gd name="connsiteY84" fmla="*/ 612237 h 667954"/>
                <a:gd name="connsiteX85" fmla="*/ 199525 w 212019"/>
                <a:gd name="connsiteY85" fmla="*/ 597904 h 667954"/>
                <a:gd name="connsiteX86" fmla="*/ 174336 w 212019"/>
                <a:gd name="connsiteY86" fmla="*/ 603381 h 667954"/>
                <a:gd name="connsiteX87" fmla="*/ 174336 w 212019"/>
                <a:gd name="connsiteY87" fmla="*/ 601491 h 667954"/>
                <a:gd name="connsiteX88" fmla="*/ 199346 w 212019"/>
                <a:gd name="connsiteY88" fmla="*/ 596345 h 667954"/>
                <a:gd name="connsiteX89" fmla="*/ 196942 w 212019"/>
                <a:gd name="connsiteY89" fmla="*/ 575407 h 667954"/>
                <a:gd name="connsiteX90" fmla="*/ 188452 w 212019"/>
                <a:gd name="connsiteY90" fmla="*/ 539031 h 667954"/>
                <a:gd name="connsiteX91" fmla="*/ 152768 w 212019"/>
                <a:gd name="connsiteY91" fmla="*/ 363433 h 667954"/>
                <a:gd name="connsiteX92" fmla="*/ 140894 w 212019"/>
                <a:gd name="connsiteY92" fmla="*/ 304916 h 667954"/>
                <a:gd name="connsiteX93" fmla="*/ 137301 w 212019"/>
                <a:gd name="connsiteY93" fmla="*/ 305976 h 667954"/>
                <a:gd name="connsiteX94" fmla="*/ 118361 w 212019"/>
                <a:gd name="connsiteY94" fmla="*/ 316302 h 667954"/>
                <a:gd name="connsiteX95" fmla="*/ 96920 w 212019"/>
                <a:gd name="connsiteY95" fmla="*/ 326629 h 667954"/>
                <a:gd name="connsiteX96" fmla="*/ 79543 w 212019"/>
                <a:gd name="connsiteY96" fmla="*/ 326006 h 667954"/>
                <a:gd name="connsiteX97" fmla="*/ 68698 w 212019"/>
                <a:gd name="connsiteY97" fmla="*/ 316496 h 667954"/>
                <a:gd name="connsiteX98" fmla="*/ 91131 w 212019"/>
                <a:gd name="connsiteY98" fmla="*/ 427123 h 667954"/>
                <a:gd name="connsiteX99" fmla="*/ 121048 w 212019"/>
                <a:gd name="connsiteY99" fmla="*/ 572136 h 667954"/>
                <a:gd name="connsiteX100" fmla="*/ 147406 w 212019"/>
                <a:gd name="connsiteY100" fmla="*/ 649708 h 667954"/>
                <a:gd name="connsiteX101" fmla="*/ 172421 w 212019"/>
                <a:gd name="connsiteY101" fmla="*/ 656551 h 667954"/>
                <a:gd name="connsiteX102" fmla="*/ 171511 w 212019"/>
                <a:gd name="connsiteY102" fmla="*/ 657417 h 667954"/>
                <a:gd name="connsiteX103" fmla="*/ 169303 w 212019"/>
                <a:gd name="connsiteY103" fmla="*/ 664568 h 667954"/>
                <a:gd name="connsiteX104" fmla="*/ 175607 w 212019"/>
                <a:gd name="connsiteY104" fmla="*/ 666796 h 667954"/>
                <a:gd name="connsiteX105" fmla="*/ 175116 w 212019"/>
                <a:gd name="connsiteY105" fmla="*/ 667492 h 667954"/>
                <a:gd name="connsiteX106" fmla="*/ 113479 w 212019"/>
                <a:gd name="connsiteY106" fmla="*/ 590847 h 667954"/>
                <a:gd name="connsiteX107" fmla="*/ 75632 w 212019"/>
                <a:gd name="connsiteY107" fmla="*/ 404813 h 667954"/>
                <a:gd name="connsiteX108" fmla="*/ 3903 w 212019"/>
                <a:gd name="connsiteY108" fmla="*/ 51457 h 667954"/>
                <a:gd name="connsiteX109" fmla="*/ 3775 w 212019"/>
                <a:gd name="connsiteY109" fmla="*/ 38526 h 667954"/>
                <a:gd name="connsiteX110" fmla="*/ 279 w 212019"/>
                <a:gd name="connsiteY110" fmla="*/ 33856 h 667954"/>
                <a:gd name="connsiteX111" fmla="*/ 3371 w 212019"/>
                <a:gd name="connsiteY111" fmla="*/ 22181 h 667954"/>
                <a:gd name="connsiteX112" fmla="*/ 11215 w 212019"/>
                <a:gd name="connsiteY112" fmla="*/ 16178 h 667954"/>
                <a:gd name="connsiteX113" fmla="*/ 13184 w 212019"/>
                <a:gd name="connsiteY113" fmla="*/ 12909 h 667954"/>
                <a:gd name="connsiteX114" fmla="*/ 57610 w 212019"/>
                <a:gd name="connsiteY114" fmla="*/ 0 h 667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2019" h="667954">
                  <a:moveTo>
                    <a:pt x="194478" y="585450"/>
                  </a:moveTo>
                  <a:cubicBezTo>
                    <a:pt x="195598" y="584709"/>
                    <a:pt x="196345" y="585450"/>
                    <a:pt x="196345" y="586561"/>
                  </a:cubicBezTo>
                  <a:cubicBezTo>
                    <a:pt x="194104" y="592858"/>
                    <a:pt x="185887" y="595451"/>
                    <a:pt x="179537" y="594340"/>
                  </a:cubicBezTo>
                  <a:cubicBezTo>
                    <a:pt x="177669" y="594340"/>
                    <a:pt x="178043" y="591006"/>
                    <a:pt x="179910" y="591376"/>
                  </a:cubicBezTo>
                  <a:cubicBezTo>
                    <a:pt x="186260" y="592117"/>
                    <a:pt x="189995" y="589154"/>
                    <a:pt x="194478" y="585450"/>
                  </a:cubicBezTo>
                  <a:close/>
                  <a:moveTo>
                    <a:pt x="122532" y="292348"/>
                  </a:moveTo>
                  <a:cubicBezTo>
                    <a:pt x="108778" y="290190"/>
                    <a:pt x="100091" y="291629"/>
                    <a:pt x="90319" y="302059"/>
                  </a:cubicBezTo>
                  <a:lnTo>
                    <a:pt x="79620" y="313570"/>
                  </a:lnTo>
                  <a:lnTo>
                    <a:pt x="98304" y="315991"/>
                  </a:lnTo>
                  <a:cubicBezTo>
                    <a:pt x="106479" y="312831"/>
                    <a:pt x="114251" y="306510"/>
                    <a:pt x="123721" y="300635"/>
                  </a:cubicBezTo>
                  <a:lnTo>
                    <a:pt x="139786" y="299458"/>
                  </a:lnTo>
                  <a:lnTo>
                    <a:pt x="138507" y="293156"/>
                  </a:lnTo>
                  <a:close/>
                  <a:moveTo>
                    <a:pt x="46917" y="73900"/>
                  </a:moveTo>
                  <a:cubicBezTo>
                    <a:pt x="48000" y="73534"/>
                    <a:pt x="48721" y="74999"/>
                    <a:pt x="48000" y="76098"/>
                  </a:cubicBezTo>
                  <a:cubicBezTo>
                    <a:pt x="40784" y="82693"/>
                    <a:pt x="27434" y="81227"/>
                    <a:pt x="19136" y="77564"/>
                  </a:cubicBezTo>
                  <a:cubicBezTo>
                    <a:pt x="17332" y="76831"/>
                    <a:pt x="18414" y="73534"/>
                    <a:pt x="20218" y="74633"/>
                  </a:cubicBezTo>
                  <a:cubicBezTo>
                    <a:pt x="24909" y="76465"/>
                    <a:pt x="29238" y="77197"/>
                    <a:pt x="34289" y="77197"/>
                  </a:cubicBezTo>
                  <a:cubicBezTo>
                    <a:pt x="38619" y="76465"/>
                    <a:pt x="42588" y="74999"/>
                    <a:pt x="46917" y="73900"/>
                  </a:cubicBezTo>
                  <a:close/>
                  <a:moveTo>
                    <a:pt x="86049" y="30888"/>
                  </a:moveTo>
                  <a:lnTo>
                    <a:pt x="75378" y="37819"/>
                  </a:lnTo>
                  <a:cubicBezTo>
                    <a:pt x="64983" y="42405"/>
                    <a:pt x="52795" y="44720"/>
                    <a:pt x="45804" y="45610"/>
                  </a:cubicBezTo>
                  <a:cubicBezTo>
                    <a:pt x="39890" y="46501"/>
                    <a:pt x="29404" y="47836"/>
                    <a:pt x="19950" y="46812"/>
                  </a:cubicBezTo>
                  <a:lnTo>
                    <a:pt x="12508" y="44671"/>
                  </a:lnTo>
                  <a:lnTo>
                    <a:pt x="13393" y="51944"/>
                  </a:lnTo>
                  <a:lnTo>
                    <a:pt x="25269" y="53624"/>
                  </a:lnTo>
                  <a:cubicBezTo>
                    <a:pt x="30068" y="53293"/>
                    <a:pt x="34129" y="51640"/>
                    <a:pt x="38929" y="51309"/>
                  </a:cubicBezTo>
                  <a:cubicBezTo>
                    <a:pt x="40036" y="51309"/>
                    <a:pt x="40775" y="52301"/>
                    <a:pt x="40036" y="52962"/>
                  </a:cubicBezTo>
                  <a:cubicBezTo>
                    <a:pt x="36345" y="55939"/>
                    <a:pt x="30992" y="57014"/>
                    <a:pt x="25546" y="56931"/>
                  </a:cubicBezTo>
                  <a:lnTo>
                    <a:pt x="13714" y="54590"/>
                  </a:lnTo>
                  <a:lnTo>
                    <a:pt x="14798" y="63505"/>
                  </a:lnTo>
                  <a:lnTo>
                    <a:pt x="27386" y="63173"/>
                  </a:lnTo>
                  <a:cubicBezTo>
                    <a:pt x="28091" y="63508"/>
                    <a:pt x="27738" y="64510"/>
                    <a:pt x="27386" y="64844"/>
                  </a:cubicBezTo>
                  <a:cubicBezTo>
                    <a:pt x="23152" y="65513"/>
                    <a:pt x="19625" y="64844"/>
                    <a:pt x="15744" y="66181"/>
                  </a:cubicBezTo>
                  <a:lnTo>
                    <a:pt x="14849" y="63919"/>
                  </a:lnTo>
                  <a:lnTo>
                    <a:pt x="15122" y="66165"/>
                  </a:lnTo>
                  <a:lnTo>
                    <a:pt x="23785" y="96921"/>
                  </a:lnTo>
                  <a:lnTo>
                    <a:pt x="50438" y="95759"/>
                  </a:lnTo>
                  <a:cubicBezTo>
                    <a:pt x="51529" y="95759"/>
                    <a:pt x="51893" y="96794"/>
                    <a:pt x="51166" y="97484"/>
                  </a:cubicBezTo>
                  <a:lnTo>
                    <a:pt x="24184" y="98337"/>
                  </a:lnTo>
                  <a:lnTo>
                    <a:pt x="25169" y="101833"/>
                  </a:lnTo>
                  <a:lnTo>
                    <a:pt x="67207" y="309142"/>
                  </a:lnTo>
                  <a:lnTo>
                    <a:pt x="68240" y="308893"/>
                  </a:lnTo>
                  <a:cubicBezTo>
                    <a:pt x="72221" y="311051"/>
                    <a:pt x="84889" y="292708"/>
                    <a:pt x="88509" y="289471"/>
                  </a:cubicBezTo>
                  <a:cubicBezTo>
                    <a:pt x="93938" y="285155"/>
                    <a:pt x="99367" y="282277"/>
                    <a:pt x="105883" y="281198"/>
                  </a:cubicBezTo>
                  <a:cubicBezTo>
                    <a:pt x="111312" y="280299"/>
                    <a:pt x="119003" y="279580"/>
                    <a:pt x="126423" y="280164"/>
                  </a:cubicBezTo>
                  <a:lnTo>
                    <a:pt x="136613" y="283822"/>
                  </a:lnTo>
                  <a:lnTo>
                    <a:pt x="90410" y="56134"/>
                  </a:lnTo>
                  <a:cubicBezTo>
                    <a:pt x="89509" y="51816"/>
                    <a:pt x="88969" y="44620"/>
                    <a:pt x="87977" y="37558"/>
                  </a:cubicBezTo>
                  <a:close/>
                  <a:moveTo>
                    <a:pt x="66637" y="12067"/>
                  </a:moveTo>
                  <a:lnTo>
                    <a:pt x="45491" y="13688"/>
                  </a:lnTo>
                  <a:cubicBezTo>
                    <a:pt x="28508" y="17116"/>
                    <a:pt x="12646" y="24240"/>
                    <a:pt x="13901" y="31007"/>
                  </a:cubicBezTo>
                  <a:cubicBezTo>
                    <a:pt x="16051" y="41158"/>
                    <a:pt x="54295" y="37285"/>
                    <a:pt x="73132" y="27351"/>
                  </a:cubicBezTo>
                  <a:lnTo>
                    <a:pt x="80760" y="18727"/>
                  </a:lnTo>
                  <a:lnTo>
                    <a:pt x="67826" y="12111"/>
                  </a:lnTo>
                  <a:close/>
                  <a:moveTo>
                    <a:pt x="57610" y="0"/>
                  </a:moveTo>
                  <a:lnTo>
                    <a:pt x="67614" y="1408"/>
                  </a:lnTo>
                  <a:lnTo>
                    <a:pt x="69195" y="1222"/>
                  </a:lnTo>
                  <a:lnTo>
                    <a:pt x="76000" y="2588"/>
                  </a:lnTo>
                  <a:lnTo>
                    <a:pt x="79665" y="3104"/>
                  </a:lnTo>
                  <a:lnTo>
                    <a:pt x="79984" y="3388"/>
                  </a:lnTo>
                  <a:lnTo>
                    <a:pt x="84026" y="4199"/>
                  </a:lnTo>
                  <a:cubicBezTo>
                    <a:pt x="88305" y="6119"/>
                    <a:pt x="91689" y="9102"/>
                    <a:pt x="93481" y="13555"/>
                  </a:cubicBezTo>
                  <a:lnTo>
                    <a:pt x="92908" y="15037"/>
                  </a:lnTo>
                  <a:lnTo>
                    <a:pt x="88821" y="10705"/>
                  </a:lnTo>
                  <a:lnTo>
                    <a:pt x="88522" y="10983"/>
                  </a:lnTo>
                  <a:lnTo>
                    <a:pt x="91041" y="13224"/>
                  </a:lnTo>
                  <a:lnTo>
                    <a:pt x="92049" y="17258"/>
                  </a:lnTo>
                  <a:lnTo>
                    <a:pt x="92908" y="15037"/>
                  </a:lnTo>
                  <a:lnTo>
                    <a:pt x="94198" y="16404"/>
                  </a:lnTo>
                  <a:lnTo>
                    <a:pt x="92707" y="19891"/>
                  </a:lnTo>
                  <a:lnTo>
                    <a:pt x="100142" y="49657"/>
                  </a:lnTo>
                  <a:cubicBezTo>
                    <a:pt x="125374" y="173800"/>
                    <a:pt x="150605" y="297943"/>
                    <a:pt x="175836" y="422445"/>
                  </a:cubicBezTo>
                  <a:cubicBezTo>
                    <a:pt x="186289" y="474981"/>
                    <a:pt x="197103" y="527517"/>
                    <a:pt x="207556" y="580412"/>
                  </a:cubicBezTo>
                  <a:cubicBezTo>
                    <a:pt x="215486" y="617115"/>
                    <a:pt x="216928" y="646622"/>
                    <a:pt x="176557" y="667132"/>
                  </a:cubicBezTo>
                  <a:lnTo>
                    <a:pt x="175607" y="666796"/>
                  </a:lnTo>
                  <a:lnTo>
                    <a:pt x="179306" y="661555"/>
                  </a:lnTo>
                  <a:cubicBezTo>
                    <a:pt x="178810" y="658856"/>
                    <a:pt x="176557" y="656337"/>
                    <a:pt x="172953" y="656697"/>
                  </a:cubicBezTo>
                  <a:lnTo>
                    <a:pt x="172421" y="656551"/>
                  </a:lnTo>
                  <a:lnTo>
                    <a:pt x="195802" y="634314"/>
                  </a:lnTo>
                  <a:lnTo>
                    <a:pt x="199788" y="617924"/>
                  </a:lnTo>
                  <a:lnTo>
                    <a:pt x="192760" y="621856"/>
                  </a:lnTo>
                  <a:cubicBezTo>
                    <a:pt x="186690" y="622945"/>
                    <a:pt x="180209" y="622401"/>
                    <a:pt x="174733" y="620768"/>
                  </a:cubicBezTo>
                  <a:cubicBezTo>
                    <a:pt x="172907" y="620405"/>
                    <a:pt x="173637" y="618228"/>
                    <a:pt x="175463" y="618590"/>
                  </a:cubicBezTo>
                  <a:lnTo>
                    <a:pt x="200898" y="613361"/>
                  </a:lnTo>
                  <a:lnTo>
                    <a:pt x="201171" y="612237"/>
                  </a:lnTo>
                  <a:lnTo>
                    <a:pt x="199525" y="597904"/>
                  </a:lnTo>
                  <a:lnTo>
                    <a:pt x="174336" y="603381"/>
                  </a:lnTo>
                  <a:cubicBezTo>
                    <a:pt x="172907" y="603381"/>
                    <a:pt x="173264" y="601491"/>
                    <a:pt x="174336" y="601491"/>
                  </a:cubicBezTo>
                  <a:lnTo>
                    <a:pt x="199346" y="596345"/>
                  </a:lnTo>
                  <a:lnTo>
                    <a:pt x="196942" y="575407"/>
                  </a:lnTo>
                  <a:cubicBezTo>
                    <a:pt x="194167" y="562900"/>
                    <a:pt x="190682" y="550467"/>
                    <a:pt x="188452" y="539031"/>
                  </a:cubicBezTo>
                  <a:cubicBezTo>
                    <a:pt x="176557" y="480378"/>
                    <a:pt x="164663" y="421726"/>
                    <a:pt x="152768" y="363433"/>
                  </a:cubicBezTo>
                  <a:lnTo>
                    <a:pt x="140894" y="304916"/>
                  </a:lnTo>
                  <a:lnTo>
                    <a:pt x="137301" y="305976"/>
                  </a:lnTo>
                  <a:cubicBezTo>
                    <a:pt x="129797" y="307757"/>
                    <a:pt x="124436" y="311673"/>
                    <a:pt x="118361" y="316302"/>
                  </a:cubicBezTo>
                  <a:cubicBezTo>
                    <a:pt x="111929" y="320931"/>
                    <a:pt x="104781" y="324848"/>
                    <a:pt x="96920" y="326629"/>
                  </a:cubicBezTo>
                  <a:cubicBezTo>
                    <a:pt x="91381" y="327697"/>
                    <a:pt x="85037" y="327697"/>
                    <a:pt x="79543" y="326006"/>
                  </a:cubicBezTo>
                  <a:lnTo>
                    <a:pt x="68698" y="316496"/>
                  </a:lnTo>
                  <a:lnTo>
                    <a:pt x="91131" y="427123"/>
                  </a:lnTo>
                  <a:cubicBezTo>
                    <a:pt x="101224" y="475341"/>
                    <a:pt x="110956" y="523918"/>
                    <a:pt x="121048" y="572136"/>
                  </a:cubicBezTo>
                  <a:cubicBezTo>
                    <a:pt x="125374" y="593186"/>
                    <a:pt x="128077" y="633263"/>
                    <a:pt x="147406" y="649708"/>
                  </a:cubicBezTo>
                  <a:lnTo>
                    <a:pt x="172421" y="656551"/>
                  </a:lnTo>
                  <a:lnTo>
                    <a:pt x="171511" y="657417"/>
                  </a:lnTo>
                  <a:cubicBezTo>
                    <a:pt x="168267" y="658856"/>
                    <a:pt x="167997" y="662095"/>
                    <a:pt x="169303" y="664568"/>
                  </a:cubicBezTo>
                  <a:lnTo>
                    <a:pt x="175607" y="666796"/>
                  </a:lnTo>
                  <a:lnTo>
                    <a:pt x="175116" y="667492"/>
                  </a:lnTo>
                  <a:cubicBezTo>
                    <a:pt x="128978" y="673249"/>
                    <a:pt x="120328" y="623952"/>
                    <a:pt x="113479" y="590847"/>
                  </a:cubicBezTo>
                  <a:cubicBezTo>
                    <a:pt x="100863" y="528956"/>
                    <a:pt x="88248" y="467065"/>
                    <a:pt x="75632" y="404813"/>
                  </a:cubicBezTo>
                  <a:cubicBezTo>
                    <a:pt x="51842" y="287148"/>
                    <a:pt x="27693" y="169122"/>
                    <a:pt x="3903" y="51457"/>
                  </a:cubicBezTo>
                  <a:lnTo>
                    <a:pt x="3775" y="38526"/>
                  </a:lnTo>
                  <a:lnTo>
                    <a:pt x="279" y="33856"/>
                  </a:lnTo>
                  <a:cubicBezTo>
                    <a:pt x="-617" y="29404"/>
                    <a:pt x="705" y="25531"/>
                    <a:pt x="3371" y="22181"/>
                  </a:cubicBezTo>
                  <a:lnTo>
                    <a:pt x="11215" y="16178"/>
                  </a:lnTo>
                  <a:lnTo>
                    <a:pt x="13184" y="12909"/>
                  </a:lnTo>
                  <a:cubicBezTo>
                    <a:pt x="22556" y="4588"/>
                    <a:pt x="37785" y="540"/>
                    <a:pt x="57610" y="0"/>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8" name="Freeform 7">
              <a:extLst>
                <a:ext uri="{FF2B5EF4-FFF2-40B4-BE49-F238E27FC236}">
                  <a16:creationId xmlns:a16="http://schemas.microsoft.com/office/drawing/2014/main" id="{94DAF1A1-D66A-F546-B164-A5B52F7319FB}"/>
                </a:ext>
              </a:extLst>
            </p:cNvPr>
            <p:cNvSpPr>
              <a:spLocks noChangeArrowheads="1"/>
            </p:cNvSpPr>
            <p:nvPr/>
          </p:nvSpPr>
          <p:spPr bwMode="auto">
            <a:xfrm rot="6102060">
              <a:off x="10533960" y="5631725"/>
              <a:ext cx="430236" cy="1142950"/>
            </a:xfrm>
            <a:custGeom>
              <a:avLst/>
              <a:gdLst>
                <a:gd name="connsiteX0" fmla="*/ 234071 w 248287"/>
                <a:gd name="connsiteY0" fmla="*/ 588010 h 660625"/>
                <a:gd name="connsiteX1" fmla="*/ 234433 w 248287"/>
                <a:gd name="connsiteY1" fmla="*/ 589475 h 660625"/>
                <a:gd name="connsiteX2" fmla="*/ 208390 w 248287"/>
                <a:gd name="connsiteY2" fmla="*/ 596802 h 660625"/>
                <a:gd name="connsiteX3" fmla="*/ 208390 w 248287"/>
                <a:gd name="connsiteY3" fmla="*/ 594604 h 660625"/>
                <a:gd name="connsiteX4" fmla="*/ 234071 w 248287"/>
                <a:gd name="connsiteY4" fmla="*/ 588010 h 660625"/>
                <a:gd name="connsiteX5" fmla="*/ 227073 w 248287"/>
                <a:gd name="connsiteY5" fmla="*/ 578489 h 660625"/>
                <a:gd name="connsiteX6" fmla="*/ 228470 w 248287"/>
                <a:gd name="connsiteY6" fmla="*/ 579600 h 660625"/>
                <a:gd name="connsiteX7" fmla="*/ 213452 w 248287"/>
                <a:gd name="connsiteY7" fmla="*/ 588490 h 660625"/>
                <a:gd name="connsiteX8" fmla="*/ 213802 w 248287"/>
                <a:gd name="connsiteY8" fmla="*/ 585527 h 660625"/>
                <a:gd name="connsiteX9" fmla="*/ 227073 w 248287"/>
                <a:gd name="connsiteY9" fmla="*/ 578489 h 660625"/>
                <a:gd name="connsiteX10" fmla="*/ 155854 w 248287"/>
                <a:gd name="connsiteY10" fmla="*/ 289358 h 660625"/>
                <a:gd name="connsiteX11" fmla="*/ 139407 w 248287"/>
                <a:gd name="connsiteY11" fmla="*/ 289634 h 660625"/>
                <a:gd name="connsiteX12" fmla="*/ 107475 w 248287"/>
                <a:gd name="connsiteY12" fmla="*/ 300769 h 660625"/>
                <a:gd name="connsiteX13" fmla="*/ 96499 w 248287"/>
                <a:gd name="connsiteY13" fmla="*/ 314465 h 660625"/>
                <a:gd name="connsiteX14" fmla="*/ 96143 w 248287"/>
                <a:gd name="connsiteY14" fmla="*/ 314536 h 660625"/>
                <a:gd name="connsiteX15" fmla="*/ 116834 w 248287"/>
                <a:gd name="connsiteY15" fmla="*/ 315998 h 660625"/>
                <a:gd name="connsiteX16" fmla="*/ 141302 w 248287"/>
                <a:gd name="connsiteY16" fmla="*/ 298230 h 660625"/>
                <a:gd name="connsiteX17" fmla="*/ 157621 w 248287"/>
                <a:gd name="connsiteY17" fmla="*/ 296003 h 660625"/>
                <a:gd name="connsiteX18" fmla="*/ 86956 w 248287"/>
                <a:gd name="connsiteY18" fmla="*/ 30032 h 660625"/>
                <a:gd name="connsiteX19" fmla="*/ 75789 w 248287"/>
                <a:gd name="connsiteY19" fmla="*/ 38416 h 660625"/>
                <a:gd name="connsiteX20" fmla="*/ 46708 w 248287"/>
                <a:gd name="connsiteY20" fmla="*/ 48290 h 660625"/>
                <a:gd name="connsiteX21" fmla="*/ 20898 w 248287"/>
                <a:gd name="connsiteY21" fmla="*/ 50579 h 660625"/>
                <a:gd name="connsiteX22" fmla="*/ 15422 w 248287"/>
                <a:gd name="connsiteY22" fmla="*/ 49287 h 660625"/>
                <a:gd name="connsiteX23" fmla="*/ 16483 w 248287"/>
                <a:gd name="connsiteY23" fmla="*/ 55163 h 660625"/>
                <a:gd name="connsiteX24" fmla="*/ 27373 w 248287"/>
                <a:gd name="connsiteY24" fmla="*/ 56085 h 660625"/>
                <a:gd name="connsiteX25" fmla="*/ 40876 w 248287"/>
                <a:gd name="connsiteY25" fmla="*/ 52656 h 660625"/>
                <a:gd name="connsiteX26" fmla="*/ 41971 w 248287"/>
                <a:gd name="connsiteY26" fmla="*/ 54942 h 660625"/>
                <a:gd name="connsiteX27" fmla="*/ 28103 w 248287"/>
                <a:gd name="connsiteY27" fmla="*/ 59942 h 660625"/>
                <a:gd name="connsiteX28" fmla="*/ 16981 w 248287"/>
                <a:gd name="connsiteY28" fmla="*/ 57924 h 660625"/>
                <a:gd name="connsiteX29" fmla="*/ 18640 w 248287"/>
                <a:gd name="connsiteY29" fmla="*/ 67121 h 660625"/>
                <a:gd name="connsiteX30" fmla="*/ 29350 w 248287"/>
                <a:gd name="connsiteY30" fmla="*/ 65752 h 660625"/>
                <a:gd name="connsiteX31" fmla="*/ 29005 w 248287"/>
                <a:gd name="connsiteY31" fmla="*/ 68134 h 660625"/>
                <a:gd name="connsiteX32" fmla="*/ 19437 w 248287"/>
                <a:gd name="connsiteY32" fmla="*/ 70264 h 660625"/>
                <a:gd name="connsiteX33" fmla="*/ 22504 w 248287"/>
                <a:gd name="connsiteY33" fmla="*/ 78938 h 660625"/>
                <a:gd name="connsiteX34" fmla="*/ 22504 w 248287"/>
                <a:gd name="connsiteY34" fmla="*/ 78937 h 660625"/>
                <a:gd name="connsiteX35" fmla="*/ 36575 w 248287"/>
                <a:gd name="connsiteY35" fmla="*/ 80348 h 660625"/>
                <a:gd name="connsiteX36" fmla="*/ 48842 w 248287"/>
                <a:gd name="connsiteY36" fmla="*/ 76821 h 660625"/>
                <a:gd name="connsiteX37" fmla="*/ 50285 w 248287"/>
                <a:gd name="connsiteY37" fmla="*/ 78584 h 660625"/>
                <a:gd name="connsiteX38" fmla="*/ 36575 w 248287"/>
                <a:gd name="connsiteY38" fmla="*/ 84052 h 660625"/>
                <a:gd name="connsiteX39" fmla="*/ 23716 w 248287"/>
                <a:gd name="connsiteY39" fmla="*/ 82366 h 660625"/>
                <a:gd name="connsiteX40" fmla="*/ 29934 w 248287"/>
                <a:gd name="connsiteY40" fmla="*/ 99951 h 660625"/>
                <a:gd name="connsiteX41" fmla="*/ 55899 w 248287"/>
                <a:gd name="connsiteY41" fmla="*/ 97106 h 660625"/>
                <a:gd name="connsiteX42" fmla="*/ 56626 w 248287"/>
                <a:gd name="connsiteY42" fmla="*/ 99011 h 660625"/>
                <a:gd name="connsiteX43" fmla="*/ 30577 w 248287"/>
                <a:gd name="connsiteY43" fmla="*/ 101770 h 660625"/>
                <a:gd name="connsiteX44" fmla="*/ 31336 w 248287"/>
                <a:gd name="connsiteY44" fmla="*/ 103916 h 660625"/>
                <a:gd name="connsiteX45" fmla="*/ 85849 w 248287"/>
                <a:gd name="connsiteY45" fmla="*/ 308916 h 660625"/>
                <a:gd name="connsiteX46" fmla="*/ 95819 w 248287"/>
                <a:gd name="connsiteY46" fmla="*/ 300994 h 660625"/>
                <a:gd name="connsiteX47" fmla="*/ 105661 w 248287"/>
                <a:gd name="connsiteY47" fmla="*/ 288916 h 660625"/>
                <a:gd name="connsiteX48" fmla="*/ 121990 w 248287"/>
                <a:gd name="connsiteY48" fmla="*/ 279216 h 660625"/>
                <a:gd name="connsiteX49" fmla="*/ 142763 w 248287"/>
                <a:gd name="connsiteY49" fmla="*/ 277106 h 660625"/>
                <a:gd name="connsiteX50" fmla="*/ 153442 w 248287"/>
                <a:gd name="connsiteY50" fmla="*/ 280287 h 660625"/>
                <a:gd name="connsiteX51" fmla="*/ 93445 w 248287"/>
                <a:gd name="connsiteY51" fmla="*/ 54641 h 660625"/>
                <a:gd name="connsiteX52" fmla="*/ 68782 w 248287"/>
                <a:gd name="connsiteY52" fmla="*/ 12534 h 660625"/>
                <a:gd name="connsiteX53" fmla="*/ 14088 w 248287"/>
                <a:gd name="connsiteY53" fmla="*/ 35004 h 660625"/>
                <a:gd name="connsiteX54" fmla="*/ 72814 w 248287"/>
                <a:gd name="connsiteY54" fmla="*/ 27834 h 660625"/>
                <a:gd name="connsiteX55" fmla="*/ 80951 w 248287"/>
                <a:gd name="connsiteY55" fmla="*/ 17627 h 660625"/>
                <a:gd name="connsiteX56" fmla="*/ 78721 w 248287"/>
                <a:gd name="connsiteY56" fmla="*/ 16617 h 660625"/>
                <a:gd name="connsiteX57" fmla="*/ 57696 w 248287"/>
                <a:gd name="connsiteY57" fmla="*/ 330 h 660625"/>
                <a:gd name="connsiteX58" fmla="*/ 79830 w 248287"/>
                <a:gd name="connsiteY58" fmla="*/ 2179 h 660625"/>
                <a:gd name="connsiteX59" fmla="*/ 82297 w 248287"/>
                <a:gd name="connsiteY59" fmla="*/ 4127 h 660625"/>
                <a:gd name="connsiteX60" fmla="*/ 82577 w 248287"/>
                <a:gd name="connsiteY60" fmla="*/ 4169 h 660625"/>
                <a:gd name="connsiteX61" fmla="*/ 84346 w 248287"/>
                <a:gd name="connsiteY61" fmla="*/ 5747 h 660625"/>
                <a:gd name="connsiteX62" fmla="*/ 91775 w 248287"/>
                <a:gd name="connsiteY62" fmla="*/ 11615 h 660625"/>
                <a:gd name="connsiteX63" fmla="*/ 92097 w 248287"/>
                <a:gd name="connsiteY63" fmla="*/ 12659 h 660625"/>
                <a:gd name="connsiteX64" fmla="*/ 92592 w 248287"/>
                <a:gd name="connsiteY64" fmla="*/ 13101 h 660625"/>
                <a:gd name="connsiteX65" fmla="*/ 92404 w 248287"/>
                <a:gd name="connsiteY65" fmla="*/ 13655 h 660625"/>
                <a:gd name="connsiteX66" fmla="*/ 92896 w 248287"/>
                <a:gd name="connsiteY66" fmla="*/ 15249 h 660625"/>
                <a:gd name="connsiteX67" fmla="*/ 93309 w 248287"/>
                <a:gd name="connsiteY67" fmla="*/ 15614 h 660625"/>
                <a:gd name="connsiteX68" fmla="*/ 93148 w 248287"/>
                <a:gd name="connsiteY68" fmla="*/ 16065 h 660625"/>
                <a:gd name="connsiteX69" fmla="*/ 102833 w 248287"/>
                <a:gd name="connsiteY69" fmla="*/ 47447 h 660625"/>
                <a:gd name="connsiteX70" fmla="*/ 200690 w 248287"/>
                <a:gd name="connsiteY70" fmla="*/ 414676 h 660625"/>
                <a:gd name="connsiteX71" fmla="*/ 242216 w 248287"/>
                <a:gd name="connsiteY71" fmla="*/ 570775 h 660625"/>
                <a:gd name="connsiteX72" fmla="*/ 215856 w 248287"/>
                <a:gd name="connsiteY72" fmla="*/ 659255 h 660625"/>
                <a:gd name="connsiteX73" fmla="*/ 214821 w 248287"/>
                <a:gd name="connsiteY73" fmla="*/ 658957 h 660625"/>
                <a:gd name="connsiteX74" fmla="*/ 218248 w 248287"/>
                <a:gd name="connsiteY74" fmla="*/ 653455 h 660625"/>
                <a:gd name="connsiteX75" fmla="*/ 211523 w 248287"/>
                <a:gd name="connsiteY75" fmla="*/ 649184 h 660625"/>
                <a:gd name="connsiteX76" fmla="*/ 210880 w 248287"/>
                <a:gd name="connsiteY76" fmla="*/ 649044 h 660625"/>
                <a:gd name="connsiteX77" fmla="*/ 233087 w 248287"/>
                <a:gd name="connsiteY77" fmla="*/ 625226 h 660625"/>
                <a:gd name="connsiteX78" fmla="*/ 236022 w 248287"/>
                <a:gd name="connsiteY78" fmla="*/ 609322 h 660625"/>
                <a:gd name="connsiteX79" fmla="*/ 227776 w 248287"/>
                <a:gd name="connsiteY79" fmla="*/ 614892 h 660625"/>
                <a:gd name="connsiteX80" fmla="*/ 209957 w 248287"/>
                <a:gd name="connsiteY80" fmla="*/ 615174 h 660625"/>
                <a:gd name="connsiteX81" fmla="*/ 210669 w 248287"/>
                <a:gd name="connsiteY81" fmla="*/ 612542 h 660625"/>
                <a:gd name="connsiteX82" fmla="*/ 236805 w 248287"/>
                <a:gd name="connsiteY82" fmla="*/ 605081 h 660625"/>
                <a:gd name="connsiteX83" fmla="*/ 237218 w 248287"/>
                <a:gd name="connsiteY83" fmla="*/ 602844 h 660625"/>
                <a:gd name="connsiteX84" fmla="*/ 220189 w 248287"/>
                <a:gd name="connsiteY84" fmla="*/ 530491 h 660625"/>
                <a:gd name="connsiteX85" fmla="*/ 173969 w 248287"/>
                <a:gd name="connsiteY85" fmla="*/ 357487 h 660625"/>
                <a:gd name="connsiteX86" fmla="*/ 159139 w 248287"/>
                <a:gd name="connsiteY86" fmla="*/ 301713 h 660625"/>
                <a:gd name="connsiteX87" fmla="*/ 155360 w 248287"/>
                <a:gd name="connsiteY87" fmla="*/ 302993 h 660625"/>
                <a:gd name="connsiteX88" fmla="*/ 136976 w 248287"/>
                <a:gd name="connsiteY88" fmla="*/ 315082 h 660625"/>
                <a:gd name="connsiteX89" fmla="*/ 116068 w 248287"/>
                <a:gd name="connsiteY89" fmla="*/ 326805 h 660625"/>
                <a:gd name="connsiteX90" fmla="*/ 98720 w 248287"/>
                <a:gd name="connsiteY90" fmla="*/ 327354 h 660625"/>
                <a:gd name="connsiteX91" fmla="*/ 88648 w 248287"/>
                <a:gd name="connsiteY91" fmla="*/ 319444 h 660625"/>
                <a:gd name="connsiteX92" fmla="*/ 116555 w 248287"/>
                <a:gd name="connsiteY92" fmla="*/ 424387 h 660625"/>
                <a:gd name="connsiteX93" fmla="*/ 154470 w 248287"/>
                <a:gd name="connsiteY93" fmla="*/ 567897 h 660625"/>
                <a:gd name="connsiteX94" fmla="*/ 185699 w 248287"/>
                <a:gd name="connsiteY94" fmla="*/ 643564 h 660625"/>
                <a:gd name="connsiteX95" fmla="*/ 210880 w 248287"/>
                <a:gd name="connsiteY95" fmla="*/ 649044 h 660625"/>
                <a:gd name="connsiteX96" fmla="*/ 210079 w 248287"/>
                <a:gd name="connsiteY96" fmla="*/ 649903 h 660625"/>
                <a:gd name="connsiteX97" fmla="*/ 208499 w 248287"/>
                <a:gd name="connsiteY97" fmla="*/ 657142 h 660625"/>
                <a:gd name="connsiteX98" fmla="*/ 214821 w 248287"/>
                <a:gd name="connsiteY98" fmla="*/ 658957 h 660625"/>
                <a:gd name="connsiteX99" fmla="*/ 214412 w 248287"/>
                <a:gd name="connsiteY99" fmla="*/ 659614 h 660625"/>
                <a:gd name="connsiteX100" fmla="*/ 148331 w 248287"/>
                <a:gd name="connsiteY100" fmla="*/ 586960 h 660625"/>
                <a:gd name="connsiteX101" fmla="*/ 99583 w 248287"/>
                <a:gd name="connsiteY101" fmla="*/ 403526 h 660625"/>
                <a:gd name="connsiteX102" fmla="*/ 6781 w 248287"/>
                <a:gd name="connsiteY102" fmla="*/ 55000 h 660625"/>
                <a:gd name="connsiteX103" fmla="*/ 6102 w 248287"/>
                <a:gd name="connsiteY103" fmla="*/ 45287 h 660625"/>
                <a:gd name="connsiteX104" fmla="*/ 466 w 248287"/>
                <a:gd name="connsiteY104" fmla="*/ 38595 h 660625"/>
                <a:gd name="connsiteX105" fmla="*/ 2880 w 248287"/>
                <a:gd name="connsiteY105" fmla="*/ 26740 h 660625"/>
                <a:gd name="connsiteX106" fmla="*/ 12449 w 248287"/>
                <a:gd name="connsiteY106" fmla="*/ 18528 h 660625"/>
                <a:gd name="connsiteX107" fmla="*/ 13823 w 248287"/>
                <a:gd name="connsiteY107" fmla="*/ 15931 h 660625"/>
                <a:gd name="connsiteX108" fmla="*/ 57696 w 248287"/>
                <a:gd name="connsiteY108" fmla="*/ 330 h 66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48287" h="660625">
                  <a:moveTo>
                    <a:pt x="234071" y="588010"/>
                  </a:moveTo>
                  <a:cubicBezTo>
                    <a:pt x="234795" y="587643"/>
                    <a:pt x="235156" y="589109"/>
                    <a:pt x="234433" y="589475"/>
                  </a:cubicBezTo>
                  <a:cubicBezTo>
                    <a:pt x="227199" y="594604"/>
                    <a:pt x="217071" y="596436"/>
                    <a:pt x="208390" y="596802"/>
                  </a:cubicBezTo>
                  <a:cubicBezTo>
                    <a:pt x="206943" y="596802"/>
                    <a:pt x="207305" y="594604"/>
                    <a:pt x="208390" y="594604"/>
                  </a:cubicBezTo>
                  <a:cubicBezTo>
                    <a:pt x="217433" y="594237"/>
                    <a:pt x="225390" y="590574"/>
                    <a:pt x="234071" y="588010"/>
                  </a:cubicBezTo>
                  <a:close/>
                  <a:moveTo>
                    <a:pt x="227073" y="578489"/>
                  </a:moveTo>
                  <a:cubicBezTo>
                    <a:pt x="227771" y="578118"/>
                    <a:pt x="228819" y="578489"/>
                    <a:pt x="228470" y="579600"/>
                  </a:cubicBezTo>
                  <a:cubicBezTo>
                    <a:pt x="227073" y="585897"/>
                    <a:pt x="219389" y="588861"/>
                    <a:pt x="213452" y="588490"/>
                  </a:cubicBezTo>
                  <a:cubicBezTo>
                    <a:pt x="211706" y="588120"/>
                    <a:pt x="211706" y="585156"/>
                    <a:pt x="213802" y="585527"/>
                  </a:cubicBezTo>
                  <a:cubicBezTo>
                    <a:pt x="219739" y="585897"/>
                    <a:pt x="222882" y="582563"/>
                    <a:pt x="227073" y="578489"/>
                  </a:cubicBezTo>
                  <a:close/>
                  <a:moveTo>
                    <a:pt x="155854" y="289358"/>
                  </a:moveTo>
                  <a:lnTo>
                    <a:pt x="139407" y="289634"/>
                  </a:lnTo>
                  <a:cubicBezTo>
                    <a:pt x="125618" y="288197"/>
                    <a:pt x="116910" y="289993"/>
                    <a:pt x="107475" y="300769"/>
                  </a:cubicBezTo>
                  <a:cubicBezTo>
                    <a:pt x="104210" y="304721"/>
                    <a:pt x="100763" y="310468"/>
                    <a:pt x="96499" y="314465"/>
                  </a:cubicBezTo>
                  <a:lnTo>
                    <a:pt x="96143" y="314536"/>
                  </a:lnTo>
                  <a:lnTo>
                    <a:pt x="116834" y="315998"/>
                  </a:lnTo>
                  <a:cubicBezTo>
                    <a:pt x="124900" y="312151"/>
                    <a:pt x="132290" y="305008"/>
                    <a:pt x="141302" y="298230"/>
                  </a:cubicBezTo>
                  <a:lnTo>
                    <a:pt x="157621" y="296003"/>
                  </a:lnTo>
                  <a:close/>
                  <a:moveTo>
                    <a:pt x="86956" y="30032"/>
                  </a:moveTo>
                  <a:lnTo>
                    <a:pt x="75789" y="38416"/>
                  </a:lnTo>
                  <a:cubicBezTo>
                    <a:pt x="65707" y="43712"/>
                    <a:pt x="53698" y="46854"/>
                    <a:pt x="46708" y="48290"/>
                  </a:cubicBezTo>
                  <a:cubicBezTo>
                    <a:pt x="40793" y="49368"/>
                    <a:pt x="30398" y="51163"/>
                    <a:pt x="20898" y="50579"/>
                  </a:cubicBezTo>
                  <a:lnTo>
                    <a:pt x="15422" y="49287"/>
                  </a:lnTo>
                  <a:lnTo>
                    <a:pt x="16483" y="55163"/>
                  </a:lnTo>
                  <a:lnTo>
                    <a:pt x="27373" y="56085"/>
                  </a:lnTo>
                  <a:cubicBezTo>
                    <a:pt x="32118" y="55704"/>
                    <a:pt x="36132" y="53418"/>
                    <a:pt x="40876" y="52656"/>
                  </a:cubicBezTo>
                  <a:cubicBezTo>
                    <a:pt x="41971" y="52656"/>
                    <a:pt x="43066" y="53799"/>
                    <a:pt x="41971" y="54942"/>
                  </a:cubicBezTo>
                  <a:cubicBezTo>
                    <a:pt x="38504" y="58371"/>
                    <a:pt x="33395" y="59800"/>
                    <a:pt x="28103" y="59942"/>
                  </a:cubicBezTo>
                  <a:lnTo>
                    <a:pt x="16981" y="57924"/>
                  </a:lnTo>
                  <a:lnTo>
                    <a:pt x="18640" y="67121"/>
                  </a:lnTo>
                  <a:lnTo>
                    <a:pt x="29350" y="65752"/>
                  </a:lnTo>
                  <a:cubicBezTo>
                    <a:pt x="30386" y="66546"/>
                    <a:pt x="30041" y="67737"/>
                    <a:pt x="29005" y="68134"/>
                  </a:cubicBezTo>
                  <a:lnTo>
                    <a:pt x="19437" y="70264"/>
                  </a:lnTo>
                  <a:lnTo>
                    <a:pt x="22504" y="78938"/>
                  </a:lnTo>
                  <a:lnTo>
                    <a:pt x="22504" y="78937"/>
                  </a:lnTo>
                  <a:cubicBezTo>
                    <a:pt x="27195" y="80348"/>
                    <a:pt x="31885" y="81054"/>
                    <a:pt x="36575" y="80348"/>
                  </a:cubicBezTo>
                  <a:cubicBezTo>
                    <a:pt x="41266" y="79996"/>
                    <a:pt x="44874" y="77879"/>
                    <a:pt x="48842" y="76821"/>
                  </a:cubicBezTo>
                  <a:cubicBezTo>
                    <a:pt x="50285" y="76468"/>
                    <a:pt x="51007" y="77879"/>
                    <a:pt x="50285" y="78584"/>
                  </a:cubicBezTo>
                  <a:cubicBezTo>
                    <a:pt x="46858" y="82112"/>
                    <a:pt x="41807" y="83700"/>
                    <a:pt x="36575" y="84052"/>
                  </a:cubicBezTo>
                  <a:lnTo>
                    <a:pt x="23716" y="82366"/>
                  </a:lnTo>
                  <a:lnTo>
                    <a:pt x="29934" y="99951"/>
                  </a:lnTo>
                  <a:lnTo>
                    <a:pt x="55899" y="97106"/>
                  </a:lnTo>
                  <a:cubicBezTo>
                    <a:pt x="56990" y="97106"/>
                    <a:pt x="57354" y="98630"/>
                    <a:pt x="56626" y="99011"/>
                  </a:cubicBezTo>
                  <a:lnTo>
                    <a:pt x="30577" y="101770"/>
                  </a:lnTo>
                  <a:lnTo>
                    <a:pt x="31336" y="103916"/>
                  </a:lnTo>
                  <a:lnTo>
                    <a:pt x="85849" y="308916"/>
                  </a:lnTo>
                  <a:lnTo>
                    <a:pt x="95819" y="300994"/>
                  </a:lnTo>
                  <a:cubicBezTo>
                    <a:pt x="99765" y="296100"/>
                    <a:pt x="103665" y="290532"/>
                    <a:pt x="105661" y="288916"/>
                  </a:cubicBezTo>
                  <a:cubicBezTo>
                    <a:pt x="110015" y="283886"/>
                    <a:pt x="115458" y="280653"/>
                    <a:pt x="121990" y="279216"/>
                  </a:cubicBezTo>
                  <a:cubicBezTo>
                    <a:pt x="127614" y="277959"/>
                    <a:pt x="135325" y="276881"/>
                    <a:pt x="142763" y="277106"/>
                  </a:cubicBezTo>
                  <a:lnTo>
                    <a:pt x="153442" y="280287"/>
                  </a:lnTo>
                  <a:lnTo>
                    <a:pt x="93445" y="54641"/>
                  </a:lnTo>
                  <a:close/>
                  <a:moveTo>
                    <a:pt x="68782" y="12534"/>
                  </a:moveTo>
                  <a:cubicBezTo>
                    <a:pt x="47425" y="11844"/>
                    <a:pt x="11399" y="25040"/>
                    <a:pt x="14088" y="35004"/>
                  </a:cubicBezTo>
                  <a:cubicBezTo>
                    <a:pt x="16776" y="45238"/>
                    <a:pt x="54550" y="38909"/>
                    <a:pt x="72814" y="27834"/>
                  </a:cubicBezTo>
                  <a:lnTo>
                    <a:pt x="80951" y="17627"/>
                  </a:lnTo>
                  <a:lnTo>
                    <a:pt x="78721" y="16617"/>
                  </a:lnTo>
                  <a:close/>
                  <a:moveTo>
                    <a:pt x="57696" y="330"/>
                  </a:moveTo>
                  <a:cubicBezTo>
                    <a:pt x="67265" y="-479"/>
                    <a:pt x="74397" y="217"/>
                    <a:pt x="79830" y="2179"/>
                  </a:cubicBezTo>
                  <a:lnTo>
                    <a:pt x="82297" y="4127"/>
                  </a:lnTo>
                  <a:lnTo>
                    <a:pt x="82577" y="4169"/>
                  </a:lnTo>
                  <a:lnTo>
                    <a:pt x="84346" y="5747"/>
                  </a:lnTo>
                  <a:lnTo>
                    <a:pt x="91775" y="11615"/>
                  </a:lnTo>
                  <a:lnTo>
                    <a:pt x="92097" y="12659"/>
                  </a:lnTo>
                  <a:lnTo>
                    <a:pt x="92592" y="13101"/>
                  </a:lnTo>
                  <a:lnTo>
                    <a:pt x="92404" y="13655"/>
                  </a:lnTo>
                  <a:lnTo>
                    <a:pt x="92896" y="15249"/>
                  </a:lnTo>
                  <a:lnTo>
                    <a:pt x="93309" y="15614"/>
                  </a:lnTo>
                  <a:lnTo>
                    <a:pt x="93148" y="16065"/>
                  </a:lnTo>
                  <a:lnTo>
                    <a:pt x="102833" y="47447"/>
                  </a:lnTo>
                  <a:cubicBezTo>
                    <a:pt x="135332" y="170096"/>
                    <a:pt x="168191" y="292386"/>
                    <a:pt x="200690" y="414676"/>
                  </a:cubicBezTo>
                  <a:cubicBezTo>
                    <a:pt x="214412" y="466829"/>
                    <a:pt x="228133" y="518622"/>
                    <a:pt x="242216" y="570775"/>
                  </a:cubicBezTo>
                  <a:cubicBezTo>
                    <a:pt x="251605" y="607102"/>
                    <a:pt x="254854" y="636235"/>
                    <a:pt x="215856" y="659255"/>
                  </a:cubicBezTo>
                  <a:lnTo>
                    <a:pt x="214821" y="658957"/>
                  </a:lnTo>
                  <a:lnTo>
                    <a:pt x="218248" y="653455"/>
                  </a:lnTo>
                  <a:cubicBezTo>
                    <a:pt x="217481" y="650802"/>
                    <a:pt x="214953" y="648464"/>
                    <a:pt x="211523" y="649184"/>
                  </a:cubicBezTo>
                  <a:lnTo>
                    <a:pt x="210880" y="649044"/>
                  </a:lnTo>
                  <a:lnTo>
                    <a:pt x="233087" y="625226"/>
                  </a:lnTo>
                  <a:lnTo>
                    <a:pt x="236022" y="609322"/>
                  </a:lnTo>
                  <a:lnTo>
                    <a:pt x="227776" y="614892"/>
                  </a:lnTo>
                  <a:cubicBezTo>
                    <a:pt x="221895" y="616396"/>
                    <a:pt x="215481" y="616302"/>
                    <a:pt x="209957" y="615174"/>
                  </a:cubicBezTo>
                  <a:cubicBezTo>
                    <a:pt x="208531" y="614798"/>
                    <a:pt x="208888" y="612542"/>
                    <a:pt x="210669" y="612542"/>
                  </a:cubicBezTo>
                  <a:lnTo>
                    <a:pt x="236805" y="605081"/>
                  </a:lnTo>
                  <a:lnTo>
                    <a:pt x="237218" y="602844"/>
                  </a:lnTo>
                  <a:cubicBezTo>
                    <a:pt x="237111" y="579338"/>
                    <a:pt x="226079" y="553151"/>
                    <a:pt x="220189" y="530491"/>
                  </a:cubicBezTo>
                  <a:cubicBezTo>
                    <a:pt x="204662" y="472943"/>
                    <a:pt x="189135" y="415395"/>
                    <a:pt x="173969" y="357487"/>
                  </a:cubicBezTo>
                  <a:lnTo>
                    <a:pt x="159139" y="301713"/>
                  </a:lnTo>
                  <a:lnTo>
                    <a:pt x="155360" y="302993"/>
                  </a:lnTo>
                  <a:cubicBezTo>
                    <a:pt x="148151" y="305557"/>
                    <a:pt x="142743" y="309953"/>
                    <a:pt x="136976" y="315082"/>
                  </a:cubicBezTo>
                  <a:cubicBezTo>
                    <a:pt x="130848" y="319844"/>
                    <a:pt x="123998" y="324607"/>
                    <a:pt x="116068" y="326805"/>
                  </a:cubicBezTo>
                  <a:cubicBezTo>
                    <a:pt x="110661" y="328453"/>
                    <a:pt x="104352" y="328820"/>
                    <a:pt x="98720" y="327354"/>
                  </a:cubicBezTo>
                  <a:lnTo>
                    <a:pt x="88648" y="319444"/>
                  </a:lnTo>
                  <a:lnTo>
                    <a:pt x="116555" y="424387"/>
                  </a:lnTo>
                  <a:cubicBezTo>
                    <a:pt x="129193" y="472224"/>
                    <a:pt x="141831" y="520061"/>
                    <a:pt x="154470" y="567897"/>
                  </a:cubicBezTo>
                  <a:cubicBezTo>
                    <a:pt x="160157" y="588669"/>
                    <a:pt x="165438" y="628255"/>
                    <a:pt x="185699" y="643564"/>
                  </a:cubicBezTo>
                  <a:lnTo>
                    <a:pt x="210880" y="649044"/>
                  </a:lnTo>
                  <a:lnTo>
                    <a:pt x="210079" y="649903"/>
                  </a:lnTo>
                  <a:cubicBezTo>
                    <a:pt x="207190" y="651522"/>
                    <a:pt x="207099" y="654759"/>
                    <a:pt x="208499" y="657142"/>
                  </a:cubicBezTo>
                  <a:lnTo>
                    <a:pt x="214821" y="658957"/>
                  </a:lnTo>
                  <a:lnTo>
                    <a:pt x="214412" y="659614"/>
                  </a:lnTo>
                  <a:cubicBezTo>
                    <a:pt x="168552" y="668247"/>
                    <a:pt x="156997" y="619690"/>
                    <a:pt x="148331" y="586960"/>
                  </a:cubicBezTo>
                  <a:cubicBezTo>
                    <a:pt x="132082" y="525456"/>
                    <a:pt x="115833" y="464311"/>
                    <a:pt x="99583" y="403526"/>
                  </a:cubicBezTo>
                  <a:cubicBezTo>
                    <a:pt x="68529" y="287350"/>
                    <a:pt x="37836" y="171175"/>
                    <a:pt x="6781" y="55000"/>
                  </a:cubicBezTo>
                  <a:lnTo>
                    <a:pt x="6102" y="45287"/>
                  </a:lnTo>
                  <a:lnTo>
                    <a:pt x="466" y="38595"/>
                  </a:lnTo>
                  <a:cubicBezTo>
                    <a:pt x="-699" y="34197"/>
                    <a:pt x="399" y="30247"/>
                    <a:pt x="2880" y="26740"/>
                  </a:cubicBezTo>
                  <a:lnTo>
                    <a:pt x="12449" y="18528"/>
                  </a:lnTo>
                  <a:lnTo>
                    <a:pt x="13823" y="15931"/>
                  </a:lnTo>
                  <a:cubicBezTo>
                    <a:pt x="22760" y="7074"/>
                    <a:pt x="37836" y="2128"/>
                    <a:pt x="57696" y="330"/>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9" name="Freeform 8">
              <a:extLst>
                <a:ext uri="{FF2B5EF4-FFF2-40B4-BE49-F238E27FC236}">
                  <a16:creationId xmlns:a16="http://schemas.microsoft.com/office/drawing/2014/main" id="{8B5B2160-ECE0-A346-AE13-5849BD69CC16}"/>
                </a:ext>
              </a:extLst>
            </p:cNvPr>
            <p:cNvSpPr>
              <a:spLocks noChangeArrowheads="1"/>
            </p:cNvSpPr>
            <p:nvPr/>
          </p:nvSpPr>
          <p:spPr bwMode="auto">
            <a:xfrm rot="19452542">
              <a:off x="9323566" y="4529090"/>
              <a:ext cx="496865" cy="855709"/>
            </a:xfrm>
            <a:custGeom>
              <a:avLst/>
              <a:gdLst>
                <a:gd name="connsiteX0" fmla="*/ 334336 w 361501"/>
                <a:gd name="connsiteY0" fmla="*/ 532431 h 620828"/>
                <a:gd name="connsiteX1" fmla="*/ 335779 w 361501"/>
                <a:gd name="connsiteY1" fmla="*/ 532807 h 620828"/>
                <a:gd name="connsiteX2" fmla="*/ 322791 w 361501"/>
                <a:gd name="connsiteY2" fmla="*/ 545215 h 620828"/>
                <a:gd name="connsiteX3" fmla="*/ 322069 w 361501"/>
                <a:gd name="connsiteY3" fmla="*/ 542207 h 620828"/>
                <a:gd name="connsiteX4" fmla="*/ 334336 w 361501"/>
                <a:gd name="connsiteY4" fmla="*/ 532431 h 620828"/>
                <a:gd name="connsiteX5" fmla="*/ 142675 w 361501"/>
                <a:gd name="connsiteY5" fmla="*/ 305065 h 620828"/>
                <a:gd name="connsiteX6" fmla="*/ 142311 w 361501"/>
                <a:gd name="connsiteY6" fmla="*/ 305219 h 620828"/>
                <a:gd name="connsiteX7" fmla="*/ 142435 w 361501"/>
                <a:gd name="connsiteY7" fmla="*/ 305464 h 620828"/>
                <a:gd name="connsiteX8" fmla="*/ 203199 w 361501"/>
                <a:gd name="connsiteY8" fmla="*/ 264954 h 620828"/>
                <a:gd name="connsiteX9" fmla="*/ 189079 w 361501"/>
                <a:gd name="connsiteY9" fmla="*/ 267826 h 620828"/>
                <a:gd name="connsiteX10" fmla="*/ 160397 w 361501"/>
                <a:gd name="connsiteY10" fmla="*/ 285317 h 620828"/>
                <a:gd name="connsiteX11" fmla="*/ 152562 w 361501"/>
                <a:gd name="connsiteY11" fmla="*/ 300857 h 620828"/>
                <a:gd name="connsiteX12" fmla="*/ 172865 w 361501"/>
                <a:gd name="connsiteY12" fmla="*/ 297938 h 620828"/>
                <a:gd name="connsiteX13" fmla="*/ 193584 w 361501"/>
                <a:gd name="connsiteY13" fmla="*/ 275932 h 620828"/>
                <a:gd name="connsiteX14" fmla="*/ 204125 w 361501"/>
                <a:gd name="connsiteY14" fmla="*/ 267147 h 620828"/>
                <a:gd name="connsiteX15" fmla="*/ 204310 w 361501"/>
                <a:gd name="connsiteY15" fmla="*/ 267154 h 620828"/>
                <a:gd name="connsiteX16" fmla="*/ 36556 w 361501"/>
                <a:gd name="connsiteY16" fmla="*/ 72296 h 620828"/>
                <a:gd name="connsiteX17" fmla="*/ 36934 w 361501"/>
                <a:gd name="connsiteY17" fmla="*/ 73950 h 620828"/>
                <a:gd name="connsiteX18" fmla="*/ 25595 w 361501"/>
                <a:gd name="connsiteY18" fmla="*/ 77919 h 620828"/>
                <a:gd name="connsiteX19" fmla="*/ 23705 w 361501"/>
                <a:gd name="connsiteY19" fmla="*/ 75934 h 620828"/>
                <a:gd name="connsiteX20" fmla="*/ 36556 w 361501"/>
                <a:gd name="connsiteY20" fmla="*/ 72296 h 620828"/>
                <a:gd name="connsiteX21" fmla="*/ 83429 w 361501"/>
                <a:gd name="connsiteY21" fmla="*/ 26007 h 620828"/>
                <a:gd name="connsiteX22" fmla="*/ 74925 w 361501"/>
                <a:gd name="connsiteY22" fmla="*/ 35807 h 620828"/>
                <a:gd name="connsiteX23" fmla="*/ 48444 w 361501"/>
                <a:gd name="connsiteY23" fmla="*/ 51878 h 620828"/>
                <a:gd name="connsiteX24" fmla="*/ 23889 w 361501"/>
                <a:gd name="connsiteY24" fmla="*/ 59642 h 620828"/>
                <a:gd name="connsiteX25" fmla="*/ 14739 w 361501"/>
                <a:gd name="connsiteY25" fmla="*/ 59471 h 620828"/>
                <a:gd name="connsiteX26" fmla="*/ 15086 w 361501"/>
                <a:gd name="connsiteY26" fmla="*/ 60668 h 620828"/>
                <a:gd name="connsiteX27" fmla="*/ 17983 w 361501"/>
                <a:gd name="connsiteY27" fmla="*/ 65886 h 620828"/>
                <a:gd name="connsiteX28" fmla="*/ 31091 w 361501"/>
                <a:gd name="connsiteY28" fmla="*/ 64329 h 620828"/>
                <a:gd name="connsiteX29" fmla="*/ 43083 w 361501"/>
                <a:gd name="connsiteY29" fmla="*/ 58604 h 620828"/>
                <a:gd name="connsiteX30" fmla="*/ 44537 w 361501"/>
                <a:gd name="connsiteY30" fmla="*/ 60288 h 620828"/>
                <a:gd name="connsiteX31" fmla="*/ 32090 w 361501"/>
                <a:gd name="connsiteY31" fmla="*/ 67444 h 620828"/>
                <a:gd name="connsiteX32" fmla="*/ 19127 w 361501"/>
                <a:gd name="connsiteY32" fmla="*/ 67947 h 620828"/>
                <a:gd name="connsiteX33" fmla="*/ 29741 w 361501"/>
                <a:gd name="connsiteY33" fmla="*/ 87066 h 620828"/>
                <a:gd name="connsiteX34" fmla="*/ 30118 w 361501"/>
                <a:gd name="connsiteY34" fmla="*/ 87682 h 620828"/>
                <a:gd name="connsiteX35" fmla="*/ 30345 w 361501"/>
                <a:gd name="connsiteY35" fmla="*/ 85637 h 620828"/>
                <a:gd name="connsiteX36" fmla="*/ 44518 w 361501"/>
                <a:gd name="connsiteY36" fmla="*/ 84185 h 620828"/>
                <a:gd name="connsiteX37" fmla="*/ 55783 w 361501"/>
                <a:gd name="connsiteY37" fmla="*/ 78017 h 620828"/>
                <a:gd name="connsiteX38" fmla="*/ 57237 w 361501"/>
                <a:gd name="connsiteY38" fmla="*/ 79831 h 620828"/>
                <a:gd name="connsiteX39" fmla="*/ 45108 w 361501"/>
                <a:gd name="connsiteY39" fmla="*/ 87905 h 620828"/>
                <a:gd name="connsiteX40" fmla="*/ 30830 w 361501"/>
                <a:gd name="connsiteY40" fmla="*/ 88846 h 620828"/>
                <a:gd name="connsiteX41" fmla="*/ 40710 w 361501"/>
                <a:gd name="connsiteY41" fmla="*/ 104994 h 620828"/>
                <a:gd name="connsiteX42" fmla="*/ 65678 w 361501"/>
                <a:gd name="connsiteY42" fmla="*/ 97067 h 620828"/>
                <a:gd name="connsiteX43" fmla="*/ 67127 w 361501"/>
                <a:gd name="connsiteY43" fmla="*/ 98881 h 620828"/>
                <a:gd name="connsiteX44" fmla="*/ 41637 w 361501"/>
                <a:gd name="connsiteY44" fmla="*/ 106509 h 620828"/>
                <a:gd name="connsiteX45" fmla="*/ 43636 w 361501"/>
                <a:gd name="connsiteY45" fmla="*/ 109777 h 620828"/>
                <a:gd name="connsiteX46" fmla="*/ 139055 w 361501"/>
                <a:gd name="connsiteY46" fmla="*/ 298770 h 620828"/>
                <a:gd name="connsiteX47" fmla="*/ 140792 w 361501"/>
                <a:gd name="connsiteY47" fmla="*/ 297810 h 620828"/>
                <a:gd name="connsiteX48" fmla="*/ 155677 w 361501"/>
                <a:gd name="connsiteY48" fmla="*/ 273894 h 620828"/>
                <a:gd name="connsiteX49" fmla="*/ 170200 w 361501"/>
                <a:gd name="connsiteY49" fmla="*/ 261400 h 620828"/>
                <a:gd name="connsiteX50" fmla="*/ 189941 w 361501"/>
                <a:gd name="connsiteY50" fmla="*/ 255065 h 620828"/>
                <a:gd name="connsiteX51" fmla="*/ 198583 w 361501"/>
                <a:gd name="connsiteY51" fmla="*/ 255817 h 620828"/>
                <a:gd name="connsiteX52" fmla="*/ 94032 w 361501"/>
                <a:gd name="connsiteY52" fmla="*/ 48871 h 620828"/>
                <a:gd name="connsiteX53" fmla="*/ 86788 w 361501"/>
                <a:gd name="connsiteY53" fmla="*/ 31482 h 620828"/>
                <a:gd name="connsiteX54" fmla="*/ 61485 w 361501"/>
                <a:gd name="connsiteY54" fmla="*/ 12416 h 620828"/>
                <a:gd name="connsiteX55" fmla="*/ 39661 w 361501"/>
                <a:gd name="connsiteY55" fmla="*/ 20323 h 620828"/>
                <a:gd name="connsiteX56" fmla="*/ 14031 w 361501"/>
                <a:gd name="connsiteY56" fmla="*/ 45738 h 620828"/>
                <a:gd name="connsiteX57" fmla="*/ 69935 w 361501"/>
                <a:gd name="connsiteY57" fmla="*/ 26288 h 620828"/>
                <a:gd name="connsiteX58" fmla="*/ 75234 w 361501"/>
                <a:gd name="connsiteY58" fmla="*/ 15318 h 620828"/>
                <a:gd name="connsiteX59" fmla="*/ 80676 w 361501"/>
                <a:gd name="connsiteY59" fmla="*/ 6304 h 620828"/>
                <a:gd name="connsiteX60" fmla="*/ 86083 w 361501"/>
                <a:gd name="connsiteY60" fmla="*/ 7458 h 620828"/>
                <a:gd name="connsiteX61" fmla="*/ 85886 w 361501"/>
                <a:gd name="connsiteY61" fmla="*/ 9263 h 620828"/>
                <a:gd name="connsiteX62" fmla="*/ 80482 w 361501"/>
                <a:gd name="connsiteY62" fmla="*/ 6194 h 620828"/>
                <a:gd name="connsiteX63" fmla="*/ 80676 w 361501"/>
                <a:gd name="connsiteY63" fmla="*/ 6304 h 620828"/>
                <a:gd name="connsiteX64" fmla="*/ 80443 w 361501"/>
                <a:gd name="connsiteY64" fmla="*/ 6255 h 620828"/>
                <a:gd name="connsiteX65" fmla="*/ 69599 w 361501"/>
                <a:gd name="connsiteY65" fmla="*/ 285 h 620828"/>
                <a:gd name="connsiteX66" fmla="*/ 77074 w 361501"/>
                <a:gd name="connsiteY66" fmla="*/ 5536 h 620828"/>
                <a:gd name="connsiteX67" fmla="*/ 80443 w 361501"/>
                <a:gd name="connsiteY67" fmla="*/ 6255 h 620828"/>
                <a:gd name="connsiteX68" fmla="*/ 79728 w 361501"/>
                <a:gd name="connsiteY68" fmla="*/ 7401 h 620828"/>
                <a:gd name="connsiteX69" fmla="*/ 85636 w 361501"/>
                <a:gd name="connsiteY69" fmla="*/ 11551 h 620828"/>
                <a:gd name="connsiteX70" fmla="*/ 85886 w 361501"/>
                <a:gd name="connsiteY70" fmla="*/ 9263 h 620828"/>
                <a:gd name="connsiteX71" fmla="*/ 87158 w 361501"/>
                <a:gd name="connsiteY71" fmla="*/ 9986 h 620828"/>
                <a:gd name="connsiteX72" fmla="*/ 86848 w 361501"/>
                <a:gd name="connsiteY72" fmla="*/ 12402 h 620828"/>
                <a:gd name="connsiteX73" fmla="*/ 88177 w 361501"/>
                <a:gd name="connsiteY73" fmla="*/ 13336 h 620828"/>
                <a:gd name="connsiteX74" fmla="*/ 101592 w 361501"/>
                <a:gd name="connsiteY74" fmla="*/ 40221 h 620828"/>
                <a:gd name="connsiteX75" fmla="*/ 216592 w 361501"/>
                <a:gd name="connsiteY75" fmla="*/ 267591 h 620828"/>
                <a:gd name="connsiteX76" fmla="*/ 216848 w 361501"/>
                <a:gd name="connsiteY76" fmla="*/ 267600 h 620828"/>
                <a:gd name="connsiteX77" fmla="*/ 216848 w 361501"/>
                <a:gd name="connsiteY77" fmla="*/ 268097 h 620828"/>
                <a:gd name="connsiteX78" fmla="*/ 273299 w 361501"/>
                <a:gd name="connsiteY78" fmla="*/ 379710 h 620828"/>
                <a:gd name="connsiteX79" fmla="*/ 346014 w 361501"/>
                <a:gd name="connsiteY79" fmla="*/ 523867 h 620828"/>
                <a:gd name="connsiteX80" fmla="*/ 339175 w 361501"/>
                <a:gd name="connsiteY80" fmla="*/ 616127 h 620828"/>
                <a:gd name="connsiteX81" fmla="*/ 338048 w 361501"/>
                <a:gd name="connsiteY81" fmla="*/ 616034 h 620828"/>
                <a:gd name="connsiteX82" fmla="*/ 340390 w 361501"/>
                <a:gd name="connsiteY82" fmla="*/ 609955 h 620828"/>
                <a:gd name="connsiteX83" fmla="*/ 333055 w 361501"/>
                <a:gd name="connsiteY83" fmla="*/ 607117 h 620828"/>
                <a:gd name="connsiteX84" fmla="*/ 332051 w 361501"/>
                <a:gd name="connsiteY84" fmla="*/ 607115 h 620828"/>
                <a:gd name="connsiteX85" fmla="*/ 349040 w 361501"/>
                <a:gd name="connsiteY85" fmla="*/ 578967 h 620828"/>
                <a:gd name="connsiteX86" fmla="*/ 348520 w 361501"/>
                <a:gd name="connsiteY86" fmla="*/ 561161 h 620828"/>
                <a:gd name="connsiteX87" fmla="*/ 342226 w 361501"/>
                <a:gd name="connsiteY87" fmla="*/ 567313 h 620828"/>
                <a:gd name="connsiteX88" fmla="*/ 325204 w 361501"/>
                <a:gd name="connsiteY88" fmla="*/ 571011 h 620828"/>
                <a:gd name="connsiteX89" fmla="*/ 325204 w 361501"/>
                <a:gd name="connsiteY89" fmla="*/ 568516 h 620828"/>
                <a:gd name="connsiteX90" fmla="*/ 348388 w 361501"/>
                <a:gd name="connsiteY90" fmla="*/ 556657 h 620828"/>
                <a:gd name="connsiteX91" fmla="*/ 348374 w 361501"/>
                <a:gd name="connsiteY91" fmla="*/ 556189 h 620828"/>
                <a:gd name="connsiteX92" fmla="*/ 342712 w 361501"/>
                <a:gd name="connsiteY92" fmla="*/ 542261 h 620828"/>
                <a:gd name="connsiteX93" fmla="*/ 320136 w 361501"/>
                <a:gd name="connsiteY93" fmla="*/ 553207 h 620828"/>
                <a:gd name="connsiteX94" fmla="*/ 319771 w 361501"/>
                <a:gd name="connsiteY94" fmla="*/ 551465 h 620828"/>
                <a:gd name="connsiteX95" fmla="*/ 342059 w 361501"/>
                <a:gd name="connsiteY95" fmla="*/ 540653 h 620828"/>
                <a:gd name="connsiteX96" fmla="*/ 334375 w 361501"/>
                <a:gd name="connsiteY96" fmla="*/ 521750 h 620828"/>
                <a:gd name="connsiteX97" fmla="*/ 316136 w 361501"/>
                <a:gd name="connsiteY97" fmla="*/ 488909 h 620828"/>
                <a:gd name="connsiteX98" fmla="*/ 235502 w 361501"/>
                <a:gd name="connsiteY98" fmla="*/ 328895 h 620828"/>
                <a:gd name="connsiteX99" fmla="*/ 209170 w 361501"/>
                <a:gd name="connsiteY99" fmla="*/ 276773 h 620828"/>
                <a:gd name="connsiteX100" fmla="*/ 208124 w 361501"/>
                <a:gd name="connsiteY100" fmla="*/ 277381 h 620828"/>
                <a:gd name="connsiteX101" fmla="*/ 192493 w 361501"/>
                <a:gd name="connsiteY101" fmla="*/ 292595 h 620828"/>
                <a:gd name="connsiteX102" fmla="*/ 174319 w 361501"/>
                <a:gd name="connsiteY102" fmla="*/ 308896 h 620828"/>
                <a:gd name="connsiteX103" fmla="*/ 157234 w 361501"/>
                <a:gd name="connsiteY103" fmla="*/ 312836 h 620828"/>
                <a:gd name="connsiteX104" fmla="*/ 142584 w 361501"/>
                <a:gd name="connsiteY104" fmla="*/ 305758 h 620828"/>
                <a:gd name="connsiteX105" fmla="*/ 193385 w 361501"/>
                <a:gd name="connsiteY105" fmla="*/ 406379 h 620828"/>
                <a:gd name="connsiteX106" fmla="*/ 260340 w 361501"/>
                <a:gd name="connsiteY106" fmla="*/ 539003 h 620828"/>
                <a:gd name="connsiteX107" fmla="*/ 306507 w 361501"/>
                <a:gd name="connsiteY107" fmla="*/ 607066 h 620828"/>
                <a:gd name="connsiteX108" fmla="*/ 332051 w 361501"/>
                <a:gd name="connsiteY108" fmla="*/ 607115 h 620828"/>
                <a:gd name="connsiteX109" fmla="*/ 331615 w 361501"/>
                <a:gd name="connsiteY109" fmla="*/ 607838 h 620828"/>
                <a:gd name="connsiteX110" fmla="*/ 331480 w 361501"/>
                <a:gd name="connsiteY110" fmla="*/ 615496 h 620828"/>
                <a:gd name="connsiteX111" fmla="*/ 338048 w 361501"/>
                <a:gd name="connsiteY111" fmla="*/ 616034 h 620828"/>
                <a:gd name="connsiteX112" fmla="*/ 337735 w 361501"/>
                <a:gd name="connsiteY112" fmla="*/ 616848 h 620828"/>
                <a:gd name="connsiteX113" fmla="*/ 258181 w 361501"/>
                <a:gd name="connsiteY113" fmla="*/ 559185 h 620828"/>
                <a:gd name="connsiteX114" fmla="*/ 172507 w 361501"/>
                <a:gd name="connsiteY114" fmla="*/ 389441 h 620828"/>
                <a:gd name="connsiteX115" fmla="*/ 9439 w 361501"/>
                <a:gd name="connsiteY115" fmla="*/ 67251 h 620828"/>
                <a:gd name="connsiteX116" fmla="*/ 6275 w 361501"/>
                <a:gd name="connsiteY116" fmla="*/ 55984 h 620828"/>
                <a:gd name="connsiteX117" fmla="*/ 1485 w 361501"/>
                <a:gd name="connsiteY117" fmla="*/ 52239 h 620828"/>
                <a:gd name="connsiteX118" fmla="*/ 1305 w 361501"/>
                <a:gd name="connsiteY118" fmla="*/ 39893 h 620828"/>
                <a:gd name="connsiteX119" fmla="*/ 6896 w 361501"/>
                <a:gd name="connsiteY119" fmla="*/ 32328 h 620828"/>
                <a:gd name="connsiteX120" fmla="*/ 8269 w 361501"/>
                <a:gd name="connsiteY120" fmla="*/ 27472 h 620828"/>
                <a:gd name="connsiteX121" fmla="*/ 47596 w 361501"/>
                <a:gd name="connsiteY121" fmla="*/ 3101 h 620828"/>
                <a:gd name="connsiteX122" fmla="*/ 69599 w 361501"/>
                <a:gd name="connsiteY122" fmla="*/ 285 h 620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61501" h="620828">
                  <a:moveTo>
                    <a:pt x="334336" y="532431"/>
                  </a:moveTo>
                  <a:cubicBezTo>
                    <a:pt x="334697" y="531679"/>
                    <a:pt x="335779" y="532055"/>
                    <a:pt x="335779" y="532807"/>
                  </a:cubicBezTo>
                  <a:cubicBezTo>
                    <a:pt x="335779" y="539951"/>
                    <a:pt x="328563" y="544463"/>
                    <a:pt x="322791" y="545215"/>
                  </a:cubicBezTo>
                  <a:cubicBezTo>
                    <a:pt x="320987" y="545591"/>
                    <a:pt x="320265" y="542207"/>
                    <a:pt x="322069" y="542207"/>
                  </a:cubicBezTo>
                  <a:cubicBezTo>
                    <a:pt x="328203" y="541455"/>
                    <a:pt x="330728" y="537319"/>
                    <a:pt x="334336" y="532431"/>
                  </a:cubicBezTo>
                  <a:close/>
                  <a:moveTo>
                    <a:pt x="142675" y="305065"/>
                  </a:moveTo>
                  <a:lnTo>
                    <a:pt x="142311" y="305219"/>
                  </a:lnTo>
                  <a:lnTo>
                    <a:pt x="142435" y="305464"/>
                  </a:lnTo>
                  <a:close/>
                  <a:moveTo>
                    <a:pt x="203199" y="264954"/>
                  </a:moveTo>
                  <a:lnTo>
                    <a:pt x="189079" y="267826"/>
                  </a:lnTo>
                  <a:cubicBezTo>
                    <a:pt x="175283" y="269254"/>
                    <a:pt x="167658" y="272823"/>
                    <a:pt x="160397" y="285317"/>
                  </a:cubicBezTo>
                  <a:lnTo>
                    <a:pt x="152562" y="300857"/>
                  </a:lnTo>
                  <a:lnTo>
                    <a:pt x="172865" y="297938"/>
                  </a:lnTo>
                  <a:cubicBezTo>
                    <a:pt x="180044" y="292595"/>
                    <a:pt x="185951" y="284264"/>
                    <a:pt x="193584" y="275932"/>
                  </a:cubicBezTo>
                  <a:cubicBezTo>
                    <a:pt x="196492" y="272672"/>
                    <a:pt x="200127" y="269140"/>
                    <a:pt x="204125" y="267147"/>
                  </a:cubicBezTo>
                  <a:lnTo>
                    <a:pt x="204310" y="267154"/>
                  </a:lnTo>
                  <a:close/>
                  <a:moveTo>
                    <a:pt x="36556" y="72296"/>
                  </a:moveTo>
                  <a:cubicBezTo>
                    <a:pt x="37312" y="72296"/>
                    <a:pt x="37312" y="73619"/>
                    <a:pt x="36934" y="73950"/>
                  </a:cubicBezTo>
                  <a:cubicBezTo>
                    <a:pt x="33154" y="75604"/>
                    <a:pt x="28996" y="75934"/>
                    <a:pt x="25595" y="77919"/>
                  </a:cubicBezTo>
                  <a:cubicBezTo>
                    <a:pt x="24083" y="78911"/>
                    <a:pt x="21815" y="77257"/>
                    <a:pt x="23705" y="75934"/>
                  </a:cubicBezTo>
                  <a:cubicBezTo>
                    <a:pt x="27107" y="73950"/>
                    <a:pt x="32020" y="71304"/>
                    <a:pt x="36556" y="72296"/>
                  </a:cubicBezTo>
                  <a:close/>
                  <a:moveTo>
                    <a:pt x="83429" y="26007"/>
                  </a:moveTo>
                  <a:lnTo>
                    <a:pt x="74925" y="35807"/>
                  </a:lnTo>
                  <a:cubicBezTo>
                    <a:pt x="66188" y="43120"/>
                    <a:pt x="55075" y="48808"/>
                    <a:pt x="48444" y="51878"/>
                  </a:cubicBezTo>
                  <a:cubicBezTo>
                    <a:pt x="43067" y="54225"/>
                    <a:pt x="33298" y="58198"/>
                    <a:pt x="23889" y="59642"/>
                  </a:cubicBezTo>
                  <a:lnTo>
                    <a:pt x="14739" y="59471"/>
                  </a:lnTo>
                  <a:lnTo>
                    <a:pt x="15086" y="60668"/>
                  </a:lnTo>
                  <a:lnTo>
                    <a:pt x="17983" y="65886"/>
                  </a:lnTo>
                  <a:lnTo>
                    <a:pt x="31091" y="64329"/>
                  </a:lnTo>
                  <a:cubicBezTo>
                    <a:pt x="35452" y="63318"/>
                    <a:pt x="38722" y="60288"/>
                    <a:pt x="43083" y="58604"/>
                  </a:cubicBezTo>
                  <a:cubicBezTo>
                    <a:pt x="44173" y="58604"/>
                    <a:pt x="45263" y="59277"/>
                    <a:pt x="44537" y="60288"/>
                  </a:cubicBezTo>
                  <a:cubicBezTo>
                    <a:pt x="41993" y="63992"/>
                    <a:pt x="37269" y="66265"/>
                    <a:pt x="32090" y="67444"/>
                  </a:cubicBezTo>
                  <a:lnTo>
                    <a:pt x="19127" y="67947"/>
                  </a:lnTo>
                  <a:lnTo>
                    <a:pt x="29741" y="87066"/>
                  </a:lnTo>
                  <a:lnTo>
                    <a:pt x="30118" y="87682"/>
                  </a:lnTo>
                  <a:lnTo>
                    <a:pt x="30345" y="85637"/>
                  </a:lnTo>
                  <a:cubicBezTo>
                    <a:pt x="35069" y="86362"/>
                    <a:pt x="39794" y="86000"/>
                    <a:pt x="44518" y="84185"/>
                  </a:cubicBezTo>
                  <a:cubicBezTo>
                    <a:pt x="48879" y="82734"/>
                    <a:pt x="52149" y="79831"/>
                    <a:pt x="55783" y="78017"/>
                  </a:cubicBezTo>
                  <a:cubicBezTo>
                    <a:pt x="56873" y="77654"/>
                    <a:pt x="57963" y="78742"/>
                    <a:pt x="57237" y="79831"/>
                  </a:cubicBezTo>
                  <a:cubicBezTo>
                    <a:pt x="54693" y="84004"/>
                    <a:pt x="50150" y="86544"/>
                    <a:pt x="45108" y="87905"/>
                  </a:cubicBezTo>
                  <a:lnTo>
                    <a:pt x="30830" y="88846"/>
                  </a:lnTo>
                  <a:lnTo>
                    <a:pt x="40710" y="104994"/>
                  </a:lnTo>
                  <a:lnTo>
                    <a:pt x="65678" y="97067"/>
                  </a:lnTo>
                  <a:cubicBezTo>
                    <a:pt x="66765" y="96704"/>
                    <a:pt x="67490" y="97792"/>
                    <a:pt x="67127" y="98881"/>
                  </a:cubicBezTo>
                  <a:lnTo>
                    <a:pt x="41637" y="106509"/>
                  </a:lnTo>
                  <a:lnTo>
                    <a:pt x="43636" y="109777"/>
                  </a:lnTo>
                  <a:lnTo>
                    <a:pt x="139055" y="298770"/>
                  </a:lnTo>
                  <a:lnTo>
                    <a:pt x="140792" y="297810"/>
                  </a:lnTo>
                  <a:cubicBezTo>
                    <a:pt x="145149" y="298881"/>
                    <a:pt x="152773" y="277821"/>
                    <a:pt x="155677" y="273894"/>
                  </a:cubicBezTo>
                  <a:cubicBezTo>
                    <a:pt x="159671" y="268540"/>
                    <a:pt x="164028" y="264256"/>
                    <a:pt x="170200" y="261400"/>
                  </a:cubicBezTo>
                  <a:cubicBezTo>
                    <a:pt x="175464" y="259080"/>
                    <a:pt x="182726" y="256403"/>
                    <a:pt x="189941" y="255065"/>
                  </a:cubicBezTo>
                  <a:lnTo>
                    <a:pt x="198583" y="255817"/>
                  </a:lnTo>
                  <a:lnTo>
                    <a:pt x="94032" y="48871"/>
                  </a:lnTo>
                  <a:cubicBezTo>
                    <a:pt x="92053" y="44906"/>
                    <a:pt x="89623" y="38059"/>
                    <a:pt x="86788" y="31482"/>
                  </a:cubicBezTo>
                  <a:close/>
                  <a:moveTo>
                    <a:pt x="61485" y="12416"/>
                  </a:moveTo>
                  <a:lnTo>
                    <a:pt x="39661" y="20323"/>
                  </a:lnTo>
                  <a:cubicBezTo>
                    <a:pt x="24158" y="28223"/>
                    <a:pt x="10805" y="39419"/>
                    <a:pt x="14031" y="45738"/>
                  </a:cubicBezTo>
                  <a:cubicBezTo>
                    <a:pt x="18601" y="54947"/>
                    <a:pt x="54426" y="40999"/>
                    <a:pt x="69935" y="26288"/>
                  </a:cubicBezTo>
                  <a:lnTo>
                    <a:pt x="75234" y="15318"/>
                  </a:lnTo>
                  <a:close/>
                  <a:moveTo>
                    <a:pt x="80676" y="6304"/>
                  </a:moveTo>
                  <a:lnTo>
                    <a:pt x="86083" y="7458"/>
                  </a:lnTo>
                  <a:lnTo>
                    <a:pt x="85886" y="9263"/>
                  </a:lnTo>
                  <a:close/>
                  <a:moveTo>
                    <a:pt x="80482" y="6194"/>
                  </a:moveTo>
                  <a:lnTo>
                    <a:pt x="80676" y="6304"/>
                  </a:lnTo>
                  <a:lnTo>
                    <a:pt x="80443" y="6255"/>
                  </a:lnTo>
                  <a:close/>
                  <a:moveTo>
                    <a:pt x="69599" y="285"/>
                  </a:moveTo>
                  <a:lnTo>
                    <a:pt x="77074" y="5536"/>
                  </a:lnTo>
                  <a:lnTo>
                    <a:pt x="80443" y="6255"/>
                  </a:lnTo>
                  <a:lnTo>
                    <a:pt x="79728" y="7401"/>
                  </a:lnTo>
                  <a:lnTo>
                    <a:pt x="85636" y="11551"/>
                  </a:lnTo>
                  <a:lnTo>
                    <a:pt x="85886" y="9263"/>
                  </a:lnTo>
                  <a:lnTo>
                    <a:pt x="87158" y="9986"/>
                  </a:lnTo>
                  <a:lnTo>
                    <a:pt x="86848" y="12402"/>
                  </a:lnTo>
                  <a:lnTo>
                    <a:pt x="88177" y="13336"/>
                  </a:lnTo>
                  <a:cubicBezTo>
                    <a:pt x="92750" y="20422"/>
                    <a:pt x="96462" y="29815"/>
                    <a:pt x="101592" y="40221"/>
                  </a:cubicBezTo>
                  <a:lnTo>
                    <a:pt x="216592" y="267591"/>
                  </a:lnTo>
                  <a:lnTo>
                    <a:pt x="216848" y="267600"/>
                  </a:lnTo>
                  <a:lnTo>
                    <a:pt x="216848" y="268097"/>
                  </a:lnTo>
                  <a:lnTo>
                    <a:pt x="273299" y="379710"/>
                  </a:lnTo>
                  <a:cubicBezTo>
                    <a:pt x="297778" y="427642"/>
                    <a:pt x="321896" y="475574"/>
                    <a:pt x="346014" y="523867"/>
                  </a:cubicBezTo>
                  <a:cubicBezTo>
                    <a:pt x="363293" y="557743"/>
                    <a:pt x="372292" y="585854"/>
                    <a:pt x="339175" y="616127"/>
                  </a:cubicBezTo>
                  <a:lnTo>
                    <a:pt x="338048" y="616034"/>
                  </a:lnTo>
                  <a:lnTo>
                    <a:pt x="340390" y="609955"/>
                  </a:lnTo>
                  <a:cubicBezTo>
                    <a:pt x="339175" y="607477"/>
                    <a:pt x="336295" y="605675"/>
                    <a:pt x="333055" y="607117"/>
                  </a:cubicBezTo>
                  <a:lnTo>
                    <a:pt x="332051" y="607115"/>
                  </a:lnTo>
                  <a:lnTo>
                    <a:pt x="349040" y="578967"/>
                  </a:lnTo>
                  <a:lnTo>
                    <a:pt x="348520" y="561161"/>
                  </a:lnTo>
                  <a:lnTo>
                    <a:pt x="342226" y="567313"/>
                  </a:lnTo>
                  <a:cubicBezTo>
                    <a:pt x="336846" y="569852"/>
                    <a:pt x="330672" y="571011"/>
                    <a:pt x="325204" y="571011"/>
                  </a:cubicBezTo>
                  <a:cubicBezTo>
                    <a:pt x="323440" y="571011"/>
                    <a:pt x="323440" y="568872"/>
                    <a:pt x="325204" y="568516"/>
                  </a:cubicBezTo>
                  <a:lnTo>
                    <a:pt x="348388" y="556657"/>
                  </a:lnTo>
                  <a:lnTo>
                    <a:pt x="348374" y="556189"/>
                  </a:lnTo>
                  <a:lnTo>
                    <a:pt x="342712" y="542261"/>
                  </a:lnTo>
                  <a:lnTo>
                    <a:pt x="320136" y="553207"/>
                  </a:lnTo>
                  <a:cubicBezTo>
                    <a:pt x="318677" y="553556"/>
                    <a:pt x="318677" y="551813"/>
                    <a:pt x="319771" y="551465"/>
                  </a:cubicBezTo>
                  <a:lnTo>
                    <a:pt x="342059" y="540653"/>
                  </a:lnTo>
                  <a:lnTo>
                    <a:pt x="334375" y="521750"/>
                  </a:lnTo>
                  <a:cubicBezTo>
                    <a:pt x="328292" y="510416"/>
                    <a:pt x="321502" y="499349"/>
                    <a:pt x="316136" y="488909"/>
                  </a:cubicBezTo>
                  <a:cubicBezTo>
                    <a:pt x="289498" y="435571"/>
                    <a:pt x="262500" y="382233"/>
                    <a:pt x="235502" y="328895"/>
                  </a:cubicBezTo>
                  <a:lnTo>
                    <a:pt x="209170" y="276773"/>
                  </a:lnTo>
                  <a:lnTo>
                    <a:pt x="208124" y="277381"/>
                  </a:lnTo>
                  <a:cubicBezTo>
                    <a:pt x="201581" y="281728"/>
                    <a:pt x="197219" y="286799"/>
                    <a:pt x="192493" y="292595"/>
                  </a:cubicBezTo>
                  <a:cubicBezTo>
                    <a:pt x="187405" y="299116"/>
                    <a:pt x="181589" y="304912"/>
                    <a:pt x="174319" y="308896"/>
                  </a:cubicBezTo>
                  <a:cubicBezTo>
                    <a:pt x="169230" y="311432"/>
                    <a:pt x="163050" y="313062"/>
                    <a:pt x="157234" y="312836"/>
                  </a:cubicBezTo>
                  <a:lnTo>
                    <a:pt x="142584" y="305758"/>
                  </a:lnTo>
                  <a:lnTo>
                    <a:pt x="193385" y="406379"/>
                  </a:lnTo>
                  <a:cubicBezTo>
                    <a:pt x="215704" y="450707"/>
                    <a:pt x="238022" y="495035"/>
                    <a:pt x="260340" y="539003"/>
                  </a:cubicBezTo>
                  <a:cubicBezTo>
                    <a:pt x="270060" y="558194"/>
                    <a:pt x="283424" y="596238"/>
                    <a:pt x="306507" y="607066"/>
                  </a:cubicBezTo>
                  <a:lnTo>
                    <a:pt x="332051" y="607115"/>
                  </a:lnTo>
                  <a:lnTo>
                    <a:pt x="331615" y="607838"/>
                  </a:lnTo>
                  <a:cubicBezTo>
                    <a:pt x="329095" y="610180"/>
                    <a:pt x="329635" y="613424"/>
                    <a:pt x="331480" y="615496"/>
                  </a:cubicBezTo>
                  <a:lnTo>
                    <a:pt x="338048" y="616034"/>
                  </a:lnTo>
                  <a:lnTo>
                    <a:pt x="337735" y="616848"/>
                  </a:lnTo>
                  <a:cubicBezTo>
                    <a:pt x="294898" y="634507"/>
                    <a:pt x="273299" y="589458"/>
                    <a:pt x="258181" y="559185"/>
                  </a:cubicBezTo>
                  <a:cubicBezTo>
                    <a:pt x="229743" y="502604"/>
                    <a:pt x="200945" y="446022"/>
                    <a:pt x="172507" y="389441"/>
                  </a:cubicBezTo>
                  <a:cubicBezTo>
                    <a:pt x="118151" y="282044"/>
                    <a:pt x="63795" y="174287"/>
                    <a:pt x="9439" y="67251"/>
                  </a:cubicBezTo>
                  <a:lnTo>
                    <a:pt x="6275" y="55984"/>
                  </a:lnTo>
                  <a:lnTo>
                    <a:pt x="1485" y="52239"/>
                  </a:lnTo>
                  <a:cubicBezTo>
                    <a:pt x="-577" y="48086"/>
                    <a:pt x="-353" y="43910"/>
                    <a:pt x="1305" y="39893"/>
                  </a:cubicBezTo>
                  <a:lnTo>
                    <a:pt x="6896" y="32328"/>
                  </a:lnTo>
                  <a:lnTo>
                    <a:pt x="8269" y="27472"/>
                  </a:lnTo>
                  <a:cubicBezTo>
                    <a:pt x="15108" y="16976"/>
                    <a:pt x="28697" y="9048"/>
                    <a:pt x="47596" y="3101"/>
                  </a:cubicBezTo>
                  <a:cubicBezTo>
                    <a:pt x="56775" y="308"/>
                    <a:pt x="63885" y="-503"/>
                    <a:pt x="69599" y="285"/>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0" name="Freeform 9">
              <a:extLst>
                <a:ext uri="{FF2B5EF4-FFF2-40B4-BE49-F238E27FC236}">
                  <a16:creationId xmlns:a16="http://schemas.microsoft.com/office/drawing/2014/main" id="{E3C58AEB-B844-5A4F-87F6-7E7CF10516BB}"/>
                </a:ext>
              </a:extLst>
            </p:cNvPr>
            <p:cNvSpPr>
              <a:spLocks noChangeArrowheads="1"/>
            </p:cNvSpPr>
            <p:nvPr/>
          </p:nvSpPr>
          <p:spPr bwMode="auto">
            <a:xfrm rot="2145366">
              <a:off x="8404443" y="3690844"/>
              <a:ext cx="3365353" cy="4588125"/>
            </a:xfrm>
            <a:custGeom>
              <a:avLst/>
              <a:gdLst>
                <a:gd name="connsiteX0" fmla="*/ 344967 w 1944335"/>
                <a:gd name="connsiteY0" fmla="*/ 2623883 h 2651371"/>
                <a:gd name="connsiteX1" fmla="*/ 345015 w 1944335"/>
                <a:gd name="connsiteY1" fmla="*/ 2623911 h 2651371"/>
                <a:gd name="connsiteX2" fmla="*/ 344978 w 1944335"/>
                <a:gd name="connsiteY2" fmla="*/ 2623919 h 2651371"/>
                <a:gd name="connsiteX3" fmla="*/ 343676 w 1944335"/>
                <a:gd name="connsiteY3" fmla="*/ 2619573 h 2651371"/>
                <a:gd name="connsiteX4" fmla="*/ 344967 w 1944335"/>
                <a:gd name="connsiteY4" fmla="*/ 2623883 h 2651371"/>
                <a:gd name="connsiteX5" fmla="*/ 344797 w 1944335"/>
                <a:gd name="connsiteY5" fmla="*/ 2623783 h 2651371"/>
                <a:gd name="connsiteX6" fmla="*/ 375247 w 1944335"/>
                <a:gd name="connsiteY6" fmla="*/ 2571971 h 2651371"/>
                <a:gd name="connsiteX7" fmla="*/ 374890 w 1944335"/>
                <a:gd name="connsiteY7" fmla="*/ 2572726 h 2651371"/>
                <a:gd name="connsiteX8" fmla="*/ 375922 w 1944335"/>
                <a:gd name="connsiteY8" fmla="*/ 2572582 h 2651371"/>
                <a:gd name="connsiteX9" fmla="*/ 427403 w 1944335"/>
                <a:gd name="connsiteY9" fmla="*/ 2444992 h 2651371"/>
                <a:gd name="connsiteX10" fmla="*/ 426098 w 1944335"/>
                <a:gd name="connsiteY10" fmla="*/ 2449122 h 2651371"/>
                <a:gd name="connsiteX11" fmla="*/ 429404 w 1944335"/>
                <a:gd name="connsiteY11" fmla="*/ 2450883 h 2651371"/>
                <a:gd name="connsiteX12" fmla="*/ 443720 w 1944335"/>
                <a:gd name="connsiteY12" fmla="*/ 2390129 h 2651371"/>
                <a:gd name="connsiteX13" fmla="*/ 443666 w 1944335"/>
                <a:gd name="connsiteY13" fmla="*/ 2390468 h 2651371"/>
                <a:gd name="connsiteX14" fmla="*/ 443940 w 1944335"/>
                <a:gd name="connsiteY14" fmla="*/ 2390612 h 2651371"/>
                <a:gd name="connsiteX15" fmla="*/ 104937 w 1944335"/>
                <a:gd name="connsiteY15" fmla="*/ 2371484 h 2651371"/>
                <a:gd name="connsiteX16" fmla="*/ 88663 w 1944335"/>
                <a:gd name="connsiteY16" fmla="*/ 2389382 h 2651371"/>
                <a:gd name="connsiteX17" fmla="*/ 90683 w 1944335"/>
                <a:gd name="connsiteY17" fmla="*/ 2391575 h 2651371"/>
                <a:gd name="connsiteX18" fmla="*/ 140268 w 1944335"/>
                <a:gd name="connsiteY18" fmla="*/ 2419906 h 2651371"/>
                <a:gd name="connsiteX19" fmla="*/ 254568 w 1944335"/>
                <a:gd name="connsiteY19" fmla="*/ 2493658 h 2651371"/>
                <a:gd name="connsiteX20" fmla="*/ 349099 w 1944335"/>
                <a:gd name="connsiteY20" fmla="*/ 2554818 h 2651371"/>
                <a:gd name="connsiteX21" fmla="*/ 361500 w 1944335"/>
                <a:gd name="connsiteY21" fmla="*/ 2564217 h 2651371"/>
                <a:gd name="connsiteX22" fmla="*/ 368161 w 1944335"/>
                <a:gd name="connsiteY22" fmla="*/ 2567929 h 2651371"/>
                <a:gd name="connsiteX23" fmla="*/ 377790 w 1944335"/>
                <a:gd name="connsiteY23" fmla="*/ 2549035 h 2651371"/>
                <a:gd name="connsiteX24" fmla="*/ 218624 w 1944335"/>
                <a:gd name="connsiteY24" fmla="*/ 2445809 h 2651371"/>
                <a:gd name="connsiteX25" fmla="*/ 120140 w 1944335"/>
                <a:gd name="connsiteY25" fmla="*/ 2382131 h 2651371"/>
                <a:gd name="connsiteX26" fmla="*/ 108862 w 1944335"/>
                <a:gd name="connsiteY26" fmla="*/ 2373631 h 2651371"/>
                <a:gd name="connsiteX27" fmla="*/ 129416 w 1944335"/>
                <a:gd name="connsiteY27" fmla="*/ 2344561 h 2651371"/>
                <a:gd name="connsiteX28" fmla="*/ 111082 w 1944335"/>
                <a:gd name="connsiteY28" fmla="*/ 2364725 h 2651371"/>
                <a:gd name="connsiteX29" fmla="*/ 382294 w 1944335"/>
                <a:gd name="connsiteY29" fmla="*/ 2540198 h 2651371"/>
                <a:gd name="connsiteX30" fmla="*/ 386441 w 1944335"/>
                <a:gd name="connsiteY30" fmla="*/ 2532061 h 2651371"/>
                <a:gd name="connsiteX31" fmla="*/ 392500 w 1944335"/>
                <a:gd name="connsiteY31" fmla="*/ 2515236 h 2651371"/>
                <a:gd name="connsiteX32" fmla="*/ 122235 w 1944335"/>
                <a:gd name="connsiteY32" fmla="*/ 2328364 h 2651371"/>
                <a:gd name="connsiteX33" fmla="*/ 122405 w 1944335"/>
                <a:gd name="connsiteY33" fmla="*/ 2328541 h 2651371"/>
                <a:gd name="connsiteX34" fmla="*/ 122454 w 1944335"/>
                <a:gd name="connsiteY34" fmla="*/ 2328484 h 2651371"/>
                <a:gd name="connsiteX35" fmla="*/ 150678 w 1944335"/>
                <a:gd name="connsiteY35" fmla="*/ 2321176 h 2651371"/>
                <a:gd name="connsiteX36" fmla="*/ 134066 w 1944335"/>
                <a:gd name="connsiteY36" fmla="*/ 2339447 h 2651371"/>
                <a:gd name="connsiteX37" fmla="*/ 148019 w 1944335"/>
                <a:gd name="connsiteY37" fmla="*/ 2348111 h 2651371"/>
                <a:gd name="connsiteX38" fmla="*/ 177577 w 1944335"/>
                <a:gd name="connsiteY38" fmla="*/ 2364071 h 2651371"/>
                <a:gd name="connsiteX39" fmla="*/ 285027 w 1944335"/>
                <a:gd name="connsiteY39" fmla="*/ 2434042 h 2651371"/>
                <a:gd name="connsiteX40" fmla="*/ 379899 w 1944335"/>
                <a:gd name="connsiteY40" fmla="*/ 2495357 h 2651371"/>
                <a:gd name="connsiteX41" fmla="*/ 390725 w 1944335"/>
                <a:gd name="connsiteY41" fmla="*/ 2503788 h 2651371"/>
                <a:gd name="connsiteX42" fmla="*/ 395662 w 1944335"/>
                <a:gd name="connsiteY42" fmla="*/ 2506456 h 2651371"/>
                <a:gd name="connsiteX43" fmla="*/ 403036 w 1944335"/>
                <a:gd name="connsiteY43" fmla="*/ 2485979 h 2651371"/>
                <a:gd name="connsiteX44" fmla="*/ 252684 w 1944335"/>
                <a:gd name="connsiteY44" fmla="*/ 2388236 h 2651371"/>
                <a:gd name="connsiteX45" fmla="*/ 158890 w 1944335"/>
                <a:gd name="connsiteY45" fmla="*/ 2327643 h 2651371"/>
                <a:gd name="connsiteX46" fmla="*/ 458597 w 1944335"/>
                <a:gd name="connsiteY46" fmla="*/ 2298319 h 2651371"/>
                <a:gd name="connsiteX47" fmla="*/ 458525 w 1944335"/>
                <a:gd name="connsiteY47" fmla="*/ 2298759 h 2651371"/>
                <a:gd name="connsiteX48" fmla="*/ 458670 w 1944335"/>
                <a:gd name="connsiteY48" fmla="*/ 2298725 h 2651371"/>
                <a:gd name="connsiteX49" fmla="*/ 173385 w 1944335"/>
                <a:gd name="connsiteY49" fmla="*/ 2296202 h 2651371"/>
                <a:gd name="connsiteX50" fmla="*/ 156865 w 1944335"/>
                <a:gd name="connsiteY50" fmla="*/ 2314371 h 2651371"/>
                <a:gd name="connsiteX51" fmla="*/ 406411 w 1944335"/>
                <a:gd name="connsiteY51" fmla="*/ 2476606 h 2651371"/>
                <a:gd name="connsiteX52" fmla="*/ 414824 w 1944335"/>
                <a:gd name="connsiteY52" fmla="*/ 2453244 h 2651371"/>
                <a:gd name="connsiteX53" fmla="*/ 170453 w 1944335"/>
                <a:gd name="connsiteY53" fmla="*/ 2282872 h 2651371"/>
                <a:gd name="connsiteX54" fmla="*/ 169777 w 1944335"/>
                <a:gd name="connsiteY54" fmla="*/ 2283098 h 2651371"/>
                <a:gd name="connsiteX55" fmla="*/ 170585 w 1944335"/>
                <a:gd name="connsiteY55" fmla="*/ 2284822 h 2651371"/>
                <a:gd name="connsiteX56" fmla="*/ 171546 w 1944335"/>
                <a:gd name="connsiteY56" fmla="*/ 2283988 h 2651371"/>
                <a:gd name="connsiteX57" fmla="*/ 196528 w 1944335"/>
                <a:gd name="connsiteY57" fmla="*/ 2275357 h 2651371"/>
                <a:gd name="connsiteX58" fmla="*/ 185044 w 1944335"/>
                <a:gd name="connsiteY58" fmla="*/ 2283378 h 2651371"/>
                <a:gd name="connsiteX59" fmla="*/ 178261 w 1944335"/>
                <a:gd name="connsiteY59" fmla="*/ 2290839 h 2651371"/>
                <a:gd name="connsiteX60" fmla="*/ 180649 w 1944335"/>
                <a:gd name="connsiteY60" fmla="*/ 2293277 h 2651371"/>
                <a:gd name="connsiteX61" fmla="*/ 229878 w 1944335"/>
                <a:gd name="connsiteY61" fmla="*/ 2321171 h 2651371"/>
                <a:gd name="connsiteX62" fmla="*/ 324959 w 1944335"/>
                <a:gd name="connsiteY62" fmla="*/ 2382956 h 2651371"/>
                <a:gd name="connsiteX63" fmla="*/ 409595 w 1944335"/>
                <a:gd name="connsiteY63" fmla="*/ 2437876 h 2651371"/>
                <a:gd name="connsiteX64" fmla="*/ 417980 w 1944335"/>
                <a:gd name="connsiteY64" fmla="*/ 2444479 h 2651371"/>
                <a:gd name="connsiteX65" fmla="*/ 425699 w 1944335"/>
                <a:gd name="connsiteY65" fmla="*/ 2423044 h 2651371"/>
                <a:gd name="connsiteX66" fmla="*/ 284622 w 1944335"/>
                <a:gd name="connsiteY66" fmla="*/ 2332011 h 2651371"/>
                <a:gd name="connsiteX67" fmla="*/ 202146 w 1944335"/>
                <a:gd name="connsiteY67" fmla="*/ 2278175 h 2651371"/>
                <a:gd name="connsiteX68" fmla="*/ 221502 w 1944335"/>
                <a:gd name="connsiteY68" fmla="*/ 2257912 h 2651371"/>
                <a:gd name="connsiteX69" fmla="*/ 205750 w 1944335"/>
                <a:gd name="connsiteY69" fmla="*/ 2268915 h 2651371"/>
                <a:gd name="connsiteX70" fmla="*/ 428984 w 1944335"/>
                <a:gd name="connsiteY70" fmla="*/ 2413922 h 2651371"/>
                <a:gd name="connsiteX71" fmla="*/ 434556 w 1944335"/>
                <a:gd name="connsiteY71" fmla="*/ 2398449 h 2651371"/>
                <a:gd name="connsiteX72" fmla="*/ 434891 w 1944335"/>
                <a:gd name="connsiteY72" fmla="*/ 2396521 h 2651371"/>
                <a:gd name="connsiteX73" fmla="*/ 217329 w 1944335"/>
                <a:gd name="connsiteY73" fmla="*/ 2243938 h 2651371"/>
                <a:gd name="connsiteX74" fmla="*/ 217499 w 1944335"/>
                <a:gd name="connsiteY74" fmla="*/ 2244116 h 2651371"/>
                <a:gd name="connsiteX75" fmla="*/ 217513 w 1944335"/>
                <a:gd name="connsiteY75" fmla="*/ 2244104 h 2651371"/>
                <a:gd name="connsiteX76" fmla="*/ 248432 w 1944335"/>
                <a:gd name="connsiteY76" fmla="*/ 2239101 h 2651371"/>
                <a:gd name="connsiteX77" fmla="*/ 227448 w 1944335"/>
                <a:gd name="connsiteY77" fmla="*/ 2253759 h 2651371"/>
                <a:gd name="connsiteX78" fmla="*/ 240986 w 1944335"/>
                <a:gd name="connsiteY78" fmla="*/ 2262273 h 2651371"/>
                <a:gd name="connsiteX79" fmla="*/ 268684 w 1944335"/>
                <a:gd name="connsiteY79" fmla="*/ 2277371 h 2651371"/>
                <a:gd name="connsiteX80" fmla="*/ 355953 w 1944335"/>
                <a:gd name="connsiteY80" fmla="*/ 2333812 h 2651371"/>
                <a:gd name="connsiteX81" fmla="*/ 428857 w 1944335"/>
                <a:gd name="connsiteY81" fmla="*/ 2380906 h 2651371"/>
                <a:gd name="connsiteX82" fmla="*/ 435994 w 1944335"/>
                <a:gd name="connsiteY82" fmla="*/ 2386433 h 2651371"/>
                <a:gd name="connsiteX83" fmla="*/ 436591 w 1944335"/>
                <a:gd name="connsiteY83" fmla="*/ 2386747 h 2651371"/>
                <a:gd name="connsiteX84" fmla="*/ 440511 w 1944335"/>
                <a:gd name="connsiteY84" fmla="*/ 2364200 h 2651371"/>
                <a:gd name="connsiteX85" fmla="*/ 316090 w 1944335"/>
                <a:gd name="connsiteY85" fmla="*/ 2283123 h 2651371"/>
                <a:gd name="connsiteX86" fmla="*/ 282601 w 1944335"/>
                <a:gd name="connsiteY86" fmla="*/ 2259352 h 2651371"/>
                <a:gd name="connsiteX87" fmla="*/ 274502 w 1944335"/>
                <a:gd name="connsiteY87" fmla="*/ 2220891 h 2651371"/>
                <a:gd name="connsiteX88" fmla="*/ 257121 w 1944335"/>
                <a:gd name="connsiteY88" fmla="*/ 2233032 h 2651371"/>
                <a:gd name="connsiteX89" fmla="*/ 442261 w 1944335"/>
                <a:gd name="connsiteY89" fmla="*/ 2354134 h 2651371"/>
                <a:gd name="connsiteX90" fmla="*/ 446138 w 1944335"/>
                <a:gd name="connsiteY90" fmla="*/ 2331833 h 2651371"/>
                <a:gd name="connsiteX91" fmla="*/ 301841 w 1944335"/>
                <a:gd name="connsiteY91" fmla="*/ 2201795 h 2651371"/>
                <a:gd name="connsiteX92" fmla="*/ 282557 w 1944335"/>
                <a:gd name="connsiteY92" fmla="*/ 2215265 h 2651371"/>
                <a:gd name="connsiteX93" fmla="*/ 296893 w 1944335"/>
                <a:gd name="connsiteY93" fmla="*/ 2225716 h 2651371"/>
                <a:gd name="connsiteX94" fmla="*/ 321221 w 1944335"/>
                <a:gd name="connsiteY94" fmla="*/ 2239445 h 2651371"/>
                <a:gd name="connsiteX95" fmla="*/ 391500 w 1944335"/>
                <a:gd name="connsiteY95" fmla="*/ 2285176 h 2651371"/>
                <a:gd name="connsiteX96" fmla="*/ 445921 w 1944335"/>
                <a:gd name="connsiteY96" fmla="*/ 2320105 h 2651371"/>
                <a:gd name="connsiteX97" fmla="*/ 447926 w 1944335"/>
                <a:gd name="connsiteY97" fmla="*/ 2321547 h 2651371"/>
                <a:gd name="connsiteX98" fmla="*/ 448267 w 1944335"/>
                <a:gd name="connsiteY98" fmla="*/ 2319587 h 2651371"/>
                <a:gd name="connsiteX99" fmla="*/ 449525 w 1944335"/>
                <a:gd name="connsiteY99" fmla="*/ 2311913 h 2651371"/>
                <a:gd name="connsiteX100" fmla="*/ 449821 w 1944335"/>
                <a:gd name="connsiteY100" fmla="*/ 2298847 h 2651371"/>
                <a:gd name="connsiteX101" fmla="*/ 451664 w 1944335"/>
                <a:gd name="connsiteY101" fmla="*/ 2300050 h 2651371"/>
                <a:gd name="connsiteX102" fmla="*/ 452783 w 1944335"/>
                <a:gd name="connsiteY102" fmla="*/ 2293615 h 2651371"/>
                <a:gd name="connsiteX103" fmla="*/ 449885 w 1944335"/>
                <a:gd name="connsiteY103" fmla="*/ 2295979 h 2651371"/>
                <a:gd name="connsiteX104" fmla="*/ 449821 w 1944335"/>
                <a:gd name="connsiteY104" fmla="*/ 2298847 h 2651371"/>
                <a:gd name="connsiteX105" fmla="*/ 346089 w 1944335"/>
                <a:gd name="connsiteY105" fmla="*/ 2231163 h 2651371"/>
                <a:gd name="connsiteX106" fmla="*/ 323653 w 1944335"/>
                <a:gd name="connsiteY106" fmla="*/ 2213834 h 2651371"/>
                <a:gd name="connsiteX107" fmla="*/ 326691 w 1944335"/>
                <a:gd name="connsiteY107" fmla="*/ 2184437 h 2651371"/>
                <a:gd name="connsiteX108" fmla="*/ 310107 w 1944335"/>
                <a:gd name="connsiteY108" fmla="*/ 2196021 h 2651371"/>
                <a:gd name="connsiteX109" fmla="*/ 453507 w 1944335"/>
                <a:gd name="connsiteY109" fmla="*/ 2289447 h 2651371"/>
                <a:gd name="connsiteX110" fmla="*/ 457733 w 1944335"/>
                <a:gd name="connsiteY110" fmla="*/ 2265144 h 2651371"/>
                <a:gd name="connsiteX111" fmla="*/ 453987 w 1944335"/>
                <a:gd name="connsiteY111" fmla="*/ 2267114 h 2651371"/>
                <a:gd name="connsiteX112" fmla="*/ 355492 w 1944335"/>
                <a:gd name="connsiteY112" fmla="*/ 2167104 h 2651371"/>
                <a:gd name="connsiteX113" fmla="*/ 355277 w 1944335"/>
                <a:gd name="connsiteY113" fmla="*/ 2167203 h 2651371"/>
                <a:gd name="connsiteX114" fmla="*/ 354946 w 1944335"/>
                <a:gd name="connsiteY114" fmla="*/ 2169616 h 2651371"/>
                <a:gd name="connsiteX115" fmla="*/ 347051 w 1944335"/>
                <a:gd name="connsiteY115" fmla="*/ 2173847 h 2651371"/>
                <a:gd name="connsiteX116" fmla="*/ 336560 w 1944335"/>
                <a:gd name="connsiteY116" fmla="*/ 2179648 h 2651371"/>
                <a:gd name="connsiteX117" fmla="*/ 334996 w 1944335"/>
                <a:gd name="connsiteY117" fmla="*/ 2178636 h 2651371"/>
                <a:gd name="connsiteX118" fmla="*/ 329515 w 1944335"/>
                <a:gd name="connsiteY118" fmla="*/ 2182464 h 2651371"/>
                <a:gd name="connsiteX119" fmla="*/ 329467 w 1944335"/>
                <a:gd name="connsiteY119" fmla="*/ 2183570 h 2651371"/>
                <a:gd name="connsiteX120" fmla="*/ 336560 w 1944335"/>
                <a:gd name="connsiteY120" fmla="*/ 2179648 h 2651371"/>
                <a:gd name="connsiteX121" fmla="*/ 452434 w 1944335"/>
                <a:gd name="connsiteY121" fmla="*/ 2254699 h 2651371"/>
                <a:gd name="connsiteX122" fmla="*/ 451834 w 1944335"/>
                <a:gd name="connsiteY122" fmla="*/ 2262792 h 2651371"/>
                <a:gd name="connsiteX123" fmla="*/ 458713 w 1944335"/>
                <a:gd name="connsiteY123" fmla="*/ 2259505 h 2651371"/>
                <a:gd name="connsiteX124" fmla="*/ 458829 w 1944335"/>
                <a:gd name="connsiteY124" fmla="*/ 2258841 h 2651371"/>
                <a:gd name="connsiteX125" fmla="*/ 452434 w 1944335"/>
                <a:gd name="connsiteY125" fmla="*/ 2254699 h 2651371"/>
                <a:gd name="connsiteX126" fmla="*/ 454115 w 1944335"/>
                <a:gd name="connsiteY126" fmla="*/ 2232046 h 2651371"/>
                <a:gd name="connsiteX127" fmla="*/ 456499 w 1944335"/>
                <a:gd name="connsiteY127" fmla="*/ 2233624 h 2651371"/>
                <a:gd name="connsiteX128" fmla="*/ 458846 w 1944335"/>
                <a:gd name="connsiteY128" fmla="*/ 2233027 h 2651371"/>
                <a:gd name="connsiteX129" fmla="*/ 458809 w 1944335"/>
                <a:gd name="connsiteY129" fmla="*/ 2225315 h 2651371"/>
                <a:gd name="connsiteX130" fmla="*/ 454345 w 1944335"/>
                <a:gd name="connsiteY130" fmla="*/ 2228943 h 2651371"/>
                <a:gd name="connsiteX131" fmla="*/ 454115 w 1944335"/>
                <a:gd name="connsiteY131" fmla="*/ 2232046 h 2651371"/>
                <a:gd name="connsiteX132" fmla="*/ 385806 w 1944335"/>
                <a:gd name="connsiteY132" fmla="*/ 2186811 h 2651371"/>
                <a:gd name="connsiteX133" fmla="*/ 371228 w 1944335"/>
                <a:gd name="connsiteY133" fmla="*/ 2175422 h 2651371"/>
                <a:gd name="connsiteX134" fmla="*/ 391184 w 1944335"/>
                <a:gd name="connsiteY134" fmla="*/ 2150729 h 2651371"/>
                <a:gd name="connsiteX135" fmla="*/ 365961 w 1944335"/>
                <a:gd name="connsiteY135" fmla="*/ 2162301 h 2651371"/>
                <a:gd name="connsiteX136" fmla="*/ 458799 w 1944335"/>
                <a:gd name="connsiteY136" fmla="*/ 2223316 h 2651371"/>
                <a:gd name="connsiteX137" fmla="*/ 458654 w 1944335"/>
                <a:gd name="connsiteY137" fmla="*/ 2193333 h 2651371"/>
                <a:gd name="connsiteX138" fmla="*/ 456539 w 1944335"/>
                <a:gd name="connsiteY138" fmla="*/ 2194449 h 2651371"/>
                <a:gd name="connsiteX139" fmla="*/ 391108 w 1944335"/>
                <a:gd name="connsiteY139" fmla="*/ 2151603 h 2651371"/>
                <a:gd name="connsiteX140" fmla="*/ 424360 w 1944335"/>
                <a:gd name="connsiteY140" fmla="*/ 2136841 h 2651371"/>
                <a:gd name="connsiteX141" fmla="*/ 425888 w 1944335"/>
                <a:gd name="connsiteY141" fmla="*/ 2138006 h 2651371"/>
                <a:gd name="connsiteX142" fmla="*/ 424360 w 1944335"/>
                <a:gd name="connsiteY142" fmla="*/ 2138641 h 2651371"/>
                <a:gd name="connsiteX143" fmla="*/ 412203 w 1944335"/>
                <a:gd name="connsiteY143" fmla="*/ 2144402 h 2651371"/>
                <a:gd name="connsiteX144" fmla="*/ 403720 w 1944335"/>
                <a:gd name="connsiteY144" fmla="*/ 2148388 h 2651371"/>
                <a:gd name="connsiteX145" fmla="*/ 400642 w 1944335"/>
                <a:gd name="connsiteY145" fmla="*/ 2146390 h 2651371"/>
                <a:gd name="connsiteX146" fmla="*/ 396268 w 1944335"/>
                <a:gd name="connsiteY146" fmla="*/ 2148396 h 2651371"/>
                <a:gd name="connsiteX147" fmla="*/ 396114 w 1944335"/>
                <a:gd name="connsiteY147" fmla="*/ 2151963 h 2651371"/>
                <a:gd name="connsiteX148" fmla="*/ 403720 w 1944335"/>
                <a:gd name="connsiteY148" fmla="*/ 2148388 h 2651371"/>
                <a:gd name="connsiteX149" fmla="*/ 454479 w 1944335"/>
                <a:gd name="connsiteY149" fmla="*/ 2181348 h 2651371"/>
                <a:gd name="connsiteX150" fmla="*/ 454394 w 1944335"/>
                <a:gd name="connsiteY150" fmla="*/ 2189768 h 2651371"/>
                <a:gd name="connsiteX151" fmla="*/ 458626 w 1944335"/>
                <a:gd name="connsiteY151" fmla="*/ 2187739 h 2651371"/>
                <a:gd name="connsiteX152" fmla="*/ 458608 w 1944335"/>
                <a:gd name="connsiteY152" fmla="*/ 2184029 h 2651371"/>
                <a:gd name="connsiteX153" fmla="*/ 454479 w 1944335"/>
                <a:gd name="connsiteY153" fmla="*/ 2181348 h 2651371"/>
                <a:gd name="connsiteX154" fmla="*/ 454721 w 1944335"/>
                <a:gd name="connsiteY154" fmla="*/ 2157508 h 2651371"/>
                <a:gd name="connsiteX155" fmla="*/ 456896 w 1944335"/>
                <a:gd name="connsiteY155" fmla="*/ 2158804 h 2651371"/>
                <a:gd name="connsiteX156" fmla="*/ 458484 w 1944335"/>
                <a:gd name="connsiteY156" fmla="*/ 2158449 h 2651371"/>
                <a:gd name="connsiteX157" fmla="*/ 458448 w 1944335"/>
                <a:gd name="connsiteY157" fmla="*/ 2151139 h 2651371"/>
                <a:gd name="connsiteX158" fmla="*/ 454751 w 1944335"/>
                <a:gd name="connsiteY158" fmla="*/ 2154483 h 2651371"/>
                <a:gd name="connsiteX159" fmla="*/ 454721 w 1944335"/>
                <a:gd name="connsiteY159" fmla="*/ 2157508 h 2651371"/>
                <a:gd name="connsiteX160" fmla="*/ 439824 w 1944335"/>
                <a:gd name="connsiteY160" fmla="*/ 2148632 h 2651371"/>
                <a:gd name="connsiteX161" fmla="*/ 425888 w 1944335"/>
                <a:gd name="connsiteY161" fmla="*/ 2138006 h 2651371"/>
                <a:gd name="connsiteX162" fmla="*/ 427176 w 1944335"/>
                <a:gd name="connsiteY162" fmla="*/ 2137471 h 2651371"/>
                <a:gd name="connsiteX163" fmla="*/ 424360 w 1944335"/>
                <a:gd name="connsiteY163" fmla="*/ 2136841 h 2651371"/>
                <a:gd name="connsiteX164" fmla="*/ 458297 w 1944335"/>
                <a:gd name="connsiteY164" fmla="*/ 2119938 h 2651371"/>
                <a:gd name="connsiteX165" fmla="*/ 433478 w 1944335"/>
                <a:gd name="connsiteY165" fmla="*/ 2131324 h 2651371"/>
                <a:gd name="connsiteX166" fmla="*/ 444025 w 1944335"/>
                <a:gd name="connsiteY166" fmla="*/ 2138641 h 2651371"/>
                <a:gd name="connsiteX167" fmla="*/ 458433 w 1944335"/>
                <a:gd name="connsiteY167" fmla="*/ 2148029 h 2651371"/>
                <a:gd name="connsiteX168" fmla="*/ 452947 w 1944335"/>
                <a:gd name="connsiteY168" fmla="*/ 2058761 h 2651371"/>
                <a:gd name="connsiteX169" fmla="*/ 452887 w 1944335"/>
                <a:gd name="connsiteY169" fmla="*/ 2058837 h 2651371"/>
                <a:gd name="connsiteX170" fmla="*/ 453207 w 1944335"/>
                <a:gd name="connsiteY170" fmla="*/ 2065413 h 2651371"/>
                <a:gd name="connsiteX171" fmla="*/ 327632 w 1944335"/>
                <a:gd name="connsiteY171" fmla="*/ 2119843 h 2651371"/>
                <a:gd name="connsiteX172" fmla="*/ 204893 w 1944335"/>
                <a:gd name="connsiteY172" fmla="*/ 2195604 h 2651371"/>
                <a:gd name="connsiteX173" fmla="*/ 87725 w 1944335"/>
                <a:gd name="connsiteY173" fmla="*/ 2301419 h 2651371"/>
                <a:gd name="connsiteX174" fmla="*/ 20156 w 1944335"/>
                <a:gd name="connsiteY174" fmla="*/ 2383119 h 2651371"/>
                <a:gd name="connsiteX175" fmla="*/ 13650 w 1944335"/>
                <a:gd name="connsiteY175" fmla="*/ 2395012 h 2651371"/>
                <a:gd name="connsiteX176" fmla="*/ 12473 w 1944335"/>
                <a:gd name="connsiteY176" fmla="*/ 2393849 h 2651371"/>
                <a:gd name="connsiteX177" fmla="*/ 13596 w 1944335"/>
                <a:gd name="connsiteY177" fmla="*/ 2395109 h 2651371"/>
                <a:gd name="connsiteX178" fmla="*/ 13650 w 1944335"/>
                <a:gd name="connsiteY178" fmla="*/ 2395012 h 2651371"/>
                <a:gd name="connsiteX179" fmla="*/ 17640 w 1944335"/>
                <a:gd name="connsiteY179" fmla="*/ 2398955 h 2651371"/>
                <a:gd name="connsiteX180" fmla="*/ 37048 w 1944335"/>
                <a:gd name="connsiteY180" fmla="*/ 2412992 h 2651371"/>
                <a:gd name="connsiteX181" fmla="*/ 55019 w 1944335"/>
                <a:gd name="connsiteY181" fmla="*/ 2409393 h 2651371"/>
                <a:gd name="connsiteX182" fmla="*/ 66879 w 1944335"/>
                <a:gd name="connsiteY182" fmla="*/ 2395491 h 2651371"/>
                <a:gd name="connsiteX183" fmla="*/ 74769 w 1944335"/>
                <a:gd name="connsiteY183" fmla="*/ 2384331 h 2651371"/>
                <a:gd name="connsiteX184" fmla="*/ 74491 w 1944335"/>
                <a:gd name="connsiteY184" fmla="*/ 2381411 h 2651371"/>
                <a:gd name="connsiteX185" fmla="*/ 94620 w 1944335"/>
                <a:gd name="connsiteY185" fmla="*/ 2358386 h 2651371"/>
                <a:gd name="connsiteX186" fmla="*/ 96680 w 1944335"/>
                <a:gd name="connsiteY186" fmla="*/ 2358265 h 2651371"/>
                <a:gd name="connsiteX187" fmla="*/ 116113 w 1944335"/>
                <a:gd name="connsiteY187" fmla="*/ 2335811 h 2651371"/>
                <a:gd name="connsiteX188" fmla="*/ 115407 w 1944335"/>
                <a:gd name="connsiteY188" fmla="*/ 2328364 h 2651371"/>
                <a:gd name="connsiteX189" fmla="*/ 137328 w 1944335"/>
                <a:gd name="connsiteY189" fmla="*/ 2306002 h 2651371"/>
                <a:gd name="connsiteX190" fmla="*/ 143437 w 1944335"/>
                <a:gd name="connsiteY190" fmla="*/ 2305641 h 2651371"/>
                <a:gd name="connsiteX191" fmla="*/ 145240 w 1944335"/>
                <a:gd name="connsiteY191" fmla="*/ 2306813 h 2651371"/>
                <a:gd name="connsiteX192" fmla="*/ 164288 w 1944335"/>
                <a:gd name="connsiteY192" fmla="*/ 2290286 h 2651371"/>
                <a:gd name="connsiteX193" fmla="*/ 162889 w 1944335"/>
                <a:gd name="connsiteY193" fmla="*/ 2289376 h 2651371"/>
                <a:gd name="connsiteX194" fmla="*/ 162169 w 1944335"/>
                <a:gd name="connsiteY194" fmla="*/ 2281788 h 2651371"/>
                <a:gd name="connsiteX195" fmla="*/ 188100 w 1944335"/>
                <a:gd name="connsiteY195" fmla="*/ 2261555 h 2651371"/>
                <a:gd name="connsiteX196" fmla="*/ 193863 w 1944335"/>
                <a:gd name="connsiteY196" fmla="*/ 2261193 h 2651371"/>
                <a:gd name="connsiteX197" fmla="*/ 196124 w 1944335"/>
                <a:gd name="connsiteY197" fmla="*/ 2262662 h 2651371"/>
                <a:gd name="connsiteX198" fmla="*/ 210454 w 1944335"/>
                <a:gd name="connsiteY198" fmla="*/ 2250229 h 2651371"/>
                <a:gd name="connsiteX199" fmla="*/ 209787 w 1944335"/>
                <a:gd name="connsiteY199" fmla="*/ 2243219 h 2651371"/>
                <a:gd name="connsiteX200" fmla="*/ 236362 w 1944335"/>
                <a:gd name="connsiteY200" fmla="*/ 2223807 h 2651371"/>
                <a:gd name="connsiteX201" fmla="*/ 241236 w 1944335"/>
                <a:gd name="connsiteY201" fmla="*/ 2223520 h 2651371"/>
                <a:gd name="connsiteX202" fmla="*/ 244788 w 1944335"/>
                <a:gd name="connsiteY202" fmla="*/ 2220438 h 2651371"/>
                <a:gd name="connsiteX203" fmla="*/ 356205 w 1944335"/>
                <a:gd name="connsiteY203" fmla="*/ 2153135 h 2651371"/>
                <a:gd name="connsiteX204" fmla="*/ 414071 w 1944335"/>
                <a:gd name="connsiteY204" fmla="*/ 2126861 h 2651371"/>
                <a:gd name="connsiteX205" fmla="*/ 454302 w 1944335"/>
                <a:gd name="connsiteY205" fmla="*/ 2087940 h 2651371"/>
                <a:gd name="connsiteX206" fmla="*/ 453207 w 1944335"/>
                <a:gd name="connsiteY206" fmla="*/ 2065413 h 2651371"/>
                <a:gd name="connsiteX207" fmla="*/ 453525 w 1944335"/>
                <a:gd name="connsiteY207" fmla="*/ 2065275 h 2651371"/>
                <a:gd name="connsiteX208" fmla="*/ 513176 w 1944335"/>
                <a:gd name="connsiteY208" fmla="*/ 2011606 h 2651371"/>
                <a:gd name="connsiteX209" fmla="*/ 515078 w 1944335"/>
                <a:gd name="connsiteY209" fmla="*/ 2033310 h 2651371"/>
                <a:gd name="connsiteX210" fmla="*/ 535461 w 1944335"/>
                <a:gd name="connsiteY210" fmla="*/ 2025626 h 2651371"/>
                <a:gd name="connsiteX211" fmla="*/ 522301 w 1944335"/>
                <a:gd name="connsiteY211" fmla="*/ 2017205 h 2651371"/>
                <a:gd name="connsiteX212" fmla="*/ 504468 w 1944335"/>
                <a:gd name="connsiteY212" fmla="*/ 1974185 h 2651371"/>
                <a:gd name="connsiteX213" fmla="*/ 503672 w 1944335"/>
                <a:gd name="connsiteY213" fmla="*/ 1974586 h 2651371"/>
                <a:gd name="connsiteX214" fmla="*/ 504511 w 1944335"/>
                <a:gd name="connsiteY214" fmla="*/ 1975135 h 2651371"/>
                <a:gd name="connsiteX215" fmla="*/ 510837 w 1944335"/>
                <a:gd name="connsiteY215" fmla="*/ 1970974 h 2651371"/>
                <a:gd name="connsiteX216" fmla="*/ 510043 w 1944335"/>
                <a:gd name="connsiteY216" fmla="*/ 1971374 h 2651371"/>
                <a:gd name="connsiteX217" fmla="*/ 510450 w 1944335"/>
                <a:gd name="connsiteY217" fmla="*/ 1979021 h 2651371"/>
                <a:gd name="connsiteX218" fmla="*/ 511664 w 1944335"/>
                <a:gd name="connsiteY218" fmla="*/ 1979815 h 2651371"/>
                <a:gd name="connsiteX219" fmla="*/ 512628 w 1944335"/>
                <a:gd name="connsiteY219" fmla="*/ 1990117 h 2651371"/>
                <a:gd name="connsiteX220" fmla="*/ 513301 w 1944335"/>
                <a:gd name="connsiteY220" fmla="*/ 2000292 h 2651371"/>
                <a:gd name="connsiteX221" fmla="*/ 512628 w 1944335"/>
                <a:gd name="connsiteY221" fmla="*/ 1999869 h 2651371"/>
                <a:gd name="connsiteX222" fmla="*/ 513345 w 1944335"/>
                <a:gd name="connsiteY222" fmla="*/ 2000952 h 2651371"/>
                <a:gd name="connsiteX223" fmla="*/ 513301 w 1944335"/>
                <a:gd name="connsiteY223" fmla="*/ 2000292 h 2651371"/>
                <a:gd name="connsiteX224" fmla="*/ 544274 w 1944335"/>
                <a:gd name="connsiteY224" fmla="*/ 2019767 h 2651371"/>
                <a:gd name="connsiteX225" fmla="*/ 542362 w 1944335"/>
                <a:gd name="connsiteY225" fmla="*/ 2020456 h 2651371"/>
                <a:gd name="connsiteX226" fmla="*/ 540655 w 1944335"/>
                <a:gd name="connsiteY226" fmla="*/ 2023668 h 2651371"/>
                <a:gd name="connsiteX227" fmla="*/ 546105 w 1944335"/>
                <a:gd name="connsiteY227" fmla="*/ 2021614 h 2651371"/>
                <a:gd name="connsiteX228" fmla="*/ 545944 w 1944335"/>
                <a:gd name="connsiteY228" fmla="*/ 2020817 h 2651371"/>
                <a:gd name="connsiteX229" fmla="*/ 544274 w 1944335"/>
                <a:gd name="connsiteY229" fmla="*/ 2019767 h 2651371"/>
                <a:gd name="connsiteX230" fmla="*/ 562628 w 1944335"/>
                <a:gd name="connsiteY230" fmla="*/ 2013159 h 2651371"/>
                <a:gd name="connsiteX231" fmla="*/ 564787 w 1944335"/>
                <a:gd name="connsiteY231" fmla="*/ 2014571 h 2651371"/>
                <a:gd name="connsiteX232" fmla="*/ 572106 w 1944335"/>
                <a:gd name="connsiteY232" fmla="*/ 2011812 h 2651371"/>
                <a:gd name="connsiteX233" fmla="*/ 572454 w 1944335"/>
                <a:gd name="connsiteY233" fmla="*/ 2009621 h 2651371"/>
                <a:gd name="connsiteX234" fmla="*/ 562628 w 1944335"/>
                <a:gd name="connsiteY234" fmla="*/ 2013159 h 2651371"/>
                <a:gd name="connsiteX235" fmla="*/ 511664 w 1944335"/>
                <a:gd name="connsiteY235" fmla="*/ 1979815 h 2651371"/>
                <a:gd name="connsiteX236" fmla="*/ 508831 w 1944335"/>
                <a:gd name="connsiteY236" fmla="*/ 1948607 h 2651371"/>
                <a:gd name="connsiteX237" fmla="*/ 509818 w 1944335"/>
                <a:gd name="connsiteY237" fmla="*/ 1967145 h 2651371"/>
                <a:gd name="connsiteX238" fmla="*/ 575901 w 1944335"/>
                <a:gd name="connsiteY238" fmla="*/ 2010381 h 2651371"/>
                <a:gd name="connsiteX239" fmla="*/ 594616 w 1944335"/>
                <a:gd name="connsiteY239" fmla="*/ 2003327 h 2651371"/>
                <a:gd name="connsiteX240" fmla="*/ 523133 w 1944335"/>
                <a:gd name="connsiteY240" fmla="*/ 1957259 h 2651371"/>
                <a:gd name="connsiteX241" fmla="*/ 511012 w 1944335"/>
                <a:gd name="connsiteY241" fmla="*/ 1950421 h 2651371"/>
                <a:gd name="connsiteX242" fmla="*/ 761036 w 1944335"/>
                <a:gd name="connsiteY242" fmla="*/ 1925301 h 2651371"/>
                <a:gd name="connsiteX243" fmla="*/ 759977 w 1944335"/>
                <a:gd name="connsiteY243" fmla="*/ 1926142 h 2651371"/>
                <a:gd name="connsiteX244" fmla="*/ 761148 w 1944335"/>
                <a:gd name="connsiteY244" fmla="*/ 1925831 h 2651371"/>
                <a:gd name="connsiteX245" fmla="*/ 510563 w 1944335"/>
                <a:gd name="connsiteY245" fmla="*/ 1909442 h 2651371"/>
                <a:gd name="connsiteX246" fmla="*/ 507408 w 1944335"/>
                <a:gd name="connsiteY246" fmla="*/ 1910958 h 2651371"/>
                <a:gd name="connsiteX247" fmla="*/ 507271 w 1944335"/>
                <a:gd name="connsiteY247" fmla="*/ 1915840 h 2651371"/>
                <a:gd name="connsiteX248" fmla="*/ 510132 w 1944335"/>
                <a:gd name="connsiteY248" fmla="*/ 1917708 h 2651371"/>
                <a:gd name="connsiteX249" fmla="*/ 509486 w 1944335"/>
                <a:gd name="connsiteY249" fmla="*/ 1930090 h 2651371"/>
                <a:gd name="connsiteX250" fmla="*/ 508409 w 1944335"/>
                <a:gd name="connsiteY250" fmla="*/ 1936611 h 2651371"/>
                <a:gd name="connsiteX251" fmla="*/ 509127 w 1944335"/>
                <a:gd name="connsiteY251" fmla="*/ 1936249 h 2651371"/>
                <a:gd name="connsiteX252" fmla="*/ 539293 w 1944335"/>
                <a:gd name="connsiteY252" fmla="*/ 1956172 h 2651371"/>
                <a:gd name="connsiteX253" fmla="*/ 603392 w 1944335"/>
                <a:gd name="connsiteY253" fmla="*/ 1997413 h 2651371"/>
                <a:gd name="connsiteX254" fmla="*/ 601063 w 1944335"/>
                <a:gd name="connsiteY254" fmla="*/ 1998556 h 2651371"/>
                <a:gd name="connsiteX255" fmla="*/ 600304 w 1944335"/>
                <a:gd name="connsiteY255" fmla="*/ 2001183 h 2651371"/>
                <a:gd name="connsiteX256" fmla="*/ 605774 w 1944335"/>
                <a:gd name="connsiteY256" fmla="*/ 1999120 h 2651371"/>
                <a:gd name="connsiteX257" fmla="*/ 605732 w 1944335"/>
                <a:gd name="connsiteY257" fmla="*/ 1998918 h 2651371"/>
                <a:gd name="connsiteX258" fmla="*/ 603392 w 1944335"/>
                <a:gd name="connsiteY258" fmla="*/ 1997413 h 2651371"/>
                <a:gd name="connsiteX259" fmla="*/ 619832 w 1944335"/>
                <a:gd name="connsiteY259" fmla="*/ 1989345 h 2651371"/>
                <a:gd name="connsiteX260" fmla="*/ 623385 w 1944335"/>
                <a:gd name="connsiteY260" fmla="*/ 1991666 h 2651371"/>
                <a:gd name="connsiteX261" fmla="*/ 627473 w 1944335"/>
                <a:gd name="connsiteY261" fmla="*/ 1989524 h 2651371"/>
                <a:gd name="connsiteX262" fmla="*/ 627638 w 1944335"/>
                <a:gd name="connsiteY262" fmla="*/ 1985515 h 2651371"/>
                <a:gd name="connsiteX263" fmla="*/ 619832 w 1944335"/>
                <a:gd name="connsiteY263" fmla="*/ 1989345 h 2651371"/>
                <a:gd name="connsiteX264" fmla="*/ 510132 w 1944335"/>
                <a:gd name="connsiteY264" fmla="*/ 1917708 h 2651371"/>
                <a:gd name="connsiteX265" fmla="*/ 508027 w 1944335"/>
                <a:gd name="connsiteY265" fmla="*/ 1888875 h 2651371"/>
                <a:gd name="connsiteX266" fmla="*/ 507561 w 1944335"/>
                <a:gd name="connsiteY266" fmla="*/ 1905503 h 2651371"/>
                <a:gd name="connsiteX267" fmla="*/ 508409 w 1944335"/>
                <a:gd name="connsiteY267" fmla="*/ 1905095 h 2651371"/>
                <a:gd name="connsiteX268" fmla="*/ 632307 w 1944335"/>
                <a:gd name="connsiteY268" fmla="*/ 1986239 h 2651371"/>
                <a:gd name="connsiteX269" fmla="*/ 632274 w 1944335"/>
                <a:gd name="connsiteY269" fmla="*/ 1987008 h 2651371"/>
                <a:gd name="connsiteX270" fmla="*/ 648387 w 1944335"/>
                <a:gd name="connsiteY270" fmla="*/ 1978566 h 2651371"/>
                <a:gd name="connsiteX271" fmla="*/ 543733 w 1944335"/>
                <a:gd name="connsiteY271" fmla="*/ 1910875 h 2651371"/>
                <a:gd name="connsiteX272" fmla="*/ 520427 w 1944335"/>
                <a:gd name="connsiteY272" fmla="*/ 1898612 h 2651371"/>
                <a:gd name="connsiteX273" fmla="*/ 821963 w 1944335"/>
                <a:gd name="connsiteY273" fmla="*/ 1876905 h 2651371"/>
                <a:gd name="connsiteX274" fmla="*/ 821830 w 1944335"/>
                <a:gd name="connsiteY274" fmla="*/ 1877011 h 2651371"/>
                <a:gd name="connsiteX275" fmla="*/ 822511 w 1944335"/>
                <a:gd name="connsiteY275" fmla="*/ 1877480 h 2651371"/>
                <a:gd name="connsiteX276" fmla="*/ 508900 w 1944335"/>
                <a:gd name="connsiteY276" fmla="*/ 1857723 h 2651371"/>
                <a:gd name="connsiteX277" fmla="*/ 508384 w 1944335"/>
                <a:gd name="connsiteY277" fmla="*/ 1876117 h 2651371"/>
                <a:gd name="connsiteX278" fmla="*/ 508594 w 1944335"/>
                <a:gd name="connsiteY278" fmla="*/ 1877095 h 2651371"/>
                <a:gd name="connsiteX279" fmla="*/ 558793 w 1944335"/>
                <a:gd name="connsiteY279" fmla="*/ 1909078 h 2651371"/>
                <a:gd name="connsiteX280" fmla="*/ 658115 w 1944335"/>
                <a:gd name="connsiteY280" fmla="*/ 1973468 h 2651371"/>
                <a:gd name="connsiteX281" fmla="*/ 673968 w 1944335"/>
                <a:gd name="connsiteY281" fmla="*/ 1965162 h 2651371"/>
                <a:gd name="connsiteX282" fmla="*/ 672457 w 1944335"/>
                <a:gd name="connsiteY282" fmla="*/ 1964060 h 2651371"/>
                <a:gd name="connsiteX283" fmla="*/ 616521 w 1944335"/>
                <a:gd name="connsiteY283" fmla="*/ 1928124 h 2651371"/>
                <a:gd name="connsiteX284" fmla="*/ 561706 w 1944335"/>
                <a:gd name="connsiteY284" fmla="*/ 1888640 h 2651371"/>
                <a:gd name="connsiteX285" fmla="*/ 504650 w 1944335"/>
                <a:gd name="connsiteY285" fmla="*/ 1852299 h 2651371"/>
                <a:gd name="connsiteX286" fmla="*/ 503933 w 1944335"/>
                <a:gd name="connsiteY286" fmla="*/ 1854815 h 2651371"/>
                <a:gd name="connsiteX287" fmla="*/ 504640 w 1944335"/>
                <a:gd name="connsiteY287" fmla="*/ 1855229 h 2651371"/>
                <a:gd name="connsiteX288" fmla="*/ 504818 w 1944335"/>
                <a:gd name="connsiteY288" fmla="*/ 1852427 h 2651371"/>
                <a:gd name="connsiteX289" fmla="*/ 857776 w 1944335"/>
                <a:gd name="connsiteY289" fmla="*/ 1838784 h 2651371"/>
                <a:gd name="connsiteX290" fmla="*/ 857599 w 1944335"/>
                <a:gd name="connsiteY290" fmla="*/ 1838992 h 2651371"/>
                <a:gd name="connsiteX291" fmla="*/ 858679 w 1944335"/>
                <a:gd name="connsiteY291" fmla="*/ 1839804 h 2651371"/>
                <a:gd name="connsiteX292" fmla="*/ 512617 w 1944335"/>
                <a:gd name="connsiteY292" fmla="*/ 1828404 h 2651371"/>
                <a:gd name="connsiteX293" fmla="*/ 509881 w 1944335"/>
                <a:gd name="connsiteY293" fmla="*/ 1847214 h 2651371"/>
                <a:gd name="connsiteX294" fmla="*/ 683825 w 1944335"/>
                <a:gd name="connsiteY294" fmla="*/ 1959997 h 2651371"/>
                <a:gd name="connsiteX295" fmla="*/ 702788 w 1944335"/>
                <a:gd name="connsiteY295" fmla="*/ 1950061 h 2651371"/>
                <a:gd name="connsiteX296" fmla="*/ 516741 w 1944335"/>
                <a:gd name="connsiteY296" fmla="*/ 1800046 h 2651371"/>
                <a:gd name="connsiteX297" fmla="*/ 514244 w 1944335"/>
                <a:gd name="connsiteY297" fmla="*/ 1817213 h 2651371"/>
                <a:gd name="connsiteX298" fmla="*/ 515725 w 1944335"/>
                <a:gd name="connsiteY298" fmla="*/ 1817779 h 2651371"/>
                <a:gd name="connsiteX299" fmla="*/ 521682 w 1944335"/>
                <a:gd name="connsiteY299" fmla="*/ 1822860 h 2651371"/>
                <a:gd name="connsiteX300" fmla="*/ 590996 w 1944335"/>
                <a:gd name="connsiteY300" fmla="*/ 1867109 h 2651371"/>
                <a:gd name="connsiteX301" fmla="*/ 712139 w 1944335"/>
                <a:gd name="connsiteY301" fmla="*/ 1944889 h 2651371"/>
                <a:gd name="connsiteX302" fmla="*/ 710377 w 1944335"/>
                <a:gd name="connsiteY302" fmla="*/ 1946085 h 2651371"/>
                <a:gd name="connsiteX303" fmla="*/ 712373 w 1944335"/>
                <a:gd name="connsiteY303" fmla="*/ 1945039 h 2651371"/>
                <a:gd name="connsiteX304" fmla="*/ 712139 w 1944335"/>
                <a:gd name="connsiteY304" fmla="*/ 1944889 h 2651371"/>
                <a:gd name="connsiteX305" fmla="*/ 723713 w 1944335"/>
                <a:gd name="connsiteY305" fmla="*/ 1937034 h 2651371"/>
                <a:gd name="connsiteX306" fmla="*/ 726272 w 1944335"/>
                <a:gd name="connsiteY306" fmla="*/ 1937757 h 2651371"/>
                <a:gd name="connsiteX307" fmla="*/ 728505 w 1944335"/>
                <a:gd name="connsiteY307" fmla="*/ 1936586 h 2651371"/>
                <a:gd name="connsiteX308" fmla="*/ 724796 w 1944335"/>
                <a:gd name="connsiteY308" fmla="*/ 1933706 h 2651371"/>
                <a:gd name="connsiteX309" fmla="*/ 716628 w 1944335"/>
                <a:gd name="connsiteY309" fmla="*/ 1929344 h 2651371"/>
                <a:gd name="connsiteX310" fmla="*/ 646953 w 1944335"/>
                <a:gd name="connsiteY310" fmla="*/ 1884376 h 2651371"/>
                <a:gd name="connsiteX311" fmla="*/ 563920 w 1944335"/>
                <a:gd name="connsiteY311" fmla="*/ 1830775 h 2651371"/>
                <a:gd name="connsiteX312" fmla="*/ 539056 w 1944335"/>
                <a:gd name="connsiteY312" fmla="*/ 1811933 h 2651371"/>
                <a:gd name="connsiteX313" fmla="*/ 520327 w 1944335"/>
                <a:gd name="connsiteY313" fmla="*/ 1775392 h 2651371"/>
                <a:gd name="connsiteX314" fmla="*/ 518231 w 1944335"/>
                <a:gd name="connsiteY314" fmla="*/ 1789802 h 2651371"/>
                <a:gd name="connsiteX315" fmla="*/ 737520 w 1944335"/>
                <a:gd name="connsiteY315" fmla="*/ 1931134 h 2651371"/>
                <a:gd name="connsiteX316" fmla="*/ 747706 w 1944335"/>
                <a:gd name="connsiteY316" fmla="*/ 1922983 h 2651371"/>
                <a:gd name="connsiteX317" fmla="*/ 518055 w 1944335"/>
                <a:gd name="connsiteY317" fmla="*/ 1753403 h 2651371"/>
                <a:gd name="connsiteX318" fmla="*/ 517585 w 1944335"/>
                <a:gd name="connsiteY318" fmla="*/ 1754272 h 2651371"/>
                <a:gd name="connsiteX319" fmla="*/ 517635 w 1944335"/>
                <a:gd name="connsiteY319" fmla="*/ 1755562 h 2651371"/>
                <a:gd name="connsiteX320" fmla="*/ 525527 w 1944335"/>
                <a:gd name="connsiteY320" fmla="*/ 1747272 h 2651371"/>
                <a:gd name="connsiteX321" fmla="*/ 523381 w 1944335"/>
                <a:gd name="connsiteY321" fmla="*/ 1754397 h 2651371"/>
                <a:gd name="connsiteX322" fmla="*/ 521854 w 1944335"/>
                <a:gd name="connsiteY322" fmla="*/ 1764895 h 2651371"/>
                <a:gd name="connsiteX323" fmla="*/ 523723 w 1944335"/>
                <a:gd name="connsiteY323" fmla="*/ 1766233 h 2651371"/>
                <a:gd name="connsiteX324" fmla="*/ 532259 w 1944335"/>
                <a:gd name="connsiteY324" fmla="*/ 1771765 h 2651371"/>
                <a:gd name="connsiteX325" fmla="*/ 612404 w 1944335"/>
                <a:gd name="connsiteY325" fmla="*/ 1823570 h 2651371"/>
                <a:gd name="connsiteX326" fmla="*/ 755669 w 1944335"/>
                <a:gd name="connsiteY326" fmla="*/ 1916611 h 2651371"/>
                <a:gd name="connsiteX327" fmla="*/ 769622 w 1944335"/>
                <a:gd name="connsiteY327" fmla="*/ 1905446 h 2651371"/>
                <a:gd name="connsiteX328" fmla="*/ 767033 w 1944335"/>
                <a:gd name="connsiteY328" fmla="*/ 1903346 h 2651371"/>
                <a:gd name="connsiteX329" fmla="*/ 756880 w 1944335"/>
                <a:gd name="connsiteY329" fmla="*/ 1898039 h 2651371"/>
                <a:gd name="connsiteX330" fmla="*/ 672423 w 1944335"/>
                <a:gd name="connsiteY330" fmla="*/ 1843356 h 2651371"/>
                <a:gd name="connsiteX331" fmla="*/ 573949 w 1944335"/>
                <a:gd name="connsiteY331" fmla="*/ 1779679 h 2651371"/>
                <a:gd name="connsiteX332" fmla="*/ 547174 w 1944335"/>
                <a:gd name="connsiteY332" fmla="*/ 1758948 h 2651371"/>
                <a:gd name="connsiteX333" fmla="*/ 518243 w 1944335"/>
                <a:gd name="connsiteY333" fmla="*/ 1743344 h 2651371"/>
                <a:gd name="connsiteX334" fmla="*/ 519844 w 1944335"/>
                <a:gd name="connsiteY334" fmla="*/ 1744208 h 2651371"/>
                <a:gd name="connsiteX335" fmla="*/ 519881 w 1944335"/>
                <a:gd name="connsiteY335" fmla="*/ 1744020 h 2651371"/>
                <a:gd name="connsiteX336" fmla="*/ 533310 w 1944335"/>
                <a:gd name="connsiteY336" fmla="*/ 1721428 h 2651371"/>
                <a:gd name="connsiteX337" fmla="*/ 528156 w 1944335"/>
                <a:gd name="connsiteY337" fmla="*/ 1738542 h 2651371"/>
                <a:gd name="connsiteX338" fmla="*/ 777042 w 1944335"/>
                <a:gd name="connsiteY338" fmla="*/ 1899507 h 2651371"/>
                <a:gd name="connsiteX339" fmla="*/ 791621 w 1944335"/>
                <a:gd name="connsiteY339" fmla="*/ 1887841 h 2651371"/>
                <a:gd name="connsiteX340" fmla="*/ 947189 w 1944335"/>
                <a:gd name="connsiteY340" fmla="*/ 1693969 h 2651371"/>
                <a:gd name="connsiteX341" fmla="*/ 946200 w 1944335"/>
                <a:gd name="connsiteY341" fmla="*/ 1695991 h 2651371"/>
                <a:gd name="connsiteX342" fmla="*/ 947480 w 1944335"/>
                <a:gd name="connsiteY342" fmla="*/ 1695689 h 2651371"/>
                <a:gd name="connsiteX343" fmla="*/ 541628 w 1944335"/>
                <a:gd name="connsiteY343" fmla="*/ 1693811 h 2651371"/>
                <a:gd name="connsiteX344" fmla="*/ 536085 w 1944335"/>
                <a:gd name="connsiteY344" fmla="*/ 1712216 h 2651371"/>
                <a:gd name="connsiteX345" fmla="*/ 543086 w 1944335"/>
                <a:gd name="connsiteY345" fmla="*/ 1717573 h 2651371"/>
                <a:gd name="connsiteX346" fmla="*/ 555113 w 1944335"/>
                <a:gd name="connsiteY346" fmla="*/ 1724128 h 2651371"/>
                <a:gd name="connsiteX347" fmla="*/ 651694 w 1944335"/>
                <a:gd name="connsiteY347" fmla="*/ 1786259 h 2651371"/>
                <a:gd name="connsiteX348" fmla="*/ 799587 w 1944335"/>
                <a:gd name="connsiteY348" fmla="*/ 1881467 h 2651371"/>
                <a:gd name="connsiteX349" fmla="*/ 813051 w 1944335"/>
                <a:gd name="connsiteY349" fmla="*/ 1870692 h 2651371"/>
                <a:gd name="connsiteX350" fmla="*/ 805889 w 1944335"/>
                <a:gd name="connsiteY350" fmla="*/ 1865359 h 2651371"/>
                <a:gd name="connsiteX351" fmla="*/ 792600 w 1944335"/>
                <a:gd name="connsiteY351" fmla="*/ 1858087 h 2651371"/>
                <a:gd name="connsiteX352" fmla="*/ 694939 w 1944335"/>
                <a:gd name="connsiteY352" fmla="*/ 1795237 h 2651371"/>
                <a:gd name="connsiteX353" fmla="*/ 588268 w 1944335"/>
                <a:gd name="connsiteY353" fmla="*/ 1726282 h 2651371"/>
                <a:gd name="connsiteX354" fmla="*/ 545242 w 1944335"/>
                <a:gd name="connsiteY354" fmla="*/ 1695021 h 2651371"/>
                <a:gd name="connsiteX355" fmla="*/ 548962 w 1944335"/>
                <a:gd name="connsiteY355" fmla="*/ 1669457 h 2651371"/>
                <a:gd name="connsiteX356" fmla="*/ 543960 w 1944335"/>
                <a:gd name="connsiteY356" fmla="*/ 1686067 h 2651371"/>
                <a:gd name="connsiteX357" fmla="*/ 820861 w 1944335"/>
                <a:gd name="connsiteY357" fmla="*/ 1864442 h 2651371"/>
                <a:gd name="connsiteX358" fmla="*/ 833876 w 1944335"/>
                <a:gd name="connsiteY358" fmla="*/ 1854027 h 2651371"/>
                <a:gd name="connsiteX359" fmla="*/ 559455 w 1944335"/>
                <a:gd name="connsiteY359" fmla="*/ 1643800 h 2651371"/>
                <a:gd name="connsiteX360" fmla="*/ 554143 w 1944335"/>
                <a:gd name="connsiteY360" fmla="*/ 1654858 h 2651371"/>
                <a:gd name="connsiteX361" fmla="*/ 553600 w 1944335"/>
                <a:gd name="connsiteY361" fmla="*/ 1660656 h 2651371"/>
                <a:gd name="connsiteX362" fmla="*/ 582741 w 1944335"/>
                <a:gd name="connsiteY362" fmla="*/ 1679400 h 2651371"/>
                <a:gd name="connsiteX363" fmla="*/ 680236 w 1944335"/>
                <a:gd name="connsiteY363" fmla="*/ 1742841 h 2651371"/>
                <a:gd name="connsiteX364" fmla="*/ 840915 w 1944335"/>
                <a:gd name="connsiteY364" fmla="*/ 1846805 h 2651371"/>
                <a:gd name="connsiteX365" fmla="*/ 851202 w 1944335"/>
                <a:gd name="connsiteY365" fmla="*/ 1834175 h 2651371"/>
                <a:gd name="connsiteX366" fmla="*/ 840871 w 1944335"/>
                <a:gd name="connsiteY366" fmla="*/ 1826377 h 2651371"/>
                <a:gd name="connsiteX367" fmla="*/ 825221 w 1944335"/>
                <a:gd name="connsiteY367" fmla="*/ 1817816 h 2651371"/>
                <a:gd name="connsiteX368" fmla="*/ 719091 w 1944335"/>
                <a:gd name="connsiteY368" fmla="*/ 1749329 h 2651371"/>
                <a:gd name="connsiteX369" fmla="*/ 609363 w 1944335"/>
                <a:gd name="connsiteY369" fmla="*/ 1677958 h 2651371"/>
                <a:gd name="connsiteX370" fmla="*/ 565045 w 1944335"/>
                <a:gd name="connsiteY370" fmla="*/ 1645821 h 2651371"/>
                <a:gd name="connsiteX371" fmla="*/ 571173 w 1944335"/>
                <a:gd name="connsiteY371" fmla="*/ 1619409 h 2651371"/>
                <a:gd name="connsiteX372" fmla="*/ 562905 w 1944335"/>
                <a:gd name="connsiteY372" fmla="*/ 1636619 h 2651371"/>
                <a:gd name="connsiteX373" fmla="*/ 856998 w 1944335"/>
                <a:gd name="connsiteY373" fmla="*/ 1827058 h 2651371"/>
                <a:gd name="connsiteX374" fmla="*/ 868956 w 1944335"/>
                <a:gd name="connsiteY374" fmla="*/ 1812376 h 2651371"/>
                <a:gd name="connsiteX375" fmla="*/ 583792 w 1944335"/>
                <a:gd name="connsiteY375" fmla="*/ 1595348 h 2651371"/>
                <a:gd name="connsiteX376" fmla="*/ 580595 w 1944335"/>
                <a:gd name="connsiteY376" fmla="*/ 1599795 h 2651371"/>
                <a:gd name="connsiteX377" fmla="*/ 577201 w 1944335"/>
                <a:gd name="connsiteY377" fmla="*/ 1606862 h 2651371"/>
                <a:gd name="connsiteX378" fmla="*/ 578701 w 1944335"/>
                <a:gd name="connsiteY378" fmla="*/ 1612654 h 2651371"/>
                <a:gd name="connsiteX379" fmla="*/ 610356 w 1944335"/>
                <a:gd name="connsiteY379" fmla="*/ 1633188 h 2651371"/>
                <a:gd name="connsiteX380" fmla="*/ 718272 w 1944335"/>
                <a:gd name="connsiteY380" fmla="*/ 1703437 h 2651371"/>
                <a:gd name="connsiteX381" fmla="*/ 875107 w 1944335"/>
                <a:gd name="connsiteY381" fmla="*/ 1804824 h 2651371"/>
                <a:gd name="connsiteX382" fmla="*/ 885797 w 1944335"/>
                <a:gd name="connsiteY382" fmla="*/ 1791699 h 2651371"/>
                <a:gd name="connsiteX383" fmla="*/ 872233 w 1944335"/>
                <a:gd name="connsiteY383" fmla="*/ 1781205 h 2651371"/>
                <a:gd name="connsiteX384" fmla="*/ 856045 w 1944335"/>
                <a:gd name="connsiteY384" fmla="*/ 1772244 h 2651371"/>
                <a:gd name="connsiteX385" fmla="*/ 749208 w 1944335"/>
                <a:gd name="connsiteY385" fmla="*/ 1703076 h 2651371"/>
                <a:gd name="connsiteX386" fmla="*/ 635537 w 1944335"/>
                <a:gd name="connsiteY386" fmla="*/ 1629585 h 2651371"/>
                <a:gd name="connsiteX387" fmla="*/ 591375 w 1944335"/>
                <a:gd name="connsiteY387" fmla="*/ 1598936 h 2651371"/>
                <a:gd name="connsiteX388" fmla="*/ 600137 w 1944335"/>
                <a:gd name="connsiteY388" fmla="*/ 1572608 h 2651371"/>
                <a:gd name="connsiteX389" fmla="*/ 589059 w 1944335"/>
                <a:gd name="connsiteY389" fmla="*/ 1588021 h 2651371"/>
                <a:gd name="connsiteX390" fmla="*/ 891978 w 1944335"/>
                <a:gd name="connsiteY390" fmla="*/ 1784111 h 2651371"/>
                <a:gd name="connsiteX391" fmla="*/ 892922 w 1944335"/>
                <a:gd name="connsiteY391" fmla="*/ 1782952 h 2651371"/>
                <a:gd name="connsiteX392" fmla="*/ 901282 w 1944335"/>
                <a:gd name="connsiteY392" fmla="*/ 1766979 h 2651371"/>
                <a:gd name="connsiteX393" fmla="*/ 617004 w 1944335"/>
                <a:gd name="connsiteY393" fmla="*/ 1552019 h 2651371"/>
                <a:gd name="connsiteX394" fmla="*/ 613024 w 1944335"/>
                <a:gd name="connsiteY394" fmla="*/ 1554681 h 2651371"/>
                <a:gd name="connsiteX395" fmla="*/ 604867 w 1944335"/>
                <a:gd name="connsiteY395" fmla="*/ 1566028 h 2651371"/>
                <a:gd name="connsiteX396" fmla="*/ 608788 w 1944335"/>
                <a:gd name="connsiteY396" fmla="*/ 1570104 h 2651371"/>
                <a:gd name="connsiteX397" fmla="*/ 658038 w 1944335"/>
                <a:gd name="connsiteY397" fmla="*/ 1598230 h 2651371"/>
                <a:gd name="connsiteX398" fmla="*/ 772141 w 1944335"/>
                <a:gd name="connsiteY398" fmla="*/ 1671878 h 2651371"/>
                <a:gd name="connsiteX399" fmla="*/ 876886 w 1944335"/>
                <a:gd name="connsiteY399" fmla="*/ 1739750 h 2651371"/>
                <a:gd name="connsiteX400" fmla="*/ 905322 w 1944335"/>
                <a:gd name="connsiteY400" fmla="*/ 1758162 h 2651371"/>
                <a:gd name="connsiteX401" fmla="*/ 905748 w 1944335"/>
                <a:gd name="connsiteY401" fmla="*/ 1758447 h 2651371"/>
                <a:gd name="connsiteX402" fmla="*/ 907877 w 1944335"/>
                <a:gd name="connsiteY402" fmla="*/ 1754380 h 2651371"/>
                <a:gd name="connsiteX403" fmla="*/ 908516 w 1944335"/>
                <a:gd name="connsiteY403" fmla="*/ 1752476 h 2651371"/>
                <a:gd name="connsiteX404" fmla="*/ 911873 w 1944335"/>
                <a:gd name="connsiteY404" fmla="*/ 1746745 h 2651371"/>
                <a:gd name="connsiteX405" fmla="*/ 913137 w 1944335"/>
                <a:gd name="connsiteY405" fmla="*/ 1744331 h 2651371"/>
                <a:gd name="connsiteX406" fmla="*/ 751624 w 1944335"/>
                <a:gd name="connsiteY406" fmla="*/ 1639386 h 2651371"/>
                <a:gd name="connsiteX407" fmla="*/ 645800 w 1944335"/>
                <a:gd name="connsiteY407" fmla="*/ 1570793 h 2651371"/>
                <a:gd name="connsiteX408" fmla="*/ 617004 w 1944335"/>
                <a:gd name="connsiteY408" fmla="*/ 1552019 h 2651371"/>
                <a:gd name="connsiteX409" fmla="*/ 632077 w 1944335"/>
                <a:gd name="connsiteY409" fmla="*/ 1528174 h 2651371"/>
                <a:gd name="connsiteX410" fmla="*/ 621373 w 1944335"/>
                <a:gd name="connsiteY410" fmla="*/ 1543065 h 2651371"/>
                <a:gd name="connsiteX411" fmla="*/ 917889 w 1944335"/>
                <a:gd name="connsiteY411" fmla="*/ 1735253 h 2651371"/>
                <a:gd name="connsiteX412" fmla="*/ 926742 w 1944335"/>
                <a:gd name="connsiteY412" fmla="*/ 1718340 h 2651371"/>
                <a:gd name="connsiteX413" fmla="*/ 653005 w 1944335"/>
                <a:gd name="connsiteY413" fmla="*/ 1511231 h 2651371"/>
                <a:gd name="connsiteX414" fmla="*/ 646555 w 1944335"/>
                <a:gd name="connsiteY414" fmla="*/ 1519161 h 2651371"/>
                <a:gd name="connsiteX415" fmla="*/ 640401 w 1944335"/>
                <a:gd name="connsiteY415" fmla="*/ 1520224 h 2651371"/>
                <a:gd name="connsiteX416" fmla="*/ 639058 w 1944335"/>
                <a:gd name="connsiteY416" fmla="*/ 1521498 h 2651371"/>
                <a:gd name="connsiteX417" fmla="*/ 647665 w 1944335"/>
                <a:gd name="connsiteY417" fmla="*/ 1530577 h 2651371"/>
                <a:gd name="connsiteX418" fmla="*/ 697754 w 1944335"/>
                <a:gd name="connsiteY418" fmla="*/ 1558810 h 2651371"/>
                <a:gd name="connsiteX419" fmla="*/ 804212 w 1944335"/>
                <a:gd name="connsiteY419" fmla="*/ 1627655 h 2651371"/>
                <a:gd name="connsiteX420" fmla="*/ 901649 w 1944335"/>
                <a:gd name="connsiteY420" fmla="*/ 1690733 h 2651371"/>
                <a:gd name="connsiteX421" fmla="*/ 930879 w 1944335"/>
                <a:gd name="connsiteY421" fmla="*/ 1709837 h 2651371"/>
                <a:gd name="connsiteX422" fmla="*/ 931109 w 1944335"/>
                <a:gd name="connsiteY422" fmla="*/ 1709996 h 2651371"/>
                <a:gd name="connsiteX423" fmla="*/ 931465 w 1944335"/>
                <a:gd name="connsiteY423" fmla="*/ 1709317 h 2651371"/>
                <a:gd name="connsiteX424" fmla="*/ 932323 w 1944335"/>
                <a:gd name="connsiteY424" fmla="*/ 1704881 h 2651371"/>
                <a:gd name="connsiteX425" fmla="*/ 937310 w 1944335"/>
                <a:gd name="connsiteY425" fmla="*/ 1694850 h 2651371"/>
                <a:gd name="connsiteX426" fmla="*/ 937451 w 1944335"/>
                <a:gd name="connsiteY426" fmla="*/ 1694942 h 2651371"/>
                <a:gd name="connsiteX427" fmla="*/ 937756 w 1944335"/>
                <a:gd name="connsiteY427" fmla="*/ 1693952 h 2651371"/>
                <a:gd name="connsiteX428" fmla="*/ 937310 w 1944335"/>
                <a:gd name="connsiteY428" fmla="*/ 1694850 h 2651371"/>
                <a:gd name="connsiteX429" fmla="*/ 777868 w 1944335"/>
                <a:gd name="connsiteY429" fmla="*/ 1591971 h 2651371"/>
                <a:gd name="connsiteX430" fmla="*/ 680432 w 1944335"/>
                <a:gd name="connsiteY430" fmla="*/ 1528532 h 2651371"/>
                <a:gd name="connsiteX431" fmla="*/ 653005 w 1944335"/>
                <a:gd name="connsiteY431" fmla="*/ 1511231 h 2651371"/>
                <a:gd name="connsiteX432" fmla="*/ 985339 w 1944335"/>
                <a:gd name="connsiteY432" fmla="*/ 1495418 h 2651371"/>
                <a:gd name="connsiteX433" fmla="*/ 985283 w 1944335"/>
                <a:gd name="connsiteY433" fmla="*/ 1496120 h 2651371"/>
                <a:gd name="connsiteX434" fmla="*/ 985837 w 1944335"/>
                <a:gd name="connsiteY434" fmla="*/ 1495754 h 2651371"/>
                <a:gd name="connsiteX435" fmla="*/ 674395 w 1944335"/>
                <a:gd name="connsiteY435" fmla="*/ 1487992 h 2651371"/>
                <a:gd name="connsiteX436" fmla="*/ 658358 w 1944335"/>
                <a:gd name="connsiteY436" fmla="*/ 1503198 h 2651371"/>
                <a:gd name="connsiteX437" fmla="*/ 940390 w 1944335"/>
                <a:gd name="connsiteY437" fmla="*/ 1685410 h 2651371"/>
                <a:gd name="connsiteX438" fmla="*/ 946853 w 1944335"/>
                <a:gd name="connsiteY438" fmla="*/ 1664454 h 2651371"/>
                <a:gd name="connsiteX439" fmla="*/ 693456 w 1944335"/>
                <a:gd name="connsiteY439" fmla="*/ 1469919 h 2651371"/>
                <a:gd name="connsiteX440" fmla="*/ 680597 w 1944335"/>
                <a:gd name="connsiteY440" fmla="*/ 1482112 h 2651371"/>
                <a:gd name="connsiteX441" fmla="*/ 685072 w 1944335"/>
                <a:gd name="connsiteY441" fmla="*/ 1486889 h 2651371"/>
                <a:gd name="connsiteX442" fmla="*/ 731463 w 1944335"/>
                <a:gd name="connsiteY442" fmla="*/ 1513281 h 2651371"/>
                <a:gd name="connsiteX443" fmla="*/ 837822 w 1944335"/>
                <a:gd name="connsiteY443" fmla="*/ 1582217 h 2651371"/>
                <a:gd name="connsiteX444" fmla="*/ 926514 w 1944335"/>
                <a:gd name="connsiteY444" fmla="*/ 1639603 h 2651371"/>
                <a:gd name="connsiteX445" fmla="*/ 939268 w 1944335"/>
                <a:gd name="connsiteY445" fmla="*/ 1649302 h 2651371"/>
                <a:gd name="connsiteX446" fmla="*/ 949788 w 1944335"/>
                <a:gd name="connsiteY446" fmla="*/ 1654935 h 2651371"/>
                <a:gd name="connsiteX447" fmla="*/ 954695 w 1944335"/>
                <a:gd name="connsiteY447" fmla="*/ 1639026 h 2651371"/>
                <a:gd name="connsiteX448" fmla="*/ 807897 w 1944335"/>
                <a:gd name="connsiteY448" fmla="*/ 1543959 h 2651371"/>
                <a:gd name="connsiteX449" fmla="*/ 715960 w 1944335"/>
                <a:gd name="connsiteY449" fmla="*/ 1484408 h 2651371"/>
                <a:gd name="connsiteX450" fmla="*/ 704829 w 1944335"/>
                <a:gd name="connsiteY450" fmla="*/ 1476062 h 2651371"/>
                <a:gd name="connsiteX451" fmla="*/ 719349 w 1944335"/>
                <a:gd name="connsiteY451" fmla="*/ 1451993 h 2651371"/>
                <a:gd name="connsiteX452" fmla="*/ 701707 w 1944335"/>
                <a:gd name="connsiteY452" fmla="*/ 1463462 h 2651371"/>
                <a:gd name="connsiteX453" fmla="*/ 957638 w 1944335"/>
                <a:gd name="connsiteY453" fmla="*/ 1629481 h 2651371"/>
                <a:gd name="connsiteX454" fmla="*/ 961992 w 1944335"/>
                <a:gd name="connsiteY454" fmla="*/ 1615365 h 2651371"/>
                <a:gd name="connsiteX455" fmla="*/ 962826 w 1944335"/>
                <a:gd name="connsiteY455" fmla="*/ 1610004 h 2651371"/>
                <a:gd name="connsiteX456" fmla="*/ 989957 w 1944335"/>
                <a:gd name="connsiteY456" fmla="*/ 1437788 h 2651371"/>
                <a:gd name="connsiteX457" fmla="*/ 989902 w 1944335"/>
                <a:gd name="connsiteY457" fmla="*/ 1438472 h 2651371"/>
                <a:gd name="connsiteX458" fmla="*/ 990531 w 1944335"/>
                <a:gd name="connsiteY458" fmla="*/ 1438158 h 2651371"/>
                <a:gd name="connsiteX459" fmla="*/ 742902 w 1944335"/>
                <a:gd name="connsiteY459" fmla="*/ 1436682 h 2651371"/>
                <a:gd name="connsiteX460" fmla="*/ 725918 w 1944335"/>
                <a:gd name="connsiteY460" fmla="*/ 1447723 h 2651371"/>
                <a:gd name="connsiteX461" fmla="*/ 727719 w 1944335"/>
                <a:gd name="connsiteY461" fmla="*/ 1449647 h 2651371"/>
                <a:gd name="connsiteX462" fmla="*/ 774793 w 1944335"/>
                <a:gd name="connsiteY462" fmla="*/ 1476832 h 2651371"/>
                <a:gd name="connsiteX463" fmla="*/ 871258 w 1944335"/>
                <a:gd name="connsiteY463" fmla="*/ 1539342 h 2651371"/>
                <a:gd name="connsiteX464" fmla="*/ 953325 w 1944335"/>
                <a:gd name="connsiteY464" fmla="*/ 1592458 h 2651371"/>
                <a:gd name="connsiteX465" fmla="*/ 964346 w 1944335"/>
                <a:gd name="connsiteY465" fmla="*/ 1600226 h 2651371"/>
                <a:gd name="connsiteX466" fmla="*/ 967136 w 1944335"/>
                <a:gd name="connsiteY466" fmla="*/ 1582290 h 2651371"/>
                <a:gd name="connsiteX467" fmla="*/ 832384 w 1944335"/>
                <a:gd name="connsiteY467" fmla="*/ 1494537 h 2651371"/>
                <a:gd name="connsiteX468" fmla="*/ 749237 w 1944335"/>
                <a:gd name="connsiteY468" fmla="*/ 1440337 h 2651371"/>
                <a:gd name="connsiteX469" fmla="*/ 763807 w 1944335"/>
                <a:gd name="connsiteY469" fmla="*/ 1423093 h 2651371"/>
                <a:gd name="connsiteX470" fmla="*/ 751836 w 1944335"/>
                <a:gd name="connsiteY470" fmla="*/ 1430875 h 2651371"/>
                <a:gd name="connsiteX471" fmla="*/ 968802 w 1944335"/>
                <a:gd name="connsiteY471" fmla="*/ 1571574 h 2651371"/>
                <a:gd name="connsiteX472" fmla="*/ 971096 w 1944335"/>
                <a:gd name="connsiteY472" fmla="*/ 1556826 h 2651371"/>
                <a:gd name="connsiteX473" fmla="*/ 787076 w 1944335"/>
                <a:gd name="connsiteY473" fmla="*/ 1407966 h 2651371"/>
                <a:gd name="connsiteX474" fmla="*/ 770886 w 1944335"/>
                <a:gd name="connsiteY474" fmla="*/ 1418491 h 2651371"/>
                <a:gd name="connsiteX475" fmla="*/ 772667 w 1944335"/>
                <a:gd name="connsiteY475" fmla="*/ 1420305 h 2651371"/>
                <a:gd name="connsiteX476" fmla="*/ 813766 w 1944335"/>
                <a:gd name="connsiteY476" fmla="*/ 1443565 h 2651371"/>
                <a:gd name="connsiteX477" fmla="*/ 897165 w 1944335"/>
                <a:gd name="connsiteY477" fmla="*/ 1497384 h 2651371"/>
                <a:gd name="connsiteX478" fmla="*/ 965825 w 1944335"/>
                <a:gd name="connsiteY478" fmla="*/ 1541875 h 2651371"/>
                <a:gd name="connsiteX479" fmla="*/ 972565 w 1944335"/>
                <a:gd name="connsiteY479" fmla="*/ 1547033 h 2651371"/>
                <a:gd name="connsiteX480" fmla="*/ 972615 w 1944335"/>
                <a:gd name="connsiteY480" fmla="*/ 1547059 h 2651371"/>
                <a:gd name="connsiteX481" fmla="*/ 975362 w 1944335"/>
                <a:gd name="connsiteY481" fmla="*/ 1529393 h 2651371"/>
                <a:gd name="connsiteX482" fmla="*/ 854387 w 1944335"/>
                <a:gd name="connsiteY482" fmla="*/ 1451100 h 2651371"/>
                <a:gd name="connsiteX483" fmla="*/ 791119 w 1944335"/>
                <a:gd name="connsiteY483" fmla="*/ 1409838 h 2651371"/>
                <a:gd name="connsiteX484" fmla="*/ 810570 w 1944335"/>
                <a:gd name="connsiteY484" fmla="*/ 1393562 h 2651371"/>
                <a:gd name="connsiteX485" fmla="*/ 806181 w 1944335"/>
                <a:gd name="connsiteY485" fmla="*/ 1395546 h 2651371"/>
                <a:gd name="connsiteX486" fmla="*/ 796645 w 1944335"/>
                <a:gd name="connsiteY486" fmla="*/ 1401745 h 2651371"/>
                <a:gd name="connsiteX487" fmla="*/ 976348 w 1944335"/>
                <a:gd name="connsiteY487" fmla="*/ 1518622 h 2651371"/>
                <a:gd name="connsiteX488" fmla="*/ 977156 w 1944335"/>
                <a:gd name="connsiteY488" fmla="*/ 1501241 h 2651371"/>
                <a:gd name="connsiteX489" fmla="*/ 810015 w 1944335"/>
                <a:gd name="connsiteY489" fmla="*/ 1381162 h 2651371"/>
                <a:gd name="connsiteX490" fmla="*/ 811776 w 1944335"/>
                <a:gd name="connsiteY490" fmla="*/ 1384163 h 2651371"/>
                <a:gd name="connsiteX491" fmla="*/ 812864 w 1944335"/>
                <a:gd name="connsiteY491" fmla="*/ 1383562 h 2651371"/>
                <a:gd name="connsiteX492" fmla="*/ 812539 w 1944335"/>
                <a:gd name="connsiteY492" fmla="*/ 1383330 h 2651371"/>
                <a:gd name="connsiteX493" fmla="*/ 810015 w 1944335"/>
                <a:gd name="connsiteY493" fmla="*/ 1381162 h 2651371"/>
                <a:gd name="connsiteX494" fmla="*/ 839061 w 1944335"/>
                <a:gd name="connsiteY494" fmla="*/ 1380683 h 2651371"/>
                <a:gd name="connsiteX495" fmla="*/ 820543 w 1944335"/>
                <a:gd name="connsiteY495" fmla="*/ 1389054 h 2651371"/>
                <a:gd name="connsiteX496" fmla="*/ 867675 w 1944335"/>
                <a:gd name="connsiteY496" fmla="*/ 1422762 h 2651371"/>
                <a:gd name="connsiteX497" fmla="*/ 926869 w 1944335"/>
                <a:gd name="connsiteY497" fmla="*/ 1457045 h 2651371"/>
                <a:gd name="connsiteX498" fmla="*/ 953919 w 1944335"/>
                <a:gd name="connsiteY498" fmla="*/ 1473577 h 2651371"/>
                <a:gd name="connsiteX499" fmla="*/ 977670 w 1944335"/>
                <a:gd name="connsiteY499" fmla="*/ 1490184 h 2651371"/>
                <a:gd name="connsiteX500" fmla="*/ 978500 w 1944335"/>
                <a:gd name="connsiteY500" fmla="*/ 1472322 h 2651371"/>
                <a:gd name="connsiteX501" fmla="*/ 880344 w 1944335"/>
                <a:gd name="connsiteY501" fmla="*/ 1407902 h 2651371"/>
                <a:gd name="connsiteX502" fmla="*/ 858253 w 1944335"/>
                <a:gd name="connsiteY502" fmla="*/ 1390918 h 2651371"/>
                <a:gd name="connsiteX503" fmla="*/ 865283 w 1944335"/>
                <a:gd name="connsiteY503" fmla="*/ 1368829 h 2651371"/>
                <a:gd name="connsiteX504" fmla="*/ 849429 w 1944335"/>
                <a:gd name="connsiteY504" fmla="*/ 1375996 h 2651371"/>
                <a:gd name="connsiteX505" fmla="*/ 979034 w 1944335"/>
                <a:gd name="connsiteY505" fmla="*/ 1460829 h 2651371"/>
                <a:gd name="connsiteX506" fmla="*/ 979864 w 1944335"/>
                <a:gd name="connsiteY506" fmla="*/ 1442965 h 2651371"/>
                <a:gd name="connsiteX507" fmla="*/ 893838 w 1944335"/>
                <a:gd name="connsiteY507" fmla="*/ 1355921 h 2651371"/>
                <a:gd name="connsiteX508" fmla="*/ 875646 w 1944335"/>
                <a:gd name="connsiteY508" fmla="*/ 1364145 h 2651371"/>
                <a:gd name="connsiteX509" fmla="*/ 980273 w 1944335"/>
                <a:gd name="connsiteY509" fmla="*/ 1431549 h 2651371"/>
                <a:gd name="connsiteX510" fmla="*/ 979572 w 1944335"/>
                <a:gd name="connsiteY510" fmla="*/ 1412810 h 2651371"/>
                <a:gd name="connsiteX511" fmla="*/ 916766 w 1944335"/>
                <a:gd name="connsiteY511" fmla="*/ 1371934 h 2651371"/>
                <a:gd name="connsiteX512" fmla="*/ 901324 w 1944335"/>
                <a:gd name="connsiteY512" fmla="*/ 1360031 h 2651371"/>
                <a:gd name="connsiteX513" fmla="*/ 861621 w 1944335"/>
                <a:gd name="connsiteY513" fmla="*/ 1355109 h 2651371"/>
                <a:gd name="connsiteX514" fmla="*/ 861459 w 1944335"/>
                <a:gd name="connsiteY514" fmla="*/ 1358851 h 2651371"/>
                <a:gd name="connsiteX515" fmla="*/ 865108 w 1944335"/>
                <a:gd name="connsiteY515" fmla="*/ 1357355 h 2651371"/>
                <a:gd name="connsiteX516" fmla="*/ 917562 w 1944335"/>
                <a:gd name="connsiteY516" fmla="*/ 1345196 h 2651371"/>
                <a:gd name="connsiteX517" fmla="*/ 902979 w 1944335"/>
                <a:gd name="connsiteY517" fmla="*/ 1351789 h 2651371"/>
                <a:gd name="connsiteX518" fmla="*/ 910678 w 1944335"/>
                <a:gd name="connsiteY518" fmla="*/ 1356541 h 2651371"/>
                <a:gd name="connsiteX519" fmla="*/ 979144 w 1944335"/>
                <a:gd name="connsiteY519" fmla="*/ 1401351 h 2651371"/>
                <a:gd name="connsiteX520" fmla="*/ 978512 w 1944335"/>
                <a:gd name="connsiteY520" fmla="*/ 1384465 h 2651371"/>
                <a:gd name="connsiteX521" fmla="*/ 918857 w 1944335"/>
                <a:gd name="connsiteY521" fmla="*/ 1334647 h 2651371"/>
                <a:gd name="connsiteX522" fmla="*/ 918826 w 1944335"/>
                <a:gd name="connsiteY522" fmla="*/ 1335347 h 2651371"/>
                <a:gd name="connsiteX523" fmla="*/ 919512 w 1944335"/>
                <a:gd name="connsiteY523" fmla="*/ 1335066 h 2651371"/>
                <a:gd name="connsiteX524" fmla="*/ 946992 w 1944335"/>
                <a:gd name="connsiteY524" fmla="*/ 1333683 h 2651371"/>
                <a:gd name="connsiteX525" fmla="*/ 928246 w 1944335"/>
                <a:gd name="connsiteY525" fmla="*/ 1340646 h 2651371"/>
                <a:gd name="connsiteX526" fmla="*/ 976854 w 1944335"/>
                <a:gd name="connsiteY526" fmla="*/ 1371700 h 2651371"/>
                <a:gd name="connsiteX527" fmla="*/ 977469 w 1944335"/>
                <a:gd name="connsiteY527" fmla="*/ 1380531 h 2651371"/>
                <a:gd name="connsiteX528" fmla="*/ 978349 w 1944335"/>
                <a:gd name="connsiteY528" fmla="*/ 1380116 h 2651371"/>
                <a:gd name="connsiteX529" fmla="*/ 978064 w 1944335"/>
                <a:gd name="connsiteY529" fmla="*/ 1372472 h 2651371"/>
                <a:gd name="connsiteX530" fmla="*/ 976854 w 1944335"/>
                <a:gd name="connsiteY530" fmla="*/ 1371700 h 2651371"/>
                <a:gd name="connsiteX531" fmla="*/ 975518 w 1944335"/>
                <a:gd name="connsiteY531" fmla="*/ 1352502 h 2651371"/>
                <a:gd name="connsiteX532" fmla="*/ 977357 w 1944335"/>
                <a:gd name="connsiteY532" fmla="*/ 1353580 h 2651371"/>
                <a:gd name="connsiteX533" fmla="*/ 977128 w 1944335"/>
                <a:gd name="connsiteY533" fmla="*/ 1347474 h 2651371"/>
                <a:gd name="connsiteX534" fmla="*/ 975298 w 1944335"/>
                <a:gd name="connsiteY534" fmla="*/ 1349345 h 2651371"/>
                <a:gd name="connsiteX535" fmla="*/ 975518 w 1944335"/>
                <a:gd name="connsiteY535" fmla="*/ 1352502 h 2651371"/>
                <a:gd name="connsiteX536" fmla="*/ 960509 w 1944335"/>
                <a:gd name="connsiteY536" fmla="*/ 1343699 h 2651371"/>
                <a:gd name="connsiteX537" fmla="*/ 976207 w 1944335"/>
                <a:gd name="connsiteY537" fmla="*/ 1322833 h 2651371"/>
                <a:gd name="connsiteX538" fmla="*/ 958452 w 1944335"/>
                <a:gd name="connsiteY538" fmla="*/ 1329427 h 2651371"/>
                <a:gd name="connsiteX539" fmla="*/ 965891 w 1944335"/>
                <a:gd name="connsiteY539" fmla="*/ 1334289 h 2651371"/>
                <a:gd name="connsiteX540" fmla="*/ 976910 w 1944335"/>
                <a:gd name="connsiteY540" fmla="*/ 1341646 h 2651371"/>
                <a:gd name="connsiteX541" fmla="*/ 1028437 w 1944335"/>
                <a:gd name="connsiteY541" fmla="*/ 1303435 h 2651371"/>
                <a:gd name="connsiteX542" fmla="*/ 1023919 w 1944335"/>
                <a:gd name="connsiteY542" fmla="*/ 1305113 h 2651371"/>
                <a:gd name="connsiteX543" fmla="*/ 986965 w 1944335"/>
                <a:gd name="connsiteY543" fmla="*/ 1329834 h 2651371"/>
                <a:gd name="connsiteX544" fmla="*/ 988767 w 1944335"/>
                <a:gd name="connsiteY544" fmla="*/ 1364773 h 2651371"/>
                <a:gd name="connsiteX545" fmla="*/ 989664 w 1944335"/>
                <a:gd name="connsiteY545" fmla="*/ 1408237 h 2651371"/>
                <a:gd name="connsiteX546" fmla="*/ 990531 w 1944335"/>
                <a:gd name="connsiteY546" fmla="*/ 1408804 h 2651371"/>
                <a:gd name="connsiteX547" fmla="*/ 991000 w 1944335"/>
                <a:gd name="connsiteY547" fmla="*/ 1410997 h 2651371"/>
                <a:gd name="connsiteX548" fmla="*/ 989692 w 1944335"/>
                <a:gd name="connsiteY548" fmla="*/ 1409639 h 2651371"/>
                <a:gd name="connsiteX549" fmla="*/ 989818 w 1944335"/>
                <a:gd name="connsiteY549" fmla="*/ 1415748 h 2651371"/>
                <a:gd name="connsiteX550" fmla="*/ 991918 w 1944335"/>
                <a:gd name="connsiteY550" fmla="*/ 1415293 h 2651371"/>
                <a:gd name="connsiteX551" fmla="*/ 991000 w 1944335"/>
                <a:gd name="connsiteY551" fmla="*/ 1410997 h 2651371"/>
                <a:gd name="connsiteX552" fmla="*/ 992679 w 1944335"/>
                <a:gd name="connsiteY552" fmla="*/ 1412742 h 2651371"/>
                <a:gd name="connsiteX553" fmla="*/ 992679 w 1944335"/>
                <a:gd name="connsiteY553" fmla="*/ 1442453 h 2651371"/>
                <a:gd name="connsiteX554" fmla="*/ 989447 w 1944335"/>
                <a:gd name="connsiteY554" fmla="*/ 1444146 h 2651371"/>
                <a:gd name="connsiteX555" fmla="*/ 987658 w 1944335"/>
                <a:gd name="connsiteY555" fmla="*/ 1466474 h 2651371"/>
                <a:gd name="connsiteX556" fmla="*/ 989263 w 1944335"/>
                <a:gd name="connsiteY556" fmla="*/ 1467524 h 2651371"/>
                <a:gd name="connsiteX557" fmla="*/ 989724 w 1944335"/>
                <a:gd name="connsiteY557" fmla="*/ 1470020 h 2651371"/>
                <a:gd name="connsiteX558" fmla="*/ 987561 w 1944335"/>
                <a:gd name="connsiteY558" fmla="*/ 1467683 h 2651371"/>
                <a:gd name="connsiteX559" fmla="*/ 986973 w 1944335"/>
                <a:gd name="connsiteY559" fmla="*/ 1475027 h 2651371"/>
                <a:gd name="connsiteX560" fmla="*/ 990481 w 1944335"/>
                <a:gd name="connsiteY560" fmla="*/ 1474119 h 2651371"/>
                <a:gd name="connsiteX561" fmla="*/ 989724 w 1944335"/>
                <a:gd name="connsiteY561" fmla="*/ 1470020 h 2651371"/>
                <a:gd name="connsiteX562" fmla="*/ 991427 w 1944335"/>
                <a:gd name="connsiteY562" fmla="*/ 1471860 h 2651371"/>
                <a:gd name="connsiteX563" fmla="*/ 990706 w 1944335"/>
                <a:gd name="connsiteY563" fmla="*/ 1501491 h 2651371"/>
                <a:gd name="connsiteX564" fmla="*/ 984619 w 1944335"/>
                <a:gd name="connsiteY564" fmla="*/ 1504395 h 2651371"/>
                <a:gd name="connsiteX565" fmla="*/ 983126 w 1944335"/>
                <a:gd name="connsiteY565" fmla="*/ 1523030 h 2651371"/>
                <a:gd name="connsiteX566" fmla="*/ 984518 w 1944335"/>
                <a:gd name="connsiteY566" fmla="*/ 1523935 h 2651371"/>
                <a:gd name="connsiteX567" fmla="*/ 985019 w 1944335"/>
                <a:gd name="connsiteY567" fmla="*/ 1526620 h 2651371"/>
                <a:gd name="connsiteX568" fmla="*/ 983037 w 1944335"/>
                <a:gd name="connsiteY568" fmla="*/ 1524141 h 2651371"/>
                <a:gd name="connsiteX569" fmla="*/ 982477 w 1944335"/>
                <a:gd name="connsiteY569" fmla="*/ 1531123 h 2651371"/>
                <a:gd name="connsiteX570" fmla="*/ 985731 w 1944335"/>
                <a:gd name="connsiteY570" fmla="*/ 1530438 h 2651371"/>
                <a:gd name="connsiteX571" fmla="*/ 985019 w 1944335"/>
                <a:gd name="connsiteY571" fmla="*/ 1526620 h 2651371"/>
                <a:gd name="connsiteX572" fmla="*/ 986315 w 1944335"/>
                <a:gd name="connsiteY572" fmla="*/ 1528241 h 2651371"/>
                <a:gd name="connsiteX573" fmla="*/ 982721 w 1944335"/>
                <a:gd name="connsiteY573" fmla="*/ 1555509 h 2651371"/>
                <a:gd name="connsiteX574" fmla="*/ 980427 w 1944335"/>
                <a:gd name="connsiteY574" fmla="*/ 1556708 h 2651371"/>
                <a:gd name="connsiteX575" fmla="*/ 979038 w 1944335"/>
                <a:gd name="connsiteY575" fmla="*/ 1574042 h 2651371"/>
                <a:gd name="connsiteX576" fmla="*/ 978147 w 1944335"/>
                <a:gd name="connsiteY576" fmla="*/ 1577635 h 2651371"/>
                <a:gd name="connsiteX577" fmla="*/ 978161 w 1944335"/>
                <a:gd name="connsiteY577" fmla="*/ 1577644 h 2651371"/>
                <a:gd name="connsiteX578" fmla="*/ 978863 w 1944335"/>
                <a:gd name="connsiteY578" fmla="*/ 1581530 h 2651371"/>
                <a:gd name="connsiteX579" fmla="*/ 977686 w 1944335"/>
                <a:gd name="connsiteY579" fmla="*/ 1579498 h 2651371"/>
                <a:gd name="connsiteX580" fmla="*/ 976294 w 1944335"/>
                <a:gd name="connsiteY580" fmla="*/ 1585110 h 2651371"/>
                <a:gd name="connsiteX581" fmla="*/ 979376 w 1944335"/>
                <a:gd name="connsiteY581" fmla="*/ 1584374 h 2651371"/>
                <a:gd name="connsiteX582" fmla="*/ 978863 w 1944335"/>
                <a:gd name="connsiteY582" fmla="*/ 1581530 h 2651371"/>
                <a:gd name="connsiteX583" fmla="*/ 979961 w 1944335"/>
                <a:gd name="connsiteY583" fmla="*/ 1583425 h 2651371"/>
                <a:gd name="connsiteX584" fmla="*/ 975282 w 1944335"/>
                <a:gd name="connsiteY584" fmla="*/ 1610886 h 2651371"/>
                <a:gd name="connsiteX585" fmla="*/ 969389 w 1944335"/>
                <a:gd name="connsiteY585" fmla="*/ 1612957 h 2651371"/>
                <a:gd name="connsiteX586" fmla="*/ 964231 w 1944335"/>
                <a:gd name="connsiteY586" fmla="*/ 1633758 h 2651371"/>
                <a:gd name="connsiteX587" fmla="*/ 965452 w 1944335"/>
                <a:gd name="connsiteY587" fmla="*/ 1634550 h 2651371"/>
                <a:gd name="connsiteX588" fmla="*/ 965867 w 1944335"/>
                <a:gd name="connsiteY588" fmla="*/ 1636735 h 2651371"/>
                <a:gd name="connsiteX589" fmla="*/ 964416 w 1944335"/>
                <a:gd name="connsiteY589" fmla="*/ 1634054 h 2651371"/>
                <a:gd name="connsiteX590" fmla="*/ 964122 w 1944335"/>
                <a:gd name="connsiteY590" fmla="*/ 1634197 h 2651371"/>
                <a:gd name="connsiteX591" fmla="*/ 962189 w 1944335"/>
                <a:gd name="connsiteY591" fmla="*/ 1641993 h 2651371"/>
                <a:gd name="connsiteX592" fmla="*/ 966669 w 1944335"/>
                <a:gd name="connsiteY592" fmla="*/ 1640956 h 2651371"/>
                <a:gd name="connsiteX593" fmla="*/ 965867 w 1944335"/>
                <a:gd name="connsiteY593" fmla="*/ 1636735 h 2651371"/>
                <a:gd name="connsiteX594" fmla="*/ 967615 w 1944335"/>
                <a:gd name="connsiteY594" fmla="*/ 1639963 h 2651371"/>
                <a:gd name="connsiteX595" fmla="*/ 958962 w 1944335"/>
                <a:gd name="connsiteY595" fmla="*/ 1664867 h 2651371"/>
                <a:gd name="connsiteX596" fmla="*/ 956297 w 1944335"/>
                <a:gd name="connsiteY596" fmla="*/ 1665756 h 2651371"/>
                <a:gd name="connsiteX597" fmla="*/ 951474 w 1944335"/>
                <a:gd name="connsiteY597" fmla="*/ 1685206 h 2651371"/>
                <a:gd name="connsiteX598" fmla="*/ 947503 w 1944335"/>
                <a:gd name="connsiteY598" fmla="*/ 1693325 h 2651371"/>
                <a:gd name="connsiteX599" fmla="*/ 948201 w 1944335"/>
                <a:gd name="connsiteY599" fmla="*/ 1694698 h 2651371"/>
                <a:gd name="connsiteX600" fmla="*/ 938097 w 1944335"/>
                <a:gd name="connsiteY600" fmla="*/ 1718488 h 2651371"/>
                <a:gd name="connsiteX601" fmla="*/ 934601 w 1944335"/>
                <a:gd name="connsiteY601" fmla="*/ 1719710 h 2651371"/>
                <a:gd name="connsiteX602" fmla="*/ 923369 w 1944335"/>
                <a:gd name="connsiteY602" fmla="*/ 1742680 h 2651371"/>
                <a:gd name="connsiteX603" fmla="*/ 923460 w 1944335"/>
                <a:gd name="connsiteY603" fmla="*/ 1743201 h 2651371"/>
                <a:gd name="connsiteX604" fmla="*/ 923330 w 1944335"/>
                <a:gd name="connsiteY604" fmla="*/ 1742758 h 2651371"/>
                <a:gd name="connsiteX605" fmla="*/ 921879 w 1944335"/>
                <a:gd name="connsiteY605" fmla="*/ 1745725 h 2651371"/>
                <a:gd name="connsiteX606" fmla="*/ 923814 w 1944335"/>
                <a:gd name="connsiteY606" fmla="*/ 1745211 h 2651371"/>
                <a:gd name="connsiteX607" fmla="*/ 923460 w 1944335"/>
                <a:gd name="connsiteY607" fmla="*/ 1743201 h 2651371"/>
                <a:gd name="connsiteX608" fmla="*/ 924039 w 1944335"/>
                <a:gd name="connsiteY608" fmla="*/ 1745165 h 2651371"/>
                <a:gd name="connsiteX609" fmla="*/ 911801 w 1944335"/>
                <a:gd name="connsiteY609" fmla="*/ 1767910 h 2651371"/>
                <a:gd name="connsiteX610" fmla="*/ 910942 w 1944335"/>
                <a:gd name="connsiteY610" fmla="*/ 1768091 h 2651371"/>
                <a:gd name="connsiteX611" fmla="*/ 901209 w 1944335"/>
                <a:gd name="connsiteY611" fmla="*/ 1787994 h 2651371"/>
                <a:gd name="connsiteX612" fmla="*/ 898620 w 1944335"/>
                <a:gd name="connsiteY612" fmla="*/ 1791023 h 2651371"/>
                <a:gd name="connsiteX613" fmla="*/ 899212 w 1944335"/>
                <a:gd name="connsiteY613" fmla="*/ 1794580 h 2651371"/>
                <a:gd name="connsiteX614" fmla="*/ 884463 w 1944335"/>
                <a:gd name="connsiteY614" fmla="*/ 1816555 h 2651371"/>
                <a:gd name="connsiteX615" fmla="*/ 881770 w 1944335"/>
                <a:gd name="connsiteY615" fmla="*/ 1816981 h 2651371"/>
                <a:gd name="connsiteX616" fmla="*/ 884059 w 1944335"/>
                <a:gd name="connsiteY616" fmla="*/ 1816420 h 2651371"/>
                <a:gd name="connsiteX617" fmla="*/ 882665 w 1944335"/>
                <a:gd name="connsiteY617" fmla="*/ 1809710 h 2651371"/>
                <a:gd name="connsiteX618" fmla="*/ 882648 w 1944335"/>
                <a:gd name="connsiteY618" fmla="*/ 1809699 h 2651371"/>
                <a:gd name="connsiteX619" fmla="*/ 877264 w 1944335"/>
                <a:gd name="connsiteY619" fmla="*/ 1815995 h 2651371"/>
                <a:gd name="connsiteX620" fmla="*/ 877628 w 1944335"/>
                <a:gd name="connsiteY620" fmla="*/ 1817636 h 2651371"/>
                <a:gd name="connsiteX621" fmla="*/ 881770 w 1944335"/>
                <a:gd name="connsiteY621" fmla="*/ 1816981 h 2651371"/>
                <a:gd name="connsiteX622" fmla="*/ 877628 w 1944335"/>
                <a:gd name="connsiteY622" fmla="*/ 1817996 h 2651371"/>
                <a:gd name="connsiteX623" fmla="*/ 876293 w 1944335"/>
                <a:gd name="connsiteY623" fmla="*/ 1817131 h 2651371"/>
                <a:gd name="connsiteX624" fmla="*/ 863953 w 1944335"/>
                <a:gd name="connsiteY624" fmla="*/ 1831561 h 2651371"/>
                <a:gd name="connsiteX625" fmla="*/ 864435 w 1944335"/>
                <a:gd name="connsiteY625" fmla="*/ 1831874 h 2651371"/>
                <a:gd name="connsiteX626" fmla="*/ 865155 w 1944335"/>
                <a:gd name="connsiteY626" fmla="*/ 1839443 h 2651371"/>
                <a:gd name="connsiteX627" fmla="*/ 847167 w 1944335"/>
                <a:gd name="connsiteY627" fmla="*/ 1858548 h 2651371"/>
                <a:gd name="connsiteX628" fmla="*/ 843796 w 1944335"/>
                <a:gd name="connsiteY628" fmla="*/ 1858351 h 2651371"/>
                <a:gd name="connsiteX629" fmla="*/ 848156 w 1944335"/>
                <a:gd name="connsiteY629" fmla="*/ 1857331 h 2651371"/>
                <a:gd name="connsiteX630" fmla="*/ 846968 w 1944335"/>
                <a:gd name="connsiteY630" fmla="*/ 1851422 h 2651371"/>
                <a:gd name="connsiteX631" fmla="*/ 841175 w 1944335"/>
                <a:gd name="connsiteY631" fmla="*/ 1858197 h 2651371"/>
                <a:gd name="connsiteX632" fmla="*/ 843796 w 1944335"/>
                <a:gd name="connsiteY632" fmla="*/ 1858351 h 2651371"/>
                <a:gd name="connsiteX633" fmla="*/ 841411 w 1944335"/>
                <a:gd name="connsiteY633" fmla="*/ 1858908 h 2651371"/>
                <a:gd name="connsiteX634" fmla="*/ 840868 w 1944335"/>
                <a:gd name="connsiteY634" fmla="*/ 1858556 h 2651371"/>
                <a:gd name="connsiteX635" fmla="*/ 831982 w 1944335"/>
                <a:gd name="connsiteY635" fmla="*/ 1868947 h 2651371"/>
                <a:gd name="connsiteX636" fmla="*/ 828395 w 1944335"/>
                <a:gd name="connsiteY636" fmla="*/ 1871796 h 2651371"/>
                <a:gd name="connsiteX637" fmla="*/ 828638 w 1944335"/>
                <a:gd name="connsiteY637" fmla="*/ 1877121 h 2651371"/>
                <a:gd name="connsiteX638" fmla="*/ 809177 w 1944335"/>
                <a:gd name="connsiteY638" fmla="*/ 1895078 h 2651371"/>
                <a:gd name="connsiteX639" fmla="*/ 805822 w 1944335"/>
                <a:gd name="connsiteY639" fmla="*/ 1894900 h 2651371"/>
                <a:gd name="connsiteX640" fmla="*/ 809853 w 1944335"/>
                <a:gd name="connsiteY640" fmla="*/ 1894000 h 2651371"/>
                <a:gd name="connsiteX641" fmla="*/ 808537 w 1944335"/>
                <a:gd name="connsiteY641" fmla="*/ 1887570 h 2651371"/>
                <a:gd name="connsiteX642" fmla="*/ 802514 w 1944335"/>
                <a:gd name="connsiteY642" fmla="*/ 1892354 h 2651371"/>
                <a:gd name="connsiteX643" fmla="*/ 802420 w 1944335"/>
                <a:gd name="connsiteY643" fmla="*/ 1894719 h 2651371"/>
                <a:gd name="connsiteX644" fmla="*/ 805822 w 1944335"/>
                <a:gd name="connsiteY644" fmla="*/ 1894900 h 2651371"/>
                <a:gd name="connsiteX645" fmla="*/ 803411 w 1944335"/>
                <a:gd name="connsiteY645" fmla="*/ 1895437 h 2651371"/>
                <a:gd name="connsiteX646" fmla="*/ 800773 w 1944335"/>
                <a:gd name="connsiteY646" fmla="*/ 1893737 h 2651371"/>
                <a:gd name="connsiteX647" fmla="*/ 782922 w 1944335"/>
                <a:gd name="connsiteY647" fmla="*/ 1907917 h 2651371"/>
                <a:gd name="connsiteX648" fmla="*/ 782757 w 1944335"/>
                <a:gd name="connsiteY648" fmla="*/ 1911710 h 2651371"/>
                <a:gd name="connsiteX649" fmla="*/ 759396 w 1944335"/>
                <a:gd name="connsiteY649" fmla="*/ 1927539 h 2651371"/>
                <a:gd name="connsiteX650" fmla="*/ 758521 w 1944335"/>
                <a:gd name="connsiteY650" fmla="*/ 1927298 h 2651371"/>
                <a:gd name="connsiteX651" fmla="*/ 748433 w 1944335"/>
                <a:gd name="connsiteY651" fmla="*/ 1935312 h 2651371"/>
                <a:gd name="connsiteX652" fmla="*/ 718005 w 1944335"/>
                <a:gd name="connsiteY652" fmla="*/ 1952528 h 2651371"/>
                <a:gd name="connsiteX653" fmla="*/ 714101 w 1944335"/>
                <a:gd name="connsiteY653" fmla="*/ 1954886 h 2651371"/>
                <a:gd name="connsiteX654" fmla="*/ 713929 w 1944335"/>
                <a:gd name="connsiteY654" fmla="*/ 1954835 h 2651371"/>
                <a:gd name="connsiteX655" fmla="*/ 687566 w 1944335"/>
                <a:gd name="connsiteY655" fmla="*/ 1969753 h 2651371"/>
                <a:gd name="connsiteX656" fmla="*/ 687516 w 1944335"/>
                <a:gd name="connsiteY656" fmla="*/ 1970888 h 2651371"/>
                <a:gd name="connsiteX657" fmla="*/ 673364 w 1944335"/>
                <a:gd name="connsiteY657" fmla="*/ 1977789 h 2651371"/>
                <a:gd name="connsiteX658" fmla="*/ 633851 w 1944335"/>
                <a:gd name="connsiteY658" fmla="*/ 2000146 h 2651371"/>
                <a:gd name="connsiteX659" fmla="*/ 535483 w 1944335"/>
                <a:gd name="connsiteY659" fmla="*/ 2036885 h 2651371"/>
                <a:gd name="connsiteX660" fmla="*/ 517602 w 1944335"/>
                <a:gd name="connsiteY660" fmla="*/ 2053049 h 2651371"/>
                <a:gd name="connsiteX661" fmla="*/ 516959 w 1944335"/>
                <a:gd name="connsiteY661" fmla="*/ 2054775 h 2651371"/>
                <a:gd name="connsiteX662" fmla="*/ 518915 w 1944335"/>
                <a:gd name="connsiteY662" fmla="*/ 2077097 h 2651371"/>
                <a:gd name="connsiteX663" fmla="*/ 530056 w 1944335"/>
                <a:gd name="connsiteY663" fmla="*/ 2083147 h 2651371"/>
                <a:gd name="connsiteX664" fmla="*/ 574038 w 1944335"/>
                <a:gd name="connsiteY664" fmla="*/ 2070383 h 2651371"/>
                <a:gd name="connsiteX665" fmla="*/ 702672 w 1944335"/>
                <a:gd name="connsiteY665" fmla="*/ 2014554 h 2651371"/>
                <a:gd name="connsiteX666" fmla="*/ 925351 w 1944335"/>
                <a:gd name="connsiteY666" fmla="*/ 1829776 h 2651371"/>
                <a:gd name="connsiteX667" fmla="*/ 1033531 w 1944335"/>
                <a:gd name="connsiteY667" fmla="*/ 1432263 h 2651371"/>
                <a:gd name="connsiteX668" fmla="*/ 1032636 w 1944335"/>
                <a:gd name="connsiteY668" fmla="*/ 1289043 h 2651371"/>
                <a:gd name="connsiteX669" fmla="*/ 1033892 w 1944335"/>
                <a:gd name="connsiteY669" fmla="*/ 1290211 h 2651371"/>
                <a:gd name="connsiteX670" fmla="*/ 1032342 w 1944335"/>
                <a:gd name="connsiteY670" fmla="*/ 1289325 h 2651371"/>
                <a:gd name="connsiteX671" fmla="*/ 1031628 w 1944335"/>
                <a:gd name="connsiteY671" fmla="*/ 1209604 h 2651371"/>
                <a:gd name="connsiteX672" fmla="*/ 1033082 w 1944335"/>
                <a:gd name="connsiteY672" fmla="*/ 1235605 h 2651371"/>
                <a:gd name="connsiteX673" fmla="*/ 1058126 w 1944335"/>
                <a:gd name="connsiteY673" fmla="*/ 1226234 h 2651371"/>
                <a:gd name="connsiteX674" fmla="*/ 1041055 w 1944335"/>
                <a:gd name="connsiteY674" fmla="*/ 1215517 h 2651371"/>
                <a:gd name="connsiteX675" fmla="*/ 1029949 w 1944335"/>
                <a:gd name="connsiteY675" fmla="*/ 1169287 h 2651371"/>
                <a:gd name="connsiteX676" fmla="*/ 1029390 w 1944335"/>
                <a:gd name="connsiteY676" fmla="*/ 1169569 h 2651371"/>
                <a:gd name="connsiteX677" fmla="*/ 1029834 w 1944335"/>
                <a:gd name="connsiteY677" fmla="*/ 1177510 h 2651371"/>
                <a:gd name="connsiteX678" fmla="*/ 1030603 w 1944335"/>
                <a:gd name="connsiteY678" fmla="*/ 1178013 h 2651371"/>
                <a:gd name="connsiteX679" fmla="*/ 1031382 w 1944335"/>
                <a:gd name="connsiteY679" fmla="*/ 1188429 h 2651371"/>
                <a:gd name="connsiteX680" fmla="*/ 1032385 w 1944335"/>
                <a:gd name="connsiteY680" fmla="*/ 1198537 h 2651371"/>
                <a:gd name="connsiteX681" fmla="*/ 1031740 w 1944335"/>
                <a:gd name="connsiteY681" fmla="*/ 1198181 h 2651371"/>
                <a:gd name="connsiteX682" fmla="*/ 1031068 w 1944335"/>
                <a:gd name="connsiteY682" fmla="*/ 1199579 h 2651371"/>
                <a:gd name="connsiteX683" fmla="*/ 1031072 w 1944335"/>
                <a:gd name="connsiteY683" fmla="*/ 1199657 h 2651371"/>
                <a:gd name="connsiteX684" fmla="*/ 1032457 w 1944335"/>
                <a:gd name="connsiteY684" fmla="*/ 1199264 h 2651371"/>
                <a:gd name="connsiteX685" fmla="*/ 1032385 w 1944335"/>
                <a:gd name="connsiteY685" fmla="*/ 1198537 h 2651371"/>
                <a:gd name="connsiteX686" fmla="*/ 1048981 w 1944335"/>
                <a:gd name="connsiteY686" fmla="*/ 1207707 h 2651371"/>
                <a:gd name="connsiteX687" fmla="*/ 1063842 w 1944335"/>
                <a:gd name="connsiteY687" fmla="*/ 1218036 h 2651371"/>
                <a:gd name="connsiteX688" fmla="*/ 1061833 w 1944335"/>
                <a:gd name="connsiteY688" fmla="*/ 1218768 h 2651371"/>
                <a:gd name="connsiteX689" fmla="*/ 1058295 w 1944335"/>
                <a:gd name="connsiteY689" fmla="*/ 1225088 h 2651371"/>
                <a:gd name="connsiteX690" fmla="*/ 1059434 w 1944335"/>
                <a:gd name="connsiteY690" fmla="*/ 1225744 h 2651371"/>
                <a:gd name="connsiteX691" fmla="*/ 1060394 w 1944335"/>
                <a:gd name="connsiteY691" fmla="*/ 1225385 h 2651371"/>
                <a:gd name="connsiteX692" fmla="*/ 1066086 w 1944335"/>
                <a:gd name="connsiteY692" fmla="*/ 1222938 h 2651371"/>
                <a:gd name="connsiteX693" fmla="*/ 1065415 w 1944335"/>
                <a:gd name="connsiteY693" fmla="*/ 1219129 h 2651371"/>
                <a:gd name="connsiteX694" fmla="*/ 1063842 w 1944335"/>
                <a:gd name="connsiteY694" fmla="*/ 1218036 h 2651371"/>
                <a:gd name="connsiteX695" fmla="*/ 1081782 w 1944335"/>
                <a:gd name="connsiteY695" fmla="*/ 1211498 h 2651371"/>
                <a:gd name="connsiteX696" fmla="*/ 1086112 w 1944335"/>
                <a:gd name="connsiteY696" fmla="*/ 1214331 h 2651371"/>
                <a:gd name="connsiteX697" fmla="*/ 1090876 w 1944335"/>
                <a:gd name="connsiteY697" fmla="*/ 1212283 h 2651371"/>
                <a:gd name="connsiteX698" fmla="*/ 1091567 w 1944335"/>
                <a:gd name="connsiteY698" fmla="*/ 1207932 h 2651371"/>
                <a:gd name="connsiteX699" fmla="*/ 1081782 w 1944335"/>
                <a:gd name="connsiteY699" fmla="*/ 1211498 h 2651371"/>
                <a:gd name="connsiteX700" fmla="*/ 1030603 w 1944335"/>
                <a:gd name="connsiteY700" fmla="*/ 1178013 h 2651371"/>
                <a:gd name="connsiteX701" fmla="*/ 1028148 w 1944335"/>
                <a:gd name="connsiteY701" fmla="*/ 1147362 h 2651371"/>
                <a:gd name="connsiteX702" fmla="*/ 1029182 w 1944335"/>
                <a:gd name="connsiteY702" fmla="*/ 1165857 h 2651371"/>
                <a:gd name="connsiteX703" fmla="*/ 1095149 w 1944335"/>
                <a:gd name="connsiteY703" fmla="*/ 1209016 h 2651371"/>
                <a:gd name="connsiteX704" fmla="*/ 1095696 w 1944335"/>
                <a:gd name="connsiteY704" fmla="*/ 1210211 h 2651371"/>
                <a:gd name="connsiteX705" fmla="*/ 1114494 w 1944335"/>
                <a:gd name="connsiteY705" fmla="*/ 1202131 h 2651371"/>
                <a:gd name="connsiteX706" fmla="*/ 1042245 w 1944335"/>
                <a:gd name="connsiteY706" fmla="*/ 1155571 h 2651371"/>
                <a:gd name="connsiteX707" fmla="*/ 1029945 w 1944335"/>
                <a:gd name="connsiteY707" fmla="*/ 1148779 h 2651371"/>
                <a:gd name="connsiteX708" fmla="*/ 1029675 w 1944335"/>
                <a:gd name="connsiteY708" fmla="*/ 1107754 h 2651371"/>
                <a:gd name="connsiteX709" fmla="*/ 1026074 w 1944335"/>
                <a:gd name="connsiteY709" fmla="*/ 1109484 h 2651371"/>
                <a:gd name="connsiteX710" fmla="*/ 1026054 w 1944335"/>
                <a:gd name="connsiteY710" fmla="*/ 1109918 h 2651371"/>
                <a:gd name="connsiteX711" fmla="*/ 1026287 w 1944335"/>
                <a:gd name="connsiteY711" fmla="*/ 1114097 h 2651371"/>
                <a:gd name="connsiteX712" fmla="*/ 1029243 w 1944335"/>
                <a:gd name="connsiteY712" fmla="*/ 1116033 h 2651371"/>
                <a:gd name="connsiteX713" fmla="*/ 1028598 w 1944335"/>
                <a:gd name="connsiteY713" fmla="*/ 1128402 h 2651371"/>
                <a:gd name="connsiteX714" fmla="*/ 1027521 w 1944335"/>
                <a:gd name="connsiteY714" fmla="*/ 1135285 h 2651371"/>
                <a:gd name="connsiteX715" fmla="*/ 1028239 w 1944335"/>
                <a:gd name="connsiteY715" fmla="*/ 1134561 h 2651371"/>
                <a:gd name="connsiteX716" fmla="*/ 1058764 w 1944335"/>
                <a:gd name="connsiteY716" fmla="*/ 1154484 h 2651371"/>
                <a:gd name="connsiteX717" fmla="*/ 1122739 w 1944335"/>
                <a:gd name="connsiteY717" fmla="*/ 1195644 h 2651371"/>
                <a:gd name="connsiteX718" fmla="*/ 1120175 w 1944335"/>
                <a:gd name="connsiteY718" fmla="*/ 1196867 h 2651371"/>
                <a:gd name="connsiteX719" fmla="*/ 1119167 w 1944335"/>
                <a:gd name="connsiteY719" fmla="*/ 1200123 h 2651371"/>
                <a:gd name="connsiteX720" fmla="*/ 1125248 w 1944335"/>
                <a:gd name="connsiteY720" fmla="*/ 1197509 h 2651371"/>
                <a:gd name="connsiteX721" fmla="*/ 1125203 w 1944335"/>
                <a:gd name="connsiteY721" fmla="*/ 1197230 h 2651371"/>
                <a:gd name="connsiteX722" fmla="*/ 1122739 w 1944335"/>
                <a:gd name="connsiteY722" fmla="*/ 1195644 h 2651371"/>
                <a:gd name="connsiteX723" fmla="*/ 1138975 w 1944335"/>
                <a:gd name="connsiteY723" fmla="*/ 1187898 h 2651371"/>
                <a:gd name="connsiteX724" fmla="*/ 1142395 w 1944335"/>
                <a:gd name="connsiteY724" fmla="*/ 1190138 h 2651371"/>
                <a:gd name="connsiteX725" fmla="*/ 1146385 w 1944335"/>
                <a:gd name="connsiteY725" fmla="*/ 1188423 h 2651371"/>
                <a:gd name="connsiteX726" fmla="*/ 1146750 w 1944335"/>
                <a:gd name="connsiteY726" fmla="*/ 1184189 h 2651371"/>
                <a:gd name="connsiteX727" fmla="*/ 1138975 w 1944335"/>
                <a:gd name="connsiteY727" fmla="*/ 1187898 h 2651371"/>
                <a:gd name="connsiteX728" fmla="*/ 1029243 w 1944335"/>
                <a:gd name="connsiteY728" fmla="*/ 1116033 h 2651371"/>
                <a:gd name="connsiteX729" fmla="*/ 1027103 w 1944335"/>
                <a:gd name="connsiteY729" fmla="*/ 1086917 h 2651371"/>
                <a:gd name="connsiteX730" fmla="*/ 1026325 w 1944335"/>
                <a:gd name="connsiteY730" fmla="*/ 1103982 h 2651371"/>
                <a:gd name="connsiteX731" fmla="*/ 1027521 w 1944335"/>
                <a:gd name="connsiteY731" fmla="*/ 1103407 h 2651371"/>
                <a:gd name="connsiteX732" fmla="*/ 1151419 w 1944335"/>
                <a:gd name="connsiteY732" fmla="*/ 1184551 h 2651371"/>
                <a:gd name="connsiteX733" fmla="*/ 1151344 w 1944335"/>
                <a:gd name="connsiteY733" fmla="*/ 1186292 h 2651371"/>
                <a:gd name="connsiteX734" fmla="*/ 1171087 w 1944335"/>
                <a:gd name="connsiteY734" fmla="*/ 1177806 h 2651371"/>
                <a:gd name="connsiteX735" fmla="*/ 1063152 w 1944335"/>
                <a:gd name="connsiteY735" fmla="*/ 1109376 h 2651371"/>
                <a:gd name="connsiteX736" fmla="*/ 1039971 w 1944335"/>
                <a:gd name="connsiteY736" fmla="*/ 1096830 h 2651371"/>
                <a:gd name="connsiteX737" fmla="*/ 1323620 w 1944335"/>
                <a:gd name="connsiteY737" fmla="*/ 1082417 h 2651371"/>
                <a:gd name="connsiteX738" fmla="*/ 1321477 w 1944335"/>
                <a:gd name="connsiteY738" fmla="*/ 1084620 h 2651371"/>
                <a:gd name="connsiteX739" fmla="*/ 1321466 w 1944335"/>
                <a:gd name="connsiteY739" fmla="*/ 1084902 h 2651371"/>
                <a:gd name="connsiteX740" fmla="*/ 1028513 w 1944335"/>
                <a:gd name="connsiteY740" fmla="*/ 1056020 h 2651371"/>
                <a:gd name="connsiteX741" fmla="*/ 1027718 w 1944335"/>
                <a:gd name="connsiteY741" fmla="*/ 1073439 h 2651371"/>
                <a:gd name="connsiteX742" fmla="*/ 1028155 w 1944335"/>
                <a:gd name="connsiteY742" fmla="*/ 1075322 h 2651371"/>
                <a:gd name="connsiteX743" fmla="*/ 1078666 w 1944335"/>
                <a:gd name="connsiteY743" fmla="*/ 1107226 h 2651371"/>
                <a:gd name="connsiteX744" fmla="*/ 1179494 w 1944335"/>
                <a:gd name="connsiteY744" fmla="*/ 1172026 h 2651371"/>
                <a:gd name="connsiteX745" fmla="*/ 1177163 w 1944335"/>
                <a:gd name="connsiteY745" fmla="*/ 1173184 h 2651371"/>
                <a:gd name="connsiteX746" fmla="*/ 1176314 w 1944335"/>
                <a:gd name="connsiteY746" fmla="*/ 1175559 h 2651371"/>
                <a:gd name="connsiteX747" fmla="*/ 1181514 w 1944335"/>
                <a:gd name="connsiteY747" fmla="*/ 1173324 h 2651371"/>
                <a:gd name="connsiteX748" fmla="*/ 1179494 w 1944335"/>
                <a:gd name="connsiteY748" fmla="*/ 1172026 h 2651371"/>
                <a:gd name="connsiteX749" fmla="*/ 1191685 w 1944335"/>
                <a:gd name="connsiteY749" fmla="*/ 1165970 h 2651371"/>
                <a:gd name="connsiteX750" fmla="*/ 1196341 w 1944335"/>
                <a:gd name="connsiteY750" fmla="*/ 1164409 h 2651371"/>
                <a:gd name="connsiteX751" fmla="*/ 1198575 w 1944335"/>
                <a:gd name="connsiteY751" fmla="*/ 1165990 h 2651371"/>
                <a:gd name="connsiteX752" fmla="*/ 1201800 w 1944335"/>
                <a:gd name="connsiteY752" fmla="*/ 1164604 h 2651371"/>
                <a:gd name="connsiteX753" fmla="*/ 1199487 w 1944335"/>
                <a:gd name="connsiteY753" fmla="*/ 1163354 h 2651371"/>
                <a:gd name="connsiteX754" fmla="*/ 1196341 w 1944335"/>
                <a:gd name="connsiteY754" fmla="*/ 1164409 h 2651371"/>
                <a:gd name="connsiteX755" fmla="*/ 1193038 w 1944335"/>
                <a:gd name="connsiteY755" fmla="*/ 1162071 h 2651371"/>
                <a:gd name="connsiteX756" fmla="*/ 1136754 w 1944335"/>
                <a:gd name="connsiteY756" fmla="*/ 1126224 h 2651371"/>
                <a:gd name="connsiteX757" fmla="*/ 1081733 w 1944335"/>
                <a:gd name="connsiteY757" fmla="*/ 1086838 h 2651371"/>
                <a:gd name="connsiteX758" fmla="*/ 1029906 w 1944335"/>
                <a:gd name="connsiteY758" fmla="*/ 1025480 h 2651371"/>
                <a:gd name="connsiteX759" fmla="*/ 1029005 w 1944335"/>
                <a:gd name="connsiteY759" fmla="*/ 1045229 h 2651371"/>
                <a:gd name="connsiteX760" fmla="*/ 1208552 w 1944335"/>
                <a:gd name="connsiteY760" fmla="*/ 1160637 h 2651371"/>
                <a:gd name="connsiteX761" fmla="*/ 1208505 w 1944335"/>
                <a:gd name="connsiteY761" fmla="*/ 1161722 h 2651371"/>
                <a:gd name="connsiteX762" fmla="*/ 1210620 w 1944335"/>
                <a:gd name="connsiteY762" fmla="*/ 1160813 h 2651371"/>
                <a:gd name="connsiteX763" fmla="*/ 1225339 w 1944335"/>
                <a:gd name="connsiteY763" fmla="*/ 1150807 h 2651371"/>
                <a:gd name="connsiteX764" fmla="*/ 1035740 w 1944335"/>
                <a:gd name="connsiteY764" fmla="*/ 993093 h 2651371"/>
                <a:gd name="connsiteX765" fmla="*/ 1033064 w 1944335"/>
                <a:gd name="connsiteY765" fmla="*/ 993752 h 2651371"/>
                <a:gd name="connsiteX766" fmla="*/ 1032498 w 1944335"/>
                <a:gd name="connsiteY766" fmla="*/ 996544 h 2651371"/>
                <a:gd name="connsiteX767" fmla="*/ 1034697 w 1944335"/>
                <a:gd name="connsiteY767" fmla="*/ 997713 h 2651371"/>
                <a:gd name="connsiteX768" fmla="*/ 1033258 w 1944335"/>
                <a:gd name="connsiteY768" fmla="*/ 1004087 h 2651371"/>
                <a:gd name="connsiteX769" fmla="*/ 1032130 w 1944335"/>
                <a:gd name="connsiteY769" fmla="*/ 1015351 h 2651371"/>
                <a:gd name="connsiteX770" fmla="*/ 1040794 w 1944335"/>
                <a:gd name="connsiteY770" fmla="*/ 1021095 h 2651371"/>
                <a:gd name="connsiteX771" fmla="*/ 1110109 w 1944335"/>
                <a:gd name="connsiteY771" fmla="*/ 1065252 h 2651371"/>
                <a:gd name="connsiteX772" fmla="*/ 1231252 w 1944335"/>
                <a:gd name="connsiteY772" fmla="*/ 1142871 h 2651371"/>
                <a:gd name="connsiteX773" fmla="*/ 1229243 w 1944335"/>
                <a:gd name="connsiteY773" fmla="*/ 1144232 h 2651371"/>
                <a:gd name="connsiteX774" fmla="*/ 1227942 w 1944335"/>
                <a:gd name="connsiteY774" fmla="*/ 1149038 h 2651371"/>
                <a:gd name="connsiteX775" fmla="*/ 1234004 w 1944335"/>
                <a:gd name="connsiteY775" fmla="*/ 1144917 h 2651371"/>
                <a:gd name="connsiteX776" fmla="*/ 1233936 w 1944335"/>
                <a:gd name="connsiteY776" fmla="*/ 1144591 h 2651371"/>
                <a:gd name="connsiteX777" fmla="*/ 1231252 w 1944335"/>
                <a:gd name="connsiteY777" fmla="*/ 1142871 h 2651371"/>
                <a:gd name="connsiteX778" fmla="*/ 1242826 w 1944335"/>
                <a:gd name="connsiteY778" fmla="*/ 1135032 h 2651371"/>
                <a:gd name="connsiteX779" fmla="*/ 1246868 w 1944335"/>
                <a:gd name="connsiteY779" fmla="*/ 1136172 h 2651371"/>
                <a:gd name="connsiteX780" fmla="*/ 1248358 w 1944335"/>
                <a:gd name="connsiteY780" fmla="*/ 1135159 h 2651371"/>
                <a:gd name="connsiteX781" fmla="*/ 1243909 w 1944335"/>
                <a:gd name="connsiteY781" fmla="*/ 1131712 h 2651371"/>
                <a:gd name="connsiteX782" fmla="*/ 1235741 w 1944335"/>
                <a:gd name="connsiteY782" fmla="*/ 1127359 h 2651371"/>
                <a:gd name="connsiteX783" fmla="*/ 1166066 w 1944335"/>
                <a:gd name="connsiteY783" fmla="*/ 1082484 h 2651371"/>
                <a:gd name="connsiteX784" fmla="*/ 1083033 w 1944335"/>
                <a:gd name="connsiteY784" fmla="*/ 1028993 h 2651371"/>
                <a:gd name="connsiteX785" fmla="*/ 1058168 w 1944335"/>
                <a:gd name="connsiteY785" fmla="*/ 1010190 h 2651371"/>
                <a:gd name="connsiteX786" fmla="*/ 1034697 w 1944335"/>
                <a:gd name="connsiteY786" fmla="*/ 997713 h 2651371"/>
                <a:gd name="connsiteX787" fmla="*/ 1037400 w 1944335"/>
                <a:gd name="connsiteY787" fmla="*/ 972355 h 2651371"/>
                <a:gd name="connsiteX788" fmla="*/ 1034570 w 1944335"/>
                <a:gd name="connsiteY788" fmla="*/ 986321 h 2651371"/>
                <a:gd name="connsiteX789" fmla="*/ 1256927 w 1944335"/>
                <a:gd name="connsiteY789" fmla="*/ 1129334 h 2651371"/>
                <a:gd name="connsiteX790" fmla="*/ 1268343 w 1944335"/>
                <a:gd name="connsiteY790" fmla="*/ 1121573 h 2651371"/>
                <a:gd name="connsiteX791" fmla="*/ 1043044 w 1944335"/>
                <a:gd name="connsiteY791" fmla="*/ 944505 h 2651371"/>
                <a:gd name="connsiteX792" fmla="*/ 1039527 w 1944335"/>
                <a:gd name="connsiteY792" fmla="*/ 961859 h 2651371"/>
                <a:gd name="connsiteX793" fmla="*/ 1043377 w 1944335"/>
                <a:gd name="connsiteY793" fmla="*/ 964545 h 2651371"/>
                <a:gd name="connsiteX794" fmla="*/ 1051804 w 1944335"/>
                <a:gd name="connsiteY794" fmla="*/ 970077 h 2651371"/>
                <a:gd name="connsiteX795" fmla="*/ 1132199 w 1944335"/>
                <a:gd name="connsiteY795" fmla="*/ 1021882 h 2651371"/>
                <a:gd name="connsiteX796" fmla="*/ 1277218 w 1944335"/>
                <a:gd name="connsiteY796" fmla="*/ 1115540 h 2651371"/>
                <a:gd name="connsiteX797" fmla="*/ 1292027 w 1944335"/>
                <a:gd name="connsiteY797" fmla="*/ 1105472 h 2651371"/>
                <a:gd name="connsiteX798" fmla="*/ 1287312 w 1944335"/>
                <a:gd name="connsiteY798" fmla="*/ 1101658 h 2651371"/>
                <a:gd name="connsiteX799" fmla="*/ 1277127 w 1944335"/>
                <a:gd name="connsiteY799" fmla="*/ 1096351 h 2651371"/>
                <a:gd name="connsiteX800" fmla="*/ 1192406 w 1944335"/>
                <a:gd name="connsiteY800" fmla="*/ 1041668 h 2651371"/>
                <a:gd name="connsiteX801" fmla="*/ 1093624 w 1944335"/>
                <a:gd name="connsiteY801" fmla="*/ 977991 h 2651371"/>
                <a:gd name="connsiteX802" fmla="*/ 1066766 w 1944335"/>
                <a:gd name="connsiteY802" fmla="*/ 957260 h 2651371"/>
                <a:gd name="connsiteX803" fmla="*/ 1048848 w 1944335"/>
                <a:gd name="connsiteY803" fmla="*/ 915862 h 2651371"/>
                <a:gd name="connsiteX804" fmla="*/ 1044993 w 1944335"/>
                <a:gd name="connsiteY804" fmla="*/ 934884 h 2651371"/>
                <a:gd name="connsiteX805" fmla="*/ 1300572 w 1944335"/>
                <a:gd name="connsiteY805" fmla="*/ 1099663 h 2651371"/>
                <a:gd name="connsiteX806" fmla="*/ 1316590 w 1944335"/>
                <a:gd name="connsiteY806" fmla="*/ 1088774 h 2651371"/>
                <a:gd name="connsiteX807" fmla="*/ 1464909 w 1944335"/>
                <a:gd name="connsiteY807" fmla="*/ 893701 h 2651371"/>
                <a:gd name="connsiteX808" fmla="*/ 1464797 w 1944335"/>
                <a:gd name="connsiteY808" fmla="*/ 893997 h 2651371"/>
                <a:gd name="connsiteX809" fmla="*/ 1464965 w 1944335"/>
                <a:gd name="connsiteY809" fmla="*/ 893957 h 2651371"/>
                <a:gd name="connsiteX810" fmla="*/ 1056794 w 1944335"/>
                <a:gd name="connsiteY810" fmla="*/ 889239 h 2651371"/>
                <a:gd name="connsiteX811" fmla="*/ 1056218 w 1944335"/>
                <a:gd name="connsiteY811" fmla="*/ 890728 h 2651371"/>
                <a:gd name="connsiteX812" fmla="*/ 1055469 w 1944335"/>
                <a:gd name="connsiteY812" fmla="*/ 896162 h 2651371"/>
                <a:gd name="connsiteX813" fmla="*/ 1051869 w 1944335"/>
                <a:gd name="connsiteY813" fmla="*/ 906128 h 2651371"/>
                <a:gd name="connsiteX814" fmla="*/ 1074546 w 1944335"/>
                <a:gd name="connsiteY814" fmla="*/ 920853 h 2651371"/>
                <a:gd name="connsiteX815" fmla="*/ 1170655 w 1944335"/>
                <a:gd name="connsiteY815" fmla="*/ 982984 h 2651371"/>
                <a:gd name="connsiteX816" fmla="*/ 1324091 w 1944335"/>
                <a:gd name="connsiteY816" fmla="*/ 1081875 h 2651371"/>
                <a:gd name="connsiteX817" fmla="*/ 1334618 w 1944335"/>
                <a:gd name="connsiteY817" fmla="*/ 1069735 h 2651371"/>
                <a:gd name="connsiteX818" fmla="*/ 1324626 w 1944335"/>
                <a:gd name="connsiteY818" fmla="*/ 1062084 h 2651371"/>
                <a:gd name="connsiteX819" fmla="*/ 1311398 w 1944335"/>
                <a:gd name="connsiteY819" fmla="*/ 1054812 h 2651371"/>
                <a:gd name="connsiteX820" fmla="*/ 1213850 w 1944335"/>
                <a:gd name="connsiteY820" fmla="*/ 991962 h 2651371"/>
                <a:gd name="connsiteX821" fmla="*/ 1107302 w 1944335"/>
                <a:gd name="connsiteY821" fmla="*/ 923007 h 2651371"/>
                <a:gd name="connsiteX822" fmla="*/ 1064327 w 1944335"/>
                <a:gd name="connsiteY822" fmla="*/ 891796 h 2651371"/>
                <a:gd name="connsiteX823" fmla="*/ 1066258 w 1944335"/>
                <a:gd name="connsiteY823" fmla="*/ 864777 h 2651371"/>
                <a:gd name="connsiteX824" fmla="*/ 1059928 w 1944335"/>
                <a:gd name="connsiteY824" fmla="*/ 881140 h 2651371"/>
                <a:gd name="connsiteX825" fmla="*/ 1340979 w 1944335"/>
                <a:gd name="connsiteY825" fmla="*/ 1062399 h 2651371"/>
                <a:gd name="connsiteX826" fmla="*/ 1351779 w 1944335"/>
                <a:gd name="connsiteY826" fmla="*/ 1049944 h 2651371"/>
                <a:gd name="connsiteX827" fmla="*/ 1076079 w 1944335"/>
                <a:gd name="connsiteY827" fmla="*/ 839390 h 2651371"/>
                <a:gd name="connsiteX828" fmla="*/ 1073944 w 1944335"/>
                <a:gd name="connsiteY828" fmla="*/ 844909 h 2651371"/>
                <a:gd name="connsiteX829" fmla="*/ 1074135 w 1944335"/>
                <a:gd name="connsiteY829" fmla="*/ 846342 h 2651371"/>
                <a:gd name="connsiteX830" fmla="*/ 1073057 w 1944335"/>
                <a:gd name="connsiteY830" fmla="*/ 857381 h 2651371"/>
                <a:gd name="connsiteX831" fmla="*/ 1102166 w 1944335"/>
                <a:gd name="connsiteY831" fmla="*/ 876125 h 2651371"/>
                <a:gd name="connsiteX832" fmla="*/ 1199914 w 1944335"/>
                <a:gd name="connsiteY832" fmla="*/ 939566 h 2651371"/>
                <a:gd name="connsiteX833" fmla="*/ 1358133 w 1944335"/>
                <a:gd name="connsiteY833" fmla="*/ 1042617 h 2651371"/>
                <a:gd name="connsiteX834" fmla="*/ 1369100 w 1944335"/>
                <a:gd name="connsiteY834" fmla="*/ 1029969 h 2651371"/>
                <a:gd name="connsiteX835" fmla="*/ 1360012 w 1944335"/>
                <a:gd name="connsiteY835" fmla="*/ 1023102 h 2651371"/>
                <a:gd name="connsiteX836" fmla="*/ 1344380 w 1944335"/>
                <a:gd name="connsiteY836" fmla="*/ 1014541 h 2651371"/>
                <a:gd name="connsiteX837" fmla="*/ 1238366 w 1944335"/>
                <a:gd name="connsiteY837" fmla="*/ 946054 h 2651371"/>
                <a:gd name="connsiteX838" fmla="*/ 1128759 w 1944335"/>
                <a:gd name="connsiteY838" fmla="*/ 874683 h 2651371"/>
                <a:gd name="connsiteX839" fmla="*/ 1084641 w 1944335"/>
                <a:gd name="connsiteY839" fmla="*/ 842546 h 2651371"/>
                <a:gd name="connsiteX840" fmla="*/ 1090118 w 1944335"/>
                <a:gd name="connsiteY840" fmla="*/ 816032 h 2651371"/>
                <a:gd name="connsiteX841" fmla="*/ 1080288 w 1944335"/>
                <a:gd name="connsiteY841" fmla="*/ 832006 h 2651371"/>
                <a:gd name="connsiteX842" fmla="*/ 1375061 w 1944335"/>
                <a:gd name="connsiteY842" fmla="*/ 1023095 h 2651371"/>
                <a:gd name="connsiteX843" fmla="*/ 1387393 w 1944335"/>
                <a:gd name="connsiteY843" fmla="*/ 1008874 h 2651371"/>
                <a:gd name="connsiteX844" fmla="*/ 1104349 w 1944335"/>
                <a:gd name="connsiteY844" fmla="*/ 792904 h 2651371"/>
                <a:gd name="connsiteX845" fmla="*/ 1096515 w 1944335"/>
                <a:gd name="connsiteY845" fmla="*/ 805636 h 2651371"/>
                <a:gd name="connsiteX846" fmla="*/ 1097437 w 1944335"/>
                <a:gd name="connsiteY846" fmla="*/ 809379 h 2651371"/>
                <a:gd name="connsiteX847" fmla="*/ 1129418 w 1944335"/>
                <a:gd name="connsiteY847" fmla="*/ 829913 h 2651371"/>
                <a:gd name="connsiteX848" fmla="*/ 1237220 w 1944335"/>
                <a:gd name="connsiteY848" fmla="*/ 900162 h 2651371"/>
                <a:gd name="connsiteX849" fmla="*/ 1393796 w 1944335"/>
                <a:gd name="connsiteY849" fmla="*/ 1001490 h 2651371"/>
                <a:gd name="connsiteX850" fmla="*/ 1402244 w 1944335"/>
                <a:gd name="connsiteY850" fmla="*/ 991747 h 2651371"/>
                <a:gd name="connsiteX851" fmla="*/ 1404240 w 1944335"/>
                <a:gd name="connsiteY851" fmla="*/ 988173 h 2651371"/>
                <a:gd name="connsiteX852" fmla="*/ 1391017 w 1944335"/>
                <a:gd name="connsiteY852" fmla="*/ 977976 h 2651371"/>
                <a:gd name="connsiteX853" fmla="*/ 1374847 w 1944335"/>
                <a:gd name="connsiteY853" fmla="*/ 969330 h 2651371"/>
                <a:gd name="connsiteX854" fmla="*/ 1268123 w 1944335"/>
                <a:gd name="connsiteY854" fmla="*/ 899801 h 2651371"/>
                <a:gd name="connsiteX855" fmla="*/ 1154212 w 1944335"/>
                <a:gd name="connsiteY855" fmla="*/ 826310 h 2651371"/>
                <a:gd name="connsiteX856" fmla="*/ 1110300 w 1944335"/>
                <a:gd name="connsiteY856" fmla="*/ 795661 h 2651371"/>
                <a:gd name="connsiteX857" fmla="*/ 1119066 w 1944335"/>
                <a:gd name="connsiteY857" fmla="*/ 768987 h 2651371"/>
                <a:gd name="connsiteX858" fmla="*/ 1109119 w 1944335"/>
                <a:gd name="connsiteY858" fmla="*/ 785153 h 2651371"/>
                <a:gd name="connsiteX859" fmla="*/ 1408885 w 1944335"/>
                <a:gd name="connsiteY859" fmla="*/ 979855 h 2651371"/>
                <a:gd name="connsiteX860" fmla="*/ 1418567 w 1944335"/>
                <a:gd name="connsiteY860" fmla="*/ 962520 h 2651371"/>
                <a:gd name="connsiteX861" fmla="*/ 1136116 w 1944335"/>
                <a:gd name="connsiteY861" fmla="*/ 748744 h 2651371"/>
                <a:gd name="connsiteX862" fmla="*/ 1128744 w 1944335"/>
                <a:gd name="connsiteY862" fmla="*/ 753750 h 2651371"/>
                <a:gd name="connsiteX863" fmla="*/ 1127790 w 1944335"/>
                <a:gd name="connsiteY863" fmla="*/ 754810 h 2651371"/>
                <a:gd name="connsiteX864" fmla="*/ 1123312 w 1944335"/>
                <a:gd name="connsiteY864" fmla="*/ 762086 h 2651371"/>
                <a:gd name="connsiteX865" fmla="*/ 1127849 w 1944335"/>
                <a:gd name="connsiteY865" fmla="*/ 766829 h 2651371"/>
                <a:gd name="connsiteX866" fmla="*/ 1177150 w 1944335"/>
                <a:gd name="connsiteY866" fmla="*/ 794955 h 2651371"/>
                <a:gd name="connsiteX867" fmla="*/ 1291253 w 1944335"/>
                <a:gd name="connsiteY867" fmla="*/ 868603 h 2651371"/>
                <a:gd name="connsiteX868" fmla="*/ 1395998 w 1944335"/>
                <a:gd name="connsiteY868" fmla="*/ 936475 h 2651371"/>
                <a:gd name="connsiteX869" fmla="*/ 1409676 w 1944335"/>
                <a:gd name="connsiteY869" fmla="*/ 946899 h 2651371"/>
                <a:gd name="connsiteX870" fmla="*/ 1423202 w 1944335"/>
                <a:gd name="connsiteY870" fmla="*/ 954220 h 2651371"/>
                <a:gd name="connsiteX871" fmla="*/ 1431005 w 1944335"/>
                <a:gd name="connsiteY871" fmla="*/ 940247 h 2651371"/>
                <a:gd name="connsiteX872" fmla="*/ 1270736 w 1944335"/>
                <a:gd name="connsiteY872" fmla="*/ 836111 h 2651371"/>
                <a:gd name="connsiteX873" fmla="*/ 1165272 w 1944335"/>
                <a:gd name="connsiteY873" fmla="*/ 767518 h 2651371"/>
                <a:gd name="connsiteX874" fmla="*/ 1136116 w 1944335"/>
                <a:gd name="connsiteY874" fmla="*/ 748744 h 2651371"/>
                <a:gd name="connsiteX875" fmla="*/ 1152240 w 1944335"/>
                <a:gd name="connsiteY875" fmla="*/ 727647 h 2651371"/>
                <a:gd name="connsiteX876" fmla="*/ 1140799 w 1944335"/>
                <a:gd name="connsiteY876" fmla="*/ 740358 h 2651371"/>
                <a:gd name="connsiteX877" fmla="*/ 1435748 w 1944335"/>
                <a:gd name="connsiteY877" fmla="*/ 931756 h 2651371"/>
                <a:gd name="connsiteX878" fmla="*/ 1442472 w 1944335"/>
                <a:gd name="connsiteY878" fmla="*/ 919715 h 2651371"/>
                <a:gd name="connsiteX879" fmla="*/ 1443762 w 1944335"/>
                <a:gd name="connsiteY879" fmla="*/ 916300 h 2651371"/>
                <a:gd name="connsiteX880" fmla="*/ 1170864 w 1944335"/>
                <a:gd name="connsiteY880" fmla="*/ 709201 h 2651371"/>
                <a:gd name="connsiteX881" fmla="*/ 1164421 w 1944335"/>
                <a:gd name="connsiteY881" fmla="*/ 717143 h 2651371"/>
                <a:gd name="connsiteX882" fmla="*/ 1161191 w 1944335"/>
                <a:gd name="connsiteY882" fmla="*/ 717703 h 2651371"/>
                <a:gd name="connsiteX883" fmla="*/ 1158287 w 1944335"/>
                <a:gd name="connsiteY883" fmla="*/ 720929 h 2651371"/>
                <a:gd name="connsiteX884" fmla="*/ 1165480 w 1944335"/>
                <a:gd name="connsiteY884" fmla="*/ 728578 h 2651371"/>
                <a:gd name="connsiteX885" fmla="*/ 1215563 w 1944335"/>
                <a:gd name="connsiteY885" fmla="*/ 756856 h 2651371"/>
                <a:gd name="connsiteX886" fmla="*/ 1321542 w 1944335"/>
                <a:gd name="connsiteY886" fmla="*/ 825813 h 2651371"/>
                <a:gd name="connsiteX887" fmla="*/ 1419230 w 1944335"/>
                <a:gd name="connsiteY887" fmla="*/ 888993 h 2651371"/>
                <a:gd name="connsiteX888" fmla="*/ 1433153 w 1944335"/>
                <a:gd name="connsiteY888" fmla="*/ 899644 h 2651371"/>
                <a:gd name="connsiteX889" fmla="*/ 1447123 w 1944335"/>
                <a:gd name="connsiteY889" fmla="*/ 907403 h 2651371"/>
                <a:gd name="connsiteX890" fmla="*/ 1452977 w 1944335"/>
                <a:gd name="connsiteY890" fmla="*/ 891905 h 2651371"/>
                <a:gd name="connsiteX891" fmla="*/ 1295588 w 1944335"/>
                <a:gd name="connsiteY891" fmla="*/ 790071 h 2651371"/>
                <a:gd name="connsiteX892" fmla="*/ 1197900 w 1944335"/>
                <a:gd name="connsiteY892" fmla="*/ 726530 h 2651371"/>
                <a:gd name="connsiteX893" fmla="*/ 1170864 w 1944335"/>
                <a:gd name="connsiteY893" fmla="*/ 709201 h 2651371"/>
                <a:gd name="connsiteX894" fmla="*/ 1193523 w 1944335"/>
                <a:gd name="connsiteY894" fmla="*/ 684724 h 2651371"/>
                <a:gd name="connsiteX895" fmla="*/ 1185017 w 1944335"/>
                <a:gd name="connsiteY895" fmla="*/ 691234 h 2651371"/>
                <a:gd name="connsiteX896" fmla="*/ 1176131 w 1944335"/>
                <a:gd name="connsiteY896" fmla="*/ 701105 h 2651371"/>
                <a:gd name="connsiteX897" fmla="*/ 1456383 w 1944335"/>
                <a:gd name="connsiteY897" fmla="*/ 882888 h 2651371"/>
                <a:gd name="connsiteX898" fmla="*/ 1464924 w 1944335"/>
                <a:gd name="connsiteY898" fmla="*/ 860276 h 2651371"/>
                <a:gd name="connsiteX899" fmla="*/ 1509309 w 1944335"/>
                <a:gd name="connsiteY899" fmla="*/ 669170 h 2651371"/>
                <a:gd name="connsiteX900" fmla="*/ 1509196 w 1944335"/>
                <a:gd name="connsiteY900" fmla="*/ 670961 h 2651371"/>
                <a:gd name="connsiteX901" fmla="*/ 1509630 w 1944335"/>
                <a:gd name="connsiteY901" fmla="*/ 670844 h 2651371"/>
                <a:gd name="connsiteX902" fmla="*/ 1215368 w 1944335"/>
                <a:gd name="connsiteY902" fmla="*/ 668005 h 2651371"/>
                <a:gd name="connsiteX903" fmla="*/ 1200341 w 1944335"/>
                <a:gd name="connsiteY903" fmla="*/ 679506 h 2651371"/>
                <a:gd name="connsiteX904" fmla="*/ 1204337 w 1944335"/>
                <a:gd name="connsiteY904" fmla="*/ 683766 h 2651371"/>
                <a:gd name="connsiteX905" fmla="*/ 1250576 w 1944335"/>
                <a:gd name="connsiteY905" fmla="*/ 710006 h 2651371"/>
                <a:gd name="connsiteX906" fmla="*/ 1356934 w 1944335"/>
                <a:gd name="connsiteY906" fmla="*/ 778942 h 2651371"/>
                <a:gd name="connsiteX907" fmla="*/ 1445627 w 1944335"/>
                <a:gd name="connsiteY907" fmla="*/ 836328 h 2651371"/>
                <a:gd name="connsiteX908" fmla="*/ 1458381 w 1944335"/>
                <a:gd name="connsiteY908" fmla="*/ 846027 h 2651371"/>
                <a:gd name="connsiteX909" fmla="*/ 1468300 w 1944335"/>
                <a:gd name="connsiteY909" fmla="*/ 851339 h 2651371"/>
                <a:gd name="connsiteX910" fmla="*/ 1471861 w 1944335"/>
                <a:gd name="connsiteY910" fmla="*/ 841912 h 2651371"/>
                <a:gd name="connsiteX911" fmla="*/ 1473178 w 1944335"/>
                <a:gd name="connsiteY911" fmla="*/ 835352 h 2651371"/>
                <a:gd name="connsiteX912" fmla="*/ 1326649 w 1944335"/>
                <a:gd name="connsiteY912" fmla="*/ 740684 h 2651371"/>
                <a:gd name="connsiteX913" fmla="*/ 1235072 w 1944335"/>
                <a:gd name="connsiteY913" fmla="*/ 681133 h 2651371"/>
                <a:gd name="connsiteX914" fmla="*/ 1223986 w 1944335"/>
                <a:gd name="connsiteY914" fmla="*/ 672787 h 2651371"/>
                <a:gd name="connsiteX915" fmla="*/ 1239430 w 1944335"/>
                <a:gd name="connsiteY915" fmla="*/ 649590 h 2651371"/>
                <a:gd name="connsiteX916" fmla="*/ 1223311 w 1944335"/>
                <a:gd name="connsiteY916" fmla="*/ 661927 h 2651371"/>
                <a:gd name="connsiteX917" fmla="*/ 1475214 w 1944335"/>
                <a:gd name="connsiteY917" fmla="*/ 825213 h 2651371"/>
                <a:gd name="connsiteX918" fmla="*/ 1479192 w 1944335"/>
                <a:gd name="connsiteY918" fmla="*/ 805394 h 2651371"/>
                <a:gd name="connsiteX919" fmla="*/ 1261034 w 1944335"/>
                <a:gd name="connsiteY919" fmla="*/ 633056 h 2651371"/>
                <a:gd name="connsiteX920" fmla="*/ 1245487 w 1944335"/>
                <a:gd name="connsiteY920" fmla="*/ 644955 h 2651371"/>
                <a:gd name="connsiteX921" fmla="*/ 1246812 w 1944335"/>
                <a:gd name="connsiteY921" fmla="*/ 646372 h 2651371"/>
                <a:gd name="connsiteX922" fmla="*/ 1294178 w 1944335"/>
                <a:gd name="connsiteY922" fmla="*/ 673557 h 2651371"/>
                <a:gd name="connsiteX923" fmla="*/ 1390158 w 1944335"/>
                <a:gd name="connsiteY923" fmla="*/ 736067 h 2651371"/>
                <a:gd name="connsiteX924" fmla="*/ 1472118 w 1944335"/>
                <a:gd name="connsiteY924" fmla="*/ 789183 h 2651371"/>
                <a:gd name="connsiteX925" fmla="*/ 1481156 w 1944335"/>
                <a:gd name="connsiteY925" fmla="*/ 795612 h 2651371"/>
                <a:gd name="connsiteX926" fmla="*/ 1484692 w 1944335"/>
                <a:gd name="connsiteY926" fmla="*/ 777998 h 2651371"/>
                <a:gd name="connsiteX927" fmla="*/ 1351335 w 1944335"/>
                <a:gd name="connsiteY927" fmla="*/ 691262 h 2651371"/>
                <a:gd name="connsiteX928" fmla="*/ 1267937 w 1944335"/>
                <a:gd name="connsiteY928" fmla="*/ 637423 h 2651371"/>
                <a:gd name="connsiteX929" fmla="*/ 1279558 w 1944335"/>
                <a:gd name="connsiteY929" fmla="*/ 618879 h 2651371"/>
                <a:gd name="connsiteX930" fmla="*/ 1269573 w 1944335"/>
                <a:gd name="connsiteY930" fmla="*/ 626520 h 2651371"/>
                <a:gd name="connsiteX931" fmla="*/ 1486748 w 1944335"/>
                <a:gd name="connsiteY931" fmla="*/ 767753 h 2651371"/>
                <a:gd name="connsiteX932" fmla="*/ 1489450 w 1944335"/>
                <a:gd name="connsiteY932" fmla="*/ 754291 h 2651371"/>
                <a:gd name="connsiteX933" fmla="*/ 1510417 w 1944335"/>
                <a:gd name="connsiteY933" fmla="*/ 609145 h 2651371"/>
                <a:gd name="connsiteX934" fmla="*/ 1510586 w 1944335"/>
                <a:gd name="connsiteY934" fmla="*/ 611990 h 2651371"/>
                <a:gd name="connsiteX935" fmla="*/ 1510987 w 1944335"/>
                <a:gd name="connsiteY935" fmla="*/ 611907 h 2651371"/>
                <a:gd name="connsiteX936" fmla="*/ 1303996 w 1944335"/>
                <a:gd name="connsiteY936" fmla="*/ 604905 h 2651371"/>
                <a:gd name="connsiteX937" fmla="*/ 1287240 w 1944335"/>
                <a:gd name="connsiteY937" fmla="*/ 613665 h 2651371"/>
                <a:gd name="connsiteX938" fmla="*/ 1291723 w 1944335"/>
                <a:gd name="connsiteY938" fmla="*/ 618259 h 2651371"/>
                <a:gd name="connsiteX939" fmla="*/ 1332518 w 1944335"/>
                <a:gd name="connsiteY939" fmla="*/ 641519 h 2651371"/>
                <a:gd name="connsiteX940" fmla="*/ 1415918 w 1944335"/>
                <a:gd name="connsiteY940" fmla="*/ 695339 h 2651371"/>
                <a:gd name="connsiteX941" fmla="*/ 1484938 w 1944335"/>
                <a:gd name="connsiteY941" fmla="*/ 739829 h 2651371"/>
                <a:gd name="connsiteX942" fmla="*/ 1491372 w 1944335"/>
                <a:gd name="connsiteY942" fmla="*/ 744720 h 2651371"/>
                <a:gd name="connsiteX943" fmla="*/ 1494815 w 1944335"/>
                <a:gd name="connsiteY943" fmla="*/ 727567 h 2651371"/>
                <a:gd name="connsiteX944" fmla="*/ 1373499 w 1944335"/>
                <a:gd name="connsiteY944" fmla="*/ 649054 h 2651371"/>
                <a:gd name="connsiteX945" fmla="*/ 1310231 w 1944335"/>
                <a:gd name="connsiteY945" fmla="*/ 607793 h 2651371"/>
                <a:gd name="connsiteX946" fmla="*/ 1330510 w 1944335"/>
                <a:gd name="connsiteY946" fmla="*/ 591043 h 2651371"/>
                <a:gd name="connsiteX947" fmla="*/ 1314942 w 1944335"/>
                <a:gd name="connsiteY947" fmla="*/ 599182 h 2651371"/>
                <a:gd name="connsiteX948" fmla="*/ 1496801 w 1944335"/>
                <a:gd name="connsiteY948" fmla="*/ 717673 h 2651371"/>
                <a:gd name="connsiteX949" fmla="*/ 1496916 w 1944335"/>
                <a:gd name="connsiteY949" fmla="*/ 717100 h 2651371"/>
                <a:gd name="connsiteX950" fmla="*/ 1497476 w 1944335"/>
                <a:gd name="connsiteY950" fmla="*/ 698767 h 2651371"/>
                <a:gd name="connsiteX951" fmla="*/ 1328782 w 1944335"/>
                <a:gd name="connsiteY951" fmla="*/ 577887 h 2651371"/>
                <a:gd name="connsiteX952" fmla="*/ 1328973 w 1944335"/>
                <a:gd name="connsiteY952" fmla="*/ 578201 h 2651371"/>
                <a:gd name="connsiteX953" fmla="*/ 1329110 w 1944335"/>
                <a:gd name="connsiteY953" fmla="*/ 578133 h 2651371"/>
                <a:gd name="connsiteX954" fmla="*/ 1357231 w 1944335"/>
                <a:gd name="connsiteY954" fmla="*/ 577073 h 2651371"/>
                <a:gd name="connsiteX955" fmla="*/ 1340038 w 1944335"/>
                <a:gd name="connsiteY955" fmla="*/ 586061 h 2651371"/>
                <a:gd name="connsiteX956" fmla="*/ 1386596 w 1944335"/>
                <a:gd name="connsiteY956" fmla="*/ 619487 h 2651371"/>
                <a:gd name="connsiteX957" fmla="*/ 1445854 w 1944335"/>
                <a:gd name="connsiteY957" fmla="*/ 653770 h 2651371"/>
                <a:gd name="connsiteX958" fmla="*/ 1472955 w 1944335"/>
                <a:gd name="connsiteY958" fmla="*/ 670302 h 2651371"/>
                <a:gd name="connsiteX959" fmla="*/ 1497815 w 1944335"/>
                <a:gd name="connsiteY959" fmla="*/ 687652 h 2651371"/>
                <a:gd name="connsiteX960" fmla="*/ 1498373 w 1944335"/>
                <a:gd name="connsiteY960" fmla="*/ 669340 h 2651371"/>
                <a:gd name="connsiteX961" fmla="*/ 1399242 w 1944335"/>
                <a:gd name="connsiteY961" fmla="*/ 604627 h 2651371"/>
                <a:gd name="connsiteX962" fmla="*/ 1376975 w 1944335"/>
                <a:gd name="connsiteY962" fmla="*/ 587644 h 2651371"/>
                <a:gd name="connsiteX963" fmla="*/ 1382330 w 1944335"/>
                <a:gd name="connsiteY963" fmla="*/ 563951 h 2651371"/>
                <a:gd name="connsiteX964" fmla="*/ 1366878 w 1944335"/>
                <a:gd name="connsiteY964" fmla="*/ 572029 h 2651371"/>
                <a:gd name="connsiteX965" fmla="*/ 1498721 w 1944335"/>
                <a:gd name="connsiteY965" fmla="*/ 657963 h 2651371"/>
                <a:gd name="connsiteX966" fmla="*/ 1499273 w 1944335"/>
                <a:gd name="connsiteY966" fmla="*/ 639862 h 2651371"/>
                <a:gd name="connsiteX967" fmla="*/ 1380376 w 1944335"/>
                <a:gd name="connsiteY967" fmla="*/ 551527 h 2651371"/>
                <a:gd name="connsiteX968" fmla="*/ 1380336 w 1944335"/>
                <a:gd name="connsiteY968" fmla="*/ 552499 h 2651371"/>
                <a:gd name="connsiteX969" fmla="*/ 1381207 w 1944335"/>
                <a:gd name="connsiteY969" fmla="*/ 552062 h 2651371"/>
                <a:gd name="connsiteX970" fmla="*/ 1410580 w 1944335"/>
                <a:gd name="connsiteY970" fmla="*/ 551035 h 2651371"/>
                <a:gd name="connsiteX971" fmla="*/ 1396035 w 1944335"/>
                <a:gd name="connsiteY971" fmla="*/ 556785 h 2651371"/>
                <a:gd name="connsiteX972" fmla="*/ 1391894 w 1944335"/>
                <a:gd name="connsiteY972" fmla="*/ 558951 h 2651371"/>
                <a:gd name="connsiteX973" fmla="*/ 1499623 w 1944335"/>
                <a:gd name="connsiteY973" fmla="*/ 628389 h 2651371"/>
                <a:gd name="connsiteX974" fmla="*/ 1500166 w 1944335"/>
                <a:gd name="connsiteY974" fmla="*/ 610603 h 2651371"/>
                <a:gd name="connsiteX975" fmla="*/ 1435879 w 1944335"/>
                <a:gd name="connsiteY975" fmla="*/ 568407 h 2651371"/>
                <a:gd name="connsiteX976" fmla="*/ 1420437 w 1944335"/>
                <a:gd name="connsiteY976" fmla="*/ 556465 h 2651371"/>
                <a:gd name="connsiteX977" fmla="*/ 1433990 w 1944335"/>
                <a:gd name="connsiteY977" fmla="*/ 541780 h 2651371"/>
                <a:gd name="connsiteX978" fmla="*/ 1420331 w 1944335"/>
                <a:gd name="connsiteY978" fmla="*/ 547180 h 2651371"/>
                <a:gd name="connsiteX979" fmla="*/ 1429791 w 1944335"/>
                <a:gd name="connsiteY979" fmla="*/ 552964 h 2651371"/>
                <a:gd name="connsiteX980" fmla="*/ 1500508 w 1944335"/>
                <a:gd name="connsiteY980" fmla="*/ 599399 h 2651371"/>
                <a:gd name="connsiteX981" fmla="*/ 1500908 w 1944335"/>
                <a:gd name="connsiteY981" fmla="*/ 586281 h 2651371"/>
                <a:gd name="connsiteX982" fmla="*/ 1500700 w 1944335"/>
                <a:gd name="connsiteY982" fmla="*/ 583470 h 2651371"/>
                <a:gd name="connsiteX983" fmla="*/ 1498752 w 1944335"/>
                <a:gd name="connsiteY983" fmla="*/ 583505 h 2651371"/>
                <a:gd name="connsiteX984" fmla="*/ 1465492 w 1944335"/>
                <a:gd name="connsiteY984" fmla="*/ 529325 h 2651371"/>
                <a:gd name="connsiteX985" fmla="*/ 1465462 w 1944335"/>
                <a:gd name="connsiteY985" fmla="*/ 529337 h 2651371"/>
                <a:gd name="connsiteX986" fmla="*/ 1464381 w 1944335"/>
                <a:gd name="connsiteY986" fmla="*/ 530451 h 2651371"/>
                <a:gd name="connsiteX987" fmla="*/ 1464773 w 1944335"/>
                <a:gd name="connsiteY987" fmla="*/ 530751 h 2651371"/>
                <a:gd name="connsiteX988" fmla="*/ 1464743 w 1944335"/>
                <a:gd name="connsiteY988" fmla="*/ 530810 h 2651371"/>
                <a:gd name="connsiteX989" fmla="*/ 1453889 w 1944335"/>
                <a:gd name="connsiteY989" fmla="*/ 535111 h 2651371"/>
                <a:gd name="connsiteX990" fmla="*/ 1445974 w 1944335"/>
                <a:gd name="connsiteY990" fmla="*/ 538074 h 2651371"/>
                <a:gd name="connsiteX991" fmla="*/ 1444976 w 1944335"/>
                <a:gd name="connsiteY991" fmla="*/ 537437 h 2651371"/>
                <a:gd name="connsiteX992" fmla="*/ 1437646 w 1944335"/>
                <a:gd name="connsiteY992" fmla="*/ 540334 h 2651371"/>
                <a:gd name="connsiteX993" fmla="*/ 1437608 w 1944335"/>
                <a:gd name="connsiteY993" fmla="*/ 541205 h 2651371"/>
                <a:gd name="connsiteX994" fmla="*/ 1445974 w 1944335"/>
                <a:gd name="connsiteY994" fmla="*/ 538074 h 2651371"/>
                <a:gd name="connsiteX995" fmla="*/ 1495966 w 1944335"/>
                <a:gd name="connsiteY995" fmla="*/ 570013 h 2651371"/>
                <a:gd name="connsiteX996" fmla="*/ 1496581 w 1944335"/>
                <a:gd name="connsiteY996" fmla="*/ 578844 h 2651371"/>
                <a:gd name="connsiteX997" fmla="*/ 1500231 w 1944335"/>
                <a:gd name="connsiteY997" fmla="*/ 577123 h 2651371"/>
                <a:gd name="connsiteX998" fmla="*/ 1499890 w 1944335"/>
                <a:gd name="connsiteY998" fmla="*/ 572520 h 2651371"/>
                <a:gd name="connsiteX999" fmla="*/ 1495966 w 1944335"/>
                <a:gd name="connsiteY999" fmla="*/ 570013 h 2651371"/>
                <a:gd name="connsiteX1000" fmla="*/ 1494645 w 1944335"/>
                <a:gd name="connsiteY1000" fmla="*/ 551023 h 2651371"/>
                <a:gd name="connsiteX1001" fmla="*/ 1496219 w 1944335"/>
                <a:gd name="connsiteY1001" fmla="*/ 551959 h 2651371"/>
                <a:gd name="connsiteX1002" fmla="*/ 1498337 w 1944335"/>
                <a:gd name="connsiteY1002" fmla="*/ 551512 h 2651371"/>
                <a:gd name="connsiteX1003" fmla="*/ 1497799 w 1944335"/>
                <a:gd name="connsiteY1003" fmla="*/ 544231 h 2651371"/>
                <a:gd name="connsiteX1004" fmla="*/ 1494410 w 1944335"/>
                <a:gd name="connsiteY1004" fmla="*/ 547658 h 2651371"/>
                <a:gd name="connsiteX1005" fmla="*/ 1494645 w 1944335"/>
                <a:gd name="connsiteY1005" fmla="*/ 551023 h 2651371"/>
                <a:gd name="connsiteX1006" fmla="*/ 1479486 w 1944335"/>
                <a:gd name="connsiteY1006" fmla="*/ 542012 h 2651371"/>
                <a:gd name="connsiteX1007" fmla="*/ 1464773 w 1944335"/>
                <a:gd name="connsiteY1007" fmla="*/ 530751 h 2651371"/>
                <a:gd name="connsiteX1008" fmla="*/ 1495810 w 1944335"/>
                <a:gd name="connsiteY1008" fmla="*/ 517339 h 2651371"/>
                <a:gd name="connsiteX1009" fmla="*/ 1474525 w 1944335"/>
                <a:gd name="connsiteY1009" fmla="*/ 525754 h 2651371"/>
                <a:gd name="connsiteX1010" fmla="*/ 1485004 w 1944335"/>
                <a:gd name="connsiteY1010" fmla="*/ 532602 h 2651371"/>
                <a:gd name="connsiteX1011" fmla="*/ 1497559 w 1944335"/>
                <a:gd name="connsiteY1011" fmla="*/ 540985 h 2651371"/>
                <a:gd name="connsiteX1012" fmla="*/ 1470461 w 1944335"/>
                <a:gd name="connsiteY1012" fmla="*/ 469792 h 2651371"/>
                <a:gd name="connsiteX1013" fmla="*/ 1431267 w 1944335"/>
                <a:gd name="connsiteY1013" fmla="*/ 484187 h 2651371"/>
                <a:gd name="connsiteX1014" fmla="*/ 1352162 w 1944335"/>
                <a:gd name="connsiteY1014" fmla="*/ 517295 h 2651371"/>
                <a:gd name="connsiteX1015" fmla="*/ 1033942 w 1944335"/>
                <a:gd name="connsiteY1015" fmla="*/ 800153 h 2651371"/>
                <a:gd name="connsiteX1016" fmla="*/ 973265 w 1944335"/>
                <a:gd name="connsiteY1016" fmla="*/ 1139624 h 2651371"/>
                <a:gd name="connsiteX1017" fmla="*/ 981035 w 1944335"/>
                <a:gd name="connsiteY1017" fmla="*/ 1250274 h 2651371"/>
                <a:gd name="connsiteX1018" fmla="*/ 974253 w 1944335"/>
                <a:gd name="connsiteY1018" fmla="*/ 1252871 h 2651371"/>
                <a:gd name="connsiteX1019" fmla="*/ 972304 w 1944335"/>
                <a:gd name="connsiteY1019" fmla="*/ 1258349 h 2651371"/>
                <a:gd name="connsiteX1020" fmla="*/ 981364 w 1944335"/>
                <a:gd name="connsiteY1020" fmla="*/ 1254959 h 2651371"/>
                <a:gd name="connsiteX1021" fmla="*/ 981035 w 1944335"/>
                <a:gd name="connsiteY1021" fmla="*/ 1250274 h 2651371"/>
                <a:gd name="connsiteX1022" fmla="*/ 996811 w 1944335"/>
                <a:gd name="connsiteY1022" fmla="*/ 1244234 h 2651371"/>
                <a:gd name="connsiteX1023" fmla="*/ 1019919 w 1944335"/>
                <a:gd name="connsiteY1023" fmla="*/ 1195652 h 2651371"/>
                <a:gd name="connsiteX1024" fmla="*/ 1014885 w 1944335"/>
                <a:gd name="connsiteY1024" fmla="*/ 1068977 h 2651371"/>
                <a:gd name="connsiteX1025" fmla="*/ 1052999 w 1944335"/>
                <a:gd name="connsiteY1025" fmla="*/ 861331 h 2651371"/>
                <a:gd name="connsiteX1026" fmla="*/ 1096648 w 1944335"/>
                <a:gd name="connsiteY1026" fmla="*/ 779708 h 2651371"/>
                <a:gd name="connsiteX1027" fmla="*/ 1112866 w 1944335"/>
                <a:gd name="connsiteY1027" fmla="*/ 759309 h 2651371"/>
                <a:gd name="connsiteX1028" fmla="*/ 1112720 w 1944335"/>
                <a:gd name="connsiteY1028" fmla="*/ 757770 h 2651371"/>
                <a:gd name="connsiteX1029" fmla="*/ 1123871 w 1944335"/>
                <a:gd name="connsiteY1029" fmla="*/ 745467 h 2651371"/>
                <a:gd name="connsiteX1030" fmla="*/ 1154353 w 1944335"/>
                <a:gd name="connsiteY1030" fmla="*/ 707127 h 2651371"/>
                <a:gd name="connsiteX1031" fmla="*/ 1189314 w 1944335"/>
                <a:gd name="connsiteY1031" fmla="*/ 675270 h 2651371"/>
                <a:gd name="connsiteX1032" fmla="*/ 1189284 w 1944335"/>
                <a:gd name="connsiteY1032" fmla="*/ 674636 h 2651371"/>
                <a:gd name="connsiteX1033" fmla="*/ 1208393 w 1944335"/>
                <a:gd name="connsiteY1033" fmla="*/ 656590 h 2651371"/>
                <a:gd name="connsiteX1034" fmla="*/ 1209912 w 1944335"/>
                <a:gd name="connsiteY1034" fmla="*/ 656501 h 2651371"/>
                <a:gd name="connsiteX1035" fmla="*/ 1223048 w 1944335"/>
                <a:gd name="connsiteY1035" fmla="*/ 644532 h 2651371"/>
                <a:gd name="connsiteX1036" fmla="*/ 1231027 w 1944335"/>
                <a:gd name="connsiteY1036" fmla="*/ 639151 h 2651371"/>
                <a:gd name="connsiteX1037" fmla="*/ 1230911 w 1944335"/>
                <a:gd name="connsiteY1037" fmla="*/ 636700 h 2651371"/>
                <a:gd name="connsiteX1038" fmla="*/ 1253558 w 1944335"/>
                <a:gd name="connsiteY1038" fmla="*/ 620802 h 2651371"/>
                <a:gd name="connsiteX1039" fmla="*/ 1259234 w 1944335"/>
                <a:gd name="connsiteY1039" fmla="*/ 620131 h 2651371"/>
                <a:gd name="connsiteX1040" fmla="*/ 1276375 w 1944335"/>
                <a:gd name="connsiteY1040" fmla="*/ 608573 h 2651371"/>
                <a:gd name="connsiteX1041" fmla="*/ 1276440 w 1944335"/>
                <a:gd name="connsiteY1041" fmla="*/ 607793 h 2651371"/>
                <a:gd name="connsiteX1042" fmla="*/ 1299806 w 1944335"/>
                <a:gd name="connsiteY1042" fmla="*/ 592364 h 2651371"/>
                <a:gd name="connsiteX1043" fmla="*/ 1300671 w 1944335"/>
                <a:gd name="connsiteY1043" fmla="*/ 592364 h 2651371"/>
                <a:gd name="connsiteX1044" fmla="*/ 1323214 w 1944335"/>
                <a:gd name="connsiteY1044" fmla="*/ 581083 h 2651371"/>
                <a:gd name="connsiteX1045" fmla="*/ 1323362 w 1944335"/>
                <a:gd name="connsiteY1045" fmla="*/ 577526 h 2651371"/>
                <a:gd name="connsiteX1046" fmla="*/ 1350101 w 1944335"/>
                <a:gd name="connsiteY1046" fmla="*/ 564156 h 2651371"/>
                <a:gd name="connsiteX1047" fmla="*/ 1354798 w 1944335"/>
                <a:gd name="connsiteY1047" fmla="*/ 564156 h 2651371"/>
                <a:gd name="connsiteX1048" fmla="*/ 1355772 w 1944335"/>
                <a:gd name="connsiteY1048" fmla="*/ 564791 h 2651371"/>
                <a:gd name="connsiteX1049" fmla="*/ 1375559 w 1944335"/>
                <a:gd name="connsiteY1049" fmla="*/ 554889 h 2651371"/>
                <a:gd name="connsiteX1050" fmla="*/ 1375721 w 1944335"/>
                <a:gd name="connsiteY1050" fmla="*/ 551168 h 2651371"/>
                <a:gd name="connsiteX1051" fmla="*/ 1403965 w 1944335"/>
                <a:gd name="connsiteY1051" fmla="*/ 540618 h 2651371"/>
                <a:gd name="connsiteX1052" fmla="*/ 1408130 w 1944335"/>
                <a:gd name="connsiteY1052" fmla="*/ 541809 h 2651371"/>
                <a:gd name="connsiteX1053" fmla="*/ 1432391 w 1944335"/>
                <a:gd name="connsiteY1053" fmla="*/ 533309 h 2651371"/>
                <a:gd name="connsiteX1054" fmla="*/ 1433237 w 1944335"/>
                <a:gd name="connsiteY1054" fmla="*/ 532938 h 2651371"/>
                <a:gd name="connsiteX1055" fmla="*/ 1433266 w 1944335"/>
                <a:gd name="connsiteY1055" fmla="*/ 532602 h 2651371"/>
                <a:gd name="connsiteX1056" fmla="*/ 1450361 w 1944335"/>
                <a:gd name="connsiteY1056" fmla="*/ 524626 h 2651371"/>
                <a:gd name="connsiteX1057" fmla="*/ 1453374 w 1944335"/>
                <a:gd name="connsiteY1057" fmla="*/ 524090 h 2651371"/>
                <a:gd name="connsiteX1058" fmla="*/ 1476214 w 1944335"/>
                <a:gd name="connsiteY1058" fmla="*/ 514056 h 2651371"/>
                <a:gd name="connsiteX1059" fmla="*/ 1470461 w 1944335"/>
                <a:gd name="connsiteY1059" fmla="*/ 469792 h 2651371"/>
                <a:gd name="connsiteX1060" fmla="*/ 1546765 w 1944335"/>
                <a:gd name="connsiteY1060" fmla="*/ 411888 h 2651371"/>
                <a:gd name="connsiteX1061" fmla="*/ 1548573 w 1944335"/>
                <a:gd name="connsiteY1061" fmla="*/ 433403 h 2651371"/>
                <a:gd name="connsiteX1062" fmla="*/ 1569260 w 1944335"/>
                <a:gd name="connsiteY1062" fmla="*/ 425778 h 2651371"/>
                <a:gd name="connsiteX1063" fmla="*/ 1556532 w 1944335"/>
                <a:gd name="connsiteY1063" fmla="*/ 417922 h 2651371"/>
                <a:gd name="connsiteX1064" fmla="*/ 1546384 w 1944335"/>
                <a:gd name="connsiteY1064" fmla="*/ 372640 h 2651371"/>
                <a:gd name="connsiteX1065" fmla="*/ 1544186 w 1944335"/>
                <a:gd name="connsiteY1065" fmla="*/ 373829 h 2651371"/>
                <a:gd name="connsiteX1066" fmla="*/ 1544369 w 1944335"/>
                <a:gd name="connsiteY1066" fmla="*/ 379919 h 2651371"/>
                <a:gd name="connsiteX1067" fmla="*/ 1546906 w 1944335"/>
                <a:gd name="connsiteY1067" fmla="*/ 381546 h 2651371"/>
                <a:gd name="connsiteX1068" fmla="*/ 1547471 w 1944335"/>
                <a:gd name="connsiteY1068" fmla="*/ 391180 h 2651371"/>
                <a:gd name="connsiteX1069" fmla="*/ 1547816 w 1944335"/>
                <a:gd name="connsiteY1069" fmla="*/ 401346 h 2651371"/>
                <a:gd name="connsiteX1070" fmla="*/ 1547471 w 1944335"/>
                <a:gd name="connsiteY1070" fmla="*/ 401164 h 2651371"/>
                <a:gd name="connsiteX1071" fmla="*/ 1547834 w 1944335"/>
                <a:gd name="connsiteY1071" fmla="*/ 401877 h 2651371"/>
                <a:gd name="connsiteX1072" fmla="*/ 1547816 w 1944335"/>
                <a:gd name="connsiteY1072" fmla="*/ 401346 h 2651371"/>
                <a:gd name="connsiteX1073" fmla="*/ 1564370 w 1944335"/>
                <a:gd name="connsiteY1073" fmla="*/ 410078 h 2651371"/>
                <a:gd name="connsiteX1074" fmla="*/ 1578381 w 1944335"/>
                <a:gd name="connsiteY1074" fmla="*/ 419707 h 2651371"/>
                <a:gd name="connsiteX1075" fmla="*/ 1575379 w 1944335"/>
                <a:gd name="connsiteY1075" fmla="*/ 420774 h 2651371"/>
                <a:gd name="connsiteX1076" fmla="*/ 1574233 w 1944335"/>
                <a:gd name="connsiteY1076" fmla="*/ 423946 h 2651371"/>
                <a:gd name="connsiteX1077" fmla="*/ 1580555 w 1944335"/>
                <a:gd name="connsiteY1077" fmla="*/ 421616 h 2651371"/>
                <a:gd name="connsiteX1078" fmla="*/ 1580453 w 1944335"/>
                <a:gd name="connsiteY1078" fmla="*/ 421131 h 2651371"/>
                <a:gd name="connsiteX1079" fmla="*/ 1578381 w 1944335"/>
                <a:gd name="connsiteY1079" fmla="*/ 419707 h 2651371"/>
                <a:gd name="connsiteX1080" fmla="*/ 1596412 w 1944335"/>
                <a:gd name="connsiteY1080" fmla="*/ 413296 h 2651371"/>
                <a:gd name="connsiteX1081" fmla="*/ 1598864 w 1944335"/>
                <a:gd name="connsiteY1081" fmla="*/ 414868 h 2651371"/>
                <a:gd name="connsiteX1082" fmla="*/ 1605256 w 1944335"/>
                <a:gd name="connsiteY1082" fmla="*/ 412512 h 2651371"/>
                <a:gd name="connsiteX1083" fmla="*/ 1605462 w 1944335"/>
                <a:gd name="connsiteY1083" fmla="*/ 410078 h 2651371"/>
                <a:gd name="connsiteX1084" fmla="*/ 1596412 w 1944335"/>
                <a:gd name="connsiteY1084" fmla="*/ 413296 h 2651371"/>
                <a:gd name="connsiteX1085" fmla="*/ 1546906 w 1944335"/>
                <a:gd name="connsiteY1085" fmla="*/ 381546 h 2651371"/>
                <a:gd name="connsiteX1086" fmla="*/ 1750979 w 1944335"/>
                <a:gd name="connsiteY1086" fmla="*/ 357168 h 2651371"/>
                <a:gd name="connsiteX1087" fmla="*/ 1749506 w 1944335"/>
                <a:gd name="connsiteY1087" fmla="*/ 357907 h 2651371"/>
                <a:gd name="connsiteX1088" fmla="*/ 1751059 w 1944335"/>
                <a:gd name="connsiteY1088" fmla="*/ 357536 h 2651371"/>
                <a:gd name="connsiteX1089" fmla="*/ 1543350 w 1944335"/>
                <a:gd name="connsiteY1089" fmla="*/ 346016 h 2651371"/>
                <a:gd name="connsiteX1090" fmla="*/ 1544022 w 1944335"/>
                <a:gd name="connsiteY1090" fmla="*/ 368349 h 2651371"/>
                <a:gd name="connsiteX1091" fmla="*/ 1544209 w 1944335"/>
                <a:gd name="connsiteY1091" fmla="*/ 368361 h 2651371"/>
                <a:gd name="connsiteX1092" fmla="*/ 1610174 w 1944335"/>
                <a:gd name="connsiteY1092" fmla="*/ 410434 h 2651371"/>
                <a:gd name="connsiteX1093" fmla="*/ 1610162 w 1944335"/>
                <a:gd name="connsiteY1093" fmla="*/ 410704 h 2651371"/>
                <a:gd name="connsiteX1094" fmla="*/ 1631921 w 1944335"/>
                <a:gd name="connsiteY1094" fmla="*/ 402685 h 2651371"/>
                <a:gd name="connsiteX1095" fmla="*/ 1556930 w 1944335"/>
                <a:gd name="connsiteY1095" fmla="*/ 355187 h 2651371"/>
                <a:gd name="connsiteX1096" fmla="*/ 1536147 w 1944335"/>
                <a:gd name="connsiteY1096" fmla="*/ 310894 h 2651371"/>
                <a:gd name="connsiteX1097" fmla="*/ 1535589 w 1944335"/>
                <a:gd name="connsiteY1097" fmla="*/ 311157 h 2651371"/>
                <a:gd name="connsiteX1098" fmla="*/ 1536176 w 1944335"/>
                <a:gd name="connsiteY1098" fmla="*/ 311532 h 2651371"/>
                <a:gd name="connsiteX1099" fmla="*/ 1543185 w 1944335"/>
                <a:gd name="connsiteY1099" fmla="*/ 307577 h 2651371"/>
                <a:gd name="connsiteX1100" fmla="*/ 1542208 w 1944335"/>
                <a:gd name="connsiteY1100" fmla="*/ 308038 h 2651371"/>
                <a:gd name="connsiteX1101" fmla="*/ 1542434 w 1944335"/>
                <a:gd name="connsiteY1101" fmla="*/ 315535 h 2651371"/>
                <a:gd name="connsiteX1102" fmla="*/ 1543037 w 1944335"/>
                <a:gd name="connsiteY1102" fmla="*/ 315920 h 2651371"/>
                <a:gd name="connsiteX1103" fmla="*/ 1542823 w 1944335"/>
                <a:gd name="connsiteY1103" fmla="*/ 327981 h 2651371"/>
                <a:gd name="connsiteX1104" fmla="*/ 1542888 w 1944335"/>
                <a:gd name="connsiteY1104" fmla="*/ 330630 h 2651371"/>
                <a:gd name="connsiteX1105" fmla="*/ 1543014 w 1944335"/>
                <a:gd name="connsiteY1105" fmla="*/ 334844 h 2651371"/>
                <a:gd name="connsiteX1106" fmla="*/ 1557110 w 1944335"/>
                <a:gd name="connsiteY1106" fmla="*/ 345522 h 2651371"/>
                <a:gd name="connsiteX1107" fmla="*/ 1573930 w 1944335"/>
                <a:gd name="connsiteY1107" fmla="*/ 354471 h 2651371"/>
                <a:gd name="connsiteX1108" fmla="*/ 1641599 w 1944335"/>
                <a:gd name="connsiteY1108" fmla="*/ 397151 h 2651371"/>
                <a:gd name="connsiteX1109" fmla="*/ 1638676 w 1944335"/>
                <a:gd name="connsiteY1109" fmla="*/ 398501 h 2651371"/>
                <a:gd name="connsiteX1110" fmla="*/ 1638024 w 1944335"/>
                <a:gd name="connsiteY1110" fmla="*/ 400435 h 2651371"/>
                <a:gd name="connsiteX1111" fmla="*/ 1643268 w 1944335"/>
                <a:gd name="connsiteY1111" fmla="*/ 398503 h 2651371"/>
                <a:gd name="connsiteX1112" fmla="*/ 1643539 w 1944335"/>
                <a:gd name="connsiteY1112" fmla="*/ 398374 h 2651371"/>
                <a:gd name="connsiteX1113" fmla="*/ 1641599 w 1944335"/>
                <a:gd name="connsiteY1113" fmla="*/ 397151 h 2651371"/>
                <a:gd name="connsiteX1114" fmla="*/ 1658119 w 1944335"/>
                <a:gd name="connsiteY1114" fmla="*/ 389521 h 2651371"/>
                <a:gd name="connsiteX1115" fmla="*/ 1659882 w 1944335"/>
                <a:gd name="connsiteY1115" fmla="*/ 390649 h 2651371"/>
                <a:gd name="connsiteX1116" fmla="*/ 1665720 w 1944335"/>
                <a:gd name="connsiteY1116" fmla="*/ 387890 h 2651371"/>
                <a:gd name="connsiteX1117" fmla="*/ 1665804 w 1944335"/>
                <a:gd name="connsiteY1117" fmla="*/ 385972 h 2651371"/>
                <a:gd name="connsiteX1118" fmla="*/ 1658119 w 1944335"/>
                <a:gd name="connsiteY1118" fmla="*/ 389521 h 2651371"/>
                <a:gd name="connsiteX1119" fmla="*/ 1543037 w 1944335"/>
                <a:gd name="connsiteY1119" fmla="*/ 315920 h 2651371"/>
                <a:gd name="connsiteX1120" fmla="*/ 1541601 w 1944335"/>
                <a:gd name="connsiteY1120" fmla="*/ 287829 h 2651371"/>
                <a:gd name="connsiteX1121" fmla="*/ 1542086 w 1944335"/>
                <a:gd name="connsiteY1121" fmla="*/ 303964 h 2651371"/>
                <a:gd name="connsiteX1122" fmla="*/ 1670403 w 1944335"/>
                <a:gd name="connsiteY1122" fmla="*/ 385676 h 2651371"/>
                <a:gd name="connsiteX1123" fmla="*/ 1684451 w 1944335"/>
                <a:gd name="connsiteY1123" fmla="*/ 379036 h 2651371"/>
                <a:gd name="connsiteX1124" fmla="*/ 1578425 w 1944335"/>
                <a:gd name="connsiteY1124" fmla="*/ 310845 h 2651371"/>
                <a:gd name="connsiteX1125" fmla="*/ 1555566 w 1944335"/>
                <a:gd name="connsiteY1125" fmla="*/ 298462 h 2651371"/>
                <a:gd name="connsiteX1126" fmla="*/ 1543922 w 1944335"/>
                <a:gd name="connsiteY1126" fmla="*/ 255035 h 2651371"/>
                <a:gd name="connsiteX1127" fmla="*/ 1543728 w 1944335"/>
                <a:gd name="connsiteY1127" fmla="*/ 257229 h 2651371"/>
                <a:gd name="connsiteX1128" fmla="*/ 1543769 w 1944335"/>
                <a:gd name="connsiteY1128" fmla="*/ 257253 h 2651371"/>
                <a:gd name="connsiteX1129" fmla="*/ 1543638 w 1944335"/>
                <a:gd name="connsiteY1129" fmla="*/ 258255 h 2651371"/>
                <a:gd name="connsiteX1130" fmla="*/ 1543017 w 1944335"/>
                <a:gd name="connsiteY1130" fmla="*/ 265278 h 2651371"/>
                <a:gd name="connsiteX1131" fmla="*/ 1543465 w 1944335"/>
                <a:gd name="connsiteY1131" fmla="*/ 273424 h 2651371"/>
                <a:gd name="connsiteX1132" fmla="*/ 1544003 w 1944335"/>
                <a:gd name="connsiteY1132" fmla="*/ 276981 h 2651371"/>
                <a:gd name="connsiteX1133" fmla="*/ 1593484 w 1944335"/>
                <a:gd name="connsiteY1133" fmla="*/ 309404 h 2651371"/>
                <a:gd name="connsiteX1134" fmla="*/ 1694336 w 1944335"/>
                <a:gd name="connsiteY1134" fmla="*/ 373661 h 2651371"/>
                <a:gd name="connsiteX1135" fmla="*/ 1691730 w 1944335"/>
                <a:gd name="connsiteY1135" fmla="*/ 374970 h 2651371"/>
                <a:gd name="connsiteX1136" fmla="*/ 1691471 w 1944335"/>
                <a:gd name="connsiteY1136" fmla="*/ 375718 h 2651371"/>
                <a:gd name="connsiteX1137" fmla="*/ 1694969 w 1944335"/>
                <a:gd name="connsiteY1137" fmla="*/ 374064 h 2651371"/>
                <a:gd name="connsiteX1138" fmla="*/ 1694336 w 1944335"/>
                <a:gd name="connsiteY1138" fmla="*/ 373661 h 2651371"/>
                <a:gd name="connsiteX1139" fmla="*/ 1706162 w 1944335"/>
                <a:gd name="connsiteY1139" fmla="*/ 367720 h 2651371"/>
                <a:gd name="connsiteX1140" fmla="*/ 1710834 w 1944335"/>
                <a:gd name="connsiteY1140" fmla="*/ 366136 h 2651371"/>
                <a:gd name="connsiteX1141" fmla="*/ 1711200 w 1944335"/>
                <a:gd name="connsiteY1141" fmla="*/ 366393 h 2651371"/>
                <a:gd name="connsiteX1142" fmla="*/ 1713933 w 1944335"/>
                <a:gd name="connsiteY1142" fmla="*/ 365101 h 2651371"/>
                <a:gd name="connsiteX1143" fmla="*/ 1713916 w 1944335"/>
                <a:gd name="connsiteY1143" fmla="*/ 365092 h 2651371"/>
                <a:gd name="connsiteX1144" fmla="*/ 1710834 w 1944335"/>
                <a:gd name="connsiteY1144" fmla="*/ 366136 h 2651371"/>
                <a:gd name="connsiteX1145" fmla="*/ 1707507 w 1944335"/>
                <a:gd name="connsiteY1145" fmla="*/ 363803 h 2651371"/>
                <a:gd name="connsiteX1146" fmla="*/ 1651930 w 1944335"/>
                <a:gd name="connsiteY1146" fmla="*/ 327777 h 2651371"/>
                <a:gd name="connsiteX1147" fmla="*/ 1596846 w 1944335"/>
                <a:gd name="connsiteY1147" fmla="*/ 288509 h 2651371"/>
                <a:gd name="connsiteX1148" fmla="*/ 1543769 w 1944335"/>
                <a:gd name="connsiteY1148" fmla="*/ 257253 h 2651371"/>
                <a:gd name="connsiteX1149" fmla="*/ 1544048 w 1944335"/>
                <a:gd name="connsiteY1149" fmla="*/ 255141 h 2651371"/>
                <a:gd name="connsiteX1150" fmla="*/ 1896520 w 1944335"/>
                <a:gd name="connsiteY1150" fmla="*/ 233310 h 2651371"/>
                <a:gd name="connsiteX1151" fmla="*/ 1890716 w 1944335"/>
                <a:gd name="connsiteY1151" fmla="*/ 239575 h 2651371"/>
                <a:gd name="connsiteX1152" fmla="*/ 1889832 w 1944335"/>
                <a:gd name="connsiteY1152" fmla="*/ 242553 h 2651371"/>
                <a:gd name="connsiteX1153" fmla="*/ 1856379 w 1944335"/>
                <a:gd name="connsiteY1153" fmla="*/ 281178 h 2651371"/>
                <a:gd name="connsiteX1154" fmla="*/ 1817846 w 1944335"/>
                <a:gd name="connsiteY1154" fmla="*/ 312187 h 2651371"/>
                <a:gd name="connsiteX1155" fmla="*/ 1817807 w 1944335"/>
                <a:gd name="connsiteY1155" fmla="*/ 313097 h 2651371"/>
                <a:gd name="connsiteX1156" fmla="*/ 1810897 w 1944335"/>
                <a:gd name="connsiteY1156" fmla="*/ 317779 h 2651371"/>
                <a:gd name="connsiteX1157" fmla="*/ 1780123 w 1944335"/>
                <a:gd name="connsiteY1157" fmla="*/ 342545 h 2651371"/>
                <a:gd name="connsiteX1158" fmla="*/ 1762480 w 1944335"/>
                <a:gd name="connsiteY1158" fmla="*/ 351397 h 2651371"/>
                <a:gd name="connsiteX1159" fmla="*/ 1749309 w 1944335"/>
                <a:gd name="connsiteY1159" fmla="*/ 359433 h 2651371"/>
                <a:gd name="connsiteX1160" fmla="*/ 1747544 w 1944335"/>
                <a:gd name="connsiteY1160" fmla="*/ 358892 h 2651371"/>
                <a:gd name="connsiteX1161" fmla="*/ 1662141 w 1944335"/>
                <a:gd name="connsiteY1161" fmla="*/ 401746 h 2651371"/>
                <a:gd name="connsiteX1162" fmla="*/ 1639789 w 1944335"/>
                <a:gd name="connsiteY1162" fmla="*/ 408903 h 2651371"/>
                <a:gd name="connsiteX1163" fmla="*/ 1609816 w 1944335"/>
                <a:gd name="connsiteY1163" fmla="*/ 418873 h 2651371"/>
                <a:gd name="connsiteX1164" fmla="*/ 1609811 w 1944335"/>
                <a:gd name="connsiteY1164" fmla="*/ 418991 h 2651371"/>
                <a:gd name="connsiteX1165" fmla="*/ 1599799 w 1944335"/>
                <a:gd name="connsiteY1165" fmla="*/ 422433 h 2651371"/>
                <a:gd name="connsiteX1166" fmla="*/ 1567298 w 1944335"/>
                <a:gd name="connsiteY1166" fmla="*/ 436214 h 2651371"/>
                <a:gd name="connsiteX1167" fmla="*/ 1552432 w 1944335"/>
                <a:gd name="connsiteY1167" fmla="*/ 450478 h 2651371"/>
                <a:gd name="connsiteX1168" fmla="*/ 1549833 w 1944335"/>
                <a:gd name="connsiteY1168" fmla="*/ 448387 h 2651371"/>
                <a:gd name="connsiteX1169" fmla="*/ 1550268 w 1944335"/>
                <a:gd name="connsiteY1169" fmla="*/ 453563 h 2651371"/>
                <a:gd name="connsiteX1170" fmla="*/ 1552432 w 1944335"/>
                <a:gd name="connsiteY1170" fmla="*/ 450478 h 2651371"/>
                <a:gd name="connsiteX1171" fmla="*/ 1555309 w 1944335"/>
                <a:gd name="connsiteY1171" fmla="*/ 478635 h 2651371"/>
                <a:gd name="connsiteX1172" fmla="*/ 1553085 w 1944335"/>
                <a:gd name="connsiteY1172" fmla="*/ 487084 h 2651371"/>
                <a:gd name="connsiteX1173" fmla="*/ 1553274 w 1944335"/>
                <a:gd name="connsiteY1173" fmla="*/ 489339 h 2651371"/>
                <a:gd name="connsiteX1174" fmla="*/ 1567539 w 1944335"/>
                <a:gd name="connsiteY1174" fmla="*/ 482967 h 2651371"/>
                <a:gd name="connsiteX1175" fmla="*/ 1645954 w 1944335"/>
                <a:gd name="connsiteY1175" fmla="*/ 455171 h 2651371"/>
                <a:gd name="connsiteX1176" fmla="*/ 1765735 w 1944335"/>
                <a:gd name="connsiteY1176" fmla="*/ 401746 h 2651371"/>
                <a:gd name="connsiteX1177" fmla="*/ 1870048 w 1944335"/>
                <a:gd name="connsiteY1177" fmla="*/ 328827 h 2651371"/>
                <a:gd name="connsiteX1178" fmla="*/ 1925442 w 1944335"/>
                <a:gd name="connsiteY1178" fmla="*/ 267821 h 2651371"/>
                <a:gd name="connsiteX1179" fmla="*/ 1930118 w 1944335"/>
                <a:gd name="connsiteY1179" fmla="*/ 255548 h 2651371"/>
                <a:gd name="connsiteX1180" fmla="*/ 1915011 w 1944335"/>
                <a:gd name="connsiteY1180" fmla="*/ 245080 h 2651371"/>
                <a:gd name="connsiteX1181" fmla="*/ 1899903 w 1944335"/>
                <a:gd name="connsiteY1181" fmla="*/ 234611 h 2651371"/>
                <a:gd name="connsiteX1182" fmla="*/ 1546062 w 1944335"/>
                <a:gd name="connsiteY1182" fmla="*/ 230833 h 2651371"/>
                <a:gd name="connsiteX1183" fmla="*/ 1544667 w 1944335"/>
                <a:gd name="connsiteY1183" fmla="*/ 246615 h 2651371"/>
                <a:gd name="connsiteX1184" fmla="*/ 1721784 w 1944335"/>
                <a:gd name="connsiteY1184" fmla="*/ 361390 h 2651371"/>
                <a:gd name="connsiteX1185" fmla="*/ 1737054 w 1944335"/>
                <a:gd name="connsiteY1185" fmla="*/ 354172 h 2651371"/>
                <a:gd name="connsiteX1186" fmla="*/ 1548823 w 1944335"/>
                <a:gd name="connsiteY1186" fmla="*/ 199596 h 2651371"/>
                <a:gd name="connsiteX1187" fmla="*/ 1547041 w 1944335"/>
                <a:gd name="connsiteY1187" fmla="*/ 219751 h 2651371"/>
                <a:gd name="connsiteX1188" fmla="*/ 1552939 w 1944335"/>
                <a:gd name="connsiteY1188" fmla="*/ 223915 h 2651371"/>
                <a:gd name="connsiteX1189" fmla="*/ 1624020 w 1944335"/>
                <a:gd name="connsiteY1189" fmla="*/ 269810 h 2651371"/>
                <a:gd name="connsiteX1190" fmla="*/ 1747068 w 1944335"/>
                <a:gd name="connsiteY1190" fmla="*/ 349439 h 2651371"/>
                <a:gd name="connsiteX1191" fmla="*/ 1747349 w 1944335"/>
                <a:gd name="connsiteY1191" fmla="*/ 349306 h 2651371"/>
                <a:gd name="connsiteX1192" fmla="*/ 1761116 w 1944335"/>
                <a:gd name="connsiteY1192" fmla="*/ 339321 h 2651371"/>
                <a:gd name="connsiteX1193" fmla="*/ 1758957 w 1944335"/>
                <a:gd name="connsiteY1193" fmla="*/ 337615 h 2651371"/>
                <a:gd name="connsiteX1194" fmla="*/ 1749668 w 1944335"/>
                <a:gd name="connsiteY1194" fmla="*/ 332691 h 2651371"/>
                <a:gd name="connsiteX1195" fmla="*/ 1674997 w 1944335"/>
                <a:gd name="connsiteY1195" fmla="*/ 284266 h 2651371"/>
                <a:gd name="connsiteX1196" fmla="*/ 1588838 w 1944335"/>
                <a:gd name="connsiteY1196" fmla="*/ 227890 h 2651371"/>
                <a:gd name="connsiteX1197" fmla="*/ 1551329 w 1944335"/>
                <a:gd name="connsiteY1197" fmla="*/ 200498 h 2651371"/>
                <a:gd name="connsiteX1198" fmla="*/ 1552269 w 1944335"/>
                <a:gd name="connsiteY1198" fmla="*/ 174761 h 2651371"/>
                <a:gd name="connsiteX1199" fmla="*/ 1550295 w 1944335"/>
                <a:gd name="connsiteY1199" fmla="*/ 182950 h 2651371"/>
                <a:gd name="connsiteX1200" fmla="*/ 1549615 w 1944335"/>
                <a:gd name="connsiteY1200" fmla="*/ 190637 h 2651371"/>
                <a:gd name="connsiteX1201" fmla="*/ 1768753 w 1944335"/>
                <a:gd name="connsiteY1201" fmla="*/ 333782 h 2651371"/>
                <a:gd name="connsiteX1202" fmla="*/ 1782214 w 1944335"/>
                <a:gd name="connsiteY1202" fmla="*/ 324019 h 2651371"/>
                <a:gd name="connsiteX1203" fmla="*/ 1558795 w 1944335"/>
                <a:gd name="connsiteY1203" fmla="*/ 147698 h 2651371"/>
                <a:gd name="connsiteX1204" fmla="*/ 1554633 w 1944335"/>
                <a:gd name="connsiteY1204" fmla="*/ 164959 h 2651371"/>
                <a:gd name="connsiteX1205" fmla="*/ 1558594 w 1944335"/>
                <a:gd name="connsiteY1205" fmla="*/ 167665 h 2651371"/>
                <a:gd name="connsiteX1206" fmla="*/ 1566950 w 1944335"/>
                <a:gd name="connsiteY1206" fmla="*/ 173152 h 2651371"/>
                <a:gd name="connsiteX1207" fmla="*/ 1647454 w 1944335"/>
                <a:gd name="connsiteY1207" fmla="*/ 224957 h 2651371"/>
                <a:gd name="connsiteX1208" fmla="*/ 1790611 w 1944335"/>
                <a:gd name="connsiteY1208" fmla="*/ 317928 h 2651371"/>
                <a:gd name="connsiteX1209" fmla="*/ 1805321 w 1944335"/>
                <a:gd name="connsiteY1209" fmla="*/ 307259 h 2651371"/>
                <a:gd name="connsiteX1210" fmla="*/ 1801949 w 1944335"/>
                <a:gd name="connsiteY1210" fmla="*/ 304688 h 2651371"/>
                <a:gd name="connsiteX1211" fmla="*/ 1791930 w 1944335"/>
                <a:gd name="connsiteY1211" fmla="*/ 299426 h 2651371"/>
                <a:gd name="connsiteX1212" fmla="*/ 1707473 w 1944335"/>
                <a:gd name="connsiteY1212" fmla="*/ 244743 h 2651371"/>
                <a:gd name="connsiteX1213" fmla="*/ 1608999 w 1944335"/>
                <a:gd name="connsiteY1213" fmla="*/ 181066 h 2651371"/>
                <a:gd name="connsiteX1214" fmla="*/ 1582224 w 1944335"/>
                <a:gd name="connsiteY1214" fmla="*/ 160335 h 2651371"/>
                <a:gd name="connsiteX1215" fmla="*/ 1565835 w 1944335"/>
                <a:gd name="connsiteY1215" fmla="*/ 118499 h 2651371"/>
                <a:gd name="connsiteX1216" fmla="*/ 1561010 w 1944335"/>
                <a:gd name="connsiteY1216" fmla="*/ 138509 h 2651371"/>
                <a:gd name="connsiteX1217" fmla="*/ 1813152 w 1944335"/>
                <a:gd name="connsiteY1217" fmla="*/ 301580 h 2651371"/>
                <a:gd name="connsiteX1218" fmla="*/ 1829555 w 1944335"/>
                <a:gd name="connsiteY1218" fmla="*/ 289682 h 2651371"/>
                <a:gd name="connsiteX1219" fmla="*/ 1576877 w 1944335"/>
                <a:gd name="connsiteY1219" fmla="*/ 93296 h 2651371"/>
                <a:gd name="connsiteX1220" fmla="*/ 1569714 w 1944335"/>
                <a:gd name="connsiteY1220" fmla="*/ 109567 h 2651371"/>
                <a:gd name="connsiteX1221" fmla="*/ 1579906 w 1944335"/>
                <a:gd name="connsiteY1221" fmla="*/ 117642 h 2651371"/>
                <a:gd name="connsiteX1222" fmla="*/ 1592045 w 1944335"/>
                <a:gd name="connsiteY1222" fmla="*/ 124084 h 2651371"/>
                <a:gd name="connsiteX1223" fmla="*/ 1689520 w 1944335"/>
                <a:gd name="connsiteY1223" fmla="*/ 187160 h 2651371"/>
                <a:gd name="connsiteX1224" fmla="*/ 1835792 w 1944335"/>
                <a:gd name="connsiteY1224" fmla="*/ 281943 h 2651371"/>
                <a:gd name="connsiteX1225" fmla="*/ 1833033 w 1944335"/>
                <a:gd name="connsiteY1225" fmla="*/ 284838 h 2651371"/>
                <a:gd name="connsiteX1226" fmla="*/ 1832985 w 1944335"/>
                <a:gd name="connsiteY1226" fmla="*/ 287195 h 2651371"/>
                <a:gd name="connsiteX1227" fmla="*/ 1838134 w 1944335"/>
                <a:gd name="connsiteY1227" fmla="*/ 283460 h 2651371"/>
                <a:gd name="connsiteX1228" fmla="*/ 1835792 w 1944335"/>
                <a:gd name="connsiteY1228" fmla="*/ 281943 h 2651371"/>
                <a:gd name="connsiteX1229" fmla="*/ 1843464 w 1944335"/>
                <a:gd name="connsiteY1229" fmla="*/ 273890 h 2651371"/>
                <a:gd name="connsiteX1230" fmla="*/ 1848208 w 1944335"/>
                <a:gd name="connsiteY1230" fmla="*/ 271057 h 2651371"/>
                <a:gd name="connsiteX1231" fmla="*/ 1849130 w 1944335"/>
                <a:gd name="connsiteY1231" fmla="*/ 271651 h 2651371"/>
                <a:gd name="connsiteX1232" fmla="*/ 1849800 w 1944335"/>
                <a:gd name="connsiteY1232" fmla="*/ 270891 h 2651371"/>
                <a:gd name="connsiteX1233" fmla="*/ 1849320 w 1944335"/>
                <a:gd name="connsiteY1233" fmla="*/ 270393 h 2651371"/>
                <a:gd name="connsiteX1234" fmla="*/ 1848208 w 1944335"/>
                <a:gd name="connsiteY1234" fmla="*/ 271057 h 2651371"/>
                <a:gd name="connsiteX1235" fmla="*/ 1847780 w 1944335"/>
                <a:gd name="connsiteY1235" fmla="*/ 270781 h 2651371"/>
                <a:gd name="connsiteX1236" fmla="*/ 1822602 w 1944335"/>
                <a:gd name="connsiteY1236" fmla="*/ 254562 h 2651371"/>
                <a:gd name="connsiteX1237" fmla="*/ 1728725 w 1944335"/>
                <a:gd name="connsiteY1237" fmla="*/ 193648 h 2651371"/>
                <a:gd name="connsiteX1238" fmla="*/ 1625496 w 1944335"/>
                <a:gd name="connsiteY1238" fmla="*/ 126968 h 2651371"/>
                <a:gd name="connsiteX1239" fmla="*/ 1581845 w 1944335"/>
                <a:gd name="connsiteY1239" fmla="*/ 95036 h 2651371"/>
                <a:gd name="connsiteX1240" fmla="*/ 1588900 w 1944335"/>
                <a:gd name="connsiteY1240" fmla="*/ 65982 h 2651371"/>
                <a:gd name="connsiteX1241" fmla="*/ 1580104 w 1944335"/>
                <a:gd name="connsiteY1241" fmla="*/ 85963 h 2651371"/>
                <a:gd name="connsiteX1242" fmla="*/ 1855346 w 1944335"/>
                <a:gd name="connsiteY1242" fmla="*/ 264597 h 2651371"/>
                <a:gd name="connsiteX1243" fmla="*/ 1870184 w 1944335"/>
                <a:gd name="connsiteY1243" fmla="*/ 247758 h 2651371"/>
                <a:gd name="connsiteX1244" fmla="*/ 1599703 w 1944335"/>
                <a:gd name="connsiteY1244" fmla="*/ 41438 h 2651371"/>
                <a:gd name="connsiteX1245" fmla="*/ 1599054 w 1944335"/>
                <a:gd name="connsiteY1245" fmla="*/ 42913 h 2651371"/>
                <a:gd name="connsiteX1246" fmla="*/ 1597832 w 1944335"/>
                <a:gd name="connsiteY1246" fmla="*/ 48024 h 2651371"/>
                <a:gd name="connsiteX1247" fmla="*/ 1593200 w 1944335"/>
                <a:gd name="connsiteY1247" fmla="*/ 57312 h 2651371"/>
                <a:gd name="connsiteX1248" fmla="*/ 1620540 w 1944335"/>
                <a:gd name="connsiteY1248" fmla="*/ 74541 h 2651371"/>
                <a:gd name="connsiteX1249" fmla="*/ 1718029 w 1944335"/>
                <a:gd name="connsiteY1249" fmla="*/ 137718 h 2651371"/>
                <a:gd name="connsiteX1250" fmla="*/ 1876689 w 1944335"/>
                <a:gd name="connsiteY1250" fmla="*/ 240220 h 2651371"/>
                <a:gd name="connsiteX1251" fmla="*/ 1875032 w 1944335"/>
                <a:gd name="connsiteY1251" fmla="*/ 242257 h 2651371"/>
                <a:gd name="connsiteX1252" fmla="*/ 1876777 w 1944335"/>
                <a:gd name="connsiteY1252" fmla="*/ 240277 h 2651371"/>
                <a:gd name="connsiteX1253" fmla="*/ 1876689 w 1944335"/>
                <a:gd name="connsiteY1253" fmla="*/ 240220 h 2651371"/>
                <a:gd name="connsiteX1254" fmla="*/ 1883643 w 1944335"/>
                <a:gd name="connsiteY1254" fmla="*/ 231675 h 2651371"/>
                <a:gd name="connsiteX1255" fmla="*/ 1885370 w 1944335"/>
                <a:gd name="connsiteY1255" fmla="*/ 230525 h 2651371"/>
                <a:gd name="connsiteX1256" fmla="*/ 1887401 w 1944335"/>
                <a:gd name="connsiteY1256" fmla="*/ 228220 h 2651371"/>
                <a:gd name="connsiteX1257" fmla="*/ 1873750 w 1944335"/>
                <a:gd name="connsiteY1257" fmla="*/ 218080 h 2651371"/>
                <a:gd name="connsiteX1258" fmla="*/ 1858326 w 1944335"/>
                <a:gd name="connsiteY1258" fmla="*/ 209509 h 2651371"/>
                <a:gd name="connsiteX1259" fmla="*/ 1760838 w 1944335"/>
                <a:gd name="connsiteY1259" fmla="*/ 146692 h 2651371"/>
                <a:gd name="connsiteX1260" fmla="*/ 1655075 w 1944335"/>
                <a:gd name="connsiteY1260" fmla="*/ 78131 h 2651371"/>
                <a:gd name="connsiteX1261" fmla="*/ 1608584 w 1944335"/>
                <a:gd name="connsiteY1261" fmla="*/ 44462 h 2651371"/>
                <a:gd name="connsiteX1262" fmla="*/ 1555652 w 1944335"/>
                <a:gd name="connsiteY1262" fmla="*/ 589 h 2651371"/>
                <a:gd name="connsiteX1263" fmla="*/ 1601032 w 1944335"/>
                <a:gd name="connsiteY1263" fmla="*/ 28307 h 2651371"/>
                <a:gd name="connsiteX1264" fmla="*/ 1601902 w 1944335"/>
                <a:gd name="connsiteY1264" fmla="*/ 32440 h 2651371"/>
                <a:gd name="connsiteX1265" fmla="*/ 1896187 w 1944335"/>
                <a:gd name="connsiteY1265" fmla="*/ 222404 h 2651371"/>
                <a:gd name="connsiteX1266" fmla="*/ 1898105 w 1944335"/>
                <a:gd name="connsiteY1266" fmla="*/ 221977 h 2651371"/>
                <a:gd name="connsiteX1267" fmla="*/ 1941988 w 1944335"/>
                <a:gd name="connsiteY1267" fmla="*/ 252299 h 2651371"/>
                <a:gd name="connsiteX1268" fmla="*/ 1943427 w 1944335"/>
                <a:gd name="connsiteY1268" fmla="*/ 258797 h 2651371"/>
                <a:gd name="connsiteX1269" fmla="*/ 1662995 w 1944335"/>
                <a:gd name="connsiteY1269" fmla="*/ 457991 h 2651371"/>
                <a:gd name="connsiteX1270" fmla="*/ 1553995 w 1944335"/>
                <a:gd name="connsiteY1270" fmla="*/ 497916 h 2651371"/>
                <a:gd name="connsiteX1271" fmla="*/ 1559979 w 1944335"/>
                <a:gd name="connsiteY1271" fmla="*/ 569114 h 2651371"/>
                <a:gd name="connsiteX1272" fmla="*/ 1558173 w 1944335"/>
                <a:gd name="connsiteY1272" fmla="*/ 748993 h 2651371"/>
                <a:gd name="connsiteX1273" fmla="*/ 1249517 w 1944335"/>
                <a:gd name="connsiteY1273" fmla="*/ 1211211 h 2651371"/>
                <a:gd name="connsiteX1274" fmla="*/ 1089094 w 1944335"/>
                <a:gd name="connsiteY1274" fmla="*/ 1280907 h 2651371"/>
                <a:gd name="connsiteX1275" fmla="*/ 1038012 w 1944335"/>
                <a:gd name="connsiteY1275" fmla="*/ 1299879 h 2651371"/>
                <a:gd name="connsiteX1276" fmla="*/ 1043254 w 1944335"/>
                <a:gd name="connsiteY1276" fmla="*/ 1431841 h 2651371"/>
                <a:gd name="connsiteX1277" fmla="*/ 937962 w 1944335"/>
                <a:gd name="connsiteY1277" fmla="*/ 1828696 h 2651371"/>
                <a:gd name="connsiteX1278" fmla="*/ 635157 w 1944335"/>
                <a:gd name="connsiteY1278" fmla="*/ 2054906 h 2651371"/>
                <a:gd name="connsiteX1279" fmla="*/ 520748 w 1944335"/>
                <a:gd name="connsiteY1279" fmla="*/ 2098004 h 2651371"/>
                <a:gd name="connsiteX1280" fmla="*/ 521996 w 1944335"/>
                <a:gd name="connsiteY1280" fmla="*/ 2112248 h 2651371"/>
                <a:gd name="connsiteX1281" fmla="*/ 397381 w 1944335"/>
                <a:gd name="connsiteY1281" fmla="*/ 2649342 h 2651371"/>
                <a:gd name="connsiteX1282" fmla="*/ 390538 w 1944335"/>
                <a:gd name="connsiteY1282" fmla="*/ 2650782 h 2651371"/>
                <a:gd name="connsiteX1283" fmla="*/ 345015 w 1944335"/>
                <a:gd name="connsiteY1283" fmla="*/ 2623911 h 2651371"/>
                <a:gd name="connsiteX1284" fmla="*/ 351280 w 1944335"/>
                <a:gd name="connsiteY1284" fmla="*/ 2622704 h 2651371"/>
                <a:gd name="connsiteX1285" fmla="*/ 353354 w 1944335"/>
                <a:gd name="connsiteY1285" fmla="*/ 2618315 h 2651371"/>
                <a:gd name="connsiteX1286" fmla="*/ 368748 w 1944335"/>
                <a:gd name="connsiteY1286" fmla="*/ 2629049 h 2651371"/>
                <a:gd name="connsiteX1287" fmla="*/ 388737 w 1944335"/>
                <a:gd name="connsiteY1287" fmla="*/ 2638183 h 2651371"/>
                <a:gd name="connsiteX1288" fmla="*/ 437718 w 1944335"/>
                <a:gd name="connsiteY1288" fmla="*/ 2549267 h 2651371"/>
                <a:gd name="connsiteX1289" fmla="*/ 493183 w 1944335"/>
                <a:gd name="connsiteY1289" fmla="*/ 2384755 h 2651371"/>
                <a:gd name="connsiteX1290" fmla="*/ 513352 w 1944335"/>
                <a:gd name="connsiteY1290" fmla="*/ 2226363 h 2651371"/>
                <a:gd name="connsiteX1291" fmla="*/ 509452 w 1944335"/>
                <a:gd name="connsiteY1291" fmla="*/ 2093508 h 2651371"/>
                <a:gd name="connsiteX1292" fmla="*/ 504856 w 1944335"/>
                <a:gd name="connsiteY1292" fmla="*/ 2041208 h 2651371"/>
                <a:gd name="connsiteX1293" fmla="*/ 507337 w 1944335"/>
                <a:gd name="connsiteY1293" fmla="*/ 2037487 h 2651371"/>
                <a:gd name="connsiteX1294" fmla="*/ 505963 w 1944335"/>
                <a:gd name="connsiteY1294" fmla="*/ 2007179 h 2651371"/>
                <a:gd name="connsiteX1295" fmla="*/ 505822 w 1944335"/>
                <a:gd name="connsiteY1295" fmla="*/ 2007092 h 2651371"/>
                <a:gd name="connsiteX1296" fmla="*/ 501164 w 1944335"/>
                <a:gd name="connsiteY1296" fmla="*/ 1970613 h 2651371"/>
                <a:gd name="connsiteX1297" fmla="*/ 504236 w 1944335"/>
                <a:gd name="connsiteY1297" fmla="*/ 1969065 h 2651371"/>
                <a:gd name="connsiteX1298" fmla="*/ 503092 w 1944335"/>
                <a:gd name="connsiteY1298" fmla="*/ 1943832 h 2651371"/>
                <a:gd name="connsiteX1299" fmla="*/ 500508 w 1944335"/>
                <a:gd name="connsiteY1299" fmla="*/ 1941682 h 2651371"/>
                <a:gd name="connsiteX1300" fmla="*/ 500867 w 1944335"/>
                <a:gd name="connsiteY1300" fmla="*/ 1908718 h 2651371"/>
                <a:gd name="connsiteX1301" fmla="*/ 501486 w 1944335"/>
                <a:gd name="connsiteY1301" fmla="*/ 1908420 h 2651371"/>
                <a:gd name="connsiteX1302" fmla="*/ 501394 w 1944335"/>
                <a:gd name="connsiteY1302" fmla="*/ 1906377 h 2651371"/>
                <a:gd name="connsiteX1303" fmla="*/ 502767 w 1944335"/>
                <a:gd name="connsiteY1303" fmla="*/ 1884745 h 2651371"/>
                <a:gd name="connsiteX1304" fmla="*/ 500347 w 1944335"/>
                <a:gd name="connsiteY1304" fmla="*/ 1882845 h 2651371"/>
                <a:gd name="connsiteX1305" fmla="*/ 498554 w 1944335"/>
                <a:gd name="connsiteY1305" fmla="*/ 1848706 h 2651371"/>
                <a:gd name="connsiteX1306" fmla="*/ 505278 w 1944335"/>
                <a:gd name="connsiteY1306" fmla="*/ 1845176 h 2651371"/>
                <a:gd name="connsiteX1307" fmla="*/ 506587 w 1944335"/>
                <a:gd name="connsiteY1307" fmla="*/ 1824547 h 2651371"/>
                <a:gd name="connsiteX1308" fmla="*/ 505075 w 1944335"/>
                <a:gd name="connsiteY1308" fmla="*/ 1823580 h 2651371"/>
                <a:gd name="connsiteX1309" fmla="*/ 502909 w 1944335"/>
                <a:gd name="connsiteY1309" fmla="*/ 1819622 h 2651371"/>
                <a:gd name="connsiteX1310" fmla="*/ 507241 w 1944335"/>
                <a:gd name="connsiteY1310" fmla="*/ 1791562 h 2651371"/>
                <a:gd name="connsiteX1311" fmla="*/ 511012 w 1944335"/>
                <a:gd name="connsiteY1311" fmla="*/ 1789594 h 2651371"/>
                <a:gd name="connsiteX1312" fmla="*/ 514511 w 1944335"/>
                <a:gd name="connsiteY1312" fmla="*/ 1771616 h 2651371"/>
                <a:gd name="connsiteX1313" fmla="*/ 511414 w 1944335"/>
                <a:gd name="connsiteY1313" fmla="*/ 1769606 h 2651371"/>
                <a:gd name="connsiteX1314" fmla="*/ 508898 w 1944335"/>
                <a:gd name="connsiteY1314" fmla="*/ 1765289 h 2651371"/>
                <a:gd name="connsiteX1315" fmla="*/ 513930 w 1944335"/>
                <a:gd name="connsiteY1315" fmla="*/ 1737588 h 2651371"/>
                <a:gd name="connsiteX1316" fmla="*/ 521118 w 1944335"/>
                <a:gd name="connsiteY1316" fmla="*/ 1733990 h 2651371"/>
                <a:gd name="connsiteX1317" fmla="*/ 521753 w 1944335"/>
                <a:gd name="connsiteY1317" fmla="*/ 1734401 h 2651371"/>
                <a:gd name="connsiteX1318" fmla="*/ 525284 w 1944335"/>
                <a:gd name="connsiteY1318" fmla="*/ 1716258 h 2651371"/>
                <a:gd name="connsiteX1319" fmla="*/ 524121 w 1944335"/>
                <a:gd name="connsiteY1319" fmla="*/ 1715508 h 2651371"/>
                <a:gd name="connsiteX1320" fmla="*/ 522319 w 1944335"/>
                <a:gd name="connsiteY1320" fmla="*/ 1710121 h 2651371"/>
                <a:gd name="connsiteX1321" fmla="*/ 530608 w 1944335"/>
                <a:gd name="connsiteY1321" fmla="*/ 1684981 h 2651371"/>
                <a:gd name="connsiteX1322" fmla="*/ 535759 w 1944335"/>
                <a:gd name="connsiteY1322" fmla="*/ 1682928 h 2651371"/>
                <a:gd name="connsiteX1323" fmla="*/ 542379 w 1944335"/>
                <a:gd name="connsiteY1323" fmla="*/ 1663597 h 2651371"/>
                <a:gd name="connsiteX1324" fmla="*/ 541008 w 1944335"/>
                <a:gd name="connsiteY1324" fmla="*/ 1659935 h 2651371"/>
                <a:gd name="connsiteX1325" fmla="*/ 551081 w 1944335"/>
                <a:gd name="connsiteY1325" fmla="*/ 1635784 h 2651371"/>
                <a:gd name="connsiteX1326" fmla="*/ 554794 w 1944335"/>
                <a:gd name="connsiteY1326" fmla="*/ 1634669 h 2651371"/>
                <a:gd name="connsiteX1327" fmla="*/ 565438 w 1944335"/>
                <a:gd name="connsiteY1327" fmla="*/ 1614405 h 2651371"/>
                <a:gd name="connsiteX1328" fmla="*/ 564312 w 1944335"/>
                <a:gd name="connsiteY1328" fmla="*/ 1609051 h 2651371"/>
                <a:gd name="connsiteX1329" fmla="*/ 578341 w 1944335"/>
                <a:gd name="connsiteY1329" fmla="*/ 1586716 h 2651371"/>
                <a:gd name="connsiteX1330" fmla="*/ 580201 w 1944335"/>
                <a:gd name="connsiteY1330" fmla="*/ 1586302 h 2651371"/>
                <a:gd name="connsiteX1331" fmla="*/ 588260 w 1944335"/>
                <a:gd name="connsiteY1331" fmla="*/ 1570960 h 2651371"/>
                <a:gd name="connsiteX1332" fmla="*/ 593733 w 1944335"/>
                <a:gd name="connsiteY1332" fmla="*/ 1563674 h 2651371"/>
                <a:gd name="connsiteX1333" fmla="*/ 593608 w 1944335"/>
                <a:gd name="connsiteY1333" fmla="*/ 1561045 h 2651371"/>
                <a:gd name="connsiteX1334" fmla="*/ 607207 w 1944335"/>
                <a:gd name="connsiteY1334" fmla="*/ 1545735 h 2651371"/>
                <a:gd name="connsiteX1335" fmla="*/ 624406 w 1944335"/>
                <a:gd name="connsiteY1335" fmla="*/ 1522838 h 2651371"/>
                <a:gd name="connsiteX1336" fmla="*/ 668581 w 1944335"/>
                <a:gd name="connsiteY1336" fmla="*/ 1477958 h 2651371"/>
                <a:gd name="connsiteX1337" fmla="*/ 675514 w 1944335"/>
                <a:gd name="connsiteY1337" fmla="*/ 1472626 h 2651371"/>
                <a:gd name="connsiteX1338" fmla="*/ 689280 w 1944335"/>
                <a:gd name="connsiteY1338" fmla="*/ 1459865 h 2651371"/>
                <a:gd name="connsiteX1339" fmla="*/ 692653 w 1944335"/>
                <a:gd name="connsiteY1339" fmla="*/ 1459443 h 2651371"/>
                <a:gd name="connsiteX1340" fmla="*/ 712222 w 1944335"/>
                <a:gd name="connsiteY1340" fmla="*/ 1444393 h 2651371"/>
                <a:gd name="connsiteX1341" fmla="*/ 711803 w 1944335"/>
                <a:gd name="connsiteY1341" fmla="*/ 1439975 h 2651371"/>
                <a:gd name="connsiteX1342" fmla="*/ 734839 w 1944335"/>
                <a:gd name="connsiteY1342" fmla="*/ 1423715 h 2651371"/>
                <a:gd name="connsiteX1343" fmla="*/ 740238 w 1944335"/>
                <a:gd name="connsiteY1343" fmla="*/ 1423354 h 2651371"/>
                <a:gd name="connsiteX1344" fmla="*/ 740505 w 1944335"/>
                <a:gd name="connsiteY1344" fmla="*/ 1423527 h 2651371"/>
                <a:gd name="connsiteX1345" fmla="*/ 756943 w 1944335"/>
                <a:gd name="connsiteY1345" fmla="*/ 1414448 h 2651371"/>
                <a:gd name="connsiteX1346" fmla="*/ 757328 w 1944335"/>
                <a:gd name="connsiteY1346" fmla="*/ 1409838 h 2651371"/>
                <a:gd name="connsiteX1347" fmla="*/ 780694 w 1944335"/>
                <a:gd name="connsiteY1347" fmla="*/ 1394410 h 2651371"/>
                <a:gd name="connsiteX1348" fmla="*/ 785367 w 1944335"/>
                <a:gd name="connsiteY1348" fmla="*/ 1394410 h 2651371"/>
                <a:gd name="connsiteX1349" fmla="*/ 788974 w 1944335"/>
                <a:gd name="connsiteY1349" fmla="*/ 1396757 h 2651371"/>
                <a:gd name="connsiteX1350" fmla="*/ 804293 w 1944335"/>
                <a:gd name="connsiteY1350" fmla="*/ 1388296 h 2651371"/>
                <a:gd name="connsiteX1351" fmla="*/ 804605 w 1944335"/>
                <a:gd name="connsiteY1351" fmla="*/ 1380801 h 2651371"/>
                <a:gd name="connsiteX1352" fmla="*/ 831294 w 1944335"/>
                <a:gd name="connsiteY1352" fmla="*/ 1367431 h 2651371"/>
                <a:gd name="connsiteX1353" fmla="*/ 836343 w 1944335"/>
                <a:gd name="connsiteY1353" fmla="*/ 1367431 h 2651371"/>
                <a:gd name="connsiteX1354" fmla="*/ 838964 w 1944335"/>
                <a:gd name="connsiteY1354" fmla="*/ 1369146 h 2651371"/>
                <a:gd name="connsiteX1355" fmla="*/ 846533 w 1944335"/>
                <a:gd name="connsiteY1355" fmla="*/ 1364966 h 2651371"/>
                <a:gd name="connsiteX1356" fmla="*/ 856338 w 1944335"/>
                <a:gd name="connsiteY1356" fmla="*/ 1360948 h 2651371"/>
                <a:gd name="connsiteX1357" fmla="*/ 856608 w 1944335"/>
                <a:gd name="connsiteY1357" fmla="*/ 1354751 h 2651371"/>
                <a:gd name="connsiteX1358" fmla="*/ 884718 w 1944335"/>
                <a:gd name="connsiteY1358" fmla="*/ 1344102 h 2651371"/>
                <a:gd name="connsiteX1359" fmla="*/ 892273 w 1944335"/>
                <a:gd name="connsiteY1359" fmla="*/ 1346226 h 2651371"/>
                <a:gd name="connsiteX1360" fmla="*/ 913883 w 1944335"/>
                <a:gd name="connsiteY1360" fmla="*/ 1337372 h 2651371"/>
                <a:gd name="connsiteX1361" fmla="*/ 914153 w 1944335"/>
                <a:gd name="connsiteY1361" fmla="*/ 1334289 h 2651371"/>
                <a:gd name="connsiteX1362" fmla="*/ 931249 w 1944335"/>
                <a:gd name="connsiteY1362" fmla="*/ 1326313 h 2651371"/>
                <a:gd name="connsiteX1363" fmla="*/ 948259 w 1944335"/>
                <a:gd name="connsiteY1363" fmla="*/ 1323288 h 2651371"/>
                <a:gd name="connsiteX1364" fmla="*/ 963056 w 1944335"/>
                <a:gd name="connsiteY1364" fmla="*/ 1317226 h 2651371"/>
                <a:gd name="connsiteX1365" fmla="*/ 975821 w 1944335"/>
                <a:gd name="connsiteY1365" fmla="*/ 1312502 h 2651371"/>
                <a:gd name="connsiteX1366" fmla="*/ 975795 w 1944335"/>
                <a:gd name="connsiteY1366" fmla="*/ 1311825 h 2651371"/>
                <a:gd name="connsiteX1367" fmla="*/ 978678 w 1944335"/>
                <a:gd name="connsiteY1367" fmla="*/ 1307863 h 2651371"/>
                <a:gd name="connsiteX1368" fmla="*/ 1032006 w 1944335"/>
                <a:gd name="connsiteY1368" fmla="*/ 1289133 h 2651371"/>
                <a:gd name="connsiteX1369" fmla="*/ 1032342 w 1944335"/>
                <a:gd name="connsiteY1369" fmla="*/ 1289325 h 2651371"/>
                <a:gd name="connsiteX1370" fmla="*/ 1028513 w 1944335"/>
                <a:gd name="connsiteY1370" fmla="*/ 1293003 h 2651371"/>
                <a:gd name="connsiteX1371" fmla="*/ 1034510 w 1944335"/>
                <a:gd name="connsiteY1371" fmla="*/ 1290784 h 2651371"/>
                <a:gd name="connsiteX1372" fmla="*/ 1033892 w 1944335"/>
                <a:gd name="connsiteY1372" fmla="*/ 1290211 h 2651371"/>
                <a:gd name="connsiteX1373" fmla="*/ 1034744 w 1944335"/>
                <a:gd name="connsiteY1373" fmla="*/ 1290697 h 2651371"/>
                <a:gd name="connsiteX1374" fmla="*/ 1121317 w 1944335"/>
                <a:gd name="connsiteY1374" fmla="*/ 1258661 h 2651371"/>
                <a:gd name="connsiteX1375" fmla="*/ 1274008 w 1944335"/>
                <a:gd name="connsiteY1375" fmla="*/ 1186732 h 2651371"/>
                <a:gd name="connsiteX1376" fmla="*/ 1553131 w 1944335"/>
                <a:gd name="connsiteY1376" fmla="*/ 574401 h 2651371"/>
                <a:gd name="connsiteX1377" fmla="*/ 1544438 w 1944335"/>
                <a:gd name="connsiteY1377" fmla="*/ 463040 h 2651371"/>
                <a:gd name="connsiteX1378" fmla="*/ 1543439 w 1944335"/>
                <a:gd name="connsiteY1378" fmla="*/ 452283 h 2651371"/>
                <a:gd name="connsiteX1379" fmla="*/ 1543609 w 1944335"/>
                <a:gd name="connsiteY1379" fmla="*/ 452413 h 2651371"/>
                <a:gd name="connsiteX1380" fmla="*/ 1543584 w 1944335"/>
                <a:gd name="connsiteY1380" fmla="*/ 452090 h 2651371"/>
                <a:gd name="connsiteX1381" fmla="*/ 1543439 w 1944335"/>
                <a:gd name="connsiteY1381" fmla="*/ 452283 h 2651371"/>
                <a:gd name="connsiteX1382" fmla="*/ 1542360 w 1944335"/>
                <a:gd name="connsiteY1382" fmla="*/ 439649 h 2651371"/>
                <a:gd name="connsiteX1383" fmla="*/ 1542588 w 1944335"/>
                <a:gd name="connsiteY1383" fmla="*/ 439337 h 2651371"/>
                <a:gd name="connsiteX1384" fmla="*/ 1541020 w 1944335"/>
                <a:gd name="connsiteY1384" fmla="*/ 419249 h 2651371"/>
                <a:gd name="connsiteX1385" fmla="*/ 1540434 w 1944335"/>
                <a:gd name="connsiteY1385" fmla="*/ 406211 h 2651371"/>
                <a:gd name="connsiteX1386" fmla="*/ 1536643 w 1944335"/>
                <a:gd name="connsiteY1386" fmla="*/ 390824 h 2651371"/>
                <a:gd name="connsiteX1387" fmla="*/ 1536960 w 1944335"/>
                <a:gd name="connsiteY1387" fmla="*/ 372283 h 2651371"/>
                <a:gd name="connsiteX1388" fmla="*/ 1538772 w 1944335"/>
                <a:gd name="connsiteY1388" fmla="*/ 369260 h 2651371"/>
                <a:gd name="connsiteX1389" fmla="*/ 1537434 w 1944335"/>
                <a:gd name="connsiteY1389" fmla="*/ 339504 h 2651371"/>
                <a:gd name="connsiteX1390" fmla="*/ 1535272 w 1944335"/>
                <a:gd name="connsiteY1390" fmla="*/ 336931 h 2651371"/>
                <a:gd name="connsiteX1391" fmla="*/ 1533419 w 1944335"/>
                <a:gd name="connsiteY1391" fmla="*/ 306861 h 2651371"/>
                <a:gd name="connsiteX1392" fmla="*/ 1535913 w 1944335"/>
                <a:gd name="connsiteY1392" fmla="*/ 305686 h 2651371"/>
                <a:gd name="connsiteX1393" fmla="*/ 1534729 w 1944335"/>
                <a:gd name="connsiteY1393" fmla="*/ 279369 h 2651371"/>
                <a:gd name="connsiteX1394" fmla="*/ 1532394 w 1944335"/>
                <a:gd name="connsiteY1394" fmla="*/ 266309 h 2651371"/>
                <a:gd name="connsiteX1395" fmla="*/ 1533963 w 1944335"/>
                <a:gd name="connsiteY1395" fmla="*/ 248161 h 2651371"/>
                <a:gd name="connsiteX1396" fmla="*/ 1535380 w 1944335"/>
                <a:gd name="connsiteY1396" fmla="*/ 247483 h 2651371"/>
                <a:gd name="connsiteX1397" fmla="*/ 1537183 w 1944335"/>
                <a:gd name="connsiteY1397" fmla="*/ 225100 h 2651371"/>
                <a:gd name="connsiteX1398" fmla="*/ 1535348 w 1944335"/>
                <a:gd name="connsiteY1398" fmla="*/ 223915 h 2651371"/>
                <a:gd name="connsiteX1399" fmla="*/ 1533194 w 1944335"/>
                <a:gd name="connsiteY1399" fmla="*/ 219578 h 2651371"/>
                <a:gd name="connsiteX1400" fmla="*/ 1537502 w 1944335"/>
                <a:gd name="connsiteY1400" fmla="*/ 191390 h 2651371"/>
                <a:gd name="connsiteX1401" fmla="*/ 1540009 w 1944335"/>
                <a:gd name="connsiteY1401" fmla="*/ 190002 h 2651371"/>
                <a:gd name="connsiteX1402" fmla="*/ 1540525 w 1944335"/>
                <a:gd name="connsiteY1402" fmla="*/ 183595 h 2651371"/>
                <a:gd name="connsiteX1403" fmla="*/ 1544424 w 1944335"/>
                <a:gd name="connsiteY1403" fmla="*/ 166909 h 2651371"/>
                <a:gd name="connsiteX1404" fmla="*/ 1544308 w 1944335"/>
                <a:gd name="connsiteY1404" fmla="*/ 166676 h 2651371"/>
                <a:gd name="connsiteX1405" fmla="*/ 1548620 w 1944335"/>
                <a:gd name="connsiteY1405" fmla="*/ 138975 h 2651371"/>
                <a:gd name="connsiteX1406" fmla="*/ 1551243 w 1944335"/>
                <a:gd name="connsiteY1406" fmla="*/ 137724 h 2651371"/>
                <a:gd name="connsiteX1407" fmla="*/ 1558893 w 1944335"/>
                <a:gd name="connsiteY1407" fmla="*/ 104984 h 2651371"/>
                <a:gd name="connsiteX1408" fmla="*/ 1565651 w 1944335"/>
                <a:gd name="connsiteY1408" fmla="*/ 89604 h 2651371"/>
                <a:gd name="connsiteX1409" fmla="*/ 1567227 w 1944335"/>
                <a:gd name="connsiteY1409" fmla="*/ 84797 h 2651371"/>
                <a:gd name="connsiteX1410" fmla="*/ 1567861 w 1944335"/>
                <a:gd name="connsiteY1410" fmla="*/ 84575 h 2651371"/>
                <a:gd name="connsiteX1411" fmla="*/ 1582303 w 1944335"/>
                <a:gd name="connsiteY1411" fmla="*/ 51706 h 2651371"/>
                <a:gd name="connsiteX1412" fmla="*/ 1588786 w 1944335"/>
                <a:gd name="connsiteY1412" fmla="*/ 32267 h 2651371"/>
                <a:gd name="connsiteX1413" fmla="*/ 1568978 w 1944335"/>
                <a:gd name="connsiteY1413" fmla="*/ 20028 h 2651371"/>
                <a:gd name="connsiteX1414" fmla="*/ 1557453 w 1944335"/>
                <a:gd name="connsiteY1414" fmla="*/ 13188 h 2651371"/>
                <a:gd name="connsiteX1415" fmla="*/ 1548449 w 1944335"/>
                <a:gd name="connsiteY1415" fmla="*/ 22548 h 2651371"/>
                <a:gd name="connsiteX1416" fmla="*/ 1527199 w 1944335"/>
                <a:gd name="connsiteY1416" fmla="*/ 66826 h 2651371"/>
                <a:gd name="connsiteX1417" fmla="*/ 1503069 w 1944335"/>
                <a:gd name="connsiteY1417" fmla="*/ 144582 h 2651371"/>
                <a:gd name="connsiteX1418" fmla="*/ 1490823 w 1944335"/>
                <a:gd name="connsiteY1418" fmla="*/ 320973 h 2651371"/>
                <a:gd name="connsiteX1419" fmla="*/ 1502484 w 1944335"/>
                <a:gd name="connsiteY1419" fmla="*/ 475811 h 2651371"/>
                <a:gd name="connsiteX1420" fmla="*/ 1510343 w 1944335"/>
                <a:gd name="connsiteY1420" fmla="*/ 607909 h 2651371"/>
                <a:gd name="connsiteX1421" fmla="*/ 1511792 w 1944335"/>
                <a:gd name="connsiteY1421" fmla="*/ 609349 h 2651371"/>
                <a:gd name="connsiteX1422" fmla="*/ 1511563 w 1944335"/>
                <a:gd name="connsiteY1422" fmla="*/ 628415 h 2651371"/>
                <a:gd name="connsiteX1423" fmla="*/ 1511712 w 1944335"/>
                <a:gd name="connsiteY1423" fmla="*/ 630919 h 2651371"/>
                <a:gd name="connsiteX1424" fmla="*/ 1511491 w 1944335"/>
                <a:gd name="connsiteY1424" fmla="*/ 634442 h 2651371"/>
                <a:gd name="connsiteX1425" fmla="*/ 1511434 w 1944335"/>
                <a:gd name="connsiteY1425" fmla="*/ 639157 h 2651371"/>
                <a:gd name="connsiteX1426" fmla="*/ 1511186 w 1944335"/>
                <a:gd name="connsiteY1426" fmla="*/ 639294 h 2651371"/>
                <a:gd name="connsiteX1427" fmla="*/ 1509420 w 1944335"/>
                <a:gd name="connsiteY1427" fmla="*/ 667396 h 2651371"/>
                <a:gd name="connsiteX1428" fmla="*/ 1510533 w 1944335"/>
                <a:gd name="connsiteY1428" fmla="*/ 668585 h 2651371"/>
                <a:gd name="connsiteX1429" fmla="*/ 1509811 w 1944335"/>
                <a:gd name="connsiteY1429" fmla="*/ 698216 h 2651371"/>
                <a:gd name="connsiteX1430" fmla="*/ 1507412 w 1944335"/>
                <a:gd name="connsiteY1430" fmla="*/ 699358 h 2651371"/>
                <a:gd name="connsiteX1431" fmla="*/ 1505730 w 1944335"/>
                <a:gd name="connsiteY1431" fmla="*/ 726130 h 2651371"/>
                <a:gd name="connsiteX1432" fmla="*/ 1505788 w 1944335"/>
                <a:gd name="connsiteY1432" fmla="*/ 726195 h 2651371"/>
                <a:gd name="connsiteX1433" fmla="*/ 1505679 w 1944335"/>
                <a:gd name="connsiteY1433" fmla="*/ 726945 h 2651371"/>
                <a:gd name="connsiteX1434" fmla="*/ 1504670 w 1944335"/>
                <a:gd name="connsiteY1434" fmla="*/ 743007 h 2651371"/>
                <a:gd name="connsiteX1435" fmla="*/ 1497330 w 1944335"/>
                <a:gd name="connsiteY1435" fmla="*/ 776344 h 2651371"/>
                <a:gd name="connsiteX1436" fmla="*/ 1497775 w 1944335"/>
                <a:gd name="connsiteY1436" fmla="*/ 778493 h 2651371"/>
                <a:gd name="connsiteX1437" fmla="*/ 1497113 w 1944335"/>
                <a:gd name="connsiteY1437" fmla="*/ 777330 h 2651371"/>
                <a:gd name="connsiteX1438" fmla="*/ 1496167 w 1944335"/>
                <a:gd name="connsiteY1438" fmla="*/ 781627 h 2651371"/>
                <a:gd name="connsiteX1439" fmla="*/ 1498315 w 1944335"/>
                <a:gd name="connsiteY1439" fmla="*/ 781099 h 2651371"/>
                <a:gd name="connsiteX1440" fmla="*/ 1497775 w 1944335"/>
                <a:gd name="connsiteY1440" fmla="*/ 778493 h 2651371"/>
                <a:gd name="connsiteX1441" fmla="*/ 1498719 w 1944335"/>
                <a:gd name="connsiteY1441" fmla="*/ 780150 h 2651371"/>
                <a:gd name="connsiteX1442" fmla="*/ 1493686 w 1944335"/>
                <a:gd name="connsiteY1442" fmla="*/ 807611 h 2651371"/>
                <a:gd name="connsiteX1443" fmla="*/ 1490175 w 1944335"/>
                <a:gd name="connsiteY1443" fmla="*/ 808847 h 2651371"/>
                <a:gd name="connsiteX1444" fmla="*/ 1484857 w 1944335"/>
                <a:gd name="connsiteY1444" fmla="*/ 833001 h 2651371"/>
                <a:gd name="connsiteX1445" fmla="*/ 1485050 w 1944335"/>
                <a:gd name="connsiteY1445" fmla="*/ 834148 h 2651371"/>
                <a:gd name="connsiteX1446" fmla="*/ 1484737 w 1944335"/>
                <a:gd name="connsiteY1446" fmla="*/ 833544 h 2651371"/>
                <a:gd name="connsiteX1447" fmla="*/ 1483727 w 1944335"/>
                <a:gd name="connsiteY1447" fmla="*/ 838135 h 2651371"/>
                <a:gd name="connsiteX1448" fmla="*/ 1485647 w 1944335"/>
                <a:gd name="connsiteY1448" fmla="*/ 837681 h 2651371"/>
                <a:gd name="connsiteX1449" fmla="*/ 1485050 w 1944335"/>
                <a:gd name="connsiteY1449" fmla="*/ 834148 h 2651371"/>
                <a:gd name="connsiteX1450" fmla="*/ 1486368 w 1944335"/>
                <a:gd name="connsiteY1450" fmla="*/ 836688 h 2651371"/>
                <a:gd name="connsiteX1451" fmla="*/ 1478075 w 1944335"/>
                <a:gd name="connsiteY1451" fmla="*/ 861592 h 2651371"/>
                <a:gd name="connsiteX1452" fmla="*/ 1476845 w 1944335"/>
                <a:gd name="connsiteY1452" fmla="*/ 862023 h 2651371"/>
                <a:gd name="connsiteX1453" fmla="*/ 1465425 w 1944335"/>
                <a:gd name="connsiteY1453" fmla="*/ 892331 h 2651371"/>
                <a:gd name="connsiteX1454" fmla="*/ 1465731 w 1944335"/>
                <a:gd name="connsiteY1454" fmla="*/ 892964 h 2651371"/>
                <a:gd name="connsiteX1455" fmla="*/ 1460802 w 1944335"/>
                <a:gd name="connsiteY1455" fmla="*/ 904600 h 2651371"/>
                <a:gd name="connsiteX1456" fmla="*/ 1454852 w 1944335"/>
                <a:gd name="connsiteY1456" fmla="*/ 920390 h 2651371"/>
                <a:gd name="connsiteX1457" fmla="*/ 1420600 w 1944335"/>
                <a:gd name="connsiteY1457" fmla="*/ 984879 h 2651371"/>
                <a:gd name="connsiteX1458" fmla="*/ 1417622 w 1944335"/>
                <a:gd name="connsiteY1458" fmla="*/ 988982 h 2651371"/>
                <a:gd name="connsiteX1459" fmla="*/ 1418327 w 1944335"/>
                <a:gd name="connsiteY1459" fmla="*/ 991665 h 2651371"/>
                <a:gd name="connsiteX1460" fmla="*/ 1402875 w 1944335"/>
                <a:gd name="connsiteY1460" fmla="*/ 1013280 h 2651371"/>
                <a:gd name="connsiteX1461" fmla="*/ 1400538 w 1944335"/>
                <a:gd name="connsiteY1461" fmla="*/ 1013707 h 2651371"/>
                <a:gd name="connsiteX1462" fmla="*/ 1402830 w 1944335"/>
                <a:gd name="connsiteY1462" fmla="*/ 1013145 h 2651371"/>
                <a:gd name="connsiteX1463" fmla="*/ 1402219 w 1944335"/>
                <a:gd name="connsiteY1463" fmla="*/ 1010201 h 2651371"/>
                <a:gd name="connsiteX1464" fmla="*/ 1399542 w 1944335"/>
                <a:gd name="connsiteY1464" fmla="*/ 1013890 h 2651371"/>
                <a:gd name="connsiteX1465" fmla="*/ 1400538 w 1944335"/>
                <a:gd name="connsiteY1465" fmla="*/ 1013707 h 2651371"/>
                <a:gd name="connsiteX1466" fmla="*/ 1399487 w 1944335"/>
                <a:gd name="connsiteY1466" fmla="*/ 1013965 h 2651371"/>
                <a:gd name="connsiteX1467" fmla="*/ 1384166 w 1944335"/>
                <a:gd name="connsiteY1467" fmla="*/ 1035072 h 2651371"/>
                <a:gd name="connsiteX1468" fmla="*/ 1384270 w 1944335"/>
                <a:gd name="connsiteY1468" fmla="*/ 1036168 h 2651371"/>
                <a:gd name="connsiteX1469" fmla="*/ 1380033 w 1944335"/>
                <a:gd name="connsiteY1469" fmla="*/ 1040765 h 2651371"/>
                <a:gd name="connsiteX1470" fmla="*/ 1377649 w 1944335"/>
                <a:gd name="connsiteY1470" fmla="*/ 1044049 h 2651371"/>
                <a:gd name="connsiteX1471" fmla="*/ 1367685 w 1944335"/>
                <a:gd name="connsiteY1471" fmla="*/ 1054161 h 2651371"/>
                <a:gd name="connsiteX1472" fmla="*/ 1366661 w 1944335"/>
                <a:gd name="connsiteY1472" fmla="*/ 1055273 h 2651371"/>
                <a:gd name="connsiteX1473" fmla="*/ 1366594 w 1944335"/>
                <a:gd name="connsiteY1473" fmla="*/ 1055269 h 2651371"/>
                <a:gd name="connsiteX1474" fmla="*/ 1325657 w 1944335"/>
                <a:gd name="connsiteY1474" fmla="*/ 1096816 h 2651371"/>
                <a:gd name="connsiteX1475" fmla="*/ 1264283 w 1944335"/>
                <a:gd name="connsiteY1475" fmla="*/ 1142094 h 2651371"/>
                <a:gd name="connsiteX1476" fmla="*/ 1113917 w 1944335"/>
                <a:gd name="connsiteY1476" fmla="*/ 1213371 h 2651371"/>
                <a:gd name="connsiteX1477" fmla="*/ 1029889 w 1944335"/>
                <a:gd name="connsiteY1477" fmla="*/ 1243455 h 2651371"/>
                <a:gd name="connsiteX1478" fmla="*/ 1029627 w 1944335"/>
                <a:gd name="connsiteY1478" fmla="*/ 1243874 h 2651371"/>
                <a:gd name="connsiteX1479" fmla="*/ 997836 w 1944335"/>
                <a:gd name="connsiteY1479" fmla="*/ 1254931 h 2651371"/>
                <a:gd name="connsiteX1480" fmla="*/ 957068 w 1944335"/>
                <a:gd name="connsiteY1480" fmla="*/ 1269528 h 2651371"/>
                <a:gd name="connsiteX1481" fmla="*/ 639768 w 1944335"/>
                <a:gd name="connsiteY1481" fmla="*/ 1445560 h 2651371"/>
                <a:gd name="connsiteX1482" fmla="*/ 462929 w 1944335"/>
                <a:gd name="connsiteY1482" fmla="*/ 1787543 h 2651371"/>
                <a:gd name="connsiteX1483" fmla="*/ 466531 w 1944335"/>
                <a:gd name="connsiteY1483" fmla="*/ 2086689 h 2651371"/>
                <a:gd name="connsiteX1484" fmla="*/ 467277 w 1944335"/>
                <a:gd name="connsiteY1484" fmla="*/ 2244745 h 2651371"/>
                <a:gd name="connsiteX1485" fmla="*/ 459023 w 1944335"/>
                <a:gd name="connsiteY1485" fmla="*/ 2295685 h 2651371"/>
                <a:gd name="connsiteX1486" fmla="*/ 459616 w 1944335"/>
                <a:gd name="connsiteY1486" fmla="*/ 2296339 h 2651371"/>
                <a:gd name="connsiteX1487" fmla="*/ 456733 w 1944335"/>
                <a:gd name="connsiteY1487" fmla="*/ 2329828 h 2651371"/>
                <a:gd name="connsiteX1488" fmla="*/ 453191 w 1944335"/>
                <a:gd name="connsiteY1488" fmla="*/ 2331681 h 2651371"/>
                <a:gd name="connsiteX1489" fmla="*/ 448854 w 1944335"/>
                <a:gd name="connsiteY1489" fmla="*/ 2358446 h 2651371"/>
                <a:gd name="connsiteX1490" fmla="*/ 450764 w 1944335"/>
                <a:gd name="connsiteY1490" fmla="*/ 2359696 h 2651371"/>
                <a:gd name="connsiteX1491" fmla="*/ 451415 w 1944335"/>
                <a:gd name="connsiteY1491" fmla="*/ 2362742 h 2651371"/>
                <a:gd name="connsiteX1492" fmla="*/ 449058 w 1944335"/>
                <a:gd name="connsiteY1492" fmla="*/ 2359067 h 2651371"/>
                <a:gd name="connsiteX1493" fmla="*/ 448722 w 1944335"/>
                <a:gd name="connsiteY1493" fmla="*/ 2359259 h 2651371"/>
                <a:gd name="connsiteX1494" fmla="*/ 447430 w 1944335"/>
                <a:gd name="connsiteY1494" fmla="*/ 2367237 h 2651371"/>
                <a:gd name="connsiteX1495" fmla="*/ 452156 w 1944335"/>
                <a:gd name="connsiteY1495" fmla="*/ 2366212 h 2651371"/>
                <a:gd name="connsiteX1496" fmla="*/ 451415 w 1944335"/>
                <a:gd name="connsiteY1496" fmla="*/ 2362742 h 2651371"/>
                <a:gd name="connsiteX1497" fmla="*/ 452919 w 1944335"/>
                <a:gd name="connsiteY1497" fmla="*/ 2365088 h 2651371"/>
                <a:gd name="connsiteX1498" fmla="*/ 446813 w 1944335"/>
                <a:gd name="connsiteY1498" fmla="*/ 2396724 h 2651371"/>
                <a:gd name="connsiteX1499" fmla="*/ 442056 w 1944335"/>
                <a:gd name="connsiteY1499" fmla="*/ 2398629 h 2651371"/>
                <a:gd name="connsiteX1500" fmla="*/ 435819 w 1944335"/>
                <a:gd name="connsiteY1500" fmla="*/ 2418362 h 2651371"/>
                <a:gd name="connsiteX1501" fmla="*/ 438047 w 1944335"/>
                <a:gd name="connsiteY1501" fmla="*/ 2419810 h 2651371"/>
                <a:gd name="connsiteX1502" fmla="*/ 438661 w 1944335"/>
                <a:gd name="connsiteY1502" fmla="*/ 2422687 h 2651371"/>
                <a:gd name="connsiteX1503" fmla="*/ 436607 w 1944335"/>
                <a:gd name="connsiteY1503" fmla="*/ 2419313 h 2651371"/>
                <a:gd name="connsiteX1504" fmla="*/ 435302 w 1944335"/>
                <a:gd name="connsiteY1504" fmla="*/ 2419998 h 2651371"/>
                <a:gd name="connsiteX1505" fmla="*/ 432876 w 1944335"/>
                <a:gd name="connsiteY1505" fmla="*/ 2427675 h 2651371"/>
                <a:gd name="connsiteX1506" fmla="*/ 433005 w 1944335"/>
                <a:gd name="connsiteY1506" fmla="*/ 2427759 h 2651371"/>
                <a:gd name="connsiteX1507" fmla="*/ 439443 w 1944335"/>
                <a:gd name="connsiteY1507" fmla="*/ 2426359 h 2651371"/>
                <a:gd name="connsiteX1508" fmla="*/ 438661 w 1944335"/>
                <a:gd name="connsiteY1508" fmla="*/ 2422687 h 2651371"/>
                <a:gd name="connsiteX1509" fmla="*/ 440208 w 1944335"/>
                <a:gd name="connsiteY1509" fmla="*/ 2425230 h 2651371"/>
                <a:gd name="connsiteX1510" fmla="*/ 432645 w 1944335"/>
                <a:gd name="connsiteY1510" fmla="*/ 2457025 h 2651371"/>
                <a:gd name="connsiteX1511" fmla="*/ 425082 w 1944335"/>
                <a:gd name="connsiteY1511" fmla="*/ 2459916 h 2651371"/>
                <a:gd name="connsiteX1512" fmla="*/ 423095 w 1944335"/>
                <a:gd name="connsiteY1512" fmla="*/ 2458623 h 2651371"/>
                <a:gd name="connsiteX1513" fmla="*/ 415537 w 1944335"/>
                <a:gd name="connsiteY1513" fmla="*/ 2482539 h 2651371"/>
                <a:gd name="connsiteX1514" fmla="*/ 415835 w 1944335"/>
                <a:gd name="connsiteY1514" fmla="*/ 2482733 h 2651371"/>
                <a:gd name="connsiteX1515" fmla="*/ 416356 w 1944335"/>
                <a:gd name="connsiteY1515" fmla="*/ 2485246 h 2651371"/>
                <a:gd name="connsiteX1516" fmla="*/ 415328 w 1944335"/>
                <a:gd name="connsiteY1516" fmla="*/ 2483198 h 2651371"/>
                <a:gd name="connsiteX1517" fmla="*/ 413026 w 1944335"/>
                <a:gd name="connsiteY1517" fmla="*/ 2490483 h 2651371"/>
                <a:gd name="connsiteX1518" fmla="*/ 417228 w 1944335"/>
                <a:gd name="connsiteY1518" fmla="*/ 2489451 h 2651371"/>
                <a:gd name="connsiteX1519" fmla="*/ 416356 w 1944335"/>
                <a:gd name="connsiteY1519" fmla="*/ 2485246 h 2651371"/>
                <a:gd name="connsiteX1520" fmla="*/ 417991 w 1944335"/>
                <a:gd name="connsiteY1520" fmla="*/ 2488504 h 2651371"/>
                <a:gd name="connsiteX1521" fmla="*/ 406851 w 1944335"/>
                <a:gd name="connsiteY1521" fmla="*/ 2517358 h 2651371"/>
                <a:gd name="connsiteX1522" fmla="*/ 399891 w 1944335"/>
                <a:gd name="connsiteY1522" fmla="*/ 2519803 h 2651371"/>
                <a:gd name="connsiteX1523" fmla="*/ 388393 w 1944335"/>
                <a:gd name="connsiteY1523" fmla="*/ 2544144 h 2651371"/>
                <a:gd name="connsiteX1524" fmla="*/ 390434 w 1944335"/>
                <a:gd name="connsiteY1524" fmla="*/ 2545464 h 2651371"/>
                <a:gd name="connsiteX1525" fmla="*/ 391052 w 1944335"/>
                <a:gd name="connsiteY1525" fmla="*/ 2548473 h 2651371"/>
                <a:gd name="connsiteX1526" fmla="*/ 389760 w 1944335"/>
                <a:gd name="connsiteY1526" fmla="*/ 2545464 h 2651371"/>
                <a:gd name="connsiteX1527" fmla="*/ 387243 w 1944335"/>
                <a:gd name="connsiteY1527" fmla="*/ 2546576 h 2651371"/>
                <a:gd name="connsiteX1528" fmla="*/ 384137 w 1944335"/>
                <a:gd name="connsiteY1528" fmla="*/ 2553152 h 2651371"/>
                <a:gd name="connsiteX1529" fmla="*/ 385042 w 1944335"/>
                <a:gd name="connsiteY1529" fmla="*/ 2553739 h 2651371"/>
                <a:gd name="connsiteX1530" fmla="*/ 391782 w 1944335"/>
                <a:gd name="connsiteY1530" fmla="*/ 2552030 h 2651371"/>
                <a:gd name="connsiteX1531" fmla="*/ 391052 w 1944335"/>
                <a:gd name="connsiteY1531" fmla="*/ 2548473 h 2651371"/>
                <a:gd name="connsiteX1532" fmla="*/ 392231 w 1944335"/>
                <a:gd name="connsiteY1532" fmla="*/ 2551221 h 2651371"/>
                <a:gd name="connsiteX1533" fmla="*/ 380010 w 1944335"/>
                <a:gd name="connsiteY1533" fmla="*/ 2578923 h 2651371"/>
                <a:gd name="connsiteX1534" fmla="*/ 372462 w 1944335"/>
                <a:gd name="connsiteY1534" fmla="*/ 2581801 h 2651371"/>
                <a:gd name="connsiteX1535" fmla="*/ 371039 w 1944335"/>
                <a:gd name="connsiteY1535" fmla="*/ 2580878 h 2651371"/>
                <a:gd name="connsiteX1536" fmla="*/ 353354 w 1944335"/>
                <a:gd name="connsiteY1536" fmla="*/ 2618315 h 2651371"/>
                <a:gd name="connsiteX1537" fmla="*/ 349840 w 1944335"/>
                <a:gd name="connsiteY1537" fmla="*/ 2615864 h 2651371"/>
                <a:gd name="connsiteX1538" fmla="*/ 343132 w 1944335"/>
                <a:gd name="connsiteY1538" fmla="*/ 2617529 h 2651371"/>
                <a:gd name="connsiteX1539" fmla="*/ 343676 w 1944335"/>
                <a:gd name="connsiteY1539" fmla="*/ 2619573 h 2651371"/>
                <a:gd name="connsiteX1540" fmla="*/ 342997 w 1944335"/>
                <a:gd name="connsiteY1540" fmla="*/ 2617304 h 2651371"/>
                <a:gd name="connsiteX1541" fmla="*/ 363916 w 1944335"/>
                <a:gd name="connsiteY1541" fmla="*/ 2576257 h 2651371"/>
                <a:gd name="connsiteX1542" fmla="*/ 83910 w 1944335"/>
                <a:gd name="connsiteY1542" fmla="*/ 2394610 h 2651371"/>
                <a:gd name="connsiteX1543" fmla="*/ 52143 w 1944335"/>
                <a:gd name="connsiteY1543" fmla="*/ 2429548 h 2651371"/>
                <a:gd name="connsiteX1544" fmla="*/ 45315 w 1944335"/>
                <a:gd name="connsiteY1544" fmla="*/ 2430988 h 2651371"/>
                <a:gd name="connsiteX1545" fmla="*/ 2185 w 1944335"/>
                <a:gd name="connsiteY1545" fmla="*/ 2400035 h 2651371"/>
                <a:gd name="connsiteX1546" fmla="*/ 748 w 1944335"/>
                <a:gd name="connsiteY1546" fmla="*/ 2393197 h 2651371"/>
                <a:gd name="connsiteX1547" fmla="*/ 322600 w 1944335"/>
                <a:gd name="connsiteY1547" fmla="*/ 2112954 h 2651371"/>
                <a:gd name="connsiteX1548" fmla="*/ 452617 w 1944335"/>
                <a:gd name="connsiteY1548" fmla="*/ 2055039 h 2651371"/>
                <a:gd name="connsiteX1549" fmla="*/ 446002 w 1944335"/>
                <a:gd name="connsiteY1549" fmla="*/ 1980494 h 2651371"/>
                <a:gd name="connsiteX1550" fmla="*/ 626802 w 1944335"/>
                <a:gd name="connsiteY1550" fmla="*/ 1444480 h 2651371"/>
                <a:gd name="connsiteX1551" fmla="*/ 908041 w 1944335"/>
                <a:gd name="connsiteY1551" fmla="*/ 1282397 h 2651371"/>
                <a:gd name="connsiteX1552" fmla="*/ 972017 w 1944335"/>
                <a:gd name="connsiteY1552" fmla="*/ 1258457 h 2651371"/>
                <a:gd name="connsiteX1553" fmla="*/ 971736 w 1944335"/>
                <a:gd name="connsiteY1553" fmla="*/ 1258269 h 2651371"/>
                <a:gd name="connsiteX1554" fmla="*/ 1073854 w 1944335"/>
                <a:gd name="connsiteY1554" fmla="*/ 721342 h 2651371"/>
                <a:gd name="connsiteX1555" fmla="*/ 1374663 w 1944335"/>
                <a:gd name="connsiteY1555" fmla="*/ 497912 h 2651371"/>
                <a:gd name="connsiteX1556" fmla="*/ 1490999 w 1944335"/>
                <a:gd name="connsiteY1556" fmla="*/ 452268 h 2651371"/>
                <a:gd name="connsiteX1557" fmla="*/ 1489861 w 1944335"/>
                <a:gd name="connsiteY1557" fmla="*/ 436877 h 2651371"/>
                <a:gd name="connsiteX1558" fmla="*/ 1549169 w 1944335"/>
                <a:gd name="connsiteY1558" fmla="*/ 2029 h 2651371"/>
                <a:gd name="connsiteX1559" fmla="*/ 1555652 w 1944335"/>
                <a:gd name="connsiteY1559" fmla="*/ 589 h 2651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Lst>
              <a:rect l="l" t="t" r="r" b="b"/>
              <a:pathLst>
                <a:path w="1944335" h="2651371">
                  <a:moveTo>
                    <a:pt x="344967" y="2623883"/>
                  </a:moveTo>
                  <a:lnTo>
                    <a:pt x="345015" y="2623911"/>
                  </a:lnTo>
                  <a:lnTo>
                    <a:pt x="344978" y="2623919"/>
                  </a:lnTo>
                  <a:close/>
                  <a:moveTo>
                    <a:pt x="343676" y="2619573"/>
                  </a:moveTo>
                  <a:lnTo>
                    <a:pt x="344967" y="2623883"/>
                  </a:lnTo>
                  <a:lnTo>
                    <a:pt x="344797" y="2623783"/>
                  </a:lnTo>
                  <a:close/>
                  <a:moveTo>
                    <a:pt x="375247" y="2571971"/>
                  </a:moveTo>
                  <a:lnTo>
                    <a:pt x="374890" y="2572726"/>
                  </a:lnTo>
                  <a:lnTo>
                    <a:pt x="375922" y="2572582"/>
                  </a:lnTo>
                  <a:close/>
                  <a:moveTo>
                    <a:pt x="427403" y="2444992"/>
                  </a:moveTo>
                  <a:lnTo>
                    <a:pt x="426098" y="2449122"/>
                  </a:lnTo>
                  <a:lnTo>
                    <a:pt x="429404" y="2450883"/>
                  </a:lnTo>
                  <a:close/>
                  <a:moveTo>
                    <a:pt x="443720" y="2390129"/>
                  </a:moveTo>
                  <a:lnTo>
                    <a:pt x="443666" y="2390468"/>
                  </a:lnTo>
                  <a:lnTo>
                    <a:pt x="443940" y="2390612"/>
                  </a:lnTo>
                  <a:close/>
                  <a:moveTo>
                    <a:pt x="104937" y="2371484"/>
                  </a:moveTo>
                  <a:lnTo>
                    <a:pt x="88663" y="2389382"/>
                  </a:lnTo>
                  <a:lnTo>
                    <a:pt x="90683" y="2391575"/>
                  </a:lnTo>
                  <a:cubicBezTo>
                    <a:pt x="105290" y="2402435"/>
                    <a:pt x="132181" y="2414510"/>
                    <a:pt x="140268" y="2419906"/>
                  </a:cubicBezTo>
                  <a:cubicBezTo>
                    <a:pt x="178368" y="2444370"/>
                    <a:pt x="216468" y="2468834"/>
                    <a:pt x="254568" y="2493658"/>
                  </a:cubicBezTo>
                  <a:cubicBezTo>
                    <a:pt x="286198" y="2514165"/>
                    <a:pt x="317469" y="2534671"/>
                    <a:pt x="349099" y="2554818"/>
                  </a:cubicBezTo>
                  <a:cubicBezTo>
                    <a:pt x="351435" y="2556257"/>
                    <a:pt x="356378" y="2560395"/>
                    <a:pt x="361500" y="2564217"/>
                  </a:cubicBezTo>
                  <a:lnTo>
                    <a:pt x="368161" y="2567929"/>
                  </a:lnTo>
                  <a:lnTo>
                    <a:pt x="377790" y="2549035"/>
                  </a:lnTo>
                  <a:lnTo>
                    <a:pt x="218624" y="2445809"/>
                  </a:lnTo>
                  <a:cubicBezTo>
                    <a:pt x="185916" y="2424583"/>
                    <a:pt x="152848" y="2403357"/>
                    <a:pt x="120140" y="2382131"/>
                  </a:cubicBezTo>
                  <a:cubicBezTo>
                    <a:pt x="118343" y="2381052"/>
                    <a:pt x="113670" y="2377184"/>
                    <a:pt x="108862" y="2373631"/>
                  </a:cubicBezTo>
                  <a:close/>
                  <a:moveTo>
                    <a:pt x="129416" y="2344561"/>
                  </a:moveTo>
                  <a:lnTo>
                    <a:pt x="111082" y="2364725"/>
                  </a:lnTo>
                  <a:lnTo>
                    <a:pt x="382294" y="2540198"/>
                  </a:lnTo>
                  <a:lnTo>
                    <a:pt x="386441" y="2532061"/>
                  </a:lnTo>
                  <a:lnTo>
                    <a:pt x="392500" y="2515236"/>
                  </a:lnTo>
                  <a:close/>
                  <a:moveTo>
                    <a:pt x="122235" y="2328364"/>
                  </a:moveTo>
                  <a:lnTo>
                    <a:pt x="122405" y="2328541"/>
                  </a:lnTo>
                  <a:lnTo>
                    <a:pt x="122454" y="2328484"/>
                  </a:lnTo>
                  <a:close/>
                  <a:moveTo>
                    <a:pt x="150678" y="2321176"/>
                  </a:moveTo>
                  <a:lnTo>
                    <a:pt x="134066" y="2339447"/>
                  </a:lnTo>
                  <a:lnTo>
                    <a:pt x="148019" y="2348111"/>
                  </a:lnTo>
                  <a:cubicBezTo>
                    <a:pt x="160417" y="2355054"/>
                    <a:pt x="173444" y="2361366"/>
                    <a:pt x="177577" y="2364071"/>
                  </a:cubicBezTo>
                  <a:cubicBezTo>
                    <a:pt x="213154" y="2387515"/>
                    <a:pt x="249090" y="2410598"/>
                    <a:pt x="285027" y="2434042"/>
                  </a:cubicBezTo>
                  <a:cubicBezTo>
                    <a:pt x="316651" y="2454601"/>
                    <a:pt x="348275" y="2475159"/>
                    <a:pt x="379899" y="2495357"/>
                  </a:cubicBezTo>
                  <a:cubicBezTo>
                    <a:pt x="382235" y="2496980"/>
                    <a:pt x="386457" y="2500587"/>
                    <a:pt x="390725" y="2503788"/>
                  </a:cubicBezTo>
                  <a:lnTo>
                    <a:pt x="395662" y="2506456"/>
                  </a:lnTo>
                  <a:lnTo>
                    <a:pt x="403036" y="2485979"/>
                  </a:lnTo>
                  <a:lnTo>
                    <a:pt x="252684" y="2388236"/>
                  </a:lnTo>
                  <a:lnTo>
                    <a:pt x="158890" y="2327643"/>
                  </a:lnTo>
                  <a:close/>
                  <a:moveTo>
                    <a:pt x="458597" y="2298319"/>
                  </a:moveTo>
                  <a:lnTo>
                    <a:pt x="458525" y="2298759"/>
                  </a:lnTo>
                  <a:lnTo>
                    <a:pt x="458670" y="2298725"/>
                  </a:lnTo>
                  <a:close/>
                  <a:moveTo>
                    <a:pt x="173385" y="2296202"/>
                  </a:moveTo>
                  <a:lnTo>
                    <a:pt x="156865" y="2314371"/>
                  </a:lnTo>
                  <a:lnTo>
                    <a:pt x="406411" y="2476606"/>
                  </a:lnTo>
                  <a:lnTo>
                    <a:pt x="414824" y="2453244"/>
                  </a:lnTo>
                  <a:close/>
                  <a:moveTo>
                    <a:pt x="170453" y="2282872"/>
                  </a:moveTo>
                  <a:cubicBezTo>
                    <a:pt x="169192" y="2279981"/>
                    <a:pt x="169282" y="2281246"/>
                    <a:pt x="169777" y="2283098"/>
                  </a:cubicBezTo>
                  <a:lnTo>
                    <a:pt x="170585" y="2284822"/>
                  </a:lnTo>
                  <a:lnTo>
                    <a:pt x="171546" y="2283988"/>
                  </a:lnTo>
                  <a:close/>
                  <a:moveTo>
                    <a:pt x="196528" y="2275357"/>
                  </a:moveTo>
                  <a:lnTo>
                    <a:pt x="185044" y="2283378"/>
                  </a:lnTo>
                  <a:lnTo>
                    <a:pt x="178261" y="2290839"/>
                  </a:lnTo>
                  <a:lnTo>
                    <a:pt x="180649" y="2293277"/>
                  </a:lnTo>
                  <a:cubicBezTo>
                    <a:pt x="195438" y="2304099"/>
                    <a:pt x="220964" y="2315481"/>
                    <a:pt x="229878" y="2321171"/>
                  </a:cubicBezTo>
                  <a:cubicBezTo>
                    <a:pt x="261572" y="2341766"/>
                    <a:pt x="293265" y="2362361"/>
                    <a:pt x="324959" y="2382956"/>
                  </a:cubicBezTo>
                  <a:cubicBezTo>
                    <a:pt x="353051" y="2401383"/>
                    <a:pt x="381143" y="2419449"/>
                    <a:pt x="409595" y="2437876"/>
                  </a:cubicBezTo>
                  <a:lnTo>
                    <a:pt x="417980" y="2444479"/>
                  </a:lnTo>
                  <a:lnTo>
                    <a:pt x="425699" y="2423044"/>
                  </a:lnTo>
                  <a:lnTo>
                    <a:pt x="284622" y="2332011"/>
                  </a:lnTo>
                  <a:cubicBezTo>
                    <a:pt x="257610" y="2314306"/>
                    <a:pt x="230958" y="2292989"/>
                    <a:pt x="202146" y="2278175"/>
                  </a:cubicBezTo>
                  <a:close/>
                  <a:moveTo>
                    <a:pt x="221502" y="2257912"/>
                  </a:moveTo>
                  <a:lnTo>
                    <a:pt x="205750" y="2268915"/>
                  </a:lnTo>
                  <a:lnTo>
                    <a:pt x="428984" y="2413922"/>
                  </a:lnTo>
                  <a:lnTo>
                    <a:pt x="434556" y="2398449"/>
                  </a:lnTo>
                  <a:lnTo>
                    <a:pt x="434891" y="2396521"/>
                  </a:lnTo>
                  <a:close/>
                  <a:moveTo>
                    <a:pt x="217329" y="2243938"/>
                  </a:moveTo>
                  <a:lnTo>
                    <a:pt x="217499" y="2244116"/>
                  </a:lnTo>
                  <a:lnTo>
                    <a:pt x="217513" y="2244104"/>
                  </a:lnTo>
                  <a:close/>
                  <a:moveTo>
                    <a:pt x="248432" y="2239101"/>
                  </a:moveTo>
                  <a:lnTo>
                    <a:pt x="227448" y="2253759"/>
                  </a:lnTo>
                  <a:lnTo>
                    <a:pt x="240986" y="2262273"/>
                  </a:lnTo>
                  <a:cubicBezTo>
                    <a:pt x="252254" y="2268654"/>
                    <a:pt x="264195" y="2274495"/>
                    <a:pt x="268684" y="2277371"/>
                  </a:cubicBezTo>
                  <a:cubicBezTo>
                    <a:pt x="298133" y="2296065"/>
                    <a:pt x="326864" y="2314759"/>
                    <a:pt x="355953" y="2333812"/>
                  </a:cubicBezTo>
                  <a:cubicBezTo>
                    <a:pt x="380015" y="2349270"/>
                    <a:pt x="405872" y="2363650"/>
                    <a:pt x="428857" y="2380906"/>
                  </a:cubicBezTo>
                  <a:cubicBezTo>
                    <a:pt x="429755" y="2381625"/>
                    <a:pt x="432807" y="2384142"/>
                    <a:pt x="435994" y="2386433"/>
                  </a:cubicBezTo>
                  <a:lnTo>
                    <a:pt x="436591" y="2386747"/>
                  </a:lnTo>
                  <a:lnTo>
                    <a:pt x="440511" y="2364200"/>
                  </a:lnTo>
                  <a:lnTo>
                    <a:pt x="316090" y="2283123"/>
                  </a:lnTo>
                  <a:cubicBezTo>
                    <a:pt x="305316" y="2276293"/>
                    <a:pt x="294093" y="2267575"/>
                    <a:pt x="282601" y="2259352"/>
                  </a:cubicBezTo>
                  <a:close/>
                  <a:moveTo>
                    <a:pt x="274502" y="2220891"/>
                  </a:moveTo>
                  <a:lnTo>
                    <a:pt x="257121" y="2233032"/>
                  </a:lnTo>
                  <a:lnTo>
                    <a:pt x="442261" y="2354134"/>
                  </a:lnTo>
                  <a:lnTo>
                    <a:pt x="446138" y="2331833"/>
                  </a:lnTo>
                  <a:close/>
                  <a:moveTo>
                    <a:pt x="301841" y="2201795"/>
                  </a:moveTo>
                  <a:lnTo>
                    <a:pt x="282557" y="2215265"/>
                  </a:lnTo>
                  <a:lnTo>
                    <a:pt x="296893" y="2225716"/>
                  </a:lnTo>
                  <a:cubicBezTo>
                    <a:pt x="305453" y="2230623"/>
                    <a:pt x="314373" y="2235124"/>
                    <a:pt x="321221" y="2239445"/>
                  </a:cubicBezTo>
                  <a:lnTo>
                    <a:pt x="391500" y="2285176"/>
                  </a:lnTo>
                  <a:cubicBezTo>
                    <a:pt x="409159" y="2296699"/>
                    <a:pt x="429342" y="2306782"/>
                    <a:pt x="445921" y="2320105"/>
                  </a:cubicBezTo>
                  <a:lnTo>
                    <a:pt x="447926" y="2321547"/>
                  </a:lnTo>
                  <a:lnTo>
                    <a:pt x="448267" y="2319587"/>
                  </a:lnTo>
                  <a:lnTo>
                    <a:pt x="449525" y="2311913"/>
                  </a:lnTo>
                  <a:lnTo>
                    <a:pt x="449821" y="2298847"/>
                  </a:lnTo>
                  <a:lnTo>
                    <a:pt x="451664" y="2300050"/>
                  </a:lnTo>
                  <a:lnTo>
                    <a:pt x="452783" y="2293615"/>
                  </a:lnTo>
                  <a:lnTo>
                    <a:pt x="449885" y="2295979"/>
                  </a:lnTo>
                  <a:lnTo>
                    <a:pt x="449821" y="2298847"/>
                  </a:lnTo>
                  <a:lnTo>
                    <a:pt x="346089" y="2231163"/>
                  </a:lnTo>
                  <a:cubicBezTo>
                    <a:pt x="340502" y="2227562"/>
                    <a:pt x="332213" y="2220360"/>
                    <a:pt x="323653" y="2213834"/>
                  </a:cubicBezTo>
                  <a:close/>
                  <a:moveTo>
                    <a:pt x="326691" y="2184437"/>
                  </a:moveTo>
                  <a:lnTo>
                    <a:pt x="310107" y="2196021"/>
                  </a:lnTo>
                  <a:lnTo>
                    <a:pt x="453507" y="2289447"/>
                  </a:lnTo>
                  <a:lnTo>
                    <a:pt x="457733" y="2265144"/>
                  </a:lnTo>
                  <a:lnTo>
                    <a:pt x="453987" y="2267114"/>
                  </a:lnTo>
                  <a:close/>
                  <a:moveTo>
                    <a:pt x="355492" y="2167104"/>
                  </a:moveTo>
                  <a:lnTo>
                    <a:pt x="355277" y="2167203"/>
                  </a:lnTo>
                  <a:lnTo>
                    <a:pt x="354946" y="2169616"/>
                  </a:lnTo>
                  <a:cubicBezTo>
                    <a:pt x="352703" y="2170876"/>
                    <a:pt x="349204" y="2172407"/>
                    <a:pt x="347051" y="2173847"/>
                  </a:cubicBezTo>
                  <a:lnTo>
                    <a:pt x="336560" y="2179648"/>
                  </a:lnTo>
                  <a:lnTo>
                    <a:pt x="334996" y="2178636"/>
                  </a:lnTo>
                  <a:lnTo>
                    <a:pt x="329515" y="2182464"/>
                  </a:lnTo>
                  <a:lnTo>
                    <a:pt x="329467" y="2183570"/>
                  </a:lnTo>
                  <a:lnTo>
                    <a:pt x="336560" y="2179648"/>
                  </a:lnTo>
                  <a:lnTo>
                    <a:pt x="452434" y="2254699"/>
                  </a:lnTo>
                  <a:lnTo>
                    <a:pt x="451834" y="2262792"/>
                  </a:lnTo>
                  <a:lnTo>
                    <a:pt x="458713" y="2259505"/>
                  </a:lnTo>
                  <a:lnTo>
                    <a:pt x="458829" y="2258841"/>
                  </a:lnTo>
                  <a:lnTo>
                    <a:pt x="452434" y="2254699"/>
                  </a:lnTo>
                  <a:lnTo>
                    <a:pt x="454115" y="2232046"/>
                  </a:lnTo>
                  <a:lnTo>
                    <a:pt x="456499" y="2233624"/>
                  </a:lnTo>
                  <a:lnTo>
                    <a:pt x="458846" y="2233027"/>
                  </a:lnTo>
                  <a:lnTo>
                    <a:pt x="458809" y="2225315"/>
                  </a:lnTo>
                  <a:lnTo>
                    <a:pt x="454345" y="2228943"/>
                  </a:lnTo>
                  <a:lnTo>
                    <a:pt x="454115" y="2232046"/>
                  </a:lnTo>
                  <a:lnTo>
                    <a:pt x="385806" y="2186811"/>
                  </a:lnTo>
                  <a:cubicBezTo>
                    <a:pt x="382038" y="2184290"/>
                    <a:pt x="376745" y="2179609"/>
                    <a:pt x="371228" y="2175422"/>
                  </a:cubicBezTo>
                  <a:close/>
                  <a:moveTo>
                    <a:pt x="391184" y="2150729"/>
                  </a:moveTo>
                  <a:lnTo>
                    <a:pt x="365961" y="2162301"/>
                  </a:lnTo>
                  <a:lnTo>
                    <a:pt x="458799" y="2223316"/>
                  </a:lnTo>
                  <a:lnTo>
                    <a:pt x="458654" y="2193333"/>
                  </a:lnTo>
                  <a:lnTo>
                    <a:pt x="456539" y="2194449"/>
                  </a:lnTo>
                  <a:cubicBezTo>
                    <a:pt x="434729" y="2180407"/>
                    <a:pt x="412918" y="2166005"/>
                    <a:pt x="391108" y="2151603"/>
                  </a:cubicBezTo>
                  <a:close/>
                  <a:moveTo>
                    <a:pt x="424360" y="2136841"/>
                  </a:moveTo>
                  <a:lnTo>
                    <a:pt x="425888" y="2138006"/>
                  </a:lnTo>
                  <a:lnTo>
                    <a:pt x="424360" y="2138641"/>
                  </a:lnTo>
                  <a:cubicBezTo>
                    <a:pt x="421142" y="2141161"/>
                    <a:pt x="416136" y="2142602"/>
                    <a:pt x="412203" y="2144402"/>
                  </a:cubicBezTo>
                  <a:lnTo>
                    <a:pt x="403720" y="2148388"/>
                  </a:lnTo>
                  <a:lnTo>
                    <a:pt x="400642" y="2146390"/>
                  </a:lnTo>
                  <a:lnTo>
                    <a:pt x="396268" y="2148396"/>
                  </a:lnTo>
                  <a:lnTo>
                    <a:pt x="396114" y="2151963"/>
                  </a:lnTo>
                  <a:lnTo>
                    <a:pt x="403720" y="2148388"/>
                  </a:lnTo>
                  <a:lnTo>
                    <a:pt x="454479" y="2181348"/>
                  </a:lnTo>
                  <a:lnTo>
                    <a:pt x="454394" y="2189768"/>
                  </a:lnTo>
                  <a:lnTo>
                    <a:pt x="458626" y="2187739"/>
                  </a:lnTo>
                  <a:lnTo>
                    <a:pt x="458608" y="2184029"/>
                  </a:lnTo>
                  <a:lnTo>
                    <a:pt x="454479" y="2181348"/>
                  </a:lnTo>
                  <a:lnTo>
                    <a:pt x="454721" y="2157508"/>
                  </a:lnTo>
                  <a:lnTo>
                    <a:pt x="456896" y="2158804"/>
                  </a:lnTo>
                  <a:lnTo>
                    <a:pt x="458484" y="2158449"/>
                  </a:lnTo>
                  <a:lnTo>
                    <a:pt x="458448" y="2151139"/>
                  </a:lnTo>
                  <a:lnTo>
                    <a:pt x="454751" y="2154483"/>
                  </a:lnTo>
                  <a:lnTo>
                    <a:pt x="454721" y="2157508"/>
                  </a:lnTo>
                  <a:lnTo>
                    <a:pt x="439824" y="2148632"/>
                  </a:lnTo>
                  <a:lnTo>
                    <a:pt x="425888" y="2138006"/>
                  </a:lnTo>
                  <a:lnTo>
                    <a:pt x="427176" y="2137471"/>
                  </a:lnTo>
                  <a:cubicBezTo>
                    <a:pt x="426863" y="2137831"/>
                    <a:pt x="425611" y="2138281"/>
                    <a:pt x="424360" y="2136841"/>
                  </a:cubicBezTo>
                  <a:close/>
                  <a:moveTo>
                    <a:pt x="458297" y="2119938"/>
                  </a:moveTo>
                  <a:lnTo>
                    <a:pt x="433478" y="2131324"/>
                  </a:lnTo>
                  <a:lnTo>
                    <a:pt x="444025" y="2138641"/>
                  </a:lnTo>
                  <a:lnTo>
                    <a:pt x="458433" y="2148029"/>
                  </a:lnTo>
                  <a:close/>
                  <a:moveTo>
                    <a:pt x="452947" y="2058761"/>
                  </a:moveTo>
                  <a:lnTo>
                    <a:pt x="452887" y="2058837"/>
                  </a:lnTo>
                  <a:lnTo>
                    <a:pt x="453207" y="2065413"/>
                  </a:lnTo>
                  <a:lnTo>
                    <a:pt x="327632" y="2119843"/>
                  </a:lnTo>
                  <a:cubicBezTo>
                    <a:pt x="284862" y="2141707"/>
                    <a:pt x="243710" y="2166631"/>
                    <a:pt x="204893" y="2195604"/>
                  </a:cubicBezTo>
                  <a:cubicBezTo>
                    <a:pt x="162842" y="2227277"/>
                    <a:pt x="123666" y="2262548"/>
                    <a:pt x="87725" y="2301419"/>
                  </a:cubicBezTo>
                  <a:cubicBezTo>
                    <a:pt x="67598" y="2323014"/>
                    <a:pt x="32016" y="2354686"/>
                    <a:pt x="20156" y="2383119"/>
                  </a:cubicBezTo>
                  <a:lnTo>
                    <a:pt x="13650" y="2395012"/>
                  </a:lnTo>
                  <a:lnTo>
                    <a:pt x="12473" y="2393849"/>
                  </a:lnTo>
                  <a:cubicBezTo>
                    <a:pt x="10272" y="2393759"/>
                    <a:pt x="10586" y="2398258"/>
                    <a:pt x="13596" y="2395109"/>
                  </a:cubicBezTo>
                  <a:lnTo>
                    <a:pt x="13650" y="2395012"/>
                  </a:lnTo>
                  <a:lnTo>
                    <a:pt x="17640" y="2398955"/>
                  </a:lnTo>
                  <a:cubicBezTo>
                    <a:pt x="20156" y="2403274"/>
                    <a:pt x="32016" y="2411193"/>
                    <a:pt x="37048" y="2412992"/>
                  </a:cubicBezTo>
                  <a:cubicBezTo>
                    <a:pt x="57894" y="2420910"/>
                    <a:pt x="34532" y="2424869"/>
                    <a:pt x="55019" y="2409393"/>
                  </a:cubicBezTo>
                  <a:cubicBezTo>
                    <a:pt x="59332" y="2405974"/>
                    <a:pt x="63195" y="2400845"/>
                    <a:pt x="66879" y="2395491"/>
                  </a:cubicBezTo>
                  <a:lnTo>
                    <a:pt x="74769" y="2384331"/>
                  </a:lnTo>
                  <a:lnTo>
                    <a:pt x="74491" y="2381411"/>
                  </a:lnTo>
                  <a:cubicBezTo>
                    <a:pt x="81321" y="2373856"/>
                    <a:pt x="87791" y="2365941"/>
                    <a:pt x="94620" y="2358386"/>
                  </a:cubicBezTo>
                  <a:lnTo>
                    <a:pt x="96680" y="2358265"/>
                  </a:lnTo>
                  <a:lnTo>
                    <a:pt x="116113" y="2335811"/>
                  </a:lnTo>
                  <a:lnTo>
                    <a:pt x="115407" y="2328364"/>
                  </a:lnTo>
                  <a:cubicBezTo>
                    <a:pt x="122953" y="2320790"/>
                    <a:pt x="130141" y="2313576"/>
                    <a:pt x="137328" y="2306002"/>
                  </a:cubicBezTo>
                  <a:cubicBezTo>
                    <a:pt x="139125" y="2304559"/>
                    <a:pt x="141640" y="2304559"/>
                    <a:pt x="143437" y="2305641"/>
                  </a:cubicBezTo>
                  <a:lnTo>
                    <a:pt x="145240" y="2306813"/>
                  </a:lnTo>
                  <a:lnTo>
                    <a:pt x="164288" y="2290286"/>
                  </a:lnTo>
                  <a:lnTo>
                    <a:pt x="162889" y="2289376"/>
                  </a:lnTo>
                  <a:cubicBezTo>
                    <a:pt x="160368" y="2287930"/>
                    <a:pt x="159648" y="2283595"/>
                    <a:pt x="162169" y="2281788"/>
                  </a:cubicBezTo>
                  <a:cubicBezTo>
                    <a:pt x="170813" y="2275284"/>
                    <a:pt x="179456" y="2268419"/>
                    <a:pt x="188100" y="2261555"/>
                  </a:cubicBezTo>
                  <a:cubicBezTo>
                    <a:pt x="189901" y="2260471"/>
                    <a:pt x="192062" y="2260109"/>
                    <a:pt x="193863" y="2261193"/>
                  </a:cubicBezTo>
                  <a:lnTo>
                    <a:pt x="196124" y="2262662"/>
                  </a:lnTo>
                  <a:lnTo>
                    <a:pt x="210454" y="2250229"/>
                  </a:lnTo>
                  <a:lnTo>
                    <a:pt x="209787" y="2243219"/>
                  </a:lnTo>
                  <a:cubicBezTo>
                    <a:pt x="218765" y="2236749"/>
                    <a:pt x="227743" y="2230278"/>
                    <a:pt x="236362" y="2223807"/>
                  </a:cubicBezTo>
                  <a:lnTo>
                    <a:pt x="241236" y="2223520"/>
                  </a:lnTo>
                  <a:lnTo>
                    <a:pt x="244788" y="2220438"/>
                  </a:lnTo>
                  <a:cubicBezTo>
                    <a:pt x="280010" y="2194885"/>
                    <a:pt x="317389" y="2172570"/>
                    <a:pt x="356205" y="2153135"/>
                  </a:cubicBezTo>
                  <a:cubicBezTo>
                    <a:pt x="375254" y="2143777"/>
                    <a:pt x="394662" y="2135139"/>
                    <a:pt x="414071" y="2126861"/>
                  </a:cubicBezTo>
                  <a:cubicBezTo>
                    <a:pt x="443452" y="2114444"/>
                    <a:pt x="453224" y="2110125"/>
                    <a:pt x="454302" y="2087940"/>
                  </a:cubicBezTo>
                  <a:lnTo>
                    <a:pt x="453207" y="2065413"/>
                  </a:lnTo>
                  <a:lnTo>
                    <a:pt x="453525" y="2065275"/>
                  </a:lnTo>
                  <a:close/>
                  <a:moveTo>
                    <a:pt x="513176" y="2011606"/>
                  </a:moveTo>
                  <a:lnTo>
                    <a:pt x="515078" y="2033310"/>
                  </a:lnTo>
                  <a:lnTo>
                    <a:pt x="535461" y="2025626"/>
                  </a:lnTo>
                  <a:lnTo>
                    <a:pt x="522301" y="2017205"/>
                  </a:lnTo>
                  <a:close/>
                  <a:moveTo>
                    <a:pt x="504468" y="1974185"/>
                  </a:moveTo>
                  <a:lnTo>
                    <a:pt x="503672" y="1974586"/>
                  </a:lnTo>
                  <a:lnTo>
                    <a:pt x="504511" y="1975135"/>
                  </a:lnTo>
                  <a:close/>
                  <a:moveTo>
                    <a:pt x="510837" y="1970974"/>
                  </a:moveTo>
                  <a:lnTo>
                    <a:pt x="510043" y="1971374"/>
                  </a:lnTo>
                  <a:lnTo>
                    <a:pt x="510450" y="1979021"/>
                  </a:lnTo>
                  <a:lnTo>
                    <a:pt x="511664" y="1979815"/>
                  </a:lnTo>
                  <a:lnTo>
                    <a:pt x="512628" y="1990117"/>
                  </a:lnTo>
                  <a:lnTo>
                    <a:pt x="513301" y="2000292"/>
                  </a:lnTo>
                  <a:lnTo>
                    <a:pt x="512628" y="1999869"/>
                  </a:lnTo>
                  <a:cubicBezTo>
                    <a:pt x="510479" y="1999146"/>
                    <a:pt x="512628" y="2004203"/>
                    <a:pt x="513345" y="2000952"/>
                  </a:cubicBezTo>
                  <a:lnTo>
                    <a:pt x="513301" y="2000292"/>
                  </a:lnTo>
                  <a:lnTo>
                    <a:pt x="544274" y="2019767"/>
                  </a:lnTo>
                  <a:lnTo>
                    <a:pt x="542362" y="2020456"/>
                  </a:lnTo>
                  <a:lnTo>
                    <a:pt x="540655" y="2023668"/>
                  </a:lnTo>
                  <a:lnTo>
                    <a:pt x="546105" y="2021614"/>
                  </a:lnTo>
                  <a:lnTo>
                    <a:pt x="545944" y="2020817"/>
                  </a:lnTo>
                  <a:lnTo>
                    <a:pt x="544274" y="2019767"/>
                  </a:lnTo>
                  <a:lnTo>
                    <a:pt x="562628" y="2013159"/>
                  </a:lnTo>
                  <a:lnTo>
                    <a:pt x="564787" y="2014571"/>
                  </a:lnTo>
                  <a:lnTo>
                    <a:pt x="572106" y="2011812"/>
                  </a:lnTo>
                  <a:lnTo>
                    <a:pt x="572454" y="2009621"/>
                  </a:lnTo>
                  <a:lnTo>
                    <a:pt x="562628" y="2013159"/>
                  </a:lnTo>
                  <a:lnTo>
                    <a:pt x="511664" y="1979815"/>
                  </a:lnTo>
                  <a:close/>
                  <a:moveTo>
                    <a:pt x="508831" y="1948607"/>
                  </a:moveTo>
                  <a:lnTo>
                    <a:pt x="509818" y="1967145"/>
                  </a:lnTo>
                  <a:lnTo>
                    <a:pt x="575901" y="2010381"/>
                  </a:lnTo>
                  <a:lnTo>
                    <a:pt x="594616" y="2003327"/>
                  </a:lnTo>
                  <a:lnTo>
                    <a:pt x="523133" y="1957259"/>
                  </a:lnTo>
                  <a:cubicBezTo>
                    <a:pt x="520260" y="1955267"/>
                    <a:pt x="515501" y="1953002"/>
                    <a:pt x="511012" y="1950421"/>
                  </a:cubicBezTo>
                  <a:close/>
                  <a:moveTo>
                    <a:pt x="761036" y="1925301"/>
                  </a:moveTo>
                  <a:lnTo>
                    <a:pt x="759977" y="1926142"/>
                  </a:lnTo>
                  <a:lnTo>
                    <a:pt x="761148" y="1925831"/>
                  </a:lnTo>
                  <a:close/>
                  <a:moveTo>
                    <a:pt x="510563" y="1909442"/>
                  </a:moveTo>
                  <a:lnTo>
                    <a:pt x="507408" y="1910958"/>
                  </a:lnTo>
                  <a:lnTo>
                    <a:pt x="507271" y="1915840"/>
                  </a:lnTo>
                  <a:lnTo>
                    <a:pt x="510132" y="1917708"/>
                  </a:lnTo>
                  <a:lnTo>
                    <a:pt x="509486" y="1930090"/>
                  </a:lnTo>
                  <a:cubicBezTo>
                    <a:pt x="509486" y="1931177"/>
                    <a:pt x="510204" y="1940958"/>
                    <a:pt x="508409" y="1936611"/>
                  </a:cubicBezTo>
                  <a:cubicBezTo>
                    <a:pt x="507331" y="1934800"/>
                    <a:pt x="508049" y="1935162"/>
                    <a:pt x="509127" y="1936249"/>
                  </a:cubicBezTo>
                  <a:cubicBezTo>
                    <a:pt x="515232" y="1944580"/>
                    <a:pt x="531033" y="1950739"/>
                    <a:pt x="539293" y="1956172"/>
                  </a:cubicBezTo>
                  <a:lnTo>
                    <a:pt x="603392" y="1997413"/>
                  </a:lnTo>
                  <a:lnTo>
                    <a:pt x="601063" y="1998556"/>
                  </a:lnTo>
                  <a:lnTo>
                    <a:pt x="600304" y="2001183"/>
                  </a:lnTo>
                  <a:lnTo>
                    <a:pt x="605774" y="1999120"/>
                  </a:lnTo>
                  <a:lnTo>
                    <a:pt x="605732" y="1998918"/>
                  </a:lnTo>
                  <a:lnTo>
                    <a:pt x="603392" y="1997413"/>
                  </a:lnTo>
                  <a:lnTo>
                    <a:pt x="619832" y="1989345"/>
                  </a:lnTo>
                  <a:lnTo>
                    <a:pt x="623385" y="1991666"/>
                  </a:lnTo>
                  <a:lnTo>
                    <a:pt x="627473" y="1989524"/>
                  </a:lnTo>
                  <a:lnTo>
                    <a:pt x="627638" y="1985515"/>
                  </a:lnTo>
                  <a:lnTo>
                    <a:pt x="619832" y="1989345"/>
                  </a:lnTo>
                  <a:lnTo>
                    <a:pt x="510132" y="1917708"/>
                  </a:lnTo>
                  <a:close/>
                  <a:moveTo>
                    <a:pt x="508027" y="1888875"/>
                  </a:moveTo>
                  <a:lnTo>
                    <a:pt x="507561" y="1905503"/>
                  </a:lnTo>
                  <a:lnTo>
                    <a:pt x="508409" y="1905095"/>
                  </a:lnTo>
                  <a:cubicBezTo>
                    <a:pt x="549708" y="1932264"/>
                    <a:pt x="591008" y="1959070"/>
                    <a:pt x="632307" y="1986239"/>
                  </a:cubicBezTo>
                  <a:lnTo>
                    <a:pt x="632274" y="1987008"/>
                  </a:lnTo>
                  <a:lnTo>
                    <a:pt x="648387" y="1978566"/>
                  </a:lnTo>
                  <a:lnTo>
                    <a:pt x="543733" y="1910875"/>
                  </a:lnTo>
                  <a:cubicBezTo>
                    <a:pt x="538355" y="1907641"/>
                    <a:pt x="529122" y="1903418"/>
                    <a:pt x="520427" y="1898612"/>
                  </a:cubicBezTo>
                  <a:close/>
                  <a:moveTo>
                    <a:pt x="821963" y="1876905"/>
                  </a:moveTo>
                  <a:lnTo>
                    <a:pt x="821830" y="1877011"/>
                  </a:lnTo>
                  <a:lnTo>
                    <a:pt x="822511" y="1877480"/>
                  </a:lnTo>
                  <a:close/>
                  <a:moveTo>
                    <a:pt x="508900" y="1857723"/>
                  </a:moveTo>
                  <a:lnTo>
                    <a:pt x="508384" y="1876117"/>
                  </a:lnTo>
                  <a:lnTo>
                    <a:pt x="508594" y="1877095"/>
                  </a:lnTo>
                  <a:cubicBezTo>
                    <a:pt x="517558" y="1890032"/>
                    <a:pt x="545526" y="1900813"/>
                    <a:pt x="558793" y="1909078"/>
                  </a:cubicBezTo>
                  <a:lnTo>
                    <a:pt x="658115" y="1973468"/>
                  </a:lnTo>
                  <a:lnTo>
                    <a:pt x="673968" y="1965162"/>
                  </a:lnTo>
                  <a:lnTo>
                    <a:pt x="672457" y="1964060"/>
                  </a:lnTo>
                  <a:cubicBezTo>
                    <a:pt x="653453" y="1956513"/>
                    <a:pt x="633732" y="1939264"/>
                    <a:pt x="616521" y="1928124"/>
                  </a:cubicBezTo>
                  <a:cubicBezTo>
                    <a:pt x="598952" y="1916624"/>
                    <a:pt x="580575" y="1902160"/>
                    <a:pt x="561706" y="1888640"/>
                  </a:cubicBezTo>
                  <a:close/>
                  <a:moveTo>
                    <a:pt x="504650" y="1852299"/>
                  </a:moveTo>
                  <a:cubicBezTo>
                    <a:pt x="501781" y="1853018"/>
                    <a:pt x="499630" y="1853018"/>
                    <a:pt x="503933" y="1854815"/>
                  </a:cubicBezTo>
                  <a:lnTo>
                    <a:pt x="504640" y="1855229"/>
                  </a:lnTo>
                  <a:lnTo>
                    <a:pt x="504818" y="1852427"/>
                  </a:lnTo>
                  <a:close/>
                  <a:moveTo>
                    <a:pt x="857776" y="1838784"/>
                  </a:moveTo>
                  <a:lnTo>
                    <a:pt x="857599" y="1838992"/>
                  </a:lnTo>
                  <a:lnTo>
                    <a:pt x="858679" y="1839804"/>
                  </a:lnTo>
                  <a:close/>
                  <a:moveTo>
                    <a:pt x="512617" y="1828404"/>
                  </a:moveTo>
                  <a:lnTo>
                    <a:pt x="509881" y="1847214"/>
                  </a:lnTo>
                  <a:lnTo>
                    <a:pt x="683825" y="1959997"/>
                  </a:lnTo>
                  <a:lnTo>
                    <a:pt x="702788" y="1950061"/>
                  </a:lnTo>
                  <a:close/>
                  <a:moveTo>
                    <a:pt x="516741" y="1800046"/>
                  </a:moveTo>
                  <a:lnTo>
                    <a:pt x="514244" y="1817213"/>
                  </a:lnTo>
                  <a:lnTo>
                    <a:pt x="515725" y="1817779"/>
                  </a:lnTo>
                  <a:cubicBezTo>
                    <a:pt x="517530" y="1819173"/>
                    <a:pt x="519877" y="1821241"/>
                    <a:pt x="521682" y="1822860"/>
                  </a:cubicBezTo>
                  <a:cubicBezTo>
                    <a:pt x="540455" y="1840488"/>
                    <a:pt x="569335" y="1853079"/>
                    <a:pt x="590996" y="1867109"/>
                  </a:cubicBezTo>
                  <a:lnTo>
                    <a:pt x="712139" y="1944889"/>
                  </a:lnTo>
                  <a:lnTo>
                    <a:pt x="710377" y="1946085"/>
                  </a:lnTo>
                  <a:lnTo>
                    <a:pt x="712373" y="1945039"/>
                  </a:lnTo>
                  <a:lnTo>
                    <a:pt x="712139" y="1944889"/>
                  </a:lnTo>
                  <a:lnTo>
                    <a:pt x="723713" y="1937034"/>
                  </a:lnTo>
                  <a:lnTo>
                    <a:pt x="726272" y="1937757"/>
                  </a:lnTo>
                  <a:lnTo>
                    <a:pt x="728505" y="1936586"/>
                  </a:lnTo>
                  <a:lnTo>
                    <a:pt x="724796" y="1933706"/>
                  </a:lnTo>
                  <a:cubicBezTo>
                    <a:pt x="721321" y="1931683"/>
                    <a:pt x="717711" y="1929884"/>
                    <a:pt x="716628" y="1929344"/>
                  </a:cubicBezTo>
                  <a:cubicBezTo>
                    <a:pt x="692441" y="1917113"/>
                    <a:pt x="669697" y="1899126"/>
                    <a:pt x="646953" y="1884376"/>
                  </a:cubicBezTo>
                  <a:cubicBezTo>
                    <a:pt x="619155" y="1866749"/>
                    <a:pt x="591357" y="1848762"/>
                    <a:pt x="563920" y="1830775"/>
                  </a:cubicBezTo>
                  <a:cubicBezTo>
                    <a:pt x="557964" y="1826997"/>
                    <a:pt x="548668" y="1819083"/>
                    <a:pt x="539056" y="1811933"/>
                  </a:cubicBezTo>
                  <a:close/>
                  <a:moveTo>
                    <a:pt x="520327" y="1775392"/>
                  </a:moveTo>
                  <a:lnTo>
                    <a:pt x="518231" y="1789802"/>
                  </a:lnTo>
                  <a:lnTo>
                    <a:pt x="737520" y="1931134"/>
                  </a:lnTo>
                  <a:lnTo>
                    <a:pt x="747706" y="1922983"/>
                  </a:lnTo>
                  <a:close/>
                  <a:moveTo>
                    <a:pt x="518055" y="1753403"/>
                  </a:moveTo>
                  <a:lnTo>
                    <a:pt x="517585" y="1754272"/>
                  </a:lnTo>
                  <a:lnTo>
                    <a:pt x="517635" y="1755562"/>
                  </a:lnTo>
                  <a:close/>
                  <a:moveTo>
                    <a:pt x="525527" y="1747272"/>
                  </a:moveTo>
                  <a:lnTo>
                    <a:pt x="523381" y="1754397"/>
                  </a:lnTo>
                  <a:lnTo>
                    <a:pt x="521854" y="1764895"/>
                  </a:lnTo>
                  <a:lnTo>
                    <a:pt x="523723" y="1766233"/>
                  </a:lnTo>
                  <a:cubicBezTo>
                    <a:pt x="526868" y="1768257"/>
                    <a:pt x="530462" y="1770505"/>
                    <a:pt x="532259" y="1771765"/>
                  </a:cubicBezTo>
                  <a:cubicBezTo>
                    <a:pt x="558854" y="1789393"/>
                    <a:pt x="585449" y="1806301"/>
                    <a:pt x="612404" y="1823570"/>
                  </a:cubicBezTo>
                  <a:lnTo>
                    <a:pt x="755669" y="1916611"/>
                  </a:lnTo>
                  <a:lnTo>
                    <a:pt x="769622" y="1905446"/>
                  </a:lnTo>
                  <a:lnTo>
                    <a:pt x="767033" y="1903346"/>
                  </a:lnTo>
                  <a:cubicBezTo>
                    <a:pt x="763260" y="1901277"/>
                    <a:pt x="759217" y="1899478"/>
                    <a:pt x="756880" y="1898039"/>
                  </a:cubicBezTo>
                  <a:cubicBezTo>
                    <a:pt x="728848" y="1879692"/>
                    <a:pt x="700815" y="1861704"/>
                    <a:pt x="672423" y="1843356"/>
                  </a:cubicBezTo>
                  <a:cubicBezTo>
                    <a:pt x="639718" y="1822131"/>
                    <a:pt x="607013" y="1800905"/>
                    <a:pt x="573949" y="1779679"/>
                  </a:cubicBezTo>
                  <a:cubicBezTo>
                    <a:pt x="567659" y="1775542"/>
                    <a:pt x="557596" y="1766818"/>
                    <a:pt x="547174" y="1758948"/>
                  </a:cubicBezTo>
                  <a:close/>
                  <a:moveTo>
                    <a:pt x="518243" y="1743344"/>
                  </a:moveTo>
                  <a:lnTo>
                    <a:pt x="519844" y="1744208"/>
                  </a:lnTo>
                  <a:lnTo>
                    <a:pt x="519881" y="1744020"/>
                  </a:lnTo>
                  <a:close/>
                  <a:moveTo>
                    <a:pt x="533310" y="1721428"/>
                  </a:moveTo>
                  <a:lnTo>
                    <a:pt x="528156" y="1738542"/>
                  </a:lnTo>
                  <a:lnTo>
                    <a:pt x="777042" y="1899507"/>
                  </a:lnTo>
                  <a:lnTo>
                    <a:pt x="791621" y="1887841"/>
                  </a:lnTo>
                  <a:close/>
                  <a:moveTo>
                    <a:pt x="947189" y="1693969"/>
                  </a:moveTo>
                  <a:lnTo>
                    <a:pt x="946200" y="1695991"/>
                  </a:lnTo>
                  <a:lnTo>
                    <a:pt x="947480" y="1695689"/>
                  </a:lnTo>
                  <a:close/>
                  <a:moveTo>
                    <a:pt x="541628" y="1693811"/>
                  </a:moveTo>
                  <a:lnTo>
                    <a:pt x="536085" y="1712216"/>
                  </a:lnTo>
                  <a:lnTo>
                    <a:pt x="543086" y="1717573"/>
                  </a:lnTo>
                  <a:cubicBezTo>
                    <a:pt x="547635" y="1720087"/>
                    <a:pt x="552410" y="1722332"/>
                    <a:pt x="555113" y="1724128"/>
                  </a:cubicBezTo>
                  <a:lnTo>
                    <a:pt x="651694" y="1786259"/>
                  </a:lnTo>
                  <a:lnTo>
                    <a:pt x="799587" y="1881467"/>
                  </a:lnTo>
                  <a:lnTo>
                    <a:pt x="813051" y="1870692"/>
                  </a:lnTo>
                  <a:lnTo>
                    <a:pt x="805889" y="1865359"/>
                  </a:lnTo>
                  <a:cubicBezTo>
                    <a:pt x="800979" y="1862666"/>
                    <a:pt x="795844" y="1860241"/>
                    <a:pt x="792600" y="1858087"/>
                  </a:cubicBezTo>
                  <a:cubicBezTo>
                    <a:pt x="760166" y="1837257"/>
                    <a:pt x="727733" y="1816426"/>
                    <a:pt x="694939" y="1795237"/>
                  </a:cubicBezTo>
                  <a:cubicBezTo>
                    <a:pt x="659622" y="1772252"/>
                    <a:pt x="623584" y="1749267"/>
                    <a:pt x="588268" y="1726282"/>
                  </a:cubicBezTo>
                  <a:cubicBezTo>
                    <a:pt x="581781" y="1721973"/>
                    <a:pt x="560091" y="1703320"/>
                    <a:pt x="545242" y="1695021"/>
                  </a:cubicBezTo>
                  <a:close/>
                  <a:moveTo>
                    <a:pt x="548962" y="1669457"/>
                  </a:moveTo>
                  <a:lnTo>
                    <a:pt x="543960" y="1686067"/>
                  </a:lnTo>
                  <a:lnTo>
                    <a:pt x="820861" y="1864442"/>
                  </a:lnTo>
                  <a:lnTo>
                    <a:pt x="833876" y="1854027"/>
                  </a:lnTo>
                  <a:close/>
                  <a:moveTo>
                    <a:pt x="559455" y="1643800"/>
                  </a:moveTo>
                  <a:lnTo>
                    <a:pt x="554143" y="1654858"/>
                  </a:lnTo>
                  <a:lnTo>
                    <a:pt x="553600" y="1660656"/>
                  </a:lnTo>
                  <a:cubicBezTo>
                    <a:pt x="557917" y="1667865"/>
                    <a:pt x="575905" y="1675074"/>
                    <a:pt x="582741" y="1679400"/>
                  </a:cubicBezTo>
                  <a:cubicBezTo>
                    <a:pt x="615479" y="1700667"/>
                    <a:pt x="647858" y="1721934"/>
                    <a:pt x="680236" y="1742841"/>
                  </a:cubicBezTo>
                  <a:lnTo>
                    <a:pt x="840915" y="1846805"/>
                  </a:lnTo>
                  <a:lnTo>
                    <a:pt x="851202" y="1834175"/>
                  </a:lnTo>
                  <a:lnTo>
                    <a:pt x="840871" y="1826377"/>
                  </a:lnTo>
                  <a:cubicBezTo>
                    <a:pt x="835205" y="1823223"/>
                    <a:pt x="829179" y="1820339"/>
                    <a:pt x="825221" y="1817816"/>
                  </a:cubicBezTo>
                  <a:cubicBezTo>
                    <a:pt x="789605" y="1795107"/>
                    <a:pt x="754348" y="1772038"/>
                    <a:pt x="719091" y="1749329"/>
                  </a:cubicBezTo>
                  <a:cubicBezTo>
                    <a:pt x="682755" y="1725178"/>
                    <a:pt x="646059" y="1701388"/>
                    <a:pt x="609363" y="1677958"/>
                  </a:cubicBezTo>
                  <a:cubicBezTo>
                    <a:pt x="603697" y="1674443"/>
                    <a:pt x="580425" y="1654708"/>
                    <a:pt x="565045" y="1645821"/>
                  </a:cubicBezTo>
                  <a:close/>
                  <a:moveTo>
                    <a:pt x="571173" y="1619409"/>
                  </a:moveTo>
                  <a:lnTo>
                    <a:pt x="562905" y="1636619"/>
                  </a:lnTo>
                  <a:lnTo>
                    <a:pt x="856998" y="1827058"/>
                  </a:lnTo>
                  <a:lnTo>
                    <a:pt x="868956" y="1812376"/>
                  </a:lnTo>
                  <a:close/>
                  <a:moveTo>
                    <a:pt x="583792" y="1595348"/>
                  </a:moveTo>
                  <a:lnTo>
                    <a:pt x="580595" y="1599795"/>
                  </a:lnTo>
                  <a:lnTo>
                    <a:pt x="577201" y="1606862"/>
                  </a:lnTo>
                  <a:lnTo>
                    <a:pt x="578701" y="1612654"/>
                  </a:lnTo>
                  <a:cubicBezTo>
                    <a:pt x="584816" y="1620939"/>
                    <a:pt x="601723" y="1627424"/>
                    <a:pt x="610356" y="1633188"/>
                  </a:cubicBezTo>
                  <a:cubicBezTo>
                    <a:pt x="646328" y="1656604"/>
                    <a:pt x="682300" y="1679660"/>
                    <a:pt x="718272" y="1703437"/>
                  </a:cubicBezTo>
                  <a:lnTo>
                    <a:pt x="875107" y="1804824"/>
                  </a:lnTo>
                  <a:lnTo>
                    <a:pt x="885797" y="1791699"/>
                  </a:lnTo>
                  <a:lnTo>
                    <a:pt x="872233" y="1781205"/>
                  </a:lnTo>
                  <a:cubicBezTo>
                    <a:pt x="866207" y="1777828"/>
                    <a:pt x="859822" y="1774766"/>
                    <a:pt x="856045" y="1772244"/>
                  </a:cubicBezTo>
                  <a:cubicBezTo>
                    <a:pt x="820433" y="1749188"/>
                    <a:pt x="784821" y="1726132"/>
                    <a:pt x="749208" y="1703076"/>
                  </a:cubicBezTo>
                  <a:cubicBezTo>
                    <a:pt x="711078" y="1678579"/>
                    <a:pt x="673307" y="1654082"/>
                    <a:pt x="635537" y="1629585"/>
                  </a:cubicBezTo>
                  <a:cubicBezTo>
                    <a:pt x="627443" y="1624181"/>
                    <a:pt x="604578" y="1607025"/>
                    <a:pt x="591375" y="1598936"/>
                  </a:cubicBezTo>
                  <a:close/>
                  <a:moveTo>
                    <a:pt x="600137" y="1572608"/>
                  </a:moveTo>
                  <a:lnTo>
                    <a:pt x="589059" y="1588021"/>
                  </a:lnTo>
                  <a:lnTo>
                    <a:pt x="891978" y="1784111"/>
                  </a:lnTo>
                  <a:lnTo>
                    <a:pt x="892922" y="1782952"/>
                  </a:lnTo>
                  <a:lnTo>
                    <a:pt x="901282" y="1766979"/>
                  </a:lnTo>
                  <a:close/>
                  <a:moveTo>
                    <a:pt x="617004" y="1552019"/>
                  </a:moveTo>
                  <a:lnTo>
                    <a:pt x="613024" y="1554681"/>
                  </a:lnTo>
                  <a:lnTo>
                    <a:pt x="604867" y="1566028"/>
                  </a:lnTo>
                  <a:lnTo>
                    <a:pt x="608788" y="1570104"/>
                  </a:lnTo>
                  <a:cubicBezTo>
                    <a:pt x="623484" y="1580698"/>
                    <a:pt x="651289" y="1593627"/>
                    <a:pt x="658038" y="1598230"/>
                  </a:cubicBezTo>
                  <a:cubicBezTo>
                    <a:pt x="695833" y="1622779"/>
                    <a:pt x="733987" y="1647329"/>
                    <a:pt x="772141" y="1671878"/>
                  </a:cubicBezTo>
                  <a:lnTo>
                    <a:pt x="876886" y="1739750"/>
                  </a:lnTo>
                  <a:cubicBezTo>
                    <a:pt x="884085" y="1744443"/>
                    <a:pt x="897043" y="1756718"/>
                    <a:pt x="905322" y="1758162"/>
                  </a:cubicBezTo>
                  <a:lnTo>
                    <a:pt x="905748" y="1758447"/>
                  </a:lnTo>
                  <a:lnTo>
                    <a:pt x="907877" y="1754380"/>
                  </a:lnTo>
                  <a:lnTo>
                    <a:pt x="908516" y="1752476"/>
                  </a:lnTo>
                  <a:lnTo>
                    <a:pt x="911873" y="1746745"/>
                  </a:lnTo>
                  <a:lnTo>
                    <a:pt x="913137" y="1744331"/>
                  </a:lnTo>
                  <a:lnTo>
                    <a:pt x="751624" y="1639386"/>
                  </a:lnTo>
                  <a:lnTo>
                    <a:pt x="645800" y="1570793"/>
                  </a:lnTo>
                  <a:cubicBezTo>
                    <a:pt x="639321" y="1566460"/>
                    <a:pt x="625283" y="1553103"/>
                    <a:pt x="617004" y="1552019"/>
                  </a:cubicBezTo>
                  <a:close/>
                  <a:moveTo>
                    <a:pt x="632077" y="1528174"/>
                  </a:moveTo>
                  <a:lnTo>
                    <a:pt x="621373" y="1543065"/>
                  </a:lnTo>
                  <a:lnTo>
                    <a:pt x="917889" y="1735253"/>
                  </a:lnTo>
                  <a:lnTo>
                    <a:pt x="926742" y="1718340"/>
                  </a:lnTo>
                  <a:close/>
                  <a:moveTo>
                    <a:pt x="653005" y="1511231"/>
                  </a:moveTo>
                  <a:cubicBezTo>
                    <a:pt x="653005" y="1511231"/>
                    <a:pt x="649938" y="1515737"/>
                    <a:pt x="646555" y="1519161"/>
                  </a:cubicBezTo>
                  <a:lnTo>
                    <a:pt x="640401" y="1520224"/>
                  </a:lnTo>
                  <a:lnTo>
                    <a:pt x="639058" y="1521498"/>
                  </a:lnTo>
                  <a:lnTo>
                    <a:pt x="647665" y="1530577"/>
                  </a:lnTo>
                  <a:cubicBezTo>
                    <a:pt x="662636" y="1541508"/>
                    <a:pt x="690446" y="1554214"/>
                    <a:pt x="697754" y="1558810"/>
                  </a:cubicBezTo>
                  <a:cubicBezTo>
                    <a:pt x="733120" y="1581878"/>
                    <a:pt x="768485" y="1604587"/>
                    <a:pt x="804212" y="1627655"/>
                  </a:cubicBezTo>
                  <a:cubicBezTo>
                    <a:pt x="836330" y="1648561"/>
                    <a:pt x="869170" y="1669827"/>
                    <a:pt x="901649" y="1690733"/>
                  </a:cubicBezTo>
                  <a:cubicBezTo>
                    <a:pt x="908866" y="1695419"/>
                    <a:pt x="922218" y="1708035"/>
                    <a:pt x="930879" y="1709837"/>
                  </a:cubicBezTo>
                  <a:lnTo>
                    <a:pt x="931109" y="1709996"/>
                  </a:lnTo>
                  <a:lnTo>
                    <a:pt x="931465" y="1709317"/>
                  </a:lnTo>
                  <a:lnTo>
                    <a:pt x="932323" y="1704881"/>
                  </a:lnTo>
                  <a:lnTo>
                    <a:pt x="937310" y="1694850"/>
                  </a:lnTo>
                  <a:lnTo>
                    <a:pt x="937451" y="1694942"/>
                  </a:lnTo>
                  <a:lnTo>
                    <a:pt x="937756" y="1693952"/>
                  </a:lnTo>
                  <a:lnTo>
                    <a:pt x="937310" y="1694850"/>
                  </a:lnTo>
                  <a:lnTo>
                    <a:pt x="777868" y="1591971"/>
                  </a:lnTo>
                  <a:cubicBezTo>
                    <a:pt x="745389" y="1570705"/>
                    <a:pt x="712911" y="1549799"/>
                    <a:pt x="680432" y="1528532"/>
                  </a:cubicBezTo>
                  <a:cubicBezTo>
                    <a:pt x="675019" y="1525649"/>
                    <a:pt x="659501" y="1510871"/>
                    <a:pt x="653005" y="1511231"/>
                  </a:cubicBezTo>
                  <a:close/>
                  <a:moveTo>
                    <a:pt x="985339" y="1495418"/>
                  </a:moveTo>
                  <a:lnTo>
                    <a:pt x="985283" y="1496120"/>
                  </a:lnTo>
                  <a:lnTo>
                    <a:pt x="985837" y="1495754"/>
                  </a:lnTo>
                  <a:close/>
                  <a:moveTo>
                    <a:pt x="674395" y="1487992"/>
                  </a:moveTo>
                  <a:lnTo>
                    <a:pt x="658358" y="1503198"/>
                  </a:lnTo>
                  <a:lnTo>
                    <a:pt x="940390" y="1685410"/>
                  </a:lnTo>
                  <a:lnTo>
                    <a:pt x="946853" y="1664454"/>
                  </a:lnTo>
                  <a:close/>
                  <a:moveTo>
                    <a:pt x="693456" y="1469919"/>
                  </a:moveTo>
                  <a:lnTo>
                    <a:pt x="680597" y="1482112"/>
                  </a:lnTo>
                  <a:lnTo>
                    <a:pt x="685072" y="1486889"/>
                  </a:lnTo>
                  <a:cubicBezTo>
                    <a:pt x="698812" y="1496905"/>
                    <a:pt x="724974" y="1508950"/>
                    <a:pt x="731463" y="1513281"/>
                  </a:cubicBezTo>
                  <a:lnTo>
                    <a:pt x="837822" y="1582217"/>
                  </a:lnTo>
                  <a:cubicBezTo>
                    <a:pt x="867386" y="1601345"/>
                    <a:pt x="896950" y="1620474"/>
                    <a:pt x="926514" y="1639603"/>
                  </a:cubicBezTo>
                  <a:cubicBezTo>
                    <a:pt x="929218" y="1641407"/>
                    <a:pt x="934176" y="1645558"/>
                    <a:pt x="939268" y="1649302"/>
                  </a:cubicBezTo>
                  <a:lnTo>
                    <a:pt x="949788" y="1654935"/>
                  </a:lnTo>
                  <a:lnTo>
                    <a:pt x="954695" y="1639026"/>
                  </a:lnTo>
                  <a:lnTo>
                    <a:pt x="807897" y="1543959"/>
                  </a:lnTo>
                  <a:cubicBezTo>
                    <a:pt x="776891" y="1524109"/>
                    <a:pt x="746606" y="1504258"/>
                    <a:pt x="715960" y="1484408"/>
                  </a:cubicBezTo>
                  <a:cubicBezTo>
                    <a:pt x="713617" y="1482964"/>
                    <a:pt x="709290" y="1479355"/>
                    <a:pt x="704829" y="1476062"/>
                  </a:cubicBezTo>
                  <a:close/>
                  <a:moveTo>
                    <a:pt x="719349" y="1451993"/>
                  </a:moveTo>
                  <a:lnTo>
                    <a:pt x="701707" y="1463462"/>
                  </a:lnTo>
                  <a:lnTo>
                    <a:pt x="957638" y="1629481"/>
                  </a:lnTo>
                  <a:lnTo>
                    <a:pt x="961992" y="1615365"/>
                  </a:lnTo>
                  <a:lnTo>
                    <a:pt x="962826" y="1610004"/>
                  </a:lnTo>
                  <a:close/>
                  <a:moveTo>
                    <a:pt x="989957" y="1437788"/>
                  </a:moveTo>
                  <a:lnTo>
                    <a:pt x="989902" y="1438472"/>
                  </a:lnTo>
                  <a:lnTo>
                    <a:pt x="990531" y="1438158"/>
                  </a:lnTo>
                  <a:close/>
                  <a:moveTo>
                    <a:pt x="742902" y="1436682"/>
                  </a:moveTo>
                  <a:lnTo>
                    <a:pt x="725918" y="1447723"/>
                  </a:lnTo>
                  <a:lnTo>
                    <a:pt x="727719" y="1449647"/>
                  </a:lnTo>
                  <a:cubicBezTo>
                    <a:pt x="741791" y="1460029"/>
                    <a:pt x="768314" y="1472496"/>
                    <a:pt x="774793" y="1476832"/>
                  </a:cubicBezTo>
                  <a:cubicBezTo>
                    <a:pt x="807188" y="1497428"/>
                    <a:pt x="839223" y="1518385"/>
                    <a:pt x="871258" y="1539342"/>
                  </a:cubicBezTo>
                  <a:cubicBezTo>
                    <a:pt x="898614" y="1557048"/>
                    <a:pt x="925969" y="1574753"/>
                    <a:pt x="953325" y="1592458"/>
                  </a:cubicBezTo>
                  <a:lnTo>
                    <a:pt x="964346" y="1600226"/>
                  </a:lnTo>
                  <a:lnTo>
                    <a:pt x="967136" y="1582290"/>
                  </a:lnTo>
                  <a:lnTo>
                    <a:pt x="832384" y="1494537"/>
                  </a:lnTo>
                  <a:cubicBezTo>
                    <a:pt x="805388" y="1477193"/>
                    <a:pt x="778032" y="1454429"/>
                    <a:pt x="749237" y="1440337"/>
                  </a:cubicBezTo>
                  <a:close/>
                  <a:moveTo>
                    <a:pt x="763807" y="1423093"/>
                  </a:moveTo>
                  <a:lnTo>
                    <a:pt x="751836" y="1430875"/>
                  </a:lnTo>
                  <a:lnTo>
                    <a:pt x="968802" y="1571574"/>
                  </a:lnTo>
                  <a:lnTo>
                    <a:pt x="971096" y="1556826"/>
                  </a:lnTo>
                  <a:close/>
                  <a:moveTo>
                    <a:pt x="787076" y="1407966"/>
                  </a:moveTo>
                  <a:lnTo>
                    <a:pt x="770886" y="1418491"/>
                  </a:lnTo>
                  <a:lnTo>
                    <a:pt x="772667" y="1420305"/>
                  </a:lnTo>
                  <a:cubicBezTo>
                    <a:pt x="785052" y="1429370"/>
                    <a:pt x="805677" y="1438183"/>
                    <a:pt x="813766" y="1443565"/>
                  </a:cubicBezTo>
                  <a:cubicBezTo>
                    <a:pt x="841446" y="1461505"/>
                    <a:pt x="869125" y="1479445"/>
                    <a:pt x="897165" y="1497384"/>
                  </a:cubicBezTo>
                  <a:cubicBezTo>
                    <a:pt x="919093" y="1511377"/>
                    <a:pt x="946054" y="1524294"/>
                    <a:pt x="965825" y="1541875"/>
                  </a:cubicBezTo>
                  <a:cubicBezTo>
                    <a:pt x="966724" y="1542593"/>
                    <a:pt x="969600" y="1544925"/>
                    <a:pt x="972565" y="1547033"/>
                  </a:cubicBezTo>
                  <a:lnTo>
                    <a:pt x="972615" y="1547059"/>
                  </a:lnTo>
                  <a:lnTo>
                    <a:pt x="975362" y="1529393"/>
                  </a:lnTo>
                  <a:lnTo>
                    <a:pt x="854387" y="1451100"/>
                  </a:lnTo>
                  <a:cubicBezTo>
                    <a:pt x="834615" y="1438183"/>
                    <a:pt x="813047" y="1418808"/>
                    <a:pt x="791119" y="1409838"/>
                  </a:cubicBezTo>
                  <a:close/>
                  <a:moveTo>
                    <a:pt x="810570" y="1393562"/>
                  </a:moveTo>
                  <a:lnTo>
                    <a:pt x="806181" y="1395546"/>
                  </a:lnTo>
                  <a:lnTo>
                    <a:pt x="796645" y="1401745"/>
                  </a:lnTo>
                  <a:lnTo>
                    <a:pt x="976348" y="1518622"/>
                  </a:lnTo>
                  <a:lnTo>
                    <a:pt x="977156" y="1501241"/>
                  </a:lnTo>
                  <a:close/>
                  <a:moveTo>
                    <a:pt x="810015" y="1381162"/>
                  </a:moveTo>
                  <a:lnTo>
                    <a:pt x="811776" y="1384163"/>
                  </a:lnTo>
                  <a:lnTo>
                    <a:pt x="812864" y="1383562"/>
                  </a:lnTo>
                  <a:lnTo>
                    <a:pt x="812539" y="1383330"/>
                  </a:lnTo>
                  <a:cubicBezTo>
                    <a:pt x="812179" y="1382607"/>
                    <a:pt x="810375" y="1382246"/>
                    <a:pt x="810015" y="1381162"/>
                  </a:cubicBezTo>
                  <a:close/>
                  <a:moveTo>
                    <a:pt x="839061" y="1380683"/>
                  </a:moveTo>
                  <a:lnTo>
                    <a:pt x="820543" y="1389054"/>
                  </a:lnTo>
                  <a:lnTo>
                    <a:pt x="867675" y="1422762"/>
                  </a:lnTo>
                  <a:cubicBezTo>
                    <a:pt x="888098" y="1434642"/>
                    <a:pt x="909197" y="1445663"/>
                    <a:pt x="926869" y="1457045"/>
                  </a:cubicBezTo>
                  <a:cubicBezTo>
                    <a:pt x="935345" y="1462646"/>
                    <a:pt x="944722" y="1467976"/>
                    <a:pt x="953919" y="1473577"/>
                  </a:cubicBezTo>
                  <a:lnTo>
                    <a:pt x="977670" y="1490184"/>
                  </a:lnTo>
                  <a:lnTo>
                    <a:pt x="978500" y="1472322"/>
                  </a:lnTo>
                  <a:lnTo>
                    <a:pt x="880344" y="1407902"/>
                  </a:lnTo>
                  <a:cubicBezTo>
                    <a:pt x="874573" y="1404107"/>
                    <a:pt x="866549" y="1397151"/>
                    <a:pt x="858253" y="1390918"/>
                  </a:cubicBezTo>
                  <a:close/>
                  <a:moveTo>
                    <a:pt x="865283" y="1368829"/>
                  </a:moveTo>
                  <a:lnTo>
                    <a:pt x="849429" y="1375996"/>
                  </a:lnTo>
                  <a:lnTo>
                    <a:pt x="979034" y="1460829"/>
                  </a:lnTo>
                  <a:lnTo>
                    <a:pt x="979864" y="1442965"/>
                  </a:lnTo>
                  <a:close/>
                  <a:moveTo>
                    <a:pt x="893838" y="1355921"/>
                  </a:moveTo>
                  <a:lnTo>
                    <a:pt x="875646" y="1364145"/>
                  </a:lnTo>
                  <a:lnTo>
                    <a:pt x="980273" y="1431549"/>
                  </a:lnTo>
                  <a:lnTo>
                    <a:pt x="979572" y="1412810"/>
                  </a:lnTo>
                  <a:lnTo>
                    <a:pt x="916766" y="1371934"/>
                  </a:lnTo>
                  <a:cubicBezTo>
                    <a:pt x="912827" y="1369249"/>
                    <a:pt x="907187" y="1364417"/>
                    <a:pt x="901324" y="1360031"/>
                  </a:cubicBezTo>
                  <a:close/>
                  <a:moveTo>
                    <a:pt x="861621" y="1355109"/>
                  </a:moveTo>
                  <a:lnTo>
                    <a:pt x="861459" y="1358851"/>
                  </a:lnTo>
                  <a:lnTo>
                    <a:pt x="865108" y="1357355"/>
                  </a:lnTo>
                  <a:close/>
                  <a:moveTo>
                    <a:pt x="917562" y="1345196"/>
                  </a:moveTo>
                  <a:lnTo>
                    <a:pt x="902979" y="1351789"/>
                  </a:lnTo>
                  <a:lnTo>
                    <a:pt x="910678" y="1356541"/>
                  </a:lnTo>
                  <a:lnTo>
                    <a:pt x="979144" y="1401351"/>
                  </a:lnTo>
                  <a:lnTo>
                    <a:pt x="978512" y="1384465"/>
                  </a:lnTo>
                  <a:close/>
                  <a:moveTo>
                    <a:pt x="918857" y="1334647"/>
                  </a:moveTo>
                  <a:lnTo>
                    <a:pt x="918826" y="1335347"/>
                  </a:lnTo>
                  <a:lnTo>
                    <a:pt x="919512" y="1335066"/>
                  </a:lnTo>
                  <a:close/>
                  <a:moveTo>
                    <a:pt x="946992" y="1333683"/>
                  </a:moveTo>
                  <a:lnTo>
                    <a:pt x="928246" y="1340646"/>
                  </a:lnTo>
                  <a:lnTo>
                    <a:pt x="976854" y="1371700"/>
                  </a:lnTo>
                  <a:lnTo>
                    <a:pt x="977469" y="1380531"/>
                  </a:lnTo>
                  <a:lnTo>
                    <a:pt x="978349" y="1380116"/>
                  </a:lnTo>
                  <a:lnTo>
                    <a:pt x="978064" y="1372472"/>
                  </a:lnTo>
                  <a:lnTo>
                    <a:pt x="976854" y="1371700"/>
                  </a:lnTo>
                  <a:lnTo>
                    <a:pt x="975518" y="1352502"/>
                  </a:lnTo>
                  <a:lnTo>
                    <a:pt x="977357" y="1353580"/>
                  </a:lnTo>
                  <a:lnTo>
                    <a:pt x="977128" y="1347474"/>
                  </a:lnTo>
                  <a:lnTo>
                    <a:pt x="975298" y="1349345"/>
                  </a:lnTo>
                  <a:lnTo>
                    <a:pt x="975518" y="1352502"/>
                  </a:lnTo>
                  <a:lnTo>
                    <a:pt x="960509" y="1343699"/>
                  </a:lnTo>
                  <a:close/>
                  <a:moveTo>
                    <a:pt x="976207" y="1322833"/>
                  </a:moveTo>
                  <a:lnTo>
                    <a:pt x="958452" y="1329427"/>
                  </a:lnTo>
                  <a:lnTo>
                    <a:pt x="965891" y="1334289"/>
                  </a:lnTo>
                  <a:lnTo>
                    <a:pt x="976910" y="1341646"/>
                  </a:lnTo>
                  <a:close/>
                  <a:moveTo>
                    <a:pt x="1028437" y="1303435"/>
                  </a:moveTo>
                  <a:lnTo>
                    <a:pt x="1023919" y="1305113"/>
                  </a:lnTo>
                  <a:lnTo>
                    <a:pt x="986965" y="1329834"/>
                  </a:lnTo>
                  <a:cubicBezTo>
                    <a:pt x="987686" y="1341360"/>
                    <a:pt x="988407" y="1352886"/>
                    <a:pt x="988767" y="1364773"/>
                  </a:cubicBezTo>
                  <a:lnTo>
                    <a:pt x="989664" y="1408237"/>
                  </a:lnTo>
                  <a:lnTo>
                    <a:pt x="990531" y="1408804"/>
                  </a:lnTo>
                  <a:lnTo>
                    <a:pt x="991000" y="1410997"/>
                  </a:lnTo>
                  <a:lnTo>
                    <a:pt x="989692" y="1409639"/>
                  </a:lnTo>
                  <a:lnTo>
                    <a:pt x="989818" y="1415748"/>
                  </a:lnTo>
                  <a:lnTo>
                    <a:pt x="991918" y="1415293"/>
                  </a:lnTo>
                  <a:lnTo>
                    <a:pt x="991000" y="1410997"/>
                  </a:lnTo>
                  <a:lnTo>
                    <a:pt x="992679" y="1412742"/>
                  </a:lnTo>
                  <a:cubicBezTo>
                    <a:pt x="992679" y="1422765"/>
                    <a:pt x="992679" y="1432788"/>
                    <a:pt x="992679" y="1442453"/>
                  </a:cubicBezTo>
                  <a:lnTo>
                    <a:pt x="989447" y="1444146"/>
                  </a:lnTo>
                  <a:lnTo>
                    <a:pt x="987658" y="1466474"/>
                  </a:lnTo>
                  <a:lnTo>
                    <a:pt x="989263" y="1467524"/>
                  </a:lnTo>
                  <a:lnTo>
                    <a:pt x="989724" y="1470020"/>
                  </a:lnTo>
                  <a:lnTo>
                    <a:pt x="987561" y="1467683"/>
                  </a:lnTo>
                  <a:lnTo>
                    <a:pt x="986973" y="1475027"/>
                  </a:lnTo>
                  <a:lnTo>
                    <a:pt x="990481" y="1474119"/>
                  </a:lnTo>
                  <a:lnTo>
                    <a:pt x="989724" y="1470020"/>
                  </a:lnTo>
                  <a:lnTo>
                    <a:pt x="991427" y="1471860"/>
                  </a:lnTo>
                  <a:cubicBezTo>
                    <a:pt x="991427" y="1481617"/>
                    <a:pt x="990706" y="1491373"/>
                    <a:pt x="990706" y="1501491"/>
                  </a:cubicBezTo>
                  <a:lnTo>
                    <a:pt x="984619" y="1504395"/>
                  </a:lnTo>
                  <a:lnTo>
                    <a:pt x="983126" y="1523030"/>
                  </a:lnTo>
                  <a:lnTo>
                    <a:pt x="984518" y="1523935"/>
                  </a:lnTo>
                  <a:lnTo>
                    <a:pt x="985019" y="1526620"/>
                  </a:lnTo>
                  <a:lnTo>
                    <a:pt x="983037" y="1524141"/>
                  </a:lnTo>
                  <a:lnTo>
                    <a:pt x="982477" y="1531123"/>
                  </a:lnTo>
                  <a:lnTo>
                    <a:pt x="985731" y="1530438"/>
                  </a:lnTo>
                  <a:lnTo>
                    <a:pt x="985019" y="1526620"/>
                  </a:lnTo>
                  <a:lnTo>
                    <a:pt x="986315" y="1528241"/>
                  </a:lnTo>
                  <a:cubicBezTo>
                    <a:pt x="985237" y="1537211"/>
                    <a:pt x="983799" y="1546539"/>
                    <a:pt x="982721" y="1555509"/>
                  </a:cubicBezTo>
                  <a:lnTo>
                    <a:pt x="980427" y="1556708"/>
                  </a:lnTo>
                  <a:lnTo>
                    <a:pt x="979038" y="1574042"/>
                  </a:lnTo>
                  <a:lnTo>
                    <a:pt x="978147" y="1577635"/>
                  </a:lnTo>
                  <a:lnTo>
                    <a:pt x="978161" y="1577644"/>
                  </a:lnTo>
                  <a:lnTo>
                    <a:pt x="978863" y="1581530"/>
                  </a:lnTo>
                  <a:lnTo>
                    <a:pt x="977686" y="1579498"/>
                  </a:lnTo>
                  <a:lnTo>
                    <a:pt x="976294" y="1585110"/>
                  </a:lnTo>
                  <a:lnTo>
                    <a:pt x="979376" y="1584374"/>
                  </a:lnTo>
                  <a:lnTo>
                    <a:pt x="978863" y="1581530"/>
                  </a:lnTo>
                  <a:lnTo>
                    <a:pt x="979961" y="1583425"/>
                  </a:lnTo>
                  <a:lnTo>
                    <a:pt x="975282" y="1610886"/>
                  </a:lnTo>
                  <a:lnTo>
                    <a:pt x="969389" y="1612957"/>
                  </a:lnTo>
                  <a:lnTo>
                    <a:pt x="964231" y="1633758"/>
                  </a:lnTo>
                  <a:lnTo>
                    <a:pt x="965452" y="1634550"/>
                  </a:lnTo>
                  <a:lnTo>
                    <a:pt x="965867" y="1636735"/>
                  </a:lnTo>
                  <a:lnTo>
                    <a:pt x="964416" y="1634054"/>
                  </a:lnTo>
                  <a:lnTo>
                    <a:pt x="964122" y="1634197"/>
                  </a:lnTo>
                  <a:lnTo>
                    <a:pt x="962189" y="1641993"/>
                  </a:lnTo>
                  <a:lnTo>
                    <a:pt x="966669" y="1640956"/>
                  </a:lnTo>
                  <a:lnTo>
                    <a:pt x="965867" y="1636735"/>
                  </a:lnTo>
                  <a:lnTo>
                    <a:pt x="967615" y="1639963"/>
                  </a:lnTo>
                  <a:cubicBezTo>
                    <a:pt x="964371" y="1648265"/>
                    <a:pt x="961847" y="1656566"/>
                    <a:pt x="958962" y="1664867"/>
                  </a:cubicBezTo>
                  <a:lnTo>
                    <a:pt x="956297" y="1665756"/>
                  </a:lnTo>
                  <a:lnTo>
                    <a:pt x="951474" y="1685206"/>
                  </a:lnTo>
                  <a:lnTo>
                    <a:pt x="947503" y="1693325"/>
                  </a:lnTo>
                  <a:lnTo>
                    <a:pt x="948201" y="1694698"/>
                  </a:lnTo>
                  <a:cubicBezTo>
                    <a:pt x="944593" y="1702628"/>
                    <a:pt x="941345" y="1710558"/>
                    <a:pt x="938097" y="1718488"/>
                  </a:cubicBezTo>
                  <a:lnTo>
                    <a:pt x="934601" y="1719710"/>
                  </a:lnTo>
                  <a:lnTo>
                    <a:pt x="923369" y="1742680"/>
                  </a:lnTo>
                  <a:lnTo>
                    <a:pt x="923460" y="1743201"/>
                  </a:lnTo>
                  <a:lnTo>
                    <a:pt x="923330" y="1742758"/>
                  </a:lnTo>
                  <a:lnTo>
                    <a:pt x="921879" y="1745725"/>
                  </a:lnTo>
                  <a:lnTo>
                    <a:pt x="923814" y="1745211"/>
                  </a:lnTo>
                  <a:lnTo>
                    <a:pt x="923460" y="1743201"/>
                  </a:lnTo>
                  <a:lnTo>
                    <a:pt x="924039" y="1745165"/>
                  </a:lnTo>
                  <a:cubicBezTo>
                    <a:pt x="919719" y="1752747"/>
                    <a:pt x="915760" y="1760328"/>
                    <a:pt x="911801" y="1767910"/>
                  </a:cubicBezTo>
                  <a:lnTo>
                    <a:pt x="910942" y="1768091"/>
                  </a:lnTo>
                  <a:lnTo>
                    <a:pt x="901209" y="1787994"/>
                  </a:lnTo>
                  <a:lnTo>
                    <a:pt x="898620" y="1791023"/>
                  </a:lnTo>
                  <a:lnTo>
                    <a:pt x="899212" y="1794580"/>
                  </a:lnTo>
                  <a:cubicBezTo>
                    <a:pt x="894535" y="1801785"/>
                    <a:pt x="889139" y="1809350"/>
                    <a:pt x="884463" y="1816555"/>
                  </a:cubicBezTo>
                  <a:lnTo>
                    <a:pt x="881770" y="1816981"/>
                  </a:lnTo>
                  <a:lnTo>
                    <a:pt x="884059" y="1816420"/>
                  </a:lnTo>
                  <a:cubicBezTo>
                    <a:pt x="885363" y="1814393"/>
                    <a:pt x="885363" y="1811512"/>
                    <a:pt x="882665" y="1809710"/>
                  </a:cubicBezTo>
                  <a:lnTo>
                    <a:pt x="882648" y="1809699"/>
                  </a:lnTo>
                  <a:lnTo>
                    <a:pt x="877264" y="1815995"/>
                  </a:lnTo>
                  <a:lnTo>
                    <a:pt x="877628" y="1817636"/>
                  </a:lnTo>
                  <a:lnTo>
                    <a:pt x="881770" y="1816981"/>
                  </a:lnTo>
                  <a:lnTo>
                    <a:pt x="877628" y="1817996"/>
                  </a:lnTo>
                  <a:lnTo>
                    <a:pt x="876293" y="1817131"/>
                  </a:lnTo>
                  <a:lnTo>
                    <a:pt x="863953" y="1831561"/>
                  </a:lnTo>
                  <a:lnTo>
                    <a:pt x="864435" y="1831874"/>
                  </a:lnTo>
                  <a:cubicBezTo>
                    <a:pt x="867313" y="1833676"/>
                    <a:pt x="867313" y="1837281"/>
                    <a:pt x="865155" y="1839443"/>
                  </a:cubicBezTo>
                  <a:cubicBezTo>
                    <a:pt x="859399" y="1845932"/>
                    <a:pt x="853283" y="1852060"/>
                    <a:pt x="847167" y="1858548"/>
                  </a:cubicBezTo>
                  <a:lnTo>
                    <a:pt x="843796" y="1858351"/>
                  </a:lnTo>
                  <a:lnTo>
                    <a:pt x="848156" y="1857331"/>
                  </a:lnTo>
                  <a:lnTo>
                    <a:pt x="846968" y="1851422"/>
                  </a:lnTo>
                  <a:lnTo>
                    <a:pt x="841175" y="1858197"/>
                  </a:lnTo>
                  <a:lnTo>
                    <a:pt x="843796" y="1858351"/>
                  </a:lnTo>
                  <a:lnTo>
                    <a:pt x="841411" y="1858908"/>
                  </a:lnTo>
                  <a:lnTo>
                    <a:pt x="840868" y="1858556"/>
                  </a:lnTo>
                  <a:lnTo>
                    <a:pt x="831982" y="1868947"/>
                  </a:lnTo>
                  <a:lnTo>
                    <a:pt x="828395" y="1871796"/>
                  </a:lnTo>
                  <a:lnTo>
                    <a:pt x="828638" y="1877121"/>
                  </a:lnTo>
                  <a:cubicBezTo>
                    <a:pt x="822151" y="1883226"/>
                    <a:pt x="815664" y="1888973"/>
                    <a:pt x="809177" y="1895078"/>
                  </a:cubicBezTo>
                  <a:lnTo>
                    <a:pt x="805822" y="1894900"/>
                  </a:lnTo>
                  <a:lnTo>
                    <a:pt x="809853" y="1894000"/>
                  </a:lnTo>
                  <a:lnTo>
                    <a:pt x="808537" y="1887570"/>
                  </a:lnTo>
                  <a:lnTo>
                    <a:pt x="802514" y="1892354"/>
                  </a:lnTo>
                  <a:lnTo>
                    <a:pt x="802420" y="1894719"/>
                  </a:lnTo>
                  <a:lnTo>
                    <a:pt x="805822" y="1894900"/>
                  </a:lnTo>
                  <a:lnTo>
                    <a:pt x="803411" y="1895437"/>
                  </a:lnTo>
                  <a:lnTo>
                    <a:pt x="800773" y="1893737"/>
                  </a:lnTo>
                  <a:lnTo>
                    <a:pt x="782922" y="1907917"/>
                  </a:lnTo>
                  <a:lnTo>
                    <a:pt x="782757" y="1911710"/>
                  </a:lnTo>
                  <a:cubicBezTo>
                    <a:pt x="775210" y="1917106"/>
                    <a:pt x="767303" y="1922503"/>
                    <a:pt x="759396" y="1927539"/>
                  </a:cubicBezTo>
                  <a:lnTo>
                    <a:pt x="758521" y="1927298"/>
                  </a:lnTo>
                  <a:lnTo>
                    <a:pt x="748433" y="1935312"/>
                  </a:lnTo>
                  <a:lnTo>
                    <a:pt x="718005" y="1952528"/>
                  </a:lnTo>
                  <a:lnTo>
                    <a:pt x="714101" y="1954886"/>
                  </a:lnTo>
                  <a:lnTo>
                    <a:pt x="713929" y="1954835"/>
                  </a:lnTo>
                  <a:lnTo>
                    <a:pt x="687566" y="1969753"/>
                  </a:lnTo>
                  <a:lnTo>
                    <a:pt x="687516" y="1970888"/>
                  </a:lnTo>
                  <a:lnTo>
                    <a:pt x="673364" y="1977789"/>
                  </a:lnTo>
                  <a:lnTo>
                    <a:pt x="633851" y="2000146"/>
                  </a:lnTo>
                  <a:cubicBezTo>
                    <a:pt x="603584" y="2013833"/>
                    <a:pt x="563588" y="2020317"/>
                    <a:pt x="535483" y="2036885"/>
                  </a:cubicBezTo>
                  <a:cubicBezTo>
                    <a:pt x="530259" y="2039947"/>
                    <a:pt x="522422" y="2045890"/>
                    <a:pt x="517602" y="2053049"/>
                  </a:cubicBezTo>
                  <a:lnTo>
                    <a:pt x="516959" y="2054775"/>
                  </a:lnTo>
                  <a:lnTo>
                    <a:pt x="518915" y="2077097"/>
                  </a:lnTo>
                  <a:lnTo>
                    <a:pt x="530056" y="2083147"/>
                  </a:lnTo>
                  <a:cubicBezTo>
                    <a:pt x="543906" y="2084971"/>
                    <a:pt x="561607" y="2074435"/>
                    <a:pt x="574038" y="2070383"/>
                  </a:cubicBezTo>
                  <a:cubicBezTo>
                    <a:pt x="618357" y="2055255"/>
                    <a:pt x="661235" y="2036885"/>
                    <a:pt x="702672" y="2014554"/>
                  </a:cubicBezTo>
                  <a:cubicBezTo>
                    <a:pt x="786987" y="1968450"/>
                    <a:pt x="868059" y="1907937"/>
                    <a:pt x="925351" y="1829776"/>
                  </a:cubicBezTo>
                  <a:cubicBezTo>
                    <a:pt x="1009395" y="1715506"/>
                    <a:pt x="1032839" y="1572872"/>
                    <a:pt x="1033531" y="1432263"/>
                  </a:cubicBezTo>
                  <a:close/>
                  <a:moveTo>
                    <a:pt x="1032636" y="1289043"/>
                  </a:moveTo>
                  <a:lnTo>
                    <a:pt x="1033892" y="1290211"/>
                  </a:lnTo>
                  <a:lnTo>
                    <a:pt x="1032342" y="1289325"/>
                  </a:lnTo>
                  <a:close/>
                  <a:moveTo>
                    <a:pt x="1031628" y="1209604"/>
                  </a:moveTo>
                  <a:lnTo>
                    <a:pt x="1033082" y="1235605"/>
                  </a:lnTo>
                  <a:lnTo>
                    <a:pt x="1058126" y="1226234"/>
                  </a:lnTo>
                  <a:lnTo>
                    <a:pt x="1041055" y="1215517"/>
                  </a:lnTo>
                  <a:close/>
                  <a:moveTo>
                    <a:pt x="1029949" y="1169287"/>
                  </a:moveTo>
                  <a:lnTo>
                    <a:pt x="1029390" y="1169569"/>
                  </a:lnTo>
                  <a:lnTo>
                    <a:pt x="1029834" y="1177510"/>
                  </a:lnTo>
                  <a:lnTo>
                    <a:pt x="1030603" y="1178013"/>
                  </a:lnTo>
                  <a:lnTo>
                    <a:pt x="1031382" y="1188429"/>
                  </a:lnTo>
                  <a:lnTo>
                    <a:pt x="1032385" y="1198537"/>
                  </a:lnTo>
                  <a:lnTo>
                    <a:pt x="1031740" y="1198181"/>
                  </a:lnTo>
                  <a:lnTo>
                    <a:pt x="1031068" y="1199579"/>
                  </a:lnTo>
                  <a:lnTo>
                    <a:pt x="1031072" y="1199657"/>
                  </a:lnTo>
                  <a:lnTo>
                    <a:pt x="1032457" y="1199264"/>
                  </a:lnTo>
                  <a:lnTo>
                    <a:pt x="1032385" y="1198537"/>
                  </a:lnTo>
                  <a:lnTo>
                    <a:pt x="1048981" y="1207707"/>
                  </a:lnTo>
                  <a:lnTo>
                    <a:pt x="1063842" y="1218036"/>
                  </a:lnTo>
                  <a:lnTo>
                    <a:pt x="1061833" y="1218768"/>
                  </a:lnTo>
                  <a:cubicBezTo>
                    <a:pt x="1058788" y="1219851"/>
                    <a:pt x="1057803" y="1222741"/>
                    <a:pt x="1058295" y="1225088"/>
                  </a:cubicBezTo>
                  <a:lnTo>
                    <a:pt x="1059434" y="1225744"/>
                  </a:lnTo>
                  <a:lnTo>
                    <a:pt x="1060394" y="1225385"/>
                  </a:lnTo>
                  <a:lnTo>
                    <a:pt x="1066086" y="1222938"/>
                  </a:lnTo>
                  <a:lnTo>
                    <a:pt x="1065415" y="1219129"/>
                  </a:lnTo>
                  <a:lnTo>
                    <a:pt x="1063842" y="1218036"/>
                  </a:lnTo>
                  <a:lnTo>
                    <a:pt x="1081782" y="1211498"/>
                  </a:lnTo>
                  <a:lnTo>
                    <a:pt x="1086112" y="1214331"/>
                  </a:lnTo>
                  <a:lnTo>
                    <a:pt x="1090876" y="1212283"/>
                  </a:lnTo>
                  <a:lnTo>
                    <a:pt x="1091567" y="1207932"/>
                  </a:lnTo>
                  <a:lnTo>
                    <a:pt x="1081782" y="1211498"/>
                  </a:lnTo>
                  <a:lnTo>
                    <a:pt x="1030603" y="1178013"/>
                  </a:lnTo>
                  <a:close/>
                  <a:moveTo>
                    <a:pt x="1028148" y="1147362"/>
                  </a:moveTo>
                  <a:lnTo>
                    <a:pt x="1029182" y="1165857"/>
                  </a:lnTo>
                  <a:lnTo>
                    <a:pt x="1095149" y="1209016"/>
                  </a:lnTo>
                  <a:lnTo>
                    <a:pt x="1095696" y="1210211"/>
                  </a:lnTo>
                  <a:lnTo>
                    <a:pt x="1114494" y="1202131"/>
                  </a:lnTo>
                  <a:lnTo>
                    <a:pt x="1042245" y="1155571"/>
                  </a:lnTo>
                  <a:cubicBezTo>
                    <a:pt x="1039372" y="1153579"/>
                    <a:pt x="1034524" y="1151315"/>
                    <a:pt x="1029945" y="1148779"/>
                  </a:cubicBezTo>
                  <a:close/>
                  <a:moveTo>
                    <a:pt x="1029675" y="1107754"/>
                  </a:moveTo>
                  <a:lnTo>
                    <a:pt x="1026074" y="1109484"/>
                  </a:lnTo>
                  <a:lnTo>
                    <a:pt x="1026054" y="1109918"/>
                  </a:lnTo>
                  <a:lnTo>
                    <a:pt x="1026287" y="1114097"/>
                  </a:lnTo>
                  <a:lnTo>
                    <a:pt x="1029243" y="1116033"/>
                  </a:lnTo>
                  <a:lnTo>
                    <a:pt x="1028598" y="1128402"/>
                  </a:lnTo>
                  <a:cubicBezTo>
                    <a:pt x="1028598" y="1129489"/>
                    <a:pt x="1029316" y="1139270"/>
                    <a:pt x="1027521" y="1135285"/>
                  </a:cubicBezTo>
                  <a:cubicBezTo>
                    <a:pt x="1026443" y="1133112"/>
                    <a:pt x="1027161" y="1133474"/>
                    <a:pt x="1028239" y="1134561"/>
                  </a:cubicBezTo>
                  <a:cubicBezTo>
                    <a:pt x="1034344" y="1142892"/>
                    <a:pt x="1050145" y="1149051"/>
                    <a:pt x="1058764" y="1154484"/>
                  </a:cubicBezTo>
                  <a:lnTo>
                    <a:pt x="1122739" y="1195644"/>
                  </a:lnTo>
                  <a:lnTo>
                    <a:pt x="1120175" y="1196867"/>
                  </a:lnTo>
                  <a:lnTo>
                    <a:pt x="1119167" y="1200123"/>
                  </a:lnTo>
                  <a:lnTo>
                    <a:pt x="1125248" y="1197509"/>
                  </a:lnTo>
                  <a:lnTo>
                    <a:pt x="1125203" y="1197230"/>
                  </a:lnTo>
                  <a:lnTo>
                    <a:pt x="1122739" y="1195644"/>
                  </a:lnTo>
                  <a:lnTo>
                    <a:pt x="1138975" y="1187898"/>
                  </a:lnTo>
                  <a:lnTo>
                    <a:pt x="1142395" y="1190138"/>
                  </a:lnTo>
                  <a:lnTo>
                    <a:pt x="1146385" y="1188423"/>
                  </a:lnTo>
                  <a:lnTo>
                    <a:pt x="1146750" y="1184189"/>
                  </a:lnTo>
                  <a:lnTo>
                    <a:pt x="1138975" y="1187898"/>
                  </a:lnTo>
                  <a:lnTo>
                    <a:pt x="1029243" y="1116033"/>
                  </a:lnTo>
                  <a:close/>
                  <a:moveTo>
                    <a:pt x="1027103" y="1086917"/>
                  </a:moveTo>
                  <a:lnTo>
                    <a:pt x="1026325" y="1103982"/>
                  </a:lnTo>
                  <a:lnTo>
                    <a:pt x="1027521" y="1103407"/>
                  </a:lnTo>
                  <a:cubicBezTo>
                    <a:pt x="1068820" y="1130576"/>
                    <a:pt x="1110120" y="1157382"/>
                    <a:pt x="1151419" y="1184551"/>
                  </a:cubicBezTo>
                  <a:lnTo>
                    <a:pt x="1151344" y="1186292"/>
                  </a:lnTo>
                  <a:lnTo>
                    <a:pt x="1171087" y="1177806"/>
                  </a:lnTo>
                  <a:lnTo>
                    <a:pt x="1063152" y="1109376"/>
                  </a:lnTo>
                  <a:cubicBezTo>
                    <a:pt x="1057921" y="1105971"/>
                    <a:pt x="1048720" y="1101669"/>
                    <a:pt x="1039971" y="1096830"/>
                  </a:cubicBezTo>
                  <a:close/>
                  <a:moveTo>
                    <a:pt x="1323620" y="1082417"/>
                  </a:moveTo>
                  <a:lnTo>
                    <a:pt x="1321477" y="1084620"/>
                  </a:lnTo>
                  <a:lnTo>
                    <a:pt x="1321466" y="1084902"/>
                  </a:lnTo>
                  <a:close/>
                  <a:moveTo>
                    <a:pt x="1028513" y="1056020"/>
                  </a:moveTo>
                  <a:lnTo>
                    <a:pt x="1027718" y="1073439"/>
                  </a:lnTo>
                  <a:lnTo>
                    <a:pt x="1028155" y="1075322"/>
                  </a:lnTo>
                  <a:cubicBezTo>
                    <a:pt x="1037175" y="1088227"/>
                    <a:pt x="1065317" y="1098981"/>
                    <a:pt x="1078666" y="1107226"/>
                  </a:cubicBezTo>
                  <a:lnTo>
                    <a:pt x="1179494" y="1172026"/>
                  </a:lnTo>
                  <a:lnTo>
                    <a:pt x="1177163" y="1173184"/>
                  </a:lnTo>
                  <a:lnTo>
                    <a:pt x="1176314" y="1175559"/>
                  </a:lnTo>
                  <a:lnTo>
                    <a:pt x="1181514" y="1173324"/>
                  </a:lnTo>
                  <a:lnTo>
                    <a:pt x="1179494" y="1172026"/>
                  </a:lnTo>
                  <a:lnTo>
                    <a:pt x="1191685" y="1165970"/>
                  </a:lnTo>
                  <a:lnTo>
                    <a:pt x="1196341" y="1164409"/>
                  </a:lnTo>
                  <a:lnTo>
                    <a:pt x="1198575" y="1165990"/>
                  </a:lnTo>
                  <a:lnTo>
                    <a:pt x="1201800" y="1164604"/>
                  </a:lnTo>
                  <a:lnTo>
                    <a:pt x="1199487" y="1163354"/>
                  </a:lnTo>
                  <a:lnTo>
                    <a:pt x="1196341" y="1164409"/>
                  </a:lnTo>
                  <a:lnTo>
                    <a:pt x="1193038" y="1162071"/>
                  </a:lnTo>
                  <a:cubicBezTo>
                    <a:pt x="1173555" y="1154543"/>
                    <a:pt x="1154433" y="1137337"/>
                    <a:pt x="1136754" y="1126224"/>
                  </a:cubicBezTo>
                  <a:cubicBezTo>
                    <a:pt x="1119256" y="1114753"/>
                    <a:pt x="1100765" y="1100325"/>
                    <a:pt x="1081733" y="1086838"/>
                  </a:cubicBezTo>
                  <a:close/>
                  <a:moveTo>
                    <a:pt x="1029906" y="1025480"/>
                  </a:moveTo>
                  <a:lnTo>
                    <a:pt x="1029005" y="1045229"/>
                  </a:lnTo>
                  <a:lnTo>
                    <a:pt x="1208552" y="1160637"/>
                  </a:lnTo>
                  <a:lnTo>
                    <a:pt x="1208505" y="1161722"/>
                  </a:lnTo>
                  <a:lnTo>
                    <a:pt x="1210620" y="1160813"/>
                  </a:lnTo>
                  <a:lnTo>
                    <a:pt x="1225339" y="1150807"/>
                  </a:lnTo>
                  <a:close/>
                  <a:moveTo>
                    <a:pt x="1035740" y="993093"/>
                  </a:moveTo>
                  <a:lnTo>
                    <a:pt x="1033064" y="993752"/>
                  </a:lnTo>
                  <a:lnTo>
                    <a:pt x="1032498" y="996544"/>
                  </a:lnTo>
                  <a:lnTo>
                    <a:pt x="1034697" y="997713"/>
                  </a:lnTo>
                  <a:lnTo>
                    <a:pt x="1033258" y="1004087"/>
                  </a:lnTo>
                  <a:cubicBezTo>
                    <a:pt x="1032491" y="1009248"/>
                    <a:pt x="1031949" y="1014453"/>
                    <a:pt x="1032130" y="1015351"/>
                  </a:cubicBezTo>
                  <a:cubicBezTo>
                    <a:pt x="1031408" y="1012838"/>
                    <a:pt x="1037545" y="1017864"/>
                    <a:pt x="1040794" y="1021095"/>
                  </a:cubicBezTo>
                  <a:cubicBezTo>
                    <a:pt x="1059567" y="1039045"/>
                    <a:pt x="1088448" y="1051610"/>
                    <a:pt x="1110109" y="1065252"/>
                  </a:cubicBezTo>
                  <a:lnTo>
                    <a:pt x="1231252" y="1142871"/>
                  </a:lnTo>
                  <a:lnTo>
                    <a:pt x="1229243" y="1144232"/>
                  </a:lnTo>
                  <a:lnTo>
                    <a:pt x="1227942" y="1149038"/>
                  </a:lnTo>
                  <a:lnTo>
                    <a:pt x="1234004" y="1144917"/>
                  </a:lnTo>
                  <a:lnTo>
                    <a:pt x="1233936" y="1144591"/>
                  </a:lnTo>
                  <a:lnTo>
                    <a:pt x="1231252" y="1142871"/>
                  </a:lnTo>
                  <a:lnTo>
                    <a:pt x="1242826" y="1135032"/>
                  </a:lnTo>
                  <a:lnTo>
                    <a:pt x="1246868" y="1136172"/>
                  </a:lnTo>
                  <a:lnTo>
                    <a:pt x="1248358" y="1135159"/>
                  </a:lnTo>
                  <a:lnTo>
                    <a:pt x="1243909" y="1131712"/>
                  </a:lnTo>
                  <a:cubicBezTo>
                    <a:pt x="1240434" y="1129692"/>
                    <a:pt x="1236824" y="1127897"/>
                    <a:pt x="1235741" y="1127359"/>
                  </a:cubicBezTo>
                  <a:cubicBezTo>
                    <a:pt x="1211553" y="1115153"/>
                    <a:pt x="1188810" y="1097203"/>
                    <a:pt x="1166066" y="1082484"/>
                  </a:cubicBezTo>
                  <a:cubicBezTo>
                    <a:pt x="1138268" y="1064893"/>
                    <a:pt x="1110470" y="1046943"/>
                    <a:pt x="1083033" y="1028993"/>
                  </a:cubicBezTo>
                  <a:cubicBezTo>
                    <a:pt x="1077076" y="1025223"/>
                    <a:pt x="1067780" y="1017325"/>
                    <a:pt x="1058168" y="1010190"/>
                  </a:cubicBezTo>
                  <a:lnTo>
                    <a:pt x="1034697" y="997713"/>
                  </a:lnTo>
                  <a:close/>
                  <a:moveTo>
                    <a:pt x="1037400" y="972355"/>
                  </a:moveTo>
                  <a:lnTo>
                    <a:pt x="1034570" y="986321"/>
                  </a:lnTo>
                  <a:lnTo>
                    <a:pt x="1256927" y="1129334"/>
                  </a:lnTo>
                  <a:lnTo>
                    <a:pt x="1268343" y="1121573"/>
                  </a:lnTo>
                  <a:close/>
                  <a:moveTo>
                    <a:pt x="1043044" y="944505"/>
                  </a:moveTo>
                  <a:lnTo>
                    <a:pt x="1039527" y="961859"/>
                  </a:lnTo>
                  <a:lnTo>
                    <a:pt x="1043377" y="964545"/>
                  </a:lnTo>
                  <a:cubicBezTo>
                    <a:pt x="1046487" y="966569"/>
                    <a:pt x="1050002" y="968818"/>
                    <a:pt x="1051804" y="970077"/>
                  </a:cubicBezTo>
                  <a:cubicBezTo>
                    <a:pt x="1078483" y="987705"/>
                    <a:pt x="1105161" y="1004613"/>
                    <a:pt x="1132199" y="1021882"/>
                  </a:cubicBezTo>
                  <a:lnTo>
                    <a:pt x="1277218" y="1115540"/>
                  </a:lnTo>
                  <a:lnTo>
                    <a:pt x="1292027" y="1105472"/>
                  </a:lnTo>
                  <a:lnTo>
                    <a:pt x="1287312" y="1101658"/>
                  </a:lnTo>
                  <a:cubicBezTo>
                    <a:pt x="1283526" y="1099589"/>
                    <a:pt x="1279470" y="1097790"/>
                    <a:pt x="1277127" y="1096351"/>
                  </a:cubicBezTo>
                  <a:cubicBezTo>
                    <a:pt x="1249007" y="1078004"/>
                    <a:pt x="1220526" y="1060016"/>
                    <a:pt x="1192406" y="1041668"/>
                  </a:cubicBezTo>
                  <a:cubicBezTo>
                    <a:pt x="1159238" y="1020443"/>
                    <a:pt x="1126431" y="999217"/>
                    <a:pt x="1093624" y="977991"/>
                  </a:cubicBezTo>
                  <a:cubicBezTo>
                    <a:pt x="1087315" y="973854"/>
                    <a:pt x="1077221" y="965130"/>
                    <a:pt x="1066766" y="957260"/>
                  </a:cubicBezTo>
                  <a:close/>
                  <a:moveTo>
                    <a:pt x="1048848" y="915862"/>
                  </a:moveTo>
                  <a:lnTo>
                    <a:pt x="1044993" y="934884"/>
                  </a:lnTo>
                  <a:lnTo>
                    <a:pt x="1300572" y="1099663"/>
                  </a:lnTo>
                  <a:lnTo>
                    <a:pt x="1316590" y="1088774"/>
                  </a:lnTo>
                  <a:close/>
                  <a:moveTo>
                    <a:pt x="1464909" y="893701"/>
                  </a:moveTo>
                  <a:lnTo>
                    <a:pt x="1464797" y="893997"/>
                  </a:lnTo>
                  <a:lnTo>
                    <a:pt x="1464965" y="893957"/>
                  </a:lnTo>
                  <a:close/>
                  <a:moveTo>
                    <a:pt x="1056794" y="889239"/>
                  </a:moveTo>
                  <a:lnTo>
                    <a:pt x="1056218" y="890728"/>
                  </a:lnTo>
                  <a:lnTo>
                    <a:pt x="1055469" y="896162"/>
                  </a:lnTo>
                  <a:cubicBezTo>
                    <a:pt x="1054029" y="900831"/>
                    <a:pt x="1051509" y="905769"/>
                    <a:pt x="1051869" y="906128"/>
                  </a:cubicBezTo>
                  <a:cubicBezTo>
                    <a:pt x="1055109" y="912233"/>
                    <a:pt x="1068787" y="917261"/>
                    <a:pt x="1074546" y="920853"/>
                  </a:cubicBezTo>
                  <a:cubicBezTo>
                    <a:pt x="1106222" y="941324"/>
                    <a:pt x="1138619" y="962513"/>
                    <a:pt x="1170655" y="982984"/>
                  </a:cubicBezTo>
                  <a:lnTo>
                    <a:pt x="1324091" y="1081875"/>
                  </a:lnTo>
                  <a:lnTo>
                    <a:pt x="1334618" y="1069735"/>
                  </a:lnTo>
                  <a:lnTo>
                    <a:pt x="1324626" y="1062084"/>
                  </a:lnTo>
                  <a:cubicBezTo>
                    <a:pt x="1319767" y="1059391"/>
                    <a:pt x="1314638" y="1056967"/>
                    <a:pt x="1311398" y="1054812"/>
                  </a:cubicBezTo>
                  <a:cubicBezTo>
                    <a:pt x="1279002" y="1033982"/>
                    <a:pt x="1246606" y="1013151"/>
                    <a:pt x="1213850" y="991962"/>
                  </a:cubicBezTo>
                  <a:lnTo>
                    <a:pt x="1107302" y="923007"/>
                  </a:lnTo>
                  <a:cubicBezTo>
                    <a:pt x="1100823" y="918967"/>
                    <a:pt x="1079158" y="900180"/>
                    <a:pt x="1064327" y="891796"/>
                  </a:cubicBezTo>
                  <a:close/>
                  <a:moveTo>
                    <a:pt x="1066258" y="864777"/>
                  </a:moveTo>
                  <a:lnTo>
                    <a:pt x="1059928" y="881140"/>
                  </a:lnTo>
                  <a:lnTo>
                    <a:pt x="1340979" y="1062399"/>
                  </a:lnTo>
                  <a:lnTo>
                    <a:pt x="1351779" y="1049944"/>
                  </a:lnTo>
                  <a:close/>
                  <a:moveTo>
                    <a:pt x="1076079" y="839390"/>
                  </a:moveTo>
                  <a:lnTo>
                    <a:pt x="1073944" y="844909"/>
                  </a:lnTo>
                  <a:lnTo>
                    <a:pt x="1074135" y="846342"/>
                  </a:lnTo>
                  <a:cubicBezTo>
                    <a:pt x="1073237" y="850803"/>
                    <a:pt x="1071979" y="855759"/>
                    <a:pt x="1073057" y="857381"/>
                  </a:cubicBezTo>
                  <a:cubicBezTo>
                    <a:pt x="1077729" y="864590"/>
                    <a:pt x="1095338" y="871799"/>
                    <a:pt x="1102166" y="876125"/>
                  </a:cubicBezTo>
                  <a:cubicBezTo>
                    <a:pt x="1134868" y="897392"/>
                    <a:pt x="1167211" y="918659"/>
                    <a:pt x="1199914" y="939566"/>
                  </a:cubicBezTo>
                  <a:lnTo>
                    <a:pt x="1358133" y="1042617"/>
                  </a:lnTo>
                  <a:lnTo>
                    <a:pt x="1369100" y="1029969"/>
                  </a:lnTo>
                  <a:lnTo>
                    <a:pt x="1360012" y="1023102"/>
                  </a:lnTo>
                  <a:cubicBezTo>
                    <a:pt x="1354352" y="1019948"/>
                    <a:pt x="1348333" y="1017064"/>
                    <a:pt x="1344380" y="1014541"/>
                  </a:cubicBezTo>
                  <a:cubicBezTo>
                    <a:pt x="1309162" y="991832"/>
                    <a:pt x="1273584" y="968763"/>
                    <a:pt x="1238366" y="946054"/>
                  </a:cubicBezTo>
                  <a:cubicBezTo>
                    <a:pt x="1201711" y="921903"/>
                    <a:pt x="1165414" y="898473"/>
                    <a:pt x="1128759" y="874683"/>
                  </a:cubicBezTo>
                  <a:cubicBezTo>
                    <a:pt x="1123099" y="871168"/>
                    <a:pt x="1099852" y="851433"/>
                    <a:pt x="1084641" y="842546"/>
                  </a:cubicBezTo>
                  <a:close/>
                  <a:moveTo>
                    <a:pt x="1090118" y="816032"/>
                  </a:moveTo>
                  <a:lnTo>
                    <a:pt x="1080288" y="832006"/>
                  </a:lnTo>
                  <a:lnTo>
                    <a:pt x="1375061" y="1023095"/>
                  </a:lnTo>
                  <a:lnTo>
                    <a:pt x="1387393" y="1008874"/>
                  </a:lnTo>
                  <a:close/>
                  <a:moveTo>
                    <a:pt x="1104349" y="792904"/>
                  </a:moveTo>
                  <a:lnTo>
                    <a:pt x="1096515" y="805636"/>
                  </a:lnTo>
                  <a:lnTo>
                    <a:pt x="1097437" y="809379"/>
                  </a:lnTo>
                  <a:cubicBezTo>
                    <a:pt x="1104264" y="817664"/>
                    <a:pt x="1120794" y="824149"/>
                    <a:pt x="1129418" y="829913"/>
                  </a:cubicBezTo>
                  <a:lnTo>
                    <a:pt x="1237220" y="900162"/>
                  </a:lnTo>
                  <a:lnTo>
                    <a:pt x="1393796" y="1001490"/>
                  </a:lnTo>
                  <a:lnTo>
                    <a:pt x="1402244" y="991747"/>
                  </a:lnTo>
                  <a:lnTo>
                    <a:pt x="1404240" y="988173"/>
                  </a:lnTo>
                  <a:lnTo>
                    <a:pt x="1391017" y="977976"/>
                  </a:lnTo>
                  <a:cubicBezTo>
                    <a:pt x="1384998" y="974643"/>
                    <a:pt x="1378620" y="971671"/>
                    <a:pt x="1374847" y="969330"/>
                  </a:cubicBezTo>
                  <a:lnTo>
                    <a:pt x="1268123" y="899801"/>
                  </a:lnTo>
                  <a:cubicBezTo>
                    <a:pt x="1230033" y="875304"/>
                    <a:pt x="1192302" y="850807"/>
                    <a:pt x="1154212" y="826310"/>
                  </a:cubicBezTo>
                  <a:cubicBezTo>
                    <a:pt x="1146397" y="820907"/>
                    <a:pt x="1123624" y="803750"/>
                    <a:pt x="1110300" y="795661"/>
                  </a:cubicBezTo>
                  <a:close/>
                  <a:moveTo>
                    <a:pt x="1119066" y="768987"/>
                  </a:moveTo>
                  <a:lnTo>
                    <a:pt x="1109119" y="785153"/>
                  </a:lnTo>
                  <a:lnTo>
                    <a:pt x="1408885" y="979855"/>
                  </a:lnTo>
                  <a:lnTo>
                    <a:pt x="1418567" y="962520"/>
                  </a:lnTo>
                  <a:close/>
                  <a:moveTo>
                    <a:pt x="1136116" y="748744"/>
                  </a:moveTo>
                  <a:lnTo>
                    <a:pt x="1128744" y="753750"/>
                  </a:lnTo>
                  <a:lnTo>
                    <a:pt x="1127790" y="754810"/>
                  </a:lnTo>
                  <a:lnTo>
                    <a:pt x="1123312" y="762086"/>
                  </a:lnTo>
                  <a:lnTo>
                    <a:pt x="1127849" y="766829"/>
                  </a:lnTo>
                  <a:cubicBezTo>
                    <a:pt x="1142461" y="777423"/>
                    <a:pt x="1170131" y="790352"/>
                    <a:pt x="1177150" y="794955"/>
                  </a:cubicBezTo>
                  <a:cubicBezTo>
                    <a:pt x="1214945" y="819504"/>
                    <a:pt x="1253099" y="844054"/>
                    <a:pt x="1291253" y="868603"/>
                  </a:cubicBezTo>
                  <a:cubicBezTo>
                    <a:pt x="1326168" y="890986"/>
                    <a:pt x="1361083" y="913731"/>
                    <a:pt x="1395998" y="936475"/>
                  </a:cubicBezTo>
                  <a:cubicBezTo>
                    <a:pt x="1399597" y="938822"/>
                    <a:pt x="1404547" y="943064"/>
                    <a:pt x="1409676" y="946899"/>
                  </a:cubicBezTo>
                  <a:lnTo>
                    <a:pt x="1423202" y="954220"/>
                  </a:lnTo>
                  <a:lnTo>
                    <a:pt x="1431005" y="940247"/>
                  </a:lnTo>
                  <a:lnTo>
                    <a:pt x="1270736" y="836111"/>
                  </a:lnTo>
                  <a:lnTo>
                    <a:pt x="1165272" y="767518"/>
                  </a:lnTo>
                  <a:cubicBezTo>
                    <a:pt x="1158433" y="763185"/>
                    <a:pt x="1144395" y="749828"/>
                    <a:pt x="1136116" y="748744"/>
                  </a:cubicBezTo>
                  <a:close/>
                  <a:moveTo>
                    <a:pt x="1152240" y="727647"/>
                  </a:moveTo>
                  <a:lnTo>
                    <a:pt x="1140799" y="740358"/>
                  </a:lnTo>
                  <a:lnTo>
                    <a:pt x="1435748" y="931756"/>
                  </a:lnTo>
                  <a:lnTo>
                    <a:pt x="1442472" y="919715"/>
                  </a:lnTo>
                  <a:lnTo>
                    <a:pt x="1443762" y="916300"/>
                  </a:lnTo>
                  <a:close/>
                  <a:moveTo>
                    <a:pt x="1170864" y="709201"/>
                  </a:moveTo>
                  <a:cubicBezTo>
                    <a:pt x="1170864" y="709201"/>
                    <a:pt x="1167800" y="713714"/>
                    <a:pt x="1164421" y="717143"/>
                  </a:cubicBezTo>
                  <a:lnTo>
                    <a:pt x="1161191" y="717703"/>
                  </a:lnTo>
                  <a:lnTo>
                    <a:pt x="1158287" y="720929"/>
                  </a:lnTo>
                  <a:lnTo>
                    <a:pt x="1165480" y="728578"/>
                  </a:lnTo>
                  <a:cubicBezTo>
                    <a:pt x="1180349" y="739527"/>
                    <a:pt x="1207993" y="752253"/>
                    <a:pt x="1215563" y="756856"/>
                  </a:cubicBezTo>
                  <a:cubicBezTo>
                    <a:pt x="1250889" y="779962"/>
                    <a:pt x="1286215" y="802707"/>
                    <a:pt x="1321542" y="825813"/>
                  </a:cubicBezTo>
                  <a:cubicBezTo>
                    <a:pt x="1353984" y="847114"/>
                    <a:pt x="1386787" y="868053"/>
                    <a:pt x="1419230" y="888993"/>
                  </a:cubicBezTo>
                  <a:cubicBezTo>
                    <a:pt x="1422835" y="891340"/>
                    <a:pt x="1427881" y="895672"/>
                    <a:pt x="1433153" y="899644"/>
                  </a:cubicBezTo>
                  <a:lnTo>
                    <a:pt x="1447123" y="907403"/>
                  </a:lnTo>
                  <a:lnTo>
                    <a:pt x="1452977" y="891905"/>
                  </a:lnTo>
                  <a:lnTo>
                    <a:pt x="1295588" y="790071"/>
                  </a:lnTo>
                  <a:cubicBezTo>
                    <a:pt x="1263145" y="769131"/>
                    <a:pt x="1230703" y="747831"/>
                    <a:pt x="1197900" y="726530"/>
                  </a:cubicBezTo>
                  <a:cubicBezTo>
                    <a:pt x="1193214" y="723642"/>
                    <a:pt x="1177353" y="708840"/>
                    <a:pt x="1170864" y="709201"/>
                  </a:cubicBezTo>
                  <a:close/>
                  <a:moveTo>
                    <a:pt x="1193523" y="684724"/>
                  </a:moveTo>
                  <a:lnTo>
                    <a:pt x="1185017" y="691234"/>
                  </a:lnTo>
                  <a:lnTo>
                    <a:pt x="1176131" y="701105"/>
                  </a:lnTo>
                  <a:lnTo>
                    <a:pt x="1456383" y="882888"/>
                  </a:lnTo>
                  <a:lnTo>
                    <a:pt x="1464924" y="860276"/>
                  </a:lnTo>
                  <a:close/>
                  <a:moveTo>
                    <a:pt x="1509309" y="669170"/>
                  </a:moveTo>
                  <a:lnTo>
                    <a:pt x="1509196" y="670961"/>
                  </a:lnTo>
                  <a:lnTo>
                    <a:pt x="1509630" y="670844"/>
                  </a:lnTo>
                  <a:close/>
                  <a:moveTo>
                    <a:pt x="1215368" y="668005"/>
                  </a:moveTo>
                  <a:lnTo>
                    <a:pt x="1200341" y="679506"/>
                  </a:lnTo>
                  <a:lnTo>
                    <a:pt x="1204337" y="683766"/>
                  </a:lnTo>
                  <a:cubicBezTo>
                    <a:pt x="1218127" y="693833"/>
                    <a:pt x="1244086" y="705675"/>
                    <a:pt x="1250576" y="710006"/>
                  </a:cubicBezTo>
                  <a:cubicBezTo>
                    <a:pt x="1286269" y="733105"/>
                    <a:pt x="1321602" y="756204"/>
                    <a:pt x="1356934" y="778942"/>
                  </a:cubicBezTo>
                  <a:cubicBezTo>
                    <a:pt x="1386499" y="798070"/>
                    <a:pt x="1416423" y="817199"/>
                    <a:pt x="1445627" y="836328"/>
                  </a:cubicBezTo>
                  <a:cubicBezTo>
                    <a:pt x="1448331" y="838132"/>
                    <a:pt x="1453289" y="842283"/>
                    <a:pt x="1458381" y="846027"/>
                  </a:cubicBezTo>
                  <a:lnTo>
                    <a:pt x="1468300" y="851339"/>
                  </a:lnTo>
                  <a:lnTo>
                    <a:pt x="1471861" y="841912"/>
                  </a:lnTo>
                  <a:lnTo>
                    <a:pt x="1473178" y="835352"/>
                  </a:lnTo>
                  <a:lnTo>
                    <a:pt x="1326649" y="740684"/>
                  </a:lnTo>
                  <a:cubicBezTo>
                    <a:pt x="1296364" y="720834"/>
                    <a:pt x="1265718" y="700983"/>
                    <a:pt x="1235072" y="681133"/>
                  </a:cubicBezTo>
                  <a:cubicBezTo>
                    <a:pt x="1232729" y="679689"/>
                    <a:pt x="1228402" y="676080"/>
                    <a:pt x="1223986" y="672787"/>
                  </a:cubicBezTo>
                  <a:close/>
                  <a:moveTo>
                    <a:pt x="1239430" y="649590"/>
                  </a:moveTo>
                  <a:lnTo>
                    <a:pt x="1223311" y="661927"/>
                  </a:lnTo>
                  <a:lnTo>
                    <a:pt x="1475214" y="825213"/>
                  </a:lnTo>
                  <a:lnTo>
                    <a:pt x="1479192" y="805394"/>
                  </a:lnTo>
                  <a:close/>
                  <a:moveTo>
                    <a:pt x="1261034" y="633056"/>
                  </a:moveTo>
                  <a:lnTo>
                    <a:pt x="1245487" y="644955"/>
                  </a:lnTo>
                  <a:lnTo>
                    <a:pt x="1246812" y="646372"/>
                  </a:lnTo>
                  <a:cubicBezTo>
                    <a:pt x="1260882" y="656754"/>
                    <a:pt x="1287438" y="669221"/>
                    <a:pt x="1294178" y="673557"/>
                  </a:cubicBezTo>
                  <a:lnTo>
                    <a:pt x="1390158" y="736067"/>
                  </a:lnTo>
                  <a:cubicBezTo>
                    <a:pt x="1417478" y="753773"/>
                    <a:pt x="1444798" y="771478"/>
                    <a:pt x="1472118" y="789183"/>
                  </a:cubicBezTo>
                  <a:lnTo>
                    <a:pt x="1481156" y="795612"/>
                  </a:lnTo>
                  <a:lnTo>
                    <a:pt x="1484692" y="777998"/>
                  </a:lnTo>
                  <a:lnTo>
                    <a:pt x="1351335" y="691262"/>
                  </a:lnTo>
                  <a:cubicBezTo>
                    <a:pt x="1324374" y="673918"/>
                    <a:pt x="1297054" y="651154"/>
                    <a:pt x="1267937" y="637423"/>
                  </a:cubicBezTo>
                  <a:close/>
                  <a:moveTo>
                    <a:pt x="1279558" y="618879"/>
                  </a:moveTo>
                  <a:lnTo>
                    <a:pt x="1269573" y="626520"/>
                  </a:lnTo>
                  <a:lnTo>
                    <a:pt x="1486748" y="767753"/>
                  </a:lnTo>
                  <a:lnTo>
                    <a:pt x="1489450" y="754291"/>
                  </a:lnTo>
                  <a:close/>
                  <a:moveTo>
                    <a:pt x="1510417" y="609145"/>
                  </a:moveTo>
                  <a:lnTo>
                    <a:pt x="1510586" y="611990"/>
                  </a:lnTo>
                  <a:lnTo>
                    <a:pt x="1510987" y="611907"/>
                  </a:lnTo>
                  <a:close/>
                  <a:moveTo>
                    <a:pt x="1303996" y="604905"/>
                  </a:moveTo>
                  <a:lnTo>
                    <a:pt x="1287240" y="613665"/>
                  </a:lnTo>
                  <a:lnTo>
                    <a:pt x="1291723" y="618259"/>
                  </a:lnTo>
                  <a:cubicBezTo>
                    <a:pt x="1304007" y="627324"/>
                    <a:pt x="1324430" y="636137"/>
                    <a:pt x="1332518" y="641519"/>
                  </a:cubicBezTo>
                  <a:cubicBezTo>
                    <a:pt x="1360558" y="659459"/>
                    <a:pt x="1388238" y="677399"/>
                    <a:pt x="1415918" y="695339"/>
                  </a:cubicBezTo>
                  <a:cubicBezTo>
                    <a:pt x="1437846" y="709332"/>
                    <a:pt x="1465167" y="722607"/>
                    <a:pt x="1484938" y="739829"/>
                  </a:cubicBezTo>
                  <a:lnTo>
                    <a:pt x="1491372" y="744720"/>
                  </a:lnTo>
                  <a:lnTo>
                    <a:pt x="1494815" y="727567"/>
                  </a:lnTo>
                  <a:lnTo>
                    <a:pt x="1373499" y="649054"/>
                  </a:lnTo>
                  <a:cubicBezTo>
                    <a:pt x="1353728" y="636137"/>
                    <a:pt x="1332159" y="616762"/>
                    <a:pt x="1310231" y="607793"/>
                  </a:cubicBezTo>
                  <a:close/>
                  <a:moveTo>
                    <a:pt x="1330510" y="591043"/>
                  </a:moveTo>
                  <a:lnTo>
                    <a:pt x="1314942" y="599182"/>
                  </a:lnTo>
                  <a:lnTo>
                    <a:pt x="1496801" y="717673"/>
                  </a:lnTo>
                  <a:lnTo>
                    <a:pt x="1496916" y="717100"/>
                  </a:lnTo>
                  <a:lnTo>
                    <a:pt x="1497476" y="698767"/>
                  </a:lnTo>
                  <a:close/>
                  <a:moveTo>
                    <a:pt x="1328782" y="577887"/>
                  </a:moveTo>
                  <a:lnTo>
                    <a:pt x="1328973" y="578201"/>
                  </a:lnTo>
                  <a:lnTo>
                    <a:pt x="1329110" y="578133"/>
                  </a:lnTo>
                  <a:close/>
                  <a:moveTo>
                    <a:pt x="1357231" y="577073"/>
                  </a:moveTo>
                  <a:lnTo>
                    <a:pt x="1340038" y="586061"/>
                  </a:lnTo>
                  <a:lnTo>
                    <a:pt x="1386596" y="619487"/>
                  </a:lnTo>
                  <a:cubicBezTo>
                    <a:pt x="1407011" y="631367"/>
                    <a:pt x="1428149" y="642388"/>
                    <a:pt x="1445854" y="653770"/>
                  </a:cubicBezTo>
                  <a:cubicBezTo>
                    <a:pt x="1454346" y="659371"/>
                    <a:pt x="1463741" y="664701"/>
                    <a:pt x="1472955" y="670302"/>
                  </a:cubicBezTo>
                  <a:lnTo>
                    <a:pt x="1497815" y="687652"/>
                  </a:lnTo>
                  <a:lnTo>
                    <a:pt x="1498373" y="669340"/>
                  </a:lnTo>
                  <a:lnTo>
                    <a:pt x="1399242" y="604627"/>
                  </a:lnTo>
                  <a:cubicBezTo>
                    <a:pt x="1393461" y="600833"/>
                    <a:pt x="1385331" y="593877"/>
                    <a:pt x="1376975" y="587644"/>
                  </a:cubicBezTo>
                  <a:close/>
                  <a:moveTo>
                    <a:pt x="1382330" y="563951"/>
                  </a:moveTo>
                  <a:lnTo>
                    <a:pt x="1366878" y="572029"/>
                  </a:lnTo>
                  <a:lnTo>
                    <a:pt x="1498721" y="657963"/>
                  </a:lnTo>
                  <a:lnTo>
                    <a:pt x="1499273" y="639862"/>
                  </a:lnTo>
                  <a:close/>
                  <a:moveTo>
                    <a:pt x="1380376" y="551527"/>
                  </a:moveTo>
                  <a:lnTo>
                    <a:pt x="1380336" y="552499"/>
                  </a:lnTo>
                  <a:lnTo>
                    <a:pt x="1381207" y="552062"/>
                  </a:lnTo>
                  <a:close/>
                  <a:moveTo>
                    <a:pt x="1410580" y="551035"/>
                  </a:moveTo>
                  <a:lnTo>
                    <a:pt x="1396035" y="556785"/>
                  </a:lnTo>
                  <a:lnTo>
                    <a:pt x="1391894" y="558951"/>
                  </a:lnTo>
                  <a:lnTo>
                    <a:pt x="1499623" y="628389"/>
                  </a:lnTo>
                  <a:lnTo>
                    <a:pt x="1500166" y="610603"/>
                  </a:lnTo>
                  <a:lnTo>
                    <a:pt x="1435879" y="568407"/>
                  </a:lnTo>
                  <a:cubicBezTo>
                    <a:pt x="1431940" y="565713"/>
                    <a:pt x="1426300" y="560865"/>
                    <a:pt x="1420437" y="556465"/>
                  </a:cubicBezTo>
                  <a:close/>
                  <a:moveTo>
                    <a:pt x="1433990" y="541780"/>
                  </a:moveTo>
                  <a:lnTo>
                    <a:pt x="1420331" y="547180"/>
                  </a:lnTo>
                  <a:lnTo>
                    <a:pt x="1429791" y="552964"/>
                  </a:lnTo>
                  <a:lnTo>
                    <a:pt x="1500508" y="599399"/>
                  </a:lnTo>
                  <a:lnTo>
                    <a:pt x="1500908" y="586281"/>
                  </a:lnTo>
                  <a:lnTo>
                    <a:pt x="1500700" y="583470"/>
                  </a:lnTo>
                  <a:lnTo>
                    <a:pt x="1498752" y="583505"/>
                  </a:lnTo>
                  <a:close/>
                  <a:moveTo>
                    <a:pt x="1465492" y="529325"/>
                  </a:moveTo>
                  <a:lnTo>
                    <a:pt x="1465462" y="529337"/>
                  </a:lnTo>
                  <a:lnTo>
                    <a:pt x="1464381" y="530451"/>
                  </a:lnTo>
                  <a:lnTo>
                    <a:pt x="1464773" y="530751"/>
                  </a:lnTo>
                  <a:lnTo>
                    <a:pt x="1464743" y="530810"/>
                  </a:lnTo>
                  <a:cubicBezTo>
                    <a:pt x="1462572" y="532961"/>
                    <a:pt x="1456783" y="534036"/>
                    <a:pt x="1453889" y="535111"/>
                  </a:cubicBezTo>
                  <a:lnTo>
                    <a:pt x="1445974" y="538074"/>
                  </a:lnTo>
                  <a:lnTo>
                    <a:pt x="1444976" y="537437"/>
                  </a:lnTo>
                  <a:lnTo>
                    <a:pt x="1437646" y="540334"/>
                  </a:lnTo>
                  <a:lnTo>
                    <a:pt x="1437608" y="541205"/>
                  </a:lnTo>
                  <a:lnTo>
                    <a:pt x="1445974" y="538074"/>
                  </a:lnTo>
                  <a:lnTo>
                    <a:pt x="1495966" y="570013"/>
                  </a:lnTo>
                  <a:lnTo>
                    <a:pt x="1496581" y="578844"/>
                  </a:lnTo>
                  <a:lnTo>
                    <a:pt x="1500231" y="577123"/>
                  </a:lnTo>
                  <a:lnTo>
                    <a:pt x="1499890" y="572520"/>
                  </a:lnTo>
                  <a:lnTo>
                    <a:pt x="1495966" y="570013"/>
                  </a:lnTo>
                  <a:lnTo>
                    <a:pt x="1494645" y="551023"/>
                  </a:lnTo>
                  <a:lnTo>
                    <a:pt x="1496219" y="551959"/>
                  </a:lnTo>
                  <a:lnTo>
                    <a:pt x="1498337" y="551512"/>
                  </a:lnTo>
                  <a:lnTo>
                    <a:pt x="1497799" y="544231"/>
                  </a:lnTo>
                  <a:lnTo>
                    <a:pt x="1494410" y="547658"/>
                  </a:lnTo>
                  <a:lnTo>
                    <a:pt x="1494645" y="551023"/>
                  </a:lnTo>
                  <a:lnTo>
                    <a:pt x="1479486" y="542012"/>
                  </a:lnTo>
                  <a:lnTo>
                    <a:pt x="1464773" y="530751"/>
                  </a:lnTo>
                  <a:close/>
                  <a:moveTo>
                    <a:pt x="1495810" y="517339"/>
                  </a:moveTo>
                  <a:lnTo>
                    <a:pt x="1474525" y="525754"/>
                  </a:lnTo>
                  <a:lnTo>
                    <a:pt x="1485004" y="532602"/>
                  </a:lnTo>
                  <a:lnTo>
                    <a:pt x="1497559" y="540985"/>
                  </a:lnTo>
                  <a:close/>
                  <a:moveTo>
                    <a:pt x="1470461" y="469792"/>
                  </a:moveTo>
                  <a:cubicBezTo>
                    <a:pt x="1458595" y="470152"/>
                    <a:pt x="1442414" y="479868"/>
                    <a:pt x="1431267" y="484187"/>
                  </a:cubicBezTo>
                  <a:cubicBezTo>
                    <a:pt x="1404659" y="494263"/>
                    <a:pt x="1378051" y="505059"/>
                    <a:pt x="1352162" y="517295"/>
                  </a:cubicBezTo>
                  <a:cubicBezTo>
                    <a:pt x="1220919" y="577753"/>
                    <a:pt x="1102980" y="671320"/>
                    <a:pt x="1033942" y="800153"/>
                  </a:cubicBezTo>
                  <a:cubicBezTo>
                    <a:pt x="977310" y="906225"/>
                    <a:pt x="968410" y="1022824"/>
                    <a:pt x="973265" y="1139624"/>
                  </a:cubicBezTo>
                  <a:lnTo>
                    <a:pt x="981035" y="1250274"/>
                  </a:lnTo>
                  <a:lnTo>
                    <a:pt x="974253" y="1252871"/>
                  </a:lnTo>
                  <a:lnTo>
                    <a:pt x="972304" y="1258349"/>
                  </a:lnTo>
                  <a:lnTo>
                    <a:pt x="981364" y="1254959"/>
                  </a:lnTo>
                  <a:lnTo>
                    <a:pt x="981035" y="1250274"/>
                  </a:lnTo>
                  <a:lnTo>
                    <a:pt x="996811" y="1244234"/>
                  </a:lnTo>
                  <a:cubicBezTo>
                    <a:pt x="1015334" y="1235732"/>
                    <a:pt x="1022076" y="1225611"/>
                    <a:pt x="1019919" y="1195652"/>
                  </a:cubicBezTo>
                  <a:cubicBezTo>
                    <a:pt x="1016683" y="1153547"/>
                    <a:pt x="1014166" y="1111442"/>
                    <a:pt x="1014885" y="1068977"/>
                  </a:cubicBezTo>
                  <a:cubicBezTo>
                    <a:pt x="1015964" y="998442"/>
                    <a:pt x="1025672" y="927188"/>
                    <a:pt x="1052999" y="861331"/>
                  </a:cubicBezTo>
                  <a:cubicBezTo>
                    <a:pt x="1064865" y="832722"/>
                    <a:pt x="1079585" y="805461"/>
                    <a:pt x="1096648" y="779708"/>
                  </a:cubicBezTo>
                  <a:lnTo>
                    <a:pt x="1112866" y="759309"/>
                  </a:lnTo>
                  <a:lnTo>
                    <a:pt x="1112720" y="757770"/>
                  </a:lnTo>
                  <a:lnTo>
                    <a:pt x="1123871" y="745467"/>
                  </a:lnTo>
                  <a:lnTo>
                    <a:pt x="1154353" y="707127"/>
                  </a:lnTo>
                  <a:lnTo>
                    <a:pt x="1189314" y="675270"/>
                  </a:lnTo>
                  <a:lnTo>
                    <a:pt x="1189284" y="674636"/>
                  </a:lnTo>
                  <a:cubicBezTo>
                    <a:pt x="1195413" y="668501"/>
                    <a:pt x="1201903" y="662726"/>
                    <a:pt x="1208393" y="656590"/>
                  </a:cubicBezTo>
                  <a:lnTo>
                    <a:pt x="1209912" y="656501"/>
                  </a:lnTo>
                  <a:lnTo>
                    <a:pt x="1223048" y="644532"/>
                  </a:lnTo>
                  <a:lnTo>
                    <a:pt x="1231027" y="639151"/>
                  </a:lnTo>
                  <a:lnTo>
                    <a:pt x="1230911" y="636700"/>
                  </a:lnTo>
                  <a:lnTo>
                    <a:pt x="1253558" y="620802"/>
                  </a:lnTo>
                  <a:lnTo>
                    <a:pt x="1259234" y="620131"/>
                  </a:lnTo>
                  <a:lnTo>
                    <a:pt x="1276375" y="608573"/>
                  </a:lnTo>
                  <a:lnTo>
                    <a:pt x="1276440" y="607793"/>
                  </a:lnTo>
                  <a:cubicBezTo>
                    <a:pt x="1283989" y="602769"/>
                    <a:pt x="1291897" y="597746"/>
                    <a:pt x="1299806" y="592364"/>
                  </a:cubicBezTo>
                  <a:lnTo>
                    <a:pt x="1300671" y="592364"/>
                  </a:lnTo>
                  <a:lnTo>
                    <a:pt x="1323214" y="581083"/>
                  </a:lnTo>
                  <a:lnTo>
                    <a:pt x="1323362" y="577526"/>
                  </a:lnTo>
                  <a:cubicBezTo>
                    <a:pt x="1332396" y="573190"/>
                    <a:pt x="1341068" y="568492"/>
                    <a:pt x="1350101" y="564156"/>
                  </a:cubicBezTo>
                  <a:cubicBezTo>
                    <a:pt x="1351546" y="563072"/>
                    <a:pt x="1353714" y="563433"/>
                    <a:pt x="1354798" y="564156"/>
                  </a:cubicBezTo>
                  <a:lnTo>
                    <a:pt x="1355772" y="564791"/>
                  </a:lnTo>
                  <a:lnTo>
                    <a:pt x="1375559" y="554889"/>
                  </a:lnTo>
                  <a:lnTo>
                    <a:pt x="1375721" y="551168"/>
                  </a:lnTo>
                  <a:cubicBezTo>
                    <a:pt x="1390223" y="544344"/>
                    <a:pt x="1397295" y="540573"/>
                    <a:pt x="1403965" y="540618"/>
                  </a:cubicBezTo>
                  <a:lnTo>
                    <a:pt x="1408130" y="541809"/>
                  </a:lnTo>
                  <a:lnTo>
                    <a:pt x="1432391" y="533309"/>
                  </a:lnTo>
                  <a:lnTo>
                    <a:pt x="1433237" y="532938"/>
                  </a:lnTo>
                  <a:lnTo>
                    <a:pt x="1433266" y="532602"/>
                  </a:lnTo>
                  <a:cubicBezTo>
                    <a:pt x="1437789" y="530810"/>
                    <a:pt x="1444030" y="527315"/>
                    <a:pt x="1450361" y="524626"/>
                  </a:cubicBezTo>
                  <a:lnTo>
                    <a:pt x="1453374" y="524090"/>
                  </a:lnTo>
                  <a:lnTo>
                    <a:pt x="1476214" y="514056"/>
                  </a:lnTo>
                  <a:cubicBezTo>
                    <a:pt x="1494192" y="502180"/>
                    <a:pt x="1503182" y="468352"/>
                    <a:pt x="1470461" y="469792"/>
                  </a:cubicBezTo>
                  <a:close/>
                  <a:moveTo>
                    <a:pt x="1546765" y="411888"/>
                  </a:moveTo>
                  <a:lnTo>
                    <a:pt x="1548573" y="433403"/>
                  </a:lnTo>
                  <a:lnTo>
                    <a:pt x="1569260" y="425778"/>
                  </a:lnTo>
                  <a:lnTo>
                    <a:pt x="1556532" y="417922"/>
                  </a:lnTo>
                  <a:close/>
                  <a:moveTo>
                    <a:pt x="1546384" y="372640"/>
                  </a:moveTo>
                  <a:lnTo>
                    <a:pt x="1544186" y="373829"/>
                  </a:lnTo>
                  <a:lnTo>
                    <a:pt x="1544369" y="379919"/>
                  </a:lnTo>
                  <a:lnTo>
                    <a:pt x="1546906" y="381546"/>
                  </a:lnTo>
                  <a:lnTo>
                    <a:pt x="1547471" y="391180"/>
                  </a:lnTo>
                  <a:lnTo>
                    <a:pt x="1547816" y="401346"/>
                  </a:lnTo>
                  <a:lnTo>
                    <a:pt x="1547471" y="401164"/>
                  </a:lnTo>
                  <a:cubicBezTo>
                    <a:pt x="1545297" y="400094"/>
                    <a:pt x="1547471" y="405086"/>
                    <a:pt x="1547834" y="401877"/>
                  </a:cubicBezTo>
                  <a:lnTo>
                    <a:pt x="1547816" y="401346"/>
                  </a:lnTo>
                  <a:lnTo>
                    <a:pt x="1564370" y="410078"/>
                  </a:lnTo>
                  <a:lnTo>
                    <a:pt x="1578381" y="419707"/>
                  </a:lnTo>
                  <a:lnTo>
                    <a:pt x="1575379" y="420774"/>
                  </a:lnTo>
                  <a:lnTo>
                    <a:pt x="1574233" y="423946"/>
                  </a:lnTo>
                  <a:lnTo>
                    <a:pt x="1580555" y="421616"/>
                  </a:lnTo>
                  <a:lnTo>
                    <a:pt x="1580453" y="421131"/>
                  </a:lnTo>
                  <a:lnTo>
                    <a:pt x="1578381" y="419707"/>
                  </a:lnTo>
                  <a:lnTo>
                    <a:pt x="1596412" y="413296"/>
                  </a:lnTo>
                  <a:lnTo>
                    <a:pt x="1598864" y="414868"/>
                  </a:lnTo>
                  <a:lnTo>
                    <a:pt x="1605256" y="412512"/>
                  </a:lnTo>
                  <a:lnTo>
                    <a:pt x="1605462" y="410078"/>
                  </a:lnTo>
                  <a:lnTo>
                    <a:pt x="1596412" y="413296"/>
                  </a:lnTo>
                  <a:lnTo>
                    <a:pt x="1546906" y="381546"/>
                  </a:lnTo>
                  <a:close/>
                  <a:moveTo>
                    <a:pt x="1750979" y="357168"/>
                  </a:moveTo>
                  <a:lnTo>
                    <a:pt x="1749506" y="357907"/>
                  </a:lnTo>
                  <a:lnTo>
                    <a:pt x="1751059" y="357536"/>
                  </a:lnTo>
                  <a:close/>
                  <a:moveTo>
                    <a:pt x="1543350" y="346016"/>
                  </a:moveTo>
                  <a:lnTo>
                    <a:pt x="1544022" y="368349"/>
                  </a:lnTo>
                  <a:lnTo>
                    <a:pt x="1544209" y="368361"/>
                  </a:lnTo>
                  <a:cubicBezTo>
                    <a:pt x="1565956" y="382267"/>
                    <a:pt x="1588065" y="396529"/>
                    <a:pt x="1610174" y="410434"/>
                  </a:cubicBezTo>
                  <a:lnTo>
                    <a:pt x="1610162" y="410704"/>
                  </a:lnTo>
                  <a:lnTo>
                    <a:pt x="1631921" y="402685"/>
                  </a:lnTo>
                  <a:lnTo>
                    <a:pt x="1556930" y="355187"/>
                  </a:lnTo>
                  <a:close/>
                  <a:moveTo>
                    <a:pt x="1536147" y="310894"/>
                  </a:moveTo>
                  <a:lnTo>
                    <a:pt x="1535589" y="311157"/>
                  </a:lnTo>
                  <a:lnTo>
                    <a:pt x="1536176" y="311532"/>
                  </a:lnTo>
                  <a:close/>
                  <a:moveTo>
                    <a:pt x="1543185" y="307577"/>
                  </a:moveTo>
                  <a:lnTo>
                    <a:pt x="1542208" y="308038"/>
                  </a:lnTo>
                  <a:lnTo>
                    <a:pt x="1542434" y="315535"/>
                  </a:lnTo>
                  <a:lnTo>
                    <a:pt x="1543037" y="315920"/>
                  </a:lnTo>
                  <a:lnTo>
                    <a:pt x="1542823" y="327981"/>
                  </a:lnTo>
                  <a:lnTo>
                    <a:pt x="1542888" y="330630"/>
                  </a:lnTo>
                  <a:lnTo>
                    <a:pt x="1543014" y="334844"/>
                  </a:lnTo>
                  <a:lnTo>
                    <a:pt x="1557110" y="345522"/>
                  </a:lnTo>
                  <a:cubicBezTo>
                    <a:pt x="1563079" y="348744"/>
                    <a:pt x="1569408" y="351607"/>
                    <a:pt x="1573930" y="354471"/>
                  </a:cubicBezTo>
                  <a:lnTo>
                    <a:pt x="1641599" y="397151"/>
                  </a:lnTo>
                  <a:lnTo>
                    <a:pt x="1638676" y="398501"/>
                  </a:lnTo>
                  <a:lnTo>
                    <a:pt x="1638024" y="400435"/>
                  </a:lnTo>
                  <a:lnTo>
                    <a:pt x="1643268" y="398503"/>
                  </a:lnTo>
                  <a:lnTo>
                    <a:pt x="1643539" y="398374"/>
                  </a:lnTo>
                  <a:lnTo>
                    <a:pt x="1641599" y="397151"/>
                  </a:lnTo>
                  <a:lnTo>
                    <a:pt x="1658119" y="389521"/>
                  </a:lnTo>
                  <a:lnTo>
                    <a:pt x="1659882" y="390649"/>
                  </a:lnTo>
                  <a:lnTo>
                    <a:pt x="1665720" y="387890"/>
                  </a:lnTo>
                  <a:lnTo>
                    <a:pt x="1665804" y="385972"/>
                  </a:lnTo>
                  <a:lnTo>
                    <a:pt x="1658119" y="389521"/>
                  </a:lnTo>
                  <a:lnTo>
                    <a:pt x="1543037" y="315920"/>
                  </a:lnTo>
                  <a:close/>
                  <a:moveTo>
                    <a:pt x="1541601" y="287829"/>
                  </a:moveTo>
                  <a:lnTo>
                    <a:pt x="1542086" y="303964"/>
                  </a:lnTo>
                  <a:lnTo>
                    <a:pt x="1670403" y="385676"/>
                  </a:lnTo>
                  <a:lnTo>
                    <a:pt x="1684451" y="379036"/>
                  </a:lnTo>
                  <a:lnTo>
                    <a:pt x="1578425" y="310845"/>
                  </a:lnTo>
                  <a:cubicBezTo>
                    <a:pt x="1573225" y="307423"/>
                    <a:pt x="1564172" y="303190"/>
                    <a:pt x="1555566" y="298462"/>
                  </a:cubicBezTo>
                  <a:close/>
                  <a:moveTo>
                    <a:pt x="1543922" y="255035"/>
                  </a:moveTo>
                  <a:lnTo>
                    <a:pt x="1543728" y="257229"/>
                  </a:lnTo>
                  <a:lnTo>
                    <a:pt x="1543769" y="257253"/>
                  </a:lnTo>
                  <a:lnTo>
                    <a:pt x="1543638" y="258255"/>
                  </a:lnTo>
                  <a:lnTo>
                    <a:pt x="1543017" y="265278"/>
                  </a:lnTo>
                  <a:lnTo>
                    <a:pt x="1543465" y="273424"/>
                  </a:lnTo>
                  <a:cubicBezTo>
                    <a:pt x="1542838" y="274369"/>
                    <a:pt x="1542210" y="274279"/>
                    <a:pt x="1544003" y="276981"/>
                  </a:cubicBezTo>
                  <a:cubicBezTo>
                    <a:pt x="1552967" y="289590"/>
                    <a:pt x="1580576" y="300758"/>
                    <a:pt x="1593484" y="309404"/>
                  </a:cubicBezTo>
                  <a:lnTo>
                    <a:pt x="1694336" y="373661"/>
                  </a:lnTo>
                  <a:lnTo>
                    <a:pt x="1691730" y="374970"/>
                  </a:lnTo>
                  <a:lnTo>
                    <a:pt x="1691471" y="375718"/>
                  </a:lnTo>
                  <a:lnTo>
                    <a:pt x="1694969" y="374064"/>
                  </a:lnTo>
                  <a:lnTo>
                    <a:pt x="1694336" y="373661"/>
                  </a:lnTo>
                  <a:lnTo>
                    <a:pt x="1706162" y="367720"/>
                  </a:lnTo>
                  <a:lnTo>
                    <a:pt x="1710834" y="366136"/>
                  </a:lnTo>
                  <a:lnTo>
                    <a:pt x="1711200" y="366393"/>
                  </a:lnTo>
                  <a:lnTo>
                    <a:pt x="1713933" y="365101"/>
                  </a:lnTo>
                  <a:lnTo>
                    <a:pt x="1713916" y="365092"/>
                  </a:lnTo>
                  <a:lnTo>
                    <a:pt x="1710834" y="366136"/>
                  </a:lnTo>
                  <a:lnTo>
                    <a:pt x="1707507" y="363803"/>
                  </a:lnTo>
                  <a:cubicBezTo>
                    <a:pt x="1688144" y="356237"/>
                    <a:pt x="1669140" y="339305"/>
                    <a:pt x="1651930" y="327777"/>
                  </a:cubicBezTo>
                  <a:cubicBezTo>
                    <a:pt x="1634181" y="316429"/>
                    <a:pt x="1615715" y="302019"/>
                    <a:pt x="1596846" y="288509"/>
                  </a:cubicBezTo>
                  <a:lnTo>
                    <a:pt x="1543769" y="257253"/>
                  </a:lnTo>
                  <a:lnTo>
                    <a:pt x="1544048" y="255141"/>
                  </a:lnTo>
                  <a:close/>
                  <a:moveTo>
                    <a:pt x="1896520" y="233310"/>
                  </a:moveTo>
                  <a:lnTo>
                    <a:pt x="1890716" y="239575"/>
                  </a:lnTo>
                  <a:lnTo>
                    <a:pt x="1889832" y="242553"/>
                  </a:lnTo>
                  <a:cubicBezTo>
                    <a:pt x="1878321" y="249050"/>
                    <a:pt x="1865372" y="271792"/>
                    <a:pt x="1856379" y="281178"/>
                  </a:cubicBezTo>
                  <a:lnTo>
                    <a:pt x="1817846" y="312187"/>
                  </a:lnTo>
                  <a:lnTo>
                    <a:pt x="1817807" y="313097"/>
                  </a:lnTo>
                  <a:lnTo>
                    <a:pt x="1810897" y="317779"/>
                  </a:lnTo>
                  <a:lnTo>
                    <a:pt x="1780123" y="342545"/>
                  </a:lnTo>
                  <a:lnTo>
                    <a:pt x="1762480" y="351397"/>
                  </a:lnTo>
                  <a:lnTo>
                    <a:pt x="1749309" y="359433"/>
                  </a:lnTo>
                  <a:lnTo>
                    <a:pt x="1747544" y="358892"/>
                  </a:lnTo>
                  <a:lnTo>
                    <a:pt x="1662141" y="401746"/>
                  </a:lnTo>
                  <a:cubicBezTo>
                    <a:pt x="1659173" y="402919"/>
                    <a:pt x="1650743" y="405469"/>
                    <a:pt x="1639789" y="408903"/>
                  </a:cubicBezTo>
                  <a:lnTo>
                    <a:pt x="1609816" y="418873"/>
                  </a:lnTo>
                  <a:lnTo>
                    <a:pt x="1609811" y="418991"/>
                  </a:lnTo>
                  <a:lnTo>
                    <a:pt x="1599799" y="422433"/>
                  </a:lnTo>
                  <a:lnTo>
                    <a:pt x="1567298" y="436214"/>
                  </a:lnTo>
                  <a:cubicBezTo>
                    <a:pt x="1558007" y="441228"/>
                    <a:pt x="1552072" y="446147"/>
                    <a:pt x="1552432" y="450478"/>
                  </a:cubicBezTo>
                  <a:lnTo>
                    <a:pt x="1549833" y="448387"/>
                  </a:lnTo>
                  <a:lnTo>
                    <a:pt x="1550268" y="453563"/>
                  </a:lnTo>
                  <a:lnTo>
                    <a:pt x="1552432" y="450478"/>
                  </a:lnTo>
                  <a:cubicBezTo>
                    <a:pt x="1553511" y="459864"/>
                    <a:pt x="1554230" y="469249"/>
                    <a:pt x="1555309" y="478635"/>
                  </a:cubicBezTo>
                  <a:lnTo>
                    <a:pt x="1553085" y="487084"/>
                  </a:lnTo>
                  <a:lnTo>
                    <a:pt x="1553274" y="489339"/>
                  </a:lnTo>
                  <a:lnTo>
                    <a:pt x="1567539" y="482967"/>
                  </a:lnTo>
                  <a:cubicBezTo>
                    <a:pt x="1591639" y="482606"/>
                    <a:pt x="1622933" y="463835"/>
                    <a:pt x="1645954" y="455171"/>
                  </a:cubicBezTo>
                  <a:cubicBezTo>
                    <a:pt x="1686600" y="439649"/>
                    <a:pt x="1727247" y="422683"/>
                    <a:pt x="1765735" y="401746"/>
                  </a:cubicBezTo>
                  <a:cubicBezTo>
                    <a:pt x="1803144" y="381170"/>
                    <a:pt x="1838394" y="357345"/>
                    <a:pt x="1870048" y="328827"/>
                  </a:cubicBezTo>
                  <a:cubicBezTo>
                    <a:pt x="1886594" y="314027"/>
                    <a:pt x="1920406" y="288758"/>
                    <a:pt x="1925442" y="267821"/>
                  </a:cubicBezTo>
                  <a:cubicBezTo>
                    <a:pt x="1936593" y="263129"/>
                    <a:pt x="1938391" y="258797"/>
                    <a:pt x="1930118" y="255548"/>
                  </a:cubicBezTo>
                  <a:cubicBezTo>
                    <a:pt x="1924723" y="252299"/>
                    <a:pt x="1919687" y="248689"/>
                    <a:pt x="1915011" y="245080"/>
                  </a:cubicBezTo>
                  <a:cubicBezTo>
                    <a:pt x="1909975" y="241831"/>
                    <a:pt x="1904939" y="238221"/>
                    <a:pt x="1899903" y="234611"/>
                  </a:cubicBezTo>
                  <a:close/>
                  <a:moveTo>
                    <a:pt x="1546062" y="230833"/>
                  </a:moveTo>
                  <a:lnTo>
                    <a:pt x="1544667" y="246615"/>
                  </a:lnTo>
                  <a:lnTo>
                    <a:pt x="1721784" y="361390"/>
                  </a:lnTo>
                  <a:lnTo>
                    <a:pt x="1737054" y="354172"/>
                  </a:lnTo>
                  <a:close/>
                  <a:moveTo>
                    <a:pt x="1548823" y="199596"/>
                  </a:moveTo>
                  <a:lnTo>
                    <a:pt x="1547041" y="219751"/>
                  </a:lnTo>
                  <a:lnTo>
                    <a:pt x="1552939" y="223915"/>
                  </a:lnTo>
                  <a:cubicBezTo>
                    <a:pt x="1573043" y="241984"/>
                    <a:pt x="1601403" y="254994"/>
                    <a:pt x="1624020" y="269810"/>
                  </a:cubicBezTo>
                  <a:lnTo>
                    <a:pt x="1747068" y="349439"/>
                  </a:lnTo>
                  <a:lnTo>
                    <a:pt x="1747349" y="349306"/>
                  </a:lnTo>
                  <a:lnTo>
                    <a:pt x="1761116" y="339321"/>
                  </a:lnTo>
                  <a:lnTo>
                    <a:pt x="1758957" y="337615"/>
                  </a:lnTo>
                  <a:cubicBezTo>
                    <a:pt x="1755322" y="335582"/>
                    <a:pt x="1751463" y="333775"/>
                    <a:pt x="1749668" y="332691"/>
                  </a:cubicBezTo>
                  <a:cubicBezTo>
                    <a:pt x="1724897" y="316790"/>
                    <a:pt x="1699768" y="300528"/>
                    <a:pt x="1674997" y="284266"/>
                  </a:cubicBezTo>
                  <a:cubicBezTo>
                    <a:pt x="1646277" y="265474"/>
                    <a:pt x="1617558" y="246682"/>
                    <a:pt x="1588838" y="227890"/>
                  </a:cubicBezTo>
                  <a:cubicBezTo>
                    <a:pt x="1582646" y="224095"/>
                    <a:pt x="1564135" y="207901"/>
                    <a:pt x="1551329" y="200498"/>
                  </a:cubicBezTo>
                  <a:close/>
                  <a:moveTo>
                    <a:pt x="1552269" y="174761"/>
                  </a:moveTo>
                  <a:lnTo>
                    <a:pt x="1550295" y="182950"/>
                  </a:lnTo>
                  <a:lnTo>
                    <a:pt x="1549615" y="190637"/>
                  </a:lnTo>
                  <a:lnTo>
                    <a:pt x="1768753" y="333782"/>
                  </a:lnTo>
                  <a:lnTo>
                    <a:pt x="1782214" y="324019"/>
                  </a:lnTo>
                  <a:close/>
                  <a:moveTo>
                    <a:pt x="1558795" y="147698"/>
                  </a:moveTo>
                  <a:lnTo>
                    <a:pt x="1554633" y="164959"/>
                  </a:lnTo>
                  <a:lnTo>
                    <a:pt x="1558594" y="167665"/>
                  </a:lnTo>
                  <a:cubicBezTo>
                    <a:pt x="1561649" y="169644"/>
                    <a:pt x="1565153" y="171893"/>
                    <a:pt x="1566950" y="173152"/>
                  </a:cubicBezTo>
                  <a:cubicBezTo>
                    <a:pt x="1593904" y="190780"/>
                    <a:pt x="1620499" y="207688"/>
                    <a:pt x="1647454" y="224957"/>
                  </a:cubicBezTo>
                  <a:lnTo>
                    <a:pt x="1790611" y="317928"/>
                  </a:lnTo>
                  <a:lnTo>
                    <a:pt x="1805321" y="307259"/>
                  </a:lnTo>
                  <a:lnTo>
                    <a:pt x="1801949" y="304688"/>
                  </a:lnTo>
                  <a:cubicBezTo>
                    <a:pt x="1798130" y="302664"/>
                    <a:pt x="1794087" y="300866"/>
                    <a:pt x="1791930" y="299426"/>
                  </a:cubicBezTo>
                  <a:cubicBezTo>
                    <a:pt x="1763898" y="281079"/>
                    <a:pt x="1735506" y="263091"/>
                    <a:pt x="1707473" y="244743"/>
                  </a:cubicBezTo>
                  <a:cubicBezTo>
                    <a:pt x="1674768" y="223518"/>
                    <a:pt x="1641704" y="202292"/>
                    <a:pt x="1608999" y="181066"/>
                  </a:cubicBezTo>
                  <a:cubicBezTo>
                    <a:pt x="1602709" y="176929"/>
                    <a:pt x="1592646" y="168205"/>
                    <a:pt x="1582224" y="160335"/>
                  </a:cubicBezTo>
                  <a:close/>
                  <a:moveTo>
                    <a:pt x="1565835" y="118499"/>
                  </a:moveTo>
                  <a:lnTo>
                    <a:pt x="1561010" y="138509"/>
                  </a:lnTo>
                  <a:lnTo>
                    <a:pt x="1813152" y="301580"/>
                  </a:lnTo>
                  <a:lnTo>
                    <a:pt x="1829555" y="289682"/>
                  </a:lnTo>
                  <a:close/>
                  <a:moveTo>
                    <a:pt x="1576877" y="93296"/>
                  </a:moveTo>
                  <a:lnTo>
                    <a:pt x="1569714" y="109567"/>
                  </a:lnTo>
                  <a:lnTo>
                    <a:pt x="1579906" y="117642"/>
                  </a:lnTo>
                  <a:cubicBezTo>
                    <a:pt x="1584582" y="120210"/>
                    <a:pt x="1589528" y="122462"/>
                    <a:pt x="1592045" y="124084"/>
                  </a:cubicBezTo>
                  <a:lnTo>
                    <a:pt x="1689520" y="187160"/>
                  </a:lnTo>
                  <a:lnTo>
                    <a:pt x="1835792" y="281943"/>
                  </a:lnTo>
                  <a:lnTo>
                    <a:pt x="1833033" y="284838"/>
                  </a:lnTo>
                  <a:lnTo>
                    <a:pt x="1832985" y="287195"/>
                  </a:lnTo>
                  <a:lnTo>
                    <a:pt x="1838134" y="283460"/>
                  </a:lnTo>
                  <a:lnTo>
                    <a:pt x="1835792" y="281943"/>
                  </a:lnTo>
                  <a:lnTo>
                    <a:pt x="1843464" y="273890"/>
                  </a:lnTo>
                  <a:lnTo>
                    <a:pt x="1848208" y="271057"/>
                  </a:lnTo>
                  <a:lnTo>
                    <a:pt x="1849130" y="271651"/>
                  </a:lnTo>
                  <a:lnTo>
                    <a:pt x="1849800" y="270891"/>
                  </a:lnTo>
                  <a:lnTo>
                    <a:pt x="1849320" y="270393"/>
                  </a:lnTo>
                  <a:lnTo>
                    <a:pt x="1848208" y="271057"/>
                  </a:lnTo>
                  <a:lnTo>
                    <a:pt x="1847780" y="270781"/>
                  </a:lnTo>
                  <a:cubicBezTo>
                    <a:pt x="1843464" y="264654"/>
                    <a:pt x="1829077" y="258887"/>
                    <a:pt x="1822602" y="254562"/>
                  </a:cubicBezTo>
                  <a:lnTo>
                    <a:pt x="1728725" y="193648"/>
                  </a:lnTo>
                  <a:cubicBezTo>
                    <a:pt x="1694196" y="171301"/>
                    <a:pt x="1660026" y="149315"/>
                    <a:pt x="1625496" y="126968"/>
                  </a:cubicBezTo>
                  <a:cubicBezTo>
                    <a:pt x="1619291" y="122913"/>
                    <a:pt x="1596901" y="103652"/>
                    <a:pt x="1581845" y="95036"/>
                  </a:cubicBezTo>
                  <a:close/>
                  <a:moveTo>
                    <a:pt x="1588900" y="65982"/>
                  </a:moveTo>
                  <a:lnTo>
                    <a:pt x="1580104" y="85963"/>
                  </a:lnTo>
                  <a:lnTo>
                    <a:pt x="1855346" y="264597"/>
                  </a:lnTo>
                  <a:lnTo>
                    <a:pt x="1870184" y="247758"/>
                  </a:lnTo>
                  <a:close/>
                  <a:moveTo>
                    <a:pt x="1599703" y="41438"/>
                  </a:moveTo>
                  <a:lnTo>
                    <a:pt x="1599054" y="42913"/>
                  </a:lnTo>
                  <a:lnTo>
                    <a:pt x="1597832" y="48024"/>
                  </a:lnTo>
                  <a:cubicBezTo>
                    <a:pt x="1595988" y="52376"/>
                    <a:pt x="1593020" y="56953"/>
                    <a:pt x="1593200" y="57312"/>
                  </a:cubicBezTo>
                  <a:cubicBezTo>
                    <a:pt x="1595359" y="62696"/>
                    <a:pt x="1615864" y="71670"/>
                    <a:pt x="1620540" y="74541"/>
                  </a:cubicBezTo>
                  <a:cubicBezTo>
                    <a:pt x="1652916" y="95720"/>
                    <a:pt x="1685653" y="116898"/>
                    <a:pt x="1718029" y="137718"/>
                  </a:cubicBezTo>
                  <a:lnTo>
                    <a:pt x="1876689" y="240220"/>
                  </a:lnTo>
                  <a:lnTo>
                    <a:pt x="1875032" y="242257"/>
                  </a:lnTo>
                  <a:lnTo>
                    <a:pt x="1876777" y="240277"/>
                  </a:lnTo>
                  <a:lnTo>
                    <a:pt x="1876689" y="240220"/>
                  </a:lnTo>
                  <a:lnTo>
                    <a:pt x="1883643" y="231675"/>
                  </a:lnTo>
                  <a:lnTo>
                    <a:pt x="1885370" y="230525"/>
                  </a:lnTo>
                  <a:lnTo>
                    <a:pt x="1887401" y="228220"/>
                  </a:lnTo>
                  <a:lnTo>
                    <a:pt x="1873750" y="218080"/>
                  </a:lnTo>
                  <a:cubicBezTo>
                    <a:pt x="1867860" y="214804"/>
                    <a:pt x="1861744" y="211843"/>
                    <a:pt x="1858326" y="209509"/>
                  </a:cubicBezTo>
                  <a:cubicBezTo>
                    <a:pt x="1825950" y="188690"/>
                    <a:pt x="1793574" y="167870"/>
                    <a:pt x="1760838" y="146692"/>
                  </a:cubicBezTo>
                  <a:cubicBezTo>
                    <a:pt x="1725583" y="124078"/>
                    <a:pt x="1690329" y="101104"/>
                    <a:pt x="1655075" y="78131"/>
                  </a:cubicBezTo>
                  <a:cubicBezTo>
                    <a:pt x="1648330" y="73824"/>
                    <a:pt x="1624789" y="53565"/>
                    <a:pt x="1608584" y="44462"/>
                  </a:cubicBezTo>
                  <a:close/>
                  <a:moveTo>
                    <a:pt x="1555652" y="589"/>
                  </a:moveTo>
                  <a:cubicBezTo>
                    <a:pt x="1570778" y="9948"/>
                    <a:pt x="1585905" y="19308"/>
                    <a:pt x="1601032" y="28307"/>
                  </a:cubicBezTo>
                  <a:lnTo>
                    <a:pt x="1601902" y="32440"/>
                  </a:lnTo>
                  <a:lnTo>
                    <a:pt x="1896187" y="222404"/>
                  </a:lnTo>
                  <a:lnTo>
                    <a:pt x="1898105" y="221977"/>
                  </a:lnTo>
                  <a:cubicBezTo>
                    <a:pt x="1912852" y="232084"/>
                    <a:pt x="1927240" y="241831"/>
                    <a:pt x="1941988" y="252299"/>
                  </a:cubicBezTo>
                  <a:cubicBezTo>
                    <a:pt x="1944146" y="253382"/>
                    <a:pt x="1945226" y="256631"/>
                    <a:pt x="1943427" y="258797"/>
                  </a:cubicBezTo>
                  <a:cubicBezTo>
                    <a:pt x="1872206" y="358699"/>
                    <a:pt x="1771647" y="414538"/>
                    <a:pt x="1662995" y="457991"/>
                  </a:cubicBezTo>
                  <a:lnTo>
                    <a:pt x="1553995" y="497916"/>
                  </a:lnTo>
                  <a:lnTo>
                    <a:pt x="1559979" y="569114"/>
                  </a:lnTo>
                  <a:cubicBezTo>
                    <a:pt x="1564206" y="630131"/>
                    <a:pt x="1565556" y="690496"/>
                    <a:pt x="1558173" y="748993"/>
                  </a:cubicBezTo>
                  <a:cubicBezTo>
                    <a:pt x="1533682" y="946263"/>
                    <a:pt x="1426715" y="1117615"/>
                    <a:pt x="1249517" y="1211211"/>
                  </a:cubicBezTo>
                  <a:cubicBezTo>
                    <a:pt x="1198014" y="1238390"/>
                    <a:pt x="1143878" y="1260371"/>
                    <a:pt x="1089094" y="1280907"/>
                  </a:cubicBezTo>
                  <a:lnTo>
                    <a:pt x="1038012" y="1299879"/>
                  </a:lnTo>
                  <a:lnTo>
                    <a:pt x="1043254" y="1431841"/>
                  </a:lnTo>
                  <a:cubicBezTo>
                    <a:pt x="1042612" y="1571724"/>
                    <a:pt x="1019575" y="1713886"/>
                    <a:pt x="937962" y="1828696"/>
                  </a:cubicBezTo>
                  <a:cubicBezTo>
                    <a:pt x="861754" y="1936212"/>
                    <a:pt x="752712" y="2004626"/>
                    <a:pt x="635157" y="2054906"/>
                  </a:cubicBezTo>
                  <a:lnTo>
                    <a:pt x="520748" y="2098004"/>
                  </a:lnTo>
                  <a:lnTo>
                    <a:pt x="521996" y="2112248"/>
                  </a:lnTo>
                  <a:cubicBezTo>
                    <a:pt x="533521" y="2303399"/>
                    <a:pt x="492102" y="2482670"/>
                    <a:pt x="397381" y="2649342"/>
                  </a:cubicBezTo>
                  <a:cubicBezTo>
                    <a:pt x="395940" y="2651502"/>
                    <a:pt x="392699" y="2651862"/>
                    <a:pt x="390538" y="2650782"/>
                  </a:cubicBezTo>
                  <a:lnTo>
                    <a:pt x="345015" y="2623911"/>
                  </a:lnTo>
                  <a:lnTo>
                    <a:pt x="351280" y="2622704"/>
                  </a:lnTo>
                  <a:lnTo>
                    <a:pt x="353354" y="2618315"/>
                  </a:lnTo>
                  <a:lnTo>
                    <a:pt x="368748" y="2629049"/>
                  </a:lnTo>
                  <a:cubicBezTo>
                    <a:pt x="376221" y="2634043"/>
                    <a:pt x="383875" y="2638363"/>
                    <a:pt x="388737" y="2638183"/>
                  </a:cubicBezTo>
                  <a:cubicBezTo>
                    <a:pt x="400982" y="2638183"/>
                    <a:pt x="431596" y="2563666"/>
                    <a:pt x="437718" y="2549267"/>
                  </a:cubicBezTo>
                  <a:cubicBezTo>
                    <a:pt x="461489" y="2496350"/>
                    <a:pt x="480217" y="2441272"/>
                    <a:pt x="493183" y="2384755"/>
                  </a:cubicBezTo>
                  <a:cubicBezTo>
                    <a:pt x="505069" y="2332378"/>
                    <a:pt x="511281" y="2279460"/>
                    <a:pt x="513352" y="2226363"/>
                  </a:cubicBezTo>
                  <a:lnTo>
                    <a:pt x="509452" y="2093508"/>
                  </a:lnTo>
                  <a:lnTo>
                    <a:pt x="504856" y="2041208"/>
                  </a:lnTo>
                  <a:lnTo>
                    <a:pt x="507337" y="2037487"/>
                  </a:lnTo>
                  <a:lnTo>
                    <a:pt x="505963" y="2007179"/>
                  </a:lnTo>
                  <a:lnTo>
                    <a:pt x="505822" y="2007092"/>
                  </a:lnTo>
                  <a:cubicBezTo>
                    <a:pt x="499373" y="1999508"/>
                    <a:pt x="502239" y="1980365"/>
                    <a:pt x="501164" y="1970613"/>
                  </a:cubicBezTo>
                  <a:lnTo>
                    <a:pt x="504236" y="1969065"/>
                  </a:lnTo>
                  <a:lnTo>
                    <a:pt x="503092" y="1943832"/>
                  </a:lnTo>
                  <a:lnTo>
                    <a:pt x="500508" y="1941682"/>
                  </a:lnTo>
                  <a:cubicBezTo>
                    <a:pt x="496198" y="1934437"/>
                    <a:pt x="500508" y="1917412"/>
                    <a:pt x="500867" y="1908718"/>
                  </a:cubicBezTo>
                  <a:lnTo>
                    <a:pt x="501486" y="1908420"/>
                  </a:lnTo>
                  <a:lnTo>
                    <a:pt x="501394" y="1906377"/>
                  </a:lnTo>
                  <a:lnTo>
                    <a:pt x="502767" y="1884745"/>
                  </a:lnTo>
                  <a:lnTo>
                    <a:pt x="500347" y="1882845"/>
                  </a:lnTo>
                  <a:cubicBezTo>
                    <a:pt x="494610" y="1873861"/>
                    <a:pt x="498195" y="1859487"/>
                    <a:pt x="498554" y="1848706"/>
                  </a:cubicBezTo>
                  <a:lnTo>
                    <a:pt x="505278" y="1845176"/>
                  </a:lnTo>
                  <a:lnTo>
                    <a:pt x="506587" y="1824547"/>
                  </a:lnTo>
                  <a:lnTo>
                    <a:pt x="505075" y="1823580"/>
                  </a:lnTo>
                  <a:cubicBezTo>
                    <a:pt x="503631" y="1822860"/>
                    <a:pt x="502548" y="1821061"/>
                    <a:pt x="502909" y="1819622"/>
                  </a:cubicBezTo>
                  <a:cubicBezTo>
                    <a:pt x="504353" y="1810269"/>
                    <a:pt x="505797" y="1800916"/>
                    <a:pt x="507241" y="1791562"/>
                  </a:cubicBezTo>
                  <a:lnTo>
                    <a:pt x="511012" y="1789594"/>
                  </a:lnTo>
                  <a:lnTo>
                    <a:pt x="514511" y="1771616"/>
                  </a:lnTo>
                  <a:lnTo>
                    <a:pt x="511414" y="1769606"/>
                  </a:lnTo>
                  <a:cubicBezTo>
                    <a:pt x="509617" y="1768887"/>
                    <a:pt x="508898" y="1766728"/>
                    <a:pt x="508898" y="1765289"/>
                  </a:cubicBezTo>
                  <a:lnTo>
                    <a:pt x="513930" y="1737588"/>
                  </a:lnTo>
                  <a:cubicBezTo>
                    <a:pt x="514289" y="1733990"/>
                    <a:pt x="517883" y="1731472"/>
                    <a:pt x="521118" y="1733990"/>
                  </a:cubicBezTo>
                  <a:lnTo>
                    <a:pt x="521753" y="1734401"/>
                  </a:lnTo>
                  <a:lnTo>
                    <a:pt x="525284" y="1716258"/>
                  </a:lnTo>
                  <a:lnTo>
                    <a:pt x="524121" y="1715508"/>
                  </a:lnTo>
                  <a:cubicBezTo>
                    <a:pt x="522319" y="1714431"/>
                    <a:pt x="521598" y="1711917"/>
                    <a:pt x="522319" y="1710121"/>
                  </a:cubicBezTo>
                  <a:cubicBezTo>
                    <a:pt x="525202" y="1701502"/>
                    <a:pt x="527725" y="1693242"/>
                    <a:pt x="530608" y="1684981"/>
                  </a:cubicBezTo>
                  <a:lnTo>
                    <a:pt x="535759" y="1682928"/>
                  </a:lnTo>
                  <a:lnTo>
                    <a:pt x="542379" y="1663597"/>
                  </a:lnTo>
                  <a:lnTo>
                    <a:pt x="541008" y="1659935"/>
                  </a:lnTo>
                  <a:cubicBezTo>
                    <a:pt x="544606" y="1652005"/>
                    <a:pt x="547844" y="1644075"/>
                    <a:pt x="551081" y="1635784"/>
                  </a:cubicBezTo>
                  <a:lnTo>
                    <a:pt x="554794" y="1634669"/>
                  </a:lnTo>
                  <a:lnTo>
                    <a:pt x="565438" y="1614405"/>
                  </a:lnTo>
                  <a:lnTo>
                    <a:pt x="564312" y="1609051"/>
                  </a:lnTo>
                  <a:cubicBezTo>
                    <a:pt x="568988" y="1601846"/>
                    <a:pt x="573665" y="1594281"/>
                    <a:pt x="578341" y="1586716"/>
                  </a:cubicBezTo>
                  <a:lnTo>
                    <a:pt x="580201" y="1586302"/>
                  </a:lnTo>
                  <a:lnTo>
                    <a:pt x="588260" y="1570960"/>
                  </a:lnTo>
                  <a:lnTo>
                    <a:pt x="593733" y="1563674"/>
                  </a:lnTo>
                  <a:lnTo>
                    <a:pt x="593608" y="1561045"/>
                  </a:lnTo>
                  <a:lnTo>
                    <a:pt x="607207" y="1545735"/>
                  </a:lnTo>
                  <a:lnTo>
                    <a:pt x="624406" y="1522838"/>
                  </a:lnTo>
                  <a:cubicBezTo>
                    <a:pt x="637754" y="1507316"/>
                    <a:pt x="652441" y="1492335"/>
                    <a:pt x="668581" y="1477958"/>
                  </a:cubicBezTo>
                  <a:lnTo>
                    <a:pt x="675514" y="1472626"/>
                  </a:lnTo>
                  <a:lnTo>
                    <a:pt x="689280" y="1459865"/>
                  </a:lnTo>
                  <a:lnTo>
                    <a:pt x="692653" y="1459443"/>
                  </a:lnTo>
                  <a:lnTo>
                    <a:pt x="712222" y="1444393"/>
                  </a:lnTo>
                  <a:lnTo>
                    <a:pt x="711803" y="1439975"/>
                  </a:lnTo>
                  <a:lnTo>
                    <a:pt x="734839" y="1423715"/>
                  </a:lnTo>
                  <a:cubicBezTo>
                    <a:pt x="736279" y="1422631"/>
                    <a:pt x="738439" y="1421909"/>
                    <a:pt x="740238" y="1423354"/>
                  </a:cubicBezTo>
                  <a:lnTo>
                    <a:pt x="740505" y="1423527"/>
                  </a:lnTo>
                  <a:lnTo>
                    <a:pt x="756943" y="1414448"/>
                  </a:lnTo>
                  <a:lnTo>
                    <a:pt x="757328" y="1409838"/>
                  </a:lnTo>
                  <a:cubicBezTo>
                    <a:pt x="764877" y="1404815"/>
                    <a:pt x="772785" y="1399792"/>
                    <a:pt x="780694" y="1394410"/>
                  </a:cubicBezTo>
                  <a:cubicBezTo>
                    <a:pt x="782132" y="1393334"/>
                    <a:pt x="784288" y="1393693"/>
                    <a:pt x="785367" y="1394410"/>
                  </a:cubicBezTo>
                  <a:lnTo>
                    <a:pt x="788974" y="1396757"/>
                  </a:lnTo>
                  <a:lnTo>
                    <a:pt x="804293" y="1388296"/>
                  </a:lnTo>
                  <a:lnTo>
                    <a:pt x="804605" y="1380801"/>
                  </a:lnTo>
                  <a:cubicBezTo>
                    <a:pt x="813621" y="1376464"/>
                    <a:pt x="822638" y="1371767"/>
                    <a:pt x="831294" y="1367431"/>
                  </a:cubicBezTo>
                  <a:cubicBezTo>
                    <a:pt x="832736" y="1366347"/>
                    <a:pt x="834900" y="1366708"/>
                    <a:pt x="836343" y="1367431"/>
                  </a:cubicBezTo>
                  <a:lnTo>
                    <a:pt x="838964" y="1369146"/>
                  </a:lnTo>
                  <a:lnTo>
                    <a:pt x="846533" y="1364966"/>
                  </a:lnTo>
                  <a:lnTo>
                    <a:pt x="856338" y="1360948"/>
                  </a:lnTo>
                  <a:lnTo>
                    <a:pt x="856608" y="1354751"/>
                  </a:lnTo>
                  <a:cubicBezTo>
                    <a:pt x="870931" y="1347950"/>
                    <a:pt x="878004" y="1344102"/>
                    <a:pt x="884718" y="1344102"/>
                  </a:cubicBezTo>
                  <a:lnTo>
                    <a:pt x="892273" y="1346226"/>
                  </a:lnTo>
                  <a:lnTo>
                    <a:pt x="913883" y="1337372"/>
                  </a:lnTo>
                  <a:lnTo>
                    <a:pt x="914153" y="1334289"/>
                  </a:lnTo>
                  <a:cubicBezTo>
                    <a:pt x="918676" y="1332497"/>
                    <a:pt x="924917" y="1329002"/>
                    <a:pt x="931249" y="1326313"/>
                  </a:cubicBezTo>
                  <a:lnTo>
                    <a:pt x="948259" y="1323288"/>
                  </a:lnTo>
                  <a:lnTo>
                    <a:pt x="963056" y="1317226"/>
                  </a:lnTo>
                  <a:lnTo>
                    <a:pt x="975821" y="1312502"/>
                  </a:lnTo>
                  <a:lnTo>
                    <a:pt x="975795" y="1311825"/>
                  </a:lnTo>
                  <a:cubicBezTo>
                    <a:pt x="975795" y="1310384"/>
                    <a:pt x="977237" y="1308223"/>
                    <a:pt x="978678" y="1307863"/>
                  </a:cubicBezTo>
                  <a:cubicBezTo>
                    <a:pt x="996694" y="1301379"/>
                    <a:pt x="1013990" y="1295256"/>
                    <a:pt x="1032006" y="1289133"/>
                  </a:cubicBezTo>
                  <a:lnTo>
                    <a:pt x="1032342" y="1289325"/>
                  </a:lnTo>
                  <a:lnTo>
                    <a:pt x="1028513" y="1293003"/>
                  </a:lnTo>
                  <a:lnTo>
                    <a:pt x="1034510" y="1290784"/>
                  </a:lnTo>
                  <a:lnTo>
                    <a:pt x="1033892" y="1290211"/>
                  </a:lnTo>
                  <a:lnTo>
                    <a:pt x="1034744" y="1290697"/>
                  </a:lnTo>
                  <a:lnTo>
                    <a:pt x="1121317" y="1258661"/>
                  </a:lnTo>
                  <a:cubicBezTo>
                    <a:pt x="1173681" y="1238075"/>
                    <a:pt x="1225116" y="1215261"/>
                    <a:pt x="1274008" y="1186732"/>
                  </a:cubicBezTo>
                  <a:cubicBezTo>
                    <a:pt x="1492624" y="1058938"/>
                    <a:pt x="1565376" y="814510"/>
                    <a:pt x="1553131" y="574401"/>
                  </a:cubicBezTo>
                  <a:lnTo>
                    <a:pt x="1544438" y="463040"/>
                  </a:lnTo>
                  <a:lnTo>
                    <a:pt x="1543439" y="452283"/>
                  </a:lnTo>
                  <a:lnTo>
                    <a:pt x="1543609" y="452413"/>
                  </a:lnTo>
                  <a:lnTo>
                    <a:pt x="1543584" y="452090"/>
                  </a:lnTo>
                  <a:lnTo>
                    <a:pt x="1543439" y="452283"/>
                  </a:lnTo>
                  <a:cubicBezTo>
                    <a:pt x="1543439" y="448312"/>
                    <a:pt x="1542720" y="443981"/>
                    <a:pt x="1542360" y="439649"/>
                  </a:cubicBezTo>
                  <a:lnTo>
                    <a:pt x="1542588" y="439337"/>
                  </a:lnTo>
                  <a:lnTo>
                    <a:pt x="1541020" y="419249"/>
                  </a:lnTo>
                  <a:lnTo>
                    <a:pt x="1540434" y="406211"/>
                  </a:lnTo>
                  <a:lnTo>
                    <a:pt x="1536643" y="390824"/>
                  </a:lnTo>
                  <a:cubicBezTo>
                    <a:pt x="1536507" y="383960"/>
                    <a:pt x="1537142" y="376918"/>
                    <a:pt x="1536960" y="372283"/>
                  </a:cubicBezTo>
                  <a:lnTo>
                    <a:pt x="1538772" y="369260"/>
                  </a:lnTo>
                  <a:lnTo>
                    <a:pt x="1537434" y="339504"/>
                  </a:lnTo>
                  <a:lnTo>
                    <a:pt x="1535272" y="336931"/>
                  </a:lnTo>
                  <a:cubicBezTo>
                    <a:pt x="1532514" y="330845"/>
                    <a:pt x="1533057" y="322791"/>
                    <a:pt x="1533419" y="306861"/>
                  </a:cubicBezTo>
                  <a:lnTo>
                    <a:pt x="1535913" y="305686"/>
                  </a:lnTo>
                  <a:lnTo>
                    <a:pt x="1534729" y="279369"/>
                  </a:lnTo>
                  <a:lnTo>
                    <a:pt x="1532394" y="266309"/>
                  </a:lnTo>
                  <a:cubicBezTo>
                    <a:pt x="1532708" y="260139"/>
                    <a:pt x="1533783" y="253745"/>
                    <a:pt x="1533963" y="248161"/>
                  </a:cubicBezTo>
                  <a:lnTo>
                    <a:pt x="1535380" y="247483"/>
                  </a:lnTo>
                  <a:lnTo>
                    <a:pt x="1537183" y="225100"/>
                  </a:lnTo>
                  <a:lnTo>
                    <a:pt x="1535348" y="223915"/>
                  </a:lnTo>
                  <a:cubicBezTo>
                    <a:pt x="1534271" y="223192"/>
                    <a:pt x="1532835" y="221024"/>
                    <a:pt x="1533194" y="219578"/>
                  </a:cubicBezTo>
                  <a:cubicBezTo>
                    <a:pt x="1534630" y="210182"/>
                    <a:pt x="1536066" y="200786"/>
                    <a:pt x="1537502" y="191390"/>
                  </a:cubicBezTo>
                  <a:lnTo>
                    <a:pt x="1540009" y="190002"/>
                  </a:lnTo>
                  <a:lnTo>
                    <a:pt x="1540525" y="183595"/>
                  </a:lnTo>
                  <a:lnTo>
                    <a:pt x="1544424" y="166909"/>
                  </a:lnTo>
                  <a:lnTo>
                    <a:pt x="1544308" y="166676"/>
                  </a:lnTo>
                  <a:cubicBezTo>
                    <a:pt x="1546105" y="157322"/>
                    <a:pt x="1547542" y="148328"/>
                    <a:pt x="1548620" y="138975"/>
                  </a:cubicBezTo>
                  <a:lnTo>
                    <a:pt x="1551243" y="137724"/>
                  </a:lnTo>
                  <a:lnTo>
                    <a:pt x="1558893" y="104984"/>
                  </a:lnTo>
                  <a:lnTo>
                    <a:pt x="1565651" y="89604"/>
                  </a:lnTo>
                  <a:lnTo>
                    <a:pt x="1567227" y="84797"/>
                  </a:lnTo>
                  <a:lnTo>
                    <a:pt x="1567861" y="84575"/>
                  </a:lnTo>
                  <a:lnTo>
                    <a:pt x="1582303" y="51706"/>
                  </a:lnTo>
                  <a:cubicBezTo>
                    <a:pt x="1587346" y="40187"/>
                    <a:pt x="1593829" y="41267"/>
                    <a:pt x="1588786" y="32267"/>
                  </a:cubicBezTo>
                  <a:cubicBezTo>
                    <a:pt x="1586625" y="28667"/>
                    <a:pt x="1573300" y="21828"/>
                    <a:pt x="1568978" y="20028"/>
                  </a:cubicBezTo>
                  <a:cubicBezTo>
                    <a:pt x="1565376" y="17868"/>
                    <a:pt x="1561414" y="15348"/>
                    <a:pt x="1557453" y="13188"/>
                  </a:cubicBezTo>
                  <a:cubicBezTo>
                    <a:pt x="1550970" y="7069"/>
                    <a:pt x="1548088" y="9948"/>
                    <a:pt x="1548449" y="22548"/>
                  </a:cubicBezTo>
                  <a:cubicBezTo>
                    <a:pt x="1542326" y="27588"/>
                    <a:pt x="1526119" y="69706"/>
                    <a:pt x="1527199" y="66826"/>
                  </a:cubicBezTo>
                  <a:cubicBezTo>
                    <a:pt x="1516755" y="92024"/>
                    <a:pt x="1508831" y="117943"/>
                    <a:pt x="1503069" y="144582"/>
                  </a:cubicBezTo>
                  <a:cubicBezTo>
                    <a:pt x="1490103" y="202179"/>
                    <a:pt x="1488662" y="262296"/>
                    <a:pt x="1490823" y="320973"/>
                  </a:cubicBezTo>
                  <a:cubicBezTo>
                    <a:pt x="1492804" y="372631"/>
                    <a:pt x="1497847" y="424199"/>
                    <a:pt x="1502484" y="475811"/>
                  </a:cubicBezTo>
                  <a:lnTo>
                    <a:pt x="1510343" y="607909"/>
                  </a:lnTo>
                  <a:lnTo>
                    <a:pt x="1511792" y="609349"/>
                  </a:lnTo>
                  <a:lnTo>
                    <a:pt x="1511563" y="628415"/>
                  </a:lnTo>
                  <a:lnTo>
                    <a:pt x="1511712" y="630919"/>
                  </a:lnTo>
                  <a:lnTo>
                    <a:pt x="1511491" y="634442"/>
                  </a:lnTo>
                  <a:lnTo>
                    <a:pt x="1511434" y="639157"/>
                  </a:lnTo>
                  <a:lnTo>
                    <a:pt x="1511186" y="639294"/>
                  </a:lnTo>
                  <a:lnTo>
                    <a:pt x="1509420" y="667396"/>
                  </a:lnTo>
                  <a:lnTo>
                    <a:pt x="1510533" y="668585"/>
                  </a:lnTo>
                  <a:lnTo>
                    <a:pt x="1509811" y="698216"/>
                  </a:lnTo>
                  <a:lnTo>
                    <a:pt x="1507412" y="699358"/>
                  </a:lnTo>
                  <a:lnTo>
                    <a:pt x="1505730" y="726130"/>
                  </a:lnTo>
                  <a:lnTo>
                    <a:pt x="1505788" y="726195"/>
                  </a:lnTo>
                  <a:lnTo>
                    <a:pt x="1505679" y="726945"/>
                  </a:lnTo>
                  <a:lnTo>
                    <a:pt x="1504670" y="743007"/>
                  </a:lnTo>
                  <a:lnTo>
                    <a:pt x="1497330" y="776344"/>
                  </a:lnTo>
                  <a:lnTo>
                    <a:pt x="1497775" y="778493"/>
                  </a:lnTo>
                  <a:lnTo>
                    <a:pt x="1497113" y="777330"/>
                  </a:lnTo>
                  <a:lnTo>
                    <a:pt x="1496167" y="781627"/>
                  </a:lnTo>
                  <a:lnTo>
                    <a:pt x="1498315" y="781099"/>
                  </a:lnTo>
                  <a:lnTo>
                    <a:pt x="1497775" y="778493"/>
                  </a:lnTo>
                  <a:lnTo>
                    <a:pt x="1498719" y="780150"/>
                  </a:lnTo>
                  <a:cubicBezTo>
                    <a:pt x="1497281" y="789183"/>
                    <a:pt x="1495484" y="798578"/>
                    <a:pt x="1493686" y="807611"/>
                  </a:cubicBezTo>
                  <a:lnTo>
                    <a:pt x="1490175" y="808847"/>
                  </a:lnTo>
                  <a:lnTo>
                    <a:pt x="1484857" y="833001"/>
                  </a:lnTo>
                  <a:lnTo>
                    <a:pt x="1485050" y="834148"/>
                  </a:lnTo>
                  <a:lnTo>
                    <a:pt x="1484737" y="833544"/>
                  </a:lnTo>
                  <a:lnTo>
                    <a:pt x="1483727" y="838135"/>
                  </a:lnTo>
                  <a:lnTo>
                    <a:pt x="1485647" y="837681"/>
                  </a:lnTo>
                  <a:lnTo>
                    <a:pt x="1485050" y="834148"/>
                  </a:lnTo>
                  <a:lnTo>
                    <a:pt x="1486368" y="836688"/>
                  </a:lnTo>
                  <a:cubicBezTo>
                    <a:pt x="1483844" y="844990"/>
                    <a:pt x="1480599" y="853291"/>
                    <a:pt x="1478075" y="861592"/>
                  </a:cubicBezTo>
                  <a:lnTo>
                    <a:pt x="1476845" y="862023"/>
                  </a:lnTo>
                  <a:lnTo>
                    <a:pt x="1465425" y="892331"/>
                  </a:lnTo>
                  <a:lnTo>
                    <a:pt x="1465731" y="892964"/>
                  </a:lnTo>
                  <a:lnTo>
                    <a:pt x="1460802" y="904600"/>
                  </a:lnTo>
                  <a:lnTo>
                    <a:pt x="1454852" y="920390"/>
                  </a:lnTo>
                  <a:cubicBezTo>
                    <a:pt x="1444847" y="942652"/>
                    <a:pt x="1433448" y="964209"/>
                    <a:pt x="1420600" y="984879"/>
                  </a:cubicBezTo>
                  <a:lnTo>
                    <a:pt x="1417622" y="988982"/>
                  </a:lnTo>
                  <a:lnTo>
                    <a:pt x="1418327" y="991665"/>
                  </a:lnTo>
                  <a:cubicBezTo>
                    <a:pt x="1412936" y="998870"/>
                    <a:pt x="1408265" y="1006075"/>
                    <a:pt x="1402875" y="1013280"/>
                  </a:cubicBezTo>
                  <a:lnTo>
                    <a:pt x="1400538" y="1013707"/>
                  </a:lnTo>
                  <a:lnTo>
                    <a:pt x="1402830" y="1013145"/>
                  </a:lnTo>
                  <a:lnTo>
                    <a:pt x="1402219" y="1010201"/>
                  </a:lnTo>
                  <a:lnTo>
                    <a:pt x="1399542" y="1013890"/>
                  </a:lnTo>
                  <a:lnTo>
                    <a:pt x="1400538" y="1013707"/>
                  </a:lnTo>
                  <a:lnTo>
                    <a:pt x="1399487" y="1013965"/>
                  </a:lnTo>
                  <a:lnTo>
                    <a:pt x="1384166" y="1035072"/>
                  </a:lnTo>
                  <a:lnTo>
                    <a:pt x="1384270" y="1036168"/>
                  </a:lnTo>
                  <a:lnTo>
                    <a:pt x="1380033" y="1040765"/>
                  </a:lnTo>
                  <a:lnTo>
                    <a:pt x="1377649" y="1044049"/>
                  </a:lnTo>
                  <a:lnTo>
                    <a:pt x="1367685" y="1054161"/>
                  </a:lnTo>
                  <a:lnTo>
                    <a:pt x="1366661" y="1055273"/>
                  </a:lnTo>
                  <a:lnTo>
                    <a:pt x="1366594" y="1055269"/>
                  </a:lnTo>
                  <a:lnTo>
                    <a:pt x="1325657" y="1096816"/>
                  </a:lnTo>
                  <a:cubicBezTo>
                    <a:pt x="1306782" y="1113217"/>
                    <a:pt x="1286343" y="1128370"/>
                    <a:pt x="1264283" y="1142094"/>
                  </a:cubicBezTo>
                  <a:cubicBezTo>
                    <a:pt x="1216742" y="1171433"/>
                    <a:pt x="1165870" y="1193662"/>
                    <a:pt x="1113917" y="1213371"/>
                  </a:cubicBezTo>
                  <a:lnTo>
                    <a:pt x="1029889" y="1243455"/>
                  </a:lnTo>
                  <a:lnTo>
                    <a:pt x="1029627" y="1243874"/>
                  </a:lnTo>
                  <a:lnTo>
                    <a:pt x="997836" y="1254931"/>
                  </a:lnTo>
                  <a:lnTo>
                    <a:pt x="957068" y="1269528"/>
                  </a:lnTo>
                  <a:cubicBezTo>
                    <a:pt x="843258" y="1311286"/>
                    <a:pt x="730888" y="1364563"/>
                    <a:pt x="639768" y="1445560"/>
                  </a:cubicBezTo>
                  <a:cubicBezTo>
                    <a:pt x="537843" y="1535915"/>
                    <a:pt x="483819" y="1654710"/>
                    <a:pt x="462929" y="1787543"/>
                  </a:cubicBezTo>
                  <a:cubicBezTo>
                    <a:pt x="447083" y="1888698"/>
                    <a:pt x="458247" y="1985894"/>
                    <a:pt x="466531" y="2086689"/>
                  </a:cubicBezTo>
                  <a:cubicBezTo>
                    <a:pt x="470887" y="2140450"/>
                    <a:pt x="471197" y="2193101"/>
                    <a:pt x="467277" y="2244745"/>
                  </a:cubicBezTo>
                  <a:lnTo>
                    <a:pt x="459023" y="2295685"/>
                  </a:lnTo>
                  <a:lnTo>
                    <a:pt x="459616" y="2296339"/>
                  </a:lnTo>
                  <a:cubicBezTo>
                    <a:pt x="458535" y="2307502"/>
                    <a:pt x="457454" y="2318665"/>
                    <a:pt x="456733" y="2329828"/>
                  </a:cubicBezTo>
                  <a:lnTo>
                    <a:pt x="453191" y="2331681"/>
                  </a:lnTo>
                  <a:lnTo>
                    <a:pt x="448854" y="2358446"/>
                  </a:lnTo>
                  <a:lnTo>
                    <a:pt x="450764" y="2359696"/>
                  </a:lnTo>
                  <a:lnTo>
                    <a:pt x="451415" y="2362742"/>
                  </a:lnTo>
                  <a:lnTo>
                    <a:pt x="449058" y="2359067"/>
                  </a:lnTo>
                  <a:lnTo>
                    <a:pt x="448722" y="2359259"/>
                  </a:lnTo>
                  <a:lnTo>
                    <a:pt x="447430" y="2367237"/>
                  </a:lnTo>
                  <a:lnTo>
                    <a:pt x="452156" y="2366212"/>
                  </a:lnTo>
                  <a:lnTo>
                    <a:pt x="451415" y="2362742"/>
                  </a:lnTo>
                  <a:lnTo>
                    <a:pt x="452919" y="2365088"/>
                  </a:lnTo>
                  <a:cubicBezTo>
                    <a:pt x="450764" y="2375514"/>
                    <a:pt x="448968" y="2386298"/>
                    <a:pt x="446813" y="2396724"/>
                  </a:cubicBezTo>
                  <a:lnTo>
                    <a:pt x="442056" y="2398629"/>
                  </a:lnTo>
                  <a:lnTo>
                    <a:pt x="435819" y="2418362"/>
                  </a:lnTo>
                  <a:lnTo>
                    <a:pt x="438047" y="2419810"/>
                  </a:lnTo>
                  <a:lnTo>
                    <a:pt x="438661" y="2422687"/>
                  </a:lnTo>
                  <a:lnTo>
                    <a:pt x="436607" y="2419313"/>
                  </a:lnTo>
                  <a:lnTo>
                    <a:pt x="435302" y="2419998"/>
                  </a:lnTo>
                  <a:lnTo>
                    <a:pt x="432876" y="2427675"/>
                  </a:lnTo>
                  <a:lnTo>
                    <a:pt x="433005" y="2427759"/>
                  </a:lnTo>
                  <a:cubicBezTo>
                    <a:pt x="435526" y="2429565"/>
                    <a:pt x="438137" y="2428391"/>
                    <a:pt x="439443" y="2426359"/>
                  </a:cubicBezTo>
                  <a:lnTo>
                    <a:pt x="438661" y="2422687"/>
                  </a:lnTo>
                  <a:lnTo>
                    <a:pt x="440208" y="2425230"/>
                  </a:lnTo>
                  <a:lnTo>
                    <a:pt x="432645" y="2457025"/>
                  </a:lnTo>
                  <a:cubicBezTo>
                    <a:pt x="431925" y="2460277"/>
                    <a:pt x="427963" y="2461361"/>
                    <a:pt x="425082" y="2459916"/>
                  </a:cubicBezTo>
                  <a:lnTo>
                    <a:pt x="423095" y="2458623"/>
                  </a:lnTo>
                  <a:lnTo>
                    <a:pt x="415537" y="2482539"/>
                  </a:lnTo>
                  <a:lnTo>
                    <a:pt x="415835" y="2482733"/>
                  </a:lnTo>
                  <a:lnTo>
                    <a:pt x="416356" y="2485246"/>
                  </a:lnTo>
                  <a:lnTo>
                    <a:pt x="415328" y="2483198"/>
                  </a:lnTo>
                  <a:lnTo>
                    <a:pt x="413026" y="2490483"/>
                  </a:lnTo>
                  <a:lnTo>
                    <a:pt x="417228" y="2489451"/>
                  </a:lnTo>
                  <a:lnTo>
                    <a:pt x="416356" y="2485246"/>
                  </a:lnTo>
                  <a:lnTo>
                    <a:pt x="417991" y="2488504"/>
                  </a:lnTo>
                  <a:cubicBezTo>
                    <a:pt x="414398" y="2497882"/>
                    <a:pt x="410804" y="2507620"/>
                    <a:pt x="406851" y="2517358"/>
                  </a:cubicBezTo>
                  <a:lnTo>
                    <a:pt x="399891" y="2519803"/>
                  </a:lnTo>
                  <a:lnTo>
                    <a:pt x="388393" y="2544144"/>
                  </a:lnTo>
                  <a:lnTo>
                    <a:pt x="390434" y="2545464"/>
                  </a:lnTo>
                  <a:lnTo>
                    <a:pt x="391052" y="2548473"/>
                  </a:lnTo>
                  <a:lnTo>
                    <a:pt x="389760" y="2545464"/>
                  </a:lnTo>
                  <a:lnTo>
                    <a:pt x="387243" y="2546576"/>
                  </a:lnTo>
                  <a:lnTo>
                    <a:pt x="384137" y="2553152"/>
                  </a:lnTo>
                  <a:lnTo>
                    <a:pt x="385042" y="2553739"/>
                  </a:lnTo>
                  <a:cubicBezTo>
                    <a:pt x="387738" y="2555358"/>
                    <a:pt x="390434" y="2554099"/>
                    <a:pt x="391782" y="2552030"/>
                  </a:cubicBezTo>
                  <a:lnTo>
                    <a:pt x="391052" y="2548473"/>
                  </a:lnTo>
                  <a:lnTo>
                    <a:pt x="392231" y="2551221"/>
                  </a:lnTo>
                  <a:cubicBezTo>
                    <a:pt x="388277" y="2560215"/>
                    <a:pt x="383964" y="2569569"/>
                    <a:pt x="380010" y="2578923"/>
                  </a:cubicBezTo>
                  <a:cubicBezTo>
                    <a:pt x="378573" y="2581801"/>
                    <a:pt x="375338" y="2583599"/>
                    <a:pt x="372462" y="2581801"/>
                  </a:cubicBezTo>
                  <a:lnTo>
                    <a:pt x="371039" y="2580878"/>
                  </a:lnTo>
                  <a:lnTo>
                    <a:pt x="353354" y="2618315"/>
                  </a:lnTo>
                  <a:lnTo>
                    <a:pt x="349840" y="2615864"/>
                  </a:lnTo>
                  <a:cubicBezTo>
                    <a:pt x="347139" y="2614244"/>
                    <a:pt x="344437" y="2615504"/>
                    <a:pt x="343132" y="2617529"/>
                  </a:cubicBezTo>
                  <a:lnTo>
                    <a:pt x="343676" y="2619573"/>
                  </a:lnTo>
                  <a:lnTo>
                    <a:pt x="342997" y="2617304"/>
                  </a:lnTo>
                  <a:lnTo>
                    <a:pt x="363916" y="2576257"/>
                  </a:lnTo>
                  <a:lnTo>
                    <a:pt x="83910" y="2394610"/>
                  </a:lnTo>
                  <a:lnTo>
                    <a:pt x="52143" y="2429548"/>
                  </a:lnTo>
                  <a:cubicBezTo>
                    <a:pt x="50706" y="2431708"/>
                    <a:pt x="47471" y="2432787"/>
                    <a:pt x="45315" y="2430988"/>
                  </a:cubicBezTo>
                  <a:cubicBezTo>
                    <a:pt x="30938" y="2420550"/>
                    <a:pt x="16562" y="2410473"/>
                    <a:pt x="2185" y="2400035"/>
                  </a:cubicBezTo>
                  <a:cubicBezTo>
                    <a:pt x="29" y="2398596"/>
                    <a:pt x="-690" y="2395356"/>
                    <a:pt x="748" y="2393197"/>
                  </a:cubicBezTo>
                  <a:cubicBezTo>
                    <a:pt x="88624" y="2272806"/>
                    <a:pt x="196110" y="2180353"/>
                    <a:pt x="322600" y="2112954"/>
                  </a:cubicBezTo>
                  <a:lnTo>
                    <a:pt x="452617" y="2055039"/>
                  </a:lnTo>
                  <a:lnTo>
                    <a:pt x="446002" y="1980494"/>
                  </a:lnTo>
                  <a:cubicBezTo>
                    <a:pt x="429435" y="1786103"/>
                    <a:pt x="479137" y="1579113"/>
                    <a:pt x="626802" y="1444480"/>
                  </a:cubicBezTo>
                  <a:cubicBezTo>
                    <a:pt x="710359" y="1367983"/>
                    <a:pt x="807422" y="1321815"/>
                    <a:pt x="908041" y="1282397"/>
                  </a:cubicBezTo>
                  <a:lnTo>
                    <a:pt x="972017" y="1258457"/>
                  </a:lnTo>
                  <a:lnTo>
                    <a:pt x="971736" y="1258269"/>
                  </a:lnTo>
                  <a:cubicBezTo>
                    <a:pt x="954837" y="1067178"/>
                    <a:pt x="953398" y="881124"/>
                    <a:pt x="1073854" y="721342"/>
                  </a:cubicBezTo>
                  <a:cubicBezTo>
                    <a:pt x="1153140" y="616349"/>
                    <a:pt x="1258921" y="549009"/>
                    <a:pt x="1374663" y="497912"/>
                  </a:cubicBezTo>
                  <a:lnTo>
                    <a:pt x="1490999" y="452268"/>
                  </a:lnTo>
                  <a:lnTo>
                    <a:pt x="1489861" y="436877"/>
                  </a:lnTo>
                  <a:cubicBezTo>
                    <a:pt x="1477317" y="287270"/>
                    <a:pt x="1469484" y="138372"/>
                    <a:pt x="1549169" y="2029"/>
                  </a:cubicBezTo>
                  <a:cubicBezTo>
                    <a:pt x="1550249" y="-131"/>
                    <a:pt x="1553491" y="-491"/>
                    <a:pt x="1555652" y="589"/>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1" name="Freeform 10">
              <a:extLst>
                <a:ext uri="{FF2B5EF4-FFF2-40B4-BE49-F238E27FC236}">
                  <a16:creationId xmlns:a16="http://schemas.microsoft.com/office/drawing/2014/main" id="{999D6E6C-5DE6-C547-9E67-866435F0385B}"/>
                </a:ext>
              </a:extLst>
            </p:cNvPr>
            <p:cNvSpPr>
              <a:spLocks noChangeArrowheads="1"/>
            </p:cNvSpPr>
            <p:nvPr/>
          </p:nvSpPr>
          <p:spPr bwMode="auto">
            <a:xfrm>
              <a:off x="911771" y="4652921"/>
              <a:ext cx="1355666" cy="2205157"/>
            </a:xfrm>
            <a:custGeom>
              <a:avLst/>
              <a:gdLst>
                <a:gd name="connsiteX0" fmla="*/ 441877 w 1413936"/>
                <a:gd name="connsiteY0" fmla="*/ 2155464 h 2297895"/>
                <a:gd name="connsiteX1" fmla="*/ 442450 w 1413936"/>
                <a:gd name="connsiteY1" fmla="*/ 2160275 h 2297895"/>
                <a:gd name="connsiteX2" fmla="*/ 439999 w 1413936"/>
                <a:gd name="connsiteY2" fmla="*/ 2160911 h 2297895"/>
                <a:gd name="connsiteX3" fmla="*/ 438555 w 1413936"/>
                <a:gd name="connsiteY3" fmla="*/ 2156937 h 2297895"/>
                <a:gd name="connsiteX4" fmla="*/ 446498 w 1413936"/>
                <a:gd name="connsiteY4" fmla="*/ 2143930 h 2297895"/>
                <a:gd name="connsiteX5" fmla="*/ 451140 w 1413936"/>
                <a:gd name="connsiteY5" fmla="*/ 2151357 h 2297895"/>
                <a:gd name="connsiteX6" fmla="*/ 441877 w 1413936"/>
                <a:gd name="connsiteY6" fmla="*/ 2155464 h 2297895"/>
                <a:gd name="connsiteX7" fmla="*/ 440721 w 1413936"/>
                <a:gd name="connsiteY7" fmla="*/ 2145737 h 2297895"/>
                <a:gd name="connsiteX8" fmla="*/ 446498 w 1413936"/>
                <a:gd name="connsiteY8" fmla="*/ 2143930 h 2297895"/>
                <a:gd name="connsiteX9" fmla="*/ 505711 w 1413936"/>
                <a:gd name="connsiteY9" fmla="*/ 2132369 h 2297895"/>
                <a:gd name="connsiteX10" fmla="*/ 531707 w 1413936"/>
                <a:gd name="connsiteY10" fmla="*/ 2152601 h 2297895"/>
                <a:gd name="connsiteX11" fmla="*/ 529541 w 1413936"/>
                <a:gd name="connsiteY11" fmla="*/ 2162356 h 2297895"/>
                <a:gd name="connsiteX12" fmla="*/ 454802 w 1413936"/>
                <a:gd name="connsiteY12" fmla="*/ 2180059 h 2297895"/>
                <a:gd name="connsiteX13" fmla="*/ 448303 w 1413936"/>
                <a:gd name="connsiteY13" fmla="*/ 2176808 h 2297895"/>
                <a:gd name="connsiteX14" fmla="*/ 442617 w 1413936"/>
                <a:gd name="connsiteY14" fmla="*/ 2161679 h 2297895"/>
                <a:gd name="connsiteX15" fmla="*/ 442450 w 1413936"/>
                <a:gd name="connsiteY15" fmla="*/ 2160275 h 2297895"/>
                <a:gd name="connsiteX16" fmla="*/ 454722 w 1413936"/>
                <a:gd name="connsiteY16" fmla="*/ 2157088 h 2297895"/>
                <a:gd name="connsiteX17" fmla="*/ 454938 w 1413936"/>
                <a:gd name="connsiteY17" fmla="*/ 2157433 h 2297895"/>
                <a:gd name="connsiteX18" fmla="*/ 457879 w 1413936"/>
                <a:gd name="connsiteY18" fmla="*/ 2166641 h 2297895"/>
                <a:gd name="connsiteX19" fmla="*/ 452636 w 1413936"/>
                <a:gd name="connsiteY19" fmla="*/ 2167776 h 2297895"/>
                <a:gd name="connsiteX20" fmla="*/ 459857 w 1413936"/>
                <a:gd name="connsiteY20" fmla="*/ 2172834 h 2297895"/>
                <a:gd name="connsiteX21" fmla="*/ 457879 w 1413936"/>
                <a:gd name="connsiteY21" fmla="*/ 2166641 h 2297895"/>
                <a:gd name="connsiteX22" fmla="*/ 517906 w 1413936"/>
                <a:gd name="connsiteY22" fmla="*/ 2153645 h 2297895"/>
                <a:gd name="connsiteX23" fmla="*/ 525570 w 1413936"/>
                <a:gd name="connsiteY23" fmla="*/ 2161634 h 2297895"/>
                <a:gd name="connsiteX24" fmla="*/ 527736 w 1413936"/>
                <a:gd name="connsiteY24" fmla="*/ 2151517 h 2297895"/>
                <a:gd name="connsiteX25" fmla="*/ 517906 w 1413936"/>
                <a:gd name="connsiteY25" fmla="*/ 2153645 h 2297895"/>
                <a:gd name="connsiteX26" fmla="*/ 516904 w 1413936"/>
                <a:gd name="connsiteY26" fmla="*/ 2152601 h 2297895"/>
                <a:gd name="connsiteX27" fmla="*/ 497046 w 1413936"/>
                <a:gd name="connsiteY27" fmla="*/ 2146098 h 2297895"/>
                <a:gd name="connsiteX28" fmla="*/ 454722 w 1413936"/>
                <a:gd name="connsiteY28" fmla="*/ 2157088 h 2297895"/>
                <a:gd name="connsiteX29" fmla="*/ 451140 w 1413936"/>
                <a:gd name="connsiteY29" fmla="*/ 2151357 h 2297895"/>
                <a:gd name="connsiteX30" fmla="*/ 471456 w 1413936"/>
                <a:gd name="connsiteY30" fmla="*/ 2142350 h 2297895"/>
                <a:gd name="connsiteX31" fmla="*/ 505711 w 1413936"/>
                <a:gd name="connsiteY31" fmla="*/ 2132369 h 2297895"/>
                <a:gd name="connsiteX32" fmla="*/ 1268475 w 1413936"/>
                <a:gd name="connsiteY32" fmla="*/ 1809394 h 2297895"/>
                <a:gd name="connsiteX33" fmla="*/ 1276088 w 1413936"/>
                <a:gd name="connsiteY33" fmla="*/ 1818095 h 2297895"/>
                <a:gd name="connsiteX34" fmla="*/ 1234396 w 1413936"/>
                <a:gd name="connsiteY34" fmla="*/ 1861962 h 2297895"/>
                <a:gd name="connsiteX35" fmla="*/ 1184002 w 1413936"/>
                <a:gd name="connsiteY35" fmla="*/ 1908005 h 2297895"/>
                <a:gd name="connsiteX36" fmla="*/ 1177839 w 1413936"/>
                <a:gd name="connsiteY36" fmla="*/ 1902567 h 2297895"/>
                <a:gd name="connsiteX37" fmla="*/ 1221707 w 1413936"/>
                <a:gd name="connsiteY37" fmla="*/ 1854349 h 2297895"/>
                <a:gd name="connsiteX38" fmla="*/ 1268475 w 1413936"/>
                <a:gd name="connsiteY38" fmla="*/ 1809394 h 2297895"/>
                <a:gd name="connsiteX39" fmla="*/ 475282 w 1413936"/>
                <a:gd name="connsiteY39" fmla="*/ 1771413 h 2297895"/>
                <a:gd name="connsiteX40" fmla="*/ 549606 w 1413936"/>
                <a:gd name="connsiteY40" fmla="*/ 1897089 h 2297895"/>
                <a:gd name="connsiteX41" fmla="*/ 545998 w 1413936"/>
                <a:gd name="connsiteY41" fmla="*/ 1899595 h 2297895"/>
                <a:gd name="connsiteX42" fmla="*/ 472035 w 1413936"/>
                <a:gd name="connsiteY42" fmla="*/ 1773204 h 2297895"/>
                <a:gd name="connsiteX43" fmla="*/ 475282 w 1413936"/>
                <a:gd name="connsiteY43" fmla="*/ 1771413 h 2297895"/>
                <a:gd name="connsiteX44" fmla="*/ 545699 w 1413936"/>
                <a:gd name="connsiteY44" fmla="*/ 1721302 h 2297895"/>
                <a:gd name="connsiteX45" fmla="*/ 549579 w 1413936"/>
                <a:gd name="connsiteY45" fmla="*/ 1721708 h 2297895"/>
                <a:gd name="connsiteX46" fmla="*/ 600470 w 1413936"/>
                <a:gd name="connsiteY46" fmla="*/ 1806525 h 2297895"/>
                <a:gd name="connsiteX47" fmla="*/ 618156 w 1413936"/>
                <a:gd name="connsiteY47" fmla="*/ 1866438 h 2297895"/>
                <a:gd name="connsiteX48" fmla="*/ 517096 w 1413936"/>
                <a:gd name="connsiteY48" fmla="*/ 1922020 h 2297895"/>
                <a:gd name="connsiteX49" fmla="*/ 512765 w 1413936"/>
                <a:gd name="connsiteY49" fmla="*/ 1919133 h 2297895"/>
                <a:gd name="connsiteX50" fmla="*/ 427946 w 1413936"/>
                <a:gd name="connsiteY50" fmla="*/ 1781621 h 2297895"/>
                <a:gd name="connsiteX51" fmla="*/ 431916 w 1413936"/>
                <a:gd name="connsiteY51" fmla="*/ 1779095 h 2297895"/>
                <a:gd name="connsiteX52" fmla="*/ 482807 w 1413936"/>
                <a:gd name="connsiteY52" fmla="*/ 1850918 h 2297895"/>
                <a:gd name="connsiteX53" fmla="*/ 509516 w 1413936"/>
                <a:gd name="connsiteY53" fmla="*/ 1893146 h 2297895"/>
                <a:gd name="connsiteX54" fmla="*/ 537308 w 1413936"/>
                <a:gd name="connsiteY54" fmla="*/ 1909388 h 2297895"/>
                <a:gd name="connsiteX55" fmla="*/ 560768 w 1413936"/>
                <a:gd name="connsiteY55" fmla="*/ 1900365 h 2297895"/>
                <a:gd name="connsiteX56" fmla="*/ 569425 w 1413936"/>
                <a:gd name="connsiteY56" fmla="*/ 1896027 h 2297895"/>
                <a:gd name="connsiteX57" fmla="*/ 531058 w 1413936"/>
                <a:gd name="connsiteY57" fmla="*/ 1836528 h 2297895"/>
                <a:gd name="connsiteX58" fmla="*/ 498150 w 1413936"/>
                <a:gd name="connsiteY58" fmla="*/ 1770749 h 2297895"/>
                <a:gd name="connsiteX59" fmla="*/ 501742 w 1413936"/>
                <a:gd name="connsiteY59" fmla="*/ 1768957 h 2297895"/>
                <a:gd name="connsiteX60" fmla="*/ 541878 w 1413936"/>
                <a:gd name="connsiteY60" fmla="*/ 1830524 h 2297895"/>
                <a:gd name="connsiteX61" fmla="*/ 573948 w 1413936"/>
                <a:gd name="connsiteY61" fmla="*/ 1893760 h 2297895"/>
                <a:gd name="connsiteX62" fmla="*/ 580935 w 1413936"/>
                <a:gd name="connsiteY62" fmla="*/ 1890259 h 2297895"/>
                <a:gd name="connsiteX63" fmla="*/ 592355 w 1413936"/>
                <a:gd name="connsiteY63" fmla="*/ 1881658 h 2297895"/>
                <a:gd name="connsiteX64" fmla="*/ 572156 w 1413936"/>
                <a:gd name="connsiteY64" fmla="*/ 1856596 h 2297895"/>
                <a:gd name="connsiteX65" fmla="*/ 518798 w 1413936"/>
                <a:gd name="connsiteY65" fmla="*/ 1747168 h 2297895"/>
                <a:gd name="connsiteX66" fmla="*/ 524224 w 1413936"/>
                <a:gd name="connsiteY66" fmla="*/ 1744647 h 2297895"/>
                <a:gd name="connsiteX67" fmla="*/ 566544 w 1413936"/>
                <a:gd name="connsiteY67" fmla="*/ 1818826 h 2297895"/>
                <a:gd name="connsiteX68" fmla="*/ 585986 w 1413936"/>
                <a:gd name="connsiteY68" fmla="*/ 1850604 h 2297895"/>
                <a:gd name="connsiteX69" fmla="*/ 598399 w 1413936"/>
                <a:gd name="connsiteY69" fmla="*/ 1877106 h 2297895"/>
                <a:gd name="connsiteX70" fmla="*/ 598666 w 1413936"/>
                <a:gd name="connsiteY70" fmla="*/ 1876905 h 2297895"/>
                <a:gd name="connsiteX71" fmla="*/ 590364 w 1413936"/>
                <a:gd name="connsiteY71" fmla="*/ 1811217 h 2297895"/>
                <a:gd name="connsiteX72" fmla="*/ 544526 w 1413936"/>
                <a:gd name="connsiteY72" fmla="*/ 1724956 h 2297895"/>
                <a:gd name="connsiteX73" fmla="*/ 545699 w 1413936"/>
                <a:gd name="connsiteY73" fmla="*/ 1721302 h 2297895"/>
                <a:gd name="connsiteX74" fmla="*/ 928721 w 1413936"/>
                <a:gd name="connsiteY74" fmla="*/ 1679341 h 2297895"/>
                <a:gd name="connsiteX75" fmla="*/ 933418 w 1413936"/>
                <a:gd name="connsiteY75" fmla="*/ 1683645 h 2297895"/>
                <a:gd name="connsiteX76" fmla="*/ 780953 w 1413936"/>
                <a:gd name="connsiteY76" fmla="*/ 1762555 h 2297895"/>
                <a:gd name="connsiteX77" fmla="*/ 780592 w 1413936"/>
                <a:gd name="connsiteY77" fmla="*/ 1756816 h 2297895"/>
                <a:gd name="connsiteX78" fmla="*/ 865495 w 1413936"/>
                <a:gd name="connsiteY78" fmla="*/ 1727046 h 2297895"/>
                <a:gd name="connsiteX79" fmla="*/ 928721 w 1413936"/>
                <a:gd name="connsiteY79" fmla="*/ 1679341 h 2297895"/>
                <a:gd name="connsiteX80" fmla="*/ 925074 w 1413936"/>
                <a:gd name="connsiteY80" fmla="*/ 1636492 h 2297895"/>
                <a:gd name="connsiteX81" fmla="*/ 928665 w 1413936"/>
                <a:gd name="connsiteY81" fmla="*/ 1640478 h 2297895"/>
                <a:gd name="connsiteX82" fmla="*/ 762393 w 1413936"/>
                <a:gd name="connsiteY82" fmla="*/ 1720907 h 2297895"/>
                <a:gd name="connsiteX83" fmla="*/ 762393 w 1413936"/>
                <a:gd name="connsiteY83" fmla="*/ 1717284 h 2297895"/>
                <a:gd name="connsiteX84" fmla="*/ 854327 w 1413936"/>
                <a:gd name="connsiteY84" fmla="*/ 1685040 h 2297895"/>
                <a:gd name="connsiteX85" fmla="*/ 925074 w 1413936"/>
                <a:gd name="connsiteY85" fmla="*/ 1636492 h 2297895"/>
                <a:gd name="connsiteX86" fmla="*/ 881134 w 1413936"/>
                <a:gd name="connsiteY86" fmla="*/ 1605467 h 2297895"/>
                <a:gd name="connsiteX87" fmla="*/ 882982 w 1413936"/>
                <a:gd name="connsiteY87" fmla="*/ 1609815 h 2297895"/>
                <a:gd name="connsiteX88" fmla="*/ 738443 w 1413936"/>
                <a:gd name="connsiteY88" fmla="*/ 1689882 h 2297895"/>
                <a:gd name="connsiteX89" fmla="*/ 737722 w 1413936"/>
                <a:gd name="connsiteY89" fmla="*/ 1685534 h 2297895"/>
                <a:gd name="connsiteX90" fmla="*/ 822066 w 1413936"/>
                <a:gd name="connsiteY90" fmla="*/ 1659449 h 2297895"/>
                <a:gd name="connsiteX91" fmla="*/ 876854 w 1413936"/>
                <a:gd name="connsiteY91" fmla="*/ 1606553 h 2297895"/>
                <a:gd name="connsiteX92" fmla="*/ 881134 w 1413936"/>
                <a:gd name="connsiteY92" fmla="*/ 1605467 h 2297895"/>
                <a:gd name="connsiteX93" fmla="*/ 871949 w 1413936"/>
                <a:gd name="connsiteY93" fmla="*/ 1538336 h 2297895"/>
                <a:gd name="connsiteX94" fmla="*/ 798517 w 1413936"/>
                <a:gd name="connsiteY94" fmla="*/ 1603780 h 2297895"/>
                <a:gd name="connsiteX95" fmla="*/ 699193 w 1413936"/>
                <a:gd name="connsiteY95" fmla="*/ 1659540 h 2297895"/>
                <a:gd name="connsiteX96" fmla="*/ 488670 w 1413936"/>
                <a:gd name="connsiteY96" fmla="*/ 1739465 h 2297895"/>
                <a:gd name="connsiteX97" fmla="*/ 386332 w 1413936"/>
                <a:gd name="connsiteY97" fmla="*/ 1790229 h 2297895"/>
                <a:gd name="connsiteX98" fmla="*/ 326537 w 1413936"/>
                <a:gd name="connsiteY98" fmla="*/ 1821566 h 2297895"/>
                <a:gd name="connsiteX99" fmla="*/ 353327 w 1413936"/>
                <a:gd name="connsiteY99" fmla="*/ 1861872 h 2297895"/>
                <a:gd name="connsiteX100" fmla="*/ 376022 w 1413936"/>
                <a:gd name="connsiteY100" fmla="*/ 1906506 h 2297895"/>
                <a:gd name="connsiteX101" fmla="*/ 373877 w 1413936"/>
                <a:gd name="connsiteY101" fmla="*/ 1929114 h 2297895"/>
                <a:gd name="connsiteX102" fmla="*/ 362083 w 1413936"/>
                <a:gd name="connsiteY102" fmla="*/ 1937727 h 2297895"/>
                <a:gd name="connsiteX103" fmla="*/ 356008 w 1413936"/>
                <a:gd name="connsiteY103" fmla="*/ 1992632 h 2297895"/>
                <a:gd name="connsiteX104" fmla="*/ 354712 w 1413936"/>
                <a:gd name="connsiteY104" fmla="*/ 1997342 h 2297895"/>
                <a:gd name="connsiteX105" fmla="*/ 350180 w 1413936"/>
                <a:gd name="connsiteY105" fmla="*/ 1996960 h 2297895"/>
                <a:gd name="connsiteX106" fmla="*/ 316774 w 1413936"/>
                <a:gd name="connsiteY106" fmla="*/ 2018255 h 2297895"/>
                <a:gd name="connsiteX107" fmla="*/ 259332 w 1413936"/>
                <a:gd name="connsiteY107" fmla="*/ 2129513 h 2297895"/>
                <a:gd name="connsiteX108" fmla="*/ 306478 w 1413936"/>
                <a:gd name="connsiteY108" fmla="*/ 2227464 h 2297895"/>
                <a:gd name="connsiteX109" fmla="*/ 372338 w 1413936"/>
                <a:gd name="connsiteY109" fmla="*/ 2285082 h 2297895"/>
                <a:gd name="connsiteX110" fmla="*/ 421643 w 1413936"/>
                <a:gd name="connsiteY110" fmla="*/ 2271757 h 2297895"/>
                <a:gd name="connsiteX111" fmla="*/ 553724 w 1413936"/>
                <a:gd name="connsiteY111" fmla="*/ 2236826 h 2297895"/>
                <a:gd name="connsiteX112" fmla="*/ 784414 w 1413936"/>
                <a:gd name="connsiteY112" fmla="*/ 2176328 h 2297895"/>
                <a:gd name="connsiteX113" fmla="*/ 914290 w 1413936"/>
                <a:gd name="connsiteY113" fmla="*/ 2145763 h 2297895"/>
                <a:gd name="connsiteX114" fmla="*/ 1037680 w 1413936"/>
                <a:gd name="connsiteY114" fmla="*/ 2109111 h 2297895"/>
                <a:gd name="connsiteX115" fmla="*/ 1010406 w 1413936"/>
                <a:gd name="connsiteY115" fmla="*/ 2067696 h 2297895"/>
                <a:gd name="connsiteX116" fmla="*/ 986222 w 1413936"/>
                <a:gd name="connsiteY116" fmla="*/ 2019187 h 2297895"/>
                <a:gd name="connsiteX117" fmla="*/ 992302 w 1413936"/>
                <a:gd name="connsiteY117" fmla="*/ 2014875 h 2297895"/>
                <a:gd name="connsiteX118" fmla="*/ 1022386 w 1413936"/>
                <a:gd name="connsiteY118" fmla="*/ 2059971 h 2297895"/>
                <a:gd name="connsiteX119" fmla="*/ 1045941 w 1413936"/>
                <a:gd name="connsiteY119" fmla="*/ 2105526 h 2297895"/>
                <a:gd name="connsiteX120" fmla="*/ 1095551 w 1413936"/>
                <a:gd name="connsiteY120" fmla="*/ 2077443 h 2297895"/>
                <a:gd name="connsiteX121" fmla="*/ 1230680 w 1413936"/>
                <a:gd name="connsiteY121" fmla="*/ 1944055 h 2297895"/>
                <a:gd name="connsiteX122" fmla="*/ 1311655 w 1413936"/>
                <a:gd name="connsiteY122" fmla="*/ 1868072 h 2297895"/>
                <a:gd name="connsiteX123" fmla="*/ 1387952 w 1413936"/>
                <a:gd name="connsiteY123" fmla="*/ 1774803 h 2297895"/>
                <a:gd name="connsiteX124" fmla="*/ 1364199 w 1413936"/>
                <a:gd name="connsiteY124" fmla="*/ 1708542 h 2297895"/>
                <a:gd name="connsiteX125" fmla="*/ 1326051 w 1413936"/>
                <a:gd name="connsiteY125" fmla="*/ 1645883 h 2297895"/>
                <a:gd name="connsiteX126" fmla="*/ 1318785 w 1413936"/>
                <a:gd name="connsiteY126" fmla="*/ 1645617 h 2297895"/>
                <a:gd name="connsiteX127" fmla="*/ 1322867 w 1413936"/>
                <a:gd name="connsiteY127" fmla="*/ 1650896 h 2297895"/>
                <a:gd name="connsiteX128" fmla="*/ 1274247 w 1413936"/>
                <a:gd name="connsiteY128" fmla="*/ 1732567 h 2297895"/>
                <a:gd name="connsiteX129" fmla="*/ 1157560 w 1413936"/>
                <a:gd name="connsiteY129" fmla="*/ 1845899 h 2297895"/>
                <a:gd name="connsiteX130" fmla="*/ 932828 w 1413936"/>
                <a:gd name="connsiteY130" fmla="*/ 2004204 h 2297895"/>
                <a:gd name="connsiteX131" fmla="*/ 606534 w 1413936"/>
                <a:gd name="connsiteY131" fmla="*/ 2049177 h 2297895"/>
                <a:gd name="connsiteX132" fmla="*/ 283842 w 1413936"/>
                <a:gd name="connsiteY132" fmla="*/ 2104224 h 2297895"/>
                <a:gd name="connsiteX133" fmla="*/ 283122 w 1413936"/>
                <a:gd name="connsiteY133" fmla="*/ 2102425 h 2297895"/>
                <a:gd name="connsiteX134" fmla="*/ 561876 w 1413936"/>
                <a:gd name="connsiteY134" fmla="*/ 2044500 h 2297895"/>
                <a:gd name="connsiteX135" fmla="*/ 857917 w 1413936"/>
                <a:gd name="connsiteY135" fmla="*/ 2002405 h 2297895"/>
                <a:gd name="connsiteX136" fmla="*/ 997654 w 1413936"/>
                <a:gd name="connsiteY136" fmla="*/ 1964987 h 2297895"/>
                <a:gd name="connsiteX137" fmla="*/ 1115422 w 1413936"/>
                <a:gd name="connsiteY137" fmla="*/ 1859931 h 2297895"/>
                <a:gd name="connsiteX138" fmla="*/ 1220225 w 1413936"/>
                <a:gd name="connsiteY138" fmla="*/ 1757392 h 2297895"/>
                <a:gd name="connsiteX139" fmla="*/ 1312423 w 1413936"/>
                <a:gd name="connsiteY139" fmla="*/ 1648738 h 2297895"/>
                <a:gd name="connsiteX140" fmla="*/ 1318171 w 1413936"/>
                <a:gd name="connsiteY140" fmla="*/ 1645594 h 2297895"/>
                <a:gd name="connsiteX141" fmla="*/ 1303918 w 1413936"/>
                <a:gd name="connsiteY141" fmla="*/ 1645072 h 2297895"/>
                <a:gd name="connsiteX142" fmla="*/ 1281784 w 1413936"/>
                <a:gd name="connsiteY142" fmla="*/ 1646963 h 2297895"/>
                <a:gd name="connsiteX143" fmla="*/ 1206207 w 1413936"/>
                <a:gd name="connsiteY143" fmla="*/ 1652004 h 2297895"/>
                <a:gd name="connsiteX144" fmla="*/ 975157 w 1413936"/>
                <a:gd name="connsiteY144" fmla="*/ 1690536 h 2297895"/>
                <a:gd name="connsiteX145" fmla="*/ 974159 w 1413936"/>
                <a:gd name="connsiteY145" fmla="*/ 1690368 h 2297895"/>
                <a:gd name="connsiteX146" fmla="*/ 974727 w 1413936"/>
                <a:gd name="connsiteY146" fmla="*/ 1694979 h 2297895"/>
                <a:gd name="connsiteX147" fmla="*/ 923438 w 1413936"/>
                <a:gd name="connsiteY147" fmla="*/ 1760702 h 2297895"/>
                <a:gd name="connsiteX148" fmla="*/ 835676 w 1413936"/>
                <a:gd name="connsiteY148" fmla="*/ 1803977 h 2297895"/>
                <a:gd name="connsiteX149" fmla="*/ 777048 w 1413936"/>
                <a:gd name="connsiteY149" fmla="*/ 1818041 h 2297895"/>
                <a:gd name="connsiteX150" fmla="*/ 746834 w 1413936"/>
                <a:gd name="connsiteY150" fmla="*/ 1779454 h 2297895"/>
                <a:gd name="connsiteX151" fmla="*/ 684969 w 1413936"/>
                <a:gd name="connsiteY151" fmla="*/ 1675956 h 2297895"/>
                <a:gd name="connsiteX152" fmla="*/ 692163 w 1413936"/>
                <a:gd name="connsiteY152" fmla="*/ 1671268 h 2297895"/>
                <a:gd name="connsiteX153" fmla="*/ 760502 w 1413936"/>
                <a:gd name="connsiteY153" fmla="*/ 1781618 h 2297895"/>
                <a:gd name="connsiteX154" fmla="*/ 816972 w 1413936"/>
                <a:gd name="connsiteY154" fmla="*/ 1797846 h 2297895"/>
                <a:gd name="connsiteX155" fmla="*/ 888549 w 1413936"/>
                <a:gd name="connsiteY155" fmla="*/ 1766833 h 2297895"/>
                <a:gd name="connsiteX156" fmla="*/ 952213 w 1413936"/>
                <a:gd name="connsiteY156" fmla="*/ 1703363 h 2297895"/>
                <a:gd name="connsiteX157" fmla="*/ 940343 w 1413936"/>
                <a:gd name="connsiteY157" fmla="*/ 1630518 h 2297895"/>
                <a:gd name="connsiteX158" fmla="*/ 906488 w 1413936"/>
                <a:gd name="connsiteY158" fmla="*/ 1579309 h 2297895"/>
                <a:gd name="connsiteX159" fmla="*/ 845942 w 1413936"/>
                <a:gd name="connsiteY159" fmla="*/ 1392795 h 2297895"/>
                <a:gd name="connsiteX160" fmla="*/ 820222 w 1413936"/>
                <a:gd name="connsiteY160" fmla="*/ 1414231 h 2297895"/>
                <a:gd name="connsiteX161" fmla="*/ 563066 w 1413936"/>
                <a:gd name="connsiteY161" fmla="*/ 1524096 h 2297895"/>
                <a:gd name="connsiteX162" fmla="*/ 419722 w 1413936"/>
                <a:gd name="connsiteY162" fmla="*/ 1538865 h 2297895"/>
                <a:gd name="connsiteX163" fmla="*/ 263411 w 1413936"/>
                <a:gd name="connsiteY163" fmla="*/ 1588215 h 2297895"/>
                <a:gd name="connsiteX164" fmla="*/ 205926 w 1413936"/>
                <a:gd name="connsiteY164" fmla="*/ 1622509 h 2297895"/>
                <a:gd name="connsiteX165" fmla="*/ 202026 w 1413936"/>
                <a:gd name="connsiteY165" fmla="*/ 1622098 h 2297895"/>
                <a:gd name="connsiteX166" fmla="*/ 206375 w 1413936"/>
                <a:gd name="connsiteY166" fmla="*/ 1627106 h 2297895"/>
                <a:gd name="connsiteX167" fmla="*/ 209361 w 1413936"/>
                <a:gd name="connsiteY167" fmla="*/ 1632864 h 2297895"/>
                <a:gd name="connsiteX168" fmla="*/ 220059 w 1413936"/>
                <a:gd name="connsiteY168" fmla="*/ 1629623 h 2297895"/>
                <a:gd name="connsiteX169" fmla="*/ 220783 w 1413936"/>
                <a:gd name="connsiteY169" fmla="*/ 1632150 h 2297895"/>
                <a:gd name="connsiteX170" fmla="*/ 222508 w 1413936"/>
                <a:gd name="connsiteY170" fmla="*/ 1629866 h 2297895"/>
                <a:gd name="connsiteX171" fmla="*/ 332498 w 1413936"/>
                <a:gd name="connsiteY171" fmla="*/ 1690566 h 2297895"/>
                <a:gd name="connsiteX172" fmla="*/ 351364 w 1413936"/>
                <a:gd name="connsiteY172" fmla="*/ 1792084 h 2297895"/>
                <a:gd name="connsiteX173" fmla="*/ 349165 w 1413936"/>
                <a:gd name="connsiteY173" fmla="*/ 1794776 h 2297895"/>
                <a:gd name="connsiteX174" fmla="*/ 356508 w 1413936"/>
                <a:gd name="connsiteY174" fmla="*/ 1790094 h 2297895"/>
                <a:gd name="connsiteX175" fmla="*/ 436129 w 1413936"/>
                <a:gd name="connsiteY175" fmla="*/ 1750266 h 2297895"/>
                <a:gd name="connsiteX176" fmla="*/ 487004 w 1413936"/>
                <a:gd name="connsiteY176" fmla="*/ 1727454 h 2297895"/>
                <a:gd name="connsiteX177" fmla="*/ 456287 w 1413936"/>
                <a:gd name="connsiteY177" fmla="*/ 1679439 h 2297895"/>
                <a:gd name="connsiteX178" fmla="*/ 424266 w 1413936"/>
                <a:gd name="connsiteY178" fmla="*/ 1625499 h 2297895"/>
                <a:gd name="connsiteX179" fmla="*/ 429317 w 1413936"/>
                <a:gd name="connsiteY179" fmla="*/ 1620820 h 2297895"/>
                <a:gd name="connsiteX180" fmla="*/ 467291 w 1413936"/>
                <a:gd name="connsiteY180" fmla="*/ 1672601 h 2297895"/>
                <a:gd name="connsiteX181" fmla="*/ 490706 w 1413936"/>
                <a:gd name="connsiteY181" fmla="*/ 1725794 h 2297895"/>
                <a:gd name="connsiteX182" fmla="*/ 515964 w 1413936"/>
                <a:gd name="connsiteY182" fmla="*/ 1714469 h 2297895"/>
                <a:gd name="connsiteX183" fmla="*/ 505517 w 1413936"/>
                <a:gd name="connsiteY183" fmla="*/ 1700044 h 2297895"/>
                <a:gd name="connsiteX184" fmla="*/ 490437 w 1413936"/>
                <a:gd name="connsiteY184" fmla="*/ 1672700 h 2297895"/>
                <a:gd name="connsiteX185" fmla="*/ 454064 w 1413936"/>
                <a:gd name="connsiteY185" fmla="*/ 1612912 h 2297895"/>
                <a:gd name="connsiteX186" fmla="*/ 459106 w 1413936"/>
                <a:gd name="connsiteY186" fmla="*/ 1609332 h 2297895"/>
                <a:gd name="connsiteX187" fmla="*/ 518308 w 1413936"/>
                <a:gd name="connsiteY187" fmla="*/ 1692251 h 2297895"/>
                <a:gd name="connsiteX188" fmla="*/ 524824 w 1413936"/>
                <a:gd name="connsiteY188" fmla="*/ 1710496 h 2297895"/>
                <a:gd name="connsiteX189" fmla="*/ 606347 w 1413936"/>
                <a:gd name="connsiteY189" fmla="*/ 1673941 h 2297895"/>
                <a:gd name="connsiteX190" fmla="*/ 801756 w 1413936"/>
                <a:gd name="connsiteY190" fmla="*/ 1576013 h 2297895"/>
                <a:gd name="connsiteX191" fmla="*/ 869771 w 1413936"/>
                <a:gd name="connsiteY191" fmla="*/ 1511928 h 2297895"/>
                <a:gd name="connsiteX192" fmla="*/ 884166 w 1413936"/>
                <a:gd name="connsiteY192" fmla="*/ 1438483 h 2297895"/>
                <a:gd name="connsiteX193" fmla="*/ 881324 w 1413936"/>
                <a:gd name="connsiteY193" fmla="*/ 1432878 h 2297895"/>
                <a:gd name="connsiteX194" fmla="*/ 888253 w 1413936"/>
                <a:gd name="connsiteY194" fmla="*/ 1459411 h 2297895"/>
                <a:gd name="connsiteX195" fmla="*/ 813006 w 1413936"/>
                <a:gd name="connsiteY195" fmla="*/ 1534028 h 2297895"/>
                <a:gd name="connsiteX196" fmla="*/ 703556 w 1413936"/>
                <a:gd name="connsiteY196" fmla="*/ 1584493 h 2297895"/>
                <a:gd name="connsiteX197" fmla="*/ 635869 w 1413936"/>
                <a:gd name="connsiteY197" fmla="*/ 1613692 h 2297895"/>
                <a:gd name="connsiteX198" fmla="*/ 550901 w 1413936"/>
                <a:gd name="connsiteY198" fmla="*/ 1531144 h 2297895"/>
                <a:gd name="connsiteX199" fmla="*/ 558462 w 1413936"/>
                <a:gd name="connsiteY199" fmla="*/ 1527539 h 2297895"/>
                <a:gd name="connsiteX200" fmla="*/ 600946 w 1413936"/>
                <a:gd name="connsiteY200" fmla="*/ 1591342 h 2297895"/>
                <a:gd name="connsiteX201" fmla="*/ 666832 w 1413936"/>
                <a:gd name="connsiteY201" fmla="*/ 1588098 h 2297895"/>
                <a:gd name="connsiteX202" fmla="*/ 775923 w 1413936"/>
                <a:gd name="connsiteY202" fmla="*/ 1536912 h 2297895"/>
                <a:gd name="connsiteX203" fmla="*/ 873132 w 1413936"/>
                <a:gd name="connsiteY203" fmla="*/ 1451480 h 2297895"/>
                <a:gd name="connsiteX204" fmla="*/ 861340 w 1413936"/>
                <a:gd name="connsiteY204" fmla="*/ 1417506 h 2297895"/>
                <a:gd name="connsiteX205" fmla="*/ 958077 w 1413936"/>
                <a:gd name="connsiteY205" fmla="*/ 1379155 h 2297895"/>
                <a:gd name="connsiteX206" fmla="*/ 950655 w 1413936"/>
                <a:gd name="connsiteY206" fmla="*/ 1381369 h 2297895"/>
                <a:gd name="connsiteX207" fmla="*/ 938771 w 1413936"/>
                <a:gd name="connsiteY207" fmla="*/ 1387548 h 2297895"/>
                <a:gd name="connsiteX208" fmla="*/ 936173 w 1413936"/>
                <a:gd name="connsiteY208" fmla="*/ 1382453 h 2297895"/>
                <a:gd name="connsiteX209" fmla="*/ 933276 w 1413936"/>
                <a:gd name="connsiteY209" fmla="*/ 1390405 h 2297895"/>
                <a:gd name="connsiteX210" fmla="*/ 938771 w 1413936"/>
                <a:gd name="connsiteY210" fmla="*/ 1387548 h 2297895"/>
                <a:gd name="connsiteX211" fmla="*/ 946310 w 1413936"/>
                <a:gd name="connsiteY211" fmla="*/ 1402333 h 2297895"/>
                <a:gd name="connsiteX212" fmla="*/ 944812 w 1413936"/>
                <a:gd name="connsiteY212" fmla="*/ 1406259 h 2297895"/>
                <a:gd name="connsiteX213" fmla="*/ 942690 w 1413936"/>
                <a:gd name="connsiteY213" fmla="*/ 1405585 h 2297895"/>
                <a:gd name="connsiteX214" fmla="*/ 904375 w 1413936"/>
                <a:gd name="connsiteY214" fmla="*/ 1427063 h 2297895"/>
                <a:gd name="connsiteX215" fmla="*/ 904453 w 1413936"/>
                <a:gd name="connsiteY215" fmla="*/ 1427187 h 2297895"/>
                <a:gd name="connsiteX216" fmla="*/ 904463 w 1413936"/>
                <a:gd name="connsiteY216" fmla="*/ 1427207 h 2297895"/>
                <a:gd name="connsiteX217" fmla="*/ 920740 w 1413936"/>
                <a:gd name="connsiteY217" fmla="*/ 1421760 h 2297895"/>
                <a:gd name="connsiteX218" fmla="*/ 943414 w 1413936"/>
                <a:gd name="connsiteY218" fmla="*/ 1409923 h 2297895"/>
                <a:gd name="connsiteX219" fmla="*/ 944812 w 1413936"/>
                <a:gd name="connsiteY219" fmla="*/ 1406259 h 2297895"/>
                <a:gd name="connsiteX220" fmla="*/ 950655 w 1413936"/>
                <a:gd name="connsiteY220" fmla="*/ 1408116 h 2297895"/>
                <a:gd name="connsiteX221" fmla="*/ 957557 w 1413936"/>
                <a:gd name="connsiteY221" fmla="*/ 1420875 h 2297895"/>
                <a:gd name="connsiteX222" fmla="*/ 952103 w 1413936"/>
                <a:gd name="connsiteY222" fmla="*/ 1423657 h 2297895"/>
                <a:gd name="connsiteX223" fmla="*/ 960431 w 1413936"/>
                <a:gd name="connsiteY223" fmla="*/ 1426187 h 2297895"/>
                <a:gd name="connsiteX224" fmla="*/ 957557 w 1413936"/>
                <a:gd name="connsiteY224" fmla="*/ 1420875 h 2297895"/>
                <a:gd name="connsiteX225" fmla="*/ 978690 w 1413936"/>
                <a:gd name="connsiteY225" fmla="*/ 1410092 h 2297895"/>
                <a:gd name="connsiteX226" fmla="*/ 981792 w 1413936"/>
                <a:gd name="connsiteY226" fmla="*/ 1415706 h 2297895"/>
                <a:gd name="connsiteX227" fmla="*/ 984689 w 1413936"/>
                <a:gd name="connsiteY227" fmla="*/ 1407031 h 2297895"/>
                <a:gd name="connsiteX228" fmla="*/ 978690 w 1413936"/>
                <a:gd name="connsiteY228" fmla="*/ 1410092 h 2297895"/>
                <a:gd name="connsiteX229" fmla="*/ 964413 w 1413936"/>
                <a:gd name="connsiteY229" fmla="*/ 1384261 h 2297895"/>
                <a:gd name="connsiteX230" fmla="*/ 958077 w 1413936"/>
                <a:gd name="connsiteY230" fmla="*/ 1379155 h 2297895"/>
                <a:gd name="connsiteX231" fmla="*/ 863012 w 1413936"/>
                <a:gd name="connsiteY231" fmla="*/ 1378568 h 2297895"/>
                <a:gd name="connsiteX232" fmla="*/ 851998 w 1413936"/>
                <a:gd name="connsiteY232" fmla="*/ 1387747 h 2297895"/>
                <a:gd name="connsiteX233" fmla="*/ 862023 w 1413936"/>
                <a:gd name="connsiteY233" fmla="*/ 1394820 h 2297895"/>
                <a:gd name="connsiteX234" fmla="*/ 859335 w 1413936"/>
                <a:gd name="connsiteY234" fmla="*/ 1389519 h 2297895"/>
                <a:gd name="connsiteX235" fmla="*/ 553546 w 1413936"/>
                <a:gd name="connsiteY235" fmla="*/ 779232 h 2297895"/>
                <a:gd name="connsiteX236" fmla="*/ 561825 w 1413936"/>
                <a:gd name="connsiteY236" fmla="*/ 780672 h 2297895"/>
                <a:gd name="connsiteX237" fmla="*/ 590669 w 1413936"/>
                <a:gd name="connsiteY237" fmla="*/ 845085 h 2297895"/>
                <a:gd name="connsiteX238" fmla="*/ 588014 w 1413936"/>
                <a:gd name="connsiteY238" fmla="*/ 855085 h 2297895"/>
                <a:gd name="connsiteX239" fmla="*/ 634392 w 1413936"/>
                <a:gd name="connsiteY239" fmla="*/ 838956 h 2297895"/>
                <a:gd name="connsiteX240" fmla="*/ 676245 w 1413936"/>
                <a:gd name="connsiteY240" fmla="*/ 861744 h 2297895"/>
                <a:gd name="connsiteX241" fmla="*/ 673720 w 1413936"/>
                <a:gd name="connsiteY241" fmla="*/ 864260 h 2297895"/>
                <a:gd name="connsiteX242" fmla="*/ 672767 w 1413936"/>
                <a:gd name="connsiteY242" fmla="*/ 864014 h 2297895"/>
                <a:gd name="connsiteX243" fmla="*/ 687566 w 1413936"/>
                <a:gd name="connsiteY243" fmla="*/ 882989 h 2297895"/>
                <a:gd name="connsiteX244" fmla="*/ 690212 w 1413936"/>
                <a:gd name="connsiteY244" fmla="*/ 897868 h 2297895"/>
                <a:gd name="connsiteX245" fmla="*/ 686630 w 1413936"/>
                <a:gd name="connsiteY245" fmla="*/ 905379 h 2297895"/>
                <a:gd name="connsiteX246" fmla="*/ 718747 w 1413936"/>
                <a:gd name="connsiteY246" fmla="*/ 913342 h 2297895"/>
                <a:gd name="connsiteX247" fmla="*/ 812792 w 1413936"/>
                <a:gd name="connsiteY247" fmla="*/ 967426 h 2297895"/>
                <a:gd name="connsiteX248" fmla="*/ 864895 w 1413936"/>
                <a:gd name="connsiteY248" fmla="*/ 1024092 h 2297895"/>
                <a:gd name="connsiteX249" fmla="*/ 839225 w 1413936"/>
                <a:gd name="connsiteY249" fmla="*/ 1059093 h 2297895"/>
                <a:gd name="connsiteX250" fmla="*/ 826951 w 1413936"/>
                <a:gd name="connsiteY250" fmla="*/ 1061803 h 2297895"/>
                <a:gd name="connsiteX251" fmla="*/ 826795 w 1413936"/>
                <a:gd name="connsiteY251" fmla="*/ 1087401 h 2297895"/>
                <a:gd name="connsiteX252" fmla="*/ 752707 w 1413936"/>
                <a:gd name="connsiteY252" fmla="*/ 1130014 h 2297895"/>
                <a:gd name="connsiteX253" fmla="*/ 656425 w 1413936"/>
                <a:gd name="connsiteY253" fmla="*/ 1081731 h 2297895"/>
                <a:gd name="connsiteX254" fmla="*/ 579616 w 1413936"/>
                <a:gd name="connsiteY254" fmla="*/ 1028043 h 2297895"/>
                <a:gd name="connsiteX255" fmla="*/ 651016 w 1413936"/>
                <a:gd name="connsiteY255" fmla="*/ 921028 h 2297895"/>
                <a:gd name="connsiteX256" fmla="*/ 655659 w 1413936"/>
                <a:gd name="connsiteY256" fmla="*/ 924001 h 2297895"/>
                <a:gd name="connsiteX257" fmla="*/ 654527 w 1413936"/>
                <a:gd name="connsiteY257" fmla="*/ 926454 h 2297895"/>
                <a:gd name="connsiteX258" fmla="*/ 652458 w 1413936"/>
                <a:gd name="connsiteY258" fmla="*/ 925352 h 2297895"/>
                <a:gd name="connsiteX259" fmla="*/ 650655 w 1413936"/>
                <a:gd name="connsiteY259" fmla="*/ 929315 h 2297895"/>
                <a:gd name="connsiteX260" fmla="*/ 651507 w 1413936"/>
                <a:gd name="connsiteY260" fmla="*/ 929870 h 2297895"/>
                <a:gd name="connsiteX261" fmla="*/ 618415 w 1413936"/>
                <a:gd name="connsiteY261" fmla="*/ 950625 h 2297895"/>
                <a:gd name="connsiteX262" fmla="*/ 631904 w 1413936"/>
                <a:gd name="connsiteY262" fmla="*/ 1047861 h 2297895"/>
                <a:gd name="connsiteX263" fmla="*/ 727464 w 1413936"/>
                <a:gd name="connsiteY263" fmla="*/ 1102269 h 2297895"/>
                <a:gd name="connsiteX264" fmla="*/ 773983 w 1413936"/>
                <a:gd name="connsiteY264" fmla="*/ 1115962 h 2297895"/>
                <a:gd name="connsiteX265" fmla="*/ 805716 w 1413936"/>
                <a:gd name="connsiteY265" fmla="*/ 1035970 h 2297895"/>
                <a:gd name="connsiteX266" fmla="*/ 744774 w 1413936"/>
                <a:gd name="connsiteY266" fmla="*/ 990570 h 2297895"/>
                <a:gd name="connsiteX267" fmla="*/ 651507 w 1413936"/>
                <a:gd name="connsiteY267" fmla="*/ 929870 h 2297895"/>
                <a:gd name="connsiteX268" fmla="*/ 653540 w 1413936"/>
                <a:gd name="connsiteY268" fmla="*/ 928595 h 2297895"/>
                <a:gd name="connsiteX269" fmla="*/ 654527 w 1413936"/>
                <a:gd name="connsiteY269" fmla="*/ 926454 h 2297895"/>
                <a:gd name="connsiteX270" fmla="*/ 709434 w 1413936"/>
                <a:gd name="connsiteY270" fmla="*/ 955709 h 2297895"/>
                <a:gd name="connsiteX271" fmla="*/ 763165 w 1413936"/>
                <a:gd name="connsiteY271" fmla="*/ 992011 h 2297895"/>
                <a:gd name="connsiteX272" fmla="*/ 826992 w 1413936"/>
                <a:gd name="connsiteY272" fmla="*/ 1055067 h 2297895"/>
                <a:gd name="connsiteX273" fmla="*/ 826989 w 1413936"/>
                <a:gd name="connsiteY273" fmla="*/ 1055663 h 2297895"/>
                <a:gd name="connsiteX274" fmla="*/ 830804 w 1413936"/>
                <a:gd name="connsiteY274" fmla="*/ 1052156 h 2297895"/>
                <a:gd name="connsiteX275" fmla="*/ 842976 w 1413936"/>
                <a:gd name="connsiteY275" fmla="*/ 1043817 h 2297895"/>
                <a:gd name="connsiteX276" fmla="*/ 834711 w 1413936"/>
                <a:gd name="connsiteY276" fmla="*/ 990379 h 2297895"/>
                <a:gd name="connsiteX277" fmla="*/ 766797 w 1413936"/>
                <a:gd name="connsiteY277" fmla="*/ 952721 h 2297895"/>
                <a:gd name="connsiteX278" fmla="*/ 678042 w 1413936"/>
                <a:gd name="connsiteY278" fmla="*/ 927974 h 2297895"/>
                <a:gd name="connsiteX279" fmla="*/ 666903 w 1413936"/>
                <a:gd name="connsiteY279" fmla="*/ 930126 h 2297895"/>
                <a:gd name="connsiteX280" fmla="*/ 670283 w 1413936"/>
                <a:gd name="connsiteY280" fmla="*/ 910944 h 2297895"/>
                <a:gd name="connsiteX281" fmla="*/ 680186 w 1413936"/>
                <a:gd name="connsiteY281" fmla="*/ 906672 h 2297895"/>
                <a:gd name="connsiteX282" fmla="*/ 678262 w 1413936"/>
                <a:gd name="connsiteY282" fmla="*/ 899026 h 2297895"/>
                <a:gd name="connsiteX283" fmla="*/ 678041 w 1413936"/>
                <a:gd name="connsiteY283" fmla="*/ 887622 h 2297895"/>
                <a:gd name="connsiteX284" fmla="*/ 666047 w 1413936"/>
                <a:gd name="connsiteY284" fmla="*/ 863032 h 2297895"/>
                <a:gd name="connsiteX285" fmla="*/ 666590 w 1413936"/>
                <a:gd name="connsiteY285" fmla="*/ 862423 h 2297895"/>
                <a:gd name="connsiteX286" fmla="*/ 632831 w 1413936"/>
                <a:gd name="connsiteY286" fmla="*/ 853725 h 2297895"/>
                <a:gd name="connsiteX287" fmla="*/ 593868 w 1413936"/>
                <a:gd name="connsiteY287" fmla="*/ 865159 h 2297895"/>
                <a:gd name="connsiteX288" fmla="*/ 583498 w 1413936"/>
                <a:gd name="connsiteY288" fmla="*/ 872090 h 2297895"/>
                <a:gd name="connsiteX289" fmla="*/ 582834 w 1413936"/>
                <a:gd name="connsiteY289" fmla="*/ 874593 h 2297895"/>
                <a:gd name="connsiteX290" fmla="*/ 557145 w 1413936"/>
                <a:gd name="connsiteY290" fmla="*/ 904101 h 2297895"/>
                <a:gd name="connsiteX291" fmla="*/ 475959 w 1413936"/>
                <a:gd name="connsiteY291" fmla="*/ 962444 h 2297895"/>
                <a:gd name="connsiteX292" fmla="*/ 448276 w 1413936"/>
                <a:gd name="connsiteY292" fmla="*/ 992655 h 2297895"/>
                <a:gd name="connsiteX293" fmla="*/ 426351 w 1413936"/>
                <a:gd name="connsiteY293" fmla="*/ 1062084 h 2297895"/>
                <a:gd name="connsiteX294" fmla="*/ 430187 w 1413936"/>
                <a:gd name="connsiteY294" fmla="*/ 1068710 h 2297895"/>
                <a:gd name="connsiteX295" fmla="*/ 431291 w 1413936"/>
                <a:gd name="connsiteY295" fmla="*/ 1062033 h 2297895"/>
                <a:gd name="connsiteX296" fmla="*/ 508199 w 1413936"/>
                <a:gd name="connsiteY296" fmla="*/ 973226 h 2297895"/>
                <a:gd name="connsiteX297" fmla="*/ 609664 w 1413936"/>
                <a:gd name="connsiteY297" fmla="*/ 885626 h 2297895"/>
                <a:gd name="connsiteX298" fmla="*/ 665434 w 1413936"/>
                <a:gd name="connsiteY298" fmla="*/ 867316 h 2297895"/>
                <a:gd name="connsiteX299" fmla="*/ 664354 w 1413936"/>
                <a:gd name="connsiteY299" fmla="*/ 874137 h 2297895"/>
                <a:gd name="connsiteX300" fmla="*/ 531226 w 1413936"/>
                <a:gd name="connsiteY300" fmla="*/ 963533 h 2297895"/>
                <a:gd name="connsiteX301" fmla="*/ 436807 w 1413936"/>
                <a:gd name="connsiteY301" fmla="*/ 1074391 h 2297895"/>
                <a:gd name="connsiteX302" fmla="*/ 436631 w 1413936"/>
                <a:gd name="connsiteY302" fmla="*/ 1079841 h 2297895"/>
                <a:gd name="connsiteX303" fmla="*/ 438537 w 1413936"/>
                <a:gd name="connsiteY303" fmla="*/ 1083133 h 2297895"/>
                <a:gd name="connsiteX304" fmla="*/ 438447 w 1413936"/>
                <a:gd name="connsiteY304" fmla="*/ 1088344 h 2297895"/>
                <a:gd name="connsiteX305" fmla="*/ 436345 w 1413936"/>
                <a:gd name="connsiteY305" fmla="*/ 1088725 h 2297895"/>
                <a:gd name="connsiteX306" fmla="*/ 436238 w 1413936"/>
                <a:gd name="connsiteY306" fmla="*/ 1092062 h 2297895"/>
                <a:gd name="connsiteX307" fmla="*/ 433719 w 1413936"/>
                <a:gd name="connsiteY307" fmla="*/ 1093498 h 2297895"/>
                <a:gd name="connsiteX308" fmla="*/ 431395 w 1413936"/>
                <a:gd name="connsiteY308" fmla="*/ 1086737 h 2297895"/>
                <a:gd name="connsiteX309" fmla="*/ 417626 w 1413936"/>
                <a:gd name="connsiteY309" fmla="*/ 1070249 h 2297895"/>
                <a:gd name="connsiteX310" fmla="*/ 432000 w 1413936"/>
                <a:gd name="connsiteY310" fmla="*/ 1002493 h 2297895"/>
                <a:gd name="connsiteX311" fmla="*/ 458616 w 1413936"/>
                <a:gd name="connsiteY311" fmla="*/ 970092 h 2297895"/>
                <a:gd name="connsiteX312" fmla="*/ 427855 w 1413936"/>
                <a:gd name="connsiteY312" fmla="*/ 982993 h 2297895"/>
                <a:gd name="connsiteX313" fmla="*/ 378234 w 1413936"/>
                <a:gd name="connsiteY313" fmla="*/ 989386 h 2297895"/>
                <a:gd name="connsiteX314" fmla="*/ 348715 w 1413936"/>
                <a:gd name="connsiteY314" fmla="*/ 985428 h 2297895"/>
                <a:gd name="connsiteX315" fmla="*/ 317036 w 1413936"/>
                <a:gd name="connsiteY315" fmla="*/ 1014216 h 2297895"/>
                <a:gd name="connsiteX316" fmla="*/ 278878 w 1413936"/>
                <a:gd name="connsiteY316" fmla="*/ 1076470 h 2297895"/>
                <a:gd name="connsiteX317" fmla="*/ 211201 w 1413936"/>
                <a:gd name="connsiteY317" fmla="*/ 1209976 h 2297895"/>
                <a:gd name="connsiteX318" fmla="*/ 301197 w 1413936"/>
                <a:gd name="connsiteY318" fmla="*/ 1462592 h 2297895"/>
                <a:gd name="connsiteX319" fmla="*/ 290038 w 1413936"/>
                <a:gd name="connsiteY319" fmla="*/ 1468350 h 2297895"/>
                <a:gd name="connsiteX320" fmla="*/ 204362 w 1413936"/>
                <a:gd name="connsiteY320" fmla="*/ 1295621 h 2297895"/>
                <a:gd name="connsiteX321" fmla="*/ 228841 w 1413936"/>
                <a:gd name="connsiteY321" fmla="*/ 1139805 h 2297895"/>
                <a:gd name="connsiteX322" fmla="*/ 283558 w 1413936"/>
                <a:gd name="connsiteY322" fmla="*/ 1040485 h 2297895"/>
                <a:gd name="connsiteX323" fmla="*/ 323876 w 1413936"/>
                <a:gd name="connsiteY323" fmla="*/ 978591 h 2297895"/>
                <a:gd name="connsiteX324" fmla="*/ 379314 w 1413936"/>
                <a:gd name="connsiteY324" fmla="*/ 972473 h 2297895"/>
                <a:gd name="connsiteX325" fmla="*/ 482269 w 1413936"/>
                <a:gd name="connsiteY325" fmla="*/ 942605 h 2297895"/>
                <a:gd name="connsiteX326" fmla="*/ 489159 w 1413936"/>
                <a:gd name="connsiteY326" fmla="*/ 937990 h 2297895"/>
                <a:gd name="connsiteX327" fmla="*/ 500580 w 1413936"/>
                <a:gd name="connsiteY327" fmla="*/ 926795 h 2297895"/>
                <a:gd name="connsiteX328" fmla="*/ 536752 w 1413936"/>
                <a:gd name="connsiteY328" fmla="*/ 892574 h 2297895"/>
                <a:gd name="connsiteX329" fmla="*/ 564396 w 1413936"/>
                <a:gd name="connsiteY329" fmla="*/ 871607 h 2297895"/>
                <a:gd name="connsiteX330" fmla="*/ 570465 w 1413936"/>
                <a:gd name="connsiteY330" fmla="*/ 864517 h 2297895"/>
                <a:gd name="connsiteX331" fmla="*/ 564345 w 1413936"/>
                <a:gd name="connsiteY331" fmla="*/ 806941 h 2297895"/>
                <a:gd name="connsiteX332" fmla="*/ 545986 w 1413936"/>
                <a:gd name="connsiteY332" fmla="*/ 800823 h 2297895"/>
                <a:gd name="connsiteX333" fmla="*/ 517907 w 1413936"/>
                <a:gd name="connsiteY333" fmla="*/ 817736 h 2297895"/>
                <a:gd name="connsiteX334" fmla="*/ 333956 w 1413936"/>
                <a:gd name="connsiteY334" fmla="*/ 895105 h 2297895"/>
                <a:gd name="connsiteX335" fmla="*/ 275998 w 1413936"/>
                <a:gd name="connsiteY335" fmla="*/ 936848 h 2297895"/>
                <a:gd name="connsiteX336" fmla="*/ 258359 w 1413936"/>
                <a:gd name="connsiteY336" fmla="*/ 960238 h 2297895"/>
                <a:gd name="connsiteX337" fmla="*/ 179522 w 1413936"/>
                <a:gd name="connsiteY337" fmla="*/ 1019614 h 2297895"/>
                <a:gd name="connsiteX338" fmla="*/ 95286 w 1413936"/>
                <a:gd name="connsiteY338" fmla="*/ 1084387 h 2297895"/>
                <a:gd name="connsiteX339" fmla="*/ 13570 w 1413936"/>
                <a:gd name="connsiteY339" fmla="*/ 1162475 h 2297895"/>
                <a:gd name="connsiteX340" fmla="*/ 64328 w 1413936"/>
                <a:gd name="connsiteY340" fmla="*/ 1272950 h 2297895"/>
                <a:gd name="connsiteX341" fmla="*/ 117965 w 1413936"/>
                <a:gd name="connsiteY341" fmla="*/ 1369750 h 2297895"/>
                <a:gd name="connsiteX342" fmla="*/ 216118 w 1413936"/>
                <a:gd name="connsiteY342" fmla="*/ 1562114 h 2297895"/>
                <a:gd name="connsiteX343" fmla="*/ 230060 w 1413936"/>
                <a:gd name="connsiteY343" fmla="*/ 1543868 h 2297895"/>
                <a:gd name="connsiteX344" fmla="*/ 352131 w 1413936"/>
                <a:gd name="connsiteY344" fmla="*/ 1425521 h 2297895"/>
                <a:gd name="connsiteX345" fmla="*/ 413465 w 1413936"/>
                <a:gd name="connsiteY345" fmla="*/ 1371705 h 2297895"/>
                <a:gd name="connsiteX346" fmla="*/ 379534 w 1413936"/>
                <a:gd name="connsiteY346" fmla="*/ 1323469 h 2297895"/>
                <a:gd name="connsiteX347" fmla="*/ 348409 w 1413936"/>
                <a:gd name="connsiteY347" fmla="*/ 1263553 h 2297895"/>
                <a:gd name="connsiteX348" fmla="*/ 300998 w 1413936"/>
                <a:gd name="connsiteY348" fmla="*/ 1157597 h 2297895"/>
                <a:gd name="connsiteX349" fmla="*/ 381344 w 1413936"/>
                <a:gd name="connsiteY349" fmla="*/ 990733 h 2297895"/>
                <a:gd name="connsiteX350" fmla="*/ 384963 w 1413936"/>
                <a:gd name="connsiteY350" fmla="*/ 993976 h 2297895"/>
                <a:gd name="connsiteX351" fmla="*/ 325971 w 1413936"/>
                <a:gd name="connsiteY351" fmla="*/ 1080472 h 2297895"/>
                <a:gd name="connsiteX352" fmla="*/ 325247 w 1413936"/>
                <a:gd name="connsiteY352" fmla="*/ 1190393 h 2297895"/>
                <a:gd name="connsiteX353" fmla="*/ 371301 w 1413936"/>
                <a:gd name="connsiteY353" fmla="*/ 1284411 h 2297895"/>
                <a:gd name="connsiteX354" fmla="*/ 417758 w 1413936"/>
                <a:gd name="connsiteY354" fmla="*/ 1367938 h 2297895"/>
                <a:gd name="connsiteX355" fmla="*/ 437000 w 1413936"/>
                <a:gd name="connsiteY355" fmla="*/ 1351055 h 2297895"/>
                <a:gd name="connsiteX356" fmla="*/ 528623 w 1413936"/>
                <a:gd name="connsiteY356" fmla="*/ 1285497 h 2297895"/>
                <a:gd name="connsiteX357" fmla="*/ 533666 w 1413936"/>
                <a:gd name="connsiteY357" fmla="*/ 1293057 h 2297895"/>
                <a:gd name="connsiteX358" fmla="*/ 358614 w 1413936"/>
                <a:gd name="connsiteY358" fmla="*/ 1433080 h 2297895"/>
                <a:gd name="connsiteX359" fmla="*/ 279237 w 1413936"/>
                <a:gd name="connsiteY359" fmla="*/ 1512270 h 2297895"/>
                <a:gd name="connsiteX360" fmla="*/ 229238 w 1413936"/>
                <a:gd name="connsiteY360" fmla="*/ 1560975 h 2297895"/>
                <a:gd name="connsiteX361" fmla="*/ 271847 w 1413936"/>
                <a:gd name="connsiteY361" fmla="*/ 1530207 h 2297895"/>
                <a:gd name="connsiteX362" fmla="*/ 343911 w 1413936"/>
                <a:gd name="connsiteY362" fmla="*/ 1490971 h 2297895"/>
                <a:gd name="connsiteX363" fmla="*/ 511819 w 1413936"/>
                <a:gd name="connsiteY363" fmla="*/ 1453578 h 2297895"/>
                <a:gd name="connsiteX364" fmla="*/ 707472 w 1413936"/>
                <a:gd name="connsiteY364" fmla="*/ 1377714 h 2297895"/>
                <a:gd name="connsiteX365" fmla="*/ 854842 w 1413936"/>
                <a:gd name="connsiteY365" fmla="*/ 1259063 h 2297895"/>
                <a:gd name="connsiteX366" fmla="*/ 933391 w 1413936"/>
                <a:gd name="connsiteY366" fmla="*/ 1192547 h 2297895"/>
                <a:gd name="connsiteX367" fmla="*/ 1000771 w 1413936"/>
                <a:gd name="connsiteY367" fmla="*/ 1131065 h 2297895"/>
                <a:gd name="connsiteX368" fmla="*/ 989241 w 1413936"/>
                <a:gd name="connsiteY368" fmla="*/ 1126750 h 2297895"/>
                <a:gd name="connsiteX369" fmla="*/ 967261 w 1413936"/>
                <a:gd name="connsiteY369" fmla="*/ 1133582 h 2297895"/>
                <a:gd name="connsiteX370" fmla="*/ 905647 w 1413936"/>
                <a:gd name="connsiteY370" fmla="*/ 1150840 h 2297895"/>
                <a:gd name="connsiteX371" fmla="*/ 660630 w 1413936"/>
                <a:gd name="connsiteY371" fmla="*/ 1222030 h 2297895"/>
                <a:gd name="connsiteX372" fmla="*/ 655705 w 1413936"/>
                <a:gd name="connsiteY372" fmla="*/ 1219814 h 2297895"/>
                <a:gd name="connsiteX373" fmla="*/ 658875 w 1413936"/>
                <a:gd name="connsiteY373" fmla="*/ 1228301 h 2297895"/>
                <a:gd name="connsiteX374" fmla="*/ 660681 w 1413936"/>
                <a:gd name="connsiteY374" fmla="*/ 1249989 h 2297895"/>
                <a:gd name="connsiteX375" fmla="*/ 554788 w 1413936"/>
                <a:gd name="connsiteY375" fmla="*/ 1304704 h 2297895"/>
                <a:gd name="connsiteX376" fmla="*/ 492330 w 1413936"/>
                <a:gd name="connsiteY376" fmla="*/ 1200314 h 2297895"/>
                <a:gd name="connsiteX377" fmla="*/ 440281 w 1413936"/>
                <a:gd name="connsiteY377" fmla="*/ 1083324 h 2297895"/>
                <a:gd name="connsiteX378" fmla="*/ 445307 w 1413936"/>
                <a:gd name="connsiteY378" fmla="*/ 1080805 h 2297895"/>
                <a:gd name="connsiteX379" fmla="*/ 447288 w 1413936"/>
                <a:gd name="connsiteY379" fmla="*/ 1084177 h 2297895"/>
                <a:gd name="connsiteX380" fmla="*/ 447819 w 1413936"/>
                <a:gd name="connsiteY380" fmla="*/ 1086159 h 2297895"/>
                <a:gd name="connsiteX381" fmla="*/ 448357 w 1413936"/>
                <a:gd name="connsiteY381" fmla="*/ 1085998 h 2297895"/>
                <a:gd name="connsiteX382" fmla="*/ 479587 w 1413936"/>
                <a:gd name="connsiteY382" fmla="*/ 1139164 h 2297895"/>
                <a:gd name="connsiteX383" fmla="*/ 509560 w 1413936"/>
                <a:gd name="connsiteY383" fmla="*/ 1199954 h 2297895"/>
                <a:gd name="connsiteX384" fmla="*/ 542584 w 1413936"/>
                <a:gd name="connsiteY384" fmla="*/ 1261148 h 2297895"/>
                <a:gd name="connsiteX385" fmla="*/ 578480 w 1413936"/>
                <a:gd name="connsiteY385" fmla="*/ 1296785 h 2297895"/>
                <a:gd name="connsiteX386" fmla="*/ 637349 w 1413936"/>
                <a:gd name="connsiteY386" fmla="*/ 1267627 h 2297895"/>
                <a:gd name="connsiteX387" fmla="*/ 590325 w 1413936"/>
                <a:gd name="connsiteY387" fmla="*/ 1110682 h 2297895"/>
                <a:gd name="connsiteX388" fmla="*/ 574890 w 1413936"/>
                <a:gd name="connsiteY388" fmla="*/ 1081885 h 2297895"/>
                <a:gd name="connsiteX389" fmla="*/ 527149 w 1413936"/>
                <a:gd name="connsiteY389" fmla="*/ 1040848 h 2297895"/>
                <a:gd name="connsiteX390" fmla="*/ 452486 w 1413936"/>
                <a:gd name="connsiteY390" fmla="*/ 1084764 h 2297895"/>
                <a:gd name="connsiteX391" fmla="*/ 448357 w 1413936"/>
                <a:gd name="connsiteY391" fmla="*/ 1085998 h 2297895"/>
                <a:gd name="connsiteX392" fmla="*/ 447288 w 1413936"/>
                <a:gd name="connsiteY392" fmla="*/ 1084177 h 2297895"/>
                <a:gd name="connsiteX393" fmla="*/ 446383 w 1413936"/>
                <a:gd name="connsiteY393" fmla="*/ 1080805 h 2297895"/>
                <a:gd name="connsiteX394" fmla="*/ 560173 w 1413936"/>
                <a:gd name="connsiteY394" fmla="*/ 1039409 h 2297895"/>
                <a:gd name="connsiteX395" fmla="*/ 629093 w 1413936"/>
                <a:gd name="connsiteY395" fmla="*/ 1164317 h 2297895"/>
                <a:gd name="connsiteX396" fmla="*/ 650271 w 1413936"/>
                <a:gd name="connsiteY396" fmla="*/ 1205263 h 2297895"/>
                <a:gd name="connsiteX397" fmla="*/ 654037 w 1413936"/>
                <a:gd name="connsiteY397" fmla="*/ 1215348 h 2297895"/>
                <a:gd name="connsiteX398" fmla="*/ 655586 w 1413936"/>
                <a:gd name="connsiteY398" fmla="*/ 1211244 h 2297895"/>
                <a:gd name="connsiteX399" fmla="*/ 1012661 w 1413936"/>
                <a:gd name="connsiteY399" fmla="*/ 1105896 h 2297895"/>
                <a:gd name="connsiteX400" fmla="*/ 1020228 w 1413936"/>
                <a:gd name="connsiteY400" fmla="*/ 1112368 h 2297895"/>
                <a:gd name="connsiteX401" fmla="*/ 987079 w 1413936"/>
                <a:gd name="connsiteY401" fmla="*/ 1162705 h 2297895"/>
                <a:gd name="connsiteX402" fmla="*/ 875380 w 1413936"/>
                <a:gd name="connsiteY402" fmla="*/ 1256187 h 2297895"/>
                <a:gd name="connsiteX403" fmla="*/ 684772 w 1413936"/>
                <a:gd name="connsiteY403" fmla="*/ 1402882 h 2297895"/>
                <a:gd name="connsiteX404" fmla="*/ 443358 w 1413936"/>
                <a:gd name="connsiteY404" fmla="*/ 1479106 h 2297895"/>
                <a:gd name="connsiteX405" fmla="*/ 306077 w 1413936"/>
                <a:gd name="connsiteY405" fmla="*/ 1517578 h 2297895"/>
                <a:gd name="connsiteX406" fmla="*/ 257795 w 1413936"/>
                <a:gd name="connsiteY406" fmla="*/ 1552139 h 2297895"/>
                <a:gd name="connsiteX407" fmla="*/ 210667 w 1413936"/>
                <a:gd name="connsiteY407" fmla="*/ 1579064 h 2297895"/>
                <a:gd name="connsiteX408" fmla="*/ 202094 w 1413936"/>
                <a:gd name="connsiteY408" fmla="*/ 1587416 h 2297895"/>
                <a:gd name="connsiteX409" fmla="*/ 202544 w 1413936"/>
                <a:gd name="connsiteY409" fmla="*/ 1590016 h 2297895"/>
                <a:gd name="connsiteX410" fmla="*/ 223073 w 1413936"/>
                <a:gd name="connsiteY410" fmla="*/ 1594338 h 2297895"/>
                <a:gd name="connsiteX411" fmla="*/ 249365 w 1413936"/>
                <a:gd name="connsiteY411" fmla="*/ 1577048 h 2297895"/>
                <a:gd name="connsiteX412" fmla="*/ 310232 w 1413936"/>
                <a:gd name="connsiteY412" fmla="*/ 1542467 h 2297895"/>
                <a:gd name="connsiteX413" fmla="*/ 407116 w 1413936"/>
                <a:gd name="connsiteY413" fmla="*/ 1521935 h 2297895"/>
                <a:gd name="connsiteX414" fmla="*/ 675077 w 1413936"/>
                <a:gd name="connsiteY414" fmla="*/ 1484473 h 2297895"/>
                <a:gd name="connsiteX415" fmla="*/ 927911 w 1413936"/>
                <a:gd name="connsiteY415" fmla="*/ 1310128 h 2297895"/>
                <a:gd name="connsiteX416" fmla="*/ 1036680 w 1413936"/>
                <a:gd name="connsiteY416" fmla="*/ 1220435 h 2297895"/>
                <a:gd name="connsiteX417" fmla="*/ 1047485 w 1413936"/>
                <a:gd name="connsiteY417" fmla="*/ 1160279 h 2297895"/>
                <a:gd name="connsiteX418" fmla="*/ 1020833 w 1413936"/>
                <a:gd name="connsiteY418" fmla="*/ 1106607 h 2297895"/>
                <a:gd name="connsiteX419" fmla="*/ 1022994 w 1413936"/>
                <a:gd name="connsiteY419" fmla="*/ 1100438 h 2297895"/>
                <a:gd name="connsiteX420" fmla="*/ 1029476 w 1413936"/>
                <a:gd name="connsiteY420" fmla="*/ 1102644 h 2297895"/>
                <a:gd name="connsiteX421" fmla="*/ 1076658 w 1413936"/>
                <a:gd name="connsiteY421" fmla="*/ 1195580 h 2297895"/>
                <a:gd name="connsiteX422" fmla="*/ 1075217 w 1413936"/>
                <a:gd name="connsiteY422" fmla="*/ 1201703 h 2297895"/>
                <a:gd name="connsiteX423" fmla="*/ 863694 w 1413936"/>
                <a:gd name="connsiteY423" fmla="*/ 1377999 h 2297895"/>
                <a:gd name="connsiteX424" fmla="*/ 875529 w 1413936"/>
                <a:gd name="connsiteY424" fmla="*/ 1381598 h 2297895"/>
                <a:gd name="connsiteX425" fmla="*/ 900301 w 1413936"/>
                <a:gd name="connsiteY425" fmla="*/ 1420642 h 2297895"/>
                <a:gd name="connsiteX426" fmla="*/ 915309 w 1413936"/>
                <a:gd name="connsiteY426" fmla="*/ 1410600 h 2297895"/>
                <a:gd name="connsiteX427" fmla="*/ 932941 w 1413936"/>
                <a:gd name="connsiteY427" fmla="*/ 1402059 h 2297895"/>
                <a:gd name="connsiteX428" fmla="*/ 935810 w 1413936"/>
                <a:gd name="connsiteY428" fmla="*/ 1407393 h 2297895"/>
                <a:gd name="connsiteX429" fmla="*/ 938345 w 1413936"/>
                <a:gd name="connsiteY429" fmla="*/ 1399441 h 2297895"/>
                <a:gd name="connsiteX430" fmla="*/ 932941 w 1413936"/>
                <a:gd name="connsiteY430" fmla="*/ 1402059 h 2297895"/>
                <a:gd name="connsiteX431" fmla="*/ 925311 w 1413936"/>
                <a:gd name="connsiteY431" fmla="*/ 1387875 h 2297895"/>
                <a:gd name="connsiteX432" fmla="*/ 927845 w 1413936"/>
                <a:gd name="connsiteY432" fmla="*/ 1379562 h 2297895"/>
                <a:gd name="connsiteX433" fmla="*/ 965137 w 1413936"/>
                <a:gd name="connsiteY433" fmla="*/ 1366550 h 2297895"/>
                <a:gd name="connsiteX434" fmla="*/ 993378 w 1413936"/>
                <a:gd name="connsiteY434" fmla="*/ 1409923 h 2297895"/>
                <a:gd name="connsiteX435" fmla="*/ 990481 w 1413936"/>
                <a:gd name="connsiteY435" fmla="*/ 1418597 h 2297895"/>
                <a:gd name="connsiteX436" fmla="*/ 957534 w 1413936"/>
                <a:gd name="connsiteY436" fmla="*/ 1434862 h 2297895"/>
                <a:gd name="connsiteX437" fmla="*/ 949207 w 1413936"/>
                <a:gd name="connsiteY437" fmla="*/ 1431970 h 2297895"/>
                <a:gd name="connsiteX438" fmla="*/ 942746 w 1413936"/>
                <a:gd name="connsiteY438" fmla="*/ 1419320 h 2297895"/>
                <a:gd name="connsiteX439" fmla="*/ 948120 w 1413936"/>
                <a:gd name="connsiteY439" fmla="*/ 1416429 h 2297895"/>
                <a:gd name="connsiteX440" fmla="*/ 939793 w 1413936"/>
                <a:gd name="connsiteY440" fmla="*/ 1413537 h 2297895"/>
                <a:gd name="connsiteX441" fmla="*/ 942746 w 1413936"/>
                <a:gd name="connsiteY441" fmla="*/ 1419320 h 2297895"/>
                <a:gd name="connsiteX442" fmla="*/ 924270 w 1413936"/>
                <a:gd name="connsiteY442" fmla="*/ 1429260 h 2297895"/>
                <a:gd name="connsiteX443" fmla="*/ 908799 w 1413936"/>
                <a:gd name="connsiteY443" fmla="*/ 1435947 h 2297895"/>
                <a:gd name="connsiteX444" fmla="*/ 916976 w 1413936"/>
                <a:gd name="connsiteY444" fmla="*/ 1452428 h 2297895"/>
                <a:gd name="connsiteX445" fmla="*/ 921232 w 1413936"/>
                <a:gd name="connsiteY445" fmla="*/ 1476286 h 2297895"/>
                <a:gd name="connsiteX446" fmla="*/ 883806 w 1413936"/>
                <a:gd name="connsiteY446" fmla="*/ 1527769 h 2297895"/>
                <a:gd name="connsiteX447" fmla="*/ 879721 w 1413936"/>
                <a:gd name="connsiteY447" fmla="*/ 1531409 h 2297895"/>
                <a:gd name="connsiteX448" fmla="*/ 904403 w 1413936"/>
                <a:gd name="connsiteY448" fmla="*/ 1553096 h 2297895"/>
                <a:gd name="connsiteX449" fmla="*/ 970916 w 1413936"/>
                <a:gd name="connsiteY449" fmla="*/ 1664055 h 2297895"/>
                <a:gd name="connsiteX450" fmla="*/ 971552 w 1413936"/>
                <a:gd name="connsiteY450" fmla="*/ 1669215 h 2297895"/>
                <a:gd name="connsiteX451" fmla="*/ 1108856 w 1413936"/>
                <a:gd name="connsiteY451" fmla="*/ 1640301 h 2297895"/>
                <a:gd name="connsiteX452" fmla="*/ 1248674 w 1413936"/>
                <a:gd name="connsiteY452" fmla="*/ 1626437 h 2297895"/>
                <a:gd name="connsiteX453" fmla="*/ 1296900 w 1413936"/>
                <a:gd name="connsiteY453" fmla="*/ 1622070 h 2297895"/>
                <a:gd name="connsiteX454" fmla="*/ 1344045 w 1413936"/>
                <a:gd name="connsiteY454" fmla="*/ 1627157 h 2297895"/>
                <a:gd name="connsiteX455" fmla="*/ 1387952 w 1413936"/>
                <a:gd name="connsiteY455" fmla="*/ 1704941 h 2297895"/>
                <a:gd name="connsiteX456" fmla="*/ 1413504 w 1413936"/>
                <a:gd name="connsiteY456" fmla="*/ 1788487 h 2297895"/>
                <a:gd name="connsiteX457" fmla="*/ 1374636 w 1413936"/>
                <a:gd name="connsiteY457" fmla="*/ 1842864 h 2297895"/>
                <a:gd name="connsiteX458" fmla="*/ 1193971 w 1413936"/>
                <a:gd name="connsiteY458" fmla="*/ 2010676 h 2297895"/>
                <a:gd name="connsiteX459" fmla="*/ 1017984 w 1413936"/>
                <a:gd name="connsiteY459" fmla="*/ 2137796 h 2297895"/>
                <a:gd name="connsiteX460" fmla="*/ 763180 w 1413936"/>
                <a:gd name="connsiteY460" fmla="*/ 2201536 h 2297895"/>
                <a:gd name="connsiteX461" fmla="*/ 506938 w 1413936"/>
                <a:gd name="connsiteY461" fmla="*/ 2264555 h 2297895"/>
                <a:gd name="connsiteX462" fmla="*/ 374498 w 1413936"/>
                <a:gd name="connsiteY462" fmla="*/ 2296245 h 2297895"/>
                <a:gd name="connsiteX463" fmla="*/ 328072 w 1413936"/>
                <a:gd name="connsiteY463" fmla="*/ 2283281 h 2297895"/>
                <a:gd name="connsiteX464" fmla="*/ 273728 w 1413936"/>
                <a:gd name="connsiteY464" fmla="*/ 2191812 h 2297895"/>
                <a:gd name="connsiteX465" fmla="*/ 242057 w 1413936"/>
                <a:gd name="connsiteY465" fmla="*/ 2104665 h 2297895"/>
                <a:gd name="connsiteX466" fmla="*/ 314986 w 1413936"/>
                <a:gd name="connsiteY466" fmla="*/ 2007182 h 2297895"/>
                <a:gd name="connsiteX467" fmla="*/ 346004 w 1413936"/>
                <a:gd name="connsiteY467" fmla="*/ 1989943 h 2297895"/>
                <a:gd name="connsiteX468" fmla="*/ 332956 w 1413936"/>
                <a:gd name="connsiteY468" fmla="*/ 1966705 h 2297895"/>
                <a:gd name="connsiteX469" fmla="*/ 341712 w 1413936"/>
                <a:gd name="connsiteY469" fmla="*/ 1934856 h 2297895"/>
                <a:gd name="connsiteX470" fmla="*/ 359939 w 1413936"/>
                <a:gd name="connsiteY470" fmla="*/ 1899329 h 2297895"/>
                <a:gd name="connsiteX471" fmla="*/ 345643 w 1413936"/>
                <a:gd name="connsiteY471" fmla="*/ 1875285 h 2297895"/>
                <a:gd name="connsiteX472" fmla="*/ 316120 w 1413936"/>
                <a:gd name="connsiteY472" fmla="*/ 1827025 h 2297895"/>
                <a:gd name="connsiteX473" fmla="*/ 285344 w 1413936"/>
                <a:gd name="connsiteY473" fmla="*/ 1843153 h 2297895"/>
                <a:gd name="connsiteX474" fmla="*/ 281386 w 1413936"/>
                <a:gd name="connsiteY474" fmla="*/ 1841803 h 2297895"/>
                <a:gd name="connsiteX475" fmla="*/ 281500 w 1413936"/>
                <a:gd name="connsiteY475" fmla="*/ 1840509 h 2297895"/>
                <a:gd name="connsiteX476" fmla="*/ 256374 w 1413936"/>
                <a:gd name="connsiteY476" fmla="*/ 1849254 h 2297895"/>
                <a:gd name="connsiteX477" fmla="*/ 173717 w 1413936"/>
                <a:gd name="connsiteY477" fmla="*/ 1682301 h 2297895"/>
                <a:gd name="connsiteX478" fmla="*/ 174437 w 1413936"/>
                <a:gd name="connsiteY478" fmla="*/ 1684465 h 2297895"/>
                <a:gd name="connsiteX479" fmla="*/ 174926 w 1413936"/>
                <a:gd name="connsiteY479" fmla="*/ 1684455 h 2297895"/>
                <a:gd name="connsiteX480" fmla="*/ 156765 w 1413936"/>
                <a:gd name="connsiteY480" fmla="*/ 1712034 h 2297895"/>
                <a:gd name="connsiteX481" fmla="*/ 295712 w 1413936"/>
                <a:gd name="connsiteY481" fmla="*/ 1820084 h 2297895"/>
                <a:gd name="connsiteX482" fmla="*/ 277718 w 1413936"/>
                <a:gd name="connsiteY482" fmla="*/ 1710795 h 2297895"/>
                <a:gd name="connsiteX483" fmla="*/ 229857 w 1413936"/>
                <a:gd name="connsiteY483" fmla="*/ 1683293 h 2297895"/>
                <a:gd name="connsiteX484" fmla="*/ 174926 w 1413936"/>
                <a:gd name="connsiteY484" fmla="*/ 1684455 h 2297895"/>
                <a:gd name="connsiteX485" fmla="*/ 175157 w 1413936"/>
                <a:gd name="connsiteY485" fmla="*/ 1684104 h 2297895"/>
                <a:gd name="connsiteX486" fmla="*/ 173717 w 1413936"/>
                <a:gd name="connsiteY486" fmla="*/ 1682301 h 2297895"/>
                <a:gd name="connsiteX487" fmla="*/ 209873 w 1413936"/>
                <a:gd name="connsiteY487" fmla="*/ 1672185 h 2297895"/>
                <a:gd name="connsiteX488" fmla="*/ 301469 w 1413936"/>
                <a:gd name="connsiteY488" fmla="*/ 1719812 h 2297895"/>
                <a:gd name="connsiteX489" fmla="*/ 316347 w 1413936"/>
                <a:gd name="connsiteY489" fmla="*/ 1811517 h 2297895"/>
                <a:gd name="connsiteX490" fmla="*/ 307071 w 1413936"/>
                <a:gd name="connsiteY490" fmla="*/ 1821609 h 2297895"/>
                <a:gd name="connsiteX491" fmla="*/ 327464 w 1413936"/>
                <a:gd name="connsiteY491" fmla="*/ 1808609 h 2297895"/>
                <a:gd name="connsiteX492" fmla="*/ 335878 w 1413936"/>
                <a:gd name="connsiteY492" fmla="*/ 1782962 h 2297895"/>
                <a:gd name="connsiteX493" fmla="*/ 222868 w 1413936"/>
                <a:gd name="connsiteY493" fmla="*/ 1636008 h 2297895"/>
                <a:gd name="connsiteX494" fmla="*/ 221488 w 1413936"/>
                <a:gd name="connsiteY494" fmla="*/ 1634668 h 2297895"/>
                <a:gd name="connsiteX495" fmla="*/ 189785 w 1413936"/>
                <a:gd name="connsiteY495" fmla="*/ 1660189 h 2297895"/>
                <a:gd name="connsiteX496" fmla="*/ 162033 w 1413936"/>
                <a:gd name="connsiteY496" fmla="*/ 1689676 h 2297895"/>
                <a:gd name="connsiteX497" fmla="*/ 158429 w 1413936"/>
                <a:gd name="connsiteY497" fmla="*/ 1686440 h 2297895"/>
                <a:gd name="connsiteX498" fmla="*/ 186181 w 1413936"/>
                <a:gd name="connsiteY498" fmla="*/ 1649042 h 2297895"/>
                <a:gd name="connsiteX499" fmla="*/ 201363 w 1413936"/>
                <a:gd name="connsiteY499" fmla="*/ 1635287 h 2297895"/>
                <a:gd name="connsiteX500" fmla="*/ 201880 w 1413936"/>
                <a:gd name="connsiteY500" fmla="*/ 1635131 h 2297895"/>
                <a:gd name="connsiteX501" fmla="*/ 197872 w 1413936"/>
                <a:gd name="connsiteY501" fmla="*/ 1631026 h 2297895"/>
                <a:gd name="connsiteX502" fmla="*/ 192019 w 1413936"/>
                <a:gd name="connsiteY502" fmla="*/ 1621044 h 2297895"/>
                <a:gd name="connsiteX503" fmla="*/ 188137 w 1413936"/>
                <a:gd name="connsiteY503" fmla="*/ 1620635 h 2297895"/>
                <a:gd name="connsiteX504" fmla="*/ 197141 w 1413936"/>
                <a:gd name="connsiteY504" fmla="*/ 1586053 h 2297895"/>
                <a:gd name="connsiteX505" fmla="*/ 197919 w 1413936"/>
                <a:gd name="connsiteY505" fmla="*/ 1585931 h 2297895"/>
                <a:gd name="connsiteX506" fmla="*/ 209940 w 1413936"/>
                <a:gd name="connsiteY506" fmla="*/ 1570199 h 2297895"/>
                <a:gd name="connsiteX507" fmla="*/ 131780 w 1413936"/>
                <a:gd name="connsiteY507" fmla="*/ 1419770 h 2297895"/>
                <a:gd name="connsiteX508" fmla="*/ 48848 w 1413936"/>
                <a:gd name="connsiteY508" fmla="*/ 1271151 h 2297895"/>
                <a:gd name="connsiteX509" fmla="*/ 251 w 1413936"/>
                <a:gd name="connsiteY509" fmla="*/ 1169312 h 2297895"/>
                <a:gd name="connsiteX510" fmla="*/ 61808 w 1413936"/>
                <a:gd name="connsiteY510" fmla="*/ 1095902 h 2297895"/>
                <a:gd name="connsiteX511" fmla="*/ 189962 w 1413936"/>
                <a:gd name="connsiteY511" fmla="*/ 994424 h 2297895"/>
                <a:gd name="connsiteX512" fmla="*/ 251879 w 1413936"/>
                <a:gd name="connsiteY512" fmla="*/ 943685 h 2297895"/>
                <a:gd name="connsiteX513" fmla="*/ 282478 w 1413936"/>
                <a:gd name="connsiteY513" fmla="*/ 903021 h 2297895"/>
                <a:gd name="connsiteX514" fmla="*/ 407392 w 1413936"/>
                <a:gd name="connsiteY514" fmla="*/ 854801 h 2297895"/>
                <a:gd name="connsiteX515" fmla="*/ 553546 w 1413936"/>
                <a:gd name="connsiteY515" fmla="*/ 779232 h 2297895"/>
                <a:gd name="connsiteX516" fmla="*/ 899566 w 1413936"/>
                <a:gd name="connsiteY516" fmla="*/ 430381 h 2297895"/>
                <a:gd name="connsiteX517" fmla="*/ 886633 w 1413936"/>
                <a:gd name="connsiteY517" fmla="*/ 437737 h 2297895"/>
                <a:gd name="connsiteX518" fmla="*/ 789784 w 1413936"/>
                <a:gd name="connsiteY518" fmla="*/ 446397 h 2297895"/>
                <a:gd name="connsiteX519" fmla="*/ 765554 w 1413936"/>
                <a:gd name="connsiteY519" fmla="*/ 440408 h 2297895"/>
                <a:gd name="connsiteX520" fmla="*/ 766016 w 1413936"/>
                <a:gd name="connsiteY520" fmla="*/ 441460 h 2297895"/>
                <a:gd name="connsiteX521" fmla="*/ 759281 w 1413936"/>
                <a:gd name="connsiteY521" fmla="*/ 455366 h 2297895"/>
                <a:gd name="connsiteX522" fmla="*/ 761048 w 1413936"/>
                <a:gd name="connsiteY522" fmla="*/ 459133 h 2297895"/>
                <a:gd name="connsiteX523" fmla="*/ 679828 w 1413936"/>
                <a:gd name="connsiteY523" fmla="*/ 615290 h 2297895"/>
                <a:gd name="connsiteX524" fmla="*/ 642192 w 1413936"/>
                <a:gd name="connsiteY524" fmla="*/ 680837 h 2297895"/>
                <a:gd name="connsiteX525" fmla="*/ 690751 w 1413936"/>
                <a:gd name="connsiteY525" fmla="*/ 678648 h 2297895"/>
                <a:gd name="connsiteX526" fmla="*/ 816605 w 1413936"/>
                <a:gd name="connsiteY526" fmla="*/ 577735 h 2297895"/>
                <a:gd name="connsiteX527" fmla="*/ 876677 w 1413936"/>
                <a:gd name="connsiteY527" fmla="*/ 474193 h 2297895"/>
                <a:gd name="connsiteX528" fmla="*/ 800208 w 1413936"/>
                <a:gd name="connsiteY528" fmla="*/ 362931 h 2297895"/>
                <a:gd name="connsiteX529" fmla="*/ 851378 w 1413936"/>
                <a:gd name="connsiteY529" fmla="*/ 385619 h 2297895"/>
                <a:gd name="connsiteX530" fmla="*/ 888855 w 1413936"/>
                <a:gd name="connsiteY530" fmla="*/ 383137 h 2297895"/>
                <a:gd name="connsiteX531" fmla="*/ 903629 w 1413936"/>
                <a:gd name="connsiteY531" fmla="*/ 367185 h 2297895"/>
                <a:gd name="connsiteX532" fmla="*/ 907954 w 1413936"/>
                <a:gd name="connsiteY532" fmla="*/ 368603 h 2297895"/>
                <a:gd name="connsiteX533" fmla="*/ 869036 w 1413936"/>
                <a:gd name="connsiteY533" fmla="*/ 398026 h 2297895"/>
                <a:gd name="connsiteX534" fmla="*/ 796965 w 1413936"/>
                <a:gd name="connsiteY534" fmla="*/ 366476 h 2297895"/>
                <a:gd name="connsiteX535" fmla="*/ 800208 w 1413936"/>
                <a:gd name="connsiteY535" fmla="*/ 362931 h 2297895"/>
                <a:gd name="connsiteX536" fmla="*/ 553959 w 1413936"/>
                <a:gd name="connsiteY536" fmla="*/ 356193 h 2297895"/>
                <a:gd name="connsiteX537" fmla="*/ 542342 w 1413936"/>
                <a:gd name="connsiteY537" fmla="*/ 405683 h 2297895"/>
                <a:gd name="connsiteX538" fmla="*/ 577901 w 1413936"/>
                <a:gd name="connsiteY538" fmla="*/ 467450 h 2297895"/>
                <a:gd name="connsiteX539" fmla="*/ 689475 w 1413936"/>
                <a:gd name="connsiteY539" fmla="*/ 498608 h 2297895"/>
                <a:gd name="connsiteX540" fmla="*/ 703228 w 1413936"/>
                <a:gd name="connsiteY540" fmla="*/ 480405 h 2297895"/>
                <a:gd name="connsiteX541" fmla="*/ 673333 w 1413936"/>
                <a:gd name="connsiteY541" fmla="*/ 493192 h 2297895"/>
                <a:gd name="connsiteX542" fmla="*/ 637715 w 1413936"/>
                <a:gd name="connsiteY542" fmla="*/ 486077 h 2297895"/>
                <a:gd name="connsiteX543" fmla="*/ 578128 w 1413936"/>
                <a:gd name="connsiteY543" fmla="*/ 359988 h 2297895"/>
                <a:gd name="connsiteX544" fmla="*/ 580313 w 1413936"/>
                <a:gd name="connsiteY544" fmla="*/ 360323 h 2297895"/>
                <a:gd name="connsiteX545" fmla="*/ 573591 w 1413936"/>
                <a:gd name="connsiteY545" fmla="*/ 357203 h 2297895"/>
                <a:gd name="connsiteX546" fmla="*/ 553959 w 1413936"/>
                <a:gd name="connsiteY546" fmla="*/ 356193 h 2297895"/>
                <a:gd name="connsiteX547" fmla="*/ 561289 w 1413936"/>
                <a:gd name="connsiteY547" fmla="*/ 341447 h 2297895"/>
                <a:gd name="connsiteX548" fmla="*/ 584007 w 1413936"/>
                <a:gd name="connsiteY548" fmla="*/ 361512 h 2297895"/>
                <a:gd name="connsiteX549" fmla="*/ 583648 w 1413936"/>
                <a:gd name="connsiteY549" fmla="*/ 361871 h 2297895"/>
                <a:gd name="connsiteX550" fmla="*/ 582882 w 1413936"/>
                <a:gd name="connsiteY550" fmla="*/ 361516 h 2297895"/>
                <a:gd name="connsiteX551" fmla="*/ 585474 w 1413936"/>
                <a:gd name="connsiteY551" fmla="*/ 396537 h 2297895"/>
                <a:gd name="connsiteX552" fmla="*/ 645299 w 1413936"/>
                <a:gd name="connsiteY552" fmla="*/ 478151 h 2297895"/>
                <a:gd name="connsiteX553" fmla="*/ 774586 w 1413936"/>
                <a:gd name="connsiteY553" fmla="*/ 365031 h 2297895"/>
                <a:gd name="connsiteX554" fmla="*/ 783254 w 1413936"/>
                <a:gd name="connsiteY554" fmla="*/ 370795 h 2297895"/>
                <a:gd name="connsiteX555" fmla="*/ 735945 w 1413936"/>
                <a:gd name="connsiteY555" fmla="*/ 439244 h 2297895"/>
                <a:gd name="connsiteX556" fmla="*/ 719748 w 1413936"/>
                <a:gd name="connsiteY556" fmla="*/ 460851 h 2297895"/>
                <a:gd name="connsiteX557" fmla="*/ 720494 w 1413936"/>
                <a:gd name="connsiteY557" fmla="*/ 460402 h 2297895"/>
                <a:gd name="connsiteX558" fmla="*/ 723367 w 1413936"/>
                <a:gd name="connsiteY558" fmla="*/ 464218 h 2297895"/>
                <a:gd name="connsiteX559" fmla="*/ 660511 w 1413936"/>
                <a:gd name="connsiteY559" fmla="*/ 518085 h 2297895"/>
                <a:gd name="connsiteX560" fmla="*/ 559942 w 1413936"/>
                <a:gd name="connsiteY560" fmla="*/ 459908 h 2297895"/>
                <a:gd name="connsiteX561" fmla="*/ 534800 w 1413936"/>
                <a:gd name="connsiteY561" fmla="*/ 353971 h 2297895"/>
                <a:gd name="connsiteX562" fmla="*/ 561289 w 1413936"/>
                <a:gd name="connsiteY562" fmla="*/ 341447 h 2297895"/>
                <a:gd name="connsiteX563" fmla="*/ 648271 w 1413936"/>
                <a:gd name="connsiteY563" fmla="*/ 245322 h 2297895"/>
                <a:gd name="connsiteX564" fmla="*/ 648853 w 1413936"/>
                <a:gd name="connsiteY564" fmla="*/ 248075 h 2297895"/>
                <a:gd name="connsiteX565" fmla="*/ 650090 w 1413936"/>
                <a:gd name="connsiteY565" fmla="*/ 246851 h 2297895"/>
                <a:gd name="connsiteX566" fmla="*/ 607634 w 1413936"/>
                <a:gd name="connsiteY566" fmla="*/ 237025 h 2297895"/>
                <a:gd name="connsiteX567" fmla="*/ 579444 w 1413936"/>
                <a:gd name="connsiteY567" fmla="*/ 244359 h 2297895"/>
                <a:gd name="connsiteX568" fmla="*/ 560948 w 1413936"/>
                <a:gd name="connsiteY568" fmla="*/ 251019 h 2297895"/>
                <a:gd name="connsiteX569" fmla="*/ 557631 w 1413936"/>
                <a:gd name="connsiteY569" fmla="*/ 252739 h 2297895"/>
                <a:gd name="connsiteX570" fmla="*/ 553149 w 1413936"/>
                <a:gd name="connsiteY570" fmla="*/ 270742 h 2297895"/>
                <a:gd name="connsiteX571" fmla="*/ 574308 w 1413936"/>
                <a:gd name="connsiteY571" fmla="*/ 322438 h 2297895"/>
                <a:gd name="connsiteX572" fmla="*/ 586734 w 1413936"/>
                <a:gd name="connsiteY572" fmla="*/ 346832 h 2297895"/>
                <a:gd name="connsiteX573" fmla="*/ 598976 w 1413936"/>
                <a:gd name="connsiteY573" fmla="*/ 306939 h 2297895"/>
                <a:gd name="connsiteX574" fmla="*/ 623470 w 1413936"/>
                <a:gd name="connsiteY574" fmla="*/ 259958 h 2297895"/>
                <a:gd name="connsiteX575" fmla="*/ 636196 w 1413936"/>
                <a:gd name="connsiteY575" fmla="*/ 247780 h 2297895"/>
                <a:gd name="connsiteX576" fmla="*/ 625964 w 1413936"/>
                <a:gd name="connsiteY576" fmla="*/ 241526 h 2297895"/>
                <a:gd name="connsiteX577" fmla="*/ 607634 w 1413936"/>
                <a:gd name="connsiteY577" fmla="*/ 237025 h 2297895"/>
                <a:gd name="connsiteX578" fmla="*/ 869128 w 1413936"/>
                <a:gd name="connsiteY578" fmla="*/ 222881 h 2297895"/>
                <a:gd name="connsiteX579" fmla="*/ 913534 w 1413936"/>
                <a:gd name="connsiteY579" fmla="*/ 253173 h 2297895"/>
                <a:gd name="connsiteX580" fmla="*/ 977795 w 1413936"/>
                <a:gd name="connsiteY580" fmla="*/ 249253 h 2297895"/>
                <a:gd name="connsiteX581" fmla="*/ 981766 w 1413936"/>
                <a:gd name="connsiteY581" fmla="*/ 251391 h 2297895"/>
                <a:gd name="connsiteX582" fmla="*/ 933390 w 1413936"/>
                <a:gd name="connsiteY582" fmla="*/ 270636 h 2297895"/>
                <a:gd name="connsiteX583" fmla="*/ 867323 w 1413936"/>
                <a:gd name="connsiteY583" fmla="*/ 225375 h 2297895"/>
                <a:gd name="connsiteX584" fmla="*/ 869128 w 1413936"/>
                <a:gd name="connsiteY584" fmla="*/ 222881 h 2297895"/>
                <a:gd name="connsiteX585" fmla="*/ 822462 w 1413936"/>
                <a:gd name="connsiteY585" fmla="*/ 182439 h 2297895"/>
                <a:gd name="connsiteX586" fmla="*/ 823158 w 1413936"/>
                <a:gd name="connsiteY586" fmla="*/ 182833 h 2297895"/>
                <a:gd name="connsiteX587" fmla="*/ 823065 w 1413936"/>
                <a:gd name="connsiteY587" fmla="*/ 183163 h 2297895"/>
                <a:gd name="connsiteX588" fmla="*/ 801499 w 1413936"/>
                <a:gd name="connsiteY588" fmla="*/ 169731 h 2297895"/>
                <a:gd name="connsiteX589" fmla="*/ 814961 w 1413936"/>
                <a:gd name="connsiteY589" fmla="*/ 173426 h 2297895"/>
                <a:gd name="connsiteX590" fmla="*/ 822462 w 1413936"/>
                <a:gd name="connsiteY590" fmla="*/ 182439 h 2297895"/>
                <a:gd name="connsiteX591" fmla="*/ 811281 w 1413936"/>
                <a:gd name="connsiteY591" fmla="*/ 176101 h 2297895"/>
                <a:gd name="connsiteX592" fmla="*/ 727242 w 1413936"/>
                <a:gd name="connsiteY592" fmla="*/ 137180 h 2297895"/>
                <a:gd name="connsiteX593" fmla="*/ 731658 w 1413936"/>
                <a:gd name="connsiteY593" fmla="*/ 139147 h 2297895"/>
                <a:gd name="connsiteX594" fmla="*/ 768074 w 1413936"/>
                <a:gd name="connsiteY594" fmla="*/ 197077 h 2297895"/>
                <a:gd name="connsiteX595" fmla="*/ 828646 w 1413936"/>
                <a:gd name="connsiteY595" fmla="*/ 228903 h 2297895"/>
                <a:gd name="connsiteX596" fmla="*/ 828286 w 1413936"/>
                <a:gd name="connsiteY596" fmla="*/ 231764 h 2297895"/>
                <a:gd name="connsiteX597" fmla="*/ 724447 w 1413936"/>
                <a:gd name="connsiteY597" fmla="*/ 141650 h 2297895"/>
                <a:gd name="connsiteX598" fmla="*/ 727242 w 1413936"/>
                <a:gd name="connsiteY598" fmla="*/ 137180 h 2297895"/>
                <a:gd name="connsiteX599" fmla="*/ 781076 w 1413936"/>
                <a:gd name="connsiteY599" fmla="*/ 131366 h 2297895"/>
                <a:gd name="connsiteX600" fmla="*/ 799111 w 1413936"/>
                <a:gd name="connsiteY600" fmla="*/ 141659 h 2297895"/>
                <a:gd name="connsiteX601" fmla="*/ 833926 w 1413936"/>
                <a:gd name="connsiteY601" fmla="*/ 180305 h 2297895"/>
                <a:gd name="connsiteX602" fmla="*/ 830337 w 1413936"/>
                <a:gd name="connsiteY602" fmla="*/ 187890 h 2297895"/>
                <a:gd name="connsiteX603" fmla="*/ 793369 w 1413936"/>
                <a:gd name="connsiteY603" fmla="*/ 170914 h 2297895"/>
                <a:gd name="connsiteX604" fmla="*/ 793682 w 1413936"/>
                <a:gd name="connsiteY604" fmla="*/ 170669 h 2297895"/>
                <a:gd name="connsiteX605" fmla="*/ 822441 w 1413936"/>
                <a:gd name="connsiteY605" fmla="*/ 185361 h 2297895"/>
                <a:gd name="connsiteX606" fmla="*/ 823065 w 1413936"/>
                <a:gd name="connsiteY606" fmla="*/ 183163 h 2297895"/>
                <a:gd name="connsiteX607" fmla="*/ 824594 w 1413936"/>
                <a:gd name="connsiteY607" fmla="*/ 185000 h 2297895"/>
                <a:gd name="connsiteX608" fmla="*/ 828183 w 1413936"/>
                <a:gd name="connsiteY608" fmla="*/ 177054 h 2297895"/>
                <a:gd name="connsiteX609" fmla="*/ 814961 w 1413936"/>
                <a:gd name="connsiteY609" fmla="*/ 173426 h 2297895"/>
                <a:gd name="connsiteX610" fmla="*/ 800547 w 1413936"/>
                <a:gd name="connsiteY610" fmla="*/ 156106 h 2297895"/>
                <a:gd name="connsiteX611" fmla="*/ 773628 w 1413936"/>
                <a:gd name="connsiteY611" fmla="*/ 142020 h 2297895"/>
                <a:gd name="connsiteX612" fmla="*/ 793817 w 1413936"/>
                <a:gd name="connsiteY612" fmla="*/ 164729 h 2297895"/>
                <a:gd name="connsiteX613" fmla="*/ 801499 w 1413936"/>
                <a:gd name="connsiteY613" fmla="*/ 169731 h 2297895"/>
                <a:gd name="connsiteX614" fmla="*/ 796599 w 1413936"/>
                <a:gd name="connsiteY614" fmla="*/ 168386 h 2297895"/>
                <a:gd name="connsiteX615" fmla="*/ 793682 w 1413936"/>
                <a:gd name="connsiteY615" fmla="*/ 170669 h 2297895"/>
                <a:gd name="connsiteX616" fmla="*/ 775782 w 1413936"/>
                <a:gd name="connsiteY616" fmla="*/ 161524 h 2297895"/>
                <a:gd name="connsiteX617" fmla="*/ 762502 w 1413936"/>
                <a:gd name="connsiteY617" fmla="*/ 132991 h 2297895"/>
                <a:gd name="connsiteX618" fmla="*/ 781076 w 1413936"/>
                <a:gd name="connsiteY618" fmla="*/ 131366 h 2297895"/>
                <a:gd name="connsiteX619" fmla="*/ 983728 w 1413936"/>
                <a:gd name="connsiteY619" fmla="*/ 22504 h 2297895"/>
                <a:gd name="connsiteX620" fmla="*/ 1017207 w 1413936"/>
                <a:gd name="connsiteY620" fmla="*/ 40904 h 2297895"/>
                <a:gd name="connsiteX621" fmla="*/ 1045286 w 1413936"/>
                <a:gd name="connsiteY621" fmla="*/ 63635 h 2297895"/>
                <a:gd name="connsiteX622" fmla="*/ 1021167 w 1413936"/>
                <a:gd name="connsiteY622" fmla="*/ 86004 h 2297895"/>
                <a:gd name="connsiteX623" fmla="*/ 985528 w 1413936"/>
                <a:gd name="connsiteY623" fmla="*/ 62552 h 2297895"/>
                <a:gd name="connsiteX624" fmla="*/ 957448 w 1413936"/>
                <a:gd name="connsiteY624" fmla="*/ 35492 h 2297895"/>
                <a:gd name="connsiteX625" fmla="*/ 959968 w 1413936"/>
                <a:gd name="connsiteY625" fmla="*/ 33327 h 2297895"/>
                <a:gd name="connsiteX626" fmla="*/ 985888 w 1413936"/>
                <a:gd name="connsiteY626" fmla="*/ 52089 h 2297895"/>
                <a:gd name="connsiteX627" fmla="*/ 1014687 w 1413936"/>
                <a:gd name="connsiteY627" fmla="*/ 71933 h 2297895"/>
                <a:gd name="connsiteX628" fmla="*/ 1021887 w 1413936"/>
                <a:gd name="connsiteY628" fmla="*/ 75902 h 2297895"/>
                <a:gd name="connsiteX629" fmla="*/ 1034487 w 1413936"/>
                <a:gd name="connsiteY629" fmla="*/ 65078 h 2297895"/>
                <a:gd name="connsiteX630" fmla="*/ 1018647 w 1413936"/>
                <a:gd name="connsiteY630" fmla="*/ 53893 h 2297895"/>
                <a:gd name="connsiteX631" fmla="*/ 1004247 w 1413936"/>
                <a:gd name="connsiteY631" fmla="*/ 44873 h 2297895"/>
                <a:gd name="connsiteX632" fmla="*/ 994527 w 1413936"/>
                <a:gd name="connsiteY632" fmla="*/ 38739 h 2297895"/>
                <a:gd name="connsiteX633" fmla="*/ 983008 w 1413936"/>
                <a:gd name="connsiteY633" fmla="*/ 34410 h 2297895"/>
                <a:gd name="connsiteX634" fmla="*/ 981928 w 1413936"/>
                <a:gd name="connsiteY634" fmla="*/ 40904 h 2297895"/>
                <a:gd name="connsiteX635" fmla="*/ 983728 w 1413936"/>
                <a:gd name="connsiteY635" fmla="*/ 22504 h 2297895"/>
                <a:gd name="connsiteX636" fmla="*/ 962800 w 1413936"/>
                <a:gd name="connsiteY636" fmla="*/ 15 h 2297895"/>
                <a:gd name="connsiteX637" fmla="*/ 1056587 w 1413936"/>
                <a:gd name="connsiteY637" fmla="*/ 58340 h 2297895"/>
                <a:gd name="connsiteX638" fmla="*/ 1069530 w 1413936"/>
                <a:gd name="connsiteY638" fmla="*/ 104063 h 2297895"/>
                <a:gd name="connsiteX639" fmla="*/ 1035375 w 1413936"/>
                <a:gd name="connsiteY639" fmla="*/ 160948 h 2297895"/>
                <a:gd name="connsiteX640" fmla="*/ 1003418 w 1413936"/>
                <a:gd name="connsiteY640" fmla="*/ 211278 h 2297895"/>
                <a:gd name="connsiteX641" fmla="*/ 1006759 w 1413936"/>
                <a:gd name="connsiteY641" fmla="*/ 231797 h 2297895"/>
                <a:gd name="connsiteX642" fmla="*/ 948084 w 1413936"/>
                <a:gd name="connsiteY642" fmla="*/ 324001 h 2297895"/>
                <a:gd name="connsiteX643" fmla="*/ 920558 w 1413936"/>
                <a:gd name="connsiteY643" fmla="*/ 346133 h 2297895"/>
                <a:gd name="connsiteX644" fmla="*/ 916847 w 1413936"/>
                <a:gd name="connsiteY644" fmla="*/ 347155 h 2297895"/>
                <a:gd name="connsiteX645" fmla="*/ 920202 w 1413936"/>
                <a:gd name="connsiteY645" fmla="*/ 348360 h 2297895"/>
                <a:gd name="connsiteX646" fmla="*/ 928166 w 1413936"/>
                <a:gd name="connsiteY646" fmla="*/ 372667 h 2297895"/>
                <a:gd name="connsiteX647" fmla="*/ 927470 w 1413936"/>
                <a:gd name="connsiteY647" fmla="*/ 380254 h 2297895"/>
                <a:gd name="connsiteX648" fmla="*/ 930441 w 1413936"/>
                <a:gd name="connsiteY648" fmla="*/ 379757 h 2297895"/>
                <a:gd name="connsiteX649" fmla="*/ 922407 w 1413936"/>
                <a:gd name="connsiteY649" fmla="*/ 417390 h 2297895"/>
                <a:gd name="connsiteX650" fmla="*/ 915539 w 1413936"/>
                <a:gd name="connsiteY650" fmla="*/ 421296 h 2297895"/>
                <a:gd name="connsiteX651" fmla="*/ 905454 w 1413936"/>
                <a:gd name="connsiteY651" fmla="*/ 444712 h 2297895"/>
                <a:gd name="connsiteX652" fmla="*/ 816605 w 1413936"/>
                <a:gd name="connsiteY652" fmla="*/ 595352 h 2297895"/>
                <a:gd name="connsiteX653" fmla="*/ 686553 w 1413936"/>
                <a:gd name="connsiteY653" fmla="*/ 690653 h 2297895"/>
                <a:gd name="connsiteX654" fmla="*/ 638545 w 1413936"/>
                <a:gd name="connsiteY654" fmla="*/ 687189 h 2297895"/>
                <a:gd name="connsiteX655" fmla="*/ 636343 w 1413936"/>
                <a:gd name="connsiteY655" fmla="*/ 691024 h 2297895"/>
                <a:gd name="connsiteX656" fmla="*/ 591780 w 1413936"/>
                <a:gd name="connsiteY656" fmla="*/ 760988 h 2297895"/>
                <a:gd name="connsiteX657" fmla="*/ 533201 w 1413936"/>
                <a:gd name="connsiteY657" fmla="*/ 757382 h 2297895"/>
                <a:gd name="connsiteX658" fmla="*/ 364651 w 1413936"/>
                <a:gd name="connsiteY658" fmla="*/ 684533 h 2297895"/>
                <a:gd name="connsiteX659" fmla="*/ 365614 w 1413936"/>
                <a:gd name="connsiteY659" fmla="*/ 680427 h 2297895"/>
                <a:gd name="connsiteX660" fmla="*/ 362123 w 1413936"/>
                <a:gd name="connsiteY660" fmla="*/ 683425 h 2297895"/>
                <a:gd name="connsiteX661" fmla="*/ 357943 w 1413936"/>
                <a:gd name="connsiteY661" fmla="*/ 678883 h 2297895"/>
                <a:gd name="connsiteX662" fmla="*/ 387474 w 1413936"/>
                <a:gd name="connsiteY662" fmla="*/ 521512 h 2297895"/>
                <a:gd name="connsiteX663" fmla="*/ 401940 w 1413936"/>
                <a:gd name="connsiteY663" fmla="*/ 488903 h 2297895"/>
                <a:gd name="connsiteX664" fmla="*/ 339247 w 1413936"/>
                <a:gd name="connsiteY664" fmla="*/ 527223 h 2297895"/>
                <a:gd name="connsiteX665" fmla="*/ 207313 w 1413936"/>
                <a:gd name="connsiteY665" fmla="*/ 718844 h 2297895"/>
                <a:gd name="connsiteX666" fmla="*/ 193283 w 1413936"/>
                <a:gd name="connsiteY666" fmla="*/ 887191 h 2297895"/>
                <a:gd name="connsiteX667" fmla="*/ 203356 w 1413936"/>
                <a:gd name="connsiteY667" fmla="*/ 974428 h 2297895"/>
                <a:gd name="connsiteX668" fmla="*/ 201197 w 1413936"/>
                <a:gd name="connsiteY668" fmla="*/ 974068 h 2297895"/>
                <a:gd name="connsiteX669" fmla="*/ 170259 w 1413936"/>
                <a:gd name="connsiteY669" fmla="*/ 825908 h 2297895"/>
                <a:gd name="connsiteX670" fmla="*/ 210191 w 1413936"/>
                <a:gd name="connsiteY670" fmla="*/ 682074 h 2297895"/>
                <a:gd name="connsiteX671" fmla="*/ 339090 w 1413936"/>
                <a:gd name="connsiteY671" fmla="*/ 509514 h 2297895"/>
                <a:gd name="connsiteX672" fmla="*/ 398867 w 1413936"/>
                <a:gd name="connsiteY672" fmla="*/ 477359 h 2297895"/>
                <a:gd name="connsiteX673" fmla="*/ 375416 w 1413936"/>
                <a:gd name="connsiteY673" fmla="*/ 469675 h 2297895"/>
                <a:gd name="connsiteX674" fmla="*/ 280902 w 1413936"/>
                <a:gd name="connsiteY674" fmla="*/ 524248 h 2297895"/>
                <a:gd name="connsiteX675" fmla="*/ 219638 w 1413936"/>
                <a:gd name="connsiteY675" fmla="*/ 602940 h 2297895"/>
                <a:gd name="connsiteX676" fmla="*/ 174230 w 1413936"/>
                <a:gd name="connsiteY676" fmla="*/ 691335 h 2297895"/>
                <a:gd name="connsiteX677" fmla="*/ 166663 w 1413936"/>
                <a:gd name="connsiteY677" fmla="*/ 836504 h 2297895"/>
                <a:gd name="connsiteX678" fmla="*/ 161617 w 1413936"/>
                <a:gd name="connsiteY678" fmla="*/ 844409 h 2297895"/>
                <a:gd name="connsiteX679" fmla="*/ 133868 w 1413936"/>
                <a:gd name="connsiteY679" fmla="*/ 747390 h 2297895"/>
                <a:gd name="connsiteX680" fmla="*/ 213152 w 1413936"/>
                <a:gd name="connsiteY680" fmla="*/ 590005 h 2297895"/>
                <a:gd name="connsiteX681" fmla="*/ 322345 w 1413936"/>
                <a:gd name="connsiteY681" fmla="*/ 480769 h 2297895"/>
                <a:gd name="connsiteX682" fmla="*/ 391166 w 1413936"/>
                <a:gd name="connsiteY682" fmla="*/ 457474 h 2297895"/>
                <a:gd name="connsiteX683" fmla="*/ 410565 w 1413936"/>
                <a:gd name="connsiteY683" fmla="*/ 469463 h 2297895"/>
                <a:gd name="connsiteX684" fmla="*/ 420392 w 1413936"/>
                <a:gd name="connsiteY684" fmla="*/ 447312 h 2297895"/>
                <a:gd name="connsiteX685" fmla="*/ 459344 w 1413936"/>
                <a:gd name="connsiteY685" fmla="*/ 377090 h 2297895"/>
                <a:gd name="connsiteX686" fmla="*/ 551756 w 1413936"/>
                <a:gd name="connsiteY686" fmla="*/ 238964 h 2297895"/>
                <a:gd name="connsiteX687" fmla="*/ 599490 w 1413936"/>
                <a:gd name="connsiteY687" fmla="*/ 221923 h 2297895"/>
                <a:gd name="connsiteX688" fmla="*/ 643302 w 1413936"/>
                <a:gd name="connsiteY688" fmla="*/ 240980 h 2297895"/>
                <a:gd name="connsiteX689" fmla="*/ 645781 w 1413936"/>
                <a:gd name="connsiteY689" fmla="*/ 238607 h 2297895"/>
                <a:gd name="connsiteX690" fmla="*/ 650898 w 1413936"/>
                <a:gd name="connsiteY690" fmla="*/ 239144 h 2297895"/>
                <a:gd name="connsiteX691" fmla="*/ 651986 w 1413936"/>
                <a:gd name="connsiteY691" fmla="*/ 243057 h 2297895"/>
                <a:gd name="connsiteX692" fmla="*/ 669179 w 1413936"/>
                <a:gd name="connsiteY692" fmla="*/ 198039 h 2297895"/>
                <a:gd name="connsiteX693" fmla="*/ 754445 w 1413936"/>
                <a:gd name="connsiteY693" fmla="*/ 104920 h 2297895"/>
                <a:gd name="connsiteX694" fmla="*/ 820384 w 1413936"/>
                <a:gd name="connsiteY694" fmla="*/ 123224 h 2297895"/>
                <a:gd name="connsiteX695" fmla="*/ 871038 w 1413936"/>
                <a:gd name="connsiteY695" fmla="*/ 211235 h 2297895"/>
                <a:gd name="connsiteX696" fmla="*/ 846250 w 1413936"/>
                <a:gd name="connsiteY696" fmla="*/ 260449 h 2297895"/>
                <a:gd name="connsiteX697" fmla="*/ 790926 w 1413936"/>
                <a:gd name="connsiteY697" fmla="*/ 362111 h 2297895"/>
                <a:gd name="connsiteX698" fmla="*/ 782663 w 1413936"/>
                <a:gd name="connsiteY698" fmla="*/ 356363 h 2297895"/>
                <a:gd name="connsiteX699" fmla="*/ 838347 w 1413936"/>
                <a:gd name="connsiteY699" fmla="*/ 255420 h 2297895"/>
                <a:gd name="connsiteX700" fmla="*/ 858465 w 1413936"/>
                <a:gd name="connsiteY700" fmla="*/ 183933 h 2297895"/>
                <a:gd name="connsiteX701" fmla="*/ 822899 w 1413936"/>
                <a:gd name="connsiteY701" fmla="*/ 140108 h 2297895"/>
                <a:gd name="connsiteX702" fmla="*/ 726979 w 1413936"/>
                <a:gd name="connsiteY702" fmla="*/ 125020 h 2297895"/>
                <a:gd name="connsiteX703" fmla="*/ 692491 w 1413936"/>
                <a:gd name="connsiteY703" fmla="*/ 179982 h 2297895"/>
                <a:gd name="connsiteX704" fmla="*/ 649381 w 1413936"/>
                <a:gd name="connsiteY704" fmla="*/ 262964 h 2297895"/>
                <a:gd name="connsiteX705" fmla="*/ 647939 w 1413936"/>
                <a:gd name="connsiteY705" fmla="*/ 262363 h 2297895"/>
                <a:gd name="connsiteX706" fmla="*/ 645708 w 1413936"/>
                <a:gd name="connsiteY706" fmla="*/ 271888 h 2297895"/>
                <a:gd name="connsiteX707" fmla="*/ 683122 w 1413936"/>
                <a:gd name="connsiteY707" fmla="*/ 339336 h 2297895"/>
                <a:gd name="connsiteX708" fmla="*/ 772164 w 1413936"/>
                <a:gd name="connsiteY708" fmla="*/ 352240 h 2297895"/>
                <a:gd name="connsiteX709" fmla="*/ 772523 w 1413936"/>
                <a:gd name="connsiteY709" fmla="*/ 358334 h 2297895"/>
                <a:gd name="connsiteX710" fmla="*/ 636511 w 1413936"/>
                <a:gd name="connsiteY710" fmla="*/ 270633 h 2297895"/>
                <a:gd name="connsiteX711" fmla="*/ 639572 w 1413936"/>
                <a:gd name="connsiteY711" fmla="*/ 257263 h 2297895"/>
                <a:gd name="connsiteX712" fmla="*/ 646266 w 1413936"/>
                <a:gd name="connsiteY712" fmla="*/ 250636 h 2297895"/>
                <a:gd name="connsiteX713" fmla="*/ 642370 w 1413936"/>
                <a:gd name="connsiteY713" fmla="*/ 251553 h 2297895"/>
                <a:gd name="connsiteX714" fmla="*/ 641062 w 1413936"/>
                <a:gd name="connsiteY714" fmla="*/ 250754 h 2297895"/>
                <a:gd name="connsiteX715" fmla="*/ 639572 w 1413936"/>
                <a:gd name="connsiteY715" fmla="*/ 257263 h 2297895"/>
                <a:gd name="connsiteX716" fmla="*/ 629080 w 1413936"/>
                <a:gd name="connsiteY716" fmla="*/ 267648 h 2297895"/>
                <a:gd name="connsiteX717" fmla="*/ 588335 w 1413936"/>
                <a:gd name="connsiteY717" fmla="*/ 355108 h 2297895"/>
                <a:gd name="connsiteX718" fmla="*/ 584744 w 1413936"/>
                <a:gd name="connsiteY718" fmla="*/ 353316 h 2297895"/>
                <a:gd name="connsiteX719" fmla="*/ 586019 w 1413936"/>
                <a:gd name="connsiteY719" fmla="*/ 349161 h 2297895"/>
                <a:gd name="connsiteX720" fmla="*/ 584434 w 1413936"/>
                <a:gd name="connsiteY720" fmla="*/ 350540 h 2297895"/>
                <a:gd name="connsiteX721" fmla="*/ 544157 w 1413936"/>
                <a:gd name="connsiteY721" fmla="*/ 285277 h 2297895"/>
                <a:gd name="connsiteX722" fmla="*/ 542952 w 1413936"/>
                <a:gd name="connsiteY722" fmla="*/ 265032 h 2297895"/>
                <a:gd name="connsiteX723" fmla="*/ 531620 w 1413936"/>
                <a:gd name="connsiteY723" fmla="*/ 278891 h 2297895"/>
                <a:gd name="connsiteX724" fmla="*/ 498538 w 1413936"/>
                <a:gd name="connsiteY724" fmla="*/ 329609 h 2297895"/>
                <a:gd name="connsiteX725" fmla="*/ 439208 w 1413936"/>
                <a:gd name="connsiteY725" fmla="*/ 428888 h 2297895"/>
                <a:gd name="connsiteX726" fmla="*/ 389541 w 1413936"/>
                <a:gd name="connsiteY726" fmla="*/ 550199 h 2297895"/>
                <a:gd name="connsiteX727" fmla="*/ 366753 w 1413936"/>
                <a:gd name="connsiteY727" fmla="*/ 678593 h 2297895"/>
                <a:gd name="connsiteX728" fmla="*/ 426779 w 1413936"/>
                <a:gd name="connsiteY728" fmla="*/ 695848 h 2297895"/>
                <a:gd name="connsiteX729" fmla="*/ 485044 w 1413936"/>
                <a:gd name="connsiteY729" fmla="*/ 720597 h 2297895"/>
                <a:gd name="connsiteX730" fmla="*/ 532482 w 1413936"/>
                <a:gd name="connsiteY730" fmla="*/ 744759 h 2297895"/>
                <a:gd name="connsiteX731" fmla="*/ 589624 w 1413936"/>
                <a:gd name="connsiteY731" fmla="*/ 745481 h 2297895"/>
                <a:gd name="connsiteX732" fmla="*/ 606514 w 1413936"/>
                <a:gd name="connsiteY732" fmla="*/ 718433 h 2297895"/>
                <a:gd name="connsiteX733" fmla="*/ 695437 w 1413936"/>
                <a:gd name="connsiteY733" fmla="*/ 553519 h 2297895"/>
                <a:gd name="connsiteX734" fmla="*/ 667002 w 1413936"/>
                <a:gd name="connsiteY734" fmla="*/ 567873 h 2297895"/>
                <a:gd name="connsiteX735" fmla="*/ 626676 w 1413936"/>
                <a:gd name="connsiteY735" fmla="*/ 557635 h 2297895"/>
                <a:gd name="connsiteX736" fmla="*/ 508219 w 1413936"/>
                <a:gd name="connsiteY736" fmla="*/ 472127 h 2297895"/>
                <a:gd name="connsiteX737" fmla="*/ 518661 w 1413936"/>
                <a:gd name="connsiteY737" fmla="*/ 329613 h 2297895"/>
                <a:gd name="connsiteX738" fmla="*/ 520101 w 1413936"/>
                <a:gd name="connsiteY738" fmla="*/ 329613 h 2297895"/>
                <a:gd name="connsiteX739" fmla="*/ 508939 w 1413936"/>
                <a:gd name="connsiteY739" fmla="*/ 437130 h 2297895"/>
                <a:gd name="connsiteX740" fmla="*/ 600752 w 1413936"/>
                <a:gd name="connsiteY740" fmla="*/ 534184 h 2297895"/>
                <a:gd name="connsiteX741" fmla="*/ 660881 w 1413936"/>
                <a:gd name="connsiteY741" fmla="*/ 560161 h 2297895"/>
                <a:gd name="connsiteX742" fmla="*/ 697336 w 1413936"/>
                <a:gd name="connsiteY742" fmla="*/ 542392 h 2297895"/>
                <a:gd name="connsiteX743" fmla="*/ 719097 w 1413936"/>
                <a:gd name="connsiteY743" fmla="*/ 509641 h 2297895"/>
                <a:gd name="connsiteX744" fmla="*/ 748470 w 1413936"/>
                <a:gd name="connsiteY744" fmla="*/ 455166 h 2297895"/>
                <a:gd name="connsiteX745" fmla="*/ 749171 w 1413936"/>
                <a:gd name="connsiteY745" fmla="*/ 454878 h 2297895"/>
                <a:gd name="connsiteX746" fmla="*/ 758455 w 1413936"/>
                <a:gd name="connsiteY746" fmla="*/ 437852 h 2297895"/>
                <a:gd name="connsiteX747" fmla="*/ 762295 w 1413936"/>
                <a:gd name="connsiteY747" fmla="*/ 436922 h 2297895"/>
                <a:gd name="connsiteX748" fmla="*/ 762393 w 1413936"/>
                <a:gd name="connsiteY748" fmla="*/ 435937 h 2297895"/>
                <a:gd name="connsiteX749" fmla="*/ 901406 w 1413936"/>
                <a:gd name="connsiteY749" fmla="*/ 418009 h 2297895"/>
                <a:gd name="connsiteX750" fmla="*/ 908553 w 1413936"/>
                <a:gd name="connsiteY750" fmla="*/ 410798 h 2297895"/>
                <a:gd name="connsiteX751" fmla="*/ 915273 w 1413936"/>
                <a:gd name="connsiteY751" fmla="*/ 384200 h 2297895"/>
                <a:gd name="connsiteX752" fmla="*/ 911928 w 1413936"/>
                <a:gd name="connsiteY752" fmla="*/ 351237 h 2297895"/>
                <a:gd name="connsiteX753" fmla="*/ 913543 w 1413936"/>
                <a:gd name="connsiteY753" fmla="*/ 348066 h 2297895"/>
                <a:gd name="connsiteX754" fmla="*/ 890404 w 1413936"/>
                <a:gd name="connsiteY754" fmla="*/ 354444 h 2297895"/>
                <a:gd name="connsiteX755" fmla="*/ 826254 w 1413936"/>
                <a:gd name="connsiteY755" fmla="*/ 332968 h 2297895"/>
                <a:gd name="connsiteX756" fmla="*/ 828770 w 1413936"/>
                <a:gd name="connsiteY756" fmla="*/ 327946 h 2297895"/>
                <a:gd name="connsiteX757" fmla="*/ 936584 w 1413936"/>
                <a:gd name="connsiteY757" fmla="*/ 321849 h 2297895"/>
                <a:gd name="connsiteX758" fmla="*/ 994197 w 1413936"/>
                <a:gd name="connsiteY758" fmla="*/ 232873 h 2297895"/>
                <a:gd name="connsiteX759" fmla="*/ 993618 w 1413936"/>
                <a:gd name="connsiteY759" fmla="*/ 223633 h 2297895"/>
                <a:gd name="connsiteX760" fmla="*/ 988366 w 1413936"/>
                <a:gd name="connsiteY760" fmla="*/ 224584 h 2297895"/>
                <a:gd name="connsiteX761" fmla="*/ 985759 w 1413936"/>
                <a:gd name="connsiteY761" fmla="*/ 217833 h 2297895"/>
                <a:gd name="connsiteX762" fmla="*/ 992576 w 1413936"/>
                <a:gd name="connsiteY762" fmla="*/ 206993 h 2297895"/>
                <a:gd name="connsiteX763" fmla="*/ 992288 w 1413936"/>
                <a:gd name="connsiteY763" fmla="*/ 202408 h 2297895"/>
                <a:gd name="connsiteX764" fmla="*/ 994489 w 1413936"/>
                <a:gd name="connsiteY764" fmla="*/ 195817 h 2297895"/>
                <a:gd name="connsiteX765" fmla="*/ 998709 w 1413936"/>
                <a:gd name="connsiteY765" fmla="*/ 197239 h 2297895"/>
                <a:gd name="connsiteX766" fmla="*/ 1016634 w 1413936"/>
                <a:gd name="connsiteY766" fmla="*/ 168734 h 2297895"/>
                <a:gd name="connsiteX767" fmla="*/ 1046160 w 1413936"/>
                <a:gd name="connsiteY767" fmla="*/ 118825 h 2297895"/>
                <a:gd name="connsiteX768" fmla="*/ 1044363 w 1413936"/>
                <a:gd name="connsiteY768" fmla="*/ 60500 h 2297895"/>
                <a:gd name="connsiteX769" fmla="*/ 1017758 w 1413936"/>
                <a:gd name="connsiteY769" fmla="*/ 33858 h 2297895"/>
                <a:gd name="connsiteX770" fmla="*/ 949604 w 1413936"/>
                <a:gd name="connsiteY770" fmla="*/ 12694 h 2297895"/>
                <a:gd name="connsiteX771" fmla="*/ 935893 w 1413936"/>
                <a:gd name="connsiteY771" fmla="*/ 21138 h 2297895"/>
                <a:gd name="connsiteX772" fmla="*/ 937296 w 1413936"/>
                <a:gd name="connsiteY772" fmla="*/ 33825 h 2297895"/>
                <a:gd name="connsiteX773" fmla="*/ 981438 w 1413936"/>
                <a:gd name="connsiteY773" fmla="*/ 84226 h 2297895"/>
                <a:gd name="connsiteX774" fmla="*/ 1047013 w 1413936"/>
                <a:gd name="connsiteY774" fmla="*/ 105139 h 2297895"/>
                <a:gd name="connsiteX775" fmla="*/ 1047013 w 1413936"/>
                <a:gd name="connsiteY775" fmla="*/ 108745 h 2297895"/>
                <a:gd name="connsiteX776" fmla="*/ 930528 w 1413936"/>
                <a:gd name="connsiteY776" fmla="*/ 30837 h 2297895"/>
                <a:gd name="connsiteX777" fmla="*/ 931575 w 1413936"/>
                <a:gd name="connsiteY777" fmla="*/ 23797 h 2297895"/>
                <a:gd name="connsiteX778" fmla="*/ 927516 w 1413936"/>
                <a:gd name="connsiteY778" fmla="*/ 26297 h 2297895"/>
                <a:gd name="connsiteX779" fmla="*/ 902708 w 1413936"/>
                <a:gd name="connsiteY779" fmla="*/ 77061 h 2297895"/>
                <a:gd name="connsiteX780" fmla="*/ 871429 w 1413936"/>
                <a:gd name="connsiteY780" fmla="*/ 127825 h 2297895"/>
                <a:gd name="connsiteX781" fmla="*/ 980726 w 1413936"/>
                <a:gd name="connsiteY781" fmla="*/ 223954 h 2297895"/>
                <a:gd name="connsiteX782" fmla="*/ 982164 w 1413936"/>
                <a:gd name="connsiteY782" fmla="*/ 228274 h 2297895"/>
                <a:gd name="connsiteX783" fmla="*/ 858126 w 1413936"/>
                <a:gd name="connsiteY783" fmla="*/ 159148 h 2297895"/>
                <a:gd name="connsiteX784" fmla="*/ 871429 w 1413936"/>
                <a:gd name="connsiteY784" fmla="*/ 109824 h 2297895"/>
                <a:gd name="connsiteX785" fmla="*/ 908101 w 1413936"/>
                <a:gd name="connsiteY785" fmla="*/ 46819 h 2297895"/>
                <a:gd name="connsiteX786" fmla="*/ 929673 w 1413936"/>
                <a:gd name="connsiteY786" fmla="*/ 11536 h 2297895"/>
                <a:gd name="connsiteX787" fmla="*/ 962800 w 1413936"/>
                <a:gd name="connsiteY787" fmla="*/ 15 h 22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Lst>
              <a:rect l="l" t="t" r="r" b="b"/>
              <a:pathLst>
                <a:path w="1413936" h="2297895">
                  <a:moveTo>
                    <a:pt x="441877" y="2155464"/>
                  </a:moveTo>
                  <a:lnTo>
                    <a:pt x="442450" y="2160275"/>
                  </a:lnTo>
                  <a:lnTo>
                    <a:pt x="439999" y="2160911"/>
                  </a:lnTo>
                  <a:cubicBezTo>
                    <a:pt x="437471" y="2161272"/>
                    <a:pt x="436388" y="2158021"/>
                    <a:pt x="438555" y="2156937"/>
                  </a:cubicBezTo>
                  <a:close/>
                  <a:moveTo>
                    <a:pt x="446498" y="2143930"/>
                  </a:moveTo>
                  <a:lnTo>
                    <a:pt x="451140" y="2151357"/>
                  </a:lnTo>
                  <a:lnTo>
                    <a:pt x="441877" y="2155464"/>
                  </a:lnTo>
                  <a:lnTo>
                    <a:pt x="440721" y="2145737"/>
                  </a:lnTo>
                  <a:cubicBezTo>
                    <a:pt x="441082" y="2143208"/>
                    <a:pt x="444332" y="2142124"/>
                    <a:pt x="446498" y="2143930"/>
                  </a:cubicBezTo>
                  <a:close/>
                  <a:moveTo>
                    <a:pt x="505711" y="2132369"/>
                  </a:moveTo>
                  <a:cubicBezTo>
                    <a:pt x="524125" y="2128756"/>
                    <a:pt x="519432" y="2145737"/>
                    <a:pt x="531707" y="2152601"/>
                  </a:cubicBezTo>
                  <a:cubicBezTo>
                    <a:pt x="536040" y="2154408"/>
                    <a:pt x="534235" y="2161634"/>
                    <a:pt x="529541" y="2162356"/>
                  </a:cubicBezTo>
                  <a:cubicBezTo>
                    <a:pt x="504267" y="2166692"/>
                    <a:pt x="479715" y="2172834"/>
                    <a:pt x="454802" y="2180059"/>
                  </a:cubicBezTo>
                  <a:cubicBezTo>
                    <a:pt x="452636" y="2180782"/>
                    <a:pt x="449025" y="2178976"/>
                    <a:pt x="448303" y="2176808"/>
                  </a:cubicBezTo>
                  <a:cubicBezTo>
                    <a:pt x="446318" y="2171750"/>
                    <a:pt x="444151" y="2166782"/>
                    <a:pt x="442617" y="2161679"/>
                  </a:cubicBezTo>
                  <a:lnTo>
                    <a:pt x="442450" y="2160275"/>
                  </a:lnTo>
                  <a:lnTo>
                    <a:pt x="454722" y="2157088"/>
                  </a:lnTo>
                  <a:lnTo>
                    <a:pt x="454938" y="2157433"/>
                  </a:lnTo>
                  <a:lnTo>
                    <a:pt x="457879" y="2166641"/>
                  </a:lnTo>
                  <a:lnTo>
                    <a:pt x="452636" y="2167776"/>
                  </a:lnTo>
                  <a:lnTo>
                    <a:pt x="459857" y="2172834"/>
                  </a:lnTo>
                  <a:lnTo>
                    <a:pt x="457879" y="2166641"/>
                  </a:lnTo>
                  <a:lnTo>
                    <a:pt x="517906" y="2153645"/>
                  </a:lnTo>
                  <a:lnTo>
                    <a:pt x="525570" y="2161634"/>
                  </a:lnTo>
                  <a:cubicBezTo>
                    <a:pt x="526292" y="2158382"/>
                    <a:pt x="527014" y="2155130"/>
                    <a:pt x="527736" y="2151517"/>
                  </a:cubicBezTo>
                  <a:lnTo>
                    <a:pt x="517906" y="2153645"/>
                  </a:lnTo>
                  <a:lnTo>
                    <a:pt x="516904" y="2152601"/>
                  </a:lnTo>
                  <a:cubicBezTo>
                    <a:pt x="512210" y="2143208"/>
                    <a:pt x="507156" y="2143208"/>
                    <a:pt x="497046" y="2146098"/>
                  </a:cubicBezTo>
                  <a:lnTo>
                    <a:pt x="454722" y="2157088"/>
                  </a:lnTo>
                  <a:lnTo>
                    <a:pt x="451140" y="2151357"/>
                  </a:lnTo>
                  <a:lnTo>
                    <a:pt x="471456" y="2142350"/>
                  </a:lnTo>
                  <a:cubicBezTo>
                    <a:pt x="482965" y="2137969"/>
                    <a:pt x="494699" y="2134356"/>
                    <a:pt x="505711" y="2132369"/>
                  </a:cubicBezTo>
                  <a:close/>
                  <a:moveTo>
                    <a:pt x="1268475" y="1809394"/>
                  </a:moveTo>
                  <a:cubicBezTo>
                    <a:pt x="1274276" y="1806493"/>
                    <a:pt x="1278989" y="1813382"/>
                    <a:pt x="1276088" y="1818095"/>
                  </a:cubicBezTo>
                  <a:cubicBezTo>
                    <a:pt x="1266662" y="1835497"/>
                    <a:pt x="1248898" y="1848548"/>
                    <a:pt x="1234396" y="1861962"/>
                  </a:cubicBezTo>
                  <a:cubicBezTo>
                    <a:pt x="1218081" y="1877552"/>
                    <a:pt x="1201404" y="1893141"/>
                    <a:pt x="1184002" y="1908005"/>
                  </a:cubicBezTo>
                  <a:cubicBezTo>
                    <a:pt x="1180739" y="1910906"/>
                    <a:pt x="1174576" y="1906193"/>
                    <a:pt x="1177839" y="1902567"/>
                  </a:cubicBezTo>
                  <a:cubicBezTo>
                    <a:pt x="1191978" y="1885890"/>
                    <a:pt x="1206480" y="1870301"/>
                    <a:pt x="1221707" y="1854349"/>
                  </a:cubicBezTo>
                  <a:cubicBezTo>
                    <a:pt x="1235846" y="1839122"/>
                    <a:pt x="1249985" y="1819907"/>
                    <a:pt x="1268475" y="1809394"/>
                  </a:cubicBezTo>
                  <a:close/>
                  <a:moveTo>
                    <a:pt x="475282" y="1771413"/>
                  </a:moveTo>
                  <a:cubicBezTo>
                    <a:pt x="499094" y="1813305"/>
                    <a:pt x="529762" y="1853407"/>
                    <a:pt x="549606" y="1897089"/>
                  </a:cubicBezTo>
                  <a:cubicBezTo>
                    <a:pt x="550327" y="1899237"/>
                    <a:pt x="547441" y="1901385"/>
                    <a:pt x="545998" y="1899595"/>
                  </a:cubicBezTo>
                  <a:cubicBezTo>
                    <a:pt x="514609" y="1863432"/>
                    <a:pt x="492961" y="1815453"/>
                    <a:pt x="472035" y="1773204"/>
                  </a:cubicBezTo>
                  <a:cubicBezTo>
                    <a:pt x="471313" y="1771055"/>
                    <a:pt x="474200" y="1769981"/>
                    <a:pt x="475282" y="1771413"/>
                  </a:cubicBezTo>
                  <a:close/>
                  <a:moveTo>
                    <a:pt x="545699" y="1721302"/>
                  </a:moveTo>
                  <a:cubicBezTo>
                    <a:pt x="546872" y="1720535"/>
                    <a:pt x="548497" y="1720445"/>
                    <a:pt x="549579" y="1721708"/>
                  </a:cubicBezTo>
                  <a:cubicBezTo>
                    <a:pt x="571235" y="1746251"/>
                    <a:pt x="587116" y="1776568"/>
                    <a:pt x="600470" y="1806525"/>
                  </a:cubicBezTo>
                  <a:cubicBezTo>
                    <a:pt x="607328" y="1822405"/>
                    <a:pt x="621765" y="1847309"/>
                    <a:pt x="618156" y="1866438"/>
                  </a:cubicBezTo>
                  <a:cubicBezTo>
                    <a:pt x="610576" y="1902170"/>
                    <a:pt x="548136" y="1921298"/>
                    <a:pt x="517096" y="1922020"/>
                  </a:cubicBezTo>
                  <a:cubicBezTo>
                    <a:pt x="515291" y="1922020"/>
                    <a:pt x="513847" y="1920938"/>
                    <a:pt x="512765" y="1919133"/>
                  </a:cubicBezTo>
                  <a:cubicBezTo>
                    <a:pt x="486056" y="1874017"/>
                    <a:pt x="447436" y="1829985"/>
                    <a:pt x="427946" y="1781621"/>
                  </a:cubicBezTo>
                  <a:cubicBezTo>
                    <a:pt x="426863" y="1779095"/>
                    <a:pt x="430112" y="1777290"/>
                    <a:pt x="431916" y="1779095"/>
                  </a:cubicBezTo>
                  <a:cubicBezTo>
                    <a:pt x="453211" y="1798584"/>
                    <a:pt x="468009" y="1826376"/>
                    <a:pt x="482807" y="1850918"/>
                  </a:cubicBezTo>
                  <a:cubicBezTo>
                    <a:pt x="491109" y="1864273"/>
                    <a:pt x="498688" y="1881958"/>
                    <a:pt x="509516" y="1893146"/>
                  </a:cubicBezTo>
                  <a:cubicBezTo>
                    <a:pt x="513486" y="1905418"/>
                    <a:pt x="523231" y="1911193"/>
                    <a:pt x="537308" y="1909388"/>
                  </a:cubicBezTo>
                  <a:cubicBezTo>
                    <a:pt x="545609" y="1907222"/>
                    <a:pt x="553189" y="1904335"/>
                    <a:pt x="560768" y="1900365"/>
                  </a:cubicBezTo>
                  <a:lnTo>
                    <a:pt x="569425" y="1896027"/>
                  </a:lnTo>
                  <a:lnTo>
                    <a:pt x="531058" y="1836528"/>
                  </a:lnTo>
                  <a:cubicBezTo>
                    <a:pt x="519520" y="1814303"/>
                    <a:pt x="509104" y="1791361"/>
                    <a:pt x="498150" y="1770749"/>
                  </a:cubicBezTo>
                  <a:cubicBezTo>
                    <a:pt x="496713" y="1768240"/>
                    <a:pt x="500664" y="1766806"/>
                    <a:pt x="501742" y="1768957"/>
                  </a:cubicBezTo>
                  <a:cubicBezTo>
                    <a:pt x="513953" y="1788852"/>
                    <a:pt x="528499" y="1809374"/>
                    <a:pt x="541878" y="1830524"/>
                  </a:cubicBezTo>
                  <a:lnTo>
                    <a:pt x="573948" y="1893760"/>
                  </a:lnTo>
                  <a:lnTo>
                    <a:pt x="580935" y="1890259"/>
                  </a:lnTo>
                  <a:lnTo>
                    <a:pt x="592355" y="1881658"/>
                  </a:lnTo>
                  <a:lnTo>
                    <a:pt x="572156" y="1856596"/>
                  </a:lnTo>
                  <a:cubicBezTo>
                    <a:pt x="549995" y="1822854"/>
                    <a:pt x="533990" y="1780656"/>
                    <a:pt x="518798" y="1747168"/>
                  </a:cubicBezTo>
                  <a:cubicBezTo>
                    <a:pt x="517351" y="1743927"/>
                    <a:pt x="522415" y="1741406"/>
                    <a:pt x="524224" y="1744647"/>
                  </a:cubicBezTo>
                  <a:cubicBezTo>
                    <a:pt x="538330" y="1769493"/>
                    <a:pt x="552437" y="1794340"/>
                    <a:pt x="566544" y="1818826"/>
                  </a:cubicBezTo>
                  <a:cubicBezTo>
                    <a:pt x="572693" y="1829448"/>
                    <a:pt x="579656" y="1839891"/>
                    <a:pt x="585986" y="1850604"/>
                  </a:cubicBezTo>
                  <a:lnTo>
                    <a:pt x="598399" y="1877106"/>
                  </a:lnTo>
                  <a:lnTo>
                    <a:pt x="598666" y="1876905"/>
                  </a:lnTo>
                  <a:cubicBezTo>
                    <a:pt x="614908" y="1857054"/>
                    <a:pt x="598666" y="1830346"/>
                    <a:pt x="590364" y="1811217"/>
                  </a:cubicBezTo>
                  <a:cubicBezTo>
                    <a:pt x="577732" y="1780899"/>
                    <a:pt x="560046" y="1753830"/>
                    <a:pt x="544526" y="1724956"/>
                  </a:cubicBezTo>
                  <a:cubicBezTo>
                    <a:pt x="543805" y="1723512"/>
                    <a:pt x="544526" y="1722069"/>
                    <a:pt x="545699" y="1721302"/>
                  </a:cubicBezTo>
                  <a:close/>
                  <a:moveTo>
                    <a:pt x="928721" y="1679341"/>
                  </a:moveTo>
                  <a:cubicBezTo>
                    <a:pt x="931250" y="1677906"/>
                    <a:pt x="934502" y="1680776"/>
                    <a:pt x="933418" y="1683645"/>
                  </a:cubicBezTo>
                  <a:cubicBezTo>
                    <a:pt x="909934" y="1736013"/>
                    <a:pt x="834785" y="1763273"/>
                    <a:pt x="780953" y="1762555"/>
                  </a:cubicBezTo>
                  <a:cubicBezTo>
                    <a:pt x="777701" y="1762555"/>
                    <a:pt x="777701" y="1757892"/>
                    <a:pt x="780592" y="1756816"/>
                  </a:cubicBezTo>
                  <a:cubicBezTo>
                    <a:pt x="810218" y="1750360"/>
                    <a:pt x="839121" y="1741752"/>
                    <a:pt x="865495" y="1727046"/>
                  </a:cubicBezTo>
                  <a:cubicBezTo>
                    <a:pt x="888979" y="1713774"/>
                    <a:pt x="906321" y="1693688"/>
                    <a:pt x="928721" y="1679341"/>
                  </a:cubicBezTo>
                  <a:close/>
                  <a:moveTo>
                    <a:pt x="925074" y="1636492"/>
                  </a:moveTo>
                  <a:cubicBezTo>
                    <a:pt x="927587" y="1635043"/>
                    <a:pt x="929742" y="1638304"/>
                    <a:pt x="928665" y="1640478"/>
                  </a:cubicBezTo>
                  <a:cubicBezTo>
                    <a:pt x="899576" y="1693010"/>
                    <a:pt x="818775" y="1721994"/>
                    <a:pt x="762393" y="1720907"/>
                  </a:cubicBezTo>
                  <a:cubicBezTo>
                    <a:pt x="760238" y="1720907"/>
                    <a:pt x="760238" y="1717646"/>
                    <a:pt x="762393" y="1717284"/>
                  </a:cubicBezTo>
                  <a:cubicBezTo>
                    <a:pt x="793636" y="1708951"/>
                    <a:pt x="825239" y="1700256"/>
                    <a:pt x="854327" y="1685040"/>
                  </a:cubicBezTo>
                  <a:cubicBezTo>
                    <a:pt x="880184" y="1671635"/>
                    <a:pt x="900294" y="1650622"/>
                    <a:pt x="925074" y="1636492"/>
                  </a:cubicBezTo>
                  <a:close/>
                  <a:moveTo>
                    <a:pt x="881134" y="1605467"/>
                  </a:moveTo>
                  <a:cubicBezTo>
                    <a:pt x="882441" y="1606191"/>
                    <a:pt x="883342" y="1607822"/>
                    <a:pt x="882982" y="1609815"/>
                  </a:cubicBezTo>
                  <a:cubicBezTo>
                    <a:pt x="868924" y="1668506"/>
                    <a:pt x="788545" y="1685172"/>
                    <a:pt x="738443" y="1689882"/>
                  </a:cubicBezTo>
                  <a:cubicBezTo>
                    <a:pt x="735920" y="1690244"/>
                    <a:pt x="734838" y="1686259"/>
                    <a:pt x="737722" y="1685534"/>
                  </a:cubicBezTo>
                  <a:cubicBezTo>
                    <a:pt x="765837" y="1678288"/>
                    <a:pt x="795754" y="1672854"/>
                    <a:pt x="822066" y="1659449"/>
                  </a:cubicBezTo>
                  <a:cubicBezTo>
                    <a:pt x="847298" y="1646406"/>
                    <a:pt x="860274" y="1628654"/>
                    <a:pt x="876854" y="1606553"/>
                  </a:cubicBezTo>
                  <a:cubicBezTo>
                    <a:pt x="878116" y="1604923"/>
                    <a:pt x="879828" y="1604742"/>
                    <a:pt x="881134" y="1605467"/>
                  </a:cubicBezTo>
                  <a:close/>
                  <a:moveTo>
                    <a:pt x="871949" y="1538336"/>
                  </a:moveTo>
                  <a:lnTo>
                    <a:pt x="798517" y="1603780"/>
                  </a:lnTo>
                  <a:cubicBezTo>
                    <a:pt x="768378" y="1626147"/>
                    <a:pt x="735900" y="1645139"/>
                    <a:pt x="699193" y="1659540"/>
                  </a:cubicBezTo>
                  <a:cubicBezTo>
                    <a:pt x="629379" y="1686902"/>
                    <a:pt x="557405" y="1709583"/>
                    <a:pt x="488670" y="1739465"/>
                  </a:cubicBezTo>
                  <a:cubicBezTo>
                    <a:pt x="453583" y="1754767"/>
                    <a:pt x="419845" y="1772318"/>
                    <a:pt x="386332" y="1790229"/>
                  </a:cubicBezTo>
                  <a:lnTo>
                    <a:pt x="326537" y="1821566"/>
                  </a:lnTo>
                  <a:lnTo>
                    <a:pt x="353327" y="1861872"/>
                  </a:lnTo>
                  <a:cubicBezTo>
                    <a:pt x="363066" y="1876362"/>
                    <a:pt x="371912" y="1891254"/>
                    <a:pt x="376022" y="1906506"/>
                  </a:cubicBezTo>
                  <a:cubicBezTo>
                    <a:pt x="377809" y="1914760"/>
                    <a:pt x="378881" y="1921937"/>
                    <a:pt x="373877" y="1929114"/>
                  </a:cubicBezTo>
                  <a:cubicBezTo>
                    <a:pt x="371376" y="1932344"/>
                    <a:pt x="363156" y="1936650"/>
                    <a:pt x="362083" y="1937727"/>
                  </a:cubicBezTo>
                  <a:cubicBezTo>
                    <a:pt x="336709" y="1961411"/>
                    <a:pt x="347788" y="1968589"/>
                    <a:pt x="356008" y="1992632"/>
                  </a:cubicBezTo>
                  <a:cubicBezTo>
                    <a:pt x="356723" y="1994606"/>
                    <a:pt x="356008" y="1996400"/>
                    <a:pt x="354712" y="1997342"/>
                  </a:cubicBezTo>
                  <a:lnTo>
                    <a:pt x="350180" y="1996960"/>
                  </a:lnTo>
                  <a:lnTo>
                    <a:pt x="316774" y="2018255"/>
                  </a:lnTo>
                  <a:cubicBezTo>
                    <a:pt x="281735" y="2045922"/>
                    <a:pt x="250695" y="2087920"/>
                    <a:pt x="259332" y="2129513"/>
                  </a:cubicBezTo>
                  <a:cubicBezTo>
                    <a:pt x="266170" y="2161923"/>
                    <a:pt x="289923" y="2199015"/>
                    <a:pt x="306478" y="2227464"/>
                  </a:cubicBezTo>
                  <a:cubicBezTo>
                    <a:pt x="322673" y="2256273"/>
                    <a:pt x="332750" y="2285082"/>
                    <a:pt x="372338" y="2285082"/>
                  </a:cubicBezTo>
                  <a:cubicBezTo>
                    <a:pt x="387814" y="2284721"/>
                    <a:pt x="406528" y="2275719"/>
                    <a:pt x="421643" y="2271757"/>
                  </a:cubicBezTo>
                  <a:cubicBezTo>
                    <a:pt x="465550" y="2259874"/>
                    <a:pt x="509817" y="2248350"/>
                    <a:pt x="553724" y="2236826"/>
                  </a:cubicBezTo>
                  <a:cubicBezTo>
                    <a:pt x="630740" y="2216660"/>
                    <a:pt x="707397" y="2196494"/>
                    <a:pt x="784414" y="2176328"/>
                  </a:cubicBezTo>
                  <a:cubicBezTo>
                    <a:pt x="826701" y="2165344"/>
                    <a:pt x="870698" y="2156161"/>
                    <a:pt x="914290" y="2145763"/>
                  </a:cubicBezTo>
                  <a:lnTo>
                    <a:pt x="1037680" y="2109111"/>
                  </a:lnTo>
                  <a:lnTo>
                    <a:pt x="1010406" y="2067696"/>
                  </a:lnTo>
                  <a:cubicBezTo>
                    <a:pt x="1001600" y="2051526"/>
                    <a:pt x="993732" y="2034818"/>
                    <a:pt x="986222" y="2019187"/>
                  </a:cubicBezTo>
                  <a:cubicBezTo>
                    <a:pt x="984076" y="2015234"/>
                    <a:pt x="989798" y="2011281"/>
                    <a:pt x="992302" y="2014875"/>
                  </a:cubicBezTo>
                  <a:cubicBezTo>
                    <a:pt x="1002136" y="2029248"/>
                    <a:pt x="1012686" y="2044340"/>
                    <a:pt x="1022386" y="2059971"/>
                  </a:cubicBezTo>
                  <a:lnTo>
                    <a:pt x="1045941" y="2105526"/>
                  </a:lnTo>
                  <a:lnTo>
                    <a:pt x="1095551" y="2077443"/>
                  </a:lnTo>
                  <a:cubicBezTo>
                    <a:pt x="1145858" y="2040273"/>
                    <a:pt x="1186953" y="1986188"/>
                    <a:pt x="1230680" y="1944055"/>
                  </a:cubicBezTo>
                  <a:cubicBezTo>
                    <a:pt x="1257671" y="1918487"/>
                    <a:pt x="1284663" y="1893280"/>
                    <a:pt x="1311655" y="1868072"/>
                  </a:cubicBezTo>
                  <a:cubicBezTo>
                    <a:pt x="1335768" y="1845745"/>
                    <a:pt x="1390471" y="1811894"/>
                    <a:pt x="1387952" y="1774803"/>
                  </a:cubicBezTo>
                  <a:cubicBezTo>
                    <a:pt x="1386512" y="1754997"/>
                    <a:pt x="1371037" y="1727628"/>
                    <a:pt x="1364199" y="1708542"/>
                  </a:cubicBezTo>
                  <a:cubicBezTo>
                    <a:pt x="1356641" y="1687656"/>
                    <a:pt x="1351243" y="1653805"/>
                    <a:pt x="1326051" y="1645883"/>
                  </a:cubicBezTo>
                  <a:lnTo>
                    <a:pt x="1318785" y="1645617"/>
                  </a:lnTo>
                  <a:lnTo>
                    <a:pt x="1322867" y="1650896"/>
                  </a:lnTo>
                  <a:cubicBezTo>
                    <a:pt x="1325028" y="1685795"/>
                    <a:pt x="1297297" y="1709901"/>
                    <a:pt x="1274247" y="1732567"/>
                  </a:cubicBezTo>
                  <a:cubicBezTo>
                    <a:pt x="1235351" y="1770345"/>
                    <a:pt x="1196455" y="1808122"/>
                    <a:pt x="1157560" y="1845899"/>
                  </a:cubicBezTo>
                  <a:cubicBezTo>
                    <a:pt x="1090932" y="1909941"/>
                    <a:pt x="1026826" y="1983336"/>
                    <a:pt x="932828" y="2004204"/>
                  </a:cubicBezTo>
                  <a:cubicBezTo>
                    <a:pt x="826944" y="2028309"/>
                    <a:pt x="714218" y="2033706"/>
                    <a:pt x="606534" y="2049177"/>
                  </a:cubicBezTo>
                  <a:cubicBezTo>
                    <a:pt x="500290" y="2064288"/>
                    <a:pt x="386124" y="2071483"/>
                    <a:pt x="283842" y="2104224"/>
                  </a:cubicBezTo>
                  <a:cubicBezTo>
                    <a:pt x="282761" y="2104583"/>
                    <a:pt x="282401" y="2103144"/>
                    <a:pt x="283122" y="2102425"/>
                  </a:cubicBezTo>
                  <a:cubicBezTo>
                    <a:pt x="370277" y="2067526"/>
                    <a:pt x="470038" y="2058891"/>
                    <a:pt x="561876" y="2044500"/>
                  </a:cubicBezTo>
                  <a:cubicBezTo>
                    <a:pt x="660196" y="2028669"/>
                    <a:pt x="759236" y="2014997"/>
                    <a:pt x="857917" y="2002405"/>
                  </a:cubicBezTo>
                  <a:cubicBezTo>
                    <a:pt x="905816" y="1996289"/>
                    <a:pt x="955157" y="1989813"/>
                    <a:pt x="997654" y="1964987"/>
                  </a:cubicBezTo>
                  <a:cubicBezTo>
                    <a:pt x="1043033" y="1938723"/>
                    <a:pt x="1078687" y="1896269"/>
                    <a:pt x="1115422" y="1859931"/>
                  </a:cubicBezTo>
                  <a:cubicBezTo>
                    <a:pt x="1149996" y="1825391"/>
                    <a:pt x="1185291" y="1791572"/>
                    <a:pt x="1220225" y="1757392"/>
                  </a:cubicBezTo>
                  <a:cubicBezTo>
                    <a:pt x="1255159" y="1723573"/>
                    <a:pt x="1290814" y="1692991"/>
                    <a:pt x="1312423" y="1648738"/>
                  </a:cubicBezTo>
                  <a:lnTo>
                    <a:pt x="1318171" y="1645594"/>
                  </a:lnTo>
                  <a:lnTo>
                    <a:pt x="1303918" y="1645072"/>
                  </a:lnTo>
                  <a:cubicBezTo>
                    <a:pt x="1295640" y="1645703"/>
                    <a:pt x="1287363" y="1646783"/>
                    <a:pt x="1281784" y="1646963"/>
                  </a:cubicBezTo>
                  <a:cubicBezTo>
                    <a:pt x="1256592" y="1648403"/>
                    <a:pt x="1231399" y="1649844"/>
                    <a:pt x="1206207" y="1652004"/>
                  </a:cubicBezTo>
                  <a:cubicBezTo>
                    <a:pt x="1128110" y="1658847"/>
                    <a:pt x="1051454" y="1673251"/>
                    <a:pt x="975157" y="1690536"/>
                  </a:cubicBezTo>
                  <a:lnTo>
                    <a:pt x="974159" y="1690368"/>
                  </a:lnTo>
                  <a:lnTo>
                    <a:pt x="974727" y="1694979"/>
                  </a:lnTo>
                  <a:cubicBezTo>
                    <a:pt x="971995" y="1722769"/>
                    <a:pt x="950954" y="1742040"/>
                    <a:pt x="923438" y="1760702"/>
                  </a:cubicBezTo>
                  <a:cubicBezTo>
                    <a:pt x="896102" y="1778733"/>
                    <a:pt x="866608" y="1793158"/>
                    <a:pt x="835676" y="1803977"/>
                  </a:cubicBezTo>
                  <a:cubicBezTo>
                    <a:pt x="820569" y="1809025"/>
                    <a:pt x="793593" y="1822008"/>
                    <a:pt x="777048" y="1818041"/>
                  </a:cubicBezTo>
                  <a:cubicBezTo>
                    <a:pt x="757984" y="1813353"/>
                    <a:pt x="755107" y="1796043"/>
                    <a:pt x="746834" y="1779454"/>
                  </a:cubicBezTo>
                  <a:cubicBezTo>
                    <a:pt x="729210" y="1743032"/>
                    <a:pt x="706910" y="1709854"/>
                    <a:pt x="684969" y="1675956"/>
                  </a:cubicBezTo>
                  <a:cubicBezTo>
                    <a:pt x="682451" y="1671628"/>
                    <a:pt x="689285" y="1667662"/>
                    <a:pt x="692163" y="1671268"/>
                  </a:cubicBezTo>
                  <a:cubicBezTo>
                    <a:pt x="720578" y="1705166"/>
                    <a:pt x="737123" y="1744113"/>
                    <a:pt x="760502" y="1781618"/>
                  </a:cubicBezTo>
                  <a:cubicBezTo>
                    <a:pt x="776688" y="1807222"/>
                    <a:pt x="788557" y="1806862"/>
                    <a:pt x="816972" y="1797846"/>
                  </a:cubicBezTo>
                  <a:cubicBezTo>
                    <a:pt x="841790" y="1790273"/>
                    <a:pt x="865889" y="1779815"/>
                    <a:pt x="888549" y="1766833"/>
                  </a:cubicBezTo>
                  <a:cubicBezTo>
                    <a:pt x="919122" y="1749162"/>
                    <a:pt x="940703" y="1736180"/>
                    <a:pt x="952213" y="1703363"/>
                  </a:cubicBezTo>
                  <a:cubicBezTo>
                    <a:pt x="962284" y="1675235"/>
                    <a:pt x="953652" y="1656122"/>
                    <a:pt x="940343" y="1630518"/>
                  </a:cubicBezTo>
                  <a:cubicBezTo>
                    <a:pt x="930632" y="1612126"/>
                    <a:pt x="919032" y="1595357"/>
                    <a:pt x="906488" y="1579309"/>
                  </a:cubicBezTo>
                  <a:close/>
                  <a:moveTo>
                    <a:pt x="845942" y="1392795"/>
                  </a:moveTo>
                  <a:lnTo>
                    <a:pt x="820222" y="1414231"/>
                  </a:lnTo>
                  <a:cubicBezTo>
                    <a:pt x="742067" y="1477989"/>
                    <a:pt x="661751" y="1506806"/>
                    <a:pt x="563066" y="1524096"/>
                  </a:cubicBezTo>
                  <a:cubicBezTo>
                    <a:pt x="515165" y="1532742"/>
                    <a:pt x="468344" y="1537785"/>
                    <a:pt x="419722" y="1538865"/>
                  </a:cubicBezTo>
                  <a:cubicBezTo>
                    <a:pt x="360295" y="1540666"/>
                    <a:pt x="313834" y="1557236"/>
                    <a:pt x="263411" y="1588215"/>
                  </a:cubicBezTo>
                  <a:cubicBezTo>
                    <a:pt x="254227" y="1593618"/>
                    <a:pt x="226810" y="1617055"/>
                    <a:pt x="205926" y="1622509"/>
                  </a:cubicBezTo>
                  <a:lnTo>
                    <a:pt x="202026" y="1622098"/>
                  </a:lnTo>
                  <a:lnTo>
                    <a:pt x="206375" y="1627106"/>
                  </a:lnTo>
                  <a:lnTo>
                    <a:pt x="209361" y="1632864"/>
                  </a:lnTo>
                  <a:lnTo>
                    <a:pt x="220059" y="1629623"/>
                  </a:lnTo>
                  <a:lnTo>
                    <a:pt x="220783" y="1632150"/>
                  </a:lnTo>
                  <a:lnTo>
                    <a:pt x="222508" y="1629866"/>
                  </a:lnTo>
                  <a:cubicBezTo>
                    <a:pt x="268307" y="1617581"/>
                    <a:pt x="310500" y="1653351"/>
                    <a:pt x="332498" y="1690566"/>
                  </a:cubicBezTo>
                  <a:cubicBezTo>
                    <a:pt x="347103" y="1715768"/>
                    <a:pt x="362317" y="1760887"/>
                    <a:pt x="351364" y="1792084"/>
                  </a:cubicBezTo>
                  <a:lnTo>
                    <a:pt x="349165" y="1794776"/>
                  </a:lnTo>
                  <a:lnTo>
                    <a:pt x="356508" y="1790094"/>
                  </a:lnTo>
                  <a:cubicBezTo>
                    <a:pt x="382779" y="1775918"/>
                    <a:pt x="409859" y="1763047"/>
                    <a:pt x="436129" y="1750266"/>
                  </a:cubicBezTo>
                  <a:lnTo>
                    <a:pt x="487004" y="1727454"/>
                  </a:lnTo>
                  <a:lnTo>
                    <a:pt x="456287" y="1679439"/>
                  </a:lnTo>
                  <a:cubicBezTo>
                    <a:pt x="446004" y="1661129"/>
                    <a:pt x="435992" y="1642594"/>
                    <a:pt x="424266" y="1625499"/>
                  </a:cubicBezTo>
                  <a:cubicBezTo>
                    <a:pt x="422101" y="1621900"/>
                    <a:pt x="426792" y="1617581"/>
                    <a:pt x="429317" y="1620820"/>
                  </a:cubicBezTo>
                  <a:cubicBezTo>
                    <a:pt x="441945" y="1636836"/>
                    <a:pt x="455655" y="1654201"/>
                    <a:pt x="467291" y="1672601"/>
                  </a:cubicBezTo>
                  <a:lnTo>
                    <a:pt x="490706" y="1725794"/>
                  </a:lnTo>
                  <a:lnTo>
                    <a:pt x="515964" y="1714469"/>
                  </a:lnTo>
                  <a:lnTo>
                    <a:pt x="505517" y="1700044"/>
                  </a:lnTo>
                  <a:cubicBezTo>
                    <a:pt x="500341" y="1691049"/>
                    <a:pt x="495659" y="1681651"/>
                    <a:pt x="490437" y="1672700"/>
                  </a:cubicBezTo>
                  <a:cubicBezTo>
                    <a:pt x="478193" y="1653010"/>
                    <a:pt x="465948" y="1632961"/>
                    <a:pt x="454064" y="1612912"/>
                  </a:cubicBezTo>
                  <a:cubicBezTo>
                    <a:pt x="452263" y="1609690"/>
                    <a:pt x="456945" y="1606468"/>
                    <a:pt x="459106" y="1609332"/>
                  </a:cubicBezTo>
                  <a:cubicBezTo>
                    <a:pt x="478283" y="1631887"/>
                    <a:pt x="503537" y="1662094"/>
                    <a:pt x="518308" y="1692251"/>
                  </a:cubicBezTo>
                  <a:lnTo>
                    <a:pt x="524824" y="1710496"/>
                  </a:lnTo>
                  <a:lnTo>
                    <a:pt x="606347" y="1673941"/>
                  </a:lnTo>
                  <a:cubicBezTo>
                    <a:pt x="676162" y="1646579"/>
                    <a:pt x="742737" y="1624617"/>
                    <a:pt x="801756" y="1576013"/>
                  </a:cubicBezTo>
                  <a:cubicBezTo>
                    <a:pt x="825507" y="1556571"/>
                    <a:pt x="849618" y="1535330"/>
                    <a:pt x="869771" y="1511928"/>
                  </a:cubicBezTo>
                  <a:cubicBezTo>
                    <a:pt x="891363" y="1487086"/>
                    <a:pt x="898920" y="1467285"/>
                    <a:pt x="884166" y="1438483"/>
                  </a:cubicBezTo>
                  <a:lnTo>
                    <a:pt x="881324" y="1432878"/>
                  </a:lnTo>
                  <a:lnTo>
                    <a:pt x="888253" y="1459411"/>
                  </a:lnTo>
                  <a:cubicBezTo>
                    <a:pt x="890053" y="1502667"/>
                    <a:pt x="845769" y="1518888"/>
                    <a:pt x="813006" y="1534028"/>
                  </a:cubicBezTo>
                  <a:cubicBezTo>
                    <a:pt x="776643" y="1550970"/>
                    <a:pt x="739919" y="1567551"/>
                    <a:pt x="703556" y="1584493"/>
                  </a:cubicBezTo>
                  <a:cubicBezTo>
                    <a:pt x="681954" y="1594226"/>
                    <a:pt x="659272" y="1609366"/>
                    <a:pt x="635869" y="1613692"/>
                  </a:cubicBezTo>
                  <a:cubicBezTo>
                    <a:pt x="591225" y="1621983"/>
                    <a:pt x="563143" y="1565749"/>
                    <a:pt x="550901" y="1531144"/>
                  </a:cubicBezTo>
                  <a:cubicBezTo>
                    <a:pt x="549101" y="1526097"/>
                    <a:pt x="555942" y="1522493"/>
                    <a:pt x="558462" y="1527539"/>
                  </a:cubicBezTo>
                  <a:cubicBezTo>
                    <a:pt x="568903" y="1548447"/>
                    <a:pt x="580784" y="1578005"/>
                    <a:pt x="600946" y="1591342"/>
                  </a:cubicBezTo>
                  <a:cubicBezTo>
                    <a:pt x="629389" y="1610087"/>
                    <a:pt x="641990" y="1598912"/>
                    <a:pt x="666832" y="1588098"/>
                  </a:cubicBezTo>
                  <a:cubicBezTo>
                    <a:pt x="703556" y="1571877"/>
                    <a:pt x="739559" y="1553854"/>
                    <a:pt x="775923" y="1536912"/>
                  </a:cubicBezTo>
                  <a:cubicBezTo>
                    <a:pt x="811206" y="1520330"/>
                    <a:pt x="880692" y="1500865"/>
                    <a:pt x="873132" y="1451480"/>
                  </a:cubicBezTo>
                  <a:cubicBezTo>
                    <a:pt x="871331" y="1439405"/>
                    <a:pt x="866921" y="1428140"/>
                    <a:pt x="861340" y="1417506"/>
                  </a:cubicBezTo>
                  <a:close/>
                  <a:moveTo>
                    <a:pt x="958077" y="1379155"/>
                  </a:moveTo>
                  <a:cubicBezTo>
                    <a:pt x="956357" y="1378930"/>
                    <a:pt x="954456" y="1379924"/>
                    <a:pt x="950655" y="1381369"/>
                  </a:cubicBezTo>
                  <a:lnTo>
                    <a:pt x="938771" y="1387548"/>
                  </a:lnTo>
                  <a:lnTo>
                    <a:pt x="936173" y="1382453"/>
                  </a:lnTo>
                  <a:cubicBezTo>
                    <a:pt x="935086" y="1385345"/>
                    <a:pt x="934362" y="1387875"/>
                    <a:pt x="933276" y="1390405"/>
                  </a:cubicBezTo>
                  <a:lnTo>
                    <a:pt x="938771" y="1387548"/>
                  </a:lnTo>
                  <a:lnTo>
                    <a:pt x="946310" y="1402333"/>
                  </a:lnTo>
                  <a:lnTo>
                    <a:pt x="944812" y="1406259"/>
                  </a:lnTo>
                  <a:lnTo>
                    <a:pt x="942690" y="1405585"/>
                  </a:lnTo>
                  <a:lnTo>
                    <a:pt x="904375" y="1427063"/>
                  </a:lnTo>
                  <a:lnTo>
                    <a:pt x="904453" y="1427187"/>
                  </a:lnTo>
                  <a:lnTo>
                    <a:pt x="904463" y="1427207"/>
                  </a:lnTo>
                  <a:lnTo>
                    <a:pt x="920740" y="1421760"/>
                  </a:lnTo>
                  <a:cubicBezTo>
                    <a:pt x="928569" y="1417965"/>
                    <a:pt x="936173" y="1413537"/>
                    <a:pt x="943414" y="1409923"/>
                  </a:cubicBezTo>
                  <a:lnTo>
                    <a:pt x="944812" y="1406259"/>
                  </a:lnTo>
                  <a:lnTo>
                    <a:pt x="950655" y="1408116"/>
                  </a:lnTo>
                  <a:lnTo>
                    <a:pt x="957557" y="1420875"/>
                  </a:lnTo>
                  <a:lnTo>
                    <a:pt x="952103" y="1423657"/>
                  </a:lnTo>
                  <a:lnTo>
                    <a:pt x="960431" y="1426187"/>
                  </a:lnTo>
                  <a:lnTo>
                    <a:pt x="957557" y="1420875"/>
                  </a:lnTo>
                  <a:lnTo>
                    <a:pt x="978690" y="1410092"/>
                  </a:lnTo>
                  <a:lnTo>
                    <a:pt x="981792" y="1415706"/>
                  </a:lnTo>
                  <a:cubicBezTo>
                    <a:pt x="982516" y="1413176"/>
                    <a:pt x="983602" y="1409923"/>
                    <a:pt x="984689" y="1407031"/>
                  </a:cubicBezTo>
                  <a:lnTo>
                    <a:pt x="978690" y="1410092"/>
                  </a:lnTo>
                  <a:lnTo>
                    <a:pt x="964413" y="1384261"/>
                  </a:lnTo>
                  <a:cubicBezTo>
                    <a:pt x="961336" y="1380827"/>
                    <a:pt x="959797" y="1379381"/>
                    <a:pt x="958077" y="1379155"/>
                  </a:cubicBezTo>
                  <a:close/>
                  <a:moveTo>
                    <a:pt x="863012" y="1378568"/>
                  </a:moveTo>
                  <a:lnTo>
                    <a:pt x="851998" y="1387747"/>
                  </a:lnTo>
                  <a:lnTo>
                    <a:pt x="862023" y="1394820"/>
                  </a:lnTo>
                  <a:lnTo>
                    <a:pt x="859335" y="1389519"/>
                  </a:lnTo>
                  <a:close/>
                  <a:moveTo>
                    <a:pt x="553546" y="779232"/>
                  </a:moveTo>
                  <a:cubicBezTo>
                    <a:pt x="556065" y="777793"/>
                    <a:pt x="560025" y="778512"/>
                    <a:pt x="561825" y="780672"/>
                  </a:cubicBezTo>
                  <a:cubicBezTo>
                    <a:pt x="579825" y="804242"/>
                    <a:pt x="590444" y="825113"/>
                    <a:pt x="590669" y="845085"/>
                  </a:cubicBezTo>
                  <a:lnTo>
                    <a:pt x="588014" y="855085"/>
                  </a:lnTo>
                  <a:lnTo>
                    <a:pt x="634392" y="838956"/>
                  </a:lnTo>
                  <a:cubicBezTo>
                    <a:pt x="650207" y="838698"/>
                    <a:pt x="664703" y="845122"/>
                    <a:pt x="676245" y="861744"/>
                  </a:cubicBezTo>
                  <a:cubicBezTo>
                    <a:pt x="677328" y="863182"/>
                    <a:pt x="675885" y="865338"/>
                    <a:pt x="673720" y="864260"/>
                  </a:cubicBezTo>
                  <a:lnTo>
                    <a:pt x="672767" y="864014"/>
                  </a:lnTo>
                  <a:lnTo>
                    <a:pt x="687566" y="882989"/>
                  </a:lnTo>
                  <a:cubicBezTo>
                    <a:pt x="688801" y="886909"/>
                    <a:pt x="690212" y="892611"/>
                    <a:pt x="690212" y="897868"/>
                  </a:cubicBezTo>
                  <a:lnTo>
                    <a:pt x="686630" y="905379"/>
                  </a:lnTo>
                  <a:lnTo>
                    <a:pt x="718747" y="913342"/>
                  </a:lnTo>
                  <a:cubicBezTo>
                    <a:pt x="757827" y="929512"/>
                    <a:pt x="805718" y="963391"/>
                    <a:pt x="812792" y="967426"/>
                  </a:cubicBezTo>
                  <a:cubicBezTo>
                    <a:pt x="841898" y="983923"/>
                    <a:pt x="871004" y="988227"/>
                    <a:pt x="864895" y="1024092"/>
                  </a:cubicBezTo>
                  <a:cubicBezTo>
                    <a:pt x="860583" y="1047763"/>
                    <a:pt x="854452" y="1054689"/>
                    <a:pt x="839225" y="1059093"/>
                  </a:cubicBezTo>
                  <a:lnTo>
                    <a:pt x="826951" y="1061803"/>
                  </a:lnTo>
                  <a:lnTo>
                    <a:pt x="826795" y="1087401"/>
                  </a:lnTo>
                  <a:cubicBezTo>
                    <a:pt x="818022" y="1117110"/>
                    <a:pt x="785973" y="1137040"/>
                    <a:pt x="752707" y="1130014"/>
                  </a:cubicBezTo>
                  <a:cubicBezTo>
                    <a:pt x="719531" y="1123168"/>
                    <a:pt x="685634" y="1097946"/>
                    <a:pt x="656425" y="1081731"/>
                  </a:cubicBezTo>
                  <a:cubicBezTo>
                    <a:pt x="636231" y="1069841"/>
                    <a:pt x="588270" y="1051464"/>
                    <a:pt x="579616" y="1028043"/>
                  </a:cubicBezTo>
                  <a:cubicBezTo>
                    <a:pt x="563388" y="985886"/>
                    <a:pt x="609185" y="923911"/>
                    <a:pt x="651016" y="921028"/>
                  </a:cubicBezTo>
                  <a:cubicBezTo>
                    <a:pt x="653180" y="920848"/>
                    <a:pt x="654983" y="922289"/>
                    <a:pt x="655659" y="924001"/>
                  </a:cubicBezTo>
                  <a:lnTo>
                    <a:pt x="654527" y="926454"/>
                  </a:lnTo>
                  <a:lnTo>
                    <a:pt x="652458" y="925352"/>
                  </a:lnTo>
                  <a:cubicBezTo>
                    <a:pt x="649934" y="924271"/>
                    <a:pt x="648492" y="927874"/>
                    <a:pt x="650655" y="929315"/>
                  </a:cubicBezTo>
                  <a:lnTo>
                    <a:pt x="651507" y="929870"/>
                  </a:lnTo>
                  <a:lnTo>
                    <a:pt x="618415" y="950625"/>
                  </a:lnTo>
                  <a:cubicBezTo>
                    <a:pt x="591268" y="978679"/>
                    <a:pt x="589983" y="1021378"/>
                    <a:pt x="631904" y="1047861"/>
                  </a:cubicBezTo>
                  <a:cubicBezTo>
                    <a:pt x="662195" y="1067318"/>
                    <a:pt x="694649" y="1087136"/>
                    <a:pt x="727464" y="1102269"/>
                  </a:cubicBezTo>
                  <a:cubicBezTo>
                    <a:pt x="741528" y="1110557"/>
                    <a:pt x="757034" y="1115241"/>
                    <a:pt x="773983" y="1115962"/>
                  </a:cubicBezTo>
                  <a:cubicBezTo>
                    <a:pt x="811125" y="1107674"/>
                    <a:pt x="821943" y="1081371"/>
                    <a:pt x="805716" y="1035970"/>
                  </a:cubicBezTo>
                  <a:cubicBezTo>
                    <a:pt x="793456" y="1017954"/>
                    <a:pt x="762804" y="1002821"/>
                    <a:pt x="744774" y="990570"/>
                  </a:cubicBezTo>
                  <a:lnTo>
                    <a:pt x="651507" y="929870"/>
                  </a:lnTo>
                  <a:lnTo>
                    <a:pt x="653540" y="928595"/>
                  </a:lnTo>
                  <a:lnTo>
                    <a:pt x="654527" y="926454"/>
                  </a:lnTo>
                  <a:lnTo>
                    <a:pt x="709434" y="955709"/>
                  </a:lnTo>
                  <a:cubicBezTo>
                    <a:pt x="727735" y="967239"/>
                    <a:pt x="745495" y="979760"/>
                    <a:pt x="763165" y="992011"/>
                  </a:cubicBezTo>
                  <a:cubicBezTo>
                    <a:pt x="786243" y="1007865"/>
                    <a:pt x="818698" y="1025881"/>
                    <a:pt x="826992" y="1055067"/>
                  </a:cubicBezTo>
                  <a:lnTo>
                    <a:pt x="826989" y="1055663"/>
                  </a:lnTo>
                  <a:lnTo>
                    <a:pt x="830804" y="1052156"/>
                  </a:lnTo>
                  <a:cubicBezTo>
                    <a:pt x="834532" y="1050094"/>
                    <a:pt x="838484" y="1048300"/>
                    <a:pt x="842976" y="1043817"/>
                  </a:cubicBezTo>
                  <a:cubicBezTo>
                    <a:pt x="863099" y="1024809"/>
                    <a:pt x="854115" y="1004725"/>
                    <a:pt x="834711" y="990379"/>
                  </a:cubicBezTo>
                  <a:cubicBezTo>
                    <a:pt x="814229" y="975674"/>
                    <a:pt x="789076" y="964915"/>
                    <a:pt x="766797" y="952721"/>
                  </a:cubicBezTo>
                  <a:cubicBezTo>
                    <a:pt x="762845" y="950211"/>
                    <a:pt x="676246" y="899283"/>
                    <a:pt x="678042" y="927974"/>
                  </a:cubicBezTo>
                  <a:cubicBezTo>
                    <a:pt x="678402" y="935147"/>
                    <a:pt x="667622" y="937299"/>
                    <a:pt x="666903" y="930126"/>
                  </a:cubicBezTo>
                  <a:cubicBezTo>
                    <a:pt x="665870" y="921205"/>
                    <a:pt x="667178" y="914985"/>
                    <a:pt x="670283" y="910944"/>
                  </a:cubicBezTo>
                  <a:lnTo>
                    <a:pt x="680186" y="906672"/>
                  </a:lnTo>
                  <a:lnTo>
                    <a:pt x="678262" y="899026"/>
                  </a:lnTo>
                  <a:cubicBezTo>
                    <a:pt x="678306" y="895195"/>
                    <a:pt x="678747" y="891186"/>
                    <a:pt x="678041" y="887622"/>
                  </a:cubicBezTo>
                  <a:cubicBezTo>
                    <a:pt x="675924" y="878356"/>
                    <a:pt x="670280" y="871229"/>
                    <a:pt x="666047" y="863032"/>
                  </a:cubicBezTo>
                  <a:lnTo>
                    <a:pt x="666590" y="862423"/>
                  </a:lnTo>
                  <a:lnTo>
                    <a:pt x="632831" y="853725"/>
                  </a:lnTo>
                  <a:cubicBezTo>
                    <a:pt x="619490" y="854377"/>
                    <a:pt x="606471" y="858690"/>
                    <a:pt x="593868" y="865159"/>
                  </a:cubicBezTo>
                  <a:lnTo>
                    <a:pt x="583498" y="872090"/>
                  </a:lnTo>
                  <a:lnTo>
                    <a:pt x="582834" y="874593"/>
                  </a:lnTo>
                  <a:cubicBezTo>
                    <a:pt x="577372" y="884354"/>
                    <a:pt x="568935" y="894115"/>
                    <a:pt x="557145" y="904101"/>
                  </a:cubicBezTo>
                  <a:lnTo>
                    <a:pt x="475959" y="962444"/>
                  </a:lnTo>
                  <a:lnTo>
                    <a:pt x="448276" y="992655"/>
                  </a:lnTo>
                  <a:cubicBezTo>
                    <a:pt x="431165" y="1015634"/>
                    <a:pt x="420243" y="1040078"/>
                    <a:pt x="426351" y="1062084"/>
                  </a:cubicBezTo>
                  <a:lnTo>
                    <a:pt x="430187" y="1068710"/>
                  </a:lnTo>
                  <a:lnTo>
                    <a:pt x="431291" y="1062033"/>
                  </a:lnTo>
                  <a:cubicBezTo>
                    <a:pt x="443366" y="1028089"/>
                    <a:pt x="491468" y="989652"/>
                    <a:pt x="508199" y="973226"/>
                  </a:cubicBezTo>
                  <a:cubicBezTo>
                    <a:pt x="539862" y="941633"/>
                    <a:pt x="573683" y="911834"/>
                    <a:pt x="609664" y="885626"/>
                  </a:cubicBezTo>
                  <a:cubicBezTo>
                    <a:pt x="628014" y="872342"/>
                    <a:pt x="643126" y="861931"/>
                    <a:pt x="665434" y="867316"/>
                  </a:cubicBezTo>
                  <a:cubicBezTo>
                    <a:pt x="669391" y="868393"/>
                    <a:pt x="667952" y="874137"/>
                    <a:pt x="664354" y="874137"/>
                  </a:cubicBezTo>
                  <a:cubicBezTo>
                    <a:pt x="617580" y="874855"/>
                    <a:pt x="563609" y="933375"/>
                    <a:pt x="531226" y="963533"/>
                  </a:cubicBezTo>
                  <a:cubicBezTo>
                    <a:pt x="504781" y="988036"/>
                    <a:pt x="445829" y="1032605"/>
                    <a:pt x="436807" y="1074391"/>
                  </a:cubicBezTo>
                  <a:lnTo>
                    <a:pt x="436631" y="1079841"/>
                  </a:lnTo>
                  <a:lnTo>
                    <a:pt x="438537" y="1083133"/>
                  </a:lnTo>
                  <a:cubicBezTo>
                    <a:pt x="440161" y="1084750"/>
                    <a:pt x="439710" y="1086906"/>
                    <a:pt x="438447" y="1088344"/>
                  </a:cubicBezTo>
                  <a:lnTo>
                    <a:pt x="436345" y="1088725"/>
                  </a:lnTo>
                  <a:lnTo>
                    <a:pt x="436238" y="1092062"/>
                  </a:lnTo>
                  <a:cubicBezTo>
                    <a:pt x="436238" y="1093498"/>
                    <a:pt x="434439" y="1094934"/>
                    <a:pt x="433719" y="1093498"/>
                  </a:cubicBezTo>
                  <a:lnTo>
                    <a:pt x="431395" y="1086737"/>
                  </a:lnTo>
                  <a:lnTo>
                    <a:pt x="417626" y="1070249"/>
                  </a:lnTo>
                  <a:cubicBezTo>
                    <a:pt x="408201" y="1049824"/>
                    <a:pt x="416816" y="1025641"/>
                    <a:pt x="432000" y="1002493"/>
                  </a:cubicBezTo>
                  <a:lnTo>
                    <a:pt x="458616" y="970092"/>
                  </a:lnTo>
                  <a:lnTo>
                    <a:pt x="427855" y="982993"/>
                  </a:lnTo>
                  <a:cubicBezTo>
                    <a:pt x="411735" y="987610"/>
                    <a:pt x="395153" y="990016"/>
                    <a:pt x="378234" y="989386"/>
                  </a:cubicBezTo>
                  <a:cubicBezTo>
                    <a:pt x="369234" y="988666"/>
                    <a:pt x="357355" y="983628"/>
                    <a:pt x="348715" y="985428"/>
                  </a:cubicBezTo>
                  <a:cubicBezTo>
                    <a:pt x="334316" y="988307"/>
                    <a:pt x="325316" y="1003780"/>
                    <a:pt x="317036" y="1014216"/>
                  </a:cubicBezTo>
                  <a:cubicBezTo>
                    <a:pt x="302277" y="1032928"/>
                    <a:pt x="291118" y="1055959"/>
                    <a:pt x="278878" y="1076470"/>
                  </a:cubicBezTo>
                  <a:cubicBezTo>
                    <a:pt x="255479" y="1117494"/>
                    <a:pt x="224521" y="1163915"/>
                    <a:pt x="211201" y="1209976"/>
                  </a:cubicBezTo>
                  <a:cubicBezTo>
                    <a:pt x="186362" y="1294541"/>
                    <a:pt x="264479" y="1389902"/>
                    <a:pt x="301197" y="1462592"/>
                  </a:cubicBezTo>
                  <a:cubicBezTo>
                    <a:pt x="304797" y="1469789"/>
                    <a:pt x="293638" y="1475187"/>
                    <a:pt x="290038" y="1468350"/>
                  </a:cubicBezTo>
                  <a:cubicBezTo>
                    <a:pt x="260879" y="1410774"/>
                    <a:pt x="225241" y="1356796"/>
                    <a:pt x="204362" y="1295621"/>
                  </a:cubicBezTo>
                  <a:cubicBezTo>
                    <a:pt x="184562" y="1238044"/>
                    <a:pt x="202562" y="1191983"/>
                    <a:pt x="228841" y="1139805"/>
                  </a:cubicBezTo>
                  <a:cubicBezTo>
                    <a:pt x="245760" y="1105978"/>
                    <a:pt x="264119" y="1072872"/>
                    <a:pt x="283558" y="1040485"/>
                  </a:cubicBezTo>
                  <a:cubicBezTo>
                    <a:pt x="295077" y="1021053"/>
                    <a:pt x="306597" y="993344"/>
                    <a:pt x="323876" y="978591"/>
                  </a:cubicBezTo>
                  <a:cubicBezTo>
                    <a:pt x="341515" y="963477"/>
                    <a:pt x="358435" y="972113"/>
                    <a:pt x="379314" y="972473"/>
                  </a:cubicBezTo>
                  <a:cubicBezTo>
                    <a:pt x="416032" y="973553"/>
                    <a:pt x="451310" y="960958"/>
                    <a:pt x="482269" y="942605"/>
                  </a:cubicBezTo>
                  <a:lnTo>
                    <a:pt x="489159" y="937990"/>
                  </a:lnTo>
                  <a:lnTo>
                    <a:pt x="500580" y="926795"/>
                  </a:lnTo>
                  <a:cubicBezTo>
                    <a:pt x="509598" y="918080"/>
                    <a:pt x="522200" y="905501"/>
                    <a:pt x="536752" y="892574"/>
                  </a:cubicBezTo>
                  <a:lnTo>
                    <a:pt x="564396" y="871607"/>
                  </a:lnTo>
                  <a:lnTo>
                    <a:pt x="570465" y="864517"/>
                  </a:lnTo>
                  <a:cubicBezTo>
                    <a:pt x="580184" y="845445"/>
                    <a:pt x="583424" y="823494"/>
                    <a:pt x="564345" y="806941"/>
                  </a:cubicBezTo>
                  <a:cubicBezTo>
                    <a:pt x="553186" y="797225"/>
                    <a:pt x="559665" y="799024"/>
                    <a:pt x="545986" y="800823"/>
                  </a:cubicBezTo>
                  <a:cubicBezTo>
                    <a:pt x="540226" y="801903"/>
                    <a:pt x="524387" y="814138"/>
                    <a:pt x="517907" y="817736"/>
                  </a:cubicBezTo>
                  <a:cubicBezTo>
                    <a:pt x="459230" y="850483"/>
                    <a:pt x="397673" y="874953"/>
                    <a:pt x="333956" y="895105"/>
                  </a:cubicBezTo>
                  <a:cubicBezTo>
                    <a:pt x="306597" y="904101"/>
                    <a:pt x="292198" y="913097"/>
                    <a:pt x="275998" y="936848"/>
                  </a:cubicBezTo>
                  <a:cubicBezTo>
                    <a:pt x="270239" y="945124"/>
                    <a:pt x="265199" y="952681"/>
                    <a:pt x="258359" y="960238"/>
                  </a:cubicBezTo>
                  <a:cubicBezTo>
                    <a:pt x="236040" y="983628"/>
                    <a:pt x="205802" y="1000182"/>
                    <a:pt x="179522" y="1019614"/>
                  </a:cubicBezTo>
                  <a:cubicBezTo>
                    <a:pt x="151084" y="1040485"/>
                    <a:pt x="122645" y="1062076"/>
                    <a:pt x="95286" y="1084387"/>
                  </a:cubicBezTo>
                  <a:cubicBezTo>
                    <a:pt x="72607" y="1103100"/>
                    <a:pt x="21490" y="1132248"/>
                    <a:pt x="13570" y="1162475"/>
                  </a:cubicBezTo>
                  <a:cubicBezTo>
                    <a:pt x="4930" y="1195582"/>
                    <a:pt x="48848" y="1246321"/>
                    <a:pt x="64328" y="1272950"/>
                  </a:cubicBezTo>
                  <a:cubicBezTo>
                    <a:pt x="82687" y="1304977"/>
                    <a:pt x="100686" y="1337004"/>
                    <a:pt x="117965" y="1369750"/>
                  </a:cubicBezTo>
                  <a:lnTo>
                    <a:pt x="216118" y="1562114"/>
                  </a:lnTo>
                  <a:lnTo>
                    <a:pt x="230060" y="1543868"/>
                  </a:lnTo>
                  <a:cubicBezTo>
                    <a:pt x="266901" y="1500977"/>
                    <a:pt x="311339" y="1462236"/>
                    <a:pt x="352131" y="1425521"/>
                  </a:cubicBezTo>
                  <a:lnTo>
                    <a:pt x="413465" y="1371705"/>
                  </a:lnTo>
                  <a:lnTo>
                    <a:pt x="379534" y="1323469"/>
                  </a:lnTo>
                  <a:cubicBezTo>
                    <a:pt x="368225" y="1304008"/>
                    <a:pt x="358181" y="1283736"/>
                    <a:pt x="348409" y="1263553"/>
                  </a:cubicBezTo>
                  <a:cubicBezTo>
                    <a:pt x="331761" y="1229316"/>
                    <a:pt x="311494" y="1193997"/>
                    <a:pt x="300998" y="1157597"/>
                  </a:cubicBezTo>
                  <a:cubicBezTo>
                    <a:pt x="283988" y="1097410"/>
                    <a:pt x="341533" y="1029656"/>
                    <a:pt x="381344" y="990733"/>
                  </a:cubicBezTo>
                  <a:cubicBezTo>
                    <a:pt x="383154" y="988931"/>
                    <a:pt x="386411" y="991814"/>
                    <a:pt x="384963" y="993976"/>
                  </a:cubicBezTo>
                  <a:cubicBezTo>
                    <a:pt x="367229" y="1024250"/>
                    <a:pt x="344428" y="1050559"/>
                    <a:pt x="325971" y="1080472"/>
                  </a:cubicBezTo>
                  <a:cubicBezTo>
                    <a:pt x="300998" y="1121557"/>
                    <a:pt x="306427" y="1148587"/>
                    <a:pt x="325247" y="1190393"/>
                  </a:cubicBezTo>
                  <a:cubicBezTo>
                    <a:pt x="339362" y="1222648"/>
                    <a:pt x="354924" y="1253733"/>
                    <a:pt x="371301" y="1284411"/>
                  </a:cubicBezTo>
                  <a:lnTo>
                    <a:pt x="417758" y="1367938"/>
                  </a:lnTo>
                  <a:lnTo>
                    <a:pt x="437000" y="1351055"/>
                  </a:lnTo>
                  <a:cubicBezTo>
                    <a:pt x="466311" y="1326892"/>
                    <a:pt x="496747" y="1304215"/>
                    <a:pt x="528623" y="1285497"/>
                  </a:cubicBezTo>
                  <a:cubicBezTo>
                    <a:pt x="532946" y="1282618"/>
                    <a:pt x="537628" y="1289817"/>
                    <a:pt x="533666" y="1293057"/>
                  </a:cubicBezTo>
                  <a:cubicBezTo>
                    <a:pt x="476396" y="1341291"/>
                    <a:pt x="414443" y="1383046"/>
                    <a:pt x="358614" y="1433080"/>
                  </a:cubicBezTo>
                  <a:cubicBezTo>
                    <a:pt x="330880" y="1457917"/>
                    <a:pt x="305126" y="1485184"/>
                    <a:pt x="279237" y="1512270"/>
                  </a:cubicBezTo>
                  <a:lnTo>
                    <a:pt x="229238" y="1560975"/>
                  </a:lnTo>
                  <a:lnTo>
                    <a:pt x="271847" y="1530207"/>
                  </a:lnTo>
                  <a:cubicBezTo>
                    <a:pt x="294547" y="1514162"/>
                    <a:pt x="318148" y="1499601"/>
                    <a:pt x="343911" y="1490971"/>
                  </a:cubicBezTo>
                  <a:cubicBezTo>
                    <a:pt x="397598" y="1472994"/>
                    <a:pt x="456690" y="1468320"/>
                    <a:pt x="511819" y="1453578"/>
                  </a:cubicBezTo>
                  <a:cubicBezTo>
                    <a:pt x="579198" y="1435961"/>
                    <a:pt x="648019" y="1415466"/>
                    <a:pt x="707472" y="1377714"/>
                  </a:cubicBezTo>
                  <a:cubicBezTo>
                    <a:pt x="760438" y="1343917"/>
                    <a:pt x="806920" y="1299333"/>
                    <a:pt x="854842" y="1259063"/>
                  </a:cubicBezTo>
                  <a:cubicBezTo>
                    <a:pt x="881145" y="1236772"/>
                    <a:pt x="907088" y="1214839"/>
                    <a:pt x="933391" y="1192547"/>
                  </a:cubicBezTo>
                  <a:cubicBezTo>
                    <a:pt x="954650" y="1174570"/>
                    <a:pt x="987079" y="1155873"/>
                    <a:pt x="1000771" y="1131065"/>
                  </a:cubicBezTo>
                  <a:cubicBezTo>
                    <a:pt x="1011220" y="1112368"/>
                    <a:pt x="1002933" y="1122436"/>
                    <a:pt x="989241" y="1126750"/>
                  </a:cubicBezTo>
                  <a:cubicBezTo>
                    <a:pt x="982034" y="1128907"/>
                    <a:pt x="974828" y="1131065"/>
                    <a:pt x="967261" y="1133582"/>
                  </a:cubicBezTo>
                  <a:cubicBezTo>
                    <a:pt x="946723" y="1139334"/>
                    <a:pt x="926185" y="1145087"/>
                    <a:pt x="905647" y="1150840"/>
                  </a:cubicBezTo>
                  <a:cubicBezTo>
                    <a:pt x="823494" y="1172053"/>
                    <a:pt x="740981" y="1194345"/>
                    <a:pt x="660630" y="1222030"/>
                  </a:cubicBezTo>
                  <a:lnTo>
                    <a:pt x="655705" y="1219814"/>
                  </a:lnTo>
                  <a:lnTo>
                    <a:pt x="658875" y="1228301"/>
                  </a:lnTo>
                  <a:cubicBezTo>
                    <a:pt x="660838" y="1235883"/>
                    <a:pt x="661668" y="1243239"/>
                    <a:pt x="660681" y="1249989"/>
                  </a:cubicBezTo>
                  <a:cubicBezTo>
                    <a:pt x="654220" y="1293545"/>
                    <a:pt x="592838" y="1337821"/>
                    <a:pt x="554788" y="1304704"/>
                  </a:cubicBezTo>
                  <a:cubicBezTo>
                    <a:pt x="526072" y="1279146"/>
                    <a:pt x="509201" y="1233790"/>
                    <a:pt x="492330" y="1200314"/>
                  </a:cubicBezTo>
                  <a:cubicBezTo>
                    <a:pt x="473305" y="1162157"/>
                    <a:pt x="453204" y="1123641"/>
                    <a:pt x="440281" y="1083324"/>
                  </a:cubicBezTo>
                  <a:cubicBezTo>
                    <a:pt x="439563" y="1080805"/>
                    <a:pt x="443512" y="1078645"/>
                    <a:pt x="445307" y="1080805"/>
                  </a:cubicBezTo>
                  <a:lnTo>
                    <a:pt x="447288" y="1084177"/>
                  </a:lnTo>
                  <a:lnTo>
                    <a:pt x="447819" y="1086159"/>
                  </a:lnTo>
                  <a:lnTo>
                    <a:pt x="448357" y="1085998"/>
                  </a:lnTo>
                  <a:lnTo>
                    <a:pt x="479587" y="1139164"/>
                  </a:lnTo>
                  <a:cubicBezTo>
                    <a:pt x="489907" y="1159367"/>
                    <a:pt x="499509" y="1179975"/>
                    <a:pt x="509560" y="1199954"/>
                  </a:cubicBezTo>
                  <a:cubicBezTo>
                    <a:pt x="519970" y="1220472"/>
                    <a:pt x="530738" y="1241350"/>
                    <a:pt x="542584" y="1261148"/>
                  </a:cubicBezTo>
                  <a:cubicBezTo>
                    <a:pt x="553712" y="1279506"/>
                    <a:pt x="558019" y="1289225"/>
                    <a:pt x="578480" y="1296785"/>
                  </a:cubicBezTo>
                  <a:cubicBezTo>
                    <a:pt x="601094" y="1305064"/>
                    <a:pt x="624426" y="1288505"/>
                    <a:pt x="637349" y="1267627"/>
                  </a:cubicBezTo>
                  <a:cubicBezTo>
                    <a:pt x="662835" y="1226951"/>
                    <a:pt x="610068" y="1148478"/>
                    <a:pt x="590325" y="1110682"/>
                  </a:cubicBezTo>
                  <a:cubicBezTo>
                    <a:pt x="585659" y="1100963"/>
                    <a:pt x="579915" y="1091604"/>
                    <a:pt x="574890" y="1081885"/>
                  </a:cubicBezTo>
                  <a:cubicBezTo>
                    <a:pt x="560532" y="1057767"/>
                    <a:pt x="556942" y="1046608"/>
                    <a:pt x="527149" y="1040848"/>
                  </a:cubicBezTo>
                  <a:cubicBezTo>
                    <a:pt x="490535" y="1034369"/>
                    <a:pt x="471151" y="1051647"/>
                    <a:pt x="452486" y="1084764"/>
                  </a:cubicBezTo>
                  <a:lnTo>
                    <a:pt x="448357" y="1085998"/>
                  </a:lnTo>
                  <a:lnTo>
                    <a:pt x="447288" y="1084177"/>
                  </a:lnTo>
                  <a:lnTo>
                    <a:pt x="446383" y="1080805"/>
                  </a:lnTo>
                  <a:cubicBezTo>
                    <a:pt x="465049" y="1041928"/>
                    <a:pt x="524277" y="993693"/>
                    <a:pt x="560173" y="1039409"/>
                  </a:cubicBezTo>
                  <a:cubicBezTo>
                    <a:pt x="588171" y="1075045"/>
                    <a:pt x="609350" y="1124001"/>
                    <a:pt x="629093" y="1164317"/>
                  </a:cubicBezTo>
                  <a:cubicBezTo>
                    <a:pt x="634298" y="1175296"/>
                    <a:pt x="643182" y="1189964"/>
                    <a:pt x="650271" y="1205263"/>
                  </a:cubicBezTo>
                  <a:lnTo>
                    <a:pt x="654037" y="1215348"/>
                  </a:lnTo>
                  <a:lnTo>
                    <a:pt x="655586" y="1211244"/>
                  </a:lnTo>
                  <a:cubicBezTo>
                    <a:pt x="771608" y="1168458"/>
                    <a:pt x="894837" y="1144368"/>
                    <a:pt x="1012661" y="1105896"/>
                  </a:cubicBezTo>
                  <a:cubicBezTo>
                    <a:pt x="1016625" y="1104818"/>
                    <a:pt x="1020228" y="1108773"/>
                    <a:pt x="1020228" y="1112368"/>
                  </a:cubicBezTo>
                  <a:cubicBezTo>
                    <a:pt x="1019147" y="1136098"/>
                    <a:pt x="1004374" y="1148323"/>
                    <a:pt x="987079" y="1162705"/>
                  </a:cubicBezTo>
                  <a:cubicBezTo>
                    <a:pt x="949966" y="1194345"/>
                    <a:pt x="912853" y="1224906"/>
                    <a:pt x="875380" y="1256187"/>
                  </a:cubicBezTo>
                  <a:cubicBezTo>
                    <a:pt x="814486" y="1307243"/>
                    <a:pt x="755394" y="1365489"/>
                    <a:pt x="684772" y="1402882"/>
                  </a:cubicBezTo>
                  <a:cubicBezTo>
                    <a:pt x="610546" y="1442073"/>
                    <a:pt x="524430" y="1462208"/>
                    <a:pt x="443358" y="1479106"/>
                  </a:cubicBezTo>
                  <a:cubicBezTo>
                    <a:pt x="396517" y="1488454"/>
                    <a:pt x="347874" y="1492409"/>
                    <a:pt x="306077" y="1517578"/>
                  </a:cubicBezTo>
                  <a:cubicBezTo>
                    <a:pt x="289142" y="1527825"/>
                    <a:pt x="273739" y="1540409"/>
                    <a:pt x="257795" y="1552139"/>
                  </a:cubicBezTo>
                  <a:lnTo>
                    <a:pt x="210667" y="1579064"/>
                  </a:lnTo>
                  <a:lnTo>
                    <a:pt x="202094" y="1587416"/>
                  </a:lnTo>
                  <a:lnTo>
                    <a:pt x="202544" y="1590016"/>
                  </a:lnTo>
                  <a:cubicBezTo>
                    <a:pt x="184895" y="1617393"/>
                    <a:pt x="223073" y="1594338"/>
                    <a:pt x="223073" y="1594338"/>
                  </a:cubicBezTo>
                  <a:cubicBezTo>
                    <a:pt x="231717" y="1588575"/>
                    <a:pt x="240361" y="1582812"/>
                    <a:pt x="249365" y="1577048"/>
                  </a:cubicBezTo>
                  <a:cubicBezTo>
                    <a:pt x="269174" y="1564441"/>
                    <a:pt x="288983" y="1551833"/>
                    <a:pt x="310232" y="1542467"/>
                  </a:cubicBezTo>
                  <a:cubicBezTo>
                    <a:pt x="341206" y="1528419"/>
                    <a:pt x="373261" y="1523016"/>
                    <a:pt x="407116" y="1521935"/>
                  </a:cubicBezTo>
                  <a:cubicBezTo>
                    <a:pt x="496796" y="1519053"/>
                    <a:pt x="588638" y="1510408"/>
                    <a:pt x="675077" y="1484473"/>
                  </a:cubicBezTo>
                  <a:cubicBezTo>
                    <a:pt x="773401" y="1454935"/>
                    <a:pt x="850116" y="1373887"/>
                    <a:pt x="927911" y="1310128"/>
                  </a:cubicBezTo>
                  <a:cubicBezTo>
                    <a:pt x="964287" y="1280230"/>
                    <a:pt x="1000663" y="1250693"/>
                    <a:pt x="1036680" y="1220435"/>
                  </a:cubicBezTo>
                  <a:cubicBezTo>
                    <a:pt x="1062251" y="1198822"/>
                    <a:pt x="1061891" y="1189096"/>
                    <a:pt x="1047485" y="1160279"/>
                  </a:cubicBezTo>
                  <a:cubicBezTo>
                    <a:pt x="1038481" y="1142628"/>
                    <a:pt x="1029476" y="1124617"/>
                    <a:pt x="1020833" y="1106607"/>
                  </a:cubicBezTo>
                  <a:cubicBezTo>
                    <a:pt x="1019392" y="1103905"/>
                    <a:pt x="1020833" y="1101474"/>
                    <a:pt x="1022994" y="1100438"/>
                  </a:cubicBezTo>
                  <a:cubicBezTo>
                    <a:pt x="1025155" y="1099402"/>
                    <a:pt x="1028036" y="1099763"/>
                    <a:pt x="1029476" y="1102644"/>
                  </a:cubicBezTo>
                  <a:cubicBezTo>
                    <a:pt x="1045324" y="1133263"/>
                    <a:pt x="1061171" y="1164601"/>
                    <a:pt x="1076658" y="1195580"/>
                  </a:cubicBezTo>
                  <a:cubicBezTo>
                    <a:pt x="1077378" y="1197381"/>
                    <a:pt x="1077018" y="1200263"/>
                    <a:pt x="1075217" y="1201703"/>
                  </a:cubicBezTo>
                  <a:lnTo>
                    <a:pt x="863694" y="1377999"/>
                  </a:lnTo>
                  <a:lnTo>
                    <a:pt x="875529" y="1381598"/>
                  </a:lnTo>
                  <a:lnTo>
                    <a:pt x="900301" y="1420642"/>
                  </a:lnTo>
                  <a:lnTo>
                    <a:pt x="915309" y="1410600"/>
                  </a:lnTo>
                  <a:lnTo>
                    <a:pt x="932941" y="1402059"/>
                  </a:lnTo>
                  <a:lnTo>
                    <a:pt x="935810" y="1407393"/>
                  </a:lnTo>
                  <a:lnTo>
                    <a:pt x="938345" y="1399441"/>
                  </a:lnTo>
                  <a:lnTo>
                    <a:pt x="932941" y="1402059"/>
                  </a:lnTo>
                  <a:lnTo>
                    <a:pt x="925311" y="1387875"/>
                  </a:lnTo>
                  <a:cubicBezTo>
                    <a:pt x="923862" y="1384622"/>
                    <a:pt x="924949" y="1381369"/>
                    <a:pt x="927845" y="1379562"/>
                  </a:cubicBezTo>
                  <a:cubicBezTo>
                    <a:pt x="937259" y="1374502"/>
                    <a:pt x="953551" y="1360406"/>
                    <a:pt x="965137" y="1366550"/>
                  </a:cubicBezTo>
                  <a:cubicBezTo>
                    <a:pt x="978171" y="1373418"/>
                    <a:pt x="987947" y="1397634"/>
                    <a:pt x="993378" y="1409923"/>
                  </a:cubicBezTo>
                  <a:cubicBezTo>
                    <a:pt x="994826" y="1413176"/>
                    <a:pt x="993740" y="1417151"/>
                    <a:pt x="990481" y="1418597"/>
                  </a:cubicBezTo>
                  <a:cubicBezTo>
                    <a:pt x="979620" y="1424019"/>
                    <a:pt x="968758" y="1429440"/>
                    <a:pt x="957534" y="1434862"/>
                  </a:cubicBezTo>
                  <a:cubicBezTo>
                    <a:pt x="954638" y="1436308"/>
                    <a:pt x="950655" y="1434862"/>
                    <a:pt x="949207" y="1431970"/>
                  </a:cubicBezTo>
                  <a:lnTo>
                    <a:pt x="942746" y="1419320"/>
                  </a:lnTo>
                  <a:lnTo>
                    <a:pt x="948120" y="1416429"/>
                  </a:lnTo>
                  <a:cubicBezTo>
                    <a:pt x="945586" y="1415344"/>
                    <a:pt x="942690" y="1414621"/>
                    <a:pt x="939793" y="1413537"/>
                  </a:cubicBezTo>
                  <a:lnTo>
                    <a:pt x="942746" y="1419320"/>
                  </a:lnTo>
                  <a:lnTo>
                    <a:pt x="924270" y="1429260"/>
                  </a:lnTo>
                  <a:lnTo>
                    <a:pt x="908799" y="1435947"/>
                  </a:lnTo>
                  <a:lnTo>
                    <a:pt x="916976" y="1452428"/>
                  </a:lnTo>
                  <a:cubicBezTo>
                    <a:pt x="920063" y="1460737"/>
                    <a:pt x="921772" y="1468815"/>
                    <a:pt x="921232" y="1476286"/>
                  </a:cubicBezTo>
                  <a:cubicBezTo>
                    <a:pt x="919433" y="1497887"/>
                    <a:pt x="897841" y="1513728"/>
                    <a:pt x="883806" y="1527769"/>
                  </a:cubicBezTo>
                  <a:lnTo>
                    <a:pt x="879721" y="1531409"/>
                  </a:lnTo>
                  <a:lnTo>
                    <a:pt x="904403" y="1553096"/>
                  </a:lnTo>
                  <a:cubicBezTo>
                    <a:pt x="934364" y="1584403"/>
                    <a:pt x="959316" y="1625649"/>
                    <a:pt x="970916" y="1664055"/>
                  </a:cubicBezTo>
                  <a:lnTo>
                    <a:pt x="971552" y="1669215"/>
                  </a:lnTo>
                  <a:lnTo>
                    <a:pt x="1108856" y="1640301"/>
                  </a:lnTo>
                  <a:cubicBezTo>
                    <a:pt x="1155282" y="1633549"/>
                    <a:pt x="1202068" y="1629318"/>
                    <a:pt x="1248674" y="1626437"/>
                  </a:cubicBezTo>
                  <a:cubicBezTo>
                    <a:pt x="1262530" y="1625717"/>
                    <a:pt x="1279805" y="1623106"/>
                    <a:pt x="1296900" y="1622070"/>
                  </a:cubicBezTo>
                  <a:cubicBezTo>
                    <a:pt x="1313994" y="1621035"/>
                    <a:pt x="1330909" y="1621575"/>
                    <a:pt x="1344045" y="1627157"/>
                  </a:cubicBezTo>
                  <a:cubicBezTo>
                    <a:pt x="1372117" y="1639401"/>
                    <a:pt x="1378595" y="1679373"/>
                    <a:pt x="1387952" y="1704941"/>
                  </a:cubicBezTo>
                  <a:cubicBezTo>
                    <a:pt x="1397309" y="1728708"/>
                    <a:pt x="1417103" y="1761479"/>
                    <a:pt x="1413504" y="1788487"/>
                  </a:cubicBezTo>
                  <a:cubicBezTo>
                    <a:pt x="1410625" y="1811534"/>
                    <a:pt x="1390471" y="1827739"/>
                    <a:pt x="1374636" y="1842864"/>
                  </a:cubicBezTo>
                  <a:cubicBezTo>
                    <a:pt x="1314534" y="1899041"/>
                    <a:pt x="1251913" y="1951978"/>
                    <a:pt x="1193971" y="2010676"/>
                  </a:cubicBezTo>
                  <a:cubicBezTo>
                    <a:pt x="1139627" y="2066133"/>
                    <a:pt x="1094641" y="2115469"/>
                    <a:pt x="1017984" y="2137796"/>
                  </a:cubicBezTo>
                  <a:cubicBezTo>
                    <a:pt x="933769" y="2161923"/>
                    <a:pt x="848115" y="2180649"/>
                    <a:pt x="763180" y="2201536"/>
                  </a:cubicBezTo>
                  <a:cubicBezTo>
                    <a:pt x="677886" y="2222422"/>
                    <a:pt x="592592" y="2243669"/>
                    <a:pt x="506938" y="2264555"/>
                  </a:cubicBezTo>
                  <a:cubicBezTo>
                    <a:pt x="463031" y="2274998"/>
                    <a:pt x="419124" y="2289043"/>
                    <a:pt x="374498" y="2296245"/>
                  </a:cubicBezTo>
                  <a:cubicBezTo>
                    <a:pt x="353984" y="2299846"/>
                    <a:pt x="342827" y="2298406"/>
                    <a:pt x="328072" y="2283281"/>
                  </a:cubicBezTo>
                  <a:cubicBezTo>
                    <a:pt x="304319" y="2259514"/>
                    <a:pt x="288483" y="2221342"/>
                    <a:pt x="273728" y="2191812"/>
                  </a:cubicBezTo>
                  <a:cubicBezTo>
                    <a:pt x="262211" y="2168045"/>
                    <a:pt x="239538" y="2132394"/>
                    <a:pt x="242057" y="2104665"/>
                  </a:cubicBezTo>
                  <a:cubicBezTo>
                    <a:pt x="245567" y="2069284"/>
                    <a:pt x="280453" y="2031067"/>
                    <a:pt x="314986" y="2007182"/>
                  </a:cubicBezTo>
                  <a:lnTo>
                    <a:pt x="346004" y="1989943"/>
                  </a:lnTo>
                  <a:lnTo>
                    <a:pt x="332956" y="1966705"/>
                  </a:lnTo>
                  <a:cubicBezTo>
                    <a:pt x="330633" y="1955400"/>
                    <a:pt x="332599" y="1943827"/>
                    <a:pt x="341712" y="1934856"/>
                  </a:cubicBezTo>
                  <a:cubicBezTo>
                    <a:pt x="354578" y="1922296"/>
                    <a:pt x="368516" y="1932344"/>
                    <a:pt x="359939" y="1899329"/>
                  </a:cubicBezTo>
                  <a:cubicBezTo>
                    <a:pt x="357795" y="1891075"/>
                    <a:pt x="349932" y="1882103"/>
                    <a:pt x="345643" y="1875285"/>
                  </a:cubicBezTo>
                  <a:lnTo>
                    <a:pt x="316120" y="1827025"/>
                  </a:lnTo>
                  <a:lnTo>
                    <a:pt x="285344" y="1843153"/>
                  </a:lnTo>
                  <a:cubicBezTo>
                    <a:pt x="283725" y="1843693"/>
                    <a:pt x="282195" y="1842973"/>
                    <a:pt x="281386" y="1841803"/>
                  </a:cubicBezTo>
                  <a:lnTo>
                    <a:pt x="281500" y="1840509"/>
                  </a:lnTo>
                  <a:lnTo>
                    <a:pt x="256374" y="1849254"/>
                  </a:lnTo>
                  <a:cubicBezTo>
                    <a:pt x="170411" y="1855921"/>
                    <a:pt x="96572" y="1710705"/>
                    <a:pt x="173717" y="1682301"/>
                  </a:cubicBezTo>
                  <a:cubicBezTo>
                    <a:pt x="172638" y="1682662"/>
                    <a:pt x="173357" y="1684465"/>
                    <a:pt x="174437" y="1684465"/>
                  </a:cubicBezTo>
                  <a:lnTo>
                    <a:pt x="174926" y="1684455"/>
                  </a:lnTo>
                  <a:lnTo>
                    <a:pt x="156765" y="1712034"/>
                  </a:lnTo>
                  <a:cubicBezTo>
                    <a:pt x="132524" y="1782685"/>
                    <a:pt x="231476" y="1882573"/>
                    <a:pt x="295712" y="1820084"/>
                  </a:cubicBezTo>
                  <a:cubicBezTo>
                    <a:pt x="329539" y="1786900"/>
                    <a:pt x="305428" y="1737847"/>
                    <a:pt x="277718" y="1710795"/>
                  </a:cubicBezTo>
                  <a:cubicBezTo>
                    <a:pt x="263324" y="1696729"/>
                    <a:pt x="247220" y="1687621"/>
                    <a:pt x="229857" y="1683293"/>
                  </a:cubicBezTo>
                  <a:lnTo>
                    <a:pt x="174926" y="1684455"/>
                  </a:lnTo>
                  <a:lnTo>
                    <a:pt x="175157" y="1684104"/>
                  </a:lnTo>
                  <a:cubicBezTo>
                    <a:pt x="176236" y="1683022"/>
                    <a:pt x="175157" y="1681580"/>
                    <a:pt x="173717" y="1682301"/>
                  </a:cubicBezTo>
                  <a:cubicBezTo>
                    <a:pt x="185953" y="1676440"/>
                    <a:pt x="198076" y="1673148"/>
                    <a:pt x="209873" y="1672185"/>
                  </a:cubicBezTo>
                  <a:cubicBezTo>
                    <a:pt x="245263" y="1669294"/>
                    <a:pt x="277718" y="1687350"/>
                    <a:pt x="301469" y="1719812"/>
                  </a:cubicBezTo>
                  <a:cubicBezTo>
                    <a:pt x="320902" y="1746323"/>
                    <a:pt x="330618" y="1783181"/>
                    <a:pt x="316347" y="1811517"/>
                  </a:cubicBezTo>
                  <a:lnTo>
                    <a:pt x="307071" y="1821609"/>
                  </a:lnTo>
                  <a:lnTo>
                    <a:pt x="327464" y="1808609"/>
                  </a:lnTo>
                  <a:lnTo>
                    <a:pt x="335878" y="1782962"/>
                  </a:lnTo>
                  <a:cubicBezTo>
                    <a:pt x="349955" y="1711686"/>
                    <a:pt x="302702" y="1636640"/>
                    <a:pt x="222868" y="1636008"/>
                  </a:cubicBezTo>
                  <a:lnTo>
                    <a:pt x="221488" y="1634668"/>
                  </a:lnTo>
                  <a:lnTo>
                    <a:pt x="189785" y="1660189"/>
                  </a:lnTo>
                  <a:cubicBezTo>
                    <a:pt x="180054" y="1669898"/>
                    <a:pt x="171764" y="1679967"/>
                    <a:pt x="162033" y="1689676"/>
                  </a:cubicBezTo>
                  <a:cubicBezTo>
                    <a:pt x="159871" y="1691834"/>
                    <a:pt x="156988" y="1688957"/>
                    <a:pt x="158429" y="1686440"/>
                  </a:cubicBezTo>
                  <a:cubicBezTo>
                    <a:pt x="165637" y="1672415"/>
                    <a:pt x="175008" y="1660189"/>
                    <a:pt x="186181" y="1649042"/>
                  </a:cubicBezTo>
                  <a:cubicBezTo>
                    <a:pt x="190326" y="1644906"/>
                    <a:pt x="195552" y="1639422"/>
                    <a:pt x="201363" y="1635287"/>
                  </a:cubicBezTo>
                  <a:lnTo>
                    <a:pt x="201880" y="1635131"/>
                  </a:lnTo>
                  <a:lnTo>
                    <a:pt x="197872" y="1631026"/>
                  </a:lnTo>
                  <a:lnTo>
                    <a:pt x="192019" y="1621044"/>
                  </a:lnTo>
                  <a:lnTo>
                    <a:pt x="188137" y="1620635"/>
                  </a:lnTo>
                  <a:cubicBezTo>
                    <a:pt x="174451" y="1610188"/>
                    <a:pt x="189578" y="1595419"/>
                    <a:pt x="197141" y="1586053"/>
                  </a:cubicBezTo>
                  <a:lnTo>
                    <a:pt x="197919" y="1585931"/>
                  </a:lnTo>
                  <a:lnTo>
                    <a:pt x="209940" y="1570199"/>
                  </a:lnTo>
                  <a:lnTo>
                    <a:pt x="131780" y="1419770"/>
                  </a:lnTo>
                  <a:cubicBezTo>
                    <a:pt x="105096" y="1369841"/>
                    <a:pt x="77647" y="1320271"/>
                    <a:pt x="48848" y="1271151"/>
                  </a:cubicBezTo>
                  <a:cubicBezTo>
                    <a:pt x="32649" y="1242722"/>
                    <a:pt x="-3349" y="1203858"/>
                    <a:pt x="251" y="1169312"/>
                  </a:cubicBezTo>
                  <a:cubicBezTo>
                    <a:pt x="3490" y="1137286"/>
                    <a:pt x="40209" y="1114255"/>
                    <a:pt x="61808" y="1095902"/>
                  </a:cubicBezTo>
                  <a:cubicBezTo>
                    <a:pt x="103206" y="1060637"/>
                    <a:pt x="145684" y="1026451"/>
                    <a:pt x="189962" y="994424"/>
                  </a:cubicBezTo>
                  <a:cubicBezTo>
                    <a:pt x="211561" y="978591"/>
                    <a:pt x="234600" y="964196"/>
                    <a:pt x="251879" y="943685"/>
                  </a:cubicBezTo>
                  <a:cubicBezTo>
                    <a:pt x="262679" y="930370"/>
                    <a:pt x="269159" y="914177"/>
                    <a:pt x="282478" y="903021"/>
                  </a:cubicBezTo>
                  <a:cubicBezTo>
                    <a:pt x="314517" y="876752"/>
                    <a:pt x="370314" y="869915"/>
                    <a:pt x="407392" y="854801"/>
                  </a:cubicBezTo>
                  <a:cubicBezTo>
                    <a:pt x="458150" y="833570"/>
                    <a:pt x="506388" y="807661"/>
                    <a:pt x="553546" y="779232"/>
                  </a:cubicBezTo>
                  <a:close/>
                  <a:moveTo>
                    <a:pt x="899566" y="430381"/>
                  </a:moveTo>
                  <a:lnTo>
                    <a:pt x="886633" y="437737"/>
                  </a:lnTo>
                  <a:cubicBezTo>
                    <a:pt x="862934" y="444220"/>
                    <a:pt x="821663" y="449892"/>
                    <a:pt x="789784" y="446397"/>
                  </a:cubicBezTo>
                  <a:lnTo>
                    <a:pt x="765554" y="440408"/>
                  </a:lnTo>
                  <a:lnTo>
                    <a:pt x="766016" y="441460"/>
                  </a:lnTo>
                  <a:lnTo>
                    <a:pt x="759281" y="455366"/>
                  </a:lnTo>
                  <a:lnTo>
                    <a:pt x="761048" y="459133"/>
                  </a:lnTo>
                  <a:cubicBezTo>
                    <a:pt x="735532" y="512147"/>
                    <a:pt x="708578" y="564440"/>
                    <a:pt x="679828" y="615290"/>
                  </a:cubicBezTo>
                  <a:lnTo>
                    <a:pt x="642192" y="680837"/>
                  </a:lnTo>
                  <a:lnTo>
                    <a:pt x="690751" y="678648"/>
                  </a:lnTo>
                  <a:cubicBezTo>
                    <a:pt x="744236" y="666852"/>
                    <a:pt x="783962" y="628967"/>
                    <a:pt x="816605" y="577735"/>
                  </a:cubicBezTo>
                  <a:cubicBezTo>
                    <a:pt x="837828" y="543940"/>
                    <a:pt x="857612" y="509067"/>
                    <a:pt x="876677" y="474193"/>
                  </a:cubicBezTo>
                  <a:close/>
                  <a:moveTo>
                    <a:pt x="800208" y="362931"/>
                  </a:moveTo>
                  <a:cubicBezTo>
                    <a:pt x="817145" y="371794"/>
                    <a:pt x="832640" y="381365"/>
                    <a:pt x="851378" y="385619"/>
                  </a:cubicBezTo>
                  <a:cubicBezTo>
                    <a:pt x="863630" y="388455"/>
                    <a:pt x="877684" y="389873"/>
                    <a:pt x="888855" y="383137"/>
                  </a:cubicBezTo>
                  <a:cubicBezTo>
                    <a:pt x="895341" y="378884"/>
                    <a:pt x="898224" y="372503"/>
                    <a:pt x="903629" y="367185"/>
                  </a:cubicBezTo>
                  <a:cubicBezTo>
                    <a:pt x="905071" y="365767"/>
                    <a:pt x="907593" y="366476"/>
                    <a:pt x="907954" y="368603"/>
                  </a:cubicBezTo>
                  <a:cubicBezTo>
                    <a:pt x="912278" y="388100"/>
                    <a:pt x="884531" y="398026"/>
                    <a:pt x="869036" y="398026"/>
                  </a:cubicBezTo>
                  <a:cubicBezTo>
                    <a:pt x="843451" y="398026"/>
                    <a:pt x="813541" y="385264"/>
                    <a:pt x="796965" y="366476"/>
                  </a:cubicBezTo>
                  <a:cubicBezTo>
                    <a:pt x="795163" y="364349"/>
                    <a:pt x="797686" y="361868"/>
                    <a:pt x="800208" y="362931"/>
                  </a:cubicBezTo>
                  <a:close/>
                  <a:moveTo>
                    <a:pt x="553959" y="356193"/>
                  </a:moveTo>
                  <a:cubicBezTo>
                    <a:pt x="539379" y="363397"/>
                    <a:pt x="538840" y="391408"/>
                    <a:pt x="542342" y="405683"/>
                  </a:cubicBezTo>
                  <a:cubicBezTo>
                    <a:pt x="547371" y="428666"/>
                    <a:pt x="562097" y="450212"/>
                    <a:pt x="577901" y="467450"/>
                  </a:cubicBezTo>
                  <a:cubicBezTo>
                    <a:pt x="608071" y="500308"/>
                    <a:pt x="656223" y="519835"/>
                    <a:pt x="689475" y="498608"/>
                  </a:cubicBezTo>
                  <a:lnTo>
                    <a:pt x="703228" y="480405"/>
                  </a:lnTo>
                  <a:lnTo>
                    <a:pt x="673333" y="493192"/>
                  </a:lnTo>
                  <a:cubicBezTo>
                    <a:pt x="661551" y="493912"/>
                    <a:pt x="649272" y="491120"/>
                    <a:pt x="637715" y="486077"/>
                  </a:cubicBezTo>
                  <a:cubicBezTo>
                    <a:pt x="593295" y="466263"/>
                    <a:pt x="558626" y="407181"/>
                    <a:pt x="578128" y="359988"/>
                  </a:cubicBezTo>
                  <a:lnTo>
                    <a:pt x="580313" y="360323"/>
                  </a:lnTo>
                  <a:lnTo>
                    <a:pt x="573591" y="357203"/>
                  </a:lnTo>
                  <a:cubicBezTo>
                    <a:pt x="565240" y="353701"/>
                    <a:pt x="558820" y="353791"/>
                    <a:pt x="553959" y="356193"/>
                  </a:cubicBezTo>
                  <a:close/>
                  <a:moveTo>
                    <a:pt x="561289" y="341447"/>
                  </a:moveTo>
                  <a:cubicBezTo>
                    <a:pt x="570807" y="343467"/>
                    <a:pt x="579697" y="350918"/>
                    <a:pt x="584007" y="361512"/>
                  </a:cubicBezTo>
                  <a:cubicBezTo>
                    <a:pt x="584366" y="361871"/>
                    <a:pt x="584007" y="362230"/>
                    <a:pt x="583648" y="361871"/>
                  </a:cubicBezTo>
                  <a:lnTo>
                    <a:pt x="582882" y="361516"/>
                  </a:lnTo>
                  <a:lnTo>
                    <a:pt x="585474" y="396537"/>
                  </a:lnTo>
                  <a:cubicBezTo>
                    <a:pt x="591196" y="431746"/>
                    <a:pt x="607380" y="463561"/>
                    <a:pt x="645299" y="478151"/>
                  </a:cubicBezTo>
                  <a:cubicBezTo>
                    <a:pt x="705970" y="501208"/>
                    <a:pt x="744251" y="402138"/>
                    <a:pt x="774586" y="365031"/>
                  </a:cubicBezTo>
                  <a:cubicBezTo>
                    <a:pt x="778559" y="359988"/>
                    <a:pt x="786865" y="365031"/>
                    <a:pt x="783254" y="370795"/>
                  </a:cubicBezTo>
                  <a:cubicBezTo>
                    <a:pt x="769169" y="394572"/>
                    <a:pt x="751835" y="416908"/>
                    <a:pt x="735945" y="439244"/>
                  </a:cubicBezTo>
                  <a:lnTo>
                    <a:pt x="719748" y="460851"/>
                  </a:lnTo>
                  <a:lnTo>
                    <a:pt x="720494" y="460402"/>
                  </a:lnTo>
                  <a:cubicBezTo>
                    <a:pt x="722020" y="460716"/>
                    <a:pt x="723367" y="462063"/>
                    <a:pt x="723367" y="464218"/>
                  </a:cubicBezTo>
                  <a:cubicBezTo>
                    <a:pt x="721571" y="495461"/>
                    <a:pt x="690323" y="516289"/>
                    <a:pt x="660511" y="518085"/>
                  </a:cubicBezTo>
                  <a:cubicBezTo>
                    <a:pt x="619565" y="520598"/>
                    <a:pt x="583288" y="490433"/>
                    <a:pt x="559942" y="459908"/>
                  </a:cubicBezTo>
                  <a:cubicBezTo>
                    <a:pt x="540906" y="435130"/>
                    <a:pt x="515763" y="385932"/>
                    <a:pt x="534800" y="353971"/>
                  </a:cubicBezTo>
                  <a:cubicBezTo>
                    <a:pt x="541624" y="342838"/>
                    <a:pt x="551771" y="339427"/>
                    <a:pt x="561289" y="341447"/>
                  </a:cubicBezTo>
                  <a:close/>
                  <a:moveTo>
                    <a:pt x="648271" y="245322"/>
                  </a:moveTo>
                  <a:lnTo>
                    <a:pt x="648853" y="248075"/>
                  </a:lnTo>
                  <a:lnTo>
                    <a:pt x="650090" y="246851"/>
                  </a:lnTo>
                  <a:close/>
                  <a:moveTo>
                    <a:pt x="607634" y="237025"/>
                  </a:moveTo>
                  <a:cubicBezTo>
                    <a:pt x="600968" y="237547"/>
                    <a:pt x="592658" y="240043"/>
                    <a:pt x="579444" y="244359"/>
                  </a:cubicBezTo>
                  <a:cubicBezTo>
                    <a:pt x="571623" y="247057"/>
                    <a:pt x="565690" y="249103"/>
                    <a:pt x="560948" y="251019"/>
                  </a:cubicBezTo>
                  <a:lnTo>
                    <a:pt x="557631" y="252739"/>
                  </a:lnTo>
                  <a:lnTo>
                    <a:pt x="553149" y="270742"/>
                  </a:lnTo>
                  <a:cubicBezTo>
                    <a:pt x="554079" y="288725"/>
                    <a:pt x="564488" y="305536"/>
                    <a:pt x="574308" y="322438"/>
                  </a:cubicBezTo>
                  <a:lnTo>
                    <a:pt x="586734" y="346832"/>
                  </a:lnTo>
                  <a:lnTo>
                    <a:pt x="598976" y="306939"/>
                  </a:lnTo>
                  <a:cubicBezTo>
                    <a:pt x="605399" y="290220"/>
                    <a:pt x="613532" y="273400"/>
                    <a:pt x="623470" y="259958"/>
                  </a:cubicBezTo>
                  <a:lnTo>
                    <a:pt x="636196" y="247780"/>
                  </a:lnTo>
                  <a:lnTo>
                    <a:pt x="625964" y="241526"/>
                  </a:lnTo>
                  <a:cubicBezTo>
                    <a:pt x="619323" y="237952"/>
                    <a:pt x="614300" y="236502"/>
                    <a:pt x="607634" y="237025"/>
                  </a:cubicBezTo>
                  <a:close/>
                  <a:moveTo>
                    <a:pt x="869128" y="222881"/>
                  </a:moveTo>
                  <a:cubicBezTo>
                    <a:pt x="885735" y="230008"/>
                    <a:pt x="898010" y="243907"/>
                    <a:pt x="913534" y="253173"/>
                  </a:cubicBezTo>
                  <a:cubicBezTo>
                    <a:pt x="937361" y="267072"/>
                    <a:pt x="956134" y="264577"/>
                    <a:pt x="977795" y="249253"/>
                  </a:cubicBezTo>
                  <a:cubicBezTo>
                    <a:pt x="979600" y="247471"/>
                    <a:pt x="982127" y="249253"/>
                    <a:pt x="981766" y="251391"/>
                  </a:cubicBezTo>
                  <a:cubicBezTo>
                    <a:pt x="975990" y="270279"/>
                    <a:pt x="950358" y="274199"/>
                    <a:pt x="933390" y="270636"/>
                  </a:cubicBezTo>
                  <a:cubicBezTo>
                    <a:pt x="909923" y="265646"/>
                    <a:pt x="881403" y="244976"/>
                    <a:pt x="867323" y="225375"/>
                  </a:cubicBezTo>
                  <a:cubicBezTo>
                    <a:pt x="866601" y="224306"/>
                    <a:pt x="867323" y="222168"/>
                    <a:pt x="869128" y="222881"/>
                  </a:cubicBezTo>
                  <a:close/>
                  <a:moveTo>
                    <a:pt x="822462" y="182439"/>
                  </a:moveTo>
                  <a:lnTo>
                    <a:pt x="823158" y="182833"/>
                  </a:lnTo>
                  <a:lnTo>
                    <a:pt x="823065" y="183163"/>
                  </a:lnTo>
                  <a:close/>
                  <a:moveTo>
                    <a:pt x="801499" y="169731"/>
                  </a:moveTo>
                  <a:lnTo>
                    <a:pt x="814961" y="173426"/>
                  </a:lnTo>
                  <a:lnTo>
                    <a:pt x="822462" y="182439"/>
                  </a:lnTo>
                  <a:lnTo>
                    <a:pt x="811281" y="176101"/>
                  </a:lnTo>
                  <a:close/>
                  <a:moveTo>
                    <a:pt x="727242" y="137180"/>
                  </a:moveTo>
                  <a:cubicBezTo>
                    <a:pt x="728954" y="136554"/>
                    <a:pt x="730937" y="137001"/>
                    <a:pt x="731658" y="139147"/>
                  </a:cubicBezTo>
                  <a:cubicBezTo>
                    <a:pt x="740312" y="160960"/>
                    <a:pt x="750407" y="180985"/>
                    <a:pt x="768074" y="197077"/>
                  </a:cubicBezTo>
                  <a:cubicBezTo>
                    <a:pt x="786462" y="214242"/>
                    <a:pt x="807734" y="217818"/>
                    <a:pt x="828646" y="228903"/>
                  </a:cubicBezTo>
                  <a:cubicBezTo>
                    <a:pt x="829728" y="229618"/>
                    <a:pt x="829367" y="231764"/>
                    <a:pt x="828286" y="231764"/>
                  </a:cubicBezTo>
                  <a:cubicBezTo>
                    <a:pt x="781054" y="239273"/>
                    <a:pt x="731298" y="183131"/>
                    <a:pt x="724447" y="141650"/>
                  </a:cubicBezTo>
                  <a:cubicBezTo>
                    <a:pt x="724087" y="139505"/>
                    <a:pt x="725529" y="137806"/>
                    <a:pt x="727242" y="137180"/>
                  </a:cubicBezTo>
                  <a:close/>
                  <a:moveTo>
                    <a:pt x="781076" y="131366"/>
                  </a:moveTo>
                  <a:cubicBezTo>
                    <a:pt x="788165" y="134255"/>
                    <a:pt x="795163" y="139131"/>
                    <a:pt x="799111" y="141659"/>
                  </a:cubicBezTo>
                  <a:cubicBezTo>
                    <a:pt x="813827" y="151411"/>
                    <a:pt x="825671" y="164774"/>
                    <a:pt x="833926" y="180305"/>
                  </a:cubicBezTo>
                  <a:cubicBezTo>
                    <a:pt x="836079" y="183194"/>
                    <a:pt x="833567" y="187528"/>
                    <a:pt x="830337" y="187890"/>
                  </a:cubicBezTo>
                  <a:cubicBezTo>
                    <a:pt x="815262" y="190057"/>
                    <a:pt x="801265" y="185000"/>
                    <a:pt x="793369" y="170914"/>
                  </a:cubicBezTo>
                  <a:lnTo>
                    <a:pt x="793682" y="170669"/>
                  </a:lnTo>
                  <a:lnTo>
                    <a:pt x="822441" y="185361"/>
                  </a:lnTo>
                  <a:lnTo>
                    <a:pt x="823065" y="183163"/>
                  </a:lnTo>
                  <a:lnTo>
                    <a:pt x="824594" y="185000"/>
                  </a:lnTo>
                  <a:cubicBezTo>
                    <a:pt x="825671" y="182472"/>
                    <a:pt x="826748" y="179944"/>
                    <a:pt x="828183" y="177054"/>
                  </a:cubicBezTo>
                  <a:lnTo>
                    <a:pt x="814961" y="173426"/>
                  </a:lnTo>
                  <a:lnTo>
                    <a:pt x="800547" y="156106"/>
                  </a:lnTo>
                  <a:cubicBezTo>
                    <a:pt x="796958" y="153217"/>
                    <a:pt x="775423" y="137686"/>
                    <a:pt x="773628" y="142020"/>
                  </a:cubicBezTo>
                  <a:cubicBezTo>
                    <a:pt x="771834" y="147257"/>
                    <a:pt x="782063" y="156377"/>
                    <a:pt x="793817" y="164729"/>
                  </a:cubicBezTo>
                  <a:lnTo>
                    <a:pt x="801499" y="169731"/>
                  </a:lnTo>
                  <a:lnTo>
                    <a:pt x="796599" y="168386"/>
                  </a:lnTo>
                  <a:lnTo>
                    <a:pt x="793682" y="170669"/>
                  </a:lnTo>
                  <a:lnTo>
                    <a:pt x="775782" y="161524"/>
                  </a:lnTo>
                  <a:cubicBezTo>
                    <a:pt x="769680" y="155745"/>
                    <a:pt x="753888" y="143104"/>
                    <a:pt x="762502" y="132991"/>
                  </a:cubicBezTo>
                  <a:cubicBezTo>
                    <a:pt x="766809" y="127573"/>
                    <a:pt x="773987" y="128476"/>
                    <a:pt x="781076" y="131366"/>
                  </a:cubicBezTo>
                  <a:close/>
                  <a:moveTo>
                    <a:pt x="983728" y="22504"/>
                  </a:moveTo>
                  <a:cubicBezTo>
                    <a:pt x="994887" y="23225"/>
                    <a:pt x="1007847" y="35131"/>
                    <a:pt x="1017207" y="40904"/>
                  </a:cubicBezTo>
                  <a:cubicBezTo>
                    <a:pt x="1026567" y="46677"/>
                    <a:pt x="1040247" y="52811"/>
                    <a:pt x="1045286" y="63635"/>
                  </a:cubicBezTo>
                  <a:cubicBezTo>
                    <a:pt x="1053566" y="80953"/>
                    <a:pt x="1037367" y="93220"/>
                    <a:pt x="1021167" y="86004"/>
                  </a:cubicBezTo>
                  <a:cubicBezTo>
                    <a:pt x="1008567" y="80592"/>
                    <a:pt x="996327" y="70850"/>
                    <a:pt x="985528" y="62552"/>
                  </a:cubicBezTo>
                  <a:cubicBezTo>
                    <a:pt x="975448" y="54975"/>
                    <a:pt x="963568" y="46677"/>
                    <a:pt x="957448" y="35492"/>
                  </a:cubicBezTo>
                  <a:cubicBezTo>
                    <a:pt x="957088" y="34410"/>
                    <a:pt x="958168" y="32606"/>
                    <a:pt x="959968" y="33327"/>
                  </a:cubicBezTo>
                  <a:cubicBezTo>
                    <a:pt x="969688" y="37296"/>
                    <a:pt x="977608" y="45955"/>
                    <a:pt x="985888" y="52089"/>
                  </a:cubicBezTo>
                  <a:cubicBezTo>
                    <a:pt x="995247" y="58944"/>
                    <a:pt x="1004607" y="65439"/>
                    <a:pt x="1014687" y="71933"/>
                  </a:cubicBezTo>
                  <a:cubicBezTo>
                    <a:pt x="1017207" y="73376"/>
                    <a:pt x="1019367" y="74819"/>
                    <a:pt x="1021887" y="75902"/>
                  </a:cubicBezTo>
                  <a:cubicBezTo>
                    <a:pt x="1029447" y="82396"/>
                    <a:pt x="1033767" y="78788"/>
                    <a:pt x="1034487" y="65078"/>
                  </a:cubicBezTo>
                  <a:cubicBezTo>
                    <a:pt x="1032687" y="61470"/>
                    <a:pt x="1022247" y="56419"/>
                    <a:pt x="1018647" y="53893"/>
                  </a:cubicBezTo>
                  <a:cubicBezTo>
                    <a:pt x="1013967" y="51007"/>
                    <a:pt x="1008927" y="47759"/>
                    <a:pt x="1004247" y="44873"/>
                  </a:cubicBezTo>
                  <a:cubicBezTo>
                    <a:pt x="1001007" y="42708"/>
                    <a:pt x="997767" y="40543"/>
                    <a:pt x="994527" y="38739"/>
                  </a:cubicBezTo>
                  <a:cubicBezTo>
                    <a:pt x="991288" y="35853"/>
                    <a:pt x="987328" y="34410"/>
                    <a:pt x="983008" y="34410"/>
                  </a:cubicBezTo>
                  <a:cubicBezTo>
                    <a:pt x="985888" y="35492"/>
                    <a:pt x="984808" y="40543"/>
                    <a:pt x="981928" y="40904"/>
                  </a:cubicBezTo>
                  <a:cubicBezTo>
                    <a:pt x="968608" y="42347"/>
                    <a:pt x="970408" y="22143"/>
                    <a:pt x="983728" y="22504"/>
                  </a:cubicBezTo>
                  <a:close/>
                  <a:moveTo>
                    <a:pt x="962800" y="15"/>
                  </a:moveTo>
                  <a:cubicBezTo>
                    <a:pt x="998613" y="825"/>
                    <a:pt x="1039329" y="34038"/>
                    <a:pt x="1056587" y="58340"/>
                  </a:cubicBezTo>
                  <a:cubicBezTo>
                    <a:pt x="1067373" y="73101"/>
                    <a:pt x="1074204" y="86062"/>
                    <a:pt x="1069530" y="104063"/>
                  </a:cubicBezTo>
                  <a:cubicBezTo>
                    <a:pt x="1064137" y="122785"/>
                    <a:pt x="1045801" y="143667"/>
                    <a:pt x="1035375" y="160948"/>
                  </a:cubicBezTo>
                  <a:lnTo>
                    <a:pt x="1003418" y="211278"/>
                  </a:lnTo>
                  <a:lnTo>
                    <a:pt x="1006759" y="231797"/>
                  </a:lnTo>
                  <a:cubicBezTo>
                    <a:pt x="1001452" y="266163"/>
                    <a:pt x="968299" y="301135"/>
                    <a:pt x="948084" y="324001"/>
                  </a:cubicBezTo>
                  <a:cubicBezTo>
                    <a:pt x="939459" y="333775"/>
                    <a:pt x="930228" y="341105"/>
                    <a:pt x="920558" y="346133"/>
                  </a:cubicBezTo>
                  <a:lnTo>
                    <a:pt x="916847" y="347155"/>
                  </a:lnTo>
                  <a:lnTo>
                    <a:pt x="920202" y="348360"/>
                  </a:lnTo>
                  <a:cubicBezTo>
                    <a:pt x="924968" y="356360"/>
                    <a:pt x="927419" y="364494"/>
                    <a:pt x="928166" y="372667"/>
                  </a:cubicBezTo>
                  <a:lnTo>
                    <a:pt x="927470" y="380254"/>
                  </a:lnTo>
                  <a:lnTo>
                    <a:pt x="930441" y="379757"/>
                  </a:lnTo>
                  <a:cubicBezTo>
                    <a:pt x="935648" y="394702"/>
                    <a:pt x="931339" y="407487"/>
                    <a:pt x="922407" y="417390"/>
                  </a:cubicBezTo>
                  <a:lnTo>
                    <a:pt x="915539" y="421296"/>
                  </a:lnTo>
                  <a:lnTo>
                    <a:pt x="905454" y="444712"/>
                  </a:lnTo>
                  <a:cubicBezTo>
                    <a:pt x="877756" y="495764"/>
                    <a:pt x="848979" y="547176"/>
                    <a:pt x="816605" y="595352"/>
                  </a:cubicBezTo>
                  <a:cubicBezTo>
                    <a:pt x="787469" y="638494"/>
                    <a:pt x="740122" y="681839"/>
                    <a:pt x="686553" y="690653"/>
                  </a:cubicBezTo>
                  <a:lnTo>
                    <a:pt x="638545" y="687189"/>
                  </a:lnTo>
                  <a:lnTo>
                    <a:pt x="636343" y="691024"/>
                  </a:lnTo>
                  <a:cubicBezTo>
                    <a:pt x="623405" y="712302"/>
                    <a:pt x="610108" y="744759"/>
                    <a:pt x="591780" y="760988"/>
                  </a:cubicBezTo>
                  <a:cubicBezTo>
                    <a:pt x="571295" y="779020"/>
                    <a:pt x="554404" y="769283"/>
                    <a:pt x="533201" y="757382"/>
                  </a:cubicBezTo>
                  <a:cubicBezTo>
                    <a:pt x="478934" y="726367"/>
                    <a:pt x="423230" y="705810"/>
                    <a:pt x="364651" y="684533"/>
                  </a:cubicBezTo>
                  <a:lnTo>
                    <a:pt x="365614" y="680427"/>
                  </a:lnTo>
                  <a:lnTo>
                    <a:pt x="362123" y="683425"/>
                  </a:lnTo>
                  <a:cubicBezTo>
                    <a:pt x="360011" y="683200"/>
                    <a:pt x="357943" y="681581"/>
                    <a:pt x="357943" y="678883"/>
                  </a:cubicBezTo>
                  <a:cubicBezTo>
                    <a:pt x="356685" y="624928"/>
                    <a:pt x="368551" y="572141"/>
                    <a:pt x="387474" y="521512"/>
                  </a:cubicBezTo>
                  <a:lnTo>
                    <a:pt x="401940" y="488903"/>
                  </a:lnTo>
                  <a:lnTo>
                    <a:pt x="339247" y="527223"/>
                  </a:lnTo>
                  <a:cubicBezTo>
                    <a:pt x="277057" y="575078"/>
                    <a:pt x="232674" y="640979"/>
                    <a:pt x="207313" y="718844"/>
                  </a:cubicBezTo>
                  <a:cubicBezTo>
                    <a:pt x="188606" y="776161"/>
                    <a:pt x="173497" y="828432"/>
                    <a:pt x="193283" y="887191"/>
                  </a:cubicBezTo>
                  <a:cubicBezTo>
                    <a:pt x="203356" y="917111"/>
                    <a:pt x="213428" y="943066"/>
                    <a:pt x="203356" y="974428"/>
                  </a:cubicBezTo>
                  <a:cubicBezTo>
                    <a:pt x="202996" y="975870"/>
                    <a:pt x="201197" y="975149"/>
                    <a:pt x="201197" y="974068"/>
                  </a:cubicBezTo>
                  <a:cubicBezTo>
                    <a:pt x="203715" y="921437"/>
                    <a:pt x="168101" y="877818"/>
                    <a:pt x="170259" y="825908"/>
                  </a:cubicBezTo>
                  <a:cubicBezTo>
                    <a:pt x="172058" y="778324"/>
                    <a:pt x="191844" y="725693"/>
                    <a:pt x="210191" y="682074"/>
                  </a:cubicBezTo>
                  <a:cubicBezTo>
                    <a:pt x="237171" y="617457"/>
                    <a:pt x="280745" y="552029"/>
                    <a:pt x="339090" y="509514"/>
                  </a:cubicBezTo>
                  <a:lnTo>
                    <a:pt x="398867" y="477359"/>
                  </a:lnTo>
                  <a:lnTo>
                    <a:pt x="375416" y="469675"/>
                  </a:lnTo>
                  <a:cubicBezTo>
                    <a:pt x="342391" y="473111"/>
                    <a:pt x="299281" y="508886"/>
                    <a:pt x="280902" y="524248"/>
                  </a:cubicBezTo>
                  <a:cubicBezTo>
                    <a:pt x="254595" y="546526"/>
                    <a:pt x="235495" y="573116"/>
                    <a:pt x="219638" y="602940"/>
                  </a:cubicBezTo>
                  <a:cubicBezTo>
                    <a:pt x="203782" y="632046"/>
                    <a:pt x="189006" y="661870"/>
                    <a:pt x="174230" y="691335"/>
                  </a:cubicBezTo>
                  <a:cubicBezTo>
                    <a:pt x="151887" y="736610"/>
                    <a:pt x="109363" y="798055"/>
                    <a:pt x="166663" y="836504"/>
                  </a:cubicBezTo>
                  <a:cubicBezTo>
                    <a:pt x="172068" y="840097"/>
                    <a:pt x="166663" y="847283"/>
                    <a:pt x="161617" y="844409"/>
                  </a:cubicBezTo>
                  <a:cubicBezTo>
                    <a:pt x="121255" y="823568"/>
                    <a:pt x="118012" y="785838"/>
                    <a:pt x="133868" y="747390"/>
                  </a:cubicBezTo>
                  <a:cubicBezTo>
                    <a:pt x="155851" y="693850"/>
                    <a:pt x="185042" y="640670"/>
                    <a:pt x="213152" y="590005"/>
                  </a:cubicBezTo>
                  <a:cubicBezTo>
                    <a:pt x="239459" y="541855"/>
                    <a:pt x="276578" y="510234"/>
                    <a:pt x="322345" y="480769"/>
                  </a:cubicBezTo>
                  <a:cubicBezTo>
                    <a:pt x="343968" y="467294"/>
                    <a:pt x="368429" y="451798"/>
                    <a:pt x="391166" y="457474"/>
                  </a:cubicBezTo>
                  <a:lnTo>
                    <a:pt x="410565" y="469463"/>
                  </a:lnTo>
                  <a:lnTo>
                    <a:pt x="420392" y="447312"/>
                  </a:lnTo>
                  <a:cubicBezTo>
                    <a:pt x="432623" y="423200"/>
                    <a:pt x="445860" y="399752"/>
                    <a:pt x="459344" y="377090"/>
                  </a:cubicBezTo>
                  <a:cubicBezTo>
                    <a:pt x="485953" y="332487"/>
                    <a:pt x="513641" y="274574"/>
                    <a:pt x="551756" y="238964"/>
                  </a:cubicBezTo>
                  <a:cubicBezTo>
                    <a:pt x="567218" y="224216"/>
                    <a:pt x="583309" y="219899"/>
                    <a:pt x="599490" y="221923"/>
                  </a:cubicBezTo>
                  <a:lnTo>
                    <a:pt x="643302" y="240980"/>
                  </a:lnTo>
                  <a:lnTo>
                    <a:pt x="645781" y="238607"/>
                  </a:lnTo>
                  <a:cubicBezTo>
                    <a:pt x="647577" y="237531"/>
                    <a:pt x="649551" y="237979"/>
                    <a:pt x="650898" y="239144"/>
                  </a:cubicBezTo>
                  <a:lnTo>
                    <a:pt x="651986" y="243057"/>
                  </a:lnTo>
                  <a:lnTo>
                    <a:pt x="669179" y="198039"/>
                  </a:lnTo>
                  <a:cubicBezTo>
                    <a:pt x="688837" y="154269"/>
                    <a:pt x="716196" y="112498"/>
                    <a:pt x="754445" y="104920"/>
                  </a:cubicBezTo>
                  <a:cubicBezTo>
                    <a:pt x="773569" y="101131"/>
                    <a:pt x="795416" y="105891"/>
                    <a:pt x="820384" y="123224"/>
                  </a:cubicBezTo>
                  <a:cubicBezTo>
                    <a:pt x="845891" y="141185"/>
                    <a:pt x="878942" y="177467"/>
                    <a:pt x="871038" y="211235"/>
                  </a:cubicBezTo>
                  <a:cubicBezTo>
                    <a:pt x="866727" y="228478"/>
                    <a:pt x="854513" y="245002"/>
                    <a:pt x="846250" y="260449"/>
                  </a:cubicBezTo>
                  <a:cubicBezTo>
                    <a:pt x="828288" y="294576"/>
                    <a:pt x="810325" y="329062"/>
                    <a:pt x="790926" y="362111"/>
                  </a:cubicBezTo>
                  <a:cubicBezTo>
                    <a:pt x="787692" y="367859"/>
                    <a:pt x="779789" y="362111"/>
                    <a:pt x="782663" y="356363"/>
                  </a:cubicBezTo>
                  <a:cubicBezTo>
                    <a:pt x="799907" y="322237"/>
                    <a:pt x="819306" y="288828"/>
                    <a:pt x="838347" y="255420"/>
                  </a:cubicBezTo>
                  <a:cubicBezTo>
                    <a:pt x="849843" y="234944"/>
                    <a:pt x="864213" y="208720"/>
                    <a:pt x="858465" y="183933"/>
                  </a:cubicBezTo>
                  <a:cubicBezTo>
                    <a:pt x="854513" y="168127"/>
                    <a:pt x="834754" y="150166"/>
                    <a:pt x="822899" y="140108"/>
                  </a:cubicBezTo>
                  <a:cubicBezTo>
                    <a:pt x="798111" y="118554"/>
                    <a:pt x="759671" y="98796"/>
                    <a:pt x="726979" y="125020"/>
                  </a:cubicBezTo>
                  <a:cubicBezTo>
                    <a:pt x="711172" y="137234"/>
                    <a:pt x="700754" y="163098"/>
                    <a:pt x="692491" y="179982"/>
                  </a:cubicBezTo>
                  <a:cubicBezTo>
                    <a:pt x="678839" y="208361"/>
                    <a:pt x="665906" y="236740"/>
                    <a:pt x="649381" y="262964"/>
                  </a:cubicBezTo>
                  <a:lnTo>
                    <a:pt x="647939" y="262363"/>
                  </a:lnTo>
                  <a:lnTo>
                    <a:pt x="645708" y="271888"/>
                  </a:lnTo>
                  <a:cubicBezTo>
                    <a:pt x="643537" y="299613"/>
                    <a:pt x="654847" y="325624"/>
                    <a:pt x="683122" y="339336"/>
                  </a:cubicBezTo>
                  <a:cubicBezTo>
                    <a:pt x="712204" y="353316"/>
                    <a:pt x="741645" y="349373"/>
                    <a:pt x="772164" y="352240"/>
                  </a:cubicBezTo>
                  <a:cubicBezTo>
                    <a:pt x="775754" y="352599"/>
                    <a:pt x="775754" y="357617"/>
                    <a:pt x="772523" y="358334"/>
                  </a:cubicBezTo>
                  <a:cubicBezTo>
                    <a:pt x="705607" y="377781"/>
                    <a:pt x="632368" y="336300"/>
                    <a:pt x="636511" y="270633"/>
                  </a:cubicBezTo>
                  <a:lnTo>
                    <a:pt x="639572" y="257263"/>
                  </a:lnTo>
                  <a:lnTo>
                    <a:pt x="646266" y="250636"/>
                  </a:lnTo>
                  <a:lnTo>
                    <a:pt x="642370" y="251553"/>
                  </a:lnTo>
                  <a:lnTo>
                    <a:pt x="641062" y="250754"/>
                  </a:lnTo>
                  <a:lnTo>
                    <a:pt x="639572" y="257263"/>
                  </a:lnTo>
                  <a:lnTo>
                    <a:pt x="629080" y="267648"/>
                  </a:lnTo>
                  <a:cubicBezTo>
                    <a:pt x="611358" y="293273"/>
                    <a:pt x="602068" y="330643"/>
                    <a:pt x="588335" y="355108"/>
                  </a:cubicBezTo>
                  <a:cubicBezTo>
                    <a:pt x="587258" y="357617"/>
                    <a:pt x="584026" y="355467"/>
                    <a:pt x="584744" y="353316"/>
                  </a:cubicBezTo>
                  <a:lnTo>
                    <a:pt x="586019" y="349161"/>
                  </a:lnTo>
                  <a:lnTo>
                    <a:pt x="584434" y="350540"/>
                  </a:lnTo>
                  <a:cubicBezTo>
                    <a:pt x="564840" y="337920"/>
                    <a:pt x="550325" y="306911"/>
                    <a:pt x="544157" y="285277"/>
                  </a:cubicBezTo>
                  <a:lnTo>
                    <a:pt x="542952" y="265032"/>
                  </a:lnTo>
                  <a:lnTo>
                    <a:pt x="531620" y="278891"/>
                  </a:lnTo>
                  <a:cubicBezTo>
                    <a:pt x="520473" y="295437"/>
                    <a:pt x="509326" y="312703"/>
                    <a:pt x="498538" y="329609"/>
                  </a:cubicBezTo>
                  <a:cubicBezTo>
                    <a:pt x="477323" y="361983"/>
                    <a:pt x="457546" y="394716"/>
                    <a:pt x="439208" y="428888"/>
                  </a:cubicBezTo>
                  <a:cubicBezTo>
                    <a:pt x="418173" y="468456"/>
                    <a:pt x="401632" y="508653"/>
                    <a:pt x="389541" y="550199"/>
                  </a:cubicBezTo>
                  <a:lnTo>
                    <a:pt x="366753" y="678593"/>
                  </a:lnTo>
                  <a:lnTo>
                    <a:pt x="426779" y="695848"/>
                  </a:lnTo>
                  <a:cubicBezTo>
                    <a:pt x="446680" y="703106"/>
                    <a:pt x="466176" y="711581"/>
                    <a:pt x="485044" y="720597"/>
                  </a:cubicBezTo>
                  <a:cubicBezTo>
                    <a:pt x="501216" y="727809"/>
                    <a:pt x="516310" y="738268"/>
                    <a:pt x="532482" y="744759"/>
                  </a:cubicBezTo>
                  <a:cubicBezTo>
                    <a:pt x="548654" y="751251"/>
                    <a:pt x="573092" y="756300"/>
                    <a:pt x="589624" y="745481"/>
                  </a:cubicBezTo>
                  <a:cubicBezTo>
                    <a:pt x="596092" y="741514"/>
                    <a:pt x="602202" y="725285"/>
                    <a:pt x="606514" y="718433"/>
                  </a:cubicBezTo>
                  <a:lnTo>
                    <a:pt x="695437" y="553519"/>
                  </a:lnTo>
                  <a:lnTo>
                    <a:pt x="667002" y="567873"/>
                  </a:lnTo>
                  <a:cubicBezTo>
                    <a:pt x="654310" y="568459"/>
                    <a:pt x="640898" y="564310"/>
                    <a:pt x="626676" y="557635"/>
                  </a:cubicBezTo>
                  <a:cubicBezTo>
                    <a:pt x="587070" y="539235"/>
                    <a:pt x="526582" y="515422"/>
                    <a:pt x="508219" y="472127"/>
                  </a:cubicBezTo>
                  <a:cubicBezTo>
                    <a:pt x="488776" y="425585"/>
                    <a:pt x="513260" y="375795"/>
                    <a:pt x="518661" y="329613"/>
                  </a:cubicBezTo>
                  <a:cubicBezTo>
                    <a:pt x="519021" y="328531"/>
                    <a:pt x="520101" y="328531"/>
                    <a:pt x="520101" y="329613"/>
                  </a:cubicBezTo>
                  <a:cubicBezTo>
                    <a:pt x="517580" y="365332"/>
                    <a:pt x="506059" y="401411"/>
                    <a:pt x="508939" y="437130"/>
                  </a:cubicBezTo>
                  <a:cubicBezTo>
                    <a:pt x="513260" y="493053"/>
                    <a:pt x="557546" y="511093"/>
                    <a:pt x="600752" y="534184"/>
                  </a:cubicBezTo>
                  <a:cubicBezTo>
                    <a:pt x="618755" y="543925"/>
                    <a:pt x="639638" y="559439"/>
                    <a:pt x="660881" y="560161"/>
                  </a:cubicBezTo>
                  <a:cubicBezTo>
                    <a:pt x="676003" y="560522"/>
                    <a:pt x="687795" y="552855"/>
                    <a:pt x="697336" y="542392"/>
                  </a:cubicBezTo>
                  <a:lnTo>
                    <a:pt x="719097" y="509641"/>
                  </a:lnTo>
                  <a:lnTo>
                    <a:pt x="748470" y="455166"/>
                  </a:lnTo>
                  <a:lnTo>
                    <a:pt x="749171" y="454878"/>
                  </a:lnTo>
                  <a:lnTo>
                    <a:pt x="758455" y="437852"/>
                  </a:lnTo>
                  <a:lnTo>
                    <a:pt x="762295" y="436922"/>
                  </a:lnTo>
                  <a:lnTo>
                    <a:pt x="762393" y="435937"/>
                  </a:lnTo>
                  <a:cubicBezTo>
                    <a:pt x="797672" y="431075"/>
                    <a:pt x="865672" y="441811"/>
                    <a:pt x="901406" y="418009"/>
                  </a:cubicBezTo>
                  <a:lnTo>
                    <a:pt x="908553" y="410798"/>
                  </a:lnTo>
                  <a:lnTo>
                    <a:pt x="915273" y="384200"/>
                  </a:lnTo>
                  <a:cubicBezTo>
                    <a:pt x="916290" y="373527"/>
                    <a:pt x="915435" y="362562"/>
                    <a:pt x="911928" y="351237"/>
                  </a:cubicBezTo>
                  <a:lnTo>
                    <a:pt x="913543" y="348066"/>
                  </a:lnTo>
                  <a:lnTo>
                    <a:pt x="890404" y="354444"/>
                  </a:lnTo>
                  <a:cubicBezTo>
                    <a:pt x="869649" y="355565"/>
                    <a:pt x="847817" y="348033"/>
                    <a:pt x="826254" y="332968"/>
                  </a:cubicBezTo>
                  <a:cubicBezTo>
                    <a:pt x="823738" y="331174"/>
                    <a:pt x="825895" y="326870"/>
                    <a:pt x="828770" y="327946"/>
                  </a:cubicBezTo>
                  <a:cubicBezTo>
                    <a:pt x="868302" y="342652"/>
                    <a:pt x="900646" y="354489"/>
                    <a:pt x="936584" y="321849"/>
                  </a:cubicBezTo>
                  <a:cubicBezTo>
                    <a:pt x="955182" y="304901"/>
                    <a:pt x="986718" y="266163"/>
                    <a:pt x="994197" y="232873"/>
                  </a:cubicBezTo>
                  <a:lnTo>
                    <a:pt x="993618" y="223633"/>
                  </a:lnTo>
                  <a:lnTo>
                    <a:pt x="988366" y="224584"/>
                  </a:lnTo>
                  <a:cubicBezTo>
                    <a:pt x="985939" y="223414"/>
                    <a:pt x="984321" y="220894"/>
                    <a:pt x="985759" y="217833"/>
                  </a:cubicBezTo>
                  <a:lnTo>
                    <a:pt x="992576" y="206993"/>
                  </a:lnTo>
                  <a:lnTo>
                    <a:pt x="992288" y="202408"/>
                  </a:lnTo>
                  <a:cubicBezTo>
                    <a:pt x="990851" y="199538"/>
                    <a:pt x="992288" y="196938"/>
                    <a:pt x="994489" y="195817"/>
                  </a:cubicBezTo>
                  <a:lnTo>
                    <a:pt x="998709" y="197239"/>
                  </a:lnTo>
                  <a:lnTo>
                    <a:pt x="1016634" y="168734"/>
                  </a:lnTo>
                  <a:cubicBezTo>
                    <a:pt x="1027824" y="152668"/>
                    <a:pt x="1038790" y="136466"/>
                    <a:pt x="1046160" y="118825"/>
                  </a:cubicBezTo>
                  <a:cubicBezTo>
                    <a:pt x="1061261" y="101903"/>
                    <a:pt x="1060542" y="82462"/>
                    <a:pt x="1044363" y="60500"/>
                  </a:cubicBezTo>
                  <a:cubicBezTo>
                    <a:pt x="1036813" y="50419"/>
                    <a:pt x="1027824" y="41778"/>
                    <a:pt x="1017758" y="33858"/>
                  </a:cubicBezTo>
                  <a:cubicBezTo>
                    <a:pt x="999691" y="20627"/>
                    <a:pt x="973131" y="6585"/>
                    <a:pt x="949604" y="12694"/>
                  </a:cubicBezTo>
                  <a:lnTo>
                    <a:pt x="935893" y="21138"/>
                  </a:lnTo>
                  <a:lnTo>
                    <a:pt x="937296" y="33825"/>
                  </a:lnTo>
                  <a:cubicBezTo>
                    <a:pt x="944351" y="55088"/>
                    <a:pt x="963701" y="73409"/>
                    <a:pt x="981438" y="84226"/>
                  </a:cubicBezTo>
                  <a:cubicBezTo>
                    <a:pt x="1002938" y="97928"/>
                    <a:pt x="1024797" y="96485"/>
                    <a:pt x="1047013" y="105139"/>
                  </a:cubicBezTo>
                  <a:cubicBezTo>
                    <a:pt x="1048088" y="105860"/>
                    <a:pt x="1048805" y="108384"/>
                    <a:pt x="1047013" y="108745"/>
                  </a:cubicBezTo>
                  <a:cubicBezTo>
                    <a:pt x="1008448" y="122942"/>
                    <a:pt x="934491" y="76682"/>
                    <a:pt x="930528" y="30837"/>
                  </a:cubicBezTo>
                  <a:lnTo>
                    <a:pt x="931575" y="23797"/>
                  </a:lnTo>
                  <a:lnTo>
                    <a:pt x="927516" y="26297"/>
                  </a:lnTo>
                  <a:cubicBezTo>
                    <a:pt x="916370" y="38178"/>
                    <a:pt x="910258" y="61940"/>
                    <a:pt x="902708" y="77061"/>
                  </a:cubicBezTo>
                  <a:cubicBezTo>
                    <a:pt x="894079" y="93263"/>
                    <a:pt x="877182" y="110904"/>
                    <a:pt x="871429" y="127825"/>
                  </a:cubicBezTo>
                  <a:cubicBezTo>
                    <a:pt x="852014" y="185790"/>
                    <a:pt x="934347" y="231514"/>
                    <a:pt x="980726" y="223954"/>
                  </a:cubicBezTo>
                  <a:cubicBezTo>
                    <a:pt x="983243" y="223594"/>
                    <a:pt x="984321" y="227194"/>
                    <a:pt x="982164" y="228274"/>
                  </a:cubicBezTo>
                  <a:cubicBezTo>
                    <a:pt x="929673" y="248796"/>
                    <a:pt x="876822" y="208112"/>
                    <a:pt x="858126" y="159148"/>
                  </a:cubicBezTo>
                  <a:cubicBezTo>
                    <a:pt x="849138" y="136106"/>
                    <a:pt x="857767" y="129266"/>
                    <a:pt x="871429" y="109824"/>
                  </a:cubicBezTo>
                  <a:cubicBezTo>
                    <a:pt x="885451" y="89662"/>
                    <a:pt x="896956" y="68780"/>
                    <a:pt x="908101" y="46819"/>
                  </a:cubicBezTo>
                  <a:cubicBezTo>
                    <a:pt x="914213" y="34938"/>
                    <a:pt x="919246" y="20536"/>
                    <a:pt x="929673" y="11536"/>
                  </a:cubicBezTo>
                  <a:cubicBezTo>
                    <a:pt x="939470" y="3075"/>
                    <a:pt x="950863" y="-255"/>
                    <a:pt x="962800" y="15"/>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2" name="Freeform 920">
              <a:extLst>
                <a:ext uri="{FF2B5EF4-FFF2-40B4-BE49-F238E27FC236}">
                  <a16:creationId xmlns:a16="http://schemas.microsoft.com/office/drawing/2014/main" id="{291B3B39-7729-C34F-8249-4C4790BD3CCE}"/>
                </a:ext>
              </a:extLst>
            </p:cNvPr>
            <p:cNvSpPr>
              <a:spLocks/>
            </p:cNvSpPr>
            <p:nvPr/>
          </p:nvSpPr>
          <p:spPr bwMode="auto">
            <a:xfrm rot="-1641684">
              <a:off x="2031291" y="4906084"/>
              <a:ext cx="1872208" cy="1882085"/>
            </a:xfrm>
            <a:custGeom>
              <a:avLst/>
              <a:gdLst/>
              <a:ahLst/>
              <a:cxnLst/>
              <a:rect l="0" t="0" r="r" b="b"/>
              <a:pathLst>
                <a:path w="1706311" h="1715313">
                  <a:moveTo>
                    <a:pt x="538106" y="1601464"/>
                  </a:moveTo>
                  <a:cubicBezTo>
                    <a:pt x="597700" y="1606504"/>
                    <a:pt x="659448" y="1623062"/>
                    <a:pt x="708272" y="1658698"/>
                  </a:cubicBezTo>
                  <a:cubicBezTo>
                    <a:pt x="710067" y="1660138"/>
                    <a:pt x="708631" y="1663017"/>
                    <a:pt x="706836" y="1661937"/>
                  </a:cubicBezTo>
                  <a:cubicBezTo>
                    <a:pt x="651909" y="1633141"/>
                    <a:pt x="599854" y="1610103"/>
                    <a:pt x="538106" y="1602544"/>
                  </a:cubicBezTo>
                  <a:cubicBezTo>
                    <a:pt x="537388" y="1602544"/>
                    <a:pt x="537747" y="1601464"/>
                    <a:pt x="538106" y="1601464"/>
                  </a:cubicBezTo>
                  <a:close/>
                  <a:moveTo>
                    <a:pt x="442349" y="1597427"/>
                  </a:moveTo>
                  <a:cubicBezTo>
                    <a:pt x="520413" y="1635846"/>
                    <a:pt x="599915" y="1656505"/>
                    <a:pt x="684814" y="1672815"/>
                  </a:cubicBezTo>
                  <a:cubicBezTo>
                    <a:pt x="686253" y="1673178"/>
                    <a:pt x="685893" y="1675715"/>
                    <a:pt x="684454" y="1675352"/>
                  </a:cubicBezTo>
                  <a:cubicBezTo>
                    <a:pt x="599196" y="1667741"/>
                    <a:pt x="517175" y="1637658"/>
                    <a:pt x="441270" y="1598877"/>
                  </a:cubicBezTo>
                  <a:cubicBezTo>
                    <a:pt x="440551" y="1598152"/>
                    <a:pt x="441270" y="1596702"/>
                    <a:pt x="442349" y="1597427"/>
                  </a:cubicBezTo>
                  <a:close/>
                  <a:moveTo>
                    <a:pt x="815201" y="1387510"/>
                  </a:moveTo>
                  <a:cubicBezTo>
                    <a:pt x="841327" y="1407539"/>
                    <a:pt x="852938" y="1438297"/>
                    <a:pt x="845681" y="1470486"/>
                  </a:cubicBezTo>
                  <a:cubicBezTo>
                    <a:pt x="845318" y="1471559"/>
                    <a:pt x="844230" y="1472632"/>
                    <a:pt x="843141" y="1472990"/>
                  </a:cubicBezTo>
                  <a:cubicBezTo>
                    <a:pt x="818467" y="1477282"/>
                    <a:pt x="781456" y="1468340"/>
                    <a:pt x="778916" y="1438297"/>
                  </a:cubicBezTo>
                  <a:cubicBezTo>
                    <a:pt x="777101" y="1417911"/>
                    <a:pt x="798510" y="1391802"/>
                    <a:pt x="819556" y="1404320"/>
                  </a:cubicBezTo>
                  <a:cubicBezTo>
                    <a:pt x="821370" y="1405750"/>
                    <a:pt x="820281" y="1408612"/>
                    <a:pt x="818467" y="1408254"/>
                  </a:cubicBezTo>
                  <a:cubicBezTo>
                    <a:pt x="801776" y="1405035"/>
                    <a:pt x="786173" y="1419699"/>
                    <a:pt x="786898" y="1436151"/>
                  </a:cubicBezTo>
                  <a:cubicBezTo>
                    <a:pt x="787261" y="1455465"/>
                    <a:pt x="809396" y="1465479"/>
                    <a:pt x="825724" y="1466910"/>
                  </a:cubicBezTo>
                  <a:cubicBezTo>
                    <a:pt x="835884" y="1467625"/>
                    <a:pt x="839513" y="1467625"/>
                    <a:pt x="840601" y="1456895"/>
                  </a:cubicBezTo>
                  <a:cubicBezTo>
                    <a:pt x="841327" y="1448311"/>
                    <a:pt x="840964" y="1440085"/>
                    <a:pt x="838787" y="1431502"/>
                  </a:cubicBezTo>
                  <a:cubicBezTo>
                    <a:pt x="835158" y="1414692"/>
                    <a:pt x="826813" y="1400028"/>
                    <a:pt x="814476" y="1388583"/>
                  </a:cubicBezTo>
                  <a:cubicBezTo>
                    <a:pt x="813750" y="1387868"/>
                    <a:pt x="814476" y="1387152"/>
                    <a:pt x="815201" y="1387510"/>
                  </a:cubicBezTo>
                  <a:close/>
                  <a:moveTo>
                    <a:pt x="439754" y="1283462"/>
                  </a:moveTo>
                  <a:cubicBezTo>
                    <a:pt x="441198" y="1282377"/>
                    <a:pt x="443365" y="1283824"/>
                    <a:pt x="442282" y="1285633"/>
                  </a:cubicBezTo>
                  <a:cubicBezTo>
                    <a:pt x="420979" y="1328328"/>
                    <a:pt x="383790" y="1366320"/>
                    <a:pt x="354906" y="1403588"/>
                  </a:cubicBezTo>
                  <a:cubicBezTo>
                    <a:pt x="350934" y="1409015"/>
                    <a:pt x="343713" y="1401779"/>
                    <a:pt x="347684" y="1396352"/>
                  </a:cubicBezTo>
                  <a:cubicBezTo>
                    <a:pt x="376569" y="1359445"/>
                    <a:pt x="404009" y="1314579"/>
                    <a:pt x="439754" y="1283462"/>
                  </a:cubicBezTo>
                  <a:close/>
                  <a:moveTo>
                    <a:pt x="261826" y="1139878"/>
                  </a:moveTo>
                  <a:lnTo>
                    <a:pt x="258554" y="1141811"/>
                  </a:lnTo>
                  <a:cubicBezTo>
                    <a:pt x="244242" y="1151943"/>
                    <a:pt x="231151" y="1162917"/>
                    <a:pt x="218761" y="1174693"/>
                  </a:cubicBezTo>
                  <a:lnTo>
                    <a:pt x="174089" y="1225665"/>
                  </a:lnTo>
                  <a:lnTo>
                    <a:pt x="179553" y="1229283"/>
                  </a:lnTo>
                  <a:cubicBezTo>
                    <a:pt x="193226" y="1238645"/>
                    <a:pt x="210497" y="1256288"/>
                    <a:pt x="229207" y="1249807"/>
                  </a:cubicBezTo>
                  <a:cubicBezTo>
                    <a:pt x="239281" y="1246206"/>
                    <a:pt x="259431" y="1223882"/>
                    <a:pt x="266987" y="1216680"/>
                  </a:cubicBezTo>
                  <a:cubicBezTo>
                    <a:pt x="298650" y="1188595"/>
                    <a:pt x="296491" y="1179593"/>
                    <a:pt x="269146" y="1148267"/>
                  </a:cubicBezTo>
                  <a:lnTo>
                    <a:pt x="261826" y="1139878"/>
                  </a:lnTo>
                  <a:close/>
                  <a:moveTo>
                    <a:pt x="246196" y="1121965"/>
                  </a:moveTo>
                  <a:lnTo>
                    <a:pt x="179715" y="1179443"/>
                  </a:lnTo>
                  <a:lnTo>
                    <a:pt x="152211" y="1211180"/>
                  </a:lnTo>
                  <a:lnTo>
                    <a:pt x="164981" y="1219635"/>
                  </a:lnTo>
                  <a:lnTo>
                    <a:pt x="172135" y="1205813"/>
                  </a:lnTo>
                  <a:cubicBezTo>
                    <a:pt x="182710" y="1190799"/>
                    <a:pt x="195315" y="1176886"/>
                    <a:pt x="209220" y="1164296"/>
                  </a:cubicBezTo>
                  <a:lnTo>
                    <a:pt x="253938" y="1130838"/>
                  </a:lnTo>
                  <a:lnTo>
                    <a:pt x="246196" y="1121965"/>
                  </a:lnTo>
                  <a:close/>
                  <a:moveTo>
                    <a:pt x="291715" y="1092552"/>
                  </a:moveTo>
                  <a:cubicBezTo>
                    <a:pt x="288473" y="1091743"/>
                    <a:pt x="270639" y="1103886"/>
                    <a:pt x="260253" y="1111071"/>
                  </a:cubicBezTo>
                  <a:lnTo>
                    <a:pt x="256056" y="1113954"/>
                  </a:lnTo>
                  <a:lnTo>
                    <a:pt x="264861" y="1125297"/>
                  </a:lnTo>
                  <a:lnTo>
                    <a:pt x="298876" y="1108168"/>
                  </a:lnTo>
                  <a:lnTo>
                    <a:pt x="298155" y="1098894"/>
                  </a:lnTo>
                  <a:cubicBezTo>
                    <a:pt x="298020" y="1096330"/>
                    <a:pt x="296939" y="1094351"/>
                    <a:pt x="291715" y="1092552"/>
                  </a:cubicBezTo>
                  <a:close/>
                  <a:moveTo>
                    <a:pt x="693885" y="1091189"/>
                  </a:moveTo>
                  <a:lnTo>
                    <a:pt x="663419" y="1207076"/>
                  </a:lnTo>
                  <a:cubicBezTo>
                    <a:pt x="660898" y="1215732"/>
                    <a:pt x="658378" y="1224027"/>
                    <a:pt x="655858" y="1232323"/>
                  </a:cubicBezTo>
                  <a:lnTo>
                    <a:pt x="678598" y="1259406"/>
                  </a:lnTo>
                  <a:lnTo>
                    <a:pt x="701402" y="1262815"/>
                  </a:lnTo>
                  <a:cubicBezTo>
                    <a:pt x="702126" y="1262815"/>
                    <a:pt x="702126" y="1264564"/>
                    <a:pt x="701040" y="1264564"/>
                  </a:cubicBezTo>
                  <a:lnTo>
                    <a:pt x="680155" y="1261261"/>
                  </a:lnTo>
                  <a:lnTo>
                    <a:pt x="688260" y="1270914"/>
                  </a:lnTo>
                  <a:cubicBezTo>
                    <a:pt x="713822" y="1278849"/>
                    <a:pt x="724622" y="1230880"/>
                    <a:pt x="729303" y="1216814"/>
                  </a:cubicBezTo>
                  <a:cubicBezTo>
                    <a:pt x="739023" y="1188321"/>
                    <a:pt x="747664" y="1159468"/>
                    <a:pt x="756304" y="1130614"/>
                  </a:cubicBezTo>
                  <a:lnTo>
                    <a:pt x="762604" y="1106987"/>
                  </a:lnTo>
                  <a:lnTo>
                    <a:pt x="693885" y="1091189"/>
                  </a:lnTo>
                  <a:close/>
                  <a:moveTo>
                    <a:pt x="792469" y="1039716"/>
                  </a:moveTo>
                  <a:lnTo>
                    <a:pt x="784566" y="1072952"/>
                  </a:lnTo>
                  <a:lnTo>
                    <a:pt x="778957" y="1091153"/>
                  </a:lnTo>
                  <a:lnTo>
                    <a:pt x="836669" y="1096139"/>
                  </a:lnTo>
                  <a:lnTo>
                    <a:pt x="917767" y="1104548"/>
                  </a:lnTo>
                  <a:lnTo>
                    <a:pt x="913385" y="1078128"/>
                  </a:lnTo>
                  <a:lnTo>
                    <a:pt x="910416" y="1077662"/>
                  </a:lnTo>
                  <a:cubicBezTo>
                    <a:pt x="892771" y="1054067"/>
                    <a:pt x="834795" y="1049063"/>
                    <a:pt x="807788" y="1042985"/>
                  </a:cubicBezTo>
                  <a:lnTo>
                    <a:pt x="792469" y="1039716"/>
                  </a:lnTo>
                  <a:close/>
                  <a:moveTo>
                    <a:pt x="710988" y="1023175"/>
                  </a:moveTo>
                  <a:lnTo>
                    <a:pt x="709501" y="1031791"/>
                  </a:lnTo>
                  <a:lnTo>
                    <a:pt x="696397" y="1081636"/>
                  </a:lnTo>
                  <a:lnTo>
                    <a:pt x="740117" y="1087798"/>
                  </a:lnTo>
                  <a:lnTo>
                    <a:pt x="767099" y="1090129"/>
                  </a:lnTo>
                  <a:lnTo>
                    <a:pt x="781183" y="1037308"/>
                  </a:lnTo>
                  <a:lnTo>
                    <a:pt x="730726" y="1026541"/>
                  </a:lnTo>
                  <a:lnTo>
                    <a:pt x="710988" y="1023175"/>
                  </a:lnTo>
                  <a:close/>
                  <a:moveTo>
                    <a:pt x="944000" y="997201"/>
                  </a:moveTo>
                  <a:cubicBezTo>
                    <a:pt x="959675" y="1029272"/>
                    <a:pt x="958217" y="1074677"/>
                    <a:pt x="983370" y="1102784"/>
                  </a:cubicBezTo>
                  <a:cubicBezTo>
                    <a:pt x="986287" y="1106027"/>
                    <a:pt x="983735" y="1112153"/>
                    <a:pt x="978631" y="1110712"/>
                  </a:cubicBezTo>
                  <a:cubicBezTo>
                    <a:pt x="964050" y="1106748"/>
                    <a:pt x="958946" y="1081163"/>
                    <a:pt x="954572" y="1068911"/>
                  </a:cubicBezTo>
                  <a:cubicBezTo>
                    <a:pt x="946916" y="1047290"/>
                    <a:pt x="937438" y="1021345"/>
                    <a:pt x="939990" y="998282"/>
                  </a:cubicBezTo>
                  <a:cubicBezTo>
                    <a:pt x="939990" y="996480"/>
                    <a:pt x="942906" y="995039"/>
                    <a:pt x="944000" y="997201"/>
                  </a:cubicBezTo>
                  <a:close/>
                  <a:moveTo>
                    <a:pt x="730552" y="898202"/>
                  </a:moveTo>
                  <a:cubicBezTo>
                    <a:pt x="757826" y="906500"/>
                    <a:pt x="786535" y="911912"/>
                    <a:pt x="814885" y="915881"/>
                  </a:cubicBezTo>
                  <a:cubicBezTo>
                    <a:pt x="822779" y="916963"/>
                    <a:pt x="819550" y="929591"/>
                    <a:pt x="811655" y="928509"/>
                  </a:cubicBezTo>
                  <a:cubicBezTo>
                    <a:pt x="781152" y="925261"/>
                    <a:pt x="755672" y="915520"/>
                    <a:pt x="729835" y="899284"/>
                  </a:cubicBezTo>
                  <a:cubicBezTo>
                    <a:pt x="729476" y="898923"/>
                    <a:pt x="729835" y="898202"/>
                    <a:pt x="730552" y="898202"/>
                  </a:cubicBezTo>
                  <a:close/>
                  <a:moveTo>
                    <a:pt x="1141114" y="891322"/>
                  </a:moveTo>
                  <a:lnTo>
                    <a:pt x="1129633" y="899813"/>
                  </a:lnTo>
                  <a:lnTo>
                    <a:pt x="1122600" y="899592"/>
                  </a:lnTo>
                  <a:lnTo>
                    <a:pt x="1116342" y="904208"/>
                  </a:lnTo>
                  <a:cubicBezTo>
                    <a:pt x="1051583" y="937741"/>
                    <a:pt x="985745" y="970914"/>
                    <a:pt x="920986" y="1006250"/>
                  </a:cubicBezTo>
                  <a:lnTo>
                    <a:pt x="914226" y="1004234"/>
                  </a:lnTo>
                  <a:lnTo>
                    <a:pt x="918145" y="1014033"/>
                  </a:lnTo>
                  <a:cubicBezTo>
                    <a:pt x="923010" y="1037435"/>
                    <a:pt x="923551" y="1059667"/>
                    <a:pt x="926614" y="1081268"/>
                  </a:cubicBezTo>
                  <a:lnTo>
                    <a:pt x="932301" y="1106054"/>
                  </a:lnTo>
                  <a:lnTo>
                    <a:pt x="932680" y="1106094"/>
                  </a:lnTo>
                  <a:cubicBezTo>
                    <a:pt x="936466" y="1106811"/>
                    <a:pt x="937728" y="1109681"/>
                    <a:pt x="937233" y="1112461"/>
                  </a:cubicBezTo>
                  <a:lnTo>
                    <a:pt x="934775" y="1114851"/>
                  </a:lnTo>
                  <a:lnTo>
                    <a:pt x="950217" y="1144723"/>
                  </a:lnTo>
                  <a:lnTo>
                    <a:pt x="950017" y="1145551"/>
                  </a:lnTo>
                  <a:lnTo>
                    <a:pt x="967756" y="1129567"/>
                  </a:lnTo>
                  <a:cubicBezTo>
                    <a:pt x="1019024" y="1094682"/>
                    <a:pt x="1077172" y="1057768"/>
                    <a:pt x="1135825" y="1029626"/>
                  </a:cubicBezTo>
                  <a:lnTo>
                    <a:pt x="1186546" y="1008140"/>
                  </a:lnTo>
                  <a:lnTo>
                    <a:pt x="1173536" y="996751"/>
                  </a:lnTo>
                  <a:cubicBezTo>
                    <a:pt x="1169038" y="990450"/>
                    <a:pt x="1165259" y="983520"/>
                    <a:pt x="1162740" y="979739"/>
                  </a:cubicBezTo>
                  <a:cubicBezTo>
                    <a:pt x="1147266" y="956337"/>
                    <a:pt x="1133231" y="932576"/>
                    <a:pt x="1121356" y="907014"/>
                  </a:cubicBezTo>
                  <a:cubicBezTo>
                    <a:pt x="1119916" y="903773"/>
                    <a:pt x="1124595" y="900533"/>
                    <a:pt x="1126754" y="904134"/>
                  </a:cubicBezTo>
                  <a:cubicBezTo>
                    <a:pt x="1139349" y="925375"/>
                    <a:pt x="1151225" y="949137"/>
                    <a:pt x="1167059" y="968578"/>
                  </a:cubicBezTo>
                  <a:cubicBezTo>
                    <a:pt x="1175335" y="978299"/>
                    <a:pt x="1190090" y="996661"/>
                    <a:pt x="1204844" y="995580"/>
                  </a:cubicBezTo>
                  <a:lnTo>
                    <a:pt x="1209631" y="993283"/>
                  </a:lnTo>
                  <a:lnTo>
                    <a:pt x="1140492" y="894051"/>
                  </a:lnTo>
                  <a:lnTo>
                    <a:pt x="1141114" y="891322"/>
                  </a:lnTo>
                  <a:close/>
                  <a:moveTo>
                    <a:pt x="1164250" y="874210"/>
                  </a:moveTo>
                  <a:lnTo>
                    <a:pt x="1141927" y="890720"/>
                  </a:lnTo>
                  <a:lnTo>
                    <a:pt x="1144454" y="890827"/>
                  </a:lnTo>
                  <a:lnTo>
                    <a:pt x="1217857" y="989334"/>
                  </a:lnTo>
                  <a:lnTo>
                    <a:pt x="1220408" y="988110"/>
                  </a:lnTo>
                  <a:lnTo>
                    <a:pt x="1227193" y="983517"/>
                  </a:lnTo>
                  <a:lnTo>
                    <a:pt x="1231901" y="969010"/>
                  </a:lnTo>
                  <a:cubicBezTo>
                    <a:pt x="1231918" y="963004"/>
                    <a:pt x="1230119" y="956130"/>
                    <a:pt x="1226072" y="948198"/>
                  </a:cubicBezTo>
                  <a:cubicBezTo>
                    <a:pt x="1216358" y="928366"/>
                    <a:pt x="1202327" y="901323"/>
                    <a:pt x="1186137" y="886539"/>
                  </a:cubicBezTo>
                  <a:cubicBezTo>
                    <a:pt x="1181415" y="882483"/>
                    <a:pt x="1176187" y="878528"/>
                    <a:pt x="1170719" y="875720"/>
                  </a:cubicBezTo>
                  <a:lnTo>
                    <a:pt x="1164250" y="874210"/>
                  </a:lnTo>
                  <a:close/>
                  <a:moveTo>
                    <a:pt x="1277807" y="797835"/>
                  </a:moveTo>
                  <a:cubicBezTo>
                    <a:pt x="1269620" y="798826"/>
                    <a:pt x="1260443" y="805126"/>
                    <a:pt x="1246948" y="813047"/>
                  </a:cubicBezTo>
                  <a:lnTo>
                    <a:pt x="1183444" y="860014"/>
                  </a:lnTo>
                  <a:lnTo>
                    <a:pt x="1188133" y="863517"/>
                  </a:lnTo>
                  <a:cubicBezTo>
                    <a:pt x="1209694" y="884096"/>
                    <a:pt x="1229657" y="919881"/>
                    <a:pt x="1240640" y="947620"/>
                  </a:cubicBezTo>
                  <a:lnTo>
                    <a:pt x="1247023" y="971270"/>
                  </a:lnTo>
                  <a:lnTo>
                    <a:pt x="1304886" y="937976"/>
                  </a:lnTo>
                  <a:cubicBezTo>
                    <a:pt x="1313523" y="933296"/>
                    <a:pt x="1329717" y="927535"/>
                    <a:pt x="1335835" y="920695"/>
                  </a:cubicBezTo>
                  <a:cubicBezTo>
                    <a:pt x="1346631" y="908094"/>
                    <a:pt x="1345551" y="894413"/>
                    <a:pt x="1339073" y="877491"/>
                  </a:cubicBezTo>
                  <a:cubicBezTo>
                    <a:pt x="1331876" y="857330"/>
                    <a:pt x="1315682" y="831768"/>
                    <a:pt x="1302727" y="814487"/>
                  </a:cubicBezTo>
                  <a:cubicBezTo>
                    <a:pt x="1293191" y="801166"/>
                    <a:pt x="1285994" y="796845"/>
                    <a:pt x="1277807" y="797835"/>
                  </a:cubicBezTo>
                  <a:close/>
                  <a:moveTo>
                    <a:pt x="742602" y="686188"/>
                  </a:moveTo>
                  <a:cubicBezTo>
                    <a:pt x="767091" y="692940"/>
                    <a:pt x="791220" y="701115"/>
                    <a:pt x="816068" y="706091"/>
                  </a:cubicBezTo>
                  <a:cubicBezTo>
                    <a:pt x="840557" y="710711"/>
                    <a:pt x="867207" y="708934"/>
                    <a:pt x="891335" y="716042"/>
                  </a:cubicBezTo>
                  <a:cubicBezTo>
                    <a:pt x="893856" y="716397"/>
                    <a:pt x="894216" y="720307"/>
                    <a:pt x="891335" y="721018"/>
                  </a:cubicBezTo>
                  <a:cubicBezTo>
                    <a:pt x="845959" y="732746"/>
                    <a:pt x="780776" y="712488"/>
                    <a:pt x="741162" y="690097"/>
                  </a:cubicBezTo>
                  <a:cubicBezTo>
                    <a:pt x="739001" y="688675"/>
                    <a:pt x="740081" y="685477"/>
                    <a:pt x="742602" y="686188"/>
                  </a:cubicBezTo>
                  <a:close/>
                  <a:moveTo>
                    <a:pt x="771449" y="660006"/>
                  </a:moveTo>
                  <a:cubicBezTo>
                    <a:pt x="765569" y="660941"/>
                    <a:pt x="759245" y="663261"/>
                    <a:pt x="751953" y="667586"/>
                  </a:cubicBezTo>
                  <a:cubicBezTo>
                    <a:pt x="715943" y="688490"/>
                    <a:pt x="737549" y="672632"/>
                    <a:pt x="735028" y="696420"/>
                  </a:cubicBezTo>
                  <a:cubicBezTo>
                    <a:pt x="733588" y="706511"/>
                    <a:pt x="735028" y="716963"/>
                    <a:pt x="733948" y="727055"/>
                  </a:cubicBezTo>
                  <a:cubicBezTo>
                    <a:pt x="727466" y="777873"/>
                    <a:pt x="696858" y="835540"/>
                    <a:pt x="721705" y="885277"/>
                  </a:cubicBezTo>
                  <a:cubicBezTo>
                    <a:pt x="722785" y="887620"/>
                    <a:pt x="721885" y="890053"/>
                    <a:pt x="720219" y="891404"/>
                  </a:cubicBezTo>
                  <a:lnTo>
                    <a:pt x="717985" y="891272"/>
                  </a:lnTo>
                  <a:lnTo>
                    <a:pt x="715565" y="894186"/>
                  </a:lnTo>
                  <a:lnTo>
                    <a:pt x="709607" y="895587"/>
                  </a:lnTo>
                  <a:lnTo>
                    <a:pt x="717602" y="928730"/>
                  </a:lnTo>
                  <a:cubicBezTo>
                    <a:pt x="720100" y="945805"/>
                    <a:pt x="720167" y="962374"/>
                    <a:pt x="718564" y="979272"/>
                  </a:cubicBezTo>
                  <a:lnTo>
                    <a:pt x="713132" y="1010752"/>
                  </a:lnTo>
                  <a:lnTo>
                    <a:pt x="768176" y="1020821"/>
                  </a:lnTo>
                  <a:lnTo>
                    <a:pt x="784683" y="1024439"/>
                  </a:lnTo>
                  <a:lnTo>
                    <a:pt x="807788" y="939821"/>
                  </a:lnTo>
                  <a:cubicBezTo>
                    <a:pt x="808508" y="937296"/>
                    <a:pt x="810668" y="936485"/>
                    <a:pt x="812558" y="936980"/>
                  </a:cubicBezTo>
                  <a:lnTo>
                    <a:pt x="812561" y="936986"/>
                  </a:lnTo>
                  <a:lnTo>
                    <a:pt x="814250" y="929248"/>
                  </a:lnTo>
                  <a:cubicBezTo>
                    <a:pt x="855301" y="900775"/>
                    <a:pt x="874026" y="822204"/>
                    <a:pt x="892391" y="777873"/>
                  </a:cubicBezTo>
                  <a:cubicBezTo>
                    <a:pt x="905354" y="746878"/>
                    <a:pt x="938123" y="687409"/>
                    <a:pt x="883389" y="680561"/>
                  </a:cubicBezTo>
                  <a:cubicBezTo>
                    <a:pt x="864303" y="678038"/>
                    <a:pt x="845578" y="676236"/>
                    <a:pt x="826493" y="672272"/>
                  </a:cubicBezTo>
                  <a:cubicBezTo>
                    <a:pt x="802727" y="666865"/>
                    <a:pt x="789088" y="657202"/>
                    <a:pt x="771449" y="660006"/>
                  </a:cubicBezTo>
                  <a:close/>
                  <a:moveTo>
                    <a:pt x="1675035" y="616091"/>
                  </a:moveTo>
                  <a:lnTo>
                    <a:pt x="1674630" y="617926"/>
                  </a:lnTo>
                  <a:lnTo>
                    <a:pt x="1677791" y="619079"/>
                  </a:lnTo>
                  <a:cubicBezTo>
                    <a:pt x="1680271" y="624052"/>
                    <a:pt x="1680625" y="629026"/>
                    <a:pt x="1683813" y="633999"/>
                  </a:cubicBezTo>
                  <a:lnTo>
                    <a:pt x="1693510" y="639788"/>
                  </a:lnTo>
                  <a:lnTo>
                    <a:pt x="1693023" y="647143"/>
                  </a:lnTo>
                  <a:cubicBezTo>
                    <a:pt x="1695148" y="645722"/>
                    <a:pt x="1696919" y="644301"/>
                    <a:pt x="1698691" y="642880"/>
                  </a:cubicBezTo>
                  <a:lnTo>
                    <a:pt x="1693510" y="639788"/>
                  </a:lnTo>
                  <a:lnTo>
                    <a:pt x="1693908" y="633777"/>
                  </a:lnTo>
                  <a:cubicBezTo>
                    <a:pt x="1693023" y="629470"/>
                    <a:pt x="1690897" y="625473"/>
                    <a:pt x="1687355" y="622276"/>
                  </a:cubicBezTo>
                  <a:cubicBezTo>
                    <a:pt x="1683813" y="619079"/>
                    <a:pt x="1679916" y="617303"/>
                    <a:pt x="1675311" y="616237"/>
                  </a:cubicBezTo>
                  <a:lnTo>
                    <a:pt x="1675035" y="616091"/>
                  </a:lnTo>
                  <a:close/>
                  <a:moveTo>
                    <a:pt x="801313" y="591315"/>
                  </a:moveTo>
                  <a:cubicBezTo>
                    <a:pt x="818470" y="600024"/>
                    <a:pt x="834556" y="607644"/>
                    <a:pt x="853143" y="610547"/>
                  </a:cubicBezTo>
                  <a:cubicBezTo>
                    <a:pt x="869943" y="613087"/>
                    <a:pt x="887101" y="606555"/>
                    <a:pt x="902829" y="610910"/>
                  </a:cubicBezTo>
                  <a:cubicBezTo>
                    <a:pt x="904616" y="611635"/>
                    <a:pt x="905331" y="613812"/>
                    <a:pt x="904258" y="615627"/>
                  </a:cubicBezTo>
                  <a:cubicBezTo>
                    <a:pt x="892463" y="627964"/>
                    <a:pt x="868871" y="625424"/>
                    <a:pt x="853500" y="623247"/>
                  </a:cubicBezTo>
                  <a:cubicBezTo>
                    <a:pt x="832768" y="619981"/>
                    <a:pt x="813109" y="610547"/>
                    <a:pt x="799168" y="594218"/>
                  </a:cubicBezTo>
                  <a:cubicBezTo>
                    <a:pt x="797738" y="592767"/>
                    <a:pt x="799526" y="590227"/>
                    <a:pt x="801313" y="591315"/>
                  </a:cubicBezTo>
                  <a:close/>
                  <a:moveTo>
                    <a:pt x="806255" y="572764"/>
                  </a:moveTo>
                  <a:cubicBezTo>
                    <a:pt x="862226" y="581750"/>
                    <a:pt x="913864" y="583187"/>
                    <a:pt x="970197" y="574920"/>
                  </a:cubicBezTo>
                  <a:cubicBezTo>
                    <a:pt x="971641" y="574920"/>
                    <a:pt x="972002" y="577436"/>
                    <a:pt x="970919" y="577796"/>
                  </a:cubicBezTo>
                  <a:cubicBezTo>
                    <a:pt x="917114" y="591454"/>
                    <a:pt x="858254" y="591095"/>
                    <a:pt x="805533" y="575280"/>
                  </a:cubicBezTo>
                  <a:cubicBezTo>
                    <a:pt x="804088" y="574920"/>
                    <a:pt x="804810" y="572764"/>
                    <a:pt x="806255" y="572764"/>
                  </a:cubicBezTo>
                  <a:close/>
                  <a:moveTo>
                    <a:pt x="983764" y="363413"/>
                  </a:moveTo>
                  <a:cubicBezTo>
                    <a:pt x="984847" y="361627"/>
                    <a:pt x="987012" y="362698"/>
                    <a:pt x="987372" y="364484"/>
                  </a:cubicBezTo>
                  <a:cubicBezTo>
                    <a:pt x="988094" y="385558"/>
                    <a:pt x="993506" y="406275"/>
                    <a:pt x="1012989" y="418419"/>
                  </a:cubicBezTo>
                  <a:cubicBezTo>
                    <a:pt x="1015154" y="419491"/>
                    <a:pt x="1017680" y="421634"/>
                    <a:pt x="1019844" y="420919"/>
                  </a:cubicBezTo>
                  <a:cubicBezTo>
                    <a:pt x="1023452" y="420205"/>
                    <a:pt x="1023091" y="416276"/>
                    <a:pt x="1023091" y="413061"/>
                  </a:cubicBezTo>
                  <a:cubicBezTo>
                    <a:pt x="1023452" y="407704"/>
                    <a:pt x="1022731" y="402703"/>
                    <a:pt x="1021287" y="397345"/>
                  </a:cubicBezTo>
                  <a:cubicBezTo>
                    <a:pt x="1018040" y="386630"/>
                    <a:pt x="1012268" y="377343"/>
                    <a:pt x="1003608" y="370199"/>
                  </a:cubicBezTo>
                  <a:cubicBezTo>
                    <a:pt x="1001804" y="368770"/>
                    <a:pt x="1003969" y="366270"/>
                    <a:pt x="1005773" y="367342"/>
                  </a:cubicBezTo>
                  <a:cubicBezTo>
                    <a:pt x="1018762" y="375914"/>
                    <a:pt x="1027782" y="387701"/>
                    <a:pt x="1030668" y="403417"/>
                  </a:cubicBezTo>
                  <a:cubicBezTo>
                    <a:pt x="1032111" y="411633"/>
                    <a:pt x="1033915" y="432707"/>
                    <a:pt x="1019844" y="430921"/>
                  </a:cubicBezTo>
                  <a:cubicBezTo>
                    <a:pt x="1006495" y="429135"/>
                    <a:pt x="993506" y="414133"/>
                    <a:pt x="987733" y="403060"/>
                  </a:cubicBezTo>
                  <a:cubicBezTo>
                    <a:pt x="981239" y="390559"/>
                    <a:pt x="978713" y="376629"/>
                    <a:pt x="983764" y="363413"/>
                  </a:cubicBezTo>
                  <a:close/>
                  <a:moveTo>
                    <a:pt x="835502" y="230668"/>
                  </a:moveTo>
                  <a:lnTo>
                    <a:pt x="767430" y="269167"/>
                  </a:lnTo>
                  <a:cubicBezTo>
                    <a:pt x="694122" y="328598"/>
                    <a:pt x="654256" y="423161"/>
                    <a:pt x="723870" y="511032"/>
                  </a:cubicBezTo>
                  <a:cubicBezTo>
                    <a:pt x="742128" y="533744"/>
                    <a:pt x="808039" y="595648"/>
                    <a:pt x="777956" y="628640"/>
                  </a:cubicBezTo>
                  <a:lnTo>
                    <a:pt x="759754" y="640185"/>
                  </a:lnTo>
                  <a:lnTo>
                    <a:pt x="791558" y="649504"/>
                  </a:lnTo>
                  <a:cubicBezTo>
                    <a:pt x="804347" y="654048"/>
                    <a:pt x="817401" y="658756"/>
                    <a:pt x="829374" y="661099"/>
                  </a:cubicBezTo>
                  <a:cubicBezTo>
                    <a:pt x="841257" y="663351"/>
                    <a:pt x="855121" y="664320"/>
                    <a:pt x="868748" y="665610"/>
                  </a:cubicBezTo>
                  <a:lnTo>
                    <a:pt x="892244" y="669594"/>
                  </a:lnTo>
                  <a:lnTo>
                    <a:pt x="884515" y="659131"/>
                  </a:lnTo>
                  <a:cubicBezTo>
                    <a:pt x="872299" y="620914"/>
                    <a:pt x="971793" y="594904"/>
                    <a:pt x="988768" y="585446"/>
                  </a:cubicBezTo>
                  <a:cubicBezTo>
                    <a:pt x="1046250" y="553378"/>
                    <a:pt x="1073195" y="492485"/>
                    <a:pt x="1068884" y="427629"/>
                  </a:cubicBezTo>
                  <a:cubicBezTo>
                    <a:pt x="1066908" y="396462"/>
                    <a:pt x="1057208" y="369078"/>
                    <a:pt x="1045038" y="342595"/>
                  </a:cubicBezTo>
                  <a:lnTo>
                    <a:pt x="1007349" y="264976"/>
                  </a:lnTo>
                  <a:lnTo>
                    <a:pt x="985778" y="272234"/>
                  </a:lnTo>
                  <a:cubicBezTo>
                    <a:pt x="961092" y="274973"/>
                    <a:pt x="930429" y="265690"/>
                    <a:pt x="909896" y="263018"/>
                  </a:cubicBezTo>
                  <a:cubicBezTo>
                    <a:pt x="896028" y="261416"/>
                    <a:pt x="880809" y="260080"/>
                    <a:pt x="867301" y="255717"/>
                  </a:cubicBezTo>
                  <a:lnTo>
                    <a:pt x="835502" y="230668"/>
                  </a:lnTo>
                  <a:close/>
                  <a:moveTo>
                    <a:pt x="932829" y="216492"/>
                  </a:moveTo>
                  <a:cubicBezTo>
                    <a:pt x="957950" y="219852"/>
                    <a:pt x="982393" y="227570"/>
                    <a:pt x="1001876" y="240102"/>
                  </a:cubicBezTo>
                  <a:cubicBezTo>
                    <a:pt x="1006927" y="243371"/>
                    <a:pt x="1004041" y="251726"/>
                    <a:pt x="997908" y="250273"/>
                  </a:cubicBezTo>
                  <a:cubicBezTo>
                    <a:pt x="976621" y="244098"/>
                    <a:pt x="956777" y="234653"/>
                    <a:pt x="935129" y="229931"/>
                  </a:cubicBezTo>
                  <a:cubicBezTo>
                    <a:pt x="910235" y="224846"/>
                    <a:pt x="885340" y="224846"/>
                    <a:pt x="860084" y="224119"/>
                  </a:cubicBezTo>
                  <a:cubicBezTo>
                    <a:pt x="857559" y="224119"/>
                    <a:pt x="856476" y="219761"/>
                    <a:pt x="859723" y="219034"/>
                  </a:cubicBezTo>
                  <a:cubicBezTo>
                    <a:pt x="881912" y="214131"/>
                    <a:pt x="907709" y="213132"/>
                    <a:pt x="932829" y="216492"/>
                  </a:cubicBezTo>
                  <a:close/>
                  <a:moveTo>
                    <a:pt x="900269" y="58776"/>
                  </a:moveTo>
                  <a:cubicBezTo>
                    <a:pt x="927242" y="70741"/>
                    <a:pt x="956732" y="76905"/>
                    <a:pt x="985143" y="85607"/>
                  </a:cubicBezTo>
                  <a:cubicBezTo>
                    <a:pt x="1009599" y="93221"/>
                    <a:pt x="1025783" y="95034"/>
                    <a:pt x="1051317" y="91771"/>
                  </a:cubicBezTo>
                  <a:cubicBezTo>
                    <a:pt x="1053834" y="91771"/>
                    <a:pt x="1054554" y="94672"/>
                    <a:pt x="1053834" y="96122"/>
                  </a:cubicBezTo>
                  <a:cubicBezTo>
                    <a:pt x="1044484" y="116789"/>
                    <a:pt x="1016432" y="108450"/>
                    <a:pt x="999169" y="103374"/>
                  </a:cubicBezTo>
                  <a:cubicBezTo>
                    <a:pt x="967521" y="93947"/>
                    <a:pt x="921487" y="86695"/>
                    <a:pt x="898471" y="60952"/>
                  </a:cubicBezTo>
                  <a:cubicBezTo>
                    <a:pt x="897751" y="59864"/>
                    <a:pt x="898830" y="58414"/>
                    <a:pt x="900269" y="58776"/>
                  </a:cubicBezTo>
                  <a:close/>
                  <a:moveTo>
                    <a:pt x="932187" y="435"/>
                  </a:moveTo>
                  <a:cubicBezTo>
                    <a:pt x="959939" y="2456"/>
                    <a:pt x="989085" y="10990"/>
                    <a:pt x="1007437" y="14763"/>
                  </a:cubicBezTo>
                  <a:cubicBezTo>
                    <a:pt x="1045939" y="22668"/>
                    <a:pt x="1116466" y="34526"/>
                    <a:pt x="1110349" y="89862"/>
                  </a:cubicBezTo>
                  <a:cubicBezTo>
                    <a:pt x="1108190" y="108906"/>
                    <a:pt x="1098475" y="111062"/>
                    <a:pt x="1086960" y="122560"/>
                  </a:cubicBezTo>
                  <a:cubicBezTo>
                    <a:pt x="1067169" y="142323"/>
                    <a:pt x="1054575" y="166219"/>
                    <a:pt x="1045444" y="191865"/>
                  </a:cubicBezTo>
                  <a:lnTo>
                    <a:pt x="1025338" y="269260"/>
                  </a:lnTo>
                  <a:lnTo>
                    <a:pt x="1048883" y="305398"/>
                  </a:lnTo>
                  <a:cubicBezTo>
                    <a:pt x="1077394" y="360475"/>
                    <a:pt x="1091608" y="427358"/>
                    <a:pt x="1078944" y="484918"/>
                  </a:cubicBezTo>
                  <a:cubicBezTo>
                    <a:pt x="1071399" y="518788"/>
                    <a:pt x="1055232" y="549775"/>
                    <a:pt x="1029006" y="572474"/>
                  </a:cubicBezTo>
                  <a:cubicBezTo>
                    <a:pt x="1014635" y="585085"/>
                    <a:pt x="998109" y="593733"/>
                    <a:pt x="980864" y="601660"/>
                  </a:cubicBezTo>
                  <a:cubicBezTo>
                    <a:pt x="965147" y="608280"/>
                    <a:pt x="893041" y="625384"/>
                    <a:pt x="896199" y="657557"/>
                  </a:cubicBezTo>
                  <a:lnTo>
                    <a:pt x="902108" y="671267"/>
                  </a:lnTo>
                  <a:lnTo>
                    <a:pt x="906705" y="672046"/>
                  </a:lnTo>
                  <a:cubicBezTo>
                    <a:pt x="928581" y="679120"/>
                    <a:pt x="940644" y="693897"/>
                    <a:pt x="925160" y="729217"/>
                  </a:cubicBezTo>
                  <a:cubicBezTo>
                    <a:pt x="903914" y="777513"/>
                    <a:pt x="883028" y="825809"/>
                    <a:pt x="863223" y="874825"/>
                  </a:cubicBezTo>
                  <a:cubicBezTo>
                    <a:pt x="852780" y="900775"/>
                    <a:pt x="844858" y="924562"/>
                    <a:pt x="820732" y="940781"/>
                  </a:cubicBezTo>
                  <a:lnTo>
                    <a:pt x="813794" y="938944"/>
                  </a:lnTo>
                  <a:lnTo>
                    <a:pt x="815708" y="941985"/>
                  </a:lnTo>
                  <a:lnTo>
                    <a:pt x="795536" y="1026817"/>
                  </a:lnTo>
                  <a:lnTo>
                    <a:pt x="879087" y="1045130"/>
                  </a:lnTo>
                  <a:cubicBezTo>
                    <a:pt x="889170" y="1047633"/>
                    <a:pt x="897092" y="1049778"/>
                    <a:pt x="904069" y="1053308"/>
                  </a:cubicBezTo>
                  <a:lnTo>
                    <a:pt x="910159" y="1058508"/>
                  </a:lnTo>
                  <a:lnTo>
                    <a:pt x="905488" y="1016239"/>
                  </a:lnTo>
                  <a:cubicBezTo>
                    <a:pt x="902560" y="1002963"/>
                    <a:pt x="897245" y="990452"/>
                    <a:pt x="886434" y="978031"/>
                  </a:cubicBezTo>
                  <a:cubicBezTo>
                    <a:pt x="871660" y="961110"/>
                    <a:pt x="854363" y="946349"/>
                    <a:pt x="839949" y="928707"/>
                  </a:cubicBezTo>
                  <a:cubicBezTo>
                    <a:pt x="837426" y="925107"/>
                    <a:pt x="841390" y="920427"/>
                    <a:pt x="844994" y="923307"/>
                  </a:cubicBezTo>
                  <a:cubicBezTo>
                    <a:pt x="866074" y="940858"/>
                    <a:pt x="892425" y="962055"/>
                    <a:pt x="907475" y="987352"/>
                  </a:cubicBezTo>
                  <a:lnTo>
                    <a:pt x="912336" y="999506"/>
                  </a:lnTo>
                  <a:lnTo>
                    <a:pt x="913791" y="993991"/>
                  </a:lnTo>
                  <a:cubicBezTo>
                    <a:pt x="956963" y="970914"/>
                    <a:pt x="1000136" y="948198"/>
                    <a:pt x="1043308" y="925121"/>
                  </a:cubicBezTo>
                  <a:cubicBezTo>
                    <a:pt x="1059498" y="916107"/>
                    <a:pt x="1077127" y="908174"/>
                    <a:pt x="1093676" y="898799"/>
                  </a:cubicBezTo>
                  <a:cubicBezTo>
                    <a:pt x="1107707" y="890506"/>
                    <a:pt x="1119939" y="882934"/>
                    <a:pt x="1130373" y="868871"/>
                  </a:cubicBezTo>
                  <a:cubicBezTo>
                    <a:pt x="1133251" y="864544"/>
                    <a:pt x="1133970" y="858054"/>
                    <a:pt x="1137928" y="854448"/>
                  </a:cubicBezTo>
                  <a:cubicBezTo>
                    <a:pt x="1143504" y="849400"/>
                    <a:pt x="1149424" y="847085"/>
                    <a:pt x="1155514" y="846959"/>
                  </a:cubicBezTo>
                  <a:cubicBezTo>
                    <a:pt x="1160843" y="846850"/>
                    <a:pt x="1166302" y="848417"/>
                    <a:pt x="1171777" y="851298"/>
                  </a:cubicBezTo>
                  <a:lnTo>
                    <a:pt x="1173560" y="852630"/>
                  </a:lnTo>
                  <a:lnTo>
                    <a:pt x="1202730" y="831093"/>
                  </a:lnTo>
                  <a:cubicBezTo>
                    <a:pt x="1230755" y="812597"/>
                    <a:pt x="1259544" y="795225"/>
                    <a:pt x="1288693" y="777764"/>
                  </a:cubicBezTo>
                  <a:cubicBezTo>
                    <a:pt x="1291571" y="775964"/>
                    <a:pt x="1295890" y="777044"/>
                    <a:pt x="1297329" y="779924"/>
                  </a:cubicBezTo>
                  <a:lnTo>
                    <a:pt x="1337605" y="856354"/>
                  </a:lnTo>
                  <a:lnTo>
                    <a:pt x="1416879" y="798917"/>
                  </a:lnTo>
                  <a:cubicBezTo>
                    <a:pt x="1460446" y="770298"/>
                    <a:pt x="1506287" y="744002"/>
                    <a:pt x="1552658" y="719272"/>
                  </a:cubicBezTo>
                  <a:lnTo>
                    <a:pt x="1690288" y="649696"/>
                  </a:lnTo>
                  <a:lnTo>
                    <a:pt x="1674957" y="641104"/>
                  </a:lnTo>
                  <a:cubicBezTo>
                    <a:pt x="1672832" y="637907"/>
                    <a:pt x="1671061" y="633733"/>
                    <a:pt x="1670573" y="629514"/>
                  </a:cubicBezTo>
                  <a:lnTo>
                    <a:pt x="1673637" y="618575"/>
                  </a:lnTo>
                  <a:lnTo>
                    <a:pt x="1501289" y="721857"/>
                  </a:lnTo>
                  <a:cubicBezTo>
                    <a:pt x="1443303" y="756300"/>
                    <a:pt x="1384776" y="789618"/>
                    <a:pt x="1324716" y="818973"/>
                  </a:cubicBezTo>
                  <a:cubicBezTo>
                    <a:pt x="1322191" y="820054"/>
                    <a:pt x="1320026" y="816812"/>
                    <a:pt x="1322191" y="815371"/>
                  </a:cubicBezTo>
                  <a:cubicBezTo>
                    <a:pt x="1377381" y="777552"/>
                    <a:pt x="1435277" y="742973"/>
                    <a:pt x="1493804" y="709386"/>
                  </a:cubicBezTo>
                  <a:lnTo>
                    <a:pt x="1667681" y="610213"/>
                  </a:lnTo>
                  <a:lnTo>
                    <a:pt x="1667518" y="608421"/>
                  </a:lnTo>
                  <a:cubicBezTo>
                    <a:pt x="1669644" y="607000"/>
                    <a:pt x="1670352" y="605224"/>
                    <a:pt x="1673186" y="604869"/>
                  </a:cubicBezTo>
                  <a:cubicBezTo>
                    <a:pt x="1676020" y="604514"/>
                    <a:pt x="1679916" y="605224"/>
                    <a:pt x="1682396" y="606290"/>
                  </a:cubicBezTo>
                  <a:cubicBezTo>
                    <a:pt x="1688064" y="608066"/>
                    <a:pt x="1693023" y="610908"/>
                    <a:pt x="1697274" y="615526"/>
                  </a:cubicBezTo>
                  <a:cubicBezTo>
                    <a:pt x="1705775" y="624407"/>
                    <a:pt x="1708609" y="637907"/>
                    <a:pt x="1704358" y="649985"/>
                  </a:cubicBezTo>
                  <a:cubicBezTo>
                    <a:pt x="1703650" y="652117"/>
                    <a:pt x="1701524" y="654959"/>
                    <a:pt x="1699045" y="654603"/>
                  </a:cubicBezTo>
                  <a:lnTo>
                    <a:pt x="1698564" y="654334"/>
                  </a:lnTo>
                  <a:lnTo>
                    <a:pt x="1697373" y="658718"/>
                  </a:lnTo>
                  <a:cubicBezTo>
                    <a:pt x="1635914" y="690681"/>
                    <a:pt x="1574815" y="723004"/>
                    <a:pt x="1514794" y="757481"/>
                  </a:cubicBezTo>
                  <a:cubicBezTo>
                    <a:pt x="1484604" y="774361"/>
                    <a:pt x="1455223" y="792856"/>
                    <a:pt x="1425752" y="811128"/>
                  </a:cubicBezTo>
                  <a:lnTo>
                    <a:pt x="1340117" y="861123"/>
                  </a:lnTo>
                  <a:lnTo>
                    <a:pt x="1342672" y="865971"/>
                  </a:lnTo>
                  <a:cubicBezTo>
                    <a:pt x="1348430" y="877131"/>
                    <a:pt x="1365703" y="895133"/>
                    <a:pt x="1363184" y="908814"/>
                  </a:cubicBezTo>
                  <a:cubicBezTo>
                    <a:pt x="1359226" y="934376"/>
                    <a:pt x="1316042" y="946617"/>
                    <a:pt x="1295890" y="957778"/>
                  </a:cubicBezTo>
                  <a:cubicBezTo>
                    <a:pt x="1282395" y="965338"/>
                    <a:pt x="1268360" y="974609"/>
                    <a:pt x="1254056" y="983295"/>
                  </a:cubicBezTo>
                  <a:lnTo>
                    <a:pt x="1247250" y="986741"/>
                  </a:lnTo>
                  <a:lnTo>
                    <a:pt x="1242599" y="1000340"/>
                  </a:lnTo>
                  <a:cubicBezTo>
                    <a:pt x="1229579" y="1014994"/>
                    <a:pt x="1200978" y="1015806"/>
                    <a:pt x="1182899" y="1023919"/>
                  </a:cubicBezTo>
                  <a:cubicBezTo>
                    <a:pt x="1126415" y="1050241"/>
                    <a:pt x="1071011" y="1080529"/>
                    <a:pt x="1017045" y="1111899"/>
                  </a:cubicBezTo>
                  <a:cubicBezTo>
                    <a:pt x="990782" y="1127043"/>
                    <a:pt x="963799" y="1142187"/>
                    <a:pt x="942213" y="1163822"/>
                  </a:cubicBezTo>
                  <a:cubicBezTo>
                    <a:pt x="922785" y="1182572"/>
                    <a:pt x="910193" y="1206730"/>
                    <a:pt x="891845" y="1226202"/>
                  </a:cubicBezTo>
                  <a:cubicBezTo>
                    <a:pt x="876375" y="1242788"/>
                    <a:pt x="857127" y="1255498"/>
                    <a:pt x="836350" y="1265189"/>
                  </a:cubicBezTo>
                  <a:lnTo>
                    <a:pt x="790077" y="1280121"/>
                  </a:lnTo>
                  <a:lnTo>
                    <a:pt x="836648" y="1319527"/>
                  </a:lnTo>
                  <a:cubicBezTo>
                    <a:pt x="854384" y="1334571"/>
                    <a:pt x="870771" y="1350966"/>
                    <a:pt x="883375" y="1374028"/>
                  </a:cubicBezTo>
                  <a:cubicBezTo>
                    <a:pt x="902822" y="1409341"/>
                    <a:pt x="912906" y="1450060"/>
                    <a:pt x="911465" y="1490417"/>
                  </a:cubicBezTo>
                  <a:cubicBezTo>
                    <a:pt x="908224" y="1576538"/>
                    <a:pt x="854565" y="1666983"/>
                    <a:pt x="774255" y="1701935"/>
                  </a:cubicBezTo>
                  <a:cubicBezTo>
                    <a:pt x="728878" y="1721754"/>
                    <a:pt x="679540" y="1715628"/>
                    <a:pt x="631643" y="1708421"/>
                  </a:cubicBezTo>
                  <a:cubicBezTo>
                    <a:pt x="572221" y="1700134"/>
                    <a:pt x="509558" y="1690405"/>
                    <a:pt x="453377" y="1668064"/>
                  </a:cubicBezTo>
                  <a:cubicBezTo>
                    <a:pt x="372348" y="1635994"/>
                    <a:pt x="326251" y="1564647"/>
                    <a:pt x="333093" y="1476725"/>
                  </a:cubicBezTo>
                  <a:cubicBezTo>
                    <a:pt x="333453" y="1473121"/>
                    <a:pt x="338855" y="1472761"/>
                    <a:pt x="339215" y="1476725"/>
                  </a:cubicBezTo>
                  <a:cubicBezTo>
                    <a:pt x="344257" y="1525370"/>
                    <a:pt x="349659" y="1572214"/>
                    <a:pt x="384592" y="1609329"/>
                  </a:cubicBezTo>
                  <a:cubicBezTo>
                    <a:pt x="414123" y="1641038"/>
                    <a:pt x="456258" y="1657254"/>
                    <a:pt x="496953" y="1668064"/>
                  </a:cubicBezTo>
                  <a:cubicBezTo>
                    <a:pt x="575822" y="1688963"/>
                    <a:pt x="690344" y="1719232"/>
                    <a:pt x="767772" y="1684279"/>
                  </a:cubicBezTo>
                  <a:cubicBezTo>
                    <a:pt x="857086" y="1644281"/>
                    <a:pt x="913266" y="1536541"/>
                    <a:pt x="893099" y="1440691"/>
                  </a:cubicBezTo>
                  <a:cubicBezTo>
                    <a:pt x="885176" y="1403576"/>
                    <a:pt x="867169" y="1368623"/>
                    <a:pt x="840880" y="1341598"/>
                  </a:cubicBezTo>
                  <a:cubicBezTo>
                    <a:pt x="830076" y="1330247"/>
                    <a:pt x="817021" y="1321779"/>
                    <a:pt x="804596" y="1312771"/>
                  </a:cubicBezTo>
                  <a:lnTo>
                    <a:pt x="783036" y="1291497"/>
                  </a:lnTo>
                  <a:lnTo>
                    <a:pt x="767096" y="1309453"/>
                  </a:lnTo>
                  <a:cubicBezTo>
                    <a:pt x="740424" y="1322768"/>
                    <a:pt x="698034" y="1311506"/>
                    <a:pt x="673695" y="1308792"/>
                  </a:cubicBezTo>
                  <a:cubicBezTo>
                    <a:pt x="638809" y="1304721"/>
                    <a:pt x="594797" y="1298207"/>
                    <a:pt x="570407" y="1272154"/>
                  </a:cubicBezTo>
                  <a:lnTo>
                    <a:pt x="554999" y="1241675"/>
                  </a:lnTo>
                  <a:lnTo>
                    <a:pt x="552554" y="1250503"/>
                  </a:lnTo>
                  <a:cubicBezTo>
                    <a:pt x="514725" y="1267053"/>
                    <a:pt x="471132" y="1283604"/>
                    <a:pt x="430421" y="1267773"/>
                  </a:cubicBezTo>
                  <a:cubicBezTo>
                    <a:pt x="389350" y="1251582"/>
                    <a:pt x="349719" y="1203729"/>
                    <a:pt x="325581" y="1168109"/>
                  </a:cubicBezTo>
                  <a:cubicBezTo>
                    <a:pt x="318916" y="1158395"/>
                    <a:pt x="314232" y="1148950"/>
                    <a:pt x="310224" y="1139236"/>
                  </a:cubicBezTo>
                  <a:lnTo>
                    <a:pt x="301726" y="1116311"/>
                  </a:lnTo>
                  <a:lnTo>
                    <a:pt x="271668" y="1134065"/>
                  </a:lnTo>
                  <a:lnTo>
                    <a:pt x="309804" y="1183194"/>
                  </a:lnTo>
                  <a:cubicBezTo>
                    <a:pt x="311243" y="1184634"/>
                    <a:pt x="311603" y="1186794"/>
                    <a:pt x="309804" y="1188595"/>
                  </a:cubicBezTo>
                  <a:cubicBezTo>
                    <a:pt x="282099" y="1215960"/>
                    <a:pt x="254393" y="1242966"/>
                    <a:pt x="225609" y="1269611"/>
                  </a:cubicBezTo>
                  <a:cubicBezTo>
                    <a:pt x="223810" y="1271411"/>
                    <a:pt x="220571" y="1272492"/>
                    <a:pt x="218053" y="1270691"/>
                  </a:cubicBezTo>
                  <a:lnTo>
                    <a:pt x="166333" y="1234514"/>
                  </a:lnTo>
                  <a:lnTo>
                    <a:pt x="148672" y="1254665"/>
                  </a:lnTo>
                  <a:cubicBezTo>
                    <a:pt x="148310" y="1255027"/>
                    <a:pt x="146863" y="1254665"/>
                    <a:pt x="147225" y="1253942"/>
                  </a:cubicBezTo>
                  <a:lnTo>
                    <a:pt x="159686" y="1229865"/>
                  </a:lnTo>
                  <a:lnTo>
                    <a:pt x="144950" y="1219558"/>
                  </a:lnTo>
                  <a:lnTo>
                    <a:pt x="119344" y="1249105"/>
                  </a:lnTo>
                  <a:lnTo>
                    <a:pt x="122687" y="1246942"/>
                  </a:lnTo>
                  <a:cubicBezTo>
                    <a:pt x="238468" y="1274245"/>
                    <a:pt x="313130" y="1353280"/>
                    <a:pt x="348838" y="1463570"/>
                  </a:cubicBezTo>
                  <a:lnTo>
                    <a:pt x="348290" y="1463505"/>
                  </a:lnTo>
                  <a:lnTo>
                    <a:pt x="347035" y="1459978"/>
                  </a:lnTo>
                  <a:cubicBezTo>
                    <a:pt x="346314" y="1459259"/>
                    <a:pt x="345592" y="1458541"/>
                    <a:pt x="344871" y="1457822"/>
                  </a:cubicBezTo>
                  <a:cubicBezTo>
                    <a:pt x="341985" y="1454948"/>
                    <a:pt x="337657" y="1456385"/>
                    <a:pt x="335493" y="1459259"/>
                  </a:cubicBezTo>
                  <a:cubicBezTo>
                    <a:pt x="334772" y="1459978"/>
                    <a:pt x="334050" y="1461055"/>
                    <a:pt x="333689" y="1461774"/>
                  </a:cubicBezTo>
                  <a:lnTo>
                    <a:pt x="348290" y="1463505"/>
                  </a:lnTo>
                  <a:lnTo>
                    <a:pt x="349464" y="1466803"/>
                  </a:lnTo>
                  <a:cubicBezTo>
                    <a:pt x="348162" y="1473337"/>
                    <a:pt x="337477" y="1477851"/>
                    <a:pt x="333689" y="1470037"/>
                  </a:cubicBezTo>
                  <a:cubicBezTo>
                    <a:pt x="314212" y="1427645"/>
                    <a:pt x="298703" y="1383816"/>
                    <a:pt x="268405" y="1347532"/>
                  </a:cubicBezTo>
                  <a:cubicBezTo>
                    <a:pt x="232336" y="1304062"/>
                    <a:pt x="173183" y="1275322"/>
                    <a:pt x="120523" y="1255923"/>
                  </a:cubicBezTo>
                  <a:lnTo>
                    <a:pt x="117745" y="1250950"/>
                  </a:lnTo>
                  <a:lnTo>
                    <a:pt x="116261" y="1252662"/>
                  </a:lnTo>
                  <a:cubicBezTo>
                    <a:pt x="114820" y="1254460"/>
                    <a:pt x="111938" y="1251942"/>
                    <a:pt x="113019" y="1249783"/>
                  </a:cubicBezTo>
                  <a:lnTo>
                    <a:pt x="136565" y="1213693"/>
                  </a:lnTo>
                  <a:lnTo>
                    <a:pt x="12492" y="1126906"/>
                  </a:lnTo>
                  <a:lnTo>
                    <a:pt x="17074" y="1121707"/>
                  </a:lnTo>
                  <a:lnTo>
                    <a:pt x="142430" y="1204704"/>
                  </a:lnTo>
                  <a:lnTo>
                    <a:pt x="147915" y="1196297"/>
                  </a:lnTo>
                  <a:cubicBezTo>
                    <a:pt x="161509" y="1179623"/>
                    <a:pt x="176855" y="1164107"/>
                    <a:pt x="193315" y="1149760"/>
                  </a:cubicBezTo>
                  <a:lnTo>
                    <a:pt x="241933" y="1117078"/>
                  </a:lnTo>
                  <a:lnTo>
                    <a:pt x="204740" y="1074452"/>
                  </a:lnTo>
                  <a:cubicBezTo>
                    <a:pt x="191787" y="1059329"/>
                    <a:pt x="169838" y="1019721"/>
                    <a:pt x="151848" y="1011439"/>
                  </a:cubicBezTo>
                  <a:cubicBezTo>
                    <a:pt x="128101" y="1000367"/>
                    <a:pt x="72780" y="1058766"/>
                    <a:pt x="37496" y="1098532"/>
                  </a:cubicBezTo>
                  <a:lnTo>
                    <a:pt x="17074" y="1121707"/>
                  </a:lnTo>
                  <a:lnTo>
                    <a:pt x="13681" y="1119461"/>
                  </a:lnTo>
                  <a:cubicBezTo>
                    <a:pt x="9723" y="1117300"/>
                    <a:pt x="6845" y="1122701"/>
                    <a:pt x="10083" y="1125222"/>
                  </a:cubicBezTo>
                  <a:lnTo>
                    <a:pt x="12492" y="1126906"/>
                  </a:lnTo>
                  <a:lnTo>
                    <a:pt x="10803" y="1128823"/>
                  </a:lnTo>
                  <a:cubicBezTo>
                    <a:pt x="5406" y="1134944"/>
                    <a:pt x="-3949" y="1125942"/>
                    <a:pt x="1808" y="1119461"/>
                  </a:cubicBezTo>
                  <a:cubicBezTo>
                    <a:pt x="45345" y="1071931"/>
                    <a:pt x="92479" y="1029443"/>
                    <a:pt x="142133" y="988394"/>
                  </a:cubicBezTo>
                  <a:cubicBezTo>
                    <a:pt x="145012" y="985874"/>
                    <a:pt x="149689" y="985514"/>
                    <a:pt x="152568" y="988394"/>
                  </a:cubicBezTo>
                  <a:cubicBezTo>
                    <a:pt x="180993" y="1018821"/>
                    <a:pt x="207259" y="1051227"/>
                    <a:pt x="232940" y="1084174"/>
                  </a:cubicBezTo>
                  <a:lnTo>
                    <a:pt x="252807" y="1109768"/>
                  </a:lnTo>
                  <a:lnTo>
                    <a:pt x="300362" y="1077801"/>
                  </a:lnTo>
                  <a:cubicBezTo>
                    <a:pt x="303604" y="1076002"/>
                    <a:pt x="307567" y="1078161"/>
                    <a:pt x="307567" y="1081758"/>
                  </a:cubicBezTo>
                  <a:cubicBezTo>
                    <a:pt x="309729" y="1135008"/>
                    <a:pt x="343234" y="1174586"/>
                    <a:pt x="379622" y="1210206"/>
                  </a:cubicBezTo>
                  <a:cubicBezTo>
                    <a:pt x="407003" y="1236471"/>
                    <a:pt x="435465" y="1259138"/>
                    <a:pt x="475816" y="1256259"/>
                  </a:cubicBezTo>
                  <a:cubicBezTo>
                    <a:pt x="500314" y="1254820"/>
                    <a:pt x="523012" y="1244026"/>
                    <a:pt x="545709" y="1235032"/>
                  </a:cubicBezTo>
                  <a:lnTo>
                    <a:pt x="553656" y="1239018"/>
                  </a:lnTo>
                  <a:lnTo>
                    <a:pt x="553623" y="1238953"/>
                  </a:lnTo>
                  <a:cubicBezTo>
                    <a:pt x="553443" y="1237144"/>
                    <a:pt x="554435" y="1235697"/>
                    <a:pt x="555697" y="1235109"/>
                  </a:cubicBezTo>
                  <a:cubicBezTo>
                    <a:pt x="556959" y="1234521"/>
                    <a:pt x="558491" y="1234792"/>
                    <a:pt x="559393" y="1236420"/>
                  </a:cubicBezTo>
                  <a:cubicBezTo>
                    <a:pt x="588960" y="1282738"/>
                    <a:pt x="631147" y="1289613"/>
                    <a:pt x="682349" y="1294679"/>
                  </a:cubicBezTo>
                  <a:cubicBezTo>
                    <a:pt x="700378" y="1296851"/>
                    <a:pt x="726339" y="1303002"/>
                    <a:pt x="744008" y="1298660"/>
                  </a:cubicBezTo>
                  <a:cubicBezTo>
                    <a:pt x="750318" y="1297212"/>
                    <a:pt x="755997" y="1293775"/>
                    <a:pt x="761496" y="1290020"/>
                  </a:cubicBezTo>
                  <a:lnTo>
                    <a:pt x="770706" y="1284103"/>
                  </a:lnTo>
                  <a:lnTo>
                    <a:pt x="770602" y="1283894"/>
                  </a:lnTo>
                  <a:lnTo>
                    <a:pt x="772541" y="1282924"/>
                  </a:lnTo>
                  <a:lnTo>
                    <a:pt x="773635" y="1282222"/>
                  </a:lnTo>
                  <a:lnTo>
                    <a:pt x="772094" y="1280701"/>
                  </a:lnTo>
                  <a:cubicBezTo>
                    <a:pt x="768133" y="1274575"/>
                    <a:pt x="776776" y="1268089"/>
                    <a:pt x="781818" y="1273133"/>
                  </a:cubicBezTo>
                  <a:lnTo>
                    <a:pt x="785649" y="1276374"/>
                  </a:lnTo>
                  <a:lnTo>
                    <a:pt x="835721" y="1251352"/>
                  </a:lnTo>
                  <a:cubicBezTo>
                    <a:pt x="856857" y="1240444"/>
                    <a:pt x="876735" y="1227644"/>
                    <a:pt x="893284" y="1207452"/>
                  </a:cubicBezTo>
                  <a:cubicBezTo>
                    <a:pt x="905156" y="1193029"/>
                    <a:pt x="915949" y="1178876"/>
                    <a:pt x="927687" y="1165670"/>
                  </a:cubicBezTo>
                  <a:lnTo>
                    <a:pt x="943421" y="1151493"/>
                  </a:lnTo>
                  <a:lnTo>
                    <a:pt x="939766" y="1150843"/>
                  </a:lnTo>
                  <a:lnTo>
                    <a:pt x="923798" y="1118603"/>
                  </a:lnTo>
                  <a:lnTo>
                    <a:pt x="861951" y="1121194"/>
                  </a:lnTo>
                  <a:cubicBezTo>
                    <a:pt x="838213" y="1120129"/>
                    <a:pt x="814019" y="1117259"/>
                    <a:pt x="789926" y="1113269"/>
                  </a:cubicBezTo>
                  <a:lnTo>
                    <a:pt x="773317" y="1109450"/>
                  </a:lnTo>
                  <a:lnTo>
                    <a:pt x="744783" y="1202027"/>
                  </a:lnTo>
                  <a:cubicBezTo>
                    <a:pt x="730023" y="1248914"/>
                    <a:pt x="731103" y="1302653"/>
                    <a:pt x="672059" y="1277406"/>
                  </a:cubicBezTo>
                  <a:cubicBezTo>
                    <a:pt x="664949" y="1274386"/>
                    <a:pt x="659397" y="1270773"/>
                    <a:pt x="655148" y="1266678"/>
                  </a:cubicBezTo>
                  <a:lnTo>
                    <a:pt x="648161" y="1256202"/>
                  </a:lnTo>
                  <a:lnTo>
                    <a:pt x="579387" y="1245326"/>
                  </a:lnTo>
                  <a:cubicBezTo>
                    <a:pt x="578663" y="1245326"/>
                    <a:pt x="579025" y="1244277"/>
                    <a:pt x="579749" y="1244627"/>
                  </a:cubicBezTo>
                  <a:lnTo>
                    <a:pt x="647163" y="1254706"/>
                  </a:lnTo>
                  <a:lnTo>
                    <a:pt x="646059" y="1253050"/>
                  </a:lnTo>
                  <a:cubicBezTo>
                    <a:pt x="634684" y="1223329"/>
                    <a:pt x="661079" y="1180116"/>
                    <a:pt x="670259" y="1146844"/>
                  </a:cubicBezTo>
                  <a:lnTo>
                    <a:pt x="684927" y="1089130"/>
                  </a:lnTo>
                  <a:lnTo>
                    <a:pt x="651048" y="1081341"/>
                  </a:lnTo>
                  <a:cubicBezTo>
                    <a:pt x="608497" y="1069862"/>
                    <a:pt x="534213" y="1053719"/>
                    <a:pt x="543228" y="995245"/>
                  </a:cubicBezTo>
                  <a:cubicBezTo>
                    <a:pt x="543588" y="993452"/>
                    <a:pt x="546113" y="993810"/>
                    <a:pt x="546473" y="995604"/>
                  </a:cubicBezTo>
                  <a:cubicBezTo>
                    <a:pt x="550260" y="1051297"/>
                    <a:pt x="624837" y="1070467"/>
                    <a:pt x="686230" y="1080203"/>
                  </a:cubicBezTo>
                  <a:lnTo>
                    <a:pt x="687162" y="1080335"/>
                  </a:lnTo>
                  <a:lnTo>
                    <a:pt x="700141" y="1029266"/>
                  </a:lnTo>
                  <a:lnTo>
                    <a:pt x="701171" y="1021500"/>
                  </a:lnTo>
                  <a:lnTo>
                    <a:pt x="644257" y="1011794"/>
                  </a:lnTo>
                  <a:cubicBezTo>
                    <a:pt x="615404" y="1007146"/>
                    <a:pt x="586686" y="1002231"/>
                    <a:pt x="558598" y="995439"/>
                  </a:cubicBezTo>
                  <a:cubicBezTo>
                    <a:pt x="556438" y="995081"/>
                    <a:pt x="556798" y="991864"/>
                    <a:pt x="558958" y="991864"/>
                  </a:cubicBezTo>
                  <a:cubicBezTo>
                    <a:pt x="593708" y="992400"/>
                    <a:pt x="628998" y="996332"/>
                    <a:pt x="664107" y="1001784"/>
                  </a:cubicBezTo>
                  <a:lnTo>
                    <a:pt x="702846" y="1008870"/>
                  </a:lnTo>
                  <a:lnTo>
                    <a:pt x="709051" y="962092"/>
                  </a:lnTo>
                  <a:lnTo>
                    <a:pt x="705652" y="896516"/>
                  </a:lnTo>
                  <a:lnTo>
                    <a:pt x="656037" y="908179"/>
                  </a:lnTo>
                  <a:cubicBezTo>
                    <a:pt x="598624" y="927316"/>
                    <a:pt x="549413" y="962826"/>
                    <a:pt x="525111" y="1023200"/>
                  </a:cubicBezTo>
                  <a:cubicBezTo>
                    <a:pt x="494148" y="1100825"/>
                    <a:pt x="523671" y="1161199"/>
                    <a:pt x="567234" y="1224089"/>
                  </a:cubicBezTo>
                  <a:cubicBezTo>
                    <a:pt x="568314" y="1225886"/>
                    <a:pt x="566154" y="1228042"/>
                    <a:pt x="563994" y="1226964"/>
                  </a:cubicBezTo>
                  <a:cubicBezTo>
                    <a:pt x="495588" y="1189590"/>
                    <a:pt x="486588" y="1083216"/>
                    <a:pt x="512510" y="1018169"/>
                  </a:cubicBezTo>
                  <a:cubicBezTo>
                    <a:pt x="536002" y="958604"/>
                    <a:pt x="590883" y="912986"/>
                    <a:pt x="652397" y="893293"/>
                  </a:cubicBezTo>
                  <a:lnTo>
                    <a:pt x="710328" y="883510"/>
                  </a:lnTo>
                  <a:lnTo>
                    <a:pt x="698974" y="861084"/>
                  </a:lnTo>
                  <a:cubicBezTo>
                    <a:pt x="697128" y="850227"/>
                    <a:pt x="697938" y="838603"/>
                    <a:pt x="699739" y="826529"/>
                  </a:cubicBezTo>
                  <a:cubicBezTo>
                    <a:pt x="706941" y="776432"/>
                    <a:pt x="722785" y="733182"/>
                    <a:pt x="719904" y="681282"/>
                  </a:cubicBezTo>
                  <a:cubicBezTo>
                    <a:pt x="718554" y="652494"/>
                    <a:pt x="726875" y="641141"/>
                    <a:pt x="740331" y="638689"/>
                  </a:cubicBezTo>
                  <a:lnTo>
                    <a:pt x="755204" y="638887"/>
                  </a:lnTo>
                  <a:lnTo>
                    <a:pt x="755530" y="635764"/>
                  </a:lnTo>
                  <a:cubicBezTo>
                    <a:pt x="807696" y="590342"/>
                    <a:pt x="709480" y="522568"/>
                    <a:pt x="689333" y="482553"/>
                  </a:cubicBezTo>
                  <a:cubicBezTo>
                    <a:pt x="672784" y="449748"/>
                    <a:pt x="669186" y="412977"/>
                    <a:pt x="677101" y="376927"/>
                  </a:cubicBezTo>
                  <a:cubicBezTo>
                    <a:pt x="696168" y="291850"/>
                    <a:pt x="769201" y="240299"/>
                    <a:pt x="845112" y="209296"/>
                  </a:cubicBezTo>
                  <a:cubicBezTo>
                    <a:pt x="853386" y="206052"/>
                    <a:pt x="857703" y="220111"/>
                    <a:pt x="849069" y="222995"/>
                  </a:cubicBezTo>
                  <a:lnTo>
                    <a:pt x="838742" y="228836"/>
                  </a:lnTo>
                  <a:lnTo>
                    <a:pt x="874190" y="249350"/>
                  </a:lnTo>
                  <a:cubicBezTo>
                    <a:pt x="887653" y="252778"/>
                    <a:pt x="902152" y="253580"/>
                    <a:pt x="917101" y="254826"/>
                  </a:cubicBezTo>
                  <a:cubicBezTo>
                    <a:pt x="941955" y="256963"/>
                    <a:pt x="978337" y="266224"/>
                    <a:pt x="1002111" y="255539"/>
                  </a:cubicBezTo>
                  <a:lnTo>
                    <a:pt x="1007654" y="257149"/>
                  </a:lnTo>
                  <a:lnTo>
                    <a:pt x="1008258" y="254409"/>
                  </a:lnTo>
                  <a:lnTo>
                    <a:pt x="1014148" y="254884"/>
                  </a:lnTo>
                  <a:lnTo>
                    <a:pt x="1027408" y="198648"/>
                  </a:lnTo>
                  <a:cubicBezTo>
                    <a:pt x="1034245" y="175291"/>
                    <a:pt x="1042881" y="152564"/>
                    <a:pt x="1054575" y="132981"/>
                  </a:cubicBezTo>
                  <a:cubicBezTo>
                    <a:pt x="1058173" y="127232"/>
                    <a:pt x="1064291" y="122560"/>
                    <a:pt x="1067169" y="116811"/>
                  </a:cubicBezTo>
                  <a:cubicBezTo>
                    <a:pt x="1068249" y="114655"/>
                    <a:pt x="1081203" y="60756"/>
                    <a:pt x="1079763" y="57163"/>
                  </a:cubicBezTo>
                  <a:cubicBezTo>
                    <a:pt x="1072567" y="40275"/>
                    <a:pt x="1021111" y="33807"/>
                    <a:pt x="1003839" y="29854"/>
                  </a:cubicBezTo>
                  <a:cubicBezTo>
                    <a:pt x="979370" y="24464"/>
                    <a:pt x="953102" y="16200"/>
                    <a:pt x="927914" y="15481"/>
                  </a:cubicBezTo>
                  <a:cubicBezTo>
                    <a:pt x="889771" y="14763"/>
                    <a:pt x="885094" y="42431"/>
                    <a:pt x="880416" y="71177"/>
                  </a:cubicBezTo>
                  <a:cubicBezTo>
                    <a:pt x="873219" y="116452"/>
                    <a:pt x="865663" y="162446"/>
                    <a:pt x="850909" y="206283"/>
                  </a:cubicBezTo>
                  <a:cubicBezTo>
                    <a:pt x="850550" y="208080"/>
                    <a:pt x="846951" y="208080"/>
                    <a:pt x="847311" y="205924"/>
                  </a:cubicBezTo>
                  <a:cubicBezTo>
                    <a:pt x="850909" y="166039"/>
                    <a:pt x="863144" y="126154"/>
                    <a:pt x="864583" y="86269"/>
                  </a:cubicBezTo>
                  <a:cubicBezTo>
                    <a:pt x="865663" y="67224"/>
                    <a:pt x="854868" y="43149"/>
                    <a:pt x="865303" y="25183"/>
                  </a:cubicBezTo>
                  <a:cubicBezTo>
                    <a:pt x="878077" y="2905"/>
                    <a:pt x="904435" y="-1587"/>
                    <a:pt x="932187" y="435"/>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3" name="Freeform 12">
              <a:extLst>
                <a:ext uri="{FF2B5EF4-FFF2-40B4-BE49-F238E27FC236}">
                  <a16:creationId xmlns:a16="http://schemas.microsoft.com/office/drawing/2014/main" id="{EB4B4B8C-5755-514F-9B2B-B8CA73FDF3A6}"/>
                </a:ext>
              </a:extLst>
            </p:cNvPr>
            <p:cNvSpPr>
              <a:spLocks noChangeArrowheads="1"/>
            </p:cNvSpPr>
            <p:nvPr/>
          </p:nvSpPr>
          <p:spPr bwMode="auto">
            <a:xfrm rot="939899">
              <a:off x="2878598" y="4913286"/>
              <a:ext cx="1673152" cy="2070213"/>
            </a:xfrm>
            <a:custGeom>
              <a:avLst/>
              <a:gdLst>
                <a:gd name="connsiteX0" fmla="*/ 856910 w 1219947"/>
                <a:gd name="connsiteY0" fmla="*/ 1353560 h 1510384"/>
                <a:gd name="connsiteX1" fmla="*/ 858359 w 1219947"/>
                <a:gd name="connsiteY1" fmla="*/ 1355369 h 1510384"/>
                <a:gd name="connsiteX2" fmla="*/ 819256 w 1219947"/>
                <a:gd name="connsiteY2" fmla="*/ 1381050 h 1510384"/>
                <a:gd name="connsiteX3" fmla="*/ 818894 w 1219947"/>
                <a:gd name="connsiteY3" fmla="*/ 1379965 h 1510384"/>
                <a:gd name="connsiteX4" fmla="*/ 856910 w 1219947"/>
                <a:gd name="connsiteY4" fmla="*/ 1353560 h 1510384"/>
                <a:gd name="connsiteX5" fmla="*/ 1076660 w 1219947"/>
                <a:gd name="connsiteY5" fmla="*/ 1264299 h 1510384"/>
                <a:gd name="connsiteX6" fmla="*/ 1077032 w 1219947"/>
                <a:gd name="connsiteY6" fmla="*/ 1267473 h 1510384"/>
                <a:gd name="connsiteX7" fmla="*/ 1055452 w 1219947"/>
                <a:gd name="connsiteY7" fmla="*/ 1268664 h 1510384"/>
                <a:gd name="connsiteX8" fmla="*/ 1055452 w 1219947"/>
                <a:gd name="connsiteY8" fmla="*/ 1267473 h 1510384"/>
                <a:gd name="connsiteX9" fmla="*/ 1076660 w 1219947"/>
                <a:gd name="connsiteY9" fmla="*/ 1264299 h 1510384"/>
                <a:gd name="connsiteX10" fmla="*/ 1165992 w 1219947"/>
                <a:gd name="connsiteY10" fmla="*/ 1264223 h 1510384"/>
                <a:gd name="connsiteX11" fmla="*/ 1183401 w 1219947"/>
                <a:gd name="connsiteY11" fmla="*/ 1264979 h 1510384"/>
                <a:gd name="connsiteX12" fmla="*/ 1183031 w 1219947"/>
                <a:gd name="connsiteY12" fmla="*/ 1268003 h 1510384"/>
                <a:gd name="connsiteX13" fmla="*/ 1166733 w 1219947"/>
                <a:gd name="connsiteY13" fmla="*/ 1269892 h 1510384"/>
                <a:gd name="connsiteX14" fmla="*/ 1165992 w 1219947"/>
                <a:gd name="connsiteY14" fmla="*/ 1264223 h 1510384"/>
                <a:gd name="connsiteX15" fmla="*/ 626293 w 1219947"/>
                <a:gd name="connsiteY15" fmla="*/ 1210720 h 1510384"/>
                <a:gd name="connsiteX16" fmla="*/ 706835 w 1219947"/>
                <a:gd name="connsiteY16" fmla="*/ 1211117 h 1510384"/>
                <a:gd name="connsiteX17" fmla="*/ 706835 w 1219947"/>
                <a:gd name="connsiteY17" fmla="*/ 1213895 h 1510384"/>
                <a:gd name="connsiteX18" fmla="*/ 626293 w 1219947"/>
                <a:gd name="connsiteY18" fmla="*/ 1213498 h 1510384"/>
                <a:gd name="connsiteX19" fmla="*/ 626293 w 1219947"/>
                <a:gd name="connsiteY19" fmla="*/ 1210720 h 1510384"/>
                <a:gd name="connsiteX20" fmla="*/ 629839 w 1219947"/>
                <a:gd name="connsiteY20" fmla="*/ 1144026 h 1510384"/>
                <a:gd name="connsiteX21" fmla="*/ 663098 w 1219947"/>
                <a:gd name="connsiteY21" fmla="*/ 1149696 h 1510384"/>
                <a:gd name="connsiteX22" fmla="*/ 662737 w 1219947"/>
                <a:gd name="connsiteY22" fmla="*/ 1150830 h 1510384"/>
                <a:gd name="connsiteX23" fmla="*/ 629116 w 1219947"/>
                <a:gd name="connsiteY23" fmla="*/ 1146672 h 1510384"/>
                <a:gd name="connsiteX24" fmla="*/ 629839 w 1219947"/>
                <a:gd name="connsiteY24" fmla="*/ 1144026 h 1510384"/>
                <a:gd name="connsiteX25" fmla="*/ 550283 w 1219947"/>
                <a:gd name="connsiteY25" fmla="*/ 949076 h 1510384"/>
                <a:gd name="connsiteX26" fmla="*/ 622865 w 1219947"/>
                <a:gd name="connsiteY26" fmla="*/ 949421 h 1510384"/>
                <a:gd name="connsiteX27" fmla="*/ 623938 w 1219947"/>
                <a:gd name="connsiteY27" fmla="*/ 951837 h 1510384"/>
                <a:gd name="connsiteX28" fmla="*/ 548853 w 1219947"/>
                <a:gd name="connsiteY28" fmla="*/ 952182 h 1510384"/>
                <a:gd name="connsiteX29" fmla="*/ 550283 w 1219947"/>
                <a:gd name="connsiteY29" fmla="*/ 949076 h 1510384"/>
                <a:gd name="connsiteX30" fmla="*/ 427230 w 1219947"/>
                <a:gd name="connsiteY30" fmla="*/ 606560 h 1510384"/>
                <a:gd name="connsiteX31" fmla="*/ 508383 w 1219947"/>
                <a:gd name="connsiteY31" fmla="*/ 639850 h 1510384"/>
                <a:gd name="connsiteX32" fmla="*/ 508021 w 1219947"/>
                <a:gd name="connsiteY32" fmla="*/ 641640 h 1510384"/>
                <a:gd name="connsiteX33" fmla="*/ 425057 w 1219947"/>
                <a:gd name="connsiteY33" fmla="*/ 609423 h 1510384"/>
                <a:gd name="connsiteX34" fmla="*/ 427230 w 1219947"/>
                <a:gd name="connsiteY34" fmla="*/ 606560 h 1510384"/>
                <a:gd name="connsiteX35" fmla="*/ 922638 w 1219947"/>
                <a:gd name="connsiteY35" fmla="*/ 595566 h 1510384"/>
                <a:gd name="connsiteX36" fmla="*/ 930290 w 1219947"/>
                <a:gd name="connsiteY36" fmla="*/ 615482 h 1510384"/>
                <a:gd name="connsiteX37" fmla="*/ 935942 w 1219947"/>
                <a:gd name="connsiteY37" fmla="*/ 635351 h 1510384"/>
                <a:gd name="connsiteX38" fmla="*/ 935899 w 1219947"/>
                <a:gd name="connsiteY38" fmla="*/ 637185 h 1510384"/>
                <a:gd name="connsiteX39" fmla="*/ 467020 w 1219947"/>
                <a:gd name="connsiteY39" fmla="*/ 582416 h 1510384"/>
                <a:gd name="connsiteX40" fmla="*/ 513885 w 1219947"/>
                <a:gd name="connsiteY40" fmla="*/ 597278 h 1510384"/>
                <a:gd name="connsiteX41" fmla="*/ 513885 w 1219947"/>
                <a:gd name="connsiteY41" fmla="*/ 598764 h 1510384"/>
                <a:gd name="connsiteX42" fmla="*/ 465947 w 1219947"/>
                <a:gd name="connsiteY42" fmla="*/ 585017 h 1510384"/>
                <a:gd name="connsiteX43" fmla="*/ 467020 w 1219947"/>
                <a:gd name="connsiteY43" fmla="*/ 582416 h 1510384"/>
                <a:gd name="connsiteX44" fmla="*/ 845469 w 1219947"/>
                <a:gd name="connsiteY44" fmla="*/ 561475 h 1510384"/>
                <a:gd name="connsiteX45" fmla="*/ 879199 w 1219947"/>
                <a:gd name="connsiteY45" fmla="*/ 571393 h 1510384"/>
                <a:gd name="connsiteX46" fmla="*/ 896922 w 1219947"/>
                <a:gd name="connsiteY46" fmla="*/ 594114 h 1510384"/>
                <a:gd name="connsiteX47" fmla="*/ 935625 w 1219947"/>
                <a:gd name="connsiteY47" fmla="*/ 648931 h 1510384"/>
                <a:gd name="connsiteX48" fmla="*/ 935899 w 1219947"/>
                <a:gd name="connsiteY48" fmla="*/ 637185 h 1510384"/>
                <a:gd name="connsiteX49" fmla="*/ 942859 w 1219947"/>
                <a:gd name="connsiteY49" fmla="*/ 659029 h 1510384"/>
                <a:gd name="connsiteX50" fmla="*/ 939966 w 1219947"/>
                <a:gd name="connsiteY50" fmla="*/ 661193 h 1510384"/>
                <a:gd name="connsiteX51" fmla="*/ 899454 w 1219947"/>
                <a:gd name="connsiteY51" fmla="*/ 611785 h 1510384"/>
                <a:gd name="connsiteX52" fmla="*/ 859666 w 1219947"/>
                <a:gd name="connsiteY52" fmla="*/ 569229 h 1510384"/>
                <a:gd name="connsiteX53" fmla="*/ 811197 w 1219947"/>
                <a:gd name="connsiteY53" fmla="*/ 572836 h 1510384"/>
                <a:gd name="connsiteX54" fmla="*/ 810112 w 1219947"/>
                <a:gd name="connsiteY54" fmla="*/ 567787 h 1510384"/>
                <a:gd name="connsiteX55" fmla="*/ 845469 w 1219947"/>
                <a:gd name="connsiteY55" fmla="*/ 561475 h 1510384"/>
                <a:gd name="connsiteX56" fmla="*/ 907236 w 1219947"/>
                <a:gd name="connsiteY56" fmla="*/ 556039 h 1510384"/>
                <a:gd name="connsiteX57" fmla="*/ 915912 w 1219947"/>
                <a:gd name="connsiteY57" fmla="*/ 574458 h 1510384"/>
                <a:gd name="connsiteX58" fmla="*/ 922638 w 1219947"/>
                <a:gd name="connsiteY58" fmla="*/ 595566 h 1510384"/>
                <a:gd name="connsiteX59" fmla="*/ 922604 w 1219947"/>
                <a:gd name="connsiteY59" fmla="*/ 595477 h 1510384"/>
                <a:gd name="connsiteX60" fmla="*/ 916816 w 1219947"/>
                <a:gd name="connsiteY60" fmla="*/ 581491 h 1510384"/>
                <a:gd name="connsiteX61" fmla="*/ 910775 w 1219947"/>
                <a:gd name="connsiteY61" fmla="*/ 565133 h 1510384"/>
                <a:gd name="connsiteX62" fmla="*/ 485022 w 1219947"/>
                <a:gd name="connsiteY62" fmla="*/ 548709 h 1510384"/>
                <a:gd name="connsiteX63" fmla="*/ 520582 w 1219947"/>
                <a:gd name="connsiteY63" fmla="*/ 559168 h 1510384"/>
                <a:gd name="connsiteX64" fmla="*/ 519856 w 1219947"/>
                <a:gd name="connsiteY64" fmla="*/ 560289 h 1510384"/>
                <a:gd name="connsiteX65" fmla="*/ 484659 w 1219947"/>
                <a:gd name="connsiteY65" fmla="*/ 551324 h 1510384"/>
                <a:gd name="connsiteX66" fmla="*/ 485022 w 1219947"/>
                <a:gd name="connsiteY66" fmla="*/ 548709 h 1510384"/>
                <a:gd name="connsiteX67" fmla="*/ 491217 w 1219947"/>
                <a:gd name="connsiteY67" fmla="*/ 520124 h 1510384"/>
                <a:gd name="connsiteX68" fmla="*/ 541729 w 1219947"/>
                <a:gd name="connsiteY68" fmla="*/ 529921 h 1510384"/>
                <a:gd name="connsiteX69" fmla="*/ 541729 w 1219947"/>
                <a:gd name="connsiteY69" fmla="*/ 532098 h 1510384"/>
                <a:gd name="connsiteX70" fmla="*/ 490495 w 1219947"/>
                <a:gd name="connsiteY70" fmla="*/ 524115 h 1510384"/>
                <a:gd name="connsiteX71" fmla="*/ 491217 w 1219947"/>
                <a:gd name="connsiteY71" fmla="*/ 520124 h 1510384"/>
                <a:gd name="connsiteX72" fmla="*/ 888562 w 1219947"/>
                <a:gd name="connsiteY72" fmla="*/ 516396 h 1510384"/>
                <a:gd name="connsiteX73" fmla="*/ 891231 w 1219947"/>
                <a:gd name="connsiteY73" fmla="*/ 519567 h 1510384"/>
                <a:gd name="connsiteX74" fmla="*/ 901579 w 1219947"/>
                <a:gd name="connsiteY74" fmla="*/ 541505 h 1510384"/>
                <a:gd name="connsiteX75" fmla="*/ 907236 w 1219947"/>
                <a:gd name="connsiteY75" fmla="*/ 556039 h 1510384"/>
                <a:gd name="connsiteX76" fmla="*/ 874858 w 1219947"/>
                <a:gd name="connsiteY76" fmla="*/ 493855 h 1510384"/>
                <a:gd name="connsiteX77" fmla="*/ 878114 w 1219947"/>
                <a:gd name="connsiteY77" fmla="*/ 494215 h 1510384"/>
                <a:gd name="connsiteX78" fmla="*/ 888562 w 1219947"/>
                <a:gd name="connsiteY78" fmla="*/ 516396 h 1510384"/>
                <a:gd name="connsiteX79" fmla="*/ 881731 w 1219947"/>
                <a:gd name="connsiteY79" fmla="*/ 508280 h 1510384"/>
                <a:gd name="connsiteX80" fmla="*/ 843751 w 1219947"/>
                <a:gd name="connsiteY80" fmla="*/ 533165 h 1510384"/>
                <a:gd name="connsiteX81" fmla="*/ 802155 w 1219947"/>
                <a:gd name="connsiteY81" fmla="*/ 559492 h 1510384"/>
                <a:gd name="connsiteX82" fmla="*/ 801431 w 1219947"/>
                <a:gd name="connsiteY82" fmla="*/ 558410 h 1510384"/>
                <a:gd name="connsiteX83" fmla="*/ 874858 w 1219947"/>
                <a:gd name="connsiteY83" fmla="*/ 493855 h 1510384"/>
                <a:gd name="connsiteX84" fmla="*/ 617083 w 1219947"/>
                <a:gd name="connsiteY84" fmla="*/ 346878 h 1510384"/>
                <a:gd name="connsiteX85" fmla="*/ 617010 w 1219947"/>
                <a:gd name="connsiteY85" fmla="*/ 347036 h 1510384"/>
                <a:gd name="connsiteX86" fmla="*/ 616840 w 1219947"/>
                <a:gd name="connsiteY86" fmla="*/ 346964 h 1510384"/>
                <a:gd name="connsiteX87" fmla="*/ 619614 w 1219947"/>
                <a:gd name="connsiteY87" fmla="*/ 341458 h 1510384"/>
                <a:gd name="connsiteX88" fmla="*/ 618674 w 1219947"/>
                <a:gd name="connsiteY88" fmla="*/ 346315 h 1510384"/>
                <a:gd name="connsiteX89" fmla="*/ 617083 w 1219947"/>
                <a:gd name="connsiteY89" fmla="*/ 346878 h 1510384"/>
                <a:gd name="connsiteX90" fmla="*/ 713645 w 1219947"/>
                <a:gd name="connsiteY90" fmla="*/ 312619 h 1510384"/>
                <a:gd name="connsiteX91" fmla="*/ 677979 w 1219947"/>
                <a:gd name="connsiteY91" fmla="*/ 355196 h 1510384"/>
                <a:gd name="connsiteX92" fmla="*/ 549654 w 1219947"/>
                <a:gd name="connsiteY92" fmla="*/ 401073 h 1510384"/>
                <a:gd name="connsiteX93" fmla="*/ 488492 w 1219947"/>
                <a:gd name="connsiteY93" fmla="*/ 392835 h 1510384"/>
                <a:gd name="connsiteX94" fmla="*/ 494443 w 1219947"/>
                <a:gd name="connsiteY94" fmla="*/ 411121 h 1510384"/>
                <a:gd name="connsiteX95" fmla="*/ 524368 w 1219947"/>
                <a:gd name="connsiteY95" fmla="*/ 494869 h 1510384"/>
                <a:gd name="connsiteX96" fmla="*/ 542340 w 1219947"/>
                <a:gd name="connsiteY96" fmla="*/ 506065 h 1510384"/>
                <a:gd name="connsiteX97" fmla="*/ 543494 w 1219947"/>
                <a:gd name="connsiteY97" fmla="*/ 506067 h 1510384"/>
                <a:gd name="connsiteX98" fmla="*/ 523622 w 1219947"/>
                <a:gd name="connsiteY98" fmla="*/ 451703 h 1510384"/>
                <a:gd name="connsiteX99" fmla="*/ 525439 w 1219947"/>
                <a:gd name="connsiteY99" fmla="*/ 450986 h 1510384"/>
                <a:gd name="connsiteX100" fmla="*/ 545211 w 1219947"/>
                <a:gd name="connsiteY100" fmla="*/ 506070 h 1510384"/>
                <a:gd name="connsiteX101" fmla="*/ 568286 w 1219947"/>
                <a:gd name="connsiteY101" fmla="*/ 506104 h 1510384"/>
                <a:gd name="connsiteX102" fmla="*/ 539866 w 1219947"/>
                <a:gd name="connsiteY102" fmla="*/ 440473 h 1510384"/>
                <a:gd name="connsiteX103" fmla="*/ 542423 w 1219947"/>
                <a:gd name="connsiteY103" fmla="*/ 439023 h 1510384"/>
                <a:gd name="connsiteX104" fmla="*/ 564293 w 1219947"/>
                <a:gd name="connsiteY104" fmla="*/ 481889 h 1510384"/>
                <a:gd name="connsiteX105" fmla="*/ 572274 w 1219947"/>
                <a:gd name="connsiteY105" fmla="*/ 506110 h 1510384"/>
                <a:gd name="connsiteX106" fmla="*/ 583963 w 1219947"/>
                <a:gd name="connsiteY106" fmla="*/ 506127 h 1510384"/>
                <a:gd name="connsiteX107" fmla="*/ 603713 w 1219947"/>
                <a:gd name="connsiteY107" fmla="*/ 501195 h 1510384"/>
                <a:gd name="connsiteX108" fmla="*/ 591445 w 1219947"/>
                <a:gd name="connsiteY108" fmla="*/ 477142 h 1510384"/>
                <a:gd name="connsiteX109" fmla="*/ 574787 w 1219947"/>
                <a:gd name="connsiteY109" fmla="*/ 438324 h 1510384"/>
                <a:gd name="connsiteX110" fmla="*/ 579157 w 1219947"/>
                <a:gd name="connsiteY110" fmla="*/ 436537 h 1510384"/>
                <a:gd name="connsiteX111" fmla="*/ 597135 w 1219947"/>
                <a:gd name="connsiteY111" fmla="*/ 474775 h 1510384"/>
                <a:gd name="connsiteX112" fmla="*/ 607220 w 1219947"/>
                <a:gd name="connsiteY112" fmla="*/ 500319 h 1510384"/>
                <a:gd name="connsiteX113" fmla="*/ 632311 w 1219947"/>
                <a:gd name="connsiteY113" fmla="*/ 494052 h 1510384"/>
                <a:gd name="connsiteX114" fmla="*/ 651665 w 1219947"/>
                <a:gd name="connsiteY114" fmla="*/ 487383 h 1510384"/>
                <a:gd name="connsiteX115" fmla="*/ 662227 w 1219947"/>
                <a:gd name="connsiteY115" fmla="*/ 483321 h 1510384"/>
                <a:gd name="connsiteX116" fmla="*/ 616054 w 1219947"/>
                <a:gd name="connsiteY116" fmla="*/ 403430 h 1510384"/>
                <a:gd name="connsiteX117" fmla="*/ 619667 w 1219947"/>
                <a:gd name="connsiteY117" fmla="*/ 400910 h 1510384"/>
                <a:gd name="connsiteX118" fmla="*/ 664579 w 1219947"/>
                <a:gd name="connsiteY118" fmla="*/ 482416 h 1510384"/>
                <a:gd name="connsiteX119" fmla="*/ 664668 w 1219947"/>
                <a:gd name="connsiteY119" fmla="*/ 482382 h 1510384"/>
                <a:gd name="connsiteX120" fmla="*/ 700316 w 1219947"/>
                <a:gd name="connsiteY120" fmla="*/ 467060 h 1510384"/>
                <a:gd name="connsiteX121" fmla="*/ 702293 w 1219947"/>
                <a:gd name="connsiteY121" fmla="*/ 465739 h 1510384"/>
                <a:gd name="connsiteX122" fmla="*/ 671619 w 1219947"/>
                <a:gd name="connsiteY122" fmla="*/ 395145 h 1510384"/>
                <a:gd name="connsiteX123" fmla="*/ 674516 w 1219947"/>
                <a:gd name="connsiteY123" fmla="*/ 392978 h 1510384"/>
                <a:gd name="connsiteX124" fmla="*/ 695922 w 1219947"/>
                <a:gd name="connsiteY124" fmla="*/ 435947 h 1510384"/>
                <a:gd name="connsiteX125" fmla="*/ 705264 w 1219947"/>
                <a:gd name="connsiteY125" fmla="*/ 463755 h 1510384"/>
                <a:gd name="connsiteX126" fmla="*/ 735470 w 1219947"/>
                <a:gd name="connsiteY126" fmla="*/ 443578 h 1510384"/>
                <a:gd name="connsiteX127" fmla="*/ 738881 w 1219947"/>
                <a:gd name="connsiteY127" fmla="*/ 438398 h 1510384"/>
                <a:gd name="connsiteX128" fmla="*/ 724863 w 1219947"/>
                <a:gd name="connsiteY128" fmla="*/ 406144 h 1510384"/>
                <a:gd name="connsiteX129" fmla="*/ 700884 w 1219947"/>
                <a:gd name="connsiteY129" fmla="*/ 357216 h 1510384"/>
                <a:gd name="connsiteX130" fmla="*/ 705147 w 1219947"/>
                <a:gd name="connsiteY130" fmla="*/ 354351 h 1510384"/>
                <a:gd name="connsiteX131" fmla="*/ 730902 w 1219947"/>
                <a:gd name="connsiteY131" fmla="*/ 403189 h 1510384"/>
                <a:gd name="connsiteX132" fmla="*/ 741782 w 1219947"/>
                <a:gd name="connsiteY132" fmla="*/ 433991 h 1510384"/>
                <a:gd name="connsiteX133" fmla="*/ 749192 w 1219947"/>
                <a:gd name="connsiteY133" fmla="*/ 422736 h 1510384"/>
                <a:gd name="connsiteX134" fmla="*/ 748712 w 1219947"/>
                <a:gd name="connsiteY134" fmla="*/ 409369 h 1510384"/>
                <a:gd name="connsiteX135" fmla="*/ 742132 w 1219947"/>
                <a:gd name="connsiteY135" fmla="*/ 392071 h 1510384"/>
                <a:gd name="connsiteX136" fmla="*/ 663225 w 1219947"/>
                <a:gd name="connsiteY136" fmla="*/ 290722 h 1510384"/>
                <a:gd name="connsiteX137" fmla="*/ 647311 w 1219947"/>
                <a:gd name="connsiteY137" fmla="*/ 292508 h 1510384"/>
                <a:gd name="connsiteX138" fmla="*/ 606345 w 1219947"/>
                <a:gd name="connsiteY138" fmla="*/ 300910 h 1510384"/>
                <a:gd name="connsiteX139" fmla="*/ 606341 w 1219947"/>
                <a:gd name="connsiteY139" fmla="*/ 300911 h 1510384"/>
                <a:gd name="connsiteX140" fmla="*/ 621552 w 1219947"/>
                <a:gd name="connsiteY140" fmla="*/ 337307 h 1510384"/>
                <a:gd name="connsiteX141" fmla="*/ 619614 w 1219947"/>
                <a:gd name="connsiteY141" fmla="*/ 341458 h 1510384"/>
                <a:gd name="connsiteX142" fmla="*/ 620653 w 1219947"/>
                <a:gd name="connsiteY142" fmla="*/ 336091 h 1510384"/>
                <a:gd name="connsiteX143" fmla="*/ 610762 w 1219947"/>
                <a:gd name="connsiteY143" fmla="*/ 333940 h 1510384"/>
                <a:gd name="connsiteX144" fmla="*/ 613023 w 1219947"/>
                <a:gd name="connsiteY144" fmla="*/ 339363 h 1510384"/>
                <a:gd name="connsiteX145" fmla="*/ 606643 w 1219947"/>
                <a:gd name="connsiteY145" fmla="*/ 342338 h 1510384"/>
                <a:gd name="connsiteX146" fmla="*/ 606799 w 1219947"/>
                <a:gd name="connsiteY146" fmla="*/ 342712 h 1510384"/>
                <a:gd name="connsiteX147" fmla="*/ 616840 w 1219947"/>
                <a:gd name="connsiteY147" fmla="*/ 346964 h 1510384"/>
                <a:gd name="connsiteX148" fmla="*/ 586198 w 1219947"/>
                <a:gd name="connsiteY148" fmla="*/ 357800 h 1510384"/>
                <a:gd name="connsiteX149" fmla="*/ 560739 w 1219947"/>
                <a:gd name="connsiteY149" fmla="*/ 341991 h 1510384"/>
                <a:gd name="connsiteX150" fmla="*/ 551681 w 1219947"/>
                <a:gd name="connsiteY150" fmla="*/ 322084 h 1510384"/>
                <a:gd name="connsiteX151" fmla="*/ 523602 w 1219947"/>
                <a:gd name="connsiteY151" fmla="*/ 337797 h 1510384"/>
                <a:gd name="connsiteX152" fmla="*/ 494804 w 1219947"/>
                <a:gd name="connsiteY152" fmla="*/ 367630 h 1510384"/>
                <a:gd name="connsiteX153" fmla="*/ 491244 w 1219947"/>
                <a:gd name="connsiteY153" fmla="*/ 377914 h 1510384"/>
                <a:gd name="connsiteX154" fmla="*/ 550195 w 1219947"/>
                <a:gd name="connsiteY154" fmla="*/ 385517 h 1510384"/>
                <a:gd name="connsiteX155" fmla="*/ 667792 w 1219947"/>
                <a:gd name="connsiteY155" fmla="*/ 343309 h 1510384"/>
                <a:gd name="connsiteX156" fmla="*/ 704674 w 1219947"/>
                <a:gd name="connsiteY156" fmla="*/ 299692 h 1510384"/>
                <a:gd name="connsiteX157" fmla="*/ 701003 w 1219947"/>
                <a:gd name="connsiteY157" fmla="*/ 295642 h 1510384"/>
                <a:gd name="connsiteX158" fmla="*/ 663225 w 1219947"/>
                <a:gd name="connsiteY158" fmla="*/ 290722 h 1510384"/>
                <a:gd name="connsiteX159" fmla="*/ 401326 w 1219947"/>
                <a:gd name="connsiteY159" fmla="*/ 1086 h 1510384"/>
                <a:gd name="connsiteX160" fmla="*/ 433764 w 1219947"/>
                <a:gd name="connsiteY160" fmla="*/ 1551 h 1510384"/>
                <a:gd name="connsiteX161" fmla="*/ 473656 w 1219947"/>
                <a:gd name="connsiteY161" fmla="*/ 20941 h 1510384"/>
                <a:gd name="connsiteX162" fmla="*/ 546705 w 1219947"/>
                <a:gd name="connsiteY162" fmla="*/ 158225 h 1510384"/>
                <a:gd name="connsiteX163" fmla="*/ 600945 w 1219947"/>
                <a:gd name="connsiteY163" fmla="*/ 288001 h 1510384"/>
                <a:gd name="connsiteX164" fmla="*/ 608497 w 1219947"/>
                <a:gd name="connsiteY164" fmla="*/ 285381 h 1510384"/>
                <a:gd name="connsiteX165" fmla="*/ 655153 w 1219947"/>
                <a:gd name="connsiteY165" fmla="*/ 275031 h 1510384"/>
                <a:gd name="connsiteX166" fmla="*/ 726629 w 1219947"/>
                <a:gd name="connsiteY166" fmla="*/ 302213 h 1510384"/>
                <a:gd name="connsiteX167" fmla="*/ 719398 w 1219947"/>
                <a:gd name="connsiteY167" fmla="*/ 299027 h 1510384"/>
                <a:gd name="connsiteX168" fmla="*/ 721047 w 1219947"/>
                <a:gd name="connsiteY168" fmla="*/ 303783 h 1510384"/>
                <a:gd name="connsiteX169" fmla="*/ 716233 w 1219947"/>
                <a:gd name="connsiteY169" fmla="*/ 309530 h 1510384"/>
                <a:gd name="connsiteX170" fmla="*/ 721672 w 1219947"/>
                <a:gd name="connsiteY170" fmla="*/ 311918 h 1510384"/>
                <a:gd name="connsiteX171" fmla="*/ 726629 w 1219947"/>
                <a:gd name="connsiteY171" fmla="*/ 302213 h 1510384"/>
                <a:gd name="connsiteX172" fmla="*/ 746278 w 1219947"/>
                <a:gd name="connsiteY172" fmla="*/ 353387 h 1510384"/>
                <a:gd name="connsiteX173" fmla="*/ 755943 w 1219947"/>
                <a:gd name="connsiteY173" fmla="*/ 382120 h 1510384"/>
                <a:gd name="connsiteX174" fmla="*/ 793328 w 1219947"/>
                <a:gd name="connsiteY174" fmla="*/ 384498 h 1510384"/>
                <a:gd name="connsiteX175" fmla="*/ 918029 w 1219947"/>
                <a:gd name="connsiteY175" fmla="*/ 441009 h 1510384"/>
                <a:gd name="connsiteX176" fmla="*/ 957257 w 1219947"/>
                <a:gd name="connsiteY176" fmla="*/ 541024 h 1510384"/>
                <a:gd name="connsiteX177" fmla="*/ 1008001 w 1219947"/>
                <a:gd name="connsiteY177" fmla="*/ 677376 h 1510384"/>
                <a:gd name="connsiteX178" fmla="*/ 1218177 w 1219947"/>
                <a:gd name="connsiteY178" fmla="*/ 1273869 h 1510384"/>
                <a:gd name="connsiteX179" fmla="*/ 1203421 w 1219947"/>
                <a:gd name="connsiteY179" fmla="*/ 1278906 h 1510384"/>
                <a:gd name="connsiteX180" fmla="*/ 1140791 w 1219947"/>
                <a:gd name="connsiteY180" fmla="*/ 1089392 h 1510384"/>
                <a:gd name="connsiteX181" fmla="*/ 1116819 w 1219947"/>
                <a:gd name="connsiteY181" fmla="*/ 1142212 h 1510384"/>
                <a:gd name="connsiteX182" fmla="*/ 1115390 w 1219947"/>
                <a:gd name="connsiteY182" fmla="*/ 1141853 h 1510384"/>
                <a:gd name="connsiteX183" fmla="*/ 1140197 w 1219947"/>
                <a:gd name="connsiteY183" fmla="*/ 1087595 h 1510384"/>
                <a:gd name="connsiteX184" fmla="*/ 1122559 w 1219947"/>
                <a:gd name="connsiteY184" fmla="*/ 1034222 h 1510384"/>
                <a:gd name="connsiteX185" fmla="*/ 1102162 w 1219947"/>
                <a:gd name="connsiteY185" fmla="*/ 1077487 h 1510384"/>
                <a:gd name="connsiteX186" fmla="*/ 1061974 w 1219947"/>
                <a:gd name="connsiteY186" fmla="*/ 1109237 h 1510384"/>
                <a:gd name="connsiteX187" fmla="*/ 1060901 w 1219947"/>
                <a:gd name="connsiteY187" fmla="*/ 1106729 h 1510384"/>
                <a:gd name="connsiteX188" fmla="*/ 1098541 w 1219947"/>
                <a:gd name="connsiteY188" fmla="*/ 1074666 h 1510384"/>
                <a:gd name="connsiteX189" fmla="*/ 1121528 w 1219947"/>
                <a:gd name="connsiteY189" fmla="*/ 1031102 h 1510384"/>
                <a:gd name="connsiteX190" fmla="*/ 1113314 w 1219947"/>
                <a:gd name="connsiteY190" fmla="*/ 1006247 h 1510384"/>
                <a:gd name="connsiteX191" fmla="*/ 1013760 w 1219947"/>
                <a:gd name="connsiteY191" fmla="*/ 737097 h 1510384"/>
                <a:gd name="connsiteX192" fmla="*/ 921628 w 1219947"/>
                <a:gd name="connsiteY192" fmla="*/ 489937 h 1510384"/>
                <a:gd name="connsiteX193" fmla="*/ 827697 w 1219947"/>
                <a:gd name="connsiteY193" fmla="*/ 407911 h 1510384"/>
                <a:gd name="connsiteX194" fmla="*/ 764520 w 1219947"/>
                <a:gd name="connsiteY194" fmla="*/ 399139 h 1510384"/>
                <a:gd name="connsiteX195" fmla="*/ 763952 w 1219947"/>
                <a:gd name="connsiteY195" fmla="*/ 395724 h 1510384"/>
                <a:gd name="connsiteX196" fmla="*/ 758616 w 1219947"/>
                <a:gd name="connsiteY196" fmla="*/ 390064 h 1510384"/>
                <a:gd name="connsiteX197" fmla="*/ 761529 w 1219947"/>
                <a:gd name="connsiteY197" fmla="*/ 398724 h 1510384"/>
                <a:gd name="connsiteX198" fmla="*/ 764520 w 1219947"/>
                <a:gd name="connsiteY198" fmla="*/ 399139 h 1510384"/>
                <a:gd name="connsiteX199" fmla="*/ 767236 w 1219947"/>
                <a:gd name="connsiteY199" fmla="*/ 415466 h 1510384"/>
                <a:gd name="connsiteX200" fmla="*/ 765303 w 1219947"/>
                <a:gd name="connsiteY200" fmla="*/ 421022 h 1510384"/>
                <a:gd name="connsiteX201" fmla="*/ 765522 w 1219947"/>
                <a:gd name="connsiteY201" fmla="*/ 423252 h 1510384"/>
                <a:gd name="connsiteX202" fmla="*/ 759438 w 1219947"/>
                <a:gd name="connsiteY202" fmla="*/ 440595 h 1510384"/>
                <a:gd name="connsiteX203" fmla="*/ 748653 w 1219947"/>
                <a:gd name="connsiteY203" fmla="*/ 453443 h 1510384"/>
                <a:gd name="connsiteX204" fmla="*/ 749197 w 1219947"/>
                <a:gd name="connsiteY204" fmla="*/ 454983 h 1510384"/>
                <a:gd name="connsiteX205" fmla="*/ 746711 w 1219947"/>
                <a:gd name="connsiteY205" fmla="*/ 456415 h 1510384"/>
                <a:gd name="connsiteX206" fmla="*/ 746522 w 1219947"/>
                <a:gd name="connsiteY206" fmla="*/ 455982 h 1510384"/>
                <a:gd name="connsiteX207" fmla="*/ 741608 w 1219947"/>
                <a:gd name="connsiteY207" fmla="*/ 461835 h 1510384"/>
                <a:gd name="connsiteX208" fmla="*/ 717931 w 1219947"/>
                <a:gd name="connsiteY208" fmla="*/ 478695 h 1510384"/>
                <a:gd name="connsiteX209" fmla="*/ 682646 w 1219947"/>
                <a:gd name="connsiteY209" fmla="*/ 495191 h 1510384"/>
                <a:gd name="connsiteX210" fmla="*/ 849802 w 1219947"/>
                <a:gd name="connsiteY210" fmla="*/ 888620 h 1510384"/>
                <a:gd name="connsiteX211" fmla="*/ 1040378 w 1219947"/>
                <a:gd name="connsiteY211" fmla="*/ 1338493 h 1510384"/>
                <a:gd name="connsiteX212" fmla="*/ 1019163 w 1219947"/>
                <a:gd name="connsiteY212" fmla="*/ 1407593 h 1510384"/>
                <a:gd name="connsiteX213" fmla="*/ 975654 w 1219947"/>
                <a:gd name="connsiteY213" fmla="*/ 1324457 h 1510384"/>
                <a:gd name="connsiteX214" fmla="*/ 965979 w 1219947"/>
                <a:gd name="connsiteY214" fmla="*/ 1301838 h 1510384"/>
                <a:gd name="connsiteX215" fmla="*/ 955930 w 1219947"/>
                <a:gd name="connsiteY215" fmla="*/ 1306062 h 1510384"/>
                <a:gd name="connsiteX216" fmla="*/ 937938 w 1219947"/>
                <a:gd name="connsiteY216" fmla="*/ 1311557 h 1510384"/>
                <a:gd name="connsiteX217" fmla="*/ 937938 w 1219947"/>
                <a:gd name="connsiteY217" fmla="*/ 1310458 h 1510384"/>
                <a:gd name="connsiteX218" fmla="*/ 954872 w 1219947"/>
                <a:gd name="connsiteY218" fmla="*/ 1302765 h 1510384"/>
                <a:gd name="connsiteX219" fmla="*/ 964922 w 1219947"/>
                <a:gd name="connsiteY219" fmla="*/ 1299367 h 1510384"/>
                <a:gd name="connsiteX220" fmla="*/ 629146 w 1219947"/>
                <a:gd name="connsiteY220" fmla="*/ 514389 h 1510384"/>
                <a:gd name="connsiteX221" fmla="*/ 603686 w 1219947"/>
                <a:gd name="connsiteY221" fmla="*/ 522321 h 1510384"/>
                <a:gd name="connsiteX222" fmla="*/ 579226 w 1219947"/>
                <a:gd name="connsiteY222" fmla="*/ 521458 h 1510384"/>
                <a:gd name="connsiteX223" fmla="*/ 577360 w 1219947"/>
                <a:gd name="connsiteY223" fmla="*/ 521542 h 1510384"/>
                <a:gd name="connsiteX224" fmla="*/ 579314 w 1219947"/>
                <a:gd name="connsiteY224" fmla="*/ 527473 h 1510384"/>
                <a:gd name="connsiteX225" fmla="*/ 577853 w 1219947"/>
                <a:gd name="connsiteY225" fmla="*/ 528198 h 1510384"/>
                <a:gd name="connsiteX226" fmla="*/ 575017 w 1219947"/>
                <a:gd name="connsiteY226" fmla="*/ 521647 h 1510384"/>
                <a:gd name="connsiteX227" fmla="*/ 551188 w 1219947"/>
                <a:gd name="connsiteY227" fmla="*/ 522720 h 1510384"/>
                <a:gd name="connsiteX228" fmla="*/ 552331 w 1219947"/>
                <a:gd name="connsiteY228" fmla="*/ 525905 h 1510384"/>
                <a:gd name="connsiteX229" fmla="*/ 550877 w 1219947"/>
                <a:gd name="connsiteY229" fmla="*/ 526264 h 1510384"/>
                <a:gd name="connsiteX230" fmla="*/ 549608 w 1219947"/>
                <a:gd name="connsiteY230" fmla="*/ 522791 h 1510384"/>
                <a:gd name="connsiteX231" fmla="*/ 544602 w 1219947"/>
                <a:gd name="connsiteY231" fmla="*/ 523016 h 1510384"/>
                <a:gd name="connsiteX232" fmla="*/ 510438 w 1219947"/>
                <a:gd name="connsiteY232" fmla="*/ 506940 h 1510384"/>
                <a:gd name="connsiteX233" fmla="*/ 504818 w 1219947"/>
                <a:gd name="connsiteY233" fmla="*/ 494346 h 1510384"/>
                <a:gd name="connsiteX234" fmla="*/ 506572 w 1219947"/>
                <a:gd name="connsiteY234" fmla="*/ 492767 h 1510384"/>
                <a:gd name="connsiteX235" fmla="*/ 502620 w 1219947"/>
                <a:gd name="connsiteY235" fmla="*/ 483860 h 1510384"/>
                <a:gd name="connsiteX236" fmla="*/ 499479 w 1219947"/>
                <a:gd name="connsiteY236" fmla="*/ 482382 h 1510384"/>
                <a:gd name="connsiteX237" fmla="*/ 504818 w 1219947"/>
                <a:gd name="connsiteY237" fmla="*/ 494346 h 1510384"/>
                <a:gd name="connsiteX238" fmla="*/ 466594 w 1219947"/>
                <a:gd name="connsiteY238" fmla="*/ 528747 h 1510384"/>
                <a:gd name="connsiteX239" fmla="*/ 431460 w 1219947"/>
                <a:gd name="connsiteY239" fmla="*/ 577720 h 1510384"/>
                <a:gd name="connsiteX240" fmla="*/ 454853 w 1219947"/>
                <a:gd name="connsiteY240" fmla="*/ 735298 h 1510384"/>
                <a:gd name="connsiteX241" fmla="*/ 566868 w 1219947"/>
                <a:gd name="connsiteY241" fmla="*/ 1058954 h 1510384"/>
                <a:gd name="connsiteX242" fmla="*/ 646530 w 1219947"/>
                <a:gd name="connsiteY242" fmla="*/ 1276266 h 1510384"/>
                <a:gd name="connsiteX243" fmla="*/ 707434 w 1219947"/>
                <a:gd name="connsiteY243" fmla="*/ 1286434 h 1510384"/>
                <a:gd name="connsiteX244" fmla="*/ 769972 w 1219947"/>
                <a:gd name="connsiteY244" fmla="*/ 1283298 h 1510384"/>
                <a:gd name="connsiteX245" fmla="*/ 770332 w 1219947"/>
                <a:gd name="connsiteY245" fmla="*/ 1285807 h 1510384"/>
                <a:gd name="connsiteX246" fmla="*/ 707254 w 1219947"/>
                <a:gd name="connsiteY246" fmla="*/ 1291587 h 1510384"/>
                <a:gd name="connsiteX247" fmla="*/ 647462 w 1219947"/>
                <a:gd name="connsiteY247" fmla="*/ 1278808 h 1510384"/>
                <a:gd name="connsiteX248" fmla="*/ 665218 w 1219947"/>
                <a:gd name="connsiteY248" fmla="*/ 1327244 h 1510384"/>
                <a:gd name="connsiteX249" fmla="*/ 698566 w 1219947"/>
                <a:gd name="connsiteY249" fmla="*/ 1335655 h 1510384"/>
                <a:gd name="connsiteX250" fmla="*/ 734680 w 1219947"/>
                <a:gd name="connsiteY250" fmla="*/ 1333906 h 1510384"/>
                <a:gd name="connsiteX251" fmla="*/ 735041 w 1219947"/>
                <a:gd name="connsiteY251" fmla="*/ 1337054 h 1510384"/>
                <a:gd name="connsiteX252" fmla="*/ 698205 w 1219947"/>
                <a:gd name="connsiteY252" fmla="*/ 1340596 h 1510384"/>
                <a:gd name="connsiteX253" fmla="*/ 666583 w 1219947"/>
                <a:gd name="connsiteY253" fmla="*/ 1330967 h 1510384"/>
                <a:gd name="connsiteX254" fmla="*/ 684821 w 1219947"/>
                <a:gd name="connsiteY254" fmla="*/ 1380720 h 1510384"/>
                <a:gd name="connsiteX255" fmla="*/ 712353 w 1219947"/>
                <a:gd name="connsiteY255" fmla="*/ 1447321 h 1510384"/>
                <a:gd name="connsiteX256" fmla="*/ 726164 w 1219947"/>
                <a:gd name="connsiteY256" fmla="*/ 1463393 h 1510384"/>
                <a:gd name="connsiteX257" fmla="*/ 739718 w 1219947"/>
                <a:gd name="connsiteY257" fmla="*/ 1438100 h 1510384"/>
                <a:gd name="connsiteX258" fmla="*/ 765190 w 1219947"/>
                <a:gd name="connsiteY258" fmla="*/ 1420238 h 1510384"/>
                <a:gd name="connsiteX259" fmla="*/ 766280 w 1219947"/>
                <a:gd name="connsiteY259" fmla="*/ 1422060 h 1510384"/>
                <a:gd name="connsiteX260" fmla="*/ 744259 w 1219947"/>
                <a:gd name="connsiteY260" fmla="*/ 1441973 h 1510384"/>
                <a:gd name="connsiteX261" fmla="*/ 728657 w 1219947"/>
                <a:gd name="connsiteY261" fmla="*/ 1466294 h 1510384"/>
                <a:gd name="connsiteX262" fmla="*/ 734115 w 1219947"/>
                <a:gd name="connsiteY262" fmla="*/ 1472646 h 1510384"/>
                <a:gd name="connsiteX263" fmla="*/ 767956 w 1219947"/>
                <a:gd name="connsiteY263" fmla="*/ 1488290 h 1510384"/>
                <a:gd name="connsiteX264" fmla="*/ 948620 w 1219947"/>
                <a:gd name="connsiteY264" fmla="*/ 1477497 h 1510384"/>
                <a:gd name="connsiteX265" fmla="*/ 1108411 w 1219947"/>
                <a:gd name="connsiteY265" fmla="*/ 1404464 h 1510384"/>
                <a:gd name="connsiteX266" fmla="*/ 1203421 w 1219947"/>
                <a:gd name="connsiteY266" fmla="*/ 1278906 h 1510384"/>
                <a:gd name="connsiteX267" fmla="*/ 1218177 w 1219947"/>
                <a:gd name="connsiteY267" fmla="*/ 1273869 h 1510384"/>
                <a:gd name="connsiteX268" fmla="*/ 1152677 w 1219947"/>
                <a:gd name="connsiteY268" fmla="*/ 1391872 h 1510384"/>
                <a:gd name="connsiteX269" fmla="*/ 959057 w 1219947"/>
                <a:gd name="connsiteY269" fmla="*/ 1490808 h 1510384"/>
                <a:gd name="connsiteX270" fmla="*/ 774434 w 1219947"/>
                <a:gd name="connsiteY270" fmla="*/ 1505918 h 1510384"/>
                <a:gd name="connsiteX271" fmla="*/ 688420 w 1219947"/>
                <a:gd name="connsiteY271" fmla="*/ 1432526 h 1510384"/>
                <a:gd name="connsiteX272" fmla="*/ 552382 w 1219947"/>
                <a:gd name="connsiteY272" fmla="*/ 1063406 h 1510384"/>
                <a:gd name="connsiteX273" fmla="*/ 417424 w 1219947"/>
                <a:gd name="connsiteY273" fmla="*/ 674138 h 1510384"/>
                <a:gd name="connsiteX274" fmla="*/ 424982 w 1219947"/>
                <a:gd name="connsiteY274" fmla="*/ 557933 h 1510384"/>
                <a:gd name="connsiteX275" fmla="*/ 460206 w 1219947"/>
                <a:gd name="connsiteY275" fmla="*/ 513367 h 1510384"/>
                <a:gd name="connsiteX276" fmla="*/ 500003 w 1219947"/>
                <a:gd name="connsiteY276" fmla="*/ 477962 h 1510384"/>
                <a:gd name="connsiteX277" fmla="*/ 486511 w 1219947"/>
                <a:gd name="connsiteY277" fmla="*/ 447559 h 1510384"/>
                <a:gd name="connsiteX278" fmla="*/ 472450 w 1219947"/>
                <a:gd name="connsiteY278" fmla="*/ 396385 h 1510384"/>
                <a:gd name="connsiteX279" fmla="*/ 541099 w 1219947"/>
                <a:gd name="connsiteY279" fmla="*/ 311569 h 1510384"/>
                <a:gd name="connsiteX280" fmla="*/ 545946 w 1219947"/>
                <a:gd name="connsiteY280" fmla="*/ 309480 h 1510384"/>
                <a:gd name="connsiteX281" fmla="*/ 539733 w 1219947"/>
                <a:gd name="connsiteY281" fmla="*/ 295825 h 1510384"/>
                <a:gd name="connsiteX282" fmla="*/ 521156 w 1219947"/>
                <a:gd name="connsiteY282" fmla="*/ 248307 h 1510384"/>
                <a:gd name="connsiteX283" fmla="*/ 451705 w 1219947"/>
                <a:gd name="connsiteY283" fmla="*/ 83277 h 1510384"/>
                <a:gd name="connsiteX284" fmla="*/ 358146 w 1219947"/>
                <a:gd name="connsiteY284" fmla="*/ 80755 h 1510384"/>
                <a:gd name="connsiteX285" fmla="*/ 302370 w 1219947"/>
                <a:gd name="connsiteY285" fmla="*/ 127237 h 1510384"/>
                <a:gd name="connsiteX286" fmla="*/ 21330 w 1219947"/>
                <a:gd name="connsiteY286" fmla="*/ 343793 h 1510384"/>
                <a:gd name="connsiteX287" fmla="*/ 13774 w 1219947"/>
                <a:gd name="connsiteY287" fmla="*/ 342352 h 1510384"/>
                <a:gd name="connsiteX288" fmla="*/ 2618 w 1219947"/>
                <a:gd name="connsiteY288" fmla="*/ 330101 h 1510384"/>
                <a:gd name="connsiteX289" fmla="*/ 1539 w 1219947"/>
                <a:gd name="connsiteY289" fmla="*/ 319291 h 1510384"/>
                <a:gd name="connsiteX290" fmla="*/ 48319 w 1219947"/>
                <a:gd name="connsiteY290" fmla="*/ 260558 h 1510384"/>
                <a:gd name="connsiteX291" fmla="*/ 123526 w 1219947"/>
                <a:gd name="connsiteY291" fmla="*/ 198942 h 1510384"/>
                <a:gd name="connsiteX292" fmla="*/ 310646 w 1219947"/>
                <a:gd name="connsiteY292" fmla="*/ 44723 h 1510384"/>
                <a:gd name="connsiteX293" fmla="*/ 401326 w 1219947"/>
                <a:gd name="connsiteY293" fmla="*/ 1086 h 151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1219947" h="1510384">
                  <a:moveTo>
                    <a:pt x="856910" y="1353560"/>
                  </a:moveTo>
                  <a:cubicBezTo>
                    <a:pt x="857635" y="1353198"/>
                    <a:pt x="859083" y="1354645"/>
                    <a:pt x="858359" y="1355369"/>
                  </a:cubicBezTo>
                  <a:cubicBezTo>
                    <a:pt x="847497" y="1366220"/>
                    <a:pt x="832652" y="1373454"/>
                    <a:pt x="819256" y="1381050"/>
                  </a:cubicBezTo>
                  <a:cubicBezTo>
                    <a:pt x="818894" y="1381412"/>
                    <a:pt x="818170" y="1380688"/>
                    <a:pt x="818894" y="1379965"/>
                  </a:cubicBezTo>
                  <a:cubicBezTo>
                    <a:pt x="830842" y="1370922"/>
                    <a:pt x="842790" y="1359709"/>
                    <a:pt x="856910" y="1353560"/>
                  </a:cubicBezTo>
                  <a:close/>
                  <a:moveTo>
                    <a:pt x="1076660" y="1264299"/>
                  </a:moveTo>
                  <a:cubicBezTo>
                    <a:pt x="1078148" y="1264695"/>
                    <a:pt x="1078148" y="1266680"/>
                    <a:pt x="1077032" y="1267473"/>
                  </a:cubicBezTo>
                  <a:cubicBezTo>
                    <a:pt x="1070335" y="1270251"/>
                    <a:pt x="1062521" y="1268664"/>
                    <a:pt x="1055452" y="1268664"/>
                  </a:cubicBezTo>
                  <a:cubicBezTo>
                    <a:pt x="1054708" y="1268664"/>
                    <a:pt x="1054708" y="1267473"/>
                    <a:pt x="1055452" y="1267473"/>
                  </a:cubicBezTo>
                  <a:cubicBezTo>
                    <a:pt x="1062149" y="1266283"/>
                    <a:pt x="1069591" y="1262711"/>
                    <a:pt x="1076660" y="1264299"/>
                  </a:cubicBezTo>
                  <a:close/>
                  <a:moveTo>
                    <a:pt x="1165992" y="1264223"/>
                  </a:moveTo>
                  <a:cubicBezTo>
                    <a:pt x="1171548" y="1263845"/>
                    <a:pt x="1178216" y="1262711"/>
                    <a:pt x="1183401" y="1264979"/>
                  </a:cubicBezTo>
                  <a:cubicBezTo>
                    <a:pt x="1184513" y="1265735"/>
                    <a:pt x="1184142" y="1267625"/>
                    <a:pt x="1183031" y="1268003"/>
                  </a:cubicBezTo>
                  <a:cubicBezTo>
                    <a:pt x="1178216" y="1270270"/>
                    <a:pt x="1171919" y="1269514"/>
                    <a:pt x="1166733" y="1269892"/>
                  </a:cubicBezTo>
                  <a:cubicBezTo>
                    <a:pt x="1163029" y="1269892"/>
                    <a:pt x="1162658" y="1264223"/>
                    <a:pt x="1165992" y="1264223"/>
                  </a:cubicBezTo>
                  <a:close/>
                  <a:moveTo>
                    <a:pt x="626293" y="1210720"/>
                  </a:moveTo>
                  <a:cubicBezTo>
                    <a:pt x="652900" y="1210720"/>
                    <a:pt x="680227" y="1208736"/>
                    <a:pt x="706835" y="1211117"/>
                  </a:cubicBezTo>
                  <a:cubicBezTo>
                    <a:pt x="708273" y="1211514"/>
                    <a:pt x="707914" y="1213498"/>
                    <a:pt x="706835" y="1213895"/>
                  </a:cubicBezTo>
                  <a:cubicBezTo>
                    <a:pt x="680227" y="1216276"/>
                    <a:pt x="652900" y="1213895"/>
                    <a:pt x="626293" y="1213498"/>
                  </a:cubicBezTo>
                  <a:cubicBezTo>
                    <a:pt x="624854" y="1213498"/>
                    <a:pt x="624495" y="1210720"/>
                    <a:pt x="626293" y="1210720"/>
                  </a:cubicBezTo>
                  <a:close/>
                  <a:moveTo>
                    <a:pt x="629839" y="1144026"/>
                  </a:moveTo>
                  <a:cubicBezTo>
                    <a:pt x="641046" y="1145538"/>
                    <a:pt x="651891" y="1147428"/>
                    <a:pt x="663098" y="1149696"/>
                  </a:cubicBezTo>
                  <a:cubicBezTo>
                    <a:pt x="663821" y="1149696"/>
                    <a:pt x="663821" y="1151208"/>
                    <a:pt x="662737" y="1150830"/>
                  </a:cubicBezTo>
                  <a:cubicBezTo>
                    <a:pt x="651530" y="1149696"/>
                    <a:pt x="640684" y="1148184"/>
                    <a:pt x="629116" y="1146672"/>
                  </a:cubicBezTo>
                  <a:cubicBezTo>
                    <a:pt x="627670" y="1146294"/>
                    <a:pt x="628031" y="1143648"/>
                    <a:pt x="629839" y="1144026"/>
                  </a:cubicBezTo>
                  <a:close/>
                  <a:moveTo>
                    <a:pt x="550283" y="949076"/>
                  </a:moveTo>
                  <a:cubicBezTo>
                    <a:pt x="574954" y="958739"/>
                    <a:pt x="597837" y="956668"/>
                    <a:pt x="622865" y="949421"/>
                  </a:cubicBezTo>
                  <a:cubicBezTo>
                    <a:pt x="624295" y="949076"/>
                    <a:pt x="625725" y="951147"/>
                    <a:pt x="623938" y="951837"/>
                  </a:cubicBezTo>
                  <a:cubicBezTo>
                    <a:pt x="600697" y="963916"/>
                    <a:pt x="572451" y="962190"/>
                    <a:pt x="548853" y="952182"/>
                  </a:cubicBezTo>
                  <a:cubicBezTo>
                    <a:pt x="546708" y="951492"/>
                    <a:pt x="548138" y="948386"/>
                    <a:pt x="550283" y="949076"/>
                  </a:cubicBezTo>
                  <a:close/>
                  <a:moveTo>
                    <a:pt x="427230" y="606560"/>
                  </a:moveTo>
                  <a:cubicBezTo>
                    <a:pt x="451866" y="623026"/>
                    <a:pt x="479400" y="633049"/>
                    <a:pt x="508383" y="639850"/>
                  </a:cubicBezTo>
                  <a:cubicBezTo>
                    <a:pt x="509833" y="639850"/>
                    <a:pt x="509470" y="641640"/>
                    <a:pt x="508021" y="641640"/>
                  </a:cubicBezTo>
                  <a:cubicBezTo>
                    <a:pt x="477589" y="639134"/>
                    <a:pt x="449692" y="626605"/>
                    <a:pt x="425057" y="609423"/>
                  </a:cubicBezTo>
                  <a:cubicBezTo>
                    <a:pt x="422883" y="607991"/>
                    <a:pt x="425419" y="605486"/>
                    <a:pt x="427230" y="606560"/>
                  </a:cubicBezTo>
                  <a:close/>
                  <a:moveTo>
                    <a:pt x="922638" y="595566"/>
                  </a:moveTo>
                  <a:lnTo>
                    <a:pt x="930290" y="615482"/>
                  </a:lnTo>
                  <a:cubicBezTo>
                    <a:pt x="932732" y="622469"/>
                    <a:pt x="934834" y="629434"/>
                    <a:pt x="935942" y="635351"/>
                  </a:cubicBezTo>
                  <a:lnTo>
                    <a:pt x="935899" y="637185"/>
                  </a:lnTo>
                  <a:close/>
                  <a:moveTo>
                    <a:pt x="467020" y="582416"/>
                  </a:moveTo>
                  <a:cubicBezTo>
                    <a:pt x="481687" y="589847"/>
                    <a:pt x="497428" y="594677"/>
                    <a:pt x="513885" y="597278"/>
                  </a:cubicBezTo>
                  <a:cubicBezTo>
                    <a:pt x="514600" y="597278"/>
                    <a:pt x="514600" y="598764"/>
                    <a:pt x="513885" y="598764"/>
                  </a:cubicBezTo>
                  <a:cubicBezTo>
                    <a:pt x="496713" y="597650"/>
                    <a:pt x="480972" y="592448"/>
                    <a:pt x="465947" y="585017"/>
                  </a:cubicBezTo>
                  <a:cubicBezTo>
                    <a:pt x="464158" y="583902"/>
                    <a:pt x="465231" y="581673"/>
                    <a:pt x="467020" y="582416"/>
                  </a:cubicBezTo>
                  <a:close/>
                  <a:moveTo>
                    <a:pt x="845469" y="561475"/>
                  </a:moveTo>
                  <a:cubicBezTo>
                    <a:pt x="857406" y="561295"/>
                    <a:pt x="869071" y="563819"/>
                    <a:pt x="879199" y="571393"/>
                  </a:cubicBezTo>
                  <a:cubicBezTo>
                    <a:pt x="887518" y="577524"/>
                    <a:pt x="891859" y="585819"/>
                    <a:pt x="896922" y="594114"/>
                  </a:cubicBezTo>
                  <a:cubicBezTo>
                    <a:pt x="898369" y="597359"/>
                    <a:pt x="930923" y="656505"/>
                    <a:pt x="935625" y="648931"/>
                  </a:cubicBezTo>
                  <a:lnTo>
                    <a:pt x="935899" y="637185"/>
                  </a:lnTo>
                  <a:lnTo>
                    <a:pt x="942859" y="659029"/>
                  </a:lnTo>
                  <a:cubicBezTo>
                    <a:pt x="943221" y="660472"/>
                    <a:pt x="941413" y="662275"/>
                    <a:pt x="939966" y="661193"/>
                  </a:cubicBezTo>
                  <a:cubicBezTo>
                    <a:pt x="923689" y="646407"/>
                    <a:pt x="910667" y="630539"/>
                    <a:pt x="899454" y="611785"/>
                  </a:cubicBezTo>
                  <a:cubicBezTo>
                    <a:pt x="890412" y="595917"/>
                    <a:pt x="878475" y="576442"/>
                    <a:pt x="859666" y="569229"/>
                  </a:cubicBezTo>
                  <a:cubicBezTo>
                    <a:pt x="845921" y="564180"/>
                    <a:pt x="825304" y="570672"/>
                    <a:pt x="811197" y="572836"/>
                  </a:cubicBezTo>
                  <a:cubicBezTo>
                    <a:pt x="808304" y="573557"/>
                    <a:pt x="807580" y="568508"/>
                    <a:pt x="810112" y="567787"/>
                  </a:cubicBezTo>
                  <a:cubicBezTo>
                    <a:pt x="821325" y="564541"/>
                    <a:pt x="833533" y="561656"/>
                    <a:pt x="845469" y="561475"/>
                  </a:cubicBezTo>
                  <a:close/>
                  <a:moveTo>
                    <a:pt x="907236" y="556039"/>
                  </a:moveTo>
                  <a:lnTo>
                    <a:pt x="915912" y="574458"/>
                  </a:lnTo>
                  <a:lnTo>
                    <a:pt x="922638" y="595566"/>
                  </a:lnTo>
                  <a:lnTo>
                    <a:pt x="922604" y="595477"/>
                  </a:lnTo>
                  <a:cubicBezTo>
                    <a:pt x="920140" y="589470"/>
                    <a:pt x="917992" y="584467"/>
                    <a:pt x="916816" y="581491"/>
                  </a:cubicBezTo>
                  <a:cubicBezTo>
                    <a:pt x="915550" y="578245"/>
                    <a:pt x="913425" y="572295"/>
                    <a:pt x="910775" y="565133"/>
                  </a:cubicBezTo>
                  <a:close/>
                  <a:moveTo>
                    <a:pt x="485022" y="548709"/>
                  </a:moveTo>
                  <a:cubicBezTo>
                    <a:pt x="496996" y="552071"/>
                    <a:pt x="508608" y="555059"/>
                    <a:pt x="520582" y="559168"/>
                  </a:cubicBezTo>
                  <a:cubicBezTo>
                    <a:pt x="520945" y="559168"/>
                    <a:pt x="520582" y="560662"/>
                    <a:pt x="519856" y="560289"/>
                  </a:cubicBezTo>
                  <a:cubicBezTo>
                    <a:pt x="507882" y="558048"/>
                    <a:pt x="496271" y="554686"/>
                    <a:pt x="484659" y="551324"/>
                  </a:cubicBezTo>
                  <a:cubicBezTo>
                    <a:pt x="483208" y="550950"/>
                    <a:pt x="483571" y="548336"/>
                    <a:pt x="485022" y="548709"/>
                  </a:cubicBezTo>
                  <a:close/>
                  <a:moveTo>
                    <a:pt x="491217" y="520124"/>
                  </a:moveTo>
                  <a:cubicBezTo>
                    <a:pt x="507814" y="523026"/>
                    <a:pt x="525493" y="524841"/>
                    <a:pt x="541729" y="529921"/>
                  </a:cubicBezTo>
                  <a:cubicBezTo>
                    <a:pt x="542811" y="529921"/>
                    <a:pt x="543172" y="532098"/>
                    <a:pt x="541729" y="532098"/>
                  </a:cubicBezTo>
                  <a:cubicBezTo>
                    <a:pt x="524411" y="531009"/>
                    <a:pt x="507453" y="527018"/>
                    <a:pt x="490495" y="524115"/>
                  </a:cubicBezTo>
                  <a:cubicBezTo>
                    <a:pt x="487970" y="523752"/>
                    <a:pt x="488691" y="519761"/>
                    <a:pt x="491217" y="520124"/>
                  </a:cubicBezTo>
                  <a:close/>
                  <a:moveTo>
                    <a:pt x="888562" y="516396"/>
                  </a:moveTo>
                  <a:lnTo>
                    <a:pt x="891231" y="519567"/>
                  </a:lnTo>
                  <a:cubicBezTo>
                    <a:pt x="894650" y="525602"/>
                    <a:pt x="898211" y="533413"/>
                    <a:pt x="901579" y="541505"/>
                  </a:cubicBezTo>
                  <a:lnTo>
                    <a:pt x="907236" y="556039"/>
                  </a:lnTo>
                  <a:close/>
                  <a:moveTo>
                    <a:pt x="874858" y="493855"/>
                  </a:moveTo>
                  <a:cubicBezTo>
                    <a:pt x="875582" y="493133"/>
                    <a:pt x="877390" y="492773"/>
                    <a:pt x="878114" y="494215"/>
                  </a:cubicBezTo>
                  <a:lnTo>
                    <a:pt x="888562" y="516396"/>
                  </a:lnTo>
                  <a:lnTo>
                    <a:pt x="881731" y="508280"/>
                  </a:lnTo>
                  <a:cubicBezTo>
                    <a:pt x="865815" y="502871"/>
                    <a:pt x="855326" y="523427"/>
                    <a:pt x="843751" y="533165"/>
                  </a:cubicBezTo>
                  <a:cubicBezTo>
                    <a:pt x="830730" y="543984"/>
                    <a:pt x="816985" y="551918"/>
                    <a:pt x="802155" y="559492"/>
                  </a:cubicBezTo>
                  <a:cubicBezTo>
                    <a:pt x="801431" y="559852"/>
                    <a:pt x="800708" y="558770"/>
                    <a:pt x="801431" y="558410"/>
                  </a:cubicBezTo>
                  <a:cubicBezTo>
                    <a:pt x="829645" y="541099"/>
                    <a:pt x="853879" y="519821"/>
                    <a:pt x="874858" y="493855"/>
                  </a:cubicBezTo>
                  <a:close/>
                  <a:moveTo>
                    <a:pt x="617083" y="346878"/>
                  </a:moveTo>
                  <a:lnTo>
                    <a:pt x="617010" y="347036"/>
                  </a:lnTo>
                  <a:lnTo>
                    <a:pt x="616840" y="346964"/>
                  </a:lnTo>
                  <a:close/>
                  <a:moveTo>
                    <a:pt x="619614" y="341458"/>
                  </a:moveTo>
                  <a:lnTo>
                    <a:pt x="618674" y="346315"/>
                  </a:lnTo>
                  <a:lnTo>
                    <a:pt x="617083" y="346878"/>
                  </a:lnTo>
                  <a:close/>
                  <a:moveTo>
                    <a:pt x="713645" y="312619"/>
                  </a:moveTo>
                  <a:lnTo>
                    <a:pt x="677979" y="355196"/>
                  </a:lnTo>
                  <a:cubicBezTo>
                    <a:pt x="642506" y="383526"/>
                    <a:pt x="595584" y="399581"/>
                    <a:pt x="549654" y="401073"/>
                  </a:cubicBezTo>
                  <a:lnTo>
                    <a:pt x="488492" y="392835"/>
                  </a:lnTo>
                  <a:lnTo>
                    <a:pt x="494443" y="411121"/>
                  </a:lnTo>
                  <a:cubicBezTo>
                    <a:pt x="502735" y="434844"/>
                    <a:pt x="509586" y="476898"/>
                    <a:pt x="524368" y="494869"/>
                  </a:cubicBezTo>
                  <a:lnTo>
                    <a:pt x="542340" y="506065"/>
                  </a:lnTo>
                  <a:lnTo>
                    <a:pt x="543494" y="506067"/>
                  </a:lnTo>
                  <a:lnTo>
                    <a:pt x="523622" y="451703"/>
                  </a:lnTo>
                  <a:cubicBezTo>
                    <a:pt x="522895" y="450269"/>
                    <a:pt x="525075" y="449911"/>
                    <a:pt x="525439" y="450986"/>
                  </a:cubicBezTo>
                  <a:lnTo>
                    <a:pt x="545211" y="506070"/>
                  </a:lnTo>
                  <a:lnTo>
                    <a:pt x="568286" y="506104"/>
                  </a:lnTo>
                  <a:lnTo>
                    <a:pt x="539866" y="440473"/>
                  </a:lnTo>
                  <a:cubicBezTo>
                    <a:pt x="538770" y="439023"/>
                    <a:pt x="541327" y="437211"/>
                    <a:pt x="542423" y="439023"/>
                  </a:cubicBezTo>
                  <a:cubicBezTo>
                    <a:pt x="550641" y="452980"/>
                    <a:pt x="558038" y="467208"/>
                    <a:pt x="564293" y="481889"/>
                  </a:cubicBezTo>
                  <a:lnTo>
                    <a:pt x="572274" y="506110"/>
                  </a:lnTo>
                  <a:lnTo>
                    <a:pt x="583963" y="506127"/>
                  </a:lnTo>
                  <a:lnTo>
                    <a:pt x="603713" y="501195"/>
                  </a:lnTo>
                  <a:lnTo>
                    <a:pt x="591445" y="477142"/>
                  </a:lnTo>
                  <a:cubicBezTo>
                    <a:pt x="585711" y="464143"/>
                    <a:pt x="580431" y="451011"/>
                    <a:pt x="574787" y="438324"/>
                  </a:cubicBezTo>
                  <a:cubicBezTo>
                    <a:pt x="573695" y="435465"/>
                    <a:pt x="578064" y="434036"/>
                    <a:pt x="579157" y="436537"/>
                  </a:cubicBezTo>
                  <a:cubicBezTo>
                    <a:pt x="584982" y="449224"/>
                    <a:pt x="591263" y="461910"/>
                    <a:pt x="597135" y="474775"/>
                  </a:cubicBezTo>
                  <a:lnTo>
                    <a:pt x="607220" y="500319"/>
                  </a:lnTo>
                  <a:lnTo>
                    <a:pt x="632311" y="494052"/>
                  </a:lnTo>
                  <a:cubicBezTo>
                    <a:pt x="639560" y="491725"/>
                    <a:pt x="646142" y="489415"/>
                    <a:pt x="651665" y="487383"/>
                  </a:cubicBezTo>
                  <a:lnTo>
                    <a:pt x="662227" y="483321"/>
                  </a:lnTo>
                  <a:lnTo>
                    <a:pt x="616054" y="403430"/>
                  </a:lnTo>
                  <a:cubicBezTo>
                    <a:pt x="614970" y="401270"/>
                    <a:pt x="618222" y="399111"/>
                    <a:pt x="619667" y="400910"/>
                  </a:cubicBezTo>
                  <a:lnTo>
                    <a:pt x="664579" y="482416"/>
                  </a:lnTo>
                  <a:lnTo>
                    <a:pt x="664668" y="482382"/>
                  </a:lnTo>
                  <a:cubicBezTo>
                    <a:pt x="674520" y="478470"/>
                    <a:pt x="687459" y="473445"/>
                    <a:pt x="700316" y="467060"/>
                  </a:cubicBezTo>
                  <a:lnTo>
                    <a:pt x="702293" y="465739"/>
                  </a:lnTo>
                  <a:lnTo>
                    <a:pt x="671619" y="395145"/>
                  </a:lnTo>
                  <a:cubicBezTo>
                    <a:pt x="670533" y="392978"/>
                    <a:pt x="673429" y="391173"/>
                    <a:pt x="674516" y="392978"/>
                  </a:cubicBezTo>
                  <a:cubicBezTo>
                    <a:pt x="682119" y="406880"/>
                    <a:pt x="689541" y="421233"/>
                    <a:pt x="695922" y="435947"/>
                  </a:cubicBezTo>
                  <a:lnTo>
                    <a:pt x="705264" y="463755"/>
                  </a:lnTo>
                  <a:lnTo>
                    <a:pt x="735470" y="443578"/>
                  </a:lnTo>
                  <a:lnTo>
                    <a:pt x="738881" y="438398"/>
                  </a:lnTo>
                  <a:lnTo>
                    <a:pt x="724863" y="406144"/>
                  </a:lnTo>
                  <a:cubicBezTo>
                    <a:pt x="717581" y="389536"/>
                    <a:pt x="709943" y="373152"/>
                    <a:pt x="700884" y="357216"/>
                  </a:cubicBezTo>
                  <a:cubicBezTo>
                    <a:pt x="699108" y="354351"/>
                    <a:pt x="703371" y="351486"/>
                    <a:pt x="705147" y="354351"/>
                  </a:cubicBezTo>
                  <a:cubicBezTo>
                    <a:pt x="714384" y="370108"/>
                    <a:pt x="723265" y="386403"/>
                    <a:pt x="730902" y="403189"/>
                  </a:cubicBezTo>
                  <a:lnTo>
                    <a:pt x="741782" y="433991"/>
                  </a:lnTo>
                  <a:lnTo>
                    <a:pt x="749192" y="422736"/>
                  </a:lnTo>
                  <a:lnTo>
                    <a:pt x="748712" y="409369"/>
                  </a:lnTo>
                  <a:cubicBezTo>
                    <a:pt x="747090" y="403843"/>
                    <a:pt x="744476" y="398362"/>
                    <a:pt x="742132" y="392071"/>
                  </a:cubicBezTo>
                  <a:close/>
                  <a:moveTo>
                    <a:pt x="663225" y="290722"/>
                  </a:moveTo>
                  <a:cubicBezTo>
                    <a:pt x="656978" y="291138"/>
                    <a:pt x="651367" y="291879"/>
                    <a:pt x="647311" y="292508"/>
                  </a:cubicBezTo>
                  <a:cubicBezTo>
                    <a:pt x="634782" y="294305"/>
                    <a:pt x="620766" y="297069"/>
                    <a:pt x="606345" y="300910"/>
                  </a:cubicBezTo>
                  <a:lnTo>
                    <a:pt x="606341" y="300911"/>
                  </a:lnTo>
                  <a:lnTo>
                    <a:pt x="621552" y="337307"/>
                  </a:lnTo>
                  <a:lnTo>
                    <a:pt x="619614" y="341458"/>
                  </a:lnTo>
                  <a:lnTo>
                    <a:pt x="620653" y="336091"/>
                  </a:lnTo>
                  <a:lnTo>
                    <a:pt x="610762" y="333940"/>
                  </a:lnTo>
                  <a:lnTo>
                    <a:pt x="613023" y="339363"/>
                  </a:lnTo>
                  <a:lnTo>
                    <a:pt x="606643" y="342338"/>
                  </a:lnTo>
                  <a:lnTo>
                    <a:pt x="606799" y="342712"/>
                  </a:lnTo>
                  <a:lnTo>
                    <a:pt x="616840" y="346964"/>
                  </a:lnTo>
                  <a:lnTo>
                    <a:pt x="586198" y="357800"/>
                  </a:lnTo>
                  <a:cubicBezTo>
                    <a:pt x="576122" y="358026"/>
                    <a:pt x="567216" y="353702"/>
                    <a:pt x="560739" y="341991"/>
                  </a:cubicBezTo>
                  <a:lnTo>
                    <a:pt x="551681" y="322084"/>
                  </a:lnTo>
                  <a:lnTo>
                    <a:pt x="523602" y="337797"/>
                  </a:lnTo>
                  <a:cubicBezTo>
                    <a:pt x="511884" y="346401"/>
                    <a:pt x="501924" y="356308"/>
                    <a:pt x="494804" y="367630"/>
                  </a:cubicBezTo>
                  <a:lnTo>
                    <a:pt x="491244" y="377914"/>
                  </a:lnTo>
                  <a:lnTo>
                    <a:pt x="550195" y="385517"/>
                  </a:lnTo>
                  <a:cubicBezTo>
                    <a:pt x="592069" y="383879"/>
                    <a:pt x="635294" y="369002"/>
                    <a:pt x="667792" y="343309"/>
                  </a:cubicBezTo>
                  <a:lnTo>
                    <a:pt x="704674" y="299692"/>
                  </a:lnTo>
                  <a:lnTo>
                    <a:pt x="701003" y="295642"/>
                  </a:lnTo>
                  <a:cubicBezTo>
                    <a:pt x="690761" y="290363"/>
                    <a:pt x="675720" y="289891"/>
                    <a:pt x="663225" y="290722"/>
                  </a:cubicBezTo>
                  <a:close/>
                  <a:moveTo>
                    <a:pt x="401326" y="1086"/>
                  </a:moveTo>
                  <a:cubicBezTo>
                    <a:pt x="412261" y="-438"/>
                    <a:pt x="423175" y="-425"/>
                    <a:pt x="433764" y="1551"/>
                  </a:cubicBezTo>
                  <a:cubicBezTo>
                    <a:pt x="447882" y="4186"/>
                    <a:pt x="461421" y="10312"/>
                    <a:pt x="473656" y="20941"/>
                  </a:cubicBezTo>
                  <a:cubicBezTo>
                    <a:pt x="513599" y="55532"/>
                    <a:pt x="526913" y="111023"/>
                    <a:pt x="546705" y="158225"/>
                  </a:cubicBezTo>
                  <a:lnTo>
                    <a:pt x="600945" y="288001"/>
                  </a:lnTo>
                  <a:lnTo>
                    <a:pt x="608497" y="285381"/>
                  </a:lnTo>
                  <a:cubicBezTo>
                    <a:pt x="622772" y="281085"/>
                    <a:pt x="639154" y="277030"/>
                    <a:pt x="655153" y="275031"/>
                  </a:cubicBezTo>
                  <a:cubicBezTo>
                    <a:pt x="687150" y="271032"/>
                    <a:pt x="717616" y="275255"/>
                    <a:pt x="726629" y="302213"/>
                  </a:cubicBezTo>
                  <a:lnTo>
                    <a:pt x="719398" y="299027"/>
                  </a:lnTo>
                  <a:lnTo>
                    <a:pt x="721047" y="303783"/>
                  </a:lnTo>
                  <a:lnTo>
                    <a:pt x="716233" y="309530"/>
                  </a:lnTo>
                  <a:lnTo>
                    <a:pt x="721672" y="311918"/>
                  </a:lnTo>
                  <a:cubicBezTo>
                    <a:pt x="725367" y="310570"/>
                    <a:pt x="728251" y="306886"/>
                    <a:pt x="726629" y="302213"/>
                  </a:cubicBezTo>
                  <a:cubicBezTo>
                    <a:pt x="732578" y="319106"/>
                    <a:pt x="739609" y="336179"/>
                    <a:pt x="746278" y="353387"/>
                  </a:cubicBezTo>
                  <a:lnTo>
                    <a:pt x="755943" y="382120"/>
                  </a:lnTo>
                  <a:lnTo>
                    <a:pt x="793328" y="384498"/>
                  </a:lnTo>
                  <a:cubicBezTo>
                    <a:pt x="840766" y="389877"/>
                    <a:pt x="892657" y="404313"/>
                    <a:pt x="918029" y="441009"/>
                  </a:cubicBezTo>
                  <a:cubicBezTo>
                    <a:pt x="937103" y="469071"/>
                    <a:pt x="945381" y="509365"/>
                    <a:pt x="957257" y="541024"/>
                  </a:cubicBezTo>
                  <a:cubicBezTo>
                    <a:pt x="974172" y="586715"/>
                    <a:pt x="991087" y="632045"/>
                    <a:pt x="1008001" y="677376"/>
                  </a:cubicBezTo>
                  <a:cubicBezTo>
                    <a:pt x="1081779" y="874528"/>
                    <a:pt x="1159155" y="1071680"/>
                    <a:pt x="1218177" y="1273869"/>
                  </a:cubicBezTo>
                  <a:cubicBezTo>
                    <a:pt x="1216017" y="1263795"/>
                    <a:pt x="1201622" y="1269192"/>
                    <a:pt x="1203421" y="1278906"/>
                  </a:cubicBezTo>
                  <a:lnTo>
                    <a:pt x="1140791" y="1089392"/>
                  </a:lnTo>
                  <a:lnTo>
                    <a:pt x="1116819" y="1142212"/>
                  </a:lnTo>
                  <a:cubicBezTo>
                    <a:pt x="1116462" y="1143289"/>
                    <a:pt x="1115033" y="1142571"/>
                    <a:pt x="1115390" y="1141853"/>
                  </a:cubicBezTo>
                  <a:lnTo>
                    <a:pt x="1140197" y="1087595"/>
                  </a:lnTo>
                  <a:lnTo>
                    <a:pt x="1122559" y="1034222"/>
                  </a:lnTo>
                  <a:lnTo>
                    <a:pt x="1102162" y="1077487"/>
                  </a:lnTo>
                  <a:cubicBezTo>
                    <a:pt x="1091478" y="1090608"/>
                    <a:pt x="1077709" y="1101355"/>
                    <a:pt x="1061974" y="1109237"/>
                  </a:cubicBezTo>
                  <a:cubicBezTo>
                    <a:pt x="1060543" y="1109953"/>
                    <a:pt x="1059470" y="1107445"/>
                    <a:pt x="1060901" y="1106729"/>
                  </a:cubicBezTo>
                  <a:cubicBezTo>
                    <a:pt x="1075921" y="1098489"/>
                    <a:pt x="1088438" y="1087563"/>
                    <a:pt x="1098541" y="1074666"/>
                  </a:cubicBezTo>
                  <a:lnTo>
                    <a:pt x="1121528" y="1031102"/>
                  </a:lnTo>
                  <a:lnTo>
                    <a:pt x="1113314" y="1006247"/>
                  </a:lnTo>
                  <a:cubicBezTo>
                    <a:pt x="1080879" y="916081"/>
                    <a:pt x="1046869" y="826499"/>
                    <a:pt x="1013760" y="737097"/>
                  </a:cubicBezTo>
                  <a:cubicBezTo>
                    <a:pt x="982809" y="654710"/>
                    <a:pt x="951859" y="572324"/>
                    <a:pt x="921628" y="489937"/>
                  </a:cubicBezTo>
                  <a:cubicBezTo>
                    <a:pt x="903994" y="442089"/>
                    <a:pt x="878082" y="420503"/>
                    <a:pt x="827697" y="407911"/>
                  </a:cubicBezTo>
                  <a:lnTo>
                    <a:pt x="764520" y="399139"/>
                  </a:lnTo>
                  <a:lnTo>
                    <a:pt x="763952" y="395724"/>
                  </a:lnTo>
                  <a:lnTo>
                    <a:pt x="758616" y="390064"/>
                  </a:lnTo>
                  <a:lnTo>
                    <a:pt x="761529" y="398724"/>
                  </a:lnTo>
                  <a:lnTo>
                    <a:pt x="764520" y="399139"/>
                  </a:lnTo>
                  <a:lnTo>
                    <a:pt x="767236" y="415466"/>
                  </a:lnTo>
                  <a:lnTo>
                    <a:pt x="765303" y="421022"/>
                  </a:lnTo>
                  <a:lnTo>
                    <a:pt x="765522" y="423252"/>
                  </a:lnTo>
                  <a:cubicBezTo>
                    <a:pt x="765026" y="428734"/>
                    <a:pt x="763224" y="434125"/>
                    <a:pt x="759438" y="440595"/>
                  </a:cubicBezTo>
                  <a:lnTo>
                    <a:pt x="748653" y="453443"/>
                  </a:lnTo>
                  <a:lnTo>
                    <a:pt x="749197" y="454983"/>
                  </a:lnTo>
                  <a:cubicBezTo>
                    <a:pt x="749553" y="456773"/>
                    <a:pt x="747421" y="457490"/>
                    <a:pt x="746711" y="456415"/>
                  </a:cubicBezTo>
                  <a:lnTo>
                    <a:pt x="746522" y="455982"/>
                  </a:lnTo>
                  <a:lnTo>
                    <a:pt x="741608" y="461835"/>
                  </a:lnTo>
                  <a:cubicBezTo>
                    <a:pt x="734505" y="468137"/>
                    <a:pt x="726426" y="473708"/>
                    <a:pt x="717931" y="478695"/>
                  </a:cubicBezTo>
                  <a:lnTo>
                    <a:pt x="682646" y="495191"/>
                  </a:lnTo>
                  <a:lnTo>
                    <a:pt x="849802" y="888620"/>
                  </a:lnTo>
                  <a:cubicBezTo>
                    <a:pt x="913447" y="1038338"/>
                    <a:pt x="976733" y="1188415"/>
                    <a:pt x="1040378" y="1338493"/>
                  </a:cubicBezTo>
                  <a:cubicBezTo>
                    <a:pt x="1049008" y="1357927"/>
                    <a:pt x="1070224" y="1430626"/>
                    <a:pt x="1019163" y="1407593"/>
                  </a:cubicBezTo>
                  <a:cubicBezTo>
                    <a:pt x="996869" y="1397516"/>
                    <a:pt x="983924" y="1343531"/>
                    <a:pt x="975654" y="1324457"/>
                  </a:cubicBezTo>
                  <a:lnTo>
                    <a:pt x="965979" y="1301838"/>
                  </a:lnTo>
                  <a:lnTo>
                    <a:pt x="955930" y="1306062"/>
                  </a:lnTo>
                  <a:cubicBezTo>
                    <a:pt x="949933" y="1307894"/>
                    <a:pt x="943936" y="1309725"/>
                    <a:pt x="937938" y="1311557"/>
                  </a:cubicBezTo>
                  <a:cubicBezTo>
                    <a:pt x="937233" y="1311557"/>
                    <a:pt x="937233" y="1310824"/>
                    <a:pt x="937938" y="1310458"/>
                  </a:cubicBezTo>
                  <a:cubicBezTo>
                    <a:pt x="943583" y="1307894"/>
                    <a:pt x="948875" y="1305329"/>
                    <a:pt x="954872" y="1302765"/>
                  </a:cubicBezTo>
                  <a:lnTo>
                    <a:pt x="964922" y="1299367"/>
                  </a:lnTo>
                  <a:lnTo>
                    <a:pt x="629146" y="514389"/>
                  </a:lnTo>
                  <a:lnTo>
                    <a:pt x="603686" y="522321"/>
                  </a:lnTo>
                  <a:lnTo>
                    <a:pt x="579226" y="521458"/>
                  </a:lnTo>
                  <a:lnTo>
                    <a:pt x="577360" y="521542"/>
                  </a:lnTo>
                  <a:lnTo>
                    <a:pt x="579314" y="527473"/>
                  </a:lnTo>
                  <a:cubicBezTo>
                    <a:pt x="579680" y="528198"/>
                    <a:pt x="578219" y="528923"/>
                    <a:pt x="577853" y="528198"/>
                  </a:cubicBezTo>
                  <a:lnTo>
                    <a:pt x="575017" y="521647"/>
                  </a:lnTo>
                  <a:lnTo>
                    <a:pt x="551188" y="522720"/>
                  </a:lnTo>
                  <a:lnTo>
                    <a:pt x="552331" y="525905"/>
                  </a:lnTo>
                  <a:cubicBezTo>
                    <a:pt x="552694" y="526981"/>
                    <a:pt x="551241" y="527339"/>
                    <a:pt x="550877" y="526264"/>
                  </a:cubicBezTo>
                  <a:lnTo>
                    <a:pt x="549608" y="522791"/>
                  </a:lnTo>
                  <a:lnTo>
                    <a:pt x="544602" y="523016"/>
                  </a:lnTo>
                  <a:cubicBezTo>
                    <a:pt x="530598" y="521107"/>
                    <a:pt x="518652" y="516170"/>
                    <a:pt x="510438" y="506940"/>
                  </a:cubicBezTo>
                  <a:lnTo>
                    <a:pt x="504818" y="494346"/>
                  </a:lnTo>
                  <a:lnTo>
                    <a:pt x="506572" y="492767"/>
                  </a:lnTo>
                  <a:lnTo>
                    <a:pt x="502620" y="483860"/>
                  </a:lnTo>
                  <a:lnTo>
                    <a:pt x="499479" y="482382"/>
                  </a:lnTo>
                  <a:lnTo>
                    <a:pt x="504818" y="494346"/>
                  </a:lnTo>
                  <a:lnTo>
                    <a:pt x="466594" y="528747"/>
                  </a:lnTo>
                  <a:cubicBezTo>
                    <a:pt x="452693" y="543813"/>
                    <a:pt x="440457" y="560272"/>
                    <a:pt x="431460" y="577720"/>
                  </a:cubicBezTo>
                  <a:cubicBezTo>
                    <a:pt x="405188" y="628807"/>
                    <a:pt x="437938" y="685291"/>
                    <a:pt x="454853" y="735298"/>
                  </a:cubicBezTo>
                  <a:cubicBezTo>
                    <a:pt x="491741" y="843228"/>
                    <a:pt x="528810" y="951248"/>
                    <a:pt x="566868" y="1058954"/>
                  </a:cubicBezTo>
                  <a:lnTo>
                    <a:pt x="646530" y="1276266"/>
                  </a:lnTo>
                  <a:lnTo>
                    <a:pt x="707434" y="1286434"/>
                  </a:lnTo>
                  <a:cubicBezTo>
                    <a:pt x="728010" y="1287241"/>
                    <a:pt x="748721" y="1285807"/>
                    <a:pt x="769972" y="1283298"/>
                  </a:cubicBezTo>
                  <a:cubicBezTo>
                    <a:pt x="771412" y="1282939"/>
                    <a:pt x="771773" y="1285448"/>
                    <a:pt x="770332" y="1285807"/>
                  </a:cubicBezTo>
                  <a:cubicBezTo>
                    <a:pt x="749801" y="1291542"/>
                    <a:pt x="728460" y="1293155"/>
                    <a:pt x="707254" y="1291587"/>
                  </a:cubicBezTo>
                  <a:lnTo>
                    <a:pt x="647462" y="1278808"/>
                  </a:lnTo>
                  <a:lnTo>
                    <a:pt x="665218" y="1327244"/>
                  </a:lnTo>
                  <a:lnTo>
                    <a:pt x="698566" y="1335655"/>
                  </a:lnTo>
                  <a:cubicBezTo>
                    <a:pt x="710845" y="1336705"/>
                    <a:pt x="722040" y="1334606"/>
                    <a:pt x="734680" y="1333906"/>
                  </a:cubicBezTo>
                  <a:cubicBezTo>
                    <a:pt x="736486" y="1333906"/>
                    <a:pt x="736847" y="1336355"/>
                    <a:pt x="735041" y="1337054"/>
                  </a:cubicBezTo>
                  <a:cubicBezTo>
                    <a:pt x="723846" y="1341776"/>
                    <a:pt x="710935" y="1342388"/>
                    <a:pt x="698205" y="1340596"/>
                  </a:cubicBezTo>
                  <a:lnTo>
                    <a:pt x="666583" y="1330967"/>
                  </a:lnTo>
                  <a:lnTo>
                    <a:pt x="684821" y="1380720"/>
                  </a:lnTo>
                  <a:cubicBezTo>
                    <a:pt x="693819" y="1404284"/>
                    <a:pt x="700747" y="1427939"/>
                    <a:pt x="712353" y="1447321"/>
                  </a:cubicBezTo>
                  <a:lnTo>
                    <a:pt x="726164" y="1463393"/>
                  </a:lnTo>
                  <a:lnTo>
                    <a:pt x="739718" y="1438100"/>
                  </a:lnTo>
                  <a:cubicBezTo>
                    <a:pt x="746575" y="1429989"/>
                    <a:pt x="755201" y="1423519"/>
                    <a:pt x="765190" y="1420238"/>
                  </a:cubicBezTo>
                  <a:cubicBezTo>
                    <a:pt x="766280" y="1419873"/>
                    <a:pt x="767007" y="1421696"/>
                    <a:pt x="766280" y="1422060"/>
                  </a:cubicBezTo>
                  <a:cubicBezTo>
                    <a:pt x="757926" y="1428440"/>
                    <a:pt x="750570" y="1434819"/>
                    <a:pt x="744259" y="1441973"/>
                  </a:cubicBezTo>
                  <a:lnTo>
                    <a:pt x="728657" y="1466294"/>
                  </a:lnTo>
                  <a:lnTo>
                    <a:pt x="734115" y="1472646"/>
                  </a:lnTo>
                  <a:cubicBezTo>
                    <a:pt x="743101" y="1479655"/>
                    <a:pt x="754100" y="1485052"/>
                    <a:pt x="767956" y="1488290"/>
                  </a:cubicBezTo>
                  <a:cubicBezTo>
                    <a:pt x="825538" y="1501961"/>
                    <a:pt x="892477" y="1492607"/>
                    <a:pt x="948620" y="1477497"/>
                  </a:cubicBezTo>
                  <a:cubicBezTo>
                    <a:pt x="1005482" y="1462746"/>
                    <a:pt x="1059826" y="1436483"/>
                    <a:pt x="1108411" y="1404464"/>
                  </a:cubicBezTo>
                  <a:cubicBezTo>
                    <a:pt x="1146559" y="1379640"/>
                    <a:pt x="1215298" y="1333230"/>
                    <a:pt x="1203421" y="1278906"/>
                  </a:cubicBezTo>
                  <a:cubicBezTo>
                    <a:pt x="1206300" y="1288619"/>
                    <a:pt x="1221056" y="1283223"/>
                    <a:pt x="1218177" y="1273869"/>
                  </a:cubicBezTo>
                  <a:cubicBezTo>
                    <a:pt x="1228973" y="1323157"/>
                    <a:pt x="1188306" y="1363451"/>
                    <a:pt x="1152677" y="1391872"/>
                  </a:cubicBezTo>
                  <a:cubicBezTo>
                    <a:pt x="1097254" y="1436843"/>
                    <a:pt x="1027795" y="1471740"/>
                    <a:pt x="959057" y="1490808"/>
                  </a:cubicBezTo>
                  <a:cubicBezTo>
                    <a:pt x="900395" y="1507357"/>
                    <a:pt x="834895" y="1516351"/>
                    <a:pt x="774434" y="1505918"/>
                  </a:cubicBezTo>
                  <a:cubicBezTo>
                    <a:pt x="726209" y="1496924"/>
                    <a:pt x="705695" y="1476058"/>
                    <a:pt x="688420" y="1432526"/>
                  </a:cubicBezTo>
                  <a:cubicBezTo>
                    <a:pt x="639835" y="1310565"/>
                    <a:pt x="596289" y="1186805"/>
                    <a:pt x="552382" y="1063406"/>
                  </a:cubicBezTo>
                  <a:cubicBezTo>
                    <a:pt x="506677" y="933889"/>
                    <a:pt x="461690" y="804014"/>
                    <a:pt x="417424" y="674138"/>
                  </a:cubicBezTo>
                  <a:cubicBezTo>
                    <a:pt x="402669" y="629887"/>
                    <a:pt x="399070" y="599306"/>
                    <a:pt x="424982" y="557933"/>
                  </a:cubicBezTo>
                  <a:cubicBezTo>
                    <a:pt x="435059" y="542104"/>
                    <a:pt x="447025" y="527173"/>
                    <a:pt x="460206" y="513367"/>
                  </a:cubicBezTo>
                  <a:lnTo>
                    <a:pt x="500003" y="477962"/>
                  </a:lnTo>
                  <a:lnTo>
                    <a:pt x="486511" y="447559"/>
                  </a:lnTo>
                  <a:cubicBezTo>
                    <a:pt x="479931" y="429543"/>
                    <a:pt x="474613" y="411122"/>
                    <a:pt x="472450" y="396385"/>
                  </a:cubicBezTo>
                  <a:cubicBezTo>
                    <a:pt x="466231" y="357296"/>
                    <a:pt x="505034" y="329328"/>
                    <a:pt x="541099" y="311569"/>
                  </a:cubicBezTo>
                  <a:lnTo>
                    <a:pt x="545946" y="309480"/>
                  </a:lnTo>
                  <a:lnTo>
                    <a:pt x="539733" y="295825"/>
                  </a:lnTo>
                  <a:cubicBezTo>
                    <a:pt x="533480" y="279835"/>
                    <a:pt x="527633" y="263621"/>
                    <a:pt x="521156" y="248307"/>
                  </a:cubicBezTo>
                  <a:cubicBezTo>
                    <a:pt x="498125" y="193537"/>
                    <a:pt x="477614" y="136966"/>
                    <a:pt x="451705" y="83277"/>
                  </a:cubicBezTo>
                  <a:cubicBezTo>
                    <a:pt x="431194" y="41840"/>
                    <a:pt x="386214" y="55172"/>
                    <a:pt x="358146" y="80755"/>
                  </a:cubicBezTo>
                  <a:cubicBezTo>
                    <a:pt x="340153" y="96970"/>
                    <a:pt x="320722" y="111743"/>
                    <a:pt x="302370" y="127237"/>
                  </a:cubicBezTo>
                  <a:cubicBezTo>
                    <a:pt x="212768" y="202185"/>
                    <a:pt x="126765" y="291546"/>
                    <a:pt x="21330" y="343793"/>
                  </a:cubicBezTo>
                  <a:cubicBezTo>
                    <a:pt x="19171" y="344874"/>
                    <a:pt x="15573" y="344153"/>
                    <a:pt x="13774" y="342352"/>
                  </a:cubicBezTo>
                  <a:cubicBezTo>
                    <a:pt x="10175" y="338388"/>
                    <a:pt x="6217" y="334064"/>
                    <a:pt x="2618" y="330101"/>
                  </a:cubicBezTo>
                  <a:cubicBezTo>
                    <a:pt x="-260" y="327218"/>
                    <a:pt x="-980" y="322894"/>
                    <a:pt x="1539" y="319291"/>
                  </a:cubicBezTo>
                  <a:cubicBezTo>
                    <a:pt x="16652" y="299473"/>
                    <a:pt x="30326" y="277493"/>
                    <a:pt x="48319" y="260558"/>
                  </a:cubicBezTo>
                  <a:cubicBezTo>
                    <a:pt x="71709" y="238578"/>
                    <a:pt x="98697" y="219120"/>
                    <a:pt x="123526" y="198942"/>
                  </a:cubicBezTo>
                  <a:lnTo>
                    <a:pt x="310646" y="44723"/>
                  </a:lnTo>
                  <a:cubicBezTo>
                    <a:pt x="335543" y="24049"/>
                    <a:pt x="368524" y="5655"/>
                    <a:pt x="401326" y="1086"/>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4" name="Freeform 922">
              <a:extLst>
                <a:ext uri="{FF2B5EF4-FFF2-40B4-BE49-F238E27FC236}">
                  <a16:creationId xmlns:a16="http://schemas.microsoft.com/office/drawing/2014/main" id="{FB4FA61B-B448-C149-A178-7B05E18AF65C}"/>
                </a:ext>
              </a:extLst>
            </p:cNvPr>
            <p:cNvSpPr>
              <a:spLocks/>
            </p:cNvSpPr>
            <p:nvPr/>
          </p:nvSpPr>
          <p:spPr bwMode="auto">
            <a:xfrm rot="-1462323">
              <a:off x="9036267" y="6504159"/>
              <a:ext cx="1931633" cy="707682"/>
            </a:xfrm>
            <a:custGeom>
              <a:avLst/>
              <a:gdLst/>
              <a:ahLst/>
              <a:cxnLst/>
              <a:rect l="0" t="0" r="r" b="b"/>
              <a:pathLst>
                <a:path w="2403440" h="880536">
                  <a:moveTo>
                    <a:pt x="1439402" y="728511"/>
                  </a:moveTo>
                  <a:cubicBezTo>
                    <a:pt x="1442036" y="728917"/>
                    <a:pt x="1444489" y="730901"/>
                    <a:pt x="1444489" y="733966"/>
                  </a:cubicBezTo>
                  <a:cubicBezTo>
                    <a:pt x="1445579" y="760652"/>
                    <a:pt x="1445579" y="786978"/>
                    <a:pt x="1444489" y="813665"/>
                  </a:cubicBezTo>
                  <a:cubicBezTo>
                    <a:pt x="1443399" y="834581"/>
                    <a:pt x="1444489" y="856219"/>
                    <a:pt x="1434314" y="874971"/>
                  </a:cubicBezTo>
                  <a:cubicBezTo>
                    <a:pt x="1431770" y="879660"/>
                    <a:pt x="1425593" y="877856"/>
                    <a:pt x="1424139" y="873889"/>
                  </a:cubicBezTo>
                  <a:cubicBezTo>
                    <a:pt x="1415781" y="851531"/>
                    <a:pt x="1421232" y="826287"/>
                    <a:pt x="1423412" y="803206"/>
                  </a:cubicBezTo>
                  <a:cubicBezTo>
                    <a:pt x="1425956" y="779405"/>
                    <a:pt x="1429227" y="755964"/>
                    <a:pt x="1433224" y="732523"/>
                  </a:cubicBezTo>
                  <a:cubicBezTo>
                    <a:pt x="1433951" y="729278"/>
                    <a:pt x="1436767" y="728106"/>
                    <a:pt x="1439402" y="728511"/>
                  </a:cubicBezTo>
                  <a:close/>
                  <a:moveTo>
                    <a:pt x="1356517" y="722108"/>
                  </a:moveTo>
                  <a:cubicBezTo>
                    <a:pt x="1359228" y="721748"/>
                    <a:pt x="1362120" y="723096"/>
                    <a:pt x="1363205" y="726510"/>
                  </a:cubicBezTo>
                  <a:lnTo>
                    <a:pt x="1375752" y="799924"/>
                  </a:lnTo>
                  <a:lnTo>
                    <a:pt x="1394869" y="790943"/>
                  </a:lnTo>
                  <a:cubicBezTo>
                    <a:pt x="1403858" y="788474"/>
                    <a:pt x="1413024" y="788297"/>
                    <a:pt x="1419966" y="793413"/>
                  </a:cubicBezTo>
                  <a:cubicBezTo>
                    <a:pt x="1424594" y="796940"/>
                    <a:pt x="1424950" y="805407"/>
                    <a:pt x="1418542" y="806818"/>
                  </a:cubicBezTo>
                  <a:cubicBezTo>
                    <a:pt x="1411778" y="807877"/>
                    <a:pt x="1405015" y="806465"/>
                    <a:pt x="1398251" y="805760"/>
                  </a:cubicBezTo>
                  <a:lnTo>
                    <a:pt x="1376392" y="809042"/>
                  </a:lnTo>
                  <a:lnTo>
                    <a:pt x="1380557" y="875289"/>
                  </a:lnTo>
                  <a:cubicBezTo>
                    <a:pt x="1379472" y="881039"/>
                    <a:pt x="1369350" y="882836"/>
                    <a:pt x="1366820" y="876726"/>
                  </a:cubicBezTo>
                  <a:cubicBezTo>
                    <a:pt x="1357782" y="856242"/>
                    <a:pt x="1358143" y="833602"/>
                    <a:pt x="1355974" y="811681"/>
                  </a:cubicBezTo>
                  <a:cubicBezTo>
                    <a:pt x="1353082" y="784009"/>
                    <a:pt x="1349106" y="755978"/>
                    <a:pt x="1350913" y="727948"/>
                  </a:cubicBezTo>
                  <a:cubicBezTo>
                    <a:pt x="1351275" y="724534"/>
                    <a:pt x="1353805" y="722467"/>
                    <a:pt x="1356517" y="722108"/>
                  </a:cubicBezTo>
                  <a:close/>
                  <a:moveTo>
                    <a:pt x="2285618" y="696669"/>
                  </a:moveTo>
                  <a:cubicBezTo>
                    <a:pt x="2286328" y="692695"/>
                    <a:pt x="2292361" y="692695"/>
                    <a:pt x="2293425" y="696669"/>
                  </a:cubicBezTo>
                  <a:lnTo>
                    <a:pt x="2298786" y="775797"/>
                  </a:lnTo>
                  <a:lnTo>
                    <a:pt x="2300266" y="773865"/>
                  </a:lnTo>
                  <a:cubicBezTo>
                    <a:pt x="2314581" y="770951"/>
                    <a:pt x="2330327" y="767307"/>
                    <a:pt x="2345001" y="767307"/>
                  </a:cubicBezTo>
                  <a:lnTo>
                    <a:pt x="2345232" y="767499"/>
                  </a:lnTo>
                  <a:lnTo>
                    <a:pt x="2352837" y="703858"/>
                  </a:lnTo>
                  <a:cubicBezTo>
                    <a:pt x="2353562" y="700632"/>
                    <a:pt x="2358635" y="700632"/>
                    <a:pt x="2359360" y="703858"/>
                  </a:cubicBezTo>
                  <a:cubicBezTo>
                    <a:pt x="2362983" y="728234"/>
                    <a:pt x="2364071" y="751893"/>
                    <a:pt x="2364071" y="776627"/>
                  </a:cubicBezTo>
                  <a:cubicBezTo>
                    <a:pt x="2364071" y="797777"/>
                    <a:pt x="2369506" y="823228"/>
                    <a:pt x="2357186" y="841152"/>
                  </a:cubicBezTo>
                  <a:cubicBezTo>
                    <a:pt x="2355012" y="844378"/>
                    <a:pt x="2350301" y="844737"/>
                    <a:pt x="2348127" y="841152"/>
                  </a:cubicBezTo>
                  <a:cubicBezTo>
                    <a:pt x="2342329" y="832011"/>
                    <a:pt x="2341061" y="821167"/>
                    <a:pt x="2341378" y="809965"/>
                  </a:cubicBezTo>
                  <a:lnTo>
                    <a:pt x="2343556" y="783683"/>
                  </a:lnTo>
                  <a:lnTo>
                    <a:pt x="2324736" y="787437"/>
                  </a:lnTo>
                  <a:cubicBezTo>
                    <a:pt x="2316370" y="787437"/>
                    <a:pt x="2307960" y="785889"/>
                    <a:pt x="2300266" y="782974"/>
                  </a:cubicBezTo>
                  <a:lnTo>
                    <a:pt x="2299149" y="781516"/>
                  </a:lnTo>
                  <a:lnTo>
                    <a:pt x="2300744" y="817830"/>
                  </a:lnTo>
                  <a:cubicBezTo>
                    <a:pt x="2300700" y="830339"/>
                    <a:pt x="2299280" y="842622"/>
                    <a:pt x="2294135" y="853821"/>
                  </a:cubicBezTo>
                  <a:cubicBezTo>
                    <a:pt x="2292361" y="857434"/>
                    <a:pt x="2286328" y="857434"/>
                    <a:pt x="2284909" y="853821"/>
                  </a:cubicBezTo>
                  <a:cubicBezTo>
                    <a:pt x="2274618" y="831422"/>
                    <a:pt x="2279231" y="804689"/>
                    <a:pt x="2279941" y="780483"/>
                  </a:cubicBezTo>
                  <a:cubicBezTo>
                    <a:pt x="2280650" y="752304"/>
                    <a:pt x="2279586" y="723764"/>
                    <a:pt x="2285618" y="696669"/>
                  </a:cubicBezTo>
                  <a:close/>
                  <a:moveTo>
                    <a:pt x="1718049" y="605039"/>
                  </a:moveTo>
                  <a:lnTo>
                    <a:pt x="1723486" y="607307"/>
                  </a:lnTo>
                  <a:lnTo>
                    <a:pt x="1721704" y="607655"/>
                  </a:lnTo>
                  <a:lnTo>
                    <a:pt x="1718049" y="605039"/>
                  </a:lnTo>
                  <a:close/>
                  <a:moveTo>
                    <a:pt x="1716099" y="603644"/>
                  </a:moveTo>
                  <a:lnTo>
                    <a:pt x="1718049" y="605039"/>
                  </a:lnTo>
                  <a:lnTo>
                    <a:pt x="1716348" y="604330"/>
                  </a:lnTo>
                  <a:lnTo>
                    <a:pt x="1716099" y="603644"/>
                  </a:lnTo>
                  <a:close/>
                  <a:moveTo>
                    <a:pt x="430091" y="594452"/>
                  </a:moveTo>
                  <a:lnTo>
                    <a:pt x="433880" y="596099"/>
                  </a:lnTo>
                  <a:lnTo>
                    <a:pt x="432654" y="596341"/>
                  </a:lnTo>
                  <a:lnTo>
                    <a:pt x="430091" y="594452"/>
                  </a:lnTo>
                  <a:close/>
                  <a:moveTo>
                    <a:pt x="426723" y="591971"/>
                  </a:moveTo>
                  <a:lnTo>
                    <a:pt x="430091" y="594452"/>
                  </a:lnTo>
                  <a:lnTo>
                    <a:pt x="427141" y="593170"/>
                  </a:lnTo>
                  <a:lnTo>
                    <a:pt x="426723" y="591971"/>
                  </a:lnTo>
                  <a:close/>
                  <a:moveTo>
                    <a:pt x="2339462" y="531617"/>
                  </a:moveTo>
                  <a:cubicBezTo>
                    <a:pt x="2342278" y="531978"/>
                    <a:pt x="2344822" y="534053"/>
                    <a:pt x="2344640" y="537480"/>
                  </a:cubicBezTo>
                  <a:cubicBezTo>
                    <a:pt x="2344640" y="562014"/>
                    <a:pt x="2344277" y="586548"/>
                    <a:pt x="2344640" y="611083"/>
                  </a:cubicBezTo>
                  <a:cubicBezTo>
                    <a:pt x="2345367" y="630565"/>
                    <a:pt x="2350455" y="649688"/>
                    <a:pt x="2342824" y="667727"/>
                  </a:cubicBezTo>
                  <a:cubicBezTo>
                    <a:pt x="2341007" y="671696"/>
                    <a:pt x="2335555" y="670614"/>
                    <a:pt x="2333375" y="667727"/>
                  </a:cubicBezTo>
                  <a:cubicBezTo>
                    <a:pt x="2320656" y="651131"/>
                    <a:pt x="2322836" y="626597"/>
                    <a:pt x="2322836" y="606392"/>
                  </a:cubicBezTo>
                  <a:cubicBezTo>
                    <a:pt x="2322836" y="582219"/>
                    <a:pt x="2326470" y="559128"/>
                    <a:pt x="2332648" y="536037"/>
                  </a:cubicBezTo>
                  <a:cubicBezTo>
                    <a:pt x="2333556" y="532610"/>
                    <a:pt x="2336646" y="531257"/>
                    <a:pt x="2339462" y="531617"/>
                  </a:cubicBezTo>
                  <a:close/>
                  <a:moveTo>
                    <a:pt x="1394372" y="521811"/>
                  </a:moveTo>
                  <a:cubicBezTo>
                    <a:pt x="1397139" y="521901"/>
                    <a:pt x="1400042" y="523786"/>
                    <a:pt x="1400404" y="527197"/>
                  </a:cubicBezTo>
                  <a:cubicBezTo>
                    <a:pt x="1403307" y="548020"/>
                    <a:pt x="1406210" y="568844"/>
                    <a:pt x="1408024" y="589667"/>
                  </a:cubicBezTo>
                  <a:cubicBezTo>
                    <a:pt x="1409839" y="607619"/>
                    <a:pt x="1413830" y="627006"/>
                    <a:pt x="1409839" y="644598"/>
                  </a:cubicBezTo>
                  <a:cubicBezTo>
                    <a:pt x="1408387" y="651061"/>
                    <a:pt x="1400041" y="649625"/>
                    <a:pt x="1398227" y="644598"/>
                  </a:cubicBezTo>
                  <a:cubicBezTo>
                    <a:pt x="1391333" y="627724"/>
                    <a:pt x="1392421" y="607619"/>
                    <a:pt x="1391333" y="589667"/>
                  </a:cubicBezTo>
                  <a:cubicBezTo>
                    <a:pt x="1390244" y="568844"/>
                    <a:pt x="1389881" y="548020"/>
                    <a:pt x="1389156" y="527197"/>
                  </a:cubicBezTo>
                  <a:cubicBezTo>
                    <a:pt x="1388974" y="523427"/>
                    <a:pt x="1391605" y="521721"/>
                    <a:pt x="1394372" y="521811"/>
                  </a:cubicBezTo>
                  <a:close/>
                  <a:moveTo>
                    <a:pt x="1246438" y="388278"/>
                  </a:moveTo>
                  <a:cubicBezTo>
                    <a:pt x="1272218" y="388410"/>
                    <a:pt x="1297954" y="389987"/>
                    <a:pt x="1323241" y="393667"/>
                  </a:cubicBezTo>
                  <a:cubicBezTo>
                    <a:pt x="1329697" y="394368"/>
                    <a:pt x="1329697" y="404883"/>
                    <a:pt x="1323241" y="405584"/>
                  </a:cubicBezTo>
                  <a:cubicBezTo>
                    <a:pt x="1272667" y="412944"/>
                    <a:pt x="1220299" y="411893"/>
                    <a:pt x="1169366" y="407687"/>
                  </a:cubicBezTo>
                  <a:cubicBezTo>
                    <a:pt x="1158606" y="406986"/>
                    <a:pt x="1158606" y="392265"/>
                    <a:pt x="1169366" y="391564"/>
                  </a:cubicBezTo>
                  <a:cubicBezTo>
                    <a:pt x="1194833" y="389461"/>
                    <a:pt x="1220658" y="388147"/>
                    <a:pt x="1246438" y="388278"/>
                  </a:cubicBezTo>
                  <a:close/>
                  <a:moveTo>
                    <a:pt x="1077392" y="339941"/>
                  </a:moveTo>
                  <a:cubicBezTo>
                    <a:pt x="1096120" y="335328"/>
                    <a:pt x="1116477" y="341116"/>
                    <a:pt x="1131314" y="361013"/>
                  </a:cubicBezTo>
                  <a:cubicBezTo>
                    <a:pt x="1136019" y="367162"/>
                    <a:pt x="1126248" y="373674"/>
                    <a:pt x="1121181" y="368971"/>
                  </a:cubicBezTo>
                  <a:cubicBezTo>
                    <a:pt x="1108153" y="356672"/>
                    <a:pt x="1093677" y="351969"/>
                    <a:pt x="1077754" y="361013"/>
                  </a:cubicBezTo>
                  <a:cubicBezTo>
                    <a:pt x="1067259" y="367162"/>
                    <a:pt x="1058212" y="376930"/>
                    <a:pt x="1054231" y="388506"/>
                  </a:cubicBezTo>
                  <a:cubicBezTo>
                    <a:pt x="1041927" y="421064"/>
                    <a:pt x="1078840" y="445301"/>
                    <a:pt x="1107067" y="444216"/>
                  </a:cubicBezTo>
                  <a:cubicBezTo>
                    <a:pt x="1113220" y="443854"/>
                    <a:pt x="1114667" y="451812"/>
                    <a:pt x="1109963" y="455068"/>
                  </a:cubicBezTo>
                  <a:cubicBezTo>
                    <a:pt x="1067259" y="484370"/>
                    <a:pt x="1017318" y="422511"/>
                    <a:pt x="1033241" y="381271"/>
                  </a:cubicBezTo>
                  <a:cubicBezTo>
                    <a:pt x="1041565" y="359566"/>
                    <a:pt x="1058664" y="344553"/>
                    <a:pt x="1077392" y="339941"/>
                  </a:cubicBezTo>
                  <a:close/>
                  <a:moveTo>
                    <a:pt x="91851" y="329365"/>
                  </a:moveTo>
                  <a:cubicBezTo>
                    <a:pt x="100529" y="327570"/>
                    <a:pt x="103060" y="339055"/>
                    <a:pt x="95467" y="342285"/>
                  </a:cubicBezTo>
                  <a:cubicBezTo>
                    <a:pt x="68349" y="353412"/>
                    <a:pt x="31108" y="381048"/>
                    <a:pt x="38701" y="415145"/>
                  </a:cubicBezTo>
                  <a:cubicBezTo>
                    <a:pt x="44848" y="444576"/>
                    <a:pt x="72688" y="448883"/>
                    <a:pt x="97636" y="447088"/>
                  </a:cubicBezTo>
                  <a:cubicBezTo>
                    <a:pt x="101975" y="446729"/>
                    <a:pt x="104144" y="451754"/>
                    <a:pt x="102336" y="454984"/>
                  </a:cubicBezTo>
                  <a:cubicBezTo>
                    <a:pt x="80643" y="492311"/>
                    <a:pt x="27854" y="454266"/>
                    <a:pt x="18453" y="426271"/>
                  </a:cubicBezTo>
                  <a:cubicBezTo>
                    <a:pt x="2906" y="377818"/>
                    <a:pt x="49186" y="338337"/>
                    <a:pt x="91851" y="329365"/>
                  </a:cubicBezTo>
                  <a:close/>
                  <a:moveTo>
                    <a:pt x="2390694" y="305790"/>
                  </a:moveTo>
                  <a:cubicBezTo>
                    <a:pt x="2393138" y="306196"/>
                    <a:pt x="2395491" y="307913"/>
                    <a:pt x="2396577" y="310623"/>
                  </a:cubicBezTo>
                  <a:cubicBezTo>
                    <a:pt x="2413956" y="355431"/>
                    <a:pt x="2394767" y="430955"/>
                    <a:pt x="2378474" y="473957"/>
                  </a:cubicBezTo>
                  <a:cubicBezTo>
                    <a:pt x="2373767" y="486243"/>
                    <a:pt x="2358561" y="486243"/>
                    <a:pt x="2353854" y="473957"/>
                  </a:cubicBezTo>
                  <a:cubicBezTo>
                    <a:pt x="2345889" y="452636"/>
                    <a:pt x="2336837" y="431678"/>
                    <a:pt x="2328147" y="410719"/>
                  </a:cubicBezTo>
                  <a:lnTo>
                    <a:pt x="2318899" y="385811"/>
                  </a:lnTo>
                  <a:lnTo>
                    <a:pt x="2319820" y="334111"/>
                  </a:lnTo>
                  <a:cubicBezTo>
                    <a:pt x="2311492" y="337363"/>
                    <a:pt x="2303165" y="340615"/>
                    <a:pt x="2295200" y="343868"/>
                  </a:cubicBezTo>
                  <a:cubicBezTo>
                    <a:pt x="2303889" y="351276"/>
                    <a:pt x="2309954" y="362839"/>
                    <a:pt x="2314932" y="375125"/>
                  </a:cubicBezTo>
                  <a:lnTo>
                    <a:pt x="2318899" y="385811"/>
                  </a:lnTo>
                  <a:lnTo>
                    <a:pt x="2317285" y="476486"/>
                  </a:lnTo>
                  <a:cubicBezTo>
                    <a:pt x="2316199" y="485159"/>
                    <a:pt x="2302441" y="489134"/>
                    <a:pt x="2300630" y="478654"/>
                  </a:cubicBezTo>
                  <a:cubicBezTo>
                    <a:pt x="2292665" y="430955"/>
                    <a:pt x="2292665" y="382172"/>
                    <a:pt x="2291217" y="334111"/>
                  </a:cubicBezTo>
                  <a:cubicBezTo>
                    <a:pt x="2290493" y="320741"/>
                    <a:pt x="2306786" y="316043"/>
                    <a:pt x="2315475" y="323993"/>
                  </a:cubicBezTo>
                  <a:cubicBezTo>
                    <a:pt x="2331768" y="338447"/>
                    <a:pt x="2336837" y="360490"/>
                    <a:pt x="2344440" y="380365"/>
                  </a:cubicBezTo>
                  <a:lnTo>
                    <a:pt x="2360860" y="422380"/>
                  </a:lnTo>
                  <a:lnTo>
                    <a:pt x="2353492" y="470704"/>
                  </a:lnTo>
                  <a:cubicBezTo>
                    <a:pt x="2361457" y="469259"/>
                    <a:pt x="2370147" y="468536"/>
                    <a:pt x="2378474" y="467452"/>
                  </a:cubicBezTo>
                  <a:lnTo>
                    <a:pt x="2360860" y="422380"/>
                  </a:lnTo>
                  <a:lnTo>
                    <a:pt x="2366164" y="387592"/>
                  </a:lnTo>
                  <a:cubicBezTo>
                    <a:pt x="2369785" y="360851"/>
                    <a:pt x="2370147" y="333027"/>
                    <a:pt x="2384267" y="308816"/>
                  </a:cubicBezTo>
                  <a:cubicBezTo>
                    <a:pt x="2385715" y="306286"/>
                    <a:pt x="2388250" y="305383"/>
                    <a:pt x="2390694" y="305790"/>
                  </a:cubicBezTo>
                  <a:close/>
                  <a:moveTo>
                    <a:pt x="1453663" y="294447"/>
                  </a:moveTo>
                  <a:cubicBezTo>
                    <a:pt x="1455270" y="294897"/>
                    <a:pt x="1456699" y="296249"/>
                    <a:pt x="1456699" y="298051"/>
                  </a:cubicBezTo>
                  <a:cubicBezTo>
                    <a:pt x="1454913" y="356434"/>
                    <a:pt x="1444197" y="411933"/>
                    <a:pt x="1449198" y="471037"/>
                  </a:cubicBezTo>
                  <a:cubicBezTo>
                    <a:pt x="1449912" y="481128"/>
                    <a:pt x="1434910" y="484372"/>
                    <a:pt x="1430267" y="476083"/>
                  </a:cubicBezTo>
                  <a:lnTo>
                    <a:pt x="1376907" y="379284"/>
                  </a:lnTo>
                  <a:lnTo>
                    <a:pt x="1378831" y="342739"/>
                  </a:lnTo>
                  <a:cubicBezTo>
                    <a:pt x="1372402" y="344180"/>
                    <a:pt x="1365973" y="345982"/>
                    <a:pt x="1359543" y="347784"/>
                  </a:cubicBezTo>
                  <a:lnTo>
                    <a:pt x="1376907" y="379284"/>
                  </a:lnTo>
                  <a:lnTo>
                    <a:pt x="1372759" y="458063"/>
                  </a:lnTo>
                  <a:cubicBezTo>
                    <a:pt x="1371688" y="467794"/>
                    <a:pt x="1357757" y="468154"/>
                    <a:pt x="1357757" y="458063"/>
                  </a:cubicBezTo>
                  <a:cubicBezTo>
                    <a:pt x="1357043" y="419862"/>
                    <a:pt x="1357043" y="380940"/>
                    <a:pt x="1358114" y="342739"/>
                  </a:cubicBezTo>
                  <a:cubicBezTo>
                    <a:pt x="1358114" y="332288"/>
                    <a:pt x="1372045" y="327963"/>
                    <a:pt x="1377403" y="336973"/>
                  </a:cubicBezTo>
                  <a:lnTo>
                    <a:pt x="1427920" y="429340"/>
                  </a:lnTo>
                  <a:lnTo>
                    <a:pt x="1428838" y="471037"/>
                  </a:lnTo>
                  <a:cubicBezTo>
                    <a:pt x="1435267" y="469235"/>
                    <a:pt x="1441340" y="467433"/>
                    <a:pt x="1447769" y="465631"/>
                  </a:cubicBezTo>
                  <a:lnTo>
                    <a:pt x="1427920" y="429340"/>
                  </a:lnTo>
                  <a:lnTo>
                    <a:pt x="1426873" y="381751"/>
                  </a:lnTo>
                  <a:cubicBezTo>
                    <a:pt x="1429374" y="351568"/>
                    <a:pt x="1435982" y="322017"/>
                    <a:pt x="1449555" y="296249"/>
                  </a:cubicBezTo>
                  <a:cubicBezTo>
                    <a:pt x="1450269" y="294447"/>
                    <a:pt x="1452055" y="293996"/>
                    <a:pt x="1453663" y="294447"/>
                  </a:cubicBezTo>
                  <a:close/>
                  <a:moveTo>
                    <a:pt x="1832932" y="252957"/>
                  </a:moveTo>
                  <a:cubicBezTo>
                    <a:pt x="1913029" y="252957"/>
                    <a:pt x="1971478" y="317621"/>
                    <a:pt x="1975085" y="394500"/>
                  </a:cubicBezTo>
                  <a:cubicBezTo>
                    <a:pt x="1975807" y="380848"/>
                    <a:pt x="1953799" y="380848"/>
                    <a:pt x="1953077" y="394500"/>
                  </a:cubicBezTo>
                  <a:cubicBezTo>
                    <a:pt x="1950191" y="329476"/>
                    <a:pt x="1900762" y="274871"/>
                    <a:pt x="1832932" y="274871"/>
                  </a:cubicBezTo>
                  <a:cubicBezTo>
                    <a:pt x="1767267" y="274871"/>
                    <a:pt x="1712787" y="329476"/>
                    <a:pt x="1712787" y="394500"/>
                  </a:cubicBezTo>
                  <a:cubicBezTo>
                    <a:pt x="1712787" y="459882"/>
                    <a:pt x="1767628" y="514487"/>
                    <a:pt x="1832932" y="514487"/>
                  </a:cubicBezTo>
                  <a:cubicBezTo>
                    <a:pt x="1900762" y="514487"/>
                    <a:pt x="1950191" y="459882"/>
                    <a:pt x="1953077" y="394500"/>
                  </a:cubicBezTo>
                  <a:cubicBezTo>
                    <a:pt x="1953799" y="408510"/>
                    <a:pt x="1975807" y="408869"/>
                    <a:pt x="1975085" y="394500"/>
                  </a:cubicBezTo>
                  <a:cubicBezTo>
                    <a:pt x="1971478" y="471378"/>
                    <a:pt x="1913029" y="536761"/>
                    <a:pt x="1832932" y="536401"/>
                  </a:cubicBezTo>
                  <a:cubicBezTo>
                    <a:pt x="1755361" y="536042"/>
                    <a:pt x="1690418" y="471737"/>
                    <a:pt x="1690418" y="394500"/>
                  </a:cubicBezTo>
                  <a:cubicBezTo>
                    <a:pt x="1690418" y="317621"/>
                    <a:pt x="1755722" y="252957"/>
                    <a:pt x="1832932" y="252957"/>
                  </a:cubicBezTo>
                  <a:close/>
                  <a:moveTo>
                    <a:pt x="543090" y="243432"/>
                  </a:moveTo>
                  <a:cubicBezTo>
                    <a:pt x="622583" y="243432"/>
                    <a:pt x="681214" y="308178"/>
                    <a:pt x="684811" y="385154"/>
                  </a:cubicBezTo>
                  <a:cubicBezTo>
                    <a:pt x="685171" y="371485"/>
                    <a:pt x="663589" y="371485"/>
                    <a:pt x="662870" y="385154"/>
                  </a:cubicBezTo>
                  <a:cubicBezTo>
                    <a:pt x="659992" y="320048"/>
                    <a:pt x="610713" y="265374"/>
                    <a:pt x="543090" y="265374"/>
                  </a:cubicBezTo>
                  <a:cubicBezTo>
                    <a:pt x="477624" y="265374"/>
                    <a:pt x="422950" y="320048"/>
                    <a:pt x="422950" y="385154"/>
                  </a:cubicBezTo>
                  <a:cubicBezTo>
                    <a:pt x="422950" y="450619"/>
                    <a:pt x="477624" y="505294"/>
                    <a:pt x="543090" y="505294"/>
                  </a:cubicBezTo>
                  <a:cubicBezTo>
                    <a:pt x="610713" y="505294"/>
                    <a:pt x="659992" y="450619"/>
                    <a:pt x="662870" y="385154"/>
                  </a:cubicBezTo>
                  <a:cubicBezTo>
                    <a:pt x="663589" y="399542"/>
                    <a:pt x="685171" y="399542"/>
                    <a:pt x="684811" y="385154"/>
                  </a:cubicBezTo>
                  <a:cubicBezTo>
                    <a:pt x="681214" y="462130"/>
                    <a:pt x="622583" y="527235"/>
                    <a:pt x="543090" y="527235"/>
                  </a:cubicBezTo>
                  <a:cubicBezTo>
                    <a:pt x="465754" y="526876"/>
                    <a:pt x="401368" y="462849"/>
                    <a:pt x="401368" y="385154"/>
                  </a:cubicBezTo>
                  <a:cubicBezTo>
                    <a:pt x="401368" y="308178"/>
                    <a:pt x="465754" y="243432"/>
                    <a:pt x="543090" y="243432"/>
                  </a:cubicBezTo>
                  <a:close/>
                  <a:moveTo>
                    <a:pt x="1089635" y="197605"/>
                  </a:moveTo>
                  <a:cubicBezTo>
                    <a:pt x="1092543" y="197605"/>
                    <a:pt x="1095450" y="199402"/>
                    <a:pt x="1095450" y="202997"/>
                  </a:cubicBezTo>
                  <a:cubicBezTo>
                    <a:pt x="1096540" y="222771"/>
                    <a:pt x="1097994" y="242185"/>
                    <a:pt x="1100538" y="261959"/>
                  </a:cubicBezTo>
                  <a:cubicBezTo>
                    <a:pt x="1102355" y="278497"/>
                    <a:pt x="1107442" y="296474"/>
                    <a:pt x="1103808" y="313012"/>
                  </a:cubicBezTo>
                  <a:cubicBezTo>
                    <a:pt x="1102718" y="317326"/>
                    <a:pt x="1096904" y="317685"/>
                    <a:pt x="1094723" y="314450"/>
                  </a:cubicBezTo>
                  <a:cubicBezTo>
                    <a:pt x="1077643" y="284969"/>
                    <a:pt x="1083094" y="235714"/>
                    <a:pt x="1083821" y="202997"/>
                  </a:cubicBezTo>
                  <a:cubicBezTo>
                    <a:pt x="1083821" y="199402"/>
                    <a:pt x="1086728" y="197605"/>
                    <a:pt x="1089635" y="197605"/>
                  </a:cubicBezTo>
                  <a:close/>
                  <a:moveTo>
                    <a:pt x="1735726" y="182588"/>
                  </a:moveTo>
                  <a:cubicBezTo>
                    <a:pt x="1742875" y="182633"/>
                    <a:pt x="1750158" y="183533"/>
                    <a:pt x="1755733" y="183533"/>
                  </a:cubicBezTo>
                  <a:cubicBezTo>
                    <a:pt x="1818317" y="183533"/>
                    <a:pt x="1880541" y="182092"/>
                    <a:pt x="1942765" y="183533"/>
                  </a:cubicBezTo>
                  <a:cubicBezTo>
                    <a:pt x="1977294" y="184613"/>
                    <a:pt x="1987365" y="226382"/>
                    <a:pt x="2002831" y="253748"/>
                  </a:cubicBezTo>
                  <a:lnTo>
                    <a:pt x="2078427" y="384720"/>
                  </a:lnTo>
                  <a:lnTo>
                    <a:pt x="2263356" y="384720"/>
                  </a:lnTo>
                  <a:cubicBezTo>
                    <a:pt x="2277432" y="384720"/>
                    <a:pt x="2277432" y="406586"/>
                    <a:pt x="2263356" y="406586"/>
                  </a:cubicBezTo>
                  <a:lnTo>
                    <a:pt x="2078614" y="406586"/>
                  </a:lnTo>
                  <a:lnTo>
                    <a:pt x="2017578" y="513005"/>
                  </a:lnTo>
                  <a:cubicBezTo>
                    <a:pt x="2004270" y="535330"/>
                    <a:pt x="1991681" y="557654"/>
                    <a:pt x="1978733" y="580339"/>
                  </a:cubicBezTo>
                  <a:cubicBezTo>
                    <a:pt x="1974776" y="587181"/>
                    <a:pt x="1969741" y="601944"/>
                    <a:pt x="1961828" y="606625"/>
                  </a:cubicBezTo>
                  <a:cubicBezTo>
                    <a:pt x="1953555" y="611306"/>
                    <a:pt x="1936650" y="607705"/>
                    <a:pt x="1927658" y="607705"/>
                  </a:cubicBezTo>
                  <a:lnTo>
                    <a:pt x="1848530" y="607705"/>
                  </a:lnTo>
                  <a:lnTo>
                    <a:pt x="1724441" y="607705"/>
                  </a:lnTo>
                  <a:lnTo>
                    <a:pt x="1723486" y="607307"/>
                  </a:lnTo>
                  <a:lnTo>
                    <a:pt x="1729522" y="606130"/>
                  </a:lnTo>
                  <a:cubicBezTo>
                    <a:pt x="1734242" y="603384"/>
                    <a:pt x="1737210" y="597623"/>
                    <a:pt x="1733793" y="591502"/>
                  </a:cubicBezTo>
                  <a:lnTo>
                    <a:pt x="1730679" y="586101"/>
                  </a:lnTo>
                  <a:lnTo>
                    <a:pt x="1893849" y="586101"/>
                  </a:lnTo>
                  <a:cubicBezTo>
                    <a:pt x="1903740" y="586101"/>
                    <a:pt x="1914350" y="586911"/>
                    <a:pt x="1924961" y="587316"/>
                  </a:cubicBezTo>
                  <a:lnTo>
                    <a:pt x="1949280" y="586366"/>
                  </a:lnTo>
                  <a:lnTo>
                    <a:pt x="1947800" y="588576"/>
                  </a:lnTo>
                  <a:cubicBezTo>
                    <a:pt x="1947171" y="588891"/>
                    <a:pt x="1948879" y="587361"/>
                    <a:pt x="1956073" y="586101"/>
                  </a:cubicBezTo>
                  <a:lnTo>
                    <a:pt x="1949280" y="586366"/>
                  </a:lnTo>
                  <a:lnTo>
                    <a:pt x="1953555" y="579979"/>
                  </a:lnTo>
                  <a:cubicBezTo>
                    <a:pt x="1958231" y="567377"/>
                    <a:pt x="1967942" y="555134"/>
                    <a:pt x="1974776" y="543611"/>
                  </a:cubicBezTo>
                  <a:cubicBezTo>
                    <a:pt x="1990962" y="515165"/>
                    <a:pt x="2007507" y="486719"/>
                    <a:pt x="2023692" y="458273"/>
                  </a:cubicBezTo>
                  <a:cubicBezTo>
                    <a:pt x="2034123" y="440269"/>
                    <a:pt x="2043834" y="413263"/>
                    <a:pt x="2058221" y="398500"/>
                  </a:cubicBezTo>
                  <a:lnTo>
                    <a:pt x="2059878" y="395820"/>
                  </a:lnTo>
                  <a:lnTo>
                    <a:pt x="2061458" y="398500"/>
                  </a:lnTo>
                  <a:cubicBezTo>
                    <a:pt x="2063257" y="401560"/>
                    <a:pt x="2062807" y="401560"/>
                    <a:pt x="2062312" y="399850"/>
                  </a:cubicBezTo>
                  <a:lnTo>
                    <a:pt x="2062548" y="396266"/>
                  </a:lnTo>
                  <a:lnTo>
                    <a:pt x="2062327" y="395653"/>
                  </a:lnTo>
                  <a:lnTo>
                    <a:pt x="2062646" y="394768"/>
                  </a:lnTo>
                  <a:lnTo>
                    <a:pt x="2062897" y="390938"/>
                  </a:lnTo>
                  <a:lnTo>
                    <a:pt x="2059878" y="395820"/>
                  </a:lnTo>
                  <a:lnTo>
                    <a:pt x="2048510" y="376535"/>
                  </a:lnTo>
                  <a:cubicBezTo>
                    <a:pt x="2034842" y="352410"/>
                    <a:pt x="2020815" y="328284"/>
                    <a:pt x="2007147" y="304519"/>
                  </a:cubicBezTo>
                  <a:cubicBezTo>
                    <a:pt x="1991681" y="277873"/>
                    <a:pt x="1976575" y="251228"/>
                    <a:pt x="1961468" y="224942"/>
                  </a:cubicBezTo>
                  <a:lnTo>
                    <a:pt x="1950324" y="205498"/>
                  </a:lnTo>
                  <a:lnTo>
                    <a:pt x="1952836" y="205498"/>
                  </a:lnTo>
                  <a:cubicBezTo>
                    <a:pt x="1960749" y="205498"/>
                    <a:pt x="1944923" y="196496"/>
                    <a:pt x="1948879" y="202977"/>
                  </a:cubicBezTo>
                  <a:lnTo>
                    <a:pt x="1950324" y="205498"/>
                  </a:lnTo>
                  <a:lnTo>
                    <a:pt x="1786665" y="205498"/>
                  </a:lnTo>
                  <a:cubicBezTo>
                    <a:pt x="1777314" y="205498"/>
                    <a:pt x="1766883" y="204597"/>
                    <a:pt x="1756407" y="204147"/>
                  </a:cubicBezTo>
                  <a:lnTo>
                    <a:pt x="1730872" y="205277"/>
                  </a:lnTo>
                  <a:lnTo>
                    <a:pt x="1732759" y="201942"/>
                  </a:lnTo>
                  <a:cubicBezTo>
                    <a:pt x="1732983" y="202437"/>
                    <a:pt x="1731455" y="204597"/>
                    <a:pt x="1725880" y="205498"/>
                  </a:cubicBezTo>
                  <a:lnTo>
                    <a:pt x="1730872" y="205277"/>
                  </a:lnTo>
                  <a:lnTo>
                    <a:pt x="1729117" y="208378"/>
                  </a:lnTo>
                  <a:cubicBezTo>
                    <a:pt x="1726959" y="215580"/>
                    <a:pt x="1720125" y="223501"/>
                    <a:pt x="1716169" y="230343"/>
                  </a:cubicBezTo>
                  <a:cubicBezTo>
                    <a:pt x="1686315" y="282194"/>
                    <a:pt x="1656462" y="333686"/>
                    <a:pt x="1626609" y="385537"/>
                  </a:cubicBezTo>
                  <a:lnTo>
                    <a:pt x="1621132" y="395361"/>
                  </a:lnTo>
                  <a:lnTo>
                    <a:pt x="1619730" y="392513"/>
                  </a:lnTo>
                  <a:cubicBezTo>
                    <a:pt x="1619865" y="391928"/>
                    <a:pt x="1620495" y="394359"/>
                    <a:pt x="1617977" y="401020"/>
                  </a:cubicBezTo>
                  <a:lnTo>
                    <a:pt x="1621132" y="395361"/>
                  </a:lnTo>
                  <a:lnTo>
                    <a:pt x="1624451" y="402100"/>
                  </a:lnTo>
                  <a:cubicBezTo>
                    <a:pt x="1639198" y="420104"/>
                    <a:pt x="1649269" y="445670"/>
                    <a:pt x="1661138" y="465474"/>
                  </a:cubicBezTo>
                  <a:lnTo>
                    <a:pt x="1730679" y="586101"/>
                  </a:lnTo>
                  <a:lnTo>
                    <a:pt x="1724441" y="586101"/>
                  </a:lnTo>
                  <a:cubicBezTo>
                    <a:pt x="1717248" y="586101"/>
                    <a:pt x="1713651" y="591502"/>
                    <a:pt x="1713651" y="596903"/>
                  </a:cubicBezTo>
                  <a:lnTo>
                    <a:pt x="1716099" y="603644"/>
                  </a:lnTo>
                  <a:lnTo>
                    <a:pt x="1714730" y="602664"/>
                  </a:lnTo>
                  <a:lnTo>
                    <a:pt x="1599915" y="403120"/>
                  </a:lnTo>
                  <a:lnTo>
                    <a:pt x="1551184" y="406503"/>
                  </a:lnTo>
                  <a:cubicBezTo>
                    <a:pt x="1530404" y="406592"/>
                    <a:pt x="1509623" y="405533"/>
                    <a:pt x="1488933" y="403946"/>
                  </a:cubicBezTo>
                  <a:cubicBezTo>
                    <a:pt x="1482456" y="403240"/>
                    <a:pt x="1482456" y="394421"/>
                    <a:pt x="1488933" y="393715"/>
                  </a:cubicBezTo>
                  <a:cubicBezTo>
                    <a:pt x="1509623" y="392304"/>
                    <a:pt x="1530404" y="391246"/>
                    <a:pt x="1551184" y="391290"/>
                  </a:cubicBezTo>
                  <a:lnTo>
                    <a:pt x="1598914" y="394502"/>
                  </a:lnTo>
                  <a:lnTo>
                    <a:pt x="1598914" y="390218"/>
                  </a:lnTo>
                  <a:cubicBezTo>
                    <a:pt x="1629486" y="336926"/>
                    <a:pt x="1660059" y="283995"/>
                    <a:pt x="1690632" y="230703"/>
                  </a:cubicBezTo>
                  <a:cubicBezTo>
                    <a:pt x="1697465" y="219541"/>
                    <a:pt x="1705378" y="194335"/>
                    <a:pt x="1716528" y="186773"/>
                  </a:cubicBezTo>
                  <a:cubicBezTo>
                    <a:pt x="1721564" y="183353"/>
                    <a:pt x="1728577" y="182543"/>
                    <a:pt x="1735726" y="182588"/>
                  </a:cubicBezTo>
                  <a:close/>
                  <a:moveTo>
                    <a:pt x="1035728" y="180865"/>
                  </a:moveTo>
                  <a:cubicBezTo>
                    <a:pt x="1036084" y="178345"/>
                    <a:pt x="1041060" y="178345"/>
                    <a:pt x="1041415" y="180865"/>
                  </a:cubicBezTo>
                  <a:cubicBezTo>
                    <a:pt x="1044614" y="202828"/>
                    <a:pt x="1046035" y="225152"/>
                    <a:pt x="1046391" y="247475"/>
                  </a:cubicBezTo>
                  <a:cubicBezTo>
                    <a:pt x="1046746" y="269078"/>
                    <a:pt x="1050300" y="293201"/>
                    <a:pt x="1042481" y="313724"/>
                  </a:cubicBezTo>
                  <a:cubicBezTo>
                    <a:pt x="1041060" y="317685"/>
                    <a:pt x="1036084" y="317685"/>
                    <a:pt x="1035017" y="313724"/>
                  </a:cubicBezTo>
                  <a:cubicBezTo>
                    <a:pt x="1026843" y="293201"/>
                    <a:pt x="1030397" y="269078"/>
                    <a:pt x="1030752" y="247475"/>
                  </a:cubicBezTo>
                  <a:cubicBezTo>
                    <a:pt x="1031463" y="225152"/>
                    <a:pt x="1032530" y="202828"/>
                    <a:pt x="1035728" y="180865"/>
                  </a:cubicBezTo>
                  <a:close/>
                  <a:moveTo>
                    <a:pt x="34435" y="175748"/>
                  </a:moveTo>
                  <a:cubicBezTo>
                    <a:pt x="37742" y="175748"/>
                    <a:pt x="41005" y="177914"/>
                    <a:pt x="40829" y="182246"/>
                  </a:cubicBezTo>
                  <a:cubicBezTo>
                    <a:pt x="40829" y="200298"/>
                    <a:pt x="40476" y="218710"/>
                    <a:pt x="40476" y="237122"/>
                  </a:cubicBezTo>
                  <a:cubicBezTo>
                    <a:pt x="40476" y="253007"/>
                    <a:pt x="42240" y="269975"/>
                    <a:pt x="38360" y="285499"/>
                  </a:cubicBezTo>
                  <a:cubicBezTo>
                    <a:pt x="37301" y="289109"/>
                    <a:pt x="31657" y="289109"/>
                    <a:pt x="30598" y="285499"/>
                  </a:cubicBezTo>
                  <a:cubicBezTo>
                    <a:pt x="26718" y="269614"/>
                    <a:pt x="28482" y="253007"/>
                    <a:pt x="28129" y="237122"/>
                  </a:cubicBezTo>
                  <a:lnTo>
                    <a:pt x="27776" y="182246"/>
                  </a:lnTo>
                  <a:cubicBezTo>
                    <a:pt x="27776" y="177914"/>
                    <a:pt x="31128" y="175748"/>
                    <a:pt x="34435" y="175748"/>
                  </a:cubicBezTo>
                  <a:close/>
                  <a:moveTo>
                    <a:pt x="446496" y="171473"/>
                  </a:moveTo>
                  <a:cubicBezTo>
                    <a:pt x="453735" y="171518"/>
                    <a:pt x="461108" y="172418"/>
                    <a:pt x="466683" y="172418"/>
                  </a:cubicBezTo>
                  <a:cubicBezTo>
                    <a:pt x="529267" y="172418"/>
                    <a:pt x="591491" y="170979"/>
                    <a:pt x="653715" y="172418"/>
                  </a:cubicBezTo>
                  <a:cubicBezTo>
                    <a:pt x="688244" y="173497"/>
                    <a:pt x="697955" y="215232"/>
                    <a:pt x="714141" y="242575"/>
                  </a:cubicBezTo>
                  <a:lnTo>
                    <a:pt x="789834" y="373607"/>
                  </a:lnTo>
                  <a:lnTo>
                    <a:pt x="973159" y="373607"/>
                  </a:lnTo>
                  <a:cubicBezTo>
                    <a:pt x="986797" y="373607"/>
                    <a:pt x="986797" y="395473"/>
                    <a:pt x="973159" y="395473"/>
                  </a:cubicBezTo>
                  <a:lnTo>
                    <a:pt x="789800" y="395473"/>
                  </a:lnTo>
                  <a:lnTo>
                    <a:pt x="728528" y="501617"/>
                  </a:lnTo>
                  <a:cubicBezTo>
                    <a:pt x="715220" y="523924"/>
                    <a:pt x="702631" y="546230"/>
                    <a:pt x="689683" y="568896"/>
                  </a:cubicBezTo>
                  <a:cubicBezTo>
                    <a:pt x="685366" y="575732"/>
                    <a:pt x="680331" y="590483"/>
                    <a:pt x="672778" y="595160"/>
                  </a:cubicBezTo>
                  <a:cubicBezTo>
                    <a:pt x="664146" y="599837"/>
                    <a:pt x="647600" y="596599"/>
                    <a:pt x="638608" y="596599"/>
                  </a:cubicBezTo>
                  <a:lnTo>
                    <a:pt x="559839" y="596599"/>
                  </a:lnTo>
                  <a:lnTo>
                    <a:pt x="435031" y="596599"/>
                  </a:lnTo>
                  <a:lnTo>
                    <a:pt x="433880" y="596099"/>
                  </a:lnTo>
                  <a:lnTo>
                    <a:pt x="440472" y="594800"/>
                  </a:lnTo>
                  <a:cubicBezTo>
                    <a:pt x="445192" y="592012"/>
                    <a:pt x="448160" y="586166"/>
                    <a:pt x="444743" y="580049"/>
                  </a:cubicBezTo>
                  <a:lnTo>
                    <a:pt x="441613" y="574653"/>
                  </a:lnTo>
                  <a:lnTo>
                    <a:pt x="604439" y="574653"/>
                  </a:lnTo>
                  <a:cubicBezTo>
                    <a:pt x="614330" y="574653"/>
                    <a:pt x="625031" y="575462"/>
                    <a:pt x="635731" y="575867"/>
                  </a:cubicBezTo>
                  <a:lnTo>
                    <a:pt x="660056" y="574923"/>
                  </a:lnTo>
                  <a:lnTo>
                    <a:pt x="658615" y="576991"/>
                  </a:lnTo>
                  <a:cubicBezTo>
                    <a:pt x="658031" y="577261"/>
                    <a:pt x="659829" y="575732"/>
                    <a:pt x="667023" y="574653"/>
                  </a:cubicBezTo>
                  <a:lnTo>
                    <a:pt x="660056" y="574923"/>
                  </a:lnTo>
                  <a:lnTo>
                    <a:pt x="664505" y="568536"/>
                  </a:lnTo>
                  <a:cubicBezTo>
                    <a:pt x="669181" y="555944"/>
                    <a:pt x="678892" y="543712"/>
                    <a:pt x="685366" y="532199"/>
                  </a:cubicBezTo>
                  <a:cubicBezTo>
                    <a:pt x="701912" y="503776"/>
                    <a:pt x="718097" y="475353"/>
                    <a:pt x="734642" y="446930"/>
                  </a:cubicBezTo>
                  <a:cubicBezTo>
                    <a:pt x="745073" y="429301"/>
                    <a:pt x="754784" y="401958"/>
                    <a:pt x="769171" y="387207"/>
                  </a:cubicBezTo>
                  <a:lnTo>
                    <a:pt x="770725" y="384577"/>
                  </a:lnTo>
                  <a:lnTo>
                    <a:pt x="772049" y="386847"/>
                  </a:lnTo>
                  <a:cubicBezTo>
                    <a:pt x="774027" y="390085"/>
                    <a:pt x="773667" y="390085"/>
                    <a:pt x="773217" y="388331"/>
                  </a:cubicBezTo>
                  <a:lnTo>
                    <a:pt x="773429" y="385291"/>
                  </a:lnTo>
                  <a:lnTo>
                    <a:pt x="773167" y="384540"/>
                  </a:lnTo>
                  <a:lnTo>
                    <a:pt x="773560" y="383416"/>
                  </a:lnTo>
                  <a:lnTo>
                    <a:pt x="773847" y="379292"/>
                  </a:lnTo>
                  <a:lnTo>
                    <a:pt x="770725" y="384577"/>
                  </a:lnTo>
                  <a:lnTo>
                    <a:pt x="759460" y="365260"/>
                  </a:lnTo>
                  <a:cubicBezTo>
                    <a:pt x="745792" y="341155"/>
                    <a:pt x="732124" y="317409"/>
                    <a:pt x="718097" y="292944"/>
                  </a:cubicBezTo>
                  <a:cubicBezTo>
                    <a:pt x="702631" y="266680"/>
                    <a:pt x="687525" y="240416"/>
                    <a:pt x="672058" y="213793"/>
                  </a:cubicBezTo>
                  <a:lnTo>
                    <a:pt x="661233" y="194364"/>
                  </a:lnTo>
                  <a:lnTo>
                    <a:pt x="663786" y="194364"/>
                  </a:lnTo>
                  <a:cubicBezTo>
                    <a:pt x="671339" y="194364"/>
                    <a:pt x="655513" y="185370"/>
                    <a:pt x="659829" y="191846"/>
                  </a:cubicBezTo>
                  <a:lnTo>
                    <a:pt x="661233" y="194364"/>
                  </a:lnTo>
                  <a:lnTo>
                    <a:pt x="497975" y="194364"/>
                  </a:lnTo>
                  <a:cubicBezTo>
                    <a:pt x="488264" y="194364"/>
                    <a:pt x="477653" y="193555"/>
                    <a:pt x="467133" y="193150"/>
                  </a:cubicBezTo>
                  <a:lnTo>
                    <a:pt x="441556" y="194175"/>
                  </a:lnTo>
                  <a:lnTo>
                    <a:pt x="443664" y="190677"/>
                  </a:lnTo>
                  <a:cubicBezTo>
                    <a:pt x="443934" y="191126"/>
                    <a:pt x="442405" y="193285"/>
                    <a:pt x="436830" y="194364"/>
                  </a:cubicBezTo>
                  <a:lnTo>
                    <a:pt x="441556" y="194175"/>
                  </a:lnTo>
                  <a:lnTo>
                    <a:pt x="439707" y="197243"/>
                  </a:lnTo>
                  <a:cubicBezTo>
                    <a:pt x="437549" y="204438"/>
                    <a:pt x="430715" y="212713"/>
                    <a:pt x="427119" y="218829"/>
                  </a:cubicBezTo>
                  <a:cubicBezTo>
                    <a:pt x="397265" y="270638"/>
                    <a:pt x="367412" y="322806"/>
                    <a:pt x="337559" y="374615"/>
                  </a:cubicBezTo>
                  <a:lnTo>
                    <a:pt x="331997" y="383962"/>
                  </a:lnTo>
                  <a:lnTo>
                    <a:pt x="330635" y="381226"/>
                  </a:lnTo>
                  <a:cubicBezTo>
                    <a:pt x="330725" y="380641"/>
                    <a:pt x="331265" y="383069"/>
                    <a:pt x="328567" y="389725"/>
                  </a:cubicBezTo>
                  <a:lnTo>
                    <a:pt x="331997" y="383962"/>
                  </a:lnTo>
                  <a:lnTo>
                    <a:pt x="335401" y="390805"/>
                  </a:lnTo>
                  <a:cubicBezTo>
                    <a:pt x="349788" y="408434"/>
                    <a:pt x="360219" y="433978"/>
                    <a:pt x="371728" y="454126"/>
                  </a:cubicBezTo>
                  <a:lnTo>
                    <a:pt x="441613" y="574653"/>
                  </a:lnTo>
                  <a:lnTo>
                    <a:pt x="435031" y="574653"/>
                  </a:lnTo>
                  <a:cubicBezTo>
                    <a:pt x="428018" y="574653"/>
                    <a:pt x="424511" y="580139"/>
                    <a:pt x="424511" y="585626"/>
                  </a:cubicBezTo>
                  <a:lnTo>
                    <a:pt x="426723" y="591971"/>
                  </a:lnTo>
                  <a:lnTo>
                    <a:pt x="425680" y="591203"/>
                  </a:lnTo>
                  <a:lnTo>
                    <a:pt x="313559" y="397103"/>
                  </a:lnTo>
                  <a:lnTo>
                    <a:pt x="312678" y="398319"/>
                  </a:lnTo>
                  <a:cubicBezTo>
                    <a:pt x="254887" y="412930"/>
                    <a:pt x="187705" y="401606"/>
                    <a:pt x="128469" y="397954"/>
                  </a:cubicBezTo>
                  <a:cubicBezTo>
                    <a:pt x="121968" y="397223"/>
                    <a:pt x="121968" y="387361"/>
                    <a:pt x="128469" y="386996"/>
                  </a:cubicBezTo>
                  <a:cubicBezTo>
                    <a:pt x="172896" y="384256"/>
                    <a:pt x="221793" y="377202"/>
                    <a:pt x="267845" y="380010"/>
                  </a:cubicBezTo>
                  <a:lnTo>
                    <a:pt x="309504" y="386162"/>
                  </a:lnTo>
                  <a:lnTo>
                    <a:pt x="309504" y="378932"/>
                  </a:lnTo>
                  <a:cubicBezTo>
                    <a:pt x="340077" y="325684"/>
                    <a:pt x="371009" y="272797"/>
                    <a:pt x="401582" y="219549"/>
                  </a:cubicBezTo>
                  <a:cubicBezTo>
                    <a:pt x="408056" y="208396"/>
                    <a:pt x="416328" y="183211"/>
                    <a:pt x="427119" y="175656"/>
                  </a:cubicBezTo>
                  <a:cubicBezTo>
                    <a:pt x="432154" y="172238"/>
                    <a:pt x="439258" y="171428"/>
                    <a:pt x="446496" y="171473"/>
                  </a:cubicBezTo>
                  <a:close/>
                  <a:moveTo>
                    <a:pt x="93125" y="170213"/>
                  </a:moveTo>
                  <a:cubicBezTo>
                    <a:pt x="95007" y="170258"/>
                    <a:pt x="96978" y="171516"/>
                    <a:pt x="97337" y="173853"/>
                  </a:cubicBezTo>
                  <a:cubicBezTo>
                    <a:pt x="98770" y="197221"/>
                    <a:pt x="100204" y="220949"/>
                    <a:pt x="100921" y="244317"/>
                  </a:cubicBezTo>
                  <a:cubicBezTo>
                    <a:pt x="100921" y="264449"/>
                    <a:pt x="104147" y="286739"/>
                    <a:pt x="97337" y="305793"/>
                  </a:cubicBezTo>
                  <a:cubicBezTo>
                    <a:pt x="95903" y="309747"/>
                    <a:pt x="90526" y="309747"/>
                    <a:pt x="89092" y="305793"/>
                  </a:cubicBezTo>
                  <a:cubicBezTo>
                    <a:pt x="82281" y="286739"/>
                    <a:pt x="85507" y="264809"/>
                    <a:pt x="85866" y="244317"/>
                  </a:cubicBezTo>
                  <a:cubicBezTo>
                    <a:pt x="86224" y="220949"/>
                    <a:pt x="87658" y="197221"/>
                    <a:pt x="89450" y="173853"/>
                  </a:cubicBezTo>
                  <a:cubicBezTo>
                    <a:pt x="89450" y="171337"/>
                    <a:pt x="91243" y="170168"/>
                    <a:pt x="93125" y="170213"/>
                  </a:cubicBezTo>
                  <a:close/>
                  <a:moveTo>
                    <a:pt x="1090985" y="24819"/>
                  </a:moveTo>
                  <a:cubicBezTo>
                    <a:pt x="1117837" y="29266"/>
                    <a:pt x="1138900" y="55948"/>
                    <a:pt x="1141067" y="84248"/>
                  </a:cubicBezTo>
                  <a:cubicBezTo>
                    <a:pt x="1143957" y="119106"/>
                    <a:pt x="1120479" y="155761"/>
                    <a:pt x="1083275" y="155761"/>
                  </a:cubicBezTo>
                  <a:cubicBezTo>
                    <a:pt x="1051490" y="155761"/>
                    <a:pt x="1015731" y="127730"/>
                    <a:pt x="1026928" y="93591"/>
                  </a:cubicBezTo>
                  <a:cubicBezTo>
                    <a:pt x="1028373" y="89998"/>
                    <a:pt x="1034152" y="89279"/>
                    <a:pt x="1035236" y="93591"/>
                  </a:cubicBezTo>
                  <a:lnTo>
                    <a:pt x="1038096" y="98316"/>
                  </a:lnTo>
                  <a:lnTo>
                    <a:pt x="1046072" y="124137"/>
                  </a:lnTo>
                  <a:cubicBezTo>
                    <a:pt x="1047155" y="125395"/>
                    <a:pt x="1048961" y="125305"/>
                    <a:pt x="1050316" y="124496"/>
                  </a:cubicBezTo>
                  <a:lnTo>
                    <a:pt x="1051735" y="120843"/>
                  </a:lnTo>
                  <a:lnTo>
                    <a:pt x="1052257" y="121706"/>
                  </a:lnTo>
                  <a:cubicBezTo>
                    <a:pt x="1076503" y="141903"/>
                    <a:pt x="1116596" y="136984"/>
                    <a:pt x="1120118" y="94669"/>
                  </a:cubicBezTo>
                  <a:cubicBezTo>
                    <a:pt x="1121924" y="70592"/>
                    <a:pt x="1102780" y="37531"/>
                    <a:pt x="1073884" y="46515"/>
                  </a:cubicBezTo>
                  <a:cubicBezTo>
                    <a:pt x="1042821" y="55858"/>
                    <a:pt x="1043182" y="95747"/>
                    <a:pt x="1051851" y="120543"/>
                  </a:cubicBezTo>
                  <a:lnTo>
                    <a:pt x="1051735" y="120843"/>
                  </a:lnTo>
                  <a:lnTo>
                    <a:pt x="1038096" y="98316"/>
                  </a:lnTo>
                  <a:lnTo>
                    <a:pt x="1029727" y="71221"/>
                  </a:lnTo>
                  <a:cubicBezTo>
                    <a:pt x="1031895" y="53343"/>
                    <a:pt x="1042279" y="37172"/>
                    <a:pt x="1062687" y="28547"/>
                  </a:cubicBezTo>
                  <a:cubicBezTo>
                    <a:pt x="1072439" y="24324"/>
                    <a:pt x="1082034" y="23336"/>
                    <a:pt x="1090985" y="24819"/>
                  </a:cubicBezTo>
                  <a:close/>
                  <a:moveTo>
                    <a:pt x="73842" y="818"/>
                  </a:moveTo>
                  <a:cubicBezTo>
                    <a:pt x="80483" y="2134"/>
                    <a:pt x="86898" y="5058"/>
                    <a:pt x="92409" y="9738"/>
                  </a:cubicBezTo>
                  <a:cubicBezTo>
                    <a:pt x="118431" y="32415"/>
                    <a:pt x="111926" y="75250"/>
                    <a:pt x="85904" y="94687"/>
                  </a:cubicBezTo>
                  <a:cubicBezTo>
                    <a:pt x="59159" y="114485"/>
                    <a:pt x="14705" y="110885"/>
                    <a:pt x="2416" y="76690"/>
                  </a:cubicBezTo>
                  <a:cubicBezTo>
                    <a:pt x="-4360" y="56982"/>
                    <a:pt x="3501" y="30390"/>
                    <a:pt x="21120" y="19996"/>
                  </a:cubicBezTo>
                  <a:lnTo>
                    <a:pt x="32737" y="17672"/>
                  </a:lnTo>
                  <a:lnTo>
                    <a:pt x="26270" y="28455"/>
                  </a:lnTo>
                  <a:cubicBezTo>
                    <a:pt x="24824" y="33855"/>
                    <a:pt x="32414" y="35655"/>
                    <a:pt x="34583" y="30615"/>
                  </a:cubicBezTo>
                  <a:lnTo>
                    <a:pt x="44939" y="23707"/>
                  </a:lnTo>
                  <a:lnTo>
                    <a:pt x="44341" y="25216"/>
                  </a:lnTo>
                  <a:cubicBezTo>
                    <a:pt x="29523" y="31695"/>
                    <a:pt x="21210" y="49693"/>
                    <a:pt x="25547" y="65171"/>
                  </a:cubicBezTo>
                  <a:cubicBezTo>
                    <a:pt x="31330" y="83169"/>
                    <a:pt x="53738" y="86768"/>
                    <a:pt x="69279" y="80649"/>
                  </a:cubicBezTo>
                  <a:cubicBezTo>
                    <a:pt x="90602" y="72370"/>
                    <a:pt x="99276" y="44653"/>
                    <a:pt x="86265" y="25936"/>
                  </a:cubicBezTo>
                  <a:cubicBezTo>
                    <a:pt x="80121" y="17297"/>
                    <a:pt x="69279" y="13517"/>
                    <a:pt x="58933" y="14372"/>
                  </a:cubicBezTo>
                  <a:lnTo>
                    <a:pt x="44939" y="23707"/>
                  </a:lnTo>
                  <a:lnTo>
                    <a:pt x="46464" y="19861"/>
                  </a:lnTo>
                  <a:cubicBezTo>
                    <a:pt x="45696" y="17837"/>
                    <a:pt x="43799" y="16037"/>
                    <a:pt x="41811" y="15857"/>
                  </a:cubicBezTo>
                  <a:lnTo>
                    <a:pt x="32737" y="17672"/>
                  </a:lnTo>
                  <a:lnTo>
                    <a:pt x="36706" y="11054"/>
                  </a:lnTo>
                  <a:cubicBezTo>
                    <a:pt x="46374" y="1987"/>
                    <a:pt x="60559" y="-1815"/>
                    <a:pt x="73842" y="818"/>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5" name="Freeform 14">
              <a:extLst>
                <a:ext uri="{FF2B5EF4-FFF2-40B4-BE49-F238E27FC236}">
                  <a16:creationId xmlns:a16="http://schemas.microsoft.com/office/drawing/2014/main" id="{B6943F23-EBFF-BE49-B7A3-E1A173A10B38}"/>
                </a:ext>
              </a:extLst>
            </p:cNvPr>
            <p:cNvSpPr>
              <a:spLocks noChangeArrowheads="1"/>
            </p:cNvSpPr>
            <p:nvPr/>
          </p:nvSpPr>
          <p:spPr bwMode="auto">
            <a:xfrm>
              <a:off x="4296173" y="4652921"/>
              <a:ext cx="844513" cy="2276599"/>
            </a:xfrm>
            <a:custGeom>
              <a:avLst/>
              <a:gdLst>
                <a:gd name="connsiteX0" fmla="*/ 460066 w 699148"/>
                <a:gd name="connsiteY0" fmla="*/ 1846710 h 1882532"/>
                <a:gd name="connsiteX1" fmla="*/ 437368 w 699148"/>
                <a:gd name="connsiteY1" fmla="*/ 1855052 h 1882532"/>
                <a:gd name="connsiteX2" fmla="*/ 422711 w 699148"/>
                <a:gd name="connsiteY2" fmla="*/ 1858961 h 1882532"/>
                <a:gd name="connsiteX3" fmla="*/ 379605 w 699148"/>
                <a:gd name="connsiteY3" fmla="*/ 1864766 h 1882532"/>
                <a:gd name="connsiteX4" fmla="*/ 340620 w 699148"/>
                <a:gd name="connsiteY4" fmla="*/ 1866024 h 1882532"/>
                <a:gd name="connsiteX5" fmla="*/ 301022 w 699148"/>
                <a:gd name="connsiteY5" fmla="*/ 1864526 h 1882532"/>
                <a:gd name="connsiteX6" fmla="*/ 263088 w 699148"/>
                <a:gd name="connsiteY6" fmla="*/ 1859267 h 1882532"/>
                <a:gd name="connsiteX7" fmla="*/ 278365 w 699148"/>
                <a:gd name="connsiteY7" fmla="*/ 1864542 h 1882532"/>
                <a:gd name="connsiteX8" fmla="*/ 347734 w 699148"/>
                <a:gd name="connsiteY8" fmla="*/ 1868691 h 1882532"/>
                <a:gd name="connsiteX9" fmla="*/ 399972 w 699148"/>
                <a:gd name="connsiteY9" fmla="*/ 1865025 h 1882532"/>
                <a:gd name="connsiteX10" fmla="*/ 422711 w 699148"/>
                <a:gd name="connsiteY10" fmla="*/ 1858961 h 1882532"/>
                <a:gd name="connsiteX11" fmla="*/ 429059 w 699148"/>
                <a:gd name="connsiteY11" fmla="*/ 1858106 h 1882532"/>
                <a:gd name="connsiteX12" fmla="*/ 437368 w 699148"/>
                <a:gd name="connsiteY12" fmla="*/ 1855052 h 1882532"/>
                <a:gd name="connsiteX13" fmla="*/ 455098 w 699148"/>
                <a:gd name="connsiteY13" fmla="*/ 1850324 h 1882532"/>
                <a:gd name="connsiteX14" fmla="*/ 297328 w 699148"/>
                <a:gd name="connsiteY14" fmla="*/ 1758204 h 1882532"/>
                <a:gd name="connsiteX15" fmla="*/ 287428 w 699148"/>
                <a:gd name="connsiteY15" fmla="*/ 1759719 h 1882532"/>
                <a:gd name="connsiteX16" fmla="*/ 267824 w 699148"/>
                <a:gd name="connsiteY16" fmla="*/ 1763700 h 1882532"/>
                <a:gd name="connsiteX17" fmla="*/ 238380 w 699148"/>
                <a:gd name="connsiteY17" fmla="*/ 1772929 h 1882532"/>
                <a:gd name="connsiteX18" fmla="*/ 205914 w 699148"/>
                <a:gd name="connsiteY18" fmla="*/ 1788858 h 1882532"/>
                <a:gd name="connsiteX19" fmla="*/ 198061 w 699148"/>
                <a:gd name="connsiteY19" fmla="*/ 1798201 h 1882532"/>
                <a:gd name="connsiteX20" fmla="*/ 214176 w 699148"/>
                <a:gd name="connsiteY20" fmla="*/ 1826658 h 1882532"/>
                <a:gd name="connsiteX21" fmla="*/ 340620 w 699148"/>
                <a:gd name="connsiteY21" fmla="*/ 1852067 h 1882532"/>
                <a:gd name="connsiteX22" fmla="*/ 470307 w 699148"/>
                <a:gd name="connsiteY22" fmla="*/ 1824511 h 1882532"/>
                <a:gd name="connsiteX23" fmla="*/ 384195 w 699148"/>
                <a:gd name="connsiteY23" fmla="*/ 1758619 h 1882532"/>
                <a:gd name="connsiteX24" fmla="*/ 384008 w 699148"/>
                <a:gd name="connsiteY24" fmla="*/ 1758595 h 1882532"/>
                <a:gd name="connsiteX25" fmla="*/ 375582 w 699148"/>
                <a:gd name="connsiteY25" fmla="*/ 1758981 h 1882532"/>
                <a:gd name="connsiteX26" fmla="*/ 361970 w 699148"/>
                <a:gd name="connsiteY26" fmla="*/ 1782142 h 1882532"/>
                <a:gd name="connsiteX27" fmla="*/ 308470 w 699148"/>
                <a:gd name="connsiteY27" fmla="*/ 1779460 h 1882532"/>
                <a:gd name="connsiteX28" fmla="*/ 432691 w 699148"/>
                <a:gd name="connsiteY28" fmla="*/ 1686955 h 1882532"/>
                <a:gd name="connsiteX29" fmla="*/ 436418 w 699148"/>
                <a:gd name="connsiteY29" fmla="*/ 1692906 h 1882532"/>
                <a:gd name="connsiteX30" fmla="*/ 389317 w 699148"/>
                <a:gd name="connsiteY30" fmla="*/ 1721959 h 1882532"/>
                <a:gd name="connsiteX31" fmla="*/ 382685 w 699148"/>
                <a:gd name="connsiteY31" fmla="*/ 1722227 h 1882532"/>
                <a:gd name="connsiteX32" fmla="*/ 380178 w 699148"/>
                <a:gd name="connsiteY32" fmla="*/ 1718086 h 1882532"/>
                <a:gd name="connsiteX33" fmla="*/ 380545 w 699148"/>
                <a:gd name="connsiteY33" fmla="*/ 1704100 h 1882532"/>
                <a:gd name="connsiteX34" fmla="*/ 385015 w 699148"/>
                <a:gd name="connsiteY34" fmla="*/ 1704100 h 1882532"/>
                <a:gd name="connsiteX35" fmla="*/ 380653 w 699148"/>
                <a:gd name="connsiteY35" fmla="*/ 1699982 h 1882532"/>
                <a:gd name="connsiteX36" fmla="*/ 380714 w 699148"/>
                <a:gd name="connsiteY36" fmla="*/ 1697671 h 1882532"/>
                <a:gd name="connsiteX37" fmla="*/ 380080 w 699148"/>
                <a:gd name="connsiteY37" fmla="*/ 1697035 h 1882532"/>
                <a:gd name="connsiteX38" fmla="*/ 379984 w 699148"/>
                <a:gd name="connsiteY38" fmla="*/ 1699351 h 1882532"/>
                <a:gd name="connsiteX39" fmla="*/ 380653 w 699148"/>
                <a:gd name="connsiteY39" fmla="*/ 1699982 h 1882532"/>
                <a:gd name="connsiteX40" fmla="*/ 380545 w 699148"/>
                <a:gd name="connsiteY40" fmla="*/ 1704100 h 1882532"/>
                <a:gd name="connsiteX41" fmla="*/ 379788 w 699148"/>
                <a:gd name="connsiteY41" fmla="*/ 1704100 h 1882532"/>
                <a:gd name="connsiteX42" fmla="*/ 379276 w 699148"/>
                <a:gd name="connsiteY42" fmla="*/ 1716539 h 1882532"/>
                <a:gd name="connsiteX43" fmla="*/ 379280 w 699148"/>
                <a:gd name="connsiteY43" fmla="*/ 1716602 h 1882532"/>
                <a:gd name="connsiteX44" fmla="*/ 380178 w 699148"/>
                <a:gd name="connsiteY44" fmla="*/ 1718086 h 1882532"/>
                <a:gd name="connsiteX45" fmla="*/ 379531 w 699148"/>
                <a:gd name="connsiteY45" fmla="*/ 1742763 h 1882532"/>
                <a:gd name="connsiteX46" fmla="*/ 398937 w 699148"/>
                <a:gd name="connsiteY46" fmla="*/ 1745478 h 1882532"/>
                <a:gd name="connsiteX47" fmla="*/ 399354 w 699148"/>
                <a:gd name="connsiteY47" fmla="*/ 1745177 h 1882532"/>
                <a:gd name="connsiteX48" fmla="*/ 409033 w 699148"/>
                <a:gd name="connsiteY48" fmla="*/ 1738747 h 1882532"/>
                <a:gd name="connsiteX49" fmla="*/ 437710 w 699148"/>
                <a:gd name="connsiteY49" fmla="*/ 1721602 h 1882532"/>
                <a:gd name="connsiteX50" fmla="*/ 448164 w 699148"/>
                <a:gd name="connsiteY50" fmla="*/ 1715605 h 1882532"/>
                <a:gd name="connsiteX51" fmla="*/ 450257 w 699148"/>
                <a:gd name="connsiteY51" fmla="*/ 1720531 h 1882532"/>
                <a:gd name="connsiteX52" fmla="*/ 452049 w 699148"/>
                <a:gd name="connsiteY52" fmla="*/ 1714101 h 1882532"/>
                <a:gd name="connsiteX53" fmla="*/ 449540 w 699148"/>
                <a:gd name="connsiteY53" fmla="*/ 1714816 h 1882532"/>
                <a:gd name="connsiteX54" fmla="*/ 448164 w 699148"/>
                <a:gd name="connsiteY54" fmla="*/ 1715605 h 1882532"/>
                <a:gd name="connsiteX55" fmla="*/ 445853 w 699148"/>
                <a:gd name="connsiteY55" fmla="*/ 1710167 h 1882532"/>
                <a:gd name="connsiteX56" fmla="*/ 444216 w 699148"/>
                <a:gd name="connsiteY56" fmla="*/ 1709725 h 1882532"/>
                <a:gd name="connsiteX57" fmla="*/ 444706 w 699148"/>
                <a:gd name="connsiteY57" fmla="*/ 1707467 h 1882532"/>
                <a:gd name="connsiteX58" fmla="*/ 442953 w 699148"/>
                <a:gd name="connsiteY58" fmla="*/ 1703341 h 1882532"/>
                <a:gd name="connsiteX59" fmla="*/ 436418 w 699148"/>
                <a:gd name="connsiteY59" fmla="*/ 1692906 h 1882532"/>
                <a:gd name="connsiteX60" fmla="*/ 440178 w 699148"/>
                <a:gd name="connsiteY60" fmla="*/ 1690587 h 1882532"/>
                <a:gd name="connsiteX61" fmla="*/ 440542 w 699148"/>
                <a:gd name="connsiteY61" fmla="*/ 1689061 h 1882532"/>
                <a:gd name="connsiteX62" fmla="*/ 496039 w 699148"/>
                <a:gd name="connsiteY62" fmla="*/ 1663825 h 1882532"/>
                <a:gd name="connsiteX63" fmla="*/ 492067 w 699148"/>
                <a:gd name="connsiteY63" fmla="*/ 1672113 h 1882532"/>
                <a:gd name="connsiteX64" fmla="*/ 491705 w 699148"/>
                <a:gd name="connsiteY64" fmla="*/ 1672473 h 1882532"/>
                <a:gd name="connsiteX65" fmla="*/ 487397 w 699148"/>
                <a:gd name="connsiteY65" fmla="*/ 1675111 h 1882532"/>
                <a:gd name="connsiteX66" fmla="*/ 485295 w 699148"/>
                <a:gd name="connsiteY66" fmla="*/ 1675311 h 1882532"/>
                <a:gd name="connsiteX67" fmla="*/ 472204 w 699148"/>
                <a:gd name="connsiteY67" fmla="*/ 1682923 h 1882532"/>
                <a:gd name="connsiteX68" fmla="*/ 453527 w 699148"/>
                <a:gd name="connsiteY68" fmla="*/ 1694884 h 1882532"/>
                <a:gd name="connsiteX69" fmla="*/ 454062 w 699148"/>
                <a:gd name="connsiteY69" fmla="*/ 1695703 h 1882532"/>
                <a:gd name="connsiteX70" fmla="*/ 475815 w 699148"/>
                <a:gd name="connsiteY70" fmla="*/ 1682203 h 1882532"/>
                <a:gd name="connsiteX71" fmla="*/ 487397 w 699148"/>
                <a:gd name="connsiteY71" fmla="*/ 1675111 h 1882532"/>
                <a:gd name="connsiteX72" fmla="*/ 500012 w 699148"/>
                <a:gd name="connsiteY72" fmla="*/ 1673915 h 1882532"/>
                <a:gd name="connsiteX73" fmla="*/ 496039 w 699148"/>
                <a:gd name="connsiteY73" fmla="*/ 1663825 h 1882532"/>
                <a:gd name="connsiteX74" fmla="*/ 307612 w 699148"/>
                <a:gd name="connsiteY74" fmla="*/ 1595121 h 1882532"/>
                <a:gd name="connsiteX75" fmla="*/ 307628 w 699148"/>
                <a:gd name="connsiteY75" fmla="*/ 1602500 h 1882532"/>
                <a:gd name="connsiteX76" fmla="*/ 307628 w 699148"/>
                <a:gd name="connsiteY76" fmla="*/ 1710698 h 1882532"/>
                <a:gd name="connsiteX77" fmla="*/ 335287 w 699148"/>
                <a:gd name="connsiteY77" fmla="*/ 1775617 h 1882532"/>
                <a:gd name="connsiteX78" fmla="*/ 364025 w 699148"/>
                <a:gd name="connsiteY78" fmla="*/ 1710698 h 1882532"/>
                <a:gd name="connsiteX79" fmla="*/ 364025 w 699148"/>
                <a:gd name="connsiteY79" fmla="*/ 1602500 h 1882532"/>
                <a:gd name="connsiteX80" fmla="*/ 364025 w 699148"/>
                <a:gd name="connsiteY80" fmla="*/ 1596499 h 1882532"/>
                <a:gd name="connsiteX81" fmla="*/ 336113 w 699148"/>
                <a:gd name="connsiteY81" fmla="*/ 1603064 h 1882532"/>
                <a:gd name="connsiteX82" fmla="*/ 316739 w 699148"/>
                <a:gd name="connsiteY82" fmla="*/ 1600262 h 1882532"/>
                <a:gd name="connsiteX83" fmla="*/ 307280 w 699148"/>
                <a:gd name="connsiteY83" fmla="*/ 1438983 h 1882532"/>
                <a:gd name="connsiteX84" fmla="*/ 307585 w 699148"/>
                <a:gd name="connsiteY84" fmla="*/ 1582345 h 1882532"/>
                <a:gd name="connsiteX85" fmla="*/ 311407 w 699148"/>
                <a:gd name="connsiteY85" fmla="*/ 1582363 h 1882532"/>
                <a:gd name="connsiteX86" fmla="*/ 337700 w 699148"/>
                <a:gd name="connsiteY86" fmla="*/ 1589444 h 1882532"/>
                <a:gd name="connsiteX87" fmla="*/ 364025 w 699148"/>
                <a:gd name="connsiteY87" fmla="*/ 1582983 h 1882532"/>
                <a:gd name="connsiteX88" fmla="*/ 364025 w 699148"/>
                <a:gd name="connsiteY88" fmla="*/ 1439159 h 1882532"/>
                <a:gd name="connsiteX89" fmla="*/ 360216 w 699148"/>
                <a:gd name="connsiteY89" fmla="*/ 1440391 h 1882532"/>
                <a:gd name="connsiteX90" fmla="*/ 335470 w 699148"/>
                <a:gd name="connsiteY90" fmla="*/ 1441794 h 1882532"/>
                <a:gd name="connsiteX91" fmla="*/ 376354 w 699148"/>
                <a:gd name="connsiteY91" fmla="*/ 1357152 h 1882532"/>
                <a:gd name="connsiteX92" fmla="*/ 368380 w 699148"/>
                <a:gd name="connsiteY92" fmla="*/ 1360409 h 1882532"/>
                <a:gd name="connsiteX93" fmla="*/ 339426 w 699148"/>
                <a:gd name="connsiteY93" fmla="*/ 1363291 h 1882532"/>
                <a:gd name="connsiteX94" fmla="*/ 307881 w 699148"/>
                <a:gd name="connsiteY94" fmla="*/ 1361625 h 1882532"/>
                <a:gd name="connsiteX95" fmla="*/ 297454 w 699148"/>
                <a:gd name="connsiteY95" fmla="*/ 1358101 h 1882532"/>
                <a:gd name="connsiteX96" fmla="*/ 297454 w 699148"/>
                <a:gd name="connsiteY96" fmla="*/ 1405569 h 1882532"/>
                <a:gd name="connsiteX97" fmla="*/ 297454 w 699148"/>
                <a:gd name="connsiteY97" fmla="*/ 1418610 h 1882532"/>
                <a:gd name="connsiteX98" fmla="*/ 297095 w 699148"/>
                <a:gd name="connsiteY98" fmla="*/ 1419335 h 1882532"/>
                <a:gd name="connsiteX99" fmla="*/ 341925 w 699148"/>
                <a:gd name="connsiteY99" fmla="*/ 1427667 h 1882532"/>
                <a:gd name="connsiteX100" fmla="*/ 369540 w 699148"/>
                <a:gd name="connsiteY100" fmla="*/ 1423682 h 1882532"/>
                <a:gd name="connsiteX101" fmla="*/ 374561 w 699148"/>
                <a:gd name="connsiteY101" fmla="*/ 1421282 h 1882532"/>
                <a:gd name="connsiteX102" fmla="*/ 376414 w 699148"/>
                <a:gd name="connsiteY102" fmla="*/ 1420697 h 1882532"/>
                <a:gd name="connsiteX103" fmla="*/ 376892 w 699148"/>
                <a:gd name="connsiteY103" fmla="*/ 1422912 h 1882532"/>
                <a:gd name="connsiteX104" fmla="*/ 379582 w 699148"/>
                <a:gd name="connsiteY104" fmla="*/ 1419697 h 1882532"/>
                <a:gd name="connsiteX105" fmla="*/ 376414 w 699148"/>
                <a:gd name="connsiteY105" fmla="*/ 1420697 h 1882532"/>
                <a:gd name="connsiteX106" fmla="*/ 376354 w 699148"/>
                <a:gd name="connsiteY106" fmla="*/ 1420422 h 1882532"/>
                <a:gd name="connsiteX107" fmla="*/ 376354 w 699148"/>
                <a:gd name="connsiteY107" fmla="*/ 1404120 h 1882532"/>
                <a:gd name="connsiteX108" fmla="*/ 288177 w 699148"/>
                <a:gd name="connsiteY108" fmla="*/ 1337357 h 1882532"/>
                <a:gd name="connsiteX109" fmla="*/ 285417 w 699148"/>
                <a:gd name="connsiteY109" fmla="*/ 1342051 h 1882532"/>
                <a:gd name="connsiteX110" fmla="*/ 289461 w 699148"/>
                <a:gd name="connsiteY110" fmla="*/ 1338077 h 1882532"/>
                <a:gd name="connsiteX111" fmla="*/ 336656 w 699148"/>
                <a:gd name="connsiteY111" fmla="*/ 1337267 h 1882532"/>
                <a:gd name="connsiteX112" fmla="*/ 310160 w 699148"/>
                <a:gd name="connsiteY112" fmla="*/ 1338820 h 1882532"/>
                <a:gd name="connsiteX113" fmla="*/ 300147 w 699148"/>
                <a:gd name="connsiteY113" fmla="*/ 1343833 h 1882532"/>
                <a:gd name="connsiteX114" fmla="*/ 296532 w 699148"/>
                <a:gd name="connsiteY114" fmla="*/ 1342040 h 1882532"/>
                <a:gd name="connsiteX115" fmla="*/ 295781 w 699148"/>
                <a:gd name="connsiteY115" fmla="*/ 1341619 h 1882532"/>
                <a:gd name="connsiteX116" fmla="*/ 297454 w 699148"/>
                <a:gd name="connsiteY116" fmla="*/ 1343263 h 1882532"/>
                <a:gd name="connsiteX117" fmla="*/ 297454 w 699148"/>
                <a:gd name="connsiteY117" fmla="*/ 1345180 h 1882532"/>
                <a:gd name="connsiteX118" fmla="*/ 300147 w 699148"/>
                <a:gd name="connsiteY118" fmla="*/ 1343833 h 1882532"/>
                <a:gd name="connsiteX119" fmla="*/ 310160 w 699148"/>
                <a:gd name="connsiteY119" fmla="*/ 1348799 h 1882532"/>
                <a:gd name="connsiteX120" fmla="*/ 374099 w 699148"/>
                <a:gd name="connsiteY120" fmla="*/ 1343480 h 1882532"/>
                <a:gd name="connsiteX121" fmla="*/ 336656 w 699148"/>
                <a:gd name="connsiteY121" fmla="*/ 1337267 h 1882532"/>
                <a:gd name="connsiteX122" fmla="*/ 332667 w 699148"/>
                <a:gd name="connsiteY122" fmla="*/ 1295547 h 1882532"/>
                <a:gd name="connsiteX123" fmla="*/ 332667 w 699148"/>
                <a:gd name="connsiteY123" fmla="*/ 1321928 h 1882532"/>
                <a:gd name="connsiteX124" fmla="*/ 325965 w 699148"/>
                <a:gd name="connsiteY124" fmla="*/ 1321928 h 1882532"/>
                <a:gd name="connsiteX125" fmla="*/ 327829 w 699148"/>
                <a:gd name="connsiteY125" fmla="*/ 1323856 h 1882532"/>
                <a:gd name="connsiteX126" fmla="*/ 332667 w 699148"/>
                <a:gd name="connsiteY126" fmla="*/ 1323913 h 1882532"/>
                <a:gd name="connsiteX127" fmla="*/ 332667 w 699148"/>
                <a:gd name="connsiteY127" fmla="*/ 1321928 h 1882532"/>
                <a:gd name="connsiteX128" fmla="*/ 343603 w 699148"/>
                <a:gd name="connsiteY128" fmla="*/ 1321928 h 1882532"/>
                <a:gd name="connsiteX129" fmla="*/ 343603 w 699148"/>
                <a:gd name="connsiteY129" fmla="*/ 1324098 h 1882532"/>
                <a:gd name="connsiteX130" fmla="*/ 347910 w 699148"/>
                <a:gd name="connsiteY130" fmla="*/ 1324407 h 1882532"/>
                <a:gd name="connsiteX131" fmla="*/ 350306 w 699148"/>
                <a:gd name="connsiteY131" fmla="*/ 1321928 h 1882532"/>
                <a:gd name="connsiteX132" fmla="*/ 343603 w 699148"/>
                <a:gd name="connsiteY132" fmla="*/ 1321928 h 1882532"/>
                <a:gd name="connsiteX133" fmla="*/ 343603 w 699148"/>
                <a:gd name="connsiteY133" fmla="*/ 1296069 h 1882532"/>
                <a:gd name="connsiteX134" fmla="*/ 342861 w 699148"/>
                <a:gd name="connsiteY134" fmla="*/ 1296110 h 1882532"/>
                <a:gd name="connsiteX135" fmla="*/ 96566 w 699148"/>
                <a:gd name="connsiteY135" fmla="*/ 1253398 h 1882532"/>
                <a:gd name="connsiteX136" fmla="*/ 80769 w 699148"/>
                <a:gd name="connsiteY136" fmla="*/ 1490765 h 1882532"/>
                <a:gd name="connsiteX137" fmla="*/ 60889 w 699148"/>
                <a:gd name="connsiteY137" fmla="*/ 1782007 h 1882532"/>
                <a:gd name="connsiteX138" fmla="*/ 58856 w 699148"/>
                <a:gd name="connsiteY138" fmla="*/ 1798993 h 1882532"/>
                <a:gd name="connsiteX139" fmla="*/ 58731 w 699148"/>
                <a:gd name="connsiteY139" fmla="*/ 1814921 h 1882532"/>
                <a:gd name="connsiteX140" fmla="*/ 58495 w 699148"/>
                <a:gd name="connsiteY140" fmla="*/ 1814853 h 1882532"/>
                <a:gd name="connsiteX141" fmla="*/ 58359 w 699148"/>
                <a:gd name="connsiteY141" fmla="*/ 1821296 h 1882532"/>
                <a:gd name="connsiteX142" fmla="*/ 58721 w 699148"/>
                <a:gd name="connsiteY142" fmla="*/ 1816249 h 1882532"/>
                <a:gd name="connsiteX143" fmla="*/ 58731 w 699148"/>
                <a:gd name="connsiteY143" fmla="*/ 1814921 h 1882532"/>
                <a:gd name="connsiteX144" fmla="*/ 67034 w 699148"/>
                <a:gd name="connsiteY144" fmla="*/ 1817331 h 1882532"/>
                <a:gd name="connsiteX145" fmla="*/ 73606 w 699148"/>
                <a:gd name="connsiteY145" fmla="*/ 1818374 h 1882532"/>
                <a:gd name="connsiteX146" fmla="*/ 72455 w 699148"/>
                <a:gd name="connsiteY146" fmla="*/ 1826702 h 1882532"/>
                <a:gd name="connsiteX147" fmla="*/ 76115 w 699148"/>
                <a:gd name="connsiteY147" fmla="*/ 1818773 h 1882532"/>
                <a:gd name="connsiteX148" fmla="*/ 73606 w 699148"/>
                <a:gd name="connsiteY148" fmla="*/ 1818374 h 1882532"/>
                <a:gd name="connsiteX149" fmla="*/ 76883 w 699148"/>
                <a:gd name="connsiteY149" fmla="*/ 1794668 h 1882532"/>
                <a:gd name="connsiteX150" fmla="*/ 76431 w 699148"/>
                <a:gd name="connsiteY150" fmla="*/ 1761822 h 1882532"/>
                <a:gd name="connsiteX151" fmla="*/ 110400 w 699148"/>
                <a:gd name="connsiteY151" fmla="*/ 1260104 h 1882532"/>
                <a:gd name="connsiteX152" fmla="*/ 106948 w 699148"/>
                <a:gd name="connsiteY152" fmla="*/ 1259202 h 1882532"/>
                <a:gd name="connsiteX153" fmla="*/ 587621 w 699148"/>
                <a:gd name="connsiteY153" fmla="*/ 1253107 h 1882532"/>
                <a:gd name="connsiteX154" fmla="*/ 578054 w 699148"/>
                <a:gd name="connsiteY154" fmla="*/ 1259202 h 1882532"/>
                <a:gd name="connsiteX155" fmla="*/ 573810 w 699148"/>
                <a:gd name="connsiteY155" fmla="*/ 1260314 h 1882532"/>
                <a:gd name="connsiteX156" fmla="*/ 589697 w 699148"/>
                <a:gd name="connsiteY156" fmla="*/ 1497974 h 1882532"/>
                <a:gd name="connsiteX157" fmla="*/ 609215 w 699148"/>
                <a:gd name="connsiteY157" fmla="*/ 1787774 h 1882532"/>
                <a:gd name="connsiteX158" fmla="*/ 611151 w 699148"/>
                <a:gd name="connsiteY158" fmla="*/ 1818345 h 1882532"/>
                <a:gd name="connsiteX159" fmla="*/ 607815 w 699148"/>
                <a:gd name="connsiteY159" fmla="*/ 1818908 h 1882532"/>
                <a:gd name="connsiteX160" fmla="*/ 611745 w 699148"/>
                <a:gd name="connsiteY160" fmla="*/ 1826702 h 1882532"/>
                <a:gd name="connsiteX161" fmla="*/ 611384 w 699148"/>
                <a:gd name="connsiteY161" fmla="*/ 1822017 h 1882532"/>
                <a:gd name="connsiteX162" fmla="*/ 611151 w 699148"/>
                <a:gd name="connsiteY162" fmla="*/ 1818345 h 1882532"/>
                <a:gd name="connsiteX163" fmla="*/ 617167 w 699148"/>
                <a:gd name="connsiteY163" fmla="*/ 1817331 h 1882532"/>
                <a:gd name="connsiteX164" fmla="*/ 625841 w 699148"/>
                <a:gd name="connsiteY164" fmla="*/ 1821296 h 1882532"/>
                <a:gd name="connsiteX165" fmla="*/ 621504 w 699148"/>
                <a:gd name="connsiteY165" fmla="*/ 1755694 h 1882532"/>
                <a:gd name="connsiteX166" fmla="*/ 343274 w 699148"/>
                <a:gd name="connsiteY166" fmla="*/ 1250099 h 1882532"/>
                <a:gd name="connsiteX167" fmla="*/ 340266 w 699148"/>
                <a:gd name="connsiteY167" fmla="*/ 1250133 h 1882532"/>
                <a:gd name="connsiteX168" fmla="*/ 341604 w 699148"/>
                <a:gd name="connsiteY168" fmla="*/ 1250272 h 1882532"/>
                <a:gd name="connsiteX169" fmla="*/ 582880 w 699148"/>
                <a:gd name="connsiteY169" fmla="*/ 1210291 h 1882532"/>
                <a:gd name="connsiteX170" fmla="*/ 538698 w 699148"/>
                <a:gd name="connsiteY170" fmla="*/ 1226672 h 1882532"/>
                <a:gd name="connsiteX171" fmla="*/ 544479 w 699148"/>
                <a:gd name="connsiteY171" fmla="*/ 1225218 h 1882532"/>
                <a:gd name="connsiteX172" fmla="*/ 576584 w 699148"/>
                <a:gd name="connsiteY172" fmla="*/ 1214147 h 1882532"/>
                <a:gd name="connsiteX173" fmla="*/ 619200 w 699148"/>
                <a:gd name="connsiteY173" fmla="*/ 1197560 h 1882532"/>
                <a:gd name="connsiteX174" fmla="*/ 603549 w 699148"/>
                <a:gd name="connsiteY174" fmla="*/ 1213005 h 1882532"/>
                <a:gd name="connsiteX175" fmla="*/ 576584 w 699148"/>
                <a:gd name="connsiteY175" fmla="*/ 1226966 h 1882532"/>
                <a:gd name="connsiteX176" fmla="*/ 404217 w 699148"/>
                <a:gd name="connsiteY176" fmla="*/ 1261746 h 1882532"/>
                <a:gd name="connsiteX177" fmla="*/ 82514 w 699148"/>
                <a:gd name="connsiteY177" fmla="*/ 1214775 h 1882532"/>
                <a:gd name="connsiteX178" fmla="*/ 67231 w 699148"/>
                <a:gd name="connsiteY178" fmla="*/ 1202338 h 1882532"/>
                <a:gd name="connsiteX179" fmla="*/ 67239 w 699148"/>
                <a:gd name="connsiteY179" fmla="*/ 1202585 h 1882532"/>
                <a:gd name="connsiteX180" fmla="*/ 80655 w 699148"/>
                <a:gd name="connsiteY180" fmla="*/ 1228385 h 1882532"/>
                <a:gd name="connsiteX181" fmla="*/ 113386 w 699148"/>
                <a:gd name="connsiteY181" fmla="*/ 1248049 h 1882532"/>
                <a:gd name="connsiteX182" fmla="*/ 116816 w 699148"/>
                <a:gd name="connsiteY182" fmla="*/ 1249156 h 1882532"/>
                <a:gd name="connsiteX183" fmla="*/ 118177 w 699148"/>
                <a:gd name="connsiteY183" fmla="*/ 1247915 h 1882532"/>
                <a:gd name="connsiteX184" fmla="*/ 120431 w 699148"/>
                <a:gd name="connsiteY184" fmla="*/ 1250322 h 1882532"/>
                <a:gd name="connsiteX185" fmla="*/ 150169 w 699148"/>
                <a:gd name="connsiteY185" fmla="*/ 1259919 h 1882532"/>
                <a:gd name="connsiteX186" fmla="*/ 325424 w 699148"/>
                <a:gd name="connsiteY186" fmla="*/ 1280451 h 1882532"/>
                <a:gd name="connsiteX187" fmla="*/ 326141 w 699148"/>
                <a:gd name="connsiteY187" fmla="*/ 1279699 h 1882532"/>
                <a:gd name="connsiteX188" fmla="*/ 327039 w 699148"/>
                <a:gd name="connsiteY188" fmla="*/ 1280640 h 1882532"/>
                <a:gd name="connsiteX189" fmla="*/ 342861 w 699148"/>
                <a:gd name="connsiteY189" fmla="*/ 1282494 h 1882532"/>
                <a:gd name="connsiteX190" fmla="*/ 535554 w 699148"/>
                <a:gd name="connsiteY190" fmla="*/ 1259919 h 1882532"/>
                <a:gd name="connsiteX191" fmla="*/ 562629 w 699148"/>
                <a:gd name="connsiteY191" fmla="*/ 1251322 h 1882532"/>
                <a:gd name="connsiteX192" fmla="*/ 565978 w 699148"/>
                <a:gd name="connsiteY192" fmla="*/ 1247915 h 1882532"/>
                <a:gd name="connsiteX193" fmla="*/ 567894 w 699148"/>
                <a:gd name="connsiteY193" fmla="*/ 1249651 h 1882532"/>
                <a:gd name="connsiteX194" fmla="*/ 572516 w 699148"/>
                <a:gd name="connsiteY194" fmla="*/ 1248183 h 1882532"/>
                <a:gd name="connsiteX195" fmla="*/ 605427 w 699148"/>
                <a:gd name="connsiteY195" fmla="*/ 1228385 h 1882532"/>
                <a:gd name="connsiteX196" fmla="*/ 619249 w 699148"/>
                <a:gd name="connsiteY196" fmla="*/ 1200749 h 1882532"/>
                <a:gd name="connsiteX197" fmla="*/ 70115 w 699148"/>
                <a:gd name="connsiteY197" fmla="*/ 1181380 h 1882532"/>
                <a:gd name="connsiteX198" fmla="*/ 78000 w 699148"/>
                <a:gd name="connsiteY198" fmla="*/ 1196942 h 1882532"/>
                <a:gd name="connsiteX199" fmla="*/ 165999 w 699148"/>
                <a:gd name="connsiteY199" fmla="*/ 1231986 h 1882532"/>
                <a:gd name="connsiteX200" fmla="*/ 181381 w 699148"/>
                <a:gd name="connsiteY200" fmla="*/ 1233588 h 1882532"/>
                <a:gd name="connsiteX201" fmla="*/ 143377 w 699148"/>
                <a:gd name="connsiteY201" fmla="*/ 1223468 h 1882532"/>
                <a:gd name="connsiteX202" fmla="*/ 90449 w 699148"/>
                <a:gd name="connsiteY202" fmla="*/ 1198495 h 1882532"/>
                <a:gd name="connsiteX203" fmla="*/ 186711 w 699148"/>
                <a:gd name="connsiteY203" fmla="*/ 1171357 h 1882532"/>
                <a:gd name="connsiteX204" fmla="*/ 185585 w 699148"/>
                <a:gd name="connsiteY204" fmla="*/ 1173949 h 1882532"/>
                <a:gd name="connsiteX205" fmla="*/ 191346 w 699148"/>
                <a:gd name="connsiteY205" fmla="*/ 1187223 h 1882532"/>
                <a:gd name="connsiteX206" fmla="*/ 205793 w 699148"/>
                <a:gd name="connsiteY206" fmla="*/ 1196598 h 1882532"/>
                <a:gd name="connsiteX207" fmla="*/ 269576 w 699148"/>
                <a:gd name="connsiteY207" fmla="*/ 1204556 h 1882532"/>
                <a:gd name="connsiteX208" fmla="*/ 241335 w 699148"/>
                <a:gd name="connsiteY208" fmla="*/ 1194093 h 1882532"/>
                <a:gd name="connsiteX209" fmla="*/ 228775 w 699148"/>
                <a:gd name="connsiteY209" fmla="*/ 1173937 h 1882532"/>
                <a:gd name="connsiteX210" fmla="*/ 229266 w 699148"/>
                <a:gd name="connsiteY210" fmla="*/ 1172356 h 1882532"/>
                <a:gd name="connsiteX211" fmla="*/ 397967 w 699148"/>
                <a:gd name="connsiteY211" fmla="*/ 1167975 h 1882532"/>
                <a:gd name="connsiteX212" fmla="*/ 402466 w 699148"/>
                <a:gd name="connsiteY212" fmla="*/ 1171868 h 1882532"/>
                <a:gd name="connsiteX213" fmla="*/ 401361 w 699148"/>
                <a:gd name="connsiteY213" fmla="*/ 1173656 h 1882532"/>
                <a:gd name="connsiteX214" fmla="*/ 397469 w 699148"/>
                <a:gd name="connsiteY214" fmla="*/ 1167142 h 1882532"/>
                <a:gd name="connsiteX215" fmla="*/ 397967 w 699148"/>
                <a:gd name="connsiteY215" fmla="*/ 1167975 h 1882532"/>
                <a:gd name="connsiteX216" fmla="*/ 397193 w 699148"/>
                <a:gd name="connsiteY216" fmla="*/ 1167305 h 1882532"/>
                <a:gd name="connsiteX217" fmla="*/ 130316 w 699148"/>
                <a:gd name="connsiteY217" fmla="*/ 1152484 h 1882532"/>
                <a:gd name="connsiteX218" fmla="*/ 123832 w 699148"/>
                <a:gd name="connsiteY218" fmla="*/ 1156049 h 1882532"/>
                <a:gd name="connsiteX219" fmla="*/ 116483 w 699148"/>
                <a:gd name="connsiteY219" fmla="*/ 1169447 h 1882532"/>
                <a:gd name="connsiteX220" fmla="*/ 172030 w 699148"/>
                <a:gd name="connsiteY220" fmla="*/ 1188256 h 1882532"/>
                <a:gd name="connsiteX221" fmla="*/ 167222 w 699148"/>
                <a:gd name="connsiteY221" fmla="*/ 1173949 h 1882532"/>
                <a:gd name="connsiteX222" fmla="*/ 169801 w 699148"/>
                <a:gd name="connsiteY222" fmla="*/ 1166296 h 1882532"/>
                <a:gd name="connsiteX223" fmla="*/ 355466 w 699148"/>
                <a:gd name="connsiteY223" fmla="*/ 1152134 h 1882532"/>
                <a:gd name="connsiteX224" fmla="*/ 384284 w 699148"/>
                <a:gd name="connsiteY224" fmla="*/ 1156135 h 1882532"/>
                <a:gd name="connsiteX225" fmla="*/ 397193 w 699148"/>
                <a:gd name="connsiteY225" fmla="*/ 1167305 h 1882532"/>
                <a:gd name="connsiteX226" fmla="*/ 389500 w 699148"/>
                <a:gd name="connsiteY226" fmla="*/ 1171868 h 1882532"/>
                <a:gd name="connsiteX227" fmla="*/ 387605 w 699148"/>
                <a:gd name="connsiteY227" fmla="*/ 1173667 h 1882532"/>
                <a:gd name="connsiteX228" fmla="*/ 384391 w 699148"/>
                <a:gd name="connsiteY228" fmla="*/ 1170550 h 1882532"/>
                <a:gd name="connsiteX229" fmla="*/ 299463 w 699148"/>
                <a:gd name="connsiteY229" fmla="*/ 1173686 h 1882532"/>
                <a:gd name="connsiteX230" fmla="*/ 384391 w 699148"/>
                <a:gd name="connsiteY230" fmla="*/ 1176718 h 1882532"/>
                <a:gd name="connsiteX231" fmla="*/ 387605 w 699148"/>
                <a:gd name="connsiteY231" fmla="*/ 1173667 h 1882532"/>
                <a:gd name="connsiteX232" fmla="*/ 389500 w 699148"/>
                <a:gd name="connsiteY232" fmla="*/ 1175504 h 1882532"/>
                <a:gd name="connsiteX233" fmla="*/ 397469 w 699148"/>
                <a:gd name="connsiteY233" fmla="*/ 1179957 h 1882532"/>
                <a:gd name="connsiteX234" fmla="*/ 401361 w 699148"/>
                <a:gd name="connsiteY234" fmla="*/ 1173656 h 1882532"/>
                <a:gd name="connsiteX235" fmla="*/ 402466 w 699148"/>
                <a:gd name="connsiteY235" fmla="*/ 1175504 h 1882532"/>
                <a:gd name="connsiteX236" fmla="*/ 335838 w 699148"/>
                <a:gd name="connsiteY236" fmla="*/ 1195135 h 1882532"/>
                <a:gd name="connsiteX237" fmla="*/ 284337 w 699148"/>
                <a:gd name="connsiteY237" fmla="*/ 1173686 h 1882532"/>
                <a:gd name="connsiteX238" fmla="*/ 339800 w 699148"/>
                <a:gd name="connsiteY238" fmla="*/ 1152236 h 1882532"/>
                <a:gd name="connsiteX239" fmla="*/ 355466 w 699148"/>
                <a:gd name="connsiteY239" fmla="*/ 1152134 h 1882532"/>
                <a:gd name="connsiteX240" fmla="*/ 94899 w 699148"/>
                <a:gd name="connsiteY240" fmla="*/ 1139556 h 1882532"/>
                <a:gd name="connsiteX241" fmla="*/ 77201 w 699148"/>
                <a:gd name="connsiteY241" fmla="*/ 1150508 h 1882532"/>
                <a:gd name="connsiteX242" fmla="*/ 69522 w 699148"/>
                <a:gd name="connsiteY242" fmla="*/ 1165999 h 1882532"/>
                <a:gd name="connsiteX243" fmla="*/ 73517 w 699148"/>
                <a:gd name="connsiteY243" fmla="*/ 1170039 h 1882532"/>
                <a:gd name="connsiteX244" fmla="*/ 104935 w 699148"/>
                <a:gd name="connsiteY244" fmla="*/ 1188761 h 1882532"/>
                <a:gd name="connsiteX245" fmla="*/ 100187 w 699148"/>
                <a:gd name="connsiteY245" fmla="*/ 1174232 h 1882532"/>
                <a:gd name="connsiteX246" fmla="*/ 102304 w 699148"/>
                <a:gd name="connsiteY246" fmla="*/ 1167810 h 1882532"/>
                <a:gd name="connsiteX247" fmla="*/ 79038 w 699148"/>
                <a:gd name="connsiteY247" fmla="*/ 1159307 h 1882532"/>
                <a:gd name="connsiteX248" fmla="*/ 80114 w 699148"/>
                <a:gd name="connsiteY248" fmla="*/ 1157131 h 1882532"/>
                <a:gd name="connsiteX249" fmla="*/ 103243 w 699148"/>
                <a:gd name="connsiteY249" fmla="*/ 1164963 h 1882532"/>
                <a:gd name="connsiteX250" fmla="*/ 105943 w 699148"/>
                <a:gd name="connsiteY250" fmla="*/ 1156772 h 1882532"/>
                <a:gd name="connsiteX251" fmla="*/ 115906 w 699148"/>
                <a:gd name="connsiteY251" fmla="*/ 1147443 h 1882532"/>
                <a:gd name="connsiteX252" fmla="*/ 98216 w 699148"/>
                <a:gd name="connsiteY252" fmla="*/ 1141255 h 1882532"/>
                <a:gd name="connsiteX253" fmla="*/ 360612 w 699148"/>
                <a:gd name="connsiteY253" fmla="*/ 1133419 h 1882532"/>
                <a:gd name="connsiteX254" fmla="*/ 345096 w 699148"/>
                <a:gd name="connsiteY254" fmla="*/ 1133425 h 1882532"/>
                <a:gd name="connsiteX255" fmla="*/ 206762 w 699148"/>
                <a:gd name="connsiteY255" fmla="*/ 1150672 h 1882532"/>
                <a:gd name="connsiteX256" fmla="*/ 200428 w 699148"/>
                <a:gd name="connsiteY256" fmla="*/ 1154783 h 1882532"/>
                <a:gd name="connsiteX257" fmla="*/ 234707 w 699148"/>
                <a:gd name="connsiteY257" fmla="*/ 1159967 h 1882532"/>
                <a:gd name="connsiteX258" fmla="*/ 242475 w 699148"/>
                <a:gd name="connsiteY258" fmla="*/ 1152960 h 1882532"/>
                <a:gd name="connsiteX259" fmla="*/ 335858 w 699148"/>
                <a:gd name="connsiteY259" fmla="*/ 1136946 h 1882532"/>
                <a:gd name="connsiteX260" fmla="*/ 458035 w 699148"/>
                <a:gd name="connsiteY260" fmla="*/ 1172124 h 1882532"/>
                <a:gd name="connsiteX261" fmla="*/ 456933 w 699148"/>
                <a:gd name="connsiteY261" fmla="*/ 1173907 h 1882532"/>
                <a:gd name="connsiteX262" fmla="*/ 453049 w 699148"/>
                <a:gd name="connsiteY262" fmla="*/ 1167409 h 1882532"/>
                <a:gd name="connsiteX263" fmla="*/ 445099 w 699148"/>
                <a:gd name="connsiteY263" fmla="*/ 1172124 h 1882532"/>
                <a:gd name="connsiteX264" fmla="*/ 443468 w 699148"/>
                <a:gd name="connsiteY264" fmla="*/ 1173936 h 1882532"/>
                <a:gd name="connsiteX265" fmla="*/ 433589 w 699148"/>
                <a:gd name="connsiteY265" fmla="*/ 1162940 h 1882532"/>
                <a:gd name="connsiteX266" fmla="*/ 278341 w 699148"/>
                <a:gd name="connsiteY266" fmla="*/ 1155453 h 1882532"/>
                <a:gd name="connsiteX267" fmla="*/ 257327 w 699148"/>
                <a:gd name="connsiteY267" fmla="*/ 1163388 h 1882532"/>
                <a:gd name="connsiteX268" fmla="*/ 273470 w 699148"/>
                <a:gd name="connsiteY268" fmla="*/ 1165829 h 1882532"/>
                <a:gd name="connsiteX269" fmla="*/ 274547 w 699148"/>
                <a:gd name="connsiteY269" fmla="*/ 1173418 h 1882532"/>
                <a:gd name="connsiteX270" fmla="*/ 250086 w 699148"/>
                <a:gd name="connsiteY270" fmla="*/ 1172844 h 1882532"/>
                <a:gd name="connsiteX271" fmla="*/ 249257 w 699148"/>
                <a:gd name="connsiteY271" fmla="*/ 1173937 h 1882532"/>
                <a:gd name="connsiteX272" fmla="*/ 433589 w 699148"/>
                <a:gd name="connsiteY272" fmla="*/ 1184920 h 1882532"/>
                <a:gd name="connsiteX273" fmla="*/ 443468 w 699148"/>
                <a:gd name="connsiteY273" fmla="*/ 1173936 h 1882532"/>
                <a:gd name="connsiteX274" fmla="*/ 445099 w 699148"/>
                <a:gd name="connsiteY274" fmla="*/ 1175751 h 1882532"/>
                <a:gd name="connsiteX275" fmla="*/ 453049 w 699148"/>
                <a:gd name="connsiteY275" fmla="*/ 1180193 h 1882532"/>
                <a:gd name="connsiteX276" fmla="*/ 456933 w 699148"/>
                <a:gd name="connsiteY276" fmla="*/ 1173907 h 1882532"/>
                <a:gd name="connsiteX277" fmla="*/ 458035 w 699148"/>
                <a:gd name="connsiteY277" fmla="*/ 1175751 h 1882532"/>
                <a:gd name="connsiteX278" fmla="*/ 327594 w 699148"/>
                <a:gd name="connsiteY278" fmla="*/ 1210566 h 1882532"/>
                <a:gd name="connsiteX279" fmla="*/ 307943 w 699148"/>
                <a:gd name="connsiteY279" fmla="*/ 1209599 h 1882532"/>
                <a:gd name="connsiteX280" fmla="*/ 307943 w 699148"/>
                <a:gd name="connsiteY280" fmla="*/ 1211881 h 1882532"/>
                <a:gd name="connsiteX281" fmla="*/ 236935 w 699148"/>
                <a:gd name="connsiteY281" fmla="*/ 1204708 h 1882532"/>
                <a:gd name="connsiteX282" fmla="*/ 255349 w 699148"/>
                <a:gd name="connsiteY282" fmla="*/ 1209274 h 1882532"/>
                <a:gd name="connsiteX283" fmla="*/ 345096 w 699148"/>
                <a:gd name="connsiteY283" fmla="*/ 1214474 h 1882532"/>
                <a:gd name="connsiteX284" fmla="*/ 500957 w 699148"/>
                <a:gd name="connsiteY284" fmla="*/ 1186742 h 1882532"/>
                <a:gd name="connsiteX285" fmla="*/ 507948 w 699148"/>
                <a:gd name="connsiteY285" fmla="*/ 1173948 h 1882532"/>
                <a:gd name="connsiteX286" fmla="*/ 508927 w 699148"/>
                <a:gd name="connsiteY286" fmla="*/ 1175742 h 1882532"/>
                <a:gd name="connsiteX287" fmla="*/ 516804 w 699148"/>
                <a:gd name="connsiteY287" fmla="*/ 1180405 h 1882532"/>
                <a:gd name="connsiteX288" fmla="*/ 521066 w 699148"/>
                <a:gd name="connsiteY288" fmla="*/ 1173949 h 1882532"/>
                <a:gd name="connsiteX289" fmla="*/ 522250 w 699148"/>
                <a:gd name="connsiteY289" fmla="*/ 1175742 h 1882532"/>
                <a:gd name="connsiteX290" fmla="*/ 328533 w 699148"/>
                <a:gd name="connsiteY290" fmla="*/ 1227743 h 1882532"/>
                <a:gd name="connsiteX291" fmla="*/ 188275 w 699148"/>
                <a:gd name="connsiteY291" fmla="*/ 1204141 h 1882532"/>
                <a:gd name="connsiteX292" fmla="*/ 178158 w 699148"/>
                <a:gd name="connsiteY292" fmla="*/ 1195534 h 1882532"/>
                <a:gd name="connsiteX293" fmla="*/ 114863 w 699148"/>
                <a:gd name="connsiteY293" fmla="*/ 1172400 h 1882532"/>
                <a:gd name="connsiteX294" fmla="*/ 113859 w 699148"/>
                <a:gd name="connsiteY294" fmla="*/ 1174232 h 1882532"/>
                <a:gd name="connsiteX295" fmla="*/ 200927 w 699148"/>
                <a:gd name="connsiteY295" fmla="*/ 1219782 h 1882532"/>
                <a:gd name="connsiteX296" fmla="*/ 344122 w 699148"/>
                <a:gd name="connsiteY296" fmla="*/ 1233519 h 1882532"/>
                <a:gd name="connsiteX297" fmla="*/ 486958 w 699148"/>
                <a:gd name="connsiteY297" fmla="*/ 1219782 h 1882532"/>
                <a:gd name="connsiteX298" fmla="*/ 574026 w 699148"/>
                <a:gd name="connsiteY298" fmla="*/ 1174232 h 1882532"/>
                <a:gd name="connsiteX299" fmla="*/ 587698 w 699148"/>
                <a:gd name="connsiteY299" fmla="*/ 1174232 h 1882532"/>
                <a:gd name="connsiteX300" fmla="*/ 580980 w 699148"/>
                <a:gd name="connsiteY300" fmla="*/ 1191691 h 1882532"/>
                <a:gd name="connsiteX301" fmla="*/ 567795 w 699148"/>
                <a:gd name="connsiteY301" fmla="*/ 1204537 h 1882532"/>
                <a:gd name="connsiteX302" fmla="*/ 575388 w 699148"/>
                <a:gd name="connsiteY302" fmla="*/ 1202441 h 1882532"/>
                <a:gd name="connsiteX303" fmla="*/ 614412 w 699148"/>
                <a:gd name="connsiteY303" fmla="*/ 1178381 h 1882532"/>
                <a:gd name="connsiteX304" fmla="*/ 617247 w 699148"/>
                <a:gd name="connsiteY304" fmla="*/ 1173182 h 1882532"/>
                <a:gd name="connsiteX305" fmla="*/ 618846 w 699148"/>
                <a:gd name="connsiteY305" fmla="*/ 1174556 h 1882532"/>
                <a:gd name="connsiteX306" fmla="*/ 618804 w 699148"/>
                <a:gd name="connsiteY306" fmla="*/ 1171843 h 1882532"/>
                <a:gd name="connsiteX307" fmla="*/ 617247 w 699148"/>
                <a:gd name="connsiteY307" fmla="*/ 1173182 h 1882532"/>
                <a:gd name="connsiteX308" fmla="*/ 603348 w 699148"/>
                <a:gd name="connsiteY308" fmla="*/ 1148446 h 1882532"/>
                <a:gd name="connsiteX309" fmla="*/ 589220 w 699148"/>
                <a:gd name="connsiteY309" fmla="*/ 1140162 h 1882532"/>
                <a:gd name="connsiteX310" fmla="*/ 585840 w 699148"/>
                <a:gd name="connsiteY310" fmla="*/ 1141737 h 1882532"/>
                <a:gd name="connsiteX311" fmla="*/ 569980 w 699148"/>
                <a:gd name="connsiteY311" fmla="*/ 1145917 h 1882532"/>
                <a:gd name="connsiteX312" fmla="*/ 580980 w 699148"/>
                <a:gd name="connsiteY312" fmla="*/ 1156620 h 1882532"/>
                <a:gd name="connsiteX313" fmla="*/ 587698 w 699148"/>
                <a:gd name="connsiteY313" fmla="*/ 1174232 h 1882532"/>
                <a:gd name="connsiteX314" fmla="*/ 574026 w 699148"/>
                <a:gd name="connsiteY314" fmla="*/ 1174232 h 1882532"/>
                <a:gd name="connsiteX315" fmla="*/ 561186 w 699148"/>
                <a:gd name="connsiteY315" fmla="*/ 1154128 h 1882532"/>
                <a:gd name="connsiteX316" fmla="*/ 553590 w 699148"/>
                <a:gd name="connsiteY316" fmla="*/ 1150236 h 1882532"/>
                <a:gd name="connsiteX317" fmla="*/ 527292 w 699148"/>
                <a:gd name="connsiteY317" fmla="*/ 1157166 h 1882532"/>
                <a:gd name="connsiteX318" fmla="*/ 515818 w 699148"/>
                <a:gd name="connsiteY318" fmla="*/ 1159263 h 1882532"/>
                <a:gd name="connsiteX319" fmla="*/ 522250 w 699148"/>
                <a:gd name="connsiteY319" fmla="*/ 1172156 h 1882532"/>
                <a:gd name="connsiteX320" fmla="*/ 521066 w 699148"/>
                <a:gd name="connsiteY320" fmla="*/ 1173949 h 1882532"/>
                <a:gd name="connsiteX321" fmla="*/ 516804 w 699148"/>
                <a:gd name="connsiteY321" fmla="*/ 1167494 h 1882532"/>
                <a:gd name="connsiteX322" fmla="*/ 508927 w 699148"/>
                <a:gd name="connsiteY322" fmla="*/ 1172156 h 1882532"/>
                <a:gd name="connsiteX323" fmla="*/ 507948 w 699148"/>
                <a:gd name="connsiteY323" fmla="*/ 1173948 h 1882532"/>
                <a:gd name="connsiteX324" fmla="*/ 501379 w 699148"/>
                <a:gd name="connsiteY324" fmla="*/ 1161902 h 1882532"/>
                <a:gd name="connsiteX325" fmla="*/ 472602 w 699148"/>
                <a:gd name="connsiteY325" fmla="*/ 1167162 h 1882532"/>
                <a:gd name="connsiteX326" fmla="*/ 471880 w 699148"/>
                <a:gd name="connsiteY326" fmla="*/ 1163922 h 1882532"/>
                <a:gd name="connsiteX327" fmla="*/ 495189 w 699148"/>
                <a:gd name="connsiteY327" fmla="*/ 1157383 h 1882532"/>
                <a:gd name="connsiteX328" fmla="*/ 484443 w 699148"/>
                <a:gd name="connsiteY328" fmla="*/ 1150370 h 1882532"/>
                <a:gd name="connsiteX329" fmla="*/ 360612 w 699148"/>
                <a:gd name="connsiteY329" fmla="*/ 1133419 h 1882532"/>
                <a:gd name="connsiteX330" fmla="*/ 335847 w 699148"/>
                <a:gd name="connsiteY330" fmla="*/ 1114944 h 1882532"/>
                <a:gd name="connsiteX331" fmla="*/ 195170 w 699148"/>
                <a:gd name="connsiteY331" fmla="*/ 1129766 h 1882532"/>
                <a:gd name="connsiteX332" fmla="*/ 147229 w 699148"/>
                <a:gd name="connsiteY332" fmla="*/ 1143187 h 1882532"/>
                <a:gd name="connsiteX333" fmla="*/ 143620 w 699148"/>
                <a:gd name="connsiteY333" fmla="*/ 1145171 h 1882532"/>
                <a:gd name="connsiteX334" fmla="*/ 149212 w 699148"/>
                <a:gd name="connsiteY334" fmla="*/ 1147037 h 1882532"/>
                <a:gd name="connsiteX335" fmla="*/ 178978 w 699148"/>
                <a:gd name="connsiteY335" fmla="*/ 1151539 h 1882532"/>
                <a:gd name="connsiteX336" fmla="*/ 189315 w 699148"/>
                <a:gd name="connsiteY336" fmla="*/ 1143052 h 1882532"/>
                <a:gd name="connsiteX337" fmla="*/ 336814 w 699148"/>
                <a:gd name="connsiteY337" fmla="*/ 1120156 h 1882532"/>
                <a:gd name="connsiteX338" fmla="*/ 494390 w 699148"/>
                <a:gd name="connsiteY338" fmla="*/ 1140076 h 1882532"/>
                <a:gd name="connsiteX339" fmla="*/ 511767 w 699148"/>
                <a:gd name="connsiteY339" fmla="*/ 1152732 h 1882532"/>
                <a:gd name="connsiteX340" fmla="*/ 541942 w 699148"/>
                <a:gd name="connsiteY340" fmla="*/ 1144267 h 1882532"/>
                <a:gd name="connsiteX341" fmla="*/ 534719 w 699148"/>
                <a:gd name="connsiteY341" fmla="*/ 1140566 h 1882532"/>
                <a:gd name="connsiteX342" fmla="*/ 480841 w 699148"/>
                <a:gd name="connsiteY342" fmla="*/ 1127235 h 1882532"/>
                <a:gd name="connsiteX343" fmla="*/ 335847 w 699148"/>
                <a:gd name="connsiteY343" fmla="*/ 1114944 h 1882532"/>
                <a:gd name="connsiteX344" fmla="*/ 243588 w 699148"/>
                <a:gd name="connsiteY344" fmla="*/ 1107107 h 1882532"/>
                <a:gd name="connsiteX345" fmla="*/ 160241 w 699148"/>
                <a:gd name="connsiteY345" fmla="*/ 1116170 h 1882532"/>
                <a:gd name="connsiteX346" fmla="*/ 135035 w 699148"/>
                <a:gd name="connsiteY346" fmla="*/ 1122910 h 1882532"/>
                <a:gd name="connsiteX347" fmla="*/ 109573 w 699148"/>
                <a:gd name="connsiteY347" fmla="*/ 1131991 h 1882532"/>
                <a:gd name="connsiteX348" fmla="*/ 117127 w 699148"/>
                <a:gd name="connsiteY348" fmla="*/ 1135558 h 1882532"/>
                <a:gd name="connsiteX349" fmla="*/ 128183 w 699148"/>
                <a:gd name="connsiteY349" fmla="*/ 1139705 h 1882532"/>
                <a:gd name="connsiteX350" fmla="*/ 154515 w 699148"/>
                <a:gd name="connsiteY350" fmla="*/ 1127235 h 1882532"/>
                <a:gd name="connsiteX351" fmla="*/ 440916 w 699148"/>
                <a:gd name="connsiteY351" fmla="*/ 1106303 h 1882532"/>
                <a:gd name="connsiteX352" fmla="*/ 533370 w 699148"/>
                <a:gd name="connsiteY352" fmla="*/ 1127235 h 1882532"/>
                <a:gd name="connsiteX353" fmla="*/ 558949 w 699148"/>
                <a:gd name="connsiteY353" fmla="*/ 1139496 h 1882532"/>
                <a:gd name="connsiteX354" fmla="*/ 575824 w 699148"/>
                <a:gd name="connsiteY354" fmla="*/ 1134762 h 1882532"/>
                <a:gd name="connsiteX355" fmla="*/ 578001 w 699148"/>
                <a:gd name="connsiteY355" fmla="*/ 1133583 h 1882532"/>
                <a:gd name="connsiteX356" fmla="*/ 574065 w 699148"/>
                <a:gd name="connsiteY356" fmla="*/ 1131275 h 1882532"/>
                <a:gd name="connsiteX357" fmla="*/ 511452 w 699148"/>
                <a:gd name="connsiteY357" fmla="*/ 1113302 h 1882532"/>
                <a:gd name="connsiteX358" fmla="*/ 341604 w 699148"/>
                <a:gd name="connsiteY358" fmla="*/ 1096450 h 1882532"/>
                <a:gd name="connsiteX359" fmla="*/ 257246 w 699148"/>
                <a:gd name="connsiteY359" fmla="*/ 1105622 h 1882532"/>
                <a:gd name="connsiteX360" fmla="*/ 344122 w 699148"/>
                <a:gd name="connsiteY360" fmla="*/ 1101207 h 1882532"/>
                <a:gd name="connsiteX361" fmla="*/ 437446 w 699148"/>
                <a:gd name="connsiteY361" fmla="*/ 1105959 h 1882532"/>
                <a:gd name="connsiteX362" fmla="*/ 46266 w 699148"/>
                <a:gd name="connsiteY362" fmla="*/ 1005816 h 1882532"/>
                <a:gd name="connsiteX363" fmla="*/ 92868 w 699148"/>
                <a:gd name="connsiteY363" fmla="*/ 1035928 h 1882532"/>
                <a:gd name="connsiteX364" fmla="*/ 115678 w 699148"/>
                <a:gd name="connsiteY364" fmla="*/ 1043547 h 1882532"/>
                <a:gd name="connsiteX365" fmla="*/ 144907 w 699148"/>
                <a:gd name="connsiteY365" fmla="*/ 1034124 h 1882532"/>
                <a:gd name="connsiteX366" fmla="*/ 205773 w 699148"/>
                <a:gd name="connsiteY366" fmla="*/ 1024974 h 1882532"/>
                <a:gd name="connsiteX367" fmla="*/ 324350 w 699148"/>
                <a:gd name="connsiteY367" fmla="*/ 1011698 h 1882532"/>
                <a:gd name="connsiteX368" fmla="*/ 446037 w 699148"/>
                <a:gd name="connsiteY368" fmla="*/ 1010980 h 1882532"/>
                <a:gd name="connsiteX369" fmla="*/ 563668 w 699148"/>
                <a:gd name="connsiteY369" fmla="*/ 1038250 h 1882532"/>
                <a:gd name="connsiteX370" fmla="*/ 561866 w 699148"/>
                <a:gd name="connsiteY370" fmla="*/ 1042556 h 1882532"/>
                <a:gd name="connsiteX371" fmla="*/ 324350 w 699148"/>
                <a:gd name="connsiteY371" fmla="*/ 1024256 h 1882532"/>
                <a:gd name="connsiteX372" fmla="*/ 204962 w 699148"/>
                <a:gd name="connsiteY372" fmla="*/ 1033496 h 1882532"/>
                <a:gd name="connsiteX373" fmla="*/ 130811 w 699148"/>
                <a:gd name="connsiteY373" fmla="*/ 1048602 h 1882532"/>
                <a:gd name="connsiteX374" fmla="*/ 145659 w 699148"/>
                <a:gd name="connsiteY374" fmla="*/ 1053561 h 1882532"/>
                <a:gd name="connsiteX375" fmla="*/ 145300 w 699148"/>
                <a:gd name="connsiteY375" fmla="*/ 1057178 h 1882532"/>
                <a:gd name="connsiteX376" fmla="*/ 118178 w 699148"/>
                <a:gd name="connsiteY376" fmla="*/ 1051176 h 1882532"/>
                <a:gd name="connsiteX377" fmla="*/ 88276 w 699148"/>
                <a:gd name="connsiteY377" fmla="*/ 1057267 h 1882532"/>
                <a:gd name="connsiteX378" fmla="*/ 86474 w 699148"/>
                <a:gd name="connsiteY378" fmla="*/ 1052962 h 1882532"/>
                <a:gd name="connsiteX379" fmla="*/ 102665 w 699148"/>
                <a:gd name="connsiteY379" fmla="*/ 1047742 h 1882532"/>
                <a:gd name="connsiteX380" fmla="*/ 89324 w 699148"/>
                <a:gd name="connsiteY380" fmla="*/ 1044790 h 1882532"/>
                <a:gd name="connsiteX381" fmla="*/ 44113 w 699148"/>
                <a:gd name="connsiteY381" fmla="*/ 1007986 h 1882532"/>
                <a:gd name="connsiteX382" fmla="*/ 46266 w 699148"/>
                <a:gd name="connsiteY382" fmla="*/ 1005816 h 1882532"/>
                <a:gd name="connsiteX383" fmla="*/ 58184 w 699148"/>
                <a:gd name="connsiteY383" fmla="*/ 954387 h 1882532"/>
                <a:gd name="connsiteX384" fmla="*/ 60518 w 699148"/>
                <a:gd name="connsiteY384" fmla="*/ 957205 h 1882532"/>
                <a:gd name="connsiteX385" fmla="*/ 93913 w 699148"/>
                <a:gd name="connsiteY385" fmla="*/ 990294 h 1882532"/>
                <a:gd name="connsiteX386" fmla="*/ 136284 w 699148"/>
                <a:gd name="connsiteY386" fmla="*/ 1011748 h 1882532"/>
                <a:gd name="connsiteX387" fmla="*/ 133770 w 699148"/>
                <a:gd name="connsiteY387" fmla="*/ 1017566 h 1882532"/>
                <a:gd name="connsiteX388" fmla="*/ 70572 w 699148"/>
                <a:gd name="connsiteY388" fmla="*/ 989931 h 1882532"/>
                <a:gd name="connsiteX389" fmla="*/ 54773 w 699148"/>
                <a:gd name="connsiteY389" fmla="*/ 956478 h 1882532"/>
                <a:gd name="connsiteX390" fmla="*/ 58184 w 699148"/>
                <a:gd name="connsiteY390" fmla="*/ 954387 h 1882532"/>
                <a:gd name="connsiteX391" fmla="*/ 72895 w 699148"/>
                <a:gd name="connsiteY391" fmla="*/ 904418 h 1882532"/>
                <a:gd name="connsiteX392" fmla="*/ 77559 w 699148"/>
                <a:gd name="connsiteY392" fmla="*/ 904829 h 1882532"/>
                <a:gd name="connsiteX393" fmla="*/ 102313 w 699148"/>
                <a:gd name="connsiteY393" fmla="*/ 927440 h 1882532"/>
                <a:gd name="connsiteX394" fmla="*/ 131372 w 699148"/>
                <a:gd name="connsiteY394" fmla="*/ 940204 h 1882532"/>
                <a:gd name="connsiteX395" fmla="*/ 130655 w 699148"/>
                <a:gd name="connsiteY395" fmla="*/ 945310 h 1882532"/>
                <a:gd name="connsiteX396" fmla="*/ 71460 w 699148"/>
                <a:gd name="connsiteY396" fmla="*/ 909205 h 1882532"/>
                <a:gd name="connsiteX397" fmla="*/ 72895 w 699148"/>
                <a:gd name="connsiteY397" fmla="*/ 904418 h 1882532"/>
                <a:gd name="connsiteX398" fmla="*/ 85770 w 699148"/>
                <a:gd name="connsiteY398" fmla="*/ 859938 h 1882532"/>
                <a:gd name="connsiteX399" fmla="*/ 92541 w 699148"/>
                <a:gd name="connsiteY399" fmla="*/ 860115 h 1882532"/>
                <a:gd name="connsiteX400" fmla="*/ 113211 w 699148"/>
                <a:gd name="connsiteY400" fmla="*/ 872899 h 1882532"/>
                <a:gd name="connsiteX401" fmla="*/ 112498 w 699148"/>
                <a:gd name="connsiteY401" fmla="*/ 878226 h 1882532"/>
                <a:gd name="connsiteX402" fmla="*/ 85413 w 699148"/>
                <a:gd name="connsiteY402" fmla="*/ 867217 h 1882532"/>
                <a:gd name="connsiteX403" fmla="*/ 85770 w 699148"/>
                <a:gd name="connsiteY403" fmla="*/ 859938 h 1882532"/>
                <a:gd name="connsiteX404" fmla="*/ 437456 w 699148"/>
                <a:gd name="connsiteY404" fmla="*/ 521982 h 1882532"/>
                <a:gd name="connsiteX405" fmla="*/ 441049 w 699148"/>
                <a:gd name="connsiteY405" fmla="*/ 534586 h 1882532"/>
                <a:gd name="connsiteX406" fmla="*/ 378170 w 699148"/>
                <a:gd name="connsiteY406" fmla="*/ 537828 h 1882532"/>
                <a:gd name="connsiteX407" fmla="*/ 368423 w 699148"/>
                <a:gd name="connsiteY407" fmla="*/ 536567 h 1882532"/>
                <a:gd name="connsiteX408" fmla="*/ 363513 w 699148"/>
                <a:gd name="connsiteY408" fmla="*/ 536479 h 1882532"/>
                <a:gd name="connsiteX409" fmla="*/ 363797 w 699148"/>
                <a:gd name="connsiteY409" fmla="*/ 531345 h 1882532"/>
                <a:gd name="connsiteX410" fmla="*/ 358408 w 699148"/>
                <a:gd name="connsiteY410" fmla="*/ 536387 h 1882532"/>
                <a:gd name="connsiteX411" fmla="*/ 363513 w 699148"/>
                <a:gd name="connsiteY411" fmla="*/ 536479 h 1882532"/>
                <a:gd name="connsiteX412" fmla="*/ 362450 w 699148"/>
                <a:gd name="connsiteY412" fmla="*/ 555653 h 1882532"/>
                <a:gd name="connsiteX413" fmla="*/ 363797 w 699148"/>
                <a:gd name="connsiteY413" fmla="*/ 579961 h 1882532"/>
                <a:gd name="connsiteX414" fmla="*/ 363271 w 699148"/>
                <a:gd name="connsiteY414" fmla="*/ 729291 h 1882532"/>
                <a:gd name="connsiteX415" fmla="*/ 364788 w 699148"/>
                <a:gd name="connsiteY415" fmla="*/ 727942 h 1882532"/>
                <a:gd name="connsiteX416" fmla="*/ 441942 w 699148"/>
                <a:gd name="connsiteY416" fmla="*/ 727942 h 1882532"/>
                <a:gd name="connsiteX417" fmla="*/ 445547 w 699148"/>
                <a:gd name="connsiteY417" fmla="*/ 740411 h 1882532"/>
                <a:gd name="connsiteX418" fmla="*/ 364788 w 699148"/>
                <a:gd name="connsiteY418" fmla="*/ 740758 h 1882532"/>
                <a:gd name="connsiteX419" fmla="*/ 363236 w 699148"/>
                <a:gd name="connsiteY419" fmla="*/ 739135 h 1882532"/>
                <a:gd name="connsiteX420" fmla="*/ 363079 w 699148"/>
                <a:gd name="connsiteY420" fmla="*/ 783786 h 1882532"/>
                <a:gd name="connsiteX421" fmla="*/ 362827 w 699148"/>
                <a:gd name="connsiteY421" fmla="*/ 855016 h 1882532"/>
                <a:gd name="connsiteX422" fmla="*/ 462629 w 699148"/>
                <a:gd name="connsiteY422" fmla="*/ 855379 h 1882532"/>
                <a:gd name="connsiteX423" fmla="*/ 466219 w 699148"/>
                <a:gd name="connsiteY423" fmla="*/ 868495 h 1882532"/>
                <a:gd name="connsiteX424" fmla="*/ 362779 w 699148"/>
                <a:gd name="connsiteY424" fmla="*/ 868495 h 1882532"/>
                <a:gd name="connsiteX425" fmla="*/ 362719 w 699148"/>
                <a:gd name="connsiteY425" fmla="*/ 885339 h 1882532"/>
                <a:gd name="connsiteX426" fmla="*/ 362360 w 699148"/>
                <a:gd name="connsiteY426" fmla="*/ 950520 h 1882532"/>
                <a:gd name="connsiteX427" fmla="*/ 362360 w 699148"/>
                <a:gd name="connsiteY427" fmla="*/ 954700 h 1882532"/>
                <a:gd name="connsiteX428" fmla="*/ 358093 w 699148"/>
                <a:gd name="connsiteY428" fmla="*/ 953851 h 1882532"/>
                <a:gd name="connsiteX429" fmla="*/ 362360 w 699148"/>
                <a:gd name="connsiteY429" fmla="*/ 960603 h 1882532"/>
                <a:gd name="connsiteX430" fmla="*/ 362360 w 699148"/>
                <a:gd name="connsiteY430" fmla="*/ 954700 h 1882532"/>
                <a:gd name="connsiteX431" fmla="*/ 364875 w 699148"/>
                <a:gd name="connsiteY431" fmla="*/ 955201 h 1882532"/>
                <a:gd name="connsiteX432" fmla="*/ 387512 w 699148"/>
                <a:gd name="connsiteY432" fmla="*/ 956642 h 1882532"/>
                <a:gd name="connsiteX433" fmla="*/ 511834 w 699148"/>
                <a:gd name="connsiteY433" fmla="*/ 954841 h 1882532"/>
                <a:gd name="connsiteX434" fmla="*/ 515427 w 699148"/>
                <a:gd name="connsiteY434" fmla="*/ 967445 h 1882532"/>
                <a:gd name="connsiteX435" fmla="*/ 355892 w 699148"/>
                <a:gd name="connsiteY435" fmla="*/ 967445 h 1882532"/>
                <a:gd name="connsiteX436" fmla="*/ 349425 w 699148"/>
                <a:gd name="connsiteY436" fmla="*/ 960963 h 1882532"/>
                <a:gd name="connsiteX437" fmla="*/ 350503 w 699148"/>
                <a:gd name="connsiteY437" fmla="*/ 529185 h 1882532"/>
                <a:gd name="connsiteX438" fmla="*/ 356970 w 699148"/>
                <a:gd name="connsiteY438" fmla="*/ 522703 h 1882532"/>
                <a:gd name="connsiteX439" fmla="*/ 437456 w 699148"/>
                <a:gd name="connsiteY439" fmla="*/ 521982 h 1882532"/>
                <a:gd name="connsiteX440" fmla="*/ 221671 w 699148"/>
                <a:gd name="connsiteY440" fmla="*/ 340035 h 1882532"/>
                <a:gd name="connsiteX441" fmla="*/ 225707 w 699148"/>
                <a:gd name="connsiteY441" fmla="*/ 340125 h 1882532"/>
                <a:gd name="connsiteX442" fmla="*/ 257273 w 699148"/>
                <a:gd name="connsiteY442" fmla="*/ 355517 h 1882532"/>
                <a:gd name="connsiteX443" fmla="*/ 289557 w 699148"/>
                <a:gd name="connsiteY443" fmla="*/ 357665 h 1882532"/>
                <a:gd name="connsiteX444" fmla="*/ 290992 w 699148"/>
                <a:gd name="connsiteY444" fmla="*/ 362677 h 1882532"/>
                <a:gd name="connsiteX445" fmla="*/ 221402 w 699148"/>
                <a:gd name="connsiteY445" fmla="*/ 343704 h 1882532"/>
                <a:gd name="connsiteX446" fmla="*/ 221671 w 699148"/>
                <a:gd name="connsiteY446" fmla="*/ 340035 h 1882532"/>
                <a:gd name="connsiteX447" fmla="*/ 211906 w 699148"/>
                <a:gd name="connsiteY447" fmla="*/ 104619 h 1882532"/>
                <a:gd name="connsiteX448" fmla="*/ 245347 w 699148"/>
                <a:gd name="connsiteY448" fmla="*/ 112938 h 1882532"/>
                <a:gd name="connsiteX449" fmla="*/ 283877 w 699148"/>
                <a:gd name="connsiteY449" fmla="*/ 116917 h 1882532"/>
                <a:gd name="connsiteX450" fmla="*/ 284604 w 699148"/>
                <a:gd name="connsiteY450" fmla="*/ 122704 h 1882532"/>
                <a:gd name="connsiteX451" fmla="*/ 210452 w 699148"/>
                <a:gd name="connsiteY451" fmla="*/ 106789 h 1882532"/>
                <a:gd name="connsiteX452" fmla="*/ 211906 w 699148"/>
                <a:gd name="connsiteY452" fmla="*/ 104619 h 1882532"/>
                <a:gd name="connsiteX453" fmla="*/ 209200 w 699148"/>
                <a:gd name="connsiteY453" fmla="*/ 83244 h 1882532"/>
                <a:gd name="connsiteX454" fmla="*/ 209271 w 699148"/>
                <a:gd name="connsiteY454" fmla="*/ 86296 h 1882532"/>
                <a:gd name="connsiteX455" fmla="*/ 212481 w 699148"/>
                <a:gd name="connsiteY455" fmla="*/ 84538 h 1882532"/>
                <a:gd name="connsiteX456" fmla="*/ 467460 w 699148"/>
                <a:gd name="connsiteY456" fmla="*/ 37095 h 1882532"/>
                <a:gd name="connsiteX457" fmla="*/ 470737 w 699148"/>
                <a:gd name="connsiteY457" fmla="*/ 44579 h 1882532"/>
                <a:gd name="connsiteX458" fmla="*/ 344709 w 699148"/>
                <a:gd name="connsiteY458" fmla="*/ 72734 h 1882532"/>
                <a:gd name="connsiteX459" fmla="*/ 221914 w 699148"/>
                <a:gd name="connsiteY459" fmla="*/ 44223 h 1882532"/>
                <a:gd name="connsiteX460" fmla="*/ 231608 w 699148"/>
                <a:gd name="connsiteY460" fmla="*/ 41372 h 1882532"/>
                <a:gd name="connsiteX461" fmla="*/ 344709 w 699148"/>
                <a:gd name="connsiteY461" fmla="*/ 59191 h 1882532"/>
                <a:gd name="connsiteX462" fmla="*/ 459606 w 699148"/>
                <a:gd name="connsiteY462" fmla="*/ 38165 h 1882532"/>
                <a:gd name="connsiteX463" fmla="*/ 467460 w 699148"/>
                <a:gd name="connsiteY463" fmla="*/ 37095 h 1882532"/>
                <a:gd name="connsiteX464" fmla="*/ 369619 w 699148"/>
                <a:gd name="connsiteY464" fmla="*/ 12957 h 1882532"/>
                <a:gd name="connsiteX465" fmla="*/ 282180 w 699148"/>
                <a:gd name="connsiteY465" fmla="*/ 16543 h 1882532"/>
                <a:gd name="connsiteX466" fmla="*/ 222747 w 699148"/>
                <a:gd name="connsiteY466" fmla="*/ 30530 h 1882532"/>
                <a:gd name="connsiteX467" fmla="*/ 208699 w 699148"/>
                <a:gd name="connsiteY467" fmla="*/ 67111 h 1882532"/>
                <a:gd name="connsiteX468" fmla="*/ 247961 w 699148"/>
                <a:gd name="connsiteY468" fmla="*/ 80381 h 1882532"/>
                <a:gd name="connsiteX469" fmla="*/ 420498 w 699148"/>
                <a:gd name="connsiteY469" fmla="*/ 86836 h 1882532"/>
                <a:gd name="connsiteX470" fmla="*/ 420498 w 699148"/>
                <a:gd name="connsiteY470" fmla="*/ 99747 h 1882532"/>
                <a:gd name="connsiteX471" fmla="*/ 273896 w 699148"/>
                <a:gd name="connsiteY471" fmla="*/ 98671 h 1882532"/>
                <a:gd name="connsiteX472" fmla="*/ 251479 w 699148"/>
                <a:gd name="connsiteY472" fmla="*/ 95432 h 1882532"/>
                <a:gd name="connsiteX473" fmla="*/ 225808 w 699148"/>
                <a:gd name="connsiteY473" fmla="*/ 89755 h 1882532"/>
                <a:gd name="connsiteX474" fmla="*/ 236881 w 699148"/>
                <a:gd name="connsiteY474" fmla="*/ 94612 h 1882532"/>
                <a:gd name="connsiteX475" fmla="*/ 235817 w 699148"/>
                <a:gd name="connsiteY475" fmla="*/ 98925 h 1882532"/>
                <a:gd name="connsiteX476" fmla="*/ 210636 w 699148"/>
                <a:gd name="connsiteY476" fmla="*/ 93174 h 1882532"/>
                <a:gd name="connsiteX477" fmla="*/ 209371 w 699148"/>
                <a:gd name="connsiteY477" fmla="*/ 90667 h 1882532"/>
                <a:gd name="connsiteX478" fmla="*/ 210255 w 699148"/>
                <a:gd name="connsiteY478" fmla="*/ 129054 h 1882532"/>
                <a:gd name="connsiteX479" fmla="*/ 242842 w 699148"/>
                <a:gd name="connsiteY479" fmla="*/ 142004 h 1882532"/>
                <a:gd name="connsiteX480" fmla="*/ 274258 w 699148"/>
                <a:gd name="connsiteY480" fmla="*/ 148707 h 1882532"/>
                <a:gd name="connsiteX481" fmla="*/ 274258 w 699148"/>
                <a:gd name="connsiteY481" fmla="*/ 152940 h 1882532"/>
                <a:gd name="connsiteX482" fmla="*/ 238558 w 699148"/>
                <a:gd name="connsiteY482" fmla="*/ 151970 h 1882532"/>
                <a:gd name="connsiteX483" fmla="*/ 210457 w 699148"/>
                <a:gd name="connsiteY483" fmla="*/ 137857 h 1882532"/>
                <a:gd name="connsiteX484" fmla="*/ 212211 w 699148"/>
                <a:gd name="connsiteY484" fmla="*/ 214054 h 1882532"/>
                <a:gd name="connsiteX485" fmla="*/ 214479 w 699148"/>
                <a:gd name="connsiteY485" fmla="*/ 272259 h 1882532"/>
                <a:gd name="connsiteX486" fmla="*/ 250072 w 699148"/>
                <a:gd name="connsiteY486" fmla="*/ 284066 h 1882532"/>
                <a:gd name="connsiteX487" fmla="*/ 284604 w 699148"/>
                <a:gd name="connsiteY487" fmla="*/ 291869 h 1882532"/>
                <a:gd name="connsiteX488" fmla="*/ 284604 w 699148"/>
                <a:gd name="connsiteY488" fmla="*/ 298253 h 1882532"/>
                <a:gd name="connsiteX489" fmla="*/ 246801 w 699148"/>
                <a:gd name="connsiteY489" fmla="*/ 296479 h 1882532"/>
                <a:gd name="connsiteX490" fmla="*/ 214678 w 699148"/>
                <a:gd name="connsiteY490" fmla="*/ 277930 h 1882532"/>
                <a:gd name="connsiteX491" fmla="*/ 213900 w 699148"/>
                <a:gd name="connsiteY491" fmla="*/ 301292 h 1882532"/>
                <a:gd name="connsiteX492" fmla="*/ 248458 w 699148"/>
                <a:gd name="connsiteY492" fmla="*/ 315540 h 1882532"/>
                <a:gd name="connsiteX493" fmla="*/ 282713 w 699148"/>
                <a:gd name="connsiteY493" fmla="*/ 318817 h 1882532"/>
                <a:gd name="connsiteX494" fmla="*/ 283070 w 699148"/>
                <a:gd name="connsiteY494" fmla="*/ 324278 h 1882532"/>
                <a:gd name="connsiteX495" fmla="*/ 224762 w 699148"/>
                <a:gd name="connsiteY495" fmla="*/ 318185 h 1882532"/>
                <a:gd name="connsiteX496" fmla="*/ 213658 w 699148"/>
                <a:gd name="connsiteY496" fmla="*/ 308578 h 1882532"/>
                <a:gd name="connsiteX497" fmla="*/ 212572 w 699148"/>
                <a:gd name="connsiteY497" fmla="*/ 341207 h 1882532"/>
                <a:gd name="connsiteX498" fmla="*/ 149889 w 699148"/>
                <a:gd name="connsiteY498" fmla="*/ 582544 h 1882532"/>
                <a:gd name="connsiteX499" fmla="*/ 72355 w 699148"/>
                <a:gd name="connsiteY499" fmla="*/ 869264 h 1882532"/>
                <a:gd name="connsiteX500" fmla="*/ 102886 w 699148"/>
                <a:gd name="connsiteY500" fmla="*/ 885307 h 1882532"/>
                <a:gd name="connsiteX501" fmla="*/ 138604 w 699148"/>
                <a:gd name="connsiteY501" fmla="*/ 892958 h 1882532"/>
                <a:gd name="connsiteX502" fmla="*/ 138604 w 699148"/>
                <a:gd name="connsiteY502" fmla="*/ 898059 h 1882532"/>
                <a:gd name="connsiteX503" fmla="*/ 96679 w 699148"/>
                <a:gd name="connsiteY503" fmla="*/ 898195 h 1882532"/>
                <a:gd name="connsiteX504" fmla="*/ 69057 w 699148"/>
                <a:gd name="connsiteY504" fmla="*/ 881457 h 1882532"/>
                <a:gd name="connsiteX505" fmla="*/ 62710 w 699148"/>
                <a:gd name="connsiteY505" fmla="*/ 904928 h 1882532"/>
                <a:gd name="connsiteX506" fmla="*/ 33170 w 699148"/>
                <a:gd name="connsiteY506" fmla="*/ 1012269 h 1882532"/>
                <a:gd name="connsiteX507" fmla="*/ 13357 w 699148"/>
                <a:gd name="connsiteY507" fmla="*/ 1078187 h 1882532"/>
                <a:gd name="connsiteX508" fmla="*/ 17100 w 699148"/>
                <a:gd name="connsiteY508" fmla="*/ 1096462 h 1882532"/>
                <a:gd name="connsiteX509" fmla="*/ 30392 w 699148"/>
                <a:gd name="connsiteY509" fmla="*/ 1115395 h 1882532"/>
                <a:gd name="connsiteX510" fmla="*/ 62243 w 699148"/>
                <a:gd name="connsiteY510" fmla="*/ 1141453 h 1882532"/>
                <a:gd name="connsiteX511" fmla="*/ 60096 w 699148"/>
                <a:gd name="connsiteY511" fmla="*/ 1146520 h 1882532"/>
                <a:gd name="connsiteX512" fmla="*/ 33337 w 699148"/>
                <a:gd name="connsiteY512" fmla="*/ 1129247 h 1882532"/>
                <a:gd name="connsiteX513" fmla="*/ 33575 w 699148"/>
                <a:gd name="connsiteY513" fmla="*/ 1129651 h 1882532"/>
                <a:gd name="connsiteX514" fmla="*/ 60981 w 699148"/>
                <a:gd name="connsiteY514" fmla="*/ 1157363 h 1882532"/>
                <a:gd name="connsiteX515" fmla="*/ 75329 w 699148"/>
                <a:gd name="connsiteY515" fmla="*/ 1138485 h 1882532"/>
                <a:gd name="connsiteX516" fmla="*/ 83288 w 699148"/>
                <a:gd name="connsiteY516" fmla="*/ 1133609 h 1882532"/>
                <a:gd name="connsiteX517" fmla="*/ 71646 w 699148"/>
                <a:gd name="connsiteY517" fmla="*/ 1127647 h 1882532"/>
                <a:gd name="connsiteX518" fmla="*/ 26750 w 699148"/>
                <a:gd name="connsiteY518" fmla="*/ 1054162 h 1882532"/>
                <a:gd name="connsiteX519" fmla="*/ 30207 w 699148"/>
                <a:gd name="connsiteY519" fmla="*/ 1053349 h 1882532"/>
                <a:gd name="connsiteX520" fmla="*/ 31778 w 699148"/>
                <a:gd name="connsiteY520" fmla="*/ 1056330 h 1882532"/>
                <a:gd name="connsiteX521" fmla="*/ 73796 w 699148"/>
                <a:gd name="connsiteY521" fmla="*/ 1115100 h 1882532"/>
                <a:gd name="connsiteX522" fmla="*/ 96221 w 699148"/>
                <a:gd name="connsiteY522" fmla="*/ 1125687 h 1882532"/>
                <a:gd name="connsiteX523" fmla="*/ 105904 w 699148"/>
                <a:gd name="connsiteY523" fmla="*/ 1119756 h 1882532"/>
                <a:gd name="connsiteX524" fmla="*/ 146367 w 699148"/>
                <a:gd name="connsiteY524" fmla="*/ 1107145 h 1882532"/>
                <a:gd name="connsiteX525" fmla="*/ 81924 w 699148"/>
                <a:gd name="connsiteY525" fmla="*/ 1086303 h 1882532"/>
                <a:gd name="connsiteX526" fmla="*/ 33006 w 699148"/>
                <a:gd name="connsiteY526" fmla="*/ 1038165 h 1882532"/>
                <a:gd name="connsiteX527" fmla="*/ 35528 w 699148"/>
                <a:gd name="connsiteY527" fmla="*/ 1035985 h 1882532"/>
                <a:gd name="connsiteX528" fmla="*/ 146877 w 699148"/>
                <a:gd name="connsiteY528" fmla="*/ 1103197 h 1882532"/>
                <a:gd name="connsiteX529" fmla="*/ 146526 w 699148"/>
                <a:gd name="connsiteY529" fmla="*/ 1107095 h 1882532"/>
                <a:gd name="connsiteX530" fmla="*/ 188933 w 699148"/>
                <a:gd name="connsiteY530" fmla="*/ 1093878 h 1882532"/>
                <a:gd name="connsiteX531" fmla="*/ 454956 w 699148"/>
                <a:gd name="connsiteY531" fmla="*/ 1089995 h 1882532"/>
                <a:gd name="connsiteX532" fmla="*/ 557917 w 699148"/>
                <a:gd name="connsiteY532" fmla="*/ 1109403 h 1882532"/>
                <a:gd name="connsiteX533" fmla="*/ 591897 w 699148"/>
                <a:gd name="connsiteY533" fmla="*/ 1126053 h 1882532"/>
                <a:gd name="connsiteX534" fmla="*/ 626894 w 699148"/>
                <a:gd name="connsiteY534" fmla="*/ 1107088 h 1882532"/>
                <a:gd name="connsiteX535" fmla="*/ 673633 w 699148"/>
                <a:gd name="connsiteY535" fmla="*/ 1073204 h 1882532"/>
                <a:gd name="connsiteX536" fmla="*/ 679047 w 699148"/>
                <a:gd name="connsiteY536" fmla="*/ 1078244 h 1882532"/>
                <a:gd name="connsiteX537" fmla="*/ 639380 w 699148"/>
                <a:gd name="connsiteY537" fmla="*/ 1116791 h 1882532"/>
                <a:gd name="connsiteX538" fmla="*/ 605352 w 699148"/>
                <a:gd name="connsiteY538" fmla="*/ 1132646 h 1882532"/>
                <a:gd name="connsiteX539" fmla="*/ 607323 w 699148"/>
                <a:gd name="connsiteY539" fmla="*/ 1133611 h 1882532"/>
                <a:gd name="connsiteX540" fmla="*/ 623493 w 699148"/>
                <a:gd name="connsiteY540" fmla="*/ 1151209 h 1882532"/>
                <a:gd name="connsiteX541" fmla="*/ 628059 w 699148"/>
                <a:gd name="connsiteY541" fmla="*/ 1164716 h 1882532"/>
                <a:gd name="connsiteX542" fmla="*/ 631583 w 699148"/>
                <a:gd name="connsiteY542" fmla="*/ 1167795 h 1882532"/>
                <a:gd name="connsiteX543" fmla="*/ 632616 w 699148"/>
                <a:gd name="connsiteY543" fmla="*/ 1167158 h 1882532"/>
                <a:gd name="connsiteX544" fmla="*/ 689174 w 699148"/>
                <a:gd name="connsiteY544" fmla="*/ 1078187 h 1882532"/>
                <a:gd name="connsiteX545" fmla="*/ 676206 w 699148"/>
                <a:gd name="connsiteY545" fmla="*/ 1038204 h 1882532"/>
                <a:gd name="connsiteX546" fmla="*/ 621088 w 699148"/>
                <a:gd name="connsiteY546" fmla="*/ 835048 h 1882532"/>
                <a:gd name="connsiteX547" fmla="*/ 532829 w 699148"/>
                <a:gd name="connsiteY547" fmla="*/ 508702 h 1882532"/>
                <a:gd name="connsiteX548" fmla="*/ 489239 w 699148"/>
                <a:gd name="connsiteY548" fmla="*/ 332562 h 1882532"/>
                <a:gd name="connsiteX549" fmla="*/ 487888 w 699148"/>
                <a:gd name="connsiteY549" fmla="*/ 202888 h 1882532"/>
                <a:gd name="connsiteX550" fmla="*/ 493144 w 699148"/>
                <a:gd name="connsiteY550" fmla="*/ 82771 h 1882532"/>
                <a:gd name="connsiteX551" fmla="*/ 490467 w 699148"/>
                <a:gd name="connsiteY551" fmla="*/ 84460 h 1882532"/>
                <a:gd name="connsiteX552" fmla="*/ 420498 w 699148"/>
                <a:gd name="connsiteY552" fmla="*/ 99747 h 1882532"/>
                <a:gd name="connsiteX553" fmla="*/ 420498 w 699148"/>
                <a:gd name="connsiteY553" fmla="*/ 86836 h 1882532"/>
                <a:gd name="connsiteX554" fmla="*/ 482093 w 699148"/>
                <a:gd name="connsiteY554" fmla="*/ 72849 h 1882532"/>
                <a:gd name="connsiteX555" fmla="*/ 495780 w 699148"/>
                <a:gd name="connsiteY555" fmla="*/ 36268 h 1882532"/>
                <a:gd name="connsiteX556" fmla="*/ 456518 w 699148"/>
                <a:gd name="connsiteY556" fmla="*/ 23357 h 1882532"/>
                <a:gd name="connsiteX557" fmla="*/ 369619 w 699148"/>
                <a:gd name="connsiteY557" fmla="*/ 12957 h 1882532"/>
                <a:gd name="connsiteX558" fmla="*/ 356562 w 699148"/>
                <a:gd name="connsiteY558" fmla="*/ 1 h 1882532"/>
                <a:gd name="connsiteX559" fmla="*/ 430944 w 699148"/>
                <a:gd name="connsiteY559" fmla="*/ 4708 h 1882532"/>
                <a:gd name="connsiteX560" fmla="*/ 519914 w 699148"/>
                <a:gd name="connsiteY560" fmla="*/ 37703 h 1882532"/>
                <a:gd name="connsiteX561" fmla="*/ 520184 w 699148"/>
                <a:gd name="connsiteY561" fmla="*/ 65704 h 1882532"/>
                <a:gd name="connsiteX562" fmla="*/ 506506 w 699148"/>
                <a:gd name="connsiteY562" fmla="*/ 74337 h 1882532"/>
                <a:gd name="connsiteX563" fmla="*/ 503289 w 699148"/>
                <a:gd name="connsiteY563" fmla="*/ 223059 h 1882532"/>
                <a:gd name="connsiteX564" fmla="*/ 504369 w 699148"/>
                <a:gd name="connsiteY564" fmla="*/ 346249 h 1882532"/>
                <a:gd name="connsiteX565" fmla="*/ 581822 w 699148"/>
                <a:gd name="connsiteY565" fmla="*/ 640537 h 1882532"/>
                <a:gd name="connsiteX566" fmla="*/ 669361 w 699148"/>
                <a:gd name="connsiteY566" fmla="*/ 963281 h 1882532"/>
                <a:gd name="connsiteX567" fmla="*/ 689174 w 699148"/>
                <a:gd name="connsiteY567" fmla="*/ 1034962 h 1882532"/>
                <a:gd name="connsiteX568" fmla="*/ 675125 w 699148"/>
                <a:gd name="connsiteY568" fmla="*/ 1141583 h 1882532"/>
                <a:gd name="connsiteX569" fmla="*/ 632312 w 699148"/>
                <a:gd name="connsiteY569" fmla="*/ 1177771 h 1882532"/>
                <a:gd name="connsiteX570" fmla="*/ 631996 w 699148"/>
                <a:gd name="connsiteY570" fmla="*/ 1200547 h 1882532"/>
                <a:gd name="connsiteX571" fmla="*/ 616250 w 699148"/>
                <a:gd name="connsiteY571" fmla="*/ 1234864 h 1882532"/>
                <a:gd name="connsiteX572" fmla="*/ 599765 w 699148"/>
                <a:gd name="connsiteY572" fmla="*/ 1245368 h 1882532"/>
                <a:gd name="connsiteX573" fmla="*/ 600902 w 699148"/>
                <a:gd name="connsiteY573" fmla="*/ 1246382 h 1882532"/>
                <a:gd name="connsiteX574" fmla="*/ 639576 w 699148"/>
                <a:gd name="connsiteY574" fmla="*/ 1821296 h 1882532"/>
                <a:gd name="connsiteX575" fmla="*/ 634516 w 699148"/>
                <a:gd name="connsiteY575" fmla="*/ 1827784 h 1882532"/>
                <a:gd name="connsiteX576" fmla="*/ 606685 w 699148"/>
                <a:gd name="connsiteY576" fmla="*/ 1833190 h 1882532"/>
                <a:gd name="connsiteX577" fmla="*/ 598010 w 699148"/>
                <a:gd name="connsiteY577" fmla="*/ 1826702 h 1882532"/>
                <a:gd name="connsiteX578" fmla="*/ 559963 w 699148"/>
                <a:gd name="connsiteY578" fmla="*/ 1263942 h 1882532"/>
                <a:gd name="connsiteX579" fmla="*/ 462484 w 699148"/>
                <a:gd name="connsiteY579" fmla="*/ 1289481 h 1882532"/>
                <a:gd name="connsiteX580" fmla="*/ 357009 w 699148"/>
                <a:gd name="connsiteY580" fmla="*/ 1295326 h 1882532"/>
                <a:gd name="connsiteX581" fmla="*/ 357009 w 699148"/>
                <a:gd name="connsiteY581" fmla="*/ 1325274 h 1882532"/>
                <a:gd name="connsiteX582" fmla="*/ 369988 w 699148"/>
                <a:gd name="connsiteY582" fmla="*/ 1327407 h 1882532"/>
                <a:gd name="connsiteX583" fmla="*/ 383158 w 699148"/>
                <a:gd name="connsiteY583" fmla="*/ 1333097 h 1882532"/>
                <a:gd name="connsiteX584" fmla="*/ 387204 w 699148"/>
                <a:gd name="connsiteY584" fmla="*/ 1340605 h 1882532"/>
                <a:gd name="connsiteX585" fmla="*/ 389982 w 699148"/>
                <a:gd name="connsiteY585" fmla="*/ 1343263 h 1882532"/>
                <a:gd name="connsiteX586" fmla="*/ 389982 w 699148"/>
                <a:gd name="connsiteY586" fmla="*/ 1419335 h 1882532"/>
                <a:gd name="connsiteX587" fmla="*/ 383886 w 699148"/>
                <a:gd name="connsiteY587" fmla="*/ 1432738 h 1882532"/>
                <a:gd name="connsiteX588" fmla="*/ 377318 w 699148"/>
                <a:gd name="connsiteY588" fmla="*/ 1434862 h 1882532"/>
                <a:gd name="connsiteX589" fmla="*/ 377675 w 699148"/>
                <a:gd name="connsiteY589" fmla="*/ 1611517 h 1882532"/>
                <a:gd name="connsiteX590" fmla="*/ 380638 w 699148"/>
                <a:gd name="connsiteY590" fmla="*/ 1683468 h 1882532"/>
                <a:gd name="connsiteX591" fmla="*/ 380348 w 699148"/>
                <a:gd name="connsiteY591" fmla="*/ 1690527 h 1882532"/>
                <a:gd name="connsiteX592" fmla="*/ 385015 w 699148"/>
                <a:gd name="connsiteY592" fmla="*/ 1690527 h 1882532"/>
                <a:gd name="connsiteX593" fmla="*/ 391826 w 699148"/>
                <a:gd name="connsiteY593" fmla="*/ 1697671 h 1882532"/>
                <a:gd name="connsiteX594" fmla="*/ 392089 w 699148"/>
                <a:gd name="connsiteY594" fmla="*/ 1704618 h 1882532"/>
                <a:gd name="connsiteX595" fmla="*/ 382506 w 699148"/>
                <a:gd name="connsiteY595" fmla="*/ 1710529 h 1882532"/>
                <a:gd name="connsiteX596" fmla="*/ 392543 w 699148"/>
                <a:gd name="connsiteY596" fmla="*/ 1716602 h 1882532"/>
                <a:gd name="connsiteX597" fmla="*/ 392089 w 699148"/>
                <a:gd name="connsiteY597" fmla="*/ 1704618 h 1882532"/>
                <a:gd name="connsiteX598" fmla="*/ 435201 w 699148"/>
                <a:gd name="connsiteY598" fmla="*/ 1678025 h 1882532"/>
                <a:gd name="connsiteX599" fmla="*/ 444163 w 699148"/>
                <a:gd name="connsiteY599" fmla="*/ 1680526 h 1882532"/>
                <a:gd name="connsiteX600" fmla="*/ 446042 w 699148"/>
                <a:gd name="connsiteY600" fmla="*/ 1683408 h 1882532"/>
                <a:gd name="connsiteX601" fmla="*/ 471121 w 699148"/>
                <a:gd name="connsiteY601" fmla="*/ 1667428 h 1882532"/>
                <a:gd name="connsiteX602" fmla="*/ 486424 w 699148"/>
                <a:gd name="connsiteY602" fmla="*/ 1660671 h 1882532"/>
                <a:gd name="connsiteX603" fmla="*/ 503623 w 699148"/>
                <a:gd name="connsiteY603" fmla="*/ 1660942 h 1882532"/>
                <a:gd name="connsiteX604" fmla="*/ 507595 w 699148"/>
                <a:gd name="connsiteY604" fmla="*/ 1670671 h 1882532"/>
                <a:gd name="connsiteX605" fmla="*/ 500012 w 699148"/>
                <a:gd name="connsiteY605" fmla="*/ 1683284 h 1882532"/>
                <a:gd name="connsiteX606" fmla="*/ 485566 w 699148"/>
                <a:gd name="connsiteY606" fmla="*/ 1692293 h 1882532"/>
                <a:gd name="connsiteX607" fmla="*/ 459831 w 699148"/>
                <a:gd name="connsiteY607" fmla="*/ 1707985 h 1882532"/>
                <a:gd name="connsiteX608" fmla="*/ 463161 w 699148"/>
                <a:gd name="connsiteY608" fmla="*/ 1715530 h 1882532"/>
                <a:gd name="connsiteX609" fmla="*/ 444521 w 699148"/>
                <a:gd name="connsiteY609" fmla="*/ 1733389 h 1882532"/>
                <a:gd name="connsiteX610" fmla="*/ 418302 w 699148"/>
                <a:gd name="connsiteY610" fmla="*/ 1749111 h 1882532"/>
                <a:gd name="connsiteX611" fmla="*/ 444292 w 699148"/>
                <a:gd name="connsiteY611" fmla="*/ 1755365 h 1882532"/>
                <a:gd name="connsiteX612" fmla="*/ 449698 w 699148"/>
                <a:gd name="connsiteY612" fmla="*/ 1757657 h 1882532"/>
                <a:gd name="connsiteX613" fmla="*/ 450944 w 699148"/>
                <a:gd name="connsiteY613" fmla="*/ 1757946 h 1882532"/>
                <a:gd name="connsiteX614" fmla="*/ 452914 w 699148"/>
                <a:gd name="connsiteY614" fmla="*/ 1759020 h 1882532"/>
                <a:gd name="connsiteX615" fmla="*/ 477074 w 699148"/>
                <a:gd name="connsiteY615" fmla="*/ 1769261 h 1882532"/>
                <a:gd name="connsiteX616" fmla="*/ 485070 w 699148"/>
                <a:gd name="connsiteY616" fmla="*/ 1776554 h 1882532"/>
                <a:gd name="connsiteX617" fmla="*/ 487903 w 699148"/>
                <a:gd name="connsiteY617" fmla="*/ 1778099 h 1882532"/>
                <a:gd name="connsiteX618" fmla="*/ 489560 w 699148"/>
                <a:gd name="connsiteY618" fmla="*/ 1780649 h 1882532"/>
                <a:gd name="connsiteX619" fmla="*/ 499790 w 699148"/>
                <a:gd name="connsiteY619" fmla="*/ 1789979 h 1882532"/>
                <a:gd name="connsiteX620" fmla="*/ 504750 w 699148"/>
                <a:gd name="connsiteY620" fmla="*/ 1818901 h 1882532"/>
                <a:gd name="connsiteX621" fmla="*/ 347734 w 699148"/>
                <a:gd name="connsiteY621" fmla="*/ 1882401 h 1882532"/>
                <a:gd name="connsiteX622" fmla="*/ 175593 w 699148"/>
                <a:gd name="connsiteY622" fmla="*/ 1819623 h 1882532"/>
                <a:gd name="connsiteX623" fmla="*/ 263256 w 699148"/>
                <a:gd name="connsiteY623" fmla="*/ 1748693 h 1882532"/>
                <a:gd name="connsiteX624" fmla="*/ 293746 w 699148"/>
                <a:gd name="connsiteY624" fmla="*/ 1743660 h 1882532"/>
                <a:gd name="connsiteX625" fmla="*/ 291553 w 699148"/>
                <a:gd name="connsiteY625" fmla="*/ 1666653 h 1882532"/>
                <a:gd name="connsiteX626" fmla="*/ 293978 w 699148"/>
                <a:gd name="connsiteY626" fmla="*/ 1581222 h 1882532"/>
                <a:gd name="connsiteX627" fmla="*/ 293618 w 699148"/>
                <a:gd name="connsiteY627" fmla="*/ 1433713 h 1882532"/>
                <a:gd name="connsiteX628" fmla="*/ 293979 w 699148"/>
                <a:gd name="connsiteY628" fmla="*/ 1433370 h 1882532"/>
                <a:gd name="connsiteX629" fmla="*/ 290029 w 699148"/>
                <a:gd name="connsiteY629" fmla="*/ 1431148 h 1882532"/>
                <a:gd name="connsiteX630" fmla="*/ 284184 w 699148"/>
                <a:gd name="connsiteY630" fmla="*/ 1417161 h 1882532"/>
                <a:gd name="connsiteX631" fmla="*/ 284184 w 699148"/>
                <a:gd name="connsiteY631" fmla="*/ 1346690 h 1882532"/>
                <a:gd name="connsiteX632" fmla="*/ 283306 w 699148"/>
                <a:gd name="connsiteY632" fmla="*/ 1345642 h 1882532"/>
                <a:gd name="connsiteX633" fmla="*/ 284184 w 699148"/>
                <a:gd name="connsiteY633" fmla="*/ 1344148 h 1882532"/>
                <a:gd name="connsiteX634" fmla="*/ 284184 w 699148"/>
                <a:gd name="connsiteY634" fmla="*/ 1343485 h 1882532"/>
                <a:gd name="connsiteX635" fmla="*/ 283306 w 699148"/>
                <a:gd name="connsiteY635" fmla="*/ 1342040 h 1882532"/>
                <a:gd name="connsiteX636" fmla="*/ 309356 w 699148"/>
                <a:gd name="connsiteY636" fmla="*/ 1325336 h 1882532"/>
                <a:gd name="connsiteX637" fmla="*/ 319298 w 699148"/>
                <a:gd name="connsiteY637" fmla="*/ 1324537 h 1882532"/>
                <a:gd name="connsiteX638" fmla="*/ 319546 w 699148"/>
                <a:gd name="connsiteY638" fmla="*/ 1294822 h 1882532"/>
                <a:gd name="connsiteX639" fmla="*/ 222878 w 699148"/>
                <a:gd name="connsiteY639" fmla="*/ 1289481 h 1882532"/>
                <a:gd name="connsiteX640" fmla="*/ 123897 w 699148"/>
                <a:gd name="connsiteY640" fmla="*/ 1263629 h 1882532"/>
                <a:gd name="connsiteX641" fmla="*/ 85829 w 699148"/>
                <a:gd name="connsiteY641" fmla="*/ 1826702 h 1882532"/>
                <a:gd name="connsiteX642" fmla="*/ 77154 w 699148"/>
                <a:gd name="connsiteY642" fmla="*/ 1833190 h 1882532"/>
                <a:gd name="connsiteX643" fmla="*/ 49685 w 699148"/>
                <a:gd name="connsiteY643" fmla="*/ 1827784 h 1882532"/>
                <a:gd name="connsiteX644" fmla="*/ 44625 w 699148"/>
                <a:gd name="connsiteY644" fmla="*/ 1821296 h 1882532"/>
                <a:gd name="connsiteX645" fmla="*/ 83299 w 699148"/>
                <a:gd name="connsiteY645" fmla="*/ 1246382 h 1882532"/>
                <a:gd name="connsiteX646" fmla="*/ 83576 w 699148"/>
                <a:gd name="connsiteY646" fmla="*/ 1246135 h 1882532"/>
                <a:gd name="connsiteX647" fmla="*/ 79558 w 699148"/>
                <a:gd name="connsiteY647" fmla="*/ 1243889 h 1882532"/>
                <a:gd name="connsiteX648" fmla="*/ 52562 w 699148"/>
                <a:gd name="connsiteY648" fmla="*/ 1172485 h 1882532"/>
                <a:gd name="connsiteX649" fmla="*/ 55823 w 699148"/>
                <a:gd name="connsiteY649" fmla="*/ 1169349 h 1882532"/>
                <a:gd name="connsiteX650" fmla="*/ 30378 w 699148"/>
                <a:gd name="connsiteY650" fmla="*/ 1147931 h 1882532"/>
                <a:gd name="connsiteX651" fmla="*/ 28 w 699148"/>
                <a:gd name="connsiteY651" fmla="*/ 1078187 h 1882532"/>
                <a:gd name="connsiteX652" fmla="*/ 19481 w 699148"/>
                <a:gd name="connsiteY652" fmla="*/ 1012269 h 1882532"/>
                <a:gd name="connsiteX653" fmla="*/ 50462 w 699148"/>
                <a:gd name="connsiteY653" fmla="*/ 898084 h 1882532"/>
                <a:gd name="connsiteX654" fmla="*/ 143765 w 699148"/>
                <a:gd name="connsiteY654" fmla="*/ 554808 h 1882532"/>
                <a:gd name="connsiteX655" fmla="*/ 199603 w 699148"/>
                <a:gd name="connsiteY655" fmla="*/ 337605 h 1882532"/>
                <a:gd name="connsiteX656" fmla="*/ 198522 w 699148"/>
                <a:gd name="connsiteY656" fmla="*/ 200366 h 1882532"/>
                <a:gd name="connsiteX657" fmla="*/ 195686 w 699148"/>
                <a:gd name="connsiteY657" fmla="*/ 75215 h 1882532"/>
                <a:gd name="connsiteX658" fmla="*/ 184566 w 699148"/>
                <a:gd name="connsiteY658" fmla="*/ 65676 h 1882532"/>
                <a:gd name="connsiteX659" fmla="*/ 282180 w 699148"/>
                <a:gd name="connsiteY659" fmla="*/ 3632 h 1882532"/>
                <a:gd name="connsiteX660" fmla="*/ 356562 w 699148"/>
                <a:gd name="connsiteY660" fmla="*/ 1 h 188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Lst>
              <a:rect l="l" t="t" r="r" b="b"/>
              <a:pathLst>
                <a:path w="699148" h="1882532">
                  <a:moveTo>
                    <a:pt x="460066" y="1846710"/>
                  </a:moveTo>
                  <a:lnTo>
                    <a:pt x="437368" y="1855052"/>
                  </a:lnTo>
                  <a:lnTo>
                    <a:pt x="422711" y="1858961"/>
                  </a:lnTo>
                  <a:lnTo>
                    <a:pt x="379605" y="1864766"/>
                  </a:lnTo>
                  <a:cubicBezTo>
                    <a:pt x="364013" y="1865845"/>
                    <a:pt x="350167" y="1866024"/>
                    <a:pt x="340620" y="1866024"/>
                  </a:cubicBezTo>
                  <a:cubicBezTo>
                    <a:pt x="331074" y="1865935"/>
                    <a:pt x="316957" y="1865689"/>
                    <a:pt x="301022" y="1864526"/>
                  </a:cubicBezTo>
                  <a:lnTo>
                    <a:pt x="263088" y="1859267"/>
                  </a:lnTo>
                  <a:lnTo>
                    <a:pt x="278365" y="1864542"/>
                  </a:lnTo>
                  <a:cubicBezTo>
                    <a:pt x="301728" y="1868330"/>
                    <a:pt x="325767" y="1869051"/>
                    <a:pt x="347734" y="1868691"/>
                  </a:cubicBezTo>
                  <a:cubicBezTo>
                    <a:pt x="362184" y="1868420"/>
                    <a:pt x="380838" y="1867642"/>
                    <a:pt x="399972" y="1865025"/>
                  </a:cubicBezTo>
                  <a:lnTo>
                    <a:pt x="422711" y="1858961"/>
                  </a:lnTo>
                  <a:lnTo>
                    <a:pt x="429059" y="1858106"/>
                  </a:lnTo>
                  <a:lnTo>
                    <a:pt x="437368" y="1855052"/>
                  </a:lnTo>
                  <a:lnTo>
                    <a:pt x="455098" y="1850324"/>
                  </a:lnTo>
                  <a:close/>
                  <a:moveTo>
                    <a:pt x="297328" y="1758204"/>
                  </a:moveTo>
                  <a:lnTo>
                    <a:pt x="287428" y="1759719"/>
                  </a:lnTo>
                  <a:cubicBezTo>
                    <a:pt x="281658" y="1760738"/>
                    <a:pt x="274941" y="1762064"/>
                    <a:pt x="267824" y="1763700"/>
                  </a:cubicBezTo>
                  <a:lnTo>
                    <a:pt x="238380" y="1772929"/>
                  </a:lnTo>
                  <a:lnTo>
                    <a:pt x="205914" y="1788858"/>
                  </a:lnTo>
                  <a:lnTo>
                    <a:pt x="198061" y="1798201"/>
                  </a:lnTo>
                  <a:cubicBezTo>
                    <a:pt x="194858" y="1806438"/>
                    <a:pt x="198776" y="1815922"/>
                    <a:pt x="214176" y="1826658"/>
                  </a:cubicBezTo>
                  <a:cubicBezTo>
                    <a:pt x="248399" y="1849920"/>
                    <a:pt x="300634" y="1852067"/>
                    <a:pt x="340620" y="1852067"/>
                  </a:cubicBezTo>
                  <a:cubicBezTo>
                    <a:pt x="380607" y="1852067"/>
                    <a:pt x="436805" y="1849920"/>
                    <a:pt x="470307" y="1824511"/>
                  </a:cubicBezTo>
                  <a:cubicBezTo>
                    <a:pt x="519795" y="1786621"/>
                    <a:pt x="424483" y="1764897"/>
                    <a:pt x="384195" y="1758619"/>
                  </a:cubicBezTo>
                  <a:lnTo>
                    <a:pt x="384008" y="1758595"/>
                  </a:lnTo>
                  <a:lnTo>
                    <a:pt x="375582" y="1758981"/>
                  </a:lnTo>
                  <a:lnTo>
                    <a:pt x="361970" y="1782142"/>
                  </a:lnTo>
                  <a:cubicBezTo>
                    <a:pt x="346457" y="1793526"/>
                    <a:pt x="323444" y="1792241"/>
                    <a:pt x="308470" y="1779460"/>
                  </a:cubicBezTo>
                  <a:close/>
                  <a:moveTo>
                    <a:pt x="432691" y="1686955"/>
                  </a:moveTo>
                  <a:lnTo>
                    <a:pt x="436418" y="1692906"/>
                  </a:lnTo>
                  <a:lnTo>
                    <a:pt x="389317" y="1721959"/>
                  </a:lnTo>
                  <a:cubicBezTo>
                    <a:pt x="387166" y="1723567"/>
                    <a:pt x="384657" y="1723388"/>
                    <a:pt x="382685" y="1722227"/>
                  </a:cubicBezTo>
                  <a:lnTo>
                    <a:pt x="380178" y="1718086"/>
                  </a:lnTo>
                  <a:lnTo>
                    <a:pt x="380545" y="1704100"/>
                  </a:lnTo>
                  <a:lnTo>
                    <a:pt x="385015" y="1704100"/>
                  </a:lnTo>
                  <a:lnTo>
                    <a:pt x="380653" y="1699982"/>
                  </a:lnTo>
                  <a:lnTo>
                    <a:pt x="380714" y="1697671"/>
                  </a:lnTo>
                  <a:lnTo>
                    <a:pt x="380080" y="1697035"/>
                  </a:lnTo>
                  <a:lnTo>
                    <a:pt x="379984" y="1699351"/>
                  </a:lnTo>
                  <a:lnTo>
                    <a:pt x="380653" y="1699982"/>
                  </a:lnTo>
                  <a:lnTo>
                    <a:pt x="380545" y="1704100"/>
                  </a:lnTo>
                  <a:lnTo>
                    <a:pt x="379788" y="1704100"/>
                  </a:lnTo>
                  <a:lnTo>
                    <a:pt x="379276" y="1716539"/>
                  </a:lnTo>
                  <a:lnTo>
                    <a:pt x="379280" y="1716602"/>
                  </a:lnTo>
                  <a:lnTo>
                    <a:pt x="380178" y="1718086"/>
                  </a:lnTo>
                  <a:lnTo>
                    <a:pt x="379531" y="1742763"/>
                  </a:lnTo>
                  <a:lnTo>
                    <a:pt x="398937" y="1745478"/>
                  </a:lnTo>
                  <a:lnTo>
                    <a:pt x="399354" y="1745177"/>
                  </a:lnTo>
                  <a:cubicBezTo>
                    <a:pt x="402580" y="1743033"/>
                    <a:pt x="405448" y="1740890"/>
                    <a:pt x="409033" y="1738747"/>
                  </a:cubicBezTo>
                  <a:cubicBezTo>
                    <a:pt x="418353" y="1733032"/>
                    <a:pt x="428031" y="1727317"/>
                    <a:pt x="437710" y="1721602"/>
                  </a:cubicBezTo>
                  <a:lnTo>
                    <a:pt x="448164" y="1715605"/>
                  </a:lnTo>
                  <a:lnTo>
                    <a:pt x="450257" y="1720531"/>
                  </a:lnTo>
                  <a:cubicBezTo>
                    <a:pt x="450974" y="1718388"/>
                    <a:pt x="451332" y="1716244"/>
                    <a:pt x="452049" y="1714101"/>
                  </a:cubicBezTo>
                  <a:cubicBezTo>
                    <a:pt x="454917" y="1710529"/>
                    <a:pt x="452049" y="1713387"/>
                    <a:pt x="449540" y="1714816"/>
                  </a:cubicBezTo>
                  <a:lnTo>
                    <a:pt x="448164" y="1715605"/>
                  </a:lnTo>
                  <a:lnTo>
                    <a:pt x="445853" y="1710167"/>
                  </a:lnTo>
                  <a:lnTo>
                    <a:pt x="444216" y="1709725"/>
                  </a:lnTo>
                  <a:lnTo>
                    <a:pt x="444706" y="1707467"/>
                  </a:lnTo>
                  <a:lnTo>
                    <a:pt x="442953" y="1703341"/>
                  </a:lnTo>
                  <a:lnTo>
                    <a:pt x="436418" y="1692906"/>
                  </a:lnTo>
                  <a:lnTo>
                    <a:pt x="440178" y="1690587"/>
                  </a:lnTo>
                  <a:lnTo>
                    <a:pt x="440542" y="1689061"/>
                  </a:lnTo>
                  <a:close/>
                  <a:moveTo>
                    <a:pt x="496039" y="1663825"/>
                  </a:moveTo>
                  <a:cubicBezTo>
                    <a:pt x="494594" y="1666707"/>
                    <a:pt x="493150" y="1669590"/>
                    <a:pt x="492067" y="1672113"/>
                  </a:cubicBezTo>
                  <a:cubicBezTo>
                    <a:pt x="492428" y="1671752"/>
                    <a:pt x="495317" y="1670671"/>
                    <a:pt x="491705" y="1672473"/>
                  </a:cubicBezTo>
                  <a:lnTo>
                    <a:pt x="487397" y="1675111"/>
                  </a:lnTo>
                  <a:lnTo>
                    <a:pt x="485295" y="1675311"/>
                  </a:lnTo>
                  <a:cubicBezTo>
                    <a:pt x="481142" y="1677067"/>
                    <a:pt x="477260" y="1679860"/>
                    <a:pt x="472204" y="1682923"/>
                  </a:cubicBezTo>
                  <a:lnTo>
                    <a:pt x="453527" y="1694884"/>
                  </a:lnTo>
                  <a:lnTo>
                    <a:pt x="454062" y="1695703"/>
                  </a:lnTo>
                  <a:lnTo>
                    <a:pt x="475815" y="1682203"/>
                  </a:lnTo>
                  <a:lnTo>
                    <a:pt x="487397" y="1675111"/>
                  </a:lnTo>
                  <a:lnTo>
                    <a:pt x="500012" y="1673915"/>
                  </a:lnTo>
                  <a:cubicBezTo>
                    <a:pt x="498567" y="1670671"/>
                    <a:pt x="497122" y="1667428"/>
                    <a:pt x="496039" y="1663825"/>
                  </a:cubicBezTo>
                  <a:close/>
                  <a:moveTo>
                    <a:pt x="307612" y="1595121"/>
                  </a:moveTo>
                  <a:lnTo>
                    <a:pt x="307628" y="1602500"/>
                  </a:lnTo>
                  <a:cubicBezTo>
                    <a:pt x="307628" y="1638566"/>
                    <a:pt x="307628" y="1674632"/>
                    <a:pt x="307628" y="1710698"/>
                  </a:cubicBezTo>
                  <a:cubicBezTo>
                    <a:pt x="307628" y="1733059"/>
                    <a:pt x="299366" y="1774535"/>
                    <a:pt x="335287" y="1775617"/>
                  </a:cubicBezTo>
                  <a:cubicBezTo>
                    <a:pt x="372646" y="1776338"/>
                    <a:pt x="364025" y="1733059"/>
                    <a:pt x="364025" y="1710698"/>
                  </a:cubicBezTo>
                  <a:cubicBezTo>
                    <a:pt x="364025" y="1674632"/>
                    <a:pt x="364025" y="1638566"/>
                    <a:pt x="364025" y="1602500"/>
                  </a:cubicBezTo>
                  <a:lnTo>
                    <a:pt x="364025" y="1596499"/>
                  </a:lnTo>
                  <a:lnTo>
                    <a:pt x="336113" y="1603064"/>
                  </a:lnTo>
                  <a:cubicBezTo>
                    <a:pt x="329381" y="1602996"/>
                    <a:pt x="322706" y="1602105"/>
                    <a:pt x="316739" y="1600262"/>
                  </a:cubicBezTo>
                  <a:close/>
                  <a:moveTo>
                    <a:pt x="307280" y="1438983"/>
                  </a:moveTo>
                  <a:lnTo>
                    <a:pt x="307585" y="1582345"/>
                  </a:lnTo>
                  <a:lnTo>
                    <a:pt x="311407" y="1582363"/>
                  </a:lnTo>
                  <a:cubicBezTo>
                    <a:pt x="316847" y="1587775"/>
                    <a:pt x="327183" y="1589759"/>
                    <a:pt x="337700" y="1589444"/>
                  </a:cubicBezTo>
                  <a:lnTo>
                    <a:pt x="364025" y="1582983"/>
                  </a:lnTo>
                  <a:lnTo>
                    <a:pt x="364025" y="1439159"/>
                  </a:lnTo>
                  <a:lnTo>
                    <a:pt x="360216" y="1440391"/>
                  </a:lnTo>
                  <a:cubicBezTo>
                    <a:pt x="351608" y="1441613"/>
                    <a:pt x="342822" y="1441794"/>
                    <a:pt x="335470" y="1441794"/>
                  </a:cubicBezTo>
                  <a:close/>
                  <a:moveTo>
                    <a:pt x="376354" y="1357152"/>
                  </a:moveTo>
                  <a:lnTo>
                    <a:pt x="368380" y="1360409"/>
                  </a:lnTo>
                  <a:cubicBezTo>
                    <a:pt x="357478" y="1362931"/>
                    <a:pt x="345146" y="1363111"/>
                    <a:pt x="339426" y="1363291"/>
                  </a:cubicBezTo>
                  <a:cubicBezTo>
                    <a:pt x="332099" y="1363471"/>
                    <a:pt x="319409" y="1363741"/>
                    <a:pt x="307881" y="1361625"/>
                  </a:cubicBezTo>
                  <a:lnTo>
                    <a:pt x="297454" y="1358101"/>
                  </a:lnTo>
                  <a:lnTo>
                    <a:pt x="297454" y="1405569"/>
                  </a:lnTo>
                  <a:cubicBezTo>
                    <a:pt x="297454" y="1409916"/>
                    <a:pt x="297454" y="1414626"/>
                    <a:pt x="297454" y="1418610"/>
                  </a:cubicBezTo>
                  <a:cubicBezTo>
                    <a:pt x="297454" y="1423682"/>
                    <a:pt x="297454" y="1419697"/>
                    <a:pt x="297095" y="1419335"/>
                  </a:cubicBezTo>
                  <a:cubicBezTo>
                    <a:pt x="307137" y="1430202"/>
                    <a:pt x="328655" y="1428753"/>
                    <a:pt x="341925" y="1427667"/>
                  </a:cubicBezTo>
                  <a:cubicBezTo>
                    <a:pt x="351250" y="1427304"/>
                    <a:pt x="360574" y="1426218"/>
                    <a:pt x="369540" y="1423682"/>
                  </a:cubicBezTo>
                  <a:cubicBezTo>
                    <a:pt x="370078" y="1423501"/>
                    <a:pt x="372320" y="1422324"/>
                    <a:pt x="374561" y="1421282"/>
                  </a:cubicBezTo>
                  <a:lnTo>
                    <a:pt x="376414" y="1420697"/>
                  </a:lnTo>
                  <a:lnTo>
                    <a:pt x="376892" y="1422912"/>
                  </a:lnTo>
                  <a:cubicBezTo>
                    <a:pt x="376892" y="1421327"/>
                    <a:pt x="377251" y="1418792"/>
                    <a:pt x="379582" y="1419697"/>
                  </a:cubicBezTo>
                  <a:lnTo>
                    <a:pt x="376414" y="1420697"/>
                  </a:lnTo>
                  <a:lnTo>
                    <a:pt x="376354" y="1420422"/>
                  </a:lnTo>
                  <a:cubicBezTo>
                    <a:pt x="375278" y="1415350"/>
                    <a:pt x="376354" y="1409192"/>
                    <a:pt x="376354" y="1404120"/>
                  </a:cubicBezTo>
                  <a:close/>
                  <a:moveTo>
                    <a:pt x="288177" y="1337357"/>
                  </a:moveTo>
                  <a:lnTo>
                    <a:pt x="285417" y="1342051"/>
                  </a:lnTo>
                  <a:lnTo>
                    <a:pt x="289461" y="1338077"/>
                  </a:lnTo>
                  <a:close/>
                  <a:moveTo>
                    <a:pt x="336656" y="1337267"/>
                  </a:moveTo>
                  <a:cubicBezTo>
                    <a:pt x="327184" y="1337087"/>
                    <a:pt x="317599" y="1337515"/>
                    <a:pt x="310160" y="1338820"/>
                  </a:cubicBezTo>
                  <a:lnTo>
                    <a:pt x="300147" y="1343833"/>
                  </a:lnTo>
                  <a:lnTo>
                    <a:pt x="296532" y="1342040"/>
                  </a:lnTo>
                  <a:lnTo>
                    <a:pt x="295781" y="1341619"/>
                  </a:lnTo>
                  <a:lnTo>
                    <a:pt x="297454" y="1343263"/>
                  </a:lnTo>
                  <a:lnTo>
                    <a:pt x="297454" y="1345180"/>
                  </a:lnTo>
                  <a:lnTo>
                    <a:pt x="300147" y="1343833"/>
                  </a:lnTo>
                  <a:lnTo>
                    <a:pt x="310160" y="1348799"/>
                  </a:lnTo>
                  <a:cubicBezTo>
                    <a:pt x="332478" y="1352598"/>
                    <a:pt x="374099" y="1348343"/>
                    <a:pt x="374099" y="1343480"/>
                  </a:cubicBezTo>
                  <a:cubicBezTo>
                    <a:pt x="374099" y="1340419"/>
                    <a:pt x="355601" y="1337627"/>
                    <a:pt x="336656" y="1337267"/>
                  </a:cubicBezTo>
                  <a:close/>
                  <a:moveTo>
                    <a:pt x="332667" y="1295547"/>
                  </a:moveTo>
                  <a:lnTo>
                    <a:pt x="332667" y="1321928"/>
                  </a:lnTo>
                  <a:lnTo>
                    <a:pt x="325965" y="1321928"/>
                  </a:lnTo>
                  <a:lnTo>
                    <a:pt x="327829" y="1323856"/>
                  </a:lnTo>
                  <a:lnTo>
                    <a:pt x="332667" y="1323913"/>
                  </a:lnTo>
                  <a:lnTo>
                    <a:pt x="332667" y="1321928"/>
                  </a:lnTo>
                  <a:lnTo>
                    <a:pt x="343603" y="1321928"/>
                  </a:lnTo>
                  <a:lnTo>
                    <a:pt x="343603" y="1324098"/>
                  </a:lnTo>
                  <a:lnTo>
                    <a:pt x="347910" y="1324407"/>
                  </a:lnTo>
                  <a:lnTo>
                    <a:pt x="350306" y="1321928"/>
                  </a:lnTo>
                  <a:lnTo>
                    <a:pt x="343603" y="1321928"/>
                  </a:lnTo>
                  <a:lnTo>
                    <a:pt x="343603" y="1296069"/>
                  </a:lnTo>
                  <a:lnTo>
                    <a:pt x="342861" y="1296110"/>
                  </a:lnTo>
                  <a:close/>
                  <a:moveTo>
                    <a:pt x="96566" y="1253398"/>
                  </a:moveTo>
                  <a:lnTo>
                    <a:pt x="80769" y="1490765"/>
                  </a:lnTo>
                  <a:cubicBezTo>
                    <a:pt x="73901" y="1587726"/>
                    <a:pt x="67395" y="1685047"/>
                    <a:pt x="60889" y="1782007"/>
                  </a:cubicBezTo>
                  <a:cubicBezTo>
                    <a:pt x="60528" y="1787053"/>
                    <a:pt x="59534" y="1793001"/>
                    <a:pt x="58856" y="1798993"/>
                  </a:cubicBezTo>
                  <a:lnTo>
                    <a:pt x="58731" y="1814921"/>
                  </a:lnTo>
                  <a:lnTo>
                    <a:pt x="58495" y="1814853"/>
                  </a:lnTo>
                  <a:cubicBezTo>
                    <a:pt x="56281" y="1814718"/>
                    <a:pt x="55468" y="1816069"/>
                    <a:pt x="58359" y="1821296"/>
                  </a:cubicBezTo>
                  <a:cubicBezTo>
                    <a:pt x="57637" y="1819854"/>
                    <a:pt x="59082" y="1817331"/>
                    <a:pt x="58721" y="1816249"/>
                  </a:cubicBezTo>
                  <a:lnTo>
                    <a:pt x="58731" y="1814921"/>
                  </a:lnTo>
                  <a:lnTo>
                    <a:pt x="67034" y="1817331"/>
                  </a:lnTo>
                  <a:lnTo>
                    <a:pt x="73606" y="1818374"/>
                  </a:lnTo>
                  <a:lnTo>
                    <a:pt x="72455" y="1826702"/>
                  </a:lnTo>
                  <a:cubicBezTo>
                    <a:pt x="75166" y="1820755"/>
                    <a:pt x="76702" y="1819223"/>
                    <a:pt x="76115" y="1818773"/>
                  </a:cubicBezTo>
                  <a:lnTo>
                    <a:pt x="73606" y="1818374"/>
                  </a:lnTo>
                  <a:lnTo>
                    <a:pt x="76883" y="1794668"/>
                  </a:lnTo>
                  <a:cubicBezTo>
                    <a:pt x="76793" y="1782458"/>
                    <a:pt x="75889" y="1770112"/>
                    <a:pt x="76431" y="1761822"/>
                  </a:cubicBezTo>
                  <a:lnTo>
                    <a:pt x="110400" y="1260104"/>
                  </a:lnTo>
                  <a:lnTo>
                    <a:pt x="106948" y="1259202"/>
                  </a:lnTo>
                  <a:close/>
                  <a:moveTo>
                    <a:pt x="587621" y="1253107"/>
                  </a:moveTo>
                  <a:lnTo>
                    <a:pt x="578054" y="1259202"/>
                  </a:lnTo>
                  <a:lnTo>
                    <a:pt x="573810" y="1260314"/>
                  </a:lnTo>
                  <a:lnTo>
                    <a:pt x="589697" y="1497974"/>
                  </a:lnTo>
                  <a:cubicBezTo>
                    <a:pt x="596203" y="1594574"/>
                    <a:pt x="602709" y="1691174"/>
                    <a:pt x="609215" y="1787774"/>
                  </a:cubicBezTo>
                  <a:lnTo>
                    <a:pt x="611151" y="1818345"/>
                  </a:lnTo>
                  <a:lnTo>
                    <a:pt x="607815" y="1818908"/>
                  </a:lnTo>
                  <a:cubicBezTo>
                    <a:pt x="607047" y="1819313"/>
                    <a:pt x="608492" y="1820755"/>
                    <a:pt x="611745" y="1826702"/>
                  </a:cubicBezTo>
                  <a:cubicBezTo>
                    <a:pt x="611384" y="1825621"/>
                    <a:pt x="611745" y="1823098"/>
                    <a:pt x="611384" y="1822017"/>
                  </a:cubicBezTo>
                  <a:lnTo>
                    <a:pt x="611151" y="1818345"/>
                  </a:lnTo>
                  <a:lnTo>
                    <a:pt x="617167" y="1817331"/>
                  </a:lnTo>
                  <a:cubicBezTo>
                    <a:pt x="622950" y="1815529"/>
                    <a:pt x="630901" y="1810843"/>
                    <a:pt x="625841" y="1821296"/>
                  </a:cubicBezTo>
                  <a:cubicBezTo>
                    <a:pt x="632347" y="1808320"/>
                    <a:pt x="622227" y="1769752"/>
                    <a:pt x="621504" y="1755694"/>
                  </a:cubicBezTo>
                  <a:close/>
                  <a:moveTo>
                    <a:pt x="343274" y="1250099"/>
                  </a:moveTo>
                  <a:lnTo>
                    <a:pt x="340266" y="1250133"/>
                  </a:lnTo>
                  <a:lnTo>
                    <a:pt x="341604" y="1250272"/>
                  </a:lnTo>
                  <a:close/>
                  <a:moveTo>
                    <a:pt x="582880" y="1210291"/>
                  </a:moveTo>
                  <a:lnTo>
                    <a:pt x="538698" y="1226672"/>
                  </a:lnTo>
                  <a:lnTo>
                    <a:pt x="544479" y="1225218"/>
                  </a:lnTo>
                  <a:cubicBezTo>
                    <a:pt x="554858" y="1222327"/>
                    <a:pt x="566104" y="1218719"/>
                    <a:pt x="576584" y="1214147"/>
                  </a:cubicBezTo>
                  <a:close/>
                  <a:moveTo>
                    <a:pt x="619200" y="1197560"/>
                  </a:moveTo>
                  <a:lnTo>
                    <a:pt x="603549" y="1213005"/>
                  </a:lnTo>
                  <a:cubicBezTo>
                    <a:pt x="595003" y="1218680"/>
                    <a:pt x="585490" y="1223201"/>
                    <a:pt x="576584" y="1226966"/>
                  </a:cubicBezTo>
                  <a:cubicBezTo>
                    <a:pt x="522967" y="1250272"/>
                    <a:pt x="462153" y="1257802"/>
                    <a:pt x="404217" y="1261746"/>
                  </a:cubicBezTo>
                  <a:cubicBezTo>
                    <a:pt x="306339" y="1268200"/>
                    <a:pt x="169237" y="1270710"/>
                    <a:pt x="82514" y="1214775"/>
                  </a:cubicBezTo>
                  <a:lnTo>
                    <a:pt x="67231" y="1202338"/>
                  </a:lnTo>
                  <a:lnTo>
                    <a:pt x="67239" y="1202585"/>
                  </a:lnTo>
                  <a:cubicBezTo>
                    <a:pt x="68770" y="1211902"/>
                    <a:pt x="72371" y="1220502"/>
                    <a:pt x="80655" y="1228385"/>
                  </a:cubicBezTo>
                  <a:cubicBezTo>
                    <a:pt x="89300" y="1236806"/>
                    <a:pt x="101005" y="1243077"/>
                    <a:pt x="113386" y="1248049"/>
                  </a:cubicBezTo>
                  <a:lnTo>
                    <a:pt x="116816" y="1249156"/>
                  </a:lnTo>
                  <a:lnTo>
                    <a:pt x="118177" y="1247915"/>
                  </a:lnTo>
                  <a:lnTo>
                    <a:pt x="120431" y="1250322"/>
                  </a:lnTo>
                  <a:lnTo>
                    <a:pt x="150169" y="1259919"/>
                  </a:lnTo>
                  <a:lnTo>
                    <a:pt x="325424" y="1280451"/>
                  </a:lnTo>
                  <a:lnTo>
                    <a:pt x="326141" y="1279699"/>
                  </a:lnTo>
                  <a:lnTo>
                    <a:pt x="327039" y="1280640"/>
                  </a:lnTo>
                  <a:lnTo>
                    <a:pt x="342861" y="1282494"/>
                  </a:lnTo>
                  <a:cubicBezTo>
                    <a:pt x="407332" y="1282852"/>
                    <a:pt x="473604" y="1277477"/>
                    <a:pt x="535554" y="1259919"/>
                  </a:cubicBezTo>
                  <a:lnTo>
                    <a:pt x="562629" y="1251322"/>
                  </a:lnTo>
                  <a:lnTo>
                    <a:pt x="565978" y="1247915"/>
                  </a:lnTo>
                  <a:lnTo>
                    <a:pt x="567894" y="1249651"/>
                  </a:lnTo>
                  <a:lnTo>
                    <a:pt x="572516" y="1248183"/>
                  </a:lnTo>
                  <a:cubicBezTo>
                    <a:pt x="584897" y="1243256"/>
                    <a:pt x="596603" y="1236985"/>
                    <a:pt x="605427" y="1228385"/>
                  </a:cubicBezTo>
                  <a:cubicBezTo>
                    <a:pt x="613891" y="1220144"/>
                    <a:pt x="617763" y="1210827"/>
                    <a:pt x="619249" y="1200749"/>
                  </a:cubicBezTo>
                  <a:close/>
                  <a:moveTo>
                    <a:pt x="70115" y="1181380"/>
                  </a:moveTo>
                  <a:lnTo>
                    <a:pt x="78000" y="1196942"/>
                  </a:lnTo>
                  <a:cubicBezTo>
                    <a:pt x="100147" y="1217195"/>
                    <a:pt x="146837" y="1227414"/>
                    <a:pt x="165999" y="1231986"/>
                  </a:cubicBezTo>
                  <a:lnTo>
                    <a:pt x="181381" y="1233588"/>
                  </a:lnTo>
                  <a:lnTo>
                    <a:pt x="143377" y="1223468"/>
                  </a:lnTo>
                  <a:cubicBezTo>
                    <a:pt x="124740" y="1216866"/>
                    <a:pt x="106930" y="1208671"/>
                    <a:pt x="90449" y="1198495"/>
                  </a:cubicBezTo>
                  <a:close/>
                  <a:moveTo>
                    <a:pt x="186711" y="1171357"/>
                  </a:moveTo>
                  <a:lnTo>
                    <a:pt x="185585" y="1173949"/>
                  </a:lnTo>
                  <a:cubicBezTo>
                    <a:pt x="185585" y="1178970"/>
                    <a:pt x="187661" y="1183369"/>
                    <a:pt x="191346" y="1187223"/>
                  </a:cubicBezTo>
                  <a:lnTo>
                    <a:pt x="205793" y="1196598"/>
                  </a:lnTo>
                  <a:lnTo>
                    <a:pt x="269576" y="1204556"/>
                  </a:lnTo>
                  <a:lnTo>
                    <a:pt x="241335" y="1194093"/>
                  </a:lnTo>
                  <a:cubicBezTo>
                    <a:pt x="233671" y="1189101"/>
                    <a:pt x="228775" y="1182550"/>
                    <a:pt x="228775" y="1173937"/>
                  </a:cubicBezTo>
                  <a:lnTo>
                    <a:pt x="229266" y="1172356"/>
                  </a:lnTo>
                  <a:close/>
                  <a:moveTo>
                    <a:pt x="397967" y="1167975"/>
                  </a:moveTo>
                  <a:lnTo>
                    <a:pt x="402466" y="1171868"/>
                  </a:lnTo>
                  <a:lnTo>
                    <a:pt x="401361" y="1173656"/>
                  </a:lnTo>
                  <a:close/>
                  <a:moveTo>
                    <a:pt x="397469" y="1167142"/>
                  </a:moveTo>
                  <a:lnTo>
                    <a:pt x="397967" y="1167975"/>
                  </a:lnTo>
                  <a:lnTo>
                    <a:pt x="397193" y="1167305"/>
                  </a:lnTo>
                  <a:close/>
                  <a:moveTo>
                    <a:pt x="130316" y="1152484"/>
                  </a:moveTo>
                  <a:lnTo>
                    <a:pt x="123832" y="1156049"/>
                  </a:lnTo>
                  <a:lnTo>
                    <a:pt x="116483" y="1169447"/>
                  </a:lnTo>
                  <a:lnTo>
                    <a:pt x="172030" y="1188256"/>
                  </a:lnTo>
                  <a:lnTo>
                    <a:pt x="167222" y="1173949"/>
                  </a:lnTo>
                  <a:lnTo>
                    <a:pt x="169801" y="1166296"/>
                  </a:lnTo>
                  <a:close/>
                  <a:moveTo>
                    <a:pt x="355466" y="1152134"/>
                  </a:moveTo>
                  <a:cubicBezTo>
                    <a:pt x="364718" y="1152356"/>
                    <a:pt x="375387" y="1153268"/>
                    <a:pt x="384284" y="1156135"/>
                  </a:cubicBezTo>
                  <a:lnTo>
                    <a:pt x="397193" y="1167305"/>
                  </a:lnTo>
                  <a:lnTo>
                    <a:pt x="389500" y="1171868"/>
                  </a:lnTo>
                  <a:lnTo>
                    <a:pt x="387605" y="1173667"/>
                  </a:lnTo>
                  <a:lnTo>
                    <a:pt x="384391" y="1170550"/>
                  </a:lnTo>
                  <a:cubicBezTo>
                    <a:pt x="365089" y="1161041"/>
                    <a:pt x="299463" y="1165415"/>
                    <a:pt x="299463" y="1173686"/>
                  </a:cubicBezTo>
                  <a:cubicBezTo>
                    <a:pt x="299463" y="1181957"/>
                    <a:pt x="365089" y="1186052"/>
                    <a:pt x="384391" y="1176718"/>
                  </a:cubicBezTo>
                  <a:lnTo>
                    <a:pt x="387605" y="1173667"/>
                  </a:lnTo>
                  <a:lnTo>
                    <a:pt x="389500" y="1175504"/>
                  </a:lnTo>
                  <a:cubicBezTo>
                    <a:pt x="390401" y="1179685"/>
                    <a:pt x="394182" y="1180866"/>
                    <a:pt x="397469" y="1179957"/>
                  </a:cubicBezTo>
                  <a:lnTo>
                    <a:pt x="401361" y="1173656"/>
                  </a:lnTo>
                  <a:lnTo>
                    <a:pt x="402466" y="1175504"/>
                  </a:lnTo>
                  <a:cubicBezTo>
                    <a:pt x="396703" y="1197680"/>
                    <a:pt x="352405" y="1195862"/>
                    <a:pt x="335838" y="1195135"/>
                  </a:cubicBezTo>
                  <a:cubicBezTo>
                    <a:pt x="323593" y="1194408"/>
                    <a:pt x="284337" y="1193318"/>
                    <a:pt x="284337" y="1173686"/>
                  </a:cubicBezTo>
                  <a:cubicBezTo>
                    <a:pt x="284337" y="1152600"/>
                    <a:pt x="326834" y="1152600"/>
                    <a:pt x="339800" y="1152236"/>
                  </a:cubicBezTo>
                  <a:cubicBezTo>
                    <a:pt x="343761" y="1152145"/>
                    <a:pt x="349299" y="1151986"/>
                    <a:pt x="355466" y="1152134"/>
                  </a:cubicBezTo>
                  <a:close/>
                  <a:moveTo>
                    <a:pt x="94899" y="1139556"/>
                  </a:moveTo>
                  <a:lnTo>
                    <a:pt x="77201" y="1150508"/>
                  </a:lnTo>
                  <a:lnTo>
                    <a:pt x="69522" y="1165999"/>
                  </a:lnTo>
                  <a:lnTo>
                    <a:pt x="73517" y="1170039"/>
                  </a:lnTo>
                  <a:lnTo>
                    <a:pt x="104935" y="1188761"/>
                  </a:lnTo>
                  <a:lnTo>
                    <a:pt x="100187" y="1174232"/>
                  </a:lnTo>
                  <a:lnTo>
                    <a:pt x="102304" y="1167810"/>
                  </a:lnTo>
                  <a:lnTo>
                    <a:pt x="79038" y="1159307"/>
                  </a:lnTo>
                  <a:cubicBezTo>
                    <a:pt x="77962" y="1158582"/>
                    <a:pt x="79038" y="1156769"/>
                    <a:pt x="80114" y="1157131"/>
                  </a:cubicBezTo>
                  <a:lnTo>
                    <a:pt x="103243" y="1164963"/>
                  </a:lnTo>
                  <a:lnTo>
                    <a:pt x="105943" y="1156772"/>
                  </a:lnTo>
                  <a:lnTo>
                    <a:pt x="115906" y="1147443"/>
                  </a:lnTo>
                  <a:lnTo>
                    <a:pt x="98216" y="1141255"/>
                  </a:lnTo>
                  <a:close/>
                  <a:moveTo>
                    <a:pt x="360612" y="1133419"/>
                  </a:moveTo>
                  <a:cubicBezTo>
                    <a:pt x="354233" y="1133391"/>
                    <a:pt x="348922" y="1133425"/>
                    <a:pt x="345096" y="1133425"/>
                  </a:cubicBezTo>
                  <a:cubicBezTo>
                    <a:pt x="325112" y="1133425"/>
                    <a:pt x="245379" y="1133627"/>
                    <a:pt x="206762" y="1150672"/>
                  </a:cubicBezTo>
                  <a:lnTo>
                    <a:pt x="200428" y="1154783"/>
                  </a:lnTo>
                  <a:lnTo>
                    <a:pt x="234707" y="1159967"/>
                  </a:lnTo>
                  <a:lnTo>
                    <a:pt x="242475" y="1152960"/>
                  </a:lnTo>
                  <a:cubicBezTo>
                    <a:pt x="267539" y="1137626"/>
                    <a:pt x="319688" y="1137490"/>
                    <a:pt x="335858" y="1136946"/>
                  </a:cubicBezTo>
                  <a:cubicBezTo>
                    <a:pt x="364965" y="1136583"/>
                    <a:pt x="447614" y="1132957"/>
                    <a:pt x="458035" y="1172124"/>
                  </a:cubicBezTo>
                  <a:lnTo>
                    <a:pt x="456933" y="1173907"/>
                  </a:lnTo>
                  <a:lnTo>
                    <a:pt x="453049" y="1167409"/>
                  </a:lnTo>
                  <a:cubicBezTo>
                    <a:pt x="449770" y="1166503"/>
                    <a:pt x="445997" y="1167772"/>
                    <a:pt x="445099" y="1172124"/>
                  </a:cubicBezTo>
                  <a:lnTo>
                    <a:pt x="443468" y="1173936"/>
                  </a:lnTo>
                  <a:lnTo>
                    <a:pt x="433589" y="1162940"/>
                  </a:lnTo>
                  <a:cubicBezTo>
                    <a:pt x="403128" y="1145098"/>
                    <a:pt x="322136" y="1144432"/>
                    <a:pt x="278341" y="1155453"/>
                  </a:cubicBezTo>
                  <a:lnTo>
                    <a:pt x="257327" y="1163388"/>
                  </a:lnTo>
                  <a:lnTo>
                    <a:pt x="273470" y="1165829"/>
                  </a:lnTo>
                  <a:cubicBezTo>
                    <a:pt x="277779" y="1166191"/>
                    <a:pt x="279216" y="1172695"/>
                    <a:pt x="274547" y="1173418"/>
                  </a:cubicBezTo>
                  <a:lnTo>
                    <a:pt x="250086" y="1172844"/>
                  </a:lnTo>
                  <a:lnTo>
                    <a:pt x="249257" y="1173937"/>
                  </a:lnTo>
                  <a:cubicBezTo>
                    <a:pt x="249257" y="1200910"/>
                    <a:pt x="390944" y="1209835"/>
                    <a:pt x="433589" y="1184920"/>
                  </a:cubicBezTo>
                  <a:lnTo>
                    <a:pt x="443468" y="1173936"/>
                  </a:lnTo>
                  <a:lnTo>
                    <a:pt x="445099" y="1175751"/>
                  </a:lnTo>
                  <a:cubicBezTo>
                    <a:pt x="445997" y="1179921"/>
                    <a:pt x="449770" y="1181100"/>
                    <a:pt x="453049" y="1180193"/>
                  </a:cubicBezTo>
                  <a:lnTo>
                    <a:pt x="456933" y="1173907"/>
                  </a:lnTo>
                  <a:lnTo>
                    <a:pt x="458035" y="1175751"/>
                  </a:lnTo>
                  <a:cubicBezTo>
                    <a:pt x="447255" y="1216731"/>
                    <a:pt x="357060" y="1212017"/>
                    <a:pt x="327594" y="1210566"/>
                  </a:cubicBezTo>
                  <a:lnTo>
                    <a:pt x="307943" y="1209599"/>
                  </a:lnTo>
                  <a:lnTo>
                    <a:pt x="307943" y="1211881"/>
                  </a:lnTo>
                  <a:lnTo>
                    <a:pt x="236935" y="1204708"/>
                  </a:lnTo>
                  <a:lnTo>
                    <a:pt x="255349" y="1209274"/>
                  </a:lnTo>
                  <a:cubicBezTo>
                    <a:pt x="291896" y="1214384"/>
                    <a:pt x="331773" y="1214474"/>
                    <a:pt x="345096" y="1214474"/>
                  </a:cubicBezTo>
                  <a:cubicBezTo>
                    <a:pt x="371561" y="1214474"/>
                    <a:pt x="471356" y="1216121"/>
                    <a:pt x="500957" y="1186742"/>
                  </a:cubicBezTo>
                  <a:lnTo>
                    <a:pt x="507948" y="1173948"/>
                  </a:lnTo>
                  <a:lnTo>
                    <a:pt x="508927" y="1175742"/>
                  </a:lnTo>
                  <a:cubicBezTo>
                    <a:pt x="509827" y="1180046"/>
                    <a:pt x="513518" y="1181301"/>
                    <a:pt x="516804" y="1180405"/>
                  </a:cubicBezTo>
                  <a:lnTo>
                    <a:pt x="521066" y="1173949"/>
                  </a:lnTo>
                  <a:lnTo>
                    <a:pt x="522250" y="1175742"/>
                  </a:lnTo>
                  <a:cubicBezTo>
                    <a:pt x="512168" y="1234198"/>
                    <a:pt x="366700" y="1228819"/>
                    <a:pt x="328533" y="1227743"/>
                  </a:cubicBezTo>
                  <a:cubicBezTo>
                    <a:pt x="305578" y="1226936"/>
                    <a:pt x="226521" y="1226331"/>
                    <a:pt x="188275" y="1204141"/>
                  </a:cubicBezTo>
                  <a:lnTo>
                    <a:pt x="178158" y="1195534"/>
                  </a:lnTo>
                  <a:lnTo>
                    <a:pt x="114863" y="1172400"/>
                  </a:lnTo>
                  <a:lnTo>
                    <a:pt x="113859" y="1174232"/>
                  </a:lnTo>
                  <a:cubicBezTo>
                    <a:pt x="113859" y="1203514"/>
                    <a:pt x="181139" y="1215805"/>
                    <a:pt x="200927" y="1219782"/>
                  </a:cubicBezTo>
                  <a:cubicBezTo>
                    <a:pt x="247699" y="1230266"/>
                    <a:pt x="296270" y="1233519"/>
                    <a:pt x="344122" y="1233519"/>
                  </a:cubicBezTo>
                  <a:cubicBezTo>
                    <a:pt x="391614" y="1233519"/>
                    <a:pt x="440186" y="1230266"/>
                    <a:pt x="486958" y="1219782"/>
                  </a:cubicBezTo>
                  <a:cubicBezTo>
                    <a:pt x="508905" y="1215082"/>
                    <a:pt x="570428" y="1204237"/>
                    <a:pt x="574026" y="1174232"/>
                  </a:cubicBezTo>
                  <a:cubicBezTo>
                    <a:pt x="575106" y="1182908"/>
                    <a:pt x="588777" y="1182908"/>
                    <a:pt x="587698" y="1174232"/>
                  </a:cubicBezTo>
                  <a:cubicBezTo>
                    <a:pt x="586889" y="1180920"/>
                    <a:pt x="584483" y="1186681"/>
                    <a:pt x="580980" y="1191691"/>
                  </a:cubicBezTo>
                  <a:lnTo>
                    <a:pt x="567795" y="1204537"/>
                  </a:lnTo>
                  <a:lnTo>
                    <a:pt x="575388" y="1202441"/>
                  </a:lnTo>
                  <a:lnTo>
                    <a:pt x="614412" y="1178381"/>
                  </a:lnTo>
                  <a:lnTo>
                    <a:pt x="617247" y="1173182"/>
                  </a:lnTo>
                  <a:lnTo>
                    <a:pt x="618846" y="1174556"/>
                  </a:lnTo>
                  <a:lnTo>
                    <a:pt x="618804" y="1171843"/>
                  </a:lnTo>
                  <a:lnTo>
                    <a:pt x="617247" y="1173182"/>
                  </a:lnTo>
                  <a:cubicBezTo>
                    <a:pt x="616347" y="1163500"/>
                    <a:pt x="611129" y="1155343"/>
                    <a:pt x="603348" y="1148446"/>
                  </a:cubicBezTo>
                  <a:lnTo>
                    <a:pt x="589220" y="1140162"/>
                  </a:lnTo>
                  <a:lnTo>
                    <a:pt x="585840" y="1141737"/>
                  </a:lnTo>
                  <a:lnTo>
                    <a:pt x="569980" y="1145917"/>
                  </a:lnTo>
                  <a:lnTo>
                    <a:pt x="580980" y="1156620"/>
                  </a:lnTo>
                  <a:cubicBezTo>
                    <a:pt x="584483" y="1161647"/>
                    <a:pt x="586889" y="1167454"/>
                    <a:pt x="587698" y="1174232"/>
                  </a:cubicBezTo>
                  <a:cubicBezTo>
                    <a:pt x="588777" y="1165556"/>
                    <a:pt x="575106" y="1165556"/>
                    <a:pt x="574026" y="1174232"/>
                  </a:cubicBezTo>
                  <a:cubicBezTo>
                    <a:pt x="573127" y="1166279"/>
                    <a:pt x="568292" y="1159658"/>
                    <a:pt x="561186" y="1154128"/>
                  </a:cubicBezTo>
                  <a:lnTo>
                    <a:pt x="553590" y="1150236"/>
                  </a:lnTo>
                  <a:lnTo>
                    <a:pt x="527292" y="1157166"/>
                  </a:lnTo>
                  <a:lnTo>
                    <a:pt x="515818" y="1159263"/>
                  </a:lnTo>
                  <a:lnTo>
                    <a:pt x="522250" y="1172156"/>
                  </a:lnTo>
                  <a:lnTo>
                    <a:pt x="521066" y="1173949"/>
                  </a:lnTo>
                  <a:lnTo>
                    <a:pt x="516804" y="1167494"/>
                  </a:lnTo>
                  <a:cubicBezTo>
                    <a:pt x="513518" y="1166598"/>
                    <a:pt x="509827" y="1167853"/>
                    <a:pt x="508927" y="1172156"/>
                  </a:cubicBezTo>
                  <a:lnTo>
                    <a:pt x="507948" y="1173948"/>
                  </a:lnTo>
                  <a:lnTo>
                    <a:pt x="501379" y="1161902"/>
                  </a:lnTo>
                  <a:lnTo>
                    <a:pt x="472602" y="1167162"/>
                  </a:lnTo>
                  <a:cubicBezTo>
                    <a:pt x="470797" y="1167522"/>
                    <a:pt x="470075" y="1164642"/>
                    <a:pt x="471880" y="1163922"/>
                  </a:cubicBezTo>
                  <a:lnTo>
                    <a:pt x="495189" y="1157383"/>
                  </a:lnTo>
                  <a:lnTo>
                    <a:pt x="484443" y="1150370"/>
                  </a:lnTo>
                  <a:cubicBezTo>
                    <a:pt x="451136" y="1135240"/>
                    <a:pt x="392512" y="1133559"/>
                    <a:pt x="360612" y="1133419"/>
                  </a:cubicBezTo>
                  <a:close/>
                  <a:moveTo>
                    <a:pt x="335847" y="1114944"/>
                  </a:moveTo>
                  <a:cubicBezTo>
                    <a:pt x="288715" y="1115306"/>
                    <a:pt x="241223" y="1119282"/>
                    <a:pt x="195170" y="1129766"/>
                  </a:cubicBezTo>
                  <a:cubicBezTo>
                    <a:pt x="185456" y="1132116"/>
                    <a:pt x="165128" y="1136183"/>
                    <a:pt x="147229" y="1143187"/>
                  </a:cubicBezTo>
                  <a:lnTo>
                    <a:pt x="143620" y="1145171"/>
                  </a:lnTo>
                  <a:lnTo>
                    <a:pt x="149212" y="1147037"/>
                  </a:lnTo>
                  <a:lnTo>
                    <a:pt x="178978" y="1151539"/>
                  </a:lnTo>
                  <a:lnTo>
                    <a:pt x="189315" y="1143052"/>
                  </a:lnTo>
                  <a:cubicBezTo>
                    <a:pt x="229874" y="1120492"/>
                    <a:pt x="314130" y="1120425"/>
                    <a:pt x="336814" y="1120156"/>
                  </a:cubicBezTo>
                  <a:cubicBezTo>
                    <a:pt x="364630" y="1119887"/>
                    <a:pt x="449561" y="1117399"/>
                    <a:pt x="494390" y="1140076"/>
                  </a:cubicBezTo>
                  <a:lnTo>
                    <a:pt x="511767" y="1152732"/>
                  </a:lnTo>
                  <a:lnTo>
                    <a:pt x="541942" y="1144267"/>
                  </a:lnTo>
                  <a:lnTo>
                    <a:pt x="534719" y="1140566"/>
                  </a:lnTo>
                  <a:cubicBezTo>
                    <a:pt x="514751" y="1133381"/>
                    <a:pt x="492355" y="1129585"/>
                    <a:pt x="480841" y="1127235"/>
                  </a:cubicBezTo>
                  <a:cubicBezTo>
                    <a:pt x="433349" y="1117475"/>
                    <a:pt x="384058" y="1114583"/>
                    <a:pt x="335847" y="1114944"/>
                  </a:cubicBezTo>
                  <a:close/>
                  <a:moveTo>
                    <a:pt x="243588" y="1107107"/>
                  </a:moveTo>
                  <a:lnTo>
                    <a:pt x="160241" y="1116170"/>
                  </a:lnTo>
                  <a:cubicBezTo>
                    <a:pt x="154034" y="1117784"/>
                    <a:pt x="145038" y="1119980"/>
                    <a:pt x="135035" y="1122910"/>
                  </a:cubicBezTo>
                  <a:lnTo>
                    <a:pt x="109573" y="1131991"/>
                  </a:lnTo>
                  <a:lnTo>
                    <a:pt x="117127" y="1135558"/>
                  </a:lnTo>
                  <a:lnTo>
                    <a:pt x="128183" y="1139705"/>
                  </a:lnTo>
                  <a:lnTo>
                    <a:pt x="154515" y="1127235"/>
                  </a:lnTo>
                  <a:close/>
                  <a:moveTo>
                    <a:pt x="440916" y="1106303"/>
                  </a:moveTo>
                  <a:lnTo>
                    <a:pt x="533370" y="1127235"/>
                  </a:lnTo>
                  <a:lnTo>
                    <a:pt x="558949" y="1139496"/>
                  </a:lnTo>
                  <a:lnTo>
                    <a:pt x="575824" y="1134762"/>
                  </a:lnTo>
                  <a:lnTo>
                    <a:pt x="578001" y="1133583"/>
                  </a:lnTo>
                  <a:lnTo>
                    <a:pt x="574065" y="1131275"/>
                  </a:lnTo>
                  <a:cubicBezTo>
                    <a:pt x="551755" y="1121997"/>
                    <a:pt x="526205" y="1116708"/>
                    <a:pt x="511452" y="1113302"/>
                  </a:cubicBezTo>
                  <a:close/>
                  <a:moveTo>
                    <a:pt x="341604" y="1096450"/>
                  </a:moveTo>
                  <a:lnTo>
                    <a:pt x="257246" y="1105622"/>
                  </a:lnTo>
                  <a:lnTo>
                    <a:pt x="344122" y="1101207"/>
                  </a:lnTo>
                  <a:lnTo>
                    <a:pt x="437446" y="1105959"/>
                  </a:lnTo>
                  <a:close/>
                  <a:moveTo>
                    <a:pt x="46266" y="1005816"/>
                  </a:moveTo>
                  <a:cubicBezTo>
                    <a:pt x="60619" y="1019560"/>
                    <a:pt x="76228" y="1028784"/>
                    <a:pt x="92868" y="1035928"/>
                  </a:cubicBezTo>
                  <a:lnTo>
                    <a:pt x="115678" y="1043547"/>
                  </a:lnTo>
                  <a:lnTo>
                    <a:pt x="144907" y="1034124"/>
                  </a:lnTo>
                  <a:cubicBezTo>
                    <a:pt x="165136" y="1030266"/>
                    <a:pt x="185770" y="1028024"/>
                    <a:pt x="205773" y="1024974"/>
                  </a:cubicBezTo>
                  <a:cubicBezTo>
                    <a:pt x="245419" y="1019233"/>
                    <a:pt x="284704" y="1014209"/>
                    <a:pt x="324350" y="1011698"/>
                  </a:cubicBezTo>
                  <a:cubicBezTo>
                    <a:pt x="363816" y="1009186"/>
                    <a:pt x="405264" y="1007751"/>
                    <a:pt x="446037" y="1010980"/>
                  </a:cubicBezTo>
                  <a:cubicBezTo>
                    <a:pt x="486809" y="1014209"/>
                    <a:pt x="526906" y="1022104"/>
                    <a:pt x="563668" y="1038250"/>
                  </a:cubicBezTo>
                  <a:cubicBezTo>
                    <a:pt x="566552" y="1039327"/>
                    <a:pt x="564389" y="1042915"/>
                    <a:pt x="561866" y="1042556"/>
                  </a:cubicBezTo>
                  <a:cubicBezTo>
                    <a:pt x="481854" y="1029280"/>
                    <a:pt x="406165" y="1018874"/>
                    <a:pt x="324350" y="1024256"/>
                  </a:cubicBezTo>
                  <a:cubicBezTo>
                    <a:pt x="286326" y="1026768"/>
                    <a:pt x="245419" y="1028921"/>
                    <a:pt x="204962" y="1033496"/>
                  </a:cubicBezTo>
                  <a:lnTo>
                    <a:pt x="130811" y="1048602"/>
                  </a:lnTo>
                  <a:lnTo>
                    <a:pt x="145659" y="1053561"/>
                  </a:lnTo>
                  <a:cubicBezTo>
                    <a:pt x="147453" y="1054285"/>
                    <a:pt x="147094" y="1057178"/>
                    <a:pt x="145300" y="1057178"/>
                  </a:cubicBezTo>
                  <a:lnTo>
                    <a:pt x="118178" y="1051176"/>
                  </a:lnTo>
                  <a:lnTo>
                    <a:pt x="88276" y="1057267"/>
                  </a:lnTo>
                  <a:cubicBezTo>
                    <a:pt x="85753" y="1057985"/>
                    <a:pt x="84312" y="1054038"/>
                    <a:pt x="86474" y="1052962"/>
                  </a:cubicBezTo>
                  <a:lnTo>
                    <a:pt x="102665" y="1047742"/>
                  </a:lnTo>
                  <a:lnTo>
                    <a:pt x="89324" y="1044790"/>
                  </a:lnTo>
                  <a:cubicBezTo>
                    <a:pt x="72101" y="1035566"/>
                    <a:pt x="56672" y="1022273"/>
                    <a:pt x="44113" y="1007986"/>
                  </a:cubicBezTo>
                  <a:cubicBezTo>
                    <a:pt x="43037" y="1006901"/>
                    <a:pt x="44831" y="1004369"/>
                    <a:pt x="46266" y="1005816"/>
                  </a:cubicBezTo>
                  <a:close/>
                  <a:moveTo>
                    <a:pt x="58184" y="954387"/>
                  </a:moveTo>
                  <a:cubicBezTo>
                    <a:pt x="59531" y="954478"/>
                    <a:pt x="60698" y="955387"/>
                    <a:pt x="60518" y="957205"/>
                  </a:cubicBezTo>
                  <a:cubicBezTo>
                    <a:pt x="58005" y="974659"/>
                    <a:pt x="81345" y="984476"/>
                    <a:pt x="93913" y="990294"/>
                  </a:cubicBezTo>
                  <a:cubicBezTo>
                    <a:pt x="107917" y="997203"/>
                    <a:pt x="123357" y="1003021"/>
                    <a:pt x="136284" y="1011748"/>
                  </a:cubicBezTo>
                  <a:cubicBezTo>
                    <a:pt x="139516" y="1013930"/>
                    <a:pt x="137361" y="1018293"/>
                    <a:pt x="133770" y="1017566"/>
                  </a:cubicBezTo>
                  <a:cubicBezTo>
                    <a:pt x="112585" y="1014293"/>
                    <a:pt x="88526" y="1001930"/>
                    <a:pt x="70572" y="989931"/>
                  </a:cubicBezTo>
                  <a:cubicBezTo>
                    <a:pt x="59082" y="981931"/>
                    <a:pt x="49387" y="971023"/>
                    <a:pt x="54773" y="956478"/>
                  </a:cubicBezTo>
                  <a:cubicBezTo>
                    <a:pt x="55312" y="955023"/>
                    <a:pt x="56838" y="954296"/>
                    <a:pt x="58184" y="954387"/>
                  </a:cubicBezTo>
                  <a:close/>
                  <a:moveTo>
                    <a:pt x="72895" y="904418"/>
                  </a:moveTo>
                  <a:cubicBezTo>
                    <a:pt x="74240" y="903279"/>
                    <a:pt x="76124" y="903005"/>
                    <a:pt x="77559" y="904829"/>
                  </a:cubicBezTo>
                  <a:cubicBezTo>
                    <a:pt x="84375" y="913581"/>
                    <a:pt x="92626" y="921969"/>
                    <a:pt x="102313" y="927440"/>
                  </a:cubicBezTo>
                  <a:cubicBezTo>
                    <a:pt x="111999" y="932910"/>
                    <a:pt x="122403" y="934004"/>
                    <a:pt x="131372" y="940204"/>
                  </a:cubicBezTo>
                  <a:cubicBezTo>
                    <a:pt x="133166" y="941663"/>
                    <a:pt x="132807" y="944216"/>
                    <a:pt x="130655" y="945310"/>
                  </a:cubicBezTo>
                  <a:cubicBezTo>
                    <a:pt x="107694" y="954792"/>
                    <a:pt x="80070" y="928534"/>
                    <a:pt x="71460" y="909205"/>
                  </a:cubicBezTo>
                  <a:cubicBezTo>
                    <a:pt x="70742" y="907564"/>
                    <a:pt x="71550" y="905558"/>
                    <a:pt x="72895" y="904418"/>
                  </a:cubicBezTo>
                  <a:close/>
                  <a:moveTo>
                    <a:pt x="85770" y="859938"/>
                  </a:moveTo>
                  <a:cubicBezTo>
                    <a:pt x="87552" y="858162"/>
                    <a:pt x="90403" y="857630"/>
                    <a:pt x="92541" y="860115"/>
                  </a:cubicBezTo>
                  <a:cubicBezTo>
                    <a:pt x="97886" y="867217"/>
                    <a:pt x="105370" y="868993"/>
                    <a:pt x="113211" y="872899"/>
                  </a:cubicBezTo>
                  <a:cubicBezTo>
                    <a:pt x="115705" y="873964"/>
                    <a:pt x="114636" y="877160"/>
                    <a:pt x="112498" y="878226"/>
                  </a:cubicBezTo>
                  <a:cubicBezTo>
                    <a:pt x="102519" y="881777"/>
                    <a:pt x="91472" y="874675"/>
                    <a:pt x="85413" y="867217"/>
                  </a:cubicBezTo>
                  <a:cubicBezTo>
                    <a:pt x="83275" y="864732"/>
                    <a:pt x="83988" y="861713"/>
                    <a:pt x="85770" y="859938"/>
                  </a:cubicBezTo>
                  <a:close/>
                  <a:moveTo>
                    <a:pt x="437456" y="521982"/>
                  </a:moveTo>
                  <a:cubicBezTo>
                    <a:pt x="445361" y="520182"/>
                    <a:pt x="448954" y="533146"/>
                    <a:pt x="441049" y="534586"/>
                  </a:cubicBezTo>
                  <a:cubicBezTo>
                    <a:pt x="420209" y="539268"/>
                    <a:pt x="399369" y="539268"/>
                    <a:pt x="378170" y="537828"/>
                  </a:cubicBezTo>
                  <a:cubicBezTo>
                    <a:pt x="375834" y="537648"/>
                    <a:pt x="372151" y="537017"/>
                    <a:pt x="368423" y="536567"/>
                  </a:cubicBezTo>
                  <a:lnTo>
                    <a:pt x="363513" y="536479"/>
                  </a:lnTo>
                  <a:lnTo>
                    <a:pt x="363797" y="531345"/>
                  </a:lnTo>
                  <a:cubicBezTo>
                    <a:pt x="364875" y="525944"/>
                    <a:pt x="357330" y="536387"/>
                    <a:pt x="358408" y="536387"/>
                  </a:cubicBezTo>
                  <a:lnTo>
                    <a:pt x="363513" y="536479"/>
                  </a:lnTo>
                  <a:lnTo>
                    <a:pt x="362450" y="555653"/>
                  </a:lnTo>
                  <a:cubicBezTo>
                    <a:pt x="362899" y="564206"/>
                    <a:pt x="363797" y="572759"/>
                    <a:pt x="363797" y="579961"/>
                  </a:cubicBezTo>
                  <a:lnTo>
                    <a:pt x="363271" y="729291"/>
                  </a:lnTo>
                  <a:lnTo>
                    <a:pt x="364788" y="727942"/>
                  </a:lnTo>
                  <a:cubicBezTo>
                    <a:pt x="389665" y="729674"/>
                    <a:pt x="417065" y="732791"/>
                    <a:pt x="441942" y="727942"/>
                  </a:cubicBezTo>
                  <a:cubicBezTo>
                    <a:pt x="450234" y="726557"/>
                    <a:pt x="453840" y="738680"/>
                    <a:pt x="445547" y="740411"/>
                  </a:cubicBezTo>
                  <a:cubicBezTo>
                    <a:pt x="419589" y="745261"/>
                    <a:pt x="390746" y="742490"/>
                    <a:pt x="364788" y="740758"/>
                  </a:cubicBezTo>
                  <a:lnTo>
                    <a:pt x="363236" y="739135"/>
                  </a:lnTo>
                  <a:lnTo>
                    <a:pt x="363079" y="783786"/>
                  </a:lnTo>
                  <a:lnTo>
                    <a:pt x="362827" y="855016"/>
                  </a:lnTo>
                  <a:lnTo>
                    <a:pt x="462629" y="855379"/>
                  </a:lnTo>
                  <a:cubicBezTo>
                    <a:pt x="470887" y="853557"/>
                    <a:pt x="474478" y="866673"/>
                    <a:pt x="466219" y="868495"/>
                  </a:cubicBezTo>
                  <a:lnTo>
                    <a:pt x="362779" y="868495"/>
                  </a:lnTo>
                  <a:lnTo>
                    <a:pt x="362719" y="885339"/>
                  </a:lnTo>
                  <a:cubicBezTo>
                    <a:pt x="362719" y="904785"/>
                    <a:pt x="367390" y="931434"/>
                    <a:pt x="362360" y="950520"/>
                  </a:cubicBezTo>
                  <a:lnTo>
                    <a:pt x="362360" y="954700"/>
                  </a:lnTo>
                  <a:lnTo>
                    <a:pt x="358093" y="953851"/>
                  </a:lnTo>
                  <a:cubicBezTo>
                    <a:pt x="358228" y="953220"/>
                    <a:pt x="360204" y="953941"/>
                    <a:pt x="362360" y="960603"/>
                  </a:cubicBezTo>
                  <a:lnTo>
                    <a:pt x="362360" y="954700"/>
                  </a:lnTo>
                  <a:lnTo>
                    <a:pt x="364875" y="955201"/>
                  </a:lnTo>
                  <a:cubicBezTo>
                    <a:pt x="370624" y="953401"/>
                    <a:pt x="381403" y="956281"/>
                    <a:pt x="387512" y="956642"/>
                  </a:cubicBezTo>
                  <a:cubicBezTo>
                    <a:pt x="428114" y="959523"/>
                    <a:pt x="471950" y="963484"/>
                    <a:pt x="511834" y="954841"/>
                  </a:cubicBezTo>
                  <a:cubicBezTo>
                    <a:pt x="520457" y="952680"/>
                    <a:pt x="523691" y="965644"/>
                    <a:pt x="515427" y="967445"/>
                  </a:cubicBezTo>
                  <a:cubicBezTo>
                    <a:pt x="464405" y="978609"/>
                    <a:pt x="407633" y="972487"/>
                    <a:pt x="355892" y="967445"/>
                  </a:cubicBezTo>
                  <a:cubicBezTo>
                    <a:pt x="352299" y="967445"/>
                    <a:pt x="349425" y="964924"/>
                    <a:pt x="349425" y="960963"/>
                  </a:cubicBezTo>
                  <a:cubicBezTo>
                    <a:pt x="349784" y="816917"/>
                    <a:pt x="350143" y="672871"/>
                    <a:pt x="350503" y="529185"/>
                  </a:cubicBezTo>
                  <a:cubicBezTo>
                    <a:pt x="350503" y="525944"/>
                    <a:pt x="353377" y="522343"/>
                    <a:pt x="356970" y="522703"/>
                  </a:cubicBezTo>
                  <a:cubicBezTo>
                    <a:pt x="383559" y="525944"/>
                    <a:pt x="411226" y="527744"/>
                    <a:pt x="437456" y="521982"/>
                  </a:cubicBezTo>
                  <a:close/>
                  <a:moveTo>
                    <a:pt x="221671" y="340035"/>
                  </a:moveTo>
                  <a:cubicBezTo>
                    <a:pt x="222658" y="339140"/>
                    <a:pt x="224272" y="338872"/>
                    <a:pt x="225707" y="340125"/>
                  </a:cubicBezTo>
                  <a:cubicBezTo>
                    <a:pt x="235033" y="347642"/>
                    <a:pt x="245436" y="352654"/>
                    <a:pt x="257273" y="355517"/>
                  </a:cubicBezTo>
                  <a:cubicBezTo>
                    <a:pt x="268035" y="358023"/>
                    <a:pt x="278796" y="356233"/>
                    <a:pt x="289557" y="357665"/>
                  </a:cubicBezTo>
                  <a:cubicBezTo>
                    <a:pt x="291709" y="358023"/>
                    <a:pt x="293503" y="361245"/>
                    <a:pt x="290992" y="362677"/>
                  </a:cubicBezTo>
                  <a:cubicBezTo>
                    <a:pt x="268752" y="373774"/>
                    <a:pt x="237903" y="359097"/>
                    <a:pt x="221402" y="343704"/>
                  </a:cubicBezTo>
                  <a:cubicBezTo>
                    <a:pt x="220326" y="342452"/>
                    <a:pt x="220685" y="340930"/>
                    <a:pt x="221671" y="340035"/>
                  </a:cubicBezTo>
                  <a:close/>
                  <a:moveTo>
                    <a:pt x="211906" y="104619"/>
                  </a:moveTo>
                  <a:cubicBezTo>
                    <a:pt x="223537" y="104980"/>
                    <a:pt x="234079" y="110406"/>
                    <a:pt x="245347" y="112938"/>
                  </a:cubicBezTo>
                  <a:cubicBezTo>
                    <a:pt x="258069" y="115470"/>
                    <a:pt x="271155" y="114023"/>
                    <a:pt x="283877" y="116917"/>
                  </a:cubicBezTo>
                  <a:cubicBezTo>
                    <a:pt x="286421" y="117640"/>
                    <a:pt x="287148" y="121619"/>
                    <a:pt x="284604" y="122704"/>
                  </a:cubicBezTo>
                  <a:cubicBezTo>
                    <a:pt x="264248" y="132470"/>
                    <a:pt x="223537" y="125959"/>
                    <a:pt x="210452" y="106789"/>
                  </a:cubicBezTo>
                  <a:cubicBezTo>
                    <a:pt x="209725" y="105704"/>
                    <a:pt x="210815" y="104257"/>
                    <a:pt x="211906" y="104619"/>
                  </a:cubicBezTo>
                  <a:close/>
                  <a:moveTo>
                    <a:pt x="209200" y="83244"/>
                  </a:moveTo>
                  <a:lnTo>
                    <a:pt x="209271" y="86296"/>
                  </a:lnTo>
                  <a:lnTo>
                    <a:pt x="212481" y="84538"/>
                  </a:lnTo>
                  <a:close/>
                  <a:moveTo>
                    <a:pt x="467460" y="37095"/>
                  </a:moveTo>
                  <a:cubicBezTo>
                    <a:pt x="470019" y="38610"/>
                    <a:pt x="471814" y="41550"/>
                    <a:pt x="470737" y="44579"/>
                  </a:cubicBezTo>
                  <a:cubicBezTo>
                    <a:pt x="457093" y="84850"/>
                    <a:pt x="375947" y="73446"/>
                    <a:pt x="344709" y="72734"/>
                  </a:cubicBezTo>
                  <a:cubicBezTo>
                    <a:pt x="318858" y="72377"/>
                    <a:pt x="228018" y="83425"/>
                    <a:pt x="221914" y="44223"/>
                  </a:cubicBezTo>
                  <a:cubicBezTo>
                    <a:pt x="220837" y="37808"/>
                    <a:pt x="229454" y="35314"/>
                    <a:pt x="231608" y="41372"/>
                  </a:cubicBezTo>
                  <a:cubicBezTo>
                    <a:pt x="240226" y="65250"/>
                    <a:pt x="322807" y="59191"/>
                    <a:pt x="344709" y="59191"/>
                  </a:cubicBezTo>
                  <a:cubicBezTo>
                    <a:pt x="375229" y="59191"/>
                    <a:pt x="438063" y="64893"/>
                    <a:pt x="459606" y="38165"/>
                  </a:cubicBezTo>
                  <a:cubicBezTo>
                    <a:pt x="461581" y="35492"/>
                    <a:pt x="464902" y="35581"/>
                    <a:pt x="467460" y="37095"/>
                  </a:cubicBezTo>
                  <a:close/>
                  <a:moveTo>
                    <a:pt x="369619" y="12957"/>
                  </a:moveTo>
                  <a:cubicBezTo>
                    <a:pt x="339993" y="12329"/>
                    <a:pt x="310276" y="14033"/>
                    <a:pt x="282180" y="16543"/>
                  </a:cubicBezTo>
                  <a:cubicBezTo>
                    <a:pt x="262009" y="18695"/>
                    <a:pt x="241117" y="23357"/>
                    <a:pt x="222747" y="30530"/>
                  </a:cubicBezTo>
                  <a:cubicBezTo>
                    <a:pt x="204377" y="37344"/>
                    <a:pt x="188888" y="48820"/>
                    <a:pt x="208699" y="67111"/>
                  </a:cubicBezTo>
                  <a:cubicBezTo>
                    <a:pt x="216984" y="74284"/>
                    <a:pt x="237515" y="77511"/>
                    <a:pt x="247961" y="80381"/>
                  </a:cubicBezTo>
                  <a:cubicBezTo>
                    <a:pt x="304153" y="93650"/>
                    <a:pt x="363586" y="90064"/>
                    <a:pt x="420498" y="86836"/>
                  </a:cubicBezTo>
                  <a:cubicBezTo>
                    <a:pt x="412213" y="87553"/>
                    <a:pt x="411853" y="100823"/>
                    <a:pt x="420498" y="99747"/>
                  </a:cubicBezTo>
                  <a:cubicBezTo>
                    <a:pt x="371871" y="102975"/>
                    <a:pt x="322163" y="105485"/>
                    <a:pt x="273896" y="98671"/>
                  </a:cubicBezTo>
                  <a:cubicBezTo>
                    <a:pt x="267592" y="97864"/>
                    <a:pt x="259826" y="96856"/>
                    <a:pt x="251479" y="95432"/>
                  </a:cubicBezTo>
                  <a:lnTo>
                    <a:pt x="225808" y="89755"/>
                  </a:lnTo>
                  <a:lnTo>
                    <a:pt x="236881" y="94612"/>
                  </a:lnTo>
                  <a:cubicBezTo>
                    <a:pt x="237945" y="95690"/>
                    <a:pt x="237590" y="98566"/>
                    <a:pt x="235817" y="98925"/>
                  </a:cubicBezTo>
                  <a:cubicBezTo>
                    <a:pt x="227305" y="100722"/>
                    <a:pt x="218439" y="96050"/>
                    <a:pt x="210636" y="93174"/>
                  </a:cubicBezTo>
                  <a:lnTo>
                    <a:pt x="209371" y="90667"/>
                  </a:lnTo>
                  <a:lnTo>
                    <a:pt x="210255" y="129054"/>
                  </a:lnTo>
                  <a:lnTo>
                    <a:pt x="242842" y="142004"/>
                  </a:lnTo>
                  <a:cubicBezTo>
                    <a:pt x="253195" y="144826"/>
                    <a:pt x="263905" y="145179"/>
                    <a:pt x="274258" y="148707"/>
                  </a:cubicBezTo>
                  <a:cubicBezTo>
                    <a:pt x="276043" y="149765"/>
                    <a:pt x="276043" y="152235"/>
                    <a:pt x="274258" y="152940"/>
                  </a:cubicBezTo>
                  <a:cubicBezTo>
                    <a:pt x="263191" y="156997"/>
                    <a:pt x="250607" y="155762"/>
                    <a:pt x="238558" y="151970"/>
                  </a:cubicBezTo>
                  <a:lnTo>
                    <a:pt x="210457" y="137857"/>
                  </a:lnTo>
                  <a:lnTo>
                    <a:pt x="212211" y="214054"/>
                  </a:lnTo>
                  <a:lnTo>
                    <a:pt x="214479" y="272259"/>
                  </a:lnTo>
                  <a:lnTo>
                    <a:pt x="250072" y="284066"/>
                  </a:lnTo>
                  <a:cubicBezTo>
                    <a:pt x="261340" y="286904"/>
                    <a:pt x="274426" y="286194"/>
                    <a:pt x="284604" y="291869"/>
                  </a:cubicBezTo>
                  <a:cubicBezTo>
                    <a:pt x="286785" y="293287"/>
                    <a:pt x="287148" y="297189"/>
                    <a:pt x="284604" y="298253"/>
                  </a:cubicBezTo>
                  <a:cubicBezTo>
                    <a:pt x="272972" y="303927"/>
                    <a:pt x="258796" y="299671"/>
                    <a:pt x="246801" y="296479"/>
                  </a:cubicBezTo>
                  <a:lnTo>
                    <a:pt x="214678" y="277930"/>
                  </a:lnTo>
                  <a:lnTo>
                    <a:pt x="213900" y="301292"/>
                  </a:lnTo>
                  <a:lnTo>
                    <a:pt x="248458" y="315540"/>
                  </a:lnTo>
                  <a:cubicBezTo>
                    <a:pt x="259876" y="317724"/>
                    <a:pt x="271295" y="315904"/>
                    <a:pt x="282713" y="318817"/>
                  </a:cubicBezTo>
                  <a:cubicBezTo>
                    <a:pt x="285211" y="319181"/>
                    <a:pt x="285568" y="322822"/>
                    <a:pt x="283070" y="324278"/>
                  </a:cubicBezTo>
                  <a:cubicBezTo>
                    <a:pt x="266745" y="335202"/>
                    <a:pt x="242392" y="329535"/>
                    <a:pt x="224762" y="318185"/>
                  </a:cubicBezTo>
                  <a:lnTo>
                    <a:pt x="213658" y="308578"/>
                  </a:lnTo>
                  <a:lnTo>
                    <a:pt x="212572" y="341207"/>
                  </a:lnTo>
                  <a:cubicBezTo>
                    <a:pt x="201764" y="421893"/>
                    <a:pt x="170783" y="504019"/>
                    <a:pt x="149889" y="582544"/>
                  </a:cubicBezTo>
                  <a:lnTo>
                    <a:pt x="72355" y="869264"/>
                  </a:lnTo>
                  <a:lnTo>
                    <a:pt x="102886" y="885307"/>
                  </a:lnTo>
                  <a:cubicBezTo>
                    <a:pt x="114316" y="888586"/>
                    <a:pt x="126460" y="890772"/>
                    <a:pt x="138604" y="892958"/>
                  </a:cubicBezTo>
                  <a:cubicBezTo>
                    <a:pt x="141105" y="893322"/>
                    <a:pt x="140747" y="897330"/>
                    <a:pt x="138604" y="898059"/>
                  </a:cubicBezTo>
                  <a:cubicBezTo>
                    <a:pt x="125388" y="902613"/>
                    <a:pt x="110565" y="902249"/>
                    <a:pt x="96679" y="898195"/>
                  </a:cubicBezTo>
                  <a:lnTo>
                    <a:pt x="69057" y="881457"/>
                  </a:lnTo>
                  <a:lnTo>
                    <a:pt x="62710" y="904928"/>
                  </a:lnTo>
                  <a:cubicBezTo>
                    <a:pt x="52623" y="940588"/>
                    <a:pt x="42897" y="976609"/>
                    <a:pt x="33170" y="1012269"/>
                  </a:cubicBezTo>
                  <a:cubicBezTo>
                    <a:pt x="27766" y="1032080"/>
                    <a:pt x="14077" y="1059816"/>
                    <a:pt x="13357" y="1078187"/>
                  </a:cubicBezTo>
                  <a:lnTo>
                    <a:pt x="17100" y="1096462"/>
                  </a:lnTo>
                  <a:lnTo>
                    <a:pt x="30392" y="1115395"/>
                  </a:lnTo>
                  <a:cubicBezTo>
                    <a:pt x="40055" y="1124805"/>
                    <a:pt x="52581" y="1131681"/>
                    <a:pt x="62243" y="1141453"/>
                  </a:cubicBezTo>
                  <a:cubicBezTo>
                    <a:pt x="63317" y="1143263"/>
                    <a:pt x="62601" y="1146882"/>
                    <a:pt x="60096" y="1146520"/>
                  </a:cubicBezTo>
                  <a:lnTo>
                    <a:pt x="33337" y="1129247"/>
                  </a:lnTo>
                  <a:lnTo>
                    <a:pt x="33575" y="1129651"/>
                  </a:lnTo>
                  <a:lnTo>
                    <a:pt x="60981" y="1157363"/>
                  </a:lnTo>
                  <a:lnTo>
                    <a:pt x="75329" y="1138485"/>
                  </a:lnTo>
                  <a:lnTo>
                    <a:pt x="83288" y="1133609"/>
                  </a:lnTo>
                  <a:lnTo>
                    <a:pt x="71646" y="1127647"/>
                  </a:lnTo>
                  <a:cubicBezTo>
                    <a:pt x="41429" y="1110877"/>
                    <a:pt x="6819" y="1085060"/>
                    <a:pt x="26750" y="1054162"/>
                  </a:cubicBezTo>
                  <a:cubicBezTo>
                    <a:pt x="27469" y="1053078"/>
                    <a:pt x="28995" y="1052897"/>
                    <a:pt x="30207" y="1053349"/>
                  </a:cubicBezTo>
                  <a:cubicBezTo>
                    <a:pt x="31419" y="1053801"/>
                    <a:pt x="32317" y="1054885"/>
                    <a:pt x="31778" y="1056330"/>
                  </a:cubicBezTo>
                  <a:cubicBezTo>
                    <a:pt x="22800" y="1078374"/>
                    <a:pt x="45515" y="1098973"/>
                    <a:pt x="73796" y="1115100"/>
                  </a:cubicBezTo>
                  <a:lnTo>
                    <a:pt x="96221" y="1125687"/>
                  </a:lnTo>
                  <a:lnTo>
                    <a:pt x="105904" y="1119756"/>
                  </a:lnTo>
                  <a:lnTo>
                    <a:pt x="146367" y="1107145"/>
                  </a:lnTo>
                  <a:lnTo>
                    <a:pt x="81924" y="1086303"/>
                  </a:lnTo>
                  <a:cubicBezTo>
                    <a:pt x="62465" y="1073678"/>
                    <a:pt x="45618" y="1056512"/>
                    <a:pt x="33006" y="1038165"/>
                  </a:cubicBezTo>
                  <a:cubicBezTo>
                    <a:pt x="31925" y="1036712"/>
                    <a:pt x="34447" y="1034532"/>
                    <a:pt x="35528" y="1035985"/>
                  </a:cubicBezTo>
                  <a:cubicBezTo>
                    <a:pt x="65438" y="1073406"/>
                    <a:pt x="102914" y="1089028"/>
                    <a:pt x="146877" y="1103197"/>
                  </a:cubicBezTo>
                  <a:lnTo>
                    <a:pt x="146526" y="1107095"/>
                  </a:lnTo>
                  <a:lnTo>
                    <a:pt x="188933" y="1093878"/>
                  </a:lnTo>
                  <a:cubicBezTo>
                    <a:pt x="275887" y="1075743"/>
                    <a:pt x="372101" y="1079238"/>
                    <a:pt x="454956" y="1089995"/>
                  </a:cubicBezTo>
                  <a:cubicBezTo>
                    <a:pt x="477986" y="1092864"/>
                    <a:pt x="520448" y="1097436"/>
                    <a:pt x="557917" y="1109403"/>
                  </a:cubicBezTo>
                  <a:lnTo>
                    <a:pt x="591897" y="1126053"/>
                  </a:lnTo>
                  <a:lnTo>
                    <a:pt x="626894" y="1107088"/>
                  </a:lnTo>
                  <a:cubicBezTo>
                    <a:pt x="642413" y="1096423"/>
                    <a:pt x="657211" y="1084724"/>
                    <a:pt x="673633" y="1073204"/>
                  </a:cubicBezTo>
                  <a:cubicBezTo>
                    <a:pt x="676881" y="1071044"/>
                    <a:pt x="680851" y="1075364"/>
                    <a:pt x="679047" y="1078244"/>
                  </a:cubicBezTo>
                  <a:cubicBezTo>
                    <a:pt x="669121" y="1093813"/>
                    <a:pt x="655407" y="1106436"/>
                    <a:pt x="639380" y="1116791"/>
                  </a:cubicBezTo>
                  <a:lnTo>
                    <a:pt x="605352" y="1132646"/>
                  </a:lnTo>
                  <a:lnTo>
                    <a:pt x="607323" y="1133611"/>
                  </a:lnTo>
                  <a:cubicBezTo>
                    <a:pt x="613915" y="1138807"/>
                    <a:pt x="619432" y="1144644"/>
                    <a:pt x="623493" y="1151209"/>
                  </a:cubicBezTo>
                  <a:lnTo>
                    <a:pt x="628059" y="1164716"/>
                  </a:lnTo>
                  <a:lnTo>
                    <a:pt x="631583" y="1167795"/>
                  </a:lnTo>
                  <a:lnTo>
                    <a:pt x="632616" y="1167158"/>
                  </a:lnTo>
                  <a:cubicBezTo>
                    <a:pt x="656392" y="1146626"/>
                    <a:pt x="690255" y="1112406"/>
                    <a:pt x="689174" y="1078187"/>
                  </a:cubicBezTo>
                  <a:cubicBezTo>
                    <a:pt x="688454" y="1062698"/>
                    <a:pt x="680889" y="1051532"/>
                    <a:pt x="676206" y="1038204"/>
                  </a:cubicBezTo>
                  <a:cubicBezTo>
                    <a:pt x="653150" y="972286"/>
                    <a:pt x="639101" y="902046"/>
                    <a:pt x="621088" y="835048"/>
                  </a:cubicBezTo>
                  <a:cubicBezTo>
                    <a:pt x="591188" y="726266"/>
                    <a:pt x="561648" y="617484"/>
                    <a:pt x="532829" y="508702"/>
                  </a:cubicBezTo>
                  <a:cubicBezTo>
                    <a:pt x="517698" y="451790"/>
                    <a:pt x="493922" y="391275"/>
                    <a:pt x="489239" y="332562"/>
                  </a:cubicBezTo>
                  <a:cubicBezTo>
                    <a:pt x="485817" y="289877"/>
                    <a:pt x="486267" y="246383"/>
                    <a:pt x="487888" y="202888"/>
                  </a:cubicBezTo>
                  <a:lnTo>
                    <a:pt x="493144" y="82771"/>
                  </a:lnTo>
                  <a:lnTo>
                    <a:pt x="490467" y="84460"/>
                  </a:lnTo>
                  <a:cubicBezTo>
                    <a:pt x="465073" y="94188"/>
                    <a:pt x="432925" y="98671"/>
                    <a:pt x="420498" y="99747"/>
                  </a:cubicBezTo>
                  <a:cubicBezTo>
                    <a:pt x="429143" y="99388"/>
                    <a:pt x="429143" y="86119"/>
                    <a:pt x="420498" y="86836"/>
                  </a:cubicBezTo>
                  <a:cubicBezTo>
                    <a:pt x="441030" y="85043"/>
                    <a:pt x="462642" y="80022"/>
                    <a:pt x="482093" y="72849"/>
                  </a:cubicBezTo>
                  <a:cubicBezTo>
                    <a:pt x="500463" y="66035"/>
                    <a:pt x="515591" y="54559"/>
                    <a:pt x="495780" y="36268"/>
                  </a:cubicBezTo>
                  <a:cubicBezTo>
                    <a:pt x="487496" y="29095"/>
                    <a:pt x="467324" y="25868"/>
                    <a:pt x="456518" y="23357"/>
                  </a:cubicBezTo>
                  <a:cubicBezTo>
                    <a:pt x="428782" y="16543"/>
                    <a:pt x="399246" y="13584"/>
                    <a:pt x="369619" y="12957"/>
                  </a:cubicBezTo>
                  <a:close/>
                  <a:moveTo>
                    <a:pt x="356562" y="1"/>
                  </a:moveTo>
                  <a:cubicBezTo>
                    <a:pt x="381776" y="-44"/>
                    <a:pt x="406990" y="1301"/>
                    <a:pt x="430944" y="4708"/>
                  </a:cubicBezTo>
                  <a:cubicBezTo>
                    <a:pt x="455438" y="7936"/>
                    <a:pt x="504785" y="14750"/>
                    <a:pt x="519914" y="37703"/>
                  </a:cubicBezTo>
                  <a:cubicBezTo>
                    <a:pt x="527208" y="48731"/>
                    <a:pt x="526195" y="57988"/>
                    <a:pt x="520184" y="65704"/>
                  </a:cubicBezTo>
                  <a:lnTo>
                    <a:pt x="506506" y="74337"/>
                  </a:lnTo>
                  <a:lnTo>
                    <a:pt x="503289" y="223059"/>
                  </a:lnTo>
                  <a:cubicBezTo>
                    <a:pt x="502568" y="263042"/>
                    <a:pt x="497165" y="306627"/>
                    <a:pt x="504369" y="346249"/>
                  </a:cubicBezTo>
                  <a:cubicBezTo>
                    <a:pt x="522382" y="445306"/>
                    <a:pt x="555884" y="544002"/>
                    <a:pt x="581822" y="640537"/>
                  </a:cubicBezTo>
                  <a:cubicBezTo>
                    <a:pt x="611002" y="748239"/>
                    <a:pt x="640181" y="855940"/>
                    <a:pt x="669361" y="963281"/>
                  </a:cubicBezTo>
                  <a:cubicBezTo>
                    <a:pt x="676206" y="987055"/>
                    <a:pt x="681249" y="1011909"/>
                    <a:pt x="689174" y="1034962"/>
                  </a:cubicBezTo>
                  <a:cubicBezTo>
                    <a:pt x="703944" y="1078187"/>
                    <a:pt x="704665" y="1103761"/>
                    <a:pt x="675125" y="1141583"/>
                  </a:cubicBezTo>
                  <a:lnTo>
                    <a:pt x="632312" y="1177771"/>
                  </a:lnTo>
                  <a:lnTo>
                    <a:pt x="631996" y="1200547"/>
                  </a:lnTo>
                  <a:cubicBezTo>
                    <a:pt x="629944" y="1214455"/>
                    <a:pt x="624968" y="1225491"/>
                    <a:pt x="616250" y="1234864"/>
                  </a:cubicBezTo>
                  <a:lnTo>
                    <a:pt x="599765" y="1245368"/>
                  </a:lnTo>
                  <a:lnTo>
                    <a:pt x="600902" y="1246382"/>
                  </a:lnTo>
                  <a:cubicBezTo>
                    <a:pt x="613552" y="1437780"/>
                    <a:pt x="626564" y="1629538"/>
                    <a:pt x="639576" y="1821296"/>
                  </a:cubicBezTo>
                  <a:cubicBezTo>
                    <a:pt x="639576" y="1824179"/>
                    <a:pt x="637046" y="1827423"/>
                    <a:pt x="634516" y="1827784"/>
                  </a:cubicBezTo>
                  <a:cubicBezTo>
                    <a:pt x="625480" y="1829586"/>
                    <a:pt x="616082" y="1831749"/>
                    <a:pt x="606685" y="1833190"/>
                  </a:cubicBezTo>
                  <a:cubicBezTo>
                    <a:pt x="602348" y="1834272"/>
                    <a:pt x="598733" y="1831388"/>
                    <a:pt x="598010" y="1826702"/>
                  </a:cubicBezTo>
                  <a:lnTo>
                    <a:pt x="559963" y="1263942"/>
                  </a:lnTo>
                  <a:lnTo>
                    <a:pt x="462484" y="1289481"/>
                  </a:lnTo>
                  <a:lnTo>
                    <a:pt x="357009" y="1295326"/>
                  </a:lnTo>
                  <a:lnTo>
                    <a:pt x="357009" y="1325274"/>
                  </a:lnTo>
                  <a:lnTo>
                    <a:pt x="369988" y="1327407"/>
                  </a:lnTo>
                  <a:cubicBezTo>
                    <a:pt x="375037" y="1328690"/>
                    <a:pt x="379729" y="1330502"/>
                    <a:pt x="383158" y="1333097"/>
                  </a:cubicBezTo>
                  <a:lnTo>
                    <a:pt x="387204" y="1340605"/>
                  </a:lnTo>
                  <a:lnTo>
                    <a:pt x="389982" y="1343263"/>
                  </a:lnTo>
                  <a:cubicBezTo>
                    <a:pt x="389982" y="1368620"/>
                    <a:pt x="390341" y="1393977"/>
                    <a:pt x="389982" y="1419335"/>
                  </a:cubicBezTo>
                  <a:cubicBezTo>
                    <a:pt x="389624" y="1426218"/>
                    <a:pt x="389624" y="1429116"/>
                    <a:pt x="383886" y="1432738"/>
                  </a:cubicBezTo>
                  <a:lnTo>
                    <a:pt x="377318" y="1434862"/>
                  </a:lnTo>
                  <a:lnTo>
                    <a:pt x="377675" y="1611517"/>
                  </a:lnTo>
                  <a:cubicBezTo>
                    <a:pt x="377675" y="1634238"/>
                    <a:pt x="379650" y="1658854"/>
                    <a:pt x="380638" y="1683468"/>
                  </a:cubicBezTo>
                  <a:lnTo>
                    <a:pt x="380348" y="1690527"/>
                  </a:lnTo>
                  <a:lnTo>
                    <a:pt x="385015" y="1690527"/>
                  </a:lnTo>
                  <a:cubicBezTo>
                    <a:pt x="388959" y="1690527"/>
                    <a:pt x="391826" y="1693742"/>
                    <a:pt x="391826" y="1697671"/>
                  </a:cubicBezTo>
                  <a:lnTo>
                    <a:pt x="392089" y="1704618"/>
                  </a:lnTo>
                  <a:lnTo>
                    <a:pt x="382506" y="1710529"/>
                  </a:lnTo>
                  <a:cubicBezTo>
                    <a:pt x="386091" y="1712673"/>
                    <a:pt x="389317" y="1714458"/>
                    <a:pt x="392543" y="1716602"/>
                  </a:cubicBezTo>
                  <a:lnTo>
                    <a:pt x="392089" y="1704618"/>
                  </a:lnTo>
                  <a:lnTo>
                    <a:pt x="435201" y="1678025"/>
                  </a:lnTo>
                  <a:cubicBezTo>
                    <a:pt x="438069" y="1675882"/>
                    <a:pt x="442729" y="1677311"/>
                    <a:pt x="444163" y="1680526"/>
                  </a:cubicBezTo>
                  <a:lnTo>
                    <a:pt x="446042" y="1683408"/>
                  </a:lnTo>
                  <a:lnTo>
                    <a:pt x="471121" y="1667428"/>
                  </a:lnTo>
                  <a:cubicBezTo>
                    <a:pt x="476718" y="1664005"/>
                    <a:pt x="481413" y="1661752"/>
                    <a:pt x="486424" y="1660671"/>
                  </a:cubicBezTo>
                  <a:cubicBezTo>
                    <a:pt x="491434" y="1659590"/>
                    <a:pt x="496761" y="1659680"/>
                    <a:pt x="503623" y="1660942"/>
                  </a:cubicBezTo>
                  <a:cubicBezTo>
                    <a:pt x="508318" y="1661662"/>
                    <a:pt x="509401" y="1667068"/>
                    <a:pt x="507595" y="1670671"/>
                  </a:cubicBezTo>
                  <a:cubicBezTo>
                    <a:pt x="505429" y="1675716"/>
                    <a:pt x="504345" y="1680041"/>
                    <a:pt x="500012" y="1683284"/>
                  </a:cubicBezTo>
                  <a:cubicBezTo>
                    <a:pt x="495678" y="1686887"/>
                    <a:pt x="490261" y="1689410"/>
                    <a:pt x="485566" y="1692293"/>
                  </a:cubicBezTo>
                  <a:lnTo>
                    <a:pt x="459831" y="1707985"/>
                  </a:lnTo>
                  <a:lnTo>
                    <a:pt x="463161" y="1715530"/>
                  </a:lnTo>
                  <a:cubicBezTo>
                    <a:pt x="464954" y="1726246"/>
                    <a:pt x="452407" y="1728746"/>
                    <a:pt x="444521" y="1733389"/>
                  </a:cubicBezTo>
                  <a:lnTo>
                    <a:pt x="418302" y="1749111"/>
                  </a:lnTo>
                  <a:lnTo>
                    <a:pt x="444292" y="1755365"/>
                  </a:lnTo>
                  <a:lnTo>
                    <a:pt x="449698" y="1757657"/>
                  </a:lnTo>
                  <a:lnTo>
                    <a:pt x="450944" y="1757946"/>
                  </a:lnTo>
                  <a:lnTo>
                    <a:pt x="452914" y="1759020"/>
                  </a:lnTo>
                  <a:lnTo>
                    <a:pt x="477074" y="1769261"/>
                  </a:lnTo>
                  <a:lnTo>
                    <a:pt x="485070" y="1776554"/>
                  </a:lnTo>
                  <a:lnTo>
                    <a:pt x="487903" y="1778099"/>
                  </a:lnTo>
                  <a:lnTo>
                    <a:pt x="489560" y="1780649"/>
                  </a:lnTo>
                  <a:lnTo>
                    <a:pt x="499790" y="1789979"/>
                  </a:lnTo>
                  <a:cubicBezTo>
                    <a:pt x="504830" y="1798175"/>
                    <a:pt x="506910" y="1807739"/>
                    <a:pt x="504750" y="1818901"/>
                  </a:cubicBezTo>
                  <a:cubicBezTo>
                    <a:pt x="493226" y="1874824"/>
                    <a:pt x="389869" y="1881679"/>
                    <a:pt x="347734" y="1882401"/>
                  </a:cubicBezTo>
                  <a:cubicBezTo>
                    <a:pt x="303799" y="1883483"/>
                    <a:pt x="188198" y="1879154"/>
                    <a:pt x="175593" y="1819623"/>
                  </a:cubicBezTo>
                  <a:cubicBezTo>
                    <a:pt x="166680" y="1776598"/>
                    <a:pt x="220767" y="1757521"/>
                    <a:pt x="263256" y="1748693"/>
                  </a:cubicBezTo>
                  <a:lnTo>
                    <a:pt x="293746" y="1743660"/>
                  </a:lnTo>
                  <a:lnTo>
                    <a:pt x="291553" y="1666653"/>
                  </a:lnTo>
                  <a:cubicBezTo>
                    <a:pt x="292361" y="1637845"/>
                    <a:pt x="293978" y="1608992"/>
                    <a:pt x="293978" y="1581222"/>
                  </a:cubicBezTo>
                  <a:cubicBezTo>
                    <a:pt x="293978" y="1532172"/>
                    <a:pt x="293978" y="1483123"/>
                    <a:pt x="293618" y="1433713"/>
                  </a:cubicBezTo>
                  <a:lnTo>
                    <a:pt x="293979" y="1433370"/>
                  </a:lnTo>
                  <a:lnTo>
                    <a:pt x="290029" y="1431148"/>
                  </a:lnTo>
                  <a:cubicBezTo>
                    <a:pt x="286628" y="1427689"/>
                    <a:pt x="284453" y="1423138"/>
                    <a:pt x="284184" y="1417161"/>
                  </a:cubicBezTo>
                  <a:lnTo>
                    <a:pt x="284184" y="1346690"/>
                  </a:lnTo>
                  <a:lnTo>
                    <a:pt x="283306" y="1345642"/>
                  </a:lnTo>
                  <a:lnTo>
                    <a:pt x="284184" y="1344148"/>
                  </a:lnTo>
                  <a:lnTo>
                    <a:pt x="284184" y="1343485"/>
                  </a:lnTo>
                  <a:lnTo>
                    <a:pt x="283306" y="1342040"/>
                  </a:lnTo>
                  <a:cubicBezTo>
                    <a:pt x="285987" y="1331954"/>
                    <a:pt x="297068" y="1327362"/>
                    <a:pt x="309356" y="1325336"/>
                  </a:cubicBezTo>
                  <a:lnTo>
                    <a:pt x="319298" y="1324537"/>
                  </a:lnTo>
                  <a:lnTo>
                    <a:pt x="319546" y="1294822"/>
                  </a:lnTo>
                  <a:lnTo>
                    <a:pt x="222878" y="1289481"/>
                  </a:lnTo>
                  <a:lnTo>
                    <a:pt x="123897" y="1263629"/>
                  </a:lnTo>
                  <a:lnTo>
                    <a:pt x="85829" y="1826702"/>
                  </a:lnTo>
                  <a:cubicBezTo>
                    <a:pt x="85829" y="1831388"/>
                    <a:pt x="81853" y="1834272"/>
                    <a:pt x="77154" y="1833190"/>
                  </a:cubicBezTo>
                  <a:cubicBezTo>
                    <a:pt x="68118" y="1831749"/>
                    <a:pt x="59082" y="1829586"/>
                    <a:pt x="49685" y="1827784"/>
                  </a:cubicBezTo>
                  <a:cubicBezTo>
                    <a:pt x="46793" y="1827423"/>
                    <a:pt x="44625" y="1824179"/>
                    <a:pt x="44625" y="1821296"/>
                  </a:cubicBezTo>
                  <a:cubicBezTo>
                    <a:pt x="57275" y="1629538"/>
                    <a:pt x="70287" y="1437780"/>
                    <a:pt x="83299" y="1246382"/>
                  </a:cubicBezTo>
                  <a:lnTo>
                    <a:pt x="83576" y="1246135"/>
                  </a:lnTo>
                  <a:lnTo>
                    <a:pt x="79558" y="1243889"/>
                  </a:lnTo>
                  <a:cubicBezTo>
                    <a:pt x="58099" y="1227646"/>
                    <a:pt x="53102" y="1207423"/>
                    <a:pt x="52562" y="1172485"/>
                  </a:cubicBezTo>
                  <a:lnTo>
                    <a:pt x="55823" y="1169349"/>
                  </a:lnTo>
                  <a:lnTo>
                    <a:pt x="30378" y="1147931"/>
                  </a:lnTo>
                  <a:cubicBezTo>
                    <a:pt x="12366" y="1126904"/>
                    <a:pt x="-693" y="1102681"/>
                    <a:pt x="28" y="1078187"/>
                  </a:cubicBezTo>
                  <a:cubicBezTo>
                    <a:pt x="748" y="1056214"/>
                    <a:pt x="13357" y="1033881"/>
                    <a:pt x="19481" y="1012269"/>
                  </a:cubicBezTo>
                  <a:cubicBezTo>
                    <a:pt x="29928" y="974448"/>
                    <a:pt x="40015" y="935906"/>
                    <a:pt x="50462" y="898084"/>
                  </a:cubicBezTo>
                  <a:cubicBezTo>
                    <a:pt x="81803" y="783539"/>
                    <a:pt x="112784" y="668993"/>
                    <a:pt x="143765" y="554808"/>
                  </a:cubicBezTo>
                  <a:cubicBezTo>
                    <a:pt x="162498" y="484208"/>
                    <a:pt x="190597" y="410006"/>
                    <a:pt x="199603" y="337605"/>
                  </a:cubicBezTo>
                  <a:cubicBezTo>
                    <a:pt x="205367" y="293299"/>
                    <a:pt x="199603" y="245032"/>
                    <a:pt x="198522" y="200366"/>
                  </a:cubicBezTo>
                  <a:lnTo>
                    <a:pt x="195686" y="75215"/>
                  </a:lnTo>
                  <a:lnTo>
                    <a:pt x="184566" y="65676"/>
                  </a:lnTo>
                  <a:cubicBezTo>
                    <a:pt x="155750" y="21923"/>
                    <a:pt x="257327" y="5425"/>
                    <a:pt x="282180" y="3632"/>
                  </a:cubicBezTo>
                  <a:cubicBezTo>
                    <a:pt x="306134" y="1480"/>
                    <a:pt x="331348" y="46"/>
                    <a:pt x="356562" y="1"/>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6" name="Freeform 15">
              <a:extLst>
                <a:ext uri="{FF2B5EF4-FFF2-40B4-BE49-F238E27FC236}">
                  <a16:creationId xmlns:a16="http://schemas.microsoft.com/office/drawing/2014/main" id="{02C00530-9B08-934C-9856-8CE98253B082}"/>
                </a:ext>
              </a:extLst>
            </p:cNvPr>
            <p:cNvSpPr>
              <a:spLocks noChangeArrowheads="1"/>
            </p:cNvSpPr>
            <p:nvPr/>
          </p:nvSpPr>
          <p:spPr bwMode="auto">
            <a:xfrm rot="4881697">
              <a:off x="227549" y="4594233"/>
              <a:ext cx="785856" cy="1052466"/>
            </a:xfrm>
            <a:custGeom>
              <a:avLst/>
              <a:gdLst>
                <a:gd name="connsiteX0" fmla="*/ 302404 w 664914"/>
                <a:gd name="connsiteY0" fmla="*/ 796255 h 890300"/>
                <a:gd name="connsiteX1" fmla="*/ 303483 w 664914"/>
                <a:gd name="connsiteY1" fmla="*/ 802214 h 890300"/>
                <a:gd name="connsiteX2" fmla="*/ 160590 w 664914"/>
                <a:gd name="connsiteY2" fmla="*/ 815182 h 890300"/>
                <a:gd name="connsiteX3" fmla="*/ 161670 w 664914"/>
                <a:gd name="connsiteY3" fmla="*/ 809223 h 890300"/>
                <a:gd name="connsiteX4" fmla="*/ 302404 w 664914"/>
                <a:gd name="connsiteY4" fmla="*/ 796255 h 890300"/>
                <a:gd name="connsiteX5" fmla="*/ 167145 w 664914"/>
                <a:gd name="connsiteY5" fmla="*/ 755358 h 890300"/>
                <a:gd name="connsiteX6" fmla="*/ 169288 w 664914"/>
                <a:gd name="connsiteY6" fmla="*/ 760390 h 890300"/>
                <a:gd name="connsiteX7" fmla="*/ 92493 w 664914"/>
                <a:gd name="connsiteY7" fmla="*/ 765781 h 890300"/>
                <a:gd name="connsiteX8" fmla="*/ 93922 w 664914"/>
                <a:gd name="connsiteY8" fmla="*/ 755717 h 890300"/>
                <a:gd name="connsiteX9" fmla="*/ 167145 w 664914"/>
                <a:gd name="connsiteY9" fmla="*/ 755358 h 890300"/>
                <a:gd name="connsiteX10" fmla="*/ 416292 w 664914"/>
                <a:gd name="connsiteY10" fmla="*/ 300844 h 890300"/>
                <a:gd name="connsiteX11" fmla="*/ 451924 w 664914"/>
                <a:gd name="connsiteY11" fmla="*/ 351281 h 890300"/>
                <a:gd name="connsiteX12" fmla="*/ 400456 w 664914"/>
                <a:gd name="connsiteY12" fmla="*/ 376681 h 890300"/>
                <a:gd name="connsiteX13" fmla="*/ 381071 w 664914"/>
                <a:gd name="connsiteY13" fmla="*/ 342850 h 890300"/>
                <a:gd name="connsiteX14" fmla="*/ 382661 w 664914"/>
                <a:gd name="connsiteY14" fmla="*/ 338992 h 890300"/>
                <a:gd name="connsiteX15" fmla="*/ 389838 w 664914"/>
                <a:gd name="connsiteY15" fmla="*/ 340713 h 890300"/>
                <a:gd name="connsiteX16" fmla="*/ 392500 w 664914"/>
                <a:gd name="connsiteY16" fmla="*/ 334439 h 890300"/>
                <a:gd name="connsiteX17" fmla="*/ 395175 w 664914"/>
                <a:gd name="connsiteY17" fmla="*/ 348265 h 890300"/>
                <a:gd name="connsiteX18" fmla="*/ 431769 w 664914"/>
                <a:gd name="connsiteY18" fmla="*/ 354184 h 890300"/>
                <a:gd name="connsiteX19" fmla="*/ 424931 w 664914"/>
                <a:gd name="connsiteY19" fmla="*/ 321890 h 890300"/>
                <a:gd name="connsiteX20" fmla="*/ 392898 w 664914"/>
                <a:gd name="connsiteY20" fmla="*/ 333501 h 890300"/>
                <a:gd name="connsiteX21" fmla="*/ 392500 w 664914"/>
                <a:gd name="connsiteY21" fmla="*/ 334439 h 890300"/>
                <a:gd name="connsiteX22" fmla="*/ 392178 w 664914"/>
                <a:gd name="connsiteY22" fmla="*/ 332775 h 890300"/>
                <a:gd name="connsiteX23" fmla="*/ 386419 w 664914"/>
                <a:gd name="connsiteY23" fmla="*/ 329873 h 890300"/>
                <a:gd name="connsiteX24" fmla="*/ 382661 w 664914"/>
                <a:gd name="connsiteY24" fmla="*/ 338992 h 890300"/>
                <a:gd name="connsiteX25" fmla="*/ 382460 w 664914"/>
                <a:gd name="connsiteY25" fmla="*/ 338944 h 890300"/>
                <a:gd name="connsiteX26" fmla="*/ 416292 w 664914"/>
                <a:gd name="connsiteY26" fmla="*/ 300844 h 890300"/>
                <a:gd name="connsiteX27" fmla="*/ 217838 w 664914"/>
                <a:gd name="connsiteY27" fmla="*/ 48 h 890300"/>
                <a:gd name="connsiteX28" fmla="*/ 234223 w 664914"/>
                <a:gd name="connsiteY28" fmla="*/ 5815 h 890300"/>
                <a:gd name="connsiteX29" fmla="*/ 244039 w 664914"/>
                <a:gd name="connsiteY29" fmla="*/ 30209 h 890300"/>
                <a:gd name="connsiteX30" fmla="*/ 241229 w 664914"/>
                <a:gd name="connsiteY30" fmla="*/ 37436 h 890300"/>
                <a:gd name="connsiteX31" fmla="*/ 242952 w 664914"/>
                <a:gd name="connsiteY31" fmla="*/ 37085 h 890300"/>
                <a:gd name="connsiteX32" fmla="*/ 245110 w 664914"/>
                <a:gd name="connsiteY32" fmla="*/ 43144 h 890300"/>
                <a:gd name="connsiteX33" fmla="*/ 237657 w 664914"/>
                <a:gd name="connsiteY33" fmla="*/ 46623 h 890300"/>
                <a:gd name="connsiteX34" fmla="*/ 236024 w 664914"/>
                <a:gd name="connsiteY34" fmla="*/ 50823 h 890300"/>
                <a:gd name="connsiteX35" fmla="*/ 273128 w 664914"/>
                <a:gd name="connsiteY35" fmla="*/ 155601 h 890300"/>
                <a:gd name="connsiteX36" fmla="*/ 299649 w 664914"/>
                <a:gd name="connsiteY36" fmla="*/ 230030 h 890300"/>
                <a:gd name="connsiteX37" fmla="*/ 294021 w 664914"/>
                <a:gd name="connsiteY37" fmla="*/ 229774 h 890300"/>
                <a:gd name="connsiteX38" fmla="*/ 287807 w 664914"/>
                <a:gd name="connsiteY38" fmla="*/ 237651 h 890300"/>
                <a:gd name="connsiteX39" fmla="*/ 291620 w 664914"/>
                <a:gd name="connsiteY39" fmla="*/ 241062 h 890300"/>
                <a:gd name="connsiteX40" fmla="*/ 287897 w 664914"/>
                <a:gd name="connsiteY40" fmla="*/ 239496 h 890300"/>
                <a:gd name="connsiteX41" fmla="*/ 283424 w 664914"/>
                <a:gd name="connsiteY41" fmla="*/ 226880 h 890300"/>
                <a:gd name="connsiteX42" fmla="*/ 254139 w 664914"/>
                <a:gd name="connsiteY42" fmla="*/ 240987 h 890300"/>
                <a:gd name="connsiteX43" fmla="*/ 216122 w 664914"/>
                <a:gd name="connsiteY43" fmla="*/ 251571 h 890300"/>
                <a:gd name="connsiteX44" fmla="*/ 213588 w 664914"/>
                <a:gd name="connsiteY44" fmla="*/ 239576 h 890300"/>
                <a:gd name="connsiteX45" fmla="*/ 250518 w 664914"/>
                <a:gd name="connsiteY45" fmla="*/ 224407 h 890300"/>
                <a:gd name="connsiteX46" fmla="*/ 266721 w 664914"/>
                <a:gd name="connsiteY46" fmla="*/ 218321 h 890300"/>
                <a:gd name="connsiteX47" fmla="*/ 280313 w 664914"/>
                <a:gd name="connsiteY47" fmla="*/ 218106 h 890300"/>
                <a:gd name="connsiteX48" fmla="*/ 269970 w 664914"/>
                <a:gd name="connsiteY48" fmla="*/ 188935 h 890300"/>
                <a:gd name="connsiteX49" fmla="*/ 266752 w 664914"/>
                <a:gd name="connsiteY49" fmla="*/ 195406 h 890300"/>
                <a:gd name="connsiteX50" fmla="*/ 257352 w 664914"/>
                <a:gd name="connsiteY50" fmla="*/ 205401 h 890300"/>
                <a:gd name="connsiteX51" fmla="*/ 232406 w 664914"/>
                <a:gd name="connsiteY51" fmla="*/ 213799 h 890300"/>
                <a:gd name="connsiteX52" fmla="*/ 231337 w 664914"/>
                <a:gd name="connsiteY52" fmla="*/ 198098 h 890300"/>
                <a:gd name="connsiteX53" fmla="*/ 249512 w 664914"/>
                <a:gd name="connsiteY53" fmla="*/ 189701 h 890300"/>
                <a:gd name="connsiteX54" fmla="*/ 266454 w 664914"/>
                <a:gd name="connsiteY54" fmla="*/ 179019 h 890300"/>
                <a:gd name="connsiteX55" fmla="*/ 222087 w 664914"/>
                <a:gd name="connsiteY55" fmla="*/ 53891 h 890300"/>
                <a:gd name="connsiteX56" fmla="*/ 211804 w 664914"/>
                <a:gd name="connsiteY56" fmla="*/ 58691 h 890300"/>
                <a:gd name="connsiteX57" fmla="*/ 176071 w 664914"/>
                <a:gd name="connsiteY57" fmla="*/ 69160 h 890300"/>
                <a:gd name="connsiteX58" fmla="*/ 104155 w 664914"/>
                <a:gd name="connsiteY58" fmla="*/ 88404 h 890300"/>
                <a:gd name="connsiteX59" fmla="*/ 102717 w 664914"/>
                <a:gd name="connsiteY59" fmla="*/ 80564 h 890300"/>
                <a:gd name="connsiteX60" fmla="*/ 176790 w 664914"/>
                <a:gd name="connsiteY60" fmla="*/ 55261 h 890300"/>
                <a:gd name="connsiteX61" fmla="*/ 209466 w 664914"/>
                <a:gd name="connsiteY61" fmla="*/ 43901 h 890300"/>
                <a:gd name="connsiteX62" fmla="*/ 222050 w 664914"/>
                <a:gd name="connsiteY62" fmla="*/ 41340 h 890300"/>
                <a:gd name="connsiteX63" fmla="*/ 219948 w 664914"/>
                <a:gd name="connsiteY63" fmla="*/ 19182 h 890300"/>
                <a:gd name="connsiteX64" fmla="*/ 207566 w 664914"/>
                <a:gd name="connsiteY64" fmla="*/ 15896 h 890300"/>
                <a:gd name="connsiteX65" fmla="*/ 203243 w 664914"/>
                <a:gd name="connsiteY65" fmla="*/ 17697 h 890300"/>
                <a:gd name="connsiteX66" fmla="*/ 186672 w 664914"/>
                <a:gd name="connsiteY66" fmla="*/ 23098 h 890300"/>
                <a:gd name="connsiteX67" fmla="*/ 145606 w 664914"/>
                <a:gd name="connsiteY67" fmla="*/ 37860 h 890300"/>
                <a:gd name="connsiteX68" fmla="*/ 100577 w 664914"/>
                <a:gd name="connsiteY68" fmla="*/ 54063 h 890300"/>
                <a:gd name="connsiteX69" fmla="*/ 86167 w 664914"/>
                <a:gd name="connsiteY69" fmla="*/ 59104 h 890300"/>
                <a:gd name="connsiteX70" fmla="*/ 82565 w 664914"/>
                <a:gd name="connsiteY70" fmla="*/ 60184 h 890300"/>
                <a:gd name="connsiteX71" fmla="*/ 90850 w 664914"/>
                <a:gd name="connsiteY71" fmla="*/ 90430 h 890300"/>
                <a:gd name="connsiteX72" fmla="*/ 98055 w 664914"/>
                <a:gd name="connsiteY72" fmla="*/ 95110 h 890300"/>
                <a:gd name="connsiteX73" fmla="*/ 164698 w 664914"/>
                <a:gd name="connsiteY73" fmla="*/ 283064 h 890300"/>
                <a:gd name="connsiteX74" fmla="*/ 162537 w 664914"/>
                <a:gd name="connsiteY74" fmla="*/ 291345 h 890300"/>
                <a:gd name="connsiteX75" fmla="*/ 55908 w 664914"/>
                <a:gd name="connsiteY75" fmla="*/ 718021 h 890300"/>
                <a:gd name="connsiteX76" fmla="*/ 127650 w 664914"/>
                <a:gd name="connsiteY76" fmla="*/ 803131 h 890300"/>
                <a:gd name="connsiteX77" fmla="*/ 188269 w 664914"/>
                <a:gd name="connsiteY77" fmla="*/ 838150 h 890300"/>
                <a:gd name="connsiteX78" fmla="*/ 215380 w 664914"/>
                <a:gd name="connsiteY78" fmla="*/ 845327 h 890300"/>
                <a:gd name="connsiteX79" fmla="*/ 367277 w 664914"/>
                <a:gd name="connsiteY79" fmla="*/ 838646 h 890300"/>
                <a:gd name="connsiteX80" fmla="*/ 369797 w 664914"/>
                <a:gd name="connsiteY80" fmla="*/ 846320 h 890300"/>
                <a:gd name="connsiteX81" fmla="*/ 214255 w 664914"/>
                <a:gd name="connsiteY81" fmla="*/ 852950 h 890300"/>
                <a:gd name="connsiteX82" fmla="*/ 213023 w 664914"/>
                <a:gd name="connsiteY82" fmla="*/ 852451 h 890300"/>
                <a:gd name="connsiteX83" fmla="*/ 222155 w 664914"/>
                <a:gd name="connsiteY83" fmla="*/ 857726 h 890300"/>
                <a:gd name="connsiteX84" fmla="*/ 439195 w 664914"/>
                <a:gd name="connsiteY84" fmla="*/ 860246 h 890300"/>
                <a:gd name="connsiteX85" fmla="*/ 606208 w 664914"/>
                <a:gd name="connsiteY85" fmla="*/ 721487 h 890300"/>
                <a:gd name="connsiteX86" fmla="*/ 611892 w 664914"/>
                <a:gd name="connsiteY86" fmla="*/ 709733 h 890300"/>
                <a:gd name="connsiteX87" fmla="*/ 595475 w 664914"/>
                <a:gd name="connsiteY87" fmla="*/ 724550 h 890300"/>
                <a:gd name="connsiteX88" fmla="*/ 550011 w 664914"/>
                <a:gd name="connsiteY88" fmla="*/ 756273 h 890300"/>
                <a:gd name="connsiteX89" fmla="*/ 543895 w 664914"/>
                <a:gd name="connsiteY89" fmla="*/ 747559 h 890300"/>
                <a:gd name="connsiteX90" fmla="*/ 586077 w 664914"/>
                <a:gd name="connsiteY90" fmla="*/ 711662 h 890300"/>
                <a:gd name="connsiteX91" fmla="*/ 622538 w 664914"/>
                <a:gd name="connsiteY91" fmla="*/ 687720 h 890300"/>
                <a:gd name="connsiteX92" fmla="*/ 630009 w 664914"/>
                <a:gd name="connsiteY92" fmla="*/ 672271 h 890300"/>
                <a:gd name="connsiteX93" fmla="*/ 651134 w 664914"/>
                <a:gd name="connsiteY93" fmla="*/ 564591 h 890300"/>
                <a:gd name="connsiteX94" fmla="*/ 648089 w 664914"/>
                <a:gd name="connsiteY94" fmla="*/ 522749 h 890300"/>
                <a:gd name="connsiteX95" fmla="*/ 646899 w 664914"/>
                <a:gd name="connsiteY95" fmla="*/ 521995 h 890300"/>
                <a:gd name="connsiteX96" fmla="*/ 456672 w 664914"/>
                <a:gd name="connsiteY96" fmla="*/ 517676 h 890300"/>
                <a:gd name="connsiteX97" fmla="*/ 366963 w 664914"/>
                <a:gd name="connsiteY97" fmla="*/ 543589 h 890300"/>
                <a:gd name="connsiteX98" fmla="*/ 307878 w 664914"/>
                <a:gd name="connsiteY98" fmla="*/ 611612 h 890300"/>
                <a:gd name="connsiteX99" fmla="*/ 190428 w 664914"/>
                <a:gd name="connsiteY99" fmla="*/ 637526 h 890300"/>
                <a:gd name="connsiteX100" fmla="*/ 121255 w 664914"/>
                <a:gd name="connsiteY100" fmla="*/ 664879 h 890300"/>
                <a:gd name="connsiteX101" fmla="*/ 98917 w 664914"/>
                <a:gd name="connsiteY101" fmla="*/ 700870 h 890300"/>
                <a:gd name="connsiteX102" fmla="*/ 65051 w 664914"/>
                <a:gd name="connsiteY102" fmla="*/ 723905 h 890300"/>
                <a:gd name="connsiteX103" fmla="*/ 62169 w 664914"/>
                <a:gd name="connsiteY103" fmla="*/ 716706 h 890300"/>
                <a:gd name="connsiteX104" fmla="*/ 133144 w 664914"/>
                <a:gd name="connsiteY104" fmla="*/ 637166 h 890300"/>
                <a:gd name="connsiteX105" fmla="*/ 204478 w 664914"/>
                <a:gd name="connsiteY105" fmla="*/ 624929 h 890300"/>
                <a:gd name="connsiteX106" fmla="*/ 248792 w 664914"/>
                <a:gd name="connsiteY106" fmla="*/ 624569 h 890300"/>
                <a:gd name="connsiteX107" fmla="*/ 336700 w 664914"/>
                <a:gd name="connsiteY107" fmla="*/ 557626 h 890300"/>
                <a:gd name="connsiteX108" fmla="*/ 400829 w 664914"/>
                <a:gd name="connsiteY108" fmla="*/ 493202 h 890300"/>
                <a:gd name="connsiteX109" fmla="*/ 471443 w 664914"/>
                <a:gd name="connsiteY109" fmla="*/ 501480 h 890300"/>
                <a:gd name="connsiteX110" fmla="*/ 575564 w 664914"/>
                <a:gd name="connsiteY110" fmla="*/ 465489 h 890300"/>
                <a:gd name="connsiteX111" fmla="*/ 631092 w 664914"/>
                <a:gd name="connsiteY111" fmla="*/ 475071 h 890300"/>
                <a:gd name="connsiteX112" fmla="*/ 640692 w 664914"/>
                <a:gd name="connsiteY112" fmla="*/ 484785 h 890300"/>
                <a:gd name="connsiteX113" fmla="*/ 630833 w 664914"/>
                <a:gd name="connsiteY113" fmla="*/ 448062 h 890300"/>
                <a:gd name="connsiteX114" fmla="*/ 295102 w 664914"/>
                <a:gd name="connsiteY114" fmla="*/ 244177 h 890300"/>
                <a:gd name="connsiteX115" fmla="*/ 291620 w 664914"/>
                <a:gd name="connsiteY115" fmla="*/ 241062 h 890300"/>
                <a:gd name="connsiteX116" fmla="*/ 296993 w 664914"/>
                <a:gd name="connsiteY116" fmla="*/ 243322 h 890300"/>
                <a:gd name="connsiteX117" fmla="*/ 301226 w 664914"/>
                <a:gd name="connsiteY117" fmla="*/ 234455 h 890300"/>
                <a:gd name="connsiteX118" fmla="*/ 299649 w 664914"/>
                <a:gd name="connsiteY118" fmla="*/ 230030 h 890300"/>
                <a:gd name="connsiteX119" fmla="*/ 389048 w 664914"/>
                <a:gd name="connsiteY119" fmla="*/ 234087 h 890300"/>
                <a:gd name="connsiteX120" fmla="*/ 623274 w 664914"/>
                <a:gd name="connsiteY120" fmla="*/ 721262 h 890300"/>
                <a:gd name="connsiteX121" fmla="*/ 87248 w 664914"/>
                <a:gd name="connsiteY121" fmla="*/ 784993 h 890300"/>
                <a:gd name="connsiteX122" fmla="*/ 8357 w 664914"/>
                <a:gd name="connsiteY122" fmla="*/ 485060 h 890300"/>
                <a:gd name="connsiteX123" fmla="*/ 76081 w 664914"/>
                <a:gd name="connsiteY123" fmla="*/ 347875 h 890300"/>
                <a:gd name="connsiteX124" fmla="*/ 135879 w 664914"/>
                <a:gd name="connsiteY124" fmla="*/ 292065 h 890300"/>
                <a:gd name="connsiteX125" fmla="*/ 144885 w 664914"/>
                <a:gd name="connsiteY125" fmla="*/ 268661 h 890300"/>
                <a:gd name="connsiteX126" fmla="*/ 102738 w 664914"/>
                <a:gd name="connsiteY126" fmla="*/ 150200 h 890300"/>
                <a:gd name="connsiteX127" fmla="*/ 86888 w 664914"/>
                <a:gd name="connsiteY127" fmla="*/ 105912 h 890300"/>
                <a:gd name="connsiteX128" fmla="*/ 67435 w 664914"/>
                <a:gd name="connsiteY128" fmla="*/ 99431 h 890300"/>
                <a:gd name="connsiteX129" fmla="*/ 164698 w 664914"/>
                <a:gd name="connsiteY129" fmla="*/ 15896 h 890300"/>
                <a:gd name="connsiteX130" fmla="*/ 217838 w 664914"/>
                <a:gd name="connsiteY130" fmla="*/ 48 h 89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664914" h="890300">
                  <a:moveTo>
                    <a:pt x="302404" y="796255"/>
                  </a:moveTo>
                  <a:cubicBezTo>
                    <a:pt x="306363" y="795554"/>
                    <a:pt x="306723" y="800812"/>
                    <a:pt x="303483" y="802214"/>
                  </a:cubicBezTo>
                  <a:cubicBezTo>
                    <a:pt x="260292" y="822192"/>
                    <a:pt x="207021" y="821491"/>
                    <a:pt x="160590" y="815182"/>
                  </a:cubicBezTo>
                  <a:cubicBezTo>
                    <a:pt x="156271" y="814481"/>
                    <a:pt x="157711" y="808873"/>
                    <a:pt x="161670" y="809223"/>
                  </a:cubicBezTo>
                  <a:cubicBezTo>
                    <a:pt x="210621" y="813079"/>
                    <a:pt x="254533" y="803265"/>
                    <a:pt x="302404" y="796255"/>
                  </a:cubicBezTo>
                  <a:close/>
                  <a:moveTo>
                    <a:pt x="167145" y="755358"/>
                  </a:moveTo>
                  <a:cubicBezTo>
                    <a:pt x="170003" y="754998"/>
                    <a:pt x="171789" y="758952"/>
                    <a:pt x="169288" y="760390"/>
                  </a:cubicBezTo>
                  <a:cubicBezTo>
                    <a:pt x="146071" y="772970"/>
                    <a:pt x="117139" y="771532"/>
                    <a:pt x="92493" y="765781"/>
                  </a:cubicBezTo>
                  <a:cubicBezTo>
                    <a:pt x="86421" y="763984"/>
                    <a:pt x="87850" y="754279"/>
                    <a:pt x="93922" y="755717"/>
                  </a:cubicBezTo>
                  <a:cubicBezTo>
                    <a:pt x="119639" y="762187"/>
                    <a:pt x="141785" y="758592"/>
                    <a:pt x="167145" y="755358"/>
                  </a:cubicBezTo>
                  <a:close/>
                  <a:moveTo>
                    <a:pt x="416292" y="300844"/>
                  </a:moveTo>
                  <a:cubicBezTo>
                    <a:pt x="440407" y="303747"/>
                    <a:pt x="459123" y="326607"/>
                    <a:pt x="451924" y="351281"/>
                  </a:cubicBezTo>
                  <a:cubicBezTo>
                    <a:pt x="445446" y="371964"/>
                    <a:pt x="421691" y="387204"/>
                    <a:pt x="400456" y="376681"/>
                  </a:cubicBezTo>
                  <a:cubicBezTo>
                    <a:pt x="387769" y="370150"/>
                    <a:pt x="379333" y="356270"/>
                    <a:pt x="381071" y="342850"/>
                  </a:cubicBezTo>
                  <a:lnTo>
                    <a:pt x="382661" y="338992"/>
                  </a:lnTo>
                  <a:lnTo>
                    <a:pt x="389838" y="340713"/>
                  </a:lnTo>
                  <a:lnTo>
                    <a:pt x="392500" y="334439"/>
                  </a:lnTo>
                  <a:lnTo>
                    <a:pt x="395175" y="348265"/>
                  </a:lnTo>
                  <a:cubicBezTo>
                    <a:pt x="402211" y="362484"/>
                    <a:pt x="419622" y="370785"/>
                    <a:pt x="431769" y="354184"/>
                  </a:cubicBezTo>
                  <a:cubicBezTo>
                    <a:pt x="439687" y="342935"/>
                    <a:pt x="436448" y="329147"/>
                    <a:pt x="424931" y="321890"/>
                  </a:cubicBezTo>
                  <a:cubicBezTo>
                    <a:pt x="416292" y="316084"/>
                    <a:pt x="385699" y="315358"/>
                    <a:pt x="392898" y="333501"/>
                  </a:cubicBezTo>
                  <a:lnTo>
                    <a:pt x="392500" y="334439"/>
                  </a:lnTo>
                  <a:lnTo>
                    <a:pt x="392178" y="332775"/>
                  </a:lnTo>
                  <a:cubicBezTo>
                    <a:pt x="392178" y="329873"/>
                    <a:pt x="388579" y="327333"/>
                    <a:pt x="386419" y="329873"/>
                  </a:cubicBezTo>
                  <a:lnTo>
                    <a:pt x="382661" y="338992"/>
                  </a:lnTo>
                  <a:lnTo>
                    <a:pt x="382460" y="338944"/>
                  </a:lnTo>
                  <a:cubicBezTo>
                    <a:pt x="370583" y="316810"/>
                    <a:pt x="396137" y="298667"/>
                    <a:pt x="416292" y="300844"/>
                  </a:cubicBezTo>
                  <a:close/>
                  <a:moveTo>
                    <a:pt x="217838" y="48"/>
                  </a:moveTo>
                  <a:cubicBezTo>
                    <a:pt x="223776" y="346"/>
                    <a:pt x="229360" y="2034"/>
                    <a:pt x="234223" y="5815"/>
                  </a:cubicBezTo>
                  <a:cubicBezTo>
                    <a:pt x="245750" y="14456"/>
                    <a:pt x="246381" y="22648"/>
                    <a:pt x="244039" y="30209"/>
                  </a:cubicBezTo>
                  <a:lnTo>
                    <a:pt x="241229" y="37436"/>
                  </a:lnTo>
                  <a:lnTo>
                    <a:pt x="242952" y="37085"/>
                  </a:lnTo>
                  <a:cubicBezTo>
                    <a:pt x="246188" y="36729"/>
                    <a:pt x="247986" y="41005"/>
                    <a:pt x="245110" y="43144"/>
                  </a:cubicBezTo>
                  <a:lnTo>
                    <a:pt x="237657" y="46623"/>
                  </a:lnTo>
                  <a:lnTo>
                    <a:pt x="236024" y="50823"/>
                  </a:lnTo>
                  <a:cubicBezTo>
                    <a:pt x="234583" y="80348"/>
                    <a:pt x="263401" y="127876"/>
                    <a:pt x="273128" y="155601"/>
                  </a:cubicBezTo>
                  <a:lnTo>
                    <a:pt x="299649" y="230030"/>
                  </a:lnTo>
                  <a:lnTo>
                    <a:pt x="294021" y="229774"/>
                  </a:lnTo>
                  <a:cubicBezTo>
                    <a:pt x="289518" y="230314"/>
                    <a:pt x="287537" y="234095"/>
                    <a:pt x="287807" y="237651"/>
                  </a:cubicBezTo>
                  <a:lnTo>
                    <a:pt x="291620" y="241062"/>
                  </a:lnTo>
                  <a:lnTo>
                    <a:pt x="287897" y="239496"/>
                  </a:lnTo>
                  <a:lnTo>
                    <a:pt x="283424" y="226880"/>
                  </a:lnTo>
                  <a:lnTo>
                    <a:pt x="254139" y="240987"/>
                  </a:lnTo>
                  <a:cubicBezTo>
                    <a:pt x="241829" y="245573"/>
                    <a:pt x="229519" y="250159"/>
                    <a:pt x="216122" y="251571"/>
                  </a:cubicBezTo>
                  <a:cubicBezTo>
                    <a:pt x="208519" y="252276"/>
                    <a:pt x="207071" y="242398"/>
                    <a:pt x="213588" y="239576"/>
                  </a:cubicBezTo>
                  <a:cubicBezTo>
                    <a:pt x="225898" y="234284"/>
                    <a:pt x="238208" y="228993"/>
                    <a:pt x="250518" y="224407"/>
                  </a:cubicBezTo>
                  <a:cubicBezTo>
                    <a:pt x="255768" y="222290"/>
                    <a:pt x="261199" y="219821"/>
                    <a:pt x="266721" y="218321"/>
                  </a:cubicBezTo>
                  <a:lnTo>
                    <a:pt x="280313" y="218106"/>
                  </a:lnTo>
                  <a:lnTo>
                    <a:pt x="269970" y="188935"/>
                  </a:lnTo>
                  <a:lnTo>
                    <a:pt x="266752" y="195406"/>
                  </a:lnTo>
                  <a:cubicBezTo>
                    <a:pt x="263767" y="199194"/>
                    <a:pt x="260203" y="202663"/>
                    <a:pt x="257352" y="205401"/>
                  </a:cubicBezTo>
                  <a:cubicBezTo>
                    <a:pt x="249868" y="211608"/>
                    <a:pt x="241315" y="213434"/>
                    <a:pt x="232406" y="213799"/>
                  </a:cubicBezTo>
                  <a:cubicBezTo>
                    <a:pt x="222427" y="214164"/>
                    <a:pt x="221358" y="198829"/>
                    <a:pt x="231337" y="198098"/>
                  </a:cubicBezTo>
                  <a:cubicBezTo>
                    <a:pt x="239533" y="197368"/>
                    <a:pt x="243810" y="195543"/>
                    <a:pt x="249512" y="189701"/>
                  </a:cubicBezTo>
                  <a:lnTo>
                    <a:pt x="266454" y="179019"/>
                  </a:lnTo>
                  <a:lnTo>
                    <a:pt x="222087" y="53891"/>
                  </a:lnTo>
                  <a:lnTo>
                    <a:pt x="211804" y="58691"/>
                  </a:lnTo>
                  <a:cubicBezTo>
                    <a:pt x="199983" y="62567"/>
                    <a:pt x="187757" y="65596"/>
                    <a:pt x="176071" y="69160"/>
                  </a:cubicBezTo>
                  <a:cubicBezTo>
                    <a:pt x="152698" y="76644"/>
                    <a:pt x="128966" y="84840"/>
                    <a:pt x="104155" y="88404"/>
                  </a:cubicBezTo>
                  <a:cubicBezTo>
                    <a:pt x="99480" y="88760"/>
                    <a:pt x="99121" y="82346"/>
                    <a:pt x="102717" y="80564"/>
                  </a:cubicBezTo>
                  <a:cubicBezTo>
                    <a:pt x="126089" y="69516"/>
                    <a:pt x="152338" y="63101"/>
                    <a:pt x="176790" y="55261"/>
                  </a:cubicBezTo>
                  <a:cubicBezTo>
                    <a:pt x="187577" y="51697"/>
                    <a:pt x="198454" y="47420"/>
                    <a:pt x="209466" y="43901"/>
                  </a:cubicBezTo>
                  <a:lnTo>
                    <a:pt x="222050" y="41340"/>
                  </a:lnTo>
                  <a:lnTo>
                    <a:pt x="219948" y="19182"/>
                  </a:lnTo>
                  <a:cubicBezTo>
                    <a:pt x="217472" y="14456"/>
                    <a:pt x="213329" y="13376"/>
                    <a:pt x="207566" y="15896"/>
                  </a:cubicBezTo>
                  <a:lnTo>
                    <a:pt x="203243" y="17697"/>
                  </a:lnTo>
                  <a:cubicBezTo>
                    <a:pt x="198199" y="17337"/>
                    <a:pt x="191715" y="21657"/>
                    <a:pt x="186672" y="23098"/>
                  </a:cubicBezTo>
                  <a:cubicBezTo>
                    <a:pt x="172983" y="28139"/>
                    <a:pt x="159294" y="32819"/>
                    <a:pt x="145606" y="37860"/>
                  </a:cubicBezTo>
                  <a:cubicBezTo>
                    <a:pt x="130836" y="43261"/>
                    <a:pt x="114626" y="46862"/>
                    <a:pt x="100577" y="54063"/>
                  </a:cubicBezTo>
                  <a:cubicBezTo>
                    <a:pt x="96614" y="55863"/>
                    <a:pt x="88689" y="55863"/>
                    <a:pt x="86167" y="59104"/>
                  </a:cubicBezTo>
                  <a:cubicBezTo>
                    <a:pt x="84726" y="59464"/>
                    <a:pt x="83646" y="59824"/>
                    <a:pt x="82565" y="60184"/>
                  </a:cubicBezTo>
                  <a:cubicBezTo>
                    <a:pt x="71758" y="63425"/>
                    <a:pt x="74280" y="73867"/>
                    <a:pt x="90850" y="90430"/>
                  </a:cubicBezTo>
                  <a:cubicBezTo>
                    <a:pt x="94092" y="90430"/>
                    <a:pt x="97335" y="92230"/>
                    <a:pt x="98055" y="95110"/>
                  </a:cubicBezTo>
                  <a:cubicBezTo>
                    <a:pt x="120389" y="157761"/>
                    <a:pt x="142724" y="220413"/>
                    <a:pt x="164698" y="283064"/>
                  </a:cubicBezTo>
                  <a:cubicBezTo>
                    <a:pt x="166139" y="285944"/>
                    <a:pt x="164698" y="289185"/>
                    <a:pt x="162537" y="291345"/>
                  </a:cubicBezTo>
                  <a:cubicBezTo>
                    <a:pt x="22406" y="383522"/>
                    <a:pt x="-29467" y="569674"/>
                    <a:pt x="55908" y="718021"/>
                  </a:cubicBezTo>
                  <a:cubicBezTo>
                    <a:pt x="74910" y="751057"/>
                    <a:pt x="99383" y="779637"/>
                    <a:pt x="127650" y="803131"/>
                  </a:cubicBezTo>
                  <a:lnTo>
                    <a:pt x="188269" y="838150"/>
                  </a:lnTo>
                  <a:lnTo>
                    <a:pt x="215380" y="845327"/>
                  </a:lnTo>
                  <a:cubicBezTo>
                    <a:pt x="265405" y="852762"/>
                    <a:pt x="315429" y="844676"/>
                    <a:pt x="367277" y="838646"/>
                  </a:cubicBezTo>
                  <a:cubicBezTo>
                    <a:pt x="370877" y="838280"/>
                    <a:pt x="373398" y="844493"/>
                    <a:pt x="369797" y="846320"/>
                  </a:cubicBezTo>
                  <a:cubicBezTo>
                    <a:pt x="320380" y="873456"/>
                    <a:pt x="265495" y="869550"/>
                    <a:pt x="214255" y="852950"/>
                  </a:cubicBezTo>
                  <a:lnTo>
                    <a:pt x="213023" y="852451"/>
                  </a:lnTo>
                  <a:lnTo>
                    <a:pt x="222155" y="857726"/>
                  </a:lnTo>
                  <a:cubicBezTo>
                    <a:pt x="290509" y="883110"/>
                    <a:pt x="367328" y="885631"/>
                    <a:pt x="439195" y="860246"/>
                  </a:cubicBezTo>
                  <a:cubicBezTo>
                    <a:pt x="510881" y="834682"/>
                    <a:pt x="569059" y="784273"/>
                    <a:pt x="606208" y="721487"/>
                  </a:cubicBezTo>
                  <a:lnTo>
                    <a:pt x="611892" y="709733"/>
                  </a:lnTo>
                  <a:lnTo>
                    <a:pt x="595475" y="724550"/>
                  </a:lnTo>
                  <a:cubicBezTo>
                    <a:pt x="580141" y="735669"/>
                    <a:pt x="564041" y="745926"/>
                    <a:pt x="550011" y="756273"/>
                  </a:cubicBezTo>
                  <a:cubicBezTo>
                    <a:pt x="544255" y="760266"/>
                    <a:pt x="538858" y="751916"/>
                    <a:pt x="543895" y="747559"/>
                  </a:cubicBezTo>
                  <a:cubicBezTo>
                    <a:pt x="557566" y="736486"/>
                    <a:pt x="571506" y="723597"/>
                    <a:pt x="586077" y="711662"/>
                  </a:cubicBezTo>
                  <a:lnTo>
                    <a:pt x="622538" y="687720"/>
                  </a:lnTo>
                  <a:lnTo>
                    <a:pt x="630009" y="672271"/>
                  </a:lnTo>
                  <a:cubicBezTo>
                    <a:pt x="643091" y="638173"/>
                    <a:pt x="650446" y="601760"/>
                    <a:pt x="651134" y="564591"/>
                  </a:cubicBezTo>
                  <a:lnTo>
                    <a:pt x="648089" y="522749"/>
                  </a:lnTo>
                  <a:lnTo>
                    <a:pt x="646899" y="521995"/>
                  </a:lnTo>
                  <a:cubicBezTo>
                    <a:pt x="609790" y="432017"/>
                    <a:pt x="518640" y="520195"/>
                    <a:pt x="456672" y="517676"/>
                  </a:cubicBezTo>
                  <a:cubicBezTo>
                    <a:pt x="418122" y="515876"/>
                    <a:pt x="397226" y="508678"/>
                    <a:pt x="366963" y="543589"/>
                  </a:cubicBezTo>
                  <a:cubicBezTo>
                    <a:pt x="348229" y="565904"/>
                    <a:pt x="329855" y="592537"/>
                    <a:pt x="307878" y="611612"/>
                  </a:cubicBezTo>
                  <a:cubicBezTo>
                    <a:pt x="271850" y="642924"/>
                    <a:pt x="235462" y="635726"/>
                    <a:pt x="190428" y="637526"/>
                  </a:cubicBezTo>
                  <a:cubicBezTo>
                    <a:pt x="162326" y="638605"/>
                    <a:pt x="141790" y="640765"/>
                    <a:pt x="121255" y="664879"/>
                  </a:cubicBezTo>
                  <a:cubicBezTo>
                    <a:pt x="112248" y="675676"/>
                    <a:pt x="107564" y="690073"/>
                    <a:pt x="98917" y="700870"/>
                  </a:cubicBezTo>
                  <a:cubicBezTo>
                    <a:pt x="88109" y="713467"/>
                    <a:pt x="80543" y="719226"/>
                    <a:pt x="65051" y="723905"/>
                  </a:cubicBezTo>
                  <a:cubicBezTo>
                    <a:pt x="60368" y="725344"/>
                    <a:pt x="57846" y="718866"/>
                    <a:pt x="62169" y="716706"/>
                  </a:cubicBezTo>
                  <a:cubicBezTo>
                    <a:pt x="97837" y="702670"/>
                    <a:pt x="101800" y="656241"/>
                    <a:pt x="133144" y="637166"/>
                  </a:cubicBezTo>
                  <a:cubicBezTo>
                    <a:pt x="154400" y="623849"/>
                    <a:pt x="180340" y="624929"/>
                    <a:pt x="204478" y="624929"/>
                  </a:cubicBezTo>
                  <a:cubicBezTo>
                    <a:pt x="218890" y="624929"/>
                    <a:pt x="234021" y="626368"/>
                    <a:pt x="248792" y="624569"/>
                  </a:cubicBezTo>
                  <a:cubicBezTo>
                    <a:pt x="291665" y="617731"/>
                    <a:pt x="311120" y="587858"/>
                    <a:pt x="336700" y="557626"/>
                  </a:cubicBezTo>
                  <a:cubicBezTo>
                    <a:pt x="353993" y="537111"/>
                    <a:pt x="373808" y="501120"/>
                    <a:pt x="400829" y="493202"/>
                  </a:cubicBezTo>
                  <a:cubicBezTo>
                    <a:pt x="425328" y="486723"/>
                    <a:pt x="445503" y="505079"/>
                    <a:pt x="471443" y="501480"/>
                  </a:cubicBezTo>
                  <a:cubicBezTo>
                    <a:pt x="508552" y="496801"/>
                    <a:pt x="539176" y="471247"/>
                    <a:pt x="575564" y="465489"/>
                  </a:cubicBezTo>
                  <a:cubicBezTo>
                    <a:pt x="594659" y="462609"/>
                    <a:pt x="615555" y="465758"/>
                    <a:pt x="631092" y="475071"/>
                  </a:cubicBezTo>
                  <a:lnTo>
                    <a:pt x="640692" y="484785"/>
                  </a:lnTo>
                  <a:lnTo>
                    <a:pt x="630833" y="448062"/>
                  </a:lnTo>
                  <a:cubicBezTo>
                    <a:pt x="579967" y="313962"/>
                    <a:pt x="441671" y="229999"/>
                    <a:pt x="295102" y="244177"/>
                  </a:cubicBezTo>
                  <a:lnTo>
                    <a:pt x="291620" y="241062"/>
                  </a:lnTo>
                  <a:lnTo>
                    <a:pt x="296993" y="243322"/>
                  </a:lnTo>
                  <a:cubicBezTo>
                    <a:pt x="300325" y="242106"/>
                    <a:pt x="302847" y="238776"/>
                    <a:pt x="301226" y="234455"/>
                  </a:cubicBezTo>
                  <a:lnTo>
                    <a:pt x="299649" y="230030"/>
                  </a:lnTo>
                  <a:lnTo>
                    <a:pt x="389048" y="234087"/>
                  </a:lnTo>
                  <a:cubicBezTo>
                    <a:pt x="601209" y="274355"/>
                    <a:pt x="738008" y="514900"/>
                    <a:pt x="623274" y="721262"/>
                  </a:cubicBezTo>
                  <a:cubicBezTo>
                    <a:pt x="515204" y="916416"/>
                    <a:pt x="238545" y="949182"/>
                    <a:pt x="87248" y="784993"/>
                  </a:cubicBezTo>
                  <a:cubicBezTo>
                    <a:pt x="14121" y="704699"/>
                    <a:pt x="-16139" y="590918"/>
                    <a:pt x="8357" y="485060"/>
                  </a:cubicBezTo>
                  <a:cubicBezTo>
                    <a:pt x="20245" y="434651"/>
                    <a:pt x="43300" y="387482"/>
                    <a:pt x="76081" y="347875"/>
                  </a:cubicBezTo>
                  <a:cubicBezTo>
                    <a:pt x="94092" y="326631"/>
                    <a:pt x="113905" y="308988"/>
                    <a:pt x="135879" y="292065"/>
                  </a:cubicBezTo>
                  <a:cubicBezTo>
                    <a:pt x="152810" y="278743"/>
                    <a:pt x="149928" y="290625"/>
                    <a:pt x="144885" y="268661"/>
                  </a:cubicBezTo>
                  <a:cubicBezTo>
                    <a:pt x="135159" y="228694"/>
                    <a:pt x="116427" y="188727"/>
                    <a:pt x="102738" y="150200"/>
                  </a:cubicBezTo>
                  <a:cubicBezTo>
                    <a:pt x="98775" y="138678"/>
                    <a:pt x="95173" y="115274"/>
                    <a:pt x="86888" y="105912"/>
                  </a:cubicBezTo>
                  <a:cubicBezTo>
                    <a:pt x="81845" y="99791"/>
                    <a:pt x="78963" y="107713"/>
                    <a:pt x="67435" y="99431"/>
                  </a:cubicBezTo>
                  <a:cubicBezTo>
                    <a:pt x="7637" y="56944"/>
                    <a:pt x="150289" y="21297"/>
                    <a:pt x="164698" y="15896"/>
                  </a:cubicBezTo>
                  <a:cubicBezTo>
                    <a:pt x="179017" y="10765"/>
                    <a:pt x="200023" y="-847"/>
                    <a:pt x="217838" y="48"/>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7" name="Freeform 31">
              <a:extLst>
                <a:ext uri="{FF2B5EF4-FFF2-40B4-BE49-F238E27FC236}">
                  <a16:creationId xmlns:a16="http://schemas.microsoft.com/office/drawing/2014/main" id="{2E128FFD-9A14-3740-B00A-BA44DC637899}"/>
                </a:ext>
              </a:extLst>
            </p:cNvPr>
            <p:cNvSpPr>
              <a:spLocks/>
            </p:cNvSpPr>
            <p:nvPr/>
          </p:nvSpPr>
          <p:spPr bwMode="auto">
            <a:xfrm>
              <a:off x="10056331" y="4652963"/>
              <a:ext cx="720190" cy="720253"/>
            </a:xfrm>
            <a:custGeom>
              <a:avLst/>
              <a:gdLst/>
              <a:ahLst/>
              <a:cxnLst/>
              <a:rect l="0" t="0" r="r" b="b"/>
              <a:pathLst>
                <a:path w="807281" h="807352">
                  <a:moveTo>
                    <a:pt x="342932" y="649765"/>
                  </a:moveTo>
                  <a:cubicBezTo>
                    <a:pt x="343753" y="649765"/>
                    <a:pt x="344164" y="650548"/>
                    <a:pt x="344164" y="651136"/>
                  </a:cubicBezTo>
                  <a:cubicBezTo>
                    <a:pt x="343959" y="651723"/>
                    <a:pt x="343959" y="652114"/>
                    <a:pt x="343753" y="652701"/>
                  </a:cubicBezTo>
                  <a:cubicBezTo>
                    <a:pt x="343343" y="654463"/>
                    <a:pt x="340671" y="654854"/>
                    <a:pt x="339643" y="653484"/>
                  </a:cubicBezTo>
                  <a:cubicBezTo>
                    <a:pt x="338205" y="651919"/>
                    <a:pt x="339643" y="649961"/>
                    <a:pt x="341493" y="649961"/>
                  </a:cubicBezTo>
                  <a:cubicBezTo>
                    <a:pt x="341904" y="649765"/>
                    <a:pt x="342315" y="649765"/>
                    <a:pt x="342932" y="649765"/>
                  </a:cubicBezTo>
                  <a:close/>
                  <a:moveTo>
                    <a:pt x="356761" y="594706"/>
                  </a:moveTo>
                  <a:cubicBezTo>
                    <a:pt x="358250" y="595827"/>
                    <a:pt x="358250" y="597134"/>
                    <a:pt x="356761" y="598069"/>
                  </a:cubicBezTo>
                  <a:cubicBezTo>
                    <a:pt x="355060" y="599376"/>
                    <a:pt x="352297" y="598443"/>
                    <a:pt x="352297" y="596387"/>
                  </a:cubicBezTo>
                  <a:cubicBezTo>
                    <a:pt x="352297" y="594519"/>
                    <a:pt x="355060" y="593398"/>
                    <a:pt x="356761" y="594706"/>
                  </a:cubicBezTo>
                  <a:close/>
                  <a:moveTo>
                    <a:pt x="424000" y="589448"/>
                  </a:moveTo>
                  <a:cubicBezTo>
                    <a:pt x="426035" y="589448"/>
                    <a:pt x="428097" y="590783"/>
                    <a:pt x="427478" y="593452"/>
                  </a:cubicBezTo>
                  <a:cubicBezTo>
                    <a:pt x="427272" y="594045"/>
                    <a:pt x="427066" y="594638"/>
                    <a:pt x="426860" y="595034"/>
                  </a:cubicBezTo>
                  <a:cubicBezTo>
                    <a:pt x="425829" y="597604"/>
                    <a:pt x="422325" y="597604"/>
                    <a:pt x="421088" y="595034"/>
                  </a:cubicBezTo>
                  <a:cubicBezTo>
                    <a:pt x="420882" y="594638"/>
                    <a:pt x="420882" y="594045"/>
                    <a:pt x="420676" y="593452"/>
                  </a:cubicBezTo>
                  <a:cubicBezTo>
                    <a:pt x="419954" y="590783"/>
                    <a:pt x="421964" y="589448"/>
                    <a:pt x="424000" y="589448"/>
                  </a:cubicBezTo>
                  <a:close/>
                  <a:moveTo>
                    <a:pt x="471561" y="566472"/>
                  </a:moveTo>
                  <a:cubicBezTo>
                    <a:pt x="473263" y="566472"/>
                    <a:pt x="474991" y="567731"/>
                    <a:pt x="474584" y="570247"/>
                  </a:cubicBezTo>
                  <a:cubicBezTo>
                    <a:pt x="474381" y="570457"/>
                    <a:pt x="474381" y="570667"/>
                    <a:pt x="474381" y="570876"/>
                  </a:cubicBezTo>
                  <a:cubicBezTo>
                    <a:pt x="473771" y="573812"/>
                    <a:pt x="469503" y="573812"/>
                    <a:pt x="468894" y="570876"/>
                  </a:cubicBezTo>
                  <a:lnTo>
                    <a:pt x="468690" y="570247"/>
                  </a:lnTo>
                  <a:cubicBezTo>
                    <a:pt x="468182" y="567731"/>
                    <a:pt x="469859" y="566472"/>
                    <a:pt x="471561" y="566472"/>
                  </a:cubicBezTo>
                  <a:close/>
                  <a:moveTo>
                    <a:pt x="421432" y="549412"/>
                  </a:moveTo>
                  <a:cubicBezTo>
                    <a:pt x="423320" y="549588"/>
                    <a:pt x="425059" y="550294"/>
                    <a:pt x="426053" y="552107"/>
                  </a:cubicBezTo>
                  <a:cubicBezTo>
                    <a:pt x="427842" y="555532"/>
                    <a:pt x="424463" y="559159"/>
                    <a:pt x="422277" y="561576"/>
                  </a:cubicBezTo>
                  <a:cubicBezTo>
                    <a:pt x="417705" y="566412"/>
                    <a:pt x="412141" y="570038"/>
                    <a:pt x="406377" y="573060"/>
                  </a:cubicBezTo>
                  <a:cubicBezTo>
                    <a:pt x="402004" y="575277"/>
                    <a:pt x="395843" y="579105"/>
                    <a:pt x="390477" y="578500"/>
                  </a:cubicBezTo>
                  <a:cubicBezTo>
                    <a:pt x="384962" y="577896"/>
                    <a:pt x="384029" y="571512"/>
                    <a:pt x="386675" y="569292"/>
                  </a:cubicBezTo>
                  <a:lnTo>
                    <a:pt x="388199" y="569107"/>
                  </a:lnTo>
                  <a:lnTo>
                    <a:pt x="388092" y="569233"/>
                  </a:lnTo>
                  <a:cubicBezTo>
                    <a:pt x="387098" y="571046"/>
                    <a:pt x="389483" y="572456"/>
                    <a:pt x="390477" y="570844"/>
                  </a:cubicBezTo>
                  <a:lnTo>
                    <a:pt x="390745" y="570596"/>
                  </a:lnTo>
                  <a:lnTo>
                    <a:pt x="390874" y="571448"/>
                  </a:lnTo>
                  <a:cubicBezTo>
                    <a:pt x="393259" y="572255"/>
                    <a:pt x="395446" y="571852"/>
                    <a:pt x="397433" y="570643"/>
                  </a:cubicBezTo>
                  <a:cubicBezTo>
                    <a:pt x="398824" y="570038"/>
                    <a:pt x="400215" y="569434"/>
                    <a:pt x="401408" y="568829"/>
                  </a:cubicBezTo>
                  <a:cubicBezTo>
                    <a:pt x="403992" y="567419"/>
                    <a:pt x="406575" y="566210"/>
                    <a:pt x="409159" y="564800"/>
                  </a:cubicBezTo>
                  <a:cubicBezTo>
                    <a:pt x="410749" y="563793"/>
                    <a:pt x="421680" y="557144"/>
                    <a:pt x="420885" y="554726"/>
                  </a:cubicBezTo>
                  <a:cubicBezTo>
                    <a:pt x="419892" y="552308"/>
                    <a:pt x="406178" y="557144"/>
                    <a:pt x="403992" y="558352"/>
                  </a:cubicBezTo>
                  <a:lnTo>
                    <a:pt x="390745" y="570596"/>
                  </a:lnTo>
                  <a:lnTo>
                    <a:pt x="390477" y="568829"/>
                  </a:lnTo>
                  <a:lnTo>
                    <a:pt x="388199" y="569107"/>
                  </a:lnTo>
                  <a:lnTo>
                    <a:pt x="399470" y="555935"/>
                  </a:lnTo>
                  <a:cubicBezTo>
                    <a:pt x="404340" y="552661"/>
                    <a:pt x="410053" y="550596"/>
                    <a:pt x="415917" y="549891"/>
                  </a:cubicBezTo>
                  <a:cubicBezTo>
                    <a:pt x="417507" y="549588"/>
                    <a:pt x="419544" y="549236"/>
                    <a:pt x="421432" y="549412"/>
                  </a:cubicBezTo>
                  <a:close/>
                  <a:moveTo>
                    <a:pt x="526136" y="541165"/>
                  </a:moveTo>
                  <a:cubicBezTo>
                    <a:pt x="527698" y="541807"/>
                    <a:pt x="528876" y="543438"/>
                    <a:pt x="527749" y="545317"/>
                  </a:cubicBezTo>
                  <a:cubicBezTo>
                    <a:pt x="526110" y="548283"/>
                    <a:pt x="521399" y="546107"/>
                    <a:pt x="522219" y="542944"/>
                  </a:cubicBezTo>
                  <a:cubicBezTo>
                    <a:pt x="522628" y="540868"/>
                    <a:pt x="524574" y="540522"/>
                    <a:pt x="526136" y="541165"/>
                  </a:cubicBezTo>
                  <a:close/>
                  <a:moveTo>
                    <a:pt x="502092" y="539176"/>
                  </a:moveTo>
                  <a:cubicBezTo>
                    <a:pt x="503001" y="539165"/>
                    <a:pt x="503952" y="539609"/>
                    <a:pt x="504741" y="540762"/>
                  </a:cubicBezTo>
                  <a:lnTo>
                    <a:pt x="505333" y="541723"/>
                  </a:lnTo>
                  <a:cubicBezTo>
                    <a:pt x="507110" y="544221"/>
                    <a:pt x="503951" y="546527"/>
                    <a:pt x="501385" y="545374"/>
                  </a:cubicBezTo>
                  <a:cubicBezTo>
                    <a:pt x="501188" y="545374"/>
                    <a:pt x="500793" y="545181"/>
                    <a:pt x="500398" y="544797"/>
                  </a:cubicBezTo>
                  <a:cubicBezTo>
                    <a:pt x="496993" y="543356"/>
                    <a:pt x="499362" y="539212"/>
                    <a:pt x="502092" y="539176"/>
                  </a:cubicBezTo>
                  <a:close/>
                  <a:moveTo>
                    <a:pt x="445863" y="538956"/>
                  </a:moveTo>
                  <a:lnTo>
                    <a:pt x="447602" y="539025"/>
                  </a:lnTo>
                  <a:lnTo>
                    <a:pt x="443902" y="540663"/>
                  </a:lnTo>
                  <a:lnTo>
                    <a:pt x="445863" y="538956"/>
                  </a:lnTo>
                  <a:close/>
                  <a:moveTo>
                    <a:pt x="450022" y="537954"/>
                  </a:moveTo>
                  <a:lnTo>
                    <a:pt x="450852" y="539154"/>
                  </a:lnTo>
                  <a:lnTo>
                    <a:pt x="447602" y="539025"/>
                  </a:lnTo>
                  <a:lnTo>
                    <a:pt x="450022" y="537954"/>
                  </a:lnTo>
                  <a:close/>
                  <a:moveTo>
                    <a:pt x="417670" y="528045"/>
                  </a:moveTo>
                  <a:cubicBezTo>
                    <a:pt x="424209" y="526461"/>
                    <a:pt x="433127" y="529233"/>
                    <a:pt x="429361" y="537747"/>
                  </a:cubicBezTo>
                  <a:cubicBezTo>
                    <a:pt x="426389" y="544480"/>
                    <a:pt x="415094" y="551805"/>
                    <a:pt x="407365" y="550419"/>
                  </a:cubicBezTo>
                  <a:lnTo>
                    <a:pt x="403150" y="544860"/>
                  </a:lnTo>
                  <a:lnTo>
                    <a:pt x="404591" y="545271"/>
                  </a:lnTo>
                  <a:lnTo>
                    <a:pt x="409907" y="538483"/>
                  </a:lnTo>
                  <a:lnTo>
                    <a:pt x="410536" y="539529"/>
                  </a:lnTo>
                  <a:cubicBezTo>
                    <a:pt x="409347" y="540916"/>
                    <a:pt x="406176" y="544282"/>
                    <a:pt x="409941" y="544084"/>
                  </a:cubicBezTo>
                  <a:cubicBezTo>
                    <a:pt x="411923" y="544084"/>
                    <a:pt x="414499" y="542698"/>
                    <a:pt x="416084" y="541905"/>
                  </a:cubicBezTo>
                  <a:cubicBezTo>
                    <a:pt x="417868" y="540718"/>
                    <a:pt x="426389" y="535570"/>
                    <a:pt x="423218" y="533193"/>
                  </a:cubicBezTo>
                  <a:cubicBezTo>
                    <a:pt x="420642" y="531411"/>
                    <a:pt x="413904" y="534777"/>
                    <a:pt x="411724" y="536163"/>
                  </a:cubicBezTo>
                  <a:lnTo>
                    <a:pt x="409907" y="538483"/>
                  </a:lnTo>
                  <a:lnTo>
                    <a:pt x="409347" y="537550"/>
                  </a:lnTo>
                  <a:cubicBezTo>
                    <a:pt x="406374" y="538738"/>
                    <a:pt x="403203" y="540520"/>
                    <a:pt x="402411" y="543885"/>
                  </a:cubicBezTo>
                  <a:lnTo>
                    <a:pt x="403150" y="544860"/>
                  </a:lnTo>
                  <a:lnTo>
                    <a:pt x="401816" y="544480"/>
                  </a:lnTo>
                  <a:cubicBezTo>
                    <a:pt x="403005" y="536361"/>
                    <a:pt x="409743" y="529827"/>
                    <a:pt x="417670" y="528045"/>
                  </a:cubicBezTo>
                  <a:close/>
                  <a:moveTo>
                    <a:pt x="583473" y="515795"/>
                  </a:moveTo>
                  <a:cubicBezTo>
                    <a:pt x="584813" y="516969"/>
                    <a:pt x="585770" y="518535"/>
                    <a:pt x="586536" y="520297"/>
                  </a:cubicBezTo>
                  <a:cubicBezTo>
                    <a:pt x="589025" y="524798"/>
                    <a:pt x="580984" y="527147"/>
                    <a:pt x="580792" y="521862"/>
                  </a:cubicBezTo>
                  <a:cubicBezTo>
                    <a:pt x="580601" y="519905"/>
                    <a:pt x="580409" y="518339"/>
                    <a:pt x="580984" y="516382"/>
                  </a:cubicBezTo>
                  <a:cubicBezTo>
                    <a:pt x="581367" y="515208"/>
                    <a:pt x="582707" y="515012"/>
                    <a:pt x="583473" y="515795"/>
                  </a:cubicBezTo>
                  <a:close/>
                  <a:moveTo>
                    <a:pt x="488275" y="513636"/>
                  </a:moveTo>
                  <a:lnTo>
                    <a:pt x="493870" y="516853"/>
                  </a:lnTo>
                  <a:cubicBezTo>
                    <a:pt x="498298" y="527541"/>
                    <a:pt x="482999" y="535655"/>
                    <a:pt x="475349" y="539020"/>
                  </a:cubicBezTo>
                  <a:cubicBezTo>
                    <a:pt x="470920" y="540999"/>
                    <a:pt x="464075" y="544759"/>
                    <a:pt x="459646" y="541395"/>
                  </a:cubicBezTo>
                  <a:cubicBezTo>
                    <a:pt x="456224" y="538624"/>
                    <a:pt x="456828" y="533478"/>
                    <a:pt x="458640" y="529916"/>
                  </a:cubicBezTo>
                  <a:cubicBezTo>
                    <a:pt x="460854" y="524967"/>
                    <a:pt x="465484" y="521603"/>
                    <a:pt x="469913" y="519030"/>
                  </a:cubicBezTo>
                  <a:lnTo>
                    <a:pt x="470300" y="518840"/>
                  </a:lnTo>
                  <a:lnTo>
                    <a:pt x="470215" y="520960"/>
                  </a:lnTo>
                  <a:cubicBezTo>
                    <a:pt x="470668" y="521653"/>
                    <a:pt x="471524" y="521999"/>
                    <a:pt x="472530" y="521405"/>
                  </a:cubicBezTo>
                  <a:cubicBezTo>
                    <a:pt x="475147" y="519822"/>
                    <a:pt x="477966" y="518040"/>
                    <a:pt x="480986" y="517447"/>
                  </a:cubicBezTo>
                  <a:lnTo>
                    <a:pt x="483457" y="517519"/>
                  </a:lnTo>
                  <a:lnTo>
                    <a:pt x="477161" y="522592"/>
                  </a:lnTo>
                  <a:cubicBezTo>
                    <a:pt x="474342" y="524176"/>
                    <a:pt x="471524" y="525759"/>
                    <a:pt x="469108" y="527936"/>
                  </a:cubicBezTo>
                  <a:cubicBezTo>
                    <a:pt x="467900" y="528926"/>
                    <a:pt x="466692" y="530311"/>
                    <a:pt x="465686" y="531697"/>
                  </a:cubicBezTo>
                  <a:cubicBezTo>
                    <a:pt x="465082" y="532488"/>
                    <a:pt x="464679" y="533478"/>
                    <a:pt x="465082" y="534468"/>
                  </a:cubicBezTo>
                  <a:cubicBezTo>
                    <a:pt x="464881" y="535458"/>
                    <a:pt x="465082" y="535458"/>
                    <a:pt x="465887" y="534863"/>
                  </a:cubicBezTo>
                  <a:cubicBezTo>
                    <a:pt x="468907" y="535458"/>
                    <a:pt x="474544" y="531697"/>
                    <a:pt x="476959" y="530311"/>
                  </a:cubicBezTo>
                  <a:cubicBezTo>
                    <a:pt x="479979" y="528728"/>
                    <a:pt x="482999" y="526947"/>
                    <a:pt x="485214" y="524769"/>
                  </a:cubicBezTo>
                  <a:cubicBezTo>
                    <a:pt x="486019" y="523978"/>
                    <a:pt x="487831" y="521999"/>
                    <a:pt x="487831" y="520811"/>
                  </a:cubicBezTo>
                  <a:cubicBezTo>
                    <a:pt x="487730" y="518931"/>
                    <a:pt x="486623" y="517991"/>
                    <a:pt x="485239" y="517570"/>
                  </a:cubicBezTo>
                  <a:lnTo>
                    <a:pt x="483457" y="517519"/>
                  </a:lnTo>
                  <a:lnTo>
                    <a:pt x="488275" y="513636"/>
                  </a:lnTo>
                  <a:close/>
                  <a:moveTo>
                    <a:pt x="451835" y="511888"/>
                  </a:moveTo>
                  <a:cubicBezTo>
                    <a:pt x="455418" y="511489"/>
                    <a:pt x="459399" y="512487"/>
                    <a:pt x="461787" y="515480"/>
                  </a:cubicBezTo>
                  <a:cubicBezTo>
                    <a:pt x="468355" y="523262"/>
                    <a:pt x="455418" y="531444"/>
                    <a:pt x="449447" y="534037"/>
                  </a:cubicBezTo>
                  <a:cubicBezTo>
                    <a:pt x="444670" y="536232"/>
                    <a:pt x="433325" y="536831"/>
                    <a:pt x="433922" y="528650"/>
                  </a:cubicBezTo>
                  <a:cubicBezTo>
                    <a:pt x="434022" y="526655"/>
                    <a:pt x="435166" y="525058"/>
                    <a:pt x="436634" y="523661"/>
                  </a:cubicBezTo>
                  <a:lnTo>
                    <a:pt x="440863" y="520215"/>
                  </a:lnTo>
                  <a:lnTo>
                    <a:pt x="440814" y="522065"/>
                  </a:lnTo>
                  <a:cubicBezTo>
                    <a:pt x="441336" y="522813"/>
                    <a:pt x="442282" y="523163"/>
                    <a:pt x="443277" y="522464"/>
                  </a:cubicBezTo>
                  <a:cubicBezTo>
                    <a:pt x="444471" y="521766"/>
                    <a:pt x="446959" y="520070"/>
                    <a:pt x="449472" y="518972"/>
                  </a:cubicBezTo>
                  <a:lnTo>
                    <a:pt x="452257" y="519016"/>
                  </a:lnTo>
                  <a:lnTo>
                    <a:pt x="444272" y="525258"/>
                  </a:lnTo>
                  <a:cubicBezTo>
                    <a:pt x="443476" y="525856"/>
                    <a:pt x="442679" y="526655"/>
                    <a:pt x="441883" y="527253"/>
                  </a:cubicBezTo>
                  <a:cubicBezTo>
                    <a:pt x="440889" y="528051"/>
                    <a:pt x="439495" y="528251"/>
                    <a:pt x="440889" y="528849"/>
                  </a:cubicBezTo>
                  <a:cubicBezTo>
                    <a:pt x="441883" y="529448"/>
                    <a:pt x="444073" y="528849"/>
                    <a:pt x="445267" y="528650"/>
                  </a:cubicBezTo>
                  <a:cubicBezTo>
                    <a:pt x="447655" y="527852"/>
                    <a:pt x="458603" y="522264"/>
                    <a:pt x="455816" y="519072"/>
                  </a:cubicBezTo>
                  <a:lnTo>
                    <a:pt x="452257" y="519016"/>
                  </a:lnTo>
                  <a:lnTo>
                    <a:pt x="456015" y="516078"/>
                  </a:lnTo>
                  <a:cubicBezTo>
                    <a:pt x="456811" y="515281"/>
                    <a:pt x="456214" y="513884"/>
                    <a:pt x="455020" y="513884"/>
                  </a:cubicBezTo>
                  <a:cubicBezTo>
                    <a:pt x="450044" y="513884"/>
                    <a:pt x="445267" y="517077"/>
                    <a:pt x="441286" y="519870"/>
                  </a:cubicBezTo>
                  <a:lnTo>
                    <a:pt x="440863" y="520215"/>
                  </a:lnTo>
                  <a:lnTo>
                    <a:pt x="440889" y="519271"/>
                  </a:lnTo>
                  <a:cubicBezTo>
                    <a:pt x="443874" y="515879"/>
                    <a:pt x="446859" y="512686"/>
                    <a:pt x="451835" y="511888"/>
                  </a:cubicBezTo>
                  <a:close/>
                  <a:moveTo>
                    <a:pt x="483200" y="510717"/>
                  </a:moveTo>
                  <a:lnTo>
                    <a:pt x="484870" y="511678"/>
                  </a:lnTo>
                  <a:lnTo>
                    <a:pt x="470300" y="518840"/>
                  </a:lnTo>
                  <a:lnTo>
                    <a:pt x="470316" y="518436"/>
                  </a:lnTo>
                  <a:cubicBezTo>
                    <a:pt x="473738" y="514280"/>
                    <a:pt x="477563" y="510915"/>
                    <a:pt x="483200" y="510717"/>
                  </a:cubicBezTo>
                  <a:close/>
                  <a:moveTo>
                    <a:pt x="487226" y="510519"/>
                  </a:moveTo>
                  <a:cubicBezTo>
                    <a:pt x="488636" y="509728"/>
                    <a:pt x="490045" y="511113"/>
                    <a:pt x="489441" y="512696"/>
                  </a:cubicBezTo>
                  <a:lnTo>
                    <a:pt x="488275" y="513636"/>
                  </a:lnTo>
                  <a:lnTo>
                    <a:pt x="484870" y="511678"/>
                  </a:lnTo>
                  <a:lnTo>
                    <a:pt x="487226" y="510519"/>
                  </a:lnTo>
                  <a:close/>
                  <a:moveTo>
                    <a:pt x="550794" y="506254"/>
                  </a:moveTo>
                  <a:cubicBezTo>
                    <a:pt x="551886" y="506792"/>
                    <a:pt x="552700" y="508064"/>
                    <a:pt x="552496" y="509532"/>
                  </a:cubicBezTo>
                  <a:cubicBezTo>
                    <a:pt x="552090" y="513055"/>
                    <a:pt x="545179" y="511098"/>
                    <a:pt x="547415" y="507379"/>
                  </a:cubicBezTo>
                  <a:cubicBezTo>
                    <a:pt x="548330" y="505911"/>
                    <a:pt x="549702" y="505715"/>
                    <a:pt x="550794" y="506254"/>
                  </a:cubicBezTo>
                  <a:close/>
                  <a:moveTo>
                    <a:pt x="472347" y="503305"/>
                  </a:moveTo>
                  <a:lnTo>
                    <a:pt x="472353" y="503369"/>
                  </a:lnTo>
                  <a:lnTo>
                    <a:pt x="472316" y="503362"/>
                  </a:lnTo>
                  <a:lnTo>
                    <a:pt x="472347" y="503305"/>
                  </a:lnTo>
                  <a:close/>
                  <a:moveTo>
                    <a:pt x="475052" y="498380"/>
                  </a:moveTo>
                  <a:lnTo>
                    <a:pt x="472347" y="503305"/>
                  </a:lnTo>
                  <a:lnTo>
                    <a:pt x="472127" y="501001"/>
                  </a:lnTo>
                  <a:lnTo>
                    <a:pt x="475052" y="498380"/>
                  </a:lnTo>
                  <a:close/>
                  <a:moveTo>
                    <a:pt x="583712" y="497976"/>
                  </a:moveTo>
                  <a:cubicBezTo>
                    <a:pt x="583904" y="497976"/>
                    <a:pt x="584097" y="497976"/>
                    <a:pt x="584290" y="497976"/>
                  </a:cubicBezTo>
                  <a:cubicBezTo>
                    <a:pt x="588143" y="496516"/>
                    <a:pt x="588143" y="504235"/>
                    <a:pt x="584290" y="502774"/>
                  </a:cubicBezTo>
                  <a:cubicBezTo>
                    <a:pt x="584097" y="502774"/>
                    <a:pt x="583904" y="502774"/>
                    <a:pt x="583712" y="502566"/>
                  </a:cubicBezTo>
                  <a:cubicBezTo>
                    <a:pt x="582941" y="502357"/>
                    <a:pt x="582363" y="501731"/>
                    <a:pt x="582171" y="500897"/>
                  </a:cubicBezTo>
                  <a:cubicBezTo>
                    <a:pt x="582171" y="500480"/>
                    <a:pt x="582171" y="500271"/>
                    <a:pt x="582171" y="499645"/>
                  </a:cubicBezTo>
                  <a:cubicBezTo>
                    <a:pt x="582363" y="498811"/>
                    <a:pt x="582941" y="498185"/>
                    <a:pt x="583712" y="497976"/>
                  </a:cubicBezTo>
                  <a:close/>
                  <a:moveTo>
                    <a:pt x="497193" y="486873"/>
                  </a:moveTo>
                  <a:cubicBezTo>
                    <a:pt x="499211" y="486798"/>
                    <a:pt x="501179" y="487049"/>
                    <a:pt x="502794" y="488149"/>
                  </a:cubicBezTo>
                  <a:cubicBezTo>
                    <a:pt x="506225" y="490751"/>
                    <a:pt x="505216" y="494755"/>
                    <a:pt x="503399" y="497958"/>
                  </a:cubicBezTo>
                  <a:cubicBezTo>
                    <a:pt x="499161" y="505364"/>
                    <a:pt x="489271" y="512169"/>
                    <a:pt x="480188" y="510768"/>
                  </a:cubicBezTo>
                  <a:cubicBezTo>
                    <a:pt x="476958" y="510268"/>
                    <a:pt x="473830" y="507816"/>
                    <a:pt x="472518" y="505088"/>
                  </a:cubicBezTo>
                  <a:lnTo>
                    <a:pt x="472353" y="503369"/>
                  </a:lnTo>
                  <a:lnTo>
                    <a:pt x="475546" y="503963"/>
                  </a:lnTo>
                  <a:lnTo>
                    <a:pt x="478122" y="500047"/>
                  </a:lnTo>
                  <a:lnTo>
                    <a:pt x="480970" y="503562"/>
                  </a:lnTo>
                  <a:cubicBezTo>
                    <a:pt x="483418" y="503713"/>
                    <a:pt x="486445" y="502962"/>
                    <a:pt x="487858" y="502361"/>
                  </a:cubicBezTo>
                  <a:cubicBezTo>
                    <a:pt x="489271" y="501761"/>
                    <a:pt x="498151" y="497157"/>
                    <a:pt x="497344" y="494554"/>
                  </a:cubicBezTo>
                  <a:cubicBezTo>
                    <a:pt x="496739" y="492153"/>
                    <a:pt x="487858" y="494554"/>
                    <a:pt x="486041" y="495155"/>
                  </a:cubicBezTo>
                  <a:cubicBezTo>
                    <a:pt x="483822" y="495756"/>
                    <a:pt x="481399" y="496657"/>
                    <a:pt x="479431" y="498057"/>
                  </a:cubicBezTo>
                  <a:lnTo>
                    <a:pt x="478122" y="500047"/>
                  </a:lnTo>
                  <a:lnTo>
                    <a:pt x="477565" y="499358"/>
                  </a:lnTo>
                  <a:cubicBezTo>
                    <a:pt x="477766" y="498558"/>
                    <a:pt x="476757" y="497157"/>
                    <a:pt x="475748" y="497757"/>
                  </a:cubicBezTo>
                  <a:lnTo>
                    <a:pt x="475052" y="498380"/>
                  </a:lnTo>
                  <a:lnTo>
                    <a:pt x="478473" y="492153"/>
                  </a:lnTo>
                  <a:cubicBezTo>
                    <a:pt x="482106" y="489651"/>
                    <a:pt x="486849" y="488249"/>
                    <a:pt x="491289" y="487548"/>
                  </a:cubicBezTo>
                  <a:cubicBezTo>
                    <a:pt x="493106" y="487349"/>
                    <a:pt x="495174" y="486948"/>
                    <a:pt x="497193" y="486873"/>
                  </a:cubicBezTo>
                  <a:close/>
                  <a:moveTo>
                    <a:pt x="480220" y="477167"/>
                  </a:moveTo>
                  <a:lnTo>
                    <a:pt x="436828" y="504413"/>
                  </a:lnTo>
                  <a:lnTo>
                    <a:pt x="436823" y="504975"/>
                  </a:lnTo>
                  <a:lnTo>
                    <a:pt x="434766" y="505708"/>
                  </a:lnTo>
                  <a:lnTo>
                    <a:pt x="419990" y="514986"/>
                  </a:lnTo>
                  <a:lnTo>
                    <a:pt x="352290" y="562247"/>
                  </a:lnTo>
                  <a:lnTo>
                    <a:pt x="368204" y="570173"/>
                  </a:lnTo>
                  <a:cubicBezTo>
                    <a:pt x="374088" y="574302"/>
                    <a:pt x="379572" y="579006"/>
                    <a:pt x="386054" y="583710"/>
                  </a:cubicBezTo>
                  <a:cubicBezTo>
                    <a:pt x="396425" y="591517"/>
                    <a:pt x="392636" y="591117"/>
                    <a:pt x="405799" y="584911"/>
                  </a:cubicBezTo>
                  <a:cubicBezTo>
                    <a:pt x="416370" y="579907"/>
                    <a:pt x="426741" y="571500"/>
                    <a:pt x="436913" y="564894"/>
                  </a:cubicBezTo>
                  <a:lnTo>
                    <a:pt x="443991" y="560437"/>
                  </a:lnTo>
                  <a:lnTo>
                    <a:pt x="436457" y="562258"/>
                  </a:lnTo>
                  <a:cubicBezTo>
                    <a:pt x="432447" y="562158"/>
                    <a:pt x="428931" y="560604"/>
                    <a:pt x="428437" y="556194"/>
                  </a:cubicBezTo>
                  <a:cubicBezTo>
                    <a:pt x="428041" y="551985"/>
                    <a:pt x="432793" y="548778"/>
                    <a:pt x="435368" y="546573"/>
                  </a:cubicBezTo>
                  <a:cubicBezTo>
                    <a:pt x="437447" y="544869"/>
                    <a:pt x="439824" y="542965"/>
                    <a:pt x="442324" y="541362"/>
                  </a:cubicBezTo>
                  <a:lnTo>
                    <a:pt x="443902" y="540663"/>
                  </a:lnTo>
                  <a:lnTo>
                    <a:pt x="434575" y="548778"/>
                  </a:lnTo>
                  <a:cubicBezTo>
                    <a:pt x="433585" y="550382"/>
                    <a:pt x="435962" y="552185"/>
                    <a:pt x="437150" y="550782"/>
                  </a:cubicBezTo>
                  <a:cubicBezTo>
                    <a:pt x="437943" y="549780"/>
                    <a:pt x="441062" y="546924"/>
                    <a:pt x="444304" y="544819"/>
                  </a:cubicBezTo>
                  <a:lnTo>
                    <a:pt x="447373" y="543333"/>
                  </a:lnTo>
                  <a:lnTo>
                    <a:pt x="437744" y="551384"/>
                  </a:lnTo>
                  <a:cubicBezTo>
                    <a:pt x="436160" y="552787"/>
                    <a:pt x="432397" y="554991"/>
                    <a:pt x="434972" y="556595"/>
                  </a:cubicBezTo>
                  <a:cubicBezTo>
                    <a:pt x="437348" y="557998"/>
                    <a:pt x="440319" y="556996"/>
                    <a:pt x="442497" y="555994"/>
                  </a:cubicBezTo>
                  <a:cubicBezTo>
                    <a:pt x="445468" y="554991"/>
                    <a:pt x="448042" y="552987"/>
                    <a:pt x="449627" y="550582"/>
                  </a:cubicBezTo>
                  <a:cubicBezTo>
                    <a:pt x="450616" y="549179"/>
                    <a:pt x="453191" y="544970"/>
                    <a:pt x="452201" y="543366"/>
                  </a:cubicBezTo>
                  <a:cubicBezTo>
                    <a:pt x="451557" y="542364"/>
                    <a:pt x="450394" y="542201"/>
                    <a:pt x="448986" y="542552"/>
                  </a:cubicBezTo>
                  <a:lnTo>
                    <a:pt x="447373" y="543333"/>
                  </a:lnTo>
                  <a:lnTo>
                    <a:pt x="451409" y="539959"/>
                  </a:lnTo>
                  <a:lnTo>
                    <a:pt x="450852" y="539154"/>
                  </a:lnTo>
                  <a:lnTo>
                    <a:pt x="455963" y="539357"/>
                  </a:lnTo>
                  <a:cubicBezTo>
                    <a:pt x="458637" y="542664"/>
                    <a:pt x="457845" y="546924"/>
                    <a:pt x="455716" y="550757"/>
                  </a:cubicBezTo>
                  <a:lnTo>
                    <a:pt x="450496" y="556341"/>
                  </a:lnTo>
                  <a:lnTo>
                    <a:pt x="499538" y="525461"/>
                  </a:lnTo>
                  <a:cubicBezTo>
                    <a:pt x="503826" y="522859"/>
                    <a:pt x="512303" y="518705"/>
                    <a:pt x="519757" y="513726"/>
                  </a:cubicBezTo>
                  <a:lnTo>
                    <a:pt x="526469" y="508228"/>
                  </a:lnTo>
                  <a:lnTo>
                    <a:pt x="509801" y="484849"/>
                  </a:lnTo>
                  <a:cubicBezTo>
                    <a:pt x="500671" y="477195"/>
                    <a:pt x="491541" y="476994"/>
                    <a:pt x="480228" y="477195"/>
                  </a:cubicBezTo>
                  <a:lnTo>
                    <a:pt x="480220" y="477167"/>
                  </a:lnTo>
                  <a:close/>
                  <a:moveTo>
                    <a:pt x="564891" y="477140"/>
                  </a:moveTo>
                  <a:cubicBezTo>
                    <a:pt x="566359" y="477140"/>
                    <a:pt x="566988" y="478623"/>
                    <a:pt x="565940" y="479736"/>
                  </a:cubicBezTo>
                  <a:cubicBezTo>
                    <a:pt x="565940" y="479921"/>
                    <a:pt x="565730" y="480106"/>
                    <a:pt x="565311" y="480292"/>
                  </a:cubicBezTo>
                  <a:cubicBezTo>
                    <a:pt x="565101" y="480478"/>
                    <a:pt x="564472" y="480478"/>
                    <a:pt x="564262" y="480292"/>
                  </a:cubicBezTo>
                  <a:cubicBezTo>
                    <a:pt x="564262" y="480106"/>
                    <a:pt x="563843" y="479921"/>
                    <a:pt x="563633" y="479736"/>
                  </a:cubicBezTo>
                  <a:cubicBezTo>
                    <a:pt x="562794" y="478623"/>
                    <a:pt x="563423" y="477140"/>
                    <a:pt x="564891" y="477140"/>
                  </a:cubicBezTo>
                  <a:close/>
                  <a:moveTo>
                    <a:pt x="491345" y="470182"/>
                  </a:moveTo>
                  <a:lnTo>
                    <a:pt x="486938" y="472949"/>
                  </a:lnTo>
                  <a:lnTo>
                    <a:pt x="494667" y="471480"/>
                  </a:lnTo>
                  <a:cubicBezTo>
                    <a:pt x="500026" y="472260"/>
                    <a:pt x="505335" y="474476"/>
                    <a:pt x="509602" y="477195"/>
                  </a:cubicBezTo>
                  <a:cubicBezTo>
                    <a:pt x="514961" y="480519"/>
                    <a:pt x="519278" y="485051"/>
                    <a:pt x="522975" y="490137"/>
                  </a:cubicBezTo>
                  <a:lnTo>
                    <a:pt x="530754" y="503248"/>
                  </a:lnTo>
                  <a:lnTo>
                    <a:pt x="533843" y="497037"/>
                  </a:lnTo>
                  <a:cubicBezTo>
                    <a:pt x="534441" y="476220"/>
                    <a:pt x="507716" y="470014"/>
                    <a:pt x="492159" y="470815"/>
                  </a:cubicBezTo>
                  <a:lnTo>
                    <a:pt x="491345" y="470182"/>
                  </a:lnTo>
                  <a:close/>
                  <a:moveTo>
                    <a:pt x="542590" y="467848"/>
                  </a:moveTo>
                  <a:lnTo>
                    <a:pt x="543171" y="467848"/>
                  </a:lnTo>
                  <a:cubicBezTo>
                    <a:pt x="547628" y="467452"/>
                    <a:pt x="547628" y="475180"/>
                    <a:pt x="543171" y="474982"/>
                  </a:cubicBezTo>
                  <a:lnTo>
                    <a:pt x="542590" y="474784"/>
                  </a:lnTo>
                  <a:cubicBezTo>
                    <a:pt x="538133" y="474388"/>
                    <a:pt x="538133" y="468245"/>
                    <a:pt x="542590" y="467848"/>
                  </a:cubicBezTo>
                  <a:close/>
                  <a:moveTo>
                    <a:pt x="547111" y="459841"/>
                  </a:moveTo>
                  <a:cubicBezTo>
                    <a:pt x="539069" y="459704"/>
                    <a:pt x="530865" y="460673"/>
                    <a:pt x="522860" y="462327"/>
                  </a:cubicBezTo>
                  <a:lnTo>
                    <a:pt x="513989" y="464864"/>
                  </a:lnTo>
                  <a:lnTo>
                    <a:pt x="528957" y="471841"/>
                  </a:lnTo>
                  <a:cubicBezTo>
                    <a:pt x="540475" y="480823"/>
                    <a:pt x="547804" y="494735"/>
                    <a:pt x="541821" y="507246"/>
                  </a:cubicBezTo>
                  <a:cubicBezTo>
                    <a:pt x="538031" y="515052"/>
                    <a:pt x="521677" y="521458"/>
                    <a:pt x="515494" y="525261"/>
                  </a:cubicBezTo>
                  <a:cubicBezTo>
                    <a:pt x="502331" y="533467"/>
                    <a:pt x="489168" y="541474"/>
                    <a:pt x="476004" y="549681"/>
                  </a:cubicBezTo>
                  <a:cubicBezTo>
                    <a:pt x="448480" y="566696"/>
                    <a:pt x="420758" y="583510"/>
                    <a:pt x="393234" y="600124"/>
                  </a:cubicBezTo>
                  <a:cubicBezTo>
                    <a:pt x="391838" y="601125"/>
                    <a:pt x="389844" y="600524"/>
                    <a:pt x="388846" y="599123"/>
                  </a:cubicBezTo>
                  <a:cubicBezTo>
                    <a:pt x="384060" y="590416"/>
                    <a:pt x="378126" y="583460"/>
                    <a:pt x="371121" y="577780"/>
                  </a:cubicBezTo>
                  <a:lnTo>
                    <a:pt x="348443" y="564932"/>
                  </a:lnTo>
                  <a:lnTo>
                    <a:pt x="342968" y="568754"/>
                  </a:lnTo>
                  <a:cubicBezTo>
                    <a:pt x="315196" y="587161"/>
                    <a:pt x="281230" y="615571"/>
                    <a:pt x="307803" y="650383"/>
                  </a:cubicBezTo>
                  <a:cubicBezTo>
                    <a:pt x="333777" y="683995"/>
                    <a:pt x="377133" y="664388"/>
                    <a:pt x="406503" y="648183"/>
                  </a:cubicBezTo>
                  <a:cubicBezTo>
                    <a:pt x="432177" y="634077"/>
                    <a:pt x="456752" y="618222"/>
                    <a:pt x="481253" y="602216"/>
                  </a:cubicBezTo>
                  <a:lnTo>
                    <a:pt x="503521" y="588170"/>
                  </a:lnTo>
                  <a:lnTo>
                    <a:pt x="504240" y="585433"/>
                  </a:lnTo>
                  <a:lnTo>
                    <a:pt x="506958" y="586002"/>
                  </a:lnTo>
                  <a:lnTo>
                    <a:pt x="555552" y="555350"/>
                  </a:lnTo>
                  <a:cubicBezTo>
                    <a:pt x="582925" y="539544"/>
                    <a:pt x="622485" y="511135"/>
                    <a:pt x="590517" y="477322"/>
                  </a:cubicBezTo>
                  <a:cubicBezTo>
                    <a:pt x="578629" y="464818"/>
                    <a:pt x="563195" y="460116"/>
                    <a:pt x="547111" y="459841"/>
                  </a:cubicBezTo>
                  <a:close/>
                  <a:moveTo>
                    <a:pt x="540672" y="406605"/>
                  </a:moveTo>
                  <a:cubicBezTo>
                    <a:pt x="541087" y="405800"/>
                    <a:pt x="542330" y="406202"/>
                    <a:pt x="542330" y="407007"/>
                  </a:cubicBezTo>
                  <a:lnTo>
                    <a:pt x="539742" y="451251"/>
                  </a:lnTo>
                  <a:lnTo>
                    <a:pt x="547188" y="451578"/>
                  </a:lnTo>
                  <a:lnTo>
                    <a:pt x="553241" y="434829"/>
                  </a:lnTo>
                  <a:cubicBezTo>
                    <a:pt x="553648" y="430049"/>
                    <a:pt x="551616" y="425070"/>
                    <a:pt x="553445" y="420888"/>
                  </a:cubicBezTo>
                  <a:cubicBezTo>
                    <a:pt x="553648" y="420091"/>
                    <a:pt x="554664" y="419892"/>
                    <a:pt x="555274" y="420290"/>
                  </a:cubicBezTo>
                  <a:cubicBezTo>
                    <a:pt x="559949" y="423676"/>
                    <a:pt x="559339" y="431643"/>
                    <a:pt x="558729" y="436821"/>
                  </a:cubicBezTo>
                  <a:lnTo>
                    <a:pt x="552699" y="451821"/>
                  </a:lnTo>
                  <a:lnTo>
                    <a:pt x="560807" y="452177"/>
                  </a:lnTo>
                  <a:lnTo>
                    <a:pt x="573052" y="455710"/>
                  </a:lnTo>
                  <a:lnTo>
                    <a:pt x="576306" y="448471"/>
                  </a:lnTo>
                  <a:cubicBezTo>
                    <a:pt x="584284" y="435957"/>
                    <a:pt x="598454" y="425045"/>
                    <a:pt x="612291" y="427295"/>
                  </a:cubicBezTo>
                  <a:cubicBezTo>
                    <a:pt x="613481" y="427495"/>
                    <a:pt x="613679" y="429295"/>
                    <a:pt x="612687" y="429695"/>
                  </a:cubicBezTo>
                  <a:cubicBezTo>
                    <a:pt x="605348" y="433694"/>
                    <a:pt x="597413" y="435094"/>
                    <a:pt x="590668" y="440094"/>
                  </a:cubicBezTo>
                  <a:lnTo>
                    <a:pt x="578873" y="457390"/>
                  </a:lnTo>
                  <a:lnTo>
                    <a:pt x="581518" y="458153"/>
                  </a:lnTo>
                  <a:lnTo>
                    <a:pt x="593769" y="467747"/>
                  </a:lnTo>
                  <a:lnTo>
                    <a:pt x="595022" y="465068"/>
                  </a:lnTo>
                  <a:cubicBezTo>
                    <a:pt x="599570" y="463671"/>
                    <a:pt x="604117" y="461874"/>
                    <a:pt x="608665" y="460477"/>
                  </a:cubicBezTo>
                  <a:cubicBezTo>
                    <a:pt x="612026" y="459279"/>
                    <a:pt x="616178" y="456883"/>
                    <a:pt x="619737" y="458281"/>
                  </a:cubicBezTo>
                  <a:cubicBezTo>
                    <a:pt x="620528" y="458480"/>
                    <a:pt x="620726" y="459079"/>
                    <a:pt x="620528" y="459878"/>
                  </a:cubicBezTo>
                  <a:cubicBezTo>
                    <a:pt x="618551" y="463072"/>
                    <a:pt x="614201" y="463671"/>
                    <a:pt x="610840" y="465068"/>
                  </a:cubicBezTo>
                  <a:lnTo>
                    <a:pt x="596965" y="470249"/>
                  </a:lnTo>
                  <a:lnTo>
                    <a:pt x="604867" y="476438"/>
                  </a:lnTo>
                  <a:cubicBezTo>
                    <a:pt x="607650" y="480503"/>
                    <a:pt x="609778" y="485100"/>
                    <a:pt x="611101" y="490270"/>
                  </a:cubicBezTo>
                  <a:lnTo>
                    <a:pt x="611782" y="498713"/>
                  </a:lnTo>
                  <a:lnTo>
                    <a:pt x="629807" y="504171"/>
                  </a:lnTo>
                  <a:cubicBezTo>
                    <a:pt x="635154" y="505366"/>
                    <a:pt x="642086" y="505167"/>
                    <a:pt x="646839" y="508354"/>
                  </a:cubicBezTo>
                  <a:cubicBezTo>
                    <a:pt x="647632" y="509151"/>
                    <a:pt x="648028" y="510745"/>
                    <a:pt x="646839" y="511342"/>
                  </a:cubicBezTo>
                  <a:cubicBezTo>
                    <a:pt x="641492" y="513932"/>
                    <a:pt x="634758" y="511940"/>
                    <a:pt x="629411" y="510545"/>
                  </a:cubicBezTo>
                  <a:lnTo>
                    <a:pt x="612227" y="504214"/>
                  </a:lnTo>
                  <a:lnTo>
                    <a:pt x="612495" y="507533"/>
                  </a:lnTo>
                  <a:cubicBezTo>
                    <a:pt x="612095" y="513285"/>
                    <a:pt x="610560" y="518562"/>
                    <a:pt x="608203" y="523414"/>
                  </a:cubicBezTo>
                  <a:lnTo>
                    <a:pt x="603433" y="530310"/>
                  </a:lnTo>
                  <a:lnTo>
                    <a:pt x="603552" y="530279"/>
                  </a:lnTo>
                  <a:cubicBezTo>
                    <a:pt x="608603" y="533214"/>
                    <a:pt x="613654" y="535759"/>
                    <a:pt x="619110" y="537911"/>
                  </a:cubicBezTo>
                  <a:cubicBezTo>
                    <a:pt x="623353" y="539477"/>
                    <a:pt x="629212" y="540260"/>
                    <a:pt x="632243" y="543783"/>
                  </a:cubicBezTo>
                  <a:cubicBezTo>
                    <a:pt x="633052" y="544762"/>
                    <a:pt x="632648" y="546132"/>
                    <a:pt x="631435" y="546523"/>
                  </a:cubicBezTo>
                  <a:cubicBezTo>
                    <a:pt x="626586" y="548284"/>
                    <a:pt x="620726" y="545153"/>
                    <a:pt x="616281" y="543196"/>
                  </a:cubicBezTo>
                  <a:lnTo>
                    <a:pt x="600991" y="533841"/>
                  </a:lnTo>
                  <a:lnTo>
                    <a:pt x="598984" y="536744"/>
                  </a:lnTo>
                  <a:lnTo>
                    <a:pt x="587317" y="545934"/>
                  </a:lnTo>
                  <a:lnTo>
                    <a:pt x="599020" y="556646"/>
                  </a:lnTo>
                  <a:cubicBezTo>
                    <a:pt x="602663" y="560468"/>
                    <a:pt x="608937" y="565095"/>
                    <a:pt x="609950" y="570325"/>
                  </a:cubicBezTo>
                  <a:cubicBezTo>
                    <a:pt x="610152" y="571331"/>
                    <a:pt x="609342" y="572940"/>
                    <a:pt x="607925" y="572337"/>
                  </a:cubicBezTo>
                  <a:cubicBezTo>
                    <a:pt x="602865" y="570526"/>
                    <a:pt x="599020" y="564089"/>
                    <a:pt x="595174" y="560267"/>
                  </a:cubicBezTo>
                  <a:lnTo>
                    <a:pt x="583389" y="549030"/>
                  </a:lnTo>
                  <a:lnTo>
                    <a:pt x="573335" y="556950"/>
                  </a:lnTo>
                  <a:lnTo>
                    <a:pt x="567039" y="560891"/>
                  </a:lnTo>
                  <a:lnTo>
                    <a:pt x="573977" y="572435"/>
                  </a:lnTo>
                  <a:cubicBezTo>
                    <a:pt x="576975" y="576824"/>
                    <a:pt x="581771" y="581413"/>
                    <a:pt x="581971" y="586800"/>
                  </a:cubicBezTo>
                  <a:cubicBezTo>
                    <a:pt x="581971" y="587997"/>
                    <a:pt x="580972" y="588795"/>
                    <a:pt x="579972" y="588396"/>
                  </a:cubicBezTo>
                  <a:cubicBezTo>
                    <a:pt x="574777" y="586601"/>
                    <a:pt x="571979" y="580815"/>
                    <a:pt x="569381" y="576426"/>
                  </a:cubicBezTo>
                  <a:lnTo>
                    <a:pt x="562741" y="563581"/>
                  </a:lnTo>
                  <a:lnTo>
                    <a:pt x="547063" y="573392"/>
                  </a:lnTo>
                  <a:lnTo>
                    <a:pt x="554256" y="586077"/>
                  </a:lnTo>
                  <a:cubicBezTo>
                    <a:pt x="556851" y="593014"/>
                    <a:pt x="557808" y="600277"/>
                    <a:pt x="554786" y="606288"/>
                  </a:cubicBezTo>
                  <a:cubicBezTo>
                    <a:pt x="554382" y="607289"/>
                    <a:pt x="552770" y="607289"/>
                    <a:pt x="552165" y="606288"/>
                  </a:cubicBezTo>
                  <a:cubicBezTo>
                    <a:pt x="549747" y="601079"/>
                    <a:pt x="549949" y="595268"/>
                    <a:pt x="548538" y="589658"/>
                  </a:cubicBezTo>
                  <a:lnTo>
                    <a:pt x="542122" y="576485"/>
                  </a:lnTo>
                  <a:lnTo>
                    <a:pt x="530689" y="583641"/>
                  </a:lnTo>
                  <a:lnTo>
                    <a:pt x="535393" y="596538"/>
                  </a:lnTo>
                  <a:cubicBezTo>
                    <a:pt x="537938" y="599770"/>
                    <a:pt x="544005" y="602599"/>
                    <a:pt x="544788" y="607044"/>
                  </a:cubicBezTo>
                  <a:cubicBezTo>
                    <a:pt x="544984" y="607651"/>
                    <a:pt x="544592" y="608661"/>
                    <a:pt x="544005" y="609065"/>
                  </a:cubicBezTo>
                  <a:cubicBezTo>
                    <a:pt x="538721" y="611692"/>
                    <a:pt x="532653" y="604418"/>
                    <a:pt x="529914" y="600377"/>
                  </a:cubicBezTo>
                  <a:lnTo>
                    <a:pt x="526131" y="586493"/>
                  </a:lnTo>
                  <a:lnTo>
                    <a:pt x="512457" y="595051"/>
                  </a:lnTo>
                  <a:lnTo>
                    <a:pt x="518145" y="605238"/>
                  </a:lnTo>
                  <a:cubicBezTo>
                    <a:pt x="520564" y="612231"/>
                    <a:pt x="520866" y="619474"/>
                    <a:pt x="516130" y="625867"/>
                  </a:cubicBezTo>
                  <a:cubicBezTo>
                    <a:pt x="515525" y="626666"/>
                    <a:pt x="513913" y="626467"/>
                    <a:pt x="513913" y="625268"/>
                  </a:cubicBezTo>
                  <a:cubicBezTo>
                    <a:pt x="514216" y="618275"/>
                    <a:pt x="513309" y="612081"/>
                    <a:pt x="511469" y="606137"/>
                  </a:cubicBezTo>
                  <a:lnTo>
                    <a:pt x="507757" y="597992"/>
                  </a:lnTo>
                  <a:lnTo>
                    <a:pt x="495448" y="605696"/>
                  </a:lnTo>
                  <a:lnTo>
                    <a:pt x="503618" y="616468"/>
                  </a:lnTo>
                  <a:cubicBezTo>
                    <a:pt x="506836" y="620048"/>
                    <a:pt x="511462" y="623229"/>
                    <a:pt x="512870" y="628003"/>
                  </a:cubicBezTo>
                  <a:cubicBezTo>
                    <a:pt x="513272" y="628997"/>
                    <a:pt x="512266" y="630190"/>
                    <a:pt x="511059" y="629793"/>
                  </a:cubicBezTo>
                  <a:cubicBezTo>
                    <a:pt x="506032" y="628202"/>
                    <a:pt x="502412" y="622832"/>
                    <a:pt x="499395" y="618854"/>
                  </a:cubicBezTo>
                  <a:lnTo>
                    <a:pt x="492086" y="607800"/>
                  </a:lnTo>
                  <a:lnTo>
                    <a:pt x="483825" y="612970"/>
                  </a:lnTo>
                  <a:lnTo>
                    <a:pt x="476179" y="617960"/>
                  </a:lnTo>
                  <a:lnTo>
                    <a:pt x="475796" y="631419"/>
                  </a:lnTo>
                  <a:cubicBezTo>
                    <a:pt x="476775" y="636580"/>
                    <a:pt x="478928" y="641542"/>
                    <a:pt x="478537" y="646702"/>
                  </a:cubicBezTo>
                  <a:cubicBezTo>
                    <a:pt x="478341" y="648091"/>
                    <a:pt x="476970" y="648686"/>
                    <a:pt x="475796" y="647694"/>
                  </a:cubicBezTo>
                  <a:cubicBezTo>
                    <a:pt x="471295" y="643427"/>
                    <a:pt x="469631" y="636629"/>
                    <a:pt x="469435" y="629534"/>
                  </a:cubicBezTo>
                  <a:lnTo>
                    <a:pt x="470392" y="621737"/>
                  </a:lnTo>
                  <a:lnTo>
                    <a:pt x="455363" y="631545"/>
                  </a:lnTo>
                  <a:lnTo>
                    <a:pt x="459580" y="646903"/>
                  </a:lnTo>
                  <a:cubicBezTo>
                    <a:pt x="461620" y="652352"/>
                    <a:pt x="466719" y="656591"/>
                    <a:pt x="468146" y="662041"/>
                  </a:cubicBezTo>
                  <a:cubicBezTo>
                    <a:pt x="468350" y="662848"/>
                    <a:pt x="467739" y="663655"/>
                    <a:pt x="467127" y="663454"/>
                  </a:cubicBezTo>
                  <a:cubicBezTo>
                    <a:pt x="457031" y="662545"/>
                    <a:pt x="453015" y="649489"/>
                    <a:pt x="451122" y="638845"/>
                  </a:cubicBezTo>
                  <a:lnTo>
                    <a:pt x="450528" y="634700"/>
                  </a:lnTo>
                  <a:lnTo>
                    <a:pt x="438146" y="642780"/>
                  </a:lnTo>
                  <a:lnTo>
                    <a:pt x="429657" y="647452"/>
                  </a:lnTo>
                  <a:lnTo>
                    <a:pt x="437603" y="658629"/>
                  </a:lnTo>
                  <a:cubicBezTo>
                    <a:pt x="439962" y="662997"/>
                    <a:pt x="443697" y="668358"/>
                    <a:pt x="442714" y="673520"/>
                  </a:cubicBezTo>
                  <a:cubicBezTo>
                    <a:pt x="442517" y="674910"/>
                    <a:pt x="440748" y="675109"/>
                    <a:pt x="439962" y="674315"/>
                  </a:cubicBezTo>
                  <a:cubicBezTo>
                    <a:pt x="436423" y="671138"/>
                    <a:pt x="435440" y="665380"/>
                    <a:pt x="433278" y="661210"/>
                  </a:cubicBezTo>
                  <a:lnTo>
                    <a:pt x="425837" y="649554"/>
                  </a:lnTo>
                  <a:lnTo>
                    <a:pt x="419247" y="653181"/>
                  </a:lnTo>
                  <a:lnTo>
                    <a:pt x="418504" y="655190"/>
                  </a:lnTo>
                  <a:cubicBezTo>
                    <a:pt x="417837" y="659311"/>
                    <a:pt x="417990" y="663558"/>
                    <a:pt x="419016" y="667854"/>
                  </a:cubicBezTo>
                  <a:cubicBezTo>
                    <a:pt x="420657" y="674449"/>
                    <a:pt x="425579" y="679245"/>
                    <a:pt x="427425" y="685639"/>
                  </a:cubicBezTo>
                  <a:cubicBezTo>
                    <a:pt x="427835" y="686838"/>
                    <a:pt x="426605" y="687438"/>
                    <a:pt x="425374" y="687038"/>
                  </a:cubicBezTo>
                  <a:cubicBezTo>
                    <a:pt x="418196" y="684041"/>
                    <a:pt x="414914" y="673450"/>
                    <a:pt x="414093" y="666455"/>
                  </a:cubicBezTo>
                  <a:lnTo>
                    <a:pt x="417096" y="654365"/>
                  </a:lnTo>
                  <a:lnTo>
                    <a:pt x="397812" y="664976"/>
                  </a:lnTo>
                  <a:lnTo>
                    <a:pt x="399021" y="670114"/>
                  </a:lnTo>
                  <a:cubicBezTo>
                    <a:pt x="404919" y="678403"/>
                    <a:pt x="418847" y="684503"/>
                    <a:pt x="413007" y="696327"/>
                  </a:cubicBezTo>
                  <a:cubicBezTo>
                    <a:pt x="412607" y="697126"/>
                    <a:pt x="410810" y="696927"/>
                    <a:pt x="410610" y="695929"/>
                  </a:cubicBezTo>
                  <a:cubicBezTo>
                    <a:pt x="409112" y="685750"/>
                    <a:pt x="396382" y="679164"/>
                    <a:pt x="392552" y="669940"/>
                  </a:cubicBezTo>
                  <a:lnTo>
                    <a:pt x="392530" y="667883"/>
                  </a:lnTo>
                  <a:lnTo>
                    <a:pt x="390520" y="668990"/>
                  </a:lnTo>
                  <a:lnTo>
                    <a:pt x="372016" y="674420"/>
                  </a:lnTo>
                  <a:lnTo>
                    <a:pt x="376159" y="687145"/>
                  </a:lnTo>
                  <a:cubicBezTo>
                    <a:pt x="378355" y="692321"/>
                    <a:pt x="381749" y="696701"/>
                    <a:pt x="384744" y="701480"/>
                  </a:cubicBezTo>
                  <a:cubicBezTo>
                    <a:pt x="388537" y="707254"/>
                    <a:pt x="391731" y="713824"/>
                    <a:pt x="388736" y="720393"/>
                  </a:cubicBezTo>
                  <a:cubicBezTo>
                    <a:pt x="388137" y="721787"/>
                    <a:pt x="386141" y="721389"/>
                    <a:pt x="385941" y="720194"/>
                  </a:cubicBezTo>
                  <a:cubicBezTo>
                    <a:pt x="382498" y="708398"/>
                    <a:pt x="370744" y="697386"/>
                    <a:pt x="367272" y="685058"/>
                  </a:cubicBezTo>
                  <a:lnTo>
                    <a:pt x="367202" y="675833"/>
                  </a:lnTo>
                  <a:lnTo>
                    <a:pt x="355755" y="679193"/>
                  </a:lnTo>
                  <a:cubicBezTo>
                    <a:pt x="349811" y="679868"/>
                    <a:pt x="343842" y="679893"/>
                    <a:pt x="337923" y="679062"/>
                  </a:cubicBezTo>
                  <a:lnTo>
                    <a:pt x="335842" y="678436"/>
                  </a:lnTo>
                  <a:lnTo>
                    <a:pt x="336311" y="678892"/>
                  </a:lnTo>
                  <a:cubicBezTo>
                    <a:pt x="336311" y="686856"/>
                    <a:pt x="337541" y="694623"/>
                    <a:pt x="339387" y="702587"/>
                  </a:cubicBezTo>
                  <a:cubicBezTo>
                    <a:pt x="340618" y="708163"/>
                    <a:pt x="343284" y="713539"/>
                    <a:pt x="341848" y="719314"/>
                  </a:cubicBezTo>
                  <a:cubicBezTo>
                    <a:pt x="341848" y="720309"/>
                    <a:pt x="340412" y="720907"/>
                    <a:pt x="339387" y="720309"/>
                  </a:cubicBezTo>
                  <a:cubicBezTo>
                    <a:pt x="328517" y="712145"/>
                    <a:pt x="329542" y="690640"/>
                    <a:pt x="330773" y="678892"/>
                  </a:cubicBezTo>
                  <a:lnTo>
                    <a:pt x="332397" y="677400"/>
                  </a:lnTo>
                  <a:lnTo>
                    <a:pt x="320390" y="673791"/>
                  </a:lnTo>
                  <a:lnTo>
                    <a:pt x="316625" y="670590"/>
                  </a:lnTo>
                  <a:lnTo>
                    <a:pt x="307928" y="688425"/>
                  </a:lnTo>
                  <a:cubicBezTo>
                    <a:pt x="304981" y="693409"/>
                    <a:pt x="301051" y="700784"/>
                    <a:pt x="295550" y="703574"/>
                  </a:cubicBezTo>
                  <a:cubicBezTo>
                    <a:pt x="294371" y="704172"/>
                    <a:pt x="292406" y="703175"/>
                    <a:pt x="292995" y="701581"/>
                  </a:cubicBezTo>
                  <a:cubicBezTo>
                    <a:pt x="294764" y="695601"/>
                    <a:pt x="300265" y="690818"/>
                    <a:pt x="303605" y="685835"/>
                  </a:cubicBezTo>
                  <a:lnTo>
                    <a:pt x="314038" y="668389"/>
                  </a:lnTo>
                  <a:lnTo>
                    <a:pt x="296670" y="653618"/>
                  </a:lnTo>
                  <a:lnTo>
                    <a:pt x="293215" y="644427"/>
                  </a:lnTo>
                  <a:lnTo>
                    <a:pt x="276083" y="646472"/>
                  </a:lnTo>
                  <a:cubicBezTo>
                    <a:pt x="270862" y="647634"/>
                    <a:pt x="266043" y="649572"/>
                    <a:pt x="261024" y="649572"/>
                  </a:cubicBezTo>
                  <a:cubicBezTo>
                    <a:pt x="260221" y="649572"/>
                    <a:pt x="259819" y="648603"/>
                    <a:pt x="260422" y="648022"/>
                  </a:cubicBezTo>
                  <a:cubicBezTo>
                    <a:pt x="264638" y="644244"/>
                    <a:pt x="270712" y="642257"/>
                    <a:pt x="277087" y="641216"/>
                  </a:cubicBezTo>
                  <a:lnTo>
                    <a:pt x="291670" y="640317"/>
                  </a:lnTo>
                  <a:lnTo>
                    <a:pt x="289418" y="634325"/>
                  </a:lnTo>
                  <a:lnTo>
                    <a:pt x="292032" y="616130"/>
                  </a:lnTo>
                  <a:lnTo>
                    <a:pt x="290198" y="616154"/>
                  </a:lnTo>
                  <a:cubicBezTo>
                    <a:pt x="284787" y="610978"/>
                    <a:pt x="279177" y="606002"/>
                    <a:pt x="273766" y="601026"/>
                  </a:cubicBezTo>
                  <a:cubicBezTo>
                    <a:pt x="268957" y="596647"/>
                    <a:pt x="262545" y="592468"/>
                    <a:pt x="259739" y="586098"/>
                  </a:cubicBezTo>
                  <a:cubicBezTo>
                    <a:pt x="258938" y="584904"/>
                    <a:pt x="260341" y="583710"/>
                    <a:pt x="261543" y="584307"/>
                  </a:cubicBezTo>
                  <a:cubicBezTo>
                    <a:pt x="267955" y="587094"/>
                    <a:pt x="272764" y="592866"/>
                    <a:pt x="277774" y="597245"/>
                  </a:cubicBezTo>
                  <a:lnTo>
                    <a:pt x="292786" y="610883"/>
                  </a:lnTo>
                  <a:lnTo>
                    <a:pt x="293843" y="603529"/>
                  </a:lnTo>
                  <a:lnTo>
                    <a:pt x="307123" y="586270"/>
                  </a:lnTo>
                  <a:lnTo>
                    <a:pt x="294375" y="576826"/>
                  </a:lnTo>
                  <a:cubicBezTo>
                    <a:pt x="290336" y="572674"/>
                    <a:pt x="285894" y="568719"/>
                    <a:pt x="284682" y="562788"/>
                  </a:cubicBezTo>
                  <a:cubicBezTo>
                    <a:pt x="284480" y="561799"/>
                    <a:pt x="285692" y="560811"/>
                    <a:pt x="286701" y="561404"/>
                  </a:cubicBezTo>
                  <a:cubicBezTo>
                    <a:pt x="291548" y="563974"/>
                    <a:pt x="294577" y="568324"/>
                    <a:pt x="298213" y="572080"/>
                  </a:cubicBezTo>
                  <a:lnTo>
                    <a:pt x="310753" y="581552"/>
                  </a:lnTo>
                  <a:lnTo>
                    <a:pt x="314596" y="576558"/>
                  </a:lnTo>
                  <a:lnTo>
                    <a:pt x="319470" y="573143"/>
                  </a:lnTo>
                  <a:lnTo>
                    <a:pt x="307759" y="556857"/>
                  </a:lnTo>
                  <a:cubicBezTo>
                    <a:pt x="303919" y="549350"/>
                    <a:pt x="301761" y="541265"/>
                    <a:pt x="304070" y="534234"/>
                  </a:cubicBezTo>
                  <a:cubicBezTo>
                    <a:pt x="304672" y="533029"/>
                    <a:pt x="306278" y="532627"/>
                    <a:pt x="307081" y="533832"/>
                  </a:cubicBezTo>
                  <a:cubicBezTo>
                    <a:pt x="309891" y="539256"/>
                    <a:pt x="310092" y="545684"/>
                    <a:pt x="312301" y="551308"/>
                  </a:cubicBezTo>
                  <a:lnTo>
                    <a:pt x="323366" y="570415"/>
                  </a:lnTo>
                  <a:lnTo>
                    <a:pt x="346223" y="554404"/>
                  </a:lnTo>
                  <a:lnTo>
                    <a:pt x="341008" y="538470"/>
                  </a:lnTo>
                  <a:cubicBezTo>
                    <a:pt x="337967" y="535273"/>
                    <a:pt x="334116" y="533275"/>
                    <a:pt x="331278" y="530278"/>
                  </a:cubicBezTo>
                  <a:cubicBezTo>
                    <a:pt x="327629" y="526282"/>
                    <a:pt x="324994" y="520688"/>
                    <a:pt x="329251" y="516692"/>
                  </a:cubicBezTo>
                  <a:cubicBezTo>
                    <a:pt x="330062" y="515893"/>
                    <a:pt x="331278" y="516492"/>
                    <a:pt x="331481" y="517691"/>
                  </a:cubicBezTo>
                  <a:cubicBezTo>
                    <a:pt x="332494" y="527481"/>
                    <a:pt x="339994" y="530678"/>
                    <a:pt x="345062" y="538470"/>
                  </a:cubicBezTo>
                  <a:lnTo>
                    <a:pt x="348636" y="552713"/>
                  </a:lnTo>
                  <a:lnTo>
                    <a:pt x="360725" y="544246"/>
                  </a:lnTo>
                  <a:lnTo>
                    <a:pt x="381016" y="531543"/>
                  </a:lnTo>
                  <a:lnTo>
                    <a:pt x="372720" y="514295"/>
                  </a:lnTo>
                  <a:cubicBezTo>
                    <a:pt x="369502" y="508149"/>
                    <a:pt x="365279" y="502400"/>
                    <a:pt x="363268" y="495857"/>
                  </a:cubicBezTo>
                  <a:cubicBezTo>
                    <a:pt x="362866" y="494469"/>
                    <a:pt x="364475" y="493874"/>
                    <a:pt x="365279" y="494668"/>
                  </a:cubicBezTo>
                  <a:cubicBezTo>
                    <a:pt x="371212" y="499426"/>
                    <a:pt x="375586" y="506365"/>
                    <a:pt x="379055" y="513824"/>
                  </a:cubicBezTo>
                  <a:lnTo>
                    <a:pt x="384805" y="529171"/>
                  </a:lnTo>
                  <a:lnTo>
                    <a:pt x="408501" y="514336"/>
                  </a:lnTo>
                  <a:lnTo>
                    <a:pt x="409727" y="513527"/>
                  </a:lnTo>
                  <a:lnTo>
                    <a:pt x="407343" y="512818"/>
                  </a:lnTo>
                  <a:cubicBezTo>
                    <a:pt x="401893" y="500455"/>
                    <a:pt x="394223" y="487693"/>
                    <a:pt x="393013" y="474132"/>
                  </a:cubicBezTo>
                  <a:cubicBezTo>
                    <a:pt x="392811" y="472736"/>
                    <a:pt x="394425" y="472736"/>
                    <a:pt x="395031" y="473534"/>
                  </a:cubicBezTo>
                  <a:cubicBezTo>
                    <a:pt x="403508" y="484103"/>
                    <a:pt x="406737" y="498661"/>
                    <a:pt x="411178" y="511223"/>
                  </a:cubicBezTo>
                  <a:lnTo>
                    <a:pt x="410106" y="513277"/>
                  </a:lnTo>
                  <a:lnTo>
                    <a:pt x="432290" y="498642"/>
                  </a:lnTo>
                  <a:lnTo>
                    <a:pt x="432290" y="485881"/>
                  </a:lnTo>
                  <a:cubicBezTo>
                    <a:pt x="430221" y="480597"/>
                    <a:pt x="426476" y="475761"/>
                    <a:pt x="422238" y="471474"/>
                  </a:cubicBezTo>
                  <a:cubicBezTo>
                    <a:pt x="418494" y="467485"/>
                    <a:pt x="412187" y="463896"/>
                    <a:pt x="412384" y="457714"/>
                  </a:cubicBezTo>
                  <a:cubicBezTo>
                    <a:pt x="412581" y="456318"/>
                    <a:pt x="413566" y="455122"/>
                    <a:pt x="414946" y="455122"/>
                  </a:cubicBezTo>
                  <a:cubicBezTo>
                    <a:pt x="415538" y="455122"/>
                    <a:pt x="415931" y="455122"/>
                    <a:pt x="416326" y="455122"/>
                  </a:cubicBezTo>
                  <a:cubicBezTo>
                    <a:pt x="416917" y="455122"/>
                    <a:pt x="417508" y="455720"/>
                    <a:pt x="417508" y="456518"/>
                  </a:cubicBezTo>
                  <a:cubicBezTo>
                    <a:pt x="417903" y="462101"/>
                    <a:pt x="426969" y="467884"/>
                    <a:pt x="430517" y="472072"/>
                  </a:cubicBezTo>
                  <a:cubicBezTo>
                    <a:pt x="432881" y="475262"/>
                    <a:pt x="435444" y="478652"/>
                    <a:pt x="437020" y="482641"/>
                  </a:cubicBezTo>
                  <a:lnTo>
                    <a:pt x="436906" y="495597"/>
                  </a:lnTo>
                  <a:lnTo>
                    <a:pt x="451907" y="485700"/>
                  </a:lnTo>
                  <a:lnTo>
                    <a:pt x="469615" y="476489"/>
                  </a:lnTo>
                  <a:lnTo>
                    <a:pt x="458729" y="466855"/>
                  </a:lnTo>
                  <a:cubicBezTo>
                    <a:pt x="454519" y="461406"/>
                    <a:pt x="451963" y="455129"/>
                    <a:pt x="453867" y="448802"/>
                  </a:cubicBezTo>
                  <a:cubicBezTo>
                    <a:pt x="454068" y="447596"/>
                    <a:pt x="455672" y="447195"/>
                    <a:pt x="456473" y="447998"/>
                  </a:cubicBezTo>
                  <a:cubicBezTo>
                    <a:pt x="459881" y="452016"/>
                    <a:pt x="461484" y="457238"/>
                    <a:pt x="464290" y="461658"/>
                  </a:cubicBezTo>
                  <a:lnTo>
                    <a:pt x="474726" y="473830"/>
                  </a:lnTo>
                  <a:lnTo>
                    <a:pt x="491248" y="465235"/>
                  </a:lnTo>
                  <a:lnTo>
                    <a:pt x="486541" y="460824"/>
                  </a:lnTo>
                  <a:cubicBezTo>
                    <a:pt x="481353" y="452802"/>
                    <a:pt x="478759" y="443175"/>
                    <a:pt x="477761" y="433548"/>
                  </a:cubicBezTo>
                  <a:cubicBezTo>
                    <a:pt x="477562" y="432545"/>
                    <a:pt x="478310" y="431993"/>
                    <a:pt x="479183" y="431918"/>
                  </a:cubicBezTo>
                  <a:cubicBezTo>
                    <a:pt x="480056" y="431843"/>
                    <a:pt x="481054" y="432244"/>
                    <a:pt x="481353" y="433147"/>
                  </a:cubicBezTo>
                  <a:cubicBezTo>
                    <a:pt x="483348" y="439765"/>
                    <a:pt x="485943" y="446384"/>
                    <a:pt x="489335" y="452401"/>
                  </a:cubicBezTo>
                  <a:cubicBezTo>
                    <a:pt x="490732" y="455209"/>
                    <a:pt x="492527" y="458217"/>
                    <a:pt x="495122" y="460223"/>
                  </a:cubicBezTo>
                  <a:lnTo>
                    <a:pt x="495349" y="460322"/>
                  </a:lnTo>
                  <a:lnTo>
                    <a:pt x="495813" y="458916"/>
                  </a:lnTo>
                  <a:lnTo>
                    <a:pt x="513923" y="454783"/>
                  </a:lnTo>
                  <a:lnTo>
                    <a:pt x="511878" y="452112"/>
                  </a:lnTo>
                  <a:cubicBezTo>
                    <a:pt x="506375" y="442158"/>
                    <a:pt x="504383" y="428646"/>
                    <a:pt x="511463" y="420215"/>
                  </a:cubicBezTo>
                  <a:cubicBezTo>
                    <a:pt x="512446" y="419011"/>
                    <a:pt x="513823" y="420015"/>
                    <a:pt x="514020" y="421018"/>
                  </a:cubicBezTo>
                  <a:cubicBezTo>
                    <a:pt x="514610" y="427040"/>
                    <a:pt x="513430" y="433263"/>
                    <a:pt x="514217" y="439284"/>
                  </a:cubicBezTo>
                  <a:lnTo>
                    <a:pt x="519363" y="453542"/>
                  </a:lnTo>
                  <a:lnTo>
                    <a:pt x="531071" y="450870"/>
                  </a:lnTo>
                  <a:lnTo>
                    <a:pt x="534173" y="451006"/>
                  </a:lnTo>
                  <a:lnTo>
                    <a:pt x="533574" y="429532"/>
                  </a:lnTo>
                  <a:cubicBezTo>
                    <a:pt x="534455" y="421487"/>
                    <a:pt x="536631" y="413643"/>
                    <a:pt x="540672" y="406605"/>
                  </a:cubicBezTo>
                  <a:close/>
                  <a:moveTo>
                    <a:pt x="374477" y="300722"/>
                  </a:moveTo>
                  <a:cubicBezTo>
                    <a:pt x="379721" y="301941"/>
                    <a:pt x="384965" y="302958"/>
                    <a:pt x="390411" y="304177"/>
                  </a:cubicBezTo>
                  <a:cubicBezTo>
                    <a:pt x="395251" y="305397"/>
                    <a:pt x="393235" y="313120"/>
                    <a:pt x="388192" y="311901"/>
                  </a:cubicBezTo>
                  <a:cubicBezTo>
                    <a:pt x="382545" y="310681"/>
                    <a:pt x="377502" y="308445"/>
                    <a:pt x="372258" y="306209"/>
                  </a:cubicBezTo>
                  <a:cubicBezTo>
                    <a:pt x="369031" y="304787"/>
                    <a:pt x="371451" y="300112"/>
                    <a:pt x="374477" y="300722"/>
                  </a:cubicBezTo>
                  <a:close/>
                  <a:moveTo>
                    <a:pt x="408122" y="286020"/>
                  </a:moveTo>
                  <a:cubicBezTo>
                    <a:pt x="414626" y="286020"/>
                    <a:pt x="414626" y="296382"/>
                    <a:pt x="408122" y="296382"/>
                  </a:cubicBezTo>
                  <a:cubicBezTo>
                    <a:pt x="401618" y="296382"/>
                    <a:pt x="401618" y="286020"/>
                    <a:pt x="408122" y="286020"/>
                  </a:cubicBezTo>
                  <a:close/>
                  <a:moveTo>
                    <a:pt x="510830" y="285139"/>
                  </a:moveTo>
                  <a:cubicBezTo>
                    <a:pt x="517680" y="285139"/>
                    <a:pt x="517680" y="296385"/>
                    <a:pt x="510830" y="296385"/>
                  </a:cubicBezTo>
                  <a:cubicBezTo>
                    <a:pt x="503784" y="296385"/>
                    <a:pt x="503784" y="285139"/>
                    <a:pt x="510830" y="285139"/>
                  </a:cubicBezTo>
                  <a:close/>
                  <a:moveTo>
                    <a:pt x="428481" y="272809"/>
                  </a:moveTo>
                  <a:cubicBezTo>
                    <a:pt x="434886" y="272809"/>
                    <a:pt x="434886" y="283175"/>
                    <a:pt x="428481" y="283175"/>
                  </a:cubicBezTo>
                  <a:cubicBezTo>
                    <a:pt x="421876" y="283175"/>
                    <a:pt x="421876" y="272809"/>
                    <a:pt x="428481" y="272809"/>
                  </a:cubicBezTo>
                  <a:close/>
                  <a:moveTo>
                    <a:pt x="383027" y="266644"/>
                  </a:moveTo>
                  <a:cubicBezTo>
                    <a:pt x="388215" y="266644"/>
                    <a:pt x="388215" y="275247"/>
                    <a:pt x="383027" y="275247"/>
                  </a:cubicBezTo>
                  <a:cubicBezTo>
                    <a:pt x="377839" y="275247"/>
                    <a:pt x="377839" y="266644"/>
                    <a:pt x="383027" y="266644"/>
                  </a:cubicBezTo>
                  <a:close/>
                  <a:moveTo>
                    <a:pt x="470316" y="253433"/>
                  </a:moveTo>
                  <a:cubicBezTo>
                    <a:pt x="477166" y="253433"/>
                    <a:pt x="477166" y="264678"/>
                    <a:pt x="470316" y="264678"/>
                  </a:cubicBezTo>
                  <a:cubicBezTo>
                    <a:pt x="463270" y="264678"/>
                    <a:pt x="463270" y="253433"/>
                    <a:pt x="470316" y="253433"/>
                  </a:cubicBezTo>
                  <a:close/>
                  <a:moveTo>
                    <a:pt x="505677" y="250843"/>
                  </a:moveTo>
                  <a:cubicBezTo>
                    <a:pt x="509217" y="251997"/>
                    <a:pt x="511031" y="257287"/>
                    <a:pt x="506952" y="259671"/>
                  </a:cubicBezTo>
                  <a:cubicBezTo>
                    <a:pt x="498894" y="264240"/>
                    <a:pt x="490635" y="268014"/>
                    <a:pt x="482375" y="272186"/>
                  </a:cubicBezTo>
                  <a:cubicBezTo>
                    <a:pt x="478145" y="274372"/>
                    <a:pt x="474720" y="268611"/>
                    <a:pt x="478548" y="266028"/>
                  </a:cubicBezTo>
                  <a:cubicBezTo>
                    <a:pt x="486404" y="261062"/>
                    <a:pt x="493857" y="255697"/>
                    <a:pt x="501714" y="251327"/>
                  </a:cubicBezTo>
                  <a:cubicBezTo>
                    <a:pt x="503124" y="250532"/>
                    <a:pt x="504496" y="250458"/>
                    <a:pt x="505677" y="250843"/>
                  </a:cubicBezTo>
                  <a:close/>
                  <a:moveTo>
                    <a:pt x="452363" y="240222"/>
                  </a:moveTo>
                  <a:cubicBezTo>
                    <a:pt x="458664" y="240222"/>
                    <a:pt x="458664" y="250584"/>
                    <a:pt x="452363" y="250584"/>
                  </a:cubicBezTo>
                  <a:cubicBezTo>
                    <a:pt x="445655" y="250584"/>
                    <a:pt x="445655" y="240222"/>
                    <a:pt x="452363" y="240222"/>
                  </a:cubicBezTo>
                  <a:close/>
                  <a:moveTo>
                    <a:pt x="430243" y="237579"/>
                  </a:moveTo>
                  <a:cubicBezTo>
                    <a:pt x="435770" y="237579"/>
                    <a:pt x="435770" y="246191"/>
                    <a:pt x="430243" y="246191"/>
                  </a:cubicBezTo>
                  <a:cubicBezTo>
                    <a:pt x="424518" y="246191"/>
                    <a:pt x="424518" y="237579"/>
                    <a:pt x="430243" y="237579"/>
                  </a:cubicBezTo>
                  <a:close/>
                  <a:moveTo>
                    <a:pt x="170733" y="230687"/>
                  </a:moveTo>
                  <a:cubicBezTo>
                    <a:pt x="173522" y="232285"/>
                    <a:pt x="175316" y="234882"/>
                    <a:pt x="177906" y="236680"/>
                  </a:cubicBezTo>
                  <a:cubicBezTo>
                    <a:pt x="180097" y="237878"/>
                    <a:pt x="182688" y="238078"/>
                    <a:pt x="184680" y="239676"/>
                  </a:cubicBezTo>
                  <a:cubicBezTo>
                    <a:pt x="190060" y="244070"/>
                    <a:pt x="192849" y="251861"/>
                    <a:pt x="191853" y="259052"/>
                  </a:cubicBezTo>
                  <a:cubicBezTo>
                    <a:pt x="192251" y="259251"/>
                    <a:pt x="192450" y="259451"/>
                    <a:pt x="192849" y="259851"/>
                  </a:cubicBezTo>
                  <a:cubicBezTo>
                    <a:pt x="192849" y="259851"/>
                    <a:pt x="192849" y="259651"/>
                    <a:pt x="193048" y="259451"/>
                  </a:cubicBezTo>
                  <a:cubicBezTo>
                    <a:pt x="196635" y="253858"/>
                    <a:pt x="198826" y="247866"/>
                    <a:pt x="196037" y="241474"/>
                  </a:cubicBezTo>
                  <a:cubicBezTo>
                    <a:pt x="195240" y="239476"/>
                    <a:pt x="198228" y="238278"/>
                    <a:pt x="199424" y="239876"/>
                  </a:cubicBezTo>
                  <a:cubicBezTo>
                    <a:pt x="203210" y="244470"/>
                    <a:pt x="203210" y="250063"/>
                    <a:pt x="201416" y="255656"/>
                  </a:cubicBezTo>
                  <a:cubicBezTo>
                    <a:pt x="200619" y="258253"/>
                    <a:pt x="199424" y="262048"/>
                    <a:pt x="197431" y="265444"/>
                  </a:cubicBezTo>
                  <a:cubicBezTo>
                    <a:pt x="207593" y="280025"/>
                    <a:pt x="198627" y="301998"/>
                    <a:pt x="184281" y="313384"/>
                  </a:cubicBezTo>
                  <a:cubicBezTo>
                    <a:pt x="180097" y="316580"/>
                    <a:pt x="175515" y="318977"/>
                    <a:pt x="171530" y="322372"/>
                  </a:cubicBezTo>
                  <a:cubicBezTo>
                    <a:pt x="159376" y="332759"/>
                    <a:pt x="166947" y="334957"/>
                    <a:pt x="177906" y="335756"/>
                  </a:cubicBezTo>
                  <a:cubicBezTo>
                    <a:pt x="190259" y="336555"/>
                    <a:pt x="204007" y="333359"/>
                    <a:pt x="216160" y="331960"/>
                  </a:cubicBezTo>
                  <a:cubicBezTo>
                    <a:pt x="222935" y="331161"/>
                    <a:pt x="229709" y="336555"/>
                    <a:pt x="230107" y="343146"/>
                  </a:cubicBezTo>
                  <a:cubicBezTo>
                    <a:pt x="231104" y="367516"/>
                    <a:pt x="220145" y="383296"/>
                    <a:pt x="201416" y="399076"/>
                  </a:cubicBezTo>
                  <a:cubicBezTo>
                    <a:pt x="197431" y="402472"/>
                    <a:pt x="190259" y="406667"/>
                    <a:pt x="188266" y="411861"/>
                  </a:cubicBezTo>
                  <a:cubicBezTo>
                    <a:pt x="184281" y="422647"/>
                    <a:pt x="193447" y="428640"/>
                    <a:pt x="202811" y="431037"/>
                  </a:cubicBezTo>
                  <a:cubicBezTo>
                    <a:pt x="217555" y="434832"/>
                    <a:pt x="234889" y="428440"/>
                    <a:pt x="249434" y="426842"/>
                  </a:cubicBezTo>
                  <a:cubicBezTo>
                    <a:pt x="268362" y="424844"/>
                    <a:pt x="287290" y="431636"/>
                    <a:pt x="288087" y="452210"/>
                  </a:cubicBezTo>
                  <a:cubicBezTo>
                    <a:pt x="288685" y="463396"/>
                    <a:pt x="281512" y="475980"/>
                    <a:pt x="271351" y="483171"/>
                  </a:cubicBezTo>
                  <a:cubicBezTo>
                    <a:pt x="270554" y="485568"/>
                    <a:pt x="269557" y="487766"/>
                    <a:pt x="268760" y="490163"/>
                  </a:cubicBezTo>
                  <a:cubicBezTo>
                    <a:pt x="266569" y="496754"/>
                    <a:pt x="263182" y="503146"/>
                    <a:pt x="258400" y="508540"/>
                  </a:cubicBezTo>
                  <a:cubicBezTo>
                    <a:pt x="252622" y="514732"/>
                    <a:pt x="245648" y="517928"/>
                    <a:pt x="238874" y="522722"/>
                  </a:cubicBezTo>
                  <a:cubicBezTo>
                    <a:pt x="233096" y="526916"/>
                    <a:pt x="232299" y="532509"/>
                    <a:pt x="224329" y="533109"/>
                  </a:cubicBezTo>
                  <a:cubicBezTo>
                    <a:pt x="222536" y="533308"/>
                    <a:pt x="222138" y="530911"/>
                    <a:pt x="223732" y="530312"/>
                  </a:cubicBezTo>
                  <a:cubicBezTo>
                    <a:pt x="228115" y="528315"/>
                    <a:pt x="230506" y="520125"/>
                    <a:pt x="234491" y="516929"/>
                  </a:cubicBezTo>
                  <a:cubicBezTo>
                    <a:pt x="241265" y="511736"/>
                    <a:pt x="248438" y="508140"/>
                    <a:pt x="253817" y="501349"/>
                  </a:cubicBezTo>
                  <a:cubicBezTo>
                    <a:pt x="257204" y="497154"/>
                    <a:pt x="259197" y="492759"/>
                    <a:pt x="260990" y="488165"/>
                  </a:cubicBezTo>
                  <a:lnTo>
                    <a:pt x="260791" y="488165"/>
                  </a:lnTo>
                  <a:cubicBezTo>
                    <a:pt x="258599" y="489763"/>
                    <a:pt x="255810" y="490962"/>
                    <a:pt x="253817" y="493159"/>
                  </a:cubicBezTo>
                  <a:cubicBezTo>
                    <a:pt x="251227" y="496155"/>
                    <a:pt x="249235" y="499551"/>
                    <a:pt x="247043" y="502747"/>
                  </a:cubicBezTo>
                  <a:cubicBezTo>
                    <a:pt x="245051" y="505743"/>
                    <a:pt x="243058" y="508540"/>
                    <a:pt x="240468" y="511136"/>
                  </a:cubicBezTo>
                  <a:cubicBezTo>
                    <a:pt x="237878" y="513533"/>
                    <a:pt x="235885" y="513933"/>
                    <a:pt x="232498" y="515131"/>
                  </a:cubicBezTo>
                  <a:cubicBezTo>
                    <a:pt x="231303" y="515731"/>
                    <a:pt x="230307" y="513933"/>
                    <a:pt x="231303" y="513334"/>
                  </a:cubicBezTo>
                  <a:cubicBezTo>
                    <a:pt x="239073" y="508540"/>
                    <a:pt x="241663" y="498752"/>
                    <a:pt x="246445" y="491960"/>
                  </a:cubicBezTo>
                  <a:cubicBezTo>
                    <a:pt x="247441" y="490562"/>
                    <a:pt x="248637" y="489164"/>
                    <a:pt x="249832" y="487766"/>
                  </a:cubicBezTo>
                  <a:cubicBezTo>
                    <a:pt x="249434" y="487566"/>
                    <a:pt x="249035" y="487366"/>
                    <a:pt x="248637" y="486967"/>
                  </a:cubicBezTo>
                  <a:cubicBezTo>
                    <a:pt x="246047" y="487366"/>
                    <a:pt x="246445" y="489164"/>
                    <a:pt x="245250" y="491361"/>
                  </a:cubicBezTo>
                  <a:cubicBezTo>
                    <a:pt x="243257" y="495156"/>
                    <a:pt x="239870" y="496754"/>
                    <a:pt x="235885" y="497953"/>
                  </a:cubicBezTo>
                  <a:cubicBezTo>
                    <a:pt x="235088" y="498153"/>
                    <a:pt x="234291" y="497354"/>
                    <a:pt x="234889" y="496754"/>
                  </a:cubicBezTo>
                  <a:cubicBezTo>
                    <a:pt x="236882" y="494957"/>
                    <a:pt x="238077" y="492160"/>
                    <a:pt x="239073" y="489763"/>
                  </a:cubicBezTo>
                  <a:cubicBezTo>
                    <a:pt x="239870" y="487766"/>
                    <a:pt x="240069" y="485568"/>
                    <a:pt x="241066" y="483771"/>
                  </a:cubicBezTo>
                  <a:cubicBezTo>
                    <a:pt x="242460" y="481773"/>
                    <a:pt x="244254" y="481174"/>
                    <a:pt x="246047" y="480774"/>
                  </a:cubicBezTo>
                  <a:cubicBezTo>
                    <a:pt x="246246" y="479776"/>
                    <a:pt x="246246" y="478977"/>
                    <a:pt x="246645" y="477978"/>
                  </a:cubicBezTo>
                  <a:cubicBezTo>
                    <a:pt x="250231" y="469189"/>
                    <a:pt x="273144" y="456605"/>
                    <a:pt x="254813" y="449613"/>
                  </a:cubicBezTo>
                  <a:cubicBezTo>
                    <a:pt x="247242" y="447017"/>
                    <a:pt x="228912" y="454607"/>
                    <a:pt x="220544" y="455206"/>
                  </a:cubicBezTo>
                  <a:cubicBezTo>
                    <a:pt x="202413" y="456804"/>
                    <a:pt x="183484" y="453409"/>
                    <a:pt x="170932" y="440025"/>
                  </a:cubicBezTo>
                  <a:cubicBezTo>
                    <a:pt x="159575" y="427641"/>
                    <a:pt x="158579" y="411461"/>
                    <a:pt x="167944" y="397678"/>
                  </a:cubicBezTo>
                  <a:cubicBezTo>
                    <a:pt x="178304" y="382098"/>
                    <a:pt x="196236" y="374907"/>
                    <a:pt x="202413" y="358727"/>
                  </a:cubicBezTo>
                  <a:cubicBezTo>
                    <a:pt x="178902" y="362722"/>
                    <a:pt x="148617" y="366717"/>
                    <a:pt x="138655" y="345743"/>
                  </a:cubicBezTo>
                  <a:cubicBezTo>
                    <a:pt x="133873" y="335756"/>
                    <a:pt x="135865" y="323771"/>
                    <a:pt x="142042" y="314382"/>
                  </a:cubicBezTo>
                  <a:cubicBezTo>
                    <a:pt x="148617" y="304395"/>
                    <a:pt x="179300" y="291211"/>
                    <a:pt x="176312" y="278827"/>
                  </a:cubicBezTo>
                  <a:cubicBezTo>
                    <a:pt x="175116" y="273633"/>
                    <a:pt x="173124" y="266442"/>
                    <a:pt x="172128" y="259851"/>
                  </a:cubicBezTo>
                  <a:cubicBezTo>
                    <a:pt x="171331" y="259451"/>
                    <a:pt x="170334" y="259251"/>
                    <a:pt x="169737" y="258652"/>
                  </a:cubicBezTo>
                  <a:cubicBezTo>
                    <a:pt x="164556" y="255656"/>
                    <a:pt x="162763" y="252060"/>
                    <a:pt x="162165" y="246467"/>
                  </a:cubicBezTo>
                  <a:cubicBezTo>
                    <a:pt x="161966" y="245868"/>
                    <a:pt x="163361" y="245269"/>
                    <a:pt x="163759" y="246068"/>
                  </a:cubicBezTo>
                  <a:cubicBezTo>
                    <a:pt x="165752" y="249064"/>
                    <a:pt x="168342" y="250862"/>
                    <a:pt x="171331" y="252260"/>
                  </a:cubicBezTo>
                  <a:cubicBezTo>
                    <a:pt x="171331" y="251861"/>
                    <a:pt x="171530" y="251461"/>
                    <a:pt x="171530" y="251261"/>
                  </a:cubicBezTo>
                  <a:cubicBezTo>
                    <a:pt x="169338" y="248864"/>
                    <a:pt x="167744" y="246068"/>
                    <a:pt x="165951" y="243271"/>
                  </a:cubicBezTo>
                  <a:cubicBezTo>
                    <a:pt x="165752" y="242872"/>
                    <a:pt x="166350" y="242273"/>
                    <a:pt x="166748" y="242472"/>
                  </a:cubicBezTo>
                  <a:cubicBezTo>
                    <a:pt x="168741" y="244070"/>
                    <a:pt x="170733" y="245469"/>
                    <a:pt x="172725" y="247067"/>
                  </a:cubicBezTo>
                  <a:cubicBezTo>
                    <a:pt x="173921" y="245269"/>
                    <a:pt x="176511" y="245269"/>
                    <a:pt x="180695" y="248465"/>
                  </a:cubicBezTo>
                  <a:cubicBezTo>
                    <a:pt x="180097" y="247466"/>
                    <a:pt x="179500" y="246867"/>
                    <a:pt x="178703" y="246467"/>
                  </a:cubicBezTo>
                  <a:cubicBezTo>
                    <a:pt x="175913" y="244670"/>
                    <a:pt x="173124" y="244070"/>
                    <a:pt x="170733" y="241673"/>
                  </a:cubicBezTo>
                  <a:cubicBezTo>
                    <a:pt x="168342" y="239476"/>
                    <a:pt x="164158" y="234482"/>
                    <a:pt x="160572" y="234682"/>
                  </a:cubicBezTo>
                  <a:cubicBezTo>
                    <a:pt x="158380" y="234882"/>
                    <a:pt x="156786" y="231886"/>
                    <a:pt x="158978" y="230887"/>
                  </a:cubicBezTo>
                  <a:cubicBezTo>
                    <a:pt x="163162" y="228490"/>
                    <a:pt x="166549" y="227891"/>
                    <a:pt x="170733" y="230687"/>
                  </a:cubicBezTo>
                  <a:close/>
                  <a:moveTo>
                    <a:pt x="394369" y="230365"/>
                  </a:moveTo>
                  <a:cubicBezTo>
                    <a:pt x="396198" y="232953"/>
                    <a:pt x="396808" y="236538"/>
                    <a:pt x="397824" y="239524"/>
                  </a:cubicBezTo>
                  <a:cubicBezTo>
                    <a:pt x="398637" y="242511"/>
                    <a:pt x="399653" y="245498"/>
                    <a:pt x="399247" y="248883"/>
                  </a:cubicBezTo>
                  <a:cubicBezTo>
                    <a:pt x="398637" y="250874"/>
                    <a:pt x="395792" y="251472"/>
                    <a:pt x="394369" y="250078"/>
                  </a:cubicBezTo>
                  <a:cubicBezTo>
                    <a:pt x="392133" y="247490"/>
                    <a:pt x="391727" y="243906"/>
                    <a:pt x="391117" y="240719"/>
                  </a:cubicBezTo>
                  <a:cubicBezTo>
                    <a:pt x="390304" y="237533"/>
                    <a:pt x="389288" y="234347"/>
                    <a:pt x="389694" y="230962"/>
                  </a:cubicBezTo>
                  <a:cubicBezTo>
                    <a:pt x="390101" y="228772"/>
                    <a:pt x="393149" y="228971"/>
                    <a:pt x="394369" y="230365"/>
                  </a:cubicBezTo>
                  <a:close/>
                  <a:moveTo>
                    <a:pt x="473636" y="227891"/>
                  </a:moveTo>
                  <a:cubicBezTo>
                    <a:pt x="481563" y="227891"/>
                    <a:pt x="481563" y="240020"/>
                    <a:pt x="473636" y="240020"/>
                  </a:cubicBezTo>
                  <a:cubicBezTo>
                    <a:pt x="465913" y="240020"/>
                    <a:pt x="465913" y="227891"/>
                    <a:pt x="473636" y="227891"/>
                  </a:cubicBezTo>
                  <a:close/>
                  <a:moveTo>
                    <a:pt x="417371" y="205872"/>
                  </a:moveTo>
                  <a:cubicBezTo>
                    <a:pt x="423435" y="205872"/>
                    <a:pt x="423435" y="215359"/>
                    <a:pt x="417371" y="215359"/>
                  </a:cubicBezTo>
                  <a:cubicBezTo>
                    <a:pt x="411307" y="215359"/>
                    <a:pt x="411307" y="205872"/>
                    <a:pt x="417371" y="205872"/>
                  </a:cubicBezTo>
                  <a:close/>
                  <a:moveTo>
                    <a:pt x="467712" y="202935"/>
                  </a:moveTo>
                  <a:lnTo>
                    <a:pt x="468249" y="203467"/>
                  </a:lnTo>
                  <a:lnTo>
                    <a:pt x="468083" y="203511"/>
                  </a:lnTo>
                  <a:lnTo>
                    <a:pt x="467711" y="202937"/>
                  </a:lnTo>
                  <a:lnTo>
                    <a:pt x="467712" y="202935"/>
                  </a:lnTo>
                  <a:close/>
                  <a:moveTo>
                    <a:pt x="466992" y="201828"/>
                  </a:moveTo>
                  <a:lnTo>
                    <a:pt x="469840" y="202319"/>
                  </a:lnTo>
                  <a:lnTo>
                    <a:pt x="467983" y="202614"/>
                  </a:lnTo>
                  <a:lnTo>
                    <a:pt x="467712" y="202935"/>
                  </a:lnTo>
                  <a:lnTo>
                    <a:pt x="467705" y="202928"/>
                  </a:lnTo>
                  <a:lnTo>
                    <a:pt x="466992" y="201828"/>
                  </a:lnTo>
                  <a:close/>
                  <a:moveTo>
                    <a:pt x="453580" y="194304"/>
                  </a:moveTo>
                  <a:lnTo>
                    <a:pt x="453180" y="195235"/>
                  </a:lnTo>
                  <a:cubicBezTo>
                    <a:pt x="452924" y="197685"/>
                    <a:pt x="453504" y="199873"/>
                    <a:pt x="454693" y="201781"/>
                  </a:cubicBezTo>
                  <a:lnTo>
                    <a:pt x="458947" y="204441"/>
                  </a:lnTo>
                  <a:lnTo>
                    <a:pt x="454507" y="199471"/>
                  </a:lnTo>
                  <a:lnTo>
                    <a:pt x="453580" y="194304"/>
                  </a:lnTo>
                  <a:close/>
                  <a:moveTo>
                    <a:pt x="460532" y="189806"/>
                  </a:moveTo>
                  <a:lnTo>
                    <a:pt x="461266" y="190106"/>
                  </a:lnTo>
                  <a:lnTo>
                    <a:pt x="461077" y="190593"/>
                  </a:lnTo>
                  <a:lnTo>
                    <a:pt x="460072" y="190474"/>
                  </a:lnTo>
                  <a:lnTo>
                    <a:pt x="459851" y="189925"/>
                  </a:lnTo>
                  <a:lnTo>
                    <a:pt x="460532" y="189806"/>
                  </a:lnTo>
                  <a:close/>
                  <a:moveTo>
                    <a:pt x="456719" y="187093"/>
                  </a:moveTo>
                  <a:lnTo>
                    <a:pt x="456672" y="187121"/>
                  </a:lnTo>
                  <a:lnTo>
                    <a:pt x="456628" y="187224"/>
                  </a:lnTo>
                  <a:lnTo>
                    <a:pt x="456719" y="187093"/>
                  </a:lnTo>
                  <a:close/>
                  <a:moveTo>
                    <a:pt x="468029" y="173506"/>
                  </a:moveTo>
                  <a:cubicBezTo>
                    <a:pt x="471144" y="173037"/>
                    <a:pt x="474403" y="173174"/>
                    <a:pt x="477649" y="174018"/>
                  </a:cubicBezTo>
                  <a:cubicBezTo>
                    <a:pt x="488837" y="176996"/>
                    <a:pt x="501823" y="190893"/>
                    <a:pt x="496429" y="202804"/>
                  </a:cubicBezTo>
                  <a:lnTo>
                    <a:pt x="494457" y="202804"/>
                  </a:lnTo>
                  <a:lnTo>
                    <a:pt x="494831" y="201613"/>
                  </a:lnTo>
                  <a:cubicBezTo>
                    <a:pt x="494831" y="200819"/>
                    <a:pt x="493832" y="200819"/>
                    <a:pt x="493632" y="201613"/>
                  </a:cubicBezTo>
                  <a:lnTo>
                    <a:pt x="492246" y="202804"/>
                  </a:lnTo>
                  <a:lnTo>
                    <a:pt x="492034" y="202804"/>
                  </a:lnTo>
                  <a:cubicBezTo>
                    <a:pt x="488038" y="196451"/>
                    <a:pt x="488038" y="189106"/>
                    <a:pt x="481246" y="183944"/>
                  </a:cubicBezTo>
                  <a:cubicBezTo>
                    <a:pt x="477350" y="180966"/>
                    <a:pt x="472655" y="179725"/>
                    <a:pt x="468210" y="180246"/>
                  </a:cubicBezTo>
                  <a:lnTo>
                    <a:pt x="459870" y="185216"/>
                  </a:lnTo>
                  <a:lnTo>
                    <a:pt x="460254" y="185127"/>
                  </a:lnTo>
                  <a:cubicBezTo>
                    <a:pt x="460650" y="185127"/>
                    <a:pt x="461047" y="185324"/>
                    <a:pt x="461443" y="185324"/>
                  </a:cubicBezTo>
                  <a:lnTo>
                    <a:pt x="464033" y="186448"/>
                  </a:lnTo>
                  <a:lnTo>
                    <a:pt x="461641" y="187485"/>
                  </a:lnTo>
                  <a:cubicBezTo>
                    <a:pt x="462830" y="187682"/>
                    <a:pt x="464217" y="188075"/>
                    <a:pt x="465406" y="188468"/>
                  </a:cubicBezTo>
                  <a:cubicBezTo>
                    <a:pt x="465208" y="187878"/>
                    <a:pt x="464812" y="187289"/>
                    <a:pt x="464613" y="186700"/>
                  </a:cubicBezTo>
                  <a:lnTo>
                    <a:pt x="464033" y="186448"/>
                  </a:lnTo>
                  <a:lnTo>
                    <a:pt x="464812" y="186110"/>
                  </a:lnTo>
                  <a:cubicBezTo>
                    <a:pt x="466001" y="185717"/>
                    <a:pt x="467983" y="186700"/>
                    <a:pt x="468181" y="188075"/>
                  </a:cubicBezTo>
                  <a:cubicBezTo>
                    <a:pt x="469172" y="193969"/>
                    <a:pt x="470559" y="194166"/>
                    <a:pt x="475116" y="190825"/>
                  </a:cubicBezTo>
                  <a:cubicBezTo>
                    <a:pt x="475711" y="190236"/>
                    <a:pt x="477098" y="190236"/>
                    <a:pt x="477891" y="190825"/>
                  </a:cubicBezTo>
                  <a:lnTo>
                    <a:pt x="480575" y="192916"/>
                  </a:lnTo>
                  <a:lnTo>
                    <a:pt x="478089" y="192201"/>
                  </a:lnTo>
                  <a:lnTo>
                    <a:pt x="480665" y="192987"/>
                  </a:lnTo>
                  <a:lnTo>
                    <a:pt x="480575" y="192916"/>
                  </a:lnTo>
                  <a:lnTo>
                    <a:pt x="484232" y="193969"/>
                  </a:lnTo>
                  <a:cubicBezTo>
                    <a:pt x="483043" y="193772"/>
                    <a:pt x="482052" y="193379"/>
                    <a:pt x="480863" y="193183"/>
                  </a:cubicBezTo>
                  <a:cubicBezTo>
                    <a:pt x="484629" y="191611"/>
                    <a:pt x="487998" y="192790"/>
                    <a:pt x="488988" y="196720"/>
                  </a:cubicBezTo>
                  <a:cubicBezTo>
                    <a:pt x="489682" y="199175"/>
                    <a:pt x="487948" y="200649"/>
                    <a:pt x="486041" y="200870"/>
                  </a:cubicBezTo>
                  <a:lnTo>
                    <a:pt x="483761" y="198947"/>
                  </a:lnTo>
                  <a:lnTo>
                    <a:pt x="482250" y="196327"/>
                  </a:lnTo>
                  <a:cubicBezTo>
                    <a:pt x="482250" y="196720"/>
                    <a:pt x="482250" y="197113"/>
                    <a:pt x="482052" y="197506"/>
                  </a:cubicBezTo>
                  <a:lnTo>
                    <a:pt x="483761" y="198947"/>
                  </a:lnTo>
                  <a:lnTo>
                    <a:pt x="483836" y="199077"/>
                  </a:lnTo>
                  <a:cubicBezTo>
                    <a:pt x="483638" y="199274"/>
                    <a:pt x="483638" y="199274"/>
                    <a:pt x="483439" y="199471"/>
                  </a:cubicBezTo>
                  <a:cubicBezTo>
                    <a:pt x="482052" y="200256"/>
                    <a:pt x="480715" y="199962"/>
                    <a:pt x="479773" y="199127"/>
                  </a:cubicBezTo>
                  <a:lnTo>
                    <a:pt x="479050" y="197113"/>
                  </a:lnTo>
                  <a:lnTo>
                    <a:pt x="480269" y="197113"/>
                  </a:lnTo>
                  <a:cubicBezTo>
                    <a:pt x="480665" y="197113"/>
                    <a:pt x="480863" y="197113"/>
                    <a:pt x="481260" y="197113"/>
                  </a:cubicBezTo>
                  <a:cubicBezTo>
                    <a:pt x="480269" y="196130"/>
                    <a:pt x="479476" y="194951"/>
                    <a:pt x="478684" y="193969"/>
                  </a:cubicBezTo>
                  <a:cubicBezTo>
                    <a:pt x="478684" y="194558"/>
                    <a:pt x="478486" y="194951"/>
                    <a:pt x="478486" y="195541"/>
                  </a:cubicBezTo>
                  <a:lnTo>
                    <a:pt x="479050" y="197113"/>
                  </a:lnTo>
                  <a:lnTo>
                    <a:pt x="477495" y="197113"/>
                  </a:lnTo>
                  <a:lnTo>
                    <a:pt x="476359" y="196287"/>
                  </a:lnTo>
                  <a:lnTo>
                    <a:pt x="477891" y="195345"/>
                  </a:lnTo>
                  <a:cubicBezTo>
                    <a:pt x="476702" y="195148"/>
                    <a:pt x="475711" y="195148"/>
                    <a:pt x="474522" y="194951"/>
                  </a:cubicBezTo>
                  <a:lnTo>
                    <a:pt x="476359" y="196287"/>
                  </a:lnTo>
                  <a:lnTo>
                    <a:pt x="473061" y="198316"/>
                  </a:lnTo>
                  <a:cubicBezTo>
                    <a:pt x="471549" y="198881"/>
                    <a:pt x="469964" y="198881"/>
                    <a:pt x="467784" y="197898"/>
                  </a:cubicBezTo>
                  <a:cubicBezTo>
                    <a:pt x="465902" y="197211"/>
                    <a:pt x="464861" y="196081"/>
                    <a:pt x="464192" y="194657"/>
                  </a:cubicBezTo>
                  <a:lnTo>
                    <a:pt x="463611" y="192521"/>
                  </a:lnTo>
                  <a:lnTo>
                    <a:pt x="463821" y="192594"/>
                  </a:lnTo>
                  <a:cubicBezTo>
                    <a:pt x="464812" y="192201"/>
                    <a:pt x="465802" y="191611"/>
                    <a:pt x="466793" y="191219"/>
                  </a:cubicBezTo>
                  <a:lnTo>
                    <a:pt x="462830" y="189647"/>
                  </a:lnTo>
                  <a:lnTo>
                    <a:pt x="463611" y="192521"/>
                  </a:lnTo>
                  <a:lnTo>
                    <a:pt x="460723" y="191510"/>
                  </a:lnTo>
                  <a:lnTo>
                    <a:pt x="461077" y="190593"/>
                  </a:lnTo>
                  <a:lnTo>
                    <a:pt x="463028" y="190825"/>
                  </a:lnTo>
                  <a:lnTo>
                    <a:pt x="461266" y="190106"/>
                  </a:lnTo>
                  <a:lnTo>
                    <a:pt x="461443" y="189647"/>
                  </a:lnTo>
                  <a:lnTo>
                    <a:pt x="460532" y="189806"/>
                  </a:lnTo>
                  <a:lnTo>
                    <a:pt x="459660" y="189450"/>
                  </a:lnTo>
                  <a:lnTo>
                    <a:pt x="459851" y="189925"/>
                  </a:lnTo>
                  <a:lnTo>
                    <a:pt x="458074" y="190236"/>
                  </a:lnTo>
                  <a:lnTo>
                    <a:pt x="460072" y="190474"/>
                  </a:lnTo>
                  <a:lnTo>
                    <a:pt x="460452" y="191415"/>
                  </a:lnTo>
                  <a:lnTo>
                    <a:pt x="460723" y="191510"/>
                  </a:lnTo>
                  <a:lnTo>
                    <a:pt x="459783" y="193944"/>
                  </a:lnTo>
                  <a:cubicBezTo>
                    <a:pt x="459907" y="195443"/>
                    <a:pt x="460650" y="196916"/>
                    <a:pt x="461839" y="198095"/>
                  </a:cubicBezTo>
                  <a:cubicBezTo>
                    <a:pt x="462037" y="198488"/>
                    <a:pt x="464415" y="200845"/>
                    <a:pt x="465406" y="200649"/>
                  </a:cubicBezTo>
                  <a:lnTo>
                    <a:pt x="467705" y="202928"/>
                  </a:lnTo>
                  <a:lnTo>
                    <a:pt x="467711" y="202937"/>
                  </a:lnTo>
                  <a:lnTo>
                    <a:pt x="466992" y="203793"/>
                  </a:lnTo>
                  <a:lnTo>
                    <a:pt x="468083" y="203511"/>
                  </a:lnTo>
                  <a:lnTo>
                    <a:pt x="468775" y="204579"/>
                  </a:lnTo>
                  <a:cubicBezTo>
                    <a:pt x="468775" y="204382"/>
                    <a:pt x="468775" y="204186"/>
                    <a:pt x="468775" y="203989"/>
                  </a:cubicBezTo>
                  <a:lnTo>
                    <a:pt x="468249" y="203467"/>
                  </a:lnTo>
                  <a:lnTo>
                    <a:pt x="471549" y="202614"/>
                  </a:lnTo>
                  <a:lnTo>
                    <a:pt x="469840" y="202319"/>
                  </a:lnTo>
                  <a:lnTo>
                    <a:pt x="472936" y="201828"/>
                  </a:lnTo>
                  <a:cubicBezTo>
                    <a:pt x="474125" y="202811"/>
                    <a:pt x="477495" y="202614"/>
                    <a:pt x="475909" y="203989"/>
                  </a:cubicBezTo>
                  <a:cubicBezTo>
                    <a:pt x="478089" y="202221"/>
                    <a:pt x="481260" y="204186"/>
                    <a:pt x="479674" y="206937"/>
                  </a:cubicBezTo>
                  <a:cubicBezTo>
                    <a:pt x="478486" y="209294"/>
                    <a:pt x="476504" y="210080"/>
                    <a:pt x="473927" y="208901"/>
                  </a:cubicBezTo>
                  <a:cubicBezTo>
                    <a:pt x="473135" y="208705"/>
                    <a:pt x="472144" y="208115"/>
                    <a:pt x="471549" y="207919"/>
                  </a:cubicBezTo>
                  <a:lnTo>
                    <a:pt x="470655" y="207475"/>
                  </a:lnTo>
                  <a:lnTo>
                    <a:pt x="472738" y="206937"/>
                  </a:lnTo>
                  <a:cubicBezTo>
                    <a:pt x="472936" y="206543"/>
                    <a:pt x="473135" y="206150"/>
                    <a:pt x="473531" y="205758"/>
                  </a:cubicBezTo>
                  <a:cubicBezTo>
                    <a:pt x="471748" y="205954"/>
                    <a:pt x="470162" y="206150"/>
                    <a:pt x="468379" y="206347"/>
                  </a:cubicBezTo>
                  <a:lnTo>
                    <a:pt x="470655" y="207475"/>
                  </a:lnTo>
                  <a:lnTo>
                    <a:pt x="468181" y="208115"/>
                  </a:lnTo>
                  <a:cubicBezTo>
                    <a:pt x="467190" y="207722"/>
                    <a:pt x="465604" y="208508"/>
                    <a:pt x="464217" y="207526"/>
                  </a:cubicBezTo>
                  <a:lnTo>
                    <a:pt x="463432" y="206125"/>
                  </a:lnTo>
                  <a:lnTo>
                    <a:pt x="466397" y="206937"/>
                  </a:lnTo>
                  <a:lnTo>
                    <a:pt x="462235" y="203989"/>
                  </a:lnTo>
                  <a:lnTo>
                    <a:pt x="463432" y="206125"/>
                  </a:lnTo>
                  <a:lnTo>
                    <a:pt x="460244" y="205253"/>
                  </a:lnTo>
                  <a:lnTo>
                    <a:pt x="467361" y="209703"/>
                  </a:lnTo>
                  <a:cubicBezTo>
                    <a:pt x="472829" y="211118"/>
                    <a:pt x="478948" y="211255"/>
                    <a:pt x="483924" y="209958"/>
                  </a:cubicBezTo>
                  <a:lnTo>
                    <a:pt x="492246" y="202804"/>
                  </a:lnTo>
                  <a:lnTo>
                    <a:pt x="494457" y="202804"/>
                  </a:lnTo>
                  <a:lnTo>
                    <a:pt x="492068" y="210414"/>
                  </a:lnTo>
                  <a:cubicBezTo>
                    <a:pt x="486627" y="216751"/>
                    <a:pt x="474303" y="216304"/>
                    <a:pt x="465463" y="214518"/>
                  </a:cubicBezTo>
                  <a:cubicBezTo>
                    <a:pt x="454075" y="212136"/>
                    <a:pt x="444684" y="203599"/>
                    <a:pt x="448081" y="191290"/>
                  </a:cubicBezTo>
                  <a:cubicBezTo>
                    <a:pt x="450628" y="181760"/>
                    <a:pt x="458683" y="174911"/>
                    <a:pt x="468029" y="173506"/>
                  </a:cubicBezTo>
                  <a:close/>
                  <a:moveTo>
                    <a:pt x="490368" y="158312"/>
                  </a:moveTo>
                  <a:cubicBezTo>
                    <a:pt x="496533" y="158312"/>
                    <a:pt x="496533" y="167794"/>
                    <a:pt x="490368" y="167794"/>
                  </a:cubicBezTo>
                  <a:cubicBezTo>
                    <a:pt x="484408" y="167794"/>
                    <a:pt x="484408" y="158312"/>
                    <a:pt x="490368" y="158312"/>
                  </a:cubicBezTo>
                  <a:close/>
                  <a:moveTo>
                    <a:pt x="484908" y="141291"/>
                  </a:moveTo>
                  <a:cubicBezTo>
                    <a:pt x="466926" y="140291"/>
                    <a:pt x="451142" y="150892"/>
                    <a:pt x="438355" y="162493"/>
                  </a:cubicBezTo>
                  <a:cubicBezTo>
                    <a:pt x="423569" y="176495"/>
                    <a:pt x="414978" y="195297"/>
                    <a:pt x="393999" y="200498"/>
                  </a:cubicBezTo>
                  <a:cubicBezTo>
                    <a:pt x="374818" y="204898"/>
                    <a:pt x="358034" y="207698"/>
                    <a:pt x="352640" y="230301"/>
                  </a:cubicBezTo>
                  <a:cubicBezTo>
                    <a:pt x="348444" y="247903"/>
                    <a:pt x="359833" y="255104"/>
                    <a:pt x="358234" y="269105"/>
                  </a:cubicBezTo>
                  <a:cubicBezTo>
                    <a:pt x="356836" y="279106"/>
                    <a:pt x="345847" y="288107"/>
                    <a:pt x="342650" y="297108"/>
                  </a:cubicBezTo>
                  <a:cubicBezTo>
                    <a:pt x="323069" y="350114"/>
                    <a:pt x="397595" y="328512"/>
                    <a:pt x="418175" y="316311"/>
                  </a:cubicBezTo>
                  <a:cubicBezTo>
                    <a:pt x="428365" y="310510"/>
                    <a:pt x="437356" y="304309"/>
                    <a:pt x="448944" y="302309"/>
                  </a:cubicBezTo>
                  <a:cubicBezTo>
                    <a:pt x="462731" y="299909"/>
                    <a:pt x="476118" y="304109"/>
                    <a:pt x="489704" y="304309"/>
                  </a:cubicBezTo>
                  <a:cubicBezTo>
                    <a:pt x="507686" y="304709"/>
                    <a:pt x="527666" y="300109"/>
                    <a:pt x="538256" y="283907"/>
                  </a:cubicBezTo>
                  <a:cubicBezTo>
                    <a:pt x="548845" y="267905"/>
                    <a:pt x="541452" y="250903"/>
                    <a:pt x="534859" y="235101"/>
                  </a:cubicBezTo>
                  <a:lnTo>
                    <a:pt x="535282" y="234036"/>
                  </a:lnTo>
                  <a:lnTo>
                    <a:pt x="536857" y="236102"/>
                  </a:lnTo>
                  <a:cubicBezTo>
                    <a:pt x="539255" y="237702"/>
                    <a:pt x="542452" y="235501"/>
                    <a:pt x="541053" y="232901"/>
                  </a:cubicBezTo>
                  <a:lnTo>
                    <a:pt x="540443" y="231453"/>
                  </a:lnTo>
                  <a:lnTo>
                    <a:pt x="538940" y="232087"/>
                  </a:lnTo>
                  <a:lnTo>
                    <a:pt x="536265" y="231563"/>
                  </a:lnTo>
                  <a:lnTo>
                    <a:pt x="535282" y="234036"/>
                  </a:lnTo>
                  <a:lnTo>
                    <a:pt x="522796" y="217650"/>
                  </a:lnTo>
                  <a:cubicBezTo>
                    <a:pt x="520224" y="210949"/>
                    <a:pt x="519474" y="203398"/>
                    <a:pt x="519674" y="194097"/>
                  </a:cubicBezTo>
                  <a:cubicBezTo>
                    <a:pt x="520673" y="169494"/>
                    <a:pt x="514679" y="143291"/>
                    <a:pt x="484908" y="141291"/>
                  </a:cubicBezTo>
                  <a:close/>
                  <a:moveTo>
                    <a:pt x="471845" y="112514"/>
                  </a:moveTo>
                  <a:cubicBezTo>
                    <a:pt x="472842" y="112514"/>
                    <a:pt x="473640" y="113709"/>
                    <a:pt x="473440" y="114507"/>
                  </a:cubicBezTo>
                  <a:cubicBezTo>
                    <a:pt x="472443" y="118094"/>
                    <a:pt x="470250" y="120685"/>
                    <a:pt x="470250" y="124670"/>
                  </a:cubicBezTo>
                  <a:lnTo>
                    <a:pt x="471648" y="134975"/>
                  </a:lnTo>
                  <a:lnTo>
                    <a:pt x="477316" y="133490"/>
                  </a:lnTo>
                  <a:lnTo>
                    <a:pt x="495018" y="136337"/>
                  </a:lnTo>
                  <a:lnTo>
                    <a:pt x="502367" y="123644"/>
                  </a:lnTo>
                  <a:cubicBezTo>
                    <a:pt x="506527" y="120046"/>
                    <a:pt x="511841" y="117798"/>
                    <a:pt x="517354" y="117798"/>
                  </a:cubicBezTo>
                  <a:cubicBezTo>
                    <a:pt x="518356" y="117798"/>
                    <a:pt x="518557" y="119197"/>
                    <a:pt x="517755" y="119797"/>
                  </a:cubicBezTo>
                  <a:cubicBezTo>
                    <a:pt x="513945" y="122594"/>
                    <a:pt x="509735" y="124743"/>
                    <a:pt x="506151" y="127465"/>
                  </a:cubicBezTo>
                  <a:lnTo>
                    <a:pt x="499394" y="137041"/>
                  </a:lnTo>
                  <a:lnTo>
                    <a:pt x="503590" y="137715"/>
                  </a:lnTo>
                  <a:lnTo>
                    <a:pt x="514475" y="147437"/>
                  </a:lnTo>
                  <a:lnTo>
                    <a:pt x="514541" y="147208"/>
                  </a:lnTo>
                  <a:cubicBezTo>
                    <a:pt x="518180" y="145001"/>
                    <a:pt x="521818" y="142994"/>
                    <a:pt x="525457" y="141188"/>
                  </a:cubicBezTo>
                  <a:cubicBezTo>
                    <a:pt x="528489" y="139382"/>
                    <a:pt x="531319" y="137175"/>
                    <a:pt x="534755" y="137977"/>
                  </a:cubicBezTo>
                  <a:cubicBezTo>
                    <a:pt x="535564" y="137977"/>
                    <a:pt x="536170" y="139181"/>
                    <a:pt x="535968" y="139783"/>
                  </a:cubicBezTo>
                  <a:cubicBezTo>
                    <a:pt x="534553" y="142994"/>
                    <a:pt x="531319" y="144198"/>
                    <a:pt x="528286" y="145603"/>
                  </a:cubicBezTo>
                  <a:lnTo>
                    <a:pt x="518152" y="150722"/>
                  </a:lnTo>
                  <a:lnTo>
                    <a:pt x="523270" y="155293"/>
                  </a:lnTo>
                  <a:cubicBezTo>
                    <a:pt x="526267" y="160693"/>
                    <a:pt x="527866" y="166444"/>
                    <a:pt x="528715" y="172344"/>
                  </a:cubicBezTo>
                  <a:lnTo>
                    <a:pt x="528795" y="173853"/>
                  </a:lnTo>
                  <a:lnTo>
                    <a:pt x="537808" y="169079"/>
                  </a:lnTo>
                  <a:cubicBezTo>
                    <a:pt x="541988" y="168881"/>
                    <a:pt x="550150" y="169473"/>
                    <a:pt x="551145" y="174804"/>
                  </a:cubicBezTo>
                  <a:cubicBezTo>
                    <a:pt x="551145" y="175593"/>
                    <a:pt x="550747" y="176185"/>
                    <a:pt x="549951" y="176185"/>
                  </a:cubicBezTo>
                  <a:cubicBezTo>
                    <a:pt x="545969" y="176778"/>
                    <a:pt x="542387" y="174606"/>
                    <a:pt x="538405" y="174804"/>
                  </a:cubicBezTo>
                  <a:lnTo>
                    <a:pt x="529014" y="178005"/>
                  </a:lnTo>
                  <a:lnTo>
                    <a:pt x="529664" y="190296"/>
                  </a:lnTo>
                  <a:lnTo>
                    <a:pt x="530219" y="194819"/>
                  </a:lnTo>
                  <a:lnTo>
                    <a:pt x="535491" y="193738"/>
                  </a:lnTo>
                  <a:cubicBezTo>
                    <a:pt x="537644" y="192759"/>
                    <a:pt x="539406" y="191781"/>
                    <a:pt x="541558" y="192759"/>
                  </a:cubicBezTo>
                  <a:cubicBezTo>
                    <a:pt x="542146" y="192955"/>
                    <a:pt x="542341" y="193738"/>
                    <a:pt x="542341" y="194325"/>
                  </a:cubicBezTo>
                  <a:cubicBezTo>
                    <a:pt x="542146" y="197163"/>
                    <a:pt x="539552" y="198680"/>
                    <a:pt x="536494" y="199414"/>
                  </a:cubicBezTo>
                  <a:lnTo>
                    <a:pt x="530815" y="199671"/>
                  </a:lnTo>
                  <a:lnTo>
                    <a:pt x="532361" y="212274"/>
                  </a:lnTo>
                  <a:lnTo>
                    <a:pt x="537501" y="224472"/>
                  </a:lnTo>
                  <a:lnTo>
                    <a:pt x="539145" y="223909"/>
                  </a:lnTo>
                  <a:cubicBezTo>
                    <a:pt x="541111" y="222698"/>
                    <a:pt x="542486" y="221285"/>
                    <a:pt x="544255" y="220075"/>
                  </a:cubicBezTo>
                  <a:cubicBezTo>
                    <a:pt x="546810" y="218460"/>
                    <a:pt x="550937" y="216441"/>
                    <a:pt x="553688" y="218662"/>
                  </a:cubicBezTo>
                  <a:cubicBezTo>
                    <a:pt x="554278" y="219066"/>
                    <a:pt x="554671" y="219873"/>
                    <a:pt x="554278" y="220478"/>
                  </a:cubicBezTo>
                  <a:cubicBezTo>
                    <a:pt x="552214" y="223304"/>
                    <a:pt x="548726" y="227088"/>
                    <a:pt x="544869" y="229586"/>
                  </a:cubicBezTo>
                  <a:lnTo>
                    <a:pt x="541336" y="231076"/>
                  </a:lnTo>
                  <a:lnTo>
                    <a:pt x="541652" y="231101"/>
                  </a:lnTo>
                  <a:lnTo>
                    <a:pt x="548787" y="241117"/>
                  </a:lnTo>
                  <a:lnTo>
                    <a:pt x="556454" y="238001"/>
                  </a:lnTo>
                  <a:cubicBezTo>
                    <a:pt x="559292" y="237009"/>
                    <a:pt x="563549" y="235818"/>
                    <a:pt x="565982" y="237604"/>
                  </a:cubicBezTo>
                  <a:cubicBezTo>
                    <a:pt x="566793" y="238199"/>
                    <a:pt x="566995" y="238993"/>
                    <a:pt x="566387" y="239589"/>
                  </a:cubicBezTo>
                  <a:cubicBezTo>
                    <a:pt x="564360" y="241772"/>
                    <a:pt x="560711" y="242764"/>
                    <a:pt x="558279" y="243757"/>
                  </a:cubicBezTo>
                  <a:lnTo>
                    <a:pt x="552244" y="246238"/>
                  </a:lnTo>
                  <a:lnTo>
                    <a:pt x="556113" y="262905"/>
                  </a:lnTo>
                  <a:lnTo>
                    <a:pt x="555487" y="267218"/>
                  </a:lnTo>
                  <a:lnTo>
                    <a:pt x="565330" y="272043"/>
                  </a:lnTo>
                  <a:cubicBezTo>
                    <a:pt x="567516" y="273249"/>
                    <a:pt x="572284" y="275863"/>
                    <a:pt x="570098" y="279080"/>
                  </a:cubicBezTo>
                  <a:cubicBezTo>
                    <a:pt x="568111" y="282296"/>
                    <a:pt x="563741" y="278477"/>
                    <a:pt x="561755" y="277471"/>
                  </a:cubicBezTo>
                  <a:lnTo>
                    <a:pt x="554530" y="273816"/>
                  </a:lnTo>
                  <a:lnTo>
                    <a:pt x="553594" y="280269"/>
                  </a:lnTo>
                  <a:cubicBezTo>
                    <a:pt x="551680" y="285882"/>
                    <a:pt x="548695" y="291208"/>
                    <a:pt x="544649" y="295908"/>
                  </a:cubicBezTo>
                  <a:lnTo>
                    <a:pt x="543127" y="297117"/>
                  </a:lnTo>
                  <a:lnTo>
                    <a:pt x="547894" y="304174"/>
                  </a:lnTo>
                  <a:cubicBezTo>
                    <a:pt x="549666" y="307342"/>
                    <a:pt x="552028" y="311104"/>
                    <a:pt x="551635" y="314668"/>
                  </a:cubicBezTo>
                  <a:cubicBezTo>
                    <a:pt x="551438" y="316054"/>
                    <a:pt x="549469" y="316648"/>
                    <a:pt x="548288" y="315856"/>
                  </a:cubicBezTo>
                  <a:cubicBezTo>
                    <a:pt x="545335" y="314074"/>
                    <a:pt x="543957" y="309718"/>
                    <a:pt x="542382" y="306748"/>
                  </a:cubicBezTo>
                  <a:lnTo>
                    <a:pt x="539074" y="300334"/>
                  </a:lnTo>
                  <a:lnTo>
                    <a:pt x="528265" y="308916"/>
                  </a:lnTo>
                  <a:lnTo>
                    <a:pt x="524633" y="309760"/>
                  </a:lnTo>
                  <a:lnTo>
                    <a:pt x="526493" y="320128"/>
                  </a:lnTo>
                  <a:cubicBezTo>
                    <a:pt x="527394" y="324699"/>
                    <a:pt x="528145" y="329296"/>
                    <a:pt x="528045" y="333943"/>
                  </a:cubicBezTo>
                  <a:cubicBezTo>
                    <a:pt x="528045" y="337175"/>
                    <a:pt x="523241" y="337782"/>
                    <a:pt x="522440" y="334549"/>
                  </a:cubicBezTo>
                  <a:lnTo>
                    <a:pt x="520238" y="310781"/>
                  </a:lnTo>
                  <a:lnTo>
                    <a:pt x="499733" y="315547"/>
                  </a:lnTo>
                  <a:lnTo>
                    <a:pt x="499422" y="315539"/>
                  </a:lnTo>
                  <a:lnTo>
                    <a:pt x="494916" y="325241"/>
                  </a:lnTo>
                  <a:cubicBezTo>
                    <a:pt x="493278" y="328648"/>
                    <a:pt x="491229" y="333459"/>
                    <a:pt x="486928" y="334060"/>
                  </a:cubicBezTo>
                  <a:cubicBezTo>
                    <a:pt x="486108" y="334261"/>
                    <a:pt x="485494" y="333659"/>
                    <a:pt x="485494" y="332857"/>
                  </a:cubicBezTo>
                  <a:cubicBezTo>
                    <a:pt x="485289" y="329049"/>
                    <a:pt x="488157" y="325241"/>
                    <a:pt x="490000" y="321833"/>
                  </a:cubicBezTo>
                  <a:lnTo>
                    <a:pt x="492995" y="315364"/>
                  </a:lnTo>
                  <a:lnTo>
                    <a:pt x="472590" y="314810"/>
                  </a:lnTo>
                  <a:lnTo>
                    <a:pt x="469996" y="324408"/>
                  </a:lnTo>
                  <a:cubicBezTo>
                    <a:pt x="467885" y="331084"/>
                    <a:pt x="465171" y="337091"/>
                    <a:pt x="462457" y="336395"/>
                  </a:cubicBezTo>
                  <a:cubicBezTo>
                    <a:pt x="459341" y="335701"/>
                    <a:pt x="460647" y="329347"/>
                    <a:pt x="462859" y="322671"/>
                  </a:cubicBezTo>
                  <a:lnTo>
                    <a:pt x="465628" y="315205"/>
                  </a:lnTo>
                  <a:lnTo>
                    <a:pt x="444389" y="318389"/>
                  </a:lnTo>
                  <a:lnTo>
                    <a:pt x="443698" y="318722"/>
                  </a:lnTo>
                  <a:lnTo>
                    <a:pt x="442402" y="328018"/>
                  </a:lnTo>
                  <a:cubicBezTo>
                    <a:pt x="441611" y="331958"/>
                    <a:pt x="441216" y="336883"/>
                    <a:pt x="438250" y="339838"/>
                  </a:cubicBezTo>
                  <a:cubicBezTo>
                    <a:pt x="437459" y="340429"/>
                    <a:pt x="436470" y="340035"/>
                    <a:pt x="436273" y="339247"/>
                  </a:cubicBezTo>
                  <a:cubicBezTo>
                    <a:pt x="435086" y="335701"/>
                    <a:pt x="436470" y="331958"/>
                    <a:pt x="437261" y="328412"/>
                  </a:cubicBezTo>
                  <a:lnTo>
                    <a:pt x="438218" y="321360"/>
                  </a:lnTo>
                  <a:lnTo>
                    <a:pt x="420860" y="329717"/>
                  </a:lnTo>
                  <a:lnTo>
                    <a:pt x="418910" y="344245"/>
                  </a:lnTo>
                  <a:cubicBezTo>
                    <a:pt x="419305" y="347011"/>
                    <a:pt x="421084" y="349778"/>
                    <a:pt x="420887" y="352742"/>
                  </a:cubicBezTo>
                  <a:cubicBezTo>
                    <a:pt x="420887" y="353138"/>
                    <a:pt x="420689" y="353730"/>
                    <a:pt x="420096" y="353730"/>
                  </a:cubicBezTo>
                  <a:cubicBezTo>
                    <a:pt x="416142" y="354521"/>
                    <a:pt x="414559" y="350173"/>
                    <a:pt x="413769" y="346814"/>
                  </a:cubicBezTo>
                  <a:cubicBezTo>
                    <a:pt x="412978" y="343751"/>
                    <a:pt x="413373" y="340293"/>
                    <a:pt x="414115" y="336835"/>
                  </a:cubicBezTo>
                  <a:lnTo>
                    <a:pt x="415179" y="332452"/>
                  </a:lnTo>
                  <a:lnTo>
                    <a:pt x="410789" y="334566"/>
                  </a:lnTo>
                  <a:lnTo>
                    <a:pt x="401066" y="338955"/>
                  </a:lnTo>
                  <a:lnTo>
                    <a:pt x="401212" y="350680"/>
                  </a:lnTo>
                  <a:cubicBezTo>
                    <a:pt x="401009" y="354668"/>
                    <a:pt x="401212" y="359255"/>
                    <a:pt x="398163" y="361847"/>
                  </a:cubicBezTo>
                  <a:cubicBezTo>
                    <a:pt x="397553" y="362445"/>
                    <a:pt x="396334" y="362445"/>
                    <a:pt x="396131" y="361648"/>
                  </a:cubicBezTo>
                  <a:cubicBezTo>
                    <a:pt x="393692" y="358058"/>
                    <a:pt x="395114" y="353671"/>
                    <a:pt x="395521" y="349683"/>
                  </a:cubicBezTo>
                  <a:lnTo>
                    <a:pt x="395630" y="341409"/>
                  </a:lnTo>
                  <a:lnTo>
                    <a:pt x="393598" y="342326"/>
                  </a:lnTo>
                  <a:cubicBezTo>
                    <a:pt x="387683" y="344482"/>
                    <a:pt x="381536" y="346076"/>
                    <a:pt x="375018" y="346714"/>
                  </a:cubicBezTo>
                  <a:lnTo>
                    <a:pt x="362296" y="345421"/>
                  </a:lnTo>
                  <a:lnTo>
                    <a:pt x="362161" y="345986"/>
                  </a:lnTo>
                  <a:cubicBezTo>
                    <a:pt x="361585" y="348402"/>
                    <a:pt x="361008" y="349408"/>
                    <a:pt x="361777" y="352227"/>
                  </a:cubicBezTo>
                  <a:cubicBezTo>
                    <a:pt x="362161" y="353636"/>
                    <a:pt x="363122" y="355045"/>
                    <a:pt x="363698" y="356656"/>
                  </a:cubicBezTo>
                  <a:cubicBezTo>
                    <a:pt x="365812" y="361487"/>
                    <a:pt x="366196" y="366318"/>
                    <a:pt x="365428" y="371553"/>
                  </a:cubicBezTo>
                  <a:cubicBezTo>
                    <a:pt x="365043" y="374774"/>
                    <a:pt x="360431" y="373566"/>
                    <a:pt x="360816" y="370144"/>
                  </a:cubicBezTo>
                  <a:cubicBezTo>
                    <a:pt x="361585" y="363903"/>
                    <a:pt x="359663" y="359877"/>
                    <a:pt x="357357" y="354441"/>
                  </a:cubicBezTo>
                  <a:cubicBezTo>
                    <a:pt x="356396" y="352428"/>
                    <a:pt x="355820" y="351019"/>
                    <a:pt x="356012" y="348805"/>
                  </a:cubicBezTo>
                  <a:lnTo>
                    <a:pt x="358520" y="345038"/>
                  </a:lnTo>
                  <a:lnTo>
                    <a:pt x="348444" y="344013"/>
                  </a:lnTo>
                  <a:lnTo>
                    <a:pt x="347257" y="343319"/>
                  </a:lnTo>
                  <a:lnTo>
                    <a:pt x="343910" y="349064"/>
                  </a:lnTo>
                  <a:cubicBezTo>
                    <a:pt x="342459" y="353390"/>
                    <a:pt x="341966" y="358014"/>
                    <a:pt x="342951" y="362389"/>
                  </a:cubicBezTo>
                  <a:cubicBezTo>
                    <a:pt x="343541" y="364974"/>
                    <a:pt x="339800" y="365969"/>
                    <a:pt x="339013" y="363582"/>
                  </a:cubicBezTo>
                  <a:cubicBezTo>
                    <a:pt x="336847" y="358213"/>
                    <a:pt x="336602" y="352247"/>
                    <a:pt x="338324" y="347125"/>
                  </a:cubicBezTo>
                  <a:lnTo>
                    <a:pt x="343940" y="341377"/>
                  </a:lnTo>
                  <a:lnTo>
                    <a:pt x="337199" y="337432"/>
                  </a:lnTo>
                  <a:lnTo>
                    <a:pt x="330724" y="327878"/>
                  </a:lnTo>
                  <a:lnTo>
                    <a:pt x="328381" y="329428"/>
                  </a:lnTo>
                  <a:cubicBezTo>
                    <a:pt x="324059" y="331642"/>
                    <a:pt x="320915" y="334864"/>
                    <a:pt x="318164" y="338890"/>
                  </a:cubicBezTo>
                  <a:cubicBezTo>
                    <a:pt x="316593" y="341305"/>
                    <a:pt x="312664" y="339091"/>
                    <a:pt x="314432" y="336474"/>
                  </a:cubicBezTo>
                  <a:cubicBezTo>
                    <a:pt x="316986" y="332247"/>
                    <a:pt x="320130" y="328421"/>
                    <a:pt x="324255" y="325603"/>
                  </a:cubicBezTo>
                  <a:lnTo>
                    <a:pt x="329145" y="322842"/>
                  </a:lnTo>
                  <a:lnTo>
                    <a:pt x="327406" y="311185"/>
                  </a:lnTo>
                  <a:lnTo>
                    <a:pt x="328327" y="307786"/>
                  </a:lnTo>
                  <a:lnTo>
                    <a:pt x="324139" y="308634"/>
                  </a:lnTo>
                  <a:cubicBezTo>
                    <a:pt x="319989" y="308039"/>
                    <a:pt x="315814" y="306485"/>
                    <a:pt x="312867" y="305138"/>
                  </a:cubicBezTo>
                  <a:cubicBezTo>
                    <a:pt x="310902" y="304309"/>
                    <a:pt x="312278" y="300993"/>
                    <a:pt x="314242" y="301615"/>
                  </a:cubicBezTo>
                  <a:cubicBezTo>
                    <a:pt x="317778" y="303065"/>
                    <a:pt x="321315" y="304101"/>
                    <a:pt x="325244" y="304101"/>
                  </a:cubicBezTo>
                  <a:lnTo>
                    <a:pt x="329326" y="304101"/>
                  </a:lnTo>
                  <a:lnTo>
                    <a:pt x="330936" y="298159"/>
                  </a:lnTo>
                  <a:lnTo>
                    <a:pt x="337806" y="284185"/>
                  </a:lnTo>
                  <a:lnTo>
                    <a:pt x="331737" y="282481"/>
                  </a:lnTo>
                  <a:cubicBezTo>
                    <a:pt x="328102" y="282289"/>
                    <a:pt x="325476" y="284211"/>
                    <a:pt x="322245" y="284595"/>
                  </a:cubicBezTo>
                  <a:cubicBezTo>
                    <a:pt x="318206" y="284787"/>
                    <a:pt x="316187" y="282865"/>
                    <a:pt x="316187" y="279407"/>
                  </a:cubicBezTo>
                  <a:cubicBezTo>
                    <a:pt x="316187" y="278638"/>
                    <a:pt x="317196" y="277869"/>
                    <a:pt x="317600" y="278446"/>
                  </a:cubicBezTo>
                  <a:cubicBezTo>
                    <a:pt x="320024" y="280175"/>
                    <a:pt x="324264" y="277293"/>
                    <a:pt x="326486" y="276716"/>
                  </a:cubicBezTo>
                  <a:cubicBezTo>
                    <a:pt x="328506" y="276332"/>
                    <a:pt x="330525" y="276332"/>
                    <a:pt x="332545" y="276524"/>
                  </a:cubicBezTo>
                  <a:lnTo>
                    <a:pt x="339759" y="280212"/>
                  </a:lnTo>
                  <a:lnTo>
                    <a:pt x="343449" y="272706"/>
                  </a:lnTo>
                  <a:cubicBezTo>
                    <a:pt x="345148" y="268105"/>
                    <a:pt x="344847" y="263655"/>
                    <a:pt x="344049" y="259079"/>
                  </a:cubicBezTo>
                  <a:lnTo>
                    <a:pt x="343909" y="258240"/>
                  </a:lnTo>
                  <a:lnTo>
                    <a:pt x="335301" y="259548"/>
                  </a:lnTo>
                  <a:cubicBezTo>
                    <a:pt x="331740" y="259950"/>
                    <a:pt x="327387" y="261158"/>
                    <a:pt x="324024" y="258944"/>
                  </a:cubicBezTo>
                  <a:cubicBezTo>
                    <a:pt x="323628" y="258541"/>
                    <a:pt x="323233" y="257535"/>
                    <a:pt x="323826" y="257132"/>
                  </a:cubicBezTo>
                  <a:cubicBezTo>
                    <a:pt x="326991" y="254716"/>
                    <a:pt x="330948" y="255119"/>
                    <a:pt x="334509" y="254716"/>
                  </a:cubicBezTo>
                  <a:lnTo>
                    <a:pt x="343300" y="254590"/>
                  </a:lnTo>
                  <a:lnTo>
                    <a:pt x="341651" y="244703"/>
                  </a:lnTo>
                  <a:cubicBezTo>
                    <a:pt x="341451" y="239502"/>
                    <a:pt x="341900" y="234202"/>
                    <a:pt x="343074" y="229076"/>
                  </a:cubicBezTo>
                  <a:lnTo>
                    <a:pt x="344584" y="225262"/>
                  </a:lnTo>
                  <a:lnTo>
                    <a:pt x="334133" y="217763"/>
                  </a:lnTo>
                  <a:cubicBezTo>
                    <a:pt x="331152" y="215561"/>
                    <a:pt x="324994" y="211357"/>
                    <a:pt x="328570" y="207354"/>
                  </a:cubicBezTo>
                  <a:cubicBezTo>
                    <a:pt x="329166" y="206753"/>
                    <a:pt x="329961" y="206753"/>
                    <a:pt x="330556" y="207354"/>
                  </a:cubicBezTo>
                  <a:cubicBezTo>
                    <a:pt x="332146" y="208755"/>
                    <a:pt x="333338" y="210757"/>
                    <a:pt x="335126" y="212158"/>
                  </a:cubicBezTo>
                  <a:cubicBezTo>
                    <a:pt x="336715" y="213359"/>
                    <a:pt x="338106" y="214560"/>
                    <a:pt x="339496" y="215561"/>
                  </a:cubicBezTo>
                  <a:lnTo>
                    <a:pt x="346105" y="221420"/>
                  </a:lnTo>
                  <a:lnTo>
                    <a:pt x="348844" y="214499"/>
                  </a:lnTo>
                  <a:cubicBezTo>
                    <a:pt x="352740" y="207899"/>
                    <a:pt x="357685" y="203498"/>
                    <a:pt x="363201" y="200279"/>
                  </a:cubicBezTo>
                  <a:lnTo>
                    <a:pt x="363915" y="199993"/>
                  </a:lnTo>
                  <a:lnTo>
                    <a:pt x="355526" y="188974"/>
                  </a:lnTo>
                  <a:cubicBezTo>
                    <a:pt x="353178" y="185730"/>
                    <a:pt x="349655" y="178025"/>
                    <a:pt x="356113" y="176808"/>
                  </a:cubicBezTo>
                  <a:cubicBezTo>
                    <a:pt x="357092" y="176808"/>
                    <a:pt x="358071" y="177416"/>
                    <a:pt x="358071" y="178430"/>
                  </a:cubicBezTo>
                  <a:cubicBezTo>
                    <a:pt x="358266" y="183094"/>
                    <a:pt x="360811" y="185932"/>
                    <a:pt x="363159" y="189988"/>
                  </a:cubicBezTo>
                  <a:lnTo>
                    <a:pt x="367833" y="198422"/>
                  </a:lnTo>
                  <a:lnTo>
                    <a:pt x="380987" y="193147"/>
                  </a:lnTo>
                  <a:lnTo>
                    <a:pt x="385941" y="191484"/>
                  </a:lnTo>
                  <a:lnTo>
                    <a:pt x="381885" y="177294"/>
                  </a:lnTo>
                  <a:cubicBezTo>
                    <a:pt x="380064" y="174136"/>
                    <a:pt x="377839" y="169990"/>
                    <a:pt x="381076" y="166831"/>
                  </a:cubicBezTo>
                  <a:cubicBezTo>
                    <a:pt x="381683" y="166239"/>
                    <a:pt x="382492" y="166239"/>
                    <a:pt x="383301" y="166634"/>
                  </a:cubicBezTo>
                  <a:cubicBezTo>
                    <a:pt x="387348" y="168608"/>
                    <a:pt x="388967" y="175912"/>
                    <a:pt x="390383" y="179860"/>
                  </a:cubicBezTo>
                  <a:lnTo>
                    <a:pt x="390925" y="189812"/>
                  </a:lnTo>
                  <a:lnTo>
                    <a:pt x="399334" y="186990"/>
                  </a:lnTo>
                  <a:lnTo>
                    <a:pt x="413466" y="177040"/>
                  </a:lnTo>
                  <a:lnTo>
                    <a:pt x="410107" y="164695"/>
                  </a:lnTo>
                  <a:cubicBezTo>
                    <a:pt x="408677" y="160132"/>
                    <a:pt x="406022" y="154974"/>
                    <a:pt x="407656" y="150212"/>
                  </a:cubicBezTo>
                  <a:cubicBezTo>
                    <a:pt x="408064" y="148823"/>
                    <a:pt x="409494" y="148624"/>
                    <a:pt x="410515" y="149418"/>
                  </a:cubicBezTo>
                  <a:cubicBezTo>
                    <a:pt x="414804" y="152791"/>
                    <a:pt x="415417" y="159140"/>
                    <a:pt x="416642" y="164100"/>
                  </a:cubicBezTo>
                  <a:lnTo>
                    <a:pt x="418194" y="172844"/>
                  </a:lnTo>
                  <a:lnTo>
                    <a:pt x="442451" y="148292"/>
                  </a:lnTo>
                  <a:lnTo>
                    <a:pt x="446921" y="145551"/>
                  </a:lnTo>
                  <a:lnTo>
                    <a:pt x="444466" y="141038"/>
                  </a:lnTo>
                  <a:cubicBezTo>
                    <a:pt x="439636" y="131821"/>
                    <a:pt x="433022" y="116918"/>
                    <a:pt x="442683" y="116918"/>
                  </a:cubicBezTo>
                  <a:cubicBezTo>
                    <a:pt x="443476" y="116918"/>
                    <a:pt x="444070" y="117515"/>
                    <a:pt x="444268" y="118312"/>
                  </a:cubicBezTo>
                  <a:cubicBezTo>
                    <a:pt x="444268" y="121101"/>
                    <a:pt x="444070" y="123292"/>
                    <a:pt x="444863" y="125882"/>
                  </a:cubicBezTo>
                  <a:cubicBezTo>
                    <a:pt x="445655" y="127874"/>
                    <a:pt x="446646" y="129867"/>
                    <a:pt x="447439" y="131859"/>
                  </a:cubicBezTo>
                  <a:lnTo>
                    <a:pt x="451516" y="142735"/>
                  </a:lnTo>
                  <a:lnTo>
                    <a:pt x="458591" y="138397"/>
                  </a:lnTo>
                  <a:lnTo>
                    <a:pt x="466993" y="136195"/>
                  </a:lnTo>
                  <a:lnTo>
                    <a:pt x="464267" y="121482"/>
                  </a:lnTo>
                  <a:cubicBezTo>
                    <a:pt x="465065" y="117496"/>
                    <a:pt x="467458" y="112713"/>
                    <a:pt x="471845" y="112514"/>
                  </a:cubicBezTo>
                  <a:close/>
                  <a:moveTo>
                    <a:pt x="388319" y="233"/>
                  </a:moveTo>
                  <a:cubicBezTo>
                    <a:pt x="533400" y="-4728"/>
                    <a:pt x="674619" y="69561"/>
                    <a:pt x="750670" y="196326"/>
                  </a:cubicBezTo>
                  <a:cubicBezTo>
                    <a:pt x="837386" y="340601"/>
                    <a:pt x="823200" y="528839"/>
                    <a:pt x="716903" y="659126"/>
                  </a:cubicBezTo>
                  <a:cubicBezTo>
                    <a:pt x="610207" y="790413"/>
                    <a:pt x="426386" y="841568"/>
                    <a:pt x="266941" y="783818"/>
                  </a:cubicBezTo>
                  <a:cubicBezTo>
                    <a:pt x="107496" y="726068"/>
                    <a:pt x="1399" y="572601"/>
                    <a:pt x="0" y="403747"/>
                  </a:cubicBezTo>
                  <a:cubicBezTo>
                    <a:pt x="0" y="412939"/>
                    <a:pt x="14386" y="412939"/>
                    <a:pt x="14586" y="403747"/>
                  </a:cubicBezTo>
                  <a:cubicBezTo>
                    <a:pt x="15984" y="586989"/>
                    <a:pt x="146058" y="749248"/>
                    <a:pt x="326683" y="785617"/>
                  </a:cubicBezTo>
                  <a:cubicBezTo>
                    <a:pt x="486927" y="818189"/>
                    <a:pt x="654164" y="744053"/>
                    <a:pt x="738283" y="603974"/>
                  </a:cubicBezTo>
                  <a:cubicBezTo>
                    <a:pt x="822401" y="463496"/>
                    <a:pt x="808215" y="279255"/>
                    <a:pt x="702717" y="153763"/>
                  </a:cubicBezTo>
                  <a:cubicBezTo>
                    <a:pt x="598418" y="29271"/>
                    <a:pt x="423588" y="-17688"/>
                    <a:pt x="270737" y="37464"/>
                  </a:cubicBezTo>
                  <a:cubicBezTo>
                    <a:pt x="117486" y="92816"/>
                    <a:pt x="15785" y="241687"/>
                    <a:pt x="14586" y="403747"/>
                  </a:cubicBezTo>
                  <a:cubicBezTo>
                    <a:pt x="14386" y="394555"/>
                    <a:pt x="0" y="394555"/>
                    <a:pt x="0" y="403747"/>
                  </a:cubicBezTo>
                  <a:cubicBezTo>
                    <a:pt x="1598" y="213112"/>
                    <a:pt x="137666" y="43658"/>
                    <a:pt x="326083" y="7290"/>
                  </a:cubicBezTo>
                  <a:cubicBezTo>
                    <a:pt x="346788" y="3268"/>
                    <a:pt x="367593" y="942"/>
                    <a:pt x="388319" y="233"/>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9" name="Freeform 896">
              <a:extLst>
                <a:ext uri="{FF2B5EF4-FFF2-40B4-BE49-F238E27FC236}">
                  <a16:creationId xmlns:a16="http://schemas.microsoft.com/office/drawing/2014/main" id="{6D82D532-18BF-274F-99E7-FAB88D2BF59C}"/>
                </a:ext>
              </a:extLst>
            </p:cNvPr>
            <p:cNvSpPr>
              <a:spLocks/>
            </p:cNvSpPr>
            <p:nvPr/>
          </p:nvSpPr>
          <p:spPr bwMode="auto">
            <a:xfrm>
              <a:off x="2004339" y="4800053"/>
              <a:ext cx="419253" cy="1293243"/>
            </a:xfrm>
            <a:custGeom>
              <a:avLst/>
              <a:gdLst/>
              <a:ahLst/>
              <a:cxnLst/>
              <a:rect l="0" t="0" r="r" b="b"/>
              <a:pathLst>
                <a:path w="310951" h="959170">
                  <a:moveTo>
                    <a:pt x="82186" y="869133"/>
                  </a:moveTo>
                  <a:cubicBezTo>
                    <a:pt x="83253" y="869847"/>
                    <a:pt x="82542" y="871274"/>
                    <a:pt x="81120" y="870917"/>
                  </a:cubicBezTo>
                  <a:cubicBezTo>
                    <a:pt x="78455" y="870560"/>
                    <a:pt x="75167" y="871452"/>
                    <a:pt x="72679" y="873236"/>
                  </a:cubicBezTo>
                  <a:lnTo>
                    <a:pt x="72458" y="873701"/>
                  </a:lnTo>
                  <a:lnTo>
                    <a:pt x="69391" y="873771"/>
                  </a:lnTo>
                  <a:cubicBezTo>
                    <a:pt x="67970" y="874841"/>
                    <a:pt x="69391" y="877338"/>
                    <a:pt x="71168" y="876268"/>
                  </a:cubicBezTo>
                  <a:lnTo>
                    <a:pt x="71236" y="876274"/>
                  </a:lnTo>
                  <a:lnTo>
                    <a:pt x="69036" y="880906"/>
                  </a:lnTo>
                  <a:cubicBezTo>
                    <a:pt x="69214" y="883581"/>
                    <a:pt x="70724" y="885811"/>
                    <a:pt x="72768" y="887238"/>
                  </a:cubicBezTo>
                  <a:lnTo>
                    <a:pt x="78729" y="888542"/>
                  </a:lnTo>
                  <a:lnTo>
                    <a:pt x="78277" y="890538"/>
                  </a:lnTo>
                  <a:cubicBezTo>
                    <a:pt x="78632" y="890181"/>
                    <a:pt x="79343" y="889467"/>
                    <a:pt x="79699" y="888754"/>
                  </a:cubicBezTo>
                  <a:lnTo>
                    <a:pt x="78729" y="888542"/>
                  </a:lnTo>
                  <a:lnTo>
                    <a:pt x="81299" y="877192"/>
                  </a:lnTo>
                  <a:lnTo>
                    <a:pt x="82897" y="877338"/>
                  </a:lnTo>
                  <a:lnTo>
                    <a:pt x="81831" y="874841"/>
                  </a:lnTo>
                  <a:lnTo>
                    <a:pt x="81299" y="877192"/>
                  </a:lnTo>
                  <a:lnTo>
                    <a:pt x="71236" y="876274"/>
                  </a:lnTo>
                  <a:lnTo>
                    <a:pt x="72458" y="873701"/>
                  </a:lnTo>
                  <a:lnTo>
                    <a:pt x="85030" y="873414"/>
                  </a:lnTo>
                  <a:cubicBezTo>
                    <a:pt x="85741" y="873771"/>
                    <a:pt x="86451" y="874841"/>
                    <a:pt x="86096" y="875911"/>
                  </a:cubicBezTo>
                  <a:cubicBezTo>
                    <a:pt x="85385" y="881262"/>
                    <a:pt x="83964" y="886613"/>
                    <a:pt x="83253" y="891608"/>
                  </a:cubicBezTo>
                  <a:cubicBezTo>
                    <a:pt x="82897" y="892678"/>
                    <a:pt x="82186" y="893392"/>
                    <a:pt x="81120" y="893748"/>
                  </a:cubicBezTo>
                  <a:cubicBezTo>
                    <a:pt x="72946" y="896246"/>
                    <a:pt x="63349" y="889824"/>
                    <a:pt x="63349" y="880549"/>
                  </a:cubicBezTo>
                  <a:cubicBezTo>
                    <a:pt x="62994" y="871274"/>
                    <a:pt x="74012" y="864852"/>
                    <a:pt x="82186" y="869133"/>
                  </a:cubicBezTo>
                  <a:close/>
                  <a:moveTo>
                    <a:pt x="67813" y="784447"/>
                  </a:moveTo>
                  <a:lnTo>
                    <a:pt x="75519" y="785728"/>
                  </a:lnTo>
                  <a:cubicBezTo>
                    <a:pt x="76248" y="786814"/>
                    <a:pt x="75519" y="787900"/>
                    <a:pt x="74427" y="787538"/>
                  </a:cubicBezTo>
                  <a:lnTo>
                    <a:pt x="73252" y="787564"/>
                  </a:lnTo>
                  <a:lnTo>
                    <a:pt x="67813" y="784447"/>
                  </a:lnTo>
                  <a:close/>
                  <a:moveTo>
                    <a:pt x="67600" y="784325"/>
                  </a:moveTo>
                  <a:lnTo>
                    <a:pt x="67813" y="784447"/>
                  </a:lnTo>
                  <a:lnTo>
                    <a:pt x="67430" y="784384"/>
                  </a:lnTo>
                  <a:lnTo>
                    <a:pt x="67600" y="784325"/>
                  </a:lnTo>
                  <a:close/>
                  <a:moveTo>
                    <a:pt x="58634" y="782922"/>
                  </a:moveTo>
                  <a:lnTo>
                    <a:pt x="67430" y="784384"/>
                  </a:lnTo>
                  <a:lnTo>
                    <a:pt x="55129" y="788624"/>
                  </a:lnTo>
                  <a:cubicBezTo>
                    <a:pt x="54037" y="790073"/>
                    <a:pt x="55858" y="791883"/>
                    <a:pt x="57314" y="790797"/>
                  </a:cubicBezTo>
                  <a:lnTo>
                    <a:pt x="58571" y="790933"/>
                  </a:lnTo>
                  <a:lnTo>
                    <a:pt x="54037" y="799848"/>
                  </a:lnTo>
                  <a:cubicBezTo>
                    <a:pt x="55129" y="807452"/>
                    <a:pt x="62776" y="810348"/>
                    <a:pt x="69694" y="808176"/>
                  </a:cubicBezTo>
                  <a:cubicBezTo>
                    <a:pt x="76976" y="805641"/>
                    <a:pt x="79525" y="798038"/>
                    <a:pt x="74063" y="792607"/>
                  </a:cubicBezTo>
                  <a:lnTo>
                    <a:pt x="58571" y="790933"/>
                  </a:lnTo>
                  <a:lnTo>
                    <a:pt x="60136" y="787855"/>
                  </a:lnTo>
                  <a:lnTo>
                    <a:pt x="73252" y="787564"/>
                  </a:lnTo>
                  <a:lnTo>
                    <a:pt x="79525" y="791159"/>
                  </a:lnTo>
                  <a:cubicBezTo>
                    <a:pt x="86443" y="799848"/>
                    <a:pt x="79889" y="811072"/>
                    <a:pt x="69694" y="813969"/>
                  </a:cubicBezTo>
                  <a:cubicBezTo>
                    <a:pt x="58406" y="816865"/>
                    <a:pt x="47119" y="809262"/>
                    <a:pt x="48575" y="796952"/>
                  </a:cubicBezTo>
                  <a:cubicBezTo>
                    <a:pt x="49122" y="790616"/>
                    <a:pt x="53309" y="785366"/>
                    <a:pt x="58634" y="782922"/>
                  </a:cubicBezTo>
                  <a:close/>
                  <a:moveTo>
                    <a:pt x="127034" y="719178"/>
                  </a:moveTo>
                  <a:cubicBezTo>
                    <a:pt x="127733" y="719888"/>
                    <a:pt x="127733" y="721309"/>
                    <a:pt x="126336" y="721309"/>
                  </a:cubicBezTo>
                  <a:cubicBezTo>
                    <a:pt x="121795" y="721309"/>
                    <a:pt x="116207" y="725215"/>
                    <a:pt x="117255" y="730541"/>
                  </a:cubicBezTo>
                  <a:lnTo>
                    <a:pt x="123874" y="735656"/>
                  </a:lnTo>
                  <a:lnTo>
                    <a:pt x="124240" y="738708"/>
                  </a:lnTo>
                  <a:cubicBezTo>
                    <a:pt x="124939" y="738353"/>
                    <a:pt x="125288" y="737643"/>
                    <a:pt x="125986" y="737288"/>
                  </a:cubicBezTo>
                  <a:lnTo>
                    <a:pt x="123874" y="735656"/>
                  </a:lnTo>
                  <a:lnTo>
                    <a:pt x="122494" y="724149"/>
                  </a:lnTo>
                  <a:cubicBezTo>
                    <a:pt x="122494" y="723794"/>
                    <a:pt x="123192" y="723439"/>
                    <a:pt x="123192" y="723794"/>
                  </a:cubicBezTo>
                  <a:cubicBezTo>
                    <a:pt x="124240" y="728766"/>
                    <a:pt x="125986" y="733382"/>
                    <a:pt x="127034" y="738353"/>
                  </a:cubicBezTo>
                  <a:cubicBezTo>
                    <a:pt x="127383" y="739063"/>
                    <a:pt x="127034" y="739774"/>
                    <a:pt x="126336" y="740129"/>
                  </a:cubicBezTo>
                  <a:cubicBezTo>
                    <a:pt x="119350" y="742259"/>
                    <a:pt x="110968" y="737643"/>
                    <a:pt x="110619" y="729831"/>
                  </a:cubicBezTo>
                  <a:cubicBezTo>
                    <a:pt x="110619" y="721309"/>
                    <a:pt x="119350" y="715627"/>
                    <a:pt x="127034" y="719178"/>
                  </a:cubicBezTo>
                  <a:close/>
                  <a:moveTo>
                    <a:pt x="115770" y="617172"/>
                  </a:moveTo>
                  <a:cubicBezTo>
                    <a:pt x="118538" y="618781"/>
                    <a:pt x="121030" y="621630"/>
                    <a:pt x="121953" y="623836"/>
                  </a:cubicBezTo>
                  <a:cubicBezTo>
                    <a:pt x="124538" y="629350"/>
                    <a:pt x="124169" y="636703"/>
                    <a:pt x="118262" y="640379"/>
                  </a:cubicBezTo>
                  <a:cubicBezTo>
                    <a:pt x="106817" y="646997"/>
                    <a:pt x="93157" y="627880"/>
                    <a:pt x="104602" y="620160"/>
                  </a:cubicBezTo>
                  <a:cubicBezTo>
                    <a:pt x="105709" y="619424"/>
                    <a:pt x="106817" y="620527"/>
                    <a:pt x="105709" y="621630"/>
                  </a:cubicBezTo>
                  <a:cubicBezTo>
                    <a:pt x="100541" y="627880"/>
                    <a:pt x="110509" y="642217"/>
                    <a:pt x="116785" y="634865"/>
                  </a:cubicBezTo>
                  <a:cubicBezTo>
                    <a:pt x="119000" y="631924"/>
                    <a:pt x="117523" y="627512"/>
                    <a:pt x="115677" y="624571"/>
                  </a:cubicBezTo>
                  <a:cubicBezTo>
                    <a:pt x="113462" y="621630"/>
                    <a:pt x="110878" y="621998"/>
                    <a:pt x="108294" y="620527"/>
                  </a:cubicBezTo>
                  <a:cubicBezTo>
                    <a:pt x="107186" y="619792"/>
                    <a:pt x="107186" y="618689"/>
                    <a:pt x="107924" y="617954"/>
                  </a:cubicBezTo>
                  <a:cubicBezTo>
                    <a:pt x="109955" y="615197"/>
                    <a:pt x="113001" y="615564"/>
                    <a:pt x="115770" y="617172"/>
                  </a:cubicBezTo>
                  <a:close/>
                  <a:moveTo>
                    <a:pt x="132062" y="575927"/>
                  </a:moveTo>
                  <a:cubicBezTo>
                    <a:pt x="137038" y="577370"/>
                    <a:pt x="140947" y="581339"/>
                    <a:pt x="141658" y="586390"/>
                  </a:cubicBezTo>
                  <a:cubicBezTo>
                    <a:pt x="142013" y="591080"/>
                    <a:pt x="140592" y="597214"/>
                    <a:pt x="135616" y="597935"/>
                  </a:cubicBezTo>
                  <a:cubicBezTo>
                    <a:pt x="127087" y="599378"/>
                    <a:pt x="118557" y="584947"/>
                    <a:pt x="127797" y="580257"/>
                  </a:cubicBezTo>
                  <a:cubicBezTo>
                    <a:pt x="128508" y="579535"/>
                    <a:pt x="129930" y="580617"/>
                    <a:pt x="129219" y="581339"/>
                  </a:cubicBezTo>
                  <a:cubicBezTo>
                    <a:pt x="127087" y="585308"/>
                    <a:pt x="128508" y="593967"/>
                    <a:pt x="134195" y="593967"/>
                  </a:cubicBezTo>
                  <a:cubicBezTo>
                    <a:pt x="137749" y="593967"/>
                    <a:pt x="138104" y="589276"/>
                    <a:pt x="137749" y="586751"/>
                  </a:cubicBezTo>
                  <a:cubicBezTo>
                    <a:pt x="137393" y="582782"/>
                    <a:pt x="135261" y="579174"/>
                    <a:pt x="131351" y="577731"/>
                  </a:cubicBezTo>
                  <a:cubicBezTo>
                    <a:pt x="130641" y="577370"/>
                    <a:pt x="130996" y="575927"/>
                    <a:pt x="132062" y="575927"/>
                  </a:cubicBezTo>
                  <a:close/>
                  <a:moveTo>
                    <a:pt x="178431" y="383549"/>
                  </a:moveTo>
                  <a:cubicBezTo>
                    <a:pt x="172297" y="382514"/>
                    <a:pt x="165893" y="383414"/>
                    <a:pt x="157956" y="386475"/>
                  </a:cubicBezTo>
                  <a:lnTo>
                    <a:pt x="138948" y="394530"/>
                  </a:lnTo>
                  <a:lnTo>
                    <a:pt x="159436" y="406964"/>
                  </a:lnTo>
                  <a:cubicBezTo>
                    <a:pt x="169988" y="407496"/>
                    <a:pt x="181663" y="404393"/>
                    <a:pt x="194954" y="402619"/>
                  </a:cubicBezTo>
                  <a:cubicBezTo>
                    <a:pt x="200342" y="401910"/>
                    <a:pt x="206359" y="401555"/>
                    <a:pt x="211433" y="402797"/>
                  </a:cubicBezTo>
                  <a:lnTo>
                    <a:pt x="213327" y="404504"/>
                  </a:lnTo>
                  <a:lnTo>
                    <a:pt x="214176" y="400799"/>
                  </a:lnTo>
                  <a:lnTo>
                    <a:pt x="197283" y="392235"/>
                  </a:lnTo>
                  <a:cubicBezTo>
                    <a:pt x="190427" y="387555"/>
                    <a:pt x="184565" y="384584"/>
                    <a:pt x="178431" y="383549"/>
                  </a:cubicBezTo>
                  <a:close/>
                  <a:moveTo>
                    <a:pt x="162864" y="327420"/>
                  </a:moveTo>
                  <a:cubicBezTo>
                    <a:pt x="167129" y="323869"/>
                    <a:pt x="174949" y="323514"/>
                    <a:pt x="178148" y="329196"/>
                  </a:cubicBezTo>
                  <a:cubicBezTo>
                    <a:pt x="181702" y="334878"/>
                    <a:pt x="178858" y="344465"/>
                    <a:pt x="172816" y="347661"/>
                  </a:cubicBezTo>
                  <a:cubicBezTo>
                    <a:pt x="167840" y="350147"/>
                    <a:pt x="160021" y="348372"/>
                    <a:pt x="158955" y="341980"/>
                  </a:cubicBezTo>
                  <a:cubicBezTo>
                    <a:pt x="158244" y="337718"/>
                    <a:pt x="162509" y="330971"/>
                    <a:pt x="167485" y="333102"/>
                  </a:cubicBezTo>
                  <a:cubicBezTo>
                    <a:pt x="168196" y="333812"/>
                    <a:pt x="168196" y="334878"/>
                    <a:pt x="167485" y="335233"/>
                  </a:cubicBezTo>
                  <a:cubicBezTo>
                    <a:pt x="165352" y="336653"/>
                    <a:pt x="163220" y="338074"/>
                    <a:pt x="163575" y="340914"/>
                  </a:cubicBezTo>
                  <a:cubicBezTo>
                    <a:pt x="164286" y="345531"/>
                    <a:pt x="169973" y="344821"/>
                    <a:pt x="172816" y="342690"/>
                  </a:cubicBezTo>
                  <a:cubicBezTo>
                    <a:pt x="179925" y="336653"/>
                    <a:pt x="173527" y="323514"/>
                    <a:pt x="164641" y="329551"/>
                  </a:cubicBezTo>
                  <a:cubicBezTo>
                    <a:pt x="163575" y="330261"/>
                    <a:pt x="161798" y="328486"/>
                    <a:pt x="162864" y="327420"/>
                  </a:cubicBezTo>
                  <a:close/>
                  <a:moveTo>
                    <a:pt x="218569" y="293722"/>
                  </a:moveTo>
                  <a:cubicBezTo>
                    <a:pt x="224431" y="297419"/>
                    <a:pt x="227728" y="304812"/>
                    <a:pt x="225163" y="311097"/>
                  </a:cubicBezTo>
                  <a:cubicBezTo>
                    <a:pt x="222599" y="317382"/>
                    <a:pt x="215272" y="319970"/>
                    <a:pt x="209410" y="318491"/>
                  </a:cubicBezTo>
                  <a:cubicBezTo>
                    <a:pt x="203183" y="316273"/>
                    <a:pt x="199519" y="309618"/>
                    <a:pt x="202450" y="303334"/>
                  </a:cubicBezTo>
                  <a:cubicBezTo>
                    <a:pt x="204648" y="298898"/>
                    <a:pt x="212708" y="293722"/>
                    <a:pt x="216737" y="298898"/>
                  </a:cubicBezTo>
                  <a:cubicBezTo>
                    <a:pt x="217836" y="299637"/>
                    <a:pt x="217470" y="301116"/>
                    <a:pt x="216005" y="301116"/>
                  </a:cubicBezTo>
                  <a:cubicBezTo>
                    <a:pt x="212341" y="301485"/>
                    <a:pt x="209410" y="301855"/>
                    <a:pt x="207579" y="305552"/>
                  </a:cubicBezTo>
                  <a:cubicBezTo>
                    <a:pt x="205747" y="309988"/>
                    <a:pt x="208678" y="313315"/>
                    <a:pt x="212708" y="314055"/>
                  </a:cubicBezTo>
                  <a:cubicBezTo>
                    <a:pt x="224431" y="315903"/>
                    <a:pt x="224431" y="300746"/>
                    <a:pt x="217470" y="295201"/>
                  </a:cubicBezTo>
                  <a:cubicBezTo>
                    <a:pt x="216737" y="294461"/>
                    <a:pt x="217836" y="293352"/>
                    <a:pt x="218569" y="293722"/>
                  </a:cubicBezTo>
                  <a:close/>
                  <a:moveTo>
                    <a:pt x="181202" y="258734"/>
                  </a:moveTo>
                  <a:cubicBezTo>
                    <a:pt x="190727" y="250489"/>
                    <a:pt x="203916" y="268413"/>
                    <a:pt x="194391" y="275941"/>
                  </a:cubicBezTo>
                  <a:cubicBezTo>
                    <a:pt x="185232" y="283469"/>
                    <a:pt x="170944" y="268771"/>
                    <a:pt x="179004" y="260168"/>
                  </a:cubicBezTo>
                  <a:cubicBezTo>
                    <a:pt x="180103" y="258734"/>
                    <a:pt x="181935" y="260526"/>
                    <a:pt x="180836" y="261602"/>
                  </a:cubicBezTo>
                  <a:cubicBezTo>
                    <a:pt x="176439" y="267696"/>
                    <a:pt x="187064" y="278450"/>
                    <a:pt x="192193" y="272356"/>
                  </a:cubicBezTo>
                  <a:cubicBezTo>
                    <a:pt x="196955" y="266979"/>
                    <a:pt x="187796" y="258734"/>
                    <a:pt x="182301" y="260168"/>
                  </a:cubicBezTo>
                  <a:cubicBezTo>
                    <a:pt x="181202" y="260526"/>
                    <a:pt x="180103" y="259451"/>
                    <a:pt x="181202" y="258734"/>
                  </a:cubicBezTo>
                  <a:close/>
                  <a:moveTo>
                    <a:pt x="208035" y="37822"/>
                  </a:moveTo>
                  <a:lnTo>
                    <a:pt x="204621" y="52912"/>
                  </a:lnTo>
                  <a:cubicBezTo>
                    <a:pt x="198851" y="77386"/>
                    <a:pt x="193441" y="101500"/>
                    <a:pt x="188031" y="125974"/>
                  </a:cubicBezTo>
                  <a:lnTo>
                    <a:pt x="128980" y="383024"/>
                  </a:lnTo>
                  <a:lnTo>
                    <a:pt x="130174" y="383234"/>
                  </a:lnTo>
                  <a:cubicBezTo>
                    <a:pt x="133422" y="387915"/>
                    <a:pt x="156513" y="373873"/>
                    <a:pt x="162285" y="372433"/>
                  </a:cubicBezTo>
                  <a:cubicBezTo>
                    <a:pt x="169862" y="370272"/>
                    <a:pt x="177439" y="369552"/>
                    <a:pt x="185016" y="371713"/>
                  </a:cubicBezTo>
                  <a:cubicBezTo>
                    <a:pt x="191510" y="373513"/>
                    <a:pt x="200259" y="376573"/>
                    <a:pt x="208016" y="380849"/>
                  </a:cubicBezTo>
                  <a:lnTo>
                    <a:pt x="216805" y="389318"/>
                  </a:lnTo>
                  <a:lnTo>
                    <a:pt x="283963" y="96101"/>
                  </a:lnTo>
                  <a:cubicBezTo>
                    <a:pt x="285586" y="89083"/>
                    <a:pt x="288832" y="80265"/>
                    <a:pt x="291491" y="71402"/>
                  </a:cubicBezTo>
                  <a:lnTo>
                    <a:pt x="293724" y="57507"/>
                  </a:lnTo>
                  <a:lnTo>
                    <a:pt x="278780" y="59854"/>
                  </a:lnTo>
                  <a:cubicBezTo>
                    <a:pt x="264963" y="59809"/>
                    <a:pt x="250243" y="56381"/>
                    <a:pt x="241935" y="53856"/>
                  </a:cubicBezTo>
                  <a:cubicBezTo>
                    <a:pt x="235252" y="51871"/>
                    <a:pt x="223061" y="48083"/>
                    <a:pt x="213172" y="42220"/>
                  </a:cubicBezTo>
                  <a:lnTo>
                    <a:pt x="208035" y="37822"/>
                  </a:lnTo>
                  <a:close/>
                  <a:moveTo>
                    <a:pt x="229145" y="15374"/>
                  </a:moveTo>
                  <a:cubicBezTo>
                    <a:pt x="221097" y="15859"/>
                    <a:pt x="215385" y="17956"/>
                    <a:pt x="214482" y="22105"/>
                  </a:cubicBezTo>
                  <a:cubicBezTo>
                    <a:pt x="211772" y="34012"/>
                    <a:pt x="255797" y="48557"/>
                    <a:pt x="281484" y="47018"/>
                  </a:cubicBezTo>
                  <a:lnTo>
                    <a:pt x="292682" y="42063"/>
                  </a:lnTo>
                  <a:lnTo>
                    <a:pt x="283957" y="28550"/>
                  </a:lnTo>
                  <a:lnTo>
                    <a:pt x="279301" y="26004"/>
                  </a:lnTo>
                  <a:lnTo>
                    <a:pt x="257829" y="18317"/>
                  </a:lnTo>
                  <a:cubicBezTo>
                    <a:pt x="247579" y="16017"/>
                    <a:pt x="237194" y="14889"/>
                    <a:pt x="229145" y="15374"/>
                  </a:cubicBezTo>
                  <a:close/>
                  <a:moveTo>
                    <a:pt x="236358" y="5"/>
                  </a:moveTo>
                  <a:cubicBezTo>
                    <a:pt x="251415" y="185"/>
                    <a:pt x="267373" y="4504"/>
                    <a:pt x="278553" y="9003"/>
                  </a:cubicBezTo>
                  <a:lnTo>
                    <a:pt x="287124" y="15190"/>
                  </a:lnTo>
                  <a:lnTo>
                    <a:pt x="290339" y="16423"/>
                  </a:lnTo>
                  <a:cubicBezTo>
                    <a:pt x="301989" y="22196"/>
                    <a:pt x="311471" y="30404"/>
                    <a:pt x="310929" y="41949"/>
                  </a:cubicBezTo>
                  <a:lnTo>
                    <a:pt x="309423" y="43474"/>
                  </a:lnTo>
                  <a:lnTo>
                    <a:pt x="306866" y="36673"/>
                  </a:lnTo>
                  <a:lnTo>
                    <a:pt x="305675" y="37071"/>
                  </a:lnTo>
                  <a:lnTo>
                    <a:pt x="307889" y="45026"/>
                  </a:lnTo>
                  <a:lnTo>
                    <a:pt x="309423" y="43474"/>
                  </a:lnTo>
                  <a:lnTo>
                    <a:pt x="310207" y="45557"/>
                  </a:lnTo>
                  <a:lnTo>
                    <a:pt x="308479" y="47144"/>
                  </a:lnTo>
                  <a:lnTo>
                    <a:pt x="308757" y="48143"/>
                  </a:lnTo>
                  <a:cubicBezTo>
                    <a:pt x="308397" y="63889"/>
                    <a:pt x="300913" y="82065"/>
                    <a:pt x="296225" y="101860"/>
                  </a:cubicBezTo>
                  <a:cubicBezTo>
                    <a:pt x="255472" y="279657"/>
                    <a:pt x="214719" y="457453"/>
                    <a:pt x="173966" y="635249"/>
                  </a:cubicBezTo>
                  <a:cubicBezTo>
                    <a:pt x="156294" y="710831"/>
                    <a:pt x="138983" y="787132"/>
                    <a:pt x="121672" y="863073"/>
                  </a:cubicBezTo>
                  <a:cubicBezTo>
                    <a:pt x="110492" y="912381"/>
                    <a:pt x="104001" y="956291"/>
                    <a:pt x="40527" y="959170"/>
                  </a:cubicBezTo>
                  <a:lnTo>
                    <a:pt x="39616" y="958285"/>
                  </a:lnTo>
                  <a:lnTo>
                    <a:pt x="46298" y="954356"/>
                  </a:lnTo>
                  <a:cubicBezTo>
                    <a:pt x="47019" y="951162"/>
                    <a:pt x="45757" y="947293"/>
                    <a:pt x="41970" y="945853"/>
                  </a:cubicBezTo>
                  <a:lnTo>
                    <a:pt x="41068" y="945344"/>
                  </a:lnTo>
                  <a:lnTo>
                    <a:pt x="80193" y="929550"/>
                  </a:lnTo>
                  <a:cubicBezTo>
                    <a:pt x="110267" y="901022"/>
                    <a:pt x="113107" y="841569"/>
                    <a:pt x="122033" y="802968"/>
                  </a:cubicBezTo>
                  <a:cubicBezTo>
                    <a:pt x="141508" y="718749"/>
                    <a:pt x="160622" y="634170"/>
                    <a:pt x="180097" y="549590"/>
                  </a:cubicBezTo>
                  <a:lnTo>
                    <a:pt x="210795" y="415559"/>
                  </a:lnTo>
                  <a:lnTo>
                    <a:pt x="207167" y="415032"/>
                  </a:lnTo>
                  <a:cubicBezTo>
                    <a:pt x="198187" y="413614"/>
                    <a:pt x="190284" y="415387"/>
                    <a:pt x="181663" y="416806"/>
                  </a:cubicBezTo>
                  <a:cubicBezTo>
                    <a:pt x="171605" y="418579"/>
                    <a:pt x="162265" y="419998"/>
                    <a:pt x="152566" y="417515"/>
                  </a:cubicBezTo>
                  <a:cubicBezTo>
                    <a:pt x="146101" y="416274"/>
                    <a:pt x="139186" y="413259"/>
                    <a:pt x="134022" y="408737"/>
                  </a:cubicBezTo>
                  <a:lnTo>
                    <a:pt x="126768" y="392652"/>
                  </a:lnTo>
                  <a:lnTo>
                    <a:pt x="78395" y="603217"/>
                  </a:lnTo>
                  <a:cubicBezTo>
                    <a:pt x="62166" y="673040"/>
                    <a:pt x="46298" y="743223"/>
                    <a:pt x="30068" y="813046"/>
                  </a:cubicBezTo>
                  <a:lnTo>
                    <a:pt x="15820" y="871533"/>
                  </a:lnTo>
                  <a:lnTo>
                    <a:pt x="36155" y="887761"/>
                  </a:lnTo>
                  <a:cubicBezTo>
                    <a:pt x="37234" y="888473"/>
                    <a:pt x="36155" y="889896"/>
                    <a:pt x="34715" y="889896"/>
                  </a:cubicBezTo>
                  <a:lnTo>
                    <a:pt x="14777" y="875813"/>
                  </a:lnTo>
                  <a:lnTo>
                    <a:pt x="14724" y="876031"/>
                  </a:lnTo>
                  <a:lnTo>
                    <a:pt x="14104" y="895760"/>
                  </a:lnTo>
                  <a:lnTo>
                    <a:pt x="21891" y="903873"/>
                  </a:lnTo>
                  <a:cubicBezTo>
                    <a:pt x="25538" y="906449"/>
                    <a:pt x="30279" y="907922"/>
                    <a:pt x="31738" y="911603"/>
                  </a:cubicBezTo>
                  <a:cubicBezTo>
                    <a:pt x="32467" y="912707"/>
                    <a:pt x="31738" y="913812"/>
                    <a:pt x="30644" y="914180"/>
                  </a:cubicBezTo>
                  <a:cubicBezTo>
                    <a:pt x="25903" y="915284"/>
                    <a:pt x="21526" y="911235"/>
                    <a:pt x="17879" y="908290"/>
                  </a:cubicBezTo>
                  <a:lnTo>
                    <a:pt x="13877" y="902997"/>
                  </a:lnTo>
                  <a:lnTo>
                    <a:pt x="13647" y="910324"/>
                  </a:lnTo>
                  <a:cubicBezTo>
                    <a:pt x="15165" y="920868"/>
                    <a:pt x="18941" y="930126"/>
                    <a:pt x="26119" y="936899"/>
                  </a:cubicBezTo>
                  <a:lnTo>
                    <a:pt x="41068" y="945344"/>
                  </a:lnTo>
                  <a:lnTo>
                    <a:pt x="39806" y="945853"/>
                  </a:lnTo>
                  <a:cubicBezTo>
                    <a:pt x="35659" y="946033"/>
                    <a:pt x="33765" y="949452"/>
                    <a:pt x="33945" y="952782"/>
                  </a:cubicBezTo>
                  <a:lnTo>
                    <a:pt x="39616" y="958285"/>
                  </a:lnTo>
                  <a:lnTo>
                    <a:pt x="38724" y="958810"/>
                  </a:lnTo>
                  <a:cubicBezTo>
                    <a:pt x="-21143" y="940095"/>
                    <a:pt x="3741" y="869552"/>
                    <a:pt x="13479" y="827082"/>
                  </a:cubicBezTo>
                  <a:cubicBezTo>
                    <a:pt x="34036" y="737104"/>
                    <a:pt x="54592" y="646766"/>
                    <a:pt x="75510" y="556789"/>
                  </a:cubicBezTo>
                  <a:cubicBezTo>
                    <a:pt x="114099" y="387630"/>
                    <a:pt x="153049" y="218831"/>
                    <a:pt x="191638" y="50032"/>
                  </a:cubicBezTo>
                  <a:lnTo>
                    <a:pt x="198608" y="19994"/>
                  </a:lnTo>
                  <a:lnTo>
                    <a:pt x="198226" y="18137"/>
                  </a:lnTo>
                  <a:lnTo>
                    <a:pt x="199375" y="16688"/>
                  </a:lnTo>
                  <a:lnTo>
                    <a:pt x="199572" y="15841"/>
                  </a:lnTo>
                  <a:lnTo>
                    <a:pt x="200882" y="14790"/>
                  </a:lnTo>
                  <a:lnTo>
                    <a:pt x="207319" y="6676"/>
                  </a:lnTo>
                  <a:lnTo>
                    <a:pt x="212537" y="5437"/>
                  </a:lnTo>
                  <a:lnTo>
                    <a:pt x="215159" y="3334"/>
                  </a:lnTo>
                  <a:cubicBezTo>
                    <a:pt x="221526" y="860"/>
                    <a:pt x="228829" y="-85"/>
                    <a:pt x="236358" y="5"/>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0" name="Freeform 909">
              <a:extLst>
                <a:ext uri="{FF2B5EF4-FFF2-40B4-BE49-F238E27FC236}">
                  <a16:creationId xmlns:a16="http://schemas.microsoft.com/office/drawing/2014/main" id="{F7E494B3-45B6-E64E-AAF2-AB26612CC64C}"/>
                </a:ext>
              </a:extLst>
            </p:cNvPr>
            <p:cNvSpPr>
              <a:spLocks/>
            </p:cNvSpPr>
            <p:nvPr/>
          </p:nvSpPr>
          <p:spPr bwMode="auto">
            <a:xfrm>
              <a:off x="8472264" y="4692246"/>
              <a:ext cx="777358" cy="1257034"/>
            </a:xfrm>
            <a:custGeom>
              <a:avLst/>
              <a:gdLst/>
              <a:ahLst/>
              <a:cxnLst/>
              <a:rect l="0" t="0" r="r" b="b"/>
              <a:pathLst>
                <a:path w="680752" h="1100817">
                  <a:moveTo>
                    <a:pt x="209946" y="893475"/>
                  </a:moveTo>
                  <a:cubicBezTo>
                    <a:pt x="211364" y="893828"/>
                    <a:pt x="211719" y="895592"/>
                    <a:pt x="211010" y="896297"/>
                  </a:cubicBezTo>
                  <a:lnTo>
                    <a:pt x="210264" y="896957"/>
                  </a:lnTo>
                  <a:lnTo>
                    <a:pt x="202143" y="896297"/>
                  </a:lnTo>
                  <a:cubicBezTo>
                    <a:pt x="200370" y="897003"/>
                    <a:pt x="201789" y="900178"/>
                    <a:pt x="203917" y="899472"/>
                  </a:cubicBezTo>
                  <a:lnTo>
                    <a:pt x="206319" y="900445"/>
                  </a:lnTo>
                  <a:lnTo>
                    <a:pt x="201434" y="904764"/>
                  </a:lnTo>
                  <a:cubicBezTo>
                    <a:pt x="198597" y="907586"/>
                    <a:pt x="194696" y="914994"/>
                    <a:pt x="197888" y="918522"/>
                  </a:cubicBezTo>
                  <a:cubicBezTo>
                    <a:pt x="202143" y="922755"/>
                    <a:pt x="210300" y="914642"/>
                    <a:pt x="212073" y="910761"/>
                  </a:cubicBezTo>
                  <a:cubicBezTo>
                    <a:pt x="213137" y="908115"/>
                    <a:pt x="212783" y="904852"/>
                    <a:pt x="211320" y="902471"/>
                  </a:cubicBezTo>
                  <a:lnTo>
                    <a:pt x="206319" y="900445"/>
                  </a:lnTo>
                  <a:lnTo>
                    <a:pt x="210264" y="896957"/>
                  </a:lnTo>
                  <a:lnTo>
                    <a:pt x="213004" y="897179"/>
                  </a:lnTo>
                  <a:cubicBezTo>
                    <a:pt x="216152" y="899208"/>
                    <a:pt x="218457" y="902647"/>
                    <a:pt x="218812" y="906528"/>
                  </a:cubicBezTo>
                  <a:cubicBezTo>
                    <a:pt x="219521" y="916053"/>
                    <a:pt x="211010" y="925578"/>
                    <a:pt x="201789" y="926989"/>
                  </a:cubicBezTo>
                  <a:cubicBezTo>
                    <a:pt x="190440" y="929105"/>
                    <a:pt x="186539" y="917111"/>
                    <a:pt x="189731" y="908292"/>
                  </a:cubicBezTo>
                  <a:cubicBezTo>
                    <a:pt x="192568" y="899825"/>
                    <a:pt x="200370" y="891358"/>
                    <a:pt x="209946" y="893475"/>
                  </a:cubicBezTo>
                  <a:close/>
                  <a:moveTo>
                    <a:pt x="349785" y="817583"/>
                  </a:moveTo>
                  <a:lnTo>
                    <a:pt x="342329" y="820088"/>
                  </a:lnTo>
                  <a:lnTo>
                    <a:pt x="343623" y="817913"/>
                  </a:lnTo>
                  <a:lnTo>
                    <a:pt x="349785" y="817583"/>
                  </a:lnTo>
                  <a:close/>
                  <a:moveTo>
                    <a:pt x="365558" y="816737"/>
                  </a:moveTo>
                  <a:cubicBezTo>
                    <a:pt x="372627" y="818275"/>
                    <a:pt x="378464" y="822437"/>
                    <a:pt x="380106" y="831302"/>
                  </a:cubicBezTo>
                  <a:cubicBezTo>
                    <a:pt x="383024" y="845414"/>
                    <a:pt x="367701" y="855184"/>
                    <a:pt x="355662" y="858803"/>
                  </a:cubicBezTo>
                  <a:cubicBezTo>
                    <a:pt x="342893" y="862421"/>
                    <a:pt x="325381" y="856994"/>
                    <a:pt x="325016" y="841434"/>
                  </a:cubicBezTo>
                  <a:cubicBezTo>
                    <a:pt x="324834" y="834378"/>
                    <a:pt x="328391" y="827684"/>
                    <a:pt x="333727" y="822979"/>
                  </a:cubicBezTo>
                  <a:lnTo>
                    <a:pt x="342329" y="820088"/>
                  </a:lnTo>
                  <a:lnTo>
                    <a:pt x="340476" y="823206"/>
                  </a:lnTo>
                  <a:cubicBezTo>
                    <a:pt x="341069" y="825332"/>
                    <a:pt x="343076" y="827141"/>
                    <a:pt x="345812" y="826598"/>
                  </a:cubicBezTo>
                  <a:lnTo>
                    <a:pt x="349720" y="826329"/>
                  </a:lnTo>
                  <a:lnTo>
                    <a:pt x="339974" y="834197"/>
                  </a:lnTo>
                  <a:cubicBezTo>
                    <a:pt x="333407" y="843243"/>
                    <a:pt x="342163" y="849757"/>
                    <a:pt x="351284" y="847585"/>
                  </a:cubicBezTo>
                  <a:cubicBezTo>
                    <a:pt x="356756" y="846500"/>
                    <a:pt x="369161" y="841434"/>
                    <a:pt x="368796" y="834197"/>
                  </a:cubicBezTo>
                  <a:cubicBezTo>
                    <a:pt x="368796" y="828769"/>
                    <a:pt x="364600" y="826417"/>
                    <a:pt x="359630" y="825648"/>
                  </a:cubicBezTo>
                  <a:lnTo>
                    <a:pt x="349720" y="826329"/>
                  </a:lnTo>
                  <a:lnTo>
                    <a:pt x="355662" y="821532"/>
                  </a:lnTo>
                  <a:lnTo>
                    <a:pt x="353569" y="817380"/>
                  </a:lnTo>
                  <a:lnTo>
                    <a:pt x="365558" y="816737"/>
                  </a:lnTo>
                  <a:close/>
                  <a:moveTo>
                    <a:pt x="353108" y="816466"/>
                  </a:moveTo>
                  <a:lnTo>
                    <a:pt x="353569" y="817380"/>
                  </a:lnTo>
                  <a:lnTo>
                    <a:pt x="349785" y="817583"/>
                  </a:lnTo>
                  <a:lnTo>
                    <a:pt x="353108" y="816466"/>
                  </a:lnTo>
                  <a:close/>
                  <a:moveTo>
                    <a:pt x="573143" y="776185"/>
                  </a:moveTo>
                  <a:cubicBezTo>
                    <a:pt x="575687" y="775828"/>
                    <a:pt x="577686" y="776987"/>
                    <a:pt x="578503" y="778593"/>
                  </a:cubicBezTo>
                  <a:lnTo>
                    <a:pt x="578040" y="779959"/>
                  </a:lnTo>
                  <a:lnTo>
                    <a:pt x="572053" y="777255"/>
                  </a:lnTo>
                  <a:cubicBezTo>
                    <a:pt x="570963" y="777255"/>
                    <a:pt x="570599" y="779752"/>
                    <a:pt x="571689" y="780109"/>
                  </a:cubicBezTo>
                  <a:lnTo>
                    <a:pt x="575491" y="784578"/>
                  </a:lnTo>
                  <a:lnTo>
                    <a:pt x="566602" y="790811"/>
                  </a:lnTo>
                  <a:cubicBezTo>
                    <a:pt x="563694" y="795092"/>
                    <a:pt x="567692" y="798659"/>
                    <a:pt x="572053" y="797946"/>
                  </a:cubicBezTo>
                  <a:cubicBezTo>
                    <a:pt x="577504" y="797054"/>
                    <a:pt x="579775" y="793219"/>
                    <a:pt x="579503" y="789295"/>
                  </a:cubicBezTo>
                  <a:lnTo>
                    <a:pt x="575491" y="784578"/>
                  </a:lnTo>
                  <a:lnTo>
                    <a:pt x="576777" y="783676"/>
                  </a:lnTo>
                  <a:lnTo>
                    <a:pt x="578040" y="779959"/>
                  </a:lnTo>
                  <a:lnTo>
                    <a:pt x="581729" y="781625"/>
                  </a:lnTo>
                  <a:cubicBezTo>
                    <a:pt x="584318" y="784033"/>
                    <a:pt x="586044" y="787244"/>
                    <a:pt x="586226" y="790811"/>
                  </a:cubicBezTo>
                  <a:cubicBezTo>
                    <a:pt x="586226" y="798303"/>
                    <a:pt x="580048" y="804367"/>
                    <a:pt x="573143" y="805438"/>
                  </a:cubicBezTo>
                  <a:cubicBezTo>
                    <a:pt x="565511" y="806865"/>
                    <a:pt x="557153" y="802227"/>
                    <a:pt x="556790" y="794022"/>
                  </a:cubicBezTo>
                  <a:cubicBezTo>
                    <a:pt x="556426" y="785103"/>
                    <a:pt x="564785" y="777255"/>
                    <a:pt x="573143" y="776185"/>
                  </a:cubicBezTo>
                  <a:close/>
                  <a:moveTo>
                    <a:pt x="35709" y="741260"/>
                  </a:moveTo>
                  <a:cubicBezTo>
                    <a:pt x="37521" y="740903"/>
                    <a:pt x="38608" y="742330"/>
                    <a:pt x="37883" y="743757"/>
                  </a:cubicBezTo>
                  <a:lnTo>
                    <a:pt x="37736" y="744087"/>
                  </a:lnTo>
                  <a:lnTo>
                    <a:pt x="29548" y="745897"/>
                  </a:lnTo>
                  <a:cubicBezTo>
                    <a:pt x="27012" y="746968"/>
                    <a:pt x="29186" y="751605"/>
                    <a:pt x="31723" y="750535"/>
                  </a:cubicBezTo>
                  <a:lnTo>
                    <a:pt x="34754" y="750784"/>
                  </a:lnTo>
                  <a:lnTo>
                    <a:pt x="33534" y="753523"/>
                  </a:lnTo>
                  <a:cubicBezTo>
                    <a:pt x="32629" y="757135"/>
                    <a:pt x="33172" y="760345"/>
                    <a:pt x="37883" y="760881"/>
                  </a:cubicBezTo>
                  <a:cubicBezTo>
                    <a:pt x="41507" y="761594"/>
                    <a:pt x="47667" y="755529"/>
                    <a:pt x="44768" y="751605"/>
                  </a:cubicBezTo>
                  <a:lnTo>
                    <a:pt x="34754" y="750784"/>
                  </a:lnTo>
                  <a:lnTo>
                    <a:pt x="37736" y="744087"/>
                  </a:lnTo>
                  <a:lnTo>
                    <a:pt x="42050" y="743133"/>
                  </a:lnTo>
                  <a:cubicBezTo>
                    <a:pt x="46217" y="743311"/>
                    <a:pt x="50022" y="745006"/>
                    <a:pt x="52378" y="749465"/>
                  </a:cubicBezTo>
                  <a:cubicBezTo>
                    <a:pt x="56001" y="756600"/>
                    <a:pt x="49841" y="765518"/>
                    <a:pt x="42956" y="768372"/>
                  </a:cubicBezTo>
                  <a:cubicBezTo>
                    <a:pt x="34984" y="771940"/>
                    <a:pt x="26649" y="766945"/>
                    <a:pt x="24838" y="758740"/>
                  </a:cubicBezTo>
                  <a:cubicBezTo>
                    <a:pt x="23026" y="750892"/>
                    <a:pt x="27737" y="743043"/>
                    <a:pt x="35709" y="741260"/>
                  </a:cubicBezTo>
                  <a:close/>
                  <a:moveTo>
                    <a:pt x="208348" y="702816"/>
                  </a:moveTo>
                  <a:cubicBezTo>
                    <a:pt x="217556" y="699271"/>
                    <a:pt x="224285" y="709197"/>
                    <a:pt x="221452" y="717704"/>
                  </a:cubicBezTo>
                  <a:cubicBezTo>
                    <a:pt x="218618" y="726921"/>
                    <a:pt x="206224" y="734011"/>
                    <a:pt x="196308" y="734720"/>
                  </a:cubicBezTo>
                  <a:cubicBezTo>
                    <a:pt x="185684" y="735429"/>
                    <a:pt x="178601" y="725858"/>
                    <a:pt x="181788" y="715578"/>
                  </a:cubicBezTo>
                  <a:cubicBezTo>
                    <a:pt x="184975" y="704943"/>
                    <a:pt x="197370" y="701753"/>
                    <a:pt x="206932" y="703525"/>
                  </a:cubicBezTo>
                  <a:cubicBezTo>
                    <a:pt x="208703" y="704234"/>
                    <a:pt x="209057" y="706715"/>
                    <a:pt x="207286" y="707070"/>
                  </a:cubicBezTo>
                  <a:cubicBezTo>
                    <a:pt x="203036" y="709197"/>
                    <a:pt x="198433" y="710615"/>
                    <a:pt x="194537" y="713805"/>
                  </a:cubicBezTo>
                  <a:cubicBezTo>
                    <a:pt x="191704" y="716641"/>
                    <a:pt x="187808" y="723731"/>
                    <a:pt x="193829" y="725858"/>
                  </a:cubicBezTo>
                  <a:cubicBezTo>
                    <a:pt x="198433" y="727630"/>
                    <a:pt x="204807" y="724085"/>
                    <a:pt x="208703" y="721958"/>
                  </a:cubicBezTo>
                  <a:cubicBezTo>
                    <a:pt x="210827" y="720186"/>
                    <a:pt x="214015" y="718059"/>
                    <a:pt x="215077" y="714869"/>
                  </a:cubicBezTo>
                  <a:cubicBezTo>
                    <a:pt x="216139" y="711324"/>
                    <a:pt x="214369" y="706361"/>
                    <a:pt x="209765" y="707779"/>
                  </a:cubicBezTo>
                  <a:cubicBezTo>
                    <a:pt x="206578" y="708488"/>
                    <a:pt x="205515" y="703880"/>
                    <a:pt x="208348" y="702816"/>
                  </a:cubicBezTo>
                  <a:close/>
                  <a:moveTo>
                    <a:pt x="535762" y="650437"/>
                  </a:moveTo>
                  <a:lnTo>
                    <a:pt x="530850" y="653142"/>
                  </a:lnTo>
                  <a:lnTo>
                    <a:pt x="530561" y="650983"/>
                  </a:lnTo>
                  <a:lnTo>
                    <a:pt x="535762" y="650437"/>
                  </a:lnTo>
                  <a:close/>
                  <a:moveTo>
                    <a:pt x="537352" y="649561"/>
                  </a:moveTo>
                  <a:lnTo>
                    <a:pt x="537715" y="650232"/>
                  </a:lnTo>
                  <a:lnTo>
                    <a:pt x="535762" y="650437"/>
                  </a:lnTo>
                  <a:lnTo>
                    <a:pt x="537352" y="649561"/>
                  </a:lnTo>
                  <a:close/>
                  <a:moveTo>
                    <a:pt x="552139" y="648717"/>
                  </a:moveTo>
                  <a:cubicBezTo>
                    <a:pt x="559778" y="649117"/>
                    <a:pt x="567016" y="651338"/>
                    <a:pt x="571304" y="657380"/>
                  </a:cubicBezTo>
                  <a:cubicBezTo>
                    <a:pt x="579882" y="669464"/>
                    <a:pt x="567373" y="681548"/>
                    <a:pt x="556294" y="686168"/>
                  </a:cubicBezTo>
                  <a:cubicBezTo>
                    <a:pt x="544499" y="690789"/>
                    <a:pt x="522698" y="692566"/>
                    <a:pt x="516980" y="677639"/>
                  </a:cubicBezTo>
                  <a:cubicBezTo>
                    <a:pt x="514478" y="670886"/>
                    <a:pt x="516265" y="664133"/>
                    <a:pt x="520330" y="658935"/>
                  </a:cubicBezTo>
                  <a:lnTo>
                    <a:pt x="530850" y="653142"/>
                  </a:lnTo>
                  <a:lnTo>
                    <a:pt x="531276" y="656314"/>
                  </a:lnTo>
                  <a:lnTo>
                    <a:pt x="537525" y="656696"/>
                  </a:lnTo>
                  <a:lnTo>
                    <a:pt x="532080" y="662578"/>
                  </a:lnTo>
                  <a:cubicBezTo>
                    <a:pt x="529578" y="665466"/>
                    <a:pt x="527880" y="668575"/>
                    <a:pt x="529131" y="672307"/>
                  </a:cubicBezTo>
                  <a:cubicBezTo>
                    <a:pt x="530561" y="677639"/>
                    <a:pt x="534135" y="677639"/>
                    <a:pt x="539496" y="677994"/>
                  </a:cubicBezTo>
                  <a:cubicBezTo>
                    <a:pt x="543785" y="677994"/>
                    <a:pt x="548431" y="676928"/>
                    <a:pt x="552720" y="675506"/>
                  </a:cubicBezTo>
                  <a:cubicBezTo>
                    <a:pt x="556294" y="674084"/>
                    <a:pt x="560940" y="671952"/>
                    <a:pt x="562727" y="668043"/>
                  </a:cubicBezTo>
                  <a:cubicBezTo>
                    <a:pt x="565229" y="661645"/>
                    <a:pt x="558795" y="658802"/>
                    <a:pt x="554507" y="657736"/>
                  </a:cubicBezTo>
                  <a:lnTo>
                    <a:pt x="537525" y="656696"/>
                  </a:lnTo>
                  <a:lnTo>
                    <a:pt x="539853" y="654182"/>
                  </a:lnTo>
                  <a:lnTo>
                    <a:pt x="537715" y="650232"/>
                  </a:lnTo>
                  <a:lnTo>
                    <a:pt x="552139" y="648717"/>
                  </a:lnTo>
                  <a:close/>
                  <a:moveTo>
                    <a:pt x="104034" y="645613"/>
                  </a:moveTo>
                  <a:cubicBezTo>
                    <a:pt x="107835" y="645523"/>
                    <a:pt x="111865" y="646793"/>
                    <a:pt x="115345" y="648788"/>
                  </a:cubicBezTo>
                  <a:cubicBezTo>
                    <a:pt x="116444" y="649151"/>
                    <a:pt x="116444" y="650965"/>
                    <a:pt x="114979" y="651328"/>
                  </a:cubicBezTo>
                  <a:lnTo>
                    <a:pt x="112079" y="651716"/>
                  </a:lnTo>
                  <a:lnTo>
                    <a:pt x="110949" y="648788"/>
                  </a:lnTo>
                  <a:cubicBezTo>
                    <a:pt x="109117" y="648063"/>
                    <a:pt x="108384" y="650603"/>
                    <a:pt x="110216" y="650965"/>
                  </a:cubicBezTo>
                  <a:lnTo>
                    <a:pt x="110834" y="651883"/>
                  </a:lnTo>
                  <a:lnTo>
                    <a:pt x="105820" y="652553"/>
                  </a:lnTo>
                  <a:cubicBezTo>
                    <a:pt x="102523" y="653324"/>
                    <a:pt x="99775" y="654775"/>
                    <a:pt x="99958" y="657860"/>
                  </a:cubicBezTo>
                  <a:cubicBezTo>
                    <a:pt x="100325" y="661125"/>
                    <a:pt x="104721" y="661125"/>
                    <a:pt x="107285" y="660400"/>
                  </a:cubicBezTo>
                  <a:cubicBezTo>
                    <a:pt x="108384" y="660037"/>
                    <a:pt x="109483" y="659674"/>
                    <a:pt x="110216" y="658948"/>
                  </a:cubicBezTo>
                  <a:cubicBezTo>
                    <a:pt x="111682" y="658223"/>
                    <a:pt x="112781" y="656771"/>
                    <a:pt x="113147" y="655320"/>
                  </a:cubicBezTo>
                  <a:lnTo>
                    <a:pt x="110834" y="651883"/>
                  </a:lnTo>
                  <a:lnTo>
                    <a:pt x="112079" y="651716"/>
                  </a:lnTo>
                  <a:lnTo>
                    <a:pt x="115711" y="661125"/>
                  </a:lnTo>
                  <a:cubicBezTo>
                    <a:pt x="112414" y="666931"/>
                    <a:pt x="104355" y="668745"/>
                    <a:pt x="98493" y="666568"/>
                  </a:cubicBezTo>
                  <a:cubicBezTo>
                    <a:pt x="91899" y="664028"/>
                    <a:pt x="89701" y="656408"/>
                    <a:pt x="94097" y="650603"/>
                  </a:cubicBezTo>
                  <a:cubicBezTo>
                    <a:pt x="96661" y="647156"/>
                    <a:pt x="100233" y="645704"/>
                    <a:pt x="104034" y="645613"/>
                  </a:cubicBezTo>
                  <a:close/>
                  <a:moveTo>
                    <a:pt x="591926" y="563049"/>
                  </a:moveTo>
                  <a:lnTo>
                    <a:pt x="592456" y="567047"/>
                  </a:lnTo>
                  <a:cubicBezTo>
                    <a:pt x="589534" y="574503"/>
                    <a:pt x="582971" y="580830"/>
                    <a:pt x="573979" y="585710"/>
                  </a:cubicBezTo>
                  <a:cubicBezTo>
                    <a:pt x="553480" y="596917"/>
                    <a:pt x="517875" y="594025"/>
                    <a:pt x="496296" y="595109"/>
                  </a:cubicBezTo>
                  <a:cubicBezTo>
                    <a:pt x="462130" y="596917"/>
                    <a:pt x="428323" y="597640"/>
                    <a:pt x="394157" y="598724"/>
                  </a:cubicBezTo>
                  <a:cubicBezTo>
                    <a:pt x="330140" y="600532"/>
                    <a:pt x="266124" y="608847"/>
                    <a:pt x="202106" y="610293"/>
                  </a:cubicBezTo>
                  <a:cubicBezTo>
                    <a:pt x="174414" y="610654"/>
                    <a:pt x="112555" y="613185"/>
                    <a:pt x="93134" y="588602"/>
                  </a:cubicBezTo>
                  <a:cubicBezTo>
                    <a:pt x="89448" y="584083"/>
                    <a:pt x="87537" y="579293"/>
                    <a:pt x="87015" y="574514"/>
                  </a:cubicBezTo>
                  <a:lnTo>
                    <a:pt x="88215" y="566894"/>
                  </a:lnTo>
                  <a:lnTo>
                    <a:pt x="74073" y="584213"/>
                  </a:lnTo>
                  <a:cubicBezTo>
                    <a:pt x="29269" y="650589"/>
                    <a:pt x="8916" y="733087"/>
                    <a:pt x="24406" y="818286"/>
                  </a:cubicBezTo>
                  <a:cubicBezTo>
                    <a:pt x="52144" y="969592"/>
                    <a:pt x="187233" y="1083071"/>
                    <a:pt x="341415" y="1083071"/>
                  </a:cubicBezTo>
                  <a:cubicBezTo>
                    <a:pt x="379961" y="1083071"/>
                    <a:pt x="417358" y="1075979"/>
                    <a:pt x="452194" y="1062976"/>
                  </a:cubicBezTo>
                  <a:lnTo>
                    <a:pt x="485945" y="1043323"/>
                  </a:lnTo>
                  <a:lnTo>
                    <a:pt x="477478" y="1043973"/>
                  </a:lnTo>
                  <a:cubicBezTo>
                    <a:pt x="464872" y="1043501"/>
                    <a:pt x="452222" y="1041956"/>
                    <a:pt x="439752" y="1040412"/>
                  </a:cubicBezTo>
                  <a:cubicBezTo>
                    <a:pt x="435776" y="1040068"/>
                    <a:pt x="435776" y="1034233"/>
                    <a:pt x="439752" y="1034576"/>
                  </a:cubicBezTo>
                  <a:lnTo>
                    <a:pt x="495304" y="1037874"/>
                  </a:lnTo>
                  <a:lnTo>
                    <a:pt x="547606" y="1007419"/>
                  </a:lnTo>
                  <a:lnTo>
                    <a:pt x="552557" y="1002523"/>
                  </a:lnTo>
                  <a:lnTo>
                    <a:pt x="526005" y="1009319"/>
                  </a:lnTo>
                  <a:cubicBezTo>
                    <a:pt x="507446" y="1009763"/>
                    <a:pt x="488480" y="1007187"/>
                    <a:pt x="471500" y="1004521"/>
                  </a:cubicBezTo>
                  <a:cubicBezTo>
                    <a:pt x="467526" y="1003810"/>
                    <a:pt x="468610" y="998124"/>
                    <a:pt x="472223" y="998124"/>
                  </a:cubicBezTo>
                  <a:cubicBezTo>
                    <a:pt x="490286" y="996702"/>
                    <a:pt x="507626" y="997413"/>
                    <a:pt x="525689" y="996702"/>
                  </a:cubicBezTo>
                  <a:lnTo>
                    <a:pt x="562288" y="992899"/>
                  </a:lnTo>
                  <a:lnTo>
                    <a:pt x="586901" y="968558"/>
                  </a:lnTo>
                  <a:lnTo>
                    <a:pt x="592417" y="960855"/>
                  </a:lnTo>
                  <a:lnTo>
                    <a:pt x="581486" y="964331"/>
                  </a:lnTo>
                  <a:cubicBezTo>
                    <a:pt x="569740" y="964608"/>
                    <a:pt x="557588" y="962849"/>
                    <a:pt x="548767" y="961738"/>
                  </a:cubicBezTo>
                  <a:cubicBezTo>
                    <a:pt x="544086" y="961367"/>
                    <a:pt x="543726" y="954700"/>
                    <a:pt x="548767" y="954330"/>
                  </a:cubicBezTo>
                  <a:cubicBezTo>
                    <a:pt x="560649" y="953589"/>
                    <a:pt x="572890" y="952107"/>
                    <a:pt x="584772" y="950625"/>
                  </a:cubicBezTo>
                  <a:lnTo>
                    <a:pt x="600056" y="950189"/>
                  </a:lnTo>
                  <a:lnTo>
                    <a:pt x="619175" y="923491"/>
                  </a:lnTo>
                  <a:cubicBezTo>
                    <a:pt x="638116" y="891575"/>
                    <a:pt x="651670" y="856113"/>
                    <a:pt x="658424" y="818286"/>
                  </a:cubicBezTo>
                  <a:cubicBezTo>
                    <a:pt x="673914" y="732907"/>
                    <a:pt x="653741" y="650409"/>
                    <a:pt x="609071" y="584078"/>
                  </a:cubicBezTo>
                  <a:lnTo>
                    <a:pt x="591926" y="563049"/>
                  </a:lnTo>
                  <a:close/>
                  <a:moveTo>
                    <a:pt x="449902" y="519553"/>
                  </a:moveTo>
                  <a:cubicBezTo>
                    <a:pt x="410701" y="519192"/>
                    <a:pt x="371499" y="519915"/>
                    <a:pt x="332658" y="520276"/>
                  </a:cubicBezTo>
                  <a:cubicBezTo>
                    <a:pt x="275474" y="520276"/>
                    <a:pt x="217077" y="516413"/>
                    <a:pt x="161107" y="526529"/>
                  </a:cubicBezTo>
                  <a:lnTo>
                    <a:pt x="112484" y="540171"/>
                  </a:lnTo>
                  <a:lnTo>
                    <a:pt x="110426" y="539693"/>
                  </a:lnTo>
                  <a:lnTo>
                    <a:pt x="109309" y="541061"/>
                  </a:lnTo>
                  <a:lnTo>
                    <a:pt x="112484" y="540171"/>
                  </a:lnTo>
                  <a:lnTo>
                    <a:pt x="112825" y="540250"/>
                  </a:lnTo>
                  <a:cubicBezTo>
                    <a:pt x="113634" y="541244"/>
                    <a:pt x="113814" y="542690"/>
                    <a:pt x="112555" y="543775"/>
                  </a:cubicBezTo>
                  <a:cubicBezTo>
                    <a:pt x="61126" y="591133"/>
                    <a:pt x="164703" y="600170"/>
                    <a:pt x="176931" y="600893"/>
                  </a:cubicBezTo>
                  <a:cubicBezTo>
                    <a:pt x="193835" y="601616"/>
                    <a:pt x="210738" y="600893"/>
                    <a:pt x="227641" y="599447"/>
                  </a:cubicBezTo>
                  <a:cubicBezTo>
                    <a:pt x="264685" y="596917"/>
                    <a:pt x="301369" y="592579"/>
                    <a:pt x="338412" y="590771"/>
                  </a:cubicBezTo>
                  <a:cubicBezTo>
                    <a:pt x="372219" y="588963"/>
                    <a:pt x="406025" y="587879"/>
                    <a:pt x="439832" y="586794"/>
                  </a:cubicBezTo>
                  <a:cubicBezTo>
                    <a:pt x="455297" y="586433"/>
                    <a:pt x="471121" y="585710"/>
                    <a:pt x="486586" y="584987"/>
                  </a:cubicBezTo>
                  <a:cubicBezTo>
                    <a:pt x="501331" y="583902"/>
                    <a:pt x="545567" y="587879"/>
                    <a:pt x="557795" y="578841"/>
                  </a:cubicBezTo>
                  <a:cubicBezTo>
                    <a:pt x="624330" y="527506"/>
                    <a:pt x="473279" y="519553"/>
                    <a:pt x="449902" y="519553"/>
                  </a:cubicBezTo>
                  <a:close/>
                  <a:moveTo>
                    <a:pt x="277653" y="237244"/>
                  </a:moveTo>
                  <a:lnTo>
                    <a:pt x="277653" y="437501"/>
                  </a:lnTo>
                  <a:cubicBezTo>
                    <a:pt x="277653" y="441464"/>
                    <a:pt x="274411" y="445787"/>
                    <a:pt x="270448" y="446867"/>
                  </a:cubicBezTo>
                  <a:cubicBezTo>
                    <a:pt x="229291" y="457225"/>
                    <a:pt x="191398" y="474967"/>
                    <a:pt x="158194" y="498417"/>
                  </a:cubicBezTo>
                  <a:lnTo>
                    <a:pt x="128687" y="523532"/>
                  </a:lnTo>
                  <a:lnTo>
                    <a:pt x="177651" y="509069"/>
                  </a:lnTo>
                  <a:cubicBezTo>
                    <a:pt x="204084" y="506448"/>
                    <a:pt x="231238" y="507262"/>
                    <a:pt x="257852" y="507262"/>
                  </a:cubicBezTo>
                  <a:cubicBezTo>
                    <a:pt x="333737" y="507623"/>
                    <a:pt x="409981" y="505454"/>
                    <a:pt x="485866" y="508346"/>
                  </a:cubicBezTo>
                  <a:cubicBezTo>
                    <a:pt x="501331" y="509069"/>
                    <a:pt x="522550" y="509612"/>
                    <a:pt x="542196" y="513859"/>
                  </a:cubicBezTo>
                  <a:lnTo>
                    <a:pt x="544069" y="514519"/>
                  </a:lnTo>
                  <a:lnTo>
                    <a:pt x="525091" y="498366"/>
                  </a:lnTo>
                  <a:lnTo>
                    <a:pt x="412815" y="446901"/>
                  </a:lnTo>
                  <a:lnTo>
                    <a:pt x="400741" y="454128"/>
                  </a:lnTo>
                  <a:cubicBezTo>
                    <a:pt x="393734" y="456383"/>
                    <a:pt x="386230" y="457580"/>
                    <a:pt x="379540" y="458684"/>
                  </a:cubicBezTo>
                  <a:cubicBezTo>
                    <a:pt x="363990" y="461261"/>
                    <a:pt x="347354" y="462365"/>
                    <a:pt x="332527" y="456843"/>
                  </a:cubicBezTo>
                  <a:cubicBezTo>
                    <a:pt x="327826" y="455003"/>
                    <a:pt x="329634" y="448009"/>
                    <a:pt x="334697" y="449113"/>
                  </a:cubicBezTo>
                  <a:cubicBezTo>
                    <a:pt x="348439" y="451690"/>
                    <a:pt x="362181" y="450586"/>
                    <a:pt x="375788" y="448009"/>
                  </a:cubicBezTo>
                  <a:lnTo>
                    <a:pt x="408135" y="440026"/>
                  </a:lnTo>
                  <a:lnTo>
                    <a:pt x="405537" y="437501"/>
                  </a:lnTo>
                  <a:lnTo>
                    <a:pt x="405537" y="398874"/>
                  </a:lnTo>
                  <a:lnTo>
                    <a:pt x="397434" y="403126"/>
                  </a:lnTo>
                  <a:cubicBezTo>
                    <a:pt x="387241" y="406194"/>
                    <a:pt x="375229" y="406743"/>
                    <a:pt x="368313" y="407659"/>
                  </a:cubicBezTo>
                  <a:cubicBezTo>
                    <a:pt x="362124" y="408392"/>
                    <a:pt x="359576" y="399233"/>
                    <a:pt x="365764" y="398134"/>
                  </a:cubicBezTo>
                  <a:cubicBezTo>
                    <a:pt x="375229" y="396669"/>
                    <a:pt x="385421" y="395570"/>
                    <a:pt x="394885" y="392639"/>
                  </a:cubicBezTo>
                  <a:lnTo>
                    <a:pt x="405537" y="385330"/>
                  </a:lnTo>
                  <a:lnTo>
                    <a:pt x="405537" y="242358"/>
                  </a:lnTo>
                  <a:lnTo>
                    <a:pt x="345469" y="250104"/>
                  </a:lnTo>
                  <a:lnTo>
                    <a:pt x="277653" y="237244"/>
                  </a:lnTo>
                  <a:close/>
                  <a:moveTo>
                    <a:pt x="370522" y="209730"/>
                  </a:moveTo>
                  <a:cubicBezTo>
                    <a:pt x="379476" y="209177"/>
                    <a:pt x="388341" y="209177"/>
                    <a:pt x="396757" y="211207"/>
                  </a:cubicBezTo>
                  <a:cubicBezTo>
                    <a:pt x="398548" y="211576"/>
                    <a:pt x="398906" y="214161"/>
                    <a:pt x="397115" y="215268"/>
                  </a:cubicBezTo>
                  <a:cubicBezTo>
                    <a:pt x="380998" y="222652"/>
                    <a:pt x="361658" y="221175"/>
                    <a:pt x="343750" y="220437"/>
                  </a:cubicBezTo>
                  <a:cubicBezTo>
                    <a:pt x="323335" y="219698"/>
                    <a:pt x="302562" y="218222"/>
                    <a:pt x="282864" y="212684"/>
                  </a:cubicBezTo>
                  <a:cubicBezTo>
                    <a:pt x="281789" y="212315"/>
                    <a:pt x="282147" y="210838"/>
                    <a:pt x="282864" y="210838"/>
                  </a:cubicBezTo>
                  <a:cubicBezTo>
                    <a:pt x="303279" y="210100"/>
                    <a:pt x="323693" y="211946"/>
                    <a:pt x="343750" y="211576"/>
                  </a:cubicBezTo>
                  <a:cubicBezTo>
                    <a:pt x="352525" y="211392"/>
                    <a:pt x="361568" y="210284"/>
                    <a:pt x="370522" y="209730"/>
                  </a:cubicBezTo>
                  <a:close/>
                  <a:moveTo>
                    <a:pt x="283012" y="197258"/>
                  </a:moveTo>
                  <a:cubicBezTo>
                    <a:pt x="279995" y="196943"/>
                    <a:pt x="277113" y="196853"/>
                    <a:pt x="275492" y="197933"/>
                  </a:cubicBezTo>
                  <a:lnTo>
                    <a:pt x="271529" y="197933"/>
                  </a:lnTo>
                  <a:cubicBezTo>
                    <a:pt x="261803" y="197213"/>
                    <a:pt x="261082" y="206580"/>
                    <a:pt x="270448" y="224952"/>
                  </a:cubicBezTo>
                  <a:lnTo>
                    <a:pt x="275705" y="231786"/>
                  </a:lnTo>
                  <a:lnTo>
                    <a:pt x="352491" y="240421"/>
                  </a:lnTo>
                  <a:lnTo>
                    <a:pt x="405537" y="237126"/>
                  </a:lnTo>
                  <a:lnTo>
                    <a:pt x="405537" y="233959"/>
                  </a:lnTo>
                  <a:cubicBezTo>
                    <a:pt x="405537" y="230716"/>
                    <a:pt x="407339" y="226754"/>
                    <a:pt x="410221" y="225673"/>
                  </a:cubicBezTo>
                  <a:cubicBezTo>
                    <a:pt x="472181" y="198294"/>
                    <a:pt x="404096" y="198654"/>
                    <a:pt x="402295" y="197933"/>
                  </a:cubicBezTo>
                  <a:cubicBezTo>
                    <a:pt x="397612" y="196132"/>
                    <a:pt x="389327" y="197933"/>
                    <a:pt x="384644" y="197933"/>
                  </a:cubicBezTo>
                  <a:lnTo>
                    <a:pt x="339974" y="197933"/>
                  </a:lnTo>
                  <a:cubicBezTo>
                    <a:pt x="324124" y="197933"/>
                    <a:pt x="306832" y="195772"/>
                    <a:pt x="291342" y="197933"/>
                  </a:cubicBezTo>
                  <a:cubicBezTo>
                    <a:pt x="289181" y="198114"/>
                    <a:pt x="286029" y="197573"/>
                    <a:pt x="283012" y="197258"/>
                  </a:cubicBezTo>
                  <a:close/>
                  <a:moveTo>
                    <a:pt x="333023" y="177506"/>
                  </a:moveTo>
                  <a:cubicBezTo>
                    <a:pt x="349250" y="177692"/>
                    <a:pt x="362039" y="178480"/>
                    <a:pt x="365911" y="178480"/>
                  </a:cubicBezTo>
                  <a:cubicBezTo>
                    <a:pt x="387886" y="178480"/>
                    <a:pt x="422829" y="171275"/>
                    <a:pt x="437959" y="192890"/>
                  </a:cubicBezTo>
                  <a:cubicBezTo>
                    <a:pt x="444083" y="201536"/>
                    <a:pt x="445884" y="215586"/>
                    <a:pt x="440480" y="225673"/>
                  </a:cubicBezTo>
                  <a:cubicBezTo>
                    <a:pt x="435077" y="235760"/>
                    <a:pt x="426431" y="235760"/>
                    <a:pt x="424990" y="238642"/>
                  </a:cubicBezTo>
                  <a:cubicBezTo>
                    <a:pt x="413463" y="266381"/>
                    <a:pt x="424990" y="321860"/>
                    <a:pt x="424990" y="352121"/>
                  </a:cubicBezTo>
                  <a:lnTo>
                    <a:pt x="424990" y="431059"/>
                  </a:lnTo>
                  <a:lnTo>
                    <a:pt x="417786" y="428134"/>
                  </a:lnTo>
                  <a:cubicBezTo>
                    <a:pt x="411662" y="426513"/>
                    <a:pt x="407339" y="430476"/>
                    <a:pt x="406078" y="435204"/>
                  </a:cubicBezTo>
                  <a:lnTo>
                    <a:pt x="408747" y="439875"/>
                  </a:lnTo>
                  <a:lnTo>
                    <a:pt x="416065" y="438069"/>
                  </a:lnTo>
                  <a:cubicBezTo>
                    <a:pt x="418958" y="437333"/>
                    <a:pt x="421128" y="441014"/>
                    <a:pt x="418958" y="443223"/>
                  </a:cubicBezTo>
                  <a:lnTo>
                    <a:pt x="414294" y="446015"/>
                  </a:lnTo>
                  <a:lnTo>
                    <a:pt x="415264" y="446958"/>
                  </a:lnTo>
                  <a:cubicBezTo>
                    <a:pt x="420127" y="446958"/>
                    <a:pt x="424990" y="443805"/>
                    <a:pt x="424990" y="437501"/>
                  </a:cubicBezTo>
                  <a:lnTo>
                    <a:pt x="424990" y="431059"/>
                  </a:lnTo>
                  <a:lnTo>
                    <a:pt x="508238" y="464850"/>
                  </a:lnTo>
                  <a:cubicBezTo>
                    <a:pt x="699638" y="576547"/>
                    <a:pt x="749204" y="856698"/>
                    <a:pt x="567644" y="1017145"/>
                  </a:cubicBezTo>
                  <a:cubicBezTo>
                    <a:pt x="396171" y="1168811"/>
                    <a:pt x="116987" y="1106127"/>
                    <a:pt x="26927" y="895020"/>
                  </a:cubicBezTo>
                  <a:cubicBezTo>
                    <a:pt x="-16661" y="792348"/>
                    <a:pt x="-6935" y="671664"/>
                    <a:pt x="53225" y="577278"/>
                  </a:cubicBezTo>
                  <a:cubicBezTo>
                    <a:pt x="82044" y="532607"/>
                    <a:pt x="120949" y="494781"/>
                    <a:pt x="166339" y="467402"/>
                  </a:cubicBezTo>
                  <a:cubicBezTo>
                    <a:pt x="190115" y="453352"/>
                    <a:pt x="216412" y="441464"/>
                    <a:pt x="243430" y="433898"/>
                  </a:cubicBezTo>
                  <a:cubicBezTo>
                    <a:pt x="262163" y="428494"/>
                    <a:pt x="255679" y="440743"/>
                    <a:pt x="257840" y="416606"/>
                  </a:cubicBezTo>
                  <a:cubicBezTo>
                    <a:pt x="261803" y="374817"/>
                    <a:pt x="257840" y="330866"/>
                    <a:pt x="257840" y="288717"/>
                  </a:cubicBezTo>
                  <a:cubicBezTo>
                    <a:pt x="257840" y="276468"/>
                    <a:pt x="262883" y="252331"/>
                    <a:pt x="257840" y="240803"/>
                  </a:cubicBezTo>
                  <a:cubicBezTo>
                    <a:pt x="254958" y="233959"/>
                    <a:pt x="252796" y="242965"/>
                    <a:pt x="241989" y="229636"/>
                  </a:cubicBezTo>
                  <a:cubicBezTo>
                    <a:pt x="204705" y="181812"/>
                    <a:pt x="284340" y="176949"/>
                    <a:pt x="333023" y="177506"/>
                  </a:cubicBezTo>
                  <a:close/>
                  <a:moveTo>
                    <a:pt x="282414" y="118588"/>
                  </a:moveTo>
                  <a:cubicBezTo>
                    <a:pt x="286432" y="119048"/>
                    <a:pt x="290176" y="121070"/>
                    <a:pt x="292185" y="124746"/>
                  </a:cubicBezTo>
                  <a:cubicBezTo>
                    <a:pt x="297299" y="132834"/>
                    <a:pt x="292551" y="143863"/>
                    <a:pt x="284515" y="147539"/>
                  </a:cubicBezTo>
                  <a:cubicBezTo>
                    <a:pt x="276844" y="151215"/>
                    <a:pt x="264425" y="150480"/>
                    <a:pt x="260042" y="142025"/>
                  </a:cubicBezTo>
                  <a:cubicBezTo>
                    <a:pt x="258216" y="138348"/>
                    <a:pt x="259311" y="132650"/>
                    <a:pt x="262005" y="128285"/>
                  </a:cubicBezTo>
                  <a:lnTo>
                    <a:pt x="270883" y="123870"/>
                  </a:lnTo>
                  <a:lnTo>
                    <a:pt x="270817" y="125022"/>
                  </a:lnTo>
                  <a:cubicBezTo>
                    <a:pt x="271548" y="125941"/>
                    <a:pt x="272826" y="126400"/>
                    <a:pt x="273922" y="125481"/>
                  </a:cubicBezTo>
                  <a:lnTo>
                    <a:pt x="274406" y="125621"/>
                  </a:lnTo>
                  <a:lnTo>
                    <a:pt x="268078" y="134672"/>
                  </a:lnTo>
                  <a:cubicBezTo>
                    <a:pt x="264790" y="141289"/>
                    <a:pt x="274287" y="144598"/>
                    <a:pt x="279401" y="143128"/>
                  </a:cubicBezTo>
                  <a:cubicBezTo>
                    <a:pt x="285245" y="141289"/>
                    <a:pt x="289263" y="135407"/>
                    <a:pt x="286706" y="129158"/>
                  </a:cubicBezTo>
                  <a:lnTo>
                    <a:pt x="274406" y="125621"/>
                  </a:lnTo>
                  <a:lnTo>
                    <a:pt x="275018" y="124746"/>
                  </a:lnTo>
                  <a:cubicBezTo>
                    <a:pt x="275383" y="123643"/>
                    <a:pt x="274287" y="122908"/>
                    <a:pt x="273557" y="122540"/>
                  </a:cubicBezTo>
                  <a:lnTo>
                    <a:pt x="270883" y="123870"/>
                  </a:lnTo>
                  <a:lnTo>
                    <a:pt x="271000" y="121805"/>
                  </a:lnTo>
                  <a:cubicBezTo>
                    <a:pt x="274105" y="119232"/>
                    <a:pt x="278396" y="118129"/>
                    <a:pt x="282414" y="118588"/>
                  </a:cubicBezTo>
                  <a:close/>
                  <a:moveTo>
                    <a:pt x="391881" y="70837"/>
                  </a:moveTo>
                  <a:lnTo>
                    <a:pt x="394630" y="71288"/>
                  </a:lnTo>
                  <a:lnTo>
                    <a:pt x="394472" y="72736"/>
                  </a:lnTo>
                  <a:lnTo>
                    <a:pt x="391881" y="70837"/>
                  </a:lnTo>
                  <a:close/>
                  <a:moveTo>
                    <a:pt x="374142" y="67921"/>
                  </a:moveTo>
                  <a:lnTo>
                    <a:pt x="385107" y="69723"/>
                  </a:lnTo>
                  <a:lnTo>
                    <a:pt x="384967" y="70196"/>
                  </a:lnTo>
                  <a:lnTo>
                    <a:pt x="390427" y="75558"/>
                  </a:lnTo>
                  <a:lnTo>
                    <a:pt x="371726" y="80389"/>
                  </a:lnTo>
                  <a:cubicBezTo>
                    <a:pt x="362421" y="85485"/>
                    <a:pt x="358485" y="97861"/>
                    <a:pt x="368863" y="104414"/>
                  </a:cubicBezTo>
                  <a:cubicBezTo>
                    <a:pt x="384699" y="113969"/>
                    <a:pt x="399931" y="94858"/>
                    <a:pt x="395989" y="81020"/>
                  </a:cubicBezTo>
                  <a:lnTo>
                    <a:pt x="390427" y="75558"/>
                  </a:lnTo>
                  <a:lnTo>
                    <a:pt x="394272" y="74565"/>
                  </a:lnTo>
                  <a:lnTo>
                    <a:pt x="394472" y="72736"/>
                  </a:lnTo>
                  <a:lnTo>
                    <a:pt x="401251" y="77704"/>
                  </a:lnTo>
                  <a:cubicBezTo>
                    <a:pt x="404293" y="83301"/>
                    <a:pt x="405008" y="90217"/>
                    <a:pt x="402503" y="96769"/>
                  </a:cubicBezTo>
                  <a:cubicBezTo>
                    <a:pt x="397135" y="110238"/>
                    <a:pt x="382462" y="117882"/>
                    <a:pt x="368863" y="113878"/>
                  </a:cubicBezTo>
                  <a:cubicBezTo>
                    <a:pt x="354548" y="109510"/>
                    <a:pt x="348464" y="93129"/>
                    <a:pt x="356337" y="80389"/>
                  </a:cubicBezTo>
                  <a:cubicBezTo>
                    <a:pt x="359916" y="74929"/>
                    <a:pt x="366805" y="70105"/>
                    <a:pt x="374142" y="67921"/>
                  </a:cubicBezTo>
                  <a:close/>
                  <a:moveTo>
                    <a:pt x="386041" y="66556"/>
                  </a:moveTo>
                  <a:lnTo>
                    <a:pt x="391881" y="70837"/>
                  </a:lnTo>
                  <a:lnTo>
                    <a:pt x="385107" y="69723"/>
                  </a:lnTo>
                  <a:lnTo>
                    <a:pt x="386041" y="66556"/>
                  </a:lnTo>
                  <a:close/>
                  <a:moveTo>
                    <a:pt x="282112" y="2794"/>
                  </a:moveTo>
                  <a:lnTo>
                    <a:pt x="282112" y="3265"/>
                  </a:lnTo>
                  <a:lnTo>
                    <a:pt x="290828" y="6929"/>
                  </a:lnTo>
                  <a:lnTo>
                    <a:pt x="278771" y="12382"/>
                  </a:lnTo>
                  <a:cubicBezTo>
                    <a:pt x="274256" y="15058"/>
                    <a:pt x="270373" y="18505"/>
                    <a:pt x="268025" y="23585"/>
                  </a:cubicBezTo>
                  <a:cubicBezTo>
                    <a:pt x="262967" y="35197"/>
                    <a:pt x="269108" y="47534"/>
                    <a:pt x="281751" y="49711"/>
                  </a:cubicBezTo>
                  <a:cubicBezTo>
                    <a:pt x="304238" y="53793"/>
                    <a:pt x="310672" y="24606"/>
                    <a:pt x="299378" y="10522"/>
                  </a:cubicBezTo>
                  <a:lnTo>
                    <a:pt x="290828" y="6929"/>
                  </a:lnTo>
                  <a:lnTo>
                    <a:pt x="293311" y="5805"/>
                  </a:lnTo>
                  <a:lnTo>
                    <a:pt x="293311" y="4494"/>
                  </a:lnTo>
                  <a:lnTo>
                    <a:pt x="303019" y="8391"/>
                  </a:lnTo>
                  <a:cubicBezTo>
                    <a:pt x="308392" y="14060"/>
                    <a:pt x="311733" y="21952"/>
                    <a:pt x="311733" y="30117"/>
                  </a:cubicBezTo>
                  <a:cubicBezTo>
                    <a:pt x="311733" y="45720"/>
                    <a:pt x="298006" y="59145"/>
                    <a:pt x="282474" y="58057"/>
                  </a:cubicBezTo>
                  <a:cubicBezTo>
                    <a:pt x="266218" y="57331"/>
                    <a:pt x="253214" y="42091"/>
                    <a:pt x="256465" y="25762"/>
                  </a:cubicBezTo>
                  <a:cubicBezTo>
                    <a:pt x="257910" y="17235"/>
                    <a:pt x="262968" y="9797"/>
                    <a:pt x="269741" y="5080"/>
                  </a:cubicBezTo>
                  <a:lnTo>
                    <a:pt x="282112" y="2794"/>
                  </a:lnTo>
                  <a:close/>
                  <a:moveTo>
                    <a:pt x="293311" y="725"/>
                  </a:moveTo>
                  <a:lnTo>
                    <a:pt x="293311" y="4494"/>
                  </a:lnTo>
                  <a:lnTo>
                    <a:pt x="286880" y="1913"/>
                  </a:lnTo>
                  <a:lnTo>
                    <a:pt x="293311" y="725"/>
                  </a:lnTo>
                  <a:close/>
                  <a:moveTo>
                    <a:pt x="282112" y="0"/>
                  </a:moveTo>
                  <a:lnTo>
                    <a:pt x="286880" y="1913"/>
                  </a:lnTo>
                  <a:lnTo>
                    <a:pt x="282112" y="2794"/>
                  </a:lnTo>
                  <a:lnTo>
                    <a:pt x="282112" y="0"/>
                  </a:ln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1" name="Freeform 900">
              <a:extLst>
                <a:ext uri="{FF2B5EF4-FFF2-40B4-BE49-F238E27FC236}">
                  <a16:creationId xmlns:a16="http://schemas.microsoft.com/office/drawing/2014/main" id="{9447BAE5-45B5-2A4A-A26C-B0B7A1DF991B}"/>
                </a:ext>
              </a:extLst>
            </p:cNvPr>
            <p:cNvSpPr>
              <a:spLocks/>
            </p:cNvSpPr>
            <p:nvPr/>
          </p:nvSpPr>
          <p:spPr bwMode="auto">
            <a:xfrm>
              <a:off x="5015880" y="4652963"/>
              <a:ext cx="807231" cy="813106"/>
            </a:xfrm>
            <a:custGeom>
              <a:avLst/>
              <a:gdLst/>
              <a:ahLst/>
              <a:cxnLst/>
              <a:rect l="0" t="0"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lnTo>
                    <a:pt x="281640" y="162756"/>
                  </a:lnTo>
                  <a:close/>
                  <a:moveTo>
                    <a:pt x="280484" y="160907"/>
                  </a:moveTo>
                  <a:lnTo>
                    <a:pt x="284817" y="161681"/>
                  </a:lnTo>
                  <a:lnTo>
                    <a:pt x="282301" y="161978"/>
                  </a:lnTo>
                  <a:lnTo>
                    <a:pt x="281640" y="162756"/>
                  </a:lnTo>
                  <a:lnTo>
                    <a:pt x="281453" y="162572"/>
                  </a:lnTo>
                  <a:lnTo>
                    <a:pt x="280484" y="160907"/>
                  </a:lnTo>
                  <a:close/>
                  <a:moveTo>
                    <a:pt x="273098" y="140523"/>
                  </a:moveTo>
                  <a:lnTo>
                    <a:pt x="273218" y="140565"/>
                  </a:lnTo>
                  <a:lnTo>
                    <a:pt x="273106" y="140551"/>
                  </a:lnTo>
                  <a:lnTo>
                    <a:pt x="273098" y="140523"/>
                  </a:lnTo>
                  <a:close/>
                  <a:moveTo>
                    <a:pt x="269766" y="140158"/>
                  </a:moveTo>
                  <a:lnTo>
                    <a:pt x="273106" y="140551"/>
                  </a:lnTo>
                  <a:lnTo>
                    <a:pt x="274070" y="143890"/>
                  </a:lnTo>
                  <a:lnTo>
                    <a:pt x="269085" y="141874"/>
                  </a:lnTo>
                  <a:lnTo>
                    <a:pt x="269766" y="140158"/>
                  </a:lnTo>
                  <a:close/>
                  <a:moveTo>
                    <a:pt x="268631" y="138974"/>
                  </a:moveTo>
                  <a:lnTo>
                    <a:pt x="270041" y="139463"/>
                  </a:lnTo>
                  <a:lnTo>
                    <a:pt x="269766" y="140158"/>
                  </a:lnTo>
                  <a:lnTo>
                    <a:pt x="267717" y="139916"/>
                  </a:lnTo>
                  <a:lnTo>
                    <a:pt x="267358" y="139122"/>
                  </a:lnTo>
                  <a:lnTo>
                    <a:pt x="268631" y="138974"/>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2" name="Freeform 21">
              <a:extLst>
                <a:ext uri="{FF2B5EF4-FFF2-40B4-BE49-F238E27FC236}">
                  <a16:creationId xmlns:a16="http://schemas.microsoft.com/office/drawing/2014/main" id="{85364517-F2B3-CA48-B027-82300AF39A61}"/>
                </a:ext>
              </a:extLst>
            </p:cNvPr>
            <p:cNvSpPr>
              <a:spLocks noChangeArrowheads="1"/>
            </p:cNvSpPr>
            <p:nvPr/>
          </p:nvSpPr>
          <p:spPr bwMode="auto">
            <a:xfrm>
              <a:off x="6383645" y="4652921"/>
              <a:ext cx="792127" cy="687424"/>
            </a:xfrm>
            <a:custGeom>
              <a:avLst/>
              <a:gdLst>
                <a:gd name="connsiteX0" fmla="*/ 288857 w 524346"/>
                <a:gd name="connsiteY0" fmla="*/ 350823 h 455171"/>
                <a:gd name="connsiteX1" fmla="*/ 295314 w 524346"/>
                <a:gd name="connsiteY1" fmla="*/ 353800 h 455171"/>
                <a:gd name="connsiteX2" fmla="*/ 285422 w 524346"/>
                <a:gd name="connsiteY2" fmla="*/ 357047 h 455171"/>
                <a:gd name="connsiteX3" fmla="*/ 288857 w 524346"/>
                <a:gd name="connsiteY3" fmla="*/ 350823 h 455171"/>
                <a:gd name="connsiteX4" fmla="*/ 337501 w 524346"/>
                <a:gd name="connsiteY4" fmla="*/ 317595 h 455171"/>
                <a:gd name="connsiteX5" fmla="*/ 346707 w 524346"/>
                <a:gd name="connsiteY5" fmla="*/ 321900 h 455171"/>
                <a:gd name="connsiteX6" fmla="*/ 332831 w 524346"/>
                <a:gd name="connsiteY6" fmla="*/ 327029 h 455171"/>
                <a:gd name="connsiteX7" fmla="*/ 337501 w 524346"/>
                <a:gd name="connsiteY7" fmla="*/ 317595 h 455171"/>
                <a:gd name="connsiteX8" fmla="*/ 292505 w 524346"/>
                <a:gd name="connsiteY8" fmla="*/ 311505 h 455171"/>
                <a:gd name="connsiteX9" fmla="*/ 297267 w 524346"/>
                <a:gd name="connsiteY9" fmla="*/ 318865 h 455171"/>
                <a:gd name="connsiteX10" fmla="*/ 282980 w 524346"/>
                <a:gd name="connsiteY10" fmla="*/ 329730 h 455171"/>
                <a:gd name="connsiteX11" fmla="*/ 266860 w 524346"/>
                <a:gd name="connsiteY11" fmla="*/ 337090 h 455171"/>
                <a:gd name="connsiteX12" fmla="*/ 263197 w 524346"/>
                <a:gd name="connsiteY12" fmla="*/ 330080 h 455171"/>
                <a:gd name="connsiteX13" fmla="*/ 277118 w 524346"/>
                <a:gd name="connsiteY13" fmla="*/ 319215 h 455171"/>
                <a:gd name="connsiteX14" fmla="*/ 292505 w 524346"/>
                <a:gd name="connsiteY14" fmla="*/ 311505 h 455171"/>
                <a:gd name="connsiteX15" fmla="*/ 214779 w 524346"/>
                <a:gd name="connsiteY15" fmla="*/ 294521 h 455171"/>
                <a:gd name="connsiteX16" fmla="*/ 225586 w 524346"/>
                <a:gd name="connsiteY16" fmla="*/ 299650 h 455171"/>
                <a:gd name="connsiteX17" fmla="*/ 209467 w 524346"/>
                <a:gd name="connsiteY17" fmla="*/ 305195 h 455171"/>
                <a:gd name="connsiteX18" fmla="*/ 214779 w 524346"/>
                <a:gd name="connsiteY18" fmla="*/ 294521 h 455171"/>
                <a:gd name="connsiteX19" fmla="*/ 397071 w 524346"/>
                <a:gd name="connsiteY19" fmla="*/ 286840 h 455171"/>
                <a:gd name="connsiteX20" fmla="*/ 404448 w 524346"/>
                <a:gd name="connsiteY20" fmla="*/ 293229 h 455171"/>
                <a:gd name="connsiteX21" fmla="*/ 404103 w 524346"/>
                <a:gd name="connsiteY21" fmla="*/ 323679 h 455171"/>
                <a:gd name="connsiteX22" fmla="*/ 394095 w 524346"/>
                <a:gd name="connsiteY22" fmla="*/ 322954 h 455171"/>
                <a:gd name="connsiteX23" fmla="*/ 390989 w 524346"/>
                <a:gd name="connsiteY23" fmla="*/ 294316 h 455171"/>
                <a:gd name="connsiteX24" fmla="*/ 397071 w 524346"/>
                <a:gd name="connsiteY24" fmla="*/ 286840 h 455171"/>
                <a:gd name="connsiteX25" fmla="*/ 356751 w 524346"/>
                <a:gd name="connsiteY25" fmla="*/ 263057 h 455171"/>
                <a:gd name="connsiteX26" fmla="*/ 368136 w 524346"/>
                <a:gd name="connsiteY26" fmla="*/ 268392 h 455171"/>
                <a:gd name="connsiteX27" fmla="*/ 351082 w 524346"/>
                <a:gd name="connsiteY27" fmla="*/ 274541 h 455171"/>
                <a:gd name="connsiteX28" fmla="*/ 356751 w 524346"/>
                <a:gd name="connsiteY28" fmla="*/ 263057 h 455171"/>
                <a:gd name="connsiteX29" fmla="*/ 258724 w 524346"/>
                <a:gd name="connsiteY29" fmla="*/ 254412 h 455171"/>
                <a:gd name="connsiteX30" fmla="*/ 268835 w 524346"/>
                <a:gd name="connsiteY30" fmla="*/ 259401 h 455171"/>
                <a:gd name="connsiteX31" fmla="*/ 253532 w 524346"/>
                <a:gd name="connsiteY31" fmla="*/ 264118 h 455171"/>
                <a:gd name="connsiteX32" fmla="*/ 258724 w 524346"/>
                <a:gd name="connsiteY32" fmla="*/ 254412 h 455171"/>
                <a:gd name="connsiteX33" fmla="*/ 152436 w 524346"/>
                <a:gd name="connsiteY33" fmla="*/ 247547 h 455171"/>
                <a:gd name="connsiteX34" fmla="*/ 153132 w 524346"/>
                <a:gd name="connsiteY34" fmla="*/ 248139 h 455171"/>
                <a:gd name="connsiteX35" fmla="*/ 154901 w 524346"/>
                <a:gd name="connsiteY35" fmla="*/ 248257 h 455171"/>
                <a:gd name="connsiteX36" fmla="*/ 155245 w 524346"/>
                <a:gd name="connsiteY36" fmla="*/ 238117 h 455171"/>
                <a:gd name="connsiteX37" fmla="*/ 156170 w 524346"/>
                <a:gd name="connsiteY37" fmla="*/ 238141 h 455171"/>
                <a:gd name="connsiteX38" fmla="*/ 156451 w 524346"/>
                <a:gd name="connsiteY38" fmla="*/ 239802 h 455171"/>
                <a:gd name="connsiteX39" fmla="*/ 155680 w 524346"/>
                <a:gd name="connsiteY39" fmla="*/ 240563 h 455171"/>
                <a:gd name="connsiteX40" fmla="*/ 155106 w 524346"/>
                <a:gd name="connsiteY40" fmla="*/ 239349 h 455171"/>
                <a:gd name="connsiteX41" fmla="*/ 321782 w 524346"/>
                <a:gd name="connsiteY41" fmla="*/ 236024 h 455171"/>
                <a:gd name="connsiteX42" fmla="*/ 333516 w 524346"/>
                <a:gd name="connsiteY42" fmla="*/ 241404 h 455171"/>
                <a:gd name="connsiteX43" fmla="*/ 315846 w 524346"/>
                <a:gd name="connsiteY43" fmla="*/ 247192 h 455171"/>
                <a:gd name="connsiteX44" fmla="*/ 321782 w 524346"/>
                <a:gd name="connsiteY44" fmla="*/ 236024 h 455171"/>
                <a:gd name="connsiteX45" fmla="*/ 181471 w 524346"/>
                <a:gd name="connsiteY45" fmla="*/ 234459 h 455171"/>
                <a:gd name="connsiteX46" fmla="*/ 175763 w 524346"/>
                <a:gd name="connsiteY46" fmla="*/ 244243 h 455171"/>
                <a:gd name="connsiteX47" fmla="*/ 166917 w 524346"/>
                <a:gd name="connsiteY47" fmla="*/ 249056 h 455171"/>
                <a:gd name="connsiteX48" fmla="*/ 169142 w 524346"/>
                <a:gd name="connsiteY48" fmla="*/ 249204 h 455171"/>
                <a:gd name="connsiteX49" fmla="*/ 179523 w 524346"/>
                <a:gd name="connsiteY49" fmla="*/ 242698 h 455171"/>
                <a:gd name="connsiteX50" fmla="*/ 181991 w 524346"/>
                <a:gd name="connsiteY50" fmla="*/ 219299 h 455171"/>
                <a:gd name="connsiteX51" fmla="*/ 179060 w 524346"/>
                <a:gd name="connsiteY51" fmla="*/ 228337 h 455171"/>
                <a:gd name="connsiteX52" fmla="*/ 182318 w 524346"/>
                <a:gd name="connsiteY52" fmla="*/ 225122 h 455171"/>
                <a:gd name="connsiteX53" fmla="*/ 182580 w 524346"/>
                <a:gd name="connsiteY53" fmla="*/ 229772 h 455171"/>
                <a:gd name="connsiteX54" fmla="*/ 184095 w 524346"/>
                <a:gd name="connsiteY54" fmla="*/ 223369 h 455171"/>
                <a:gd name="connsiteX55" fmla="*/ 182318 w 524346"/>
                <a:gd name="connsiteY55" fmla="*/ 225122 h 455171"/>
                <a:gd name="connsiteX56" fmla="*/ 174379 w 524346"/>
                <a:gd name="connsiteY56" fmla="*/ 219047 h 455171"/>
                <a:gd name="connsiteX57" fmla="*/ 174109 w 524346"/>
                <a:gd name="connsiteY57" fmla="*/ 219556 h 455171"/>
                <a:gd name="connsiteX58" fmla="*/ 173948 w 524346"/>
                <a:gd name="connsiteY58" fmla="*/ 219511 h 455171"/>
                <a:gd name="connsiteX59" fmla="*/ 174723 w 524346"/>
                <a:gd name="connsiteY59" fmla="*/ 218398 h 455171"/>
                <a:gd name="connsiteX60" fmla="*/ 174829 w 524346"/>
                <a:gd name="connsiteY60" fmla="*/ 218563 h 455171"/>
                <a:gd name="connsiteX61" fmla="*/ 174379 w 524346"/>
                <a:gd name="connsiteY61" fmla="*/ 219047 h 455171"/>
                <a:gd name="connsiteX62" fmla="*/ 171824 w 524346"/>
                <a:gd name="connsiteY62" fmla="*/ 216464 h 455171"/>
                <a:gd name="connsiteX63" fmla="*/ 173198 w 524346"/>
                <a:gd name="connsiteY63" fmla="*/ 219299 h 455171"/>
                <a:gd name="connsiteX64" fmla="*/ 173948 w 524346"/>
                <a:gd name="connsiteY64" fmla="*/ 219511 h 455171"/>
                <a:gd name="connsiteX65" fmla="*/ 172466 w 524346"/>
                <a:gd name="connsiteY65" fmla="*/ 221107 h 455171"/>
                <a:gd name="connsiteX66" fmla="*/ 251886 w 524346"/>
                <a:gd name="connsiteY66" fmla="*/ 213736 h 455171"/>
                <a:gd name="connsiteX67" fmla="*/ 263298 w 524346"/>
                <a:gd name="connsiteY67" fmla="*/ 219323 h 455171"/>
                <a:gd name="connsiteX68" fmla="*/ 245996 w 524346"/>
                <a:gd name="connsiteY68" fmla="*/ 225185 h 455171"/>
                <a:gd name="connsiteX69" fmla="*/ 251886 w 524346"/>
                <a:gd name="connsiteY69" fmla="*/ 213736 h 455171"/>
                <a:gd name="connsiteX70" fmla="*/ 88768 w 524346"/>
                <a:gd name="connsiteY70" fmla="*/ 197055 h 455171"/>
                <a:gd name="connsiteX71" fmla="*/ 98734 w 524346"/>
                <a:gd name="connsiteY71" fmla="*/ 201750 h 455171"/>
                <a:gd name="connsiteX72" fmla="*/ 83565 w 524346"/>
                <a:gd name="connsiteY72" fmla="*/ 207117 h 455171"/>
                <a:gd name="connsiteX73" fmla="*/ 88768 w 524346"/>
                <a:gd name="connsiteY73" fmla="*/ 197055 h 455171"/>
                <a:gd name="connsiteX74" fmla="*/ 148799 w 524346"/>
                <a:gd name="connsiteY74" fmla="*/ 188447 h 455171"/>
                <a:gd name="connsiteX75" fmla="*/ 144800 w 524346"/>
                <a:gd name="connsiteY75" fmla="*/ 192037 h 455171"/>
                <a:gd name="connsiteX76" fmla="*/ 133206 w 524346"/>
                <a:gd name="connsiteY76" fmla="*/ 208053 h 455171"/>
                <a:gd name="connsiteX77" fmla="*/ 134610 w 524346"/>
                <a:gd name="connsiteY77" fmla="*/ 232391 h 455171"/>
                <a:gd name="connsiteX78" fmla="*/ 147598 w 524346"/>
                <a:gd name="connsiteY78" fmla="*/ 243434 h 455171"/>
                <a:gd name="connsiteX79" fmla="*/ 147187 w 524346"/>
                <a:gd name="connsiteY79" fmla="*/ 242797 h 455171"/>
                <a:gd name="connsiteX80" fmla="*/ 146821 w 524346"/>
                <a:gd name="connsiteY80" fmla="*/ 240628 h 455171"/>
                <a:gd name="connsiteX81" fmla="*/ 147140 w 524346"/>
                <a:gd name="connsiteY81" fmla="*/ 235281 h 455171"/>
                <a:gd name="connsiteX82" fmla="*/ 150485 w 524346"/>
                <a:gd name="connsiteY82" fmla="*/ 239182 h 455171"/>
                <a:gd name="connsiteX83" fmla="*/ 149752 w 524346"/>
                <a:gd name="connsiteY83" fmla="*/ 231952 h 455171"/>
                <a:gd name="connsiteX84" fmla="*/ 147187 w 524346"/>
                <a:gd name="connsiteY84" fmla="*/ 234483 h 455171"/>
                <a:gd name="connsiteX85" fmla="*/ 147140 w 524346"/>
                <a:gd name="connsiteY85" fmla="*/ 235281 h 455171"/>
                <a:gd name="connsiteX86" fmla="*/ 146455 w 524346"/>
                <a:gd name="connsiteY86" fmla="*/ 234483 h 455171"/>
                <a:gd name="connsiteX87" fmla="*/ 147554 w 524346"/>
                <a:gd name="connsiteY87" fmla="*/ 227253 h 455171"/>
                <a:gd name="connsiteX88" fmla="*/ 148286 w 524346"/>
                <a:gd name="connsiteY88" fmla="*/ 213877 h 455171"/>
                <a:gd name="connsiteX89" fmla="*/ 146455 w 524346"/>
                <a:gd name="connsiteY89" fmla="*/ 209177 h 455171"/>
                <a:gd name="connsiteX90" fmla="*/ 148653 w 524346"/>
                <a:gd name="connsiteY90" fmla="*/ 203031 h 455171"/>
                <a:gd name="connsiteX91" fmla="*/ 149019 w 524346"/>
                <a:gd name="connsiteY91" fmla="*/ 207731 h 455171"/>
                <a:gd name="connsiteX92" fmla="*/ 148846 w 524346"/>
                <a:gd name="connsiteY92" fmla="*/ 202258 h 455171"/>
                <a:gd name="connsiteX93" fmla="*/ 149019 w 524346"/>
                <a:gd name="connsiteY93" fmla="*/ 202670 h 455171"/>
                <a:gd name="connsiteX94" fmla="*/ 148653 w 524346"/>
                <a:gd name="connsiteY94" fmla="*/ 196163 h 455171"/>
                <a:gd name="connsiteX95" fmla="*/ 148846 w 524346"/>
                <a:gd name="connsiteY95" fmla="*/ 202258 h 455171"/>
                <a:gd name="connsiteX96" fmla="*/ 145310 w 524346"/>
                <a:gd name="connsiteY96" fmla="*/ 193858 h 455171"/>
                <a:gd name="connsiteX97" fmla="*/ 220427 w 524346"/>
                <a:gd name="connsiteY97" fmla="*/ 182920 h 455171"/>
                <a:gd name="connsiteX98" fmla="*/ 234358 w 524346"/>
                <a:gd name="connsiteY98" fmla="*/ 189262 h 455171"/>
                <a:gd name="connsiteX99" fmla="*/ 213392 w 524346"/>
                <a:gd name="connsiteY99" fmla="*/ 196147 h 455171"/>
                <a:gd name="connsiteX100" fmla="*/ 220427 w 524346"/>
                <a:gd name="connsiteY100" fmla="*/ 182920 h 455171"/>
                <a:gd name="connsiteX101" fmla="*/ 263726 w 524346"/>
                <a:gd name="connsiteY101" fmla="*/ 174509 h 455171"/>
                <a:gd name="connsiteX102" fmla="*/ 276154 w 524346"/>
                <a:gd name="connsiteY102" fmla="*/ 180462 h 455171"/>
                <a:gd name="connsiteX103" fmla="*/ 257689 w 524346"/>
                <a:gd name="connsiteY103" fmla="*/ 187108 h 455171"/>
                <a:gd name="connsiteX104" fmla="*/ 263726 w 524346"/>
                <a:gd name="connsiteY104" fmla="*/ 174509 h 455171"/>
                <a:gd name="connsiteX105" fmla="*/ 157117 w 524346"/>
                <a:gd name="connsiteY105" fmla="*/ 171188 h 455171"/>
                <a:gd name="connsiteX106" fmla="*/ 158305 w 524346"/>
                <a:gd name="connsiteY106" fmla="*/ 174707 h 455171"/>
                <a:gd name="connsiteX107" fmla="*/ 156031 w 524346"/>
                <a:gd name="connsiteY107" fmla="*/ 174767 h 455171"/>
                <a:gd name="connsiteX108" fmla="*/ 156393 w 524346"/>
                <a:gd name="connsiteY108" fmla="*/ 176915 h 455171"/>
                <a:gd name="connsiteX109" fmla="*/ 159254 w 524346"/>
                <a:gd name="connsiteY109" fmla="*/ 177519 h 455171"/>
                <a:gd name="connsiteX110" fmla="*/ 159654 w 524346"/>
                <a:gd name="connsiteY110" fmla="*/ 178704 h 455171"/>
                <a:gd name="connsiteX111" fmla="*/ 150857 w 524346"/>
                <a:gd name="connsiteY111" fmla="*/ 186600 h 455171"/>
                <a:gd name="connsiteX112" fmla="*/ 159369 w 524346"/>
                <a:gd name="connsiteY112" fmla="*/ 188887 h 455171"/>
                <a:gd name="connsiteX113" fmla="*/ 157077 w 524346"/>
                <a:gd name="connsiteY113" fmla="*/ 194785 h 455171"/>
                <a:gd name="connsiteX114" fmla="*/ 153782 w 524346"/>
                <a:gd name="connsiteY114" fmla="*/ 198332 h 455171"/>
                <a:gd name="connsiteX115" fmla="*/ 155980 w 524346"/>
                <a:gd name="connsiteY115" fmla="*/ 197609 h 455171"/>
                <a:gd name="connsiteX116" fmla="*/ 157077 w 524346"/>
                <a:gd name="connsiteY116" fmla="*/ 194785 h 455171"/>
                <a:gd name="connsiteX117" fmla="*/ 157812 w 524346"/>
                <a:gd name="connsiteY117" fmla="*/ 193994 h 455171"/>
                <a:gd name="connsiteX118" fmla="*/ 158544 w 524346"/>
                <a:gd name="connsiteY118" fmla="*/ 194355 h 455171"/>
                <a:gd name="connsiteX119" fmla="*/ 160239 w 524346"/>
                <a:gd name="connsiteY119" fmla="*/ 200862 h 455171"/>
                <a:gd name="connsiteX120" fmla="*/ 157261 w 524346"/>
                <a:gd name="connsiteY120" fmla="*/ 203119 h 455171"/>
                <a:gd name="connsiteX121" fmla="*/ 156713 w 524346"/>
                <a:gd name="connsiteY121" fmla="*/ 201224 h 455171"/>
                <a:gd name="connsiteX122" fmla="*/ 155980 w 524346"/>
                <a:gd name="connsiteY122" fmla="*/ 199416 h 455171"/>
                <a:gd name="connsiteX123" fmla="*/ 151584 w 524346"/>
                <a:gd name="connsiteY123" fmla="*/ 205562 h 455171"/>
                <a:gd name="connsiteX124" fmla="*/ 154514 w 524346"/>
                <a:gd name="connsiteY124" fmla="*/ 205200 h 455171"/>
                <a:gd name="connsiteX125" fmla="*/ 157261 w 524346"/>
                <a:gd name="connsiteY125" fmla="*/ 203119 h 455171"/>
                <a:gd name="connsiteX126" fmla="*/ 158178 w 524346"/>
                <a:gd name="connsiteY126" fmla="*/ 206285 h 455171"/>
                <a:gd name="connsiteX127" fmla="*/ 157411 w 524346"/>
                <a:gd name="connsiteY127" fmla="*/ 208429 h 455171"/>
                <a:gd name="connsiteX128" fmla="*/ 154881 w 524346"/>
                <a:gd name="connsiteY128" fmla="*/ 206285 h 455171"/>
                <a:gd name="connsiteX129" fmla="*/ 155980 w 524346"/>
                <a:gd name="connsiteY129" fmla="*/ 212431 h 455171"/>
                <a:gd name="connsiteX130" fmla="*/ 157411 w 524346"/>
                <a:gd name="connsiteY130" fmla="*/ 208429 h 455171"/>
                <a:gd name="connsiteX131" fmla="*/ 162666 w 524346"/>
                <a:gd name="connsiteY131" fmla="*/ 212883 h 455171"/>
                <a:gd name="connsiteX132" fmla="*/ 165505 w 524346"/>
                <a:gd name="connsiteY132" fmla="*/ 222191 h 455171"/>
                <a:gd name="connsiteX133" fmla="*/ 161521 w 524346"/>
                <a:gd name="connsiteY133" fmla="*/ 230551 h 455171"/>
                <a:gd name="connsiteX134" fmla="*/ 158150 w 524346"/>
                <a:gd name="connsiteY134" fmla="*/ 232788 h 455171"/>
                <a:gd name="connsiteX135" fmla="*/ 158178 w 524346"/>
                <a:gd name="connsiteY135" fmla="*/ 232314 h 455171"/>
                <a:gd name="connsiteX136" fmla="*/ 153782 w 524346"/>
                <a:gd name="connsiteY136" fmla="*/ 227614 h 455171"/>
                <a:gd name="connsiteX137" fmla="*/ 153415 w 524346"/>
                <a:gd name="connsiteY137" fmla="*/ 235929 h 455171"/>
                <a:gd name="connsiteX138" fmla="*/ 158150 w 524346"/>
                <a:gd name="connsiteY138" fmla="*/ 232788 h 455171"/>
                <a:gd name="connsiteX139" fmla="*/ 157828 w 524346"/>
                <a:gd name="connsiteY139" fmla="*/ 238185 h 455171"/>
                <a:gd name="connsiteX140" fmla="*/ 156170 w 524346"/>
                <a:gd name="connsiteY140" fmla="*/ 238141 h 455171"/>
                <a:gd name="connsiteX141" fmla="*/ 155613 w 524346"/>
                <a:gd name="connsiteY141" fmla="*/ 234844 h 455171"/>
                <a:gd name="connsiteX142" fmla="*/ 155245 w 524346"/>
                <a:gd name="connsiteY142" fmla="*/ 238117 h 455171"/>
                <a:gd name="connsiteX143" fmla="*/ 154514 w 524346"/>
                <a:gd name="connsiteY143" fmla="*/ 238098 h 455171"/>
                <a:gd name="connsiteX144" fmla="*/ 155106 w 524346"/>
                <a:gd name="connsiteY144" fmla="*/ 239349 h 455171"/>
                <a:gd name="connsiteX145" fmla="*/ 154881 w 524346"/>
                <a:gd name="connsiteY145" fmla="*/ 241351 h 455171"/>
                <a:gd name="connsiteX146" fmla="*/ 155680 w 524346"/>
                <a:gd name="connsiteY146" fmla="*/ 240563 h 455171"/>
                <a:gd name="connsiteX147" fmla="*/ 157079 w 524346"/>
                <a:gd name="connsiteY147" fmla="*/ 243520 h 455171"/>
                <a:gd name="connsiteX148" fmla="*/ 156451 w 524346"/>
                <a:gd name="connsiteY148" fmla="*/ 239802 h 455171"/>
                <a:gd name="connsiteX149" fmla="*/ 157812 w 524346"/>
                <a:gd name="connsiteY149" fmla="*/ 238459 h 455171"/>
                <a:gd name="connsiteX150" fmla="*/ 157828 w 524346"/>
                <a:gd name="connsiteY150" fmla="*/ 238185 h 455171"/>
                <a:gd name="connsiteX151" fmla="*/ 163078 w 524346"/>
                <a:gd name="connsiteY151" fmla="*/ 238324 h 455171"/>
                <a:gd name="connsiteX152" fmla="*/ 169168 w 524346"/>
                <a:gd name="connsiteY152" fmla="*/ 232314 h 455171"/>
                <a:gd name="connsiteX153" fmla="*/ 171367 w 524346"/>
                <a:gd name="connsiteY153" fmla="*/ 224722 h 455171"/>
                <a:gd name="connsiteX154" fmla="*/ 174109 w 524346"/>
                <a:gd name="connsiteY154" fmla="*/ 219556 h 455171"/>
                <a:gd name="connsiteX155" fmla="*/ 175763 w 524346"/>
                <a:gd name="connsiteY155" fmla="*/ 220022 h 455171"/>
                <a:gd name="connsiteX156" fmla="*/ 174829 w 524346"/>
                <a:gd name="connsiteY156" fmla="*/ 218563 h 455171"/>
                <a:gd name="connsiteX157" fmla="*/ 176495 w 524346"/>
                <a:gd name="connsiteY157" fmla="*/ 216769 h 455171"/>
                <a:gd name="connsiteX158" fmla="*/ 175396 w 524346"/>
                <a:gd name="connsiteY158" fmla="*/ 217130 h 455171"/>
                <a:gd name="connsiteX159" fmla="*/ 174723 w 524346"/>
                <a:gd name="connsiteY159" fmla="*/ 218398 h 455171"/>
                <a:gd name="connsiteX160" fmla="*/ 171367 w 524346"/>
                <a:gd name="connsiteY160" fmla="*/ 213154 h 455171"/>
                <a:gd name="connsiteX161" fmla="*/ 171824 w 524346"/>
                <a:gd name="connsiteY161" fmla="*/ 216464 h 455171"/>
                <a:gd name="connsiteX162" fmla="*/ 169168 w 524346"/>
                <a:gd name="connsiteY162" fmla="*/ 210985 h 455171"/>
                <a:gd name="connsiteX163" fmla="*/ 171000 w 524346"/>
                <a:gd name="connsiteY163" fmla="*/ 204839 h 455171"/>
                <a:gd name="connsiteX164" fmla="*/ 173931 w 524346"/>
                <a:gd name="connsiteY164" fmla="*/ 196163 h 455171"/>
                <a:gd name="connsiteX165" fmla="*/ 180892 w 524346"/>
                <a:gd name="connsiteY165" fmla="*/ 205200 h 455171"/>
                <a:gd name="connsiteX166" fmla="*/ 180525 w 524346"/>
                <a:gd name="connsiteY166" fmla="*/ 209900 h 455171"/>
                <a:gd name="connsiteX167" fmla="*/ 180334 w 524346"/>
                <a:gd name="connsiteY167" fmla="*/ 211501 h 455171"/>
                <a:gd name="connsiteX168" fmla="*/ 178327 w 524346"/>
                <a:gd name="connsiteY168" fmla="*/ 208454 h 455171"/>
                <a:gd name="connsiteX169" fmla="*/ 175396 w 524346"/>
                <a:gd name="connsiteY169" fmla="*/ 207731 h 455171"/>
                <a:gd name="connsiteX170" fmla="*/ 179793 w 524346"/>
                <a:gd name="connsiteY170" fmla="*/ 216046 h 455171"/>
                <a:gd name="connsiteX171" fmla="*/ 180334 w 524346"/>
                <a:gd name="connsiteY171" fmla="*/ 211501 h 455171"/>
                <a:gd name="connsiteX172" fmla="*/ 183090 w 524346"/>
                <a:gd name="connsiteY172" fmla="*/ 215684 h 455171"/>
                <a:gd name="connsiteX173" fmla="*/ 184392 w 524346"/>
                <a:gd name="connsiteY173" fmla="*/ 222110 h 455171"/>
                <a:gd name="connsiteX174" fmla="*/ 185738 w 524346"/>
                <a:gd name="connsiteY174" fmla="*/ 216419 h 455171"/>
                <a:gd name="connsiteX175" fmla="*/ 167486 w 524346"/>
                <a:gd name="connsiteY175" fmla="*/ 179256 h 455171"/>
                <a:gd name="connsiteX176" fmla="*/ 159254 w 524346"/>
                <a:gd name="connsiteY176" fmla="*/ 177519 h 455171"/>
                <a:gd name="connsiteX177" fmla="*/ 158305 w 524346"/>
                <a:gd name="connsiteY177" fmla="*/ 174707 h 455171"/>
                <a:gd name="connsiteX178" fmla="*/ 172792 w 524346"/>
                <a:gd name="connsiteY178" fmla="*/ 174320 h 455171"/>
                <a:gd name="connsiteX179" fmla="*/ 195158 w 524346"/>
                <a:gd name="connsiteY179" fmla="*/ 217001 h 455171"/>
                <a:gd name="connsiteX180" fmla="*/ 165450 w 524346"/>
                <a:gd name="connsiteY180" fmla="*/ 259950 h 455171"/>
                <a:gd name="connsiteX181" fmla="*/ 118352 w 524346"/>
                <a:gd name="connsiteY181" fmla="*/ 219864 h 455171"/>
                <a:gd name="connsiteX182" fmla="*/ 157117 w 524346"/>
                <a:gd name="connsiteY182" fmla="*/ 171188 h 455171"/>
                <a:gd name="connsiteX183" fmla="*/ 241527 w 524346"/>
                <a:gd name="connsiteY183" fmla="*/ 118130 h 455171"/>
                <a:gd name="connsiteX184" fmla="*/ 248186 w 524346"/>
                <a:gd name="connsiteY184" fmla="*/ 120312 h 455171"/>
                <a:gd name="connsiteX185" fmla="*/ 283821 w 524346"/>
                <a:gd name="connsiteY185" fmla="*/ 154674 h 455171"/>
                <a:gd name="connsiteX186" fmla="*/ 275542 w 524346"/>
                <a:gd name="connsiteY186" fmla="*/ 164440 h 455171"/>
                <a:gd name="connsiteX187" fmla="*/ 236667 w 524346"/>
                <a:gd name="connsiteY187" fmla="*/ 133695 h 455171"/>
                <a:gd name="connsiteX188" fmla="*/ 241527 w 524346"/>
                <a:gd name="connsiteY188" fmla="*/ 118130 h 455171"/>
                <a:gd name="connsiteX189" fmla="*/ 294021 w 524346"/>
                <a:gd name="connsiteY189" fmla="*/ 87196 h 455171"/>
                <a:gd name="connsiteX190" fmla="*/ 306317 w 524346"/>
                <a:gd name="connsiteY190" fmla="*/ 93149 h 455171"/>
                <a:gd name="connsiteX191" fmla="*/ 287852 w 524346"/>
                <a:gd name="connsiteY191" fmla="*/ 99794 h 455171"/>
                <a:gd name="connsiteX192" fmla="*/ 294021 w 524346"/>
                <a:gd name="connsiteY192" fmla="*/ 87196 h 455171"/>
                <a:gd name="connsiteX193" fmla="*/ 242084 w 524346"/>
                <a:gd name="connsiteY193" fmla="*/ 212 h 455171"/>
                <a:gd name="connsiteX194" fmla="*/ 244163 w 524346"/>
                <a:gd name="connsiteY194" fmla="*/ 16018 h 455171"/>
                <a:gd name="connsiteX195" fmla="*/ 242152 w 524346"/>
                <a:gd name="connsiteY195" fmla="*/ 31544 h 455171"/>
                <a:gd name="connsiteX196" fmla="*/ 255020 w 524346"/>
                <a:gd name="connsiteY196" fmla="*/ 27899 h 455171"/>
                <a:gd name="connsiteX197" fmla="*/ 287070 w 524346"/>
                <a:gd name="connsiteY197" fmla="*/ 34006 h 455171"/>
                <a:gd name="connsiteX198" fmla="*/ 290912 w 524346"/>
                <a:gd name="connsiteY198" fmla="*/ 36488 h 455171"/>
                <a:gd name="connsiteX199" fmla="*/ 300645 w 524346"/>
                <a:gd name="connsiteY199" fmla="*/ 23788 h 455171"/>
                <a:gd name="connsiteX200" fmla="*/ 316610 w 524346"/>
                <a:gd name="connsiteY200" fmla="*/ 11478 h 455171"/>
                <a:gd name="connsiteX201" fmla="*/ 320965 w 524346"/>
                <a:gd name="connsiteY201" fmla="*/ 16185 h 455171"/>
                <a:gd name="connsiteX202" fmla="*/ 308265 w 524346"/>
                <a:gd name="connsiteY202" fmla="*/ 32115 h 455171"/>
                <a:gd name="connsiteX203" fmla="*/ 299188 w 524346"/>
                <a:gd name="connsiteY203" fmla="*/ 41834 h 455171"/>
                <a:gd name="connsiteX204" fmla="*/ 318658 w 524346"/>
                <a:gd name="connsiteY204" fmla="*/ 54412 h 455171"/>
                <a:gd name="connsiteX205" fmla="*/ 323188 w 524346"/>
                <a:gd name="connsiteY205" fmla="*/ 61664 h 455171"/>
                <a:gd name="connsiteX206" fmla="*/ 339747 w 524346"/>
                <a:gd name="connsiteY206" fmla="*/ 52420 h 455171"/>
                <a:gd name="connsiteX207" fmla="*/ 362275 w 524346"/>
                <a:gd name="connsiteY207" fmla="*/ 41529 h 455171"/>
                <a:gd name="connsiteX208" fmla="*/ 367018 w 524346"/>
                <a:gd name="connsiteY208" fmla="*/ 50720 h 455171"/>
                <a:gd name="connsiteX209" fmla="*/ 327595 w 524346"/>
                <a:gd name="connsiteY209" fmla="*/ 68721 h 455171"/>
                <a:gd name="connsiteX210" fmla="*/ 346671 w 524346"/>
                <a:gd name="connsiteY210" fmla="*/ 99262 h 455171"/>
                <a:gd name="connsiteX211" fmla="*/ 347309 w 524346"/>
                <a:gd name="connsiteY211" fmla="*/ 101322 h 455171"/>
                <a:gd name="connsiteX212" fmla="*/ 368161 w 524346"/>
                <a:gd name="connsiteY212" fmla="*/ 103580 h 455171"/>
                <a:gd name="connsiteX213" fmla="*/ 387644 w 524346"/>
                <a:gd name="connsiteY213" fmla="*/ 111420 h 455171"/>
                <a:gd name="connsiteX214" fmla="*/ 386561 w 524346"/>
                <a:gd name="connsiteY214" fmla="*/ 114628 h 455171"/>
                <a:gd name="connsiteX215" fmla="*/ 364914 w 524346"/>
                <a:gd name="connsiteY215" fmla="*/ 113559 h 455171"/>
                <a:gd name="connsiteX216" fmla="*/ 350720 w 524346"/>
                <a:gd name="connsiteY216" fmla="*/ 112339 h 455171"/>
                <a:gd name="connsiteX217" fmla="*/ 361514 w 524346"/>
                <a:gd name="connsiteY217" fmla="*/ 147205 h 455171"/>
                <a:gd name="connsiteX218" fmla="*/ 363107 w 524346"/>
                <a:gd name="connsiteY218" fmla="*/ 146984 h 455171"/>
                <a:gd name="connsiteX219" fmla="*/ 406335 w 524346"/>
                <a:gd name="connsiteY219" fmla="*/ 151493 h 455171"/>
                <a:gd name="connsiteX220" fmla="*/ 382173 w 524346"/>
                <a:gd name="connsiteY220" fmla="*/ 158871 h 455171"/>
                <a:gd name="connsiteX221" fmla="*/ 366290 w 524346"/>
                <a:gd name="connsiteY221" fmla="*/ 158428 h 455171"/>
                <a:gd name="connsiteX222" fmla="*/ 383799 w 524346"/>
                <a:gd name="connsiteY222" fmla="*/ 191975 h 455171"/>
                <a:gd name="connsiteX223" fmla="*/ 385669 w 524346"/>
                <a:gd name="connsiteY223" fmla="*/ 193871 h 455171"/>
                <a:gd name="connsiteX224" fmla="*/ 401890 w 524346"/>
                <a:gd name="connsiteY224" fmla="*/ 190626 h 455171"/>
                <a:gd name="connsiteX225" fmla="*/ 424684 w 524346"/>
                <a:gd name="connsiteY225" fmla="*/ 190993 h 455171"/>
                <a:gd name="connsiteX226" fmla="*/ 425041 w 524346"/>
                <a:gd name="connsiteY226" fmla="*/ 195023 h 455171"/>
                <a:gd name="connsiteX227" fmla="*/ 405808 w 524346"/>
                <a:gd name="connsiteY227" fmla="*/ 199419 h 455171"/>
                <a:gd name="connsiteX228" fmla="*/ 393503 w 524346"/>
                <a:gd name="connsiteY228" fmla="*/ 201813 h 455171"/>
                <a:gd name="connsiteX229" fmla="*/ 416329 w 524346"/>
                <a:gd name="connsiteY229" fmla="*/ 224958 h 455171"/>
                <a:gd name="connsiteX230" fmla="*/ 442738 w 524346"/>
                <a:gd name="connsiteY230" fmla="*/ 219671 h 455171"/>
                <a:gd name="connsiteX231" fmla="*/ 456231 w 524346"/>
                <a:gd name="connsiteY231" fmla="*/ 211497 h 455171"/>
                <a:gd name="connsiteX232" fmla="*/ 458717 w 524346"/>
                <a:gd name="connsiteY232" fmla="*/ 212208 h 455171"/>
                <a:gd name="connsiteX233" fmla="*/ 450550 w 524346"/>
                <a:gd name="connsiteY233" fmla="*/ 227135 h 455171"/>
                <a:gd name="connsiteX234" fmla="*/ 433327 w 524346"/>
                <a:gd name="connsiteY234" fmla="*/ 232378 h 455171"/>
                <a:gd name="connsiteX235" fmla="*/ 424376 w 524346"/>
                <a:gd name="connsiteY235" fmla="*/ 233117 h 455171"/>
                <a:gd name="connsiteX236" fmla="*/ 430882 w 524346"/>
                <a:gd name="connsiteY236" fmla="*/ 239714 h 455171"/>
                <a:gd name="connsiteX237" fmla="*/ 445455 w 524346"/>
                <a:gd name="connsiteY237" fmla="*/ 255223 h 455171"/>
                <a:gd name="connsiteX238" fmla="*/ 465081 w 524346"/>
                <a:gd name="connsiteY238" fmla="*/ 248067 h 455171"/>
                <a:gd name="connsiteX239" fmla="*/ 486558 w 524346"/>
                <a:gd name="connsiteY239" fmla="*/ 246588 h 455171"/>
                <a:gd name="connsiteX240" fmla="*/ 486922 w 524346"/>
                <a:gd name="connsiteY240" fmla="*/ 250285 h 455171"/>
                <a:gd name="connsiteX241" fmla="*/ 466901 w 524346"/>
                <a:gd name="connsiteY241" fmla="*/ 258788 h 455171"/>
                <a:gd name="connsiteX242" fmla="*/ 452902 w 524346"/>
                <a:gd name="connsiteY242" fmla="*/ 263149 h 455171"/>
                <a:gd name="connsiteX243" fmla="*/ 454039 w 524346"/>
                <a:gd name="connsiteY243" fmla="*/ 264358 h 455171"/>
                <a:gd name="connsiteX244" fmla="*/ 472265 w 524346"/>
                <a:gd name="connsiteY244" fmla="*/ 293255 h 455171"/>
                <a:gd name="connsiteX245" fmla="*/ 477888 w 524346"/>
                <a:gd name="connsiteY245" fmla="*/ 317311 h 455171"/>
                <a:gd name="connsiteX246" fmla="*/ 478485 w 524346"/>
                <a:gd name="connsiteY246" fmla="*/ 317260 h 455171"/>
                <a:gd name="connsiteX247" fmla="*/ 489230 w 524346"/>
                <a:gd name="connsiteY247" fmla="*/ 314695 h 455171"/>
                <a:gd name="connsiteX248" fmla="*/ 495677 w 524346"/>
                <a:gd name="connsiteY248" fmla="*/ 308101 h 455171"/>
                <a:gd name="connsiteX249" fmla="*/ 519673 w 524346"/>
                <a:gd name="connsiteY249" fmla="*/ 296378 h 455171"/>
                <a:gd name="connsiteX250" fmla="*/ 520390 w 524346"/>
                <a:gd name="connsiteY250" fmla="*/ 305537 h 455171"/>
                <a:gd name="connsiteX251" fmla="*/ 495677 w 524346"/>
                <a:gd name="connsiteY251" fmla="*/ 321289 h 455171"/>
                <a:gd name="connsiteX252" fmla="*/ 486723 w 524346"/>
                <a:gd name="connsiteY252" fmla="*/ 326418 h 455171"/>
                <a:gd name="connsiteX253" fmla="*/ 479572 w 524346"/>
                <a:gd name="connsiteY253" fmla="*/ 324517 h 455171"/>
                <a:gd name="connsiteX254" fmla="*/ 483254 w 524346"/>
                <a:gd name="connsiteY254" fmla="*/ 340269 h 455171"/>
                <a:gd name="connsiteX255" fmla="*/ 482623 w 524346"/>
                <a:gd name="connsiteY255" fmla="*/ 343345 h 455171"/>
                <a:gd name="connsiteX256" fmla="*/ 495127 w 524346"/>
                <a:gd name="connsiteY256" fmla="*/ 345895 h 455171"/>
                <a:gd name="connsiteX257" fmla="*/ 518190 w 524346"/>
                <a:gd name="connsiteY257" fmla="*/ 339499 h 455171"/>
                <a:gd name="connsiteX258" fmla="*/ 522514 w 524346"/>
                <a:gd name="connsiteY258" fmla="*/ 346125 h 455171"/>
                <a:gd name="connsiteX259" fmla="*/ 494857 w 524346"/>
                <a:gd name="connsiteY259" fmla="*/ 356709 h 455171"/>
                <a:gd name="connsiteX260" fmla="*/ 481290 w 524346"/>
                <a:gd name="connsiteY260" fmla="*/ 349851 h 455171"/>
                <a:gd name="connsiteX261" fmla="*/ 478548 w 524346"/>
                <a:gd name="connsiteY261" fmla="*/ 363236 h 455171"/>
                <a:gd name="connsiteX262" fmla="*/ 464910 w 524346"/>
                <a:gd name="connsiteY262" fmla="*/ 381200 h 455171"/>
                <a:gd name="connsiteX263" fmla="*/ 468981 w 524346"/>
                <a:gd name="connsiteY263" fmla="*/ 384441 h 455171"/>
                <a:gd name="connsiteX264" fmla="*/ 491280 w 524346"/>
                <a:gd name="connsiteY264" fmla="*/ 396323 h 455171"/>
                <a:gd name="connsiteX265" fmla="*/ 489482 w 524346"/>
                <a:gd name="connsiteY265" fmla="*/ 404964 h 455171"/>
                <a:gd name="connsiteX266" fmla="*/ 465024 w 524346"/>
                <a:gd name="connsiteY266" fmla="*/ 393802 h 455171"/>
                <a:gd name="connsiteX267" fmla="*/ 456791 w 524346"/>
                <a:gd name="connsiteY267" fmla="*/ 386163 h 455171"/>
                <a:gd name="connsiteX268" fmla="*/ 439522 w 524346"/>
                <a:gd name="connsiteY268" fmla="*/ 395137 h 455171"/>
                <a:gd name="connsiteX269" fmla="*/ 432662 w 524346"/>
                <a:gd name="connsiteY269" fmla="*/ 395586 h 455171"/>
                <a:gd name="connsiteX270" fmla="*/ 436916 w 524346"/>
                <a:gd name="connsiteY270" fmla="*/ 403115 h 455171"/>
                <a:gd name="connsiteX271" fmla="*/ 437754 w 524346"/>
                <a:gd name="connsiteY271" fmla="*/ 424718 h 455171"/>
                <a:gd name="connsiteX272" fmla="*/ 431404 w 524346"/>
                <a:gd name="connsiteY272" fmla="*/ 424362 h 455171"/>
                <a:gd name="connsiteX273" fmla="*/ 428935 w 524346"/>
                <a:gd name="connsiteY273" fmla="*/ 403737 h 455171"/>
                <a:gd name="connsiteX274" fmla="*/ 426267 w 524346"/>
                <a:gd name="connsiteY274" fmla="*/ 396005 h 455171"/>
                <a:gd name="connsiteX275" fmla="*/ 415337 w 524346"/>
                <a:gd name="connsiteY275" fmla="*/ 396721 h 455171"/>
                <a:gd name="connsiteX276" fmla="*/ 388112 w 524346"/>
                <a:gd name="connsiteY276" fmla="*/ 393108 h 455171"/>
                <a:gd name="connsiteX277" fmla="*/ 388728 w 524346"/>
                <a:gd name="connsiteY277" fmla="*/ 406047 h 455171"/>
                <a:gd name="connsiteX278" fmla="*/ 397800 w 524346"/>
                <a:gd name="connsiteY278" fmla="*/ 420692 h 455171"/>
                <a:gd name="connsiteX279" fmla="*/ 392357 w 524346"/>
                <a:gd name="connsiteY279" fmla="*/ 433908 h 455171"/>
                <a:gd name="connsiteX280" fmla="*/ 389817 w 524346"/>
                <a:gd name="connsiteY280" fmla="*/ 431765 h 455171"/>
                <a:gd name="connsiteX281" fmla="*/ 381471 w 524346"/>
                <a:gd name="connsiteY281" fmla="*/ 418191 h 455171"/>
                <a:gd name="connsiteX282" fmla="*/ 377480 w 524346"/>
                <a:gd name="connsiteY282" fmla="*/ 408547 h 455171"/>
                <a:gd name="connsiteX283" fmla="*/ 380342 w 524346"/>
                <a:gd name="connsiteY283" fmla="*/ 392077 h 455171"/>
                <a:gd name="connsiteX284" fmla="*/ 364535 w 524346"/>
                <a:gd name="connsiteY284" fmla="*/ 389979 h 455171"/>
                <a:gd name="connsiteX285" fmla="*/ 341025 w 524346"/>
                <a:gd name="connsiteY285" fmla="*/ 397126 h 455171"/>
                <a:gd name="connsiteX286" fmla="*/ 339222 w 524346"/>
                <a:gd name="connsiteY286" fmla="*/ 398089 h 455171"/>
                <a:gd name="connsiteX287" fmla="*/ 347298 w 524346"/>
                <a:gd name="connsiteY287" fmla="*/ 413377 h 455171"/>
                <a:gd name="connsiteX288" fmla="*/ 352820 w 524346"/>
                <a:gd name="connsiteY288" fmla="*/ 432500 h 455171"/>
                <a:gd name="connsiteX289" fmla="*/ 349875 w 524346"/>
                <a:gd name="connsiteY289" fmla="*/ 433917 h 455171"/>
                <a:gd name="connsiteX290" fmla="*/ 339199 w 524346"/>
                <a:gd name="connsiteY290" fmla="*/ 416918 h 455171"/>
                <a:gd name="connsiteX291" fmla="*/ 333488 w 524346"/>
                <a:gd name="connsiteY291" fmla="*/ 401152 h 455171"/>
                <a:gd name="connsiteX292" fmla="*/ 318056 w 524346"/>
                <a:gd name="connsiteY292" fmla="*/ 409396 h 455171"/>
                <a:gd name="connsiteX293" fmla="*/ 290538 w 524346"/>
                <a:gd name="connsiteY293" fmla="*/ 416183 h 455171"/>
                <a:gd name="connsiteX294" fmla="*/ 282538 w 524346"/>
                <a:gd name="connsiteY294" fmla="*/ 415891 h 455171"/>
                <a:gd name="connsiteX295" fmla="*/ 275653 w 524346"/>
                <a:gd name="connsiteY295" fmla="*/ 438868 h 455171"/>
                <a:gd name="connsiteX296" fmla="*/ 261189 w 524346"/>
                <a:gd name="connsiteY296" fmla="*/ 454444 h 455171"/>
                <a:gd name="connsiteX297" fmla="*/ 260131 w 524346"/>
                <a:gd name="connsiteY297" fmla="*/ 451184 h 455171"/>
                <a:gd name="connsiteX298" fmla="*/ 265775 w 524346"/>
                <a:gd name="connsiteY298" fmla="*/ 440679 h 455171"/>
                <a:gd name="connsiteX299" fmla="*/ 269303 w 524346"/>
                <a:gd name="connsiteY299" fmla="*/ 430536 h 455171"/>
                <a:gd name="connsiteX300" fmla="*/ 275020 w 524346"/>
                <a:gd name="connsiteY300" fmla="*/ 415617 h 455171"/>
                <a:gd name="connsiteX301" fmla="*/ 262209 w 524346"/>
                <a:gd name="connsiteY301" fmla="*/ 415149 h 455171"/>
                <a:gd name="connsiteX302" fmla="*/ 229664 w 524346"/>
                <a:gd name="connsiteY302" fmla="*/ 398761 h 455171"/>
                <a:gd name="connsiteX303" fmla="*/ 228878 w 524346"/>
                <a:gd name="connsiteY303" fmla="*/ 397840 h 455171"/>
                <a:gd name="connsiteX304" fmla="*/ 214638 w 524346"/>
                <a:gd name="connsiteY304" fmla="*/ 419875 h 455171"/>
                <a:gd name="connsiteX305" fmla="*/ 194180 w 524346"/>
                <a:gd name="connsiteY305" fmla="*/ 425681 h 455171"/>
                <a:gd name="connsiteX306" fmla="*/ 195616 w 524346"/>
                <a:gd name="connsiteY306" fmla="*/ 421326 h 455171"/>
                <a:gd name="connsiteX307" fmla="*/ 211767 w 524346"/>
                <a:gd name="connsiteY307" fmla="*/ 406086 h 455171"/>
                <a:gd name="connsiteX308" fmla="*/ 223777 w 524346"/>
                <a:gd name="connsiteY308" fmla="*/ 391871 h 455171"/>
                <a:gd name="connsiteX309" fmla="*/ 207218 w 524346"/>
                <a:gd name="connsiteY309" fmla="*/ 372495 h 455171"/>
                <a:gd name="connsiteX310" fmla="*/ 203030 w 524346"/>
                <a:gd name="connsiteY310" fmla="*/ 367016 h 455171"/>
                <a:gd name="connsiteX311" fmla="*/ 179376 w 524346"/>
                <a:gd name="connsiteY311" fmla="*/ 383237 h 455171"/>
                <a:gd name="connsiteX312" fmla="*/ 161944 w 524346"/>
                <a:gd name="connsiteY312" fmla="*/ 391273 h 455171"/>
                <a:gd name="connsiteX313" fmla="*/ 159765 w 524346"/>
                <a:gd name="connsiteY313" fmla="*/ 387621 h 455171"/>
                <a:gd name="connsiteX314" fmla="*/ 178649 w 524346"/>
                <a:gd name="connsiteY314" fmla="*/ 367531 h 455171"/>
                <a:gd name="connsiteX315" fmla="*/ 197570 w 524346"/>
                <a:gd name="connsiteY315" fmla="*/ 359875 h 455171"/>
                <a:gd name="connsiteX316" fmla="*/ 186057 w 524346"/>
                <a:gd name="connsiteY316" fmla="*/ 344814 h 455171"/>
                <a:gd name="connsiteX317" fmla="*/ 163273 w 524346"/>
                <a:gd name="connsiteY317" fmla="*/ 328429 h 455171"/>
                <a:gd name="connsiteX318" fmla="*/ 142702 w 524346"/>
                <a:gd name="connsiteY318" fmla="*/ 342208 h 455171"/>
                <a:gd name="connsiteX319" fmla="*/ 118918 w 524346"/>
                <a:gd name="connsiteY319" fmla="*/ 355242 h 455171"/>
                <a:gd name="connsiteX320" fmla="*/ 116035 w 524346"/>
                <a:gd name="connsiteY320" fmla="*/ 350897 h 455171"/>
                <a:gd name="connsiteX321" fmla="*/ 138017 w 524346"/>
                <a:gd name="connsiteY321" fmla="*/ 332070 h 455171"/>
                <a:gd name="connsiteX322" fmla="*/ 154533 w 524346"/>
                <a:gd name="connsiteY322" fmla="*/ 322804 h 455171"/>
                <a:gd name="connsiteX323" fmla="*/ 94939 w 524346"/>
                <a:gd name="connsiteY323" fmla="*/ 293840 h 455171"/>
                <a:gd name="connsiteX324" fmla="*/ 87860 w 524346"/>
                <a:gd name="connsiteY324" fmla="*/ 288011 h 455171"/>
                <a:gd name="connsiteX325" fmla="*/ 81681 w 524346"/>
                <a:gd name="connsiteY325" fmla="*/ 294850 h 455171"/>
                <a:gd name="connsiteX326" fmla="*/ 41418 w 524346"/>
                <a:gd name="connsiteY326" fmla="*/ 312072 h 455171"/>
                <a:gd name="connsiteX327" fmla="*/ 42847 w 524346"/>
                <a:gd name="connsiteY327" fmla="*/ 308801 h 455171"/>
                <a:gd name="connsiteX328" fmla="*/ 55358 w 524346"/>
                <a:gd name="connsiteY328" fmla="*/ 302623 h 455171"/>
                <a:gd name="connsiteX329" fmla="*/ 64294 w 524346"/>
                <a:gd name="connsiteY329" fmla="*/ 295355 h 455171"/>
                <a:gd name="connsiteX330" fmla="*/ 80220 w 524346"/>
                <a:gd name="connsiteY330" fmla="*/ 281721 h 455171"/>
                <a:gd name="connsiteX331" fmla="*/ 68592 w 524346"/>
                <a:gd name="connsiteY331" fmla="*/ 272148 h 455171"/>
                <a:gd name="connsiteX332" fmla="*/ 60776 w 524346"/>
                <a:gd name="connsiteY332" fmla="*/ 260469 h 455171"/>
                <a:gd name="connsiteX333" fmla="*/ 49715 w 524346"/>
                <a:gd name="connsiteY333" fmla="*/ 269603 h 455171"/>
                <a:gd name="connsiteX334" fmla="*/ 35986 w 524346"/>
                <a:gd name="connsiteY334" fmla="*/ 274757 h 455171"/>
                <a:gd name="connsiteX335" fmla="*/ 16016 w 524346"/>
                <a:gd name="connsiteY335" fmla="*/ 266658 h 455171"/>
                <a:gd name="connsiteX336" fmla="*/ 18512 w 524346"/>
                <a:gd name="connsiteY336" fmla="*/ 262977 h 455171"/>
                <a:gd name="connsiteX337" fmla="*/ 37412 w 524346"/>
                <a:gd name="connsiteY337" fmla="*/ 262609 h 455171"/>
                <a:gd name="connsiteX338" fmla="*/ 55843 w 524346"/>
                <a:gd name="connsiteY338" fmla="*/ 253096 h 455171"/>
                <a:gd name="connsiteX339" fmla="*/ 49271 w 524346"/>
                <a:gd name="connsiteY339" fmla="*/ 243275 h 455171"/>
                <a:gd name="connsiteX340" fmla="*/ 44070 w 524346"/>
                <a:gd name="connsiteY340" fmla="*/ 212964 h 455171"/>
                <a:gd name="connsiteX341" fmla="*/ 18672 w 524346"/>
                <a:gd name="connsiteY341" fmla="*/ 208123 h 455171"/>
                <a:gd name="connsiteX342" fmla="*/ 140 w 524346"/>
                <a:gd name="connsiteY342" fmla="*/ 185840 h 455171"/>
                <a:gd name="connsiteX343" fmla="*/ 3348 w 524346"/>
                <a:gd name="connsiteY343" fmla="*/ 183658 h 455171"/>
                <a:gd name="connsiteX344" fmla="*/ 22859 w 524346"/>
                <a:gd name="connsiteY344" fmla="*/ 199301 h 455171"/>
                <a:gd name="connsiteX345" fmla="*/ 42739 w 524346"/>
                <a:gd name="connsiteY345" fmla="*/ 205211 h 455171"/>
                <a:gd name="connsiteX346" fmla="*/ 41119 w 524346"/>
                <a:gd name="connsiteY346" fmla="*/ 195767 h 455171"/>
                <a:gd name="connsiteX347" fmla="*/ 50806 w 524346"/>
                <a:gd name="connsiteY347" fmla="*/ 173133 h 455171"/>
                <a:gd name="connsiteX348" fmla="*/ 34125 w 524346"/>
                <a:gd name="connsiteY348" fmla="*/ 158282 h 455171"/>
                <a:gd name="connsiteX349" fmla="*/ 23240 w 524346"/>
                <a:gd name="connsiteY349" fmla="*/ 144545 h 455171"/>
                <a:gd name="connsiteX350" fmla="*/ 25780 w 524346"/>
                <a:gd name="connsiteY350" fmla="*/ 141291 h 455171"/>
                <a:gd name="connsiteX351" fmla="*/ 40294 w 524346"/>
                <a:gd name="connsiteY351" fmla="*/ 151052 h 455171"/>
                <a:gd name="connsiteX352" fmla="*/ 54567 w 524346"/>
                <a:gd name="connsiteY352" fmla="*/ 164345 h 455171"/>
                <a:gd name="connsiteX353" fmla="*/ 59720 w 524346"/>
                <a:gd name="connsiteY353" fmla="*/ 152304 h 455171"/>
                <a:gd name="connsiteX354" fmla="*/ 85616 w 524346"/>
                <a:gd name="connsiteY354" fmla="*/ 133022 h 455171"/>
                <a:gd name="connsiteX355" fmla="*/ 86785 w 524346"/>
                <a:gd name="connsiteY355" fmla="*/ 132554 h 455171"/>
                <a:gd name="connsiteX356" fmla="*/ 74307 w 524346"/>
                <a:gd name="connsiteY356" fmla="*/ 121006 h 455171"/>
                <a:gd name="connsiteX357" fmla="*/ 76513 w 524346"/>
                <a:gd name="connsiteY357" fmla="*/ 94395 h 455171"/>
                <a:gd name="connsiteX358" fmla="*/ 79822 w 524346"/>
                <a:gd name="connsiteY358" fmla="*/ 95489 h 455171"/>
                <a:gd name="connsiteX359" fmla="*/ 84233 w 524346"/>
                <a:gd name="connsiteY359" fmla="*/ 116267 h 455171"/>
                <a:gd name="connsiteX360" fmla="*/ 94521 w 524346"/>
                <a:gd name="connsiteY360" fmla="*/ 129454 h 455171"/>
                <a:gd name="connsiteX361" fmla="*/ 115566 w 524346"/>
                <a:gd name="connsiteY361" fmla="*/ 121022 h 455171"/>
                <a:gd name="connsiteX362" fmla="*/ 122097 w 524346"/>
                <a:gd name="connsiteY362" fmla="*/ 117874 h 455171"/>
                <a:gd name="connsiteX363" fmla="*/ 117517 w 524346"/>
                <a:gd name="connsiteY363" fmla="*/ 110640 h 455171"/>
                <a:gd name="connsiteX364" fmla="*/ 112498 w 524346"/>
                <a:gd name="connsiteY364" fmla="*/ 100383 h 455171"/>
                <a:gd name="connsiteX365" fmla="*/ 114649 w 524346"/>
                <a:gd name="connsiteY365" fmla="*/ 98185 h 455171"/>
                <a:gd name="connsiteX366" fmla="*/ 127016 w 524346"/>
                <a:gd name="connsiteY366" fmla="*/ 105237 h 455171"/>
                <a:gd name="connsiteX367" fmla="*/ 130362 w 524346"/>
                <a:gd name="connsiteY367" fmla="*/ 113889 h 455171"/>
                <a:gd name="connsiteX368" fmla="*/ 151372 w 524346"/>
                <a:gd name="connsiteY368" fmla="*/ 103762 h 455171"/>
                <a:gd name="connsiteX369" fmla="*/ 168988 w 524346"/>
                <a:gd name="connsiteY369" fmla="*/ 87995 h 455171"/>
                <a:gd name="connsiteX370" fmla="*/ 167703 w 524346"/>
                <a:gd name="connsiteY370" fmla="*/ 86258 h 455171"/>
                <a:gd name="connsiteX371" fmla="*/ 158531 w 524346"/>
                <a:gd name="connsiteY371" fmla="*/ 79814 h 455171"/>
                <a:gd name="connsiteX372" fmla="*/ 150770 w 524346"/>
                <a:gd name="connsiteY372" fmla="*/ 64422 h 455171"/>
                <a:gd name="connsiteX373" fmla="*/ 153592 w 524346"/>
                <a:gd name="connsiteY373" fmla="*/ 62632 h 455171"/>
                <a:gd name="connsiteX374" fmla="*/ 173921 w 524346"/>
                <a:gd name="connsiteY374" fmla="*/ 73416 h 455171"/>
                <a:gd name="connsiteX375" fmla="*/ 178805 w 524346"/>
                <a:gd name="connsiteY375" fmla="*/ 79209 h 455171"/>
                <a:gd name="connsiteX376" fmla="*/ 178872 w 524346"/>
                <a:gd name="connsiteY376" fmla="*/ 79148 h 455171"/>
                <a:gd name="connsiteX377" fmla="*/ 178925 w 524346"/>
                <a:gd name="connsiteY377" fmla="*/ 79352 h 455171"/>
                <a:gd name="connsiteX378" fmla="*/ 181423 w 524346"/>
                <a:gd name="connsiteY378" fmla="*/ 82315 h 455171"/>
                <a:gd name="connsiteX379" fmla="*/ 181898 w 524346"/>
                <a:gd name="connsiteY379" fmla="*/ 85837 h 455171"/>
                <a:gd name="connsiteX380" fmla="*/ 186331 w 524346"/>
                <a:gd name="connsiteY380" fmla="*/ 86017 h 455171"/>
                <a:gd name="connsiteX381" fmla="*/ 182677 w 524346"/>
                <a:gd name="connsiteY381" fmla="*/ 91610 h 455171"/>
                <a:gd name="connsiteX382" fmla="*/ 182873 w 524346"/>
                <a:gd name="connsiteY382" fmla="*/ 93059 h 455171"/>
                <a:gd name="connsiteX383" fmla="*/ 181555 w 524346"/>
                <a:gd name="connsiteY383" fmla="*/ 93327 h 455171"/>
                <a:gd name="connsiteX384" fmla="*/ 166279 w 524346"/>
                <a:gd name="connsiteY384" fmla="*/ 116707 h 455171"/>
                <a:gd name="connsiteX385" fmla="*/ 127816 w 524346"/>
                <a:gd name="connsiteY385" fmla="*/ 135404 h 455171"/>
                <a:gd name="connsiteX386" fmla="*/ 58278 w 524346"/>
                <a:gd name="connsiteY386" fmla="*/ 225656 h 455171"/>
                <a:gd name="connsiteX387" fmla="*/ 121331 w 524346"/>
                <a:gd name="connsiteY387" fmla="*/ 292177 h 455171"/>
                <a:gd name="connsiteX388" fmla="*/ 211767 w 524346"/>
                <a:gd name="connsiteY388" fmla="*/ 346112 h 455171"/>
                <a:gd name="connsiteX389" fmla="*/ 287070 w 524346"/>
                <a:gd name="connsiteY389" fmla="*/ 399328 h 455171"/>
                <a:gd name="connsiteX390" fmla="*/ 349762 w 524346"/>
                <a:gd name="connsiteY390" fmla="*/ 367326 h 455171"/>
                <a:gd name="connsiteX391" fmla="*/ 406690 w 524346"/>
                <a:gd name="connsiteY391" fmla="*/ 377754 h 455171"/>
                <a:gd name="connsiteX392" fmla="*/ 395520 w 524346"/>
                <a:gd name="connsiteY392" fmla="*/ 237522 h 455171"/>
                <a:gd name="connsiteX393" fmla="*/ 353365 w 524346"/>
                <a:gd name="connsiteY393" fmla="*/ 193295 h 455171"/>
                <a:gd name="connsiteX394" fmla="*/ 333188 w 524346"/>
                <a:gd name="connsiteY394" fmla="*/ 122460 h 455171"/>
                <a:gd name="connsiteX395" fmla="*/ 270496 w 524346"/>
                <a:gd name="connsiteY395" fmla="*/ 51984 h 455171"/>
                <a:gd name="connsiteX396" fmla="*/ 189428 w 524346"/>
                <a:gd name="connsiteY396" fmla="*/ 86143 h 455171"/>
                <a:gd name="connsiteX397" fmla="*/ 186331 w 524346"/>
                <a:gd name="connsiteY397" fmla="*/ 86017 h 455171"/>
                <a:gd name="connsiteX398" fmla="*/ 189068 w 524346"/>
                <a:gd name="connsiteY398" fmla="*/ 81829 h 455171"/>
                <a:gd name="connsiteX399" fmla="*/ 181502 w 524346"/>
                <a:gd name="connsiteY399" fmla="*/ 76795 h 455171"/>
                <a:gd name="connsiteX400" fmla="*/ 178872 w 524346"/>
                <a:gd name="connsiteY400" fmla="*/ 79148 h 455171"/>
                <a:gd name="connsiteX401" fmla="*/ 178259 w 524346"/>
                <a:gd name="connsiteY401" fmla="*/ 76795 h 455171"/>
                <a:gd name="connsiteX402" fmla="*/ 192593 w 524346"/>
                <a:gd name="connsiteY402" fmla="*/ 60372 h 455171"/>
                <a:gd name="connsiteX403" fmla="*/ 181254 w 524346"/>
                <a:gd name="connsiteY403" fmla="*/ 47845 h 455171"/>
                <a:gd name="connsiteX404" fmla="*/ 175493 w 524346"/>
                <a:gd name="connsiteY404" fmla="*/ 32331 h 455171"/>
                <a:gd name="connsiteX405" fmla="*/ 178734 w 524346"/>
                <a:gd name="connsiteY405" fmla="*/ 30527 h 455171"/>
                <a:gd name="connsiteX406" fmla="*/ 190256 w 524346"/>
                <a:gd name="connsiteY406" fmla="*/ 41711 h 455171"/>
                <a:gd name="connsiteX407" fmla="*/ 199701 w 524346"/>
                <a:gd name="connsiteY407" fmla="*/ 52228 h 455171"/>
                <a:gd name="connsiteX408" fmla="*/ 209743 w 524346"/>
                <a:gd name="connsiteY408" fmla="*/ 40723 h 455171"/>
                <a:gd name="connsiteX409" fmla="*/ 230692 w 524346"/>
                <a:gd name="connsiteY409" fmla="*/ 34790 h 455171"/>
                <a:gd name="connsiteX410" fmla="*/ 233425 w 524346"/>
                <a:gd name="connsiteY410" fmla="*/ 12425 h 455171"/>
                <a:gd name="connsiteX411" fmla="*/ 242084 w 524346"/>
                <a:gd name="connsiteY411" fmla="*/ 212 h 455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Lst>
              <a:rect l="l" t="t" r="r" b="b"/>
              <a:pathLst>
                <a:path w="524346" h="455171">
                  <a:moveTo>
                    <a:pt x="288857" y="350823"/>
                  </a:moveTo>
                  <a:cubicBezTo>
                    <a:pt x="291284" y="350011"/>
                    <a:pt x="294215" y="350733"/>
                    <a:pt x="295314" y="353800"/>
                  </a:cubicBezTo>
                  <a:cubicBezTo>
                    <a:pt x="297512" y="359933"/>
                    <a:pt x="287987" y="363180"/>
                    <a:pt x="285422" y="357047"/>
                  </a:cubicBezTo>
                  <a:cubicBezTo>
                    <a:pt x="284506" y="353980"/>
                    <a:pt x="286430" y="351635"/>
                    <a:pt x="288857" y="350823"/>
                  </a:cubicBezTo>
                  <a:close/>
                  <a:moveTo>
                    <a:pt x="337501" y="317595"/>
                  </a:moveTo>
                  <a:cubicBezTo>
                    <a:pt x="341014" y="316313"/>
                    <a:pt x="345284" y="317321"/>
                    <a:pt x="346707" y="321900"/>
                  </a:cubicBezTo>
                  <a:cubicBezTo>
                    <a:pt x="349909" y="331425"/>
                    <a:pt x="336033" y="336188"/>
                    <a:pt x="332831" y="327029"/>
                  </a:cubicBezTo>
                  <a:cubicBezTo>
                    <a:pt x="331230" y="322450"/>
                    <a:pt x="333987" y="318878"/>
                    <a:pt x="337501" y="317595"/>
                  </a:cubicBezTo>
                  <a:close/>
                  <a:moveTo>
                    <a:pt x="292505" y="311505"/>
                  </a:moveTo>
                  <a:cubicBezTo>
                    <a:pt x="296168" y="311154"/>
                    <a:pt x="299099" y="315710"/>
                    <a:pt x="297267" y="318865"/>
                  </a:cubicBezTo>
                  <a:cubicBezTo>
                    <a:pt x="293970" y="324122"/>
                    <a:pt x="288475" y="326575"/>
                    <a:pt x="282980" y="329730"/>
                  </a:cubicBezTo>
                  <a:cubicBezTo>
                    <a:pt x="277851" y="332534"/>
                    <a:pt x="272722" y="336038"/>
                    <a:pt x="266860" y="337090"/>
                  </a:cubicBezTo>
                  <a:cubicBezTo>
                    <a:pt x="262464" y="337791"/>
                    <a:pt x="261365" y="332884"/>
                    <a:pt x="263197" y="330080"/>
                  </a:cubicBezTo>
                  <a:cubicBezTo>
                    <a:pt x="266494" y="325524"/>
                    <a:pt x="272356" y="322370"/>
                    <a:pt x="277118" y="319215"/>
                  </a:cubicBezTo>
                  <a:cubicBezTo>
                    <a:pt x="281881" y="316061"/>
                    <a:pt x="286643" y="312556"/>
                    <a:pt x="292505" y="311505"/>
                  </a:cubicBezTo>
                  <a:close/>
                  <a:moveTo>
                    <a:pt x="214779" y="294521"/>
                  </a:moveTo>
                  <a:cubicBezTo>
                    <a:pt x="218808" y="293088"/>
                    <a:pt x="223754" y="294290"/>
                    <a:pt x="225586" y="299650"/>
                  </a:cubicBezTo>
                  <a:cubicBezTo>
                    <a:pt x="229249" y="310001"/>
                    <a:pt x="213130" y="315547"/>
                    <a:pt x="209467" y="305195"/>
                  </a:cubicBezTo>
                  <a:cubicBezTo>
                    <a:pt x="207635" y="300020"/>
                    <a:pt x="210749" y="295953"/>
                    <a:pt x="214779" y="294521"/>
                  </a:cubicBezTo>
                  <a:close/>
                  <a:moveTo>
                    <a:pt x="397071" y="286840"/>
                  </a:moveTo>
                  <a:cubicBezTo>
                    <a:pt x="400479" y="286613"/>
                    <a:pt x="404103" y="288698"/>
                    <a:pt x="404448" y="293229"/>
                  </a:cubicBezTo>
                  <a:cubicBezTo>
                    <a:pt x="405483" y="303379"/>
                    <a:pt x="404793" y="313529"/>
                    <a:pt x="404103" y="323679"/>
                  </a:cubicBezTo>
                  <a:cubicBezTo>
                    <a:pt x="403758" y="329842"/>
                    <a:pt x="394785" y="328754"/>
                    <a:pt x="394095" y="322954"/>
                  </a:cubicBezTo>
                  <a:cubicBezTo>
                    <a:pt x="393404" y="313529"/>
                    <a:pt x="391679" y="303741"/>
                    <a:pt x="390989" y="294316"/>
                  </a:cubicBezTo>
                  <a:cubicBezTo>
                    <a:pt x="390471" y="289604"/>
                    <a:pt x="393663" y="287066"/>
                    <a:pt x="397071" y="286840"/>
                  </a:cubicBezTo>
                  <a:close/>
                  <a:moveTo>
                    <a:pt x="356751" y="263057"/>
                  </a:moveTo>
                  <a:cubicBezTo>
                    <a:pt x="361060" y="261520"/>
                    <a:pt x="366322" y="262786"/>
                    <a:pt x="368136" y="268392"/>
                  </a:cubicBezTo>
                  <a:cubicBezTo>
                    <a:pt x="372127" y="279243"/>
                    <a:pt x="354710" y="285393"/>
                    <a:pt x="351082" y="274541"/>
                  </a:cubicBezTo>
                  <a:cubicBezTo>
                    <a:pt x="349086" y="268935"/>
                    <a:pt x="352442" y="264594"/>
                    <a:pt x="356751" y="263057"/>
                  </a:cubicBezTo>
                  <a:close/>
                  <a:moveTo>
                    <a:pt x="258724" y="254412"/>
                  </a:moveTo>
                  <a:cubicBezTo>
                    <a:pt x="262550" y="253142"/>
                    <a:pt x="267195" y="254321"/>
                    <a:pt x="268835" y="259401"/>
                  </a:cubicBezTo>
                  <a:cubicBezTo>
                    <a:pt x="272114" y="269198"/>
                    <a:pt x="256811" y="274278"/>
                    <a:pt x="253532" y="264118"/>
                  </a:cubicBezTo>
                  <a:cubicBezTo>
                    <a:pt x="251893" y="259401"/>
                    <a:pt x="254899" y="255682"/>
                    <a:pt x="258724" y="254412"/>
                  </a:cubicBezTo>
                  <a:close/>
                  <a:moveTo>
                    <a:pt x="152436" y="247547"/>
                  </a:moveTo>
                  <a:lnTo>
                    <a:pt x="153132" y="248139"/>
                  </a:lnTo>
                  <a:lnTo>
                    <a:pt x="154901" y="248257"/>
                  </a:lnTo>
                  <a:close/>
                  <a:moveTo>
                    <a:pt x="155245" y="238117"/>
                  </a:moveTo>
                  <a:lnTo>
                    <a:pt x="156170" y="238141"/>
                  </a:lnTo>
                  <a:lnTo>
                    <a:pt x="156451" y="239802"/>
                  </a:lnTo>
                  <a:lnTo>
                    <a:pt x="155680" y="240563"/>
                  </a:lnTo>
                  <a:lnTo>
                    <a:pt x="155106" y="239349"/>
                  </a:lnTo>
                  <a:close/>
                  <a:moveTo>
                    <a:pt x="321782" y="236024"/>
                  </a:moveTo>
                  <a:cubicBezTo>
                    <a:pt x="326154" y="234532"/>
                    <a:pt x="331491" y="235798"/>
                    <a:pt x="333516" y="241404"/>
                  </a:cubicBezTo>
                  <a:cubicBezTo>
                    <a:pt x="337197" y="252255"/>
                    <a:pt x="319896" y="258405"/>
                    <a:pt x="315846" y="247192"/>
                  </a:cubicBezTo>
                  <a:cubicBezTo>
                    <a:pt x="314006" y="241766"/>
                    <a:pt x="317411" y="237516"/>
                    <a:pt x="321782" y="236024"/>
                  </a:cubicBezTo>
                  <a:close/>
                  <a:moveTo>
                    <a:pt x="181471" y="234459"/>
                  </a:moveTo>
                  <a:lnTo>
                    <a:pt x="175763" y="244243"/>
                  </a:lnTo>
                  <a:lnTo>
                    <a:pt x="166917" y="249056"/>
                  </a:lnTo>
                  <a:lnTo>
                    <a:pt x="169142" y="249204"/>
                  </a:lnTo>
                  <a:cubicBezTo>
                    <a:pt x="173508" y="248166"/>
                    <a:pt x="176936" y="245866"/>
                    <a:pt x="179523" y="242698"/>
                  </a:cubicBezTo>
                  <a:close/>
                  <a:moveTo>
                    <a:pt x="181991" y="219299"/>
                  </a:moveTo>
                  <a:cubicBezTo>
                    <a:pt x="180892" y="222191"/>
                    <a:pt x="180159" y="225445"/>
                    <a:pt x="179060" y="228337"/>
                  </a:cubicBezTo>
                  <a:lnTo>
                    <a:pt x="182318" y="225122"/>
                  </a:lnTo>
                  <a:lnTo>
                    <a:pt x="182580" y="229772"/>
                  </a:lnTo>
                  <a:lnTo>
                    <a:pt x="184095" y="223369"/>
                  </a:lnTo>
                  <a:lnTo>
                    <a:pt x="182318" y="225122"/>
                  </a:lnTo>
                  <a:close/>
                  <a:moveTo>
                    <a:pt x="174379" y="219047"/>
                  </a:moveTo>
                  <a:lnTo>
                    <a:pt x="174109" y="219556"/>
                  </a:lnTo>
                  <a:lnTo>
                    <a:pt x="173948" y="219511"/>
                  </a:lnTo>
                  <a:close/>
                  <a:moveTo>
                    <a:pt x="174723" y="218398"/>
                  </a:moveTo>
                  <a:lnTo>
                    <a:pt x="174829" y="218563"/>
                  </a:lnTo>
                  <a:lnTo>
                    <a:pt x="174379" y="219047"/>
                  </a:lnTo>
                  <a:close/>
                  <a:moveTo>
                    <a:pt x="171824" y="216464"/>
                  </a:moveTo>
                  <a:lnTo>
                    <a:pt x="173198" y="219299"/>
                  </a:lnTo>
                  <a:lnTo>
                    <a:pt x="173948" y="219511"/>
                  </a:lnTo>
                  <a:lnTo>
                    <a:pt x="172466" y="221107"/>
                  </a:lnTo>
                  <a:close/>
                  <a:moveTo>
                    <a:pt x="251886" y="213736"/>
                  </a:moveTo>
                  <a:cubicBezTo>
                    <a:pt x="256212" y="212271"/>
                    <a:pt x="261457" y="213645"/>
                    <a:pt x="263298" y="219323"/>
                  </a:cubicBezTo>
                  <a:cubicBezTo>
                    <a:pt x="267347" y="230313"/>
                    <a:pt x="250046" y="236175"/>
                    <a:pt x="245996" y="225185"/>
                  </a:cubicBezTo>
                  <a:cubicBezTo>
                    <a:pt x="244156" y="219506"/>
                    <a:pt x="247561" y="215202"/>
                    <a:pt x="251886" y="213736"/>
                  </a:cubicBezTo>
                  <a:close/>
                  <a:moveTo>
                    <a:pt x="88768" y="197055"/>
                  </a:moveTo>
                  <a:cubicBezTo>
                    <a:pt x="92561" y="195758"/>
                    <a:pt x="97147" y="196921"/>
                    <a:pt x="98734" y="201750"/>
                  </a:cubicBezTo>
                  <a:cubicBezTo>
                    <a:pt x="102262" y="212125"/>
                    <a:pt x="87093" y="217134"/>
                    <a:pt x="83565" y="207117"/>
                  </a:cubicBezTo>
                  <a:cubicBezTo>
                    <a:pt x="81977" y="202108"/>
                    <a:pt x="84976" y="198352"/>
                    <a:pt x="88768" y="197055"/>
                  </a:cubicBezTo>
                  <a:close/>
                  <a:moveTo>
                    <a:pt x="148799" y="188447"/>
                  </a:moveTo>
                  <a:lnTo>
                    <a:pt x="144800" y="192037"/>
                  </a:lnTo>
                  <a:cubicBezTo>
                    <a:pt x="139908" y="196242"/>
                    <a:pt x="135561" y="200895"/>
                    <a:pt x="133206" y="208053"/>
                  </a:cubicBezTo>
                  <a:cubicBezTo>
                    <a:pt x="130489" y="216464"/>
                    <a:pt x="131123" y="225144"/>
                    <a:pt x="134610" y="232391"/>
                  </a:cubicBezTo>
                  <a:lnTo>
                    <a:pt x="147598" y="243434"/>
                  </a:lnTo>
                  <a:lnTo>
                    <a:pt x="147187" y="242797"/>
                  </a:lnTo>
                  <a:cubicBezTo>
                    <a:pt x="147187" y="242074"/>
                    <a:pt x="146821" y="241351"/>
                    <a:pt x="146821" y="240628"/>
                  </a:cubicBezTo>
                  <a:lnTo>
                    <a:pt x="147140" y="235281"/>
                  </a:lnTo>
                  <a:lnTo>
                    <a:pt x="150485" y="239182"/>
                  </a:lnTo>
                  <a:cubicBezTo>
                    <a:pt x="150118" y="236652"/>
                    <a:pt x="150118" y="234121"/>
                    <a:pt x="149752" y="231952"/>
                  </a:cubicBezTo>
                  <a:cubicBezTo>
                    <a:pt x="149019" y="232675"/>
                    <a:pt x="148286" y="233760"/>
                    <a:pt x="147187" y="234483"/>
                  </a:cubicBezTo>
                  <a:lnTo>
                    <a:pt x="147140" y="235281"/>
                  </a:lnTo>
                  <a:lnTo>
                    <a:pt x="146455" y="234483"/>
                  </a:lnTo>
                  <a:cubicBezTo>
                    <a:pt x="144623" y="232675"/>
                    <a:pt x="145356" y="228699"/>
                    <a:pt x="147554" y="227253"/>
                  </a:cubicBezTo>
                  <a:cubicBezTo>
                    <a:pt x="157445" y="222191"/>
                    <a:pt x="157079" y="219661"/>
                    <a:pt x="148286" y="213877"/>
                  </a:cubicBezTo>
                  <a:cubicBezTo>
                    <a:pt x="146821" y="212792"/>
                    <a:pt x="146088" y="210623"/>
                    <a:pt x="146455" y="209177"/>
                  </a:cubicBezTo>
                  <a:cubicBezTo>
                    <a:pt x="147187" y="207008"/>
                    <a:pt x="147554" y="205200"/>
                    <a:pt x="148653" y="203031"/>
                  </a:cubicBezTo>
                  <a:cubicBezTo>
                    <a:pt x="149019" y="204477"/>
                    <a:pt x="149019" y="206285"/>
                    <a:pt x="149019" y="207731"/>
                  </a:cubicBezTo>
                  <a:lnTo>
                    <a:pt x="148846" y="202258"/>
                  </a:lnTo>
                  <a:lnTo>
                    <a:pt x="149019" y="202670"/>
                  </a:lnTo>
                  <a:lnTo>
                    <a:pt x="148653" y="196163"/>
                  </a:lnTo>
                  <a:lnTo>
                    <a:pt x="148846" y="202258"/>
                  </a:lnTo>
                  <a:lnTo>
                    <a:pt x="145310" y="193858"/>
                  </a:lnTo>
                  <a:close/>
                  <a:moveTo>
                    <a:pt x="220427" y="182920"/>
                  </a:moveTo>
                  <a:cubicBezTo>
                    <a:pt x="225623" y="181199"/>
                    <a:pt x="231968" y="182739"/>
                    <a:pt x="234358" y="189262"/>
                  </a:cubicBezTo>
                  <a:cubicBezTo>
                    <a:pt x="238772" y="202307"/>
                    <a:pt x="218174" y="209192"/>
                    <a:pt x="213392" y="196147"/>
                  </a:cubicBezTo>
                  <a:cubicBezTo>
                    <a:pt x="211185" y="189624"/>
                    <a:pt x="215231" y="184641"/>
                    <a:pt x="220427" y="182920"/>
                  </a:cubicBezTo>
                  <a:close/>
                  <a:moveTo>
                    <a:pt x="263726" y="174509"/>
                  </a:moveTo>
                  <a:cubicBezTo>
                    <a:pt x="268342" y="172894"/>
                    <a:pt x="274024" y="174371"/>
                    <a:pt x="276154" y="180462"/>
                  </a:cubicBezTo>
                  <a:cubicBezTo>
                    <a:pt x="280060" y="193015"/>
                    <a:pt x="261595" y="199660"/>
                    <a:pt x="257689" y="187108"/>
                  </a:cubicBezTo>
                  <a:cubicBezTo>
                    <a:pt x="255559" y="180831"/>
                    <a:pt x="259110" y="176124"/>
                    <a:pt x="263726" y="174509"/>
                  </a:cubicBezTo>
                  <a:close/>
                  <a:moveTo>
                    <a:pt x="157117" y="171188"/>
                  </a:moveTo>
                  <a:lnTo>
                    <a:pt x="158305" y="174707"/>
                  </a:lnTo>
                  <a:lnTo>
                    <a:pt x="156031" y="174767"/>
                  </a:lnTo>
                  <a:cubicBezTo>
                    <a:pt x="154581" y="175125"/>
                    <a:pt x="154944" y="176915"/>
                    <a:pt x="156393" y="176915"/>
                  </a:cubicBezTo>
                  <a:lnTo>
                    <a:pt x="159254" y="177519"/>
                  </a:lnTo>
                  <a:lnTo>
                    <a:pt x="159654" y="178704"/>
                  </a:lnTo>
                  <a:lnTo>
                    <a:pt x="150857" y="186600"/>
                  </a:lnTo>
                  <a:lnTo>
                    <a:pt x="159369" y="188887"/>
                  </a:lnTo>
                  <a:lnTo>
                    <a:pt x="157077" y="194785"/>
                  </a:lnTo>
                  <a:lnTo>
                    <a:pt x="153782" y="198332"/>
                  </a:lnTo>
                  <a:cubicBezTo>
                    <a:pt x="154514" y="197970"/>
                    <a:pt x="155247" y="197970"/>
                    <a:pt x="155980" y="197609"/>
                  </a:cubicBezTo>
                  <a:lnTo>
                    <a:pt x="157077" y="194785"/>
                  </a:lnTo>
                  <a:lnTo>
                    <a:pt x="157812" y="193994"/>
                  </a:lnTo>
                  <a:cubicBezTo>
                    <a:pt x="158178" y="193994"/>
                    <a:pt x="158178" y="193994"/>
                    <a:pt x="158544" y="194355"/>
                  </a:cubicBezTo>
                  <a:cubicBezTo>
                    <a:pt x="160926" y="196163"/>
                    <a:pt x="161200" y="198693"/>
                    <a:pt x="160239" y="200862"/>
                  </a:cubicBezTo>
                  <a:lnTo>
                    <a:pt x="157261" y="203119"/>
                  </a:lnTo>
                  <a:lnTo>
                    <a:pt x="156713" y="201224"/>
                  </a:lnTo>
                  <a:cubicBezTo>
                    <a:pt x="156346" y="200501"/>
                    <a:pt x="155980" y="200139"/>
                    <a:pt x="155980" y="199416"/>
                  </a:cubicBezTo>
                  <a:cubicBezTo>
                    <a:pt x="154514" y="201585"/>
                    <a:pt x="153049" y="203754"/>
                    <a:pt x="151584" y="205562"/>
                  </a:cubicBezTo>
                  <a:cubicBezTo>
                    <a:pt x="152683" y="205562"/>
                    <a:pt x="153415" y="205562"/>
                    <a:pt x="154514" y="205200"/>
                  </a:cubicBezTo>
                  <a:lnTo>
                    <a:pt x="157261" y="203119"/>
                  </a:lnTo>
                  <a:lnTo>
                    <a:pt x="158178" y="206285"/>
                  </a:lnTo>
                  <a:lnTo>
                    <a:pt x="157411" y="208429"/>
                  </a:lnTo>
                  <a:lnTo>
                    <a:pt x="154881" y="206285"/>
                  </a:lnTo>
                  <a:cubicBezTo>
                    <a:pt x="155247" y="208454"/>
                    <a:pt x="155613" y="210262"/>
                    <a:pt x="155980" y="212431"/>
                  </a:cubicBezTo>
                  <a:lnTo>
                    <a:pt x="157411" y="208429"/>
                  </a:lnTo>
                  <a:lnTo>
                    <a:pt x="162666" y="212883"/>
                  </a:lnTo>
                  <a:cubicBezTo>
                    <a:pt x="164589" y="215142"/>
                    <a:pt x="165688" y="217853"/>
                    <a:pt x="165505" y="222191"/>
                  </a:cubicBezTo>
                  <a:cubicBezTo>
                    <a:pt x="165139" y="226168"/>
                    <a:pt x="163673" y="228608"/>
                    <a:pt x="161521" y="230551"/>
                  </a:cubicBezTo>
                  <a:lnTo>
                    <a:pt x="158150" y="232788"/>
                  </a:lnTo>
                  <a:lnTo>
                    <a:pt x="158178" y="232314"/>
                  </a:lnTo>
                  <a:cubicBezTo>
                    <a:pt x="156713" y="230868"/>
                    <a:pt x="155613" y="229422"/>
                    <a:pt x="153782" y="227614"/>
                  </a:cubicBezTo>
                  <a:lnTo>
                    <a:pt x="153415" y="235929"/>
                  </a:lnTo>
                  <a:lnTo>
                    <a:pt x="158150" y="232788"/>
                  </a:lnTo>
                  <a:lnTo>
                    <a:pt x="157828" y="238185"/>
                  </a:lnTo>
                  <a:lnTo>
                    <a:pt x="156170" y="238141"/>
                  </a:lnTo>
                  <a:lnTo>
                    <a:pt x="155613" y="234844"/>
                  </a:lnTo>
                  <a:lnTo>
                    <a:pt x="155245" y="238117"/>
                  </a:lnTo>
                  <a:lnTo>
                    <a:pt x="154514" y="238098"/>
                  </a:lnTo>
                  <a:lnTo>
                    <a:pt x="155106" y="239349"/>
                  </a:lnTo>
                  <a:lnTo>
                    <a:pt x="154881" y="241351"/>
                  </a:lnTo>
                  <a:lnTo>
                    <a:pt x="155680" y="240563"/>
                  </a:lnTo>
                  <a:lnTo>
                    <a:pt x="157079" y="243520"/>
                  </a:lnTo>
                  <a:lnTo>
                    <a:pt x="156451" y="239802"/>
                  </a:lnTo>
                  <a:lnTo>
                    <a:pt x="157812" y="238459"/>
                  </a:lnTo>
                  <a:lnTo>
                    <a:pt x="157828" y="238185"/>
                  </a:lnTo>
                  <a:lnTo>
                    <a:pt x="163078" y="238324"/>
                  </a:lnTo>
                  <a:cubicBezTo>
                    <a:pt x="165597" y="237284"/>
                    <a:pt x="167703" y="235206"/>
                    <a:pt x="169168" y="232314"/>
                  </a:cubicBezTo>
                  <a:cubicBezTo>
                    <a:pt x="169535" y="231952"/>
                    <a:pt x="172099" y="226168"/>
                    <a:pt x="171367" y="224722"/>
                  </a:cubicBezTo>
                  <a:lnTo>
                    <a:pt x="174109" y="219556"/>
                  </a:lnTo>
                  <a:lnTo>
                    <a:pt x="175763" y="220022"/>
                  </a:lnTo>
                  <a:lnTo>
                    <a:pt x="174829" y="218563"/>
                  </a:lnTo>
                  <a:lnTo>
                    <a:pt x="176495" y="216769"/>
                  </a:lnTo>
                  <a:cubicBezTo>
                    <a:pt x="176129" y="217130"/>
                    <a:pt x="175763" y="217130"/>
                    <a:pt x="175396" y="217130"/>
                  </a:cubicBezTo>
                  <a:lnTo>
                    <a:pt x="174723" y="218398"/>
                  </a:lnTo>
                  <a:lnTo>
                    <a:pt x="171367" y="213154"/>
                  </a:lnTo>
                  <a:lnTo>
                    <a:pt x="171824" y="216464"/>
                  </a:lnTo>
                  <a:lnTo>
                    <a:pt x="169168" y="210985"/>
                  </a:lnTo>
                  <a:cubicBezTo>
                    <a:pt x="169901" y="208454"/>
                    <a:pt x="167703" y="202670"/>
                    <a:pt x="171000" y="204839"/>
                  </a:cubicBezTo>
                  <a:cubicBezTo>
                    <a:pt x="166604" y="201947"/>
                    <a:pt x="168436" y="195440"/>
                    <a:pt x="173931" y="196163"/>
                  </a:cubicBezTo>
                  <a:cubicBezTo>
                    <a:pt x="179060" y="196886"/>
                    <a:pt x="181258" y="200139"/>
                    <a:pt x="180892" y="205200"/>
                  </a:cubicBezTo>
                  <a:cubicBezTo>
                    <a:pt x="180892" y="206646"/>
                    <a:pt x="180525" y="208816"/>
                    <a:pt x="180525" y="209900"/>
                  </a:cubicBezTo>
                  <a:lnTo>
                    <a:pt x="180334" y="211501"/>
                  </a:lnTo>
                  <a:lnTo>
                    <a:pt x="178327" y="208454"/>
                  </a:lnTo>
                  <a:cubicBezTo>
                    <a:pt x="177228" y="208454"/>
                    <a:pt x="176495" y="207731"/>
                    <a:pt x="175396" y="207731"/>
                  </a:cubicBezTo>
                  <a:cubicBezTo>
                    <a:pt x="176862" y="210262"/>
                    <a:pt x="178327" y="213154"/>
                    <a:pt x="179793" y="216046"/>
                  </a:cubicBezTo>
                  <a:lnTo>
                    <a:pt x="180334" y="211501"/>
                  </a:lnTo>
                  <a:lnTo>
                    <a:pt x="183090" y="215684"/>
                  </a:lnTo>
                  <a:lnTo>
                    <a:pt x="184392" y="222110"/>
                  </a:lnTo>
                  <a:lnTo>
                    <a:pt x="185738" y="216419"/>
                  </a:lnTo>
                  <a:cubicBezTo>
                    <a:pt x="184583" y="201220"/>
                    <a:pt x="177621" y="185290"/>
                    <a:pt x="167486" y="179256"/>
                  </a:cubicBezTo>
                  <a:lnTo>
                    <a:pt x="159254" y="177519"/>
                  </a:lnTo>
                  <a:lnTo>
                    <a:pt x="158305" y="174707"/>
                  </a:lnTo>
                  <a:lnTo>
                    <a:pt x="172792" y="174320"/>
                  </a:lnTo>
                  <a:cubicBezTo>
                    <a:pt x="186871" y="179890"/>
                    <a:pt x="193256" y="201164"/>
                    <a:pt x="195158" y="217001"/>
                  </a:cubicBezTo>
                  <a:cubicBezTo>
                    <a:pt x="197694" y="237402"/>
                    <a:pt x="188274" y="258876"/>
                    <a:pt x="165450" y="259950"/>
                  </a:cubicBezTo>
                  <a:cubicBezTo>
                    <a:pt x="141176" y="261382"/>
                    <a:pt x="120163" y="244202"/>
                    <a:pt x="118352" y="219864"/>
                  </a:cubicBezTo>
                  <a:cubicBezTo>
                    <a:pt x="116903" y="199106"/>
                    <a:pt x="133206" y="169041"/>
                    <a:pt x="157117" y="171188"/>
                  </a:cubicBezTo>
                  <a:close/>
                  <a:moveTo>
                    <a:pt x="241527" y="118130"/>
                  </a:moveTo>
                  <a:cubicBezTo>
                    <a:pt x="243686" y="117825"/>
                    <a:pt x="246026" y="118413"/>
                    <a:pt x="248186" y="120312"/>
                  </a:cubicBezTo>
                  <a:cubicBezTo>
                    <a:pt x="260424" y="131163"/>
                    <a:pt x="271943" y="143099"/>
                    <a:pt x="283821" y="154674"/>
                  </a:cubicBezTo>
                  <a:cubicBezTo>
                    <a:pt x="289580" y="160461"/>
                    <a:pt x="282021" y="169504"/>
                    <a:pt x="275542" y="164440"/>
                  </a:cubicBezTo>
                  <a:cubicBezTo>
                    <a:pt x="262224" y="154312"/>
                    <a:pt x="248906" y="144546"/>
                    <a:pt x="236667" y="133695"/>
                  </a:cubicBezTo>
                  <a:cubicBezTo>
                    <a:pt x="230188" y="127998"/>
                    <a:pt x="235047" y="119046"/>
                    <a:pt x="241527" y="118130"/>
                  </a:cubicBezTo>
                  <a:close/>
                  <a:moveTo>
                    <a:pt x="294021" y="87196"/>
                  </a:moveTo>
                  <a:cubicBezTo>
                    <a:pt x="298682" y="85581"/>
                    <a:pt x="304364" y="87058"/>
                    <a:pt x="306317" y="93149"/>
                  </a:cubicBezTo>
                  <a:cubicBezTo>
                    <a:pt x="310223" y="105701"/>
                    <a:pt x="291758" y="112347"/>
                    <a:pt x="287852" y="99794"/>
                  </a:cubicBezTo>
                  <a:cubicBezTo>
                    <a:pt x="285721" y="93518"/>
                    <a:pt x="289361" y="88811"/>
                    <a:pt x="294021" y="87196"/>
                  </a:cubicBezTo>
                  <a:close/>
                  <a:moveTo>
                    <a:pt x="242084" y="212"/>
                  </a:moveTo>
                  <a:cubicBezTo>
                    <a:pt x="248319" y="2008"/>
                    <a:pt x="244855" y="11707"/>
                    <a:pt x="244163" y="16018"/>
                  </a:cubicBezTo>
                  <a:lnTo>
                    <a:pt x="242152" y="31544"/>
                  </a:lnTo>
                  <a:lnTo>
                    <a:pt x="255020" y="27899"/>
                  </a:lnTo>
                  <a:cubicBezTo>
                    <a:pt x="265745" y="27893"/>
                    <a:pt x="276621" y="29871"/>
                    <a:pt x="287070" y="34006"/>
                  </a:cubicBezTo>
                  <a:lnTo>
                    <a:pt x="290912" y="36488"/>
                  </a:lnTo>
                  <a:lnTo>
                    <a:pt x="300645" y="23788"/>
                  </a:lnTo>
                  <a:cubicBezTo>
                    <a:pt x="304999" y="19081"/>
                    <a:pt x="310079" y="12564"/>
                    <a:pt x="316610" y="11478"/>
                  </a:cubicBezTo>
                  <a:cubicBezTo>
                    <a:pt x="319150" y="11116"/>
                    <a:pt x="321327" y="14012"/>
                    <a:pt x="320965" y="16185"/>
                  </a:cubicBezTo>
                  <a:cubicBezTo>
                    <a:pt x="319150" y="22702"/>
                    <a:pt x="312619" y="27409"/>
                    <a:pt x="308265" y="32115"/>
                  </a:cubicBezTo>
                  <a:lnTo>
                    <a:pt x="299188" y="41834"/>
                  </a:lnTo>
                  <a:lnTo>
                    <a:pt x="318658" y="54412"/>
                  </a:lnTo>
                  <a:lnTo>
                    <a:pt x="323188" y="61664"/>
                  </a:lnTo>
                  <a:lnTo>
                    <a:pt x="339747" y="52420"/>
                  </a:lnTo>
                  <a:cubicBezTo>
                    <a:pt x="347044" y="48146"/>
                    <a:pt x="354432" y="44103"/>
                    <a:pt x="362275" y="41529"/>
                  </a:cubicBezTo>
                  <a:cubicBezTo>
                    <a:pt x="368112" y="39691"/>
                    <a:pt x="372125" y="47779"/>
                    <a:pt x="367018" y="50720"/>
                  </a:cubicBezTo>
                  <a:lnTo>
                    <a:pt x="327595" y="68721"/>
                  </a:lnTo>
                  <a:lnTo>
                    <a:pt x="346671" y="99262"/>
                  </a:lnTo>
                  <a:lnTo>
                    <a:pt x="347309" y="101322"/>
                  </a:lnTo>
                  <a:lnTo>
                    <a:pt x="368161" y="103580"/>
                  </a:lnTo>
                  <a:cubicBezTo>
                    <a:pt x="374655" y="104293"/>
                    <a:pt x="384036" y="105005"/>
                    <a:pt x="387644" y="111420"/>
                  </a:cubicBezTo>
                  <a:cubicBezTo>
                    <a:pt x="388004" y="112846"/>
                    <a:pt x="388004" y="114271"/>
                    <a:pt x="386561" y="114628"/>
                  </a:cubicBezTo>
                  <a:cubicBezTo>
                    <a:pt x="380067" y="117122"/>
                    <a:pt x="371769" y="114628"/>
                    <a:pt x="364914" y="113559"/>
                  </a:cubicBezTo>
                  <a:lnTo>
                    <a:pt x="350720" y="112339"/>
                  </a:lnTo>
                  <a:lnTo>
                    <a:pt x="361514" y="147205"/>
                  </a:lnTo>
                  <a:lnTo>
                    <a:pt x="363107" y="146984"/>
                  </a:lnTo>
                  <a:cubicBezTo>
                    <a:pt x="379339" y="145208"/>
                    <a:pt x="405795" y="143841"/>
                    <a:pt x="406335" y="151493"/>
                  </a:cubicBezTo>
                  <a:cubicBezTo>
                    <a:pt x="406695" y="157322"/>
                    <a:pt x="394907" y="158780"/>
                    <a:pt x="382173" y="158871"/>
                  </a:cubicBezTo>
                  <a:lnTo>
                    <a:pt x="366290" y="158428"/>
                  </a:lnTo>
                  <a:lnTo>
                    <a:pt x="383799" y="191975"/>
                  </a:lnTo>
                  <a:lnTo>
                    <a:pt x="385669" y="193871"/>
                  </a:lnTo>
                  <a:lnTo>
                    <a:pt x="401890" y="190626"/>
                  </a:lnTo>
                  <a:cubicBezTo>
                    <a:pt x="409369" y="189527"/>
                    <a:pt x="417917" y="187329"/>
                    <a:pt x="424684" y="190993"/>
                  </a:cubicBezTo>
                  <a:cubicBezTo>
                    <a:pt x="426109" y="191725"/>
                    <a:pt x="426109" y="193923"/>
                    <a:pt x="425041" y="195023"/>
                  </a:cubicBezTo>
                  <a:cubicBezTo>
                    <a:pt x="419342" y="198686"/>
                    <a:pt x="412219" y="198686"/>
                    <a:pt x="405808" y="199419"/>
                  </a:cubicBezTo>
                  <a:lnTo>
                    <a:pt x="393503" y="201813"/>
                  </a:lnTo>
                  <a:lnTo>
                    <a:pt x="416329" y="224958"/>
                  </a:lnTo>
                  <a:lnTo>
                    <a:pt x="442738" y="219671"/>
                  </a:lnTo>
                  <a:cubicBezTo>
                    <a:pt x="447709" y="217539"/>
                    <a:pt x="451260" y="212918"/>
                    <a:pt x="456231" y="211497"/>
                  </a:cubicBezTo>
                  <a:cubicBezTo>
                    <a:pt x="457297" y="211141"/>
                    <a:pt x="458007" y="211497"/>
                    <a:pt x="458717" y="212208"/>
                  </a:cubicBezTo>
                  <a:cubicBezTo>
                    <a:pt x="462623" y="218605"/>
                    <a:pt x="455521" y="223936"/>
                    <a:pt x="450550" y="227135"/>
                  </a:cubicBezTo>
                  <a:cubicBezTo>
                    <a:pt x="445756" y="230156"/>
                    <a:pt x="439631" y="231578"/>
                    <a:pt x="433327" y="232378"/>
                  </a:cubicBezTo>
                  <a:lnTo>
                    <a:pt x="424376" y="233117"/>
                  </a:lnTo>
                  <a:lnTo>
                    <a:pt x="430882" y="239714"/>
                  </a:lnTo>
                  <a:lnTo>
                    <a:pt x="445455" y="255223"/>
                  </a:lnTo>
                  <a:lnTo>
                    <a:pt x="465081" y="248067"/>
                  </a:lnTo>
                  <a:cubicBezTo>
                    <a:pt x="471998" y="246219"/>
                    <a:pt x="479642" y="242891"/>
                    <a:pt x="486558" y="246588"/>
                  </a:cubicBezTo>
                  <a:cubicBezTo>
                    <a:pt x="487650" y="247697"/>
                    <a:pt x="488014" y="249176"/>
                    <a:pt x="486922" y="250285"/>
                  </a:cubicBezTo>
                  <a:cubicBezTo>
                    <a:pt x="482190" y="256570"/>
                    <a:pt x="473818" y="256570"/>
                    <a:pt x="466901" y="258788"/>
                  </a:cubicBezTo>
                  <a:lnTo>
                    <a:pt x="452902" y="263149"/>
                  </a:lnTo>
                  <a:lnTo>
                    <a:pt x="454039" y="264358"/>
                  </a:lnTo>
                  <a:cubicBezTo>
                    <a:pt x="461130" y="273126"/>
                    <a:pt x="467400" y="282603"/>
                    <a:pt x="472265" y="293255"/>
                  </a:cubicBezTo>
                  <a:lnTo>
                    <a:pt x="477888" y="317311"/>
                  </a:lnTo>
                  <a:lnTo>
                    <a:pt x="478485" y="317260"/>
                  </a:lnTo>
                  <a:cubicBezTo>
                    <a:pt x="483141" y="317260"/>
                    <a:pt x="485290" y="317626"/>
                    <a:pt x="489230" y="314695"/>
                  </a:cubicBezTo>
                  <a:cubicBezTo>
                    <a:pt x="491379" y="312497"/>
                    <a:pt x="493528" y="310299"/>
                    <a:pt x="495677" y="308101"/>
                  </a:cubicBezTo>
                  <a:cubicBezTo>
                    <a:pt x="502482" y="301507"/>
                    <a:pt x="510361" y="297844"/>
                    <a:pt x="519673" y="296378"/>
                  </a:cubicBezTo>
                  <a:cubicBezTo>
                    <a:pt x="525404" y="295279"/>
                    <a:pt x="526120" y="304438"/>
                    <a:pt x="520390" y="305537"/>
                  </a:cubicBezTo>
                  <a:cubicBezTo>
                    <a:pt x="509287" y="307735"/>
                    <a:pt x="503556" y="313596"/>
                    <a:pt x="495677" y="321289"/>
                  </a:cubicBezTo>
                  <a:cubicBezTo>
                    <a:pt x="492811" y="323854"/>
                    <a:pt x="490662" y="325686"/>
                    <a:pt x="486723" y="326418"/>
                  </a:cubicBezTo>
                  <a:lnTo>
                    <a:pt x="479572" y="324517"/>
                  </a:lnTo>
                  <a:lnTo>
                    <a:pt x="483254" y="340269"/>
                  </a:lnTo>
                  <a:lnTo>
                    <a:pt x="482623" y="343345"/>
                  </a:lnTo>
                  <a:lnTo>
                    <a:pt x="495127" y="345895"/>
                  </a:lnTo>
                  <a:cubicBezTo>
                    <a:pt x="503415" y="345849"/>
                    <a:pt x="511523" y="343916"/>
                    <a:pt x="518190" y="339499"/>
                  </a:cubicBezTo>
                  <a:cubicBezTo>
                    <a:pt x="522514" y="336554"/>
                    <a:pt x="526118" y="342812"/>
                    <a:pt x="522514" y="346125"/>
                  </a:cubicBezTo>
                  <a:cubicBezTo>
                    <a:pt x="514586" y="352936"/>
                    <a:pt x="504587" y="356801"/>
                    <a:pt x="494857" y="356709"/>
                  </a:cubicBezTo>
                  <a:lnTo>
                    <a:pt x="481290" y="349851"/>
                  </a:lnTo>
                  <a:lnTo>
                    <a:pt x="478548" y="363236"/>
                  </a:lnTo>
                  <a:lnTo>
                    <a:pt x="464910" y="381200"/>
                  </a:lnTo>
                  <a:lnTo>
                    <a:pt x="468981" y="384441"/>
                  </a:lnTo>
                  <a:cubicBezTo>
                    <a:pt x="475455" y="390562"/>
                    <a:pt x="482648" y="394523"/>
                    <a:pt x="491280" y="396323"/>
                  </a:cubicBezTo>
                  <a:cubicBezTo>
                    <a:pt x="495956" y="398123"/>
                    <a:pt x="494877" y="406044"/>
                    <a:pt x="489482" y="404964"/>
                  </a:cubicBezTo>
                  <a:cubicBezTo>
                    <a:pt x="480490" y="402804"/>
                    <a:pt x="472577" y="399203"/>
                    <a:pt x="465024" y="393802"/>
                  </a:cubicBezTo>
                  <a:lnTo>
                    <a:pt x="456791" y="386163"/>
                  </a:lnTo>
                  <a:lnTo>
                    <a:pt x="439522" y="395137"/>
                  </a:lnTo>
                  <a:lnTo>
                    <a:pt x="432662" y="395586"/>
                  </a:lnTo>
                  <a:lnTo>
                    <a:pt x="436916" y="403115"/>
                  </a:lnTo>
                  <a:cubicBezTo>
                    <a:pt x="438371" y="410583"/>
                    <a:pt x="438283" y="418673"/>
                    <a:pt x="437754" y="424718"/>
                  </a:cubicBezTo>
                  <a:cubicBezTo>
                    <a:pt x="437401" y="428274"/>
                    <a:pt x="431051" y="427918"/>
                    <a:pt x="431404" y="424362"/>
                  </a:cubicBezTo>
                  <a:cubicBezTo>
                    <a:pt x="431757" y="417250"/>
                    <a:pt x="431051" y="410494"/>
                    <a:pt x="428935" y="403737"/>
                  </a:cubicBezTo>
                  <a:lnTo>
                    <a:pt x="426267" y="396005"/>
                  </a:lnTo>
                  <a:lnTo>
                    <a:pt x="415337" y="396721"/>
                  </a:lnTo>
                  <a:lnTo>
                    <a:pt x="388112" y="393108"/>
                  </a:lnTo>
                  <a:lnTo>
                    <a:pt x="388728" y="406047"/>
                  </a:lnTo>
                  <a:cubicBezTo>
                    <a:pt x="390542" y="412119"/>
                    <a:pt x="395622" y="415334"/>
                    <a:pt x="397800" y="420692"/>
                  </a:cubicBezTo>
                  <a:cubicBezTo>
                    <a:pt x="400702" y="427121"/>
                    <a:pt x="398888" y="431765"/>
                    <a:pt x="392357" y="433908"/>
                  </a:cubicBezTo>
                  <a:cubicBezTo>
                    <a:pt x="390905" y="434622"/>
                    <a:pt x="389454" y="433550"/>
                    <a:pt x="389817" y="431765"/>
                  </a:cubicBezTo>
                  <a:cubicBezTo>
                    <a:pt x="391268" y="427121"/>
                    <a:pt x="384011" y="421763"/>
                    <a:pt x="381471" y="418191"/>
                  </a:cubicBezTo>
                  <a:cubicBezTo>
                    <a:pt x="379657" y="415334"/>
                    <a:pt x="378568" y="411762"/>
                    <a:pt x="377480" y="408547"/>
                  </a:cubicBezTo>
                  <a:lnTo>
                    <a:pt x="380342" y="392077"/>
                  </a:lnTo>
                  <a:lnTo>
                    <a:pt x="364535" y="389979"/>
                  </a:lnTo>
                  <a:cubicBezTo>
                    <a:pt x="355707" y="389979"/>
                    <a:pt x="348321" y="393126"/>
                    <a:pt x="341025" y="397126"/>
                  </a:cubicBezTo>
                  <a:lnTo>
                    <a:pt x="339222" y="398089"/>
                  </a:lnTo>
                  <a:lnTo>
                    <a:pt x="347298" y="413377"/>
                  </a:lnTo>
                  <a:cubicBezTo>
                    <a:pt x="349875" y="419043"/>
                    <a:pt x="354660" y="425772"/>
                    <a:pt x="352820" y="432500"/>
                  </a:cubicBezTo>
                  <a:cubicBezTo>
                    <a:pt x="352451" y="433563"/>
                    <a:pt x="350979" y="434625"/>
                    <a:pt x="349875" y="433917"/>
                  </a:cubicBezTo>
                  <a:cubicBezTo>
                    <a:pt x="343617" y="430021"/>
                    <a:pt x="342144" y="422939"/>
                    <a:pt x="339199" y="416918"/>
                  </a:cubicBezTo>
                  <a:lnTo>
                    <a:pt x="333488" y="401152"/>
                  </a:lnTo>
                  <a:lnTo>
                    <a:pt x="318056" y="409396"/>
                  </a:lnTo>
                  <a:cubicBezTo>
                    <a:pt x="309229" y="412812"/>
                    <a:pt x="299951" y="415149"/>
                    <a:pt x="290538" y="416183"/>
                  </a:cubicBezTo>
                  <a:lnTo>
                    <a:pt x="282538" y="415891"/>
                  </a:lnTo>
                  <a:lnTo>
                    <a:pt x="275653" y="438868"/>
                  </a:lnTo>
                  <a:cubicBezTo>
                    <a:pt x="273537" y="445026"/>
                    <a:pt x="270009" y="458429"/>
                    <a:pt x="261189" y="454444"/>
                  </a:cubicBezTo>
                  <a:cubicBezTo>
                    <a:pt x="260131" y="454082"/>
                    <a:pt x="259778" y="452271"/>
                    <a:pt x="260131" y="451184"/>
                  </a:cubicBezTo>
                  <a:cubicBezTo>
                    <a:pt x="261895" y="447562"/>
                    <a:pt x="264364" y="444664"/>
                    <a:pt x="265775" y="440679"/>
                  </a:cubicBezTo>
                  <a:cubicBezTo>
                    <a:pt x="266834" y="437056"/>
                    <a:pt x="267892" y="433796"/>
                    <a:pt x="269303" y="430536"/>
                  </a:cubicBezTo>
                  <a:lnTo>
                    <a:pt x="275020" y="415617"/>
                  </a:lnTo>
                  <a:lnTo>
                    <a:pt x="262209" y="415149"/>
                  </a:lnTo>
                  <a:cubicBezTo>
                    <a:pt x="248698" y="412273"/>
                    <a:pt x="238339" y="406340"/>
                    <a:pt x="229664" y="398761"/>
                  </a:cubicBezTo>
                  <a:lnTo>
                    <a:pt x="228878" y="397840"/>
                  </a:lnTo>
                  <a:lnTo>
                    <a:pt x="214638" y="419875"/>
                  </a:lnTo>
                  <a:cubicBezTo>
                    <a:pt x="211049" y="425681"/>
                    <a:pt x="199564" y="436203"/>
                    <a:pt x="194180" y="425681"/>
                  </a:cubicBezTo>
                  <a:cubicBezTo>
                    <a:pt x="193103" y="424229"/>
                    <a:pt x="193462" y="422415"/>
                    <a:pt x="195616" y="421326"/>
                  </a:cubicBezTo>
                  <a:cubicBezTo>
                    <a:pt x="203153" y="418061"/>
                    <a:pt x="206383" y="412255"/>
                    <a:pt x="211767" y="406086"/>
                  </a:cubicBezTo>
                  <a:lnTo>
                    <a:pt x="223777" y="391871"/>
                  </a:lnTo>
                  <a:lnTo>
                    <a:pt x="207218" y="372495"/>
                  </a:lnTo>
                  <a:lnTo>
                    <a:pt x="203030" y="367016"/>
                  </a:lnTo>
                  <a:lnTo>
                    <a:pt x="179376" y="383237"/>
                  </a:lnTo>
                  <a:cubicBezTo>
                    <a:pt x="174655" y="388351"/>
                    <a:pt x="168844" y="394926"/>
                    <a:pt x="161944" y="391273"/>
                  </a:cubicBezTo>
                  <a:cubicBezTo>
                    <a:pt x="160128" y="390178"/>
                    <a:pt x="159765" y="389082"/>
                    <a:pt x="159765" y="387621"/>
                  </a:cubicBezTo>
                  <a:cubicBezTo>
                    <a:pt x="160855" y="379220"/>
                    <a:pt x="172476" y="372280"/>
                    <a:pt x="178649" y="367531"/>
                  </a:cubicBezTo>
                  <a:lnTo>
                    <a:pt x="197570" y="359875"/>
                  </a:lnTo>
                  <a:lnTo>
                    <a:pt x="186057" y="344814"/>
                  </a:lnTo>
                  <a:lnTo>
                    <a:pt x="163273" y="328429"/>
                  </a:lnTo>
                  <a:lnTo>
                    <a:pt x="142702" y="342208"/>
                  </a:lnTo>
                  <a:cubicBezTo>
                    <a:pt x="135495" y="347277"/>
                    <a:pt x="128288" y="355242"/>
                    <a:pt x="118918" y="355242"/>
                  </a:cubicBezTo>
                  <a:cubicBezTo>
                    <a:pt x="116396" y="355242"/>
                    <a:pt x="115315" y="352708"/>
                    <a:pt x="116035" y="350897"/>
                  </a:cubicBezTo>
                  <a:cubicBezTo>
                    <a:pt x="119279" y="341484"/>
                    <a:pt x="130450" y="336777"/>
                    <a:pt x="138017" y="332070"/>
                  </a:cubicBezTo>
                  <a:lnTo>
                    <a:pt x="154533" y="322804"/>
                  </a:lnTo>
                  <a:lnTo>
                    <a:pt x="94939" y="293840"/>
                  </a:lnTo>
                  <a:lnTo>
                    <a:pt x="87860" y="288011"/>
                  </a:lnTo>
                  <a:lnTo>
                    <a:pt x="81681" y="294850"/>
                  </a:lnTo>
                  <a:cubicBezTo>
                    <a:pt x="68763" y="308665"/>
                    <a:pt x="47048" y="328970"/>
                    <a:pt x="41418" y="312072"/>
                  </a:cubicBezTo>
                  <a:cubicBezTo>
                    <a:pt x="40703" y="310618"/>
                    <a:pt x="41775" y="309165"/>
                    <a:pt x="42847" y="308801"/>
                  </a:cubicBezTo>
                  <a:cubicBezTo>
                    <a:pt x="47494" y="306621"/>
                    <a:pt x="51426" y="305894"/>
                    <a:pt x="55358" y="302623"/>
                  </a:cubicBezTo>
                  <a:cubicBezTo>
                    <a:pt x="58575" y="300443"/>
                    <a:pt x="61435" y="297899"/>
                    <a:pt x="64294" y="295355"/>
                  </a:cubicBezTo>
                  <a:lnTo>
                    <a:pt x="80220" y="281721"/>
                  </a:lnTo>
                  <a:lnTo>
                    <a:pt x="68592" y="272148"/>
                  </a:lnTo>
                  <a:lnTo>
                    <a:pt x="60776" y="260469"/>
                  </a:lnTo>
                  <a:lnTo>
                    <a:pt x="49715" y="269603"/>
                  </a:lnTo>
                  <a:cubicBezTo>
                    <a:pt x="45436" y="272272"/>
                    <a:pt x="40800" y="274205"/>
                    <a:pt x="35986" y="274757"/>
                  </a:cubicBezTo>
                  <a:cubicBezTo>
                    <a:pt x="28497" y="275861"/>
                    <a:pt x="19225" y="274757"/>
                    <a:pt x="16016" y="266658"/>
                  </a:cubicBezTo>
                  <a:cubicBezTo>
                    <a:pt x="15303" y="264818"/>
                    <a:pt x="17086" y="262977"/>
                    <a:pt x="18512" y="262977"/>
                  </a:cubicBezTo>
                  <a:cubicBezTo>
                    <a:pt x="25288" y="262609"/>
                    <a:pt x="30994" y="264450"/>
                    <a:pt x="37412" y="262609"/>
                  </a:cubicBezTo>
                  <a:lnTo>
                    <a:pt x="55843" y="253096"/>
                  </a:lnTo>
                  <a:lnTo>
                    <a:pt x="49271" y="243275"/>
                  </a:lnTo>
                  <a:lnTo>
                    <a:pt x="44070" y="212964"/>
                  </a:lnTo>
                  <a:lnTo>
                    <a:pt x="18672" y="208123"/>
                  </a:lnTo>
                  <a:cubicBezTo>
                    <a:pt x="10297" y="203121"/>
                    <a:pt x="3526" y="195299"/>
                    <a:pt x="140" y="185840"/>
                  </a:cubicBezTo>
                  <a:cubicBezTo>
                    <a:pt x="-572" y="184021"/>
                    <a:pt x="1566" y="182566"/>
                    <a:pt x="3348" y="183658"/>
                  </a:cubicBezTo>
                  <a:cubicBezTo>
                    <a:pt x="10119" y="188751"/>
                    <a:pt x="16177" y="194754"/>
                    <a:pt x="22859" y="199301"/>
                  </a:cubicBezTo>
                  <a:lnTo>
                    <a:pt x="42739" y="205211"/>
                  </a:lnTo>
                  <a:lnTo>
                    <a:pt x="41119" y="195767"/>
                  </a:lnTo>
                  <a:lnTo>
                    <a:pt x="50806" y="173133"/>
                  </a:lnTo>
                  <a:lnTo>
                    <a:pt x="34125" y="158282"/>
                  </a:lnTo>
                  <a:cubicBezTo>
                    <a:pt x="29771" y="154305"/>
                    <a:pt x="23965" y="150690"/>
                    <a:pt x="23240" y="144545"/>
                  </a:cubicBezTo>
                  <a:cubicBezTo>
                    <a:pt x="23240" y="142737"/>
                    <a:pt x="24691" y="141291"/>
                    <a:pt x="25780" y="141291"/>
                  </a:cubicBezTo>
                  <a:cubicBezTo>
                    <a:pt x="32674" y="141652"/>
                    <a:pt x="36303" y="146714"/>
                    <a:pt x="40294" y="151052"/>
                  </a:cubicBezTo>
                  <a:lnTo>
                    <a:pt x="54567" y="164345"/>
                  </a:lnTo>
                  <a:lnTo>
                    <a:pt x="59720" y="152304"/>
                  </a:lnTo>
                  <a:cubicBezTo>
                    <a:pt x="67286" y="144034"/>
                    <a:pt x="76113" y="137921"/>
                    <a:pt x="85616" y="133022"/>
                  </a:cubicBezTo>
                  <a:lnTo>
                    <a:pt x="86785" y="132554"/>
                  </a:lnTo>
                  <a:lnTo>
                    <a:pt x="74307" y="121006"/>
                  </a:lnTo>
                  <a:cubicBezTo>
                    <a:pt x="71366" y="113716"/>
                    <a:pt x="67690" y="99134"/>
                    <a:pt x="76513" y="94395"/>
                  </a:cubicBezTo>
                  <a:cubicBezTo>
                    <a:pt x="77983" y="93666"/>
                    <a:pt x="79086" y="94030"/>
                    <a:pt x="79822" y="95489"/>
                  </a:cubicBezTo>
                  <a:cubicBezTo>
                    <a:pt x="82763" y="102050"/>
                    <a:pt x="81292" y="109706"/>
                    <a:pt x="84233" y="116267"/>
                  </a:cubicBezTo>
                  <a:lnTo>
                    <a:pt x="94521" y="129454"/>
                  </a:lnTo>
                  <a:lnTo>
                    <a:pt x="115566" y="121022"/>
                  </a:lnTo>
                  <a:lnTo>
                    <a:pt x="122097" y="117874"/>
                  </a:lnTo>
                  <a:lnTo>
                    <a:pt x="117517" y="110640"/>
                  </a:lnTo>
                  <a:cubicBezTo>
                    <a:pt x="115007" y="107343"/>
                    <a:pt x="112140" y="104779"/>
                    <a:pt x="112498" y="100383"/>
                  </a:cubicBezTo>
                  <a:cubicBezTo>
                    <a:pt x="112498" y="99284"/>
                    <a:pt x="113574" y="98185"/>
                    <a:pt x="114649" y="98185"/>
                  </a:cubicBezTo>
                  <a:cubicBezTo>
                    <a:pt x="119668" y="96719"/>
                    <a:pt x="123880" y="100291"/>
                    <a:pt x="127016" y="105237"/>
                  </a:cubicBezTo>
                  <a:lnTo>
                    <a:pt x="130362" y="113889"/>
                  </a:lnTo>
                  <a:lnTo>
                    <a:pt x="151372" y="103762"/>
                  </a:lnTo>
                  <a:lnTo>
                    <a:pt x="168988" y="87995"/>
                  </a:lnTo>
                  <a:lnTo>
                    <a:pt x="167703" y="86258"/>
                  </a:lnTo>
                  <a:cubicBezTo>
                    <a:pt x="164881" y="84110"/>
                    <a:pt x="161706" y="82320"/>
                    <a:pt x="158531" y="79814"/>
                  </a:cubicBezTo>
                  <a:cubicBezTo>
                    <a:pt x="154298" y="76593"/>
                    <a:pt x="148653" y="70507"/>
                    <a:pt x="150770" y="64422"/>
                  </a:cubicBezTo>
                  <a:cubicBezTo>
                    <a:pt x="150770" y="63348"/>
                    <a:pt x="152181" y="61916"/>
                    <a:pt x="153592" y="62632"/>
                  </a:cubicBezTo>
                  <a:cubicBezTo>
                    <a:pt x="159413" y="64422"/>
                    <a:pt x="167615" y="68180"/>
                    <a:pt x="173921" y="73416"/>
                  </a:cubicBezTo>
                  <a:lnTo>
                    <a:pt x="178805" y="79209"/>
                  </a:lnTo>
                  <a:lnTo>
                    <a:pt x="178872" y="79148"/>
                  </a:lnTo>
                  <a:lnTo>
                    <a:pt x="178925" y="79352"/>
                  </a:lnTo>
                  <a:lnTo>
                    <a:pt x="181423" y="82315"/>
                  </a:lnTo>
                  <a:lnTo>
                    <a:pt x="181898" y="85837"/>
                  </a:lnTo>
                  <a:lnTo>
                    <a:pt x="186331" y="86017"/>
                  </a:lnTo>
                  <a:lnTo>
                    <a:pt x="182677" y="91610"/>
                  </a:lnTo>
                  <a:lnTo>
                    <a:pt x="182873" y="93059"/>
                  </a:lnTo>
                  <a:lnTo>
                    <a:pt x="181555" y="93327"/>
                  </a:lnTo>
                  <a:lnTo>
                    <a:pt x="166279" y="116707"/>
                  </a:lnTo>
                  <a:cubicBezTo>
                    <a:pt x="156371" y="124977"/>
                    <a:pt x="143850" y="130550"/>
                    <a:pt x="127816" y="135404"/>
                  </a:cubicBezTo>
                  <a:cubicBezTo>
                    <a:pt x="85301" y="148349"/>
                    <a:pt x="43866" y="173519"/>
                    <a:pt x="58278" y="225656"/>
                  </a:cubicBezTo>
                  <a:cubicBezTo>
                    <a:pt x="66926" y="256939"/>
                    <a:pt x="94308" y="277434"/>
                    <a:pt x="121331" y="292177"/>
                  </a:cubicBezTo>
                  <a:cubicBezTo>
                    <a:pt x="154119" y="309795"/>
                    <a:pt x="190870" y="313391"/>
                    <a:pt x="211767" y="346112"/>
                  </a:cubicBezTo>
                  <a:cubicBezTo>
                    <a:pt x="231223" y="375956"/>
                    <a:pt x="245275" y="402924"/>
                    <a:pt x="287070" y="399328"/>
                  </a:cubicBezTo>
                  <a:cubicBezTo>
                    <a:pt x="319497" y="396092"/>
                    <a:pt x="324902" y="372360"/>
                    <a:pt x="349762" y="367326"/>
                  </a:cubicBezTo>
                  <a:cubicBezTo>
                    <a:pt x="367777" y="363731"/>
                    <a:pt x="389395" y="377394"/>
                    <a:pt x="406690" y="377754"/>
                  </a:cubicBezTo>
                  <a:cubicBezTo>
                    <a:pt x="508655" y="380271"/>
                    <a:pt x="428308" y="265928"/>
                    <a:pt x="395520" y="237522"/>
                  </a:cubicBezTo>
                  <a:cubicBezTo>
                    <a:pt x="379667" y="223499"/>
                    <a:pt x="363454" y="211993"/>
                    <a:pt x="353365" y="193295"/>
                  </a:cubicBezTo>
                  <a:cubicBezTo>
                    <a:pt x="341475" y="171361"/>
                    <a:pt x="340755" y="146191"/>
                    <a:pt x="333188" y="122460"/>
                  </a:cubicBezTo>
                  <a:cubicBezTo>
                    <a:pt x="323460" y="91537"/>
                    <a:pt x="304004" y="60614"/>
                    <a:pt x="270496" y="51984"/>
                  </a:cubicBezTo>
                  <a:cubicBezTo>
                    <a:pt x="236988" y="43714"/>
                    <a:pt x="212127" y="65648"/>
                    <a:pt x="189428" y="86143"/>
                  </a:cubicBezTo>
                  <a:lnTo>
                    <a:pt x="186331" y="86017"/>
                  </a:lnTo>
                  <a:lnTo>
                    <a:pt x="189068" y="81829"/>
                  </a:lnTo>
                  <a:cubicBezTo>
                    <a:pt x="191230" y="77154"/>
                    <a:pt x="185465" y="72839"/>
                    <a:pt x="181502" y="76795"/>
                  </a:cubicBezTo>
                  <a:lnTo>
                    <a:pt x="178872" y="79148"/>
                  </a:lnTo>
                  <a:lnTo>
                    <a:pt x="178259" y="76795"/>
                  </a:lnTo>
                  <a:lnTo>
                    <a:pt x="192593" y="60372"/>
                  </a:lnTo>
                  <a:lnTo>
                    <a:pt x="181254" y="47845"/>
                  </a:lnTo>
                  <a:cubicBezTo>
                    <a:pt x="178374" y="43876"/>
                    <a:pt x="174053" y="37743"/>
                    <a:pt x="175493" y="32331"/>
                  </a:cubicBezTo>
                  <a:cubicBezTo>
                    <a:pt x="175854" y="30887"/>
                    <a:pt x="177294" y="30166"/>
                    <a:pt x="178734" y="30527"/>
                  </a:cubicBezTo>
                  <a:cubicBezTo>
                    <a:pt x="183415" y="32691"/>
                    <a:pt x="187015" y="38103"/>
                    <a:pt x="190256" y="41711"/>
                  </a:cubicBezTo>
                  <a:lnTo>
                    <a:pt x="199701" y="52228"/>
                  </a:lnTo>
                  <a:lnTo>
                    <a:pt x="209743" y="40723"/>
                  </a:lnTo>
                  <a:lnTo>
                    <a:pt x="230692" y="34790"/>
                  </a:lnTo>
                  <a:lnTo>
                    <a:pt x="233425" y="12425"/>
                  </a:lnTo>
                  <a:cubicBezTo>
                    <a:pt x="234118" y="8474"/>
                    <a:pt x="235503" y="-1584"/>
                    <a:pt x="242084" y="212"/>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3" name="Freeform 910">
              <a:extLst>
                <a:ext uri="{FF2B5EF4-FFF2-40B4-BE49-F238E27FC236}">
                  <a16:creationId xmlns:a16="http://schemas.microsoft.com/office/drawing/2014/main" id="{E6CA419D-8880-E64A-A9F5-A56FCC2489ED}"/>
                </a:ext>
              </a:extLst>
            </p:cNvPr>
            <p:cNvSpPr>
              <a:spLocks/>
            </p:cNvSpPr>
            <p:nvPr/>
          </p:nvSpPr>
          <p:spPr bwMode="auto">
            <a:xfrm rot="7174977">
              <a:off x="3846489" y="4753133"/>
              <a:ext cx="604648" cy="643540"/>
            </a:xfrm>
            <a:custGeom>
              <a:avLst/>
              <a:gdLst/>
              <a:ahLst/>
              <a:cxnLst/>
              <a:rect l="0" t="0" r="r" b="b"/>
              <a:pathLst>
                <a:path w="430428" h="458114">
                  <a:moveTo>
                    <a:pt x="97018" y="406984"/>
                  </a:moveTo>
                  <a:cubicBezTo>
                    <a:pt x="97364" y="404498"/>
                    <a:pt x="100815" y="405208"/>
                    <a:pt x="100815" y="407694"/>
                  </a:cubicBezTo>
                  <a:cubicBezTo>
                    <a:pt x="100124" y="422963"/>
                    <a:pt x="98744" y="443914"/>
                    <a:pt x="89081" y="456698"/>
                  </a:cubicBezTo>
                  <a:cubicBezTo>
                    <a:pt x="88046" y="458118"/>
                    <a:pt x="85285" y="456698"/>
                    <a:pt x="85630" y="454922"/>
                  </a:cubicBezTo>
                  <a:cubicBezTo>
                    <a:pt x="85975" y="447110"/>
                    <a:pt x="89426" y="440008"/>
                    <a:pt x="91497" y="432551"/>
                  </a:cubicBezTo>
                  <a:cubicBezTo>
                    <a:pt x="93912" y="424029"/>
                    <a:pt x="95638" y="415861"/>
                    <a:pt x="97018" y="406984"/>
                  </a:cubicBezTo>
                  <a:close/>
                  <a:moveTo>
                    <a:pt x="124576" y="374714"/>
                  </a:moveTo>
                  <a:cubicBezTo>
                    <a:pt x="125766" y="374336"/>
                    <a:pt x="126560" y="374714"/>
                    <a:pt x="126957" y="375470"/>
                  </a:cubicBezTo>
                  <a:cubicBezTo>
                    <a:pt x="127354" y="376226"/>
                    <a:pt x="127354" y="377360"/>
                    <a:pt x="127354" y="378116"/>
                  </a:cubicBezTo>
                  <a:cubicBezTo>
                    <a:pt x="127751" y="380383"/>
                    <a:pt x="124576" y="381895"/>
                    <a:pt x="122591" y="380761"/>
                  </a:cubicBezTo>
                  <a:cubicBezTo>
                    <a:pt x="120607" y="379628"/>
                    <a:pt x="120210" y="376604"/>
                    <a:pt x="122591" y="375470"/>
                  </a:cubicBezTo>
                  <a:cubicBezTo>
                    <a:pt x="123385" y="375470"/>
                    <a:pt x="124179" y="374714"/>
                    <a:pt x="124576" y="374714"/>
                  </a:cubicBezTo>
                  <a:close/>
                  <a:moveTo>
                    <a:pt x="85991" y="343015"/>
                  </a:moveTo>
                  <a:cubicBezTo>
                    <a:pt x="87666" y="343508"/>
                    <a:pt x="88989" y="345121"/>
                    <a:pt x="88284" y="347451"/>
                  </a:cubicBezTo>
                  <a:cubicBezTo>
                    <a:pt x="87226" y="351753"/>
                    <a:pt x="80523" y="349602"/>
                    <a:pt x="81581" y="345300"/>
                  </a:cubicBezTo>
                  <a:cubicBezTo>
                    <a:pt x="82287" y="343149"/>
                    <a:pt x="84315" y="342522"/>
                    <a:pt x="85991" y="343015"/>
                  </a:cubicBezTo>
                  <a:close/>
                  <a:moveTo>
                    <a:pt x="123066" y="339472"/>
                  </a:moveTo>
                  <a:cubicBezTo>
                    <a:pt x="124489" y="339838"/>
                    <a:pt x="125697" y="341121"/>
                    <a:pt x="125179" y="342952"/>
                  </a:cubicBezTo>
                  <a:cubicBezTo>
                    <a:pt x="124144" y="346982"/>
                    <a:pt x="118623" y="345150"/>
                    <a:pt x="119658" y="341487"/>
                  </a:cubicBezTo>
                  <a:cubicBezTo>
                    <a:pt x="120003" y="339655"/>
                    <a:pt x="121642" y="339106"/>
                    <a:pt x="123066" y="339472"/>
                  </a:cubicBezTo>
                  <a:close/>
                  <a:moveTo>
                    <a:pt x="180609" y="338915"/>
                  </a:moveTo>
                  <a:cubicBezTo>
                    <a:pt x="182606" y="339526"/>
                    <a:pt x="184256" y="341500"/>
                    <a:pt x="183561" y="344132"/>
                  </a:cubicBezTo>
                  <a:cubicBezTo>
                    <a:pt x="181825" y="350147"/>
                    <a:pt x="174185" y="347515"/>
                    <a:pt x="175574" y="341876"/>
                  </a:cubicBezTo>
                  <a:cubicBezTo>
                    <a:pt x="176268" y="339056"/>
                    <a:pt x="178612" y="338304"/>
                    <a:pt x="180609" y="338915"/>
                  </a:cubicBezTo>
                  <a:close/>
                  <a:moveTo>
                    <a:pt x="170128" y="314485"/>
                  </a:moveTo>
                  <a:cubicBezTo>
                    <a:pt x="171803" y="314933"/>
                    <a:pt x="173126" y="316546"/>
                    <a:pt x="172421" y="318876"/>
                  </a:cubicBezTo>
                  <a:cubicBezTo>
                    <a:pt x="171363" y="323178"/>
                    <a:pt x="164660" y="321385"/>
                    <a:pt x="165718" y="317084"/>
                  </a:cubicBezTo>
                  <a:cubicBezTo>
                    <a:pt x="166424" y="314754"/>
                    <a:pt x="168452" y="314037"/>
                    <a:pt x="170128" y="314485"/>
                  </a:cubicBezTo>
                  <a:close/>
                  <a:moveTo>
                    <a:pt x="117564" y="302347"/>
                  </a:moveTo>
                  <a:cubicBezTo>
                    <a:pt x="119832" y="303037"/>
                    <a:pt x="119832" y="304762"/>
                    <a:pt x="118698" y="306142"/>
                  </a:cubicBezTo>
                  <a:cubicBezTo>
                    <a:pt x="117564" y="308903"/>
                    <a:pt x="113785" y="307868"/>
                    <a:pt x="113029" y="305452"/>
                  </a:cubicBezTo>
                  <a:cubicBezTo>
                    <a:pt x="112273" y="302692"/>
                    <a:pt x="115296" y="301311"/>
                    <a:pt x="117564" y="302347"/>
                  </a:cubicBezTo>
                  <a:close/>
                  <a:moveTo>
                    <a:pt x="230791" y="277071"/>
                  </a:moveTo>
                  <a:cubicBezTo>
                    <a:pt x="233014" y="277712"/>
                    <a:pt x="234828" y="279819"/>
                    <a:pt x="233921" y="282750"/>
                  </a:cubicBezTo>
                  <a:cubicBezTo>
                    <a:pt x="232470" y="288245"/>
                    <a:pt x="223398" y="285680"/>
                    <a:pt x="225213" y="280185"/>
                  </a:cubicBezTo>
                  <a:cubicBezTo>
                    <a:pt x="225938" y="277254"/>
                    <a:pt x="228569" y="276430"/>
                    <a:pt x="230791" y="277071"/>
                  </a:cubicBezTo>
                  <a:close/>
                  <a:moveTo>
                    <a:pt x="195448" y="268767"/>
                  </a:moveTo>
                  <a:cubicBezTo>
                    <a:pt x="197637" y="267917"/>
                    <a:pt x="200331" y="268767"/>
                    <a:pt x="200836" y="272736"/>
                  </a:cubicBezTo>
                  <a:cubicBezTo>
                    <a:pt x="200836" y="273492"/>
                    <a:pt x="200836" y="274248"/>
                    <a:pt x="200836" y="275004"/>
                  </a:cubicBezTo>
                  <a:cubicBezTo>
                    <a:pt x="200836" y="278027"/>
                    <a:pt x="197132" y="280295"/>
                    <a:pt x="195112" y="277649"/>
                  </a:cubicBezTo>
                  <a:cubicBezTo>
                    <a:pt x="194438" y="276893"/>
                    <a:pt x="193764" y="275760"/>
                    <a:pt x="193091" y="275004"/>
                  </a:cubicBezTo>
                  <a:cubicBezTo>
                    <a:pt x="191575" y="272169"/>
                    <a:pt x="193259" y="269617"/>
                    <a:pt x="195448" y="268767"/>
                  </a:cubicBezTo>
                  <a:close/>
                  <a:moveTo>
                    <a:pt x="277146" y="225428"/>
                  </a:moveTo>
                  <a:cubicBezTo>
                    <a:pt x="278564" y="225905"/>
                    <a:pt x="279792" y="227333"/>
                    <a:pt x="279414" y="229238"/>
                  </a:cubicBezTo>
                  <a:cubicBezTo>
                    <a:pt x="278280" y="232667"/>
                    <a:pt x="272610" y="231143"/>
                    <a:pt x="273744" y="227333"/>
                  </a:cubicBezTo>
                  <a:cubicBezTo>
                    <a:pt x="274122" y="225428"/>
                    <a:pt x="275729" y="224952"/>
                    <a:pt x="277146" y="225428"/>
                  </a:cubicBezTo>
                  <a:close/>
                  <a:moveTo>
                    <a:pt x="151064" y="225073"/>
                  </a:moveTo>
                  <a:lnTo>
                    <a:pt x="152322" y="225928"/>
                  </a:lnTo>
                  <a:lnTo>
                    <a:pt x="150983" y="226092"/>
                  </a:lnTo>
                  <a:lnTo>
                    <a:pt x="151064" y="225073"/>
                  </a:lnTo>
                  <a:close/>
                  <a:moveTo>
                    <a:pt x="151082" y="224836"/>
                  </a:moveTo>
                  <a:lnTo>
                    <a:pt x="151064" y="225073"/>
                  </a:lnTo>
                  <a:lnTo>
                    <a:pt x="150983" y="225018"/>
                  </a:lnTo>
                  <a:lnTo>
                    <a:pt x="151082" y="224836"/>
                  </a:lnTo>
                  <a:close/>
                  <a:moveTo>
                    <a:pt x="180524" y="223050"/>
                  </a:moveTo>
                  <a:cubicBezTo>
                    <a:pt x="183996" y="223951"/>
                    <a:pt x="185732" y="227194"/>
                    <a:pt x="183356" y="234039"/>
                  </a:cubicBezTo>
                  <a:cubicBezTo>
                    <a:pt x="180067" y="242326"/>
                    <a:pt x="174220" y="249531"/>
                    <a:pt x="168007" y="255656"/>
                  </a:cubicBezTo>
                  <a:cubicBezTo>
                    <a:pt x="163621" y="260340"/>
                    <a:pt x="157408" y="267906"/>
                    <a:pt x="150830" y="269347"/>
                  </a:cubicBezTo>
                  <a:cubicBezTo>
                    <a:pt x="146261" y="270067"/>
                    <a:pt x="142972" y="267365"/>
                    <a:pt x="141967" y="264393"/>
                  </a:cubicBezTo>
                  <a:lnTo>
                    <a:pt x="145280" y="259894"/>
                  </a:lnTo>
                  <a:lnTo>
                    <a:pt x="147540" y="260340"/>
                  </a:lnTo>
                  <a:lnTo>
                    <a:pt x="147759" y="259924"/>
                  </a:lnTo>
                  <a:lnTo>
                    <a:pt x="148271" y="261060"/>
                  </a:lnTo>
                  <a:cubicBezTo>
                    <a:pt x="150830" y="262501"/>
                    <a:pt x="152657" y="261421"/>
                    <a:pt x="154484" y="258899"/>
                  </a:cubicBezTo>
                  <a:cubicBezTo>
                    <a:pt x="155946" y="257097"/>
                    <a:pt x="157408" y="255656"/>
                    <a:pt x="159235" y="254215"/>
                  </a:cubicBezTo>
                  <a:cubicBezTo>
                    <a:pt x="161794" y="251693"/>
                    <a:pt x="164352" y="249171"/>
                    <a:pt x="166545" y="246649"/>
                  </a:cubicBezTo>
                  <a:cubicBezTo>
                    <a:pt x="169468" y="243767"/>
                    <a:pt x="172027" y="240524"/>
                    <a:pt x="174220" y="236921"/>
                  </a:cubicBezTo>
                  <a:cubicBezTo>
                    <a:pt x="175681" y="234399"/>
                    <a:pt x="176778" y="231877"/>
                    <a:pt x="177509" y="228995"/>
                  </a:cubicBezTo>
                  <a:cubicBezTo>
                    <a:pt x="177509" y="228635"/>
                    <a:pt x="176778" y="228635"/>
                    <a:pt x="176047" y="229355"/>
                  </a:cubicBezTo>
                  <a:cubicBezTo>
                    <a:pt x="170930" y="228274"/>
                    <a:pt x="161063" y="237282"/>
                    <a:pt x="157773" y="240884"/>
                  </a:cubicBezTo>
                  <a:lnTo>
                    <a:pt x="147759" y="259924"/>
                  </a:lnTo>
                  <a:lnTo>
                    <a:pt x="146809" y="257818"/>
                  </a:lnTo>
                  <a:lnTo>
                    <a:pt x="145280" y="259894"/>
                  </a:lnTo>
                  <a:lnTo>
                    <a:pt x="143886" y="259619"/>
                  </a:lnTo>
                  <a:cubicBezTo>
                    <a:pt x="145348" y="245208"/>
                    <a:pt x="154484" y="233318"/>
                    <a:pt x="167276" y="226113"/>
                  </a:cubicBezTo>
                  <a:cubicBezTo>
                    <a:pt x="171844" y="223591"/>
                    <a:pt x="177052" y="222150"/>
                    <a:pt x="180524" y="223050"/>
                  </a:cubicBezTo>
                  <a:close/>
                  <a:moveTo>
                    <a:pt x="242779" y="221563"/>
                  </a:moveTo>
                  <a:cubicBezTo>
                    <a:pt x="244816" y="220816"/>
                    <a:pt x="247317" y="221376"/>
                    <a:pt x="247687" y="223991"/>
                  </a:cubicBezTo>
                  <a:cubicBezTo>
                    <a:pt x="247687" y="224364"/>
                    <a:pt x="247687" y="224738"/>
                    <a:pt x="247687" y="225111"/>
                  </a:cubicBezTo>
                  <a:cubicBezTo>
                    <a:pt x="248428" y="228847"/>
                    <a:pt x="243612" y="231088"/>
                    <a:pt x="241390" y="227726"/>
                  </a:cubicBezTo>
                  <a:cubicBezTo>
                    <a:pt x="241019" y="227352"/>
                    <a:pt x="240649" y="226979"/>
                    <a:pt x="240649" y="226979"/>
                  </a:cubicBezTo>
                  <a:cubicBezTo>
                    <a:pt x="239167" y="224364"/>
                    <a:pt x="240741" y="222310"/>
                    <a:pt x="242779" y="221563"/>
                  </a:cubicBezTo>
                  <a:close/>
                  <a:moveTo>
                    <a:pt x="298980" y="202641"/>
                  </a:moveTo>
                  <a:cubicBezTo>
                    <a:pt x="301273" y="203302"/>
                    <a:pt x="303125" y="205570"/>
                    <a:pt x="302244" y="208783"/>
                  </a:cubicBezTo>
                  <a:cubicBezTo>
                    <a:pt x="300480" y="215208"/>
                    <a:pt x="291660" y="212184"/>
                    <a:pt x="293071" y="206137"/>
                  </a:cubicBezTo>
                  <a:cubicBezTo>
                    <a:pt x="293953" y="202924"/>
                    <a:pt x="296687" y="201979"/>
                    <a:pt x="298980" y="202641"/>
                  </a:cubicBezTo>
                  <a:close/>
                  <a:moveTo>
                    <a:pt x="175895" y="197096"/>
                  </a:moveTo>
                  <a:cubicBezTo>
                    <a:pt x="179925" y="198528"/>
                    <a:pt x="181756" y="202466"/>
                    <a:pt x="181024" y="206761"/>
                  </a:cubicBezTo>
                  <a:cubicBezTo>
                    <a:pt x="180291" y="216069"/>
                    <a:pt x="169300" y="230029"/>
                    <a:pt x="159409" y="230745"/>
                  </a:cubicBezTo>
                  <a:lnTo>
                    <a:pt x="152322" y="225928"/>
                  </a:lnTo>
                  <a:lnTo>
                    <a:pt x="153914" y="225734"/>
                  </a:lnTo>
                  <a:lnTo>
                    <a:pt x="157705" y="215679"/>
                  </a:lnTo>
                  <a:lnTo>
                    <a:pt x="159043" y="216426"/>
                  </a:lnTo>
                  <a:cubicBezTo>
                    <a:pt x="158676" y="217500"/>
                    <a:pt x="157211" y="220722"/>
                    <a:pt x="157944" y="222154"/>
                  </a:cubicBezTo>
                  <a:cubicBezTo>
                    <a:pt x="159043" y="223944"/>
                    <a:pt x="161607" y="221438"/>
                    <a:pt x="163072" y="220364"/>
                  </a:cubicBezTo>
                  <a:cubicBezTo>
                    <a:pt x="165271" y="218574"/>
                    <a:pt x="167835" y="216069"/>
                    <a:pt x="169667" y="213563"/>
                  </a:cubicBezTo>
                  <a:cubicBezTo>
                    <a:pt x="170766" y="212489"/>
                    <a:pt x="174063" y="207835"/>
                    <a:pt x="173330" y="206403"/>
                  </a:cubicBezTo>
                  <a:cubicBezTo>
                    <a:pt x="171132" y="200318"/>
                    <a:pt x="160874" y="209983"/>
                    <a:pt x="159043" y="212131"/>
                  </a:cubicBezTo>
                  <a:lnTo>
                    <a:pt x="157705" y="215679"/>
                  </a:lnTo>
                  <a:lnTo>
                    <a:pt x="156478" y="214995"/>
                  </a:lnTo>
                  <a:lnTo>
                    <a:pt x="151082" y="224836"/>
                  </a:lnTo>
                  <a:lnTo>
                    <a:pt x="152082" y="212220"/>
                  </a:lnTo>
                  <a:cubicBezTo>
                    <a:pt x="153822" y="207835"/>
                    <a:pt x="156845" y="203898"/>
                    <a:pt x="160874" y="201034"/>
                  </a:cubicBezTo>
                  <a:cubicBezTo>
                    <a:pt x="164904" y="198528"/>
                    <a:pt x="171132" y="194948"/>
                    <a:pt x="175895" y="197096"/>
                  </a:cubicBezTo>
                  <a:close/>
                  <a:moveTo>
                    <a:pt x="271650" y="178047"/>
                  </a:moveTo>
                  <a:cubicBezTo>
                    <a:pt x="272026" y="178420"/>
                    <a:pt x="272401" y="178794"/>
                    <a:pt x="273153" y="179167"/>
                  </a:cubicBezTo>
                  <a:cubicBezTo>
                    <a:pt x="275409" y="181035"/>
                    <a:pt x="275033" y="186638"/>
                    <a:pt x="270898" y="185891"/>
                  </a:cubicBezTo>
                  <a:cubicBezTo>
                    <a:pt x="270146" y="185891"/>
                    <a:pt x="269770" y="185891"/>
                    <a:pt x="269394" y="185891"/>
                  </a:cubicBezTo>
                  <a:cubicBezTo>
                    <a:pt x="261498" y="184770"/>
                    <a:pt x="266762" y="174311"/>
                    <a:pt x="271650" y="178047"/>
                  </a:cubicBezTo>
                  <a:close/>
                  <a:moveTo>
                    <a:pt x="297702" y="169674"/>
                  </a:moveTo>
                  <a:cubicBezTo>
                    <a:pt x="299774" y="169906"/>
                    <a:pt x="301715" y="171480"/>
                    <a:pt x="301009" y="174258"/>
                  </a:cubicBezTo>
                  <a:cubicBezTo>
                    <a:pt x="299598" y="178703"/>
                    <a:pt x="293954" y="177592"/>
                    <a:pt x="293601" y="173147"/>
                  </a:cubicBezTo>
                  <a:cubicBezTo>
                    <a:pt x="293425" y="170554"/>
                    <a:pt x="295629" y="169443"/>
                    <a:pt x="297702" y="169674"/>
                  </a:cubicBezTo>
                  <a:close/>
                  <a:moveTo>
                    <a:pt x="207821" y="164683"/>
                  </a:moveTo>
                  <a:cubicBezTo>
                    <a:pt x="219869" y="169702"/>
                    <a:pt x="210301" y="184041"/>
                    <a:pt x="204632" y="190135"/>
                  </a:cubicBezTo>
                  <a:cubicBezTo>
                    <a:pt x="200025" y="195512"/>
                    <a:pt x="184787" y="204115"/>
                    <a:pt x="181952" y="192285"/>
                  </a:cubicBezTo>
                  <a:cubicBezTo>
                    <a:pt x="181244" y="189597"/>
                    <a:pt x="182129" y="186729"/>
                    <a:pt x="183591" y="184041"/>
                  </a:cubicBezTo>
                  <a:lnTo>
                    <a:pt x="186950" y="179312"/>
                  </a:lnTo>
                  <a:lnTo>
                    <a:pt x="190811" y="180814"/>
                  </a:lnTo>
                  <a:cubicBezTo>
                    <a:pt x="191874" y="179381"/>
                    <a:pt x="194089" y="176423"/>
                    <a:pt x="196614" y="174183"/>
                  </a:cubicBezTo>
                  <a:lnTo>
                    <a:pt x="199601" y="173275"/>
                  </a:lnTo>
                  <a:lnTo>
                    <a:pt x="193292" y="182965"/>
                  </a:lnTo>
                  <a:cubicBezTo>
                    <a:pt x="192937" y="183682"/>
                    <a:pt x="189394" y="189418"/>
                    <a:pt x="189748" y="189776"/>
                  </a:cubicBezTo>
                  <a:cubicBezTo>
                    <a:pt x="191165" y="191210"/>
                    <a:pt x="196127" y="186908"/>
                    <a:pt x="196836" y="186191"/>
                  </a:cubicBezTo>
                  <a:cubicBezTo>
                    <a:pt x="199316" y="184041"/>
                    <a:pt x="207821" y="174362"/>
                    <a:pt x="204277" y="171853"/>
                  </a:cubicBezTo>
                  <a:lnTo>
                    <a:pt x="199601" y="173275"/>
                  </a:lnTo>
                  <a:lnTo>
                    <a:pt x="202860" y="168268"/>
                  </a:lnTo>
                  <a:cubicBezTo>
                    <a:pt x="203214" y="166834"/>
                    <a:pt x="202151" y="165759"/>
                    <a:pt x="200734" y="166117"/>
                  </a:cubicBezTo>
                  <a:cubicBezTo>
                    <a:pt x="195773" y="167910"/>
                    <a:pt x="191874" y="172570"/>
                    <a:pt x="188685" y="176871"/>
                  </a:cubicBezTo>
                  <a:lnTo>
                    <a:pt x="186950" y="179312"/>
                  </a:lnTo>
                  <a:lnTo>
                    <a:pt x="186204" y="179022"/>
                  </a:lnTo>
                  <a:cubicBezTo>
                    <a:pt x="189748" y="170060"/>
                    <a:pt x="197190" y="160023"/>
                    <a:pt x="207821" y="164683"/>
                  </a:cubicBezTo>
                  <a:close/>
                  <a:moveTo>
                    <a:pt x="236741" y="150451"/>
                  </a:moveTo>
                  <a:lnTo>
                    <a:pt x="221861" y="165489"/>
                  </a:lnTo>
                  <a:lnTo>
                    <a:pt x="221522" y="165291"/>
                  </a:lnTo>
                  <a:cubicBezTo>
                    <a:pt x="223326" y="160601"/>
                    <a:pt x="227565" y="154919"/>
                    <a:pt x="232662" y="151716"/>
                  </a:cubicBezTo>
                  <a:lnTo>
                    <a:pt x="236741" y="150451"/>
                  </a:lnTo>
                  <a:close/>
                  <a:moveTo>
                    <a:pt x="240751" y="149208"/>
                  </a:moveTo>
                  <a:cubicBezTo>
                    <a:pt x="243531" y="149281"/>
                    <a:pt x="246327" y="150409"/>
                    <a:pt x="248943" y="153024"/>
                  </a:cubicBezTo>
                  <a:cubicBezTo>
                    <a:pt x="257962" y="162766"/>
                    <a:pt x="246778" y="177197"/>
                    <a:pt x="239923" y="184052"/>
                  </a:cubicBezTo>
                  <a:cubicBezTo>
                    <a:pt x="235954" y="188743"/>
                    <a:pt x="228738" y="197402"/>
                    <a:pt x="221883" y="197402"/>
                  </a:cubicBezTo>
                  <a:cubicBezTo>
                    <a:pt x="216471" y="197762"/>
                    <a:pt x="213224" y="192711"/>
                    <a:pt x="212863" y="187660"/>
                  </a:cubicBezTo>
                  <a:cubicBezTo>
                    <a:pt x="211781" y="179903"/>
                    <a:pt x="215930" y="172507"/>
                    <a:pt x="221477" y="165877"/>
                  </a:cubicBezTo>
                  <a:lnTo>
                    <a:pt x="221861" y="165489"/>
                  </a:lnTo>
                  <a:lnTo>
                    <a:pt x="225852" y="167817"/>
                  </a:lnTo>
                  <a:cubicBezTo>
                    <a:pt x="228016" y="164930"/>
                    <a:pt x="230903" y="161683"/>
                    <a:pt x="233789" y="159879"/>
                  </a:cubicBezTo>
                  <a:lnTo>
                    <a:pt x="236279" y="160248"/>
                  </a:lnTo>
                  <a:lnTo>
                    <a:pt x="231985" y="167456"/>
                  </a:lnTo>
                  <a:cubicBezTo>
                    <a:pt x="229460" y="170342"/>
                    <a:pt x="226934" y="172507"/>
                    <a:pt x="225130" y="176115"/>
                  </a:cubicBezTo>
                  <a:cubicBezTo>
                    <a:pt x="223326" y="178640"/>
                    <a:pt x="222244" y="181527"/>
                    <a:pt x="221883" y="184413"/>
                  </a:cubicBezTo>
                  <a:cubicBezTo>
                    <a:pt x="223687" y="186578"/>
                    <a:pt x="225491" y="186578"/>
                    <a:pt x="226934" y="184052"/>
                  </a:cubicBezTo>
                  <a:cubicBezTo>
                    <a:pt x="232346" y="181527"/>
                    <a:pt x="238840" y="173229"/>
                    <a:pt x="241727" y="167817"/>
                  </a:cubicBezTo>
                  <a:cubicBezTo>
                    <a:pt x="242448" y="165652"/>
                    <a:pt x="243170" y="163487"/>
                    <a:pt x="243531" y="161322"/>
                  </a:cubicBezTo>
                  <a:lnTo>
                    <a:pt x="236279" y="160248"/>
                  </a:lnTo>
                  <a:lnTo>
                    <a:pt x="242087" y="150499"/>
                  </a:lnTo>
                  <a:lnTo>
                    <a:pt x="239982" y="149446"/>
                  </a:lnTo>
                  <a:lnTo>
                    <a:pt x="240751" y="149208"/>
                  </a:lnTo>
                  <a:close/>
                  <a:moveTo>
                    <a:pt x="238479" y="148695"/>
                  </a:moveTo>
                  <a:lnTo>
                    <a:pt x="239982" y="149446"/>
                  </a:lnTo>
                  <a:lnTo>
                    <a:pt x="236741" y="150451"/>
                  </a:lnTo>
                  <a:lnTo>
                    <a:pt x="238479" y="148695"/>
                  </a:lnTo>
                  <a:close/>
                  <a:moveTo>
                    <a:pt x="113234" y="141704"/>
                  </a:moveTo>
                  <a:cubicBezTo>
                    <a:pt x="127798" y="151204"/>
                    <a:pt x="137629" y="166915"/>
                    <a:pt x="147824" y="180434"/>
                  </a:cubicBezTo>
                  <a:cubicBezTo>
                    <a:pt x="150009" y="182992"/>
                    <a:pt x="146732" y="186646"/>
                    <a:pt x="144183" y="184088"/>
                  </a:cubicBezTo>
                  <a:cubicBezTo>
                    <a:pt x="132531" y="171665"/>
                    <a:pt x="118331" y="159608"/>
                    <a:pt x="111413" y="143531"/>
                  </a:cubicBezTo>
                  <a:cubicBezTo>
                    <a:pt x="110685" y="142435"/>
                    <a:pt x="112141" y="140973"/>
                    <a:pt x="113234" y="141704"/>
                  </a:cubicBezTo>
                  <a:close/>
                  <a:moveTo>
                    <a:pt x="218712" y="140617"/>
                  </a:moveTo>
                  <a:lnTo>
                    <a:pt x="218291" y="146510"/>
                  </a:lnTo>
                  <a:lnTo>
                    <a:pt x="217754" y="146618"/>
                  </a:lnTo>
                  <a:lnTo>
                    <a:pt x="218712" y="140617"/>
                  </a:lnTo>
                  <a:close/>
                  <a:moveTo>
                    <a:pt x="218812" y="139209"/>
                  </a:moveTo>
                  <a:lnTo>
                    <a:pt x="218930" y="139249"/>
                  </a:lnTo>
                  <a:lnTo>
                    <a:pt x="218712" y="140617"/>
                  </a:lnTo>
                  <a:lnTo>
                    <a:pt x="218812" y="139209"/>
                  </a:lnTo>
                  <a:close/>
                  <a:moveTo>
                    <a:pt x="341037" y="133445"/>
                  </a:moveTo>
                  <a:cubicBezTo>
                    <a:pt x="342953" y="133879"/>
                    <a:pt x="344486" y="135442"/>
                    <a:pt x="343719" y="137699"/>
                  </a:cubicBezTo>
                  <a:cubicBezTo>
                    <a:pt x="342187" y="142214"/>
                    <a:pt x="334523" y="140478"/>
                    <a:pt x="336056" y="135963"/>
                  </a:cubicBezTo>
                  <a:cubicBezTo>
                    <a:pt x="336822" y="133706"/>
                    <a:pt x="339121" y="133011"/>
                    <a:pt x="341037" y="133445"/>
                  </a:cubicBezTo>
                  <a:close/>
                  <a:moveTo>
                    <a:pt x="385635" y="125451"/>
                  </a:moveTo>
                  <a:cubicBezTo>
                    <a:pt x="392885" y="127215"/>
                    <a:pt x="400498" y="127920"/>
                    <a:pt x="408111" y="128626"/>
                  </a:cubicBezTo>
                  <a:cubicBezTo>
                    <a:pt x="413911" y="128626"/>
                    <a:pt x="419711" y="127568"/>
                    <a:pt x="424786" y="130390"/>
                  </a:cubicBezTo>
                  <a:cubicBezTo>
                    <a:pt x="425873" y="130743"/>
                    <a:pt x="426236" y="132507"/>
                    <a:pt x="425148" y="133565"/>
                  </a:cubicBezTo>
                  <a:cubicBezTo>
                    <a:pt x="419711" y="137445"/>
                    <a:pt x="413186" y="136387"/>
                    <a:pt x="406661" y="136034"/>
                  </a:cubicBezTo>
                  <a:cubicBezTo>
                    <a:pt x="398685" y="135329"/>
                    <a:pt x="391435" y="133565"/>
                    <a:pt x="383823" y="130743"/>
                  </a:cubicBezTo>
                  <a:cubicBezTo>
                    <a:pt x="380560" y="129332"/>
                    <a:pt x="382010" y="125098"/>
                    <a:pt x="385635" y="125451"/>
                  </a:cubicBezTo>
                  <a:close/>
                  <a:moveTo>
                    <a:pt x="311893" y="118437"/>
                  </a:moveTo>
                  <a:cubicBezTo>
                    <a:pt x="313340" y="118267"/>
                    <a:pt x="314911" y="119032"/>
                    <a:pt x="315407" y="120903"/>
                  </a:cubicBezTo>
                  <a:cubicBezTo>
                    <a:pt x="316730" y="125326"/>
                    <a:pt x="309123" y="126346"/>
                    <a:pt x="309123" y="121584"/>
                  </a:cubicBezTo>
                  <a:cubicBezTo>
                    <a:pt x="309123" y="119713"/>
                    <a:pt x="310446" y="118607"/>
                    <a:pt x="311893" y="118437"/>
                  </a:cubicBezTo>
                  <a:close/>
                  <a:moveTo>
                    <a:pt x="247034" y="117690"/>
                  </a:moveTo>
                  <a:cubicBezTo>
                    <a:pt x="251268" y="119454"/>
                    <a:pt x="251620" y="123687"/>
                    <a:pt x="251268" y="127568"/>
                  </a:cubicBezTo>
                  <a:cubicBezTo>
                    <a:pt x="249504" y="138151"/>
                    <a:pt x="241390" y="149440"/>
                    <a:pt x="230807" y="152262"/>
                  </a:cubicBezTo>
                  <a:cubicBezTo>
                    <a:pt x="226573" y="153320"/>
                    <a:pt x="221282" y="152968"/>
                    <a:pt x="218107" y="149087"/>
                  </a:cubicBezTo>
                  <a:lnTo>
                    <a:pt x="218291" y="146510"/>
                  </a:lnTo>
                  <a:lnTo>
                    <a:pt x="221282" y="145912"/>
                  </a:lnTo>
                  <a:lnTo>
                    <a:pt x="222884" y="140813"/>
                  </a:lnTo>
                  <a:lnTo>
                    <a:pt x="227720" y="143751"/>
                  </a:lnTo>
                  <a:cubicBezTo>
                    <a:pt x="230630" y="142825"/>
                    <a:pt x="233805" y="140621"/>
                    <a:pt x="235040" y="139562"/>
                  </a:cubicBezTo>
                  <a:cubicBezTo>
                    <a:pt x="237509" y="137445"/>
                    <a:pt x="243507" y="131095"/>
                    <a:pt x="242801" y="127215"/>
                  </a:cubicBezTo>
                  <a:cubicBezTo>
                    <a:pt x="242095" y="124040"/>
                    <a:pt x="233276" y="130037"/>
                    <a:pt x="230807" y="131448"/>
                  </a:cubicBezTo>
                  <a:cubicBezTo>
                    <a:pt x="228513" y="133036"/>
                    <a:pt x="225868" y="135064"/>
                    <a:pt x="223927" y="137490"/>
                  </a:cubicBezTo>
                  <a:lnTo>
                    <a:pt x="222884" y="140813"/>
                  </a:lnTo>
                  <a:lnTo>
                    <a:pt x="221987" y="140268"/>
                  </a:lnTo>
                  <a:lnTo>
                    <a:pt x="218930" y="139249"/>
                  </a:lnTo>
                  <a:lnTo>
                    <a:pt x="220091" y="131978"/>
                  </a:lnTo>
                  <a:cubicBezTo>
                    <a:pt x="223045" y="127744"/>
                    <a:pt x="227632" y="124216"/>
                    <a:pt x="232218" y="121570"/>
                  </a:cubicBezTo>
                  <a:cubicBezTo>
                    <a:pt x="236451" y="119101"/>
                    <a:pt x="242095" y="115573"/>
                    <a:pt x="247034" y="117690"/>
                  </a:cubicBezTo>
                  <a:close/>
                  <a:moveTo>
                    <a:pt x="354617" y="115942"/>
                  </a:moveTo>
                  <a:cubicBezTo>
                    <a:pt x="357249" y="117050"/>
                    <a:pt x="359129" y="118527"/>
                    <a:pt x="361385" y="120373"/>
                  </a:cubicBezTo>
                  <a:cubicBezTo>
                    <a:pt x="365897" y="125172"/>
                    <a:pt x="356873" y="131079"/>
                    <a:pt x="354241" y="125541"/>
                  </a:cubicBezTo>
                  <a:cubicBezTo>
                    <a:pt x="353489" y="122957"/>
                    <a:pt x="352361" y="120742"/>
                    <a:pt x="352361" y="117788"/>
                  </a:cubicBezTo>
                  <a:cubicBezTo>
                    <a:pt x="351985" y="116681"/>
                    <a:pt x="353489" y="115573"/>
                    <a:pt x="354617" y="115942"/>
                  </a:cubicBezTo>
                  <a:close/>
                  <a:moveTo>
                    <a:pt x="232561" y="106702"/>
                  </a:moveTo>
                  <a:lnTo>
                    <a:pt x="218556" y="111118"/>
                  </a:lnTo>
                  <a:lnTo>
                    <a:pt x="177360" y="161705"/>
                  </a:lnTo>
                  <a:lnTo>
                    <a:pt x="177507" y="162112"/>
                  </a:lnTo>
                  <a:lnTo>
                    <a:pt x="175876" y="163527"/>
                  </a:lnTo>
                  <a:lnTo>
                    <a:pt x="157555" y="186024"/>
                  </a:lnTo>
                  <a:lnTo>
                    <a:pt x="130706" y="222841"/>
                  </a:lnTo>
                  <a:lnTo>
                    <a:pt x="130493" y="225651"/>
                  </a:lnTo>
                  <a:lnTo>
                    <a:pt x="128773" y="225492"/>
                  </a:lnTo>
                  <a:lnTo>
                    <a:pt x="99262" y="265959"/>
                  </a:lnTo>
                  <a:lnTo>
                    <a:pt x="121623" y="268802"/>
                  </a:lnTo>
                  <a:cubicBezTo>
                    <a:pt x="130259" y="271325"/>
                    <a:pt x="138625" y="274748"/>
                    <a:pt x="148341" y="277811"/>
                  </a:cubicBezTo>
                  <a:cubicBezTo>
                    <a:pt x="163094" y="282495"/>
                    <a:pt x="157337" y="285378"/>
                    <a:pt x="171730" y="271325"/>
                  </a:cubicBezTo>
                  <a:cubicBezTo>
                    <a:pt x="182165" y="261235"/>
                    <a:pt x="191161" y="246822"/>
                    <a:pt x="200157" y="234931"/>
                  </a:cubicBezTo>
                  <a:lnTo>
                    <a:pt x="206423" y="227131"/>
                  </a:lnTo>
                  <a:lnTo>
                    <a:pt x="201372" y="230800"/>
                  </a:lnTo>
                  <a:cubicBezTo>
                    <a:pt x="196472" y="232655"/>
                    <a:pt x="191343" y="232564"/>
                    <a:pt x="188229" y="227679"/>
                  </a:cubicBezTo>
                  <a:cubicBezTo>
                    <a:pt x="185298" y="222975"/>
                    <a:pt x="189694" y="216823"/>
                    <a:pt x="192258" y="212843"/>
                  </a:cubicBezTo>
                  <a:lnTo>
                    <a:pt x="196704" y="207903"/>
                  </a:lnTo>
                  <a:lnTo>
                    <a:pt x="192625" y="215376"/>
                  </a:lnTo>
                  <a:cubicBezTo>
                    <a:pt x="191892" y="218271"/>
                    <a:pt x="195556" y="218995"/>
                    <a:pt x="196289" y="216823"/>
                  </a:cubicBezTo>
                  <a:cubicBezTo>
                    <a:pt x="197022" y="215376"/>
                    <a:pt x="199769" y="210762"/>
                    <a:pt x="202883" y="206963"/>
                  </a:cubicBezTo>
                  <a:lnTo>
                    <a:pt x="204580" y="206002"/>
                  </a:lnTo>
                  <a:lnTo>
                    <a:pt x="197388" y="217547"/>
                  </a:lnTo>
                  <a:cubicBezTo>
                    <a:pt x="196655" y="218271"/>
                    <a:pt x="193724" y="223699"/>
                    <a:pt x="194823" y="224784"/>
                  </a:cubicBezTo>
                  <a:cubicBezTo>
                    <a:pt x="195556" y="225508"/>
                    <a:pt x="198120" y="224784"/>
                    <a:pt x="199219" y="224784"/>
                  </a:cubicBezTo>
                  <a:cubicBezTo>
                    <a:pt x="202150" y="224061"/>
                    <a:pt x="205081" y="221528"/>
                    <a:pt x="206913" y="219356"/>
                  </a:cubicBezTo>
                  <a:cubicBezTo>
                    <a:pt x="209111" y="217185"/>
                    <a:pt x="210942" y="214290"/>
                    <a:pt x="211675" y="211395"/>
                  </a:cubicBezTo>
                  <a:cubicBezTo>
                    <a:pt x="212042" y="209586"/>
                    <a:pt x="213141" y="203435"/>
                    <a:pt x="211675" y="201987"/>
                  </a:cubicBezTo>
                  <a:lnTo>
                    <a:pt x="204580" y="206002"/>
                  </a:lnTo>
                  <a:lnTo>
                    <a:pt x="209111" y="198730"/>
                  </a:lnTo>
                  <a:cubicBezTo>
                    <a:pt x="209477" y="197283"/>
                    <a:pt x="208378" y="195474"/>
                    <a:pt x="206913" y="196559"/>
                  </a:cubicBezTo>
                  <a:lnTo>
                    <a:pt x="196704" y="207903"/>
                  </a:lnTo>
                  <a:lnTo>
                    <a:pt x="200822" y="200359"/>
                  </a:lnTo>
                  <a:cubicBezTo>
                    <a:pt x="204989" y="195474"/>
                    <a:pt x="210210" y="192398"/>
                    <a:pt x="215339" y="196197"/>
                  </a:cubicBezTo>
                  <a:cubicBezTo>
                    <a:pt x="219185" y="199092"/>
                    <a:pt x="219826" y="204158"/>
                    <a:pt x="218911" y="209224"/>
                  </a:cubicBezTo>
                  <a:lnTo>
                    <a:pt x="216578" y="214490"/>
                  </a:lnTo>
                  <a:lnTo>
                    <a:pt x="251973" y="170430"/>
                  </a:lnTo>
                  <a:cubicBezTo>
                    <a:pt x="260609" y="160341"/>
                    <a:pt x="276442" y="146648"/>
                    <a:pt x="281480" y="134397"/>
                  </a:cubicBezTo>
                  <a:lnTo>
                    <a:pt x="282533" y="128437"/>
                  </a:lnTo>
                  <a:lnTo>
                    <a:pt x="269219" y="116934"/>
                  </a:lnTo>
                  <a:cubicBezTo>
                    <a:pt x="263608" y="112795"/>
                    <a:pt x="257543" y="109339"/>
                    <a:pt x="250664" y="107338"/>
                  </a:cubicBezTo>
                  <a:cubicBezTo>
                    <a:pt x="243966" y="105519"/>
                    <a:pt x="238173" y="105610"/>
                    <a:pt x="232561" y="106702"/>
                  </a:cubicBezTo>
                  <a:close/>
                  <a:moveTo>
                    <a:pt x="227869" y="99681"/>
                  </a:moveTo>
                  <a:lnTo>
                    <a:pt x="226672" y="101152"/>
                  </a:lnTo>
                  <a:lnTo>
                    <a:pt x="229101" y="99690"/>
                  </a:lnTo>
                  <a:lnTo>
                    <a:pt x="228584" y="99805"/>
                  </a:lnTo>
                  <a:lnTo>
                    <a:pt x="227869" y="99681"/>
                  </a:lnTo>
                  <a:close/>
                  <a:moveTo>
                    <a:pt x="250056" y="95024"/>
                  </a:moveTo>
                  <a:lnTo>
                    <a:pt x="235087" y="98357"/>
                  </a:lnTo>
                  <a:lnTo>
                    <a:pt x="253470" y="100790"/>
                  </a:lnTo>
                  <a:cubicBezTo>
                    <a:pt x="260711" y="103427"/>
                    <a:pt x="267839" y="107429"/>
                    <a:pt x="274266" y="111818"/>
                  </a:cubicBezTo>
                  <a:lnTo>
                    <a:pt x="284074" y="119710"/>
                  </a:lnTo>
                  <a:lnTo>
                    <a:pt x="284831" y="115425"/>
                  </a:lnTo>
                  <a:cubicBezTo>
                    <a:pt x="282931" y="99860"/>
                    <a:pt x="266793" y="94150"/>
                    <a:pt x="250056" y="95024"/>
                  </a:cubicBezTo>
                  <a:close/>
                  <a:moveTo>
                    <a:pt x="348689" y="93837"/>
                  </a:moveTo>
                  <a:cubicBezTo>
                    <a:pt x="353817" y="90173"/>
                    <a:pt x="356382" y="99332"/>
                    <a:pt x="350887" y="99332"/>
                  </a:cubicBezTo>
                  <a:cubicBezTo>
                    <a:pt x="350520" y="99332"/>
                    <a:pt x="350520" y="99332"/>
                    <a:pt x="350154" y="99332"/>
                  </a:cubicBezTo>
                  <a:cubicBezTo>
                    <a:pt x="349055" y="99332"/>
                    <a:pt x="347956" y="98599"/>
                    <a:pt x="347590" y="97867"/>
                  </a:cubicBezTo>
                  <a:cubicBezTo>
                    <a:pt x="347223" y="97500"/>
                    <a:pt x="347223" y="96767"/>
                    <a:pt x="347223" y="96401"/>
                  </a:cubicBezTo>
                  <a:cubicBezTo>
                    <a:pt x="347223" y="95668"/>
                    <a:pt x="347590" y="94569"/>
                    <a:pt x="347956" y="94203"/>
                  </a:cubicBezTo>
                  <a:cubicBezTo>
                    <a:pt x="348322" y="94203"/>
                    <a:pt x="348322" y="94203"/>
                    <a:pt x="348689" y="93837"/>
                  </a:cubicBezTo>
                  <a:close/>
                  <a:moveTo>
                    <a:pt x="317061" y="78108"/>
                  </a:moveTo>
                  <a:cubicBezTo>
                    <a:pt x="318330" y="77473"/>
                    <a:pt x="319918" y="78743"/>
                    <a:pt x="319600" y="80014"/>
                  </a:cubicBezTo>
                  <a:lnTo>
                    <a:pt x="318965" y="81284"/>
                  </a:lnTo>
                  <a:cubicBezTo>
                    <a:pt x="318648" y="81919"/>
                    <a:pt x="318330" y="81919"/>
                    <a:pt x="317696" y="81919"/>
                  </a:cubicBezTo>
                  <a:cubicBezTo>
                    <a:pt x="317378" y="81601"/>
                    <a:pt x="317378" y="81284"/>
                    <a:pt x="316743" y="81284"/>
                  </a:cubicBezTo>
                  <a:cubicBezTo>
                    <a:pt x="315473" y="80649"/>
                    <a:pt x="315791" y="78743"/>
                    <a:pt x="317061" y="78108"/>
                  </a:cubicBezTo>
                  <a:close/>
                  <a:moveTo>
                    <a:pt x="288042" y="75251"/>
                  </a:moveTo>
                  <a:cubicBezTo>
                    <a:pt x="294318" y="72711"/>
                    <a:pt x="297641" y="81783"/>
                    <a:pt x="291365" y="83597"/>
                  </a:cubicBezTo>
                  <a:cubicBezTo>
                    <a:pt x="290996" y="83597"/>
                    <a:pt x="290996" y="83597"/>
                    <a:pt x="290257" y="83597"/>
                  </a:cubicBezTo>
                  <a:cubicBezTo>
                    <a:pt x="285458" y="85048"/>
                    <a:pt x="282135" y="77791"/>
                    <a:pt x="287304" y="75614"/>
                  </a:cubicBezTo>
                  <a:cubicBezTo>
                    <a:pt x="287304" y="75614"/>
                    <a:pt x="287673" y="75251"/>
                    <a:pt x="288042" y="75251"/>
                  </a:cubicBezTo>
                  <a:close/>
                  <a:moveTo>
                    <a:pt x="324910" y="60815"/>
                  </a:moveTo>
                  <a:cubicBezTo>
                    <a:pt x="309489" y="59197"/>
                    <a:pt x="293611" y="62889"/>
                    <a:pt x="278647" y="69311"/>
                  </a:cubicBezTo>
                  <a:lnTo>
                    <a:pt x="253634" y="84570"/>
                  </a:lnTo>
                  <a:lnTo>
                    <a:pt x="271899" y="86157"/>
                  </a:lnTo>
                  <a:cubicBezTo>
                    <a:pt x="289306" y="91787"/>
                    <a:pt x="303789" y="105030"/>
                    <a:pt x="301990" y="122506"/>
                  </a:cubicBezTo>
                  <a:cubicBezTo>
                    <a:pt x="300911" y="131874"/>
                    <a:pt x="286517" y="144847"/>
                    <a:pt x="281480" y="150972"/>
                  </a:cubicBezTo>
                  <a:lnTo>
                    <a:pt x="244777" y="196014"/>
                  </a:lnTo>
                  <a:cubicBezTo>
                    <a:pt x="217789" y="228805"/>
                    <a:pt x="190441" y="261596"/>
                    <a:pt x="163094" y="294386"/>
                  </a:cubicBezTo>
                  <a:cubicBezTo>
                    <a:pt x="161655" y="296188"/>
                    <a:pt x="159136" y="295828"/>
                    <a:pt x="157696" y="294386"/>
                  </a:cubicBezTo>
                  <a:cubicBezTo>
                    <a:pt x="148161" y="285918"/>
                    <a:pt x="138355" y="280153"/>
                    <a:pt x="127785" y="276414"/>
                  </a:cubicBezTo>
                  <a:lnTo>
                    <a:pt x="95591" y="270992"/>
                  </a:lnTo>
                  <a:lnTo>
                    <a:pt x="85275" y="285138"/>
                  </a:lnTo>
                  <a:cubicBezTo>
                    <a:pt x="59302" y="320019"/>
                    <a:pt x="39462" y="373959"/>
                    <a:pt x="95014" y="394097"/>
                  </a:cubicBezTo>
                  <a:cubicBezTo>
                    <a:pt x="135055" y="408840"/>
                    <a:pt x="167520" y="379353"/>
                    <a:pt x="193132" y="352383"/>
                  </a:cubicBezTo>
                  <a:cubicBezTo>
                    <a:pt x="217121" y="326852"/>
                    <a:pt x="238944" y="299522"/>
                    <a:pt x="260453" y="271878"/>
                  </a:cubicBezTo>
                  <a:lnTo>
                    <a:pt x="289704" y="235041"/>
                  </a:lnTo>
                  <a:lnTo>
                    <a:pt x="289401" y="234732"/>
                  </a:lnTo>
                  <a:cubicBezTo>
                    <a:pt x="286898" y="232583"/>
                    <a:pt x="290116" y="228286"/>
                    <a:pt x="292619" y="230077"/>
                  </a:cubicBezTo>
                  <a:lnTo>
                    <a:pt x="293220" y="230614"/>
                  </a:lnTo>
                  <a:lnTo>
                    <a:pt x="325879" y="189485"/>
                  </a:lnTo>
                  <a:cubicBezTo>
                    <a:pt x="351130" y="159638"/>
                    <a:pt x="405600" y="106417"/>
                    <a:pt x="354737" y="71896"/>
                  </a:cubicBezTo>
                  <a:cubicBezTo>
                    <a:pt x="345268" y="65333"/>
                    <a:pt x="335190" y="61894"/>
                    <a:pt x="324910" y="60815"/>
                  </a:cubicBezTo>
                  <a:close/>
                  <a:moveTo>
                    <a:pt x="351971" y="46"/>
                  </a:moveTo>
                  <a:cubicBezTo>
                    <a:pt x="353743" y="-314"/>
                    <a:pt x="354806" y="1486"/>
                    <a:pt x="353743" y="2925"/>
                  </a:cubicBezTo>
                  <a:cubicBezTo>
                    <a:pt x="345947" y="10844"/>
                    <a:pt x="337088" y="15884"/>
                    <a:pt x="331065" y="25602"/>
                  </a:cubicBezTo>
                  <a:lnTo>
                    <a:pt x="324806" y="50742"/>
                  </a:lnTo>
                  <a:lnTo>
                    <a:pt x="347157" y="55563"/>
                  </a:lnTo>
                  <a:lnTo>
                    <a:pt x="347223" y="52198"/>
                  </a:lnTo>
                  <a:cubicBezTo>
                    <a:pt x="352515" y="48292"/>
                    <a:pt x="357454" y="44031"/>
                    <a:pt x="362745" y="40125"/>
                  </a:cubicBezTo>
                  <a:cubicBezTo>
                    <a:pt x="365920" y="37639"/>
                    <a:pt x="369801" y="33023"/>
                    <a:pt x="374387" y="33733"/>
                  </a:cubicBezTo>
                  <a:cubicBezTo>
                    <a:pt x="375093" y="33733"/>
                    <a:pt x="375445" y="34443"/>
                    <a:pt x="375445" y="35153"/>
                  </a:cubicBezTo>
                  <a:cubicBezTo>
                    <a:pt x="375093" y="39770"/>
                    <a:pt x="369448" y="42611"/>
                    <a:pt x="366273" y="45451"/>
                  </a:cubicBezTo>
                  <a:lnTo>
                    <a:pt x="352398" y="56693"/>
                  </a:lnTo>
                  <a:lnTo>
                    <a:pt x="361895" y="58742"/>
                  </a:lnTo>
                  <a:cubicBezTo>
                    <a:pt x="368157" y="62588"/>
                    <a:pt x="373627" y="67675"/>
                    <a:pt x="378005" y="74182"/>
                  </a:cubicBezTo>
                  <a:lnTo>
                    <a:pt x="382449" y="85323"/>
                  </a:lnTo>
                  <a:lnTo>
                    <a:pt x="408749" y="84277"/>
                  </a:lnTo>
                  <a:cubicBezTo>
                    <a:pt x="415314" y="83188"/>
                    <a:pt x="422243" y="80648"/>
                    <a:pt x="428807" y="82463"/>
                  </a:cubicBezTo>
                  <a:cubicBezTo>
                    <a:pt x="430266" y="82825"/>
                    <a:pt x="430996" y="85003"/>
                    <a:pt x="429901" y="86091"/>
                  </a:cubicBezTo>
                  <a:cubicBezTo>
                    <a:pt x="424431" y="91171"/>
                    <a:pt x="416408" y="91534"/>
                    <a:pt x="409478" y="92260"/>
                  </a:cubicBezTo>
                  <a:lnTo>
                    <a:pt x="384963" y="91626"/>
                  </a:lnTo>
                  <a:lnTo>
                    <a:pt x="387563" y="98146"/>
                  </a:lnTo>
                  <a:cubicBezTo>
                    <a:pt x="390629" y="113070"/>
                    <a:pt x="386932" y="127184"/>
                    <a:pt x="380213" y="140264"/>
                  </a:cubicBezTo>
                  <a:lnTo>
                    <a:pt x="372898" y="150577"/>
                  </a:lnTo>
                  <a:lnTo>
                    <a:pt x="387223" y="156744"/>
                  </a:lnTo>
                  <a:cubicBezTo>
                    <a:pt x="394048" y="159940"/>
                    <a:pt x="402669" y="162781"/>
                    <a:pt x="407698" y="168817"/>
                  </a:cubicBezTo>
                  <a:cubicBezTo>
                    <a:pt x="408776" y="170238"/>
                    <a:pt x="407698" y="172368"/>
                    <a:pt x="405543" y="172013"/>
                  </a:cubicBezTo>
                  <a:cubicBezTo>
                    <a:pt x="398718" y="171303"/>
                    <a:pt x="392971" y="166687"/>
                    <a:pt x="386864" y="163491"/>
                  </a:cubicBezTo>
                  <a:lnTo>
                    <a:pt x="369392" y="155520"/>
                  </a:lnTo>
                  <a:lnTo>
                    <a:pt x="354737" y="176179"/>
                  </a:lnTo>
                  <a:lnTo>
                    <a:pt x="354070" y="177007"/>
                  </a:lnTo>
                  <a:lnTo>
                    <a:pt x="367983" y="188080"/>
                  </a:lnTo>
                  <a:cubicBezTo>
                    <a:pt x="373111" y="192000"/>
                    <a:pt x="380072" y="195207"/>
                    <a:pt x="382636" y="200909"/>
                  </a:cubicBezTo>
                  <a:cubicBezTo>
                    <a:pt x="383369" y="202335"/>
                    <a:pt x="382636" y="204117"/>
                    <a:pt x="380805" y="204117"/>
                  </a:cubicBezTo>
                  <a:cubicBezTo>
                    <a:pt x="373844" y="203760"/>
                    <a:pt x="368349" y="198415"/>
                    <a:pt x="363220" y="194138"/>
                  </a:cubicBezTo>
                  <a:lnTo>
                    <a:pt x="350030" y="182020"/>
                  </a:lnTo>
                  <a:lnTo>
                    <a:pt x="335280" y="200324"/>
                  </a:lnTo>
                  <a:lnTo>
                    <a:pt x="348128" y="211357"/>
                  </a:lnTo>
                  <a:cubicBezTo>
                    <a:pt x="354137" y="218450"/>
                    <a:pt x="358321" y="226570"/>
                    <a:pt x="357075" y="234599"/>
                  </a:cubicBezTo>
                  <a:cubicBezTo>
                    <a:pt x="357075" y="236384"/>
                    <a:pt x="355294" y="237454"/>
                    <a:pt x="354226" y="236027"/>
                  </a:cubicBezTo>
                  <a:cubicBezTo>
                    <a:pt x="349241" y="231030"/>
                    <a:pt x="347105" y="224250"/>
                    <a:pt x="343188" y="218183"/>
                  </a:cubicBezTo>
                  <a:lnTo>
                    <a:pt x="330852" y="205819"/>
                  </a:lnTo>
                  <a:lnTo>
                    <a:pt x="320927" y="218135"/>
                  </a:lnTo>
                  <a:lnTo>
                    <a:pt x="331980" y="231430"/>
                  </a:lnTo>
                  <a:cubicBezTo>
                    <a:pt x="336588" y="233960"/>
                    <a:pt x="343678" y="234322"/>
                    <a:pt x="346160" y="239021"/>
                  </a:cubicBezTo>
                  <a:cubicBezTo>
                    <a:pt x="346869" y="239744"/>
                    <a:pt x="346514" y="241190"/>
                    <a:pt x="345805" y="241552"/>
                  </a:cubicBezTo>
                  <a:cubicBezTo>
                    <a:pt x="340133" y="246975"/>
                    <a:pt x="330207" y="240829"/>
                    <a:pt x="325245" y="236852"/>
                  </a:cubicBezTo>
                  <a:lnTo>
                    <a:pt x="316598" y="223507"/>
                  </a:lnTo>
                  <a:lnTo>
                    <a:pt x="303479" y="239787"/>
                  </a:lnTo>
                  <a:lnTo>
                    <a:pt x="313446" y="248697"/>
                  </a:lnTo>
                  <a:cubicBezTo>
                    <a:pt x="319434" y="256127"/>
                    <a:pt x="323010" y="264632"/>
                    <a:pt x="319792" y="273763"/>
                  </a:cubicBezTo>
                  <a:cubicBezTo>
                    <a:pt x="319077" y="275553"/>
                    <a:pt x="317289" y="275553"/>
                    <a:pt x="316574" y="273763"/>
                  </a:cubicBezTo>
                  <a:cubicBezTo>
                    <a:pt x="314071" y="265885"/>
                    <a:pt x="311569" y="258365"/>
                    <a:pt x="306205" y="251920"/>
                  </a:cubicBezTo>
                  <a:lnTo>
                    <a:pt x="299351" y="244909"/>
                  </a:lnTo>
                  <a:lnTo>
                    <a:pt x="287700" y="259368"/>
                  </a:lnTo>
                  <a:lnTo>
                    <a:pt x="299985" y="267974"/>
                  </a:lnTo>
                  <a:cubicBezTo>
                    <a:pt x="305727" y="271271"/>
                    <a:pt x="312906" y="273469"/>
                    <a:pt x="317213" y="278598"/>
                  </a:cubicBezTo>
                  <a:cubicBezTo>
                    <a:pt x="318289" y="280063"/>
                    <a:pt x="317572" y="281895"/>
                    <a:pt x="315777" y="281895"/>
                  </a:cubicBezTo>
                  <a:cubicBezTo>
                    <a:pt x="308958" y="281895"/>
                    <a:pt x="302497" y="277132"/>
                    <a:pt x="297113" y="273469"/>
                  </a:cubicBezTo>
                  <a:lnTo>
                    <a:pt x="284582" y="263236"/>
                  </a:lnTo>
                  <a:lnTo>
                    <a:pt x="269989" y="281346"/>
                  </a:lnTo>
                  <a:lnTo>
                    <a:pt x="274293" y="296338"/>
                  </a:lnTo>
                  <a:cubicBezTo>
                    <a:pt x="277491" y="302852"/>
                    <a:pt x="283178" y="308641"/>
                    <a:pt x="284599" y="315517"/>
                  </a:cubicBezTo>
                  <a:cubicBezTo>
                    <a:pt x="284955" y="317326"/>
                    <a:pt x="283533" y="318411"/>
                    <a:pt x="282112" y="318050"/>
                  </a:cubicBezTo>
                  <a:cubicBezTo>
                    <a:pt x="274648" y="315155"/>
                    <a:pt x="270383" y="306470"/>
                    <a:pt x="267540" y="299233"/>
                  </a:cubicBezTo>
                  <a:lnTo>
                    <a:pt x="264889" y="287958"/>
                  </a:lnTo>
                  <a:lnTo>
                    <a:pt x="250683" y="306966"/>
                  </a:lnTo>
                  <a:lnTo>
                    <a:pt x="262108" y="323574"/>
                  </a:lnTo>
                  <a:cubicBezTo>
                    <a:pt x="266871" y="328995"/>
                    <a:pt x="274198" y="331886"/>
                    <a:pt x="278228" y="337668"/>
                  </a:cubicBezTo>
                  <a:cubicBezTo>
                    <a:pt x="278594" y="338391"/>
                    <a:pt x="277861" y="339475"/>
                    <a:pt x="277129" y="339837"/>
                  </a:cubicBezTo>
                  <a:cubicBezTo>
                    <a:pt x="269069" y="341824"/>
                    <a:pt x="261834" y="336133"/>
                    <a:pt x="255880" y="328589"/>
                  </a:cubicBezTo>
                  <a:lnTo>
                    <a:pt x="246316" y="312810"/>
                  </a:lnTo>
                  <a:lnTo>
                    <a:pt x="238572" y="323171"/>
                  </a:lnTo>
                  <a:lnTo>
                    <a:pt x="227426" y="336627"/>
                  </a:lnTo>
                  <a:lnTo>
                    <a:pt x="239673" y="345530"/>
                  </a:lnTo>
                  <a:cubicBezTo>
                    <a:pt x="244658" y="349532"/>
                    <a:pt x="251424" y="354625"/>
                    <a:pt x="252492" y="361537"/>
                  </a:cubicBezTo>
                  <a:cubicBezTo>
                    <a:pt x="253204" y="363356"/>
                    <a:pt x="251068" y="364447"/>
                    <a:pt x="249643" y="363720"/>
                  </a:cubicBezTo>
                  <a:cubicBezTo>
                    <a:pt x="244302" y="361537"/>
                    <a:pt x="240742" y="354989"/>
                    <a:pt x="236113" y="350623"/>
                  </a:cubicBezTo>
                  <a:lnTo>
                    <a:pt x="223995" y="340769"/>
                  </a:lnTo>
                  <a:lnTo>
                    <a:pt x="219168" y="346596"/>
                  </a:lnTo>
                  <a:lnTo>
                    <a:pt x="222189" y="363296"/>
                  </a:lnTo>
                  <a:cubicBezTo>
                    <a:pt x="224702" y="367291"/>
                    <a:pt x="227575" y="370922"/>
                    <a:pt x="231165" y="374191"/>
                  </a:cubicBezTo>
                  <a:cubicBezTo>
                    <a:pt x="234038" y="376733"/>
                    <a:pt x="237629" y="378548"/>
                    <a:pt x="239783" y="382180"/>
                  </a:cubicBezTo>
                  <a:cubicBezTo>
                    <a:pt x="240501" y="383269"/>
                    <a:pt x="239424" y="384359"/>
                    <a:pt x="238347" y="384722"/>
                  </a:cubicBezTo>
                  <a:cubicBezTo>
                    <a:pt x="228652" y="385085"/>
                    <a:pt x="219675" y="372012"/>
                    <a:pt x="216084" y="364022"/>
                  </a:cubicBezTo>
                  <a:lnTo>
                    <a:pt x="214962" y="351674"/>
                  </a:lnTo>
                  <a:lnTo>
                    <a:pt x="204134" y="364744"/>
                  </a:lnTo>
                  <a:lnTo>
                    <a:pt x="196900" y="370721"/>
                  </a:lnTo>
                  <a:lnTo>
                    <a:pt x="199969" y="375694"/>
                  </a:lnTo>
                  <a:cubicBezTo>
                    <a:pt x="210420" y="383043"/>
                    <a:pt x="230070" y="384537"/>
                    <a:pt x="227360" y="401101"/>
                  </a:cubicBezTo>
                  <a:cubicBezTo>
                    <a:pt x="227360" y="402549"/>
                    <a:pt x="225192" y="402549"/>
                    <a:pt x="224469" y="401463"/>
                  </a:cubicBezTo>
                  <a:cubicBezTo>
                    <a:pt x="218506" y="390058"/>
                    <a:pt x="200347" y="387207"/>
                    <a:pt x="191944" y="377787"/>
                  </a:cubicBezTo>
                  <a:lnTo>
                    <a:pt x="191126" y="375491"/>
                  </a:lnTo>
                  <a:lnTo>
                    <a:pt x="170181" y="392795"/>
                  </a:lnTo>
                  <a:lnTo>
                    <a:pt x="180463" y="406212"/>
                  </a:lnTo>
                  <a:cubicBezTo>
                    <a:pt x="184760" y="410828"/>
                    <a:pt x="190489" y="414379"/>
                    <a:pt x="195861" y="418285"/>
                  </a:cubicBezTo>
                  <a:cubicBezTo>
                    <a:pt x="201591" y="422901"/>
                    <a:pt x="208752" y="430003"/>
                    <a:pt x="207320" y="438526"/>
                  </a:cubicBezTo>
                  <a:cubicBezTo>
                    <a:pt x="206962" y="439946"/>
                    <a:pt x="204813" y="440656"/>
                    <a:pt x="203739" y="439236"/>
                  </a:cubicBezTo>
                  <a:cubicBezTo>
                    <a:pt x="196935" y="430358"/>
                    <a:pt x="188699" y="425387"/>
                    <a:pt x="179747" y="417930"/>
                  </a:cubicBezTo>
                  <a:cubicBezTo>
                    <a:pt x="175987" y="414734"/>
                    <a:pt x="171422" y="410473"/>
                    <a:pt x="167841" y="405679"/>
                  </a:cubicBezTo>
                  <a:lnTo>
                    <a:pt x="164621" y="397388"/>
                  </a:lnTo>
                  <a:lnTo>
                    <a:pt x="164014" y="397889"/>
                  </a:lnTo>
                  <a:lnTo>
                    <a:pt x="126228" y="409181"/>
                  </a:lnTo>
                  <a:lnTo>
                    <a:pt x="127874" y="410033"/>
                  </a:lnTo>
                  <a:cubicBezTo>
                    <a:pt x="131158" y="419004"/>
                    <a:pt x="135537" y="427256"/>
                    <a:pt x="140647" y="435509"/>
                  </a:cubicBezTo>
                  <a:cubicBezTo>
                    <a:pt x="144296" y="441968"/>
                    <a:pt x="150500" y="448068"/>
                    <a:pt x="151595" y="455962"/>
                  </a:cubicBezTo>
                  <a:cubicBezTo>
                    <a:pt x="151595" y="457397"/>
                    <a:pt x="150135" y="458114"/>
                    <a:pt x="148675" y="458114"/>
                  </a:cubicBezTo>
                  <a:cubicBezTo>
                    <a:pt x="140282" y="455603"/>
                    <a:pt x="135537" y="446274"/>
                    <a:pt x="131523" y="439097"/>
                  </a:cubicBezTo>
                  <a:cubicBezTo>
                    <a:pt x="126779" y="430486"/>
                    <a:pt x="123494" y="421156"/>
                    <a:pt x="121305" y="411827"/>
                  </a:cubicBezTo>
                  <a:lnTo>
                    <a:pt x="122134" y="410404"/>
                  </a:lnTo>
                  <a:lnTo>
                    <a:pt x="117740" y="411717"/>
                  </a:lnTo>
                  <a:cubicBezTo>
                    <a:pt x="101778" y="411807"/>
                    <a:pt x="88296" y="407874"/>
                    <a:pt x="77530" y="401160"/>
                  </a:cubicBezTo>
                  <a:lnTo>
                    <a:pt x="64479" y="386287"/>
                  </a:lnTo>
                  <a:lnTo>
                    <a:pt x="64280" y="386644"/>
                  </a:lnTo>
                  <a:cubicBezTo>
                    <a:pt x="57196" y="389448"/>
                    <a:pt x="50111" y="392603"/>
                    <a:pt x="43380" y="396808"/>
                  </a:cubicBezTo>
                  <a:cubicBezTo>
                    <a:pt x="38067" y="399963"/>
                    <a:pt x="32753" y="404869"/>
                    <a:pt x="26377" y="406972"/>
                  </a:cubicBezTo>
                  <a:cubicBezTo>
                    <a:pt x="25314" y="407323"/>
                    <a:pt x="24960" y="405921"/>
                    <a:pt x="25314" y="405220"/>
                  </a:cubicBezTo>
                  <a:cubicBezTo>
                    <a:pt x="28502" y="398561"/>
                    <a:pt x="35587" y="394705"/>
                    <a:pt x="41609" y="391201"/>
                  </a:cubicBezTo>
                  <a:lnTo>
                    <a:pt x="61245" y="382602"/>
                  </a:lnTo>
                  <a:lnTo>
                    <a:pt x="53621" y="373914"/>
                  </a:lnTo>
                  <a:lnTo>
                    <a:pt x="50529" y="355689"/>
                  </a:lnTo>
                  <a:lnTo>
                    <a:pt x="48752" y="356318"/>
                  </a:lnTo>
                  <a:cubicBezTo>
                    <a:pt x="39709" y="351675"/>
                    <a:pt x="30305" y="348103"/>
                    <a:pt x="20901" y="343817"/>
                  </a:cubicBezTo>
                  <a:cubicBezTo>
                    <a:pt x="13666" y="340959"/>
                    <a:pt x="6071" y="338459"/>
                    <a:pt x="283" y="333101"/>
                  </a:cubicBezTo>
                  <a:cubicBezTo>
                    <a:pt x="-440" y="332387"/>
                    <a:pt x="283" y="329886"/>
                    <a:pt x="1730" y="330243"/>
                  </a:cubicBezTo>
                  <a:cubicBezTo>
                    <a:pt x="10411" y="331315"/>
                    <a:pt x="18730" y="335958"/>
                    <a:pt x="27050" y="339173"/>
                  </a:cubicBezTo>
                  <a:lnTo>
                    <a:pt x="49384" y="348940"/>
                  </a:lnTo>
                  <a:lnTo>
                    <a:pt x="47432" y="337432"/>
                  </a:lnTo>
                  <a:lnTo>
                    <a:pt x="55549" y="313449"/>
                  </a:lnTo>
                  <a:lnTo>
                    <a:pt x="36953" y="307424"/>
                  </a:lnTo>
                  <a:cubicBezTo>
                    <a:pt x="30479" y="304225"/>
                    <a:pt x="22926" y="301027"/>
                    <a:pt x="19329" y="294629"/>
                  </a:cubicBezTo>
                  <a:cubicBezTo>
                    <a:pt x="18610" y="293208"/>
                    <a:pt x="19689" y="291786"/>
                    <a:pt x="21127" y="292142"/>
                  </a:cubicBezTo>
                  <a:cubicBezTo>
                    <a:pt x="27781" y="293208"/>
                    <a:pt x="33806" y="296584"/>
                    <a:pt x="39920" y="299872"/>
                  </a:cubicBezTo>
                  <a:lnTo>
                    <a:pt x="57881" y="306558"/>
                  </a:lnTo>
                  <a:lnTo>
                    <a:pt x="60384" y="299162"/>
                  </a:lnTo>
                  <a:lnTo>
                    <a:pt x="65031" y="292758"/>
                  </a:lnTo>
                  <a:lnTo>
                    <a:pt x="44062" y="276687"/>
                  </a:lnTo>
                  <a:cubicBezTo>
                    <a:pt x="38597" y="270506"/>
                    <a:pt x="31310" y="262145"/>
                    <a:pt x="31674" y="253056"/>
                  </a:cubicBezTo>
                  <a:cubicBezTo>
                    <a:pt x="31674" y="251238"/>
                    <a:pt x="33860" y="250511"/>
                    <a:pt x="34953" y="251965"/>
                  </a:cubicBezTo>
                  <a:cubicBezTo>
                    <a:pt x="41147" y="257419"/>
                    <a:pt x="44426" y="266144"/>
                    <a:pt x="50256" y="272324"/>
                  </a:cubicBezTo>
                  <a:lnTo>
                    <a:pt x="68695" y="287707"/>
                  </a:lnTo>
                  <a:lnTo>
                    <a:pt x="89004" y="259716"/>
                  </a:lnTo>
                  <a:lnTo>
                    <a:pt x="76886" y="243115"/>
                  </a:lnTo>
                  <a:cubicBezTo>
                    <a:pt x="71868" y="240224"/>
                    <a:pt x="66132" y="239502"/>
                    <a:pt x="61114" y="236610"/>
                  </a:cubicBezTo>
                  <a:cubicBezTo>
                    <a:pt x="55378" y="233719"/>
                    <a:pt x="50360" y="227937"/>
                    <a:pt x="53586" y="221432"/>
                  </a:cubicBezTo>
                  <a:cubicBezTo>
                    <a:pt x="54303" y="220348"/>
                    <a:pt x="55737" y="220348"/>
                    <a:pt x="56095" y="221432"/>
                  </a:cubicBezTo>
                  <a:cubicBezTo>
                    <a:pt x="61472" y="232635"/>
                    <a:pt x="71509" y="233719"/>
                    <a:pt x="80113" y="240947"/>
                  </a:cubicBezTo>
                  <a:lnTo>
                    <a:pt x="91091" y="256839"/>
                  </a:lnTo>
                  <a:lnTo>
                    <a:pt x="101868" y="241986"/>
                  </a:lnTo>
                  <a:lnTo>
                    <a:pt x="120922" y="218549"/>
                  </a:lnTo>
                  <a:lnTo>
                    <a:pt x="106054" y="203201"/>
                  </a:lnTo>
                  <a:cubicBezTo>
                    <a:pt x="98892" y="196657"/>
                    <a:pt x="91372" y="190841"/>
                    <a:pt x="86001" y="183570"/>
                  </a:cubicBezTo>
                  <a:cubicBezTo>
                    <a:pt x="85285" y="182479"/>
                    <a:pt x="86359" y="180661"/>
                    <a:pt x="87791" y="181025"/>
                  </a:cubicBezTo>
                  <a:cubicBezTo>
                    <a:pt x="96743" y="184479"/>
                    <a:pt x="104711" y="191022"/>
                    <a:pt x="111828" y="198566"/>
                  </a:cubicBezTo>
                  <a:lnTo>
                    <a:pt x="124430" y="214234"/>
                  </a:lnTo>
                  <a:lnTo>
                    <a:pt x="146598" y="186967"/>
                  </a:lnTo>
                  <a:lnTo>
                    <a:pt x="169511" y="157147"/>
                  </a:lnTo>
                  <a:lnTo>
                    <a:pt x="165347" y="143469"/>
                  </a:lnTo>
                  <a:cubicBezTo>
                    <a:pt x="161294" y="138409"/>
                    <a:pt x="155529" y="134414"/>
                    <a:pt x="149404" y="131218"/>
                  </a:cubicBezTo>
                  <a:cubicBezTo>
                    <a:pt x="142559" y="127312"/>
                    <a:pt x="131030" y="125892"/>
                    <a:pt x="128868" y="117015"/>
                  </a:cubicBezTo>
                  <a:cubicBezTo>
                    <a:pt x="128148" y="115594"/>
                    <a:pt x="129229" y="113819"/>
                    <a:pt x="131030" y="113108"/>
                  </a:cubicBezTo>
                  <a:cubicBezTo>
                    <a:pt x="131390" y="113108"/>
                    <a:pt x="131751" y="113108"/>
                    <a:pt x="132471" y="112753"/>
                  </a:cubicBezTo>
                  <a:cubicBezTo>
                    <a:pt x="132831" y="112398"/>
                    <a:pt x="133912" y="113108"/>
                    <a:pt x="134273" y="113464"/>
                  </a:cubicBezTo>
                  <a:cubicBezTo>
                    <a:pt x="136434" y="119145"/>
                    <a:pt x="147963" y="121986"/>
                    <a:pt x="153007" y="125182"/>
                  </a:cubicBezTo>
                  <a:cubicBezTo>
                    <a:pt x="158412" y="128023"/>
                    <a:pt x="164176" y="131574"/>
                    <a:pt x="168139" y="136190"/>
                  </a:cubicBezTo>
                  <a:lnTo>
                    <a:pt x="173729" y="151658"/>
                  </a:lnTo>
                  <a:lnTo>
                    <a:pt x="186593" y="134915"/>
                  </a:lnTo>
                  <a:lnTo>
                    <a:pt x="204434" y="116261"/>
                  </a:lnTo>
                  <a:lnTo>
                    <a:pt x="185541" y="108297"/>
                  </a:lnTo>
                  <a:cubicBezTo>
                    <a:pt x="178558" y="103579"/>
                    <a:pt x="173132" y="97229"/>
                    <a:pt x="172598" y="89115"/>
                  </a:cubicBezTo>
                  <a:cubicBezTo>
                    <a:pt x="172598" y="87704"/>
                    <a:pt x="174377" y="86998"/>
                    <a:pt x="175444" y="87704"/>
                  </a:cubicBezTo>
                  <a:cubicBezTo>
                    <a:pt x="181137" y="90879"/>
                    <a:pt x="184696" y="96170"/>
                    <a:pt x="189677" y="100051"/>
                  </a:cubicBezTo>
                  <a:lnTo>
                    <a:pt x="209089" y="111392"/>
                  </a:lnTo>
                  <a:lnTo>
                    <a:pt x="224270" y="95518"/>
                  </a:lnTo>
                  <a:lnTo>
                    <a:pt x="224266" y="95480"/>
                  </a:lnTo>
                  <a:lnTo>
                    <a:pt x="224351" y="95433"/>
                  </a:lnTo>
                  <a:lnTo>
                    <a:pt x="226262" y="93435"/>
                  </a:lnTo>
                  <a:lnTo>
                    <a:pt x="218313" y="90215"/>
                  </a:lnTo>
                  <a:cubicBezTo>
                    <a:pt x="208194" y="83037"/>
                    <a:pt x="200967" y="72628"/>
                    <a:pt x="195907" y="61502"/>
                  </a:cubicBezTo>
                  <a:cubicBezTo>
                    <a:pt x="194823" y="58631"/>
                    <a:pt x="198076" y="56836"/>
                    <a:pt x="199883" y="59349"/>
                  </a:cubicBezTo>
                  <a:cubicBezTo>
                    <a:pt x="204942" y="66168"/>
                    <a:pt x="210724" y="72628"/>
                    <a:pt x="217229" y="78371"/>
                  </a:cubicBezTo>
                  <a:cubicBezTo>
                    <a:pt x="219759" y="80883"/>
                    <a:pt x="222650" y="83755"/>
                    <a:pt x="226263" y="85190"/>
                  </a:cubicBezTo>
                  <a:lnTo>
                    <a:pt x="228453" y="85351"/>
                  </a:lnTo>
                  <a:lnTo>
                    <a:pt x="228483" y="84482"/>
                  </a:lnTo>
                  <a:lnTo>
                    <a:pt x="249068" y="72012"/>
                  </a:lnTo>
                  <a:lnTo>
                    <a:pt x="234545" y="58651"/>
                  </a:lnTo>
                  <a:cubicBezTo>
                    <a:pt x="230559" y="51488"/>
                    <a:pt x="226573" y="40746"/>
                    <a:pt x="230559" y="32868"/>
                  </a:cubicBezTo>
                  <a:cubicBezTo>
                    <a:pt x="231284" y="31436"/>
                    <a:pt x="233096" y="31794"/>
                    <a:pt x="233820" y="33226"/>
                  </a:cubicBezTo>
                  <a:cubicBezTo>
                    <a:pt x="237444" y="39672"/>
                    <a:pt x="238169" y="47908"/>
                    <a:pt x="242155" y="54711"/>
                  </a:cubicBezTo>
                  <a:lnTo>
                    <a:pt x="253970" y="69042"/>
                  </a:lnTo>
                  <a:lnTo>
                    <a:pt x="267949" y="60574"/>
                  </a:lnTo>
                  <a:lnTo>
                    <a:pt x="269586" y="60193"/>
                  </a:lnTo>
                  <a:lnTo>
                    <a:pt x="259690" y="33461"/>
                  </a:lnTo>
                  <a:cubicBezTo>
                    <a:pt x="257530" y="23676"/>
                    <a:pt x="256912" y="13535"/>
                    <a:pt x="258676" y="3572"/>
                  </a:cubicBezTo>
                  <a:cubicBezTo>
                    <a:pt x="258676" y="2861"/>
                    <a:pt x="260440" y="2861"/>
                    <a:pt x="260440" y="3928"/>
                  </a:cubicBezTo>
                  <a:lnTo>
                    <a:pt x="275958" y="58710"/>
                  </a:lnTo>
                  <a:lnTo>
                    <a:pt x="285310" y="56533"/>
                  </a:lnTo>
                  <a:lnTo>
                    <a:pt x="285310" y="32160"/>
                  </a:lnTo>
                  <a:cubicBezTo>
                    <a:pt x="283899" y="26454"/>
                    <a:pt x="278960" y="21105"/>
                    <a:pt x="280019" y="15399"/>
                  </a:cubicBezTo>
                  <a:cubicBezTo>
                    <a:pt x="280019" y="14329"/>
                    <a:pt x="281077" y="13973"/>
                    <a:pt x="281782" y="13973"/>
                  </a:cubicBezTo>
                  <a:cubicBezTo>
                    <a:pt x="288838" y="15399"/>
                    <a:pt x="291660" y="26811"/>
                    <a:pt x="292719" y="32517"/>
                  </a:cubicBezTo>
                  <a:lnTo>
                    <a:pt x="291816" y="55019"/>
                  </a:lnTo>
                  <a:lnTo>
                    <a:pt x="317222" y="49106"/>
                  </a:lnTo>
                  <a:lnTo>
                    <a:pt x="318729" y="49431"/>
                  </a:lnTo>
                  <a:lnTo>
                    <a:pt x="325395" y="22273"/>
                  </a:lnTo>
                  <a:cubicBezTo>
                    <a:pt x="331508" y="11384"/>
                    <a:pt x="340632" y="2566"/>
                    <a:pt x="351971" y="46"/>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4" name="Freeform 907">
              <a:extLst>
                <a:ext uri="{FF2B5EF4-FFF2-40B4-BE49-F238E27FC236}">
                  <a16:creationId xmlns:a16="http://schemas.microsoft.com/office/drawing/2014/main" id="{8D06DABC-F052-E24D-942C-1A0AB6E96B14}"/>
                </a:ext>
              </a:extLst>
            </p:cNvPr>
            <p:cNvSpPr>
              <a:spLocks/>
            </p:cNvSpPr>
            <p:nvPr/>
          </p:nvSpPr>
          <p:spPr bwMode="auto">
            <a:xfrm rot="-3682739">
              <a:off x="11162132" y="4597245"/>
              <a:ext cx="558475" cy="717848"/>
            </a:xfrm>
            <a:custGeom>
              <a:avLst/>
              <a:gdLst/>
              <a:ahLst/>
              <a:cxnLst/>
              <a:rect l="0" t="0" r="r" b="b"/>
              <a:pathLst>
                <a:path w="322730" h="414828">
                  <a:moveTo>
                    <a:pt x="182863" y="365501"/>
                  </a:moveTo>
                  <a:cubicBezTo>
                    <a:pt x="185049" y="363318"/>
                    <a:pt x="188328" y="365865"/>
                    <a:pt x="186871" y="368048"/>
                  </a:cubicBezTo>
                  <a:cubicBezTo>
                    <a:pt x="183228" y="373505"/>
                    <a:pt x="179948" y="378962"/>
                    <a:pt x="177398" y="384782"/>
                  </a:cubicBezTo>
                  <a:cubicBezTo>
                    <a:pt x="175212" y="389512"/>
                    <a:pt x="174119" y="394241"/>
                    <a:pt x="170476" y="397152"/>
                  </a:cubicBezTo>
                  <a:cubicBezTo>
                    <a:pt x="169747" y="397879"/>
                    <a:pt x="168289" y="397879"/>
                    <a:pt x="167925" y="396424"/>
                  </a:cubicBezTo>
                  <a:cubicBezTo>
                    <a:pt x="166468" y="391331"/>
                    <a:pt x="169383" y="386238"/>
                    <a:pt x="171569" y="381508"/>
                  </a:cubicBezTo>
                  <a:cubicBezTo>
                    <a:pt x="174848" y="375324"/>
                    <a:pt x="178491" y="370230"/>
                    <a:pt x="182863" y="365501"/>
                  </a:cubicBezTo>
                  <a:close/>
                  <a:moveTo>
                    <a:pt x="220719" y="347443"/>
                  </a:moveTo>
                  <a:cubicBezTo>
                    <a:pt x="221409" y="347443"/>
                    <a:pt x="221754" y="347443"/>
                    <a:pt x="222100" y="347443"/>
                  </a:cubicBezTo>
                  <a:cubicBezTo>
                    <a:pt x="222445" y="347821"/>
                    <a:pt x="223135" y="348199"/>
                    <a:pt x="223135" y="348955"/>
                  </a:cubicBezTo>
                  <a:cubicBezTo>
                    <a:pt x="223135" y="349333"/>
                    <a:pt x="223135" y="349711"/>
                    <a:pt x="223135" y="349711"/>
                  </a:cubicBezTo>
                  <a:cubicBezTo>
                    <a:pt x="224861" y="355002"/>
                    <a:pt x="217268" y="353868"/>
                    <a:pt x="218993" y="349711"/>
                  </a:cubicBezTo>
                  <a:cubicBezTo>
                    <a:pt x="218993" y="349333"/>
                    <a:pt x="218993" y="348955"/>
                    <a:pt x="218993" y="348955"/>
                  </a:cubicBezTo>
                  <a:cubicBezTo>
                    <a:pt x="219339" y="348199"/>
                    <a:pt x="220029" y="347443"/>
                    <a:pt x="220719" y="347443"/>
                  </a:cubicBezTo>
                  <a:close/>
                  <a:moveTo>
                    <a:pt x="196807" y="344268"/>
                  </a:moveTo>
                  <a:cubicBezTo>
                    <a:pt x="198923" y="344268"/>
                    <a:pt x="201040" y="344268"/>
                    <a:pt x="203157" y="345001"/>
                  </a:cubicBezTo>
                  <a:cubicBezTo>
                    <a:pt x="203862" y="345367"/>
                    <a:pt x="204215" y="346833"/>
                    <a:pt x="203862" y="347565"/>
                  </a:cubicBezTo>
                  <a:cubicBezTo>
                    <a:pt x="202098" y="349397"/>
                    <a:pt x="200334" y="350130"/>
                    <a:pt x="198218" y="350862"/>
                  </a:cubicBezTo>
                  <a:cubicBezTo>
                    <a:pt x="193632" y="353427"/>
                    <a:pt x="191868" y="344268"/>
                    <a:pt x="196807" y="344268"/>
                  </a:cubicBezTo>
                  <a:close/>
                  <a:moveTo>
                    <a:pt x="242668" y="327538"/>
                  </a:moveTo>
                  <a:cubicBezTo>
                    <a:pt x="243859" y="326805"/>
                    <a:pt x="245446" y="327538"/>
                    <a:pt x="245446" y="329003"/>
                  </a:cubicBezTo>
                  <a:cubicBezTo>
                    <a:pt x="245446" y="330103"/>
                    <a:pt x="243462" y="331202"/>
                    <a:pt x="242271" y="330469"/>
                  </a:cubicBezTo>
                  <a:cubicBezTo>
                    <a:pt x="241874" y="329736"/>
                    <a:pt x="241874" y="329736"/>
                    <a:pt x="241478" y="329370"/>
                  </a:cubicBezTo>
                  <a:cubicBezTo>
                    <a:pt x="241081" y="329003"/>
                    <a:pt x="241081" y="328637"/>
                    <a:pt x="241478" y="328271"/>
                  </a:cubicBezTo>
                  <a:lnTo>
                    <a:pt x="242668" y="327538"/>
                  </a:lnTo>
                  <a:close/>
                  <a:moveTo>
                    <a:pt x="196101" y="326313"/>
                  </a:moveTo>
                  <a:cubicBezTo>
                    <a:pt x="199435" y="328995"/>
                    <a:pt x="195361" y="334360"/>
                    <a:pt x="192027" y="331677"/>
                  </a:cubicBezTo>
                  <a:cubicBezTo>
                    <a:pt x="188693" y="328995"/>
                    <a:pt x="192768" y="323630"/>
                    <a:pt x="196101" y="326313"/>
                  </a:cubicBezTo>
                  <a:close/>
                  <a:moveTo>
                    <a:pt x="213604" y="309198"/>
                  </a:moveTo>
                  <a:cubicBezTo>
                    <a:pt x="216901" y="310642"/>
                    <a:pt x="215436" y="315332"/>
                    <a:pt x="212139" y="314611"/>
                  </a:cubicBezTo>
                  <a:cubicBezTo>
                    <a:pt x="207743" y="314250"/>
                    <a:pt x="209574" y="307755"/>
                    <a:pt x="213604" y="309198"/>
                  </a:cubicBezTo>
                  <a:close/>
                  <a:moveTo>
                    <a:pt x="253235" y="304203"/>
                  </a:moveTo>
                  <a:cubicBezTo>
                    <a:pt x="254806" y="304158"/>
                    <a:pt x="256295" y="305144"/>
                    <a:pt x="256295" y="307295"/>
                  </a:cubicBezTo>
                  <a:cubicBezTo>
                    <a:pt x="256295" y="307653"/>
                    <a:pt x="256295" y="308011"/>
                    <a:pt x="256295" y="308011"/>
                  </a:cubicBezTo>
                  <a:cubicBezTo>
                    <a:pt x="256625" y="313747"/>
                    <a:pt x="249018" y="313388"/>
                    <a:pt x="249679" y="308011"/>
                  </a:cubicBezTo>
                  <a:cubicBezTo>
                    <a:pt x="249679" y="307653"/>
                    <a:pt x="249679" y="307653"/>
                    <a:pt x="249679" y="307295"/>
                  </a:cubicBezTo>
                  <a:cubicBezTo>
                    <a:pt x="250010" y="305323"/>
                    <a:pt x="251664" y="304248"/>
                    <a:pt x="253235" y="304203"/>
                  </a:cubicBezTo>
                  <a:close/>
                  <a:moveTo>
                    <a:pt x="179115" y="279886"/>
                  </a:moveTo>
                  <a:cubicBezTo>
                    <a:pt x="183560" y="281297"/>
                    <a:pt x="179856" y="288352"/>
                    <a:pt x="175781" y="285530"/>
                  </a:cubicBezTo>
                  <a:cubicBezTo>
                    <a:pt x="172818" y="283061"/>
                    <a:pt x="175781" y="279180"/>
                    <a:pt x="179115" y="279886"/>
                  </a:cubicBezTo>
                  <a:close/>
                  <a:moveTo>
                    <a:pt x="155606" y="271243"/>
                  </a:moveTo>
                  <a:cubicBezTo>
                    <a:pt x="159742" y="274418"/>
                    <a:pt x="154478" y="280415"/>
                    <a:pt x="150342" y="277593"/>
                  </a:cubicBezTo>
                  <a:cubicBezTo>
                    <a:pt x="145831" y="274418"/>
                    <a:pt x="151094" y="268068"/>
                    <a:pt x="155606" y="271243"/>
                  </a:cubicBezTo>
                  <a:close/>
                  <a:moveTo>
                    <a:pt x="253576" y="264364"/>
                  </a:moveTo>
                  <a:lnTo>
                    <a:pt x="247715" y="274653"/>
                  </a:lnTo>
                  <a:lnTo>
                    <a:pt x="224821" y="290799"/>
                  </a:lnTo>
                  <a:lnTo>
                    <a:pt x="231311" y="294235"/>
                  </a:lnTo>
                  <a:cubicBezTo>
                    <a:pt x="236553" y="294443"/>
                    <a:pt x="241149" y="292110"/>
                    <a:pt x="244947" y="288255"/>
                  </a:cubicBezTo>
                  <a:lnTo>
                    <a:pt x="253576" y="264364"/>
                  </a:lnTo>
                  <a:close/>
                  <a:moveTo>
                    <a:pt x="266263" y="260245"/>
                  </a:moveTo>
                  <a:lnTo>
                    <a:pt x="266051" y="260665"/>
                  </a:lnTo>
                  <a:lnTo>
                    <a:pt x="266398" y="260539"/>
                  </a:lnTo>
                  <a:lnTo>
                    <a:pt x="266263" y="260245"/>
                  </a:lnTo>
                  <a:close/>
                  <a:moveTo>
                    <a:pt x="182896" y="258074"/>
                  </a:moveTo>
                  <a:cubicBezTo>
                    <a:pt x="184243" y="259421"/>
                    <a:pt x="184748" y="261694"/>
                    <a:pt x="182728" y="262873"/>
                  </a:cubicBezTo>
                  <a:cubicBezTo>
                    <a:pt x="182391" y="262873"/>
                    <a:pt x="182054" y="263209"/>
                    <a:pt x="181718" y="263209"/>
                  </a:cubicBezTo>
                  <a:cubicBezTo>
                    <a:pt x="179360" y="264556"/>
                    <a:pt x="175993" y="262873"/>
                    <a:pt x="177340" y="260179"/>
                  </a:cubicBezTo>
                  <a:cubicBezTo>
                    <a:pt x="177340" y="259842"/>
                    <a:pt x="177677" y="259505"/>
                    <a:pt x="178013" y="258831"/>
                  </a:cubicBezTo>
                  <a:cubicBezTo>
                    <a:pt x="179360" y="256306"/>
                    <a:pt x="181549" y="256727"/>
                    <a:pt x="182896" y="258074"/>
                  </a:cubicBezTo>
                  <a:close/>
                  <a:moveTo>
                    <a:pt x="144532" y="249595"/>
                  </a:moveTo>
                  <a:cubicBezTo>
                    <a:pt x="147057" y="251399"/>
                    <a:pt x="143810" y="255007"/>
                    <a:pt x="141645" y="253203"/>
                  </a:cubicBezTo>
                  <a:cubicBezTo>
                    <a:pt x="139481" y="251038"/>
                    <a:pt x="142367" y="247430"/>
                    <a:pt x="144532" y="249595"/>
                  </a:cubicBezTo>
                  <a:close/>
                  <a:moveTo>
                    <a:pt x="255186" y="248779"/>
                  </a:moveTo>
                  <a:lnTo>
                    <a:pt x="256338" y="256718"/>
                  </a:lnTo>
                  <a:lnTo>
                    <a:pt x="256949" y="255028"/>
                  </a:lnTo>
                  <a:lnTo>
                    <a:pt x="258297" y="254448"/>
                  </a:lnTo>
                  <a:lnTo>
                    <a:pt x="255186" y="248779"/>
                  </a:lnTo>
                  <a:close/>
                  <a:moveTo>
                    <a:pt x="213574" y="242720"/>
                  </a:moveTo>
                  <a:lnTo>
                    <a:pt x="215031" y="246201"/>
                  </a:lnTo>
                  <a:cubicBezTo>
                    <a:pt x="216113" y="247635"/>
                    <a:pt x="213949" y="248710"/>
                    <a:pt x="212505" y="247993"/>
                  </a:cubicBezTo>
                  <a:lnTo>
                    <a:pt x="211500" y="246662"/>
                  </a:lnTo>
                  <a:lnTo>
                    <a:pt x="213574" y="242720"/>
                  </a:lnTo>
                  <a:close/>
                  <a:moveTo>
                    <a:pt x="221752" y="231067"/>
                  </a:moveTo>
                  <a:lnTo>
                    <a:pt x="223492" y="231899"/>
                  </a:lnTo>
                  <a:lnTo>
                    <a:pt x="223210" y="234730"/>
                  </a:lnTo>
                  <a:lnTo>
                    <a:pt x="225601" y="238280"/>
                  </a:lnTo>
                  <a:lnTo>
                    <a:pt x="222937" y="240500"/>
                  </a:lnTo>
                  <a:cubicBezTo>
                    <a:pt x="222663" y="243157"/>
                    <a:pt x="223210" y="246454"/>
                    <a:pt x="223575" y="247919"/>
                  </a:cubicBezTo>
                  <a:cubicBezTo>
                    <a:pt x="224669" y="250484"/>
                    <a:pt x="227951" y="257078"/>
                    <a:pt x="230869" y="257810"/>
                  </a:cubicBezTo>
                  <a:cubicBezTo>
                    <a:pt x="233787" y="258543"/>
                    <a:pt x="232328" y="249384"/>
                    <a:pt x="231598" y="247186"/>
                  </a:cubicBezTo>
                  <a:lnTo>
                    <a:pt x="225601" y="238280"/>
                  </a:lnTo>
                  <a:lnTo>
                    <a:pt x="227222" y="236928"/>
                  </a:lnTo>
                  <a:cubicBezTo>
                    <a:pt x="228681" y="237295"/>
                    <a:pt x="230140" y="236196"/>
                    <a:pt x="229410" y="234730"/>
                  </a:cubicBezTo>
                  <a:lnTo>
                    <a:pt x="223492" y="231899"/>
                  </a:lnTo>
                  <a:lnTo>
                    <a:pt x="223575" y="231067"/>
                  </a:lnTo>
                  <a:cubicBezTo>
                    <a:pt x="234151" y="231800"/>
                    <a:pt x="238163" y="242058"/>
                    <a:pt x="239257" y="251216"/>
                  </a:cubicBezTo>
                  <a:cubicBezTo>
                    <a:pt x="239622" y="255612"/>
                    <a:pt x="240716" y="261108"/>
                    <a:pt x="237434" y="264405"/>
                  </a:cubicBezTo>
                  <a:cubicBezTo>
                    <a:pt x="234516" y="267702"/>
                    <a:pt x="230869" y="266603"/>
                    <a:pt x="227951" y="264405"/>
                  </a:cubicBezTo>
                  <a:cubicBezTo>
                    <a:pt x="220293" y="259642"/>
                    <a:pt x="214093" y="249384"/>
                    <a:pt x="215187" y="240226"/>
                  </a:cubicBezTo>
                  <a:cubicBezTo>
                    <a:pt x="215552" y="236562"/>
                    <a:pt x="217740" y="232166"/>
                    <a:pt x="221752" y="231067"/>
                  </a:cubicBezTo>
                  <a:close/>
                  <a:moveTo>
                    <a:pt x="207454" y="227561"/>
                  </a:moveTo>
                  <a:cubicBezTo>
                    <a:pt x="210701" y="230608"/>
                    <a:pt x="213858" y="235626"/>
                    <a:pt x="214760" y="240465"/>
                  </a:cubicBezTo>
                  <a:lnTo>
                    <a:pt x="213574" y="242720"/>
                  </a:lnTo>
                  <a:lnTo>
                    <a:pt x="207280" y="227676"/>
                  </a:lnTo>
                  <a:lnTo>
                    <a:pt x="207454" y="227561"/>
                  </a:lnTo>
                  <a:close/>
                  <a:moveTo>
                    <a:pt x="154256" y="222720"/>
                  </a:moveTo>
                  <a:cubicBezTo>
                    <a:pt x="154256" y="222720"/>
                    <a:pt x="154623" y="222720"/>
                    <a:pt x="154989" y="222720"/>
                  </a:cubicBezTo>
                  <a:cubicBezTo>
                    <a:pt x="159751" y="222030"/>
                    <a:pt x="159019" y="229623"/>
                    <a:pt x="154623" y="228587"/>
                  </a:cubicBezTo>
                  <a:lnTo>
                    <a:pt x="153890" y="228587"/>
                  </a:lnTo>
                  <a:cubicBezTo>
                    <a:pt x="150959" y="227552"/>
                    <a:pt x="150593" y="223065"/>
                    <a:pt x="154256" y="222720"/>
                  </a:cubicBezTo>
                  <a:close/>
                  <a:moveTo>
                    <a:pt x="193023" y="213580"/>
                  </a:moveTo>
                  <a:cubicBezTo>
                    <a:pt x="199337" y="215373"/>
                    <a:pt x="203756" y="220929"/>
                    <a:pt x="207138" y="227337"/>
                  </a:cubicBezTo>
                  <a:lnTo>
                    <a:pt x="207280" y="227676"/>
                  </a:lnTo>
                  <a:lnTo>
                    <a:pt x="204207" y="229711"/>
                  </a:lnTo>
                  <a:cubicBezTo>
                    <a:pt x="206011" y="232579"/>
                    <a:pt x="207454" y="235805"/>
                    <a:pt x="207815" y="238673"/>
                  </a:cubicBezTo>
                  <a:lnTo>
                    <a:pt x="206793" y="240427"/>
                  </a:lnTo>
                  <a:lnTo>
                    <a:pt x="202764" y="235088"/>
                  </a:lnTo>
                  <a:cubicBezTo>
                    <a:pt x="201321" y="232579"/>
                    <a:pt x="200238" y="229353"/>
                    <a:pt x="198074" y="226844"/>
                  </a:cubicBezTo>
                  <a:cubicBezTo>
                    <a:pt x="196991" y="224693"/>
                    <a:pt x="195187" y="223259"/>
                    <a:pt x="192662" y="221825"/>
                  </a:cubicBezTo>
                  <a:cubicBezTo>
                    <a:pt x="190497" y="222542"/>
                    <a:pt x="189776" y="223976"/>
                    <a:pt x="191579" y="225768"/>
                  </a:cubicBezTo>
                  <a:cubicBezTo>
                    <a:pt x="191579" y="230787"/>
                    <a:pt x="196270" y="238315"/>
                    <a:pt x="199517" y="242258"/>
                  </a:cubicBezTo>
                  <a:cubicBezTo>
                    <a:pt x="200599" y="243692"/>
                    <a:pt x="202042" y="244767"/>
                    <a:pt x="203846" y="245484"/>
                  </a:cubicBezTo>
                  <a:lnTo>
                    <a:pt x="206793" y="240427"/>
                  </a:lnTo>
                  <a:lnTo>
                    <a:pt x="211500" y="246662"/>
                  </a:lnTo>
                  <a:lnTo>
                    <a:pt x="208537" y="252295"/>
                  </a:lnTo>
                  <a:cubicBezTo>
                    <a:pt x="198074" y="256597"/>
                    <a:pt x="190497" y="242975"/>
                    <a:pt x="187250" y="235805"/>
                  </a:cubicBezTo>
                  <a:cubicBezTo>
                    <a:pt x="185085" y="231145"/>
                    <a:pt x="180756" y="223259"/>
                    <a:pt x="182560" y="217882"/>
                  </a:cubicBezTo>
                  <a:cubicBezTo>
                    <a:pt x="184364" y="213580"/>
                    <a:pt x="189054" y="212505"/>
                    <a:pt x="193023" y="213580"/>
                  </a:cubicBezTo>
                  <a:close/>
                  <a:moveTo>
                    <a:pt x="117784" y="194771"/>
                  </a:moveTo>
                  <a:cubicBezTo>
                    <a:pt x="121665" y="197674"/>
                    <a:pt x="117079" y="204205"/>
                    <a:pt x="113551" y="200939"/>
                  </a:cubicBezTo>
                  <a:cubicBezTo>
                    <a:pt x="109318" y="197674"/>
                    <a:pt x="113904" y="191868"/>
                    <a:pt x="117784" y="194771"/>
                  </a:cubicBezTo>
                  <a:close/>
                  <a:moveTo>
                    <a:pt x="198629" y="188869"/>
                  </a:moveTo>
                  <a:lnTo>
                    <a:pt x="206790" y="196983"/>
                  </a:lnTo>
                  <a:lnTo>
                    <a:pt x="204661" y="199099"/>
                  </a:lnTo>
                  <a:cubicBezTo>
                    <a:pt x="205371" y="200334"/>
                    <a:pt x="206968" y="202892"/>
                    <a:pt x="207899" y="205449"/>
                  </a:cubicBezTo>
                  <a:lnTo>
                    <a:pt x="207561" y="208301"/>
                  </a:lnTo>
                  <a:lnTo>
                    <a:pt x="202177" y="200158"/>
                  </a:lnTo>
                  <a:cubicBezTo>
                    <a:pt x="201468" y="199805"/>
                    <a:pt x="198629" y="195219"/>
                    <a:pt x="197919" y="195572"/>
                  </a:cubicBezTo>
                  <a:cubicBezTo>
                    <a:pt x="196500" y="196277"/>
                    <a:pt x="198274" y="201216"/>
                    <a:pt x="198629" y="201922"/>
                  </a:cubicBezTo>
                  <a:cubicBezTo>
                    <a:pt x="199693" y="204391"/>
                    <a:pt x="203952" y="213916"/>
                    <a:pt x="207145" y="211799"/>
                  </a:cubicBezTo>
                  <a:lnTo>
                    <a:pt x="207561" y="208301"/>
                  </a:lnTo>
                  <a:lnTo>
                    <a:pt x="210339" y="212505"/>
                  </a:lnTo>
                  <a:cubicBezTo>
                    <a:pt x="211049" y="212858"/>
                    <a:pt x="212823" y="212505"/>
                    <a:pt x="212823" y="211447"/>
                  </a:cubicBezTo>
                  <a:cubicBezTo>
                    <a:pt x="213178" y="206860"/>
                    <a:pt x="210694" y="202627"/>
                    <a:pt x="208210" y="198394"/>
                  </a:cubicBezTo>
                  <a:lnTo>
                    <a:pt x="206790" y="196983"/>
                  </a:lnTo>
                  <a:lnTo>
                    <a:pt x="207500" y="196277"/>
                  </a:lnTo>
                  <a:cubicBezTo>
                    <a:pt x="213178" y="201569"/>
                    <a:pt x="218501" y="210388"/>
                    <a:pt x="211759" y="217444"/>
                  </a:cubicBezTo>
                  <a:cubicBezTo>
                    <a:pt x="203952" y="224852"/>
                    <a:pt x="196145" y="212858"/>
                    <a:pt x="192951" y="206508"/>
                  </a:cubicBezTo>
                  <a:cubicBezTo>
                    <a:pt x="190467" y="201569"/>
                    <a:pt x="188693" y="187105"/>
                    <a:pt x="198629" y="188869"/>
                  </a:cubicBezTo>
                  <a:close/>
                  <a:moveTo>
                    <a:pt x="132337" y="172250"/>
                  </a:moveTo>
                  <a:cubicBezTo>
                    <a:pt x="137522" y="171230"/>
                    <a:pt x="137522" y="180415"/>
                    <a:pt x="131226" y="178714"/>
                  </a:cubicBezTo>
                  <a:cubicBezTo>
                    <a:pt x="130485" y="178714"/>
                    <a:pt x="130114" y="178374"/>
                    <a:pt x="129744" y="178033"/>
                  </a:cubicBezTo>
                  <a:cubicBezTo>
                    <a:pt x="127522" y="177353"/>
                    <a:pt x="126781" y="173611"/>
                    <a:pt x="129744" y="172931"/>
                  </a:cubicBezTo>
                  <a:cubicBezTo>
                    <a:pt x="130485" y="172591"/>
                    <a:pt x="131226" y="172250"/>
                    <a:pt x="132337" y="172250"/>
                  </a:cubicBezTo>
                  <a:close/>
                  <a:moveTo>
                    <a:pt x="184330" y="155752"/>
                  </a:moveTo>
                  <a:lnTo>
                    <a:pt x="184016" y="156979"/>
                  </a:lnTo>
                  <a:lnTo>
                    <a:pt x="190919" y="162921"/>
                  </a:lnTo>
                  <a:lnTo>
                    <a:pt x="189851" y="163757"/>
                  </a:lnTo>
                  <a:cubicBezTo>
                    <a:pt x="189122" y="163043"/>
                    <a:pt x="186934" y="160546"/>
                    <a:pt x="185840" y="160546"/>
                  </a:cubicBezTo>
                  <a:cubicBezTo>
                    <a:pt x="183652" y="160903"/>
                    <a:pt x="184746" y="163757"/>
                    <a:pt x="185475" y="165184"/>
                  </a:cubicBezTo>
                  <a:cubicBezTo>
                    <a:pt x="186204" y="167681"/>
                    <a:pt x="187299" y="170178"/>
                    <a:pt x="188757" y="172318"/>
                  </a:cubicBezTo>
                  <a:cubicBezTo>
                    <a:pt x="189487" y="173389"/>
                    <a:pt x="191675" y="177670"/>
                    <a:pt x="193134" y="177670"/>
                  </a:cubicBezTo>
                  <a:cubicBezTo>
                    <a:pt x="198604" y="178026"/>
                    <a:pt x="194228" y="166967"/>
                    <a:pt x="193134" y="164827"/>
                  </a:cubicBezTo>
                  <a:lnTo>
                    <a:pt x="190919" y="162921"/>
                  </a:lnTo>
                  <a:lnTo>
                    <a:pt x="191675" y="162330"/>
                  </a:lnTo>
                  <a:lnTo>
                    <a:pt x="186856" y="156143"/>
                  </a:lnTo>
                  <a:lnTo>
                    <a:pt x="201157" y="169821"/>
                  </a:lnTo>
                  <a:cubicBezTo>
                    <a:pt x="202251" y="173745"/>
                    <a:pt x="202616" y="179097"/>
                    <a:pt x="199698" y="182664"/>
                  </a:cubicBezTo>
                  <a:cubicBezTo>
                    <a:pt x="197146" y="185161"/>
                    <a:pt x="193498" y="184804"/>
                    <a:pt x="190581" y="183377"/>
                  </a:cubicBezTo>
                  <a:cubicBezTo>
                    <a:pt x="183287" y="179810"/>
                    <a:pt x="175993" y="166967"/>
                    <a:pt x="178181" y="159476"/>
                  </a:cubicBezTo>
                  <a:lnTo>
                    <a:pt x="184330" y="155752"/>
                  </a:lnTo>
                  <a:close/>
                  <a:moveTo>
                    <a:pt x="185840" y="154838"/>
                  </a:moveTo>
                  <a:lnTo>
                    <a:pt x="186856" y="156143"/>
                  </a:lnTo>
                  <a:lnTo>
                    <a:pt x="185627" y="154967"/>
                  </a:lnTo>
                  <a:lnTo>
                    <a:pt x="185840" y="154838"/>
                  </a:lnTo>
                  <a:close/>
                  <a:moveTo>
                    <a:pt x="184746" y="154125"/>
                  </a:moveTo>
                  <a:lnTo>
                    <a:pt x="185627" y="154967"/>
                  </a:lnTo>
                  <a:lnTo>
                    <a:pt x="184330" y="155752"/>
                  </a:lnTo>
                  <a:lnTo>
                    <a:pt x="184746" y="154125"/>
                  </a:lnTo>
                  <a:close/>
                  <a:moveTo>
                    <a:pt x="259560" y="150593"/>
                  </a:moveTo>
                  <a:cubicBezTo>
                    <a:pt x="260639" y="150593"/>
                    <a:pt x="261359" y="152018"/>
                    <a:pt x="260280" y="152731"/>
                  </a:cubicBezTo>
                  <a:cubicBezTo>
                    <a:pt x="248770" y="160571"/>
                    <a:pt x="233664" y="163066"/>
                    <a:pt x="219997" y="166986"/>
                  </a:cubicBezTo>
                  <a:cubicBezTo>
                    <a:pt x="217479" y="167699"/>
                    <a:pt x="215681" y="164135"/>
                    <a:pt x="218558" y="163066"/>
                  </a:cubicBezTo>
                  <a:cubicBezTo>
                    <a:pt x="231506" y="158077"/>
                    <a:pt x="245173" y="151306"/>
                    <a:pt x="259560" y="150593"/>
                  </a:cubicBezTo>
                  <a:close/>
                  <a:moveTo>
                    <a:pt x="87747" y="137748"/>
                  </a:moveTo>
                  <a:cubicBezTo>
                    <a:pt x="91482" y="140106"/>
                    <a:pt x="87000" y="145493"/>
                    <a:pt x="82891" y="142799"/>
                  </a:cubicBezTo>
                  <a:cubicBezTo>
                    <a:pt x="79156" y="140106"/>
                    <a:pt x="84012" y="134718"/>
                    <a:pt x="87747" y="137748"/>
                  </a:cubicBezTo>
                  <a:close/>
                  <a:moveTo>
                    <a:pt x="107844" y="136835"/>
                  </a:moveTo>
                  <a:cubicBezTo>
                    <a:pt x="110566" y="139304"/>
                    <a:pt x="107164" y="143890"/>
                    <a:pt x="104442" y="141421"/>
                  </a:cubicBezTo>
                  <a:cubicBezTo>
                    <a:pt x="101381" y="139304"/>
                    <a:pt x="104783" y="134718"/>
                    <a:pt x="107844" y="136835"/>
                  </a:cubicBezTo>
                  <a:close/>
                  <a:moveTo>
                    <a:pt x="156897" y="135176"/>
                  </a:moveTo>
                  <a:lnTo>
                    <a:pt x="159464" y="139075"/>
                  </a:lnTo>
                  <a:lnTo>
                    <a:pt x="158235" y="140770"/>
                  </a:lnTo>
                  <a:lnTo>
                    <a:pt x="158556" y="141134"/>
                  </a:lnTo>
                  <a:lnTo>
                    <a:pt x="157866" y="141134"/>
                  </a:lnTo>
                  <a:cubicBezTo>
                    <a:pt x="156020" y="142589"/>
                    <a:pt x="156020" y="144408"/>
                    <a:pt x="157497" y="146227"/>
                  </a:cubicBezTo>
                  <a:cubicBezTo>
                    <a:pt x="158235" y="148410"/>
                    <a:pt x="158974" y="149865"/>
                    <a:pt x="159712" y="151684"/>
                  </a:cubicBezTo>
                  <a:cubicBezTo>
                    <a:pt x="160820" y="154594"/>
                    <a:pt x="161927" y="157141"/>
                    <a:pt x="163035" y="159688"/>
                  </a:cubicBezTo>
                  <a:cubicBezTo>
                    <a:pt x="164881" y="162962"/>
                    <a:pt x="166357" y="165872"/>
                    <a:pt x="168573" y="168783"/>
                  </a:cubicBezTo>
                  <a:cubicBezTo>
                    <a:pt x="170049" y="170602"/>
                    <a:pt x="171526" y="172421"/>
                    <a:pt x="173741" y="173876"/>
                  </a:cubicBezTo>
                  <a:cubicBezTo>
                    <a:pt x="174110" y="173876"/>
                    <a:pt x="174110" y="173512"/>
                    <a:pt x="174110" y="172785"/>
                  </a:cubicBezTo>
                  <a:cubicBezTo>
                    <a:pt x="176326" y="169147"/>
                    <a:pt x="172264" y="158596"/>
                    <a:pt x="170419" y="154594"/>
                  </a:cubicBezTo>
                  <a:lnTo>
                    <a:pt x="158556" y="141134"/>
                  </a:lnTo>
                  <a:lnTo>
                    <a:pt x="160820" y="141134"/>
                  </a:lnTo>
                  <a:lnTo>
                    <a:pt x="159464" y="139075"/>
                  </a:lnTo>
                  <a:lnTo>
                    <a:pt x="160081" y="138223"/>
                  </a:lnTo>
                  <a:cubicBezTo>
                    <a:pt x="171157" y="144044"/>
                    <a:pt x="177802" y="154958"/>
                    <a:pt x="179279" y="166964"/>
                  </a:cubicBezTo>
                  <a:cubicBezTo>
                    <a:pt x="180387" y="175695"/>
                    <a:pt x="177064" y="185154"/>
                    <a:pt x="167834" y="176787"/>
                  </a:cubicBezTo>
                  <a:cubicBezTo>
                    <a:pt x="162296" y="171693"/>
                    <a:pt x="158605" y="164781"/>
                    <a:pt x="155651" y="158232"/>
                  </a:cubicBezTo>
                  <a:cubicBezTo>
                    <a:pt x="153067" y="153139"/>
                    <a:pt x="149006" y="146227"/>
                    <a:pt x="150482" y="140406"/>
                  </a:cubicBezTo>
                  <a:cubicBezTo>
                    <a:pt x="151036" y="136768"/>
                    <a:pt x="154174" y="135040"/>
                    <a:pt x="156897" y="135176"/>
                  </a:cubicBezTo>
                  <a:close/>
                  <a:moveTo>
                    <a:pt x="169567" y="101877"/>
                  </a:moveTo>
                  <a:lnTo>
                    <a:pt x="160356" y="118195"/>
                  </a:lnTo>
                  <a:cubicBezTo>
                    <a:pt x="155727" y="124101"/>
                    <a:pt x="150513" y="129511"/>
                    <a:pt x="145119" y="136003"/>
                  </a:cubicBezTo>
                  <a:cubicBezTo>
                    <a:pt x="136849" y="146102"/>
                    <a:pt x="136489" y="140692"/>
                    <a:pt x="142602" y="156201"/>
                  </a:cubicBezTo>
                  <a:cubicBezTo>
                    <a:pt x="146917" y="167743"/>
                    <a:pt x="155547" y="178924"/>
                    <a:pt x="161300" y="190105"/>
                  </a:cubicBezTo>
                  <a:lnTo>
                    <a:pt x="166536" y="199591"/>
                  </a:lnTo>
                  <a:lnTo>
                    <a:pt x="164571" y="191824"/>
                  </a:lnTo>
                  <a:cubicBezTo>
                    <a:pt x="164707" y="187546"/>
                    <a:pt x="166435" y="183754"/>
                    <a:pt x="171165" y="183048"/>
                  </a:cubicBezTo>
                  <a:cubicBezTo>
                    <a:pt x="175530" y="182343"/>
                    <a:pt x="178804" y="187282"/>
                    <a:pt x="181351" y="190457"/>
                  </a:cubicBezTo>
                  <a:lnTo>
                    <a:pt x="183913" y="195318"/>
                  </a:lnTo>
                  <a:lnTo>
                    <a:pt x="179168" y="189751"/>
                  </a:lnTo>
                  <a:cubicBezTo>
                    <a:pt x="177349" y="188340"/>
                    <a:pt x="175530" y="190810"/>
                    <a:pt x="177349" y="192221"/>
                  </a:cubicBezTo>
                  <a:cubicBezTo>
                    <a:pt x="178077" y="193103"/>
                    <a:pt x="180714" y="196630"/>
                    <a:pt x="182670" y="200158"/>
                  </a:cubicBezTo>
                  <a:lnTo>
                    <a:pt x="182916" y="201750"/>
                  </a:lnTo>
                  <a:lnTo>
                    <a:pt x="176258" y="192926"/>
                  </a:lnTo>
                  <a:cubicBezTo>
                    <a:pt x="175530" y="192221"/>
                    <a:pt x="172620" y="187987"/>
                    <a:pt x="171528" y="188693"/>
                  </a:cubicBezTo>
                  <a:cubicBezTo>
                    <a:pt x="170437" y="189046"/>
                    <a:pt x="170073" y="191162"/>
                    <a:pt x="170073" y="191868"/>
                  </a:cubicBezTo>
                  <a:cubicBezTo>
                    <a:pt x="169709" y="194337"/>
                    <a:pt x="170437" y="197160"/>
                    <a:pt x="171528" y="199276"/>
                  </a:cubicBezTo>
                  <a:cubicBezTo>
                    <a:pt x="172984" y="201746"/>
                    <a:pt x="174439" y="203862"/>
                    <a:pt x="176622" y="205273"/>
                  </a:cubicBezTo>
                  <a:cubicBezTo>
                    <a:pt x="177713" y="206332"/>
                    <a:pt x="182079" y="209154"/>
                    <a:pt x="183898" y="208096"/>
                  </a:cubicBezTo>
                  <a:lnTo>
                    <a:pt x="182916" y="201750"/>
                  </a:lnTo>
                  <a:lnTo>
                    <a:pt x="187172" y="207390"/>
                  </a:lnTo>
                  <a:cubicBezTo>
                    <a:pt x="187900" y="208096"/>
                    <a:pt x="189719" y="207743"/>
                    <a:pt x="189719" y="206332"/>
                  </a:cubicBezTo>
                  <a:lnTo>
                    <a:pt x="183913" y="195318"/>
                  </a:lnTo>
                  <a:lnTo>
                    <a:pt x="188491" y="200687"/>
                  </a:lnTo>
                  <a:cubicBezTo>
                    <a:pt x="190992" y="205362"/>
                    <a:pt x="191719" y="210212"/>
                    <a:pt x="187172" y="212682"/>
                  </a:cubicBezTo>
                  <a:cubicBezTo>
                    <a:pt x="183716" y="214798"/>
                    <a:pt x="179623" y="213828"/>
                    <a:pt x="175985" y="211668"/>
                  </a:cubicBezTo>
                  <a:lnTo>
                    <a:pt x="170031" y="205925"/>
                  </a:lnTo>
                  <a:lnTo>
                    <a:pt x="194741" y="250700"/>
                  </a:lnTo>
                  <a:cubicBezTo>
                    <a:pt x="200494" y="260438"/>
                    <a:pt x="205528" y="277029"/>
                    <a:pt x="213799" y="284964"/>
                  </a:cubicBezTo>
                  <a:lnTo>
                    <a:pt x="218455" y="287429"/>
                  </a:lnTo>
                  <a:lnTo>
                    <a:pt x="243626" y="270503"/>
                  </a:lnTo>
                  <a:cubicBezTo>
                    <a:pt x="250455" y="261383"/>
                    <a:pt x="250815" y="252262"/>
                    <a:pt x="250815" y="241317"/>
                  </a:cubicBezTo>
                  <a:lnTo>
                    <a:pt x="251075" y="241288"/>
                  </a:lnTo>
                  <a:lnTo>
                    <a:pt x="248779" y="237103"/>
                  </a:lnTo>
                  <a:lnTo>
                    <a:pt x="248407" y="237112"/>
                  </a:lnTo>
                  <a:lnTo>
                    <a:pt x="248322" y="236271"/>
                  </a:lnTo>
                  <a:lnTo>
                    <a:pt x="225094" y="193938"/>
                  </a:lnTo>
                  <a:lnTo>
                    <a:pt x="224943" y="193932"/>
                  </a:lnTo>
                  <a:lnTo>
                    <a:pt x="224771" y="193350"/>
                  </a:lnTo>
                  <a:lnTo>
                    <a:pt x="213241" y="172336"/>
                  </a:lnTo>
                  <a:lnTo>
                    <a:pt x="169567" y="101877"/>
                  </a:lnTo>
                  <a:close/>
                  <a:moveTo>
                    <a:pt x="134321" y="100127"/>
                  </a:moveTo>
                  <a:cubicBezTo>
                    <a:pt x="137099" y="100461"/>
                    <a:pt x="137496" y="103135"/>
                    <a:pt x="135512" y="104806"/>
                  </a:cubicBezTo>
                  <a:cubicBezTo>
                    <a:pt x="134321" y="105809"/>
                    <a:pt x="132734" y="105140"/>
                    <a:pt x="131543" y="104138"/>
                  </a:cubicBezTo>
                  <a:cubicBezTo>
                    <a:pt x="129956" y="102467"/>
                    <a:pt x="131940" y="99793"/>
                    <a:pt x="134321" y="100127"/>
                  </a:cubicBezTo>
                  <a:close/>
                  <a:moveTo>
                    <a:pt x="103166" y="93659"/>
                  </a:moveTo>
                  <a:cubicBezTo>
                    <a:pt x="105812" y="95463"/>
                    <a:pt x="102836" y="99432"/>
                    <a:pt x="100521" y="97628"/>
                  </a:cubicBezTo>
                  <a:cubicBezTo>
                    <a:pt x="98206" y="95463"/>
                    <a:pt x="101182" y="91855"/>
                    <a:pt x="103166" y="93659"/>
                  </a:cubicBezTo>
                  <a:close/>
                  <a:moveTo>
                    <a:pt x="74393" y="83388"/>
                  </a:moveTo>
                  <a:cubicBezTo>
                    <a:pt x="75981" y="82330"/>
                    <a:pt x="78362" y="83388"/>
                    <a:pt x="78759" y="85152"/>
                  </a:cubicBezTo>
                  <a:cubicBezTo>
                    <a:pt x="78759" y="85505"/>
                    <a:pt x="78759" y="86210"/>
                    <a:pt x="78759" y="86916"/>
                  </a:cubicBezTo>
                  <a:cubicBezTo>
                    <a:pt x="78759" y="87269"/>
                    <a:pt x="77965" y="88327"/>
                    <a:pt x="77171" y="87974"/>
                  </a:cubicBezTo>
                  <a:cubicBezTo>
                    <a:pt x="76378" y="87974"/>
                    <a:pt x="75584" y="87974"/>
                    <a:pt x="74790" y="87622"/>
                  </a:cubicBezTo>
                  <a:cubicBezTo>
                    <a:pt x="72806" y="86916"/>
                    <a:pt x="72806" y="84447"/>
                    <a:pt x="74393" y="83388"/>
                  </a:cubicBezTo>
                  <a:close/>
                  <a:moveTo>
                    <a:pt x="23943" y="71923"/>
                  </a:moveTo>
                  <a:cubicBezTo>
                    <a:pt x="31904" y="71218"/>
                    <a:pt x="40227" y="71923"/>
                    <a:pt x="48187" y="72982"/>
                  </a:cubicBezTo>
                  <a:cubicBezTo>
                    <a:pt x="51806" y="73335"/>
                    <a:pt x="51082" y="78273"/>
                    <a:pt x="47464" y="78273"/>
                  </a:cubicBezTo>
                  <a:cubicBezTo>
                    <a:pt x="39503" y="77921"/>
                    <a:pt x="31904" y="78626"/>
                    <a:pt x="23943" y="79685"/>
                  </a:cubicBezTo>
                  <a:cubicBezTo>
                    <a:pt x="17430" y="80743"/>
                    <a:pt x="10555" y="83565"/>
                    <a:pt x="4403" y="81801"/>
                  </a:cubicBezTo>
                  <a:cubicBezTo>
                    <a:pt x="3318" y="81096"/>
                    <a:pt x="2956" y="79685"/>
                    <a:pt x="3679" y="78979"/>
                  </a:cubicBezTo>
                  <a:cubicBezTo>
                    <a:pt x="8022" y="73335"/>
                    <a:pt x="17068" y="72982"/>
                    <a:pt x="23943" y="71923"/>
                  </a:cubicBezTo>
                  <a:close/>
                  <a:moveTo>
                    <a:pt x="113424" y="62486"/>
                  </a:moveTo>
                  <a:cubicBezTo>
                    <a:pt x="116873" y="64867"/>
                    <a:pt x="113040" y="69290"/>
                    <a:pt x="109592" y="66908"/>
                  </a:cubicBezTo>
                  <a:cubicBezTo>
                    <a:pt x="106143" y="64867"/>
                    <a:pt x="110358" y="60105"/>
                    <a:pt x="113424" y="62486"/>
                  </a:cubicBezTo>
                  <a:close/>
                  <a:moveTo>
                    <a:pt x="96485" y="42407"/>
                  </a:moveTo>
                  <a:cubicBezTo>
                    <a:pt x="88199" y="43963"/>
                    <a:pt x="79761" y="48726"/>
                    <a:pt x="71458" y="57802"/>
                  </a:cubicBezTo>
                  <a:cubicBezTo>
                    <a:pt x="47271" y="84402"/>
                    <a:pt x="59545" y="118551"/>
                    <a:pt x="72541" y="146949"/>
                  </a:cubicBezTo>
                  <a:cubicBezTo>
                    <a:pt x="97089" y="200149"/>
                    <a:pt x="129940" y="249036"/>
                    <a:pt x="157015" y="300799"/>
                  </a:cubicBezTo>
                  <a:cubicBezTo>
                    <a:pt x="172177" y="329915"/>
                    <a:pt x="196364" y="388508"/>
                    <a:pt x="239323" y="360470"/>
                  </a:cubicBezTo>
                  <a:cubicBezTo>
                    <a:pt x="263691" y="344833"/>
                    <a:pt x="267752" y="316054"/>
                    <a:pt x="264452" y="289145"/>
                  </a:cubicBezTo>
                  <a:lnTo>
                    <a:pt x="262015" y="277254"/>
                  </a:lnTo>
                  <a:lnTo>
                    <a:pt x="253937" y="292854"/>
                  </a:lnTo>
                  <a:cubicBezTo>
                    <a:pt x="244003" y="304531"/>
                    <a:pt x="229081" y="311474"/>
                    <a:pt x="215956" y="304441"/>
                  </a:cubicBezTo>
                  <a:cubicBezTo>
                    <a:pt x="209124" y="300834"/>
                    <a:pt x="204090" y="285686"/>
                    <a:pt x="200854" y="279554"/>
                  </a:cubicBezTo>
                  <a:cubicBezTo>
                    <a:pt x="192943" y="265487"/>
                    <a:pt x="185392" y="251060"/>
                    <a:pt x="177841" y="236633"/>
                  </a:cubicBezTo>
                  <a:cubicBezTo>
                    <a:pt x="160581" y="205254"/>
                    <a:pt x="144041" y="173875"/>
                    <a:pt x="127500" y="142135"/>
                  </a:cubicBezTo>
                  <a:cubicBezTo>
                    <a:pt x="126781" y="140692"/>
                    <a:pt x="127859" y="138889"/>
                    <a:pt x="129298" y="138167"/>
                  </a:cubicBezTo>
                  <a:cubicBezTo>
                    <a:pt x="138827" y="133478"/>
                    <a:pt x="146378" y="127617"/>
                    <a:pt x="152625" y="120539"/>
                  </a:cubicBezTo>
                  <a:lnTo>
                    <a:pt x="166904" y="97581"/>
                  </a:lnTo>
                  <a:lnTo>
                    <a:pt x="159181" y="85121"/>
                  </a:lnTo>
                  <a:cubicBezTo>
                    <a:pt x="144831" y="61936"/>
                    <a:pt x="121343" y="37740"/>
                    <a:pt x="96485" y="42407"/>
                  </a:cubicBezTo>
                  <a:close/>
                  <a:moveTo>
                    <a:pt x="84529" y="504"/>
                  </a:moveTo>
                  <a:cubicBezTo>
                    <a:pt x="88559" y="4849"/>
                    <a:pt x="89658" y="12090"/>
                    <a:pt x="90390" y="17883"/>
                  </a:cubicBezTo>
                  <a:lnTo>
                    <a:pt x="91045" y="35664"/>
                  </a:lnTo>
                  <a:lnTo>
                    <a:pt x="100202" y="32550"/>
                  </a:lnTo>
                  <a:lnTo>
                    <a:pt x="116493" y="36224"/>
                  </a:lnTo>
                  <a:lnTo>
                    <a:pt x="116550" y="33435"/>
                  </a:lnTo>
                  <a:cubicBezTo>
                    <a:pt x="122900" y="27992"/>
                    <a:pt x="128545" y="21823"/>
                    <a:pt x="134542" y="15655"/>
                  </a:cubicBezTo>
                  <a:cubicBezTo>
                    <a:pt x="139128" y="11301"/>
                    <a:pt x="143361" y="6221"/>
                    <a:pt x="149006" y="3318"/>
                  </a:cubicBezTo>
                  <a:cubicBezTo>
                    <a:pt x="150064" y="2955"/>
                    <a:pt x="151828" y="4043"/>
                    <a:pt x="151122" y="5132"/>
                  </a:cubicBezTo>
                  <a:cubicBezTo>
                    <a:pt x="147242" y="11663"/>
                    <a:pt x="141597" y="16743"/>
                    <a:pt x="136306" y="22186"/>
                  </a:cubicBezTo>
                  <a:lnTo>
                    <a:pt x="121003" y="37241"/>
                  </a:lnTo>
                  <a:lnTo>
                    <a:pt x="130532" y="39391"/>
                  </a:lnTo>
                  <a:lnTo>
                    <a:pt x="145568" y="52235"/>
                  </a:lnTo>
                  <a:lnTo>
                    <a:pt x="155532" y="40161"/>
                  </a:lnTo>
                  <a:cubicBezTo>
                    <a:pt x="159765" y="35782"/>
                    <a:pt x="164704" y="31038"/>
                    <a:pt x="170701" y="29943"/>
                  </a:cubicBezTo>
                  <a:cubicBezTo>
                    <a:pt x="172112" y="29943"/>
                    <a:pt x="172465" y="31403"/>
                    <a:pt x="172112" y="32497"/>
                  </a:cubicBezTo>
                  <a:cubicBezTo>
                    <a:pt x="169290" y="37424"/>
                    <a:pt x="164880" y="40982"/>
                    <a:pt x="160471" y="44677"/>
                  </a:cubicBezTo>
                  <a:lnTo>
                    <a:pt x="150177" y="56173"/>
                  </a:lnTo>
                  <a:lnTo>
                    <a:pt x="156293" y="61397"/>
                  </a:lnTo>
                  <a:lnTo>
                    <a:pt x="159524" y="66632"/>
                  </a:lnTo>
                  <a:lnTo>
                    <a:pt x="179286" y="55483"/>
                  </a:lnTo>
                  <a:cubicBezTo>
                    <a:pt x="185847" y="53381"/>
                    <a:pt x="194596" y="50580"/>
                    <a:pt x="201158" y="53381"/>
                  </a:cubicBezTo>
                  <a:cubicBezTo>
                    <a:pt x="202616" y="54082"/>
                    <a:pt x="202616" y="55833"/>
                    <a:pt x="201158" y="56183"/>
                  </a:cubicBezTo>
                  <a:cubicBezTo>
                    <a:pt x="194961" y="59335"/>
                    <a:pt x="186941" y="59335"/>
                    <a:pt x="180379" y="61436"/>
                  </a:cubicBezTo>
                  <a:lnTo>
                    <a:pt x="162107" y="70818"/>
                  </a:lnTo>
                  <a:lnTo>
                    <a:pt x="177798" y="96244"/>
                  </a:lnTo>
                  <a:lnTo>
                    <a:pt x="193874" y="92177"/>
                  </a:lnTo>
                  <a:cubicBezTo>
                    <a:pt x="197443" y="89232"/>
                    <a:pt x="200298" y="84815"/>
                    <a:pt x="203867" y="81870"/>
                  </a:cubicBezTo>
                  <a:cubicBezTo>
                    <a:pt x="207792" y="78189"/>
                    <a:pt x="213859" y="75980"/>
                    <a:pt x="217785" y="80765"/>
                  </a:cubicBezTo>
                  <a:cubicBezTo>
                    <a:pt x="218499" y="81502"/>
                    <a:pt x="218142" y="82974"/>
                    <a:pt x="217071" y="82974"/>
                  </a:cubicBezTo>
                  <a:cubicBezTo>
                    <a:pt x="206722" y="83342"/>
                    <a:pt x="202796" y="90705"/>
                    <a:pt x="194588" y="95858"/>
                  </a:cubicBezTo>
                  <a:lnTo>
                    <a:pt x="179452" y="98925"/>
                  </a:lnTo>
                  <a:lnTo>
                    <a:pt x="187294" y="111631"/>
                  </a:lnTo>
                  <a:lnTo>
                    <a:pt x="199487" y="133766"/>
                  </a:lnTo>
                  <a:lnTo>
                    <a:pt x="216769" y="126997"/>
                  </a:lnTo>
                  <a:cubicBezTo>
                    <a:pt x="224026" y="123749"/>
                    <a:pt x="230921" y="119420"/>
                    <a:pt x="238541" y="117255"/>
                  </a:cubicBezTo>
                  <a:cubicBezTo>
                    <a:pt x="239629" y="117255"/>
                    <a:pt x="240718" y="118698"/>
                    <a:pt x="239629" y="119780"/>
                  </a:cubicBezTo>
                  <a:cubicBezTo>
                    <a:pt x="234186" y="125553"/>
                    <a:pt x="226657" y="129703"/>
                    <a:pt x="218584" y="132860"/>
                  </a:cubicBezTo>
                  <a:lnTo>
                    <a:pt x="201712" y="137805"/>
                  </a:lnTo>
                  <a:lnTo>
                    <a:pt x="215858" y="163484"/>
                  </a:lnTo>
                  <a:lnTo>
                    <a:pt x="230971" y="189292"/>
                  </a:lnTo>
                  <a:lnTo>
                    <a:pt x="243780" y="190494"/>
                  </a:lnTo>
                  <a:cubicBezTo>
                    <a:pt x="249150" y="189020"/>
                    <a:pt x="254246" y="185895"/>
                    <a:pt x="258797" y="182144"/>
                  </a:cubicBezTo>
                  <a:cubicBezTo>
                    <a:pt x="263893" y="177858"/>
                    <a:pt x="268989" y="169643"/>
                    <a:pt x="276633" y="170714"/>
                  </a:cubicBezTo>
                  <a:cubicBezTo>
                    <a:pt x="278089" y="170714"/>
                    <a:pt x="278817" y="172143"/>
                    <a:pt x="278817" y="173929"/>
                  </a:cubicBezTo>
                  <a:cubicBezTo>
                    <a:pt x="278817" y="174286"/>
                    <a:pt x="278817" y="174643"/>
                    <a:pt x="278453" y="174643"/>
                  </a:cubicBezTo>
                  <a:cubicBezTo>
                    <a:pt x="278453" y="175358"/>
                    <a:pt x="278089" y="176072"/>
                    <a:pt x="277725" y="176072"/>
                  </a:cubicBezTo>
                  <a:cubicBezTo>
                    <a:pt x="272265" y="176072"/>
                    <a:pt x="266441" y="183930"/>
                    <a:pt x="262437" y="186788"/>
                  </a:cubicBezTo>
                  <a:cubicBezTo>
                    <a:pt x="258069" y="190003"/>
                    <a:pt x="253700" y="192860"/>
                    <a:pt x="248604" y="195003"/>
                  </a:cubicBezTo>
                  <a:lnTo>
                    <a:pt x="233926" y="194338"/>
                  </a:lnTo>
                  <a:lnTo>
                    <a:pt x="243565" y="210798"/>
                  </a:lnTo>
                  <a:lnTo>
                    <a:pt x="252162" y="229527"/>
                  </a:lnTo>
                  <a:lnTo>
                    <a:pt x="262741" y="219340"/>
                  </a:lnTo>
                  <a:cubicBezTo>
                    <a:pt x="268740" y="215416"/>
                    <a:pt x="275517" y="213211"/>
                    <a:pt x="282112" y="215504"/>
                  </a:cubicBezTo>
                  <a:cubicBezTo>
                    <a:pt x="283577" y="215857"/>
                    <a:pt x="283577" y="217621"/>
                    <a:pt x="282844" y="218326"/>
                  </a:cubicBezTo>
                  <a:cubicBezTo>
                    <a:pt x="278082" y="221501"/>
                    <a:pt x="272953" y="222912"/>
                    <a:pt x="268190" y="225029"/>
                  </a:cubicBezTo>
                  <a:lnTo>
                    <a:pt x="254704" y="235064"/>
                  </a:lnTo>
                  <a:lnTo>
                    <a:pt x="262951" y="253029"/>
                  </a:lnTo>
                  <a:lnTo>
                    <a:pt x="266704" y="249179"/>
                  </a:lnTo>
                  <a:cubicBezTo>
                    <a:pt x="275206" y="244025"/>
                    <a:pt x="285479" y="241816"/>
                    <a:pt x="295043" y="241080"/>
                  </a:cubicBezTo>
                  <a:cubicBezTo>
                    <a:pt x="297523" y="241080"/>
                    <a:pt x="297877" y="244761"/>
                    <a:pt x="295397" y="245129"/>
                  </a:cubicBezTo>
                  <a:cubicBezTo>
                    <a:pt x="289021" y="246602"/>
                    <a:pt x="281936" y="249179"/>
                    <a:pt x="275914" y="252492"/>
                  </a:cubicBezTo>
                  <a:cubicBezTo>
                    <a:pt x="272726" y="253596"/>
                    <a:pt x="269892" y="255069"/>
                    <a:pt x="267767" y="257277"/>
                  </a:cubicBezTo>
                  <a:lnTo>
                    <a:pt x="267349" y="258102"/>
                  </a:lnTo>
                  <a:lnTo>
                    <a:pt x="269647" y="259101"/>
                  </a:lnTo>
                  <a:lnTo>
                    <a:pt x="272657" y="278153"/>
                  </a:lnTo>
                  <a:lnTo>
                    <a:pt x="286506" y="271940"/>
                  </a:lnTo>
                  <a:cubicBezTo>
                    <a:pt x="293393" y="271243"/>
                    <a:pt x="302818" y="271592"/>
                    <a:pt x="307893" y="276819"/>
                  </a:cubicBezTo>
                  <a:cubicBezTo>
                    <a:pt x="308981" y="277515"/>
                    <a:pt x="307893" y="279258"/>
                    <a:pt x="306806" y="279258"/>
                  </a:cubicBezTo>
                  <a:cubicBezTo>
                    <a:pt x="300643" y="279955"/>
                    <a:pt x="293756" y="277864"/>
                    <a:pt x="287231" y="278561"/>
                  </a:cubicBezTo>
                  <a:lnTo>
                    <a:pt x="273361" y="282608"/>
                  </a:lnTo>
                  <a:lnTo>
                    <a:pt x="275649" y="297092"/>
                  </a:lnTo>
                  <a:lnTo>
                    <a:pt x="275521" y="298172"/>
                  </a:lnTo>
                  <a:lnTo>
                    <a:pt x="298513" y="298866"/>
                  </a:lnTo>
                  <a:cubicBezTo>
                    <a:pt x="306946" y="300272"/>
                    <a:pt x="315061" y="302993"/>
                    <a:pt x="322172" y="307529"/>
                  </a:cubicBezTo>
                  <a:cubicBezTo>
                    <a:pt x="323267" y="308255"/>
                    <a:pt x="322537" y="308980"/>
                    <a:pt x="321808" y="308980"/>
                  </a:cubicBezTo>
                  <a:lnTo>
                    <a:pt x="274863" y="303752"/>
                  </a:lnTo>
                  <a:lnTo>
                    <a:pt x="273801" y="312761"/>
                  </a:lnTo>
                  <a:lnTo>
                    <a:pt x="290376" y="319967"/>
                  </a:lnTo>
                  <a:cubicBezTo>
                    <a:pt x="295042" y="320700"/>
                    <a:pt x="300785" y="318135"/>
                    <a:pt x="305450" y="321066"/>
                  </a:cubicBezTo>
                  <a:cubicBezTo>
                    <a:pt x="305809" y="321433"/>
                    <a:pt x="305809" y="322165"/>
                    <a:pt x="305450" y="322898"/>
                  </a:cubicBezTo>
                  <a:cubicBezTo>
                    <a:pt x="302220" y="328027"/>
                    <a:pt x="292530" y="326561"/>
                    <a:pt x="287505" y="325462"/>
                  </a:cubicBezTo>
                  <a:lnTo>
                    <a:pt x="273108" y="318639"/>
                  </a:lnTo>
                  <a:lnTo>
                    <a:pt x="271917" y="328733"/>
                  </a:lnTo>
                  <a:lnTo>
                    <a:pt x="265835" y="339871"/>
                  </a:lnTo>
                  <a:lnTo>
                    <a:pt x="287088" y="355241"/>
                  </a:lnTo>
                  <a:cubicBezTo>
                    <a:pt x="293682" y="363579"/>
                    <a:pt x="297620" y="373696"/>
                    <a:pt x="295788" y="383720"/>
                  </a:cubicBezTo>
                  <a:cubicBezTo>
                    <a:pt x="295788" y="384814"/>
                    <a:pt x="293590" y="385179"/>
                    <a:pt x="292858" y="384085"/>
                  </a:cubicBezTo>
                  <a:cubicBezTo>
                    <a:pt x="289194" y="375336"/>
                    <a:pt x="288462" y="366587"/>
                    <a:pt x="282600" y="358932"/>
                  </a:cubicBezTo>
                  <a:lnTo>
                    <a:pt x="263294" y="344523"/>
                  </a:lnTo>
                  <a:lnTo>
                    <a:pt x="253998" y="361546"/>
                  </a:lnTo>
                  <a:lnTo>
                    <a:pt x="255291" y="362163"/>
                  </a:lnTo>
                  <a:cubicBezTo>
                    <a:pt x="256685" y="367214"/>
                    <a:pt x="258079" y="372626"/>
                    <a:pt x="259473" y="378038"/>
                  </a:cubicBezTo>
                  <a:cubicBezTo>
                    <a:pt x="260518" y="381646"/>
                    <a:pt x="262958" y="385976"/>
                    <a:pt x="260867" y="389584"/>
                  </a:cubicBezTo>
                  <a:cubicBezTo>
                    <a:pt x="260518" y="389944"/>
                    <a:pt x="260170" y="389944"/>
                    <a:pt x="259473" y="389944"/>
                  </a:cubicBezTo>
                  <a:cubicBezTo>
                    <a:pt x="255988" y="388140"/>
                    <a:pt x="255640" y="382728"/>
                    <a:pt x="254594" y="379120"/>
                  </a:cubicBezTo>
                  <a:lnTo>
                    <a:pt x="250931" y="367162"/>
                  </a:lnTo>
                  <a:lnTo>
                    <a:pt x="250900" y="367219"/>
                  </a:lnTo>
                  <a:cubicBezTo>
                    <a:pt x="245713" y="371821"/>
                    <a:pt x="239640" y="375242"/>
                    <a:pt x="232617" y="377070"/>
                  </a:cubicBezTo>
                  <a:lnTo>
                    <a:pt x="218618" y="377242"/>
                  </a:lnTo>
                  <a:lnTo>
                    <a:pt x="218711" y="377487"/>
                  </a:lnTo>
                  <a:cubicBezTo>
                    <a:pt x="215594" y="384273"/>
                    <a:pt x="213169" y="391059"/>
                    <a:pt x="211437" y="398203"/>
                  </a:cubicBezTo>
                  <a:cubicBezTo>
                    <a:pt x="210398" y="403561"/>
                    <a:pt x="210052" y="409990"/>
                    <a:pt x="206935" y="413919"/>
                  </a:cubicBezTo>
                  <a:cubicBezTo>
                    <a:pt x="205895" y="415348"/>
                    <a:pt x="204164" y="414991"/>
                    <a:pt x="203817" y="413562"/>
                  </a:cubicBezTo>
                  <a:cubicBezTo>
                    <a:pt x="201393" y="408561"/>
                    <a:pt x="203817" y="401775"/>
                    <a:pt x="205203" y="396774"/>
                  </a:cubicBezTo>
                  <a:lnTo>
                    <a:pt x="213383" y="377306"/>
                  </a:lnTo>
                  <a:lnTo>
                    <a:pt x="208638" y="377364"/>
                  </a:lnTo>
                  <a:cubicBezTo>
                    <a:pt x="196003" y="375028"/>
                    <a:pt x="186075" y="367749"/>
                    <a:pt x="177953" y="358448"/>
                  </a:cubicBezTo>
                  <a:lnTo>
                    <a:pt x="171958" y="349074"/>
                  </a:lnTo>
                  <a:lnTo>
                    <a:pt x="161642" y="358555"/>
                  </a:lnTo>
                  <a:cubicBezTo>
                    <a:pt x="157261" y="362788"/>
                    <a:pt x="152149" y="368433"/>
                    <a:pt x="145577" y="370197"/>
                  </a:cubicBezTo>
                  <a:cubicBezTo>
                    <a:pt x="144116" y="370902"/>
                    <a:pt x="142656" y="369138"/>
                    <a:pt x="143751" y="367727"/>
                  </a:cubicBezTo>
                  <a:cubicBezTo>
                    <a:pt x="146672" y="362788"/>
                    <a:pt x="152149" y="359966"/>
                    <a:pt x="156530" y="356086"/>
                  </a:cubicBezTo>
                  <a:lnTo>
                    <a:pt x="169167" y="344709"/>
                  </a:lnTo>
                  <a:lnTo>
                    <a:pt x="158098" y="327399"/>
                  </a:lnTo>
                  <a:lnTo>
                    <a:pt x="157921" y="327081"/>
                  </a:lnTo>
                  <a:lnTo>
                    <a:pt x="143361" y="335353"/>
                  </a:lnTo>
                  <a:cubicBezTo>
                    <a:pt x="138775" y="337918"/>
                    <a:pt x="134189" y="342314"/>
                    <a:pt x="128897" y="342314"/>
                  </a:cubicBezTo>
                  <a:cubicBezTo>
                    <a:pt x="127839" y="342314"/>
                    <a:pt x="126781" y="341215"/>
                    <a:pt x="127134" y="340116"/>
                  </a:cubicBezTo>
                  <a:cubicBezTo>
                    <a:pt x="129603" y="334621"/>
                    <a:pt x="135247" y="332056"/>
                    <a:pt x="140186" y="329492"/>
                  </a:cubicBezTo>
                  <a:lnTo>
                    <a:pt x="155360" y="322457"/>
                  </a:lnTo>
                  <a:lnTo>
                    <a:pt x="146330" y="306156"/>
                  </a:lnTo>
                  <a:lnTo>
                    <a:pt x="132110" y="313357"/>
                  </a:lnTo>
                  <a:cubicBezTo>
                    <a:pt x="124543" y="315784"/>
                    <a:pt x="116749" y="316426"/>
                    <a:pt x="110768" y="312762"/>
                  </a:cubicBezTo>
                  <a:cubicBezTo>
                    <a:pt x="109680" y="312029"/>
                    <a:pt x="109318" y="310564"/>
                    <a:pt x="110768" y="310198"/>
                  </a:cubicBezTo>
                  <a:cubicBezTo>
                    <a:pt x="116205" y="307633"/>
                    <a:pt x="122368" y="308000"/>
                    <a:pt x="128168" y="306901"/>
                  </a:cubicBezTo>
                  <a:lnTo>
                    <a:pt x="143394" y="300856"/>
                  </a:lnTo>
                  <a:lnTo>
                    <a:pt x="135920" y="287364"/>
                  </a:lnTo>
                  <a:lnTo>
                    <a:pt x="121178" y="291961"/>
                  </a:lnTo>
                  <a:cubicBezTo>
                    <a:pt x="117598" y="294759"/>
                    <a:pt x="115092" y="300006"/>
                    <a:pt x="110438" y="300706"/>
                  </a:cubicBezTo>
                  <a:cubicBezTo>
                    <a:pt x="109722" y="301055"/>
                    <a:pt x="108649" y="300706"/>
                    <a:pt x="108291" y="299656"/>
                  </a:cubicBezTo>
                  <a:cubicBezTo>
                    <a:pt x="106143" y="293710"/>
                    <a:pt x="114376" y="288113"/>
                    <a:pt x="119030" y="285315"/>
                  </a:cubicBezTo>
                  <a:lnTo>
                    <a:pt x="133246" y="282537"/>
                  </a:lnTo>
                  <a:lnTo>
                    <a:pt x="125523" y="268597"/>
                  </a:lnTo>
                  <a:lnTo>
                    <a:pt x="114518" y="273967"/>
                  </a:lnTo>
                  <a:cubicBezTo>
                    <a:pt x="106934" y="276222"/>
                    <a:pt x="99172" y="276222"/>
                    <a:pt x="92926" y="270449"/>
                  </a:cubicBezTo>
                  <a:cubicBezTo>
                    <a:pt x="91856" y="269728"/>
                    <a:pt x="92570" y="268284"/>
                    <a:pt x="93997" y="268284"/>
                  </a:cubicBezTo>
                  <a:cubicBezTo>
                    <a:pt x="100778" y="269006"/>
                    <a:pt x="107558" y="269367"/>
                    <a:pt x="114339" y="267202"/>
                  </a:cubicBezTo>
                  <a:lnTo>
                    <a:pt x="122830" y="263735"/>
                  </a:lnTo>
                  <a:lnTo>
                    <a:pt x="114562" y="248809"/>
                  </a:lnTo>
                  <a:lnTo>
                    <a:pt x="104004" y="255594"/>
                  </a:lnTo>
                  <a:cubicBezTo>
                    <a:pt x="99592" y="259223"/>
                    <a:pt x="95548" y="263940"/>
                    <a:pt x="90034" y="265754"/>
                  </a:cubicBezTo>
                  <a:cubicBezTo>
                    <a:pt x="88563" y="266117"/>
                    <a:pt x="87093" y="265029"/>
                    <a:pt x="87828" y="263577"/>
                  </a:cubicBezTo>
                  <a:cubicBezTo>
                    <a:pt x="90034" y="258134"/>
                    <a:pt x="96284" y="254869"/>
                    <a:pt x="101063" y="251603"/>
                  </a:cubicBezTo>
                  <a:lnTo>
                    <a:pt x="112557" y="245190"/>
                  </a:lnTo>
                  <a:lnTo>
                    <a:pt x="103028" y="227987"/>
                  </a:lnTo>
                  <a:lnTo>
                    <a:pt x="89544" y="226793"/>
                  </a:lnTo>
                  <a:cubicBezTo>
                    <a:pt x="83855" y="227146"/>
                    <a:pt x="77454" y="229615"/>
                    <a:pt x="71764" y="228557"/>
                  </a:cubicBezTo>
                  <a:cubicBezTo>
                    <a:pt x="70698" y="228557"/>
                    <a:pt x="69631" y="226793"/>
                    <a:pt x="70698" y="225735"/>
                  </a:cubicBezTo>
                  <a:cubicBezTo>
                    <a:pt x="75320" y="221148"/>
                    <a:pt x="83144" y="220796"/>
                    <a:pt x="89544" y="220443"/>
                  </a:cubicBezTo>
                  <a:lnTo>
                    <a:pt x="99521" y="222065"/>
                  </a:lnTo>
                  <a:lnTo>
                    <a:pt x="89776" y="205993"/>
                  </a:lnTo>
                  <a:lnTo>
                    <a:pt x="74098" y="208886"/>
                  </a:lnTo>
                  <a:cubicBezTo>
                    <a:pt x="68985" y="210981"/>
                    <a:pt x="64236" y="215522"/>
                    <a:pt x="58392" y="216569"/>
                  </a:cubicBezTo>
                  <a:cubicBezTo>
                    <a:pt x="57661" y="216919"/>
                    <a:pt x="56931" y="215871"/>
                    <a:pt x="56931" y="215522"/>
                  </a:cubicBezTo>
                  <a:cubicBezTo>
                    <a:pt x="57844" y="208711"/>
                    <a:pt x="64601" y="205044"/>
                    <a:pt x="72409" y="202992"/>
                  </a:cubicBezTo>
                  <a:lnTo>
                    <a:pt x="86819" y="201114"/>
                  </a:lnTo>
                  <a:lnTo>
                    <a:pt x="80833" y="191241"/>
                  </a:lnTo>
                  <a:lnTo>
                    <a:pt x="74367" y="179204"/>
                  </a:lnTo>
                  <a:lnTo>
                    <a:pt x="64501" y="185310"/>
                  </a:lnTo>
                  <a:cubicBezTo>
                    <a:pt x="59373" y="187860"/>
                    <a:pt x="53145" y="191504"/>
                    <a:pt x="47649" y="190410"/>
                  </a:cubicBezTo>
                  <a:cubicBezTo>
                    <a:pt x="46184" y="190046"/>
                    <a:pt x="45818" y="188589"/>
                    <a:pt x="46917" y="187131"/>
                  </a:cubicBezTo>
                  <a:cubicBezTo>
                    <a:pt x="50580" y="183852"/>
                    <a:pt x="56808" y="183124"/>
                    <a:pt x="61204" y="180938"/>
                  </a:cubicBezTo>
                  <a:lnTo>
                    <a:pt x="71934" y="174674"/>
                  </a:lnTo>
                  <a:lnTo>
                    <a:pt x="68831" y="168898"/>
                  </a:lnTo>
                  <a:lnTo>
                    <a:pt x="54889" y="165757"/>
                  </a:lnTo>
                  <a:cubicBezTo>
                    <a:pt x="51261" y="166509"/>
                    <a:pt x="47269" y="167637"/>
                    <a:pt x="44003" y="169141"/>
                  </a:cubicBezTo>
                  <a:cubicBezTo>
                    <a:pt x="40738" y="171021"/>
                    <a:pt x="38561" y="173277"/>
                    <a:pt x="34932" y="173653"/>
                  </a:cubicBezTo>
                  <a:cubicBezTo>
                    <a:pt x="33481" y="174029"/>
                    <a:pt x="33118" y="172901"/>
                    <a:pt x="33481" y="171773"/>
                  </a:cubicBezTo>
                  <a:cubicBezTo>
                    <a:pt x="36021" y="163878"/>
                    <a:pt x="49083" y="160870"/>
                    <a:pt x="56341" y="160494"/>
                  </a:cubicBezTo>
                  <a:lnTo>
                    <a:pt x="66008" y="163642"/>
                  </a:lnTo>
                  <a:lnTo>
                    <a:pt x="59455" y="151442"/>
                  </a:lnTo>
                  <a:lnTo>
                    <a:pt x="57176" y="144096"/>
                  </a:lnTo>
                  <a:lnTo>
                    <a:pt x="53014" y="144888"/>
                  </a:lnTo>
                  <a:cubicBezTo>
                    <a:pt x="43860" y="150761"/>
                    <a:pt x="36345" y="165191"/>
                    <a:pt x="24321" y="157674"/>
                  </a:cubicBezTo>
                  <a:cubicBezTo>
                    <a:pt x="23593" y="157316"/>
                    <a:pt x="23957" y="155526"/>
                    <a:pt x="25050" y="155526"/>
                  </a:cubicBezTo>
                  <a:cubicBezTo>
                    <a:pt x="35980" y="154452"/>
                    <a:pt x="43837" y="141499"/>
                    <a:pt x="53845" y="138109"/>
                  </a:cubicBezTo>
                  <a:lnTo>
                    <a:pt x="55344" y="138191"/>
                  </a:lnTo>
                  <a:lnTo>
                    <a:pt x="48397" y="115801"/>
                  </a:lnTo>
                  <a:lnTo>
                    <a:pt x="34417" y="119698"/>
                  </a:lnTo>
                  <a:cubicBezTo>
                    <a:pt x="29366" y="121529"/>
                    <a:pt x="25036" y="124827"/>
                    <a:pt x="20346" y="127757"/>
                  </a:cubicBezTo>
                  <a:cubicBezTo>
                    <a:pt x="14573" y="131054"/>
                    <a:pt x="6636" y="134352"/>
                    <a:pt x="502" y="129955"/>
                  </a:cubicBezTo>
                  <a:cubicBezTo>
                    <a:pt x="-219" y="129223"/>
                    <a:pt x="-219" y="127391"/>
                    <a:pt x="863" y="127391"/>
                  </a:cubicBezTo>
                  <a:cubicBezTo>
                    <a:pt x="10244" y="124460"/>
                    <a:pt x="17099" y="119698"/>
                    <a:pt x="25397" y="115302"/>
                  </a:cubicBezTo>
                  <a:cubicBezTo>
                    <a:pt x="29185" y="113104"/>
                    <a:pt x="33966" y="110814"/>
                    <a:pt x="38836" y="109577"/>
                  </a:cubicBezTo>
                  <a:lnTo>
                    <a:pt x="46618" y="109909"/>
                  </a:lnTo>
                  <a:lnTo>
                    <a:pt x="50881" y="70024"/>
                  </a:lnTo>
                  <a:lnTo>
                    <a:pt x="59152" y="58934"/>
                  </a:lnTo>
                  <a:lnTo>
                    <a:pt x="40023" y="48472"/>
                  </a:lnTo>
                  <a:cubicBezTo>
                    <a:pt x="33606" y="44288"/>
                    <a:pt x="27780" y="39323"/>
                    <a:pt x="24321" y="33253"/>
                  </a:cubicBezTo>
                  <a:cubicBezTo>
                    <a:pt x="23593" y="31782"/>
                    <a:pt x="25777" y="29943"/>
                    <a:pt x="26870" y="30679"/>
                  </a:cubicBezTo>
                  <a:cubicBezTo>
                    <a:pt x="33060" y="33621"/>
                    <a:pt x="37429" y="39139"/>
                    <a:pt x="42891" y="43185"/>
                  </a:cubicBezTo>
                  <a:cubicBezTo>
                    <a:pt x="48716" y="47967"/>
                    <a:pt x="54906" y="52013"/>
                    <a:pt x="61096" y="56059"/>
                  </a:cubicBezTo>
                  <a:lnTo>
                    <a:pt x="60126" y="57627"/>
                  </a:lnTo>
                  <a:lnTo>
                    <a:pt x="71565" y="42289"/>
                  </a:lnTo>
                  <a:lnTo>
                    <a:pt x="86351" y="37260"/>
                  </a:lnTo>
                  <a:lnTo>
                    <a:pt x="85262" y="17521"/>
                  </a:lnTo>
                  <a:cubicBezTo>
                    <a:pt x="84529" y="12090"/>
                    <a:pt x="82331" y="6297"/>
                    <a:pt x="83063" y="866"/>
                  </a:cubicBezTo>
                  <a:cubicBezTo>
                    <a:pt x="83063" y="-220"/>
                    <a:pt x="84162" y="-220"/>
                    <a:pt x="84529" y="504"/>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5" name="Freeform 24">
              <a:extLst>
                <a:ext uri="{FF2B5EF4-FFF2-40B4-BE49-F238E27FC236}">
                  <a16:creationId xmlns:a16="http://schemas.microsoft.com/office/drawing/2014/main" id="{49BFAEDF-8512-8C48-A4E0-04EECA749D42}"/>
                </a:ext>
              </a:extLst>
            </p:cNvPr>
            <p:cNvSpPr>
              <a:spLocks noChangeArrowheads="1"/>
            </p:cNvSpPr>
            <p:nvPr/>
          </p:nvSpPr>
          <p:spPr bwMode="auto">
            <a:xfrm>
              <a:off x="9336266" y="5229215"/>
              <a:ext cx="973095" cy="523904"/>
            </a:xfrm>
            <a:custGeom>
              <a:avLst/>
              <a:gdLst>
                <a:gd name="connsiteX0" fmla="*/ 464884 w 561934"/>
                <a:gd name="connsiteY0" fmla="*/ 256848 h 303025"/>
                <a:gd name="connsiteX1" fmla="*/ 474409 w 561934"/>
                <a:gd name="connsiteY1" fmla="*/ 278895 h 303025"/>
                <a:gd name="connsiteX2" fmla="*/ 481736 w 561934"/>
                <a:gd name="connsiteY2" fmla="*/ 294542 h 303025"/>
                <a:gd name="connsiteX3" fmla="*/ 478805 w 561934"/>
                <a:gd name="connsiteY3" fmla="*/ 296675 h 303025"/>
                <a:gd name="connsiteX4" fmla="*/ 466350 w 561934"/>
                <a:gd name="connsiteY4" fmla="*/ 281385 h 303025"/>
                <a:gd name="connsiteX5" fmla="*/ 459023 w 561934"/>
                <a:gd name="connsiteY5" fmla="*/ 258271 h 303025"/>
                <a:gd name="connsiteX6" fmla="*/ 464884 w 561934"/>
                <a:gd name="connsiteY6" fmla="*/ 256848 h 303025"/>
                <a:gd name="connsiteX7" fmla="*/ 452926 w 561934"/>
                <a:gd name="connsiteY7" fmla="*/ 222285 h 303025"/>
                <a:gd name="connsiteX8" fmla="*/ 455673 w 561934"/>
                <a:gd name="connsiteY8" fmla="*/ 223771 h 303025"/>
                <a:gd name="connsiteX9" fmla="*/ 454986 w 561934"/>
                <a:gd name="connsiteY9" fmla="*/ 232317 h 303025"/>
                <a:gd name="connsiteX10" fmla="*/ 447435 w 561934"/>
                <a:gd name="connsiteY10" fmla="*/ 228601 h 303025"/>
                <a:gd name="connsiteX11" fmla="*/ 452926 w 561934"/>
                <a:gd name="connsiteY11" fmla="*/ 222285 h 303025"/>
                <a:gd name="connsiteX12" fmla="*/ 427220 w 561934"/>
                <a:gd name="connsiteY12" fmla="*/ 216725 h 303025"/>
                <a:gd name="connsiteX13" fmla="*/ 429034 w 561934"/>
                <a:gd name="connsiteY13" fmla="*/ 224772 h 303025"/>
                <a:gd name="connsiteX14" fmla="*/ 427220 w 561934"/>
                <a:gd name="connsiteY14" fmla="*/ 216725 h 303025"/>
                <a:gd name="connsiteX15" fmla="*/ 342546 w 561934"/>
                <a:gd name="connsiteY15" fmla="*/ 215436 h 303025"/>
                <a:gd name="connsiteX16" fmla="*/ 345072 w 561934"/>
                <a:gd name="connsiteY16" fmla="*/ 225694 h 303025"/>
                <a:gd name="connsiteX17" fmla="*/ 342546 w 561934"/>
                <a:gd name="connsiteY17" fmla="*/ 215436 h 303025"/>
                <a:gd name="connsiteX18" fmla="*/ 311287 w 561934"/>
                <a:gd name="connsiteY18" fmla="*/ 208337 h 303025"/>
                <a:gd name="connsiteX19" fmla="*/ 312811 w 561934"/>
                <a:gd name="connsiteY19" fmla="*/ 214110 h 303025"/>
                <a:gd name="connsiteX20" fmla="*/ 311287 w 561934"/>
                <a:gd name="connsiteY20" fmla="*/ 208337 h 303025"/>
                <a:gd name="connsiteX21" fmla="*/ 471758 w 561934"/>
                <a:gd name="connsiteY21" fmla="*/ 206038 h 303025"/>
                <a:gd name="connsiteX22" fmla="*/ 472834 w 561934"/>
                <a:gd name="connsiteY22" fmla="*/ 206408 h 303025"/>
                <a:gd name="connsiteX23" fmla="*/ 468891 w 561934"/>
                <a:gd name="connsiteY23" fmla="*/ 211223 h 303025"/>
                <a:gd name="connsiteX24" fmla="*/ 468532 w 561934"/>
                <a:gd name="connsiteY24" fmla="*/ 210482 h 303025"/>
                <a:gd name="connsiteX25" fmla="*/ 468532 w 561934"/>
                <a:gd name="connsiteY25" fmla="*/ 207519 h 303025"/>
                <a:gd name="connsiteX26" fmla="*/ 469608 w 561934"/>
                <a:gd name="connsiteY26" fmla="*/ 206408 h 303025"/>
                <a:gd name="connsiteX27" fmla="*/ 471758 w 561934"/>
                <a:gd name="connsiteY27" fmla="*/ 206038 h 303025"/>
                <a:gd name="connsiteX28" fmla="*/ 369843 w 561934"/>
                <a:gd name="connsiteY28" fmla="*/ 197585 h 303025"/>
                <a:gd name="connsiteX29" fmla="*/ 372746 w 561934"/>
                <a:gd name="connsiteY29" fmla="*/ 204320 h 303025"/>
                <a:gd name="connsiteX30" fmla="*/ 369843 w 561934"/>
                <a:gd name="connsiteY30" fmla="*/ 197585 h 303025"/>
                <a:gd name="connsiteX31" fmla="*/ 236992 w 561934"/>
                <a:gd name="connsiteY31" fmla="*/ 193143 h 303025"/>
                <a:gd name="connsiteX32" fmla="*/ 239492 w 561934"/>
                <a:gd name="connsiteY32" fmla="*/ 201963 h 303025"/>
                <a:gd name="connsiteX33" fmla="*/ 236992 w 561934"/>
                <a:gd name="connsiteY33" fmla="*/ 193143 h 303025"/>
                <a:gd name="connsiteX34" fmla="*/ 426633 w 561934"/>
                <a:gd name="connsiteY34" fmla="*/ 184095 h 303025"/>
                <a:gd name="connsiteX35" fmla="*/ 431489 w 561934"/>
                <a:gd name="connsiteY35" fmla="*/ 190445 h 303025"/>
                <a:gd name="connsiteX36" fmla="*/ 426633 w 561934"/>
                <a:gd name="connsiteY36" fmla="*/ 184095 h 303025"/>
                <a:gd name="connsiteX37" fmla="*/ 154589 w 561934"/>
                <a:gd name="connsiteY37" fmla="*/ 180173 h 303025"/>
                <a:gd name="connsiteX38" fmla="*/ 156787 w 561934"/>
                <a:gd name="connsiteY38" fmla="*/ 189512 h 303025"/>
                <a:gd name="connsiteX39" fmla="*/ 154589 w 561934"/>
                <a:gd name="connsiteY39" fmla="*/ 180173 h 303025"/>
                <a:gd name="connsiteX40" fmla="*/ 350521 w 561934"/>
                <a:gd name="connsiteY40" fmla="*/ 177572 h 303025"/>
                <a:gd name="connsiteX41" fmla="*/ 355601 w 561934"/>
                <a:gd name="connsiteY41" fmla="*/ 181520 h 303025"/>
                <a:gd name="connsiteX42" fmla="*/ 355601 w 561934"/>
                <a:gd name="connsiteY42" fmla="*/ 183400 h 303025"/>
                <a:gd name="connsiteX43" fmla="*/ 348344 w 561934"/>
                <a:gd name="connsiteY43" fmla="*/ 185280 h 303025"/>
                <a:gd name="connsiteX44" fmla="*/ 347618 w 561934"/>
                <a:gd name="connsiteY44" fmla="*/ 183776 h 303025"/>
                <a:gd name="connsiteX45" fmla="*/ 350521 w 561934"/>
                <a:gd name="connsiteY45" fmla="*/ 177572 h 303025"/>
                <a:gd name="connsiteX46" fmla="*/ 298124 w 561934"/>
                <a:gd name="connsiteY46" fmla="*/ 177029 h 303025"/>
                <a:gd name="connsiteX47" fmla="*/ 298596 w 561934"/>
                <a:gd name="connsiteY47" fmla="*/ 182857 h 303025"/>
                <a:gd name="connsiteX48" fmla="*/ 297909 w 561934"/>
                <a:gd name="connsiteY48" fmla="*/ 183609 h 303025"/>
                <a:gd name="connsiteX49" fmla="*/ 292074 w 561934"/>
                <a:gd name="connsiteY49" fmla="*/ 178721 h 303025"/>
                <a:gd name="connsiteX50" fmla="*/ 292761 w 561934"/>
                <a:gd name="connsiteY50" fmla="*/ 177969 h 303025"/>
                <a:gd name="connsiteX51" fmla="*/ 298124 w 561934"/>
                <a:gd name="connsiteY51" fmla="*/ 177029 h 303025"/>
                <a:gd name="connsiteX52" fmla="*/ 469289 w 561934"/>
                <a:gd name="connsiteY52" fmla="*/ 168520 h 303025"/>
                <a:gd name="connsiteX53" fmla="*/ 468949 w 561934"/>
                <a:gd name="connsiteY53" fmla="*/ 171694 h 303025"/>
                <a:gd name="connsiteX54" fmla="*/ 467588 w 561934"/>
                <a:gd name="connsiteY54" fmla="*/ 172012 h 303025"/>
                <a:gd name="connsiteX55" fmla="*/ 466227 w 561934"/>
                <a:gd name="connsiteY55" fmla="*/ 171059 h 303025"/>
                <a:gd name="connsiteX56" fmla="*/ 466227 w 561934"/>
                <a:gd name="connsiteY56" fmla="*/ 169790 h 303025"/>
                <a:gd name="connsiteX57" fmla="*/ 469289 w 561934"/>
                <a:gd name="connsiteY57" fmla="*/ 168520 h 303025"/>
                <a:gd name="connsiteX58" fmla="*/ 231212 w 561934"/>
                <a:gd name="connsiteY58" fmla="*/ 160253 h 303025"/>
                <a:gd name="connsiteX59" fmla="*/ 230612 w 561934"/>
                <a:gd name="connsiteY59" fmla="*/ 167718 h 303025"/>
                <a:gd name="connsiteX60" fmla="*/ 228766 w 561934"/>
                <a:gd name="connsiteY60" fmla="*/ 168852 h 303025"/>
                <a:gd name="connsiteX61" fmla="*/ 222859 w 561934"/>
                <a:gd name="connsiteY61" fmla="*/ 164317 h 303025"/>
                <a:gd name="connsiteX62" fmla="*/ 224336 w 561934"/>
                <a:gd name="connsiteY62" fmla="*/ 161293 h 303025"/>
                <a:gd name="connsiteX63" fmla="*/ 231212 w 561934"/>
                <a:gd name="connsiteY63" fmla="*/ 160253 h 303025"/>
                <a:gd name="connsiteX64" fmla="*/ 170704 w 561934"/>
                <a:gd name="connsiteY64" fmla="*/ 159101 h 303025"/>
                <a:gd name="connsiteX65" fmla="*/ 172440 w 561934"/>
                <a:gd name="connsiteY65" fmla="*/ 166156 h 303025"/>
                <a:gd name="connsiteX66" fmla="*/ 170704 w 561934"/>
                <a:gd name="connsiteY66" fmla="*/ 159101 h 303025"/>
                <a:gd name="connsiteX67" fmla="*/ 94319 w 561934"/>
                <a:gd name="connsiteY67" fmla="*/ 148252 h 303025"/>
                <a:gd name="connsiteX68" fmla="*/ 96123 w 561934"/>
                <a:gd name="connsiteY68" fmla="*/ 149575 h 303025"/>
                <a:gd name="connsiteX69" fmla="*/ 96484 w 561934"/>
                <a:gd name="connsiteY69" fmla="*/ 151560 h 303025"/>
                <a:gd name="connsiteX70" fmla="*/ 94319 w 561934"/>
                <a:gd name="connsiteY70" fmla="*/ 153213 h 303025"/>
                <a:gd name="connsiteX71" fmla="*/ 89990 w 561934"/>
                <a:gd name="connsiteY71" fmla="*/ 150567 h 303025"/>
                <a:gd name="connsiteX72" fmla="*/ 94319 w 561934"/>
                <a:gd name="connsiteY72" fmla="*/ 148252 h 303025"/>
                <a:gd name="connsiteX73" fmla="*/ 456197 w 561934"/>
                <a:gd name="connsiteY73" fmla="*/ 138992 h 303025"/>
                <a:gd name="connsiteX74" fmla="*/ 457280 w 561934"/>
                <a:gd name="connsiteY74" fmla="*/ 139345 h 303025"/>
                <a:gd name="connsiteX75" fmla="*/ 451146 w 561934"/>
                <a:gd name="connsiteY75" fmla="*/ 146753 h 303025"/>
                <a:gd name="connsiteX76" fmla="*/ 450424 w 561934"/>
                <a:gd name="connsiteY76" fmla="*/ 146048 h 303025"/>
                <a:gd name="connsiteX77" fmla="*/ 456197 w 561934"/>
                <a:gd name="connsiteY77" fmla="*/ 138992 h 303025"/>
                <a:gd name="connsiteX78" fmla="*/ 358970 w 561934"/>
                <a:gd name="connsiteY78" fmla="*/ 133197 h 303025"/>
                <a:gd name="connsiteX79" fmla="*/ 363341 w 561934"/>
                <a:gd name="connsiteY79" fmla="*/ 134348 h 303025"/>
                <a:gd name="connsiteX80" fmla="*/ 363341 w 561934"/>
                <a:gd name="connsiteY80" fmla="*/ 138621 h 303025"/>
                <a:gd name="connsiteX81" fmla="*/ 361444 w 561934"/>
                <a:gd name="connsiteY81" fmla="*/ 138554 h 303025"/>
                <a:gd name="connsiteX82" fmla="*/ 123894 w 561934"/>
                <a:gd name="connsiteY82" fmla="*/ 130503 h 303025"/>
                <a:gd name="connsiteX83" fmla="*/ 125595 w 561934"/>
                <a:gd name="connsiteY83" fmla="*/ 136369 h 303025"/>
                <a:gd name="connsiteX84" fmla="*/ 123894 w 561934"/>
                <a:gd name="connsiteY84" fmla="*/ 130503 h 303025"/>
                <a:gd name="connsiteX85" fmla="*/ 298492 w 561934"/>
                <a:gd name="connsiteY85" fmla="*/ 129780 h 303025"/>
                <a:gd name="connsiteX86" fmla="*/ 302486 w 561934"/>
                <a:gd name="connsiteY86" fmla="*/ 130539 h 303025"/>
                <a:gd name="connsiteX87" fmla="*/ 301921 w 561934"/>
                <a:gd name="connsiteY87" fmla="*/ 133080 h 303025"/>
                <a:gd name="connsiteX88" fmla="*/ 338656 w 561934"/>
                <a:gd name="connsiteY88" fmla="*/ 127850 h 303025"/>
                <a:gd name="connsiteX89" fmla="*/ 339145 w 561934"/>
                <a:gd name="connsiteY89" fmla="*/ 127978 h 303025"/>
                <a:gd name="connsiteX90" fmla="*/ 339145 w 561934"/>
                <a:gd name="connsiteY90" fmla="*/ 132568 h 303025"/>
                <a:gd name="connsiteX91" fmla="*/ 350887 w 561934"/>
                <a:gd name="connsiteY91" fmla="*/ 135772 h 303025"/>
                <a:gd name="connsiteX92" fmla="*/ 351791 w 561934"/>
                <a:gd name="connsiteY92" fmla="*/ 138215 h 303025"/>
                <a:gd name="connsiteX93" fmla="*/ 343059 w 561934"/>
                <a:gd name="connsiteY93" fmla="*/ 137909 h 303025"/>
                <a:gd name="connsiteX94" fmla="*/ 331673 w 561934"/>
                <a:gd name="connsiteY94" fmla="*/ 136484 h 303025"/>
                <a:gd name="connsiteX95" fmla="*/ 322421 w 561934"/>
                <a:gd name="connsiteY95" fmla="*/ 137909 h 303025"/>
                <a:gd name="connsiteX96" fmla="*/ 325268 w 561934"/>
                <a:gd name="connsiteY96" fmla="*/ 142538 h 303025"/>
                <a:gd name="connsiteX97" fmla="*/ 348041 w 561934"/>
                <a:gd name="connsiteY97" fmla="*/ 147167 h 303025"/>
                <a:gd name="connsiteX98" fmla="*/ 354445 w 561934"/>
                <a:gd name="connsiteY98" fmla="*/ 145386 h 303025"/>
                <a:gd name="connsiteX99" fmla="*/ 351791 w 561934"/>
                <a:gd name="connsiteY99" fmla="*/ 138215 h 303025"/>
                <a:gd name="connsiteX100" fmla="*/ 361444 w 561934"/>
                <a:gd name="connsiteY100" fmla="*/ 138554 h 303025"/>
                <a:gd name="connsiteX101" fmla="*/ 364764 w 561934"/>
                <a:gd name="connsiteY101" fmla="*/ 145742 h 303025"/>
                <a:gd name="connsiteX102" fmla="*/ 332029 w 561934"/>
                <a:gd name="connsiteY102" fmla="*/ 154288 h 303025"/>
                <a:gd name="connsiteX103" fmla="*/ 310679 w 561934"/>
                <a:gd name="connsiteY103" fmla="*/ 145030 h 303025"/>
                <a:gd name="connsiteX104" fmla="*/ 314237 w 561934"/>
                <a:gd name="connsiteY104" fmla="*/ 131499 h 303025"/>
                <a:gd name="connsiteX105" fmla="*/ 338656 w 561934"/>
                <a:gd name="connsiteY105" fmla="*/ 127850 h 303025"/>
                <a:gd name="connsiteX106" fmla="*/ 295634 w 561934"/>
                <a:gd name="connsiteY106" fmla="*/ 127029 h 303025"/>
                <a:gd name="connsiteX107" fmla="*/ 298492 w 561934"/>
                <a:gd name="connsiteY107" fmla="*/ 129780 h 303025"/>
                <a:gd name="connsiteX108" fmla="*/ 285676 w 561934"/>
                <a:gd name="connsiteY108" fmla="*/ 127344 h 303025"/>
                <a:gd name="connsiteX109" fmla="*/ 369132 w 561934"/>
                <a:gd name="connsiteY109" fmla="*/ 109396 h 303025"/>
                <a:gd name="connsiteX110" fmla="*/ 385170 w 561934"/>
                <a:gd name="connsiteY110" fmla="*/ 115276 h 303025"/>
                <a:gd name="connsiteX111" fmla="*/ 396899 w 561934"/>
                <a:gd name="connsiteY111" fmla="*/ 127037 h 303025"/>
                <a:gd name="connsiteX112" fmla="*/ 389790 w 561934"/>
                <a:gd name="connsiteY112" fmla="*/ 136303 h 303025"/>
                <a:gd name="connsiteX113" fmla="*/ 372109 w 561934"/>
                <a:gd name="connsiteY113" fmla="*/ 137995 h 303025"/>
                <a:gd name="connsiteX114" fmla="*/ 358241 w 561934"/>
                <a:gd name="connsiteY114" fmla="*/ 131619 h 303025"/>
                <a:gd name="connsiteX115" fmla="*/ 358970 w 561934"/>
                <a:gd name="connsiteY115" fmla="*/ 133197 h 303025"/>
                <a:gd name="connsiteX116" fmla="*/ 339145 w 561934"/>
                <a:gd name="connsiteY116" fmla="*/ 127978 h 303025"/>
                <a:gd name="connsiteX117" fmla="*/ 339145 w 561934"/>
                <a:gd name="connsiteY117" fmla="*/ 127939 h 303025"/>
                <a:gd name="connsiteX118" fmla="*/ 355905 w 561934"/>
                <a:gd name="connsiteY118" fmla="*/ 130191 h 303025"/>
                <a:gd name="connsiteX119" fmla="*/ 352117 w 561934"/>
                <a:gd name="connsiteY119" fmla="*/ 117415 h 303025"/>
                <a:gd name="connsiteX120" fmla="*/ 354631 w 561934"/>
                <a:gd name="connsiteY120" fmla="*/ 116108 h 303025"/>
                <a:gd name="connsiteX121" fmla="*/ 356737 w 561934"/>
                <a:gd name="connsiteY121" fmla="*/ 118484 h 303025"/>
                <a:gd name="connsiteX122" fmla="*/ 362410 w 561934"/>
                <a:gd name="connsiteY122" fmla="*/ 117089 h 303025"/>
                <a:gd name="connsiteX123" fmla="*/ 362335 w 561934"/>
                <a:gd name="connsiteY123" fmla="*/ 123072 h 303025"/>
                <a:gd name="connsiteX124" fmla="*/ 370243 w 561934"/>
                <a:gd name="connsiteY124" fmla="*/ 127750 h 303025"/>
                <a:gd name="connsiteX125" fmla="*/ 385526 w 561934"/>
                <a:gd name="connsiteY125" fmla="*/ 128106 h 303025"/>
                <a:gd name="connsiteX126" fmla="*/ 375574 w 561934"/>
                <a:gd name="connsiteY126" fmla="*/ 119197 h 303025"/>
                <a:gd name="connsiteX127" fmla="*/ 366156 w 561934"/>
                <a:gd name="connsiteY127" fmla="*/ 116167 h 303025"/>
                <a:gd name="connsiteX128" fmla="*/ 362410 w 561934"/>
                <a:gd name="connsiteY128" fmla="*/ 117089 h 303025"/>
                <a:gd name="connsiteX129" fmla="*/ 362424 w 561934"/>
                <a:gd name="connsiteY129" fmla="*/ 115989 h 303025"/>
                <a:gd name="connsiteX130" fmla="*/ 361713 w 561934"/>
                <a:gd name="connsiteY130" fmla="*/ 112425 h 303025"/>
                <a:gd name="connsiteX131" fmla="*/ 354631 w 561934"/>
                <a:gd name="connsiteY131" fmla="*/ 116108 h 303025"/>
                <a:gd name="connsiteX132" fmla="*/ 353894 w 561934"/>
                <a:gd name="connsiteY132" fmla="*/ 115276 h 303025"/>
                <a:gd name="connsiteX133" fmla="*/ 369132 w 561934"/>
                <a:gd name="connsiteY133" fmla="*/ 109396 h 303025"/>
                <a:gd name="connsiteX134" fmla="*/ 234218 w 561934"/>
                <a:gd name="connsiteY134" fmla="*/ 105114 h 303025"/>
                <a:gd name="connsiteX135" fmla="*/ 255595 w 561934"/>
                <a:gd name="connsiteY135" fmla="*/ 111928 h 303025"/>
                <a:gd name="connsiteX136" fmla="*/ 257038 w 561934"/>
                <a:gd name="connsiteY136" fmla="*/ 130462 h 303025"/>
                <a:gd name="connsiteX137" fmla="*/ 228896 w 561934"/>
                <a:gd name="connsiteY137" fmla="*/ 128645 h 303025"/>
                <a:gd name="connsiteX138" fmla="*/ 207248 w 561934"/>
                <a:gd name="connsiteY138" fmla="*/ 120286 h 303025"/>
                <a:gd name="connsiteX139" fmla="*/ 207113 w 561934"/>
                <a:gd name="connsiteY139" fmla="*/ 109657 h 303025"/>
                <a:gd name="connsiteX140" fmla="*/ 213070 w 561934"/>
                <a:gd name="connsiteY140" fmla="*/ 110210 h 303025"/>
                <a:gd name="connsiteX141" fmla="*/ 214103 w 561934"/>
                <a:gd name="connsiteY141" fmla="*/ 112291 h 303025"/>
                <a:gd name="connsiteX142" fmla="*/ 214339 w 561934"/>
                <a:gd name="connsiteY142" fmla="*/ 112280 h 303025"/>
                <a:gd name="connsiteX143" fmla="*/ 213382 w 561934"/>
                <a:gd name="connsiteY143" fmla="*/ 113382 h 303025"/>
                <a:gd name="connsiteX144" fmla="*/ 218794 w 561934"/>
                <a:gd name="connsiteY144" fmla="*/ 117742 h 303025"/>
                <a:gd name="connsiteX145" fmla="*/ 225649 w 561934"/>
                <a:gd name="connsiteY145" fmla="*/ 119560 h 303025"/>
                <a:gd name="connsiteX146" fmla="*/ 236473 w 561934"/>
                <a:gd name="connsiteY146" fmla="*/ 122467 h 303025"/>
                <a:gd name="connsiteX147" fmla="*/ 249461 w 561934"/>
                <a:gd name="connsiteY147" fmla="*/ 123920 h 303025"/>
                <a:gd name="connsiteX148" fmla="*/ 258481 w 561934"/>
                <a:gd name="connsiteY148" fmla="*/ 122830 h 303025"/>
                <a:gd name="connsiteX149" fmla="*/ 257399 w 561934"/>
                <a:gd name="connsiteY149" fmla="*/ 121740 h 303025"/>
                <a:gd name="connsiteX150" fmla="*/ 236833 w 561934"/>
                <a:gd name="connsiteY150" fmla="*/ 111201 h 303025"/>
                <a:gd name="connsiteX151" fmla="*/ 214339 w 561934"/>
                <a:gd name="connsiteY151" fmla="*/ 112280 h 303025"/>
                <a:gd name="connsiteX152" fmla="*/ 215907 w 561934"/>
                <a:gd name="connsiteY152" fmla="*/ 110474 h 303025"/>
                <a:gd name="connsiteX153" fmla="*/ 213070 w 561934"/>
                <a:gd name="connsiteY153" fmla="*/ 110210 h 303025"/>
                <a:gd name="connsiteX154" fmla="*/ 212299 w 561934"/>
                <a:gd name="connsiteY154" fmla="*/ 108657 h 303025"/>
                <a:gd name="connsiteX155" fmla="*/ 234218 w 561934"/>
                <a:gd name="connsiteY155" fmla="*/ 105114 h 303025"/>
                <a:gd name="connsiteX156" fmla="*/ 152119 w 561934"/>
                <a:gd name="connsiteY156" fmla="*/ 104283 h 303025"/>
                <a:gd name="connsiteX157" fmla="*/ 157530 w 561934"/>
                <a:gd name="connsiteY157" fmla="*/ 106809 h 303025"/>
                <a:gd name="connsiteX158" fmla="*/ 154283 w 561934"/>
                <a:gd name="connsiteY158" fmla="*/ 110056 h 303025"/>
                <a:gd name="connsiteX159" fmla="*/ 152119 w 561934"/>
                <a:gd name="connsiteY159" fmla="*/ 104283 h 303025"/>
                <a:gd name="connsiteX160" fmla="*/ 307634 w 561934"/>
                <a:gd name="connsiteY160" fmla="*/ 103945 h 303025"/>
                <a:gd name="connsiteX161" fmla="*/ 332318 w 561934"/>
                <a:gd name="connsiteY161" fmla="*/ 116767 h 303025"/>
                <a:gd name="connsiteX162" fmla="*/ 307276 w 561934"/>
                <a:gd name="connsiteY162" fmla="*/ 127391 h 303025"/>
                <a:gd name="connsiteX163" fmla="*/ 293324 w 561934"/>
                <a:gd name="connsiteY163" fmla="*/ 107242 h 303025"/>
                <a:gd name="connsiteX164" fmla="*/ 301552 w 561934"/>
                <a:gd name="connsiteY164" fmla="*/ 104219 h 303025"/>
                <a:gd name="connsiteX165" fmla="*/ 307687 w 561934"/>
                <a:gd name="connsiteY165" fmla="*/ 104763 h 303025"/>
                <a:gd name="connsiteX166" fmla="*/ 307992 w 561934"/>
                <a:gd name="connsiteY166" fmla="*/ 109440 h 303025"/>
                <a:gd name="connsiteX167" fmla="*/ 317293 w 561934"/>
                <a:gd name="connsiteY167" fmla="*/ 111226 h 303025"/>
                <a:gd name="connsiteX168" fmla="*/ 319716 w 561934"/>
                <a:gd name="connsiteY168" fmla="*/ 113579 h 303025"/>
                <a:gd name="connsiteX169" fmla="*/ 307634 w 561934"/>
                <a:gd name="connsiteY169" fmla="*/ 113103 h 303025"/>
                <a:gd name="connsiteX170" fmla="*/ 299406 w 561934"/>
                <a:gd name="connsiteY170" fmla="*/ 113470 h 303025"/>
                <a:gd name="connsiteX171" fmla="*/ 306561 w 561934"/>
                <a:gd name="connsiteY171" fmla="*/ 118232 h 303025"/>
                <a:gd name="connsiteX172" fmla="*/ 323375 w 561934"/>
                <a:gd name="connsiteY172" fmla="*/ 117133 h 303025"/>
                <a:gd name="connsiteX173" fmla="*/ 319716 w 561934"/>
                <a:gd name="connsiteY173" fmla="*/ 113579 h 303025"/>
                <a:gd name="connsiteX174" fmla="*/ 326237 w 561934"/>
                <a:gd name="connsiteY174" fmla="*/ 113836 h 303025"/>
                <a:gd name="connsiteX175" fmla="*/ 327310 w 561934"/>
                <a:gd name="connsiteY175" fmla="*/ 110905 h 303025"/>
                <a:gd name="connsiteX176" fmla="*/ 310854 w 561934"/>
                <a:gd name="connsiteY176" fmla="*/ 105044 h 303025"/>
                <a:gd name="connsiteX177" fmla="*/ 307687 w 561934"/>
                <a:gd name="connsiteY177" fmla="*/ 104763 h 303025"/>
                <a:gd name="connsiteX178" fmla="*/ 407324 w 561934"/>
                <a:gd name="connsiteY178" fmla="*/ 103528 h 303025"/>
                <a:gd name="connsiteX179" fmla="*/ 415946 w 561934"/>
                <a:gd name="connsiteY179" fmla="*/ 123877 h 303025"/>
                <a:gd name="connsiteX180" fmla="*/ 417056 w 561934"/>
                <a:gd name="connsiteY180" fmla="*/ 148839 h 303025"/>
                <a:gd name="connsiteX181" fmla="*/ 415544 w 561934"/>
                <a:gd name="connsiteY181" fmla="*/ 159585 h 303025"/>
                <a:gd name="connsiteX182" fmla="*/ 423571 w 561934"/>
                <a:gd name="connsiteY182" fmla="*/ 155869 h 303025"/>
                <a:gd name="connsiteX183" fmla="*/ 419729 w 561934"/>
                <a:gd name="connsiteY183" fmla="*/ 116903 h 303025"/>
                <a:gd name="connsiteX184" fmla="*/ 396639 w 561934"/>
                <a:gd name="connsiteY184" fmla="*/ 97150 h 303025"/>
                <a:gd name="connsiteX185" fmla="*/ 406181 w 561934"/>
                <a:gd name="connsiteY185" fmla="*/ 102296 h 303025"/>
                <a:gd name="connsiteX186" fmla="*/ 403854 w 561934"/>
                <a:gd name="connsiteY186" fmla="*/ 99787 h 303025"/>
                <a:gd name="connsiteX187" fmla="*/ 403241 w 561934"/>
                <a:gd name="connsiteY187" fmla="*/ 98161 h 303025"/>
                <a:gd name="connsiteX188" fmla="*/ 99466 w 561934"/>
                <a:gd name="connsiteY188" fmla="*/ 96075 h 303025"/>
                <a:gd name="connsiteX189" fmla="*/ 101150 w 561934"/>
                <a:gd name="connsiteY189" fmla="*/ 104122 h 303025"/>
                <a:gd name="connsiteX190" fmla="*/ 99466 w 561934"/>
                <a:gd name="connsiteY190" fmla="*/ 96075 h 303025"/>
                <a:gd name="connsiteX191" fmla="*/ 247515 w 561934"/>
                <a:gd name="connsiteY191" fmla="*/ 95958 h 303025"/>
                <a:gd name="connsiteX192" fmla="*/ 247308 w 561934"/>
                <a:gd name="connsiteY192" fmla="*/ 98113 h 303025"/>
                <a:gd name="connsiteX193" fmla="*/ 246102 w 561934"/>
                <a:gd name="connsiteY193" fmla="*/ 96652 h 303025"/>
                <a:gd name="connsiteX194" fmla="*/ 247605 w 561934"/>
                <a:gd name="connsiteY194" fmla="*/ 95914 h 303025"/>
                <a:gd name="connsiteX195" fmla="*/ 247515 w 561934"/>
                <a:gd name="connsiteY195" fmla="*/ 95958 h 303025"/>
                <a:gd name="connsiteX196" fmla="*/ 247519 w 561934"/>
                <a:gd name="connsiteY196" fmla="*/ 95917 h 303025"/>
                <a:gd name="connsiteX197" fmla="*/ 259298 w 561934"/>
                <a:gd name="connsiteY197" fmla="*/ 90169 h 303025"/>
                <a:gd name="connsiteX198" fmla="*/ 274087 w 561934"/>
                <a:gd name="connsiteY198" fmla="*/ 92238 h 303025"/>
                <a:gd name="connsiteX199" fmla="*/ 285423 w 561934"/>
                <a:gd name="connsiteY199" fmla="*/ 103641 h 303025"/>
                <a:gd name="connsiteX200" fmla="*/ 279401 w 561934"/>
                <a:gd name="connsiteY200" fmla="*/ 113940 h 303025"/>
                <a:gd name="connsiteX201" fmla="*/ 246457 w 561934"/>
                <a:gd name="connsiteY201" fmla="*/ 106952 h 303025"/>
                <a:gd name="connsiteX202" fmla="*/ 247308 w 561934"/>
                <a:gd name="connsiteY202" fmla="*/ 98113 h 303025"/>
                <a:gd name="connsiteX203" fmla="*/ 248228 w 561934"/>
                <a:gd name="connsiteY203" fmla="*/ 99227 h 303025"/>
                <a:gd name="connsiteX204" fmla="*/ 259563 w 561934"/>
                <a:gd name="connsiteY204" fmla="*/ 97037 h 303025"/>
                <a:gd name="connsiteX205" fmla="*/ 259563 w 561934"/>
                <a:gd name="connsiteY205" fmla="*/ 98491 h 303025"/>
                <a:gd name="connsiteX206" fmla="*/ 253541 w 561934"/>
                <a:gd name="connsiteY206" fmla="*/ 100698 h 303025"/>
                <a:gd name="connsiteX207" fmla="*/ 257438 w 561934"/>
                <a:gd name="connsiteY207" fmla="*/ 104377 h 303025"/>
                <a:gd name="connsiteX208" fmla="*/ 267357 w 561934"/>
                <a:gd name="connsiteY208" fmla="*/ 106952 h 303025"/>
                <a:gd name="connsiteX209" fmla="*/ 275858 w 561934"/>
                <a:gd name="connsiteY209" fmla="*/ 106584 h 303025"/>
                <a:gd name="connsiteX210" fmla="*/ 263460 w 561934"/>
                <a:gd name="connsiteY210" fmla="*/ 96284 h 303025"/>
                <a:gd name="connsiteX211" fmla="*/ 259563 w 561934"/>
                <a:gd name="connsiteY211" fmla="*/ 97037 h 303025"/>
                <a:gd name="connsiteX212" fmla="*/ 259563 w 561934"/>
                <a:gd name="connsiteY212" fmla="*/ 95549 h 303025"/>
                <a:gd name="connsiteX213" fmla="*/ 247605 w 561934"/>
                <a:gd name="connsiteY213" fmla="*/ 95914 h 303025"/>
                <a:gd name="connsiteX214" fmla="*/ 138496 w 561934"/>
                <a:gd name="connsiteY214" fmla="*/ 81048 h 303025"/>
                <a:gd name="connsiteX215" fmla="*/ 139555 w 561934"/>
                <a:gd name="connsiteY215" fmla="*/ 85414 h 303025"/>
                <a:gd name="connsiteX216" fmla="*/ 138496 w 561934"/>
                <a:gd name="connsiteY216" fmla="*/ 81048 h 303025"/>
                <a:gd name="connsiteX217" fmla="*/ 183245 w 561934"/>
                <a:gd name="connsiteY217" fmla="*/ 69729 h 303025"/>
                <a:gd name="connsiteX218" fmla="*/ 192327 w 561934"/>
                <a:gd name="connsiteY218" fmla="*/ 92124 h 303025"/>
                <a:gd name="connsiteX219" fmla="*/ 198574 w 561934"/>
                <a:gd name="connsiteY219" fmla="*/ 121782 h 303025"/>
                <a:gd name="connsiteX220" fmla="*/ 216549 w 561934"/>
                <a:gd name="connsiteY220" fmla="*/ 139451 h 303025"/>
                <a:gd name="connsiteX221" fmla="*/ 265083 w 561934"/>
                <a:gd name="connsiteY221" fmla="*/ 146302 h 303025"/>
                <a:gd name="connsiteX222" fmla="*/ 276457 w 561934"/>
                <a:gd name="connsiteY222" fmla="*/ 148006 h 303025"/>
                <a:gd name="connsiteX223" fmla="*/ 267995 w 561934"/>
                <a:gd name="connsiteY223" fmla="*/ 144307 h 303025"/>
                <a:gd name="connsiteX224" fmla="*/ 263747 w 561934"/>
                <a:gd name="connsiteY224" fmla="*/ 130904 h 303025"/>
                <a:gd name="connsiteX225" fmla="*/ 279462 w 561934"/>
                <a:gd name="connsiteY225" fmla="*/ 126163 h 303025"/>
                <a:gd name="connsiteX226" fmla="*/ 285676 w 561934"/>
                <a:gd name="connsiteY226" fmla="*/ 127344 h 303025"/>
                <a:gd name="connsiteX227" fmla="*/ 276904 w 561934"/>
                <a:gd name="connsiteY227" fmla="*/ 127622 h 303025"/>
                <a:gd name="connsiteX228" fmla="*/ 278366 w 561934"/>
                <a:gd name="connsiteY228" fmla="*/ 131998 h 303025"/>
                <a:gd name="connsiteX229" fmla="*/ 290792 w 561934"/>
                <a:gd name="connsiteY229" fmla="*/ 132591 h 303025"/>
                <a:gd name="connsiteX230" fmla="*/ 292690 w 561934"/>
                <a:gd name="connsiteY230" fmla="*/ 133680 h 303025"/>
                <a:gd name="connsiteX231" fmla="*/ 278366 w 561934"/>
                <a:gd name="connsiteY231" fmla="*/ 133457 h 303025"/>
                <a:gd name="connsiteX232" fmla="*/ 269960 w 561934"/>
                <a:gd name="connsiteY232" fmla="*/ 134916 h 303025"/>
                <a:gd name="connsiteX233" fmla="*/ 272153 w 561934"/>
                <a:gd name="connsiteY233" fmla="*/ 138928 h 303025"/>
                <a:gd name="connsiteX234" fmla="*/ 281289 w 561934"/>
                <a:gd name="connsiteY234" fmla="*/ 143304 h 303025"/>
                <a:gd name="connsiteX235" fmla="*/ 291157 w 561934"/>
                <a:gd name="connsiteY235" fmla="*/ 142939 h 303025"/>
                <a:gd name="connsiteX236" fmla="*/ 299928 w 561934"/>
                <a:gd name="connsiteY236" fmla="*/ 137834 h 303025"/>
                <a:gd name="connsiteX237" fmla="*/ 292690 w 561934"/>
                <a:gd name="connsiteY237" fmla="*/ 133680 h 303025"/>
                <a:gd name="connsiteX238" fmla="*/ 301756 w 561934"/>
                <a:gd name="connsiteY238" fmla="*/ 133822 h 303025"/>
                <a:gd name="connsiteX239" fmla="*/ 301921 w 561934"/>
                <a:gd name="connsiteY239" fmla="*/ 133080 h 303025"/>
                <a:gd name="connsiteX240" fmla="*/ 307238 w 561934"/>
                <a:gd name="connsiteY240" fmla="*/ 138198 h 303025"/>
                <a:gd name="connsiteX241" fmla="*/ 297279 w 561934"/>
                <a:gd name="connsiteY241" fmla="*/ 148501 h 303025"/>
                <a:gd name="connsiteX242" fmla="*/ 288247 w 561934"/>
                <a:gd name="connsiteY242" fmla="*/ 149773 h 303025"/>
                <a:gd name="connsiteX243" fmla="*/ 351725 w 561934"/>
                <a:gd name="connsiteY243" fmla="*/ 159283 h 303025"/>
                <a:gd name="connsiteX244" fmla="*/ 400618 w 561934"/>
                <a:gd name="connsiteY244" fmla="*/ 166495 h 303025"/>
                <a:gd name="connsiteX245" fmla="*/ 406186 w 561934"/>
                <a:gd name="connsiteY245" fmla="*/ 163917 h 303025"/>
                <a:gd name="connsiteX246" fmla="*/ 408437 w 561934"/>
                <a:gd name="connsiteY246" fmla="*/ 124785 h 303025"/>
                <a:gd name="connsiteX247" fmla="*/ 399379 w 561934"/>
                <a:gd name="connsiteY247" fmla="*/ 108031 h 303025"/>
                <a:gd name="connsiteX248" fmla="*/ 385168 w 561934"/>
                <a:gd name="connsiteY248" fmla="*/ 95393 h 303025"/>
                <a:gd name="connsiteX249" fmla="*/ 320019 w 561934"/>
                <a:gd name="connsiteY249" fmla="*/ 85418 h 303025"/>
                <a:gd name="connsiteX250" fmla="*/ 319508 w 561934"/>
                <a:gd name="connsiteY250" fmla="*/ 86023 h 303025"/>
                <a:gd name="connsiteX251" fmla="*/ 315877 w 561934"/>
                <a:gd name="connsiteY251" fmla="*/ 84784 h 303025"/>
                <a:gd name="connsiteX252" fmla="*/ 285402 w 561934"/>
                <a:gd name="connsiteY252" fmla="*/ 80118 h 303025"/>
                <a:gd name="connsiteX253" fmla="*/ 120530 w 561934"/>
                <a:gd name="connsiteY253" fmla="*/ 66729 h 303025"/>
                <a:gd name="connsiteX254" fmla="*/ 61783 w 561934"/>
                <a:gd name="connsiteY254" fmla="*/ 134235 h 303025"/>
                <a:gd name="connsiteX255" fmla="*/ 152021 w 561934"/>
                <a:gd name="connsiteY255" fmla="*/ 201477 h 303025"/>
                <a:gd name="connsiteX256" fmla="*/ 371686 w 561934"/>
                <a:gd name="connsiteY256" fmla="*/ 235278 h 303025"/>
                <a:gd name="connsiteX257" fmla="*/ 495000 w 561934"/>
                <a:gd name="connsiteY257" fmla="*/ 198600 h 303025"/>
                <a:gd name="connsiteX258" fmla="*/ 469834 w 561934"/>
                <a:gd name="connsiteY258" fmla="*/ 138954 h 303025"/>
                <a:gd name="connsiteX259" fmla="*/ 432229 w 561934"/>
                <a:gd name="connsiteY259" fmla="*/ 116358 h 303025"/>
                <a:gd name="connsiteX260" fmla="*/ 439535 w 561934"/>
                <a:gd name="connsiteY260" fmla="*/ 131879 h 303025"/>
                <a:gd name="connsiteX261" fmla="*/ 422189 w 561934"/>
                <a:gd name="connsiteY261" fmla="*/ 179115 h 303025"/>
                <a:gd name="connsiteX262" fmla="*/ 385519 w 561934"/>
                <a:gd name="connsiteY262" fmla="*/ 175509 h 303025"/>
                <a:gd name="connsiteX263" fmla="*/ 324402 w 561934"/>
                <a:gd name="connsiteY263" fmla="*/ 165774 h 303025"/>
                <a:gd name="connsiteX264" fmla="*/ 191024 w 561934"/>
                <a:gd name="connsiteY264" fmla="*/ 143778 h 303025"/>
                <a:gd name="connsiteX265" fmla="*/ 188507 w 561934"/>
                <a:gd name="connsiteY265" fmla="*/ 139090 h 303025"/>
                <a:gd name="connsiteX266" fmla="*/ 188687 w 561934"/>
                <a:gd name="connsiteY266" fmla="*/ 101950 h 303025"/>
                <a:gd name="connsiteX267" fmla="*/ 176686 w 561934"/>
                <a:gd name="connsiteY267" fmla="*/ 69062 h 303025"/>
                <a:gd name="connsiteX268" fmla="*/ 156336 w 561934"/>
                <a:gd name="connsiteY268" fmla="*/ 66993 h 303025"/>
                <a:gd name="connsiteX269" fmla="*/ 120530 w 561934"/>
                <a:gd name="connsiteY269" fmla="*/ 66729 h 303025"/>
                <a:gd name="connsiteX270" fmla="*/ 301005 w 561934"/>
                <a:gd name="connsiteY270" fmla="*/ 16245 h 303025"/>
                <a:gd name="connsiteX271" fmla="*/ 303936 w 561934"/>
                <a:gd name="connsiteY271" fmla="*/ 17323 h 303025"/>
                <a:gd name="connsiteX272" fmla="*/ 287084 w 561934"/>
                <a:gd name="connsiteY272" fmla="*/ 68723 h 303025"/>
                <a:gd name="connsiteX273" fmla="*/ 281589 w 561934"/>
                <a:gd name="connsiteY273" fmla="*/ 67285 h 303025"/>
                <a:gd name="connsiteX274" fmla="*/ 301005 w 561934"/>
                <a:gd name="connsiteY274" fmla="*/ 16245 h 303025"/>
                <a:gd name="connsiteX275" fmla="*/ 157706 w 561934"/>
                <a:gd name="connsiteY275" fmla="*/ 372 h 303025"/>
                <a:gd name="connsiteX276" fmla="*/ 160683 w 561934"/>
                <a:gd name="connsiteY276" fmla="*/ 2531 h 303025"/>
                <a:gd name="connsiteX277" fmla="*/ 149893 w 561934"/>
                <a:gd name="connsiteY277" fmla="*/ 27368 h 303025"/>
                <a:gd name="connsiteX278" fmla="*/ 145306 w 561934"/>
                <a:gd name="connsiteY278" fmla="*/ 53361 h 303025"/>
                <a:gd name="connsiteX279" fmla="*/ 183682 w 561934"/>
                <a:gd name="connsiteY279" fmla="*/ 57072 h 303025"/>
                <a:gd name="connsiteX280" fmla="*/ 192701 w 561934"/>
                <a:gd name="connsiteY280" fmla="*/ 37089 h 303025"/>
                <a:gd name="connsiteX281" fmla="*/ 189737 w 561934"/>
                <a:gd name="connsiteY281" fmla="*/ 19135 h 303025"/>
                <a:gd name="connsiteX282" fmla="*/ 200109 w 561934"/>
                <a:gd name="connsiteY282" fmla="*/ 4413 h 303025"/>
                <a:gd name="connsiteX283" fmla="*/ 201220 w 561934"/>
                <a:gd name="connsiteY283" fmla="*/ 6567 h 303025"/>
                <a:gd name="connsiteX284" fmla="*/ 196775 w 561934"/>
                <a:gd name="connsiteY284" fmla="*/ 38884 h 303025"/>
                <a:gd name="connsiteX285" fmla="*/ 187494 w 561934"/>
                <a:gd name="connsiteY285" fmla="*/ 57441 h 303025"/>
                <a:gd name="connsiteX286" fmla="*/ 204466 w 561934"/>
                <a:gd name="connsiteY286" fmla="*/ 59082 h 303025"/>
                <a:gd name="connsiteX287" fmla="*/ 238461 w 561934"/>
                <a:gd name="connsiteY287" fmla="*/ 64361 h 303025"/>
                <a:gd name="connsiteX288" fmla="*/ 244404 w 561934"/>
                <a:gd name="connsiteY288" fmla="*/ 42266 h 303025"/>
                <a:gd name="connsiteX289" fmla="*/ 251157 w 561934"/>
                <a:gd name="connsiteY289" fmla="*/ 13433 h 303025"/>
                <a:gd name="connsiteX290" fmla="*/ 254355 w 561934"/>
                <a:gd name="connsiteY290" fmla="*/ 13794 h 303025"/>
                <a:gd name="connsiteX291" fmla="*/ 251556 w 561934"/>
                <a:gd name="connsiteY291" fmla="*/ 45239 h 303025"/>
                <a:gd name="connsiteX292" fmla="*/ 244137 w 561934"/>
                <a:gd name="connsiteY292" fmla="*/ 65242 h 303025"/>
                <a:gd name="connsiteX293" fmla="*/ 278571 w 561934"/>
                <a:gd name="connsiteY293" fmla="*/ 70589 h 303025"/>
                <a:gd name="connsiteX294" fmla="*/ 320010 w 561934"/>
                <a:gd name="connsiteY294" fmla="*/ 75722 h 303025"/>
                <a:gd name="connsiteX295" fmla="*/ 330228 w 561934"/>
                <a:gd name="connsiteY295" fmla="*/ 64468 h 303025"/>
                <a:gd name="connsiteX296" fmla="*/ 333317 w 561934"/>
                <a:gd name="connsiteY296" fmla="*/ 43365 h 303025"/>
                <a:gd name="connsiteX297" fmla="*/ 335134 w 561934"/>
                <a:gd name="connsiteY297" fmla="*/ 16613 h 303025"/>
                <a:gd name="connsiteX298" fmla="*/ 340221 w 561934"/>
                <a:gd name="connsiteY298" fmla="*/ 16613 h 303025"/>
                <a:gd name="connsiteX299" fmla="*/ 341312 w 561934"/>
                <a:gd name="connsiteY299" fmla="*/ 17697 h 303025"/>
                <a:gd name="connsiteX300" fmla="*/ 341675 w 561934"/>
                <a:gd name="connsiteY300" fmla="*/ 19866 h 303025"/>
                <a:gd name="connsiteX301" fmla="*/ 340948 w 561934"/>
                <a:gd name="connsiteY301" fmla="*/ 43365 h 303025"/>
                <a:gd name="connsiteX302" fmla="*/ 338768 w 561934"/>
                <a:gd name="connsiteY302" fmla="*/ 63248 h 303025"/>
                <a:gd name="connsiteX303" fmla="*/ 327441 w 561934"/>
                <a:gd name="connsiteY303" fmla="*/ 76643 h 303025"/>
                <a:gd name="connsiteX304" fmla="*/ 347508 w 561934"/>
                <a:gd name="connsiteY304" fmla="*/ 79129 h 303025"/>
                <a:gd name="connsiteX305" fmla="*/ 375600 w 561934"/>
                <a:gd name="connsiteY305" fmla="*/ 85618 h 303025"/>
                <a:gd name="connsiteX306" fmla="*/ 373101 w 561934"/>
                <a:gd name="connsiteY306" fmla="*/ 65746 h 303025"/>
                <a:gd name="connsiteX307" fmla="*/ 383709 w 561934"/>
                <a:gd name="connsiteY307" fmla="*/ 43240 h 303025"/>
                <a:gd name="connsiteX308" fmla="*/ 386503 w 561934"/>
                <a:gd name="connsiteY308" fmla="*/ 45052 h 303025"/>
                <a:gd name="connsiteX309" fmla="*/ 382661 w 561934"/>
                <a:gd name="connsiteY309" fmla="*/ 64976 h 303025"/>
                <a:gd name="connsiteX310" fmla="*/ 382661 w 561934"/>
                <a:gd name="connsiteY310" fmla="*/ 87250 h 303025"/>
                <a:gd name="connsiteX311" fmla="*/ 407701 w 561934"/>
                <a:gd name="connsiteY311" fmla="*/ 93034 h 303025"/>
                <a:gd name="connsiteX312" fmla="*/ 406626 w 561934"/>
                <a:gd name="connsiteY312" fmla="*/ 85017 h 303025"/>
                <a:gd name="connsiteX313" fmla="*/ 420747 w 561934"/>
                <a:gd name="connsiteY313" fmla="*/ 49433 h 303025"/>
                <a:gd name="connsiteX314" fmla="*/ 425092 w 561934"/>
                <a:gd name="connsiteY314" fmla="*/ 51949 h 303025"/>
                <a:gd name="connsiteX315" fmla="*/ 416764 w 561934"/>
                <a:gd name="connsiteY315" fmla="*/ 77829 h 303025"/>
                <a:gd name="connsiteX316" fmla="*/ 415316 w 561934"/>
                <a:gd name="connsiteY316" fmla="*/ 89690 h 303025"/>
                <a:gd name="connsiteX317" fmla="*/ 415725 w 561934"/>
                <a:gd name="connsiteY317" fmla="*/ 90650 h 303025"/>
                <a:gd name="connsiteX318" fmla="*/ 416266 w 561934"/>
                <a:gd name="connsiteY318" fmla="*/ 90366 h 303025"/>
                <a:gd name="connsiteX319" fmla="*/ 439796 w 561934"/>
                <a:gd name="connsiteY319" fmla="*/ 103031 h 303025"/>
                <a:gd name="connsiteX320" fmla="*/ 443826 w 561934"/>
                <a:gd name="connsiteY320" fmla="*/ 84241 h 303025"/>
                <a:gd name="connsiteX321" fmla="*/ 464993 w 561934"/>
                <a:gd name="connsiteY321" fmla="*/ 66333 h 303025"/>
                <a:gd name="connsiteX322" fmla="*/ 466757 w 561934"/>
                <a:gd name="connsiteY322" fmla="*/ 69256 h 303025"/>
                <a:gd name="connsiteX323" fmla="*/ 451235 w 561934"/>
                <a:gd name="connsiteY323" fmla="*/ 88626 h 303025"/>
                <a:gd name="connsiteX324" fmla="*/ 444980 w 561934"/>
                <a:gd name="connsiteY324" fmla="*/ 105822 h 303025"/>
                <a:gd name="connsiteX325" fmla="*/ 459104 w 561934"/>
                <a:gd name="connsiteY325" fmla="*/ 113424 h 303025"/>
                <a:gd name="connsiteX326" fmla="*/ 462200 w 561934"/>
                <a:gd name="connsiteY326" fmla="*/ 116420 h 303025"/>
                <a:gd name="connsiteX327" fmla="*/ 480628 w 561934"/>
                <a:gd name="connsiteY327" fmla="*/ 93263 h 303025"/>
                <a:gd name="connsiteX328" fmla="*/ 507289 w 561934"/>
                <a:gd name="connsiteY328" fmla="*/ 75858 h 303025"/>
                <a:gd name="connsiteX329" fmla="*/ 508370 w 561934"/>
                <a:gd name="connsiteY329" fmla="*/ 78051 h 303025"/>
                <a:gd name="connsiteX330" fmla="*/ 467185 w 561934"/>
                <a:gd name="connsiteY330" fmla="*/ 121245 h 303025"/>
                <a:gd name="connsiteX331" fmla="*/ 473913 w 561934"/>
                <a:gd name="connsiteY331" fmla="*/ 127757 h 303025"/>
                <a:gd name="connsiteX332" fmla="*/ 495059 w 561934"/>
                <a:gd name="connsiteY332" fmla="*/ 115497 h 303025"/>
                <a:gd name="connsiteX333" fmla="*/ 507605 w 561934"/>
                <a:gd name="connsiteY333" fmla="*/ 101257 h 303025"/>
                <a:gd name="connsiteX334" fmla="*/ 509756 w 561934"/>
                <a:gd name="connsiteY334" fmla="*/ 102353 h 303025"/>
                <a:gd name="connsiteX335" fmla="*/ 498285 w 561934"/>
                <a:gd name="connsiteY335" fmla="*/ 122799 h 303025"/>
                <a:gd name="connsiteX336" fmla="*/ 479246 w 561934"/>
                <a:gd name="connsiteY336" fmla="*/ 132917 h 303025"/>
                <a:gd name="connsiteX337" fmla="*/ 488059 w 561934"/>
                <a:gd name="connsiteY337" fmla="*/ 141447 h 303025"/>
                <a:gd name="connsiteX338" fmla="*/ 494511 w 561934"/>
                <a:gd name="connsiteY338" fmla="*/ 155924 h 303025"/>
                <a:gd name="connsiteX339" fmla="*/ 526673 w 561934"/>
                <a:gd name="connsiteY339" fmla="*/ 146239 h 303025"/>
                <a:gd name="connsiteX340" fmla="*/ 561268 w 561934"/>
                <a:gd name="connsiteY340" fmla="*/ 159353 h 303025"/>
                <a:gd name="connsiteX341" fmla="*/ 559830 w 561934"/>
                <a:gd name="connsiteY341" fmla="*/ 162666 h 303025"/>
                <a:gd name="connsiteX342" fmla="*/ 526762 w 561934"/>
                <a:gd name="connsiteY342" fmla="*/ 153463 h 303025"/>
                <a:gd name="connsiteX343" fmla="*/ 497354 w 561934"/>
                <a:gd name="connsiteY343" fmla="*/ 162302 h 303025"/>
                <a:gd name="connsiteX344" fmla="*/ 506913 w 561934"/>
                <a:gd name="connsiteY344" fmla="*/ 183751 h 303025"/>
                <a:gd name="connsiteX345" fmla="*/ 510677 w 561934"/>
                <a:gd name="connsiteY345" fmla="*/ 182016 h 303025"/>
                <a:gd name="connsiteX346" fmla="*/ 529727 w 561934"/>
                <a:gd name="connsiteY346" fmla="*/ 189711 h 303025"/>
                <a:gd name="connsiteX347" fmla="*/ 541722 w 561934"/>
                <a:gd name="connsiteY347" fmla="*/ 196707 h 303025"/>
                <a:gd name="connsiteX348" fmla="*/ 541369 w 561934"/>
                <a:gd name="connsiteY348" fmla="*/ 198456 h 303025"/>
                <a:gd name="connsiteX349" fmla="*/ 526905 w 561934"/>
                <a:gd name="connsiteY349" fmla="*/ 195658 h 303025"/>
                <a:gd name="connsiteX350" fmla="*/ 509212 w 561934"/>
                <a:gd name="connsiteY350" fmla="*/ 188910 h 303025"/>
                <a:gd name="connsiteX351" fmla="*/ 510652 w 561934"/>
                <a:gd name="connsiteY351" fmla="*/ 192140 h 303025"/>
                <a:gd name="connsiteX352" fmla="*/ 506565 w 561934"/>
                <a:gd name="connsiteY352" fmla="*/ 218106 h 303025"/>
                <a:gd name="connsiteX353" fmla="*/ 497792 w 561934"/>
                <a:gd name="connsiteY353" fmla="*/ 229957 h 303025"/>
                <a:gd name="connsiteX354" fmla="*/ 499036 w 561934"/>
                <a:gd name="connsiteY354" fmla="*/ 230314 h 303025"/>
                <a:gd name="connsiteX355" fmla="*/ 513852 w 561934"/>
                <a:gd name="connsiteY355" fmla="*/ 254009 h 303025"/>
                <a:gd name="connsiteX356" fmla="*/ 525847 w 561934"/>
                <a:gd name="connsiteY356" fmla="*/ 271872 h 303025"/>
                <a:gd name="connsiteX357" fmla="*/ 523024 w 561934"/>
                <a:gd name="connsiteY357" fmla="*/ 274788 h 303025"/>
                <a:gd name="connsiteX358" fmla="*/ 507149 w 561934"/>
                <a:gd name="connsiteY358" fmla="*/ 259477 h 303025"/>
                <a:gd name="connsiteX359" fmla="*/ 494105 w 561934"/>
                <a:gd name="connsiteY359" fmla="*/ 234938 h 303025"/>
                <a:gd name="connsiteX360" fmla="*/ 488529 w 561934"/>
                <a:gd name="connsiteY360" fmla="*/ 242470 h 303025"/>
                <a:gd name="connsiteX361" fmla="*/ 446016 w 561934"/>
                <a:gd name="connsiteY361" fmla="*/ 258561 h 303025"/>
                <a:gd name="connsiteX362" fmla="*/ 434194 w 561934"/>
                <a:gd name="connsiteY362" fmla="*/ 257574 h 303025"/>
                <a:gd name="connsiteX363" fmla="*/ 436337 w 561934"/>
                <a:gd name="connsiteY363" fmla="*/ 276416 h 303025"/>
                <a:gd name="connsiteX364" fmla="*/ 435974 w 561934"/>
                <a:gd name="connsiteY364" fmla="*/ 301576 h 303025"/>
                <a:gd name="connsiteX365" fmla="*/ 431983 w 561934"/>
                <a:gd name="connsiteY365" fmla="*/ 301217 h 303025"/>
                <a:gd name="connsiteX366" fmla="*/ 429806 w 561934"/>
                <a:gd name="connsiteY366" fmla="*/ 279651 h 303025"/>
                <a:gd name="connsiteX367" fmla="*/ 427367 w 561934"/>
                <a:gd name="connsiteY367" fmla="*/ 257004 h 303025"/>
                <a:gd name="connsiteX368" fmla="*/ 400456 w 561934"/>
                <a:gd name="connsiteY368" fmla="*/ 254756 h 303025"/>
                <a:gd name="connsiteX369" fmla="*/ 397154 w 561934"/>
                <a:gd name="connsiteY369" fmla="*/ 274350 h 303025"/>
                <a:gd name="connsiteX370" fmla="*/ 392696 w 561934"/>
                <a:gd name="connsiteY370" fmla="*/ 294367 h 303025"/>
                <a:gd name="connsiteX371" fmla="*/ 388980 w 561934"/>
                <a:gd name="connsiteY371" fmla="*/ 294367 h 303025"/>
                <a:gd name="connsiteX372" fmla="*/ 388980 w 561934"/>
                <a:gd name="connsiteY372" fmla="*/ 273277 h 303025"/>
                <a:gd name="connsiteX373" fmla="*/ 393518 w 561934"/>
                <a:gd name="connsiteY373" fmla="*/ 253758 h 303025"/>
                <a:gd name="connsiteX374" fmla="*/ 369068 w 561934"/>
                <a:gd name="connsiteY374" fmla="*/ 250065 h 303025"/>
                <a:gd name="connsiteX375" fmla="*/ 365342 w 561934"/>
                <a:gd name="connsiteY375" fmla="*/ 269275 h 303025"/>
                <a:gd name="connsiteX376" fmla="*/ 348797 w 561934"/>
                <a:gd name="connsiteY376" fmla="*/ 290320 h 303025"/>
                <a:gd name="connsiteX377" fmla="*/ 345935 w 561934"/>
                <a:gd name="connsiteY377" fmla="*/ 288175 h 303025"/>
                <a:gd name="connsiteX378" fmla="*/ 356309 w 561934"/>
                <a:gd name="connsiteY378" fmla="*/ 268515 h 303025"/>
                <a:gd name="connsiteX379" fmla="*/ 361605 w 561934"/>
                <a:gd name="connsiteY379" fmla="*/ 248938 h 303025"/>
                <a:gd name="connsiteX380" fmla="*/ 344685 w 561934"/>
                <a:gd name="connsiteY380" fmla="*/ 246383 h 303025"/>
                <a:gd name="connsiteX381" fmla="*/ 337890 w 561934"/>
                <a:gd name="connsiteY381" fmla="*/ 265644 h 303025"/>
                <a:gd name="connsiteX382" fmla="*/ 338614 w 561934"/>
                <a:gd name="connsiteY382" fmla="*/ 283246 h 303025"/>
                <a:gd name="connsiteX383" fmla="*/ 335718 w 561934"/>
                <a:gd name="connsiteY383" fmla="*/ 283965 h 303025"/>
                <a:gd name="connsiteX384" fmla="*/ 329201 w 561934"/>
                <a:gd name="connsiteY384" fmla="*/ 262052 h 303025"/>
                <a:gd name="connsiteX385" fmla="*/ 337389 w 561934"/>
                <a:gd name="connsiteY385" fmla="*/ 245281 h 303025"/>
                <a:gd name="connsiteX386" fmla="*/ 315141 w 561934"/>
                <a:gd name="connsiteY386" fmla="*/ 241921 h 303025"/>
                <a:gd name="connsiteX387" fmla="*/ 311931 w 561934"/>
                <a:gd name="connsiteY387" fmla="*/ 257459 h 303025"/>
                <a:gd name="connsiteX388" fmla="*/ 292484 w 561934"/>
                <a:gd name="connsiteY388" fmla="*/ 276391 h 303025"/>
                <a:gd name="connsiteX389" fmla="*/ 290720 w 561934"/>
                <a:gd name="connsiteY389" fmla="*/ 273897 h 303025"/>
                <a:gd name="connsiteX390" fmla="*/ 305184 w 561934"/>
                <a:gd name="connsiteY390" fmla="*/ 252514 h 303025"/>
                <a:gd name="connsiteX391" fmla="*/ 308351 w 561934"/>
                <a:gd name="connsiteY391" fmla="*/ 240896 h 303025"/>
                <a:gd name="connsiteX392" fmla="*/ 288826 w 561934"/>
                <a:gd name="connsiteY392" fmla="*/ 237947 h 303025"/>
                <a:gd name="connsiteX393" fmla="*/ 287716 w 561934"/>
                <a:gd name="connsiteY393" fmla="*/ 254914 h 303025"/>
                <a:gd name="connsiteX394" fmla="*/ 286949 w 561934"/>
                <a:gd name="connsiteY394" fmla="*/ 276170 h 303025"/>
                <a:gd name="connsiteX395" fmla="*/ 283117 w 561934"/>
                <a:gd name="connsiteY395" fmla="*/ 276531 h 303025"/>
                <a:gd name="connsiteX396" fmla="*/ 280435 w 561934"/>
                <a:gd name="connsiteY396" fmla="*/ 254553 h 303025"/>
                <a:gd name="connsiteX397" fmla="*/ 283247 w 561934"/>
                <a:gd name="connsiteY397" fmla="*/ 237105 h 303025"/>
                <a:gd name="connsiteX398" fmla="*/ 259911 w 561934"/>
                <a:gd name="connsiteY398" fmla="*/ 233580 h 303025"/>
                <a:gd name="connsiteX399" fmla="*/ 248331 w 561934"/>
                <a:gd name="connsiteY399" fmla="*/ 246130 h 303025"/>
                <a:gd name="connsiteX400" fmla="*/ 236357 w 561934"/>
                <a:gd name="connsiteY400" fmla="*/ 266125 h 303025"/>
                <a:gd name="connsiteX401" fmla="*/ 232728 w 561934"/>
                <a:gd name="connsiteY401" fmla="*/ 265034 h 303025"/>
                <a:gd name="connsiteX402" fmla="*/ 242163 w 561934"/>
                <a:gd name="connsiteY402" fmla="*/ 241404 h 303025"/>
                <a:gd name="connsiteX403" fmla="*/ 251599 w 561934"/>
                <a:gd name="connsiteY403" fmla="*/ 232456 h 303025"/>
                <a:gd name="connsiteX404" fmla="*/ 226551 w 561934"/>
                <a:gd name="connsiteY404" fmla="*/ 229809 h 303025"/>
                <a:gd name="connsiteX405" fmla="*/ 217356 w 561934"/>
                <a:gd name="connsiteY405" fmla="*/ 249002 h 303025"/>
                <a:gd name="connsiteX406" fmla="*/ 212960 w 561934"/>
                <a:gd name="connsiteY406" fmla="*/ 271248 h 303025"/>
                <a:gd name="connsiteX407" fmla="*/ 210395 w 561934"/>
                <a:gd name="connsiteY407" fmla="*/ 271248 h 303025"/>
                <a:gd name="connsiteX408" fmla="*/ 209342 w 561934"/>
                <a:gd name="connsiteY408" fmla="*/ 246084 h 303025"/>
                <a:gd name="connsiteX409" fmla="*/ 218929 w 561934"/>
                <a:gd name="connsiteY409" fmla="*/ 229003 h 303025"/>
                <a:gd name="connsiteX410" fmla="*/ 203179 w 561934"/>
                <a:gd name="connsiteY410" fmla="*/ 227339 h 303025"/>
                <a:gd name="connsiteX411" fmla="*/ 187328 w 561934"/>
                <a:gd name="connsiteY411" fmla="*/ 224779 h 303025"/>
                <a:gd name="connsiteX412" fmla="*/ 185627 w 561934"/>
                <a:gd name="connsiteY412" fmla="*/ 242111 h 303025"/>
                <a:gd name="connsiteX413" fmla="*/ 178309 w 561934"/>
                <a:gd name="connsiteY413" fmla="*/ 262577 h 303025"/>
                <a:gd name="connsiteX414" fmla="*/ 174824 w 561934"/>
                <a:gd name="connsiteY414" fmla="*/ 261115 h 303025"/>
                <a:gd name="connsiteX415" fmla="*/ 179354 w 561934"/>
                <a:gd name="connsiteY415" fmla="*/ 241745 h 303025"/>
                <a:gd name="connsiteX416" fmla="*/ 181395 w 561934"/>
                <a:gd name="connsiteY416" fmla="*/ 223821 h 303025"/>
                <a:gd name="connsiteX417" fmla="*/ 172076 w 561934"/>
                <a:gd name="connsiteY417" fmla="*/ 222316 h 303025"/>
                <a:gd name="connsiteX418" fmla="*/ 158672 w 561934"/>
                <a:gd name="connsiteY418" fmla="*/ 233788 h 303025"/>
                <a:gd name="connsiteX419" fmla="*/ 153713 w 561934"/>
                <a:gd name="connsiteY419" fmla="*/ 247687 h 303025"/>
                <a:gd name="connsiteX420" fmla="*/ 150879 w 561934"/>
                <a:gd name="connsiteY420" fmla="*/ 259447 h 303025"/>
                <a:gd name="connsiteX421" fmla="*/ 148045 w 561934"/>
                <a:gd name="connsiteY421" fmla="*/ 259447 h 303025"/>
                <a:gd name="connsiteX422" fmla="*/ 154421 w 561934"/>
                <a:gd name="connsiteY422" fmla="*/ 228799 h 303025"/>
                <a:gd name="connsiteX423" fmla="*/ 165187 w 561934"/>
                <a:gd name="connsiteY423" fmla="*/ 221204 h 303025"/>
                <a:gd name="connsiteX424" fmla="*/ 146853 w 561934"/>
                <a:gd name="connsiteY424" fmla="*/ 218243 h 303025"/>
                <a:gd name="connsiteX425" fmla="*/ 139693 w 561934"/>
                <a:gd name="connsiteY425" fmla="*/ 215609 h 303025"/>
                <a:gd name="connsiteX426" fmla="*/ 136159 w 561934"/>
                <a:gd name="connsiteY426" fmla="*/ 233498 h 303025"/>
                <a:gd name="connsiteX427" fmla="*/ 126824 w 561934"/>
                <a:gd name="connsiteY427" fmla="*/ 257340 h 303025"/>
                <a:gd name="connsiteX428" fmla="*/ 125028 w 561934"/>
                <a:gd name="connsiteY428" fmla="*/ 254840 h 303025"/>
                <a:gd name="connsiteX429" fmla="*/ 127721 w 561934"/>
                <a:gd name="connsiteY429" fmla="*/ 226890 h 303025"/>
                <a:gd name="connsiteX430" fmla="*/ 133461 w 561934"/>
                <a:gd name="connsiteY430" fmla="*/ 213317 h 303025"/>
                <a:gd name="connsiteX431" fmla="*/ 102981 w 561934"/>
                <a:gd name="connsiteY431" fmla="*/ 202105 h 303025"/>
                <a:gd name="connsiteX432" fmla="*/ 95864 w 561934"/>
                <a:gd name="connsiteY432" fmla="*/ 219611 h 303025"/>
                <a:gd name="connsiteX433" fmla="*/ 93006 w 561934"/>
                <a:gd name="connsiteY433" fmla="*/ 240134 h 303025"/>
                <a:gd name="connsiteX434" fmla="*/ 80505 w 561934"/>
                <a:gd name="connsiteY434" fmla="*/ 262097 h 303025"/>
                <a:gd name="connsiteX435" fmla="*/ 78004 w 561934"/>
                <a:gd name="connsiteY435" fmla="*/ 259217 h 303025"/>
                <a:gd name="connsiteX436" fmla="*/ 84791 w 561934"/>
                <a:gd name="connsiteY436" fmla="*/ 225732 h 303025"/>
                <a:gd name="connsiteX437" fmla="*/ 89747 w 561934"/>
                <a:gd name="connsiteY437" fmla="*/ 207909 h 303025"/>
                <a:gd name="connsiteX438" fmla="*/ 96491 w 561934"/>
                <a:gd name="connsiteY438" fmla="*/ 199718 h 303025"/>
                <a:gd name="connsiteX439" fmla="*/ 95179 w 561934"/>
                <a:gd name="connsiteY439" fmla="*/ 199235 h 303025"/>
                <a:gd name="connsiteX440" fmla="*/ 64490 w 561934"/>
                <a:gd name="connsiteY440" fmla="*/ 170350 h 303025"/>
                <a:gd name="connsiteX441" fmla="*/ 64560 w 561934"/>
                <a:gd name="connsiteY441" fmla="*/ 174278 h 303025"/>
                <a:gd name="connsiteX442" fmla="*/ 48181 w 561934"/>
                <a:gd name="connsiteY442" fmla="*/ 199173 h 303025"/>
                <a:gd name="connsiteX443" fmla="*/ 35362 w 561934"/>
                <a:gd name="connsiteY443" fmla="*/ 220460 h 303025"/>
                <a:gd name="connsiteX444" fmla="*/ 32157 w 561934"/>
                <a:gd name="connsiteY444" fmla="*/ 219017 h 303025"/>
                <a:gd name="connsiteX445" fmla="*/ 40347 w 561934"/>
                <a:gd name="connsiteY445" fmla="*/ 193400 h 303025"/>
                <a:gd name="connsiteX446" fmla="*/ 59575 w 561934"/>
                <a:gd name="connsiteY446" fmla="*/ 169226 h 303025"/>
                <a:gd name="connsiteX447" fmla="*/ 63370 w 561934"/>
                <a:gd name="connsiteY447" fmla="*/ 169296 h 303025"/>
                <a:gd name="connsiteX448" fmla="*/ 57828 w 561934"/>
                <a:gd name="connsiteY448" fmla="*/ 164080 h 303025"/>
                <a:gd name="connsiteX449" fmla="*/ 53625 w 561934"/>
                <a:gd name="connsiteY449" fmla="*/ 149182 h 303025"/>
                <a:gd name="connsiteX450" fmla="*/ 28714 w 561934"/>
                <a:gd name="connsiteY450" fmla="*/ 160544 h 303025"/>
                <a:gd name="connsiteX451" fmla="*/ 1686 w 561934"/>
                <a:gd name="connsiteY451" fmla="*/ 164591 h 303025"/>
                <a:gd name="connsiteX452" fmla="*/ 1322 w 561934"/>
                <a:gd name="connsiteY452" fmla="*/ 160126 h 303025"/>
                <a:gd name="connsiteX453" fmla="*/ 25347 w 561934"/>
                <a:gd name="connsiteY453" fmla="*/ 153428 h 303025"/>
                <a:gd name="connsiteX454" fmla="*/ 52284 w 561934"/>
                <a:gd name="connsiteY454" fmla="*/ 144498 h 303025"/>
                <a:gd name="connsiteX455" fmla="*/ 52350 w 561934"/>
                <a:gd name="connsiteY455" fmla="*/ 144661 h 303025"/>
                <a:gd name="connsiteX456" fmla="*/ 45964 w 561934"/>
                <a:gd name="connsiteY456" fmla="*/ 122026 h 303025"/>
                <a:gd name="connsiteX457" fmla="*/ 51097 w 561934"/>
                <a:gd name="connsiteY457" fmla="*/ 101980 h 303025"/>
                <a:gd name="connsiteX458" fmla="*/ 33422 w 561934"/>
                <a:gd name="connsiteY458" fmla="*/ 89954 h 303025"/>
                <a:gd name="connsiteX459" fmla="*/ 14881 w 561934"/>
                <a:gd name="connsiteY459" fmla="*/ 79654 h 303025"/>
                <a:gd name="connsiteX460" fmla="*/ 15608 w 561934"/>
                <a:gd name="connsiteY460" fmla="*/ 77447 h 303025"/>
                <a:gd name="connsiteX461" fmla="*/ 37421 w 561934"/>
                <a:gd name="connsiteY461" fmla="*/ 85172 h 303025"/>
                <a:gd name="connsiteX462" fmla="*/ 52519 w 561934"/>
                <a:gd name="connsiteY462" fmla="*/ 96428 h 303025"/>
                <a:gd name="connsiteX463" fmla="*/ 53147 w 561934"/>
                <a:gd name="connsiteY463" fmla="*/ 93975 h 303025"/>
                <a:gd name="connsiteX464" fmla="*/ 73629 w 561934"/>
                <a:gd name="connsiteY464" fmla="*/ 73113 h 303025"/>
                <a:gd name="connsiteX465" fmla="*/ 72101 w 561934"/>
                <a:gd name="connsiteY465" fmla="*/ 71667 h 303025"/>
                <a:gd name="connsiteX466" fmla="*/ 68616 w 561934"/>
                <a:gd name="connsiteY466" fmla="*/ 39917 h 303025"/>
                <a:gd name="connsiteX467" fmla="*/ 67919 w 561934"/>
                <a:gd name="connsiteY467" fmla="*/ 15383 h 303025"/>
                <a:gd name="connsiteX468" fmla="*/ 71056 w 561934"/>
                <a:gd name="connsiteY468" fmla="*/ 15022 h 303025"/>
                <a:gd name="connsiteX469" fmla="*/ 76283 w 561934"/>
                <a:gd name="connsiteY469" fmla="*/ 42803 h 303025"/>
                <a:gd name="connsiteX470" fmla="*/ 78954 w 561934"/>
                <a:gd name="connsiteY470" fmla="*/ 67689 h 303025"/>
                <a:gd name="connsiteX471" fmla="*/ 83631 w 561934"/>
                <a:gd name="connsiteY471" fmla="*/ 62925 h 303025"/>
                <a:gd name="connsiteX472" fmla="*/ 114906 w 561934"/>
                <a:gd name="connsiteY472" fmla="*/ 55497 h 303025"/>
                <a:gd name="connsiteX473" fmla="*/ 110804 w 561934"/>
                <a:gd name="connsiteY473" fmla="*/ 35037 h 303025"/>
                <a:gd name="connsiteX474" fmla="*/ 112920 w 561934"/>
                <a:gd name="connsiteY474" fmla="*/ 11853 h 303025"/>
                <a:gd name="connsiteX475" fmla="*/ 116095 w 561934"/>
                <a:gd name="connsiteY475" fmla="*/ 12215 h 303025"/>
                <a:gd name="connsiteX476" fmla="*/ 119050 w 561934"/>
                <a:gd name="connsiteY476" fmla="*/ 33769 h 303025"/>
                <a:gd name="connsiteX477" fmla="*/ 122514 w 561934"/>
                <a:gd name="connsiteY477" fmla="*/ 53690 h 303025"/>
                <a:gd name="connsiteX478" fmla="*/ 130091 w 561934"/>
                <a:gd name="connsiteY478" fmla="*/ 51890 h 303025"/>
                <a:gd name="connsiteX479" fmla="*/ 138875 w 561934"/>
                <a:gd name="connsiteY479" fmla="*/ 52740 h 303025"/>
                <a:gd name="connsiteX480" fmla="*/ 142824 w 561934"/>
                <a:gd name="connsiteY480" fmla="*/ 23769 h 303025"/>
                <a:gd name="connsiteX481" fmla="*/ 157706 w 561934"/>
                <a:gd name="connsiteY481" fmla="*/ 372 h 3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561934" h="303025">
                  <a:moveTo>
                    <a:pt x="464884" y="256848"/>
                  </a:moveTo>
                  <a:cubicBezTo>
                    <a:pt x="467449" y="264316"/>
                    <a:pt x="470379" y="271783"/>
                    <a:pt x="474409" y="278895"/>
                  </a:cubicBezTo>
                  <a:cubicBezTo>
                    <a:pt x="477340" y="283874"/>
                    <a:pt x="481370" y="288497"/>
                    <a:pt x="481736" y="294542"/>
                  </a:cubicBezTo>
                  <a:cubicBezTo>
                    <a:pt x="481736" y="295964"/>
                    <a:pt x="480271" y="297387"/>
                    <a:pt x="478805" y="296675"/>
                  </a:cubicBezTo>
                  <a:cubicBezTo>
                    <a:pt x="472211" y="293831"/>
                    <a:pt x="469280" y="287430"/>
                    <a:pt x="466350" y="281385"/>
                  </a:cubicBezTo>
                  <a:cubicBezTo>
                    <a:pt x="462686" y="273917"/>
                    <a:pt x="460488" y="266449"/>
                    <a:pt x="459023" y="258271"/>
                  </a:cubicBezTo>
                  <a:cubicBezTo>
                    <a:pt x="458290" y="254715"/>
                    <a:pt x="463419" y="253292"/>
                    <a:pt x="464884" y="256848"/>
                  </a:cubicBezTo>
                  <a:close/>
                  <a:moveTo>
                    <a:pt x="452926" y="222285"/>
                  </a:moveTo>
                  <a:cubicBezTo>
                    <a:pt x="453956" y="221542"/>
                    <a:pt x="455673" y="222285"/>
                    <a:pt x="455673" y="223771"/>
                  </a:cubicBezTo>
                  <a:cubicBezTo>
                    <a:pt x="456359" y="226372"/>
                    <a:pt x="455673" y="228973"/>
                    <a:pt x="454986" y="232317"/>
                  </a:cubicBezTo>
                  <a:cubicBezTo>
                    <a:pt x="453613" y="238633"/>
                    <a:pt x="444002" y="233803"/>
                    <a:pt x="447435" y="228601"/>
                  </a:cubicBezTo>
                  <a:cubicBezTo>
                    <a:pt x="449151" y="226001"/>
                    <a:pt x="450524" y="224143"/>
                    <a:pt x="452926" y="222285"/>
                  </a:cubicBezTo>
                  <a:close/>
                  <a:moveTo>
                    <a:pt x="427220" y="216725"/>
                  </a:moveTo>
                  <a:cubicBezTo>
                    <a:pt x="431937" y="215192"/>
                    <a:pt x="434114" y="223239"/>
                    <a:pt x="429034" y="224772"/>
                  </a:cubicBezTo>
                  <a:cubicBezTo>
                    <a:pt x="423954" y="225921"/>
                    <a:pt x="421777" y="217874"/>
                    <a:pt x="427220" y="216725"/>
                  </a:cubicBezTo>
                  <a:close/>
                  <a:moveTo>
                    <a:pt x="342546" y="215436"/>
                  </a:moveTo>
                  <a:cubicBezTo>
                    <a:pt x="349041" y="213604"/>
                    <a:pt x="351566" y="223862"/>
                    <a:pt x="345072" y="225694"/>
                  </a:cubicBezTo>
                  <a:cubicBezTo>
                    <a:pt x="338577" y="227526"/>
                    <a:pt x="336052" y="217268"/>
                    <a:pt x="342546" y="215436"/>
                  </a:cubicBezTo>
                  <a:close/>
                  <a:moveTo>
                    <a:pt x="311287" y="208337"/>
                  </a:moveTo>
                  <a:cubicBezTo>
                    <a:pt x="315097" y="207254"/>
                    <a:pt x="316621" y="213027"/>
                    <a:pt x="312811" y="214110"/>
                  </a:cubicBezTo>
                  <a:cubicBezTo>
                    <a:pt x="309001" y="214831"/>
                    <a:pt x="307477" y="209058"/>
                    <a:pt x="311287" y="208337"/>
                  </a:cubicBezTo>
                  <a:close/>
                  <a:moveTo>
                    <a:pt x="471758" y="206038"/>
                  </a:moveTo>
                  <a:cubicBezTo>
                    <a:pt x="472117" y="206038"/>
                    <a:pt x="472117" y="206408"/>
                    <a:pt x="472834" y="206408"/>
                  </a:cubicBezTo>
                  <a:cubicBezTo>
                    <a:pt x="478569" y="209001"/>
                    <a:pt x="471758" y="216409"/>
                    <a:pt x="468891" y="211223"/>
                  </a:cubicBezTo>
                  <a:cubicBezTo>
                    <a:pt x="468532" y="211223"/>
                    <a:pt x="468532" y="210853"/>
                    <a:pt x="468532" y="210482"/>
                  </a:cubicBezTo>
                  <a:cubicBezTo>
                    <a:pt x="467815" y="209742"/>
                    <a:pt x="467815" y="208260"/>
                    <a:pt x="468532" y="207519"/>
                  </a:cubicBezTo>
                  <a:cubicBezTo>
                    <a:pt x="468532" y="207149"/>
                    <a:pt x="469249" y="206408"/>
                    <a:pt x="469608" y="206408"/>
                  </a:cubicBezTo>
                  <a:cubicBezTo>
                    <a:pt x="469966" y="206038"/>
                    <a:pt x="471400" y="205667"/>
                    <a:pt x="471758" y="206038"/>
                  </a:cubicBezTo>
                  <a:close/>
                  <a:moveTo>
                    <a:pt x="369843" y="197585"/>
                  </a:moveTo>
                  <a:cubicBezTo>
                    <a:pt x="374198" y="194554"/>
                    <a:pt x="378552" y="202636"/>
                    <a:pt x="372746" y="204320"/>
                  </a:cubicBezTo>
                  <a:cubicBezTo>
                    <a:pt x="368029" y="205330"/>
                    <a:pt x="366215" y="199942"/>
                    <a:pt x="369843" y="197585"/>
                  </a:cubicBezTo>
                  <a:close/>
                  <a:moveTo>
                    <a:pt x="236992" y="193143"/>
                  </a:moveTo>
                  <a:cubicBezTo>
                    <a:pt x="243064" y="191379"/>
                    <a:pt x="245208" y="200904"/>
                    <a:pt x="239492" y="201963"/>
                  </a:cubicBezTo>
                  <a:cubicBezTo>
                    <a:pt x="233420" y="203726"/>
                    <a:pt x="231277" y="194554"/>
                    <a:pt x="236992" y="193143"/>
                  </a:cubicBezTo>
                  <a:close/>
                  <a:moveTo>
                    <a:pt x="426633" y="184095"/>
                  </a:moveTo>
                  <a:cubicBezTo>
                    <a:pt x="430368" y="181854"/>
                    <a:pt x="434104" y="187084"/>
                    <a:pt x="431489" y="190445"/>
                  </a:cubicBezTo>
                  <a:cubicBezTo>
                    <a:pt x="427380" y="194181"/>
                    <a:pt x="421777" y="187084"/>
                    <a:pt x="426633" y="184095"/>
                  </a:cubicBezTo>
                  <a:close/>
                  <a:moveTo>
                    <a:pt x="154589" y="180173"/>
                  </a:moveTo>
                  <a:cubicBezTo>
                    <a:pt x="160450" y="178679"/>
                    <a:pt x="162649" y="187644"/>
                    <a:pt x="156787" y="189512"/>
                  </a:cubicBezTo>
                  <a:cubicBezTo>
                    <a:pt x="151291" y="191006"/>
                    <a:pt x="148727" y="181667"/>
                    <a:pt x="154589" y="180173"/>
                  </a:cubicBezTo>
                  <a:close/>
                  <a:moveTo>
                    <a:pt x="350521" y="177572"/>
                  </a:moveTo>
                  <a:cubicBezTo>
                    <a:pt x="353061" y="177196"/>
                    <a:pt x="355964" y="178512"/>
                    <a:pt x="355601" y="181520"/>
                  </a:cubicBezTo>
                  <a:cubicBezTo>
                    <a:pt x="355601" y="182272"/>
                    <a:pt x="355601" y="183024"/>
                    <a:pt x="355601" y="183400"/>
                  </a:cubicBezTo>
                  <a:cubicBezTo>
                    <a:pt x="354876" y="186784"/>
                    <a:pt x="349796" y="189416"/>
                    <a:pt x="348344" y="185280"/>
                  </a:cubicBezTo>
                  <a:lnTo>
                    <a:pt x="347618" y="183776"/>
                  </a:lnTo>
                  <a:cubicBezTo>
                    <a:pt x="345804" y="180016"/>
                    <a:pt x="347981" y="177948"/>
                    <a:pt x="350521" y="177572"/>
                  </a:cubicBezTo>
                  <a:close/>
                  <a:moveTo>
                    <a:pt x="298124" y="177029"/>
                  </a:moveTo>
                  <a:cubicBezTo>
                    <a:pt x="299712" y="178533"/>
                    <a:pt x="300484" y="181165"/>
                    <a:pt x="298596" y="182857"/>
                  </a:cubicBezTo>
                  <a:cubicBezTo>
                    <a:pt x="298253" y="183233"/>
                    <a:pt x="297909" y="183233"/>
                    <a:pt x="297909" y="183609"/>
                  </a:cubicBezTo>
                  <a:cubicBezTo>
                    <a:pt x="294820" y="186241"/>
                    <a:pt x="290015" y="182857"/>
                    <a:pt x="292074" y="178721"/>
                  </a:cubicBezTo>
                  <a:cubicBezTo>
                    <a:pt x="292418" y="178345"/>
                    <a:pt x="292761" y="178345"/>
                    <a:pt x="292761" y="177969"/>
                  </a:cubicBezTo>
                  <a:cubicBezTo>
                    <a:pt x="294134" y="175149"/>
                    <a:pt x="296537" y="175525"/>
                    <a:pt x="298124" y="177029"/>
                  </a:cubicBezTo>
                  <a:close/>
                  <a:moveTo>
                    <a:pt x="469289" y="168520"/>
                  </a:moveTo>
                  <a:cubicBezTo>
                    <a:pt x="470650" y="169155"/>
                    <a:pt x="470650" y="171694"/>
                    <a:pt x="468949" y="171694"/>
                  </a:cubicBezTo>
                  <a:cubicBezTo>
                    <a:pt x="468269" y="172012"/>
                    <a:pt x="467928" y="172012"/>
                    <a:pt x="467588" y="172012"/>
                  </a:cubicBezTo>
                  <a:cubicBezTo>
                    <a:pt x="466908" y="172012"/>
                    <a:pt x="466227" y="171694"/>
                    <a:pt x="466227" y="171059"/>
                  </a:cubicBezTo>
                  <a:cubicBezTo>
                    <a:pt x="466227" y="170742"/>
                    <a:pt x="466227" y="170424"/>
                    <a:pt x="466227" y="169790"/>
                  </a:cubicBezTo>
                  <a:cubicBezTo>
                    <a:pt x="466227" y="168520"/>
                    <a:pt x="468269" y="167567"/>
                    <a:pt x="469289" y="168520"/>
                  </a:cubicBezTo>
                  <a:close/>
                  <a:moveTo>
                    <a:pt x="231212" y="160253"/>
                  </a:moveTo>
                  <a:cubicBezTo>
                    <a:pt x="233197" y="162049"/>
                    <a:pt x="233935" y="165261"/>
                    <a:pt x="230612" y="167718"/>
                  </a:cubicBezTo>
                  <a:cubicBezTo>
                    <a:pt x="230243" y="168096"/>
                    <a:pt x="229505" y="168852"/>
                    <a:pt x="228766" y="168852"/>
                  </a:cubicBezTo>
                  <a:cubicBezTo>
                    <a:pt x="225813" y="170364"/>
                    <a:pt x="221752" y="167718"/>
                    <a:pt x="222859" y="164317"/>
                  </a:cubicBezTo>
                  <a:cubicBezTo>
                    <a:pt x="223229" y="163183"/>
                    <a:pt x="223967" y="162427"/>
                    <a:pt x="224336" y="161293"/>
                  </a:cubicBezTo>
                  <a:cubicBezTo>
                    <a:pt x="225998" y="158080"/>
                    <a:pt x="229228" y="158458"/>
                    <a:pt x="231212" y="160253"/>
                  </a:cubicBezTo>
                  <a:close/>
                  <a:moveTo>
                    <a:pt x="170704" y="159101"/>
                  </a:moveTo>
                  <a:cubicBezTo>
                    <a:pt x="175218" y="158042"/>
                    <a:pt x="176955" y="165098"/>
                    <a:pt x="172440" y="166156"/>
                  </a:cubicBezTo>
                  <a:cubicBezTo>
                    <a:pt x="167926" y="167214"/>
                    <a:pt x="166190" y="160159"/>
                    <a:pt x="170704" y="159101"/>
                  </a:cubicBezTo>
                  <a:close/>
                  <a:moveTo>
                    <a:pt x="94319" y="148252"/>
                  </a:moveTo>
                  <a:cubicBezTo>
                    <a:pt x="95041" y="148583"/>
                    <a:pt x="95762" y="148914"/>
                    <a:pt x="96123" y="149575"/>
                  </a:cubicBezTo>
                  <a:cubicBezTo>
                    <a:pt x="97205" y="149906"/>
                    <a:pt x="97566" y="150898"/>
                    <a:pt x="96484" y="151560"/>
                  </a:cubicBezTo>
                  <a:cubicBezTo>
                    <a:pt x="95762" y="152221"/>
                    <a:pt x="95041" y="152552"/>
                    <a:pt x="94319" y="153213"/>
                  </a:cubicBezTo>
                  <a:cubicBezTo>
                    <a:pt x="92515" y="154536"/>
                    <a:pt x="89990" y="152552"/>
                    <a:pt x="89990" y="150567"/>
                  </a:cubicBezTo>
                  <a:cubicBezTo>
                    <a:pt x="89990" y="148583"/>
                    <a:pt x="92515" y="146929"/>
                    <a:pt x="94319" y="148252"/>
                  </a:cubicBezTo>
                  <a:close/>
                  <a:moveTo>
                    <a:pt x="456197" y="138992"/>
                  </a:moveTo>
                  <a:cubicBezTo>
                    <a:pt x="456558" y="138992"/>
                    <a:pt x="456919" y="139345"/>
                    <a:pt x="457280" y="139345"/>
                  </a:cubicBezTo>
                  <a:cubicBezTo>
                    <a:pt x="462691" y="143578"/>
                    <a:pt x="456197" y="151339"/>
                    <a:pt x="451146" y="146753"/>
                  </a:cubicBezTo>
                  <a:cubicBezTo>
                    <a:pt x="451146" y="146401"/>
                    <a:pt x="450785" y="146401"/>
                    <a:pt x="450424" y="146048"/>
                  </a:cubicBezTo>
                  <a:cubicBezTo>
                    <a:pt x="447177" y="142520"/>
                    <a:pt x="451867" y="135817"/>
                    <a:pt x="456197" y="138992"/>
                  </a:cubicBezTo>
                  <a:close/>
                  <a:moveTo>
                    <a:pt x="358970" y="133197"/>
                  </a:moveTo>
                  <a:lnTo>
                    <a:pt x="363341" y="134348"/>
                  </a:lnTo>
                  <a:cubicBezTo>
                    <a:pt x="365832" y="135060"/>
                    <a:pt x="365120" y="137553"/>
                    <a:pt x="363341" y="138621"/>
                  </a:cubicBezTo>
                  <a:lnTo>
                    <a:pt x="361444" y="138554"/>
                  </a:lnTo>
                  <a:close/>
                  <a:moveTo>
                    <a:pt x="123894" y="130503"/>
                  </a:moveTo>
                  <a:cubicBezTo>
                    <a:pt x="127636" y="129467"/>
                    <a:pt x="129337" y="135334"/>
                    <a:pt x="125595" y="136369"/>
                  </a:cubicBezTo>
                  <a:cubicBezTo>
                    <a:pt x="121853" y="137059"/>
                    <a:pt x="120152" y="131538"/>
                    <a:pt x="123894" y="130503"/>
                  </a:cubicBezTo>
                  <a:close/>
                  <a:moveTo>
                    <a:pt x="298492" y="129780"/>
                  </a:moveTo>
                  <a:lnTo>
                    <a:pt x="302486" y="130539"/>
                  </a:lnTo>
                  <a:lnTo>
                    <a:pt x="301921" y="133080"/>
                  </a:lnTo>
                  <a:close/>
                  <a:moveTo>
                    <a:pt x="338656" y="127850"/>
                  </a:moveTo>
                  <a:lnTo>
                    <a:pt x="339145" y="127978"/>
                  </a:lnTo>
                  <a:lnTo>
                    <a:pt x="339145" y="132568"/>
                  </a:lnTo>
                  <a:cubicBezTo>
                    <a:pt x="343059" y="133280"/>
                    <a:pt x="347329" y="133992"/>
                    <a:pt x="350887" y="135772"/>
                  </a:cubicBezTo>
                  <a:lnTo>
                    <a:pt x="351791" y="138215"/>
                  </a:lnTo>
                  <a:lnTo>
                    <a:pt x="343059" y="137909"/>
                  </a:lnTo>
                  <a:cubicBezTo>
                    <a:pt x="339501" y="137553"/>
                    <a:pt x="335587" y="136484"/>
                    <a:pt x="331673" y="136484"/>
                  </a:cubicBezTo>
                  <a:cubicBezTo>
                    <a:pt x="328470" y="136128"/>
                    <a:pt x="325268" y="136840"/>
                    <a:pt x="322421" y="137909"/>
                  </a:cubicBezTo>
                  <a:cubicBezTo>
                    <a:pt x="321354" y="141113"/>
                    <a:pt x="322421" y="142538"/>
                    <a:pt x="325268" y="142538"/>
                  </a:cubicBezTo>
                  <a:cubicBezTo>
                    <a:pt x="330605" y="146098"/>
                    <a:pt x="341636" y="147523"/>
                    <a:pt x="348041" y="147167"/>
                  </a:cubicBezTo>
                  <a:cubicBezTo>
                    <a:pt x="350175" y="147167"/>
                    <a:pt x="352310" y="146454"/>
                    <a:pt x="354445" y="145386"/>
                  </a:cubicBezTo>
                  <a:lnTo>
                    <a:pt x="351791" y="138215"/>
                  </a:lnTo>
                  <a:lnTo>
                    <a:pt x="361444" y="138554"/>
                  </a:lnTo>
                  <a:lnTo>
                    <a:pt x="364764" y="145742"/>
                  </a:lnTo>
                  <a:cubicBezTo>
                    <a:pt x="360850" y="159273"/>
                    <a:pt x="341992" y="156425"/>
                    <a:pt x="332029" y="154288"/>
                  </a:cubicBezTo>
                  <a:cubicBezTo>
                    <a:pt x="325980" y="152864"/>
                    <a:pt x="314237" y="151083"/>
                    <a:pt x="310679" y="145030"/>
                  </a:cubicBezTo>
                  <a:cubicBezTo>
                    <a:pt x="307477" y="140045"/>
                    <a:pt x="310323" y="134704"/>
                    <a:pt x="314237" y="131499"/>
                  </a:cubicBezTo>
                  <a:cubicBezTo>
                    <a:pt x="320820" y="126514"/>
                    <a:pt x="329716" y="126336"/>
                    <a:pt x="338656" y="127850"/>
                  </a:cubicBezTo>
                  <a:close/>
                  <a:moveTo>
                    <a:pt x="295634" y="127029"/>
                  </a:moveTo>
                  <a:lnTo>
                    <a:pt x="298492" y="129780"/>
                  </a:lnTo>
                  <a:lnTo>
                    <a:pt x="285676" y="127344"/>
                  </a:lnTo>
                  <a:close/>
                  <a:moveTo>
                    <a:pt x="369132" y="109396"/>
                  </a:moveTo>
                  <a:cubicBezTo>
                    <a:pt x="374686" y="109842"/>
                    <a:pt x="380372" y="112247"/>
                    <a:pt x="385170" y="115276"/>
                  </a:cubicBezTo>
                  <a:cubicBezTo>
                    <a:pt x="389435" y="118127"/>
                    <a:pt x="396188" y="120978"/>
                    <a:pt x="396899" y="127037"/>
                  </a:cubicBezTo>
                  <a:cubicBezTo>
                    <a:pt x="397609" y="131670"/>
                    <a:pt x="393700" y="134521"/>
                    <a:pt x="389790" y="136303"/>
                  </a:cubicBezTo>
                  <a:cubicBezTo>
                    <a:pt x="384637" y="138263"/>
                    <a:pt x="378240" y="138886"/>
                    <a:pt x="372109" y="137995"/>
                  </a:cubicBezTo>
                  <a:lnTo>
                    <a:pt x="358241" y="131619"/>
                  </a:lnTo>
                  <a:lnTo>
                    <a:pt x="358970" y="133197"/>
                  </a:lnTo>
                  <a:lnTo>
                    <a:pt x="339145" y="127978"/>
                  </a:lnTo>
                  <a:lnTo>
                    <a:pt x="339145" y="127939"/>
                  </a:lnTo>
                  <a:lnTo>
                    <a:pt x="355905" y="130191"/>
                  </a:lnTo>
                  <a:lnTo>
                    <a:pt x="352117" y="117415"/>
                  </a:lnTo>
                  <a:lnTo>
                    <a:pt x="354631" y="116108"/>
                  </a:lnTo>
                  <a:lnTo>
                    <a:pt x="356737" y="118484"/>
                  </a:lnTo>
                  <a:lnTo>
                    <a:pt x="362410" y="117089"/>
                  </a:lnTo>
                  <a:lnTo>
                    <a:pt x="362335" y="123072"/>
                  </a:lnTo>
                  <a:cubicBezTo>
                    <a:pt x="364734" y="125255"/>
                    <a:pt x="368466" y="127037"/>
                    <a:pt x="370243" y="127750"/>
                  </a:cubicBezTo>
                  <a:cubicBezTo>
                    <a:pt x="373442" y="128819"/>
                    <a:pt x="382327" y="130957"/>
                    <a:pt x="385526" y="128106"/>
                  </a:cubicBezTo>
                  <a:cubicBezTo>
                    <a:pt x="388013" y="125968"/>
                    <a:pt x="378062" y="120622"/>
                    <a:pt x="375574" y="119197"/>
                  </a:cubicBezTo>
                  <a:cubicBezTo>
                    <a:pt x="372731" y="117949"/>
                    <a:pt x="369443" y="116613"/>
                    <a:pt x="366156" y="116167"/>
                  </a:cubicBezTo>
                  <a:lnTo>
                    <a:pt x="362410" y="117089"/>
                  </a:lnTo>
                  <a:lnTo>
                    <a:pt x="362424" y="115989"/>
                  </a:lnTo>
                  <a:cubicBezTo>
                    <a:pt x="363845" y="114920"/>
                    <a:pt x="363490" y="112782"/>
                    <a:pt x="361713" y="112425"/>
                  </a:cubicBezTo>
                  <a:lnTo>
                    <a:pt x="354631" y="116108"/>
                  </a:lnTo>
                  <a:lnTo>
                    <a:pt x="353894" y="115276"/>
                  </a:lnTo>
                  <a:cubicBezTo>
                    <a:pt x="358159" y="110465"/>
                    <a:pt x="363579" y="108951"/>
                    <a:pt x="369132" y="109396"/>
                  </a:cubicBezTo>
                  <a:close/>
                  <a:moveTo>
                    <a:pt x="234218" y="105114"/>
                  </a:moveTo>
                  <a:cubicBezTo>
                    <a:pt x="241614" y="105750"/>
                    <a:pt x="248920" y="108112"/>
                    <a:pt x="255595" y="111928"/>
                  </a:cubicBezTo>
                  <a:cubicBezTo>
                    <a:pt x="265336" y="117379"/>
                    <a:pt x="272191" y="127918"/>
                    <a:pt x="257038" y="130462"/>
                  </a:cubicBezTo>
                  <a:cubicBezTo>
                    <a:pt x="247657" y="132279"/>
                    <a:pt x="237916" y="130825"/>
                    <a:pt x="228896" y="128645"/>
                  </a:cubicBezTo>
                  <a:cubicBezTo>
                    <a:pt x="222041" y="127191"/>
                    <a:pt x="212299" y="125737"/>
                    <a:pt x="207248" y="120286"/>
                  </a:cubicBezTo>
                  <a:cubicBezTo>
                    <a:pt x="204182" y="116652"/>
                    <a:pt x="204903" y="112201"/>
                    <a:pt x="207113" y="109657"/>
                  </a:cubicBezTo>
                  <a:lnTo>
                    <a:pt x="213070" y="110210"/>
                  </a:lnTo>
                  <a:lnTo>
                    <a:pt x="214103" y="112291"/>
                  </a:lnTo>
                  <a:lnTo>
                    <a:pt x="214339" y="112280"/>
                  </a:lnTo>
                  <a:lnTo>
                    <a:pt x="213382" y="113382"/>
                  </a:lnTo>
                  <a:cubicBezTo>
                    <a:pt x="213743" y="116289"/>
                    <a:pt x="215186" y="117742"/>
                    <a:pt x="218794" y="117742"/>
                  </a:cubicBezTo>
                  <a:cubicBezTo>
                    <a:pt x="221319" y="118469"/>
                    <a:pt x="223484" y="119196"/>
                    <a:pt x="225649" y="119560"/>
                  </a:cubicBezTo>
                  <a:cubicBezTo>
                    <a:pt x="229257" y="120650"/>
                    <a:pt x="232865" y="121740"/>
                    <a:pt x="236473" y="122467"/>
                  </a:cubicBezTo>
                  <a:cubicBezTo>
                    <a:pt x="240441" y="123194"/>
                    <a:pt x="244771" y="123920"/>
                    <a:pt x="249461" y="123920"/>
                  </a:cubicBezTo>
                  <a:cubicBezTo>
                    <a:pt x="252347" y="123920"/>
                    <a:pt x="255595" y="123557"/>
                    <a:pt x="258481" y="122830"/>
                  </a:cubicBezTo>
                  <a:cubicBezTo>
                    <a:pt x="258481" y="122467"/>
                    <a:pt x="258481" y="122103"/>
                    <a:pt x="257399" y="121740"/>
                  </a:cubicBezTo>
                  <a:cubicBezTo>
                    <a:pt x="255595" y="116289"/>
                    <a:pt x="241884" y="112291"/>
                    <a:pt x="236833" y="111201"/>
                  </a:cubicBezTo>
                  <a:lnTo>
                    <a:pt x="214339" y="112280"/>
                  </a:lnTo>
                  <a:lnTo>
                    <a:pt x="215907" y="110474"/>
                  </a:lnTo>
                  <a:lnTo>
                    <a:pt x="213070" y="110210"/>
                  </a:lnTo>
                  <a:lnTo>
                    <a:pt x="212299" y="108657"/>
                  </a:lnTo>
                  <a:cubicBezTo>
                    <a:pt x="219335" y="105568"/>
                    <a:pt x="226821" y="104478"/>
                    <a:pt x="234218" y="105114"/>
                  </a:cubicBezTo>
                  <a:close/>
                  <a:moveTo>
                    <a:pt x="152119" y="104283"/>
                  </a:moveTo>
                  <a:cubicBezTo>
                    <a:pt x="154283" y="102479"/>
                    <a:pt x="157530" y="103923"/>
                    <a:pt x="157530" y="106809"/>
                  </a:cubicBezTo>
                  <a:cubicBezTo>
                    <a:pt x="157891" y="108974"/>
                    <a:pt x="156448" y="110056"/>
                    <a:pt x="154283" y="110056"/>
                  </a:cubicBezTo>
                  <a:cubicBezTo>
                    <a:pt x="151397" y="110056"/>
                    <a:pt x="150315" y="106448"/>
                    <a:pt x="152119" y="104283"/>
                  </a:cubicBezTo>
                  <a:close/>
                  <a:moveTo>
                    <a:pt x="307634" y="103945"/>
                  </a:moveTo>
                  <a:cubicBezTo>
                    <a:pt x="317651" y="102479"/>
                    <a:pt x="330887" y="103945"/>
                    <a:pt x="332318" y="116767"/>
                  </a:cubicBezTo>
                  <a:cubicBezTo>
                    <a:pt x="334107" y="130688"/>
                    <a:pt x="315504" y="129589"/>
                    <a:pt x="307276" y="127391"/>
                  </a:cubicBezTo>
                  <a:cubicBezTo>
                    <a:pt x="300121" y="125925"/>
                    <a:pt x="283665" y="116034"/>
                    <a:pt x="293324" y="107242"/>
                  </a:cubicBezTo>
                  <a:cubicBezTo>
                    <a:pt x="295292" y="105044"/>
                    <a:pt x="298332" y="104311"/>
                    <a:pt x="301552" y="104219"/>
                  </a:cubicBezTo>
                  <a:lnTo>
                    <a:pt x="307687" y="104763"/>
                  </a:lnTo>
                  <a:lnTo>
                    <a:pt x="307992" y="109440"/>
                  </a:lnTo>
                  <a:cubicBezTo>
                    <a:pt x="309959" y="109623"/>
                    <a:pt x="313894" y="110081"/>
                    <a:pt x="317293" y="111226"/>
                  </a:cubicBezTo>
                  <a:lnTo>
                    <a:pt x="319716" y="113579"/>
                  </a:lnTo>
                  <a:lnTo>
                    <a:pt x="307634" y="113103"/>
                  </a:lnTo>
                  <a:cubicBezTo>
                    <a:pt x="306561" y="112737"/>
                    <a:pt x="299763" y="112371"/>
                    <a:pt x="299406" y="113470"/>
                  </a:cubicBezTo>
                  <a:cubicBezTo>
                    <a:pt x="299048" y="115301"/>
                    <a:pt x="305487" y="117499"/>
                    <a:pt x="306561" y="118232"/>
                  </a:cubicBezTo>
                  <a:cubicBezTo>
                    <a:pt x="309780" y="118965"/>
                    <a:pt x="323375" y="121896"/>
                    <a:pt x="323375" y="117133"/>
                  </a:cubicBezTo>
                  <a:lnTo>
                    <a:pt x="319716" y="113579"/>
                  </a:lnTo>
                  <a:lnTo>
                    <a:pt x="326237" y="113836"/>
                  </a:lnTo>
                  <a:cubicBezTo>
                    <a:pt x="327668" y="113470"/>
                    <a:pt x="328383" y="111638"/>
                    <a:pt x="327310" y="110905"/>
                  </a:cubicBezTo>
                  <a:cubicBezTo>
                    <a:pt x="322659" y="106875"/>
                    <a:pt x="316220" y="105776"/>
                    <a:pt x="310854" y="105044"/>
                  </a:cubicBezTo>
                  <a:lnTo>
                    <a:pt x="307687" y="104763"/>
                  </a:lnTo>
                  <a:close/>
                  <a:moveTo>
                    <a:pt x="407324" y="103528"/>
                  </a:moveTo>
                  <a:lnTo>
                    <a:pt x="415946" y="123877"/>
                  </a:lnTo>
                  <a:cubicBezTo>
                    <a:pt x="417426" y="131914"/>
                    <a:pt x="417596" y="140586"/>
                    <a:pt x="417056" y="148839"/>
                  </a:cubicBezTo>
                  <a:lnTo>
                    <a:pt x="415544" y="159585"/>
                  </a:lnTo>
                  <a:lnTo>
                    <a:pt x="423571" y="155869"/>
                  </a:lnTo>
                  <a:cubicBezTo>
                    <a:pt x="432132" y="145570"/>
                    <a:pt x="428424" y="130087"/>
                    <a:pt x="419729" y="116903"/>
                  </a:cubicBezTo>
                  <a:close/>
                  <a:moveTo>
                    <a:pt x="396639" y="97150"/>
                  </a:moveTo>
                  <a:lnTo>
                    <a:pt x="406181" y="102296"/>
                  </a:lnTo>
                  <a:lnTo>
                    <a:pt x="403854" y="99787"/>
                  </a:lnTo>
                  <a:lnTo>
                    <a:pt x="403241" y="98161"/>
                  </a:lnTo>
                  <a:close/>
                  <a:moveTo>
                    <a:pt x="99466" y="96075"/>
                  </a:moveTo>
                  <a:cubicBezTo>
                    <a:pt x="103844" y="94542"/>
                    <a:pt x="105528" y="102589"/>
                    <a:pt x="101150" y="104122"/>
                  </a:cubicBezTo>
                  <a:cubicBezTo>
                    <a:pt x="96772" y="105271"/>
                    <a:pt x="94752" y="97224"/>
                    <a:pt x="99466" y="96075"/>
                  </a:cubicBezTo>
                  <a:close/>
                  <a:moveTo>
                    <a:pt x="247515" y="95958"/>
                  </a:moveTo>
                  <a:lnTo>
                    <a:pt x="247308" y="98113"/>
                  </a:lnTo>
                  <a:lnTo>
                    <a:pt x="246102" y="96652"/>
                  </a:lnTo>
                  <a:close/>
                  <a:moveTo>
                    <a:pt x="247605" y="95914"/>
                  </a:moveTo>
                  <a:lnTo>
                    <a:pt x="247515" y="95958"/>
                  </a:lnTo>
                  <a:lnTo>
                    <a:pt x="247519" y="95917"/>
                  </a:lnTo>
                  <a:close/>
                  <a:moveTo>
                    <a:pt x="259298" y="90169"/>
                  </a:moveTo>
                  <a:cubicBezTo>
                    <a:pt x="264169" y="89480"/>
                    <a:pt x="269305" y="90215"/>
                    <a:pt x="274087" y="92238"/>
                  </a:cubicBezTo>
                  <a:cubicBezTo>
                    <a:pt x="278692" y="94445"/>
                    <a:pt x="284714" y="98124"/>
                    <a:pt x="285423" y="103641"/>
                  </a:cubicBezTo>
                  <a:cubicBezTo>
                    <a:pt x="286486" y="108423"/>
                    <a:pt x="283297" y="111733"/>
                    <a:pt x="279401" y="113940"/>
                  </a:cubicBezTo>
                  <a:cubicBezTo>
                    <a:pt x="270899" y="117986"/>
                    <a:pt x="252479" y="115412"/>
                    <a:pt x="246457" y="106952"/>
                  </a:cubicBezTo>
                  <a:lnTo>
                    <a:pt x="247308" y="98113"/>
                  </a:lnTo>
                  <a:lnTo>
                    <a:pt x="248228" y="99227"/>
                  </a:lnTo>
                  <a:lnTo>
                    <a:pt x="259563" y="97037"/>
                  </a:lnTo>
                  <a:lnTo>
                    <a:pt x="259563" y="98491"/>
                  </a:lnTo>
                  <a:cubicBezTo>
                    <a:pt x="258146" y="99227"/>
                    <a:pt x="254250" y="99227"/>
                    <a:pt x="253541" y="100698"/>
                  </a:cubicBezTo>
                  <a:cubicBezTo>
                    <a:pt x="252124" y="102905"/>
                    <a:pt x="255667" y="104009"/>
                    <a:pt x="257438" y="104377"/>
                  </a:cubicBezTo>
                  <a:cubicBezTo>
                    <a:pt x="260626" y="105848"/>
                    <a:pt x="264169" y="106584"/>
                    <a:pt x="267357" y="106952"/>
                  </a:cubicBezTo>
                  <a:cubicBezTo>
                    <a:pt x="269128" y="106952"/>
                    <a:pt x="274796" y="107687"/>
                    <a:pt x="275858" y="106584"/>
                  </a:cubicBezTo>
                  <a:cubicBezTo>
                    <a:pt x="280464" y="100698"/>
                    <a:pt x="265940" y="96652"/>
                    <a:pt x="263460" y="96284"/>
                  </a:cubicBezTo>
                  <a:lnTo>
                    <a:pt x="259563" y="97037"/>
                  </a:lnTo>
                  <a:lnTo>
                    <a:pt x="259563" y="95549"/>
                  </a:lnTo>
                  <a:lnTo>
                    <a:pt x="247605" y="95914"/>
                  </a:lnTo>
                  <a:close/>
                  <a:moveTo>
                    <a:pt x="138496" y="81048"/>
                  </a:moveTo>
                  <a:cubicBezTo>
                    <a:pt x="141319" y="80254"/>
                    <a:pt x="142024" y="84620"/>
                    <a:pt x="139555" y="85414"/>
                  </a:cubicBezTo>
                  <a:cubicBezTo>
                    <a:pt x="137085" y="86207"/>
                    <a:pt x="136027" y="81842"/>
                    <a:pt x="138496" y="81048"/>
                  </a:cubicBezTo>
                  <a:close/>
                  <a:moveTo>
                    <a:pt x="183245" y="69729"/>
                  </a:moveTo>
                  <a:lnTo>
                    <a:pt x="192327" y="92124"/>
                  </a:lnTo>
                  <a:cubicBezTo>
                    <a:pt x="194619" y="101499"/>
                    <a:pt x="196057" y="111145"/>
                    <a:pt x="198574" y="121782"/>
                  </a:cubicBezTo>
                  <a:cubicBezTo>
                    <a:pt x="202169" y="137287"/>
                    <a:pt x="196417" y="133682"/>
                    <a:pt x="216549" y="139451"/>
                  </a:cubicBezTo>
                  <a:cubicBezTo>
                    <a:pt x="232008" y="143778"/>
                    <a:pt x="249624" y="144139"/>
                    <a:pt x="265083" y="146302"/>
                  </a:cubicBezTo>
                  <a:lnTo>
                    <a:pt x="276457" y="148006"/>
                  </a:lnTo>
                  <a:lnTo>
                    <a:pt x="267995" y="144307"/>
                  </a:lnTo>
                  <a:cubicBezTo>
                    <a:pt x="263656" y="140843"/>
                    <a:pt x="261006" y="136193"/>
                    <a:pt x="263747" y="130904"/>
                  </a:cubicBezTo>
                  <a:cubicBezTo>
                    <a:pt x="266671" y="125434"/>
                    <a:pt x="274711" y="126163"/>
                    <a:pt x="279462" y="126163"/>
                  </a:cubicBezTo>
                  <a:lnTo>
                    <a:pt x="285676" y="127344"/>
                  </a:lnTo>
                  <a:lnTo>
                    <a:pt x="276904" y="127622"/>
                  </a:lnTo>
                  <a:cubicBezTo>
                    <a:pt x="274345" y="128716"/>
                    <a:pt x="275442" y="132363"/>
                    <a:pt x="278366" y="131998"/>
                  </a:cubicBezTo>
                  <a:cubicBezTo>
                    <a:pt x="280010" y="131816"/>
                    <a:pt x="285675" y="131816"/>
                    <a:pt x="290792" y="132591"/>
                  </a:cubicBezTo>
                  <a:lnTo>
                    <a:pt x="292690" y="133680"/>
                  </a:lnTo>
                  <a:lnTo>
                    <a:pt x="278366" y="133457"/>
                  </a:lnTo>
                  <a:cubicBezTo>
                    <a:pt x="276904" y="133457"/>
                    <a:pt x="270325" y="133457"/>
                    <a:pt x="269960" y="134916"/>
                  </a:cubicBezTo>
                  <a:cubicBezTo>
                    <a:pt x="269594" y="136010"/>
                    <a:pt x="271787" y="138198"/>
                    <a:pt x="272153" y="138928"/>
                  </a:cubicBezTo>
                  <a:cubicBezTo>
                    <a:pt x="274711" y="141116"/>
                    <a:pt x="278366" y="142575"/>
                    <a:pt x="281289" y="143304"/>
                  </a:cubicBezTo>
                  <a:cubicBezTo>
                    <a:pt x="284579" y="143669"/>
                    <a:pt x="287868" y="143669"/>
                    <a:pt x="291157" y="142939"/>
                  </a:cubicBezTo>
                  <a:cubicBezTo>
                    <a:pt x="293350" y="142575"/>
                    <a:pt x="299563" y="140022"/>
                    <a:pt x="299928" y="137834"/>
                  </a:cubicBezTo>
                  <a:lnTo>
                    <a:pt x="292690" y="133680"/>
                  </a:lnTo>
                  <a:lnTo>
                    <a:pt x="301756" y="133822"/>
                  </a:lnTo>
                  <a:lnTo>
                    <a:pt x="301921" y="133080"/>
                  </a:lnTo>
                  <a:lnTo>
                    <a:pt x="307238" y="138198"/>
                  </a:lnTo>
                  <a:cubicBezTo>
                    <a:pt x="306689" y="143304"/>
                    <a:pt x="302395" y="146586"/>
                    <a:pt x="297279" y="148501"/>
                  </a:cubicBezTo>
                  <a:lnTo>
                    <a:pt x="288247" y="149773"/>
                  </a:lnTo>
                  <a:lnTo>
                    <a:pt x="351725" y="159283"/>
                  </a:lnTo>
                  <a:cubicBezTo>
                    <a:pt x="365746" y="161447"/>
                    <a:pt x="386597" y="168658"/>
                    <a:pt x="400618" y="166495"/>
                  </a:cubicBezTo>
                  <a:lnTo>
                    <a:pt x="406186" y="163917"/>
                  </a:lnTo>
                  <a:lnTo>
                    <a:pt x="408437" y="124785"/>
                  </a:lnTo>
                  <a:cubicBezTo>
                    <a:pt x="406616" y="117884"/>
                    <a:pt x="403430" y="112617"/>
                    <a:pt x="399379" y="108031"/>
                  </a:cubicBezTo>
                  <a:lnTo>
                    <a:pt x="385168" y="95393"/>
                  </a:lnTo>
                  <a:lnTo>
                    <a:pt x="320019" y="85418"/>
                  </a:lnTo>
                  <a:lnTo>
                    <a:pt x="319508" y="86023"/>
                  </a:lnTo>
                  <a:lnTo>
                    <a:pt x="315877" y="84784"/>
                  </a:lnTo>
                  <a:lnTo>
                    <a:pt x="285402" y="80118"/>
                  </a:lnTo>
                  <a:close/>
                  <a:moveTo>
                    <a:pt x="120530" y="66729"/>
                  </a:moveTo>
                  <a:cubicBezTo>
                    <a:pt x="84770" y="70521"/>
                    <a:pt x="53155" y="88118"/>
                    <a:pt x="61783" y="134235"/>
                  </a:cubicBezTo>
                  <a:cubicBezTo>
                    <a:pt x="70052" y="178823"/>
                    <a:pt x="113913" y="192847"/>
                    <a:pt x="152021" y="201477"/>
                  </a:cubicBezTo>
                  <a:cubicBezTo>
                    <a:pt x="224284" y="218018"/>
                    <a:pt x="299063" y="222693"/>
                    <a:pt x="371686" y="235278"/>
                  </a:cubicBezTo>
                  <a:cubicBezTo>
                    <a:pt x="412671" y="242470"/>
                    <a:pt x="490326" y="263325"/>
                    <a:pt x="495000" y="198600"/>
                  </a:cubicBezTo>
                  <a:cubicBezTo>
                    <a:pt x="496797" y="174329"/>
                    <a:pt x="486012" y="154551"/>
                    <a:pt x="469834" y="138954"/>
                  </a:cubicBezTo>
                  <a:lnTo>
                    <a:pt x="432229" y="116358"/>
                  </a:lnTo>
                  <a:lnTo>
                    <a:pt x="439535" y="131879"/>
                  </a:lnTo>
                  <a:cubicBezTo>
                    <a:pt x="443670" y="150900"/>
                    <a:pt x="439266" y="171363"/>
                    <a:pt x="422189" y="179115"/>
                  </a:cubicBezTo>
                  <a:cubicBezTo>
                    <a:pt x="413201" y="183082"/>
                    <a:pt x="393788" y="176952"/>
                    <a:pt x="385519" y="175509"/>
                  </a:cubicBezTo>
                  <a:cubicBezTo>
                    <a:pt x="365027" y="172625"/>
                    <a:pt x="344894" y="169019"/>
                    <a:pt x="324402" y="165774"/>
                  </a:cubicBezTo>
                  <a:cubicBezTo>
                    <a:pt x="279823" y="158923"/>
                    <a:pt x="235603" y="151350"/>
                    <a:pt x="191024" y="143778"/>
                  </a:cubicBezTo>
                  <a:cubicBezTo>
                    <a:pt x="188867" y="143417"/>
                    <a:pt x="188148" y="140893"/>
                    <a:pt x="188507" y="139090"/>
                  </a:cubicBezTo>
                  <a:cubicBezTo>
                    <a:pt x="191024" y="125749"/>
                    <a:pt x="190934" y="113669"/>
                    <a:pt x="188687" y="101950"/>
                  </a:cubicBezTo>
                  <a:lnTo>
                    <a:pt x="176686" y="69062"/>
                  </a:lnTo>
                  <a:lnTo>
                    <a:pt x="156336" y="66993"/>
                  </a:lnTo>
                  <a:cubicBezTo>
                    <a:pt x="144831" y="65734"/>
                    <a:pt x="132450" y="65465"/>
                    <a:pt x="120530" y="66729"/>
                  </a:cubicBezTo>
                  <a:close/>
                  <a:moveTo>
                    <a:pt x="301005" y="16245"/>
                  </a:moveTo>
                  <a:cubicBezTo>
                    <a:pt x="301738" y="15167"/>
                    <a:pt x="303936" y="15526"/>
                    <a:pt x="303936" y="17323"/>
                  </a:cubicBezTo>
                  <a:cubicBezTo>
                    <a:pt x="302837" y="34936"/>
                    <a:pt x="293678" y="52189"/>
                    <a:pt x="287084" y="68723"/>
                  </a:cubicBezTo>
                  <a:cubicBezTo>
                    <a:pt x="285619" y="71958"/>
                    <a:pt x="280490" y="70880"/>
                    <a:pt x="281589" y="67285"/>
                  </a:cubicBezTo>
                  <a:cubicBezTo>
                    <a:pt x="286718" y="50392"/>
                    <a:pt x="290381" y="30982"/>
                    <a:pt x="301005" y="16245"/>
                  </a:cubicBezTo>
                  <a:close/>
                  <a:moveTo>
                    <a:pt x="157706" y="372"/>
                  </a:moveTo>
                  <a:cubicBezTo>
                    <a:pt x="159567" y="-708"/>
                    <a:pt x="161055" y="732"/>
                    <a:pt x="160683" y="2531"/>
                  </a:cubicBezTo>
                  <a:cubicBezTo>
                    <a:pt x="159194" y="11170"/>
                    <a:pt x="152497" y="18729"/>
                    <a:pt x="149893" y="27368"/>
                  </a:cubicBezTo>
                  <a:lnTo>
                    <a:pt x="145306" y="53361"/>
                  </a:lnTo>
                  <a:lnTo>
                    <a:pt x="183682" y="57072"/>
                  </a:lnTo>
                  <a:lnTo>
                    <a:pt x="192701" y="37089"/>
                  </a:lnTo>
                  <a:cubicBezTo>
                    <a:pt x="192701" y="30985"/>
                    <a:pt x="190108" y="25239"/>
                    <a:pt x="189737" y="19135"/>
                  </a:cubicBezTo>
                  <a:cubicBezTo>
                    <a:pt x="189737" y="12313"/>
                    <a:pt x="191960" y="4413"/>
                    <a:pt x="200109" y="4413"/>
                  </a:cubicBezTo>
                  <a:cubicBezTo>
                    <a:pt x="201220" y="4054"/>
                    <a:pt x="202331" y="5849"/>
                    <a:pt x="201220" y="6567"/>
                  </a:cubicBezTo>
                  <a:cubicBezTo>
                    <a:pt x="193812" y="17340"/>
                    <a:pt x="198257" y="27035"/>
                    <a:pt x="196775" y="38884"/>
                  </a:cubicBezTo>
                  <a:lnTo>
                    <a:pt x="187494" y="57441"/>
                  </a:lnTo>
                  <a:lnTo>
                    <a:pt x="204466" y="59082"/>
                  </a:lnTo>
                  <a:lnTo>
                    <a:pt x="238461" y="64361"/>
                  </a:lnTo>
                  <a:lnTo>
                    <a:pt x="244404" y="42266"/>
                  </a:lnTo>
                  <a:cubicBezTo>
                    <a:pt x="246536" y="32535"/>
                    <a:pt x="247602" y="22444"/>
                    <a:pt x="251157" y="13433"/>
                  </a:cubicBezTo>
                  <a:cubicBezTo>
                    <a:pt x="251867" y="11992"/>
                    <a:pt x="254355" y="12713"/>
                    <a:pt x="254355" y="13794"/>
                  </a:cubicBezTo>
                  <a:cubicBezTo>
                    <a:pt x="256132" y="23885"/>
                    <a:pt x="254533" y="34697"/>
                    <a:pt x="251556" y="45239"/>
                  </a:cubicBezTo>
                  <a:lnTo>
                    <a:pt x="244137" y="65242"/>
                  </a:lnTo>
                  <a:lnTo>
                    <a:pt x="278571" y="70589"/>
                  </a:lnTo>
                  <a:lnTo>
                    <a:pt x="320010" y="75722"/>
                  </a:lnTo>
                  <a:lnTo>
                    <a:pt x="330228" y="64468"/>
                  </a:lnTo>
                  <a:cubicBezTo>
                    <a:pt x="332772" y="58006"/>
                    <a:pt x="333499" y="50595"/>
                    <a:pt x="333317" y="43365"/>
                  </a:cubicBezTo>
                  <a:cubicBezTo>
                    <a:pt x="333317" y="34688"/>
                    <a:pt x="328593" y="23481"/>
                    <a:pt x="335134" y="16613"/>
                  </a:cubicBezTo>
                  <a:cubicBezTo>
                    <a:pt x="336588" y="15167"/>
                    <a:pt x="338768" y="15528"/>
                    <a:pt x="340221" y="16613"/>
                  </a:cubicBezTo>
                  <a:cubicBezTo>
                    <a:pt x="340585" y="16974"/>
                    <a:pt x="340948" y="16974"/>
                    <a:pt x="341312" y="17697"/>
                  </a:cubicBezTo>
                  <a:cubicBezTo>
                    <a:pt x="342038" y="18059"/>
                    <a:pt x="342038" y="19143"/>
                    <a:pt x="341675" y="19866"/>
                  </a:cubicBezTo>
                  <a:cubicBezTo>
                    <a:pt x="337678" y="24928"/>
                    <a:pt x="340948" y="36857"/>
                    <a:pt x="340948" y="43365"/>
                  </a:cubicBezTo>
                  <a:cubicBezTo>
                    <a:pt x="340948" y="49872"/>
                    <a:pt x="340585" y="56741"/>
                    <a:pt x="338768" y="63248"/>
                  </a:cubicBezTo>
                  <a:lnTo>
                    <a:pt x="327441" y="76643"/>
                  </a:lnTo>
                  <a:lnTo>
                    <a:pt x="347508" y="79129"/>
                  </a:lnTo>
                  <a:lnTo>
                    <a:pt x="375600" y="85618"/>
                  </a:lnTo>
                  <a:lnTo>
                    <a:pt x="373101" y="65746"/>
                  </a:lnTo>
                  <a:cubicBezTo>
                    <a:pt x="373668" y="56644"/>
                    <a:pt x="376549" y="48131"/>
                    <a:pt x="383709" y="43240"/>
                  </a:cubicBezTo>
                  <a:cubicBezTo>
                    <a:pt x="384756" y="42154"/>
                    <a:pt x="386503" y="43603"/>
                    <a:pt x="386503" y="45052"/>
                  </a:cubicBezTo>
                  <a:cubicBezTo>
                    <a:pt x="386503" y="51935"/>
                    <a:pt x="384058" y="58455"/>
                    <a:pt x="382661" y="64976"/>
                  </a:cubicBezTo>
                  <a:lnTo>
                    <a:pt x="382661" y="87250"/>
                  </a:lnTo>
                  <a:lnTo>
                    <a:pt x="407701" y="93034"/>
                  </a:lnTo>
                  <a:lnTo>
                    <a:pt x="406626" y="85017"/>
                  </a:lnTo>
                  <a:cubicBezTo>
                    <a:pt x="407712" y="72078"/>
                    <a:pt x="413506" y="59857"/>
                    <a:pt x="420747" y="49433"/>
                  </a:cubicBezTo>
                  <a:cubicBezTo>
                    <a:pt x="422557" y="46917"/>
                    <a:pt x="426178" y="49074"/>
                    <a:pt x="425092" y="51949"/>
                  </a:cubicBezTo>
                  <a:cubicBezTo>
                    <a:pt x="421471" y="60216"/>
                    <a:pt x="418575" y="68843"/>
                    <a:pt x="416764" y="77829"/>
                  </a:cubicBezTo>
                  <a:cubicBezTo>
                    <a:pt x="416040" y="81782"/>
                    <a:pt x="414954" y="85736"/>
                    <a:pt x="415316" y="89690"/>
                  </a:cubicBezTo>
                  <a:lnTo>
                    <a:pt x="415725" y="90650"/>
                  </a:lnTo>
                  <a:lnTo>
                    <a:pt x="416266" y="90366"/>
                  </a:lnTo>
                  <a:lnTo>
                    <a:pt x="439796" y="103031"/>
                  </a:lnTo>
                  <a:lnTo>
                    <a:pt x="443826" y="84241"/>
                  </a:lnTo>
                  <a:cubicBezTo>
                    <a:pt x="448060" y="76200"/>
                    <a:pt x="455821" y="67064"/>
                    <a:pt x="464993" y="66333"/>
                  </a:cubicBezTo>
                  <a:cubicBezTo>
                    <a:pt x="466757" y="65967"/>
                    <a:pt x="467462" y="68160"/>
                    <a:pt x="466757" y="69256"/>
                  </a:cubicBezTo>
                  <a:cubicBezTo>
                    <a:pt x="462876" y="76200"/>
                    <a:pt x="455821" y="81682"/>
                    <a:pt x="451235" y="88626"/>
                  </a:cubicBezTo>
                  <a:lnTo>
                    <a:pt x="444980" y="105822"/>
                  </a:lnTo>
                  <a:lnTo>
                    <a:pt x="459104" y="113424"/>
                  </a:lnTo>
                  <a:lnTo>
                    <a:pt x="462200" y="116420"/>
                  </a:lnTo>
                  <a:lnTo>
                    <a:pt x="480628" y="93263"/>
                  </a:lnTo>
                  <a:cubicBezTo>
                    <a:pt x="488464" y="85817"/>
                    <a:pt x="497381" y="79695"/>
                    <a:pt x="507289" y="75858"/>
                  </a:cubicBezTo>
                  <a:cubicBezTo>
                    <a:pt x="508370" y="75492"/>
                    <a:pt x="508730" y="77320"/>
                    <a:pt x="508370" y="78051"/>
                  </a:cubicBezTo>
                  <a:lnTo>
                    <a:pt x="467185" y="121245"/>
                  </a:lnTo>
                  <a:lnTo>
                    <a:pt x="473913" y="127757"/>
                  </a:lnTo>
                  <a:lnTo>
                    <a:pt x="495059" y="115497"/>
                  </a:lnTo>
                  <a:cubicBezTo>
                    <a:pt x="499360" y="111116"/>
                    <a:pt x="501511" y="103448"/>
                    <a:pt x="507605" y="101257"/>
                  </a:cubicBezTo>
                  <a:cubicBezTo>
                    <a:pt x="508322" y="100892"/>
                    <a:pt x="509398" y="101622"/>
                    <a:pt x="509756" y="102353"/>
                  </a:cubicBezTo>
                  <a:cubicBezTo>
                    <a:pt x="511907" y="109655"/>
                    <a:pt x="503304" y="118418"/>
                    <a:pt x="498285" y="122799"/>
                  </a:cubicBezTo>
                  <a:lnTo>
                    <a:pt x="479246" y="132917"/>
                  </a:lnTo>
                  <a:lnTo>
                    <a:pt x="488059" y="141447"/>
                  </a:lnTo>
                  <a:lnTo>
                    <a:pt x="494511" y="155924"/>
                  </a:lnTo>
                  <a:lnTo>
                    <a:pt x="526673" y="146239"/>
                  </a:lnTo>
                  <a:cubicBezTo>
                    <a:pt x="539882" y="146101"/>
                    <a:pt x="552821" y="149966"/>
                    <a:pt x="561268" y="159353"/>
                  </a:cubicBezTo>
                  <a:cubicBezTo>
                    <a:pt x="562706" y="160826"/>
                    <a:pt x="561628" y="163034"/>
                    <a:pt x="559830" y="162666"/>
                  </a:cubicBezTo>
                  <a:cubicBezTo>
                    <a:pt x="548328" y="159721"/>
                    <a:pt x="538624" y="154200"/>
                    <a:pt x="526762" y="153463"/>
                  </a:cubicBezTo>
                  <a:lnTo>
                    <a:pt x="497354" y="162302"/>
                  </a:lnTo>
                  <a:lnTo>
                    <a:pt x="506913" y="183751"/>
                  </a:lnTo>
                  <a:lnTo>
                    <a:pt x="510677" y="182016"/>
                  </a:lnTo>
                  <a:cubicBezTo>
                    <a:pt x="517027" y="184465"/>
                    <a:pt x="523377" y="186913"/>
                    <a:pt x="529727" y="189711"/>
                  </a:cubicBezTo>
                  <a:cubicBezTo>
                    <a:pt x="533961" y="191460"/>
                    <a:pt x="540311" y="192160"/>
                    <a:pt x="541722" y="196707"/>
                  </a:cubicBezTo>
                  <a:cubicBezTo>
                    <a:pt x="542074" y="197406"/>
                    <a:pt x="541722" y="198106"/>
                    <a:pt x="541369" y="198456"/>
                  </a:cubicBezTo>
                  <a:cubicBezTo>
                    <a:pt x="536783" y="200554"/>
                    <a:pt x="531138" y="197057"/>
                    <a:pt x="526905" y="195658"/>
                  </a:cubicBezTo>
                  <a:lnTo>
                    <a:pt x="509212" y="188910"/>
                  </a:lnTo>
                  <a:lnTo>
                    <a:pt x="510652" y="192140"/>
                  </a:lnTo>
                  <a:cubicBezTo>
                    <a:pt x="511307" y="200894"/>
                    <a:pt x="510099" y="209634"/>
                    <a:pt x="506565" y="218106"/>
                  </a:cubicBezTo>
                  <a:lnTo>
                    <a:pt x="497792" y="229957"/>
                  </a:lnTo>
                  <a:lnTo>
                    <a:pt x="499036" y="230314"/>
                  </a:lnTo>
                  <a:cubicBezTo>
                    <a:pt x="503269" y="238699"/>
                    <a:pt x="508208" y="246719"/>
                    <a:pt x="513852" y="254009"/>
                  </a:cubicBezTo>
                  <a:cubicBezTo>
                    <a:pt x="518086" y="259842"/>
                    <a:pt x="524083" y="264946"/>
                    <a:pt x="525847" y="271872"/>
                  </a:cubicBezTo>
                  <a:cubicBezTo>
                    <a:pt x="526199" y="273330"/>
                    <a:pt x="524788" y="275153"/>
                    <a:pt x="523024" y="274788"/>
                  </a:cubicBezTo>
                  <a:cubicBezTo>
                    <a:pt x="515969" y="272601"/>
                    <a:pt x="511383" y="265310"/>
                    <a:pt x="507149" y="259477"/>
                  </a:cubicBezTo>
                  <a:lnTo>
                    <a:pt x="494105" y="234938"/>
                  </a:lnTo>
                  <a:lnTo>
                    <a:pt x="488529" y="242470"/>
                  </a:lnTo>
                  <a:cubicBezTo>
                    <a:pt x="476485" y="253257"/>
                    <a:pt x="461565" y="257572"/>
                    <a:pt x="446016" y="258561"/>
                  </a:cubicBezTo>
                  <a:lnTo>
                    <a:pt x="434194" y="257574"/>
                  </a:lnTo>
                  <a:lnTo>
                    <a:pt x="436337" y="276416"/>
                  </a:lnTo>
                  <a:cubicBezTo>
                    <a:pt x="437063" y="284323"/>
                    <a:pt x="438877" y="294028"/>
                    <a:pt x="435974" y="301576"/>
                  </a:cubicBezTo>
                  <a:cubicBezTo>
                    <a:pt x="435249" y="303733"/>
                    <a:pt x="432709" y="303373"/>
                    <a:pt x="431983" y="301217"/>
                  </a:cubicBezTo>
                  <a:cubicBezTo>
                    <a:pt x="429080" y="294747"/>
                    <a:pt x="430169" y="286839"/>
                    <a:pt x="429806" y="279651"/>
                  </a:cubicBezTo>
                  <a:lnTo>
                    <a:pt x="427367" y="257004"/>
                  </a:lnTo>
                  <a:lnTo>
                    <a:pt x="400456" y="254756"/>
                  </a:lnTo>
                  <a:lnTo>
                    <a:pt x="397154" y="274350"/>
                  </a:lnTo>
                  <a:cubicBezTo>
                    <a:pt x="396411" y="281141"/>
                    <a:pt x="396782" y="289005"/>
                    <a:pt x="392696" y="294367"/>
                  </a:cubicBezTo>
                  <a:cubicBezTo>
                    <a:pt x="391952" y="295797"/>
                    <a:pt x="389723" y="295797"/>
                    <a:pt x="388980" y="294367"/>
                  </a:cubicBezTo>
                  <a:cubicBezTo>
                    <a:pt x="385265" y="288290"/>
                    <a:pt x="387494" y="280069"/>
                    <a:pt x="388980" y="273277"/>
                  </a:cubicBezTo>
                  <a:lnTo>
                    <a:pt x="393518" y="253758"/>
                  </a:lnTo>
                  <a:lnTo>
                    <a:pt x="369068" y="250065"/>
                  </a:lnTo>
                  <a:lnTo>
                    <a:pt x="365342" y="269275"/>
                  </a:lnTo>
                  <a:cubicBezTo>
                    <a:pt x="362033" y="278613"/>
                    <a:pt x="356846" y="286924"/>
                    <a:pt x="348797" y="290320"/>
                  </a:cubicBezTo>
                  <a:cubicBezTo>
                    <a:pt x="347366" y="291035"/>
                    <a:pt x="345577" y="289962"/>
                    <a:pt x="345935" y="288175"/>
                  </a:cubicBezTo>
                  <a:cubicBezTo>
                    <a:pt x="347723" y="281026"/>
                    <a:pt x="353090" y="274950"/>
                    <a:pt x="356309" y="268515"/>
                  </a:cubicBezTo>
                  <a:lnTo>
                    <a:pt x="361605" y="248938"/>
                  </a:lnTo>
                  <a:lnTo>
                    <a:pt x="344685" y="246383"/>
                  </a:lnTo>
                  <a:lnTo>
                    <a:pt x="337890" y="265644"/>
                  </a:lnTo>
                  <a:cubicBezTo>
                    <a:pt x="337890" y="271392"/>
                    <a:pt x="341511" y="277858"/>
                    <a:pt x="338614" y="283246"/>
                  </a:cubicBezTo>
                  <a:cubicBezTo>
                    <a:pt x="338252" y="283965"/>
                    <a:pt x="336804" y="284683"/>
                    <a:pt x="335718" y="283965"/>
                  </a:cubicBezTo>
                  <a:cubicBezTo>
                    <a:pt x="328115" y="281809"/>
                    <a:pt x="328115" y="268877"/>
                    <a:pt x="329201" y="262052"/>
                  </a:cubicBezTo>
                  <a:lnTo>
                    <a:pt x="337389" y="245281"/>
                  </a:lnTo>
                  <a:lnTo>
                    <a:pt x="315141" y="241921"/>
                  </a:lnTo>
                  <a:lnTo>
                    <a:pt x="311931" y="257459"/>
                  </a:lnTo>
                  <a:cubicBezTo>
                    <a:pt x="308359" y="266858"/>
                    <a:pt x="302538" y="274609"/>
                    <a:pt x="292484" y="276391"/>
                  </a:cubicBezTo>
                  <a:cubicBezTo>
                    <a:pt x="290720" y="276748"/>
                    <a:pt x="290015" y="274966"/>
                    <a:pt x="290720" y="273897"/>
                  </a:cubicBezTo>
                  <a:cubicBezTo>
                    <a:pt x="297070" y="267126"/>
                    <a:pt x="302362" y="260711"/>
                    <a:pt x="305184" y="252514"/>
                  </a:cubicBezTo>
                  <a:lnTo>
                    <a:pt x="308351" y="240896"/>
                  </a:lnTo>
                  <a:lnTo>
                    <a:pt x="288826" y="237947"/>
                  </a:lnTo>
                  <a:lnTo>
                    <a:pt x="287716" y="254914"/>
                  </a:lnTo>
                  <a:cubicBezTo>
                    <a:pt x="287716" y="261759"/>
                    <a:pt x="289632" y="269685"/>
                    <a:pt x="286949" y="276170"/>
                  </a:cubicBezTo>
                  <a:cubicBezTo>
                    <a:pt x="286183" y="277972"/>
                    <a:pt x="283884" y="278332"/>
                    <a:pt x="283117" y="276531"/>
                  </a:cubicBezTo>
                  <a:cubicBezTo>
                    <a:pt x="278902" y="270766"/>
                    <a:pt x="280051" y="261759"/>
                    <a:pt x="280435" y="254553"/>
                  </a:cubicBezTo>
                  <a:lnTo>
                    <a:pt x="283247" y="237105"/>
                  </a:lnTo>
                  <a:lnTo>
                    <a:pt x="259911" y="233580"/>
                  </a:lnTo>
                  <a:lnTo>
                    <a:pt x="248331" y="246130"/>
                  </a:lnTo>
                  <a:cubicBezTo>
                    <a:pt x="243977" y="252674"/>
                    <a:pt x="242163" y="261035"/>
                    <a:pt x="236357" y="266125"/>
                  </a:cubicBezTo>
                  <a:cubicBezTo>
                    <a:pt x="235268" y="267216"/>
                    <a:pt x="233091" y="266852"/>
                    <a:pt x="232728" y="265034"/>
                  </a:cubicBezTo>
                  <a:cubicBezTo>
                    <a:pt x="231277" y="256673"/>
                    <a:pt x="237445" y="247948"/>
                    <a:pt x="242163" y="241404"/>
                  </a:cubicBezTo>
                  <a:lnTo>
                    <a:pt x="251599" y="232456"/>
                  </a:lnTo>
                  <a:lnTo>
                    <a:pt x="226551" y="229809"/>
                  </a:lnTo>
                  <a:lnTo>
                    <a:pt x="217356" y="249002"/>
                  </a:lnTo>
                  <a:cubicBezTo>
                    <a:pt x="214792" y="256296"/>
                    <a:pt x="216257" y="264684"/>
                    <a:pt x="212960" y="271248"/>
                  </a:cubicBezTo>
                  <a:cubicBezTo>
                    <a:pt x="212594" y="271978"/>
                    <a:pt x="211128" y="271978"/>
                    <a:pt x="210395" y="271248"/>
                  </a:cubicBezTo>
                  <a:cubicBezTo>
                    <a:pt x="204168" y="265231"/>
                    <a:pt x="205541" y="255566"/>
                    <a:pt x="209342" y="246084"/>
                  </a:cubicBezTo>
                  <a:lnTo>
                    <a:pt x="218929" y="229003"/>
                  </a:lnTo>
                  <a:lnTo>
                    <a:pt x="203179" y="227339"/>
                  </a:lnTo>
                  <a:lnTo>
                    <a:pt x="187328" y="224779"/>
                  </a:lnTo>
                  <a:lnTo>
                    <a:pt x="185627" y="242111"/>
                  </a:lnTo>
                  <a:cubicBezTo>
                    <a:pt x="184582" y="248689"/>
                    <a:pt x="183885" y="257826"/>
                    <a:pt x="178309" y="262577"/>
                  </a:cubicBezTo>
                  <a:cubicBezTo>
                    <a:pt x="176915" y="264039"/>
                    <a:pt x="175172" y="263308"/>
                    <a:pt x="174824" y="261115"/>
                  </a:cubicBezTo>
                  <a:cubicBezTo>
                    <a:pt x="174127" y="254902"/>
                    <a:pt x="177960" y="247958"/>
                    <a:pt x="179354" y="241745"/>
                  </a:cubicBezTo>
                  <a:lnTo>
                    <a:pt x="181395" y="223821"/>
                  </a:lnTo>
                  <a:lnTo>
                    <a:pt x="172076" y="222316"/>
                  </a:lnTo>
                  <a:lnTo>
                    <a:pt x="158672" y="233788"/>
                  </a:lnTo>
                  <a:cubicBezTo>
                    <a:pt x="156192" y="238065"/>
                    <a:pt x="154421" y="242698"/>
                    <a:pt x="153713" y="247687"/>
                  </a:cubicBezTo>
                  <a:cubicBezTo>
                    <a:pt x="152650" y="251964"/>
                    <a:pt x="153358" y="255884"/>
                    <a:pt x="150879" y="259447"/>
                  </a:cubicBezTo>
                  <a:cubicBezTo>
                    <a:pt x="150524" y="260873"/>
                    <a:pt x="148753" y="260516"/>
                    <a:pt x="148045" y="259447"/>
                  </a:cubicBezTo>
                  <a:cubicBezTo>
                    <a:pt x="142377" y="251251"/>
                    <a:pt x="149462" y="235927"/>
                    <a:pt x="154421" y="228799"/>
                  </a:cubicBezTo>
                  <a:lnTo>
                    <a:pt x="165187" y="221204"/>
                  </a:lnTo>
                  <a:lnTo>
                    <a:pt x="146853" y="218243"/>
                  </a:lnTo>
                  <a:lnTo>
                    <a:pt x="139693" y="215609"/>
                  </a:lnTo>
                  <a:lnTo>
                    <a:pt x="136159" y="233498"/>
                  </a:lnTo>
                  <a:cubicBezTo>
                    <a:pt x="137237" y="243409"/>
                    <a:pt x="137596" y="253053"/>
                    <a:pt x="126824" y="257340"/>
                  </a:cubicBezTo>
                  <a:cubicBezTo>
                    <a:pt x="125387" y="257697"/>
                    <a:pt x="124310" y="255911"/>
                    <a:pt x="125028" y="254840"/>
                  </a:cubicBezTo>
                  <a:cubicBezTo>
                    <a:pt x="129696" y="247160"/>
                    <a:pt x="128080" y="236712"/>
                    <a:pt x="127721" y="226890"/>
                  </a:cubicBezTo>
                  <a:lnTo>
                    <a:pt x="133461" y="213317"/>
                  </a:lnTo>
                  <a:lnTo>
                    <a:pt x="102981" y="202105"/>
                  </a:lnTo>
                  <a:lnTo>
                    <a:pt x="95864" y="219611"/>
                  </a:lnTo>
                  <a:cubicBezTo>
                    <a:pt x="94078" y="226452"/>
                    <a:pt x="93720" y="233293"/>
                    <a:pt x="93006" y="240134"/>
                  </a:cubicBezTo>
                  <a:cubicBezTo>
                    <a:pt x="91935" y="248775"/>
                    <a:pt x="89077" y="258857"/>
                    <a:pt x="80505" y="262097"/>
                  </a:cubicBezTo>
                  <a:cubicBezTo>
                    <a:pt x="79076" y="262457"/>
                    <a:pt x="77290" y="260657"/>
                    <a:pt x="78004" y="259217"/>
                  </a:cubicBezTo>
                  <a:cubicBezTo>
                    <a:pt x="82648" y="248055"/>
                    <a:pt x="82648" y="237614"/>
                    <a:pt x="84791" y="225732"/>
                  </a:cubicBezTo>
                  <a:cubicBezTo>
                    <a:pt x="85684" y="220331"/>
                    <a:pt x="87202" y="213760"/>
                    <a:pt x="89747" y="207909"/>
                  </a:cubicBezTo>
                  <a:lnTo>
                    <a:pt x="96491" y="199718"/>
                  </a:lnTo>
                  <a:lnTo>
                    <a:pt x="95179" y="199235"/>
                  </a:lnTo>
                  <a:lnTo>
                    <a:pt x="64490" y="170350"/>
                  </a:lnTo>
                  <a:lnTo>
                    <a:pt x="64560" y="174278"/>
                  </a:lnTo>
                  <a:cubicBezTo>
                    <a:pt x="58151" y="182215"/>
                    <a:pt x="53166" y="190874"/>
                    <a:pt x="48181" y="199173"/>
                  </a:cubicBezTo>
                  <a:cubicBezTo>
                    <a:pt x="44264" y="206389"/>
                    <a:pt x="42127" y="215409"/>
                    <a:pt x="35362" y="220460"/>
                  </a:cubicBezTo>
                  <a:cubicBezTo>
                    <a:pt x="34294" y="221181"/>
                    <a:pt x="32513" y="220099"/>
                    <a:pt x="32157" y="219017"/>
                  </a:cubicBezTo>
                  <a:cubicBezTo>
                    <a:pt x="29665" y="209997"/>
                    <a:pt x="36074" y="200616"/>
                    <a:pt x="40347" y="193400"/>
                  </a:cubicBezTo>
                  <a:cubicBezTo>
                    <a:pt x="45332" y="184380"/>
                    <a:pt x="52454" y="176442"/>
                    <a:pt x="59575" y="169226"/>
                  </a:cubicBezTo>
                  <a:lnTo>
                    <a:pt x="63370" y="169296"/>
                  </a:lnTo>
                  <a:lnTo>
                    <a:pt x="57828" y="164080"/>
                  </a:lnTo>
                  <a:lnTo>
                    <a:pt x="53625" y="149182"/>
                  </a:lnTo>
                  <a:lnTo>
                    <a:pt x="28714" y="160544"/>
                  </a:lnTo>
                  <a:cubicBezTo>
                    <a:pt x="19614" y="163846"/>
                    <a:pt x="10240" y="165893"/>
                    <a:pt x="1686" y="164591"/>
                  </a:cubicBezTo>
                  <a:cubicBezTo>
                    <a:pt x="-498" y="164219"/>
                    <a:pt x="-498" y="161242"/>
                    <a:pt x="1322" y="160126"/>
                  </a:cubicBezTo>
                  <a:cubicBezTo>
                    <a:pt x="8602" y="156405"/>
                    <a:pt x="17338" y="155661"/>
                    <a:pt x="25347" y="153428"/>
                  </a:cubicBezTo>
                  <a:cubicBezTo>
                    <a:pt x="34811" y="151196"/>
                    <a:pt x="43547" y="148219"/>
                    <a:pt x="52284" y="144498"/>
                  </a:cubicBezTo>
                  <a:lnTo>
                    <a:pt x="52350" y="144661"/>
                  </a:lnTo>
                  <a:lnTo>
                    <a:pt x="45964" y="122026"/>
                  </a:lnTo>
                  <a:lnTo>
                    <a:pt x="51097" y="101980"/>
                  </a:lnTo>
                  <a:lnTo>
                    <a:pt x="33422" y="89954"/>
                  </a:lnTo>
                  <a:cubicBezTo>
                    <a:pt x="27241" y="86643"/>
                    <a:pt x="19970" y="84436"/>
                    <a:pt x="14881" y="79654"/>
                  </a:cubicBezTo>
                  <a:cubicBezTo>
                    <a:pt x="13790" y="78918"/>
                    <a:pt x="14517" y="77447"/>
                    <a:pt x="15608" y="77447"/>
                  </a:cubicBezTo>
                  <a:cubicBezTo>
                    <a:pt x="23242" y="77079"/>
                    <a:pt x="31240" y="81493"/>
                    <a:pt x="37421" y="85172"/>
                  </a:cubicBezTo>
                  <a:lnTo>
                    <a:pt x="52519" y="96428"/>
                  </a:lnTo>
                  <a:lnTo>
                    <a:pt x="53147" y="93975"/>
                  </a:lnTo>
                  <a:lnTo>
                    <a:pt x="73629" y="73113"/>
                  </a:lnTo>
                  <a:lnTo>
                    <a:pt x="72101" y="71667"/>
                  </a:lnTo>
                  <a:cubicBezTo>
                    <a:pt x="71753" y="61204"/>
                    <a:pt x="70010" y="50380"/>
                    <a:pt x="68616" y="39917"/>
                  </a:cubicBezTo>
                  <a:cubicBezTo>
                    <a:pt x="67571" y="31979"/>
                    <a:pt x="66177" y="23320"/>
                    <a:pt x="67919" y="15383"/>
                  </a:cubicBezTo>
                  <a:cubicBezTo>
                    <a:pt x="68268" y="13940"/>
                    <a:pt x="70707" y="13579"/>
                    <a:pt x="71056" y="15022"/>
                  </a:cubicBezTo>
                  <a:cubicBezTo>
                    <a:pt x="74541" y="23681"/>
                    <a:pt x="75238" y="33783"/>
                    <a:pt x="76283" y="42803"/>
                  </a:cubicBezTo>
                  <a:lnTo>
                    <a:pt x="78954" y="67689"/>
                  </a:lnTo>
                  <a:lnTo>
                    <a:pt x="83631" y="62925"/>
                  </a:lnTo>
                  <a:lnTo>
                    <a:pt x="114906" y="55497"/>
                  </a:lnTo>
                  <a:lnTo>
                    <a:pt x="110804" y="35037"/>
                  </a:lnTo>
                  <a:cubicBezTo>
                    <a:pt x="110098" y="27429"/>
                    <a:pt x="109040" y="18735"/>
                    <a:pt x="112920" y="11853"/>
                  </a:cubicBezTo>
                  <a:cubicBezTo>
                    <a:pt x="113626" y="10404"/>
                    <a:pt x="115743" y="11128"/>
                    <a:pt x="116095" y="12215"/>
                  </a:cubicBezTo>
                  <a:cubicBezTo>
                    <a:pt x="118741" y="19098"/>
                    <a:pt x="118829" y="26433"/>
                    <a:pt x="119050" y="33769"/>
                  </a:cubicBezTo>
                  <a:lnTo>
                    <a:pt x="122514" y="53690"/>
                  </a:lnTo>
                  <a:lnTo>
                    <a:pt x="130091" y="51890"/>
                  </a:lnTo>
                  <a:lnTo>
                    <a:pt x="138875" y="52740"/>
                  </a:lnTo>
                  <a:lnTo>
                    <a:pt x="142824" y="23769"/>
                  </a:lnTo>
                  <a:cubicBezTo>
                    <a:pt x="145428" y="15490"/>
                    <a:pt x="149521" y="4691"/>
                    <a:pt x="157706" y="372"/>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6" name="Freeform 901">
              <a:extLst>
                <a:ext uri="{FF2B5EF4-FFF2-40B4-BE49-F238E27FC236}">
                  <a16:creationId xmlns:a16="http://schemas.microsoft.com/office/drawing/2014/main" id="{5370ACB7-E85B-1C4F-8D0B-536FF2C66F4E}"/>
                </a:ext>
              </a:extLst>
            </p:cNvPr>
            <p:cNvSpPr>
              <a:spLocks/>
            </p:cNvSpPr>
            <p:nvPr/>
          </p:nvSpPr>
          <p:spPr bwMode="auto">
            <a:xfrm>
              <a:off x="-240704" y="5589240"/>
              <a:ext cx="1405099" cy="1573902"/>
            </a:xfrm>
            <a:custGeom>
              <a:avLst/>
              <a:gdLst/>
              <a:ahLst/>
              <a:cxnLst/>
              <a:rect l="0" t="0" r="r" b="b"/>
              <a:pathLst>
                <a:path w="811974" h="909522">
                  <a:moveTo>
                    <a:pt x="456867" y="881008"/>
                  </a:moveTo>
                  <a:lnTo>
                    <a:pt x="428054" y="884717"/>
                  </a:lnTo>
                  <a:lnTo>
                    <a:pt x="441113" y="884324"/>
                  </a:lnTo>
                  <a:lnTo>
                    <a:pt x="456867" y="881008"/>
                  </a:lnTo>
                  <a:close/>
                  <a:moveTo>
                    <a:pt x="594092" y="838153"/>
                  </a:moveTo>
                  <a:lnTo>
                    <a:pt x="548940" y="857270"/>
                  </a:lnTo>
                  <a:cubicBezTo>
                    <a:pt x="532662" y="862924"/>
                    <a:pt x="517946" y="867096"/>
                    <a:pt x="507700" y="869802"/>
                  </a:cubicBezTo>
                  <a:lnTo>
                    <a:pt x="489959" y="874041"/>
                  </a:lnTo>
                  <a:lnTo>
                    <a:pt x="516060" y="868546"/>
                  </a:lnTo>
                  <a:cubicBezTo>
                    <a:pt x="536611" y="862612"/>
                    <a:pt x="564824" y="853531"/>
                    <a:pt x="590377" y="840540"/>
                  </a:cubicBezTo>
                  <a:lnTo>
                    <a:pt x="594092" y="838153"/>
                  </a:lnTo>
                  <a:close/>
                  <a:moveTo>
                    <a:pt x="626743" y="816384"/>
                  </a:moveTo>
                  <a:lnTo>
                    <a:pt x="615914" y="824133"/>
                  </a:lnTo>
                  <a:lnTo>
                    <a:pt x="625423" y="818024"/>
                  </a:lnTo>
                  <a:lnTo>
                    <a:pt x="626743" y="816384"/>
                  </a:lnTo>
                  <a:close/>
                  <a:moveTo>
                    <a:pt x="585230" y="740043"/>
                  </a:moveTo>
                  <a:cubicBezTo>
                    <a:pt x="571850" y="739392"/>
                    <a:pt x="557881" y="739723"/>
                    <a:pt x="545407" y="740462"/>
                  </a:cubicBezTo>
                  <a:lnTo>
                    <a:pt x="527740" y="741930"/>
                  </a:lnTo>
                  <a:lnTo>
                    <a:pt x="516556" y="745455"/>
                  </a:lnTo>
                  <a:lnTo>
                    <a:pt x="515559" y="756838"/>
                  </a:lnTo>
                  <a:cubicBezTo>
                    <a:pt x="507473" y="784348"/>
                    <a:pt x="474600" y="795622"/>
                    <a:pt x="450148" y="783983"/>
                  </a:cubicBezTo>
                  <a:lnTo>
                    <a:pt x="433585" y="765835"/>
                  </a:lnTo>
                  <a:lnTo>
                    <a:pt x="420816" y="771492"/>
                  </a:lnTo>
                  <a:cubicBezTo>
                    <a:pt x="414958" y="774255"/>
                    <a:pt x="408189" y="777622"/>
                    <a:pt x="401089" y="781435"/>
                  </a:cubicBezTo>
                  <a:lnTo>
                    <a:pt x="365302" y="804459"/>
                  </a:lnTo>
                  <a:lnTo>
                    <a:pt x="346575" y="820888"/>
                  </a:lnTo>
                  <a:lnTo>
                    <a:pt x="343863" y="823579"/>
                  </a:lnTo>
                  <a:cubicBezTo>
                    <a:pt x="332219" y="838819"/>
                    <a:pt x="333214" y="853837"/>
                    <a:pt x="362467" y="864390"/>
                  </a:cubicBezTo>
                  <a:cubicBezTo>
                    <a:pt x="405246" y="879904"/>
                    <a:pt x="461686" y="866916"/>
                    <a:pt x="503746" y="855370"/>
                  </a:cubicBezTo>
                  <a:cubicBezTo>
                    <a:pt x="546525" y="843464"/>
                    <a:pt x="605481" y="824703"/>
                    <a:pt x="633521" y="787901"/>
                  </a:cubicBezTo>
                  <a:cubicBezTo>
                    <a:pt x="660213" y="752792"/>
                    <a:pt x="625370" y="741997"/>
                    <a:pt x="585230" y="740043"/>
                  </a:cubicBezTo>
                  <a:close/>
                  <a:moveTo>
                    <a:pt x="504324" y="682232"/>
                  </a:moveTo>
                  <a:lnTo>
                    <a:pt x="505037" y="685351"/>
                  </a:lnTo>
                  <a:lnTo>
                    <a:pt x="508121" y="684510"/>
                  </a:lnTo>
                  <a:lnTo>
                    <a:pt x="504324" y="682232"/>
                  </a:lnTo>
                  <a:close/>
                  <a:moveTo>
                    <a:pt x="562537" y="652155"/>
                  </a:moveTo>
                  <a:lnTo>
                    <a:pt x="554246" y="652441"/>
                  </a:lnTo>
                  <a:lnTo>
                    <a:pt x="559740" y="657459"/>
                  </a:lnTo>
                  <a:lnTo>
                    <a:pt x="518210" y="702526"/>
                  </a:lnTo>
                  <a:cubicBezTo>
                    <a:pt x="516229" y="704868"/>
                    <a:pt x="513436" y="705318"/>
                    <a:pt x="510958" y="704552"/>
                  </a:cubicBezTo>
                  <a:lnTo>
                    <a:pt x="508982" y="702609"/>
                  </a:lnTo>
                  <a:lnTo>
                    <a:pt x="514225" y="725548"/>
                  </a:lnTo>
                  <a:lnTo>
                    <a:pt x="523249" y="724238"/>
                  </a:lnTo>
                  <a:lnTo>
                    <a:pt x="536081" y="723133"/>
                  </a:lnTo>
                  <a:lnTo>
                    <a:pt x="543795" y="714776"/>
                  </a:lnTo>
                  <a:cubicBezTo>
                    <a:pt x="552444" y="706129"/>
                    <a:pt x="560732" y="696760"/>
                    <a:pt x="569741" y="688113"/>
                  </a:cubicBezTo>
                  <a:lnTo>
                    <a:pt x="579084" y="678449"/>
                  </a:lnTo>
                  <a:lnTo>
                    <a:pt x="582714" y="683068"/>
                  </a:lnTo>
                  <a:cubicBezTo>
                    <a:pt x="582714" y="680546"/>
                    <a:pt x="582714" y="678024"/>
                    <a:pt x="582714" y="675502"/>
                  </a:cubicBezTo>
                  <a:cubicBezTo>
                    <a:pt x="584516" y="671178"/>
                    <a:pt x="582714" y="675141"/>
                    <a:pt x="580191" y="677303"/>
                  </a:cubicBezTo>
                  <a:lnTo>
                    <a:pt x="579084" y="678449"/>
                  </a:lnTo>
                  <a:lnTo>
                    <a:pt x="574434" y="672531"/>
                  </a:lnTo>
                  <a:lnTo>
                    <a:pt x="572074" y="672573"/>
                  </a:lnTo>
                  <a:lnTo>
                    <a:pt x="571954" y="669376"/>
                  </a:lnTo>
                  <a:lnTo>
                    <a:pt x="569831" y="666674"/>
                  </a:lnTo>
                  <a:lnTo>
                    <a:pt x="559740" y="657459"/>
                  </a:lnTo>
                  <a:lnTo>
                    <a:pt x="562646" y="654306"/>
                  </a:lnTo>
                  <a:lnTo>
                    <a:pt x="562537" y="652155"/>
                  </a:lnTo>
                  <a:close/>
                  <a:moveTo>
                    <a:pt x="613554" y="608416"/>
                  </a:moveTo>
                  <a:cubicBezTo>
                    <a:pt x="613196" y="611687"/>
                    <a:pt x="612480" y="614958"/>
                    <a:pt x="612122" y="618230"/>
                  </a:cubicBezTo>
                  <a:cubicBezTo>
                    <a:pt x="612122" y="617866"/>
                    <a:pt x="614985" y="615685"/>
                    <a:pt x="611764" y="618957"/>
                  </a:cubicBezTo>
                  <a:lnTo>
                    <a:pt x="608314" y="622639"/>
                  </a:lnTo>
                  <a:lnTo>
                    <a:pt x="605723" y="623637"/>
                  </a:lnTo>
                  <a:cubicBezTo>
                    <a:pt x="601830" y="626772"/>
                    <a:pt x="598519" y="630952"/>
                    <a:pt x="594223" y="635678"/>
                  </a:cubicBezTo>
                  <a:lnTo>
                    <a:pt x="577992" y="653836"/>
                  </a:lnTo>
                  <a:lnTo>
                    <a:pt x="578617" y="654410"/>
                  </a:lnTo>
                  <a:lnTo>
                    <a:pt x="597803" y="633860"/>
                  </a:lnTo>
                  <a:lnTo>
                    <a:pt x="608314" y="622639"/>
                  </a:lnTo>
                  <a:lnTo>
                    <a:pt x="620713" y="617866"/>
                  </a:lnTo>
                  <a:cubicBezTo>
                    <a:pt x="618207" y="614595"/>
                    <a:pt x="616059" y="611687"/>
                    <a:pt x="613554" y="608416"/>
                  </a:cubicBezTo>
                  <a:close/>
                  <a:moveTo>
                    <a:pt x="457373" y="576845"/>
                  </a:moveTo>
                  <a:lnTo>
                    <a:pt x="447891" y="583894"/>
                  </a:lnTo>
                  <a:cubicBezTo>
                    <a:pt x="435539" y="590608"/>
                    <a:pt x="419930" y="595027"/>
                    <a:pt x="406311" y="594562"/>
                  </a:cubicBezTo>
                  <a:lnTo>
                    <a:pt x="396769" y="592115"/>
                  </a:lnTo>
                  <a:lnTo>
                    <a:pt x="398108" y="597008"/>
                  </a:lnTo>
                  <a:cubicBezTo>
                    <a:pt x="408572" y="634794"/>
                    <a:pt x="419035" y="673300"/>
                    <a:pt x="429498" y="711087"/>
                  </a:cubicBezTo>
                  <a:cubicBezTo>
                    <a:pt x="435992" y="735198"/>
                    <a:pt x="439239" y="781621"/>
                    <a:pt x="477483" y="772264"/>
                  </a:cubicBezTo>
                  <a:cubicBezTo>
                    <a:pt x="487586" y="769745"/>
                    <a:pt x="493809" y="765135"/>
                    <a:pt x="497361" y="759264"/>
                  </a:cubicBezTo>
                  <a:lnTo>
                    <a:pt x="501085" y="739351"/>
                  </a:lnTo>
                  <a:lnTo>
                    <a:pt x="499432" y="738247"/>
                  </a:lnTo>
                  <a:lnTo>
                    <a:pt x="500594" y="736299"/>
                  </a:lnTo>
                  <a:lnTo>
                    <a:pt x="500397" y="735523"/>
                  </a:lnTo>
                  <a:lnTo>
                    <a:pt x="500196" y="735393"/>
                  </a:lnTo>
                  <a:lnTo>
                    <a:pt x="500313" y="735196"/>
                  </a:lnTo>
                  <a:lnTo>
                    <a:pt x="491342" y="699956"/>
                  </a:lnTo>
                  <a:lnTo>
                    <a:pt x="489750" y="694892"/>
                  </a:lnTo>
                  <a:cubicBezTo>
                    <a:pt x="479287" y="656746"/>
                    <a:pt x="468824" y="618600"/>
                    <a:pt x="458361" y="580454"/>
                  </a:cubicBezTo>
                  <a:lnTo>
                    <a:pt x="457373" y="576845"/>
                  </a:lnTo>
                  <a:close/>
                  <a:moveTo>
                    <a:pt x="410600" y="406013"/>
                  </a:moveTo>
                  <a:lnTo>
                    <a:pt x="405071" y="409623"/>
                  </a:lnTo>
                  <a:cubicBezTo>
                    <a:pt x="396251" y="413438"/>
                    <a:pt x="386937" y="416220"/>
                    <a:pt x="379236" y="418374"/>
                  </a:cubicBezTo>
                  <a:lnTo>
                    <a:pt x="350506" y="423148"/>
                  </a:lnTo>
                  <a:lnTo>
                    <a:pt x="392762" y="577481"/>
                  </a:lnTo>
                  <a:lnTo>
                    <a:pt x="395272" y="576787"/>
                  </a:lnTo>
                  <a:cubicBezTo>
                    <a:pt x="410112" y="585149"/>
                    <a:pt x="441602" y="573515"/>
                    <a:pt x="452460" y="561882"/>
                  </a:cubicBezTo>
                  <a:lnTo>
                    <a:pt x="453275" y="561878"/>
                  </a:lnTo>
                  <a:lnTo>
                    <a:pt x="410600" y="406013"/>
                  </a:lnTo>
                  <a:close/>
                  <a:moveTo>
                    <a:pt x="299879" y="321902"/>
                  </a:moveTo>
                  <a:lnTo>
                    <a:pt x="298777" y="325776"/>
                  </a:lnTo>
                  <a:lnTo>
                    <a:pt x="300896" y="322136"/>
                  </a:lnTo>
                  <a:lnTo>
                    <a:pt x="299879" y="321902"/>
                  </a:lnTo>
                  <a:close/>
                  <a:moveTo>
                    <a:pt x="398716" y="317934"/>
                  </a:moveTo>
                  <a:lnTo>
                    <a:pt x="392005" y="323036"/>
                  </a:lnTo>
                  <a:cubicBezTo>
                    <a:pt x="381116" y="328838"/>
                    <a:pt x="368032" y="332555"/>
                    <a:pt x="361938" y="334368"/>
                  </a:cubicBezTo>
                  <a:cubicBezTo>
                    <a:pt x="354231" y="336725"/>
                    <a:pt x="340789" y="340895"/>
                    <a:pt x="327884" y="342073"/>
                  </a:cubicBezTo>
                  <a:lnTo>
                    <a:pt x="315459" y="341337"/>
                  </a:lnTo>
                  <a:lnTo>
                    <a:pt x="328729" y="390732"/>
                  </a:lnTo>
                  <a:cubicBezTo>
                    <a:pt x="329803" y="395758"/>
                    <a:pt x="331236" y="400065"/>
                    <a:pt x="332311" y="404732"/>
                  </a:cubicBezTo>
                  <a:lnTo>
                    <a:pt x="332593" y="405882"/>
                  </a:lnTo>
                  <a:lnTo>
                    <a:pt x="331953" y="405809"/>
                  </a:lnTo>
                  <a:cubicBezTo>
                    <a:pt x="332311" y="405989"/>
                    <a:pt x="332759" y="406976"/>
                    <a:pt x="332938" y="407290"/>
                  </a:cubicBezTo>
                  <a:lnTo>
                    <a:pt x="332593" y="405882"/>
                  </a:lnTo>
                  <a:lnTo>
                    <a:pt x="356893" y="408636"/>
                  </a:lnTo>
                  <a:cubicBezTo>
                    <a:pt x="365982" y="407066"/>
                    <a:pt x="375116" y="403835"/>
                    <a:pt x="382101" y="401501"/>
                  </a:cubicBezTo>
                  <a:cubicBezTo>
                    <a:pt x="391773" y="398630"/>
                    <a:pt x="401444" y="394681"/>
                    <a:pt x="410400" y="389296"/>
                  </a:cubicBezTo>
                  <a:cubicBezTo>
                    <a:pt x="410937" y="388937"/>
                    <a:pt x="412997" y="387142"/>
                    <a:pt x="415056" y="385437"/>
                  </a:cubicBezTo>
                  <a:lnTo>
                    <a:pt x="416693" y="384270"/>
                  </a:lnTo>
                  <a:lnTo>
                    <a:pt x="417967" y="386514"/>
                  </a:lnTo>
                  <a:cubicBezTo>
                    <a:pt x="417564" y="384809"/>
                    <a:pt x="417205" y="381937"/>
                    <a:pt x="419713" y="382116"/>
                  </a:cubicBezTo>
                  <a:lnTo>
                    <a:pt x="416693" y="384270"/>
                  </a:lnTo>
                  <a:lnTo>
                    <a:pt x="416489" y="383911"/>
                  </a:lnTo>
                  <a:cubicBezTo>
                    <a:pt x="413982" y="378885"/>
                    <a:pt x="413265" y="372065"/>
                    <a:pt x="411832" y="366680"/>
                  </a:cubicBezTo>
                  <a:lnTo>
                    <a:pt x="398716" y="317934"/>
                  </a:lnTo>
                  <a:close/>
                  <a:moveTo>
                    <a:pt x="379845" y="302349"/>
                  </a:moveTo>
                  <a:cubicBezTo>
                    <a:pt x="360311" y="304346"/>
                    <a:pt x="325550" y="313036"/>
                    <a:pt x="314505" y="322488"/>
                  </a:cubicBezTo>
                  <a:lnTo>
                    <a:pt x="313073" y="324847"/>
                  </a:lnTo>
                  <a:lnTo>
                    <a:pt x="309961" y="324214"/>
                  </a:lnTo>
                  <a:lnTo>
                    <a:pt x="308043" y="323774"/>
                  </a:lnTo>
                  <a:lnTo>
                    <a:pt x="311177" y="325397"/>
                  </a:lnTo>
                  <a:lnTo>
                    <a:pt x="311656" y="327182"/>
                  </a:lnTo>
                  <a:lnTo>
                    <a:pt x="313073" y="324847"/>
                  </a:lnTo>
                  <a:lnTo>
                    <a:pt x="326439" y="327563"/>
                  </a:lnTo>
                  <a:cubicBezTo>
                    <a:pt x="351408" y="325166"/>
                    <a:pt x="394828" y="308440"/>
                    <a:pt x="393483" y="303544"/>
                  </a:cubicBezTo>
                  <a:cubicBezTo>
                    <a:pt x="393035" y="301822"/>
                    <a:pt x="387658" y="301550"/>
                    <a:pt x="379845" y="302349"/>
                  </a:cubicBezTo>
                  <a:close/>
                  <a:moveTo>
                    <a:pt x="72448" y="288277"/>
                  </a:moveTo>
                  <a:lnTo>
                    <a:pt x="123557" y="542595"/>
                  </a:lnTo>
                  <a:cubicBezTo>
                    <a:pt x="144379" y="647628"/>
                    <a:pt x="165560" y="752661"/>
                    <a:pt x="186741" y="857335"/>
                  </a:cubicBezTo>
                  <a:lnTo>
                    <a:pt x="194009" y="893050"/>
                  </a:lnTo>
                  <a:lnTo>
                    <a:pt x="193472" y="893035"/>
                  </a:lnTo>
                  <a:cubicBezTo>
                    <a:pt x="191049" y="893485"/>
                    <a:pt x="190511" y="895104"/>
                    <a:pt x="194998" y="899780"/>
                  </a:cubicBezTo>
                  <a:cubicBezTo>
                    <a:pt x="194280" y="898701"/>
                    <a:pt x="194639" y="895823"/>
                    <a:pt x="194280" y="894384"/>
                  </a:cubicBezTo>
                  <a:lnTo>
                    <a:pt x="194009" y="893050"/>
                  </a:lnTo>
                  <a:lnTo>
                    <a:pt x="203255" y="893305"/>
                  </a:lnTo>
                  <a:lnTo>
                    <a:pt x="210407" y="892516"/>
                  </a:lnTo>
                  <a:lnTo>
                    <a:pt x="211512" y="901578"/>
                  </a:lnTo>
                  <a:cubicBezTo>
                    <a:pt x="212948" y="894564"/>
                    <a:pt x="214204" y="892496"/>
                    <a:pt x="213442" y="892181"/>
                  </a:cubicBezTo>
                  <a:lnTo>
                    <a:pt x="210407" y="892516"/>
                  </a:lnTo>
                  <a:lnTo>
                    <a:pt x="207204" y="866237"/>
                  </a:lnTo>
                  <a:cubicBezTo>
                    <a:pt x="203704" y="853288"/>
                    <a:pt x="199306" y="840429"/>
                    <a:pt x="197511" y="831436"/>
                  </a:cubicBezTo>
                  <a:lnTo>
                    <a:pt x="89260" y="291245"/>
                  </a:lnTo>
                  <a:lnTo>
                    <a:pt x="82767" y="290849"/>
                  </a:lnTo>
                  <a:lnTo>
                    <a:pt x="72448" y="288277"/>
                  </a:lnTo>
                  <a:close/>
                  <a:moveTo>
                    <a:pt x="348142" y="260936"/>
                  </a:moveTo>
                  <a:lnTo>
                    <a:pt x="344383" y="262101"/>
                  </a:lnTo>
                  <a:lnTo>
                    <a:pt x="336259" y="263987"/>
                  </a:lnTo>
                  <a:lnTo>
                    <a:pt x="343622" y="290971"/>
                  </a:lnTo>
                  <a:lnTo>
                    <a:pt x="336464" y="292899"/>
                  </a:lnTo>
                  <a:lnTo>
                    <a:pt x="340869" y="295325"/>
                  </a:lnTo>
                  <a:lnTo>
                    <a:pt x="344558" y="294403"/>
                  </a:lnTo>
                  <a:lnTo>
                    <a:pt x="343622" y="290971"/>
                  </a:lnTo>
                  <a:lnTo>
                    <a:pt x="355536" y="287761"/>
                  </a:lnTo>
                  <a:lnTo>
                    <a:pt x="356559" y="291470"/>
                  </a:lnTo>
                  <a:lnTo>
                    <a:pt x="359839" y="290751"/>
                  </a:lnTo>
                  <a:lnTo>
                    <a:pt x="362868" y="285786"/>
                  </a:lnTo>
                  <a:lnTo>
                    <a:pt x="355536" y="287761"/>
                  </a:lnTo>
                  <a:lnTo>
                    <a:pt x="348142" y="260936"/>
                  </a:lnTo>
                  <a:close/>
                  <a:moveTo>
                    <a:pt x="593598" y="146250"/>
                  </a:moveTo>
                  <a:lnTo>
                    <a:pt x="583688" y="155373"/>
                  </a:lnTo>
                  <a:lnTo>
                    <a:pt x="580829" y="157290"/>
                  </a:lnTo>
                  <a:lnTo>
                    <a:pt x="665675" y="403676"/>
                  </a:lnTo>
                  <a:cubicBezTo>
                    <a:pt x="700553" y="504446"/>
                    <a:pt x="735071" y="605216"/>
                    <a:pt x="769949" y="705987"/>
                  </a:cubicBezTo>
                  <a:lnTo>
                    <a:pt x="780930" y="737992"/>
                  </a:lnTo>
                  <a:lnTo>
                    <a:pt x="777454" y="739457"/>
                  </a:lnTo>
                  <a:cubicBezTo>
                    <a:pt x="776780" y="740086"/>
                    <a:pt x="778758" y="741256"/>
                    <a:pt x="783972" y="746654"/>
                  </a:cubicBezTo>
                  <a:cubicBezTo>
                    <a:pt x="782893" y="745575"/>
                    <a:pt x="782893" y="742696"/>
                    <a:pt x="782174" y="741616"/>
                  </a:cubicBezTo>
                  <a:lnTo>
                    <a:pt x="780930" y="737992"/>
                  </a:lnTo>
                  <a:lnTo>
                    <a:pt x="786848" y="735498"/>
                  </a:lnTo>
                  <a:cubicBezTo>
                    <a:pt x="792601" y="731899"/>
                    <a:pt x="799792" y="724341"/>
                    <a:pt x="797275" y="736577"/>
                  </a:cubicBezTo>
                  <a:cubicBezTo>
                    <a:pt x="800152" y="721102"/>
                    <a:pt x="778578" y="683313"/>
                    <a:pt x="773904" y="668558"/>
                  </a:cubicBezTo>
                  <a:lnTo>
                    <a:pt x="593598" y="146250"/>
                  </a:lnTo>
                  <a:close/>
                  <a:moveTo>
                    <a:pt x="340024" y="100874"/>
                  </a:moveTo>
                  <a:cubicBezTo>
                    <a:pt x="354516" y="99524"/>
                    <a:pt x="368331" y="101325"/>
                    <a:pt x="374290" y="111588"/>
                  </a:cubicBezTo>
                  <a:lnTo>
                    <a:pt x="373676" y="113917"/>
                  </a:lnTo>
                  <a:lnTo>
                    <a:pt x="367789" y="108257"/>
                  </a:lnTo>
                  <a:cubicBezTo>
                    <a:pt x="363997" y="108257"/>
                    <a:pt x="360204" y="110688"/>
                    <a:pt x="360204" y="115550"/>
                  </a:cubicBezTo>
                  <a:lnTo>
                    <a:pt x="358849" y="117847"/>
                  </a:lnTo>
                  <a:lnTo>
                    <a:pt x="354552" y="115550"/>
                  </a:lnTo>
                  <a:cubicBezTo>
                    <a:pt x="331502" y="111374"/>
                    <a:pt x="262687" y="134772"/>
                    <a:pt x="265215" y="143280"/>
                  </a:cubicBezTo>
                  <a:cubicBezTo>
                    <a:pt x="267427" y="152103"/>
                    <a:pt x="338771" y="137489"/>
                    <a:pt x="356330" y="122118"/>
                  </a:cubicBezTo>
                  <a:lnTo>
                    <a:pt x="358849" y="117847"/>
                  </a:lnTo>
                  <a:lnTo>
                    <a:pt x="361288" y="119151"/>
                  </a:lnTo>
                  <a:cubicBezTo>
                    <a:pt x="363816" y="123473"/>
                    <a:pt x="368331" y="123743"/>
                    <a:pt x="371581" y="121852"/>
                  </a:cubicBezTo>
                  <a:lnTo>
                    <a:pt x="373676" y="113917"/>
                  </a:lnTo>
                  <a:lnTo>
                    <a:pt x="375374" y="115550"/>
                  </a:lnTo>
                  <a:cubicBezTo>
                    <a:pt x="375735" y="140759"/>
                    <a:pt x="327698" y="151563"/>
                    <a:pt x="310001" y="155524"/>
                  </a:cubicBezTo>
                  <a:cubicBezTo>
                    <a:pt x="296637" y="158405"/>
                    <a:pt x="254741" y="168489"/>
                    <a:pt x="248962" y="147961"/>
                  </a:cubicBezTo>
                  <a:cubicBezTo>
                    <a:pt x="243183" y="125633"/>
                    <a:pt x="288330" y="113029"/>
                    <a:pt x="301694" y="109067"/>
                  </a:cubicBezTo>
                  <a:cubicBezTo>
                    <a:pt x="310362" y="106727"/>
                    <a:pt x="325531" y="102225"/>
                    <a:pt x="340024" y="100874"/>
                  </a:cubicBezTo>
                  <a:close/>
                  <a:moveTo>
                    <a:pt x="610298" y="80318"/>
                  </a:moveTo>
                  <a:lnTo>
                    <a:pt x="606172" y="88800"/>
                  </a:lnTo>
                  <a:cubicBezTo>
                    <a:pt x="597757" y="100975"/>
                    <a:pt x="585877" y="111489"/>
                    <a:pt x="574718" y="120475"/>
                  </a:cubicBezTo>
                  <a:cubicBezTo>
                    <a:pt x="524319" y="160372"/>
                    <a:pt x="461681" y="186251"/>
                    <a:pt x="401563" y="207098"/>
                  </a:cubicBezTo>
                  <a:cubicBezTo>
                    <a:pt x="298967" y="242323"/>
                    <a:pt x="153892" y="284376"/>
                    <a:pt x="45176" y="249871"/>
                  </a:cubicBezTo>
                  <a:cubicBezTo>
                    <a:pt x="36986" y="247265"/>
                    <a:pt x="30124" y="244170"/>
                    <a:pt x="24470" y="240682"/>
                  </a:cubicBezTo>
                  <a:lnTo>
                    <a:pt x="23804" y="240110"/>
                  </a:lnTo>
                  <a:lnTo>
                    <a:pt x="24380" y="241932"/>
                  </a:lnTo>
                  <a:cubicBezTo>
                    <a:pt x="28698" y="251410"/>
                    <a:pt x="34906" y="259585"/>
                    <a:pt x="45702" y="265694"/>
                  </a:cubicBezTo>
                  <a:cubicBezTo>
                    <a:pt x="57397" y="272163"/>
                    <a:pt x="71701" y="275487"/>
                    <a:pt x="86321" y="277239"/>
                  </a:cubicBezTo>
                  <a:lnTo>
                    <a:pt x="91340" y="277488"/>
                  </a:lnTo>
                  <a:lnTo>
                    <a:pt x="93491" y="274122"/>
                  </a:lnTo>
                  <a:lnTo>
                    <a:pt x="99729" y="277905"/>
                  </a:lnTo>
                  <a:lnTo>
                    <a:pt x="128829" y="279350"/>
                  </a:lnTo>
                  <a:cubicBezTo>
                    <a:pt x="164634" y="279709"/>
                    <a:pt x="200350" y="276475"/>
                    <a:pt x="235706" y="270815"/>
                  </a:cubicBezTo>
                  <a:lnTo>
                    <a:pt x="322697" y="251635"/>
                  </a:lnTo>
                  <a:lnTo>
                    <a:pt x="324165" y="249018"/>
                  </a:lnTo>
                  <a:lnTo>
                    <a:pt x="327166" y="250650"/>
                  </a:lnTo>
                  <a:lnTo>
                    <a:pt x="340424" y="247727"/>
                  </a:lnTo>
                  <a:cubicBezTo>
                    <a:pt x="409157" y="229400"/>
                    <a:pt x="477890" y="204604"/>
                    <a:pt x="538706" y="167950"/>
                  </a:cubicBezTo>
                  <a:lnTo>
                    <a:pt x="565319" y="150887"/>
                  </a:lnTo>
                  <a:lnTo>
                    <a:pt x="568638" y="145183"/>
                  </a:lnTo>
                  <a:lnTo>
                    <a:pt x="571790" y="146738"/>
                  </a:lnTo>
                  <a:lnTo>
                    <a:pt x="574647" y="144906"/>
                  </a:lnTo>
                  <a:cubicBezTo>
                    <a:pt x="586387" y="136057"/>
                    <a:pt x="597003" y="125906"/>
                    <a:pt x="603840" y="114047"/>
                  </a:cubicBezTo>
                  <a:cubicBezTo>
                    <a:pt x="610497" y="102907"/>
                    <a:pt x="611847" y="91947"/>
                    <a:pt x="610452" y="80852"/>
                  </a:cubicBezTo>
                  <a:lnTo>
                    <a:pt x="610298" y="80318"/>
                  </a:lnTo>
                  <a:close/>
                  <a:moveTo>
                    <a:pt x="364979" y="77423"/>
                  </a:moveTo>
                  <a:cubicBezTo>
                    <a:pt x="393461" y="74147"/>
                    <a:pt x="420865" y="76750"/>
                    <a:pt x="431826" y="95776"/>
                  </a:cubicBezTo>
                  <a:lnTo>
                    <a:pt x="431172" y="98078"/>
                  </a:lnTo>
                  <a:lnTo>
                    <a:pt x="425402" y="92590"/>
                  </a:lnTo>
                  <a:cubicBezTo>
                    <a:pt x="421674" y="92545"/>
                    <a:pt x="417990" y="94879"/>
                    <a:pt x="418170" y="99725"/>
                  </a:cubicBezTo>
                  <a:lnTo>
                    <a:pt x="416923" y="102172"/>
                  </a:lnTo>
                  <a:lnTo>
                    <a:pt x="403392" y="93429"/>
                  </a:lnTo>
                  <a:cubicBezTo>
                    <a:pt x="350930" y="79280"/>
                    <a:pt x="202265" y="129341"/>
                    <a:pt x="210441" y="158239"/>
                  </a:cubicBezTo>
                  <a:cubicBezTo>
                    <a:pt x="217988" y="186509"/>
                    <a:pt x="371370" y="155137"/>
                    <a:pt x="409598" y="116551"/>
                  </a:cubicBezTo>
                  <a:lnTo>
                    <a:pt x="416923" y="102172"/>
                  </a:lnTo>
                  <a:lnTo>
                    <a:pt x="419248" y="103674"/>
                  </a:lnTo>
                  <a:cubicBezTo>
                    <a:pt x="421404" y="107802"/>
                    <a:pt x="425717" y="107981"/>
                    <a:pt x="428906" y="106052"/>
                  </a:cubicBezTo>
                  <a:lnTo>
                    <a:pt x="431172" y="98078"/>
                  </a:lnTo>
                  <a:lnTo>
                    <a:pt x="432905" y="99725"/>
                  </a:lnTo>
                  <a:cubicBezTo>
                    <a:pt x="433264" y="146034"/>
                    <a:pt x="336228" y="166855"/>
                    <a:pt x="304242" y="174034"/>
                  </a:cubicBezTo>
                  <a:cubicBezTo>
                    <a:pt x="281960" y="179060"/>
                    <a:pt x="198581" y="200240"/>
                    <a:pt x="188878" y="163983"/>
                  </a:cubicBezTo>
                  <a:cubicBezTo>
                    <a:pt x="178096" y="125931"/>
                    <a:pt x="269381" y="101161"/>
                    <a:pt x="291664" y="94340"/>
                  </a:cubicBezTo>
                  <a:cubicBezTo>
                    <a:pt x="306938" y="89853"/>
                    <a:pt x="336498" y="80699"/>
                    <a:pt x="364979" y="77423"/>
                  </a:cubicBezTo>
                  <a:close/>
                  <a:moveTo>
                    <a:pt x="397620" y="50360"/>
                  </a:moveTo>
                  <a:cubicBezTo>
                    <a:pt x="442369" y="45057"/>
                    <a:pt x="485501" y="48383"/>
                    <a:pt x="498800" y="77141"/>
                  </a:cubicBezTo>
                  <a:lnTo>
                    <a:pt x="498079" y="79456"/>
                  </a:lnTo>
                  <a:lnTo>
                    <a:pt x="491836" y="73771"/>
                  </a:lnTo>
                  <a:cubicBezTo>
                    <a:pt x="488107" y="73726"/>
                    <a:pt x="484603" y="76063"/>
                    <a:pt x="485142" y="80736"/>
                  </a:cubicBezTo>
                  <a:lnTo>
                    <a:pt x="484528" y="83303"/>
                  </a:lnTo>
                  <a:lnTo>
                    <a:pt x="473216" y="71528"/>
                  </a:lnTo>
                  <a:cubicBezTo>
                    <a:pt x="433411" y="48910"/>
                    <a:pt x="328249" y="79343"/>
                    <a:pt x="299314" y="87207"/>
                  </a:cubicBezTo>
                  <a:cubicBezTo>
                    <a:pt x="271638" y="94756"/>
                    <a:pt x="130381" y="133580"/>
                    <a:pt x="142242" y="176358"/>
                  </a:cubicBezTo>
                  <a:cubicBezTo>
                    <a:pt x="153744" y="219137"/>
                    <a:pt x="295001" y="181032"/>
                    <a:pt x="322678" y="173482"/>
                  </a:cubicBezTo>
                  <a:cubicBezTo>
                    <a:pt x="351298" y="165619"/>
                    <a:pt x="457797" y="138764"/>
                    <a:pt x="480844" y="98699"/>
                  </a:cubicBezTo>
                  <a:lnTo>
                    <a:pt x="484528" y="83303"/>
                  </a:lnTo>
                  <a:lnTo>
                    <a:pt x="485861" y="84690"/>
                  </a:lnTo>
                  <a:cubicBezTo>
                    <a:pt x="488017" y="89184"/>
                    <a:pt x="492330" y="89453"/>
                    <a:pt x="495565" y="87521"/>
                  </a:cubicBezTo>
                  <a:lnTo>
                    <a:pt x="498079" y="79456"/>
                  </a:lnTo>
                  <a:lnTo>
                    <a:pt x="499879" y="81095"/>
                  </a:lnTo>
                  <a:cubicBezTo>
                    <a:pt x="506348" y="146162"/>
                    <a:pt x="349995" y="182470"/>
                    <a:pt x="309019" y="192535"/>
                  </a:cubicBezTo>
                  <a:cubicBezTo>
                    <a:pt x="276311" y="200444"/>
                    <a:pt x="138288" y="236751"/>
                    <a:pt x="122473" y="181751"/>
                  </a:cubicBezTo>
                  <a:cubicBezTo>
                    <a:pt x="106658" y="124593"/>
                    <a:pt x="255104" y="84331"/>
                    <a:pt x="286734" y="75344"/>
                  </a:cubicBezTo>
                  <a:cubicBezTo>
                    <a:pt x="306503" y="69592"/>
                    <a:pt x="352870" y="55662"/>
                    <a:pt x="397620" y="50360"/>
                  </a:cubicBezTo>
                  <a:close/>
                  <a:moveTo>
                    <a:pt x="499070" y="27320"/>
                  </a:moveTo>
                  <a:cubicBezTo>
                    <a:pt x="525330" y="29477"/>
                    <a:pt x="559144" y="33789"/>
                    <a:pt x="570295" y="61103"/>
                  </a:cubicBezTo>
                  <a:cubicBezTo>
                    <a:pt x="569216" y="51759"/>
                    <a:pt x="554467" y="55712"/>
                    <a:pt x="555906" y="65056"/>
                  </a:cubicBezTo>
                  <a:cubicBezTo>
                    <a:pt x="542956" y="32711"/>
                    <a:pt x="469214" y="40618"/>
                    <a:pt x="443314" y="42415"/>
                  </a:cubicBezTo>
                  <a:cubicBezTo>
                    <a:pt x="390076" y="45649"/>
                    <a:pt x="336837" y="56790"/>
                    <a:pt x="285757" y="71166"/>
                  </a:cubicBezTo>
                  <a:cubicBezTo>
                    <a:pt x="235756" y="85182"/>
                    <a:pt x="186115" y="103151"/>
                    <a:pt x="140071" y="127589"/>
                  </a:cubicBezTo>
                  <a:cubicBezTo>
                    <a:pt x="121006" y="138011"/>
                    <a:pt x="58415" y="168200"/>
                    <a:pt x="66689" y="198029"/>
                  </a:cubicBezTo>
                  <a:cubicBezTo>
                    <a:pt x="74962" y="228936"/>
                    <a:pt x="150143" y="222467"/>
                    <a:pt x="172446" y="221029"/>
                  </a:cubicBezTo>
                  <a:cubicBezTo>
                    <a:pt x="224965" y="218514"/>
                    <a:pt x="277484" y="208092"/>
                    <a:pt x="328204" y="194076"/>
                  </a:cubicBezTo>
                  <a:cubicBezTo>
                    <a:pt x="378924" y="180419"/>
                    <a:pt x="429645" y="162809"/>
                    <a:pt x="476408" y="138371"/>
                  </a:cubicBezTo>
                  <a:cubicBezTo>
                    <a:pt x="498711" y="127230"/>
                    <a:pt x="560582" y="98119"/>
                    <a:pt x="555906" y="65056"/>
                  </a:cubicBezTo>
                  <a:cubicBezTo>
                    <a:pt x="559503" y="74041"/>
                    <a:pt x="573892" y="70087"/>
                    <a:pt x="570295" y="61103"/>
                  </a:cubicBezTo>
                  <a:cubicBezTo>
                    <a:pt x="574611" y="90572"/>
                    <a:pt x="547632" y="111057"/>
                    <a:pt x="526049" y="126511"/>
                  </a:cubicBezTo>
                  <a:cubicBezTo>
                    <a:pt x="469214" y="166403"/>
                    <a:pt x="398709" y="190482"/>
                    <a:pt x="332161" y="208451"/>
                  </a:cubicBezTo>
                  <a:cubicBezTo>
                    <a:pt x="265613" y="226780"/>
                    <a:pt x="192950" y="241514"/>
                    <a:pt x="123164" y="235764"/>
                  </a:cubicBezTo>
                  <a:cubicBezTo>
                    <a:pt x="100143" y="233967"/>
                    <a:pt x="59854" y="229655"/>
                    <a:pt x="52300" y="201623"/>
                  </a:cubicBezTo>
                  <a:cubicBezTo>
                    <a:pt x="44746" y="174309"/>
                    <a:pt x="77480" y="149871"/>
                    <a:pt x="96186" y="136574"/>
                  </a:cubicBezTo>
                  <a:cubicBezTo>
                    <a:pt x="153021" y="96323"/>
                    <a:pt x="223886" y="72603"/>
                    <a:pt x="290074" y="54634"/>
                  </a:cubicBezTo>
                  <a:cubicBezTo>
                    <a:pt x="356622" y="36305"/>
                    <a:pt x="429645" y="21211"/>
                    <a:pt x="499070" y="27320"/>
                  </a:cubicBezTo>
                  <a:close/>
                  <a:moveTo>
                    <a:pt x="504632" y="16941"/>
                  </a:moveTo>
                  <a:cubicBezTo>
                    <a:pt x="492078" y="17047"/>
                    <a:pt x="480761" y="17676"/>
                    <a:pt x="472481" y="18036"/>
                  </a:cubicBezTo>
                  <a:cubicBezTo>
                    <a:pt x="409483" y="20192"/>
                    <a:pt x="347205" y="32413"/>
                    <a:pt x="286727" y="48588"/>
                  </a:cubicBezTo>
                  <a:cubicBezTo>
                    <a:pt x="221930" y="66200"/>
                    <a:pt x="157852" y="89204"/>
                    <a:pt x="99534" y="122272"/>
                  </a:cubicBezTo>
                  <a:cubicBezTo>
                    <a:pt x="74695" y="136290"/>
                    <a:pt x="5577" y="172952"/>
                    <a:pt x="15657" y="210692"/>
                  </a:cubicBezTo>
                  <a:cubicBezTo>
                    <a:pt x="26456" y="249152"/>
                    <a:pt x="109973" y="244839"/>
                    <a:pt x="139132" y="244120"/>
                  </a:cubicBezTo>
                  <a:cubicBezTo>
                    <a:pt x="204290" y="241963"/>
                    <a:pt x="268728" y="229742"/>
                    <a:pt x="331366" y="212849"/>
                  </a:cubicBezTo>
                  <a:cubicBezTo>
                    <a:pt x="394004" y="195956"/>
                    <a:pt x="455922" y="173671"/>
                    <a:pt x="512800" y="142400"/>
                  </a:cubicBezTo>
                  <a:cubicBezTo>
                    <a:pt x="534129" y="130808"/>
                    <a:pt x="577733" y="108299"/>
                    <a:pt x="595316" y="80634"/>
                  </a:cubicBezTo>
                  <a:lnTo>
                    <a:pt x="602209" y="52397"/>
                  </a:lnTo>
                  <a:lnTo>
                    <a:pt x="601728" y="50737"/>
                  </a:lnTo>
                  <a:lnTo>
                    <a:pt x="580410" y="28903"/>
                  </a:lnTo>
                  <a:cubicBezTo>
                    <a:pt x="559801" y="18603"/>
                    <a:pt x="529742" y="16727"/>
                    <a:pt x="504632" y="16941"/>
                  </a:cubicBezTo>
                  <a:close/>
                  <a:moveTo>
                    <a:pt x="520629" y="334"/>
                  </a:moveTo>
                  <a:cubicBezTo>
                    <a:pt x="553096" y="1816"/>
                    <a:pt x="583791" y="8505"/>
                    <a:pt x="602500" y="25935"/>
                  </a:cubicBezTo>
                  <a:lnTo>
                    <a:pt x="613430" y="42109"/>
                  </a:lnTo>
                  <a:lnTo>
                    <a:pt x="614996" y="42895"/>
                  </a:lnTo>
                  <a:lnTo>
                    <a:pt x="615647" y="45390"/>
                  </a:lnTo>
                  <a:lnTo>
                    <a:pt x="616836" y="47150"/>
                  </a:lnTo>
                  <a:lnTo>
                    <a:pt x="615975" y="46648"/>
                  </a:lnTo>
                  <a:lnTo>
                    <a:pt x="616345" y="48066"/>
                  </a:lnTo>
                  <a:lnTo>
                    <a:pt x="616836" y="47150"/>
                  </a:lnTo>
                  <a:lnTo>
                    <a:pt x="616714" y="49478"/>
                  </a:lnTo>
                  <a:lnTo>
                    <a:pt x="623868" y="76893"/>
                  </a:lnTo>
                  <a:cubicBezTo>
                    <a:pt x="625774" y="92247"/>
                    <a:pt x="623759" y="105466"/>
                    <a:pt x="617252" y="118047"/>
                  </a:cubicBezTo>
                  <a:lnTo>
                    <a:pt x="605379" y="134758"/>
                  </a:lnTo>
                  <a:lnTo>
                    <a:pt x="811658" y="732979"/>
                  </a:lnTo>
                  <a:cubicBezTo>
                    <a:pt x="812737" y="735858"/>
                    <a:pt x="810939" y="740176"/>
                    <a:pt x="808062" y="741256"/>
                  </a:cubicBezTo>
                  <a:cubicBezTo>
                    <a:pt x="799073" y="745935"/>
                    <a:pt x="789725" y="750613"/>
                    <a:pt x="780735" y="754932"/>
                  </a:cubicBezTo>
                  <a:cubicBezTo>
                    <a:pt x="776061" y="757451"/>
                    <a:pt x="771027" y="755292"/>
                    <a:pt x="769589" y="750613"/>
                  </a:cubicBezTo>
                  <a:lnTo>
                    <a:pt x="567753" y="166056"/>
                  </a:lnTo>
                  <a:lnTo>
                    <a:pt x="529496" y="191707"/>
                  </a:lnTo>
                  <a:cubicBezTo>
                    <a:pt x="500769" y="207937"/>
                    <a:pt x="469942" y="221425"/>
                    <a:pt x="438571" y="232911"/>
                  </a:cubicBezTo>
                  <a:lnTo>
                    <a:pt x="362466" y="256497"/>
                  </a:lnTo>
                  <a:lnTo>
                    <a:pt x="371337" y="288684"/>
                  </a:lnTo>
                  <a:lnTo>
                    <a:pt x="384074" y="287272"/>
                  </a:lnTo>
                  <a:cubicBezTo>
                    <a:pt x="389809" y="287158"/>
                    <a:pt x="395343" y="287736"/>
                    <a:pt x="399779" y="289544"/>
                  </a:cubicBezTo>
                  <a:lnTo>
                    <a:pt x="408117" y="298367"/>
                  </a:lnTo>
                  <a:lnTo>
                    <a:pt x="408967" y="298832"/>
                  </a:lnTo>
                  <a:cubicBezTo>
                    <a:pt x="416131" y="325397"/>
                    <a:pt x="423653" y="352321"/>
                    <a:pt x="430817" y="378885"/>
                  </a:cubicBezTo>
                  <a:cubicBezTo>
                    <a:pt x="432250" y="386065"/>
                    <a:pt x="433325" y="389296"/>
                    <a:pt x="427952" y="394681"/>
                  </a:cubicBezTo>
                  <a:lnTo>
                    <a:pt x="424023" y="397246"/>
                  </a:lnTo>
                  <a:lnTo>
                    <a:pt x="424086" y="397280"/>
                  </a:lnTo>
                  <a:cubicBezTo>
                    <a:pt x="441043" y="459898"/>
                    <a:pt x="458361" y="522515"/>
                    <a:pt x="475679" y="585492"/>
                  </a:cubicBezTo>
                  <a:cubicBezTo>
                    <a:pt x="482174" y="609784"/>
                    <a:pt x="491374" y="635424"/>
                    <a:pt x="499537" y="661290"/>
                  </a:cubicBezTo>
                  <a:lnTo>
                    <a:pt x="501719" y="670837"/>
                  </a:lnTo>
                  <a:lnTo>
                    <a:pt x="504517" y="670097"/>
                  </a:lnTo>
                  <a:cubicBezTo>
                    <a:pt x="508481" y="669016"/>
                    <a:pt x="512084" y="671538"/>
                    <a:pt x="513526" y="675141"/>
                  </a:cubicBezTo>
                  <a:lnTo>
                    <a:pt x="516010" y="682871"/>
                  </a:lnTo>
                  <a:lnTo>
                    <a:pt x="507400" y="692076"/>
                  </a:lnTo>
                  <a:lnTo>
                    <a:pt x="520012" y="695319"/>
                  </a:lnTo>
                  <a:lnTo>
                    <a:pt x="516010" y="682871"/>
                  </a:lnTo>
                  <a:lnTo>
                    <a:pt x="554246" y="641992"/>
                  </a:lnTo>
                  <a:cubicBezTo>
                    <a:pt x="556768" y="638749"/>
                    <a:pt x="561813" y="638749"/>
                    <a:pt x="564696" y="641632"/>
                  </a:cubicBezTo>
                  <a:lnTo>
                    <a:pt x="566899" y="643654"/>
                  </a:lnTo>
                  <a:lnTo>
                    <a:pt x="588496" y="619320"/>
                  </a:lnTo>
                  <a:cubicBezTo>
                    <a:pt x="598519" y="608779"/>
                    <a:pt x="605678" y="604054"/>
                    <a:pt x="621071" y="602600"/>
                  </a:cubicBezTo>
                  <a:cubicBezTo>
                    <a:pt x="626082" y="602236"/>
                    <a:pt x="628588" y="608052"/>
                    <a:pt x="628230" y="612050"/>
                  </a:cubicBezTo>
                  <a:cubicBezTo>
                    <a:pt x="627156" y="618230"/>
                    <a:pt x="627156" y="623319"/>
                    <a:pt x="623577" y="628044"/>
                  </a:cubicBezTo>
                  <a:cubicBezTo>
                    <a:pt x="619997" y="632770"/>
                    <a:pt x="614985" y="637132"/>
                    <a:pt x="610690" y="641494"/>
                  </a:cubicBezTo>
                  <a:lnTo>
                    <a:pt x="588411" y="665835"/>
                  </a:lnTo>
                  <a:lnTo>
                    <a:pt x="594966" y="674060"/>
                  </a:lnTo>
                  <a:cubicBezTo>
                    <a:pt x="600011" y="684870"/>
                    <a:pt x="587398" y="690995"/>
                    <a:pt x="580552" y="698202"/>
                  </a:cubicBezTo>
                  <a:lnTo>
                    <a:pt x="558868" y="721171"/>
                  </a:lnTo>
                  <a:lnTo>
                    <a:pt x="566076" y="720550"/>
                  </a:lnTo>
                  <a:cubicBezTo>
                    <a:pt x="612886" y="718977"/>
                    <a:pt x="665493" y="726706"/>
                    <a:pt x="668569" y="770367"/>
                  </a:cubicBezTo>
                  <a:cubicBezTo>
                    <a:pt x="672896" y="832943"/>
                    <a:pt x="564733" y="869984"/>
                    <a:pt x="520026" y="882931"/>
                  </a:cubicBezTo>
                  <a:cubicBezTo>
                    <a:pt x="473516" y="896597"/>
                    <a:pt x="349490" y="925727"/>
                    <a:pt x="318483" y="866028"/>
                  </a:cubicBezTo>
                  <a:cubicBezTo>
                    <a:pt x="296581" y="823143"/>
                    <a:pt x="348701" y="787135"/>
                    <a:pt x="391493" y="765591"/>
                  </a:cubicBezTo>
                  <a:lnTo>
                    <a:pt x="424559" y="750735"/>
                  </a:lnTo>
                  <a:lnTo>
                    <a:pt x="399552" y="669342"/>
                  </a:lnTo>
                  <a:cubicBezTo>
                    <a:pt x="392065" y="638573"/>
                    <a:pt x="385481" y="607444"/>
                    <a:pt x="377543" y="577935"/>
                  </a:cubicBezTo>
                  <a:lnTo>
                    <a:pt x="334724" y="421812"/>
                  </a:lnTo>
                  <a:lnTo>
                    <a:pt x="327956" y="420090"/>
                  </a:lnTo>
                  <a:cubicBezTo>
                    <a:pt x="323333" y="417386"/>
                    <a:pt x="319684" y="413168"/>
                    <a:pt x="317624" y="406886"/>
                  </a:cubicBezTo>
                  <a:lnTo>
                    <a:pt x="297076" y="331844"/>
                  </a:lnTo>
                  <a:lnTo>
                    <a:pt x="297056" y="331829"/>
                  </a:lnTo>
                  <a:lnTo>
                    <a:pt x="297064" y="331800"/>
                  </a:lnTo>
                  <a:lnTo>
                    <a:pt x="296490" y="329705"/>
                  </a:lnTo>
                  <a:lnTo>
                    <a:pt x="296863" y="329064"/>
                  </a:lnTo>
                  <a:lnTo>
                    <a:pt x="295981" y="328203"/>
                  </a:lnTo>
                  <a:cubicBezTo>
                    <a:pt x="295981" y="316780"/>
                    <a:pt x="306555" y="308621"/>
                    <a:pt x="319147" y="302865"/>
                  </a:cubicBezTo>
                  <a:lnTo>
                    <a:pt x="330244" y="298880"/>
                  </a:lnTo>
                  <a:lnTo>
                    <a:pt x="321649" y="267379"/>
                  </a:lnTo>
                  <a:lnTo>
                    <a:pt x="248069" y="284462"/>
                  </a:lnTo>
                  <a:cubicBezTo>
                    <a:pt x="215079" y="290400"/>
                    <a:pt x="181520" y="294342"/>
                    <a:pt x="148340" y="294847"/>
                  </a:cubicBezTo>
                  <a:lnTo>
                    <a:pt x="104598" y="292180"/>
                  </a:lnTo>
                  <a:lnTo>
                    <a:pt x="225872" y="897981"/>
                  </a:lnTo>
                  <a:cubicBezTo>
                    <a:pt x="226949" y="903017"/>
                    <a:pt x="223718" y="906974"/>
                    <a:pt x="218692" y="907334"/>
                  </a:cubicBezTo>
                  <a:cubicBezTo>
                    <a:pt x="208281" y="908053"/>
                    <a:pt x="198229" y="908413"/>
                    <a:pt x="187818" y="909492"/>
                  </a:cubicBezTo>
                  <a:cubicBezTo>
                    <a:pt x="184946" y="909851"/>
                    <a:pt x="181356" y="906974"/>
                    <a:pt x="180638" y="904096"/>
                  </a:cubicBezTo>
                  <a:lnTo>
                    <a:pt x="56793" y="284374"/>
                  </a:lnTo>
                  <a:lnTo>
                    <a:pt x="49188" y="282477"/>
                  </a:lnTo>
                  <a:cubicBezTo>
                    <a:pt x="21659" y="271377"/>
                    <a:pt x="10526" y="251230"/>
                    <a:pt x="0" y="214307"/>
                  </a:cubicBezTo>
                  <a:lnTo>
                    <a:pt x="4517" y="206462"/>
                  </a:lnTo>
                  <a:lnTo>
                    <a:pt x="3012" y="201212"/>
                  </a:lnTo>
                  <a:cubicBezTo>
                    <a:pt x="5127" y="181219"/>
                    <a:pt x="20876" y="159473"/>
                    <a:pt x="42656" y="142041"/>
                  </a:cubicBezTo>
                  <a:cubicBezTo>
                    <a:pt x="140572" y="62965"/>
                    <a:pt x="283487" y="25584"/>
                    <a:pt x="405523" y="9050"/>
                  </a:cubicBezTo>
                  <a:cubicBezTo>
                    <a:pt x="430903" y="5636"/>
                    <a:pt x="477341" y="-1643"/>
                    <a:pt x="520629" y="334"/>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7" name="Freeform 917">
              <a:extLst>
                <a:ext uri="{FF2B5EF4-FFF2-40B4-BE49-F238E27FC236}">
                  <a16:creationId xmlns:a16="http://schemas.microsoft.com/office/drawing/2014/main" id="{43D80AA7-2694-9C4A-8489-A06B9C7468A7}"/>
                </a:ext>
              </a:extLst>
            </p:cNvPr>
            <p:cNvSpPr>
              <a:spLocks/>
            </p:cNvSpPr>
            <p:nvPr/>
          </p:nvSpPr>
          <p:spPr bwMode="auto">
            <a:xfrm>
              <a:off x="7248128" y="4652963"/>
              <a:ext cx="1300606" cy="1296144"/>
            </a:xfrm>
            <a:custGeom>
              <a:avLst/>
              <a:gdLst/>
              <a:ahLst/>
              <a:cxnLst/>
              <a:rect l="0" t="0" r="r" b="b"/>
              <a:pathLst>
                <a:path w="2180255" h="2172774">
                  <a:moveTo>
                    <a:pt x="868249" y="1387570"/>
                  </a:moveTo>
                  <a:lnTo>
                    <a:pt x="864248" y="1395621"/>
                  </a:lnTo>
                  <a:cubicBezTo>
                    <a:pt x="849931" y="1414021"/>
                    <a:pt x="825533" y="1423095"/>
                    <a:pt x="801337" y="1416642"/>
                  </a:cubicBezTo>
                  <a:lnTo>
                    <a:pt x="788911" y="1410437"/>
                  </a:lnTo>
                  <a:lnTo>
                    <a:pt x="783411" y="1415882"/>
                  </a:lnTo>
                  <a:lnTo>
                    <a:pt x="594417" y="1605174"/>
                  </a:lnTo>
                  <a:lnTo>
                    <a:pt x="601855" y="1626680"/>
                  </a:lnTo>
                  <a:cubicBezTo>
                    <a:pt x="602953" y="1634415"/>
                    <a:pt x="602570" y="1642503"/>
                    <a:pt x="600498" y="1650568"/>
                  </a:cubicBezTo>
                  <a:cubicBezTo>
                    <a:pt x="598335" y="1658544"/>
                    <a:pt x="594641" y="1665713"/>
                    <a:pt x="589815" y="1671847"/>
                  </a:cubicBezTo>
                  <a:lnTo>
                    <a:pt x="573099" y="1686254"/>
                  </a:lnTo>
                  <a:lnTo>
                    <a:pt x="582428" y="1717084"/>
                  </a:lnTo>
                  <a:cubicBezTo>
                    <a:pt x="587646" y="1739527"/>
                    <a:pt x="592145" y="1762194"/>
                    <a:pt x="597722" y="1783243"/>
                  </a:cubicBezTo>
                  <a:lnTo>
                    <a:pt x="643043" y="1952161"/>
                  </a:lnTo>
                  <a:lnTo>
                    <a:pt x="662303" y="1953398"/>
                  </a:lnTo>
                  <a:cubicBezTo>
                    <a:pt x="686499" y="1959910"/>
                    <a:pt x="703235" y="1980259"/>
                    <a:pt x="706462" y="2003763"/>
                  </a:cubicBezTo>
                  <a:lnTo>
                    <a:pt x="705692" y="2016155"/>
                  </a:lnTo>
                  <a:lnTo>
                    <a:pt x="925197" y="2075044"/>
                  </a:lnTo>
                  <a:cubicBezTo>
                    <a:pt x="935588" y="2077878"/>
                    <a:pt x="948358" y="2082735"/>
                    <a:pt x="961779" y="2087567"/>
                  </a:cubicBezTo>
                  <a:lnTo>
                    <a:pt x="969113" y="2089808"/>
                  </a:lnTo>
                  <a:lnTo>
                    <a:pt x="976038" y="2075940"/>
                  </a:lnTo>
                  <a:cubicBezTo>
                    <a:pt x="990438" y="2057541"/>
                    <a:pt x="1014971" y="2048467"/>
                    <a:pt x="1038898" y="2054919"/>
                  </a:cubicBezTo>
                  <a:lnTo>
                    <a:pt x="1056818" y="2063804"/>
                  </a:lnTo>
                  <a:lnTo>
                    <a:pt x="1081018" y="2039424"/>
                  </a:lnTo>
                  <a:lnTo>
                    <a:pt x="1252082" y="1868387"/>
                  </a:lnTo>
                  <a:lnTo>
                    <a:pt x="1247642" y="1863299"/>
                  </a:lnTo>
                  <a:cubicBezTo>
                    <a:pt x="1239935" y="1849991"/>
                    <a:pt x="1237336" y="1833770"/>
                    <a:pt x="1241637" y="1817819"/>
                  </a:cubicBezTo>
                  <a:cubicBezTo>
                    <a:pt x="1245939" y="1801867"/>
                    <a:pt x="1256335" y="1789141"/>
                    <a:pt x="1269643" y="1781479"/>
                  </a:cubicBezTo>
                  <a:lnTo>
                    <a:pt x="1271170" y="1780955"/>
                  </a:lnTo>
                  <a:lnTo>
                    <a:pt x="1238637" y="1659830"/>
                  </a:lnTo>
                  <a:lnTo>
                    <a:pt x="1201163" y="1519672"/>
                  </a:lnTo>
                  <a:lnTo>
                    <a:pt x="1178404" y="1518242"/>
                  </a:lnTo>
                  <a:cubicBezTo>
                    <a:pt x="1153985" y="1511790"/>
                    <a:pt x="1137096" y="1491626"/>
                    <a:pt x="1133840" y="1468488"/>
                  </a:cubicBezTo>
                  <a:lnTo>
                    <a:pt x="1134468" y="1458650"/>
                  </a:lnTo>
                  <a:lnTo>
                    <a:pt x="1014666" y="1426539"/>
                  </a:lnTo>
                  <a:lnTo>
                    <a:pt x="868249" y="1387570"/>
                  </a:lnTo>
                  <a:close/>
                  <a:moveTo>
                    <a:pt x="1524022" y="1210721"/>
                  </a:moveTo>
                  <a:lnTo>
                    <a:pt x="1516660" y="1225607"/>
                  </a:lnTo>
                  <a:cubicBezTo>
                    <a:pt x="1502260" y="1244158"/>
                    <a:pt x="1477727" y="1253232"/>
                    <a:pt x="1453800" y="1246779"/>
                  </a:cubicBezTo>
                  <a:lnTo>
                    <a:pt x="1436444" y="1238115"/>
                  </a:lnTo>
                  <a:lnTo>
                    <a:pt x="1436118" y="1238442"/>
                  </a:lnTo>
                  <a:lnTo>
                    <a:pt x="1245436" y="1429181"/>
                  </a:lnTo>
                  <a:lnTo>
                    <a:pt x="1246370" y="1430238"/>
                  </a:lnTo>
                  <a:cubicBezTo>
                    <a:pt x="1254193" y="1443502"/>
                    <a:pt x="1256906" y="1459633"/>
                    <a:pt x="1252565" y="1475585"/>
                  </a:cubicBezTo>
                  <a:cubicBezTo>
                    <a:pt x="1250304" y="1483650"/>
                    <a:pt x="1246551" y="1490887"/>
                    <a:pt x="1241690" y="1497070"/>
                  </a:cubicBezTo>
                  <a:lnTo>
                    <a:pt x="1227829" y="1509067"/>
                  </a:lnTo>
                  <a:lnTo>
                    <a:pt x="1232871" y="1532005"/>
                  </a:lnTo>
                  <a:lnTo>
                    <a:pt x="1235182" y="1539508"/>
                  </a:lnTo>
                  <a:cubicBezTo>
                    <a:pt x="1240443" y="1561996"/>
                    <a:pt x="1244939" y="1584754"/>
                    <a:pt x="1250514" y="1605803"/>
                  </a:cubicBezTo>
                  <a:lnTo>
                    <a:pt x="1295697" y="1774286"/>
                  </a:lnTo>
                  <a:lnTo>
                    <a:pt x="1315123" y="1775519"/>
                  </a:lnTo>
                  <a:cubicBezTo>
                    <a:pt x="1339320" y="1781972"/>
                    <a:pt x="1355854" y="1802136"/>
                    <a:pt x="1359131" y="1825274"/>
                  </a:cubicBezTo>
                  <a:lnTo>
                    <a:pt x="1358363" y="1838773"/>
                  </a:lnTo>
                  <a:lnTo>
                    <a:pt x="1577838" y="1897604"/>
                  </a:lnTo>
                  <a:cubicBezTo>
                    <a:pt x="1588225" y="1900303"/>
                    <a:pt x="1600938" y="1905076"/>
                    <a:pt x="1614289" y="1909874"/>
                  </a:cubicBezTo>
                  <a:lnTo>
                    <a:pt x="1621511" y="1912101"/>
                  </a:lnTo>
                  <a:lnTo>
                    <a:pt x="1628450" y="1898135"/>
                  </a:lnTo>
                  <a:cubicBezTo>
                    <a:pt x="1642767" y="1879718"/>
                    <a:pt x="1667165" y="1870577"/>
                    <a:pt x="1691361" y="1876761"/>
                  </a:cubicBezTo>
                  <a:lnTo>
                    <a:pt x="1709231" y="1885811"/>
                  </a:lnTo>
                  <a:lnTo>
                    <a:pt x="1733227" y="1861624"/>
                  </a:lnTo>
                  <a:lnTo>
                    <a:pt x="1901481" y="1693620"/>
                  </a:lnTo>
                  <a:lnTo>
                    <a:pt x="1898651" y="1690397"/>
                  </a:lnTo>
                  <a:cubicBezTo>
                    <a:pt x="1890899" y="1677133"/>
                    <a:pt x="1888211" y="1660913"/>
                    <a:pt x="1892512" y="1644782"/>
                  </a:cubicBezTo>
                  <a:cubicBezTo>
                    <a:pt x="1896814" y="1628830"/>
                    <a:pt x="1907210" y="1616104"/>
                    <a:pt x="1920518" y="1608442"/>
                  </a:cubicBezTo>
                  <a:lnTo>
                    <a:pt x="1924531" y="1607064"/>
                  </a:lnTo>
                  <a:lnTo>
                    <a:pt x="1891134" y="1482030"/>
                  </a:lnTo>
                  <a:lnTo>
                    <a:pt x="1853978" y="1344613"/>
                  </a:lnTo>
                  <a:lnTo>
                    <a:pt x="1838333" y="1343617"/>
                  </a:lnTo>
                  <a:cubicBezTo>
                    <a:pt x="1814137" y="1337165"/>
                    <a:pt x="1797401" y="1317203"/>
                    <a:pt x="1794174" y="1294014"/>
                  </a:cubicBezTo>
                  <a:lnTo>
                    <a:pt x="1794843" y="1283365"/>
                  </a:lnTo>
                  <a:lnTo>
                    <a:pt x="1666913" y="1249075"/>
                  </a:lnTo>
                  <a:lnTo>
                    <a:pt x="1524022" y="1210721"/>
                  </a:lnTo>
                  <a:close/>
                  <a:moveTo>
                    <a:pt x="390522" y="909698"/>
                  </a:moveTo>
                  <a:lnTo>
                    <a:pt x="386562" y="917783"/>
                  </a:lnTo>
                  <a:cubicBezTo>
                    <a:pt x="372296" y="936183"/>
                    <a:pt x="347696" y="945257"/>
                    <a:pt x="323499" y="938804"/>
                  </a:cubicBezTo>
                  <a:lnTo>
                    <a:pt x="310238" y="932183"/>
                  </a:lnTo>
                  <a:lnTo>
                    <a:pt x="302758" y="939665"/>
                  </a:lnTo>
                  <a:lnTo>
                    <a:pt x="111798" y="1130350"/>
                  </a:lnTo>
                  <a:lnTo>
                    <a:pt x="113030" y="1131744"/>
                  </a:lnTo>
                  <a:cubicBezTo>
                    <a:pt x="120808" y="1145052"/>
                    <a:pt x="123431" y="1161362"/>
                    <a:pt x="119090" y="1177493"/>
                  </a:cubicBezTo>
                  <a:cubicBezTo>
                    <a:pt x="116829" y="1185469"/>
                    <a:pt x="113075" y="1192638"/>
                    <a:pt x="108209" y="1198771"/>
                  </a:cubicBezTo>
                  <a:lnTo>
                    <a:pt x="92768" y="1212013"/>
                  </a:lnTo>
                  <a:lnTo>
                    <a:pt x="101595" y="1240869"/>
                  </a:lnTo>
                  <a:cubicBezTo>
                    <a:pt x="106813" y="1263367"/>
                    <a:pt x="111311" y="1286135"/>
                    <a:pt x="117069" y="1307193"/>
                  </a:cubicBezTo>
                  <a:lnTo>
                    <a:pt x="162296" y="1475840"/>
                  </a:lnTo>
                  <a:lnTo>
                    <a:pt x="181648" y="1477069"/>
                  </a:lnTo>
                  <a:cubicBezTo>
                    <a:pt x="205844" y="1483522"/>
                    <a:pt x="222379" y="1503685"/>
                    <a:pt x="225504" y="1526823"/>
                  </a:cubicBezTo>
                  <a:lnTo>
                    <a:pt x="224628" y="1540179"/>
                  </a:lnTo>
                  <a:lnTo>
                    <a:pt x="444544" y="1599129"/>
                  </a:lnTo>
                  <a:lnTo>
                    <a:pt x="487834" y="1613915"/>
                  </a:lnTo>
                  <a:lnTo>
                    <a:pt x="502940" y="1589533"/>
                  </a:lnTo>
                  <a:cubicBezTo>
                    <a:pt x="511600" y="1581965"/>
                    <a:pt x="522332" y="1577012"/>
                    <a:pt x="533862" y="1575374"/>
                  </a:cubicBezTo>
                  <a:cubicBezTo>
                    <a:pt x="541549" y="1574282"/>
                    <a:pt x="549590" y="1574663"/>
                    <a:pt x="557609" y="1576724"/>
                  </a:cubicBezTo>
                  <a:lnTo>
                    <a:pt x="576813" y="1586332"/>
                  </a:lnTo>
                  <a:lnTo>
                    <a:pt x="599646" y="1563492"/>
                  </a:lnTo>
                  <a:lnTo>
                    <a:pt x="769245" y="1393539"/>
                  </a:lnTo>
                  <a:lnTo>
                    <a:pt x="764997" y="1388637"/>
                  </a:lnTo>
                  <a:cubicBezTo>
                    <a:pt x="757335" y="1375329"/>
                    <a:pt x="754736" y="1359108"/>
                    <a:pt x="759037" y="1343156"/>
                  </a:cubicBezTo>
                  <a:cubicBezTo>
                    <a:pt x="763339" y="1327204"/>
                    <a:pt x="773645" y="1314479"/>
                    <a:pt x="786908" y="1306817"/>
                  </a:cubicBezTo>
                  <a:lnTo>
                    <a:pt x="789320" y="1305988"/>
                  </a:lnTo>
                  <a:lnTo>
                    <a:pt x="718011" y="1040215"/>
                  </a:lnTo>
                  <a:lnTo>
                    <a:pt x="699737" y="1039176"/>
                  </a:lnTo>
                  <a:cubicBezTo>
                    <a:pt x="675809" y="1032723"/>
                    <a:pt x="659140" y="1012559"/>
                    <a:pt x="655780" y="989421"/>
                  </a:cubicBezTo>
                  <a:lnTo>
                    <a:pt x="656252" y="980803"/>
                  </a:lnTo>
                  <a:lnTo>
                    <a:pt x="653514" y="980021"/>
                  </a:lnTo>
                  <a:lnTo>
                    <a:pt x="536613" y="948702"/>
                  </a:lnTo>
                  <a:lnTo>
                    <a:pt x="487570" y="935608"/>
                  </a:lnTo>
                  <a:lnTo>
                    <a:pt x="439146" y="923466"/>
                  </a:lnTo>
                  <a:lnTo>
                    <a:pt x="425694" y="919088"/>
                  </a:lnTo>
                  <a:lnTo>
                    <a:pt x="390522" y="909698"/>
                  </a:lnTo>
                  <a:close/>
                  <a:moveTo>
                    <a:pt x="1044767" y="734474"/>
                  </a:moveTo>
                  <a:lnTo>
                    <a:pt x="1038873" y="746333"/>
                  </a:lnTo>
                  <a:cubicBezTo>
                    <a:pt x="1024556" y="764733"/>
                    <a:pt x="1000158" y="773807"/>
                    <a:pt x="975962" y="767354"/>
                  </a:cubicBezTo>
                  <a:lnTo>
                    <a:pt x="958400" y="758587"/>
                  </a:lnTo>
                  <a:lnTo>
                    <a:pt x="953158" y="763780"/>
                  </a:lnTo>
                  <a:lnTo>
                    <a:pt x="766630" y="950364"/>
                  </a:lnTo>
                  <a:lnTo>
                    <a:pt x="767218" y="951037"/>
                  </a:lnTo>
                  <a:cubicBezTo>
                    <a:pt x="774925" y="964346"/>
                    <a:pt x="777524" y="980566"/>
                    <a:pt x="773223" y="996518"/>
                  </a:cubicBezTo>
                  <a:cubicBezTo>
                    <a:pt x="771072" y="1004584"/>
                    <a:pt x="767398" y="1011798"/>
                    <a:pt x="762597" y="1017953"/>
                  </a:cubicBezTo>
                  <a:lnTo>
                    <a:pt x="746402" y="1032009"/>
                  </a:lnTo>
                  <a:lnTo>
                    <a:pt x="752947" y="1062150"/>
                  </a:lnTo>
                  <a:lnTo>
                    <a:pt x="760302" y="1098513"/>
                  </a:lnTo>
                  <a:lnTo>
                    <a:pt x="761529" y="1103771"/>
                  </a:lnTo>
                  <a:lnTo>
                    <a:pt x="814051" y="1299692"/>
                  </a:lnTo>
                  <a:lnTo>
                    <a:pt x="832523" y="1300857"/>
                  </a:lnTo>
                  <a:cubicBezTo>
                    <a:pt x="856451" y="1307310"/>
                    <a:pt x="873120" y="1327473"/>
                    <a:pt x="876329" y="1350611"/>
                  </a:cubicBezTo>
                  <a:lnTo>
                    <a:pt x="875570" y="1362570"/>
                  </a:lnTo>
                  <a:lnTo>
                    <a:pt x="1140901" y="1433668"/>
                  </a:lnTo>
                  <a:lnTo>
                    <a:pt x="1146077" y="1423321"/>
                  </a:lnTo>
                  <a:cubicBezTo>
                    <a:pt x="1160610" y="1404854"/>
                    <a:pt x="1185368" y="1395915"/>
                    <a:pt x="1209516" y="1402099"/>
                  </a:cubicBezTo>
                  <a:lnTo>
                    <a:pt x="1227070" y="1410885"/>
                  </a:lnTo>
                  <a:lnTo>
                    <a:pt x="1250627" y="1387320"/>
                  </a:lnTo>
                  <a:lnTo>
                    <a:pt x="1418071" y="1219528"/>
                  </a:lnTo>
                  <a:lnTo>
                    <a:pt x="1417415" y="1218774"/>
                  </a:lnTo>
                  <a:cubicBezTo>
                    <a:pt x="1409708" y="1205466"/>
                    <a:pt x="1407020" y="1189245"/>
                    <a:pt x="1411142" y="1173293"/>
                  </a:cubicBezTo>
                  <a:cubicBezTo>
                    <a:pt x="1415444" y="1157341"/>
                    <a:pt x="1425839" y="1144616"/>
                    <a:pt x="1439147" y="1136954"/>
                  </a:cubicBezTo>
                  <a:lnTo>
                    <a:pt x="1442591" y="1135772"/>
                  </a:lnTo>
                  <a:lnTo>
                    <a:pt x="1408534" y="1007367"/>
                  </a:lnTo>
                  <a:lnTo>
                    <a:pt x="1371584" y="870372"/>
                  </a:lnTo>
                  <a:lnTo>
                    <a:pt x="1352667" y="869313"/>
                  </a:lnTo>
                  <a:cubicBezTo>
                    <a:pt x="1328520" y="862860"/>
                    <a:pt x="1311698" y="842696"/>
                    <a:pt x="1308459" y="819559"/>
                  </a:cubicBezTo>
                  <a:lnTo>
                    <a:pt x="1309358" y="805535"/>
                  </a:lnTo>
                  <a:lnTo>
                    <a:pt x="1284845" y="798551"/>
                  </a:lnTo>
                  <a:lnTo>
                    <a:pt x="1187344" y="772489"/>
                  </a:lnTo>
                  <a:lnTo>
                    <a:pt x="1160433" y="765314"/>
                  </a:lnTo>
                  <a:lnTo>
                    <a:pt x="1089483" y="747589"/>
                  </a:lnTo>
                  <a:lnTo>
                    <a:pt x="1070677" y="741382"/>
                  </a:lnTo>
                  <a:lnTo>
                    <a:pt x="1044767" y="734474"/>
                  </a:lnTo>
                  <a:close/>
                  <a:moveTo>
                    <a:pt x="1697498" y="555092"/>
                  </a:moveTo>
                  <a:lnTo>
                    <a:pt x="1687930" y="574303"/>
                  </a:lnTo>
                  <a:cubicBezTo>
                    <a:pt x="1673398" y="592973"/>
                    <a:pt x="1648640" y="602334"/>
                    <a:pt x="1624492" y="595822"/>
                  </a:cubicBezTo>
                  <a:lnTo>
                    <a:pt x="1605517" y="586232"/>
                  </a:lnTo>
                  <a:lnTo>
                    <a:pt x="1416121" y="775684"/>
                  </a:lnTo>
                  <a:lnTo>
                    <a:pt x="1420950" y="781175"/>
                  </a:lnTo>
                  <a:cubicBezTo>
                    <a:pt x="1428727" y="794483"/>
                    <a:pt x="1431350" y="810703"/>
                    <a:pt x="1426828" y="826655"/>
                  </a:cubicBezTo>
                  <a:cubicBezTo>
                    <a:pt x="1424658" y="834721"/>
                    <a:pt x="1420972" y="841935"/>
                    <a:pt x="1416156" y="848090"/>
                  </a:cubicBezTo>
                  <a:lnTo>
                    <a:pt x="1398726" y="863153"/>
                  </a:lnTo>
                  <a:lnTo>
                    <a:pt x="1402006" y="878784"/>
                  </a:lnTo>
                  <a:lnTo>
                    <a:pt x="1404573" y="887172"/>
                  </a:lnTo>
                  <a:cubicBezTo>
                    <a:pt x="1409791" y="909625"/>
                    <a:pt x="1414289" y="932303"/>
                    <a:pt x="1420047" y="953181"/>
                  </a:cubicBezTo>
                  <a:lnTo>
                    <a:pt x="1467154" y="1129885"/>
                  </a:lnTo>
                  <a:lnTo>
                    <a:pt x="1484628" y="1130994"/>
                  </a:lnTo>
                  <a:cubicBezTo>
                    <a:pt x="1508824" y="1137178"/>
                    <a:pt x="1525560" y="1157274"/>
                    <a:pt x="1528787" y="1180396"/>
                  </a:cubicBezTo>
                  <a:lnTo>
                    <a:pt x="1528477" y="1185290"/>
                  </a:lnTo>
                  <a:lnTo>
                    <a:pt x="1801506" y="1258399"/>
                  </a:lnTo>
                  <a:lnTo>
                    <a:pt x="1806250" y="1248853"/>
                  </a:lnTo>
                  <a:cubicBezTo>
                    <a:pt x="1820567" y="1230453"/>
                    <a:pt x="1844965" y="1221380"/>
                    <a:pt x="1869161" y="1227832"/>
                  </a:cubicBezTo>
                  <a:lnTo>
                    <a:pt x="1879724" y="1233106"/>
                  </a:lnTo>
                  <a:lnTo>
                    <a:pt x="1903343" y="1209839"/>
                  </a:lnTo>
                  <a:lnTo>
                    <a:pt x="2071480" y="1041351"/>
                  </a:lnTo>
                  <a:lnTo>
                    <a:pt x="2068380" y="1037799"/>
                  </a:lnTo>
                  <a:cubicBezTo>
                    <a:pt x="2060673" y="1024491"/>
                    <a:pt x="2058074" y="1008270"/>
                    <a:pt x="2062375" y="992318"/>
                  </a:cubicBezTo>
                  <a:cubicBezTo>
                    <a:pt x="2066856" y="976367"/>
                    <a:pt x="2077252" y="963641"/>
                    <a:pt x="2090515" y="955934"/>
                  </a:cubicBezTo>
                  <a:lnTo>
                    <a:pt x="2094399" y="954576"/>
                  </a:lnTo>
                  <a:lnTo>
                    <a:pt x="2060962" y="829712"/>
                  </a:lnTo>
                  <a:lnTo>
                    <a:pt x="2024622" y="693731"/>
                  </a:lnTo>
                  <a:lnTo>
                    <a:pt x="2007837" y="692660"/>
                  </a:lnTo>
                  <a:cubicBezTo>
                    <a:pt x="1983909" y="686148"/>
                    <a:pt x="1967240" y="665799"/>
                    <a:pt x="1964031" y="642448"/>
                  </a:cubicBezTo>
                  <a:lnTo>
                    <a:pt x="1964898" y="628659"/>
                  </a:lnTo>
                  <a:lnTo>
                    <a:pt x="1875903" y="603246"/>
                  </a:lnTo>
                  <a:cubicBezTo>
                    <a:pt x="1831100" y="591952"/>
                    <a:pt x="1786027" y="581333"/>
                    <a:pt x="1741764" y="569454"/>
                  </a:cubicBezTo>
                  <a:lnTo>
                    <a:pt x="1697498" y="555092"/>
                  </a:lnTo>
                  <a:close/>
                  <a:moveTo>
                    <a:pt x="564725" y="254245"/>
                  </a:moveTo>
                  <a:lnTo>
                    <a:pt x="557763" y="268194"/>
                  </a:lnTo>
                  <a:cubicBezTo>
                    <a:pt x="543341" y="286694"/>
                    <a:pt x="518810" y="295970"/>
                    <a:pt x="495087" y="289517"/>
                  </a:cubicBezTo>
                  <a:lnTo>
                    <a:pt x="479795" y="281904"/>
                  </a:lnTo>
                  <a:lnTo>
                    <a:pt x="475796" y="285942"/>
                  </a:lnTo>
                  <a:lnTo>
                    <a:pt x="288089" y="473618"/>
                  </a:lnTo>
                  <a:lnTo>
                    <a:pt x="295304" y="494596"/>
                  </a:lnTo>
                  <a:cubicBezTo>
                    <a:pt x="296374" y="502303"/>
                    <a:pt x="295948" y="510346"/>
                    <a:pt x="293797" y="518322"/>
                  </a:cubicBezTo>
                  <a:cubicBezTo>
                    <a:pt x="289496" y="534453"/>
                    <a:pt x="279190" y="547268"/>
                    <a:pt x="265926" y="554975"/>
                  </a:cubicBezTo>
                  <a:lnTo>
                    <a:pt x="264850" y="555117"/>
                  </a:lnTo>
                  <a:lnTo>
                    <a:pt x="274588" y="587008"/>
                  </a:lnTo>
                  <a:cubicBezTo>
                    <a:pt x="279761" y="609496"/>
                    <a:pt x="284169" y="632254"/>
                    <a:pt x="289747" y="653302"/>
                  </a:cubicBezTo>
                  <a:lnTo>
                    <a:pt x="335941" y="825475"/>
                  </a:lnTo>
                  <a:lnTo>
                    <a:pt x="354686" y="823019"/>
                  </a:lnTo>
                  <a:cubicBezTo>
                    <a:pt x="378613" y="829472"/>
                    <a:pt x="395282" y="849635"/>
                    <a:pt x="398492" y="872773"/>
                  </a:cubicBezTo>
                  <a:lnTo>
                    <a:pt x="397640" y="886194"/>
                  </a:lnTo>
                  <a:lnTo>
                    <a:pt x="617222" y="945104"/>
                  </a:lnTo>
                  <a:lnTo>
                    <a:pt x="629700" y="949360"/>
                  </a:lnTo>
                  <a:lnTo>
                    <a:pt x="661058" y="957814"/>
                  </a:lnTo>
                  <a:lnTo>
                    <a:pt x="667856" y="944355"/>
                  </a:lnTo>
                  <a:cubicBezTo>
                    <a:pt x="682306" y="925855"/>
                    <a:pt x="706637" y="916580"/>
                    <a:pt x="730565" y="923032"/>
                  </a:cubicBezTo>
                  <a:lnTo>
                    <a:pt x="749678" y="932484"/>
                  </a:lnTo>
                  <a:lnTo>
                    <a:pt x="772683" y="909483"/>
                  </a:lnTo>
                  <a:lnTo>
                    <a:pt x="928678" y="753234"/>
                  </a:lnTo>
                  <a:lnTo>
                    <a:pt x="937247" y="743592"/>
                  </a:lnTo>
                  <a:lnTo>
                    <a:pt x="940205" y="740071"/>
                  </a:lnTo>
                  <a:lnTo>
                    <a:pt x="939577" y="739349"/>
                  </a:lnTo>
                  <a:cubicBezTo>
                    <a:pt x="931870" y="726041"/>
                    <a:pt x="929182" y="709820"/>
                    <a:pt x="933304" y="693868"/>
                  </a:cubicBezTo>
                  <a:cubicBezTo>
                    <a:pt x="937785" y="677737"/>
                    <a:pt x="948180" y="665012"/>
                    <a:pt x="961489" y="657394"/>
                  </a:cubicBezTo>
                  <a:lnTo>
                    <a:pt x="963744" y="657107"/>
                  </a:lnTo>
                  <a:lnTo>
                    <a:pt x="891302" y="387108"/>
                  </a:lnTo>
                  <a:lnTo>
                    <a:pt x="872912" y="389529"/>
                  </a:lnTo>
                  <a:cubicBezTo>
                    <a:pt x="848650" y="383077"/>
                    <a:pt x="832071" y="362913"/>
                    <a:pt x="828786" y="339775"/>
                  </a:cubicBezTo>
                  <a:lnTo>
                    <a:pt x="829506" y="327139"/>
                  </a:lnTo>
                  <a:lnTo>
                    <a:pt x="745378" y="303168"/>
                  </a:lnTo>
                  <a:cubicBezTo>
                    <a:pt x="700620" y="291879"/>
                    <a:pt x="655728" y="281265"/>
                    <a:pt x="611824" y="269391"/>
                  </a:cubicBezTo>
                  <a:lnTo>
                    <a:pt x="564725" y="254245"/>
                  </a:lnTo>
                  <a:close/>
                  <a:moveTo>
                    <a:pt x="1216608" y="78326"/>
                  </a:moveTo>
                  <a:lnTo>
                    <a:pt x="1207305" y="96744"/>
                  </a:lnTo>
                  <a:cubicBezTo>
                    <a:pt x="1192854" y="115245"/>
                    <a:pt x="1168523" y="124520"/>
                    <a:pt x="1144595" y="118068"/>
                  </a:cubicBezTo>
                  <a:lnTo>
                    <a:pt x="1126709" y="109222"/>
                  </a:lnTo>
                  <a:lnTo>
                    <a:pt x="1126196" y="109730"/>
                  </a:lnTo>
                  <a:lnTo>
                    <a:pt x="937645" y="298337"/>
                  </a:lnTo>
                  <a:lnTo>
                    <a:pt x="940306" y="301391"/>
                  </a:lnTo>
                  <a:cubicBezTo>
                    <a:pt x="948034" y="314699"/>
                    <a:pt x="950729" y="330920"/>
                    <a:pt x="946596" y="346872"/>
                  </a:cubicBezTo>
                  <a:cubicBezTo>
                    <a:pt x="944439" y="354937"/>
                    <a:pt x="940755" y="362174"/>
                    <a:pt x="935942" y="368357"/>
                  </a:cubicBezTo>
                  <a:lnTo>
                    <a:pt x="920178" y="382078"/>
                  </a:lnTo>
                  <a:lnTo>
                    <a:pt x="933901" y="447494"/>
                  </a:lnTo>
                  <a:lnTo>
                    <a:pt x="988968" y="653889"/>
                  </a:lnTo>
                  <a:lnTo>
                    <a:pt x="1007148" y="651569"/>
                  </a:lnTo>
                  <a:cubicBezTo>
                    <a:pt x="1031076" y="658022"/>
                    <a:pt x="1047745" y="678185"/>
                    <a:pt x="1050954" y="701323"/>
                  </a:cubicBezTo>
                  <a:lnTo>
                    <a:pt x="1050372" y="710501"/>
                  </a:lnTo>
                  <a:lnTo>
                    <a:pt x="1267916" y="768891"/>
                  </a:lnTo>
                  <a:lnTo>
                    <a:pt x="1284637" y="774561"/>
                  </a:lnTo>
                  <a:lnTo>
                    <a:pt x="1316373" y="783107"/>
                  </a:lnTo>
                  <a:lnTo>
                    <a:pt x="1320702" y="774492"/>
                  </a:lnTo>
                  <a:cubicBezTo>
                    <a:pt x="1335235" y="755992"/>
                    <a:pt x="1359993" y="746717"/>
                    <a:pt x="1384141" y="753169"/>
                  </a:cubicBezTo>
                  <a:lnTo>
                    <a:pt x="1397180" y="759606"/>
                  </a:lnTo>
                  <a:lnTo>
                    <a:pt x="1423665" y="732910"/>
                  </a:lnTo>
                  <a:lnTo>
                    <a:pt x="1579297" y="577232"/>
                  </a:lnTo>
                  <a:lnTo>
                    <a:pt x="1587815" y="567583"/>
                  </a:lnTo>
                  <a:lnTo>
                    <a:pt x="1587637" y="567378"/>
                  </a:lnTo>
                  <a:cubicBezTo>
                    <a:pt x="1579814" y="553948"/>
                    <a:pt x="1577101" y="537578"/>
                    <a:pt x="1581442" y="521299"/>
                  </a:cubicBezTo>
                  <a:cubicBezTo>
                    <a:pt x="1584833" y="509225"/>
                    <a:pt x="1591582" y="498983"/>
                    <a:pt x="1600392" y="491373"/>
                  </a:cubicBezTo>
                  <a:lnTo>
                    <a:pt x="1616262" y="484212"/>
                  </a:lnTo>
                  <a:lnTo>
                    <a:pt x="1581212" y="353317"/>
                  </a:lnTo>
                  <a:lnTo>
                    <a:pt x="1544835" y="217535"/>
                  </a:lnTo>
                  <a:lnTo>
                    <a:pt x="1528412" y="216492"/>
                  </a:lnTo>
                  <a:cubicBezTo>
                    <a:pt x="1504215" y="210040"/>
                    <a:pt x="1487681" y="190078"/>
                    <a:pt x="1484404" y="166889"/>
                  </a:cubicBezTo>
                  <a:lnTo>
                    <a:pt x="1485230" y="152278"/>
                  </a:lnTo>
                  <a:lnTo>
                    <a:pt x="1396463" y="126956"/>
                  </a:lnTo>
                  <a:cubicBezTo>
                    <a:pt x="1351726" y="115667"/>
                    <a:pt x="1306764" y="105053"/>
                    <a:pt x="1262521" y="93180"/>
                  </a:cubicBezTo>
                  <a:lnTo>
                    <a:pt x="1216608" y="78326"/>
                  </a:lnTo>
                  <a:close/>
                  <a:moveTo>
                    <a:pt x="1151692" y="624"/>
                  </a:moveTo>
                  <a:cubicBezTo>
                    <a:pt x="1159404" y="-496"/>
                    <a:pt x="1167447" y="-137"/>
                    <a:pt x="1175423" y="1924"/>
                  </a:cubicBezTo>
                  <a:cubicBezTo>
                    <a:pt x="1199351" y="8377"/>
                    <a:pt x="1216020" y="28540"/>
                    <a:pt x="1219381" y="51678"/>
                  </a:cubicBezTo>
                  <a:lnTo>
                    <a:pt x="1219109" y="56629"/>
                  </a:lnTo>
                  <a:lnTo>
                    <a:pt x="1492539" y="129609"/>
                  </a:lnTo>
                  <a:lnTo>
                    <a:pt x="1496531" y="121728"/>
                  </a:lnTo>
                  <a:cubicBezTo>
                    <a:pt x="1510981" y="103329"/>
                    <a:pt x="1535312" y="94255"/>
                    <a:pt x="1559240" y="100707"/>
                  </a:cubicBezTo>
                  <a:cubicBezTo>
                    <a:pt x="1591502" y="109311"/>
                    <a:pt x="1610501" y="141931"/>
                    <a:pt x="1601898" y="174193"/>
                  </a:cubicBezTo>
                  <a:cubicBezTo>
                    <a:pt x="1597596" y="190145"/>
                    <a:pt x="1587200" y="202870"/>
                    <a:pt x="1573892" y="210533"/>
                  </a:cubicBezTo>
                  <a:lnTo>
                    <a:pt x="1572234" y="211102"/>
                  </a:lnTo>
                  <a:lnTo>
                    <a:pt x="1576845" y="232153"/>
                  </a:lnTo>
                  <a:cubicBezTo>
                    <a:pt x="1579278" y="245781"/>
                    <a:pt x="1581571" y="259229"/>
                    <a:pt x="1584809" y="271282"/>
                  </a:cubicBezTo>
                  <a:lnTo>
                    <a:pt x="1640265" y="477863"/>
                  </a:lnTo>
                  <a:lnTo>
                    <a:pt x="1655603" y="478973"/>
                  </a:lnTo>
                  <a:cubicBezTo>
                    <a:pt x="1680022" y="485213"/>
                    <a:pt x="1696912" y="505495"/>
                    <a:pt x="1700168" y="528828"/>
                  </a:cubicBezTo>
                  <a:lnTo>
                    <a:pt x="1699907" y="532951"/>
                  </a:lnTo>
                  <a:lnTo>
                    <a:pt x="1971823" y="605761"/>
                  </a:lnTo>
                  <a:lnTo>
                    <a:pt x="1976163" y="596968"/>
                  </a:lnTo>
                  <a:cubicBezTo>
                    <a:pt x="1990563" y="578297"/>
                    <a:pt x="2015096" y="568937"/>
                    <a:pt x="2039023" y="575448"/>
                  </a:cubicBezTo>
                  <a:cubicBezTo>
                    <a:pt x="2070927" y="584492"/>
                    <a:pt x="2089926" y="617413"/>
                    <a:pt x="2081323" y="649610"/>
                  </a:cubicBezTo>
                  <a:cubicBezTo>
                    <a:pt x="2077021" y="665889"/>
                    <a:pt x="2066625" y="678822"/>
                    <a:pt x="2053317" y="686600"/>
                  </a:cubicBezTo>
                  <a:lnTo>
                    <a:pt x="2051714" y="687159"/>
                  </a:lnTo>
                  <a:lnTo>
                    <a:pt x="2056290" y="708340"/>
                  </a:lnTo>
                  <a:cubicBezTo>
                    <a:pt x="2058691" y="721991"/>
                    <a:pt x="2060963" y="735490"/>
                    <a:pt x="2064201" y="747639"/>
                  </a:cubicBezTo>
                  <a:lnTo>
                    <a:pt x="2118174" y="948690"/>
                  </a:lnTo>
                  <a:lnTo>
                    <a:pt x="2135861" y="949661"/>
                  </a:lnTo>
                  <a:cubicBezTo>
                    <a:pt x="2168123" y="958264"/>
                    <a:pt x="2186764" y="991243"/>
                    <a:pt x="2178161" y="1023147"/>
                  </a:cubicBezTo>
                  <a:cubicBezTo>
                    <a:pt x="2169916" y="1055050"/>
                    <a:pt x="2136937" y="1074407"/>
                    <a:pt x="2105033" y="1065804"/>
                  </a:cubicBezTo>
                  <a:lnTo>
                    <a:pt x="2089059" y="1057905"/>
                  </a:lnTo>
                  <a:lnTo>
                    <a:pt x="1982872" y="1164123"/>
                  </a:lnTo>
                  <a:lnTo>
                    <a:pt x="1898996" y="1248331"/>
                  </a:lnTo>
                  <a:lnTo>
                    <a:pt x="1905501" y="1255837"/>
                  </a:lnTo>
                  <a:cubicBezTo>
                    <a:pt x="1913163" y="1269146"/>
                    <a:pt x="1915762" y="1285366"/>
                    <a:pt x="1911461" y="1301318"/>
                  </a:cubicBezTo>
                  <a:cubicBezTo>
                    <a:pt x="1907159" y="1317270"/>
                    <a:pt x="1896853" y="1329995"/>
                    <a:pt x="1883635" y="1337658"/>
                  </a:cubicBezTo>
                  <a:lnTo>
                    <a:pt x="1881507" y="1338392"/>
                  </a:lnTo>
                  <a:lnTo>
                    <a:pt x="1886413" y="1360871"/>
                  </a:lnTo>
                  <a:cubicBezTo>
                    <a:pt x="1888841" y="1374493"/>
                    <a:pt x="1891135" y="1387941"/>
                    <a:pt x="1894372" y="1399994"/>
                  </a:cubicBezTo>
                  <a:lnTo>
                    <a:pt x="1948353" y="1601362"/>
                  </a:lnTo>
                  <a:lnTo>
                    <a:pt x="1965998" y="1602482"/>
                  </a:lnTo>
                  <a:cubicBezTo>
                    <a:pt x="1998260" y="1611086"/>
                    <a:pt x="2016901" y="1643706"/>
                    <a:pt x="2008656" y="1675968"/>
                  </a:cubicBezTo>
                  <a:cubicBezTo>
                    <a:pt x="2000053" y="1707872"/>
                    <a:pt x="1967074" y="1726871"/>
                    <a:pt x="1935170" y="1718267"/>
                  </a:cubicBezTo>
                  <a:lnTo>
                    <a:pt x="1919124" y="1710314"/>
                  </a:lnTo>
                  <a:lnTo>
                    <a:pt x="1813080" y="1816648"/>
                  </a:lnTo>
                  <a:lnTo>
                    <a:pt x="1726378" y="1903376"/>
                  </a:lnTo>
                  <a:lnTo>
                    <a:pt x="1727701" y="1904901"/>
                  </a:lnTo>
                  <a:cubicBezTo>
                    <a:pt x="1735363" y="1918164"/>
                    <a:pt x="1737962" y="1934295"/>
                    <a:pt x="1733661" y="1950247"/>
                  </a:cubicBezTo>
                  <a:cubicBezTo>
                    <a:pt x="1725057" y="1982509"/>
                    <a:pt x="1692078" y="2001508"/>
                    <a:pt x="1660175" y="1992904"/>
                  </a:cubicBezTo>
                  <a:cubicBezTo>
                    <a:pt x="1635978" y="1986452"/>
                    <a:pt x="1619444" y="1966490"/>
                    <a:pt x="1616318" y="1943301"/>
                  </a:cubicBezTo>
                  <a:lnTo>
                    <a:pt x="1616971" y="1933287"/>
                  </a:lnTo>
                  <a:lnTo>
                    <a:pt x="1497266" y="1901202"/>
                  </a:lnTo>
                  <a:lnTo>
                    <a:pt x="1351202" y="1861996"/>
                  </a:lnTo>
                  <a:lnTo>
                    <a:pt x="1347005" y="1870284"/>
                  </a:lnTo>
                  <a:cubicBezTo>
                    <a:pt x="1332554" y="1888683"/>
                    <a:pt x="1308223" y="1897757"/>
                    <a:pt x="1284295" y="1891304"/>
                  </a:cubicBezTo>
                  <a:lnTo>
                    <a:pt x="1270520" y="1884492"/>
                  </a:lnTo>
                  <a:lnTo>
                    <a:pt x="1160907" y="1994088"/>
                  </a:lnTo>
                  <a:lnTo>
                    <a:pt x="1073981" y="2081317"/>
                  </a:lnTo>
                  <a:lnTo>
                    <a:pt x="1075372" y="2082925"/>
                  </a:lnTo>
                  <a:cubicBezTo>
                    <a:pt x="1082990" y="2096233"/>
                    <a:pt x="1085499" y="2112453"/>
                    <a:pt x="1081198" y="2128405"/>
                  </a:cubicBezTo>
                  <a:cubicBezTo>
                    <a:pt x="1072594" y="2160309"/>
                    <a:pt x="1039974" y="2179308"/>
                    <a:pt x="1008070" y="2170704"/>
                  </a:cubicBezTo>
                  <a:cubicBezTo>
                    <a:pt x="983874" y="2164521"/>
                    <a:pt x="967138" y="2144223"/>
                    <a:pt x="963911" y="2121001"/>
                  </a:cubicBezTo>
                  <a:lnTo>
                    <a:pt x="964539" y="2111050"/>
                  </a:lnTo>
                  <a:lnTo>
                    <a:pt x="844588" y="2079002"/>
                  </a:lnTo>
                  <a:lnTo>
                    <a:pt x="699010" y="2039945"/>
                  </a:lnTo>
                  <a:lnTo>
                    <a:pt x="694335" y="2049390"/>
                  </a:lnTo>
                  <a:cubicBezTo>
                    <a:pt x="679935" y="2067942"/>
                    <a:pt x="655402" y="2077031"/>
                    <a:pt x="631475" y="2070248"/>
                  </a:cubicBezTo>
                  <a:cubicBezTo>
                    <a:pt x="599571" y="2061566"/>
                    <a:pt x="580572" y="2028645"/>
                    <a:pt x="589175" y="1996087"/>
                  </a:cubicBezTo>
                  <a:cubicBezTo>
                    <a:pt x="593477" y="1979988"/>
                    <a:pt x="603783" y="1967145"/>
                    <a:pt x="617002" y="1959413"/>
                  </a:cubicBezTo>
                  <a:lnTo>
                    <a:pt x="619608" y="1958504"/>
                  </a:lnTo>
                  <a:lnTo>
                    <a:pt x="548678" y="1694261"/>
                  </a:lnTo>
                  <a:lnTo>
                    <a:pt x="526614" y="1692867"/>
                  </a:lnTo>
                  <a:cubicBezTo>
                    <a:pt x="502828" y="1686415"/>
                    <a:pt x="486136" y="1666251"/>
                    <a:pt x="482926" y="1643113"/>
                  </a:cubicBezTo>
                  <a:lnTo>
                    <a:pt x="483440" y="1635090"/>
                  </a:lnTo>
                  <a:lnTo>
                    <a:pt x="363935" y="1602729"/>
                  </a:lnTo>
                  <a:lnTo>
                    <a:pt x="217486" y="1563681"/>
                  </a:lnTo>
                  <a:lnTo>
                    <a:pt x="213473" y="1571834"/>
                  </a:lnTo>
                  <a:cubicBezTo>
                    <a:pt x="199123" y="1590233"/>
                    <a:pt x="174389" y="1599307"/>
                    <a:pt x="150461" y="1592854"/>
                  </a:cubicBezTo>
                  <a:cubicBezTo>
                    <a:pt x="118558" y="1584251"/>
                    <a:pt x="99559" y="1551272"/>
                    <a:pt x="108162" y="1519368"/>
                  </a:cubicBezTo>
                  <a:cubicBezTo>
                    <a:pt x="112464" y="1503417"/>
                    <a:pt x="122859" y="1490691"/>
                    <a:pt x="136167" y="1483029"/>
                  </a:cubicBezTo>
                  <a:lnTo>
                    <a:pt x="138511" y="1482224"/>
                  </a:lnTo>
                  <a:lnTo>
                    <a:pt x="68501" y="1221288"/>
                  </a:lnTo>
                  <a:lnTo>
                    <a:pt x="44567" y="1219792"/>
                  </a:lnTo>
                  <a:cubicBezTo>
                    <a:pt x="12370" y="1211189"/>
                    <a:pt x="-6803" y="1178210"/>
                    <a:pt x="2241" y="1146306"/>
                  </a:cubicBezTo>
                  <a:cubicBezTo>
                    <a:pt x="8481" y="1122110"/>
                    <a:pt x="28762" y="1105575"/>
                    <a:pt x="52096" y="1102450"/>
                  </a:cubicBezTo>
                  <a:cubicBezTo>
                    <a:pt x="59874" y="1101408"/>
                    <a:pt x="67991" y="1101856"/>
                    <a:pt x="76040" y="1104007"/>
                  </a:cubicBezTo>
                  <a:lnTo>
                    <a:pt x="94869" y="1113059"/>
                  </a:lnTo>
                  <a:lnTo>
                    <a:pt x="273969" y="933905"/>
                  </a:lnTo>
                  <a:cubicBezTo>
                    <a:pt x="277568" y="930306"/>
                    <a:pt x="281841" y="925266"/>
                    <a:pt x="286536" y="919619"/>
                  </a:cubicBezTo>
                  <a:lnTo>
                    <a:pt x="290610" y="914781"/>
                  </a:lnTo>
                  <a:lnTo>
                    <a:pt x="287160" y="910799"/>
                  </a:lnTo>
                  <a:cubicBezTo>
                    <a:pt x="279497" y="897491"/>
                    <a:pt x="276898" y="881270"/>
                    <a:pt x="281200" y="865318"/>
                  </a:cubicBezTo>
                  <a:cubicBezTo>
                    <a:pt x="285502" y="849367"/>
                    <a:pt x="295897" y="836641"/>
                    <a:pt x="309205" y="828979"/>
                  </a:cubicBezTo>
                  <a:lnTo>
                    <a:pt x="311658" y="828657"/>
                  </a:lnTo>
                  <a:lnTo>
                    <a:pt x="239140" y="558501"/>
                  </a:lnTo>
                  <a:lnTo>
                    <a:pt x="220311" y="560979"/>
                  </a:lnTo>
                  <a:cubicBezTo>
                    <a:pt x="188408" y="552376"/>
                    <a:pt x="169409" y="519397"/>
                    <a:pt x="178012" y="487493"/>
                  </a:cubicBezTo>
                  <a:cubicBezTo>
                    <a:pt x="186615" y="455590"/>
                    <a:pt x="219236" y="436591"/>
                    <a:pt x="251498" y="445194"/>
                  </a:cubicBezTo>
                  <a:lnTo>
                    <a:pt x="271907" y="455187"/>
                  </a:lnTo>
                  <a:lnTo>
                    <a:pt x="447007" y="279825"/>
                  </a:lnTo>
                  <a:lnTo>
                    <a:pt x="460733" y="263956"/>
                  </a:lnTo>
                  <a:lnTo>
                    <a:pt x="458604" y="261512"/>
                  </a:lnTo>
                  <a:cubicBezTo>
                    <a:pt x="450876" y="248204"/>
                    <a:pt x="448180" y="231983"/>
                    <a:pt x="452314" y="216031"/>
                  </a:cubicBezTo>
                  <a:cubicBezTo>
                    <a:pt x="459053" y="191835"/>
                    <a:pt x="479137" y="175300"/>
                    <a:pt x="502102" y="172024"/>
                  </a:cubicBezTo>
                  <a:cubicBezTo>
                    <a:pt x="509756" y="170932"/>
                    <a:pt x="517731" y="171313"/>
                    <a:pt x="525639" y="173374"/>
                  </a:cubicBezTo>
                  <a:cubicBezTo>
                    <a:pt x="549901" y="179826"/>
                    <a:pt x="566682" y="199990"/>
                    <a:pt x="569916" y="223128"/>
                  </a:cubicBezTo>
                  <a:lnTo>
                    <a:pt x="569279" y="233174"/>
                  </a:lnTo>
                  <a:lnTo>
                    <a:pt x="836002" y="304330"/>
                  </a:lnTo>
                  <a:lnTo>
                    <a:pt x="840793" y="294759"/>
                  </a:lnTo>
                  <a:cubicBezTo>
                    <a:pt x="855232" y="276343"/>
                    <a:pt x="879831" y="267202"/>
                    <a:pt x="903823" y="273386"/>
                  </a:cubicBezTo>
                  <a:lnTo>
                    <a:pt x="920201" y="281539"/>
                  </a:lnTo>
                  <a:lnTo>
                    <a:pt x="1097780" y="103614"/>
                  </a:lnTo>
                  <a:lnTo>
                    <a:pt x="1108832" y="91082"/>
                  </a:lnTo>
                  <a:lnTo>
                    <a:pt x="1107942" y="90062"/>
                  </a:lnTo>
                  <a:cubicBezTo>
                    <a:pt x="1100235" y="76754"/>
                    <a:pt x="1097636" y="60533"/>
                    <a:pt x="1101937" y="44582"/>
                  </a:cubicBezTo>
                  <a:cubicBezTo>
                    <a:pt x="1108390" y="20654"/>
                    <a:pt x="1128554" y="3985"/>
                    <a:pt x="1151692" y="624"/>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grpSp>
      <p:sp>
        <p:nvSpPr>
          <p:cNvPr id="18" name="Picture Placeholder 13"/>
          <p:cNvSpPr>
            <a:spLocks noGrp="1"/>
          </p:cNvSpPr>
          <p:nvPr>
            <p:ph type="pic" sz="quarter" idx="14"/>
          </p:nvPr>
        </p:nvSpPr>
        <p:spPr>
          <a:xfrm>
            <a:off x="7252954" y="1351171"/>
            <a:ext cx="3679505" cy="2077829"/>
          </a:xfrm>
          <a:prstGeom prst="rect">
            <a:avLst/>
          </a:prstGeom>
          <a:solidFill>
            <a:schemeClr val="bg1">
              <a:lumMod val="95000"/>
            </a:schemeClr>
          </a:solidFill>
          <a:effectLst/>
        </p:spPr>
        <p:txBody>
          <a:bodyPr>
            <a:normAutofit/>
          </a:bodyPr>
          <a:lstStyle>
            <a:lvl1pPr marL="0" indent="0">
              <a:buNone/>
              <a:defRPr sz="1200" b="0" i="0">
                <a:ln>
                  <a:noFill/>
                </a:ln>
                <a:solidFill>
                  <a:schemeClr val="tx2"/>
                </a:solidFill>
                <a:latin typeface="Schoolbell" panose="02000000000000000000" pitchFamily="2" charset="0"/>
                <a:ea typeface="Schoolbell" panose="02000000000000000000" pitchFamily="2" charset="0"/>
                <a:cs typeface="Schoolbell" panose="02000000000000000000" pitchFamily="2" charset="0"/>
              </a:defRPr>
            </a:lvl1pPr>
          </a:lstStyle>
          <a:p>
            <a:endParaRPr lang="en-US" dirty="0"/>
          </a:p>
        </p:txBody>
      </p:sp>
    </p:spTree>
    <p:extLst>
      <p:ext uri="{BB962C8B-B14F-4D97-AF65-F5344CB8AC3E}">
        <p14:creationId xmlns:p14="http://schemas.microsoft.com/office/powerpoint/2010/main" val="2826906847"/>
      </p:ext>
    </p:extLst>
  </p:cSld>
  <p:clrMapOvr>
    <a:masterClrMapping/>
  </p:clrMapOvr>
  <p:transition advClick="0"/>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61387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PTIFY - Title Slide">
    <p:spTree>
      <p:nvGrpSpPr>
        <p:cNvPr id="1" name=""/>
        <p:cNvGrpSpPr/>
        <p:nvPr/>
      </p:nvGrpSpPr>
      <p:grpSpPr>
        <a:xfrm>
          <a:off x="0" y="0"/>
          <a:ext cx="0" cy="0"/>
          <a:chOff x="0" y="0"/>
          <a:chExt cx="0" cy="0"/>
        </a:xfrm>
      </p:grpSpPr>
      <p:sp>
        <p:nvSpPr>
          <p:cNvPr id="2" name="Freeform 1">
            <a:extLst>
              <a:ext uri="{FF2B5EF4-FFF2-40B4-BE49-F238E27FC236}">
                <a16:creationId xmlns:a16="http://schemas.microsoft.com/office/drawing/2014/main" id="{F1DDD1BD-B72B-EB48-A8F3-C375CE9B1185}"/>
              </a:ext>
            </a:extLst>
          </p:cNvPr>
          <p:cNvSpPr>
            <a:spLocks noChangeAspect="1"/>
          </p:cNvSpPr>
          <p:nvPr userDrawn="1"/>
        </p:nvSpPr>
        <p:spPr>
          <a:xfrm>
            <a:off x="0" y="0"/>
            <a:ext cx="12192000" cy="6858000"/>
          </a:xfrm>
          <a:custGeom>
            <a:avLst/>
            <a:gdLst>
              <a:gd name="connsiteX0" fmla="*/ 5050626 w 12192000"/>
              <a:gd name="connsiteY0" fmla="*/ 6849075 h 6858000"/>
              <a:gd name="connsiteX1" fmla="*/ 5075347 w 12192000"/>
              <a:gd name="connsiteY1" fmla="*/ 6853607 h 6858000"/>
              <a:gd name="connsiteX2" fmla="*/ 5076650 w 12192000"/>
              <a:gd name="connsiteY2" fmla="*/ 6857818 h 6858000"/>
              <a:gd name="connsiteX3" fmla="*/ 5076383 w 12192000"/>
              <a:gd name="connsiteY3" fmla="*/ 6858000 h 6858000"/>
              <a:gd name="connsiteX4" fmla="*/ 5034644 w 12192000"/>
              <a:gd name="connsiteY4" fmla="*/ 6858000 h 6858000"/>
              <a:gd name="connsiteX5" fmla="*/ 8210057 w 12192000"/>
              <a:gd name="connsiteY5" fmla="*/ 6833214 h 6858000"/>
              <a:gd name="connsiteX6" fmla="*/ 8211206 w 12192000"/>
              <a:gd name="connsiteY6" fmla="*/ 6836669 h 6858000"/>
              <a:gd name="connsiteX7" fmla="*/ 8211987 w 12192000"/>
              <a:gd name="connsiteY7" fmla="*/ 6836653 h 6858000"/>
              <a:gd name="connsiteX8" fmla="*/ 8197930 w 12192000"/>
              <a:gd name="connsiteY8" fmla="*/ 6858000 h 6858000"/>
              <a:gd name="connsiteX9" fmla="*/ 8174912 w 12192000"/>
              <a:gd name="connsiteY9" fmla="*/ 6858000 h 6858000"/>
              <a:gd name="connsiteX10" fmla="*/ 9415471 w 12192000"/>
              <a:gd name="connsiteY10" fmla="*/ 6828489 h 6858000"/>
              <a:gd name="connsiteX11" fmla="*/ 9422970 w 12192000"/>
              <a:gd name="connsiteY11" fmla="*/ 6835360 h 6858000"/>
              <a:gd name="connsiteX12" fmla="*/ 9405815 w 12192000"/>
              <a:gd name="connsiteY12" fmla="*/ 6858000 h 6858000"/>
              <a:gd name="connsiteX13" fmla="*/ 9377503 w 12192000"/>
              <a:gd name="connsiteY13" fmla="*/ 6858000 h 6858000"/>
              <a:gd name="connsiteX14" fmla="*/ 5068395 w 12192000"/>
              <a:gd name="connsiteY14" fmla="*/ 6826769 h 6858000"/>
              <a:gd name="connsiteX15" fmla="*/ 5091871 w 12192000"/>
              <a:gd name="connsiteY15" fmla="*/ 6858000 h 6858000"/>
              <a:gd name="connsiteX16" fmla="*/ 5090644 w 12192000"/>
              <a:gd name="connsiteY16" fmla="*/ 6858000 h 6858000"/>
              <a:gd name="connsiteX17" fmla="*/ 5067237 w 12192000"/>
              <a:gd name="connsiteY17" fmla="*/ 6828482 h 6858000"/>
              <a:gd name="connsiteX18" fmla="*/ 5068395 w 12192000"/>
              <a:gd name="connsiteY18" fmla="*/ 6826769 h 6858000"/>
              <a:gd name="connsiteX19" fmla="*/ 872106 w 12192000"/>
              <a:gd name="connsiteY19" fmla="*/ 6824263 h 6858000"/>
              <a:gd name="connsiteX20" fmla="*/ 925206 w 12192000"/>
              <a:gd name="connsiteY20" fmla="*/ 6833316 h 6858000"/>
              <a:gd name="connsiteX21" fmla="*/ 924630 w 12192000"/>
              <a:gd name="connsiteY21" fmla="*/ 6835126 h 6858000"/>
              <a:gd name="connsiteX22" fmla="*/ 870952 w 12192000"/>
              <a:gd name="connsiteY22" fmla="*/ 6828488 h 6858000"/>
              <a:gd name="connsiteX23" fmla="*/ 872106 w 12192000"/>
              <a:gd name="connsiteY23" fmla="*/ 6824263 h 6858000"/>
              <a:gd name="connsiteX24" fmla="*/ 8267782 w 12192000"/>
              <a:gd name="connsiteY24" fmla="*/ 6817064 h 6858000"/>
              <a:gd name="connsiteX25" fmla="*/ 8347870 w 12192000"/>
              <a:gd name="connsiteY25" fmla="*/ 6833917 h 6858000"/>
              <a:gd name="connsiteX26" fmla="*/ 8382113 w 12192000"/>
              <a:gd name="connsiteY26" fmla="*/ 6858000 h 6858000"/>
              <a:gd name="connsiteX27" fmla="*/ 8348952 w 12192000"/>
              <a:gd name="connsiteY27" fmla="*/ 6858000 h 6858000"/>
              <a:gd name="connsiteX28" fmla="*/ 8339672 w 12192000"/>
              <a:gd name="connsiteY28" fmla="*/ 6850923 h 6858000"/>
              <a:gd name="connsiteX29" fmla="*/ 8299688 w 12192000"/>
              <a:gd name="connsiteY29" fmla="*/ 6834798 h 6858000"/>
              <a:gd name="connsiteX30" fmla="*/ 8211987 w 12192000"/>
              <a:gd name="connsiteY30" fmla="*/ 6836653 h 6858000"/>
              <a:gd name="connsiteX31" fmla="*/ 8212356 w 12192000"/>
              <a:gd name="connsiteY31" fmla="*/ 6836093 h 6858000"/>
              <a:gd name="connsiteX32" fmla="*/ 8210057 w 12192000"/>
              <a:gd name="connsiteY32" fmla="*/ 6833214 h 6858000"/>
              <a:gd name="connsiteX33" fmla="*/ 8267782 w 12192000"/>
              <a:gd name="connsiteY33" fmla="*/ 6817064 h 6858000"/>
              <a:gd name="connsiteX34" fmla="*/ 9028817 w 12192000"/>
              <a:gd name="connsiteY34" fmla="*/ 6814592 h 6858000"/>
              <a:gd name="connsiteX35" fmla="*/ 9037790 w 12192000"/>
              <a:gd name="connsiteY35" fmla="*/ 6815599 h 6858000"/>
              <a:gd name="connsiteX36" fmla="*/ 9066196 w 12192000"/>
              <a:gd name="connsiteY36" fmla="*/ 6858000 h 6858000"/>
              <a:gd name="connsiteX37" fmla="*/ 9048677 w 12192000"/>
              <a:gd name="connsiteY37" fmla="*/ 6858000 h 6858000"/>
              <a:gd name="connsiteX38" fmla="*/ 9026305 w 12192000"/>
              <a:gd name="connsiteY38" fmla="*/ 6823084 h 6858000"/>
              <a:gd name="connsiteX39" fmla="*/ 9028817 w 12192000"/>
              <a:gd name="connsiteY39" fmla="*/ 6814592 h 6858000"/>
              <a:gd name="connsiteX40" fmla="*/ 11332285 w 12192000"/>
              <a:gd name="connsiteY40" fmla="*/ 6797974 h 6858000"/>
              <a:gd name="connsiteX41" fmla="*/ 11385385 w 12192000"/>
              <a:gd name="connsiteY41" fmla="*/ 6807027 h 6858000"/>
              <a:gd name="connsiteX42" fmla="*/ 11384808 w 12192000"/>
              <a:gd name="connsiteY42" fmla="*/ 6808837 h 6858000"/>
              <a:gd name="connsiteX43" fmla="*/ 11331130 w 12192000"/>
              <a:gd name="connsiteY43" fmla="*/ 6802199 h 6858000"/>
              <a:gd name="connsiteX44" fmla="*/ 11332285 w 12192000"/>
              <a:gd name="connsiteY44" fmla="*/ 6797974 h 6858000"/>
              <a:gd name="connsiteX45" fmla="*/ 3154141 w 12192000"/>
              <a:gd name="connsiteY45" fmla="*/ 6791091 h 6858000"/>
              <a:gd name="connsiteX46" fmla="*/ 3154218 w 12192000"/>
              <a:gd name="connsiteY46" fmla="*/ 6791135 h 6858000"/>
              <a:gd name="connsiteX47" fmla="*/ 3154158 w 12192000"/>
              <a:gd name="connsiteY47" fmla="*/ 6791148 h 6858000"/>
              <a:gd name="connsiteX48" fmla="*/ 3152080 w 12192000"/>
              <a:gd name="connsiteY48" fmla="*/ 6784209 h 6858000"/>
              <a:gd name="connsiteX49" fmla="*/ 3154141 w 12192000"/>
              <a:gd name="connsiteY49" fmla="*/ 6791091 h 6858000"/>
              <a:gd name="connsiteX50" fmla="*/ 3153869 w 12192000"/>
              <a:gd name="connsiteY50" fmla="*/ 6790931 h 6858000"/>
              <a:gd name="connsiteX51" fmla="*/ 9409648 w 12192000"/>
              <a:gd name="connsiteY51" fmla="*/ 6760077 h 6858000"/>
              <a:gd name="connsiteX52" fmla="*/ 9415381 w 12192000"/>
              <a:gd name="connsiteY52" fmla="*/ 6766441 h 6858000"/>
              <a:gd name="connsiteX53" fmla="*/ 9366968 w 12192000"/>
              <a:gd name="connsiteY53" fmla="*/ 6822133 h 6858000"/>
              <a:gd name="connsiteX54" fmla="*/ 9306938 w 12192000"/>
              <a:gd name="connsiteY54" fmla="*/ 6858000 h 6858000"/>
              <a:gd name="connsiteX55" fmla="*/ 9247410 w 12192000"/>
              <a:gd name="connsiteY55" fmla="*/ 6858000 h 6858000"/>
              <a:gd name="connsiteX56" fmla="*/ 9296696 w 12192000"/>
              <a:gd name="connsiteY56" fmla="*/ 6837587 h 6858000"/>
              <a:gd name="connsiteX57" fmla="*/ 9409648 w 12192000"/>
              <a:gd name="connsiteY57" fmla="*/ 6760077 h 6858000"/>
              <a:gd name="connsiteX58" fmla="*/ 6881743 w 12192000"/>
              <a:gd name="connsiteY58" fmla="*/ 6738162 h 6858000"/>
              <a:gd name="connsiteX59" fmla="*/ 6923920 w 12192000"/>
              <a:gd name="connsiteY59" fmla="*/ 6768886 h 6858000"/>
              <a:gd name="connsiteX60" fmla="*/ 6912678 w 12192000"/>
              <a:gd name="connsiteY60" fmla="*/ 6756937 h 6858000"/>
              <a:gd name="connsiteX61" fmla="*/ 6908015 w 12192000"/>
              <a:gd name="connsiteY61" fmla="*/ 6761098 h 6858000"/>
              <a:gd name="connsiteX62" fmla="*/ 6912958 w 12192000"/>
              <a:gd name="connsiteY62" fmla="*/ 6768878 h 6858000"/>
              <a:gd name="connsiteX63" fmla="*/ 6908071 w 12192000"/>
              <a:gd name="connsiteY63" fmla="*/ 6776444 h 6858000"/>
              <a:gd name="connsiteX64" fmla="*/ 6912678 w 12192000"/>
              <a:gd name="connsiteY64" fmla="*/ 6780408 h 6858000"/>
              <a:gd name="connsiteX65" fmla="*/ 6923920 w 12192000"/>
              <a:gd name="connsiteY65" fmla="*/ 6768886 h 6858000"/>
              <a:gd name="connsiteX66" fmla="*/ 6842573 w 12192000"/>
              <a:gd name="connsiteY66" fmla="*/ 6768886 h 6858000"/>
              <a:gd name="connsiteX67" fmla="*/ 6881743 w 12192000"/>
              <a:gd name="connsiteY67" fmla="*/ 6738162 h 6858000"/>
              <a:gd name="connsiteX68" fmla="*/ 8611299 w 12192000"/>
              <a:gd name="connsiteY68" fmla="*/ 6734697 h 6858000"/>
              <a:gd name="connsiteX69" fmla="*/ 8618139 w 12192000"/>
              <a:gd name="connsiteY69" fmla="*/ 6735056 h 6858000"/>
              <a:gd name="connsiteX70" fmla="*/ 8678767 w 12192000"/>
              <a:gd name="connsiteY70" fmla="*/ 6817728 h 6858000"/>
              <a:gd name="connsiteX71" fmla="*/ 8696495 w 12192000"/>
              <a:gd name="connsiteY71" fmla="*/ 6858000 h 6858000"/>
              <a:gd name="connsiteX72" fmla="*/ 8679978 w 12192000"/>
              <a:gd name="connsiteY72" fmla="*/ 6858000 h 6858000"/>
              <a:gd name="connsiteX73" fmla="*/ 8661199 w 12192000"/>
              <a:gd name="connsiteY73" fmla="*/ 6828645 h 6858000"/>
              <a:gd name="connsiteX74" fmla="*/ 8610075 w 12192000"/>
              <a:gd name="connsiteY74" fmla="*/ 6742526 h 6858000"/>
              <a:gd name="connsiteX75" fmla="*/ 8611299 w 12192000"/>
              <a:gd name="connsiteY75" fmla="*/ 6734697 h 6858000"/>
              <a:gd name="connsiteX76" fmla="*/ 8659302 w 12192000"/>
              <a:gd name="connsiteY76" fmla="*/ 6715929 h 6858000"/>
              <a:gd name="connsiteX77" fmla="*/ 8665699 w 12192000"/>
              <a:gd name="connsiteY77" fmla="*/ 6716715 h 6858000"/>
              <a:gd name="connsiteX78" fmla="*/ 8760219 w 12192000"/>
              <a:gd name="connsiteY78" fmla="*/ 6849100 h 6858000"/>
              <a:gd name="connsiteX79" fmla="*/ 8763398 w 12192000"/>
              <a:gd name="connsiteY79" fmla="*/ 6858000 h 6858000"/>
              <a:gd name="connsiteX80" fmla="*/ 8737845 w 12192000"/>
              <a:gd name="connsiteY80" fmla="*/ 6858000 h 6858000"/>
              <a:gd name="connsiteX81" fmla="*/ 8715721 w 12192000"/>
              <a:gd name="connsiteY81" fmla="*/ 6817886 h 6858000"/>
              <a:gd name="connsiteX82" fmla="*/ 8657649 w 12192000"/>
              <a:gd name="connsiteY82" fmla="*/ 6722430 h 6858000"/>
              <a:gd name="connsiteX83" fmla="*/ 8659302 w 12192000"/>
              <a:gd name="connsiteY83" fmla="*/ 6715929 h 6858000"/>
              <a:gd name="connsiteX84" fmla="*/ 9339495 w 12192000"/>
              <a:gd name="connsiteY84" fmla="*/ 6710544 h 6858000"/>
              <a:gd name="connsiteX85" fmla="*/ 9342446 w 12192000"/>
              <a:gd name="connsiteY85" fmla="*/ 6717486 h 6858000"/>
              <a:gd name="connsiteX86" fmla="*/ 9111679 w 12192000"/>
              <a:gd name="connsiteY86" fmla="*/ 6845318 h 6858000"/>
              <a:gd name="connsiteX87" fmla="*/ 9110528 w 12192000"/>
              <a:gd name="connsiteY87" fmla="*/ 6838376 h 6858000"/>
              <a:gd name="connsiteX88" fmla="*/ 9245189 w 12192000"/>
              <a:gd name="connsiteY88" fmla="*/ 6796730 h 6858000"/>
              <a:gd name="connsiteX89" fmla="*/ 9332662 w 12192000"/>
              <a:gd name="connsiteY89" fmla="*/ 6712278 h 6858000"/>
              <a:gd name="connsiteX90" fmla="*/ 9339495 w 12192000"/>
              <a:gd name="connsiteY90" fmla="*/ 6710544 h 6858000"/>
              <a:gd name="connsiteX91" fmla="*/ 3202485 w 12192000"/>
              <a:gd name="connsiteY91" fmla="*/ 6708210 h 6858000"/>
              <a:gd name="connsiteX92" fmla="*/ 3201915 w 12192000"/>
              <a:gd name="connsiteY92" fmla="*/ 6709415 h 6858000"/>
              <a:gd name="connsiteX93" fmla="*/ 3203562 w 12192000"/>
              <a:gd name="connsiteY93" fmla="*/ 6709185 h 6858000"/>
              <a:gd name="connsiteX94" fmla="*/ 6697080 w 12192000"/>
              <a:gd name="connsiteY94" fmla="*/ 6678081 h 6858000"/>
              <a:gd name="connsiteX95" fmla="*/ 6702452 w 12192000"/>
              <a:gd name="connsiteY95" fmla="*/ 6681171 h 6858000"/>
              <a:gd name="connsiteX96" fmla="*/ 6700590 w 12192000"/>
              <a:gd name="connsiteY96" fmla="*/ 6684658 h 6858000"/>
              <a:gd name="connsiteX97" fmla="*/ 214268 w 12192000"/>
              <a:gd name="connsiteY97" fmla="*/ 6676922 h 6858000"/>
              <a:gd name="connsiteX98" fmla="*/ 188009 w 12192000"/>
              <a:gd name="connsiteY98" fmla="*/ 6677362 h 6858000"/>
              <a:gd name="connsiteX99" fmla="*/ 137027 w 12192000"/>
              <a:gd name="connsiteY99" fmla="*/ 6695140 h 6858000"/>
              <a:gd name="connsiteX100" fmla="*/ 119504 w 12192000"/>
              <a:gd name="connsiteY100" fmla="*/ 6717007 h 6858000"/>
              <a:gd name="connsiteX101" fmla="*/ 118935 w 12192000"/>
              <a:gd name="connsiteY101" fmla="*/ 6717120 h 6858000"/>
              <a:gd name="connsiteX102" fmla="*/ 151970 w 12192000"/>
              <a:gd name="connsiteY102" fmla="*/ 6719454 h 6858000"/>
              <a:gd name="connsiteX103" fmla="*/ 191035 w 12192000"/>
              <a:gd name="connsiteY103" fmla="*/ 6691086 h 6858000"/>
              <a:gd name="connsiteX104" fmla="*/ 217089 w 12192000"/>
              <a:gd name="connsiteY104" fmla="*/ 6687531 h 6858000"/>
              <a:gd name="connsiteX105" fmla="*/ 6694421 w 12192000"/>
              <a:gd name="connsiteY105" fmla="*/ 6673105 h 6858000"/>
              <a:gd name="connsiteX106" fmla="*/ 6697080 w 12192000"/>
              <a:gd name="connsiteY106" fmla="*/ 6678081 h 6858000"/>
              <a:gd name="connsiteX107" fmla="*/ 6691198 w 12192000"/>
              <a:gd name="connsiteY107" fmla="*/ 6674701 h 6858000"/>
              <a:gd name="connsiteX108" fmla="*/ 4468970 w 12192000"/>
              <a:gd name="connsiteY108" fmla="*/ 6660649 h 6858000"/>
              <a:gd name="connsiteX109" fmla="*/ 4473005 w 12192000"/>
              <a:gd name="connsiteY109" fmla="*/ 6664116 h 6858000"/>
              <a:gd name="connsiteX110" fmla="*/ 4333507 w 12192000"/>
              <a:gd name="connsiteY110" fmla="*/ 6852438 h 6858000"/>
              <a:gd name="connsiteX111" fmla="*/ 4321978 w 12192000"/>
              <a:gd name="connsiteY111" fmla="*/ 6840886 h 6858000"/>
              <a:gd name="connsiteX112" fmla="*/ 4468970 w 12192000"/>
              <a:gd name="connsiteY112" fmla="*/ 6660649 h 6858000"/>
              <a:gd name="connsiteX113" fmla="*/ 6638312 w 12192000"/>
              <a:gd name="connsiteY113" fmla="*/ 6657709 h 6858000"/>
              <a:gd name="connsiteX114" fmla="*/ 6664395 w 12192000"/>
              <a:gd name="connsiteY114" fmla="*/ 6659299 h 6858000"/>
              <a:gd name="connsiteX115" fmla="*/ 6691198 w 12192000"/>
              <a:gd name="connsiteY115" fmla="*/ 6674701 h 6858000"/>
              <a:gd name="connsiteX116" fmla="*/ 6679998 w 12192000"/>
              <a:gd name="connsiteY116" fmla="*/ 6680251 h 6858000"/>
              <a:gd name="connsiteX117" fmla="*/ 6689922 w 12192000"/>
              <a:gd name="connsiteY117" fmla="*/ 6684972 h 6858000"/>
              <a:gd name="connsiteX118" fmla="*/ 6680874 w 12192000"/>
              <a:gd name="connsiteY118" fmla="*/ 6689500 h 6858000"/>
              <a:gd name="connsiteX119" fmla="*/ 6694421 w 12192000"/>
              <a:gd name="connsiteY119" fmla="*/ 6696212 h 6858000"/>
              <a:gd name="connsiteX120" fmla="*/ 6700590 w 12192000"/>
              <a:gd name="connsiteY120" fmla="*/ 6684658 h 6858000"/>
              <a:gd name="connsiteX121" fmla="*/ 6702452 w 12192000"/>
              <a:gd name="connsiteY121" fmla="*/ 6688146 h 6858000"/>
              <a:gd name="connsiteX122" fmla="*/ 6612157 w 12192000"/>
              <a:gd name="connsiteY122" fmla="*/ 6711980 h 6858000"/>
              <a:gd name="connsiteX123" fmla="*/ 6540961 w 12192000"/>
              <a:gd name="connsiteY123" fmla="*/ 6684659 h 6858000"/>
              <a:gd name="connsiteX124" fmla="*/ 6616787 w 12192000"/>
              <a:gd name="connsiteY124" fmla="*/ 6657918 h 6858000"/>
              <a:gd name="connsiteX125" fmla="*/ 6638312 w 12192000"/>
              <a:gd name="connsiteY125" fmla="*/ 6657709 h 6858000"/>
              <a:gd name="connsiteX126" fmla="*/ 10674445 w 12192000"/>
              <a:gd name="connsiteY126" fmla="*/ 6650633 h 6858000"/>
              <a:gd name="connsiteX127" fmla="*/ 10648186 w 12192000"/>
              <a:gd name="connsiteY127" fmla="*/ 6651073 h 6858000"/>
              <a:gd name="connsiteX128" fmla="*/ 10597205 w 12192000"/>
              <a:gd name="connsiteY128" fmla="*/ 6668851 h 6858000"/>
              <a:gd name="connsiteX129" fmla="*/ 10579681 w 12192000"/>
              <a:gd name="connsiteY129" fmla="*/ 6690718 h 6858000"/>
              <a:gd name="connsiteX130" fmla="*/ 10579112 w 12192000"/>
              <a:gd name="connsiteY130" fmla="*/ 6690831 h 6858000"/>
              <a:gd name="connsiteX131" fmla="*/ 10612147 w 12192000"/>
              <a:gd name="connsiteY131" fmla="*/ 6693165 h 6858000"/>
              <a:gd name="connsiteX132" fmla="*/ 10651212 w 12192000"/>
              <a:gd name="connsiteY132" fmla="*/ 6664797 h 6858000"/>
              <a:gd name="connsiteX133" fmla="*/ 10677266 w 12192000"/>
              <a:gd name="connsiteY133" fmla="*/ 6661242 h 6858000"/>
              <a:gd name="connsiteX134" fmla="*/ 7402673 w 12192000"/>
              <a:gd name="connsiteY134" fmla="*/ 6650025 h 6858000"/>
              <a:gd name="connsiteX135" fmla="*/ 7493840 w 12192000"/>
              <a:gd name="connsiteY135" fmla="*/ 6685991 h 6858000"/>
              <a:gd name="connsiteX136" fmla="*/ 7491801 w 12192000"/>
              <a:gd name="connsiteY136" fmla="*/ 6689422 h 6858000"/>
              <a:gd name="connsiteX137" fmla="*/ 7484987 w 12192000"/>
              <a:gd name="connsiteY137" fmla="*/ 6677783 h 6858000"/>
              <a:gd name="connsiteX138" fmla="*/ 7472369 w 12192000"/>
              <a:gd name="connsiteY138" fmla="*/ 6684539 h 6858000"/>
              <a:gd name="connsiteX139" fmla="*/ 7483235 w 12192000"/>
              <a:gd name="connsiteY139" fmla="*/ 6691574 h 6858000"/>
              <a:gd name="connsiteX140" fmla="*/ 7476041 w 12192000"/>
              <a:gd name="connsiteY140" fmla="*/ 6696231 h 6858000"/>
              <a:gd name="connsiteX141" fmla="*/ 7484987 w 12192000"/>
              <a:gd name="connsiteY141" fmla="*/ 6700896 h 6858000"/>
              <a:gd name="connsiteX142" fmla="*/ 7491801 w 12192000"/>
              <a:gd name="connsiteY142" fmla="*/ 6689422 h 6858000"/>
              <a:gd name="connsiteX143" fmla="*/ 7493840 w 12192000"/>
              <a:gd name="connsiteY143" fmla="*/ 6692904 h 6858000"/>
              <a:gd name="connsiteX144" fmla="*/ 7364871 w 12192000"/>
              <a:gd name="connsiteY144" fmla="*/ 6728617 h 6858000"/>
              <a:gd name="connsiteX145" fmla="*/ 7265842 w 12192000"/>
              <a:gd name="connsiteY145" fmla="*/ 6689447 h 6858000"/>
              <a:gd name="connsiteX146" fmla="*/ 7372356 w 12192000"/>
              <a:gd name="connsiteY146" fmla="*/ 6650277 h 6858000"/>
              <a:gd name="connsiteX147" fmla="*/ 7402673 w 12192000"/>
              <a:gd name="connsiteY147" fmla="*/ 6650025 h 6858000"/>
              <a:gd name="connsiteX148" fmla="*/ 6461433 w 12192000"/>
              <a:gd name="connsiteY148" fmla="*/ 6604388 h 6858000"/>
              <a:gd name="connsiteX149" fmla="*/ 6543392 w 12192000"/>
              <a:gd name="connsiteY149" fmla="*/ 6636799 h 6858000"/>
              <a:gd name="connsiteX150" fmla="*/ 6541523 w 12192000"/>
              <a:gd name="connsiteY150" fmla="*/ 6640008 h 6858000"/>
              <a:gd name="connsiteX151" fmla="*/ 6534771 w 12192000"/>
              <a:gd name="connsiteY151" fmla="*/ 6628412 h 6858000"/>
              <a:gd name="connsiteX152" fmla="*/ 6525139 w 12192000"/>
              <a:gd name="connsiteY152" fmla="*/ 6633617 h 6858000"/>
              <a:gd name="connsiteX153" fmla="*/ 6532780 w 12192000"/>
              <a:gd name="connsiteY153" fmla="*/ 6638071 h 6858000"/>
              <a:gd name="connsiteX154" fmla="*/ 6521871 w 12192000"/>
              <a:gd name="connsiteY154" fmla="*/ 6644633 h 6858000"/>
              <a:gd name="connsiteX155" fmla="*/ 6534771 w 12192000"/>
              <a:gd name="connsiteY155" fmla="*/ 6651605 h 6858000"/>
              <a:gd name="connsiteX156" fmla="*/ 6541523 w 12192000"/>
              <a:gd name="connsiteY156" fmla="*/ 6640008 h 6858000"/>
              <a:gd name="connsiteX157" fmla="*/ 6543392 w 12192000"/>
              <a:gd name="connsiteY157" fmla="*/ 6643217 h 6858000"/>
              <a:gd name="connsiteX158" fmla="*/ 6427862 w 12192000"/>
              <a:gd name="connsiteY158" fmla="*/ 6675310 h 6858000"/>
              <a:gd name="connsiteX159" fmla="*/ 6338197 w 12192000"/>
              <a:gd name="connsiteY159" fmla="*/ 6639717 h 6858000"/>
              <a:gd name="connsiteX160" fmla="*/ 6434184 w 12192000"/>
              <a:gd name="connsiteY160" fmla="*/ 6604708 h 6858000"/>
              <a:gd name="connsiteX161" fmla="*/ 6461433 w 12192000"/>
              <a:gd name="connsiteY161" fmla="*/ 6604388 h 6858000"/>
              <a:gd name="connsiteX162" fmla="*/ 7200367 w 12192000"/>
              <a:gd name="connsiteY162" fmla="*/ 6558035 h 6858000"/>
              <a:gd name="connsiteX163" fmla="*/ 7196998 w 12192000"/>
              <a:gd name="connsiteY163" fmla="*/ 6562819 h 6858000"/>
              <a:gd name="connsiteX164" fmla="*/ 7194134 w 12192000"/>
              <a:gd name="connsiteY164" fmla="*/ 6561154 h 6858000"/>
              <a:gd name="connsiteX165" fmla="*/ 6374605 w 12192000"/>
              <a:gd name="connsiteY165" fmla="*/ 6555066 h 6858000"/>
              <a:gd name="connsiteX166" fmla="*/ 6289891 w 12192000"/>
              <a:gd name="connsiteY166" fmla="*/ 6594543 h 6858000"/>
              <a:gd name="connsiteX167" fmla="*/ 6256770 w 12192000"/>
              <a:gd name="connsiteY167" fmla="*/ 6671313 h 6858000"/>
              <a:gd name="connsiteX168" fmla="*/ 6440115 w 12192000"/>
              <a:gd name="connsiteY168" fmla="*/ 6766199 h 6858000"/>
              <a:gd name="connsiteX169" fmla="*/ 6606102 w 12192000"/>
              <a:gd name="connsiteY169" fmla="*/ 6800209 h 6858000"/>
              <a:gd name="connsiteX170" fmla="*/ 6704419 w 12192000"/>
              <a:gd name="connsiteY170" fmla="*/ 6809931 h 6858000"/>
              <a:gd name="connsiteX171" fmla="*/ 6695569 w 12192000"/>
              <a:gd name="connsiteY171" fmla="*/ 6796476 h 6858000"/>
              <a:gd name="connsiteX172" fmla="*/ 6786470 w 12192000"/>
              <a:gd name="connsiteY172" fmla="*/ 6793606 h 6858000"/>
              <a:gd name="connsiteX173" fmla="*/ 6784335 w 12192000"/>
              <a:gd name="connsiteY173" fmla="*/ 6796764 h 6858000"/>
              <a:gd name="connsiteX174" fmla="*/ 6776330 w 12192000"/>
              <a:gd name="connsiteY174" fmla="*/ 6784920 h 6858000"/>
              <a:gd name="connsiteX175" fmla="*/ 6763952 w 12192000"/>
              <a:gd name="connsiteY175" fmla="*/ 6792586 h 6858000"/>
              <a:gd name="connsiteX176" fmla="*/ 6773571 w 12192000"/>
              <a:gd name="connsiteY176" fmla="*/ 6796492 h 6858000"/>
              <a:gd name="connsiteX177" fmla="*/ 6763588 w 12192000"/>
              <a:gd name="connsiteY177" fmla="*/ 6800717 h 6858000"/>
              <a:gd name="connsiteX178" fmla="*/ 6776330 w 12192000"/>
              <a:gd name="connsiteY178" fmla="*/ 6808607 h 6858000"/>
              <a:gd name="connsiteX179" fmla="*/ 6784335 w 12192000"/>
              <a:gd name="connsiteY179" fmla="*/ 6796764 h 6858000"/>
              <a:gd name="connsiteX180" fmla="*/ 6786470 w 12192000"/>
              <a:gd name="connsiteY180" fmla="*/ 6799922 h 6858000"/>
              <a:gd name="connsiteX181" fmla="*/ 6771783 w 12192000"/>
              <a:gd name="connsiteY181" fmla="*/ 6816591 h 6858000"/>
              <a:gd name="connsiteX182" fmla="*/ 6776129 w 12192000"/>
              <a:gd name="connsiteY182" fmla="*/ 6817021 h 6858000"/>
              <a:gd name="connsiteX183" fmla="*/ 7116022 w 12192000"/>
              <a:gd name="connsiteY183" fmla="*/ 6810480 h 6858000"/>
              <a:gd name="connsiteX184" fmla="*/ 7424662 w 12192000"/>
              <a:gd name="connsiteY184" fmla="*/ 6756423 h 6858000"/>
              <a:gd name="connsiteX185" fmla="*/ 7581570 w 12192000"/>
              <a:gd name="connsiteY185" fmla="*/ 6650036 h 6858000"/>
              <a:gd name="connsiteX186" fmla="*/ 7582662 w 12192000"/>
              <a:gd name="connsiteY186" fmla="*/ 6651050 h 6858000"/>
              <a:gd name="connsiteX187" fmla="*/ 7582662 w 12192000"/>
              <a:gd name="connsiteY187" fmla="*/ 6649038 h 6858000"/>
              <a:gd name="connsiteX188" fmla="*/ 7581570 w 12192000"/>
              <a:gd name="connsiteY188" fmla="*/ 6650036 h 6858000"/>
              <a:gd name="connsiteX189" fmla="*/ 7504840 w 12192000"/>
              <a:gd name="connsiteY189" fmla="*/ 6570893 h 6858000"/>
              <a:gd name="connsiteX190" fmla="*/ 7464972 w 12192000"/>
              <a:gd name="connsiteY190" fmla="*/ 6556402 h 6858000"/>
              <a:gd name="connsiteX191" fmla="*/ 7372055 w 12192000"/>
              <a:gd name="connsiteY191" fmla="*/ 6584756 h 6858000"/>
              <a:gd name="connsiteX192" fmla="*/ 7220610 w 12192000"/>
              <a:gd name="connsiteY192" fmla="*/ 6612019 h 6858000"/>
              <a:gd name="connsiteX193" fmla="*/ 7113075 w 12192000"/>
              <a:gd name="connsiteY193" fmla="*/ 6621718 h 6858000"/>
              <a:gd name="connsiteX194" fmla="*/ 7135393 w 12192000"/>
              <a:gd name="connsiteY194" fmla="*/ 6629718 h 6858000"/>
              <a:gd name="connsiteX195" fmla="*/ 7149738 w 12192000"/>
              <a:gd name="connsiteY195" fmla="*/ 6648309 h 6858000"/>
              <a:gd name="connsiteX196" fmla="*/ 7147706 w 12192000"/>
              <a:gd name="connsiteY196" fmla="*/ 6651751 h 6858000"/>
              <a:gd name="connsiteX197" fmla="*/ 7140783 w 12192000"/>
              <a:gd name="connsiteY197" fmla="*/ 6640188 h 6858000"/>
              <a:gd name="connsiteX198" fmla="*/ 7129005 w 12192000"/>
              <a:gd name="connsiteY198" fmla="*/ 6646765 h 6858000"/>
              <a:gd name="connsiteX199" fmla="*/ 7138538 w 12192000"/>
              <a:gd name="connsiteY199" fmla="*/ 6653560 h 6858000"/>
              <a:gd name="connsiteX200" fmla="*/ 7131876 w 12192000"/>
              <a:gd name="connsiteY200" fmla="*/ 6658375 h 6858000"/>
              <a:gd name="connsiteX201" fmla="*/ 7140783 w 12192000"/>
              <a:gd name="connsiteY201" fmla="*/ 6663479 h 6858000"/>
              <a:gd name="connsiteX202" fmla="*/ 7147706 w 12192000"/>
              <a:gd name="connsiteY202" fmla="*/ 6651751 h 6858000"/>
              <a:gd name="connsiteX203" fmla="*/ 7149738 w 12192000"/>
              <a:gd name="connsiteY203" fmla="*/ 6655145 h 6858000"/>
              <a:gd name="connsiteX204" fmla="*/ 7051165 w 12192000"/>
              <a:gd name="connsiteY204" fmla="*/ 6685914 h 6858000"/>
              <a:gd name="connsiteX205" fmla="*/ 6974370 w 12192000"/>
              <a:gd name="connsiteY205" fmla="*/ 6651727 h 6858000"/>
              <a:gd name="connsiteX206" fmla="*/ 7003322 w 12192000"/>
              <a:gd name="connsiteY206" fmla="*/ 6626816 h 6858000"/>
              <a:gd name="connsiteX207" fmla="*/ 6856896 w 12192000"/>
              <a:gd name="connsiteY207" fmla="*/ 6629206 h 6858000"/>
              <a:gd name="connsiteX208" fmla="*/ 6865728 w 12192000"/>
              <a:gd name="connsiteY208" fmla="*/ 6630882 h 6858000"/>
              <a:gd name="connsiteX209" fmla="*/ 6885350 w 12192000"/>
              <a:gd name="connsiteY209" fmla="*/ 6653202 h 6858000"/>
              <a:gd name="connsiteX210" fmla="*/ 6883163 w 12192000"/>
              <a:gd name="connsiteY210" fmla="*/ 6656338 h 6858000"/>
              <a:gd name="connsiteX211" fmla="*/ 6875108 w 12192000"/>
              <a:gd name="connsiteY211" fmla="*/ 6644454 h 6858000"/>
              <a:gd name="connsiteX212" fmla="*/ 6867770 w 12192000"/>
              <a:gd name="connsiteY212" fmla="*/ 6649156 h 6858000"/>
              <a:gd name="connsiteX213" fmla="*/ 6874944 w 12192000"/>
              <a:gd name="connsiteY213" fmla="*/ 6656101 h 6858000"/>
              <a:gd name="connsiteX214" fmla="*/ 6867540 w 12192000"/>
              <a:gd name="connsiteY214" fmla="*/ 6663270 h 6858000"/>
              <a:gd name="connsiteX215" fmla="*/ 6875108 w 12192000"/>
              <a:gd name="connsiteY215" fmla="*/ 6667878 h 6858000"/>
              <a:gd name="connsiteX216" fmla="*/ 6883163 w 12192000"/>
              <a:gd name="connsiteY216" fmla="*/ 6656338 h 6858000"/>
              <a:gd name="connsiteX217" fmla="*/ 6885350 w 12192000"/>
              <a:gd name="connsiteY217" fmla="*/ 6659564 h 6858000"/>
              <a:gd name="connsiteX218" fmla="*/ 6776675 w 12192000"/>
              <a:gd name="connsiteY218" fmla="*/ 6656095 h 6858000"/>
              <a:gd name="connsiteX219" fmla="*/ 6792775 w 12192000"/>
              <a:gd name="connsiteY219" fmla="*/ 6632220 h 6858000"/>
              <a:gd name="connsiteX220" fmla="*/ 6812425 w 12192000"/>
              <a:gd name="connsiteY220" fmla="*/ 6627638 h 6858000"/>
              <a:gd name="connsiteX221" fmla="*/ 6602770 w 12192000"/>
              <a:gd name="connsiteY221" fmla="*/ 6609654 h 6858000"/>
              <a:gd name="connsiteX222" fmla="*/ 6452257 w 12192000"/>
              <a:gd name="connsiteY222" fmla="*/ 6583057 h 6858000"/>
              <a:gd name="connsiteX223" fmla="*/ 7205029 w 12192000"/>
              <a:gd name="connsiteY223" fmla="*/ 6551416 h 6858000"/>
              <a:gd name="connsiteX224" fmla="*/ 7207191 w 12192000"/>
              <a:gd name="connsiteY224" fmla="*/ 6554620 h 6858000"/>
              <a:gd name="connsiteX225" fmla="*/ 7200367 w 12192000"/>
              <a:gd name="connsiteY225" fmla="*/ 6558035 h 6858000"/>
              <a:gd name="connsiteX226" fmla="*/ 7163598 w 12192000"/>
              <a:gd name="connsiteY226" fmla="*/ 6525609 h 6858000"/>
              <a:gd name="connsiteX227" fmla="*/ 7207191 w 12192000"/>
              <a:gd name="connsiteY227" fmla="*/ 6548347 h 6858000"/>
              <a:gd name="connsiteX228" fmla="*/ 7205029 w 12192000"/>
              <a:gd name="connsiteY228" fmla="*/ 6551416 h 6858000"/>
              <a:gd name="connsiteX229" fmla="*/ 7196998 w 12192000"/>
              <a:gd name="connsiteY229" fmla="*/ 6539509 h 6858000"/>
              <a:gd name="connsiteX230" fmla="*/ 7183691 w 12192000"/>
              <a:gd name="connsiteY230" fmla="*/ 6547853 h 6858000"/>
              <a:gd name="connsiteX231" fmla="*/ 7194303 w 12192000"/>
              <a:gd name="connsiteY231" fmla="*/ 6552467 h 6858000"/>
              <a:gd name="connsiteX232" fmla="*/ 7185487 w 12192000"/>
              <a:gd name="connsiteY232" fmla="*/ 6556126 h 6858000"/>
              <a:gd name="connsiteX233" fmla="*/ 7194134 w 12192000"/>
              <a:gd name="connsiteY233" fmla="*/ 6561154 h 6858000"/>
              <a:gd name="connsiteX234" fmla="*/ 7163598 w 12192000"/>
              <a:gd name="connsiteY234" fmla="*/ 6576434 h 6858000"/>
              <a:gd name="connsiteX235" fmla="*/ 7123907 w 12192000"/>
              <a:gd name="connsiteY235" fmla="*/ 6551199 h 6858000"/>
              <a:gd name="connsiteX236" fmla="*/ 7163598 w 12192000"/>
              <a:gd name="connsiteY236" fmla="*/ 6525609 h 6858000"/>
              <a:gd name="connsiteX237" fmla="*/ 745090 w 12192000"/>
              <a:gd name="connsiteY237" fmla="*/ 6513012 h 6858000"/>
              <a:gd name="connsiteX238" fmla="*/ 860972 w 12192000"/>
              <a:gd name="connsiteY238" fmla="*/ 6513563 h 6858000"/>
              <a:gd name="connsiteX239" fmla="*/ 862685 w 12192000"/>
              <a:gd name="connsiteY239" fmla="*/ 6517421 h 6858000"/>
              <a:gd name="connsiteX240" fmla="*/ 742807 w 12192000"/>
              <a:gd name="connsiteY240" fmla="*/ 6517971 h 6858000"/>
              <a:gd name="connsiteX241" fmla="*/ 745090 w 12192000"/>
              <a:gd name="connsiteY241" fmla="*/ 6513012 h 6858000"/>
              <a:gd name="connsiteX242" fmla="*/ 3285755 w 12192000"/>
              <a:gd name="connsiteY242" fmla="*/ 6505479 h 6858000"/>
              <a:gd name="connsiteX243" fmla="*/ 3283671 w 12192000"/>
              <a:gd name="connsiteY243" fmla="*/ 6512073 h 6858000"/>
              <a:gd name="connsiteX244" fmla="*/ 3288950 w 12192000"/>
              <a:gd name="connsiteY244" fmla="*/ 6514885 h 6858000"/>
              <a:gd name="connsiteX245" fmla="*/ 6846517 w 12192000"/>
              <a:gd name="connsiteY245" fmla="*/ 6494740 h 6858000"/>
              <a:gd name="connsiteX246" fmla="*/ 6913175 w 12192000"/>
              <a:gd name="connsiteY246" fmla="*/ 6523144 h 6858000"/>
              <a:gd name="connsiteX247" fmla="*/ 6910841 w 12192000"/>
              <a:gd name="connsiteY247" fmla="*/ 6526553 h 6858000"/>
              <a:gd name="connsiteX248" fmla="*/ 6902960 w 12192000"/>
              <a:gd name="connsiteY248" fmla="*/ 6515048 h 6858000"/>
              <a:gd name="connsiteX249" fmla="*/ 6892043 w 12192000"/>
              <a:gd name="connsiteY249" fmla="*/ 6521305 h 6858000"/>
              <a:gd name="connsiteX250" fmla="*/ 6897760 w 12192000"/>
              <a:gd name="connsiteY250" fmla="*/ 6526827 h 6858000"/>
              <a:gd name="connsiteX251" fmla="*/ 6892399 w 12192000"/>
              <a:gd name="connsiteY251" fmla="*/ 6532005 h 6858000"/>
              <a:gd name="connsiteX252" fmla="*/ 6902960 w 12192000"/>
              <a:gd name="connsiteY252" fmla="*/ 6538056 h 6858000"/>
              <a:gd name="connsiteX253" fmla="*/ 6910841 w 12192000"/>
              <a:gd name="connsiteY253" fmla="*/ 6526553 h 6858000"/>
              <a:gd name="connsiteX254" fmla="*/ 6913175 w 12192000"/>
              <a:gd name="connsiteY254" fmla="*/ 6529961 h 6858000"/>
              <a:gd name="connsiteX255" fmla="*/ 6843038 w 12192000"/>
              <a:gd name="connsiteY255" fmla="*/ 6558366 h 6858000"/>
              <a:gd name="connsiteX256" fmla="*/ 6786813 w 12192000"/>
              <a:gd name="connsiteY256" fmla="*/ 6526553 h 6858000"/>
              <a:gd name="connsiteX257" fmla="*/ 6846517 w 12192000"/>
              <a:gd name="connsiteY257" fmla="*/ 6494740 h 6858000"/>
              <a:gd name="connsiteX258" fmla="*/ 6251459 w 12192000"/>
              <a:gd name="connsiteY258" fmla="*/ 6490711 h 6858000"/>
              <a:gd name="connsiteX259" fmla="*/ 6251459 w 12192000"/>
              <a:gd name="connsiteY259" fmla="*/ 6606143 h 6858000"/>
              <a:gd name="connsiteX260" fmla="*/ 6278827 w 12192000"/>
              <a:gd name="connsiteY260" fmla="*/ 6571827 h 6858000"/>
              <a:gd name="connsiteX261" fmla="*/ 6339904 w 12192000"/>
              <a:gd name="connsiteY261" fmla="*/ 6542558 h 6858000"/>
              <a:gd name="connsiteX262" fmla="*/ 6309072 w 12192000"/>
              <a:gd name="connsiteY262" fmla="*/ 6531445 h 6858000"/>
              <a:gd name="connsiteX263" fmla="*/ 7582662 w 12192000"/>
              <a:gd name="connsiteY263" fmla="*/ 6487983 h 6858000"/>
              <a:gd name="connsiteX264" fmla="*/ 7555993 w 12192000"/>
              <a:gd name="connsiteY264" fmla="*/ 6513328 h 6858000"/>
              <a:gd name="connsiteX265" fmla="*/ 7494811 w 12192000"/>
              <a:gd name="connsiteY265" fmla="*/ 6542819 h 6858000"/>
              <a:gd name="connsiteX266" fmla="*/ 7499380 w 12192000"/>
              <a:gd name="connsiteY266" fmla="*/ 6544224 h 6858000"/>
              <a:gd name="connsiteX267" fmla="*/ 7568135 w 12192000"/>
              <a:gd name="connsiteY267" fmla="*/ 6583975 h 6858000"/>
              <a:gd name="connsiteX268" fmla="*/ 7582662 w 12192000"/>
              <a:gd name="connsiteY268" fmla="*/ 6609132 h 6858000"/>
              <a:gd name="connsiteX269" fmla="*/ 11205268 w 12192000"/>
              <a:gd name="connsiteY269" fmla="*/ 6486723 h 6858000"/>
              <a:gd name="connsiteX270" fmla="*/ 11321150 w 12192000"/>
              <a:gd name="connsiteY270" fmla="*/ 6487274 h 6858000"/>
              <a:gd name="connsiteX271" fmla="*/ 11322863 w 12192000"/>
              <a:gd name="connsiteY271" fmla="*/ 6491132 h 6858000"/>
              <a:gd name="connsiteX272" fmla="*/ 11202985 w 12192000"/>
              <a:gd name="connsiteY272" fmla="*/ 6491682 h 6858000"/>
              <a:gd name="connsiteX273" fmla="*/ 11205268 w 12192000"/>
              <a:gd name="connsiteY273" fmla="*/ 6486723 h 6858000"/>
              <a:gd name="connsiteX274" fmla="*/ 6857555 w 12192000"/>
              <a:gd name="connsiteY274" fmla="*/ 6480974 h 6858000"/>
              <a:gd name="connsiteX275" fmla="*/ 6532156 w 12192000"/>
              <a:gd name="connsiteY275" fmla="*/ 6511254 h 6858000"/>
              <a:gd name="connsiteX276" fmla="*/ 6412428 w 12192000"/>
              <a:gd name="connsiteY276" fmla="*/ 6544217 h 6858000"/>
              <a:gd name="connsiteX277" fmla="*/ 6440115 w 12192000"/>
              <a:gd name="connsiteY277" fmla="*/ 6552722 h 6858000"/>
              <a:gd name="connsiteX278" fmla="*/ 7116022 w 12192000"/>
              <a:gd name="connsiteY278" fmla="*/ 6597578 h 6858000"/>
              <a:gd name="connsiteX279" fmla="*/ 7424662 w 12192000"/>
              <a:gd name="connsiteY279" fmla="*/ 6543521 h 6858000"/>
              <a:gd name="connsiteX280" fmla="*/ 7424812 w 12192000"/>
              <a:gd name="connsiteY280" fmla="*/ 6543464 h 6858000"/>
              <a:gd name="connsiteX281" fmla="*/ 7391902 w 12192000"/>
              <a:gd name="connsiteY281" fmla="*/ 6534448 h 6858000"/>
              <a:gd name="connsiteX282" fmla="*/ 7018314 w 12192000"/>
              <a:gd name="connsiteY282" fmla="*/ 6483841 h 6858000"/>
              <a:gd name="connsiteX283" fmla="*/ 6857555 w 12192000"/>
              <a:gd name="connsiteY283" fmla="*/ 6480974 h 6858000"/>
              <a:gd name="connsiteX284" fmla="*/ 4184894 w 12192000"/>
              <a:gd name="connsiteY284" fmla="*/ 6431408 h 6858000"/>
              <a:gd name="connsiteX285" fmla="*/ 4179673 w 12192000"/>
              <a:gd name="connsiteY285" fmla="*/ 6434494 h 6858000"/>
              <a:gd name="connsiteX286" fmla="*/ 4116137 w 12192000"/>
              <a:gd name="connsiteY286" fmla="*/ 6486992 h 6858000"/>
              <a:gd name="connsiteX287" fmla="*/ 4044816 w 12192000"/>
              <a:gd name="connsiteY287" fmla="*/ 6568373 h 6858000"/>
              <a:gd name="connsiteX288" fmla="*/ 4053539 w 12192000"/>
              <a:gd name="connsiteY288" fmla="*/ 6574149 h 6858000"/>
              <a:gd name="connsiteX289" fmla="*/ 4132818 w 12192000"/>
              <a:gd name="connsiteY289" fmla="*/ 6606917 h 6858000"/>
              <a:gd name="connsiteX290" fmla="*/ 4193135 w 12192000"/>
              <a:gd name="connsiteY290" fmla="*/ 6554028 h 6858000"/>
              <a:gd name="connsiteX291" fmla="*/ 4196583 w 12192000"/>
              <a:gd name="connsiteY291" fmla="*/ 6444802 h 6858000"/>
              <a:gd name="connsiteX292" fmla="*/ 3311807 w 12192000"/>
              <a:gd name="connsiteY292" fmla="*/ 6417887 h 6858000"/>
              <a:gd name="connsiteX293" fmla="*/ 3311720 w 12192000"/>
              <a:gd name="connsiteY293" fmla="*/ 6418428 h 6858000"/>
              <a:gd name="connsiteX294" fmla="*/ 3312158 w 12192000"/>
              <a:gd name="connsiteY294" fmla="*/ 6418658 h 6858000"/>
              <a:gd name="connsiteX295" fmla="*/ 4159941 w 12192000"/>
              <a:gd name="connsiteY295" fmla="*/ 6402809 h 6858000"/>
              <a:gd name="connsiteX296" fmla="*/ 4053797 w 12192000"/>
              <a:gd name="connsiteY296" fmla="*/ 6494576 h 6858000"/>
              <a:gd name="connsiteX297" fmla="*/ 4009886 w 12192000"/>
              <a:gd name="connsiteY297" fmla="*/ 6545246 h 6858000"/>
              <a:gd name="connsiteX298" fmla="*/ 4030272 w 12192000"/>
              <a:gd name="connsiteY298" fmla="*/ 6558745 h 6858000"/>
              <a:gd name="connsiteX299" fmla="*/ 4041697 w 12192000"/>
              <a:gd name="connsiteY299" fmla="*/ 6536678 h 6858000"/>
              <a:gd name="connsiteX300" fmla="*/ 4100907 w 12192000"/>
              <a:gd name="connsiteY300" fmla="*/ 6470393 h 6858000"/>
              <a:gd name="connsiteX301" fmla="*/ 4172302 w 12192000"/>
              <a:gd name="connsiteY301" fmla="*/ 6416975 h 6858000"/>
              <a:gd name="connsiteX302" fmla="*/ 2770917 w 12192000"/>
              <a:gd name="connsiteY302" fmla="*/ 6388119 h 6858000"/>
              <a:gd name="connsiteX303" fmla="*/ 2744934 w 12192000"/>
              <a:gd name="connsiteY303" fmla="*/ 6416694 h 6858000"/>
              <a:gd name="connsiteX304" fmla="*/ 2748160 w 12192000"/>
              <a:gd name="connsiteY304" fmla="*/ 6420195 h 6858000"/>
              <a:gd name="connsiteX305" fmla="*/ 2827325 w 12192000"/>
              <a:gd name="connsiteY305" fmla="*/ 6465428 h 6858000"/>
              <a:gd name="connsiteX306" fmla="*/ 3009812 w 12192000"/>
              <a:gd name="connsiteY306" fmla="*/ 6583178 h 6858000"/>
              <a:gd name="connsiteX307" fmla="*/ 3160737 w 12192000"/>
              <a:gd name="connsiteY307" fmla="*/ 6680824 h 6858000"/>
              <a:gd name="connsiteX308" fmla="*/ 3180537 w 12192000"/>
              <a:gd name="connsiteY308" fmla="*/ 6695830 h 6858000"/>
              <a:gd name="connsiteX309" fmla="*/ 3191172 w 12192000"/>
              <a:gd name="connsiteY309" fmla="*/ 6701756 h 6858000"/>
              <a:gd name="connsiteX310" fmla="*/ 3206545 w 12192000"/>
              <a:gd name="connsiteY310" fmla="*/ 6671591 h 6858000"/>
              <a:gd name="connsiteX311" fmla="*/ 2952425 w 12192000"/>
              <a:gd name="connsiteY311" fmla="*/ 6506784 h 6858000"/>
              <a:gd name="connsiteX312" fmla="*/ 2795189 w 12192000"/>
              <a:gd name="connsiteY312" fmla="*/ 6405117 h 6858000"/>
              <a:gd name="connsiteX313" fmla="*/ 2777183 w 12192000"/>
              <a:gd name="connsiteY313" fmla="*/ 6391547 h 6858000"/>
              <a:gd name="connsiteX314" fmla="*/ 4232616 w 12192000"/>
              <a:gd name="connsiteY314" fmla="*/ 6355849 h 6858000"/>
              <a:gd name="connsiteX315" fmla="*/ 4182382 w 12192000"/>
              <a:gd name="connsiteY315" fmla="*/ 6385416 h 6858000"/>
              <a:gd name="connsiteX316" fmla="*/ 4175682 w 12192000"/>
              <a:gd name="connsiteY316" fmla="*/ 6390019 h 6858000"/>
              <a:gd name="connsiteX317" fmla="*/ 4189741 w 12192000"/>
              <a:gd name="connsiteY317" fmla="*/ 6408129 h 6858000"/>
              <a:gd name="connsiteX318" fmla="*/ 4244050 w 12192000"/>
              <a:gd name="connsiteY318" fmla="*/ 6380781 h 6858000"/>
              <a:gd name="connsiteX319" fmla="*/ 4242901 w 12192000"/>
              <a:gd name="connsiteY319" fmla="*/ 6365974 h 6858000"/>
              <a:gd name="connsiteX320" fmla="*/ 4232616 w 12192000"/>
              <a:gd name="connsiteY320" fmla="*/ 6355849 h 6858000"/>
              <a:gd name="connsiteX321" fmla="*/ 4874707 w 12192000"/>
              <a:gd name="connsiteY321" fmla="*/ 6353673 h 6858000"/>
              <a:gd name="connsiteX322" fmla="*/ 4826065 w 12192000"/>
              <a:gd name="connsiteY322" fmla="*/ 6538694 h 6858000"/>
              <a:gd name="connsiteX323" fmla="*/ 4813994 w 12192000"/>
              <a:gd name="connsiteY323" fmla="*/ 6579003 h 6858000"/>
              <a:gd name="connsiteX324" fmla="*/ 4850300 w 12192000"/>
              <a:gd name="connsiteY324" fmla="*/ 6622242 h 6858000"/>
              <a:gd name="connsiteX325" fmla="*/ 4886709 w 12192000"/>
              <a:gd name="connsiteY325" fmla="*/ 6627685 h 6858000"/>
              <a:gd name="connsiteX326" fmla="*/ 4886132 w 12192000"/>
              <a:gd name="connsiteY326" fmla="*/ 6630478 h 6858000"/>
              <a:gd name="connsiteX327" fmla="*/ 4852787 w 12192000"/>
              <a:gd name="connsiteY327" fmla="*/ 6625204 h 6858000"/>
              <a:gd name="connsiteX328" fmla="*/ 4865725 w 12192000"/>
              <a:gd name="connsiteY328" fmla="*/ 6640616 h 6858000"/>
              <a:gd name="connsiteX329" fmla="*/ 4931253 w 12192000"/>
              <a:gd name="connsiteY329" fmla="*/ 6554241 h 6858000"/>
              <a:gd name="connsiteX330" fmla="*/ 4974362 w 12192000"/>
              <a:gd name="connsiteY330" fmla="*/ 6416617 h 6858000"/>
              <a:gd name="connsiteX331" fmla="*/ 4984421 w 12192000"/>
              <a:gd name="connsiteY331" fmla="*/ 6378895 h 6858000"/>
              <a:gd name="connsiteX332" fmla="*/ 9462340 w 12192000"/>
              <a:gd name="connsiteY332" fmla="*/ 6349222 h 6858000"/>
              <a:gd name="connsiteX333" fmla="*/ 9450490 w 12192000"/>
              <a:gd name="connsiteY333" fmla="*/ 6352756 h 6858000"/>
              <a:gd name="connsiteX334" fmla="*/ 9431516 w 12192000"/>
              <a:gd name="connsiteY334" fmla="*/ 6362622 h 6858000"/>
              <a:gd name="connsiteX335" fmla="*/ 9427369 w 12192000"/>
              <a:gd name="connsiteY335" fmla="*/ 6354487 h 6858000"/>
              <a:gd name="connsiteX336" fmla="*/ 9422743 w 12192000"/>
              <a:gd name="connsiteY336" fmla="*/ 6367183 h 6858000"/>
              <a:gd name="connsiteX337" fmla="*/ 9431516 w 12192000"/>
              <a:gd name="connsiteY337" fmla="*/ 6362622 h 6858000"/>
              <a:gd name="connsiteX338" fmla="*/ 9443553 w 12192000"/>
              <a:gd name="connsiteY338" fmla="*/ 6386227 h 6858000"/>
              <a:gd name="connsiteX339" fmla="*/ 9441161 w 12192000"/>
              <a:gd name="connsiteY339" fmla="*/ 6392495 h 6858000"/>
              <a:gd name="connsiteX340" fmla="*/ 9437773 w 12192000"/>
              <a:gd name="connsiteY340" fmla="*/ 6391419 h 6858000"/>
              <a:gd name="connsiteX341" fmla="*/ 9376601 w 12192000"/>
              <a:gd name="connsiteY341" fmla="*/ 6425710 h 6858000"/>
              <a:gd name="connsiteX342" fmla="*/ 9376725 w 12192000"/>
              <a:gd name="connsiteY342" fmla="*/ 6425908 h 6858000"/>
              <a:gd name="connsiteX343" fmla="*/ 9376741 w 12192000"/>
              <a:gd name="connsiteY343" fmla="*/ 6425940 h 6858000"/>
              <a:gd name="connsiteX344" fmla="*/ 9402729 w 12192000"/>
              <a:gd name="connsiteY344" fmla="*/ 6417243 h 6858000"/>
              <a:gd name="connsiteX345" fmla="*/ 9438929 w 12192000"/>
              <a:gd name="connsiteY345" fmla="*/ 6398345 h 6858000"/>
              <a:gd name="connsiteX346" fmla="*/ 9441161 w 12192000"/>
              <a:gd name="connsiteY346" fmla="*/ 6392495 h 6858000"/>
              <a:gd name="connsiteX347" fmla="*/ 9450490 w 12192000"/>
              <a:gd name="connsiteY347" fmla="*/ 6395460 h 6858000"/>
              <a:gd name="connsiteX348" fmla="*/ 9461509 w 12192000"/>
              <a:gd name="connsiteY348" fmla="*/ 6415830 h 6858000"/>
              <a:gd name="connsiteX349" fmla="*/ 9452802 w 12192000"/>
              <a:gd name="connsiteY349" fmla="*/ 6420272 h 6858000"/>
              <a:gd name="connsiteX350" fmla="*/ 9466098 w 12192000"/>
              <a:gd name="connsiteY350" fmla="*/ 6424311 h 6858000"/>
              <a:gd name="connsiteX351" fmla="*/ 9461509 w 12192000"/>
              <a:gd name="connsiteY351" fmla="*/ 6415830 h 6858000"/>
              <a:gd name="connsiteX352" fmla="*/ 9495250 w 12192000"/>
              <a:gd name="connsiteY352" fmla="*/ 6398615 h 6858000"/>
              <a:gd name="connsiteX353" fmla="*/ 9500202 w 12192000"/>
              <a:gd name="connsiteY353" fmla="*/ 6407578 h 6858000"/>
              <a:gd name="connsiteX354" fmla="*/ 9504828 w 12192000"/>
              <a:gd name="connsiteY354" fmla="*/ 6393728 h 6858000"/>
              <a:gd name="connsiteX355" fmla="*/ 9495250 w 12192000"/>
              <a:gd name="connsiteY355" fmla="*/ 6398615 h 6858000"/>
              <a:gd name="connsiteX356" fmla="*/ 9472456 w 12192000"/>
              <a:gd name="connsiteY356" fmla="*/ 6357374 h 6858000"/>
              <a:gd name="connsiteX357" fmla="*/ 9462340 w 12192000"/>
              <a:gd name="connsiteY357" fmla="*/ 6349222 h 6858000"/>
              <a:gd name="connsiteX358" fmla="*/ 9310562 w 12192000"/>
              <a:gd name="connsiteY358" fmla="*/ 6348285 h 6858000"/>
              <a:gd name="connsiteX359" fmla="*/ 9292977 w 12192000"/>
              <a:gd name="connsiteY359" fmla="*/ 6362939 h 6858000"/>
              <a:gd name="connsiteX360" fmla="*/ 9308983 w 12192000"/>
              <a:gd name="connsiteY360" fmla="*/ 6374232 h 6858000"/>
              <a:gd name="connsiteX361" fmla="*/ 9304692 w 12192000"/>
              <a:gd name="connsiteY361" fmla="*/ 6365769 h 6858000"/>
              <a:gd name="connsiteX362" fmla="*/ 2809999 w 12192000"/>
              <a:gd name="connsiteY362" fmla="*/ 6345134 h 6858000"/>
              <a:gd name="connsiteX363" fmla="*/ 2780727 w 12192000"/>
              <a:gd name="connsiteY363" fmla="*/ 6377328 h 6858000"/>
              <a:gd name="connsiteX364" fmla="*/ 3213737 w 12192000"/>
              <a:gd name="connsiteY364" fmla="*/ 6657482 h 6858000"/>
              <a:gd name="connsiteX365" fmla="*/ 3220358 w 12192000"/>
              <a:gd name="connsiteY365" fmla="*/ 6644491 h 6858000"/>
              <a:gd name="connsiteX366" fmla="*/ 3230031 w 12192000"/>
              <a:gd name="connsiteY366" fmla="*/ 6617628 h 6858000"/>
              <a:gd name="connsiteX367" fmla="*/ 12296 w 12192000"/>
              <a:gd name="connsiteY367" fmla="*/ 6319920 h 6858000"/>
              <a:gd name="connsiteX368" fmla="*/ 11745 w 12192000"/>
              <a:gd name="connsiteY368" fmla="*/ 6323723 h 6858000"/>
              <a:gd name="connsiteX369" fmla="*/ 0 w 12192000"/>
              <a:gd name="connsiteY369" fmla="*/ 6326338 h 6858000"/>
              <a:gd name="connsiteX370" fmla="*/ 0 w 12192000"/>
              <a:gd name="connsiteY370" fmla="*/ 6321492 h 6858000"/>
              <a:gd name="connsiteX371" fmla="*/ 2798534 w 12192000"/>
              <a:gd name="connsiteY371" fmla="*/ 6319275 h 6858000"/>
              <a:gd name="connsiteX372" fmla="*/ 2798806 w 12192000"/>
              <a:gd name="connsiteY372" fmla="*/ 6319557 h 6858000"/>
              <a:gd name="connsiteX373" fmla="*/ 2798884 w 12192000"/>
              <a:gd name="connsiteY373" fmla="*/ 6319466 h 6858000"/>
              <a:gd name="connsiteX374" fmla="*/ 2843945 w 12192000"/>
              <a:gd name="connsiteY374" fmla="*/ 6307799 h 6858000"/>
              <a:gd name="connsiteX375" fmla="*/ 2817423 w 12192000"/>
              <a:gd name="connsiteY375" fmla="*/ 6336969 h 6858000"/>
              <a:gd name="connsiteX376" fmla="*/ 2839700 w 12192000"/>
              <a:gd name="connsiteY376" fmla="*/ 6350802 h 6858000"/>
              <a:gd name="connsiteX377" fmla="*/ 2886891 w 12192000"/>
              <a:gd name="connsiteY377" fmla="*/ 6376283 h 6858000"/>
              <a:gd name="connsiteX378" fmla="*/ 3058442 w 12192000"/>
              <a:gd name="connsiteY378" fmla="*/ 6487997 h 6858000"/>
              <a:gd name="connsiteX379" fmla="*/ 3209913 w 12192000"/>
              <a:gd name="connsiteY379" fmla="*/ 6585890 h 6858000"/>
              <a:gd name="connsiteX380" fmla="*/ 3227197 w 12192000"/>
              <a:gd name="connsiteY380" fmla="*/ 6599351 h 6858000"/>
              <a:gd name="connsiteX381" fmla="*/ 3235079 w 12192000"/>
              <a:gd name="connsiteY381" fmla="*/ 6603611 h 6858000"/>
              <a:gd name="connsiteX382" fmla="*/ 3246853 w 12192000"/>
              <a:gd name="connsiteY382" fmla="*/ 6570918 h 6858000"/>
              <a:gd name="connsiteX383" fmla="*/ 3006805 w 12192000"/>
              <a:gd name="connsiteY383" fmla="*/ 6414864 h 6858000"/>
              <a:gd name="connsiteX384" fmla="*/ 2857056 w 12192000"/>
              <a:gd name="connsiteY384" fmla="*/ 6318124 h 6858000"/>
              <a:gd name="connsiteX385" fmla="*/ 30698 w 12192000"/>
              <a:gd name="connsiteY385" fmla="*/ 6299011 h 6858000"/>
              <a:gd name="connsiteX386" fmla="*/ 32446 w 12192000"/>
              <a:gd name="connsiteY386" fmla="*/ 6302661 h 6858000"/>
              <a:gd name="connsiteX387" fmla="*/ 10305 w 12192000"/>
              <a:gd name="connsiteY387" fmla="*/ 6310644 h 6858000"/>
              <a:gd name="connsiteX388" fmla="*/ 0 w 12192000"/>
              <a:gd name="connsiteY388" fmla="*/ 6308774 h 6858000"/>
              <a:gd name="connsiteX389" fmla="*/ 0 w 12192000"/>
              <a:gd name="connsiteY389" fmla="*/ 6303712 h 6858000"/>
              <a:gd name="connsiteX390" fmla="*/ 9140 w 12192000"/>
              <a:gd name="connsiteY390" fmla="*/ 6304486 h 6858000"/>
              <a:gd name="connsiteX391" fmla="*/ 30698 w 12192000"/>
              <a:gd name="connsiteY391" fmla="*/ 6299011 h 6858000"/>
              <a:gd name="connsiteX392" fmla="*/ 5032102 w 12192000"/>
              <a:gd name="connsiteY392" fmla="*/ 6271493 h 6858000"/>
              <a:gd name="connsiteX393" fmla="*/ 5019484 w 12192000"/>
              <a:gd name="connsiteY393" fmla="*/ 6324556 h 6858000"/>
              <a:gd name="connsiteX394" fmla="*/ 5010529 w 12192000"/>
              <a:gd name="connsiteY394" fmla="*/ 6353615 h 6858000"/>
              <a:gd name="connsiteX395" fmla="*/ 5102669 w 12192000"/>
              <a:gd name="connsiteY395" fmla="*/ 6361576 h 6858000"/>
              <a:gd name="connsiteX396" fmla="*/ 5232147 w 12192000"/>
              <a:gd name="connsiteY396" fmla="*/ 6375001 h 6858000"/>
              <a:gd name="connsiteX397" fmla="*/ 5225151 w 12192000"/>
              <a:gd name="connsiteY397" fmla="*/ 6332820 h 6858000"/>
              <a:gd name="connsiteX398" fmla="*/ 5220410 w 12192000"/>
              <a:gd name="connsiteY398" fmla="*/ 6332076 h 6858000"/>
              <a:gd name="connsiteX399" fmla="*/ 5056559 w 12192000"/>
              <a:gd name="connsiteY399" fmla="*/ 6276712 h 6858000"/>
              <a:gd name="connsiteX400" fmla="*/ 3335559 w 12192000"/>
              <a:gd name="connsiteY400" fmla="*/ 6271306 h 6858000"/>
              <a:gd name="connsiteX401" fmla="*/ 3335444 w 12192000"/>
              <a:gd name="connsiteY401" fmla="*/ 6272008 h 6858000"/>
              <a:gd name="connsiteX402" fmla="*/ 3335675 w 12192000"/>
              <a:gd name="connsiteY402" fmla="*/ 6271954 h 6858000"/>
              <a:gd name="connsiteX403" fmla="*/ 2880199 w 12192000"/>
              <a:gd name="connsiteY403" fmla="*/ 6267926 h 6858000"/>
              <a:gd name="connsiteX404" fmla="*/ 2853823 w 12192000"/>
              <a:gd name="connsiteY404" fmla="*/ 6296934 h 6858000"/>
              <a:gd name="connsiteX405" fmla="*/ 3252240 w 12192000"/>
              <a:gd name="connsiteY405" fmla="*/ 6555953 h 6858000"/>
              <a:gd name="connsiteX406" fmla="*/ 3265672 w 12192000"/>
              <a:gd name="connsiteY406" fmla="*/ 6518654 h 6858000"/>
              <a:gd name="connsiteX407" fmla="*/ 6857555 w 12192000"/>
              <a:gd name="connsiteY407" fmla="*/ 6267740 h 6858000"/>
              <a:gd name="connsiteX408" fmla="*/ 6376893 w 12192000"/>
              <a:gd name="connsiteY408" fmla="*/ 6340522 h 6858000"/>
              <a:gd name="connsiteX409" fmla="*/ 6256770 w 12192000"/>
              <a:gd name="connsiteY409" fmla="*/ 6457835 h 6858000"/>
              <a:gd name="connsiteX410" fmla="*/ 6338313 w 12192000"/>
              <a:gd name="connsiteY410" fmla="*/ 6521453 h 6858000"/>
              <a:gd name="connsiteX411" fmla="*/ 6369137 w 12192000"/>
              <a:gd name="connsiteY411" fmla="*/ 6530919 h 6858000"/>
              <a:gd name="connsiteX412" fmla="*/ 6501588 w 12192000"/>
              <a:gd name="connsiteY412" fmla="*/ 6490689 h 6858000"/>
              <a:gd name="connsiteX413" fmla="*/ 6971023 w 12192000"/>
              <a:gd name="connsiteY413" fmla="*/ 6454718 h 6858000"/>
              <a:gd name="connsiteX414" fmla="*/ 7174071 w 12192000"/>
              <a:gd name="connsiteY414" fmla="*/ 6470614 h 6858000"/>
              <a:gd name="connsiteX415" fmla="*/ 7339744 w 12192000"/>
              <a:gd name="connsiteY415" fmla="*/ 6495126 h 6858000"/>
              <a:gd name="connsiteX416" fmla="*/ 7457243 w 12192000"/>
              <a:gd name="connsiteY416" fmla="*/ 6531264 h 6858000"/>
              <a:gd name="connsiteX417" fmla="*/ 7519066 w 12192000"/>
              <a:gd name="connsiteY417" fmla="*/ 6508010 h 6858000"/>
              <a:gd name="connsiteX418" fmla="*/ 7581570 w 12192000"/>
              <a:gd name="connsiteY418" fmla="*/ 6437132 h 6858000"/>
              <a:gd name="connsiteX419" fmla="*/ 7582662 w 12192000"/>
              <a:gd name="connsiteY419" fmla="*/ 6438111 h 6858000"/>
              <a:gd name="connsiteX420" fmla="*/ 7582662 w 12192000"/>
              <a:gd name="connsiteY420" fmla="*/ 6436843 h 6858000"/>
              <a:gd name="connsiteX421" fmla="*/ 7594633 w 12192000"/>
              <a:gd name="connsiteY421" fmla="*/ 6425118 h 6858000"/>
              <a:gd name="connsiteX422" fmla="*/ 7594572 w 12192000"/>
              <a:gd name="connsiteY422" fmla="*/ 6425057 h 6858000"/>
              <a:gd name="connsiteX423" fmla="*/ 7581570 w 12192000"/>
              <a:gd name="connsiteY423" fmla="*/ 6437132 h 6858000"/>
              <a:gd name="connsiteX424" fmla="*/ 7391902 w 12192000"/>
              <a:gd name="connsiteY424" fmla="*/ 6320969 h 6858000"/>
              <a:gd name="connsiteX425" fmla="*/ 7018314 w 12192000"/>
              <a:gd name="connsiteY425" fmla="*/ 6270363 h 6858000"/>
              <a:gd name="connsiteX426" fmla="*/ 6857555 w 12192000"/>
              <a:gd name="connsiteY426" fmla="*/ 6267740 h 6858000"/>
              <a:gd name="connsiteX427" fmla="*/ 4902013 w 12192000"/>
              <a:gd name="connsiteY427" fmla="*/ 6245084 h 6858000"/>
              <a:gd name="connsiteX428" fmla="*/ 4899639 w 12192000"/>
              <a:gd name="connsiteY428" fmla="*/ 6258840 h 6858000"/>
              <a:gd name="connsiteX429" fmla="*/ 4878717 w 12192000"/>
              <a:gd name="connsiteY429" fmla="*/ 6338421 h 6858000"/>
              <a:gd name="connsiteX430" fmla="*/ 4948519 w 12192000"/>
              <a:gd name="connsiteY430" fmla="*/ 6348259 h 6858000"/>
              <a:gd name="connsiteX431" fmla="*/ 4991598 w 12192000"/>
              <a:gd name="connsiteY431" fmla="*/ 6351980 h 6858000"/>
              <a:gd name="connsiteX432" fmla="*/ 5014084 w 12192000"/>
              <a:gd name="connsiteY432" fmla="*/ 6267648 h 6858000"/>
              <a:gd name="connsiteX433" fmla="*/ 4933524 w 12192000"/>
              <a:gd name="connsiteY433" fmla="*/ 6250458 h 6858000"/>
              <a:gd name="connsiteX434" fmla="*/ 2873926 w 12192000"/>
              <a:gd name="connsiteY434" fmla="*/ 6243985 h 6858000"/>
              <a:gd name="connsiteX435" fmla="*/ 2874438 w 12192000"/>
              <a:gd name="connsiteY435" fmla="*/ 6247005 h 6858000"/>
              <a:gd name="connsiteX436" fmla="*/ 2875728 w 12192000"/>
              <a:gd name="connsiteY436" fmla="*/ 6249757 h 6858000"/>
              <a:gd name="connsiteX437" fmla="*/ 2877262 w 12192000"/>
              <a:gd name="connsiteY437" fmla="*/ 6248425 h 6858000"/>
              <a:gd name="connsiteX438" fmla="*/ 2875517 w 12192000"/>
              <a:gd name="connsiteY438" fmla="*/ 6246644 h 6858000"/>
              <a:gd name="connsiteX439" fmla="*/ 2873926 w 12192000"/>
              <a:gd name="connsiteY439" fmla="*/ 6243985 h 6858000"/>
              <a:gd name="connsiteX440" fmla="*/ 6813332 w 12192000"/>
              <a:gd name="connsiteY440" fmla="*/ 6240422 h 6858000"/>
              <a:gd name="connsiteX441" fmla="*/ 6971023 w 12192000"/>
              <a:gd name="connsiteY441" fmla="*/ 6241575 h 6858000"/>
              <a:gd name="connsiteX442" fmla="*/ 7174071 w 12192000"/>
              <a:gd name="connsiteY442" fmla="*/ 6257137 h 6858000"/>
              <a:gd name="connsiteX443" fmla="*/ 7499380 w 12192000"/>
              <a:gd name="connsiteY443" fmla="*/ 6331321 h 6858000"/>
              <a:gd name="connsiteX444" fmla="*/ 7568135 w 12192000"/>
              <a:gd name="connsiteY444" fmla="*/ 6370857 h 6858000"/>
              <a:gd name="connsiteX445" fmla="*/ 7604418 w 12192000"/>
              <a:gd name="connsiteY445" fmla="*/ 6433893 h 6858000"/>
              <a:gd name="connsiteX446" fmla="*/ 7607431 w 12192000"/>
              <a:gd name="connsiteY446" fmla="*/ 6436843 h 6858000"/>
              <a:gd name="connsiteX447" fmla="*/ 7607431 w 12192000"/>
              <a:gd name="connsiteY447" fmla="*/ 6652305 h 6858000"/>
              <a:gd name="connsiteX448" fmla="*/ 7604361 w 12192000"/>
              <a:gd name="connsiteY448" fmla="*/ 6655313 h 6858000"/>
              <a:gd name="connsiteX449" fmla="*/ 7590405 w 12192000"/>
              <a:gd name="connsiteY449" fmla="*/ 6693606 h 6858000"/>
              <a:gd name="connsiteX450" fmla="*/ 7469492 w 12192000"/>
              <a:gd name="connsiteY450" fmla="*/ 6767925 h 6858000"/>
              <a:gd name="connsiteX451" fmla="*/ 7068317 w 12192000"/>
              <a:gd name="connsiteY451" fmla="*/ 6839232 h 6858000"/>
              <a:gd name="connsiteX452" fmla="*/ 6602770 w 12192000"/>
              <a:gd name="connsiteY452" fmla="*/ 6823131 h 6858000"/>
              <a:gd name="connsiteX453" fmla="*/ 6309072 w 12192000"/>
              <a:gd name="connsiteY453" fmla="*/ 6744347 h 6858000"/>
              <a:gd name="connsiteX454" fmla="*/ 6249083 w 12192000"/>
              <a:gd name="connsiteY454" fmla="*/ 6702367 h 6858000"/>
              <a:gd name="connsiteX455" fmla="*/ 6235555 w 12192000"/>
              <a:gd name="connsiteY455" fmla="*/ 6660998 h 6858000"/>
              <a:gd name="connsiteX456" fmla="*/ 6226677 w 12192000"/>
              <a:gd name="connsiteY456" fmla="*/ 6652305 h 6858000"/>
              <a:gd name="connsiteX457" fmla="*/ 6226677 w 12192000"/>
              <a:gd name="connsiteY457" fmla="*/ 6436843 h 6858000"/>
              <a:gd name="connsiteX458" fmla="*/ 6230631 w 12192000"/>
              <a:gd name="connsiteY458" fmla="*/ 6432972 h 6858000"/>
              <a:gd name="connsiteX459" fmla="*/ 6227459 w 12192000"/>
              <a:gd name="connsiteY459" fmla="*/ 6423332 h 6858000"/>
              <a:gd name="connsiteX460" fmla="*/ 6355628 w 12192000"/>
              <a:gd name="connsiteY460" fmla="*/ 6322120 h 6858000"/>
              <a:gd name="connsiteX461" fmla="*/ 6813332 w 12192000"/>
              <a:gd name="connsiteY461" fmla="*/ 6240422 h 6858000"/>
              <a:gd name="connsiteX462" fmla="*/ 10564445 w 12192000"/>
              <a:gd name="connsiteY462" fmla="*/ 6236601 h 6858000"/>
              <a:gd name="connsiteX463" fmla="*/ 10546616 w 12192000"/>
              <a:gd name="connsiteY463" fmla="*/ 6249987 h 6858000"/>
              <a:gd name="connsiteX464" fmla="*/ 10500186 w 12192000"/>
              <a:gd name="connsiteY464" fmla="*/ 6265751 h 6858000"/>
              <a:gd name="connsiteX465" fmla="*/ 10458979 w 12192000"/>
              <a:gd name="connsiteY465" fmla="*/ 6269406 h 6858000"/>
              <a:gd name="connsiteX466" fmla="*/ 10450236 w 12192000"/>
              <a:gd name="connsiteY466" fmla="*/ 6267343 h 6858000"/>
              <a:gd name="connsiteX467" fmla="*/ 10451930 w 12192000"/>
              <a:gd name="connsiteY467" fmla="*/ 6276725 h 6858000"/>
              <a:gd name="connsiteX468" fmla="*/ 10469317 w 12192000"/>
              <a:gd name="connsiteY468" fmla="*/ 6278197 h 6858000"/>
              <a:gd name="connsiteX469" fmla="*/ 10490875 w 12192000"/>
              <a:gd name="connsiteY469" fmla="*/ 6272722 h 6858000"/>
              <a:gd name="connsiteX470" fmla="*/ 10492623 w 12192000"/>
              <a:gd name="connsiteY470" fmla="*/ 6276372 h 6858000"/>
              <a:gd name="connsiteX471" fmla="*/ 10470482 w 12192000"/>
              <a:gd name="connsiteY471" fmla="*/ 6284355 h 6858000"/>
              <a:gd name="connsiteX472" fmla="*/ 10452725 w 12192000"/>
              <a:gd name="connsiteY472" fmla="*/ 6281133 h 6858000"/>
              <a:gd name="connsiteX473" fmla="*/ 10455374 w 12192000"/>
              <a:gd name="connsiteY473" fmla="*/ 6295816 h 6858000"/>
              <a:gd name="connsiteX474" fmla="*/ 10472473 w 12192000"/>
              <a:gd name="connsiteY474" fmla="*/ 6293631 h 6858000"/>
              <a:gd name="connsiteX475" fmla="*/ 10471922 w 12192000"/>
              <a:gd name="connsiteY475" fmla="*/ 6297434 h 6858000"/>
              <a:gd name="connsiteX476" fmla="*/ 10456646 w 12192000"/>
              <a:gd name="connsiteY476" fmla="*/ 6300834 h 6858000"/>
              <a:gd name="connsiteX477" fmla="*/ 10461543 w 12192000"/>
              <a:gd name="connsiteY477" fmla="*/ 6314683 h 6858000"/>
              <a:gd name="connsiteX478" fmla="*/ 10461543 w 12192000"/>
              <a:gd name="connsiteY478" fmla="*/ 6314681 h 6858000"/>
              <a:gd name="connsiteX479" fmla="*/ 10484008 w 12192000"/>
              <a:gd name="connsiteY479" fmla="*/ 6316934 h 6858000"/>
              <a:gd name="connsiteX480" fmla="*/ 10503593 w 12192000"/>
              <a:gd name="connsiteY480" fmla="*/ 6311303 h 6858000"/>
              <a:gd name="connsiteX481" fmla="*/ 10505897 w 12192000"/>
              <a:gd name="connsiteY481" fmla="*/ 6314118 h 6858000"/>
              <a:gd name="connsiteX482" fmla="*/ 10484008 w 12192000"/>
              <a:gd name="connsiteY482" fmla="*/ 6322848 h 6858000"/>
              <a:gd name="connsiteX483" fmla="*/ 10463478 w 12192000"/>
              <a:gd name="connsiteY483" fmla="*/ 6320156 h 6858000"/>
              <a:gd name="connsiteX484" fmla="*/ 10473406 w 12192000"/>
              <a:gd name="connsiteY484" fmla="*/ 6348232 h 6858000"/>
              <a:gd name="connsiteX485" fmla="*/ 10514860 w 12192000"/>
              <a:gd name="connsiteY485" fmla="*/ 6343689 h 6858000"/>
              <a:gd name="connsiteX486" fmla="*/ 10516021 w 12192000"/>
              <a:gd name="connsiteY486" fmla="*/ 6346731 h 6858000"/>
              <a:gd name="connsiteX487" fmla="*/ 10474432 w 12192000"/>
              <a:gd name="connsiteY487" fmla="*/ 6351136 h 6858000"/>
              <a:gd name="connsiteX488" fmla="*/ 10475644 w 12192000"/>
              <a:gd name="connsiteY488" fmla="*/ 6354562 h 6858000"/>
              <a:gd name="connsiteX489" fmla="*/ 10562677 w 12192000"/>
              <a:gd name="connsiteY489" fmla="*/ 6681858 h 6858000"/>
              <a:gd name="connsiteX490" fmla="*/ 10578595 w 12192000"/>
              <a:gd name="connsiteY490" fmla="*/ 6669210 h 6858000"/>
              <a:gd name="connsiteX491" fmla="*/ 10594309 w 12192000"/>
              <a:gd name="connsiteY491" fmla="*/ 6649927 h 6858000"/>
              <a:gd name="connsiteX492" fmla="*/ 10620379 w 12192000"/>
              <a:gd name="connsiteY492" fmla="*/ 6634440 h 6858000"/>
              <a:gd name="connsiteX493" fmla="*/ 10653544 w 12192000"/>
              <a:gd name="connsiteY493" fmla="*/ 6631071 h 6858000"/>
              <a:gd name="connsiteX494" fmla="*/ 10670594 w 12192000"/>
              <a:gd name="connsiteY494" fmla="*/ 6636150 h 6858000"/>
              <a:gd name="connsiteX495" fmla="*/ 10574805 w 12192000"/>
              <a:gd name="connsiteY495" fmla="*/ 6275891 h 6858000"/>
              <a:gd name="connsiteX496" fmla="*/ 2917148 w 12192000"/>
              <a:gd name="connsiteY496" fmla="*/ 6234646 h 6858000"/>
              <a:gd name="connsiteX497" fmla="*/ 2898813 w 12192000"/>
              <a:gd name="connsiteY497" fmla="*/ 6247452 h 6858000"/>
              <a:gd name="connsiteX498" fmla="*/ 2887983 w 12192000"/>
              <a:gd name="connsiteY498" fmla="*/ 6259364 h 6858000"/>
              <a:gd name="connsiteX499" fmla="*/ 2891796 w 12192000"/>
              <a:gd name="connsiteY499" fmla="*/ 6263256 h 6858000"/>
              <a:gd name="connsiteX500" fmla="*/ 2970393 w 12192000"/>
              <a:gd name="connsiteY500" fmla="*/ 6307791 h 6858000"/>
              <a:gd name="connsiteX501" fmla="*/ 3122197 w 12192000"/>
              <a:gd name="connsiteY501" fmla="*/ 6406435 h 6858000"/>
              <a:gd name="connsiteX502" fmla="*/ 3257323 w 12192000"/>
              <a:gd name="connsiteY502" fmla="*/ 6494118 h 6858000"/>
              <a:gd name="connsiteX503" fmla="*/ 3270711 w 12192000"/>
              <a:gd name="connsiteY503" fmla="*/ 6504660 h 6858000"/>
              <a:gd name="connsiteX504" fmla="*/ 3283034 w 12192000"/>
              <a:gd name="connsiteY504" fmla="*/ 6470438 h 6858000"/>
              <a:gd name="connsiteX505" fmla="*/ 3057796 w 12192000"/>
              <a:gd name="connsiteY505" fmla="*/ 6325097 h 6858000"/>
              <a:gd name="connsiteX506" fmla="*/ 2926117 w 12192000"/>
              <a:gd name="connsiteY506" fmla="*/ 6239145 h 6858000"/>
              <a:gd name="connsiteX507" fmla="*/ 57552 w 12192000"/>
              <a:gd name="connsiteY507" fmla="*/ 6215469 h 6858000"/>
              <a:gd name="connsiteX508" fmla="*/ 92891 w 12192000"/>
              <a:gd name="connsiteY508" fmla="*/ 6218421 h 6858000"/>
              <a:gd name="connsiteX509" fmla="*/ 96829 w 12192000"/>
              <a:gd name="connsiteY509" fmla="*/ 6221531 h 6858000"/>
              <a:gd name="connsiteX510" fmla="*/ 97276 w 12192000"/>
              <a:gd name="connsiteY510" fmla="*/ 6221598 h 6858000"/>
              <a:gd name="connsiteX511" fmla="*/ 100101 w 12192000"/>
              <a:gd name="connsiteY511" fmla="*/ 6224118 h 6858000"/>
              <a:gd name="connsiteX512" fmla="*/ 111962 w 12192000"/>
              <a:gd name="connsiteY512" fmla="*/ 6233486 h 6858000"/>
              <a:gd name="connsiteX513" fmla="*/ 112476 w 12192000"/>
              <a:gd name="connsiteY513" fmla="*/ 6235153 h 6858000"/>
              <a:gd name="connsiteX514" fmla="*/ 113266 w 12192000"/>
              <a:gd name="connsiteY514" fmla="*/ 6235859 h 6858000"/>
              <a:gd name="connsiteX515" fmla="*/ 112966 w 12192000"/>
              <a:gd name="connsiteY515" fmla="*/ 6236743 h 6858000"/>
              <a:gd name="connsiteX516" fmla="*/ 113751 w 12192000"/>
              <a:gd name="connsiteY516" fmla="*/ 6239288 h 6858000"/>
              <a:gd name="connsiteX517" fmla="*/ 114411 w 12192000"/>
              <a:gd name="connsiteY517" fmla="*/ 6239871 h 6858000"/>
              <a:gd name="connsiteX518" fmla="*/ 114154 w 12192000"/>
              <a:gd name="connsiteY518" fmla="*/ 6240591 h 6858000"/>
              <a:gd name="connsiteX519" fmla="*/ 129616 w 12192000"/>
              <a:gd name="connsiteY519" fmla="*/ 6290695 h 6858000"/>
              <a:gd name="connsiteX520" fmla="*/ 280788 w 12192000"/>
              <a:gd name="connsiteY520" fmla="*/ 6858000 h 6858000"/>
              <a:gd name="connsiteX521" fmla="*/ 262507 w 12192000"/>
              <a:gd name="connsiteY521" fmla="*/ 6858000 h 6858000"/>
              <a:gd name="connsiteX522" fmla="*/ 243189 w 12192000"/>
              <a:gd name="connsiteY522" fmla="*/ 6785694 h 6858000"/>
              <a:gd name="connsiteX523" fmla="*/ 219512 w 12192000"/>
              <a:gd name="connsiteY523" fmla="*/ 6696647 h 6858000"/>
              <a:gd name="connsiteX524" fmla="*/ 213479 w 12192000"/>
              <a:gd name="connsiteY524" fmla="*/ 6698691 h 6858000"/>
              <a:gd name="connsiteX525" fmla="*/ 184128 w 12192000"/>
              <a:gd name="connsiteY525" fmla="*/ 6717992 h 6858000"/>
              <a:gd name="connsiteX526" fmla="*/ 150747 w 12192000"/>
              <a:gd name="connsiteY526" fmla="*/ 6736708 h 6858000"/>
              <a:gd name="connsiteX527" fmla="*/ 123050 w 12192000"/>
              <a:gd name="connsiteY527" fmla="*/ 6737585 h 6858000"/>
              <a:gd name="connsiteX528" fmla="*/ 106969 w 12192000"/>
              <a:gd name="connsiteY528" fmla="*/ 6724956 h 6858000"/>
              <a:gd name="connsiteX529" fmla="*/ 142349 w 12192000"/>
              <a:gd name="connsiteY529" fmla="*/ 6858000 h 6858000"/>
              <a:gd name="connsiteX530" fmla="*/ 124109 w 12192000"/>
              <a:gd name="connsiteY530" fmla="*/ 6858000 h 6858000"/>
              <a:gd name="connsiteX531" fmla="*/ 0 w 12192000"/>
              <a:gd name="connsiteY531" fmla="*/ 6391899 h 6858000"/>
              <a:gd name="connsiteX532" fmla="*/ 0 w 12192000"/>
              <a:gd name="connsiteY532" fmla="*/ 6337108 h 6858000"/>
              <a:gd name="connsiteX533" fmla="*/ 1366 w 12192000"/>
              <a:gd name="connsiteY533" fmla="*/ 6340972 h 6858000"/>
              <a:gd name="connsiteX534" fmla="*/ 1366 w 12192000"/>
              <a:gd name="connsiteY534" fmla="*/ 6340970 h 6858000"/>
              <a:gd name="connsiteX535" fmla="*/ 23831 w 12192000"/>
              <a:gd name="connsiteY535" fmla="*/ 6343223 h 6858000"/>
              <a:gd name="connsiteX536" fmla="*/ 43416 w 12192000"/>
              <a:gd name="connsiteY536" fmla="*/ 6337592 h 6858000"/>
              <a:gd name="connsiteX537" fmla="*/ 45720 w 12192000"/>
              <a:gd name="connsiteY537" fmla="*/ 6340407 h 6858000"/>
              <a:gd name="connsiteX538" fmla="*/ 23831 w 12192000"/>
              <a:gd name="connsiteY538" fmla="*/ 6349137 h 6858000"/>
              <a:gd name="connsiteX539" fmla="*/ 3301 w 12192000"/>
              <a:gd name="connsiteY539" fmla="*/ 6346445 h 6858000"/>
              <a:gd name="connsiteX540" fmla="*/ 13228 w 12192000"/>
              <a:gd name="connsiteY540" fmla="*/ 6374521 h 6858000"/>
              <a:gd name="connsiteX541" fmla="*/ 54683 w 12192000"/>
              <a:gd name="connsiteY541" fmla="*/ 6369978 h 6858000"/>
              <a:gd name="connsiteX542" fmla="*/ 55844 w 12192000"/>
              <a:gd name="connsiteY542" fmla="*/ 6373020 h 6858000"/>
              <a:gd name="connsiteX543" fmla="*/ 14255 w 12192000"/>
              <a:gd name="connsiteY543" fmla="*/ 6377425 h 6858000"/>
              <a:gd name="connsiteX544" fmla="*/ 15467 w 12192000"/>
              <a:gd name="connsiteY544" fmla="*/ 6380851 h 6858000"/>
              <a:gd name="connsiteX545" fmla="*/ 102500 w 12192000"/>
              <a:gd name="connsiteY545" fmla="*/ 6708147 h 6858000"/>
              <a:gd name="connsiteX546" fmla="*/ 118418 w 12192000"/>
              <a:gd name="connsiteY546" fmla="*/ 6695499 h 6858000"/>
              <a:gd name="connsiteX547" fmla="*/ 134131 w 12192000"/>
              <a:gd name="connsiteY547" fmla="*/ 6676216 h 6858000"/>
              <a:gd name="connsiteX548" fmla="*/ 160202 w 12192000"/>
              <a:gd name="connsiteY548" fmla="*/ 6660729 h 6858000"/>
              <a:gd name="connsiteX549" fmla="*/ 193367 w 12192000"/>
              <a:gd name="connsiteY549" fmla="*/ 6657360 h 6858000"/>
              <a:gd name="connsiteX550" fmla="*/ 210417 w 12192000"/>
              <a:gd name="connsiteY550" fmla="*/ 6662439 h 6858000"/>
              <a:gd name="connsiteX551" fmla="*/ 114628 w 12192000"/>
              <a:gd name="connsiteY551" fmla="*/ 6302180 h 6858000"/>
              <a:gd name="connsiteX552" fmla="*/ 104268 w 12192000"/>
              <a:gd name="connsiteY552" fmla="*/ 6262890 h 6858000"/>
              <a:gd name="connsiteX553" fmla="*/ 86439 w 12192000"/>
              <a:gd name="connsiteY553" fmla="*/ 6276276 h 6858000"/>
              <a:gd name="connsiteX554" fmla="*/ 40009 w 12192000"/>
              <a:gd name="connsiteY554" fmla="*/ 6292040 h 6858000"/>
              <a:gd name="connsiteX555" fmla="*/ 21552 w 12192000"/>
              <a:gd name="connsiteY555" fmla="*/ 6294863 h 6858000"/>
              <a:gd name="connsiteX556" fmla="*/ 0 w 12192000"/>
              <a:gd name="connsiteY556" fmla="*/ 6295651 h 6858000"/>
              <a:gd name="connsiteX557" fmla="*/ 0 w 12192000"/>
              <a:gd name="connsiteY557" fmla="*/ 6278242 h 6858000"/>
              <a:gd name="connsiteX558" fmla="*/ 289 w 12192000"/>
              <a:gd name="connsiteY558" fmla="*/ 6278420 h 6858000"/>
              <a:gd name="connsiteX559" fmla="*/ 81689 w 12192000"/>
              <a:gd name="connsiteY559" fmla="*/ 6259381 h 6858000"/>
              <a:gd name="connsiteX560" fmla="*/ 94681 w 12192000"/>
              <a:gd name="connsiteY560" fmla="*/ 6243085 h 6858000"/>
              <a:gd name="connsiteX561" fmla="*/ 91120 w 12192000"/>
              <a:gd name="connsiteY561" fmla="*/ 6241472 h 6858000"/>
              <a:gd name="connsiteX562" fmla="*/ 75252 w 12192000"/>
              <a:gd name="connsiteY562" fmla="*/ 6234954 h 6858000"/>
              <a:gd name="connsiteX563" fmla="*/ 17194 w 12192000"/>
              <a:gd name="connsiteY563" fmla="*/ 6246513 h 6858000"/>
              <a:gd name="connsiteX564" fmla="*/ 0 w 12192000"/>
              <a:gd name="connsiteY564" fmla="*/ 6255675 h 6858000"/>
              <a:gd name="connsiteX565" fmla="*/ 0 w 12192000"/>
              <a:gd name="connsiteY565" fmla="*/ 6233061 h 6858000"/>
              <a:gd name="connsiteX566" fmla="*/ 15990 w 12192000"/>
              <a:gd name="connsiteY566" fmla="*/ 6223697 h 6858000"/>
              <a:gd name="connsiteX567" fmla="*/ 57552 w 12192000"/>
              <a:gd name="connsiteY567" fmla="*/ 6215469 h 6858000"/>
              <a:gd name="connsiteX568" fmla="*/ 10535429 w 12192000"/>
              <a:gd name="connsiteY568" fmla="*/ 6208665 h 6858000"/>
              <a:gd name="connsiteX569" fmla="*/ 10448106 w 12192000"/>
              <a:gd name="connsiteY569" fmla="*/ 6244539 h 6858000"/>
              <a:gd name="connsiteX570" fmla="*/ 10541866 w 12192000"/>
              <a:gd name="connsiteY570" fmla="*/ 6233092 h 6858000"/>
              <a:gd name="connsiteX571" fmla="*/ 10554857 w 12192000"/>
              <a:gd name="connsiteY571" fmla="*/ 6216796 h 6858000"/>
              <a:gd name="connsiteX572" fmla="*/ 10551297 w 12192000"/>
              <a:gd name="connsiteY572" fmla="*/ 6215183 h 6858000"/>
              <a:gd name="connsiteX573" fmla="*/ 2957021 w 12192000"/>
              <a:gd name="connsiteY573" fmla="*/ 6206793 h 6858000"/>
              <a:gd name="connsiteX574" fmla="*/ 2931871 w 12192000"/>
              <a:gd name="connsiteY574" fmla="*/ 6224360 h 6858000"/>
              <a:gd name="connsiteX575" fmla="*/ 3288279 w 12192000"/>
              <a:gd name="connsiteY575" fmla="*/ 6455874 h 6858000"/>
              <a:gd name="connsiteX576" fmla="*/ 3297175 w 12192000"/>
              <a:gd name="connsiteY576" fmla="*/ 6431170 h 6858000"/>
              <a:gd name="connsiteX577" fmla="*/ 3297710 w 12192000"/>
              <a:gd name="connsiteY577" fmla="*/ 6428092 h 6858000"/>
              <a:gd name="connsiteX578" fmla="*/ 5270173 w 12192000"/>
              <a:gd name="connsiteY578" fmla="*/ 6202105 h 6858000"/>
              <a:gd name="connsiteX579" fmla="*/ 5274029 w 12192000"/>
              <a:gd name="connsiteY579" fmla="*/ 6203615 h 6858000"/>
              <a:gd name="connsiteX580" fmla="*/ 5336885 w 12192000"/>
              <a:gd name="connsiteY580" fmla="*/ 6372185 h 6858000"/>
              <a:gd name="connsiteX581" fmla="*/ 5329320 w 12192000"/>
              <a:gd name="connsiteY581" fmla="*/ 6384843 h 6858000"/>
              <a:gd name="connsiteX582" fmla="*/ 5290908 w 12192000"/>
              <a:gd name="connsiteY582" fmla="*/ 6318105 h 6858000"/>
              <a:gd name="connsiteX583" fmla="*/ 5267626 w 12192000"/>
              <a:gd name="connsiteY583" fmla="*/ 6205341 h 6858000"/>
              <a:gd name="connsiteX584" fmla="*/ 5270173 w 12192000"/>
              <a:gd name="connsiteY584" fmla="*/ 6202105 h 6858000"/>
              <a:gd name="connsiteX585" fmla="*/ 10517729 w 12192000"/>
              <a:gd name="connsiteY585" fmla="*/ 6189180 h 6858000"/>
              <a:gd name="connsiteX586" fmla="*/ 10553068 w 12192000"/>
              <a:gd name="connsiteY586" fmla="*/ 6192132 h 6858000"/>
              <a:gd name="connsiteX587" fmla="*/ 10557006 w 12192000"/>
              <a:gd name="connsiteY587" fmla="*/ 6195242 h 6858000"/>
              <a:gd name="connsiteX588" fmla="*/ 10557453 w 12192000"/>
              <a:gd name="connsiteY588" fmla="*/ 6195309 h 6858000"/>
              <a:gd name="connsiteX589" fmla="*/ 10560278 w 12192000"/>
              <a:gd name="connsiteY589" fmla="*/ 6197829 h 6858000"/>
              <a:gd name="connsiteX590" fmla="*/ 10572139 w 12192000"/>
              <a:gd name="connsiteY590" fmla="*/ 6207197 h 6858000"/>
              <a:gd name="connsiteX591" fmla="*/ 10572653 w 12192000"/>
              <a:gd name="connsiteY591" fmla="*/ 6208864 h 6858000"/>
              <a:gd name="connsiteX592" fmla="*/ 10573443 w 12192000"/>
              <a:gd name="connsiteY592" fmla="*/ 6209570 h 6858000"/>
              <a:gd name="connsiteX593" fmla="*/ 10573143 w 12192000"/>
              <a:gd name="connsiteY593" fmla="*/ 6210454 h 6858000"/>
              <a:gd name="connsiteX594" fmla="*/ 10573928 w 12192000"/>
              <a:gd name="connsiteY594" fmla="*/ 6212999 h 6858000"/>
              <a:gd name="connsiteX595" fmla="*/ 10574588 w 12192000"/>
              <a:gd name="connsiteY595" fmla="*/ 6213582 h 6858000"/>
              <a:gd name="connsiteX596" fmla="*/ 10574331 w 12192000"/>
              <a:gd name="connsiteY596" fmla="*/ 6214302 h 6858000"/>
              <a:gd name="connsiteX597" fmla="*/ 10589793 w 12192000"/>
              <a:gd name="connsiteY597" fmla="*/ 6264406 h 6858000"/>
              <a:gd name="connsiteX598" fmla="*/ 10746028 w 12192000"/>
              <a:gd name="connsiteY598" fmla="*/ 6850711 h 6858000"/>
              <a:gd name="connsiteX599" fmla="*/ 10747967 w 12192000"/>
              <a:gd name="connsiteY599" fmla="*/ 6858000 h 6858000"/>
              <a:gd name="connsiteX600" fmla="*/ 10729708 w 12192000"/>
              <a:gd name="connsiteY600" fmla="*/ 6858000 h 6858000"/>
              <a:gd name="connsiteX601" fmla="*/ 10703367 w 12192000"/>
              <a:gd name="connsiteY601" fmla="*/ 6759405 h 6858000"/>
              <a:gd name="connsiteX602" fmla="*/ 10679690 w 12192000"/>
              <a:gd name="connsiteY602" fmla="*/ 6670358 h 6858000"/>
              <a:gd name="connsiteX603" fmla="*/ 10673656 w 12192000"/>
              <a:gd name="connsiteY603" fmla="*/ 6672402 h 6858000"/>
              <a:gd name="connsiteX604" fmla="*/ 10644305 w 12192000"/>
              <a:gd name="connsiteY604" fmla="*/ 6691703 h 6858000"/>
              <a:gd name="connsiteX605" fmla="*/ 10610924 w 12192000"/>
              <a:gd name="connsiteY605" fmla="*/ 6710419 h 6858000"/>
              <a:gd name="connsiteX606" fmla="*/ 10583227 w 12192000"/>
              <a:gd name="connsiteY606" fmla="*/ 6711296 h 6858000"/>
              <a:gd name="connsiteX607" fmla="*/ 10567146 w 12192000"/>
              <a:gd name="connsiteY607" fmla="*/ 6698667 h 6858000"/>
              <a:gd name="connsiteX608" fmla="*/ 10609516 w 12192000"/>
              <a:gd name="connsiteY608" fmla="*/ 6858000 h 6858000"/>
              <a:gd name="connsiteX609" fmla="*/ 10591273 w 12192000"/>
              <a:gd name="connsiteY609" fmla="*/ 6858000 h 6858000"/>
              <a:gd name="connsiteX610" fmla="*/ 10584605 w 12192000"/>
              <a:gd name="connsiteY610" fmla="*/ 6832909 h 6858000"/>
              <a:gd name="connsiteX611" fmla="*/ 10436440 w 12192000"/>
              <a:gd name="connsiteY611" fmla="*/ 6276464 h 6858000"/>
              <a:gd name="connsiteX612" fmla="*/ 10435356 w 12192000"/>
              <a:gd name="connsiteY612" fmla="*/ 6260957 h 6858000"/>
              <a:gd name="connsiteX613" fmla="*/ 10426358 w 12192000"/>
              <a:gd name="connsiteY613" fmla="*/ 6250273 h 6858000"/>
              <a:gd name="connsiteX614" fmla="*/ 10430212 w 12192000"/>
              <a:gd name="connsiteY614" fmla="*/ 6231345 h 6858000"/>
              <a:gd name="connsiteX615" fmla="*/ 10445490 w 12192000"/>
              <a:gd name="connsiteY615" fmla="*/ 6218234 h 6858000"/>
              <a:gd name="connsiteX616" fmla="*/ 10447683 w 12192000"/>
              <a:gd name="connsiteY616" fmla="*/ 6214088 h 6858000"/>
              <a:gd name="connsiteX617" fmla="*/ 10517729 w 12192000"/>
              <a:gd name="connsiteY617" fmla="*/ 6189180 h 6858000"/>
              <a:gd name="connsiteX618" fmla="*/ 2950358 w 12192000"/>
              <a:gd name="connsiteY618" fmla="*/ 6184483 h 6858000"/>
              <a:gd name="connsiteX619" fmla="*/ 2950630 w 12192000"/>
              <a:gd name="connsiteY619" fmla="*/ 6184767 h 6858000"/>
              <a:gd name="connsiteX620" fmla="*/ 2950652 w 12192000"/>
              <a:gd name="connsiteY620" fmla="*/ 6184748 h 6858000"/>
              <a:gd name="connsiteX621" fmla="*/ 3000016 w 12192000"/>
              <a:gd name="connsiteY621" fmla="*/ 6176760 h 6858000"/>
              <a:gd name="connsiteX622" fmla="*/ 2966514 w 12192000"/>
              <a:gd name="connsiteY622" fmla="*/ 6200163 h 6858000"/>
              <a:gd name="connsiteX623" fmla="*/ 2988128 w 12192000"/>
              <a:gd name="connsiteY623" fmla="*/ 6213756 h 6858000"/>
              <a:gd name="connsiteX624" fmla="*/ 3032350 w 12192000"/>
              <a:gd name="connsiteY624" fmla="*/ 6237861 h 6858000"/>
              <a:gd name="connsiteX625" fmla="*/ 3171680 w 12192000"/>
              <a:gd name="connsiteY625" fmla="*/ 6327973 h 6858000"/>
              <a:gd name="connsiteX626" fmla="*/ 3288077 w 12192000"/>
              <a:gd name="connsiteY626" fmla="*/ 6403162 h 6858000"/>
              <a:gd name="connsiteX627" fmla="*/ 3299471 w 12192000"/>
              <a:gd name="connsiteY627" fmla="*/ 6411986 h 6858000"/>
              <a:gd name="connsiteX628" fmla="*/ 3300425 w 12192000"/>
              <a:gd name="connsiteY628" fmla="*/ 6412487 h 6858000"/>
              <a:gd name="connsiteX629" fmla="*/ 3306683 w 12192000"/>
              <a:gd name="connsiteY629" fmla="*/ 6376489 h 6858000"/>
              <a:gd name="connsiteX630" fmla="*/ 3108037 w 12192000"/>
              <a:gd name="connsiteY630" fmla="*/ 6247044 h 6858000"/>
              <a:gd name="connsiteX631" fmla="*/ 3054570 w 12192000"/>
              <a:gd name="connsiteY631" fmla="*/ 6209092 h 6858000"/>
              <a:gd name="connsiteX632" fmla="*/ 3041638 w 12192000"/>
              <a:gd name="connsiteY632" fmla="*/ 6147687 h 6858000"/>
              <a:gd name="connsiteX633" fmla="*/ 3013889 w 12192000"/>
              <a:gd name="connsiteY633" fmla="*/ 6167071 h 6858000"/>
              <a:gd name="connsiteX634" fmla="*/ 3309476 w 12192000"/>
              <a:gd name="connsiteY634" fmla="*/ 6360418 h 6858000"/>
              <a:gd name="connsiteX635" fmla="*/ 3315667 w 12192000"/>
              <a:gd name="connsiteY635" fmla="*/ 6324813 h 6858000"/>
              <a:gd name="connsiteX636" fmla="*/ 3085287 w 12192000"/>
              <a:gd name="connsiteY636" fmla="*/ 6117199 h 6858000"/>
              <a:gd name="connsiteX637" fmla="*/ 3054499 w 12192000"/>
              <a:gd name="connsiteY637" fmla="*/ 6138705 h 6858000"/>
              <a:gd name="connsiteX638" fmla="*/ 3077388 w 12192000"/>
              <a:gd name="connsiteY638" fmla="*/ 6155390 h 6858000"/>
              <a:gd name="connsiteX639" fmla="*/ 3116229 w 12192000"/>
              <a:gd name="connsiteY639" fmla="*/ 6177310 h 6858000"/>
              <a:gd name="connsiteX640" fmla="*/ 3228435 w 12192000"/>
              <a:gd name="connsiteY640" fmla="*/ 6250322 h 6858000"/>
              <a:gd name="connsiteX641" fmla="*/ 3315321 w 12192000"/>
              <a:gd name="connsiteY641" fmla="*/ 6306089 h 6858000"/>
              <a:gd name="connsiteX642" fmla="*/ 3318522 w 12192000"/>
              <a:gd name="connsiteY642" fmla="*/ 6308391 h 6858000"/>
              <a:gd name="connsiteX643" fmla="*/ 3319066 w 12192000"/>
              <a:gd name="connsiteY643" fmla="*/ 6305262 h 6858000"/>
              <a:gd name="connsiteX644" fmla="*/ 3321075 w 12192000"/>
              <a:gd name="connsiteY644" fmla="*/ 6293010 h 6858000"/>
              <a:gd name="connsiteX645" fmla="*/ 3321547 w 12192000"/>
              <a:gd name="connsiteY645" fmla="*/ 6272149 h 6858000"/>
              <a:gd name="connsiteX646" fmla="*/ 3324490 w 12192000"/>
              <a:gd name="connsiteY646" fmla="*/ 6274070 h 6858000"/>
              <a:gd name="connsiteX647" fmla="*/ 3326277 w 12192000"/>
              <a:gd name="connsiteY647" fmla="*/ 6263796 h 6858000"/>
              <a:gd name="connsiteX648" fmla="*/ 3321649 w 12192000"/>
              <a:gd name="connsiteY648" fmla="*/ 6267570 h 6858000"/>
              <a:gd name="connsiteX649" fmla="*/ 3321547 w 12192000"/>
              <a:gd name="connsiteY649" fmla="*/ 6272149 h 6858000"/>
              <a:gd name="connsiteX650" fmla="*/ 3155932 w 12192000"/>
              <a:gd name="connsiteY650" fmla="*/ 6164087 h 6858000"/>
              <a:gd name="connsiteX651" fmla="*/ 3120112 w 12192000"/>
              <a:gd name="connsiteY651" fmla="*/ 6136420 h 6858000"/>
              <a:gd name="connsiteX652" fmla="*/ 3124962 w 12192000"/>
              <a:gd name="connsiteY652" fmla="*/ 6089486 h 6858000"/>
              <a:gd name="connsiteX653" fmla="*/ 3098485 w 12192000"/>
              <a:gd name="connsiteY653" fmla="*/ 6107980 h 6858000"/>
              <a:gd name="connsiteX654" fmla="*/ 3327432 w 12192000"/>
              <a:gd name="connsiteY654" fmla="*/ 6257141 h 6858000"/>
              <a:gd name="connsiteX655" fmla="*/ 3334179 w 12192000"/>
              <a:gd name="connsiteY655" fmla="*/ 6218340 h 6858000"/>
              <a:gd name="connsiteX656" fmla="*/ 3328198 w 12192000"/>
              <a:gd name="connsiteY656" fmla="*/ 6221485 h 6858000"/>
              <a:gd name="connsiteX657" fmla="*/ 3170945 w 12192000"/>
              <a:gd name="connsiteY657" fmla="*/ 6061812 h 6858000"/>
              <a:gd name="connsiteX658" fmla="*/ 3170601 w 12192000"/>
              <a:gd name="connsiteY658" fmla="*/ 6061970 h 6858000"/>
              <a:gd name="connsiteX659" fmla="*/ 3170073 w 12192000"/>
              <a:gd name="connsiteY659" fmla="*/ 6065823 h 6858000"/>
              <a:gd name="connsiteX660" fmla="*/ 3157468 w 12192000"/>
              <a:gd name="connsiteY660" fmla="*/ 6072578 h 6858000"/>
              <a:gd name="connsiteX661" fmla="*/ 3140718 w 12192000"/>
              <a:gd name="connsiteY661" fmla="*/ 6081840 h 6858000"/>
              <a:gd name="connsiteX662" fmla="*/ 3138221 w 12192000"/>
              <a:gd name="connsiteY662" fmla="*/ 6080224 h 6858000"/>
              <a:gd name="connsiteX663" fmla="*/ 3129470 w 12192000"/>
              <a:gd name="connsiteY663" fmla="*/ 6086336 h 6858000"/>
              <a:gd name="connsiteX664" fmla="*/ 3129394 w 12192000"/>
              <a:gd name="connsiteY664" fmla="*/ 6088101 h 6858000"/>
              <a:gd name="connsiteX665" fmla="*/ 3140718 w 12192000"/>
              <a:gd name="connsiteY665" fmla="*/ 6081840 h 6858000"/>
              <a:gd name="connsiteX666" fmla="*/ 3325719 w 12192000"/>
              <a:gd name="connsiteY666" fmla="*/ 6201664 h 6858000"/>
              <a:gd name="connsiteX667" fmla="*/ 3324761 w 12192000"/>
              <a:gd name="connsiteY667" fmla="*/ 6214585 h 6858000"/>
              <a:gd name="connsiteX668" fmla="*/ 3335744 w 12192000"/>
              <a:gd name="connsiteY668" fmla="*/ 6209337 h 6858000"/>
              <a:gd name="connsiteX669" fmla="*/ 3335930 w 12192000"/>
              <a:gd name="connsiteY669" fmla="*/ 6208277 h 6858000"/>
              <a:gd name="connsiteX670" fmla="*/ 3325719 w 12192000"/>
              <a:gd name="connsiteY670" fmla="*/ 6201664 h 6858000"/>
              <a:gd name="connsiteX671" fmla="*/ 3328403 w 12192000"/>
              <a:gd name="connsiteY671" fmla="*/ 6165497 h 6858000"/>
              <a:gd name="connsiteX672" fmla="*/ 3332209 w 12192000"/>
              <a:gd name="connsiteY672" fmla="*/ 6168016 h 6858000"/>
              <a:gd name="connsiteX673" fmla="*/ 3335956 w 12192000"/>
              <a:gd name="connsiteY673" fmla="*/ 6167063 h 6858000"/>
              <a:gd name="connsiteX674" fmla="*/ 3335897 w 12192000"/>
              <a:gd name="connsiteY674" fmla="*/ 6154750 h 6858000"/>
              <a:gd name="connsiteX675" fmla="*/ 3328770 w 12192000"/>
              <a:gd name="connsiteY675" fmla="*/ 6160542 h 6858000"/>
              <a:gd name="connsiteX676" fmla="*/ 3328403 w 12192000"/>
              <a:gd name="connsiteY676" fmla="*/ 6165497 h 6858000"/>
              <a:gd name="connsiteX677" fmla="*/ 3219343 w 12192000"/>
              <a:gd name="connsiteY677" fmla="*/ 6093276 h 6858000"/>
              <a:gd name="connsiteX678" fmla="*/ 3196069 w 12192000"/>
              <a:gd name="connsiteY678" fmla="*/ 6075093 h 6858000"/>
              <a:gd name="connsiteX679" fmla="*/ 4933248 w 12192000"/>
              <a:gd name="connsiteY679" fmla="*/ 6045556 h 6858000"/>
              <a:gd name="connsiteX680" fmla="*/ 5067890 w 12192000"/>
              <a:gd name="connsiteY680" fmla="*/ 6073782 h 6858000"/>
              <a:gd name="connsiteX681" fmla="*/ 5074766 w 12192000"/>
              <a:gd name="connsiteY681" fmla="*/ 6085158 h 6858000"/>
              <a:gd name="connsiteX682" fmla="*/ 5072094 w 12192000"/>
              <a:gd name="connsiteY682" fmla="*/ 6089424 h 6858000"/>
              <a:gd name="connsiteX683" fmla="*/ 5069723 w 12192000"/>
              <a:gd name="connsiteY683" fmla="*/ 6092015 h 6858000"/>
              <a:gd name="connsiteX684" fmla="*/ 5062733 w 12192000"/>
              <a:gd name="connsiteY684" fmla="*/ 6093943 h 6858000"/>
              <a:gd name="connsiteX685" fmla="*/ 4932103 w 12192000"/>
              <a:gd name="connsiteY685" fmla="*/ 6047284 h 6858000"/>
              <a:gd name="connsiteX686" fmla="*/ 4933248 w 12192000"/>
              <a:gd name="connsiteY686" fmla="*/ 6045556 h 6858000"/>
              <a:gd name="connsiteX687" fmla="*/ 3227930 w 12192000"/>
              <a:gd name="connsiteY687" fmla="*/ 6035669 h 6858000"/>
              <a:gd name="connsiteX688" fmla="*/ 3187659 w 12192000"/>
              <a:gd name="connsiteY688" fmla="*/ 6054144 h 6858000"/>
              <a:gd name="connsiteX689" fmla="*/ 3335881 w 12192000"/>
              <a:gd name="connsiteY689" fmla="*/ 6151559 h 6858000"/>
              <a:gd name="connsiteX690" fmla="*/ 3335650 w 12192000"/>
              <a:gd name="connsiteY690" fmla="*/ 6103689 h 6858000"/>
              <a:gd name="connsiteX691" fmla="*/ 3332273 w 12192000"/>
              <a:gd name="connsiteY691" fmla="*/ 6105470 h 6858000"/>
              <a:gd name="connsiteX692" fmla="*/ 3227809 w 12192000"/>
              <a:gd name="connsiteY692" fmla="*/ 6037064 h 6858000"/>
              <a:gd name="connsiteX693" fmla="*/ 5588733 w 12192000"/>
              <a:gd name="connsiteY693" fmla="*/ 6034572 h 6858000"/>
              <a:gd name="connsiteX694" fmla="*/ 5570404 w 12192000"/>
              <a:gd name="connsiteY694" fmla="*/ 6048128 h 6858000"/>
              <a:gd name="connsiteX695" fmla="*/ 5559174 w 12192000"/>
              <a:gd name="connsiteY695" fmla="*/ 6047775 h 6858000"/>
              <a:gd name="connsiteX696" fmla="*/ 5549183 w 12192000"/>
              <a:gd name="connsiteY696" fmla="*/ 6055145 h 6858000"/>
              <a:gd name="connsiteX697" fmla="*/ 5237287 w 12192000"/>
              <a:gd name="connsiteY697" fmla="*/ 6218062 h 6858000"/>
              <a:gd name="connsiteX698" fmla="*/ 5226494 w 12192000"/>
              <a:gd name="connsiteY698" fmla="*/ 6214843 h 6858000"/>
              <a:gd name="connsiteX699" fmla="*/ 5232751 w 12192000"/>
              <a:gd name="connsiteY699" fmla="*/ 6230488 h 6858000"/>
              <a:gd name="connsiteX700" fmla="*/ 5246272 w 12192000"/>
              <a:gd name="connsiteY700" fmla="*/ 6337833 h 6858000"/>
              <a:gd name="connsiteX701" fmla="*/ 5255352 w 12192000"/>
              <a:gd name="connsiteY701" fmla="*/ 6377406 h 6858000"/>
              <a:gd name="connsiteX702" fmla="*/ 5255956 w 12192000"/>
              <a:gd name="connsiteY702" fmla="*/ 6377470 h 6858000"/>
              <a:gd name="connsiteX703" fmla="*/ 5263226 w 12192000"/>
              <a:gd name="connsiteY703" fmla="*/ 6387635 h 6858000"/>
              <a:gd name="connsiteX704" fmla="*/ 5259301 w 12192000"/>
              <a:gd name="connsiteY704" fmla="*/ 6391451 h 6858000"/>
              <a:gd name="connsiteX705" fmla="*/ 5283957 w 12192000"/>
              <a:gd name="connsiteY705" fmla="*/ 6439143 h 6858000"/>
              <a:gd name="connsiteX706" fmla="*/ 5283637 w 12192000"/>
              <a:gd name="connsiteY706" fmla="*/ 6440465 h 6858000"/>
              <a:gd name="connsiteX707" fmla="*/ 5311959 w 12192000"/>
              <a:gd name="connsiteY707" fmla="*/ 6414946 h 6858000"/>
              <a:gd name="connsiteX708" fmla="*/ 5580288 w 12192000"/>
              <a:gd name="connsiteY708" fmla="*/ 6255383 h 6858000"/>
              <a:gd name="connsiteX709" fmla="*/ 5661268 w 12192000"/>
              <a:gd name="connsiteY709" fmla="*/ 6221080 h 6858000"/>
              <a:gd name="connsiteX710" fmla="*/ 5640496 w 12192000"/>
              <a:gd name="connsiteY710" fmla="*/ 6202896 h 6858000"/>
              <a:gd name="connsiteX711" fmla="*/ 5623261 w 12192000"/>
              <a:gd name="connsiteY711" fmla="*/ 6175735 h 6858000"/>
              <a:gd name="connsiteX712" fmla="*/ 5557188 w 12192000"/>
              <a:gd name="connsiteY712" fmla="*/ 6059625 h 6858000"/>
              <a:gd name="connsiteX713" fmla="*/ 5565806 w 12192000"/>
              <a:gd name="connsiteY713" fmla="*/ 6055027 h 6858000"/>
              <a:gd name="connsiteX714" fmla="*/ 5630156 w 12192000"/>
              <a:gd name="connsiteY714" fmla="*/ 6157916 h 6858000"/>
              <a:gd name="connsiteX715" fmla="*/ 5690482 w 12192000"/>
              <a:gd name="connsiteY715" fmla="*/ 6201027 h 6858000"/>
              <a:gd name="connsiteX716" fmla="*/ 5698124 w 12192000"/>
              <a:gd name="connsiteY716" fmla="*/ 6197359 h 6858000"/>
              <a:gd name="connsiteX717" fmla="*/ 5587742 w 12192000"/>
              <a:gd name="connsiteY717" fmla="*/ 6038929 h 6858000"/>
              <a:gd name="connsiteX718" fmla="*/ 3280897 w 12192000"/>
              <a:gd name="connsiteY718" fmla="*/ 6013495 h 6858000"/>
              <a:gd name="connsiteX719" fmla="*/ 3283336 w 12192000"/>
              <a:gd name="connsiteY719" fmla="*/ 6015355 h 6858000"/>
              <a:gd name="connsiteX720" fmla="*/ 3280897 w 12192000"/>
              <a:gd name="connsiteY720" fmla="*/ 6016369 h 6858000"/>
              <a:gd name="connsiteX721" fmla="*/ 3261488 w 12192000"/>
              <a:gd name="connsiteY721" fmla="*/ 6025567 h 6858000"/>
              <a:gd name="connsiteX722" fmla="*/ 3247944 w 12192000"/>
              <a:gd name="connsiteY722" fmla="*/ 6031931 h 6858000"/>
              <a:gd name="connsiteX723" fmla="*/ 3243030 w 12192000"/>
              <a:gd name="connsiteY723" fmla="*/ 6028741 h 6858000"/>
              <a:gd name="connsiteX724" fmla="*/ 3236048 w 12192000"/>
              <a:gd name="connsiteY724" fmla="*/ 6031944 h 6858000"/>
              <a:gd name="connsiteX725" fmla="*/ 3235800 w 12192000"/>
              <a:gd name="connsiteY725" fmla="*/ 6037639 h 6858000"/>
              <a:gd name="connsiteX726" fmla="*/ 3247944 w 12192000"/>
              <a:gd name="connsiteY726" fmla="*/ 6031931 h 6858000"/>
              <a:gd name="connsiteX727" fmla="*/ 3328984 w 12192000"/>
              <a:gd name="connsiteY727" fmla="*/ 6084554 h 6858000"/>
              <a:gd name="connsiteX728" fmla="*/ 3328849 w 12192000"/>
              <a:gd name="connsiteY728" fmla="*/ 6097997 h 6858000"/>
              <a:gd name="connsiteX729" fmla="*/ 3335605 w 12192000"/>
              <a:gd name="connsiteY729" fmla="*/ 6094757 h 6858000"/>
              <a:gd name="connsiteX730" fmla="*/ 3335576 w 12192000"/>
              <a:gd name="connsiteY730" fmla="*/ 6088834 h 6858000"/>
              <a:gd name="connsiteX731" fmla="*/ 3328984 w 12192000"/>
              <a:gd name="connsiteY731" fmla="*/ 6084554 h 6858000"/>
              <a:gd name="connsiteX732" fmla="*/ 3329370 w 12192000"/>
              <a:gd name="connsiteY732" fmla="*/ 6046492 h 6858000"/>
              <a:gd name="connsiteX733" fmla="*/ 3332843 w 12192000"/>
              <a:gd name="connsiteY733" fmla="*/ 6048561 h 6858000"/>
              <a:gd name="connsiteX734" fmla="*/ 3335379 w 12192000"/>
              <a:gd name="connsiteY734" fmla="*/ 6047994 h 6858000"/>
              <a:gd name="connsiteX735" fmla="*/ 3335321 w 12192000"/>
              <a:gd name="connsiteY735" fmla="*/ 6036323 h 6858000"/>
              <a:gd name="connsiteX736" fmla="*/ 3329419 w 12192000"/>
              <a:gd name="connsiteY736" fmla="*/ 6041662 h 6858000"/>
              <a:gd name="connsiteX737" fmla="*/ 3329370 w 12192000"/>
              <a:gd name="connsiteY737" fmla="*/ 6046492 h 6858000"/>
              <a:gd name="connsiteX738" fmla="*/ 3305586 w 12192000"/>
              <a:gd name="connsiteY738" fmla="*/ 6032321 h 6858000"/>
              <a:gd name="connsiteX739" fmla="*/ 3283336 w 12192000"/>
              <a:gd name="connsiteY739" fmla="*/ 6015355 h 6858000"/>
              <a:gd name="connsiteX740" fmla="*/ 3285393 w 12192000"/>
              <a:gd name="connsiteY740" fmla="*/ 6014501 h 6858000"/>
              <a:gd name="connsiteX741" fmla="*/ 3280897 w 12192000"/>
              <a:gd name="connsiteY741" fmla="*/ 6013495 h 6858000"/>
              <a:gd name="connsiteX742" fmla="*/ 5625670 w 12192000"/>
              <a:gd name="connsiteY742" fmla="*/ 6007251 h 6858000"/>
              <a:gd name="connsiteX743" fmla="*/ 5590032 w 12192000"/>
              <a:gd name="connsiteY743" fmla="*/ 6033611 h 6858000"/>
              <a:gd name="connsiteX744" fmla="*/ 5594067 w 12192000"/>
              <a:gd name="connsiteY744" fmla="*/ 6033782 h 6858000"/>
              <a:gd name="connsiteX745" fmla="*/ 5711257 w 12192000"/>
              <a:gd name="connsiteY745" fmla="*/ 6191055 h 6858000"/>
              <a:gd name="connsiteX746" fmla="*/ 5715331 w 12192000"/>
              <a:gd name="connsiteY746" fmla="*/ 6189100 h 6858000"/>
              <a:gd name="connsiteX747" fmla="*/ 5726164 w 12192000"/>
              <a:gd name="connsiteY747" fmla="*/ 6181767 h 6858000"/>
              <a:gd name="connsiteX748" fmla="*/ 5733679 w 12192000"/>
              <a:gd name="connsiteY748" fmla="*/ 6158606 h 6858000"/>
              <a:gd name="connsiteX749" fmla="*/ 5724373 w 12192000"/>
              <a:gd name="connsiteY749" fmla="*/ 6125378 h 6858000"/>
              <a:gd name="connsiteX750" fmla="*/ 5660615 w 12192000"/>
              <a:gd name="connsiteY750" fmla="*/ 6026936 h 6858000"/>
              <a:gd name="connsiteX751" fmla="*/ 5636000 w 12192000"/>
              <a:gd name="connsiteY751" fmla="*/ 6009662 h 6858000"/>
              <a:gd name="connsiteX752" fmla="*/ 3335079 w 12192000"/>
              <a:gd name="connsiteY752" fmla="*/ 5986509 h 6858000"/>
              <a:gd name="connsiteX753" fmla="*/ 3295455 w 12192000"/>
              <a:gd name="connsiteY753" fmla="*/ 6004687 h 6858000"/>
              <a:gd name="connsiteX754" fmla="*/ 3312293 w 12192000"/>
              <a:gd name="connsiteY754" fmla="*/ 6016369 h 6858000"/>
              <a:gd name="connsiteX755" fmla="*/ 3335297 w 12192000"/>
              <a:gd name="connsiteY755" fmla="*/ 6031358 h 6858000"/>
              <a:gd name="connsiteX756" fmla="*/ 548628 w 12192000"/>
              <a:gd name="connsiteY756" fmla="*/ 5966163 h 6858000"/>
              <a:gd name="connsiteX757" fmla="*/ 678194 w 12192000"/>
              <a:gd name="connsiteY757" fmla="*/ 6019313 h 6858000"/>
              <a:gd name="connsiteX758" fmla="*/ 677616 w 12192000"/>
              <a:gd name="connsiteY758" fmla="*/ 6022170 h 6858000"/>
              <a:gd name="connsiteX759" fmla="*/ 545158 w 12192000"/>
              <a:gd name="connsiteY759" fmla="*/ 5970734 h 6858000"/>
              <a:gd name="connsiteX760" fmla="*/ 548628 w 12192000"/>
              <a:gd name="connsiteY760" fmla="*/ 5966163 h 6858000"/>
              <a:gd name="connsiteX761" fmla="*/ 1339579 w 12192000"/>
              <a:gd name="connsiteY761" fmla="*/ 5948610 h 6858000"/>
              <a:gd name="connsiteX762" fmla="*/ 1351796 w 12192000"/>
              <a:gd name="connsiteY762" fmla="*/ 5980407 h 6858000"/>
              <a:gd name="connsiteX763" fmla="*/ 1360820 w 12192000"/>
              <a:gd name="connsiteY763" fmla="*/ 6012130 h 6858000"/>
              <a:gd name="connsiteX764" fmla="*/ 1360751 w 12192000"/>
              <a:gd name="connsiteY764" fmla="*/ 6015058 h 6858000"/>
              <a:gd name="connsiteX765" fmla="*/ 11008806 w 12192000"/>
              <a:gd name="connsiteY765" fmla="*/ 5939874 h 6858000"/>
              <a:gd name="connsiteX766" fmla="*/ 11138372 w 12192000"/>
              <a:gd name="connsiteY766" fmla="*/ 5993024 h 6858000"/>
              <a:gd name="connsiteX767" fmla="*/ 11137794 w 12192000"/>
              <a:gd name="connsiteY767" fmla="*/ 5995881 h 6858000"/>
              <a:gd name="connsiteX768" fmla="*/ 11005337 w 12192000"/>
              <a:gd name="connsiteY768" fmla="*/ 5944445 h 6858000"/>
              <a:gd name="connsiteX769" fmla="*/ 11008806 w 12192000"/>
              <a:gd name="connsiteY769" fmla="*/ 5939874 h 6858000"/>
              <a:gd name="connsiteX770" fmla="*/ 612155 w 12192000"/>
              <a:gd name="connsiteY770" fmla="*/ 5927615 h 6858000"/>
              <a:gd name="connsiteX771" fmla="*/ 686978 w 12192000"/>
              <a:gd name="connsiteY771" fmla="*/ 5951343 h 6858000"/>
              <a:gd name="connsiteX772" fmla="*/ 686978 w 12192000"/>
              <a:gd name="connsiteY772" fmla="*/ 5953716 h 6858000"/>
              <a:gd name="connsiteX773" fmla="*/ 610442 w 12192000"/>
              <a:gd name="connsiteY773" fmla="*/ 5931768 h 6858000"/>
              <a:gd name="connsiteX774" fmla="*/ 612155 w 12192000"/>
              <a:gd name="connsiteY774" fmla="*/ 5927615 h 6858000"/>
              <a:gd name="connsiteX775" fmla="*/ 2267940 w 12192000"/>
              <a:gd name="connsiteY775" fmla="*/ 5925662 h 6858000"/>
              <a:gd name="connsiteX776" fmla="*/ 2266238 w 12192000"/>
              <a:gd name="connsiteY776" fmla="*/ 5928510 h 6858000"/>
              <a:gd name="connsiteX777" fmla="*/ 2252762 w 12192000"/>
              <a:gd name="connsiteY777" fmla="*/ 5932213 h 6858000"/>
              <a:gd name="connsiteX778" fmla="*/ 2252409 w 12192000"/>
              <a:gd name="connsiteY778" fmla="*/ 5932955 h 6858000"/>
              <a:gd name="connsiteX779" fmla="*/ 2247512 w 12192000"/>
              <a:gd name="connsiteY779" fmla="*/ 5933067 h 6858000"/>
              <a:gd name="connsiteX780" fmla="*/ 2250350 w 12192000"/>
              <a:gd name="connsiteY780" fmla="*/ 5937054 h 6858000"/>
              <a:gd name="connsiteX781" fmla="*/ 2250458 w 12192000"/>
              <a:gd name="connsiteY781" fmla="*/ 5937063 h 6858000"/>
              <a:gd name="connsiteX782" fmla="*/ 2246945 w 12192000"/>
              <a:gd name="connsiteY782" fmla="*/ 5944458 h 6858000"/>
              <a:gd name="connsiteX783" fmla="*/ 2252904 w 12192000"/>
              <a:gd name="connsiteY783" fmla="*/ 5954568 h 6858000"/>
              <a:gd name="connsiteX784" fmla="*/ 2262421 w 12192000"/>
              <a:gd name="connsiteY784" fmla="*/ 5956650 h 6858000"/>
              <a:gd name="connsiteX785" fmla="*/ 2261699 w 12192000"/>
              <a:gd name="connsiteY785" fmla="*/ 5959837 h 6858000"/>
              <a:gd name="connsiteX786" fmla="*/ 2263970 w 12192000"/>
              <a:gd name="connsiteY786" fmla="*/ 5956988 h 6858000"/>
              <a:gd name="connsiteX787" fmla="*/ 2262421 w 12192000"/>
              <a:gd name="connsiteY787" fmla="*/ 5956650 h 6858000"/>
              <a:gd name="connsiteX788" fmla="*/ 2266524 w 12192000"/>
              <a:gd name="connsiteY788" fmla="*/ 5938529 h 6858000"/>
              <a:gd name="connsiteX789" fmla="*/ 2269075 w 12192000"/>
              <a:gd name="connsiteY789" fmla="*/ 5938762 h 6858000"/>
              <a:gd name="connsiteX790" fmla="*/ 2267374 w 12192000"/>
              <a:gd name="connsiteY790" fmla="*/ 5934775 h 6858000"/>
              <a:gd name="connsiteX791" fmla="*/ 2266524 w 12192000"/>
              <a:gd name="connsiteY791" fmla="*/ 5938529 h 6858000"/>
              <a:gd name="connsiteX792" fmla="*/ 2250458 w 12192000"/>
              <a:gd name="connsiteY792" fmla="*/ 5937063 h 6858000"/>
              <a:gd name="connsiteX793" fmla="*/ 2252409 w 12192000"/>
              <a:gd name="connsiteY793" fmla="*/ 5932955 h 6858000"/>
              <a:gd name="connsiteX794" fmla="*/ 2272481 w 12192000"/>
              <a:gd name="connsiteY794" fmla="*/ 5932497 h 6858000"/>
              <a:gd name="connsiteX795" fmla="*/ 2274183 w 12192000"/>
              <a:gd name="connsiteY795" fmla="*/ 5936484 h 6858000"/>
              <a:gd name="connsiteX796" fmla="*/ 2269644 w 12192000"/>
              <a:gd name="connsiteY796" fmla="*/ 5961545 h 6858000"/>
              <a:gd name="connsiteX797" fmla="*/ 2266238 w 12192000"/>
              <a:gd name="connsiteY797" fmla="*/ 5964962 h 6858000"/>
              <a:gd name="connsiteX798" fmla="*/ 2237866 w 12192000"/>
              <a:gd name="connsiteY798" fmla="*/ 5943889 h 6858000"/>
              <a:gd name="connsiteX799" fmla="*/ 2267940 w 12192000"/>
              <a:gd name="connsiteY799" fmla="*/ 5925662 h 6858000"/>
              <a:gd name="connsiteX800" fmla="*/ 11799757 w 12192000"/>
              <a:gd name="connsiteY800" fmla="*/ 5922321 h 6858000"/>
              <a:gd name="connsiteX801" fmla="*/ 11811975 w 12192000"/>
              <a:gd name="connsiteY801" fmla="*/ 5954118 h 6858000"/>
              <a:gd name="connsiteX802" fmla="*/ 11820998 w 12192000"/>
              <a:gd name="connsiteY802" fmla="*/ 5985841 h 6858000"/>
              <a:gd name="connsiteX803" fmla="*/ 11820930 w 12192000"/>
              <a:gd name="connsiteY803" fmla="*/ 5988769 h 6858000"/>
              <a:gd name="connsiteX804" fmla="*/ 11072333 w 12192000"/>
              <a:gd name="connsiteY804" fmla="*/ 5901326 h 6858000"/>
              <a:gd name="connsiteX805" fmla="*/ 11147156 w 12192000"/>
              <a:gd name="connsiteY805" fmla="*/ 5925054 h 6858000"/>
              <a:gd name="connsiteX806" fmla="*/ 11147156 w 12192000"/>
              <a:gd name="connsiteY806" fmla="*/ 5927427 h 6858000"/>
              <a:gd name="connsiteX807" fmla="*/ 11070620 w 12192000"/>
              <a:gd name="connsiteY807" fmla="*/ 5905479 h 6858000"/>
              <a:gd name="connsiteX808" fmla="*/ 11072333 w 12192000"/>
              <a:gd name="connsiteY808" fmla="*/ 5901326 h 6858000"/>
              <a:gd name="connsiteX809" fmla="*/ 1216374 w 12192000"/>
              <a:gd name="connsiteY809" fmla="*/ 5894182 h 6858000"/>
              <a:gd name="connsiteX810" fmla="*/ 1270226 w 12192000"/>
              <a:gd name="connsiteY810" fmla="*/ 5910016 h 6858000"/>
              <a:gd name="connsiteX811" fmla="*/ 1298522 w 12192000"/>
              <a:gd name="connsiteY811" fmla="*/ 5946292 h 6858000"/>
              <a:gd name="connsiteX812" fmla="*/ 1360314 w 12192000"/>
              <a:gd name="connsiteY812" fmla="*/ 6033811 h 6858000"/>
              <a:gd name="connsiteX813" fmla="*/ 1360751 w 12192000"/>
              <a:gd name="connsiteY813" fmla="*/ 6015058 h 6858000"/>
              <a:gd name="connsiteX814" fmla="*/ 1371863 w 12192000"/>
              <a:gd name="connsiteY814" fmla="*/ 6049933 h 6858000"/>
              <a:gd name="connsiteX815" fmla="*/ 1367244 w 12192000"/>
              <a:gd name="connsiteY815" fmla="*/ 6053388 h 6858000"/>
              <a:gd name="connsiteX816" fmla="*/ 1302564 w 12192000"/>
              <a:gd name="connsiteY816" fmla="*/ 5974505 h 6858000"/>
              <a:gd name="connsiteX817" fmla="*/ 1239040 w 12192000"/>
              <a:gd name="connsiteY817" fmla="*/ 5906561 h 6858000"/>
              <a:gd name="connsiteX818" fmla="*/ 1161656 w 12192000"/>
              <a:gd name="connsiteY818" fmla="*/ 5912320 h 6858000"/>
              <a:gd name="connsiteX819" fmla="*/ 1159924 w 12192000"/>
              <a:gd name="connsiteY819" fmla="*/ 5904259 h 6858000"/>
              <a:gd name="connsiteX820" fmla="*/ 1216374 w 12192000"/>
              <a:gd name="connsiteY820" fmla="*/ 5894182 h 6858000"/>
              <a:gd name="connsiteX821" fmla="*/ 3326538 w 12192000"/>
              <a:gd name="connsiteY821" fmla="*/ 5888835 h 6858000"/>
              <a:gd name="connsiteX822" fmla="*/ 3326443 w 12192000"/>
              <a:gd name="connsiteY822" fmla="*/ 5888957 h 6858000"/>
              <a:gd name="connsiteX823" fmla="*/ 3326954 w 12192000"/>
              <a:gd name="connsiteY823" fmla="*/ 5899456 h 6858000"/>
              <a:gd name="connsiteX824" fmla="*/ 3126464 w 12192000"/>
              <a:gd name="connsiteY824" fmla="*/ 5986357 h 6858000"/>
              <a:gd name="connsiteX825" fmla="*/ 2930503 w 12192000"/>
              <a:gd name="connsiteY825" fmla="*/ 6107314 h 6858000"/>
              <a:gd name="connsiteX826" fmla="*/ 2743437 w 12192000"/>
              <a:gd name="connsiteY826" fmla="*/ 6276255 h 6858000"/>
              <a:gd name="connsiteX827" fmla="*/ 2635559 w 12192000"/>
              <a:gd name="connsiteY827" fmla="*/ 6406695 h 6858000"/>
              <a:gd name="connsiteX828" fmla="*/ 2625171 w 12192000"/>
              <a:gd name="connsiteY828" fmla="*/ 6425683 h 6858000"/>
              <a:gd name="connsiteX829" fmla="*/ 2623292 w 12192000"/>
              <a:gd name="connsiteY829" fmla="*/ 6423826 h 6858000"/>
              <a:gd name="connsiteX830" fmla="*/ 2625085 w 12192000"/>
              <a:gd name="connsiteY830" fmla="*/ 6425838 h 6858000"/>
              <a:gd name="connsiteX831" fmla="*/ 2625171 w 12192000"/>
              <a:gd name="connsiteY831" fmla="*/ 6425683 h 6858000"/>
              <a:gd name="connsiteX832" fmla="*/ 2631542 w 12192000"/>
              <a:gd name="connsiteY832" fmla="*/ 6431978 h 6858000"/>
              <a:gd name="connsiteX833" fmla="*/ 2662527 w 12192000"/>
              <a:gd name="connsiteY833" fmla="*/ 6454389 h 6858000"/>
              <a:gd name="connsiteX834" fmla="*/ 2691220 w 12192000"/>
              <a:gd name="connsiteY834" fmla="*/ 6448643 h 6858000"/>
              <a:gd name="connsiteX835" fmla="*/ 2710155 w 12192000"/>
              <a:gd name="connsiteY835" fmla="*/ 6426448 h 6858000"/>
              <a:gd name="connsiteX836" fmla="*/ 2722752 w 12192000"/>
              <a:gd name="connsiteY836" fmla="*/ 6408630 h 6858000"/>
              <a:gd name="connsiteX837" fmla="*/ 2722308 w 12192000"/>
              <a:gd name="connsiteY837" fmla="*/ 6403968 h 6858000"/>
              <a:gd name="connsiteX838" fmla="*/ 2754445 w 12192000"/>
              <a:gd name="connsiteY838" fmla="*/ 6367207 h 6858000"/>
              <a:gd name="connsiteX839" fmla="*/ 2757734 w 12192000"/>
              <a:gd name="connsiteY839" fmla="*/ 6367014 h 6858000"/>
              <a:gd name="connsiteX840" fmla="*/ 2788760 w 12192000"/>
              <a:gd name="connsiteY840" fmla="*/ 6331164 h 6858000"/>
              <a:gd name="connsiteX841" fmla="*/ 2787633 w 12192000"/>
              <a:gd name="connsiteY841" fmla="*/ 6319275 h 6858000"/>
              <a:gd name="connsiteX842" fmla="*/ 2822631 w 12192000"/>
              <a:gd name="connsiteY842" fmla="*/ 6283572 h 6858000"/>
              <a:gd name="connsiteX843" fmla="*/ 2832385 w 12192000"/>
              <a:gd name="connsiteY843" fmla="*/ 6282996 h 6858000"/>
              <a:gd name="connsiteX844" fmla="*/ 2835263 w 12192000"/>
              <a:gd name="connsiteY844" fmla="*/ 6284867 h 6858000"/>
              <a:gd name="connsiteX845" fmla="*/ 2865675 w 12192000"/>
              <a:gd name="connsiteY845" fmla="*/ 6258481 h 6858000"/>
              <a:gd name="connsiteX846" fmla="*/ 2863441 w 12192000"/>
              <a:gd name="connsiteY846" fmla="*/ 6257028 h 6858000"/>
              <a:gd name="connsiteX847" fmla="*/ 2862292 w 12192000"/>
              <a:gd name="connsiteY847" fmla="*/ 6244913 h 6858000"/>
              <a:gd name="connsiteX848" fmla="*/ 2903692 w 12192000"/>
              <a:gd name="connsiteY848" fmla="*/ 6212610 h 6858000"/>
              <a:gd name="connsiteX849" fmla="*/ 2912893 w 12192000"/>
              <a:gd name="connsiteY849" fmla="*/ 6212032 h 6858000"/>
              <a:gd name="connsiteX850" fmla="*/ 2916503 w 12192000"/>
              <a:gd name="connsiteY850" fmla="*/ 6214377 h 6858000"/>
              <a:gd name="connsiteX851" fmla="*/ 2939382 w 12192000"/>
              <a:gd name="connsiteY851" fmla="*/ 6194527 h 6858000"/>
              <a:gd name="connsiteX852" fmla="*/ 2938317 w 12192000"/>
              <a:gd name="connsiteY852" fmla="*/ 6183335 h 6858000"/>
              <a:gd name="connsiteX853" fmla="*/ 2980745 w 12192000"/>
              <a:gd name="connsiteY853" fmla="*/ 6152342 h 6858000"/>
              <a:gd name="connsiteX854" fmla="*/ 2988528 w 12192000"/>
              <a:gd name="connsiteY854" fmla="*/ 6151884 h 6858000"/>
              <a:gd name="connsiteX855" fmla="*/ 2994198 w 12192000"/>
              <a:gd name="connsiteY855" fmla="*/ 6146964 h 6858000"/>
              <a:gd name="connsiteX856" fmla="*/ 3172083 w 12192000"/>
              <a:gd name="connsiteY856" fmla="*/ 6039510 h 6858000"/>
              <a:gd name="connsiteX857" fmla="*/ 3264469 w 12192000"/>
              <a:gd name="connsiteY857" fmla="*/ 5997562 h 6858000"/>
              <a:gd name="connsiteX858" fmla="*/ 3328702 w 12192000"/>
              <a:gd name="connsiteY858" fmla="*/ 5935422 h 6858000"/>
              <a:gd name="connsiteX859" fmla="*/ 3326954 w 12192000"/>
              <a:gd name="connsiteY859" fmla="*/ 5899456 h 6858000"/>
              <a:gd name="connsiteX860" fmla="*/ 3327461 w 12192000"/>
              <a:gd name="connsiteY860" fmla="*/ 5899235 h 6858000"/>
              <a:gd name="connsiteX861" fmla="*/ 1314989 w 12192000"/>
              <a:gd name="connsiteY861" fmla="*/ 5885503 h 6858000"/>
              <a:gd name="connsiteX862" fmla="*/ 1328841 w 12192000"/>
              <a:gd name="connsiteY862" fmla="*/ 5914910 h 6858000"/>
              <a:gd name="connsiteX863" fmla="*/ 1339579 w 12192000"/>
              <a:gd name="connsiteY863" fmla="*/ 5948610 h 6858000"/>
              <a:gd name="connsiteX864" fmla="*/ 1339525 w 12192000"/>
              <a:gd name="connsiteY864" fmla="*/ 5948468 h 6858000"/>
              <a:gd name="connsiteX865" fmla="*/ 1330284 w 12192000"/>
              <a:gd name="connsiteY865" fmla="*/ 5926138 h 6858000"/>
              <a:gd name="connsiteX866" fmla="*/ 1320639 w 12192000"/>
              <a:gd name="connsiteY866" fmla="*/ 5900022 h 6858000"/>
              <a:gd name="connsiteX867" fmla="*/ 5806971 w 12192000"/>
              <a:gd name="connsiteY867" fmla="*/ 5885314 h 6858000"/>
              <a:gd name="connsiteX868" fmla="*/ 5757703 w 12192000"/>
              <a:gd name="connsiteY868" fmla="*/ 5909601 h 6858000"/>
              <a:gd name="connsiteX869" fmla="*/ 5656315 w 12192000"/>
              <a:gd name="connsiteY869" fmla="*/ 5984587 h 6858000"/>
              <a:gd name="connsiteX870" fmla="*/ 5663802 w 12192000"/>
              <a:gd name="connsiteY870" fmla="*/ 5990179 h 6858000"/>
              <a:gd name="connsiteX871" fmla="*/ 5747633 w 12192000"/>
              <a:gd name="connsiteY871" fmla="*/ 6124455 h 6858000"/>
              <a:gd name="connsiteX872" fmla="*/ 5757824 w 12192000"/>
              <a:gd name="connsiteY872" fmla="*/ 6162214 h 6858000"/>
              <a:gd name="connsiteX873" fmla="*/ 5850205 w 12192000"/>
              <a:gd name="connsiteY873" fmla="*/ 6109058 h 6858000"/>
              <a:gd name="connsiteX874" fmla="*/ 5899616 w 12192000"/>
              <a:gd name="connsiteY874" fmla="*/ 6081468 h 6858000"/>
              <a:gd name="connsiteX875" fmla="*/ 5904786 w 12192000"/>
              <a:gd name="connsiteY875" fmla="*/ 6012490 h 6858000"/>
              <a:gd name="connsiteX876" fmla="*/ 5846758 w 12192000"/>
              <a:gd name="connsiteY876" fmla="*/ 5911900 h 6858000"/>
              <a:gd name="connsiteX877" fmla="*/ 5806971 w 12192000"/>
              <a:gd name="connsiteY877" fmla="*/ 5885314 h 6858000"/>
              <a:gd name="connsiteX878" fmla="*/ 640896 w 12192000"/>
              <a:gd name="connsiteY878" fmla="*/ 5873800 h 6858000"/>
              <a:gd name="connsiteX879" fmla="*/ 697670 w 12192000"/>
              <a:gd name="connsiteY879" fmla="*/ 5890498 h 6858000"/>
              <a:gd name="connsiteX880" fmla="*/ 696511 w 12192000"/>
              <a:gd name="connsiteY880" fmla="*/ 5892288 h 6858000"/>
              <a:gd name="connsiteX881" fmla="*/ 640317 w 12192000"/>
              <a:gd name="connsiteY881" fmla="*/ 5877975 h 6858000"/>
              <a:gd name="connsiteX882" fmla="*/ 640896 w 12192000"/>
              <a:gd name="connsiteY882" fmla="*/ 5873800 h 6858000"/>
              <a:gd name="connsiteX883" fmla="*/ 11676552 w 12192000"/>
              <a:gd name="connsiteY883" fmla="*/ 5867893 h 6858000"/>
              <a:gd name="connsiteX884" fmla="*/ 11730404 w 12192000"/>
              <a:gd name="connsiteY884" fmla="*/ 5883727 h 6858000"/>
              <a:gd name="connsiteX885" fmla="*/ 11758700 w 12192000"/>
              <a:gd name="connsiteY885" fmla="*/ 5920003 h 6858000"/>
              <a:gd name="connsiteX886" fmla="*/ 11820492 w 12192000"/>
              <a:gd name="connsiteY886" fmla="*/ 6007522 h 6858000"/>
              <a:gd name="connsiteX887" fmla="*/ 11820930 w 12192000"/>
              <a:gd name="connsiteY887" fmla="*/ 5988769 h 6858000"/>
              <a:gd name="connsiteX888" fmla="*/ 11832042 w 12192000"/>
              <a:gd name="connsiteY888" fmla="*/ 6023644 h 6858000"/>
              <a:gd name="connsiteX889" fmla="*/ 11827423 w 12192000"/>
              <a:gd name="connsiteY889" fmla="*/ 6027099 h 6858000"/>
              <a:gd name="connsiteX890" fmla="*/ 11762743 w 12192000"/>
              <a:gd name="connsiteY890" fmla="*/ 5948216 h 6858000"/>
              <a:gd name="connsiteX891" fmla="*/ 11699219 w 12192000"/>
              <a:gd name="connsiteY891" fmla="*/ 5880272 h 6858000"/>
              <a:gd name="connsiteX892" fmla="*/ 11621835 w 12192000"/>
              <a:gd name="connsiteY892" fmla="*/ 5886031 h 6858000"/>
              <a:gd name="connsiteX893" fmla="*/ 11620102 w 12192000"/>
              <a:gd name="connsiteY893" fmla="*/ 5877970 h 6858000"/>
              <a:gd name="connsiteX894" fmla="*/ 11676552 w 12192000"/>
              <a:gd name="connsiteY894" fmla="*/ 5867893 h 6858000"/>
              <a:gd name="connsiteX895" fmla="*/ 11775167 w 12192000"/>
              <a:gd name="connsiteY895" fmla="*/ 5859214 h 6858000"/>
              <a:gd name="connsiteX896" fmla="*/ 11789019 w 12192000"/>
              <a:gd name="connsiteY896" fmla="*/ 5888621 h 6858000"/>
              <a:gd name="connsiteX897" fmla="*/ 11799757 w 12192000"/>
              <a:gd name="connsiteY897" fmla="*/ 5922321 h 6858000"/>
              <a:gd name="connsiteX898" fmla="*/ 11799703 w 12192000"/>
              <a:gd name="connsiteY898" fmla="*/ 5922179 h 6858000"/>
              <a:gd name="connsiteX899" fmla="*/ 11790462 w 12192000"/>
              <a:gd name="connsiteY899" fmla="*/ 5899849 h 6858000"/>
              <a:gd name="connsiteX900" fmla="*/ 11780817 w 12192000"/>
              <a:gd name="connsiteY900" fmla="*/ 5873733 h 6858000"/>
              <a:gd name="connsiteX901" fmla="*/ 11101075 w 12192000"/>
              <a:gd name="connsiteY901" fmla="*/ 5847511 h 6858000"/>
              <a:gd name="connsiteX902" fmla="*/ 11157849 w 12192000"/>
              <a:gd name="connsiteY902" fmla="*/ 5864209 h 6858000"/>
              <a:gd name="connsiteX903" fmla="*/ 11156689 w 12192000"/>
              <a:gd name="connsiteY903" fmla="*/ 5865999 h 6858000"/>
              <a:gd name="connsiteX904" fmla="*/ 11100495 w 12192000"/>
              <a:gd name="connsiteY904" fmla="*/ 5851686 h 6858000"/>
              <a:gd name="connsiteX905" fmla="*/ 11101075 w 12192000"/>
              <a:gd name="connsiteY905" fmla="*/ 5847511 h 6858000"/>
              <a:gd name="connsiteX906" fmla="*/ 650787 w 12192000"/>
              <a:gd name="connsiteY906" fmla="*/ 5828162 h 6858000"/>
              <a:gd name="connsiteX907" fmla="*/ 731433 w 12192000"/>
              <a:gd name="connsiteY907" fmla="*/ 5843804 h 6858000"/>
              <a:gd name="connsiteX908" fmla="*/ 731433 w 12192000"/>
              <a:gd name="connsiteY908" fmla="*/ 5847279 h 6858000"/>
              <a:gd name="connsiteX909" fmla="*/ 649635 w 12192000"/>
              <a:gd name="connsiteY909" fmla="*/ 5834534 h 6858000"/>
              <a:gd name="connsiteX910" fmla="*/ 650787 w 12192000"/>
              <a:gd name="connsiteY910" fmla="*/ 5828162 h 6858000"/>
              <a:gd name="connsiteX911" fmla="*/ 1285174 w 12192000"/>
              <a:gd name="connsiteY911" fmla="*/ 5822210 h 6858000"/>
              <a:gd name="connsiteX912" fmla="*/ 1289436 w 12192000"/>
              <a:gd name="connsiteY912" fmla="*/ 5827273 h 6858000"/>
              <a:gd name="connsiteX913" fmla="*/ 1305957 w 12192000"/>
              <a:gd name="connsiteY913" fmla="*/ 5862298 h 6858000"/>
              <a:gd name="connsiteX914" fmla="*/ 1314989 w 12192000"/>
              <a:gd name="connsiteY914" fmla="*/ 5885503 h 6858000"/>
              <a:gd name="connsiteX915" fmla="*/ 3422698 w 12192000"/>
              <a:gd name="connsiteY915" fmla="*/ 5813549 h 6858000"/>
              <a:gd name="connsiteX916" fmla="*/ 3425735 w 12192000"/>
              <a:gd name="connsiteY916" fmla="*/ 5848201 h 6858000"/>
              <a:gd name="connsiteX917" fmla="*/ 3458277 w 12192000"/>
              <a:gd name="connsiteY917" fmla="*/ 5835933 h 6858000"/>
              <a:gd name="connsiteX918" fmla="*/ 3437267 w 12192000"/>
              <a:gd name="connsiteY918" fmla="*/ 5822488 h 6858000"/>
              <a:gd name="connsiteX919" fmla="*/ 11110965 w 12192000"/>
              <a:gd name="connsiteY919" fmla="*/ 5801873 h 6858000"/>
              <a:gd name="connsiteX920" fmla="*/ 11191611 w 12192000"/>
              <a:gd name="connsiteY920" fmla="*/ 5817515 h 6858000"/>
              <a:gd name="connsiteX921" fmla="*/ 11191611 w 12192000"/>
              <a:gd name="connsiteY921" fmla="*/ 5820990 h 6858000"/>
              <a:gd name="connsiteX922" fmla="*/ 11109813 w 12192000"/>
              <a:gd name="connsiteY922" fmla="*/ 5808245 h 6858000"/>
              <a:gd name="connsiteX923" fmla="*/ 11110965 w 12192000"/>
              <a:gd name="connsiteY923" fmla="*/ 5801873 h 6858000"/>
              <a:gd name="connsiteX924" fmla="*/ 11745353 w 12192000"/>
              <a:gd name="connsiteY924" fmla="*/ 5795921 h 6858000"/>
              <a:gd name="connsiteX925" fmla="*/ 11749614 w 12192000"/>
              <a:gd name="connsiteY925" fmla="*/ 5800984 h 6858000"/>
              <a:gd name="connsiteX926" fmla="*/ 11766135 w 12192000"/>
              <a:gd name="connsiteY926" fmla="*/ 5836009 h 6858000"/>
              <a:gd name="connsiteX927" fmla="*/ 11775167 w 12192000"/>
              <a:gd name="connsiteY927" fmla="*/ 5859214 h 6858000"/>
              <a:gd name="connsiteX928" fmla="*/ 2244993 w 12192000"/>
              <a:gd name="connsiteY928" fmla="*/ 5790455 h 6858000"/>
              <a:gd name="connsiteX929" fmla="*/ 2257296 w 12192000"/>
              <a:gd name="connsiteY929" fmla="*/ 5792500 h 6858000"/>
              <a:gd name="connsiteX930" fmla="*/ 2255552 w 12192000"/>
              <a:gd name="connsiteY930" fmla="*/ 5795390 h 6858000"/>
              <a:gd name="connsiteX931" fmla="*/ 2253676 w 12192000"/>
              <a:gd name="connsiteY931" fmla="*/ 5795432 h 6858000"/>
              <a:gd name="connsiteX932" fmla="*/ 2244653 w 12192000"/>
              <a:gd name="connsiteY932" fmla="*/ 5790260 h 6858000"/>
              <a:gd name="connsiteX933" fmla="*/ 2244993 w 12192000"/>
              <a:gd name="connsiteY933" fmla="*/ 5790455 h 6858000"/>
              <a:gd name="connsiteX934" fmla="*/ 2244381 w 12192000"/>
              <a:gd name="connsiteY934" fmla="*/ 5790355 h 6858000"/>
              <a:gd name="connsiteX935" fmla="*/ 2230338 w 12192000"/>
              <a:gd name="connsiteY935" fmla="*/ 5788020 h 6858000"/>
              <a:gd name="connsiteX936" fmla="*/ 2244381 w 12192000"/>
              <a:gd name="connsiteY936" fmla="*/ 5790355 h 6858000"/>
              <a:gd name="connsiteX937" fmla="*/ 2224742 w 12192000"/>
              <a:gd name="connsiteY937" fmla="*/ 5797124 h 6858000"/>
              <a:gd name="connsiteX938" fmla="*/ 2228230 w 12192000"/>
              <a:gd name="connsiteY938" fmla="*/ 5800593 h 6858000"/>
              <a:gd name="connsiteX939" fmla="*/ 2230237 w 12192000"/>
              <a:gd name="connsiteY939" fmla="*/ 5800811 h 6858000"/>
              <a:gd name="connsiteX940" fmla="*/ 2222999 w 12192000"/>
              <a:gd name="connsiteY940" fmla="*/ 5815044 h 6858000"/>
              <a:gd name="connsiteX941" fmla="*/ 2247996 w 12192000"/>
              <a:gd name="connsiteY941" fmla="*/ 5828340 h 6858000"/>
              <a:gd name="connsiteX942" fmla="*/ 2254972 w 12192000"/>
              <a:gd name="connsiteY942" fmla="*/ 5803483 h 6858000"/>
              <a:gd name="connsiteX943" fmla="*/ 2230237 w 12192000"/>
              <a:gd name="connsiteY943" fmla="*/ 5800811 h 6858000"/>
              <a:gd name="connsiteX944" fmla="*/ 2232736 w 12192000"/>
              <a:gd name="connsiteY944" fmla="*/ 5795896 h 6858000"/>
              <a:gd name="connsiteX945" fmla="*/ 2253676 w 12192000"/>
              <a:gd name="connsiteY945" fmla="*/ 5795432 h 6858000"/>
              <a:gd name="connsiteX946" fmla="*/ 2263692 w 12192000"/>
              <a:gd name="connsiteY946" fmla="*/ 5801171 h 6858000"/>
              <a:gd name="connsiteX947" fmla="*/ 2247996 w 12192000"/>
              <a:gd name="connsiteY947" fmla="*/ 5837589 h 6858000"/>
              <a:gd name="connsiteX948" fmla="*/ 2214278 w 12192000"/>
              <a:gd name="connsiteY948" fmla="*/ 5810420 h 6858000"/>
              <a:gd name="connsiteX949" fmla="*/ 2230338 w 12192000"/>
              <a:gd name="connsiteY949" fmla="*/ 5788020 h 6858000"/>
              <a:gd name="connsiteX950" fmla="*/ 1263295 w 12192000"/>
              <a:gd name="connsiteY950" fmla="*/ 5786222 h 6858000"/>
              <a:gd name="connsiteX951" fmla="*/ 1268494 w 12192000"/>
              <a:gd name="connsiteY951" fmla="*/ 5786796 h 6858000"/>
              <a:gd name="connsiteX952" fmla="*/ 1285174 w 12192000"/>
              <a:gd name="connsiteY952" fmla="*/ 5822210 h 6858000"/>
              <a:gd name="connsiteX953" fmla="*/ 1274268 w 12192000"/>
              <a:gd name="connsiteY953" fmla="*/ 5809252 h 6858000"/>
              <a:gd name="connsiteX954" fmla="*/ 1213631 w 12192000"/>
              <a:gd name="connsiteY954" fmla="*/ 5848983 h 6858000"/>
              <a:gd name="connsiteX955" fmla="*/ 1147220 w 12192000"/>
              <a:gd name="connsiteY955" fmla="*/ 5891016 h 6858000"/>
              <a:gd name="connsiteX956" fmla="*/ 1146064 w 12192000"/>
              <a:gd name="connsiteY956" fmla="*/ 5889288 h 6858000"/>
              <a:gd name="connsiteX957" fmla="*/ 1263295 w 12192000"/>
              <a:gd name="connsiteY957" fmla="*/ 5786222 h 6858000"/>
              <a:gd name="connsiteX958" fmla="*/ 7223017 w 12192000"/>
              <a:gd name="connsiteY958" fmla="*/ 5781700 h 6858000"/>
              <a:gd name="connsiteX959" fmla="*/ 7229508 w 12192000"/>
              <a:gd name="connsiteY959" fmla="*/ 5782503 h 6858000"/>
              <a:gd name="connsiteX960" fmla="*/ 7225812 w 12192000"/>
              <a:gd name="connsiteY960" fmla="*/ 5820065 h 6858000"/>
              <a:gd name="connsiteX961" fmla="*/ 7211074 w 12192000"/>
              <a:gd name="connsiteY961" fmla="*/ 5857696 h 6858000"/>
              <a:gd name="connsiteX962" fmla="*/ 7205564 w 12192000"/>
              <a:gd name="connsiteY962" fmla="*/ 5854861 h 6858000"/>
              <a:gd name="connsiteX963" fmla="*/ 7214931 w 12192000"/>
              <a:gd name="connsiteY963" fmla="*/ 5819144 h 6858000"/>
              <a:gd name="connsiteX964" fmla="*/ 11723474 w 12192000"/>
              <a:gd name="connsiteY964" fmla="*/ 5759933 h 6858000"/>
              <a:gd name="connsiteX965" fmla="*/ 11728672 w 12192000"/>
              <a:gd name="connsiteY965" fmla="*/ 5760507 h 6858000"/>
              <a:gd name="connsiteX966" fmla="*/ 11745353 w 12192000"/>
              <a:gd name="connsiteY966" fmla="*/ 5795921 h 6858000"/>
              <a:gd name="connsiteX967" fmla="*/ 11734447 w 12192000"/>
              <a:gd name="connsiteY967" fmla="*/ 5782963 h 6858000"/>
              <a:gd name="connsiteX968" fmla="*/ 11673809 w 12192000"/>
              <a:gd name="connsiteY968" fmla="*/ 5822694 h 6858000"/>
              <a:gd name="connsiteX969" fmla="*/ 11607399 w 12192000"/>
              <a:gd name="connsiteY969" fmla="*/ 5864727 h 6858000"/>
              <a:gd name="connsiteX970" fmla="*/ 11606243 w 12192000"/>
              <a:gd name="connsiteY970" fmla="*/ 5862999 h 6858000"/>
              <a:gd name="connsiteX971" fmla="*/ 11723474 w 12192000"/>
              <a:gd name="connsiteY971" fmla="*/ 5759933 h 6858000"/>
              <a:gd name="connsiteX972" fmla="*/ 3408795 w 12192000"/>
              <a:gd name="connsiteY972" fmla="*/ 5753804 h 6858000"/>
              <a:gd name="connsiteX973" fmla="*/ 3407524 w 12192000"/>
              <a:gd name="connsiteY973" fmla="*/ 5754444 h 6858000"/>
              <a:gd name="connsiteX974" fmla="*/ 3408864 w 12192000"/>
              <a:gd name="connsiteY974" fmla="*/ 5755321 h 6858000"/>
              <a:gd name="connsiteX975" fmla="*/ 3418964 w 12192000"/>
              <a:gd name="connsiteY975" fmla="*/ 5748678 h 6858000"/>
              <a:gd name="connsiteX976" fmla="*/ 3417696 w 12192000"/>
              <a:gd name="connsiteY976" fmla="*/ 5749316 h 6858000"/>
              <a:gd name="connsiteX977" fmla="*/ 3418345 w 12192000"/>
              <a:gd name="connsiteY977" fmla="*/ 5761525 h 6858000"/>
              <a:gd name="connsiteX978" fmla="*/ 3420284 w 12192000"/>
              <a:gd name="connsiteY978" fmla="*/ 5762793 h 6858000"/>
              <a:gd name="connsiteX979" fmla="*/ 3421823 w 12192000"/>
              <a:gd name="connsiteY979" fmla="*/ 5779241 h 6858000"/>
              <a:gd name="connsiteX980" fmla="*/ 3422897 w 12192000"/>
              <a:gd name="connsiteY980" fmla="*/ 5795486 h 6858000"/>
              <a:gd name="connsiteX981" fmla="*/ 3421823 w 12192000"/>
              <a:gd name="connsiteY981" fmla="*/ 5794810 h 6858000"/>
              <a:gd name="connsiteX982" fmla="*/ 3422968 w 12192000"/>
              <a:gd name="connsiteY982" fmla="*/ 5796539 h 6858000"/>
              <a:gd name="connsiteX983" fmla="*/ 3422897 w 12192000"/>
              <a:gd name="connsiteY983" fmla="*/ 5795486 h 6858000"/>
              <a:gd name="connsiteX984" fmla="*/ 3472348 w 12192000"/>
              <a:gd name="connsiteY984" fmla="*/ 5826579 h 6858000"/>
              <a:gd name="connsiteX985" fmla="*/ 3469295 w 12192000"/>
              <a:gd name="connsiteY985" fmla="*/ 5827679 h 6858000"/>
              <a:gd name="connsiteX986" fmla="*/ 3466570 w 12192000"/>
              <a:gd name="connsiteY986" fmla="*/ 5832807 h 6858000"/>
              <a:gd name="connsiteX987" fmla="*/ 3475271 w 12192000"/>
              <a:gd name="connsiteY987" fmla="*/ 5829528 h 6858000"/>
              <a:gd name="connsiteX988" fmla="*/ 3475014 w 12192000"/>
              <a:gd name="connsiteY988" fmla="*/ 5828255 h 6858000"/>
              <a:gd name="connsiteX989" fmla="*/ 3472348 w 12192000"/>
              <a:gd name="connsiteY989" fmla="*/ 5826579 h 6858000"/>
              <a:gd name="connsiteX990" fmla="*/ 3501651 w 12192000"/>
              <a:gd name="connsiteY990" fmla="*/ 5816029 h 6858000"/>
              <a:gd name="connsiteX991" fmla="*/ 3505098 w 12192000"/>
              <a:gd name="connsiteY991" fmla="*/ 5818283 h 6858000"/>
              <a:gd name="connsiteX992" fmla="*/ 3516783 w 12192000"/>
              <a:gd name="connsiteY992" fmla="*/ 5813878 h 6858000"/>
              <a:gd name="connsiteX993" fmla="*/ 3517339 w 12192000"/>
              <a:gd name="connsiteY993" fmla="*/ 5810380 h 6858000"/>
              <a:gd name="connsiteX994" fmla="*/ 3501651 w 12192000"/>
              <a:gd name="connsiteY994" fmla="*/ 5816029 h 6858000"/>
              <a:gd name="connsiteX995" fmla="*/ 3420284 w 12192000"/>
              <a:gd name="connsiteY995" fmla="*/ 5762793 h 6858000"/>
              <a:gd name="connsiteX996" fmla="*/ 7267744 w 12192000"/>
              <a:gd name="connsiteY996" fmla="*/ 5726804 h 6858000"/>
              <a:gd name="connsiteX997" fmla="*/ 7271545 w 12192000"/>
              <a:gd name="connsiteY997" fmla="*/ 5728011 h 6858000"/>
              <a:gd name="connsiteX998" fmla="*/ 7272179 w 12192000"/>
              <a:gd name="connsiteY998" fmla="*/ 5732235 h 6858000"/>
              <a:gd name="connsiteX999" fmla="*/ 7264575 w 12192000"/>
              <a:gd name="connsiteY999" fmla="*/ 5736458 h 6858000"/>
              <a:gd name="connsiteX1000" fmla="*/ 7264575 w 12192000"/>
              <a:gd name="connsiteY1000" fmla="*/ 5728011 h 6858000"/>
              <a:gd name="connsiteX1001" fmla="*/ 7267744 w 12192000"/>
              <a:gd name="connsiteY1001" fmla="*/ 5726804 h 6858000"/>
              <a:gd name="connsiteX1002" fmla="*/ 3415761 w 12192000"/>
              <a:gd name="connsiteY1002" fmla="*/ 5712967 h 6858000"/>
              <a:gd name="connsiteX1003" fmla="*/ 3417337 w 12192000"/>
              <a:gd name="connsiteY1003" fmla="*/ 5742564 h 6858000"/>
              <a:gd name="connsiteX1004" fmla="*/ 3522842 w 12192000"/>
              <a:gd name="connsiteY1004" fmla="*/ 5811594 h 6858000"/>
              <a:gd name="connsiteX1005" fmla="*/ 3552722 w 12192000"/>
              <a:gd name="connsiteY1005" fmla="*/ 5800331 h 6858000"/>
              <a:gd name="connsiteX1006" fmla="*/ 3438595 w 12192000"/>
              <a:gd name="connsiteY1006" fmla="*/ 5726781 h 6858000"/>
              <a:gd name="connsiteX1007" fmla="*/ 3419243 w 12192000"/>
              <a:gd name="connsiteY1007" fmla="*/ 5715863 h 6858000"/>
              <a:gd name="connsiteX1008" fmla="*/ 4952487 w 12192000"/>
              <a:gd name="connsiteY1008" fmla="*/ 5707062 h 6858000"/>
              <a:gd name="connsiteX1009" fmla="*/ 5069779 w 12192000"/>
              <a:gd name="connsiteY1009" fmla="*/ 5738838 h 6858000"/>
              <a:gd name="connsiteX1010" fmla="*/ 5189949 w 12192000"/>
              <a:gd name="connsiteY1010" fmla="*/ 5754726 h 6858000"/>
              <a:gd name="connsiteX1011" fmla="*/ 5189949 w 12192000"/>
              <a:gd name="connsiteY1011" fmla="*/ 5762670 h 6858000"/>
              <a:gd name="connsiteX1012" fmla="*/ 4950188 w 12192000"/>
              <a:gd name="connsiteY1012" fmla="*/ 5713303 h 6858000"/>
              <a:gd name="connsiteX1013" fmla="*/ 4952487 w 12192000"/>
              <a:gd name="connsiteY1013" fmla="*/ 5707062 h 6858000"/>
              <a:gd name="connsiteX1014" fmla="*/ 2339543 w 12192000"/>
              <a:gd name="connsiteY1014" fmla="*/ 5686249 h 6858000"/>
              <a:gd name="connsiteX1015" fmla="*/ 2338429 w 12192000"/>
              <a:gd name="connsiteY1015" fmla="*/ 5689651 h 6858000"/>
              <a:gd name="connsiteX1016" fmla="*/ 2323930 w 12192000"/>
              <a:gd name="connsiteY1016" fmla="*/ 5704391 h 6858000"/>
              <a:gd name="connsiteX1017" fmla="*/ 2334498 w 12192000"/>
              <a:gd name="connsiteY1017" fmla="*/ 5712557 h 6858000"/>
              <a:gd name="connsiteX1018" fmla="*/ 2335082 w 12192000"/>
              <a:gd name="connsiteY1018" fmla="*/ 5717430 h 6858000"/>
              <a:gd name="connsiteX1019" fmla="*/ 2337870 w 12192000"/>
              <a:gd name="connsiteY1019" fmla="*/ 5715163 h 6858000"/>
              <a:gd name="connsiteX1020" fmla="*/ 2334498 w 12192000"/>
              <a:gd name="connsiteY1020" fmla="*/ 5712557 h 6858000"/>
              <a:gd name="connsiteX1021" fmla="*/ 2332295 w 12192000"/>
              <a:gd name="connsiteY1021" fmla="*/ 5694185 h 6858000"/>
              <a:gd name="connsiteX1022" fmla="*/ 2333409 w 12192000"/>
              <a:gd name="connsiteY1022" fmla="*/ 5693619 h 6858000"/>
              <a:gd name="connsiteX1023" fmla="*/ 2339543 w 12192000"/>
              <a:gd name="connsiteY1023" fmla="*/ 5716863 h 6858000"/>
              <a:gd name="connsiteX1024" fmla="*/ 2338429 w 12192000"/>
              <a:gd name="connsiteY1024" fmla="*/ 5719699 h 6858000"/>
              <a:gd name="connsiteX1025" fmla="*/ 2313335 w 12192000"/>
              <a:gd name="connsiteY1025" fmla="*/ 5703257 h 6858000"/>
              <a:gd name="connsiteX1026" fmla="*/ 2339543 w 12192000"/>
              <a:gd name="connsiteY1026" fmla="*/ 5686249 h 6858000"/>
              <a:gd name="connsiteX1027" fmla="*/ 7206140 w 12192000"/>
              <a:gd name="connsiteY1027" fmla="*/ 5676194 h 6858000"/>
              <a:gd name="connsiteX1028" fmla="*/ 7209801 w 12192000"/>
              <a:gd name="connsiteY1028" fmla="*/ 5683276 h 6858000"/>
              <a:gd name="connsiteX1029" fmla="*/ 7199099 w 12192000"/>
              <a:gd name="connsiteY1029" fmla="*/ 5679842 h 6858000"/>
              <a:gd name="connsiteX1030" fmla="*/ 7206140 w 12192000"/>
              <a:gd name="connsiteY1030" fmla="*/ 5676194 h 6858000"/>
              <a:gd name="connsiteX1031" fmla="*/ 3818421 w 12192000"/>
              <a:gd name="connsiteY1031" fmla="*/ 5675758 h 6858000"/>
              <a:gd name="connsiteX1032" fmla="*/ 3816727 w 12192000"/>
              <a:gd name="connsiteY1032" fmla="*/ 5677100 h 6858000"/>
              <a:gd name="connsiteX1033" fmla="*/ 3818599 w 12192000"/>
              <a:gd name="connsiteY1033" fmla="*/ 5676604 h 6858000"/>
              <a:gd name="connsiteX1034" fmla="*/ 7265333 w 12192000"/>
              <a:gd name="connsiteY1034" fmla="*/ 5670537 h 6858000"/>
              <a:gd name="connsiteX1035" fmla="*/ 7268707 w 12192000"/>
              <a:gd name="connsiteY1035" fmla="*/ 5676094 h 6858000"/>
              <a:gd name="connsiteX1036" fmla="*/ 7259892 w 12192000"/>
              <a:gd name="connsiteY1036" fmla="*/ 5673755 h 6858000"/>
              <a:gd name="connsiteX1037" fmla="*/ 7265333 w 12192000"/>
              <a:gd name="connsiteY1037" fmla="*/ 5670537 h 6858000"/>
              <a:gd name="connsiteX1038" fmla="*/ 7357204 w 12192000"/>
              <a:gd name="connsiteY1038" fmla="*/ 5669648 h 6858000"/>
              <a:gd name="connsiteX1039" fmla="*/ 7361918 w 12192000"/>
              <a:gd name="connsiteY1039" fmla="*/ 5677977 h 6858000"/>
              <a:gd name="connsiteX1040" fmla="*/ 7349166 w 12192000"/>
              <a:gd name="connsiteY1040" fmla="*/ 5674376 h 6858000"/>
              <a:gd name="connsiteX1041" fmla="*/ 7357204 w 12192000"/>
              <a:gd name="connsiteY1041" fmla="*/ 5669648 h 6858000"/>
              <a:gd name="connsiteX1042" fmla="*/ 4998542 w 12192000"/>
              <a:gd name="connsiteY1042" fmla="*/ 5665261 h 6858000"/>
              <a:gd name="connsiteX1043" fmla="*/ 4967415 w 12192000"/>
              <a:gd name="connsiteY1043" fmla="*/ 5677363 h 6858000"/>
              <a:gd name="connsiteX1044" fmla="*/ 4940394 w 12192000"/>
              <a:gd name="connsiteY1044" fmla="*/ 5723398 h 6858000"/>
              <a:gd name="connsiteX1045" fmla="*/ 4938670 w 12192000"/>
              <a:gd name="connsiteY1045" fmla="*/ 5772309 h 6858000"/>
              <a:gd name="connsiteX1046" fmla="*/ 4919123 w 12192000"/>
              <a:gd name="connsiteY1046" fmla="*/ 6024921 h 6858000"/>
              <a:gd name="connsiteX1047" fmla="*/ 4916752 w 12192000"/>
              <a:gd name="connsiteY1047" fmla="*/ 6034703 h 6858000"/>
              <a:gd name="connsiteX1048" fmla="*/ 4913183 w 12192000"/>
              <a:gd name="connsiteY1048" fmla="*/ 6034492 h 6858000"/>
              <a:gd name="connsiteX1049" fmla="*/ 4909320 w 12192000"/>
              <a:gd name="connsiteY1049" fmla="*/ 6039144 h 6858000"/>
              <a:gd name="connsiteX1050" fmla="*/ 4899808 w 12192000"/>
              <a:gd name="connsiteY1050" fmla="*/ 6041381 h 6858000"/>
              <a:gd name="connsiteX1051" fmla="*/ 4912573 w 12192000"/>
              <a:gd name="connsiteY1051" fmla="*/ 6094296 h 6858000"/>
              <a:gd name="connsiteX1052" fmla="*/ 4914108 w 12192000"/>
              <a:gd name="connsiteY1052" fmla="*/ 6174990 h 6858000"/>
              <a:gd name="connsiteX1053" fmla="*/ 4905435 w 12192000"/>
              <a:gd name="connsiteY1053" fmla="*/ 6225250 h 6858000"/>
              <a:gd name="connsiteX1054" fmla="*/ 4993315 w 12192000"/>
              <a:gd name="connsiteY1054" fmla="*/ 6241326 h 6858000"/>
              <a:gd name="connsiteX1055" fmla="*/ 5019670 w 12192000"/>
              <a:gd name="connsiteY1055" fmla="*/ 6247102 h 6858000"/>
              <a:gd name="connsiteX1056" fmla="*/ 5056559 w 12192000"/>
              <a:gd name="connsiteY1056" fmla="*/ 6112004 h 6858000"/>
              <a:gd name="connsiteX1057" fmla="*/ 5064174 w 12192000"/>
              <a:gd name="connsiteY1057" fmla="*/ 6107468 h 6858000"/>
              <a:gd name="connsiteX1058" fmla="*/ 5064180 w 12192000"/>
              <a:gd name="connsiteY1058" fmla="*/ 6107477 h 6858000"/>
              <a:gd name="connsiteX1059" fmla="*/ 5066877 w 12192000"/>
              <a:gd name="connsiteY1059" fmla="*/ 6095123 h 6858000"/>
              <a:gd name="connsiteX1060" fmla="*/ 5069723 w 12192000"/>
              <a:gd name="connsiteY1060" fmla="*/ 6092015 h 6858000"/>
              <a:gd name="connsiteX1061" fmla="*/ 5070629 w 12192000"/>
              <a:gd name="connsiteY1061" fmla="*/ 6091765 h 6858000"/>
              <a:gd name="connsiteX1062" fmla="*/ 5072094 w 12192000"/>
              <a:gd name="connsiteY1062" fmla="*/ 6089424 h 6858000"/>
              <a:gd name="connsiteX1063" fmla="*/ 5109895 w 12192000"/>
              <a:gd name="connsiteY1063" fmla="*/ 6048136 h 6858000"/>
              <a:gd name="connsiteX1064" fmla="*/ 5191634 w 12192000"/>
              <a:gd name="connsiteY1064" fmla="*/ 5853443 h 6858000"/>
              <a:gd name="connsiteX1065" fmla="*/ 5177262 w 12192000"/>
              <a:gd name="connsiteY1065" fmla="*/ 5698078 h 6858000"/>
              <a:gd name="connsiteX1066" fmla="*/ 5086423 w 12192000"/>
              <a:gd name="connsiteY1066" fmla="*/ 5684844 h 6858000"/>
              <a:gd name="connsiteX1067" fmla="*/ 4998542 w 12192000"/>
              <a:gd name="connsiteY1067" fmla="*/ 5665261 h 6858000"/>
              <a:gd name="connsiteX1068" fmla="*/ 3418526 w 12192000"/>
              <a:gd name="connsiteY1068" fmla="*/ 5650438 h 6858000"/>
              <a:gd name="connsiteX1069" fmla="*/ 3413489 w 12192000"/>
              <a:gd name="connsiteY1069" fmla="*/ 5652858 h 6858000"/>
              <a:gd name="connsiteX1070" fmla="*/ 3413270 w 12192000"/>
              <a:gd name="connsiteY1070" fmla="*/ 5660652 h 6858000"/>
              <a:gd name="connsiteX1071" fmla="*/ 3417838 w 12192000"/>
              <a:gd name="connsiteY1071" fmla="*/ 5663635 h 6858000"/>
              <a:gd name="connsiteX1072" fmla="*/ 3416807 w 12192000"/>
              <a:gd name="connsiteY1072" fmla="*/ 5683404 h 6858000"/>
              <a:gd name="connsiteX1073" fmla="*/ 3417022 w 12192000"/>
              <a:gd name="connsiteY1073" fmla="*/ 5691863 h 6858000"/>
              <a:gd name="connsiteX1074" fmla="*/ 3416787 w 12192000"/>
              <a:gd name="connsiteY1074" fmla="*/ 5693665 h 6858000"/>
              <a:gd name="connsiteX1075" fmla="*/ 3416233 w 12192000"/>
              <a:gd name="connsiteY1075" fmla="*/ 5693237 h 6858000"/>
              <a:gd name="connsiteX1076" fmla="*/ 3415087 w 12192000"/>
              <a:gd name="connsiteY1076" fmla="*/ 5693815 h 6858000"/>
              <a:gd name="connsiteX1077" fmla="*/ 3416565 w 12192000"/>
              <a:gd name="connsiteY1077" fmla="*/ 5695360 h 6858000"/>
              <a:gd name="connsiteX1078" fmla="*/ 3416787 w 12192000"/>
              <a:gd name="connsiteY1078" fmla="*/ 5693665 h 6858000"/>
              <a:gd name="connsiteX1079" fmla="*/ 3439024 w 12192000"/>
              <a:gd name="connsiteY1079" fmla="*/ 5710876 h 6858000"/>
              <a:gd name="connsiteX1080" fmla="*/ 3464396 w 12192000"/>
              <a:gd name="connsiteY1080" fmla="*/ 5725045 h 6858000"/>
              <a:gd name="connsiteX1081" fmla="*/ 3566734 w 12192000"/>
              <a:gd name="connsiteY1081" fmla="*/ 5790889 h 6858000"/>
              <a:gd name="connsiteX1082" fmla="*/ 3563015 w 12192000"/>
              <a:gd name="connsiteY1082" fmla="*/ 5792714 h 6858000"/>
              <a:gd name="connsiteX1083" fmla="*/ 3561803 w 12192000"/>
              <a:gd name="connsiteY1083" fmla="*/ 5796908 h 6858000"/>
              <a:gd name="connsiteX1084" fmla="*/ 3570537 w 12192000"/>
              <a:gd name="connsiteY1084" fmla="*/ 5793615 h 6858000"/>
              <a:gd name="connsiteX1085" fmla="*/ 3570469 w 12192000"/>
              <a:gd name="connsiteY1085" fmla="*/ 5793292 h 6858000"/>
              <a:gd name="connsiteX1086" fmla="*/ 3566734 w 12192000"/>
              <a:gd name="connsiteY1086" fmla="*/ 5790889 h 6858000"/>
              <a:gd name="connsiteX1087" fmla="*/ 3592981 w 12192000"/>
              <a:gd name="connsiteY1087" fmla="*/ 5778008 h 6858000"/>
              <a:gd name="connsiteX1088" fmla="*/ 3598654 w 12192000"/>
              <a:gd name="connsiteY1088" fmla="*/ 5781714 h 6858000"/>
              <a:gd name="connsiteX1089" fmla="*/ 3605180 w 12192000"/>
              <a:gd name="connsiteY1089" fmla="*/ 5778294 h 6858000"/>
              <a:gd name="connsiteX1090" fmla="*/ 3605443 w 12192000"/>
              <a:gd name="connsiteY1090" fmla="*/ 5771893 h 6858000"/>
              <a:gd name="connsiteX1091" fmla="*/ 3592981 w 12192000"/>
              <a:gd name="connsiteY1091" fmla="*/ 5778008 h 6858000"/>
              <a:gd name="connsiteX1092" fmla="*/ 3417838 w 12192000"/>
              <a:gd name="connsiteY1092" fmla="*/ 5663635 h 6858000"/>
              <a:gd name="connsiteX1093" fmla="*/ 7340471 w 12192000"/>
              <a:gd name="connsiteY1093" fmla="*/ 5630644 h 6858000"/>
              <a:gd name="connsiteX1094" fmla="*/ 7344132 w 12192000"/>
              <a:gd name="connsiteY1094" fmla="*/ 5637655 h 6858000"/>
              <a:gd name="connsiteX1095" fmla="*/ 7333430 w 12192000"/>
              <a:gd name="connsiteY1095" fmla="*/ 5634794 h 6858000"/>
              <a:gd name="connsiteX1096" fmla="*/ 7340471 w 12192000"/>
              <a:gd name="connsiteY1096" fmla="*/ 5630644 h 6858000"/>
              <a:gd name="connsiteX1097" fmla="*/ 3414477 w 12192000"/>
              <a:gd name="connsiteY1097" fmla="*/ 5617601 h 6858000"/>
              <a:gd name="connsiteX1098" fmla="*/ 3413733 w 12192000"/>
              <a:gd name="connsiteY1098" fmla="*/ 5644149 h 6858000"/>
              <a:gd name="connsiteX1099" fmla="*/ 3415087 w 12192000"/>
              <a:gd name="connsiteY1099" fmla="*/ 5643497 h 6858000"/>
              <a:gd name="connsiteX1100" fmla="*/ 3612898 w 12192000"/>
              <a:gd name="connsiteY1100" fmla="*/ 5773049 h 6858000"/>
              <a:gd name="connsiteX1101" fmla="*/ 3612846 w 12192000"/>
              <a:gd name="connsiteY1101" fmla="*/ 5774277 h 6858000"/>
              <a:gd name="connsiteX1102" fmla="*/ 3638571 w 12192000"/>
              <a:gd name="connsiteY1102" fmla="*/ 5760799 h 6858000"/>
              <a:gd name="connsiteX1103" fmla="*/ 3471484 w 12192000"/>
              <a:gd name="connsiteY1103" fmla="*/ 5652725 h 6858000"/>
              <a:gd name="connsiteX1104" fmla="*/ 3434275 w 12192000"/>
              <a:gd name="connsiteY1104" fmla="*/ 5633147 h 6858000"/>
              <a:gd name="connsiteX1105" fmla="*/ 7256549 w 12192000"/>
              <a:gd name="connsiteY1105" fmla="*/ 5611265 h 6858000"/>
              <a:gd name="connsiteX1106" fmla="*/ 7258359 w 12192000"/>
              <a:gd name="connsiteY1106" fmla="*/ 5617324 h 6858000"/>
              <a:gd name="connsiteX1107" fmla="*/ 7249308 w 12192000"/>
              <a:gd name="connsiteY1107" fmla="*/ 5616222 h 6858000"/>
              <a:gd name="connsiteX1108" fmla="*/ 7256549 w 12192000"/>
              <a:gd name="connsiteY1108" fmla="*/ 5611265 h 6858000"/>
              <a:gd name="connsiteX1109" fmla="*/ 3915695 w 12192000"/>
              <a:gd name="connsiteY1109" fmla="*/ 5598490 h 6858000"/>
              <a:gd name="connsiteX1110" fmla="*/ 3915481 w 12192000"/>
              <a:gd name="connsiteY1110" fmla="*/ 5598659 h 6858000"/>
              <a:gd name="connsiteX1111" fmla="*/ 3916570 w 12192000"/>
              <a:gd name="connsiteY1111" fmla="*/ 5599408 h 6858000"/>
              <a:gd name="connsiteX1112" fmla="*/ 6441172 w 12192000"/>
              <a:gd name="connsiteY1112" fmla="*/ 5595147 h 6858000"/>
              <a:gd name="connsiteX1113" fmla="*/ 6440525 w 12192000"/>
              <a:gd name="connsiteY1113" fmla="*/ 5598077 h 6858000"/>
              <a:gd name="connsiteX1114" fmla="*/ 6445572 w 12192000"/>
              <a:gd name="connsiteY1114" fmla="*/ 5599918 h 6858000"/>
              <a:gd name="connsiteX1115" fmla="*/ 6455186 w 12192000"/>
              <a:gd name="connsiteY1115" fmla="*/ 5623739 h 6858000"/>
              <a:gd name="connsiteX1116" fmla="*/ 6470668 w 12192000"/>
              <a:gd name="connsiteY1116" fmla="*/ 5632981 h 6858000"/>
              <a:gd name="connsiteX1117" fmla="*/ 6469891 w 12192000"/>
              <a:gd name="connsiteY1117" fmla="*/ 5644724 h 6858000"/>
              <a:gd name="connsiteX1118" fmla="*/ 6478940 w 12192000"/>
              <a:gd name="connsiteY1118" fmla="*/ 5637918 h 6858000"/>
              <a:gd name="connsiteX1119" fmla="*/ 6470668 w 12192000"/>
              <a:gd name="connsiteY1119" fmla="*/ 5632981 h 6858000"/>
              <a:gd name="connsiteX1120" fmla="*/ 6471304 w 12192000"/>
              <a:gd name="connsiteY1120" fmla="*/ 5623384 h 6858000"/>
              <a:gd name="connsiteX1121" fmla="*/ 6460841 w 12192000"/>
              <a:gd name="connsiteY1121" fmla="*/ 5605022 h 6858000"/>
              <a:gd name="connsiteX1122" fmla="*/ 6441612 w 12192000"/>
              <a:gd name="connsiteY1122" fmla="*/ 5595380 h 6858000"/>
              <a:gd name="connsiteX1123" fmla="*/ 7437324 w 12192000"/>
              <a:gd name="connsiteY1123" fmla="*/ 5570910 h 6858000"/>
              <a:gd name="connsiteX1124" fmla="*/ 7442321 w 12192000"/>
              <a:gd name="connsiteY1124" fmla="*/ 5579977 h 6858000"/>
              <a:gd name="connsiteX1125" fmla="*/ 7428418 w 12192000"/>
              <a:gd name="connsiteY1125" fmla="*/ 5575882 h 6858000"/>
              <a:gd name="connsiteX1126" fmla="*/ 7437324 w 12192000"/>
              <a:gd name="connsiteY1126" fmla="*/ 5570910 h 6858000"/>
              <a:gd name="connsiteX1127" fmla="*/ 3415871 w 12192000"/>
              <a:gd name="connsiteY1127" fmla="*/ 5567865 h 6858000"/>
              <a:gd name="connsiteX1128" fmla="*/ 3415047 w 12192000"/>
              <a:gd name="connsiteY1128" fmla="*/ 5597232 h 6858000"/>
              <a:gd name="connsiteX1129" fmla="*/ 3415383 w 12192000"/>
              <a:gd name="connsiteY1129" fmla="*/ 5598793 h 6858000"/>
              <a:gd name="connsiteX1130" fmla="*/ 3495528 w 12192000"/>
              <a:gd name="connsiteY1130" fmla="*/ 5649856 h 6858000"/>
              <a:gd name="connsiteX1131" fmla="*/ 3654102 w 12192000"/>
              <a:gd name="connsiteY1131" fmla="*/ 5752659 h 6858000"/>
              <a:gd name="connsiteX1132" fmla="*/ 3679412 w 12192000"/>
              <a:gd name="connsiteY1132" fmla="*/ 5739398 h 6858000"/>
              <a:gd name="connsiteX1133" fmla="*/ 3677000 w 12192000"/>
              <a:gd name="connsiteY1133" fmla="*/ 5737639 h 6858000"/>
              <a:gd name="connsiteX1134" fmla="*/ 3587694 w 12192000"/>
              <a:gd name="connsiteY1134" fmla="*/ 5680265 h 6858000"/>
              <a:gd name="connsiteX1135" fmla="*/ 3500179 w 12192000"/>
              <a:gd name="connsiteY1135" fmla="*/ 5617226 h 6858000"/>
              <a:gd name="connsiteX1136" fmla="*/ 3409085 w 12192000"/>
              <a:gd name="connsiteY1136" fmla="*/ 5559205 h 6858000"/>
              <a:gd name="connsiteX1137" fmla="*/ 3407941 w 12192000"/>
              <a:gd name="connsiteY1137" fmla="*/ 5563222 h 6858000"/>
              <a:gd name="connsiteX1138" fmla="*/ 3409069 w 12192000"/>
              <a:gd name="connsiteY1138" fmla="*/ 5563883 h 6858000"/>
              <a:gd name="connsiteX1139" fmla="*/ 3409354 w 12192000"/>
              <a:gd name="connsiteY1139" fmla="*/ 5559409 h 6858000"/>
              <a:gd name="connsiteX1140" fmla="*/ 7380896 w 12192000"/>
              <a:gd name="connsiteY1140" fmla="*/ 5557652 h 6858000"/>
              <a:gd name="connsiteX1141" fmla="*/ 7389498 w 12192000"/>
              <a:gd name="connsiteY1141" fmla="*/ 5563989 h 6858000"/>
              <a:gd name="connsiteX1142" fmla="*/ 7389498 w 12192000"/>
              <a:gd name="connsiteY1142" fmla="*/ 5567610 h 6858000"/>
              <a:gd name="connsiteX1143" fmla="*/ 7380360 w 12192000"/>
              <a:gd name="connsiteY1143" fmla="*/ 5571833 h 6858000"/>
              <a:gd name="connsiteX1144" fmla="*/ 7377133 w 12192000"/>
              <a:gd name="connsiteY1144" fmla="*/ 5567610 h 6858000"/>
              <a:gd name="connsiteX1145" fmla="*/ 7380896 w 12192000"/>
              <a:gd name="connsiteY1145" fmla="*/ 5557652 h 6858000"/>
              <a:gd name="connsiteX1146" fmla="*/ 5046222 w 12192000"/>
              <a:gd name="connsiteY1146" fmla="*/ 5555591 h 6858000"/>
              <a:gd name="connsiteX1147" fmla="*/ 5128970 w 12192000"/>
              <a:gd name="connsiteY1147" fmla="*/ 5586296 h 6858000"/>
              <a:gd name="connsiteX1148" fmla="*/ 5208298 w 12192000"/>
              <a:gd name="connsiteY1148" fmla="*/ 5586876 h 6858000"/>
              <a:gd name="connsiteX1149" fmla="*/ 5210579 w 12192000"/>
              <a:gd name="connsiteY1149" fmla="*/ 5594407 h 6858000"/>
              <a:gd name="connsiteX1150" fmla="*/ 5129541 w 12192000"/>
              <a:gd name="connsiteY1150" fmla="*/ 5606572 h 6858000"/>
              <a:gd name="connsiteX1151" fmla="*/ 5042798 w 12192000"/>
              <a:gd name="connsiteY1151" fmla="*/ 5560226 h 6858000"/>
              <a:gd name="connsiteX1152" fmla="*/ 5046222 w 12192000"/>
              <a:gd name="connsiteY1152" fmla="*/ 5555591 h 6858000"/>
              <a:gd name="connsiteX1153" fmla="*/ 851741 w 12192000"/>
              <a:gd name="connsiteY1153" fmla="*/ 5551563 h 6858000"/>
              <a:gd name="connsiteX1154" fmla="*/ 851624 w 12192000"/>
              <a:gd name="connsiteY1154" fmla="*/ 5551815 h 6858000"/>
              <a:gd name="connsiteX1155" fmla="*/ 851353 w 12192000"/>
              <a:gd name="connsiteY1155" fmla="*/ 5551700 h 6858000"/>
              <a:gd name="connsiteX1156" fmla="*/ 855781 w 12192000"/>
              <a:gd name="connsiteY1156" fmla="*/ 5542910 h 6858000"/>
              <a:gd name="connsiteX1157" fmla="*/ 854281 w 12192000"/>
              <a:gd name="connsiteY1157" fmla="*/ 5550664 h 6858000"/>
              <a:gd name="connsiteX1158" fmla="*/ 851741 w 12192000"/>
              <a:gd name="connsiteY1158" fmla="*/ 5551563 h 6858000"/>
              <a:gd name="connsiteX1159" fmla="*/ 3972874 w 12192000"/>
              <a:gd name="connsiteY1159" fmla="*/ 5537627 h 6858000"/>
              <a:gd name="connsiteX1160" fmla="*/ 3972592 w 12192000"/>
              <a:gd name="connsiteY1160" fmla="*/ 5537959 h 6858000"/>
              <a:gd name="connsiteX1161" fmla="*/ 3974315 w 12192000"/>
              <a:gd name="connsiteY1161" fmla="*/ 5539256 h 6858000"/>
              <a:gd name="connsiteX1162" fmla="*/ 5054112 w 12192000"/>
              <a:gd name="connsiteY1162" fmla="*/ 5525973 h 6858000"/>
              <a:gd name="connsiteX1163" fmla="*/ 5315854 w 12192000"/>
              <a:gd name="connsiteY1163" fmla="*/ 5529415 h 6858000"/>
              <a:gd name="connsiteX1164" fmla="*/ 5317006 w 12192000"/>
              <a:gd name="connsiteY1164" fmla="*/ 5534007 h 6858000"/>
              <a:gd name="connsiteX1165" fmla="*/ 5052960 w 12192000"/>
              <a:gd name="connsiteY1165" fmla="*/ 5529990 h 6858000"/>
              <a:gd name="connsiteX1166" fmla="*/ 5054112 w 12192000"/>
              <a:gd name="connsiteY1166" fmla="*/ 5525973 h 6858000"/>
              <a:gd name="connsiteX1167" fmla="*/ 11311919 w 12192000"/>
              <a:gd name="connsiteY1167" fmla="*/ 5525274 h 6858000"/>
              <a:gd name="connsiteX1168" fmla="*/ 11311802 w 12192000"/>
              <a:gd name="connsiteY1168" fmla="*/ 5525526 h 6858000"/>
              <a:gd name="connsiteX1169" fmla="*/ 11311531 w 12192000"/>
              <a:gd name="connsiteY1169" fmla="*/ 5525411 h 6858000"/>
              <a:gd name="connsiteX1170" fmla="*/ 2321559 w 12192000"/>
              <a:gd name="connsiteY1170" fmla="*/ 5523390 h 6858000"/>
              <a:gd name="connsiteX1171" fmla="*/ 2331431 w 12192000"/>
              <a:gd name="connsiteY1171" fmla="*/ 5534029 h 6858000"/>
              <a:gd name="connsiteX1172" fmla="*/ 2325538 w 12192000"/>
              <a:gd name="connsiteY1172" fmla="*/ 5560441 h 6858000"/>
              <a:gd name="connsiteX1173" fmla="*/ 2303729 w 12192000"/>
              <a:gd name="connsiteY1173" fmla="*/ 5528160 h 6858000"/>
              <a:gd name="connsiteX1174" fmla="*/ 2305496 w 12192000"/>
              <a:gd name="connsiteY1174" fmla="*/ 5530507 h 6858000"/>
              <a:gd name="connsiteX1175" fmla="*/ 2323180 w 12192000"/>
              <a:gd name="connsiteY1175" fmla="*/ 5551638 h 6858000"/>
              <a:gd name="connsiteX1176" fmla="*/ 2321411 w 12192000"/>
              <a:gd name="connsiteY1176" fmla="*/ 5535203 h 6858000"/>
              <a:gd name="connsiteX1177" fmla="*/ 2309623 w 12192000"/>
              <a:gd name="connsiteY1177" fmla="*/ 5528746 h 6858000"/>
              <a:gd name="connsiteX1178" fmla="*/ 2309033 w 12192000"/>
              <a:gd name="connsiteY1178" fmla="*/ 5524638 h 6858000"/>
              <a:gd name="connsiteX1179" fmla="*/ 2321559 w 12192000"/>
              <a:gd name="connsiteY1179" fmla="*/ 5523390 h 6858000"/>
              <a:gd name="connsiteX1180" fmla="*/ 3421806 w 12192000"/>
              <a:gd name="connsiteY1180" fmla="*/ 5521055 h 6858000"/>
              <a:gd name="connsiteX1181" fmla="*/ 3417437 w 12192000"/>
              <a:gd name="connsiteY1181" fmla="*/ 5551086 h 6858000"/>
              <a:gd name="connsiteX1182" fmla="*/ 3695150 w 12192000"/>
              <a:gd name="connsiteY1182" fmla="*/ 5731152 h 6858000"/>
              <a:gd name="connsiteX1183" fmla="*/ 3725421 w 12192000"/>
              <a:gd name="connsiteY1183" fmla="*/ 5715289 h 6858000"/>
              <a:gd name="connsiteX1184" fmla="*/ 11315960 w 12192000"/>
              <a:gd name="connsiteY1184" fmla="*/ 5516621 h 6858000"/>
              <a:gd name="connsiteX1185" fmla="*/ 11314459 w 12192000"/>
              <a:gd name="connsiteY1185" fmla="*/ 5524375 h 6858000"/>
              <a:gd name="connsiteX1186" fmla="*/ 11311919 w 12192000"/>
              <a:gd name="connsiteY1186" fmla="*/ 5525274 h 6858000"/>
              <a:gd name="connsiteX1187" fmla="*/ 1005908 w 12192000"/>
              <a:gd name="connsiteY1187" fmla="*/ 5496866 h 6858000"/>
              <a:gd name="connsiteX1188" fmla="*/ 948965 w 12192000"/>
              <a:gd name="connsiteY1188" fmla="*/ 5564843 h 6858000"/>
              <a:gd name="connsiteX1189" fmla="*/ 744086 w 12192000"/>
              <a:gd name="connsiteY1189" fmla="*/ 5638089 h 6858000"/>
              <a:gd name="connsiteX1190" fmla="*/ 646436 w 12192000"/>
              <a:gd name="connsiteY1190" fmla="*/ 5624937 h 6858000"/>
              <a:gd name="connsiteX1191" fmla="*/ 655938 w 12192000"/>
              <a:gd name="connsiteY1191" fmla="*/ 5654131 h 6858000"/>
              <a:gd name="connsiteX1192" fmla="*/ 703715 w 12192000"/>
              <a:gd name="connsiteY1192" fmla="*/ 5787841 h 6858000"/>
              <a:gd name="connsiteX1193" fmla="*/ 732408 w 12192000"/>
              <a:gd name="connsiteY1193" fmla="*/ 5805716 h 6858000"/>
              <a:gd name="connsiteX1194" fmla="*/ 734251 w 12192000"/>
              <a:gd name="connsiteY1194" fmla="*/ 5805719 h 6858000"/>
              <a:gd name="connsiteX1195" fmla="*/ 702524 w 12192000"/>
              <a:gd name="connsiteY1195" fmla="*/ 5718923 h 6858000"/>
              <a:gd name="connsiteX1196" fmla="*/ 705425 w 12192000"/>
              <a:gd name="connsiteY1196" fmla="*/ 5717779 h 6858000"/>
              <a:gd name="connsiteX1197" fmla="*/ 736992 w 12192000"/>
              <a:gd name="connsiteY1197" fmla="*/ 5805724 h 6858000"/>
              <a:gd name="connsiteX1198" fmla="*/ 773833 w 12192000"/>
              <a:gd name="connsiteY1198" fmla="*/ 5805778 h 6858000"/>
              <a:gd name="connsiteX1199" fmla="*/ 728459 w 12192000"/>
              <a:gd name="connsiteY1199" fmla="*/ 5700994 h 6858000"/>
              <a:gd name="connsiteX1200" fmla="*/ 732541 w 12192000"/>
              <a:gd name="connsiteY1200" fmla="*/ 5698679 h 6858000"/>
              <a:gd name="connsiteX1201" fmla="*/ 767458 w 12192000"/>
              <a:gd name="connsiteY1201" fmla="*/ 5767117 h 6858000"/>
              <a:gd name="connsiteX1202" fmla="*/ 780200 w 12192000"/>
              <a:gd name="connsiteY1202" fmla="*/ 5805788 h 6858000"/>
              <a:gd name="connsiteX1203" fmla="*/ 798862 w 12192000"/>
              <a:gd name="connsiteY1203" fmla="*/ 5805815 h 6858000"/>
              <a:gd name="connsiteX1204" fmla="*/ 830394 w 12192000"/>
              <a:gd name="connsiteY1204" fmla="*/ 5797941 h 6858000"/>
              <a:gd name="connsiteX1205" fmla="*/ 810808 w 12192000"/>
              <a:gd name="connsiteY1205" fmla="*/ 5759538 h 6858000"/>
              <a:gd name="connsiteX1206" fmla="*/ 784212 w 12192000"/>
              <a:gd name="connsiteY1206" fmla="*/ 5697563 h 6858000"/>
              <a:gd name="connsiteX1207" fmla="*/ 791189 w 12192000"/>
              <a:gd name="connsiteY1207" fmla="*/ 5694710 h 6858000"/>
              <a:gd name="connsiteX1208" fmla="*/ 819892 w 12192000"/>
              <a:gd name="connsiteY1208" fmla="*/ 5755759 h 6858000"/>
              <a:gd name="connsiteX1209" fmla="*/ 835994 w 12192000"/>
              <a:gd name="connsiteY1209" fmla="*/ 5796542 h 6858000"/>
              <a:gd name="connsiteX1210" fmla="*/ 876053 w 12192000"/>
              <a:gd name="connsiteY1210" fmla="*/ 5786536 h 6858000"/>
              <a:gd name="connsiteX1211" fmla="*/ 906953 w 12192000"/>
              <a:gd name="connsiteY1211" fmla="*/ 5775889 h 6858000"/>
              <a:gd name="connsiteX1212" fmla="*/ 923816 w 12192000"/>
              <a:gd name="connsiteY1212" fmla="*/ 5769403 h 6858000"/>
              <a:gd name="connsiteX1213" fmla="*/ 850098 w 12192000"/>
              <a:gd name="connsiteY1213" fmla="*/ 5641852 h 6858000"/>
              <a:gd name="connsiteX1214" fmla="*/ 855866 w 12192000"/>
              <a:gd name="connsiteY1214" fmla="*/ 5637829 h 6858000"/>
              <a:gd name="connsiteX1215" fmla="*/ 927571 w 12192000"/>
              <a:gd name="connsiteY1215" fmla="*/ 5767959 h 6858000"/>
              <a:gd name="connsiteX1216" fmla="*/ 927713 w 12192000"/>
              <a:gd name="connsiteY1216" fmla="*/ 5767904 h 6858000"/>
              <a:gd name="connsiteX1217" fmla="*/ 984628 w 12192000"/>
              <a:gd name="connsiteY1217" fmla="*/ 5743442 h 6858000"/>
              <a:gd name="connsiteX1218" fmla="*/ 987784 w 12192000"/>
              <a:gd name="connsiteY1218" fmla="*/ 5741333 h 6858000"/>
              <a:gd name="connsiteX1219" fmla="*/ 938811 w 12192000"/>
              <a:gd name="connsiteY1219" fmla="*/ 5628625 h 6858000"/>
              <a:gd name="connsiteX1220" fmla="*/ 943436 w 12192000"/>
              <a:gd name="connsiteY1220" fmla="*/ 5625165 h 6858000"/>
              <a:gd name="connsiteX1221" fmla="*/ 977612 w 12192000"/>
              <a:gd name="connsiteY1221" fmla="*/ 5693768 h 6858000"/>
              <a:gd name="connsiteX1222" fmla="*/ 992527 w 12192000"/>
              <a:gd name="connsiteY1222" fmla="*/ 5738165 h 6858000"/>
              <a:gd name="connsiteX1223" fmla="*/ 1040753 w 12192000"/>
              <a:gd name="connsiteY1223" fmla="*/ 5705951 h 6858000"/>
              <a:gd name="connsiteX1224" fmla="*/ 1046199 w 12192000"/>
              <a:gd name="connsiteY1224" fmla="*/ 5697681 h 6858000"/>
              <a:gd name="connsiteX1225" fmla="*/ 1023818 w 12192000"/>
              <a:gd name="connsiteY1225" fmla="*/ 5646185 h 6858000"/>
              <a:gd name="connsiteX1226" fmla="*/ 985534 w 12192000"/>
              <a:gd name="connsiteY1226" fmla="*/ 5568068 h 6858000"/>
              <a:gd name="connsiteX1227" fmla="*/ 992340 w 12192000"/>
              <a:gd name="connsiteY1227" fmla="*/ 5563494 h 6858000"/>
              <a:gd name="connsiteX1228" fmla="*/ 1033460 w 12192000"/>
              <a:gd name="connsiteY1228" fmla="*/ 5641467 h 6858000"/>
              <a:gd name="connsiteX1229" fmla="*/ 1050831 w 12192000"/>
              <a:gd name="connsiteY1229" fmla="*/ 5690645 h 6858000"/>
              <a:gd name="connsiteX1230" fmla="*/ 1062661 w 12192000"/>
              <a:gd name="connsiteY1230" fmla="*/ 5672675 h 6858000"/>
              <a:gd name="connsiteX1231" fmla="*/ 1061895 w 12192000"/>
              <a:gd name="connsiteY1231" fmla="*/ 5651334 h 6858000"/>
              <a:gd name="connsiteX1232" fmla="*/ 1051389 w 12192000"/>
              <a:gd name="connsiteY1232" fmla="*/ 5623717 h 6858000"/>
              <a:gd name="connsiteX1233" fmla="*/ 7511332 w 12192000"/>
              <a:gd name="connsiteY1233" fmla="*/ 5488459 h 6858000"/>
              <a:gd name="connsiteX1234" fmla="*/ 7514953 w 12192000"/>
              <a:gd name="connsiteY1234" fmla="*/ 5494542 h 6858000"/>
              <a:gd name="connsiteX1235" fmla="*/ 7505901 w 12192000"/>
              <a:gd name="connsiteY1235" fmla="*/ 5491500 h 6858000"/>
              <a:gd name="connsiteX1236" fmla="*/ 7511332 w 12192000"/>
              <a:gd name="connsiteY1236" fmla="*/ 5488459 h 6858000"/>
              <a:gd name="connsiteX1237" fmla="*/ 7310034 w 12192000"/>
              <a:gd name="connsiteY1237" fmla="*/ 5487892 h 6858000"/>
              <a:gd name="connsiteX1238" fmla="*/ 7312042 w 12192000"/>
              <a:gd name="connsiteY1238" fmla="*/ 5489257 h 6858000"/>
              <a:gd name="connsiteX1239" fmla="*/ 7309905 w 12192000"/>
              <a:gd name="connsiteY1239" fmla="*/ 5489519 h 6858000"/>
              <a:gd name="connsiteX1240" fmla="*/ 7310063 w 12192000"/>
              <a:gd name="connsiteY1240" fmla="*/ 5487514 h 6858000"/>
              <a:gd name="connsiteX1241" fmla="*/ 7310034 w 12192000"/>
              <a:gd name="connsiteY1241" fmla="*/ 5487892 h 6858000"/>
              <a:gd name="connsiteX1242" fmla="*/ 7309905 w 12192000"/>
              <a:gd name="connsiteY1242" fmla="*/ 5487804 h 6858000"/>
              <a:gd name="connsiteX1243" fmla="*/ 7357069 w 12192000"/>
              <a:gd name="connsiteY1243" fmla="*/ 5484662 h 6858000"/>
              <a:gd name="connsiteX1244" fmla="*/ 7361590 w 12192000"/>
              <a:gd name="connsiteY1244" fmla="*/ 5502207 h 6858000"/>
              <a:gd name="connsiteX1245" fmla="*/ 7337085 w 12192000"/>
              <a:gd name="connsiteY1245" fmla="*/ 5536720 h 6858000"/>
              <a:gd name="connsiteX1246" fmla="*/ 7309660 w 12192000"/>
              <a:gd name="connsiteY1246" fmla="*/ 5558578 h 6858000"/>
              <a:gd name="connsiteX1247" fmla="*/ 7295510 w 12192000"/>
              <a:gd name="connsiteY1247" fmla="*/ 5550669 h 6858000"/>
              <a:gd name="connsiteX1248" fmla="*/ 7300799 w 12192000"/>
              <a:gd name="connsiteY1248" fmla="*/ 5543486 h 6858000"/>
              <a:gd name="connsiteX1249" fmla="*/ 7304408 w 12192000"/>
              <a:gd name="connsiteY1249" fmla="*/ 5544198 h 6858000"/>
              <a:gd name="connsiteX1250" fmla="*/ 7304757 w 12192000"/>
              <a:gd name="connsiteY1250" fmla="*/ 5543534 h 6858000"/>
              <a:gd name="connsiteX1251" fmla="*/ 7305575 w 12192000"/>
              <a:gd name="connsiteY1251" fmla="*/ 5545348 h 6858000"/>
              <a:gd name="connsiteX1252" fmla="*/ 7315494 w 12192000"/>
              <a:gd name="connsiteY1252" fmla="*/ 5541897 h 6858000"/>
              <a:gd name="connsiteX1253" fmla="*/ 7323079 w 12192000"/>
              <a:gd name="connsiteY1253" fmla="*/ 5534419 h 6858000"/>
              <a:gd name="connsiteX1254" fmla="*/ 7334750 w 12192000"/>
              <a:gd name="connsiteY1254" fmla="*/ 5522340 h 6858000"/>
              <a:gd name="connsiteX1255" fmla="*/ 7347004 w 12192000"/>
              <a:gd name="connsiteY1255" fmla="*/ 5506808 h 6858000"/>
              <a:gd name="connsiteX1256" fmla="*/ 7352255 w 12192000"/>
              <a:gd name="connsiteY1256" fmla="*/ 5494154 h 6858000"/>
              <a:gd name="connsiteX1257" fmla="*/ 7349921 w 12192000"/>
              <a:gd name="connsiteY1257" fmla="*/ 5494729 h 6858000"/>
              <a:gd name="connsiteX1258" fmla="*/ 7320745 w 12192000"/>
              <a:gd name="connsiteY1258" fmla="*/ 5513135 h 6858000"/>
              <a:gd name="connsiteX1259" fmla="*/ 7304757 w 12192000"/>
              <a:gd name="connsiteY1259" fmla="*/ 5543534 h 6858000"/>
              <a:gd name="connsiteX1260" fmla="*/ 7303240 w 12192000"/>
              <a:gd name="connsiteY1260" fmla="*/ 5540172 h 6858000"/>
              <a:gd name="connsiteX1261" fmla="*/ 7300799 w 12192000"/>
              <a:gd name="connsiteY1261" fmla="*/ 5543486 h 6858000"/>
              <a:gd name="connsiteX1262" fmla="*/ 7298574 w 12192000"/>
              <a:gd name="connsiteY1262" fmla="*/ 5543047 h 6858000"/>
              <a:gd name="connsiteX1263" fmla="*/ 7310462 w 12192000"/>
              <a:gd name="connsiteY1263" fmla="*/ 5511985 h 6858000"/>
              <a:gd name="connsiteX1264" fmla="*/ 7330514 w 12192000"/>
              <a:gd name="connsiteY1264" fmla="*/ 5494314 h 6858000"/>
              <a:gd name="connsiteX1265" fmla="*/ 7335247 w 12192000"/>
              <a:gd name="connsiteY1265" fmla="*/ 5492572 h 6858000"/>
              <a:gd name="connsiteX1266" fmla="*/ 7339613 w 12192000"/>
              <a:gd name="connsiteY1266" fmla="*/ 5488698 h 6858000"/>
              <a:gd name="connsiteX1267" fmla="*/ 7456463 w 12192000"/>
              <a:gd name="connsiteY1267" fmla="*/ 5482288 h 6858000"/>
              <a:gd name="connsiteX1268" fmla="*/ 7464299 w 12192000"/>
              <a:gd name="connsiteY1268" fmla="*/ 5486165 h 6858000"/>
              <a:gd name="connsiteX1269" fmla="*/ 7464299 w 12192000"/>
              <a:gd name="connsiteY1269" fmla="*/ 5487953 h 6858000"/>
              <a:gd name="connsiteX1270" fmla="*/ 7454246 w 12192000"/>
              <a:gd name="connsiteY1270" fmla="*/ 5492128 h 6858000"/>
              <a:gd name="connsiteX1271" fmla="*/ 7453062 w 12192000"/>
              <a:gd name="connsiteY1271" fmla="*/ 5490935 h 6858000"/>
              <a:gd name="connsiteX1272" fmla="*/ 7456463 w 12192000"/>
              <a:gd name="connsiteY1272" fmla="*/ 5482288 h 6858000"/>
              <a:gd name="connsiteX1273" fmla="*/ 3428389 w 12192000"/>
              <a:gd name="connsiteY1273" fmla="*/ 5475780 h 6858000"/>
              <a:gd name="connsiteX1274" fmla="*/ 3424403 w 12192000"/>
              <a:gd name="connsiteY1274" fmla="*/ 5503188 h 6858000"/>
              <a:gd name="connsiteX1275" fmla="*/ 3426768 w 12192000"/>
              <a:gd name="connsiteY1275" fmla="*/ 5504091 h 6858000"/>
              <a:gd name="connsiteX1276" fmla="*/ 3436279 w 12192000"/>
              <a:gd name="connsiteY1276" fmla="*/ 5512204 h 6858000"/>
              <a:gd name="connsiteX1277" fmla="*/ 3546942 w 12192000"/>
              <a:gd name="connsiteY1277" fmla="*/ 5582850 h 6858000"/>
              <a:gd name="connsiteX1278" fmla="*/ 3740351 w 12192000"/>
              <a:gd name="connsiteY1278" fmla="*/ 5707031 h 6858000"/>
              <a:gd name="connsiteX1279" fmla="*/ 3737538 w 12192000"/>
              <a:gd name="connsiteY1279" fmla="*/ 5708941 h 6858000"/>
              <a:gd name="connsiteX1280" fmla="*/ 3740726 w 12192000"/>
              <a:gd name="connsiteY1280" fmla="*/ 5707271 h 6858000"/>
              <a:gd name="connsiteX1281" fmla="*/ 3740351 w 12192000"/>
              <a:gd name="connsiteY1281" fmla="*/ 5707031 h 6858000"/>
              <a:gd name="connsiteX1282" fmla="*/ 3758829 w 12192000"/>
              <a:gd name="connsiteY1282" fmla="*/ 5694490 h 6858000"/>
              <a:gd name="connsiteX1283" fmla="*/ 3762917 w 12192000"/>
              <a:gd name="connsiteY1283" fmla="*/ 5695644 h 6858000"/>
              <a:gd name="connsiteX1284" fmla="*/ 3766480 w 12192000"/>
              <a:gd name="connsiteY1284" fmla="*/ 5693775 h 6858000"/>
              <a:gd name="connsiteX1285" fmla="*/ 3760558 w 12192000"/>
              <a:gd name="connsiteY1285" fmla="*/ 5689177 h 6858000"/>
              <a:gd name="connsiteX1286" fmla="*/ 3747519 w 12192000"/>
              <a:gd name="connsiteY1286" fmla="*/ 5682212 h 6858000"/>
              <a:gd name="connsiteX1287" fmla="*/ 3636281 w 12192000"/>
              <a:gd name="connsiteY1287" fmla="*/ 5610418 h 6858000"/>
              <a:gd name="connsiteX1288" fmla="*/ 3503714 w 12192000"/>
              <a:gd name="connsiteY1288" fmla="*/ 5524840 h 6858000"/>
              <a:gd name="connsiteX1289" fmla="*/ 3464017 w 12192000"/>
              <a:gd name="connsiteY1289" fmla="*/ 5494758 h 6858000"/>
              <a:gd name="connsiteX1290" fmla="*/ 11466086 w 12192000"/>
              <a:gd name="connsiteY1290" fmla="*/ 5470577 h 6858000"/>
              <a:gd name="connsiteX1291" fmla="*/ 11409143 w 12192000"/>
              <a:gd name="connsiteY1291" fmla="*/ 5538554 h 6858000"/>
              <a:gd name="connsiteX1292" fmla="*/ 11204264 w 12192000"/>
              <a:gd name="connsiteY1292" fmla="*/ 5611800 h 6858000"/>
              <a:gd name="connsiteX1293" fmla="*/ 11106615 w 12192000"/>
              <a:gd name="connsiteY1293" fmla="*/ 5598648 h 6858000"/>
              <a:gd name="connsiteX1294" fmla="*/ 11116116 w 12192000"/>
              <a:gd name="connsiteY1294" fmla="*/ 5627842 h 6858000"/>
              <a:gd name="connsiteX1295" fmla="*/ 11163893 w 12192000"/>
              <a:gd name="connsiteY1295" fmla="*/ 5761552 h 6858000"/>
              <a:gd name="connsiteX1296" fmla="*/ 11192587 w 12192000"/>
              <a:gd name="connsiteY1296" fmla="*/ 5779427 h 6858000"/>
              <a:gd name="connsiteX1297" fmla="*/ 11194429 w 12192000"/>
              <a:gd name="connsiteY1297" fmla="*/ 5779430 h 6858000"/>
              <a:gd name="connsiteX1298" fmla="*/ 11162702 w 12192000"/>
              <a:gd name="connsiteY1298" fmla="*/ 5692634 h 6858000"/>
              <a:gd name="connsiteX1299" fmla="*/ 11165603 w 12192000"/>
              <a:gd name="connsiteY1299" fmla="*/ 5691490 h 6858000"/>
              <a:gd name="connsiteX1300" fmla="*/ 11197170 w 12192000"/>
              <a:gd name="connsiteY1300" fmla="*/ 5779435 h 6858000"/>
              <a:gd name="connsiteX1301" fmla="*/ 11234011 w 12192000"/>
              <a:gd name="connsiteY1301" fmla="*/ 5779489 h 6858000"/>
              <a:gd name="connsiteX1302" fmla="*/ 11188637 w 12192000"/>
              <a:gd name="connsiteY1302" fmla="*/ 5674705 h 6858000"/>
              <a:gd name="connsiteX1303" fmla="*/ 11192719 w 12192000"/>
              <a:gd name="connsiteY1303" fmla="*/ 5672390 h 6858000"/>
              <a:gd name="connsiteX1304" fmla="*/ 11227636 w 12192000"/>
              <a:gd name="connsiteY1304" fmla="*/ 5740828 h 6858000"/>
              <a:gd name="connsiteX1305" fmla="*/ 11240378 w 12192000"/>
              <a:gd name="connsiteY1305" fmla="*/ 5779499 h 6858000"/>
              <a:gd name="connsiteX1306" fmla="*/ 11259041 w 12192000"/>
              <a:gd name="connsiteY1306" fmla="*/ 5779526 h 6858000"/>
              <a:gd name="connsiteX1307" fmla="*/ 11290573 w 12192000"/>
              <a:gd name="connsiteY1307" fmla="*/ 5771652 h 6858000"/>
              <a:gd name="connsiteX1308" fmla="*/ 11270986 w 12192000"/>
              <a:gd name="connsiteY1308" fmla="*/ 5733249 h 6858000"/>
              <a:gd name="connsiteX1309" fmla="*/ 11244390 w 12192000"/>
              <a:gd name="connsiteY1309" fmla="*/ 5671274 h 6858000"/>
              <a:gd name="connsiteX1310" fmla="*/ 11251367 w 12192000"/>
              <a:gd name="connsiteY1310" fmla="*/ 5668421 h 6858000"/>
              <a:gd name="connsiteX1311" fmla="*/ 11280071 w 12192000"/>
              <a:gd name="connsiteY1311" fmla="*/ 5729470 h 6858000"/>
              <a:gd name="connsiteX1312" fmla="*/ 11296172 w 12192000"/>
              <a:gd name="connsiteY1312" fmla="*/ 5770253 h 6858000"/>
              <a:gd name="connsiteX1313" fmla="*/ 11336231 w 12192000"/>
              <a:gd name="connsiteY1313" fmla="*/ 5760247 h 6858000"/>
              <a:gd name="connsiteX1314" fmla="*/ 11367131 w 12192000"/>
              <a:gd name="connsiteY1314" fmla="*/ 5749600 h 6858000"/>
              <a:gd name="connsiteX1315" fmla="*/ 11383994 w 12192000"/>
              <a:gd name="connsiteY1315" fmla="*/ 5743114 h 6858000"/>
              <a:gd name="connsiteX1316" fmla="*/ 11310276 w 12192000"/>
              <a:gd name="connsiteY1316" fmla="*/ 5615563 h 6858000"/>
              <a:gd name="connsiteX1317" fmla="*/ 11316044 w 12192000"/>
              <a:gd name="connsiteY1317" fmla="*/ 5611540 h 6858000"/>
              <a:gd name="connsiteX1318" fmla="*/ 11387749 w 12192000"/>
              <a:gd name="connsiteY1318" fmla="*/ 5741670 h 6858000"/>
              <a:gd name="connsiteX1319" fmla="*/ 11387891 w 12192000"/>
              <a:gd name="connsiteY1319" fmla="*/ 5741615 h 6858000"/>
              <a:gd name="connsiteX1320" fmla="*/ 11444806 w 12192000"/>
              <a:gd name="connsiteY1320" fmla="*/ 5717153 h 6858000"/>
              <a:gd name="connsiteX1321" fmla="*/ 11447962 w 12192000"/>
              <a:gd name="connsiteY1321" fmla="*/ 5715044 h 6858000"/>
              <a:gd name="connsiteX1322" fmla="*/ 11398989 w 12192000"/>
              <a:gd name="connsiteY1322" fmla="*/ 5602336 h 6858000"/>
              <a:gd name="connsiteX1323" fmla="*/ 11403614 w 12192000"/>
              <a:gd name="connsiteY1323" fmla="*/ 5598876 h 6858000"/>
              <a:gd name="connsiteX1324" fmla="*/ 11437791 w 12192000"/>
              <a:gd name="connsiteY1324" fmla="*/ 5667479 h 6858000"/>
              <a:gd name="connsiteX1325" fmla="*/ 11452706 w 12192000"/>
              <a:gd name="connsiteY1325" fmla="*/ 5711876 h 6858000"/>
              <a:gd name="connsiteX1326" fmla="*/ 11500931 w 12192000"/>
              <a:gd name="connsiteY1326" fmla="*/ 5679662 h 6858000"/>
              <a:gd name="connsiteX1327" fmla="*/ 11506377 w 12192000"/>
              <a:gd name="connsiteY1327" fmla="*/ 5671392 h 6858000"/>
              <a:gd name="connsiteX1328" fmla="*/ 11483997 w 12192000"/>
              <a:gd name="connsiteY1328" fmla="*/ 5619896 h 6858000"/>
              <a:gd name="connsiteX1329" fmla="*/ 11445713 w 12192000"/>
              <a:gd name="connsiteY1329" fmla="*/ 5541779 h 6858000"/>
              <a:gd name="connsiteX1330" fmla="*/ 11452519 w 12192000"/>
              <a:gd name="connsiteY1330" fmla="*/ 5537205 h 6858000"/>
              <a:gd name="connsiteX1331" fmla="*/ 11493638 w 12192000"/>
              <a:gd name="connsiteY1331" fmla="*/ 5615178 h 6858000"/>
              <a:gd name="connsiteX1332" fmla="*/ 11511009 w 12192000"/>
              <a:gd name="connsiteY1332" fmla="*/ 5664356 h 6858000"/>
              <a:gd name="connsiteX1333" fmla="*/ 11522839 w 12192000"/>
              <a:gd name="connsiteY1333" fmla="*/ 5646386 h 6858000"/>
              <a:gd name="connsiteX1334" fmla="*/ 11522073 w 12192000"/>
              <a:gd name="connsiteY1334" fmla="*/ 5625045 h 6858000"/>
              <a:gd name="connsiteX1335" fmla="*/ 11511568 w 12192000"/>
              <a:gd name="connsiteY1335" fmla="*/ 5597428 h 6858000"/>
              <a:gd name="connsiteX1336" fmla="*/ 925409 w 12192000"/>
              <a:gd name="connsiteY1336" fmla="*/ 5461906 h 6858000"/>
              <a:gd name="connsiteX1337" fmla="*/ 900001 w 12192000"/>
              <a:gd name="connsiteY1337" fmla="*/ 5464758 h 6858000"/>
              <a:gd name="connsiteX1338" fmla="*/ 834597 w 12192000"/>
              <a:gd name="connsiteY1338" fmla="*/ 5478172 h 6858000"/>
              <a:gd name="connsiteX1339" fmla="*/ 834590 w 12192000"/>
              <a:gd name="connsiteY1339" fmla="*/ 5478174 h 6858000"/>
              <a:gd name="connsiteX1340" fmla="*/ 858875 w 12192000"/>
              <a:gd name="connsiteY1340" fmla="*/ 5536282 h 6858000"/>
              <a:gd name="connsiteX1341" fmla="*/ 855781 w 12192000"/>
              <a:gd name="connsiteY1341" fmla="*/ 5542910 h 6858000"/>
              <a:gd name="connsiteX1342" fmla="*/ 857440 w 12192000"/>
              <a:gd name="connsiteY1342" fmla="*/ 5534341 h 6858000"/>
              <a:gd name="connsiteX1343" fmla="*/ 841649 w 12192000"/>
              <a:gd name="connsiteY1343" fmla="*/ 5530907 h 6858000"/>
              <a:gd name="connsiteX1344" fmla="*/ 845259 w 12192000"/>
              <a:gd name="connsiteY1344" fmla="*/ 5539565 h 6858000"/>
              <a:gd name="connsiteX1345" fmla="*/ 835072 w 12192000"/>
              <a:gd name="connsiteY1345" fmla="*/ 5544315 h 6858000"/>
              <a:gd name="connsiteX1346" fmla="*/ 835322 w 12192000"/>
              <a:gd name="connsiteY1346" fmla="*/ 5544912 h 6858000"/>
              <a:gd name="connsiteX1347" fmla="*/ 851353 w 12192000"/>
              <a:gd name="connsiteY1347" fmla="*/ 5551700 h 6858000"/>
              <a:gd name="connsiteX1348" fmla="*/ 802430 w 12192000"/>
              <a:gd name="connsiteY1348" fmla="*/ 5569001 h 6858000"/>
              <a:gd name="connsiteX1349" fmla="*/ 761784 w 12192000"/>
              <a:gd name="connsiteY1349" fmla="*/ 5543761 h 6858000"/>
              <a:gd name="connsiteX1350" fmla="*/ 747322 w 12192000"/>
              <a:gd name="connsiteY1350" fmla="*/ 5511978 h 6858000"/>
              <a:gd name="connsiteX1351" fmla="*/ 702492 w 12192000"/>
              <a:gd name="connsiteY1351" fmla="*/ 5537065 h 6858000"/>
              <a:gd name="connsiteX1352" fmla="*/ 656514 w 12192000"/>
              <a:gd name="connsiteY1352" fmla="*/ 5584695 h 6858000"/>
              <a:gd name="connsiteX1353" fmla="*/ 650830 w 12192000"/>
              <a:gd name="connsiteY1353" fmla="*/ 5601114 h 6858000"/>
              <a:gd name="connsiteX1354" fmla="*/ 744950 w 12192000"/>
              <a:gd name="connsiteY1354" fmla="*/ 5613253 h 6858000"/>
              <a:gd name="connsiteX1355" fmla="*/ 932701 w 12192000"/>
              <a:gd name="connsiteY1355" fmla="*/ 5545865 h 6858000"/>
              <a:gd name="connsiteX1356" fmla="*/ 991585 w 12192000"/>
              <a:gd name="connsiteY1356" fmla="*/ 5476228 h 6858000"/>
              <a:gd name="connsiteX1357" fmla="*/ 985724 w 12192000"/>
              <a:gd name="connsiteY1357" fmla="*/ 5469761 h 6858000"/>
              <a:gd name="connsiteX1358" fmla="*/ 925409 w 12192000"/>
              <a:gd name="connsiteY1358" fmla="*/ 5461906 h 6858000"/>
              <a:gd name="connsiteX1359" fmla="*/ 2347571 w 12192000"/>
              <a:gd name="connsiteY1359" fmla="*/ 5457539 h 6858000"/>
              <a:gd name="connsiteX1360" fmla="*/ 2362891 w 12192000"/>
              <a:gd name="connsiteY1360" fmla="*/ 5474244 h 6858000"/>
              <a:gd name="connsiteX1361" fmla="*/ 2353245 w 12192000"/>
              <a:gd name="connsiteY1361" fmla="*/ 5492676 h 6858000"/>
              <a:gd name="connsiteX1362" fmla="*/ 2340761 w 12192000"/>
              <a:gd name="connsiteY1362" fmla="*/ 5464452 h 6858000"/>
              <a:gd name="connsiteX1363" fmla="*/ 2343031 w 12192000"/>
              <a:gd name="connsiteY1363" fmla="*/ 5466180 h 6858000"/>
              <a:gd name="connsiteX1364" fmla="*/ 2350976 w 12192000"/>
              <a:gd name="connsiteY1364" fmla="*/ 5486341 h 6858000"/>
              <a:gd name="connsiteX1365" fmla="*/ 2356650 w 12192000"/>
              <a:gd name="connsiteY1365" fmla="*/ 5474820 h 6858000"/>
              <a:gd name="connsiteX1366" fmla="*/ 2346435 w 12192000"/>
              <a:gd name="connsiteY1366" fmla="*/ 5460419 h 6858000"/>
              <a:gd name="connsiteX1367" fmla="*/ 2347571 w 12192000"/>
              <a:gd name="connsiteY1367" fmla="*/ 5457539 h 6858000"/>
              <a:gd name="connsiteX1368" fmla="*/ 7546192 w 12192000"/>
              <a:gd name="connsiteY1368" fmla="*/ 5452078 h 6858000"/>
              <a:gd name="connsiteX1369" fmla="*/ 7551403 w 12192000"/>
              <a:gd name="connsiteY1369" fmla="*/ 5461884 h 6858000"/>
              <a:gd name="connsiteX1370" fmla="*/ 7536758 w 12192000"/>
              <a:gd name="connsiteY1370" fmla="*/ 5457659 h 6858000"/>
              <a:gd name="connsiteX1371" fmla="*/ 7546192 w 12192000"/>
              <a:gd name="connsiteY1371" fmla="*/ 5452078 h 6858000"/>
              <a:gd name="connsiteX1372" fmla="*/ 7349678 w 12192000"/>
              <a:gd name="connsiteY1372" fmla="*/ 5443225 h 6858000"/>
              <a:gd name="connsiteX1373" fmla="*/ 7357867 w 12192000"/>
              <a:gd name="connsiteY1373" fmla="*/ 5458656 h 6858000"/>
              <a:gd name="connsiteX1374" fmla="*/ 7346095 w 12192000"/>
              <a:gd name="connsiteY1374" fmla="*/ 5482946 h 6858000"/>
              <a:gd name="connsiteX1375" fmla="*/ 7339613 w 12192000"/>
              <a:gd name="connsiteY1375" fmla="*/ 5488698 h 6858000"/>
              <a:gd name="connsiteX1376" fmla="*/ 7335917 w 12192000"/>
              <a:gd name="connsiteY1376" fmla="*/ 5489552 h 6858000"/>
              <a:gd name="connsiteX1377" fmla="*/ 7330514 w 12192000"/>
              <a:gd name="connsiteY1377" fmla="*/ 5494314 h 6858000"/>
              <a:gd name="connsiteX1378" fmla="*/ 7323357 w 12192000"/>
              <a:gd name="connsiteY1378" fmla="*/ 5496948 h 6858000"/>
              <a:gd name="connsiteX1379" fmla="*/ 7312042 w 12192000"/>
              <a:gd name="connsiteY1379" fmla="*/ 5489257 h 6858000"/>
              <a:gd name="connsiteX1380" fmla="*/ 7314584 w 12192000"/>
              <a:gd name="connsiteY1380" fmla="*/ 5488947 h 6858000"/>
              <a:gd name="connsiteX1381" fmla="*/ 7320637 w 12192000"/>
              <a:gd name="connsiteY1381" fmla="*/ 5472894 h 6858000"/>
              <a:gd name="connsiteX1382" fmla="*/ 7322773 w 12192000"/>
              <a:gd name="connsiteY1382" fmla="*/ 5474087 h 6858000"/>
              <a:gd name="connsiteX1383" fmla="*/ 7321018 w 12192000"/>
              <a:gd name="connsiteY1383" fmla="*/ 5483232 h 6858000"/>
              <a:gd name="connsiteX1384" fmla="*/ 7329205 w 12192000"/>
              <a:gd name="connsiteY1384" fmla="*/ 5480374 h 6858000"/>
              <a:gd name="connsiteX1385" fmla="*/ 7339735 w 12192000"/>
              <a:gd name="connsiteY1385" fmla="*/ 5469516 h 6858000"/>
              <a:gd name="connsiteX1386" fmla="*/ 7345583 w 12192000"/>
              <a:gd name="connsiteY1386" fmla="*/ 5458084 h 6858000"/>
              <a:gd name="connsiteX1387" fmla="*/ 7322773 w 12192000"/>
              <a:gd name="connsiteY1387" fmla="*/ 5467229 h 6858000"/>
              <a:gd name="connsiteX1388" fmla="*/ 7320637 w 12192000"/>
              <a:gd name="connsiteY1388" fmla="*/ 5472894 h 6858000"/>
              <a:gd name="connsiteX1389" fmla="*/ 7318678 w 12192000"/>
              <a:gd name="connsiteY1389" fmla="*/ 5471802 h 6858000"/>
              <a:gd name="connsiteX1390" fmla="*/ 7310063 w 12192000"/>
              <a:gd name="connsiteY1390" fmla="*/ 5487514 h 6858000"/>
              <a:gd name="connsiteX1391" fmla="*/ 7311659 w 12192000"/>
              <a:gd name="connsiteY1391" fmla="*/ 5467371 h 6858000"/>
              <a:gd name="connsiteX1392" fmla="*/ 7325696 w 12192000"/>
              <a:gd name="connsiteY1392" fmla="*/ 5449512 h 6858000"/>
              <a:gd name="connsiteX1393" fmla="*/ 7349678 w 12192000"/>
              <a:gd name="connsiteY1393" fmla="*/ 5443225 h 6858000"/>
              <a:gd name="connsiteX1394" fmla="*/ 3434115 w 12192000"/>
              <a:gd name="connsiteY1394" fmla="*/ 5436418 h 6858000"/>
              <a:gd name="connsiteX1395" fmla="*/ 3430769 w 12192000"/>
              <a:gd name="connsiteY1395" fmla="*/ 5459424 h 6858000"/>
              <a:gd name="connsiteX1396" fmla="*/ 3780873 w 12192000"/>
              <a:gd name="connsiteY1396" fmla="*/ 5685070 h 6858000"/>
              <a:gd name="connsiteX1397" fmla="*/ 3797136 w 12192000"/>
              <a:gd name="connsiteY1397" fmla="*/ 5672057 h 6858000"/>
              <a:gd name="connsiteX1398" fmla="*/ 11385587 w 12192000"/>
              <a:gd name="connsiteY1398" fmla="*/ 5435617 h 6858000"/>
              <a:gd name="connsiteX1399" fmla="*/ 11360180 w 12192000"/>
              <a:gd name="connsiteY1399" fmla="*/ 5438469 h 6858000"/>
              <a:gd name="connsiteX1400" fmla="*/ 11294775 w 12192000"/>
              <a:gd name="connsiteY1400" fmla="*/ 5451883 h 6858000"/>
              <a:gd name="connsiteX1401" fmla="*/ 11294769 w 12192000"/>
              <a:gd name="connsiteY1401" fmla="*/ 5451885 h 6858000"/>
              <a:gd name="connsiteX1402" fmla="*/ 11319054 w 12192000"/>
              <a:gd name="connsiteY1402" fmla="*/ 5509993 h 6858000"/>
              <a:gd name="connsiteX1403" fmla="*/ 11315960 w 12192000"/>
              <a:gd name="connsiteY1403" fmla="*/ 5516621 h 6858000"/>
              <a:gd name="connsiteX1404" fmla="*/ 11317619 w 12192000"/>
              <a:gd name="connsiteY1404" fmla="*/ 5508052 h 6858000"/>
              <a:gd name="connsiteX1405" fmla="*/ 11301827 w 12192000"/>
              <a:gd name="connsiteY1405" fmla="*/ 5504618 h 6858000"/>
              <a:gd name="connsiteX1406" fmla="*/ 11305437 w 12192000"/>
              <a:gd name="connsiteY1406" fmla="*/ 5513276 h 6858000"/>
              <a:gd name="connsiteX1407" fmla="*/ 11295251 w 12192000"/>
              <a:gd name="connsiteY1407" fmla="*/ 5518026 h 6858000"/>
              <a:gd name="connsiteX1408" fmla="*/ 11295500 w 12192000"/>
              <a:gd name="connsiteY1408" fmla="*/ 5518623 h 6858000"/>
              <a:gd name="connsiteX1409" fmla="*/ 11311531 w 12192000"/>
              <a:gd name="connsiteY1409" fmla="*/ 5525411 h 6858000"/>
              <a:gd name="connsiteX1410" fmla="*/ 11262609 w 12192000"/>
              <a:gd name="connsiteY1410" fmla="*/ 5542712 h 6858000"/>
              <a:gd name="connsiteX1411" fmla="*/ 11221962 w 12192000"/>
              <a:gd name="connsiteY1411" fmla="*/ 5517472 h 6858000"/>
              <a:gd name="connsiteX1412" fmla="*/ 11207500 w 12192000"/>
              <a:gd name="connsiteY1412" fmla="*/ 5485689 h 6858000"/>
              <a:gd name="connsiteX1413" fmla="*/ 11162670 w 12192000"/>
              <a:gd name="connsiteY1413" fmla="*/ 5510776 h 6858000"/>
              <a:gd name="connsiteX1414" fmla="*/ 11116692 w 12192000"/>
              <a:gd name="connsiteY1414" fmla="*/ 5558406 h 6858000"/>
              <a:gd name="connsiteX1415" fmla="*/ 11111009 w 12192000"/>
              <a:gd name="connsiteY1415" fmla="*/ 5574825 h 6858000"/>
              <a:gd name="connsiteX1416" fmla="*/ 11205128 w 12192000"/>
              <a:gd name="connsiteY1416" fmla="*/ 5586964 h 6858000"/>
              <a:gd name="connsiteX1417" fmla="*/ 11392879 w 12192000"/>
              <a:gd name="connsiteY1417" fmla="*/ 5519576 h 6858000"/>
              <a:gd name="connsiteX1418" fmla="*/ 11451764 w 12192000"/>
              <a:gd name="connsiteY1418" fmla="*/ 5449939 h 6858000"/>
              <a:gd name="connsiteX1419" fmla="*/ 11445903 w 12192000"/>
              <a:gd name="connsiteY1419" fmla="*/ 5443472 h 6858000"/>
              <a:gd name="connsiteX1420" fmla="*/ 11385587 w 12192000"/>
              <a:gd name="connsiteY1420" fmla="*/ 5435617 h 6858000"/>
              <a:gd name="connsiteX1421" fmla="*/ 7496930 w 12192000"/>
              <a:gd name="connsiteY1421" fmla="*/ 5412001 h 6858000"/>
              <a:gd name="connsiteX1422" fmla="*/ 7502558 w 12192000"/>
              <a:gd name="connsiteY1422" fmla="*/ 5412812 h 6858000"/>
              <a:gd name="connsiteX1423" fmla="*/ 7504957 w 12192000"/>
              <a:gd name="connsiteY1423" fmla="*/ 5414600 h 6858000"/>
              <a:gd name="connsiteX1424" fmla="*/ 7501357 w 12192000"/>
              <a:gd name="connsiteY1424" fmla="*/ 5425335 h 6858000"/>
              <a:gd name="connsiteX1425" fmla="*/ 7498956 w 12192000"/>
              <a:gd name="connsiteY1425" fmla="*/ 5425335 h 6858000"/>
              <a:gd name="connsiteX1426" fmla="*/ 7496930 w 12192000"/>
              <a:gd name="connsiteY1426" fmla="*/ 5412001 h 6858000"/>
              <a:gd name="connsiteX1427" fmla="*/ 3430488 w 12192000"/>
              <a:gd name="connsiteY1427" fmla="*/ 5401311 h 6858000"/>
              <a:gd name="connsiteX1428" fmla="*/ 3429737 w 12192000"/>
              <a:gd name="connsiteY1428" fmla="*/ 5402698 h 6858000"/>
              <a:gd name="connsiteX1429" fmla="*/ 3429817 w 12192000"/>
              <a:gd name="connsiteY1429" fmla="*/ 5404758 h 6858000"/>
              <a:gd name="connsiteX1430" fmla="*/ 7544152 w 12192000"/>
              <a:gd name="connsiteY1430" fmla="*/ 5399444 h 6858000"/>
              <a:gd name="connsiteX1431" fmla="*/ 7549431 w 12192000"/>
              <a:gd name="connsiteY1431" fmla="*/ 5406763 h 6858000"/>
              <a:gd name="connsiteX1432" fmla="*/ 7537604 w 12192000"/>
              <a:gd name="connsiteY1432" fmla="*/ 5404989 h 6858000"/>
              <a:gd name="connsiteX1433" fmla="*/ 7544152 w 12192000"/>
              <a:gd name="connsiteY1433" fmla="*/ 5399444 h 6858000"/>
              <a:gd name="connsiteX1434" fmla="*/ 3442417 w 12192000"/>
              <a:gd name="connsiteY1434" fmla="*/ 5391522 h 6858000"/>
              <a:gd name="connsiteX1435" fmla="*/ 3438991 w 12192000"/>
              <a:gd name="connsiteY1435" fmla="*/ 5402898 h 6858000"/>
              <a:gd name="connsiteX1436" fmla="*/ 3436553 w 12192000"/>
              <a:gd name="connsiteY1436" fmla="*/ 5419659 h 6858000"/>
              <a:gd name="connsiteX1437" fmla="*/ 3439537 w 12192000"/>
              <a:gd name="connsiteY1437" fmla="*/ 5421795 h 6858000"/>
              <a:gd name="connsiteX1438" fmla="*/ 3453165 w 12192000"/>
              <a:gd name="connsiteY1438" fmla="*/ 5430627 h 6858000"/>
              <a:gd name="connsiteX1439" fmla="*/ 3581122 w 12192000"/>
              <a:gd name="connsiteY1439" fmla="*/ 5513337 h 6858000"/>
              <a:gd name="connsiteX1440" fmla="*/ 3809851 w 12192000"/>
              <a:gd name="connsiteY1440" fmla="*/ 5661883 h 6858000"/>
              <a:gd name="connsiteX1441" fmla="*/ 3832128 w 12192000"/>
              <a:gd name="connsiteY1441" fmla="*/ 5644058 h 6858000"/>
              <a:gd name="connsiteX1442" fmla="*/ 3827994 w 12192000"/>
              <a:gd name="connsiteY1442" fmla="*/ 5640705 h 6858000"/>
              <a:gd name="connsiteX1443" fmla="*/ 3811784 w 12192000"/>
              <a:gd name="connsiteY1443" fmla="*/ 5632232 h 6858000"/>
              <a:gd name="connsiteX1444" fmla="*/ 3676946 w 12192000"/>
              <a:gd name="connsiteY1444" fmla="*/ 5544927 h 6858000"/>
              <a:gd name="connsiteX1445" fmla="*/ 3519726 w 12192000"/>
              <a:gd name="connsiteY1445" fmla="*/ 5443262 h 6858000"/>
              <a:gd name="connsiteX1446" fmla="*/ 3476978 w 12192000"/>
              <a:gd name="connsiteY1446" fmla="*/ 5410164 h 6858000"/>
              <a:gd name="connsiteX1447" fmla="*/ 8816479 w 12192000"/>
              <a:gd name="connsiteY1447" fmla="*/ 5391405 h 6858000"/>
              <a:gd name="connsiteX1448" fmla="*/ 8829697 w 12192000"/>
              <a:gd name="connsiteY1448" fmla="*/ 5393704 h 6858000"/>
              <a:gd name="connsiteX1449" fmla="*/ 8875748 w 12192000"/>
              <a:gd name="connsiteY1449" fmla="*/ 5496544 h 6858000"/>
              <a:gd name="connsiteX1450" fmla="*/ 8871509 w 12192000"/>
              <a:gd name="connsiteY1450" fmla="*/ 5512509 h 6858000"/>
              <a:gd name="connsiteX1451" fmla="*/ 8945555 w 12192000"/>
              <a:gd name="connsiteY1451" fmla="*/ 5486758 h 6858000"/>
              <a:gd name="connsiteX1452" fmla="*/ 9012376 w 12192000"/>
              <a:gd name="connsiteY1452" fmla="*/ 5523141 h 6858000"/>
              <a:gd name="connsiteX1453" fmla="*/ 9008345 w 12192000"/>
              <a:gd name="connsiteY1453" fmla="*/ 5527158 h 6858000"/>
              <a:gd name="connsiteX1454" fmla="*/ 9006823 w 12192000"/>
              <a:gd name="connsiteY1454" fmla="*/ 5526765 h 6858000"/>
              <a:gd name="connsiteX1455" fmla="*/ 9030451 w 12192000"/>
              <a:gd name="connsiteY1455" fmla="*/ 5557060 h 6858000"/>
              <a:gd name="connsiteX1456" fmla="*/ 9034675 w 12192000"/>
              <a:gd name="connsiteY1456" fmla="*/ 5580815 h 6858000"/>
              <a:gd name="connsiteX1457" fmla="*/ 9028957 w 12192000"/>
              <a:gd name="connsiteY1457" fmla="*/ 5592807 h 6858000"/>
              <a:gd name="connsiteX1458" fmla="*/ 9080233 w 12192000"/>
              <a:gd name="connsiteY1458" fmla="*/ 5605520 h 6858000"/>
              <a:gd name="connsiteX1459" fmla="*/ 9230383 w 12192000"/>
              <a:gd name="connsiteY1459" fmla="*/ 5691869 h 6858000"/>
              <a:gd name="connsiteX1460" fmla="*/ 9313569 w 12192000"/>
              <a:gd name="connsiteY1460" fmla="*/ 5782340 h 6858000"/>
              <a:gd name="connsiteX1461" fmla="*/ 9272585 w 12192000"/>
              <a:gd name="connsiteY1461" fmla="*/ 5838222 h 6858000"/>
              <a:gd name="connsiteX1462" fmla="*/ 9252988 w 12192000"/>
              <a:gd name="connsiteY1462" fmla="*/ 5842548 h 6858000"/>
              <a:gd name="connsiteX1463" fmla="*/ 9252739 w 12192000"/>
              <a:gd name="connsiteY1463" fmla="*/ 5883417 h 6858000"/>
              <a:gd name="connsiteX1464" fmla="*/ 9134453 w 12192000"/>
              <a:gd name="connsiteY1464" fmla="*/ 5951452 h 6858000"/>
              <a:gd name="connsiteX1465" fmla="*/ 8980732 w 12192000"/>
              <a:gd name="connsiteY1465" fmla="*/ 5874365 h 6858000"/>
              <a:gd name="connsiteX1466" fmla="*/ 8858102 w 12192000"/>
              <a:gd name="connsiteY1466" fmla="*/ 5788648 h 6858000"/>
              <a:gd name="connsiteX1467" fmla="*/ 8972096 w 12192000"/>
              <a:gd name="connsiteY1467" fmla="*/ 5617792 h 6858000"/>
              <a:gd name="connsiteX1468" fmla="*/ 8979509 w 12192000"/>
              <a:gd name="connsiteY1468" fmla="*/ 5622538 h 6858000"/>
              <a:gd name="connsiteX1469" fmla="*/ 8977702 w 12192000"/>
              <a:gd name="connsiteY1469" fmla="*/ 5626455 h 6858000"/>
              <a:gd name="connsiteX1470" fmla="*/ 8974399 w 12192000"/>
              <a:gd name="connsiteY1470" fmla="*/ 5624695 h 6858000"/>
              <a:gd name="connsiteX1471" fmla="*/ 8971520 w 12192000"/>
              <a:gd name="connsiteY1471" fmla="*/ 5631022 h 6858000"/>
              <a:gd name="connsiteX1472" fmla="*/ 8972880 w 12192000"/>
              <a:gd name="connsiteY1472" fmla="*/ 5631908 h 6858000"/>
              <a:gd name="connsiteX1473" fmla="*/ 8920047 w 12192000"/>
              <a:gd name="connsiteY1473" fmla="*/ 5665045 h 6858000"/>
              <a:gd name="connsiteX1474" fmla="*/ 8941583 w 12192000"/>
              <a:gd name="connsiteY1474" fmla="*/ 5820289 h 6858000"/>
              <a:gd name="connsiteX1475" fmla="*/ 9094151 w 12192000"/>
              <a:gd name="connsiteY1475" fmla="*/ 5907155 h 6858000"/>
              <a:gd name="connsiteX1476" fmla="*/ 9168421 w 12192000"/>
              <a:gd name="connsiteY1476" fmla="*/ 5929017 h 6858000"/>
              <a:gd name="connsiteX1477" fmla="*/ 9219085 w 12192000"/>
              <a:gd name="connsiteY1477" fmla="*/ 5801304 h 6858000"/>
              <a:gd name="connsiteX1478" fmla="*/ 9121787 w 12192000"/>
              <a:gd name="connsiteY1478" fmla="*/ 5728820 h 6858000"/>
              <a:gd name="connsiteX1479" fmla="*/ 8972880 w 12192000"/>
              <a:gd name="connsiteY1479" fmla="*/ 5631908 h 6858000"/>
              <a:gd name="connsiteX1480" fmla="*/ 8976126 w 12192000"/>
              <a:gd name="connsiteY1480" fmla="*/ 5629873 h 6858000"/>
              <a:gd name="connsiteX1481" fmla="*/ 8977702 w 12192000"/>
              <a:gd name="connsiteY1481" fmla="*/ 5626455 h 6858000"/>
              <a:gd name="connsiteX1482" fmla="*/ 9065365 w 12192000"/>
              <a:gd name="connsiteY1482" fmla="*/ 5673162 h 6858000"/>
              <a:gd name="connsiteX1483" fmla="*/ 9151150 w 12192000"/>
              <a:gd name="connsiteY1483" fmla="*/ 5731121 h 6858000"/>
              <a:gd name="connsiteX1484" fmla="*/ 9253054 w 12192000"/>
              <a:gd name="connsiteY1484" fmla="*/ 5831794 h 6858000"/>
              <a:gd name="connsiteX1485" fmla="*/ 9253049 w 12192000"/>
              <a:gd name="connsiteY1485" fmla="*/ 5832745 h 6858000"/>
              <a:gd name="connsiteX1486" fmla="*/ 9259140 w 12192000"/>
              <a:gd name="connsiteY1486" fmla="*/ 5827146 h 6858000"/>
              <a:gd name="connsiteX1487" fmla="*/ 9278573 w 12192000"/>
              <a:gd name="connsiteY1487" fmla="*/ 5813832 h 6858000"/>
              <a:gd name="connsiteX1488" fmla="*/ 9265378 w 12192000"/>
              <a:gd name="connsiteY1488" fmla="*/ 5728515 h 6858000"/>
              <a:gd name="connsiteX1489" fmla="*/ 9156949 w 12192000"/>
              <a:gd name="connsiteY1489" fmla="*/ 5668392 h 6858000"/>
              <a:gd name="connsiteX1490" fmla="*/ 9015245 w 12192000"/>
              <a:gd name="connsiteY1490" fmla="*/ 5628881 h 6858000"/>
              <a:gd name="connsiteX1491" fmla="*/ 8997461 w 12192000"/>
              <a:gd name="connsiteY1491" fmla="*/ 5632317 h 6858000"/>
              <a:gd name="connsiteX1492" fmla="*/ 9002857 w 12192000"/>
              <a:gd name="connsiteY1492" fmla="*/ 5601692 h 6858000"/>
              <a:gd name="connsiteX1493" fmla="*/ 9018668 w 12192000"/>
              <a:gd name="connsiteY1493" fmla="*/ 5594871 h 6858000"/>
              <a:gd name="connsiteX1494" fmla="*/ 9015597 w 12192000"/>
              <a:gd name="connsiteY1494" fmla="*/ 5582664 h 6858000"/>
              <a:gd name="connsiteX1495" fmla="*/ 9015244 w 12192000"/>
              <a:gd name="connsiteY1495" fmla="*/ 5564457 h 6858000"/>
              <a:gd name="connsiteX1496" fmla="*/ 8996094 w 12192000"/>
              <a:gd name="connsiteY1496" fmla="*/ 5525197 h 6858000"/>
              <a:gd name="connsiteX1497" fmla="*/ 8996961 w 12192000"/>
              <a:gd name="connsiteY1497" fmla="*/ 5524225 h 6858000"/>
              <a:gd name="connsiteX1498" fmla="*/ 8943063 w 12192000"/>
              <a:gd name="connsiteY1498" fmla="*/ 5510338 h 6858000"/>
              <a:gd name="connsiteX1499" fmla="*/ 8880856 w 12192000"/>
              <a:gd name="connsiteY1499" fmla="*/ 5528593 h 6858000"/>
              <a:gd name="connsiteX1500" fmla="*/ 8864299 w 12192000"/>
              <a:gd name="connsiteY1500" fmla="*/ 5539659 h 6858000"/>
              <a:gd name="connsiteX1501" fmla="*/ 8863239 w 12192000"/>
              <a:gd name="connsiteY1501" fmla="*/ 5543655 h 6858000"/>
              <a:gd name="connsiteX1502" fmla="*/ 8822225 w 12192000"/>
              <a:gd name="connsiteY1502" fmla="*/ 5590766 h 6858000"/>
              <a:gd name="connsiteX1503" fmla="*/ 8692606 w 12192000"/>
              <a:gd name="connsiteY1503" fmla="*/ 5683915 h 6858000"/>
              <a:gd name="connsiteX1504" fmla="*/ 8648409 w 12192000"/>
              <a:gd name="connsiteY1504" fmla="*/ 5732149 h 6858000"/>
              <a:gd name="connsiteX1505" fmla="*/ 8613404 w 12192000"/>
              <a:gd name="connsiteY1505" fmla="*/ 5842997 h 6858000"/>
              <a:gd name="connsiteX1506" fmla="*/ 8619528 w 12192000"/>
              <a:gd name="connsiteY1506" fmla="*/ 5853576 h 6858000"/>
              <a:gd name="connsiteX1507" fmla="*/ 8621291 w 12192000"/>
              <a:gd name="connsiteY1507" fmla="*/ 5842915 h 6858000"/>
              <a:gd name="connsiteX1508" fmla="*/ 8744080 w 12192000"/>
              <a:gd name="connsiteY1508" fmla="*/ 5701129 h 6858000"/>
              <a:gd name="connsiteX1509" fmla="*/ 8906075 w 12192000"/>
              <a:gd name="connsiteY1509" fmla="*/ 5561270 h 6858000"/>
              <a:gd name="connsiteX1510" fmla="*/ 8995116 w 12192000"/>
              <a:gd name="connsiteY1510" fmla="*/ 5532037 h 6858000"/>
              <a:gd name="connsiteX1511" fmla="*/ 8993391 w 12192000"/>
              <a:gd name="connsiteY1511" fmla="*/ 5542927 h 6858000"/>
              <a:gd name="connsiteX1512" fmla="*/ 8780844 w 12192000"/>
              <a:gd name="connsiteY1512" fmla="*/ 5685654 h 6858000"/>
              <a:gd name="connsiteX1513" fmla="*/ 8630097 w 12192000"/>
              <a:gd name="connsiteY1513" fmla="*/ 5862646 h 6858000"/>
              <a:gd name="connsiteX1514" fmla="*/ 8629817 w 12192000"/>
              <a:gd name="connsiteY1514" fmla="*/ 5871347 h 6858000"/>
              <a:gd name="connsiteX1515" fmla="*/ 8632859 w 12192000"/>
              <a:gd name="connsiteY1515" fmla="*/ 5876603 h 6858000"/>
              <a:gd name="connsiteX1516" fmla="*/ 8632716 w 12192000"/>
              <a:gd name="connsiteY1516" fmla="*/ 5884923 h 6858000"/>
              <a:gd name="connsiteX1517" fmla="*/ 8629360 w 12192000"/>
              <a:gd name="connsiteY1517" fmla="*/ 5885531 h 6858000"/>
              <a:gd name="connsiteX1518" fmla="*/ 8629189 w 12192000"/>
              <a:gd name="connsiteY1518" fmla="*/ 5890859 h 6858000"/>
              <a:gd name="connsiteX1519" fmla="*/ 8625167 w 12192000"/>
              <a:gd name="connsiteY1519" fmla="*/ 5893151 h 6858000"/>
              <a:gd name="connsiteX1520" fmla="*/ 8621457 w 12192000"/>
              <a:gd name="connsiteY1520" fmla="*/ 5882357 h 6858000"/>
              <a:gd name="connsiteX1521" fmla="*/ 8599474 w 12192000"/>
              <a:gd name="connsiteY1521" fmla="*/ 5856033 h 6858000"/>
              <a:gd name="connsiteX1522" fmla="*/ 8622423 w 12192000"/>
              <a:gd name="connsiteY1522" fmla="*/ 5747856 h 6858000"/>
              <a:gd name="connsiteX1523" fmla="*/ 8664917 w 12192000"/>
              <a:gd name="connsiteY1523" fmla="*/ 5696126 h 6858000"/>
              <a:gd name="connsiteX1524" fmla="*/ 8615805 w 12192000"/>
              <a:gd name="connsiteY1524" fmla="*/ 5716723 h 6858000"/>
              <a:gd name="connsiteX1525" fmla="*/ 8536582 w 12192000"/>
              <a:gd name="connsiteY1525" fmla="*/ 5726930 h 6858000"/>
              <a:gd name="connsiteX1526" fmla="*/ 8489453 w 12192000"/>
              <a:gd name="connsiteY1526" fmla="*/ 5720610 h 6858000"/>
              <a:gd name="connsiteX1527" fmla="*/ 8438875 w 12192000"/>
              <a:gd name="connsiteY1527" fmla="*/ 5766572 h 6858000"/>
              <a:gd name="connsiteX1528" fmla="*/ 8377953 w 12192000"/>
              <a:gd name="connsiteY1528" fmla="*/ 5865965 h 6858000"/>
              <a:gd name="connsiteX1529" fmla="*/ 8269902 w 12192000"/>
              <a:gd name="connsiteY1529" fmla="*/ 6079116 h 6858000"/>
              <a:gd name="connsiteX1530" fmla="*/ 8413587 w 12192000"/>
              <a:gd name="connsiteY1530" fmla="*/ 6482434 h 6858000"/>
              <a:gd name="connsiteX1531" fmla="*/ 8395771 w 12192000"/>
              <a:gd name="connsiteY1531" fmla="*/ 6491627 h 6858000"/>
              <a:gd name="connsiteX1532" fmla="*/ 8258984 w 12192000"/>
              <a:gd name="connsiteY1532" fmla="*/ 6215854 h 6858000"/>
              <a:gd name="connsiteX1533" fmla="*/ 8298066 w 12192000"/>
              <a:gd name="connsiteY1533" fmla="*/ 5967084 h 6858000"/>
              <a:gd name="connsiteX1534" fmla="*/ 8385425 w 12192000"/>
              <a:gd name="connsiteY1534" fmla="*/ 5808513 h 6858000"/>
              <a:gd name="connsiteX1535" fmla="*/ 8449796 w 12192000"/>
              <a:gd name="connsiteY1535" fmla="*/ 5709695 h 6858000"/>
              <a:gd name="connsiteX1536" fmla="*/ 8538306 w 12192000"/>
              <a:gd name="connsiteY1536" fmla="*/ 5699927 h 6858000"/>
              <a:gd name="connsiteX1537" fmla="*/ 8702681 w 12192000"/>
              <a:gd name="connsiteY1537" fmla="*/ 5652241 h 6858000"/>
              <a:gd name="connsiteX1538" fmla="*/ 8713681 w 12192000"/>
              <a:gd name="connsiteY1538" fmla="*/ 5644873 h 6858000"/>
              <a:gd name="connsiteX1539" fmla="*/ 8731915 w 12192000"/>
              <a:gd name="connsiteY1539" fmla="*/ 5626999 h 6858000"/>
              <a:gd name="connsiteX1540" fmla="*/ 8789666 w 12192000"/>
              <a:gd name="connsiteY1540" fmla="*/ 5572363 h 6858000"/>
              <a:gd name="connsiteX1541" fmla="*/ 8833802 w 12192000"/>
              <a:gd name="connsiteY1541" fmla="*/ 5538888 h 6858000"/>
              <a:gd name="connsiteX1542" fmla="*/ 8843491 w 12192000"/>
              <a:gd name="connsiteY1542" fmla="*/ 5527568 h 6858000"/>
              <a:gd name="connsiteX1543" fmla="*/ 8833720 w 12192000"/>
              <a:gd name="connsiteY1543" fmla="*/ 5435644 h 6858000"/>
              <a:gd name="connsiteX1544" fmla="*/ 8804409 w 12192000"/>
              <a:gd name="connsiteY1544" fmla="*/ 5425876 h 6858000"/>
              <a:gd name="connsiteX1545" fmla="*/ 8759579 w 12192000"/>
              <a:gd name="connsiteY1545" fmla="*/ 5452879 h 6858000"/>
              <a:gd name="connsiteX1546" fmla="*/ 8465889 w 12192000"/>
              <a:gd name="connsiteY1546" fmla="*/ 5576404 h 6858000"/>
              <a:gd name="connsiteX1547" fmla="*/ 8373355 w 12192000"/>
              <a:gd name="connsiteY1547" fmla="*/ 5643049 h 6858000"/>
              <a:gd name="connsiteX1548" fmla="*/ 8345193 w 12192000"/>
              <a:gd name="connsiteY1548" fmla="*/ 5680393 h 6858000"/>
              <a:gd name="connsiteX1549" fmla="*/ 8219325 w 12192000"/>
              <a:gd name="connsiteY1549" fmla="*/ 5775191 h 6858000"/>
              <a:gd name="connsiteX1550" fmla="*/ 8084836 w 12192000"/>
              <a:gd name="connsiteY1550" fmla="*/ 5878605 h 6858000"/>
              <a:gd name="connsiteX1551" fmla="*/ 7954371 w 12192000"/>
              <a:gd name="connsiteY1551" fmla="*/ 6003278 h 6858000"/>
              <a:gd name="connsiteX1552" fmla="*/ 8035410 w 12192000"/>
              <a:gd name="connsiteY1552" fmla="*/ 6179658 h 6858000"/>
              <a:gd name="connsiteX1553" fmla="*/ 8121045 w 12192000"/>
              <a:gd name="connsiteY1553" fmla="*/ 6334206 h 6858000"/>
              <a:gd name="connsiteX1554" fmla="*/ 8277753 w 12192000"/>
              <a:gd name="connsiteY1554" fmla="*/ 6641328 h 6858000"/>
              <a:gd name="connsiteX1555" fmla="*/ 8300012 w 12192000"/>
              <a:gd name="connsiteY1555" fmla="*/ 6612197 h 6858000"/>
              <a:gd name="connsiteX1556" fmla="*/ 8494907 w 12192000"/>
              <a:gd name="connsiteY1556" fmla="*/ 6423248 h 6858000"/>
              <a:gd name="connsiteX1557" fmla="*/ 8592830 w 12192000"/>
              <a:gd name="connsiteY1557" fmla="*/ 6337327 h 6858000"/>
              <a:gd name="connsiteX1558" fmla="*/ 8538657 w 12192000"/>
              <a:gd name="connsiteY1558" fmla="*/ 6260315 h 6858000"/>
              <a:gd name="connsiteX1559" fmla="*/ 8488964 w 12192000"/>
              <a:gd name="connsiteY1559" fmla="*/ 6164655 h 6858000"/>
              <a:gd name="connsiteX1560" fmla="*/ 8413269 w 12192000"/>
              <a:gd name="connsiteY1560" fmla="*/ 5995490 h 6858000"/>
              <a:gd name="connsiteX1561" fmla="*/ 8541547 w 12192000"/>
              <a:gd name="connsiteY1561" fmla="*/ 5729080 h 6858000"/>
              <a:gd name="connsiteX1562" fmla="*/ 8547325 w 12192000"/>
              <a:gd name="connsiteY1562" fmla="*/ 5734258 h 6858000"/>
              <a:gd name="connsiteX1563" fmla="*/ 8453140 w 12192000"/>
              <a:gd name="connsiteY1563" fmla="*/ 5872355 h 6858000"/>
              <a:gd name="connsiteX1564" fmla="*/ 8451985 w 12192000"/>
              <a:gd name="connsiteY1564" fmla="*/ 6047851 h 6858000"/>
              <a:gd name="connsiteX1565" fmla="*/ 8525513 w 12192000"/>
              <a:gd name="connsiteY1565" fmla="*/ 6197957 h 6858000"/>
              <a:gd name="connsiteX1566" fmla="*/ 8599685 w 12192000"/>
              <a:gd name="connsiteY1566" fmla="*/ 6331313 h 6858000"/>
              <a:gd name="connsiteX1567" fmla="*/ 8630406 w 12192000"/>
              <a:gd name="connsiteY1567" fmla="*/ 6304358 h 6858000"/>
              <a:gd name="connsiteX1568" fmla="*/ 8776688 w 12192000"/>
              <a:gd name="connsiteY1568" fmla="*/ 6199691 h 6858000"/>
              <a:gd name="connsiteX1569" fmla="*/ 8784739 w 12192000"/>
              <a:gd name="connsiteY1569" fmla="*/ 6211761 h 6858000"/>
              <a:gd name="connsiteX1570" fmla="*/ 8505257 w 12192000"/>
              <a:gd name="connsiteY1570" fmla="*/ 6435317 h 6858000"/>
              <a:gd name="connsiteX1571" fmla="*/ 8378526 w 12192000"/>
              <a:gd name="connsiteY1571" fmla="*/ 6561749 h 6858000"/>
              <a:gd name="connsiteX1572" fmla="*/ 8298700 w 12192000"/>
              <a:gd name="connsiteY1572" fmla="*/ 6639509 h 6858000"/>
              <a:gd name="connsiteX1573" fmla="*/ 8366728 w 12192000"/>
              <a:gd name="connsiteY1573" fmla="*/ 6590386 h 6858000"/>
              <a:gd name="connsiteX1574" fmla="*/ 8481783 w 12192000"/>
              <a:gd name="connsiteY1574" fmla="*/ 6527743 h 6858000"/>
              <a:gd name="connsiteX1575" fmla="*/ 8749859 w 12192000"/>
              <a:gd name="connsiteY1575" fmla="*/ 6468043 h 6858000"/>
              <a:gd name="connsiteX1576" fmla="*/ 9062232 w 12192000"/>
              <a:gd name="connsiteY1576" fmla="*/ 6346921 h 6858000"/>
              <a:gd name="connsiteX1577" fmla="*/ 9297518 w 12192000"/>
              <a:gd name="connsiteY1577" fmla="*/ 6157487 h 6858000"/>
              <a:gd name="connsiteX1578" fmla="*/ 9422927 w 12192000"/>
              <a:gd name="connsiteY1578" fmla="*/ 6051290 h 6858000"/>
              <a:gd name="connsiteX1579" fmla="*/ 9530503 w 12192000"/>
              <a:gd name="connsiteY1579" fmla="*/ 5953130 h 6858000"/>
              <a:gd name="connsiteX1580" fmla="*/ 9512095 w 12192000"/>
              <a:gd name="connsiteY1580" fmla="*/ 5946240 h 6858000"/>
              <a:gd name="connsiteX1581" fmla="*/ 9477003 w 12192000"/>
              <a:gd name="connsiteY1581" fmla="*/ 5957148 h 6858000"/>
              <a:gd name="connsiteX1582" fmla="*/ 9378632 w 12192000"/>
              <a:gd name="connsiteY1582" fmla="*/ 5984702 h 6858000"/>
              <a:gd name="connsiteX1583" fmla="*/ 8987446 w 12192000"/>
              <a:gd name="connsiteY1583" fmla="*/ 6098361 h 6858000"/>
              <a:gd name="connsiteX1584" fmla="*/ 8979583 w 12192000"/>
              <a:gd name="connsiteY1584" fmla="*/ 6094823 h 6858000"/>
              <a:gd name="connsiteX1585" fmla="*/ 8984644 w 12192000"/>
              <a:gd name="connsiteY1585" fmla="*/ 6108373 h 6858000"/>
              <a:gd name="connsiteX1586" fmla="*/ 8987527 w 12192000"/>
              <a:gd name="connsiteY1586" fmla="*/ 6143000 h 6858000"/>
              <a:gd name="connsiteX1587" fmla="*/ 8818462 w 12192000"/>
              <a:gd name="connsiteY1587" fmla="*/ 6230356 h 6858000"/>
              <a:gd name="connsiteX1588" fmla="*/ 8718744 w 12192000"/>
              <a:gd name="connsiteY1588" fmla="*/ 6063690 h 6858000"/>
              <a:gd name="connsiteX1589" fmla="*/ 8635644 w 12192000"/>
              <a:gd name="connsiteY1589" fmla="*/ 5876908 h 6858000"/>
              <a:gd name="connsiteX1590" fmla="*/ 8643668 w 12192000"/>
              <a:gd name="connsiteY1590" fmla="*/ 5872886 h 6858000"/>
              <a:gd name="connsiteX1591" fmla="*/ 8646831 w 12192000"/>
              <a:gd name="connsiteY1591" fmla="*/ 5878270 h 6858000"/>
              <a:gd name="connsiteX1592" fmla="*/ 8647679 w 12192000"/>
              <a:gd name="connsiteY1592" fmla="*/ 5881434 h 6858000"/>
              <a:gd name="connsiteX1593" fmla="*/ 8648538 w 12192000"/>
              <a:gd name="connsiteY1593" fmla="*/ 5881177 h 6858000"/>
              <a:gd name="connsiteX1594" fmla="*/ 8698399 w 12192000"/>
              <a:gd name="connsiteY1594" fmla="*/ 5966060 h 6858000"/>
              <a:gd name="connsiteX1595" fmla="*/ 8746253 w 12192000"/>
              <a:gd name="connsiteY1595" fmla="*/ 6063115 h 6858000"/>
              <a:gd name="connsiteX1596" fmla="*/ 8798977 w 12192000"/>
              <a:gd name="connsiteY1596" fmla="*/ 6160816 h 6858000"/>
              <a:gd name="connsiteX1597" fmla="*/ 8856288 w 12192000"/>
              <a:gd name="connsiteY1597" fmla="*/ 6217713 h 6858000"/>
              <a:gd name="connsiteX1598" fmla="*/ 8950276 w 12192000"/>
              <a:gd name="connsiteY1598" fmla="*/ 6171160 h 6858000"/>
              <a:gd name="connsiteX1599" fmla="*/ 8875199 w 12192000"/>
              <a:gd name="connsiteY1599" fmla="*/ 5920587 h 6858000"/>
              <a:gd name="connsiteX1600" fmla="*/ 8850556 w 12192000"/>
              <a:gd name="connsiteY1600" fmla="*/ 5874610 h 6858000"/>
              <a:gd name="connsiteX1601" fmla="*/ 8774335 w 12192000"/>
              <a:gd name="connsiteY1601" fmla="*/ 5809092 h 6858000"/>
              <a:gd name="connsiteX1602" fmla="*/ 8655130 w 12192000"/>
              <a:gd name="connsiteY1602" fmla="*/ 5879207 h 6858000"/>
              <a:gd name="connsiteX1603" fmla="*/ 8648538 w 12192000"/>
              <a:gd name="connsiteY1603" fmla="*/ 5881177 h 6858000"/>
              <a:gd name="connsiteX1604" fmla="*/ 8646831 w 12192000"/>
              <a:gd name="connsiteY1604" fmla="*/ 5878270 h 6858000"/>
              <a:gd name="connsiteX1605" fmla="*/ 8645386 w 12192000"/>
              <a:gd name="connsiteY1605" fmla="*/ 5872886 h 6858000"/>
              <a:gd name="connsiteX1606" fmla="*/ 8827059 w 12192000"/>
              <a:gd name="connsiteY1606" fmla="*/ 5806795 h 6858000"/>
              <a:gd name="connsiteX1607" fmla="*/ 8937095 w 12192000"/>
              <a:gd name="connsiteY1607" fmla="*/ 6006219 h 6858000"/>
              <a:gd name="connsiteX1608" fmla="*/ 8970907 w 12192000"/>
              <a:gd name="connsiteY1608" fmla="*/ 6071592 h 6858000"/>
              <a:gd name="connsiteX1609" fmla="*/ 8976920 w 12192000"/>
              <a:gd name="connsiteY1609" fmla="*/ 6087693 h 6858000"/>
              <a:gd name="connsiteX1610" fmla="*/ 8979393 w 12192000"/>
              <a:gd name="connsiteY1610" fmla="*/ 6081141 h 6858000"/>
              <a:gd name="connsiteX1611" fmla="*/ 9549487 w 12192000"/>
              <a:gd name="connsiteY1611" fmla="*/ 5912946 h 6858000"/>
              <a:gd name="connsiteX1612" fmla="*/ 9561568 w 12192000"/>
              <a:gd name="connsiteY1612" fmla="*/ 5923279 h 6858000"/>
              <a:gd name="connsiteX1613" fmla="*/ 9508643 w 12192000"/>
              <a:gd name="connsiteY1613" fmla="*/ 6003645 h 6858000"/>
              <a:gd name="connsiteX1614" fmla="*/ 9330309 w 12192000"/>
              <a:gd name="connsiteY1614" fmla="*/ 6152895 h 6858000"/>
              <a:gd name="connsiteX1615" fmla="*/ 9025990 w 12192000"/>
              <a:gd name="connsiteY1615" fmla="*/ 6387103 h 6858000"/>
              <a:gd name="connsiteX1616" fmla="*/ 8640557 w 12192000"/>
              <a:gd name="connsiteY1616" fmla="*/ 6508800 h 6858000"/>
              <a:gd name="connsiteX1617" fmla="*/ 8421378 w 12192000"/>
              <a:gd name="connsiteY1617" fmla="*/ 6570223 h 6858000"/>
              <a:gd name="connsiteX1618" fmla="*/ 8344293 w 12192000"/>
              <a:gd name="connsiteY1618" fmla="*/ 6625402 h 6858000"/>
              <a:gd name="connsiteX1619" fmla="*/ 8269050 w 12192000"/>
              <a:gd name="connsiteY1619" fmla="*/ 6668390 h 6858000"/>
              <a:gd name="connsiteX1620" fmla="*/ 8255363 w 12192000"/>
              <a:gd name="connsiteY1620" fmla="*/ 6681724 h 6858000"/>
              <a:gd name="connsiteX1621" fmla="*/ 8256081 w 12192000"/>
              <a:gd name="connsiteY1621" fmla="*/ 6685875 h 6858000"/>
              <a:gd name="connsiteX1622" fmla="*/ 8288857 w 12192000"/>
              <a:gd name="connsiteY1622" fmla="*/ 6692776 h 6858000"/>
              <a:gd name="connsiteX1623" fmla="*/ 8330834 w 12192000"/>
              <a:gd name="connsiteY1623" fmla="*/ 6665171 h 6858000"/>
              <a:gd name="connsiteX1624" fmla="*/ 8428012 w 12192000"/>
              <a:gd name="connsiteY1624" fmla="*/ 6609960 h 6858000"/>
              <a:gd name="connsiteX1625" fmla="*/ 8582694 w 12192000"/>
              <a:gd name="connsiteY1625" fmla="*/ 6577179 h 6858000"/>
              <a:gd name="connsiteX1626" fmla="*/ 9010511 w 12192000"/>
              <a:gd name="connsiteY1626" fmla="*/ 6517369 h 6858000"/>
              <a:gd name="connsiteX1627" fmla="*/ 9414178 w 12192000"/>
              <a:gd name="connsiteY1627" fmla="*/ 6239016 h 6858000"/>
              <a:gd name="connsiteX1628" fmla="*/ 9587835 w 12192000"/>
              <a:gd name="connsiteY1628" fmla="*/ 6095815 h 6858000"/>
              <a:gd name="connsiteX1629" fmla="*/ 9605086 w 12192000"/>
              <a:gd name="connsiteY1629" fmla="*/ 5999772 h 6858000"/>
              <a:gd name="connsiteX1630" fmla="*/ 9562534 w 12192000"/>
              <a:gd name="connsiteY1630" fmla="*/ 5914081 h 6858000"/>
              <a:gd name="connsiteX1631" fmla="*/ 9565984 w 12192000"/>
              <a:gd name="connsiteY1631" fmla="*/ 5904232 h 6858000"/>
              <a:gd name="connsiteX1632" fmla="*/ 9576333 w 12192000"/>
              <a:gd name="connsiteY1632" fmla="*/ 5907754 h 6858000"/>
              <a:gd name="connsiteX1633" fmla="*/ 9651662 w 12192000"/>
              <a:gd name="connsiteY1633" fmla="*/ 6056132 h 6858000"/>
              <a:gd name="connsiteX1634" fmla="*/ 9649361 w 12192000"/>
              <a:gd name="connsiteY1634" fmla="*/ 6065908 h 6858000"/>
              <a:gd name="connsiteX1635" fmla="*/ 9311651 w 12192000"/>
              <a:gd name="connsiteY1635" fmla="*/ 6347376 h 6858000"/>
              <a:gd name="connsiteX1636" fmla="*/ 9330546 w 12192000"/>
              <a:gd name="connsiteY1636" fmla="*/ 6353122 h 6858000"/>
              <a:gd name="connsiteX1637" fmla="*/ 9370097 w 12192000"/>
              <a:gd name="connsiteY1637" fmla="*/ 6415458 h 6858000"/>
              <a:gd name="connsiteX1638" fmla="*/ 9394058 w 12192000"/>
              <a:gd name="connsiteY1638" fmla="*/ 6399426 h 6858000"/>
              <a:gd name="connsiteX1639" fmla="*/ 9422209 w 12192000"/>
              <a:gd name="connsiteY1639" fmla="*/ 6385789 h 6858000"/>
              <a:gd name="connsiteX1640" fmla="*/ 9426789 w 12192000"/>
              <a:gd name="connsiteY1640" fmla="*/ 6394306 h 6858000"/>
              <a:gd name="connsiteX1641" fmla="*/ 9430836 w 12192000"/>
              <a:gd name="connsiteY1641" fmla="*/ 6381610 h 6858000"/>
              <a:gd name="connsiteX1642" fmla="*/ 9422209 w 12192000"/>
              <a:gd name="connsiteY1642" fmla="*/ 6385789 h 6858000"/>
              <a:gd name="connsiteX1643" fmla="*/ 9410027 w 12192000"/>
              <a:gd name="connsiteY1643" fmla="*/ 6363144 h 6858000"/>
              <a:gd name="connsiteX1644" fmla="*/ 9414072 w 12192000"/>
              <a:gd name="connsiteY1644" fmla="*/ 6349871 h 6858000"/>
              <a:gd name="connsiteX1645" fmla="*/ 9473611 w 12192000"/>
              <a:gd name="connsiteY1645" fmla="*/ 6329097 h 6858000"/>
              <a:gd name="connsiteX1646" fmla="*/ 9518700 w 12192000"/>
              <a:gd name="connsiteY1646" fmla="*/ 6398345 h 6858000"/>
              <a:gd name="connsiteX1647" fmla="*/ 9514075 w 12192000"/>
              <a:gd name="connsiteY1647" fmla="*/ 6412193 h 6858000"/>
              <a:gd name="connsiteX1648" fmla="*/ 9461473 w 12192000"/>
              <a:gd name="connsiteY1648" fmla="*/ 6438162 h 6858000"/>
              <a:gd name="connsiteX1649" fmla="*/ 9448178 w 12192000"/>
              <a:gd name="connsiteY1649" fmla="*/ 6433544 h 6858000"/>
              <a:gd name="connsiteX1650" fmla="*/ 9437863 w 12192000"/>
              <a:gd name="connsiteY1650" fmla="*/ 6413348 h 6858000"/>
              <a:gd name="connsiteX1651" fmla="*/ 9446443 w 12192000"/>
              <a:gd name="connsiteY1651" fmla="*/ 6408732 h 6858000"/>
              <a:gd name="connsiteX1652" fmla="*/ 9433148 w 12192000"/>
              <a:gd name="connsiteY1652" fmla="*/ 6404115 h 6858000"/>
              <a:gd name="connsiteX1653" fmla="*/ 9437863 w 12192000"/>
              <a:gd name="connsiteY1653" fmla="*/ 6413348 h 6858000"/>
              <a:gd name="connsiteX1654" fmla="*/ 9408365 w 12192000"/>
              <a:gd name="connsiteY1654" fmla="*/ 6429218 h 6858000"/>
              <a:gd name="connsiteX1655" fmla="*/ 9383664 w 12192000"/>
              <a:gd name="connsiteY1655" fmla="*/ 6439894 h 6858000"/>
              <a:gd name="connsiteX1656" fmla="*/ 9396719 w 12192000"/>
              <a:gd name="connsiteY1656" fmla="*/ 6466207 h 6858000"/>
              <a:gd name="connsiteX1657" fmla="*/ 9403514 w 12192000"/>
              <a:gd name="connsiteY1657" fmla="*/ 6504298 h 6858000"/>
              <a:gd name="connsiteX1658" fmla="*/ 9343761 w 12192000"/>
              <a:gd name="connsiteY1658" fmla="*/ 6586494 h 6858000"/>
              <a:gd name="connsiteX1659" fmla="*/ 9337239 w 12192000"/>
              <a:gd name="connsiteY1659" fmla="*/ 6592305 h 6858000"/>
              <a:gd name="connsiteX1660" fmla="*/ 9376646 w 12192000"/>
              <a:gd name="connsiteY1660" fmla="*/ 6626930 h 6858000"/>
              <a:gd name="connsiteX1661" fmla="*/ 9482838 w 12192000"/>
              <a:gd name="connsiteY1661" fmla="*/ 6804083 h 6858000"/>
              <a:gd name="connsiteX1662" fmla="*/ 9483853 w 12192000"/>
              <a:gd name="connsiteY1662" fmla="*/ 6812322 h 6858000"/>
              <a:gd name="connsiteX1663" fmla="*/ 9703069 w 12192000"/>
              <a:gd name="connsiteY1663" fmla="*/ 6766159 h 6858000"/>
              <a:gd name="connsiteX1664" fmla="*/ 9926297 w 12192000"/>
              <a:gd name="connsiteY1664" fmla="*/ 6744024 h 6858000"/>
              <a:gd name="connsiteX1665" fmla="*/ 10003293 w 12192000"/>
              <a:gd name="connsiteY1665" fmla="*/ 6737052 h 6858000"/>
              <a:gd name="connsiteX1666" fmla="*/ 10078563 w 12192000"/>
              <a:gd name="connsiteY1666" fmla="*/ 6745173 h 6858000"/>
              <a:gd name="connsiteX1667" fmla="*/ 10137711 w 12192000"/>
              <a:gd name="connsiteY1667" fmla="*/ 6835485 h 6858000"/>
              <a:gd name="connsiteX1668" fmla="*/ 10144991 w 12192000"/>
              <a:gd name="connsiteY1668" fmla="*/ 6858000 h 6858000"/>
              <a:gd name="connsiteX1669" fmla="*/ 10105255 w 12192000"/>
              <a:gd name="connsiteY1669" fmla="*/ 6858000 h 6858000"/>
              <a:gd name="connsiteX1670" fmla="*/ 10101790 w 12192000"/>
              <a:gd name="connsiteY1670" fmla="*/ 6847190 h 6858000"/>
              <a:gd name="connsiteX1671" fmla="*/ 10049835 w 12192000"/>
              <a:gd name="connsiteY1671" fmla="*/ 6775071 h 6858000"/>
              <a:gd name="connsiteX1672" fmla="*/ 10038234 w 12192000"/>
              <a:gd name="connsiteY1672" fmla="*/ 6774646 h 6858000"/>
              <a:gd name="connsiteX1673" fmla="*/ 10044751 w 12192000"/>
              <a:gd name="connsiteY1673" fmla="*/ 6783074 h 6858000"/>
              <a:gd name="connsiteX1674" fmla="*/ 10021033 w 12192000"/>
              <a:gd name="connsiteY1674" fmla="*/ 6855595 h 6858000"/>
              <a:gd name="connsiteX1675" fmla="*/ 10018792 w 12192000"/>
              <a:gd name="connsiteY1675" fmla="*/ 6858000 h 6858000"/>
              <a:gd name="connsiteX1676" fmla="*/ 9974473 w 12192000"/>
              <a:gd name="connsiteY1676" fmla="*/ 6858000 h 6858000"/>
              <a:gd name="connsiteX1677" fmla="*/ 9998365 w 12192000"/>
              <a:gd name="connsiteY1677" fmla="*/ 6828948 h 6858000"/>
              <a:gd name="connsiteX1678" fmla="*/ 10028077 w 12192000"/>
              <a:gd name="connsiteY1678" fmla="*/ 6779629 h 6858000"/>
              <a:gd name="connsiteX1679" fmla="*/ 10037254 w 12192000"/>
              <a:gd name="connsiteY1679" fmla="*/ 6774609 h 6858000"/>
              <a:gd name="connsiteX1680" fmla="*/ 10014498 w 12192000"/>
              <a:gd name="connsiteY1680" fmla="*/ 6773776 h 6858000"/>
              <a:gd name="connsiteX1681" fmla="*/ 9979159 w 12192000"/>
              <a:gd name="connsiteY1681" fmla="*/ 6776795 h 6858000"/>
              <a:gd name="connsiteX1682" fmla="*/ 9858496 w 12192000"/>
              <a:gd name="connsiteY1682" fmla="*/ 6784843 h 6858000"/>
              <a:gd name="connsiteX1683" fmla="*/ 9489609 w 12192000"/>
              <a:gd name="connsiteY1683" fmla="*/ 6846362 h 6858000"/>
              <a:gd name="connsiteX1684" fmla="*/ 9488016 w 12192000"/>
              <a:gd name="connsiteY1684" fmla="*/ 6846094 h 6858000"/>
              <a:gd name="connsiteX1685" fmla="*/ 9488923 w 12192000"/>
              <a:gd name="connsiteY1685" fmla="*/ 6853456 h 6858000"/>
              <a:gd name="connsiteX1686" fmla="*/ 9487680 w 12192000"/>
              <a:gd name="connsiteY1686" fmla="*/ 6858000 h 6858000"/>
              <a:gd name="connsiteX1687" fmla="*/ 9454897 w 12192000"/>
              <a:gd name="connsiteY1687" fmla="*/ 6858000 h 6858000"/>
              <a:gd name="connsiteX1688" fmla="*/ 9459788 w 12192000"/>
              <a:gd name="connsiteY1688" fmla="*/ 6835472 h 6858000"/>
              <a:gd name="connsiteX1689" fmla="*/ 9434026 w 12192000"/>
              <a:gd name="connsiteY1689" fmla="*/ 6750539 h 6858000"/>
              <a:gd name="connsiteX1690" fmla="*/ 9379975 w 12192000"/>
              <a:gd name="connsiteY1690" fmla="*/ 6668781 h 6858000"/>
              <a:gd name="connsiteX1691" fmla="*/ 9324831 w 12192000"/>
              <a:gd name="connsiteY1691" fmla="*/ 6603365 h 6858000"/>
              <a:gd name="connsiteX1692" fmla="*/ 9207592 w 12192000"/>
              <a:gd name="connsiteY1692" fmla="*/ 6707850 h 6858000"/>
              <a:gd name="connsiteX1693" fmla="*/ 9049014 w 12192000"/>
              <a:gd name="connsiteY1693" fmla="*/ 6796875 h 6858000"/>
              <a:gd name="connsiteX1694" fmla="*/ 8883477 w 12192000"/>
              <a:gd name="connsiteY1694" fmla="*/ 6858000 h 6858000"/>
              <a:gd name="connsiteX1695" fmla="*/ 8815738 w 12192000"/>
              <a:gd name="connsiteY1695" fmla="*/ 6858000 h 6858000"/>
              <a:gd name="connsiteX1696" fmla="*/ 8900779 w 12192000"/>
              <a:gd name="connsiteY1696" fmla="*/ 6819867 h 6858000"/>
              <a:gd name="connsiteX1697" fmla="*/ 9212763 w 12192000"/>
              <a:gd name="connsiteY1697" fmla="*/ 6663519 h 6858000"/>
              <a:gd name="connsiteX1698" fmla="*/ 9321353 w 12192000"/>
              <a:gd name="connsiteY1698" fmla="*/ 6561203 h 6858000"/>
              <a:gd name="connsiteX1699" fmla="*/ 9344336 w 12192000"/>
              <a:gd name="connsiteY1699" fmla="*/ 6443943 h 6858000"/>
              <a:gd name="connsiteX1700" fmla="*/ 9339799 w 12192000"/>
              <a:gd name="connsiteY1700" fmla="*/ 6434994 h 6858000"/>
              <a:gd name="connsiteX1701" fmla="*/ 9350861 w 12192000"/>
              <a:gd name="connsiteY1701" fmla="*/ 6477356 h 6858000"/>
              <a:gd name="connsiteX1702" fmla="*/ 9230724 w 12192000"/>
              <a:gd name="connsiteY1702" fmla="*/ 6596487 h 6858000"/>
              <a:gd name="connsiteX1703" fmla="*/ 9055980 w 12192000"/>
              <a:gd name="connsiteY1703" fmla="*/ 6677057 h 6858000"/>
              <a:gd name="connsiteX1704" fmla="*/ 8947913 w 12192000"/>
              <a:gd name="connsiteY1704" fmla="*/ 6723676 h 6858000"/>
              <a:gd name="connsiteX1705" fmla="*/ 8812256 w 12192000"/>
              <a:gd name="connsiteY1705" fmla="*/ 6591882 h 6858000"/>
              <a:gd name="connsiteX1706" fmla="*/ 8824328 w 12192000"/>
              <a:gd name="connsiteY1706" fmla="*/ 6586127 h 6858000"/>
              <a:gd name="connsiteX1707" fmla="*/ 8892156 w 12192000"/>
              <a:gd name="connsiteY1707" fmla="*/ 6687992 h 6858000"/>
              <a:gd name="connsiteX1708" fmla="*/ 8997348 w 12192000"/>
              <a:gd name="connsiteY1708" fmla="*/ 6682813 h 6858000"/>
              <a:gd name="connsiteX1709" fmla="*/ 9171519 w 12192000"/>
              <a:gd name="connsiteY1709" fmla="*/ 6601091 h 6858000"/>
              <a:gd name="connsiteX1710" fmla="*/ 9326719 w 12192000"/>
              <a:gd name="connsiteY1710" fmla="*/ 6464693 h 6858000"/>
              <a:gd name="connsiteX1711" fmla="*/ 9307893 w 12192000"/>
              <a:gd name="connsiteY1711" fmla="*/ 6410452 h 6858000"/>
              <a:gd name="connsiteX1712" fmla="*/ 9283309 w 12192000"/>
              <a:gd name="connsiteY1712" fmla="*/ 6370999 h 6858000"/>
              <a:gd name="connsiteX1713" fmla="*/ 9242245 w 12192000"/>
              <a:gd name="connsiteY1713" fmla="*/ 6405223 h 6858000"/>
              <a:gd name="connsiteX1714" fmla="*/ 8831678 w 12192000"/>
              <a:gd name="connsiteY1714" fmla="*/ 6580630 h 6858000"/>
              <a:gd name="connsiteX1715" fmla="*/ 8602820 w 12192000"/>
              <a:gd name="connsiteY1715" fmla="*/ 6604209 h 6858000"/>
              <a:gd name="connsiteX1716" fmla="*/ 8353259 w 12192000"/>
              <a:gd name="connsiteY1716" fmla="*/ 6683000 h 6858000"/>
              <a:gd name="connsiteX1717" fmla="*/ 8261481 w 12192000"/>
              <a:gd name="connsiteY1717" fmla="*/ 6737753 h 6858000"/>
              <a:gd name="connsiteX1718" fmla="*/ 8255254 w 12192000"/>
              <a:gd name="connsiteY1718" fmla="*/ 6737096 h 6858000"/>
              <a:gd name="connsiteX1719" fmla="*/ 8262197 w 12192000"/>
              <a:gd name="connsiteY1719" fmla="*/ 6745092 h 6858000"/>
              <a:gd name="connsiteX1720" fmla="*/ 8266965 w 12192000"/>
              <a:gd name="connsiteY1720" fmla="*/ 6754285 h 6858000"/>
              <a:gd name="connsiteX1721" fmla="*/ 8284045 w 12192000"/>
              <a:gd name="connsiteY1721" fmla="*/ 6749110 h 6858000"/>
              <a:gd name="connsiteX1722" fmla="*/ 8285201 w 12192000"/>
              <a:gd name="connsiteY1722" fmla="*/ 6753145 h 6858000"/>
              <a:gd name="connsiteX1723" fmla="*/ 8287955 w 12192000"/>
              <a:gd name="connsiteY1723" fmla="*/ 6749498 h 6858000"/>
              <a:gd name="connsiteX1724" fmla="*/ 8463561 w 12192000"/>
              <a:gd name="connsiteY1724" fmla="*/ 6846410 h 6858000"/>
              <a:gd name="connsiteX1725" fmla="*/ 8469144 w 12192000"/>
              <a:gd name="connsiteY1725" fmla="*/ 6858000 h 6858000"/>
              <a:gd name="connsiteX1726" fmla="*/ 8445441 w 12192000"/>
              <a:gd name="connsiteY1726" fmla="*/ 6858000 h 6858000"/>
              <a:gd name="connsiteX1727" fmla="*/ 8434969 w 12192000"/>
              <a:gd name="connsiteY1727" fmla="*/ 6834321 h 6858000"/>
              <a:gd name="connsiteX1728" fmla="*/ 8288530 w 12192000"/>
              <a:gd name="connsiteY1728" fmla="*/ 6759305 h 6858000"/>
              <a:gd name="connsiteX1729" fmla="*/ 8286326 w 12192000"/>
              <a:gd name="connsiteY1729" fmla="*/ 6757165 h 6858000"/>
              <a:gd name="connsiteX1730" fmla="*/ 8235710 w 12192000"/>
              <a:gd name="connsiteY1730" fmla="*/ 6797911 h 6858000"/>
              <a:gd name="connsiteX1731" fmla="*/ 8191402 w 12192000"/>
              <a:gd name="connsiteY1731" fmla="*/ 6844989 h 6858000"/>
              <a:gd name="connsiteX1732" fmla="*/ 8185648 w 12192000"/>
              <a:gd name="connsiteY1732" fmla="*/ 6839823 h 6858000"/>
              <a:gd name="connsiteX1733" fmla="*/ 8229956 w 12192000"/>
              <a:gd name="connsiteY1733" fmla="*/ 6780114 h 6858000"/>
              <a:gd name="connsiteX1734" fmla="*/ 8254195 w 12192000"/>
              <a:gd name="connsiteY1734" fmla="*/ 6758153 h 6858000"/>
              <a:gd name="connsiteX1735" fmla="*/ 8255021 w 12192000"/>
              <a:gd name="connsiteY1735" fmla="*/ 6757904 h 6858000"/>
              <a:gd name="connsiteX1736" fmla="*/ 8248622 w 12192000"/>
              <a:gd name="connsiteY1736" fmla="*/ 6751350 h 6858000"/>
              <a:gd name="connsiteX1737" fmla="*/ 8239277 w 12192000"/>
              <a:gd name="connsiteY1737" fmla="*/ 6735414 h 6858000"/>
              <a:gd name="connsiteX1738" fmla="*/ 8233079 w 12192000"/>
              <a:gd name="connsiteY1738" fmla="*/ 6734761 h 6858000"/>
              <a:gd name="connsiteX1739" fmla="*/ 8247455 w 12192000"/>
              <a:gd name="connsiteY1739" fmla="*/ 6679548 h 6858000"/>
              <a:gd name="connsiteX1740" fmla="*/ 8248697 w 12192000"/>
              <a:gd name="connsiteY1740" fmla="*/ 6679353 h 6858000"/>
              <a:gd name="connsiteX1741" fmla="*/ 8267889 w 12192000"/>
              <a:gd name="connsiteY1741" fmla="*/ 6654236 h 6858000"/>
              <a:gd name="connsiteX1742" fmla="*/ 8143102 w 12192000"/>
              <a:gd name="connsiteY1742" fmla="*/ 6414066 h 6858000"/>
              <a:gd name="connsiteX1743" fmla="*/ 8010695 w 12192000"/>
              <a:gd name="connsiteY1743" fmla="*/ 6176786 h 6858000"/>
              <a:gd name="connsiteX1744" fmla="*/ 7933107 w 12192000"/>
              <a:gd name="connsiteY1744" fmla="*/ 6014193 h 6858000"/>
              <a:gd name="connsiteX1745" fmla="*/ 8031387 w 12192000"/>
              <a:gd name="connsiteY1745" fmla="*/ 5896990 h 6858000"/>
              <a:gd name="connsiteX1746" fmla="*/ 8235993 w 12192000"/>
              <a:gd name="connsiteY1746" fmla="*/ 5734973 h 6858000"/>
              <a:gd name="connsiteX1747" fmla="*/ 8334848 w 12192000"/>
              <a:gd name="connsiteY1747" fmla="*/ 5653965 h 6858000"/>
              <a:gd name="connsiteX1748" fmla="*/ 8383701 w 12192000"/>
              <a:gd name="connsiteY1748" fmla="*/ 5589042 h 6858000"/>
              <a:gd name="connsiteX1749" fmla="*/ 8583134 w 12192000"/>
              <a:gd name="connsiteY1749" fmla="*/ 5512056 h 6858000"/>
              <a:gd name="connsiteX1750" fmla="*/ 8816479 w 12192000"/>
              <a:gd name="connsiteY1750" fmla="*/ 5391405 h 6858000"/>
              <a:gd name="connsiteX1751" fmla="*/ 7388893 w 12192000"/>
              <a:gd name="connsiteY1751" fmla="*/ 5389901 h 6858000"/>
              <a:gd name="connsiteX1752" fmla="*/ 7400650 w 12192000"/>
              <a:gd name="connsiteY1752" fmla="*/ 5391475 h 6858000"/>
              <a:gd name="connsiteX1753" fmla="*/ 7395559 w 12192000"/>
              <a:gd name="connsiteY1753" fmla="*/ 5432111 h 6858000"/>
              <a:gd name="connsiteX1754" fmla="*/ 7359349 w 12192000"/>
              <a:gd name="connsiteY1754" fmla="*/ 5435544 h 6858000"/>
              <a:gd name="connsiteX1755" fmla="*/ 7361965 w 12192000"/>
              <a:gd name="connsiteY1755" fmla="*/ 5422382 h 6858000"/>
              <a:gd name="connsiteX1756" fmla="*/ 7367328 w 12192000"/>
              <a:gd name="connsiteY1756" fmla="*/ 5414832 h 6858000"/>
              <a:gd name="connsiteX1757" fmla="*/ 7373493 w 12192000"/>
              <a:gd name="connsiteY1757" fmla="*/ 5417230 h 6858000"/>
              <a:gd name="connsiteX1758" fmla="*/ 7382758 w 12192000"/>
              <a:gd name="connsiteY1758" fmla="*/ 5406643 h 6858000"/>
              <a:gd name="connsiteX1759" fmla="*/ 7387527 w 12192000"/>
              <a:gd name="connsiteY1759" fmla="*/ 5405193 h 6858000"/>
              <a:gd name="connsiteX1760" fmla="*/ 7377454 w 12192000"/>
              <a:gd name="connsiteY1760" fmla="*/ 5420664 h 6858000"/>
              <a:gd name="connsiteX1761" fmla="*/ 7371796 w 12192000"/>
              <a:gd name="connsiteY1761" fmla="*/ 5431538 h 6858000"/>
              <a:gd name="connsiteX1762" fmla="*/ 7383112 w 12192000"/>
              <a:gd name="connsiteY1762" fmla="*/ 5425814 h 6858000"/>
              <a:gd name="connsiteX1763" fmla="*/ 7394992 w 12192000"/>
              <a:gd name="connsiteY1763" fmla="*/ 5402923 h 6858000"/>
              <a:gd name="connsiteX1764" fmla="*/ 7387527 w 12192000"/>
              <a:gd name="connsiteY1764" fmla="*/ 5405193 h 6858000"/>
              <a:gd name="connsiteX1765" fmla="*/ 7392730 w 12192000"/>
              <a:gd name="connsiteY1765" fmla="*/ 5397199 h 6858000"/>
              <a:gd name="connsiteX1766" fmla="*/ 7389335 w 12192000"/>
              <a:gd name="connsiteY1766" fmla="*/ 5393765 h 6858000"/>
              <a:gd name="connsiteX1767" fmla="*/ 7370098 w 12192000"/>
              <a:gd name="connsiteY1767" fmla="*/ 5410934 h 6858000"/>
              <a:gd name="connsiteX1768" fmla="*/ 7367328 w 12192000"/>
              <a:gd name="connsiteY1768" fmla="*/ 5414832 h 6858000"/>
              <a:gd name="connsiteX1769" fmla="*/ 7366137 w 12192000"/>
              <a:gd name="connsiteY1769" fmla="*/ 5414369 h 6858000"/>
              <a:gd name="connsiteX1770" fmla="*/ 7388893 w 12192000"/>
              <a:gd name="connsiteY1770" fmla="*/ 5389901 h 6858000"/>
              <a:gd name="connsiteX1771" fmla="*/ 3430788 w 12192000"/>
              <a:gd name="connsiteY1771" fmla="*/ 5385251 h 6858000"/>
              <a:gd name="connsiteX1772" fmla="*/ 3433344 w 12192000"/>
              <a:gd name="connsiteY1772" fmla="*/ 5386630 h 6858000"/>
              <a:gd name="connsiteX1773" fmla="*/ 3433403 w 12192000"/>
              <a:gd name="connsiteY1773" fmla="*/ 5386330 h 6858000"/>
              <a:gd name="connsiteX1774" fmla="*/ 7446823 w 12192000"/>
              <a:gd name="connsiteY1774" fmla="*/ 5368753 h 6858000"/>
              <a:gd name="connsiteX1775" fmla="*/ 7423066 w 12192000"/>
              <a:gd name="connsiteY1775" fmla="*/ 5392762 h 6858000"/>
              <a:gd name="connsiteX1776" fmla="*/ 7422525 w 12192000"/>
              <a:gd name="connsiteY1776" fmla="*/ 5392446 h 6858000"/>
              <a:gd name="connsiteX1777" fmla="*/ 7440311 w 12192000"/>
              <a:gd name="connsiteY1777" fmla="*/ 5370773 h 6858000"/>
              <a:gd name="connsiteX1778" fmla="*/ 7453225 w 12192000"/>
              <a:gd name="connsiteY1778" fmla="*/ 5366769 h 6858000"/>
              <a:gd name="connsiteX1779" fmla="*/ 7466304 w 12192000"/>
              <a:gd name="connsiteY1779" fmla="*/ 5372861 h 6858000"/>
              <a:gd name="connsiteX1780" fmla="*/ 7451903 w 12192000"/>
              <a:gd name="connsiteY1780" fmla="*/ 5422399 h 6858000"/>
              <a:gd name="connsiteX1781" fmla="*/ 7423101 w 12192000"/>
              <a:gd name="connsiteY1781" fmla="*/ 5443713 h 6858000"/>
              <a:gd name="connsiteX1782" fmla="*/ 7408700 w 12192000"/>
              <a:gd name="connsiteY1782" fmla="*/ 5428160 h 6858000"/>
              <a:gd name="connsiteX1783" fmla="*/ 7422453 w 12192000"/>
              <a:gd name="connsiteY1783" fmla="*/ 5393382 h 6858000"/>
              <a:gd name="connsiteX1784" fmla="*/ 7423066 w 12192000"/>
              <a:gd name="connsiteY1784" fmla="*/ 5392762 h 6858000"/>
              <a:gd name="connsiteX1785" fmla="*/ 7429438 w 12192000"/>
              <a:gd name="connsiteY1785" fmla="*/ 5396479 h 6858000"/>
              <a:gd name="connsiteX1786" fmla="*/ 7442110 w 12192000"/>
              <a:gd name="connsiteY1786" fmla="*/ 5383806 h 6858000"/>
              <a:gd name="connsiteX1787" fmla="*/ 7446085 w 12192000"/>
              <a:gd name="connsiteY1787" fmla="*/ 5384395 h 6858000"/>
              <a:gd name="connsiteX1788" fmla="*/ 7439230 w 12192000"/>
              <a:gd name="connsiteY1788" fmla="*/ 5395903 h 6858000"/>
              <a:gd name="connsiteX1789" fmla="*/ 7428285 w 12192000"/>
              <a:gd name="connsiteY1789" fmla="*/ 5409727 h 6858000"/>
              <a:gd name="connsiteX1790" fmla="*/ 7423101 w 12192000"/>
              <a:gd name="connsiteY1790" fmla="*/ 5422976 h 6858000"/>
              <a:gd name="connsiteX1791" fmla="*/ 7431166 w 12192000"/>
              <a:gd name="connsiteY1791" fmla="*/ 5422399 h 6858000"/>
              <a:gd name="connsiteX1792" fmla="*/ 7454784 w 12192000"/>
              <a:gd name="connsiteY1792" fmla="*/ 5396479 h 6858000"/>
              <a:gd name="connsiteX1793" fmla="*/ 7457664 w 12192000"/>
              <a:gd name="connsiteY1793" fmla="*/ 5386109 h 6858000"/>
              <a:gd name="connsiteX1794" fmla="*/ 7446085 w 12192000"/>
              <a:gd name="connsiteY1794" fmla="*/ 5384395 h 6858000"/>
              <a:gd name="connsiteX1795" fmla="*/ 7455358 w 12192000"/>
              <a:gd name="connsiteY1795" fmla="*/ 5368830 h 6858000"/>
              <a:gd name="connsiteX1796" fmla="*/ 7451998 w 12192000"/>
              <a:gd name="connsiteY1796" fmla="*/ 5367149 h 6858000"/>
              <a:gd name="connsiteX1797" fmla="*/ 7449598 w 12192000"/>
              <a:gd name="connsiteY1797" fmla="*/ 5365950 h 6858000"/>
              <a:gd name="connsiteX1798" fmla="*/ 7451998 w 12192000"/>
              <a:gd name="connsiteY1798" fmla="*/ 5367149 h 6858000"/>
              <a:gd name="connsiteX1799" fmla="*/ 7446823 w 12192000"/>
              <a:gd name="connsiteY1799" fmla="*/ 5368753 h 6858000"/>
              <a:gd name="connsiteX1800" fmla="*/ 7249636 w 12192000"/>
              <a:gd name="connsiteY1800" fmla="*/ 5354788 h 6858000"/>
              <a:gd name="connsiteX1801" fmla="*/ 7304861 w 12192000"/>
              <a:gd name="connsiteY1801" fmla="*/ 5416623 h 6858000"/>
              <a:gd name="connsiteX1802" fmla="*/ 7299048 w 12192000"/>
              <a:gd name="connsiteY1802" fmla="*/ 5422457 h 6858000"/>
              <a:gd name="connsiteX1803" fmla="*/ 7246728 w 12192000"/>
              <a:gd name="connsiteY1803" fmla="*/ 5357705 h 6858000"/>
              <a:gd name="connsiteX1804" fmla="*/ 7249636 w 12192000"/>
              <a:gd name="connsiteY1804" fmla="*/ 5354788 h 6858000"/>
              <a:gd name="connsiteX1805" fmla="*/ 7418039 w 12192000"/>
              <a:gd name="connsiteY1805" fmla="*/ 5353052 h 6858000"/>
              <a:gd name="connsiteX1806" fmla="*/ 7417366 w 12192000"/>
              <a:gd name="connsiteY1806" fmla="*/ 5362461 h 6858000"/>
              <a:gd name="connsiteX1807" fmla="*/ 7416509 w 12192000"/>
              <a:gd name="connsiteY1807" fmla="*/ 5362633 h 6858000"/>
              <a:gd name="connsiteX1808" fmla="*/ 7418198 w 12192000"/>
              <a:gd name="connsiteY1808" fmla="*/ 5350805 h 6858000"/>
              <a:gd name="connsiteX1809" fmla="*/ 7418387 w 12192000"/>
              <a:gd name="connsiteY1809" fmla="*/ 5350868 h 6858000"/>
              <a:gd name="connsiteX1810" fmla="*/ 7418039 w 12192000"/>
              <a:gd name="connsiteY1810" fmla="*/ 5353052 h 6858000"/>
              <a:gd name="connsiteX1811" fmla="*/ 3454843 w 12192000"/>
              <a:gd name="connsiteY1811" fmla="*/ 5350261 h 6858000"/>
              <a:gd name="connsiteX1812" fmla="*/ 3446615 w 12192000"/>
              <a:gd name="connsiteY1812" fmla="*/ 5377584 h 6858000"/>
              <a:gd name="connsiteX1813" fmla="*/ 3843974 w 12192000"/>
              <a:gd name="connsiteY1813" fmla="*/ 5634576 h 6858000"/>
              <a:gd name="connsiteX1814" fmla="*/ 3867252 w 12192000"/>
              <a:gd name="connsiteY1814" fmla="*/ 5615950 h 6858000"/>
              <a:gd name="connsiteX1815" fmla="*/ 7613339 w 12192000"/>
              <a:gd name="connsiteY1815" fmla="*/ 5341602 h 6858000"/>
              <a:gd name="connsiteX1816" fmla="*/ 7617621 w 12192000"/>
              <a:gd name="connsiteY1816" fmla="*/ 5348394 h 6858000"/>
              <a:gd name="connsiteX1817" fmla="*/ 7605386 w 12192000"/>
              <a:gd name="connsiteY1817" fmla="*/ 5345622 h 6858000"/>
              <a:gd name="connsiteX1818" fmla="*/ 7613339 w 12192000"/>
              <a:gd name="connsiteY1818" fmla="*/ 5341602 h 6858000"/>
              <a:gd name="connsiteX1819" fmla="*/ 7684543 w 12192000"/>
              <a:gd name="connsiteY1819" fmla="*/ 5328839 h 6858000"/>
              <a:gd name="connsiteX1820" fmla="*/ 7720427 w 12192000"/>
              <a:gd name="connsiteY1820" fmla="*/ 5333908 h 6858000"/>
              <a:gd name="connsiteX1821" fmla="*/ 7747050 w 12192000"/>
              <a:gd name="connsiteY1821" fmla="*/ 5336724 h 6858000"/>
              <a:gd name="connsiteX1822" fmla="*/ 7747628 w 12192000"/>
              <a:gd name="connsiteY1822" fmla="*/ 5341794 h 6858000"/>
              <a:gd name="connsiteX1823" fmla="*/ 7718112 w 12192000"/>
              <a:gd name="connsiteY1823" fmla="*/ 5345735 h 6858000"/>
              <a:gd name="connsiteX1824" fmla="*/ 7681650 w 12192000"/>
              <a:gd name="connsiteY1824" fmla="*/ 5337288 h 6858000"/>
              <a:gd name="connsiteX1825" fmla="*/ 7681485 w 12192000"/>
              <a:gd name="connsiteY1825" fmla="*/ 5336963 h 6858000"/>
              <a:gd name="connsiteX1826" fmla="*/ 7684381 w 12192000"/>
              <a:gd name="connsiteY1826" fmla="*/ 5328931 h 6858000"/>
              <a:gd name="connsiteX1827" fmla="*/ 7566808 w 12192000"/>
              <a:gd name="connsiteY1827" fmla="*/ 5317641 h 6858000"/>
              <a:gd name="connsiteX1828" fmla="*/ 7572419 w 12192000"/>
              <a:gd name="connsiteY1828" fmla="*/ 5321578 h 6858000"/>
              <a:gd name="connsiteX1829" fmla="*/ 7562386 w 12192000"/>
              <a:gd name="connsiteY1829" fmla="*/ 5322665 h 6858000"/>
              <a:gd name="connsiteX1830" fmla="*/ 7566808 w 12192000"/>
              <a:gd name="connsiteY1830" fmla="*/ 5317641 h 6858000"/>
              <a:gd name="connsiteX1831" fmla="*/ 7463257 w 12192000"/>
              <a:gd name="connsiteY1831" fmla="*/ 5316448 h 6858000"/>
              <a:gd name="connsiteX1832" fmla="*/ 7470016 w 12192000"/>
              <a:gd name="connsiteY1832" fmla="*/ 5332219 h 6858000"/>
              <a:gd name="connsiteX1833" fmla="*/ 7437349 w 12192000"/>
              <a:gd name="connsiteY1833" fmla="*/ 5371644 h 6858000"/>
              <a:gd name="connsiteX1834" fmla="*/ 7417073 w 12192000"/>
              <a:gd name="connsiteY1834" fmla="*/ 5366575 h 6858000"/>
              <a:gd name="connsiteX1835" fmla="*/ 7417366 w 12192000"/>
              <a:gd name="connsiteY1835" fmla="*/ 5362461 h 6858000"/>
              <a:gd name="connsiteX1836" fmla="*/ 7422142 w 12192000"/>
              <a:gd name="connsiteY1836" fmla="*/ 5361506 h 6858000"/>
              <a:gd name="connsiteX1837" fmla="*/ 7424699 w 12192000"/>
              <a:gd name="connsiteY1837" fmla="*/ 5353365 h 6858000"/>
              <a:gd name="connsiteX1838" fmla="*/ 7432420 w 12192000"/>
              <a:gd name="connsiteY1838" fmla="*/ 5358056 h 6858000"/>
              <a:gd name="connsiteX1839" fmla="*/ 7444107 w 12192000"/>
              <a:gd name="connsiteY1839" fmla="*/ 5351368 h 6858000"/>
              <a:gd name="connsiteX1840" fmla="*/ 7456498 w 12192000"/>
              <a:gd name="connsiteY1840" fmla="*/ 5331655 h 6858000"/>
              <a:gd name="connsiteX1841" fmla="*/ 7437349 w 12192000"/>
              <a:gd name="connsiteY1841" fmla="*/ 5338414 h 6858000"/>
              <a:gd name="connsiteX1842" fmla="*/ 7426365 w 12192000"/>
              <a:gd name="connsiteY1842" fmla="*/ 5348060 h 6858000"/>
              <a:gd name="connsiteX1843" fmla="*/ 7424699 w 12192000"/>
              <a:gd name="connsiteY1843" fmla="*/ 5353365 h 6858000"/>
              <a:gd name="connsiteX1844" fmla="*/ 7423267 w 12192000"/>
              <a:gd name="connsiteY1844" fmla="*/ 5352495 h 6858000"/>
              <a:gd name="connsiteX1845" fmla="*/ 7418387 w 12192000"/>
              <a:gd name="connsiteY1845" fmla="*/ 5350868 h 6858000"/>
              <a:gd name="connsiteX1846" fmla="*/ 7420240 w 12192000"/>
              <a:gd name="connsiteY1846" fmla="*/ 5339260 h 6858000"/>
              <a:gd name="connsiteX1847" fmla="*/ 7439602 w 12192000"/>
              <a:gd name="connsiteY1847" fmla="*/ 5322643 h 6858000"/>
              <a:gd name="connsiteX1848" fmla="*/ 7463257 w 12192000"/>
              <a:gd name="connsiteY1848" fmla="*/ 5316448 h 6858000"/>
              <a:gd name="connsiteX1849" fmla="*/ 7635020 w 12192000"/>
              <a:gd name="connsiteY1849" fmla="*/ 5313657 h 6858000"/>
              <a:gd name="connsiteX1850" fmla="*/ 7645826 w 12192000"/>
              <a:gd name="connsiteY1850" fmla="*/ 5320732 h 6858000"/>
              <a:gd name="connsiteX1851" fmla="*/ 7634420 w 12192000"/>
              <a:gd name="connsiteY1851" fmla="*/ 5328983 h 6858000"/>
              <a:gd name="connsiteX1852" fmla="*/ 7631418 w 12192000"/>
              <a:gd name="connsiteY1852" fmla="*/ 5316604 h 6858000"/>
              <a:gd name="connsiteX1853" fmla="*/ 7635020 w 12192000"/>
              <a:gd name="connsiteY1853" fmla="*/ 5313657 h 6858000"/>
              <a:gd name="connsiteX1854" fmla="*/ 4115629 w 12192000"/>
              <a:gd name="connsiteY1854" fmla="*/ 5306420 h 6858000"/>
              <a:gd name="connsiteX1855" fmla="*/ 4114050 w 12192000"/>
              <a:gd name="connsiteY1855" fmla="*/ 5309649 h 6858000"/>
              <a:gd name="connsiteX1856" fmla="*/ 4116093 w 12192000"/>
              <a:gd name="connsiteY1856" fmla="*/ 5309167 h 6858000"/>
              <a:gd name="connsiteX1857" fmla="*/ 3468123 w 12192000"/>
              <a:gd name="connsiteY1857" fmla="*/ 5306168 h 6858000"/>
              <a:gd name="connsiteX1858" fmla="*/ 3459274 w 12192000"/>
              <a:gd name="connsiteY1858" fmla="*/ 5335553 h 6858000"/>
              <a:gd name="connsiteX1859" fmla="*/ 3470451 w 12192000"/>
              <a:gd name="connsiteY1859" fmla="*/ 5344106 h 6858000"/>
              <a:gd name="connsiteX1860" fmla="*/ 3489653 w 12192000"/>
              <a:gd name="connsiteY1860" fmla="*/ 5354571 h 6858000"/>
              <a:gd name="connsiteX1861" fmla="*/ 3643851 w 12192000"/>
              <a:gd name="connsiteY1861" fmla="*/ 5453768 h 6858000"/>
              <a:gd name="connsiteX1862" fmla="*/ 3879970 w 12192000"/>
              <a:gd name="connsiteY1862" fmla="*/ 5605774 h 6858000"/>
              <a:gd name="connsiteX1863" fmla="*/ 3901465 w 12192000"/>
              <a:gd name="connsiteY1863" fmla="*/ 5588571 h 6858000"/>
              <a:gd name="connsiteX1864" fmla="*/ 3890030 w 12192000"/>
              <a:gd name="connsiteY1864" fmla="*/ 5580056 h 6858000"/>
              <a:gd name="connsiteX1865" fmla="*/ 3868814 w 12192000"/>
              <a:gd name="connsiteY1865" fmla="*/ 5568446 h 6858000"/>
              <a:gd name="connsiteX1866" fmla="*/ 3712894 w 12192000"/>
              <a:gd name="connsiteY1866" fmla="*/ 5468102 h 6858000"/>
              <a:gd name="connsiteX1867" fmla="*/ 3542587 w 12192000"/>
              <a:gd name="connsiteY1867" fmla="*/ 5358010 h 6858000"/>
              <a:gd name="connsiteX1868" fmla="*/ 3473893 w 12192000"/>
              <a:gd name="connsiteY1868" fmla="*/ 5308100 h 6858000"/>
              <a:gd name="connsiteX1869" fmla="*/ 7440149 w 12192000"/>
              <a:gd name="connsiteY1869" fmla="*/ 5298905 h 6858000"/>
              <a:gd name="connsiteX1870" fmla="*/ 7417789 w 12192000"/>
              <a:gd name="connsiteY1870" fmla="*/ 5305955 h 6858000"/>
              <a:gd name="connsiteX1871" fmla="*/ 7352017 w 12192000"/>
              <a:gd name="connsiteY1871" fmla="*/ 5386721 h 6858000"/>
              <a:gd name="connsiteX1872" fmla="*/ 7352252 w 12192000"/>
              <a:gd name="connsiteY1872" fmla="*/ 5387371 h 6858000"/>
              <a:gd name="connsiteX1873" fmla="*/ 7349648 w 12192000"/>
              <a:gd name="connsiteY1873" fmla="*/ 5389630 h 6858000"/>
              <a:gd name="connsiteX1874" fmla="*/ 7320397 w 12192000"/>
              <a:gd name="connsiteY1874" fmla="*/ 5425548 h 6858000"/>
              <a:gd name="connsiteX1875" fmla="*/ 7277531 w 12192000"/>
              <a:gd name="connsiteY1875" fmla="*/ 5484328 h 6858000"/>
              <a:gd name="connsiteX1876" fmla="*/ 7277191 w 12192000"/>
              <a:gd name="connsiteY1876" fmla="*/ 5488815 h 6858000"/>
              <a:gd name="connsiteX1877" fmla="*/ 7274445 w 12192000"/>
              <a:gd name="connsiteY1877" fmla="*/ 5488561 h 6858000"/>
              <a:gd name="connsiteX1878" fmla="*/ 7227328 w 12192000"/>
              <a:gd name="connsiteY1878" fmla="*/ 5553169 h 6858000"/>
              <a:gd name="connsiteX1879" fmla="*/ 7263029 w 12192000"/>
              <a:gd name="connsiteY1879" fmla="*/ 5557708 h 6858000"/>
              <a:gd name="connsiteX1880" fmla="*/ 7305686 w 12192000"/>
              <a:gd name="connsiteY1880" fmla="*/ 5572092 h 6858000"/>
              <a:gd name="connsiteX1881" fmla="*/ 7343029 w 12192000"/>
              <a:gd name="connsiteY1881" fmla="*/ 5561736 h 6858000"/>
              <a:gd name="connsiteX1882" fmla="*/ 7388414 w 12192000"/>
              <a:gd name="connsiteY1882" fmla="*/ 5503631 h 6858000"/>
              <a:gd name="connsiteX1883" fmla="*/ 7398418 w 12192000"/>
              <a:gd name="connsiteY1883" fmla="*/ 5491178 h 6858000"/>
              <a:gd name="connsiteX1884" fmla="*/ 7390354 w 12192000"/>
              <a:gd name="connsiteY1884" fmla="*/ 5497036 h 6858000"/>
              <a:gd name="connsiteX1885" fmla="*/ 7369370 w 12192000"/>
              <a:gd name="connsiteY1885" fmla="*/ 5492053 h 6858000"/>
              <a:gd name="connsiteX1886" fmla="*/ 7375803 w 12192000"/>
              <a:gd name="connsiteY1886" fmla="*/ 5468366 h 6858000"/>
              <a:gd name="connsiteX1887" fmla="*/ 7382901 w 12192000"/>
              <a:gd name="connsiteY1887" fmla="*/ 5460479 h 6858000"/>
              <a:gd name="connsiteX1888" fmla="*/ 7376389 w 12192000"/>
              <a:gd name="connsiteY1888" fmla="*/ 5472410 h 6858000"/>
              <a:gd name="connsiteX1889" fmla="*/ 7382239 w 12192000"/>
              <a:gd name="connsiteY1889" fmla="*/ 5474720 h 6858000"/>
              <a:gd name="connsiteX1890" fmla="*/ 7392766 w 12192000"/>
              <a:gd name="connsiteY1890" fmla="*/ 5458978 h 6858000"/>
              <a:gd name="connsiteX1891" fmla="*/ 7395476 w 12192000"/>
              <a:gd name="connsiteY1891" fmla="*/ 5457444 h 6858000"/>
              <a:gd name="connsiteX1892" fmla="*/ 7383993 w 12192000"/>
              <a:gd name="connsiteY1892" fmla="*/ 5475876 h 6858000"/>
              <a:gd name="connsiteX1893" fmla="*/ 7379898 w 12192000"/>
              <a:gd name="connsiteY1893" fmla="*/ 5487431 h 6858000"/>
              <a:gd name="connsiteX1894" fmla="*/ 7386917 w 12192000"/>
              <a:gd name="connsiteY1894" fmla="*/ 5487431 h 6858000"/>
              <a:gd name="connsiteX1895" fmla="*/ 7399201 w 12192000"/>
              <a:gd name="connsiteY1895" fmla="*/ 5478764 h 6858000"/>
              <a:gd name="connsiteX1896" fmla="*/ 7406804 w 12192000"/>
              <a:gd name="connsiteY1896" fmla="*/ 5466054 h 6858000"/>
              <a:gd name="connsiteX1897" fmla="*/ 7406804 w 12192000"/>
              <a:gd name="connsiteY1897" fmla="*/ 5451034 h 6858000"/>
              <a:gd name="connsiteX1898" fmla="*/ 7395476 w 12192000"/>
              <a:gd name="connsiteY1898" fmla="*/ 5457444 h 6858000"/>
              <a:gd name="connsiteX1899" fmla="*/ 7402710 w 12192000"/>
              <a:gd name="connsiteY1899" fmla="*/ 5445834 h 6858000"/>
              <a:gd name="connsiteX1900" fmla="*/ 7399201 w 12192000"/>
              <a:gd name="connsiteY1900" fmla="*/ 5442368 h 6858000"/>
              <a:gd name="connsiteX1901" fmla="*/ 7382901 w 12192000"/>
              <a:gd name="connsiteY1901" fmla="*/ 5460479 h 6858000"/>
              <a:gd name="connsiteX1902" fmla="*/ 7389476 w 12192000"/>
              <a:gd name="connsiteY1902" fmla="*/ 5448434 h 6858000"/>
              <a:gd name="connsiteX1903" fmla="*/ 7412653 w 12192000"/>
              <a:gd name="connsiteY1903" fmla="*/ 5441790 h 6858000"/>
              <a:gd name="connsiteX1904" fmla="*/ 7418356 w 12192000"/>
              <a:gd name="connsiteY1904" fmla="*/ 5462588 h 6858000"/>
              <a:gd name="connsiteX1905" fmla="*/ 7414631 w 12192000"/>
              <a:gd name="connsiteY1905" fmla="*/ 5470996 h 6858000"/>
              <a:gd name="connsiteX1906" fmla="*/ 7471142 w 12192000"/>
              <a:gd name="connsiteY1906" fmla="*/ 5400651 h 6858000"/>
              <a:gd name="connsiteX1907" fmla="*/ 7518252 w 12192000"/>
              <a:gd name="connsiteY1907" fmla="*/ 5343122 h 6858000"/>
              <a:gd name="connsiteX1908" fmla="*/ 7519933 w 12192000"/>
              <a:gd name="connsiteY1908" fmla="*/ 5333606 h 6858000"/>
              <a:gd name="connsiteX1909" fmla="*/ 7498676 w 12192000"/>
              <a:gd name="connsiteY1909" fmla="*/ 5315241 h 6858000"/>
              <a:gd name="connsiteX1910" fmla="*/ 7469052 w 12192000"/>
              <a:gd name="connsiteY1910" fmla="*/ 5299920 h 6858000"/>
              <a:gd name="connsiteX1911" fmla="*/ 7440149 w 12192000"/>
              <a:gd name="connsiteY1911" fmla="*/ 5298905 h 6858000"/>
              <a:gd name="connsiteX1912" fmla="*/ 7432658 w 12192000"/>
              <a:gd name="connsiteY1912" fmla="*/ 5287695 h 6858000"/>
              <a:gd name="connsiteX1913" fmla="*/ 7430747 w 12192000"/>
              <a:gd name="connsiteY1913" fmla="*/ 5290044 h 6858000"/>
              <a:gd name="connsiteX1914" fmla="*/ 7434625 w 12192000"/>
              <a:gd name="connsiteY1914" fmla="*/ 5287710 h 6858000"/>
              <a:gd name="connsiteX1915" fmla="*/ 7433800 w 12192000"/>
              <a:gd name="connsiteY1915" fmla="*/ 5287893 h 6858000"/>
              <a:gd name="connsiteX1916" fmla="*/ 7468081 w 12192000"/>
              <a:gd name="connsiteY1916" fmla="*/ 5280260 h 6858000"/>
              <a:gd name="connsiteX1917" fmla="*/ 7444182 w 12192000"/>
              <a:gd name="connsiteY1917" fmla="*/ 5285582 h 6858000"/>
              <a:gd name="connsiteX1918" fmla="*/ 7473532 w 12192000"/>
              <a:gd name="connsiteY1918" fmla="*/ 5289466 h 6858000"/>
              <a:gd name="connsiteX1919" fmla="*/ 7506734 w 12192000"/>
              <a:gd name="connsiteY1919" fmla="*/ 5307073 h 6858000"/>
              <a:gd name="connsiteX1920" fmla="*/ 7522394 w 12192000"/>
              <a:gd name="connsiteY1920" fmla="*/ 5319673 h 6858000"/>
              <a:gd name="connsiteX1921" fmla="*/ 7523602 w 12192000"/>
              <a:gd name="connsiteY1921" fmla="*/ 5312832 h 6858000"/>
              <a:gd name="connsiteX1922" fmla="*/ 7468081 w 12192000"/>
              <a:gd name="connsiteY1922" fmla="*/ 5280260 h 6858000"/>
              <a:gd name="connsiteX1923" fmla="*/ 7630792 w 12192000"/>
              <a:gd name="connsiteY1923" fmla="*/ 5277268 h 6858000"/>
              <a:gd name="connsiteX1924" fmla="*/ 7629065 w 12192000"/>
              <a:gd name="connsiteY1924" fmla="*/ 5287138 h 6858000"/>
              <a:gd name="connsiteX1925" fmla="*/ 7627895 w 12192000"/>
              <a:gd name="connsiteY1925" fmla="*/ 5287138 h 6858000"/>
              <a:gd name="connsiteX1926" fmla="*/ 7623801 w 12192000"/>
              <a:gd name="connsiteY1926" fmla="*/ 5284799 h 6858000"/>
              <a:gd name="connsiteX1927" fmla="*/ 7623215 w 12192000"/>
              <a:gd name="connsiteY1927" fmla="*/ 5282459 h 6858000"/>
              <a:gd name="connsiteX1928" fmla="*/ 7624386 w 12192000"/>
              <a:gd name="connsiteY1928" fmla="*/ 5278950 h 6858000"/>
              <a:gd name="connsiteX1929" fmla="*/ 7625556 w 12192000"/>
              <a:gd name="connsiteY1929" fmla="*/ 5278365 h 6858000"/>
              <a:gd name="connsiteX1930" fmla="*/ 7630792 w 12192000"/>
              <a:gd name="connsiteY1930" fmla="*/ 5277268 h 6858000"/>
              <a:gd name="connsiteX1931" fmla="*/ 3479832 w 12192000"/>
              <a:gd name="connsiteY1931" fmla="*/ 5267285 h 6858000"/>
              <a:gd name="connsiteX1932" fmla="*/ 3471846 w 12192000"/>
              <a:gd name="connsiteY1932" fmla="*/ 5293804 h 6858000"/>
              <a:gd name="connsiteX1933" fmla="*/ 3913937 w 12192000"/>
              <a:gd name="connsiteY1933" fmla="*/ 5578592 h 6858000"/>
              <a:gd name="connsiteX1934" fmla="*/ 3934717 w 12192000"/>
              <a:gd name="connsiteY1934" fmla="*/ 5561964 h 6858000"/>
              <a:gd name="connsiteX1935" fmla="*/ 7575060 w 12192000"/>
              <a:gd name="connsiteY1935" fmla="*/ 5253253 h 6858000"/>
              <a:gd name="connsiteX1936" fmla="*/ 7579113 w 12192000"/>
              <a:gd name="connsiteY1936" fmla="*/ 5256296 h 6858000"/>
              <a:gd name="connsiteX1937" fmla="*/ 7578099 w 12192000"/>
              <a:gd name="connsiteY1937" fmla="*/ 5258323 h 6858000"/>
              <a:gd name="connsiteX1938" fmla="*/ 7576073 w 12192000"/>
              <a:gd name="connsiteY1938" fmla="*/ 5259337 h 6858000"/>
              <a:gd name="connsiteX1939" fmla="*/ 7574552 w 12192000"/>
              <a:gd name="connsiteY1939" fmla="*/ 5258323 h 6858000"/>
              <a:gd name="connsiteX1940" fmla="*/ 7575060 w 12192000"/>
              <a:gd name="connsiteY1940" fmla="*/ 5253253 h 6858000"/>
              <a:gd name="connsiteX1941" fmla="*/ 7528729 w 12192000"/>
              <a:gd name="connsiteY1941" fmla="*/ 5248691 h 6858000"/>
              <a:gd name="connsiteX1942" fmla="*/ 7534034 w 12192000"/>
              <a:gd name="connsiteY1942" fmla="*/ 5262016 h 6858000"/>
              <a:gd name="connsiteX1943" fmla="*/ 7532265 w 12192000"/>
              <a:gd name="connsiteY1943" fmla="*/ 5262016 h 6858000"/>
              <a:gd name="connsiteX1944" fmla="*/ 7527550 w 12192000"/>
              <a:gd name="connsiteY1944" fmla="*/ 5249271 h 6858000"/>
              <a:gd name="connsiteX1945" fmla="*/ 7528729 w 12192000"/>
              <a:gd name="connsiteY1945" fmla="*/ 5248691 h 6858000"/>
              <a:gd name="connsiteX1946" fmla="*/ 3496585 w 12192000"/>
              <a:gd name="connsiteY1946" fmla="*/ 5226322 h 6858000"/>
              <a:gd name="connsiteX1947" fmla="*/ 3488105 w 12192000"/>
              <a:gd name="connsiteY1947" fmla="*/ 5243977 h 6858000"/>
              <a:gd name="connsiteX1948" fmla="*/ 3487237 w 12192000"/>
              <a:gd name="connsiteY1948" fmla="*/ 5253234 h 6858000"/>
              <a:gd name="connsiteX1949" fmla="*/ 3533763 w 12192000"/>
              <a:gd name="connsiteY1949" fmla="*/ 5283160 h 6858000"/>
              <a:gd name="connsiteX1950" fmla="*/ 3689421 w 12192000"/>
              <a:gd name="connsiteY1950" fmla="*/ 5384448 h 6858000"/>
              <a:gd name="connsiteX1951" fmla="*/ 3945952 w 12192000"/>
              <a:gd name="connsiteY1951" fmla="*/ 5550433 h 6858000"/>
              <a:gd name="connsiteX1952" fmla="*/ 3962379 w 12192000"/>
              <a:gd name="connsiteY1952" fmla="*/ 5530269 h 6858000"/>
              <a:gd name="connsiteX1953" fmla="*/ 3945884 w 12192000"/>
              <a:gd name="connsiteY1953" fmla="*/ 5517819 h 6858000"/>
              <a:gd name="connsiteX1954" fmla="*/ 3920898 w 12192000"/>
              <a:gd name="connsiteY1954" fmla="*/ 5504151 h 6858000"/>
              <a:gd name="connsiteX1955" fmla="*/ 3751450 w 12192000"/>
              <a:gd name="connsiteY1955" fmla="*/ 5394806 h 6858000"/>
              <a:gd name="connsiteX1956" fmla="*/ 3576266 w 12192000"/>
              <a:gd name="connsiteY1956" fmla="*/ 5280858 h 6858000"/>
              <a:gd name="connsiteX1957" fmla="*/ 3505510 w 12192000"/>
              <a:gd name="connsiteY1957" fmla="*/ 5229549 h 6858000"/>
              <a:gd name="connsiteX1958" fmla="*/ 7587591 w 12192000"/>
              <a:gd name="connsiteY1958" fmla="*/ 5225643 h 6858000"/>
              <a:gd name="connsiteX1959" fmla="*/ 7513729 w 12192000"/>
              <a:gd name="connsiteY1959" fmla="*/ 5239208 h 6858000"/>
              <a:gd name="connsiteX1960" fmla="*/ 7473794 w 12192000"/>
              <a:gd name="connsiteY1960" fmla="*/ 5263570 h 6858000"/>
              <a:gd name="connsiteX1961" fmla="*/ 7502955 w 12192000"/>
              <a:gd name="connsiteY1961" fmla="*/ 5266104 h 6858000"/>
              <a:gd name="connsiteX1962" fmla="*/ 7550998 w 12192000"/>
              <a:gd name="connsiteY1962" fmla="*/ 5324137 h 6858000"/>
              <a:gd name="connsiteX1963" fmla="*/ 7518252 w 12192000"/>
              <a:gd name="connsiteY1963" fmla="*/ 5369585 h 6858000"/>
              <a:gd name="connsiteX1964" fmla="*/ 7459653 w 12192000"/>
              <a:gd name="connsiteY1964" fmla="*/ 5441497 h 6858000"/>
              <a:gd name="connsiteX1965" fmla="*/ 7329241 w 12192000"/>
              <a:gd name="connsiteY1965" fmla="*/ 5598555 h 6858000"/>
              <a:gd name="connsiteX1966" fmla="*/ 7320622 w 12192000"/>
              <a:gd name="connsiteY1966" fmla="*/ 5598555 h 6858000"/>
              <a:gd name="connsiteX1967" fmla="*/ 7272867 w 12192000"/>
              <a:gd name="connsiteY1967" fmla="*/ 5569861 h 6858000"/>
              <a:gd name="connsiteX1968" fmla="*/ 7221467 w 12192000"/>
              <a:gd name="connsiteY1968" fmla="*/ 5561205 h 6858000"/>
              <a:gd name="connsiteX1969" fmla="*/ 7204997 w 12192000"/>
              <a:gd name="connsiteY1969" fmla="*/ 5583790 h 6858000"/>
              <a:gd name="connsiteX1970" fmla="*/ 7220546 w 12192000"/>
              <a:gd name="connsiteY1970" fmla="*/ 5757750 h 6858000"/>
              <a:gd name="connsiteX1971" fmla="*/ 7377198 w 12192000"/>
              <a:gd name="connsiteY1971" fmla="*/ 5691151 h 6858000"/>
              <a:gd name="connsiteX1972" fmla="*/ 7484681 w 12192000"/>
              <a:gd name="connsiteY1972" fmla="*/ 5562619 h 6858000"/>
              <a:gd name="connsiteX1973" fmla="*/ 7531382 w 12192000"/>
              <a:gd name="connsiteY1973" fmla="*/ 5503807 h 6858000"/>
              <a:gd name="connsiteX1974" fmla="*/ 7530898 w 12192000"/>
              <a:gd name="connsiteY1974" fmla="*/ 5503313 h 6858000"/>
              <a:gd name="connsiteX1975" fmla="*/ 7536036 w 12192000"/>
              <a:gd name="connsiteY1975" fmla="*/ 5495881 h 6858000"/>
              <a:gd name="connsiteX1976" fmla="*/ 7536996 w 12192000"/>
              <a:gd name="connsiteY1976" fmla="*/ 5496739 h 6858000"/>
              <a:gd name="connsiteX1977" fmla="*/ 7589138 w 12192000"/>
              <a:gd name="connsiteY1977" fmla="*/ 5431073 h 6858000"/>
              <a:gd name="connsiteX1978" fmla="*/ 7635212 w 12192000"/>
              <a:gd name="connsiteY1978" fmla="*/ 5243335 h 6858000"/>
              <a:gd name="connsiteX1979" fmla="*/ 7587591 w 12192000"/>
              <a:gd name="connsiteY1979" fmla="*/ 5225643 h 6858000"/>
              <a:gd name="connsiteX1980" fmla="*/ 5337514 w 12192000"/>
              <a:gd name="connsiteY1980" fmla="*/ 5191730 h 6858000"/>
              <a:gd name="connsiteX1981" fmla="*/ 5343276 w 12192000"/>
              <a:gd name="connsiteY1981" fmla="*/ 5193440 h 6858000"/>
              <a:gd name="connsiteX1982" fmla="*/ 5384175 w 12192000"/>
              <a:gd name="connsiteY1982" fmla="*/ 5279551 h 6858000"/>
              <a:gd name="connsiteX1983" fmla="*/ 5395118 w 12192000"/>
              <a:gd name="connsiteY1983" fmla="*/ 5283542 h 6858000"/>
              <a:gd name="connsiteX1984" fmla="*/ 5400302 w 12192000"/>
              <a:gd name="connsiteY1984" fmla="*/ 5270997 h 6858000"/>
              <a:gd name="connsiteX1985" fmla="*/ 5397422 w 12192000"/>
              <a:gd name="connsiteY1985" fmla="*/ 5245905 h 6858000"/>
              <a:gd name="connsiteX1986" fmla="*/ 5369197 w 12192000"/>
              <a:gd name="connsiteY1986" fmla="*/ 5202564 h 6858000"/>
              <a:gd name="connsiteX1987" fmla="*/ 5372654 w 12192000"/>
              <a:gd name="connsiteY1987" fmla="*/ 5198003 h 6858000"/>
              <a:gd name="connsiteX1988" fmla="*/ 5412399 w 12192000"/>
              <a:gd name="connsiteY1988" fmla="*/ 5255599 h 6858000"/>
              <a:gd name="connsiteX1989" fmla="*/ 5395118 w 12192000"/>
              <a:gd name="connsiteY1989" fmla="*/ 5299511 h 6858000"/>
              <a:gd name="connsiteX1990" fmla="*/ 5343853 w 12192000"/>
              <a:gd name="connsiteY1990" fmla="*/ 5255029 h 6858000"/>
              <a:gd name="connsiteX1991" fmla="*/ 5337514 w 12192000"/>
              <a:gd name="connsiteY1991" fmla="*/ 5191730 h 6858000"/>
              <a:gd name="connsiteX1992" fmla="*/ 3515294 w 12192000"/>
              <a:gd name="connsiteY1992" fmla="*/ 5187380 h 6858000"/>
              <a:gd name="connsiteX1993" fmla="*/ 3502093 w 12192000"/>
              <a:gd name="connsiteY1993" fmla="*/ 5214857 h 6858000"/>
              <a:gd name="connsiteX1994" fmla="*/ 3971631 w 12192000"/>
              <a:gd name="connsiteY1994" fmla="*/ 5518906 h 6858000"/>
              <a:gd name="connsiteX1995" fmla="*/ 3990724 w 12192000"/>
              <a:gd name="connsiteY1995" fmla="*/ 5495465 h 6858000"/>
              <a:gd name="connsiteX1996" fmla="*/ 2421602 w 12192000"/>
              <a:gd name="connsiteY1996" fmla="*/ 5150395 h 6858000"/>
              <a:gd name="connsiteX1997" fmla="*/ 2388912 w 12192000"/>
              <a:gd name="connsiteY1997" fmla="*/ 5155066 h 6858000"/>
              <a:gd name="connsiteX1998" fmla="*/ 2358565 w 12192000"/>
              <a:gd name="connsiteY1998" fmla="*/ 5167927 h 6858000"/>
              <a:gd name="connsiteX1999" fmla="*/ 2391275 w 12192000"/>
              <a:gd name="connsiteY1999" fmla="*/ 5187778 h 6858000"/>
              <a:gd name="connsiteX2000" fmla="*/ 2447981 w 12192000"/>
              <a:gd name="connsiteY2000" fmla="*/ 5180841 h 6858000"/>
              <a:gd name="connsiteX2001" fmla="*/ 2474292 w 12192000"/>
              <a:gd name="connsiteY2001" fmla="*/ 5181126 h 6858000"/>
              <a:gd name="connsiteX2002" fmla="*/ 2477315 w 12192000"/>
              <a:gd name="connsiteY2002" fmla="*/ 5183851 h 6858000"/>
              <a:gd name="connsiteX2003" fmla="*/ 2478671 w 12192000"/>
              <a:gd name="connsiteY2003" fmla="*/ 5177936 h 6858000"/>
              <a:gd name="connsiteX2004" fmla="*/ 2451700 w 12192000"/>
              <a:gd name="connsiteY2004" fmla="*/ 5164263 h 6858000"/>
              <a:gd name="connsiteX2005" fmla="*/ 2421602 w 12192000"/>
              <a:gd name="connsiteY2005" fmla="*/ 5150395 h 6858000"/>
              <a:gd name="connsiteX2006" fmla="*/ 3535441 w 12192000"/>
              <a:gd name="connsiteY2006" fmla="*/ 5148965 h 6858000"/>
              <a:gd name="connsiteX2007" fmla="*/ 3530337 w 12192000"/>
              <a:gd name="connsiteY2007" fmla="*/ 5156065 h 6858000"/>
              <a:gd name="connsiteX2008" fmla="*/ 3524918 w 12192000"/>
              <a:gd name="connsiteY2008" fmla="*/ 5167348 h 6858000"/>
              <a:gd name="connsiteX2009" fmla="*/ 3527313 w 12192000"/>
              <a:gd name="connsiteY2009" fmla="*/ 5176596 h 6858000"/>
              <a:gd name="connsiteX2010" fmla="*/ 3577852 w 12192000"/>
              <a:gd name="connsiteY2010" fmla="*/ 5209380 h 6858000"/>
              <a:gd name="connsiteX2011" fmla="*/ 3750142 w 12192000"/>
              <a:gd name="connsiteY2011" fmla="*/ 5321537 h 6858000"/>
              <a:gd name="connsiteX2012" fmla="*/ 4000545 w 12192000"/>
              <a:gd name="connsiteY2012" fmla="*/ 5483408 h 6858000"/>
              <a:gd name="connsiteX2013" fmla="*/ 4017612 w 12192000"/>
              <a:gd name="connsiteY2013" fmla="*/ 5462453 h 6858000"/>
              <a:gd name="connsiteX2014" fmla="*/ 3995956 w 12192000"/>
              <a:gd name="connsiteY2014" fmla="*/ 5445699 h 6858000"/>
              <a:gd name="connsiteX2015" fmla="*/ 3970109 w 12192000"/>
              <a:gd name="connsiteY2015" fmla="*/ 5431392 h 6858000"/>
              <a:gd name="connsiteX2016" fmla="*/ 3799534 w 12192000"/>
              <a:gd name="connsiteY2016" fmla="*/ 5320960 h 6858000"/>
              <a:gd name="connsiteX2017" fmla="*/ 3618055 w 12192000"/>
              <a:gd name="connsiteY2017" fmla="*/ 5203627 h 6858000"/>
              <a:gd name="connsiteX2018" fmla="*/ 3547548 w 12192000"/>
              <a:gd name="connsiteY2018" fmla="*/ 5154694 h 6858000"/>
              <a:gd name="connsiteX2019" fmla="*/ 7630796 w 12192000"/>
              <a:gd name="connsiteY2019" fmla="*/ 5128622 h 6858000"/>
              <a:gd name="connsiteX2020" fmla="*/ 7633625 w 12192000"/>
              <a:gd name="connsiteY2020" fmla="*/ 5133218 h 6858000"/>
              <a:gd name="connsiteX2021" fmla="*/ 7597418 w 12192000"/>
              <a:gd name="connsiteY2021" fmla="*/ 5169424 h 6858000"/>
              <a:gd name="connsiteX2022" fmla="*/ 7587425 w 12192000"/>
              <a:gd name="connsiteY2022" fmla="*/ 5209561 h 6858000"/>
              <a:gd name="connsiteX2023" fmla="*/ 7623110 w 12192000"/>
              <a:gd name="connsiteY2023" fmla="*/ 5217258 h 6858000"/>
              <a:gd name="connsiteX2024" fmla="*/ 7623215 w 12192000"/>
              <a:gd name="connsiteY2024" fmla="*/ 5211886 h 6858000"/>
              <a:gd name="connsiteX2025" fmla="*/ 7647997 w 12192000"/>
              <a:gd name="connsiteY2025" fmla="*/ 5192610 h 6858000"/>
              <a:gd name="connsiteX2026" fmla="*/ 7666584 w 12192000"/>
              <a:gd name="connsiteY2026" fmla="*/ 5182405 h 6858000"/>
              <a:gd name="connsiteX2027" fmla="*/ 7668274 w 12192000"/>
              <a:gd name="connsiteY2027" fmla="*/ 5184672 h 6858000"/>
              <a:gd name="connsiteX2028" fmla="*/ 7653630 w 12192000"/>
              <a:gd name="connsiteY2028" fmla="*/ 5201114 h 6858000"/>
              <a:gd name="connsiteX2029" fmla="*/ 7631478 w 12192000"/>
              <a:gd name="connsiteY2029" fmla="*/ 5219062 h 6858000"/>
              <a:gd name="connsiteX2030" fmla="*/ 7646640 w 12192000"/>
              <a:gd name="connsiteY2030" fmla="*/ 5222334 h 6858000"/>
              <a:gd name="connsiteX2031" fmla="*/ 7672361 w 12192000"/>
              <a:gd name="connsiteY2031" fmla="*/ 5246985 h 6858000"/>
              <a:gd name="connsiteX2032" fmla="*/ 7679456 w 12192000"/>
              <a:gd name="connsiteY2032" fmla="*/ 5264772 h 6858000"/>
              <a:gd name="connsiteX2033" fmla="*/ 7721446 w 12192000"/>
              <a:gd name="connsiteY2033" fmla="*/ 5263102 h 6858000"/>
              <a:gd name="connsiteX2034" fmla="*/ 7753470 w 12192000"/>
              <a:gd name="connsiteY2034" fmla="*/ 5260206 h 6858000"/>
              <a:gd name="connsiteX2035" fmla="*/ 7755216 w 12192000"/>
              <a:gd name="connsiteY2035" fmla="*/ 5265998 h 6858000"/>
              <a:gd name="connsiteX2036" fmla="*/ 7722610 w 12192000"/>
              <a:gd name="connsiteY2036" fmla="*/ 5275847 h 6858000"/>
              <a:gd name="connsiteX2037" fmla="*/ 7683470 w 12192000"/>
              <a:gd name="connsiteY2037" fmla="*/ 5274835 h 6858000"/>
              <a:gd name="connsiteX2038" fmla="*/ 7687621 w 12192000"/>
              <a:gd name="connsiteY2038" fmla="*/ 5285245 h 6858000"/>
              <a:gd name="connsiteX2039" fmla="*/ 7687612 w 12192000"/>
              <a:gd name="connsiteY2039" fmla="*/ 5319971 h 6858000"/>
              <a:gd name="connsiteX2040" fmla="*/ 7684381 w 12192000"/>
              <a:gd name="connsiteY2040" fmla="*/ 5328931 h 6858000"/>
              <a:gd name="connsiteX2041" fmla="*/ 7678973 w 12192000"/>
              <a:gd name="connsiteY2041" fmla="*/ 5332007 h 6858000"/>
              <a:gd name="connsiteX2042" fmla="*/ 7681485 w 12192000"/>
              <a:gd name="connsiteY2042" fmla="*/ 5336963 h 6858000"/>
              <a:gd name="connsiteX2043" fmla="*/ 7675886 w 12192000"/>
              <a:gd name="connsiteY2043" fmla="*/ 5352489 h 6858000"/>
              <a:gd name="connsiteX2044" fmla="*/ 7664207 w 12192000"/>
              <a:gd name="connsiteY2044" fmla="*/ 5368954 h 6858000"/>
              <a:gd name="connsiteX2045" fmla="*/ 7687078 w 12192000"/>
              <a:gd name="connsiteY2045" fmla="*/ 5378800 h 6858000"/>
              <a:gd name="connsiteX2046" fmla="*/ 7719768 w 12192000"/>
              <a:gd name="connsiteY2046" fmla="*/ 5398076 h 6858000"/>
              <a:gd name="connsiteX2047" fmla="*/ 7716327 w 12192000"/>
              <a:gd name="connsiteY2047" fmla="*/ 5403178 h 6858000"/>
              <a:gd name="connsiteX2048" fmla="*/ 7686505 w 12192000"/>
              <a:gd name="connsiteY2048" fmla="*/ 5389572 h 6858000"/>
              <a:gd name="connsiteX2049" fmla="*/ 7658610 w 12192000"/>
              <a:gd name="connsiteY2049" fmla="*/ 5376846 h 6858000"/>
              <a:gd name="connsiteX2050" fmla="*/ 7635212 w 12192000"/>
              <a:gd name="connsiteY2050" fmla="*/ 5409830 h 6858000"/>
              <a:gd name="connsiteX2051" fmla="*/ 7634147 w 12192000"/>
              <a:gd name="connsiteY2051" fmla="*/ 5411152 h 6858000"/>
              <a:gd name="connsiteX2052" fmla="*/ 7656360 w 12192000"/>
              <a:gd name="connsiteY2052" fmla="*/ 5428830 h 6858000"/>
              <a:gd name="connsiteX2053" fmla="*/ 7679755 w 12192000"/>
              <a:gd name="connsiteY2053" fmla="*/ 5449313 h 6858000"/>
              <a:gd name="connsiteX2054" fmla="*/ 7676831 w 12192000"/>
              <a:gd name="connsiteY2054" fmla="*/ 5454434 h 6858000"/>
              <a:gd name="connsiteX2055" fmla="*/ 7648756 w 12192000"/>
              <a:gd name="connsiteY2055" fmla="*/ 5438502 h 6858000"/>
              <a:gd name="connsiteX2056" fmla="*/ 7627697 w 12192000"/>
              <a:gd name="connsiteY2056" fmla="*/ 5419155 h 6858000"/>
              <a:gd name="connsiteX2057" fmla="*/ 7604147 w 12192000"/>
              <a:gd name="connsiteY2057" fmla="*/ 5448379 h 6858000"/>
              <a:gd name="connsiteX2058" fmla="*/ 7624660 w 12192000"/>
              <a:gd name="connsiteY2058" fmla="*/ 5465994 h 6858000"/>
              <a:gd name="connsiteX2059" fmla="*/ 7638945 w 12192000"/>
              <a:gd name="connsiteY2059" fmla="*/ 5503101 h 6858000"/>
              <a:gd name="connsiteX2060" fmla="*/ 7634396 w 12192000"/>
              <a:gd name="connsiteY2060" fmla="*/ 5505381 h 6858000"/>
              <a:gd name="connsiteX2061" fmla="*/ 7616773 w 12192000"/>
              <a:gd name="connsiteY2061" fmla="*/ 5476892 h 6858000"/>
              <a:gd name="connsiteX2062" fmla="*/ 7597078 w 12192000"/>
              <a:gd name="connsiteY2062" fmla="*/ 5457152 h 6858000"/>
              <a:gd name="connsiteX2063" fmla="*/ 7581232 w 12192000"/>
              <a:gd name="connsiteY2063" fmla="*/ 5476815 h 6858000"/>
              <a:gd name="connsiteX2064" fmla="*/ 7598879 w 12192000"/>
              <a:gd name="connsiteY2064" fmla="*/ 5498041 h 6858000"/>
              <a:gd name="connsiteX2065" fmla="*/ 7621518 w 12192000"/>
              <a:gd name="connsiteY2065" fmla="*/ 5510161 h 6858000"/>
              <a:gd name="connsiteX2066" fmla="*/ 7620951 w 12192000"/>
              <a:gd name="connsiteY2066" fmla="*/ 5514202 h 6858000"/>
              <a:gd name="connsiteX2067" fmla="*/ 7588126 w 12192000"/>
              <a:gd name="connsiteY2067" fmla="*/ 5506698 h 6858000"/>
              <a:gd name="connsiteX2068" fmla="*/ 7574320 w 12192000"/>
              <a:gd name="connsiteY2068" fmla="*/ 5485392 h 6858000"/>
              <a:gd name="connsiteX2069" fmla="*/ 7553375 w 12192000"/>
              <a:gd name="connsiteY2069" fmla="*/ 5511384 h 6858000"/>
              <a:gd name="connsiteX2070" fmla="*/ 7569288 w 12192000"/>
              <a:gd name="connsiteY2070" fmla="*/ 5525609 h 6858000"/>
              <a:gd name="connsiteX2071" fmla="*/ 7579420 w 12192000"/>
              <a:gd name="connsiteY2071" fmla="*/ 5565629 h 6858000"/>
              <a:gd name="connsiteX2072" fmla="*/ 7574282 w 12192000"/>
              <a:gd name="connsiteY2072" fmla="*/ 5565629 h 6858000"/>
              <a:gd name="connsiteX2073" fmla="*/ 7557727 w 12192000"/>
              <a:gd name="connsiteY2073" fmla="*/ 5530755 h 6858000"/>
              <a:gd name="connsiteX2074" fmla="*/ 7546784 w 12192000"/>
              <a:gd name="connsiteY2074" fmla="*/ 5519561 h 6858000"/>
              <a:gd name="connsiteX2075" fmla="*/ 7528183 w 12192000"/>
              <a:gd name="connsiteY2075" fmla="*/ 5542646 h 6858000"/>
              <a:gd name="connsiteX2076" fmla="*/ 7547797 w 12192000"/>
              <a:gd name="connsiteY2076" fmla="*/ 5556386 h 6858000"/>
              <a:gd name="connsiteX2077" fmla="*/ 7575302 w 12192000"/>
              <a:gd name="connsiteY2077" fmla="*/ 5573348 h 6858000"/>
              <a:gd name="connsiteX2078" fmla="*/ 7573010 w 12192000"/>
              <a:gd name="connsiteY2078" fmla="*/ 5578612 h 6858000"/>
              <a:gd name="connsiteX2079" fmla="*/ 7543211 w 12192000"/>
              <a:gd name="connsiteY2079" fmla="*/ 5565159 h 6858000"/>
              <a:gd name="connsiteX2080" fmla="*/ 7523205 w 12192000"/>
              <a:gd name="connsiteY2080" fmla="*/ 5548822 h 6858000"/>
              <a:gd name="connsiteX2081" fmla="*/ 7499906 w 12192000"/>
              <a:gd name="connsiteY2081" fmla="*/ 5577736 h 6858000"/>
              <a:gd name="connsiteX2082" fmla="*/ 7506777 w 12192000"/>
              <a:gd name="connsiteY2082" fmla="*/ 5601671 h 6858000"/>
              <a:gd name="connsiteX2083" fmla="*/ 7523232 w 12192000"/>
              <a:gd name="connsiteY2083" fmla="*/ 5632292 h 6858000"/>
              <a:gd name="connsiteX2084" fmla="*/ 7519261 w 12192000"/>
              <a:gd name="connsiteY2084" fmla="*/ 5636336 h 6858000"/>
              <a:gd name="connsiteX2085" fmla="*/ 7495996 w 12192000"/>
              <a:gd name="connsiteY2085" fmla="*/ 5606293 h 6858000"/>
              <a:gd name="connsiteX2086" fmla="*/ 7491763 w 12192000"/>
              <a:gd name="connsiteY2086" fmla="*/ 5588292 h 6858000"/>
              <a:gd name="connsiteX2087" fmla="*/ 7469082 w 12192000"/>
              <a:gd name="connsiteY2087" fmla="*/ 5618640 h 6858000"/>
              <a:gd name="connsiteX2088" fmla="*/ 7487323 w 12192000"/>
              <a:gd name="connsiteY2088" fmla="*/ 5645155 h 6858000"/>
              <a:gd name="connsiteX2089" fmla="*/ 7513060 w 12192000"/>
              <a:gd name="connsiteY2089" fmla="*/ 5667657 h 6858000"/>
              <a:gd name="connsiteX2090" fmla="*/ 7511305 w 12192000"/>
              <a:gd name="connsiteY2090" fmla="*/ 5671120 h 6858000"/>
              <a:gd name="connsiteX2091" fmla="*/ 7477380 w 12192000"/>
              <a:gd name="connsiteY2091" fmla="*/ 5653162 h 6858000"/>
              <a:gd name="connsiteX2092" fmla="*/ 7462110 w 12192000"/>
              <a:gd name="connsiteY2092" fmla="*/ 5627970 h 6858000"/>
              <a:gd name="connsiteX2093" fmla="*/ 7449746 w 12192000"/>
              <a:gd name="connsiteY2093" fmla="*/ 5644512 h 6858000"/>
              <a:gd name="connsiteX2094" fmla="*/ 7431951 w 12192000"/>
              <a:gd name="connsiteY2094" fmla="*/ 5665995 h 6858000"/>
              <a:gd name="connsiteX2095" fmla="*/ 7451504 w 12192000"/>
              <a:gd name="connsiteY2095" fmla="*/ 5680209 h 6858000"/>
              <a:gd name="connsiteX2096" fmla="*/ 7471971 w 12192000"/>
              <a:gd name="connsiteY2096" fmla="*/ 5705766 h 6858000"/>
              <a:gd name="connsiteX2097" fmla="*/ 7467422 w 12192000"/>
              <a:gd name="connsiteY2097" fmla="*/ 5709251 h 6858000"/>
              <a:gd name="connsiteX2098" fmla="*/ 7445820 w 12192000"/>
              <a:gd name="connsiteY2098" fmla="*/ 5688341 h 6858000"/>
              <a:gd name="connsiteX2099" fmla="*/ 7426473 w 12192000"/>
              <a:gd name="connsiteY2099" fmla="*/ 5672608 h 6858000"/>
              <a:gd name="connsiteX2100" fmla="*/ 7418767 w 12192000"/>
              <a:gd name="connsiteY2100" fmla="*/ 5681911 h 6858000"/>
              <a:gd name="connsiteX2101" fmla="*/ 7423590 w 12192000"/>
              <a:gd name="connsiteY2101" fmla="*/ 5708574 h 6858000"/>
              <a:gd name="connsiteX2102" fmla="*/ 7437921 w 12192000"/>
              <a:gd name="connsiteY2102" fmla="*/ 5725969 h 6858000"/>
              <a:gd name="connsiteX2103" fmla="*/ 7451680 w 12192000"/>
              <a:gd name="connsiteY2103" fmla="*/ 5738724 h 6858000"/>
              <a:gd name="connsiteX2104" fmla="*/ 7449387 w 12192000"/>
              <a:gd name="connsiteY2104" fmla="*/ 5742782 h 6858000"/>
              <a:gd name="connsiteX2105" fmla="*/ 7413843 w 12192000"/>
              <a:gd name="connsiteY2105" fmla="*/ 5709733 h 6858000"/>
              <a:gd name="connsiteX2106" fmla="*/ 7412051 w 12192000"/>
              <a:gd name="connsiteY2106" fmla="*/ 5690019 h 6858000"/>
              <a:gd name="connsiteX2107" fmla="*/ 7394764 w 12192000"/>
              <a:gd name="connsiteY2107" fmla="*/ 5710886 h 6858000"/>
              <a:gd name="connsiteX2108" fmla="*/ 7383214 w 12192000"/>
              <a:gd name="connsiteY2108" fmla="*/ 5720429 h 6858000"/>
              <a:gd name="connsiteX2109" fmla="*/ 7388114 w 12192000"/>
              <a:gd name="connsiteY2109" fmla="*/ 5728368 h 6858000"/>
              <a:gd name="connsiteX2110" fmla="*/ 7431846 w 12192000"/>
              <a:gd name="connsiteY2110" fmla="*/ 5768932 h 6858000"/>
              <a:gd name="connsiteX2111" fmla="*/ 7427230 w 12192000"/>
              <a:gd name="connsiteY2111" fmla="*/ 5769510 h 6858000"/>
              <a:gd name="connsiteX2112" fmla="*/ 7375302 w 12192000"/>
              <a:gd name="connsiteY2112" fmla="*/ 5731710 h 6858000"/>
              <a:gd name="connsiteX2113" fmla="*/ 7373996 w 12192000"/>
              <a:gd name="connsiteY2113" fmla="*/ 5728044 h 6858000"/>
              <a:gd name="connsiteX2114" fmla="*/ 7340555 w 12192000"/>
              <a:gd name="connsiteY2114" fmla="*/ 5755671 h 6858000"/>
              <a:gd name="connsiteX2115" fmla="*/ 7356971 w 12192000"/>
              <a:gd name="connsiteY2115" fmla="*/ 5777092 h 6858000"/>
              <a:gd name="connsiteX2116" fmla="*/ 7381555 w 12192000"/>
              <a:gd name="connsiteY2116" fmla="*/ 5796368 h 6858000"/>
              <a:gd name="connsiteX2117" fmla="*/ 7399850 w 12192000"/>
              <a:gd name="connsiteY2117" fmla="*/ 5828684 h 6858000"/>
              <a:gd name="connsiteX2118" fmla="*/ 7394133 w 12192000"/>
              <a:gd name="connsiteY2118" fmla="*/ 5829817 h 6858000"/>
              <a:gd name="connsiteX2119" fmla="*/ 7355828 w 12192000"/>
              <a:gd name="connsiteY2119" fmla="*/ 5795801 h 6858000"/>
              <a:gd name="connsiteX2120" fmla="*/ 7336820 w 12192000"/>
              <a:gd name="connsiteY2120" fmla="*/ 5776241 h 6858000"/>
              <a:gd name="connsiteX2121" fmla="*/ 7331679 w 12192000"/>
              <a:gd name="connsiteY2121" fmla="*/ 5763004 h 6858000"/>
              <a:gd name="connsiteX2122" fmla="*/ 7330709 w 12192000"/>
              <a:gd name="connsiteY2122" fmla="*/ 5763804 h 6858000"/>
              <a:gd name="connsiteX2123" fmla="*/ 7270381 w 12192000"/>
              <a:gd name="connsiteY2123" fmla="*/ 5781832 h 6858000"/>
              <a:gd name="connsiteX2124" fmla="*/ 7273009 w 12192000"/>
              <a:gd name="connsiteY2124" fmla="*/ 5783193 h 6858000"/>
              <a:gd name="connsiteX2125" fmla="*/ 7293402 w 12192000"/>
              <a:gd name="connsiteY2125" fmla="*/ 5823867 h 6858000"/>
              <a:gd name="connsiteX2126" fmla="*/ 7310882 w 12192000"/>
              <a:gd name="connsiteY2126" fmla="*/ 5856521 h 6858000"/>
              <a:gd name="connsiteX2127" fmla="*/ 7306220 w 12192000"/>
              <a:gd name="connsiteY2127" fmla="*/ 5859957 h 6858000"/>
              <a:gd name="connsiteX2128" fmla="*/ 7278835 w 12192000"/>
              <a:gd name="connsiteY2128" fmla="*/ 5829595 h 6858000"/>
              <a:gd name="connsiteX2129" fmla="*/ 7262522 w 12192000"/>
              <a:gd name="connsiteY2129" fmla="*/ 5786057 h 6858000"/>
              <a:gd name="connsiteX2130" fmla="*/ 7263845 w 12192000"/>
              <a:gd name="connsiteY2130" fmla="*/ 5783785 h 6858000"/>
              <a:gd name="connsiteX2131" fmla="*/ 7256830 w 12192000"/>
              <a:gd name="connsiteY2131" fmla="*/ 5785881 h 6858000"/>
              <a:gd name="connsiteX2132" fmla="*/ 7229508 w 12192000"/>
              <a:gd name="connsiteY2132" fmla="*/ 5782503 h 6858000"/>
              <a:gd name="connsiteX2133" fmla="*/ 7229808 w 12192000"/>
              <a:gd name="connsiteY2133" fmla="*/ 5779458 h 6858000"/>
              <a:gd name="connsiteX2134" fmla="*/ 7223746 w 12192000"/>
              <a:gd name="connsiteY2134" fmla="*/ 5778325 h 6858000"/>
              <a:gd name="connsiteX2135" fmla="*/ 7223017 w 12192000"/>
              <a:gd name="connsiteY2135" fmla="*/ 5781700 h 6858000"/>
              <a:gd name="connsiteX2136" fmla="*/ 7221620 w 12192000"/>
              <a:gd name="connsiteY2136" fmla="*/ 5781528 h 6858000"/>
              <a:gd name="connsiteX2137" fmla="*/ 7192632 w 12192000"/>
              <a:gd name="connsiteY2137" fmla="*/ 5769026 h 6858000"/>
              <a:gd name="connsiteX2138" fmla="*/ 7171795 w 12192000"/>
              <a:gd name="connsiteY2138" fmla="*/ 5745281 h 6858000"/>
              <a:gd name="connsiteX2139" fmla="*/ 7171477 w 12192000"/>
              <a:gd name="connsiteY2139" fmla="*/ 5745851 h 6858000"/>
              <a:gd name="connsiteX2140" fmla="*/ 7138109 w 12192000"/>
              <a:gd name="connsiteY2140" fmla="*/ 5762078 h 6858000"/>
              <a:gd name="connsiteX2141" fmla="*/ 7110962 w 12192000"/>
              <a:gd name="connsiteY2141" fmla="*/ 5778306 h 6858000"/>
              <a:gd name="connsiteX2142" fmla="*/ 7109265 w 12192000"/>
              <a:gd name="connsiteY2142" fmla="*/ 5775508 h 6858000"/>
              <a:gd name="connsiteX2143" fmla="*/ 7135281 w 12192000"/>
              <a:gd name="connsiteY2143" fmla="*/ 5753126 h 6858000"/>
              <a:gd name="connsiteX2144" fmla="*/ 7166632 w 12192000"/>
              <a:gd name="connsiteY2144" fmla="*/ 5739397 h 6858000"/>
              <a:gd name="connsiteX2145" fmla="*/ 7154459 w 12192000"/>
              <a:gd name="connsiteY2145" fmla="*/ 5725526 h 6858000"/>
              <a:gd name="connsiteX2146" fmla="*/ 7149523 w 12192000"/>
              <a:gd name="connsiteY2146" fmla="*/ 5696429 h 6858000"/>
              <a:gd name="connsiteX2147" fmla="*/ 7146686 w 12192000"/>
              <a:gd name="connsiteY2147" fmla="*/ 5697433 h 6858000"/>
              <a:gd name="connsiteX2148" fmla="*/ 7102220 w 12192000"/>
              <a:gd name="connsiteY2148" fmla="*/ 5677475 h 6858000"/>
              <a:gd name="connsiteX2149" fmla="*/ 7069302 w 12192000"/>
              <a:gd name="connsiteY2149" fmla="*/ 5660366 h 6858000"/>
              <a:gd name="connsiteX2150" fmla="*/ 7071612 w 12192000"/>
              <a:gd name="connsiteY2150" fmla="*/ 5655803 h 6858000"/>
              <a:gd name="connsiteX2151" fmla="*/ 7112037 w 12192000"/>
              <a:gd name="connsiteY2151" fmla="*/ 5670060 h 6858000"/>
              <a:gd name="connsiteX2152" fmla="*/ 7147695 w 12192000"/>
              <a:gd name="connsiteY2152" fmla="*/ 5685654 h 6858000"/>
              <a:gd name="connsiteX2153" fmla="*/ 7144578 w 12192000"/>
              <a:gd name="connsiteY2153" fmla="*/ 5667281 h 6858000"/>
              <a:gd name="connsiteX2154" fmla="*/ 7157538 w 12192000"/>
              <a:gd name="connsiteY2154" fmla="*/ 5628990 h 6858000"/>
              <a:gd name="connsiteX2155" fmla="*/ 7127848 w 12192000"/>
              <a:gd name="connsiteY2155" fmla="*/ 5619371 h 6858000"/>
              <a:gd name="connsiteX2156" fmla="*/ 7099710 w 12192000"/>
              <a:gd name="connsiteY2156" fmla="*/ 5598943 h 6858000"/>
              <a:gd name="connsiteX2157" fmla="*/ 7102580 w 12192000"/>
              <a:gd name="connsiteY2157" fmla="*/ 5594972 h 6858000"/>
              <a:gd name="connsiteX2158" fmla="*/ 7132585 w 12192000"/>
              <a:gd name="connsiteY2158" fmla="*/ 5607314 h 6858000"/>
              <a:gd name="connsiteX2159" fmla="*/ 7161261 w 12192000"/>
              <a:gd name="connsiteY2159" fmla="*/ 5617988 h 6858000"/>
              <a:gd name="connsiteX2160" fmla="*/ 7165257 w 12192000"/>
              <a:gd name="connsiteY2160" fmla="*/ 5606180 h 6858000"/>
              <a:gd name="connsiteX2161" fmla="*/ 7172676 w 12192000"/>
              <a:gd name="connsiteY2161" fmla="*/ 5595956 h 6858000"/>
              <a:gd name="connsiteX2162" fmla="*/ 7139198 w 12192000"/>
              <a:gd name="connsiteY2162" fmla="*/ 5570297 h 6858000"/>
              <a:gd name="connsiteX2163" fmla="*/ 7119419 w 12192000"/>
              <a:gd name="connsiteY2163" fmla="*/ 5532569 h 6858000"/>
              <a:gd name="connsiteX2164" fmla="*/ 7124655 w 12192000"/>
              <a:gd name="connsiteY2164" fmla="*/ 5530827 h 6858000"/>
              <a:gd name="connsiteX2165" fmla="*/ 7149087 w 12192000"/>
              <a:gd name="connsiteY2165" fmla="*/ 5563331 h 6858000"/>
              <a:gd name="connsiteX2166" fmla="*/ 7178526 w 12192000"/>
              <a:gd name="connsiteY2166" fmla="*/ 5587891 h 6858000"/>
              <a:gd name="connsiteX2167" fmla="*/ 7210951 w 12192000"/>
              <a:gd name="connsiteY2167" fmla="*/ 5543202 h 6858000"/>
              <a:gd name="connsiteX2168" fmla="*/ 7191604 w 12192000"/>
              <a:gd name="connsiteY2168" fmla="*/ 5516697 h 6858000"/>
              <a:gd name="connsiteX2169" fmla="*/ 7166422 w 12192000"/>
              <a:gd name="connsiteY2169" fmla="*/ 5506312 h 6858000"/>
              <a:gd name="connsiteX2170" fmla="*/ 7154404 w 12192000"/>
              <a:gd name="connsiteY2170" fmla="*/ 5482079 h 6858000"/>
              <a:gd name="connsiteX2171" fmla="*/ 7158409 w 12192000"/>
              <a:gd name="connsiteY2171" fmla="*/ 5482079 h 6858000"/>
              <a:gd name="connsiteX2172" fmla="*/ 7196756 w 12192000"/>
              <a:gd name="connsiteY2172" fmla="*/ 5513236 h 6858000"/>
              <a:gd name="connsiteX2173" fmla="*/ 7214283 w 12192000"/>
              <a:gd name="connsiteY2173" fmla="*/ 5538609 h 6858000"/>
              <a:gd name="connsiteX2174" fmla="*/ 7231489 w 12192000"/>
              <a:gd name="connsiteY2174" fmla="*/ 5514895 h 6858000"/>
              <a:gd name="connsiteX2175" fmla="*/ 7261910 w 12192000"/>
              <a:gd name="connsiteY2175" fmla="*/ 5477476 h 6858000"/>
              <a:gd name="connsiteX2176" fmla="*/ 7238172 w 12192000"/>
              <a:gd name="connsiteY2176" fmla="*/ 5452972 h 6858000"/>
              <a:gd name="connsiteX2177" fmla="*/ 7206156 w 12192000"/>
              <a:gd name="connsiteY2177" fmla="*/ 5421630 h 6858000"/>
              <a:gd name="connsiteX2178" fmla="*/ 7209014 w 12192000"/>
              <a:gd name="connsiteY2178" fmla="*/ 5417567 h 6858000"/>
              <a:gd name="connsiteX2179" fmla="*/ 7247391 w 12192000"/>
              <a:gd name="connsiteY2179" fmla="*/ 5445572 h 6858000"/>
              <a:gd name="connsiteX2180" fmla="*/ 7267511 w 12192000"/>
              <a:gd name="connsiteY2180" fmla="*/ 5470587 h 6858000"/>
              <a:gd name="connsiteX2181" fmla="*/ 7302904 w 12192000"/>
              <a:gd name="connsiteY2181" fmla="*/ 5427053 h 6858000"/>
              <a:gd name="connsiteX2182" fmla="*/ 7339486 w 12192000"/>
              <a:gd name="connsiteY2182" fmla="*/ 5379444 h 6858000"/>
              <a:gd name="connsiteX2183" fmla="*/ 7332838 w 12192000"/>
              <a:gd name="connsiteY2183" fmla="*/ 5357606 h 6858000"/>
              <a:gd name="connsiteX2184" fmla="*/ 7307384 w 12192000"/>
              <a:gd name="connsiteY2184" fmla="*/ 5338046 h 6858000"/>
              <a:gd name="connsiteX2185" fmla="*/ 7274596 w 12192000"/>
              <a:gd name="connsiteY2185" fmla="*/ 5315370 h 6858000"/>
              <a:gd name="connsiteX2186" fmla="*/ 7278048 w 12192000"/>
              <a:gd name="connsiteY2186" fmla="*/ 5309133 h 6858000"/>
              <a:gd name="connsiteX2187" fmla="*/ 7280349 w 12192000"/>
              <a:gd name="connsiteY2187" fmla="*/ 5308566 h 6858000"/>
              <a:gd name="connsiteX2188" fmla="*/ 7283226 w 12192000"/>
              <a:gd name="connsiteY2188" fmla="*/ 5309701 h 6858000"/>
              <a:gd name="connsiteX2189" fmla="*/ 7313136 w 12192000"/>
              <a:gd name="connsiteY2189" fmla="*/ 5328410 h 6858000"/>
              <a:gd name="connsiteX2190" fmla="*/ 7337295 w 12192000"/>
              <a:gd name="connsiteY2190" fmla="*/ 5345984 h 6858000"/>
              <a:gd name="connsiteX2191" fmla="*/ 7346220 w 12192000"/>
              <a:gd name="connsiteY2191" fmla="*/ 5370680 h 6858000"/>
              <a:gd name="connsiteX2192" fmla="*/ 7366758 w 12192000"/>
              <a:gd name="connsiteY2192" fmla="*/ 5343949 h 6858000"/>
              <a:gd name="connsiteX2193" fmla="*/ 7395243 w 12192000"/>
              <a:gd name="connsiteY2193" fmla="*/ 5314167 h 6858000"/>
              <a:gd name="connsiteX2194" fmla="*/ 7365079 w 12192000"/>
              <a:gd name="connsiteY2194" fmla="*/ 5301451 h 6858000"/>
              <a:gd name="connsiteX2195" fmla="*/ 7344414 w 12192000"/>
              <a:gd name="connsiteY2195" fmla="*/ 5270826 h 6858000"/>
              <a:gd name="connsiteX2196" fmla="*/ 7348958 w 12192000"/>
              <a:gd name="connsiteY2196" fmla="*/ 5268573 h 6858000"/>
              <a:gd name="connsiteX2197" fmla="*/ 7371682 w 12192000"/>
              <a:gd name="connsiteY2197" fmla="*/ 5288286 h 6858000"/>
              <a:gd name="connsiteX2198" fmla="*/ 7402675 w 12192000"/>
              <a:gd name="connsiteY2198" fmla="*/ 5306393 h 6858000"/>
              <a:gd name="connsiteX2199" fmla="*/ 7426912 w 12192000"/>
              <a:gd name="connsiteY2199" fmla="*/ 5281049 h 6858000"/>
              <a:gd name="connsiteX2200" fmla="*/ 7426906 w 12192000"/>
              <a:gd name="connsiteY2200" fmla="*/ 5280988 h 6858000"/>
              <a:gd name="connsiteX2201" fmla="*/ 7427042 w 12192000"/>
              <a:gd name="connsiteY2201" fmla="*/ 5280913 h 6858000"/>
              <a:gd name="connsiteX2202" fmla="*/ 7430093 w 12192000"/>
              <a:gd name="connsiteY2202" fmla="*/ 5277723 h 6858000"/>
              <a:gd name="connsiteX2203" fmla="*/ 7417402 w 12192000"/>
              <a:gd name="connsiteY2203" fmla="*/ 5272582 h 6858000"/>
              <a:gd name="connsiteX2204" fmla="*/ 7381629 w 12192000"/>
              <a:gd name="connsiteY2204" fmla="*/ 5226740 h 6858000"/>
              <a:gd name="connsiteX2205" fmla="*/ 7387977 w 12192000"/>
              <a:gd name="connsiteY2205" fmla="*/ 5223303 h 6858000"/>
              <a:gd name="connsiteX2206" fmla="*/ 7415671 w 12192000"/>
              <a:gd name="connsiteY2206" fmla="*/ 5253673 h 6858000"/>
              <a:gd name="connsiteX2207" fmla="*/ 7430094 w 12192000"/>
              <a:gd name="connsiteY2207" fmla="*/ 5264560 h 6858000"/>
              <a:gd name="connsiteX2208" fmla="*/ 7433591 w 12192000"/>
              <a:gd name="connsiteY2208" fmla="*/ 5264817 h 6858000"/>
              <a:gd name="connsiteX2209" fmla="*/ 7433639 w 12192000"/>
              <a:gd name="connsiteY2209" fmla="*/ 5263429 h 6858000"/>
              <a:gd name="connsiteX2210" fmla="*/ 7466504 w 12192000"/>
              <a:gd name="connsiteY2210" fmla="*/ 5243520 h 6858000"/>
              <a:gd name="connsiteX2211" fmla="*/ 7443317 w 12192000"/>
              <a:gd name="connsiteY2211" fmla="*/ 5222188 h 6858000"/>
              <a:gd name="connsiteX2212" fmla="*/ 7436953 w 12192000"/>
              <a:gd name="connsiteY2212" fmla="*/ 5181024 h 6858000"/>
              <a:gd name="connsiteX2213" fmla="*/ 7442160 w 12192000"/>
              <a:gd name="connsiteY2213" fmla="*/ 5181596 h 6858000"/>
              <a:gd name="connsiteX2214" fmla="*/ 7455467 w 12192000"/>
              <a:gd name="connsiteY2214" fmla="*/ 5215898 h 6858000"/>
              <a:gd name="connsiteX2215" fmla="*/ 7474330 w 12192000"/>
              <a:gd name="connsiteY2215" fmla="*/ 5238778 h 6858000"/>
              <a:gd name="connsiteX2216" fmla="*/ 7496649 w 12192000"/>
              <a:gd name="connsiteY2216" fmla="*/ 5225259 h 6858000"/>
              <a:gd name="connsiteX2217" fmla="*/ 7499262 w 12192000"/>
              <a:gd name="connsiteY2217" fmla="*/ 5224650 h 6858000"/>
              <a:gd name="connsiteX2218" fmla="*/ 7483463 w 12192000"/>
              <a:gd name="connsiteY2218" fmla="*/ 5181971 h 6858000"/>
              <a:gd name="connsiteX2219" fmla="*/ 7481844 w 12192000"/>
              <a:gd name="connsiteY2219" fmla="*/ 5134251 h 6858000"/>
              <a:gd name="connsiteX2220" fmla="*/ 7484660 w 12192000"/>
              <a:gd name="connsiteY2220" fmla="*/ 5134820 h 6858000"/>
              <a:gd name="connsiteX2221" fmla="*/ 7509436 w 12192000"/>
              <a:gd name="connsiteY2221" fmla="*/ 5222283 h 6858000"/>
              <a:gd name="connsiteX2222" fmla="*/ 7524367 w 12192000"/>
              <a:gd name="connsiteY2222" fmla="*/ 5218807 h 6858000"/>
              <a:gd name="connsiteX2223" fmla="*/ 7524367 w 12192000"/>
              <a:gd name="connsiteY2223" fmla="*/ 5179894 h 6858000"/>
              <a:gd name="connsiteX2224" fmla="*/ 7515919 w 12192000"/>
              <a:gd name="connsiteY2224" fmla="*/ 5153134 h 6858000"/>
              <a:gd name="connsiteX2225" fmla="*/ 7518734 w 12192000"/>
              <a:gd name="connsiteY2225" fmla="*/ 5150857 h 6858000"/>
              <a:gd name="connsiteX2226" fmla="*/ 7536196 w 12192000"/>
              <a:gd name="connsiteY2226" fmla="*/ 5180464 h 6858000"/>
              <a:gd name="connsiteX2227" fmla="*/ 7534754 w 12192000"/>
              <a:gd name="connsiteY2227" fmla="*/ 5216390 h 6858000"/>
              <a:gd name="connsiteX2228" fmla="*/ 7575317 w 12192000"/>
              <a:gd name="connsiteY2228" fmla="*/ 5206949 h 6858000"/>
              <a:gd name="connsiteX2229" fmla="*/ 7577723 w 12192000"/>
              <a:gd name="connsiteY2229" fmla="*/ 5207468 h 6858000"/>
              <a:gd name="connsiteX2230" fmla="*/ 7588365 w 12192000"/>
              <a:gd name="connsiteY2230" fmla="*/ 5164109 h 6858000"/>
              <a:gd name="connsiteX2231" fmla="*/ 7630796 w 12192000"/>
              <a:gd name="connsiteY2231" fmla="*/ 5128622 h 6858000"/>
              <a:gd name="connsiteX2232" fmla="*/ 3561536 w 12192000"/>
              <a:gd name="connsiteY2232" fmla="*/ 5112659 h 6858000"/>
              <a:gd name="connsiteX2233" fmla="*/ 3543850 w 12192000"/>
              <a:gd name="connsiteY2233" fmla="*/ 5137267 h 6858000"/>
              <a:gd name="connsiteX2234" fmla="*/ 4027481 w 12192000"/>
              <a:gd name="connsiteY2234" fmla="*/ 5450338 h 6858000"/>
              <a:gd name="connsiteX2235" fmla="*/ 4028986 w 12192000"/>
              <a:gd name="connsiteY2235" fmla="*/ 5448488 h 6858000"/>
              <a:gd name="connsiteX2236" fmla="*/ 4042337 w 12192000"/>
              <a:gd name="connsiteY2236" fmla="*/ 5422986 h 6858000"/>
              <a:gd name="connsiteX2237" fmla="*/ 6730279 w 12192000"/>
              <a:gd name="connsiteY2237" fmla="*/ 5106779 h 6858000"/>
              <a:gd name="connsiteX2238" fmla="*/ 6694040 w 12192000"/>
              <a:gd name="connsiteY2238" fmla="*/ 5120097 h 6858000"/>
              <a:gd name="connsiteX2239" fmla="*/ 6670639 w 12192000"/>
              <a:gd name="connsiteY2239" fmla="*/ 5126338 h 6858000"/>
              <a:gd name="connsiteX2240" fmla="*/ 6601818 w 12192000"/>
              <a:gd name="connsiteY2240" fmla="*/ 5135607 h 6858000"/>
              <a:gd name="connsiteX2241" fmla="*/ 6539576 w 12192000"/>
              <a:gd name="connsiteY2241" fmla="*/ 5137615 h 6858000"/>
              <a:gd name="connsiteX2242" fmla="*/ 6476355 w 12192000"/>
              <a:gd name="connsiteY2242" fmla="*/ 5135223 h 6858000"/>
              <a:gd name="connsiteX2243" fmla="*/ 6415791 w 12192000"/>
              <a:gd name="connsiteY2243" fmla="*/ 5126827 h 6858000"/>
              <a:gd name="connsiteX2244" fmla="*/ 6440181 w 12192000"/>
              <a:gd name="connsiteY2244" fmla="*/ 5135249 h 6858000"/>
              <a:gd name="connsiteX2245" fmla="*/ 6550934 w 12192000"/>
              <a:gd name="connsiteY2245" fmla="*/ 5141873 h 6858000"/>
              <a:gd name="connsiteX2246" fmla="*/ 6634335 w 12192000"/>
              <a:gd name="connsiteY2246" fmla="*/ 5136020 h 6858000"/>
              <a:gd name="connsiteX2247" fmla="*/ 6670639 w 12192000"/>
              <a:gd name="connsiteY2247" fmla="*/ 5126338 h 6858000"/>
              <a:gd name="connsiteX2248" fmla="*/ 6680774 w 12192000"/>
              <a:gd name="connsiteY2248" fmla="*/ 5124973 h 6858000"/>
              <a:gd name="connsiteX2249" fmla="*/ 6694040 w 12192000"/>
              <a:gd name="connsiteY2249" fmla="*/ 5120097 h 6858000"/>
              <a:gd name="connsiteX2250" fmla="*/ 6722347 w 12192000"/>
              <a:gd name="connsiteY2250" fmla="*/ 5112549 h 6858000"/>
              <a:gd name="connsiteX2251" fmla="*/ 3588466 w 12192000"/>
              <a:gd name="connsiteY2251" fmla="*/ 5079788 h 6858000"/>
              <a:gd name="connsiteX2252" fmla="*/ 3582112 w 12192000"/>
              <a:gd name="connsiteY2252" fmla="*/ 5084038 h 6858000"/>
              <a:gd name="connsiteX2253" fmla="*/ 3569089 w 12192000"/>
              <a:gd name="connsiteY2253" fmla="*/ 5102154 h 6858000"/>
              <a:gd name="connsiteX2254" fmla="*/ 3575348 w 12192000"/>
              <a:gd name="connsiteY2254" fmla="*/ 5108662 h 6858000"/>
              <a:gd name="connsiteX2255" fmla="*/ 3653979 w 12192000"/>
              <a:gd name="connsiteY2255" fmla="*/ 5153567 h 6858000"/>
              <a:gd name="connsiteX2256" fmla="*/ 3836148 w 12192000"/>
              <a:gd name="connsiteY2256" fmla="*/ 5271151 h 6858000"/>
              <a:gd name="connsiteX2257" fmla="*/ 4003385 w 12192000"/>
              <a:gd name="connsiteY2257" fmla="*/ 5379513 h 6858000"/>
              <a:gd name="connsiteX2258" fmla="*/ 4048787 w 12192000"/>
              <a:gd name="connsiteY2258" fmla="*/ 5408909 h 6858000"/>
              <a:gd name="connsiteX2259" fmla="*/ 4049466 w 12192000"/>
              <a:gd name="connsiteY2259" fmla="*/ 5409364 h 6858000"/>
              <a:gd name="connsiteX2260" fmla="*/ 4052864 w 12192000"/>
              <a:gd name="connsiteY2260" fmla="*/ 5402871 h 6858000"/>
              <a:gd name="connsiteX2261" fmla="*/ 4053886 w 12192000"/>
              <a:gd name="connsiteY2261" fmla="*/ 5399831 h 6858000"/>
              <a:gd name="connsiteX2262" fmla="*/ 4059243 w 12192000"/>
              <a:gd name="connsiteY2262" fmla="*/ 5390681 h 6858000"/>
              <a:gd name="connsiteX2263" fmla="*/ 4061262 w 12192000"/>
              <a:gd name="connsiteY2263" fmla="*/ 5386827 h 6858000"/>
              <a:gd name="connsiteX2264" fmla="*/ 3803391 w 12192000"/>
              <a:gd name="connsiteY2264" fmla="*/ 5219275 h 6858000"/>
              <a:gd name="connsiteX2265" fmla="*/ 3634441 w 12192000"/>
              <a:gd name="connsiteY2265" fmla="*/ 5109762 h 6858000"/>
              <a:gd name="connsiteX2266" fmla="*/ 3588466 w 12192000"/>
              <a:gd name="connsiteY2266" fmla="*/ 5079788 h 6858000"/>
              <a:gd name="connsiteX2267" fmla="*/ 2409587 w 12192000"/>
              <a:gd name="connsiteY2267" fmla="*/ 5056671 h 6858000"/>
              <a:gd name="connsiteX2268" fmla="*/ 2421150 w 12192000"/>
              <a:gd name="connsiteY2268" fmla="*/ 5063617 h 6858000"/>
              <a:gd name="connsiteX2269" fmla="*/ 2412637 w 12192000"/>
              <a:gd name="connsiteY2269" fmla="*/ 5093097 h 6858000"/>
              <a:gd name="connsiteX2270" fmla="*/ 2390507 w 12192000"/>
              <a:gd name="connsiteY2270" fmla="*/ 5084027 h 6858000"/>
              <a:gd name="connsiteX2271" fmla="*/ 2404126 w 12192000"/>
              <a:gd name="connsiteY2271" fmla="*/ 5069853 h 6858000"/>
              <a:gd name="connsiteX2272" fmla="*/ 2404126 w 12192000"/>
              <a:gd name="connsiteY2272" fmla="*/ 5073255 h 6858000"/>
              <a:gd name="connsiteX2273" fmla="*/ 2397883 w 12192000"/>
              <a:gd name="connsiteY2273" fmla="*/ 5082325 h 6858000"/>
              <a:gd name="connsiteX2274" fmla="*/ 2412637 w 12192000"/>
              <a:gd name="connsiteY2274" fmla="*/ 5085161 h 6858000"/>
              <a:gd name="connsiteX2275" fmla="*/ 2399585 w 12192000"/>
              <a:gd name="connsiteY2275" fmla="*/ 5064183 h 6858000"/>
              <a:gd name="connsiteX2276" fmla="*/ 2396748 w 12192000"/>
              <a:gd name="connsiteY2276" fmla="*/ 5060781 h 6858000"/>
              <a:gd name="connsiteX2277" fmla="*/ 2409587 w 12192000"/>
              <a:gd name="connsiteY2277" fmla="*/ 5056671 h 6858000"/>
              <a:gd name="connsiteX2278" fmla="*/ 3612531 w 12192000"/>
              <a:gd name="connsiteY2278" fmla="*/ 5041718 h 6858000"/>
              <a:gd name="connsiteX2279" fmla="*/ 3595441 w 12192000"/>
              <a:gd name="connsiteY2279" fmla="*/ 5065492 h 6858000"/>
              <a:gd name="connsiteX2280" fmla="*/ 4068848 w 12192000"/>
              <a:gd name="connsiteY2280" fmla="*/ 5372333 h 6858000"/>
              <a:gd name="connsiteX2281" fmla="*/ 4082985 w 12192000"/>
              <a:gd name="connsiteY2281" fmla="*/ 5345330 h 6858000"/>
              <a:gd name="connsiteX2282" fmla="*/ 3645944 w 12192000"/>
              <a:gd name="connsiteY2282" fmla="*/ 5014667 h 6858000"/>
              <a:gd name="connsiteX2283" fmla="*/ 3635646 w 12192000"/>
              <a:gd name="connsiteY2283" fmla="*/ 5027328 h 6858000"/>
              <a:gd name="connsiteX2284" fmla="*/ 3625821 w 12192000"/>
              <a:gd name="connsiteY2284" fmla="*/ 5029025 h 6858000"/>
              <a:gd name="connsiteX2285" fmla="*/ 3623676 w 12192000"/>
              <a:gd name="connsiteY2285" fmla="*/ 5031059 h 6858000"/>
              <a:gd name="connsiteX2286" fmla="*/ 3637418 w 12192000"/>
              <a:gd name="connsiteY2286" fmla="*/ 5045554 h 6858000"/>
              <a:gd name="connsiteX2287" fmla="*/ 3717388 w 12192000"/>
              <a:gd name="connsiteY2287" fmla="*/ 5090630 h 6858000"/>
              <a:gd name="connsiteX2288" fmla="*/ 3887353 w 12192000"/>
              <a:gd name="connsiteY2288" fmla="*/ 5200546 h 6858000"/>
              <a:gd name="connsiteX2289" fmla="*/ 4042919 w 12192000"/>
              <a:gd name="connsiteY2289" fmla="*/ 5301254 h 6858000"/>
              <a:gd name="connsiteX2290" fmla="*/ 4089589 w 12192000"/>
              <a:gd name="connsiteY2290" fmla="*/ 5331755 h 6858000"/>
              <a:gd name="connsiteX2291" fmla="*/ 4089957 w 12192000"/>
              <a:gd name="connsiteY2291" fmla="*/ 5332009 h 6858000"/>
              <a:gd name="connsiteX2292" fmla="*/ 4090525 w 12192000"/>
              <a:gd name="connsiteY2292" fmla="*/ 5330925 h 6858000"/>
              <a:gd name="connsiteX2293" fmla="*/ 4091894 w 12192000"/>
              <a:gd name="connsiteY2293" fmla="*/ 5323842 h 6858000"/>
              <a:gd name="connsiteX2294" fmla="*/ 4099855 w 12192000"/>
              <a:gd name="connsiteY2294" fmla="*/ 5307827 h 6858000"/>
              <a:gd name="connsiteX2295" fmla="*/ 4100081 w 12192000"/>
              <a:gd name="connsiteY2295" fmla="*/ 5307974 h 6858000"/>
              <a:gd name="connsiteX2296" fmla="*/ 4100570 w 12192000"/>
              <a:gd name="connsiteY2296" fmla="*/ 5306393 h 6858000"/>
              <a:gd name="connsiteX2297" fmla="*/ 4099855 w 12192000"/>
              <a:gd name="connsiteY2297" fmla="*/ 5307827 h 6858000"/>
              <a:gd name="connsiteX2298" fmla="*/ 3845293 w 12192000"/>
              <a:gd name="connsiteY2298" fmla="*/ 5143574 h 6858000"/>
              <a:gd name="connsiteX2299" fmla="*/ 3689733 w 12192000"/>
              <a:gd name="connsiteY2299" fmla="*/ 5042289 h 6858000"/>
              <a:gd name="connsiteX2300" fmla="*/ 3645944 w 12192000"/>
              <a:gd name="connsiteY2300" fmla="*/ 5014667 h 6858000"/>
              <a:gd name="connsiteX2301" fmla="*/ 2485685 w 12192000"/>
              <a:gd name="connsiteY2301" fmla="*/ 5006980 h 6858000"/>
              <a:gd name="connsiteX2302" fmla="*/ 2496213 w 12192000"/>
              <a:gd name="connsiteY2302" fmla="*/ 5034720 h 6858000"/>
              <a:gd name="connsiteX2303" fmla="*/ 2471062 w 12192000"/>
              <a:gd name="connsiteY2303" fmla="*/ 5046525 h 6858000"/>
              <a:gd name="connsiteX2304" fmla="*/ 2459950 w 12192000"/>
              <a:gd name="connsiteY2304" fmla="*/ 5022326 h 6858000"/>
              <a:gd name="connsiteX2305" fmla="*/ 2482760 w 12192000"/>
              <a:gd name="connsiteY2305" fmla="*/ 5015244 h 6858000"/>
              <a:gd name="connsiteX2306" fmla="*/ 2481591 w 12192000"/>
              <a:gd name="connsiteY2306" fmla="*/ 5018785 h 6858000"/>
              <a:gd name="connsiteX2307" fmla="*/ 2468138 w 12192000"/>
              <a:gd name="connsiteY2307" fmla="*/ 5025867 h 6858000"/>
              <a:gd name="connsiteX2308" fmla="*/ 2476327 w 12192000"/>
              <a:gd name="connsiteY2308" fmla="*/ 5039443 h 6858000"/>
              <a:gd name="connsiteX2309" fmla="*/ 2483930 w 12192000"/>
              <a:gd name="connsiteY2309" fmla="*/ 5009341 h 6858000"/>
              <a:gd name="connsiteX2310" fmla="*/ 2485685 w 12192000"/>
              <a:gd name="connsiteY2310" fmla="*/ 5006980 h 6858000"/>
              <a:gd name="connsiteX2311" fmla="*/ 507270 w 12192000"/>
              <a:gd name="connsiteY2311" fmla="*/ 4999483 h 6858000"/>
              <a:gd name="connsiteX2312" fmla="*/ 559060 w 12192000"/>
              <a:gd name="connsiteY2312" fmla="*/ 5000226 h 6858000"/>
              <a:gd name="connsiteX2313" fmla="*/ 622750 w 12192000"/>
              <a:gd name="connsiteY2313" fmla="*/ 5031183 h 6858000"/>
              <a:gd name="connsiteX2314" fmla="*/ 739377 w 12192000"/>
              <a:gd name="connsiteY2314" fmla="*/ 5250366 h 6858000"/>
              <a:gd name="connsiteX2315" fmla="*/ 825975 w 12192000"/>
              <a:gd name="connsiteY2315" fmla="*/ 5457562 h 6858000"/>
              <a:gd name="connsiteX2316" fmla="*/ 838032 w 12192000"/>
              <a:gd name="connsiteY2316" fmla="*/ 5453379 h 6858000"/>
              <a:gd name="connsiteX2317" fmla="*/ 912522 w 12192000"/>
              <a:gd name="connsiteY2317" fmla="*/ 5436855 h 6858000"/>
              <a:gd name="connsiteX2318" fmla="*/ 1026638 w 12192000"/>
              <a:gd name="connsiteY2318" fmla="*/ 5480252 h 6858000"/>
              <a:gd name="connsiteX2319" fmla="*/ 1015093 w 12192000"/>
              <a:gd name="connsiteY2319" fmla="*/ 5475166 h 6858000"/>
              <a:gd name="connsiteX2320" fmla="*/ 1017726 w 12192000"/>
              <a:gd name="connsiteY2320" fmla="*/ 5482759 h 6858000"/>
              <a:gd name="connsiteX2321" fmla="*/ 1010040 w 12192000"/>
              <a:gd name="connsiteY2321" fmla="*/ 5491935 h 6858000"/>
              <a:gd name="connsiteX2322" fmla="*/ 1018724 w 12192000"/>
              <a:gd name="connsiteY2322" fmla="*/ 5495747 h 6858000"/>
              <a:gd name="connsiteX2323" fmla="*/ 1026638 w 12192000"/>
              <a:gd name="connsiteY2323" fmla="*/ 5480252 h 6858000"/>
              <a:gd name="connsiteX2324" fmla="*/ 1058009 w 12192000"/>
              <a:gd name="connsiteY2324" fmla="*/ 5561955 h 6858000"/>
              <a:gd name="connsiteX2325" fmla="*/ 1073440 w 12192000"/>
              <a:gd name="connsiteY2325" fmla="*/ 5607829 h 6858000"/>
              <a:gd name="connsiteX2326" fmla="*/ 1133127 w 12192000"/>
              <a:gd name="connsiteY2326" fmla="*/ 5611626 h 6858000"/>
              <a:gd name="connsiteX2327" fmla="*/ 1332221 w 12192000"/>
              <a:gd name="connsiteY2327" fmla="*/ 5701850 h 6858000"/>
              <a:gd name="connsiteX2328" fmla="*/ 1394851 w 12192000"/>
              <a:gd name="connsiteY2328" fmla="*/ 5861530 h 6858000"/>
              <a:gd name="connsiteX2329" fmla="*/ 1475867 w 12192000"/>
              <a:gd name="connsiteY2329" fmla="*/ 6079225 h 6858000"/>
              <a:gd name="connsiteX2330" fmla="*/ 1735807 w 12192000"/>
              <a:gd name="connsiteY2330" fmla="*/ 6790842 h 6858000"/>
              <a:gd name="connsiteX2331" fmla="*/ 1756904 w 12192000"/>
              <a:gd name="connsiteY2331" fmla="*/ 6858000 h 6858000"/>
              <a:gd name="connsiteX2332" fmla="*/ 1727852 w 12192000"/>
              <a:gd name="connsiteY2332" fmla="*/ 6858000 h 6858000"/>
              <a:gd name="connsiteX2333" fmla="*/ 1687876 w 12192000"/>
              <a:gd name="connsiteY2333" fmla="*/ 6737036 h 6858000"/>
              <a:gd name="connsiteX2334" fmla="*/ 1649604 w 12192000"/>
              <a:gd name="connsiteY2334" fmla="*/ 6821367 h 6858000"/>
              <a:gd name="connsiteX2335" fmla="*/ 1647322 w 12192000"/>
              <a:gd name="connsiteY2335" fmla="*/ 6820794 h 6858000"/>
              <a:gd name="connsiteX2336" fmla="*/ 1686928 w 12192000"/>
              <a:gd name="connsiteY2336" fmla="*/ 6734167 h 6858000"/>
              <a:gd name="connsiteX2337" fmla="*/ 1658767 w 12192000"/>
              <a:gd name="connsiteY2337" fmla="*/ 6648954 h 6858000"/>
              <a:gd name="connsiteX2338" fmla="*/ 1626201 w 12192000"/>
              <a:gd name="connsiteY2338" fmla="*/ 6718029 h 6858000"/>
              <a:gd name="connsiteX2339" fmla="*/ 1562038 w 12192000"/>
              <a:gd name="connsiteY2339" fmla="*/ 6768720 h 6858000"/>
              <a:gd name="connsiteX2340" fmla="*/ 1560325 w 12192000"/>
              <a:gd name="connsiteY2340" fmla="*/ 6764716 h 6858000"/>
              <a:gd name="connsiteX2341" fmla="*/ 1620420 w 12192000"/>
              <a:gd name="connsiteY2341" fmla="*/ 6713525 h 6858000"/>
              <a:gd name="connsiteX2342" fmla="*/ 1657121 w 12192000"/>
              <a:gd name="connsiteY2342" fmla="*/ 6643972 h 6858000"/>
              <a:gd name="connsiteX2343" fmla="*/ 1644007 w 12192000"/>
              <a:gd name="connsiteY2343" fmla="*/ 6604290 h 6858000"/>
              <a:gd name="connsiteX2344" fmla="*/ 1485061 w 12192000"/>
              <a:gd name="connsiteY2344" fmla="*/ 6174574 h 6858000"/>
              <a:gd name="connsiteX2345" fmla="*/ 1337966 w 12192000"/>
              <a:gd name="connsiteY2345" fmla="*/ 5779966 h 6858000"/>
              <a:gd name="connsiteX2346" fmla="*/ 1188000 w 12192000"/>
              <a:gd name="connsiteY2346" fmla="*/ 5649006 h 6858000"/>
              <a:gd name="connsiteX2347" fmla="*/ 1087133 w 12192000"/>
              <a:gd name="connsiteY2347" fmla="*/ 5635001 h 6858000"/>
              <a:gd name="connsiteX2348" fmla="*/ 1086227 w 12192000"/>
              <a:gd name="connsiteY2348" fmla="*/ 5629549 h 6858000"/>
              <a:gd name="connsiteX2349" fmla="*/ 1077707 w 12192000"/>
              <a:gd name="connsiteY2349" fmla="*/ 5620512 h 6858000"/>
              <a:gd name="connsiteX2350" fmla="*/ 1082358 w 12192000"/>
              <a:gd name="connsiteY2350" fmla="*/ 5634339 h 6858000"/>
              <a:gd name="connsiteX2351" fmla="*/ 1087133 w 12192000"/>
              <a:gd name="connsiteY2351" fmla="*/ 5635001 h 6858000"/>
              <a:gd name="connsiteX2352" fmla="*/ 1091470 w 12192000"/>
              <a:gd name="connsiteY2352" fmla="*/ 5661068 h 6858000"/>
              <a:gd name="connsiteX2353" fmla="*/ 1088384 w 12192000"/>
              <a:gd name="connsiteY2353" fmla="*/ 5669939 h 6858000"/>
              <a:gd name="connsiteX2354" fmla="*/ 1088733 w 12192000"/>
              <a:gd name="connsiteY2354" fmla="*/ 5673499 h 6858000"/>
              <a:gd name="connsiteX2355" fmla="*/ 1079020 w 12192000"/>
              <a:gd name="connsiteY2355" fmla="*/ 5701189 h 6858000"/>
              <a:gd name="connsiteX2356" fmla="*/ 1061801 w 12192000"/>
              <a:gd name="connsiteY2356" fmla="*/ 5721701 h 6858000"/>
              <a:gd name="connsiteX2357" fmla="*/ 1062669 w 12192000"/>
              <a:gd name="connsiteY2357" fmla="*/ 5724160 h 6858000"/>
              <a:gd name="connsiteX2358" fmla="*/ 1058700 w 12192000"/>
              <a:gd name="connsiteY2358" fmla="*/ 5726446 h 6858000"/>
              <a:gd name="connsiteX2359" fmla="*/ 1058398 w 12192000"/>
              <a:gd name="connsiteY2359" fmla="*/ 5725755 h 6858000"/>
              <a:gd name="connsiteX2360" fmla="*/ 1050553 w 12192000"/>
              <a:gd name="connsiteY2360" fmla="*/ 5735100 h 6858000"/>
              <a:gd name="connsiteX2361" fmla="*/ 1012751 w 12192000"/>
              <a:gd name="connsiteY2361" fmla="*/ 5762018 h 6858000"/>
              <a:gd name="connsiteX2362" fmla="*/ 956416 w 12192000"/>
              <a:gd name="connsiteY2362" fmla="*/ 5788355 h 6858000"/>
              <a:gd name="connsiteX2363" fmla="*/ 1223292 w 12192000"/>
              <a:gd name="connsiteY2363" fmla="*/ 6416490 h 6858000"/>
              <a:gd name="connsiteX2364" fmla="*/ 1410325 w 12192000"/>
              <a:gd name="connsiteY2364" fmla="*/ 6858000 h 6858000"/>
              <a:gd name="connsiteX2365" fmla="*/ 1315432 w 12192000"/>
              <a:gd name="connsiteY2365" fmla="*/ 6858000 h 6858000"/>
              <a:gd name="connsiteX2366" fmla="*/ 871000 w 12192000"/>
              <a:gd name="connsiteY2366" fmla="*/ 5819006 h 6858000"/>
              <a:gd name="connsiteX2367" fmla="*/ 830351 w 12192000"/>
              <a:gd name="connsiteY2367" fmla="*/ 5831670 h 6858000"/>
              <a:gd name="connsiteX2368" fmla="*/ 791299 w 12192000"/>
              <a:gd name="connsiteY2368" fmla="*/ 5830292 h 6858000"/>
              <a:gd name="connsiteX2369" fmla="*/ 788320 w 12192000"/>
              <a:gd name="connsiteY2369" fmla="*/ 5830426 h 6858000"/>
              <a:gd name="connsiteX2370" fmla="*/ 791440 w 12192000"/>
              <a:gd name="connsiteY2370" fmla="*/ 5839895 h 6858000"/>
              <a:gd name="connsiteX2371" fmla="*/ 789107 w 12192000"/>
              <a:gd name="connsiteY2371" fmla="*/ 5841053 h 6858000"/>
              <a:gd name="connsiteX2372" fmla="*/ 784579 w 12192000"/>
              <a:gd name="connsiteY2372" fmla="*/ 5830594 h 6858000"/>
              <a:gd name="connsiteX2373" fmla="*/ 746535 w 12192000"/>
              <a:gd name="connsiteY2373" fmla="*/ 5832307 h 6858000"/>
              <a:gd name="connsiteX2374" fmla="*/ 748360 w 12192000"/>
              <a:gd name="connsiteY2374" fmla="*/ 5837392 h 6858000"/>
              <a:gd name="connsiteX2375" fmla="*/ 746038 w 12192000"/>
              <a:gd name="connsiteY2375" fmla="*/ 5837965 h 6858000"/>
              <a:gd name="connsiteX2376" fmla="*/ 744012 w 12192000"/>
              <a:gd name="connsiteY2376" fmla="*/ 5832420 h 6858000"/>
              <a:gd name="connsiteX2377" fmla="*/ 736020 w 12192000"/>
              <a:gd name="connsiteY2377" fmla="*/ 5832779 h 6858000"/>
              <a:gd name="connsiteX2378" fmla="*/ 681475 w 12192000"/>
              <a:gd name="connsiteY2378" fmla="*/ 5807113 h 6858000"/>
              <a:gd name="connsiteX2379" fmla="*/ 672502 w 12192000"/>
              <a:gd name="connsiteY2379" fmla="*/ 5787006 h 6858000"/>
              <a:gd name="connsiteX2380" fmla="*/ 675303 w 12192000"/>
              <a:gd name="connsiteY2380" fmla="*/ 5784485 h 6858000"/>
              <a:gd name="connsiteX2381" fmla="*/ 668993 w 12192000"/>
              <a:gd name="connsiteY2381" fmla="*/ 5770264 h 6858000"/>
              <a:gd name="connsiteX2382" fmla="*/ 663978 w 12192000"/>
              <a:gd name="connsiteY2382" fmla="*/ 5767904 h 6858000"/>
              <a:gd name="connsiteX2383" fmla="*/ 672502 w 12192000"/>
              <a:gd name="connsiteY2383" fmla="*/ 5787006 h 6858000"/>
              <a:gd name="connsiteX2384" fmla="*/ 611475 w 12192000"/>
              <a:gd name="connsiteY2384" fmla="*/ 5841929 h 6858000"/>
              <a:gd name="connsiteX2385" fmla="*/ 555381 w 12192000"/>
              <a:gd name="connsiteY2385" fmla="*/ 5920118 h 6858000"/>
              <a:gd name="connsiteX2386" fmla="*/ 592730 w 12192000"/>
              <a:gd name="connsiteY2386" fmla="*/ 6171702 h 6858000"/>
              <a:gd name="connsiteX2387" fmla="*/ 771569 w 12192000"/>
              <a:gd name="connsiteY2387" fmla="*/ 6688440 h 6858000"/>
              <a:gd name="connsiteX2388" fmla="*/ 833726 w 12192000"/>
              <a:gd name="connsiteY2388" fmla="*/ 6858000 h 6858000"/>
              <a:gd name="connsiteX2389" fmla="*/ 806599 w 12192000"/>
              <a:gd name="connsiteY2389" fmla="*/ 6858000 h 6858000"/>
              <a:gd name="connsiteX2390" fmla="*/ 748441 w 12192000"/>
              <a:gd name="connsiteY2390" fmla="*/ 6695548 h 6858000"/>
              <a:gd name="connsiteX2391" fmla="*/ 532972 w 12192000"/>
              <a:gd name="connsiteY2391" fmla="*/ 6074056 h 6858000"/>
              <a:gd name="connsiteX2392" fmla="*/ 545039 w 12192000"/>
              <a:gd name="connsiteY2392" fmla="*/ 5888527 h 6858000"/>
              <a:gd name="connsiteX2393" fmla="*/ 601276 w 12192000"/>
              <a:gd name="connsiteY2393" fmla="*/ 5817374 h 6858000"/>
              <a:gd name="connsiteX2394" fmla="*/ 664814 w 12192000"/>
              <a:gd name="connsiteY2394" fmla="*/ 5760847 h 6858000"/>
              <a:gd name="connsiteX2395" fmla="*/ 643274 w 12192000"/>
              <a:gd name="connsiteY2395" fmla="*/ 5712307 h 6858000"/>
              <a:gd name="connsiteX2396" fmla="*/ 620824 w 12192000"/>
              <a:gd name="connsiteY2396" fmla="*/ 5630604 h 6858000"/>
              <a:gd name="connsiteX2397" fmla="*/ 730427 w 12192000"/>
              <a:gd name="connsiteY2397" fmla="*/ 5495190 h 6858000"/>
              <a:gd name="connsiteX2398" fmla="*/ 738166 w 12192000"/>
              <a:gd name="connsiteY2398" fmla="*/ 5491855 h 6858000"/>
              <a:gd name="connsiteX2399" fmla="*/ 728246 w 12192000"/>
              <a:gd name="connsiteY2399" fmla="*/ 5470054 h 6858000"/>
              <a:gd name="connsiteX2400" fmla="*/ 698587 w 12192000"/>
              <a:gd name="connsiteY2400" fmla="*/ 5394188 h 6858000"/>
              <a:gd name="connsiteX2401" fmla="*/ 587704 w 12192000"/>
              <a:gd name="connsiteY2401" fmla="*/ 5130707 h 6858000"/>
              <a:gd name="connsiteX2402" fmla="*/ 438331 w 12192000"/>
              <a:gd name="connsiteY2402" fmla="*/ 5126680 h 6858000"/>
              <a:gd name="connsiteX2403" fmla="*/ 349281 w 12192000"/>
              <a:gd name="connsiteY2403" fmla="*/ 5200892 h 6858000"/>
              <a:gd name="connsiteX2404" fmla="*/ 21590 w 12192000"/>
              <a:gd name="connsiteY2404" fmla="*/ 5474251 h 6858000"/>
              <a:gd name="connsiteX2405" fmla="*/ 0 w 12192000"/>
              <a:gd name="connsiteY2405" fmla="*/ 5487166 h 6858000"/>
              <a:gd name="connsiteX2406" fmla="*/ 0 w 12192000"/>
              <a:gd name="connsiteY2406" fmla="*/ 5367598 h 6858000"/>
              <a:gd name="connsiteX2407" fmla="*/ 63745 w 12192000"/>
              <a:gd name="connsiteY2407" fmla="*/ 5315373 h 6858000"/>
              <a:gd name="connsiteX2408" fmla="*/ 362494 w 12192000"/>
              <a:gd name="connsiteY2408" fmla="*/ 5069153 h 6858000"/>
              <a:gd name="connsiteX2409" fmla="*/ 507270 w 12192000"/>
              <a:gd name="connsiteY2409" fmla="*/ 4999483 h 6858000"/>
              <a:gd name="connsiteX2410" fmla="*/ 4176540 w 12192000"/>
              <a:gd name="connsiteY2410" fmla="*/ 4989420 h 6858000"/>
              <a:gd name="connsiteX2411" fmla="*/ 4176450 w 12192000"/>
              <a:gd name="connsiteY2411" fmla="*/ 4990541 h 6858000"/>
              <a:gd name="connsiteX2412" fmla="*/ 4177336 w 12192000"/>
              <a:gd name="connsiteY2412" fmla="*/ 4989957 h 6858000"/>
              <a:gd name="connsiteX2413" fmla="*/ 5100806 w 12192000"/>
              <a:gd name="connsiteY2413" fmla="*/ 4979794 h 6858000"/>
              <a:gd name="connsiteX2414" fmla="*/ 4992126 w 12192000"/>
              <a:gd name="connsiteY2414" fmla="*/ 5041260 h 6858000"/>
              <a:gd name="connsiteX2415" fmla="*/ 4922579 w 12192000"/>
              <a:gd name="connsiteY2415" fmla="*/ 5427414 h 6858000"/>
              <a:gd name="connsiteX2416" fmla="*/ 5008931 w 12192000"/>
              <a:gd name="connsiteY2416" fmla="*/ 5615183 h 6858000"/>
              <a:gd name="connsiteX2417" fmla="*/ 4979871 w 12192000"/>
              <a:gd name="connsiteY2417" fmla="*/ 5633615 h 6858000"/>
              <a:gd name="connsiteX2418" fmla="*/ 5030646 w 12192000"/>
              <a:gd name="connsiteY2418" fmla="*/ 5648493 h 6858000"/>
              <a:gd name="connsiteX2419" fmla="*/ 5091023 w 12192000"/>
              <a:gd name="connsiteY2419" fmla="*/ 5667006 h 6858000"/>
              <a:gd name="connsiteX2420" fmla="*/ 5153885 w 12192000"/>
              <a:gd name="connsiteY2420" fmla="*/ 5674208 h 6858000"/>
              <a:gd name="connsiteX2421" fmla="*/ 5191397 w 12192000"/>
              <a:gd name="connsiteY2421" fmla="*/ 5680568 h 6858000"/>
              <a:gd name="connsiteX2422" fmla="*/ 5179060 w 12192000"/>
              <a:gd name="connsiteY2422" fmla="*/ 5663864 h 6858000"/>
              <a:gd name="connsiteX2423" fmla="*/ 5345504 w 12192000"/>
              <a:gd name="connsiteY2423" fmla="*/ 5546221 h 6858000"/>
              <a:gd name="connsiteX2424" fmla="*/ 5473415 w 12192000"/>
              <a:gd name="connsiteY2424" fmla="*/ 5294255 h 6858000"/>
              <a:gd name="connsiteX2425" fmla="*/ 5435342 w 12192000"/>
              <a:gd name="connsiteY2425" fmla="*/ 5158493 h 6858000"/>
              <a:gd name="connsiteX2426" fmla="*/ 5375171 w 12192000"/>
              <a:gd name="connsiteY2426" fmla="*/ 5034569 h 6858000"/>
              <a:gd name="connsiteX2427" fmla="*/ 5340730 w 12192000"/>
              <a:gd name="connsiteY2427" fmla="*/ 5046157 h 6858000"/>
              <a:gd name="connsiteX2428" fmla="*/ 5219580 w 12192000"/>
              <a:gd name="connsiteY2428" fmla="*/ 5031443 h 6858000"/>
              <a:gd name="connsiteX2429" fmla="*/ 5151575 w 12192000"/>
              <a:gd name="connsiteY2429" fmla="*/ 5019786 h 6858000"/>
              <a:gd name="connsiteX2430" fmla="*/ 3680095 w 12192000"/>
              <a:gd name="connsiteY2430" fmla="*/ 4977564 h 6858000"/>
              <a:gd name="connsiteX2431" fmla="*/ 3654490 w 12192000"/>
              <a:gd name="connsiteY2431" fmla="*/ 5001842 h 6858000"/>
              <a:gd name="connsiteX2432" fmla="*/ 4104773 w 12192000"/>
              <a:gd name="connsiteY2432" fmla="*/ 5292755 h 6858000"/>
              <a:gd name="connsiteX2433" fmla="*/ 4115093 w 12192000"/>
              <a:gd name="connsiteY2433" fmla="*/ 5259298 h 6858000"/>
              <a:gd name="connsiteX2434" fmla="*/ 10967449 w 12192000"/>
              <a:gd name="connsiteY2434" fmla="*/ 4973194 h 6858000"/>
              <a:gd name="connsiteX2435" fmla="*/ 11019238 w 12192000"/>
              <a:gd name="connsiteY2435" fmla="*/ 4973937 h 6858000"/>
              <a:gd name="connsiteX2436" fmla="*/ 11082928 w 12192000"/>
              <a:gd name="connsiteY2436" fmla="*/ 5004894 h 6858000"/>
              <a:gd name="connsiteX2437" fmla="*/ 11199556 w 12192000"/>
              <a:gd name="connsiteY2437" fmla="*/ 5224077 h 6858000"/>
              <a:gd name="connsiteX2438" fmla="*/ 11286153 w 12192000"/>
              <a:gd name="connsiteY2438" fmla="*/ 5431273 h 6858000"/>
              <a:gd name="connsiteX2439" fmla="*/ 11298211 w 12192000"/>
              <a:gd name="connsiteY2439" fmla="*/ 5427090 h 6858000"/>
              <a:gd name="connsiteX2440" fmla="*/ 11372700 w 12192000"/>
              <a:gd name="connsiteY2440" fmla="*/ 5410566 h 6858000"/>
              <a:gd name="connsiteX2441" fmla="*/ 11486816 w 12192000"/>
              <a:gd name="connsiteY2441" fmla="*/ 5453963 h 6858000"/>
              <a:gd name="connsiteX2442" fmla="*/ 11475271 w 12192000"/>
              <a:gd name="connsiteY2442" fmla="*/ 5448877 h 6858000"/>
              <a:gd name="connsiteX2443" fmla="*/ 11477904 w 12192000"/>
              <a:gd name="connsiteY2443" fmla="*/ 5456470 h 6858000"/>
              <a:gd name="connsiteX2444" fmla="*/ 11470218 w 12192000"/>
              <a:gd name="connsiteY2444" fmla="*/ 5465646 h 6858000"/>
              <a:gd name="connsiteX2445" fmla="*/ 11478902 w 12192000"/>
              <a:gd name="connsiteY2445" fmla="*/ 5469458 h 6858000"/>
              <a:gd name="connsiteX2446" fmla="*/ 11486816 w 12192000"/>
              <a:gd name="connsiteY2446" fmla="*/ 5453963 h 6858000"/>
              <a:gd name="connsiteX2447" fmla="*/ 11518187 w 12192000"/>
              <a:gd name="connsiteY2447" fmla="*/ 5535666 h 6858000"/>
              <a:gd name="connsiteX2448" fmla="*/ 11533618 w 12192000"/>
              <a:gd name="connsiteY2448" fmla="*/ 5581540 h 6858000"/>
              <a:gd name="connsiteX2449" fmla="*/ 11593306 w 12192000"/>
              <a:gd name="connsiteY2449" fmla="*/ 5585337 h 6858000"/>
              <a:gd name="connsiteX2450" fmla="*/ 11792399 w 12192000"/>
              <a:gd name="connsiteY2450" fmla="*/ 5675561 h 6858000"/>
              <a:gd name="connsiteX2451" fmla="*/ 11855029 w 12192000"/>
              <a:gd name="connsiteY2451" fmla="*/ 5835241 h 6858000"/>
              <a:gd name="connsiteX2452" fmla="*/ 11936045 w 12192000"/>
              <a:gd name="connsiteY2452" fmla="*/ 6052936 h 6858000"/>
              <a:gd name="connsiteX2453" fmla="*/ 12112660 w 12192000"/>
              <a:gd name="connsiteY2453" fmla="*/ 6526091 h 6858000"/>
              <a:gd name="connsiteX2454" fmla="*/ 12192000 w 12192000"/>
              <a:gd name="connsiteY2454" fmla="*/ 6753152 h 6858000"/>
              <a:gd name="connsiteX2455" fmla="*/ 12192000 w 12192000"/>
              <a:gd name="connsiteY2455" fmla="*/ 6843728 h 6858000"/>
              <a:gd name="connsiteX2456" fmla="*/ 12148053 w 12192000"/>
              <a:gd name="connsiteY2456" fmla="*/ 6710747 h 6858000"/>
              <a:gd name="connsiteX2457" fmla="*/ 12109780 w 12192000"/>
              <a:gd name="connsiteY2457" fmla="*/ 6795078 h 6858000"/>
              <a:gd name="connsiteX2458" fmla="*/ 12107499 w 12192000"/>
              <a:gd name="connsiteY2458" fmla="*/ 6794505 h 6858000"/>
              <a:gd name="connsiteX2459" fmla="*/ 12147105 w 12192000"/>
              <a:gd name="connsiteY2459" fmla="*/ 6707878 h 6858000"/>
              <a:gd name="connsiteX2460" fmla="*/ 12118945 w 12192000"/>
              <a:gd name="connsiteY2460" fmla="*/ 6622665 h 6858000"/>
              <a:gd name="connsiteX2461" fmla="*/ 12086379 w 12192000"/>
              <a:gd name="connsiteY2461" fmla="*/ 6691740 h 6858000"/>
              <a:gd name="connsiteX2462" fmla="*/ 12022217 w 12192000"/>
              <a:gd name="connsiteY2462" fmla="*/ 6742431 h 6858000"/>
              <a:gd name="connsiteX2463" fmla="*/ 12020503 w 12192000"/>
              <a:gd name="connsiteY2463" fmla="*/ 6738427 h 6858000"/>
              <a:gd name="connsiteX2464" fmla="*/ 12080598 w 12192000"/>
              <a:gd name="connsiteY2464" fmla="*/ 6687236 h 6858000"/>
              <a:gd name="connsiteX2465" fmla="*/ 12117299 w 12192000"/>
              <a:gd name="connsiteY2465" fmla="*/ 6617683 h 6858000"/>
              <a:gd name="connsiteX2466" fmla="*/ 12104184 w 12192000"/>
              <a:gd name="connsiteY2466" fmla="*/ 6578001 h 6858000"/>
              <a:gd name="connsiteX2467" fmla="*/ 11945240 w 12192000"/>
              <a:gd name="connsiteY2467" fmla="*/ 6148285 h 6858000"/>
              <a:gd name="connsiteX2468" fmla="*/ 11798145 w 12192000"/>
              <a:gd name="connsiteY2468" fmla="*/ 5753677 h 6858000"/>
              <a:gd name="connsiteX2469" fmla="*/ 11648178 w 12192000"/>
              <a:gd name="connsiteY2469" fmla="*/ 5622717 h 6858000"/>
              <a:gd name="connsiteX2470" fmla="*/ 11547312 w 12192000"/>
              <a:gd name="connsiteY2470" fmla="*/ 5608712 h 6858000"/>
              <a:gd name="connsiteX2471" fmla="*/ 11546405 w 12192000"/>
              <a:gd name="connsiteY2471" fmla="*/ 5603260 h 6858000"/>
              <a:gd name="connsiteX2472" fmla="*/ 11537886 w 12192000"/>
              <a:gd name="connsiteY2472" fmla="*/ 5594223 h 6858000"/>
              <a:gd name="connsiteX2473" fmla="*/ 11542536 w 12192000"/>
              <a:gd name="connsiteY2473" fmla="*/ 5608050 h 6858000"/>
              <a:gd name="connsiteX2474" fmla="*/ 11547312 w 12192000"/>
              <a:gd name="connsiteY2474" fmla="*/ 5608712 h 6858000"/>
              <a:gd name="connsiteX2475" fmla="*/ 11551648 w 12192000"/>
              <a:gd name="connsiteY2475" fmla="*/ 5634779 h 6858000"/>
              <a:gd name="connsiteX2476" fmla="*/ 11548562 w 12192000"/>
              <a:gd name="connsiteY2476" fmla="*/ 5643650 h 6858000"/>
              <a:gd name="connsiteX2477" fmla="*/ 11548911 w 12192000"/>
              <a:gd name="connsiteY2477" fmla="*/ 5647210 h 6858000"/>
              <a:gd name="connsiteX2478" fmla="*/ 11539198 w 12192000"/>
              <a:gd name="connsiteY2478" fmla="*/ 5674900 h 6858000"/>
              <a:gd name="connsiteX2479" fmla="*/ 11521979 w 12192000"/>
              <a:gd name="connsiteY2479" fmla="*/ 5695412 h 6858000"/>
              <a:gd name="connsiteX2480" fmla="*/ 11522847 w 12192000"/>
              <a:gd name="connsiteY2480" fmla="*/ 5697871 h 6858000"/>
              <a:gd name="connsiteX2481" fmla="*/ 11518879 w 12192000"/>
              <a:gd name="connsiteY2481" fmla="*/ 5700157 h 6858000"/>
              <a:gd name="connsiteX2482" fmla="*/ 11518577 w 12192000"/>
              <a:gd name="connsiteY2482" fmla="*/ 5699466 h 6858000"/>
              <a:gd name="connsiteX2483" fmla="*/ 11510731 w 12192000"/>
              <a:gd name="connsiteY2483" fmla="*/ 5708811 h 6858000"/>
              <a:gd name="connsiteX2484" fmla="*/ 11472929 w 12192000"/>
              <a:gd name="connsiteY2484" fmla="*/ 5735729 h 6858000"/>
              <a:gd name="connsiteX2485" fmla="*/ 11416595 w 12192000"/>
              <a:gd name="connsiteY2485" fmla="*/ 5762066 h 6858000"/>
              <a:gd name="connsiteX2486" fmla="*/ 11683470 w 12192000"/>
              <a:gd name="connsiteY2486" fmla="*/ 6390201 h 6858000"/>
              <a:gd name="connsiteX2487" fmla="*/ 11881639 w 12192000"/>
              <a:gd name="connsiteY2487" fmla="*/ 6858000 h 6858000"/>
              <a:gd name="connsiteX2488" fmla="*/ 11786855 w 12192000"/>
              <a:gd name="connsiteY2488" fmla="*/ 6858000 h 6858000"/>
              <a:gd name="connsiteX2489" fmla="*/ 11331178 w 12192000"/>
              <a:gd name="connsiteY2489" fmla="*/ 5792717 h 6858000"/>
              <a:gd name="connsiteX2490" fmla="*/ 11290530 w 12192000"/>
              <a:gd name="connsiteY2490" fmla="*/ 5805381 h 6858000"/>
              <a:gd name="connsiteX2491" fmla="*/ 11251478 w 12192000"/>
              <a:gd name="connsiteY2491" fmla="*/ 5804003 h 6858000"/>
              <a:gd name="connsiteX2492" fmla="*/ 11248498 w 12192000"/>
              <a:gd name="connsiteY2492" fmla="*/ 5804137 h 6858000"/>
              <a:gd name="connsiteX2493" fmla="*/ 11251618 w 12192000"/>
              <a:gd name="connsiteY2493" fmla="*/ 5813606 h 6858000"/>
              <a:gd name="connsiteX2494" fmla="*/ 11249285 w 12192000"/>
              <a:gd name="connsiteY2494" fmla="*/ 5814764 h 6858000"/>
              <a:gd name="connsiteX2495" fmla="*/ 11244758 w 12192000"/>
              <a:gd name="connsiteY2495" fmla="*/ 5804305 h 6858000"/>
              <a:gd name="connsiteX2496" fmla="*/ 11206713 w 12192000"/>
              <a:gd name="connsiteY2496" fmla="*/ 5806018 h 6858000"/>
              <a:gd name="connsiteX2497" fmla="*/ 11208538 w 12192000"/>
              <a:gd name="connsiteY2497" fmla="*/ 5811103 h 6858000"/>
              <a:gd name="connsiteX2498" fmla="*/ 11206217 w 12192000"/>
              <a:gd name="connsiteY2498" fmla="*/ 5811676 h 6858000"/>
              <a:gd name="connsiteX2499" fmla="*/ 11204191 w 12192000"/>
              <a:gd name="connsiteY2499" fmla="*/ 5806131 h 6858000"/>
              <a:gd name="connsiteX2500" fmla="*/ 11196198 w 12192000"/>
              <a:gd name="connsiteY2500" fmla="*/ 5806490 h 6858000"/>
              <a:gd name="connsiteX2501" fmla="*/ 11141653 w 12192000"/>
              <a:gd name="connsiteY2501" fmla="*/ 5780824 h 6858000"/>
              <a:gd name="connsiteX2502" fmla="*/ 11132680 w 12192000"/>
              <a:gd name="connsiteY2502" fmla="*/ 5760717 h 6858000"/>
              <a:gd name="connsiteX2503" fmla="*/ 11135481 w 12192000"/>
              <a:gd name="connsiteY2503" fmla="*/ 5758196 h 6858000"/>
              <a:gd name="connsiteX2504" fmla="*/ 11129171 w 12192000"/>
              <a:gd name="connsiteY2504" fmla="*/ 5743975 h 6858000"/>
              <a:gd name="connsiteX2505" fmla="*/ 11124156 w 12192000"/>
              <a:gd name="connsiteY2505" fmla="*/ 5741615 h 6858000"/>
              <a:gd name="connsiteX2506" fmla="*/ 11132680 w 12192000"/>
              <a:gd name="connsiteY2506" fmla="*/ 5760717 h 6858000"/>
              <a:gd name="connsiteX2507" fmla="*/ 11071653 w 12192000"/>
              <a:gd name="connsiteY2507" fmla="*/ 5815640 h 6858000"/>
              <a:gd name="connsiteX2508" fmla="*/ 11015559 w 12192000"/>
              <a:gd name="connsiteY2508" fmla="*/ 5893829 h 6858000"/>
              <a:gd name="connsiteX2509" fmla="*/ 11052908 w 12192000"/>
              <a:gd name="connsiteY2509" fmla="*/ 6145413 h 6858000"/>
              <a:gd name="connsiteX2510" fmla="*/ 11231747 w 12192000"/>
              <a:gd name="connsiteY2510" fmla="*/ 6662151 h 6858000"/>
              <a:gd name="connsiteX2511" fmla="*/ 11303541 w 12192000"/>
              <a:gd name="connsiteY2511" fmla="*/ 6858000 h 6858000"/>
              <a:gd name="connsiteX2512" fmla="*/ 11276188 w 12192000"/>
              <a:gd name="connsiteY2512" fmla="*/ 6858000 h 6858000"/>
              <a:gd name="connsiteX2513" fmla="*/ 11208619 w 12192000"/>
              <a:gd name="connsiteY2513" fmla="*/ 6669259 h 6858000"/>
              <a:gd name="connsiteX2514" fmla="*/ 10993150 w 12192000"/>
              <a:gd name="connsiteY2514" fmla="*/ 6047767 h 6858000"/>
              <a:gd name="connsiteX2515" fmla="*/ 11005217 w 12192000"/>
              <a:gd name="connsiteY2515" fmla="*/ 5862238 h 6858000"/>
              <a:gd name="connsiteX2516" fmla="*/ 11061454 w 12192000"/>
              <a:gd name="connsiteY2516" fmla="*/ 5791085 h 6858000"/>
              <a:gd name="connsiteX2517" fmla="*/ 11124993 w 12192000"/>
              <a:gd name="connsiteY2517" fmla="*/ 5734558 h 6858000"/>
              <a:gd name="connsiteX2518" fmla="*/ 11103452 w 12192000"/>
              <a:gd name="connsiteY2518" fmla="*/ 5686018 h 6858000"/>
              <a:gd name="connsiteX2519" fmla="*/ 11081003 w 12192000"/>
              <a:gd name="connsiteY2519" fmla="*/ 5604315 h 6858000"/>
              <a:gd name="connsiteX2520" fmla="*/ 11190605 w 12192000"/>
              <a:gd name="connsiteY2520" fmla="*/ 5468901 h 6858000"/>
              <a:gd name="connsiteX2521" fmla="*/ 11198344 w 12192000"/>
              <a:gd name="connsiteY2521" fmla="*/ 5465566 h 6858000"/>
              <a:gd name="connsiteX2522" fmla="*/ 11188424 w 12192000"/>
              <a:gd name="connsiteY2522" fmla="*/ 5443765 h 6858000"/>
              <a:gd name="connsiteX2523" fmla="*/ 11158765 w 12192000"/>
              <a:gd name="connsiteY2523" fmla="*/ 5367899 h 6858000"/>
              <a:gd name="connsiteX2524" fmla="*/ 11047882 w 12192000"/>
              <a:gd name="connsiteY2524" fmla="*/ 5104418 h 6858000"/>
              <a:gd name="connsiteX2525" fmla="*/ 10898509 w 12192000"/>
              <a:gd name="connsiteY2525" fmla="*/ 5100391 h 6858000"/>
              <a:gd name="connsiteX2526" fmla="*/ 10809459 w 12192000"/>
              <a:gd name="connsiteY2526" fmla="*/ 5174603 h 6858000"/>
              <a:gd name="connsiteX2527" fmla="*/ 10360760 w 12192000"/>
              <a:gd name="connsiteY2527" fmla="*/ 5520349 h 6858000"/>
              <a:gd name="connsiteX2528" fmla="*/ 10348696 w 12192000"/>
              <a:gd name="connsiteY2528" fmla="*/ 5518048 h 6858000"/>
              <a:gd name="connsiteX2529" fmla="*/ 10330885 w 12192000"/>
              <a:gd name="connsiteY2529" fmla="*/ 5498489 h 6858000"/>
              <a:gd name="connsiteX2530" fmla="*/ 10329162 w 12192000"/>
              <a:gd name="connsiteY2530" fmla="*/ 5481230 h 6858000"/>
              <a:gd name="connsiteX2531" fmla="*/ 10403849 w 12192000"/>
              <a:gd name="connsiteY2531" fmla="*/ 5387458 h 6858000"/>
              <a:gd name="connsiteX2532" fmla="*/ 10523922 w 12192000"/>
              <a:gd name="connsiteY2532" fmla="*/ 5289084 h 6858000"/>
              <a:gd name="connsiteX2533" fmla="*/ 10822672 w 12192000"/>
              <a:gd name="connsiteY2533" fmla="*/ 5042864 h 6858000"/>
              <a:gd name="connsiteX2534" fmla="*/ 10967449 w 12192000"/>
              <a:gd name="connsiteY2534" fmla="*/ 4973194 h 6858000"/>
              <a:gd name="connsiteX2535" fmla="*/ 6470457 w 12192000"/>
              <a:gd name="connsiteY2535" fmla="*/ 4965473 h 6858000"/>
              <a:gd name="connsiteX2536" fmla="*/ 6454651 w 12192000"/>
              <a:gd name="connsiteY2536" fmla="*/ 4967892 h 6858000"/>
              <a:gd name="connsiteX2537" fmla="*/ 6423352 w 12192000"/>
              <a:gd name="connsiteY2537" fmla="*/ 4974248 h 6858000"/>
              <a:gd name="connsiteX2538" fmla="*/ 6376343 w 12192000"/>
              <a:gd name="connsiteY2538" fmla="*/ 4988983 h 6858000"/>
              <a:gd name="connsiteX2539" fmla="*/ 6324508 w 12192000"/>
              <a:gd name="connsiteY2539" fmla="*/ 5014414 h 6858000"/>
              <a:gd name="connsiteX2540" fmla="*/ 6311971 w 12192000"/>
              <a:gd name="connsiteY2540" fmla="*/ 5029331 h 6858000"/>
              <a:gd name="connsiteX2541" fmla="*/ 6337699 w 12192000"/>
              <a:gd name="connsiteY2541" fmla="*/ 5074765 h 6858000"/>
              <a:gd name="connsiteX2542" fmla="*/ 6539576 w 12192000"/>
              <a:gd name="connsiteY2542" fmla="*/ 5115332 h 6858000"/>
              <a:gd name="connsiteX2543" fmla="*/ 6746630 w 12192000"/>
              <a:gd name="connsiteY2543" fmla="*/ 5071337 h 6858000"/>
              <a:gd name="connsiteX2544" fmla="*/ 6609146 w 12192000"/>
              <a:gd name="connsiteY2544" fmla="*/ 4966136 h 6858000"/>
              <a:gd name="connsiteX2545" fmla="*/ 6608847 w 12192000"/>
              <a:gd name="connsiteY2545" fmla="*/ 4966097 h 6858000"/>
              <a:gd name="connsiteX2546" fmla="*/ 6595395 w 12192000"/>
              <a:gd name="connsiteY2546" fmla="*/ 4966714 h 6858000"/>
              <a:gd name="connsiteX2547" fmla="*/ 6573662 w 12192000"/>
              <a:gd name="connsiteY2547" fmla="*/ 5003692 h 6858000"/>
              <a:gd name="connsiteX2548" fmla="*/ 6488246 w 12192000"/>
              <a:gd name="connsiteY2548" fmla="*/ 4999410 h 6858000"/>
              <a:gd name="connsiteX2549" fmla="*/ 5196080 w 12192000"/>
              <a:gd name="connsiteY2549" fmla="*/ 4954243 h 6858000"/>
              <a:gd name="connsiteX2550" fmla="*/ 5256195 w 12192000"/>
              <a:gd name="connsiteY2550" fmla="*/ 4957161 h 6858000"/>
              <a:gd name="connsiteX2551" fmla="*/ 5366430 w 12192000"/>
              <a:gd name="connsiteY2551" fmla="*/ 4994856 h 6858000"/>
              <a:gd name="connsiteX2552" fmla="*/ 5360098 w 12192000"/>
              <a:gd name="connsiteY2552" fmla="*/ 5011095 h 6858000"/>
              <a:gd name="connsiteX2553" fmla="*/ 5259866 w 12192000"/>
              <a:gd name="connsiteY2553" fmla="*/ 4978617 h 6858000"/>
              <a:gd name="connsiteX2554" fmla="*/ 5140053 w 12192000"/>
              <a:gd name="connsiteY2554" fmla="*/ 4969338 h 6858000"/>
              <a:gd name="connsiteX2555" fmla="*/ 5139476 w 12192000"/>
              <a:gd name="connsiteY2555" fmla="*/ 4961220 h 6858000"/>
              <a:gd name="connsiteX2556" fmla="*/ 5196080 w 12192000"/>
              <a:gd name="connsiteY2556" fmla="*/ 4954243 h 6858000"/>
              <a:gd name="connsiteX2557" fmla="*/ 3710527 w 12192000"/>
              <a:gd name="connsiteY2557" fmla="*/ 4948710 h 6858000"/>
              <a:gd name="connsiteX2558" fmla="*/ 3689996 w 12192000"/>
              <a:gd name="connsiteY2558" fmla="*/ 4968177 h 6858000"/>
              <a:gd name="connsiteX2559" fmla="*/ 3697141 w 12192000"/>
              <a:gd name="connsiteY2559" fmla="*/ 4975803 h 6858000"/>
              <a:gd name="connsiteX2560" fmla="*/ 3771204 w 12192000"/>
              <a:gd name="connsiteY2560" fmla="*/ 5017940 h 6858000"/>
              <a:gd name="connsiteX2561" fmla="*/ 3941017 w 12192000"/>
              <a:gd name="connsiteY2561" fmla="*/ 5128001 h 6858000"/>
              <a:gd name="connsiteX2562" fmla="*/ 4082621 w 12192000"/>
              <a:gd name="connsiteY2562" fmla="*/ 5219622 h 6858000"/>
              <a:gd name="connsiteX2563" fmla="*/ 4102982 w 12192000"/>
              <a:gd name="connsiteY2563" fmla="*/ 5235107 h 6858000"/>
              <a:gd name="connsiteX2564" fmla="*/ 4119778 w 12192000"/>
              <a:gd name="connsiteY2564" fmla="*/ 5244100 h 6858000"/>
              <a:gd name="connsiteX2565" fmla="*/ 4127615 w 12192000"/>
              <a:gd name="connsiteY2565" fmla="*/ 5218700 h 6858000"/>
              <a:gd name="connsiteX2566" fmla="*/ 3893236 w 12192000"/>
              <a:gd name="connsiteY2566" fmla="*/ 5066919 h 6858000"/>
              <a:gd name="connsiteX2567" fmla="*/ 3746451 w 12192000"/>
              <a:gd name="connsiteY2567" fmla="*/ 4971842 h 6858000"/>
              <a:gd name="connsiteX2568" fmla="*/ 3728680 w 12192000"/>
              <a:gd name="connsiteY2568" fmla="*/ 4958517 h 6858000"/>
              <a:gd name="connsiteX2569" fmla="*/ 2437870 w 12192000"/>
              <a:gd name="connsiteY2569" fmla="*/ 4948168 h 6858000"/>
              <a:gd name="connsiteX2570" fmla="*/ 2447083 w 12192000"/>
              <a:gd name="connsiteY2570" fmla="*/ 4978591 h 6858000"/>
              <a:gd name="connsiteX2571" fmla="*/ 2422516 w 12192000"/>
              <a:gd name="connsiteY2571" fmla="*/ 4953409 h 6858000"/>
              <a:gd name="connsiteX2572" fmla="*/ 2425441 w 12192000"/>
              <a:gd name="connsiteY2572" fmla="*/ 4955698 h 6858000"/>
              <a:gd name="connsiteX2573" fmla="*/ 2443574 w 12192000"/>
              <a:gd name="connsiteY2573" fmla="*/ 4972868 h 6858000"/>
              <a:gd name="connsiteX2574" fmla="*/ 2427781 w 12192000"/>
              <a:gd name="connsiteY2574" fmla="*/ 4953409 h 6858000"/>
              <a:gd name="connsiteX2575" fmla="*/ 2426026 w 12192000"/>
              <a:gd name="connsiteY2575" fmla="*/ 4951119 h 6858000"/>
              <a:gd name="connsiteX2576" fmla="*/ 2437870 w 12192000"/>
              <a:gd name="connsiteY2576" fmla="*/ 4948168 h 6858000"/>
              <a:gd name="connsiteX2577" fmla="*/ 3751864 w 12192000"/>
              <a:gd name="connsiteY2577" fmla="*/ 4920090 h 6858000"/>
              <a:gd name="connsiteX2578" fmla="*/ 3723699 w 12192000"/>
              <a:gd name="connsiteY2578" fmla="*/ 4938401 h 6858000"/>
              <a:gd name="connsiteX2579" fmla="*/ 4132314 w 12192000"/>
              <a:gd name="connsiteY2579" fmla="*/ 5203461 h 6858000"/>
              <a:gd name="connsiteX2580" fmla="*/ 4139265 w 12192000"/>
              <a:gd name="connsiteY2580" fmla="*/ 5180924 h 6858000"/>
              <a:gd name="connsiteX2581" fmla="*/ 4140597 w 12192000"/>
              <a:gd name="connsiteY2581" fmla="*/ 5172365 h 6858000"/>
              <a:gd name="connsiteX2582" fmla="*/ 4183912 w 12192000"/>
              <a:gd name="connsiteY2582" fmla="*/ 4897410 h 6858000"/>
              <a:gd name="connsiteX2583" fmla="*/ 4183826 w 12192000"/>
              <a:gd name="connsiteY2583" fmla="*/ 4898502 h 6858000"/>
              <a:gd name="connsiteX2584" fmla="*/ 4184830 w 12192000"/>
              <a:gd name="connsiteY2584" fmla="*/ 4898001 h 6858000"/>
              <a:gd name="connsiteX2585" fmla="*/ 3789468 w 12192000"/>
              <a:gd name="connsiteY2585" fmla="*/ 4895644 h 6858000"/>
              <a:gd name="connsiteX2586" fmla="*/ 3762350 w 12192000"/>
              <a:gd name="connsiteY2586" fmla="*/ 4913272 h 6858000"/>
              <a:gd name="connsiteX2587" fmla="*/ 3765225 w 12192000"/>
              <a:gd name="connsiteY2587" fmla="*/ 4916344 h 6858000"/>
              <a:gd name="connsiteX2588" fmla="*/ 3840383 w 12192000"/>
              <a:gd name="connsiteY2588" fmla="*/ 4959747 h 6858000"/>
              <a:gd name="connsiteX2589" fmla="*/ 3994398 w 12192000"/>
              <a:gd name="connsiteY2589" fmla="*/ 5059548 h 6858000"/>
              <a:gd name="connsiteX2590" fmla="*/ 4125428 w 12192000"/>
              <a:gd name="connsiteY2590" fmla="*/ 5144351 h 6858000"/>
              <a:gd name="connsiteX2591" fmla="*/ 4143024 w 12192000"/>
              <a:gd name="connsiteY2591" fmla="*/ 5156753 h 6858000"/>
              <a:gd name="connsiteX2592" fmla="*/ 4147476 w 12192000"/>
              <a:gd name="connsiteY2592" fmla="*/ 5128117 h 6858000"/>
              <a:gd name="connsiteX2593" fmla="*/ 3932333 w 12192000"/>
              <a:gd name="connsiteY2593" fmla="*/ 4988014 h 6858000"/>
              <a:gd name="connsiteX2594" fmla="*/ 3799581 w 12192000"/>
              <a:gd name="connsiteY2594" fmla="*/ 4901480 h 6858000"/>
              <a:gd name="connsiteX2595" fmla="*/ 3822844 w 12192000"/>
              <a:gd name="connsiteY2595" fmla="*/ 4873949 h 6858000"/>
              <a:gd name="connsiteX2596" fmla="*/ 3803730 w 12192000"/>
              <a:gd name="connsiteY2596" fmla="*/ 4886373 h 6858000"/>
              <a:gd name="connsiteX2597" fmla="*/ 4150135 w 12192000"/>
              <a:gd name="connsiteY2597" fmla="*/ 5111009 h 6858000"/>
              <a:gd name="connsiteX2598" fmla="*/ 4153801 w 12192000"/>
              <a:gd name="connsiteY2598" fmla="*/ 5087462 h 6858000"/>
              <a:gd name="connsiteX2599" fmla="*/ 6686573 w 12192000"/>
              <a:gd name="connsiteY2599" fmla="*/ 4851719 h 6858000"/>
              <a:gd name="connsiteX2600" fmla="*/ 6692524 w 12192000"/>
              <a:gd name="connsiteY2600" fmla="*/ 4861221 h 6858000"/>
              <a:gd name="connsiteX2601" fmla="*/ 6617324 w 12192000"/>
              <a:gd name="connsiteY2601" fmla="*/ 4907606 h 6858000"/>
              <a:gd name="connsiteX2602" fmla="*/ 6606735 w 12192000"/>
              <a:gd name="connsiteY2602" fmla="*/ 4908033 h 6858000"/>
              <a:gd name="connsiteX2603" fmla="*/ 6602733 w 12192000"/>
              <a:gd name="connsiteY2603" fmla="*/ 4901422 h 6858000"/>
              <a:gd name="connsiteX2604" fmla="*/ 6603319 w 12192000"/>
              <a:gd name="connsiteY2604" fmla="*/ 4879093 h 6858000"/>
              <a:gd name="connsiteX2605" fmla="*/ 6610455 w 12192000"/>
              <a:gd name="connsiteY2605" fmla="*/ 4879093 h 6858000"/>
              <a:gd name="connsiteX2606" fmla="*/ 6603491 w 12192000"/>
              <a:gd name="connsiteY2606" fmla="*/ 4872518 h 6858000"/>
              <a:gd name="connsiteX2607" fmla="*/ 6603588 w 12192000"/>
              <a:gd name="connsiteY2607" fmla="*/ 4868828 h 6858000"/>
              <a:gd name="connsiteX2608" fmla="*/ 6602576 w 12192000"/>
              <a:gd name="connsiteY2608" fmla="*/ 4867813 h 6858000"/>
              <a:gd name="connsiteX2609" fmla="*/ 6602423 w 12192000"/>
              <a:gd name="connsiteY2609" fmla="*/ 4871510 h 6858000"/>
              <a:gd name="connsiteX2610" fmla="*/ 6603491 w 12192000"/>
              <a:gd name="connsiteY2610" fmla="*/ 4872518 h 6858000"/>
              <a:gd name="connsiteX2611" fmla="*/ 6603319 w 12192000"/>
              <a:gd name="connsiteY2611" fmla="*/ 4879093 h 6858000"/>
              <a:gd name="connsiteX2612" fmla="*/ 6602110 w 12192000"/>
              <a:gd name="connsiteY2612" fmla="*/ 4879093 h 6858000"/>
              <a:gd name="connsiteX2613" fmla="*/ 6601293 w 12192000"/>
              <a:gd name="connsiteY2613" fmla="*/ 4898952 h 6858000"/>
              <a:gd name="connsiteX2614" fmla="*/ 6601299 w 12192000"/>
              <a:gd name="connsiteY2614" fmla="*/ 4899053 h 6858000"/>
              <a:gd name="connsiteX2615" fmla="*/ 6602733 w 12192000"/>
              <a:gd name="connsiteY2615" fmla="*/ 4901422 h 6858000"/>
              <a:gd name="connsiteX2616" fmla="*/ 6601700 w 12192000"/>
              <a:gd name="connsiteY2616" fmla="*/ 4940821 h 6858000"/>
              <a:gd name="connsiteX2617" fmla="*/ 6632683 w 12192000"/>
              <a:gd name="connsiteY2617" fmla="*/ 4945155 h 6858000"/>
              <a:gd name="connsiteX2618" fmla="*/ 6633348 w 12192000"/>
              <a:gd name="connsiteY2618" fmla="*/ 4944675 h 6858000"/>
              <a:gd name="connsiteX2619" fmla="*/ 6648802 w 12192000"/>
              <a:gd name="connsiteY2619" fmla="*/ 4934409 h 6858000"/>
              <a:gd name="connsiteX2620" fmla="*/ 6694586 w 12192000"/>
              <a:gd name="connsiteY2620" fmla="*/ 4907036 h 6858000"/>
              <a:gd name="connsiteX2621" fmla="*/ 6711277 w 12192000"/>
              <a:gd name="connsiteY2621" fmla="*/ 4897461 h 6858000"/>
              <a:gd name="connsiteX2622" fmla="*/ 6714618 w 12192000"/>
              <a:gd name="connsiteY2622" fmla="*/ 4905326 h 6858000"/>
              <a:gd name="connsiteX2623" fmla="*/ 6717480 w 12192000"/>
              <a:gd name="connsiteY2623" fmla="*/ 4895060 h 6858000"/>
              <a:gd name="connsiteX2624" fmla="*/ 6713474 w 12192000"/>
              <a:gd name="connsiteY2624" fmla="*/ 4896201 h 6858000"/>
              <a:gd name="connsiteX2625" fmla="*/ 6711277 w 12192000"/>
              <a:gd name="connsiteY2625" fmla="*/ 4897461 h 6858000"/>
              <a:gd name="connsiteX2626" fmla="*/ 6707587 w 12192000"/>
              <a:gd name="connsiteY2626" fmla="*/ 4888779 h 6858000"/>
              <a:gd name="connsiteX2627" fmla="*/ 6704974 w 12192000"/>
              <a:gd name="connsiteY2627" fmla="*/ 4888073 h 6858000"/>
              <a:gd name="connsiteX2628" fmla="*/ 6705756 w 12192000"/>
              <a:gd name="connsiteY2628" fmla="*/ 4884468 h 6858000"/>
              <a:gd name="connsiteX2629" fmla="*/ 6702957 w 12192000"/>
              <a:gd name="connsiteY2629" fmla="*/ 4877881 h 6858000"/>
              <a:gd name="connsiteX2630" fmla="*/ 6692524 w 12192000"/>
              <a:gd name="connsiteY2630" fmla="*/ 4861221 h 6858000"/>
              <a:gd name="connsiteX2631" fmla="*/ 6698527 w 12192000"/>
              <a:gd name="connsiteY2631" fmla="*/ 4857518 h 6858000"/>
              <a:gd name="connsiteX2632" fmla="*/ 6699108 w 12192000"/>
              <a:gd name="connsiteY2632" fmla="*/ 4855082 h 6858000"/>
              <a:gd name="connsiteX2633" fmla="*/ 3859994 w 12192000"/>
              <a:gd name="connsiteY2633" fmla="*/ 4849797 h 6858000"/>
              <a:gd name="connsiteX2634" fmla="*/ 3834144 w 12192000"/>
              <a:gd name="connsiteY2634" fmla="*/ 4866601 h 6858000"/>
              <a:gd name="connsiteX2635" fmla="*/ 3836989 w 12192000"/>
              <a:gd name="connsiteY2635" fmla="*/ 4869498 h 6858000"/>
              <a:gd name="connsiteX2636" fmla="*/ 3902608 w 12192000"/>
              <a:gd name="connsiteY2636" fmla="*/ 4906634 h 6858000"/>
              <a:gd name="connsiteX2637" fmla="*/ 4035761 w 12192000"/>
              <a:gd name="connsiteY2637" fmla="*/ 4992559 h 6858000"/>
              <a:gd name="connsiteX2638" fmla="*/ 4145382 w 12192000"/>
              <a:gd name="connsiteY2638" fmla="*/ 5063592 h 6858000"/>
              <a:gd name="connsiteX2639" fmla="*/ 4156146 w 12192000"/>
              <a:gd name="connsiteY2639" fmla="*/ 5071827 h 6858000"/>
              <a:gd name="connsiteX2640" fmla="*/ 4156224 w 12192000"/>
              <a:gd name="connsiteY2640" fmla="*/ 5071869 h 6858000"/>
              <a:gd name="connsiteX2641" fmla="*/ 4160612 w 12192000"/>
              <a:gd name="connsiteY2641" fmla="*/ 5043664 h 6858000"/>
              <a:gd name="connsiteX2642" fmla="*/ 3967460 w 12192000"/>
              <a:gd name="connsiteY2642" fmla="*/ 4918664 h 6858000"/>
              <a:gd name="connsiteX2643" fmla="*/ 3866448 w 12192000"/>
              <a:gd name="connsiteY2643" fmla="*/ 4852786 h 6858000"/>
              <a:gd name="connsiteX2644" fmla="*/ 9368923 w 12192000"/>
              <a:gd name="connsiteY2644" fmla="*/ 4834441 h 6858000"/>
              <a:gd name="connsiteX2645" fmla="*/ 9348275 w 12192000"/>
              <a:gd name="connsiteY2645" fmla="*/ 4846185 h 6858000"/>
              <a:gd name="connsiteX2646" fmla="*/ 9193649 w 12192000"/>
              <a:gd name="connsiteY2646" fmla="*/ 4860012 h 6858000"/>
              <a:gd name="connsiteX2647" fmla="*/ 9154964 w 12192000"/>
              <a:gd name="connsiteY2647" fmla="*/ 4850450 h 6858000"/>
              <a:gd name="connsiteX2648" fmla="*/ 9155702 w 12192000"/>
              <a:gd name="connsiteY2648" fmla="*/ 4852129 h 6858000"/>
              <a:gd name="connsiteX2649" fmla="*/ 9144949 w 12192000"/>
              <a:gd name="connsiteY2649" fmla="*/ 4874331 h 6858000"/>
              <a:gd name="connsiteX2650" fmla="*/ 9147770 w 12192000"/>
              <a:gd name="connsiteY2650" fmla="*/ 4880346 h 6858000"/>
              <a:gd name="connsiteX2651" fmla="*/ 9018097 w 12192000"/>
              <a:gd name="connsiteY2651" fmla="*/ 5129661 h 6858000"/>
              <a:gd name="connsiteX2652" fmla="*/ 8958008 w 12192000"/>
              <a:gd name="connsiteY2652" fmla="*/ 5234311 h 6858000"/>
              <a:gd name="connsiteX2653" fmla="*/ 9035536 w 12192000"/>
              <a:gd name="connsiteY2653" fmla="*/ 5230816 h 6858000"/>
              <a:gd name="connsiteX2654" fmla="*/ 9236470 w 12192000"/>
              <a:gd name="connsiteY2654" fmla="*/ 5069702 h 6858000"/>
              <a:gd name="connsiteX2655" fmla="*/ 9332379 w 12192000"/>
              <a:gd name="connsiteY2655" fmla="*/ 4904390 h 6858000"/>
              <a:gd name="connsiteX2656" fmla="*/ 1709014 w 12192000"/>
              <a:gd name="connsiteY2656" fmla="*/ 4831514 h 6858000"/>
              <a:gd name="connsiteX2657" fmla="*/ 1709516 w 12192000"/>
              <a:gd name="connsiteY2657" fmla="*/ 4839245 h 6858000"/>
              <a:gd name="connsiteX2658" fmla="*/ 1705494 w 12192000"/>
              <a:gd name="connsiteY2658" fmla="*/ 4846974 h 6858000"/>
              <a:gd name="connsiteX2659" fmla="*/ 3897506 w 12192000"/>
              <a:gd name="connsiteY2659" fmla="*/ 4826801 h 6858000"/>
              <a:gd name="connsiteX2660" fmla="*/ 3890498 w 12192000"/>
              <a:gd name="connsiteY2660" fmla="*/ 4829968 h 6858000"/>
              <a:gd name="connsiteX2661" fmla="*/ 3875271 w 12192000"/>
              <a:gd name="connsiteY2661" fmla="*/ 4839865 h 6858000"/>
              <a:gd name="connsiteX2662" fmla="*/ 4162185 w 12192000"/>
              <a:gd name="connsiteY2662" fmla="*/ 5026467 h 6858000"/>
              <a:gd name="connsiteX2663" fmla="*/ 4163474 w 12192000"/>
              <a:gd name="connsiteY2663" fmla="*/ 4998717 h 6858000"/>
              <a:gd name="connsiteX2664" fmla="*/ 12106844 w 12192000"/>
              <a:gd name="connsiteY2664" fmla="*/ 4825494 h 6858000"/>
              <a:gd name="connsiteX2665" fmla="*/ 12107345 w 12192000"/>
              <a:gd name="connsiteY2665" fmla="*/ 4833223 h 6858000"/>
              <a:gd name="connsiteX2666" fmla="*/ 12103324 w 12192000"/>
              <a:gd name="connsiteY2666" fmla="*/ 4840952 h 6858000"/>
              <a:gd name="connsiteX2667" fmla="*/ 1711807 w 12192000"/>
              <a:gd name="connsiteY2667" fmla="*/ 4819251 h 6858000"/>
              <a:gd name="connsiteX2668" fmla="*/ 1709014 w 12192000"/>
              <a:gd name="connsiteY2668" fmla="*/ 4831514 h 6858000"/>
              <a:gd name="connsiteX2669" fmla="*/ 1708258 w 12192000"/>
              <a:gd name="connsiteY2669" fmla="*/ 4819840 h 6858000"/>
              <a:gd name="connsiteX2670" fmla="*/ 1711807 w 12192000"/>
              <a:gd name="connsiteY2670" fmla="*/ 4819251 h 6858000"/>
              <a:gd name="connsiteX2671" fmla="*/ 6787713 w 12192000"/>
              <a:gd name="connsiteY2671" fmla="*/ 4814791 h 6858000"/>
              <a:gd name="connsiteX2672" fmla="*/ 6781371 w 12192000"/>
              <a:gd name="connsiteY2672" fmla="*/ 4828023 h 6858000"/>
              <a:gd name="connsiteX2673" fmla="*/ 6780793 w 12192000"/>
              <a:gd name="connsiteY2673" fmla="*/ 4828598 h 6858000"/>
              <a:gd name="connsiteX2674" fmla="*/ 6773915 w 12192000"/>
              <a:gd name="connsiteY2674" fmla="*/ 4832810 h 6858000"/>
              <a:gd name="connsiteX2675" fmla="*/ 6770559 w 12192000"/>
              <a:gd name="connsiteY2675" fmla="*/ 4833129 h 6858000"/>
              <a:gd name="connsiteX2676" fmla="*/ 6749658 w 12192000"/>
              <a:gd name="connsiteY2676" fmla="*/ 4845282 h 6858000"/>
              <a:gd name="connsiteX2677" fmla="*/ 6719839 w 12192000"/>
              <a:gd name="connsiteY2677" fmla="*/ 4864379 h 6858000"/>
              <a:gd name="connsiteX2678" fmla="*/ 6720693 w 12192000"/>
              <a:gd name="connsiteY2678" fmla="*/ 4865686 h 6858000"/>
              <a:gd name="connsiteX2679" fmla="*/ 6755424 w 12192000"/>
              <a:gd name="connsiteY2679" fmla="*/ 4844133 h 6858000"/>
              <a:gd name="connsiteX2680" fmla="*/ 6773915 w 12192000"/>
              <a:gd name="connsiteY2680" fmla="*/ 4832810 h 6858000"/>
              <a:gd name="connsiteX2681" fmla="*/ 6794056 w 12192000"/>
              <a:gd name="connsiteY2681" fmla="*/ 4830900 h 6858000"/>
              <a:gd name="connsiteX2682" fmla="*/ 6787713 w 12192000"/>
              <a:gd name="connsiteY2682" fmla="*/ 4814791 h 6858000"/>
              <a:gd name="connsiteX2683" fmla="*/ 12109637 w 12192000"/>
              <a:gd name="connsiteY2683" fmla="*/ 4813229 h 6858000"/>
              <a:gd name="connsiteX2684" fmla="*/ 12106844 w 12192000"/>
              <a:gd name="connsiteY2684" fmla="*/ 4825494 h 6858000"/>
              <a:gd name="connsiteX2685" fmla="*/ 12106087 w 12192000"/>
              <a:gd name="connsiteY2685" fmla="*/ 4813818 h 6858000"/>
              <a:gd name="connsiteX2686" fmla="*/ 12109637 w 12192000"/>
              <a:gd name="connsiteY2686" fmla="*/ 4813229 h 6858000"/>
              <a:gd name="connsiteX2687" fmla="*/ 3896619 w 12192000"/>
              <a:gd name="connsiteY2687" fmla="*/ 4807003 h 6858000"/>
              <a:gd name="connsiteX2688" fmla="*/ 3899432 w 12192000"/>
              <a:gd name="connsiteY2688" fmla="*/ 4811794 h 6858000"/>
              <a:gd name="connsiteX2689" fmla="*/ 3901169 w 12192000"/>
              <a:gd name="connsiteY2689" fmla="*/ 4810835 h 6858000"/>
              <a:gd name="connsiteX2690" fmla="*/ 3900647 w 12192000"/>
              <a:gd name="connsiteY2690" fmla="*/ 4810464 h 6858000"/>
              <a:gd name="connsiteX2691" fmla="*/ 3896619 w 12192000"/>
              <a:gd name="connsiteY2691" fmla="*/ 4807003 h 6858000"/>
              <a:gd name="connsiteX2692" fmla="*/ 3942993 w 12192000"/>
              <a:gd name="connsiteY2692" fmla="*/ 4806238 h 6858000"/>
              <a:gd name="connsiteX2693" fmla="*/ 3913429 w 12192000"/>
              <a:gd name="connsiteY2693" fmla="*/ 4819603 h 6858000"/>
              <a:gd name="connsiteX2694" fmla="*/ 3988676 w 12192000"/>
              <a:gd name="connsiteY2694" fmla="*/ 4873420 h 6858000"/>
              <a:gd name="connsiteX2695" fmla="*/ 4083185 w 12192000"/>
              <a:gd name="connsiteY2695" fmla="*/ 4928155 h 6858000"/>
              <a:gd name="connsiteX2696" fmla="*/ 4126374 w 12192000"/>
              <a:gd name="connsiteY2696" fmla="*/ 4954550 h 6858000"/>
              <a:gd name="connsiteX2697" fmla="*/ 4164297 w 12192000"/>
              <a:gd name="connsiteY2697" fmla="*/ 4981064 h 6858000"/>
              <a:gd name="connsiteX2698" fmla="*/ 4165619 w 12192000"/>
              <a:gd name="connsiteY2698" fmla="*/ 4952546 h 6858000"/>
              <a:gd name="connsiteX2699" fmla="*/ 4008906 w 12192000"/>
              <a:gd name="connsiteY2699" fmla="*/ 4849695 h 6858000"/>
              <a:gd name="connsiteX2700" fmla="*/ 3973636 w 12192000"/>
              <a:gd name="connsiteY2700" fmla="*/ 4822579 h 6858000"/>
              <a:gd name="connsiteX2701" fmla="*/ 3984860 w 12192000"/>
              <a:gd name="connsiteY2701" fmla="*/ 4787313 h 6858000"/>
              <a:gd name="connsiteX2702" fmla="*/ 3959545 w 12192000"/>
              <a:gd name="connsiteY2702" fmla="*/ 4798755 h 6858000"/>
              <a:gd name="connsiteX2703" fmla="*/ 4166474 w 12192000"/>
              <a:gd name="connsiteY2703" fmla="*/ 4934197 h 6858000"/>
              <a:gd name="connsiteX2704" fmla="*/ 4167799 w 12192000"/>
              <a:gd name="connsiteY2704" fmla="*/ 4905676 h 6858000"/>
              <a:gd name="connsiteX2705" fmla="*/ 4030451 w 12192000"/>
              <a:gd name="connsiteY2705" fmla="*/ 4766704 h 6858000"/>
              <a:gd name="connsiteX2706" fmla="*/ 4001406 w 12192000"/>
              <a:gd name="connsiteY2706" fmla="*/ 4779834 h 6858000"/>
              <a:gd name="connsiteX2707" fmla="*/ 4168452 w 12192000"/>
              <a:gd name="connsiteY2707" fmla="*/ 4887449 h 6858000"/>
              <a:gd name="connsiteX2708" fmla="*/ 4167331 w 12192000"/>
              <a:gd name="connsiteY2708" fmla="*/ 4857531 h 6858000"/>
              <a:gd name="connsiteX2709" fmla="*/ 4067058 w 12192000"/>
              <a:gd name="connsiteY2709" fmla="*/ 4792270 h 6858000"/>
              <a:gd name="connsiteX2710" fmla="*/ 4042401 w 12192000"/>
              <a:gd name="connsiteY2710" fmla="*/ 4773266 h 6858000"/>
              <a:gd name="connsiteX2711" fmla="*/ 3979014 w 12192000"/>
              <a:gd name="connsiteY2711" fmla="*/ 4765408 h 6858000"/>
              <a:gd name="connsiteX2712" fmla="*/ 3978754 w 12192000"/>
              <a:gd name="connsiteY2712" fmla="*/ 4771382 h 6858000"/>
              <a:gd name="connsiteX2713" fmla="*/ 3984581 w 12192000"/>
              <a:gd name="connsiteY2713" fmla="*/ 4768994 h 6858000"/>
              <a:gd name="connsiteX2714" fmla="*/ 4068327 w 12192000"/>
              <a:gd name="connsiteY2714" fmla="*/ 4749581 h 6858000"/>
              <a:gd name="connsiteX2715" fmla="*/ 4045045 w 12192000"/>
              <a:gd name="connsiteY2715" fmla="*/ 4760107 h 6858000"/>
              <a:gd name="connsiteX2716" fmla="*/ 4057338 w 12192000"/>
              <a:gd name="connsiteY2716" fmla="*/ 4767694 h 6858000"/>
              <a:gd name="connsiteX2717" fmla="*/ 4166649 w 12192000"/>
              <a:gd name="connsiteY2717" fmla="*/ 4839236 h 6858000"/>
              <a:gd name="connsiteX2718" fmla="*/ 4165640 w 12192000"/>
              <a:gd name="connsiteY2718" fmla="*/ 4812277 h 6858000"/>
              <a:gd name="connsiteX2719" fmla="*/ 4070395 w 12192000"/>
              <a:gd name="connsiteY2719" fmla="*/ 4732739 h 6858000"/>
              <a:gd name="connsiteX2720" fmla="*/ 4070346 w 12192000"/>
              <a:gd name="connsiteY2720" fmla="*/ 4733856 h 6858000"/>
              <a:gd name="connsiteX2721" fmla="*/ 4071443 w 12192000"/>
              <a:gd name="connsiteY2721" fmla="*/ 4733408 h 6858000"/>
              <a:gd name="connsiteX2722" fmla="*/ 4115314 w 12192000"/>
              <a:gd name="connsiteY2722" fmla="*/ 4731200 h 6858000"/>
              <a:gd name="connsiteX2723" fmla="*/ 4085387 w 12192000"/>
              <a:gd name="connsiteY2723" fmla="*/ 4742317 h 6858000"/>
              <a:gd name="connsiteX2724" fmla="*/ 4162993 w 12192000"/>
              <a:gd name="connsiteY2724" fmla="*/ 4791896 h 6858000"/>
              <a:gd name="connsiteX2725" fmla="*/ 4163975 w 12192000"/>
              <a:gd name="connsiteY2725" fmla="*/ 4805996 h 6858000"/>
              <a:gd name="connsiteX2726" fmla="*/ 4165380 w 12192000"/>
              <a:gd name="connsiteY2726" fmla="*/ 4805333 h 6858000"/>
              <a:gd name="connsiteX2727" fmla="*/ 4164926 w 12192000"/>
              <a:gd name="connsiteY2727" fmla="*/ 4793129 h 6858000"/>
              <a:gd name="connsiteX2728" fmla="*/ 4162993 w 12192000"/>
              <a:gd name="connsiteY2728" fmla="*/ 4791896 h 6858000"/>
              <a:gd name="connsiteX2729" fmla="*/ 4160859 w 12192000"/>
              <a:gd name="connsiteY2729" fmla="*/ 4761245 h 6858000"/>
              <a:gd name="connsiteX2730" fmla="*/ 4163797 w 12192000"/>
              <a:gd name="connsiteY2730" fmla="*/ 4762967 h 6858000"/>
              <a:gd name="connsiteX2731" fmla="*/ 4163428 w 12192000"/>
              <a:gd name="connsiteY2731" fmla="*/ 4753218 h 6858000"/>
              <a:gd name="connsiteX2732" fmla="*/ 4160508 w 12192000"/>
              <a:gd name="connsiteY2732" fmla="*/ 4756205 h 6858000"/>
              <a:gd name="connsiteX2733" fmla="*/ 4160859 w 12192000"/>
              <a:gd name="connsiteY2733" fmla="*/ 4761245 h 6858000"/>
              <a:gd name="connsiteX2734" fmla="*/ 4136895 w 12192000"/>
              <a:gd name="connsiteY2734" fmla="*/ 4747191 h 6858000"/>
              <a:gd name="connsiteX2735" fmla="*/ 9210291 w 12192000"/>
              <a:gd name="connsiteY2735" fmla="*/ 4726753 h 6858000"/>
              <a:gd name="connsiteX2736" fmla="*/ 9291988 w 12192000"/>
              <a:gd name="connsiteY2736" fmla="*/ 4762976 h 6858000"/>
              <a:gd name="connsiteX2737" fmla="*/ 9351822 w 12192000"/>
              <a:gd name="connsiteY2737" fmla="*/ 4759013 h 6858000"/>
              <a:gd name="connsiteX2738" fmla="*/ 9375410 w 12192000"/>
              <a:gd name="connsiteY2738" fmla="*/ 4733544 h 6858000"/>
              <a:gd name="connsiteX2739" fmla="*/ 9382315 w 12192000"/>
              <a:gd name="connsiteY2739" fmla="*/ 4735808 h 6858000"/>
              <a:gd name="connsiteX2740" fmla="*/ 9320180 w 12192000"/>
              <a:gd name="connsiteY2740" fmla="*/ 4782784 h 6858000"/>
              <a:gd name="connsiteX2741" fmla="*/ 9205114 w 12192000"/>
              <a:gd name="connsiteY2741" fmla="*/ 4732412 h 6858000"/>
              <a:gd name="connsiteX2742" fmla="*/ 9210291 w 12192000"/>
              <a:gd name="connsiteY2742" fmla="*/ 4726753 h 6858000"/>
              <a:gd name="connsiteX2743" fmla="*/ 4161960 w 12192000"/>
              <a:gd name="connsiteY2743" fmla="*/ 4713877 h 6858000"/>
              <a:gd name="connsiteX2744" fmla="*/ 4133611 w 12192000"/>
              <a:gd name="connsiteY2744" fmla="*/ 4724405 h 6858000"/>
              <a:gd name="connsiteX2745" fmla="*/ 4145489 w 12192000"/>
              <a:gd name="connsiteY2745" fmla="*/ 4732167 h 6858000"/>
              <a:gd name="connsiteX2746" fmla="*/ 4163082 w 12192000"/>
              <a:gd name="connsiteY2746" fmla="*/ 4743913 h 6858000"/>
              <a:gd name="connsiteX2747" fmla="*/ 8830720 w 12192000"/>
              <a:gd name="connsiteY2747" fmla="*/ 4713267 h 6858000"/>
              <a:gd name="connsiteX2748" fmla="*/ 8817138 w 12192000"/>
              <a:gd name="connsiteY2748" fmla="*/ 4715995 h 6858000"/>
              <a:gd name="connsiteX2749" fmla="*/ 8798591 w 12192000"/>
              <a:gd name="connsiteY2749" fmla="*/ 4795009 h 6858000"/>
              <a:gd name="connsiteX2750" fmla="*/ 8855363 w 12192000"/>
              <a:gd name="connsiteY2750" fmla="*/ 4893624 h 6858000"/>
              <a:gd name="connsiteX2751" fmla="*/ 9033499 w 12192000"/>
              <a:gd name="connsiteY2751" fmla="*/ 4943370 h 6858000"/>
              <a:gd name="connsiteX2752" fmla="*/ 9055456 w 12192000"/>
              <a:gd name="connsiteY2752" fmla="*/ 4914308 h 6858000"/>
              <a:gd name="connsiteX2753" fmla="*/ 9007727 w 12192000"/>
              <a:gd name="connsiteY2753" fmla="*/ 4934723 h 6858000"/>
              <a:gd name="connsiteX2754" fmla="*/ 8950861 w 12192000"/>
              <a:gd name="connsiteY2754" fmla="*/ 4923363 h 6858000"/>
              <a:gd name="connsiteX2755" fmla="*/ 8855726 w 12192000"/>
              <a:gd name="connsiteY2755" fmla="*/ 4722054 h 6858000"/>
              <a:gd name="connsiteX2756" fmla="*/ 8859214 w 12192000"/>
              <a:gd name="connsiteY2756" fmla="*/ 4722589 h 6858000"/>
              <a:gd name="connsiteX2757" fmla="*/ 8848482 w 12192000"/>
              <a:gd name="connsiteY2757" fmla="*/ 4717608 h 6858000"/>
              <a:gd name="connsiteX2758" fmla="*/ 8830720 w 12192000"/>
              <a:gd name="connsiteY2758" fmla="*/ 4713267 h 6858000"/>
              <a:gd name="connsiteX2759" fmla="*/ 5204211 w 12192000"/>
              <a:gd name="connsiteY2759" fmla="*/ 4705357 h 6858000"/>
              <a:gd name="connsiteX2760" fmla="*/ 5339717 w 12192000"/>
              <a:gd name="connsiteY2760" fmla="*/ 4748194 h 6858000"/>
              <a:gd name="connsiteX2761" fmla="*/ 5445367 w 12192000"/>
              <a:gd name="connsiteY2761" fmla="*/ 4758036 h 6858000"/>
              <a:gd name="connsiteX2762" fmla="*/ 5449387 w 12192000"/>
              <a:gd name="connsiteY2762" fmla="*/ 4764982 h 6858000"/>
              <a:gd name="connsiteX2763" fmla="*/ 5362112 w 12192000"/>
              <a:gd name="connsiteY2763" fmla="*/ 4776561 h 6858000"/>
              <a:gd name="connsiteX2764" fmla="*/ 5201339 w 12192000"/>
              <a:gd name="connsiteY2764" fmla="*/ 4708831 h 6858000"/>
              <a:gd name="connsiteX2765" fmla="*/ 5204211 w 12192000"/>
              <a:gd name="connsiteY2765" fmla="*/ 4705357 h 6858000"/>
              <a:gd name="connsiteX2766" fmla="*/ 6486876 w 12192000"/>
              <a:gd name="connsiteY2766" fmla="*/ 4705100 h 6858000"/>
              <a:gd name="connsiteX2767" fmla="*/ 6486902 w 12192000"/>
              <a:gd name="connsiteY2767" fmla="*/ 4716881 h 6858000"/>
              <a:gd name="connsiteX2768" fmla="*/ 6486902 w 12192000"/>
              <a:gd name="connsiteY2768" fmla="*/ 4889627 h 6858000"/>
              <a:gd name="connsiteX2769" fmla="*/ 6531061 w 12192000"/>
              <a:gd name="connsiteY2769" fmla="*/ 4993274 h 6858000"/>
              <a:gd name="connsiteX2770" fmla="*/ 6576943 w 12192000"/>
              <a:gd name="connsiteY2770" fmla="*/ 4889627 h 6858000"/>
              <a:gd name="connsiteX2771" fmla="*/ 6576943 w 12192000"/>
              <a:gd name="connsiteY2771" fmla="*/ 4716881 h 6858000"/>
              <a:gd name="connsiteX2772" fmla="*/ 6576943 w 12192000"/>
              <a:gd name="connsiteY2772" fmla="*/ 4707300 h 6858000"/>
              <a:gd name="connsiteX2773" fmla="*/ 6532380 w 12192000"/>
              <a:gd name="connsiteY2773" fmla="*/ 4717782 h 6858000"/>
              <a:gd name="connsiteX2774" fmla="*/ 6501448 w 12192000"/>
              <a:gd name="connsiteY2774" fmla="*/ 4713308 h 6858000"/>
              <a:gd name="connsiteX2775" fmla="*/ 8828841 w 12192000"/>
              <a:gd name="connsiteY2775" fmla="*/ 4692452 h 6858000"/>
              <a:gd name="connsiteX2776" fmla="*/ 8865112 w 12192000"/>
              <a:gd name="connsiteY2776" fmla="*/ 4724487 h 6858000"/>
              <a:gd name="connsiteX2777" fmla="*/ 8864539 w 12192000"/>
              <a:gd name="connsiteY2777" fmla="*/ 4725060 h 6858000"/>
              <a:gd name="connsiteX2778" fmla="*/ 8863316 w 12192000"/>
              <a:gd name="connsiteY2778" fmla="*/ 4724494 h 6858000"/>
              <a:gd name="connsiteX2779" fmla="*/ 8867454 w 12192000"/>
              <a:gd name="connsiteY2779" fmla="*/ 4780407 h 6858000"/>
              <a:gd name="connsiteX2780" fmla="*/ 8962969 w 12192000"/>
              <a:gd name="connsiteY2780" fmla="*/ 4910709 h 6858000"/>
              <a:gd name="connsiteX2781" fmla="*/ 9169384 w 12192000"/>
              <a:gd name="connsiteY2781" fmla="*/ 4730105 h 6858000"/>
              <a:gd name="connsiteX2782" fmla="*/ 9183223 w 12192000"/>
              <a:gd name="connsiteY2782" fmla="*/ 4739308 h 6858000"/>
              <a:gd name="connsiteX2783" fmla="*/ 9107691 w 12192000"/>
              <a:gd name="connsiteY2783" fmla="*/ 4848591 h 6858000"/>
              <a:gd name="connsiteX2784" fmla="*/ 9081832 w 12192000"/>
              <a:gd name="connsiteY2784" fmla="*/ 4883088 h 6858000"/>
              <a:gd name="connsiteX2785" fmla="*/ 9083023 w 12192000"/>
              <a:gd name="connsiteY2785" fmla="*/ 4882372 h 6858000"/>
              <a:gd name="connsiteX2786" fmla="*/ 9087610 w 12192000"/>
              <a:gd name="connsiteY2786" fmla="*/ 4888464 h 6858000"/>
              <a:gd name="connsiteX2787" fmla="*/ 8987256 w 12192000"/>
              <a:gd name="connsiteY2787" fmla="*/ 4974466 h 6858000"/>
              <a:gd name="connsiteX2788" fmla="*/ 8826691 w 12192000"/>
              <a:gd name="connsiteY2788" fmla="*/ 4881583 h 6858000"/>
              <a:gd name="connsiteX2789" fmla="*/ 8786550 w 12192000"/>
              <a:gd name="connsiteY2789" fmla="*/ 4712447 h 6858000"/>
              <a:gd name="connsiteX2790" fmla="*/ 8828841 w 12192000"/>
              <a:gd name="connsiteY2790" fmla="*/ 4692452 h 6858000"/>
              <a:gd name="connsiteX2791" fmla="*/ 4245351 w 12192000"/>
              <a:gd name="connsiteY2791" fmla="*/ 4682907 h 6858000"/>
              <a:gd name="connsiteX2792" fmla="*/ 4238136 w 12192000"/>
              <a:gd name="connsiteY2792" fmla="*/ 4685586 h 6858000"/>
              <a:gd name="connsiteX2793" fmla="*/ 4179137 w 12192000"/>
              <a:gd name="connsiteY2793" fmla="*/ 4725054 h 6858000"/>
              <a:gd name="connsiteX2794" fmla="*/ 4182014 w 12192000"/>
              <a:gd name="connsiteY2794" fmla="*/ 4780837 h 6858000"/>
              <a:gd name="connsiteX2795" fmla="*/ 4183447 w 12192000"/>
              <a:gd name="connsiteY2795" fmla="*/ 4850230 h 6858000"/>
              <a:gd name="connsiteX2796" fmla="*/ 4184830 w 12192000"/>
              <a:gd name="connsiteY2796" fmla="*/ 4851135 h 6858000"/>
              <a:gd name="connsiteX2797" fmla="*/ 4185577 w 12192000"/>
              <a:gd name="connsiteY2797" fmla="*/ 4854637 h 6858000"/>
              <a:gd name="connsiteX2798" fmla="*/ 4183490 w 12192000"/>
              <a:gd name="connsiteY2798" fmla="*/ 4852469 h 6858000"/>
              <a:gd name="connsiteX2799" fmla="*/ 4183691 w 12192000"/>
              <a:gd name="connsiteY2799" fmla="*/ 4862222 h 6858000"/>
              <a:gd name="connsiteX2800" fmla="*/ 4187042 w 12192000"/>
              <a:gd name="connsiteY2800" fmla="*/ 4861496 h 6858000"/>
              <a:gd name="connsiteX2801" fmla="*/ 4185577 w 12192000"/>
              <a:gd name="connsiteY2801" fmla="*/ 4854637 h 6858000"/>
              <a:gd name="connsiteX2802" fmla="*/ 4188260 w 12192000"/>
              <a:gd name="connsiteY2802" fmla="*/ 4857423 h 6858000"/>
              <a:gd name="connsiteX2803" fmla="*/ 4188260 w 12192000"/>
              <a:gd name="connsiteY2803" fmla="*/ 4904858 h 6858000"/>
              <a:gd name="connsiteX2804" fmla="*/ 4183097 w 12192000"/>
              <a:gd name="connsiteY2804" fmla="*/ 4907561 h 6858000"/>
              <a:gd name="connsiteX2805" fmla="*/ 4180241 w 12192000"/>
              <a:gd name="connsiteY2805" fmla="*/ 4943209 h 6858000"/>
              <a:gd name="connsiteX2806" fmla="*/ 4182804 w 12192000"/>
              <a:gd name="connsiteY2806" fmla="*/ 4944886 h 6858000"/>
              <a:gd name="connsiteX2807" fmla="*/ 4183540 w 12192000"/>
              <a:gd name="connsiteY2807" fmla="*/ 4948871 h 6858000"/>
              <a:gd name="connsiteX2808" fmla="*/ 4180088 w 12192000"/>
              <a:gd name="connsiteY2808" fmla="*/ 4945140 h 6858000"/>
              <a:gd name="connsiteX2809" fmla="*/ 4179148 w 12192000"/>
              <a:gd name="connsiteY2809" fmla="*/ 4956865 h 6858000"/>
              <a:gd name="connsiteX2810" fmla="*/ 4184749 w 12192000"/>
              <a:gd name="connsiteY2810" fmla="*/ 4955415 h 6858000"/>
              <a:gd name="connsiteX2811" fmla="*/ 4183540 w 12192000"/>
              <a:gd name="connsiteY2811" fmla="*/ 4948871 h 6858000"/>
              <a:gd name="connsiteX2812" fmla="*/ 4186259 w 12192000"/>
              <a:gd name="connsiteY2812" fmla="*/ 4951809 h 6858000"/>
              <a:gd name="connsiteX2813" fmla="*/ 4185109 w 12192000"/>
              <a:gd name="connsiteY2813" fmla="*/ 4999116 h 6858000"/>
              <a:gd name="connsiteX2814" fmla="*/ 4175389 w 12192000"/>
              <a:gd name="connsiteY2814" fmla="*/ 5003753 h 6858000"/>
              <a:gd name="connsiteX2815" fmla="*/ 4173005 w 12192000"/>
              <a:gd name="connsiteY2815" fmla="*/ 5033505 h 6858000"/>
              <a:gd name="connsiteX2816" fmla="*/ 4175228 w 12192000"/>
              <a:gd name="connsiteY2816" fmla="*/ 5034950 h 6858000"/>
              <a:gd name="connsiteX2817" fmla="*/ 4176029 w 12192000"/>
              <a:gd name="connsiteY2817" fmla="*/ 5039237 h 6858000"/>
              <a:gd name="connsiteX2818" fmla="*/ 4172866 w 12192000"/>
              <a:gd name="connsiteY2818" fmla="*/ 5035279 h 6858000"/>
              <a:gd name="connsiteX2819" fmla="*/ 4171969 w 12192000"/>
              <a:gd name="connsiteY2819" fmla="*/ 5046426 h 6858000"/>
              <a:gd name="connsiteX2820" fmla="*/ 4177165 w 12192000"/>
              <a:gd name="connsiteY2820" fmla="*/ 5045332 h 6858000"/>
              <a:gd name="connsiteX2821" fmla="*/ 4176029 w 12192000"/>
              <a:gd name="connsiteY2821" fmla="*/ 5039237 h 6858000"/>
              <a:gd name="connsiteX2822" fmla="*/ 4178098 w 12192000"/>
              <a:gd name="connsiteY2822" fmla="*/ 5041825 h 6858000"/>
              <a:gd name="connsiteX2823" fmla="*/ 4172362 w 12192000"/>
              <a:gd name="connsiteY2823" fmla="*/ 5085360 h 6858000"/>
              <a:gd name="connsiteX2824" fmla="*/ 4168696 w 12192000"/>
              <a:gd name="connsiteY2824" fmla="*/ 5087274 h 6858000"/>
              <a:gd name="connsiteX2825" fmla="*/ 4166480 w 12192000"/>
              <a:gd name="connsiteY2825" fmla="*/ 5114949 h 6858000"/>
              <a:gd name="connsiteX2826" fmla="*/ 4165058 w 12192000"/>
              <a:gd name="connsiteY2826" fmla="*/ 5120685 h 6858000"/>
              <a:gd name="connsiteX2827" fmla="*/ 4165080 w 12192000"/>
              <a:gd name="connsiteY2827" fmla="*/ 5120700 h 6858000"/>
              <a:gd name="connsiteX2828" fmla="*/ 4166201 w 12192000"/>
              <a:gd name="connsiteY2828" fmla="*/ 5126904 h 6858000"/>
              <a:gd name="connsiteX2829" fmla="*/ 4164322 w 12192000"/>
              <a:gd name="connsiteY2829" fmla="*/ 5123660 h 6858000"/>
              <a:gd name="connsiteX2830" fmla="*/ 4162100 w 12192000"/>
              <a:gd name="connsiteY2830" fmla="*/ 5132620 h 6858000"/>
              <a:gd name="connsiteX2831" fmla="*/ 4167020 w 12192000"/>
              <a:gd name="connsiteY2831" fmla="*/ 5131445 h 6858000"/>
              <a:gd name="connsiteX2832" fmla="*/ 4166201 w 12192000"/>
              <a:gd name="connsiteY2832" fmla="*/ 5126904 h 6858000"/>
              <a:gd name="connsiteX2833" fmla="*/ 4167952 w 12192000"/>
              <a:gd name="connsiteY2833" fmla="*/ 5129930 h 6858000"/>
              <a:gd name="connsiteX2834" fmla="*/ 4160483 w 12192000"/>
              <a:gd name="connsiteY2834" fmla="*/ 5173773 h 6858000"/>
              <a:gd name="connsiteX2835" fmla="*/ 4151075 w 12192000"/>
              <a:gd name="connsiteY2835" fmla="*/ 5177079 h 6858000"/>
              <a:gd name="connsiteX2836" fmla="*/ 4142837 w 12192000"/>
              <a:gd name="connsiteY2836" fmla="*/ 5210290 h 6858000"/>
              <a:gd name="connsiteX2837" fmla="*/ 4144789 w 12192000"/>
              <a:gd name="connsiteY2837" fmla="*/ 5211554 h 6858000"/>
              <a:gd name="connsiteX2838" fmla="*/ 4145450 w 12192000"/>
              <a:gd name="connsiteY2838" fmla="*/ 5215043 h 6858000"/>
              <a:gd name="connsiteX2839" fmla="*/ 4143135 w 12192000"/>
              <a:gd name="connsiteY2839" fmla="*/ 5210762 h 6858000"/>
              <a:gd name="connsiteX2840" fmla="*/ 4142666 w 12192000"/>
              <a:gd name="connsiteY2840" fmla="*/ 5210990 h 6858000"/>
              <a:gd name="connsiteX2841" fmla="*/ 4139579 w 12192000"/>
              <a:gd name="connsiteY2841" fmla="*/ 5223437 h 6858000"/>
              <a:gd name="connsiteX2842" fmla="*/ 4146733 w 12192000"/>
              <a:gd name="connsiteY2842" fmla="*/ 5221782 h 6858000"/>
              <a:gd name="connsiteX2843" fmla="*/ 4145450 w 12192000"/>
              <a:gd name="connsiteY2843" fmla="*/ 5215043 h 6858000"/>
              <a:gd name="connsiteX2844" fmla="*/ 4148241 w 12192000"/>
              <a:gd name="connsiteY2844" fmla="*/ 5220196 h 6858000"/>
              <a:gd name="connsiteX2845" fmla="*/ 4134426 w 12192000"/>
              <a:gd name="connsiteY2845" fmla="*/ 5259957 h 6858000"/>
              <a:gd name="connsiteX2846" fmla="*/ 4130169 w 12192000"/>
              <a:gd name="connsiteY2846" fmla="*/ 5261377 h 6858000"/>
              <a:gd name="connsiteX2847" fmla="*/ 4122473 w 12192000"/>
              <a:gd name="connsiteY2847" fmla="*/ 5292430 h 6858000"/>
              <a:gd name="connsiteX2848" fmla="*/ 4116129 w 12192000"/>
              <a:gd name="connsiteY2848" fmla="*/ 5305392 h 6858000"/>
              <a:gd name="connsiteX2849" fmla="*/ 4117245 w 12192000"/>
              <a:gd name="connsiteY2849" fmla="*/ 5307584 h 6858000"/>
              <a:gd name="connsiteX2850" fmla="*/ 4101113 w 12192000"/>
              <a:gd name="connsiteY2850" fmla="*/ 5345567 h 6858000"/>
              <a:gd name="connsiteX2851" fmla="*/ 4095532 w 12192000"/>
              <a:gd name="connsiteY2851" fmla="*/ 5347518 h 6858000"/>
              <a:gd name="connsiteX2852" fmla="*/ 4077600 w 12192000"/>
              <a:gd name="connsiteY2852" fmla="*/ 5384191 h 6858000"/>
              <a:gd name="connsiteX2853" fmla="*/ 4077743 w 12192000"/>
              <a:gd name="connsiteY2853" fmla="*/ 5385023 h 6858000"/>
              <a:gd name="connsiteX2854" fmla="*/ 4077536 w 12192000"/>
              <a:gd name="connsiteY2854" fmla="*/ 5384315 h 6858000"/>
              <a:gd name="connsiteX2855" fmla="*/ 4075220 w 12192000"/>
              <a:gd name="connsiteY2855" fmla="*/ 5389052 h 6858000"/>
              <a:gd name="connsiteX2856" fmla="*/ 4078308 w 12192000"/>
              <a:gd name="connsiteY2856" fmla="*/ 5388232 h 6858000"/>
              <a:gd name="connsiteX2857" fmla="*/ 4077743 w 12192000"/>
              <a:gd name="connsiteY2857" fmla="*/ 5385023 h 6858000"/>
              <a:gd name="connsiteX2858" fmla="*/ 4078668 w 12192000"/>
              <a:gd name="connsiteY2858" fmla="*/ 5388158 h 6858000"/>
              <a:gd name="connsiteX2859" fmla="*/ 4059129 w 12192000"/>
              <a:gd name="connsiteY2859" fmla="*/ 5424472 h 6858000"/>
              <a:gd name="connsiteX2860" fmla="*/ 4057760 w 12192000"/>
              <a:gd name="connsiteY2860" fmla="*/ 5424761 h 6858000"/>
              <a:gd name="connsiteX2861" fmla="*/ 4042218 w 12192000"/>
              <a:gd name="connsiteY2861" fmla="*/ 5456538 h 6858000"/>
              <a:gd name="connsiteX2862" fmla="*/ 4038084 w 12192000"/>
              <a:gd name="connsiteY2862" fmla="*/ 5461374 h 6858000"/>
              <a:gd name="connsiteX2863" fmla="*/ 4039031 w 12192000"/>
              <a:gd name="connsiteY2863" fmla="*/ 5467053 h 6858000"/>
              <a:gd name="connsiteX2864" fmla="*/ 4015482 w 12192000"/>
              <a:gd name="connsiteY2864" fmla="*/ 5502137 h 6858000"/>
              <a:gd name="connsiteX2865" fmla="*/ 4011182 w 12192000"/>
              <a:gd name="connsiteY2865" fmla="*/ 5502817 h 6858000"/>
              <a:gd name="connsiteX2866" fmla="*/ 4014838 w 12192000"/>
              <a:gd name="connsiteY2866" fmla="*/ 5501922 h 6858000"/>
              <a:gd name="connsiteX2867" fmla="*/ 4012612 w 12192000"/>
              <a:gd name="connsiteY2867" fmla="*/ 5491209 h 6858000"/>
              <a:gd name="connsiteX2868" fmla="*/ 4012584 w 12192000"/>
              <a:gd name="connsiteY2868" fmla="*/ 5491191 h 6858000"/>
              <a:gd name="connsiteX2869" fmla="*/ 4003989 w 12192000"/>
              <a:gd name="connsiteY2869" fmla="*/ 5501243 h 6858000"/>
              <a:gd name="connsiteX2870" fmla="*/ 4004569 w 12192000"/>
              <a:gd name="connsiteY2870" fmla="*/ 5503863 h 6858000"/>
              <a:gd name="connsiteX2871" fmla="*/ 4011182 w 12192000"/>
              <a:gd name="connsiteY2871" fmla="*/ 5502817 h 6858000"/>
              <a:gd name="connsiteX2872" fmla="*/ 4004569 w 12192000"/>
              <a:gd name="connsiteY2872" fmla="*/ 5504438 h 6858000"/>
              <a:gd name="connsiteX2873" fmla="*/ 4002438 w 12192000"/>
              <a:gd name="connsiteY2873" fmla="*/ 5503057 h 6858000"/>
              <a:gd name="connsiteX2874" fmla="*/ 3982738 w 12192000"/>
              <a:gd name="connsiteY2874" fmla="*/ 5526095 h 6858000"/>
              <a:gd name="connsiteX2875" fmla="*/ 3983506 w 12192000"/>
              <a:gd name="connsiteY2875" fmla="*/ 5526595 h 6858000"/>
              <a:gd name="connsiteX2876" fmla="*/ 3984656 w 12192000"/>
              <a:gd name="connsiteY2876" fmla="*/ 5538680 h 6858000"/>
              <a:gd name="connsiteX2877" fmla="*/ 3955936 w 12192000"/>
              <a:gd name="connsiteY2877" fmla="*/ 5569182 h 6858000"/>
              <a:gd name="connsiteX2878" fmla="*/ 3950555 w 12192000"/>
              <a:gd name="connsiteY2878" fmla="*/ 5568867 h 6858000"/>
              <a:gd name="connsiteX2879" fmla="*/ 3957516 w 12192000"/>
              <a:gd name="connsiteY2879" fmla="*/ 5567239 h 6858000"/>
              <a:gd name="connsiteX2880" fmla="*/ 3955618 w 12192000"/>
              <a:gd name="connsiteY2880" fmla="*/ 5557805 h 6858000"/>
              <a:gd name="connsiteX2881" fmla="*/ 3946370 w 12192000"/>
              <a:gd name="connsiteY2881" fmla="*/ 5568622 h 6858000"/>
              <a:gd name="connsiteX2882" fmla="*/ 3950555 w 12192000"/>
              <a:gd name="connsiteY2882" fmla="*/ 5568867 h 6858000"/>
              <a:gd name="connsiteX2883" fmla="*/ 3946745 w 12192000"/>
              <a:gd name="connsiteY2883" fmla="*/ 5569757 h 6858000"/>
              <a:gd name="connsiteX2884" fmla="*/ 3945877 w 12192000"/>
              <a:gd name="connsiteY2884" fmla="*/ 5569195 h 6858000"/>
              <a:gd name="connsiteX2885" fmla="*/ 3931690 w 12192000"/>
              <a:gd name="connsiteY2885" fmla="*/ 5585785 h 6858000"/>
              <a:gd name="connsiteX2886" fmla="*/ 3925965 w 12192000"/>
              <a:gd name="connsiteY2886" fmla="*/ 5590333 h 6858000"/>
              <a:gd name="connsiteX2887" fmla="*/ 3926351 w 12192000"/>
              <a:gd name="connsiteY2887" fmla="*/ 5598835 h 6858000"/>
              <a:gd name="connsiteX2888" fmla="*/ 3895279 w 12192000"/>
              <a:gd name="connsiteY2888" fmla="*/ 5627505 h 6858000"/>
              <a:gd name="connsiteX2889" fmla="*/ 3889923 w 12192000"/>
              <a:gd name="connsiteY2889" fmla="*/ 5627220 h 6858000"/>
              <a:gd name="connsiteX2890" fmla="*/ 3896358 w 12192000"/>
              <a:gd name="connsiteY2890" fmla="*/ 5625783 h 6858000"/>
              <a:gd name="connsiteX2891" fmla="*/ 3894257 w 12192000"/>
              <a:gd name="connsiteY2891" fmla="*/ 5615517 h 6858000"/>
              <a:gd name="connsiteX2892" fmla="*/ 3884641 w 12192000"/>
              <a:gd name="connsiteY2892" fmla="*/ 5623155 h 6858000"/>
              <a:gd name="connsiteX2893" fmla="*/ 3884491 w 12192000"/>
              <a:gd name="connsiteY2893" fmla="*/ 5626931 h 6858000"/>
              <a:gd name="connsiteX2894" fmla="*/ 3889923 w 12192000"/>
              <a:gd name="connsiteY2894" fmla="*/ 5627220 h 6858000"/>
              <a:gd name="connsiteX2895" fmla="*/ 3886074 w 12192000"/>
              <a:gd name="connsiteY2895" fmla="*/ 5628078 h 6858000"/>
              <a:gd name="connsiteX2896" fmla="*/ 3881864 w 12192000"/>
              <a:gd name="connsiteY2896" fmla="*/ 5625364 h 6858000"/>
              <a:gd name="connsiteX2897" fmla="*/ 3853362 w 12192000"/>
              <a:gd name="connsiteY2897" fmla="*/ 5648003 h 6858000"/>
              <a:gd name="connsiteX2898" fmla="*/ 3853098 w 12192000"/>
              <a:gd name="connsiteY2898" fmla="*/ 5654059 h 6858000"/>
              <a:gd name="connsiteX2899" fmla="*/ 3815801 w 12192000"/>
              <a:gd name="connsiteY2899" fmla="*/ 5679331 h 6858000"/>
              <a:gd name="connsiteX2900" fmla="*/ 3814404 w 12192000"/>
              <a:gd name="connsiteY2900" fmla="*/ 5678946 h 6858000"/>
              <a:gd name="connsiteX2901" fmla="*/ 3798298 w 12192000"/>
              <a:gd name="connsiteY2901" fmla="*/ 5691741 h 6858000"/>
              <a:gd name="connsiteX2902" fmla="*/ 3749717 w 12192000"/>
              <a:gd name="connsiteY2902" fmla="*/ 5719227 h 6858000"/>
              <a:gd name="connsiteX2903" fmla="*/ 3743484 w 12192000"/>
              <a:gd name="connsiteY2903" fmla="*/ 5722992 h 6858000"/>
              <a:gd name="connsiteX2904" fmla="*/ 3743209 w 12192000"/>
              <a:gd name="connsiteY2904" fmla="*/ 5722911 h 6858000"/>
              <a:gd name="connsiteX2905" fmla="*/ 3701122 w 12192000"/>
              <a:gd name="connsiteY2905" fmla="*/ 5746728 h 6858000"/>
              <a:gd name="connsiteX2906" fmla="*/ 3701043 w 12192000"/>
              <a:gd name="connsiteY2906" fmla="*/ 5748540 h 6858000"/>
              <a:gd name="connsiteX2907" fmla="*/ 3678448 w 12192000"/>
              <a:gd name="connsiteY2907" fmla="*/ 5759558 h 6858000"/>
              <a:gd name="connsiteX2908" fmla="*/ 3615363 w 12192000"/>
              <a:gd name="connsiteY2908" fmla="*/ 5795253 h 6858000"/>
              <a:gd name="connsiteX2909" fmla="*/ 3458313 w 12192000"/>
              <a:gd name="connsiteY2909" fmla="*/ 5853909 h 6858000"/>
              <a:gd name="connsiteX2910" fmla="*/ 3429764 w 12192000"/>
              <a:gd name="connsiteY2910" fmla="*/ 5879716 h 6858000"/>
              <a:gd name="connsiteX2911" fmla="*/ 3428737 w 12192000"/>
              <a:gd name="connsiteY2911" fmla="*/ 5882472 h 6858000"/>
              <a:gd name="connsiteX2912" fmla="*/ 3431861 w 12192000"/>
              <a:gd name="connsiteY2912" fmla="*/ 5918110 h 6858000"/>
              <a:gd name="connsiteX2913" fmla="*/ 3449648 w 12192000"/>
              <a:gd name="connsiteY2913" fmla="*/ 5927769 h 6858000"/>
              <a:gd name="connsiteX2914" fmla="*/ 3519868 w 12192000"/>
              <a:gd name="connsiteY2914" fmla="*/ 5907391 h 6858000"/>
              <a:gd name="connsiteX2915" fmla="*/ 3725238 w 12192000"/>
              <a:gd name="connsiteY2915" fmla="*/ 5818256 h 6858000"/>
              <a:gd name="connsiteX2916" fmla="*/ 4080762 w 12192000"/>
              <a:gd name="connsiteY2916" fmla="*/ 5523245 h 6858000"/>
              <a:gd name="connsiteX2917" fmla="*/ 4253485 w 12192000"/>
              <a:gd name="connsiteY2917" fmla="*/ 4888589 h 6858000"/>
              <a:gd name="connsiteX2918" fmla="*/ 4252056 w 12192000"/>
              <a:gd name="connsiteY2918" fmla="*/ 4659929 h 6858000"/>
              <a:gd name="connsiteX2919" fmla="*/ 4254060 w 12192000"/>
              <a:gd name="connsiteY2919" fmla="*/ 4661794 h 6858000"/>
              <a:gd name="connsiteX2920" fmla="*/ 4251584 w 12192000"/>
              <a:gd name="connsiteY2920" fmla="*/ 4660379 h 6858000"/>
              <a:gd name="connsiteX2921" fmla="*/ 5255168 w 12192000"/>
              <a:gd name="connsiteY2921" fmla="*/ 4612212 h 6858000"/>
              <a:gd name="connsiteX2922" fmla="*/ 5375310 w 12192000"/>
              <a:gd name="connsiteY2922" fmla="*/ 4635087 h 6858000"/>
              <a:gd name="connsiteX2923" fmla="*/ 5539615 w 12192000"/>
              <a:gd name="connsiteY2923" fmla="*/ 4754988 h 6858000"/>
              <a:gd name="connsiteX2924" fmla="*/ 5502273 w 12192000"/>
              <a:gd name="connsiteY2924" fmla="*/ 4807192 h 6858000"/>
              <a:gd name="connsiteX2925" fmla="*/ 5435990 w 12192000"/>
              <a:gd name="connsiteY2925" fmla="*/ 4917842 h 6858000"/>
              <a:gd name="connsiteX2926" fmla="*/ 5403891 w 12192000"/>
              <a:gd name="connsiteY2926" fmla="*/ 5041409 h 6858000"/>
              <a:gd name="connsiteX2927" fmla="*/ 5441481 w 12192000"/>
              <a:gd name="connsiteY2927" fmla="*/ 5099105 h 6858000"/>
              <a:gd name="connsiteX2928" fmla="*/ 5489476 w 12192000"/>
              <a:gd name="connsiteY2928" fmla="*/ 5385721 h 6858000"/>
              <a:gd name="connsiteX2929" fmla="*/ 5409746 w 12192000"/>
              <a:gd name="connsiteY2929" fmla="*/ 5525510 h 6858000"/>
              <a:gd name="connsiteX2930" fmla="*/ 5332884 w 12192000"/>
              <a:gd name="connsiteY2930" fmla="*/ 5572107 h 6858000"/>
              <a:gd name="connsiteX2931" fmla="*/ 5197713 w 12192000"/>
              <a:gd name="connsiteY2931" fmla="*/ 5661351 h 6858000"/>
              <a:gd name="connsiteX2932" fmla="*/ 5207146 w 12192000"/>
              <a:gd name="connsiteY2932" fmla="*/ 5683239 h 6858000"/>
              <a:gd name="connsiteX2933" fmla="*/ 5214486 w 12192000"/>
              <a:gd name="connsiteY2933" fmla="*/ 5684483 h 6858000"/>
              <a:gd name="connsiteX2934" fmla="*/ 5243951 w 12192000"/>
              <a:gd name="connsiteY2934" fmla="*/ 5775761 h 6858000"/>
              <a:gd name="connsiteX2935" fmla="*/ 5145065 w 12192000"/>
              <a:gd name="connsiteY2935" fmla="*/ 6008233 h 6858000"/>
              <a:gd name="connsiteX2936" fmla="*/ 5077226 w 12192000"/>
              <a:gd name="connsiteY2936" fmla="*/ 6113536 h 6858000"/>
              <a:gd name="connsiteX2937" fmla="*/ 5066149 w 12192000"/>
              <a:gd name="connsiteY2937" fmla="*/ 6110604 h 6858000"/>
              <a:gd name="connsiteX2938" fmla="*/ 5069205 w 12192000"/>
              <a:gd name="connsiteY2938" fmla="*/ 6115459 h 6858000"/>
              <a:gd name="connsiteX2939" fmla="*/ 5036997 w 12192000"/>
              <a:gd name="connsiteY2939" fmla="*/ 6250899 h 6858000"/>
              <a:gd name="connsiteX2940" fmla="*/ 5170393 w 12192000"/>
              <a:gd name="connsiteY2940" fmla="*/ 6280137 h 6858000"/>
              <a:gd name="connsiteX2941" fmla="*/ 5210277 w 12192000"/>
              <a:gd name="connsiteY2941" fmla="*/ 6293193 h 6858000"/>
              <a:gd name="connsiteX2942" fmla="*/ 5219999 w 12192000"/>
              <a:gd name="connsiteY2942" fmla="*/ 6301495 h 6858000"/>
              <a:gd name="connsiteX2943" fmla="*/ 5212543 w 12192000"/>
              <a:gd name="connsiteY2943" fmla="*/ 6234010 h 6858000"/>
              <a:gd name="connsiteX2944" fmla="*/ 5182123 w 12192000"/>
              <a:gd name="connsiteY2944" fmla="*/ 6173009 h 6858000"/>
              <a:gd name="connsiteX2945" fmla="*/ 5107906 w 12192000"/>
              <a:gd name="connsiteY2945" fmla="*/ 6094260 h 6858000"/>
              <a:gd name="connsiteX2946" fmla="*/ 5115960 w 12192000"/>
              <a:gd name="connsiteY2946" fmla="*/ 6085638 h 6858000"/>
              <a:gd name="connsiteX2947" fmla="*/ 5215716 w 12192000"/>
              <a:gd name="connsiteY2947" fmla="*/ 6187890 h 6858000"/>
              <a:gd name="connsiteX2948" fmla="*/ 5223476 w 12192000"/>
              <a:gd name="connsiteY2948" fmla="*/ 6207295 h 6858000"/>
              <a:gd name="connsiteX2949" fmla="*/ 5225801 w 12192000"/>
              <a:gd name="connsiteY2949" fmla="*/ 6198490 h 6858000"/>
              <a:gd name="connsiteX2950" fmla="*/ 5432581 w 12192000"/>
              <a:gd name="connsiteY2950" fmla="*/ 6088534 h 6858000"/>
              <a:gd name="connsiteX2951" fmla="*/ 5512995 w 12192000"/>
              <a:gd name="connsiteY2951" fmla="*/ 6046509 h 6858000"/>
              <a:gd name="connsiteX2952" fmla="*/ 5571585 w 12192000"/>
              <a:gd name="connsiteY2952" fmla="*/ 5998727 h 6858000"/>
              <a:gd name="connsiteX2953" fmla="*/ 5583647 w 12192000"/>
              <a:gd name="connsiteY2953" fmla="*/ 5975700 h 6858000"/>
              <a:gd name="connsiteX2954" fmla="*/ 5611723 w 12192000"/>
              <a:gd name="connsiteY2954" fmla="*/ 5963743 h 6858000"/>
              <a:gd name="connsiteX2955" fmla="*/ 5637688 w 12192000"/>
              <a:gd name="connsiteY2955" fmla="*/ 5970671 h 6858000"/>
              <a:gd name="connsiteX2956" fmla="*/ 5640536 w 12192000"/>
              <a:gd name="connsiteY2956" fmla="*/ 5972798 h 6858000"/>
              <a:gd name="connsiteX2957" fmla="*/ 5687106 w 12192000"/>
              <a:gd name="connsiteY2957" fmla="*/ 5938412 h 6858000"/>
              <a:gd name="connsiteX2958" fmla="*/ 5824352 w 12192000"/>
              <a:gd name="connsiteY2958" fmla="*/ 5853269 h 6858000"/>
              <a:gd name="connsiteX2959" fmla="*/ 5838141 w 12192000"/>
              <a:gd name="connsiteY2959" fmla="*/ 5856718 h 6858000"/>
              <a:gd name="connsiteX2960" fmla="*/ 5902442 w 12192000"/>
              <a:gd name="connsiteY2960" fmla="*/ 5978743 h 6858000"/>
              <a:gd name="connsiteX2961" fmla="*/ 6029009 w 12192000"/>
              <a:gd name="connsiteY2961" fmla="*/ 5887041 h 6858000"/>
              <a:gd name="connsiteX2962" fmla="*/ 6245789 w 12192000"/>
              <a:gd name="connsiteY2962" fmla="*/ 5759883 h 6858000"/>
              <a:gd name="connsiteX2963" fmla="*/ 6465524 w 12192000"/>
              <a:gd name="connsiteY2963" fmla="*/ 5648800 h 6858000"/>
              <a:gd name="connsiteX2964" fmla="*/ 6441047 w 12192000"/>
              <a:gd name="connsiteY2964" fmla="*/ 5635082 h 6858000"/>
              <a:gd name="connsiteX2965" fmla="*/ 6434048 w 12192000"/>
              <a:gd name="connsiteY2965" fmla="*/ 5616578 h 6858000"/>
              <a:gd name="connsiteX2966" fmla="*/ 6438940 w 12192000"/>
              <a:gd name="connsiteY2966" fmla="*/ 5599113 h 6858000"/>
              <a:gd name="connsiteX2967" fmla="*/ 6163774 w 12192000"/>
              <a:gd name="connsiteY2967" fmla="*/ 5764010 h 6858000"/>
              <a:gd name="connsiteX2968" fmla="*/ 5881864 w 12192000"/>
              <a:gd name="connsiteY2968" fmla="*/ 5919062 h 6858000"/>
              <a:gd name="connsiteX2969" fmla="*/ 5877833 w 12192000"/>
              <a:gd name="connsiteY2969" fmla="*/ 5913311 h 6858000"/>
              <a:gd name="connsiteX2970" fmla="*/ 6151824 w 12192000"/>
              <a:gd name="connsiteY2970" fmla="*/ 5744099 h 6858000"/>
              <a:gd name="connsiteX2971" fmla="*/ 6429430 w 12192000"/>
              <a:gd name="connsiteY2971" fmla="*/ 5585763 h 6858000"/>
              <a:gd name="connsiteX2972" fmla="*/ 6429170 w 12192000"/>
              <a:gd name="connsiteY2972" fmla="*/ 5582902 h 6858000"/>
              <a:gd name="connsiteX2973" fmla="*/ 6438220 w 12192000"/>
              <a:gd name="connsiteY2973" fmla="*/ 5577231 h 6858000"/>
              <a:gd name="connsiteX2974" fmla="*/ 6452924 w 12192000"/>
              <a:gd name="connsiteY2974" fmla="*/ 5579499 h 6858000"/>
              <a:gd name="connsiteX2975" fmla="*/ 6476678 w 12192000"/>
              <a:gd name="connsiteY2975" fmla="*/ 5594245 h 6858000"/>
              <a:gd name="connsiteX2976" fmla="*/ 6487988 w 12192000"/>
              <a:gd name="connsiteY2976" fmla="*/ 5649261 h 6858000"/>
              <a:gd name="connsiteX2977" fmla="*/ 6479505 w 12192000"/>
              <a:gd name="connsiteY2977" fmla="*/ 5656634 h 6858000"/>
              <a:gd name="connsiteX2978" fmla="*/ 6478737 w 12192000"/>
              <a:gd name="connsiteY2978" fmla="*/ 5656205 h 6858000"/>
              <a:gd name="connsiteX2979" fmla="*/ 6476836 w 12192000"/>
              <a:gd name="connsiteY2979" fmla="*/ 5663204 h 6858000"/>
              <a:gd name="connsiteX2980" fmla="*/ 6185336 w 12192000"/>
              <a:gd name="connsiteY2980" fmla="*/ 5820886 h 6858000"/>
              <a:gd name="connsiteX2981" fmla="*/ 6043175 w 12192000"/>
              <a:gd name="connsiteY2981" fmla="*/ 5906537 h 6858000"/>
              <a:gd name="connsiteX2982" fmla="*/ 5906454 w 12192000"/>
              <a:gd name="connsiteY2982" fmla="*/ 5986357 h 6858000"/>
              <a:gd name="connsiteX2983" fmla="*/ 5910532 w 12192000"/>
              <a:gd name="connsiteY2983" fmla="*/ 5994097 h 6858000"/>
              <a:gd name="connsiteX2984" fmla="*/ 5943281 w 12192000"/>
              <a:gd name="connsiteY2984" fmla="*/ 6062499 h 6858000"/>
              <a:gd name="connsiteX2985" fmla="*/ 5835841 w 12192000"/>
              <a:gd name="connsiteY2985" fmla="*/ 6140673 h 6858000"/>
              <a:gd name="connsiteX2986" fmla="*/ 5769052 w 12192000"/>
              <a:gd name="connsiteY2986" fmla="*/ 6181413 h 6858000"/>
              <a:gd name="connsiteX2987" fmla="*/ 5758186 w 12192000"/>
              <a:gd name="connsiteY2987" fmla="*/ 6186915 h 6858000"/>
              <a:gd name="connsiteX2988" fmla="*/ 5750760 w 12192000"/>
              <a:gd name="connsiteY2988" fmla="*/ 6208626 h 6858000"/>
              <a:gd name="connsiteX2989" fmla="*/ 5655445 w 12192000"/>
              <a:gd name="connsiteY2989" fmla="*/ 6246272 h 6858000"/>
              <a:gd name="connsiteX2990" fmla="*/ 5390650 w 12192000"/>
              <a:gd name="connsiteY2990" fmla="*/ 6386738 h 6858000"/>
              <a:gd name="connsiteX2991" fmla="*/ 5271175 w 12192000"/>
              <a:gd name="connsiteY2991" fmla="*/ 6469636 h 6858000"/>
              <a:gd name="connsiteX2992" fmla="*/ 5190763 w 12192000"/>
              <a:gd name="connsiteY2992" fmla="*/ 6569230 h 6858000"/>
              <a:gd name="connsiteX2993" fmla="*/ 5102159 w 12192000"/>
              <a:gd name="connsiteY2993" fmla="*/ 6631475 h 6858000"/>
              <a:gd name="connsiteX2994" fmla="*/ 5028283 w 12192000"/>
              <a:gd name="connsiteY2994" fmla="*/ 6655315 h 6858000"/>
              <a:gd name="connsiteX2995" fmla="*/ 5102636 w 12192000"/>
              <a:gd name="connsiteY2995" fmla="*/ 6718230 h 6858000"/>
              <a:gd name="connsiteX2996" fmla="*/ 5177238 w 12192000"/>
              <a:gd name="connsiteY2996" fmla="*/ 6805244 h 6858000"/>
              <a:gd name="connsiteX2997" fmla="*/ 5197738 w 12192000"/>
              <a:gd name="connsiteY2997" fmla="*/ 6858000 h 6858000"/>
              <a:gd name="connsiteX2998" fmla="*/ 5173418 w 12192000"/>
              <a:gd name="connsiteY2998" fmla="*/ 6858000 h 6858000"/>
              <a:gd name="connsiteX2999" fmla="*/ 5162075 w 12192000"/>
              <a:gd name="connsiteY2999" fmla="*/ 6826531 h 6858000"/>
              <a:gd name="connsiteX3000" fmla="*/ 5109393 w 12192000"/>
              <a:gd name="connsiteY3000" fmla="*/ 6753467 h 6858000"/>
              <a:gd name="connsiteX3001" fmla="*/ 5051464 w 12192000"/>
              <a:gd name="connsiteY3001" fmla="*/ 6707443 h 6858000"/>
              <a:gd name="connsiteX3002" fmla="*/ 5017041 w 12192000"/>
              <a:gd name="connsiteY3002" fmla="*/ 6673478 h 6858000"/>
              <a:gd name="connsiteX3003" fmla="*/ 4991593 w 12192000"/>
              <a:gd name="connsiteY3003" fmla="*/ 6702146 h 6858000"/>
              <a:gd name="connsiteX3004" fmla="*/ 4842473 w 12192000"/>
              <a:gd name="connsiteY3004" fmla="*/ 6701090 h 6858000"/>
              <a:gd name="connsiteX3005" fmla="*/ 4677567 w 12192000"/>
              <a:gd name="connsiteY3005" fmla="*/ 6642595 h 6858000"/>
              <a:gd name="connsiteX3006" fmla="*/ 4652965 w 12192000"/>
              <a:gd name="connsiteY3006" fmla="*/ 6593934 h 6858000"/>
              <a:gd name="connsiteX3007" fmla="*/ 4649061 w 12192000"/>
              <a:gd name="connsiteY3007" fmla="*/ 6608028 h 6858000"/>
              <a:gd name="connsiteX3008" fmla="*/ 4454071 w 12192000"/>
              <a:gd name="connsiteY3008" fmla="*/ 6635601 h 6858000"/>
              <a:gd name="connsiteX3009" fmla="*/ 4286686 w 12192000"/>
              <a:gd name="connsiteY3009" fmla="*/ 6476481 h 6858000"/>
              <a:gd name="connsiteX3010" fmla="*/ 4262168 w 12192000"/>
              <a:gd name="connsiteY3010" fmla="*/ 6430383 h 6858000"/>
              <a:gd name="connsiteX3011" fmla="*/ 4248599 w 12192000"/>
              <a:gd name="connsiteY3011" fmla="*/ 6393782 h 6858000"/>
              <a:gd name="connsiteX3012" fmla="*/ 4200611 w 12192000"/>
              <a:gd name="connsiteY3012" fmla="*/ 6422127 h 6858000"/>
              <a:gd name="connsiteX3013" fmla="*/ 4261496 w 12192000"/>
              <a:gd name="connsiteY3013" fmla="*/ 6500565 h 6858000"/>
              <a:gd name="connsiteX3014" fmla="*/ 4261496 w 12192000"/>
              <a:gd name="connsiteY3014" fmla="*/ 6509188 h 6858000"/>
              <a:gd name="connsiteX3015" fmla="*/ 4127072 w 12192000"/>
              <a:gd name="connsiteY3015" fmla="*/ 6638535 h 6858000"/>
              <a:gd name="connsiteX3016" fmla="*/ 4115008 w 12192000"/>
              <a:gd name="connsiteY3016" fmla="*/ 6640260 h 6858000"/>
              <a:gd name="connsiteX3017" fmla="*/ 4032431 w 12192000"/>
              <a:gd name="connsiteY3017" fmla="*/ 6582501 h 6858000"/>
              <a:gd name="connsiteX3018" fmla="*/ 4004235 w 12192000"/>
              <a:gd name="connsiteY3018" fmla="*/ 6614673 h 6858000"/>
              <a:gd name="connsiteX3019" fmla="*/ 4001923 w 12192000"/>
              <a:gd name="connsiteY3019" fmla="*/ 6613519 h 6858000"/>
              <a:gd name="connsiteX3020" fmla="*/ 4021821 w 12192000"/>
              <a:gd name="connsiteY3020" fmla="*/ 6575078 h 6858000"/>
              <a:gd name="connsiteX3021" fmla="*/ 3998293 w 12192000"/>
              <a:gd name="connsiteY3021" fmla="*/ 6558622 h 6858000"/>
              <a:gd name="connsiteX3022" fmla="*/ 3957408 w 12192000"/>
              <a:gd name="connsiteY3022" fmla="*/ 6605796 h 6858000"/>
              <a:gd name="connsiteX3023" fmla="*/ 3962747 w 12192000"/>
              <a:gd name="connsiteY3023" fmla="*/ 6602343 h 6858000"/>
              <a:gd name="connsiteX3024" fmla="*/ 4269345 w 12192000"/>
              <a:gd name="connsiteY3024" fmla="*/ 6826007 h 6858000"/>
              <a:gd name="connsiteX3025" fmla="*/ 4283607 w 12192000"/>
              <a:gd name="connsiteY3025" fmla="*/ 6858000 h 6858000"/>
              <a:gd name="connsiteX3026" fmla="*/ 4254411 w 12192000"/>
              <a:gd name="connsiteY3026" fmla="*/ 6858000 h 6858000"/>
              <a:gd name="connsiteX3027" fmla="*/ 4253996 w 12192000"/>
              <a:gd name="connsiteY3027" fmla="*/ 6857078 h 6858000"/>
              <a:gd name="connsiteX3028" fmla="*/ 4195401 w 12192000"/>
              <a:gd name="connsiteY3028" fmla="*/ 6762941 h 6858000"/>
              <a:gd name="connsiteX3029" fmla="*/ 3959292 w 12192000"/>
              <a:gd name="connsiteY3029" fmla="*/ 6616682 h 6858000"/>
              <a:gd name="connsiteX3030" fmla="*/ 3954857 w 12192000"/>
              <a:gd name="connsiteY3030" fmla="*/ 6608742 h 6858000"/>
              <a:gd name="connsiteX3031" fmla="*/ 3952488 w 12192000"/>
              <a:gd name="connsiteY3031" fmla="*/ 6611475 h 6858000"/>
              <a:gd name="connsiteX3032" fmla="*/ 3947310 w 12192000"/>
              <a:gd name="connsiteY3032" fmla="*/ 6606879 h 6858000"/>
              <a:gd name="connsiteX3033" fmla="*/ 3984903 w 12192000"/>
              <a:gd name="connsiteY3033" fmla="*/ 6549259 h 6858000"/>
              <a:gd name="connsiteX3034" fmla="*/ 3786813 w 12192000"/>
              <a:gd name="connsiteY3034" fmla="*/ 6410697 h 6858000"/>
              <a:gd name="connsiteX3035" fmla="*/ 3794127 w 12192000"/>
              <a:gd name="connsiteY3035" fmla="*/ 6402397 h 6858000"/>
              <a:gd name="connsiteX3036" fmla="*/ 3994269 w 12192000"/>
              <a:gd name="connsiteY3036" fmla="*/ 6534907 h 6858000"/>
              <a:gd name="connsiteX3037" fmla="*/ 4003024 w 12192000"/>
              <a:gd name="connsiteY3037" fmla="*/ 6521485 h 6858000"/>
              <a:gd name="connsiteX3038" fmla="*/ 4075513 w 12192000"/>
              <a:gd name="connsiteY3038" fmla="*/ 6447185 h 6858000"/>
              <a:gd name="connsiteX3039" fmla="*/ 4153133 w 12192000"/>
              <a:gd name="connsiteY3039" fmla="*/ 6395006 h 6858000"/>
              <a:gd name="connsiteX3040" fmla="*/ 4093753 w 12192000"/>
              <a:gd name="connsiteY3040" fmla="*/ 6326951 h 6858000"/>
              <a:gd name="connsiteX3041" fmla="*/ 4009307 w 12192000"/>
              <a:gd name="connsiteY3041" fmla="*/ 6226347 h 6858000"/>
              <a:gd name="connsiteX3042" fmla="*/ 3826732 w 12192000"/>
              <a:gd name="connsiteY3042" fmla="*/ 6365396 h 6858000"/>
              <a:gd name="connsiteX3043" fmla="*/ 3794127 w 12192000"/>
              <a:gd name="connsiteY3043" fmla="*/ 6402397 h 6858000"/>
              <a:gd name="connsiteX3044" fmla="*/ 3788711 w 12192000"/>
              <a:gd name="connsiteY3044" fmla="*/ 6398811 h 6858000"/>
              <a:gd name="connsiteX3045" fmla="*/ 3782964 w 12192000"/>
              <a:gd name="connsiteY3045" fmla="*/ 6408009 h 6858000"/>
              <a:gd name="connsiteX3046" fmla="*/ 3786813 w 12192000"/>
              <a:gd name="connsiteY3046" fmla="*/ 6410697 h 6858000"/>
              <a:gd name="connsiteX3047" fmla="*/ 3784115 w 12192000"/>
              <a:gd name="connsiteY3047" fmla="*/ 6413758 h 6858000"/>
              <a:gd name="connsiteX3048" fmla="*/ 3769753 w 12192000"/>
              <a:gd name="connsiteY3048" fmla="*/ 6398811 h 6858000"/>
              <a:gd name="connsiteX3049" fmla="*/ 3993794 w 12192000"/>
              <a:gd name="connsiteY3049" fmla="*/ 6189554 h 6858000"/>
              <a:gd name="connsiteX3050" fmla="*/ 4010453 w 12192000"/>
              <a:gd name="connsiteY3050" fmla="*/ 6189554 h 6858000"/>
              <a:gd name="connsiteX3051" fmla="*/ 4138775 w 12192000"/>
              <a:gd name="connsiteY3051" fmla="*/ 6342473 h 6858000"/>
              <a:gd name="connsiteX3052" fmla="*/ 4170498 w 12192000"/>
              <a:gd name="connsiteY3052" fmla="*/ 6383335 h 6858000"/>
              <a:gd name="connsiteX3053" fmla="*/ 4246420 w 12192000"/>
              <a:gd name="connsiteY3053" fmla="*/ 6332298 h 6858000"/>
              <a:gd name="connsiteX3054" fmla="*/ 4257926 w 12192000"/>
              <a:gd name="connsiteY3054" fmla="*/ 6338616 h 6858000"/>
              <a:gd name="connsiteX3055" fmla="*/ 4372969 w 12192000"/>
              <a:gd name="connsiteY3055" fmla="*/ 6543691 h 6858000"/>
              <a:gd name="connsiteX3056" fmla="*/ 4526546 w 12192000"/>
              <a:gd name="connsiteY3056" fmla="*/ 6617218 h 6858000"/>
              <a:gd name="connsiteX3057" fmla="*/ 4638136 w 12192000"/>
              <a:gd name="connsiteY3057" fmla="*/ 6583328 h 6858000"/>
              <a:gd name="connsiteX3058" fmla="*/ 4650823 w 12192000"/>
              <a:gd name="connsiteY3058" fmla="*/ 6589692 h 6858000"/>
              <a:gd name="connsiteX3059" fmla="*/ 4650771 w 12192000"/>
              <a:gd name="connsiteY3059" fmla="*/ 6589588 h 6858000"/>
              <a:gd name="connsiteX3060" fmla="*/ 4654080 w 12192000"/>
              <a:gd name="connsiteY3060" fmla="*/ 6583451 h 6858000"/>
              <a:gd name="connsiteX3061" fmla="*/ 4659982 w 12192000"/>
              <a:gd name="connsiteY3061" fmla="*/ 6585544 h 6858000"/>
              <a:gd name="connsiteX3062" fmla="*/ 4856289 w 12192000"/>
              <a:gd name="connsiteY3062" fmla="*/ 6678558 h 6858000"/>
              <a:gd name="connsiteX3063" fmla="*/ 4954731 w 12192000"/>
              <a:gd name="connsiteY3063" fmla="*/ 6684914 h 6858000"/>
              <a:gd name="connsiteX3064" fmla="*/ 4982652 w 12192000"/>
              <a:gd name="connsiteY3064" fmla="*/ 6671120 h 6858000"/>
              <a:gd name="connsiteX3065" fmla="*/ 4997356 w 12192000"/>
              <a:gd name="connsiteY3065" fmla="*/ 6661673 h 6858000"/>
              <a:gd name="connsiteX3066" fmla="*/ 4997189 w 12192000"/>
              <a:gd name="connsiteY3066" fmla="*/ 6661339 h 6858000"/>
              <a:gd name="connsiteX3067" fmla="*/ 5000284 w 12192000"/>
              <a:gd name="connsiteY3067" fmla="*/ 6659790 h 6858000"/>
              <a:gd name="connsiteX3068" fmla="*/ 5002033 w 12192000"/>
              <a:gd name="connsiteY3068" fmla="*/ 6658670 h 6858000"/>
              <a:gd name="connsiteX3069" fmla="*/ 4999572 w 12192000"/>
              <a:gd name="connsiteY3069" fmla="*/ 6656241 h 6858000"/>
              <a:gd name="connsiteX3070" fmla="*/ 5015097 w 12192000"/>
              <a:gd name="connsiteY3070" fmla="*/ 6644158 h 6858000"/>
              <a:gd name="connsiteX3071" fmla="*/ 5021213 w 12192000"/>
              <a:gd name="connsiteY3071" fmla="*/ 6649333 h 6858000"/>
              <a:gd name="connsiteX3072" fmla="*/ 5101156 w 12192000"/>
              <a:gd name="connsiteY3072" fmla="*/ 6609384 h 6858000"/>
              <a:gd name="connsiteX3073" fmla="*/ 5193060 w 12192000"/>
              <a:gd name="connsiteY3073" fmla="*/ 6539294 h 6858000"/>
              <a:gd name="connsiteX3074" fmla="*/ 5247986 w 12192000"/>
              <a:gd name="connsiteY3074" fmla="*/ 6472587 h 6858000"/>
              <a:gd name="connsiteX3075" fmla="*/ 5273106 w 12192000"/>
              <a:gd name="connsiteY3075" fmla="*/ 6449952 h 6858000"/>
              <a:gd name="connsiteX3076" fmla="*/ 5267270 w 12192000"/>
              <a:gd name="connsiteY3076" fmla="*/ 6448914 h 6858000"/>
              <a:gd name="connsiteX3077" fmla="*/ 5241776 w 12192000"/>
              <a:gd name="connsiteY3077" fmla="*/ 6397441 h 6858000"/>
              <a:gd name="connsiteX3078" fmla="*/ 5143033 w 12192000"/>
              <a:gd name="connsiteY3078" fmla="*/ 6401578 h 6858000"/>
              <a:gd name="connsiteX3079" fmla="*/ 5028044 w 12192000"/>
              <a:gd name="connsiteY3079" fmla="*/ 6388925 h 6858000"/>
              <a:gd name="connsiteX3080" fmla="*/ 5001524 w 12192000"/>
              <a:gd name="connsiteY3080" fmla="*/ 6382828 h 6858000"/>
              <a:gd name="connsiteX3081" fmla="*/ 4955968 w 12192000"/>
              <a:gd name="connsiteY3081" fmla="*/ 6530633 h 6858000"/>
              <a:gd name="connsiteX3082" fmla="*/ 4839862 w 12192000"/>
              <a:gd name="connsiteY3082" fmla="*/ 6650981 h 6858000"/>
              <a:gd name="connsiteX3083" fmla="*/ 4812861 w 12192000"/>
              <a:gd name="connsiteY3083" fmla="*/ 6633853 h 6858000"/>
              <a:gd name="connsiteX3084" fmla="*/ 4801705 w 12192000"/>
              <a:gd name="connsiteY3084" fmla="*/ 6617127 h 6858000"/>
              <a:gd name="connsiteX3085" fmla="*/ 4691902 w 12192000"/>
              <a:gd name="connsiteY3085" fmla="*/ 6599763 h 6858000"/>
              <a:gd name="connsiteX3086" fmla="*/ 4692482 w 12192000"/>
              <a:gd name="connsiteY3086" fmla="*/ 6598647 h 6858000"/>
              <a:gd name="connsiteX3087" fmla="*/ 4800111 w 12192000"/>
              <a:gd name="connsiteY3087" fmla="*/ 6614739 h 6858000"/>
              <a:gd name="connsiteX3088" fmla="*/ 4798349 w 12192000"/>
              <a:gd name="connsiteY3088" fmla="*/ 6612095 h 6858000"/>
              <a:gd name="connsiteX3089" fmla="*/ 4836987 w 12192000"/>
              <a:gd name="connsiteY3089" fmla="*/ 6442530 h 6858000"/>
              <a:gd name="connsiteX3090" fmla="*/ 4860407 w 12192000"/>
              <a:gd name="connsiteY3090" fmla="*/ 6350385 h 6858000"/>
              <a:gd name="connsiteX3091" fmla="*/ 4806316 w 12192000"/>
              <a:gd name="connsiteY3091" fmla="*/ 6337950 h 6858000"/>
              <a:gd name="connsiteX3092" fmla="*/ 4634171 w 12192000"/>
              <a:gd name="connsiteY3092" fmla="*/ 6200492 h 6858000"/>
              <a:gd name="connsiteX3093" fmla="*/ 4639349 w 12192000"/>
              <a:gd name="connsiteY3093" fmla="*/ 6201065 h 6858000"/>
              <a:gd name="connsiteX3094" fmla="*/ 4862485 w 12192000"/>
              <a:gd name="connsiteY3094" fmla="*/ 6336133 h 6858000"/>
              <a:gd name="connsiteX3095" fmla="*/ 4863972 w 12192000"/>
              <a:gd name="connsiteY3095" fmla="*/ 6336344 h 6858000"/>
              <a:gd name="connsiteX3096" fmla="*/ 4884694 w 12192000"/>
              <a:gd name="connsiteY3096" fmla="*/ 6254809 h 6858000"/>
              <a:gd name="connsiteX3097" fmla="*/ 4886339 w 12192000"/>
              <a:gd name="connsiteY3097" fmla="*/ 6242410 h 6858000"/>
              <a:gd name="connsiteX3098" fmla="*/ 4795473 w 12192000"/>
              <a:gd name="connsiteY3098" fmla="*/ 6226913 h 6858000"/>
              <a:gd name="connsiteX3099" fmla="*/ 4658714 w 12192000"/>
              <a:gd name="connsiteY3099" fmla="*/ 6200802 h 6858000"/>
              <a:gd name="connsiteX3100" fmla="*/ 4659287 w 12192000"/>
              <a:gd name="connsiteY3100" fmla="*/ 6195094 h 6858000"/>
              <a:gd name="connsiteX3101" fmla="*/ 4827165 w 12192000"/>
              <a:gd name="connsiteY3101" fmla="*/ 6210932 h 6858000"/>
              <a:gd name="connsiteX3102" fmla="*/ 4889014 w 12192000"/>
              <a:gd name="connsiteY3102" fmla="*/ 6222245 h 6858000"/>
              <a:gd name="connsiteX3103" fmla="*/ 4898920 w 12192000"/>
              <a:gd name="connsiteY3103" fmla="*/ 6147561 h 6858000"/>
              <a:gd name="connsiteX3104" fmla="*/ 4893494 w 12192000"/>
              <a:gd name="connsiteY3104" fmla="*/ 6042864 h 6858000"/>
              <a:gd name="connsiteX3105" fmla="*/ 4814281 w 12192000"/>
              <a:gd name="connsiteY3105" fmla="*/ 6061485 h 6858000"/>
              <a:gd name="connsiteX3106" fmla="*/ 4605250 w 12192000"/>
              <a:gd name="connsiteY3106" fmla="*/ 6245124 h 6858000"/>
              <a:gd name="connsiteX3107" fmla="*/ 4672501 w 12192000"/>
              <a:gd name="connsiteY3107" fmla="*/ 6565856 h 6858000"/>
              <a:gd name="connsiteX3108" fmla="*/ 4667326 w 12192000"/>
              <a:gd name="connsiteY3108" fmla="*/ 6570447 h 6858000"/>
              <a:gd name="connsiteX3109" fmla="*/ 4585127 w 12192000"/>
              <a:gd name="connsiteY3109" fmla="*/ 6237092 h 6858000"/>
              <a:gd name="connsiteX3110" fmla="*/ 4808469 w 12192000"/>
              <a:gd name="connsiteY3110" fmla="*/ 6037719 h 6858000"/>
              <a:gd name="connsiteX3111" fmla="*/ 4900960 w 12192000"/>
              <a:gd name="connsiteY3111" fmla="*/ 6022100 h 6858000"/>
              <a:gd name="connsiteX3112" fmla="*/ 4882832 w 12192000"/>
              <a:gd name="connsiteY3112" fmla="*/ 5986295 h 6858000"/>
              <a:gd name="connsiteX3113" fmla="*/ 4884052 w 12192000"/>
              <a:gd name="connsiteY3113" fmla="*/ 5931126 h 6858000"/>
              <a:gd name="connsiteX3114" fmla="*/ 4916248 w 12192000"/>
              <a:gd name="connsiteY3114" fmla="*/ 5699229 h 6858000"/>
              <a:gd name="connsiteX3115" fmla="*/ 4948861 w 12192000"/>
              <a:gd name="connsiteY3115" fmla="*/ 5631227 h 6858000"/>
              <a:gd name="connsiteX3116" fmla="*/ 4972606 w 12192000"/>
              <a:gd name="connsiteY3116" fmla="*/ 5631543 h 6858000"/>
              <a:gd name="connsiteX3117" fmla="*/ 4973126 w 12192000"/>
              <a:gd name="connsiteY3117" fmla="*/ 5626557 h 6858000"/>
              <a:gd name="connsiteX3118" fmla="*/ 4867439 w 12192000"/>
              <a:gd name="connsiteY3118" fmla="*/ 5381945 h 6858000"/>
              <a:gd name="connsiteX3119" fmla="*/ 4847911 w 12192000"/>
              <a:gd name="connsiteY3119" fmla="*/ 5213306 h 6858000"/>
              <a:gd name="connsiteX3120" fmla="*/ 5116150 w 12192000"/>
              <a:gd name="connsiteY3120" fmla="*/ 4945672 h 6858000"/>
              <a:gd name="connsiteX3121" fmla="*/ 5122467 w 12192000"/>
              <a:gd name="connsiteY3121" fmla="*/ 4967544 h 6858000"/>
              <a:gd name="connsiteX3122" fmla="*/ 5105979 w 12192000"/>
              <a:gd name="connsiteY3122" fmla="*/ 4976869 h 6858000"/>
              <a:gd name="connsiteX3123" fmla="*/ 5162575 w 12192000"/>
              <a:gd name="connsiteY3123" fmla="*/ 5009621 h 6858000"/>
              <a:gd name="connsiteX3124" fmla="*/ 5231085 w 12192000"/>
              <a:gd name="connsiteY3124" fmla="*/ 5018364 h 6858000"/>
              <a:gd name="connsiteX3125" fmla="*/ 5366808 w 12192000"/>
              <a:gd name="connsiteY3125" fmla="*/ 5019502 h 6858000"/>
              <a:gd name="connsiteX3126" fmla="*/ 5375656 w 12192000"/>
              <a:gd name="connsiteY3126" fmla="*/ 5022073 h 6858000"/>
              <a:gd name="connsiteX3127" fmla="*/ 5376620 w 12192000"/>
              <a:gd name="connsiteY3127" fmla="*/ 5017698 h 6858000"/>
              <a:gd name="connsiteX3128" fmla="*/ 5386024 w 12192000"/>
              <a:gd name="connsiteY3128" fmla="*/ 5018456 h 6858000"/>
              <a:gd name="connsiteX3129" fmla="*/ 5407194 w 12192000"/>
              <a:gd name="connsiteY3129" fmla="*/ 4928672 h 6858000"/>
              <a:gd name="connsiteX3130" fmla="*/ 5450568 w 12192000"/>
              <a:gd name="connsiteY3130" fmla="*/ 4823830 h 6858000"/>
              <a:gd name="connsiteX3131" fmla="*/ 5470676 w 12192000"/>
              <a:gd name="connsiteY3131" fmla="*/ 4798014 h 6858000"/>
              <a:gd name="connsiteX3132" fmla="*/ 5490784 w 12192000"/>
              <a:gd name="connsiteY3132" fmla="*/ 4702782 h 6858000"/>
              <a:gd name="connsiteX3133" fmla="*/ 5369565 w 12192000"/>
              <a:gd name="connsiteY3133" fmla="*/ 4659181 h 6858000"/>
              <a:gd name="connsiteX3134" fmla="*/ 5248348 w 12192000"/>
              <a:gd name="connsiteY3134" fmla="*/ 4636234 h 6858000"/>
              <a:gd name="connsiteX3135" fmla="*/ 5172514 w 12192000"/>
              <a:gd name="connsiteY3135" fmla="*/ 4725156 h 6858000"/>
              <a:gd name="connsiteX3136" fmla="*/ 5125405 w 12192000"/>
              <a:gd name="connsiteY3136" fmla="*/ 4940862 h 6858000"/>
              <a:gd name="connsiteX3137" fmla="*/ 5119660 w 12192000"/>
              <a:gd name="connsiteY3137" fmla="*/ 4940289 h 6858000"/>
              <a:gd name="connsiteX3138" fmla="*/ 5147237 w 12192000"/>
              <a:gd name="connsiteY3138" fmla="*/ 4749251 h 6858000"/>
              <a:gd name="connsiteX3139" fmla="*/ 5148384 w 12192000"/>
              <a:gd name="connsiteY3139" fmla="*/ 4651724 h 6858000"/>
              <a:gd name="connsiteX3140" fmla="*/ 5255168 w 12192000"/>
              <a:gd name="connsiteY3140" fmla="*/ 4612212 h 6858000"/>
              <a:gd name="connsiteX3141" fmla="*/ 1613645 w 12192000"/>
              <a:gd name="connsiteY3141" fmla="*/ 4609688 h 6858000"/>
              <a:gd name="connsiteX3142" fmla="*/ 1602757 w 12192000"/>
              <a:gd name="connsiteY3142" fmla="*/ 4620571 h 6858000"/>
              <a:gd name="connsiteX3143" fmla="*/ 1614611 w 12192000"/>
              <a:gd name="connsiteY3143" fmla="*/ 4632044 h 6858000"/>
              <a:gd name="connsiteX3144" fmla="*/ 1640907 w 12192000"/>
              <a:gd name="connsiteY3144" fmla="*/ 4638012 h 6858000"/>
              <a:gd name="connsiteX3145" fmla="*/ 1619605 w 12192000"/>
              <a:gd name="connsiteY3145" fmla="*/ 4623346 h 6858000"/>
              <a:gd name="connsiteX3146" fmla="*/ 12011477 w 12192000"/>
              <a:gd name="connsiteY3146" fmla="*/ 4603666 h 6858000"/>
              <a:gd name="connsiteX3147" fmla="*/ 12000588 w 12192000"/>
              <a:gd name="connsiteY3147" fmla="*/ 4614549 h 6858000"/>
              <a:gd name="connsiteX3148" fmla="*/ 12012443 w 12192000"/>
              <a:gd name="connsiteY3148" fmla="*/ 4626022 h 6858000"/>
              <a:gd name="connsiteX3149" fmla="*/ 12038736 w 12192000"/>
              <a:gd name="connsiteY3149" fmla="*/ 4631990 h 6858000"/>
              <a:gd name="connsiteX3150" fmla="*/ 12017437 w 12192000"/>
              <a:gd name="connsiteY3150" fmla="*/ 4617324 h 6858000"/>
              <a:gd name="connsiteX3151" fmla="*/ 1643763 w 12192000"/>
              <a:gd name="connsiteY3151" fmla="*/ 4601988 h 6858000"/>
              <a:gd name="connsiteX3152" fmla="*/ 1643671 w 12192000"/>
              <a:gd name="connsiteY3152" fmla="*/ 4602011 h 6858000"/>
              <a:gd name="connsiteX3153" fmla="*/ 1660248 w 12192000"/>
              <a:gd name="connsiteY3153" fmla="*/ 4617948 h 6858000"/>
              <a:gd name="connsiteX3154" fmla="*/ 1675038 w 12192000"/>
              <a:gd name="connsiteY3154" fmla="*/ 4625788 h 6858000"/>
              <a:gd name="connsiteX3155" fmla="*/ 1666412 w 12192000"/>
              <a:gd name="connsiteY3155" fmla="*/ 4636353 h 6858000"/>
              <a:gd name="connsiteX3156" fmla="*/ 1667402 w 12192000"/>
              <a:gd name="connsiteY3156" fmla="*/ 4637317 h 6858000"/>
              <a:gd name="connsiteX3157" fmla="*/ 1683162 w 12192000"/>
              <a:gd name="connsiteY3157" fmla="*/ 4636450 h 6858000"/>
              <a:gd name="connsiteX3158" fmla="*/ 1684311 w 12192000"/>
              <a:gd name="connsiteY3158" fmla="*/ 4635275 h 6858000"/>
              <a:gd name="connsiteX3159" fmla="*/ 1675038 w 12192000"/>
              <a:gd name="connsiteY3159" fmla="*/ 4625788 h 6858000"/>
              <a:gd name="connsiteX3160" fmla="*/ 1704925 w 12192000"/>
              <a:gd name="connsiteY3160" fmla="*/ 4613768 h 6858000"/>
              <a:gd name="connsiteX3161" fmla="*/ 1711295 w 12192000"/>
              <a:gd name="connsiteY3161" fmla="*/ 4605822 h 6858000"/>
              <a:gd name="connsiteX3162" fmla="*/ 2468867 w 12192000"/>
              <a:gd name="connsiteY3162" fmla="*/ 4598419 h 6858000"/>
              <a:gd name="connsiteX3163" fmla="*/ 2463416 w 12192000"/>
              <a:gd name="connsiteY3163" fmla="*/ 4622511 h 6858000"/>
              <a:gd name="connsiteX3164" fmla="*/ 2436929 w 12192000"/>
              <a:gd name="connsiteY3164" fmla="*/ 4739159 h 6858000"/>
              <a:gd name="connsiteX3165" fmla="*/ 2342650 w 12192000"/>
              <a:gd name="connsiteY3165" fmla="*/ 5149557 h 6858000"/>
              <a:gd name="connsiteX3166" fmla="*/ 2344556 w 12192000"/>
              <a:gd name="connsiteY3166" fmla="*/ 5149892 h 6858000"/>
              <a:gd name="connsiteX3167" fmla="*/ 2395823 w 12192000"/>
              <a:gd name="connsiteY3167" fmla="*/ 5132647 h 6858000"/>
              <a:gd name="connsiteX3168" fmla="*/ 2432115 w 12192000"/>
              <a:gd name="connsiteY3168" fmla="*/ 5131498 h 6858000"/>
              <a:gd name="connsiteX3169" fmla="*/ 2468836 w 12192000"/>
              <a:gd name="connsiteY3169" fmla="*/ 5146084 h 6858000"/>
              <a:gd name="connsiteX3170" fmla="*/ 2482868 w 12192000"/>
              <a:gd name="connsiteY3170" fmla="*/ 5159605 h 6858000"/>
              <a:gd name="connsiteX3171" fmla="*/ 2590090 w 12192000"/>
              <a:gd name="connsiteY3171" fmla="*/ 4691465 h 6858000"/>
              <a:gd name="connsiteX3172" fmla="*/ 2602110 w 12192000"/>
              <a:gd name="connsiteY3172" fmla="*/ 4652031 h 6858000"/>
              <a:gd name="connsiteX3173" fmla="*/ 2605674 w 12192000"/>
              <a:gd name="connsiteY3173" fmla="*/ 4629847 h 6858000"/>
              <a:gd name="connsiteX3174" fmla="*/ 2581815 w 12192000"/>
              <a:gd name="connsiteY3174" fmla="*/ 4633594 h 6858000"/>
              <a:gd name="connsiteX3175" fmla="*/ 2522990 w 12192000"/>
              <a:gd name="connsiteY3175" fmla="*/ 4624018 h 6858000"/>
              <a:gd name="connsiteX3176" fmla="*/ 2477068 w 12192000"/>
              <a:gd name="connsiteY3176" fmla="*/ 4605440 h 6858000"/>
              <a:gd name="connsiteX3177" fmla="*/ 12041593 w 12192000"/>
              <a:gd name="connsiteY3177" fmla="*/ 4595966 h 6858000"/>
              <a:gd name="connsiteX3178" fmla="*/ 12041500 w 12192000"/>
              <a:gd name="connsiteY3178" fmla="*/ 4595989 h 6858000"/>
              <a:gd name="connsiteX3179" fmla="*/ 12058077 w 12192000"/>
              <a:gd name="connsiteY3179" fmla="*/ 4611926 h 6858000"/>
              <a:gd name="connsiteX3180" fmla="*/ 12072868 w 12192000"/>
              <a:gd name="connsiteY3180" fmla="*/ 4619766 h 6858000"/>
              <a:gd name="connsiteX3181" fmla="*/ 12064241 w 12192000"/>
              <a:gd name="connsiteY3181" fmla="*/ 4630331 h 6858000"/>
              <a:gd name="connsiteX3182" fmla="*/ 12065231 w 12192000"/>
              <a:gd name="connsiteY3182" fmla="*/ 4631295 h 6858000"/>
              <a:gd name="connsiteX3183" fmla="*/ 12080991 w 12192000"/>
              <a:gd name="connsiteY3183" fmla="*/ 4630428 h 6858000"/>
              <a:gd name="connsiteX3184" fmla="*/ 12082141 w 12192000"/>
              <a:gd name="connsiteY3184" fmla="*/ 4629253 h 6858000"/>
              <a:gd name="connsiteX3185" fmla="*/ 12072868 w 12192000"/>
              <a:gd name="connsiteY3185" fmla="*/ 4619766 h 6858000"/>
              <a:gd name="connsiteX3186" fmla="*/ 12102754 w 12192000"/>
              <a:gd name="connsiteY3186" fmla="*/ 4607746 h 6858000"/>
              <a:gd name="connsiteX3187" fmla="*/ 12109124 w 12192000"/>
              <a:gd name="connsiteY3187" fmla="*/ 4599800 h 6858000"/>
              <a:gd name="connsiteX3188" fmla="*/ 1311637 w 12192000"/>
              <a:gd name="connsiteY3188" fmla="*/ 4580222 h 6858000"/>
              <a:gd name="connsiteX3189" fmla="*/ 1315413 w 12192000"/>
              <a:gd name="connsiteY3189" fmla="*/ 4583888 h 6858000"/>
              <a:gd name="connsiteX3190" fmla="*/ 1317747 w 12192000"/>
              <a:gd name="connsiteY3190" fmla="*/ 4584420 h 6858000"/>
              <a:gd name="connsiteX3191" fmla="*/ 11709468 w 12192000"/>
              <a:gd name="connsiteY3191" fmla="*/ 4574200 h 6858000"/>
              <a:gd name="connsiteX3192" fmla="*/ 11713244 w 12192000"/>
              <a:gd name="connsiteY3192" fmla="*/ 4577866 h 6858000"/>
              <a:gd name="connsiteX3193" fmla="*/ 11715578 w 12192000"/>
              <a:gd name="connsiteY3193" fmla="*/ 4578398 h 6858000"/>
              <a:gd name="connsiteX3194" fmla="*/ 1305037 w 12192000"/>
              <a:gd name="connsiteY3194" fmla="*/ 4570969 h 6858000"/>
              <a:gd name="connsiteX3195" fmla="*/ 1303595 w 12192000"/>
              <a:gd name="connsiteY3195" fmla="*/ 4572415 h 6858000"/>
              <a:gd name="connsiteX3196" fmla="*/ 1307199 w 12192000"/>
              <a:gd name="connsiteY3196" fmla="*/ 4575915 h 6858000"/>
              <a:gd name="connsiteX3197" fmla="*/ 11702868 w 12192000"/>
              <a:gd name="connsiteY3197" fmla="*/ 4564947 h 6858000"/>
              <a:gd name="connsiteX3198" fmla="*/ 11701426 w 12192000"/>
              <a:gd name="connsiteY3198" fmla="*/ 4566393 h 6858000"/>
              <a:gd name="connsiteX3199" fmla="*/ 11705030 w 12192000"/>
              <a:gd name="connsiteY3199" fmla="*/ 4569893 h 6858000"/>
              <a:gd name="connsiteX3200" fmla="*/ 2502570 w 12192000"/>
              <a:gd name="connsiteY3200" fmla="*/ 4562579 h 6858000"/>
              <a:gd name="connsiteX3201" fmla="*/ 2479159 w 12192000"/>
              <a:gd name="connsiteY3201" fmla="*/ 4573325 h 6858000"/>
              <a:gd name="connsiteX3202" fmla="*/ 2586133 w 12192000"/>
              <a:gd name="connsiteY3202" fmla="*/ 4613101 h 6858000"/>
              <a:gd name="connsiteX3203" fmla="*/ 2604011 w 12192000"/>
              <a:gd name="connsiteY3203" fmla="*/ 4605190 h 6858000"/>
              <a:gd name="connsiteX3204" fmla="*/ 2590081 w 12192000"/>
              <a:gd name="connsiteY3204" fmla="*/ 4583615 h 6858000"/>
              <a:gd name="connsiteX3205" fmla="*/ 2582647 w 12192000"/>
              <a:gd name="connsiteY3205" fmla="*/ 4579550 h 6858000"/>
              <a:gd name="connsiteX3206" fmla="*/ 2548366 w 12192000"/>
              <a:gd name="connsiteY3206" fmla="*/ 4567278 h 6858000"/>
              <a:gd name="connsiteX3207" fmla="*/ 2502570 w 12192000"/>
              <a:gd name="connsiteY3207" fmla="*/ 4562579 h 6858000"/>
              <a:gd name="connsiteX3208" fmla="*/ 1344472 w 12192000"/>
              <a:gd name="connsiteY3208" fmla="*/ 4553833 h 6858000"/>
              <a:gd name="connsiteX3209" fmla="*/ 1332362 w 12192000"/>
              <a:gd name="connsiteY3209" fmla="*/ 4556623 h 6858000"/>
              <a:gd name="connsiteX3210" fmla="*/ 1348741 w 12192000"/>
              <a:gd name="connsiteY3210" fmla="*/ 4572326 h 6858000"/>
              <a:gd name="connsiteX3211" fmla="*/ 1363572 w 12192000"/>
              <a:gd name="connsiteY3211" fmla="*/ 4580166 h 6858000"/>
              <a:gd name="connsiteX3212" fmla="*/ 1355441 w 12192000"/>
              <a:gd name="connsiteY3212" fmla="*/ 4589856 h 6858000"/>
              <a:gd name="connsiteX3213" fmla="*/ 1371976 w 12192000"/>
              <a:gd name="connsiteY3213" fmla="*/ 4588944 h 6858000"/>
              <a:gd name="connsiteX3214" fmla="*/ 1363572 w 12192000"/>
              <a:gd name="connsiteY3214" fmla="*/ 4580166 h 6858000"/>
              <a:gd name="connsiteX3215" fmla="*/ 1393543 w 12192000"/>
              <a:gd name="connsiteY3215" fmla="*/ 4568144 h 6858000"/>
              <a:gd name="connsiteX3216" fmla="*/ 1402394 w 12192000"/>
              <a:gd name="connsiteY3216" fmla="*/ 4557131 h 6858000"/>
              <a:gd name="connsiteX3217" fmla="*/ 11742303 w 12192000"/>
              <a:gd name="connsiteY3217" fmla="*/ 4547811 h 6858000"/>
              <a:gd name="connsiteX3218" fmla="*/ 11730193 w 12192000"/>
              <a:gd name="connsiteY3218" fmla="*/ 4550601 h 6858000"/>
              <a:gd name="connsiteX3219" fmla="*/ 11746573 w 12192000"/>
              <a:gd name="connsiteY3219" fmla="*/ 4566304 h 6858000"/>
              <a:gd name="connsiteX3220" fmla="*/ 11761403 w 12192000"/>
              <a:gd name="connsiteY3220" fmla="*/ 4574144 h 6858000"/>
              <a:gd name="connsiteX3221" fmla="*/ 11753272 w 12192000"/>
              <a:gd name="connsiteY3221" fmla="*/ 4583834 h 6858000"/>
              <a:gd name="connsiteX3222" fmla="*/ 11769807 w 12192000"/>
              <a:gd name="connsiteY3222" fmla="*/ 4582922 h 6858000"/>
              <a:gd name="connsiteX3223" fmla="*/ 11761403 w 12192000"/>
              <a:gd name="connsiteY3223" fmla="*/ 4574144 h 6858000"/>
              <a:gd name="connsiteX3224" fmla="*/ 11791374 w 12192000"/>
              <a:gd name="connsiteY3224" fmla="*/ 4562122 h 6858000"/>
              <a:gd name="connsiteX3225" fmla="*/ 11800225 w 12192000"/>
              <a:gd name="connsiteY3225" fmla="*/ 4551109 h 6858000"/>
              <a:gd name="connsiteX3226" fmla="*/ 8967714 w 12192000"/>
              <a:gd name="connsiteY3226" fmla="*/ 4538982 h 6858000"/>
              <a:gd name="connsiteX3227" fmla="*/ 8968643 w 12192000"/>
              <a:gd name="connsiteY3227" fmla="*/ 4543377 h 6858000"/>
              <a:gd name="connsiteX3228" fmla="*/ 8970618 w 12192000"/>
              <a:gd name="connsiteY3228" fmla="*/ 4541423 h 6858000"/>
              <a:gd name="connsiteX3229" fmla="*/ 2514086 w 12192000"/>
              <a:gd name="connsiteY3229" fmla="*/ 4538041 h 6858000"/>
              <a:gd name="connsiteX3230" fmla="*/ 2581453 w 12192000"/>
              <a:gd name="connsiteY3230" fmla="*/ 4552407 h 6858000"/>
              <a:gd name="connsiteX3231" fmla="*/ 2595137 w 12192000"/>
              <a:gd name="connsiteY3231" fmla="*/ 4562285 h 6858000"/>
              <a:gd name="connsiteX3232" fmla="*/ 2600270 w 12192000"/>
              <a:gd name="connsiteY3232" fmla="*/ 4564254 h 6858000"/>
              <a:gd name="connsiteX3233" fmla="*/ 2633144 w 12192000"/>
              <a:gd name="connsiteY3233" fmla="*/ 4605008 h 6858000"/>
              <a:gd name="connsiteX3234" fmla="*/ 2630739 w 12192000"/>
              <a:gd name="connsiteY3234" fmla="*/ 4607442 h 6858000"/>
              <a:gd name="connsiteX3235" fmla="*/ 2626656 w 12192000"/>
              <a:gd name="connsiteY3235" fmla="*/ 4596584 h 6858000"/>
              <a:gd name="connsiteX3236" fmla="*/ 2624755 w 12192000"/>
              <a:gd name="connsiteY3236" fmla="*/ 4597220 h 6858000"/>
              <a:gd name="connsiteX3237" fmla="*/ 2628290 w 12192000"/>
              <a:gd name="connsiteY3237" fmla="*/ 4609920 h 6858000"/>
              <a:gd name="connsiteX3238" fmla="*/ 2630739 w 12192000"/>
              <a:gd name="connsiteY3238" fmla="*/ 4607442 h 6858000"/>
              <a:gd name="connsiteX3239" fmla="*/ 2631991 w 12192000"/>
              <a:gd name="connsiteY3239" fmla="*/ 4610768 h 6858000"/>
              <a:gd name="connsiteX3240" fmla="*/ 2629231 w 12192000"/>
              <a:gd name="connsiteY3240" fmla="*/ 4613302 h 6858000"/>
              <a:gd name="connsiteX3241" fmla="*/ 2629676 w 12192000"/>
              <a:gd name="connsiteY3241" fmla="*/ 4614897 h 6858000"/>
              <a:gd name="connsiteX3242" fmla="*/ 2609668 w 12192000"/>
              <a:gd name="connsiteY3242" fmla="*/ 4700660 h 6858000"/>
              <a:gd name="connsiteX3243" fmla="*/ 2414473 w 12192000"/>
              <a:gd name="connsiteY3243" fmla="*/ 5552251 h 6858000"/>
              <a:gd name="connsiteX3244" fmla="*/ 2330982 w 12192000"/>
              <a:gd name="connsiteY3244" fmla="*/ 5915987 h 6858000"/>
              <a:gd name="connsiteX3245" fmla="*/ 2201429 w 12192000"/>
              <a:gd name="connsiteY3245" fmla="*/ 6069412 h 6858000"/>
              <a:gd name="connsiteX3246" fmla="*/ 2199974 w 12192000"/>
              <a:gd name="connsiteY3246" fmla="*/ 6067999 h 6858000"/>
              <a:gd name="connsiteX3247" fmla="*/ 2210643 w 12192000"/>
              <a:gd name="connsiteY3247" fmla="*/ 6061726 h 6858000"/>
              <a:gd name="connsiteX3248" fmla="*/ 2203733 w 12192000"/>
              <a:gd name="connsiteY3248" fmla="*/ 6048151 h 6858000"/>
              <a:gd name="connsiteX3249" fmla="*/ 2202293 w 12192000"/>
              <a:gd name="connsiteY3249" fmla="*/ 6047338 h 6858000"/>
              <a:gd name="connsiteX3250" fmla="*/ 2264758 w 12192000"/>
              <a:gd name="connsiteY3250" fmla="*/ 6022122 h 6858000"/>
              <a:gd name="connsiteX3251" fmla="*/ 2331559 w 12192000"/>
              <a:gd name="connsiteY3251" fmla="*/ 5820025 h 6858000"/>
              <a:gd name="connsiteX3252" fmla="*/ 2424261 w 12192000"/>
              <a:gd name="connsiteY3252" fmla="*/ 5415490 h 6858000"/>
              <a:gd name="connsiteX3253" fmla="*/ 2473273 w 12192000"/>
              <a:gd name="connsiteY3253" fmla="*/ 5201501 h 6858000"/>
              <a:gd name="connsiteX3254" fmla="*/ 2467481 w 12192000"/>
              <a:gd name="connsiteY3254" fmla="*/ 5200660 h 6858000"/>
              <a:gd name="connsiteX3255" fmla="*/ 2426761 w 12192000"/>
              <a:gd name="connsiteY3255" fmla="*/ 5203492 h 6858000"/>
              <a:gd name="connsiteX3256" fmla="*/ 2380306 w 12192000"/>
              <a:gd name="connsiteY3256" fmla="*/ 5204624 h 6858000"/>
              <a:gd name="connsiteX3257" fmla="*/ 2350700 w 12192000"/>
              <a:gd name="connsiteY3257" fmla="*/ 5190609 h 6858000"/>
              <a:gd name="connsiteX3258" fmla="*/ 2339118 w 12192000"/>
              <a:gd name="connsiteY3258" fmla="*/ 5164928 h 6858000"/>
              <a:gd name="connsiteX3259" fmla="*/ 2261888 w 12192000"/>
              <a:gd name="connsiteY3259" fmla="*/ 5501109 h 6858000"/>
              <a:gd name="connsiteX3260" fmla="*/ 2184730 w 12192000"/>
              <a:gd name="connsiteY3260" fmla="*/ 5836115 h 6858000"/>
              <a:gd name="connsiteX3261" fmla="*/ 2161982 w 12192000"/>
              <a:gd name="connsiteY3261" fmla="*/ 5929494 h 6858000"/>
              <a:gd name="connsiteX3262" fmla="*/ 2194449 w 12192000"/>
              <a:gd name="connsiteY3262" fmla="*/ 5955403 h 6858000"/>
              <a:gd name="connsiteX3263" fmla="*/ 2192149 w 12192000"/>
              <a:gd name="connsiteY3263" fmla="*/ 5958812 h 6858000"/>
              <a:gd name="connsiteX3264" fmla="*/ 2160317 w 12192000"/>
              <a:gd name="connsiteY3264" fmla="*/ 5936327 h 6858000"/>
              <a:gd name="connsiteX3265" fmla="*/ 2160233 w 12192000"/>
              <a:gd name="connsiteY3265" fmla="*/ 5936675 h 6858000"/>
              <a:gd name="connsiteX3266" fmla="*/ 2159243 w 12192000"/>
              <a:gd name="connsiteY3266" fmla="*/ 5968174 h 6858000"/>
              <a:gd name="connsiteX3267" fmla="*/ 2171676 w 12192000"/>
              <a:gd name="connsiteY3267" fmla="*/ 5981127 h 6858000"/>
              <a:gd name="connsiteX3268" fmla="*/ 2187397 w 12192000"/>
              <a:gd name="connsiteY3268" fmla="*/ 5993468 h 6858000"/>
              <a:gd name="connsiteX3269" fmla="*/ 2185650 w 12192000"/>
              <a:gd name="connsiteY3269" fmla="*/ 5997583 h 6858000"/>
              <a:gd name="connsiteX3270" fmla="*/ 2165270 w 12192000"/>
              <a:gd name="connsiteY3270" fmla="*/ 5988179 h 6858000"/>
              <a:gd name="connsiteX3271" fmla="*/ 2158881 w 12192000"/>
              <a:gd name="connsiteY3271" fmla="*/ 5979728 h 6858000"/>
              <a:gd name="connsiteX3272" fmla="*/ 2158513 w 12192000"/>
              <a:gd name="connsiteY3272" fmla="*/ 5991426 h 6858000"/>
              <a:gd name="connsiteX3273" fmla="*/ 2178426 w 12192000"/>
              <a:gd name="connsiteY3273" fmla="*/ 6033855 h 6858000"/>
              <a:gd name="connsiteX3274" fmla="*/ 2202293 w 12192000"/>
              <a:gd name="connsiteY3274" fmla="*/ 6047338 h 6858000"/>
              <a:gd name="connsiteX3275" fmla="*/ 2200278 w 12192000"/>
              <a:gd name="connsiteY3275" fmla="*/ 6048151 h 6858000"/>
              <a:gd name="connsiteX3276" fmla="*/ 2190920 w 12192000"/>
              <a:gd name="connsiteY3276" fmla="*/ 6059213 h 6858000"/>
              <a:gd name="connsiteX3277" fmla="*/ 2199974 w 12192000"/>
              <a:gd name="connsiteY3277" fmla="*/ 6067999 h 6858000"/>
              <a:gd name="connsiteX3278" fmla="*/ 2198550 w 12192000"/>
              <a:gd name="connsiteY3278" fmla="*/ 6068837 h 6858000"/>
              <a:gd name="connsiteX3279" fmla="*/ 2158245 w 12192000"/>
              <a:gd name="connsiteY3279" fmla="*/ 5858525 h 6858000"/>
              <a:gd name="connsiteX3280" fmla="*/ 2257282 w 12192000"/>
              <a:gd name="connsiteY3280" fmla="*/ 5426984 h 6858000"/>
              <a:gd name="connsiteX3281" fmla="*/ 2442688 w 12192000"/>
              <a:gd name="connsiteY3281" fmla="*/ 4617913 h 6858000"/>
              <a:gd name="connsiteX3282" fmla="*/ 2453816 w 12192000"/>
              <a:gd name="connsiteY3282" fmla="*/ 4569955 h 6858000"/>
              <a:gd name="connsiteX3283" fmla="*/ 2453205 w 12192000"/>
              <a:gd name="connsiteY3283" fmla="*/ 4566990 h 6858000"/>
              <a:gd name="connsiteX3284" fmla="*/ 2455040 w 12192000"/>
              <a:gd name="connsiteY3284" fmla="*/ 4564677 h 6858000"/>
              <a:gd name="connsiteX3285" fmla="*/ 2455355 w 12192000"/>
              <a:gd name="connsiteY3285" fmla="*/ 4563324 h 6858000"/>
              <a:gd name="connsiteX3286" fmla="*/ 2457446 w 12192000"/>
              <a:gd name="connsiteY3286" fmla="*/ 4561646 h 6858000"/>
              <a:gd name="connsiteX3287" fmla="*/ 2467723 w 12192000"/>
              <a:gd name="connsiteY3287" fmla="*/ 4548692 h 6858000"/>
              <a:gd name="connsiteX3288" fmla="*/ 2476054 w 12192000"/>
              <a:gd name="connsiteY3288" fmla="*/ 4546714 h 6858000"/>
              <a:gd name="connsiteX3289" fmla="*/ 2480240 w 12192000"/>
              <a:gd name="connsiteY3289" fmla="*/ 4543356 h 6858000"/>
              <a:gd name="connsiteX3290" fmla="*/ 2514086 w 12192000"/>
              <a:gd name="connsiteY3290" fmla="*/ 4538041 h 6858000"/>
              <a:gd name="connsiteX3291" fmla="*/ 4250444 w 12192000"/>
              <a:gd name="connsiteY3291" fmla="*/ 4533099 h 6858000"/>
              <a:gd name="connsiteX3292" fmla="*/ 4252767 w 12192000"/>
              <a:gd name="connsiteY3292" fmla="*/ 4574612 h 6858000"/>
              <a:gd name="connsiteX3293" fmla="*/ 4292751 w 12192000"/>
              <a:gd name="connsiteY3293" fmla="*/ 4559650 h 6858000"/>
              <a:gd name="connsiteX3294" fmla="*/ 4265495 w 12192000"/>
              <a:gd name="connsiteY3294" fmla="*/ 4542540 h 6858000"/>
              <a:gd name="connsiteX3295" fmla="*/ 8902834 w 12192000"/>
              <a:gd name="connsiteY3295" fmla="*/ 4525735 h 6858000"/>
              <a:gd name="connsiteX3296" fmla="*/ 8857827 w 12192000"/>
              <a:gd name="connsiteY3296" fmla="*/ 4537445 h 6858000"/>
              <a:gd name="connsiteX3297" fmla="*/ 8828297 w 12192000"/>
              <a:gd name="connsiteY3297" fmla="*/ 4548078 h 6858000"/>
              <a:gd name="connsiteX3298" fmla="*/ 8823001 w 12192000"/>
              <a:gd name="connsiteY3298" fmla="*/ 4550824 h 6858000"/>
              <a:gd name="connsiteX3299" fmla="*/ 8815845 w 12192000"/>
              <a:gd name="connsiteY3299" fmla="*/ 4579567 h 6858000"/>
              <a:gd name="connsiteX3300" fmla="*/ 8849627 w 12192000"/>
              <a:gd name="connsiteY3300" fmla="*/ 4662103 h 6858000"/>
              <a:gd name="connsiteX3301" fmla="*/ 8869466 w 12192000"/>
              <a:gd name="connsiteY3301" fmla="*/ 4701050 h 6858000"/>
              <a:gd name="connsiteX3302" fmla="*/ 8889011 w 12192000"/>
              <a:gd name="connsiteY3302" fmla="*/ 4637358 h 6858000"/>
              <a:gd name="connsiteX3303" fmla="*/ 8928117 w 12192000"/>
              <a:gd name="connsiteY3303" fmla="*/ 4562349 h 6858000"/>
              <a:gd name="connsiteX3304" fmla="*/ 8948435 w 12192000"/>
              <a:gd name="connsiteY3304" fmla="*/ 4542906 h 6858000"/>
              <a:gd name="connsiteX3305" fmla="*/ 8932099 w 12192000"/>
              <a:gd name="connsiteY3305" fmla="*/ 4532922 h 6858000"/>
              <a:gd name="connsiteX3306" fmla="*/ 8902834 w 12192000"/>
              <a:gd name="connsiteY3306" fmla="*/ 4525735 h 6858000"/>
              <a:gd name="connsiteX3307" fmla="*/ 2172575 w 12192000"/>
              <a:gd name="connsiteY3307" fmla="*/ 4509911 h 6858000"/>
              <a:gd name="connsiteX3308" fmla="*/ 2177255 w 12192000"/>
              <a:gd name="connsiteY3308" fmla="*/ 4509911 h 6858000"/>
              <a:gd name="connsiteX3309" fmla="*/ 2176085 w 12192000"/>
              <a:gd name="connsiteY3309" fmla="*/ 4572690 h 6858000"/>
              <a:gd name="connsiteX3310" fmla="*/ 2173745 w 12192000"/>
              <a:gd name="connsiteY3310" fmla="*/ 4572690 h 6858000"/>
              <a:gd name="connsiteX3311" fmla="*/ 2172575 w 12192000"/>
              <a:gd name="connsiteY3311" fmla="*/ 4509911 h 6858000"/>
              <a:gd name="connsiteX3312" fmla="*/ 9320327 w 12192000"/>
              <a:gd name="connsiteY3312" fmla="*/ 4503154 h 6858000"/>
              <a:gd name="connsiteX3313" fmla="*/ 9391224 w 12192000"/>
              <a:gd name="connsiteY3313" fmla="*/ 4551517 h 6858000"/>
              <a:gd name="connsiteX3314" fmla="*/ 9493821 w 12192000"/>
              <a:gd name="connsiteY3314" fmla="*/ 4545258 h 6858000"/>
              <a:gd name="connsiteX3315" fmla="*/ 9500161 w 12192000"/>
              <a:gd name="connsiteY3315" fmla="*/ 4548672 h 6858000"/>
              <a:gd name="connsiteX3316" fmla="*/ 9422925 w 12192000"/>
              <a:gd name="connsiteY3316" fmla="*/ 4579398 h 6858000"/>
              <a:gd name="connsiteX3317" fmla="*/ 9317445 w 12192000"/>
              <a:gd name="connsiteY3317" fmla="*/ 4507135 h 6858000"/>
              <a:gd name="connsiteX3318" fmla="*/ 9320327 w 12192000"/>
              <a:gd name="connsiteY3318" fmla="*/ 4503154 h 6858000"/>
              <a:gd name="connsiteX3319" fmla="*/ 4247764 w 12192000"/>
              <a:gd name="connsiteY3319" fmla="*/ 4468730 h 6858000"/>
              <a:gd name="connsiteX3320" fmla="*/ 4246870 w 12192000"/>
              <a:gd name="connsiteY3320" fmla="*/ 4469181 h 6858000"/>
              <a:gd name="connsiteX3321" fmla="*/ 4247581 w 12192000"/>
              <a:gd name="connsiteY3321" fmla="*/ 4481859 h 6858000"/>
              <a:gd name="connsiteX3322" fmla="*/ 4248807 w 12192000"/>
              <a:gd name="connsiteY3322" fmla="*/ 4482662 h 6858000"/>
              <a:gd name="connsiteX3323" fmla="*/ 4250050 w 12192000"/>
              <a:gd name="connsiteY3323" fmla="*/ 4499292 h 6858000"/>
              <a:gd name="connsiteX3324" fmla="*/ 4251654 w 12192000"/>
              <a:gd name="connsiteY3324" fmla="*/ 4515430 h 6858000"/>
              <a:gd name="connsiteX3325" fmla="*/ 4250626 w 12192000"/>
              <a:gd name="connsiteY3325" fmla="*/ 4514862 h 6858000"/>
              <a:gd name="connsiteX3326" fmla="*/ 4249550 w 12192000"/>
              <a:gd name="connsiteY3326" fmla="*/ 4517094 h 6858000"/>
              <a:gd name="connsiteX3327" fmla="*/ 4249557 w 12192000"/>
              <a:gd name="connsiteY3327" fmla="*/ 4517218 h 6858000"/>
              <a:gd name="connsiteX3328" fmla="*/ 4251769 w 12192000"/>
              <a:gd name="connsiteY3328" fmla="*/ 4516591 h 6858000"/>
              <a:gd name="connsiteX3329" fmla="*/ 4251654 w 12192000"/>
              <a:gd name="connsiteY3329" fmla="*/ 4515430 h 6858000"/>
              <a:gd name="connsiteX3330" fmla="*/ 4278148 w 12192000"/>
              <a:gd name="connsiteY3330" fmla="*/ 4530071 h 6858000"/>
              <a:gd name="connsiteX3331" fmla="*/ 4301876 w 12192000"/>
              <a:gd name="connsiteY3331" fmla="*/ 4546562 h 6858000"/>
              <a:gd name="connsiteX3332" fmla="*/ 4298672 w 12192000"/>
              <a:gd name="connsiteY3332" fmla="*/ 4547730 h 6858000"/>
              <a:gd name="connsiteX3333" fmla="*/ 4293022 w 12192000"/>
              <a:gd name="connsiteY3333" fmla="*/ 4557821 h 6858000"/>
              <a:gd name="connsiteX3334" fmla="*/ 4294840 w 12192000"/>
              <a:gd name="connsiteY3334" fmla="*/ 4558868 h 6858000"/>
              <a:gd name="connsiteX3335" fmla="*/ 4296374 w 12192000"/>
              <a:gd name="connsiteY3335" fmla="*/ 4558295 h 6858000"/>
              <a:gd name="connsiteX3336" fmla="*/ 4305461 w 12192000"/>
              <a:gd name="connsiteY3336" fmla="*/ 4554388 h 6858000"/>
              <a:gd name="connsiteX3337" fmla="*/ 4304389 w 12192000"/>
              <a:gd name="connsiteY3337" fmla="*/ 4548307 h 6858000"/>
              <a:gd name="connsiteX3338" fmla="*/ 4301876 w 12192000"/>
              <a:gd name="connsiteY3338" fmla="*/ 4546562 h 6858000"/>
              <a:gd name="connsiteX3339" fmla="*/ 4330519 w 12192000"/>
              <a:gd name="connsiteY3339" fmla="*/ 4536123 h 6858000"/>
              <a:gd name="connsiteX3340" fmla="*/ 4337434 w 12192000"/>
              <a:gd name="connsiteY3340" fmla="*/ 4540646 h 6858000"/>
              <a:gd name="connsiteX3341" fmla="*/ 4345042 w 12192000"/>
              <a:gd name="connsiteY3341" fmla="*/ 4537376 h 6858000"/>
              <a:gd name="connsiteX3342" fmla="*/ 4346142 w 12192000"/>
              <a:gd name="connsiteY3342" fmla="*/ 4530430 h 6858000"/>
              <a:gd name="connsiteX3343" fmla="*/ 4330519 w 12192000"/>
              <a:gd name="connsiteY3343" fmla="*/ 4536123 h 6858000"/>
              <a:gd name="connsiteX3344" fmla="*/ 4248807 w 12192000"/>
              <a:gd name="connsiteY3344" fmla="*/ 4482662 h 6858000"/>
              <a:gd name="connsiteX3345" fmla="*/ 6486346 w 12192000"/>
              <a:gd name="connsiteY3345" fmla="*/ 4455816 h 6858000"/>
              <a:gd name="connsiteX3346" fmla="*/ 6486833 w 12192000"/>
              <a:gd name="connsiteY3346" fmla="*/ 4684703 h 6858000"/>
              <a:gd name="connsiteX3347" fmla="*/ 6492935 w 12192000"/>
              <a:gd name="connsiteY3347" fmla="*/ 4684731 h 6858000"/>
              <a:gd name="connsiteX3348" fmla="*/ 6534914 w 12192000"/>
              <a:gd name="connsiteY3348" fmla="*/ 4696037 h 6858000"/>
              <a:gd name="connsiteX3349" fmla="*/ 6576943 w 12192000"/>
              <a:gd name="connsiteY3349" fmla="*/ 4685721 h 6858000"/>
              <a:gd name="connsiteX3350" fmla="*/ 6576943 w 12192000"/>
              <a:gd name="connsiteY3350" fmla="*/ 4456097 h 6858000"/>
              <a:gd name="connsiteX3351" fmla="*/ 6570862 w 12192000"/>
              <a:gd name="connsiteY3351" fmla="*/ 4458064 h 6858000"/>
              <a:gd name="connsiteX3352" fmla="*/ 6531353 w 12192000"/>
              <a:gd name="connsiteY3352" fmla="*/ 4460303 h 6858000"/>
              <a:gd name="connsiteX3353" fmla="*/ 942599 w 12192000"/>
              <a:gd name="connsiteY3353" fmla="*/ 4449358 h 6858000"/>
              <a:gd name="connsiteX3354" fmla="*/ 1038134 w 12192000"/>
              <a:gd name="connsiteY3354" fmla="*/ 4483403 h 6858000"/>
              <a:gd name="connsiteX3355" fmla="*/ 1036643 w 12192000"/>
              <a:gd name="connsiteY3355" fmla="*/ 4485696 h 6858000"/>
              <a:gd name="connsiteX3356" fmla="*/ 1030983 w 12192000"/>
              <a:gd name="connsiteY3356" fmla="*/ 4477162 h 6858000"/>
              <a:gd name="connsiteX3357" fmla="*/ 1020400 w 12192000"/>
              <a:gd name="connsiteY3357" fmla="*/ 4483403 h 6858000"/>
              <a:gd name="connsiteX3358" fmla="*/ 1017157 w 12192000"/>
              <a:gd name="connsiteY3358" fmla="*/ 4485706 h 6858000"/>
              <a:gd name="connsiteX3359" fmla="*/ 996410 w 12192000"/>
              <a:gd name="connsiteY3359" fmla="*/ 4471391 h 6858000"/>
              <a:gd name="connsiteX3360" fmla="*/ 885394 w 12192000"/>
              <a:gd name="connsiteY3360" fmla="*/ 4485674 h 6858000"/>
              <a:gd name="connsiteX3361" fmla="*/ 996410 w 12192000"/>
              <a:gd name="connsiteY3361" fmla="*/ 4500435 h 6858000"/>
              <a:gd name="connsiteX3362" fmla="*/ 1017157 w 12192000"/>
              <a:gd name="connsiteY3362" fmla="*/ 4485706 h 6858000"/>
              <a:gd name="connsiteX3363" fmla="*/ 1020400 w 12192000"/>
              <a:gd name="connsiteY3363" fmla="*/ 4487944 h 6858000"/>
              <a:gd name="connsiteX3364" fmla="*/ 1030983 w 12192000"/>
              <a:gd name="connsiteY3364" fmla="*/ 4494397 h 6858000"/>
              <a:gd name="connsiteX3365" fmla="*/ 1036643 w 12192000"/>
              <a:gd name="connsiteY3365" fmla="*/ 4485696 h 6858000"/>
              <a:gd name="connsiteX3366" fmla="*/ 1038134 w 12192000"/>
              <a:gd name="connsiteY3366" fmla="*/ 4487944 h 6858000"/>
              <a:gd name="connsiteX3367" fmla="*/ 936878 w 12192000"/>
              <a:gd name="connsiteY3367" fmla="*/ 4521989 h 6858000"/>
              <a:gd name="connsiteX3368" fmla="*/ 858506 w 12192000"/>
              <a:gd name="connsiteY3368" fmla="*/ 4485674 h 6858000"/>
              <a:gd name="connsiteX3369" fmla="*/ 942599 w 12192000"/>
              <a:gd name="connsiteY3369" fmla="*/ 4449358 h 6858000"/>
              <a:gd name="connsiteX3370" fmla="*/ 11340430 w 12192000"/>
              <a:gd name="connsiteY3370" fmla="*/ 4443336 h 6858000"/>
              <a:gd name="connsiteX3371" fmla="*/ 11435965 w 12192000"/>
              <a:gd name="connsiteY3371" fmla="*/ 4477381 h 6858000"/>
              <a:gd name="connsiteX3372" fmla="*/ 11434474 w 12192000"/>
              <a:gd name="connsiteY3372" fmla="*/ 4479674 h 6858000"/>
              <a:gd name="connsiteX3373" fmla="*/ 11428814 w 12192000"/>
              <a:gd name="connsiteY3373" fmla="*/ 4471140 h 6858000"/>
              <a:gd name="connsiteX3374" fmla="*/ 11418231 w 12192000"/>
              <a:gd name="connsiteY3374" fmla="*/ 4477381 h 6858000"/>
              <a:gd name="connsiteX3375" fmla="*/ 11414988 w 12192000"/>
              <a:gd name="connsiteY3375" fmla="*/ 4479684 h 6858000"/>
              <a:gd name="connsiteX3376" fmla="*/ 11394241 w 12192000"/>
              <a:gd name="connsiteY3376" fmla="*/ 4465369 h 6858000"/>
              <a:gd name="connsiteX3377" fmla="*/ 11283225 w 12192000"/>
              <a:gd name="connsiteY3377" fmla="*/ 4479652 h 6858000"/>
              <a:gd name="connsiteX3378" fmla="*/ 11394241 w 12192000"/>
              <a:gd name="connsiteY3378" fmla="*/ 4494413 h 6858000"/>
              <a:gd name="connsiteX3379" fmla="*/ 11414988 w 12192000"/>
              <a:gd name="connsiteY3379" fmla="*/ 4479684 h 6858000"/>
              <a:gd name="connsiteX3380" fmla="*/ 11418231 w 12192000"/>
              <a:gd name="connsiteY3380" fmla="*/ 4481922 h 6858000"/>
              <a:gd name="connsiteX3381" fmla="*/ 11428814 w 12192000"/>
              <a:gd name="connsiteY3381" fmla="*/ 4488375 h 6858000"/>
              <a:gd name="connsiteX3382" fmla="*/ 11434474 w 12192000"/>
              <a:gd name="connsiteY3382" fmla="*/ 4479674 h 6858000"/>
              <a:gd name="connsiteX3383" fmla="*/ 11435965 w 12192000"/>
              <a:gd name="connsiteY3383" fmla="*/ 4481922 h 6858000"/>
              <a:gd name="connsiteX3384" fmla="*/ 11334709 w 12192000"/>
              <a:gd name="connsiteY3384" fmla="*/ 4515967 h 6858000"/>
              <a:gd name="connsiteX3385" fmla="*/ 11256337 w 12192000"/>
              <a:gd name="connsiteY3385" fmla="*/ 4479652 h 6858000"/>
              <a:gd name="connsiteX3386" fmla="*/ 11340430 w 12192000"/>
              <a:gd name="connsiteY3386" fmla="*/ 4443336 h 6858000"/>
              <a:gd name="connsiteX3387" fmla="*/ 9245821 w 12192000"/>
              <a:gd name="connsiteY3387" fmla="*/ 4438585 h 6858000"/>
              <a:gd name="connsiteX3388" fmla="*/ 9246933 w 12192000"/>
              <a:gd name="connsiteY3388" fmla="*/ 4439214 h 6858000"/>
              <a:gd name="connsiteX3389" fmla="*/ 9246784 w 12192000"/>
              <a:gd name="connsiteY3389" fmla="*/ 4439741 h 6858000"/>
              <a:gd name="connsiteX3390" fmla="*/ 4244887 w 12192000"/>
              <a:gd name="connsiteY3390" fmla="*/ 4433726 h 6858000"/>
              <a:gd name="connsiteX3391" fmla="*/ 4246542 w 12192000"/>
              <a:gd name="connsiteY3391" fmla="*/ 4463254 h 6858000"/>
              <a:gd name="connsiteX3392" fmla="*/ 4351863 w 12192000"/>
              <a:gd name="connsiteY3392" fmla="*/ 4532160 h 6858000"/>
              <a:gd name="connsiteX3393" fmla="*/ 4352736 w 12192000"/>
              <a:gd name="connsiteY3393" fmla="*/ 4534068 h 6858000"/>
              <a:gd name="connsiteX3394" fmla="*/ 4382748 w 12192000"/>
              <a:gd name="connsiteY3394" fmla="*/ 4521168 h 6858000"/>
              <a:gd name="connsiteX3395" fmla="*/ 4267396 w 12192000"/>
              <a:gd name="connsiteY3395" fmla="*/ 4446832 h 6858000"/>
              <a:gd name="connsiteX3396" fmla="*/ 4247757 w 12192000"/>
              <a:gd name="connsiteY3396" fmla="*/ 4435988 h 6858000"/>
              <a:gd name="connsiteX3397" fmla="*/ 9212353 w 12192000"/>
              <a:gd name="connsiteY3397" fmla="*/ 4418296 h 6858000"/>
              <a:gd name="connsiteX3398" fmla="*/ 9233845 w 12192000"/>
              <a:gd name="connsiteY3398" fmla="*/ 4424195 h 6858000"/>
              <a:gd name="connsiteX3399" fmla="*/ 9245821 w 12192000"/>
              <a:gd name="connsiteY3399" fmla="*/ 4438585 h 6858000"/>
              <a:gd name="connsiteX3400" fmla="*/ 9227970 w 12192000"/>
              <a:gd name="connsiteY3400" fmla="*/ 4428466 h 6858000"/>
              <a:gd name="connsiteX3401" fmla="*/ 2282303 w 12192000"/>
              <a:gd name="connsiteY3401" fmla="*/ 4414032 h 6858000"/>
              <a:gd name="connsiteX3402" fmla="*/ 2281957 w 12192000"/>
              <a:gd name="connsiteY3402" fmla="*/ 4417934 h 6858000"/>
              <a:gd name="connsiteX3403" fmla="*/ 2279062 w 12192000"/>
              <a:gd name="connsiteY3403" fmla="*/ 4417098 h 6858000"/>
              <a:gd name="connsiteX3404" fmla="*/ 2208974 w 12192000"/>
              <a:gd name="connsiteY3404" fmla="*/ 4461585 h 6858000"/>
              <a:gd name="connsiteX3405" fmla="*/ 2190957 w 12192000"/>
              <a:gd name="connsiteY3405" fmla="*/ 4477909 h 6858000"/>
              <a:gd name="connsiteX3406" fmla="*/ 2138736 w 12192000"/>
              <a:gd name="connsiteY3406" fmla="*/ 4506169 h 6858000"/>
              <a:gd name="connsiteX3407" fmla="*/ 1672070 w 12192000"/>
              <a:gd name="connsiteY3407" fmla="*/ 4802383 h 6858000"/>
              <a:gd name="connsiteX3408" fmla="*/ 1632841 w 12192000"/>
              <a:gd name="connsiteY3408" fmla="*/ 4827634 h 6858000"/>
              <a:gd name="connsiteX3409" fmla="*/ 1620354 w 12192000"/>
              <a:gd name="connsiteY3409" fmla="*/ 4830032 h 6858000"/>
              <a:gd name="connsiteX3410" fmla="*/ 1620811 w 12192000"/>
              <a:gd name="connsiteY3410" fmla="*/ 4830435 h 6858000"/>
              <a:gd name="connsiteX3411" fmla="*/ 1620811 w 12192000"/>
              <a:gd name="connsiteY3411" fmla="*/ 4907311 h 6858000"/>
              <a:gd name="connsiteX3412" fmla="*/ 1630382 w 12192000"/>
              <a:gd name="connsiteY3412" fmla="*/ 4902390 h 6858000"/>
              <a:gd name="connsiteX3413" fmla="*/ 1651506 w 12192000"/>
              <a:gd name="connsiteY3413" fmla="*/ 4887853 h 6858000"/>
              <a:gd name="connsiteX3414" fmla="*/ 1651506 w 12192000"/>
              <a:gd name="connsiteY3414" fmla="*/ 4827572 h 6858000"/>
              <a:gd name="connsiteX3415" fmla="*/ 1654145 w 12192000"/>
              <a:gd name="connsiteY3415" fmla="*/ 4827572 h 6858000"/>
              <a:gd name="connsiteX3416" fmla="*/ 1654565 w 12192000"/>
              <a:gd name="connsiteY3416" fmla="*/ 4885749 h 6858000"/>
              <a:gd name="connsiteX3417" fmla="*/ 1660261 w 12192000"/>
              <a:gd name="connsiteY3417" fmla="*/ 4881830 h 6858000"/>
              <a:gd name="connsiteX3418" fmla="*/ 1701687 w 12192000"/>
              <a:gd name="connsiteY3418" fmla="*/ 4857271 h 6858000"/>
              <a:gd name="connsiteX3419" fmla="*/ 1700571 w 12192000"/>
              <a:gd name="connsiteY3419" fmla="*/ 4856436 h 6858000"/>
              <a:gd name="connsiteX3420" fmla="*/ 1705494 w 12192000"/>
              <a:gd name="connsiteY3420" fmla="*/ 4846974 h 6858000"/>
              <a:gd name="connsiteX3421" fmla="*/ 1703377 w 12192000"/>
              <a:gd name="connsiteY3421" fmla="*/ 4856269 h 6858000"/>
              <a:gd name="connsiteX3422" fmla="*/ 1971677 w 12192000"/>
              <a:gd name="connsiteY3422" fmla="*/ 4697212 h 6858000"/>
              <a:gd name="connsiteX3423" fmla="*/ 2136024 w 12192000"/>
              <a:gd name="connsiteY3423" fmla="*/ 4599957 h 6858000"/>
              <a:gd name="connsiteX3424" fmla="*/ 2134655 w 12192000"/>
              <a:gd name="connsiteY3424" fmla="*/ 4599957 h 6858000"/>
              <a:gd name="connsiteX3425" fmla="*/ 2134655 w 12192000"/>
              <a:gd name="connsiteY3425" fmla="*/ 4509378 h 6858000"/>
              <a:gd name="connsiteX3426" fmla="*/ 2138457 w 12192000"/>
              <a:gd name="connsiteY3426" fmla="*/ 4509378 h 6858000"/>
              <a:gd name="connsiteX3427" fmla="*/ 2138457 w 12192000"/>
              <a:gd name="connsiteY3427" fmla="*/ 4598517 h 6858000"/>
              <a:gd name="connsiteX3428" fmla="*/ 2245746 w 12192000"/>
              <a:gd name="connsiteY3428" fmla="*/ 4535027 h 6858000"/>
              <a:gd name="connsiteX3429" fmla="*/ 2273325 w 12192000"/>
              <a:gd name="connsiteY3429" fmla="*/ 4474062 h 6858000"/>
              <a:gd name="connsiteX3430" fmla="*/ 2281368 w 12192000"/>
              <a:gd name="connsiteY3430" fmla="*/ 4424602 h 6858000"/>
              <a:gd name="connsiteX3431" fmla="*/ 2281957 w 12192000"/>
              <a:gd name="connsiteY3431" fmla="*/ 4417934 h 6858000"/>
              <a:gd name="connsiteX3432" fmla="*/ 2287114 w 12192000"/>
              <a:gd name="connsiteY3432" fmla="*/ 4419424 h 6858000"/>
              <a:gd name="connsiteX3433" fmla="*/ 2282303 w 12192000"/>
              <a:gd name="connsiteY3433" fmla="*/ 4414032 h 6858000"/>
              <a:gd name="connsiteX3434" fmla="*/ 1538178 w 12192000"/>
              <a:gd name="connsiteY3434" fmla="*/ 4413576 h 6858000"/>
              <a:gd name="connsiteX3435" fmla="*/ 1503939 w 12192000"/>
              <a:gd name="connsiteY3435" fmla="*/ 4414551 h 6858000"/>
              <a:gd name="connsiteX3436" fmla="*/ 1465382 w 12192000"/>
              <a:gd name="connsiteY3436" fmla="*/ 4431742 h 6858000"/>
              <a:gd name="connsiteX3437" fmla="*/ 1569982 w 12192000"/>
              <a:gd name="connsiteY3437" fmla="*/ 4444822 h 6858000"/>
              <a:gd name="connsiteX3438" fmla="*/ 1588847 w 12192000"/>
              <a:gd name="connsiteY3438" fmla="*/ 4431467 h 6858000"/>
              <a:gd name="connsiteX3439" fmla="*/ 1592516 w 12192000"/>
              <a:gd name="connsiteY3439" fmla="*/ 4434037 h 6858000"/>
              <a:gd name="connsiteX3440" fmla="*/ 1595101 w 12192000"/>
              <a:gd name="connsiteY3440" fmla="*/ 4435546 h 6858000"/>
              <a:gd name="connsiteX3441" fmla="*/ 1595101 w 12192000"/>
              <a:gd name="connsiteY3441" fmla="*/ 4427412 h 6858000"/>
              <a:gd name="connsiteX3442" fmla="*/ 1592516 w 12192000"/>
              <a:gd name="connsiteY3442" fmla="*/ 4428869 h 6858000"/>
              <a:gd name="connsiteX3443" fmla="*/ 1588847 w 12192000"/>
              <a:gd name="connsiteY3443" fmla="*/ 4431467 h 6858000"/>
              <a:gd name="connsiteX3444" fmla="*/ 1569982 w 12192000"/>
              <a:gd name="connsiteY3444" fmla="*/ 4418255 h 6858000"/>
              <a:gd name="connsiteX3445" fmla="*/ 1538178 w 12192000"/>
              <a:gd name="connsiteY3445" fmla="*/ 4413576 h 6858000"/>
              <a:gd name="connsiteX3446" fmla="*/ 2248692 w 12192000"/>
              <a:gd name="connsiteY3446" fmla="*/ 4409073 h 6858000"/>
              <a:gd name="connsiteX3447" fmla="*/ 2250218 w 12192000"/>
              <a:gd name="connsiteY3447" fmla="*/ 4411123 h 6858000"/>
              <a:gd name="connsiteX3448" fmla="*/ 2229312 w 12192000"/>
              <a:gd name="connsiteY3448" fmla="*/ 4422739 h 6858000"/>
              <a:gd name="connsiteX3449" fmla="*/ 2227491 w 12192000"/>
              <a:gd name="connsiteY3449" fmla="*/ 4428467 h 6858000"/>
              <a:gd name="connsiteX3450" fmla="*/ 2255957 w 12192000"/>
              <a:gd name="connsiteY3450" fmla="*/ 4410419 h 6858000"/>
              <a:gd name="connsiteX3451" fmla="*/ 2253287 w 12192000"/>
              <a:gd name="connsiteY3451" fmla="*/ 4409648 h 6858000"/>
              <a:gd name="connsiteX3452" fmla="*/ 11936009 w 12192000"/>
              <a:gd name="connsiteY3452" fmla="*/ 4407554 h 6858000"/>
              <a:gd name="connsiteX3453" fmla="*/ 11901770 w 12192000"/>
              <a:gd name="connsiteY3453" fmla="*/ 4408529 h 6858000"/>
              <a:gd name="connsiteX3454" fmla="*/ 11863213 w 12192000"/>
              <a:gd name="connsiteY3454" fmla="*/ 4425720 h 6858000"/>
              <a:gd name="connsiteX3455" fmla="*/ 11967814 w 12192000"/>
              <a:gd name="connsiteY3455" fmla="*/ 4438800 h 6858000"/>
              <a:gd name="connsiteX3456" fmla="*/ 11986679 w 12192000"/>
              <a:gd name="connsiteY3456" fmla="*/ 4425445 h 6858000"/>
              <a:gd name="connsiteX3457" fmla="*/ 11990348 w 12192000"/>
              <a:gd name="connsiteY3457" fmla="*/ 4428015 h 6858000"/>
              <a:gd name="connsiteX3458" fmla="*/ 11992932 w 12192000"/>
              <a:gd name="connsiteY3458" fmla="*/ 4429524 h 6858000"/>
              <a:gd name="connsiteX3459" fmla="*/ 11992932 w 12192000"/>
              <a:gd name="connsiteY3459" fmla="*/ 4421390 h 6858000"/>
              <a:gd name="connsiteX3460" fmla="*/ 11990348 w 12192000"/>
              <a:gd name="connsiteY3460" fmla="*/ 4422847 h 6858000"/>
              <a:gd name="connsiteX3461" fmla="*/ 11986679 w 12192000"/>
              <a:gd name="connsiteY3461" fmla="*/ 4425445 h 6858000"/>
              <a:gd name="connsiteX3462" fmla="*/ 11967814 w 12192000"/>
              <a:gd name="connsiteY3462" fmla="*/ 4412233 h 6858000"/>
              <a:gd name="connsiteX3463" fmla="*/ 11936009 w 12192000"/>
              <a:gd name="connsiteY3463" fmla="*/ 4407554 h 6858000"/>
              <a:gd name="connsiteX3464" fmla="*/ 2232161 w 12192000"/>
              <a:gd name="connsiteY3464" fmla="*/ 4407009 h 6858000"/>
              <a:gd name="connsiteX3465" fmla="*/ 2232130 w 12192000"/>
              <a:gd name="connsiteY3465" fmla="*/ 4413881 h 6858000"/>
              <a:gd name="connsiteX3466" fmla="*/ 2230821 w 12192000"/>
              <a:gd name="connsiteY3466" fmla="*/ 4417994 h 6858000"/>
              <a:gd name="connsiteX3467" fmla="*/ 2248133 w 12192000"/>
              <a:gd name="connsiteY3467" fmla="*/ 4409005 h 6858000"/>
              <a:gd name="connsiteX3468" fmla="*/ 9920778 w 12192000"/>
              <a:gd name="connsiteY3468" fmla="*/ 4399220 h 6858000"/>
              <a:gd name="connsiteX3469" fmla="*/ 9920312 w 12192000"/>
              <a:gd name="connsiteY3469" fmla="*/ 4406581 h 6858000"/>
              <a:gd name="connsiteX3470" fmla="*/ 9921273 w 12192000"/>
              <a:gd name="connsiteY3470" fmla="*/ 4427781 h 6858000"/>
              <a:gd name="connsiteX3471" fmla="*/ 9914952 w 12192000"/>
              <a:gd name="connsiteY3471" fmla="*/ 4484719 h 6858000"/>
              <a:gd name="connsiteX3472" fmla="*/ 9923572 w 12192000"/>
              <a:gd name="connsiteY3472" fmla="*/ 4485869 h 6858000"/>
              <a:gd name="connsiteX3473" fmla="*/ 9981262 w 12192000"/>
              <a:gd name="connsiteY3473" fmla="*/ 4500364 h 6858000"/>
              <a:gd name="connsiteX3474" fmla="*/ 9981262 w 12192000"/>
              <a:gd name="connsiteY3474" fmla="*/ 4457740 h 6858000"/>
              <a:gd name="connsiteX3475" fmla="*/ 9984187 w 12192000"/>
              <a:gd name="connsiteY3475" fmla="*/ 4457740 h 6858000"/>
              <a:gd name="connsiteX3476" fmla="*/ 9983791 w 12192000"/>
              <a:gd name="connsiteY3476" fmla="*/ 4500999 h 6858000"/>
              <a:gd name="connsiteX3477" fmla="*/ 9996254 w 12192000"/>
              <a:gd name="connsiteY3477" fmla="*/ 4504130 h 6858000"/>
              <a:gd name="connsiteX3478" fmla="*/ 10029557 w 12192000"/>
              <a:gd name="connsiteY3478" fmla="*/ 4509600 h 6858000"/>
              <a:gd name="connsiteX3479" fmla="*/ 10028348 w 12192000"/>
              <a:gd name="connsiteY3479" fmla="*/ 4458270 h 6858000"/>
              <a:gd name="connsiteX3480" fmla="*/ 10032782 w 12192000"/>
              <a:gd name="connsiteY3480" fmla="*/ 4458270 h 6858000"/>
              <a:gd name="connsiteX3481" fmla="*/ 10032172 w 12192000"/>
              <a:gd name="connsiteY3481" fmla="*/ 4510029 h 6858000"/>
              <a:gd name="connsiteX3482" fmla="*/ 10070661 w 12192000"/>
              <a:gd name="connsiteY3482" fmla="*/ 4516352 h 6858000"/>
              <a:gd name="connsiteX3483" fmla="*/ 10723369 w 12192000"/>
              <a:gd name="connsiteY3483" fmla="*/ 4649782 h 6858000"/>
              <a:gd name="connsiteX3484" fmla="*/ 11495589 w 12192000"/>
              <a:gd name="connsiteY3484" fmla="*/ 4807942 h 6858000"/>
              <a:gd name="connsiteX3485" fmla="*/ 11978800 w 12192000"/>
              <a:gd name="connsiteY3485" fmla="*/ 4906289 h 6858000"/>
              <a:gd name="connsiteX3486" fmla="*/ 11995462 w 12192000"/>
              <a:gd name="connsiteY3486" fmla="*/ 4908806 h 6858000"/>
              <a:gd name="connsiteX3487" fmla="*/ 11998961 w 12192000"/>
              <a:gd name="connsiteY3487" fmla="*/ 4909898 h 6858000"/>
              <a:gd name="connsiteX3488" fmla="*/ 11998961 w 12192000"/>
              <a:gd name="connsiteY3488" fmla="*/ 4911324 h 6858000"/>
              <a:gd name="connsiteX3489" fmla="*/ 11996611 w 12192000"/>
              <a:gd name="connsiteY3489" fmla="*/ 4912616 h 6858000"/>
              <a:gd name="connsiteX3490" fmla="*/ 11998961 w 12192000"/>
              <a:gd name="connsiteY3490" fmla="*/ 4911408 h 6858000"/>
              <a:gd name="connsiteX3491" fmla="*/ 11998961 w 12192000"/>
              <a:gd name="connsiteY3491" fmla="*/ 4911324 h 6858000"/>
              <a:gd name="connsiteX3492" fmla="*/ 12000615 w 12192000"/>
              <a:gd name="connsiteY3492" fmla="*/ 4910414 h 6858000"/>
              <a:gd name="connsiteX3493" fmla="*/ 11998961 w 12192000"/>
              <a:gd name="connsiteY3493" fmla="*/ 4909898 h 6858000"/>
              <a:gd name="connsiteX3494" fmla="*/ 11998961 w 12192000"/>
              <a:gd name="connsiteY3494" fmla="*/ 4827705 h 6858000"/>
              <a:gd name="connsiteX3495" fmla="*/ 11988856 w 12192000"/>
              <a:gd name="connsiteY3495" fmla="*/ 4829646 h 6858000"/>
              <a:gd name="connsiteX3496" fmla="*/ 11805502 w 12192000"/>
              <a:gd name="connsiteY3496" fmla="*/ 4791198 h 6858000"/>
              <a:gd name="connsiteX3497" fmla="*/ 11080133 w 12192000"/>
              <a:gd name="connsiteY3497" fmla="*/ 4640271 h 6858000"/>
              <a:gd name="connsiteX3498" fmla="*/ 7767034 w 12192000"/>
              <a:gd name="connsiteY3498" fmla="*/ 4388804 h 6858000"/>
              <a:gd name="connsiteX3499" fmla="*/ 7768732 w 12192000"/>
              <a:gd name="connsiteY3499" fmla="*/ 4393309 h 6858000"/>
              <a:gd name="connsiteX3500" fmla="*/ 7767541 w 12192000"/>
              <a:gd name="connsiteY3500" fmla="*/ 4394363 h 6858000"/>
              <a:gd name="connsiteX3501" fmla="*/ 7754576 w 12192000"/>
              <a:gd name="connsiteY3501" fmla="*/ 4393309 h 6858000"/>
              <a:gd name="connsiteX3502" fmla="*/ 7757408 w 12192000"/>
              <a:gd name="connsiteY3502" fmla="*/ 4398378 h 6858000"/>
              <a:gd name="connsiteX3503" fmla="*/ 7761243 w 12192000"/>
              <a:gd name="connsiteY3503" fmla="*/ 4399932 h 6858000"/>
              <a:gd name="connsiteX3504" fmla="*/ 7753444 w 12192000"/>
              <a:gd name="connsiteY3504" fmla="*/ 4406827 h 6858000"/>
              <a:gd name="connsiteX3505" fmla="*/ 7747782 w 12192000"/>
              <a:gd name="connsiteY3505" fmla="*/ 4428793 h 6858000"/>
              <a:gd name="connsiteX3506" fmla="*/ 7770429 w 12192000"/>
              <a:gd name="connsiteY3506" fmla="*/ 4416402 h 6858000"/>
              <a:gd name="connsiteX3507" fmla="*/ 7769227 w 12192000"/>
              <a:gd name="connsiteY3507" fmla="*/ 4403167 h 6858000"/>
              <a:gd name="connsiteX3508" fmla="*/ 7761243 w 12192000"/>
              <a:gd name="connsiteY3508" fmla="*/ 4399932 h 6858000"/>
              <a:gd name="connsiteX3509" fmla="*/ 7767541 w 12192000"/>
              <a:gd name="connsiteY3509" fmla="*/ 4394363 h 6858000"/>
              <a:gd name="connsiteX3510" fmla="*/ 7771916 w 12192000"/>
              <a:gd name="connsiteY3510" fmla="*/ 4394717 h 6858000"/>
              <a:gd name="connsiteX3511" fmla="*/ 7781189 w 12192000"/>
              <a:gd name="connsiteY3511" fmla="*/ 4409644 h 6858000"/>
              <a:gd name="connsiteX3512" fmla="*/ 7754010 w 12192000"/>
              <a:gd name="connsiteY3512" fmla="*/ 4442311 h 6858000"/>
              <a:gd name="connsiteX3513" fmla="*/ 7734759 w 12192000"/>
              <a:gd name="connsiteY3513" fmla="*/ 4412460 h 6858000"/>
              <a:gd name="connsiteX3514" fmla="*/ 7767034 w 12192000"/>
              <a:gd name="connsiteY3514" fmla="*/ 4388804 h 6858000"/>
              <a:gd name="connsiteX3515" fmla="*/ 602398 w 12192000"/>
              <a:gd name="connsiteY3515" fmla="*/ 4378394 h 6858000"/>
              <a:gd name="connsiteX3516" fmla="*/ 697931 w 12192000"/>
              <a:gd name="connsiteY3516" fmla="*/ 4412696 h 6858000"/>
              <a:gd name="connsiteX3517" fmla="*/ 696396 w 12192000"/>
              <a:gd name="connsiteY3517" fmla="*/ 4415244 h 6858000"/>
              <a:gd name="connsiteX3518" fmla="*/ 691210 w 12192000"/>
              <a:gd name="connsiteY3518" fmla="*/ 4406479 h 6858000"/>
              <a:gd name="connsiteX3519" fmla="*/ 680198 w 12192000"/>
              <a:gd name="connsiteY3519" fmla="*/ 4412696 h 6858000"/>
              <a:gd name="connsiteX3520" fmla="*/ 676643 w 12192000"/>
              <a:gd name="connsiteY3520" fmla="*/ 4415238 h 6858000"/>
              <a:gd name="connsiteX3521" fmla="*/ 656537 w 12192000"/>
              <a:gd name="connsiteY3521" fmla="*/ 4400513 h 6858000"/>
              <a:gd name="connsiteX3522" fmla="*/ 545764 w 12192000"/>
              <a:gd name="connsiteY3522" fmla="*/ 4414984 h 6858000"/>
              <a:gd name="connsiteX3523" fmla="*/ 656296 w 12192000"/>
              <a:gd name="connsiteY3523" fmla="*/ 4429776 h 6858000"/>
              <a:gd name="connsiteX3524" fmla="*/ 676643 w 12192000"/>
              <a:gd name="connsiteY3524" fmla="*/ 4415238 h 6858000"/>
              <a:gd name="connsiteX3525" fmla="*/ 680198 w 12192000"/>
              <a:gd name="connsiteY3525" fmla="*/ 4417842 h 6858000"/>
              <a:gd name="connsiteX3526" fmla="*/ 691210 w 12192000"/>
              <a:gd name="connsiteY3526" fmla="*/ 4423845 h 6858000"/>
              <a:gd name="connsiteX3527" fmla="*/ 696396 w 12192000"/>
              <a:gd name="connsiteY3527" fmla="*/ 4415244 h 6858000"/>
              <a:gd name="connsiteX3528" fmla="*/ 697931 w 12192000"/>
              <a:gd name="connsiteY3528" fmla="*/ 4417842 h 6858000"/>
              <a:gd name="connsiteX3529" fmla="*/ 596677 w 12192000"/>
              <a:gd name="connsiteY3529" fmla="*/ 4451573 h 6858000"/>
              <a:gd name="connsiteX3530" fmla="*/ 518876 w 12192000"/>
              <a:gd name="connsiteY3530" fmla="*/ 4414984 h 6858000"/>
              <a:gd name="connsiteX3531" fmla="*/ 602398 w 12192000"/>
              <a:gd name="connsiteY3531" fmla="*/ 4378394 h 6858000"/>
              <a:gd name="connsiteX3532" fmla="*/ 11000228 w 12192000"/>
              <a:gd name="connsiteY3532" fmla="*/ 4372372 h 6858000"/>
              <a:gd name="connsiteX3533" fmla="*/ 11095762 w 12192000"/>
              <a:gd name="connsiteY3533" fmla="*/ 4406674 h 6858000"/>
              <a:gd name="connsiteX3534" fmla="*/ 11094226 w 12192000"/>
              <a:gd name="connsiteY3534" fmla="*/ 4409222 h 6858000"/>
              <a:gd name="connsiteX3535" fmla="*/ 11089041 w 12192000"/>
              <a:gd name="connsiteY3535" fmla="*/ 4400457 h 6858000"/>
              <a:gd name="connsiteX3536" fmla="*/ 11078029 w 12192000"/>
              <a:gd name="connsiteY3536" fmla="*/ 4406674 h 6858000"/>
              <a:gd name="connsiteX3537" fmla="*/ 11074474 w 12192000"/>
              <a:gd name="connsiteY3537" fmla="*/ 4409216 h 6858000"/>
              <a:gd name="connsiteX3538" fmla="*/ 11054368 w 12192000"/>
              <a:gd name="connsiteY3538" fmla="*/ 4394491 h 6858000"/>
              <a:gd name="connsiteX3539" fmla="*/ 10943595 w 12192000"/>
              <a:gd name="connsiteY3539" fmla="*/ 4408962 h 6858000"/>
              <a:gd name="connsiteX3540" fmla="*/ 11054127 w 12192000"/>
              <a:gd name="connsiteY3540" fmla="*/ 4423754 h 6858000"/>
              <a:gd name="connsiteX3541" fmla="*/ 11074474 w 12192000"/>
              <a:gd name="connsiteY3541" fmla="*/ 4409216 h 6858000"/>
              <a:gd name="connsiteX3542" fmla="*/ 11078029 w 12192000"/>
              <a:gd name="connsiteY3542" fmla="*/ 4411820 h 6858000"/>
              <a:gd name="connsiteX3543" fmla="*/ 11089041 w 12192000"/>
              <a:gd name="connsiteY3543" fmla="*/ 4417823 h 6858000"/>
              <a:gd name="connsiteX3544" fmla="*/ 11094226 w 12192000"/>
              <a:gd name="connsiteY3544" fmla="*/ 4409222 h 6858000"/>
              <a:gd name="connsiteX3545" fmla="*/ 11095762 w 12192000"/>
              <a:gd name="connsiteY3545" fmla="*/ 4411820 h 6858000"/>
              <a:gd name="connsiteX3546" fmla="*/ 10994508 w 12192000"/>
              <a:gd name="connsiteY3546" fmla="*/ 4445551 h 6858000"/>
              <a:gd name="connsiteX3547" fmla="*/ 10916707 w 12192000"/>
              <a:gd name="connsiteY3547" fmla="*/ 4408962 h 6858000"/>
              <a:gd name="connsiteX3548" fmla="*/ 11000228 w 12192000"/>
              <a:gd name="connsiteY3548" fmla="*/ 4372372 h 6858000"/>
              <a:gd name="connsiteX3549" fmla="*/ 4247328 w 12192000"/>
              <a:gd name="connsiteY3549" fmla="*/ 4370489 h 6858000"/>
              <a:gd name="connsiteX3550" fmla="*/ 4241578 w 12192000"/>
              <a:gd name="connsiteY3550" fmla="*/ 4373251 h 6858000"/>
              <a:gd name="connsiteX3551" fmla="*/ 4241546 w 12192000"/>
              <a:gd name="connsiteY3551" fmla="*/ 4373944 h 6858000"/>
              <a:gd name="connsiteX3552" fmla="*/ 4241917 w 12192000"/>
              <a:gd name="connsiteY3552" fmla="*/ 4380616 h 6858000"/>
              <a:gd name="connsiteX3553" fmla="*/ 4246637 w 12192000"/>
              <a:gd name="connsiteY3553" fmla="*/ 4383707 h 6858000"/>
              <a:gd name="connsiteX3554" fmla="*/ 4245605 w 12192000"/>
              <a:gd name="connsiteY3554" fmla="*/ 4403455 h 6858000"/>
              <a:gd name="connsiteX3555" fmla="*/ 4245822 w 12192000"/>
              <a:gd name="connsiteY3555" fmla="*/ 4411986 h 6858000"/>
              <a:gd name="connsiteX3556" fmla="*/ 4245605 w 12192000"/>
              <a:gd name="connsiteY3556" fmla="*/ 4413729 h 6858000"/>
              <a:gd name="connsiteX3557" fmla="*/ 4245033 w 12192000"/>
              <a:gd name="connsiteY3557" fmla="*/ 4413288 h 6858000"/>
              <a:gd name="connsiteX3558" fmla="*/ 4243886 w 12192000"/>
              <a:gd name="connsiteY3558" fmla="*/ 4414444 h 6858000"/>
              <a:gd name="connsiteX3559" fmla="*/ 4245367 w 12192000"/>
              <a:gd name="connsiteY3559" fmla="*/ 4415655 h 6858000"/>
              <a:gd name="connsiteX3560" fmla="*/ 4245605 w 12192000"/>
              <a:gd name="connsiteY3560" fmla="*/ 4413729 h 6858000"/>
              <a:gd name="connsiteX3561" fmla="*/ 4267896 w 12192000"/>
              <a:gd name="connsiteY3561" fmla="*/ 4430927 h 6858000"/>
              <a:gd name="connsiteX3562" fmla="*/ 4293769 w 12192000"/>
              <a:gd name="connsiteY3562" fmla="*/ 4445096 h 6858000"/>
              <a:gd name="connsiteX3563" fmla="*/ 4395911 w 12192000"/>
              <a:gd name="connsiteY3563" fmla="*/ 4510811 h 6858000"/>
              <a:gd name="connsiteX3564" fmla="*/ 4391818 w 12192000"/>
              <a:gd name="connsiteY3564" fmla="*/ 4512764 h 6858000"/>
              <a:gd name="connsiteX3565" fmla="*/ 4390206 w 12192000"/>
              <a:gd name="connsiteY3565" fmla="*/ 4517962 h 6858000"/>
              <a:gd name="connsiteX3566" fmla="*/ 4399919 w 12192000"/>
              <a:gd name="connsiteY3566" fmla="*/ 4513789 h 6858000"/>
              <a:gd name="connsiteX3567" fmla="*/ 4399844 w 12192000"/>
              <a:gd name="connsiteY3567" fmla="*/ 4513343 h 6858000"/>
              <a:gd name="connsiteX3568" fmla="*/ 4395911 w 12192000"/>
              <a:gd name="connsiteY3568" fmla="*/ 4510811 h 6858000"/>
              <a:gd name="connsiteX3569" fmla="*/ 4421836 w 12192000"/>
              <a:gd name="connsiteY3569" fmla="*/ 4498444 h 6858000"/>
              <a:gd name="connsiteX3570" fmla="*/ 4427293 w 12192000"/>
              <a:gd name="connsiteY3570" fmla="*/ 4502020 h 6858000"/>
              <a:gd name="connsiteX3571" fmla="*/ 4433663 w 12192000"/>
              <a:gd name="connsiteY3571" fmla="*/ 4499282 h 6858000"/>
              <a:gd name="connsiteX3572" fmla="*/ 4434246 w 12192000"/>
              <a:gd name="connsiteY3572" fmla="*/ 4492523 h 6858000"/>
              <a:gd name="connsiteX3573" fmla="*/ 4421836 w 12192000"/>
              <a:gd name="connsiteY3573" fmla="*/ 4498444 h 6858000"/>
              <a:gd name="connsiteX3574" fmla="*/ 4246637 w 12192000"/>
              <a:gd name="connsiteY3574" fmla="*/ 4383707 h 6858000"/>
              <a:gd name="connsiteX3575" fmla="*/ 9093796 w 12192000"/>
              <a:gd name="connsiteY3575" fmla="*/ 4366326 h 6858000"/>
              <a:gd name="connsiteX3576" fmla="*/ 9100847 w 12192000"/>
              <a:gd name="connsiteY3576" fmla="*/ 4369467 h 6858000"/>
              <a:gd name="connsiteX3577" fmla="*/ 9158987 w 12192000"/>
              <a:gd name="connsiteY3577" fmla="*/ 4461956 h 6858000"/>
              <a:gd name="connsiteX3578" fmla="*/ 9255695 w 12192000"/>
              <a:gd name="connsiteY3578" fmla="*/ 4512768 h 6858000"/>
              <a:gd name="connsiteX3579" fmla="*/ 9255120 w 12192000"/>
              <a:gd name="connsiteY3579" fmla="*/ 4517336 h 6858000"/>
              <a:gd name="connsiteX3580" fmla="*/ 9089334 w 12192000"/>
              <a:gd name="connsiteY3580" fmla="*/ 4373463 h 6858000"/>
              <a:gd name="connsiteX3581" fmla="*/ 9093796 w 12192000"/>
              <a:gd name="connsiteY3581" fmla="*/ 4366326 h 6858000"/>
              <a:gd name="connsiteX3582" fmla="*/ 9163253 w 12192000"/>
              <a:gd name="connsiteY3582" fmla="*/ 4353367 h 6858000"/>
              <a:gd name="connsiteX3583" fmla="*/ 9179746 w 12192000"/>
              <a:gd name="connsiteY3583" fmla="*/ 4357044 h 6858000"/>
              <a:gd name="connsiteX3584" fmla="*/ 9208540 w 12192000"/>
              <a:gd name="connsiteY3584" fmla="*/ 4373477 h 6858000"/>
              <a:gd name="connsiteX3585" fmla="*/ 9264124 w 12192000"/>
              <a:gd name="connsiteY3585" fmla="*/ 4435178 h 6858000"/>
              <a:gd name="connsiteX3586" fmla="*/ 9258394 w 12192000"/>
              <a:gd name="connsiteY3586" fmla="*/ 4447288 h 6858000"/>
              <a:gd name="connsiteX3587" fmla="*/ 9199373 w 12192000"/>
              <a:gd name="connsiteY3587" fmla="*/ 4420185 h 6858000"/>
              <a:gd name="connsiteX3588" fmla="*/ 9199872 w 12192000"/>
              <a:gd name="connsiteY3588" fmla="*/ 4419794 h 6858000"/>
              <a:gd name="connsiteX3589" fmla="*/ 9245788 w 12192000"/>
              <a:gd name="connsiteY3589" fmla="*/ 4443250 h 6858000"/>
              <a:gd name="connsiteX3590" fmla="*/ 9246784 w 12192000"/>
              <a:gd name="connsiteY3590" fmla="*/ 4439741 h 6858000"/>
              <a:gd name="connsiteX3591" fmla="*/ 9249225 w 12192000"/>
              <a:gd name="connsiteY3591" fmla="*/ 4442674 h 6858000"/>
              <a:gd name="connsiteX3592" fmla="*/ 9254955 w 12192000"/>
              <a:gd name="connsiteY3592" fmla="*/ 4429988 h 6858000"/>
              <a:gd name="connsiteX3593" fmla="*/ 9233845 w 12192000"/>
              <a:gd name="connsiteY3593" fmla="*/ 4424195 h 6858000"/>
              <a:gd name="connsiteX3594" fmla="*/ 9210833 w 12192000"/>
              <a:gd name="connsiteY3594" fmla="*/ 4396543 h 6858000"/>
              <a:gd name="connsiteX3595" fmla="*/ 9167855 w 12192000"/>
              <a:gd name="connsiteY3595" fmla="*/ 4374054 h 6858000"/>
              <a:gd name="connsiteX3596" fmla="*/ 9200088 w 12192000"/>
              <a:gd name="connsiteY3596" fmla="*/ 4410310 h 6858000"/>
              <a:gd name="connsiteX3597" fmla="*/ 9212353 w 12192000"/>
              <a:gd name="connsiteY3597" fmla="*/ 4418296 h 6858000"/>
              <a:gd name="connsiteX3598" fmla="*/ 9204529 w 12192000"/>
              <a:gd name="connsiteY3598" fmla="*/ 4416149 h 6858000"/>
              <a:gd name="connsiteX3599" fmla="*/ 9199872 w 12192000"/>
              <a:gd name="connsiteY3599" fmla="*/ 4419794 h 6858000"/>
              <a:gd name="connsiteX3600" fmla="*/ 9171294 w 12192000"/>
              <a:gd name="connsiteY3600" fmla="*/ 4405193 h 6858000"/>
              <a:gd name="connsiteX3601" fmla="*/ 9150091 w 12192000"/>
              <a:gd name="connsiteY3601" fmla="*/ 4359638 h 6858000"/>
              <a:gd name="connsiteX3602" fmla="*/ 9163253 w 12192000"/>
              <a:gd name="connsiteY3602" fmla="*/ 4353367 h 6858000"/>
              <a:gd name="connsiteX3603" fmla="*/ 4243221 w 12192000"/>
              <a:gd name="connsiteY3603" fmla="*/ 4337221 h 6858000"/>
              <a:gd name="connsiteX3604" fmla="*/ 4241977 w 12192000"/>
              <a:gd name="connsiteY3604" fmla="*/ 4364467 h 6858000"/>
              <a:gd name="connsiteX3605" fmla="*/ 4243886 w 12192000"/>
              <a:gd name="connsiteY3605" fmla="*/ 4363549 h 6858000"/>
              <a:gd name="connsiteX3606" fmla="*/ 4441701 w 12192000"/>
              <a:gd name="connsiteY3606" fmla="*/ 4493100 h 6858000"/>
              <a:gd name="connsiteX3607" fmla="*/ 4441583 w 12192000"/>
              <a:gd name="connsiteY3607" fmla="*/ 4495880 h 6858000"/>
              <a:gd name="connsiteX3608" fmla="*/ 4473099 w 12192000"/>
              <a:gd name="connsiteY3608" fmla="*/ 4482332 h 6858000"/>
              <a:gd name="connsiteX3609" fmla="*/ 4300777 w 12192000"/>
              <a:gd name="connsiteY3609" fmla="*/ 4373079 h 6858000"/>
              <a:gd name="connsiteX3610" fmla="*/ 4263766 w 12192000"/>
              <a:gd name="connsiteY3610" fmla="*/ 4353048 h 6858000"/>
              <a:gd name="connsiteX3611" fmla="*/ 1171912 w 12192000"/>
              <a:gd name="connsiteY3611" fmla="*/ 4335309 h 6858000"/>
              <a:gd name="connsiteX3612" fmla="*/ 1263684 w 12192000"/>
              <a:gd name="connsiteY3612" fmla="*/ 4368040 h 6858000"/>
              <a:gd name="connsiteX3613" fmla="*/ 1262049 w 12192000"/>
              <a:gd name="connsiteY3613" fmla="*/ 4370625 h 6858000"/>
              <a:gd name="connsiteX3614" fmla="*/ 1256470 w 12192000"/>
              <a:gd name="connsiteY3614" fmla="*/ 4361796 h 6858000"/>
              <a:gd name="connsiteX3615" fmla="*/ 1245791 w 12192000"/>
              <a:gd name="connsiteY3615" fmla="*/ 4368040 h 6858000"/>
              <a:gd name="connsiteX3616" fmla="*/ 1242110 w 12192000"/>
              <a:gd name="connsiteY3616" fmla="*/ 4370638 h 6858000"/>
              <a:gd name="connsiteX3617" fmla="*/ 1223183 w 12192000"/>
              <a:gd name="connsiteY3617" fmla="*/ 4357417 h 6858000"/>
              <a:gd name="connsiteX3618" fmla="*/ 1118235 w 12192000"/>
              <a:gd name="connsiteY3618" fmla="*/ 4370338 h 6858000"/>
              <a:gd name="connsiteX3619" fmla="*/ 1223183 w 12192000"/>
              <a:gd name="connsiteY3619" fmla="*/ 4383985 h 6858000"/>
              <a:gd name="connsiteX3620" fmla="*/ 1242110 w 12192000"/>
              <a:gd name="connsiteY3620" fmla="*/ 4370638 h 6858000"/>
              <a:gd name="connsiteX3621" fmla="*/ 1245791 w 12192000"/>
              <a:gd name="connsiteY3621" fmla="*/ 4373208 h 6858000"/>
              <a:gd name="connsiteX3622" fmla="*/ 1256470 w 12192000"/>
              <a:gd name="connsiteY3622" fmla="*/ 4379454 h 6858000"/>
              <a:gd name="connsiteX3623" fmla="*/ 1262049 w 12192000"/>
              <a:gd name="connsiteY3623" fmla="*/ 4370625 h 6858000"/>
              <a:gd name="connsiteX3624" fmla="*/ 1263684 w 12192000"/>
              <a:gd name="connsiteY3624" fmla="*/ 4373208 h 6858000"/>
              <a:gd name="connsiteX3625" fmla="*/ 1166718 w 12192000"/>
              <a:gd name="connsiteY3625" fmla="*/ 4405941 h 6858000"/>
              <a:gd name="connsiteX3626" fmla="*/ 1091684 w 12192000"/>
              <a:gd name="connsiteY3626" fmla="*/ 4370338 h 6858000"/>
              <a:gd name="connsiteX3627" fmla="*/ 1171912 w 12192000"/>
              <a:gd name="connsiteY3627" fmla="*/ 4335309 h 6858000"/>
              <a:gd name="connsiteX3628" fmla="*/ 4716630 w 12192000"/>
              <a:gd name="connsiteY3628" fmla="*/ 4330037 h 6858000"/>
              <a:gd name="connsiteX3629" fmla="*/ 4713209 w 12192000"/>
              <a:gd name="connsiteY3629" fmla="*/ 4333554 h 6858000"/>
              <a:gd name="connsiteX3630" fmla="*/ 4713191 w 12192000"/>
              <a:gd name="connsiteY3630" fmla="*/ 4334004 h 6858000"/>
              <a:gd name="connsiteX3631" fmla="*/ 11569743 w 12192000"/>
              <a:gd name="connsiteY3631" fmla="*/ 4329287 h 6858000"/>
              <a:gd name="connsiteX3632" fmla="*/ 11661515 w 12192000"/>
              <a:gd name="connsiteY3632" fmla="*/ 4362018 h 6858000"/>
              <a:gd name="connsiteX3633" fmla="*/ 11659881 w 12192000"/>
              <a:gd name="connsiteY3633" fmla="*/ 4364603 h 6858000"/>
              <a:gd name="connsiteX3634" fmla="*/ 11654301 w 12192000"/>
              <a:gd name="connsiteY3634" fmla="*/ 4355774 h 6858000"/>
              <a:gd name="connsiteX3635" fmla="*/ 11643623 w 12192000"/>
              <a:gd name="connsiteY3635" fmla="*/ 4362018 h 6858000"/>
              <a:gd name="connsiteX3636" fmla="*/ 11639941 w 12192000"/>
              <a:gd name="connsiteY3636" fmla="*/ 4364616 h 6858000"/>
              <a:gd name="connsiteX3637" fmla="*/ 11621014 w 12192000"/>
              <a:gd name="connsiteY3637" fmla="*/ 4351395 h 6858000"/>
              <a:gd name="connsiteX3638" fmla="*/ 11516067 w 12192000"/>
              <a:gd name="connsiteY3638" fmla="*/ 4364316 h 6858000"/>
              <a:gd name="connsiteX3639" fmla="*/ 11621014 w 12192000"/>
              <a:gd name="connsiteY3639" fmla="*/ 4377963 h 6858000"/>
              <a:gd name="connsiteX3640" fmla="*/ 11639941 w 12192000"/>
              <a:gd name="connsiteY3640" fmla="*/ 4364616 h 6858000"/>
              <a:gd name="connsiteX3641" fmla="*/ 11643623 w 12192000"/>
              <a:gd name="connsiteY3641" fmla="*/ 4367186 h 6858000"/>
              <a:gd name="connsiteX3642" fmla="*/ 11654301 w 12192000"/>
              <a:gd name="connsiteY3642" fmla="*/ 4373432 h 6858000"/>
              <a:gd name="connsiteX3643" fmla="*/ 11659881 w 12192000"/>
              <a:gd name="connsiteY3643" fmla="*/ 4364603 h 6858000"/>
              <a:gd name="connsiteX3644" fmla="*/ 11661515 w 12192000"/>
              <a:gd name="connsiteY3644" fmla="*/ 4367186 h 6858000"/>
              <a:gd name="connsiteX3645" fmla="*/ 11564549 w 12192000"/>
              <a:gd name="connsiteY3645" fmla="*/ 4399919 h 6858000"/>
              <a:gd name="connsiteX3646" fmla="*/ 11489516 w 12192000"/>
              <a:gd name="connsiteY3646" fmla="*/ 4364316 h 6858000"/>
              <a:gd name="connsiteX3647" fmla="*/ 11569743 w 12192000"/>
              <a:gd name="connsiteY3647" fmla="*/ 4329287 h 6858000"/>
              <a:gd name="connsiteX3648" fmla="*/ 6596627 w 12192000"/>
              <a:gd name="connsiteY3648" fmla="*/ 4325167 h 6858000"/>
              <a:gd name="connsiteX3649" fmla="*/ 6583896 w 12192000"/>
              <a:gd name="connsiteY3649" fmla="*/ 4330367 h 6858000"/>
              <a:gd name="connsiteX3650" fmla="*/ 6537669 w 12192000"/>
              <a:gd name="connsiteY3650" fmla="*/ 4334968 h 6858000"/>
              <a:gd name="connsiteX3651" fmla="*/ 6487306 w 12192000"/>
              <a:gd name="connsiteY3651" fmla="*/ 4332308 h 6858000"/>
              <a:gd name="connsiteX3652" fmla="*/ 6470658 w 12192000"/>
              <a:gd name="connsiteY3652" fmla="*/ 4326682 h 6858000"/>
              <a:gd name="connsiteX3653" fmla="*/ 6470658 w 12192000"/>
              <a:gd name="connsiteY3653" fmla="*/ 4402468 h 6858000"/>
              <a:gd name="connsiteX3654" fmla="*/ 6470658 w 12192000"/>
              <a:gd name="connsiteY3654" fmla="*/ 4423289 h 6858000"/>
              <a:gd name="connsiteX3655" fmla="*/ 6470632 w 12192000"/>
              <a:gd name="connsiteY3655" fmla="*/ 4424670 h 6858000"/>
              <a:gd name="connsiteX3656" fmla="*/ 6470085 w 12192000"/>
              <a:gd name="connsiteY3656" fmla="*/ 4424446 h 6858000"/>
              <a:gd name="connsiteX3657" fmla="*/ 6470586 w 12192000"/>
              <a:gd name="connsiteY3657" fmla="*/ 4427121 h 6858000"/>
              <a:gd name="connsiteX3658" fmla="*/ 6470632 w 12192000"/>
              <a:gd name="connsiteY3658" fmla="*/ 4424670 h 6858000"/>
              <a:gd name="connsiteX3659" fmla="*/ 6503940 w 12192000"/>
              <a:gd name="connsiteY3659" fmla="*/ 4438254 h 6858000"/>
              <a:gd name="connsiteX3660" fmla="*/ 6541659 w 12192000"/>
              <a:gd name="connsiteY3660" fmla="*/ 4437749 h 6858000"/>
              <a:gd name="connsiteX3661" fmla="*/ 6585748 w 12192000"/>
              <a:gd name="connsiteY3661" fmla="*/ 4431386 h 6858000"/>
              <a:gd name="connsiteX3662" fmla="*/ 6593765 w 12192000"/>
              <a:gd name="connsiteY3662" fmla="*/ 4427555 h 6858000"/>
              <a:gd name="connsiteX3663" fmla="*/ 6596723 w 12192000"/>
              <a:gd name="connsiteY3663" fmla="*/ 4426621 h 6858000"/>
              <a:gd name="connsiteX3664" fmla="*/ 6597486 w 12192000"/>
              <a:gd name="connsiteY3664" fmla="*/ 4430157 h 6858000"/>
              <a:gd name="connsiteX3665" fmla="*/ 6598230 w 12192000"/>
              <a:gd name="connsiteY3665" fmla="*/ 4426145 h 6858000"/>
              <a:gd name="connsiteX3666" fmla="*/ 6601781 w 12192000"/>
              <a:gd name="connsiteY3666" fmla="*/ 4425024 h 6858000"/>
              <a:gd name="connsiteX3667" fmla="*/ 6598238 w 12192000"/>
              <a:gd name="connsiteY3667" fmla="*/ 4426100 h 6858000"/>
              <a:gd name="connsiteX3668" fmla="*/ 6598230 w 12192000"/>
              <a:gd name="connsiteY3668" fmla="*/ 4426145 h 6858000"/>
              <a:gd name="connsiteX3669" fmla="*/ 6596723 w 12192000"/>
              <a:gd name="connsiteY3669" fmla="*/ 4426621 h 6858000"/>
              <a:gd name="connsiteX3670" fmla="*/ 6596627 w 12192000"/>
              <a:gd name="connsiteY3670" fmla="*/ 4426182 h 6858000"/>
              <a:gd name="connsiteX3671" fmla="*/ 6596627 w 12192000"/>
              <a:gd name="connsiteY3671" fmla="*/ 4400154 h 6858000"/>
              <a:gd name="connsiteX3672" fmla="*/ 262768 w 12192000"/>
              <a:gd name="connsiteY3672" fmla="*/ 4315029 h 6858000"/>
              <a:gd name="connsiteX3673" fmla="*/ 358875 w 12192000"/>
              <a:gd name="connsiteY3673" fmla="*/ 4349332 h 6858000"/>
              <a:gd name="connsiteX3674" fmla="*/ 357256 w 12192000"/>
              <a:gd name="connsiteY3674" fmla="*/ 4351856 h 6858000"/>
              <a:gd name="connsiteX3675" fmla="*/ 351724 w 12192000"/>
              <a:gd name="connsiteY3675" fmla="*/ 4342901 h 6858000"/>
              <a:gd name="connsiteX3676" fmla="*/ 341140 w 12192000"/>
              <a:gd name="connsiteY3676" fmla="*/ 4349332 h 6858000"/>
              <a:gd name="connsiteX3677" fmla="*/ 337527 w 12192000"/>
              <a:gd name="connsiteY3677" fmla="*/ 4351904 h 6858000"/>
              <a:gd name="connsiteX3678" fmla="*/ 317150 w 12192000"/>
              <a:gd name="connsiteY3678" fmla="*/ 4337389 h 6858000"/>
              <a:gd name="connsiteX3679" fmla="*/ 206133 w 12192000"/>
              <a:gd name="connsiteY3679" fmla="*/ 4351619 h 6858000"/>
              <a:gd name="connsiteX3680" fmla="*/ 317150 w 12192000"/>
              <a:gd name="connsiteY3680" fmla="*/ 4366412 h 6858000"/>
              <a:gd name="connsiteX3681" fmla="*/ 337527 w 12192000"/>
              <a:gd name="connsiteY3681" fmla="*/ 4351904 h 6858000"/>
              <a:gd name="connsiteX3682" fmla="*/ 341140 w 12192000"/>
              <a:gd name="connsiteY3682" fmla="*/ 4354477 h 6858000"/>
              <a:gd name="connsiteX3683" fmla="*/ 351724 w 12192000"/>
              <a:gd name="connsiteY3683" fmla="*/ 4360480 h 6858000"/>
              <a:gd name="connsiteX3684" fmla="*/ 357256 w 12192000"/>
              <a:gd name="connsiteY3684" fmla="*/ 4351856 h 6858000"/>
              <a:gd name="connsiteX3685" fmla="*/ 358875 w 12192000"/>
              <a:gd name="connsiteY3685" fmla="*/ 4354477 h 6858000"/>
              <a:gd name="connsiteX3686" fmla="*/ 257048 w 12192000"/>
              <a:gd name="connsiteY3686" fmla="*/ 4388208 h 6858000"/>
              <a:gd name="connsiteX3687" fmla="*/ 179247 w 12192000"/>
              <a:gd name="connsiteY3687" fmla="*/ 4351619 h 6858000"/>
              <a:gd name="connsiteX3688" fmla="*/ 262768 w 12192000"/>
              <a:gd name="connsiteY3688" fmla="*/ 4315029 h 6858000"/>
              <a:gd name="connsiteX3689" fmla="*/ 10660599 w 12192000"/>
              <a:gd name="connsiteY3689" fmla="*/ 4309007 h 6858000"/>
              <a:gd name="connsiteX3690" fmla="*/ 10756706 w 12192000"/>
              <a:gd name="connsiteY3690" fmla="*/ 4343310 h 6858000"/>
              <a:gd name="connsiteX3691" fmla="*/ 10755087 w 12192000"/>
              <a:gd name="connsiteY3691" fmla="*/ 4345834 h 6858000"/>
              <a:gd name="connsiteX3692" fmla="*/ 10749555 w 12192000"/>
              <a:gd name="connsiteY3692" fmla="*/ 4336879 h 6858000"/>
              <a:gd name="connsiteX3693" fmla="*/ 10738971 w 12192000"/>
              <a:gd name="connsiteY3693" fmla="*/ 4343310 h 6858000"/>
              <a:gd name="connsiteX3694" fmla="*/ 10735358 w 12192000"/>
              <a:gd name="connsiteY3694" fmla="*/ 4345882 h 6858000"/>
              <a:gd name="connsiteX3695" fmla="*/ 10714981 w 12192000"/>
              <a:gd name="connsiteY3695" fmla="*/ 4331367 h 6858000"/>
              <a:gd name="connsiteX3696" fmla="*/ 10603964 w 12192000"/>
              <a:gd name="connsiteY3696" fmla="*/ 4345597 h 6858000"/>
              <a:gd name="connsiteX3697" fmla="*/ 10714981 w 12192000"/>
              <a:gd name="connsiteY3697" fmla="*/ 4360390 h 6858000"/>
              <a:gd name="connsiteX3698" fmla="*/ 10735358 w 12192000"/>
              <a:gd name="connsiteY3698" fmla="*/ 4345882 h 6858000"/>
              <a:gd name="connsiteX3699" fmla="*/ 10738971 w 12192000"/>
              <a:gd name="connsiteY3699" fmla="*/ 4348455 h 6858000"/>
              <a:gd name="connsiteX3700" fmla="*/ 10749555 w 12192000"/>
              <a:gd name="connsiteY3700" fmla="*/ 4354458 h 6858000"/>
              <a:gd name="connsiteX3701" fmla="*/ 10755087 w 12192000"/>
              <a:gd name="connsiteY3701" fmla="*/ 4345834 h 6858000"/>
              <a:gd name="connsiteX3702" fmla="*/ 10756706 w 12192000"/>
              <a:gd name="connsiteY3702" fmla="*/ 4348455 h 6858000"/>
              <a:gd name="connsiteX3703" fmla="*/ 10654878 w 12192000"/>
              <a:gd name="connsiteY3703" fmla="*/ 4382186 h 6858000"/>
              <a:gd name="connsiteX3704" fmla="*/ 10577077 w 12192000"/>
              <a:gd name="connsiteY3704" fmla="*/ 4345597 h 6858000"/>
              <a:gd name="connsiteX3705" fmla="*/ 10660599 w 12192000"/>
              <a:gd name="connsiteY3705" fmla="*/ 4309007 h 6858000"/>
              <a:gd name="connsiteX3706" fmla="*/ 6455847 w 12192000"/>
              <a:gd name="connsiteY3706" fmla="*/ 4293563 h 6858000"/>
              <a:gd name="connsiteX3707" fmla="*/ 6451440 w 12192000"/>
              <a:gd name="connsiteY3707" fmla="*/ 4301057 h 6858000"/>
              <a:gd name="connsiteX3708" fmla="*/ 6457897 w 12192000"/>
              <a:gd name="connsiteY3708" fmla="*/ 4294712 h 6858000"/>
              <a:gd name="connsiteX3709" fmla="*/ 6533247 w 12192000"/>
              <a:gd name="connsiteY3709" fmla="*/ 4293419 h 6858000"/>
              <a:gd name="connsiteX3710" fmla="*/ 6490944 w 12192000"/>
              <a:gd name="connsiteY3710" fmla="*/ 4295899 h 6858000"/>
              <a:gd name="connsiteX3711" fmla="*/ 6474958 w 12192000"/>
              <a:gd name="connsiteY3711" fmla="*/ 4303902 h 6858000"/>
              <a:gd name="connsiteX3712" fmla="*/ 6469186 w 12192000"/>
              <a:gd name="connsiteY3712" fmla="*/ 4301040 h 6858000"/>
              <a:gd name="connsiteX3713" fmla="*/ 6467987 w 12192000"/>
              <a:gd name="connsiteY3713" fmla="*/ 4300367 h 6858000"/>
              <a:gd name="connsiteX3714" fmla="*/ 6470658 w 12192000"/>
              <a:gd name="connsiteY3714" fmla="*/ 4302992 h 6858000"/>
              <a:gd name="connsiteX3715" fmla="*/ 6470658 w 12192000"/>
              <a:gd name="connsiteY3715" fmla="*/ 4306053 h 6858000"/>
              <a:gd name="connsiteX3716" fmla="*/ 6474958 w 12192000"/>
              <a:gd name="connsiteY3716" fmla="*/ 4303902 h 6858000"/>
              <a:gd name="connsiteX3717" fmla="*/ 6490944 w 12192000"/>
              <a:gd name="connsiteY3717" fmla="*/ 4311831 h 6858000"/>
              <a:gd name="connsiteX3718" fmla="*/ 6593027 w 12192000"/>
              <a:gd name="connsiteY3718" fmla="*/ 4303339 h 6858000"/>
              <a:gd name="connsiteX3719" fmla="*/ 6533247 w 12192000"/>
              <a:gd name="connsiteY3719" fmla="*/ 4293419 h 6858000"/>
              <a:gd name="connsiteX3720" fmla="*/ 55773 w 12192000"/>
              <a:gd name="connsiteY3720" fmla="*/ 4290813 h 6858000"/>
              <a:gd name="connsiteX3721" fmla="*/ 57263 w 12192000"/>
              <a:gd name="connsiteY3721" fmla="*/ 4293077 h 6858000"/>
              <a:gd name="connsiteX3722" fmla="*/ 13429 w 12192000"/>
              <a:gd name="connsiteY3722" fmla="*/ 4324377 h 6858000"/>
              <a:gd name="connsiteX3723" fmla="*/ 0 w 12192000"/>
              <a:gd name="connsiteY3723" fmla="*/ 4325823 h 6858000"/>
              <a:gd name="connsiteX3724" fmla="*/ 0 w 12192000"/>
              <a:gd name="connsiteY3724" fmla="*/ 4307813 h 6858000"/>
              <a:gd name="connsiteX3725" fmla="*/ 15538 w 12192000"/>
              <a:gd name="connsiteY3725" fmla="*/ 4305582 h 6858000"/>
              <a:gd name="connsiteX3726" fmla="*/ 36279 w 12192000"/>
              <a:gd name="connsiteY3726" fmla="*/ 4290817 h 6858000"/>
              <a:gd name="connsiteX3727" fmla="*/ 39530 w 12192000"/>
              <a:gd name="connsiteY3727" fmla="*/ 4293077 h 6858000"/>
              <a:gd name="connsiteX3728" fmla="*/ 50113 w 12192000"/>
              <a:gd name="connsiteY3728" fmla="*/ 4299579 h 6858000"/>
              <a:gd name="connsiteX3729" fmla="*/ 4245473 w 12192000"/>
              <a:gd name="connsiteY3729" fmla="*/ 4287892 h 6858000"/>
              <a:gd name="connsiteX3730" fmla="*/ 4244200 w 12192000"/>
              <a:gd name="connsiteY3730" fmla="*/ 4315703 h 6858000"/>
              <a:gd name="connsiteX3731" fmla="*/ 4244902 w 12192000"/>
              <a:gd name="connsiteY3731" fmla="*/ 4318709 h 6858000"/>
              <a:gd name="connsiteX3732" fmla="*/ 4325545 w 12192000"/>
              <a:gd name="connsiteY3732" fmla="*/ 4369646 h 6858000"/>
              <a:gd name="connsiteX3733" fmla="*/ 4486521 w 12192000"/>
              <a:gd name="connsiteY3733" fmla="*/ 4473103 h 6858000"/>
              <a:gd name="connsiteX3734" fmla="*/ 4482801 w 12192000"/>
              <a:gd name="connsiteY3734" fmla="*/ 4474952 h 6858000"/>
              <a:gd name="connsiteX3735" fmla="*/ 4481449 w 12192000"/>
              <a:gd name="connsiteY3735" fmla="*/ 4478744 h 6858000"/>
              <a:gd name="connsiteX3736" fmla="*/ 4489746 w 12192000"/>
              <a:gd name="connsiteY3736" fmla="*/ 4475176 h 6858000"/>
              <a:gd name="connsiteX3737" fmla="*/ 4486521 w 12192000"/>
              <a:gd name="connsiteY3737" fmla="*/ 4473103 h 6858000"/>
              <a:gd name="connsiteX3738" fmla="*/ 4505985 w 12192000"/>
              <a:gd name="connsiteY3738" fmla="*/ 4463435 h 6858000"/>
              <a:gd name="connsiteX3739" fmla="*/ 4513420 w 12192000"/>
              <a:gd name="connsiteY3739" fmla="*/ 4460942 h 6858000"/>
              <a:gd name="connsiteX3740" fmla="*/ 4516985 w 12192000"/>
              <a:gd name="connsiteY3740" fmla="*/ 4463467 h 6858000"/>
              <a:gd name="connsiteX3741" fmla="*/ 4522133 w 12192000"/>
              <a:gd name="connsiteY3741" fmla="*/ 4461254 h 6858000"/>
              <a:gd name="connsiteX3742" fmla="*/ 4518442 w 12192000"/>
              <a:gd name="connsiteY3742" fmla="*/ 4459258 h 6858000"/>
              <a:gd name="connsiteX3743" fmla="*/ 4513420 w 12192000"/>
              <a:gd name="connsiteY3743" fmla="*/ 4460942 h 6858000"/>
              <a:gd name="connsiteX3744" fmla="*/ 4508146 w 12192000"/>
              <a:gd name="connsiteY3744" fmla="*/ 4457210 h 6858000"/>
              <a:gd name="connsiteX3745" fmla="*/ 4418288 w 12192000"/>
              <a:gd name="connsiteY3745" fmla="*/ 4399977 h 6858000"/>
              <a:gd name="connsiteX3746" fmla="*/ 4330440 w 12192000"/>
              <a:gd name="connsiteY3746" fmla="*/ 4337095 h 6858000"/>
              <a:gd name="connsiteX3747" fmla="*/ 878090 w 12192000"/>
              <a:gd name="connsiteY3747" fmla="*/ 4287824 h 6858000"/>
              <a:gd name="connsiteX3748" fmla="*/ 863519 w 12192000"/>
              <a:gd name="connsiteY3748" fmla="*/ 4291116 h 6858000"/>
              <a:gd name="connsiteX3749" fmla="*/ 879605 w 12192000"/>
              <a:gd name="connsiteY3749" fmla="*/ 4306690 h 6858000"/>
              <a:gd name="connsiteX3750" fmla="*/ 894395 w 12192000"/>
              <a:gd name="connsiteY3750" fmla="*/ 4314613 h 6858000"/>
              <a:gd name="connsiteX3751" fmla="*/ 888437 w 12192000"/>
              <a:gd name="connsiteY3751" fmla="*/ 4321564 h 6858000"/>
              <a:gd name="connsiteX3752" fmla="*/ 900754 w 12192000"/>
              <a:gd name="connsiteY3752" fmla="*/ 4320921 h 6858000"/>
              <a:gd name="connsiteX3753" fmla="*/ 894395 w 12192000"/>
              <a:gd name="connsiteY3753" fmla="*/ 4314613 h 6858000"/>
              <a:gd name="connsiteX3754" fmla="*/ 924282 w 12192000"/>
              <a:gd name="connsiteY3754" fmla="*/ 4302426 h 6858000"/>
              <a:gd name="connsiteX3755" fmla="*/ 933466 w 12192000"/>
              <a:gd name="connsiteY3755" fmla="*/ 4290929 h 6858000"/>
              <a:gd name="connsiteX3756" fmla="*/ 1613503 w 12192000"/>
              <a:gd name="connsiteY3756" fmla="*/ 4285135 h 6858000"/>
              <a:gd name="connsiteX3757" fmla="*/ 1613503 w 12192000"/>
              <a:gd name="connsiteY3757" fmla="*/ 4422277 h 6858000"/>
              <a:gd name="connsiteX3758" fmla="*/ 1613503 w 12192000"/>
              <a:gd name="connsiteY3758" fmla="*/ 4529207 h 6858000"/>
              <a:gd name="connsiteX3759" fmla="*/ 1613503 w 12192000"/>
              <a:gd name="connsiteY3759" fmla="*/ 4558527 h 6858000"/>
              <a:gd name="connsiteX3760" fmla="*/ 1632924 w 12192000"/>
              <a:gd name="connsiteY3760" fmla="*/ 4587491 h 6858000"/>
              <a:gd name="connsiteX3761" fmla="*/ 1659569 w 12192000"/>
              <a:gd name="connsiteY3761" fmla="*/ 4584255 h 6858000"/>
              <a:gd name="connsiteX3762" fmla="*/ 1714876 w 12192000"/>
              <a:gd name="connsiteY3762" fmla="*/ 4587801 h 6858000"/>
              <a:gd name="connsiteX3763" fmla="*/ 1723191 w 12192000"/>
              <a:gd name="connsiteY3763" fmla="*/ 4590983 h 6858000"/>
              <a:gd name="connsiteX3764" fmla="*/ 1724682 w 12192000"/>
              <a:gd name="connsiteY3764" fmla="*/ 4589122 h 6858000"/>
              <a:gd name="connsiteX3765" fmla="*/ 1736570 w 12192000"/>
              <a:gd name="connsiteY3765" fmla="*/ 4374561 h 6858000"/>
              <a:gd name="connsiteX3766" fmla="*/ 1736570 w 12192000"/>
              <a:gd name="connsiteY3766" fmla="*/ 4309601 h 6858000"/>
              <a:gd name="connsiteX3767" fmla="*/ 11275921 w 12192000"/>
              <a:gd name="connsiteY3767" fmla="*/ 4281802 h 6858000"/>
              <a:gd name="connsiteX3768" fmla="*/ 11261350 w 12192000"/>
              <a:gd name="connsiteY3768" fmla="*/ 4285094 h 6858000"/>
              <a:gd name="connsiteX3769" fmla="*/ 11277436 w 12192000"/>
              <a:gd name="connsiteY3769" fmla="*/ 4300668 h 6858000"/>
              <a:gd name="connsiteX3770" fmla="*/ 11292226 w 12192000"/>
              <a:gd name="connsiteY3770" fmla="*/ 4308591 h 6858000"/>
              <a:gd name="connsiteX3771" fmla="*/ 11286268 w 12192000"/>
              <a:gd name="connsiteY3771" fmla="*/ 4315542 h 6858000"/>
              <a:gd name="connsiteX3772" fmla="*/ 11298585 w 12192000"/>
              <a:gd name="connsiteY3772" fmla="*/ 4314899 h 6858000"/>
              <a:gd name="connsiteX3773" fmla="*/ 11292226 w 12192000"/>
              <a:gd name="connsiteY3773" fmla="*/ 4308591 h 6858000"/>
              <a:gd name="connsiteX3774" fmla="*/ 11322112 w 12192000"/>
              <a:gd name="connsiteY3774" fmla="*/ 4296404 h 6858000"/>
              <a:gd name="connsiteX3775" fmla="*/ 11331297 w 12192000"/>
              <a:gd name="connsiteY3775" fmla="*/ 4284907 h 6858000"/>
              <a:gd name="connsiteX3776" fmla="*/ 12011335 w 12192000"/>
              <a:gd name="connsiteY3776" fmla="*/ 4279113 h 6858000"/>
              <a:gd name="connsiteX3777" fmla="*/ 12011335 w 12192000"/>
              <a:gd name="connsiteY3777" fmla="*/ 4416255 h 6858000"/>
              <a:gd name="connsiteX3778" fmla="*/ 12011335 w 12192000"/>
              <a:gd name="connsiteY3778" fmla="*/ 4523185 h 6858000"/>
              <a:gd name="connsiteX3779" fmla="*/ 12011335 w 12192000"/>
              <a:gd name="connsiteY3779" fmla="*/ 4552505 h 6858000"/>
              <a:gd name="connsiteX3780" fmla="*/ 12030753 w 12192000"/>
              <a:gd name="connsiteY3780" fmla="*/ 4581469 h 6858000"/>
              <a:gd name="connsiteX3781" fmla="*/ 12057399 w 12192000"/>
              <a:gd name="connsiteY3781" fmla="*/ 4578233 h 6858000"/>
              <a:gd name="connsiteX3782" fmla="*/ 12112705 w 12192000"/>
              <a:gd name="connsiteY3782" fmla="*/ 4581779 h 6858000"/>
              <a:gd name="connsiteX3783" fmla="*/ 12121020 w 12192000"/>
              <a:gd name="connsiteY3783" fmla="*/ 4584961 h 6858000"/>
              <a:gd name="connsiteX3784" fmla="*/ 12122511 w 12192000"/>
              <a:gd name="connsiteY3784" fmla="*/ 4583100 h 6858000"/>
              <a:gd name="connsiteX3785" fmla="*/ 12134399 w 12192000"/>
              <a:gd name="connsiteY3785" fmla="*/ 4368539 h 6858000"/>
              <a:gd name="connsiteX3786" fmla="*/ 12134399 w 12192000"/>
              <a:gd name="connsiteY3786" fmla="*/ 4303579 h 6858000"/>
              <a:gd name="connsiteX3787" fmla="*/ 7990296 w 12192000"/>
              <a:gd name="connsiteY3787" fmla="*/ 4267637 h 6858000"/>
              <a:gd name="connsiteX3788" fmla="*/ 7978392 w 12192000"/>
              <a:gd name="connsiteY3788" fmla="*/ 4271637 h 6858000"/>
              <a:gd name="connsiteX3789" fmla="*/ 7980458 w 12192000"/>
              <a:gd name="connsiteY3789" fmla="*/ 4268164 h 6858000"/>
              <a:gd name="connsiteX3790" fmla="*/ 8015479 w 12192000"/>
              <a:gd name="connsiteY3790" fmla="*/ 4266286 h 6858000"/>
              <a:gd name="connsiteX3791" fmla="*/ 8038706 w 12192000"/>
              <a:gd name="connsiteY3791" fmla="*/ 4289540 h 6858000"/>
              <a:gd name="connsiteX3792" fmla="*/ 7999679 w 12192000"/>
              <a:gd name="connsiteY3792" fmla="*/ 4333448 h 6858000"/>
              <a:gd name="connsiteX3793" fmla="*/ 7950751 w 12192000"/>
              <a:gd name="connsiteY3793" fmla="*/ 4305717 h 6858000"/>
              <a:gd name="connsiteX3794" fmla="*/ 7964658 w 12192000"/>
              <a:gd name="connsiteY3794" fmla="*/ 4276252 h 6858000"/>
              <a:gd name="connsiteX3795" fmla="*/ 7978392 w 12192000"/>
              <a:gd name="connsiteY3795" fmla="*/ 4271637 h 6858000"/>
              <a:gd name="connsiteX3796" fmla="*/ 7975434 w 12192000"/>
              <a:gd name="connsiteY3796" fmla="*/ 4276615 h 6858000"/>
              <a:gd name="connsiteX3797" fmla="*/ 7983953 w 12192000"/>
              <a:gd name="connsiteY3797" fmla="*/ 4282030 h 6858000"/>
              <a:gd name="connsiteX3798" fmla="*/ 7990192 w 12192000"/>
              <a:gd name="connsiteY3798" fmla="*/ 4281601 h 6858000"/>
              <a:gd name="connsiteX3799" fmla="*/ 7974632 w 12192000"/>
              <a:gd name="connsiteY3799" fmla="*/ 4294163 h 6858000"/>
              <a:gd name="connsiteX3800" fmla="*/ 7992689 w 12192000"/>
              <a:gd name="connsiteY3800" fmla="*/ 4315537 h 6858000"/>
              <a:gd name="connsiteX3801" fmla="*/ 8020648 w 12192000"/>
              <a:gd name="connsiteY3801" fmla="*/ 4294163 h 6858000"/>
              <a:gd name="connsiteX3802" fmla="*/ 8006014 w 12192000"/>
              <a:gd name="connsiteY3802" fmla="*/ 4280513 h 6858000"/>
              <a:gd name="connsiteX3803" fmla="*/ 7990192 w 12192000"/>
              <a:gd name="connsiteY3803" fmla="*/ 4281601 h 6858000"/>
              <a:gd name="connsiteX3804" fmla="*/ 7999679 w 12192000"/>
              <a:gd name="connsiteY3804" fmla="*/ 4273942 h 6858000"/>
              <a:gd name="connsiteX3805" fmla="*/ 7996337 w 12192000"/>
              <a:gd name="connsiteY3805" fmla="*/ 4267313 h 6858000"/>
              <a:gd name="connsiteX3806" fmla="*/ 7995601 w 12192000"/>
              <a:gd name="connsiteY3806" fmla="*/ 4265854 h 6858000"/>
              <a:gd name="connsiteX3807" fmla="*/ 7996337 w 12192000"/>
              <a:gd name="connsiteY3807" fmla="*/ 4267313 h 6858000"/>
              <a:gd name="connsiteX3808" fmla="*/ 7990296 w 12192000"/>
              <a:gd name="connsiteY3808" fmla="*/ 4267637 h 6858000"/>
              <a:gd name="connsiteX3809" fmla="*/ 0 w 12192000"/>
              <a:gd name="connsiteY3809" fmla="*/ 4256177 h 6858000"/>
              <a:gd name="connsiteX3810" fmla="*/ 16575 w 12192000"/>
              <a:gd name="connsiteY3810" fmla="*/ 4258274 h 6858000"/>
              <a:gd name="connsiteX3811" fmla="*/ 57263 w 12192000"/>
              <a:gd name="connsiteY3811" fmla="*/ 4288502 h 6858000"/>
              <a:gd name="connsiteX3812" fmla="*/ 55773 w 12192000"/>
              <a:gd name="connsiteY3812" fmla="*/ 4290813 h 6858000"/>
              <a:gd name="connsiteX3813" fmla="*/ 50113 w 12192000"/>
              <a:gd name="connsiteY3813" fmla="*/ 4282213 h 6858000"/>
              <a:gd name="connsiteX3814" fmla="*/ 39530 w 12192000"/>
              <a:gd name="connsiteY3814" fmla="*/ 4288502 h 6858000"/>
              <a:gd name="connsiteX3815" fmla="*/ 36279 w 12192000"/>
              <a:gd name="connsiteY3815" fmla="*/ 4290817 h 6858000"/>
              <a:gd name="connsiteX3816" fmla="*/ 15538 w 12192000"/>
              <a:gd name="connsiteY3816" fmla="*/ 4276399 h 6858000"/>
              <a:gd name="connsiteX3817" fmla="*/ 0 w 12192000"/>
              <a:gd name="connsiteY3817" fmla="*/ 4274117 h 6858000"/>
              <a:gd name="connsiteX3818" fmla="*/ 1444307 w 12192000"/>
              <a:gd name="connsiteY3818" fmla="*/ 4251499 h 6858000"/>
              <a:gd name="connsiteX3819" fmla="*/ 1444307 w 12192000"/>
              <a:gd name="connsiteY3819" fmla="*/ 4421254 h 6858000"/>
              <a:gd name="connsiteX3820" fmla="*/ 1448581 w 12192000"/>
              <a:gd name="connsiteY3820" fmla="*/ 4412934 h 6858000"/>
              <a:gd name="connsiteX3821" fmla="*/ 1518881 w 12192000"/>
              <a:gd name="connsiteY3821" fmla="*/ 4396138 h 6858000"/>
              <a:gd name="connsiteX3822" fmla="*/ 1571520 w 12192000"/>
              <a:gd name="connsiteY3822" fmla="*/ 4400015 h 6858000"/>
              <a:gd name="connsiteX3823" fmla="*/ 1595101 w 12192000"/>
              <a:gd name="connsiteY3823" fmla="*/ 4409238 h 6858000"/>
              <a:gd name="connsiteX3824" fmla="*/ 1595101 w 12192000"/>
              <a:gd name="connsiteY3824" fmla="*/ 4281477 h 6858000"/>
              <a:gd name="connsiteX3825" fmla="*/ 10359559 w 12192000"/>
              <a:gd name="connsiteY3825" fmla="*/ 4248178 h 6858000"/>
              <a:gd name="connsiteX3826" fmla="*/ 10455093 w 12192000"/>
              <a:gd name="connsiteY3826" fmla="*/ 4282480 h 6858000"/>
              <a:gd name="connsiteX3827" fmla="*/ 10453604 w 12192000"/>
              <a:gd name="connsiteY3827" fmla="*/ 4284791 h 6858000"/>
              <a:gd name="connsiteX3828" fmla="*/ 10447944 w 12192000"/>
              <a:gd name="connsiteY3828" fmla="*/ 4276191 h 6858000"/>
              <a:gd name="connsiteX3829" fmla="*/ 10437360 w 12192000"/>
              <a:gd name="connsiteY3829" fmla="*/ 4282480 h 6858000"/>
              <a:gd name="connsiteX3830" fmla="*/ 10434110 w 12192000"/>
              <a:gd name="connsiteY3830" fmla="*/ 4284795 h 6858000"/>
              <a:gd name="connsiteX3831" fmla="*/ 10413369 w 12192000"/>
              <a:gd name="connsiteY3831" fmla="*/ 4270377 h 6858000"/>
              <a:gd name="connsiteX3832" fmla="*/ 10302353 w 12192000"/>
              <a:gd name="connsiteY3832" fmla="*/ 4284768 h 6858000"/>
              <a:gd name="connsiteX3833" fmla="*/ 10413369 w 12192000"/>
              <a:gd name="connsiteY3833" fmla="*/ 4299560 h 6858000"/>
              <a:gd name="connsiteX3834" fmla="*/ 10434110 w 12192000"/>
              <a:gd name="connsiteY3834" fmla="*/ 4284795 h 6858000"/>
              <a:gd name="connsiteX3835" fmla="*/ 10437360 w 12192000"/>
              <a:gd name="connsiteY3835" fmla="*/ 4287055 h 6858000"/>
              <a:gd name="connsiteX3836" fmla="*/ 10447944 w 12192000"/>
              <a:gd name="connsiteY3836" fmla="*/ 4293557 h 6858000"/>
              <a:gd name="connsiteX3837" fmla="*/ 10453604 w 12192000"/>
              <a:gd name="connsiteY3837" fmla="*/ 4284791 h 6858000"/>
              <a:gd name="connsiteX3838" fmla="*/ 10455093 w 12192000"/>
              <a:gd name="connsiteY3838" fmla="*/ 4287055 h 6858000"/>
              <a:gd name="connsiteX3839" fmla="*/ 10353267 w 12192000"/>
              <a:gd name="connsiteY3839" fmla="*/ 4321357 h 6858000"/>
              <a:gd name="connsiteX3840" fmla="*/ 10275467 w 12192000"/>
              <a:gd name="connsiteY3840" fmla="*/ 4284768 h 6858000"/>
              <a:gd name="connsiteX3841" fmla="*/ 10359559 w 12192000"/>
              <a:gd name="connsiteY3841" fmla="*/ 4248178 h 6858000"/>
              <a:gd name="connsiteX3842" fmla="*/ 11842138 w 12192000"/>
              <a:gd name="connsiteY3842" fmla="*/ 4245477 h 6858000"/>
              <a:gd name="connsiteX3843" fmla="*/ 11842138 w 12192000"/>
              <a:gd name="connsiteY3843" fmla="*/ 4415232 h 6858000"/>
              <a:gd name="connsiteX3844" fmla="*/ 11846412 w 12192000"/>
              <a:gd name="connsiteY3844" fmla="*/ 4406912 h 6858000"/>
              <a:gd name="connsiteX3845" fmla="*/ 11916712 w 12192000"/>
              <a:gd name="connsiteY3845" fmla="*/ 4390116 h 6858000"/>
              <a:gd name="connsiteX3846" fmla="*/ 11969351 w 12192000"/>
              <a:gd name="connsiteY3846" fmla="*/ 4393993 h 6858000"/>
              <a:gd name="connsiteX3847" fmla="*/ 11992932 w 12192000"/>
              <a:gd name="connsiteY3847" fmla="*/ 4403216 h 6858000"/>
              <a:gd name="connsiteX3848" fmla="*/ 11992932 w 12192000"/>
              <a:gd name="connsiteY3848" fmla="*/ 4275455 h 6858000"/>
              <a:gd name="connsiteX3849" fmla="*/ 4247695 w 12192000"/>
              <a:gd name="connsiteY3849" fmla="*/ 4239133 h 6858000"/>
              <a:gd name="connsiteX3850" fmla="*/ 4246256 w 12192000"/>
              <a:gd name="connsiteY3850" fmla="*/ 4270664 h 6858000"/>
              <a:gd name="connsiteX3851" fmla="*/ 4532913 w 12192000"/>
              <a:gd name="connsiteY3851" fmla="*/ 4454920 h 6858000"/>
              <a:gd name="connsiteX3852" fmla="*/ 4532838 w 12192000"/>
              <a:gd name="connsiteY3852" fmla="*/ 4456652 h 6858000"/>
              <a:gd name="connsiteX3853" fmla="*/ 4536213 w 12192000"/>
              <a:gd name="connsiteY3853" fmla="*/ 4455201 h 6858000"/>
              <a:gd name="connsiteX3854" fmla="*/ 4559717 w 12192000"/>
              <a:gd name="connsiteY3854" fmla="*/ 4439226 h 6858000"/>
              <a:gd name="connsiteX3855" fmla="*/ 2186272 w 12192000"/>
              <a:gd name="connsiteY3855" fmla="*/ 4228861 h 6858000"/>
              <a:gd name="connsiteX3856" fmla="*/ 2187422 w 12192000"/>
              <a:gd name="connsiteY3856" fmla="*/ 4231168 h 6858000"/>
              <a:gd name="connsiteX3857" fmla="*/ 1937760 w 12192000"/>
              <a:gd name="connsiteY3857" fmla="*/ 4381161 h 6858000"/>
              <a:gd name="connsiteX3858" fmla="*/ 1935458 w 12192000"/>
              <a:gd name="connsiteY3858" fmla="*/ 4377123 h 6858000"/>
              <a:gd name="connsiteX3859" fmla="*/ 2186272 w 12192000"/>
              <a:gd name="connsiteY3859" fmla="*/ 4228861 h 6858000"/>
              <a:gd name="connsiteX3860" fmla="*/ 6526878 w 12192000"/>
              <a:gd name="connsiteY3860" fmla="*/ 4226810 h 6858000"/>
              <a:gd name="connsiteX3861" fmla="*/ 6526878 w 12192000"/>
              <a:gd name="connsiteY3861" fmla="*/ 4268929 h 6858000"/>
              <a:gd name="connsiteX3862" fmla="*/ 6516178 w 12192000"/>
              <a:gd name="connsiteY3862" fmla="*/ 4268929 h 6858000"/>
              <a:gd name="connsiteX3863" fmla="*/ 6519154 w 12192000"/>
              <a:gd name="connsiteY3863" fmla="*/ 4272008 h 6858000"/>
              <a:gd name="connsiteX3864" fmla="*/ 6526878 w 12192000"/>
              <a:gd name="connsiteY3864" fmla="*/ 4272099 h 6858000"/>
              <a:gd name="connsiteX3865" fmla="*/ 6526878 w 12192000"/>
              <a:gd name="connsiteY3865" fmla="*/ 4268929 h 6858000"/>
              <a:gd name="connsiteX3866" fmla="*/ 6544338 w 12192000"/>
              <a:gd name="connsiteY3866" fmla="*/ 4268929 h 6858000"/>
              <a:gd name="connsiteX3867" fmla="*/ 6544338 w 12192000"/>
              <a:gd name="connsiteY3867" fmla="*/ 4272394 h 6858000"/>
              <a:gd name="connsiteX3868" fmla="*/ 6551215 w 12192000"/>
              <a:gd name="connsiteY3868" fmla="*/ 4272887 h 6858000"/>
              <a:gd name="connsiteX3869" fmla="*/ 6555040 w 12192000"/>
              <a:gd name="connsiteY3869" fmla="*/ 4268929 h 6858000"/>
              <a:gd name="connsiteX3870" fmla="*/ 6544338 w 12192000"/>
              <a:gd name="connsiteY3870" fmla="*/ 4268929 h 6858000"/>
              <a:gd name="connsiteX3871" fmla="*/ 6544338 w 12192000"/>
              <a:gd name="connsiteY3871" fmla="*/ 4227644 h 6858000"/>
              <a:gd name="connsiteX3872" fmla="*/ 6543154 w 12192000"/>
              <a:gd name="connsiteY3872" fmla="*/ 4227709 h 6858000"/>
              <a:gd name="connsiteX3873" fmla="*/ 1301868 w 12192000"/>
              <a:gd name="connsiteY3873" fmla="*/ 4223180 h 6858000"/>
              <a:gd name="connsiteX3874" fmla="*/ 1301868 w 12192000"/>
              <a:gd name="connsiteY3874" fmla="*/ 4376655 h 6858000"/>
              <a:gd name="connsiteX3875" fmla="*/ 1301868 w 12192000"/>
              <a:gd name="connsiteY3875" fmla="*/ 4483585 h 6858000"/>
              <a:gd name="connsiteX3876" fmla="*/ 1301868 w 12192000"/>
              <a:gd name="connsiteY3876" fmla="*/ 4512905 h 6858000"/>
              <a:gd name="connsiteX3877" fmla="*/ 1320594 w 12192000"/>
              <a:gd name="connsiteY3877" fmla="*/ 4540758 h 6858000"/>
              <a:gd name="connsiteX3878" fmla="*/ 1360229 w 12192000"/>
              <a:gd name="connsiteY3878" fmla="*/ 4535533 h 6858000"/>
              <a:gd name="connsiteX3879" fmla="*/ 1414272 w 12192000"/>
              <a:gd name="connsiteY3879" fmla="*/ 4539495 h 6858000"/>
              <a:gd name="connsiteX3880" fmla="*/ 1430107 w 12192000"/>
              <a:gd name="connsiteY3880" fmla="*/ 4470434 h 6858000"/>
              <a:gd name="connsiteX3881" fmla="*/ 1425278 w 12192000"/>
              <a:gd name="connsiteY3881" fmla="*/ 4328364 h 6858000"/>
              <a:gd name="connsiteX3882" fmla="*/ 1425278 w 12192000"/>
              <a:gd name="connsiteY3882" fmla="*/ 4247715 h 6858000"/>
              <a:gd name="connsiteX3883" fmla="*/ 11699699 w 12192000"/>
              <a:gd name="connsiteY3883" fmla="*/ 4217158 h 6858000"/>
              <a:gd name="connsiteX3884" fmla="*/ 11699699 w 12192000"/>
              <a:gd name="connsiteY3884" fmla="*/ 4370633 h 6858000"/>
              <a:gd name="connsiteX3885" fmla="*/ 11699699 w 12192000"/>
              <a:gd name="connsiteY3885" fmla="*/ 4477563 h 6858000"/>
              <a:gd name="connsiteX3886" fmla="*/ 11699699 w 12192000"/>
              <a:gd name="connsiteY3886" fmla="*/ 4506883 h 6858000"/>
              <a:gd name="connsiteX3887" fmla="*/ 11718425 w 12192000"/>
              <a:gd name="connsiteY3887" fmla="*/ 4534736 h 6858000"/>
              <a:gd name="connsiteX3888" fmla="*/ 11758060 w 12192000"/>
              <a:gd name="connsiteY3888" fmla="*/ 4529511 h 6858000"/>
              <a:gd name="connsiteX3889" fmla="*/ 11812104 w 12192000"/>
              <a:gd name="connsiteY3889" fmla="*/ 4533473 h 6858000"/>
              <a:gd name="connsiteX3890" fmla="*/ 11827938 w 12192000"/>
              <a:gd name="connsiteY3890" fmla="*/ 4464412 h 6858000"/>
              <a:gd name="connsiteX3891" fmla="*/ 11823109 w 12192000"/>
              <a:gd name="connsiteY3891" fmla="*/ 4322342 h 6858000"/>
              <a:gd name="connsiteX3892" fmla="*/ 11823109 w 12192000"/>
              <a:gd name="connsiteY3892" fmla="*/ 4241693 h 6858000"/>
              <a:gd name="connsiteX3893" fmla="*/ 492653 w 12192000"/>
              <a:gd name="connsiteY3893" fmla="*/ 4203512 h 6858000"/>
              <a:gd name="connsiteX3894" fmla="*/ 583847 w 12192000"/>
              <a:gd name="connsiteY3894" fmla="*/ 4236244 h 6858000"/>
              <a:gd name="connsiteX3895" fmla="*/ 582311 w 12192000"/>
              <a:gd name="connsiteY3895" fmla="*/ 4238828 h 6858000"/>
              <a:gd name="connsiteX3896" fmla="*/ 577065 w 12192000"/>
              <a:gd name="connsiteY3896" fmla="*/ 4229999 h 6858000"/>
              <a:gd name="connsiteX3897" fmla="*/ 565954 w 12192000"/>
              <a:gd name="connsiteY3897" fmla="*/ 4236244 h 6858000"/>
              <a:gd name="connsiteX3898" fmla="*/ 562327 w 12192000"/>
              <a:gd name="connsiteY3898" fmla="*/ 4238841 h 6858000"/>
              <a:gd name="connsiteX3899" fmla="*/ 543679 w 12192000"/>
              <a:gd name="connsiteY3899" fmla="*/ 4225620 h 6858000"/>
              <a:gd name="connsiteX3900" fmla="*/ 438976 w 12192000"/>
              <a:gd name="connsiteY3900" fmla="*/ 4238541 h 6858000"/>
              <a:gd name="connsiteX3901" fmla="*/ 543679 w 12192000"/>
              <a:gd name="connsiteY3901" fmla="*/ 4252188 h 6858000"/>
              <a:gd name="connsiteX3902" fmla="*/ 562327 w 12192000"/>
              <a:gd name="connsiteY3902" fmla="*/ 4238841 h 6858000"/>
              <a:gd name="connsiteX3903" fmla="*/ 565954 w 12192000"/>
              <a:gd name="connsiteY3903" fmla="*/ 4241412 h 6858000"/>
              <a:gd name="connsiteX3904" fmla="*/ 577065 w 12192000"/>
              <a:gd name="connsiteY3904" fmla="*/ 4247657 h 6858000"/>
              <a:gd name="connsiteX3905" fmla="*/ 582311 w 12192000"/>
              <a:gd name="connsiteY3905" fmla="*/ 4238828 h 6858000"/>
              <a:gd name="connsiteX3906" fmla="*/ 583847 w 12192000"/>
              <a:gd name="connsiteY3906" fmla="*/ 4241412 h 6858000"/>
              <a:gd name="connsiteX3907" fmla="*/ 487459 w 12192000"/>
              <a:gd name="connsiteY3907" fmla="*/ 4274144 h 6858000"/>
              <a:gd name="connsiteX3908" fmla="*/ 412425 w 12192000"/>
              <a:gd name="connsiteY3908" fmla="*/ 4238541 h 6858000"/>
              <a:gd name="connsiteX3909" fmla="*/ 492653 w 12192000"/>
              <a:gd name="connsiteY3909" fmla="*/ 4203512 h 6858000"/>
              <a:gd name="connsiteX3910" fmla="*/ 8346902 w 12192000"/>
              <a:gd name="connsiteY3910" fmla="*/ 4201542 h 6858000"/>
              <a:gd name="connsiteX3911" fmla="*/ 8355460 w 12192000"/>
              <a:gd name="connsiteY3911" fmla="*/ 4205387 h 6858000"/>
              <a:gd name="connsiteX3912" fmla="*/ 8354720 w 12192000"/>
              <a:gd name="connsiteY3912" fmla="*/ 4207568 h 6858000"/>
              <a:gd name="connsiteX3913" fmla="*/ 8345162 w 12192000"/>
              <a:gd name="connsiteY3913" fmla="*/ 4203251 h 6858000"/>
              <a:gd name="connsiteX3914" fmla="*/ 8344581 w 12192000"/>
              <a:gd name="connsiteY3914" fmla="*/ 4207807 h 6858000"/>
              <a:gd name="connsiteX3915" fmla="*/ 8350651 w 12192000"/>
              <a:gd name="connsiteY3915" fmla="*/ 4214942 h 6858000"/>
              <a:gd name="connsiteX3916" fmla="*/ 8336459 w 12192000"/>
              <a:gd name="connsiteY3916" fmla="*/ 4224894 h 6858000"/>
              <a:gd name="connsiteX3917" fmla="*/ 8345162 w 12192000"/>
              <a:gd name="connsiteY3917" fmla="*/ 4236285 h 6858000"/>
              <a:gd name="connsiteX3918" fmla="*/ 8357056 w 12192000"/>
              <a:gd name="connsiteY3918" fmla="*/ 4222473 h 6858000"/>
              <a:gd name="connsiteX3919" fmla="*/ 8350651 w 12192000"/>
              <a:gd name="connsiteY3919" fmla="*/ 4214942 h 6858000"/>
              <a:gd name="connsiteX3920" fmla="*/ 8352704 w 12192000"/>
              <a:gd name="connsiteY3920" fmla="*/ 4213502 h 6858000"/>
              <a:gd name="connsiteX3921" fmla="*/ 8354720 w 12192000"/>
              <a:gd name="connsiteY3921" fmla="*/ 4207568 h 6858000"/>
              <a:gd name="connsiteX3922" fmla="*/ 8360610 w 12192000"/>
              <a:gd name="connsiteY3922" fmla="*/ 4210228 h 6858000"/>
              <a:gd name="connsiteX3923" fmla="*/ 8367790 w 12192000"/>
              <a:gd name="connsiteY3923" fmla="*/ 4224894 h 6858000"/>
              <a:gd name="connsiteX3924" fmla="*/ 8346902 w 12192000"/>
              <a:gd name="connsiteY3924" fmla="*/ 4248247 h 6858000"/>
              <a:gd name="connsiteX3925" fmla="*/ 8320793 w 12192000"/>
              <a:gd name="connsiteY3925" fmla="*/ 4230020 h 6858000"/>
              <a:gd name="connsiteX3926" fmla="*/ 8346902 w 12192000"/>
              <a:gd name="connsiteY3926" fmla="*/ 4201542 h 6858000"/>
              <a:gd name="connsiteX3927" fmla="*/ 10890484 w 12192000"/>
              <a:gd name="connsiteY3927" fmla="*/ 4197490 h 6858000"/>
              <a:gd name="connsiteX3928" fmla="*/ 10981678 w 12192000"/>
              <a:gd name="connsiteY3928" fmla="*/ 4230222 h 6858000"/>
              <a:gd name="connsiteX3929" fmla="*/ 10980142 w 12192000"/>
              <a:gd name="connsiteY3929" fmla="*/ 4232806 h 6858000"/>
              <a:gd name="connsiteX3930" fmla="*/ 10974896 w 12192000"/>
              <a:gd name="connsiteY3930" fmla="*/ 4223977 h 6858000"/>
              <a:gd name="connsiteX3931" fmla="*/ 10963785 w 12192000"/>
              <a:gd name="connsiteY3931" fmla="*/ 4230222 h 6858000"/>
              <a:gd name="connsiteX3932" fmla="*/ 10960158 w 12192000"/>
              <a:gd name="connsiteY3932" fmla="*/ 4232819 h 6858000"/>
              <a:gd name="connsiteX3933" fmla="*/ 10941510 w 12192000"/>
              <a:gd name="connsiteY3933" fmla="*/ 4219598 h 6858000"/>
              <a:gd name="connsiteX3934" fmla="*/ 10836807 w 12192000"/>
              <a:gd name="connsiteY3934" fmla="*/ 4232519 h 6858000"/>
              <a:gd name="connsiteX3935" fmla="*/ 10941510 w 12192000"/>
              <a:gd name="connsiteY3935" fmla="*/ 4246166 h 6858000"/>
              <a:gd name="connsiteX3936" fmla="*/ 10960158 w 12192000"/>
              <a:gd name="connsiteY3936" fmla="*/ 4232819 h 6858000"/>
              <a:gd name="connsiteX3937" fmla="*/ 10963785 w 12192000"/>
              <a:gd name="connsiteY3937" fmla="*/ 4235390 h 6858000"/>
              <a:gd name="connsiteX3938" fmla="*/ 10974896 w 12192000"/>
              <a:gd name="connsiteY3938" fmla="*/ 4241635 h 6858000"/>
              <a:gd name="connsiteX3939" fmla="*/ 10980142 w 12192000"/>
              <a:gd name="connsiteY3939" fmla="*/ 4232806 h 6858000"/>
              <a:gd name="connsiteX3940" fmla="*/ 10981678 w 12192000"/>
              <a:gd name="connsiteY3940" fmla="*/ 4235390 h 6858000"/>
              <a:gd name="connsiteX3941" fmla="*/ 10885290 w 12192000"/>
              <a:gd name="connsiteY3941" fmla="*/ 4268122 h 6858000"/>
              <a:gd name="connsiteX3942" fmla="*/ 10810256 w 12192000"/>
              <a:gd name="connsiteY3942" fmla="*/ 4232519 h 6858000"/>
              <a:gd name="connsiteX3943" fmla="*/ 10890484 w 12192000"/>
              <a:gd name="connsiteY3943" fmla="*/ 4197490 h 6858000"/>
              <a:gd name="connsiteX3944" fmla="*/ 4257012 w 12192000"/>
              <a:gd name="connsiteY3944" fmla="*/ 4187425 h 6858000"/>
              <a:gd name="connsiteX3945" fmla="*/ 4252737 w 12192000"/>
              <a:gd name="connsiteY3945" fmla="*/ 4188477 h 6858000"/>
              <a:gd name="connsiteX3946" fmla="*/ 4251833 w 12192000"/>
              <a:gd name="connsiteY3946" fmla="*/ 4192935 h 6858000"/>
              <a:gd name="connsiteX3947" fmla="*/ 4255343 w 12192000"/>
              <a:gd name="connsiteY3947" fmla="*/ 4194801 h 6858000"/>
              <a:gd name="connsiteX3948" fmla="*/ 4253046 w 12192000"/>
              <a:gd name="connsiteY3948" fmla="*/ 4204978 h 6858000"/>
              <a:gd name="connsiteX3949" fmla="*/ 4251248 w 12192000"/>
              <a:gd name="connsiteY3949" fmla="*/ 4222961 h 6858000"/>
              <a:gd name="connsiteX3950" fmla="*/ 4265080 w 12192000"/>
              <a:gd name="connsiteY3950" fmla="*/ 4232132 h 6858000"/>
              <a:gd name="connsiteX3951" fmla="*/ 4375745 w 12192000"/>
              <a:gd name="connsiteY3951" fmla="*/ 4302632 h 6858000"/>
              <a:gd name="connsiteX3952" fmla="*/ 4569154 w 12192000"/>
              <a:gd name="connsiteY3952" fmla="*/ 4426556 h 6858000"/>
              <a:gd name="connsiteX3953" fmla="*/ 4565948 w 12192000"/>
              <a:gd name="connsiteY3953" fmla="*/ 4428728 h 6858000"/>
              <a:gd name="connsiteX3954" fmla="*/ 4563871 w 12192000"/>
              <a:gd name="connsiteY3954" fmla="*/ 4436402 h 6858000"/>
              <a:gd name="connsiteX3955" fmla="*/ 4573549 w 12192000"/>
              <a:gd name="connsiteY3955" fmla="*/ 4429822 h 6858000"/>
              <a:gd name="connsiteX3956" fmla="*/ 4573438 w 12192000"/>
              <a:gd name="connsiteY3956" fmla="*/ 4429302 h 6858000"/>
              <a:gd name="connsiteX3957" fmla="*/ 4569154 w 12192000"/>
              <a:gd name="connsiteY3957" fmla="*/ 4426556 h 6858000"/>
              <a:gd name="connsiteX3958" fmla="*/ 4587635 w 12192000"/>
              <a:gd name="connsiteY3958" fmla="*/ 4414040 h 6858000"/>
              <a:gd name="connsiteX3959" fmla="*/ 4594086 w 12192000"/>
              <a:gd name="connsiteY3959" fmla="*/ 4415860 h 6858000"/>
              <a:gd name="connsiteX3960" fmla="*/ 4596462 w 12192000"/>
              <a:gd name="connsiteY3960" fmla="*/ 4414243 h 6858000"/>
              <a:gd name="connsiteX3961" fmla="*/ 4589362 w 12192000"/>
              <a:gd name="connsiteY3961" fmla="*/ 4408739 h 6858000"/>
              <a:gd name="connsiteX3962" fmla="*/ 4576319 w 12192000"/>
              <a:gd name="connsiteY3962" fmla="*/ 4401790 h 6858000"/>
              <a:gd name="connsiteX3963" fmla="*/ 4465085 w 12192000"/>
              <a:gd name="connsiteY3963" fmla="*/ 4330144 h 6858000"/>
              <a:gd name="connsiteX3964" fmla="*/ 4332517 w 12192000"/>
              <a:gd name="connsiteY3964" fmla="*/ 4244742 h 6858000"/>
              <a:gd name="connsiteX3965" fmla="*/ 4292818 w 12192000"/>
              <a:gd name="connsiteY3965" fmla="*/ 4214721 h 6858000"/>
              <a:gd name="connsiteX3966" fmla="*/ 4255343 w 12192000"/>
              <a:gd name="connsiteY3966" fmla="*/ 4194801 h 6858000"/>
              <a:gd name="connsiteX3967" fmla="*/ 9503293 w 12192000"/>
              <a:gd name="connsiteY3967" fmla="*/ 4183238 h 6858000"/>
              <a:gd name="connsiteX3968" fmla="*/ 9556745 w 12192000"/>
              <a:gd name="connsiteY3968" fmla="*/ 4212615 h 6858000"/>
              <a:gd name="connsiteX3969" fmla="*/ 9601575 w 12192000"/>
              <a:gd name="connsiteY3969" fmla="*/ 4248907 h 6858000"/>
              <a:gd name="connsiteX3970" fmla="*/ 9563067 w 12192000"/>
              <a:gd name="connsiteY3970" fmla="*/ 4284620 h 6858000"/>
              <a:gd name="connsiteX3971" fmla="*/ 9506167 w 12192000"/>
              <a:gd name="connsiteY3971" fmla="*/ 4247178 h 6858000"/>
              <a:gd name="connsiteX3972" fmla="*/ 9461335 w 12192000"/>
              <a:gd name="connsiteY3972" fmla="*/ 4203975 h 6858000"/>
              <a:gd name="connsiteX3973" fmla="*/ 9465359 w 12192000"/>
              <a:gd name="connsiteY3973" fmla="*/ 4200518 h 6858000"/>
              <a:gd name="connsiteX3974" fmla="*/ 9506742 w 12192000"/>
              <a:gd name="connsiteY3974" fmla="*/ 4230473 h 6858000"/>
              <a:gd name="connsiteX3975" fmla="*/ 9552721 w 12192000"/>
              <a:gd name="connsiteY3975" fmla="*/ 4262155 h 6858000"/>
              <a:gd name="connsiteX3976" fmla="*/ 9564217 w 12192000"/>
              <a:gd name="connsiteY3976" fmla="*/ 4268492 h 6858000"/>
              <a:gd name="connsiteX3977" fmla="*/ 9584333 w 12192000"/>
              <a:gd name="connsiteY3977" fmla="*/ 4251211 h 6858000"/>
              <a:gd name="connsiteX3978" fmla="*/ 9559044 w 12192000"/>
              <a:gd name="connsiteY3978" fmla="*/ 4233353 h 6858000"/>
              <a:gd name="connsiteX3979" fmla="*/ 9536053 w 12192000"/>
              <a:gd name="connsiteY3979" fmla="*/ 4218952 h 6858000"/>
              <a:gd name="connsiteX3980" fmla="*/ 9520535 w 12192000"/>
              <a:gd name="connsiteY3980" fmla="*/ 4209159 h 6858000"/>
              <a:gd name="connsiteX3981" fmla="*/ 9502144 w 12192000"/>
              <a:gd name="connsiteY3981" fmla="*/ 4202247 h 6858000"/>
              <a:gd name="connsiteX3982" fmla="*/ 9500419 w 12192000"/>
              <a:gd name="connsiteY3982" fmla="*/ 4212615 h 6858000"/>
              <a:gd name="connsiteX3983" fmla="*/ 9503293 w 12192000"/>
              <a:gd name="connsiteY3983" fmla="*/ 4183238 h 6858000"/>
              <a:gd name="connsiteX3984" fmla="*/ 6149927 w 12192000"/>
              <a:gd name="connsiteY3984" fmla="*/ 4159517 h 6858000"/>
              <a:gd name="connsiteX3985" fmla="*/ 6124706 w 12192000"/>
              <a:gd name="connsiteY3985" fmla="*/ 4538489 h 6858000"/>
              <a:gd name="connsiteX3986" fmla="*/ 6092966 w 12192000"/>
              <a:gd name="connsiteY3986" fmla="*/ 5003476 h 6858000"/>
              <a:gd name="connsiteX3987" fmla="*/ 6089720 w 12192000"/>
              <a:gd name="connsiteY3987" fmla="*/ 5030596 h 6858000"/>
              <a:gd name="connsiteX3988" fmla="*/ 6089521 w 12192000"/>
              <a:gd name="connsiteY3988" fmla="*/ 5056026 h 6858000"/>
              <a:gd name="connsiteX3989" fmla="*/ 6089145 w 12192000"/>
              <a:gd name="connsiteY3989" fmla="*/ 5055917 h 6858000"/>
              <a:gd name="connsiteX3990" fmla="*/ 6088927 w 12192000"/>
              <a:gd name="connsiteY3990" fmla="*/ 5066204 h 6858000"/>
              <a:gd name="connsiteX3991" fmla="*/ 6089506 w 12192000"/>
              <a:gd name="connsiteY3991" fmla="*/ 5058146 h 6858000"/>
              <a:gd name="connsiteX3992" fmla="*/ 6089521 w 12192000"/>
              <a:gd name="connsiteY3992" fmla="*/ 5056026 h 6858000"/>
              <a:gd name="connsiteX3993" fmla="*/ 6102777 w 12192000"/>
              <a:gd name="connsiteY3993" fmla="*/ 5059873 h 6858000"/>
              <a:gd name="connsiteX3994" fmla="*/ 6113270 w 12192000"/>
              <a:gd name="connsiteY3994" fmla="*/ 5061539 h 6858000"/>
              <a:gd name="connsiteX3995" fmla="*/ 6111432 w 12192000"/>
              <a:gd name="connsiteY3995" fmla="*/ 5074835 h 6858000"/>
              <a:gd name="connsiteX3996" fmla="*/ 6117275 w 12192000"/>
              <a:gd name="connsiteY3996" fmla="*/ 5062176 h 6858000"/>
              <a:gd name="connsiteX3997" fmla="*/ 6113270 w 12192000"/>
              <a:gd name="connsiteY3997" fmla="*/ 5061539 h 6858000"/>
              <a:gd name="connsiteX3998" fmla="*/ 6118502 w 12192000"/>
              <a:gd name="connsiteY3998" fmla="*/ 5023690 h 6858000"/>
              <a:gd name="connsiteX3999" fmla="*/ 6117780 w 12192000"/>
              <a:gd name="connsiteY3999" fmla="*/ 4971250 h 6858000"/>
              <a:gd name="connsiteX4000" fmla="*/ 6172014 w 12192000"/>
              <a:gd name="connsiteY4000" fmla="*/ 4170223 h 6858000"/>
              <a:gd name="connsiteX4001" fmla="*/ 6166502 w 12192000"/>
              <a:gd name="connsiteY4001" fmla="*/ 4168783 h 6858000"/>
              <a:gd name="connsiteX4002" fmla="*/ 6933929 w 12192000"/>
              <a:gd name="connsiteY4002" fmla="*/ 4159052 h 6858000"/>
              <a:gd name="connsiteX4003" fmla="*/ 6918655 w 12192000"/>
              <a:gd name="connsiteY4003" fmla="*/ 4168783 h 6858000"/>
              <a:gd name="connsiteX4004" fmla="*/ 6911879 w 12192000"/>
              <a:gd name="connsiteY4004" fmla="*/ 4170559 h 6858000"/>
              <a:gd name="connsiteX4005" fmla="*/ 6937244 w 12192000"/>
              <a:gd name="connsiteY4005" fmla="*/ 4549999 h 6858000"/>
              <a:gd name="connsiteX4006" fmla="*/ 6968406 w 12192000"/>
              <a:gd name="connsiteY4006" fmla="*/ 5012684 h 6858000"/>
              <a:gd name="connsiteX4007" fmla="*/ 6971497 w 12192000"/>
              <a:gd name="connsiteY4007" fmla="*/ 5061492 h 6858000"/>
              <a:gd name="connsiteX4008" fmla="*/ 6966170 w 12192000"/>
              <a:gd name="connsiteY4008" fmla="*/ 5062391 h 6858000"/>
              <a:gd name="connsiteX4009" fmla="*/ 6972445 w 12192000"/>
              <a:gd name="connsiteY4009" fmla="*/ 5074835 h 6858000"/>
              <a:gd name="connsiteX4010" fmla="*/ 6971869 w 12192000"/>
              <a:gd name="connsiteY4010" fmla="*/ 5067355 h 6858000"/>
              <a:gd name="connsiteX4011" fmla="*/ 6971497 w 12192000"/>
              <a:gd name="connsiteY4011" fmla="*/ 5061492 h 6858000"/>
              <a:gd name="connsiteX4012" fmla="*/ 6981102 w 12192000"/>
              <a:gd name="connsiteY4012" fmla="*/ 5059873 h 6858000"/>
              <a:gd name="connsiteX4013" fmla="*/ 6994518 w 12192000"/>
              <a:gd name="connsiteY4013" fmla="*/ 5055701 h 6858000"/>
              <a:gd name="connsiteX4014" fmla="*/ 6996401 w 12192000"/>
              <a:gd name="connsiteY4014" fmla="*/ 5057010 h 6858000"/>
              <a:gd name="connsiteX4015" fmla="*/ 6994950 w 12192000"/>
              <a:gd name="connsiteY4015" fmla="*/ 5066204 h 6858000"/>
              <a:gd name="connsiteX4016" fmla="*/ 6997493 w 12192000"/>
              <a:gd name="connsiteY4016" fmla="*/ 5057770 h 6858000"/>
              <a:gd name="connsiteX4017" fmla="*/ 6996401 w 12192000"/>
              <a:gd name="connsiteY4017" fmla="*/ 5057010 h 6858000"/>
              <a:gd name="connsiteX4018" fmla="*/ 6998413 w 12192000"/>
              <a:gd name="connsiteY4018" fmla="*/ 5044255 h 6858000"/>
              <a:gd name="connsiteX4019" fmla="*/ 6988026 w 12192000"/>
              <a:gd name="connsiteY4019" fmla="*/ 4961466 h 6858000"/>
              <a:gd name="connsiteX4020" fmla="*/ 4259659 w 12192000"/>
              <a:gd name="connsiteY4020" fmla="*/ 4154315 h 6858000"/>
              <a:gd name="connsiteX4021" fmla="*/ 4255143 w 12192000"/>
              <a:gd name="connsiteY4021" fmla="*/ 4176613 h 6858000"/>
              <a:gd name="connsiteX4022" fmla="*/ 4610143 w 12192000"/>
              <a:gd name="connsiteY4022" fmla="*/ 4404943 h 6858000"/>
              <a:gd name="connsiteX4023" fmla="*/ 4628373 w 12192000"/>
              <a:gd name="connsiteY4023" fmla="*/ 4392552 h 6858000"/>
              <a:gd name="connsiteX4024" fmla="*/ 6543813 w 12192000"/>
              <a:gd name="connsiteY4024" fmla="*/ 4154250 h 6858000"/>
              <a:gd name="connsiteX4025" fmla="*/ 6539010 w 12192000"/>
              <a:gd name="connsiteY4025" fmla="*/ 4154304 h 6858000"/>
              <a:gd name="connsiteX4026" fmla="*/ 6541147 w 12192000"/>
              <a:gd name="connsiteY4026" fmla="*/ 4154526 h 6858000"/>
              <a:gd name="connsiteX4027" fmla="*/ 9469880 w 12192000"/>
              <a:gd name="connsiteY4027" fmla="*/ 4147333 h 6858000"/>
              <a:gd name="connsiteX4028" fmla="*/ 9619617 w 12192000"/>
              <a:gd name="connsiteY4028" fmla="*/ 4240453 h 6858000"/>
              <a:gd name="connsiteX4029" fmla="*/ 9640282 w 12192000"/>
              <a:gd name="connsiteY4029" fmla="*/ 4313453 h 6858000"/>
              <a:gd name="connsiteX4030" fmla="*/ 9585751 w 12192000"/>
              <a:gd name="connsiteY4030" fmla="*/ 4404273 h 6858000"/>
              <a:gd name="connsiteX4031" fmla="*/ 9534730 w 12192000"/>
              <a:gd name="connsiteY4031" fmla="*/ 4484629 h 6858000"/>
              <a:gd name="connsiteX4032" fmla="*/ 9540064 w 12192000"/>
              <a:gd name="connsiteY4032" fmla="*/ 4517389 h 6858000"/>
              <a:gd name="connsiteX4033" fmla="*/ 9446385 w 12192000"/>
              <a:gd name="connsiteY4033" fmla="*/ 4664598 h 6858000"/>
              <a:gd name="connsiteX4034" fmla="*/ 9402438 w 12192000"/>
              <a:gd name="connsiteY4034" fmla="*/ 4699934 h 6858000"/>
              <a:gd name="connsiteX4035" fmla="*/ 9396513 w 12192000"/>
              <a:gd name="connsiteY4035" fmla="*/ 4701565 h 6858000"/>
              <a:gd name="connsiteX4036" fmla="*/ 9401870 w 12192000"/>
              <a:gd name="connsiteY4036" fmla="*/ 4703489 h 6858000"/>
              <a:gd name="connsiteX4037" fmla="*/ 9414585 w 12192000"/>
              <a:gd name="connsiteY4037" fmla="*/ 4742297 h 6858000"/>
              <a:gd name="connsiteX4038" fmla="*/ 9413474 w 12192000"/>
              <a:gd name="connsiteY4038" fmla="*/ 4754410 h 6858000"/>
              <a:gd name="connsiteX4039" fmla="*/ 9418217 w 12192000"/>
              <a:gd name="connsiteY4039" fmla="*/ 4753616 h 6858000"/>
              <a:gd name="connsiteX4040" fmla="*/ 9405390 w 12192000"/>
              <a:gd name="connsiteY4040" fmla="*/ 4813700 h 6858000"/>
              <a:gd name="connsiteX4041" fmla="*/ 9394425 w 12192000"/>
              <a:gd name="connsiteY4041" fmla="*/ 4819936 h 6858000"/>
              <a:gd name="connsiteX4042" fmla="*/ 9378324 w 12192000"/>
              <a:gd name="connsiteY4042" fmla="*/ 4857321 h 6858000"/>
              <a:gd name="connsiteX4043" fmla="*/ 9236470 w 12192000"/>
              <a:gd name="connsiteY4043" fmla="*/ 5097828 h 6858000"/>
              <a:gd name="connsiteX4044" fmla="*/ 9028834 w 12192000"/>
              <a:gd name="connsiteY4044" fmla="*/ 5249983 h 6858000"/>
              <a:gd name="connsiteX4045" fmla="*/ 8952186 w 12192000"/>
              <a:gd name="connsiteY4045" fmla="*/ 5244452 h 6858000"/>
              <a:gd name="connsiteX4046" fmla="*/ 8948670 w 12192000"/>
              <a:gd name="connsiteY4046" fmla="*/ 5250575 h 6858000"/>
              <a:gd name="connsiteX4047" fmla="*/ 8877522 w 12192000"/>
              <a:gd name="connsiteY4047" fmla="*/ 5362277 h 6858000"/>
              <a:gd name="connsiteX4048" fmla="*/ 8783997 w 12192000"/>
              <a:gd name="connsiteY4048" fmla="*/ 5356520 h 6858000"/>
              <a:gd name="connsiteX4049" fmla="*/ 8514896 w 12192000"/>
              <a:gd name="connsiteY4049" fmla="*/ 5240212 h 6858000"/>
              <a:gd name="connsiteX4050" fmla="*/ 8516433 w 12192000"/>
              <a:gd name="connsiteY4050" fmla="*/ 5233656 h 6858000"/>
              <a:gd name="connsiteX4051" fmla="*/ 8510859 w 12192000"/>
              <a:gd name="connsiteY4051" fmla="*/ 5238443 h 6858000"/>
              <a:gd name="connsiteX4052" fmla="*/ 8504186 w 12192000"/>
              <a:gd name="connsiteY4052" fmla="*/ 5231191 h 6858000"/>
              <a:gd name="connsiteX4053" fmla="*/ 8551334 w 12192000"/>
              <a:gd name="connsiteY4053" fmla="*/ 4979938 h 6858000"/>
              <a:gd name="connsiteX4054" fmla="*/ 8574430 w 12192000"/>
              <a:gd name="connsiteY4054" fmla="*/ 4927875 h 6858000"/>
              <a:gd name="connsiteX4055" fmla="*/ 8474336 w 12192000"/>
              <a:gd name="connsiteY4055" fmla="*/ 4989056 h 6858000"/>
              <a:gd name="connsiteX4056" fmla="*/ 8263695 w 12192000"/>
              <a:gd name="connsiteY4056" fmla="*/ 5294991 h 6858000"/>
              <a:gd name="connsiteX4057" fmla="*/ 8241295 w 12192000"/>
              <a:gd name="connsiteY4057" fmla="*/ 5563769 h 6858000"/>
              <a:gd name="connsiteX4058" fmla="*/ 8257377 w 12192000"/>
              <a:gd name="connsiteY4058" fmla="*/ 5703048 h 6858000"/>
              <a:gd name="connsiteX4059" fmla="*/ 8253930 w 12192000"/>
              <a:gd name="connsiteY4059" fmla="*/ 5702473 h 6858000"/>
              <a:gd name="connsiteX4060" fmla="*/ 8204536 w 12192000"/>
              <a:gd name="connsiteY4060" fmla="*/ 5465926 h 6858000"/>
              <a:gd name="connsiteX4061" fmla="*/ 8268290 w 12192000"/>
              <a:gd name="connsiteY4061" fmla="*/ 5236286 h 6858000"/>
              <a:gd name="connsiteX4062" fmla="*/ 8474086 w 12192000"/>
              <a:gd name="connsiteY4062" fmla="*/ 4960782 h 6858000"/>
              <a:gd name="connsiteX4063" fmla="*/ 8569524 w 12192000"/>
              <a:gd name="connsiteY4063" fmla="*/ 4909445 h 6858000"/>
              <a:gd name="connsiteX4064" fmla="*/ 8532083 w 12192000"/>
              <a:gd name="connsiteY4064" fmla="*/ 4897177 h 6858000"/>
              <a:gd name="connsiteX4065" fmla="*/ 8381185 w 12192000"/>
              <a:gd name="connsiteY4065" fmla="*/ 4984306 h 6858000"/>
              <a:gd name="connsiteX4066" fmla="*/ 8283373 w 12192000"/>
              <a:gd name="connsiteY4066" fmla="*/ 5109943 h 6858000"/>
              <a:gd name="connsiteX4067" fmla="*/ 8210876 w 12192000"/>
              <a:gd name="connsiteY4067" fmla="*/ 5251071 h 6858000"/>
              <a:gd name="connsiteX4068" fmla="*/ 8198795 w 12192000"/>
              <a:gd name="connsiteY4068" fmla="*/ 5482843 h 6858000"/>
              <a:gd name="connsiteX4069" fmla="*/ 8190738 w 12192000"/>
              <a:gd name="connsiteY4069" fmla="*/ 5495464 h 6858000"/>
              <a:gd name="connsiteX4070" fmla="*/ 8146435 w 12192000"/>
              <a:gd name="connsiteY4070" fmla="*/ 5340567 h 6858000"/>
              <a:gd name="connsiteX4071" fmla="*/ 8273017 w 12192000"/>
              <a:gd name="connsiteY4071" fmla="*/ 5089291 h 6858000"/>
              <a:gd name="connsiteX4072" fmla="*/ 8447351 w 12192000"/>
              <a:gd name="connsiteY4072" fmla="*/ 4914889 h 6858000"/>
              <a:gd name="connsiteX4073" fmla="*/ 8557229 w 12192000"/>
              <a:gd name="connsiteY4073" fmla="*/ 4877697 h 6858000"/>
              <a:gd name="connsiteX4074" fmla="*/ 8588200 w 12192000"/>
              <a:gd name="connsiteY4074" fmla="*/ 4896838 h 6858000"/>
              <a:gd name="connsiteX4075" fmla="*/ 8603890 w 12192000"/>
              <a:gd name="connsiteY4075" fmla="*/ 4861473 h 6858000"/>
              <a:gd name="connsiteX4076" fmla="*/ 8666079 w 12192000"/>
              <a:gd name="connsiteY4076" fmla="*/ 4749358 h 6858000"/>
              <a:gd name="connsiteX4077" fmla="*/ 8813621 w 12192000"/>
              <a:gd name="connsiteY4077" fmla="*/ 4528831 h 6858000"/>
              <a:gd name="connsiteX4078" fmla="*/ 8889832 w 12192000"/>
              <a:gd name="connsiteY4078" fmla="*/ 4501624 h 6858000"/>
              <a:gd name="connsiteX4079" fmla="*/ 8959781 w 12192000"/>
              <a:gd name="connsiteY4079" fmla="*/ 4532050 h 6858000"/>
              <a:gd name="connsiteX4080" fmla="*/ 8963738 w 12192000"/>
              <a:gd name="connsiteY4080" fmla="*/ 4528261 h 6858000"/>
              <a:gd name="connsiteX4081" fmla="*/ 8971908 w 12192000"/>
              <a:gd name="connsiteY4081" fmla="*/ 4529119 h 6858000"/>
              <a:gd name="connsiteX4082" fmla="*/ 8973645 w 12192000"/>
              <a:gd name="connsiteY4082" fmla="*/ 4535366 h 6858000"/>
              <a:gd name="connsiteX4083" fmla="*/ 9001095 w 12192000"/>
              <a:gd name="connsiteY4083" fmla="*/ 4463492 h 6858000"/>
              <a:gd name="connsiteX4084" fmla="*/ 9137228 w 12192000"/>
              <a:gd name="connsiteY4084" fmla="*/ 4314821 h 6858000"/>
              <a:gd name="connsiteX4085" fmla="*/ 9242504 w 12192000"/>
              <a:gd name="connsiteY4085" fmla="*/ 4344045 h 6858000"/>
              <a:gd name="connsiteX4086" fmla="*/ 9323376 w 12192000"/>
              <a:gd name="connsiteY4086" fmla="*/ 4484560 h 6858000"/>
              <a:gd name="connsiteX4087" fmla="*/ 9283801 w 12192000"/>
              <a:gd name="connsiteY4087" fmla="*/ 4563133 h 6858000"/>
              <a:gd name="connsiteX4088" fmla="*/ 9195472 w 12192000"/>
              <a:gd name="connsiteY4088" fmla="*/ 4725443 h 6858000"/>
              <a:gd name="connsiteX4089" fmla="*/ 9182280 w 12192000"/>
              <a:gd name="connsiteY4089" fmla="*/ 4716266 h 6858000"/>
              <a:gd name="connsiteX4090" fmla="*/ 9271183 w 12192000"/>
              <a:gd name="connsiteY4090" fmla="*/ 4555104 h 6858000"/>
              <a:gd name="connsiteX4091" fmla="*/ 9303303 w 12192000"/>
              <a:gd name="connsiteY4091" fmla="*/ 4440970 h 6858000"/>
              <a:gd name="connsiteX4092" fmla="*/ 9246519 w 12192000"/>
              <a:gd name="connsiteY4092" fmla="*/ 4371001 h 6858000"/>
              <a:gd name="connsiteX4093" fmla="*/ 9093376 w 12192000"/>
              <a:gd name="connsiteY4093" fmla="*/ 4346912 h 6858000"/>
              <a:gd name="connsiteX4094" fmla="*/ 9038314 w 12192000"/>
              <a:gd name="connsiteY4094" fmla="*/ 4434662 h 6858000"/>
              <a:gd name="connsiteX4095" fmla="*/ 8969486 w 12192000"/>
              <a:gd name="connsiteY4095" fmla="*/ 4567149 h 6858000"/>
              <a:gd name="connsiteX4096" fmla="*/ 8967184 w 12192000"/>
              <a:gd name="connsiteY4096" fmla="*/ 4566189 h 6858000"/>
              <a:gd name="connsiteX4097" fmla="*/ 8963622 w 12192000"/>
              <a:gd name="connsiteY4097" fmla="*/ 4581396 h 6858000"/>
              <a:gd name="connsiteX4098" fmla="*/ 9023356 w 12192000"/>
              <a:gd name="connsiteY4098" fmla="*/ 4689082 h 6858000"/>
              <a:gd name="connsiteX4099" fmla="*/ 9165517 w 12192000"/>
              <a:gd name="connsiteY4099" fmla="*/ 4709684 h 6858000"/>
              <a:gd name="connsiteX4100" fmla="*/ 9166090 w 12192000"/>
              <a:gd name="connsiteY4100" fmla="*/ 4719413 h 6858000"/>
              <a:gd name="connsiteX4101" fmla="*/ 8948938 w 12192000"/>
              <a:gd name="connsiteY4101" fmla="*/ 4579393 h 6858000"/>
              <a:gd name="connsiteX4102" fmla="*/ 8953825 w 12192000"/>
              <a:gd name="connsiteY4102" fmla="*/ 4558047 h 6858000"/>
              <a:gd name="connsiteX4103" fmla="*/ 8964513 w 12192000"/>
              <a:gd name="connsiteY4103" fmla="*/ 4547466 h 6858000"/>
              <a:gd name="connsiteX4104" fmla="*/ 8958293 w 12192000"/>
              <a:gd name="connsiteY4104" fmla="*/ 4548930 h 6858000"/>
              <a:gd name="connsiteX4105" fmla="*/ 8956204 w 12192000"/>
              <a:gd name="connsiteY4105" fmla="*/ 4547655 h 6858000"/>
              <a:gd name="connsiteX4106" fmla="*/ 8953825 w 12192000"/>
              <a:gd name="connsiteY4106" fmla="*/ 4558047 h 6858000"/>
              <a:gd name="connsiteX4107" fmla="*/ 8937074 w 12192000"/>
              <a:gd name="connsiteY4107" fmla="*/ 4574627 h 6858000"/>
              <a:gd name="connsiteX4108" fmla="*/ 8872022 w 12192000"/>
              <a:gd name="connsiteY4108" fmla="*/ 4714263 h 6858000"/>
              <a:gd name="connsiteX4109" fmla="*/ 8866289 w 12192000"/>
              <a:gd name="connsiteY4109" fmla="*/ 4711402 h 6858000"/>
              <a:gd name="connsiteX4110" fmla="*/ 8868324 w 12192000"/>
              <a:gd name="connsiteY4110" fmla="*/ 4704768 h 6858000"/>
              <a:gd name="connsiteX4111" fmla="*/ 8865794 w 12192000"/>
              <a:gd name="connsiteY4111" fmla="*/ 4706970 h 6858000"/>
              <a:gd name="connsiteX4112" fmla="*/ 8801489 w 12192000"/>
              <a:gd name="connsiteY4112" fmla="*/ 4602773 h 6858000"/>
              <a:gd name="connsiteX4113" fmla="*/ 8799565 w 12192000"/>
              <a:gd name="connsiteY4113" fmla="*/ 4570450 h 6858000"/>
              <a:gd name="connsiteX4114" fmla="*/ 8781473 w 12192000"/>
              <a:gd name="connsiteY4114" fmla="*/ 4592577 h 6858000"/>
              <a:gd name="connsiteX4115" fmla="*/ 8728655 w 12192000"/>
              <a:gd name="connsiteY4115" fmla="*/ 4673552 h 6858000"/>
              <a:gd name="connsiteX4116" fmla="*/ 8633931 w 12192000"/>
              <a:gd name="connsiteY4116" fmla="*/ 4832057 h 6858000"/>
              <a:gd name="connsiteX4117" fmla="*/ 8554634 w 12192000"/>
              <a:gd name="connsiteY4117" fmla="*/ 5025738 h 6858000"/>
              <a:gd name="connsiteX4118" fmla="*/ 8518252 w 12192000"/>
              <a:gd name="connsiteY4118" fmla="*/ 5230728 h 6858000"/>
              <a:gd name="connsiteX4119" fmla="*/ 8614087 w 12192000"/>
              <a:gd name="connsiteY4119" fmla="*/ 5258277 h 6858000"/>
              <a:gd name="connsiteX4120" fmla="*/ 8707111 w 12192000"/>
              <a:gd name="connsiteY4120" fmla="*/ 5297790 h 6858000"/>
              <a:gd name="connsiteX4121" fmla="*/ 8782849 w 12192000"/>
              <a:gd name="connsiteY4121" fmla="*/ 5336366 h 6858000"/>
              <a:gd name="connsiteX4122" fmla="*/ 8874080 w 12192000"/>
              <a:gd name="connsiteY4122" fmla="*/ 5337519 h 6858000"/>
              <a:gd name="connsiteX4123" fmla="*/ 8901046 w 12192000"/>
              <a:gd name="connsiteY4123" fmla="*/ 5294335 h 6858000"/>
              <a:gd name="connsiteX4124" fmla="*/ 9043017 w 12192000"/>
              <a:gd name="connsiteY4124" fmla="*/ 5031039 h 6858000"/>
              <a:gd name="connsiteX4125" fmla="*/ 8997619 w 12192000"/>
              <a:gd name="connsiteY4125" fmla="*/ 5053956 h 6858000"/>
              <a:gd name="connsiteX4126" fmla="*/ 8933236 w 12192000"/>
              <a:gd name="connsiteY4126" fmla="*/ 5037611 h 6858000"/>
              <a:gd name="connsiteX4127" fmla="*/ 8744111 w 12192000"/>
              <a:gd name="connsiteY4127" fmla="*/ 4901091 h 6858000"/>
              <a:gd name="connsiteX4128" fmla="*/ 8760783 w 12192000"/>
              <a:gd name="connsiteY4128" fmla="*/ 4673558 h 6858000"/>
              <a:gd name="connsiteX4129" fmla="*/ 8763082 w 12192000"/>
              <a:gd name="connsiteY4129" fmla="*/ 4673558 h 6858000"/>
              <a:gd name="connsiteX4130" fmla="*/ 8745261 w 12192000"/>
              <a:gd name="connsiteY4130" fmla="*/ 4845216 h 6858000"/>
              <a:gd name="connsiteX4131" fmla="*/ 8891847 w 12192000"/>
              <a:gd name="connsiteY4131" fmla="*/ 5000169 h 6858000"/>
              <a:gd name="connsiteX4132" fmla="*/ 8987847 w 12192000"/>
              <a:gd name="connsiteY4132" fmla="*/ 5041643 h 6858000"/>
              <a:gd name="connsiteX4133" fmla="*/ 9046049 w 12192000"/>
              <a:gd name="connsiteY4133" fmla="*/ 5013274 h 6858000"/>
              <a:gd name="connsiteX4134" fmla="*/ 9080792 w 12192000"/>
              <a:gd name="connsiteY4134" fmla="*/ 4960985 h 6858000"/>
              <a:gd name="connsiteX4135" fmla="*/ 9127688 w 12192000"/>
              <a:gd name="connsiteY4135" fmla="*/ 4874012 h 6858000"/>
              <a:gd name="connsiteX4136" fmla="*/ 9128807 w 12192000"/>
              <a:gd name="connsiteY4136" fmla="*/ 4873552 h 6858000"/>
              <a:gd name="connsiteX4137" fmla="*/ 9143630 w 12192000"/>
              <a:gd name="connsiteY4137" fmla="*/ 4846369 h 6858000"/>
              <a:gd name="connsiteX4138" fmla="*/ 9149761 w 12192000"/>
              <a:gd name="connsiteY4138" fmla="*/ 4844884 h 6858000"/>
              <a:gd name="connsiteX4139" fmla="*/ 9149917 w 12192000"/>
              <a:gd name="connsiteY4139" fmla="*/ 4843312 h 6858000"/>
              <a:gd name="connsiteX4140" fmla="*/ 9371861 w 12192000"/>
              <a:gd name="connsiteY4140" fmla="*/ 4814688 h 6858000"/>
              <a:gd name="connsiteX4141" fmla="*/ 9383271 w 12192000"/>
              <a:gd name="connsiteY4141" fmla="*/ 4803176 h 6858000"/>
              <a:gd name="connsiteX4142" fmla="*/ 9394000 w 12192000"/>
              <a:gd name="connsiteY4142" fmla="*/ 4760710 h 6858000"/>
              <a:gd name="connsiteX4143" fmla="*/ 9388660 w 12192000"/>
              <a:gd name="connsiteY4143" fmla="*/ 4708082 h 6858000"/>
              <a:gd name="connsiteX4144" fmla="*/ 9391238 w 12192000"/>
              <a:gd name="connsiteY4144" fmla="*/ 4703020 h 6858000"/>
              <a:gd name="connsiteX4145" fmla="*/ 9354295 w 12192000"/>
              <a:gd name="connsiteY4145" fmla="*/ 4713203 h 6858000"/>
              <a:gd name="connsiteX4146" fmla="*/ 9251875 w 12192000"/>
              <a:gd name="connsiteY4146" fmla="*/ 4678915 h 6858000"/>
              <a:gd name="connsiteX4147" fmla="*/ 9255893 w 12192000"/>
              <a:gd name="connsiteY4147" fmla="*/ 4670897 h 6858000"/>
              <a:gd name="connsiteX4148" fmla="*/ 9428025 w 12192000"/>
              <a:gd name="connsiteY4148" fmla="*/ 4661163 h 6858000"/>
              <a:gd name="connsiteX4149" fmla="*/ 9520008 w 12192000"/>
              <a:gd name="connsiteY4149" fmla="*/ 4519106 h 6858000"/>
              <a:gd name="connsiteX4150" fmla="*/ 9519083 w 12192000"/>
              <a:gd name="connsiteY4150" fmla="*/ 4504354 h 6858000"/>
              <a:gd name="connsiteX4151" fmla="*/ 9510698 w 12192000"/>
              <a:gd name="connsiteY4151" fmla="*/ 4505873 h 6858000"/>
              <a:gd name="connsiteX4152" fmla="*/ 9506536 w 12192000"/>
              <a:gd name="connsiteY4152" fmla="*/ 4495094 h 6858000"/>
              <a:gd name="connsiteX4153" fmla="*/ 9517420 w 12192000"/>
              <a:gd name="connsiteY4153" fmla="*/ 4477787 h 6858000"/>
              <a:gd name="connsiteX4154" fmla="*/ 9516960 w 12192000"/>
              <a:gd name="connsiteY4154" fmla="*/ 4470467 h 6858000"/>
              <a:gd name="connsiteX4155" fmla="*/ 9520474 w 12192000"/>
              <a:gd name="connsiteY4155" fmla="*/ 4459944 h 6858000"/>
              <a:gd name="connsiteX4156" fmla="*/ 9527211 w 12192000"/>
              <a:gd name="connsiteY4156" fmla="*/ 4462214 h 6858000"/>
              <a:gd name="connsiteX4157" fmla="*/ 9555830 w 12192000"/>
              <a:gd name="connsiteY4157" fmla="*/ 4416704 h 6858000"/>
              <a:gd name="connsiteX4158" fmla="*/ 9602970 w 12192000"/>
              <a:gd name="connsiteY4158" fmla="*/ 4337021 h 6858000"/>
              <a:gd name="connsiteX4159" fmla="*/ 9600101 w 12192000"/>
              <a:gd name="connsiteY4159" fmla="*/ 4243902 h 6858000"/>
              <a:gd name="connsiteX4160" fmla="*/ 9557624 w 12192000"/>
              <a:gd name="connsiteY4160" fmla="*/ 4201366 h 6858000"/>
              <a:gd name="connsiteX4161" fmla="*/ 9448812 w 12192000"/>
              <a:gd name="connsiteY4161" fmla="*/ 4167576 h 6858000"/>
              <a:gd name="connsiteX4162" fmla="*/ 9426921 w 12192000"/>
              <a:gd name="connsiteY4162" fmla="*/ 4181057 h 6858000"/>
              <a:gd name="connsiteX4163" fmla="*/ 9429161 w 12192000"/>
              <a:gd name="connsiteY4163" fmla="*/ 4201313 h 6858000"/>
              <a:gd name="connsiteX4164" fmla="*/ 9499637 w 12192000"/>
              <a:gd name="connsiteY4164" fmla="*/ 4281782 h 6858000"/>
              <a:gd name="connsiteX4165" fmla="*/ 9604332 w 12192000"/>
              <a:gd name="connsiteY4165" fmla="*/ 4315171 h 6858000"/>
              <a:gd name="connsiteX4166" fmla="*/ 9604332 w 12192000"/>
              <a:gd name="connsiteY4166" fmla="*/ 4320928 h 6858000"/>
              <a:gd name="connsiteX4167" fmla="*/ 9418356 w 12192000"/>
              <a:gd name="connsiteY4167" fmla="*/ 4196543 h 6858000"/>
              <a:gd name="connsiteX4168" fmla="*/ 9420027 w 12192000"/>
              <a:gd name="connsiteY4168" fmla="*/ 4185303 h 6858000"/>
              <a:gd name="connsiteX4169" fmla="*/ 9413547 w 12192000"/>
              <a:gd name="connsiteY4169" fmla="*/ 4189294 h 6858000"/>
              <a:gd name="connsiteX4170" fmla="*/ 9373939 w 12192000"/>
              <a:gd name="connsiteY4170" fmla="*/ 4270342 h 6858000"/>
              <a:gd name="connsiteX4171" fmla="*/ 9324001 w 12192000"/>
              <a:gd name="connsiteY4171" fmla="*/ 4351390 h 6858000"/>
              <a:gd name="connsiteX4172" fmla="*/ 9498500 w 12192000"/>
              <a:gd name="connsiteY4172" fmla="*/ 4504867 h 6858000"/>
              <a:gd name="connsiteX4173" fmla="*/ 9500796 w 12192000"/>
              <a:gd name="connsiteY4173" fmla="*/ 4511764 h 6858000"/>
              <a:gd name="connsiteX4174" fmla="*/ 9302761 w 12192000"/>
              <a:gd name="connsiteY4174" fmla="*/ 4401400 h 6858000"/>
              <a:gd name="connsiteX4175" fmla="*/ 9324001 w 12192000"/>
              <a:gd name="connsiteY4175" fmla="*/ 4322651 h 6858000"/>
              <a:gd name="connsiteX4176" fmla="*/ 9382550 w 12192000"/>
              <a:gd name="connsiteY4176" fmla="*/ 4222059 h 6858000"/>
              <a:gd name="connsiteX4177" fmla="*/ 9416991 w 12192000"/>
              <a:gd name="connsiteY4177" fmla="*/ 4165727 h 6858000"/>
              <a:gd name="connsiteX4178" fmla="*/ 9469880 w 12192000"/>
              <a:gd name="connsiteY4178" fmla="*/ 4147333 h 6858000"/>
              <a:gd name="connsiteX4179" fmla="*/ 7488853 w 12192000"/>
              <a:gd name="connsiteY4179" fmla="*/ 4145782 h 6858000"/>
              <a:gd name="connsiteX4180" fmla="*/ 7492323 w 12192000"/>
              <a:gd name="connsiteY4180" fmla="*/ 4149769 h 6858000"/>
              <a:gd name="connsiteX4181" fmla="*/ 7492089 w 12192000"/>
              <a:gd name="connsiteY4181" fmla="*/ 4150296 h 6858000"/>
              <a:gd name="connsiteX4182" fmla="*/ 7479016 w 12192000"/>
              <a:gd name="connsiteY4182" fmla="*/ 4153186 h 6858000"/>
              <a:gd name="connsiteX4183" fmla="*/ 7482489 w 12192000"/>
              <a:gd name="connsiteY4183" fmla="*/ 4160591 h 6858000"/>
              <a:gd name="connsiteX4184" fmla="*/ 7487328 w 12192000"/>
              <a:gd name="connsiteY4184" fmla="*/ 4160988 h 6858000"/>
              <a:gd name="connsiteX4185" fmla="*/ 7485380 w 12192000"/>
              <a:gd name="connsiteY4185" fmla="*/ 4165361 h 6858000"/>
              <a:gd name="connsiteX4186" fmla="*/ 7492323 w 12192000"/>
              <a:gd name="connsiteY4186" fmla="*/ 4177109 h 6858000"/>
              <a:gd name="connsiteX4187" fmla="*/ 7503316 w 12192000"/>
              <a:gd name="connsiteY4187" fmla="*/ 4162299 h 6858000"/>
              <a:gd name="connsiteX4188" fmla="*/ 7487328 w 12192000"/>
              <a:gd name="connsiteY4188" fmla="*/ 4160988 h 6858000"/>
              <a:gd name="connsiteX4189" fmla="*/ 7492089 w 12192000"/>
              <a:gd name="connsiteY4189" fmla="*/ 4150296 h 6858000"/>
              <a:gd name="connsiteX4190" fmla="*/ 7498976 w 12192000"/>
              <a:gd name="connsiteY4190" fmla="*/ 4148773 h 6858000"/>
              <a:gd name="connsiteX4191" fmla="*/ 7515466 w 12192000"/>
              <a:gd name="connsiteY4191" fmla="*/ 4158882 h 6858000"/>
              <a:gd name="connsiteX4192" fmla="*/ 7500423 w 12192000"/>
              <a:gd name="connsiteY4192" fmla="*/ 4189068 h 6858000"/>
              <a:gd name="connsiteX4193" fmla="*/ 7471496 w 12192000"/>
              <a:gd name="connsiteY4193" fmla="*/ 4173690 h 6858000"/>
              <a:gd name="connsiteX4194" fmla="*/ 7488853 w 12192000"/>
              <a:gd name="connsiteY4194" fmla="*/ 4145782 h 6858000"/>
              <a:gd name="connsiteX4195" fmla="*/ 2204008 w 12192000"/>
              <a:gd name="connsiteY4195" fmla="*/ 4145222 h 6858000"/>
              <a:gd name="connsiteX4196" fmla="*/ 2205161 w 12192000"/>
              <a:gd name="connsiteY4196" fmla="*/ 4147533 h 6858000"/>
              <a:gd name="connsiteX4197" fmla="*/ 2032351 w 12192000"/>
              <a:gd name="connsiteY4197" fmla="*/ 4255008 h 6858000"/>
              <a:gd name="connsiteX4198" fmla="*/ 2031199 w 12192000"/>
              <a:gd name="connsiteY4198" fmla="*/ 4252120 h 6858000"/>
              <a:gd name="connsiteX4199" fmla="*/ 2204008 w 12192000"/>
              <a:gd name="connsiteY4199" fmla="*/ 4145222 h 6858000"/>
              <a:gd name="connsiteX4200" fmla="*/ 190777 w 12192000"/>
              <a:gd name="connsiteY4200" fmla="*/ 4140149 h 6858000"/>
              <a:gd name="connsiteX4201" fmla="*/ 282246 w 12192000"/>
              <a:gd name="connsiteY4201" fmla="*/ 4172881 h 6858000"/>
              <a:gd name="connsiteX4202" fmla="*/ 280653 w 12192000"/>
              <a:gd name="connsiteY4202" fmla="*/ 4175440 h 6858000"/>
              <a:gd name="connsiteX4203" fmla="*/ 275271 w 12192000"/>
              <a:gd name="connsiteY4203" fmla="*/ 4166635 h 6858000"/>
              <a:gd name="connsiteX4204" fmla="*/ 264413 w 12192000"/>
              <a:gd name="connsiteY4204" fmla="*/ 4172881 h 6858000"/>
              <a:gd name="connsiteX4205" fmla="*/ 260734 w 12192000"/>
              <a:gd name="connsiteY4205" fmla="*/ 4175470 h 6858000"/>
              <a:gd name="connsiteX4206" fmla="*/ 241879 w 12192000"/>
              <a:gd name="connsiteY4206" fmla="*/ 4162257 h 6858000"/>
              <a:gd name="connsiteX4207" fmla="*/ 137278 w 12192000"/>
              <a:gd name="connsiteY4207" fmla="*/ 4175176 h 6858000"/>
              <a:gd name="connsiteX4208" fmla="*/ 241879 w 12192000"/>
              <a:gd name="connsiteY4208" fmla="*/ 4188744 h 6858000"/>
              <a:gd name="connsiteX4209" fmla="*/ 260734 w 12192000"/>
              <a:gd name="connsiteY4209" fmla="*/ 4175470 h 6858000"/>
              <a:gd name="connsiteX4210" fmla="*/ 264413 w 12192000"/>
              <a:gd name="connsiteY4210" fmla="*/ 4178049 h 6858000"/>
              <a:gd name="connsiteX4211" fmla="*/ 275271 w 12192000"/>
              <a:gd name="connsiteY4211" fmla="*/ 4184077 h 6858000"/>
              <a:gd name="connsiteX4212" fmla="*/ 280653 w 12192000"/>
              <a:gd name="connsiteY4212" fmla="*/ 4175440 h 6858000"/>
              <a:gd name="connsiteX4213" fmla="*/ 282246 w 12192000"/>
              <a:gd name="connsiteY4213" fmla="*/ 4178049 h 6858000"/>
              <a:gd name="connsiteX4214" fmla="*/ 185599 w 12192000"/>
              <a:gd name="connsiteY4214" fmla="*/ 4210205 h 6858000"/>
              <a:gd name="connsiteX4215" fmla="*/ 110815 w 12192000"/>
              <a:gd name="connsiteY4215" fmla="*/ 4175176 h 6858000"/>
              <a:gd name="connsiteX4216" fmla="*/ 190777 w 12192000"/>
              <a:gd name="connsiteY4216" fmla="*/ 4140149 h 6858000"/>
              <a:gd name="connsiteX4217" fmla="*/ 10588608 w 12192000"/>
              <a:gd name="connsiteY4217" fmla="*/ 4134127 h 6858000"/>
              <a:gd name="connsiteX4218" fmla="*/ 10680077 w 12192000"/>
              <a:gd name="connsiteY4218" fmla="*/ 4166859 h 6858000"/>
              <a:gd name="connsiteX4219" fmla="*/ 10678483 w 12192000"/>
              <a:gd name="connsiteY4219" fmla="*/ 4169418 h 6858000"/>
              <a:gd name="connsiteX4220" fmla="*/ 10673101 w 12192000"/>
              <a:gd name="connsiteY4220" fmla="*/ 4160613 h 6858000"/>
              <a:gd name="connsiteX4221" fmla="*/ 10662243 w 12192000"/>
              <a:gd name="connsiteY4221" fmla="*/ 4166859 h 6858000"/>
              <a:gd name="connsiteX4222" fmla="*/ 10658565 w 12192000"/>
              <a:gd name="connsiteY4222" fmla="*/ 4169448 h 6858000"/>
              <a:gd name="connsiteX4223" fmla="*/ 10639709 w 12192000"/>
              <a:gd name="connsiteY4223" fmla="*/ 4156235 h 6858000"/>
              <a:gd name="connsiteX4224" fmla="*/ 10535109 w 12192000"/>
              <a:gd name="connsiteY4224" fmla="*/ 4169154 h 6858000"/>
              <a:gd name="connsiteX4225" fmla="*/ 10639709 w 12192000"/>
              <a:gd name="connsiteY4225" fmla="*/ 4182722 h 6858000"/>
              <a:gd name="connsiteX4226" fmla="*/ 10658565 w 12192000"/>
              <a:gd name="connsiteY4226" fmla="*/ 4169448 h 6858000"/>
              <a:gd name="connsiteX4227" fmla="*/ 10662243 w 12192000"/>
              <a:gd name="connsiteY4227" fmla="*/ 4172027 h 6858000"/>
              <a:gd name="connsiteX4228" fmla="*/ 10673101 w 12192000"/>
              <a:gd name="connsiteY4228" fmla="*/ 4178055 h 6858000"/>
              <a:gd name="connsiteX4229" fmla="*/ 10678483 w 12192000"/>
              <a:gd name="connsiteY4229" fmla="*/ 4169418 h 6858000"/>
              <a:gd name="connsiteX4230" fmla="*/ 10680077 w 12192000"/>
              <a:gd name="connsiteY4230" fmla="*/ 4172027 h 6858000"/>
              <a:gd name="connsiteX4231" fmla="*/ 10583430 w 12192000"/>
              <a:gd name="connsiteY4231" fmla="*/ 4204183 h 6858000"/>
              <a:gd name="connsiteX4232" fmla="*/ 10508645 w 12192000"/>
              <a:gd name="connsiteY4232" fmla="*/ 4169154 h 6858000"/>
              <a:gd name="connsiteX4233" fmla="*/ 10588608 w 12192000"/>
              <a:gd name="connsiteY4233" fmla="*/ 4134127 h 6858000"/>
              <a:gd name="connsiteX4234" fmla="*/ 832862 w 12192000"/>
              <a:gd name="connsiteY4234" fmla="*/ 4129941 h 6858000"/>
              <a:gd name="connsiteX4235" fmla="*/ 832862 w 12192000"/>
              <a:gd name="connsiteY4235" fmla="*/ 4218031 h 6858000"/>
              <a:gd name="connsiteX4236" fmla="*/ 832862 w 12192000"/>
              <a:gd name="connsiteY4236" fmla="*/ 4247351 h 6858000"/>
              <a:gd name="connsiteX4237" fmla="*/ 851572 w 12192000"/>
              <a:gd name="connsiteY4237" fmla="*/ 4275112 h 6858000"/>
              <a:gd name="connsiteX4238" fmla="*/ 893112 w 12192000"/>
              <a:gd name="connsiteY4238" fmla="*/ 4269985 h 6858000"/>
              <a:gd name="connsiteX4239" fmla="*/ 944978 w 12192000"/>
              <a:gd name="connsiteY4239" fmla="*/ 4273595 h 6858000"/>
              <a:gd name="connsiteX4240" fmla="*/ 960744 w 12192000"/>
              <a:gd name="connsiteY4240" fmla="*/ 4204665 h 6858000"/>
              <a:gd name="connsiteX4241" fmla="*/ 960080 w 12192000"/>
              <a:gd name="connsiteY4241" fmla="*/ 4155232 h 6858000"/>
              <a:gd name="connsiteX4242" fmla="*/ 11230693 w 12192000"/>
              <a:gd name="connsiteY4242" fmla="*/ 4123919 h 6858000"/>
              <a:gd name="connsiteX4243" fmla="*/ 11230693 w 12192000"/>
              <a:gd name="connsiteY4243" fmla="*/ 4212009 h 6858000"/>
              <a:gd name="connsiteX4244" fmla="*/ 11230693 w 12192000"/>
              <a:gd name="connsiteY4244" fmla="*/ 4241329 h 6858000"/>
              <a:gd name="connsiteX4245" fmla="*/ 11249403 w 12192000"/>
              <a:gd name="connsiteY4245" fmla="*/ 4269090 h 6858000"/>
              <a:gd name="connsiteX4246" fmla="*/ 11290943 w 12192000"/>
              <a:gd name="connsiteY4246" fmla="*/ 4263963 h 6858000"/>
              <a:gd name="connsiteX4247" fmla="*/ 11342809 w 12192000"/>
              <a:gd name="connsiteY4247" fmla="*/ 4267573 h 6858000"/>
              <a:gd name="connsiteX4248" fmla="*/ 11358575 w 12192000"/>
              <a:gd name="connsiteY4248" fmla="*/ 4198643 h 6858000"/>
              <a:gd name="connsiteX4249" fmla="*/ 11357911 w 12192000"/>
              <a:gd name="connsiteY4249" fmla="*/ 4149210 h 6858000"/>
              <a:gd name="connsiteX4250" fmla="*/ 4268671 w 12192000"/>
              <a:gd name="connsiteY4250" fmla="*/ 4109851 h 6858000"/>
              <a:gd name="connsiteX4251" fmla="*/ 4263058 w 12192000"/>
              <a:gd name="connsiteY4251" fmla="*/ 4137558 h 6858000"/>
              <a:gd name="connsiteX4252" fmla="*/ 4269205 w 12192000"/>
              <a:gd name="connsiteY4252" fmla="*/ 4141846 h 6858000"/>
              <a:gd name="connsiteX4253" fmla="*/ 4282658 w 12192000"/>
              <a:gd name="connsiteY4253" fmla="*/ 4150678 h 6858000"/>
              <a:gd name="connsiteX4254" fmla="*/ 4411014 w 12192000"/>
              <a:gd name="connsiteY4254" fmla="*/ 4233388 h 6858000"/>
              <a:gd name="connsiteX4255" fmla="*/ 4642547 w 12192000"/>
              <a:gd name="connsiteY4255" fmla="*/ 4382920 h 6858000"/>
              <a:gd name="connsiteX4256" fmla="*/ 4666190 w 12192000"/>
              <a:gd name="connsiteY4256" fmla="*/ 4366846 h 6858000"/>
              <a:gd name="connsiteX4257" fmla="*/ 4658658 w 12192000"/>
              <a:gd name="connsiteY4257" fmla="*/ 4360756 h 6858000"/>
              <a:gd name="connsiteX4258" fmla="*/ 4642395 w 12192000"/>
              <a:gd name="connsiteY4258" fmla="*/ 4352283 h 6858000"/>
              <a:gd name="connsiteX4259" fmla="*/ 4507138 w 12192000"/>
              <a:gd name="connsiteY4259" fmla="*/ 4264978 h 6858000"/>
              <a:gd name="connsiteX4260" fmla="*/ 4349426 w 12192000"/>
              <a:gd name="connsiteY4260" fmla="*/ 4163314 h 6858000"/>
              <a:gd name="connsiteX4261" fmla="*/ 4306549 w 12192000"/>
              <a:gd name="connsiteY4261" fmla="*/ 4130215 h 6858000"/>
              <a:gd name="connsiteX4262" fmla="*/ 6926360 w 12192000"/>
              <a:gd name="connsiteY4262" fmla="*/ 4090694 h 6858000"/>
              <a:gd name="connsiteX4263" fmla="*/ 6855821 w 12192000"/>
              <a:gd name="connsiteY4263" fmla="*/ 4116847 h 6858000"/>
              <a:gd name="connsiteX4264" fmla="*/ 6865050 w 12192000"/>
              <a:gd name="connsiteY4264" fmla="*/ 4114526 h 6858000"/>
              <a:gd name="connsiteX4265" fmla="*/ 6916308 w 12192000"/>
              <a:gd name="connsiteY4265" fmla="*/ 4096850 h 6858000"/>
              <a:gd name="connsiteX4266" fmla="*/ 7774589 w 12192000"/>
              <a:gd name="connsiteY4266" fmla="*/ 4083820 h 6858000"/>
              <a:gd name="connsiteX4267" fmla="*/ 7785404 w 12192000"/>
              <a:gd name="connsiteY4267" fmla="*/ 4108174 h 6858000"/>
              <a:gd name="connsiteX4268" fmla="*/ 7745260 w 12192000"/>
              <a:gd name="connsiteY4268" fmla="*/ 4135341 h 6858000"/>
              <a:gd name="connsiteX4269" fmla="*/ 7722077 w 12192000"/>
              <a:gd name="connsiteY4269" fmla="*/ 4104779 h 6858000"/>
              <a:gd name="connsiteX4270" fmla="*/ 7762222 w 12192000"/>
              <a:gd name="connsiteY4270" fmla="*/ 4085536 h 6858000"/>
              <a:gd name="connsiteX4271" fmla="*/ 7762509 w 12192000"/>
              <a:gd name="connsiteY4271" fmla="*/ 4088412 h 6858000"/>
              <a:gd name="connsiteX4272" fmla="*/ 7762009 w 12192000"/>
              <a:gd name="connsiteY4272" fmla="*/ 4089427 h 6858000"/>
              <a:gd name="connsiteX4273" fmla="*/ 7762649 w 12192000"/>
              <a:gd name="connsiteY4273" fmla="*/ 4089819 h 6858000"/>
              <a:gd name="connsiteX4274" fmla="*/ 7762787 w 12192000"/>
              <a:gd name="connsiteY4274" fmla="*/ 4091196 h 6858000"/>
              <a:gd name="connsiteX4275" fmla="*/ 7742432 w 12192000"/>
              <a:gd name="connsiteY4275" fmla="*/ 4101949 h 6858000"/>
              <a:gd name="connsiteX4276" fmla="*/ 7741302 w 12192000"/>
              <a:gd name="connsiteY4276" fmla="*/ 4121192 h 6858000"/>
              <a:gd name="connsiteX4277" fmla="*/ 7765049 w 12192000"/>
              <a:gd name="connsiteY4277" fmla="*/ 4114965 h 6858000"/>
              <a:gd name="connsiteX4278" fmla="*/ 7775226 w 12192000"/>
              <a:gd name="connsiteY4278" fmla="*/ 4103647 h 6858000"/>
              <a:gd name="connsiteX4279" fmla="*/ 7766745 w 12192000"/>
              <a:gd name="connsiteY4279" fmla="*/ 4092328 h 6858000"/>
              <a:gd name="connsiteX4280" fmla="*/ 7762649 w 12192000"/>
              <a:gd name="connsiteY4280" fmla="*/ 4089819 h 6858000"/>
              <a:gd name="connsiteX4281" fmla="*/ 7762509 w 12192000"/>
              <a:gd name="connsiteY4281" fmla="*/ 4088412 h 6858000"/>
              <a:gd name="connsiteX4282" fmla="*/ 7764482 w 12192000"/>
              <a:gd name="connsiteY4282" fmla="*/ 4084404 h 6858000"/>
              <a:gd name="connsiteX4283" fmla="*/ 7774589 w 12192000"/>
              <a:gd name="connsiteY4283" fmla="*/ 4083820 h 6858000"/>
              <a:gd name="connsiteX4284" fmla="*/ 6984347 w 12192000"/>
              <a:gd name="connsiteY4284" fmla="*/ 4070368 h 6858000"/>
              <a:gd name="connsiteX4285" fmla="*/ 6959360 w 12192000"/>
              <a:gd name="connsiteY4285" fmla="*/ 4095027 h 6858000"/>
              <a:gd name="connsiteX4286" fmla="*/ 6916308 w 12192000"/>
              <a:gd name="connsiteY4286" fmla="*/ 4117316 h 6858000"/>
              <a:gd name="connsiteX4287" fmla="*/ 6641113 w 12192000"/>
              <a:gd name="connsiteY4287" fmla="*/ 4172845 h 6858000"/>
              <a:gd name="connsiteX4288" fmla="*/ 6127492 w 12192000"/>
              <a:gd name="connsiteY4288" fmla="*/ 4097853 h 6858000"/>
              <a:gd name="connsiteX4289" fmla="*/ 6103092 w 12192000"/>
              <a:gd name="connsiteY4289" fmla="*/ 4077996 h 6858000"/>
              <a:gd name="connsiteX4290" fmla="*/ 6103104 w 12192000"/>
              <a:gd name="connsiteY4290" fmla="*/ 4078390 h 6858000"/>
              <a:gd name="connsiteX4291" fmla="*/ 6124524 w 12192000"/>
              <a:gd name="connsiteY4291" fmla="*/ 4119582 h 6858000"/>
              <a:gd name="connsiteX4292" fmla="*/ 6176781 w 12192000"/>
              <a:gd name="connsiteY4292" fmla="*/ 4150977 h 6858000"/>
              <a:gd name="connsiteX4293" fmla="*/ 6182257 w 12192000"/>
              <a:gd name="connsiteY4293" fmla="*/ 4152744 h 6858000"/>
              <a:gd name="connsiteX4294" fmla="*/ 6184430 w 12192000"/>
              <a:gd name="connsiteY4294" fmla="*/ 4150763 h 6858000"/>
              <a:gd name="connsiteX4295" fmla="*/ 6188029 w 12192000"/>
              <a:gd name="connsiteY4295" fmla="*/ 4154606 h 6858000"/>
              <a:gd name="connsiteX4296" fmla="*/ 6235508 w 12192000"/>
              <a:gd name="connsiteY4296" fmla="*/ 4169928 h 6858000"/>
              <a:gd name="connsiteX4297" fmla="*/ 6515314 w 12192000"/>
              <a:gd name="connsiteY4297" fmla="*/ 4202709 h 6858000"/>
              <a:gd name="connsiteX4298" fmla="*/ 6516459 w 12192000"/>
              <a:gd name="connsiteY4298" fmla="*/ 4201508 h 6858000"/>
              <a:gd name="connsiteX4299" fmla="*/ 6517893 w 12192000"/>
              <a:gd name="connsiteY4299" fmla="*/ 4203010 h 6858000"/>
              <a:gd name="connsiteX4300" fmla="*/ 6543154 w 12192000"/>
              <a:gd name="connsiteY4300" fmla="*/ 4205970 h 6858000"/>
              <a:gd name="connsiteX4301" fmla="*/ 6850801 w 12192000"/>
              <a:gd name="connsiteY4301" fmla="*/ 4169928 h 6858000"/>
              <a:gd name="connsiteX4302" fmla="*/ 6894028 w 12192000"/>
              <a:gd name="connsiteY4302" fmla="*/ 4156202 h 6858000"/>
              <a:gd name="connsiteX4303" fmla="*/ 6899375 w 12192000"/>
              <a:gd name="connsiteY4303" fmla="*/ 4150763 h 6858000"/>
              <a:gd name="connsiteX4304" fmla="*/ 6902434 w 12192000"/>
              <a:gd name="connsiteY4304" fmla="*/ 4153534 h 6858000"/>
              <a:gd name="connsiteX4305" fmla="*/ 6909813 w 12192000"/>
              <a:gd name="connsiteY4305" fmla="*/ 4151191 h 6858000"/>
              <a:gd name="connsiteX4306" fmla="*/ 6962358 w 12192000"/>
              <a:gd name="connsiteY4306" fmla="*/ 4119582 h 6858000"/>
              <a:gd name="connsiteX4307" fmla="*/ 6984426 w 12192000"/>
              <a:gd name="connsiteY4307" fmla="*/ 4075459 h 6858000"/>
              <a:gd name="connsiteX4308" fmla="*/ 4277938 w 12192000"/>
              <a:gd name="connsiteY4308" fmla="*/ 4064120 h 6858000"/>
              <a:gd name="connsiteX4309" fmla="*/ 4271781 w 12192000"/>
              <a:gd name="connsiteY4309" fmla="*/ 4094490 h 6858000"/>
              <a:gd name="connsiteX4310" fmla="*/ 4679831 w 12192000"/>
              <a:gd name="connsiteY4310" fmla="*/ 4357571 h 6858000"/>
              <a:gd name="connsiteX4311" fmla="*/ 4705406 w 12192000"/>
              <a:gd name="connsiteY4311" fmla="*/ 4340186 h 6858000"/>
              <a:gd name="connsiteX4312" fmla="*/ 6107696 w 12192000"/>
              <a:gd name="connsiteY4312" fmla="*/ 4044535 h 6858000"/>
              <a:gd name="connsiteX4313" fmla="*/ 6120285 w 12192000"/>
              <a:gd name="connsiteY4313" fmla="*/ 4069381 h 6858000"/>
              <a:gd name="connsiteX4314" fmla="*/ 6260781 w 12192000"/>
              <a:gd name="connsiteY4314" fmla="*/ 4125331 h 6858000"/>
              <a:gd name="connsiteX4315" fmla="*/ 6285340 w 12192000"/>
              <a:gd name="connsiteY4315" fmla="*/ 4127889 h 6858000"/>
              <a:gd name="connsiteX4316" fmla="*/ 6224664 w 12192000"/>
              <a:gd name="connsiteY4316" fmla="*/ 4111732 h 6858000"/>
              <a:gd name="connsiteX4317" fmla="*/ 6140161 w 12192000"/>
              <a:gd name="connsiteY4317" fmla="*/ 4071860 h 6858000"/>
              <a:gd name="connsiteX4318" fmla="*/ 4942204 w 12192000"/>
              <a:gd name="connsiteY4318" fmla="*/ 4028739 h 6858000"/>
              <a:gd name="connsiteX4319" fmla="*/ 4942028 w 12192000"/>
              <a:gd name="connsiteY4319" fmla="*/ 4029211 h 6858000"/>
              <a:gd name="connsiteX4320" fmla="*/ 4942296 w 12192000"/>
              <a:gd name="connsiteY4320" fmla="*/ 4029148 h 6858000"/>
              <a:gd name="connsiteX4321" fmla="*/ 6293849 w 12192000"/>
              <a:gd name="connsiteY4321" fmla="*/ 4028533 h 6858000"/>
              <a:gd name="connsiteX4322" fmla="*/ 6292052 w 12192000"/>
              <a:gd name="connsiteY4322" fmla="*/ 4032671 h 6858000"/>
              <a:gd name="connsiteX4323" fmla="*/ 6301250 w 12192000"/>
              <a:gd name="connsiteY4323" fmla="*/ 4053864 h 6858000"/>
              <a:gd name="connsiteX4324" fmla="*/ 6324315 w 12192000"/>
              <a:gd name="connsiteY4324" fmla="*/ 4068832 h 6858000"/>
              <a:gd name="connsiteX4325" fmla="*/ 6426149 w 12192000"/>
              <a:gd name="connsiteY4325" fmla="*/ 4081537 h 6858000"/>
              <a:gd name="connsiteX4326" fmla="*/ 6381060 w 12192000"/>
              <a:gd name="connsiteY4326" fmla="*/ 4064832 h 6858000"/>
              <a:gd name="connsiteX4327" fmla="*/ 6361008 w 12192000"/>
              <a:gd name="connsiteY4327" fmla="*/ 4032652 h 6858000"/>
              <a:gd name="connsiteX4328" fmla="*/ 6361791 w 12192000"/>
              <a:gd name="connsiteY4328" fmla="*/ 4030128 h 6858000"/>
              <a:gd name="connsiteX4329" fmla="*/ 6631134 w 12192000"/>
              <a:gd name="connsiteY4329" fmla="*/ 4023133 h 6858000"/>
              <a:gd name="connsiteX4330" fmla="*/ 6638317 w 12192000"/>
              <a:gd name="connsiteY4330" fmla="*/ 4029349 h 6858000"/>
              <a:gd name="connsiteX4331" fmla="*/ 6636553 w 12192000"/>
              <a:gd name="connsiteY4331" fmla="*/ 4032203 h 6858000"/>
              <a:gd name="connsiteX4332" fmla="*/ 6630339 w 12192000"/>
              <a:gd name="connsiteY4332" fmla="*/ 4021803 h 6858000"/>
              <a:gd name="connsiteX4333" fmla="*/ 6631134 w 12192000"/>
              <a:gd name="connsiteY4333" fmla="*/ 4023133 h 6858000"/>
              <a:gd name="connsiteX4334" fmla="*/ 6629898 w 12192000"/>
              <a:gd name="connsiteY4334" fmla="*/ 4022064 h 6858000"/>
              <a:gd name="connsiteX4335" fmla="*/ 4290625 w 12192000"/>
              <a:gd name="connsiteY4335" fmla="*/ 4021615 h 6858000"/>
              <a:gd name="connsiteX4336" fmla="*/ 4289706 w 12192000"/>
              <a:gd name="connsiteY4336" fmla="*/ 4023992 h 6858000"/>
              <a:gd name="connsiteX4337" fmla="*/ 4288509 w 12192000"/>
              <a:gd name="connsiteY4337" fmla="*/ 4032668 h 6858000"/>
              <a:gd name="connsiteX4338" fmla="*/ 4282762 w 12192000"/>
              <a:gd name="connsiteY4338" fmla="*/ 4048579 h 6858000"/>
              <a:gd name="connsiteX4339" fmla="*/ 4318966 w 12192000"/>
              <a:gd name="connsiteY4339" fmla="*/ 4072089 h 6858000"/>
              <a:gd name="connsiteX4340" fmla="*/ 4472411 w 12192000"/>
              <a:gd name="connsiteY4340" fmla="*/ 4171285 h 6858000"/>
              <a:gd name="connsiteX4341" fmla="*/ 4717383 w 12192000"/>
              <a:gd name="connsiteY4341" fmla="*/ 4329171 h 6858000"/>
              <a:gd name="connsiteX4342" fmla="*/ 4734189 w 12192000"/>
              <a:gd name="connsiteY4342" fmla="*/ 4309789 h 6858000"/>
              <a:gd name="connsiteX4343" fmla="*/ 4718236 w 12192000"/>
              <a:gd name="connsiteY4343" fmla="*/ 4297574 h 6858000"/>
              <a:gd name="connsiteX4344" fmla="*/ 4697119 w 12192000"/>
              <a:gd name="connsiteY4344" fmla="*/ 4285963 h 6858000"/>
              <a:gd name="connsiteX4345" fmla="*/ 4541372 w 12192000"/>
              <a:gd name="connsiteY4345" fmla="*/ 4185619 h 6858000"/>
              <a:gd name="connsiteX4346" fmla="*/ 4371267 w 12192000"/>
              <a:gd name="connsiteY4346" fmla="*/ 4075528 h 6858000"/>
              <a:gd name="connsiteX4347" fmla="*/ 4302653 w 12192000"/>
              <a:gd name="connsiteY4347" fmla="*/ 4025697 h 6858000"/>
              <a:gd name="connsiteX4348" fmla="*/ 8287221 w 12192000"/>
              <a:gd name="connsiteY4348" fmla="*/ 4000777 h 6858000"/>
              <a:gd name="connsiteX4349" fmla="*/ 8279378 w 12192000"/>
              <a:gd name="connsiteY4349" fmla="*/ 4005096 h 6858000"/>
              <a:gd name="connsiteX4350" fmla="*/ 8278917 w 12192000"/>
              <a:gd name="connsiteY4350" fmla="*/ 4001649 h 6858000"/>
              <a:gd name="connsiteX4351" fmla="*/ 8289759 w 12192000"/>
              <a:gd name="connsiteY4351" fmla="*/ 3999379 h 6858000"/>
              <a:gd name="connsiteX4352" fmla="*/ 8290339 w 12192000"/>
              <a:gd name="connsiteY4352" fmla="*/ 4000450 h 6858000"/>
              <a:gd name="connsiteX4353" fmla="*/ 8287221 w 12192000"/>
              <a:gd name="connsiteY4353" fmla="*/ 4000777 h 6858000"/>
              <a:gd name="connsiteX4354" fmla="*/ 6203811 w 12192000"/>
              <a:gd name="connsiteY4354" fmla="*/ 3998401 h 6858000"/>
              <a:gd name="connsiteX4355" fmla="*/ 6193459 w 12192000"/>
              <a:gd name="connsiteY4355" fmla="*/ 4004093 h 6858000"/>
              <a:gd name="connsiteX4356" fmla="*/ 6181726 w 12192000"/>
              <a:gd name="connsiteY4356" fmla="*/ 4025483 h 6858000"/>
              <a:gd name="connsiteX4357" fmla="*/ 6270410 w 12192000"/>
              <a:gd name="connsiteY4357" fmla="*/ 4055513 h 6858000"/>
              <a:gd name="connsiteX4358" fmla="*/ 6262734 w 12192000"/>
              <a:gd name="connsiteY4358" fmla="*/ 4032671 h 6858000"/>
              <a:gd name="connsiteX4359" fmla="*/ 6266852 w 12192000"/>
              <a:gd name="connsiteY4359" fmla="*/ 4020453 h 6858000"/>
              <a:gd name="connsiteX4360" fmla="*/ 8313368 w 12192000"/>
              <a:gd name="connsiteY4360" fmla="*/ 3998031 h 6858000"/>
              <a:gd name="connsiteX4361" fmla="*/ 8343966 w 12192000"/>
              <a:gd name="connsiteY4361" fmla="*/ 4011862 h 6858000"/>
              <a:gd name="connsiteX4362" fmla="*/ 8320001 w 12192000"/>
              <a:gd name="connsiteY4362" fmla="*/ 4057824 h 6858000"/>
              <a:gd name="connsiteX4363" fmla="*/ 8257234 w 12192000"/>
              <a:gd name="connsiteY4363" fmla="*/ 4044207 h 6858000"/>
              <a:gd name="connsiteX4364" fmla="*/ 8262583 w 12192000"/>
              <a:gd name="connsiteY4364" fmla="*/ 4014345 h 6858000"/>
              <a:gd name="connsiteX4365" fmla="*/ 8279378 w 12192000"/>
              <a:gd name="connsiteY4365" fmla="*/ 4005096 h 6858000"/>
              <a:gd name="connsiteX4366" fmla="*/ 8280059 w 12192000"/>
              <a:gd name="connsiteY4366" fmla="*/ 4010160 h 6858000"/>
              <a:gd name="connsiteX4367" fmla="*/ 8290036 w 12192000"/>
              <a:gd name="connsiteY4367" fmla="*/ 4010770 h 6858000"/>
              <a:gd name="connsiteX4368" fmla="*/ 8281342 w 12192000"/>
              <a:gd name="connsiteY4368" fmla="*/ 4020161 h 6858000"/>
              <a:gd name="connsiteX4369" fmla="*/ 8276634 w 12192000"/>
              <a:gd name="connsiteY4369" fmla="*/ 4035694 h 6858000"/>
              <a:gd name="connsiteX4370" fmla="*/ 8293182 w 12192000"/>
              <a:gd name="connsiteY4370" fmla="*/ 4044774 h 6858000"/>
              <a:gd name="connsiteX4371" fmla="*/ 8314295 w 12192000"/>
              <a:gd name="connsiteY4371" fmla="*/ 4040802 h 6858000"/>
              <a:gd name="connsiteX4372" fmla="*/ 8330272 w 12192000"/>
              <a:gd name="connsiteY4372" fmla="*/ 4028887 h 6858000"/>
              <a:gd name="connsiteX4373" fmla="*/ 8317148 w 12192000"/>
              <a:gd name="connsiteY4373" fmla="*/ 4012431 h 6858000"/>
              <a:gd name="connsiteX4374" fmla="*/ 8290036 w 12192000"/>
              <a:gd name="connsiteY4374" fmla="*/ 4010770 h 6858000"/>
              <a:gd name="connsiteX4375" fmla="*/ 8293752 w 12192000"/>
              <a:gd name="connsiteY4375" fmla="*/ 4006756 h 6858000"/>
              <a:gd name="connsiteX4376" fmla="*/ 8290339 w 12192000"/>
              <a:gd name="connsiteY4376" fmla="*/ 4000450 h 6858000"/>
              <a:gd name="connsiteX4377" fmla="*/ 6563278 w 12192000"/>
              <a:gd name="connsiteY4377" fmla="*/ 3997842 h 6858000"/>
              <a:gd name="connsiteX4378" fmla="*/ 6609288 w 12192000"/>
              <a:gd name="connsiteY4378" fmla="*/ 4004230 h 6858000"/>
              <a:gd name="connsiteX4379" fmla="*/ 6629898 w 12192000"/>
              <a:gd name="connsiteY4379" fmla="*/ 4022064 h 6858000"/>
              <a:gd name="connsiteX4380" fmla="*/ 6617616 w 12192000"/>
              <a:gd name="connsiteY4380" fmla="*/ 4029349 h 6858000"/>
              <a:gd name="connsiteX4381" fmla="*/ 6614590 w 12192000"/>
              <a:gd name="connsiteY4381" fmla="*/ 4032221 h 6858000"/>
              <a:gd name="connsiteX4382" fmla="*/ 6609459 w 12192000"/>
              <a:gd name="connsiteY4382" fmla="*/ 4027244 h 6858000"/>
              <a:gd name="connsiteX4383" fmla="*/ 6473866 w 12192000"/>
              <a:gd name="connsiteY4383" fmla="*/ 4032251 h 6858000"/>
              <a:gd name="connsiteX4384" fmla="*/ 6609459 w 12192000"/>
              <a:gd name="connsiteY4384" fmla="*/ 4037092 h 6858000"/>
              <a:gd name="connsiteX4385" fmla="*/ 6614590 w 12192000"/>
              <a:gd name="connsiteY4385" fmla="*/ 4032221 h 6858000"/>
              <a:gd name="connsiteX4386" fmla="*/ 6617616 w 12192000"/>
              <a:gd name="connsiteY4386" fmla="*/ 4035154 h 6858000"/>
              <a:gd name="connsiteX4387" fmla="*/ 6630339 w 12192000"/>
              <a:gd name="connsiteY4387" fmla="*/ 4042263 h 6858000"/>
              <a:gd name="connsiteX4388" fmla="*/ 6636553 w 12192000"/>
              <a:gd name="connsiteY4388" fmla="*/ 4032203 h 6858000"/>
              <a:gd name="connsiteX4389" fmla="*/ 6638317 w 12192000"/>
              <a:gd name="connsiteY4389" fmla="*/ 4035154 h 6858000"/>
              <a:gd name="connsiteX4390" fmla="*/ 6531941 w 12192000"/>
              <a:gd name="connsiteY4390" fmla="*/ 4066496 h 6858000"/>
              <a:gd name="connsiteX4391" fmla="*/ 6449716 w 12192000"/>
              <a:gd name="connsiteY4391" fmla="*/ 4032251 h 6858000"/>
              <a:gd name="connsiteX4392" fmla="*/ 6538266 w 12192000"/>
              <a:gd name="connsiteY4392" fmla="*/ 3998005 h 6858000"/>
              <a:gd name="connsiteX4393" fmla="*/ 6563278 w 12192000"/>
              <a:gd name="connsiteY4393" fmla="*/ 3997842 h 6858000"/>
              <a:gd name="connsiteX4394" fmla="*/ 7597938 w 12192000"/>
              <a:gd name="connsiteY4394" fmla="*/ 3993076 h 6858000"/>
              <a:gd name="connsiteX4395" fmla="*/ 7615997 w 12192000"/>
              <a:gd name="connsiteY4395" fmla="*/ 3998145 h 6858000"/>
              <a:gd name="connsiteX4396" fmla="*/ 7615412 w 12192000"/>
              <a:gd name="connsiteY4396" fmla="*/ 4002200 h 6858000"/>
              <a:gd name="connsiteX4397" fmla="*/ 7610782 w 12192000"/>
              <a:gd name="connsiteY4397" fmla="*/ 4002819 h 6858000"/>
              <a:gd name="connsiteX4398" fmla="*/ 7608978 w 12192000"/>
              <a:gd name="connsiteY4398" fmla="*/ 3998145 h 6858000"/>
              <a:gd name="connsiteX4399" fmla="*/ 7607808 w 12192000"/>
              <a:gd name="connsiteY4399" fmla="*/ 4001620 h 6858000"/>
              <a:gd name="connsiteX4400" fmla="*/ 7608795 w 12192000"/>
              <a:gd name="connsiteY4400" fmla="*/ 4003086 h 6858000"/>
              <a:gd name="connsiteX4401" fmla="*/ 7600789 w 12192000"/>
              <a:gd name="connsiteY4401" fmla="*/ 4004156 h 6858000"/>
              <a:gd name="connsiteX4402" fmla="*/ 7591430 w 12192000"/>
              <a:gd name="connsiteY4402" fmla="*/ 4012629 h 6858000"/>
              <a:gd name="connsiteX4403" fmla="*/ 7603128 w 12192000"/>
              <a:gd name="connsiteY4403" fmla="*/ 4016684 h 6858000"/>
              <a:gd name="connsiteX4404" fmla="*/ 7607808 w 12192000"/>
              <a:gd name="connsiteY4404" fmla="*/ 4014366 h 6858000"/>
              <a:gd name="connsiteX4405" fmla="*/ 7612487 w 12192000"/>
              <a:gd name="connsiteY4405" fmla="*/ 4008573 h 6858000"/>
              <a:gd name="connsiteX4406" fmla="*/ 7608795 w 12192000"/>
              <a:gd name="connsiteY4406" fmla="*/ 4003086 h 6858000"/>
              <a:gd name="connsiteX4407" fmla="*/ 7610782 w 12192000"/>
              <a:gd name="connsiteY4407" fmla="*/ 4002819 h 6858000"/>
              <a:gd name="connsiteX4408" fmla="*/ 7616581 w 12192000"/>
              <a:gd name="connsiteY4408" fmla="*/ 4017841 h 6858000"/>
              <a:gd name="connsiteX4409" fmla="*/ 7589091 w 12192000"/>
              <a:gd name="connsiteY4409" fmla="*/ 4026532 h 6858000"/>
              <a:gd name="connsiteX4410" fmla="*/ 7582073 w 12192000"/>
              <a:gd name="connsiteY4410" fmla="*/ 4001042 h 6858000"/>
              <a:gd name="connsiteX4411" fmla="*/ 7597938 w 12192000"/>
              <a:gd name="connsiteY4411" fmla="*/ 3993076 h 6858000"/>
              <a:gd name="connsiteX4412" fmla="*/ 4305734 w 12192000"/>
              <a:gd name="connsiteY4412" fmla="*/ 3982560 h 6858000"/>
              <a:gd name="connsiteX4413" fmla="*/ 4295628 w 12192000"/>
              <a:gd name="connsiteY4413" fmla="*/ 4008684 h 6858000"/>
              <a:gd name="connsiteX4414" fmla="*/ 4744345 w 12192000"/>
              <a:gd name="connsiteY4414" fmla="*/ 4298077 h 6858000"/>
              <a:gd name="connsiteX4415" fmla="*/ 4761587 w 12192000"/>
              <a:gd name="connsiteY4415" fmla="*/ 4278191 h 6858000"/>
              <a:gd name="connsiteX4416" fmla="*/ 6147265 w 12192000"/>
              <a:gd name="connsiteY4416" fmla="*/ 3977760 h 6858000"/>
              <a:gd name="connsiteX4417" fmla="*/ 6119009 w 12192000"/>
              <a:gd name="connsiteY4417" fmla="*/ 3995246 h 6858000"/>
              <a:gd name="connsiteX4418" fmla="*/ 6106749 w 12192000"/>
              <a:gd name="connsiteY4418" fmla="*/ 4019978 h 6858000"/>
              <a:gd name="connsiteX4419" fmla="*/ 6113128 w 12192000"/>
              <a:gd name="connsiteY4419" fmla="*/ 4026429 h 6858000"/>
              <a:gd name="connsiteX4420" fmla="*/ 6163289 w 12192000"/>
              <a:gd name="connsiteY4420" fmla="*/ 4056319 h 6858000"/>
              <a:gd name="connsiteX4421" fmla="*/ 6155708 w 12192000"/>
              <a:gd name="connsiteY4421" fmla="*/ 4033123 h 6858000"/>
              <a:gd name="connsiteX4422" fmla="*/ 6159088 w 12192000"/>
              <a:gd name="connsiteY4422" fmla="*/ 4022870 h 6858000"/>
              <a:gd name="connsiteX4423" fmla="*/ 6121942 w 12192000"/>
              <a:gd name="connsiteY4423" fmla="*/ 4009294 h 6858000"/>
              <a:gd name="connsiteX4424" fmla="*/ 6123660 w 12192000"/>
              <a:gd name="connsiteY4424" fmla="*/ 4005820 h 6858000"/>
              <a:gd name="connsiteX4425" fmla="*/ 6160587 w 12192000"/>
              <a:gd name="connsiteY4425" fmla="*/ 4018324 h 6858000"/>
              <a:gd name="connsiteX4426" fmla="*/ 6164898 w 12192000"/>
              <a:gd name="connsiteY4426" fmla="*/ 4005247 h 6858000"/>
              <a:gd name="connsiteX4427" fmla="*/ 6180805 w 12192000"/>
              <a:gd name="connsiteY4427" fmla="*/ 3990353 h 6858000"/>
              <a:gd name="connsiteX4428" fmla="*/ 6152561 w 12192000"/>
              <a:gd name="connsiteY4428" fmla="*/ 3980473 h 6858000"/>
              <a:gd name="connsiteX4429" fmla="*/ 6571494 w 12192000"/>
              <a:gd name="connsiteY4429" fmla="*/ 3967962 h 6858000"/>
              <a:gd name="connsiteX4430" fmla="*/ 6546722 w 12192000"/>
              <a:gd name="connsiteY4430" fmla="*/ 3967972 h 6858000"/>
              <a:gd name="connsiteX4431" fmla="*/ 6325862 w 12192000"/>
              <a:gd name="connsiteY4431" fmla="*/ 3995508 h 6858000"/>
              <a:gd name="connsiteX4432" fmla="*/ 6315750 w 12192000"/>
              <a:gd name="connsiteY4432" fmla="*/ 4002071 h 6858000"/>
              <a:gd name="connsiteX4433" fmla="*/ 6370478 w 12192000"/>
              <a:gd name="connsiteY4433" fmla="*/ 4010348 h 6858000"/>
              <a:gd name="connsiteX4434" fmla="*/ 6382880 w 12192000"/>
              <a:gd name="connsiteY4434" fmla="*/ 3999161 h 6858000"/>
              <a:gd name="connsiteX4435" fmla="*/ 6531973 w 12192000"/>
              <a:gd name="connsiteY4435" fmla="*/ 3973593 h 6858000"/>
              <a:gd name="connsiteX4436" fmla="*/ 6727037 w 12192000"/>
              <a:gd name="connsiteY4436" fmla="*/ 4029757 h 6858000"/>
              <a:gd name="connsiteX4437" fmla="*/ 6725277 w 12192000"/>
              <a:gd name="connsiteY4437" fmla="*/ 4032604 h 6858000"/>
              <a:gd name="connsiteX4438" fmla="*/ 6719076 w 12192000"/>
              <a:gd name="connsiteY4438" fmla="*/ 4022230 h 6858000"/>
              <a:gd name="connsiteX4439" fmla="*/ 6706383 w 12192000"/>
              <a:gd name="connsiteY4439" fmla="*/ 4029757 h 6858000"/>
              <a:gd name="connsiteX4440" fmla="*/ 6703779 w 12192000"/>
              <a:gd name="connsiteY4440" fmla="*/ 4032650 h 6858000"/>
              <a:gd name="connsiteX4441" fmla="*/ 6688007 w 12192000"/>
              <a:gd name="connsiteY4441" fmla="*/ 4015095 h 6858000"/>
              <a:gd name="connsiteX4442" fmla="*/ 6440143 w 12192000"/>
              <a:gd name="connsiteY4442" fmla="*/ 4003141 h 6858000"/>
              <a:gd name="connsiteX4443" fmla="*/ 6406593 w 12192000"/>
              <a:gd name="connsiteY4443" fmla="*/ 4015810 h 6858000"/>
              <a:gd name="connsiteX4444" fmla="*/ 6432366 w 12192000"/>
              <a:gd name="connsiteY4444" fmla="*/ 4019707 h 6858000"/>
              <a:gd name="connsiteX4445" fmla="*/ 6434086 w 12192000"/>
              <a:gd name="connsiteY4445" fmla="*/ 4031823 h 6858000"/>
              <a:gd name="connsiteX4446" fmla="*/ 6395032 w 12192000"/>
              <a:gd name="connsiteY4446" fmla="*/ 4030907 h 6858000"/>
              <a:gd name="connsiteX4447" fmla="*/ 6393708 w 12192000"/>
              <a:gd name="connsiteY4447" fmla="*/ 4032652 h 6858000"/>
              <a:gd name="connsiteX4448" fmla="*/ 6688007 w 12192000"/>
              <a:gd name="connsiteY4448" fmla="*/ 4050187 h 6858000"/>
              <a:gd name="connsiteX4449" fmla="*/ 6703779 w 12192000"/>
              <a:gd name="connsiteY4449" fmla="*/ 4032650 h 6858000"/>
              <a:gd name="connsiteX4450" fmla="*/ 6706383 w 12192000"/>
              <a:gd name="connsiteY4450" fmla="*/ 4035548 h 6858000"/>
              <a:gd name="connsiteX4451" fmla="*/ 6719076 w 12192000"/>
              <a:gd name="connsiteY4451" fmla="*/ 4042640 h 6858000"/>
              <a:gd name="connsiteX4452" fmla="*/ 6725277 w 12192000"/>
              <a:gd name="connsiteY4452" fmla="*/ 4032604 h 6858000"/>
              <a:gd name="connsiteX4453" fmla="*/ 6727037 w 12192000"/>
              <a:gd name="connsiteY4453" fmla="*/ 4035548 h 6858000"/>
              <a:gd name="connsiteX4454" fmla="*/ 6518779 w 12192000"/>
              <a:gd name="connsiteY4454" fmla="*/ 4091133 h 6858000"/>
              <a:gd name="connsiteX4455" fmla="*/ 6487405 w 12192000"/>
              <a:gd name="connsiteY4455" fmla="*/ 4089589 h 6858000"/>
              <a:gd name="connsiteX4456" fmla="*/ 6487405 w 12192000"/>
              <a:gd name="connsiteY4456" fmla="*/ 4093232 h 6858000"/>
              <a:gd name="connsiteX4457" fmla="*/ 6374035 w 12192000"/>
              <a:gd name="connsiteY4457" fmla="*/ 4081780 h 6858000"/>
              <a:gd name="connsiteX4458" fmla="*/ 6403435 w 12192000"/>
              <a:gd name="connsiteY4458" fmla="*/ 4089070 h 6858000"/>
              <a:gd name="connsiteX4459" fmla="*/ 6546722 w 12192000"/>
              <a:gd name="connsiteY4459" fmla="*/ 4097372 h 6858000"/>
              <a:gd name="connsiteX4460" fmla="*/ 6795564 w 12192000"/>
              <a:gd name="connsiteY4460" fmla="*/ 4053096 h 6858000"/>
              <a:gd name="connsiteX4461" fmla="*/ 6806726 w 12192000"/>
              <a:gd name="connsiteY4461" fmla="*/ 4032670 h 6858000"/>
              <a:gd name="connsiteX4462" fmla="*/ 6808289 w 12192000"/>
              <a:gd name="connsiteY4462" fmla="*/ 4035534 h 6858000"/>
              <a:gd name="connsiteX4463" fmla="*/ 6820865 w 12192000"/>
              <a:gd name="connsiteY4463" fmla="*/ 4042979 h 6858000"/>
              <a:gd name="connsiteX4464" fmla="*/ 6827670 w 12192000"/>
              <a:gd name="connsiteY4464" fmla="*/ 4032671 h 6858000"/>
              <a:gd name="connsiteX4465" fmla="*/ 6829560 w 12192000"/>
              <a:gd name="connsiteY4465" fmla="*/ 4035534 h 6858000"/>
              <a:gd name="connsiteX4466" fmla="*/ 6520278 w 12192000"/>
              <a:gd name="connsiteY4466" fmla="*/ 4118557 h 6858000"/>
              <a:gd name="connsiteX4467" fmla="*/ 6296347 w 12192000"/>
              <a:gd name="connsiteY4467" fmla="*/ 4080875 h 6858000"/>
              <a:gd name="connsiteX4468" fmla="*/ 6280194 w 12192000"/>
              <a:gd name="connsiteY4468" fmla="*/ 4067133 h 6858000"/>
              <a:gd name="connsiteX4469" fmla="*/ 6179139 w 12192000"/>
              <a:gd name="connsiteY4469" fmla="*/ 4030198 h 6858000"/>
              <a:gd name="connsiteX4470" fmla="*/ 6177536 w 12192000"/>
              <a:gd name="connsiteY4470" fmla="*/ 4033123 h 6858000"/>
              <a:gd name="connsiteX4471" fmla="*/ 6316546 w 12192000"/>
              <a:gd name="connsiteY4471" fmla="*/ 4105847 h 6858000"/>
              <a:gd name="connsiteX4472" fmla="*/ 6545167 w 12192000"/>
              <a:gd name="connsiteY4472" fmla="*/ 4127779 h 6858000"/>
              <a:gd name="connsiteX4473" fmla="*/ 6773214 w 12192000"/>
              <a:gd name="connsiteY4473" fmla="*/ 4105847 h 6858000"/>
              <a:gd name="connsiteX4474" fmla="*/ 6912224 w 12192000"/>
              <a:gd name="connsiteY4474" fmla="*/ 4033123 h 6858000"/>
              <a:gd name="connsiteX4475" fmla="*/ 6934052 w 12192000"/>
              <a:gd name="connsiteY4475" fmla="*/ 4033123 h 6858000"/>
              <a:gd name="connsiteX4476" fmla="*/ 6923327 w 12192000"/>
              <a:gd name="connsiteY4476" fmla="*/ 4060997 h 6858000"/>
              <a:gd name="connsiteX4477" fmla="*/ 6902276 w 12192000"/>
              <a:gd name="connsiteY4477" fmla="*/ 4081507 h 6858000"/>
              <a:gd name="connsiteX4478" fmla="*/ 6914399 w 12192000"/>
              <a:gd name="connsiteY4478" fmla="*/ 4078161 h 6858000"/>
              <a:gd name="connsiteX4479" fmla="*/ 6976703 w 12192000"/>
              <a:gd name="connsiteY4479" fmla="*/ 4039747 h 6858000"/>
              <a:gd name="connsiteX4480" fmla="*/ 6981229 w 12192000"/>
              <a:gd name="connsiteY4480" fmla="*/ 4031447 h 6858000"/>
              <a:gd name="connsiteX4481" fmla="*/ 6983782 w 12192000"/>
              <a:gd name="connsiteY4481" fmla="*/ 4033640 h 6858000"/>
              <a:gd name="connsiteX4482" fmla="*/ 6983715 w 12192000"/>
              <a:gd name="connsiteY4482" fmla="*/ 4029309 h 6858000"/>
              <a:gd name="connsiteX4483" fmla="*/ 6981229 w 12192000"/>
              <a:gd name="connsiteY4483" fmla="*/ 4031447 h 6858000"/>
              <a:gd name="connsiteX4484" fmla="*/ 6959039 w 12192000"/>
              <a:gd name="connsiteY4484" fmla="*/ 3991954 h 6858000"/>
              <a:gd name="connsiteX4485" fmla="*/ 6936482 w 12192000"/>
              <a:gd name="connsiteY4485" fmla="*/ 3978728 h 6858000"/>
              <a:gd name="connsiteX4486" fmla="*/ 6931086 w 12192000"/>
              <a:gd name="connsiteY4486" fmla="*/ 3981243 h 6858000"/>
              <a:gd name="connsiteX4487" fmla="*/ 6905764 w 12192000"/>
              <a:gd name="connsiteY4487" fmla="*/ 3987916 h 6858000"/>
              <a:gd name="connsiteX4488" fmla="*/ 6923327 w 12192000"/>
              <a:gd name="connsiteY4488" fmla="*/ 4005004 h 6858000"/>
              <a:gd name="connsiteX4489" fmla="*/ 6934052 w 12192000"/>
              <a:gd name="connsiteY4489" fmla="*/ 4033123 h 6858000"/>
              <a:gd name="connsiteX4490" fmla="*/ 6912224 w 12192000"/>
              <a:gd name="connsiteY4490" fmla="*/ 4033123 h 6858000"/>
              <a:gd name="connsiteX4491" fmla="*/ 6891724 w 12192000"/>
              <a:gd name="connsiteY4491" fmla="*/ 4001026 h 6858000"/>
              <a:gd name="connsiteX4492" fmla="*/ 6879597 w 12192000"/>
              <a:gd name="connsiteY4492" fmla="*/ 3994812 h 6858000"/>
              <a:gd name="connsiteX4493" fmla="*/ 6837610 w 12192000"/>
              <a:gd name="connsiteY4493" fmla="*/ 4005876 h 6858000"/>
              <a:gd name="connsiteX4494" fmla="*/ 6819291 w 12192000"/>
              <a:gd name="connsiteY4494" fmla="*/ 4009224 h 6858000"/>
              <a:gd name="connsiteX4495" fmla="*/ 6829560 w 12192000"/>
              <a:gd name="connsiteY4495" fmla="*/ 4029808 h 6858000"/>
              <a:gd name="connsiteX4496" fmla="*/ 6827670 w 12192000"/>
              <a:gd name="connsiteY4496" fmla="*/ 4032671 h 6858000"/>
              <a:gd name="connsiteX4497" fmla="*/ 6820865 w 12192000"/>
              <a:gd name="connsiteY4497" fmla="*/ 4022365 h 6858000"/>
              <a:gd name="connsiteX4498" fmla="*/ 6808289 w 12192000"/>
              <a:gd name="connsiteY4498" fmla="*/ 4029808 h 6858000"/>
              <a:gd name="connsiteX4499" fmla="*/ 6806726 w 12192000"/>
              <a:gd name="connsiteY4499" fmla="*/ 4032670 h 6858000"/>
              <a:gd name="connsiteX4500" fmla="*/ 6796238 w 12192000"/>
              <a:gd name="connsiteY4500" fmla="*/ 4013437 h 6858000"/>
              <a:gd name="connsiteX4501" fmla="*/ 6750294 w 12192000"/>
              <a:gd name="connsiteY4501" fmla="*/ 4021835 h 6858000"/>
              <a:gd name="connsiteX4502" fmla="*/ 6749141 w 12192000"/>
              <a:gd name="connsiteY4502" fmla="*/ 4016662 h 6858000"/>
              <a:gd name="connsiteX4503" fmla="*/ 6786355 w 12192000"/>
              <a:gd name="connsiteY4503" fmla="*/ 4006222 h 6858000"/>
              <a:gd name="connsiteX4504" fmla="*/ 6769199 w 12192000"/>
              <a:gd name="connsiteY4504" fmla="*/ 3995026 h 6858000"/>
              <a:gd name="connsiteX4505" fmla="*/ 6571494 w 12192000"/>
              <a:gd name="connsiteY4505" fmla="*/ 3967962 h 6858000"/>
              <a:gd name="connsiteX4506" fmla="*/ 4321413 w 12192000"/>
              <a:gd name="connsiteY4506" fmla="*/ 3942028 h 6858000"/>
              <a:gd name="connsiteX4507" fmla="*/ 4318008 w 12192000"/>
              <a:gd name="connsiteY4507" fmla="*/ 3950839 h 6858000"/>
              <a:gd name="connsiteX4508" fmla="*/ 4318312 w 12192000"/>
              <a:gd name="connsiteY4508" fmla="*/ 3953127 h 6858000"/>
              <a:gd name="connsiteX4509" fmla="*/ 4316589 w 12192000"/>
              <a:gd name="connsiteY4509" fmla="*/ 3970752 h 6858000"/>
              <a:gd name="connsiteX4510" fmla="*/ 4363067 w 12192000"/>
              <a:gd name="connsiteY4510" fmla="*/ 4000678 h 6858000"/>
              <a:gd name="connsiteX4511" fmla="*/ 4519121 w 12192000"/>
              <a:gd name="connsiteY4511" fmla="*/ 4101965 h 6858000"/>
              <a:gd name="connsiteX4512" fmla="*/ 4771730 w 12192000"/>
              <a:gd name="connsiteY4512" fmla="*/ 4266493 h 6858000"/>
              <a:gd name="connsiteX4513" fmla="*/ 4789240 w 12192000"/>
              <a:gd name="connsiteY4513" fmla="*/ 4246300 h 6858000"/>
              <a:gd name="connsiteX4514" fmla="*/ 4774731 w 12192000"/>
              <a:gd name="connsiteY4514" fmla="*/ 4235336 h 6858000"/>
              <a:gd name="connsiteX4515" fmla="*/ 4749774 w 12192000"/>
              <a:gd name="connsiteY4515" fmla="*/ 4221668 h 6858000"/>
              <a:gd name="connsiteX4516" fmla="*/ 4580513 w 12192000"/>
              <a:gd name="connsiteY4516" fmla="*/ 4112324 h 6858000"/>
              <a:gd name="connsiteX4517" fmla="*/ 4405523 w 12192000"/>
              <a:gd name="connsiteY4517" fmla="*/ 3998375 h 6858000"/>
              <a:gd name="connsiteX4518" fmla="*/ 4335086 w 12192000"/>
              <a:gd name="connsiteY4518" fmla="*/ 3947067 h 6858000"/>
              <a:gd name="connsiteX4519" fmla="*/ 6531955 w 12192000"/>
              <a:gd name="connsiteY4519" fmla="*/ 3938466 h 6858000"/>
              <a:gd name="connsiteX4520" fmla="*/ 6307355 w 12192000"/>
              <a:gd name="connsiteY4520" fmla="*/ 3962130 h 6858000"/>
              <a:gd name="connsiteX4521" fmla="*/ 6230814 w 12192000"/>
              <a:gd name="connsiteY4521" fmla="*/ 3983558 h 6858000"/>
              <a:gd name="connsiteX4522" fmla="*/ 6225052 w 12192000"/>
              <a:gd name="connsiteY4522" fmla="*/ 3986725 h 6858000"/>
              <a:gd name="connsiteX4523" fmla="*/ 6233980 w 12192000"/>
              <a:gd name="connsiteY4523" fmla="*/ 3989704 h 6858000"/>
              <a:gd name="connsiteX4524" fmla="*/ 6281503 w 12192000"/>
              <a:gd name="connsiteY4524" fmla="*/ 3996892 h 6858000"/>
              <a:gd name="connsiteX4525" fmla="*/ 6298007 w 12192000"/>
              <a:gd name="connsiteY4525" fmla="*/ 3983342 h 6858000"/>
              <a:gd name="connsiteX4526" fmla="*/ 6533499 w 12192000"/>
              <a:gd name="connsiteY4526" fmla="*/ 3946787 h 6858000"/>
              <a:gd name="connsiteX4527" fmla="*/ 6785080 w 12192000"/>
              <a:gd name="connsiteY4527" fmla="*/ 3978591 h 6858000"/>
              <a:gd name="connsiteX4528" fmla="*/ 6812823 w 12192000"/>
              <a:gd name="connsiteY4528" fmla="*/ 3998797 h 6858000"/>
              <a:gd name="connsiteX4529" fmla="*/ 6861000 w 12192000"/>
              <a:gd name="connsiteY4529" fmla="*/ 3985282 h 6858000"/>
              <a:gd name="connsiteX4530" fmla="*/ 6849468 w 12192000"/>
              <a:gd name="connsiteY4530" fmla="*/ 3979373 h 6858000"/>
              <a:gd name="connsiteX4531" fmla="*/ 6763448 w 12192000"/>
              <a:gd name="connsiteY4531" fmla="*/ 3958089 h 6858000"/>
              <a:gd name="connsiteX4532" fmla="*/ 6531955 w 12192000"/>
              <a:gd name="connsiteY4532" fmla="*/ 3938466 h 6858000"/>
              <a:gd name="connsiteX4533" fmla="*/ 6384657 w 12192000"/>
              <a:gd name="connsiteY4533" fmla="*/ 3925953 h 6858000"/>
              <a:gd name="connsiteX4534" fmla="*/ 6251588 w 12192000"/>
              <a:gd name="connsiteY4534" fmla="*/ 3940423 h 6858000"/>
              <a:gd name="connsiteX4535" fmla="*/ 6211345 w 12192000"/>
              <a:gd name="connsiteY4535" fmla="*/ 3951184 h 6858000"/>
              <a:gd name="connsiteX4536" fmla="*/ 6170693 w 12192000"/>
              <a:gd name="connsiteY4536" fmla="*/ 3965682 h 6858000"/>
              <a:gd name="connsiteX4537" fmla="*/ 6182754 w 12192000"/>
              <a:gd name="connsiteY4537" fmla="*/ 3971377 h 6858000"/>
              <a:gd name="connsiteX4538" fmla="*/ 6200406 w 12192000"/>
              <a:gd name="connsiteY4538" fmla="*/ 3977998 h 6858000"/>
              <a:gd name="connsiteX4539" fmla="*/ 6242446 w 12192000"/>
              <a:gd name="connsiteY4539" fmla="*/ 3958089 h 6858000"/>
              <a:gd name="connsiteX4540" fmla="*/ 6699705 w 12192000"/>
              <a:gd name="connsiteY4540" fmla="*/ 3924670 h 6858000"/>
              <a:gd name="connsiteX4541" fmla="*/ 6847314 w 12192000"/>
              <a:gd name="connsiteY4541" fmla="*/ 3958089 h 6858000"/>
              <a:gd name="connsiteX4542" fmla="*/ 6888153 w 12192000"/>
              <a:gd name="connsiteY4542" fmla="*/ 3977665 h 6858000"/>
              <a:gd name="connsiteX4543" fmla="*/ 6915095 w 12192000"/>
              <a:gd name="connsiteY4543" fmla="*/ 3970106 h 6858000"/>
              <a:gd name="connsiteX4544" fmla="*/ 6918570 w 12192000"/>
              <a:gd name="connsiteY4544" fmla="*/ 3968224 h 6858000"/>
              <a:gd name="connsiteX4545" fmla="*/ 6912286 w 12192000"/>
              <a:gd name="connsiteY4545" fmla="*/ 3964539 h 6858000"/>
              <a:gd name="connsiteX4546" fmla="*/ 6812320 w 12192000"/>
              <a:gd name="connsiteY4546" fmla="*/ 3935844 h 6858000"/>
              <a:gd name="connsiteX4547" fmla="*/ 6541147 w 12192000"/>
              <a:gd name="connsiteY4547" fmla="*/ 3908939 h 6858000"/>
              <a:gd name="connsiteX4548" fmla="*/ 6406463 w 12192000"/>
              <a:gd name="connsiteY4548" fmla="*/ 3923583 h 6858000"/>
              <a:gd name="connsiteX4549" fmla="*/ 6545167 w 12192000"/>
              <a:gd name="connsiteY4549" fmla="*/ 3916534 h 6858000"/>
              <a:gd name="connsiteX4550" fmla="*/ 6694165 w 12192000"/>
              <a:gd name="connsiteY4550" fmla="*/ 3924121 h 6858000"/>
              <a:gd name="connsiteX4551" fmla="*/ 4343829 w 12192000"/>
              <a:gd name="connsiteY4551" fmla="*/ 3904735 h 6858000"/>
              <a:gd name="connsiteX4552" fmla="*/ 4328135 w 12192000"/>
              <a:gd name="connsiteY4552" fmla="*/ 3930239 h 6858000"/>
              <a:gd name="connsiteX4553" fmla="*/ 4798757 w 12192000"/>
              <a:gd name="connsiteY4553" fmla="*/ 4235325 h 6858000"/>
              <a:gd name="connsiteX4554" fmla="*/ 4818446 w 12192000"/>
              <a:gd name="connsiteY4554" fmla="*/ 4212620 h 6858000"/>
              <a:gd name="connsiteX4555" fmla="*/ 4366551 w 12192000"/>
              <a:gd name="connsiteY4555" fmla="*/ 3867810 h 6858000"/>
              <a:gd name="connsiteX4556" fmla="*/ 4354043 w 12192000"/>
              <a:gd name="connsiteY4556" fmla="*/ 3888137 h 6858000"/>
              <a:gd name="connsiteX4557" fmla="*/ 4355516 w 12192000"/>
              <a:gd name="connsiteY4557" fmla="*/ 3894113 h 6858000"/>
              <a:gd name="connsiteX4558" fmla="*/ 4406574 w 12192000"/>
              <a:gd name="connsiteY4558" fmla="*/ 3926897 h 6858000"/>
              <a:gd name="connsiteX4559" fmla="*/ 4578681 w 12192000"/>
              <a:gd name="connsiteY4559" fmla="*/ 4039054 h 6858000"/>
              <a:gd name="connsiteX4560" fmla="*/ 4828670 w 12192000"/>
              <a:gd name="connsiteY4560" fmla="*/ 4200831 h 6858000"/>
              <a:gd name="connsiteX4561" fmla="*/ 4842158 w 12192000"/>
              <a:gd name="connsiteY4561" fmla="*/ 4185276 h 6858000"/>
              <a:gd name="connsiteX4562" fmla="*/ 4845343 w 12192000"/>
              <a:gd name="connsiteY4562" fmla="*/ 4179570 h 6858000"/>
              <a:gd name="connsiteX4563" fmla="*/ 4824232 w 12192000"/>
              <a:gd name="connsiteY4563" fmla="*/ 4163290 h 6858000"/>
              <a:gd name="connsiteX4564" fmla="*/ 4798416 w 12192000"/>
              <a:gd name="connsiteY4564" fmla="*/ 4149486 h 6858000"/>
              <a:gd name="connsiteX4565" fmla="*/ 4628024 w 12192000"/>
              <a:gd name="connsiteY4565" fmla="*/ 4038478 h 6858000"/>
              <a:gd name="connsiteX4566" fmla="*/ 4446161 w 12192000"/>
              <a:gd name="connsiteY4566" fmla="*/ 3921145 h 6858000"/>
              <a:gd name="connsiteX4567" fmla="*/ 4376053 w 12192000"/>
              <a:gd name="connsiteY4567" fmla="*/ 3872211 h 6858000"/>
              <a:gd name="connsiteX4568" fmla="*/ 8376890 w 12192000"/>
              <a:gd name="connsiteY4568" fmla="*/ 3861257 h 6858000"/>
              <a:gd name="connsiteX4569" fmla="*/ 8377737 w 12192000"/>
              <a:gd name="connsiteY4569" fmla="*/ 3867640 h 6858000"/>
              <a:gd name="connsiteX4570" fmla="*/ 8348237 w 12192000"/>
              <a:gd name="connsiteY4570" fmla="*/ 3897436 h 6858000"/>
              <a:gd name="connsiteX4571" fmla="*/ 8224211 w 12192000"/>
              <a:gd name="connsiteY4571" fmla="*/ 3912442 h 6858000"/>
              <a:gd name="connsiteX4572" fmla="*/ 8061139 w 12192000"/>
              <a:gd name="connsiteY4572" fmla="*/ 3918214 h 6858000"/>
              <a:gd name="connsiteX4573" fmla="*/ 7754516 w 12192000"/>
              <a:gd name="connsiteY4573" fmla="*/ 3936685 h 6858000"/>
              <a:gd name="connsiteX4574" fmla="*/ 7580535 w 12192000"/>
              <a:gd name="connsiteY4574" fmla="*/ 3902054 h 6858000"/>
              <a:gd name="connsiteX4575" fmla="*/ 7570766 w 12192000"/>
              <a:gd name="connsiteY4575" fmla="*/ 3879561 h 6858000"/>
              <a:gd name="connsiteX4576" fmla="*/ 7572682 w 12192000"/>
              <a:gd name="connsiteY4576" fmla="*/ 3867395 h 6858000"/>
              <a:gd name="connsiteX4577" fmla="*/ 7550103 w 12192000"/>
              <a:gd name="connsiteY4577" fmla="*/ 3895046 h 6858000"/>
              <a:gd name="connsiteX4578" fmla="*/ 7470807 w 12192000"/>
              <a:gd name="connsiteY4578" fmla="*/ 4268760 h 6858000"/>
              <a:gd name="connsiteX4579" fmla="*/ 7976933 w 12192000"/>
              <a:gd name="connsiteY4579" fmla="*/ 4691507 h 6858000"/>
              <a:gd name="connsiteX4580" fmla="*/ 8153799 w 12192000"/>
              <a:gd name="connsiteY4580" fmla="*/ 4659423 h 6858000"/>
              <a:gd name="connsiteX4581" fmla="*/ 8207685 w 12192000"/>
              <a:gd name="connsiteY4581" fmla="*/ 4628046 h 6858000"/>
              <a:gd name="connsiteX4582" fmla="*/ 8194167 w 12192000"/>
              <a:gd name="connsiteY4582" fmla="*/ 4629084 h 6858000"/>
              <a:gd name="connsiteX4583" fmla="*/ 8133934 w 12192000"/>
              <a:gd name="connsiteY4583" fmla="*/ 4623399 h 6858000"/>
              <a:gd name="connsiteX4584" fmla="*/ 8133934 w 12192000"/>
              <a:gd name="connsiteY4584" fmla="*/ 4614081 h 6858000"/>
              <a:gd name="connsiteX4585" fmla="*/ 8222627 w 12192000"/>
              <a:gd name="connsiteY4585" fmla="*/ 4619346 h 6858000"/>
              <a:gd name="connsiteX4586" fmla="*/ 8306131 w 12192000"/>
              <a:gd name="connsiteY4586" fmla="*/ 4570723 h 6858000"/>
              <a:gd name="connsiteX4587" fmla="*/ 8314035 w 12192000"/>
              <a:gd name="connsiteY4587" fmla="*/ 4562906 h 6858000"/>
              <a:gd name="connsiteX4588" fmla="*/ 8271643 w 12192000"/>
              <a:gd name="connsiteY4588" fmla="*/ 4573757 h 6858000"/>
              <a:gd name="connsiteX4589" fmla="*/ 8184622 w 12192000"/>
              <a:gd name="connsiteY4589" fmla="*/ 4566096 h 6858000"/>
              <a:gd name="connsiteX4590" fmla="*/ 8185777 w 12192000"/>
              <a:gd name="connsiteY4590" fmla="*/ 4555883 h 6858000"/>
              <a:gd name="connsiteX4591" fmla="*/ 8271139 w 12192000"/>
              <a:gd name="connsiteY4591" fmla="*/ 4553613 h 6858000"/>
              <a:gd name="connsiteX4592" fmla="*/ 8329571 w 12192000"/>
              <a:gd name="connsiteY4592" fmla="*/ 4547541 h 6858000"/>
              <a:gd name="connsiteX4593" fmla="*/ 8368868 w 12192000"/>
              <a:gd name="connsiteY4593" fmla="*/ 4508679 h 6858000"/>
              <a:gd name="connsiteX4594" fmla="*/ 8377674 w 12192000"/>
              <a:gd name="connsiteY4594" fmla="*/ 4496380 h 6858000"/>
              <a:gd name="connsiteX4595" fmla="*/ 8360222 w 12192000"/>
              <a:gd name="connsiteY4595" fmla="*/ 4501930 h 6858000"/>
              <a:gd name="connsiteX4596" fmla="*/ 8307984 w 12192000"/>
              <a:gd name="connsiteY4596" fmla="*/ 4497790 h 6858000"/>
              <a:gd name="connsiteX4597" fmla="*/ 8307984 w 12192000"/>
              <a:gd name="connsiteY4597" fmla="*/ 4485963 h 6858000"/>
              <a:gd name="connsiteX4598" fmla="*/ 8365469 w 12192000"/>
              <a:gd name="connsiteY4598" fmla="*/ 4480048 h 6858000"/>
              <a:gd name="connsiteX4599" fmla="*/ 8389870 w 12192000"/>
              <a:gd name="connsiteY4599" fmla="*/ 4479352 h 6858000"/>
              <a:gd name="connsiteX4600" fmla="*/ 8420395 w 12192000"/>
              <a:gd name="connsiteY4600" fmla="*/ 4436726 h 6858000"/>
              <a:gd name="connsiteX4601" fmla="*/ 8483059 w 12192000"/>
              <a:gd name="connsiteY4601" fmla="*/ 4268760 h 6858000"/>
              <a:gd name="connsiteX4602" fmla="*/ 8404263 w 12192000"/>
              <a:gd name="connsiteY4602" fmla="*/ 3894831 h 6858000"/>
              <a:gd name="connsiteX4603" fmla="*/ 3334890 w 12192000"/>
              <a:gd name="connsiteY4603" fmla="*/ 3849218 h 6858000"/>
              <a:gd name="connsiteX4604" fmla="*/ 3336612 w 12192000"/>
              <a:gd name="connsiteY4604" fmla="*/ 3858732 h 6858000"/>
              <a:gd name="connsiteX4605" fmla="*/ 3108475 w 12192000"/>
              <a:gd name="connsiteY4605" fmla="*/ 3879436 h 6858000"/>
              <a:gd name="connsiteX4606" fmla="*/ 3110200 w 12192000"/>
              <a:gd name="connsiteY4606" fmla="*/ 3869922 h 6858000"/>
              <a:gd name="connsiteX4607" fmla="*/ 3334890 w 12192000"/>
              <a:gd name="connsiteY4607" fmla="*/ 3849218 h 6858000"/>
              <a:gd name="connsiteX4608" fmla="*/ 4390046 w 12192000"/>
              <a:gd name="connsiteY4608" fmla="*/ 3829625 h 6858000"/>
              <a:gd name="connsiteX4609" fmla="*/ 4374166 w 12192000"/>
              <a:gd name="connsiteY4609" fmla="*/ 3855435 h 6858000"/>
              <a:gd name="connsiteX4610" fmla="*/ 4852759 w 12192000"/>
              <a:gd name="connsiteY4610" fmla="*/ 4166290 h 6858000"/>
              <a:gd name="connsiteX4611" fmla="*/ 4868217 w 12192000"/>
              <a:gd name="connsiteY4611" fmla="*/ 4138613 h 6858000"/>
              <a:gd name="connsiteX4612" fmla="*/ 9327236 w 12192000"/>
              <a:gd name="connsiteY4612" fmla="*/ 3807519 h 6858000"/>
              <a:gd name="connsiteX4613" fmla="*/ 9337545 w 12192000"/>
              <a:gd name="connsiteY4613" fmla="*/ 3812272 h 6858000"/>
              <a:gd name="connsiteX4614" fmla="*/ 9321752 w 12192000"/>
              <a:gd name="connsiteY4614" fmla="*/ 3817456 h 6858000"/>
              <a:gd name="connsiteX4615" fmla="*/ 9327236 w 12192000"/>
              <a:gd name="connsiteY4615" fmla="*/ 3807519 h 6858000"/>
              <a:gd name="connsiteX4616" fmla="*/ 4417269 w 12192000"/>
              <a:gd name="connsiteY4616" fmla="*/ 3797305 h 6858000"/>
              <a:gd name="connsiteX4617" fmla="*/ 4405498 w 12192000"/>
              <a:gd name="connsiteY4617" fmla="*/ 3805298 h 6858000"/>
              <a:gd name="connsiteX4618" fmla="*/ 4403977 w 12192000"/>
              <a:gd name="connsiteY4618" fmla="*/ 3806990 h 6858000"/>
              <a:gd name="connsiteX4619" fmla="*/ 4396828 w 12192000"/>
              <a:gd name="connsiteY4619" fmla="*/ 3818607 h 6858000"/>
              <a:gd name="connsiteX4620" fmla="*/ 4404068 w 12192000"/>
              <a:gd name="connsiteY4620" fmla="*/ 3826179 h 6858000"/>
              <a:gd name="connsiteX4621" fmla="*/ 4482781 w 12192000"/>
              <a:gd name="connsiteY4621" fmla="*/ 3871084 h 6858000"/>
              <a:gd name="connsiteX4622" fmla="*/ 4664954 w 12192000"/>
              <a:gd name="connsiteY4622" fmla="*/ 3988668 h 6858000"/>
              <a:gd name="connsiteX4623" fmla="*/ 4832185 w 12192000"/>
              <a:gd name="connsiteY4623" fmla="*/ 4097030 h 6858000"/>
              <a:gd name="connsiteX4624" fmla="*/ 4854022 w 12192000"/>
              <a:gd name="connsiteY4624" fmla="*/ 4113673 h 6858000"/>
              <a:gd name="connsiteX4625" fmla="*/ 4875617 w 12192000"/>
              <a:gd name="connsiteY4625" fmla="*/ 4125362 h 6858000"/>
              <a:gd name="connsiteX4626" fmla="*/ 4888075 w 12192000"/>
              <a:gd name="connsiteY4626" fmla="*/ 4103053 h 6858000"/>
              <a:gd name="connsiteX4627" fmla="*/ 4632193 w 12192000"/>
              <a:gd name="connsiteY4627" fmla="*/ 3936793 h 6858000"/>
              <a:gd name="connsiteX4628" fmla="*/ 4463817 w 12192000"/>
              <a:gd name="connsiteY4628" fmla="*/ 3827279 h 6858000"/>
              <a:gd name="connsiteX4629" fmla="*/ 4417269 w 12192000"/>
              <a:gd name="connsiteY4629" fmla="*/ 3797305 h 6858000"/>
              <a:gd name="connsiteX4630" fmla="*/ 8150140 w 12192000"/>
              <a:gd name="connsiteY4630" fmla="*/ 3791812 h 6858000"/>
              <a:gd name="connsiteX4631" fmla="*/ 7962952 w 12192000"/>
              <a:gd name="connsiteY4631" fmla="*/ 3792967 h 6858000"/>
              <a:gd name="connsiteX4632" fmla="*/ 7689059 w 12192000"/>
              <a:gd name="connsiteY4632" fmla="*/ 3802950 h 6858000"/>
              <a:gd name="connsiteX4633" fmla="*/ 7611429 w 12192000"/>
              <a:gd name="connsiteY4633" fmla="*/ 3824730 h 6858000"/>
              <a:gd name="connsiteX4634" fmla="*/ 7608143 w 12192000"/>
              <a:gd name="connsiteY4634" fmla="*/ 3823967 h 6858000"/>
              <a:gd name="connsiteX4635" fmla="*/ 7606360 w 12192000"/>
              <a:gd name="connsiteY4635" fmla="*/ 3826151 h 6858000"/>
              <a:gd name="connsiteX4636" fmla="*/ 7611429 w 12192000"/>
              <a:gd name="connsiteY4636" fmla="*/ 3824730 h 6858000"/>
              <a:gd name="connsiteX4637" fmla="*/ 7611973 w 12192000"/>
              <a:gd name="connsiteY4637" fmla="*/ 3824856 h 6858000"/>
              <a:gd name="connsiteX4638" fmla="*/ 7611542 w 12192000"/>
              <a:gd name="connsiteY4638" fmla="*/ 3830484 h 6858000"/>
              <a:gd name="connsiteX4639" fmla="*/ 7714323 w 12192000"/>
              <a:gd name="connsiteY4639" fmla="*/ 3921677 h 6858000"/>
              <a:gd name="connsiteX4640" fmla="*/ 7795285 w 12192000"/>
              <a:gd name="connsiteY4640" fmla="*/ 3919368 h 6858000"/>
              <a:gd name="connsiteX4641" fmla="*/ 7972138 w 12192000"/>
              <a:gd name="connsiteY4641" fmla="*/ 3905517 h 6858000"/>
              <a:gd name="connsiteX4642" fmla="*/ 8134062 w 12192000"/>
              <a:gd name="connsiteY4642" fmla="*/ 3899167 h 6858000"/>
              <a:gd name="connsiteX4643" fmla="*/ 8208708 w 12192000"/>
              <a:gd name="connsiteY4643" fmla="*/ 3896282 h 6858000"/>
              <a:gd name="connsiteX4644" fmla="*/ 8322398 w 12192000"/>
              <a:gd name="connsiteY4644" fmla="*/ 3886470 h 6858000"/>
              <a:gd name="connsiteX4645" fmla="*/ 8150140 w 12192000"/>
              <a:gd name="connsiteY4645" fmla="*/ 3791812 h 6858000"/>
              <a:gd name="connsiteX4646" fmla="*/ 3118941 w 12192000"/>
              <a:gd name="connsiteY4646" fmla="*/ 3783923 h 6858000"/>
              <a:gd name="connsiteX4647" fmla="*/ 3122362 w 12192000"/>
              <a:gd name="connsiteY4647" fmla="*/ 3791957 h 6858000"/>
              <a:gd name="connsiteX4648" fmla="*/ 2999753 w 12192000"/>
              <a:gd name="connsiteY4648" fmla="*/ 3800564 h 6858000"/>
              <a:gd name="connsiteX4649" fmla="*/ 3002035 w 12192000"/>
              <a:gd name="connsiteY4649" fmla="*/ 3784497 h 6858000"/>
              <a:gd name="connsiteX4650" fmla="*/ 3118941 w 12192000"/>
              <a:gd name="connsiteY4650" fmla="*/ 3783923 h 6858000"/>
              <a:gd name="connsiteX4651" fmla="*/ 6069620 w 12192000"/>
              <a:gd name="connsiteY4651" fmla="*/ 3764236 h 6858000"/>
              <a:gd name="connsiteX4652" fmla="*/ 6144023 w 12192000"/>
              <a:gd name="connsiteY4652" fmla="*/ 3812311 h 6858000"/>
              <a:gd name="connsiteX4653" fmla="*/ 6180440 w 12192000"/>
              <a:gd name="connsiteY4653" fmla="*/ 3824476 h 6858000"/>
              <a:gd name="connsiteX4654" fmla="*/ 6227107 w 12192000"/>
              <a:gd name="connsiteY4654" fmla="*/ 3809431 h 6858000"/>
              <a:gd name="connsiteX4655" fmla="*/ 6324283 w 12192000"/>
              <a:gd name="connsiteY4655" fmla="*/ 3794823 h 6858000"/>
              <a:gd name="connsiteX4656" fmla="*/ 6513599 w 12192000"/>
              <a:gd name="connsiteY4656" fmla="*/ 3773627 h 6858000"/>
              <a:gd name="connsiteX4657" fmla="*/ 6707881 w 12192000"/>
              <a:gd name="connsiteY4657" fmla="*/ 3772480 h 6858000"/>
              <a:gd name="connsiteX4658" fmla="*/ 6895687 w 12192000"/>
              <a:gd name="connsiteY4658" fmla="*/ 3816019 h 6858000"/>
              <a:gd name="connsiteX4659" fmla="*/ 6892810 w 12192000"/>
              <a:gd name="connsiteY4659" fmla="*/ 3822893 h 6858000"/>
              <a:gd name="connsiteX4660" fmla="*/ 6513599 w 12192000"/>
              <a:gd name="connsiteY4660" fmla="*/ 3793676 h 6858000"/>
              <a:gd name="connsiteX4661" fmla="*/ 6322988 w 12192000"/>
              <a:gd name="connsiteY4661" fmla="*/ 3808429 h 6858000"/>
              <a:gd name="connsiteX4662" fmla="*/ 6204601 w 12192000"/>
              <a:gd name="connsiteY4662" fmla="*/ 3832546 h 6858000"/>
              <a:gd name="connsiteX4663" fmla="*/ 6228307 w 12192000"/>
              <a:gd name="connsiteY4663" fmla="*/ 3840464 h 6858000"/>
              <a:gd name="connsiteX4664" fmla="*/ 6227734 w 12192000"/>
              <a:gd name="connsiteY4664" fmla="*/ 3846238 h 6858000"/>
              <a:gd name="connsiteX4665" fmla="*/ 6184432 w 12192000"/>
              <a:gd name="connsiteY4665" fmla="*/ 3836656 h 6858000"/>
              <a:gd name="connsiteX4666" fmla="*/ 6136691 w 12192000"/>
              <a:gd name="connsiteY4666" fmla="*/ 3846381 h 6858000"/>
              <a:gd name="connsiteX4667" fmla="*/ 6133814 w 12192000"/>
              <a:gd name="connsiteY4667" fmla="*/ 3839507 h 6858000"/>
              <a:gd name="connsiteX4668" fmla="*/ 6159664 w 12192000"/>
              <a:gd name="connsiteY4668" fmla="*/ 3831173 h 6858000"/>
              <a:gd name="connsiteX4669" fmla="*/ 6138365 w 12192000"/>
              <a:gd name="connsiteY4669" fmla="*/ 3826460 h 6858000"/>
              <a:gd name="connsiteX4670" fmla="*/ 6066182 w 12192000"/>
              <a:gd name="connsiteY4670" fmla="*/ 3767700 h 6858000"/>
              <a:gd name="connsiteX4671" fmla="*/ 6069620 w 12192000"/>
              <a:gd name="connsiteY4671" fmla="*/ 3764236 h 6858000"/>
              <a:gd name="connsiteX4672" fmla="*/ 4443010 w 12192000"/>
              <a:gd name="connsiteY4672" fmla="*/ 3763623 h 6858000"/>
              <a:gd name="connsiteX4673" fmla="*/ 4424745 w 12192000"/>
              <a:gd name="connsiteY4673" fmla="*/ 3783916 h 6858000"/>
              <a:gd name="connsiteX4674" fmla="*/ 4895648 w 12192000"/>
              <a:gd name="connsiteY4674" fmla="*/ 4089496 h 6858000"/>
              <a:gd name="connsiteX4675" fmla="*/ 4906383 w 12192000"/>
              <a:gd name="connsiteY4675" fmla="*/ 4070272 h 6858000"/>
              <a:gd name="connsiteX4676" fmla="*/ 4908443 w 12192000"/>
              <a:gd name="connsiteY4676" fmla="*/ 4064820 h 6858000"/>
              <a:gd name="connsiteX4677" fmla="*/ 9413499 w 12192000"/>
              <a:gd name="connsiteY4677" fmla="*/ 3754395 h 6858000"/>
              <a:gd name="connsiteX4678" fmla="*/ 9419597 w 12192000"/>
              <a:gd name="connsiteY4678" fmla="*/ 3761341 h 6858000"/>
              <a:gd name="connsiteX4679" fmla="*/ 9397443 w 12192000"/>
              <a:gd name="connsiteY4679" fmla="*/ 3769530 h 6858000"/>
              <a:gd name="connsiteX4680" fmla="*/ 9404899 w 12192000"/>
              <a:gd name="connsiteY4680" fmla="*/ 3754468 h 6858000"/>
              <a:gd name="connsiteX4681" fmla="*/ 9413499 w 12192000"/>
              <a:gd name="connsiteY4681" fmla="*/ 3754395 h 6858000"/>
              <a:gd name="connsiteX4682" fmla="*/ 9333060 w 12192000"/>
              <a:gd name="connsiteY4682" fmla="*/ 3744745 h 6858000"/>
              <a:gd name="connsiteX4683" fmla="*/ 9340663 w 12192000"/>
              <a:gd name="connsiteY4683" fmla="*/ 3756495 h 6858000"/>
              <a:gd name="connsiteX4684" fmla="*/ 9317853 w 12192000"/>
              <a:gd name="connsiteY4684" fmla="*/ 3773842 h 6858000"/>
              <a:gd name="connsiteX4685" fmla="*/ 9292116 w 12192000"/>
              <a:gd name="connsiteY4685" fmla="*/ 3785593 h 6858000"/>
              <a:gd name="connsiteX4686" fmla="*/ 9286268 w 12192000"/>
              <a:gd name="connsiteY4686" fmla="*/ 3774401 h 6858000"/>
              <a:gd name="connsiteX4687" fmla="*/ 9308494 w 12192000"/>
              <a:gd name="connsiteY4687" fmla="*/ 3757054 h 6858000"/>
              <a:gd name="connsiteX4688" fmla="*/ 9333060 w 12192000"/>
              <a:gd name="connsiteY4688" fmla="*/ 3744745 h 6858000"/>
              <a:gd name="connsiteX4689" fmla="*/ 4472745 w 12192000"/>
              <a:gd name="connsiteY4689" fmla="*/ 3734172 h 6858000"/>
              <a:gd name="connsiteX4690" fmla="*/ 4462460 w 12192000"/>
              <a:gd name="connsiteY4690" fmla="*/ 3746852 h 6858000"/>
              <a:gd name="connsiteX4691" fmla="*/ 4457301 w 12192000"/>
              <a:gd name="connsiteY4691" fmla="*/ 3747746 h 6858000"/>
              <a:gd name="connsiteX4692" fmla="*/ 4452668 w 12192000"/>
              <a:gd name="connsiteY4692" fmla="*/ 3752897 h 6858000"/>
              <a:gd name="connsiteX4693" fmla="*/ 4464147 w 12192000"/>
              <a:gd name="connsiteY4693" fmla="*/ 3765109 h 6858000"/>
              <a:gd name="connsiteX4694" fmla="*/ 4544108 w 12192000"/>
              <a:gd name="connsiteY4694" fmla="*/ 3810257 h 6858000"/>
              <a:gd name="connsiteX4695" fmla="*/ 4713313 w 12192000"/>
              <a:gd name="connsiteY4695" fmla="*/ 3920351 h 6858000"/>
              <a:gd name="connsiteX4696" fmla="*/ 4869277 w 12192000"/>
              <a:gd name="connsiteY4696" fmla="*/ 4021222 h 6858000"/>
              <a:gd name="connsiteX4697" fmla="*/ 4891505 w 12192000"/>
              <a:gd name="connsiteY4697" fmla="*/ 4038227 h 6858000"/>
              <a:gd name="connsiteX4698" fmla="*/ 4913809 w 12192000"/>
              <a:gd name="connsiteY4698" fmla="*/ 4050615 h 6858000"/>
              <a:gd name="connsiteX4699" fmla="*/ 4923154 w 12192000"/>
              <a:gd name="connsiteY4699" fmla="*/ 4025871 h 6858000"/>
              <a:gd name="connsiteX4700" fmla="*/ 4671875 w 12192000"/>
              <a:gd name="connsiteY4700" fmla="*/ 3863287 h 6858000"/>
              <a:gd name="connsiteX4701" fmla="*/ 4515906 w 12192000"/>
              <a:gd name="connsiteY4701" fmla="*/ 3761839 h 6858000"/>
              <a:gd name="connsiteX4702" fmla="*/ 4472745 w 12192000"/>
              <a:gd name="connsiteY4702" fmla="*/ 3734172 h 6858000"/>
              <a:gd name="connsiteX4703" fmla="*/ 9208965 w 12192000"/>
              <a:gd name="connsiteY4703" fmla="*/ 3717629 h 6858000"/>
              <a:gd name="connsiteX4704" fmla="*/ 9226219 w 12192000"/>
              <a:gd name="connsiteY4704" fmla="*/ 3725817 h 6858000"/>
              <a:gd name="connsiteX4705" fmla="*/ 9200484 w 12192000"/>
              <a:gd name="connsiteY4705" fmla="*/ 3734670 h 6858000"/>
              <a:gd name="connsiteX4706" fmla="*/ 9208965 w 12192000"/>
              <a:gd name="connsiteY4706" fmla="*/ 3717629 h 6858000"/>
              <a:gd name="connsiteX4707" fmla="*/ 9500007 w 12192000"/>
              <a:gd name="connsiteY4707" fmla="*/ 3705365 h 6858000"/>
              <a:gd name="connsiteX4708" fmla="*/ 9511785 w 12192000"/>
              <a:gd name="connsiteY4708" fmla="*/ 3715566 h 6858000"/>
              <a:gd name="connsiteX4709" fmla="*/ 9511234 w 12192000"/>
              <a:gd name="connsiteY4709" fmla="*/ 3764181 h 6858000"/>
              <a:gd name="connsiteX4710" fmla="*/ 9495255 w 12192000"/>
              <a:gd name="connsiteY4710" fmla="*/ 3763024 h 6858000"/>
              <a:gd name="connsiteX4711" fmla="*/ 9490297 w 12192000"/>
              <a:gd name="connsiteY4711" fmla="*/ 3717301 h 6858000"/>
              <a:gd name="connsiteX4712" fmla="*/ 9500007 w 12192000"/>
              <a:gd name="connsiteY4712" fmla="*/ 3705365 h 6858000"/>
              <a:gd name="connsiteX4713" fmla="*/ 4508921 w 12192000"/>
              <a:gd name="connsiteY4713" fmla="*/ 3695093 h 6858000"/>
              <a:gd name="connsiteX4714" fmla="*/ 4495339 w 12192000"/>
              <a:gd name="connsiteY4714" fmla="*/ 3705487 h 6858000"/>
              <a:gd name="connsiteX4715" fmla="*/ 4481154 w 12192000"/>
              <a:gd name="connsiteY4715" fmla="*/ 3721246 h 6858000"/>
              <a:gd name="connsiteX4716" fmla="*/ 4928592 w 12192000"/>
              <a:gd name="connsiteY4716" fmla="*/ 4011475 h 6858000"/>
              <a:gd name="connsiteX4717" fmla="*/ 4942229 w 12192000"/>
              <a:gd name="connsiteY4717" fmla="*/ 3975374 h 6858000"/>
              <a:gd name="connsiteX4718" fmla="*/ 6088647 w 12192000"/>
              <a:gd name="connsiteY4718" fmla="*/ 3682126 h 6858000"/>
              <a:gd name="connsiteX4719" fmla="*/ 6092374 w 12192000"/>
              <a:gd name="connsiteY4719" fmla="*/ 3686625 h 6858000"/>
              <a:gd name="connsiteX4720" fmla="*/ 6145691 w 12192000"/>
              <a:gd name="connsiteY4720" fmla="*/ 3739454 h 6858000"/>
              <a:gd name="connsiteX4721" fmla="*/ 6213339 w 12192000"/>
              <a:gd name="connsiteY4721" fmla="*/ 3773706 h 6858000"/>
              <a:gd name="connsiteX4722" fmla="*/ 6209326 w 12192000"/>
              <a:gd name="connsiteY4722" fmla="*/ 3782995 h 6858000"/>
              <a:gd name="connsiteX4723" fmla="*/ 6108426 w 12192000"/>
              <a:gd name="connsiteY4723" fmla="*/ 3738874 h 6858000"/>
              <a:gd name="connsiteX4724" fmla="*/ 6083202 w 12192000"/>
              <a:gd name="connsiteY4724" fmla="*/ 3685464 h 6858000"/>
              <a:gd name="connsiteX4725" fmla="*/ 6088647 w 12192000"/>
              <a:gd name="connsiteY4725" fmla="*/ 3682126 h 6858000"/>
              <a:gd name="connsiteX4726" fmla="*/ 5013092 w 12192000"/>
              <a:gd name="connsiteY4726" fmla="*/ 3670260 h 6858000"/>
              <a:gd name="connsiteX4727" fmla="*/ 5012911 w 12192000"/>
              <a:gd name="connsiteY4727" fmla="*/ 3673120 h 6858000"/>
              <a:gd name="connsiteX4728" fmla="*/ 5013604 w 12192000"/>
              <a:gd name="connsiteY4728" fmla="*/ 3672933 h 6858000"/>
              <a:gd name="connsiteX4729" fmla="*/ 4543800 w 12192000"/>
              <a:gd name="connsiteY4729" fmla="*/ 3668400 h 6858000"/>
              <a:gd name="connsiteX4730" fmla="*/ 4519807 w 12192000"/>
              <a:gd name="connsiteY4730" fmla="*/ 3686762 h 6858000"/>
              <a:gd name="connsiteX4731" fmla="*/ 4526182 w 12192000"/>
              <a:gd name="connsiteY4731" fmla="*/ 3693564 h 6858000"/>
              <a:gd name="connsiteX4732" fmla="*/ 4600007 w 12192000"/>
              <a:gd name="connsiteY4732" fmla="*/ 3735457 h 6858000"/>
              <a:gd name="connsiteX4733" fmla="*/ 4769818 w 12192000"/>
              <a:gd name="connsiteY4733" fmla="*/ 3845518 h 6858000"/>
              <a:gd name="connsiteX4734" fmla="*/ 4911420 w 12192000"/>
              <a:gd name="connsiteY4734" fmla="*/ 3937139 h 6858000"/>
              <a:gd name="connsiteX4735" fmla="*/ 4931784 w 12192000"/>
              <a:gd name="connsiteY4735" fmla="*/ 3952624 h 6858000"/>
              <a:gd name="connsiteX4736" fmla="*/ 4947619 w 12192000"/>
              <a:gd name="connsiteY4736" fmla="*/ 3961105 h 6858000"/>
              <a:gd name="connsiteX4737" fmla="*/ 4953306 w 12192000"/>
              <a:gd name="connsiteY4737" fmla="*/ 3946054 h 6858000"/>
              <a:gd name="connsiteX4738" fmla="*/ 4955407 w 12192000"/>
              <a:gd name="connsiteY4738" fmla="*/ 3935581 h 6858000"/>
              <a:gd name="connsiteX4739" fmla="*/ 4721464 w 12192000"/>
              <a:gd name="connsiteY4739" fmla="*/ 3784437 h 6858000"/>
              <a:gd name="connsiteX4740" fmla="*/ 4575251 w 12192000"/>
              <a:gd name="connsiteY4740" fmla="*/ 3689360 h 6858000"/>
              <a:gd name="connsiteX4741" fmla="*/ 4557554 w 12192000"/>
              <a:gd name="connsiteY4741" fmla="*/ 3676035 h 6858000"/>
              <a:gd name="connsiteX4742" fmla="*/ 9446216 w 12192000"/>
              <a:gd name="connsiteY4742" fmla="*/ 3667377 h 6858000"/>
              <a:gd name="connsiteX4743" fmla="*/ 9453810 w 12192000"/>
              <a:gd name="connsiteY4743" fmla="*/ 3675912 h 6858000"/>
              <a:gd name="connsiteX4744" fmla="*/ 9426582 w 12192000"/>
              <a:gd name="connsiteY4744" fmla="*/ 3685729 h 6858000"/>
              <a:gd name="connsiteX4745" fmla="*/ 9435633 w 12192000"/>
              <a:gd name="connsiteY4745" fmla="*/ 3667394 h 6858000"/>
              <a:gd name="connsiteX4746" fmla="*/ 9446216 w 12192000"/>
              <a:gd name="connsiteY4746" fmla="*/ 3667377 h 6858000"/>
              <a:gd name="connsiteX4747" fmla="*/ 9279126 w 12192000"/>
              <a:gd name="connsiteY4747" fmla="*/ 3653592 h 6858000"/>
              <a:gd name="connsiteX4748" fmla="*/ 9295269 w 12192000"/>
              <a:gd name="connsiteY4748" fmla="*/ 3661557 h 6858000"/>
              <a:gd name="connsiteX4749" fmla="*/ 9270837 w 12192000"/>
              <a:gd name="connsiteY4749" fmla="*/ 3669088 h 6858000"/>
              <a:gd name="connsiteX4750" fmla="*/ 9279126 w 12192000"/>
              <a:gd name="connsiteY4750" fmla="*/ 3653592 h 6858000"/>
              <a:gd name="connsiteX4751" fmla="*/ 9109430 w 12192000"/>
              <a:gd name="connsiteY4751" fmla="*/ 3642632 h 6858000"/>
              <a:gd name="connsiteX4752" fmla="*/ 9110542 w 12192000"/>
              <a:gd name="connsiteY4752" fmla="*/ 3643577 h 6858000"/>
              <a:gd name="connsiteX4753" fmla="*/ 9113366 w 12192000"/>
              <a:gd name="connsiteY4753" fmla="*/ 3643765 h 6858000"/>
              <a:gd name="connsiteX4754" fmla="*/ 4582211 w 12192000"/>
              <a:gd name="connsiteY4754" fmla="*/ 3638999 h 6858000"/>
              <a:gd name="connsiteX4755" fmla="*/ 4556476 w 12192000"/>
              <a:gd name="connsiteY4755" fmla="*/ 3658696 h 6858000"/>
              <a:gd name="connsiteX4756" fmla="*/ 4958659 w 12192000"/>
              <a:gd name="connsiteY4756" fmla="*/ 3919393 h 6858000"/>
              <a:gd name="connsiteX4757" fmla="*/ 4965009 w 12192000"/>
              <a:gd name="connsiteY4757" fmla="*/ 3887751 h 6858000"/>
              <a:gd name="connsiteX4758" fmla="*/ 9113915 w 12192000"/>
              <a:gd name="connsiteY4758" fmla="*/ 3627576 h 6858000"/>
              <a:gd name="connsiteX4759" fmla="*/ 9115392 w 12192000"/>
              <a:gd name="connsiteY4759" fmla="*/ 3627614 h 6858000"/>
              <a:gd name="connsiteX4760" fmla="*/ 9115841 w 12192000"/>
              <a:gd name="connsiteY4760" fmla="*/ 3630266 h 6858000"/>
              <a:gd name="connsiteX4761" fmla="*/ 9114610 w 12192000"/>
              <a:gd name="connsiteY4761" fmla="*/ 3631481 h 6858000"/>
              <a:gd name="connsiteX4762" fmla="*/ 9113693 w 12192000"/>
              <a:gd name="connsiteY4762" fmla="*/ 3629543 h 6858000"/>
              <a:gd name="connsiteX4763" fmla="*/ 9379803 w 12192000"/>
              <a:gd name="connsiteY4763" fmla="*/ 3624234 h 6858000"/>
              <a:gd name="connsiteX4764" fmla="*/ 9398537 w 12192000"/>
              <a:gd name="connsiteY4764" fmla="*/ 3632824 h 6858000"/>
              <a:gd name="connsiteX4765" fmla="*/ 9370326 w 12192000"/>
              <a:gd name="connsiteY4765" fmla="*/ 3642065 h 6858000"/>
              <a:gd name="connsiteX4766" fmla="*/ 9379803 w 12192000"/>
              <a:gd name="connsiteY4766" fmla="*/ 3624234 h 6858000"/>
              <a:gd name="connsiteX4767" fmla="*/ 9155787 w 12192000"/>
              <a:gd name="connsiteY4767" fmla="*/ 3621736 h 6858000"/>
              <a:gd name="connsiteX4768" fmla="*/ 9146674 w 12192000"/>
              <a:gd name="connsiteY4768" fmla="*/ 3637356 h 6858000"/>
              <a:gd name="connsiteX4769" fmla="*/ 9132550 w 12192000"/>
              <a:gd name="connsiteY4769" fmla="*/ 3645041 h 6858000"/>
              <a:gd name="connsiteX4770" fmla="*/ 9136103 w 12192000"/>
              <a:gd name="connsiteY4770" fmla="*/ 3645277 h 6858000"/>
              <a:gd name="connsiteX4771" fmla="*/ 9152677 w 12192000"/>
              <a:gd name="connsiteY4771" fmla="*/ 3634890 h 6858000"/>
              <a:gd name="connsiteX4772" fmla="*/ 4616704 w 12192000"/>
              <a:gd name="connsiteY4772" fmla="*/ 3612602 h 6858000"/>
              <a:gd name="connsiteX4773" fmla="*/ 4591883 w 12192000"/>
              <a:gd name="connsiteY4773" fmla="*/ 3631599 h 6858000"/>
              <a:gd name="connsiteX4774" fmla="*/ 4593995 w 12192000"/>
              <a:gd name="connsiteY4774" fmla="*/ 3633861 h 6858000"/>
              <a:gd name="connsiteX4775" fmla="*/ 4669624 w 12192000"/>
              <a:gd name="connsiteY4775" fmla="*/ 3677264 h 6858000"/>
              <a:gd name="connsiteX4776" fmla="*/ 4822860 w 12192000"/>
              <a:gd name="connsiteY4776" fmla="*/ 3777066 h 6858000"/>
              <a:gd name="connsiteX4777" fmla="*/ 4953714 w 12192000"/>
              <a:gd name="connsiteY4777" fmla="*/ 3861869 h 6858000"/>
              <a:gd name="connsiteX4778" fmla="*/ 4968145 w 12192000"/>
              <a:gd name="connsiteY4778" fmla="*/ 3872133 h 6858000"/>
              <a:gd name="connsiteX4779" fmla="*/ 4973791 w 12192000"/>
              <a:gd name="connsiteY4779" fmla="*/ 3844011 h 6858000"/>
              <a:gd name="connsiteX4780" fmla="*/ 4760878 w 12192000"/>
              <a:gd name="connsiteY4780" fmla="*/ 3705531 h 6858000"/>
              <a:gd name="connsiteX4781" fmla="*/ 4627727 w 12192000"/>
              <a:gd name="connsiteY4781" fmla="*/ 3619574 h 6858000"/>
              <a:gd name="connsiteX4782" fmla="*/ 6112135 w 12192000"/>
              <a:gd name="connsiteY4782" fmla="*/ 3602347 h 6858000"/>
              <a:gd name="connsiteX4783" fmla="*/ 6119581 w 12192000"/>
              <a:gd name="connsiteY4783" fmla="*/ 3603003 h 6858000"/>
              <a:gd name="connsiteX4784" fmla="*/ 6159102 w 12192000"/>
              <a:gd name="connsiteY4784" fmla="*/ 3639103 h 6858000"/>
              <a:gd name="connsiteX4785" fmla="*/ 6205497 w 12192000"/>
              <a:gd name="connsiteY4785" fmla="*/ 3659482 h 6858000"/>
              <a:gd name="connsiteX4786" fmla="*/ 6204352 w 12192000"/>
              <a:gd name="connsiteY4786" fmla="*/ 3667634 h 6858000"/>
              <a:gd name="connsiteX4787" fmla="*/ 6109843 w 12192000"/>
              <a:gd name="connsiteY4787" fmla="*/ 3609990 h 6858000"/>
              <a:gd name="connsiteX4788" fmla="*/ 6112135 w 12192000"/>
              <a:gd name="connsiteY4788" fmla="*/ 3602347 h 6858000"/>
              <a:gd name="connsiteX4789" fmla="*/ 9156617 w 12192000"/>
              <a:gd name="connsiteY4789" fmla="*/ 3597532 h 6858000"/>
              <a:gd name="connsiteX4790" fmla="*/ 9151937 w 12192000"/>
              <a:gd name="connsiteY4790" fmla="*/ 3611961 h 6858000"/>
              <a:gd name="connsiteX4791" fmla="*/ 9157139 w 12192000"/>
              <a:gd name="connsiteY4791" fmla="*/ 3606828 h 6858000"/>
              <a:gd name="connsiteX4792" fmla="*/ 9157557 w 12192000"/>
              <a:gd name="connsiteY4792" fmla="*/ 3614253 h 6858000"/>
              <a:gd name="connsiteX4793" fmla="*/ 9159976 w 12192000"/>
              <a:gd name="connsiteY4793" fmla="*/ 3604030 h 6858000"/>
              <a:gd name="connsiteX4794" fmla="*/ 9157139 w 12192000"/>
              <a:gd name="connsiteY4794" fmla="*/ 3606828 h 6858000"/>
              <a:gd name="connsiteX4795" fmla="*/ 1816520 w 12192000"/>
              <a:gd name="connsiteY4795" fmla="*/ 3597524 h 6858000"/>
              <a:gd name="connsiteX4796" fmla="*/ 1816590 w 12192000"/>
              <a:gd name="connsiteY4796" fmla="*/ 3598816 h 6858000"/>
              <a:gd name="connsiteX4797" fmla="*/ 1816884 w 12192000"/>
              <a:gd name="connsiteY4797" fmla="*/ 3597588 h 6858000"/>
              <a:gd name="connsiteX4798" fmla="*/ 9144464 w 12192000"/>
              <a:gd name="connsiteY4798" fmla="*/ 3597129 h 6858000"/>
              <a:gd name="connsiteX4799" fmla="*/ 9144033 w 12192000"/>
              <a:gd name="connsiteY4799" fmla="*/ 3597942 h 6858000"/>
              <a:gd name="connsiteX4800" fmla="*/ 9143776 w 12192000"/>
              <a:gd name="connsiteY4800" fmla="*/ 3597870 h 6858000"/>
              <a:gd name="connsiteX4801" fmla="*/ 9145013 w 12192000"/>
              <a:gd name="connsiteY4801" fmla="*/ 3596093 h 6858000"/>
              <a:gd name="connsiteX4802" fmla="*/ 9145182 w 12192000"/>
              <a:gd name="connsiteY4802" fmla="*/ 3596357 h 6858000"/>
              <a:gd name="connsiteX4803" fmla="*/ 9144464 w 12192000"/>
              <a:gd name="connsiteY4803" fmla="*/ 3597129 h 6858000"/>
              <a:gd name="connsiteX4804" fmla="*/ 9140385 w 12192000"/>
              <a:gd name="connsiteY4804" fmla="*/ 3593005 h 6858000"/>
              <a:gd name="connsiteX4805" fmla="*/ 9142578 w 12192000"/>
              <a:gd name="connsiteY4805" fmla="*/ 3597532 h 6858000"/>
              <a:gd name="connsiteX4806" fmla="*/ 9143776 w 12192000"/>
              <a:gd name="connsiteY4806" fmla="*/ 3597870 h 6858000"/>
              <a:gd name="connsiteX4807" fmla="*/ 9141410 w 12192000"/>
              <a:gd name="connsiteY4807" fmla="*/ 3600418 h 6858000"/>
              <a:gd name="connsiteX4808" fmla="*/ 4646281 w 12192000"/>
              <a:gd name="connsiteY4808" fmla="*/ 3589967 h 6858000"/>
              <a:gd name="connsiteX4809" fmla="*/ 4630339 w 12192000"/>
              <a:gd name="connsiteY4809" fmla="*/ 3602166 h 6858000"/>
              <a:gd name="connsiteX4810" fmla="*/ 4977073 w 12192000"/>
              <a:gd name="connsiteY4810" fmla="*/ 3827654 h 6858000"/>
              <a:gd name="connsiteX4811" fmla="*/ 4981387 w 12192000"/>
              <a:gd name="connsiteY4811" fmla="*/ 3806161 h 6858000"/>
              <a:gd name="connsiteX4812" fmla="*/ 9268209 w 12192000"/>
              <a:gd name="connsiteY4812" fmla="*/ 3588650 h 6858000"/>
              <a:gd name="connsiteX4813" fmla="*/ 9286429 w 12192000"/>
              <a:gd name="connsiteY4813" fmla="*/ 3597570 h 6858000"/>
              <a:gd name="connsiteX4814" fmla="*/ 9258805 w 12192000"/>
              <a:gd name="connsiteY4814" fmla="*/ 3606929 h 6858000"/>
              <a:gd name="connsiteX4815" fmla="*/ 9268209 w 12192000"/>
              <a:gd name="connsiteY4815" fmla="*/ 3588650 h 6858000"/>
              <a:gd name="connsiteX4816" fmla="*/ 1755549 w 12192000"/>
              <a:gd name="connsiteY4816" fmla="*/ 3588553 h 6858000"/>
              <a:gd name="connsiteX4817" fmla="*/ 1755549 w 12192000"/>
              <a:gd name="connsiteY4817" fmla="*/ 4094588 h 6858000"/>
              <a:gd name="connsiteX4818" fmla="*/ 1755549 w 12192000"/>
              <a:gd name="connsiteY4818" fmla="*/ 4294541 h 6858000"/>
              <a:gd name="connsiteX4819" fmla="*/ 1807924 w 12192000"/>
              <a:gd name="connsiteY4819" fmla="*/ 4304974 h 6858000"/>
              <a:gd name="connsiteX4820" fmla="*/ 1810490 w 12192000"/>
              <a:gd name="connsiteY4820" fmla="*/ 4309235 h 6858000"/>
              <a:gd name="connsiteX4821" fmla="*/ 1815945 w 12192000"/>
              <a:gd name="connsiteY4821" fmla="*/ 3649840 h 6858000"/>
              <a:gd name="connsiteX4822" fmla="*/ 1817957 w 12192000"/>
              <a:gd name="connsiteY4822" fmla="*/ 3623898 h 6858000"/>
              <a:gd name="connsiteX4823" fmla="*/ 1816736 w 12192000"/>
              <a:gd name="connsiteY4823" fmla="*/ 3601463 h 6858000"/>
              <a:gd name="connsiteX4824" fmla="*/ 1817095 w 12192000"/>
              <a:gd name="connsiteY4824" fmla="*/ 3601549 h 6858000"/>
              <a:gd name="connsiteX4825" fmla="*/ 1818516 w 12192000"/>
              <a:gd name="connsiteY4825" fmla="*/ 3600242 h 6858000"/>
              <a:gd name="connsiteX4826" fmla="*/ 1816642 w 12192000"/>
              <a:gd name="connsiteY4826" fmla="*/ 3599740 h 6858000"/>
              <a:gd name="connsiteX4827" fmla="*/ 1816736 w 12192000"/>
              <a:gd name="connsiteY4827" fmla="*/ 3601463 h 6858000"/>
              <a:gd name="connsiteX4828" fmla="*/ 1770676 w 12192000"/>
              <a:gd name="connsiteY4828" fmla="*/ 3590554 h 6858000"/>
              <a:gd name="connsiteX4829" fmla="*/ 5014863 w 12192000"/>
              <a:gd name="connsiteY4829" fmla="*/ 3574426 h 6858000"/>
              <a:gd name="connsiteX4830" fmla="*/ 5015132 w 12192000"/>
              <a:gd name="connsiteY4830" fmla="*/ 3578968 h 6858000"/>
              <a:gd name="connsiteX4831" fmla="*/ 5015772 w 12192000"/>
              <a:gd name="connsiteY4831" fmla="*/ 3578836 h 6858000"/>
              <a:gd name="connsiteX4832" fmla="*/ 4685298 w 12192000"/>
              <a:gd name="connsiteY4832" fmla="*/ 3567657 h 6858000"/>
              <a:gd name="connsiteX4833" fmla="*/ 4658548 w 12192000"/>
              <a:gd name="connsiteY4833" fmla="*/ 3581643 h 6858000"/>
              <a:gd name="connsiteX4834" fmla="*/ 4665704 w 12192000"/>
              <a:gd name="connsiteY4834" fmla="*/ 3588977 h 6858000"/>
              <a:gd name="connsiteX4835" fmla="*/ 4730835 w 12192000"/>
              <a:gd name="connsiteY4835" fmla="*/ 3626113 h 6858000"/>
              <a:gd name="connsiteX4836" fmla="*/ 4863989 w 12192000"/>
              <a:gd name="connsiteY4836" fmla="*/ 3712041 h 6858000"/>
              <a:gd name="connsiteX4837" fmla="*/ 4974183 w 12192000"/>
              <a:gd name="connsiteY4837" fmla="*/ 3783072 h 6858000"/>
              <a:gd name="connsiteX4838" fmla="*/ 4984455 w 12192000"/>
              <a:gd name="connsiteY4838" fmla="*/ 3790881 h 6858000"/>
              <a:gd name="connsiteX4839" fmla="*/ 4989951 w 12192000"/>
              <a:gd name="connsiteY4839" fmla="*/ 3763495 h 6858000"/>
              <a:gd name="connsiteX4840" fmla="*/ 4796265 w 12192000"/>
              <a:gd name="connsiteY4840" fmla="*/ 3638143 h 6858000"/>
              <a:gd name="connsiteX4841" fmla="*/ 4695253 w 12192000"/>
              <a:gd name="connsiteY4841" fmla="*/ 3572268 h 6858000"/>
              <a:gd name="connsiteX4842" fmla="*/ 1613503 w 12192000"/>
              <a:gd name="connsiteY4842" fmla="*/ 3563760 h 6858000"/>
              <a:gd name="connsiteX4843" fmla="*/ 1613503 w 12192000"/>
              <a:gd name="connsiteY4843" fmla="*/ 4060094 h 6858000"/>
              <a:gd name="connsiteX4844" fmla="*/ 1613503 w 12192000"/>
              <a:gd name="connsiteY4844" fmla="*/ 4266249 h 6858000"/>
              <a:gd name="connsiteX4845" fmla="*/ 1736570 w 12192000"/>
              <a:gd name="connsiteY4845" fmla="*/ 4290762 h 6858000"/>
              <a:gd name="connsiteX4846" fmla="*/ 1736570 w 12192000"/>
              <a:gd name="connsiteY4846" fmla="*/ 3939367 h 6858000"/>
              <a:gd name="connsiteX4847" fmla="*/ 1736570 w 12192000"/>
              <a:gd name="connsiteY4847" fmla="*/ 3586043 h 6858000"/>
              <a:gd name="connsiteX4848" fmla="*/ 1723397 w 12192000"/>
              <a:gd name="connsiteY4848" fmla="*/ 3584301 h 6858000"/>
              <a:gd name="connsiteX4849" fmla="*/ 9007780 w 12192000"/>
              <a:gd name="connsiteY4849" fmla="*/ 3562018 h 6858000"/>
              <a:gd name="connsiteX4850" fmla="*/ 9023692 w 12192000"/>
              <a:gd name="connsiteY4850" fmla="*/ 3569514 h 6858000"/>
              <a:gd name="connsiteX4851" fmla="*/ 8999473 w 12192000"/>
              <a:gd name="connsiteY4851" fmla="*/ 3578082 h 6858000"/>
              <a:gd name="connsiteX4852" fmla="*/ 9007780 w 12192000"/>
              <a:gd name="connsiteY4852" fmla="*/ 3562018 h 6858000"/>
              <a:gd name="connsiteX4853" fmla="*/ 12011335 w 12192000"/>
              <a:gd name="connsiteY4853" fmla="*/ 3557738 h 6858000"/>
              <a:gd name="connsiteX4854" fmla="*/ 12011335 w 12192000"/>
              <a:gd name="connsiteY4854" fmla="*/ 4054072 h 6858000"/>
              <a:gd name="connsiteX4855" fmla="*/ 12011335 w 12192000"/>
              <a:gd name="connsiteY4855" fmla="*/ 4260227 h 6858000"/>
              <a:gd name="connsiteX4856" fmla="*/ 12134399 w 12192000"/>
              <a:gd name="connsiteY4856" fmla="*/ 4284740 h 6858000"/>
              <a:gd name="connsiteX4857" fmla="*/ 12134399 w 12192000"/>
              <a:gd name="connsiteY4857" fmla="*/ 3933345 h 6858000"/>
              <a:gd name="connsiteX4858" fmla="*/ 12134399 w 12192000"/>
              <a:gd name="connsiteY4858" fmla="*/ 3580021 h 6858000"/>
              <a:gd name="connsiteX4859" fmla="*/ 12121226 w 12192000"/>
              <a:gd name="connsiteY4859" fmla="*/ 3578279 h 6858000"/>
              <a:gd name="connsiteX4860" fmla="*/ 9103624 w 12192000"/>
              <a:gd name="connsiteY4860" fmla="*/ 3548274 h 6858000"/>
              <a:gd name="connsiteX4861" fmla="*/ 9097239 w 12192000"/>
              <a:gd name="connsiteY4861" fmla="*/ 3554006 h 6858000"/>
              <a:gd name="connsiteX4862" fmla="*/ 9078728 w 12192000"/>
              <a:gd name="connsiteY4862" fmla="*/ 3579577 h 6858000"/>
              <a:gd name="connsiteX4863" fmla="*/ 9080970 w 12192000"/>
              <a:gd name="connsiteY4863" fmla="*/ 3618434 h 6858000"/>
              <a:gd name="connsiteX4864" fmla="*/ 9101706 w 12192000"/>
              <a:gd name="connsiteY4864" fmla="*/ 3636065 h 6858000"/>
              <a:gd name="connsiteX4865" fmla="*/ 9101050 w 12192000"/>
              <a:gd name="connsiteY4865" fmla="*/ 3635048 h 6858000"/>
              <a:gd name="connsiteX4866" fmla="*/ 9100466 w 12192000"/>
              <a:gd name="connsiteY4866" fmla="*/ 3631585 h 6858000"/>
              <a:gd name="connsiteX4867" fmla="*/ 9100975 w 12192000"/>
              <a:gd name="connsiteY4867" fmla="*/ 3623048 h 6858000"/>
              <a:gd name="connsiteX4868" fmla="*/ 9106316 w 12192000"/>
              <a:gd name="connsiteY4868" fmla="*/ 3629276 h 6858000"/>
              <a:gd name="connsiteX4869" fmla="*/ 9105145 w 12192000"/>
              <a:gd name="connsiteY4869" fmla="*/ 3617733 h 6858000"/>
              <a:gd name="connsiteX4870" fmla="*/ 9101050 w 12192000"/>
              <a:gd name="connsiteY4870" fmla="*/ 3621774 h 6858000"/>
              <a:gd name="connsiteX4871" fmla="*/ 9100975 w 12192000"/>
              <a:gd name="connsiteY4871" fmla="*/ 3623048 h 6858000"/>
              <a:gd name="connsiteX4872" fmla="*/ 9099881 w 12192000"/>
              <a:gd name="connsiteY4872" fmla="*/ 3621774 h 6858000"/>
              <a:gd name="connsiteX4873" fmla="*/ 9101636 w 12192000"/>
              <a:gd name="connsiteY4873" fmla="*/ 3610231 h 6858000"/>
              <a:gd name="connsiteX4874" fmla="*/ 9102805 w 12192000"/>
              <a:gd name="connsiteY4874" fmla="*/ 3588875 h 6858000"/>
              <a:gd name="connsiteX4875" fmla="*/ 9099881 w 12192000"/>
              <a:gd name="connsiteY4875" fmla="*/ 3581371 h 6858000"/>
              <a:gd name="connsiteX4876" fmla="*/ 9103391 w 12192000"/>
              <a:gd name="connsiteY4876" fmla="*/ 3571559 h 6858000"/>
              <a:gd name="connsiteX4877" fmla="*/ 9103975 w 12192000"/>
              <a:gd name="connsiteY4877" fmla="*/ 3579063 h 6858000"/>
              <a:gd name="connsiteX4878" fmla="*/ 9103699 w 12192000"/>
              <a:gd name="connsiteY4878" fmla="*/ 3570325 h 6858000"/>
              <a:gd name="connsiteX4879" fmla="*/ 9103975 w 12192000"/>
              <a:gd name="connsiteY4879" fmla="*/ 3570982 h 6858000"/>
              <a:gd name="connsiteX4880" fmla="*/ 9103391 w 12192000"/>
              <a:gd name="connsiteY4880" fmla="*/ 3560594 h 6858000"/>
              <a:gd name="connsiteX4881" fmla="*/ 9103699 w 12192000"/>
              <a:gd name="connsiteY4881" fmla="*/ 3570325 h 6858000"/>
              <a:gd name="connsiteX4882" fmla="*/ 9098053 w 12192000"/>
              <a:gd name="connsiteY4882" fmla="*/ 3556913 h 6858000"/>
              <a:gd name="connsiteX4883" fmla="*/ 4727629 w 12192000"/>
              <a:gd name="connsiteY4883" fmla="*/ 3545525 h 6858000"/>
              <a:gd name="connsiteX4884" fmla="*/ 4702775 w 12192000"/>
              <a:gd name="connsiteY4884" fmla="*/ 3558519 h 6858000"/>
              <a:gd name="connsiteX4885" fmla="*/ 4993122 w 12192000"/>
              <a:gd name="connsiteY4885" fmla="*/ 3747698 h 6858000"/>
              <a:gd name="connsiteX4886" fmla="*/ 4993308 w 12192000"/>
              <a:gd name="connsiteY4886" fmla="*/ 3746784 h 6858000"/>
              <a:gd name="connsiteX4887" fmla="*/ 4994202 w 12192000"/>
              <a:gd name="connsiteY4887" fmla="*/ 3717514 h 6858000"/>
              <a:gd name="connsiteX4888" fmla="*/ 9217983 w 12192000"/>
              <a:gd name="connsiteY4888" fmla="*/ 3539450 h 6858000"/>
              <a:gd name="connsiteX4889" fmla="*/ 9240224 w 12192000"/>
              <a:gd name="connsiteY4889" fmla="*/ 3549576 h 6858000"/>
              <a:gd name="connsiteX4890" fmla="*/ 9206751 w 12192000"/>
              <a:gd name="connsiteY4890" fmla="*/ 3560568 h 6858000"/>
              <a:gd name="connsiteX4891" fmla="*/ 9217983 w 12192000"/>
              <a:gd name="connsiteY4891" fmla="*/ 3539450 h 6858000"/>
              <a:gd name="connsiteX4892" fmla="*/ 1444307 w 12192000"/>
              <a:gd name="connsiteY4892" fmla="*/ 3532132 h 6858000"/>
              <a:gd name="connsiteX4893" fmla="*/ 1444307 w 12192000"/>
              <a:gd name="connsiteY4893" fmla="*/ 4048966 h 6858000"/>
              <a:gd name="connsiteX4894" fmla="*/ 1444307 w 12192000"/>
              <a:gd name="connsiteY4894" fmla="*/ 4232549 h 6858000"/>
              <a:gd name="connsiteX4895" fmla="*/ 1595101 w 12192000"/>
              <a:gd name="connsiteY4895" fmla="*/ 4262584 h 6858000"/>
              <a:gd name="connsiteX4896" fmla="*/ 1595101 w 12192000"/>
              <a:gd name="connsiteY4896" fmla="*/ 3989382 h 6858000"/>
              <a:gd name="connsiteX4897" fmla="*/ 1595101 w 12192000"/>
              <a:gd name="connsiteY4897" fmla="*/ 3560319 h 6858000"/>
              <a:gd name="connsiteX4898" fmla="*/ 6132690 w 12192000"/>
              <a:gd name="connsiteY4898" fmla="*/ 3531332 h 6858000"/>
              <a:gd name="connsiteX4899" fmla="*/ 6143501 w 12192000"/>
              <a:gd name="connsiteY4899" fmla="*/ 3531614 h 6858000"/>
              <a:gd name="connsiteX4900" fmla="*/ 6176502 w 12192000"/>
              <a:gd name="connsiteY4900" fmla="*/ 3552025 h 6858000"/>
              <a:gd name="connsiteX4901" fmla="*/ 6175363 w 12192000"/>
              <a:gd name="connsiteY4901" fmla="*/ 3560530 h 6858000"/>
              <a:gd name="connsiteX4902" fmla="*/ 6132120 w 12192000"/>
              <a:gd name="connsiteY4902" fmla="*/ 3542953 h 6858000"/>
              <a:gd name="connsiteX4903" fmla="*/ 6132690 w 12192000"/>
              <a:gd name="connsiteY4903" fmla="*/ 3531332 h 6858000"/>
              <a:gd name="connsiteX4904" fmla="*/ 11842138 w 12192000"/>
              <a:gd name="connsiteY4904" fmla="*/ 3526110 h 6858000"/>
              <a:gd name="connsiteX4905" fmla="*/ 11842138 w 12192000"/>
              <a:gd name="connsiteY4905" fmla="*/ 4042944 h 6858000"/>
              <a:gd name="connsiteX4906" fmla="*/ 11842138 w 12192000"/>
              <a:gd name="connsiteY4906" fmla="*/ 4226527 h 6858000"/>
              <a:gd name="connsiteX4907" fmla="*/ 11992932 w 12192000"/>
              <a:gd name="connsiteY4907" fmla="*/ 4256562 h 6858000"/>
              <a:gd name="connsiteX4908" fmla="*/ 11992932 w 12192000"/>
              <a:gd name="connsiteY4908" fmla="*/ 3983360 h 6858000"/>
              <a:gd name="connsiteX4909" fmla="*/ 11992932 w 12192000"/>
              <a:gd name="connsiteY4909" fmla="*/ 3554297 h 6858000"/>
              <a:gd name="connsiteX4910" fmla="*/ 9287112 w 12192000"/>
              <a:gd name="connsiteY4910" fmla="*/ 3526021 h 6858000"/>
              <a:gd name="connsiteX4911" fmla="*/ 9306955 w 12192000"/>
              <a:gd name="connsiteY4911" fmla="*/ 3535526 h 6858000"/>
              <a:gd name="connsiteX4912" fmla="*/ 9277474 w 12192000"/>
              <a:gd name="connsiteY4912" fmla="*/ 3546137 h 6858000"/>
              <a:gd name="connsiteX4913" fmla="*/ 9287112 w 12192000"/>
              <a:gd name="connsiteY4913" fmla="*/ 3526021 h 6858000"/>
              <a:gd name="connsiteX4914" fmla="*/ 4724872 w 12192000"/>
              <a:gd name="connsiteY4914" fmla="*/ 3524521 h 6858000"/>
              <a:gd name="connsiteX4915" fmla="*/ 4725176 w 12192000"/>
              <a:gd name="connsiteY4915" fmla="*/ 3525022 h 6858000"/>
              <a:gd name="connsiteX4916" fmla="*/ 4725395 w 12192000"/>
              <a:gd name="connsiteY4916" fmla="*/ 3524913 h 6858000"/>
              <a:gd name="connsiteX4917" fmla="*/ 4770292 w 12192000"/>
              <a:gd name="connsiteY4917" fmla="*/ 3523221 h 6858000"/>
              <a:gd name="connsiteX4918" fmla="*/ 4742843 w 12192000"/>
              <a:gd name="connsiteY4918" fmla="*/ 3537571 h 6858000"/>
              <a:gd name="connsiteX4919" fmla="*/ 4817175 w 12192000"/>
              <a:gd name="connsiteY4919" fmla="*/ 3590938 h 6858000"/>
              <a:gd name="connsiteX4920" fmla="*/ 4911784 w 12192000"/>
              <a:gd name="connsiteY4920" fmla="*/ 3645673 h 6858000"/>
              <a:gd name="connsiteX4921" fmla="*/ 4955051 w 12192000"/>
              <a:gd name="connsiteY4921" fmla="*/ 3672067 h 6858000"/>
              <a:gd name="connsiteX4922" fmla="*/ 4994742 w 12192000"/>
              <a:gd name="connsiteY4922" fmla="*/ 3699768 h 6858000"/>
              <a:gd name="connsiteX4923" fmla="*/ 4995635 w 12192000"/>
              <a:gd name="connsiteY4923" fmla="*/ 3670531 h 6858000"/>
              <a:gd name="connsiteX4924" fmla="*/ 4837363 w 12192000"/>
              <a:gd name="connsiteY4924" fmla="*/ 3567213 h 6858000"/>
              <a:gd name="connsiteX4925" fmla="*/ 4801815 w 12192000"/>
              <a:gd name="connsiteY4925" fmla="*/ 3540098 h 6858000"/>
              <a:gd name="connsiteX4926" fmla="*/ 9116904 w 12192000"/>
              <a:gd name="connsiteY4926" fmla="*/ 3520719 h 6858000"/>
              <a:gd name="connsiteX4927" fmla="*/ 9118801 w 12192000"/>
              <a:gd name="connsiteY4927" fmla="*/ 3526338 h 6858000"/>
              <a:gd name="connsiteX4928" fmla="*/ 9115170 w 12192000"/>
              <a:gd name="connsiteY4928" fmla="*/ 3526433 h 6858000"/>
              <a:gd name="connsiteX4929" fmla="*/ 9115748 w 12192000"/>
              <a:gd name="connsiteY4929" fmla="*/ 3529863 h 6858000"/>
              <a:gd name="connsiteX4930" fmla="*/ 9120316 w 12192000"/>
              <a:gd name="connsiteY4930" fmla="*/ 3530827 h 6858000"/>
              <a:gd name="connsiteX4931" fmla="*/ 9120954 w 12192000"/>
              <a:gd name="connsiteY4931" fmla="*/ 3532719 h 6858000"/>
              <a:gd name="connsiteX4932" fmla="*/ 9106909 w 12192000"/>
              <a:gd name="connsiteY4932" fmla="*/ 3545326 h 6858000"/>
              <a:gd name="connsiteX4933" fmla="*/ 9120499 w 12192000"/>
              <a:gd name="connsiteY4933" fmla="*/ 3548977 h 6858000"/>
              <a:gd name="connsiteX4934" fmla="*/ 9116840 w 12192000"/>
              <a:gd name="connsiteY4934" fmla="*/ 3558393 h 6858000"/>
              <a:gd name="connsiteX4935" fmla="*/ 9111579 w 12192000"/>
              <a:gd name="connsiteY4935" fmla="*/ 3564056 h 6858000"/>
              <a:gd name="connsiteX4936" fmla="*/ 9115089 w 12192000"/>
              <a:gd name="connsiteY4936" fmla="*/ 3562902 h 6858000"/>
              <a:gd name="connsiteX4937" fmla="*/ 9116840 w 12192000"/>
              <a:gd name="connsiteY4937" fmla="*/ 3558393 h 6858000"/>
              <a:gd name="connsiteX4938" fmla="*/ 9118014 w 12192000"/>
              <a:gd name="connsiteY4938" fmla="*/ 3557131 h 6858000"/>
              <a:gd name="connsiteX4939" fmla="*/ 9119182 w 12192000"/>
              <a:gd name="connsiteY4939" fmla="*/ 3557707 h 6858000"/>
              <a:gd name="connsiteX4940" fmla="*/ 9121888 w 12192000"/>
              <a:gd name="connsiteY4940" fmla="*/ 3568096 h 6858000"/>
              <a:gd name="connsiteX4941" fmla="*/ 9117134 w 12192000"/>
              <a:gd name="connsiteY4941" fmla="*/ 3571699 h 6858000"/>
              <a:gd name="connsiteX4942" fmla="*/ 9116259 w 12192000"/>
              <a:gd name="connsiteY4942" fmla="*/ 3568674 h 6858000"/>
              <a:gd name="connsiteX4943" fmla="*/ 9115089 w 12192000"/>
              <a:gd name="connsiteY4943" fmla="*/ 3565787 h 6858000"/>
              <a:gd name="connsiteX4944" fmla="*/ 9108070 w 12192000"/>
              <a:gd name="connsiteY4944" fmla="*/ 3575600 h 6858000"/>
              <a:gd name="connsiteX4945" fmla="*/ 9112748 w 12192000"/>
              <a:gd name="connsiteY4945" fmla="*/ 3575022 h 6858000"/>
              <a:gd name="connsiteX4946" fmla="*/ 9117134 w 12192000"/>
              <a:gd name="connsiteY4946" fmla="*/ 3571699 h 6858000"/>
              <a:gd name="connsiteX4947" fmla="*/ 9118598 w 12192000"/>
              <a:gd name="connsiteY4947" fmla="*/ 3576754 h 6858000"/>
              <a:gd name="connsiteX4948" fmla="*/ 9117373 w 12192000"/>
              <a:gd name="connsiteY4948" fmla="*/ 3580177 h 6858000"/>
              <a:gd name="connsiteX4949" fmla="*/ 9113334 w 12192000"/>
              <a:gd name="connsiteY4949" fmla="*/ 3576754 h 6858000"/>
              <a:gd name="connsiteX4950" fmla="*/ 9115089 w 12192000"/>
              <a:gd name="connsiteY4950" fmla="*/ 3586566 h 6858000"/>
              <a:gd name="connsiteX4951" fmla="*/ 9117373 w 12192000"/>
              <a:gd name="connsiteY4951" fmla="*/ 3580177 h 6858000"/>
              <a:gd name="connsiteX4952" fmla="*/ 9125763 w 12192000"/>
              <a:gd name="connsiteY4952" fmla="*/ 3587288 h 6858000"/>
              <a:gd name="connsiteX4953" fmla="*/ 9130296 w 12192000"/>
              <a:gd name="connsiteY4953" fmla="*/ 3602149 h 6858000"/>
              <a:gd name="connsiteX4954" fmla="*/ 9123935 w 12192000"/>
              <a:gd name="connsiteY4954" fmla="*/ 3615496 h 6858000"/>
              <a:gd name="connsiteX4955" fmla="*/ 9118553 w 12192000"/>
              <a:gd name="connsiteY4955" fmla="*/ 3619068 h 6858000"/>
              <a:gd name="connsiteX4956" fmla="*/ 9118598 w 12192000"/>
              <a:gd name="connsiteY4956" fmla="*/ 3618311 h 6858000"/>
              <a:gd name="connsiteX4957" fmla="*/ 9111579 w 12192000"/>
              <a:gd name="connsiteY4957" fmla="*/ 3610807 h 6858000"/>
              <a:gd name="connsiteX4958" fmla="*/ 9110993 w 12192000"/>
              <a:gd name="connsiteY4958" fmla="*/ 3624083 h 6858000"/>
              <a:gd name="connsiteX4959" fmla="*/ 9118553 w 12192000"/>
              <a:gd name="connsiteY4959" fmla="*/ 3619068 h 6858000"/>
              <a:gd name="connsiteX4960" fmla="*/ 9118039 w 12192000"/>
              <a:gd name="connsiteY4960" fmla="*/ 3627684 h 6858000"/>
              <a:gd name="connsiteX4961" fmla="*/ 9115392 w 12192000"/>
              <a:gd name="connsiteY4961" fmla="*/ 3627614 h 6858000"/>
              <a:gd name="connsiteX4962" fmla="*/ 9114503 w 12192000"/>
              <a:gd name="connsiteY4962" fmla="*/ 3622350 h 6858000"/>
              <a:gd name="connsiteX4963" fmla="*/ 9113915 w 12192000"/>
              <a:gd name="connsiteY4963" fmla="*/ 3627576 h 6858000"/>
              <a:gd name="connsiteX4964" fmla="*/ 9112748 w 12192000"/>
              <a:gd name="connsiteY4964" fmla="*/ 3627546 h 6858000"/>
              <a:gd name="connsiteX4965" fmla="*/ 9113693 w 12192000"/>
              <a:gd name="connsiteY4965" fmla="*/ 3629543 h 6858000"/>
              <a:gd name="connsiteX4966" fmla="*/ 9113334 w 12192000"/>
              <a:gd name="connsiteY4966" fmla="*/ 3632739 h 6858000"/>
              <a:gd name="connsiteX4967" fmla="*/ 9114610 w 12192000"/>
              <a:gd name="connsiteY4967" fmla="*/ 3631481 h 6858000"/>
              <a:gd name="connsiteX4968" fmla="*/ 9116843 w 12192000"/>
              <a:gd name="connsiteY4968" fmla="*/ 3636202 h 6858000"/>
              <a:gd name="connsiteX4969" fmla="*/ 9115841 w 12192000"/>
              <a:gd name="connsiteY4969" fmla="*/ 3630266 h 6858000"/>
              <a:gd name="connsiteX4970" fmla="*/ 9118014 w 12192000"/>
              <a:gd name="connsiteY4970" fmla="*/ 3628122 h 6858000"/>
              <a:gd name="connsiteX4971" fmla="*/ 9118039 w 12192000"/>
              <a:gd name="connsiteY4971" fmla="*/ 3627684 h 6858000"/>
              <a:gd name="connsiteX4972" fmla="*/ 9126421 w 12192000"/>
              <a:gd name="connsiteY4972" fmla="*/ 3627906 h 6858000"/>
              <a:gd name="connsiteX4973" fmla="*/ 9136144 w 12192000"/>
              <a:gd name="connsiteY4973" fmla="*/ 3618311 h 6858000"/>
              <a:gd name="connsiteX4974" fmla="*/ 9139655 w 12192000"/>
              <a:gd name="connsiteY4974" fmla="*/ 3606190 h 6858000"/>
              <a:gd name="connsiteX4975" fmla="*/ 9144033 w 12192000"/>
              <a:gd name="connsiteY4975" fmla="*/ 3597942 h 6858000"/>
              <a:gd name="connsiteX4976" fmla="*/ 9146674 w 12192000"/>
              <a:gd name="connsiteY4976" fmla="*/ 3598686 h 6858000"/>
              <a:gd name="connsiteX4977" fmla="*/ 9145182 w 12192000"/>
              <a:gd name="connsiteY4977" fmla="*/ 3596357 h 6858000"/>
              <a:gd name="connsiteX4978" fmla="*/ 9147842 w 12192000"/>
              <a:gd name="connsiteY4978" fmla="*/ 3593492 h 6858000"/>
              <a:gd name="connsiteX4979" fmla="*/ 9146088 w 12192000"/>
              <a:gd name="connsiteY4979" fmla="*/ 3594069 h 6858000"/>
              <a:gd name="connsiteX4980" fmla="*/ 9145013 w 12192000"/>
              <a:gd name="connsiteY4980" fmla="*/ 3596093 h 6858000"/>
              <a:gd name="connsiteX4981" fmla="*/ 9139655 w 12192000"/>
              <a:gd name="connsiteY4981" fmla="*/ 3587721 h 6858000"/>
              <a:gd name="connsiteX4982" fmla="*/ 9140385 w 12192000"/>
              <a:gd name="connsiteY4982" fmla="*/ 3593005 h 6858000"/>
              <a:gd name="connsiteX4983" fmla="*/ 9136144 w 12192000"/>
              <a:gd name="connsiteY4983" fmla="*/ 3584258 h 6858000"/>
              <a:gd name="connsiteX4984" fmla="*/ 9139069 w 12192000"/>
              <a:gd name="connsiteY4984" fmla="*/ 3574445 h 6858000"/>
              <a:gd name="connsiteX4985" fmla="*/ 9143749 w 12192000"/>
              <a:gd name="connsiteY4985" fmla="*/ 3560594 h 6858000"/>
              <a:gd name="connsiteX4986" fmla="*/ 9154862 w 12192000"/>
              <a:gd name="connsiteY4986" fmla="*/ 3575022 h 6858000"/>
              <a:gd name="connsiteX4987" fmla="*/ 9154276 w 12192000"/>
              <a:gd name="connsiteY4987" fmla="*/ 3582526 h 6858000"/>
              <a:gd name="connsiteX4988" fmla="*/ 9153971 w 12192000"/>
              <a:gd name="connsiteY4988" fmla="*/ 3585082 h 6858000"/>
              <a:gd name="connsiteX4989" fmla="*/ 9150767 w 12192000"/>
              <a:gd name="connsiteY4989" fmla="*/ 3580217 h 6858000"/>
              <a:gd name="connsiteX4990" fmla="*/ 9146088 w 12192000"/>
              <a:gd name="connsiteY4990" fmla="*/ 3579063 h 6858000"/>
              <a:gd name="connsiteX4991" fmla="*/ 9153108 w 12192000"/>
              <a:gd name="connsiteY4991" fmla="*/ 3592338 h 6858000"/>
              <a:gd name="connsiteX4992" fmla="*/ 9153971 w 12192000"/>
              <a:gd name="connsiteY4992" fmla="*/ 3585082 h 6858000"/>
              <a:gd name="connsiteX4993" fmla="*/ 9158372 w 12192000"/>
              <a:gd name="connsiteY4993" fmla="*/ 3591760 h 6858000"/>
              <a:gd name="connsiteX4994" fmla="*/ 9160450 w 12192000"/>
              <a:gd name="connsiteY4994" fmla="*/ 3602020 h 6858000"/>
              <a:gd name="connsiteX4995" fmla="*/ 9162599 w 12192000"/>
              <a:gd name="connsiteY4995" fmla="*/ 3592934 h 6858000"/>
              <a:gd name="connsiteX4996" fmla="*/ 9133459 w 12192000"/>
              <a:gd name="connsiteY4996" fmla="*/ 3533600 h 6858000"/>
              <a:gd name="connsiteX4997" fmla="*/ 9120316 w 12192000"/>
              <a:gd name="connsiteY4997" fmla="*/ 3530827 h 6858000"/>
              <a:gd name="connsiteX4998" fmla="*/ 9118801 w 12192000"/>
              <a:gd name="connsiteY4998" fmla="*/ 3526338 h 6858000"/>
              <a:gd name="connsiteX4999" fmla="*/ 9141930 w 12192000"/>
              <a:gd name="connsiteY4999" fmla="*/ 3525720 h 6858000"/>
              <a:gd name="connsiteX5000" fmla="*/ 9177639 w 12192000"/>
              <a:gd name="connsiteY5000" fmla="*/ 3593863 h 6858000"/>
              <a:gd name="connsiteX5001" fmla="*/ 9130208 w 12192000"/>
              <a:gd name="connsiteY5001" fmla="*/ 3662434 h 6858000"/>
              <a:gd name="connsiteX5002" fmla="*/ 9055013 w 12192000"/>
              <a:gd name="connsiteY5002" fmla="*/ 3598434 h 6858000"/>
              <a:gd name="connsiteX5003" fmla="*/ 9116904 w 12192000"/>
              <a:gd name="connsiteY5003" fmla="*/ 3520719 h 6858000"/>
              <a:gd name="connsiteX5004" fmla="*/ 1613503 w 12192000"/>
              <a:gd name="connsiteY5004" fmla="*/ 3519629 h 6858000"/>
              <a:gd name="connsiteX5005" fmla="*/ 1613503 w 12192000"/>
              <a:gd name="connsiteY5005" fmla="*/ 3544764 h 6858000"/>
              <a:gd name="connsiteX5006" fmla="*/ 1736570 w 12192000"/>
              <a:gd name="connsiteY5006" fmla="*/ 3567715 h 6858000"/>
              <a:gd name="connsiteX5007" fmla="*/ 1736570 w 12192000"/>
              <a:gd name="connsiteY5007" fmla="*/ 3525232 h 6858000"/>
              <a:gd name="connsiteX5008" fmla="*/ 1728531 w 12192000"/>
              <a:gd name="connsiteY5008" fmla="*/ 3528070 h 6858000"/>
              <a:gd name="connsiteX5009" fmla="*/ 1670206 w 12192000"/>
              <a:gd name="connsiteY5009" fmla="*/ 3530979 h 6858000"/>
              <a:gd name="connsiteX5010" fmla="*/ 1622792 w 12192000"/>
              <a:gd name="connsiteY5010" fmla="*/ 3524098 h 6858000"/>
              <a:gd name="connsiteX5011" fmla="*/ 12011335 w 12192000"/>
              <a:gd name="connsiteY5011" fmla="*/ 3513607 h 6858000"/>
              <a:gd name="connsiteX5012" fmla="*/ 12011335 w 12192000"/>
              <a:gd name="connsiteY5012" fmla="*/ 3538742 h 6858000"/>
              <a:gd name="connsiteX5013" fmla="*/ 12134399 w 12192000"/>
              <a:gd name="connsiteY5013" fmla="*/ 3561693 h 6858000"/>
              <a:gd name="connsiteX5014" fmla="*/ 12134399 w 12192000"/>
              <a:gd name="connsiteY5014" fmla="*/ 3519210 h 6858000"/>
              <a:gd name="connsiteX5015" fmla="*/ 12126361 w 12192000"/>
              <a:gd name="connsiteY5015" fmla="*/ 3522048 h 6858000"/>
              <a:gd name="connsiteX5016" fmla="*/ 12068035 w 12192000"/>
              <a:gd name="connsiteY5016" fmla="*/ 3524957 h 6858000"/>
              <a:gd name="connsiteX5017" fmla="*/ 12020623 w 12192000"/>
              <a:gd name="connsiteY5017" fmla="*/ 3518076 h 6858000"/>
              <a:gd name="connsiteX5018" fmla="*/ 1301868 w 12192000"/>
              <a:gd name="connsiteY5018" fmla="*/ 3505504 h 6858000"/>
              <a:gd name="connsiteX5019" fmla="*/ 1301868 w 12192000"/>
              <a:gd name="connsiteY5019" fmla="*/ 4014472 h 6858000"/>
              <a:gd name="connsiteX5020" fmla="*/ 1301868 w 12192000"/>
              <a:gd name="connsiteY5020" fmla="*/ 4204178 h 6858000"/>
              <a:gd name="connsiteX5021" fmla="*/ 1425278 w 12192000"/>
              <a:gd name="connsiteY5021" fmla="*/ 4228759 h 6858000"/>
              <a:gd name="connsiteX5022" fmla="*/ 1425278 w 12192000"/>
              <a:gd name="connsiteY5022" fmla="*/ 3893745 h 6858000"/>
              <a:gd name="connsiteX5023" fmla="*/ 1425278 w 12192000"/>
              <a:gd name="connsiteY5023" fmla="*/ 3528573 h 6858000"/>
              <a:gd name="connsiteX5024" fmla="*/ 4810363 w 12192000"/>
              <a:gd name="connsiteY5024" fmla="*/ 3502271 h 6858000"/>
              <a:gd name="connsiteX5025" fmla="*/ 4785695 w 12192000"/>
              <a:gd name="connsiteY5025" fmla="*/ 3515168 h 6858000"/>
              <a:gd name="connsiteX5026" fmla="*/ 4996188 w 12192000"/>
              <a:gd name="connsiteY5026" fmla="*/ 3652367 h 6858000"/>
              <a:gd name="connsiteX5027" fmla="*/ 4997071 w 12192000"/>
              <a:gd name="connsiteY5027" fmla="*/ 3623468 h 6858000"/>
              <a:gd name="connsiteX5028" fmla="*/ 11699699 w 12192000"/>
              <a:gd name="connsiteY5028" fmla="*/ 3499482 h 6858000"/>
              <a:gd name="connsiteX5029" fmla="*/ 11699699 w 12192000"/>
              <a:gd name="connsiteY5029" fmla="*/ 4008450 h 6858000"/>
              <a:gd name="connsiteX5030" fmla="*/ 11699699 w 12192000"/>
              <a:gd name="connsiteY5030" fmla="*/ 4198156 h 6858000"/>
              <a:gd name="connsiteX5031" fmla="*/ 11823109 w 12192000"/>
              <a:gd name="connsiteY5031" fmla="*/ 4222737 h 6858000"/>
              <a:gd name="connsiteX5032" fmla="*/ 11823109 w 12192000"/>
              <a:gd name="connsiteY5032" fmla="*/ 3887723 h 6858000"/>
              <a:gd name="connsiteX5033" fmla="*/ 11823109 w 12192000"/>
              <a:gd name="connsiteY5033" fmla="*/ 3522551 h 6858000"/>
              <a:gd name="connsiteX5034" fmla="*/ 4807243 w 12192000"/>
              <a:gd name="connsiteY5034" fmla="*/ 3482435 h 6858000"/>
              <a:gd name="connsiteX5035" fmla="*/ 4807180 w 12192000"/>
              <a:gd name="connsiteY5035" fmla="*/ 3483987 h 6858000"/>
              <a:gd name="connsiteX5036" fmla="*/ 4808569 w 12192000"/>
              <a:gd name="connsiteY5036" fmla="*/ 3483289 h 6858000"/>
              <a:gd name="connsiteX5037" fmla="*/ 4855465 w 12192000"/>
              <a:gd name="connsiteY5037" fmla="*/ 3481650 h 6858000"/>
              <a:gd name="connsiteX5038" fmla="*/ 4832243 w 12192000"/>
              <a:gd name="connsiteY5038" fmla="*/ 3490830 h 6858000"/>
              <a:gd name="connsiteX5039" fmla="*/ 4825633 w 12192000"/>
              <a:gd name="connsiteY5039" fmla="*/ 3494288 h 6858000"/>
              <a:gd name="connsiteX5040" fmla="*/ 4997629 w 12192000"/>
              <a:gd name="connsiteY5040" fmla="*/ 3605150 h 6858000"/>
              <a:gd name="connsiteX5041" fmla="*/ 4998496 w 12192000"/>
              <a:gd name="connsiteY5041" fmla="*/ 3576754 h 6858000"/>
              <a:gd name="connsiteX5042" fmla="*/ 4895856 w 12192000"/>
              <a:gd name="connsiteY5042" fmla="*/ 3509385 h 6858000"/>
              <a:gd name="connsiteX5043" fmla="*/ 4871203 w 12192000"/>
              <a:gd name="connsiteY5043" fmla="*/ 3490319 h 6858000"/>
              <a:gd name="connsiteX5044" fmla="*/ 1696475 w 12192000"/>
              <a:gd name="connsiteY5044" fmla="*/ 3475374 h 6858000"/>
              <a:gd name="connsiteX5045" fmla="*/ 1659910 w 12192000"/>
              <a:gd name="connsiteY5045" fmla="*/ 3476260 h 6858000"/>
              <a:gd name="connsiteX5046" fmla="*/ 1618745 w 12192000"/>
              <a:gd name="connsiteY5046" fmla="*/ 3494664 h 6858000"/>
              <a:gd name="connsiteX5047" fmla="*/ 1730465 w 12192000"/>
              <a:gd name="connsiteY5047" fmla="*/ 3509346 h 6858000"/>
              <a:gd name="connsiteX5048" fmla="*/ 1736570 w 12192000"/>
              <a:gd name="connsiteY5048" fmla="*/ 3505061 h 6858000"/>
              <a:gd name="connsiteX5049" fmla="*/ 1736570 w 12192000"/>
              <a:gd name="connsiteY5049" fmla="*/ 3484826 h 6858000"/>
              <a:gd name="connsiteX5050" fmla="*/ 1730465 w 12192000"/>
              <a:gd name="connsiteY5050" fmla="*/ 3480539 h 6858000"/>
              <a:gd name="connsiteX5051" fmla="*/ 1696475 w 12192000"/>
              <a:gd name="connsiteY5051" fmla="*/ 3475374 h 6858000"/>
              <a:gd name="connsiteX5052" fmla="*/ 12094304 w 12192000"/>
              <a:gd name="connsiteY5052" fmla="*/ 3469352 h 6858000"/>
              <a:gd name="connsiteX5053" fmla="*/ 12057739 w 12192000"/>
              <a:gd name="connsiteY5053" fmla="*/ 3470238 h 6858000"/>
              <a:gd name="connsiteX5054" fmla="*/ 12016576 w 12192000"/>
              <a:gd name="connsiteY5054" fmla="*/ 3488642 h 6858000"/>
              <a:gd name="connsiteX5055" fmla="*/ 12128294 w 12192000"/>
              <a:gd name="connsiteY5055" fmla="*/ 3503324 h 6858000"/>
              <a:gd name="connsiteX5056" fmla="*/ 12134399 w 12192000"/>
              <a:gd name="connsiteY5056" fmla="*/ 3499039 h 6858000"/>
              <a:gd name="connsiteX5057" fmla="*/ 12134399 w 12192000"/>
              <a:gd name="connsiteY5057" fmla="*/ 3478804 h 6858000"/>
              <a:gd name="connsiteX5058" fmla="*/ 12128294 w 12192000"/>
              <a:gd name="connsiteY5058" fmla="*/ 3474517 h 6858000"/>
              <a:gd name="connsiteX5059" fmla="*/ 12094304 w 12192000"/>
              <a:gd name="connsiteY5059" fmla="*/ 3469352 h 6858000"/>
              <a:gd name="connsiteX5060" fmla="*/ 1425278 w 12192000"/>
              <a:gd name="connsiteY5060" fmla="*/ 3468413 h 6858000"/>
              <a:gd name="connsiteX5061" fmla="*/ 1399541 w 12192000"/>
              <a:gd name="connsiteY5061" fmla="*/ 3477694 h 6858000"/>
              <a:gd name="connsiteX5062" fmla="*/ 1341835 w 12192000"/>
              <a:gd name="connsiteY5062" fmla="*/ 3480839 h 6858000"/>
              <a:gd name="connsiteX5063" fmla="*/ 1301868 w 12192000"/>
              <a:gd name="connsiteY5063" fmla="*/ 3474897 h 6858000"/>
              <a:gd name="connsiteX5064" fmla="*/ 1301868 w 12192000"/>
              <a:gd name="connsiteY5064" fmla="*/ 3486646 h 6858000"/>
              <a:gd name="connsiteX5065" fmla="*/ 1425278 w 12192000"/>
              <a:gd name="connsiteY5065" fmla="*/ 3509660 h 6858000"/>
              <a:gd name="connsiteX5066" fmla="*/ 4892841 w 12192000"/>
              <a:gd name="connsiteY5066" fmla="*/ 3466873 h 6858000"/>
              <a:gd name="connsiteX5067" fmla="*/ 4871034 w 12192000"/>
              <a:gd name="connsiteY5067" fmla="*/ 3475495 h 6858000"/>
              <a:gd name="connsiteX5068" fmla="*/ 4886139 w 12192000"/>
              <a:gd name="connsiteY5068" fmla="*/ 3484729 h 6858000"/>
              <a:gd name="connsiteX5069" fmla="*/ 4999042 w 12192000"/>
              <a:gd name="connsiteY5069" fmla="*/ 3558866 h 6858000"/>
              <a:gd name="connsiteX5070" fmla="*/ 4999678 w 12192000"/>
              <a:gd name="connsiteY5070" fmla="*/ 3537922 h 6858000"/>
              <a:gd name="connsiteX5071" fmla="*/ 4999347 w 12192000"/>
              <a:gd name="connsiteY5071" fmla="*/ 3533434 h 6858000"/>
              <a:gd name="connsiteX5072" fmla="*/ 4996239 w 12192000"/>
              <a:gd name="connsiteY5072" fmla="*/ 3533490 h 6858000"/>
              <a:gd name="connsiteX5073" fmla="*/ 11823109 w 12192000"/>
              <a:gd name="connsiteY5073" fmla="*/ 3462391 h 6858000"/>
              <a:gd name="connsiteX5074" fmla="*/ 11797372 w 12192000"/>
              <a:gd name="connsiteY5074" fmla="*/ 3471672 h 6858000"/>
              <a:gd name="connsiteX5075" fmla="*/ 11739666 w 12192000"/>
              <a:gd name="connsiteY5075" fmla="*/ 3474817 h 6858000"/>
              <a:gd name="connsiteX5076" fmla="*/ 11699699 w 12192000"/>
              <a:gd name="connsiteY5076" fmla="*/ 3468875 h 6858000"/>
              <a:gd name="connsiteX5077" fmla="*/ 11699699 w 12192000"/>
              <a:gd name="connsiteY5077" fmla="*/ 3480624 h 6858000"/>
              <a:gd name="connsiteX5078" fmla="*/ 11823109 w 12192000"/>
              <a:gd name="connsiteY5078" fmla="*/ 3503638 h 6858000"/>
              <a:gd name="connsiteX5079" fmla="*/ 4943137 w 12192000"/>
              <a:gd name="connsiteY5079" fmla="*/ 3446988 h 6858000"/>
              <a:gd name="connsiteX5080" fmla="*/ 4943087 w 12192000"/>
              <a:gd name="connsiteY5080" fmla="*/ 3447007 h 6858000"/>
              <a:gd name="connsiteX5081" fmla="*/ 4941363 w 12192000"/>
              <a:gd name="connsiteY5081" fmla="*/ 3448786 h 6858000"/>
              <a:gd name="connsiteX5082" fmla="*/ 4941987 w 12192000"/>
              <a:gd name="connsiteY5082" fmla="*/ 3449265 h 6858000"/>
              <a:gd name="connsiteX5083" fmla="*/ 4941940 w 12192000"/>
              <a:gd name="connsiteY5083" fmla="*/ 3449359 h 6858000"/>
              <a:gd name="connsiteX5084" fmla="*/ 4924612 w 12192000"/>
              <a:gd name="connsiteY5084" fmla="*/ 3456226 h 6858000"/>
              <a:gd name="connsiteX5085" fmla="*/ 4911973 w 12192000"/>
              <a:gd name="connsiteY5085" fmla="*/ 3460956 h 6858000"/>
              <a:gd name="connsiteX5086" fmla="*/ 4910383 w 12192000"/>
              <a:gd name="connsiteY5086" fmla="*/ 3459939 h 6858000"/>
              <a:gd name="connsiteX5087" fmla="*/ 4898678 w 12192000"/>
              <a:gd name="connsiteY5087" fmla="*/ 3464565 h 6858000"/>
              <a:gd name="connsiteX5088" fmla="*/ 4898618 w 12192000"/>
              <a:gd name="connsiteY5088" fmla="*/ 3465955 h 6858000"/>
              <a:gd name="connsiteX5089" fmla="*/ 4911973 w 12192000"/>
              <a:gd name="connsiteY5089" fmla="*/ 3460956 h 6858000"/>
              <a:gd name="connsiteX5090" fmla="*/ 4991789 w 12192000"/>
              <a:gd name="connsiteY5090" fmla="*/ 3511949 h 6858000"/>
              <a:gd name="connsiteX5091" fmla="*/ 4992773 w 12192000"/>
              <a:gd name="connsiteY5091" fmla="*/ 3526049 h 6858000"/>
              <a:gd name="connsiteX5092" fmla="*/ 4998601 w 12192000"/>
              <a:gd name="connsiteY5092" fmla="*/ 3523301 h 6858000"/>
              <a:gd name="connsiteX5093" fmla="*/ 4998054 w 12192000"/>
              <a:gd name="connsiteY5093" fmla="*/ 3515952 h 6858000"/>
              <a:gd name="connsiteX5094" fmla="*/ 4991789 w 12192000"/>
              <a:gd name="connsiteY5094" fmla="*/ 3511949 h 6858000"/>
              <a:gd name="connsiteX5095" fmla="*/ 4989681 w 12192000"/>
              <a:gd name="connsiteY5095" fmla="*/ 3481630 h 6858000"/>
              <a:gd name="connsiteX5096" fmla="*/ 4992193 w 12192000"/>
              <a:gd name="connsiteY5096" fmla="*/ 3483125 h 6858000"/>
              <a:gd name="connsiteX5097" fmla="*/ 4995576 w 12192000"/>
              <a:gd name="connsiteY5097" fmla="*/ 3482411 h 6858000"/>
              <a:gd name="connsiteX5098" fmla="*/ 4994716 w 12192000"/>
              <a:gd name="connsiteY5098" fmla="*/ 3470787 h 6858000"/>
              <a:gd name="connsiteX5099" fmla="*/ 4989306 w 12192000"/>
              <a:gd name="connsiteY5099" fmla="*/ 3476258 h 6858000"/>
              <a:gd name="connsiteX5100" fmla="*/ 4989681 w 12192000"/>
              <a:gd name="connsiteY5100" fmla="*/ 3481630 h 6858000"/>
              <a:gd name="connsiteX5101" fmla="*/ 4965479 w 12192000"/>
              <a:gd name="connsiteY5101" fmla="*/ 3467244 h 6858000"/>
              <a:gd name="connsiteX5102" fmla="*/ 4941987 w 12192000"/>
              <a:gd name="connsiteY5102" fmla="*/ 3449265 h 6858000"/>
              <a:gd name="connsiteX5103" fmla="*/ 974905 w 12192000"/>
              <a:gd name="connsiteY5103" fmla="*/ 3444546 h 6858000"/>
              <a:gd name="connsiteX5104" fmla="*/ 974905 w 12192000"/>
              <a:gd name="connsiteY5104" fmla="*/ 3782838 h 6858000"/>
              <a:gd name="connsiteX5105" fmla="*/ 974905 w 12192000"/>
              <a:gd name="connsiteY5105" fmla="*/ 4139053 h 6858000"/>
              <a:gd name="connsiteX5106" fmla="*/ 1283415 w 12192000"/>
              <a:gd name="connsiteY5106" fmla="*/ 4200503 h 6858000"/>
              <a:gd name="connsiteX5107" fmla="*/ 1283415 w 12192000"/>
              <a:gd name="connsiteY5107" fmla="*/ 3943760 h 6858000"/>
              <a:gd name="connsiteX5108" fmla="*/ 1283415 w 12192000"/>
              <a:gd name="connsiteY5108" fmla="*/ 3502059 h 6858000"/>
              <a:gd name="connsiteX5109" fmla="*/ 11372736 w 12192000"/>
              <a:gd name="connsiteY5109" fmla="*/ 3438524 h 6858000"/>
              <a:gd name="connsiteX5110" fmla="*/ 11372736 w 12192000"/>
              <a:gd name="connsiteY5110" fmla="*/ 3776816 h 6858000"/>
              <a:gd name="connsiteX5111" fmla="*/ 11372736 w 12192000"/>
              <a:gd name="connsiteY5111" fmla="*/ 4133031 h 6858000"/>
              <a:gd name="connsiteX5112" fmla="*/ 11681246 w 12192000"/>
              <a:gd name="connsiteY5112" fmla="*/ 4194481 h 6858000"/>
              <a:gd name="connsiteX5113" fmla="*/ 11681246 w 12192000"/>
              <a:gd name="connsiteY5113" fmla="*/ 3937738 h 6858000"/>
              <a:gd name="connsiteX5114" fmla="*/ 11681246 w 12192000"/>
              <a:gd name="connsiteY5114" fmla="*/ 3496037 h 6858000"/>
              <a:gd name="connsiteX5115" fmla="*/ 9251670 w 12192000"/>
              <a:gd name="connsiteY5115" fmla="*/ 3436009 h 6858000"/>
              <a:gd name="connsiteX5116" fmla="*/ 9262302 w 12192000"/>
              <a:gd name="connsiteY5116" fmla="*/ 3439492 h 6858000"/>
              <a:gd name="connsiteX5117" fmla="*/ 9319195 w 12192000"/>
              <a:gd name="connsiteY5117" fmla="*/ 3494354 h 6858000"/>
              <a:gd name="connsiteX5118" fmla="*/ 9305978 w 12192000"/>
              <a:gd name="connsiteY5118" fmla="*/ 3509946 h 6858000"/>
              <a:gd name="connsiteX5119" fmla="*/ 9243911 w 12192000"/>
              <a:gd name="connsiteY5119" fmla="*/ 3460859 h 6858000"/>
              <a:gd name="connsiteX5120" fmla="*/ 9251670 w 12192000"/>
              <a:gd name="connsiteY5120" fmla="*/ 3436009 h 6858000"/>
              <a:gd name="connsiteX5121" fmla="*/ 140894 w 12192000"/>
              <a:gd name="connsiteY5121" fmla="*/ 3430477 h 6858000"/>
              <a:gd name="connsiteX5122" fmla="*/ 142042 w 12192000"/>
              <a:gd name="connsiteY5122" fmla="*/ 3432204 h 6858000"/>
              <a:gd name="connsiteX5123" fmla="*/ 57109 w 12192000"/>
              <a:gd name="connsiteY5123" fmla="*/ 3478863 h 6858000"/>
              <a:gd name="connsiteX5124" fmla="*/ 54815 w 12192000"/>
              <a:gd name="connsiteY5124" fmla="*/ 3474831 h 6858000"/>
              <a:gd name="connsiteX5125" fmla="*/ 140894 w 12192000"/>
              <a:gd name="connsiteY5125" fmla="*/ 3430477 h 6858000"/>
              <a:gd name="connsiteX5126" fmla="*/ 4991540 w 12192000"/>
              <a:gd name="connsiteY5126" fmla="*/ 3427852 h 6858000"/>
              <a:gd name="connsiteX5127" fmla="*/ 4957559 w 12192000"/>
              <a:gd name="connsiteY5127" fmla="*/ 3441287 h 6858000"/>
              <a:gd name="connsiteX5128" fmla="*/ 4974288 w 12192000"/>
              <a:gd name="connsiteY5128" fmla="*/ 3452220 h 6858000"/>
              <a:gd name="connsiteX5129" fmla="*/ 4994332 w 12192000"/>
              <a:gd name="connsiteY5129" fmla="*/ 3465604 h 6858000"/>
              <a:gd name="connsiteX5130" fmla="*/ 1368063 w 12192000"/>
              <a:gd name="connsiteY5130" fmla="*/ 3424815 h 6858000"/>
              <a:gd name="connsiteX5131" fmla="*/ 1331799 w 12192000"/>
              <a:gd name="connsiteY5131" fmla="*/ 3425708 h 6858000"/>
              <a:gd name="connsiteX5132" fmla="*/ 1302787 w 12192000"/>
              <a:gd name="connsiteY5132" fmla="*/ 3432315 h 6858000"/>
              <a:gd name="connsiteX5133" fmla="*/ 1301868 w 12192000"/>
              <a:gd name="connsiteY5133" fmla="*/ 3433241 h 6858000"/>
              <a:gd name="connsiteX5134" fmla="*/ 1301868 w 12192000"/>
              <a:gd name="connsiteY5134" fmla="*/ 3454962 h 6858000"/>
              <a:gd name="connsiteX5135" fmla="*/ 1302787 w 12192000"/>
              <a:gd name="connsiteY5135" fmla="*/ 3455862 h 6858000"/>
              <a:gd name="connsiteX5136" fmla="*/ 1401695 w 12192000"/>
              <a:gd name="connsiteY5136" fmla="*/ 3459043 h 6858000"/>
              <a:gd name="connsiteX5137" fmla="*/ 1421792 w 12192000"/>
              <a:gd name="connsiteY5137" fmla="*/ 3444535 h 6858000"/>
              <a:gd name="connsiteX5138" fmla="*/ 1425278 w 12192000"/>
              <a:gd name="connsiteY5138" fmla="*/ 3447051 h 6858000"/>
              <a:gd name="connsiteX5139" fmla="*/ 1425278 w 12192000"/>
              <a:gd name="connsiteY5139" fmla="*/ 3442019 h 6858000"/>
              <a:gd name="connsiteX5140" fmla="*/ 1421792 w 12192000"/>
              <a:gd name="connsiteY5140" fmla="*/ 3444535 h 6858000"/>
              <a:gd name="connsiteX5141" fmla="*/ 1401695 w 12192000"/>
              <a:gd name="connsiteY5141" fmla="*/ 3430019 h 6858000"/>
              <a:gd name="connsiteX5142" fmla="*/ 1368063 w 12192000"/>
              <a:gd name="connsiteY5142" fmla="*/ 3424815 h 6858000"/>
              <a:gd name="connsiteX5143" fmla="*/ 10538725 w 12192000"/>
              <a:gd name="connsiteY5143" fmla="*/ 3424455 h 6858000"/>
              <a:gd name="connsiteX5144" fmla="*/ 10539873 w 12192000"/>
              <a:gd name="connsiteY5144" fmla="*/ 3426182 h 6858000"/>
              <a:gd name="connsiteX5145" fmla="*/ 10454940 w 12192000"/>
              <a:gd name="connsiteY5145" fmla="*/ 3472841 h 6858000"/>
              <a:gd name="connsiteX5146" fmla="*/ 10452646 w 12192000"/>
              <a:gd name="connsiteY5146" fmla="*/ 3468809 h 6858000"/>
              <a:gd name="connsiteX5147" fmla="*/ 10538725 w 12192000"/>
              <a:gd name="connsiteY5147" fmla="*/ 3424455 h 6858000"/>
              <a:gd name="connsiteX5148" fmla="*/ 11765894 w 12192000"/>
              <a:gd name="connsiteY5148" fmla="*/ 3418793 h 6858000"/>
              <a:gd name="connsiteX5149" fmla="*/ 11729630 w 12192000"/>
              <a:gd name="connsiteY5149" fmla="*/ 3419686 h 6858000"/>
              <a:gd name="connsiteX5150" fmla="*/ 11700619 w 12192000"/>
              <a:gd name="connsiteY5150" fmla="*/ 3426293 h 6858000"/>
              <a:gd name="connsiteX5151" fmla="*/ 11699699 w 12192000"/>
              <a:gd name="connsiteY5151" fmla="*/ 3427219 h 6858000"/>
              <a:gd name="connsiteX5152" fmla="*/ 11699699 w 12192000"/>
              <a:gd name="connsiteY5152" fmla="*/ 3448940 h 6858000"/>
              <a:gd name="connsiteX5153" fmla="*/ 11700619 w 12192000"/>
              <a:gd name="connsiteY5153" fmla="*/ 3449840 h 6858000"/>
              <a:gd name="connsiteX5154" fmla="*/ 11799526 w 12192000"/>
              <a:gd name="connsiteY5154" fmla="*/ 3453021 h 6858000"/>
              <a:gd name="connsiteX5155" fmla="*/ 11819623 w 12192000"/>
              <a:gd name="connsiteY5155" fmla="*/ 3438513 h 6858000"/>
              <a:gd name="connsiteX5156" fmla="*/ 11823109 w 12192000"/>
              <a:gd name="connsiteY5156" fmla="*/ 3441029 h 6858000"/>
              <a:gd name="connsiteX5157" fmla="*/ 11823109 w 12192000"/>
              <a:gd name="connsiteY5157" fmla="*/ 3435997 h 6858000"/>
              <a:gd name="connsiteX5158" fmla="*/ 11819623 w 12192000"/>
              <a:gd name="connsiteY5158" fmla="*/ 3438513 h 6858000"/>
              <a:gd name="connsiteX5159" fmla="*/ 11799526 w 12192000"/>
              <a:gd name="connsiteY5159" fmla="*/ 3423997 h 6858000"/>
              <a:gd name="connsiteX5160" fmla="*/ 11765894 w 12192000"/>
              <a:gd name="connsiteY5160" fmla="*/ 3418793 h 6858000"/>
              <a:gd name="connsiteX5161" fmla="*/ 832862 w 12192000"/>
              <a:gd name="connsiteY5161" fmla="*/ 3418065 h 6858000"/>
              <a:gd name="connsiteX5162" fmla="*/ 832862 w 12192000"/>
              <a:gd name="connsiteY5162" fmla="*/ 3748344 h 6858000"/>
              <a:gd name="connsiteX5163" fmla="*/ 832862 w 12192000"/>
              <a:gd name="connsiteY5163" fmla="*/ 4110761 h 6858000"/>
              <a:gd name="connsiteX5164" fmla="*/ 959823 w 12192000"/>
              <a:gd name="connsiteY5164" fmla="*/ 4136049 h 6858000"/>
              <a:gd name="connsiteX5165" fmla="*/ 959656 w 12192000"/>
              <a:gd name="connsiteY5165" fmla="*/ 4123658 h 6858000"/>
              <a:gd name="connsiteX5166" fmla="*/ 955927 w 12192000"/>
              <a:gd name="connsiteY5166" fmla="*/ 4062810 h 6858000"/>
              <a:gd name="connsiteX5167" fmla="*/ 955927 w 12192000"/>
              <a:gd name="connsiteY5167" fmla="*/ 3627616 h 6858000"/>
              <a:gd name="connsiteX5168" fmla="*/ 955927 w 12192000"/>
              <a:gd name="connsiteY5168" fmla="*/ 3441008 h 6858000"/>
              <a:gd name="connsiteX5169" fmla="*/ 11230693 w 12192000"/>
              <a:gd name="connsiteY5169" fmla="*/ 3412043 h 6858000"/>
              <a:gd name="connsiteX5170" fmla="*/ 11230693 w 12192000"/>
              <a:gd name="connsiteY5170" fmla="*/ 3742322 h 6858000"/>
              <a:gd name="connsiteX5171" fmla="*/ 11230693 w 12192000"/>
              <a:gd name="connsiteY5171" fmla="*/ 4104739 h 6858000"/>
              <a:gd name="connsiteX5172" fmla="*/ 11357653 w 12192000"/>
              <a:gd name="connsiteY5172" fmla="*/ 4130027 h 6858000"/>
              <a:gd name="connsiteX5173" fmla="*/ 11357487 w 12192000"/>
              <a:gd name="connsiteY5173" fmla="*/ 4117636 h 6858000"/>
              <a:gd name="connsiteX5174" fmla="*/ 11353758 w 12192000"/>
              <a:gd name="connsiteY5174" fmla="*/ 4056788 h 6858000"/>
              <a:gd name="connsiteX5175" fmla="*/ 11353758 w 12192000"/>
              <a:gd name="connsiteY5175" fmla="*/ 3621594 h 6858000"/>
              <a:gd name="connsiteX5176" fmla="*/ 11353758 w 12192000"/>
              <a:gd name="connsiteY5176" fmla="*/ 3434986 h 6858000"/>
              <a:gd name="connsiteX5177" fmla="*/ 94696 w 12192000"/>
              <a:gd name="connsiteY5177" fmla="*/ 3397530 h 6858000"/>
              <a:gd name="connsiteX5178" fmla="*/ 95844 w 12192000"/>
              <a:gd name="connsiteY5178" fmla="*/ 3399852 h 6858000"/>
              <a:gd name="connsiteX5179" fmla="*/ 0 w 12192000"/>
              <a:gd name="connsiteY5179" fmla="*/ 3451049 h 6858000"/>
              <a:gd name="connsiteX5180" fmla="*/ 0 w 12192000"/>
              <a:gd name="connsiteY5180" fmla="*/ 3447136 h 6858000"/>
              <a:gd name="connsiteX5181" fmla="*/ 10492526 w 12192000"/>
              <a:gd name="connsiteY5181" fmla="*/ 3391508 h 6858000"/>
              <a:gd name="connsiteX5182" fmla="*/ 10493674 w 12192000"/>
              <a:gd name="connsiteY5182" fmla="*/ 3393830 h 6858000"/>
              <a:gd name="connsiteX5183" fmla="*/ 10323147 w 12192000"/>
              <a:gd name="connsiteY5183" fmla="*/ 3484920 h 6858000"/>
              <a:gd name="connsiteX5184" fmla="*/ 10320849 w 12192000"/>
              <a:gd name="connsiteY5184" fmla="*/ 3481440 h 6858000"/>
              <a:gd name="connsiteX5185" fmla="*/ 10492526 w 12192000"/>
              <a:gd name="connsiteY5185" fmla="*/ 3391508 h 6858000"/>
              <a:gd name="connsiteX5186" fmla="*/ 9335481 w 12192000"/>
              <a:gd name="connsiteY5186" fmla="*/ 3386620 h 6858000"/>
              <a:gd name="connsiteX5187" fmla="*/ 9355112 w 12192000"/>
              <a:gd name="connsiteY5187" fmla="*/ 3396125 h 6858000"/>
              <a:gd name="connsiteX5188" fmla="*/ 9325631 w 12192000"/>
              <a:gd name="connsiteY5188" fmla="*/ 3406734 h 6858000"/>
              <a:gd name="connsiteX5189" fmla="*/ 9335481 w 12192000"/>
              <a:gd name="connsiteY5189" fmla="*/ 3386620 h 6858000"/>
              <a:gd name="connsiteX5190" fmla="*/ 2217833 w 12192000"/>
              <a:gd name="connsiteY5190" fmla="*/ 3379132 h 6858000"/>
              <a:gd name="connsiteX5191" fmla="*/ 1834915 w 12192000"/>
              <a:gd name="connsiteY5191" fmla="*/ 3599269 h 6858000"/>
              <a:gd name="connsiteX5192" fmla="*/ 1834915 w 12192000"/>
              <a:gd name="connsiteY5192" fmla="*/ 3634319 h 6858000"/>
              <a:gd name="connsiteX5193" fmla="*/ 1829166 w 12192000"/>
              <a:gd name="connsiteY5193" fmla="*/ 4273030 h 6858000"/>
              <a:gd name="connsiteX5194" fmla="*/ 1826292 w 12192000"/>
              <a:gd name="connsiteY5194" fmla="*/ 4588074 h 6858000"/>
              <a:gd name="connsiteX5195" fmla="*/ 1825718 w 12192000"/>
              <a:gd name="connsiteY5195" fmla="*/ 4674884 h 6858000"/>
              <a:gd name="connsiteX5196" fmla="*/ 1825718 w 12192000"/>
              <a:gd name="connsiteY5196" fmla="*/ 4676063 h 6858000"/>
              <a:gd name="connsiteX5197" fmla="*/ 1819065 w 12192000"/>
              <a:gd name="connsiteY5197" fmla="*/ 4683049 h 6858000"/>
              <a:gd name="connsiteX5198" fmla="*/ 1818891 w 12192000"/>
              <a:gd name="connsiteY5198" fmla="*/ 4683076 h 6858000"/>
              <a:gd name="connsiteX5199" fmla="*/ 1818200 w 12192000"/>
              <a:gd name="connsiteY5199" fmla="*/ 4683958 h 6858000"/>
              <a:gd name="connsiteX5200" fmla="*/ 1819065 w 12192000"/>
              <a:gd name="connsiteY5200" fmla="*/ 4683049 h 6858000"/>
              <a:gd name="connsiteX5201" fmla="*/ 1823140 w 12192000"/>
              <a:gd name="connsiteY5201" fmla="*/ 4682412 h 6858000"/>
              <a:gd name="connsiteX5202" fmla="*/ 1823717 w 12192000"/>
              <a:gd name="connsiteY5202" fmla="*/ 4684457 h 6858000"/>
              <a:gd name="connsiteX5203" fmla="*/ 1825718 w 12192000"/>
              <a:gd name="connsiteY5203" fmla="*/ 4683188 h 6858000"/>
              <a:gd name="connsiteX5204" fmla="*/ 1825718 w 12192000"/>
              <a:gd name="connsiteY5204" fmla="*/ 4676063 h 6858000"/>
              <a:gd name="connsiteX5205" fmla="*/ 1826292 w 12192000"/>
              <a:gd name="connsiteY5205" fmla="*/ 4675459 h 6858000"/>
              <a:gd name="connsiteX5206" fmla="*/ 1941836 w 12192000"/>
              <a:gd name="connsiteY5206" fmla="*/ 4604172 h 6858000"/>
              <a:gd name="connsiteX5207" fmla="*/ 2105090 w 12192000"/>
              <a:gd name="connsiteY5207" fmla="*/ 4503565 h 6858000"/>
              <a:gd name="connsiteX5208" fmla="*/ 2135669 w 12192000"/>
              <a:gd name="connsiteY5208" fmla="*/ 4486683 h 6858000"/>
              <a:gd name="connsiteX5209" fmla="*/ 2195949 w 12192000"/>
              <a:gd name="connsiteY5209" fmla="*/ 4448466 h 6858000"/>
              <a:gd name="connsiteX5210" fmla="*/ 2210286 w 12192000"/>
              <a:gd name="connsiteY5210" fmla="*/ 4438600 h 6858000"/>
              <a:gd name="connsiteX5211" fmla="*/ 2213163 w 12192000"/>
              <a:gd name="connsiteY5211" fmla="*/ 4437551 h 6858000"/>
              <a:gd name="connsiteX5212" fmla="*/ 2213189 w 12192000"/>
              <a:gd name="connsiteY5212" fmla="*/ 4437535 h 6858000"/>
              <a:gd name="connsiteX5213" fmla="*/ 2213344 w 12192000"/>
              <a:gd name="connsiteY5213" fmla="*/ 4431611 h 6858000"/>
              <a:gd name="connsiteX5214" fmla="*/ 2083032 w 12192000"/>
              <a:gd name="connsiteY5214" fmla="*/ 4504013 h 6858000"/>
              <a:gd name="connsiteX5215" fmla="*/ 1918857 w 12192000"/>
              <a:gd name="connsiteY5215" fmla="*/ 4601664 h 6858000"/>
              <a:gd name="connsiteX5216" fmla="*/ 1917136 w 12192000"/>
              <a:gd name="connsiteY5216" fmla="*/ 4598778 h 6858000"/>
              <a:gd name="connsiteX5217" fmla="*/ 2078948 w 12192000"/>
              <a:gd name="connsiteY5217" fmla="*/ 4496867 h 6858000"/>
              <a:gd name="connsiteX5218" fmla="*/ 2213465 w 12192000"/>
              <a:gd name="connsiteY5218" fmla="*/ 4427008 h 6858000"/>
              <a:gd name="connsiteX5219" fmla="*/ 2213735 w 12192000"/>
              <a:gd name="connsiteY5219" fmla="*/ 4416755 h 6858000"/>
              <a:gd name="connsiteX5220" fmla="*/ 2213521 w 12192000"/>
              <a:gd name="connsiteY5220" fmla="*/ 4400072 h 6858000"/>
              <a:gd name="connsiteX5221" fmla="*/ 2210193 w 12192000"/>
              <a:gd name="connsiteY5221" fmla="*/ 4394407 h 6858000"/>
              <a:gd name="connsiteX5222" fmla="*/ 2213422 w 12192000"/>
              <a:gd name="connsiteY5222" fmla="*/ 4392373 h 6858000"/>
              <a:gd name="connsiteX5223" fmla="*/ 2212901 w 12192000"/>
              <a:gd name="connsiteY5223" fmla="*/ 4351792 h 6858000"/>
              <a:gd name="connsiteX5224" fmla="*/ 1974641 w 12192000"/>
              <a:gd name="connsiteY5224" fmla="*/ 4518030 h 6858000"/>
              <a:gd name="connsiteX5225" fmla="*/ 1972909 w 12192000"/>
              <a:gd name="connsiteY5225" fmla="*/ 4514573 h 6858000"/>
              <a:gd name="connsiteX5226" fmla="*/ 2094007 w 12192000"/>
              <a:gd name="connsiteY5226" fmla="*/ 4424207 h 6858000"/>
              <a:gd name="connsiteX5227" fmla="*/ 2212856 w 12192000"/>
              <a:gd name="connsiteY5227" fmla="*/ 4348228 h 6858000"/>
              <a:gd name="connsiteX5228" fmla="*/ 2212362 w 12192000"/>
              <a:gd name="connsiteY5228" fmla="*/ 4309611 h 6858000"/>
              <a:gd name="connsiteX5229" fmla="*/ 1853551 w 12192000"/>
              <a:gd name="connsiteY5229" fmla="*/ 4525640 h 6858000"/>
              <a:gd name="connsiteX5230" fmla="*/ 1851824 w 12192000"/>
              <a:gd name="connsiteY5230" fmla="*/ 4522201 h 6858000"/>
              <a:gd name="connsiteX5231" fmla="*/ 2033401 w 12192000"/>
              <a:gd name="connsiteY5231" fmla="*/ 4406572 h 6858000"/>
              <a:gd name="connsiteX5232" fmla="*/ 2212302 w 12192000"/>
              <a:gd name="connsiteY5232" fmla="*/ 4305102 h 6858000"/>
              <a:gd name="connsiteX5233" fmla="*/ 2209783 w 12192000"/>
              <a:gd name="connsiteY5233" fmla="*/ 4108537 h 6858000"/>
              <a:gd name="connsiteX5234" fmla="*/ 2210995 w 12192000"/>
              <a:gd name="connsiteY5234" fmla="*/ 4053766 h 6858000"/>
              <a:gd name="connsiteX5235" fmla="*/ 2146326 w 12192000"/>
              <a:gd name="connsiteY5235" fmla="*/ 4093736 h 6858000"/>
              <a:gd name="connsiteX5236" fmla="*/ 2063096 w 12192000"/>
              <a:gd name="connsiteY5236" fmla="*/ 4140371 h 6858000"/>
              <a:gd name="connsiteX5237" fmla="*/ 2060224 w 12192000"/>
              <a:gd name="connsiteY5237" fmla="*/ 4135157 h 6858000"/>
              <a:gd name="connsiteX5238" fmla="*/ 2211088 w 12192000"/>
              <a:gd name="connsiteY5238" fmla="*/ 4049584 h 6858000"/>
              <a:gd name="connsiteX5239" fmla="*/ 2216609 w 12192000"/>
              <a:gd name="connsiteY5239" fmla="*/ 3799889 h 6858000"/>
              <a:gd name="connsiteX5240" fmla="*/ 2217759 w 12192000"/>
              <a:gd name="connsiteY5240" fmla="*/ 3470473 h 6858000"/>
              <a:gd name="connsiteX5241" fmla="*/ 2217759 w 12192000"/>
              <a:gd name="connsiteY5241" fmla="*/ 3381364 h 6858000"/>
              <a:gd name="connsiteX5242" fmla="*/ 955927 w 12192000"/>
              <a:gd name="connsiteY5242" fmla="*/ 3357171 h 6858000"/>
              <a:gd name="connsiteX5243" fmla="*/ 944555 w 12192000"/>
              <a:gd name="connsiteY5243" fmla="*/ 3368504 h 6858000"/>
              <a:gd name="connsiteX5244" fmla="*/ 955927 w 12192000"/>
              <a:gd name="connsiteY5244" fmla="*/ 3379430 h 6858000"/>
              <a:gd name="connsiteX5245" fmla="*/ 1930923 w 12192000"/>
              <a:gd name="connsiteY5245" fmla="*/ 3352415 h 6858000"/>
              <a:gd name="connsiteX5246" fmla="*/ 1998128 w 12192000"/>
              <a:gd name="connsiteY5246" fmla="*/ 3384635 h 6858000"/>
              <a:gd name="connsiteX5247" fmla="*/ 1996514 w 12192000"/>
              <a:gd name="connsiteY5247" fmla="*/ 3387218 h 6858000"/>
              <a:gd name="connsiteX5248" fmla="*/ 1991131 w 12192000"/>
              <a:gd name="connsiteY5248" fmla="*/ 3378605 h 6858000"/>
              <a:gd name="connsiteX5249" fmla="*/ 1980236 w 12192000"/>
              <a:gd name="connsiteY5249" fmla="*/ 3384635 h 6858000"/>
              <a:gd name="connsiteX5250" fmla="*/ 1976573 w 12192000"/>
              <a:gd name="connsiteY5250" fmla="*/ 3387218 h 6858000"/>
              <a:gd name="connsiteX5251" fmla="*/ 1957871 w 12192000"/>
              <a:gd name="connsiteY5251" fmla="*/ 3374021 h 6858000"/>
              <a:gd name="connsiteX5252" fmla="*/ 1852679 w 12192000"/>
              <a:gd name="connsiteY5252" fmla="*/ 3387506 h 6858000"/>
              <a:gd name="connsiteX5253" fmla="*/ 1957627 w 12192000"/>
              <a:gd name="connsiteY5253" fmla="*/ 3400588 h 6858000"/>
              <a:gd name="connsiteX5254" fmla="*/ 1976573 w 12192000"/>
              <a:gd name="connsiteY5254" fmla="*/ 3387218 h 6858000"/>
              <a:gd name="connsiteX5255" fmla="*/ 1980236 w 12192000"/>
              <a:gd name="connsiteY5255" fmla="*/ 3389804 h 6858000"/>
              <a:gd name="connsiteX5256" fmla="*/ 1991131 w 12192000"/>
              <a:gd name="connsiteY5256" fmla="*/ 3395833 h 6858000"/>
              <a:gd name="connsiteX5257" fmla="*/ 1996514 w 12192000"/>
              <a:gd name="connsiteY5257" fmla="*/ 3387218 h 6858000"/>
              <a:gd name="connsiteX5258" fmla="*/ 1998128 w 12192000"/>
              <a:gd name="connsiteY5258" fmla="*/ 3389804 h 6858000"/>
              <a:gd name="connsiteX5259" fmla="*/ 1901162 w 12192000"/>
              <a:gd name="connsiteY5259" fmla="*/ 3422534 h 6858000"/>
              <a:gd name="connsiteX5260" fmla="*/ 1826706 w 12192000"/>
              <a:gd name="connsiteY5260" fmla="*/ 3387506 h 6858000"/>
              <a:gd name="connsiteX5261" fmla="*/ 1906934 w 12192000"/>
              <a:gd name="connsiteY5261" fmla="*/ 3352477 h 6858000"/>
              <a:gd name="connsiteX5262" fmla="*/ 1930923 w 12192000"/>
              <a:gd name="connsiteY5262" fmla="*/ 3352415 h 6858000"/>
              <a:gd name="connsiteX5263" fmla="*/ 4951069 w 12192000"/>
              <a:gd name="connsiteY5263" fmla="*/ 3351940 h 6858000"/>
              <a:gd name="connsiteX5264" fmla="*/ 4888494 w 12192000"/>
              <a:gd name="connsiteY5264" fmla="*/ 3374923 h 6858000"/>
              <a:gd name="connsiteX5265" fmla="*/ 4762199 w 12192000"/>
              <a:gd name="connsiteY5265" fmla="*/ 3427781 h 6858000"/>
              <a:gd name="connsiteX5266" fmla="*/ 4254140 w 12192000"/>
              <a:gd name="connsiteY5266" fmla="*/ 3879383 h 6858000"/>
              <a:gd name="connsiteX5267" fmla="*/ 4157264 w 12192000"/>
              <a:gd name="connsiteY5267" fmla="*/ 4421371 h 6858000"/>
              <a:gd name="connsiteX5268" fmla="*/ 4169668 w 12192000"/>
              <a:gd name="connsiteY5268" fmla="*/ 4598032 h 6858000"/>
              <a:gd name="connsiteX5269" fmla="*/ 4158840 w 12192000"/>
              <a:gd name="connsiteY5269" fmla="*/ 4602178 h 6858000"/>
              <a:gd name="connsiteX5270" fmla="*/ 4155728 w 12192000"/>
              <a:gd name="connsiteY5270" fmla="*/ 4610924 h 6858000"/>
              <a:gd name="connsiteX5271" fmla="*/ 4170193 w 12192000"/>
              <a:gd name="connsiteY5271" fmla="*/ 4605512 h 6858000"/>
              <a:gd name="connsiteX5272" fmla="*/ 4169668 w 12192000"/>
              <a:gd name="connsiteY5272" fmla="*/ 4598032 h 6858000"/>
              <a:gd name="connsiteX5273" fmla="*/ 4194857 w 12192000"/>
              <a:gd name="connsiteY5273" fmla="*/ 4588388 h 6858000"/>
              <a:gd name="connsiteX5274" fmla="*/ 4231750 w 12192000"/>
              <a:gd name="connsiteY5274" fmla="*/ 4510824 h 6858000"/>
              <a:gd name="connsiteX5275" fmla="*/ 4223713 w 12192000"/>
              <a:gd name="connsiteY5275" fmla="*/ 4308579 h 6858000"/>
              <a:gd name="connsiteX5276" fmla="*/ 4284567 w 12192000"/>
              <a:gd name="connsiteY5276" fmla="*/ 3977058 h 6858000"/>
              <a:gd name="connsiteX5277" fmla="*/ 4354254 w 12192000"/>
              <a:gd name="connsiteY5277" fmla="*/ 3846741 h 6858000"/>
              <a:gd name="connsiteX5278" fmla="*/ 4380148 w 12192000"/>
              <a:gd name="connsiteY5278" fmla="*/ 3814173 h 6858000"/>
              <a:gd name="connsiteX5279" fmla="*/ 4379915 w 12192000"/>
              <a:gd name="connsiteY5279" fmla="*/ 3811716 h 6858000"/>
              <a:gd name="connsiteX5280" fmla="*/ 4397720 w 12192000"/>
              <a:gd name="connsiteY5280" fmla="*/ 3792073 h 6858000"/>
              <a:gd name="connsiteX5281" fmla="*/ 4446386 w 12192000"/>
              <a:gd name="connsiteY5281" fmla="*/ 3730861 h 6858000"/>
              <a:gd name="connsiteX5282" fmla="*/ 4502201 w 12192000"/>
              <a:gd name="connsiteY5282" fmla="*/ 3679999 h 6858000"/>
              <a:gd name="connsiteX5283" fmla="*/ 4502154 w 12192000"/>
              <a:gd name="connsiteY5283" fmla="*/ 3678987 h 6858000"/>
              <a:gd name="connsiteX5284" fmla="*/ 4532658 w 12192000"/>
              <a:gd name="connsiteY5284" fmla="*/ 3650175 h 6858000"/>
              <a:gd name="connsiteX5285" fmla="*/ 4535085 w 12192000"/>
              <a:gd name="connsiteY5285" fmla="*/ 3650033 h 6858000"/>
              <a:gd name="connsiteX5286" fmla="*/ 4556057 w 12192000"/>
              <a:gd name="connsiteY5286" fmla="*/ 3630924 h 6858000"/>
              <a:gd name="connsiteX5287" fmla="*/ 4568795 w 12192000"/>
              <a:gd name="connsiteY5287" fmla="*/ 3622333 h 6858000"/>
              <a:gd name="connsiteX5288" fmla="*/ 4568610 w 12192000"/>
              <a:gd name="connsiteY5288" fmla="*/ 3618419 h 6858000"/>
              <a:gd name="connsiteX5289" fmla="*/ 4604766 w 12192000"/>
              <a:gd name="connsiteY5289" fmla="*/ 3593037 h 6858000"/>
              <a:gd name="connsiteX5290" fmla="*/ 4613834 w 12192000"/>
              <a:gd name="connsiteY5290" fmla="*/ 3591966 h 6858000"/>
              <a:gd name="connsiteX5291" fmla="*/ 4641193 w 12192000"/>
              <a:gd name="connsiteY5291" fmla="*/ 3573513 h 6858000"/>
              <a:gd name="connsiteX5292" fmla="*/ 4641296 w 12192000"/>
              <a:gd name="connsiteY5292" fmla="*/ 3572268 h 6858000"/>
              <a:gd name="connsiteX5293" fmla="*/ 4678605 w 12192000"/>
              <a:gd name="connsiteY5293" fmla="*/ 3547634 h 6858000"/>
              <a:gd name="connsiteX5294" fmla="*/ 4679990 w 12192000"/>
              <a:gd name="connsiteY5294" fmla="*/ 3547634 h 6858000"/>
              <a:gd name="connsiteX5295" fmla="*/ 4715982 w 12192000"/>
              <a:gd name="connsiteY5295" fmla="*/ 3529623 h 6858000"/>
              <a:gd name="connsiteX5296" fmla="*/ 4716218 w 12192000"/>
              <a:gd name="connsiteY5296" fmla="*/ 3523944 h 6858000"/>
              <a:gd name="connsiteX5297" fmla="*/ 4758908 w 12192000"/>
              <a:gd name="connsiteY5297" fmla="*/ 3502598 h 6858000"/>
              <a:gd name="connsiteX5298" fmla="*/ 4766407 w 12192000"/>
              <a:gd name="connsiteY5298" fmla="*/ 3502598 h 6858000"/>
              <a:gd name="connsiteX5299" fmla="*/ 4767962 w 12192000"/>
              <a:gd name="connsiteY5299" fmla="*/ 3503612 h 6858000"/>
              <a:gd name="connsiteX5300" fmla="*/ 4799553 w 12192000"/>
              <a:gd name="connsiteY5300" fmla="*/ 3487803 h 6858000"/>
              <a:gd name="connsiteX5301" fmla="*/ 4799811 w 12192000"/>
              <a:gd name="connsiteY5301" fmla="*/ 3481862 h 6858000"/>
              <a:gd name="connsiteX5302" fmla="*/ 4844905 w 12192000"/>
              <a:gd name="connsiteY5302" fmla="*/ 3465018 h 6858000"/>
              <a:gd name="connsiteX5303" fmla="*/ 4851554 w 12192000"/>
              <a:gd name="connsiteY5303" fmla="*/ 3466920 h 6858000"/>
              <a:gd name="connsiteX5304" fmla="*/ 4890288 w 12192000"/>
              <a:gd name="connsiteY5304" fmla="*/ 3453349 h 6858000"/>
              <a:gd name="connsiteX5305" fmla="*/ 4891641 w 12192000"/>
              <a:gd name="connsiteY5305" fmla="*/ 3452756 h 6858000"/>
              <a:gd name="connsiteX5306" fmla="*/ 4891686 w 12192000"/>
              <a:gd name="connsiteY5306" fmla="*/ 3452220 h 6858000"/>
              <a:gd name="connsiteX5307" fmla="*/ 4918978 w 12192000"/>
              <a:gd name="connsiteY5307" fmla="*/ 3439486 h 6858000"/>
              <a:gd name="connsiteX5308" fmla="*/ 4923790 w 12192000"/>
              <a:gd name="connsiteY5308" fmla="*/ 3438630 h 6858000"/>
              <a:gd name="connsiteX5309" fmla="*/ 4960254 w 12192000"/>
              <a:gd name="connsiteY5309" fmla="*/ 3422610 h 6858000"/>
              <a:gd name="connsiteX5310" fmla="*/ 4951069 w 12192000"/>
              <a:gd name="connsiteY5310" fmla="*/ 3351940 h 6858000"/>
              <a:gd name="connsiteX5311" fmla="*/ 11353758 w 12192000"/>
              <a:gd name="connsiteY5311" fmla="*/ 3351149 h 6858000"/>
              <a:gd name="connsiteX5312" fmla="*/ 11342385 w 12192000"/>
              <a:gd name="connsiteY5312" fmla="*/ 3362481 h 6858000"/>
              <a:gd name="connsiteX5313" fmla="*/ 11353758 w 12192000"/>
              <a:gd name="connsiteY5313" fmla="*/ 3373408 h 6858000"/>
              <a:gd name="connsiteX5314" fmla="*/ 102319 w 12192000"/>
              <a:gd name="connsiteY5314" fmla="*/ 3348796 h 6858000"/>
              <a:gd name="connsiteX5315" fmla="*/ 103461 w 12192000"/>
              <a:gd name="connsiteY5315" fmla="*/ 3352222 h 6858000"/>
              <a:gd name="connsiteX5316" fmla="*/ 10807 w 12192000"/>
              <a:gd name="connsiteY5316" fmla="*/ 3396043 h 6858000"/>
              <a:gd name="connsiteX5317" fmla="*/ 0 w 12192000"/>
              <a:gd name="connsiteY5317" fmla="*/ 3402896 h 6858000"/>
              <a:gd name="connsiteX5318" fmla="*/ 0 w 12192000"/>
              <a:gd name="connsiteY5318" fmla="*/ 3394402 h 6858000"/>
              <a:gd name="connsiteX5319" fmla="*/ 7238 w 12192000"/>
              <a:gd name="connsiteY5319" fmla="*/ 3389334 h 6858000"/>
              <a:gd name="connsiteX5320" fmla="*/ 102319 w 12192000"/>
              <a:gd name="connsiteY5320" fmla="*/ 3348796 h 6858000"/>
              <a:gd name="connsiteX5321" fmla="*/ 10500150 w 12192000"/>
              <a:gd name="connsiteY5321" fmla="*/ 3342773 h 6858000"/>
              <a:gd name="connsiteX5322" fmla="*/ 10501292 w 12192000"/>
              <a:gd name="connsiteY5322" fmla="*/ 3346199 h 6858000"/>
              <a:gd name="connsiteX5323" fmla="*/ 10321979 w 12192000"/>
              <a:gd name="connsiteY5323" fmla="*/ 3444976 h 6858000"/>
              <a:gd name="connsiteX5324" fmla="*/ 10320266 w 12192000"/>
              <a:gd name="connsiteY5324" fmla="*/ 3442693 h 6858000"/>
              <a:gd name="connsiteX5325" fmla="*/ 10500150 w 12192000"/>
              <a:gd name="connsiteY5325" fmla="*/ 3342773 h 6858000"/>
              <a:gd name="connsiteX5326" fmla="*/ 7875132 w 12192000"/>
              <a:gd name="connsiteY5326" fmla="*/ 3341087 h 6858000"/>
              <a:gd name="connsiteX5327" fmla="*/ 7875132 w 12192000"/>
              <a:gd name="connsiteY5327" fmla="*/ 3660811 h 6858000"/>
              <a:gd name="connsiteX5328" fmla="*/ 7863629 w 12192000"/>
              <a:gd name="connsiteY5328" fmla="*/ 3675764 h 6858000"/>
              <a:gd name="connsiteX5329" fmla="*/ 7684408 w 12192000"/>
              <a:gd name="connsiteY5329" fmla="*/ 3758067 h 6858000"/>
              <a:gd name="connsiteX5330" fmla="*/ 7637298 w 12192000"/>
              <a:gd name="connsiteY5330" fmla="*/ 3798165 h 6858000"/>
              <a:gd name="connsiteX5331" fmla="*/ 7715472 w 12192000"/>
              <a:gd name="connsiteY5331" fmla="*/ 3775074 h 6858000"/>
              <a:gd name="connsiteX5332" fmla="*/ 7843519 w 12192000"/>
              <a:gd name="connsiteY5332" fmla="*/ 3772189 h 6858000"/>
              <a:gd name="connsiteX5333" fmla="*/ 8207559 w 12192000"/>
              <a:gd name="connsiteY5333" fmla="*/ 3773920 h 6858000"/>
              <a:gd name="connsiteX5334" fmla="*/ 8297493 w 12192000"/>
              <a:gd name="connsiteY5334" fmla="*/ 3782721 h 6858000"/>
              <a:gd name="connsiteX5335" fmla="*/ 8300483 w 12192000"/>
              <a:gd name="connsiteY5335" fmla="*/ 3783775 h 6858000"/>
              <a:gd name="connsiteX5336" fmla="*/ 8270184 w 12192000"/>
              <a:gd name="connsiteY5336" fmla="*/ 3757986 h 6858000"/>
              <a:gd name="connsiteX5337" fmla="*/ 8090928 w 12192000"/>
              <a:gd name="connsiteY5337" fmla="*/ 3675819 h 6858000"/>
              <a:gd name="connsiteX5338" fmla="*/ 8071651 w 12192000"/>
              <a:gd name="connsiteY5338" fmla="*/ 3687357 h 6858000"/>
              <a:gd name="connsiteX5339" fmla="*/ 8037802 w 12192000"/>
              <a:gd name="connsiteY5339" fmla="*/ 3694631 h 6858000"/>
              <a:gd name="connsiteX5340" fmla="*/ 7962743 w 12192000"/>
              <a:gd name="connsiteY5340" fmla="*/ 3691692 h 6858000"/>
              <a:gd name="connsiteX5341" fmla="*/ 7966207 w 12192000"/>
              <a:gd name="connsiteY5341" fmla="*/ 3679350 h 6858000"/>
              <a:gd name="connsiteX5342" fmla="*/ 8031812 w 12192000"/>
              <a:gd name="connsiteY5342" fmla="*/ 3677588 h 6858000"/>
              <a:gd name="connsiteX5343" fmla="*/ 8083456 w 12192000"/>
              <a:gd name="connsiteY5343" fmla="*/ 3664842 h 6858000"/>
              <a:gd name="connsiteX5344" fmla="*/ 8079308 w 12192000"/>
              <a:gd name="connsiteY5344" fmla="*/ 3660811 h 6858000"/>
              <a:gd name="connsiteX5345" fmla="*/ 8079308 w 12192000"/>
              <a:gd name="connsiteY5345" fmla="*/ 3599140 h 6858000"/>
              <a:gd name="connsiteX5346" fmla="*/ 8066371 w 12192000"/>
              <a:gd name="connsiteY5346" fmla="*/ 3605929 h 6858000"/>
              <a:gd name="connsiteX5347" fmla="*/ 8019877 w 12192000"/>
              <a:gd name="connsiteY5347" fmla="*/ 3613166 h 6858000"/>
              <a:gd name="connsiteX5348" fmla="*/ 8015808 w 12192000"/>
              <a:gd name="connsiteY5348" fmla="*/ 3597959 h 6858000"/>
              <a:gd name="connsiteX5349" fmla="*/ 8062301 w 12192000"/>
              <a:gd name="connsiteY5349" fmla="*/ 3589186 h 6858000"/>
              <a:gd name="connsiteX5350" fmla="*/ 8079308 w 12192000"/>
              <a:gd name="connsiteY5350" fmla="*/ 3577516 h 6858000"/>
              <a:gd name="connsiteX5351" fmla="*/ 8079308 w 12192000"/>
              <a:gd name="connsiteY5351" fmla="*/ 3349252 h 6858000"/>
              <a:gd name="connsiteX5352" fmla="*/ 7983405 w 12192000"/>
              <a:gd name="connsiteY5352" fmla="*/ 3361619 h 6858000"/>
              <a:gd name="connsiteX5353" fmla="*/ 1562418 w 12192000"/>
              <a:gd name="connsiteY5353" fmla="*/ 3299350 h 6858000"/>
              <a:gd name="connsiteX5354" fmla="*/ 1523763 w 12192000"/>
              <a:gd name="connsiteY5354" fmla="*/ 3316542 h 6858000"/>
              <a:gd name="connsiteX5355" fmla="*/ 1562266 w 12192000"/>
              <a:gd name="connsiteY5355" fmla="*/ 3333598 h 6858000"/>
              <a:gd name="connsiteX5356" fmla="*/ 1595101 w 12192000"/>
              <a:gd name="connsiteY5356" fmla="*/ 3331779 h 6858000"/>
              <a:gd name="connsiteX5357" fmla="*/ 1595101 w 12192000"/>
              <a:gd name="connsiteY5357" fmla="*/ 3301185 h 6858000"/>
              <a:gd name="connsiteX5358" fmla="*/ 8023404 w 12192000"/>
              <a:gd name="connsiteY5358" fmla="*/ 3297160 h 6858000"/>
              <a:gd name="connsiteX5359" fmla="*/ 8065290 w 12192000"/>
              <a:gd name="connsiteY5359" fmla="*/ 3299518 h 6858000"/>
              <a:gd name="connsiteX5360" fmla="*/ 8065862 w 12192000"/>
              <a:gd name="connsiteY5360" fmla="*/ 3306002 h 6858000"/>
              <a:gd name="connsiteX5361" fmla="*/ 7980661 w 12192000"/>
              <a:gd name="connsiteY5361" fmla="*/ 3314255 h 6858000"/>
              <a:gd name="connsiteX5362" fmla="*/ 7883452 w 12192000"/>
              <a:gd name="connsiteY5362" fmla="*/ 3301876 h 6858000"/>
              <a:gd name="connsiteX5363" fmla="*/ 7883452 w 12192000"/>
              <a:gd name="connsiteY5363" fmla="*/ 3298929 h 6858000"/>
              <a:gd name="connsiteX5364" fmla="*/ 7980661 w 12192000"/>
              <a:gd name="connsiteY5364" fmla="*/ 3300107 h 6858000"/>
              <a:gd name="connsiteX5365" fmla="*/ 8023404 w 12192000"/>
              <a:gd name="connsiteY5365" fmla="*/ 3297160 h 6858000"/>
              <a:gd name="connsiteX5366" fmla="*/ 11960249 w 12192000"/>
              <a:gd name="connsiteY5366" fmla="*/ 3293326 h 6858000"/>
              <a:gd name="connsiteX5367" fmla="*/ 11921595 w 12192000"/>
              <a:gd name="connsiteY5367" fmla="*/ 3310516 h 6858000"/>
              <a:gd name="connsiteX5368" fmla="*/ 11960097 w 12192000"/>
              <a:gd name="connsiteY5368" fmla="*/ 3327575 h 6858000"/>
              <a:gd name="connsiteX5369" fmla="*/ 11992932 w 12192000"/>
              <a:gd name="connsiteY5369" fmla="*/ 3325757 h 6858000"/>
              <a:gd name="connsiteX5370" fmla="*/ 11992932 w 12192000"/>
              <a:gd name="connsiteY5370" fmla="*/ 3295160 h 6858000"/>
              <a:gd name="connsiteX5371" fmla="*/ 146247 w 12192000"/>
              <a:gd name="connsiteY5371" fmla="*/ 3288376 h 6858000"/>
              <a:gd name="connsiteX5372" fmla="*/ 143158 w 12192000"/>
              <a:gd name="connsiteY5372" fmla="*/ 3288808 h 6858000"/>
              <a:gd name="connsiteX5373" fmla="*/ 143198 w 12192000"/>
              <a:gd name="connsiteY5373" fmla="*/ 3289497 h 6858000"/>
              <a:gd name="connsiteX5374" fmla="*/ 138573 w 12192000"/>
              <a:gd name="connsiteY5374" fmla="*/ 3288634 h 6858000"/>
              <a:gd name="connsiteX5375" fmla="*/ 10544078 w 12192000"/>
              <a:gd name="connsiteY5375" fmla="*/ 3282351 h 6858000"/>
              <a:gd name="connsiteX5376" fmla="*/ 10540989 w 12192000"/>
              <a:gd name="connsiteY5376" fmla="*/ 3282782 h 6858000"/>
              <a:gd name="connsiteX5377" fmla="*/ 10541029 w 12192000"/>
              <a:gd name="connsiteY5377" fmla="*/ 3283472 h 6858000"/>
              <a:gd name="connsiteX5378" fmla="*/ 10536403 w 12192000"/>
              <a:gd name="connsiteY5378" fmla="*/ 3282610 h 6858000"/>
              <a:gd name="connsiteX5379" fmla="*/ 1755549 w 12192000"/>
              <a:gd name="connsiteY5379" fmla="*/ 3282133 h 6858000"/>
              <a:gd name="connsiteX5380" fmla="*/ 1755549 w 12192000"/>
              <a:gd name="connsiteY5380" fmla="*/ 3471726 h 6858000"/>
              <a:gd name="connsiteX5381" fmla="*/ 1757947 w 12192000"/>
              <a:gd name="connsiteY5381" fmla="*/ 3472639 h 6858000"/>
              <a:gd name="connsiteX5382" fmla="*/ 1772546 w 12192000"/>
              <a:gd name="connsiteY5382" fmla="*/ 3492393 h 6858000"/>
              <a:gd name="connsiteX5383" fmla="*/ 1770994 w 12192000"/>
              <a:gd name="connsiteY5383" fmla="*/ 3494923 h 6858000"/>
              <a:gd name="connsiteX5384" fmla="*/ 1765753 w 12192000"/>
              <a:gd name="connsiteY5384" fmla="*/ 3486223 h 6858000"/>
              <a:gd name="connsiteX5385" fmla="*/ 1755549 w 12192000"/>
              <a:gd name="connsiteY5385" fmla="*/ 3491879 h 6858000"/>
              <a:gd name="connsiteX5386" fmla="*/ 1755549 w 12192000"/>
              <a:gd name="connsiteY5386" fmla="*/ 3497996 h 6858000"/>
              <a:gd name="connsiteX5387" fmla="*/ 1765753 w 12192000"/>
              <a:gd name="connsiteY5387" fmla="*/ 3503458 h 6858000"/>
              <a:gd name="connsiteX5388" fmla="*/ 1770994 w 12192000"/>
              <a:gd name="connsiteY5388" fmla="*/ 3494923 h 6858000"/>
              <a:gd name="connsiteX5389" fmla="*/ 1772546 w 12192000"/>
              <a:gd name="connsiteY5389" fmla="*/ 3497501 h 6858000"/>
              <a:gd name="connsiteX5390" fmla="*/ 1757124 w 12192000"/>
              <a:gd name="connsiteY5390" fmla="*/ 3517972 h 6858000"/>
              <a:gd name="connsiteX5391" fmla="*/ 1755549 w 12192000"/>
              <a:gd name="connsiteY5391" fmla="*/ 3518529 h 6858000"/>
              <a:gd name="connsiteX5392" fmla="*/ 1755549 w 12192000"/>
              <a:gd name="connsiteY5392" fmla="*/ 3571254 h 6858000"/>
              <a:gd name="connsiteX5393" fmla="*/ 1824814 w 12192000"/>
              <a:gd name="connsiteY5393" fmla="*/ 3584172 h 6858000"/>
              <a:gd name="connsiteX5394" fmla="*/ 2202755 w 12192000"/>
              <a:gd name="connsiteY5394" fmla="*/ 3366356 h 6858000"/>
              <a:gd name="connsiteX5395" fmla="*/ 2164299 w 12192000"/>
              <a:gd name="connsiteY5395" fmla="*/ 3356643 h 6858000"/>
              <a:gd name="connsiteX5396" fmla="*/ 2105665 w 12192000"/>
              <a:gd name="connsiteY5396" fmla="*/ 3349169 h 6858000"/>
              <a:gd name="connsiteX5397" fmla="*/ 1856760 w 12192000"/>
              <a:gd name="connsiteY5397" fmla="*/ 3301455 h 6858000"/>
              <a:gd name="connsiteX5398" fmla="*/ 54157 w 12192000"/>
              <a:gd name="connsiteY5398" fmla="*/ 3280937 h 6858000"/>
              <a:gd name="connsiteX5399" fmla="*/ 55301 w 12192000"/>
              <a:gd name="connsiteY5399" fmla="*/ 3283226 h 6858000"/>
              <a:gd name="connsiteX5400" fmla="*/ 0 w 12192000"/>
              <a:gd name="connsiteY5400" fmla="*/ 3308187 h 6858000"/>
              <a:gd name="connsiteX5401" fmla="*/ 0 w 12192000"/>
              <a:gd name="connsiteY5401" fmla="*/ 3303329 h 6858000"/>
              <a:gd name="connsiteX5402" fmla="*/ 7935595 w 12192000"/>
              <a:gd name="connsiteY5402" fmla="*/ 3277032 h 6858000"/>
              <a:gd name="connsiteX5403" fmla="*/ 7896988 w 12192000"/>
              <a:gd name="connsiteY5403" fmla="*/ 3278325 h 6858000"/>
              <a:gd name="connsiteX5404" fmla="*/ 7883688 w 12192000"/>
              <a:gd name="connsiteY5404" fmla="*/ 3277248 h 6858000"/>
              <a:gd name="connsiteX5405" fmla="*/ 7871682 w 12192000"/>
              <a:gd name="connsiteY5405" fmla="*/ 3278325 h 6858000"/>
              <a:gd name="connsiteX5406" fmla="*/ 7865355 w 12192000"/>
              <a:gd name="connsiteY5406" fmla="*/ 3278325 h 6858000"/>
              <a:gd name="connsiteX5407" fmla="*/ 7863629 w 12192000"/>
              <a:gd name="connsiteY5407" fmla="*/ 3321463 h 6858000"/>
              <a:gd name="connsiteX5408" fmla="*/ 7872022 w 12192000"/>
              <a:gd name="connsiteY5408" fmla="*/ 3332373 h 6858000"/>
              <a:gd name="connsiteX5409" fmla="*/ 7994616 w 12192000"/>
              <a:gd name="connsiteY5409" fmla="*/ 3346159 h 6858000"/>
              <a:gd name="connsiteX5410" fmla="*/ 8079308 w 12192000"/>
              <a:gd name="connsiteY5410" fmla="*/ 3340899 h 6858000"/>
              <a:gd name="connsiteX5411" fmla="*/ 8079308 w 12192000"/>
              <a:gd name="connsiteY5411" fmla="*/ 3335842 h 6858000"/>
              <a:gd name="connsiteX5412" fmla="*/ 8086786 w 12192000"/>
              <a:gd name="connsiteY5412" fmla="*/ 3322614 h 6858000"/>
              <a:gd name="connsiteX5413" fmla="*/ 8074132 w 12192000"/>
              <a:gd name="connsiteY5413" fmla="*/ 3278325 h 6858000"/>
              <a:gd name="connsiteX5414" fmla="*/ 8045951 w 12192000"/>
              <a:gd name="connsiteY5414" fmla="*/ 3278325 h 6858000"/>
              <a:gd name="connsiteX5415" fmla="*/ 7974632 w 12192000"/>
              <a:gd name="connsiteY5415" fmla="*/ 3278325 h 6858000"/>
              <a:gd name="connsiteX5416" fmla="*/ 7935595 w 12192000"/>
              <a:gd name="connsiteY5416" fmla="*/ 3277032 h 6858000"/>
              <a:gd name="connsiteX5417" fmla="*/ 10451988 w 12192000"/>
              <a:gd name="connsiteY5417" fmla="*/ 3274911 h 6858000"/>
              <a:gd name="connsiteX5418" fmla="*/ 10453131 w 12192000"/>
              <a:gd name="connsiteY5418" fmla="*/ 3277200 h 6858000"/>
              <a:gd name="connsiteX5419" fmla="*/ 10218642 w 12192000"/>
              <a:gd name="connsiteY5419" fmla="*/ 3379073 h 6858000"/>
              <a:gd name="connsiteX5420" fmla="*/ 10216925 w 12192000"/>
              <a:gd name="connsiteY5420" fmla="*/ 3375640 h 6858000"/>
              <a:gd name="connsiteX5421" fmla="*/ 10451988 w 12192000"/>
              <a:gd name="connsiteY5421" fmla="*/ 3274911 h 6858000"/>
              <a:gd name="connsiteX5422" fmla="*/ 58012 w 12192000"/>
              <a:gd name="connsiteY5422" fmla="*/ 3273619 h 6858000"/>
              <a:gd name="connsiteX5423" fmla="*/ 108667 w 12192000"/>
              <a:gd name="connsiteY5423" fmla="*/ 3283060 h 6858000"/>
              <a:gd name="connsiteX5424" fmla="*/ 138573 w 12192000"/>
              <a:gd name="connsiteY5424" fmla="*/ 3288634 h 6858000"/>
              <a:gd name="connsiteX5425" fmla="*/ 133386 w 12192000"/>
              <a:gd name="connsiteY5425" fmla="*/ 3288808 h 6858000"/>
              <a:gd name="connsiteX5426" fmla="*/ 10455842 w 12192000"/>
              <a:gd name="connsiteY5426" fmla="*/ 3267594 h 6858000"/>
              <a:gd name="connsiteX5427" fmla="*/ 10506498 w 12192000"/>
              <a:gd name="connsiteY5427" fmla="*/ 3277034 h 6858000"/>
              <a:gd name="connsiteX5428" fmla="*/ 10536403 w 12192000"/>
              <a:gd name="connsiteY5428" fmla="*/ 3282610 h 6858000"/>
              <a:gd name="connsiteX5429" fmla="*/ 10531216 w 12192000"/>
              <a:gd name="connsiteY5429" fmla="*/ 3282782 h 6858000"/>
              <a:gd name="connsiteX5430" fmla="*/ 658729 w 12192000"/>
              <a:gd name="connsiteY5430" fmla="*/ 3263191 h 6858000"/>
              <a:gd name="connsiteX5431" fmla="*/ 754265 w 12192000"/>
              <a:gd name="connsiteY5431" fmla="*/ 3297237 h 6858000"/>
              <a:gd name="connsiteX5432" fmla="*/ 752646 w 12192000"/>
              <a:gd name="connsiteY5432" fmla="*/ 3299790 h 6858000"/>
              <a:gd name="connsiteX5433" fmla="*/ 747114 w 12192000"/>
              <a:gd name="connsiteY5433" fmla="*/ 3291066 h 6858000"/>
              <a:gd name="connsiteX5434" fmla="*/ 736530 w 12192000"/>
              <a:gd name="connsiteY5434" fmla="*/ 3297237 h 6858000"/>
              <a:gd name="connsiteX5435" fmla="*/ 732917 w 12192000"/>
              <a:gd name="connsiteY5435" fmla="*/ 3299802 h 6858000"/>
              <a:gd name="connsiteX5436" fmla="*/ 712540 w 12192000"/>
              <a:gd name="connsiteY5436" fmla="*/ 3285462 h 6858000"/>
              <a:gd name="connsiteX5437" fmla="*/ 601524 w 12192000"/>
              <a:gd name="connsiteY5437" fmla="*/ 3299507 h 6858000"/>
              <a:gd name="connsiteX5438" fmla="*/ 712540 w 12192000"/>
              <a:gd name="connsiteY5438" fmla="*/ 3314269 h 6858000"/>
              <a:gd name="connsiteX5439" fmla="*/ 732917 w 12192000"/>
              <a:gd name="connsiteY5439" fmla="*/ 3299802 h 6858000"/>
              <a:gd name="connsiteX5440" fmla="*/ 736530 w 12192000"/>
              <a:gd name="connsiteY5440" fmla="*/ 3302344 h 6858000"/>
              <a:gd name="connsiteX5441" fmla="*/ 747114 w 12192000"/>
              <a:gd name="connsiteY5441" fmla="*/ 3308515 h 6858000"/>
              <a:gd name="connsiteX5442" fmla="*/ 752646 w 12192000"/>
              <a:gd name="connsiteY5442" fmla="*/ 3299790 h 6858000"/>
              <a:gd name="connsiteX5443" fmla="*/ 754265 w 12192000"/>
              <a:gd name="connsiteY5443" fmla="*/ 3302344 h 6858000"/>
              <a:gd name="connsiteX5444" fmla="*/ 652437 w 12192000"/>
              <a:gd name="connsiteY5444" fmla="*/ 3335820 h 6858000"/>
              <a:gd name="connsiteX5445" fmla="*/ 574637 w 12192000"/>
              <a:gd name="connsiteY5445" fmla="*/ 3299507 h 6858000"/>
              <a:gd name="connsiteX5446" fmla="*/ 658729 w 12192000"/>
              <a:gd name="connsiteY5446" fmla="*/ 3263191 h 6858000"/>
              <a:gd name="connsiteX5447" fmla="*/ 5072893 w 12192000"/>
              <a:gd name="connsiteY5447" fmla="*/ 3259495 h 6858000"/>
              <a:gd name="connsiteX5448" fmla="*/ 5075780 w 12192000"/>
              <a:gd name="connsiteY5448" fmla="*/ 3293845 h 6858000"/>
              <a:gd name="connsiteX5449" fmla="*/ 5108808 w 12192000"/>
              <a:gd name="connsiteY5449" fmla="*/ 3281672 h 6858000"/>
              <a:gd name="connsiteX5450" fmla="*/ 5088486 w 12192000"/>
              <a:gd name="connsiteY5450" fmla="*/ 3269128 h 6858000"/>
              <a:gd name="connsiteX5451" fmla="*/ 11614 w 12192000"/>
              <a:gd name="connsiteY5451" fmla="*/ 3257555 h 6858000"/>
              <a:gd name="connsiteX5452" fmla="*/ 12192 w 12192000"/>
              <a:gd name="connsiteY5452" fmla="*/ 3260458 h 6858000"/>
              <a:gd name="connsiteX5453" fmla="*/ 4369 w 12192000"/>
              <a:gd name="connsiteY5453" fmla="*/ 3263135 h 6858000"/>
              <a:gd name="connsiteX5454" fmla="*/ 56358 w 12192000"/>
              <a:gd name="connsiteY5454" fmla="*/ 3273286 h 6858000"/>
              <a:gd name="connsiteX5455" fmla="*/ 58012 w 12192000"/>
              <a:gd name="connsiteY5455" fmla="*/ 3273619 h 6858000"/>
              <a:gd name="connsiteX5456" fmla="*/ 3444 w 12192000"/>
              <a:gd name="connsiteY5456" fmla="*/ 3263451 h 6858000"/>
              <a:gd name="connsiteX5457" fmla="*/ 0 w 12192000"/>
              <a:gd name="connsiteY5457" fmla="*/ 3264629 h 6858000"/>
              <a:gd name="connsiteX5458" fmla="*/ 0 w 12192000"/>
              <a:gd name="connsiteY5458" fmla="*/ 3261325 h 6858000"/>
              <a:gd name="connsiteX5459" fmla="*/ 11056560 w 12192000"/>
              <a:gd name="connsiteY5459" fmla="*/ 3257165 h 6858000"/>
              <a:gd name="connsiteX5460" fmla="*/ 11152095 w 12192000"/>
              <a:gd name="connsiteY5460" fmla="*/ 3291212 h 6858000"/>
              <a:gd name="connsiteX5461" fmla="*/ 11150477 w 12192000"/>
              <a:gd name="connsiteY5461" fmla="*/ 3293765 h 6858000"/>
              <a:gd name="connsiteX5462" fmla="*/ 11144945 w 12192000"/>
              <a:gd name="connsiteY5462" fmla="*/ 3285041 h 6858000"/>
              <a:gd name="connsiteX5463" fmla="*/ 11134361 w 12192000"/>
              <a:gd name="connsiteY5463" fmla="*/ 3291212 h 6858000"/>
              <a:gd name="connsiteX5464" fmla="*/ 11130748 w 12192000"/>
              <a:gd name="connsiteY5464" fmla="*/ 3293776 h 6858000"/>
              <a:gd name="connsiteX5465" fmla="*/ 11110371 w 12192000"/>
              <a:gd name="connsiteY5465" fmla="*/ 3279437 h 6858000"/>
              <a:gd name="connsiteX5466" fmla="*/ 10999355 w 12192000"/>
              <a:gd name="connsiteY5466" fmla="*/ 3293482 h 6858000"/>
              <a:gd name="connsiteX5467" fmla="*/ 11110371 w 12192000"/>
              <a:gd name="connsiteY5467" fmla="*/ 3308244 h 6858000"/>
              <a:gd name="connsiteX5468" fmla="*/ 11130748 w 12192000"/>
              <a:gd name="connsiteY5468" fmla="*/ 3293776 h 6858000"/>
              <a:gd name="connsiteX5469" fmla="*/ 11134361 w 12192000"/>
              <a:gd name="connsiteY5469" fmla="*/ 3296319 h 6858000"/>
              <a:gd name="connsiteX5470" fmla="*/ 11144945 w 12192000"/>
              <a:gd name="connsiteY5470" fmla="*/ 3302490 h 6858000"/>
              <a:gd name="connsiteX5471" fmla="*/ 11150477 w 12192000"/>
              <a:gd name="connsiteY5471" fmla="*/ 3293765 h 6858000"/>
              <a:gd name="connsiteX5472" fmla="*/ 11152095 w 12192000"/>
              <a:gd name="connsiteY5472" fmla="*/ 3296319 h 6858000"/>
              <a:gd name="connsiteX5473" fmla="*/ 11050268 w 12192000"/>
              <a:gd name="connsiteY5473" fmla="*/ 3329798 h 6858000"/>
              <a:gd name="connsiteX5474" fmla="*/ 10972467 w 12192000"/>
              <a:gd name="connsiteY5474" fmla="*/ 3293482 h 6858000"/>
              <a:gd name="connsiteX5475" fmla="*/ 11056560 w 12192000"/>
              <a:gd name="connsiteY5475" fmla="*/ 3257165 h 6858000"/>
              <a:gd name="connsiteX5476" fmla="*/ 1613503 w 12192000"/>
              <a:gd name="connsiteY5476" fmla="*/ 3255015 h 6858000"/>
              <a:gd name="connsiteX5477" fmla="*/ 1613503 w 12192000"/>
              <a:gd name="connsiteY5477" fmla="*/ 3283987 h 6858000"/>
              <a:gd name="connsiteX5478" fmla="*/ 1629749 w 12192000"/>
              <a:gd name="connsiteY5478" fmla="*/ 3285102 h 6858000"/>
              <a:gd name="connsiteX5479" fmla="*/ 1668636 w 12192000"/>
              <a:gd name="connsiteY5479" fmla="*/ 3313670 h 6858000"/>
              <a:gd name="connsiteX5480" fmla="*/ 1667100 w 12192000"/>
              <a:gd name="connsiteY5480" fmla="*/ 3316303 h 6858000"/>
              <a:gd name="connsiteX5481" fmla="*/ 1661854 w 12192000"/>
              <a:gd name="connsiteY5481" fmla="*/ 3307640 h 6858000"/>
              <a:gd name="connsiteX5482" fmla="*/ 1650743 w 12192000"/>
              <a:gd name="connsiteY5482" fmla="*/ 3313670 h 6858000"/>
              <a:gd name="connsiteX5483" fmla="*/ 1647134 w 12192000"/>
              <a:gd name="connsiteY5483" fmla="*/ 3316281 h 6858000"/>
              <a:gd name="connsiteX5484" fmla="*/ 1628468 w 12192000"/>
              <a:gd name="connsiteY5484" fmla="*/ 3303056 h 6858000"/>
              <a:gd name="connsiteX5485" fmla="*/ 1613503 w 12192000"/>
              <a:gd name="connsiteY5485" fmla="*/ 3302217 h 6858000"/>
              <a:gd name="connsiteX5486" fmla="*/ 1613503 w 12192000"/>
              <a:gd name="connsiteY5486" fmla="*/ 3330762 h 6858000"/>
              <a:gd name="connsiteX5487" fmla="*/ 1628225 w 12192000"/>
              <a:gd name="connsiteY5487" fmla="*/ 3329947 h 6858000"/>
              <a:gd name="connsiteX5488" fmla="*/ 1647134 w 12192000"/>
              <a:gd name="connsiteY5488" fmla="*/ 3316281 h 6858000"/>
              <a:gd name="connsiteX5489" fmla="*/ 1650743 w 12192000"/>
              <a:gd name="connsiteY5489" fmla="*/ 3318839 h 6858000"/>
              <a:gd name="connsiteX5490" fmla="*/ 1661854 w 12192000"/>
              <a:gd name="connsiteY5490" fmla="*/ 3325298 h 6858000"/>
              <a:gd name="connsiteX5491" fmla="*/ 1667100 w 12192000"/>
              <a:gd name="connsiteY5491" fmla="*/ 3316303 h 6858000"/>
              <a:gd name="connsiteX5492" fmla="*/ 1668636 w 12192000"/>
              <a:gd name="connsiteY5492" fmla="*/ 3318839 h 6858000"/>
              <a:gd name="connsiteX5493" fmla="*/ 1626862 w 12192000"/>
              <a:gd name="connsiteY5493" fmla="*/ 3348768 h 6858000"/>
              <a:gd name="connsiteX5494" fmla="*/ 1613503 w 12192000"/>
              <a:gd name="connsiteY5494" fmla="*/ 3349445 h 6858000"/>
              <a:gd name="connsiteX5495" fmla="*/ 1613503 w 12192000"/>
              <a:gd name="connsiteY5495" fmla="*/ 3469759 h 6858000"/>
              <a:gd name="connsiteX5496" fmla="*/ 1625466 w 12192000"/>
              <a:gd name="connsiteY5496" fmla="*/ 3464447 h 6858000"/>
              <a:gd name="connsiteX5497" fmla="*/ 1675988 w 12192000"/>
              <a:gd name="connsiteY5497" fmla="*/ 3458915 h 6858000"/>
              <a:gd name="connsiteX5498" fmla="*/ 1731206 w 12192000"/>
              <a:gd name="connsiteY5498" fmla="*/ 3462461 h 6858000"/>
              <a:gd name="connsiteX5499" fmla="*/ 1736570 w 12192000"/>
              <a:gd name="connsiteY5499" fmla="*/ 3464503 h 6858000"/>
              <a:gd name="connsiteX5500" fmla="*/ 1736570 w 12192000"/>
              <a:gd name="connsiteY5500" fmla="*/ 3278510 h 6858000"/>
              <a:gd name="connsiteX5501" fmla="*/ 12011335 w 12192000"/>
              <a:gd name="connsiteY5501" fmla="*/ 3248991 h 6858000"/>
              <a:gd name="connsiteX5502" fmla="*/ 12011335 w 12192000"/>
              <a:gd name="connsiteY5502" fmla="*/ 3277962 h 6858000"/>
              <a:gd name="connsiteX5503" fmla="*/ 12027578 w 12192000"/>
              <a:gd name="connsiteY5503" fmla="*/ 3279076 h 6858000"/>
              <a:gd name="connsiteX5504" fmla="*/ 12066465 w 12192000"/>
              <a:gd name="connsiteY5504" fmla="*/ 3307645 h 6858000"/>
              <a:gd name="connsiteX5505" fmla="*/ 12064929 w 12192000"/>
              <a:gd name="connsiteY5505" fmla="*/ 3310278 h 6858000"/>
              <a:gd name="connsiteX5506" fmla="*/ 12059683 w 12192000"/>
              <a:gd name="connsiteY5506" fmla="*/ 3301615 h 6858000"/>
              <a:gd name="connsiteX5507" fmla="*/ 12048573 w 12192000"/>
              <a:gd name="connsiteY5507" fmla="*/ 3307645 h 6858000"/>
              <a:gd name="connsiteX5508" fmla="*/ 12044963 w 12192000"/>
              <a:gd name="connsiteY5508" fmla="*/ 3310256 h 6858000"/>
              <a:gd name="connsiteX5509" fmla="*/ 12026297 w 12192000"/>
              <a:gd name="connsiteY5509" fmla="*/ 3297031 h 6858000"/>
              <a:gd name="connsiteX5510" fmla="*/ 12011335 w 12192000"/>
              <a:gd name="connsiteY5510" fmla="*/ 3296192 h 6858000"/>
              <a:gd name="connsiteX5511" fmla="*/ 12011335 w 12192000"/>
              <a:gd name="connsiteY5511" fmla="*/ 3324737 h 6858000"/>
              <a:gd name="connsiteX5512" fmla="*/ 12026055 w 12192000"/>
              <a:gd name="connsiteY5512" fmla="*/ 3323921 h 6858000"/>
              <a:gd name="connsiteX5513" fmla="*/ 12044963 w 12192000"/>
              <a:gd name="connsiteY5513" fmla="*/ 3310256 h 6858000"/>
              <a:gd name="connsiteX5514" fmla="*/ 12048573 w 12192000"/>
              <a:gd name="connsiteY5514" fmla="*/ 3312813 h 6858000"/>
              <a:gd name="connsiteX5515" fmla="*/ 12059683 w 12192000"/>
              <a:gd name="connsiteY5515" fmla="*/ 3319273 h 6858000"/>
              <a:gd name="connsiteX5516" fmla="*/ 12064929 w 12192000"/>
              <a:gd name="connsiteY5516" fmla="*/ 3310278 h 6858000"/>
              <a:gd name="connsiteX5517" fmla="*/ 12066465 w 12192000"/>
              <a:gd name="connsiteY5517" fmla="*/ 3312813 h 6858000"/>
              <a:gd name="connsiteX5518" fmla="*/ 12024693 w 12192000"/>
              <a:gd name="connsiteY5518" fmla="*/ 3342746 h 6858000"/>
              <a:gd name="connsiteX5519" fmla="*/ 12011335 w 12192000"/>
              <a:gd name="connsiteY5519" fmla="*/ 3343423 h 6858000"/>
              <a:gd name="connsiteX5520" fmla="*/ 12011335 w 12192000"/>
              <a:gd name="connsiteY5520" fmla="*/ 3463737 h 6858000"/>
              <a:gd name="connsiteX5521" fmla="*/ 12023297 w 12192000"/>
              <a:gd name="connsiteY5521" fmla="*/ 3458425 h 6858000"/>
              <a:gd name="connsiteX5522" fmla="*/ 12073818 w 12192000"/>
              <a:gd name="connsiteY5522" fmla="*/ 3452893 h 6858000"/>
              <a:gd name="connsiteX5523" fmla="*/ 12129035 w 12192000"/>
              <a:gd name="connsiteY5523" fmla="*/ 3456439 h 6858000"/>
              <a:gd name="connsiteX5524" fmla="*/ 12134399 w 12192000"/>
              <a:gd name="connsiteY5524" fmla="*/ 3458481 h 6858000"/>
              <a:gd name="connsiteX5525" fmla="*/ 12134399 w 12192000"/>
              <a:gd name="connsiteY5525" fmla="*/ 3272486 h 6858000"/>
              <a:gd name="connsiteX5526" fmla="*/ 9252560 w 12192000"/>
              <a:gd name="connsiteY5526" fmla="*/ 3247746 h 6858000"/>
              <a:gd name="connsiteX5527" fmla="*/ 9255879 w 12192000"/>
              <a:gd name="connsiteY5527" fmla="*/ 3272981 h 6858000"/>
              <a:gd name="connsiteX5528" fmla="*/ 9252668 w 12192000"/>
              <a:gd name="connsiteY5528" fmla="*/ 3297769 h 6858000"/>
              <a:gd name="connsiteX5529" fmla="*/ 9273213 w 12192000"/>
              <a:gd name="connsiteY5529" fmla="*/ 3291949 h 6858000"/>
              <a:gd name="connsiteX5530" fmla="*/ 9324383 w 12192000"/>
              <a:gd name="connsiteY5530" fmla="*/ 3301700 h 6858000"/>
              <a:gd name="connsiteX5531" fmla="*/ 9330517 w 12192000"/>
              <a:gd name="connsiteY5531" fmla="*/ 3305662 h 6858000"/>
              <a:gd name="connsiteX5532" fmla="*/ 9346056 w 12192000"/>
              <a:gd name="connsiteY5532" fmla="*/ 3285386 h 6858000"/>
              <a:gd name="connsiteX5533" fmla="*/ 9371545 w 12192000"/>
              <a:gd name="connsiteY5533" fmla="*/ 3265733 h 6858000"/>
              <a:gd name="connsiteX5534" fmla="*/ 9378498 w 12192000"/>
              <a:gd name="connsiteY5534" fmla="*/ 3273247 h 6858000"/>
              <a:gd name="connsiteX5535" fmla="*/ 9358222 w 12192000"/>
              <a:gd name="connsiteY5535" fmla="*/ 3298681 h 6858000"/>
              <a:gd name="connsiteX5536" fmla="*/ 9343730 w 12192000"/>
              <a:gd name="connsiteY5536" fmla="*/ 3314198 h 6858000"/>
              <a:gd name="connsiteX5537" fmla="*/ 9374815 w 12192000"/>
              <a:gd name="connsiteY5537" fmla="*/ 3334279 h 6858000"/>
              <a:gd name="connsiteX5538" fmla="*/ 9382048 w 12192000"/>
              <a:gd name="connsiteY5538" fmla="*/ 3345857 h 6858000"/>
              <a:gd name="connsiteX5539" fmla="*/ 9408485 w 12192000"/>
              <a:gd name="connsiteY5539" fmla="*/ 3331099 h 6858000"/>
              <a:gd name="connsiteX5540" fmla="*/ 9444453 w 12192000"/>
              <a:gd name="connsiteY5540" fmla="*/ 3313711 h 6858000"/>
              <a:gd name="connsiteX5541" fmla="*/ 9452025 w 12192000"/>
              <a:gd name="connsiteY5541" fmla="*/ 3328385 h 6858000"/>
              <a:gd name="connsiteX5542" fmla="*/ 9389084 w 12192000"/>
              <a:gd name="connsiteY5542" fmla="*/ 3357124 h 6858000"/>
              <a:gd name="connsiteX5543" fmla="*/ 9419540 w 12192000"/>
              <a:gd name="connsiteY5543" fmla="*/ 3405885 h 6858000"/>
              <a:gd name="connsiteX5544" fmla="*/ 9420558 w 12192000"/>
              <a:gd name="connsiteY5544" fmla="*/ 3409173 h 6858000"/>
              <a:gd name="connsiteX5545" fmla="*/ 9453850 w 12192000"/>
              <a:gd name="connsiteY5545" fmla="*/ 3412779 h 6858000"/>
              <a:gd name="connsiteX5546" fmla="*/ 9484956 w 12192000"/>
              <a:gd name="connsiteY5546" fmla="*/ 3425296 h 6858000"/>
              <a:gd name="connsiteX5547" fmla="*/ 9483227 w 12192000"/>
              <a:gd name="connsiteY5547" fmla="*/ 3430417 h 6858000"/>
              <a:gd name="connsiteX5548" fmla="*/ 9448666 w 12192000"/>
              <a:gd name="connsiteY5548" fmla="*/ 3428711 h 6858000"/>
              <a:gd name="connsiteX5549" fmla="*/ 9426004 w 12192000"/>
              <a:gd name="connsiteY5549" fmla="*/ 3426763 h 6858000"/>
              <a:gd name="connsiteX5550" fmla="*/ 9443238 w 12192000"/>
              <a:gd name="connsiteY5550" fmla="*/ 3482429 h 6858000"/>
              <a:gd name="connsiteX5551" fmla="*/ 9445781 w 12192000"/>
              <a:gd name="connsiteY5551" fmla="*/ 3482076 h 6858000"/>
              <a:gd name="connsiteX5552" fmla="*/ 9514797 w 12192000"/>
              <a:gd name="connsiteY5552" fmla="*/ 3489275 h 6858000"/>
              <a:gd name="connsiteX5553" fmla="*/ 9476221 w 12192000"/>
              <a:gd name="connsiteY5553" fmla="*/ 3501054 h 6858000"/>
              <a:gd name="connsiteX5554" fmla="*/ 9450863 w 12192000"/>
              <a:gd name="connsiteY5554" fmla="*/ 3500347 h 6858000"/>
              <a:gd name="connsiteX5555" fmla="*/ 9478817 w 12192000"/>
              <a:gd name="connsiteY5555" fmla="*/ 3553907 h 6858000"/>
              <a:gd name="connsiteX5556" fmla="*/ 9481803 w 12192000"/>
              <a:gd name="connsiteY5556" fmla="*/ 3556934 h 6858000"/>
              <a:gd name="connsiteX5557" fmla="*/ 9507701 w 12192000"/>
              <a:gd name="connsiteY5557" fmla="*/ 3551753 h 6858000"/>
              <a:gd name="connsiteX5558" fmla="*/ 9544093 w 12192000"/>
              <a:gd name="connsiteY5558" fmla="*/ 3552339 h 6858000"/>
              <a:gd name="connsiteX5559" fmla="*/ 9544663 w 12192000"/>
              <a:gd name="connsiteY5559" fmla="*/ 3558773 h 6858000"/>
              <a:gd name="connsiteX5560" fmla="*/ 9513956 w 12192000"/>
              <a:gd name="connsiteY5560" fmla="*/ 3565792 h 6858000"/>
              <a:gd name="connsiteX5561" fmla="*/ 9494310 w 12192000"/>
              <a:gd name="connsiteY5561" fmla="*/ 3569614 h 6858000"/>
              <a:gd name="connsiteX5562" fmla="*/ 9530753 w 12192000"/>
              <a:gd name="connsiteY5562" fmla="*/ 3606567 h 6858000"/>
              <a:gd name="connsiteX5563" fmla="*/ 9572917 w 12192000"/>
              <a:gd name="connsiteY5563" fmla="*/ 3598126 h 6858000"/>
              <a:gd name="connsiteX5564" fmla="*/ 9594460 w 12192000"/>
              <a:gd name="connsiteY5564" fmla="*/ 3585075 h 6858000"/>
              <a:gd name="connsiteX5565" fmla="*/ 9598429 w 12192000"/>
              <a:gd name="connsiteY5565" fmla="*/ 3586210 h 6858000"/>
              <a:gd name="connsiteX5566" fmla="*/ 9585390 w 12192000"/>
              <a:gd name="connsiteY5566" fmla="*/ 3610042 h 6858000"/>
              <a:gd name="connsiteX5567" fmla="*/ 9557892 w 12192000"/>
              <a:gd name="connsiteY5567" fmla="*/ 3618413 h 6858000"/>
              <a:gd name="connsiteX5568" fmla="*/ 9543601 w 12192000"/>
              <a:gd name="connsiteY5568" fmla="*/ 3619593 h 6858000"/>
              <a:gd name="connsiteX5569" fmla="*/ 9553988 w 12192000"/>
              <a:gd name="connsiteY5569" fmla="*/ 3630126 h 6858000"/>
              <a:gd name="connsiteX5570" fmla="*/ 9577255 w 12192000"/>
              <a:gd name="connsiteY5570" fmla="*/ 3654887 h 6858000"/>
              <a:gd name="connsiteX5571" fmla="*/ 9608589 w 12192000"/>
              <a:gd name="connsiteY5571" fmla="*/ 3643462 h 6858000"/>
              <a:gd name="connsiteX5572" fmla="*/ 9642879 w 12192000"/>
              <a:gd name="connsiteY5572" fmla="*/ 3641100 h 6858000"/>
              <a:gd name="connsiteX5573" fmla="*/ 9643460 w 12192000"/>
              <a:gd name="connsiteY5573" fmla="*/ 3647003 h 6858000"/>
              <a:gd name="connsiteX5574" fmla="*/ 9611495 w 12192000"/>
              <a:gd name="connsiteY5574" fmla="*/ 3660579 h 6858000"/>
              <a:gd name="connsiteX5575" fmla="*/ 9589145 w 12192000"/>
              <a:gd name="connsiteY5575" fmla="*/ 3667541 h 6858000"/>
              <a:gd name="connsiteX5576" fmla="*/ 9590960 w 12192000"/>
              <a:gd name="connsiteY5576" fmla="*/ 3669471 h 6858000"/>
              <a:gd name="connsiteX5577" fmla="*/ 9620059 w 12192000"/>
              <a:gd name="connsiteY5577" fmla="*/ 3715607 h 6858000"/>
              <a:gd name="connsiteX5578" fmla="*/ 9629037 w 12192000"/>
              <a:gd name="connsiteY5578" fmla="*/ 3754014 h 6858000"/>
              <a:gd name="connsiteX5579" fmla="*/ 9629990 w 12192000"/>
              <a:gd name="connsiteY5579" fmla="*/ 3753933 h 6858000"/>
              <a:gd name="connsiteX5580" fmla="*/ 9647145 w 12192000"/>
              <a:gd name="connsiteY5580" fmla="*/ 3749838 h 6858000"/>
              <a:gd name="connsiteX5581" fmla="*/ 9657438 w 12192000"/>
              <a:gd name="connsiteY5581" fmla="*/ 3739310 h 6858000"/>
              <a:gd name="connsiteX5582" fmla="*/ 9695749 w 12192000"/>
              <a:gd name="connsiteY5582" fmla="*/ 3720593 h 6858000"/>
              <a:gd name="connsiteX5583" fmla="*/ 9696894 w 12192000"/>
              <a:gd name="connsiteY5583" fmla="*/ 3735216 h 6858000"/>
              <a:gd name="connsiteX5584" fmla="*/ 9657438 w 12192000"/>
              <a:gd name="connsiteY5584" fmla="*/ 3760366 h 6858000"/>
              <a:gd name="connsiteX5585" fmla="*/ 9643142 w 12192000"/>
              <a:gd name="connsiteY5585" fmla="*/ 3768554 h 6858000"/>
              <a:gd name="connsiteX5586" fmla="*/ 9631725 w 12192000"/>
              <a:gd name="connsiteY5586" fmla="*/ 3765519 h 6858000"/>
              <a:gd name="connsiteX5587" fmla="*/ 9637604 w 12192000"/>
              <a:gd name="connsiteY5587" fmla="*/ 3790668 h 6858000"/>
              <a:gd name="connsiteX5588" fmla="*/ 9636596 w 12192000"/>
              <a:gd name="connsiteY5588" fmla="*/ 3795579 h 6858000"/>
              <a:gd name="connsiteX5589" fmla="*/ 9656560 w 12192000"/>
              <a:gd name="connsiteY5589" fmla="*/ 3799651 h 6858000"/>
              <a:gd name="connsiteX5590" fmla="*/ 9693381 w 12192000"/>
              <a:gd name="connsiteY5590" fmla="*/ 3789439 h 6858000"/>
              <a:gd name="connsiteX5591" fmla="*/ 9700285 w 12192000"/>
              <a:gd name="connsiteY5591" fmla="*/ 3800018 h 6858000"/>
              <a:gd name="connsiteX5592" fmla="*/ 9656129 w 12192000"/>
              <a:gd name="connsiteY5592" fmla="*/ 3816916 h 6858000"/>
              <a:gd name="connsiteX5593" fmla="*/ 9634468 w 12192000"/>
              <a:gd name="connsiteY5593" fmla="*/ 3805967 h 6858000"/>
              <a:gd name="connsiteX5594" fmla="*/ 9630090 w 12192000"/>
              <a:gd name="connsiteY5594" fmla="*/ 3827337 h 6858000"/>
              <a:gd name="connsiteX5595" fmla="*/ 9608316 w 12192000"/>
              <a:gd name="connsiteY5595" fmla="*/ 3856017 h 6858000"/>
              <a:gd name="connsiteX5596" fmla="*/ 9614816 w 12192000"/>
              <a:gd name="connsiteY5596" fmla="*/ 3861192 h 6858000"/>
              <a:gd name="connsiteX5597" fmla="*/ 9650418 w 12192000"/>
              <a:gd name="connsiteY5597" fmla="*/ 3880162 h 6858000"/>
              <a:gd name="connsiteX5598" fmla="*/ 9647547 w 12192000"/>
              <a:gd name="connsiteY5598" fmla="*/ 3893958 h 6858000"/>
              <a:gd name="connsiteX5599" fmla="*/ 9608498 w 12192000"/>
              <a:gd name="connsiteY5599" fmla="*/ 3876137 h 6858000"/>
              <a:gd name="connsiteX5600" fmla="*/ 9595354 w 12192000"/>
              <a:gd name="connsiteY5600" fmla="*/ 3863941 h 6858000"/>
              <a:gd name="connsiteX5601" fmla="*/ 9567783 w 12192000"/>
              <a:gd name="connsiteY5601" fmla="*/ 3878269 h 6858000"/>
              <a:gd name="connsiteX5602" fmla="*/ 9556830 w 12192000"/>
              <a:gd name="connsiteY5602" fmla="*/ 3878986 h 6858000"/>
              <a:gd name="connsiteX5603" fmla="*/ 9563622 w 12192000"/>
              <a:gd name="connsiteY5603" fmla="*/ 3891006 h 6858000"/>
              <a:gd name="connsiteX5604" fmla="*/ 9564960 w 12192000"/>
              <a:gd name="connsiteY5604" fmla="*/ 3925497 h 6858000"/>
              <a:gd name="connsiteX5605" fmla="*/ 9554822 w 12192000"/>
              <a:gd name="connsiteY5605" fmla="*/ 3924929 h 6858000"/>
              <a:gd name="connsiteX5606" fmla="*/ 9550880 w 12192000"/>
              <a:gd name="connsiteY5606" fmla="*/ 3891999 h 6858000"/>
              <a:gd name="connsiteX5607" fmla="*/ 9546620 w 12192000"/>
              <a:gd name="connsiteY5607" fmla="*/ 3879655 h 6858000"/>
              <a:gd name="connsiteX5608" fmla="*/ 9529170 w 12192000"/>
              <a:gd name="connsiteY5608" fmla="*/ 3880798 h 6858000"/>
              <a:gd name="connsiteX5609" fmla="*/ 9485703 w 12192000"/>
              <a:gd name="connsiteY5609" fmla="*/ 3875029 h 6858000"/>
              <a:gd name="connsiteX5610" fmla="*/ 9486687 w 12192000"/>
              <a:gd name="connsiteY5610" fmla="*/ 3895687 h 6858000"/>
              <a:gd name="connsiteX5611" fmla="*/ 9501171 w 12192000"/>
              <a:gd name="connsiteY5611" fmla="*/ 3919069 h 6858000"/>
              <a:gd name="connsiteX5612" fmla="*/ 9492481 w 12192000"/>
              <a:gd name="connsiteY5612" fmla="*/ 3940169 h 6858000"/>
              <a:gd name="connsiteX5613" fmla="*/ 9488425 w 12192000"/>
              <a:gd name="connsiteY5613" fmla="*/ 3936748 h 6858000"/>
              <a:gd name="connsiteX5614" fmla="*/ 9475100 w 12192000"/>
              <a:gd name="connsiteY5614" fmla="*/ 3915076 h 6858000"/>
              <a:gd name="connsiteX5615" fmla="*/ 9468728 w 12192000"/>
              <a:gd name="connsiteY5615" fmla="*/ 3899679 h 6858000"/>
              <a:gd name="connsiteX5616" fmla="*/ 9473298 w 12192000"/>
              <a:gd name="connsiteY5616" fmla="*/ 3873383 h 6858000"/>
              <a:gd name="connsiteX5617" fmla="*/ 9448061 w 12192000"/>
              <a:gd name="connsiteY5617" fmla="*/ 3870034 h 6858000"/>
              <a:gd name="connsiteX5618" fmla="*/ 9410526 w 12192000"/>
              <a:gd name="connsiteY5618" fmla="*/ 3881444 h 6858000"/>
              <a:gd name="connsiteX5619" fmla="*/ 9407647 w 12192000"/>
              <a:gd name="connsiteY5619" fmla="*/ 3882982 h 6858000"/>
              <a:gd name="connsiteX5620" fmla="*/ 9420541 w 12192000"/>
              <a:gd name="connsiteY5620" fmla="*/ 3907390 h 6858000"/>
              <a:gd name="connsiteX5621" fmla="*/ 9429357 w 12192000"/>
              <a:gd name="connsiteY5621" fmla="*/ 3937921 h 6858000"/>
              <a:gd name="connsiteX5622" fmla="*/ 9424655 w 12192000"/>
              <a:gd name="connsiteY5622" fmla="*/ 3940184 h 6858000"/>
              <a:gd name="connsiteX5623" fmla="*/ 9407610 w 12192000"/>
              <a:gd name="connsiteY5623" fmla="*/ 3913044 h 6858000"/>
              <a:gd name="connsiteX5624" fmla="*/ 9398492 w 12192000"/>
              <a:gd name="connsiteY5624" fmla="*/ 3887872 h 6858000"/>
              <a:gd name="connsiteX5625" fmla="*/ 9373854 w 12192000"/>
              <a:gd name="connsiteY5625" fmla="*/ 3901034 h 6858000"/>
              <a:gd name="connsiteX5626" fmla="*/ 9329920 w 12192000"/>
              <a:gd name="connsiteY5626" fmla="*/ 3911870 h 6858000"/>
              <a:gd name="connsiteX5627" fmla="*/ 9317147 w 12192000"/>
              <a:gd name="connsiteY5627" fmla="*/ 3911404 h 6858000"/>
              <a:gd name="connsiteX5628" fmla="*/ 9306155 w 12192000"/>
              <a:gd name="connsiteY5628" fmla="*/ 3948088 h 6858000"/>
              <a:gd name="connsiteX5629" fmla="*/ 9283062 w 12192000"/>
              <a:gd name="connsiteY5629" fmla="*/ 3972956 h 6858000"/>
              <a:gd name="connsiteX5630" fmla="*/ 9281373 w 12192000"/>
              <a:gd name="connsiteY5630" fmla="*/ 3967752 h 6858000"/>
              <a:gd name="connsiteX5631" fmla="*/ 9290384 w 12192000"/>
              <a:gd name="connsiteY5631" fmla="*/ 3950980 h 6858000"/>
              <a:gd name="connsiteX5632" fmla="*/ 9296017 w 12192000"/>
              <a:gd name="connsiteY5632" fmla="*/ 3934786 h 6858000"/>
              <a:gd name="connsiteX5633" fmla="*/ 9305144 w 12192000"/>
              <a:gd name="connsiteY5633" fmla="*/ 3910967 h 6858000"/>
              <a:gd name="connsiteX5634" fmla="*/ 9284690 w 12192000"/>
              <a:gd name="connsiteY5634" fmla="*/ 3910219 h 6858000"/>
              <a:gd name="connsiteX5635" fmla="*/ 9232730 w 12192000"/>
              <a:gd name="connsiteY5635" fmla="*/ 3884055 h 6858000"/>
              <a:gd name="connsiteX5636" fmla="*/ 9231475 w 12192000"/>
              <a:gd name="connsiteY5636" fmla="*/ 3882584 h 6858000"/>
              <a:gd name="connsiteX5637" fmla="*/ 9208740 w 12192000"/>
              <a:gd name="connsiteY5637" fmla="*/ 3917765 h 6858000"/>
              <a:gd name="connsiteX5638" fmla="*/ 9176078 w 12192000"/>
              <a:gd name="connsiteY5638" fmla="*/ 3927034 h 6858000"/>
              <a:gd name="connsiteX5639" fmla="*/ 9178370 w 12192000"/>
              <a:gd name="connsiteY5639" fmla="*/ 3920081 h 6858000"/>
              <a:gd name="connsiteX5640" fmla="*/ 9204156 w 12192000"/>
              <a:gd name="connsiteY5640" fmla="*/ 3895750 h 6858000"/>
              <a:gd name="connsiteX5641" fmla="*/ 9223331 w 12192000"/>
              <a:gd name="connsiteY5641" fmla="*/ 3873054 h 6858000"/>
              <a:gd name="connsiteX5642" fmla="*/ 9196894 w 12192000"/>
              <a:gd name="connsiteY5642" fmla="*/ 3842119 h 6858000"/>
              <a:gd name="connsiteX5643" fmla="*/ 9190207 w 12192000"/>
              <a:gd name="connsiteY5643" fmla="*/ 3833372 h 6858000"/>
              <a:gd name="connsiteX5644" fmla="*/ 9152442 w 12192000"/>
              <a:gd name="connsiteY5644" fmla="*/ 3859270 h 6858000"/>
              <a:gd name="connsiteX5645" fmla="*/ 9124611 w 12192000"/>
              <a:gd name="connsiteY5645" fmla="*/ 3872100 h 6858000"/>
              <a:gd name="connsiteX5646" fmla="*/ 9121132 w 12192000"/>
              <a:gd name="connsiteY5646" fmla="*/ 3866269 h 6858000"/>
              <a:gd name="connsiteX5647" fmla="*/ 9151281 w 12192000"/>
              <a:gd name="connsiteY5647" fmla="*/ 3834194 h 6858000"/>
              <a:gd name="connsiteX5648" fmla="*/ 9181490 w 12192000"/>
              <a:gd name="connsiteY5648" fmla="*/ 3821971 h 6858000"/>
              <a:gd name="connsiteX5649" fmla="*/ 9163109 w 12192000"/>
              <a:gd name="connsiteY5649" fmla="*/ 3797925 h 6858000"/>
              <a:gd name="connsiteX5650" fmla="*/ 9126732 w 12192000"/>
              <a:gd name="connsiteY5650" fmla="*/ 3771765 h 6858000"/>
              <a:gd name="connsiteX5651" fmla="*/ 9093889 w 12192000"/>
              <a:gd name="connsiteY5651" fmla="*/ 3793764 h 6858000"/>
              <a:gd name="connsiteX5652" fmla="*/ 9055917 w 12192000"/>
              <a:gd name="connsiteY5652" fmla="*/ 3814574 h 6858000"/>
              <a:gd name="connsiteX5653" fmla="*/ 9051314 w 12192000"/>
              <a:gd name="connsiteY5653" fmla="*/ 3807637 h 6858000"/>
              <a:gd name="connsiteX5654" fmla="*/ 9086410 w 12192000"/>
              <a:gd name="connsiteY5654" fmla="*/ 3777578 h 6858000"/>
              <a:gd name="connsiteX5655" fmla="*/ 9112778 w 12192000"/>
              <a:gd name="connsiteY5655" fmla="*/ 3762784 h 6858000"/>
              <a:gd name="connsiteX5656" fmla="*/ 9017633 w 12192000"/>
              <a:gd name="connsiteY5656" fmla="*/ 3716541 h 6858000"/>
              <a:gd name="connsiteX5657" fmla="*/ 9006330 w 12192000"/>
              <a:gd name="connsiteY5657" fmla="*/ 3707235 h 6858000"/>
              <a:gd name="connsiteX5658" fmla="*/ 8996465 w 12192000"/>
              <a:gd name="connsiteY5658" fmla="*/ 3718154 h 6858000"/>
              <a:gd name="connsiteX5659" fmla="*/ 8932183 w 12192000"/>
              <a:gd name="connsiteY5659" fmla="*/ 3745650 h 6858000"/>
              <a:gd name="connsiteX5660" fmla="*/ 8934464 w 12192000"/>
              <a:gd name="connsiteY5660" fmla="*/ 3740428 h 6858000"/>
              <a:gd name="connsiteX5661" fmla="*/ 8954439 w 12192000"/>
              <a:gd name="connsiteY5661" fmla="*/ 3730564 h 6858000"/>
              <a:gd name="connsiteX5662" fmla="*/ 8968706 w 12192000"/>
              <a:gd name="connsiteY5662" fmla="*/ 3718960 h 6858000"/>
              <a:gd name="connsiteX5663" fmla="*/ 8994133 w 12192000"/>
              <a:gd name="connsiteY5663" fmla="*/ 3697193 h 6858000"/>
              <a:gd name="connsiteX5664" fmla="*/ 8975568 w 12192000"/>
              <a:gd name="connsiteY5664" fmla="*/ 3681909 h 6858000"/>
              <a:gd name="connsiteX5665" fmla="*/ 8963089 w 12192000"/>
              <a:gd name="connsiteY5665" fmla="*/ 3663262 h 6858000"/>
              <a:gd name="connsiteX5666" fmla="*/ 8945429 w 12192000"/>
              <a:gd name="connsiteY5666" fmla="*/ 3677845 h 6858000"/>
              <a:gd name="connsiteX5667" fmla="*/ 8923510 w 12192000"/>
              <a:gd name="connsiteY5667" fmla="*/ 3686074 h 6858000"/>
              <a:gd name="connsiteX5668" fmla="*/ 8891627 w 12192000"/>
              <a:gd name="connsiteY5668" fmla="*/ 3673144 h 6858000"/>
              <a:gd name="connsiteX5669" fmla="*/ 8895612 w 12192000"/>
              <a:gd name="connsiteY5669" fmla="*/ 3667267 h 6858000"/>
              <a:gd name="connsiteX5670" fmla="*/ 8925787 w 12192000"/>
              <a:gd name="connsiteY5670" fmla="*/ 3666679 h 6858000"/>
              <a:gd name="connsiteX5671" fmla="*/ 8955213 w 12192000"/>
              <a:gd name="connsiteY5671" fmla="*/ 3651491 h 6858000"/>
              <a:gd name="connsiteX5672" fmla="*/ 8944721 w 12192000"/>
              <a:gd name="connsiteY5672" fmla="*/ 3635811 h 6858000"/>
              <a:gd name="connsiteX5673" fmla="*/ 8936417 w 12192000"/>
              <a:gd name="connsiteY5673" fmla="*/ 3587417 h 6858000"/>
              <a:gd name="connsiteX5674" fmla="*/ 8895867 w 12192000"/>
              <a:gd name="connsiteY5674" fmla="*/ 3579688 h 6858000"/>
              <a:gd name="connsiteX5675" fmla="*/ 8866280 w 12192000"/>
              <a:gd name="connsiteY5675" fmla="*/ 3544112 h 6858000"/>
              <a:gd name="connsiteX5676" fmla="*/ 8871401 w 12192000"/>
              <a:gd name="connsiteY5676" fmla="*/ 3540628 h 6858000"/>
              <a:gd name="connsiteX5677" fmla="*/ 8902552 w 12192000"/>
              <a:gd name="connsiteY5677" fmla="*/ 3565604 h 6858000"/>
              <a:gd name="connsiteX5678" fmla="*/ 8934292 w 12192000"/>
              <a:gd name="connsiteY5678" fmla="*/ 3575039 h 6858000"/>
              <a:gd name="connsiteX5679" fmla="*/ 8931705 w 12192000"/>
              <a:gd name="connsiteY5679" fmla="*/ 3559961 h 6858000"/>
              <a:gd name="connsiteX5680" fmla="*/ 8947171 w 12192000"/>
              <a:gd name="connsiteY5680" fmla="*/ 3523825 h 6858000"/>
              <a:gd name="connsiteX5681" fmla="*/ 8920539 w 12192000"/>
              <a:gd name="connsiteY5681" fmla="*/ 3500114 h 6858000"/>
              <a:gd name="connsiteX5682" fmla="*/ 8903160 w 12192000"/>
              <a:gd name="connsiteY5682" fmla="*/ 3478182 h 6858000"/>
              <a:gd name="connsiteX5683" fmla="*/ 8907216 w 12192000"/>
              <a:gd name="connsiteY5683" fmla="*/ 3472987 h 6858000"/>
              <a:gd name="connsiteX5684" fmla="*/ 8930388 w 12192000"/>
              <a:gd name="connsiteY5684" fmla="*/ 3488571 h 6858000"/>
              <a:gd name="connsiteX5685" fmla="*/ 8953176 w 12192000"/>
              <a:gd name="connsiteY5685" fmla="*/ 3509794 h 6858000"/>
              <a:gd name="connsiteX5686" fmla="*/ 8961403 w 12192000"/>
              <a:gd name="connsiteY5686" fmla="*/ 3490570 h 6858000"/>
              <a:gd name="connsiteX5687" fmla="*/ 9002748 w 12192000"/>
              <a:gd name="connsiteY5687" fmla="*/ 3459785 h 6858000"/>
              <a:gd name="connsiteX5688" fmla="*/ 9004614 w 12192000"/>
              <a:gd name="connsiteY5688" fmla="*/ 3459037 h 6858000"/>
              <a:gd name="connsiteX5689" fmla="*/ 8984692 w 12192000"/>
              <a:gd name="connsiteY5689" fmla="*/ 3440600 h 6858000"/>
              <a:gd name="connsiteX5690" fmla="*/ 8988214 w 12192000"/>
              <a:gd name="connsiteY5690" fmla="*/ 3398114 h 6858000"/>
              <a:gd name="connsiteX5691" fmla="*/ 8993497 w 12192000"/>
              <a:gd name="connsiteY5691" fmla="*/ 3399861 h 6858000"/>
              <a:gd name="connsiteX5692" fmla="*/ 9000540 w 12192000"/>
              <a:gd name="connsiteY5692" fmla="*/ 3433034 h 6858000"/>
              <a:gd name="connsiteX5693" fmla="*/ 9016965 w 12192000"/>
              <a:gd name="connsiteY5693" fmla="*/ 3454088 h 6858000"/>
              <a:gd name="connsiteX5694" fmla="*/ 9050565 w 12192000"/>
              <a:gd name="connsiteY5694" fmla="*/ 3440626 h 6858000"/>
              <a:gd name="connsiteX5695" fmla="*/ 9060992 w 12192000"/>
              <a:gd name="connsiteY5695" fmla="*/ 3435600 h 6858000"/>
              <a:gd name="connsiteX5696" fmla="*/ 9053680 w 12192000"/>
              <a:gd name="connsiteY5696" fmla="*/ 3424050 h 6858000"/>
              <a:gd name="connsiteX5697" fmla="*/ 9045667 w 12192000"/>
              <a:gd name="connsiteY5697" fmla="*/ 3407674 h 6858000"/>
              <a:gd name="connsiteX5698" fmla="*/ 9049101 w 12192000"/>
              <a:gd name="connsiteY5698" fmla="*/ 3404165 h 6858000"/>
              <a:gd name="connsiteX5699" fmla="*/ 9068846 w 12192000"/>
              <a:gd name="connsiteY5699" fmla="*/ 3415424 h 6858000"/>
              <a:gd name="connsiteX5700" fmla="*/ 9074188 w 12192000"/>
              <a:gd name="connsiteY5700" fmla="*/ 3429238 h 6858000"/>
              <a:gd name="connsiteX5701" fmla="*/ 9107732 w 12192000"/>
              <a:gd name="connsiteY5701" fmla="*/ 3413069 h 6858000"/>
              <a:gd name="connsiteX5702" fmla="*/ 9135857 w 12192000"/>
              <a:gd name="connsiteY5702" fmla="*/ 3387896 h 6858000"/>
              <a:gd name="connsiteX5703" fmla="*/ 9133805 w 12192000"/>
              <a:gd name="connsiteY5703" fmla="*/ 3385123 h 6858000"/>
              <a:gd name="connsiteX5704" fmla="*/ 9119162 w 12192000"/>
              <a:gd name="connsiteY5704" fmla="*/ 3374835 h 6858000"/>
              <a:gd name="connsiteX5705" fmla="*/ 9106771 w 12192000"/>
              <a:gd name="connsiteY5705" fmla="*/ 3350260 h 6858000"/>
              <a:gd name="connsiteX5706" fmla="*/ 9111276 w 12192000"/>
              <a:gd name="connsiteY5706" fmla="*/ 3347402 h 6858000"/>
              <a:gd name="connsiteX5707" fmla="*/ 9143733 w 12192000"/>
              <a:gd name="connsiteY5707" fmla="*/ 3364620 h 6858000"/>
              <a:gd name="connsiteX5708" fmla="*/ 9151530 w 12192000"/>
              <a:gd name="connsiteY5708" fmla="*/ 3373869 h 6858000"/>
              <a:gd name="connsiteX5709" fmla="*/ 9151637 w 12192000"/>
              <a:gd name="connsiteY5709" fmla="*/ 3373771 h 6858000"/>
              <a:gd name="connsiteX5710" fmla="*/ 9151722 w 12192000"/>
              <a:gd name="connsiteY5710" fmla="*/ 3374097 h 6858000"/>
              <a:gd name="connsiteX5711" fmla="*/ 9155710 w 12192000"/>
              <a:gd name="connsiteY5711" fmla="*/ 3378828 h 6858000"/>
              <a:gd name="connsiteX5712" fmla="*/ 9156469 w 12192000"/>
              <a:gd name="connsiteY5712" fmla="*/ 3384451 h 6858000"/>
              <a:gd name="connsiteX5713" fmla="*/ 9163546 w 12192000"/>
              <a:gd name="connsiteY5713" fmla="*/ 3384738 h 6858000"/>
              <a:gd name="connsiteX5714" fmla="*/ 9157712 w 12192000"/>
              <a:gd name="connsiteY5714" fmla="*/ 3393668 h 6858000"/>
              <a:gd name="connsiteX5715" fmla="*/ 9158025 w 12192000"/>
              <a:gd name="connsiteY5715" fmla="*/ 3395981 h 6858000"/>
              <a:gd name="connsiteX5716" fmla="*/ 9155921 w 12192000"/>
              <a:gd name="connsiteY5716" fmla="*/ 3396409 h 6858000"/>
              <a:gd name="connsiteX5717" fmla="*/ 9131532 w 12192000"/>
              <a:gd name="connsiteY5717" fmla="*/ 3433737 h 6858000"/>
              <a:gd name="connsiteX5718" fmla="*/ 9070123 w 12192000"/>
              <a:gd name="connsiteY5718" fmla="*/ 3463588 h 6858000"/>
              <a:gd name="connsiteX5719" fmla="*/ 8959101 w 12192000"/>
              <a:gd name="connsiteY5719" fmla="*/ 3607681 h 6858000"/>
              <a:gd name="connsiteX5720" fmla="*/ 9059769 w 12192000"/>
              <a:gd name="connsiteY5720" fmla="*/ 3713886 h 6858000"/>
              <a:gd name="connsiteX5721" fmla="*/ 9204156 w 12192000"/>
              <a:gd name="connsiteY5721" fmla="*/ 3799997 h 6858000"/>
              <a:gd name="connsiteX5722" fmla="*/ 9324383 w 12192000"/>
              <a:gd name="connsiteY5722" fmla="*/ 3884960 h 6858000"/>
              <a:gd name="connsiteX5723" fmla="*/ 9424475 w 12192000"/>
              <a:gd name="connsiteY5723" fmla="*/ 3833867 h 6858000"/>
              <a:gd name="connsiteX5724" fmla="*/ 9515364 w 12192000"/>
              <a:gd name="connsiteY5724" fmla="*/ 3850516 h 6858000"/>
              <a:gd name="connsiteX5725" fmla="*/ 9497531 w 12192000"/>
              <a:gd name="connsiteY5725" fmla="*/ 3626626 h 6858000"/>
              <a:gd name="connsiteX5726" fmla="*/ 9430227 w 12192000"/>
              <a:gd name="connsiteY5726" fmla="*/ 3556015 h 6858000"/>
              <a:gd name="connsiteX5727" fmla="*/ 9398013 w 12192000"/>
              <a:gd name="connsiteY5727" fmla="*/ 3442922 h 6858000"/>
              <a:gd name="connsiteX5728" fmla="*/ 9297921 w 12192000"/>
              <a:gd name="connsiteY5728" fmla="*/ 3330403 h 6858000"/>
              <a:gd name="connsiteX5729" fmla="*/ 9168491 w 12192000"/>
              <a:gd name="connsiteY5729" fmla="*/ 3384939 h 6858000"/>
              <a:gd name="connsiteX5730" fmla="*/ 9163546 w 12192000"/>
              <a:gd name="connsiteY5730" fmla="*/ 3384738 h 6858000"/>
              <a:gd name="connsiteX5731" fmla="*/ 9167916 w 12192000"/>
              <a:gd name="connsiteY5731" fmla="*/ 3378052 h 6858000"/>
              <a:gd name="connsiteX5732" fmla="*/ 9155836 w 12192000"/>
              <a:gd name="connsiteY5732" fmla="*/ 3370014 h 6858000"/>
              <a:gd name="connsiteX5733" fmla="*/ 9151637 w 12192000"/>
              <a:gd name="connsiteY5733" fmla="*/ 3373771 h 6858000"/>
              <a:gd name="connsiteX5734" fmla="*/ 9150659 w 12192000"/>
              <a:gd name="connsiteY5734" fmla="*/ 3370014 h 6858000"/>
              <a:gd name="connsiteX5735" fmla="*/ 9173544 w 12192000"/>
              <a:gd name="connsiteY5735" fmla="*/ 3343794 h 6858000"/>
              <a:gd name="connsiteX5736" fmla="*/ 9155440 w 12192000"/>
              <a:gd name="connsiteY5736" fmla="*/ 3323794 h 6858000"/>
              <a:gd name="connsiteX5737" fmla="*/ 9146243 w 12192000"/>
              <a:gd name="connsiteY5737" fmla="*/ 3299026 h 6858000"/>
              <a:gd name="connsiteX5738" fmla="*/ 9151417 w 12192000"/>
              <a:gd name="connsiteY5738" fmla="*/ 3296145 h 6858000"/>
              <a:gd name="connsiteX5739" fmla="*/ 9169813 w 12192000"/>
              <a:gd name="connsiteY5739" fmla="*/ 3314002 h 6858000"/>
              <a:gd name="connsiteX5740" fmla="*/ 9184892 w 12192000"/>
              <a:gd name="connsiteY5740" fmla="*/ 3330792 h 6858000"/>
              <a:gd name="connsiteX5741" fmla="*/ 9200925 w 12192000"/>
              <a:gd name="connsiteY5741" fmla="*/ 3312424 h 6858000"/>
              <a:gd name="connsiteX5742" fmla="*/ 9234371 w 12192000"/>
              <a:gd name="connsiteY5742" fmla="*/ 3302952 h 6858000"/>
              <a:gd name="connsiteX5743" fmla="*/ 9238735 w 12192000"/>
              <a:gd name="connsiteY5743" fmla="*/ 3267244 h 6858000"/>
              <a:gd name="connsiteX5744" fmla="*/ 9252560 w 12192000"/>
              <a:gd name="connsiteY5744" fmla="*/ 3247746 h 6858000"/>
              <a:gd name="connsiteX5745" fmla="*/ 7963534 w 12192000"/>
              <a:gd name="connsiteY5745" fmla="*/ 3245712 h 6858000"/>
              <a:gd name="connsiteX5746" fmla="*/ 8016042 w 12192000"/>
              <a:gd name="connsiteY5746" fmla="*/ 3247267 h 6858000"/>
              <a:gd name="connsiteX5747" fmla="*/ 8131072 w 12192000"/>
              <a:gd name="connsiteY5747" fmla="*/ 3270274 h 6858000"/>
              <a:gd name="connsiteX5748" fmla="*/ 8135097 w 12192000"/>
              <a:gd name="connsiteY5748" fmla="*/ 3322614 h 6858000"/>
              <a:gd name="connsiteX5749" fmla="*/ 8110366 w 12192000"/>
              <a:gd name="connsiteY5749" fmla="*/ 3343319 h 6858000"/>
              <a:gd name="connsiteX5750" fmla="*/ 8110366 w 12192000"/>
              <a:gd name="connsiteY5750" fmla="*/ 3524496 h 6858000"/>
              <a:gd name="connsiteX5751" fmla="*/ 8110366 w 12192000"/>
              <a:gd name="connsiteY5751" fmla="*/ 3650526 h 6858000"/>
              <a:gd name="connsiteX5752" fmla="*/ 8098864 w 12192000"/>
              <a:gd name="connsiteY5752" fmla="*/ 3645856 h 6858000"/>
              <a:gd name="connsiteX5753" fmla="*/ 8080172 w 12192000"/>
              <a:gd name="connsiteY5753" fmla="*/ 3657143 h 6858000"/>
              <a:gd name="connsiteX5754" fmla="*/ 8084433 w 12192000"/>
              <a:gd name="connsiteY5754" fmla="*/ 3664601 h 6858000"/>
              <a:gd name="connsiteX5755" fmla="*/ 8096117 w 12192000"/>
              <a:gd name="connsiteY5755" fmla="*/ 3661718 h 6858000"/>
              <a:gd name="connsiteX5756" fmla="*/ 8100735 w 12192000"/>
              <a:gd name="connsiteY5756" fmla="*/ 3669946 h 6858000"/>
              <a:gd name="connsiteX5757" fmla="*/ 8093289 w 12192000"/>
              <a:gd name="connsiteY5757" fmla="*/ 3674404 h 6858000"/>
              <a:gd name="connsiteX5758" fmla="*/ 8094838 w 12192000"/>
              <a:gd name="connsiteY5758" fmla="*/ 3675910 h 6858000"/>
              <a:gd name="connsiteX5759" fmla="*/ 8110366 w 12192000"/>
              <a:gd name="connsiteY5759" fmla="*/ 3660811 h 6858000"/>
              <a:gd name="connsiteX5760" fmla="*/ 8110366 w 12192000"/>
              <a:gd name="connsiteY5760" fmla="*/ 3650526 h 6858000"/>
              <a:gd name="connsiteX5761" fmla="*/ 8243277 w 12192000"/>
              <a:gd name="connsiteY5761" fmla="*/ 3704475 h 6858000"/>
              <a:gd name="connsiteX5762" fmla="*/ 8338123 w 12192000"/>
              <a:gd name="connsiteY5762" fmla="*/ 4586251 h 6858000"/>
              <a:gd name="connsiteX5763" fmla="*/ 7474832 w 12192000"/>
              <a:gd name="connsiteY5763" fmla="*/ 4391271 h 6858000"/>
              <a:gd name="connsiteX5764" fmla="*/ 7516818 w 12192000"/>
              <a:gd name="connsiteY5764" fmla="*/ 3883974 h 6858000"/>
              <a:gd name="connsiteX5765" fmla="*/ 7697412 w 12192000"/>
              <a:gd name="connsiteY5765" fmla="*/ 3708550 h 6858000"/>
              <a:gd name="connsiteX5766" fmla="*/ 7820493 w 12192000"/>
              <a:gd name="connsiteY5766" fmla="*/ 3655058 h 6858000"/>
              <a:gd name="connsiteX5767" fmla="*/ 7843500 w 12192000"/>
              <a:gd name="connsiteY5767" fmla="*/ 3627451 h 6858000"/>
              <a:gd name="connsiteX5768" fmla="*/ 7843500 w 12192000"/>
              <a:gd name="connsiteY5768" fmla="*/ 3423267 h 6858000"/>
              <a:gd name="connsiteX5769" fmla="*/ 7843500 w 12192000"/>
              <a:gd name="connsiteY5769" fmla="*/ 3346769 h 6858000"/>
              <a:gd name="connsiteX5770" fmla="*/ 7818192 w 12192000"/>
              <a:gd name="connsiteY5770" fmla="*/ 3328941 h 6858000"/>
              <a:gd name="connsiteX5771" fmla="*/ 7963534 w 12192000"/>
              <a:gd name="connsiteY5771" fmla="*/ 3245712 h 6858000"/>
              <a:gd name="connsiteX5772" fmla="*/ 0 w 12192000"/>
              <a:gd name="connsiteY5772" fmla="*/ 3243628 h 6858000"/>
              <a:gd name="connsiteX5773" fmla="*/ 25274 w 12192000"/>
              <a:gd name="connsiteY5773" fmla="*/ 3248568 h 6858000"/>
              <a:gd name="connsiteX5774" fmla="*/ 0 w 12192000"/>
              <a:gd name="connsiteY5774" fmla="*/ 3243855 h 6858000"/>
              <a:gd name="connsiteX5775" fmla="*/ 1249807 w 12192000"/>
              <a:gd name="connsiteY5775" fmla="*/ 3237350 h 6858000"/>
              <a:gd name="connsiteX5776" fmla="*/ 1215367 w 12192000"/>
              <a:gd name="connsiteY5776" fmla="*/ 3238246 h 6858000"/>
              <a:gd name="connsiteX5777" fmla="*/ 1176531 w 12192000"/>
              <a:gd name="connsiteY5777" fmla="*/ 3255418 h 6858000"/>
              <a:gd name="connsiteX5778" fmla="*/ 1281477 w 12192000"/>
              <a:gd name="connsiteY5778" fmla="*/ 3268928 h 6858000"/>
              <a:gd name="connsiteX5779" fmla="*/ 1283415 w 12192000"/>
              <a:gd name="connsiteY5779" fmla="*/ 3267572 h 6858000"/>
              <a:gd name="connsiteX5780" fmla="*/ 1283415 w 12192000"/>
              <a:gd name="connsiteY5780" fmla="*/ 3243257 h 6858000"/>
              <a:gd name="connsiteX5781" fmla="*/ 1281719 w 12192000"/>
              <a:gd name="connsiteY5781" fmla="*/ 3242071 h 6858000"/>
              <a:gd name="connsiteX5782" fmla="*/ 1249807 w 12192000"/>
              <a:gd name="connsiteY5782" fmla="*/ 3237350 h 6858000"/>
              <a:gd name="connsiteX5783" fmla="*/ 11647637 w 12192000"/>
              <a:gd name="connsiteY5783" fmla="*/ 3231325 h 6858000"/>
              <a:gd name="connsiteX5784" fmla="*/ 11613199 w 12192000"/>
              <a:gd name="connsiteY5784" fmla="*/ 3232220 h 6858000"/>
              <a:gd name="connsiteX5785" fmla="*/ 11574362 w 12192000"/>
              <a:gd name="connsiteY5785" fmla="*/ 3249393 h 6858000"/>
              <a:gd name="connsiteX5786" fmla="*/ 11679307 w 12192000"/>
              <a:gd name="connsiteY5786" fmla="*/ 3262903 h 6858000"/>
              <a:gd name="connsiteX5787" fmla="*/ 11681246 w 12192000"/>
              <a:gd name="connsiteY5787" fmla="*/ 3261548 h 6858000"/>
              <a:gd name="connsiteX5788" fmla="*/ 11681246 w 12192000"/>
              <a:gd name="connsiteY5788" fmla="*/ 3237232 h 6858000"/>
              <a:gd name="connsiteX5789" fmla="*/ 11679550 w 12192000"/>
              <a:gd name="connsiteY5789" fmla="*/ 3236046 h 6858000"/>
              <a:gd name="connsiteX5790" fmla="*/ 11647637 w 12192000"/>
              <a:gd name="connsiteY5790" fmla="*/ 3231325 h 6858000"/>
              <a:gd name="connsiteX5791" fmla="*/ 1444307 w 12192000"/>
              <a:gd name="connsiteY5791" fmla="*/ 3222716 h 6858000"/>
              <a:gd name="connsiteX5792" fmla="*/ 1444307 w 12192000"/>
              <a:gd name="connsiteY5792" fmla="*/ 3513209 h 6858000"/>
              <a:gd name="connsiteX5793" fmla="*/ 1595101 w 12192000"/>
              <a:gd name="connsiteY5793" fmla="*/ 3541331 h 6858000"/>
              <a:gd name="connsiteX5794" fmla="*/ 1595101 w 12192000"/>
              <a:gd name="connsiteY5794" fmla="*/ 3502789 h 6858000"/>
              <a:gd name="connsiteX5795" fmla="*/ 1590992 w 12192000"/>
              <a:gd name="connsiteY5795" fmla="*/ 3494664 h 6858000"/>
              <a:gd name="connsiteX5796" fmla="*/ 1595101 w 12192000"/>
              <a:gd name="connsiteY5796" fmla="*/ 3486873 h 6858000"/>
              <a:gd name="connsiteX5797" fmla="*/ 1595101 w 12192000"/>
              <a:gd name="connsiteY5797" fmla="*/ 3350379 h 6858000"/>
              <a:gd name="connsiteX5798" fmla="*/ 1571668 w 12192000"/>
              <a:gd name="connsiteY5798" fmla="*/ 3351567 h 6858000"/>
              <a:gd name="connsiteX5799" fmla="*/ 1497213 w 12192000"/>
              <a:gd name="connsiteY5799" fmla="*/ 3316542 h 6858000"/>
              <a:gd name="connsiteX5800" fmla="*/ 1577440 w 12192000"/>
              <a:gd name="connsiteY5800" fmla="*/ 3281512 h 6858000"/>
              <a:gd name="connsiteX5801" fmla="*/ 1595101 w 12192000"/>
              <a:gd name="connsiteY5801" fmla="*/ 3282724 h 6858000"/>
              <a:gd name="connsiteX5802" fmla="*/ 1595101 w 12192000"/>
              <a:gd name="connsiteY5802" fmla="*/ 3251504 h 6858000"/>
              <a:gd name="connsiteX5803" fmla="*/ 11842138 w 12192000"/>
              <a:gd name="connsiteY5803" fmla="*/ 3216691 h 6858000"/>
              <a:gd name="connsiteX5804" fmla="*/ 11842138 w 12192000"/>
              <a:gd name="connsiteY5804" fmla="*/ 3507187 h 6858000"/>
              <a:gd name="connsiteX5805" fmla="*/ 11992932 w 12192000"/>
              <a:gd name="connsiteY5805" fmla="*/ 3535309 h 6858000"/>
              <a:gd name="connsiteX5806" fmla="*/ 11992932 w 12192000"/>
              <a:gd name="connsiteY5806" fmla="*/ 3496767 h 6858000"/>
              <a:gd name="connsiteX5807" fmla="*/ 11988823 w 12192000"/>
              <a:gd name="connsiteY5807" fmla="*/ 3488642 h 6858000"/>
              <a:gd name="connsiteX5808" fmla="*/ 11992932 w 12192000"/>
              <a:gd name="connsiteY5808" fmla="*/ 3480851 h 6858000"/>
              <a:gd name="connsiteX5809" fmla="*/ 11992932 w 12192000"/>
              <a:gd name="connsiteY5809" fmla="*/ 3344357 h 6858000"/>
              <a:gd name="connsiteX5810" fmla="*/ 11969500 w 12192000"/>
              <a:gd name="connsiteY5810" fmla="*/ 3345545 h 6858000"/>
              <a:gd name="connsiteX5811" fmla="*/ 11895044 w 12192000"/>
              <a:gd name="connsiteY5811" fmla="*/ 3310516 h 6858000"/>
              <a:gd name="connsiteX5812" fmla="*/ 11975271 w 12192000"/>
              <a:gd name="connsiteY5812" fmla="*/ 3275487 h 6858000"/>
              <a:gd name="connsiteX5813" fmla="*/ 11992932 w 12192000"/>
              <a:gd name="connsiteY5813" fmla="*/ 3276699 h 6858000"/>
              <a:gd name="connsiteX5814" fmla="*/ 11992932 w 12192000"/>
              <a:gd name="connsiteY5814" fmla="*/ 3245478 h 6858000"/>
              <a:gd name="connsiteX5815" fmla="*/ 832862 w 12192000"/>
              <a:gd name="connsiteY5815" fmla="*/ 3202982 h 6858000"/>
              <a:gd name="connsiteX5816" fmla="*/ 832862 w 12192000"/>
              <a:gd name="connsiteY5816" fmla="*/ 3399178 h 6858000"/>
              <a:gd name="connsiteX5817" fmla="*/ 955927 w 12192000"/>
              <a:gd name="connsiteY5817" fmla="*/ 3422129 h 6858000"/>
              <a:gd name="connsiteX5818" fmla="*/ 955927 w 12192000"/>
              <a:gd name="connsiteY5818" fmla="*/ 3398871 h 6858000"/>
              <a:gd name="connsiteX5819" fmla="*/ 948313 w 12192000"/>
              <a:gd name="connsiteY5819" fmla="*/ 3397727 h 6858000"/>
              <a:gd name="connsiteX5820" fmla="*/ 916802 w 12192000"/>
              <a:gd name="connsiteY5820" fmla="*/ 3368504 h 6858000"/>
              <a:gd name="connsiteX5821" fmla="*/ 951276 w 12192000"/>
              <a:gd name="connsiteY5821" fmla="*/ 3338216 h 6858000"/>
              <a:gd name="connsiteX5822" fmla="*/ 955927 w 12192000"/>
              <a:gd name="connsiteY5822" fmla="*/ 3337434 h 6858000"/>
              <a:gd name="connsiteX5823" fmla="*/ 955927 w 12192000"/>
              <a:gd name="connsiteY5823" fmla="*/ 3215628 h 6858000"/>
              <a:gd name="connsiteX5824" fmla="*/ 952959 w 12192000"/>
              <a:gd name="connsiteY5824" fmla="*/ 3216717 h 6858000"/>
              <a:gd name="connsiteX5825" fmla="*/ 897478 w 12192000"/>
              <a:gd name="connsiteY5825" fmla="*/ 3219756 h 6858000"/>
              <a:gd name="connsiteX5826" fmla="*/ 852891 w 12192000"/>
              <a:gd name="connsiteY5826" fmla="*/ 3212954 h 6858000"/>
              <a:gd name="connsiteX5827" fmla="*/ 321635 w 12192000"/>
              <a:gd name="connsiteY5827" fmla="*/ 3199826 h 6858000"/>
              <a:gd name="connsiteX5828" fmla="*/ 417170 w 12192000"/>
              <a:gd name="connsiteY5828" fmla="*/ 3233872 h 6858000"/>
              <a:gd name="connsiteX5829" fmla="*/ 415520 w 12192000"/>
              <a:gd name="connsiteY5829" fmla="*/ 3236425 h 6858000"/>
              <a:gd name="connsiteX5830" fmla="*/ 410019 w 12192000"/>
              <a:gd name="connsiteY5830" fmla="*/ 3227913 h 6858000"/>
              <a:gd name="connsiteX5831" fmla="*/ 399436 w 12192000"/>
              <a:gd name="connsiteY5831" fmla="*/ 3233872 h 6858000"/>
              <a:gd name="connsiteX5832" fmla="*/ 395837 w 12192000"/>
              <a:gd name="connsiteY5832" fmla="*/ 3236437 h 6858000"/>
              <a:gd name="connsiteX5833" fmla="*/ 375535 w 12192000"/>
              <a:gd name="connsiteY5833" fmla="*/ 3222098 h 6858000"/>
              <a:gd name="connsiteX5834" fmla="*/ 265002 w 12192000"/>
              <a:gd name="connsiteY5834" fmla="*/ 3236142 h 6858000"/>
              <a:gd name="connsiteX5835" fmla="*/ 375535 w 12192000"/>
              <a:gd name="connsiteY5835" fmla="*/ 3250905 h 6858000"/>
              <a:gd name="connsiteX5836" fmla="*/ 395837 w 12192000"/>
              <a:gd name="connsiteY5836" fmla="*/ 3236437 h 6858000"/>
              <a:gd name="connsiteX5837" fmla="*/ 399436 w 12192000"/>
              <a:gd name="connsiteY5837" fmla="*/ 3238980 h 6858000"/>
              <a:gd name="connsiteX5838" fmla="*/ 410019 w 12192000"/>
              <a:gd name="connsiteY5838" fmla="*/ 3244937 h 6858000"/>
              <a:gd name="connsiteX5839" fmla="*/ 415520 w 12192000"/>
              <a:gd name="connsiteY5839" fmla="*/ 3236425 h 6858000"/>
              <a:gd name="connsiteX5840" fmla="*/ 417170 w 12192000"/>
              <a:gd name="connsiteY5840" fmla="*/ 3238980 h 6858000"/>
              <a:gd name="connsiteX5841" fmla="*/ 315343 w 12192000"/>
              <a:gd name="connsiteY5841" fmla="*/ 3272458 h 6858000"/>
              <a:gd name="connsiteX5842" fmla="*/ 237542 w 12192000"/>
              <a:gd name="connsiteY5842" fmla="*/ 3236142 h 6858000"/>
              <a:gd name="connsiteX5843" fmla="*/ 321635 w 12192000"/>
              <a:gd name="connsiteY5843" fmla="*/ 3199826 h 6858000"/>
              <a:gd name="connsiteX5844" fmla="*/ 10103601 w 12192000"/>
              <a:gd name="connsiteY5844" fmla="*/ 3198806 h 6858000"/>
              <a:gd name="connsiteX5845" fmla="*/ 10224364 w 12192000"/>
              <a:gd name="connsiteY5845" fmla="*/ 3222385 h 6858000"/>
              <a:gd name="connsiteX5846" fmla="*/ 10242723 w 12192000"/>
              <a:gd name="connsiteY5846" fmla="*/ 3214074 h 6858000"/>
              <a:gd name="connsiteX5847" fmla="*/ 10243305 w 12192000"/>
              <a:gd name="connsiteY5847" fmla="*/ 3215763 h 6858000"/>
              <a:gd name="connsiteX5848" fmla="*/ 10227458 w 12192000"/>
              <a:gd name="connsiteY5848" fmla="*/ 3222989 h 6858000"/>
              <a:gd name="connsiteX5849" fmla="*/ 10310179 w 12192000"/>
              <a:gd name="connsiteY5849" fmla="*/ 3239141 h 6858000"/>
              <a:gd name="connsiteX5850" fmla="*/ 10321903 w 12192000"/>
              <a:gd name="connsiteY5850" fmla="*/ 3234357 h 6858000"/>
              <a:gd name="connsiteX5851" fmla="*/ 10322476 w 12192000"/>
              <a:gd name="connsiteY5851" fmla="*/ 3236066 h 6858000"/>
              <a:gd name="connsiteX5852" fmla="*/ 10314512 w 12192000"/>
              <a:gd name="connsiteY5852" fmla="*/ 3239988 h 6858000"/>
              <a:gd name="connsiteX5853" fmla="*/ 10395990 w 12192000"/>
              <a:gd name="connsiteY5853" fmla="*/ 3255897 h 6858000"/>
              <a:gd name="connsiteX5854" fmla="*/ 10409444 w 12192000"/>
              <a:gd name="connsiteY5854" fmla="*/ 3251529 h 6858000"/>
              <a:gd name="connsiteX5855" fmla="*/ 10410022 w 12192000"/>
              <a:gd name="connsiteY5855" fmla="*/ 3254433 h 6858000"/>
              <a:gd name="connsiteX5856" fmla="*/ 10402199 w 12192000"/>
              <a:gd name="connsiteY5856" fmla="*/ 3257109 h 6858000"/>
              <a:gd name="connsiteX5857" fmla="*/ 10454188 w 12192000"/>
              <a:gd name="connsiteY5857" fmla="*/ 3267260 h 6858000"/>
              <a:gd name="connsiteX5858" fmla="*/ 10455842 w 12192000"/>
              <a:gd name="connsiteY5858" fmla="*/ 3267594 h 6858000"/>
              <a:gd name="connsiteX5859" fmla="*/ 10401275 w 12192000"/>
              <a:gd name="connsiteY5859" fmla="*/ 3257425 h 6858000"/>
              <a:gd name="connsiteX5860" fmla="*/ 10303892 w 12192000"/>
              <a:gd name="connsiteY5860" fmla="*/ 3290735 h 6858000"/>
              <a:gd name="connsiteX5861" fmla="*/ 10200361 w 12192000"/>
              <a:gd name="connsiteY5861" fmla="*/ 3334006 h 6858000"/>
              <a:gd name="connsiteX5862" fmla="*/ 10198627 w 12192000"/>
              <a:gd name="connsiteY5862" fmla="*/ 3331683 h 6858000"/>
              <a:gd name="connsiteX5863" fmla="*/ 10302086 w 12192000"/>
              <a:gd name="connsiteY5863" fmla="*/ 3286379 h 6858000"/>
              <a:gd name="connsiteX5864" fmla="*/ 10394927 w 12192000"/>
              <a:gd name="connsiteY5864" fmla="*/ 3256242 h 6858000"/>
              <a:gd name="connsiteX5865" fmla="*/ 10312643 w 12192000"/>
              <a:gd name="connsiteY5865" fmla="*/ 3240909 h 6858000"/>
              <a:gd name="connsiteX5866" fmla="*/ 10135009 w 12192000"/>
              <a:gd name="connsiteY5866" fmla="*/ 3328390 h 6858000"/>
              <a:gd name="connsiteX5867" fmla="*/ 10132716 w 12192000"/>
              <a:gd name="connsiteY5867" fmla="*/ 3324970 h 6858000"/>
              <a:gd name="connsiteX5868" fmla="*/ 10224514 w 12192000"/>
              <a:gd name="connsiteY5868" fmla="*/ 3274106 h 6858000"/>
              <a:gd name="connsiteX5869" fmla="*/ 10307981 w 12192000"/>
              <a:gd name="connsiteY5869" fmla="*/ 3240039 h 6858000"/>
              <a:gd name="connsiteX5870" fmla="*/ 10224276 w 12192000"/>
              <a:gd name="connsiteY5870" fmla="*/ 3224440 h 6858000"/>
              <a:gd name="connsiteX5871" fmla="*/ 10161788 w 12192000"/>
              <a:gd name="connsiteY5871" fmla="*/ 3252936 h 6858000"/>
              <a:gd name="connsiteX5872" fmla="*/ 10160624 w 12192000"/>
              <a:gd name="connsiteY5872" fmla="*/ 3251247 h 6858000"/>
              <a:gd name="connsiteX5873" fmla="*/ 10221124 w 12192000"/>
              <a:gd name="connsiteY5873" fmla="*/ 3223853 h 6858000"/>
              <a:gd name="connsiteX5874" fmla="*/ 10136300 w 12192000"/>
              <a:gd name="connsiteY5874" fmla="*/ 3208047 h 6858000"/>
              <a:gd name="connsiteX5875" fmla="*/ 10103639 w 12192000"/>
              <a:gd name="connsiteY5875" fmla="*/ 3201823 h 6858000"/>
              <a:gd name="connsiteX5876" fmla="*/ 11230693 w 12192000"/>
              <a:gd name="connsiteY5876" fmla="*/ 3196957 h 6858000"/>
              <a:gd name="connsiteX5877" fmla="*/ 11230693 w 12192000"/>
              <a:gd name="connsiteY5877" fmla="*/ 3393156 h 6858000"/>
              <a:gd name="connsiteX5878" fmla="*/ 11353758 w 12192000"/>
              <a:gd name="connsiteY5878" fmla="*/ 3416107 h 6858000"/>
              <a:gd name="connsiteX5879" fmla="*/ 11353758 w 12192000"/>
              <a:gd name="connsiteY5879" fmla="*/ 3392849 h 6858000"/>
              <a:gd name="connsiteX5880" fmla="*/ 11346144 w 12192000"/>
              <a:gd name="connsiteY5880" fmla="*/ 3391705 h 6858000"/>
              <a:gd name="connsiteX5881" fmla="*/ 11314632 w 12192000"/>
              <a:gd name="connsiteY5881" fmla="*/ 3362481 h 6858000"/>
              <a:gd name="connsiteX5882" fmla="*/ 11349107 w 12192000"/>
              <a:gd name="connsiteY5882" fmla="*/ 3332194 h 6858000"/>
              <a:gd name="connsiteX5883" fmla="*/ 11353758 w 12192000"/>
              <a:gd name="connsiteY5883" fmla="*/ 3331412 h 6858000"/>
              <a:gd name="connsiteX5884" fmla="*/ 11353758 w 12192000"/>
              <a:gd name="connsiteY5884" fmla="*/ 3209603 h 6858000"/>
              <a:gd name="connsiteX5885" fmla="*/ 11350790 w 12192000"/>
              <a:gd name="connsiteY5885" fmla="*/ 3210692 h 6858000"/>
              <a:gd name="connsiteX5886" fmla="*/ 11295309 w 12192000"/>
              <a:gd name="connsiteY5886" fmla="*/ 3213731 h 6858000"/>
              <a:gd name="connsiteX5887" fmla="*/ 11250722 w 12192000"/>
              <a:gd name="connsiteY5887" fmla="*/ 3206929 h 6858000"/>
              <a:gd name="connsiteX5888" fmla="*/ 5072286 w 12192000"/>
              <a:gd name="connsiteY5888" fmla="*/ 3196832 h 6858000"/>
              <a:gd name="connsiteX5889" fmla="*/ 5068775 w 12192000"/>
              <a:gd name="connsiteY5889" fmla="*/ 3198731 h 6858000"/>
              <a:gd name="connsiteX5890" fmla="*/ 5069067 w 12192000"/>
              <a:gd name="connsiteY5890" fmla="*/ 3208454 h 6858000"/>
              <a:gd name="connsiteX5891" fmla="*/ 5073119 w 12192000"/>
              <a:gd name="connsiteY5891" fmla="*/ 3211052 h 6858000"/>
              <a:gd name="connsiteX5892" fmla="*/ 5074021 w 12192000"/>
              <a:gd name="connsiteY5892" fmla="*/ 3226433 h 6858000"/>
              <a:gd name="connsiteX5893" fmla="*/ 5074572 w 12192000"/>
              <a:gd name="connsiteY5893" fmla="*/ 3242664 h 6858000"/>
              <a:gd name="connsiteX5894" fmla="*/ 5074021 w 12192000"/>
              <a:gd name="connsiteY5894" fmla="*/ 3242373 h 6858000"/>
              <a:gd name="connsiteX5895" fmla="*/ 5074599 w 12192000"/>
              <a:gd name="connsiteY5895" fmla="*/ 3243511 h 6858000"/>
              <a:gd name="connsiteX5896" fmla="*/ 5074572 w 12192000"/>
              <a:gd name="connsiteY5896" fmla="*/ 3242664 h 6858000"/>
              <a:gd name="connsiteX5897" fmla="*/ 5100999 w 12192000"/>
              <a:gd name="connsiteY5897" fmla="*/ 3256605 h 6858000"/>
              <a:gd name="connsiteX5898" fmla="*/ 5123370 w 12192000"/>
              <a:gd name="connsiteY5898" fmla="*/ 3271979 h 6858000"/>
              <a:gd name="connsiteX5899" fmla="*/ 5118577 w 12192000"/>
              <a:gd name="connsiteY5899" fmla="*/ 3273683 h 6858000"/>
              <a:gd name="connsiteX5900" fmla="*/ 5116749 w 12192000"/>
              <a:gd name="connsiteY5900" fmla="*/ 3278746 h 6858000"/>
              <a:gd name="connsiteX5901" fmla="*/ 5126841 w 12192000"/>
              <a:gd name="connsiteY5901" fmla="*/ 3275026 h 6858000"/>
              <a:gd name="connsiteX5902" fmla="*/ 5126676 w 12192000"/>
              <a:gd name="connsiteY5902" fmla="*/ 3274252 h 6858000"/>
              <a:gd name="connsiteX5903" fmla="*/ 5123370 w 12192000"/>
              <a:gd name="connsiteY5903" fmla="*/ 3271979 h 6858000"/>
              <a:gd name="connsiteX5904" fmla="*/ 5152157 w 12192000"/>
              <a:gd name="connsiteY5904" fmla="*/ 3261743 h 6858000"/>
              <a:gd name="connsiteX5905" fmla="*/ 5156072 w 12192000"/>
              <a:gd name="connsiteY5905" fmla="*/ 3264253 h 6858000"/>
              <a:gd name="connsiteX5906" fmla="*/ 5166278 w 12192000"/>
              <a:gd name="connsiteY5906" fmla="*/ 3260491 h 6858000"/>
              <a:gd name="connsiteX5907" fmla="*/ 5166606 w 12192000"/>
              <a:gd name="connsiteY5907" fmla="*/ 3256605 h 6858000"/>
              <a:gd name="connsiteX5908" fmla="*/ 5152157 w 12192000"/>
              <a:gd name="connsiteY5908" fmla="*/ 3261743 h 6858000"/>
              <a:gd name="connsiteX5909" fmla="*/ 5073119 w 12192000"/>
              <a:gd name="connsiteY5909" fmla="*/ 3211052 h 6858000"/>
              <a:gd name="connsiteX5910" fmla="*/ 1301868 w 12192000"/>
              <a:gd name="connsiteY5910" fmla="*/ 3195521 h 6858000"/>
              <a:gd name="connsiteX5911" fmla="*/ 1301868 w 12192000"/>
              <a:gd name="connsiteY5911" fmla="*/ 3195827 h 6858000"/>
              <a:gd name="connsiteX5912" fmla="*/ 1301868 w 12192000"/>
              <a:gd name="connsiteY5912" fmla="*/ 3231191 h 6858000"/>
              <a:gd name="connsiteX5913" fmla="*/ 1308288 w 12192000"/>
              <a:gd name="connsiteY5913" fmla="*/ 3233706 h 6858000"/>
              <a:gd name="connsiteX5914" fmla="*/ 1321978 w 12192000"/>
              <a:gd name="connsiteY5914" fmla="*/ 3253104 h 6858000"/>
              <a:gd name="connsiteX5915" fmla="*/ 1320474 w 12192000"/>
              <a:gd name="connsiteY5915" fmla="*/ 3255395 h 6858000"/>
              <a:gd name="connsiteX5916" fmla="*/ 1314763 w 12192000"/>
              <a:gd name="connsiteY5916" fmla="*/ 3246521 h 6858000"/>
              <a:gd name="connsiteX5917" fmla="*/ 1304085 w 12192000"/>
              <a:gd name="connsiteY5917" fmla="*/ 3253104 h 6858000"/>
              <a:gd name="connsiteX5918" fmla="*/ 1301868 w 12192000"/>
              <a:gd name="connsiteY5918" fmla="*/ 3254656 h 6858000"/>
              <a:gd name="connsiteX5919" fmla="*/ 1301868 w 12192000"/>
              <a:gd name="connsiteY5919" fmla="*/ 3256181 h 6858000"/>
              <a:gd name="connsiteX5920" fmla="*/ 1304085 w 12192000"/>
              <a:gd name="connsiteY5920" fmla="*/ 3257733 h 6858000"/>
              <a:gd name="connsiteX5921" fmla="*/ 1314763 w 12192000"/>
              <a:gd name="connsiteY5921" fmla="*/ 3264101 h 6858000"/>
              <a:gd name="connsiteX5922" fmla="*/ 1320474 w 12192000"/>
              <a:gd name="connsiteY5922" fmla="*/ 3255395 h 6858000"/>
              <a:gd name="connsiteX5923" fmla="*/ 1321978 w 12192000"/>
              <a:gd name="connsiteY5923" fmla="*/ 3257733 h 6858000"/>
              <a:gd name="connsiteX5924" fmla="*/ 1307224 w 12192000"/>
              <a:gd name="connsiteY5924" fmla="*/ 3277702 h 6858000"/>
              <a:gd name="connsiteX5925" fmla="*/ 1301868 w 12192000"/>
              <a:gd name="connsiteY5925" fmla="*/ 3279675 h 6858000"/>
              <a:gd name="connsiteX5926" fmla="*/ 1301868 w 12192000"/>
              <a:gd name="connsiteY5926" fmla="*/ 3413282 h 6858000"/>
              <a:gd name="connsiteX5927" fmla="*/ 1348127 w 12192000"/>
              <a:gd name="connsiteY5927" fmla="*/ 3407661 h 6858000"/>
              <a:gd name="connsiteX5928" fmla="*/ 1402474 w 12192000"/>
              <a:gd name="connsiteY5928" fmla="*/ 3411519 h 6858000"/>
              <a:gd name="connsiteX5929" fmla="*/ 1425278 w 12192000"/>
              <a:gd name="connsiteY5929" fmla="*/ 3420455 h 6858000"/>
              <a:gd name="connsiteX5930" fmla="*/ 1425278 w 12192000"/>
              <a:gd name="connsiteY5930" fmla="*/ 3219081 h 6858000"/>
              <a:gd name="connsiteX5931" fmla="*/ 10719466 w 12192000"/>
              <a:gd name="connsiteY5931" fmla="*/ 3193801 h 6858000"/>
              <a:gd name="connsiteX5932" fmla="*/ 10815001 w 12192000"/>
              <a:gd name="connsiteY5932" fmla="*/ 3227847 h 6858000"/>
              <a:gd name="connsiteX5933" fmla="*/ 10813350 w 12192000"/>
              <a:gd name="connsiteY5933" fmla="*/ 3230400 h 6858000"/>
              <a:gd name="connsiteX5934" fmla="*/ 10807850 w 12192000"/>
              <a:gd name="connsiteY5934" fmla="*/ 3221889 h 6858000"/>
              <a:gd name="connsiteX5935" fmla="*/ 10797266 w 12192000"/>
              <a:gd name="connsiteY5935" fmla="*/ 3227847 h 6858000"/>
              <a:gd name="connsiteX5936" fmla="*/ 10793668 w 12192000"/>
              <a:gd name="connsiteY5936" fmla="*/ 3230411 h 6858000"/>
              <a:gd name="connsiteX5937" fmla="*/ 10773366 w 12192000"/>
              <a:gd name="connsiteY5937" fmla="*/ 3216073 h 6858000"/>
              <a:gd name="connsiteX5938" fmla="*/ 10662832 w 12192000"/>
              <a:gd name="connsiteY5938" fmla="*/ 3230118 h 6858000"/>
              <a:gd name="connsiteX5939" fmla="*/ 10773366 w 12192000"/>
              <a:gd name="connsiteY5939" fmla="*/ 3244880 h 6858000"/>
              <a:gd name="connsiteX5940" fmla="*/ 10793668 w 12192000"/>
              <a:gd name="connsiteY5940" fmla="*/ 3230411 h 6858000"/>
              <a:gd name="connsiteX5941" fmla="*/ 10797266 w 12192000"/>
              <a:gd name="connsiteY5941" fmla="*/ 3232955 h 6858000"/>
              <a:gd name="connsiteX5942" fmla="*/ 10807850 w 12192000"/>
              <a:gd name="connsiteY5942" fmla="*/ 3238912 h 6858000"/>
              <a:gd name="connsiteX5943" fmla="*/ 10813350 w 12192000"/>
              <a:gd name="connsiteY5943" fmla="*/ 3230400 h 6858000"/>
              <a:gd name="connsiteX5944" fmla="*/ 10815001 w 12192000"/>
              <a:gd name="connsiteY5944" fmla="*/ 3232955 h 6858000"/>
              <a:gd name="connsiteX5945" fmla="*/ 10713174 w 12192000"/>
              <a:gd name="connsiteY5945" fmla="*/ 3266433 h 6858000"/>
              <a:gd name="connsiteX5946" fmla="*/ 10635373 w 12192000"/>
              <a:gd name="connsiteY5946" fmla="*/ 3230118 h 6858000"/>
              <a:gd name="connsiteX5947" fmla="*/ 10719466 w 12192000"/>
              <a:gd name="connsiteY5947" fmla="*/ 3193801 h 6858000"/>
              <a:gd name="connsiteX5948" fmla="*/ 10103536 w 12192000"/>
              <a:gd name="connsiteY5948" fmla="*/ 3193673 h 6858000"/>
              <a:gd name="connsiteX5949" fmla="*/ 10103601 w 12192000"/>
              <a:gd name="connsiteY5949" fmla="*/ 3198806 h 6858000"/>
              <a:gd name="connsiteX5950" fmla="*/ 10096822 w 12192000"/>
              <a:gd name="connsiteY5950" fmla="*/ 3197482 h 6858000"/>
              <a:gd name="connsiteX5951" fmla="*/ 10095990 w 12192000"/>
              <a:gd name="connsiteY5951" fmla="*/ 3196548 h 6858000"/>
              <a:gd name="connsiteX5952" fmla="*/ 10099480 w 12192000"/>
              <a:gd name="connsiteY5952" fmla="*/ 3195218 h 6858000"/>
              <a:gd name="connsiteX5953" fmla="*/ 10099511 w 12192000"/>
              <a:gd name="connsiteY5953" fmla="*/ 3195399 h 6858000"/>
              <a:gd name="connsiteX5954" fmla="*/ 10101155 w 12192000"/>
              <a:gd name="connsiteY5954" fmla="*/ 3194580 h 6858000"/>
              <a:gd name="connsiteX5955" fmla="*/ 11699699 w 12192000"/>
              <a:gd name="connsiteY5955" fmla="*/ 3189496 h 6858000"/>
              <a:gd name="connsiteX5956" fmla="*/ 11699699 w 12192000"/>
              <a:gd name="connsiteY5956" fmla="*/ 3189803 h 6858000"/>
              <a:gd name="connsiteX5957" fmla="*/ 11699699 w 12192000"/>
              <a:gd name="connsiteY5957" fmla="*/ 3225165 h 6858000"/>
              <a:gd name="connsiteX5958" fmla="*/ 11706119 w 12192000"/>
              <a:gd name="connsiteY5958" fmla="*/ 3227681 h 6858000"/>
              <a:gd name="connsiteX5959" fmla="*/ 11719809 w 12192000"/>
              <a:gd name="connsiteY5959" fmla="*/ 3247078 h 6858000"/>
              <a:gd name="connsiteX5960" fmla="*/ 11718305 w 12192000"/>
              <a:gd name="connsiteY5960" fmla="*/ 3249371 h 6858000"/>
              <a:gd name="connsiteX5961" fmla="*/ 11712594 w 12192000"/>
              <a:gd name="connsiteY5961" fmla="*/ 3240495 h 6858000"/>
              <a:gd name="connsiteX5962" fmla="*/ 11701917 w 12192000"/>
              <a:gd name="connsiteY5962" fmla="*/ 3247078 h 6858000"/>
              <a:gd name="connsiteX5963" fmla="*/ 11699699 w 12192000"/>
              <a:gd name="connsiteY5963" fmla="*/ 3248630 h 6858000"/>
              <a:gd name="connsiteX5964" fmla="*/ 11699699 w 12192000"/>
              <a:gd name="connsiteY5964" fmla="*/ 3250156 h 6858000"/>
              <a:gd name="connsiteX5965" fmla="*/ 11701917 w 12192000"/>
              <a:gd name="connsiteY5965" fmla="*/ 3251708 h 6858000"/>
              <a:gd name="connsiteX5966" fmla="*/ 11712594 w 12192000"/>
              <a:gd name="connsiteY5966" fmla="*/ 3258075 h 6858000"/>
              <a:gd name="connsiteX5967" fmla="*/ 11718305 w 12192000"/>
              <a:gd name="connsiteY5967" fmla="*/ 3249371 h 6858000"/>
              <a:gd name="connsiteX5968" fmla="*/ 11719809 w 12192000"/>
              <a:gd name="connsiteY5968" fmla="*/ 3251708 h 6858000"/>
              <a:gd name="connsiteX5969" fmla="*/ 11705055 w 12192000"/>
              <a:gd name="connsiteY5969" fmla="*/ 3271676 h 6858000"/>
              <a:gd name="connsiteX5970" fmla="*/ 11699699 w 12192000"/>
              <a:gd name="connsiteY5970" fmla="*/ 3273650 h 6858000"/>
              <a:gd name="connsiteX5971" fmla="*/ 11699699 w 12192000"/>
              <a:gd name="connsiteY5971" fmla="*/ 3407260 h 6858000"/>
              <a:gd name="connsiteX5972" fmla="*/ 11745958 w 12192000"/>
              <a:gd name="connsiteY5972" fmla="*/ 3401638 h 6858000"/>
              <a:gd name="connsiteX5973" fmla="*/ 11800305 w 12192000"/>
              <a:gd name="connsiteY5973" fmla="*/ 3405497 h 6858000"/>
              <a:gd name="connsiteX5974" fmla="*/ 11823109 w 12192000"/>
              <a:gd name="connsiteY5974" fmla="*/ 3414433 h 6858000"/>
              <a:gd name="connsiteX5975" fmla="*/ 11823109 w 12192000"/>
              <a:gd name="connsiteY5975" fmla="*/ 3213057 h 6858000"/>
              <a:gd name="connsiteX5976" fmla="*/ 10122758 w 12192000"/>
              <a:gd name="connsiteY5976" fmla="*/ 3183832 h 6858000"/>
              <a:gd name="connsiteX5977" fmla="*/ 10423105 w 12192000"/>
              <a:gd name="connsiteY5977" fmla="*/ 3242544 h 6858000"/>
              <a:gd name="connsiteX5978" fmla="*/ 10364512 w 12192000"/>
              <a:gd name="connsiteY5978" fmla="*/ 3231617 h 6858000"/>
              <a:gd name="connsiteX5979" fmla="*/ 10118891 w 12192000"/>
              <a:gd name="connsiteY5979" fmla="*/ 3185755 h 6858000"/>
              <a:gd name="connsiteX5980" fmla="*/ 10097149 w 12192000"/>
              <a:gd name="connsiteY5980" fmla="*/ 3181697 h 6858000"/>
              <a:gd name="connsiteX5981" fmla="*/ 10118891 w 12192000"/>
              <a:gd name="connsiteY5981" fmla="*/ 3185755 h 6858000"/>
              <a:gd name="connsiteX5982" fmla="*/ 10101155 w 12192000"/>
              <a:gd name="connsiteY5982" fmla="*/ 3194580 h 6858000"/>
              <a:gd name="connsiteX5983" fmla="*/ 10099480 w 12192000"/>
              <a:gd name="connsiteY5983" fmla="*/ 3195218 h 6858000"/>
              <a:gd name="connsiteX5984" fmla="*/ 113893 w 12192000"/>
              <a:gd name="connsiteY5984" fmla="*/ 3175583 h 6858000"/>
              <a:gd name="connsiteX5985" fmla="*/ 115549 w 12192000"/>
              <a:gd name="connsiteY5985" fmla="*/ 3178177 h 6858000"/>
              <a:gd name="connsiteX5986" fmla="*/ 13975 w 12192000"/>
              <a:gd name="connsiteY5986" fmla="*/ 3212737 h 6858000"/>
              <a:gd name="connsiteX5987" fmla="*/ 0 w 12192000"/>
              <a:gd name="connsiteY5987" fmla="*/ 3211324 h 6858000"/>
              <a:gd name="connsiteX5988" fmla="*/ 0 w 12192000"/>
              <a:gd name="connsiteY5988" fmla="*/ 3193086 h 6858000"/>
              <a:gd name="connsiteX5989" fmla="*/ 3755 w 12192000"/>
              <a:gd name="connsiteY5989" fmla="*/ 3193946 h 6858000"/>
              <a:gd name="connsiteX5990" fmla="*/ 73782 w 12192000"/>
              <a:gd name="connsiteY5990" fmla="*/ 3190210 h 6858000"/>
              <a:gd name="connsiteX5991" fmla="*/ 94123 w 12192000"/>
              <a:gd name="connsiteY5991" fmla="*/ 3175603 h 6858000"/>
              <a:gd name="connsiteX5992" fmla="*/ 97758 w 12192000"/>
              <a:gd name="connsiteY5992" fmla="*/ 3178177 h 6858000"/>
              <a:gd name="connsiteX5993" fmla="*/ 108375 w 12192000"/>
              <a:gd name="connsiteY5993" fmla="*/ 3184224 h 6858000"/>
              <a:gd name="connsiteX5994" fmla="*/ 5398932 w 12192000"/>
              <a:gd name="connsiteY5994" fmla="*/ 3172131 h 6858000"/>
              <a:gd name="connsiteX5995" fmla="*/ 5396581 w 12192000"/>
              <a:gd name="connsiteY5995" fmla="*/ 3173311 h 6858000"/>
              <a:gd name="connsiteX5996" fmla="*/ 5399060 w 12192000"/>
              <a:gd name="connsiteY5996" fmla="*/ 3172719 h 6858000"/>
              <a:gd name="connsiteX5997" fmla="*/ 922611 w 12192000"/>
              <a:gd name="connsiteY5997" fmla="*/ 3166141 h 6858000"/>
              <a:gd name="connsiteX5998" fmla="*/ 888258 w 12192000"/>
              <a:gd name="connsiteY5998" fmla="*/ 3167125 h 6858000"/>
              <a:gd name="connsiteX5999" fmla="*/ 849573 w 12192000"/>
              <a:gd name="connsiteY5999" fmla="*/ 3184451 h 6858000"/>
              <a:gd name="connsiteX6000" fmla="*/ 954521 w 12192000"/>
              <a:gd name="connsiteY6000" fmla="*/ 3197635 h 6858000"/>
              <a:gd name="connsiteX6001" fmla="*/ 955927 w 12192000"/>
              <a:gd name="connsiteY6001" fmla="*/ 3196635 h 6858000"/>
              <a:gd name="connsiteX6002" fmla="*/ 955927 w 12192000"/>
              <a:gd name="connsiteY6002" fmla="*/ 3171849 h 6858000"/>
              <a:gd name="connsiteX6003" fmla="*/ 954521 w 12192000"/>
              <a:gd name="connsiteY6003" fmla="*/ 3170859 h 6858000"/>
              <a:gd name="connsiteX6004" fmla="*/ 922611 w 12192000"/>
              <a:gd name="connsiteY6004" fmla="*/ 3166141 h 6858000"/>
              <a:gd name="connsiteX6005" fmla="*/ 11320442 w 12192000"/>
              <a:gd name="connsiteY6005" fmla="*/ 3160117 h 6858000"/>
              <a:gd name="connsiteX6006" fmla="*/ 11286089 w 12192000"/>
              <a:gd name="connsiteY6006" fmla="*/ 3161100 h 6858000"/>
              <a:gd name="connsiteX6007" fmla="*/ 11247404 w 12192000"/>
              <a:gd name="connsiteY6007" fmla="*/ 3178426 h 6858000"/>
              <a:gd name="connsiteX6008" fmla="*/ 11352351 w 12192000"/>
              <a:gd name="connsiteY6008" fmla="*/ 3191610 h 6858000"/>
              <a:gd name="connsiteX6009" fmla="*/ 11353758 w 12192000"/>
              <a:gd name="connsiteY6009" fmla="*/ 3190611 h 6858000"/>
              <a:gd name="connsiteX6010" fmla="*/ 11353758 w 12192000"/>
              <a:gd name="connsiteY6010" fmla="*/ 3165824 h 6858000"/>
              <a:gd name="connsiteX6011" fmla="*/ 11352351 w 12192000"/>
              <a:gd name="connsiteY6011" fmla="*/ 3164834 h 6858000"/>
              <a:gd name="connsiteX6012" fmla="*/ 11320442 w 12192000"/>
              <a:gd name="connsiteY6012" fmla="*/ 3160117 h 6858000"/>
              <a:gd name="connsiteX6013" fmla="*/ 5067441 w 12192000"/>
              <a:gd name="connsiteY6013" fmla="*/ 3154325 h 6858000"/>
              <a:gd name="connsiteX6014" fmla="*/ 5068513 w 12192000"/>
              <a:gd name="connsiteY6014" fmla="*/ 3189982 h 6858000"/>
              <a:gd name="connsiteX6015" fmla="*/ 5068813 w 12192000"/>
              <a:gd name="connsiteY6015" fmla="*/ 3190001 h 6858000"/>
              <a:gd name="connsiteX6016" fmla="*/ 5174128 w 12192000"/>
              <a:gd name="connsiteY6016" fmla="*/ 3257174 h 6858000"/>
              <a:gd name="connsiteX6017" fmla="*/ 5174110 w 12192000"/>
              <a:gd name="connsiteY6017" fmla="*/ 3257605 h 6858000"/>
              <a:gd name="connsiteX6018" fmla="*/ 5208849 w 12192000"/>
              <a:gd name="connsiteY6018" fmla="*/ 3244802 h 6858000"/>
              <a:gd name="connsiteX6019" fmla="*/ 5089122 w 12192000"/>
              <a:gd name="connsiteY6019" fmla="*/ 3168969 h 6858000"/>
              <a:gd name="connsiteX6020" fmla="*/ 7882734 w 12192000"/>
              <a:gd name="connsiteY6020" fmla="*/ 3151646 h 6858000"/>
              <a:gd name="connsiteX6021" fmla="*/ 7898334 w 12192000"/>
              <a:gd name="connsiteY6021" fmla="*/ 3161478 h 6858000"/>
              <a:gd name="connsiteX6022" fmla="*/ 7886088 w 12192000"/>
              <a:gd name="connsiteY6022" fmla="*/ 3197868 h 6858000"/>
              <a:gd name="connsiteX6023" fmla="*/ 7847015 w 12192000"/>
              <a:gd name="connsiteY6023" fmla="*/ 3189065 h 6858000"/>
              <a:gd name="connsiteX6024" fmla="*/ 7850149 w 12192000"/>
              <a:gd name="connsiteY6024" fmla="*/ 3167128 h 6858000"/>
              <a:gd name="connsiteX6025" fmla="*/ 7864324 w 12192000"/>
              <a:gd name="connsiteY6025" fmla="*/ 3160079 h 6858000"/>
              <a:gd name="connsiteX6026" fmla="*/ 7864218 w 12192000"/>
              <a:gd name="connsiteY6026" fmla="*/ 3161918 h 6858000"/>
              <a:gd name="connsiteX6027" fmla="*/ 7869176 w 12192000"/>
              <a:gd name="connsiteY6027" fmla="*/ 3162651 h 6858000"/>
              <a:gd name="connsiteX6028" fmla="*/ 7869948 w 12192000"/>
              <a:gd name="connsiteY6028" fmla="*/ 3162874 h 6858000"/>
              <a:gd name="connsiteX6029" fmla="*/ 7859845 w 12192000"/>
              <a:gd name="connsiteY6029" fmla="*/ 3177325 h 6858000"/>
              <a:gd name="connsiteX6030" fmla="*/ 7877923 w 12192000"/>
              <a:gd name="connsiteY6030" fmla="*/ 3190826 h 6858000"/>
              <a:gd name="connsiteX6031" fmla="*/ 7889586 w 12192000"/>
              <a:gd name="connsiteY6031" fmla="*/ 3168522 h 6858000"/>
              <a:gd name="connsiteX6032" fmla="*/ 7869948 w 12192000"/>
              <a:gd name="connsiteY6032" fmla="*/ 3162874 h 6858000"/>
              <a:gd name="connsiteX6033" fmla="*/ 7870925 w 12192000"/>
              <a:gd name="connsiteY6033" fmla="*/ 3161478 h 6858000"/>
              <a:gd name="connsiteX6034" fmla="*/ 7868593 w 12192000"/>
              <a:gd name="connsiteY6034" fmla="*/ 3157955 h 6858000"/>
              <a:gd name="connsiteX6035" fmla="*/ 7864324 w 12192000"/>
              <a:gd name="connsiteY6035" fmla="*/ 3160079 h 6858000"/>
              <a:gd name="connsiteX6036" fmla="*/ 7864510 w 12192000"/>
              <a:gd name="connsiteY6036" fmla="*/ 3156782 h 6858000"/>
              <a:gd name="connsiteX6037" fmla="*/ 7882734 w 12192000"/>
              <a:gd name="connsiteY6037" fmla="*/ 3151646 h 6858000"/>
              <a:gd name="connsiteX6038" fmla="*/ 19713 w 12192000"/>
              <a:gd name="connsiteY6038" fmla="*/ 3139006 h 6858000"/>
              <a:gd name="connsiteX6039" fmla="*/ 115549 w 12192000"/>
              <a:gd name="connsiteY6039" fmla="*/ 3172992 h 6858000"/>
              <a:gd name="connsiteX6040" fmla="*/ 113893 w 12192000"/>
              <a:gd name="connsiteY6040" fmla="*/ 3175583 h 6858000"/>
              <a:gd name="connsiteX6041" fmla="*/ 108375 w 12192000"/>
              <a:gd name="connsiteY6041" fmla="*/ 3166942 h 6858000"/>
              <a:gd name="connsiteX6042" fmla="*/ 97758 w 12192000"/>
              <a:gd name="connsiteY6042" fmla="*/ 3172992 h 6858000"/>
              <a:gd name="connsiteX6043" fmla="*/ 94123 w 12192000"/>
              <a:gd name="connsiteY6043" fmla="*/ 3175603 h 6858000"/>
              <a:gd name="connsiteX6044" fmla="*/ 74024 w 12192000"/>
              <a:gd name="connsiteY6044" fmla="*/ 3161372 h 6858000"/>
              <a:gd name="connsiteX6045" fmla="*/ 3907 w 12192000"/>
              <a:gd name="connsiteY6045" fmla="*/ 3157413 h 6858000"/>
              <a:gd name="connsiteX6046" fmla="*/ 0 w 12192000"/>
              <a:gd name="connsiteY6046" fmla="*/ 3158305 h 6858000"/>
              <a:gd name="connsiteX6047" fmla="*/ 0 w 12192000"/>
              <a:gd name="connsiteY6047" fmla="*/ 3140244 h 6858000"/>
              <a:gd name="connsiteX6048" fmla="*/ 974905 w 12192000"/>
              <a:gd name="connsiteY6048" fmla="*/ 3133101 h 6858000"/>
              <a:gd name="connsiteX6049" fmla="*/ 974905 w 12192000"/>
              <a:gd name="connsiteY6049" fmla="*/ 3160256 h 6858000"/>
              <a:gd name="connsiteX6050" fmla="*/ 981332 w 12192000"/>
              <a:gd name="connsiteY6050" fmla="*/ 3162738 h 6858000"/>
              <a:gd name="connsiteX6051" fmla="*/ 995022 w 12192000"/>
              <a:gd name="connsiteY6051" fmla="*/ 3181557 h 6858000"/>
              <a:gd name="connsiteX6052" fmla="*/ 993403 w 12192000"/>
              <a:gd name="connsiteY6052" fmla="*/ 3184186 h 6858000"/>
              <a:gd name="connsiteX6053" fmla="*/ 987807 w 12192000"/>
              <a:gd name="connsiteY6053" fmla="*/ 3175263 h 6858000"/>
              <a:gd name="connsiteX6054" fmla="*/ 977129 w 12192000"/>
              <a:gd name="connsiteY6054" fmla="*/ 3181557 h 6858000"/>
              <a:gd name="connsiteX6055" fmla="*/ 974905 w 12192000"/>
              <a:gd name="connsiteY6055" fmla="*/ 3183138 h 6858000"/>
              <a:gd name="connsiteX6056" fmla="*/ 974905 w 12192000"/>
              <a:gd name="connsiteY6056" fmla="*/ 3185201 h 6858000"/>
              <a:gd name="connsiteX6057" fmla="*/ 977129 w 12192000"/>
              <a:gd name="connsiteY6057" fmla="*/ 3186765 h 6858000"/>
              <a:gd name="connsiteX6058" fmla="*/ 987807 w 12192000"/>
              <a:gd name="connsiteY6058" fmla="*/ 3193277 h 6858000"/>
              <a:gd name="connsiteX6059" fmla="*/ 993403 w 12192000"/>
              <a:gd name="connsiteY6059" fmla="*/ 3184186 h 6858000"/>
              <a:gd name="connsiteX6060" fmla="*/ 995022 w 12192000"/>
              <a:gd name="connsiteY6060" fmla="*/ 3186765 h 6858000"/>
              <a:gd name="connsiteX6061" fmla="*/ 980187 w 12192000"/>
              <a:gd name="connsiteY6061" fmla="*/ 3206735 h 6858000"/>
              <a:gd name="connsiteX6062" fmla="*/ 974905 w 12192000"/>
              <a:gd name="connsiteY6062" fmla="*/ 3208670 h 6858000"/>
              <a:gd name="connsiteX6063" fmla="*/ 974905 w 12192000"/>
              <a:gd name="connsiteY6063" fmla="*/ 3334245 h 6858000"/>
              <a:gd name="connsiteX6064" fmla="*/ 979491 w 12192000"/>
              <a:gd name="connsiteY6064" fmla="*/ 3333473 h 6858000"/>
              <a:gd name="connsiteX6065" fmla="*/ 1001796 w 12192000"/>
              <a:gd name="connsiteY6065" fmla="*/ 3332188 h 6858000"/>
              <a:gd name="connsiteX6066" fmla="*/ 1098354 w 12192000"/>
              <a:gd name="connsiteY6066" fmla="*/ 3365666 h 6858000"/>
              <a:gd name="connsiteX6067" fmla="*/ 1096719 w 12192000"/>
              <a:gd name="connsiteY6067" fmla="*/ 3368220 h 6858000"/>
              <a:gd name="connsiteX6068" fmla="*/ 1091271 w 12192000"/>
              <a:gd name="connsiteY6068" fmla="*/ 3359708 h 6858000"/>
              <a:gd name="connsiteX6069" fmla="*/ 1079852 w 12192000"/>
              <a:gd name="connsiteY6069" fmla="*/ 3365666 h 6858000"/>
              <a:gd name="connsiteX6070" fmla="*/ 1076265 w 12192000"/>
              <a:gd name="connsiteY6070" fmla="*/ 3368232 h 6858000"/>
              <a:gd name="connsiteX6071" fmla="*/ 1056028 w 12192000"/>
              <a:gd name="connsiteY6071" fmla="*/ 3353901 h 6858000"/>
              <a:gd name="connsiteX6072" fmla="*/ 985687 w 12192000"/>
              <a:gd name="connsiteY6072" fmla="*/ 3349921 h 6858000"/>
              <a:gd name="connsiteX6073" fmla="*/ 974905 w 12192000"/>
              <a:gd name="connsiteY6073" fmla="*/ 3352389 h 6858000"/>
              <a:gd name="connsiteX6074" fmla="*/ 974905 w 12192000"/>
              <a:gd name="connsiteY6074" fmla="*/ 3384126 h 6858000"/>
              <a:gd name="connsiteX6075" fmla="*/ 985687 w 12192000"/>
              <a:gd name="connsiteY6075" fmla="*/ 3386558 h 6858000"/>
              <a:gd name="connsiteX6076" fmla="*/ 1056028 w 12192000"/>
              <a:gd name="connsiteY6076" fmla="*/ 3382707 h 6858000"/>
              <a:gd name="connsiteX6077" fmla="*/ 1076265 w 12192000"/>
              <a:gd name="connsiteY6077" fmla="*/ 3368232 h 6858000"/>
              <a:gd name="connsiteX6078" fmla="*/ 1079852 w 12192000"/>
              <a:gd name="connsiteY6078" fmla="*/ 3370774 h 6858000"/>
              <a:gd name="connsiteX6079" fmla="*/ 1091271 w 12192000"/>
              <a:gd name="connsiteY6079" fmla="*/ 3376731 h 6858000"/>
              <a:gd name="connsiteX6080" fmla="*/ 1096719 w 12192000"/>
              <a:gd name="connsiteY6080" fmla="*/ 3368220 h 6858000"/>
              <a:gd name="connsiteX6081" fmla="*/ 1098354 w 12192000"/>
              <a:gd name="connsiteY6081" fmla="*/ 3370774 h 6858000"/>
              <a:gd name="connsiteX6082" fmla="*/ 995436 w 12192000"/>
              <a:gd name="connsiteY6082" fmla="*/ 3404819 h 6858000"/>
              <a:gd name="connsiteX6083" fmla="*/ 974905 w 12192000"/>
              <a:gd name="connsiteY6083" fmla="*/ 3401729 h 6858000"/>
              <a:gd name="connsiteX6084" fmla="*/ 974905 w 12192000"/>
              <a:gd name="connsiteY6084" fmla="*/ 3425668 h 6858000"/>
              <a:gd name="connsiteX6085" fmla="*/ 1283415 w 12192000"/>
              <a:gd name="connsiteY6085" fmla="*/ 3483204 h 6858000"/>
              <a:gd name="connsiteX6086" fmla="*/ 1283415 w 12192000"/>
              <a:gd name="connsiteY6086" fmla="*/ 3468075 h 6858000"/>
              <a:gd name="connsiteX6087" fmla="*/ 1273294 w 12192000"/>
              <a:gd name="connsiteY6087" fmla="*/ 3463071 h 6858000"/>
              <a:gd name="connsiteX6088" fmla="*/ 1264034 w 12192000"/>
              <a:gd name="connsiteY6088" fmla="*/ 3444249 h 6858000"/>
              <a:gd name="connsiteX6089" fmla="*/ 1274198 w 12192000"/>
              <a:gd name="connsiteY6089" fmla="*/ 3424624 h 6858000"/>
              <a:gd name="connsiteX6090" fmla="*/ 1283415 w 12192000"/>
              <a:gd name="connsiteY6090" fmla="*/ 3420433 h 6858000"/>
              <a:gd name="connsiteX6091" fmla="*/ 1283415 w 12192000"/>
              <a:gd name="connsiteY6091" fmla="*/ 3286474 h 6858000"/>
              <a:gd name="connsiteX6092" fmla="*/ 1280132 w 12192000"/>
              <a:gd name="connsiteY6092" fmla="*/ 3287685 h 6858000"/>
              <a:gd name="connsiteX6093" fmla="*/ 1224436 w 12192000"/>
              <a:gd name="connsiteY6093" fmla="*/ 3290723 h 6858000"/>
              <a:gd name="connsiteX6094" fmla="*/ 1149980 w 12192000"/>
              <a:gd name="connsiteY6094" fmla="*/ 3255418 h 6858000"/>
              <a:gd name="connsiteX6095" fmla="*/ 1230208 w 12192000"/>
              <a:gd name="connsiteY6095" fmla="*/ 3220114 h 6858000"/>
              <a:gd name="connsiteX6096" fmla="*/ 1283019 w 12192000"/>
              <a:gd name="connsiteY6096" fmla="*/ 3223803 h 6858000"/>
              <a:gd name="connsiteX6097" fmla="*/ 1283415 w 12192000"/>
              <a:gd name="connsiteY6097" fmla="*/ 3223959 h 6858000"/>
              <a:gd name="connsiteX6098" fmla="*/ 1283415 w 12192000"/>
              <a:gd name="connsiteY6098" fmla="*/ 3191999 h 6858000"/>
              <a:gd name="connsiteX6099" fmla="*/ 10417544 w 12192000"/>
              <a:gd name="connsiteY6099" fmla="*/ 3132981 h 6858000"/>
              <a:gd name="connsiteX6100" fmla="*/ 10513379 w 12192000"/>
              <a:gd name="connsiteY6100" fmla="*/ 3166967 h 6858000"/>
              <a:gd name="connsiteX6101" fmla="*/ 10511724 w 12192000"/>
              <a:gd name="connsiteY6101" fmla="*/ 3169558 h 6858000"/>
              <a:gd name="connsiteX6102" fmla="*/ 10506206 w 12192000"/>
              <a:gd name="connsiteY6102" fmla="*/ 3160918 h 6858000"/>
              <a:gd name="connsiteX6103" fmla="*/ 10495589 w 12192000"/>
              <a:gd name="connsiteY6103" fmla="*/ 3166967 h 6858000"/>
              <a:gd name="connsiteX6104" fmla="*/ 10491953 w 12192000"/>
              <a:gd name="connsiteY6104" fmla="*/ 3169577 h 6858000"/>
              <a:gd name="connsiteX6105" fmla="*/ 10471854 w 12192000"/>
              <a:gd name="connsiteY6105" fmla="*/ 3155347 h 6858000"/>
              <a:gd name="connsiteX6106" fmla="*/ 10360731 w 12192000"/>
              <a:gd name="connsiteY6106" fmla="*/ 3169847 h 6858000"/>
              <a:gd name="connsiteX6107" fmla="*/ 10471613 w 12192000"/>
              <a:gd name="connsiteY6107" fmla="*/ 3184184 h 6858000"/>
              <a:gd name="connsiteX6108" fmla="*/ 10491953 w 12192000"/>
              <a:gd name="connsiteY6108" fmla="*/ 3169577 h 6858000"/>
              <a:gd name="connsiteX6109" fmla="*/ 10495589 w 12192000"/>
              <a:gd name="connsiteY6109" fmla="*/ 3172151 h 6858000"/>
              <a:gd name="connsiteX6110" fmla="*/ 10506206 w 12192000"/>
              <a:gd name="connsiteY6110" fmla="*/ 3178199 h 6858000"/>
              <a:gd name="connsiteX6111" fmla="*/ 10511724 w 12192000"/>
              <a:gd name="connsiteY6111" fmla="*/ 3169558 h 6858000"/>
              <a:gd name="connsiteX6112" fmla="*/ 10513379 w 12192000"/>
              <a:gd name="connsiteY6112" fmla="*/ 3172151 h 6858000"/>
              <a:gd name="connsiteX6113" fmla="*/ 10411806 w 12192000"/>
              <a:gd name="connsiteY6113" fmla="*/ 3206712 h 6858000"/>
              <a:gd name="connsiteX6114" fmla="*/ 10333761 w 12192000"/>
              <a:gd name="connsiteY6114" fmla="*/ 3169847 h 6858000"/>
              <a:gd name="connsiteX6115" fmla="*/ 10417544 w 12192000"/>
              <a:gd name="connsiteY6115" fmla="*/ 3132981 h 6858000"/>
              <a:gd name="connsiteX6116" fmla="*/ 11372736 w 12192000"/>
              <a:gd name="connsiteY6116" fmla="*/ 3127077 h 6858000"/>
              <a:gd name="connsiteX6117" fmla="*/ 11372736 w 12192000"/>
              <a:gd name="connsiteY6117" fmla="*/ 3154231 h 6858000"/>
              <a:gd name="connsiteX6118" fmla="*/ 11379163 w 12192000"/>
              <a:gd name="connsiteY6118" fmla="*/ 3156714 h 6858000"/>
              <a:gd name="connsiteX6119" fmla="*/ 11392853 w 12192000"/>
              <a:gd name="connsiteY6119" fmla="*/ 3175533 h 6858000"/>
              <a:gd name="connsiteX6120" fmla="*/ 11391234 w 12192000"/>
              <a:gd name="connsiteY6120" fmla="*/ 3178161 h 6858000"/>
              <a:gd name="connsiteX6121" fmla="*/ 11385638 w 12192000"/>
              <a:gd name="connsiteY6121" fmla="*/ 3169237 h 6858000"/>
              <a:gd name="connsiteX6122" fmla="*/ 11374960 w 12192000"/>
              <a:gd name="connsiteY6122" fmla="*/ 3175533 h 6858000"/>
              <a:gd name="connsiteX6123" fmla="*/ 11372736 w 12192000"/>
              <a:gd name="connsiteY6123" fmla="*/ 3177113 h 6858000"/>
              <a:gd name="connsiteX6124" fmla="*/ 11372736 w 12192000"/>
              <a:gd name="connsiteY6124" fmla="*/ 3179176 h 6858000"/>
              <a:gd name="connsiteX6125" fmla="*/ 11374960 w 12192000"/>
              <a:gd name="connsiteY6125" fmla="*/ 3180741 h 6858000"/>
              <a:gd name="connsiteX6126" fmla="*/ 11385638 w 12192000"/>
              <a:gd name="connsiteY6126" fmla="*/ 3187251 h 6858000"/>
              <a:gd name="connsiteX6127" fmla="*/ 11391234 w 12192000"/>
              <a:gd name="connsiteY6127" fmla="*/ 3178161 h 6858000"/>
              <a:gd name="connsiteX6128" fmla="*/ 11392853 w 12192000"/>
              <a:gd name="connsiteY6128" fmla="*/ 3180741 h 6858000"/>
              <a:gd name="connsiteX6129" fmla="*/ 11378018 w 12192000"/>
              <a:gd name="connsiteY6129" fmla="*/ 3200709 h 6858000"/>
              <a:gd name="connsiteX6130" fmla="*/ 11372736 w 12192000"/>
              <a:gd name="connsiteY6130" fmla="*/ 3202646 h 6858000"/>
              <a:gd name="connsiteX6131" fmla="*/ 11372736 w 12192000"/>
              <a:gd name="connsiteY6131" fmla="*/ 3328222 h 6858000"/>
              <a:gd name="connsiteX6132" fmla="*/ 11377322 w 12192000"/>
              <a:gd name="connsiteY6132" fmla="*/ 3327451 h 6858000"/>
              <a:gd name="connsiteX6133" fmla="*/ 11399627 w 12192000"/>
              <a:gd name="connsiteY6133" fmla="*/ 3326166 h 6858000"/>
              <a:gd name="connsiteX6134" fmla="*/ 11496185 w 12192000"/>
              <a:gd name="connsiteY6134" fmla="*/ 3359644 h 6858000"/>
              <a:gd name="connsiteX6135" fmla="*/ 11494550 w 12192000"/>
              <a:gd name="connsiteY6135" fmla="*/ 3362197 h 6858000"/>
              <a:gd name="connsiteX6136" fmla="*/ 11489102 w 12192000"/>
              <a:gd name="connsiteY6136" fmla="*/ 3353686 h 6858000"/>
              <a:gd name="connsiteX6137" fmla="*/ 11477683 w 12192000"/>
              <a:gd name="connsiteY6137" fmla="*/ 3359644 h 6858000"/>
              <a:gd name="connsiteX6138" fmla="*/ 11474096 w 12192000"/>
              <a:gd name="connsiteY6138" fmla="*/ 3362210 h 6858000"/>
              <a:gd name="connsiteX6139" fmla="*/ 11453859 w 12192000"/>
              <a:gd name="connsiteY6139" fmla="*/ 3347879 h 6858000"/>
              <a:gd name="connsiteX6140" fmla="*/ 11383518 w 12192000"/>
              <a:gd name="connsiteY6140" fmla="*/ 3343899 h 6858000"/>
              <a:gd name="connsiteX6141" fmla="*/ 11372736 w 12192000"/>
              <a:gd name="connsiteY6141" fmla="*/ 3346367 h 6858000"/>
              <a:gd name="connsiteX6142" fmla="*/ 11372736 w 12192000"/>
              <a:gd name="connsiteY6142" fmla="*/ 3378103 h 6858000"/>
              <a:gd name="connsiteX6143" fmla="*/ 11383518 w 12192000"/>
              <a:gd name="connsiteY6143" fmla="*/ 3380535 h 6858000"/>
              <a:gd name="connsiteX6144" fmla="*/ 11453859 w 12192000"/>
              <a:gd name="connsiteY6144" fmla="*/ 3376684 h 6858000"/>
              <a:gd name="connsiteX6145" fmla="*/ 11474096 w 12192000"/>
              <a:gd name="connsiteY6145" fmla="*/ 3362210 h 6858000"/>
              <a:gd name="connsiteX6146" fmla="*/ 11477683 w 12192000"/>
              <a:gd name="connsiteY6146" fmla="*/ 3364751 h 6858000"/>
              <a:gd name="connsiteX6147" fmla="*/ 11489102 w 12192000"/>
              <a:gd name="connsiteY6147" fmla="*/ 3370708 h 6858000"/>
              <a:gd name="connsiteX6148" fmla="*/ 11494550 w 12192000"/>
              <a:gd name="connsiteY6148" fmla="*/ 3362197 h 6858000"/>
              <a:gd name="connsiteX6149" fmla="*/ 11496185 w 12192000"/>
              <a:gd name="connsiteY6149" fmla="*/ 3364751 h 6858000"/>
              <a:gd name="connsiteX6150" fmla="*/ 11393267 w 12192000"/>
              <a:gd name="connsiteY6150" fmla="*/ 3398797 h 6858000"/>
              <a:gd name="connsiteX6151" fmla="*/ 11372736 w 12192000"/>
              <a:gd name="connsiteY6151" fmla="*/ 3395707 h 6858000"/>
              <a:gd name="connsiteX6152" fmla="*/ 11372736 w 12192000"/>
              <a:gd name="connsiteY6152" fmla="*/ 3419646 h 6858000"/>
              <a:gd name="connsiteX6153" fmla="*/ 11681246 w 12192000"/>
              <a:gd name="connsiteY6153" fmla="*/ 3477182 h 6858000"/>
              <a:gd name="connsiteX6154" fmla="*/ 11681246 w 12192000"/>
              <a:gd name="connsiteY6154" fmla="*/ 3462053 h 6858000"/>
              <a:gd name="connsiteX6155" fmla="*/ 11671125 w 12192000"/>
              <a:gd name="connsiteY6155" fmla="*/ 3457049 h 6858000"/>
              <a:gd name="connsiteX6156" fmla="*/ 11661865 w 12192000"/>
              <a:gd name="connsiteY6156" fmla="*/ 3438227 h 6858000"/>
              <a:gd name="connsiteX6157" fmla="*/ 11672029 w 12192000"/>
              <a:gd name="connsiteY6157" fmla="*/ 3418602 h 6858000"/>
              <a:gd name="connsiteX6158" fmla="*/ 11681246 w 12192000"/>
              <a:gd name="connsiteY6158" fmla="*/ 3414411 h 6858000"/>
              <a:gd name="connsiteX6159" fmla="*/ 11681246 w 12192000"/>
              <a:gd name="connsiteY6159" fmla="*/ 3280449 h 6858000"/>
              <a:gd name="connsiteX6160" fmla="*/ 11677963 w 12192000"/>
              <a:gd name="connsiteY6160" fmla="*/ 3281660 h 6858000"/>
              <a:gd name="connsiteX6161" fmla="*/ 11622267 w 12192000"/>
              <a:gd name="connsiteY6161" fmla="*/ 3284698 h 6858000"/>
              <a:gd name="connsiteX6162" fmla="*/ 11547811 w 12192000"/>
              <a:gd name="connsiteY6162" fmla="*/ 3249393 h 6858000"/>
              <a:gd name="connsiteX6163" fmla="*/ 11628039 w 12192000"/>
              <a:gd name="connsiteY6163" fmla="*/ 3214088 h 6858000"/>
              <a:gd name="connsiteX6164" fmla="*/ 11680850 w 12192000"/>
              <a:gd name="connsiteY6164" fmla="*/ 3217778 h 6858000"/>
              <a:gd name="connsiteX6165" fmla="*/ 11681246 w 12192000"/>
              <a:gd name="connsiteY6165" fmla="*/ 3217934 h 6858000"/>
              <a:gd name="connsiteX6166" fmla="*/ 11681246 w 12192000"/>
              <a:gd name="connsiteY6166" fmla="*/ 3185974 h 6858000"/>
              <a:gd name="connsiteX6167" fmla="*/ 832862 w 12192000"/>
              <a:gd name="connsiteY6167" fmla="*/ 3105984 h 6858000"/>
              <a:gd name="connsiteX6168" fmla="*/ 832862 w 12192000"/>
              <a:gd name="connsiteY6168" fmla="*/ 3165846 h 6858000"/>
              <a:gd name="connsiteX6169" fmla="*/ 855560 w 12192000"/>
              <a:gd name="connsiteY6169" fmla="*/ 3155513 h 6858000"/>
              <a:gd name="connsiteX6170" fmla="*/ 903250 w 12192000"/>
              <a:gd name="connsiteY6170" fmla="*/ 3149146 h 6858000"/>
              <a:gd name="connsiteX6171" fmla="*/ 955927 w 12192000"/>
              <a:gd name="connsiteY6171" fmla="*/ 3152972 h 6858000"/>
              <a:gd name="connsiteX6172" fmla="*/ 955927 w 12192000"/>
              <a:gd name="connsiteY6172" fmla="*/ 3129480 h 6858000"/>
              <a:gd name="connsiteX6173" fmla="*/ 11230693 w 12192000"/>
              <a:gd name="connsiteY6173" fmla="*/ 3099959 h 6858000"/>
              <a:gd name="connsiteX6174" fmla="*/ 11230693 w 12192000"/>
              <a:gd name="connsiteY6174" fmla="*/ 3159821 h 6858000"/>
              <a:gd name="connsiteX6175" fmla="*/ 11253391 w 12192000"/>
              <a:gd name="connsiteY6175" fmla="*/ 3149488 h 6858000"/>
              <a:gd name="connsiteX6176" fmla="*/ 11301081 w 12192000"/>
              <a:gd name="connsiteY6176" fmla="*/ 3143121 h 6858000"/>
              <a:gd name="connsiteX6177" fmla="*/ 11353758 w 12192000"/>
              <a:gd name="connsiteY6177" fmla="*/ 3146946 h 6858000"/>
              <a:gd name="connsiteX6178" fmla="*/ 11353758 w 12192000"/>
              <a:gd name="connsiteY6178" fmla="*/ 3123454 h 6858000"/>
              <a:gd name="connsiteX6179" fmla="*/ 5055942 w 12192000"/>
              <a:gd name="connsiteY6179" fmla="*/ 3098252 h 6858000"/>
              <a:gd name="connsiteX6180" fmla="*/ 5055049 w 12192000"/>
              <a:gd name="connsiteY6180" fmla="*/ 3098671 h 6858000"/>
              <a:gd name="connsiteX6181" fmla="*/ 5055987 w 12192000"/>
              <a:gd name="connsiteY6181" fmla="*/ 3099270 h 6858000"/>
              <a:gd name="connsiteX6182" fmla="*/ 5067177 w 12192000"/>
              <a:gd name="connsiteY6182" fmla="*/ 3092955 h 6858000"/>
              <a:gd name="connsiteX6183" fmla="*/ 5065618 w 12192000"/>
              <a:gd name="connsiteY6183" fmla="*/ 3093692 h 6858000"/>
              <a:gd name="connsiteX6184" fmla="*/ 5065978 w 12192000"/>
              <a:gd name="connsiteY6184" fmla="*/ 3105661 h 6858000"/>
              <a:gd name="connsiteX6185" fmla="*/ 5066941 w 12192000"/>
              <a:gd name="connsiteY6185" fmla="*/ 3106276 h 6858000"/>
              <a:gd name="connsiteX6186" fmla="*/ 5066599 w 12192000"/>
              <a:gd name="connsiteY6186" fmla="*/ 3125532 h 6858000"/>
              <a:gd name="connsiteX6187" fmla="*/ 5066704 w 12192000"/>
              <a:gd name="connsiteY6187" fmla="*/ 3129761 h 6858000"/>
              <a:gd name="connsiteX6188" fmla="*/ 5066905 w 12192000"/>
              <a:gd name="connsiteY6188" fmla="*/ 3136488 h 6858000"/>
              <a:gd name="connsiteX6189" fmla="*/ 5089408 w 12192000"/>
              <a:gd name="connsiteY6189" fmla="*/ 3153537 h 6858000"/>
              <a:gd name="connsiteX6190" fmla="*/ 5116262 w 12192000"/>
              <a:gd name="connsiteY6190" fmla="*/ 3167824 h 6858000"/>
              <a:gd name="connsiteX6191" fmla="*/ 5224301 w 12192000"/>
              <a:gd name="connsiteY6191" fmla="*/ 3235966 h 6858000"/>
              <a:gd name="connsiteX6192" fmla="*/ 5219636 w 12192000"/>
              <a:gd name="connsiteY6192" fmla="*/ 3238122 h 6858000"/>
              <a:gd name="connsiteX6193" fmla="*/ 5218594 w 12192000"/>
              <a:gd name="connsiteY6193" fmla="*/ 3241210 h 6858000"/>
              <a:gd name="connsiteX6194" fmla="*/ 5226966 w 12192000"/>
              <a:gd name="connsiteY6194" fmla="*/ 3238125 h 6858000"/>
              <a:gd name="connsiteX6195" fmla="*/ 5227398 w 12192000"/>
              <a:gd name="connsiteY6195" fmla="*/ 3237919 h 6858000"/>
              <a:gd name="connsiteX6196" fmla="*/ 5224301 w 12192000"/>
              <a:gd name="connsiteY6196" fmla="*/ 3235966 h 6858000"/>
              <a:gd name="connsiteX6197" fmla="*/ 5250676 w 12192000"/>
              <a:gd name="connsiteY6197" fmla="*/ 3223785 h 6858000"/>
              <a:gd name="connsiteX6198" fmla="*/ 5253492 w 12192000"/>
              <a:gd name="connsiteY6198" fmla="*/ 3225586 h 6858000"/>
              <a:gd name="connsiteX6199" fmla="*/ 5262810 w 12192000"/>
              <a:gd name="connsiteY6199" fmla="*/ 3221181 h 6858000"/>
              <a:gd name="connsiteX6200" fmla="*/ 5262947 w 12192000"/>
              <a:gd name="connsiteY6200" fmla="*/ 3218119 h 6858000"/>
              <a:gd name="connsiteX6201" fmla="*/ 5250676 w 12192000"/>
              <a:gd name="connsiteY6201" fmla="*/ 3223785 h 6858000"/>
              <a:gd name="connsiteX6202" fmla="*/ 5066941 w 12192000"/>
              <a:gd name="connsiteY6202" fmla="*/ 3106276 h 6858000"/>
              <a:gd name="connsiteX6203" fmla="*/ 1611504 w 12192000"/>
              <a:gd name="connsiteY6203" fmla="*/ 3091486 h 6858000"/>
              <a:gd name="connsiteX6204" fmla="*/ 1611348 w 12192000"/>
              <a:gd name="connsiteY6204" fmla="*/ 3093487 h 6858000"/>
              <a:gd name="connsiteX6205" fmla="*/ 1613503 w 12192000"/>
              <a:gd name="connsiteY6205" fmla="*/ 3121297 h 6858000"/>
              <a:gd name="connsiteX6206" fmla="*/ 1613503 w 12192000"/>
              <a:gd name="connsiteY6206" fmla="*/ 3235943 h 6858000"/>
              <a:gd name="connsiteX6207" fmla="*/ 1736570 w 12192000"/>
              <a:gd name="connsiteY6207" fmla="*/ 3259471 h 6858000"/>
              <a:gd name="connsiteX6208" fmla="*/ 1736570 w 12192000"/>
              <a:gd name="connsiteY6208" fmla="*/ 3166137 h 6858000"/>
              <a:gd name="connsiteX6209" fmla="*/ 1738943 w 12192000"/>
              <a:gd name="connsiteY6209" fmla="*/ 3123309 h 6858000"/>
              <a:gd name="connsiteX6210" fmla="*/ 1737217 w 12192000"/>
              <a:gd name="connsiteY6210" fmla="*/ 3092142 h 6858000"/>
              <a:gd name="connsiteX6211" fmla="*/ 1716802 w 12192000"/>
              <a:gd name="connsiteY6211" fmla="*/ 3100272 h 6858000"/>
              <a:gd name="connsiteX6212" fmla="*/ 1664460 w 12192000"/>
              <a:gd name="connsiteY6212" fmla="*/ 3103744 h 6858000"/>
              <a:gd name="connsiteX6213" fmla="*/ 1621699 w 12192000"/>
              <a:gd name="connsiteY6213" fmla="*/ 3096945 h 6858000"/>
              <a:gd name="connsiteX6214" fmla="*/ 550948 w 12192000"/>
              <a:gd name="connsiteY6214" fmla="*/ 3088317 h 6858000"/>
              <a:gd name="connsiteX6215" fmla="*/ 642719 w 12192000"/>
              <a:gd name="connsiteY6215" fmla="*/ 3121307 h 6858000"/>
              <a:gd name="connsiteX6216" fmla="*/ 641070 w 12192000"/>
              <a:gd name="connsiteY6216" fmla="*/ 3123936 h 6858000"/>
              <a:gd name="connsiteX6217" fmla="*/ 635504 w 12192000"/>
              <a:gd name="connsiteY6217" fmla="*/ 3115230 h 6858000"/>
              <a:gd name="connsiteX6218" fmla="*/ 624826 w 12192000"/>
              <a:gd name="connsiteY6218" fmla="*/ 3121307 h 6858000"/>
              <a:gd name="connsiteX6219" fmla="*/ 621145 w 12192000"/>
              <a:gd name="connsiteY6219" fmla="*/ 3123923 h 6858000"/>
              <a:gd name="connsiteX6220" fmla="*/ 602217 w 12192000"/>
              <a:gd name="connsiteY6220" fmla="*/ 3110601 h 6858000"/>
              <a:gd name="connsiteX6221" fmla="*/ 497272 w 12192000"/>
              <a:gd name="connsiteY6221" fmla="*/ 3123622 h 6858000"/>
              <a:gd name="connsiteX6222" fmla="*/ 602217 w 12192000"/>
              <a:gd name="connsiteY6222" fmla="*/ 3137376 h 6858000"/>
              <a:gd name="connsiteX6223" fmla="*/ 621145 w 12192000"/>
              <a:gd name="connsiteY6223" fmla="*/ 3123923 h 6858000"/>
              <a:gd name="connsiteX6224" fmla="*/ 624826 w 12192000"/>
              <a:gd name="connsiteY6224" fmla="*/ 3126516 h 6858000"/>
              <a:gd name="connsiteX6225" fmla="*/ 635504 w 12192000"/>
              <a:gd name="connsiteY6225" fmla="*/ 3132809 h 6858000"/>
              <a:gd name="connsiteX6226" fmla="*/ 641070 w 12192000"/>
              <a:gd name="connsiteY6226" fmla="*/ 3123936 h 6858000"/>
              <a:gd name="connsiteX6227" fmla="*/ 642719 w 12192000"/>
              <a:gd name="connsiteY6227" fmla="*/ 3126516 h 6858000"/>
              <a:gd name="connsiteX6228" fmla="*/ 545177 w 12192000"/>
              <a:gd name="connsiteY6228" fmla="*/ 3158926 h 6858000"/>
              <a:gd name="connsiteX6229" fmla="*/ 470721 w 12192000"/>
              <a:gd name="connsiteY6229" fmla="*/ 3123622 h 6858000"/>
              <a:gd name="connsiteX6230" fmla="*/ 550948 w 12192000"/>
              <a:gd name="connsiteY6230" fmla="*/ 3088317 h 6858000"/>
              <a:gd name="connsiteX6231" fmla="*/ 12009335 w 12192000"/>
              <a:gd name="connsiteY6231" fmla="*/ 3085461 h 6858000"/>
              <a:gd name="connsiteX6232" fmla="*/ 12009179 w 12192000"/>
              <a:gd name="connsiteY6232" fmla="*/ 3087461 h 6858000"/>
              <a:gd name="connsiteX6233" fmla="*/ 12011335 w 12192000"/>
              <a:gd name="connsiteY6233" fmla="*/ 3115272 h 6858000"/>
              <a:gd name="connsiteX6234" fmla="*/ 12011335 w 12192000"/>
              <a:gd name="connsiteY6234" fmla="*/ 3229918 h 6858000"/>
              <a:gd name="connsiteX6235" fmla="*/ 12134399 w 12192000"/>
              <a:gd name="connsiteY6235" fmla="*/ 3253445 h 6858000"/>
              <a:gd name="connsiteX6236" fmla="*/ 12134399 w 12192000"/>
              <a:gd name="connsiteY6236" fmla="*/ 3160113 h 6858000"/>
              <a:gd name="connsiteX6237" fmla="*/ 12136772 w 12192000"/>
              <a:gd name="connsiteY6237" fmla="*/ 3117283 h 6858000"/>
              <a:gd name="connsiteX6238" fmla="*/ 12135046 w 12192000"/>
              <a:gd name="connsiteY6238" fmla="*/ 3086117 h 6858000"/>
              <a:gd name="connsiteX6239" fmla="*/ 12114631 w 12192000"/>
              <a:gd name="connsiteY6239" fmla="*/ 3094247 h 6858000"/>
              <a:gd name="connsiteX6240" fmla="*/ 12062289 w 12192000"/>
              <a:gd name="connsiteY6240" fmla="*/ 3097719 h 6858000"/>
              <a:gd name="connsiteX6241" fmla="*/ 12019530 w 12192000"/>
              <a:gd name="connsiteY6241" fmla="*/ 3090919 h 6858000"/>
              <a:gd name="connsiteX6242" fmla="*/ 10948779 w 12192000"/>
              <a:gd name="connsiteY6242" fmla="*/ 3082292 h 6858000"/>
              <a:gd name="connsiteX6243" fmla="*/ 11040550 w 12192000"/>
              <a:gd name="connsiteY6243" fmla="*/ 3115281 h 6858000"/>
              <a:gd name="connsiteX6244" fmla="*/ 11038901 w 12192000"/>
              <a:gd name="connsiteY6244" fmla="*/ 3117911 h 6858000"/>
              <a:gd name="connsiteX6245" fmla="*/ 11033335 w 12192000"/>
              <a:gd name="connsiteY6245" fmla="*/ 3109205 h 6858000"/>
              <a:gd name="connsiteX6246" fmla="*/ 11022657 w 12192000"/>
              <a:gd name="connsiteY6246" fmla="*/ 3115281 h 6858000"/>
              <a:gd name="connsiteX6247" fmla="*/ 11018975 w 12192000"/>
              <a:gd name="connsiteY6247" fmla="*/ 3117898 h 6858000"/>
              <a:gd name="connsiteX6248" fmla="*/ 11000048 w 12192000"/>
              <a:gd name="connsiteY6248" fmla="*/ 3104575 h 6858000"/>
              <a:gd name="connsiteX6249" fmla="*/ 10895102 w 12192000"/>
              <a:gd name="connsiteY6249" fmla="*/ 3117596 h 6858000"/>
              <a:gd name="connsiteX6250" fmla="*/ 11000048 w 12192000"/>
              <a:gd name="connsiteY6250" fmla="*/ 3131351 h 6858000"/>
              <a:gd name="connsiteX6251" fmla="*/ 11018975 w 12192000"/>
              <a:gd name="connsiteY6251" fmla="*/ 3117898 h 6858000"/>
              <a:gd name="connsiteX6252" fmla="*/ 11022657 w 12192000"/>
              <a:gd name="connsiteY6252" fmla="*/ 3120491 h 6858000"/>
              <a:gd name="connsiteX6253" fmla="*/ 11033335 w 12192000"/>
              <a:gd name="connsiteY6253" fmla="*/ 3126785 h 6858000"/>
              <a:gd name="connsiteX6254" fmla="*/ 11038901 w 12192000"/>
              <a:gd name="connsiteY6254" fmla="*/ 3117911 h 6858000"/>
              <a:gd name="connsiteX6255" fmla="*/ 11040550 w 12192000"/>
              <a:gd name="connsiteY6255" fmla="*/ 3120491 h 6858000"/>
              <a:gd name="connsiteX6256" fmla="*/ 10943007 w 12192000"/>
              <a:gd name="connsiteY6256" fmla="*/ 3152901 h 6858000"/>
              <a:gd name="connsiteX6257" fmla="*/ 10868552 w 12192000"/>
              <a:gd name="connsiteY6257" fmla="*/ 3117596 h 6858000"/>
              <a:gd name="connsiteX6258" fmla="*/ 10948779 w 12192000"/>
              <a:gd name="connsiteY6258" fmla="*/ 3082292 h 6858000"/>
              <a:gd name="connsiteX6259" fmla="*/ 8057505 w 12192000"/>
              <a:gd name="connsiteY6259" fmla="*/ 3075408 h 6858000"/>
              <a:gd name="connsiteX6260" fmla="*/ 8061894 w 12192000"/>
              <a:gd name="connsiteY6260" fmla="*/ 3076128 h 6858000"/>
              <a:gd name="connsiteX6261" fmla="*/ 8061642 w 12192000"/>
              <a:gd name="connsiteY6261" fmla="*/ 3078440 h 6858000"/>
              <a:gd name="connsiteX6262" fmla="*/ 8029184 w 12192000"/>
              <a:gd name="connsiteY6262" fmla="*/ 3070753 h 6858000"/>
              <a:gd name="connsiteX6263" fmla="*/ 8046690 w 12192000"/>
              <a:gd name="connsiteY6263" fmla="*/ 3073630 h 6858000"/>
              <a:gd name="connsiteX6264" fmla="*/ 8046467 w 12192000"/>
              <a:gd name="connsiteY6264" fmla="*/ 3074385 h 6858000"/>
              <a:gd name="connsiteX6265" fmla="*/ 8055184 w 12192000"/>
              <a:gd name="connsiteY6265" fmla="*/ 3082946 h 6858000"/>
              <a:gd name="connsiteX6266" fmla="*/ 8025326 w 12192000"/>
              <a:gd name="connsiteY6266" fmla="*/ 3090659 h 6858000"/>
              <a:gd name="connsiteX6267" fmla="*/ 8020755 w 12192000"/>
              <a:gd name="connsiteY6267" fmla="*/ 3129016 h 6858000"/>
              <a:gd name="connsiteX6268" fmla="*/ 8064064 w 12192000"/>
              <a:gd name="connsiteY6268" fmla="*/ 3091666 h 6858000"/>
              <a:gd name="connsiteX6269" fmla="*/ 8055184 w 12192000"/>
              <a:gd name="connsiteY6269" fmla="*/ 3082946 h 6858000"/>
              <a:gd name="connsiteX6270" fmla="*/ 8061323 w 12192000"/>
              <a:gd name="connsiteY6270" fmla="*/ 3081360 h 6858000"/>
              <a:gd name="connsiteX6271" fmla="*/ 8061642 w 12192000"/>
              <a:gd name="connsiteY6271" fmla="*/ 3078440 h 6858000"/>
              <a:gd name="connsiteX6272" fmla="*/ 8072465 w 12192000"/>
              <a:gd name="connsiteY6272" fmla="*/ 3086372 h 6858000"/>
              <a:gd name="connsiteX6273" fmla="*/ 8074464 w 12192000"/>
              <a:gd name="connsiteY6273" fmla="*/ 3116810 h 6858000"/>
              <a:gd name="connsiteX6274" fmla="*/ 8020755 w 12192000"/>
              <a:gd name="connsiteY6274" fmla="*/ 3144126 h 6858000"/>
              <a:gd name="connsiteX6275" fmla="*/ 8000757 w 12192000"/>
              <a:gd name="connsiteY6275" fmla="*/ 3090659 h 6858000"/>
              <a:gd name="connsiteX6276" fmla="*/ 8029184 w 12192000"/>
              <a:gd name="connsiteY6276" fmla="*/ 3070753 h 6858000"/>
              <a:gd name="connsiteX6277" fmla="*/ 8048181 w 12192000"/>
              <a:gd name="connsiteY6277" fmla="*/ 3068573 h 6858000"/>
              <a:gd name="connsiteX6278" fmla="*/ 8057505 w 12192000"/>
              <a:gd name="connsiteY6278" fmla="*/ 3075408 h 6858000"/>
              <a:gd name="connsiteX6279" fmla="*/ 8046690 w 12192000"/>
              <a:gd name="connsiteY6279" fmla="*/ 3073630 h 6858000"/>
              <a:gd name="connsiteX6280" fmla="*/ 5064647 w 12192000"/>
              <a:gd name="connsiteY6280" fmla="*/ 3061427 h 6858000"/>
              <a:gd name="connsiteX6281" fmla="*/ 5065423 w 12192000"/>
              <a:gd name="connsiteY6281" fmla="*/ 3087187 h 6858000"/>
              <a:gd name="connsiteX6282" fmla="*/ 5270289 w 12192000"/>
              <a:gd name="connsiteY6282" fmla="*/ 3217645 h 6858000"/>
              <a:gd name="connsiteX6283" fmla="*/ 5292717 w 12192000"/>
              <a:gd name="connsiteY6283" fmla="*/ 3207045 h 6858000"/>
              <a:gd name="connsiteX6284" fmla="*/ 5123440 w 12192000"/>
              <a:gd name="connsiteY6284" fmla="*/ 3098173 h 6858000"/>
              <a:gd name="connsiteX6285" fmla="*/ 5086945 w 12192000"/>
              <a:gd name="connsiteY6285" fmla="*/ 3078403 h 6858000"/>
              <a:gd name="connsiteX6286" fmla="*/ 3516720 w 12192000"/>
              <a:gd name="connsiteY6286" fmla="*/ 3058264 h 6858000"/>
              <a:gd name="connsiteX6287" fmla="*/ 3573609 w 12192000"/>
              <a:gd name="connsiteY6287" fmla="*/ 3138789 h 6858000"/>
              <a:gd name="connsiteX6288" fmla="*/ 3491437 w 12192000"/>
              <a:gd name="connsiteY6288" fmla="*/ 3179342 h 6858000"/>
              <a:gd name="connsiteX6289" fmla="*/ 3460488 w 12192000"/>
              <a:gd name="connsiteY6289" fmla="*/ 3125328 h 6858000"/>
              <a:gd name="connsiteX6290" fmla="*/ 3463026 w 12192000"/>
              <a:gd name="connsiteY6290" fmla="*/ 3119169 h 6858000"/>
              <a:gd name="connsiteX6291" fmla="*/ 3474485 w 12192000"/>
              <a:gd name="connsiteY6291" fmla="*/ 3121917 h 6858000"/>
              <a:gd name="connsiteX6292" fmla="*/ 3478735 w 12192000"/>
              <a:gd name="connsiteY6292" fmla="*/ 3111900 h 6858000"/>
              <a:gd name="connsiteX6293" fmla="*/ 3483006 w 12192000"/>
              <a:gd name="connsiteY6293" fmla="*/ 3133974 h 6858000"/>
              <a:gd name="connsiteX6294" fmla="*/ 3541430 w 12192000"/>
              <a:gd name="connsiteY6294" fmla="*/ 3143424 h 6858000"/>
              <a:gd name="connsiteX6295" fmla="*/ 3530513 w 12192000"/>
              <a:gd name="connsiteY6295" fmla="*/ 3091865 h 6858000"/>
              <a:gd name="connsiteX6296" fmla="*/ 3479370 w 12192000"/>
              <a:gd name="connsiteY6296" fmla="*/ 3110402 h 6858000"/>
              <a:gd name="connsiteX6297" fmla="*/ 3478735 w 12192000"/>
              <a:gd name="connsiteY6297" fmla="*/ 3111900 h 6858000"/>
              <a:gd name="connsiteX6298" fmla="*/ 3478221 w 12192000"/>
              <a:gd name="connsiteY6298" fmla="*/ 3109244 h 6858000"/>
              <a:gd name="connsiteX6299" fmla="*/ 3469026 w 12192000"/>
              <a:gd name="connsiteY6299" fmla="*/ 3104610 h 6858000"/>
              <a:gd name="connsiteX6300" fmla="*/ 3463026 w 12192000"/>
              <a:gd name="connsiteY6300" fmla="*/ 3119169 h 6858000"/>
              <a:gd name="connsiteX6301" fmla="*/ 3462705 w 12192000"/>
              <a:gd name="connsiteY6301" fmla="*/ 3119092 h 6858000"/>
              <a:gd name="connsiteX6302" fmla="*/ 3516720 w 12192000"/>
              <a:gd name="connsiteY6302" fmla="*/ 3058264 h 6858000"/>
              <a:gd name="connsiteX6303" fmla="*/ 1675186 w 12192000"/>
              <a:gd name="connsiteY6303" fmla="*/ 3049414 h 6858000"/>
              <a:gd name="connsiteX6304" fmla="*/ 1616979 w 12192000"/>
              <a:gd name="connsiteY6304" fmla="*/ 3068441 h 6858000"/>
              <a:gd name="connsiteX6305" fmla="*/ 1716409 w 12192000"/>
              <a:gd name="connsiteY6305" fmla="*/ 3081707 h 6858000"/>
              <a:gd name="connsiteX6306" fmla="*/ 1734260 w 12192000"/>
              <a:gd name="connsiteY6306" fmla="*/ 3068146 h 6858000"/>
              <a:gd name="connsiteX6307" fmla="*/ 1736570 w 12192000"/>
              <a:gd name="connsiteY6307" fmla="*/ 3069908 h 6858000"/>
              <a:gd name="connsiteX6308" fmla="*/ 1736570 w 12192000"/>
              <a:gd name="connsiteY6308" fmla="*/ 3066390 h 6858000"/>
              <a:gd name="connsiteX6309" fmla="*/ 1734260 w 12192000"/>
              <a:gd name="connsiteY6309" fmla="*/ 3068146 h 6858000"/>
              <a:gd name="connsiteX6310" fmla="*/ 1716409 w 12192000"/>
              <a:gd name="connsiteY6310" fmla="*/ 3054525 h 6858000"/>
              <a:gd name="connsiteX6311" fmla="*/ 1675186 w 12192000"/>
              <a:gd name="connsiteY6311" fmla="*/ 3049414 h 6858000"/>
              <a:gd name="connsiteX6312" fmla="*/ 1299866 w 12192000"/>
              <a:gd name="connsiteY6312" fmla="*/ 3045573 h 6858000"/>
              <a:gd name="connsiteX6313" fmla="*/ 1299706 w 12192000"/>
              <a:gd name="connsiteY6313" fmla="*/ 3047578 h 6858000"/>
              <a:gd name="connsiteX6314" fmla="*/ 1301868 w 12192000"/>
              <a:gd name="connsiteY6314" fmla="*/ 3075100 h 6858000"/>
              <a:gd name="connsiteX6315" fmla="*/ 1301868 w 12192000"/>
              <a:gd name="connsiteY6315" fmla="*/ 3176364 h 6858000"/>
              <a:gd name="connsiteX6316" fmla="*/ 1425278 w 12192000"/>
              <a:gd name="connsiteY6316" fmla="*/ 3199958 h 6858000"/>
              <a:gd name="connsiteX6317" fmla="*/ 1425278 w 12192000"/>
              <a:gd name="connsiteY6317" fmla="*/ 3120516 h 6858000"/>
              <a:gd name="connsiteX6318" fmla="*/ 1427657 w 12192000"/>
              <a:gd name="connsiteY6318" fmla="*/ 3077472 h 6858000"/>
              <a:gd name="connsiteX6319" fmla="*/ 1425974 w 12192000"/>
              <a:gd name="connsiteY6319" fmla="*/ 3047329 h 6858000"/>
              <a:gd name="connsiteX6320" fmla="*/ 1407165 w 12192000"/>
              <a:gd name="connsiteY6320" fmla="*/ 3054693 h 6858000"/>
              <a:gd name="connsiteX6321" fmla="*/ 1354709 w 12192000"/>
              <a:gd name="connsiteY6321" fmla="*/ 3058138 h 6858000"/>
              <a:gd name="connsiteX6322" fmla="*/ 1310429 w 12192000"/>
              <a:gd name="connsiteY6322" fmla="*/ 3051104 h 6858000"/>
              <a:gd name="connsiteX6323" fmla="*/ 12073015 w 12192000"/>
              <a:gd name="connsiteY6323" fmla="*/ 3043388 h 6858000"/>
              <a:gd name="connsiteX6324" fmla="*/ 12014810 w 12192000"/>
              <a:gd name="connsiteY6324" fmla="*/ 3062416 h 6858000"/>
              <a:gd name="connsiteX6325" fmla="*/ 12114238 w 12192000"/>
              <a:gd name="connsiteY6325" fmla="*/ 3075682 h 6858000"/>
              <a:gd name="connsiteX6326" fmla="*/ 12132089 w 12192000"/>
              <a:gd name="connsiteY6326" fmla="*/ 3062121 h 6858000"/>
              <a:gd name="connsiteX6327" fmla="*/ 12134399 w 12192000"/>
              <a:gd name="connsiteY6327" fmla="*/ 3063883 h 6858000"/>
              <a:gd name="connsiteX6328" fmla="*/ 12134399 w 12192000"/>
              <a:gd name="connsiteY6328" fmla="*/ 3060364 h 6858000"/>
              <a:gd name="connsiteX6329" fmla="*/ 12132089 w 12192000"/>
              <a:gd name="connsiteY6329" fmla="*/ 3062121 h 6858000"/>
              <a:gd name="connsiteX6330" fmla="*/ 12114238 w 12192000"/>
              <a:gd name="connsiteY6330" fmla="*/ 3048499 h 6858000"/>
              <a:gd name="connsiteX6331" fmla="*/ 12073015 w 12192000"/>
              <a:gd name="connsiteY6331" fmla="*/ 3043388 h 6858000"/>
              <a:gd name="connsiteX6332" fmla="*/ 11697697 w 12192000"/>
              <a:gd name="connsiteY6332" fmla="*/ 3039547 h 6858000"/>
              <a:gd name="connsiteX6333" fmla="*/ 11697537 w 12192000"/>
              <a:gd name="connsiteY6333" fmla="*/ 3041552 h 6858000"/>
              <a:gd name="connsiteX6334" fmla="*/ 11699699 w 12192000"/>
              <a:gd name="connsiteY6334" fmla="*/ 3069075 h 6858000"/>
              <a:gd name="connsiteX6335" fmla="*/ 11699699 w 12192000"/>
              <a:gd name="connsiteY6335" fmla="*/ 3170339 h 6858000"/>
              <a:gd name="connsiteX6336" fmla="*/ 11823109 w 12192000"/>
              <a:gd name="connsiteY6336" fmla="*/ 3193933 h 6858000"/>
              <a:gd name="connsiteX6337" fmla="*/ 11823109 w 12192000"/>
              <a:gd name="connsiteY6337" fmla="*/ 3114491 h 6858000"/>
              <a:gd name="connsiteX6338" fmla="*/ 11825488 w 12192000"/>
              <a:gd name="connsiteY6338" fmla="*/ 3071446 h 6858000"/>
              <a:gd name="connsiteX6339" fmla="*/ 11823805 w 12192000"/>
              <a:gd name="connsiteY6339" fmla="*/ 3041303 h 6858000"/>
              <a:gd name="connsiteX6340" fmla="*/ 11804996 w 12192000"/>
              <a:gd name="connsiteY6340" fmla="*/ 3048666 h 6858000"/>
              <a:gd name="connsiteX6341" fmla="*/ 11752541 w 12192000"/>
              <a:gd name="connsiteY6341" fmla="*/ 3052112 h 6858000"/>
              <a:gd name="connsiteX6342" fmla="*/ 11708260 w 12192000"/>
              <a:gd name="connsiteY6342" fmla="*/ 3045077 h 6858000"/>
              <a:gd name="connsiteX6343" fmla="*/ 271913 w 12192000"/>
              <a:gd name="connsiteY6343" fmla="*/ 3025462 h 6858000"/>
              <a:gd name="connsiteX6344" fmla="*/ 338605 w 12192000"/>
              <a:gd name="connsiteY6344" fmla="*/ 3057681 h 6858000"/>
              <a:gd name="connsiteX6345" fmla="*/ 336959 w 12192000"/>
              <a:gd name="connsiteY6345" fmla="*/ 3060266 h 6858000"/>
              <a:gd name="connsiteX6346" fmla="*/ 331471 w 12192000"/>
              <a:gd name="connsiteY6346" fmla="*/ 3051653 h 6858000"/>
              <a:gd name="connsiteX6347" fmla="*/ 320913 w 12192000"/>
              <a:gd name="connsiteY6347" fmla="*/ 3057681 h 6858000"/>
              <a:gd name="connsiteX6348" fmla="*/ 317292 w 12192000"/>
              <a:gd name="connsiteY6348" fmla="*/ 3060266 h 6858000"/>
              <a:gd name="connsiteX6349" fmla="*/ 298799 w 12192000"/>
              <a:gd name="connsiteY6349" fmla="*/ 3047067 h 6858000"/>
              <a:gd name="connsiteX6350" fmla="*/ 194789 w 12192000"/>
              <a:gd name="connsiteY6350" fmla="*/ 3060554 h 6858000"/>
              <a:gd name="connsiteX6351" fmla="*/ 298558 w 12192000"/>
              <a:gd name="connsiteY6351" fmla="*/ 3073633 h 6858000"/>
              <a:gd name="connsiteX6352" fmla="*/ 317292 w 12192000"/>
              <a:gd name="connsiteY6352" fmla="*/ 3060266 h 6858000"/>
              <a:gd name="connsiteX6353" fmla="*/ 320913 w 12192000"/>
              <a:gd name="connsiteY6353" fmla="*/ 3062849 h 6858000"/>
              <a:gd name="connsiteX6354" fmla="*/ 331471 w 12192000"/>
              <a:gd name="connsiteY6354" fmla="*/ 3068879 h 6858000"/>
              <a:gd name="connsiteX6355" fmla="*/ 336959 w 12192000"/>
              <a:gd name="connsiteY6355" fmla="*/ 3060266 h 6858000"/>
              <a:gd name="connsiteX6356" fmla="*/ 338605 w 12192000"/>
              <a:gd name="connsiteY6356" fmla="*/ 3062849 h 6858000"/>
              <a:gd name="connsiteX6357" fmla="*/ 242728 w 12192000"/>
              <a:gd name="connsiteY6357" fmla="*/ 3095580 h 6858000"/>
              <a:gd name="connsiteX6358" fmla="*/ 169109 w 12192000"/>
              <a:gd name="connsiteY6358" fmla="*/ 3060554 h 6858000"/>
              <a:gd name="connsiteX6359" fmla="*/ 248434 w 12192000"/>
              <a:gd name="connsiteY6359" fmla="*/ 3025525 h 6858000"/>
              <a:gd name="connsiteX6360" fmla="*/ 271913 w 12192000"/>
              <a:gd name="connsiteY6360" fmla="*/ 3025462 h 6858000"/>
              <a:gd name="connsiteX6361" fmla="*/ 10669744 w 12192000"/>
              <a:gd name="connsiteY6361" fmla="*/ 3019436 h 6858000"/>
              <a:gd name="connsiteX6362" fmla="*/ 10736436 w 12192000"/>
              <a:gd name="connsiteY6362" fmla="*/ 3051655 h 6858000"/>
              <a:gd name="connsiteX6363" fmla="*/ 10734790 w 12192000"/>
              <a:gd name="connsiteY6363" fmla="*/ 3054240 h 6858000"/>
              <a:gd name="connsiteX6364" fmla="*/ 10729302 w 12192000"/>
              <a:gd name="connsiteY6364" fmla="*/ 3045626 h 6858000"/>
              <a:gd name="connsiteX6365" fmla="*/ 10718744 w 12192000"/>
              <a:gd name="connsiteY6365" fmla="*/ 3051655 h 6858000"/>
              <a:gd name="connsiteX6366" fmla="*/ 10715123 w 12192000"/>
              <a:gd name="connsiteY6366" fmla="*/ 3054240 h 6858000"/>
              <a:gd name="connsiteX6367" fmla="*/ 10696630 w 12192000"/>
              <a:gd name="connsiteY6367" fmla="*/ 3041041 h 6858000"/>
              <a:gd name="connsiteX6368" fmla="*/ 10592620 w 12192000"/>
              <a:gd name="connsiteY6368" fmla="*/ 3054527 h 6858000"/>
              <a:gd name="connsiteX6369" fmla="*/ 10696389 w 12192000"/>
              <a:gd name="connsiteY6369" fmla="*/ 3067608 h 6858000"/>
              <a:gd name="connsiteX6370" fmla="*/ 10715123 w 12192000"/>
              <a:gd name="connsiteY6370" fmla="*/ 3054240 h 6858000"/>
              <a:gd name="connsiteX6371" fmla="*/ 10718744 w 12192000"/>
              <a:gd name="connsiteY6371" fmla="*/ 3056823 h 6858000"/>
              <a:gd name="connsiteX6372" fmla="*/ 10729302 w 12192000"/>
              <a:gd name="connsiteY6372" fmla="*/ 3062854 h 6858000"/>
              <a:gd name="connsiteX6373" fmla="*/ 10734790 w 12192000"/>
              <a:gd name="connsiteY6373" fmla="*/ 3054240 h 6858000"/>
              <a:gd name="connsiteX6374" fmla="*/ 10736436 w 12192000"/>
              <a:gd name="connsiteY6374" fmla="*/ 3056823 h 6858000"/>
              <a:gd name="connsiteX6375" fmla="*/ 10640559 w 12192000"/>
              <a:gd name="connsiteY6375" fmla="*/ 3089554 h 6858000"/>
              <a:gd name="connsiteX6376" fmla="*/ 10566939 w 12192000"/>
              <a:gd name="connsiteY6376" fmla="*/ 3054527 h 6858000"/>
              <a:gd name="connsiteX6377" fmla="*/ 10646265 w 12192000"/>
              <a:gd name="connsiteY6377" fmla="*/ 3019499 h 6858000"/>
              <a:gd name="connsiteX6378" fmla="*/ 10669744 w 12192000"/>
              <a:gd name="connsiteY6378" fmla="*/ 3019436 h 6858000"/>
              <a:gd name="connsiteX6379" fmla="*/ 5068356 w 12192000"/>
              <a:gd name="connsiteY6379" fmla="*/ 3009070 h 6858000"/>
              <a:gd name="connsiteX6380" fmla="*/ 5068045 w 12192000"/>
              <a:gd name="connsiteY6380" fmla="*/ 3012572 h 6858000"/>
              <a:gd name="connsiteX6381" fmla="*/ 5068110 w 12192000"/>
              <a:gd name="connsiteY6381" fmla="*/ 3012611 h 6858000"/>
              <a:gd name="connsiteX6382" fmla="*/ 5067901 w 12192000"/>
              <a:gd name="connsiteY6382" fmla="*/ 3014211 h 6858000"/>
              <a:gd name="connsiteX6383" fmla="*/ 5066909 w 12192000"/>
              <a:gd name="connsiteY6383" fmla="*/ 3025423 h 6858000"/>
              <a:gd name="connsiteX6384" fmla="*/ 5067623 w 12192000"/>
              <a:gd name="connsiteY6384" fmla="*/ 3038429 h 6858000"/>
              <a:gd name="connsiteX6385" fmla="*/ 5068484 w 12192000"/>
              <a:gd name="connsiteY6385" fmla="*/ 3044108 h 6858000"/>
              <a:gd name="connsiteX6386" fmla="*/ 5147482 w 12192000"/>
              <a:gd name="connsiteY6386" fmla="*/ 3095872 h 6858000"/>
              <a:gd name="connsiteX6387" fmla="*/ 5308498 w 12192000"/>
              <a:gd name="connsiteY6387" fmla="*/ 3198463 h 6858000"/>
              <a:gd name="connsiteX6388" fmla="*/ 5304336 w 12192000"/>
              <a:gd name="connsiteY6388" fmla="*/ 3200552 h 6858000"/>
              <a:gd name="connsiteX6389" fmla="*/ 5303924 w 12192000"/>
              <a:gd name="connsiteY6389" fmla="*/ 3201747 h 6858000"/>
              <a:gd name="connsiteX6390" fmla="*/ 5309508 w 12192000"/>
              <a:gd name="connsiteY6390" fmla="*/ 3199106 h 6858000"/>
              <a:gd name="connsiteX6391" fmla="*/ 5308498 w 12192000"/>
              <a:gd name="connsiteY6391" fmla="*/ 3198463 h 6858000"/>
              <a:gd name="connsiteX6392" fmla="*/ 5327379 w 12192000"/>
              <a:gd name="connsiteY6392" fmla="*/ 3188977 h 6858000"/>
              <a:gd name="connsiteX6393" fmla="*/ 5334838 w 12192000"/>
              <a:gd name="connsiteY6393" fmla="*/ 3186448 h 6858000"/>
              <a:gd name="connsiteX6394" fmla="*/ 5335424 w 12192000"/>
              <a:gd name="connsiteY6394" fmla="*/ 3186859 h 6858000"/>
              <a:gd name="connsiteX6395" fmla="*/ 5339787 w 12192000"/>
              <a:gd name="connsiteY6395" fmla="*/ 3184796 h 6858000"/>
              <a:gd name="connsiteX6396" fmla="*/ 5339760 w 12192000"/>
              <a:gd name="connsiteY6396" fmla="*/ 3184782 h 6858000"/>
              <a:gd name="connsiteX6397" fmla="*/ 5334838 w 12192000"/>
              <a:gd name="connsiteY6397" fmla="*/ 3186448 h 6858000"/>
              <a:gd name="connsiteX6398" fmla="*/ 5329527 w 12192000"/>
              <a:gd name="connsiteY6398" fmla="*/ 3182725 h 6858000"/>
              <a:gd name="connsiteX6399" fmla="*/ 5240795 w 12192000"/>
              <a:gd name="connsiteY6399" fmla="*/ 3125206 h 6858000"/>
              <a:gd name="connsiteX6400" fmla="*/ 5152850 w 12192000"/>
              <a:gd name="connsiteY6400" fmla="*/ 3062513 h 6858000"/>
              <a:gd name="connsiteX6401" fmla="*/ 5068110 w 12192000"/>
              <a:gd name="connsiteY6401" fmla="*/ 3012611 h 6858000"/>
              <a:gd name="connsiteX6402" fmla="*/ 5068554 w 12192000"/>
              <a:gd name="connsiteY6402" fmla="*/ 3009239 h 6858000"/>
              <a:gd name="connsiteX6403" fmla="*/ 1364983 w 12192000"/>
              <a:gd name="connsiteY6403" fmla="*/ 3003944 h 6858000"/>
              <a:gd name="connsiteX6404" fmla="*/ 1306087 w 12192000"/>
              <a:gd name="connsiteY6404" fmla="*/ 3022534 h 6858000"/>
              <a:gd name="connsiteX6405" fmla="*/ 1406695 w 12192000"/>
              <a:gd name="connsiteY6405" fmla="*/ 3036263 h 6858000"/>
              <a:gd name="connsiteX6406" fmla="*/ 1424784 w 12192000"/>
              <a:gd name="connsiteY6406" fmla="*/ 3022796 h 6858000"/>
              <a:gd name="connsiteX6407" fmla="*/ 1425278 w 12192000"/>
              <a:gd name="connsiteY6407" fmla="*/ 3023170 h 6858000"/>
              <a:gd name="connsiteX6408" fmla="*/ 1425278 w 12192000"/>
              <a:gd name="connsiteY6408" fmla="*/ 3022429 h 6858000"/>
              <a:gd name="connsiteX6409" fmla="*/ 1424784 w 12192000"/>
              <a:gd name="connsiteY6409" fmla="*/ 3022796 h 6858000"/>
              <a:gd name="connsiteX6410" fmla="*/ 1406695 w 12192000"/>
              <a:gd name="connsiteY6410" fmla="*/ 3009049 h 6858000"/>
              <a:gd name="connsiteX6411" fmla="*/ 1364983 w 12192000"/>
              <a:gd name="connsiteY6411" fmla="*/ 3003944 h 6858000"/>
              <a:gd name="connsiteX6412" fmla="*/ 11762814 w 12192000"/>
              <a:gd name="connsiteY6412" fmla="*/ 2997918 h 6858000"/>
              <a:gd name="connsiteX6413" fmla="*/ 11703919 w 12192000"/>
              <a:gd name="connsiteY6413" fmla="*/ 3016508 h 6858000"/>
              <a:gd name="connsiteX6414" fmla="*/ 11804526 w 12192000"/>
              <a:gd name="connsiteY6414" fmla="*/ 3030237 h 6858000"/>
              <a:gd name="connsiteX6415" fmla="*/ 11822615 w 12192000"/>
              <a:gd name="connsiteY6415" fmla="*/ 3016770 h 6858000"/>
              <a:gd name="connsiteX6416" fmla="*/ 11823109 w 12192000"/>
              <a:gd name="connsiteY6416" fmla="*/ 3017144 h 6858000"/>
              <a:gd name="connsiteX6417" fmla="*/ 11823109 w 12192000"/>
              <a:gd name="connsiteY6417" fmla="*/ 3016403 h 6858000"/>
              <a:gd name="connsiteX6418" fmla="*/ 11822615 w 12192000"/>
              <a:gd name="connsiteY6418" fmla="*/ 3016770 h 6858000"/>
              <a:gd name="connsiteX6419" fmla="*/ 11804526 w 12192000"/>
              <a:gd name="connsiteY6419" fmla="*/ 3003024 h 6858000"/>
              <a:gd name="connsiteX6420" fmla="*/ 11762814 w 12192000"/>
              <a:gd name="connsiteY6420" fmla="*/ 2997918 h 6858000"/>
              <a:gd name="connsiteX6421" fmla="*/ 6694181 w 12192000"/>
              <a:gd name="connsiteY6421" fmla="*/ 2991765 h 6858000"/>
              <a:gd name="connsiteX6422" fmla="*/ 6699917 w 12192000"/>
              <a:gd name="connsiteY6422" fmla="*/ 3011889 h 6858000"/>
              <a:gd name="connsiteX6423" fmla="*/ 6599527 w 12192000"/>
              <a:gd name="connsiteY6423" fmla="*/ 3017064 h 6858000"/>
              <a:gd name="connsiteX6424" fmla="*/ 6583965 w 12192000"/>
              <a:gd name="connsiteY6424" fmla="*/ 3015051 h 6858000"/>
              <a:gd name="connsiteX6425" fmla="*/ 6576126 w 12192000"/>
              <a:gd name="connsiteY6425" fmla="*/ 3014911 h 6858000"/>
              <a:gd name="connsiteX6426" fmla="*/ 6576579 w 12192000"/>
              <a:gd name="connsiteY6426" fmla="*/ 3006714 h 6858000"/>
              <a:gd name="connsiteX6427" fmla="*/ 6567975 w 12192000"/>
              <a:gd name="connsiteY6427" fmla="*/ 3014764 h 6858000"/>
              <a:gd name="connsiteX6428" fmla="*/ 6576126 w 12192000"/>
              <a:gd name="connsiteY6428" fmla="*/ 3014911 h 6858000"/>
              <a:gd name="connsiteX6429" fmla="*/ 6574429 w 12192000"/>
              <a:gd name="connsiteY6429" fmla="*/ 3045524 h 6858000"/>
              <a:gd name="connsiteX6430" fmla="*/ 6576579 w 12192000"/>
              <a:gd name="connsiteY6430" fmla="*/ 3084332 h 6858000"/>
              <a:gd name="connsiteX6431" fmla="*/ 6575739 w 12192000"/>
              <a:gd name="connsiteY6431" fmla="*/ 3322747 h 6858000"/>
              <a:gd name="connsiteX6432" fmla="*/ 6578161 w 12192000"/>
              <a:gd name="connsiteY6432" fmla="*/ 3320594 h 6858000"/>
              <a:gd name="connsiteX6433" fmla="*/ 6701343 w 12192000"/>
              <a:gd name="connsiteY6433" fmla="*/ 3320594 h 6858000"/>
              <a:gd name="connsiteX6434" fmla="*/ 6707099 w 12192000"/>
              <a:gd name="connsiteY6434" fmla="*/ 3340499 h 6858000"/>
              <a:gd name="connsiteX6435" fmla="*/ 6578161 w 12192000"/>
              <a:gd name="connsiteY6435" fmla="*/ 3341053 h 6858000"/>
              <a:gd name="connsiteX6436" fmla="*/ 6575684 w 12192000"/>
              <a:gd name="connsiteY6436" fmla="*/ 3338462 h 6858000"/>
              <a:gd name="connsiteX6437" fmla="*/ 6575433 w 12192000"/>
              <a:gd name="connsiteY6437" fmla="*/ 3409750 h 6858000"/>
              <a:gd name="connsiteX6438" fmla="*/ 6575031 w 12192000"/>
              <a:gd name="connsiteY6438" fmla="*/ 3523473 h 6858000"/>
              <a:gd name="connsiteX6439" fmla="*/ 6734371 w 12192000"/>
              <a:gd name="connsiteY6439" fmla="*/ 3524053 h 6858000"/>
              <a:gd name="connsiteX6440" fmla="*/ 6740103 w 12192000"/>
              <a:gd name="connsiteY6440" fmla="*/ 3544993 h 6858000"/>
              <a:gd name="connsiteX6441" fmla="*/ 6574954 w 12192000"/>
              <a:gd name="connsiteY6441" fmla="*/ 3544993 h 6858000"/>
              <a:gd name="connsiteX6442" fmla="*/ 6574858 w 12192000"/>
              <a:gd name="connsiteY6442" fmla="*/ 3571886 h 6858000"/>
              <a:gd name="connsiteX6443" fmla="*/ 6574285 w 12192000"/>
              <a:gd name="connsiteY6443" fmla="*/ 3675952 h 6858000"/>
              <a:gd name="connsiteX6444" fmla="*/ 6574285 w 12192000"/>
              <a:gd name="connsiteY6444" fmla="*/ 3682625 h 6858000"/>
              <a:gd name="connsiteX6445" fmla="*/ 6567472 w 12192000"/>
              <a:gd name="connsiteY6445" fmla="*/ 3681270 h 6858000"/>
              <a:gd name="connsiteX6446" fmla="*/ 6574285 w 12192000"/>
              <a:gd name="connsiteY6446" fmla="*/ 3692050 h 6858000"/>
              <a:gd name="connsiteX6447" fmla="*/ 6574285 w 12192000"/>
              <a:gd name="connsiteY6447" fmla="*/ 3682625 h 6858000"/>
              <a:gd name="connsiteX6448" fmla="*/ 6578300 w 12192000"/>
              <a:gd name="connsiteY6448" fmla="*/ 3683425 h 6858000"/>
              <a:gd name="connsiteX6449" fmla="*/ 6614442 w 12192000"/>
              <a:gd name="connsiteY6449" fmla="*/ 3685726 h 6858000"/>
              <a:gd name="connsiteX6450" fmla="*/ 6812930 w 12192000"/>
              <a:gd name="connsiteY6450" fmla="*/ 3682851 h 6858000"/>
              <a:gd name="connsiteX6451" fmla="*/ 6818667 w 12192000"/>
              <a:gd name="connsiteY6451" fmla="*/ 3702974 h 6858000"/>
              <a:gd name="connsiteX6452" fmla="*/ 6563958 w 12192000"/>
              <a:gd name="connsiteY6452" fmla="*/ 3702974 h 6858000"/>
              <a:gd name="connsiteX6453" fmla="*/ 6553633 w 12192000"/>
              <a:gd name="connsiteY6453" fmla="*/ 3692625 h 6858000"/>
              <a:gd name="connsiteX6454" fmla="*/ 6555354 w 12192000"/>
              <a:gd name="connsiteY6454" fmla="*/ 3003266 h 6858000"/>
              <a:gd name="connsiteX6455" fmla="*/ 6565679 w 12192000"/>
              <a:gd name="connsiteY6455" fmla="*/ 2992917 h 6858000"/>
              <a:gd name="connsiteX6456" fmla="*/ 6694181 w 12192000"/>
              <a:gd name="connsiteY6456" fmla="*/ 2991765 h 6858000"/>
              <a:gd name="connsiteX6457" fmla="*/ 5631295 w 12192000"/>
              <a:gd name="connsiteY6457" fmla="*/ 2974384 h 6858000"/>
              <a:gd name="connsiteX6458" fmla="*/ 5622029 w 12192000"/>
              <a:gd name="connsiteY6458" fmla="*/ 2984387 h 6858000"/>
              <a:gd name="connsiteX6459" fmla="*/ 5620620 w 12192000"/>
              <a:gd name="connsiteY6459" fmla="*/ 2989141 h 6858000"/>
              <a:gd name="connsiteX6460" fmla="*/ 5567209 w 12192000"/>
              <a:gd name="connsiteY6460" fmla="*/ 3050809 h 6858000"/>
              <a:gd name="connsiteX6461" fmla="*/ 5505689 w 12192000"/>
              <a:gd name="connsiteY6461" fmla="*/ 3100315 h 6858000"/>
              <a:gd name="connsiteX6462" fmla="*/ 5505626 w 12192000"/>
              <a:gd name="connsiteY6462" fmla="*/ 3101769 h 6858000"/>
              <a:gd name="connsiteX6463" fmla="*/ 5494594 w 12192000"/>
              <a:gd name="connsiteY6463" fmla="*/ 3109244 h 6858000"/>
              <a:gd name="connsiteX6464" fmla="*/ 5445463 w 12192000"/>
              <a:gd name="connsiteY6464" fmla="*/ 3148783 h 6858000"/>
              <a:gd name="connsiteX6465" fmla="*/ 5417295 w 12192000"/>
              <a:gd name="connsiteY6465" fmla="*/ 3162918 h 6858000"/>
              <a:gd name="connsiteX6466" fmla="*/ 5396265 w 12192000"/>
              <a:gd name="connsiteY6466" fmla="*/ 3175748 h 6858000"/>
              <a:gd name="connsiteX6467" fmla="*/ 5393447 w 12192000"/>
              <a:gd name="connsiteY6467" fmla="*/ 3174883 h 6858000"/>
              <a:gd name="connsiteX6468" fmla="*/ 5257097 w 12192000"/>
              <a:gd name="connsiteY6468" fmla="*/ 3243302 h 6858000"/>
              <a:gd name="connsiteX6469" fmla="*/ 5221411 w 12192000"/>
              <a:gd name="connsiteY6469" fmla="*/ 3254729 h 6858000"/>
              <a:gd name="connsiteX6470" fmla="*/ 5173557 w 12192000"/>
              <a:gd name="connsiteY6470" fmla="*/ 3270647 h 6858000"/>
              <a:gd name="connsiteX6471" fmla="*/ 5173550 w 12192000"/>
              <a:gd name="connsiteY6471" fmla="*/ 3270836 h 6858000"/>
              <a:gd name="connsiteX6472" fmla="*/ 5157563 w 12192000"/>
              <a:gd name="connsiteY6472" fmla="*/ 3276331 h 6858000"/>
              <a:gd name="connsiteX6473" fmla="*/ 5105676 w 12192000"/>
              <a:gd name="connsiteY6473" fmla="*/ 3298333 h 6858000"/>
              <a:gd name="connsiteX6474" fmla="*/ 5081942 w 12192000"/>
              <a:gd name="connsiteY6474" fmla="*/ 3321107 h 6858000"/>
              <a:gd name="connsiteX6475" fmla="*/ 5077790 w 12192000"/>
              <a:gd name="connsiteY6475" fmla="*/ 3317768 h 6858000"/>
              <a:gd name="connsiteX6476" fmla="*/ 5078487 w 12192000"/>
              <a:gd name="connsiteY6476" fmla="*/ 3326033 h 6858000"/>
              <a:gd name="connsiteX6477" fmla="*/ 5081942 w 12192000"/>
              <a:gd name="connsiteY6477" fmla="*/ 3321107 h 6858000"/>
              <a:gd name="connsiteX6478" fmla="*/ 5086534 w 12192000"/>
              <a:gd name="connsiteY6478" fmla="*/ 3366059 h 6858000"/>
              <a:gd name="connsiteX6479" fmla="*/ 5082983 w 12192000"/>
              <a:gd name="connsiteY6479" fmla="*/ 3379548 h 6858000"/>
              <a:gd name="connsiteX6480" fmla="*/ 5083285 w 12192000"/>
              <a:gd name="connsiteY6480" fmla="*/ 3383148 h 6858000"/>
              <a:gd name="connsiteX6481" fmla="*/ 5106060 w 12192000"/>
              <a:gd name="connsiteY6481" fmla="*/ 3372975 h 6858000"/>
              <a:gd name="connsiteX6482" fmla="*/ 5231253 w 12192000"/>
              <a:gd name="connsiteY6482" fmla="*/ 3328600 h 6858000"/>
              <a:gd name="connsiteX6483" fmla="*/ 5422491 w 12192000"/>
              <a:gd name="connsiteY6483" fmla="*/ 3243302 h 6858000"/>
              <a:gd name="connsiteX6484" fmla="*/ 5589032 w 12192000"/>
              <a:gd name="connsiteY6484" fmla="*/ 3126882 h 6858000"/>
              <a:gd name="connsiteX6485" fmla="*/ 5677471 w 12192000"/>
              <a:gd name="connsiteY6485" fmla="*/ 3029483 h 6858000"/>
              <a:gd name="connsiteX6486" fmla="*/ 5684937 w 12192000"/>
              <a:gd name="connsiteY6486" fmla="*/ 3009889 h 6858000"/>
              <a:gd name="connsiteX6487" fmla="*/ 5660819 w 12192000"/>
              <a:gd name="connsiteY6487" fmla="*/ 2993175 h 6858000"/>
              <a:gd name="connsiteX6488" fmla="*/ 5636697 w 12192000"/>
              <a:gd name="connsiteY6488" fmla="*/ 2976461 h 6858000"/>
              <a:gd name="connsiteX6489" fmla="*/ 5071770 w 12192000"/>
              <a:gd name="connsiteY6489" fmla="*/ 2970429 h 6858000"/>
              <a:gd name="connsiteX6490" fmla="*/ 5069544 w 12192000"/>
              <a:gd name="connsiteY6490" fmla="*/ 2995627 h 6858000"/>
              <a:gd name="connsiteX6491" fmla="*/ 5352322 w 12192000"/>
              <a:gd name="connsiteY6491" fmla="*/ 3178872 h 6858000"/>
              <a:gd name="connsiteX6492" fmla="*/ 5376700 w 12192000"/>
              <a:gd name="connsiteY6492" fmla="*/ 3167348 h 6858000"/>
              <a:gd name="connsiteX6493" fmla="*/ 7882251 w 12192000"/>
              <a:gd name="connsiteY6493" fmla="*/ 2966774 h 6858000"/>
              <a:gd name="connsiteX6494" fmla="*/ 7882251 w 12192000"/>
              <a:gd name="connsiteY6494" fmla="*/ 2967526 h 6858000"/>
              <a:gd name="connsiteX6495" fmla="*/ 7896167 w 12192000"/>
              <a:gd name="connsiteY6495" fmla="*/ 2973376 h 6858000"/>
              <a:gd name="connsiteX6496" fmla="*/ 7876917 w 12192000"/>
              <a:gd name="connsiteY6496" fmla="*/ 2982082 h 6858000"/>
              <a:gd name="connsiteX6497" fmla="*/ 7859761 w 12192000"/>
              <a:gd name="connsiteY6497" fmla="*/ 2999968 h 6858000"/>
              <a:gd name="connsiteX6498" fmla="*/ 7881675 w 12192000"/>
              <a:gd name="connsiteY6498" fmla="*/ 3041680 h 6858000"/>
              <a:gd name="connsiteX6499" fmla="*/ 7909818 w 12192000"/>
              <a:gd name="connsiteY6499" fmla="*/ 2979112 h 6858000"/>
              <a:gd name="connsiteX6500" fmla="*/ 7896167 w 12192000"/>
              <a:gd name="connsiteY6500" fmla="*/ 2973376 h 6858000"/>
              <a:gd name="connsiteX6501" fmla="*/ 7900131 w 12192000"/>
              <a:gd name="connsiteY6501" fmla="*/ 2971581 h 6858000"/>
              <a:gd name="connsiteX6502" fmla="*/ 7900131 w 12192000"/>
              <a:gd name="connsiteY6502" fmla="*/ 2969488 h 6858000"/>
              <a:gd name="connsiteX6503" fmla="*/ 7915631 w 12192000"/>
              <a:gd name="connsiteY6503" fmla="*/ 2975710 h 6858000"/>
              <a:gd name="connsiteX6504" fmla="*/ 7929544 w 12192000"/>
              <a:gd name="connsiteY6504" fmla="*/ 3010396 h 6858000"/>
              <a:gd name="connsiteX6505" fmla="*/ 7882829 w 12192000"/>
              <a:gd name="connsiteY6505" fmla="*/ 3055005 h 6858000"/>
              <a:gd name="connsiteX6506" fmla="*/ 7841304 w 12192000"/>
              <a:gd name="connsiteY6506" fmla="*/ 3003444 h 6858000"/>
              <a:gd name="connsiteX6507" fmla="*/ 7862500 w 12192000"/>
              <a:gd name="connsiteY6507" fmla="*/ 2970423 h 6858000"/>
              <a:gd name="connsiteX6508" fmla="*/ 7900131 w 12192000"/>
              <a:gd name="connsiteY6508" fmla="*/ 2963471 h 6858000"/>
              <a:gd name="connsiteX6509" fmla="*/ 7900131 w 12192000"/>
              <a:gd name="connsiteY6509" fmla="*/ 2969488 h 6858000"/>
              <a:gd name="connsiteX6510" fmla="*/ 7889864 w 12192000"/>
              <a:gd name="connsiteY6510" fmla="*/ 2965368 h 6858000"/>
              <a:gd name="connsiteX6511" fmla="*/ 7882251 w 12192000"/>
              <a:gd name="connsiteY6511" fmla="*/ 2962313 h 6858000"/>
              <a:gd name="connsiteX6512" fmla="*/ 7889864 w 12192000"/>
              <a:gd name="connsiteY6512" fmla="*/ 2965368 h 6858000"/>
              <a:gd name="connsiteX6513" fmla="*/ 7882251 w 12192000"/>
              <a:gd name="connsiteY6513" fmla="*/ 2966774 h 6858000"/>
              <a:gd name="connsiteX6514" fmla="*/ 5076178 w 12192000"/>
              <a:gd name="connsiteY6514" fmla="*/ 2920557 h 6858000"/>
              <a:gd name="connsiteX6515" fmla="*/ 5073335 w 12192000"/>
              <a:gd name="connsiteY6515" fmla="*/ 2952736 h 6858000"/>
              <a:gd name="connsiteX6516" fmla="*/ 5082750 w 12192000"/>
              <a:gd name="connsiteY6516" fmla="*/ 2959384 h 6858000"/>
              <a:gd name="connsiteX6517" fmla="*/ 5196236 w 12192000"/>
              <a:gd name="connsiteY6517" fmla="*/ 3032659 h 6858000"/>
              <a:gd name="connsiteX6518" fmla="*/ 5392687 w 12192000"/>
              <a:gd name="connsiteY6518" fmla="*/ 3159791 h 6858000"/>
              <a:gd name="connsiteX6519" fmla="*/ 5393138 w 12192000"/>
              <a:gd name="connsiteY6519" fmla="*/ 3159579 h 6858000"/>
              <a:gd name="connsiteX6520" fmla="*/ 5415115 w 12192000"/>
              <a:gd name="connsiteY6520" fmla="*/ 3143637 h 6858000"/>
              <a:gd name="connsiteX6521" fmla="*/ 5411668 w 12192000"/>
              <a:gd name="connsiteY6521" fmla="*/ 3140914 h 6858000"/>
              <a:gd name="connsiteX6522" fmla="*/ 5396838 w 12192000"/>
              <a:gd name="connsiteY6522" fmla="*/ 3133052 h 6858000"/>
              <a:gd name="connsiteX6523" fmla="*/ 5277621 w 12192000"/>
              <a:gd name="connsiteY6523" fmla="*/ 3055739 h 6858000"/>
              <a:gd name="connsiteX6524" fmla="*/ 5140065 w 12192000"/>
              <a:gd name="connsiteY6524" fmla="*/ 2965731 h 6858000"/>
              <a:gd name="connsiteX6525" fmla="*/ 5080179 w 12192000"/>
              <a:gd name="connsiteY6525" fmla="*/ 2921997 h 6858000"/>
              <a:gd name="connsiteX6526" fmla="*/ 5081681 w 12192000"/>
              <a:gd name="connsiteY6526" fmla="*/ 2880907 h 6858000"/>
              <a:gd name="connsiteX6527" fmla="*/ 5078529 w 12192000"/>
              <a:gd name="connsiteY6527" fmla="*/ 2893981 h 6858000"/>
              <a:gd name="connsiteX6528" fmla="*/ 5077442 w 12192000"/>
              <a:gd name="connsiteY6528" fmla="*/ 2906254 h 6858000"/>
              <a:gd name="connsiteX6529" fmla="*/ 5427308 w 12192000"/>
              <a:gd name="connsiteY6529" fmla="*/ 3134794 h 6858000"/>
              <a:gd name="connsiteX6530" fmla="*/ 5448800 w 12192000"/>
              <a:gd name="connsiteY6530" fmla="*/ 3119206 h 6858000"/>
              <a:gd name="connsiteX6531" fmla="*/ 5092099 w 12192000"/>
              <a:gd name="connsiteY6531" fmla="*/ 2837699 h 6858000"/>
              <a:gd name="connsiteX6532" fmla="*/ 5085456 w 12192000"/>
              <a:gd name="connsiteY6532" fmla="*/ 2865258 h 6858000"/>
              <a:gd name="connsiteX6533" fmla="*/ 5091779 w 12192000"/>
              <a:gd name="connsiteY6533" fmla="*/ 2869577 h 6858000"/>
              <a:gd name="connsiteX6534" fmla="*/ 5105119 w 12192000"/>
              <a:gd name="connsiteY6534" fmla="*/ 2878337 h 6858000"/>
              <a:gd name="connsiteX6535" fmla="*/ 5233649 w 12192000"/>
              <a:gd name="connsiteY6535" fmla="*/ 2961048 h 6858000"/>
              <a:gd name="connsiteX6536" fmla="*/ 5462207 w 12192000"/>
              <a:gd name="connsiteY6536" fmla="*/ 3109481 h 6858000"/>
              <a:gd name="connsiteX6537" fmla="*/ 5485691 w 12192000"/>
              <a:gd name="connsiteY6537" fmla="*/ 3092448 h 6858000"/>
              <a:gd name="connsiteX6538" fmla="*/ 5480308 w 12192000"/>
              <a:gd name="connsiteY6538" fmla="*/ 3088343 h 6858000"/>
              <a:gd name="connsiteX6539" fmla="*/ 5464313 w 12192000"/>
              <a:gd name="connsiteY6539" fmla="*/ 3079942 h 6858000"/>
              <a:gd name="connsiteX6540" fmla="*/ 5329473 w 12192000"/>
              <a:gd name="connsiteY6540" fmla="*/ 2992637 h 6858000"/>
              <a:gd name="connsiteX6541" fmla="*/ 5172254 w 12192000"/>
              <a:gd name="connsiteY6541" fmla="*/ 2890973 h 6858000"/>
              <a:gd name="connsiteX6542" fmla="*/ 5129506 w 12192000"/>
              <a:gd name="connsiteY6542" fmla="*/ 2857874 h 6858000"/>
              <a:gd name="connsiteX6543" fmla="*/ 5103341 w 12192000"/>
              <a:gd name="connsiteY6543" fmla="*/ 2791080 h 6858000"/>
              <a:gd name="connsiteX6544" fmla="*/ 5095636 w 12192000"/>
              <a:gd name="connsiteY6544" fmla="*/ 2823028 h 6858000"/>
              <a:gd name="connsiteX6545" fmla="*/ 5498195 w 12192000"/>
              <a:gd name="connsiteY6545" fmla="*/ 3083381 h 6858000"/>
              <a:gd name="connsiteX6546" fmla="*/ 5524383 w 12192000"/>
              <a:gd name="connsiteY6546" fmla="*/ 3064385 h 6858000"/>
              <a:gd name="connsiteX6547" fmla="*/ 831059 w 12192000"/>
              <a:gd name="connsiteY6547" fmla="*/ 2777070 h 6858000"/>
              <a:gd name="connsiteX6548" fmla="*/ 830707 w 12192000"/>
              <a:gd name="connsiteY6548" fmla="*/ 2781523 h 6858000"/>
              <a:gd name="connsiteX6549" fmla="*/ 832862 w 12192000"/>
              <a:gd name="connsiteY6549" fmla="*/ 2809549 h 6858000"/>
              <a:gd name="connsiteX6550" fmla="*/ 832862 w 12192000"/>
              <a:gd name="connsiteY6550" fmla="*/ 2930277 h 6858000"/>
              <a:gd name="connsiteX6551" fmla="*/ 832862 w 12192000"/>
              <a:gd name="connsiteY6551" fmla="*/ 3087108 h 6858000"/>
              <a:gd name="connsiteX6552" fmla="*/ 955927 w 12192000"/>
              <a:gd name="connsiteY6552" fmla="*/ 3110509 h 6858000"/>
              <a:gd name="connsiteX6553" fmla="*/ 955927 w 12192000"/>
              <a:gd name="connsiteY6553" fmla="*/ 2854965 h 6858000"/>
              <a:gd name="connsiteX6554" fmla="*/ 958300 w 12192000"/>
              <a:gd name="connsiteY6554" fmla="*/ 2811921 h 6858000"/>
              <a:gd name="connsiteX6555" fmla="*/ 956387 w 12192000"/>
              <a:gd name="connsiteY6555" fmla="*/ 2777571 h 6858000"/>
              <a:gd name="connsiteX6556" fmla="*/ 936158 w 12192000"/>
              <a:gd name="connsiteY6556" fmla="*/ 2785671 h 6858000"/>
              <a:gd name="connsiteX6557" fmla="*/ 883816 w 12192000"/>
              <a:gd name="connsiteY6557" fmla="*/ 2788901 h 6858000"/>
              <a:gd name="connsiteX6558" fmla="*/ 841057 w 12192000"/>
              <a:gd name="connsiteY6558" fmla="*/ 2782369 h 6858000"/>
              <a:gd name="connsiteX6559" fmla="*/ 11228890 w 12192000"/>
              <a:gd name="connsiteY6559" fmla="*/ 2771044 h 6858000"/>
              <a:gd name="connsiteX6560" fmla="*/ 11228537 w 12192000"/>
              <a:gd name="connsiteY6560" fmla="*/ 2775497 h 6858000"/>
              <a:gd name="connsiteX6561" fmla="*/ 11230693 w 12192000"/>
              <a:gd name="connsiteY6561" fmla="*/ 2803523 h 6858000"/>
              <a:gd name="connsiteX6562" fmla="*/ 11230693 w 12192000"/>
              <a:gd name="connsiteY6562" fmla="*/ 2924251 h 6858000"/>
              <a:gd name="connsiteX6563" fmla="*/ 11230693 w 12192000"/>
              <a:gd name="connsiteY6563" fmla="*/ 3081083 h 6858000"/>
              <a:gd name="connsiteX6564" fmla="*/ 11353758 w 12192000"/>
              <a:gd name="connsiteY6564" fmla="*/ 3104484 h 6858000"/>
              <a:gd name="connsiteX6565" fmla="*/ 11353758 w 12192000"/>
              <a:gd name="connsiteY6565" fmla="*/ 2848939 h 6858000"/>
              <a:gd name="connsiteX6566" fmla="*/ 11356130 w 12192000"/>
              <a:gd name="connsiteY6566" fmla="*/ 2805894 h 6858000"/>
              <a:gd name="connsiteX6567" fmla="*/ 11354218 w 12192000"/>
              <a:gd name="connsiteY6567" fmla="*/ 2771544 h 6858000"/>
              <a:gd name="connsiteX6568" fmla="*/ 11333989 w 12192000"/>
              <a:gd name="connsiteY6568" fmla="*/ 2779645 h 6858000"/>
              <a:gd name="connsiteX6569" fmla="*/ 11281647 w 12192000"/>
              <a:gd name="connsiteY6569" fmla="*/ 2782875 h 6858000"/>
              <a:gd name="connsiteX6570" fmla="*/ 11238888 w 12192000"/>
              <a:gd name="connsiteY6570" fmla="*/ 2776343 h 6858000"/>
              <a:gd name="connsiteX6571" fmla="*/ 5120968 w 12192000"/>
              <a:gd name="connsiteY6571" fmla="*/ 2750843 h 6858000"/>
              <a:gd name="connsiteX6572" fmla="*/ 5109533 w 12192000"/>
              <a:gd name="connsiteY6572" fmla="*/ 2776820 h 6858000"/>
              <a:gd name="connsiteX6573" fmla="*/ 5125804 w 12192000"/>
              <a:gd name="connsiteY6573" fmla="*/ 2789712 h 6858000"/>
              <a:gd name="connsiteX6574" fmla="*/ 5145185 w 12192000"/>
              <a:gd name="connsiteY6574" fmla="*/ 2799997 h 6858000"/>
              <a:gd name="connsiteX6575" fmla="*/ 5300810 w 12192000"/>
              <a:gd name="connsiteY6575" fmla="*/ 2900703 h 6858000"/>
              <a:gd name="connsiteX6576" fmla="*/ 5534341 w 12192000"/>
              <a:gd name="connsiteY6576" fmla="*/ 3052030 h 6858000"/>
              <a:gd name="connsiteX6577" fmla="*/ 5529936 w 12192000"/>
              <a:gd name="connsiteY6577" fmla="*/ 3056652 h 6858000"/>
              <a:gd name="connsiteX6578" fmla="*/ 5529858 w 12192000"/>
              <a:gd name="connsiteY6578" fmla="*/ 3060415 h 6858000"/>
              <a:gd name="connsiteX6579" fmla="*/ 5538080 w 12192000"/>
              <a:gd name="connsiteY6579" fmla="*/ 3054452 h 6858000"/>
              <a:gd name="connsiteX6580" fmla="*/ 5534341 w 12192000"/>
              <a:gd name="connsiteY6580" fmla="*/ 3052030 h 6858000"/>
              <a:gd name="connsiteX6581" fmla="*/ 5546590 w 12192000"/>
              <a:gd name="connsiteY6581" fmla="*/ 3039173 h 6858000"/>
              <a:gd name="connsiteX6582" fmla="*/ 5554164 w 12192000"/>
              <a:gd name="connsiteY6582" fmla="*/ 3034650 h 6858000"/>
              <a:gd name="connsiteX6583" fmla="*/ 5555636 w 12192000"/>
              <a:gd name="connsiteY6583" fmla="*/ 3035598 h 6858000"/>
              <a:gd name="connsiteX6584" fmla="*/ 5556705 w 12192000"/>
              <a:gd name="connsiteY6584" fmla="*/ 3034385 h 6858000"/>
              <a:gd name="connsiteX6585" fmla="*/ 5555938 w 12192000"/>
              <a:gd name="connsiteY6585" fmla="*/ 3033590 h 6858000"/>
              <a:gd name="connsiteX6586" fmla="*/ 5554164 w 12192000"/>
              <a:gd name="connsiteY6586" fmla="*/ 3034650 h 6858000"/>
              <a:gd name="connsiteX6587" fmla="*/ 5553480 w 12192000"/>
              <a:gd name="connsiteY6587" fmla="*/ 3034209 h 6858000"/>
              <a:gd name="connsiteX6588" fmla="*/ 5513283 w 12192000"/>
              <a:gd name="connsiteY6588" fmla="*/ 3008314 h 6858000"/>
              <a:gd name="connsiteX6589" fmla="*/ 5363403 w 12192000"/>
              <a:gd name="connsiteY6589" fmla="*/ 2911061 h 6858000"/>
              <a:gd name="connsiteX6590" fmla="*/ 5198592 w 12192000"/>
              <a:gd name="connsiteY6590" fmla="*/ 2804602 h 6858000"/>
              <a:gd name="connsiteX6591" fmla="*/ 5128902 w 12192000"/>
              <a:gd name="connsiteY6591" fmla="*/ 2753621 h 6858000"/>
              <a:gd name="connsiteX6592" fmla="*/ 894542 w 12192000"/>
              <a:gd name="connsiteY6592" fmla="*/ 2735210 h 6858000"/>
              <a:gd name="connsiteX6593" fmla="*/ 859052 w 12192000"/>
              <a:gd name="connsiteY6593" fmla="*/ 2739462 h 6858000"/>
              <a:gd name="connsiteX6594" fmla="*/ 855003 w 12192000"/>
              <a:gd name="connsiteY6594" fmla="*/ 2740032 h 6858000"/>
              <a:gd name="connsiteX6595" fmla="*/ 850999 w 12192000"/>
              <a:gd name="connsiteY6595" fmla="*/ 2742623 h 6858000"/>
              <a:gd name="connsiteX6596" fmla="*/ 836338 w 12192000"/>
              <a:gd name="connsiteY6596" fmla="*/ 2753872 h 6858000"/>
              <a:gd name="connsiteX6597" fmla="*/ 935766 w 12192000"/>
              <a:gd name="connsiteY6597" fmla="*/ 2767036 h 6858000"/>
              <a:gd name="connsiteX6598" fmla="*/ 953591 w 12192000"/>
              <a:gd name="connsiteY6598" fmla="*/ 2753599 h 6858000"/>
              <a:gd name="connsiteX6599" fmla="*/ 955927 w 12192000"/>
              <a:gd name="connsiteY6599" fmla="*/ 2755342 h 6858000"/>
              <a:gd name="connsiteX6600" fmla="*/ 955927 w 12192000"/>
              <a:gd name="connsiteY6600" fmla="*/ 2753210 h 6858000"/>
              <a:gd name="connsiteX6601" fmla="*/ 954928 w 12192000"/>
              <a:gd name="connsiteY6601" fmla="*/ 2752592 h 6858000"/>
              <a:gd name="connsiteX6602" fmla="*/ 953591 w 12192000"/>
              <a:gd name="connsiteY6602" fmla="*/ 2753599 h 6858000"/>
              <a:gd name="connsiteX6603" fmla="*/ 939395 w 12192000"/>
              <a:gd name="connsiteY6603" fmla="*/ 2743013 h 6858000"/>
              <a:gd name="connsiteX6604" fmla="*/ 934816 w 12192000"/>
              <a:gd name="connsiteY6604" fmla="*/ 2740189 h 6858000"/>
              <a:gd name="connsiteX6605" fmla="*/ 11292373 w 12192000"/>
              <a:gd name="connsiteY6605" fmla="*/ 2729184 h 6858000"/>
              <a:gd name="connsiteX6606" fmla="*/ 11256883 w 12192000"/>
              <a:gd name="connsiteY6606" fmla="*/ 2733435 h 6858000"/>
              <a:gd name="connsiteX6607" fmla="*/ 11252834 w 12192000"/>
              <a:gd name="connsiteY6607" fmla="*/ 2734005 h 6858000"/>
              <a:gd name="connsiteX6608" fmla="*/ 11248830 w 12192000"/>
              <a:gd name="connsiteY6608" fmla="*/ 2736597 h 6858000"/>
              <a:gd name="connsiteX6609" fmla="*/ 11234169 w 12192000"/>
              <a:gd name="connsiteY6609" fmla="*/ 2747846 h 6858000"/>
              <a:gd name="connsiteX6610" fmla="*/ 11333597 w 12192000"/>
              <a:gd name="connsiteY6610" fmla="*/ 2761010 h 6858000"/>
              <a:gd name="connsiteX6611" fmla="*/ 11351422 w 12192000"/>
              <a:gd name="connsiteY6611" fmla="*/ 2747573 h 6858000"/>
              <a:gd name="connsiteX6612" fmla="*/ 11353758 w 12192000"/>
              <a:gd name="connsiteY6612" fmla="*/ 2749315 h 6858000"/>
              <a:gd name="connsiteX6613" fmla="*/ 11353758 w 12192000"/>
              <a:gd name="connsiteY6613" fmla="*/ 2747183 h 6858000"/>
              <a:gd name="connsiteX6614" fmla="*/ 11352759 w 12192000"/>
              <a:gd name="connsiteY6614" fmla="*/ 2746565 h 6858000"/>
              <a:gd name="connsiteX6615" fmla="*/ 11351422 w 12192000"/>
              <a:gd name="connsiteY6615" fmla="*/ 2747573 h 6858000"/>
              <a:gd name="connsiteX6616" fmla="*/ 11337225 w 12192000"/>
              <a:gd name="connsiteY6616" fmla="*/ 2736986 h 6858000"/>
              <a:gd name="connsiteX6617" fmla="*/ 11332647 w 12192000"/>
              <a:gd name="connsiteY6617" fmla="*/ 2734162 h 6858000"/>
              <a:gd name="connsiteX6618" fmla="*/ 869237 w 12192000"/>
              <a:gd name="connsiteY6618" fmla="*/ 2717494 h 6858000"/>
              <a:gd name="connsiteX6619" fmla="*/ 884527 w 12192000"/>
              <a:gd name="connsiteY6619" fmla="*/ 2718870 h 6858000"/>
              <a:gd name="connsiteX6620" fmla="*/ 888965 w 12192000"/>
              <a:gd name="connsiteY6620" fmla="*/ 2718271 h 6858000"/>
              <a:gd name="connsiteX6621" fmla="*/ 974771 w 12192000"/>
              <a:gd name="connsiteY6621" fmla="*/ 2751001 h 6858000"/>
              <a:gd name="connsiteX6622" fmla="*/ 973167 w 12192000"/>
              <a:gd name="connsiteY6622" fmla="*/ 2753611 h 6858000"/>
              <a:gd name="connsiteX6623" fmla="*/ 967620 w 12192000"/>
              <a:gd name="connsiteY6623" fmla="*/ 2744757 h 6858000"/>
              <a:gd name="connsiteX6624" fmla="*/ 965995 w 12192000"/>
              <a:gd name="connsiteY6624" fmla="*/ 2745716 h 6858000"/>
              <a:gd name="connsiteX6625" fmla="*/ 969809 w 12192000"/>
              <a:gd name="connsiteY6625" fmla="*/ 2748969 h 6858000"/>
              <a:gd name="connsiteX6626" fmla="*/ 971508 w 12192000"/>
              <a:gd name="connsiteY6626" fmla="*/ 2756309 h 6858000"/>
              <a:gd name="connsiteX6627" fmla="*/ 973167 w 12192000"/>
              <a:gd name="connsiteY6627" fmla="*/ 2753611 h 6858000"/>
              <a:gd name="connsiteX6628" fmla="*/ 974771 w 12192000"/>
              <a:gd name="connsiteY6628" fmla="*/ 2756170 h 6858000"/>
              <a:gd name="connsiteX6629" fmla="*/ 972301 w 12192000"/>
              <a:gd name="connsiteY6629" fmla="*/ 2759743 h 6858000"/>
              <a:gd name="connsiteX6630" fmla="*/ 979002 w 12192000"/>
              <a:gd name="connsiteY6630" fmla="*/ 2788710 h 6858000"/>
              <a:gd name="connsiteX6631" fmla="*/ 974905 w 12192000"/>
              <a:gd name="connsiteY6631" fmla="*/ 2875087 h 6858000"/>
              <a:gd name="connsiteX6632" fmla="*/ 974905 w 12192000"/>
              <a:gd name="connsiteY6632" fmla="*/ 3114118 h 6858000"/>
              <a:gd name="connsiteX6633" fmla="*/ 1228456 w 12192000"/>
              <a:gd name="connsiteY6633" fmla="*/ 3162331 h 6858000"/>
              <a:gd name="connsiteX6634" fmla="*/ 1283415 w 12192000"/>
              <a:gd name="connsiteY6634" fmla="*/ 3172837 h 6858000"/>
              <a:gd name="connsiteX6635" fmla="*/ 1283415 w 12192000"/>
              <a:gd name="connsiteY6635" fmla="*/ 3084873 h 6858000"/>
              <a:gd name="connsiteX6636" fmla="*/ 1281251 w 12192000"/>
              <a:gd name="connsiteY6636" fmla="*/ 3051675 h 6858000"/>
              <a:gd name="connsiteX6637" fmla="*/ 1283024 w 12192000"/>
              <a:gd name="connsiteY6637" fmla="*/ 3025185 h 6858000"/>
              <a:gd name="connsiteX6638" fmla="*/ 1281777 w 12192000"/>
              <a:gd name="connsiteY6638" fmla="*/ 3022534 h 6858000"/>
              <a:gd name="connsiteX6639" fmla="*/ 1290966 w 12192000"/>
              <a:gd name="connsiteY6639" fmla="*/ 3003971 h 6858000"/>
              <a:gd name="connsiteX6640" fmla="*/ 1299607 w 12192000"/>
              <a:gd name="connsiteY6640" fmla="*/ 2999745 h 6858000"/>
              <a:gd name="connsiteX6641" fmla="*/ 1303787 w 12192000"/>
              <a:gd name="connsiteY6641" fmla="*/ 2994687 h 6858000"/>
              <a:gd name="connsiteX6642" fmla="*/ 1409130 w 12192000"/>
              <a:gd name="connsiteY6642" fmla="*/ 2988868 h 6858000"/>
              <a:gd name="connsiteX6643" fmla="*/ 1414566 w 12192000"/>
              <a:gd name="connsiteY6643" fmla="*/ 2993539 h 6858000"/>
              <a:gd name="connsiteX6644" fmla="*/ 1433248 w 12192000"/>
              <a:gd name="connsiteY6644" fmla="*/ 3001387 h 6858000"/>
              <a:gd name="connsiteX6645" fmla="*/ 1446162 w 12192000"/>
              <a:gd name="connsiteY6645" fmla="*/ 3020239 h 6858000"/>
              <a:gd name="connsiteX6646" fmla="*/ 1444524 w 12192000"/>
              <a:gd name="connsiteY6646" fmla="*/ 3022773 h 6858000"/>
              <a:gd name="connsiteX6647" fmla="*/ 1438928 w 12192000"/>
              <a:gd name="connsiteY6647" fmla="*/ 3013777 h 6858000"/>
              <a:gd name="connsiteX6648" fmla="*/ 1438453 w 12192000"/>
              <a:gd name="connsiteY6648" fmla="*/ 3014065 h 6858000"/>
              <a:gd name="connsiteX6649" fmla="*/ 1438713 w 12192000"/>
              <a:gd name="connsiteY6649" fmla="*/ 3014288 h 6858000"/>
              <a:gd name="connsiteX6650" fmla="*/ 1441730 w 12192000"/>
              <a:gd name="connsiteY6650" fmla="*/ 3027099 h 6858000"/>
              <a:gd name="connsiteX6651" fmla="*/ 1444524 w 12192000"/>
              <a:gd name="connsiteY6651" fmla="*/ 3022773 h 6858000"/>
              <a:gd name="connsiteX6652" fmla="*/ 1446162 w 12192000"/>
              <a:gd name="connsiteY6652" fmla="*/ 3025407 h 6858000"/>
              <a:gd name="connsiteX6653" fmla="*/ 1442546 w 12192000"/>
              <a:gd name="connsiteY6653" fmla="*/ 3030562 h 6858000"/>
              <a:gd name="connsiteX6654" fmla="*/ 1448128 w 12192000"/>
              <a:gd name="connsiteY6654" fmla="*/ 3054261 h 6858000"/>
              <a:gd name="connsiteX6655" fmla="*/ 1444307 w 12192000"/>
              <a:gd name="connsiteY6655" fmla="*/ 3141212 h 6858000"/>
              <a:gd name="connsiteX6656" fmla="*/ 1444307 w 12192000"/>
              <a:gd name="connsiteY6656" fmla="*/ 3203597 h 6858000"/>
              <a:gd name="connsiteX6657" fmla="*/ 1595101 w 12192000"/>
              <a:gd name="connsiteY6657" fmla="*/ 3232424 h 6858000"/>
              <a:gd name="connsiteX6658" fmla="*/ 1595101 w 12192000"/>
              <a:gd name="connsiteY6658" fmla="*/ 3130495 h 6858000"/>
              <a:gd name="connsiteX6659" fmla="*/ 1592946 w 12192000"/>
              <a:gd name="connsiteY6659" fmla="*/ 3097727 h 6858000"/>
              <a:gd name="connsiteX6660" fmla="*/ 1594707 w 12192000"/>
              <a:gd name="connsiteY6660" fmla="*/ 3070970 h 6858000"/>
              <a:gd name="connsiteX6661" fmla="*/ 1593525 w 12192000"/>
              <a:gd name="connsiteY6661" fmla="*/ 3068441 h 6858000"/>
              <a:gd name="connsiteX6662" fmla="*/ 1595090 w 12192000"/>
              <a:gd name="connsiteY6662" fmla="*/ 3065143 h 6858000"/>
              <a:gd name="connsiteX6663" fmla="*/ 1595101 w 12192000"/>
              <a:gd name="connsiteY6663" fmla="*/ 3064957 h 6858000"/>
              <a:gd name="connsiteX6664" fmla="*/ 1595275 w 12192000"/>
              <a:gd name="connsiteY6664" fmla="*/ 3064750 h 6858000"/>
              <a:gd name="connsiteX6665" fmla="*/ 1602517 w 12192000"/>
              <a:gd name="connsiteY6665" fmla="*/ 3049479 h 6858000"/>
              <a:gd name="connsiteX6666" fmla="*/ 1612153 w 12192000"/>
              <a:gd name="connsiteY6666" fmla="*/ 3044612 h 6858000"/>
              <a:gd name="connsiteX6667" fmla="*/ 1615750 w 12192000"/>
              <a:gd name="connsiteY6667" fmla="*/ 3040319 h 6858000"/>
              <a:gd name="connsiteX6668" fmla="*/ 1721043 w 12192000"/>
              <a:gd name="connsiteY6668" fmla="*/ 3035064 h 6858000"/>
              <a:gd name="connsiteX6669" fmla="*/ 1726177 w 12192000"/>
              <a:gd name="connsiteY6669" fmla="*/ 3039498 h 6858000"/>
              <a:gd name="connsiteX6670" fmla="*/ 1742973 w 12192000"/>
              <a:gd name="connsiteY6670" fmla="*/ 3046630 h 6858000"/>
              <a:gd name="connsiteX6671" fmla="*/ 1755414 w 12192000"/>
              <a:gd name="connsiteY6671" fmla="*/ 3065546 h 6858000"/>
              <a:gd name="connsiteX6672" fmla="*/ 1753764 w 12192000"/>
              <a:gd name="connsiteY6672" fmla="*/ 3068151 h 6858000"/>
              <a:gd name="connsiteX6673" fmla="*/ 1751345 w 12192000"/>
              <a:gd name="connsiteY6673" fmla="*/ 3064335 h 6858000"/>
              <a:gd name="connsiteX6674" fmla="*/ 1752636 w 12192000"/>
              <a:gd name="connsiteY6674" fmla="*/ 3069931 h 6858000"/>
              <a:gd name="connsiteX6675" fmla="*/ 1753764 w 12192000"/>
              <a:gd name="connsiteY6675" fmla="*/ 3068151 h 6858000"/>
              <a:gd name="connsiteX6676" fmla="*/ 1755414 w 12192000"/>
              <a:gd name="connsiteY6676" fmla="*/ 3070756 h 6858000"/>
              <a:gd name="connsiteX6677" fmla="*/ 1753476 w 12192000"/>
              <a:gd name="connsiteY6677" fmla="*/ 3073571 h 6858000"/>
              <a:gd name="connsiteX6678" fmla="*/ 1759646 w 12192000"/>
              <a:gd name="connsiteY6678" fmla="*/ 3100313 h 6858000"/>
              <a:gd name="connsiteX6679" fmla="*/ 1755549 w 12192000"/>
              <a:gd name="connsiteY6679" fmla="*/ 3186259 h 6858000"/>
              <a:gd name="connsiteX6680" fmla="*/ 1755549 w 12192000"/>
              <a:gd name="connsiteY6680" fmla="*/ 3263100 h 6858000"/>
              <a:gd name="connsiteX6681" fmla="*/ 2229832 w 12192000"/>
              <a:gd name="connsiteY6681" fmla="*/ 3353769 h 6858000"/>
              <a:gd name="connsiteX6682" fmla="*/ 2233226 w 12192000"/>
              <a:gd name="connsiteY6682" fmla="*/ 3358297 h 6858000"/>
              <a:gd name="connsiteX6683" fmla="*/ 2234592 w 12192000"/>
              <a:gd name="connsiteY6683" fmla="*/ 3358686 h 6858000"/>
              <a:gd name="connsiteX6684" fmla="*/ 2234322 w 12192000"/>
              <a:gd name="connsiteY6684" fmla="*/ 3359759 h 6858000"/>
              <a:gd name="connsiteX6685" fmla="*/ 2236729 w 12192000"/>
              <a:gd name="connsiteY6685" fmla="*/ 3362967 h 6858000"/>
              <a:gd name="connsiteX6686" fmla="*/ 2235579 w 12192000"/>
              <a:gd name="connsiteY6686" fmla="*/ 3633744 h 6858000"/>
              <a:gd name="connsiteX6687" fmla="*/ 2232237 w 12192000"/>
              <a:gd name="connsiteY6687" fmla="*/ 4389378 h 6858000"/>
              <a:gd name="connsiteX6688" fmla="*/ 2295158 w 12192000"/>
              <a:gd name="connsiteY6688" fmla="*/ 4402172 h 6858000"/>
              <a:gd name="connsiteX6689" fmla="*/ 2302051 w 12192000"/>
              <a:gd name="connsiteY6689" fmla="*/ 4413673 h 6858000"/>
              <a:gd name="connsiteX6690" fmla="*/ 2277347 w 12192000"/>
              <a:gd name="connsiteY6690" fmla="*/ 4537326 h 6858000"/>
              <a:gd name="connsiteX6691" fmla="*/ 2183117 w 12192000"/>
              <a:gd name="connsiteY6691" fmla="*/ 4593689 h 6858000"/>
              <a:gd name="connsiteX6692" fmla="*/ 1774600 w 12192000"/>
              <a:gd name="connsiteY6692" fmla="*/ 4835818 h 6858000"/>
              <a:gd name="connsiteX6693" fmla="*/ 1642449 w 12192000"/>
              <a:gd name="connsiteY6693" fmla="*/ 4914037 h 6858000"/>
              <a:gd name="connsiteX6694" fmla="*/ 1622122 w 12192000"/>
              <a:gd name="connsiteY6694" fmla="*/ 4927049 h 6858000"/>
              <a:gd name="connsiteX6695" fmla="*/ 1611857 w 12192000"/>
              <a:gd name="connsiteY6695" fmla="*/ 4930975 h 6858000"/>
              <a:gd name="connsiteX6696" fmla="*/ 1610970 w 12192000"/>
              <a:gd name="connsiteY6696" fmla="*/ 4931797 h 6858000"/>
              <a:gd name="connsiteX6697" fmla="*/ 1610601 w 12192000"/>
              <a:gd name="connsiteY6697" fmla="*/ 4931456 h 6858000"/>
              <a:gd name="connsiteX6698" fmla="*/ 1600504 w 12192000"/>
              <a:gd name="connsiteY6698" fmla="*/ 4935316 h 6858000"/>
              <a:gd name="connsiteX6699" fmla="*/ 1475249 w 12192000"/>
              <a:gd name="connsiteY6699" fmla="*/ 4910011 h 6858000"/>
              <a:gd name="connsiteX6700" fmla="*/ 770254 w 12192000"/>
              <a:gd name="connsiteY6700" fmla="*/ 4765654 h 6858000"/>
              <a:gd name="connsiteX6701" fmla="*/ 0 w 12192000"/>
              <a:gd name="connsiteY6701" fmla="*/ 4608284 h 6858000"/>
              <a:gd name="connsiteX6702" fmla="*/ 0 w 12192000"/>
              <a:gd name="connsiteY6702" fmla="*/ 4589256 h 6858000"/>
              <a:gd name="connsiteX6703" fmla="*/ 325539 w 12192000"/>
              <a:gd name="connsiteY6703" fmla="*/ 4655804 h 6858000"/>
              <a:gd name="connsiteX6704" fmla="*/ 1097758 w 12192000"/>
              <a:gd name="connsiteY6704" fmla="*/ 4813964 h 6858000"/>
              <a:gd name="connsiteX6705" fmla="*/ 1580968 w 12192000"/>
              <a:gd name="connsiteY6705" fmla="*/ 4912311 h 6858000"/>
              <a:gd name="connsiteX6706" fmla="*/ 1597631 w 12192000"/>
              <a:gd name="connsiteY6706" fmla="*/ 4914828 h 6858000"/>
              <a:gd name="connsiteX6707" fmla="*/ 1601130 w 12192000"/>
              <a:gd name="connsiteY6707" fmla="*/ 4915920 h 6858000"/>
              <a:gd name="connsiteX6708" fmla="*/ 1601130 w 12192000"/>
              <a:gd name="connsiteY6708" fmla="*/ 4917346 h 6858000"/>
              <a:gd name="connsiteX6709" fmla="*/ 1598780 w 12192000"/>
              <a:gd name="connsiteY6709" fmla="*/ 4918638 h 6858000"/>
              <a:gd name="connsiteX6710" fmla="*/ 1601130 w 12192000"/>
              <a:gd name="connsiteY6710" fmla="*/ 4917430 h 6858000"/>
              <a:gd name="connsiteX6711" fmla="*/ 1601130 w 12192000"/>
              <a:gd name="connsiteY6711" fmla="*/ 4917346 h 6858000"/>
              <a:gd name="connsiteX6712" fmla="*/ 1602784 w 12192000"/>
              <a:gd name="connsiteY6712" fmla="*/ 4916436 h 6858000"/>
              <a:gd name="connsiteX6713" fmla="*/ 1601130 w 12192000"/>
              <a:gd name="connsiteY6713" fmla="*/ 4915920 h 6858000"/>
              <a:gd name="connsiteX6714" fmla="*/ 1601130 w 12192000"/>
              <a:gd name="connsiteY6714" fmla="*/ 4833727 h 6858000"/>
              <a:gd name="connsiteX6715" fmla="*/ 1591025 w 12192000"/>
              <a:gd name="connsiteY6715" fmla="*/ 4835668 h 6858000"/>
              <a:gd name="connsiteX6716" fmla="*/ 1407671 w 12192000"/>
              <a:gd name="connsiteY6716" fmla="*/ 4797220 h 6858000"/>
              <a:gd name="connsiteX6717" fmla="*/ 682302 w 12192000"/>
              <a:gd name="connsiteY6717" fmla="*/ 4646293 h 6858000"/>
              <a:gd name="connsiteX6718" fmla="*/ 0 w 12192000"/>
              <a:gd name="connsiteY6718" fmla="*/ 4504430 h 6858000"/>
              <a:gd name="connsiteX6719" fmla="*/ 0 w 12192000"/>
              <a:gd name="connsiteY6719" fmla="*/ 4486053 h 6858000"/>
              <a:gd name="connsiteX6720" fmla="*/ 1458826 w 12192000"/>
              <a:gd name="connsiteY6720" fmla="*/ 4789184 h 6858000"/>
              <a:gd name="connsiteX6721" fmla="*/ 1607118 w 12192000"/>
              <a:gd name="connsiteY6721" fmla="*/ 4819599 h 6858000"/>
              <a:gd name="connsiteX6722" fmla="*/ 1624936 w 12192000"/>
              <a:gd name="connsiteY6722" fmla="*/ 4810418 h 6858000"/>
              <a:gd name="connsiteX6723" fmla="*/ 1731847 w 12192000"/>
              <a:gd name="connsiteY6723" fmla="*/ 4742702 h 6858000"/>
              <a:gd name="connsiteX6724" fmla="*/ 1808383 w 12192000"/>
              <a:gd name="connsiteY6724" fmla="*/ 4694179 h 6858000"/>
              <a:gd name="connsiteX6725" fmla="*/ 1807322 w 12192000"/>
              <a:gd name="connsiteY6725" fmla="*/ 4692130 h 6858000"/>
              <a:gd name="connsiteX6726" fmla="*/ 1810415 w 12192000"/>
              <a:gd name="connsiteY6726" fmla="*/ 4318363 h 6858000"/>
              <a:gd name="connsiteX6727" fmla="*/ 1803328 w 12192000"/>
              <a:gd name="connsiteY6727" fmla="*/ 4322803 h 6858000"/>
              <a:gd name="connsiteX6728" fmla="*/ 1771152 w 12192000"/>
              <a:gd name="connsiteY6728" fmla="*/ 4316476 h 6858000"/>
              <a:gd name="connsiteX6729" fmla="*/ 1755549 w 12192000"/>
              <a:gd name="connsiteY6729" fmla="*/ 4313374 h 6858000"/>
              <a:gd name="connsiteX6730" fmla="*/ 1755549 w 12192000"/>
              <a:gd name="connsiteY6730" fmla="*/ 4476316 h 6858000"/>
              <a:gd name="connsiteX6731" fmla="*/ 1750660 w 12192000"/>
              <a:gd name="connsiteY6731" fmla="*/ 4582528 h 6858000"/>
              <a:gd name="connsiteX6732" fmla="*/ 1741686 w 12192000"/>
              <a:gd name="connsiteY6732" fmla="*/ 4598260 h 6858000"/>
              <a:gd name="connsiteX6733" fmla="*/ 1755978 w 12192000"/>
              <a:gd name="connsiteY6733" fmla="*/ 4617734 h 6858000"/>
              <a:gd name="connsiteX6734" fmla="*/ 1754208 w 12192000"/>
              <a:gd name="connsiteY6734" fmla="*/ 4620288 h 6858000"/>
              <a:gd name="connsiteX6735" fmla="*/ 1748303 w 12192000"/>
              <a:gd name="connsiteY6735" fmla="*/ 4611775 h 6858000"/>
              <a:gd name="connsiteX6736" fmla="*/ 1737616 w 12192000"/>
              <a:gd name="connsiteY6736" fmla="*/ 4617734 h 6858000"/>
              <a:gd name="connsiteX6737" fmla="*/ 1734024 w 12192000"/>
              <a:gd name="connsiteY6737" fmla="*/ 4620287 h 6858000"/>
              <a:gd name="connsiteX6738" fmla="*/ 1730535 w 12192000"/>
              <a:gd name="connsiteY6738" fmla="*/ 4617807 h 6858000"/>
              <a:gd name="connsiteX6739" fmla="*/ 1727406 w 12192000"/>
              <a:gd name="connsiteY6739" fmla="*/ 4623291 h 6858000"/>
              <a:gd name="connsiteX6740" fmla="*/ 1697189 w 12192000"/>
              <a:gd name="connsiteY6740" fmla="*/ 4635679 h 6858000"/>
              <a:gd name="connsiteX6741" fmla="*/ 1713639 w 12192000"/>
              <a:gd name="connsiteY6741" fmla="*/ 4634775 h 6858000"/>
              <a:gd name="connsiteX6742" fmla="*/ 1734024 w 12192000"/>
              <a:gd name="connsiteY6742" fmla="*/ 4620287 h 6858000"/>
              <a:gd name="connsiteX6743" fmla="*/ 1737616 w 12192000"/>
              <a:gd name="connsiteY6743" fmla="*/ 4622841 h 6858000"/>
              <a:gd name="connsiteX6744" fmla="*/ 1748303 w 12192000"/>
              <a:gd name="connsiteY6744" fmla="*/ 4628799 h 6858000"/>
              <a:gd name="connsiteX6745" fmla="*/ 1754208 w 12192000"/>
              <a:gd name="connsiteY6745" fmla="*/ 4620288 h 6858000"/>
              <a:gd name="connsiteX6746" fmla="*/ 1755978 w 12192000"/>
              <a:gd name="connsiteY6746" fmla="*/ 4622841 h 6858000"/>
              <a:gd name="connsiteX6747" fmla="*/ 1653831 w 12192000"/>
              <a:gd name="connsiteY6747" fmla="*/ 4656888 h 6858000"/>
              <a:gd name="connsiteX6748" fmla="*/ 1575785 w 12192000"/>
              <a:gd name="connsiteY6748" fmla="*/ 4620571 h 6858000"/>
              <a:gd name="connsiteX6749" fmla="*/ 1585970 w 12192000"/>
              <a:gd name="connsiteY6749" fmla="*/ 4601093 h 6858000"/>
              <a:gd name="connsiteX6750" fmla="*/ 1605958 w 12192000"/>
              <a:gd name="connsiteY6750" fmla="*/ 4592075 h 6858000"/>
              <a:gd name="connsiteX6751" fmla="*/ 1596899 w 12192000"/>
              <a:gd name="connsiteY6751" fmla="*/ 4571318 h 6858000"/>
              <a:gd name="connsiteX6752" fmla="*/ 1593278 w 12192000"/>
              <a:gd name="connsiteY6752" fmla="*/ 4507002 h 6858000"/>
              <a:gd name="connsiteX6753" fmla="*/ 1594934 w 12192000"/>
              <a:gd name="connsiteY6753" fmla="*/ 4454114 h 6858000"/>
              <a:gd name="connsiteX6754" fmla="*/ 1568715 w 12192000"/>
              <a:gd name="connsiteY6754" fmla="*/ 4463754 h 6858000"/>
              <a:gd name="connsiteX6755" fmla="*/ 1513705 w 12192000"/>
              <a:gd name="connsiteY6755" fmla="*/ 4466770 h 6858000"/>
              <a:gd name="connsiteX6756" fmla="*/ 1447773 w 12192000"/>
              <a:gd name="connsiteY6756" fmla="*/ 4449650 h 6858000"/>
              <a:gd name="connsiteX6757" fmla="*/ 1444470 w 12192000"/>
              <a:gd name="connsiteY6757" fmla="*/ 4442969 h 6858000"/>
              <a:gd name="connsiteX6758" fmla="*/ 1444992 w 12192000"/>
              <a:gd name="connsiteY6758" fmla="*/ 4484582 h 6858000"/>
              <a:gd name="connsiteX6759" fmla="*/ 1439406 w 12192000"/>
              <a:gd name="connsiteY6759" fmla="*/ 4536403 h 6858000"/>
              <a:gd name="connsiteX6760" fmla="*/ 1433589 w 12192000"/>
              <a:gd name="connsiteY6760" fmla="*/ 4546615 h 6858000"/>
              <a:gd name="connsiteX6761" fmla="*/ 1441882 w 12192000"/>
              <a:gd name="connsiteY6761" fmla="*/ 4549816 h 6858000"/>
              <a:gd name="connsiteX6762" fmla="*/ 1456335 w 12192000"/>
              <a:gd name="connsiteY6762" fmla="*/ 4569578 h 6858000"/>
              <a:gd name="connsiteX6763" fmla="*/ 1454685 w 12192000"/>
              <a:gd name="connsiteY6763" fmla="*/ 4572156 h 6858000"/>
              <a:gd name="connsiteX6764" fmla="*/ 1449113 w 12192000"/>
              <a:gd name="connsiteY6764" fmla="*/ 4563621 h 6858000"/>
              <a:gd name="connsiteX6765" fmla="*/ 1438029 w 12192000"/>
              <a:gd name="connsiteY6765" fmla="*/ 4569578 h 6858000"/>
              <a:gd name="connsiteX6766" fmla="*/ 1434448 w 12192000"/>
              <a:gd name="connsiteY6766" fmla="*/ 4572131 h 6858000"/>
              <a:gd name="connsiteX6767" fmla="*/ 1423501 w 12192000"/>
              <a:gd name="connsiteY6767" fmla="*/ 4564324 h 6858000"/>
              <a:gd name="connsiteX6768" fmla="*/ 1416086 w 12192000"/>
              <a:gd name="connsiteY6768" fmla="*/ 4577337 h 6858000"/>
              <a:gd name="connsiteX6769" fmla="*/ 1390603 w 12192000"/>
              <a:gd name="connsiteY6769" fmla="*/ 4587916 h 6858000"/>
              <a:gd name="connsiteX6770" fmla="*/ 1414127 w 12192000"/>
              <a:gd name="connsiteY6770" fmla="*/ 4586620 h 6858000"/>
              <a:gd name="connsiteX6771" fmla="*/ 1434448 w 12192000"/>
              <a:gd name="connsiteY6771" fmla="*/ 4572131 h 6858000"/>
              <a:gd name="connsiteX6772" fmla="*/ 1438029 w 12192000"/>
              <a:gd name="connsiteY6772" fmla="*/ 4574685 h 6858000"/>
              <a:gd name="connsiteX6773" fmla="*/ 1449113 w 12192000"/>
              <a:gd name="connsiteY6773" fmla="*/ 4580856 h 6858000"/>
              <a:gd name="connsiteX6774" fmla="*/ 1454685 w 12192000"/>
              <a:gd name="connsiteY6774" fmla="*/ 4572156 h 6858000"/>
              <a:gd name="connsiteX6775" fmla="*/ 1456335 w 12192000"/>
              <a:gd name="connsiteY6775" fmla="*/ 4574685 h 6858000"/>
              <a:gd name="connsiteX6776" fmla="*/ 1354508 w 12192000"/>
              <a:gd name="connsiteY6776" fmla="*/ 4608732 h 6858000"/>
              <a:gd name="connsiteX6777" fmla="*/ 1276708 w 12192000"/>
              <a:gd name="connsiteY6777" fmla="*/ 4572415 h 6858000"/>
              <a:gd name="connsiteX6778" fmla="*/ 1286862 w 12192000"/>
              <a:gd name="connsiteY6778" fmla="*/ 4552927 h 6858000"/>
              <a:gd name="connsiteX6779" fmla="*/ 1295443 w 12192000"/>
              <a:gd name="connsiteY6779" fmla="*/ 4549022 h 6858000"/>
              <a:gd name="connsiteX6780" fmla="*/ 1285216 w 12192000"/>
              <a:gd name="connsiteY6780" fmla="*/ 4525624 h 6858000"/>
              <a:gd name="connsiteX6781" fmla="*/ 1283415 w 12192000"/>
              <a:gd name="connsiteY6781" fmla="*/ 4402524 h 6858000"/>
              <a:gd name="connsiteX6782" fmla="*/ 1283415 w 12192000"/>
              <a:gd name="connsiteY6782" fmla="*/ 4219513 h 6858000"/>
              <a:gd name="connsiteX6783" fmla="*/ 974905 w 12192000"/>
              <a:gd name="connsiteY6783" fmla="*/ 4158179 h 6858000"/>
              <a:gd name="connsiteX6784" fmla="*/ 974905 w 12192000"/>
              <a:gd name="connsiteY6784" fmla="*/ 4164566 h 6858000"/>
              <a:gd name="connsiteX6785" fmla="*/ 970017 w 12192000"/>
              <a:gd name="connsiteY6785" fmla="*/ 4270777 h 6858000"/>
              <a:gd name="connsiteX6786" fmla="*/ 964205 w 12192000"/>
              <a:gd name="connsiteY6786" fmla="*/ 4280963 h 6858000"/>
              <a:gd name="connsiteX6787" fmla="*/ 970949 w 12192000"/>
              <a:gd name="connsiteY6787" fmla="*/ 4283631 h 6858000"/>
              <a:gd name="connsiteX6788" fmla="*/ 984884 w 12192000"/>
              <a:gd name="connsiteY6788" fmla="*/ 4302717 h 6858000"/>
              <a:gd name="connsiteX6789" fmla="*/ 983350 w 12192000"/>
              <a:gd name="connsiteY6789" fmla="*/ 4305012 h 6858000"/>
              <a:gd name="connsiteX6790" fmla="*/ 977597 w 12192000"/>
              <a:gd name="connsiteY6790" fmla="*/ 4296399 h 6858000"/>
              <a:gd name="connsiteX6791" fmla="*/ 966413 w 12192000"/>
              <a:gd name="connsiteY6791" fmla="*/ 4302717 h 6858000"/>
              <a:gd name="connsiteX6792" fmla="*/ 963188 w 12192000"/>
              <a:gd name="connsiteY6792" fmla="*/ 4305025 h 6858000"/>
              <a:gd name="connsiteX6793" fmla="*/ 954137 w 12192000"/>
              <a:gd name="connsiteY6793" fmla="*/ 4298612 h 6858000"/>
              <a:gd name="connsiteX6794" fmla="*/ 946763 w 12192000"/>
              <a:gd name="connsiteY6794" fmla="*/ 4311541 h 6858000"/>
              <a:gd name="connsiteX6795" fmla="*/ 927251 w 12192000"/>
              <a:gd name="connsiteY6795" fmla="*/ 4319540 h 6858000"/>
              <a:gd name="connsiteX6796" fmla="*/ 944138 w 12192000"/>
              <a:gd name="connsiteY6796" fmla="*/ 4318660 h 6858000"/>
              <a:gd name="connsiteX6797" fmla="*/ 963188 w 12192000"/>
              <a:gd name="connsiteY6797" fmla="*/ 4305025 h 6858000"/>
              <a:gd name="connsiteX6798" fmla="*/ 966413 w 12192000"/>
              <a:gd name="connsiteY6798" fmla="*/ 4307310 h 6858000"/>
              <a:gd name="connsiteX6799" fmla="*/ 977597 w 12192000"/>
              <a:gd name="connsiteY6799" fmla="*/ 4313628 h 6858000"/>
              <a:gd name="connsiteX6800" fmla="*/ 983350 w 12192000"/>
              <a:gd name="connsiteY6800" fmla="*/ 4305012 h 6858000"/>
              <a:gd name="connsiteX6801" fmla="*/ 984884 w 12192000"/>
              <a:gd name="connsiteY6801" fmla="*/ 4307310 h 6858000"/>
              <a:gd name="connsiteX6802" fmla="*/ 887918 w 12192000"/>
              <a:gd name="connsiteY6802" fmla="*/ 4340043 h 6858000"/>
              <a:gd name="connsiteX6803" fmla="*/ 812884 w 12192000"/>
              <a:gd name="connsiteY6803" fmla="*/ 4305014 h 6858000"/>
              <a:gd name="connsiteX6804" fmla="*/ 822579 w 12192000"/>
              <a:gd name="connsiteY6804" fmla="*/ 4286298 h 6858000"/>
              <a:gd name="connsiteX6805" fmla="*/ 827036 w 12192000"/>
              <a:gd name="connsiteY6805" fmla="*/ 4284263 h 6858000"/>
              <a:gd name="connsiteX6806" fmla="*/ 816258 w 12192000"/>
              <a:gd name="connsiteY6806" fmla="*/ 4259568 h 6858000"/>
              <a:gd name="connsiteX6807" fmla="*/ 814460 w 12192000"/>
              <a:gd name="connsiteY6807" fmla="*/ 4136972 h 6858000"/>
              <a:gd name="connsiteX6808" fmla="*/ 814460 w 12192000"/>
              <a:gd name="connsiteY6808" fmla="*/ 4126283 h 6858000"/>
              <a:gd name="connsiteX6809" fmla="*/ 449072 w 12192000"/>
              <a:gd name="connsiteY6809" fmla="*/ 4053643 h 6858000"/>
              <a:gd name="connsiteX6810" fmla="*/ 300849 w 12192000"/>
              <a:gd name="connsiteY6810" fmla="*/ 4024299 h 6858000"/>
              <a:gd name="connsiteX6811" fmla="*/ 289183 w 12192000"/>
              <a:gd name="connsiteY6811" fmla="*/ 4032734 h 6858000"/>
              <a:gd name="connsiteX6812" fmla="*/ 261885 w 12192000"/>
              <a:gd name="connsiteY6812" fmla="*/ 4049110 h 6858000"/>
              <a:gd name="connsiteX6813" fmla="*/ 259562 w 12192000"/>
              <a:gd name="connsiteY6813" fmla="*/ 4045601 h 6858000"/>
              <a:gd name="connsiteX6814" fmla="*/ 285700 w 12192000"/>
              <a:gd name="connsiteY6814" fmla="*/ 4026884 h 6858000"/>
              <a:gd name="connsiteX6815" fmla="*/ 292921 w 12192000"/>
              <a:gd name="connsiteY6815" fmla="*/ 4022730 h 6858000"/>
              <a:gd name="connsiteX6816" fmla="*/ 263290 w 12192000"/>
              <a:gd name="connsiteY6816" fmla="*/ 4016864 h 6858000"/>
              <a:gd name="connsiteX6817" fmla="*/ 223823 w 12192000"/>
              <a:gd name="connsiteY6817" fmla="*/ 4043420 h 6858000"/>
              <a:gd name="connsiteX6818" fmla="*/ 222099 w 12192000"/>
              <a:gd name="connsiteY6818" fmla="*/ 4039856 h 6858000"/>
              <a:gd name="connsiteX6819" fmla="*/ 260067 w 12192000"/>
              <a:gd name="connsiteY6819" fmla="*/ 4016225 h 6858000"/>
              <a:gd name="connsiteX6820" fmla="*/ 242801 w 12192000"/>
              <a:gd name="connsiteY6820" fmla="*/ 4012807 h 6858000"/>
              <a:gd name="connsiteX6821" fmla="*/ 222116 w 12192000"/>
              <a:gd name="connsiteY6821" fmla="*/ 4007631 h 6858000"/>
              <a:gd name="connsiteX6822" fmla="*/ 151444 w 12192000"/>
              <a:gd name="connsiteY6822" fmla="*/ 4047315 h 6858000"/>
              <a:gd name="connsiteX6823" fmla="*/ 0 w 12192000"/>
              <a:gd name="connsiteY6823" fmla="*/ 4132740 h 6858000"/>
              <a:gd name="connsiteX6824" fmla="*/ 0 w 12192000"/>
              <a:gd name="connsiteY6824" fmla="*/ 4104332 h 6858000"/>
              <a:gd name="connsiteX6825" fmla="*/ 65554 w 12192000"/>
              <a:gd name="connsiteY6825" fmla="*/ 4065492 h 6858000"/>
              <a:gd name="connsiteX6826" fmla="*/ 134535 w 12192000"/>
              <a:gd name="connsiteY6826" fmla="*/ 4024674 h 6858000"/>
              <a:gd name="connsiteX6827" fmla="*/ 142916 w 12192000"/>
              <a:gd name="connsiteY6827" fmla="*/ 4019509 h 6858000"/>
              <a:gd name="connsiteX6828" fmla="*/ 143244 w 12192000"/>
              <a:gd name="connsiteY6828" fmla="*/ 4019521 h 6858000"/>
              <a:gd name="connsiteX6829" fmla="*/ 143158 w 12192000"/>
              <a:gd name="connsiteY6829" fmla="*/ 4020075 h 6858000"/>
              <a:gd name="connsiteX6830" fmla="*/ 144667 w 12192000"/>
              <a:gd name="connsiteY6830" fmla="*/ 4019572 h 6858000"/>
              <a:gd name="connsiteX6831" fmla="*/ 143244 w 12192000"/>
              <a:gd name="connsiteY6831" fmla="*/ 4019521 h 6858000"/>
              <a:gd name="connsiteX6832" fmla="*/ 148008 w 12192000"/>
              <a:gd name="connsiteY6832" fmla="*/ 3988715 h 6858000"/>
              <a:gd name="connsiteX6833" fmla="*/ 143158 w 12192000"/>
              <a:gd name="connsiteY6833" fmla="*/ 3886123 h 6858000"/>
              <a:gd name="connsiteX6834" fmla="*/ 143158 w 12192000"/>
              <a:gd name="connsiteY6834" fmla="*/ 3575822 h 6858000"/>
              <a:gd name="connsiteX6835" fmla="*/ 76768 w 12192000"/>
              <a:gd name="connsiteY6835" fmla="*/ 3608071 h 6858000"/>
              <a:gd name="connsiteX6836" fmla="*/ 75066 w 12192000"/>
              <a:gd name="connsiteY6836" fmla="*/ 3605100 h 6858000"/>
              <a:gd name="connsiteX6837" fmla="*/ 143158 w 12192000"/>
              <a:gd name="connsiteY6837" fmla="*/ 3573668 h 6858000"/>
              <a:gd name="connsiteX6838" fmla="*/ 143158 w 12192000"/>
              <a:gd name="connsiteY6838" fmla="*/ 3492453 h 6858000"/>
              <a:gd name="connsiteX6839" fmla="*/ 60017 w 12192000"/>
              <a:gd name="connsiteY6839" fmla="*/ 3516031 h 6858000"/>
              <a:gd name="connsiteX6840" fmla="*/ 0 w 12192000"/>
              <a:gd name="connsiteY6840" fmla="*/ 3540758 h 6858000"/>
              <a:gd name="connsiteX6841" fmla="*/ 0 w 12192000"/>
              <a:gd name="connsiteY6841" fmla="*/ 3537266 h 6858000"/>
              <a:gd name="connsiteX6842" fmla="*/ 58789 w 12192000"/>
              <a:gd name="connsiteY6842" fmla="*/ 3511557 h 6858000"/>
              <a:gd name="connsiteX6843" fmla="*/ 143158 w 12192000"/>
              <a:gd name="connsiteY6843" fmla="*/ 3490961 h 6858000"/>
              <a:gd name="connsiteX6844" fmla="*/ 143158 w 12192000"/>
              <a:gd name="connsiteY6844" fmla="*/ 3421606 h 6858000"/>
              <a:gd name="connsiteX6845" fmla="*/ 147038 w 12192000"/>
              <a:gd name="connsiteY6845" fmla="*/ 3354775 h 6858000"/>
              <a:gd name="connsiteX6846" fmla="*/ 143798 w 12192000"/>
              <a:gd name="connsiteY6846" fmla="*/ 3299683 h 6858000"/>
              <a:gd name="connsiteX6847" fmla="*/ 0 w 12192000"/>
              <a:gd name="connsiteY6847" fmla="*/ 3362119 h 6858000"/>
              <a:gd name="connsiteX6848" fmla="*/ 0 w 12192000"/>
              <a:gd name="connsiteY6848" fmla="*/ 3353209 h 6858000"/>
              <a:gd name="connsiteX6849" fmla="*/ 142855 w 12192000"/>
              <a:gd name="connsiteY6849" fmla="*/ 3296147 h 6858000"/>
              <a:gd name="connsiteX6850" fmla="*/ 143747 w 12192000"/>
              <a:gd name="connsiteY6850" fmla="*/ 3298830 h 6858000"/>
              <a:gd name="connsiteX6851" fmla="*/ 143198 w 12192000"/>
              <a:gd name="connsiteY6851" fmla="*/ 3289497 h 6858000"/>
              <a:gd name="connsiteX6852" fmla="*/ 161552 w 12192000"/>
              <a:gd name="connsiteY6852" fmla="*/ 3292919 h 6858000"/>
              <a:gd name="connsiteX6853" fmla="*/ 161552 w 12192000"/>
              <a:gd name="connsiteY6853" fmla="*/ 3531412 h 6858000"/>
              <a:gd name="connsiteX6854" fmla="*/ 161552 w 12192000"/>
              <a:gd name="connsiteY6854" fmla="*/ 3891872 h 6858000"/>
              <a:gd name="connsiteX6855" fmla="*/ 165919 w 12192000"/>
              <a:gd name="connsiteY6855" fmla="*/ 4003439 h 6858000"/>
              <a:gd name="connsiteX6856" fmla="*/ 160337 w 12192000"/>
              <a:gd name="connsiteY6856" fmla="*/ 4020574 h 6858000"/>
              <a:gd name="connsiteX6857" fmla="*/ 182113 w 12192000"/>
              <a:gd name="connsiteY6857" fmla="*/ 4006336 h 6858000"/>
              <a:gd name="connsiteX6858" fmla="*/ 211774 w 12192000"/>
              <a:gd name="connsiteY6858" fmla="*/ 3992103 h 6858000"/>
              <a:gd name="connsiteX6859" fmla="*/ 273827 w 12192000"/>
              <a:gd name="connsiteY6859" fmla="*/ 3999580 h 6858000"/>
              <a:gd name="connsiteX6860" fmla="*/ 788640 w 12192000"/>
              <a:gd name="connsiteY6860" fmla="*/ 4101953 h 6858000"/>
              <a:gd name="connsiteX6861" fmla="*/ 814460 w 12192000"/>
              <a:gd name="connsiteY6861" fmla="*/ 4107096 h 6858000"/>
              <a:gd name="connsiteX6862" fmla="*/ 814460 w 12192000"/>
              <a:gd name="connsiteY6862" fmla="*/ 3678207 h 6858000"/>
              <a:gd name="connsiteX6863" fmla="*/ 814460 w 12192000"/>
              <a:gd name="connsiteY6863" fmla="*/ 3414634 h 6858000"/>
              <a:gd name="connsiteX6864" fmla="*/ 161552 w 12192000"/>
              <a:gd name="connsiteY6864" fmla="*/ 3292919 h 6858000"/>
              <a:gd name="connsiteX6865" fmla="*/ 161552 w 12192000"/>
              <a:gd name="connsiteY6865" fmla="*/ 3283060 h 6858000"/>
              <a:gd name="connsiteX6866" fmla="*/ 154655 w 12192000"/>
              <a:gd name="connsiteY6866" fmla="*/ 3273861 h 6858000"/>
              <a:gd name="connsiteX6867" fmla="*/ 25274 w 12192000"/>
              <a:gd name="connsiteY6867" fmla="*/ 3248568 h 6858000"/>
              <a:gd name="connsiteX6868" fmla="*/ 814460 w 12192000"/>
              <a:gd name="connsiteY6868" fmla="*/ 3395745 h 6858000"/>
              <a:gd name="connsiteX6869" fmla="*/ 814460 w 12192000"/>
              <a:gd name="connsiteY6869" fmla="*/ 3102472 h 6858000"/>
              <a:gd name="connsiteX6870" fmla="*/ 468518 w 12192000"/>
              <a:gd name="connsiteY6870" fmla="*/ 3036429 h 6858000"/>
              <a:gd name="connsiteX6871" fmla="*/ 242030 w 12192000"/>
              <a:gd name="connsiteY6871" fmla="*/ 2993311 h 6858000"/>
              <a:gd name="connsiteX6872" fmla="*/ 196474 w 12192000"/>
              <a:gd name="connsiteY6872" fmla="*/ 2981598 h 6858000"/>
              <a:gd name="connsiteX6873" fmla="*/ 154525 w 12192000"/>
              <a:gd name="connsiteY6873" fmla="*/ 2976078 h 6858000"/>
              <a:gd name="connsiteX6874" fmla="*/ 154709 w 12192000"/>
              <a:gd name="connsiteY6874" fmla="*/ 2975957 h 6858000"/>
              <a:gd name="connsiteX6875" fmla="*/ 150055 w 12192000"/>
              <a:gd name="connsiteY6875" fmla="*/ 2975489 h 6858000"/>
              <a:gd name="connsiteX6876" fmla="*/ 154525 w 12192000"/>
              <a:gd name="connsiteY6876" fmla="*/ 2976078 h 6858000"/>
              <a:gd name="connsiteX6877" fmla="*/ 151062 w 12192000"/>
              <a:gd name="connsiteY6877" fmla="*/ 2978364 h 6858000"/>
              <a:gd name="connsiteX6878" fmla="*/ 137409 w 12192000"/>
              <a:gd name="connsiteY6878" fmla="*/ 2984689 h 6858000"/>
              <a:gd name="connsiteX6879" fmla="*/ 86248 w 12192000"/>
              <a:gd name="connsiteY6879" fmla="*/ 3009984 h 6858000"/>
              <a:gd name="connsiteX6880" fmla="*/ 0 w 12192000"/>
              <a:gd name="connsiteY6880" fmla="*/ 3052954 h 6858000"/>
              <a:gd name="connsiteX6881" fmla="*/ 0 w 12192000"/>
              <a:gd name="connsiteY6881" fmla="*/ 3032181 h 6858000"/>
              <a:gd name="connsiteX6882" fmla="*/ 125337 w 12192000"/>
              <a:gd name="connsiteY6882" fmla="*/ 2969740 h 6858000"/>
              <a:gd name="connsiteX6883" fmla="*/ 157529 w 12192000"/>
              <a:gd name="connsiteY6883" fmla="*/ 2958242 h 6858000"/>
              <a:gd name="connsiteX6884" fmla="*/ 270773 w 12192000"/>
              <a:gd name="connsiteY6884" fmla="*/ 2979512 h 6858000"/>
              <a:gd name="connsiteX6885" fmla="*/ 517954 w 12192000"/>
              <a:gd name="connsiteY6885" fmla="*/ 3027230 h 6858000"/>
              <a:gd name="connsiteX6886" fmla="*/ 814460 w 12192000"/>
              <a:gd name="connsiteY6886" fmla="*/ 3083610 h 6858000"/>
              <a:gd name="connsiteX6887" fmla="*/ 814460 w 12192000"/>
              <a:gd name="connsiteY6887" fmla="*/ 2819322 h 6858000"/>
              <a:gd name="connsiteX6888" fmla="*/ 812305 w 12192000"/>
              <a:gd name="connsiteY6888" fmla="*/ 2786123 h 6858000"/>
              <a:gd name="connsiteX6889" fmla="*/ 814257 w 12192000"/>
              <a:gd name="connsiteY6889" fmla="*/ 2756831 h 6858000"/>
              <a:gd name="connsiteX6890" fmla="*/ 812884 w 12192000"/>
              <a:gd name="connsiteY6890" fmla="*/ 2753872 h 6858000"/>
              <a:gd name="connsiteX6891" fmla="*/ 843203 w 12192000"/>
              <a:gd name="connsiteY6891" fmla="*/ 2724443 h 6858000"/>
              <a:gd name="connsiteX6892" fmla="*/ 851792 w 12192000"/>
              <a:gd name="connsiteY6892" fmla="*/ 2723284 h 6858000"/>
              <a:gd name="connsiteX6893" fmla="*/ 11267067 w 12192000"/>
              <a:gd name="connsiteY6893" fmla="*/ 2711468 h 6858000"/>
              <a:gd name="connsiteX6894" fmla="*/ 11282358 w 12192000"/>
              <a:gd name="connsiteY6894" fmla="*/ 2712843 h 6858000"/>
              <a:gd name="connsiteX6895" fmla="*/ 11286796 w 12192000"/>
              <a:gd name="connsiteY6895" fmla="*/ 2712244 h 6858000"/>
              <a:gd name="connsiteX6896" fmla="*/ 11372602 w 12192000"/>
              <a:gd name="connsiteY6896" fmla="*/ 2744976 h 6858000"/>
              <a:gd name="connsiteX6897" fmla="*/ 11370998 w 12192000"/>
              <a:gd name="connsiteY6897" fmla="*/ 2747584 h 6858000"/>
              <a:gd name="connsiteX6898" fmla="*/ 11365451 w 12192000"/>
              <a:gd name="connsiteY6898" fmla="*/ 2738730 h 6858000"/>
              <a:gd name="connsiteX6899" fmla="*/ 11363826 w 12192000"/>
              <a:gd name="connsiteY6899" fmla="*/ 2739689 h 6858000"/>
              <a:gd name="connsiteX6900" fmla="*/ 11367640 w 12192000"/>
              <a:gd name="connsiteY6900" fmla="*/ 2742943 h 6858000"/>
              <a:gd name="connsiteX6901" fmla="*/ 11369339 w 12192000"/>
              <a:gd name="connsiteY6901" fmla="*/ 2750283 h 6858000"/>
              <a:gd name="connsiteX6902" fmla="*/ 11370998 w 12192000"/>
              <a:gd name="connsiteY6902" fmla="*/ 2747584 h 6858000"/>
              <a:gd name="connsiteX6903" fmla="*/ 11372602 w 12192000"/>
              <a:gd name="connsiteY6903" fmla="*/ 2750144 h 6858000"/>
              <a:gd name="connsiteX6904" fmla="*/ 11370132 w 12192000"/>
              <a:gd name="connsiteY6904" fmla="*/ 2753717 h 6858000"/>
              <a:gd name="connsiteX6905" fmla="*/ 11376833 w 12192000"/>
              <a:gd name="connsiteY6905" fmla="*/ 2782683 h 6858000"/>
              <a:gd name="connsiteX6906" fmla="*/ 11372736 w 12192000"/>
              <a:gd name="connsiteY6906" fmla="*/ 2869061 h 6858000"/>
              <a:gd name="connsiteX6907" fmla="*/ 11372736 w 12192000"/>
              <a:gd name="connsiteY6907" fmla="*/ 3108092 h 6858000"/>
              <a:gd name="connsiteX6908" fmla="*/ 11626287 w 12192000"/>
              <a:gd name="connsiteY6908" fmla="*/ 3156305 h 6858000"/>
              <a:gd name="connsiteX6909" fmla="*/ 11681246 w 12192000"/>
              <a:gd name="connsiteY6909" fmla="*/ 3166812 h 6858000"/>
              <a:gd name="connsiteX6910" fmla="*/ 11681246 w 12192000"/>
              <a:gd name="connsiteY6910" fmla="*/ 3078848 h 6858000"/>
              <a:gd name="connsiteX6911" fmla="*/ 11679082 w 12192000"/>
              <a:gd name="connsiteY6911" fmla="*/ 3045649 h 6858000"/>
              <a:gd name="connsiteX6912" fmla="*/ 11680855 w 12192000"/>
              <a:gd name="connsiteY6912" fmla="*/ 3019159 h 6858000"/>
              <a:gd name="connsiteX6913" fmla="*/ 11679608 w 12192000"/>
              <a:gd name="connsiteY6913" fmla="*/ 3016508 h 6858000"/>
              <a:gd name="connsiteX6914" fmla="*/ 11688797 w 12192000"/>
              <a:gd name="connsiteY6914" fmla="*/ 2997945 h 6858000"/>
              <a:gd name="connsiteX6915" fmla="*/ 11697438 w 12192000"/>
              <a:gd name="connsiteY6915" fmla="*/ 2993719 h 6858000"/>
              <a:gd name="connsiteX6916" fmla="*/ 11701618 w 12192000"/>
              <a:gd name="connsiteY6916" fmla="*/ 2988661 h 6858000"/>
              <a:gd name="connsiteX6917" fmla="*/ 11806961 w 12192000"/>
              <a:gd name="connsiteY6917" fmla="*/ 2982842 h 6858000"/>
              <a:gd name="connsiteX6918" fmla="*/ 11812397 w 12192000"/>
              <a:gd name="connsiteY6918" fmla="*/ 2987513 h 6858000"/>
              <a:gd name="connsiteX6919" fmla="*/ 11831079 w 12192000"/>
              <a:gd name="connsiteY6919" fmla="*/ 2995360 h 6858000"/>
              <a:gd name="connsiteX6920" fmla="*/ 11843993 w 12192000"/>
              <a:gd name="connsiteY6920" fmla="*/ 3014213 h 6858000"/>
              <a:gd name="connsiteX6921" fmla="*/ 11842355 w 12192000"/>
              <a:gd name="connsiteY6921" fmla="*/ 3016748 h 6858000"/>
              <a:gd name="connsiteX6922" fmla="*/ 11836759 w 12192000"/>
              <a:gd name="connsiteY6922" fmla="*/ 3007751 h 6858000"/>
              <a:gd name="connsiteX6923" fmla="*/ 11836284 w 12192000"/>
              <a:gd name="connsiteY6923" fmla="*/ 3008038 h 6858000"/>
              <a:gd name="connsiteX6924" fmla="*/ 11836544 w 12192000"/>
              <a:gd name="connsiteY6924" fmla="*/ 3008262 h 6858000"/>
              <a:gd name="connsiteX6925" fmla="*/ 11839561 w 12192000"/>
              <a:gd name="connsiteY6925" fmla="*/ 3021073 h 6858000"/>
              <a:gd name="connsiteX6926" fmla="*/ 11842355 w 12192000"/>
              <a:gd name="connsiteY6926" fmla="*/ 3016748 h 6858000"/>
              <a:gd name="connsiteX6927" fmla="*/ 11843993 w 12192000"/>
              <a:gd name="connsiteY6927" fmla="*/ 3019381 h 6858000"/>
              <a:gd name="connsiteX6928" fmla="*/ 11840377 w 12192000"/>
              <a:gd name="connsiteY6928" fmla="*/ 3024536 h 6858000"/>
              <a:gd name="connsiteX6929" fmla="*/ 11845959 w 12192000"/>
              <a:gd name="connsiteY6929" fmla="*/ 3048235 h 6858000"/>
              <a:gd name="connsiteX6930" fmla="*/ 11842138 w 12192000"/>
              <a:gd name="connsiteY6930" fmla="*/ 3135187 h 6858000"/>
              <a:gd name="connsiteX6931" fmla="*/ 11842138 w 12192000"/>
              <a:gd name="connsiteY6931" fmla="*/ 3197572 h 6858000"/>
              <a:gd name="connsiteX6932" fmla="*/ 11992932 w 12192000"/>
              <a:gd name="connsiteY6932" fmla="*/ 3226399 h 6858000"/>
              <a:gd name="connsiteX6933" fmla="*/ 11992932 w 12192000"/>
              <a:gd name="connsiteY6933" fmla="*/ 3124470 h 6858000"/>
              <a:gd name="connsiteX6934" fmla="*/ 11990777 w 12192000"/>
              <a:gd name="connsiteY6934" fmla="*/ 3091702 h 6858000"/>
              <a:gd name="connsiteX6935" fmla="*/ 11992538 w 12192000"/>
              <a:gd name="connsiteY6935" fmla="*/ 3064945 h 6858000"/>
              <a:gd name="connsiteX6936" fmla="*/ 11991357 w 12192000"/>
              <a:gd name="connsiteY6936" fmla="*/ 3062416 h 6858000"/>
              <a:gd name="connsiteX6937" fmla="*/ 11992921 w 12192000"/>
              <a:gd name="connsiteY6937" fmla="*/ 3059118 h 6858000"/>
              <a:gd name="connsiteX6938" fmla="*/ 11992932 w 12192000"/>
              <a:gd name="connsiteY6938" fmla="*/ 3058932 h 6858000"/>
              <a:gd name="connsiteX6939" fmla="*/ 11993107 w 12192000"/>
              <a:gd name="connsiteY6939" fmla="*/ 3058725 h 6858000"/>
              <a:gd name="connsiteX6940" fmla="*/ 12000349 w 12192000"/>
              <a:gd name="connsiteY6940" fmla="*/ 3043452 h 6858000"/>
              <a:gd name="connsiteX6941" fmla="*/ 12009984 w 12192000"/>
              <a:gd name="connsiteY6941" fmla="*/ 3038586 h 6858000"/>
              <a:gd name="connsiteX6942" fmla="*/ 12013581 w 12192000"/>
              <a:gd name="connsiteY6942" fmla="*/ 3034292 h 6858000"/>
              <a:gd name="connsiteX6943" fmla="*/ 12118873 w 12192000"/>
              <a:gd name="connsiteY6943" fmla="*/ 3029038 h 6858000"/>
              <a:gd name="connsiteX6944" fmla="*/ 12124006 w 12192000"/>
              <a:gd name="connsiteY6944" fmla="*/ 3033472 h 6858000"/>
              <a:gd name="connsiteX6945" fmla="*/ 12140802 w 12192000"/>
              <a:gd name="connsiteY6945" fmla="*/ 3040604 h 6858000"/>
              <a:gd name="connsiteX6946" fmla="*/ 12153244 w 12192000"/>
              <a:gd name="connsiteY6946" fmla="*/ 3059522 h 6858000"/>
              <a:gd name="connsiteX6947" fmla="*/ 12151593 w 12192000"/>
              <a:gd name="connsiteY6947" fmla="*/ 3062125 h 6858000"/>
              <a:gd name="connsiteX6948" fmla="*/ 12149174 w 12192000"/>
              <a:gd name="connsiteY6948" fmla="*/ 3058310 h 6858000"/>
              <a:gd name="connsiteX6949" fmla="*/ 12150466 w 12192000"/>
              <a:gd name="connsiteY6949" fmla="*/ 3063905 h 6858000"/>
              <a:gd name="connsiteX6950" fmla="*/ 12151593 w 12192000"/>
              <a:gd name="connsiteY6950" fmla="*/ 3062125 h 6858000"/>
              <a:gd name="connsiteX6951" fmla="*/ 12153244 w 12192000"/>
              <a:gd name="connsiteY6951" fmla="*/ 3064731 h 6858000"/>
              <a:gd name="connsiteX6952" fmla="*/ 12151305 w 12192000"/>
              <a:gd name="connsiteY6952" fmla="*/ 3067546 h 6858000"/>
              <a:gd name="connsiteX6953" fmla="*/ 12157475 w 12192000"/>
              <a:gd name="connsiteY6953" fmla="*/ 3094288 h 6858000"/>
              <a:gd name="connsiteX6954" fmla="*/ 12153378 w 12192000"/>
              <a:gd name="connsiteY6954" fmla="*/ 3180235 h 6858000"/>
              <a:gd name="connsiteX6955" fmla="*/ 12153378 w 12192000"/>
              <a:gd name="connsiteY6955" fmla="*/ 3257074 h 6858000"/>
              <a:gd name="connsiteX6956" fmla="*/ 12192000 w 12192000"/>
              <a:gd name="connsiteY6956" fmla="*/ 3264458 h 6858000"/>
              <a:gd name="connsiteX6957" fmla="*/ 12192000 w 12192000"/>
              <a:gd name="connsiteY6957" fmla="*/ 3283481 h 6858000"/>
              <a:gd name="connsiteX6958" fmla="*/ 12153378 w 12192000"/>
              <a:gd name="connsiteY6958" fmla="*/ 3276108 h 6858000"/>
              <a:gd name="connsiteX6959" fmla="*/ 12153378 w 12192000"/>
              <a:gd name="connsiteY6959" fmla="*/ 3465704 h 6858000"/>
              <a:gd name="connsiteX6960" fmla="*/ 12155776 w 12192000"/>
              <a:gd name="connsiteY6960" fmla="*/ 3466617 h 6858000"/>
              <a:gd name="connsiteX6961" fmla="*/ 12170375 w 12192000"/>
              <a:gd name="connsiteY6961" fmla="*/ 3486371 h 6858000"/>
              <a:gd name="connsiteX6962" fmla="*/ 12168823 w 12192000"/>
              <a:gd name="connsiteY6962" fmla="*/ 3488900 h 6858000"/>
              <a:gd name="connsiteX6963" fmla="*/ 12163581 w 12192000"/>
              <a:gd name="connsiteY6963" fmla="*/ 3480201 h 6858000"/>
              <a:gd name="connsiteX6964" fmla="*/ 12153378 w 12192000"/>
              <a:gd name="connsiteY6964" fmla="*/ 3485857 h 6858000"/>
              <a:gd name="connsiteX6965" fmla="*/ 12153378 w 12192000"/>
              <a:gd name="connsiteY6965" fmla="*/ 3491974 h 6858000"/>
              <a:gd name="connsiteX6966" fmla="*/ 12163581 w 12192000"/>
              <a:gd name="connsiteY6966" fmla="*/ 3497436 h 6858000"/>
              <a:gd name="connsiteX6967" fmla="*/ 12168823 w 12192000"/>
              <a:gd name="connsiteY6967" fmla="*/ 3488900 h 6858000"/>
              <a:gd name="connsiteX6968" fmla="*/ 12170375 w 12192000"/>
              <a:gd name="connsiteY6968" fmla="*/ 3491479 h 6858000"/>
              <a:gd name="connsiteX6969" fmla="*/ 12154954 w 12192000"/>
              <a:gd name="connsiteY6969" fmla="*/ 3511950 h 6858000"/>
              <a:gd name="connsiteX6970" fmla="*/ 12153378 w 12192000"/>
              <a:gd name="connsiteY6970" fmla="*/ 3512507 h 6858000"/>
              <a:gd name="connsiteX6971" fmla="*/ 12153378 w 12192000"/>
              <a:gd name="connsiteY6971" fmla="*/ 3565232 h 6858000"/>
              <a:gd name="connsiteX6972" fmla="*/ 12192000 w 12192000"/>
              <a:gd name="connsiteY6972" fmla="*/ 3572435 h 6858000"/>
              <a:gd name="connsiteX6973" fmla="*/ 12192000 w 12192000"/>
              <a:gd name="connsiteY6973" fmla="*/ 3590097 h 6858000"/>
              <a:gd name="connsiteX6974" fmla="*/ 12168505 w 12192000"/>
              <a:gd name="connsiteY6974" fmla="*/ 3584532 h 6858000"/>
              <a:gd name="connsiteX6975" fmla="*/ 12153378 w 12192000"/>
              <a:gd name="connsiteY6975" fmla="*/ 3582531 h 6858000"/>
              <a:gd name="connsiteX6976" fmla="*/ 12153378 w 12192000"/>
              <a:gd name="connsiteY6976" fmla="*/ 4088566 h 6858000"/>
              <a:gd name="connsiteX6977" fmla="*/ 12153378 w 12192000"/>
              <a:gd name="connsiteY6977" fmla="*/ 4288519 h 6858000"/>
              <a:gd name="connsiteX6978" fmla="*/ 12192000 w 12192000"/>
              <a:gd name="connsiteY6978" fmla="*/ 4296213 h 6858000"/>
              <a:gd name="connsiteX6979" fmla="*/ 12192000 w 12192000"/>
              <a:gd name="connsiteY6979" fmla="*/ 4314981 h 6858000"/>
              <a:gd name="connsiteX6980" fmla="*/ 12168981 w 12192000"/>
              <a:gd name="connsiteY6980" fmla="*/ 4310454 h 6858000"/>
              <a:gd name="connsiteX6981" fmla="*/ 12153378 w 12192000"/>
              <a:gd name="connsiteY6981" fmla="*/ 4307352 h 6858000"/>
              <a:gd name="connsiteX6982" fmla="*/ 12153378 w 12192000"/>
              <a:gd name="connsiteY6982" fmla="*/ 4470294 h 6858000"/>
              <a:gd name="connsiteX6983" fmla="*/ 12148489 w 12192000"/>
              <a:gd name="connsiteY6983" fmla="*/ 4576506 h 6858000"/>
              <a:gd name="connsiteX6984" fmla="*/ 12139515 w 12192000"/>
              <a:gd name="connsiteY6984" fmla="*/ 4592238 h 6858000"/>
              <a:gd name="connsiteX6985" fmla="*/ 12153807 w 12192000"/>
              <a:gd name="connsiteY6985" fmla="*/ 4611712 h 6858000"/>
              <a:gd name="connsiteX6986" fmla="*/ 12152037 w 12192000"/>
              <a:gd name="connsiteY6986" fmla="*/ 4614266 h 6858000"/>
              <a:gd name="connsiteX6987" fmla="*/ 12146133 w 12192000"/>
              <a:gd name="connsiteY6987" fmla="*/ 4605753 h 6858000"/>
              <a:gd name="connsiteX6988" fmla="*/ 12135445 w 12192000"/>
              <a:gd name="connsiteY6988" fmla="*/ 4611712 h 6858000"/>
              <a:gd name="connsiteX6989" fmla="*/ 12131853 w 12192000"/>
              <a:gd name="connsiteY6989" fmla="*/ 4614265 h 6858000"/>
              <a:gd name="connsiteX6990" fmla="*/ 12128365 w 12192000"/>
              <a:gd name="connsiteY6990" fmla="*/ 4611785 h 6858000"/>
              <a:gd name="connsiteX6991" fmla="*/ 12125235 w 12192000"/>
              <a:gd name="connsiteY6991" fmla="*/ 4617269 h 6858000"/>
              <a:gd name="connsiteX6992" fmla="*/ 12095019 w 12192000"/>
              <a:gd name="connsiteY6992" fmla="*/ 4629657 h 6858000"/>
              <a:gd name="connsiteX6993" fmla="*/ 12111468 w 12192000"/>
              <a:gd name="connsiteY6993" fmla="*/ 4628753 h 6858000"/>
              <a:gd name="connsiteX6994" fmla="*/ 12131853 w 12192000"/>
              <a:gd name="connsiteY6994" fmla="*/ 4614265 h 6858000"/>
              <a:gd name="connsiteX6995" fmla="*/ 12135445 w 12192000"/>
              <a:gd name="connsiteY6995" fmla="*/ 4616819 h 6858000"/>
              <a:gd name="connsiteX6996" fmla="*/ 12146133 w 12192000"/>
              <a:gd name="connsiteY6996" fmla="*/ 4622777 h 6858000"/>
              <a:gd name="connsiteX6997" fmla="*/ 12152037 w 12192000"/>
              <a:gd name="connsiteY6997" fmla="*/ 4614266 h 6858000"/>
              <a:gd name="connsiteX6998" fmla="*/ 12153807 w 12192000"/>
              <a:gd name="connsiteY6998" fmla="*/ 4616819 h 6858000"/>
              <a:gd name="connsiteX6999" fmla="*/ 12051661 w 12192000"/>
              <a:gd name="connsiteY6999" fmla="*/ 4650866 h 6858000"/>
              <a:gd name="connsiteX7000" fmla="*/ 11973615 w 12192000"/>
              <a:gd name="connsiteY7000" fmla="*/ 4614549 h 6858000"/>
              <a:gd name="connsiteX7001" fmla="*/ 11983802 w 12192000"/>
              <a:gd name="connsiteY7001" fmla="*/ 4595071 h 6858000"/>
              <a:gd name="connsiteX7002" fmla="*/ 12003789 w 12192000"/>
              <a:gd name="connsiteY7002" fmla="*/ 4586053 h 6858000"/>
              <a:gd name="connsiteX7003" fmla="*/ 11994730 w 12192000"/>
              <a:gd name="connsiteY7003" fmla="*/ 4565296 h 6858000"/>
              <a:gd name="connsiteX7004" fmla="*/ 11991109 w 12192000"/>
              <a:gd name="connsiteY7004" fmla="*/ 4500980 h 6858000"/>
              <a:gd name="connsiteX7005" fmla="*/ 11992765 w 12192000"/>
              <a:gd name="connsiteY7005" fmla="*/ 4448092 h 6858000"/>
              <a:gd name="connsiteX7006" fmla="*/ 11966546 w 12192000"/>
              <a:gd name="connsiteY7006" fmla="*/ 4457732 h 6858000"/>
              <a:gd name="connsiteX7007" fmla="*/ 11911536 w 12192000"/>
              <a:gd name="connsiteY7007" fmla="*/ 4460748 h 6858000"/>
              <a:gd name="connsiteX7008" fmla="*/ 11845604 w 12192000"/>
              <a:gd name="connsiteY7008" fmla="*/ 4443628 h 6858000"/>
              <a:gd name="connsiteX7009" fmla="*/ 11842301 w 12192000"/>
              <a:gd name="connsiteY7009" fmla="*/ 4436947 h 6858000"/>
              <a:gd name="connsiteX7010" fmla="*/ 11842823 w 12192000"/>
              <a:gd name="connsiteY7010" fmla="*/ 4478560 h 6858000"/>
              <a:gd name="connsiteX7011" fmla="*/ 11837237 w 12192000"/>
              <a:gd name="connsiteY7011" fmla="*/ 4530381 h 6858000"/>
              <a:gd name="connsiteX7012" fmla="*/ 11831421 w 12192000"/>
              <a:gd name="connsiteY7012" fmla="*/ 4540593 h 6858000"/>
              <a:gd name="connsiteX7013" fmla="*/ 11839713 w 12192000"/>
              <a:gd name="connsiteY7013" fmla="*/ 4543794 h 6858000"/>
              <a:gd name="connsiteX7014" fmla="*/ 11854167 w 12192000"/>
              <a:gd name="connsiteY7014" fmla="*/ 4563556 h 6858000"/>
              <a:gd name="connsiteX7015" fmla="*/ 11852516 w 12192000"/>
              <a:gd name="connsiteY7015" fmla="*/ 4566134 h 6858000"/>
              <a:gd name="connsiteX7016" fmla="*/ 11846944 w 12192000"/>
              <a:gd name="connsiteY7016" fmla="*/ 4557599 h 6858000"/>
              <a:gd name="connsiteX7017" fmla="*/ 11835861 w 12192000"/>
              <a:gd name="connsiteY7017" fmla="*/ 4563556 h 6858000"/>
              <a:gd name="connsiteX7018" fmla="*/ 11832279 w 12192000"/>
              <a:gd name="connsiteY7018" fmla="*/ 4566109 h 6858000"/>
              <a:gd name="connsiteX7019" fmla="*/ 11821332 w 12192000"/>
              <a:gd name="connsiteY7019" fmla="*/ 4558302 h 6858000"/>
              <a:gd name="connsiteX7020" fmla="*/ 11813917 w 12192000"/>
              <a:gd name="connsiteY7020" fmla="*/ 4571315 h 6858000"/>
              <a:gd name="connsiteX7021" fmla="*/ 11788435 w 12192000"/>
              <a:gd name="connsiteY7021" fmla="*/ 4581894 h 6858000"/>
              <a:gd name="connsiteX7022" fmla="*/ 11811958 w 12192000"/>
              <a:gd name="connsiteY7022" fmla="*/ 4580598 h 6858000"/>
              <a:gd name="connsiteX7023" fmla="*/ 11832279 w 12192000"/>
              <a:gd name="connsiteY7023" fmla="*/ 4566109 h 6858000"/>
              <a:gd name="connsiteX7024" fmla="*/ 11835861 w 12192000"/>
              <a:gd name="connsiteY7024" fmla="*/ 4568663 h 6858000"/>
              <a:gd name="connsiteX7025" fmla="*/ 11846944 w 12192000"/>
              <a:gd name="connsiteY7025" fmla="*/ 4574834 h 6858000"/>
              <a:gd name="connsiteX7026" fmla="*/ 11852516 w 12192000"/>
              <a:gd name="connsiteY7026" fmla="*/ 4566134 h 6858000"/>
              <a:gd name="connsiteX7027" fmla="*/ 11854167 w 12192000"/>
              <a:gd name="connsiteY7027" fmla="*/ 4568663 h 6858000"/>
              <a:gd name="connsiteX7028" fmla="*/ 11752339 w 12192000"/>
              <a:gd name="connsiteY7028" fmla="*/ 4602710 h 6858000"/>
              <a:gd name="connsiteX7029" fmla="*/ 11674539 w 12192000"/>
              <a:gd name="connsiteY7029" fmla="*/ 4566393 h 6858000"/>
              <a:gd name="connsiteX7030" fmla="*/ 11684693 w 12192000"/>
              <a:gd name="connsiteY7030" fmla="*/ 4546905 h 6858000"/>
              <a:gd name="connsiteX7031" fmla="*/ 11693274 w 12192000"/>
              <a:gd name="connsiteY7031" fmla="*/ 4543000 h 6858000"/>
              <a:gd name="connsiteX7032" fmla="*/ 11683047 w 12192000"/>
              <a:gd name="connsiteY7032" fmla="*/ 4519602 h 6858000"/>
              <a:gd name="connsiteX7033" fmla="*/ 11681246 w 12192000"/>
              <a:gd name="connsiteY7033" fmla="*/ 4396502 h 6858000"/>
              <a:gd name="connsiteX7034" fmla="*/ 11681246 w 12192000"/>
              <a:gd name="connsiteY7034" fmla="*/ 4213491 h 6858000"/>
              <a:gd name="connsiteX7035" fmla="*/ 11372736 w 12192000"/>
              <a:gd name="connsiteY7035" fmla="*/ 4152157 h 6858000"/>
              <a:gd name="connsiteX7036" fmla="*/ 11372736 w 12192000"/>
              <a:gd name="connsiteY7036" fmla="*/ 4158544 h 6858000"/>
              <a:gd name="connsiteX7037" fmla="*/ 11367848 w 12192000"/>
              <a:gd name="connsiteY7037" fmla="*/ 4264755 h 6858000"/>
              <a:gd name="connsiteX7038" fmla="*/ 11362036 w 12192000"/>
              <a:gd name="connsiteY7038" fmla="*/ 4274941 h 6858000"/>
              <a:gd name="connsiteX7039" fmla="*/ 11368780 w 12192000"/>
              <a:gd name="connsiteY7039" fmla="*/ 4277609 h 6858000"/>
              <a:gd name="connsiteX7040" fmla="*/ 11382715 w 12192000"/>
              <a:gd name="connsiteY7040" fmla="*/ 4296695 h 6858000"/>
              <a:gd name="connsiteX7041" fmla="*/ 11381181 w 12192000"/>
              <a:gd name="connsiteY7041" fmla="*/ 4298990 h 6858000"/>
              <a:gd name="connsiteX7042" fmla="*/ 11375428 w 12192000"/>
              <a:gd name="connsiteY7042" fmla="*/ 4290377 h 6858000"/>
              <a:gd name="connsiteX7043" fmla="*/ 11364244 w 12192000"/>
              <a:gd name="connsiteY7043" fmla="*/ 4296695 h 6858000"/>
              <a:gd name="connsiteX7044" fmla="*/ 11361019 w 12192000"/>
              <a:gd name="connsiteY7044" fmla="*/ 4299003 h 6858000"/>
              <a:gd name="connsiteX7045" fmla="*/ 11351968 w 12192000"/>
              <a:gd name="connsiteY7045" fmla="*/ 4292590 h 6858000"/>
              <a:gd name="connsiteX7046" fmla="*/ 11344594 w 12192000"/>
              <a:gd name="connsiteY7046" fmla="*/ 4305519 h 6858000"/>
              <a:gd name="connsiteX7047" fmla="*/ 11325082 w 12192000"/>
              <a:gd name="connsiteY7047" fmla="*/ 4313518 h 6858000"/>
              <a:gd name="connsiteX7048" fmla="*/ 11341969 w 12192000"/>
              <a:gd name="connsiteY7048" fmla="*/ 4312638 h 6858000"/>
              <a:gd name="connsiteX7049" fmla="*/ 11361019 w 12192000"/>
              <a:gd name="connsiteY7049" fmla="*/ 4299003 h 6858000"/>
              <a:gd name="connsiteX7050" fmla="*/ 11364244 w 12192000"/>
              <a:gd name="connsiteY7050" fmla="*/ 4301288 h 6858000"/>
              <a:gd name="connsiteX7051" fmla="*/ 11375428 w 12192000"/>
              <a:gd name="connsiteY7051" fmla="*/ 4307606 h 6858000"/>
              <a:gd name="connsiteX7052" fmla="*/ 11381181 w 12192000"/>
              <a:gd name="connsiteY7052" fmla="*/ 4298990 h 6858000"/>
              <a:gd name="connsiteX7053" fmla="*/ 11382715 w 12192000"/>
              <a:gd name="connsiteY7053" fmla="*/ 4301288 h 6858000"/>
              <a:gd name="connsiteX7054" fmla="*/ 11285749 w 12192000"/>
              <a:gd name="connsiteY7054" fmla="*/ 4334021 h 6858000"/>
              <a:gd name="connsiteX7055" fmla="*/ 11210715 w 12192000"/>
              <a:gd name="connsiteY7055" fmla="*/ 4298992 h 6858000"/>
              <a:gd name="connsiteX7056" fmla="*/ 11220409 w 12192000"/>
              <a:gd name="connsiteY7056" fmla="*/ 4280276 h 6858000"/>
              <a:gd name="connsiteX7057" fmla="*/ 11224867 w 12192000"/>
              <a:gd name="connsiteY7057" fmla="*/ 4278241 h 6858000"/>
              <a:gd name="connsiteX7058" fmla="*/ 11214089 w 12192000"/>
              <a:gd name="connsiteY7058" fmla="*/ 4253546 h 6858000"/>
              <a:gd name="connsiteX7059" fmla="*/ 11212291 w 12192000"/>
              <a:gd name="connsiteY7059" fmla="*/ 4130950 h 6858000"/>
              <a:gd name="connsiteX7060" fmla="*/ 11212291 w 12192000"/>
              <a:gd name="connsiteY7060" fmla="*/ 4120261 h 6858000"/>
              <a:gd name="connsiteX7061" fmla="*/ 10846902 w 12192000"/>
              <a:gd name="connsiteY7061" fmla="*/ 4047621 h 6858000"/>
              <a:gd name="connsiteX7062" fmla="*/ 10698680 w 12192000"/>
              <a:gd name="connsiteY7062" fmla="*/ 4018277 h 6858000"/>
              <a:gd name="connsiteX7063" fmla="*/ 10687014 w 12192000"/>
              <a:gd name="connsiteY7063" fmla="*/ 4026712 h 6858000"/>
              <a:gd name="connsiteX7064" fmla="*/ 10659716 w 12192000"/>
              <a:gd name="connsiteY7064" fmla="*/ 4043088 h 6858000"/>
              <a:gd name="connsiteX7065" fmla="*/ 10657393 w 12192000"/>
              <a:gd name="connsiteY7065" fmla="*/ 4039579 h 6858000"/>
              <a:gd name="connsiteX7066" fmla="*/ 10683530 w 12192000"/>
              <a:gd name="connsiteY7066" fmla="*/ 4020862 h 6858000"/>
              <a:gd name="connsiteX7067" fmla="*/ 10690751 w 12192000"/>
              <a:gd name="connsiteY7067" fmla="*/ 4016708 h 6858000"/>
              <a:gd name="connsiteX7068" fmla="*/ 10661121 w 12192000"/>
              <a:gd name="connsiteY7068" fmla="*/ 4010842 h 6858000"/>
              <a:gd name="connsiteX7069" fmla="*/ 10621654 w 12192000"/>
              <a:gd name="connsiteY7069" fmla="*/ 4037398 h 6858000"/>
              <a:gd name="connsiteX7070" fmla="*/ 10619929 w 12192000"/>
              <a:gd name="connsiteY7070" fmla="*/ 4033834 h 6858000"/>
              <a:gd name="connsiteX7071" fmla="*/ 10657897 w 12192000"/>
              <a:gd name="connsiteY7071" fmla="*/ 4010203 h 6858000"/>
              <a:gd name="connsiteX7072" fmla="*/ 10640632 w 12192000"/>
              <a:gd name="connsiteY7072" fmla="*/ 4006785 h 6858000"/>
              <a:gd name="connsiteX7073" fmla="*/ 10619947 w 12192000"/>
              <a:gd name="connsiteY7073" fmla="*/ 4001609 h 6858000"/>
              <a:gd name="connsiteX7074" fmla="*/ 10549275 w 12192000"/>
              <a:gd name="connsiteY7074" fmla="*/ 4041293 h 6858000"/>
              <a:gd name="connsiteX7075" fmla="*/ 10153529 w 12192000"/>
              <a:gd name="connsiteY7075" fmla="*/ 4264521 h 6858000"/>
              <a:gd name="connsiteX7076" fmla="*/ 10108708 w 12192000"/>
              <a:gd name="connsiteY7076" fmla="*/ 4291155 h 6858000"/>
              <a:gd name="connsiteX7077" fmla="*/ 10107083 w 12192000"/>
              <a:gd name="connsiteY7077" fmla="*/ 4290719 h 6858000"/>
              <a:gd name="connsiteX7078" fmla="*/ 9947703 w 12192000"/>
              <a:gd name="connsiteY7078" fmla="*/ 4380620 h 6858000"/>
              <a:gd name="connsiteX7079" fmla="*/ 9940561 w 12192000"/>
              <a:gd name="connsiteY7079" fmla="*/ 4384495 h 6858000"/>
              <a:gd name="connsiteX7080" fmla="*/ 10370858 w 12192000"/>
              <a:gd name="connsiteY7080" fmla="*/ 4474426 h 6858000"/>
              <a:gd name="connsiteX7081" fmla="*/ 11856657 w 12192000"/>
              <a:gd name="connsiteY7081" fmla="*/ 4783162 h 6858000"/>
              <a:gd name="connsiteX7082" fmla="*/ 12004950 w 12192000"/>
              <a:gd name="connsiteY7082" fmla="*/ 4813577 h 6858000"/>
              <a:gd name="connsiteX7083" fmla="*/ 12022767 w 12192000"/>
              <a:gd name="connsiteY7083" fmla="*/ 4804396 h 6858000"/>
              <a:gd name="connsiteX7084" fmla="*/ 12129677 w 12192000"/>
              <a:gd name="connsiteY7084" fmla="*/ 4736680 h 6858000"/>
              <a:gd name="connsiteX7085" fmla="*/ 12192000 w 12192000"/>
              <a:gd name="connsiteY7085" fmla="*/ 4697167 h 6858000"/>
              <a:gd name="connsiteX7086" fmla="*/ 12192000 w 12192000"/>
              <a:gd name="connsiteY7086" fmla="*/ 4718859 h 6858000"/>
              <a:gd name="connsiteX7087" fmla="*/ 12069900 w 12192000"/>
              <a:gd name="connsiteY7087" fmla="*/ 4796361 h 6858000"/>
              <a:gd name="connsiteX7088" fmla="*/ 12030671 w 12192000"/>
              <a:gd name="connsiteY7088" fmla="*/ 4821612 h 6858000"/>
              <a:gd name="connsiteX7089" fmla="*/ 12018185 w 12192000"/>
              <a:gd name="connsiteY7089" fmla="*/ 4824010 h 6858000"/>
              <a:gd name="connsiteX7090" fmla="*/ 12018642 w 12192000"/>
              <a:gd name="connsiteY7090" fmla="*/ 4824413 h 6858000"/>
              <a:gd name="connsiteX7091" fmla="*/ 12018642 w 12192000"/>
              <a:gd name="connsiteY7091" fmla="*/ 4901289 h 6858000"/>
              <a:gd name="connsiteX7092" fmla="*/ 12028212 w 12192000"/>
              <a:gd name="connsiteY7092" fmla="*/ 4896368 h 6858000"/>
              <a:gd name="connsiteX7093" fmla="*/ 12049336 w 12192000"/>
              <a:gd name="connsiteY7093" fmla="*/ 4881831 h 6858000"/>
              <a:gd name="connsiteX7094" fmla="*/ 12049336 w 12192000"/>
              <a:gd name="connsiteY7094" fmla="*/ 4821550 h 6858000"/>
              <a:gd name="connsiteX7095" fmla="*/ 12051975 w 12192000"/>
              <a:gd name="connsiteY7095" fmla="*/ 4821550 h 6858000"/>
              <a:gd name="connsiteX7096" fmla="*/ 12052395 w 12192000"/>
              <a:gd name="connsiteY7096" fmla="*/ 4879727 h 6858000"/>
              <a:gd name="connsiteX7097" fmla="*/ 12058090 w 12192000"/>
              <a:gd name="connsiteY7097" fmla="*/ 4875808 h 6858000"/>
              <a:gd name="connsiteX7098" fmla="*/ 12099516 w 12192000"/>
              <a:gd name="connsiteY7098" fmla="*/ 4851249 h 6858000"/>
              <a:gd name="connsiteX7099" fmla="*/ 12098400 w 12192000"/>
              <a:gd name="connsiteY7099" fmla="*/ 4850414 h 6858000"/>
              <a:gd name="connsiteX7100" fmla="*/ 12103324 w 12192000"/>
              <a:gd name="connsiteY7100" fmla="*/ 4840952 h 6858000"/>
              <a:gd name="connsiteX7101" fmla="*/ 12101207 w 12192000"/>
              <a:gd name="connsiteY7101" fmla="*/ 4850247 h 6858000"/>
              <a:gd name="connsiteX7102" fmla="*/ 12192000 w 12192000"/>
              <a:gd name="connsiteY7102" fmla="*/ 4796422 h 6858000"/>
              <a:gd name="connsiteX7103" fmla="*/ 12192000 w 12192000"/>
              <a:gd name="connsiteY7103" fmla="*/ 4818197 h 6858000"/>
              <a:gd name="connsiteX7104" fmla="*/ 12172430 w 12192000"/>
              <a:gd name="connsiteY7104" fmla="*/ 4829796 h 6858000"/>
              <a:gd name="connsiteX7105" fmla="*/ 12040279 w 12192000"/>
              <a:gd name="connsiteY7105" fmla="*/ 4908015 h 6858000"/>
              <a:gd name="connsiteX7106" fmla="*/ 12019953 w 12192000"/>
              <a:gd name="connsiteY7106" fmla="*/ 4921027 h 6858000"/>
              <a:gd name="connsiteX7107" fmla="*/ 12009689 w 12192000"/>
              <a:gd name="connsiteY7107" fmla="*/ 4924953 h 6858000"/>
              <a:gd name="connsiteX7108" fmla="*/ 12008801 w 12192000"/>
              <a:gd name="connsiteY7108" fmla="*/ 4925775 h 6858000"/>
              <a:gd name="connsiteX7109" fmla="*/ 12008432 w 12192000"/>
              <a:gd name="connsiteY7109" fmla="*/ 4925434 h 6858000"/>
              <a:gd name="connsiteX7110" fmla="*/ 11998335 w 12192000"/>
              <a:gd name="connsiteY7110" fmla="*/ 4929294 h 6858000"/>
              <a:gd name="connsiteX7111" fmla="*/ 11873080 w 12192000"/>
              <a:gd name="connsiteY7111" fmla="*/ 4903989 h 6858000"/>
              <a:gd name="connsiteX7112" fmla="*/ 11168085 w 12192000"/>
              <a:gd name="connsiteY7112" fmla="*/ 4759632 h 6858000"/>
              <a:gd name="connsiteX7113" fmla="*/ 9983640 w 12192000"/>
              <a:gd name="connsiteY7113" fmla="*/ 4517639 h 6858000"/>
              <a:gd name="connsiteX7114" fmla="*/ 9983603 w 12192000"/>
              <a:gd name="connsiteY7114" fmla="*/ 4521573 h 6858000"/>
              <a:gd name="connsiteX7115" fmla="*/ 9981262 w 12192000"/>
              <a:gd name="connsiteY7115" fmla="*/ 4521573 h 6858000"/>
              <a:gd name="connsiteX7116" fmla="*/ 9981262 w 12192000"/>
              <a:gd name="connsiteY7116" fmla="*/ 4517153 h 6858000"/>
              <a:gd name="connsiteX7117" fmla="*/ 9909781 w 12192000"/>
              <a:gd name="connsiteY7117" fmla="*/ 4502548 h 6858000"/>
              <a:gd name="connsiteX7118" fmla="*/ 9902887 w 12192000"/>
              <a:gd name="connsiteY7118" fmla="*/ 4493345 h 6858000"/>
              <a:gd name="connsiteX7119" fmla="*/ 9902887 w 12192000"/>
              <a:gd name="connsiteY7119" fmla="*/ 4390397 h 6858000"/>
              <a:gd name="connsiteX7120" fmla="*/ 9904341 w 12192000"/>
              <a:gd name="connsiteY7120" fmla="*/ 4387849 h 6858000"/>
              <a:gd name="connsiteX7121" fmla="*/ 9903422 w 12192000"/>
              <a:gd name="connsiteY7121" fmla="*/ 4386339 h 6858000"/>
              <a:gd name="connsiteX7122" fmla="*/ 9906171 w 12192000"/>
              <a:gd name="connsiteY7122" fmla="*/ 4384643 h 6858000"/>
              <a:gd name="connsiteX7123" fmla="*/ 9907484 w 12192000"/>
              <a:gd name="connsiteY7123" fmla="*/ 4382346 h 6858000"/>
              <a:gd name="connsiteX7124" fmla="*/ 10094285 w 12192000"/>
              <a:gd name="connsiteY7124" fmla="*/ 4276830 h 6858000"/>
              <a:gd name="connsiteX7125" fmla="*/ 10085140 w 12192000"/>
              <a:gd name="connsiteY7125" fmla="*/ 3190799 h 6858000"/>
              <a:gd name="connsiteX7126" fmla="*/ 10086128 w 12192000"/>
              <a:gd name="connsiteY7126" fmla="*/ 3190009 h 6858000"/>
              <a:gd name="connsiteX7127" fmla="*/ 10092039 w 12192000"/>
              <a:gd name="connsiteY7127" fmla="*/ 3196548 h 6858000"/>
              <a:gd name="connsiteX7128" fmla="*/ 10096822 w 12192000"/>
              <a:gd name="connsiteY7128" fmla="*/ 3197482 h 6858000"/>
              <a:gd name="connsiteX7129" fmla="*/ 10100085 w 12192000"/>
              <a:gd name="connsiteY7129" fmla="*/ 3201146 h 6858000"/>
              <a:gd name="connsiteX7130" fmla="*/ 10103639 w 12192000"/>
              <a:gd name="connsiteY7130" fmla="*/ 3201823 h 6858000"/>
              <a:gd name="connsiteX7131" fmla="*/ 10105260 w 12192000"/>
              <a:gd name="connsiteY7131" fmla="*/ 3329349 h 6858000"/>
              <a:gd name="connsiteX7132" fmla="*/ 10113164 w 12192000"/>
              <a:gd name="connsiteY7132" fmla="*/ 4266167 h 6858000"/>
              <a:gd name="connsiteX7133" fmla="*/ 10142179 w 12192000"/>
              <a:gd name="connsiteY7133" fmla="*/ 4249778 h 6858000"/>
              <a:gd name="connsiteX7134" fmla="*/ 10463384 w 12192000"/>
              <a:gd name="connsiteY7134" fmla="*/ 4059470 h 6858000"/>
              <a:gd name="connsiteX7135" fmla="*/ 10532366 w 12192000"/>
              <a:gd name="connsiteY7135" fmla="*/ 4018652 h 6858000"/>
              <a:gd name="connsiteX7136" fmla="*/ 10540746 w 12192000"/>
              <a:gd name="connsiteY7136" fmla="*/ 4013487 h 6858000"/>
              <a:gd name="connsiteX7137" fmla="*/ 10541075 w 12192000"/>
              <a:gd name="connsiteY7137" fmla="*/ 4013499 h 6858000"/>
              <a:gd name="connsiteX7138" fmla="*/ 10540989 w 12192000"/>
              <a:gd name="connsiteY7138" fmla="*/ 4014053 h 6858000"/>
              <a:gd name="connsiteX7139" fmla="*/ 10542498 w 12192000"/>
              <a:gd name="connsiteY7139" fmla="*/ 4013550 h 6858000"/>
              <a:gd name="connsiteX7140" fmla="*/ 10541075 w 12192000"/>
              <a:gd name="connsiteY7140" fmla="*/ 4013499 h 6858000"/>
              <a:gd name="connsiteX7141" fmla="*/ 10545839 w 12192000"/>
              <a:gd name="connsiteY7141" fmla="*/ 3982693 h 6858000"/>
              <a:gd name="connsiteX7142" fmla="*/ 10540989 w 12192000"/>
              <a:gd name="connsiteY7142" fmla="*/ 3880101 h 6858000"/>
              <a:gd name="connsiteX7143" fmla="*/ 10540989 w 12192000"/>
              <a:gd name="connsiteY7143" fmla="*/ 3569800 h 6858000"/>
              <a:gd name="connsiteX7144" fmla="*/ 10474599 w 12192000"/>
              <a:gd name="connsiteY7144" fmla="*/ 3602049 h 6858000"/>
              <a:gd name="connsiteX7145" fmla="*/ 10472897 w 12192000"/>
              <a:gd name="connsiteY7145" fmla="*/ 3599078 h 6858000"/>
              <a:gd name="connsiteX7146" fmla="*/ 10540989 w 12192000"/>
              <a:gd name="connsiteY7146" fmla="*/ 3567646 h 6858000"/>
              <a:gd name="connsiteX7147" fmla="*/ 10540989 w 12192000"/>
              <a:gd name="connsiteY7147" fmla="*/ 3486431 h 6858000"/>
              <a:gd name="connsiteX7148" fmla="*/ 10457847 w 12192000"/>
              <a:gd name="connsiteY7148" fmla="*/ 3510009 h 6858000"/>
              <a:gd name="connsiteX7149" fmla="*/ 10369602 w 12192000"/>
              <a:gd name="connsiteY7149" fmla="*/ 3546366 h 6858000"/>
              <a:gd name="connsiteX7150" fmla="*/ 10368444 w 12192000"/>
              <a:gd name="connsiteY7150" fmla="*/ 3544094 h 6858000"/>
              <a:gd name="connsiteX7151" fmla="*/ 10456620 w 12192000"/>
              <a:gd name="connsiteY7151" fmla="*/ 3505535 h 6858000"/>
              <a:gd name="connsiteX7152" fmla="*/ 10540989 w 12192000"/>
              <a:gd name="connsiteY7152" fmla="*/ 3484939 h 6858000"/>
              <a:gd name="connsiteX7153" fmla="*/ 10540989 w 12192000"/>
              <a:gd name="connsiteY7153" fmla="*/ 3415584 h 6858000"/>
              <a:gd name="connsiteX7154" fmla="*/ 10544868 w 12192000"/>
              <a:gd name="connsiteY7154" fmla="*/ 3348752 h 6858000"/>
              <a:gd name="connsiteX7155" fmla="*/ 10541629 w 12192000"/>
              <a:gd name="connsiteY7155" fmla="*/ 3293658 h 6858000"/>
              <a:gd name="connsiteX7156" fmla="*/ 10393945 w 12192000"/>
              <a:gd name="connsiteY7156" fmla="*/ 3357784 h 6858000"/>
              <a:gd name="connsiteX7157" fmla="*/ 10249071 w 12192000"/>
              <a:gd name="connsiteY7157" fmla="*/ 3429757 h 6858000"/>
              <a:gd name="connsiteX7158" fmla="*/ 10247348 w 12192000"/>
              <a:gd name="connsiteY7158" fmla="*/ 3425735 h 6858000"/>
              <a:gd name="connsiteX7159" fmla="*/ 10540685 w 12192000"/>
              <a:gd name="connsiteY7159" fmla="*/ 3290121 h 6858000"/>
              <a:gd name="connsiteX7160" fmla="*/ 10541578 w 12192000"/>
              <a:gd name="connsiteY7160" fmla="*/ 3292805 h 6858000"/>
              <a:gd name="connsiteX7161" fmla="*/ 10541029 w 12192000"/>
              <a:gd name="connsiteY7161" fmla="*/ 3283472 h 6858000"/>
              <a:gd name="connsiteX7162" fmla="*/ 10559383 w 12192000"/>
              <a:gd name="connsiteY7162" fmla="*/ 3286893 h 6858000"/>
              <a:gd name="connsiteX7163" fmla="*/ 10559383 w 12192000"/>
              <a:gd name="connsiteY7163" fmla="*/ 3525390 h 6858000"/>
              <a:gd name="connsiteX7164" fmla="*/ 10559383 w 12192000"/>
              <a:gd name="connsiteY7164" fmla="*/ 3885850 h 6858000"/>
              <a:gd name="connsiteX7165" fmla="*/ 10563749 w 12192000"/>
              <a:gd name="connsiteY7165" fmla="*/ 3997417 h 6858000"/>
              <a:gd name="connsiteX7166" fmla="*/ 10558168 w 12192000"/>
              <a:gd name="connsiteY7166" fmla="*/ 4014552 h 6858000"/>
              <a:gd name="connsiteX7167" fmla="*/ 10579943 w 12192000"/>
              <a:gd name="connsiteY7167" fmla="*/ 4000314 h 6858000"/>
              <a:gd name="connsiteX7168" fmla="*/ 10609604 w 12192000"/>
              <a:gd name="connsiteY7168" fmla="*/ 3986081 h 6858000"/>
              <a:gd name="connsiteX7169" fmla="*/ 10671658 w 12192000"/>
              <a:gd name="connsiteY7169" fmla="*/ 3993558 h 6858000"/>
              <a:gd name="connsiteX7170" fmla="*/ 11186471 w 12192000"/>
              <a:gd name="connsiteY7170" fmla="*/ 4095931 h 6858000"/>
              <a:gd name="connsiteX7171" fmla="*/ 11212291 w 12192000"/>
              <a:gd name="connsiteY7171" fmla="*/ 4101074 h 6858000"/>
              <a:gd name="connsiteX7172" fmla="*/ 11212291 w 12192000"/>
              <a:gd name="connsiteY7172" fmla="*/ 3672185 h 6858000"/>
              <a:gd name="connsiteX7173" fmla="*/ 11212291 w 12192000"/>
              <a:gd name="connsiteY7173" fmla="*/ 3408612 h 6858000"/>
              <a:gd name="connsiteX7174" fmla="*/ 10559383 w 12192000"/>
              <a:gd name="connsiteY7174" fmla="*/ 3286893 h 6858000"/>
              <a:gd name="connsiteX7175" fmla="*/ 10559383 w 12192000"/>
              <a:gd name="connsiteY7175" fmla="*/ 3277034 h 6858000"/>
              <a:gd name="connsiteX7176" fmla="*/ 10552485 w 12192000"/>
              <a:gd name="connsiteY7176" fmla="*/ 3267835 h 6858000"/>
              <a:gd name="connsiteX7177" fmla="*/ 10423105 w 12192000"/>
              <a:gd name="connsiteY7177" fmla="*/ 3242544 h 6858000"/>
              <a:gd name="connsiteX7178" fmla="*/ 11212291 w 12192000"/>
              <a:gd name="connsiteY7178" fmla="*/ 3389723 h 6858000"/>
              <a:gd name="connsiteX7179" fmla="*/ 11212291 w 12192000"/>
              <a:gd name="connsiteY7179" fmla="*/ 3096447 h 6858000"/>
              <a:gd name="connsiteX7180" fmla="*/ 10866348 w 12192000"/>
              <a:gd name="connsiteY7180" fmla="*/ 3030403 h 6858000"/>
              <a:gd name="connsiteX7181" fmla="*/ 10639861 w 12192000"/>
              <a:gd name="connsiteY7181" fmla="*/ 2987285 h 6858000"/>
              <a:gd name="connsiteX7182" fmla="*/ 10594305 w 12192000"/>
              <a:gd name="connsiteY7182" fmla="*/ 2975572 h 6858000"/>
              <a:gd name="connsiteX7183" fmla="*/ 10552356 w 12192000"/>
              <a:gd name="connsiteY7183" fmla="*/ 2970052 h 6858000"/>
              <a:gd name="connsiteX7184" fmla="*/ 10552539 w 12192000"/>
              <a:gd name="connsiteY7184" fmla="*/ 2969931 h 6858000"/>
              <a:gd name="connsiteX7185" fmla="*/ 10547886 w 12192000"/>
              <a:gd name="connsiteY7185" fmla="*/ 2969464 h 6858000"/>
              <a:gd name="connsiteX7186" fmla="*/ 10552356 w 12192000"/>
              <a:gd name="connsiteY7186" fmla="*/ 2970052 h 6858000"/>
              <a:gd name="connsiteX7187" fmla="*/ 10548893 w 12192000"/>
              <a:gd name="connsiteY7187" fmla="*/ 2972338 h 6858000"/>
              <a:gd name="connsiteX7188" fmla="*/ 10535239 w 12192000"/>
              <a:gd name="connsiteY7188" fmla="*/ 2978662 h 6858000"/>
              <a:gd name="connsiteX7189" fmla="*/ 10484079 w 12192000"/>
              <a:gd name="connsiteY7189" fmla="*/ 3003958 h 6858000"/>
              <a:gd name="connsiteX7190" fmla="*/ 10327148 w 12192000"/>
              <a:gd name="connsiteY7190" fmla="*/ 3082143 h 6858000"/>
              <a:gd name="connsiteX7191" fmla="*/ 10122758 w 12192000"/>
              <a:gd name="connsiteY7191" fmla="*/ 3183832 h 6858000"/>
              <a:gd name="connsiteX7192" fmla="*/ 10096637 w 12192000"/>
              <a:gd name="connsiteY7192" fmla="*/ 3178726 h 6858000"/>
              <a:gd name="connsiteX7193" fmla="*/ 10097149 w 12192000"/>
              <a:gd name="connsiteY7193" fmla="*/ 3181697 h 6858000"/>
              <a:gd name="connsiteX7194" fmla="*/ 10096637 w 12192000"/>
              <a:gd name="connsiteY7194" fmla="*/ 3181601 h 6858000"/>
              <a:gd name="connsiteX7195" fmla="*/ 10086128 w 12192000"/>
              <a:gd name="connsiteY7195" fmla="*/ 3190009 h 6858000"/>
              <a:gd name="connsiteX7196" fmla="*/ 10085284 w 12192000"/>
              <a:gd name="connsiteY7196" fmla="*/ 3189075 h 6858000"/>
              <a:gd name="connsiteX7197" fmla="*/ 10089740 w 12192000"/>
              <a:gd name="connsiteY7197" fmla="*/ 3179875 h 6858000"/>
              <a:gd name="connsiteX7198" fmla="*/ 10369687 w 12192000"/>
              <a:gd name="connsiteY7198" fmla="*/ 3040176 h 6858000"/>
              <a:gd name="connsiteX7199" fmla="*/ 10523168 w 12192000"/>
              <a:gd name="connsiteY7199" fmla="*/ 2963715 h 6858000"/>
              <a:gd name="connsiteX7200" fmla="*/ 10555359 w 12192000"/>
              <a:gd name="connsiteY7200" fmla="*/ 2952216 h 6858000"/>
              <a:gd name="connsiteX7201" fmla="*/ 10668604 w 12192000"/>
              <a:gd name="connsiteY7201" fmla="*/ 2973487 h 6858000"/>
              <a:gd name="connsiteX7202" fmla="*/ 10915784 w 12192000"/>
              <a:gd name="connsiteY7202" fmla="*/ 3021204 h 6858000"/>
              <a:gd name="connsiteX7203" fmla="*/ 11212291 w 12192000"/>
              <a:gd name="connsiteY7203" fmla="*/ 3077585 h 6858000"/>
              <a:gd name="connsiteX7204" fmla="*/ 11212291 w 12192000"/>
              <a:gd name="connsiteY7204" fmla="*/ 2813296 h 6858000"/>
              <a:gd name="connsiteX7205" fmla="*/ 11210135 w 12192000"/>
              <a:gd name="connsiteY7205" fmla="*/ 2780097 h 6858000"/>
              <a:gd name="connsiteX7206" fmla="*/ 11212088 w 12192000"/>
              <a:gd name="connsiteY7206" fmla="*/ 2750804 h 6858000"/>
              <a:gd name="connsiteX7207" fmla="*/ 11210715 w 12192000"/>
              <a:gd name="connsiteY7207" fmla="*/ 2747846 h 6858000"/>
              <a:gd name="connsiteX7208" fmla="*/ 11241034 w 12192000"/>
              <a:gd name="connsiteY7208" fmla="*/ 2718417 h 6858000"/>
              <a:gd name="connsiteX7209" fmla="*/ 11249623 w 12192000"/>
              <a:gd name="connsiteY7209" fmla="*/ 2717257 h 6858000"/>
              <a:gd name="connsiteX7210" fmla="*/ 5140163 w 12192000"/>
              <a:gd name="connsiteY7210" fmla="*/ 2707233 h 6858000"/>
              <a:gd name="connsiteX7211" fmla="*/ 5126121 w 12192000"/>
              <a:gd name="connsiteY7211" fmla="*/ 2739135 h 6858000"/>
              <a:gd name="connsiteX7212" fmla="*/ 5565559 w 12192000"/>
              <a:gd name="connsiteY7212" fmla="*/ 3024336 h 6858000"/>
              <a:gd name="connsiteX7213" fmla="*/ 5589249 w 12192000"/>
              <a:gd name="connsiteY7213" fmla="*/ 2997451 h 6858000"/>
              <a:gd name="connsiteX7214" fmla="*/ 6349665 w 12192000"/>
              <a:gd name="connsiteY7214" fmla="*/ 2701275 h 6858000"/>
              <a:gd name="connsiteX7215" fmla="*/ 6356109 w 12192000"/>
              <a:gd name="connsiteY7215" fmla="*/ 2701419 h 6858000"/>
              <a:gd name="connsiteX7216" fmla="*/ 6406506 w 12192000"/>
              <a:gd name="connsiteY7216" fmla="*/ 2725993 h 6858000"/>
              <a:gd name="connsiteX7217" fmla="*/ 6458050 w 12192000"/>
              <a:gd name="connsiteY7217" fmla="*/ 2729422 h 6858000"/>
              <a:gd name="connsiteX7218" fmla="*/ 6460341 w 12192000"/>
              <a:gd name="connsiteY7218" fmla="*/ 2737424 h 6858000"/>
              <a:gd name="connsiteX7219" fmla="*/ 6349236 w 12192000"/>
              <a:gd name="connsiteY7219" fmla="*/ 2707133 h 6858000"/>
              <a:gd name="connsiteX7220" fmla="*/ 6349665 w 12192000"/>
              <a:gd name="connsiteY7220" fmla="*/ 2701275 h 6858000"/>
              <a:gd name="connsiteX7221" fmla="*/ 4340321 w 12192000"/>
              <a:gd name="connsiteY7221" fmla="*/ 2695467 h 6858000"/>
              <a:gd name="connsiteX7222" fmla="*/ 4342615 w 12192000"/>
              <a:gd name="connsiteY7222" fmla="*/ 2700708 h 6858000"/>
              <a:gd name="connsiteX7223" fmla="*/ 4167817 w 12192000"/>
              <a:gd name="connsiteY7223" fmla="*/ 2716429 h 6858000"/>
              <a:gd name="connsiteX7224" fmla="*/ 4168964 w 12192000"/>
              <a:gd name="connsiteY7224" fmla="*/ 2712352 h 6858000"/>
              <a:gd name="connsiteX7225" fmla="*/ 4340321 w 12192000"/>
              <a:gd name="connsiteY7225" fmla="*/ 2695467 h 6858000"/>
              <a:gd name="connsiteX7226" fmla="*/ 4598005 w 12192000"/>
              <a:gd name="connsiteY7226" fmla="*/ 2680823 h 6858000"/>
              <a:gd name="connsiteX7227" fmla="*/ 4599732 w 12192000"/>
              <a:gd name="connsiteY7227" fmla="*/ 2683682 h 6858000"/>
              <a:gd name="connsiteX7228" fmla="*/ 4312873 w 12192000"/>
              <a:gd name="connsiteY7228" fmla="*/ 2807795 h 6858000"/>
              <a:gd name="connsiteX7229" fmla="*/ 4312297 w 12192000"/>
              <a:gd name="connsiteY7229" fmla="*/ 2805507 h 6858000"/>
              <a:gd name="connsiteX7230" fmla="*/ 4598005 w 12192000"/>
              <a:gd name="connsiteY7230" fmla="*/ 2680823 h 6858000"/>
              <a:gd name="connsiteX7231" fmla="*/ 5157411 w 12192000"/>
              <a:gd name="connsiteY7231" fmla="*/ 2668048 h 6858000"/>
              <a:gd name="connsiteX7232" fmla="*/ 5156376 w 12192000"/>
              <a:gd name="connsiteY7232" fmla="*/ 2670403 h 6858000"/>
              <a:gd name="connsiteX7233" fmla="*/ 5154425 w 12192000"/>
              <a:gd name="connsiteY7233" fmla="*/ 2678563 h 6858000"/>
              <a:gd name="connsiteX7234" fmla="*/ 5147028 w 12192000"/>
              <a:gd name="connsiteY7234" fmla="*/ 2693392 h 6858000"/>
              <a:gd name="connsiteX7235" fmla="*/ 5190680 w 12192000"/>
              <a:gd name="connsiteY7235" fmla="*/ 2720899 h 6858000"/>
              <a:gd name="connsiteX7236" fmla="*/ 5346326 w 12192000"/>
              <a:gd name="connsiteY7236" fmla="*/ 2821765 h 6858000"/>
              <a:gd name="connsiteX7237" fmla="*/ 5599636 w 12192000"/>
              <a:gd name="connsiteY7237" fmla="*/ 2985417 h 6858000"/>
              <a:gd name="connsiteX7238" fmla="*/ 5596989 w 12192000"/>
              <a:gd name="connsiteY7238" fmla="*/ 2988668 h 6858000"/>
              <a:gd name="connsiteX7239" fmla="*/ 5599776 w 12192000"/>
              <a:gd name="connsiteY7239" fmla="*/ 2985507 h 6858000"/>
              <a:gd name="connsiteX7240" fmla="*/ 5599636 w 12192000"/>
              <a:gd name="connsiteY7240" fmla="*/ 2985417 h 6858000"/>
              <a:gd name="connsiteX7241" fmla="*/ 5610738 w 12192000"/>
              <a:gd name="connsiteY7241" fmla="*/ 2971774 h 6858000"/>
              <a:gd name="connsiteX7242" fmla="*/ 5613495 w 12192000"/>
              <a:gd name="connsiteY7242" fmla="*/ 2969938 h 6858000"/>
              <a:gd name="connsiteX7243" fmla="*/ 5616736 w 12192000"/>
              <a:gd name="connsiteY7243" fmla="*/ 2966257 h 6858000"/>
              <a:gd name="connsiteX7244" fmla="*/ 5594941 w 12192000"/>
              <a:gd name="connsiteY7244" fmla="*/ 2950069 h 6858000"/>
              <a:gd name="connsiteX7245" fmla="*/ 5570318 w 12192000"/>
              <a:gd name="connsiteY7245" fmla="*/ 2936385 h 6858000"/>
              <a:gd name="connsiteX7246" fmla="*/ 5414673 w 12192000"/>
              <a:gd name="connsiteY7246" fmla="*/ 2836093 h 6858000"/>
              <a:gd name="connsiteX7247" fmla="*/ 5245817 w 12192000"/>
              <a:gd name="connsiteY7247" fmla="*/ 2726631 h 6858000"/>
              <a:gd name="connsiteX7248" fmla="*/ 5171590 w 12192000"/>
              <a:gd name="connsiteY7248" fmla="*/ 2672875 h 6858000"/>
              <a:gd name="connsiteX7249" fmla="*/ 4526602 w 12192000"/>
              <a:gd name="connsiteY7249" fmla="*/ 2662251 h 6858000"/>
              <a:gd name="connsiteX7250" fmla="*/ 4534076 w 12192000"/>
              <a:gd name="connsiteY7250" fmla="*/ 2669662 h 6858000"/>
              <a:gd name="connsiteX7251" fmla="*/ 4319695 w 12192000"/>
              <a:gd name="connsiteY7251" fmla="*/ 2773406 h 6858000"/>
              <a:gd name="connsiteX7252" fmla="*/ 4174274 w 12192000"/>
              <a:gd name="connsiteY7252" fmla="*/ 2738064 h 6858000"/>
              <a:gd name="connsiteX7253" fmla="*/ 4181170 w 12192000"/>
              <a:gd name="connsiteY7253" fmla="*/ 2736354 h 6858000"/>
              <a:gd name="connsiteX7254" fmla="*/ 4377746 w 12192000"/>
              <a:gd name="connsiteY7254" fmla="*/ 2740344 h 6858000"/>
              <a:gd name="connsiteX7255" fmla="*/ 4526602 w 12192000"/>
              <a:gd name="connsiteY7255" fmla="*/ 2662251 h 6858000"/>
              <a:gd name="connsiteX7256" fmla="*/ 4258005 w 12192000"/>
              <a:gd name="connsiteY7256" fmla="*/ 2602871 h 6858000"/>
              <a:gd name="connsiteX7257" fmla="*/ 4259738 w 12192000"/>
              <a:gd name="connsiteY7257" fmla="*/ 2611697 h 6858000"/>
              <a:gd name="connsiteX7258" fmla="*/ 4169504 w 12192000"/>
              <a:gd name="connsiteY7258" fmla="*/ 2632879 h 6858000"/>
              <a:gd name="connsiteX7259" fmla="*/ 4126121 w 12192000"/>
              <a:gd name="connsiteY7259" fmla="*/ 2609344 h 6858000"/>
              <a:gd name="connsiteX7260" fmla="*/ 4133064 w 12192000"/>
              <a:gd name="connsiteY7260" fmla="*/ 2605812 h 6858000"/>
              <a:gd name="connsiteX7261" fmla="*/ 4194954 w 12192000"/>
              <a:gd name="connsiteY7261" fmla="*/ 2614638 h 6858000"/>
              <a:gd name="connsiteX7262" fmla="*/ 4258005 w 12192000"/>
              <a:gd name="connsiteY7262" fmla="*/ 2602871 h 6858000"/>
              <a:gd name="connsiteX7263" fmla="*/ 5087081 w 12192000"/>
              <a:gd name="connsiteY7263" fmla="*/ 2602830 h 6858000"/>
              <a:gd name="connsiteX7264" fmla="*/ 5159534 w 12192000"/>
              <a:gd name="connsiteY7264" fmla="*/ 2647084 h 6858000"/>
              <a:gd name="connsiteX7265" fmla="*/ 5160923 w 12192000"/>
              <a:gd name="connsiteY7265" fmla="*/ 2653683 h 6858000"/>
              <a:gd name="connsiteX7266" fmla="*/ 5630764 w 12192000"/>
              <a:gd name="connsiteY7266" fmla="*/ 2956972 h 6858000"/>
              <a:gd name="connsiteX7267" fmla="*/ 5633826 w 12192000"/>
              <a:gd name="connsiteY7267" fmla="*/ 2956290 h 6858000"/>
              <a:gd name="connsiteX7268" fmla="*/ 5703887 w 12192000"/>
              <a:gd name="connsiteY7268" fmla="*/ 3004702 h 6858000"/>
              <a:gd name="connsiteX7269" fmla="*/ 5706185 w 12192000"/>
              <a:gd name="connsiteY7269" fmla="*/ 3015076 h 6858000"/>
              <a:gd name="connsiteX7270" fmla="*/ 5258462 w 12192000"/>
              <a:gd name="connsiteY7270" fmla="*/ 3333099 h 6858000"/>
              <a:gd name="connsiteX7271" fmla="*/ 5084437 w 12192000"/>
              <a:gd name="connsiteY7271" fmla="*/ 3396842 h 6858000"/>
              <a:gd name="connsiteX7272" fmla="*/ 5093990 w 12192000"/>
              <a:gd name="connsiteY7272" fmla="*/ 3510514 h 6858000"/>
              <a:gd name="connsiteX7273" fmla="*/ 5091105 w 12192000"/>
              <a:gd name="connsiteY7273" fmla="*/ 3797703 h 6858000"/>
              <a:gd name="connsiteX7274" fmla="*/ 4598315 w 12192000"/>
              <a:gd name="connsiteY7274" fmla="*/ 4535665 h 6858000"/>
              <a:gd name="connsiteX7275" fmla="*/ 4342194 w 12192000"/>
              <a:gd name="connsiteY7275" fmla="*/ 4646939 h 6858000"/>
              <a:gd name="connsiteX7276" fmla="*/ 4260636 w 12192000"/>
              <a:gd name="connsiteY7276" fmla="*/ 4677229 h 6858000"/>
              <a:gd name="connsiteX7277" fmla="*/ 4269008 w 12192000"/>
              <a:gd name="connsiteY7277" fmla="*/ 4887916 h 6858000"/>
              <a:gd name="connsiteX7278" fmla="*/ 4100899 w 12192000"/>
              <a:gd name="connsiteY7278" fmla="*/ 5521521 h 6858000"/>
              <a:gd name="connsiteX7279" fmla="*/ 3617449 w 12192000"/>
              <a:gd name="connsiteY7279" fmla="*/ 5882681 h 6858000"/>
              <a:gd name="connsiteX7280" fmla="*/ 3434787 w 12192000"/>
              <a:gd name="connsiteY7280" fmla="*/ 5951490 h 6858000"/>
              <a:gd name="connsiteX7281" fmla="*/ 3436780 w 12192000"/>
              <a:gd name="connsiteY7281" fmla="*/ 5974231 h 6858000"/>
              <a:gd name="connsiteX7282" fmla="*/ 3237825 w 12192000"/>
              <a:gd name="connsiteY7282" fmla="*/ 6831738 h 6858000"/>
              <a:gd name="connsiteX7283" fmla="*/ 3226899 w 12192000"/>
              <a:gd name="connsiteY7283" fmla="*/ 6834037 h 6858000"/>
              <a:gd name="connsiteX7284" fmla="*/ 3154218 w 12192000"/>
              <a:gd name="connsiteY7284" fmla="*/ 6791135 h 6858000"/>
              <a:gd name="connsiteX7285" fmla="*/ 3164220 w 12192000"/>
              <a:gd name="connsiteY7285" fmla="*/ 6789208 h 6858000"/>
              <a:gd name="connsiteX7286" fmla="*/ 3167531 w 12192000"/>
              <a:gd name="connsiteY7286" fmla="*/ 6782201 h 6858000"/>
              <a:gd name="connsiteX7287" fmla="*/ 3192109 w 12192000"/>
              <a:gd name="connsiteY7287" fmla="*/ 6799339 h 6858000"/>
              <a:gd name="connsiteX7288" fmla="*/ 3224024 w 12192000"/>
              <a:gd name="connsiteY7288" fmla="*/ 6813922 h 6858000"/>
              <a:gd name="connsiteX7289" fmla="*/ 3302224 w 12192000"/>
              <a:gd name="connsiteY7289" fmla="*/ 6671961 h 6858000"/>
              <a:gd name="connsiteX7290" fmla="*/ 3390778 w 12192000"/>
              <a:gd name="connsiteY7290" fmla="*/ 6409307 h 6858000"/>
              <a:gd name="connsiteX7291" fmla="*/ 3422979 w 12192000"/>
              <a:gd name="connsiteY7291" fmla="*/ 6156423 h 6858000"/>
              <a:gd name="connsiteX7292" fmla="*/ 3416752 w 12192000"/>
              <a:gd name="connsiteY7292" fmla="*/ 5944311 h 6858000"/>
              <a:gd name="connsiteX7293" fmla="*/ 3409415 w 12192000"/>
              <a:gd name="connsiteY7293" fmla="*/ 5860811 h 6858000"/>
              <a:gd name="connsiteX7294" fmla="*/ 3413375 w 12192000"/>
              <a:gd name="connsiteY7294" fmla="*/ 5854870 h 6858000"/>
              <a:gd name="connsiteX7295" fmla="*/ 3411182 w 12192000"/>
              <a:gd name="connsiteY7295" fmla="*/ 5806481 h 6858000"/>
              <a:gd name="connsiteX7296" fmla="*/ 3410957 w 12192000"/>
              <a:gd name="connsiteY7296" fmla="*/ 5806342 h 6858000"/>
              <a:gd name="connsiteX7297" fmla="*/ 3403520 w 12192000"/>
              <a:gd name="connsiteY7297" fmla="*/ 5748101 h 6858000"/>
              <a:gd name="connsiteX7298" fmla="*/ 3408425 w 12192000"/>
              <a:gd name="connsiteY7298" fmla="*/ 5745630 h 6858000"/>
              <a:gd name="connsiteX7299" fmla="*/ 3406598 w 12192000"/>
              <a:gd name="connsiteY7299" fmla="*/ 5705344 h 6858000"/>
              <a:gd name="connsiteX7300" fmla="*/ 3402472 w 12192000"/>
              <a:gd name="connsiteY7300" fmla="*/ 5701911 h 6858000"/>
              <a:gd name="connsiteX7301" fmla="*/ 3403045 w 12192000"/>
              <a:gd name="connsiteY7301" fmla="*/ 5649282 h 6858000"/>
              <a:gd name="connsiteX7302" fmla="*/ 3404034 w 12192000"/>
              <a:gd name="connsiteY7302" fmla="*/ 5648806 h 6858000"/>
              <a:gd name="connsiteX7303" fmla="*/ 3403887 w 12192000"/>
              <a:gd name="connsiteY7303" fmla="*/ 5645544 h 6858000"/>
              <a:gd name="connsiteX7304" fmla="*/ 3406080 w 12192000"/>
              <a:gd name="connsiteY7304" fmla="*/ 5611007 h 6858000"/>
              <a:gd name="connsiteX7305" fmla="*/ 3402216 w 12192000"/>
              <a:gd name="connsiteY7305" fmla="*/ 5607974 h 6858000"/>
              <a:gd name="connsiteX7306" fmla="*/ 3399353 w 12192000"/>
              <a:gd name="connsiteY7306" fmla="*/ 5553469 h 6858000"/>
              <a:gd name="connsiteX7307" fmla="*/ 3410088 w 12192000"/>
              <a:gd name="connsiteY7307" fmla="*/ 5547833 h 6858000"/>
              <a:gd name="connsiteX7308" fmla="*/ 3412178 w 12192000"/>
              <a:gd name="connsiteY7308" fmla="*/ 5514897 h 6858000"/>
              <a:gd name="connsiteX7309" fmla="*/ 3409764 w 12192000"/>
              <a:gd name="connsiteY7309" fmla="*/ 5513353 h 6858000"/>
              <a:gd name="connsiteX7310" fmla="*/ 3406306 w 12192000"/>
              <a:gd name="connsiteY7310" fmla="*/ 5507034 h 6858000"/>
              <a:gd name="connsiteX7311" fmla="*/ 3413222 w 12192000"/>
              <a:gd name="connsiteY7311" fmla="*/ 5462234 h 6858000"/>
              <a:gd name="connsiteX7312" fmla="*/ 3419243 w 12192000"/>
              <a:gd name="connsiteY7312" fmla="*/ 5459092 h 6858000"/>
              <a:gd name="connsiteX7313" fmla="*/ 3424830 w 12192000"/>
              <a:gd name="connsiteY7313" fmla="*/ 5430389 h 6858000"/>
              <a:gd name="connsiteX7314" fmla="*/ 3419885 w 12192000"/>
              <a:gd name="connsiteY7314" fmla="*/ 5427180 h 6858000"/>
              <a:gd name="connsiteX7315" fmla="*/ 3415868 w 12192000"/>
              <a:gd name="connsiteY7315" fmla="*/ 5420288 h 6858000"/>
              <a:gd name="connsiteX7316" fmla="*/ 3423902 w 12192000"/>
              <a:gd name="connsiteY7316" fmla="*/ 5376061 h 6858000"/>
              <a:gd name="connsiteX7317" fmla="*/ 3435378 w 12192000"/>
              <a:gd name="connsiteY7317" fmla="*/ 5370317 h 6858000"/>
              <a:gd name="connsiteX7318" fmla="*/ 3436391 w 12192000"/>
              <a:gd name="connsiteY7318" fmla="*/ 5370973 h 6858000"/>
              <a:gd name="connsiteX7319" fmla="*/ 3442029 w 12192000"/>
              <a:gd name="connsiteY7319" fmla="*/ 5342006 h 6858000"/>
              <a:gd name="connsiteX7320" fmla="*/ 3440172 w 12192000"/>
              <a:gd name="connsiteY7320" fmla="*/ 5340809 h 6858000"/>
              <a:gd name="connsiteX7321" fmla="*/ 3437295 w 12192000"/>
              <a:gd name="connsiteY7321" fmla="*/ 5332208 h 6858000"/>
              <a:gd name="connsiteX7322" fmla="*/ 3450530 w 12192000"/>
              <a:gd name="connsiteY7322" fmla="*/ 5292071 h 6858000"/>
              <a:gd name="connsiteX7323" fmla="*/ 3458753 w 12192000"/>
              <a:gd name="connsiteY7323" fmla="*/ 5288793 h 6858000"/>
              <a:gd name="connsiteX7324" fmla="*/ 3469323 w 12192000"/>
              <a:gd name="connsiteY7324" fmla="*/ 5257930 h 6858000"/>
              <a:gd name="connsiteX7325" fmla="*/ 3467134 w 12192000"/>
              <a:gd name="connsiteY7325" fmla="*/ 5252083 h 6858000"/>
              <a:gd name="connsiteX7326" fmla="*/ 3483216 w 12192000"/>
              <a:gd name="connsiteY7326" fmla="*/ 5213524 h 6858000"/>
              <a:gd name="connsiteX7327" fmla="*/ 3489144 w 12192000"/>
              <a:gd name="connsiteY7327" fmla="*/ 5211744 h 6858000"/>
              <a:gd name="connsiteX7328" fmla="*/ 3506137 w 12192000"/>
              <a:gd name="connsiteY7328" fmla="*/ 5179391 h 6858000"/>
              <a:gd name="connsiteX7329" fmla="*/ 3504340 w 12192000"/>
              <a:gd name="connsiteY7329" fmla="*/ 5170843 h 6858000"/>
              <a:gd name="connsiteX7330" fmla="*/ 3526738 w 12192000"/>
              <a:gd name="connsiteY7330" fmla="*/ 5135184 h 6858000"/>
              <a:gd name="connsiteX7331" fmla="*/ 3529708 w 12192000"/>
              <a:gd name="connsiteY7331" fmla="*/ 5134523 h 6858000"/>
              <a:gd name="connsiteX7332" fmla="*/ 3542574 w 12192000"/>
              <a:gd name="connsiteY7332" fmla="*/ 5110028 h 6858000"/>
              <a:gd name="connsiteX7333" fmla="*/ 3551312 w 12192000"/>
              <a:gd name="connsiteY7333" fmla="*/ 5098396 h 6858000"/>
              <a:gd name="connsiteX7334" fmla="*/ 3551113 w 12192000"/>
              <a:gd name="connsiteY7334" fmla="*/ 5094198 h 6858000"/>
              <a:gd name="connsiteX7335" fmla="*/ 3572824 w 12192000"/>
              <a:gd name="connsiteY7335" fmla="*/ 5069755 h 6858000"/>
              <a:gd name="connsiteX7336" fmla="*/ 3600283 w 12192000"/>
              <a:gd name="connsiteY7336" fmla="*/ 5033198 h 6858000"/>
              <a:gd name="connsiteX7337" fmla="*/ 3670812 w 12192000"/>
              <a:gd name="connsiteY7337" fmla="*/ 4961544 h 6858000"/>
              <a:gd name="connsiteX7338" fmla="*/ 3681881 w 12192000"/>
              <a:gd name="connsiteY7338" fmla="*/ 4953032 h 6858000"/>
              <a:gd name="connsiteX7339" fmla="*/ 3703859 w 12192000"/>
              <a:gd name="connsiteY7339" fmla="*/ 4932658 h 6858000"/>
              <a:gd name="connsiteX7340" fmla="*/ 3709245 w 12192000"/>
              <a:gd name="connsiteY7340" fmla="*/ 4931984 h 6858000"/>
              <a:gd name="connsiteX7341" fmla="*/ 3740483 w 12192000"/>
              <a:gd name="connsiteY7341" fmla="*/ 4907956 h 6858000"/>
              <a:gd name="connsiteX7342" fmla="*/ 3739815 w 12192000"/>
              <a:gd name="connsiteY7342" fmla="*/ 4900902 h 6858000"/>
              <a:gd name="connsiteX7343" fmla="*/ 3776593 w 12192000"/>
              <a:gd name="connsiteY7343" fmla="*/ 4874942 h 6858000"/>
              <a:gd name="connsiteX7344" fmla="*/ 3785212 w 12192000"/>
              <a:gd name="connsiteY7344" fmla="*/ 4874365 h 6858000"/>
              <a:gd name="connsiteX7345" fmla="*/ 3785640 w 12192000"/>
              <a:gd name="connsiteY7345" fmla="*/ 4874642 h 6858000"/>
              <a:gd name="connsiteX7346" fmla="*/ 3811885 w 12192000"/>
              <a:gd name="connsiteY7346" fmla="*/ 4860146 h 6858000"/>
              <a:gd name="connsiteX7347" fmla="*/ 3812499 w 12192000"/>
              <a:gd name="connsiteY7347" fmla="*/ 4852786 h 6858000"/>
              <a:gd name="connsiteX7348" fmla="*/ 3849803 w 12192000"/>
              <a:gd name="connsiteY7348" fmla="*/ 4828154 h 6858000"/>
              <a:gd name="connsiteX7349" fmla="*/ 3857264 w 12192000"/>
              <a:gd name="connsiteY7349" fmla="*/ 4828154 h 6858000"/>
              <a:gd name="connsiteX7350" fmla="*/ 3863025 w 12192000"/>
              <a:gd name="connsiteY7350" fmla="*/ 4831902 h 6858000"/>
              <a:gd name="connsiteX7351" fmla="*/ 3887482 w 12192000"/>
              <a:gd name="connsiteY7351" fmla="*/ 4818393 h 6858000"/>
              <a:gd name="connsiteX7352" fmla="*/ 3887982 w 12192000"/>
              <a:gd name="connsiteY7352" fmla="*/ 4806427 h 6858000"/>
              <a:gd name="connsiteX7353" fmla="*/ 3930593 w 12192000"/>
              <a:gd name="connsiteY7353" fmla="*/ 4785081 h 6858000"/>
              <a:gd name="connsiteX7354" fmla="*/ 3938655 w 12192000"/>
              <a:gd name="connsiteY7354" fmla="*/ 4785081 h 6858000"/>
              <a:gd name="connsiteX7355" fmla="*/ 3942839 w 12192000"/>
              <a:gd name="connsiteY7355" fmla="*/ 4787819 h 6858000"/>
              <a:gd name="connsiteX7356" fmla="*/ 3954921 w 12192000"/>
              <a:gd name="connsiteY7356" fmla="*/ 4781145 h 6858000"/>
              <a:gd name="connsiteX7357" fmla="*/ 3970577 w 12192000"/>
              <a:gd name="connsiteY7357" fmla="*/ 4774730 h 6858000"/>
              <a:gd name="connsiteX7358" fmla="*/ 3971009 w 12192000"/>
              <a:gd name="connsiteY7358" fmla="*/ 4764836 h 6858000"/>
              <a:gd name="connsiteX7359" fmla="*/ 4015889 w 12192000"/>
              <a:gd name="connsiteY7359" fmla="*/ 4747834 h 6858000"/>
              <a:gd name="connsiteX7360" fmla="*/ 4027949 w 12192000"/>
              <a:gd name="connsiteY7360" fmla="*/ 4751225 h 6858000"/>
              <a:gd name="connsiteX7361" fmla="*/ 4062455 w 12192000"/>
              <a:gd name="connsiteY7361" fmla="*/ 4737089 h 6858000"/>
              <a:gd name="connsiteX7362" fmla="*/ 4062884 w 12192000"/>
              <a:gd name="connsiteY7362" fmla="*/ 4732167 h 6858000"/>
              <a:gd name="connsiteX7363" fmla="*/ 4090178 w 12192000"/>
              <a:gd name="connsiteY7363" fmla="*/ 4719433 h 6858000"/>
              <a:gd name="connsiteX7364" fmla="*/ 4117337 w 12192000"/>
              <a:gd name="connsiteY7364" fmla="*/ 4714603 h 6858000"/>
              <a:gd name="connsiteX7365" fmla="*/ 4140962 w 12192000"/>
              <a:gd name="connsiteY7365" fmla="*/ 4704925 h 6858000"/>
              <a:gd name="connsiteX7366" fmla="*/ 4161345 w 12192000"/>
              <a:gd name="connsiteY7366" fmla="*/ 4697383 h 6858000"/>
              <a:gd name="connsiteX7367" fmla="*/ 4161302 w 12192000"/>
              <a:gd name="connsiteY7367" fmla="*/ 4696302 h 6858000"/>
              <a:gd name="connsiteX7368" fmla="*/ 4165905 w 12192000"/>
              <a:gd name="connsiteY7368" fmla="*/ 4689976 h 6858000"/>
              <a:gd name="connsiteX7369" fmla="*/ 4251048 w 12192000"/>
              <a:gd name="connsiteY7369" fmla="*/ 4660073 h 6858000"/>
              <a:gd name="connsiteX7370" fmla="*/ 4251584 w 12192000"/>
              <a:gd name="connsiteY7370" fmla="*/ 4660379 h 6858000"/>
              <a:gd name="connsiteX7371" fmla="*/ 4245473 w 12192000"/>
              <a:gd name="connsiteY7371" fmla="*/ 4666251 h 6858000"/>
              <a:gd name="connsiteX7372" fmla="*/ 4255047 w 12192000"/>
              <a:gd name="connsiteY7372" fmla="*/ 4662709 h 6858000"/>
              <a:gd name="connsiteX7373" fmla="*/ 4254060 w 12192000"/>
              <a:gd name="connsiteY7373" fmla="*/ 4661794 h 6858000"/>
              <a:gd name="connsiteX7374" fmla="*/ 4255419 w 12192000"/>
              <a:gd name="connsiteY7374" fmla="*/ 4662570 h 6858000"/>
              <a:gd name="connsiteX7375" fmla="*/ 4393641 w 12192000"/>
              <a:gd name="connsiteY7375" fmla="*/ 4611422 h 6858000"/>
              <a:gd name="connsiteX7376" fmla="*/ 4637421 w 12192000"/>
              <a:gd name="connsiteY7376" fmla="*/ 4496583 h 6858000"/>
              <a:gd name="connsiteX7377" fmla="*/ 5083057 w 12192000"/>
              <a:gd name="connsiteY7377" fmla="*/ 3518955 h 6858000"/>
              <a:gd name="connsiteX7378" fmla="*/ 5069177 w 12192000"/>
              <a:gd name="connsiteY7378" fmla="*/ 3341160 h 6858000"/>
              <a:gd name="connsiteX7379" fmla="*/ 5067584 w 12192000"/>
              <a:gd name="connsiteY7379" fmla="*/ 3323989 h 6858000"/>
              <a:gd name="connsiteX7380" fmla="*/ 5067855 w 12192000"/>
              <a:gd name="connsiteY7380" fmla="*/ 3324196 h 6858000"/>
              <a:gd name="connsiteX7381" fmla="*/ 5067813 w 12192000"/>
              <a:gd name="connsiteY7381" fmla="*/ 3323680 h 6858000"/>
              <a:gd name="connsiteX7382" fmla="*/ 5067584 w 12192000"/>
              <a:gd name="connsiteY7382" fmla="*/ 3323989 h 6858000"/>
              <a:gd name="connsiteX7383" fmla="*/ 5065859 w 12192000"/>
              <a:gd name="connsiteY7383" fmla="*/ 3303817 h 6858000"/>
              <a:gd name="connsiteX7384" fmla="*/ 5066223 w 12192000"/>
              <a:gd name="connsiteY7384" fmla="*/ 3303319 h 6858000"/>
              <a:gd name="connsiteX7385" fmla="*/ 5063720 w 12192000"/>
              <a:gd name="connsiteY7385" fmla="*/ 3271247 h 6858000"/>
              <a:gd name="connsiteX7386" fmla="*/ 5062785 w 12192000"/>
              <a:gd name="connsiteY7386" fmla="*/ 3250431 h 6858000"/>
              <a:gd name="connsiteX7387" fmla="*/ 5056733 w 12192000"/>
              <a:gd name="connsiteY7387" fmla="*/ 3225866 h 6858000"/>
              <a:gd name="connsiteX7388" fmla="*/ 5057239 w 12192000"/>
              <a:gd name="connsiteY7388" fmla="*/ 3196263 h 6858000"/>
              <a:gd name="connsiteX7389" fmla="*/ 5060131 w 12192000"/>
              <a:gd name="connsiteY7389" fmla="*/ 3191437 h 6858000"/>
              <a:gd name="connsiteX7390" fmla="*/ 5057995 w 12192000"/>
              <a:gd name="connsiteY7390" fmla="*/ 3143929 h 6858000"/>
              <a:gd name="connsiteX7391" fmla="*/ 5054543 w 12192000"/>
              <a:gd name="connsiteY7391" fmla="*/ 3139821 h 6858000"/>
              <a:gd name="connsiteX7392" fmla="*/ 5051585 w 12192000"/>
              <a:gd name="connsiteY7392" fmla="*/ 3091813 h 6858000"/>
              <a:gd name="connsiteX7393" fmla="*/ 5055569 w 12192000"/>
              <a:gd name="connsiteY7393" fmla="*/ 3089937 h 6858000"/>
              <a:gd name="connsiteX7394" fmla="*/ 5053676 w 12192000"/>
              <a:gd name="connsiteY7394" fmla="*/ 3047921 h 6858000"/>
              <a:gd name="connsiteX7395" fmla="*/ 5049948 w 12192000"/>
              <a:gd name="connsiteY7395" fmla="*/ 3027070 h 6858000"/>
              <a:gd name="connsiteX7396" fmla="*/ 5052454 w 12192000"/>
              <a:gd name="connsiteY7396" fmla="*/ 2998095 h 6858000"/>
              <a:gd name="connsiteX7397" fmla="*/ 5054716 w 12192000"/>
              <a:gd name="connsiteY7397" fmla="*/ 2997013 h 6858000"/>
              <a:gd name="connsiteX7398" fmla="*/ 5057595 w 12192000"/>
              <a:gd name="connsiteY7398" fmla="*/ 2961276 h 6858000"/>
              <a:gd name="connsiteX7399" fmla="*/ 5054666 w 12192000"/>
              <a:gd name="connsiteY7399" fmla="*/ 2959384 h 6858000"/>
              <a:gd name="connsiteX7400" fmla="*/ 5051225 w 12192000"/>
              <a:gd name="connsiteY7400" fmla="*/ 2952459 h 6858000"/>
              <a:gd name="connsiteX7401" fmla="*/ 5058105 w 12192000"/>
              <a:gd name="connsiteY7401" fmla="*/ 2907456 h 6858000"/>
              <a:gd name="connsiteX7402" fmla="*/ 5062107 w 12192000"/>
              <a:gd name="connsiteY7402" fmla="*/ 2905240 h 6858000"/>
              <a:gd name="connsiteX7403" fmla="*/ 5062931 w 12192000"/>
              <a:gd name="connsiteY7403" fmla="*/ 2895011 h 6858000"/>
              <a:gd name="connsiteX7404" fmla="*/ 5069154 w 12192000"/>
              <a:gd name="connsiteY7404" fmla="*/ 2868370 h 6858000"/>
              <a:gd name="connsiteX7405" fmla="*/ 5068972 w 12192000"/>
              <a:gd name="connsiteY7405" fmla="*/ 2867999 h 6858000"/>
              <a:gd name="connsiteX7406" fmla="*/ 5075855 w 12192000"/>
              <a:gd name="connsiteY7406" fmla="*/ 2823773 h 6858000"/>
              <a:gd name="connsiteX7407" fmla="*/ 5080041 w 12192000"/>
              <a:gd name="connsiteY7407" fmla="*/ 2821775 h 6858000"/>
              <a:gd name="connsiteX7408" fmla="*/ 5092256 w 12192000"/>
              <a:gd name="connsiteY7408" fmla="*/ 2769503 h 6858000"/>
              <a:gd name="connsiteX7409" fmla="*/ 5103047 w 12192000"/>
              <a:gd name="connsiteY7409" fmla="*/ 2744948 h 6858000"/>
              <a:gd name="connsiteX7410" fmla="*/ 5105563 w 12192000"/>
              <a:gd name="connsiteY7410" fmla="*/ 2737273 h 6858000"/>
              <a:gd name="connsiteX7411" fmla="*/ 5106573 w 12192000"/>
              <a:gd name="connsiteY7411" fmla="*/ 2736920 h 6858000"/>
              <a:gd name="connsiteX7412" fmla="*/ 5129633 w 12192000"/>
              <a:gd name="connsiteY7412" fmla="*/ 2684441 h 6858000"/>
              <a:gd name="connsiteX7413" fmla="*/ 5139983 w 12192000"/>
              <a:gd name="connsiteY7413" fmla="*/ 2653406 h 6858000"/>
              <a:gd name="connsiteX7414" fmla="*/ 5108358 w 12192000"/>
              <a:gd name="connsiteY7414" fmla="*/ 2633865 h 6858000"/>
              <a:gd name="connsiteX7415" fmla="*/ 5089959 w 12192000"/>
              <a:gd name="connsiteY7415" fmla="*/ 2622944 h 6858000"/>
              <a:gd name="connsiteX7416" fmla="*/ 5075582 w 12192000"/>
              <a:gd name="connsiteY7416" fmla="*/ 2637889 h 6858000"/>
              <a:gd name="connsiteX7417" fmla="*/ 5041655 w 12192000"/>
              <a:gd name="connsiteY7417" fmla="*/ 2708581 h 6858000"/>
              <a:gd name="connsiteX7418" fmla="*/ 5003130 w 12192000"/>
              <a:gd name="connsiteY7418" fmla="*/ 2832724 h 6858000"/>
              <a:gd name="connsiteX7419" fmla="*/ 4983578 w 12192000"/>
              <a:gd name="connsiteY7419" fmla="*/ 3114344 h 6858000"/>
              <a:gd name="connsiteX7420" fmla="*/ 5002196 w 12192000"/>
              <a:gd name="connsiteY7420" fmla="*/ 3361550 h 6858000"/>
              <a:gd name="connsiteX7421" fmla="*/ 5014743 w 12192000"/>
              <a:gd name="connsiteY7421" fmla="*/ 3572453 h 6858000"/>
              <a:gd name="connsiteX7422" fmla="*/ 5017056 w 12192000"/>
              <a:gd name="connsiteY7422" fmla="*/ 3574752 h 6858000"/>
              <a:gd name="connsiteX7423" fmla="*/ 5016691 w 12192000"/>
              <a:gd name="connsiteY7423" fmla="*/ 3605192 h 6858000"/>
              <a:gd name="connsiteX7424" fmla="*/ 5016929 w 12192000"/>
              <a:gd name="connsiteY7424" fmla="*/ 3609190 h 6858000"/>
              <a:gd name="connsiteX7425" fmla="*/ 5016576 w 12192000"/>
              <a:gd name="connsiteY7425" fmla="*/ 3614814 h 6858000"/>
              <a:gd name="connsiteX7426" fmla="*/ 5016486 w 12192000"/>
              <a:gd name="connsiteY7426" fmla="*/ 3622342 h 6858000"/>
              <a:gd name="connsiteX7427" fmla="*/ 5016090 w 12192000"/>
              <a:gd name="connsiteY7427" fmla="*/ 3622561 h 6858000"/>
              <a:gd name="connsiteX7428" fmla="*/ 5013270 w 12192000"/>
              <a:gd name="connsiteY7428" fmla="*/ 3667428 h 6858000"/>
              <a:gd name="connsiteX7429" fmla="*/ 5015046 w 12192000"/>
              <a:gd name="connsiteY7429" fmla="*/ 3669326 h 6858000"/>
              <a:gd name="connsiteX7430" fmla="*/ 5013894 w 12192000"/>
              <a:gd name="connsiteY7430" fmla="*/ 3716634 h 6858000"/>
              <a:gd name="connsiteX7431" fmla="*/ 5010064 w 12192000"/>
              <a:gd name="connsiteY7431" fmla="*/ 3718457 h 6858000"/>
              <a:gd name="connsiteX7432" fmla="*/ 5007378 w 12192000"/>
              <a:gd name="connsiteY7432" fmla="*/ 3761201 h 6858000"/>
              <a:gd name="connsiteX7433" fmla="*/ 5007471 w 12192000"/>
              <a:gd name="connsiteY7433" fmla="*/ 3761304 h 6858000"/>
              <a:gd name="connsiteX7434" fmla="*/ 5007298 w 12192000"/>
              <a:gd name="connsiteY7434" fmla="*/ 3762502 h 6858000"/>
              <a:gd name="connsiteX7435" fmla="*/ 5005686 w 12192000"/>
              <a:gd name="connsiteY7435" fmla="*/ 3788146 h 6858000"/>
              <a:gd name="connsiteX7436" fmla="*/ 4993967 w 12192000"/>
              <a:gd name="connsiteY7436" fmla="*/ 3841371 h 6858000"/>
              <a:gd name="connsiteX7437" fmla="*/ 4994677 w 12192000"/>
              <a:gd name="connsiteY7437" fmla="*/ 3844802 h 6858000"/>
              <a:gd name="connsiteX7438" fmla="*/ 4993622 w 12192000"/>
              <a:gd name="connsiteY7438" fmla="*/ 3842945 h 6858000"/>
              <a:gd name="connsiteX7439" fmla="*/ 4992111 w 12192000"/>
              <a:gd name="connsiteY7439" fmla="*/ 3849805 h 6858000"/>
              <a:gd name="connsiteX7440" fmla="*/ 4995540 w 12192000"/>
              <a:gd name="connsiteY7440" fmla="*/ 3848962 h 6858000"/>
              <a:gd name="connsiteX7441" fmla="*/ 4994677 w 12192000"/>
              <a:gd name="connsiteY7441" fmla="*/ 3844802 h 6858000"/>
              <a:gd name="connsiteX7442" fmla="*/ 4996183 w 12192000"/>
              <a:gd name="connsiteY7442" fmla="*/ 3847447 h 6858000"/>
              <a:gd name="connsiteX7443" fmla="*/ 4988149 w 12192000"/>
              <a:gd name="connsiteY7443" fmla="*/ 3891290 h 6858000"/>
              <a:gd name="connsiteX7444" fmla="*/ 4982546 w 12192000"/>
              <a:gd name="connsiteY7444" fmla="*/ 3893264 h 6858000"/>
              <a:gd name="connsiteX7445" fmla="*/ 4974054 w 12192000"/>
              <a:gd name="connsiteY7445" fmla="*/ 3931827 h 6858000"/>
              <a:gd name="connsiteX7446" fmla="*/ 4974362 w 12192000"/>
              <a:gd name="connsiteY7446" fmla="*/ 3933659 h 6858000"/>
              <a:gd name="connsiteX7447" fmla="*/ 4973862 w 12192000"/>
              <a:gd name="connsiteY7447" fmla="*/ 3932694 h 6858000"/>
              <a:gd name="connsiteX7448" fmla="*/ 4972250 w 12192000"/>
              <a:gd name="connsiteY7448" fmla="*/ 3940024 h 6858000"/>
              <a:gd name="connsiteX7449" fmla="*/ 4975316 w 12192000"/>
              <a:gd name="connsiteY7449" fmla="*/ 3939299 h 6858000"/>
              <a:gd name="connsiteX7450" fmla="*/ 4974362 w 12192000"/>
              <a:gd name="connsiteY7450" fmla="*/ 3933659 h 6858000"/>
              <a:gd name="connsiteX7451" fmla="*/ 4976465 w 12192000"/>
              <a:gd name="connsiteY7451" fmla="*/ 3937714 h 6858000"/>
              <a:gd name="connsiteX7452" fmla="*/ 4963227 w 12192000"/>
              <a:gd name="connsiteY7452" fmla="*/ 3977475 h 6858000"/>
              <a:gd name="connsiteX7453" fmla="*/ 4961262 w 12192000"/>
              <a:gd name="connsiteY7453" fmla="*/ 3978163 h 6858000"/>
              <a:gd name="connsiteX7454" fmla="*/ 4943029 w 12192000"/>
              <a:gd name="connsiteY7454" fmla="*/ 4026552 h 6858000"/>
              <a:gd name="connsiteX7455" fmla="*/ 4943518 w 12192000"/>
              <a:gd name="connsiteY7455" fmla="*/ 4027562 h 6858000"/>
              <a:gd name="connsiteX7456" fmla="*/ 4935647 w 12192000"/>
              <a:gd name="connsiteY7456" fmla="*/ 4046140 h 6858000"/>
              <a:gd name="connsiteX7457" fmla="*/ 4926149 w 12192000"/>
              <a:gd name="connsiteY7457" fmla="*/ 4071350 h 6858000"/>
              <a:gd name="connsiteX7458" fmla="*/ 4871464 w 12192000"/>
              <a:gd name="connsiteY7458" fmla="*/ 4174311 h 6858000"/>
              <a:gd name="connsiteX7459" fmla="*/ 4866709 w 12192000"/>
              <a:gd name="connsiteY7459" fmla="*/ 4180861 h 6858000"/>
              <a:gd name="connsiteX7460" fmla="*/ 4867833 w 12192000"/>
              <a:gd name="connsiteY7460" fmla="*/ 4185145 h 6858000"/>
              <a:gd name="connsiteX7461" fmla="*/ 4843165 w 12192000"/>
              <a:gd name="connsiteY7461" fmla="*/ 4219655 h 6858000"/>
              <a:gd name="connsiteX7462" fmla="*/ 4839433 w 12192000"/>
              <a:gd name="connsiteY7462" fmla="*/ 4220337 h 6858000"/>
              <a:gd name="connsiteX7463" fmla="*/ 4843093 w 12192000"/>
              <a:gd name="connsiteY7463" fmla="*/ 4219439 h 6858000"/>
              <a:gd name="connsiteX7464" fmla="*/ 4842116 w 12192000"/>
              <a:gd name="connsiteY7464" fmla="*/ 4214739 h 6858000"/>
              <a:gd name="connsiteX7465" fmla="*/ 4837843 w 12192000"/>
              <a:gd name="connsiteY7465" fmla="*/ 4220629 h 6858000"/>
              <a:gd name="connsiteX7466" fmla="*/ 4839433 w 12192000"/>
              <a:gd name="connsiteY7466" fmla="*/ 4220337 h 6858000"/>
              <a:gd name="connsiteX7467" fmla="*/ 4837757 w 12192000"/>
              <a:gd name="connsiteY7467" fmla="*/ 4220748 h 6858000"/>
              <a:gd name="connsiteX7468" fmla="*/ 4813296 w 12192000"/>
              <a:gd name="connsiteY7468" fmla="*/ 4254447 h 6858000"/>
              <a:gd name="connsiteX7469" fmla="*/ 4813460 w 12192000"/>
              <a:gd name="connsiteY7469" fmla="*/ 4256197 h 6858000"/>
              <a:gd name="connsiteX7470" fmla="*/ 4806695 w 12192000"/>
              <a:gd name="connsiteY7470" fmla="*/ 4263536 h 6858000"/>
              <a:gd name="connsiteX7471" fmla="*/ 4802891 w 12192000"/>
              <a:gd name="connsiteY7471" fmla="*/ 4268780 h 6858000"/>
              <a:gd name="connsiteX7472" fmla="*/ 4786981 w 12192000"/>
              <a:gd name="connsiteY7472" fmla="*/ 4284924 h 6858000"/>
              <a:gd name="connsiteX7473" fmla="*/ 4785348 w 12192000"/>
              <a:gd name="connsiteY7473" fmla="*/ 4286699 h 6858000"/>
              <a:gd name="connsiteX7474" fmla="*/ 4785240 w 12192000"/>
              <a:gd name="connsiteY7474" fmla="*/ 4286693 h 6858000"/>
              <a:gd name="connsiteX7475" fmla="*/ 4719881 w 12192000"/>
              <a:gd name="connsiteY7475" fmla="*/ 4353026 h 6858000"/>
              <a:gd name="connsiteX7476" fmla="*/ 4621889 w 12192000"/>
              <a:gd name="connsiteY7476" fmla="*/ 4425315 h 6858000"/>
              <a:gd name="connsiteX7477" fmla="*/ 4381828 w 12192000"/>
              <a:gd name="connsiteY7477" fmla="*/ 4539114 h 6858000"/>
              <a:gd name="connsiteX7478" fmla="*/ 4247667 w 12192000"/>
              <a:gd name="connsiteY7478" fmla="*/ 4587145 h 6858000"/>
              <a:gd name="connsiteX7479" fmla="*/ 4247249 w 12192000"/>
              <a:gd name="connsiteY7479" fmla="*/ 4587814 h 6858000"/>
              <a:gd name="connsiteX7480" fmla="*/ 4196495 w 12192000"/>
              <a:gd name="connsiteY7480" fmla="*/ 4605467 h 6858000"/>
              <a:gd name="connsiteX7481" fmla="*/ 4131402 w 12192000"/>
              <a:gd name="connsiteY7481" fmla="*/ 4628772 h 6858000"/>
              <a:gd name="connsiteX7482" fmla="*/ 3624810 w 12192000"/>
              <a:gd name="connsiteY7482" fmla="*/ 4909819 h 6858000"/>
              <a:gd name="connsiteX7483" fmla="*/ 3342476 w 12192000"/>
              <a:gd name="connsiteY7483" fmla="*/ 5455818 h 6858000"/>
              <a:gd name="connsiteX7484" fmla="*/ 3348226 w 12192000"/>
              <a:gd name="connsiteY7484" fmla="*/ 5933424 h 6858000"/>
              <a:gd name="connsiteX7485" fmla="*/ 3349417 w 12192000"/>
              <a:gd name="connsiteY7485" fmla="*/ 6185771 h 6858000"/>
              <a:gd name="connsiteX7486" fmla="*/ 3336239 w 12192000"/>
              <a:gd name="connsiteY7486" fmla="*/ 6267101 h 6858000"/>
              <a:gd name="connsiteX7487" fmla="*/ 3337185 w 12192000"/>
              <a:gd name="connsiteY7487" fmla="*/ 6268145 h 6858000"/>
              <a:gd name="connsiteX7488" fmla="*/ 3332583 w 12192000"/>
              <a:gd name="connsiteY7488" fmla="*/ 6321612 h 6858000"/>
              <a:gd name="connsiteX7489" fmla="*/ 3326927 w 12192000"/>
              <a:gd name="connsiteY7489" fmla="*/ 6324571 h 6858000"/>
              <a:gd name="connsiteX7490" fmla="*/ 3320003 w 12192000"/>
              <a:gd name="connsiteY7490" fmla="*/ 6367303 h 6858000"/>
              <a:gd name="connsiteX7491" fmla="*/ 3323053 w 12192000"/>
              <a:gd name="connsiteY7491" fmla="*/ 6369298 h 6858000"/>
              <a:gd name="connsiteX7492" fmla="*/ 3324092 w 12192000"/>
              <a:gd name="connsiteY7492" fmla="*/ 6374162 h 6858000"/>
              <a:gd name="connsiteX7493" fmla="*/ 3320329 w 12192000"/>
              <a:gd name="connsiteY7493" fmla="*/ 6368294 h 6858000"/>
              <a:gd name="connsiteX7494" fmla="*/ 3319793 w 12192000"/>
              <a:gd name="connsiteY7494" fmla="*/ 6368601 h 6858000"/>
              <a:gd name="connsiteX7495" fmla="*/ 3317730 w 12192000"/>
              <a:gd name="connsiteY7495" fmla="*/ 6381338 h 6858000"/>
              <a:gd name="connsiteX7496" fmla="*/ 3325275 w 12192000"/>
              <a:gd name="connsiteY7496" fmla="*/ 6379702 h 6858000"/>
              <a:gd name="connsiteX7497" fmla="*/ 3324092 w 12192000"/>
              <a:gd name="connsiteY7497" fmla="*/ 6374162 h 6858000"/>
              <a:gd name="connsiteX7498" fmla="*/ 3326494 w 12192000"/>
              <a:gd name="connsiteY7498" fmla="*/ 6377907 h 6858000"/>
              <a:gd name="connsiteX7499" fmla="*/ 3316744 w 12192000"/>
              <a:gd name="connsiteY7499" fmla="*/ 6428416 h 6858000"/>
              <a:gd name="connsiteX7500" fmla="*/ 3309149 w 12192000"/>
              <a:gd name="connsiteY7500" fmla="*/ 6431458 h 6858000"/>
              <a:gd name="connsiteX7501" fmla="*/ 3299192 w 12192000"/>
              <a:gd name="connsiteY7501" fmla="*/ 6462963 h 6858000"/>
              <a:gd name="connsiteX7502" fmla="*/ 3302749 w 12192000"/>
              <a:gd name="connsiteY7502" fmla="*/ 6465274 h 6858000"/>
              <a:gd name="connsiteX7503" fmla="*/ 3303729 w 12192000"/>
              <a:gd name="connsiteY7503" fmla="*/ 6469868 h 6858000"/>
              <a:gd name="connsiteX7504" fmla="*/ 3300451 w 12192000"/>
              <a:gd name="connsiteY7504" fmla="*/ 6464481 h 6858000"/>
              <a:gd name="connsiteX7505" fmla="*/ 3298366 w 12192000"/>
              <a:gd name="connsiteY7505" fmla="*/ 6465575 h 6858000"/>
              <a:gd name="connsiteX7506" fmla="*/ 3294493 w 12192000"/>
              <a:gd name="connsiteY7506" fmla="*/ 6477831 h 6858000"/>
              <a:gd name="connsiteX7507" fmla="*/ 3294699 w 12192000"/>
              <a:gd name="connsiteY7507" fmla="*/ 6477966 h 6858000"/>
              <a:gd name="connsiteX7508" fmla="*/ 3304978 w 12192000"/>
              <a:gd name="connsiteY7508" fmla="*/ 6475730 h 6858000"/>
              <a:gd name="connsiteX7509" fmla="*/ 3303729 w 12192000"/>
              <a:gd name="connsiteY7509" fmla="*/ 6469868 h 6858000"/>
              <a:gd name="connsiteX7510" fmla="*/ 3306199 w 12192000"/>
              <a:gd name="connsiteY7510" fmla="*/ 6473928 h 6858000"/>
              <a:gd name="connsiteX7511" fmla="*/ 3294124 w 12192000"/>
              <a:gd name="connsiteY7511" fmla="*/ 6524691 h 6858000"/>
              <a:gd name="connsiteX7512" fmla="*/ 3282050 w 12192000"/>
              <a:gd name="connsiteY7512" fmla="*/ 6529306 h 6858000"/>
              <a:gd name="connsiteX7513" fmla="*/ 3278877 w 12192000"/>
              <a:gd name="connsiteY7513" fmla="*/ 6527242 h 6858000"/>
              <a:gd name="connsiteX7514" fmla="*/ 3266811 w 12192000"/>
              <a:gd name="connsiteY7514" fmla="*/ 6565425 h 6858000"/>
              <a:gd name="connsiteX7515" fmla="*/ 3267286 w 12192000"/>
              <a:gd name="connsiteY7515" fmla="*/ 6565735 h 6858000"/>
              <a:gd name="connsiteX7516" fmla="*/ 3268119 w 12192000"/>
              <a:gd name="connsiteY7516" fmla="*/ 6569747 h 6858000"/>
              <a:gd name="connsiteX7517" fmla="*/ 3266476 w 12192000"/>
              <a:gd name="connsiteY7517" fmla="*/ 6566478 h 6858000"/>
              <a:gd name="connsiteX7518" fmla="*/ 3262801 w 12192000"/>
              <a:gd name="connsiteY7518" fmla="*/ 6578109 h 6858000"/>
              <a:gd name="connsiteX7519" fmla="*/ 3269510 w 12192000"/>
              <a:gd name="connsiteY7519" fmla="*/ 6576461 h 6858000"/>
              <a:gd name="connsiteX7520" fmla="*/ 3268119 w 12192000"/>
              <a:gd name="connsiteY7520" fmla="*/ 6569747 h 6858000"/>
              <a:gd name="connsiteX7521" fmla="*/ 3270728 w 12192000"/>
              <a:gd name="connsiteY7521" fmla="*/ 6574949 h 6858000"/>
              <a:gd name="connsiteX7522" fmla="*/ 3252942 w 12192000"/>
              <a:gd name="connsiteY7522" fmla="*/ 6621016 h 6858000"/>
              <a:gd name="connsiteX7523" fmla="*/ 3241832 w 12192000"/>
              <a:gd name="connsiteY7523" fmla="*/ 6624920 h 6858000"/>
              <a:gd name="connsiteX7524" fmla="*/ 3223474 w 12192000"/>
              <a:gd name="connsiteY7524" fmla="*/ 6663782 h 6858000"/>
              <a:gd name="connsiteX7525" fmla="*/ 3226732 w 12192000"/>
              <a:gd name="connsiteY7525" fmla="*/ 6665889 h 6858000"/>
              <a:gd name="connsiteX7526" fmla="*/ 3227719 w 12192000"/>
              <a:gd name="connsiteY7526" fmla="*/ 6670694 h 6858000"/>
              <a:gd name="connsiteX7527" fmla="*/ 3225656 w 12192000"/>
              <a:gd name="connsiteY7527" fmla="*/ 6665889 h 6858000"/>
              <a:gd name="connsiteX7528" fmla="*/ 3221637 w 12192000"/>
              <a:gd name="connsiteY7528" fmla="*/ 6667665 h 6858000"/>
              <a:gd name="connsiteX7529" fmla="*/ 3216679 w 12192000"/>
              <a:gd name="connsiteY7529" fmla="*/ 6678164 h 6858000"/>
              <a:gd name="connsiteX7530" fmla="*/ 3218124 w 12192000"/>
              <a:gd name="connsiteY7530" fmla="*/ 6679101 h 6858000"/>
              <a:gd name="connsiteX7531" fmla="*/ 3228884 w 12192000"/>
              <a:gd name="connsiteY7531" fmla="*/ 6676373 h 6858000"/>
              <a:gd name="connsiteX7532" fmla="*/ 3227719 w 12192000"/>
              <a:gd name="connsiteY7532" fmla="*/ 6670694 h 6858000"/>
              <a:gd name="connsiteX7533" fmla="*/ 3229601 w 12192000"/>
              <a:gd name="connsiteY7533" fmla="*/ 6675081 h 6858000"/>
              <a:gd name="connsiteX7534" fmla="*/ 3210090 w 12192000"/>
              <a:gd name="connsiteY7534" fmla="*/ 6719309 h 6858000"/>
              <a:gd name="connsiteX7535" fmla="*/ 3198039 w 12192000"/>
              <a:gd name="connsiteY7535" fmla="*/ 6723904 h 6858000"/>
              <a:gd name="connsiteX7536" fmla="*/ 3195767 w 12192000"/>
              <a:gd name="connsiteY7536" fmla="*/ 6722430 h 6858000"/>
              <a:gd name="connsiteX7537" fmla="*/ 3167531 w 12192000"/>
              <a:gd name="connsiteY7537" fmla="*/ 6782201 h 6858000"/>
              <a:gd name="connsiteX7538" fmla="*/ 3161921 w 12192000"/>
              <a:gd name="connsiteY7538" fmla="*/ 6778288 h 6858000"/>
              <a:gd name="connsiteX7539" fmla="*/ 3151211 w 12192000"/>
              <a:gd name="connsiteY7539" fmla="*/ 6780946 h 6858000"/>
              <a:gd name="connsiteX7540" fmla="*/ 3152080 w 12192000"/>
              <a:gd name="connsiteY7540" fmla="*/ 6784209 h 6858000"/>
              <a:gd name="connsiteX7541" fmla="*/ 3150996 w 12192000"/>
              <a:gd name="connsiteY7541" fmla="*/ 6780587 h 6858000"/>
              <a:gd name="connsiteX7542" fmla="*/ 3184394 w 12192000"/>
              <a:gd name="connsiteY7542" fmla="*/ 6715053 h 6858000"/>
              <a:gd name="connsiteX7543" fmla="*/ 2737346 w 12192000"/>
              <a:gd name="connsiteY7543" fmla="*/ 6425041 h 6858000"/>
              <a:gd name="connsiteX7544" fmla="*/ 2686628 w 12192000"/>
              <a:gd name="connsiteY7544" fmla="*/ 6480822 h 6858000"/>
              <a:gd name="connsiteX7545" fmla="*/ 2675726 w 12192000"/>
              <a:gd name="connsiteY7545" fmla="*/ 6483121 h 6858000"/>
              <a:gd name="connsiteX7546" fmla="*/ 2606867 w 12192000"/>
              <a:gd name="connsiteY7546" fmla="*/ 6433702 h 6858000"/>
              <a:gd name="connsiteX7547" fmla="*/ 2604572 w 12192000"/>
              <a:gd name="connsiteY7547" fmla="*/ 6422785 h 6858000"/>
              <a:gd name="connsiteX7548" fmla="*/ 3118430 w 12192000"/>
              <a:gd name="connsiteY7548" fmla="*/ 5975358 h 6858000"/>
              <a:gd name="connsiteX7549" fmla="*/ 3326011 w 12192000"/>
              <a:gd name="connsiteY7549" fmla="*/ 5882893 h 6858000"/>
              <a:gd name="connsiteX7550" fmla="*/ 3315450 w 12192000"/>
              <a:gd name="connsiteY7550" fmla="*/ 5763877 h 6858000"/>
              <a:gd name="connsiteX7551" fmla="*/ 3604110 w 12192000"/>
              <a:gd name="connsiteY7551" fmla="*/ 4908095 h 6858000"/>
              <a:gd name="connsiteX7552" fmla="*/ 4053125 w 12192000"/>
              <a:gd name="connsiteY7552" fmla="*/ 4649318 h 6858000"/>
              <a:gd name="connsiteX7553" fmla="*/ 4155270 w 12192000"/>
              <a:gd name="connsiteY7553" fmla="*/ 4611096 h 6858000"/>
              <a:gd name="connsiteX7554" fmla="*/ 4154820 w 12192000"/>
              <a:gd name="connsiteY7554" fmla="*/ 4610796 h 6858000"/>
              <a:gd name="connsiteX7555" fmla="*/ 4317862 w 12192000"/>
              <a:gd name="connsiteY7555" fmla="*/ 3753556 h 6858000"/>
              <a:gd name="connsiteX7556" fmla="*/ 4798122 w 12192000"/>
              <a:gd name="connsiteY7556" fmla="*/ 3396835 h 6858000"/>
              <a:gd name="connsiteX7557" fmla="*/ 4983860 w 12192000"/>
              <a:gd name="connsiteY7557" fmla="*/ 3323964 h 6858000"/>
              <a:gd name="connsiteX7558" fmla="*/ 4982043 w 12192000"/>
              <a:gd name="connsiteY7558" fmla="*/ 3299393 h 6858000"/>
              <a:gd name="connsiteX7559" fmla="*/ 5076732 w 12192000"/>
              <a:gd name="connsiteY7559" fmla="*/ 2605129 h 6858000"/>
              <a:gd name="connsiteX7560" fmla="*/ 5087081 w 12192000"/>
              <a:gd name="connsiteY7560" fmla="*/ 2602830 h 6858000"/>
              <a:gd name="connsiteX7561" fmla="*/ 3199875 w 12192000"/>
              <a:gd name="connsiteY7561" fmla="*/ 2578024 h 6858000"/>
              <a:gd name="connsiteX7562" fmla="*/ 3226036 w 12192000"/>
              <a:gd name="connsiteY7562" fmla="*/ 2587231 h 6858000"/>
              <a:gd name="connsiteX7563" fmla="*/ 3241707 w 12192000"/>
              <a:gd name="connsiteY7563" fmla="*/ 2626178 h 6858000"/>
              <a:gd name="connsiteX7564" fmla="*/ 3237221 w 12192000"/>
              <a:gd name="connsiteY7564" fmla="*/ 2637717 h 6858000"/>
              <a:gd name="connsiteX7565" fmla="*/ 3239972 w 12192000"/>
              <a:gd name="connsiteY7565" fmla="*/ 2637156 h 6858000"/>
              <a:gd name="connsiteX7566" fmla="*/ 3243418 w 12192000"/>
              <a:gd name="connsiteY7566" fmla="*/ 2646829 h 6858000"/>
              <a:gd name="connsiteX7567" fmla="*/ 3231518 w 12192000"/>
              <a:gd name="connsiteY7567" fmla="*/ 2652384 h 6858000"/>
              <a:gd name="connsiteX7568" fmla="*/ 3228910 w 12192000"/>
              <a:gd name="connsiteY7568" fmla="*/ 2659090 h 6858000"/>
              <a:gd name="connsiteX7569" fmla="*/ 3288150 w 12192000"/>
              <a:gd name="connsiteY7569" fmla="*/ 2826374 h 6858000"/>
              <a:gd name="connsiteX7570" fmla="*/ 3330492 w 12192000"/>
              <a:gd name="connsiteY7570" fmla="*/ 2945206 h 6858000"/>
              <a:gd name="connsiteX7571" fmla="*/ 3321507 w 12192000"/>
              <a:gd name="connsiteY7571" fmla="*/ 2944796 h 6858000"/>
              <a:gd name="connsiteX7572" fmla="*/ 3311586 w 12192000"/>
              <a:gd name="connsiteY7572" fmla="*/ 2957373 h 6858000"/>
              <a:gd name="connsiteX7573" fmla="*/ 3317672 w 12192000"/>
              <a:gd name="connsiteY7573" fmla="*/ 2962819 h 6858000"/>
              <a:gd name="connsiteX7574" fmla="*/ 3311728 w 12192000"/>
              <a:gd name="connsiteY7574" fmla="*/ 2960319 h 6858000"/>
              <a:gd name="connsiteX7575" fmla="*/ 3304588 w 12192000"/>
              <a:gd name="connsiteY7575" fmla="*/ 2940176 h 6858000"/>
              <a:gd name="connsiteX7576" fmla="*/ 3257833 w 12192000"/>
              <a:gd name="connsiteY7576" fmla="*/ 2962699 h 6858000"/>
              <a:gd name="connsiteX7577" fmla="*/ 3197136 w 12192000"/>
              <a:gd name="connsiteY7577" fmla="*/ 2979597 h 6858000"/>
              <a:gd name="connsiteX7578" fmla="*/ 3193090 w 12192000"/>
              <a:gd name="connsiteY7578" fmla="*/ 2960446 h 6858000"/>
              <a:gd name="connsiteX7579" fmla="*/ 3252051 w 12192000"/>
              <a:gd name="connsiteY7579" fmla="*/ 2936228 h 6858000"/>
              <a:gd name="connsiteX7580" fmla="*/ 3277921 w 12192000"/>
              <a:gd name="connsiteY7580" fmla="*/ 2926510 h 6858000"/>
              <a:gd name="connsiteX7581" fmla="*/ 3299620 w 12192000"/>
              <a:gd name="connsiteY7581" fmla="*/ 2926168 h 6858000"/>
              <a:gd name="connsiteX7582" fmla="*/ 3283107 w 12192000"/>
              <a:gd name="connsiteY7582" fmla="*/ 2879594 h 6858000"/>
              <a:gd name="connsiteX7583" fmla="*/ 3277969 w 12192000"/>
              <a:gd name="connsiteY7583" fmla="*/ 2889926 h 6858000"/>
              <a:gd name="connsiteX7584" fmla="*/ 3262962 w 12192000"/>
              <a:gd name="connsiteY7584" fmla="*/ 2905883 h 6858000"/>
              <a:gd name="connsiteX7585" fmla="*/ 3223135 w 12192000"/>
              <a:gd name="connsiteY7585" fmla="*/ 2919291 h 6858000"/>
              <a:gd name="connsiteX7586" fmla="*/ 3221427 w 12192000"/>
              <a:gd name="connsiteY7586" fmla="*/ 2894223 h 6858000"/>
              <a:gd name="connsiteX7587" fmla="*/ 3250445 w 12192000"/>
              <a:gd name="connsiteY7587" fmla="*/ 2880818 h 6858000"/>
              <a:gd name="connsiteX7588" fmla="*/ 3277494 w 12192000"/>
              <a:gd name="connsiteY7588" fmla="*/ 2863763 h 6858000"/>
              <a:gd name="connsiteX7589" fmla="*/ 3206659 w 12192000"/>
              <a:gd name="connsiteY7589" fmla="*/ 2663988 h 6858000"/>
              <a:gd name="connsiteX7590" fmla="*/ 3190241 w 12192000"/>
              <a:gd name="connsiteY7590" fmla="*/ 2671651 h 6858000"/>
              <a:gd name="connsiteX7591" fmla="*/ 3133191 w 12192000"/>
              <a:gd name="connsiteY7591" fmla="*/ 2688366 h 6858000"/>
              <a:gd name="connsiteX7592" fmla="*/ 3018372 w 12192000"/>
              <a:gd name="connsiteY7592" fmla="*/ 2719090 h 6858000"/>
              <a:gd name="connsiteX7593" fmla="*/ 3016077 w 12192000"/>
              <a:gd name="connsiteY7593" fmla="*/ 2706573 h 6858000"/>
              <a:gd name="connsiteX7594" fmla="*/ 3134339 w 12192000"/>
              <a:gd name="connsiteY7594" fmla="*/ 2666175 h 6858000"/>
              <a:gd name="connsiteX7595" fmla="*/ 3186509 w 12192000"/>
              <a:gd name="connsiteY7595" fmla="*/ 2648038 h 6858000"/>
              <a:gd name="connsiteX7596" fmla="*/ 3206600 w 12192000"/>
              <a:gd name="connsiteY7596" fmla="*/ 2643950 h 6858000"/>
              <a:gd name="connsiteX7597" fmla="*/ 3203244 w 12192000"/>
              <a:gd name="connsiteY7597" fmla="*/ 2608572 h 6858000"/>
              <a:gd name="connsiteX7598" fmla="*/ 3183475 w 12192000"/>
              <a:gd name="connsiteY7598" fmla="*/ 2603326 h 6858000"/>
              <a:gd name="connsiteX7599" fmla="*/ 3176573 w 12192000"/>
              <a:gd name="connsiteY7599" fmla="*/ 2606202 h 6858000"/>
              <a:gd name="connsiteX7600" fmla="*/ 3150117 w 12192000"/>
              <a:gd name="connsiteY7600" fmla="*/ 2614825 h 6858000"/>
              <a:gd name="connsiteX7601" fmla="*/ 3084552 w 12192000"/>
              <a:gd name="connsiteY7601" fmla="*/ 2638393 h 6858000"/>
              <a:gd name="connsiteX7602" fmla="*/ 3012660 w 12192000"/>
              <a:gd name="connsiteY7602" fmla="*/ 2664263 h 6858000"/>
              <a:gd name="connsiteX7603" fmla="*/ 2989654 w 12192000"/>
              <a:gd name="connsiteY7603" fmla="*/ 2672311 h 6858000"/>
              <a:gd name="connsiteX7604" fmla="*/ 2983903 w 12192000"/>
              <a:gd name="connsiteY7604" fmla="*/ 2674035 h 6858000"/>
              <a:gd name="connsiteX7605" fmla="*/ 2997130 w 12192000"/>
              <a:gd name="connsiteY7605" fmla="*/ 2722325 h 6858000"/>
              <a:gd name="connsiteX7606" fmla="*/ 3008634 w 12192000"/>
              <a:gd name="connsiteY7606" fmla="*/ 2729797 h 6858000"/>
              <a:gd name="connsiteX7607" fmla="*/ 3115033 w 12192000"/>
              <a:gd name="connsiteY7607" fmla="*/ 3029878 h 6858000"/>
              <a:gd name="connsiteX7608" fmla="*/ 3111584 w 12192000"/>
              <a:gd name="connsiteY7608" fmla="*/ 3043099 h 6858000"/>
              <a:gd name="connsiteX7609" fmla="*/ 2941343 w 12192000"/>
              <a:gd name="connsiteY7609" fmla="*/ 3724312 h 6858000"/>
              <a:gd name="connsiteX7610" fmla="*/ 3055884 w 12192000"/>
              <a:gd name="connsiteY7610" fmla="*/ 3860196 h 6858000"/>
              <a:gd name="connsiteX7611" fmla="*/ 3152666 w 12192000"/>
              <a:gd name="connsiteY7611" fmla="*/ 3916106 h 6858000"/>
              <a:gd name="connsiteX7612" fmla="*/ 3195951 w 12192000"/>
              <a:gd name="connsiteY7612" fmla="*/ 3927565 h 6858000"/>
              <a:gd name="connsiteX7613" fmla="*/ 3438465 w 12192000"/>
              <a:gd name="connsiteY7613" fmla="*/ 3916898 h 6858000"/>
              <a:gd name="connsiteX7614" fmla="*/ 3442488 w 12192000"/>
              <a:gd name="connsiteY7614" fmla="*/ 3929150 h 6858000"/>
              <a:gd name="connsiteX7615" fmla="*/ 3194154 w 12192000"/>
              <a:gd name="connsiteY7615" fmla="*/ 3939735 h 6858000"/>
              <a:gd name="connsiteX7616" fmla="*/ 3192188 w 12192000"/>
              <a:gd name="connsiteY7616" fmla="*/ 3938939 h 6858000"/>
              <a:gd name="connsiteX7617" fmla="*/ 3206767 w 12192000"/>
              <a:gd name="connsiteY7617" fmla="*/ 3947361 h 6858000"/>
              <a:gd name="connsiteX7618" fmla="*/ 3553286 w 12192000"/>
              <a:gd name="connsiteY7618" fmla="*/ 3951384 h 6858000"/>
              <a:gd name="connsiteX7619" fmla="*/ 3819932 w 12192000"/>
              <a:gd name="connsiteY7619" fmla="*/ 3729846 h 6858000"/>
              <a:gd name="connsiteX7620" fmla="*/ 3829005 w 12192000"/>
              <a:gd name="connsiteY7620" fmla="*/ 3711080 h 6858000"/>
              <a:gd name="connsiteX7621" fmla="*/ 3802794 w 12192000"/>
              <a:gd name="connsiteY7621" fmla="*/ 3734736 h 6858000"/>
              <a:gd name="connsiteX7622" fmla="*/ 3730209 w 12192000"/>
              <a:gd name="connsiteY7622" fmla="*/ 3785384 h 6858000"/>
              <a:gd name="connsiteX7623" fmla="*/ 3720447 w 12192000"/>
              <a:gd name="connsiteY7623" fmla="*/ 3771472 h 6858000"/>
              <a:gd name="connsiteX7624" fmla="*/ 3787790 w 12192000"/>
              <a:gd name="connsiteY7624" fmla="*/ 3714160 h 6858000"/>
              <a:gd name="connsiteX7625" fmla="*/ 3846005 w 12192000"/>
              <a:gd name="connsiteY7625" fmla="*/ 3675935 h 6858000"/>
              <a:gd name="connsiteX7626" fmla="*/ 3857933 w 12192000"/>
              <a:gd name="connsiteY7626" fmla="*/ 3651269 h 6858000"/>
              <a:gd name="connsiteX7627" fmla="*/ 3891659 w 12192000"/>
              <a:gd name="connsiteY7627" fmla="*/ 3479351 h 6858000"/>
              <a:gd name="connsiteX7628" fmla="*/ 3886796 w 12192000"/>
              <a:gd name="connsiteY7628" fmla="*/ 3412548 h 6858000"/>
              <a:gd name="connsiteX7629" fmla="*/ 3884898 w 12192000"/>
              <a:gd name="connsiteY7629" fmla="*/ 3411344 h 6858000"/>
              <a:gd name="connsiteX7630" fmla="*/ 3581189 w 12192000"/>
              <a:gd name="connsiteY7630" fmla="*/ 3404448 h 6858000"/>
              <a:gd name="connsiteX7631" fmla="*/ 3437963 w 12192000"/>
              <a:gd name="connsiteY7631" fmla="*/ 3445820 h 6858000"/>
              <a:gd name="connsiteX7632" fmla="*/ 3343630 w 12192000"/>
              <a:gd name="connsiteY7632" fmla="*/ 3554423 h 6858000"/>
              <a:gd name="connsiteX7633" fmla="*/ 3156113 w 12192000"/>
              <a:gd name="connsiteY7633" fmla="*/ 3595797 h 6858000"/>
              <a:gd name="connsiteX7634" fmla="*/ 3045674 w 12192000"/>
              <a:gd name="connsiteY7634" fmla="*/ 3639468 h 6858000"/>
              <a:gd name="connsiteX7635" fmla="*/ 3010010 w 12192000"/>
              <a:gd name="connsiteY7635" fmla="*/ 3696930 h 6858000"/>
              <a:gd name="connsiteX7636" fmla="*/ 2955941 w 12192000"/>
              <a:gd name="connsiteY7636" fmla="*/ 3733707 h 6858000"/>
              <a:gd name="connsiteX7637" fmla="*/ 2951339 w 12192000"/>
              <a:gd name="connsiteY7637" fmla="*/ 3722213 h 6858000"/>
              <a:gd name="connsiteX7638" fmla="*/ 3064655 w 12192000"/>
              <a:gd name="connsiteY7638" fmla="*/ 3595222 h 6858000"/>
              <a:gd name="connsiteX7639" fmla="*/ 3178545 w 12192000"/>
              <a:gd name="connsiteY7639" fmla="*/ 3575685 h 6858000"/>
              <a:gd name="connsiteX7640" fmla="*/ 3249295 w 12192000"/>
              <a:gd name="connsiteY7640" fmla="*/ 3575110 h 6858000"/>
              <a:gd name="connsiteX7641" fmla="*/ 3389646 w 12192000"/>
              <a:gd name="connsiteY7641" fmla="*/ 3468231 h 6858000"/>
              <a:gd name="connsiteX7642" fmla="*/ 3492033 w 12192000"/>
              <a:gd name="connsiteY7642" fmla="*/ 3365374 h 6858000"/>
              <a:gd name="connsiteX7643" fmla="*/ 3604772 w 12192000"/>
              <a:gd name="connsiteY7643" fmla="*/ 3378590 h 6858000"/>
              <a:gd name="connsiteX7644" fmla="*/ 3771007 w 12192000"/>
              <a:gd name="connsiteY7644" fmla="*/ 3321130 h 6858000"/>
              <a:gd name="connsiteX7645" fmla="*/ 3859659 w 12192000"/>
              <a:gd name="connsiteY7645" fmla="*/ 3336427 h 6858000"/>
              <a:gd name="connsiteX7646" fmla="*/ 3874989 w 12192000"/>
              <a:gd name="connsiteY7646" fmla="*/ 3351936 h 6858000"/>
              <a:gd name="connsiteX7647" fmla="*/ 3859247 w 12192000"/>
              <a:gd name="connsiteY7647" fmla="*/ 3293307 h 6858000"/>
              <a:gd name="connsiteX7648" fmla="*/ 3323232 w 12192000"/>
              <a:gd name="connsiteY7648" fmla="*/ 2967792 h 6858000"/>
              <a:gd name="connsiteX7649" fmla="*/ 3317672 w 12192000"/>
              <a:gd name="connsiteY7649" fmla="*/ 2962819 h 6858000"/>
              <a:gd name="connsiteX7650" fmla="*/ 3326251 w 12192000"/>
              <a:gd name="connsiteY7650" fmla="*/ 2966427 h 6858000"/>
              <a:gd name="connsiteX7651" fmla="*/ 3333010 w 12192000"/>
              <a:gd name="connsiteY7651" fmla="*/ 2952270 h 6858000"/>
              <a:gd name="connsiteX7652" fmla="*/ 3330492 w 12192000"/>
              <a:gd name="connsiteY7652" fmla="*/ 2945206 h 6858000"/>
              <a:gd name="connsiteX7653" fmla="*/ 3473223 w 12192000"/>
              <a:gd name="connsiteY7653" fmla="*/ 2951683 h 6858000"/>
              <a:gd name="connsiteX7654" fmla="*/ 3847177 w 12192000"/>
              <a:gd name="connsiteY7654" fmla="*/ 3729487 h 6858000"/>
              <a:gd name="connsiteX7655" fmla="*/ 2991380 w 12192000"/>
              <a:gd name="connsiteY7655" fmla="*/ 3831238 h 6858000"/>
              <a:gd name="connsiteX7656" fmla="*/ 2865425 w 12192000"/>
              <a:gd name="connsiteY7656" fmla="*/ 3352375 h 6858000"/>
              <a:gd name="connsiteX7657" fmla="*/ 2973551 w 12192000"/>
              <a:gd name="connsiteY7657" fmla="*/ 3133352 h 6858000"/>
              <a:gd name="connsiteX7658" fmla="*/ 3069022 w 12192000"/>
              <a:gd name="connsiteY7658" fmla="*/ 3044248 h 6858000"/>
              <a:gd name="connsiteX7659" fmla="*/ 3083400 w 12192000"/>
              <a:gd name="connsiteY7659" fmla="*/ 3006882 h 6858000"/>
              <a:gd name="connsiteX7660" fmla="*/ 3016111 w 12192000"/>
              <a:gd name="connsiteY7660" fmla="*/ 2817752 h 6858000"/>
              <a:gd name="connsiteX7661" fmla="*/ 2990805 w 12192000"/>
              <a:gd name="connsiteY7661" fmla="*/ 2747043 h 6858000"/>
              <a:gd name="connsiteX7662" fmla="*/ 2959747 w 12192000"/>
              <a:gd name="connsiteY7662" fmla="*/ 2736695 h 6858000"/>
              <a:gd name="connsiteX7663" fmla="*/ 3115033 w 12192000"/>
              <a:gd name="connsiteY7663" fmla="*/ 2603326 h 6858000"/>
              <a:gd name="connsiteX7664" fmla="*/ 3199875 w 12192000"/>
              <a:gd name="connsiteY7664" fmla="*/ 2578024 h 6858000"/>
              <a:gd name="connsiteX7665" fmla="*/ 4195801 w 12192000"/>
              <a:gd name="connsiteY7665" fmla="*/ 2530720 h 6858000"/>
              <a:gd name="connsiteX7666" fmla="*/ 4199268 w 12192000"/>
              <a:gd name="connsiteY7666" fmla="*/ 2536537 h 6858000"/>
              <a:gd name="connsiteX7667" fmla="*/ 4107353 w 12192000"/>
              <a:gd name="connsiteY7667" fmla="*/ 2545263 h 6858000"/>
              <a:gd name="connsiteX7668" fmla="*/ 4110248 w 12192000"/>
              <a:gd name="connsiteY7668" fmla="*/ 2535373 h 6858000"/>
              <a:gd name="connsiteX7669" fmla="*/ 4154755 w 12192000"/>
              <a:gd name="connsiteY7669" fmla="*/ 2539446 h 6858000"/>
              <a:gd name="connsiteX7670" fmla="*/ 4195801 w 12192000"/>
              <a:gd name="connsiteY7670" fmla="*/ 2530720 h 6858000"/>
              <a:gd name="connsiteX7671" fmla="*/ 8916765 w 12192000"/>
              <a:gd name="connsiteY7671" fmla="*/ 2509857 h 6858000"/>
              <a:gd name="connsiteX7672" fmla="*/ 8920312 w 12192000"/>
              <a:gd name="connsiteY7672" fmla="*/ 2513802 h 6858000"/>
              <a:gd name="connsiteX7673" fmla="*/ 8919129 w 12192000"/>
              <a:gd name="connsiteY7673" fmla="*/ 2518307 h 6858000"/>
              <a:gd name="connsiteX7674" fmla="*/ 8907302 w 12192000"/>
              <a:gd name="connsiteY7674" fmla="*/ 2520559 h 6858000"/>
              <a:gd name="connsiteX7675" fmla="*/ 8912625 w 12192000"/>
              <a:gd name="connsiteY7675" fmla="*/ 2510421 h 6858000"/>
              <a:gd name="connsiteX7676" fmla="*/ 8916765 w 12192000"/>
              <a:gd name="connsiteY7676" fmla="*/ 2509857 h 6858000"/>
              <a:gd name="connsiteX7677" fmla="*/ 4122412 w 12192000"/>
              <a:gd name="connsiteY7677" fmla="*/ 2475537 h 6858000"/>
              <a:gd name="connsiteX7678" fmla="*/ 4125810 w 12192000"/>
              <a:gd name="connsiteY7678" fmla="*/ 2481329 h 6858000"/>
              <a:gd name="connsiteX7679" fmla="*/ 4088417 w 12192000"/>
              <a:gd name="connsiteY7679" fmla="*/ 2491179 h 6858000"/>
              <a:gd name="connsiteX7680" fmla="*/ 4090118 w 12192000"/>
              <a:gd name="connsiteY7680" fmla="*/ 2477853 h 6858000"/>
              <a:gd name="connsiteX7681" fmla="*/ 4122412 w 12192000"/>
              <a:gd name="connsiteY7681" fmla="*/ 2475537 h 6858000"/>
              <a:gd name="connsiteX7682" fmla="*/ 9060304 w 12192000"/>
              <a:gd name="connsiteY7682" fmla="*/ 2474375 h 6858000"/>
              <a:gd name="connsiteX7683" fmla="*/ 9060304 w 12192000"/>
              <a:gd name="connsiteY7683" fmla="*/ 2494087 h 6858000"/>
              <a:gd name="connsiteX7684" fmla="*/ 9060304 w 12192000"/>
              <a:gd name="connsiteY7684" fmla="*/ 2474375 h 6858000"/>
              <a:gd name="connsiteX7685" fmla="*/ 8936824 w 12192000"/>
              <a:gd name="connsiteY7685" fmla="*/ 2436356 h 6858000"/>
              <a:gd name="connsiteX7686" fmla="*/ 8936824 w 12192000"/>
              <a:gd name="connsiteY7686" fmla="*/ 2448499 h 6858000"/>
              <a:gd name="connsiteX7687" fmla="*/ 8936824 w 12192000"/>
              <a:gd name="connsiteY7687" fmla="*/ 2436356 h 6858000"/>
              <a:gd name="connsiteX7688" fmla="*/ 2016848 w 12192000"/>
              <a:gd name="connsiteY7688" fmla="*/ 2428001 h 6858000"/>
              <a:gd name="connsiteX7689" fmla="*/ 2060950 w 12192000"/>
              <a:gd name="connsiteY7689" fmla="*/ 2438099 h 6858000"/>
              <a:gd name="connsiteX7690" fmla="*/ 2055295 w 12192000"/>
              <a:gd name="connsiteY7690" fmla="*/ 2460674 h 6858000"/>
              <a:gd name="connsiteX7691" fmla="*/ 2010065 w 12192000"/>
              <a:gd name="connsiteY7691" fmla="*/ 2444041 h 6858000"/>
              <a:gd name="connsiteX7692" fmla="*/ 2016848 w 12192000"/>
              <a:gd name="connsiteY7692" fmla="*/ 2428001 h 6858000"/>
              <a:gd name="connsiteX7693" fmla="*/ 9055235 w 12192000"/>
              <a:gd name="connsiteY7693" fmla="*/ 2416080 h 6858000"/>
              <a:gd name="connsiteX7694" fmla="*/ 9055235 w 12192000"/>
              <a:gd name="connsiteY7694" fmla="*/ 2433210 h 6858000"/>
              <a:gd name="connsiteX7695" fmla="*/ 9055235 w 12192000"/>
              <a:gd name="connsiteY7695" fmla="*/ 2416080 h 6858000"/>
              <a:gd name="connsiteX7696" fmla="*/ 8853138 w 12192000"/>
              <a:gd name="connsiteY7696" fmla="*/ 2411011 h 6858000"/>
              <a:gd name="connsiteX7697" fmla="*/ 8853138 w 12192000"/>
              <a:gd name="connsiteY7697" fmla="*/ 2428161 h 6858000"/>
              <a:gd name="connsiteX7698" fmla="*/ 8853138 w 12192000"/>
              <a:gd name="connsiteY7698" fmla="*/ 2411011 h 6858000"/>
              <a:gd name="connsiteX7699" fmla="*/ 2114077 w 12192000"/>
              <a:gd name="connsiteY7699" fmla="*/ 2388201 h 6858000"/>
              <a:gd name="connsiteX7700" fmla="*/ 2114077 w 12192000"/>
              <a:gd name="connsiteY7700" fmla="*/ 2418020 h 6858000"/>
              <a:gd name="connsiteX7701" fmla="*/ 2114077 w 12192000"/>
              <a:gd name="connsiteY7701" fmla="*/ 2388201 h 6858000"/>
              <a:gd name="connsiteX7702" fmla="*/ 2409645 w 12192000"/>
              <a:gd name="connsiteY7702" fmla="*/ 2383132 h 6858000"/>
              <a:gd name="connsiteX7703" fmla="*/ 2409645 w 12192000"/>
              <a:gd name="connsiteY7703" fmla="*/ 2415494 h 6858000"/>
              <a:gd name="connsiteX7704" fmla="*/ 2409645 w 12192000"/>
              <a:gd name="connsiteY7704" fmla="*/ 2383132 h 6858000"/>
              <a:gd name="connsiteX7705" fmla="*/ 9213645 w 12192000"/>
              <a:gd name="connsiteY7705" fmla="*/ 2378061 h 6858000"/>
              <a:gd name="connsiteX7706" fmla="*/ 9213645 w 12192000"/>
              <a:gd name="connsiteY7706" fmla="*/ 2397790 h 6858000"/>
              <a:gd name="connsiteX7707" fmla="*/ 9213645 w 12192000"/>
              <a:gd name="connsiteY7707" fmla="*/ 2378061 h 6858000"/>
              <a:gd name="connsiteX7708" fmla="*/ 8948303 w 12192000"/>
              <a:gd name="connsiteY7708" fmla="*/ 2350402 h 6858000"/>
              <a:gd name="connsiteX7709" fmla="*/ 8956562 w 12192000"/>
              <a:gd name="connsiteY7709" fmla="*/ 2351409 h 6858000"/>
              <a:gd name="connsiteX7710" fmla="*/ 8956562 w 12192000"/>
              <a:gd name="connsiteY7710" fmla="*/ 2361088 h 6858000"/>
              <a:gd name="connsiteX7711" fmla="*/ 8943715 w 12192000"/>
              <a:gd name="connsiteY7711" fmla="*/ 2356248 h 6858000"/>
              <a:gd name="connsiteX7712" fmla="*/ 8948303 w 12192000"/>
              <a:gd name="connsiteY7712" fmla="*/ 2350402 h 6858000"/>
              <a:gd name="connsiteX7713" fmla="*/ 2172373 w 12192000"/>
              <a:gd name="connsiteY7713" fmla="*/ 2347648 h 6858000"/>
              <a:gd name="connsiteX7714" fmla="*/ 2172373 w 12192000"/>
              <a:gd name="connsiteY7714" fmla="*/ 2377468 h 6858000"/>
              <a:gd name="connsiteX7715" fmla="*/ 2172373 w 12192000"/>
              <a:gd name="connsiteY7715" fmla="*/ 2347648 h 6858000"/>
              <a:gd name="connsiteX7716" fmla="*/ 8891756 w 12192000"/>
              <a:gd name="connsiteY7716" fmla="*/ 2337508 h 6858000"/>
              <a:gd name="connsiteX7717" fmla="*/ 8891756 w 12192000"/>
              <a:gd name="connsiteY7717" fmla="*/ 2347012 h 6858000"/>
              <a:gd name="connsiteX7718" fmla="*/ 8891756 w 12192000"/>
              <a:gd name="connsiteY7718" fmla="*/ 2337508 h 6858000"/>
              <a:gd name="connsiteX7719" fmla="*/ 9150058 w 12192000"/>
              <a:gd name="connsiteY7719" fmla="*/ 2336281 h 6858000"/>
              <a:gd name="connsiteX7720" fmla="*/ 9160069 w 12192000"/>
              <a:gd name="connsiteY7720" fmla="*/ 2347803 h 6858000"/>
              <a:gd name="connsiteX7721" fmla="*/ 9158289 w 12192000"/>
              <a:gd name="connsiteY7721" fmla="*/ 2352355 h 6858000"/>
              <a:gd name="connsiteX7722" fmla="*/ 9141680 w 12192000"/>
              <a:gd name="connsiteY7722" fmla="*/ 2352355 h 6858000"/>
              <a:gd name="connsiteX7723" fmla="*/ 9140493 w 12192000"/>
              <a:gd name="connsiteY7723" fmla="*/ 2347803 h 6858000"/>
              <a:gd name="connsiteX7724" fmla="*/ 9150058 w 12192000"/>
              <a:gd name="connsiteY7724" fmla="*/ 2336281 h 6858000"/>
              <a:gd name="connsiteX7725" fmla="*/ 2041860 w 12192000"/>
              <a:gd name="connsiteY7725" fmla="*/ 2332441 h 6858000"/>
              <a:gd name="connsiteX7726" fmla="*/ 2041860 w 12192000"/>
              <a:gd name="connsiteY7726" fmla="*/ 2357183 h 6858000"/>
              <a:gd name="connsiteX7727" fmla="*/ 2041860 w 12192000"/>
              <a:gd name="connsiteY7727" fmla="*/ 2332441 h 6858000"/>
              <a:gd name="connsiteX7728" fmla="*/ 6334075 w 12192000"/>
              <a:gd name="connsiteY7728" fmla="*/ 2325418 h 6858000"/>
              <a:gd name="connsiteX7729" fmla="*/ 6387466 w 12192000"/>
              <a:gd name="connsiteY7729" fmla="*/ 2338699 h 6858000"/>
              <a:gd name="connsiteX7730" fmla="*/ 6448982 w 12192000"/>
              <a:gd name="connsiteY7730" fmla="*/ 2345053 h 6858000"/>
              <a:gd name="connsiteX7731" fmla="*/ 6450142 w 12192000"/>
              <a:gd name="connsiteY7731" fmla="*/ 2354291 h 6858000"/>
              <a:gd name="connsiteX7732" fmla="*/ 6331754 w 12192000"/>
              <a:gd name="connsiteY7732" fmla="*/ 2328882 h 6858000"/>
              <a:gd name="connsiteX7733" fmla="*/ 6334075 w 12192000"/>
              <a:gd name="connsiteY7733" fmla="*/ 2325418 h 6858000"/>
              <a:gd name="connsiteX7734" fmla="*/ 9355275 w 12192000"/>
              <a:gd name="connsiteY7734" fmla="*/ 2299491 h 6858000"/>
              <a:gd name="connsiteX7735" fmla="*/ 9355275 w 12192000"/>
              <a:gd name="connsiteY7735" fmla="*/ 2311634 h 6858000"/>
              <a:gd name="connsiteX7736" fmla="*/ 9355275 w 12192000"/>
              <a:gd name="connsiteY7736" fmla="*/ 2299491 h 6858000"/>
              <a:gd name="connsiteX7737" fmla="*/ 4735103 w 12192000"/>
              <a:gd name="connsiteY7737" fmla="*/ 2298114 h 6858000"/>
              <a:gd name="connsiteX7738" fmla="*/ 4737409 w 12192000"/>
              <a:gd name="connsiteY7738" fmla="*/ 2303874 h 6858000"/>
              <a:gd name="connsiteX7739" fmla="*/ 4344781 w 12192000"/>
              <a:gd name="connsiteY7739" fmla="*/ 2574346 h 6858000"/>
              <a:gd name="connsiteX7740" fmla="*/ 4280343 w 12192000"/>
              <a:gd name="connsiteY7740" fmla="*/ 2648991 h 6858000"/>
              <a:gd name="connsiteX7741" fmla="*/ 4300333 w 12192000"/>
              <a:gd name="connsiteY7741" fmla="*/ 2642778 h 6858000"/>
              <a:gd name="connsiteX7742" fmla="*/ 4302631 w 12192000"/>
              <a:gd name="connsiteY7742" fmla="*/ 2646696 h 6858000"/>
              <a:gd name="connsiteX7743" fmla="*/ 4270088 w 12192000"/>
              <a:gd name="connsiteY7743" fmla="*/ 2660871 h 6858000"/>
              <a:gd name="connsiteX7744" fmla="*/ 4242018 w 12192000"/>
              <a:gd name="connsiteY7744" fmla="*/ 2693386 h 6858000"/>
              <a:gd name="connsiteX7745" fmla="*/ 4236256 w 12192000"/>
              <a:gd name="connsiteY7745" fmla="*/ 2690503 h 6858000"/>
              <a:gd name="connsiteX7746" fmla="*/ 4250684 w 12192000"/>
              <a:gd name="connsiteY7746" fmla="*/ 2669324 h 6858000"/>
              <a:gd name="connsiteX7747" fmla="*/ 4233262 w 12192000"/>
              <a:gd name="connsiteY7747" fmla="*/ 2676913 h 6858000"/>
              <a:gd name="connsiteX7748" fmla="*/ 4155717 w 12192000"/>
              <a:gd name="connsiteY7748" fmla="*/ 2673555 h 6858000"/>
              <a:gd name="connsiteX7749" fmla="*/ 4156864 w 12192000"/>
              <a:gd name="connsiteY7749" fmla="*/ 2669638 h 6858000"/>
              <a:gd name="connsiteX7750" fmla="*/ 4230107 w 12192000"/>
              <a:gd name="connsiteY7750" fmla="*/ 2664601 h 6858000"/>
              <a:gd name="connsiteX7751" fmla="*/ 4260288 w 12192000"/>
              <a:gd name="connsiteY7751" fmla="*/ 2655221 h 6858000"/>
              <a:gd name="connsiteX7752" fmla="*/ 4277877 w 12192000"/>
              <a:gd name="connsiteY7752" fmla="*/ 2629400 h 6858000"/>
              <a:gd name="connsiteX7753" fmla="*/ 4442480 w 12192000"/>
              <a:gd name="connsiteY7753" fmla="*/ 2472126 h 6858000"/>
              <a:gd name="connsiteX7754" fmla="*/ 4735103 w 12192000"/>
              <a:gd name="connsiteY7754" fmla="*/ 2298114 h 6858000"/>
              <a:gd name="connsiteX7755" fmla="*/ 2291495 w 12192000"/>
              <a:gd name="connsiteY7755" fmla="*/ 2291888 h 6858000"/>
              <a:gd name="connsiteX7756" fmla="*/ 2291495 w 12192000"/>
              <a:gd name="connsiteY7756" fmla="*/ 2324250 h 6858000"/>
              <a:gd name="connsiteX7757" fmla="*/ 2291495 w 12192000"/>
              <a:gd name="connsiteY7757" fmla="*/ 2291888 h 6858000"/>
              <a:gd name="connsiteX7758" fmla="*/ 6329755 w 12192000"/>
              <a:gd name="connsiteY7758" fmla="*/ 2291291 h 6858000"/>
              <a:gd name="connsiteX7759" fmla="*/ 6329868 w 12192000"/>
              <a:gd name="connsiteY7759" fmla="*/ 2296164 h 6858000"/>
              <a:gd name="connsiteX7760" fmla="*/ 6334993 w 12192000"/>
              <a:gd name="connsiteY7760" fmla="*/ 2293357 h 6858000"/>
              <a:gd name="connsiteX7761" fmla="*/ 2394805 w 12192000"/>
              <a:gd name="connsiteY7761" fmla="*/ 2287301 h 6858000"/>
              <a:gd name="connsiteX7762" fmla="*/ 2397902 w 12192000"/>
              <a:gd name="connsiteY7762" fmla="*/ 2312947 h 6858000"/>
              <a:gd name="connsiteX7763" fmla="*/ 2327179 w 12192000"/>
              <a:gd name="connsiteY7763" fmla="*/ 2348963 h 6858000"/>
              <a:gd name="connsiteX7764" fmla="*/ 2316744 w 12192000"/>
              <a:gd name="connsiteY7764" fmla="*/ 2330670 h 6858000"/>
              <a:gd name="connsiteX7765" fmla="*/ 2383410 w 12192000"/>
              <a:gd name="connsiteY7765" fmla="*/ 2288936 h 6858000"/>
              <a:gd name="connsiteX7766" fmla="*/ 2394805 w 12192000"/>
              <a:gd name="connsiteY7766" fmla="*/ 2287301 h 6858000"/>
              <a:gd name="connsiteX7767" fmla="*/ 9286927 w 12192000"/>
              <a:gd name="connsiteY7767" fmla="*/ 2270162 h 6858000"/>
              <a:gd name="connsiteX7768" fmla="*/ 9295627 w 12192000"/>
              <a:gd name="connsiteY7768" fmla="*/ 2281024 h 6858000"/>
              <a:gd name="connsiteX7769" fmla="*/ 9295043 w 12192000"/>
              <a:gd name="connsiteY7769" fmla="*/ 2282834 h 6858000"/>
              <a:gd name="connsiteX7770" fmla="*/ 9279251 w 12192000"/>
              <a:gd name="connsiteY7770" fmla="*/ 2282834 h 6858000"/>
              <a:gd name="connsiteX7771" fmla="*/ 9278665 w 12192000"/>
              <a:gd name="connsiteY7771" fmla="*/ 2281024 h 6858000"/>
              <a:gd name="connsiteX7772" fmla="*/ 9286927 w 12192000"/>
              <a:gd name="connsiteY7772" fmla="*/ 2270162 h 6858000"/>
              <a:gd name="connsiteX7773" fmla="*/ 9418944 w 12192000"/>
              <a:gd name="connsiteY7773" fmla="*/ 2266541 h 6858000"/>
              <a:gd name="connsiteX7774" fmla="*/ 9418944 w 12192000"/>
              <a:gd name="connsiteY7774" fmla="*/ 2288783 h 6858000"/>
              <a:gd name="connsiteX7775" fmla="*/ 9418944 w 12192000"/>
              <a:gd name="connsiteY7775" fmla="*/ 2266541 h 6858000"/>
              <a:gd name="connsiteX7776" fmla="*/ 2240805 w 12192000"/>
              <a:gd name="connsiteY7776" fmla="*/ 2256405 h 6858000"/>
              <a:gd name="connsiteX7777" fmla="*/ 2240805 w 12192000"/>
              <a:gd name="connsiteY7777" fmla="*/ 2283728 h 6858000"/>
              <a:gd name="connsiteX7778" fmla="*/ 2240805 w 12192000"/>
              <a:gd name="connsiteY7778" fmla="*/ 2256405 h 6858000"/>
              <a:gd name="connsiteX7779" fmla="*/ 2023126 w 12192000"/>
              <a:gd name="connsiteY7779" fmla="*/ 2248802 h 6858000"/>
              <a:gd name="connsiteX7780" fmla="*/ 2023126 w 12192000"/>
              <a:gd name="connsiteY7780" fmla="*/ 2265931 h 6858000"/>
              <a:gd name="connsiteX7781" fmla="*/ 2023126 w 12192000"/>
              <a:gd name="connsiteY7781" fmla="*/ 2248802 h 6858000"/>
              <a:gd name="connsiteX7782" fmla="*/ 2177166 w 12192000"/>
              <a:gd name="connsiteY7782" fmla="*/ 2246266 h 6858000"/>
              <a:gd name="connsiteX7783" fmla="*/ 2177166 w 12192000"/>
              <a:gd name="connsiteY7783" fmla="*/ 2271048 h 6858000"/>
              <a:gd name="connsiteX7784" fmla="*/ 2177166 w 12192000"/>
              <a:gd name="connsiteY7784" fmla="*/ 2246266 h 6858000"/>
              <a:gd name="connsiteX7785" fmla="*/ 4884648 w 12192000"/>
              <a:gd name="connsiteY7785" fmla="*/ 2245747 h 6858000"/>
              <a:gd name="connsiteX7786" fmla="*/ 4889120 w 12192000"/>
              <a:gd name="connsiteY7786" fmla="*/ 2250057 h 6858000"/>
              <a:gd name="connsiteX7787" fmla="*/ 4738457 w 12192000"/>
              <a:gd name="connsiteY7787" fmla="*/ 2506989 h 6858000"/>
              <a:gd name="connsiteX7788" fmla="*/ 4735569 w 12192000"/>
              <a:gd name="connsiteY7788" fmla="*/ 2504690 h 6858000"/>
              <a:gd name="connsiteX7789" fmla="*/ 4823314 w 12192000"/>
              <a:gd name="connsiteY7789" fmla="*/ 2391456 h 6858000"/>
              <a:gd name="connsiteX7790" fmla="*/ 4879307 w 12192000"/>
              <a:gd name="connsiteY7790" fmla="*/ 2248333 h 6858000"/>
              <a:gd name="connsiteX7791" fmla="*/ 4884648 w 12192000"/>
              <a:gd name="connsiteY7791" fmla="*/ 2245747 h 6858000"/>
              <a:gd name="connsiteX7792" fmla="*/ 2066822 w 12192000"/>
              <a:gd name="connsiteY7792" fmla="*/ 2222896 h 6858000"/>
              <a:gd name="connsiteX7793" fmla="*/ 2073914 w 12192000"/>
              <a:gd name="connsiteY7793" fmla="*/ 2226185 h 6858000"/>
              <a:gd name="connsiteX7794" fmla="*/ 2083858 w 12192000"/>
              <a:gd name="connsiteY7794" fmla="*/ 2253089 h 6858000"/>
              <a:gd name="connsiteX7795" fmla="*/ 2087951 w 12192000"/>
              <a:gd name="connsiteY7795" fmla="*/ 2279997 h 6858000"/>
              <a:gd name="connsiteX7796" fmla="*/ 2074500 w 12192000"/>
              <a:gd name="connsiteY7796" fmla="*/ 2283506 h 6858000"/>
              <a:gd name="connsiteX7797" fmla="*/ 2064557 w 12192000"/>
              <a:gd name="connsiteY7797" fmla="*/ 2256015 h 6858000"/>
              <a:gd name="connsiteX7798" fmla="*/ 2061047 w 12192000"/>
              <a:gd name="connsiteY7798" fmla="*/ 2227939 h 6858000"/>
              <a:gd name="connsiteX7799" fmla="*/ 2066822 w 12192000"/>
              <a:gd name="connsiteY7799" fmla="*/ 2222896 h 6858000"/>
              <a:gd name="connsiteX7800" fmla="*/ 9142668 w 12192000"/>
              <a:gd name="connsiteY7800" fmla="*/ 2221068 h 6858000"/>
              <a:gd name="connsiteX7801" fmla="*/ 9155966 w 12192000"/>
              <a:gd name="connsiteY7801" fmla="*/ 2228822 h 6858000"/>
              <a:gd name="connsiteX7802" fmla="*/ 9145099 w 12192000"/>
              <a:gd name="connsiteY7802" fmla="*/ 2256072 h 6858000"/>
              <a:gd name="connsiteX7803" fmla="*/ 9099343 w 12192000"/>
              <a:gd name="connsiteY7803" fmla="*/ 2289119 h 6858000"/>
              <a:gd name="connsiteX7804" fmla="*/ 9053587 w 12192000"/>
              <a:gd name="connsiteY7804" fmla="*/ 2304775 h 6858000"/>
              <a:gd name="connsiteX7805" fmla="*/ 9042648 w 12192000"/>
              <a:gd name="connsiteY7805" fmla="*/ 2278275 h 6858000"/>
              <a:gd name="connsiteX7806" fmla="*/ 9047034 w 12192000"/>
              <a:gd name="connsiteY7806" fmla="*/ 2277743 h 6858000"/>
              <a:gd name="connsiteX7807" fmla="*/ 9046724 w 12192000"/>
              <a:gd name="connsiteY7807" fmla="*/ 2278105 h 6858000"/>
              <a:gd name="connsiteX7808" fmla="*/ 9053587 w 12192000"/>
              <a:gd name="connsiteY7808" fmla="*/ 2282743 h 6858000"/>
              <a:gd name="connsiteX7809" fmla="*/ 9054359 w 12192000"/>
              <a:gd name="connsiteY7809" fmla="*/ 2282029 h 6858000"/>
              <a:gd name="connsiteX7810" fmla="*/ 9054731 w 12192000"/>
              <a:gd name="connsiteY7810" fmla="*/ 2284481 h 6858000"/>
              <a:gd name="connsiteX7811" fmla="*/ 9073605 w 12192000"/>
              <a:gd name="connsiteY7811" fmla="*/ 2282163 h 6858000"/>
              <a:gd name="connsiteX7812" fmla="*/ 9085045 w 12192000"/>
              <a:gd name="connsiteY7812" fmla="*/ 2276944 h 6858000"/>
              <a:gd name="connsiteX7813" fmla="*/ 9107350 w 12192000"/>
              <a:gd name="connsiteY7813" fmla="*/ 2265348 h 6858000"/>
              <a:gd name="connsiteX7814" fmla="*/ 9141095 w 12192000"/>
              <a:gd name="connsiteY7814" fmla="*/ 2236359 h 6858000"/>
              <a:gd name="connsiteX7815" fmla="*/ 9092480 w 12192000"/>
              <a:gd name="connsiteY7815" fmla="*/ 2246795 h 6858000"/>
              <a:gd name="connsiteX7816" fmla="*/ 9054359 w 12192000"/>
              <a:gd name="connsiteY7816" fmla="*/ 2282029 h 6858000"/>
              <a:gd name="connsiteX7817" fmla="*/ 9053587 w 12192000"/>
              <a:gd name="connsiteY7817" fmla="*/ 2276944 h 6858000"/>
              <a:gd name="connsiteX7818" fmla="*/ 9047034 w 12192000"/>
              <a:gd name="connsiteY7818" fmla="*/ 2277743 h 6858000"/>
              <a:gd name="connsiteX7819" fmla="*/ 9079468 w 12192000"/>
              <a:gd name="connsiteY7819" fmla="*/ 2239838 h 6858000"/>
              <a:gd name="connsiteX7820" fmla="*/ 9126796 w 12192000"/>
              <a:gd name="connsiteY7820" fmla="*/ 2222444 h 6858000"/>
              <a:gd name="connsiteX7821" fmla="*/ 9142668 w 12192000"/>
              <a:gd name="connsiteY7821" fmla="*/ 2221068 h 6858000"/>
              <a:gd name="connsiteX7822" fmla="*/ 2301647 w 12192000"/>
              <a:gd name="connsiteY7822" fmla="*/ 2220921 h 6858000"/>
              <a:gd name="connsiteX7823" fmla="*/ 2301647 w 12192000"/>
              <a:gd name="connsiteY7823" fmla="*/ 2255814 h 6858000"/>
              <a:gd name="connsiteX7824" fmla="*/ 2301647 w 12192000"/>
              <a:gd name="connsiteY7824" fmla="*/ 2220921 h 6858000"/>
              <a:gd name="connsiteX7825" fmla="*/ 6742084 w 12192000"/>
              <a:gd name="connsiteY7825" fmla="*/ 2217611 h 6858000"/>
              <a:gd name="connsiteX7826" fmla="*/ 6747316 w 12192000"/>
              <a:gd name="connsiteY7826" fmla="*/ 2229560 h 6858000"/>
              <a:gd name="connsiteX7827" fmla="*/ 6546104 w 12192000"/>
              <a:gd name="connsiteY7827" fmla="*/ 2274512 h 6858000"/>
              <a:gd name="connsiteX7828" fmla="*/ 6350053 w 12192000"/>
              <a:gd name="connsiteY7828" fmla="*/ 2228991 h 6858000"/>
              <a:gd name="connsiteX7829" fmla="*/ 6365531 w 12192000"/>
              <a:gd name="connsiteY7829" fmla="*/ 2224440 h 6858000"/>
              <a:gd name="connsiteX7830" fmla="*/ 6546104 w 12192000"/>
              <a:gd name="connsiteY7830" fmla="*/ 2252889 h 6858000"/>
              <a:gd name="connsiteX7831" fmla="*/ 6729545 w 12192000"/>
              <a:gd name="connsiteY7831" fmla="*/ 2219319 h 6858000"/>
              <a:gd name="connsiteX7832" fmla="*/ 6742084 w 12192000"/>
              <a:gd name="connsiteY7832" fmla="*/ 2217611 h 6858000"/>
              <a:gd name="connsiteX7833" fmla="*/ 9443980 w 12192000"/>
              <a:gd name="connsiteY7833" fmla="*/ 2197333 h 6858000"/>
              <a:gd name="connsiteX7834" fmla="*/ 9448621 w 12192000"/>
              <a:gd name="connsiteY7834" fmla="*/ 2209282 h 6858000"/>
              <a:gd name="connsiteX7835" fmla="*/ 9432707 w 12192000"/>
              <a:gd name="connsiteY7835" fmla="*/ 2202453 h 6858000"/>
              <a:gd name="connsiteX7836" fmla="*/ 9443980 w 12192000"/>
              <a:gd name="connsiteY7836" fmla="*/ 2197333 h 6858000"/>
              <a:gd name="connsiteX7837" fmla="*/ 7458591 w 12192000"/>
              <a:gd name="connsiteY7837" fmla="*/ 2196055 h 6858000"/>
              <a:gd name="connsiteX7838" fmla="*/ 7459882 w 12192000"/>
              <a:gd name="connsiteY7838" fmla="*/ 2197197 h 6858000"/>
              <a:gd name="connsiteX7839" fmla="*/ 7460626 w 12192000"/>
              <a:gd name="connsiteY7839" fmla="*/ 2200593 h 6858000"/>
              <a:gd name="connsiteX7840" fmla="*/ 7445502 w 12192000"/>
              <a:gd name="connsiteY7840" fmla="*/ 2227310 h 6858000"/>
              <a:gd name="connsiteX7841" fmla="*/ 7434451 w 12192000"/>
              <a:gd name="connsiteY7841" fmla="*/ 2247059 h 6858000"/>
              <a:gd name="connsiteX7842" fmla="*/ 7430378 w 12192000"/>
              <a:gd name="connsiteY7842" fmla="*/ 2245896 h 6858000"/>
              <a:gd name="connsiteX7843" fmla="*/ 7436196 w 12192000"/>
              <a:gd name="connsiteY7843" fmla="*/ 2222082 h 6858000"/>
              <a:gd name="connsiteX7844" fmla="*/ 7454227 w 12192000"/>
              <a:gd name="connsiteY7844" fmla="*/ 2196526 h 6858000"/>
              <a:gd name="connsiteX7845" fmla="*/ 9374786 w 12192000"/>
              <a:gd name="connsiteY7845" fmla="*/ 2191611 h 6858000"/>
              <a:gd name="connsiteX7846" fmla="*/ 9382412 w 12192000"/>
              <a:gd name="connsiteY7846" fmla="*/ 2196174 h 6858000"/>
              <a:gd name="connsiteX7847" fmla="*/ 9384115 w 12192000"/>
              <a:gd name="connsiteY7847" fmla="*/ 2198939 h 6858000"/>
              <a:gd name="connsiteX7848" fmla="*/ 9372754 w 12192000"/>
              <a:gd name="connsiteY7848" fmla="*/ 2209447 h 6858000"/>
              <a:gd name="connsiteX7849" fmla="*/ 9369914 w 12192000"/>
              <a:gd name="connsiteY7849" fmla="*/ 2207786 h 6858000"/>
              <a:gd name="connsiteX7850" fmla="*/ 9374786 w 12192000"/>
              <a:gd name="connsiteY7850" fmla="*/ 2191611 h 6858000"/>
              <a:gd name="connsiteX7851" fmla="*/ 6585874 w 12192000"/>
              <a:gd name="connsiteY7851" fmla="*/ 2179073 h 6858000"/>
              <a:gd name="connsiteX7852" fmla="*/ 6446272 w 12192000"/>
              <a:gd name="connsiteY7852" fmla="*/ 2184799 h 6858000"/>
              <a:gd name="connsiteX7853" fmla="*/ 6351383 w 12192000"/>
              <a:gd name="connsiteY7853" fmla="*/ 2207130 h 6858000"/>
              <a:gd name="connsiteX7854" fmla="*/ 6328955 w 12192000"/>
              <a:gd name="connsiteY7854" fmla="*/ 2265534 h 6858000"/>
              <a:gd name="connsiteX7855" fmla="*/ 6391639 w 12192000"/>
              <a:gd name="connsiteY7855" fmla="*/ 2286720 h 6858000"/>
              <a:gd name="connsiteX7856" fmla="*/ 6667106 w 12192000"/>
              <a:gd name="connsiteY7856" fmla="*/ 2297026 h 6858000"/>
              <a:gd name="connsiteX7857" fmla="*/ 6667106 w 12192000"/>
              <a:gd name="connsiteY7857" fmla="*/ 2317639 h 6858000"/>
              <a:gd name="connsiteX7858" fmla="*/ 6433046 w 12192000"/>
              <a:gd name="connsiteY7858" fmla="*/ 2315921 h 6858000"/>
              <a:gd name="connsiteX7859" fmla="*/ 6397256 w 12192000"/>
              <a:gd name="connsiteY7859" fmla="*/ 2310750 h 6858000"/>
              <a:gd name="connsiteX7860" fmla="*/ 6356270 w 12192000"/>
              <a:gd name="connsiteY7860" fmla="*/ 2301686 h 6858000"/>
              <a:gd name="connsiteX7861" fmla="*/ 6373949 w 12192000"/>
              <a:gd name="connsiteY7861" fmla="*/ 2309441 h 6858000"/>
              <a:gd name="connsiteX7862" fmla="*/ 6372251 w 12192000"/>
              <a:gd name="connsiteY7862" fmla="*/ 2316327 h 6858000"/>
              <a:gd name="connsiteX7863" fmla="*/ 6332047 w 12192000"/>
              <a:gd name="connsiteY7863" fmla="*/ 2307145 h 6858000"/>
              <a:gd name="connsiteX7864" fmla="*/ 6330028 w 12192000"/>
              <a:gd name="connsiteY7864" fmla="*/ 2303142 h 6858000"/>
              <a:gd name="connsiteX7865" fmla="*/ 6331439 w 12192000"/>
              <a:gd name="connsiteY7865" fmla="*/ 2364430 h 6858000"/>
              <a:gd name="connsiteX7866" fmla="*/ 6383466 w 12192000"/>
              <a:gd name="connsiteY7866" fmla="*/ 2385106 h 6858000"/>
              <a:gd name="connsiteX7867" fmla="*/ 6433624 w 12192000"/>
              <a:gd name="connsiteY7867" fmla="*/ 2395808 h 6858000"/>
              <a:gd name="connsiteX7868" fmla="*/ 6433624 w 12192000"/>
              <a:gd name="connsiteY7868" fmla="*/ 2402565 h 6858000"/>
              <a:gd name="connsiteX7869" fmla="*/ 6376627 w 12192000"/>
              <a:gd name="connsiteY7869" fmla="*/ 2401017 h 6858000"/>
              <a:gd name="connsiteX7870" fmla="*/ 6331762 w 12192000"/>
              <a:gd name="connsiteY7870" fmla="*/ 2378485 h 6858000"/>
              <a:gd name="connsiteX7871" fmla="*/ 6334562 w 12192000"/>
              <a:gd name="connsiteY7871" fmla="*/ 2500138 h 6858000"/>
              <a:gd name="connsiteX7872" fmla="*/ 6338183 w 12192000"/>
              <a:gd name="connsiteY7872" fmla="*/ 2593067 h 6858000"/>
              <a:gd name="connsiteX7873" fmla="*/ 6395010 w 12192000"/>
              <a:gd name="connsiteY7873" fmla="*/ 2611917 h 6858000"/>
              <a:gd name="connsiteX7874" fmla="*/ 6450142 w 12192000"/>
              <a:gd name="connsiteY7874" fmla="*/ 2624374 h 6858000"/>
              <a:gd name="connsiteX7875" fmla="*/ 6450142 w 12192000"/>
              <a:gd name="connsiteY7875" fmla="*/ 2634567 h 6858000"/>
              <a:gd name="connsiteX7876" fmla="*/ 6389787 w 12192000"/>
              <a:gd name="connsiteY7876" fmla="*/ 2631736 h 6858000"/>
              <a:gd name="connsiteX7877" fmla="*/ 6338501 w 12192000"/>
              <a:gd name="connsiteY7877" fmla="*/ 2602120 h 6858000"/>
              <a:gd name="connsiteX7878" fmla="*/ 6337259 w 12192000"/>
              <a:gd name="connsiteY7878" fmla="*/ 2639420 h 6858000"/>
              <a:gd name="connsiteX7879" fmla="*/ 6392433 w 12192000"/>
              <a:gd name="connsiteY7879" fmla="*/ 2662167 h 6858000"/>
              <a:gd name="connsiteX7880" fmla="*/ 6447123 w 12192000"/>
              <a:gd name="connsiteY7880" fmla="*/ 2667399 h 6858000"/>
              <a:gd name="connsiteX7881" fmla="*/ 6447693 w 12192000"/>
              <a:gd name="connsiteY7881" fmla="*/ 2676118 h 6858000"/>
              <a:gd name="connsiteX7882" fmla="*/ 6354600 w 12192000"/>
              <a:gd name="connsiteY7882" fmla="*/ 2666389 h 6858000"/>
              <a:gd name="connsiteX7883" fmla="*/ 6336872 w 12192000"/>
              <a:gd name="connsiteY7883" fmla="*/ 2651053 h 6858000"/>
              <a:gd name="connsiteX7884" fmla="*/ 6335138 w 12192000"/>
              <a:gd name="connsiteY7884" fmla="*/ 2703146 h 6858000"/>
              <a:gd name="connsiteX7885" fmla="*/ 6235061 w 12192000"/>
              <a:gd name="connsiteY7885" fmla="*/ 3088456 h 6858000"/>
              <a:gd name="connsiteX7886" fmla="*/ 6111272 w 12192000"/>
              <a:gd name="connsiteY7886" fmla="*/ 3546221 h 6858000"/>
              <a:gd name="connsiteX7887" fmla="*/ 6160017 w 12192000"/>
              <a:gd name="connsiteY7887" fmla="*/ 3571835 h 6858000"/>
              <a:gd name="connsiteX7888" fmla="*/ 6217043 w 12192000"/>
              <a:gd name="connsiteY7888" fmla="*/ 3584050 h 6858000"/>
              <a:gd name="connsiteX7889" fmla="*/ 6217043 w 12192000"/>
              <a:gd name="connsiteY7889" fmla="*/ 3592194 h 6858000"/>
              <a:gd name="connsiteX7890" fmla="*/ 6150107 w 12192000"/>
              <a:gd name="connsiteY7890" fmla="*/ 3592411 h 6858000"/>
              <a:gd name="connsiteX7891" fmla="*/ 6106007 w 12192000"/>
              <a:gd name="connsiteY7891" fmla="*/ 3565688 h 6858000"/>
              <a:gd name="connsiteX7892" fmla="*/ 6095874 w 12192000"/>
              <a:gd name="connsiteY7892" fmla="*/ 3603161 h 6858000"/>
              <a:gd name="connsiteX7893" fmla="*/ 6048711 w 12192000"/>
              <a:gd name="connsiteY7893" fmla="*/ 3774538 h 6858000"/>
              <a:gd name="connsiteX7894" fmla="*/ 6017078 w 12192000"/>
              <a:gd name="connsiteY7894" fmla="*/ 3879781 h 6858000"/>
              <a:gd name="connsiteX7895" fmla="*/ 6023055 w 12192000"/>
              <a:gd name="connsiteY7895" fmla="*/ 3908958 h 6858000"/>
              <a:gd name="connsiteX7896" fmla="*/ 6044277 w 12192000"/>
              <a:gd name="connsiteY7896" fmla="*/ 3939186 h 6858000"/>
              <a:gd name="connsiteX7897" fmla="*/ 6095128 w 12192000"/>
              <a:gd name="connsiteY7897" fmla="*/ 3980789 h 6858000"/>
              <a:gd name="connsiteX7898" fmla="*/ 6091701 w 12192000"/>
              <a:gd name="connsiteY7898" fmla="*/ 3988879 h 6858000"/>
              <a:gd name="connsiteX7899" fmla="*/ 6048978 w 12192000"/>
              <a:gd name="connsiteY7899" fmla="*/ 3961301 h 6858000"/>
              <a:gd name="connsiteX7900" fmla="*/ 6049359 w 12192000"/>
              <a:gd name="connsiteY7900" fmla="*/ 3961946 h 6858000"/>
              <a:gd name="connsiteX7901" fmla="*/ 6093114 w 12192000"/>
              <a:gd name="connsiteY7901" fmla="*/ 4006190 h 6858000"/>
              <a:gd name="connsiteX7902" fmla="*/ 6116021 w 12192000"/>
              <a:gd name="connsiteY7902" fmla="*/ 3976050 h 6858000"/>
              <a:gd name="connsiteX7903" fmla="*/ 6128728 w 12192000"/>
              <a:gd name="connsiteY7903" fmla="*/ 3968266 h 6858000"/>
              <a:gd name="connsiteX7904" fmla="*/ 6110140 w 12192000"/>
              <a:gd name="connsiteY7904" fmla="*/ 3958747 h 6858000"/>
              <a:gd name="connsiteX7905" fmla="*/ 6038461 w 12192000"/>
              <a:gd name="connsiteY7905" fmla="*/ 3841423 h 6858000"/>
              <a:gd name="connsiteX7906" fmla="*/ 6043981 w 12192000"/>
              <a:gd name="connsiteY7906" fmla="*/ 3840125 h 6858000"/>
              <a:gd name="connsiteX7907" fmla="*/ 6046488 w 12192000"/>
              <a:gd name="connsiteY7907" fmla="*/ 3844885 h 6858000"/>
              <a:gd name="connsiteX7908" fmla="*/ 6113573 w 12192000"/>
              <a:gd name="connsiteY7908" fmla="*/ 3938715 h 6858000"/>
              <a:gd name="connsiteX7909" fmla="*/ 6149376 w 12192000"/>
              <a:gd name="connsiteY7909" fmla="*/ 3955618 h 6858000"/>
              <a:gd name="connsiteX7910" fmla="*/ 6164836 w 12192000"/>
              <a:gd name="connsiteY7910" fmla="*/ 3946148 h 6858000"/>
              <a:gd name="connsiteX7911" fmla="*/ 6229438 w 12192000"/>
              <a:gd name="connsiteY7911" fmla="*/ 3926014 h 6858000"/>
              <a:gd name="connsiteX7912" fmla="*/ 6126550 w 12192000"/>
              <a:gd name="connsiteY7912" fmla="*/ 3892738 h 6858000"/>
              <a:gd name="connsiteX7913" fmla="*/ 6048449 w 12192000"/>
              <a:gd name="connsiteY7913" fmla="*/ 3815883 h 6858000"/>
              <a:gd name="connsiteX7914" fmla="*/ 6052477 w 12192000"/>
              <a:gd name="connsiteY7914" fmla="*/ 3812402 h 6858000"/>
              <a:gd name="connsiteX7915" fmla="*/ 6230252 w 12192000"/>
              <a:gd name="connsiteY7915" fmla="*/ 3919711 h 6858000"/>
              <a:gd name="connsiteX7916" fmla="*/ 6229691 w 12192000"/>
              <a:gd name="connsiteY7916" fmla="*/ 3925934 h 6858000"/>
              <a:gd name="connsiteX7917" fmla="*/ 6297397 w 12192000"/>
              <a:gd name="connsiteY7917" fmla="*/ 3904832 h 6858000"/>
              <a:gd name="connsiteX7918" fmla="*/ 6722121 w 12192000"/>
              <a:gd name="connsiteY7918" fmla="*/ 3898633 h 6858000"/>
              <a:gd name="connsiteX7919" fmla="*/ 6886505 w 12192000"/>
              <a:gd name="connsiteY7919" fmla="*/ 3929619 h 6858000"/>
              <a:gd name="connsiteX7920" fmla="*/ 6940756 w 12192000"/>
              <a:gd name="connsiteY7920" fmla="*/ 3956202 h 6858000"/>
              <a:gd name="connsiteX7921" fmla="*/ 6996631 w 12192000"/>
              <a:gd name="connsiteY7921" fmla="*/ 3925923 h 6858000"/>
              <a:gd name="connsiteX7922" fmla="*/ 7071253 w 12192000"/>
              <a:gd name="connsiteY7922" fmla="*/ 3871825 h 6858000"/>
              <a:gd name="connsiteX7923" fmla="*/ 7079897 w 12192000"/>
              <a:gd name="connsiteY7923" fmla="*/ 3879872 h 6858000"/>
              <a:gd name="connsiteX7924" fmla="*/ 7016566 w 12192000"/>
              <a:gd name="connsiteY7924" fmla="*/ 3941415 h 6858000"/>
              <a:gd name="connsiteX7925" fmla="*/ 6962238 w 12192000"/>
              <a:gd name="connsiteY7925" fmla="*/ 3966728 h 6858000"/>
              <a:gd name="connsiteX7926" fmla="*/ 6965385 w 12192000"/>
              <a:gd name="connsiteY7926" fmla="*/ 3968269 h 6858000"/>
              <a:gd name="connsiteX7927" fmla="*/ 6991201 w 12192000"/>
              <a:gd name="connsiteY7927" fmla="*/ 3996365 h 6858000"/>
              <a:gd name="connsiteX7928" fmla="*/ 6998491 w 12192000"/>
              <a:gd name="connsiteY7928" fmla="*/ 4017930 h 6858000"/>
              <a:gd name="connsiteX7929" fmla="*/ 7004118 w 12192000"/>
              <a:gd name="connsiteY7929" fmla="*/ 4022846 h 6858000"/>
              <a:gd name="connsiteX7930" fmla="*/ 7005767 w 12192000"/>
              <a:gd name="connsiteY7930" fmla="*/ 4021829 h 6858000"/>
              <a:gd name="connsiteX7931" fmla="*/ 7096066 w 12192000"/>
              <a:gd name="connsiteY7931" fmla="*/ 3879781 h 6858000"/>
              <a:gd name="connsiteX7932" fmla="*/ 7075361 w 12192000"/>
              <a:gd name="connsiteY7932" fmla="*/ 3815945 h 6858000"/>
              <a:gd name="connsiteX7933" fmla="*/ 6987362 w 12192000"/>
              <a:gd name="connsiteY7933" fmla="*/ 3491593 h 6858000"/>
              <a:gd name="connsiteX7934" fmla="*/ 6846450 w 12192000"/>
              <a:gd name="connsiteY7934" fmla="*/ 2970563 h 6858000"/>
              <a:gd name="connsiteX7935" fmla="*/ 6776856 w 12192000"/>
              <a:gd name="connsiteY7935" fmla="*/ 2689344 h 6858000"/>
              <a:gd name="connsiteX7936" fmla="*/ 6774699 w 12192000"/>
              <a:gd name="connsiteY7936" fmla="*/ 2482311 h 6858000"/>
              <a:gd name="connsiteX7937" fmla="*/ 6783090 w 12192000"/>
              <a:gd name="connsiteY7937" fmla="*/ 2290536 h 6858000"/>
              <a:gd name="connsiteX7938" fmla="*/ 6778816 w 12192000"/>
              <a:gd name="connsiteY7938" fmla="*/ 2293232 h 6858000"/>
              <a:gd name="connsiteX7939" fmla="*/ 6667106 w 12192000"/>
              <a:gd name="connsiteY7939" fmla="*/ 2317639 h 6858000"/>
              <a:gd name="connsiteX7940" fmla="*/ 6667106 w 12192000"/>
              <a:gd name="connsiteY7940" fmla="*/ 2297026 h 6858000"/>
              <a:gd name="connsiteX7941" fmla="*/ 6765447 w 12192000"/>
              <a:gd name="connsiteY7941" fmla="*/ 2274695 h 6858000"/>
              <a:gd name="connsiteX7942" fmla="*/ 6787299 w 12192000"/>
              <a:gd name="connsiteY7942" fmla="*/ 2216291 h 6858000"/>
              <a:gd name="connsiteX7943" fmla="*/ 6724615 w 12192000"/>
              <a:gd name="connsiteY7943" fmla="*/ 2195677 h 6858000"/>
              <a:gd name="connsiteX7944" fmla="*/ 6585874 w 12192000"/>
              <a:gd name="connsiteY7944" fmla="*/ 2179073 h 6858000"/>
              <a:gd name="connsiteX7945" fmla="*/ 7514667 w 12192000"/>
              <a:gd name="connsiteY7945" fmla="*/ 2167695 h 6858000"/>
              <a:gd name="connsiteX7946" fmla="*/ 7516872 w 12192000"/>
              <a:gd name="connsiteY7946" fmla="*/ 2167695 h 6858000"/>
              <a:gd name="connsiteX7947" fmla="*/ 7518524 w 12192000"/>
              <a:gd name="connsiteY7947" fmla="*/ 2170110 h 6858000"/>
              <a:gd name="connsiteX7948" fmla="*/ 7518524 w 12192000"/>
              <a:gd name="connsiteY7948" fmla="*/ 2171316 h 6858000"/>
              <a:gd name="connsiteX7949" fmla="*/ 7511911 w 12192000"/>
              <a:gd name="connsiteY7949" fmla="*/ 2171316 h 6858000"/>
              <a:gd name="connsiteX7950" fmla="*/ 7511911 w 12192000"/>
              <a:gd name="connsiteY7950" fmla="*/ 2170110 h 6858000"/>
              <a:gd name="connsiteX7951" fmla="*/ 7514667 w 12192000"/>
              <a:gd name="connsiteY7951" fmla="*/ 2167695 h 6858000"/>
              <a:gd name="connsiteX7952" fmla="*/ 7476490 w 12192000"/>
              <a:gd name="connsiteY7952" fmla="*/ 2162626 h 6858000"/>
              <a:gd name="connsiteX7953" fmla="*/ 7486628 w 12192000"/>
              <a:gd name="connsiteY7953" fmla="*/ 2163796 h 6858000"/>
              <a:gd name="connsiteX7954" fmla="*/ 7487753 w 12192000"/>
              <a:gd name="connsiteY7954" fmla="*/ 2167890 h 6858000"/>
              <a:gd name="connsiteX7955" fmla="*/ 7478742 w 12192000"/>
              <a:gd name="connsiteY7955" fmla="*/ 2173154 h 6858000"/>
              <a:gd name="connsiteX7956" fmla="*/ 7476490 w 12192000"/>
              <a:gd name="connsiteY7956" fmla="*/ 2162626 h 6858000"/>
              <a:gd name="connsiteX7957" fmla="*/ 9131842 w 12192000"/>
              <a:gd name="connsiteY7957" fmla="*/ 2159579 h 6858000"/>
              <a:gd name="connsiteX7958" fmla="*/ 9165488 w 12192000"/>
              <a:gd name="connsiteY7958" fmla="*/ 2187499 h 6858000"/>
              <a:gd name="connsiteX7959" fmla="*/ 9102187 w 12192000"/>
              <a:gd name="connsiteY7959" fmla="*/ 2223965 h 6858000"/>
              <a:gd name="connsiteX7960" fmla="*/ 9090058 w 12192000"/>
              <a:gd name="connsiteY7960" fmla="*/ 2207968 h 6858000"/>
              <a:gd name="connsiteX7961" fmla="*/ 9094204 w 12192000"/>
              <a:gd name="connsiteY7961" fmla="*/ 2209151 h 6858000"/>
              <a:gd name="connsiteX7962" fmla="*/ 9109504 w 12192000"/>
              <a:gd name="connsiteY7962" fmla="*/ 2189617 h 6858000"/>
              <a:gd name="connsiteX7963" fmla="*/ 9111311 w 12192000"/>
              <a:gd name="connsiteY7963" fmla="*/ 2192626 h 6858000"/>
              <a:gd name="connsiteX7964" fmla="*/ 9109601 w 12192000"/>
              <a:gd name="connsiteY7964" fmla="*/ 2205733 h 6858000"/>
              <a:gd name="connsiteX7965" fmla="*/ 9127279 w 12192000"/>
              <a:gd name="connsiteY7965" fmla="*/ 2199464 h 6858000"/>
              <a:gd name="connsiteX7966" fmla="*/ 9147809 w 12192000"/>
              <a:gd name="connsiteY7966" fmla="*/ 2174393 h 6858000"/>
              <a:gd name="connsiteX7967" fmla="*/ 9114733 w 12192000"/>
              <a:gd name="connsiteY7967" fmla="*/ 2182940 h 6858000"/>
              <a:gd name="connsiteX7968" fmla="*/ 9109504 w 12192000"/>
              <a:gd name="connsiteY7968" fmla="*/ 2189617 h 6858000"/>
              <a:gd name="connsiteX7969" fmla="*/ 9107890 w 12192000"/>
              <a:gd name="connsiteY7969" fmla="*/ 2186930 h 6858000"/>
              <a:gd name="connsiteX7970" fmla="*/ 9087931 w 12192000"/>
              <a:gd name="connsiteY7970" fmla="*/ 2205163 h 6858000"/>
              <a:gd name="connsiteX7971" fmla="*/ 9090058 w 12192000"/>
              <a:gd name="connsiteY7971" fmla="*/ 2207968 h 6858000"/>
              <a:gd name="connsiteX7972" fmla="*/ 9086220 w 12192000"/>
              <a:gd name="connsiteY7972" fmla="*/ 2206872 h 6858000"/>
              <a:gd name="connsiteX7973" fmla="*/ 9131842 w 12192000"/>
              <a:gd name="connsiteY7973" fmla="*/ 2159579 h 6858000"/>
              <a:gd name="connsiteX7974" fmla="*/ 6565028 w 12192000"/>
              <a:gd name="connsiteY7974" fmla="*/ 2158388 h 6858000"/>
              <a:gd name="connsiteX7975" fmla="*/ 6683784 w 12192000"/>
              <a:gd name="connsiteY7975" fmla="*/ 2165904 h 6858000"/>
              <a:gd name="connsiteX7976" fmla="*/ 6825831 w 12192000"/>
              <a:gd name="connsiteY7976" fmla="*/ 2218582 h 6858000"/>
              <a:gd name="connsiteX7977" fmla="*/ 6826262 w 12192000"/>
              <a:gd name="connsiteY7977" fmla="*/ 2263287 h 6858000"/>
              <a:gd name="connsiteX7978" fmla="*/ 6804424 w 12192000"/>
              <a:gd name="connsiteY7978" fmla="*/ 2277071 h 6858000"/>
              <a:gd name="connsiteX7979" fmla="*/ 6799288 w 12192000"/>
              <a:gd name="connsiteY7979" fmla="*/ 2514516 h 6858000"/>
              <a:gd name="connsiteX7980" fmla="*/ 6801012 w 12192000"/>
              <a:gd name="connsiteY7980" fmla="*/ 2711196 h 6858000"/>
              <a:gd name="connsiteX7981" fmla="*/ 6924671 w 12192000"/>
              <a:gd name="connsiteY7981" fmla="*/ 3181046 h 6858000"/>
              <a:gd name="connsiteX7982" fmla="*/ 7064433 w 12192000"/>
              <a:gd name="connsiteY7982" fmla="*/ 3696326 h 6858000"/>
              <a:gd name="connsiteX7983" fmla="*/ 7096066 w 12192000"/>
              <a:gd name="connsiteY7983" fmla="*/ 3810769 h 6858000"/>
              <a:gd name="connsiteX7984" fmla="*/ 7073635 w 12192000"/>
              <a:gd name="connsiteY7984" fmla="*/ 3980997 h 6858000"/>
              <a:gd name="connsiteX7985" fmla="*/ 7005282 w 12192000"/>
              <a:gd name="connsiteY7985" fmla="*/ 4038773 h 6858000"/>
              <a:gd name="connsiteX7986" fmla="*/ 7004777 w 12192000"/>
              <a:gd name="connsiteY7986" fmla="*/ 4075137 h 6858000"/>
              <a:gd name="connsiteX7987" fmla="*/ 6979638 w 12192000"/>
              <a:gd name="connsiteY7987" fmla="*/ 4129926 h 6858000"/>
              <a:gd name="connsiteX7988" fmla="*/ 6953318 w 12192000"/>
              <a:gd name="connsiteY7988" fmla="*/ 4146696 h 6858000"/>
              <a:gd name="connsiteX7989" fmla="*/ 6955133 w 12192000"/>
              <a:gd name="connsiteY7989" fmla="*/ 4148315 h 6858000"/>
              <a:gd name="connsiteX7990" fmla="*/ 7016879 w 12192000"/>
              <a:gd name="connsiteY7990" fmla="*/ 5066204 h 6858000"/>
              <a:gd name="connsiteX7991" fmla="*/ 7008800 w 12192000"/>
              <a:gd name="connsiteY7991" fmla="*/ 5076562 h 6858000"/>
              <a:gd name="connsiteX7992" fmla="*/ 6964366 w 12192000"/>
              <a:gd name="connsiteY7992" fmla="*/ 5085193 h 6858000"/>
              <a:gd name="connsiteX7993" fmla="*/ 6950516 w 12192000"/>
              <a:gd name="connsiteY7993" fmla="*/ 5074835 h 6858000"/>
              <a:gd name="connsiteX7994" fmla="*/ 6889772 w 12192000"/>
              <a:gd name="connsiteY7994" fmla="*/ 4176351 h 6858000"/>
              <a:gd name="connsiteX7995" fmla="*/ 6734140 w 12192000"/>
              <a:gd name="connsiteY7995" fmla="*/ 4217126 h 6858000"/>
              <a:gd name="connsiteX7996" fmla="*/ 6565742 w 12192000"/>
              <a:gd name="connsiteY7996" fmla="*/ 4226458 h 6858000"/>
              <a:gd name="connsiteX7997" fmla="*/ 6565742 w 12192000"/>
              <a:gd name="connsiteY7997" fmla="*/ 4274272 h 6858000"/>
              <a:gd name="connsiteX7998" fmla="*/ 6586464 w 12192000"/>
              <a:gd name="connsiteY7998" fmla="*/ 4277677 h 6858000"/>
              <a:gd name="connsiteX7999" fmla="*/ 6607490 w 12192000"/>
              <a:gd name="connsiteY7999" fmla="*/ 4286761 h 6858000"/>
              <a:gd name="connsiteX8000" fmla="*/ 6613950 w 12192000"/>
              <a:gd name="connsiteY8000" fmla="*/ 4298748 h 6858000"/>
              <a:gd name="connsiteX8001" fmla="*/ 6618385 w 12192000"/>
              <a:gd name="connsiteY8001" fmla="*/ 4302992 h 6858000"/>
              <a:gd name="connsiteX8002" fmla="*/ 6618385 w 12192000"/>
              <a:gd name="connsiteY8002" fmla="*/ 4424446 h 6858000"/>
              <a:gd name="connsiteX8003" fmla="*/ 6608653 w 12192000"/>
              <a:gd name="connsiteY8003" fmla="*/ 4445845 h 6858000"/>
              <a:gd name="connsiteX8004" fmla="*/ 6598166 w 12192000"/>
              <a:gd name="connsiteY8004" fmla="*/ 4449236 h 6858000"/>
              <a:gd name="connsiteX8005" fmla="*/ 6598736 w 12192000"/>
              <a:gd name="connsiteY8005" fmla="*/ 4731278 h 6858000"/>
              <a:gd name="connsiteX8006" fmla="*/ 6603467 w 12192000"/>
              <a:gd name="connsiteY8006" fmla="*/ 4846152 h 6858000"/>
              <a:gd name="connsiteX8007" fmla="*/ 6603004 w 12192000"/>
              <a:gd name="connsiteY8007" fmla="*/ 4857422 h 6858000"/>
              <a:gd name="connsiteX8008" fmla="*/ 6610455 w 12192000"/>
              <a:gd name="connsiteY8008" fmla="*/ 4857422 h 6858000"/>
              <a:gd name="connsiteX8009" fmla="*/ 6621329 w 12192000"/>
              <a:gd name="connsiteY8009" fmla="*/ 4868828 h 6858000"/>
              <a:gd name="connsiteX8010" fmla="*/ 6621749 w 12192000"/>
              <a:gd name="connsiteY8010" fmla="*/ 4879920 h 6858000"/>
              <a:gd name="connsiteX8011" fmla="*/ 6606449 w 12192000"/>
              <a:gd name="connsiteY8011" fmla="*/ 4889357 h 6858000"/>
              <a:gd name="connsiteX8012" fmla="*/ 6622474 w 12192000"/>
              <a:gd name="connsiteY8012" fmla="*/ 4899053 h 6858000"/>
              <a:gd name="connsiteX8013" fmla="*/ 6621749 w 12192000"/>
              <a:gd name="connsiteY8013" fmla="*/ 4879920 h 6858000"/>
              <a:gd name="connsiteX8014" fmla="*/ 6690581 w 12192000"/>
              <a:gd name="connsiteY8014" fmla="*/ 4837462 h 6858000"/>
              <a:gd name="connsiteX8015" fmla="*/ 6704889 w 12192000"/>
              <a:gd name="connsiteY8015" fmla="*/ 4841455 h 6858000"/>
              <a:gd name="connsiteX8016" fmla="*/ 6707889 w 12192000"/>
              <a:gd name="connsiteY8016" fmla="*/ 4846056 h 6858000"/>
              <a:gd name="connsiteX8017" fmla="*/ 6747929 w 12192000"/>
              <a:gd name="connsiteY8017" fmla="*/ 4820543 h 6858000"/>
              <a:gd name="connsiteX8018" fmla="*/ 6772362 w 12192000"/>
              <a:gd name="connsiteY8018" fmla="*/ 4809755 h 6858000"/>
              <a:gd name="connsiteX8019" fmla="*/ 6799821 w 12192000"/>
              <a:gd name="connsiteY8019" fmla="*/ 4810188 h 6858000"/>
              <a:gd name="connsiteX8020" fmla="*/ 6806162 w 12192000"/>
              <a:gd name="connsiteY8020" fmla="*/ 4825721 h 6858000"/>
              <a:gd name="connsiteX8021" fmla="*/ 6794056 w 12192000"/>
              <a:gd name="connsiteY8021" fmla="*/ 4845858 h 6858000"/>
              <a:gd name="connsiteX8022" fmla="*/ 6770992 w 12192000"/>
              <a:gd name="connsiteY8022" fmla="*/ 4860242 h 6858000"/>
              <a:gd name="connsiteX8023" fmla="*/ 6729904 w 12192000"/>
              <a:gd name="connsiteY8023" fmla="*/ 4885295 h 6858000"/>
              <a:gd name="connsiteX8024" fmla="*/ 6735221 w 12192000"/>
              <a:gd name="connsiteY8024" fmla="*/ 4897341 h 6858000"/>
              <a:gd name="connsiteX8025" fmla="*/ 6705461 w 12192000"/>
              <a:gd name="connsiteY8025" fmla="*/ 4925854 h 6858000"/>
              <a:gd name="connsiteX8026" fmla="*/ 6663600 w 12192000"/>
              <a:gd name="connsiteY8026" fmla="*/ 4950956 h 6858000"/>
              <a:gd name="connsiteX8027" fmla="*/ 6705095 w 12192000"/>
              <a:gd name="connsiteY8027" fmla="*/ 4960941 h 6858000"/>
              <a:gd name="connsiteX8028" fmla="*/ 6713726 w 12192000"/>
              <a:gd name="connsiteY8028" fmla="*/ 4964600 h 6858000"/>
              <a:gd name="connsiteX8029" fmla="*/ 6715715 w 12192000"/>
              <a:gd name="connsiteY8029" fmla="*/ 4965061 h 6858000"/>
              <a:gd name="connsiteX8030" fmla="*/ 6718861 w 12192000"/>
              <a:gd name="connsiteY8030" fmla="*/ 4966776 h 6858000"/>
              <a:gd name="connsiteX8031" fmla="*/ 6757434 w 12192000"/>
              <a:gd name="connsiteY8031" fmla="*/ 4983126 h 6858000"/>
              <a:gd name="connsiteX8032" fmla="*/ 6770200 w 12192000"/>
              <a:gd name="connsiteY8032" fmla="*/ 4994770 h 6858000"/>
              <a:gd name="connsiteX8033" fmla="*/ 6774723 w 12192000"/>
              <a:gd name="connsiteY8033" fmla="*/ 4997237 h 6858000"/>
              <a:gd name="connsiteX8034" fmla="*/ 6777368 w 12192000"/>
              <a:gd name="connsiteY8034" fmla="*/ 5001308 h 6858000"/>
              <a:gd name="connsiteX8035" fmla="*/ 6793701 w 12192000"/>
              <a:gd name="connsiteY8035" fmla="*/ 5016204 h 6858000"/>
              <a:gd name="connsiteX8036" fmla="*/ 6801620 w 12192000"/>
              <a:gd name="connsiteY8036" fmla="*/ 5062380 h 6858000"/>
              <a:gd name="connsiteX8037" fmla="*/ 6550934 w 12192000"/>
              <a:gd name="connsiteY8037" fmla="*/ 5163762 h 6858000"/>
              <a:gd name="connsiteX8038" fmla="*/ 6276099 w 12192000"/>
              <a:gd name="connsiteY8038" fmla="*/ 5063533 h 6858000"/>
              <a:gd name="connsiteX8039" fmla="*/ 6416059 w 12192000"/>
              <a:gd name="connsiteY8039" fmla="*/ 4950288 h 6858000"/>
              <a:gd name="connsiteX8040" fmla="*/ 6464738 w 12192000"/>
              <a:gd name="connsiteY8040" fmla="*/ 4942253 h 6858000"/>
              <a:gd name="connsiteX8041" fmla="*/ 6461237 w 12192000"/>
              <a:gd name="connsiteY8041" fmla="*/ 4819306 h 6858000"/>
              <a:gd name="connsiteX8042" fmla="*/ 6465108 w 12192000"/>
              <a:gd name="connsiteY8042" fmla="*/ 4682910 h 6858000"/>
              <a:gd name="connsiteX8043" fmla="*/ 6464534 w 12192000"/>
              <a:gd name="connsiteY8043" fmla="*/ 4447402 h 6858000"/>
              <a:gd name="connsiteX8044" fmla="*/ 6465110 w 12192000"/>
              <a:gd name="connsiteY8044" fmla="*/ 4446854 h 6858000"/>
              <a:gd name="connsiteX8045" fmla="*/ 6458804 w 12192000"/>
              <a:gd name="connsiteY8045" fmla="*/ 4443306 h 6858000"/>
              <a:gd name="connsiteX8046" fmla="*/ 6449472 w 12192000"/>
              <a:gd name="connsiteY8046" fmla="*/ 4420975 h 6858000"/>
              <a:gd name="connsiteX8047" fmla="*/ 6449472 w 12192000"/>
              <a:gd name="connsiteY8047" fmla="*/ 4308464 h 6858000"/>
              <a:gd name="connsiteX8048" fmla="*/ 6448070 w 12192000"/>
              <a:gd name="connsiteY8048" fmla="*/ 4306790 h 6858000"/>
              <a:gd name="connsiteX8049" fmla="*/ 6449472 w 12192000"/>
              <a:gd name="connsiteY8049" fmla="*/ 4304405 h 6858000"/>
              <a:gd name="connsiteX8050" fmla="*/ 6449472 w 12192000"/>
              <a:gd name="connsiteY8050" fmla="*/ 4303347 h 6858000"/>
              <a:gd name="connsiteX8051" fmla="*/ 6448070 w 12192000"/>
              <a:gd name="connsiteY8051" fmla="*/ 4301040 h 6858000"/>
              <a:gd name="connsiteX8052" fmla="*/ 6489661 w 12192000"/>
              <a:gd name="connsiteY8052" fmla="*/ 4274371 h 6858000"/>
              <a:gd name="connsiteX8053" fmla="*/ 6505534 w 12192000"/>
              <a:gd name="connsiteY8053" fmla="*/ 4273095 h 6858000"/>
              <a:gd name="connsiteX8054" fmla="*/ 6505930 w 12192000"/>
              <a:gd name="connsiteY8054" fmla="*/ 4225653 h 6858000"/>
              <a:gd name="connsiteX8055" fmla="*/ 6351593 w 12192000"/>
              <a:gd name="connsiteY8055" fmla="*/ 4217126 h 6858000"/>
              <a:gd name="connsiteX8056" fmla="*/ 6193563 w 12192000"/>
              <a:gd name="connsiteY8056" fmla="*/ 4175851 h 6858000"/>
              <a:gd name="connsiteX8057" fmla="*/ 6132785 w 12192000"/>
              <a:gd name="connsiteY8057" fmla="*/ 5074835 h 6858000"/>
              <a:gd name="connsiteX8058" fmla="*/ 6118934 w 12192000"/>
              <a:gd name="connsiteY8058" fmla="*/ 5085193 h 6858000"/>
              <a:gd name="connsiteX8059" fmla="*/ 6075078 w 12192000"/>
              <a:gd name="connsiteY8059" fmla="*/ 5076562 h 6858000"/>
              <a:gd name="connsiteX8060" fmla="*/ 6067000 w 12192000"/>
              <a:gd name="connsiteY8060" fmla="*/ 5066204 h 6858000"/>
              <a:gd name="connsiteX8061" fmla="*/ 6128745 w 12192000"/>
              <a:gd name="connsiteY8061" fmla="*/ 4148315 h 6858000"/>
              <a:gd name="connsiteX8062" fmla="*/ 6129187 w 12192000"/>
              <a:gd name="connsiteY8062" fmla="*/ 4147921 h 6858000"/>
              <a:gd name="connsiteX8063" fmla="*/ 6122772 w 12192000"/>
              <a:gd name="connsiteY8063" fmla="*/ 4144335 h 6858000"/>
              <a:gd name="connsiteX8064" fmla="*/ 6079672 w 12192000"/>
              <a:gd name="connsiteY8064" fmla="*/ 4030334 h 6858000"/>
              <a:gd name="connsiteX8065" fmla="*/ 6084878 w 12192000"/>
              <a:gd name="connsiteY8065" fmla="*/ 4025327 h 6858000"/>
              <a:gd name="connsiteX8066" fmla="*/ 6044253 w 12192000"/>
              <a:gd name="connsiteY8066" fmla="*/ 3991132 h 6858000"/>
              <a:gd name="connsiteX8067" fmla="*/ 5995798 w 12192000"/>
              <a:gd name="connsiteY8067" fmla="*/ 3879781 h 6858000"/>
              <a:gd name="connsiteX8068" fmla="*/ 6026856 w 12192000"/>
              <a:gd name="connsiteY8068" fmla="*/ 3774538 h 6858000"/>
              <a:gd name="connsiteX8069" fmla="*/ 6076319 w 12192000"/>
              <a:gd name="connsiteY8069" fmla="*/ 3592234 h 6858000"/>
              <a:gd name="connsiteX8070" fmla="*/ 6225283 w 12192000"/>
              <a:gd name="connsiteY8070" fmla="*/ 3044175 h 6858000"/>
              <a:gd name="connsiteX8071" fmla="*/ 6314432 w 12192000"/>
              <a:gd name="connsiteY8071" fmla="*/ 2697395 h 6858000"/>
              <a:gd name="connsiteX8072" fmla="*/ 6312707 w 12192000"/>
              <a:gd name="connsiteY8072" fmla="*/ 2478285 h 6858000"/>
              <a:gd name="connsiteX8073" fmla="*/ 6308179 w 12192000"/>
              <a:gd name="connsiteY8073" fmla="*/ 2278472 h 6858000"/>
              <a:gd name="connsiteX8074" fmla="*/ 6290425 w 12192000"/>
              <a:gd name="connsiteY8074" fmla="*/ 2263242 h 6858000"/>
              <a:gd name="connsiteX8075" fmla="*/ 6446272 w 12192000"/>
              <a:gd name="connsiteY8075" fmla="*/ 2164185 h 6858000"/>
              <a:gd name="connsiteX8076" fmla="*/ 6565028 w 12192000"/>
              <a:gd name="connsiteY8076" fmla="*/ 2158388 h 6858000"/>
              <a:gd name="connsiteX8077" fmla="*/ 2140692 w 12192000"/>
              <a:gd name="connsiteY8077" fmla="*/ 2157558 h 6858000"/>
              <a:gd name="connsiteX8078" fmla="*/ 2140692 w 12192000"/>
              <a:gd name="connsiteY8078" fmla="*/ 2184856 h 6858000"/>
              <a:gd name="connsiteX8079" fmla="*/ 2140692 w 12192000"/>
              <a:gd name="connsiteY8079" fmla="*/ 2157558 h 6858000"/>
              <a:gd name="connsiteX8080" fmla="*/ 9557774 w 12192000"/>
              <a:gd name="connsiteY8080" fmla="*/ 2149951 h 6858000"/>
              <a:gd name="connsiteX8081" fmla="*/ 9557774 w 12192000"/>
              <a:gd name="connsiteY8081" fmla="*/ 2167122 h 6858000"/>
              <a:gd name="connsiteX8082" fmla="*/ 9557774 w 12192000"/>
              <a:gd name="connsiteY8082" fmla="*/ 2149951 h 6858000"/>
              <a:gd name="connsiteX8083" fmla="*/ 2286705 w 12192000"/>
              <a:gd name="connsiteY8083" fmla="*/ 2146717 h 6858000"/>
              <a:gd name="connsiteX8084" fmla="*/ 2288169 w 12192000"/>
              <a:gd name="connsiteY8084" fmla="*/ 2148154 h 6858000"/>
              <a:gd name="connsiteX8085" fmla="*/ 2287500 w 12192000"/>
              <a:gd name="connsiteY8085" fmla="*/ 2148304 h 6858000"/>
              <a:gd name="connsiteX8086" fmla="*/ 2286630 w 12192000"/>
              <a:gd name="connsiteY8086" fmla="*/ 2146807 h 6858000"/>
              <a:gd name="connsiteX8087" fmla="*/ 2284859 w 12192000"/>
              <a:gd name="connsiteY8087" fmla="*/ 2143765 h 6858000"/>
              <a:gd name="connsiteX8088" fmla="*/ 2291777 w 12192000"/>
              <a:gd name="connsiteY8088" fmla="*/ 2145001 h 6858000"/>
              <a:gd name="connsiteX8089" fmla="*/ 2287760 w 12192000"/>
              <a:gd name="connsiteY8089" fmla="*/ 2145475 h 6858000"/>
              <a:gd name="connsiteX8090" fmla="*/ 2286705 w 12192000"/>
              <a:gd name="connsiteY8090" fmla="*/ 2146717 h 6858000"/>
              <a:gd name="connsiteX8091" fmla="*/ 2286406 w 12192000"/>
              <a:gd name="connsiteY8091" fmla="*/ 2146423 h 6858000"/>
              <a:gd name="connsiteX8092" fmla="*/ 7549710 w 12192000"/>
              <a:gd name="connsiteY8092" fmla="*/ 2135915 h 6858000"/>
              <a:gd name="connsiteX8093" fmla="*/ 7554145 w 12192000"/>
              <a:gd name="connsiteY8093" fmla="*/ 2138255 h 6858000"/>
              <a:gd name="connsiteX8094" fmla="*/ 7549076 w 12192000"/>
              <a:gd name="connsiteY8094" fmla="*/ 2140595 h 6858000"/>
              <a:gd name="connsiteX8095" fmla="*/ 7547810 w 12192000"/>
              <a:gd name="connsiteY8095" fmla="*/ 2138841 h 6858000"/>
              <a:gd name="connsiteX8096" fmla="*/ 7547810 w 12192000"/>
              <a:gd name="connsiteY8096" fmla="*/ 2137085 h 6858000"/>
              <a:gd name="connsiteX8097" fmla="*/ 7475363 w 12192000"/>
              <a:gd name="connsiteY8097" fmla="*/ 2133960 h 6858000"/>
              <a:gd name="connsiteX8098" fmla="*/ 7468858 w 12192000"/>
              <a:gd name="connsiteY8098" fmla="*/ 2142524 h 6858000"/>
              <a:gd name="connsiteX8099" fmla="*/ 7475363 w 12192000"/>
              <a:gd name="connsiteY8099" fmla="*/ 2133960 h 6858000"/>
              <a:gd name="connsiteX8100" fmla="*/ 9608981 w 12192000"/>
              <a:gd name="connsiteY8100" fmla="*/ 2124325 h 6858000"/>
              <a:gd name="connsiteX8101" fmla="*/ 9617797 w 12192000"/>
              <a:gd name="connsiteY8101" fmla="*/ 2137280 h 6858000"/>
              <a:gd name="connsiteX8102" fmla="*/ 9601266 w 12192000"/>
              <a:gd name="connsiteY8102" fmla="*/ 2141785 h 6858000"/>
              <a:gd name="connsiteX8103" fmla="*/ 9601818 w 12192000"/>
              <a:gd name="connsiteY8103" fmla="*/ 2126016 h 6858000"/>
              <a:gd name="connsiteX8104" fmla="*/ 9608981 w 12192000"/>
              <a:gd name="connsiteY8104" fmla="*/ 2124325 h 6858000"/>
              <a:gd name="connsiteX8105" fmla="*/ 9335027 w 12192000"/>
              <a:gd name="connsiteY8105" fmla="*/ 2118111 h 6858000"/>
              <a:gd name="connsiteX8106" fmla="*/ 9351127 w 12192000"/>
              <a:gd name="connsiteY8106" fmla="*/ 2127370 h 6858000"/>
              <a:gd name="connsiteX8107" fmla="*/ 9297827 w 12192000"/>
              <a:gd name="connsiteY8107" fmla="*/ 2191160 h 6858000"/>
              <a:gd name="connsiteX8108" fmla="*/ 9252639 w 12192000"/>
              <a:gd name="connsiteY8108" fmla="*/ 2197995 h 6858000"/>
              <a:gd name="connsiteX8109" fmla="*/ 9249743 w 12192000"/>
              <a:gd name="connsiteY8109" fmla="*/ 2164961 h 6858000"/>
              <a:gd name="connsiteX8110" fmla="*/ 9282186 w 12192000"/>
              <a:gd name="connsiteY8110" fmla="*/ 2133635 h 6858000"/>
              <a:gd name="connsiteX8111" fmla="*/ 9283298 w 12192000"/>
              <a:gd name="connsiteY8111" fmla="*/ 2133089 h 6858000"/>
              <a:gd name="connsiteX8112" fmla="*/ 9283054 w 12192000"/>
              <a:gd name="connsiteY8112" fmla="*/ 2139187 h 6858000"/>
              <a:gd name="connsiteX8113" fmla="*/ 9289717 w 12192000"/>
              <a:gd name="connsiteY8113" fmla="*/ 2140470 h 6858000"/>
              <a:gd name="connsiteX8114" fmla="*/ 9314050 w 12192000"/>
              <a:gd name="connsiteY8114" fmla="*/ 2129078 h 6858000"/>
              <a:gd name="connsiteX8115" fmla="*/ 9321161 w 12192000"/>
              <a:gd name="connsiteY8115" fmla="*/ 2129286 h 6858000"/>
              <a:gd name="connsiteX8116" fmla="*/ 9303041 w 12192000"/>
              <a:gd name="connsiteY8116" fmla="*/ 2143887 h 6858000"/>
              <a:gd name="connsiteX8117" fmla="*/ 9279869 w 12192000"/>
              <a:gd name="connsiteY8117" fmla="*/ 2159265 h 6858000"/>
              <a:gd name="connsiteX8118" fmla="*/ 9270020 w 12192000"/>
              <a:gd name="connsiteY8118" fmla="*/ 2170086 h 6858000"/>
              <a:gd name="connsiteX8119" fmla="*/ 9268281 w 12192000"/>
              <a:gd name="connsiteY8119" fmla="*/ 2178061 h 6858000"/>
              <a:gd name="connsiteX8120" fmla="*/ 9270599 w 12192000"/>
              <a:gd name="connsiteY8120" fmla="*/ 2179199 h 6858000"/>
              <a:gd name="connsiteX8121" fmla="*/ 9302462 w 12192000"/>
              <a:gd name="connsiteY8121" fmla="*/ 2166099 h 6858000"/>
              <a:gd name="connsiteX8122" fmla="*/ 9326216 w 12192000"/>
              <a:gd name="connsiteY8122" fmla="*/ 2150151 h 6858000"/>
              <a:gd name="connsiteX8123" fmla="*/ 9333747 w 12192000"/>
              <a:gd name="connsiteY8123" fmla="*/ 2138761 h 6858000"/>
              <a:gd name="connsiteX8124" fmla="*/ 9326287 w 12192000"/>
              <a:gd name="connsiteY8124" fmla="*/ 2129434 h 6858000"/>
              <a:gd name="connsiteX8125" fmla="*/ 9321161 w 12192000"/>
              <a:gd name="connsiteY8125" fmla="*/ 2129286 h 6858000"/>
              <a:gd name="connsiteX8126" fmla="*/ 9230161 w 12192000"/>
              <a:gd name="connsiteY8126" fmla="*/ 2113082 h 6858000"/>
              <a:gd name="connsiteX8127" fmla="*/ 9258801 w 12192000"/>
              <a:gd name="connsiteY8127" fmla="*/ 2123419 h 6858000"/>
              <a:gd name="connsiteX8128" fmla="*/ 9223288 w 12192000"/>
              <a:gd name="connsiteY8128" fmla="*/ 2176822 h 6858000"/>
              <a:gd name="connsiteX8129" fmla="*/ 9178611 w 12192000"/>
              <a:gd name="connsiteY8129" fmla="*/ 2161318 h 6858000"/>
              <a:gd name="connsiteX8130" fmla="*/ 9186415 w 12192000"/>
              <a:gd name="connsiteY8130" fmla="*/ 2146963 h 6858000"/>
              <a:gd name="connsiteX8131" fmla="*/ 9198586 w 12192000"/>
              <a:gd name="connsiteY8131" fmla="*/ 2137045 h 6858000"/>
              <a:gd name="connsiteX8132" fmla="*/ 9198444 w 12192000"/>
              <a:gd name="connsiteY8132" fmla="*/ 2142368 h 6858000"/>
              <a:gd name="connsiteX8133" fmla="*/ 9205533 w 12192000"/>
              <a:gd name="connsiteY8133" fmla="*/ 2143518 h 6858000"/>
              <a:gd name="connsiteX8134" fmla="*/ 9223360 w 12192000"/>
              <a:gd name="connsiteY8134" fmla="*/ 2133468 h 6858000"/>
              <a:gd name="connsiteX8135" fmla="*/ 9231376 w 12192000"/>
              <a:gd name="connsiteY8135" fmla="*/ 2133595 h 6858000"/>
              <a:gd name="connsiteX8136" fmla="*/ 9208395 w 12192000"/>
              <a:gd name="connsiteY8136" fmla="*/ 2151556 h 6858000"/>
              <a:gd name="connsiteX8137" fmla="*/ 9201522 w 12192000"/>
              <a:gd name="connsiteY8137" fmla="*/ 2157300 h 6858000"/>
              <a:gd name="connsiteX8138" fmla="*/ 9198660 w 12192000"/>
              <a:gd name="connsiteY8138" fmla="*/ 2161892 h 6858000"/>
              <a:gd name="connsiteX8139" fmla="*/ 9211260 w 12192000"/>
              <a:gd name="connsiteY8139" fmla="*/ 2161318 h 6858000"/>
              <a:gd name="connsiteX8140" fmla="*/ 9241617 w 12192000"/>
              <a:gd name="connsiteY8140" fmla="*/ 2133754 h 6858000"/>
              <a:gd name="connsiteX8141" fmla="*/ 9231376 w 12192000"/>
              <a:gd name="connsiteY8141" fmla="*/ 2133595 h 6858000"/>
              <a:gd name="connsiteX8142" fmla="*/ 9242190 w 12192000"/>
              <a:gd name="connsiteY8142" fmla="*/ 2125142 h 6858000"/>
              <a:gd name="connsiteX8143" fmla="*/ 9239326 w 12192000"/>
              <a:gd name="connsiteY8143" fmla="*/ 2118825 h 6858000"/>
              <a:gd name="connsiteX8144" fmla="*/ 9199804 w 12192000"/>
              <a:gd name="connsiteY8144" fmla="*/ 2136052 h 6858000"/>
              <a:gd name="connsiteX8145" fmla="*/ 9198586 w 12192000"/>
              <a:gd name="connsiteY8145" fmla="*/ 2137045 h 6858000"/>
              <a:gd name="connsiteX8146" fmla="*/ 9198660 w 12192000"/>
              <a:gd name="connsiteY8146" fmla="*/ 2134329 h 6858000"/>
              <a:gd name="connsiteX8147" fmla="*/ 9230161 w 12192000"/>
              <a:gd name="connsiteY8147" fmla="*/ 2113082 h 6858000"/>
              <a:gd name="connsiteX8148" fmla="*/ 2273067 w 12192000"/>
              <a:gd name="connsiteY8148" fmla="*/ 2111221 h 6858000"/>
              <a:gd name="connsiteX8149" fmla="*/ 2273258 w 12192000"/>
              <a:gd name="connsiteY8149" fmla="*/ 2111287 h 6858000"/>
              <a:gd name="connsiteX8150" fmla="*/ 2273080 w 12192000"/>
              <a:gd name="connsiteY8150" fmla="*/ 2111265 h 6858000"/>
              <a:gd name="connsiteX8151" fmla="*/ 2267747 w 12192000"/>
              <a:gd name="connsiteY8151" fmla="*/ 2110638 h 6858000"/>
              <a:gd name="connsiteX8152" fmla="*/ 2273080 w 12192000"/>
              <a:gd name="connsiteY8152" fmla="*/ 2111265 h 6858000"/>
              <a:gd name="connsiteX8153" fmla="*/ 2274619 w 12192000"/>
              <a:gd name="connsiteY8153" fmla="*/ 2116596 h 6858000"/>
              <a:gd name="connsiteX8154" fmla="*/ 2266660 w 12192000"/>
              <a:gd name="connsiteY8154" fmla="*/ 2113377 h 6858000"/>
              <a:gd name="connsiteX8155" fmla="*/ 9320422 w 12192000"/>
              <a:gd name="connsiteY8155" fmla="*/ 2109714 h 6858000"/>
              <a:gd name="connsiteX8156" fmla="*/ 9325227 w 12192000"/>
              <a:gd name="connsiteY8156" fmla="*/ 2112477 h 6858000"/>
              <a:gd name="connsiteX8157" fmla="*/ 9283298 w 12192000"/>
              <a:gd name="connsiteY8157" fmla="*/ 2133089 h 6858000"/>
              <a:gd name="connsiteX8158" fmla="*/ 9283345 w 12192000"/>
              <a:gd name="connsiteY8158" fmla="*/ 2131926 h 6858000"/>
              <a:gd name="connsiteX8159" fmla="*/ 9320422 w 12192000"/>
              <a:gd name="connsiteY8159" fmla="*/ 2109714 h 6858000"/>
              <a:gd name="connsiteX8160" fmla="*/ 9332008 w 12192000"/>
              <a:gd name="connsiteY8160" fmla="*/ 2109144 h 6858000"/>
              <a:gd name="connsiteX8161" fmla="*/ 9338381 w 12192000"/>
              <a:gd name="connsiteY8161" fmla="*/ 2115408 h 6858000"/>
              <a:gd name="connsiteX8162" fmla="*/ 9335027 w 12192000"/>
              <a:gd name="connsiteY8162" fmla="*/ 2118111 h 6858000"/>
              <a:gd name="connsiteX8163" fmla="*/ 9325227 w 12192000"/>
              <a:gd name="connsiteY8163" fmla="*/ 2112477 h 6858000"/>
              <a:gd name="connsiteX8164" fmla="*/ 2265935 w 12192000"/>
              <a:gd name="connsiteY8164" fmla="*/ 2108747 h 6858000"/>
              <a:gd name="connsiteX8165" fmla="*/ 2268186 w 12192000"/>
              <a:gd name="connsiteY8165" fmla="*/ 2109528 h 6858000"/>
              <a:gd name="connsiteX8166" fmla="*/ 2267747 w 12192000"/>
              <a:gd name="connsiteY8166" fmla="*/ 2110638 h 6858000"/>
              <a:gd name="connsiteX8167" fmla="*/ 2264476 w 12192000"/>
              <a:gd name="connsiteY8167" fmla="*/ 2110252 h 6858000"/>
              <a:gd name="connsiteX8168" fmla="*/ 2263903 w 12192000"/>
              <a:gd name="connsiteY8168" fmla="*/ 2108984 h 6858000"/>
              <a:gd name="connsiteX8169" fmla="*/ 7503307 w 12192000"/>
              <a:gd name="connsiteY8169" fmla="*/ 2106635 h 6858000"/>
              <a:gd name="connsiteX8170" fmla="*/ 7500968 w 12192000"/>
              <a:gd name="connsiteY8170" fmla="*/ 2115276 h 6858000"/>
              <a:gd name="connsiteX8171" fmla="*/ 7503307 w 12192000"/>
              <a:gd name="connsiteY8171" fmla="*/ 2106635 h 6858000"/>
              <a:gd name="connsiteX8172" fmla="*/ 7566581 w 12192000"/>
              <a:gd name="connsiteY8172" fmla="*/ 2098659 h 6858000"/>
              <a:gd name="connsiteX8173" fmla="*/ 7571466 w 12192000"/>
              <a:gd name="connsiteY8173" fmla="*/ 2103597 h 6858000"/>
              <a:gd name="connsiteX8174" fmla="*/ 7571466 w 12192000"/>
              <a:gd name="connsiteY8174" fmla="*/ 2104740 h 6858000"/>
              <a:gd name="connsiteX8175" fmla="*/ 7560903 w 12192000"/>
              <a:gd name="connsiteY8175" fmla="*/ 2104740 h 6858000"/>
              <a:gd name="connsiteX8176" fmla="*/ 7560903 w 12192000"/>
              <a:gd name="connsiteY8176" fmla="*/ 2103597 h 6858000"/>
              <a:gd name="connsiteX8177" fmla="*/ 7566581 w 12192000"/>
              <a:gd name="connsiteY8177" fmla="*/ 2098659 h 6858000"/>
              <a:gd name="connsiteX8178" fmla="*/ 9514939 w 12192000"/>
              <a:gd name="connsiteY8178" fmla="*/ 2096867 h 6858000"/>
              <a:gd name="connsiteX8179" fmla="*/ 9519838 w 12192000"/>
              <a:gd name="connsiteY8179" fmla="*/ 2106301 h 6858000"/>
              <a:gd name="connsiteX8180" fmla="*/ 9505216 w 12192000"/>
              <a:gd name="connsiteY8180" fmla="*/ 2100107 h 6858000"/>
              <a:gd name="connsiteX8181" fmla="*/ 9514939 w 12192000"/>
              <a:gd name="connsiteY8181" fmla="*/ 2096867 h 6858000"/>
              <a:gd name="connsiteX8182" fmla="*/ 9289190 w 12192000"/>
              <a:gd name="connsiteY8182" fmla="*/ 2088383 h 6858000"/>
              <a:gd name="connsiteX8183" fmla="*/ 9289207 w 12192000"/>
              <a:gd name="connsiteY8183" fmla="*/ 2088567 h 6858000"/>
              <a:gd name="connsiteX8184" fmla="*/ 9289100 w 12192000"/>
              <a:gd name="connsiteY8184" fmla="*/ 2088546 h 6858000"/>
              <a:gd name="connsiteX8185" fmla="*/ 2286898 w 12192000"/>
              <a:gd name="connsiteY8185" fmla="*/ 2084026 h 6858000"/>
              <a:gd name="connsiteX8186" fmla="*/ 2267294 w 12192000"/>
              <a:gd name="connsiteY8186" fmla="*/ 2095469 h 6858000"/>
              <a:gd name="connsiteX8187" fmla="*/ 2268619 w 12192000"/>
              <a:gd name="connsiteY8187" fmla="*/ 2095904 h 6858000"/>
              <a:gd name="connsiteX8188" fmla="*/ 2276520 w 12192000"/>
              <a:gd name="connsiteY8188" fmla="*/ 2098814 h 6858000"/>
              <a:gd name="connsiteX8189" fmla="*/ 2269198 w 12192000"/>
              <a:gd name="connsiteY8189" fmla="*/ 2102170 h 6858000"/>
              <a:gd name="connsiteX8190" fmla="*/ 2280799 w 12192000"/>
              <a:gd name="connsiteY8190" fmla="*/ 2105020 h 6858000"/>
              <a:gd name="connsiteX8191" fmla="*/ 2277899 w 12192000"/>
              <a:gd name="connsiteY8191" fmla="*/ 2099322 h 6858000"/>
              <a:gd name="connsiteX8192" fmla="*/ 2276520 w 12192000"/>
              <a:gd name="connsiteY8192" fmla="*/ 2098814 h 6858000"/>
              <a:gd name="connsiteX8193" fmla="*/ 2277899 w 12192000"/>
              <a:gd name="connsiteY8193" fmla="*/ 2098181 h 6858000"/>
              <a:gd name="connsiteX8194" fmla="*/ 2287760 w 12192000"/>
              <a:gd name="connsiteY8194" fmla="*/ 2103879 h 6858000"/>
              <a:gd name="connsiteX8195" fmla="*/ 2308642 w 12192000"/>
              <a:gd name="connsiteY8195" fmla="*/ 2111287 h 6858000"/>
              <a:gd name="connsiteX8196" fmla="*/ 2316762 w 12192000"/>
              <a:gd name="connsiteY8196" fmla="*/ 2111287 h 6858000"/>
              <a:gd name="connsiteX8197" fmla="*/ 2322239 w 12192000"/>
              <a:gd name="connsiteY8197" fmla="*/ 2115514 h 6858000"/>
              <a:gd name="connsiteX8198" fmla="*/ 2316762 w 12192000"/>
              <a:gd name="connsiteY8198" fmla="*/ 2115846 h 6858000"/>
              <a:gd name="connsiteX8199" fmla="*/ 2324883 w 12192000"/>
              <a:gd name="connsiteY8199" fmla="*/ 2117554 h 6858000"/>
              <a:gd name="connsiteX8200" fmla="*/ 2322239 w 12192000"/>
              <a:gd name="connsiteY8200" fmla="*/ 2115514 h 6858000"/>
              <a:gd name="connsiteX8201" fmla="*/ 2327348 w 12192000"/>
              <a:gd name="connsiteY8201" fmla="*/ 2115205 h 6858000"/>
              <a:gd name="connsiteX8202" fmla="*/ 2335323 w 12192000"/>
              <a:gd name="connsiteY8202" fmla="*/ 2120974 h 6858000"/>
              <a:gd name="connsiteX8203" fmla="*/ 2325463 w 12192000"/>
              <a:gd name="connsiteY8203" fmla="*/ 2118694 h 6858000"/>
              <a:gd name="connsiteX8204" fmla="*/ 2346684 w 12192000"/>
              <a:gd name="connsiteY8204" fmla="*/ 2127338 h 6858000"/>
              <a:gd name="connsiteX8205" fmla="*/ 2343421 w 12192000"/>
              <a:gd name="connsiteY8205" fmla="*/ 2119877 h 6858000"/>
              <a:gd name="connsiteX8206" fmla="*/ 2324315 w 12192000"/>
              <a:gd name="connsiteY8206" fmla="*/ 2094454 h 6858000"/>
              <a:gd name="connsiteX8207" fmla="*/ 2286898 w 12192000"/>
              <a:gd name="connsiteY8207" fmla="*/ 2084026 h 6858000"/>
              <a:gd name="connsiteX8208" fmla="*/ 9296975 w 12192000"/>
              <a:gd name="connsiteY8208" fmla="*/ 2074211 h 6858000"/>
              <a:gd name="connsiteX8209" fmla="*/ 9289190 w 12192000"/>
              <a:gd name="connsiteY8209" fmla="*/ 2088383 h 6858000"/>
              <a:gd name="connsiteX8210" fmla="*/ 9288556 w 12192000"/>
              <a:gd name="connsiteY8210" fmla="*/ 2081752 h 6858000"/>
              <a:gd name="connsiteX8211" fmla="*/ 9609669 w 12192000"/>
              <a:gd name="connsiteY8211" fmla="*/ 2073049 h 6858000"/>
              <a:gd name="connsiteX8212" fmla="*/ 9611332 w 12192000"/>
              <a:gd name="connsiteY8212" fmla="*/ 2073049 h 6858000"/>
              <a:gd name="connsiteX8213" fmla="*/ 9611332 w 12192000"/>
              <a:gd name="connsiteY8213" fmla="*/ 2086855 h 6858000"/>
              <a:gd name="connsiteX8214" fmla="*/ 9609669 w 12192000"/>
              <a:gd name="connsiteY8214" fmla="*/ 2086255 h 6858000"/>
              <a:gd name="connsiteX8215" fmla="*/ 9605233 w 12192000"/>
              <a:gd name="connsiteY8215" fmla="*/ 2081453 h 6858000"/>
              <a:gd name="connsiteX8216" fmla="*/ 9605233 w 12192000"/>
              <a:gd name="connsiteY8216" fmla="*/ 2077850 h 6858000"/>
              <a:gd name="connsiteX8217" fmla="*/ 9609669 w 12192000"/>
              <a:gd name="connsiteY8217" fmla="*/ 2073049 h 6858000"/>
              <a:gd name="connsiteX8218" fmla="*/ 2286240 w 12192000"/>
              <a:gd name="connsiteY8218" fmla="*/ 2064326 h 6858000"/>
              <a:gd name="connsiteX8219" fmla="*/ 2313934 w 12192000"/>
              <a:gd name="connsiteY8219" fmla="*/ 2065888 h 6858000"/>
              <a:gd name="connsiteX8220" fmla="*/ 2368727 w 12192000"/>
              <a:gd name="connsiteY8220" fmla="*/ 2148728 h 6858000"/>
              <a:gd name="connsiteX8221" fmla="*/ 2363033 w 12192000"/>
              <a:gd name="connsiteY8221" fmla="*/ 2148728 h 6858000"/>
              <a:gd name="connsiteX8222" fmla="*/ 2364113 w 12192000"/>
              <a:gd name="connsiteY8222" fmla="*/ 2145301 h 6858000"/>
              <a:gd name="connsiteX8223" fmla="*/ 2360653 w 12192000"/>
              <a:gd name="connsiteY8223" fmla="*/ 2144729 h 6858000"/>
              <a:gd name="connsiteX8224" fmla="*/ 2358207 w 12192000"/>
              <a:gd name="connsiteY8224" fmla="*/ 2148728 h 6858000"/>
              <a:gd name="connsiteX8225" fmla="*/ 2356039 w 12192000"/>
              <a:gd name="connsiteY8225" fmla="*/ 2148728 h 6858000"/>
              <a:gd name="connsiteX8226" fmla="*/ 2347949 w 12192000"/>
              <a:gd name="connsiteY8226" fmla="*/ 2130231 h 6858000"/>
              <a:gd name="connsiteX8227" fmla="*/ 2340616 w 12192000"/>
              <a:gd name="connsiteY8227" fmla="*/ 2140703 h 6858000"/>
              <a:gd name="connsiteX8228" fmla="*/ 2333773 w 12192000"/>
              <a:gd name="connsiteY8228" fmla="*/ 2135150 h 6858000"/>
              <a:gd name="connsiteX8229" fmla="*/ 2328944 w 12192000"/>
              <a:gd name="connsiteY8229" fmla="*/ 2127240 h 6858000"/>
              <a:gd name="connsiteX8230" fmla="*/ 2328944 w 12192000"/>
              <a:gd name="connsiteY8230" fmla="*/ 2131231 h 6858000"/>
              <a:gd name="connsiteX8231" fmla="*/ 2333773 w 12192000"/>
              <a:gd name="connsiteY8231" fmla="*/ 2135150 h 6858000"/>
              <a:gd name="connsiteX8232" fmla="*/ 2334164 w 12192000"/>
              <a:gd name="connsiteY8232" fmla="*/ 2135789 h 6858000"/>
              <a:gd name="connsiteX8233" fmla="*/ 2333583 w 12192000"/>
              <a:gd name="connsiteY8233" fmla="*/ 2136358 h 6858000"/>
              <a:gd name="connsiteX8234" fmla="*/ 2322128 w 12192000"/>
              <a:gd name="connsiteY8234" fmla="*/ 2135789 h 6858000"/>
              <a:gd name="connsiteX8235" fmla="*/ 2320220 w 12192000"/>
              <a:gd name="connsiteY8235" fmla="*/ 2130091 h 6858000"/>
              <a:gd name="connsiteX8236" fmla="*/ 2323143 w 12192000"/>
              <a:gd name="connsiteY8236" fmla="*/ 2130091 h 6858000"/>
              <a:gd name="connsiteX8237" fmla="*/ 2326624 w 12192000"/>
              <a:gd name="connsiteY8237" fmla="*/ 2130091 h 6858000"/>
              <a:gd name="connsiteX8238" fmla="*/ 2319083 w 12192000"/>
              <a:gd name="connsiteY8238" fmla="*/ 2120404 h 6858000"/>
              <a:gd name="connsiteX8239" fmla="*/ 2318502 w 12192000"/>
              <a:gd name="connsiteY8239" fmla="*/ 2124962 h 6858000"/>
              <a:gd name="connsiteX8240" fmla="*/ 2320220 w 12192000"/>
              <a:gd name="connsiteY8240" fmla="*/ 2130091 h 6858000"/>
              <a:gd name="connsiteX8241" fmla="*/ 2315021 w 12192000"/>
              <a:gd name="connsiteY8241" fmla="*/ 2130091 h 6858000"/>
              <a:gd name="connsiteX8242" fmla="*/ 2311994 w 12192000"/>
              <a:gd name="connsiteY8242" fmla="*/ 2127753 h 6858000"/>
              <a:gd name="connsiteX8243" fmla="*/ 2316762 w 12192000"/>
              <a:gd name="connsiteY8243" fmla="*/ 2124962 h 6858000"/>
              <a:gd name="connsiteX8244" fmla="*/ 2306902 w 12192000"/>
              <a:gd name="connsiteY8244" fmla="*/ 2123822 h 6858000"/>
              <a:gd name="connsiteX8245" fmla="*/ 2311994 w 12192000"/>
              <a:gd name="connsiteY8245" fmla="*/ 2127753 h 6858000"/>
              <a:gd name="connsiteX8246" fmla="*/ 2302405 w 12192000"/>
              <a:gd name="connsiteY8246" fmla="*/ 2133366 h 6858000"/>
              <a:gd name="connsiteX8247" fmla="*/ 2287181 w 12192000"/>
              <a:gd name="connsiteY8247" fmla="*/ 2132368 h 6858000"/>
              <a:gd name="connsiteX8248" fmla="*/ 2276376 w 12192000"/>
              <a:gd name="connsiteY8248" fmla="*/ 2122682 h 6858000"/>
              <a:gd name="connsiteX8249" fmla="*/ 2274619 w 12192000"/>
              <a:gd name="connsiteY8249" fmla="*/ 2116596 h 6858000"/>
              <a:gd name="connsiteX8250" fmla="*/ 2275578 w 12192000"/>
              <a:gd name="connsiteY8250" fmla="*/ 2116984 h 6858000"/>
              <a:gd name="connsiteX8251" fmla="*/ 2284280 w 12192000"/>
              <a:gd name="connsiteY8251" fmla="*/ 2112995 h 6858000"/>
              <a:gd name="connsiteX8252" fmla="*/ 2272099 w 12192000"/>
              <a:gd name="connsiteY8252" fmla="*/ 2107868 h 6858000"/>
              <a:gd name="connsiteX8253" fmla="*/ 2273067 w 12192000"/>
              <a:gd name="connsiteY8253" fmla="*/ 2111221 h 6858000"/>
              <a:gd name="connsiteX8254" fmla="*/ 2268186 w 12192000"/>
              <a:gd name="connsiteY8254" fmla="*/ 2109528 h 6858000"/>
              <a:gd name="connsiteX8255" fmla="*/ 2268619 w 12192000"/>
              <a:gd name="connsiteY8255" fmla="*/ 2108438 h 6858000"/>
              <a:gd name="connsiteX8256" fmla="*/ 2265935 w 12192000"/>
              <a:gd name="connsiteY8256" fmla="*/ 2108747 h 6858000"/>
              <a:gd name="connsiteX8257" fmla="*/ 2263398 w 12192000"/>
              <a:gd name="connsiteY8257" fmla="*/ 2107868 h 6858000"/>
              <a:gd name="connsiteX8258" fmla="*/ 2263903 w 12192000"/>
              <a:gd name="connsiteY8258" fmla="*/ 2108984 h 6858000"/>
              <a:gd name="connsiteX8259" fmla="*/ 2258758 w 12192000"/>
              <a:gd name="connsiteY8259" fmla="*/ 2109577 h 6858000"/>
              <a:gd name="connsiteX8260" fmla="*/ 2264476 w 12192000"/>
              <a:gd name="connsiteY8260" fmla="*/ 2110252 h 6858000"/>
              <a:gd name="connsiteX8261" fmla="*/ 2265718 w 12192000"/>
              <a:gd name="connsiteY8261" fmla="*/ 2112995 h 6858000"/>
              <a:gd name="connsiteX8262" fmla="*/ 2266660 w 12192000"/>
              <a:gd name="connsiteY8262" fmla="*/ 2113377 h 6858000"/>
              <a:gd name="connsiteX8263" fmla="*/ 2263760 w 12192000"/>
              <a:gd name="connsiteY8263" fmla="*/ 2120688 h 6858000"/>
              <a:gd name="connsiteX8264" fmla="*/ 2269778 w 12192000"/>
              <a:gd name="connsiteY8264" fmla="*/ 2132939 h 6858000"/>
              <a:gd name="connsiteX8265" fmla="*/ 2280219 w 12192000"/>
              <a:gd name="connsiteY8265" fmla="*/ 2140347 h 6858000"/>
              <a:gd name="connsiteX8266" fmla="*/ 2286406 w 12192000"/>
              <a:gd name="connsiteY8266" fmla="*/ 2146423 h 6858000"/>
              <a:gd name="connsiteX8267" fmla="*/ 2286630 w 12192000"/>
              <a:gd name="connsiteY8267" fmla="*/ 2146807 h 6858000"/>
              <a:gd name="connsiteX8268" fmla="*/ 2284859 w 12192000"/>
              <a:gd name="connsiteY8268" fmla="*/ 2148893 h 6858000"/>
              <a:gd name="connsiteX8269" fmla="*/ 2287500 w 12192000"/>
              <a:gd name="connsiteY8269" fmla="*/ 2148304 h 6858000"/>
              <a:gd name="connsiteX8270" fmla="*/ 2289500 w 12192000"/>
              <a:gd name="connsiteY8270" fmla="*/ 2151741 h 6858000"/>
              <a:gd name="connsiteX8271" fmla="*/ 2289500 w 12192000"/>
              <a:gd name="connsiteY8271" fmla="*/ 2149463 h 6858000"/>
              <a:gd name="connsiteX8272" fmla="*/ 2288169 w 12192000"/>
              <a:gd name="connsiteY8272" fmla="*/ 2148154 h 6858000"/>
              <a:gd name="connsiteX8273" fmla="*/ 2297620 w 12192000"/>
              <a:gd name="connsiteY8273" fmla="*/ 2146045 h 6858000"/>
              <a:gd name="connsiteX8274" fmla="*/ 2291777 w 12192000"/>
              <a:gd name="connsiteY8274" fmla="*/ 2145001 h 6858000"/>
              <a:gd name="connsiteX8275" fmla="*/ 2302262 w 12192000"/>
              <a:gd name="connsiteY8275" fmla="*/ 2143765 h 6858000"/>
              <a:gd name="connsiteX8276" fmla="*/ 2310961 w 12192000"/>
              <a:gd name="connsiteY8276" fmla="*/ 2149463 h 6858000"/>
              <a:gd name="connsiteX8277" fmla="*/ 2322562 w 12192000"/>
              <a:gd name="connsiteY8277" fmla="*/ 2158580 h 6858000"/>
              <a:gd name="connsiteX8278" fmla="*/ 2305161 w 12192000"/>
              <a:gd name="connsiteY8278" fmla="*/ 2164278 h 6858000"/>
              <a:gd name="connsiteX8279" fmla="*/ 2297620 w 12192000"/>
              <a:gd name="connsiteY8279" fmla="*/ 2161428 h 6858000"/>
              <a:gd name="connsiteX8280" fmla="*/ 2295200 w 12192000"/>
              <a:gd name="connsiteY8280" fmla="*/ 2160160 h 6858000"/>
              <a:gd name="connsiteX8281" fmla="*/ 2301101 w 12192000"/>
              <a:gd name="connsiteY8281" fmla="*/ 2158580 h 6858000"/>
              <a:gd name="connsiteX8282" fmla="*/ 2304002 w 12192000"/>
              <a:gd name="connsiteY8282" fmla="*/ 2154591 h 6858000"/>
              <a:gd name="connsiteX8283" fmla="*/ 2288921 w 12192000"/>
              <a:gd name="connsiteY8283" fmla="*/ 2156870 h 6858000"/>
              <a:gd name="connsiteX8284" fmla="*/ 2295200 w 12192000"/>
              <a:gd name="connsiteY8284" fmla="*/ 2160160 h 6858000"/>
              <a:gd name="connsiteX8285" fmla="*/ 2288340 w 12192000"/>
              <a:gd name="connsiteY8285" fmla="*/ 2161998 h 6858000"/>
              <a:gd name="connsiteX8286" fmla="*/ 2276159 w 12192000"/>
              <a:gd name="connsiteY8286" fmla="*/ 2160290 h 6858000"/>
              <a:gd name="connsiteX8287" fmla="*/ 2274117 w 12192000"/>
              <a:gd name="connsiteY8287" fmla="*/ 2156055 h 6858000"/>
              <a:gd name="connsiteX8288" fmla="*/ 2282539 w 12192000"/>
              <a:gd name="connsiteY8288" fmla="*/ 2158580 h 6858000"/>
              <a:gd name="connsiteX8289" fmla="*/ 2270939 w 12192000"/>
              <a:gd name="connsiteY8289" fmla="*/ 2149463 h 6858000"/>
              <a:gd name="connsiteX8290" fmla="*/ 2274117 w 12192000"/>
              <a:gd name="connsiteY8290" fmla="*/ 2156055 h 6858000"/>
              <a:gd name="connsiteX8291" fmla="*/ 2262818 w 12192000"/>
              <a:gd name="connsiteY8291" fmla="*/ 2152667 h 6858000"/>
              <a:gd name="connsiteX8292" fmla="*/ 2248317 w 12192000"/>
              <a:gd name="connsiteY8292" fmla="*/ 2136927 h 6858000"/>
              <a:gd name="connsiteX8293" fmla="*/ 2245505 w 12192000"/>
              <a:gd name="connsiteY8293" fmla="*/ 2122080 h 6858000"/>
              <a:gd name="connsiteX8294" fmla="*/ 2243505 w 12192000"/>
              <a:gd name="connsiteY8294" fmla="*/ 2126779 h 6858000"/>
              <a:gd name="connsiteX8295" fmla="*/ 2351217 w 12192000"/>
              <a:gd name="connsiteY8295" fmla="*/ 2160160 h 6858000"/>
              <a:gd name="connsiteX8296" fmla="*/ 2358207 w 12192000"/>
              <a:gd name="connsiteY8296" fmla="*/ 2148728 h 6858000"/>
              <a:gd name="connsiteX8297" fmla="*/ 2363033 w 12192000"/>
              <a:gd name="connsiteY8297" fmla="*/ 2148728 h 6858000"/>
              <a:gd name="connsiteX8298" fmla="*/ 2356138 w 12192000"/>
              <a:gd name="connsiteY8298" fmla="*/ 2170625 h 6858000"/>
              <a:gd name="connsiteX8299" fmla="*/ 2279327 w 12192000"/>
              <a:gd name="connsiteY8299" fmla="*/ 2182436 h 6858000"/>
              <a:gd name="connsiteX8300" fmla="*/ 2228572 w 12192000"/>
              <a:gd name="connsiteY8300" fmla="*/ 2115020 h 6858000"/>
              <a:gd name="connsiteX8301" fmla="*/ 2286240 w 12192000"/>
              <a:gd name="connsiteY8301" fmla="*/ 2064326 h 6858000"/>
              <a:gd name="connsiteX8302" fmla="*/ 7448243 w 12192000"/>
              <a:gd name="connsiteY8302" fmla="*/ 2059836 h 6858000"/>
              <a:gd name="connsiteX8303" fmla="*/ 7442920 w 12192000"/>
              <a:gd name="connsiteY8303" fmla="*/ 2068846 h 6858000"/>
              <a:gd name="connsiteX8304" fmla="*/ 7448243 w 12192000"/>
              <a:gd name="connsiteY8304" fmla="*/ 2059836 h 6858000"/>
              <a:gd name="connsiteX8305" fmla="*/ 7410710 w 12192000"/>
              <a:gd name="connsiteY8305" fmla="*/ 2046037 h 6858000"/>
              <a:gd name="connsiteX8306" fmla="*/ 7402305 w 12192000"/>
              <a:gd name="connsiteY8306" fmla="*/ 2056175 h 6858000"/>
              <a:gd name="connsiteX8307" fmla="*/ 7410710 w 12192000"/>
              <a:gd name="connsiteY8307" fmla="*/ 2046037 h 6858000"/>
              <a:gd name="connsiteX8308" fmla="*/ 9360689 w 12192000"/>
              <a:gd name="connsiteY8308" fmla="*/ 2041096 h 6858000"/>
              <a:gd name="connsiteX8309" fmla="*/ 9376808 w 12192000"/>
              <a:gd name="connsiteY8309" fmla="*/ 2044768 h 6858000"/>
              <a:gd name="connsiteX8310" fmla="*/ 9378550 w 12192000"/>
              <a:gd name="connsiteY8310" fmla="*/ 2072994 h 6858000"/>
              <a:gd name="connsiteX8311" fmla="*/ 9311754 w 12192000"/>
              <a:gd name="connsiteY8311" fmla="*/ 2109860 h 6858000"/>
              <a:gd name="connsiteX8312" fmla="*/ 9289681 w 12192000"/>
              <a:gd name="connsiteY8312" fmla="*/ 2093515 h 6858000"/>
              <a:gd name="connsiteX8313" fmla="*/ 9289207 w 12192000"/>
              <a:gd name="connsiteY8313" fmla="*/ 2088567 h 6858000"/>
              <a:gd name="connsiteX8314" fmla="*/ 9298394 w 12192000"/>
              <a:gd name="connsiteY8314" fmla="*/ 2090275 h 6858000"/>
              <a:gd name="connsiteX8315" fmla="*/ 9305808 w 12192000"/>
              <a:gd name="connsiteY8315" fmla="*/ 2079007 h 6858000"/>
              <a:gd name="connsiteX8316" fmla="*/ 9314005 w 12192000"/>
              <a:gd name="connsiteY8316" fmla="*/ 2089123 h 6858000"/>
              <a:gd name="connsiteX8317" fmla="*/ 9333825 w 12192000"/>
              <a:gd name="connsiteY8317" fmla="*/ 2085666 h 6858000"/>
              <a:gd name="connsiteX8318" fmla="*/ 9361125 w 12192000"/>
              <a:gd name="connsiteY8318" fmla="*/ 2063201 h 6858000"/>
              <a:gd name="connsiteX8319" fmla="*/ 9328598 w 12192000"/>
              <a:gd name="connsiteY8319" fmla="*/ 2064930 h 6858000"/>
              <a:gd name="connsiteX8320" fmla="*/ 9309576 w 12192000"/>
              <a:gd name="connsiteY8320" fmla="*/ 2073282 h 6858000"/>
              <a:gd name="connsiteX8321" fmla="*/ 9305808 w 12192000"/>
              <a:gd name="connsiteY8321" fmla="*/ 2079007 h 6858000"/>
              <a:gd name="connsiteX8322" fmla="*/ 9304204 w 12192000"/>
              <a:gd name="connsiteY8322" fmla="*/ 2077025 h 6858000"/>
              <a:gd name="connsiteX8323" fmla="*/ 9298975 w 12192000"/>
              <a:gd name="connsiteY8323" fmla="*/ 2072417 h 6858000"/>
              <a:gd name="connsiteX8324" fmla="*/ 9296975 w 12192000"/>
              <a:gd name="connsiteY8324" fmla="*/ 2074211 h 6858000"/>
              <a:gd name="connsiteX8325" fmla="*/ 9306817 w 12192000"/>
              <a:gd name="connsiteY8325" fmla="*/ 2056289 h 6858000"/>
              <a:gd name="connsiteX8326" fmla="*/ 9343700 w 12192000"/>
              <a:gd name="connsiteY8326" fmla="*/ 2043039 h 6858000"/>
              <a:gd name="connsiteX8327" fmla="*/ 9360689 w 12192000"/>
              <a:gd name="connsiteY8327" fmla="*/ 2041096 h 6858000"/>
              <a:gd name="connsiteX8328" fmla="*/ 7567125 w 12192000"/>
              <a:gd name="connsiteY8328" fmla="*/ 2035054 h 6858000"/>
              <a:gd name="connsiteX8329" fmla="*/ 7557768 w 12192000"/>
              <a:gd name="connsiteY8329" fmla="*/ 2051481 h 6858000"/>
              <a:gd name="connsiteX8330" fmla="*/ 7521216 w 12192000"/>
              <a:gd name="connsiteY8330" fmla="*/ 2077259 h 6858000"/>
              <a:gd name="connsiteX8331" fmla="*/ 7531578 w 12192000"/>
              <a:gd name="connsiteY8331" fmla="*/ 2082745 h 6858000"/>
              <a:gd name="connsiteX8332" fmla="*/ 7553348 w 12192000"/>
              <a:gd name="connsiteY8332" fmla="*/ 2073198 h 6858000"/>
              <a:gd name="connsiteX8333" fmla="*/ 7587381 w 12192000"/>
              <a:gd name="connsiteY8333" fmla="*/ 2028478 h 6858000"/>
              <a:gd name="connsiteX8334" fmla="*/ 7587042 w 12192000"/>
              <a:gd name="connsiteY8334" fmla="*/ 2029149 h 6858000"/>
              <a:gd name="connsiteX8335" fmla="*/ 7587596 w 12192000"/>
              <a:gd name="connsiteY8335" fmla="*/ 2028947 h 6858000"/>
              <a:gd name="connsiteX8336" fmla="*/ 7454280 w 12192000"/>
              <a:gd name="connsiteY8336" fmla="*/ 2025012 h 6858000"/>
              <a:gd name="connsiteX8337" fmla="*/ 7454012 w 12192000"/>
              <a:gd name="connsiteY8337" fmla="*/ 2032674 h 6858000"/>
              <a:gd name="connsiteX8338" fmla="*/ 7452399 w 12192000"/>
              <a:gd name="connsiteY8338" fmla="*/ 2033210 h 6858000"/>
              <a:gd name="connsiteX8339" fmla="*/ 7445409 w 12192000"/>
              <a:gd name="connsiteY8339" fmla="*/ 2028372 h 6858000"/>
              <a:gd name="connsiteX8340" fmla="*/ 7446484 w 12192000"/>
              <a:gd name="connsiteY8340" fmla="*/ 2026220 h 6858000"/>
              <a:gd name="connsiteX8341" fmla="*/ 7454280 w 12192000"/>
              <a:gd name="connsiteY8341" fmla="*/ 2025012 h 6858000"/>
              <a:gd name="connsiteX8342" fmla="*/ 2351059 w 12192000"/>
              <a:gd name="connsiteY8342" fmla="*/ 2018156 h 6858000"/>
              <a:gd name="connsiteX8343" fmla="*/ 2351059 w 12192000"/>
              <a:gd name="connsiteY8343" fmla="*/ 2042952 h 6858000"/>
              <a:gd name="connsiteX8344" fmla="*/ 2351059 w 12192000"/>
              <a:gd name="connsiteY8344" fmla="*/ 2018156 h 6858000"/>
              <a:gd name="connsiteX8345" fmla="*/ 9311847 w 12192000"/>
              <a:gd name="connsiteY8345" fmla="*/ 2013164 h 6858000"/>
              <a:gd name="connsiteX8346" fmla="*/ 9186974 w 12192000"/>
              <a:gd name="connsiteY8346" fmla="*/ 2091572 h 6858000"/>
              <a:gd name="connsiteX8347" fmla="*/ 9186960 w 12192000"/>
              <a:gd name="connsiteY8347" fmla="*/ 2093189 h 6858000"/>
              <a:gd name="connsiteX8348" fmla="*/ 9181041 w 12192000"/>
              <a:gd name="connsiteY8348" fmla="*/ 2095296 h 6858000"/>
              <a:gd name="connsiteX8349" fmla="*/ 9138518 w 12192000"/>
              <a:gd name="connsiteY8349" fmla="*/ 2121997 h 6858000"/>
              <a:gd name="connsiteX8350" fmla="*/ 8943696 w 12192000"/>
              <a:gd name="connsiteY8350" fmla="*/ 2258001 h 6858000"/>
              <a:gd name="connsiteX8351" fmla="*/ 8989492 w 12192000"/>
              <a:gd name="connsiteY8351" fmla="*/ 2280813 h 6858000"/>
              <a:gd name="connsiteX8352" fmla="*/ 9040860 w 12192000"/>
              <a:gd name="connsiteY8352" fmla="*/ 2319767 h 6858000"/>
              <a:gd name="connsiteX8353" fmla="*/ 9097681 w 12192000"/>
              <a:gd name="connsiteY8353" fmla="*/ 2323224 h 6858000"/>
              <a:gd name="connsiteX8354" fmla="*/ 9187219 w 12192000"/>
              <a:gd name="connsiteY8354" fmla="*/ 2265620 h 6858000"/>
              <a:gd name="connsiteX8355" fmla="*/ 9207587 w 12192000"/>
              <a:gd name="connsiteY8355" fmla="*/ 2252794 h 6858000"/>
              <a:gd name="connsiteX8356" fmla="*/ 9185906 w 12192000"/>
              <a:gd name="connsiteY8356" fmla="*/ 2258032 h 6858000"/>
              <a:gd name="connsiteX8357" fmla="*/ 9162826 w 12192000"/>
              <a:gd name="connsiteY8357" fmla="*/ 2240584 h 6858000"/>
              <a:gd name="connsiteX8358" fmla="*/ 9182772 w 12192000"/>
              <a:gd name="connsiteY8358" fmla="*/ 2212896 h 6858000"/>
              <a:gd name="connsiteX8359" fmla="*/ 9202790 w 12192000"/>
              <a:gd name="connsiteY8359" fmla="*/ 2197900 h 6858000"/>
              <a:gd name="connsiteX8360" fmla="*/ 9207332 w 12192000"/>
              <a:gd name="connsiteY8360" fmla="*/ 2195890 h 6858000"/>
              <a:gd name="connsiteX8361" fmla="*/ 9180492 w 12192000"/>
              <a:gd name="connsiteY8361" fmla="*/ 2219241 h 6858000"/>
              <a:gd name="connsiteX8362" fmla="*/ 9187902 w 12192000"/>
              <a:gd name="connsiteY8362" fmla="*/ 2225009 h 6858000"/>
              <a:gd name="connsiteX8363" fmla="*/ 9208490 w 12192000"/>
              <a:gd name="connsiteY8363" fmla="*/ 2207850 h 6858000"/>
              <a:gd name="connsiteX8364" fmla="*/ 9217320 w 12192000"/>
              <a:gd name="connsiteY8364" fmla="*/ 2203572 h 6858000"/>
              <a:gd name="connsiteX8365" fmla="*/ 9189610 w 12192000"/>
              <a:gd name="connsiteY8365" fmla="*/ 2226740 h 6858000"/>
              <a:gd name="connsiteX8366" fmla="*/ 9181632 w 12192000"/>
              <a:gd name="connsiteY8366" fmla="*/ 2241738 h 6858000"/>
              <a:gd name="connsiteX8367" fmla="*/ 9203288 w 12192000"/>
              <a:gd name="connsiteY8367" fmla="*/ 2240008 h 6858000"/>
              <a:gd name="connsiteX8368" fmla="*/ 9223805 w 12192000"/>
              <a:gd name="connsiteY8368" fmla="*/ 2224433 h 6858000"/>
              <a:gd name="connsiteX8369" fmla="*/ 9231213 w 12192000"/>
              <a:gd name="connsiteY8369" fmla="*/ 2203668 h 6858000"/>
              <a:gd name="connsiteX8370" fmla="*/ 9221961 w 12192000"/>
              <a:gd name="connsiteY8370" fmla="*/ 2201324 h 6858000"/>
              <a:gd name="connsiteX8371" fmla="*/ 9217320 w 12192000"/>
              <a:gd name="connsiteY8371" fmla="*/ 2203572 h 6858000"/>
              <a:gd name="connsiteX8372" fmla="*/ 9228934 w 12192000"/>
              <a:gd name="connsiteY8372" fmla="*/ 2193862 h 6858000"/>
              <a:gd name="connsiteX8373" fmla="*/ 9224944 w 12192000"/>
              <a:gd name="connsiteY8373" fmla="*/ 2188093 h 6858000"/>
              <a:gd name="connsiteX8374" fmla="*/ 9207332 w 12192000"/>
              <a:gd name="connsiteY8374" fmla="*/ 2195890 h 6858000"/>
              <a:gd name="connsiteX8375" fmla="*/ 9212976 w 12192000"/>
              <a:gd name="connsiteY8375" fmla="*/ 2190977 h 6858000"/>
              <a:gd name="connsiteX8376" fmla="*/ 9242041 w 12192000"/>
              <a:gd name="connsiteY8376" fmla="*/ 2192131 h 6858000"/>
              <a:gd name="connsiteX8377" fmla="*/ 9241329 w 12192000"/>
              <a:gd name="connsiteY8377" fmla="*/ 2224938 h 6858000"/>
              <a:gd name="connsiteX8378" fmla="*/ 9226307 w 12192000"/>
              <a:gd name="connsiteY8378" fmla="*/ 2241007 h 6858000"/>
              <a:gd name="connsiteX8379" fmla="*/ 9367439 w 12192000"/>
              <a:gd name="connsiteY8379" fmla="*/ 2152142 h 6858000"/>
              <a:gd name="connsiteX8380" fmla="*/ 9425624 w 12192000"/>
              <a:gd name="connsiteY8380" fmla="*/ 2118372 h 6858000"/>
              <a:gd name="connsiteX8381" fmla="*/ 9444940 w 12192000"/>
              <a:gd name="connsiteY8381" fmla="*/ 2102549 h 6858000"/>
              <a:gd name="connsiteX8382" fmla="*/ 9396972 w 12192000"/>
              <a:gd name="connsiteY8382" fmla="*/ 2035272 h 6858000"/>
              <a:gd name="connsiteX8383" fmla="*/ 9311869 w 12192000"/>
              <a:gd name="connsiteY8383" fmla="*/ 2013245 h 6858000"/>
              <a:gd name="connsiteX8384" fmla="*/ 9555508 w 12192000"/>
              <a:gd name="connsiteY8384" fmla="*/ 2013086 h 6858000"/>
              <a:gd name="connsiteX8385" fmla="*/ 9558526 w 12192000"/>
              <a:gd name="connsiteY8385" fmla="*/ 2020556 h 6858000"/>
              <a:gd name="connsiteX8386" fmla="*/ 9556715 w 12192000"/>
              <a:gd name="connsiteY8386" fmla="*/ 2022158 h 6858000"/>
              <a:gd name="connsiteX8387" fmla="*/ 9553698 w 12192000"/>
              <a:gd name="connsiteY8387" fmla="*/ 2022158 h 6858000"/>
              <a:gd name="connsiteX8388" fmla="*/ 9551887 w 12192000"/>
              <a:gd name="connsiteY8388" fmla="*/ 2020556 h 6858000"/>
              <a:gd name="connsiteX8389" fmla="*/ 9555508 w 12192000"/>
              <a:gd name="connsiteY8389" fmla="*/ 2013086 h 6858000"/>
              <a:gd name="connsiteX8390" fmla="*/ 7393029 w 12192000"/>
              <a:gd name="connsiteY8390" fmla="*/ 2011474 h 6858000"/>
              <a:gd name="connsiteX8391" fmla="*/ 7388420 w 12192000"/>
              <a:gd name="connsiteY8391" fmla="*/ 2017234 h 6858000"/>
              <a:gd name="connsiteX8392" fmla="*/ 7393029 w 12192000"/>
              <a:gd name="connsiteY8392" fmla="*/ 2011474 h 6858000"/>
              <a:gd name="connsiteX8393" fmla="*/ 7569695 w 12192000"/>
              <a:gd name="connsiteY8393" fmla="*/ 2010171 h 6858000"/>
              <a:gd name="connsiteX8394" fmla="*/ 7571535 w 12192000"/>
              <a:gd name="connsiteY8394" fmla="*/ 2022847 h 6858000"/>
              <a:gd name="connsiteX8395" fmla="*/ 7572510 w 12192000"/>
              <a:gd name="connsiteY8395" fmla="*/ 2020149 h 6858000"/>
              <a:gd name="connsiteX8396" fmla="*/ 7574662 w 12192000"/>
              <a:gd name="connsiteY8396" fmla="*/ 2019223 h 6858000"/>
              <a:gd name="connsiteX8397" fmla="*/ 7503259 w 12192000"/>
              <a:gd name="connsiteY8397" fmla="*/ 2000498 h 6858000"/>
              <a:gd name="connsiteX8398" fmla="*/ 7505585 w 12192000"/>
              <a:gd name="connsiteY8398" fmla="*/ 2006055 h 6858000"/>
              <a:gd name="connsiteX8399" fmla="*/ 7501553 w 12192000"/>
              <a:gd name="connsiteY8399" fmla="*/ 2008916 h 6858000"/>
              <a:gd name="connsiteX8400" fmla="*/ 7499948 w 12192000"/>
              <a:gd name="connsiteY8400" fmla="*/ 2006791 h 6858000"/>
              <a:gd name="connsiteX8401" fmla="*/ 9343859 w 12192000"/>
              <a:gd name="connsiteY8401" fmla="*/ 1993063 h 6858000"/>
              <a:gd name="connsiteX8402" fmla="*/ 9331179 w 12192000"/>
              <a:gd name="connsiteY8402" fmla="*/ 2001025 h 6858000"/>
              <a:gd name="connsiteX8403" fmla="*/ 9353421 w 12192000"/>
              <a:gd name="connsiteY8403" fmla="*/ 1996797 h 6858000"/>
              <a:gd name="connsiteX8404" fmla="*/ 9396401 w 12192000"/>
              <a:gd name="connsiteY8404" fmla="*/ 2013245 h 6858000"/>
              <a:gd name="connsiteX8405" fmla="*/ 9434883 w 12192000"/>
              <a:gd name="connsiteY8405" fmla="*/ 2050489 h 6858000"/>
              <a:gd name="connsiteX8406" fmla="*/ 9457270 w 12192000"/>
              <a:gd name="connsiteY8406" fmla="*/ 2088219 h 6858000"/>
              <a:gd name="connsiteX8407" fmla="*/ 9466160 w 12192000"/>
              <a:gd name="connsiteY8407" fmla="*/ 2070345 h 6858000"/>
              <a:gd name="connsiteX8408" fmla="*/ 9346203 w 12192000"/>
              <a:gd name="connsiteY8408" fmla="*/ 1994883 h 6858000"/>
              <a:gd name="connsiteX8409" fmla="*/ 9491331 w 12192000"/>
              <a:gd name="connsiteY8409" fmla="*/ 1986346 h 6858000"/>
              <a:gd name="connsiteX8410" fmla="*/ 9493003 w 12192000"/>
              <a:gd name="connsiteY8410" fmla="*/ 1986346 h 6858000"/>
              <a:gd name="connsiteX8411" fmla="*/ 9493003 w 12192000"/>
              <a:gd name="connsiteY8411" fmla="*/ 2006876 h 6858000"/>
              <a:gd name="connsiteX8412" fmla="*/ 9491331 w 12192000"/>
              <a:gd name="connsiteY8412" fmla="*/ 2006306 h 6858000"/>
              <a:gd name="connsiteX8413" fmla="*/ 9491331 w 12192000"/>
              <a:gd name="connsiteY8413" fmla="*/ 1986346 h 6858000"/>
              <a:gd name="connsiteX8414" fmla="*/ 7516316 w 12192000"/>
              <a:gd name="connsiteY8414" fmla="*/ 1981893 h 6858000"/>
              <a:gd name="connsiteX8415" fmla="*/ 7519094 w 12192000"/>
              <a:gd name="connsiteY8415" fmla="*/ 1983221 h 6858000"/>
              <a:gd name="connsiteX8416" fmla="*/ 7518644 w 12192000"/>
              <a:gd name="connsiteY8416" fmla="*/ 1987741 h 6858000"/>
              <a:gd name="connsiteX8417" fmla="*/ 7522461 w 12192000"/>
              <a:gd name="connsiteY8417" fmla="*/ 1993409 h 6858000"/>
              <a:gd name="connsiteX8418" fmla="*/ 7518208 w 12192000"/>
              <a:gd name="connsiteY8418" fmla="*/ 1996954 h 6858000"/>
              <a:gd name="connsiteX8419" fmla="*/ 7519226 w 12192000"/>
              <a:gd name="connsiteY8419" fmla="*/ 2008798 h 6858000"/>
              <a:gd name="connsiteX8420" fmla="*/ 7530872 w 12192000"/>
              <a:gd name="connsiteY8420" fmla="*/ 2024590 h 6858000"/>
              <a:gd name="connsiteX8421" fmla="*/ 7532036 w 12192000"/>
              <a:gd name="connsiteY8421" fmla="*/ 2007628 h 6858000"/>
              <a:gd name="connsiteX8422" fmla="*/ 7522461 w 12192000"/>
              <a:gd name="connsiteY8422" fmla="*/ 1993409 h 6858000"/>
              <a:gd name="connsiteX8423" fmla="*/ 7525049 w 12192000"/>
              <a:gd name="connsiteY8423" fmla="*/ 1991251 h 6858000"/>
              <a:gd name="connsiteX8424" fmla="*/ 7528542 w 12192000"/>
              <a:gd name="connsiteY8424" fmla="*/ 1987741 h 6858000"/>
              <a:gd name="connsiteX8425" fmla="*/ 7519094 w 12192000"/>
              <a:gd name="connsiteY8425" fmla="*/ 1983221 h 6858000"/>
              <a:gd name="connsiteX8426" fmla="*/ 7519226 w 12192000"/>
              <a:gd name="connsiteY8426" fmla="*/ 1981893 h 6858000"/>
              <a:gd name="connsiteX8427" fmla="*/ 7544264 w 12192000"/>
              <a:gd name="connsiteY8427" fmla="*/ 2014062 h 6858000"/>
              <a:gd name="connsiteX8428" fmla="*/ 7541353 w 12192000"/>
              <a:gd name="connsiteY8428" fmla="*/ 2035119 h 6858000"/>
              <a:gd name="connsiteX8429" fmla="*/ 7526213 w 12192000"/>
              <a:gd name="connsiteY8429" fmla="*/ 2035119 h 6858000"/>
              <a:gd name="connsiteX8430" fmla="*/ 7505835 w 12192000"/>
              <a:gd name="connsiteY8430" fmla="*/ 1996516 h 6858000"/>
              <a:gd name="connsiteX8431" fmla="*/ 7516316 w 12192000"/>
              <a:gd name="connsiteY8431" fmla="*/ 1981893 h 6858000"/>
              <a:gd name="connsiteX8432" fmla="*/ 7493488 w 12192000"/>
              <a:gd name="connsiteY8432" fmla="*/ 1976296 h 6858000"/>
              <a:gd name="connsiteX8433" fmla="*/ 7505153 w 12192000"/>
              <a:gd name="connsiteY8433" fmla="*/ 1996897 h 6858000"/>
              <a:gd name="connsiteX8434" fmla="*/ 7503259 w 12192000"/>
              <a:gd name="connsiteY8434" fmla="*/ 2000498 h 6858000"/>
              <a:gd name="connsiteX8435" fmla="*/ 7493210 w 12192000"/>
              <a:gd name="connsiteY8435" fmla="*/ 1976479 h 6858000"/>
              <a:gd name="connsiteX8436" fmla="*/ 2335049 w 12192000"/>
              <a:gd name="connsiteY8436" fmla="*/ 1972283 h 6858000"/>
              <a:gd name="connsiteX8437" fmla="*/ 2201079 w 12192000"/>
              <a:gd name="connsiteY8437" fmla="*/ 2033300 h 6858000"/>
              <a:gd name="connsiteX8438" fmla="*/ 2073434 w 12192000"/>
              <a:gd name="connsiteY8438" fmla="*/ 2142090 h 6858000"/>
              <a:gd name="connsiteX8439" fmla="*/ 1954415 w 12192000"/>
              <a:gd name="connsiteY8439" fmla="*/ 2227856 h 6858000"/>
              <a:gd name="connsiteX8440" fmla="*/ 1970513 w 12192000"/>
              <a:gd name="connsiteY8440" fmla="*/ 2339525 h 6858000"/>
              <a:gd name="connsiteX8441" fmla="*/ 1925090 w 12192000"/>
              <a:gd name="connsiteY8441" fmla="*/ 2420111 h 6858000"/>
              <a:gd name="connsiteX8442" fmla="*/ 2143006 w 12192000"/>
              <a:gd name="connsiteY8442" fmla="*/ 2475945 h 6858000"/>
              <a:gd name="connsiteX8443" fmla="*/ 2231553 w 12192000"/>
              <a:gd name="connsiteY8443" fmla="*/ 2435077 h 6858000"/>
              <a:gd name="connsiteX8444" fmla="*/ 2348850 w 12192000"/>
              <a:gd name="connsiteY8444" fmla="*/ 2440833 h 6858000"/>
              <a:gd name="connsiteX8445" fmla="*/ 2488568 w 12192000"/>
              <a:gd name="connsiteY8445" fmla="*/ 2382696 h 6858000"/>
              <a:gd name="connsiteX8446" fmla="*/ 2478219 w 12192000"/>
              <a:gd name="connsiteY8446" fmla="*/ 2242822 h 6858000"/>
              <a:gd name="connsiteX8447" fmla="*/ 2479875 w 12192000"/>
              <a:gd name="connsiteY8447" fmla="*/ 2238478 h 6858000"/>
              <a:gd name="connsiteX8448" fmla="*/ 2484543 w 12192000"/>
              <a:gd name="connsiteY8448" fmla="*/ 2244550 h 6858000"/>
              <a:gd name="connsiteX8449" fmla="*/ 2496044 w 12192000"/>
              <a:gd name="connsiteY8449" fmla="*/ 2235339 h 6858000"/>
              <a:gd name="connsiteX8450" fmla="*/ 2494282 w 12192000"/>
              <a:gd name="connsiteY8450" fmla="*/ 2231128 h 6858000"/>
              <a:gd name="connsiteX8451" fmla="*/ 2490297 w 12192000"/>
              <a:gd name="connsiteY8451" fmla="*/ 2232751 h 6858000"/>
              <a:gd name="connsiteX8452" fmla="*/ 2482675 w 12192000"/>
              <a:gd name="connsiteY8452" fmla="*/ 2231136 h 6858000"/>
              <a:gd name="connsiteX8453" fmla="*/ 2479875 w 12192000"/>
              <a:gd name="connsiteY8453" fmla="*/ 2238478 h 6858000"/>
              <a:gd name="connsiteX8454" fmla="*/ 2443721 w 12192000"/>
              <a:gd name="connsiteY8454" fmla="*/ 2191450 h 6858000"/>
              <a:gd name="connsiteX8455" fmla="*/ 2435671 w 12192000"/>
              <a:gd name="connsiteY8455" fmla="*/ 2123671 h 6858000"/>
              <a:gd name="connsiteX8456" fmla="*/ 2335049 w 12192000"/>
              <a:gd name="connsiteY8456" fmla="*/ 1972283 h 6858000"/>
              <a:gd name="connsiteX8457" fmla="*/ 7408554 w 12192000"/>
              <a:gd name="connsiteY8457" fmla="*/ 1968567 h 6858000"/>
              <a:gd name="connsiteX8458" fmla="*/ 7409725 w 12192000"/>
              <a:gd name="connsiteY8458" fmla="*/ 1968567 h 6858000"/>
              <a:gd name="connsiteX8459" fmla="*/ 7409140 w 12192000"/>
              <a:gd name="connsiteY8459" fmla="*/ 1977933 h 6858000"/>
              <a:gd name="connsiteX8460" fmla="*/ 7407970 w 12192000"/>
              <a:gd name="connsiteY8460" fmla="*/ 1977933 h 6858000"/>
              <a:gd name="connsiteX8461" fmla="*/ 7408554 w 12192000"/>
              <a:gd name="connsiteY8461" fmla="*/ 1968567 h 6858000"/>
              <a:gd name="connsiteX8462" fmla="*/ 9504341 w 12192000"/>
              <a:gd name="connsiteY8462" fmla="*/ 1963305 h 6858000"/>
              <a:gd name="connsiteX8463" fmla="*/ 9434554 w 12192000"/>
              <a:gd name="connsiteY8463" fmla="*/ 1970457 h 6858000"/>
              <a:gd name="connsiteX8464" fmla="*/ 9409025 w 12192000"/>
              <a:gd name="connsiteY8464" fmla="*/ 1977758 h 6858000"/>
              <a:gd name="connsiteX8465" fmla="*/ 9452097 w 12192000"/>
              <a:gd name="connsiteY8465" fmla="*/ 1997837 h 6858000"/>
              <a:gd name="connsiteX8466" fmla="*/ 9489117 w 12192000"/>
              <a:gd name="connsiteY8466" fmla="*/ 2099722 h 6858000"/>
              <a:gd name="connsiteX8467" fmla="*/ 9413355 w 12192000"/>
              <a:gd name="connsiteY8467" fmla="*/ 2151566 h 6858000"/>
              <a:gd name="connsiteX8468" fmla="*/ 9299713 w 12192000"/>
              <a:gd name="connsiteY8468" fmla="*/ 2221842 h 6858000"/>
              <a:gd name="connsiteX8469" fmla="*/ 9061522 w 12192000"/>
              <a:gd name="connsiteY8469" fmla="*/ 2367001 h 6858000"/>
              <a:gd name="connsiteX8470" fmla="*/ 9048895 w 12192000"/>
              <a:gd name="connsiteY8470" fmla="*/ 2364121 h 6858000"/>
              <a:gd name="connsiteX8471" fmla="*/ 8997886 w 12192000"/>
              <a:gd name="connsiteY8471" fmla="*/ 2302703 h 6858000"/>
              <a:gd name="connsiteX8472" fmla="*/ 8932625 w 12192000"/>
              <a:gd name="connsiteY8472" fmla="*/ 2265729 h 6858000"/>
              <a:gd name="connsiteX8473" fmla="*/ 8916869 w 12192000"/>
              <a:gd name="connsiteY8473" fmla="*/ 2276729 h 6858000"/>
              <a:gd name="connsiteX8474" fmla="*/ 8815673 w 12192000"/>
              <a:gd name="connsiteY8474" fmla="*/ 2511634 h 6858000"/>
              <a:gd name="connsiteX8475" fmla="*/ 9099707 w 12192000"/>
              <a:gd name="connsiteY8475" fmla="*/ 2505303 h 6858000"/>
              <a:gd name="connsiteX8476" fmla="*/ 9314818 w 12192000"/>
              <a:gd name="connsiteY8476" fmla="*/ 2373024 h 6858000"/>
              <a:gd name="connsiteX8477" fmla="*/ 9378901 w 12192000"/>
              <a:gd name="connsiteY8477" fmla="*/ 2332602 h 6858000"/>
              <a:gd name="connsiteX8478" fmla="*/ 9380968 w 12192000"/>
              <a:gd name="connsiteY8478" fmla="*/ 2324727 h 6858000"/>
              <a:gd name="connsiteX8479" fmla="*/ 9388791 w 12192000"/>
              <a:gd name="connsiteY8479" fmla="*/ 2326363 h 6858000"/>
              <a:gd name="connsiteX8480" fmla="*/ 9528633 w 12192000"/>
              <a:gd name="connsiteY8480" fmla="*/ 2238154 h 6858000"/>
              <a:gd name="connsiteX8481" fmla="*/ 9629254 w 12192000"/>
              <a:gd name="connsiteY8481" fmla="*/ 2013610 h 6858000"/>
              <a:gd name="connsiteX8482" fmla="*/ 9504341 w 12192000"/>
              <a:gd name="connsiteY8482" fmla="*/ 1963305 h 6858000"/>
              <a:gd name="connsiteX8483" fmla="*/ 7470448 w 12192000"/>
              <a:gd name="connsiteY8483" fmla="*/ 1953973 h 6858000"/>
              <a:gd name="connsiteX8484" fmla="*/ 7492984 w 12192000"/>
              <a:gd name="connsiteY8484" fmla="*/ 1975937 h 6858000"/>
              <a:gd name="connsiteX8485" fmla="*/ 7493210 w 12192000"/>
              <a:gd name="connsiteY8485" fmla="*/ 1976479 h 6858000"/>
              <a:gd name="connsiteX8486" fmla="*/ 7488304 w 12192000"/>
              <a:gd name="connsiteY8486" fmla="*/ 1979728 h 6858000"/>
              <a:gd name="connsiteX8487" fmla="*/ 7494065 w 12192000"/>
              <a:gd name="connsiteY8487" fmla="*/ 1994037 h 6858000"/>
              <a:gd name="connsiteX8488" fmla="*/ 7492433 w 12192000"/>
              <a:gd name="connsiteY8488" fmla="*/ 1996837 h 6858000"/>
              <a:gd name="connsiteX8489" fmla="*/ 7486000 w 12192000"/>
              <a:gd name="connsiteY8489" fmla="*/ 1988313 h 6858000"/>
              <a:gd name="connsiteX8490" fmla="*/ 7478513 w 12192000"/>
              <a:gd name="connsiteY8490" fmla="*/ 1975150 h 6858000"/>
              <a:gd name="connsiteX8491" fmla="*/ 7469872 w 12192000"/>
              <a:gd name="connsiteY8491" fmla="*/ 1967137 h 6858000"/>
              <a:gd name="connsiteX8492" fmla="*/ 7468143 w 12192000"/>
              <a:gd name="connsiteY8492" fmla="*/ 1973433 h 6858000"/>
              <a:gd name="connsiteX8493" fmla="*/ 7480816 w 12192000"/>
              <a:gd name="connsiteY8493" fmla="*/ 1999760 h 6858000"/>
              <a:gd name="connsiteX8494" fmla="*/ 7487728 w 12192000"/>
              <a:gd name="connsiteY8494" fmla="*/ 2004910 h 6858000"/>
              <a:gd name="connsiteX8495" fmla="*/ 7492433 w 12192000"/>
              <a:gd name="connsiteY8495" fmla="*/ 1996837 h 6858000"/>
              <a:gd name="connsiteX8496" fmla="*/ 7499948 w 12192000"/>
              <a:gd name="connsiteY8496" fmla="*/ 2006791 h 6858000"/>
              <a:gd name="connsiteX8497" fmla="*/ 7495217 w 12192000"/>
              <a:gd name="connsiteY8497" fmla="*/ 2015785 h 6858000"/>
              <a:gd name="connsiteX8498" fmla="*/ 7461231 w 12192000"/>
              <a:gd name="connsiteY8498" fmla="*/ 1989457 h 6858000"/>
              <a:gd name="connsiteX8499" fmla="*/ 7453743 w 12192000"/>
              <a:gd name="connsiteY8499" fmla="*/ 1960842 h 6858000"/>
              <a:gd name="connsiteX8500" fmla="*/ 7470448 w 12192000"/>
              <a:gd name="connsiteY8500" fmla="*/ 1953973 h 6858000"/>
              <a:gd name="connsiteX8501" fmla="*/ 11745006 w 12192000"/>
              <a:gd name="connsiteY8501" fmla="*/ 1936677 h 6858000"/>
              <a:gd name="connsiteX8502" fmla="*/ 11699004 w 12192000"/>
              <a:gd name="connsiteY8502" fmla="*/ 1942598 h 6858000"/>
              <a:gd name="connsiteX8503" fmla="*/ 11719853 w 12192000"/>
              <a:gd name="connsiteY8503" fmla="*/ 1941971 h 6858000"/>
              <a:gd name="connsiteX8504" fmla="*/ 1326388 w 12192000"/>
              <a:gd name="connsiteY8504" fmla="*/ 1930978 h 6858000"/>
              <a:gd name="connsiteX8505" fmla="*/ 1280386 w 12192000"/>
              <a:gd name="connsiteY8505" fmla="*/ 1936899 h 6858000"/>
              <a:gd name="connsiteX8506" fmla="*/ 1301235 w 12192000"/>
              <a:gd name="connsiteY8506" fmla="*/ 1936272 h 6858000"/>
              <a:gd name="connsiteX8507" fmla="*/ 7350324 w 12192000"/>
              <a:gd name="connsiteY8507" fmla="*/ 1923944 h 6858000"/>
              <a:gd name="connsiteX8508" fmla="*/ 7343566 w 12192000"/>
              <a:gd name="connsiteY8508" fmla="*/ 1933792 h 6858000"/>
              <a:gd name="connsiteX8509" fmla="*/ 7350324 w 12192000"/>
              <a:gd name="connsiteY8509" fmla="*/ 1923944 h 6858000"/>
              <a:gd name="connsiteX8510" fmla="*/ 7479399 w 12192000"/>
              <a:gd name="connsiteY8510" fmla="*/ 1914521 h 6858000"/>
              <a:gd name="connsiteX8511" fmla="*/ 7492428 w 12192000"/>
              <a:gd name="connsiteY8511" fmla="*/ 1927475 h 6858000"/>
              <a:gd name="connsiteX8512" fmla="*/ 7489029 w 12192000"/>
              <a:gd name="connsiteY8512" fmla="*/ 1930854 h 6858000"/>
              <a:gd name="connsiteX8513" fmla="*/ 7494199 w 12192000"/>
              <a:gd name="connsiteY8513" fmla="*/ 1940992 h 6858000"/>
              <a:gd name="connsiteX8514" fmla="*/ 7493659 w 12192000"/>
              <a:gd name="connsiteY8514" fmla="*/ 1945545 h 6858000"/>
              <a:gd name="connsiteX8515" fmla="*/ 7485063 w 12192000"/>
              <a:gd name="connsiteY8515" fmla="*/ 1932544 h 6858000"/>
              <a:gd name="connsiteX8516" fmla="*/ 7478265 w 12192000"/>
              <a:gd name="connsiteY8516" fmla="*/ 1925223 h 6858000"/>
              <a:gd name="connsiteX8517" fmla="*/ 7479399 w 12192000"/>
              <a:gd name="connsiteY8517" fmla="*/ 1935361 h 6858000"/>
              <a:gd name="connsiteX8518" fmla="*/ 7492995 w 12192000"/>
              <a:gd name="connsiteY8518" fmla="*/ 1951131 h 6858000"/>
              <a:gd name="connsiteX8519" fmla="*/ 7493659 w 12192000"/>
              <a:gd name="connsiteY8519" fmla="*/ 1945545 h 6858000"/>
              <a:gd name="connsiteX8520" fmla="*/ 7498094 w 12192000"/>
              <a:gd name="connsiteY8520" fmla="*/ 1952257 h 6858000"/>
              <a:gd name="connsiteX8521" fmla="*/ 7502060 w 12192000"/>
              <a:gd name="connsiteY8521" fmla="*/ 1950568 h 6858000"/>
              <a:gd name="connsiteX8522" fmla="*/ 7494695 w 12192000"/>
              <a:gd name="connsiteY8522" fmla="*/ 1929728 h 6858000"/>
              <a:gd name="connsiteX8523" fmla="*/ 7492428 w 12192000"/>
              <a:gd name="connsiteY8523" fmla="*/ 1927475 h 6858000"/>
              <a:gd name="connsiteX8524" fmla="*/ 7493562 w 12192000"/>
              <a:gd name="connsiteY8524" fmla="*/ 1926348 h 6858000"/>
              <a:gd name="connsiteX8525" fmla="*/ 7500361 w 12192000"/>
              <a:gd name="connsiteY8525" fmla="*/ 1960143 h 6858000"/>
              <a:gd name="connsiteX8526" fmla="*/ 7470333 w 12192000"/>
              <a:gd name="connsiteY8526" fmla="*/ 1942683 h 6858000"/>
              <a:gd name="connsiteX8527" fmla="*/ 7479399 w 12192000"/>
              <a:gd name="connsiteY8527" fmla="*/ 1914521 h 6858000"/>
              <a:gd name="connsiteX8528" fmla="*/ 7373559 w 12192000"/>
              <a:gd name="connsiteY8528" fmla="*/ 1887988 h 6858000"/>
              <a:gd name="connsiteX8529" fmla="*/ 7371785 w 12192000"/>
              <a:gd name="connsiteY8529" fmla="*/ 1898308 h 6858000"/>
              <a:gd name="connsiteX8530" fmla="*/ 7369419 w 12192000"/>
              <a:gd name="connsiteY8530" fmla="*/ 1897221 h 6858000"/>
              <a:gd name="connsiteX8531" fmla="*/ 7369419 w 12192000"/>
              <a:gd name="connsiteY8531" fmla="*/ 1889075 h 6858000"/>
              <a:gd name="connsiteX8532" fmla="*/ 7373559 w 12192000"/>
              <a:gd name="connsiteY8532" fmla="*/ 1887988 h 6858000"/>
              <a:gd name="connsiteX8533" fmla="*/ 2297561 w 12192000"/>
              <a:gd name="connsiteY8533" fmla="*/ 1886928 h 6858000"/>
              <a:gd name="connsiteX8534" fmla="*/ 2302069 w 12192000"/>
              <a:gd name="connsiteY8534" fmla="*/ 1892623 h 6858000"/>
              <a:gd name="connsiteX8535" fmla="*/ 2293056 w 12192000"/>
              <a:gd name="connsiteY8535" fmla="*/ 1921090 h 6858000"/>
              <a:gd name="connsiteX8536" fmla="*/ 2297395 w 12192000"/>
              <a:gd name="connsiteY8536" fmla="*/ 1953444 h 6858000"/>
              <a:gd name="connsiteX8537" fmla="*/ 2313200 w 12192000"/>
              <a:gd name="connsiteY8537" fmla="*/ 1949260 h 6858000"/>
              <a:gd name="connsiteX8538" fmla="*/ 2363980 w 12192000"/>
              <a:gd name="connsiteY8538" fmla="*/ 1957627 h 6858000"/>
              <a:gd name="connsiteX8539" fmla="*/ 2385289 w 12192000"/>
              <a:gd name="connsiteY8539" fmla="*/ 1920775 h 6858000"/>
              <a:gd name="connsiteX8540" fmla="*/ 2428418 w 12192000"/>
              <a:gd name="connsiteY8540" fmla="*/ 1904102 h 6858000"/>
              <a:gd name="connsiteX8541" fmla="*/ 2429572 w 12192000"/>
              <a:gd name="connsiteY8541" fmla="*/ 1909901 h 6858000"/>
              <a:gd name="connsiteX8542" fmla="*/ 2396036 w 12192000"/>
              <a:gd name="connsiteY8542" fmla="*/ 1931938 h 6858000"/>
              <a:gd name="connsiteX8543" fmla="*/ 2377276 w 12192000"/>
              <a:gd name="connsiteY8543" fmla="*/ 1959819 h 6858000"/>
              <a:gd name="connsiteX8544" fmla="*/ 2388738 w 12192000"/>
              <a:gd name="connsiteY8544" fmla="*/ 1961708 h 6858000"/>
              <a:gd name="connsiteX8545" fmla="*/ 2420257 w 12192000"/>
              <a:gd name="connsiteY8545" fmla="*/ 1990272 h 6858000"/>
              <a:gd name="connsiteX8546" fmla="*/ 2420836 w 12192000"/>
              <a:gd name="connsiteY8546" fmla="*/ 1988375 h 6858000"/>
              <a:gd name="connsiteX8547" fmla="*/ 2451991 w 12192000"/>
              <a:gd name="connsiteY8547" fmla="*/ 1971268 h 6858000"/>
              <a:gd name="connsiteX8548" fmla="*/ 2478532 w 12192000"/>
              <a:gd name="connsiteY8548" fmla="*/ 1962144 h 6858000"/>
              <a:gd name="connsiteX8549" fmla="*/ 2481417 w 12192000"/>
              <a:gd name="connsiteY8549" fmla="*/ 1967846 h 6858000"/>
              <a:gd name="connsiteX8550" fmla="*/ 2460069 w 12192000"/>
              <a:gd name="connsiteY8550" fmla="*/ 1984384 h 6858000"/>
              <a:gd name="connsiteX8551" fmla="*/ 2430286 w 12192000"/>
              <a:gd name="connsiteY8551" fmla="*/ 1999361 h 6858000"/>
              <a:gd name="connsiteX8552" fmla="*/ 2444870 w 12192000"/>
              <a:gd name="connsiteY8552" fmla="*/ 2012578 h 6858000"/>
              <a:gd name="connsiteX8553" fmla="*/ 2460826 w 12192000"/>
              <a:gd name="connsiteY8553" fmla="*/ 2061362 h 6858000"/>
              <a:gd name="connsiteX8554" fmla="*/ 2460919 w 12192000"/>
              <a:gd name="connsiteY8554" fmla="*/ 2062956 h 6858000"/>
              <a:gd name="connsiteX8555" fmla="*/ 2486707 w 12192000"/>
              <a:gd name="connsiteY8555" fmla="*/ 2049687 h 6858000"/>
              <a:gd name="connsiteX8556" fmla="*/ 2525088 w 12192000"/>
              <a:gd name="connsiteY8556" fmla="*/ 2065326 h 6858000"/>
              <a:gd name="connsiteX8557" fmla="*/ 2522224 w 12192000"/>
              <a:gd name="connsiteY8557" fmla="*/ 2070352 h 6858000"/>
              <a:gd name="connsiteX8558" fmla="*/ 2488998 w 12192000"/>
              <a:gd name="connsiteY8558" fmla="*/ 2065884 h 6858000"/>
              <a:gd name="connsiteX8559" fmla="*/ 2461639 w 12192000"/>
              <a:gd name="connsiteY8559" fmla="*/ 2075197 h 6858000"/>
              <a:gd name="connsiteX8560" fmla="*/ 2463844 w 12192000"/>
              <a:gd name="connsiteY8560" fmla="*/ 2112734 h 6858000"/>
              <a:gd name="connsiteX8561" fmla="*/ 2465396 w 12192000"/>
              <a:gd name="connsiteY8561" fmla="*/ 2125911 h 6858000"/>
              <a:gd name="connsiteX8562" fmla="*/ 2480049 w 12192000"/>
              <a:gd name="connsiteY8562" fmla="*/ 2122515 h 6858000"/>
              <a:gd name="connsiteX8563" fmla="*/ 2497509 w 12192000"/>
              <a:gd name="connsiteY8563" fmla="*/ 2119761 h 6858000"/>
              <a:gd name="connsiteX8564" fmla="*/ 2500326 w 12192000"/>
              <a:gd name="connsiteY8564" fmla="*/ 2124169 h 6858000"/>
              <a:gd name="connsiteX8565" fmla="*/ 2483499 w 12192000"/>
              <a:gd name="connsiteY8565" fmla="*/ 2138769 h 6858000"/>
              <a:gd name="connsiteX8566" fmla="*/ 2467018 w 12192000"/>
              <a:gd name="connsiteY8566" fmla="*/ 2139683 h 6858000"/>
              <a:gd name="connsiteX8567" fmla="*/ 2471319 w 12192000"/>
              <a:gd name="connsiteY8567" fmla="*/ 2176196 h 6858000"/>
              <a:gd name="connsiteX8568" fmla="*/ 2485800 w 12192000"/>
              <a:gd name="connsiteY8568" fmla="*/ 2210836 h 6858000"/>
              <a:gd name="connsiteX8569" fmla="*/ 2491129 w 12192000"/>
              <a:gd name="connsiteY8569" fmla="*/ 2208883 h 6858000"/>
              <a:gd name="connsiteX8570" fmla="*/ 2505834 w 12192000"/>
              <a:gd name="connsiteY8570" fmla="*/ 2198428 h 6858000"/>
              <a:gd name="connsiteX8571" fmla="*/ 2532980 w 12192000"/>
              <a:gd name="connsiteY8571" fmla="*/ 2193781 h 6858000"/>
              <a:gd name="connsiteX8572" fmla="*/ 2534675 w 12192000"/>
              <a:gd name="connsiteY8572" fmla="*/ 2199589 h 6858000"/>
              <a:gd name="connsiteX8573" fmla="*/ 2507529 w 12192000"/>
              <a:gd name="connsiteY8573" fmla="*/ 2225726 h 6858000"/>
              <a:gd name="connsiteX8574" fmla="*/ 2495785 w 12192000"/>
              <a:gd name="connsiteY8574" fmla="*/ 2230514 h 6858000"/>
              <a:gd name="connsiteX8575" fmla="*/ 2498343 w 12192000"/>
              <a:gd name="connsiteY8575" fmla="*/ 2230735 h 6858000"/>
              <a:gd name="connsiteX8576" fmla="*/ 2518587 w 12192000"/>
              <a:gd name="connsiteY8576" fmla="*/ 2258992 h 6858000"/>
              <a:gd name="connsiteX8577" fmla="*/ 2540369 w 12192000"/>
              <a:gd name="connsiteY8577" fmla="*/ 2249526 h 6858000"/>
              <a:gd name="connsiteX8578" fmla="*/ 2566484 w 12192000"/>
              <a:gd name="connsiteY8578" fmla="*/ 2248947 h 6858000"/>
              <a:gd name="connsiteX8579" fmla="*/ 2567052 w 12192000"/>
              <a:gd name="connsiteY8579" fmla="*/ 2254739 h 6858000"/>
              <a:gd name="connsiteX8580" fmla="*/ 2544342 w 12192000"/>
              <a:gd name="connsiteY8580" fmla="*/ 2266327 h 6858000"/>
              <a:gd name="connsiteX8581" fmla="*/ 2528624 w 12192000"/>
              <a:gd name="connsiteY8581" fmla="*/ 2273200 h 6858000"/>
              <a:gd name="connsiteX8582" fmla="*/ 2539957 w 12192000"/>
              <a:gd name="connsiteY8582" fmla="*/ 2322041 h 6858000"/>
              <a:gd name="connsiteX8583" fmla="*/ 2538538 w 12192000"/>
              <a:gd name="connsiteY8583" fmla="*/ 2331851 h 6858000"/>
              <a:gd name="connsiteX8584" fmla="*/ 2566483 w 12192000"/>
              <a:gd name="connsiteY8584" fmla="*/ 2345699 h 6858000"/>
              <a:gd name="connsiteX8585" fmla="*/ 2580203 w 12192000"/>
              <a:gd name="connsiteY8585" fmla="*/ 2365586 h 6858000"/>
              <a:gd name="connsiteX8586" fmla="*/ 2555621 w 12192000"/>
              <a:gd name="connsiteY8586" fmla="*/ 2361492 h 6858000"/>
              <a:gd name="connsiteX8587" fmla="*/ 2535744 w 12192000"/>
              <a:gd name="connsiteY8587" fmla="*/ 2351158 h 6858000"/>
              <a:gd name="connsiteX8588" fmla="*/ 2532707 w 12192000"/>
              <a:gd name="connsiteY8588" fmla="*/ 2372148 h 6858000"/>
              <a:gd name="connsiteX8589" fmla="*/ 2506967 w 12192000"/>
              <a:gd name="connsiteY8589" fmla="*/ 2417233 h 6858000"/>
              <a:gd name="connsiteX8590" fmla="*/ 2503723 w 12192000"/>
              <a:gd name="connsiteY8590" fmla="*/ 2419774 h 6858000"/>
              <a:gd name="connsiteX8591" fmla="*/ 2518336 w 12192000"/>
              <a:gd name="connsiteY8591" fmla="*/ 2440734 h 6858000"/>
              <a:gd name="connsiteX8592" fmla="*/ 2528945 w 12192000"/>
              <a:gd name="connsiteY8592" fmla="*/ 2470595 h 6858000"/>
              <a:gd name="connsiteX8593" fmla="*/ 2519514 w 12192000"/>
              <a:gd name="connsiteY8593" fmla="*/ 2474614 h 6858000"/>
              <a:gd name="connsiteX8594" fmla="*/ 2501832 w 12192000"/>
              <a:gd name="connsiteY8594" fmla="*/ 2447625 h 6858000"/>
              <a:gd name="connsiteX8595" fmla="*/ 2491795 w 12192000"/>
              <a:gd name="connsiteY8595" fmla="*/ 2429116 h 6858000"/>
              <a:gd name="connsiteX8596" fmla="*/ 2459487 w 12192000"/>
              <a:gd name="connsiteY8596" fmla="*/ 2454423 h 6858000"/>
              <a:gd name="connsiteX8597" fmla="*/ 2449502 w 12192000"/>
              <a:gd name="connsiteY8597" fmla="*/ 2456749 h 6858000"/>
              <a:gd name="connsiteX8598" fmla="*/ 2454720 w 12192000"/>
              <a:gd name="connsiteY8598" fmla="*/ 2485990 h 6858000"/>
              <a:gd name="connsiteX8599" fmla="*/ 2459185 w 12192000"/>
              <a:gd name="connsiteY8599" fmla="*/ 2525530 h 6858000"/>
              <a:gd name="connsiteX8600" fmla="*/ 2443055 w 12192000"/>
              <a:gd name="connsiteY8600" fmla="*/ 2527855 h 6858000"/>
              <a:gd name="connsiteX8601" fmla="*/ 2436316 w 12192000"/>
              <a:gd name="connsiteY8601" fmla="*/ 2459820 h 6858000"/>
              <a:gd name="connsiteX8602" fmla="*/ 2377165 w 12192000"/>
              <a:gd name="connsiteY8602" fmla="*/ 2473597 h 6858000"/>
              <a:gd name="connsiteX8603" fmla="*/ 2374316 w 12192000"/>
              <a:gd name="connsiteY8603" fmla="*/ 2473524 h 6858000"/>
              <a:gd name="connsiteX8604" fmla="*/ 2361576 w 12192000"/>
              <a:gd name="connsiteY8604" fmla="*/ 2501464 h 6858000"/>
              <a:gd name="connsiteX8605" fmla="*/ 2338853 w 12192000"/>
              <a:gd name="connsiteY8605" fmla="*/ 2527021 h 6858000"/>
              <a:gd name="connsiteX8606" fmla="*/ 2334774 w 12192000"/>
              <a:gd name="connsiteY8606" fmla="*/ 2523536 h 6858000"/>
              <a:gd name="connsiteX8607" fmla="*/ 2347593 w 12192000"/>
              <a:gd name="connsiteY8607" fmla="*/ 2491009 h 6858000"/>
              <a:gd name="connsiteX8608" fmla="*/ 2355600 w 12192000"/>
              <a:gd name="connsiteY8608" fmla="*/ 2473049 h 6858000"/>
              <a:gd name="connsiteX8609" fmla="*/ 2298968 w 12192000"/>
              <a:gd name="connsiteY8609" fmla="*/ 2471607 h 6858000"/>
              <a:gd name="connsiteX8610" fmla="*/ 2291844 w 12192000"/>
              <a:gd name="connsiteY8610" fmla="*/ 2498672 h 6858000"/>
              <a:gd name="connsiteX8611" fmla="*/ 2270439 w 12192000"/>
              <a:gd name="connsiteY8611" fmla="*/ 2533169 h 6858000"/>
              <a:gd name="connsiteX8612" fmla="*/ 2271595 w 12192000"/>
              <a:gd name="connsiteY8612" fmla="*/ 2493460 h 6858000"/>
              <a:gd name="connsiteX8613" fmla="*/ 2279330 w 12192000"/>
              <a:gd name="connsiteY8613" fmla="*/ 2472703 h 6858000"/>
              <a:gd name="connsiteX8614" fmla="*/ 2217880 w 12192000"/>
              <a:gd name="connsiteY8614" fmla="*/ 2481846 h 6858000"/>
              <a:gd name="connsiteX8615" fmla="*/ 2215843 w 12192000"/>
              <a:gd name="connsiteY8615" fmla="*/ 2482825 h 6858000"/>
              <a:gd name="connsiteX8616" fmla="*/ 2212158 w 12192000"/>
              <a:gd name="connsiteY8616" fmla="*/ 2509627 h 6858000"/>
              <a:gd name="connsiteX8617" fmla="*/ 2200209 w 12192000"/>
              <a:gd name="connsiteY8617" fmla="*/ 2543076 h 6858000"/>
              <a:gd name="connsiteX8618" fmla="*/ 2194519 w 12192000"/>
              <a:gd name="connsiteY8618" fmla="*/ 2541942 h 6858000"/>
              <a:gd name="connsiteX8619" fmla="*/ 2197933 w 12192000"/>
              <a:gd name="connsiteY8619" fmla="*/ 2510760 h 6858000"/>
              <a:gd name="connsiteX8620" fmla="*/ 2200698 w 12192000"/>
              <a:gd name="connsiteY8620" fmla="*/ 2490098 h 6858000"/>
              <a:gd name="connsiteX8621" fmla="*/ 2151095 w 12192000"/>
              <a:gd name="connsiteY8621" fmla="*/ 2513923 h 6858000"/>
              <a:gd name="connsiteX8622" fmla="*/ 2145524 w 12192000"/>
              <a:gd name="connsiteY8622" fmla="*/ 2554711 h 6858000"/>
              <a:gd name="connsiteX8623" fmla="*/ 2151333 w 12192000"/>
              <a:gd name="connsiteY8623" fmla="*/ 2579543 h 6858000"/>
              <a:gd name="connsiteX8624" fmla="*/ 2149009 w 12192000"/>
              <a:gd name="connsiteY8624" fmla="*/ 2582431 h 6858000"/>
              <a:gd name="connsiteX8625" fmla="*/ 2129842 w 12192000"/>
              <a:gd name="connsiteY8625" fmla="*/ 2562219 h 6858000"/>
              <a:gd name="connsiteX8626" fmla="*/ 2131148 w 12192000"/>
              <a:gd name="connsiteY8626" fmla="*/ 2532839 h 6858000"/>
              <a:gd name="connsiteX8627" fmla="*/ 2133870 w 12192000"/>
              <a:gd name="connsiteY8627" fmla="*/ 2522198 h 6858000"/>
              <a:gd name="connsiteX8628" fmla="*/ 2121317 w 12192000"/>
              <a:gd name="connsiteY8628" fmla="*/ 2528228 h 6858000"/>
              <a:gd name="connsiteX8629" fmla="*/ 2093779 w 12192000"/>
              <a:gd name="connsiteY8629" fmla="*/ 2540722 h 6858000"/>
              <a:gd name="connsiteX8630" fmla="*/ 2094191 w 12192000"/>
              <a:gd name="connsiteY8630" fmla="*/ 2574276 h 6858000"/>
              <a:gd name="connsiteX8631" fmla="*/ 2084833 w 12192000"/>
              <a:gd name="connsiteY8631" fmla="*/ 2606412 h 6858000"/>
              <a:gd name="connsiteX8632" fmla="*/ 2078985 w 12192000"/>
              <a:gd name="connsiteY8632" fmla="*/ 2605266 h 6858000"/>
              <a:gd name="connsiteX8633" fmla="*/ 2077231 w 12192000"/>
              <a:gd name="connsiteY8633" fmla="*/ 2571407 h 6858000"/>
              <a:gd name="connsiteX8634" fmla="*/ 2077842 w 12192000"/>
              <a:gd name="connsiteY8634" fmla="*/ 2547954 h 6858000"/>
              <a:gd name="connsiteX8635" fmla="*/ 2072013 w 12192000"/>
              <a:gd name="connsiteY8635" fmla="*/ 2550599 h 6858000"/>
              <a:gd name="connsiteX8636" fmla="*/ 2018812 w 12192000"/>
              <a:gd name="connsiteY8636" fmla="*/ 2563438 h 6858000"/>
              <a:gd name="connsiteX8637" fmla="*/ 1981695 w 12192000"/>
              <a:gd name="connsiteY8637" fmla="*/ 2559562 h 6858000"/>
              <a:gd name="connsiteX8638" fmla="*/ 1980707 w 12192000"/>
              <a:gd name="connsiteY8638" fmla="*/ 2575613 h 6858000"/>
              <a:gd name="connsiteX8639" fmla="*/ 1986237 w 12192000"/>
              <a:gd name="connsiteY8639" fmla="*/ 2588358 h 6858000"/>
              <a:gd name="connsiteX8640" fmla="*/ 1991214 w 12192000"/>
              <a:gd name="connsiteY8640" fmla="*/ 2631808 h 6858000"/>
              <a:gd name="connsiteX8641" fmla="*/ 1977941 w 12192000"/>
              <a:gd name="connsiteY8641" fmla="*/ 2627753 h 6858000"/>
              <a:gd name="connsiteX8642" fmla="*/ 1967435 w 12192000"/>
              <a:gd name="connsiteY8642" fmla="*/ 2582565 h 6858000"/>
              <a:gd name="connsiteX8643" fmla="*/ 1964117 w 12192000"/>
              <a:gd name="connsiteY8643" fmla="*/ 2566345 h 6858000"/>
              <a:gd name="connsiteX8644" fmla="*/ 1969368 w 12192000"/>
              <a:gd name="connsiteY8644" fmla="*/ 2558275 h 6858000"/>
              <a:gd name="connsiteX8645" fmla="*/ 1942340 w 12192000"/>
              <a:gd name="connsiteY8645" fmla="*/ 2555453 h 6858000"/>
              <a:gd name="connsiteX8646" fmla="*/ 1938485 w 12192000"/>
              <a:gd name="connsiteY8646" fmla="*/ 2553193 h 6858000"/>
              <a:gd name="connsiteX8647" fmla="*/ 1929107 w 12192000"/>
              <a:gd name="connsiteY8647" fmla="*/ 2569269 h 6858000"/>
              <a:gd name="connsiteX8648" fmla="*/ 1926813 w 12192000"/>
              <a:gd name="connsiteY8648" fmla="*/ 2607400 h 6858000"/>
              <a:gd name="connsiteX8649" fmla="*/ 1914775 w 12192000"/>
              <a:gd name="connsiteY8649" fmla="*/ 2610834 h 6858000"/>
              <a:gd name="connsiteX8650" fmla="*/ 1913269 w 12192000"/>
              <a:gd name="connsiteY8650" fmla="*/ 2563760 h 6858000"/>
              <a:gd name="connsiteX8651" fmla="*/ 1929244 w 12192000"/>
              <a:gd name="connsiteY8651" fmla="*/ 2547776 h 6858000"/>
              <a:gd name="connsiteX8652" fmla="*/ 1909978 w 12192000"/>
              <a:gd name="connsiteY8652" fmla="*/ 2536483 h 6858000"/>
              <a:gd name="connsiteX8653" fmla="*/ 1889860 w 12192000"/>
              <a:gd name="connsiteY8653" fmla="*/ 2507023 h 6858000"/>
              <a:gd name="connsiteX8654" fmla="*/ 1884038 w 12192000"/>
              <a:gd name="connsiteY8654" fmla="*/ 2510835 h 6858000"/>
              <a:gd name="connsiteX8655" fmla="*/ 1855204 w 12192000"/>
              <a:gd name="connsiteY8655" fmla="*/ 2538325 h 6858000"/>
              <a:gd name="connsiteX8656" fmla="*/ 1843895 w 12192000"/>
              <a:gd name="connsiteY8656" fmla="*/ 2531306 h 6858000"/>
              <a:gd name="connsiteX8657" fmla="*/ 1872731 w 12192000"/>
              <a:gd name="connsiteY8657" fmla="*/ 2499721 h 6858000"/>
              <a:gd name="connsiteX8658" fmla="*/ 1886383 w 12192000"/>
              <a:gd name="connsiteY8658" fmla="*/ 2491937 h 6858000"/>
              <a:gd name="connsiteX8659" fmla="*/ 1881796 w 12192000"/>
              <a:gd name="connsiteY8659" fmla="*/ 2461186 h 6858000"/>
              <a:gd name="connsiteX8660" fmla="*/ 1885264 w 12192000"/>
              <a:gd name="connsiteY8660" fmla="*/ 2448376 h 6858000"/>
              <a:gd name="connsiteX8661" fmla="*/ 1872621 w 12192000"/>
              <a:gd name="connsiteY8661" fmla="*/ 2450835 h 6858000"/>
              <a:gd name="connsiteX8662" fmla="*/ 1839431 w 12192000"/>
              <a:gd name="connsiteY8662" fmla="*/ 2440452 h 6858000"/>
              <a:gd name="connsiteX8663" fmla="*/ 1843419 w 12192000"/>
              <a:gd name="connsiteY8663" fmla="*/ 2431095 h 6858000"/>
              <a:gd name="connsiteX8664" fmla="*/ 1875897 w 12192000"/>
              <a:gd name="connsiteY8664" fmla="*/ 2438113 h 6858000"/>
              <a:gd name="connsiteX8665" fmla="*/ 1888040 w 12192000"/>
              <a:gd name="connsiteY8665" fmla="*/ 2438113 h 6858000"/>
              <a:gd name="connsiteX8666" fmla="*/ 1891957 w 12192000"/>
              <a:gd name="connsiteY8666" fmla="*/ 2423637 h 6858000"/>
              <a:gd name="connsiteX8667" fmla="*/ 1912714 w 12192000"/>
              <a:gd name="connsiteY8667" fmla="*/ 2381123 h 6858000"/>
              <a:gd name="connsiteX8668" fmla="*/ 1893679 w 12192000"/>
              <a:gd name="connsiteY8668" fmla="*/ 2375483 h 6858000"/>
              <a:gd name="connsiteX8669" fmla="*/ 1866945 w 12192000"/>
              <a:gd name="connsiteY8669" fmla="*/ 2381566 h 6858000"/>
              <a:gd name="connsiteX8670" fmla="*/ 1849510 w 12192000"/>
              <a:gd name="connsiteY8670" fmla="*/ 2366634 h 6858000"/>
              <a:gd name="connsiteX8671" fmla="*/ 1853578 w 12192000"/>
              <a:gd name="connsiteY8671" fmla="*/ 2363869 h 6858000"/>
              <a:gd name="connsiteX8672" fmla="*/ 1879150 w 12192000"/>
              <a:gd name="connsiteY8672" fmla="*/ 2358892 h 6858000"/>
              <a:gd name="connsiteX8673" fmla="*/ 1896585 w 12192000"/>
              <a:gd name="connsiteY8673" fmla="*/ 2358338 h 6858000"/>
              <a:gd name="connsiteX8674" fmla="*/ 1918394 w 12192000"/>
              <a:gd name="connsiteY8674" fmla="*/ 2369489 h 6858000"/>
              <a:gd name="connsiteX8675" fmla="*/ 1927966 w 12192000"/>
              <a:gd name="connsiteY8675" fmla="*/ 2349886 h 6858000"/>
              <a:gd name="connsiteX8676" fmla="*/ 1929475 w 12192000"/>
              <a:gd name="connsiteY8676" fmla="*/ 2311177 h 6858000"/>
              <a:gd name="connsiteX8677" fmla="*/ 1928558 w 12192000"/>
              <a:gd name="connsiteY8677" fmla="*/ 2305518 h 6858000"/>
              <a:gd name="connsiteX8678" fmla="*/ 1904517 w 12192000"/>
              <a:gd name="connsiteY8678" fmla="*/ 2309067 h 6858000"/>
              <a:gd name="connsiteX8679" fmla="*/ 1872064 w 12192000"/>
              <a:gd name="connsiteY8679" fmla="*/ 2307378 h 6858000"/>
              <a:gd name="connsiteX8680" fmla="*/ 1871495 w 12192000"/>
              <a:gd name="connsiteY8680" fmla="*/ 2302309 h 6858000"/>
              <a:gd name="connsiteX8681" fmla="*/ 1902240 w 12192000"/>
              <a:gd name="connsiteY8681" fmla="*/ 2296112 h 6858000"/>
              <a:gd name="connsiteX8682" fmla="*/ 1926925 w 12192000"/>
              <a:gd name="connsiteY8682" fmla="*/ 2295426 h 6858000"/>
              <a:gd name="connsiteX8683" fmla="*/ 1922790 w 12192000"/>
              <a:gd name="connsiteY8683" fmla="*/ 2269876 h 6858000"/>
              <a:gd name="connsiteX8684" fmla="*/ 1926384 w 12192000"/>
              <a:gd name="connsiteY8684" fmla="*/ 2224907 h 6858000"/>
              <a:gd name="connsiteX8685" fmla="*/ 1930956 w 12192000"/>
              <a:gd name="connsiteY8685" fmla="*/ 2213303 h 6858000"/>
              <a:gd name="connsiteX8686" fmla="*/ 1901352 w 12192000"/>
              <a:gd name="connsiteY8686" fmla="*/ 2191774 h 6858000"/>
              <a:gd name="connsiteX8687" fmla="*/ 1885224 w 12192000"/>
              <a:gd name="connsiteY8687" fmla="*/ 2161821 h 6858000"/>
              <a:gd name="connsiteX8688" fmla="*/ 1890408 w 12192000"/>
              <a:gd name="connsiteY8688" fmla="*/ 2161821 h 6858000"/>
              <a:gd name="connsiteX8689" fmla="*/ 1904233 w 12192000"/>
              <a:gd name="connsiteY8689" fmla="*/ 2175646 h 6858000"/>
              <a:gd name="connsiteX8690" fmla="*/ 1916906 w 12192000"/>
              <a:gd name="connsiteY8690" fmla="*/ 2186013 h 6858000"/>
              <a:gd name="connsiteX8691" fmla="*/ 1935432 w 12192000"/>
              <a:gd name="connsiteY8691" fmla="*/ 2201946 h 6858000"/>
              <a:gd name="connsiteX8692" fmla="*/ 1942914 w 12192000"/>
              <a:gd name="connsiteY8692" fmla="*/ 2182959 h 6858000"/>
              <a:gd name="connsiteX8693" fmla="*/ 1984556 w 12192000"/>
              <a:gd name="connsiteY8693" fmla="*/ 2142117 h 6858000"/>
              <a:gd name="connsiteX8694" fmla="*/ 1989196 w 12192000"/>
              <a:gd name="connsiteY8694" fmla="*/ 2140274 h 6858000"/>
              <a:gd name="connsiteX8695" fmla="*/ 1962878 w 12192000"/>
              <a:gd name="connsiteY8695" fmla="*/ 2105896 h 6858000"/>
              <a:gd name="connsiteX8696" fmla="*/ 1964583 w 12192000"/>
              <a:gd name="connsiteY8696" fmla="*/ 2071958 h 6858000"/>
              <a:gd name="connsiteX8697" fmla="*/ 1970268 w 12192000"/>
              <a:gd name="connsiteY8697" fmla="*/ 2076559 h 6858000"/>
              <a:gd name="connsiteX8698" fmla="*/ 1984481 w 12192000"/>
              <a:gd name="connsiteY8698" fmla="*/ 2108774 h 6858000"/>
              <a:gd name="connsiteX8699" fmla="*/ 2000102 w 12192000"/>
              <a:gd name="connsiteY8699" fmla="*/ 2135937 h 6858000"/>
              <a:gd name="connsiteX8700" fmla="*/ 2035846 w 12192000"/>
              <a:gd name="connsiteY8700" fmla="*/ 2121729 h 6858000"/>
              <a:gd name="connsiteX8701" fmla="*/ 2051401 w 12192000"/>
              <a:gd name="connsiteY8701" fmla="*/ 2116505 h 6858000"/>
              <a:gd name="connsiteX8702" fmla="*/ 2038734 w 12192000"/>
              <a:gd name="connsiteY8702" fmla="*/ 2072782 h 6858000"/>
              <a:gd name="connsiteX8703" fmla="*/ 2036373 w 12192000"/>
              <a:gd name="connsiteY8703" fmla="*/ 2042672 h 6858000"/>
              <a:gd name="connsiteX8704" fmla="*/ 2042864 w 12192000"/>
              <a:gd name="connsiteY8704" fmla="*/ 2042105 h 6858000"/>
              <a:gd name="connsiteX8705" fmla="*/ 2062933 w 12192000"/>
              <a:gd name="connsiteY8705" fmla="*/ 2079597 h 6858000"/>
              <a:gd name="connsiteX8706" fmla="*/ 2065076 w 12192000"/>
              <a:gd name="connsiteY8706" fmla="*/ 2111915 h 6858000"/>
              <a:gd name="connsiteX8707" fmla="*/ 2088536 w 12192000"/>
              <a:gd name="connsiteY8707" fmla="*/ 2104037 h 6858000"/>
              <a:gd name="connsiteX8708" fmla="*/ 2130084 w 12192000"/>
              <a:gd name="connsiteY8708" fmla="*/ 2074359 h 6858000"/>
              <a:gd name="connsiteX8709" fmla="*/ 2119788 w 12192000"/>
              <a:gd name="connsiteY8709" fmla="*/ 2036525 h 6858000"/>
              <a:gd name="connsiteX8710" fmla="*/ 2112737 w 12192000"/>
              <a:gd name="connsiteY8710" fmla="*/ 1994845 h 6858000"/>
              <a:gd name="connsiteX8711" fmla="*/ 2120963 w 12192000"/>
              <a:gd name="connsiteY8711" fmla="*/ 1992560 h 6858000"/>
              <a:gd name="connsiteX8712" fmla="*/ 2138009 w 12192000"/>
              <a:gd name="connsiteY8712" fmla="*/ 2034812 h 6858000"/>
              <a:gd name="connsiteX8713" fmla="*/ 2143224 w 12192000"/>
              <a:gd name="connsiteY8713" fmla="*/ 2062364 h 6858000"/>
              <a:gd name="connsiteX8714" fmla="*/ 2212579 w 12192000"/>
              <a:gd name="connsiteY8714" fmla="*/ 1992359 h 6858000"/>
              <a:gd name="connsiteX8715" fmla="*/ 2225288 w 12192000"/>
              <a:gd name="connsiteY8715" fmla="*/ 1984509 h 6858000"/>
              <a:gd name="connsiteX8716" fmla="*/ 2218426 w 12192000"/>
              <a:gd name="connsiteY8716" fmla="*/ 1971396 h 6858000"/>
              <a:gd name="connsiteX8717" fmla="*/ 2213534 w 12192000"/>
              <a:gd name="connsiteY8717" fmla="*/ 1901567 h 6858000"/>
              <a:gd name="connsiteX8718" fmla="*/ 2217527 w 12192000"/>
              <a:gd name="connsiteY8718" fmla="*/ 1905603 h 6858000"/>
              <a:gd name="connsiteX8719" fmla="*/ 2219807 w 12192000"/>
              <a:gd name="connsiteY8719" fmla="*/ 1927519 h 6858000"/>
              <a:gd name="connsiteX8720" fmla="*/ 2226651 w 12192000"/>
              <a:gd name="connsiteY8720" fmla="*/ 1944822 h 6858000"/>
              <a:gd name="connsiteX8721" fmla="*/ 2238418 w 12192000"/>
              <a:gd name="connsiteY8721" fmla="*/ 1976401 h 6858000"/>
              <a:gd name="connsiteX8722" fmla="*/ 2259225 w 12192000"/>
              <a:gd name="connsiteY8722" fmla="*/ 1963551 h 6858000"/>
              <a:gd name="connsiteX8723" fmla="*/ 2284011 w 12192000"/>
              <a:gd name="connsiteY8723" fmla="*/ 1956988 h 6858000"/>
              <a:gd name="connsiteX8724" fmla="*/ 2276581 w 12192000"/>
              <a:gd name="connsiteY8724" fmla="*/ 1936037 h 6858000"/>
              <a:gd name="connsiteX8725" fmla="*/ 2276159 w 12192000"/>
              <a:gd name="connsiteY8725" fmla="*/ 1912550 h 6858000"/>
              <a:gd name="connsiteX8726" fmla="*/ 2297561 w 12192000"/>
              <a:gd name="connsiteY8726" fmla="*/ 1886928 h 6858000"/>
              <a:gd name="connsiteX8727" fmla="*/ 11964095 w 12192000"/>
              <a:gd name="connsiteY8727" fmla="*/ 1868256 h 6858000"/>
              <a:gd name="connsiteX8728" fmla="*/ 11892007 w 12192000"/>
              <a:gd name="connsiteY8728" fmla="*/ 1898777 h 6858000"/>
              <a:gd name="connsiteX8729" fmla="*/ 11826164 w 12192000"/>
              <a:gd name="connsiteY8729" fmla="*/ 1918786 h 6858000"/>
              <a:gd name="connsiteX8730" fmla="*/ 11797839 w 12192000"/>
              <a:gd name="connsiteY8730" fmla="*/ 1925553 h 6858000"/>
              <a:gd name="connsiteX8731" fmla="*/ 11839511 w 12192000"/>
              <a:gd name="connsiteY8731" fmla="*/ 1916780 h 6858000"/>
              <a:gd name="connsiteX8732" fmla="*/ 11958163 w 12192000"/>
              <a:gd name="connsiteY8732" fmla="*/ 1872067 h 6858000"/>
              <a:gd name="connsiteX8733" fmla="*/ 1545477 w 12192000"/>
              <a:gd name="connsiteY8733" fmla="*/ 1862556 h 6858000"/>
              <a:gd name="connsiteX8734" fmla="*/ 1473388 w 12192000"/>
              <a:gd name="connsiteY8734" fmla="*/ 1893078 h 6858000"/>
              <a:gd name="connsiteX8735" fmla="*/ 1407546 w 12192000"/>
              <a:gd name="connsiteY8735" fmla="*/ 1913086 h 6858000"/>
              <a:gd name="connsiteX8736" fmla="*/ 1379222 w 12192000"/>
              <a:gd name="connsiteY8736" fmla="*/ 1919855 h 6858000"/>
              <a:gd name="connsiteX8737" fmla="*/ 1420894 w 12192000"/>
              <a:gd name="connsiteY8737" fmla="*/ 1911081 h 6858000"/>
              <a:gd name="connsiteX8738" fmla="*/ 1539546 w 12192000"/>
              <a:gd name="connsiteY8738" fmla="*/ 1866368 h 6858000"/>
              <a:gd name="connsiteX8739" fmla="*/ 7456569 w 12192000"/>
              <a:gd name="connsiteY8739" fmla="*/ 1861647 h 6858000"/>
              <a:gd name="connsiteX8740" fmla="*/ 7456068 w 12192000"/>
              <a:gd name="connsiteY8740" fmla="*/ 1863607 h 6858000"/>
              <a:gd name="connsiteX8741" fmla="*/ 7467089 w 12192000"/>
              <a:gd name="connsiteY8741" fmla="*/ 1873093 h 6858000"/>
              <a:gd name="connsiteX8742" fmla="*/ 7465384 w 12192000"/>
              <a:gd name="connsiteY8742" fmla="*/ 1874428 h 6858000"/>
              <a:gd name="connsiteX8743" fmla="*/ 7458980 w 12192000"/>
              <a:gd name="connsiteY8743" fmla="*/ 1869302 h 6858000"/>
              <a:gd name="connsiteX8744" fmla="*/ 7458397 w 12192000"/>
              <a:gd name="connsiteY8744" fmla="*/ 1876706 h 6858000"/>
              <a:gd name="connsiteX8745" fmla="*/ 7463637 w 12192000"/>
              <a:gd name="connsiteY8745" fmla="*/ 1888096 h 6858000"/>
              <a:gd name="connsiteX8746" fmla="*/ 7470625 w 12192000"/>
              <a:gd name="connsiteY8746" fmla="*/ 1896641 h 6858000"/>
              <a:gd name="connsiteX8747" fmla="*/ 7470625 w 12192000"/>
              <a:gd name="connsiteY8747" fmla="*/ 1876136 h 6858000"/>
              <a:gd name="connsiteX8748" fmla="*/ 7467089 w 12192000"/>
              <a:gd name="connsiteY8748" fmla="*/ 1873093 h 6858000"/>
              <a:gd name="connsiteX8749" fmla="*/ 7468296 w 12192000"/>
              <a:gd name="connsiteY8749" fmla="*/ 1872150 h 6858000"/>
              <a:gd name="connsiteX8750" fmla="*/ 7460602 w 12192000"/>
              <a:gd name="connsiteY8750" fmla="*/ 1862272 h 6858000"/>
              <a:gd name="connsiteX8751" fmla="*/ 7483435 w 12192000"/>
              <a:gd name="connsiteY8751" fmla="*/ 1884110 h 6858000"/>
              <a:gd name="connsiteX8752" fmla="*/ 7481105 w 12192000"/>
              <a:gd name="connsiteY8752" fmla="*/ 1904614 h 6858000"/>
              <a:gd name="connsiteX8753" fmla="*/ 7466549 w 12192000"/>
              <a:gd name="connsiteY8753" fmla="*/ 1905753 h 6858000"/>
              <a:gd name="connsiteX8754" fmla="*/ 7446752 w 12192000"/>
              <a:gd name="connsiteY8754" fmla="*/ 1867593 h 6858000"/>
              <a:gd name="connsiteX8755" fmla="*/ 7458980 w 12192000"/>
              <a:gd name="connsiteY8755" fmla="*/ 1860188 h 6858000"/>
              <a:gd name="connsiteX8756" fmla="*/ 7460602 w 12192000"/>
              <a:gd name="connsiteY8756" fmla="*/ 1862272 h 6858000"/>
              <a:gd name="connsiteX8757" fmla="*/ 7458640 w 12192000"/>
              <a:gd name="connsiteY8757" fmla="*/ 1860394 h 6858000"/>
              <a:gd name="connsiteX8758" fmla="*/ 7457234 w 12192000"/>
              <a:gd name="connsiteY8758" fmla="*/ 1859050 h 6858000"/>
              <a:gd name="connsiteX8759" fmla="*/ 7458640 w 12192000"/>
              <a:gd name="connsiteY8759" fmla="*/ 1860394 h 6858000"/>
              <a:gd name="connsiteX8760" fmla="*/ 7456569 w 12192000"/>
              <a:gd name="connsiteY8760" fmla="*/ 1861647 h 6858000"/>
              <a:gd name="connsiteX8761" fmla="*/ 7576679 w 12192000"/>
              <a:gd name="connsiteY8761" fmla="*/ 1853411 h 6858000"/>
              <a:gd name="connsiteX8762" fmla="*/ 7577828 w 12192000"/>
              <a:gd name="connsiteY8762" fmla="*/ 1856824 h 6858000"/>
              <a:gd name="connsiteX8763" fmla="*/ 7513514 w 12192000"/>
              <a:gd name="connsiteY8763" fmla="*/ 1879584 h 6858000"/>
              <a:gd name="connsiteX8764" fmla="*/ 7511217 w 12192000"/>
              <a:gd name="connsiteY8764" fmla="*/ 1873325 h 6858000"/>
              <a:gd name="connsiteX8765" fmla="*/ 7576679 w 12192000"/>
              <a:gd name="connsiteY8765" fmla="*/ 1853411 h 6858000"/>
              <a:gd name="connsiteX8766" fmla="*/ 4205256 w 12192000"/>
              <a:gd name="connsiteY8766" fmla="*/ 1843217 h 6858000"/>
              <a:gd name="connsiteX8767" fmla="*/ 4206547 w 12192000"/>
              <a:gd name="connsiteY8767" fmla="*/ 1854645 h 6858000"/>
              <a:gd name="connsiteX8768" fmla="*/ 4144599 w 12192000"/>
              <a:gd name="connsiteY8768" fmla="*/ 1905815 h 6858000"/>
              <a:gd name="connsiteX8769" fmla="*/ 4121658 w 12192000"/>
              <a:gd name="connsiteY8769" fmla="*/ 1913290 h 6858000"/>
              <a:gd name="connsiteX8770" fmla="*/ 4158940 w 12192000"/>
              <a:gd name="connsiteY8770" fmla="*/ 1963310 h 6858000"/>
              <a:gd name="connsiteX8771" fmla="*/ 4276302 w 12192000"/>
              <a:gd name="connsiteY8771" fmla="*/ 2123817 h 6858000"/>
              <a:gd name="connsiteX8772" fmla="*/ 4276649 w 12192000"/>
              <a:gd name="connsiteY8772" fmla="*/ 2121312 h 6858000"/>
              <a:gd name="connsiteX8773" fmla="*/ 4359757 w 12192000"/>
              <a:gd name="connsiteY8773" fmla="*/ 2061604 h 6858000"/>
              <a:gd name="connsiteX8774" fmla="*/ 4373512 w 12192000"/>
              <a:gd name="connsiteY8774" fmla="*/ 2072410 h 6858000"/>
              <a:gd name="connsiteX8775" fmla="*/ 4287540 w 12192000"/>
              <a:gd name="connsiteY8775" fmla="*/ 2135529 h 6858000"/>
              <a:gd name="connsiteX8776" fmla="*/ 4284424 w 12192000"/>
              <a:gd name="connsiteY8776" fmla="*/ 2134929 h 6858000"/>
              <a:gd name="connsiteX8777" fmla="*/ 4313226 w 12192000"/>
              <a:gd name="connsiteY8777" fmla="*/ 2174320 h 6858000"/>
              <a:gd name="connsiteX8778" fmla="*/ 4375541 w 12192000"/>
              <a:gd name="connsiteY8778" fmla="*/ 2259742 h 6858000"/>
              <a:gd name="connsiteX8779" fmla="*/ 4376120 w 12192000"/>
              <a:gd name="connsiteY8779" fmla="*/ 2256759 h 6858000"/>
              <a:gd name="connsiteX8780" fmla="*/ 4483266 w 12192000"/>
              <a:gd name="connsiteY8780" fmla="*/ 2178771 h 6858000"/>
              <a:gd name="connsiteX8781" fmla="*/ 4497662 w 12192000"/>
              <a:gd name="connsiteY8781" fmla="*/ 2189587 h 6858000"/>
              <a:gd name="connsiteX8782" fmla="*/ 4386490 w 12192000"/>
              <a:gd name="connsiteY8782" fmla="*/ 2270422 h 6858000"/>
              <a:gd name="connsiteX8783" fmla="*/ 4382778 w 12192000"/>
              <a:gd name="connsiteY8783" fmla="*/ 2269663 h 6858000"/>
              <a:gd name="connsiteX8784" fmla="*/ 4447440 w 12192000"/>
              <a:gd name="connsiteY8784" fmla="*/ 2358305 h 6858000"/>
              <a:gd name="connsiteX8785" fmla="*/ 4452168 w 12192000"/>
              <a:gd name="connsiteY8785" fmla="*/ 2365926 h 6858000"/>
              <a:gd name="connsiteX8786" fmla="*/ 4452707 w 12192000"/>
              <a:gd name="connsiteY8786" fmla="*/ 2366570 h 6858000"/>
              <a:gd name="connsiteX8787" fmla="*/ 4451463 w 12192000"/>
              <a:gd name="connsiteY8787" fmla="*/ 2368107 h 6858000"/>
              <a:gd name="connsiteX8788" fmla="*/ 4457765 w 12192000"/>
              <a:gd name="connsiteY8788" fmla="*/ 2372681 h 6858000"/>
              <a:gd name="connsiteX8789" fmla="*/ 4452707 w 12192000"/>
              <a:gd name="connsiteY8789" fmla="*/ 2366570 h 6858000"/>
              <a:gd name="connsiteX8790" fmla="*/ 4454679 w 12192000"/>
              <a:gd name="connsiteY8790" fmla="*/ 2364127 h 6858000"/>
              <a:gd name="connsiteX8791" fmla="*/ 4472675 w 12192000"/>
              <a:gd name="connsiteY8791" fmla="*/ 2354281 h 6858000"/>
              <a:gd name="connsiteX8792" fmla="*/ 4613189 w 12192000"/>
              <a:gd name="connsiteY8792" fmla="*/ 2247915 h 6858000"/>
              <a:gd name="connsiteX8793" fmla="*/ 4626956 w 12192000"/>
              <a:gd name="connsiteY8793" fmla="*/ 2258839 h 6858000"/>
              <a:gd name="connsiteX8794" fmla="*/ 4456616 w 12192000"/>
              <a:gd name="connsiteY8794" fmla="*/ 2385329 h 6858000"/>
              <a:gd name="connsiteX8795" fmla="*/ 4443998 w 12192000"/>
              <a:gd name="connsiteY8795" fmla="*/ 2383604 h 6858000"/>
              <a:gd name="connsiteX8796" fmla="*/ 4105598 w 12192000"/>
              <a:gd name="connsiteY8796" fmla="*/ 1920189 h 6858000"/>
              <a:gd name="connsiteX8797" fmla="*/ 4107320 w 12192000"/>
              <a:gd name="connsiteY8797" fmla="*/ 1908115 h 6858000"/>
              <a:gd name="connsiteX8798" fmla="*/ 4192778 w 12192000"/>
              <a:gd name="connsiteY8798" fmla="*/ 1844296 h 6858000"/>
              <a:gd name="connsiteX8799" fmla="*/ 4205256 w 12192000"/>
              <a:gd name="connsiteY8799" fmla="*/ 1843217 h 6858000"/>
              <a:gd name="connsiteX8800" fmla="*/ 12016224 w 12192000"/>
              <a:gd name="connsiteY8800" fmla="*/ 1833500 h 6858000"/>
              <a:gd name="connsiteX8801" fmla="*/ 11998935 w 12192000"/>
              <a:gd name="connsiteY8801" fmla="*/ 1845872 h 6858000"/>
              <a:gd name="connsiteX8802" fmla="*/ 12014117 w 12192000"/>
              <a:gd name="connsiteY8802" fmla="*/ 1836119 h 6858000"/>
              <a:gd name="connsiteX8803" fmla="*/ 7302368 w 12192000"/>
              <a:gd name="connsiteY8803" fmla="*/ 1832903 h 6858000"/>
              <a:gd name="connsiteX8804" fmla="*/ 7294616 w 12192000"/>
              <a:gd name="connsiteY8804" fmla="*/ 1840967 h 6858000"/>
              <a:gd name="connsiteX8805" fmla="*/ 7302368 w 12192000"/>
              <a:gd name="connsiteY8805" fmla="*/ 1832903 h 6858000"/>
              <a:gd name="connsiteX8806" fmla="*/ 7334455 w 12192000"/>
              <a:gd name="connsiteY8806" fmla="*/ 1831445 h 6858000"/>
              <a:gd name="connsiteX8807" fmla="*/ 7329023 w 12192000"/>
              <a:gd name="connsiteY8807" fmla="*/ 1838768 h 6858000"/>
              <a:gd name="connsiteX8808" fmla="*/ 7334455 w 12192000"/>
              <a:gd name="connsiteY8808" fmla="*/ 1831445 h 6858000"/>
              <a:gd name="connsiteX8809" fmla="*/ 7412771 w 12192000"/>
              <a:gd name="connsiteY8809" fmla="*/ 1828797 h 6858000"/>
              <a:gd name="connsiteX8810" fmla="*/ 7416869 w 12192000"/>
              <a:gd name="connsiteY8810" fmla="*/ 1835022 h 6858000"/>
              <a:gd name="connsiteX8811" fmla="*/ 7414907 w 12192000"/>
              <a:gd name="connsiteY8811" fmla="*/ 1837728 h 6858000"/>
              <a:gd name="connsiteX8812" fmla="*/ 7415420 w 12192000"/>
              <a:gd name="connsiteY8812" fmla="*/ 1838309 h 6858000"/>
              <a:gd name="connsiteX8813" fmla="*/ 7414318 w 12192000"/>
              <a:gd name="connsiteY8813" fmla="*/ 1838309 h 6858000"/>
              <a:gd name="connsiteX8814" fmla="*/ 7413729 w 12192000"/>
              <a:gd name="connsiteY8814" fmla="*/ 1846440 h 6858000"/>
              <a:gd name="connsiteX8815" fmla="*/ 7417265 w 12192000"/>
              <a:gd name="connsiteY8815" fmla="*/ 1855153 h 6858000"/>
              <a:gd name="connsiteX8816" fmla="*/ 7422571 w 12192000"/>
              <a:gd name="connsiteY8816" fmla="*/ 1867932 h 6858000"/>
              <a:gd name="connsiteX8817" fmla="*/ 7431412 w 12192000"/>
              <a:gd name="connsiteY8817" fmla="*/ 1882452 h 6858000"/>
              <a:gd name="connsiteX8818" fmla="*/ 7439663 w 12192000"/>
              <a:gd name="connsiteY8818" fmla="*/ 1890584 h 6858000"/>
              <a:gd name="connsiteX8819" fmla="*/ 7440252 w 12192000"/>
              <a:gd name="connsiteY8819" fmla="*/ 1888842 h 6858000"/>
              <a:gd name="connsiteX8820" fmla="*/ 7434360 w 12192000"/>
              <a:gd name="connsiteY8820" fmla="*/ 1859799 h 6858000"/>
              <a:gd name="connsiteX8821" fmla="*/ 7415420 w 12192000"/>
              <a:gd name="connsiteY8821" fmla="*/ 1838309 h 6858000"/>
              <a:gd name="connsiteX8822" fmla="*/ 7419034 w 12192000"/>
              <a:gd name="connsiteY8822" fmla="*/ 1838309 h 6858000"/>
              <a:gd name="connsiteX8823" fmla="*/ 7416869 w 12192000"/>
              <a:gd name="connsiteY8823" fmla="*/ 1835022 h 6858000"/>
              <a:gd name="connsiteX8824" fmla="*/ 7417854 w 12192000"/>
              <a:gd name="connsiteY8824" fmla="*/ 1833661 h 6858000"/>
              <a:gd name="connsiteX8825" fmla="*/ 7448505 w 12192000"/>
              <a:gd name="connsiteY8825" fmla="*/ 1879549 h 6858000"/>
              <a:gd name="connsiteX8826" fmla="*/ 7430232 w 12192000"/>
              <a:gd name="connsiteY8826" fmla="*/ 1895231 h 6858000"/>
              <a:gd name="connsiteX8827" fmla="*/ 7410781 w 12192000"/>
              <a:gd name="connsiteY8827" fmla="*/ 1865607 h 6858000"/>
              <a:gd name="connsiteX8828" fmla="*/ 7402529 w 12192000"/>
              <a:gd name="connsiteY8828" fmla="*/ 1837147 h 6858000"/>
              <a:gd name="connsiteX8829" fmla="*/ 7412771 w 12192000"/>
              <a:gd name="connsiteY8829" fmla="*/ 1828797 h 6858000"/>
              <a:gd name="connsiteX8830" fmla="*/ 1597606 w 12192000"/>
              <a:gd name="connsiteY8830" fmla="*/ 1827801 h 6858000"/>
              <a:gd name="connsiteX8831" fmla="*/ 1580317 w 12192000"/>
              <a:gd name="connsiteY8831" fmla="*/ 1840173 h 6858000"/>
              <a:gd name="connsiteX8832" fmla="*/ 1595499 w 12192000"/>
              <a:gd name="connsiteY8832" fmla="*/ 1830420 h 6858000"/>
              <a:gd name="connsiteX8833" fmla="*/ 9485810 w 12192000"/>
              <a:gd name="connsiteY8833" fmla="*/ 1810103 h 6858000"/>
              <a:gd name="connsiteX8834" fmla="*/ 9490582 w 12192000"/>
              <a:gd name="connsiteY8834" fmla="*/ 1811260 h 6858000"/>
              <a:gd name="connsiteX8835" fmla="*/ 9483134 w 12192000"/>
              <a:gd name="connsiteY8835" fmla="*/ 1938584 h 6858000"/>
              <a:gd name="connsiteX8836" fmla="*/ 9504562 w 12192000"/>
              <a:gd name="connsiteY8836" fmla="*/ 1939526 h 6858000"/>
              <a:gd name="connsiteX8837" fmla="*/ 9521982 w 12192000"/>
              <a:gd name="connsiteY8837" fmla="*/ 1891326 h 6858000"/>
              <a:gd name="connsiteX8838" fmla="*/ 9522568 w 12192000"/>
              <a:gd name="connsiteY8838" fmla="*/ 1851206 h 6858000"/>
              <a:gd name="connsiteX8839" fmla="*/ 9527832 w 12192000"/>
              <a:gd name="connsiteY8839" fmla="*/ 1849487 h 6858000"/>
              <a:gd name="connsiteX8840" fmla="*/ 9537775 w 12192000"/>
              <a:gd name="connsiteY8840" fmla="*/ 1897057 h 6858000"/>
              <a:gd name="connsiteX8841" fmla="*/ 9520421 w 12192000"/>
              <a:gd name="connsiteY8841" fmla="*/ 1940223 h 6858000"/>
              <a:gd name="connsiteX8842" fmla="*/ 9543754 w 12192000"/>
              <a:gd name="connsiteY8842" fmla="*/ 1941250 h 6858000"/>
              <a:gd name="connsiteX8843" fmla="*/ 9578994 w 12192000"/>
              <a:gd name="connsiteY8843" fmla="*/ 1951415 h 6858000"/>
              <a:gd name="connsiteX8844" fmla="*/ 9588356 w 12192000"/>
              <a:gd name="connsiteY8844" fmla="*/ 1930583 h 6858000"/>
              <a:gd name="connsiteX8845" fmla="*/ 9691911 w 12192000"/>
              <a:gd name="connsiteY8845" fmla="*/ 1869645 h 6858000"/>
              <a:gd name="connsiteX8846" fmla="*/ 9693053 w 12192000"/>
              <a:gd name="connsiteY8846" fmla="*/ 1876550 h 6858000"/>
              <a:gd name="connsiteX8847" fmla="*/ 9629688 w 12192000"/>
              <a:gd name="connsiteY8847" fmla="*/ 1906477 h 6858000"/>
              <a:gd name="connsiteX8848" fmla="*/ 9595745 w 12192000"/>
              <a:gd name="connsiteY8848" fmla="*/ 1956249 h 6858000"/>
              <a:gd name="connsiteX8849" fmla="*/ 9603354 w 12192000"/>
              <a:gd name="connsiteY8849" fmla="*/ 1958444 h 6858000"/>
              <a:gd name="connsiteX8850" fmla="*/ 9638611 w 12192000"/>
              <a:gd name="connsiteY8850" fmla="*/ 1986054 h 6858000"/>
              <a:gd name="connsiteX8851" fmla="*/ 9642216 w 12192000"/>
              <a:gd name="connsiteY8851" fmla="*/ 1978346 h 6858000"/>
              <a:gd name="connsiteX8852" fmla="*/ 9681477 w 12192000"/>
              <a:gd name="connsiteY8852" fmla="*/ 1965133 h 6858000"/>
              <a:gd name="connsiteX8853" fmla="*/ 9713340 w 12192000"/>
              <a:gd name="connsiteY8853" fmla="*/ 1958813 h 6858000"/>
              <a:gd name="connsiteX8854" fmla="*/ 9715615 w 12192000"/>
              <a:gd name="connsiteY8854" fmla="*/ 1963410 h 6858000"/>
              <a:gd name="connsiteX8855" fmla="*/ 9687736 w 12192000"/>
              <a:gd name="connsiteY8855" fmla="*/ 1978346 h 6858000"/>
              <a:gd name="connsiteX8856" fmla="*/ 9647807 w 12192000"/>
              <a:gd name="connsiteY8856" fmla="*/ 1993256 h 6858000"/>
              <a:gd name="connsiteX8857" fmla="*/ 9670547 w 12192000"/>
              <a:gd name="connsiteY8857" fmla="*/ 2011066 h 6858000"/>
              <a:gd name="connsiteX8858" fmla="*/ 9688486 w 12192000"/>
              <a:gd name="connsiteY8858" fmla="*/ 2050872 h 6858000"/>
              <a:gd name="connsiteX8859" fmla="*/ 9690449 w 12192000"/>
              <a:gd name="connsiteY8859" fmla="*/ 2075167 h 6858000"/>
              <a:gd name="connsiteX8860" fmla="*/ 9742318 w 12192000"/>
              <a:gd name="connsiteY8860" fmla="*/ 2090874 h 6858000"/>
              <a:gd name="connsiteX8861" fmla="*/ 9791334 w 12192000"/>
              <a:gd name="connsiteY8861" fmla="*/ 2102912 h 6858000"/>
              <a:gd name="connsiteX8862" fmla="*/ 9791334 w 12192000"/>
              <a:gd name="connsiteY8862" fmla="*/ 2111511 h 6858000"/>
              <a:gd name="connsiteX8863" fmla="*/ 9741178 w 12192000"/>
              <a:gd name="connsiteY8863" fmla="*/ 2109218 h 6858000"/>
              <a:gd name="connsiteX8864" fmla="*/ 9691727 w 12192000"/>
              <a:gd name="connsiteY8864" fmla="*/ 2090997 h 6858000"/>
              <a:gd name="connsiteX8865" fmla="*/ 9692500 w 12192000"/>
              <a:gd name="connsiteY8865" fmla="*/ 2100551 h 6858000"/>
              <a:gd name="connsiteX8866" fmla="*/ 9680147 w 12192000"/>
              <a:gd name="connsiteY8866" fmla="*/ 2146251 h 6858000"/>
              <a:gd name="connsiteX8867" fmla="*/ 9666422 w 12192000"/>
              <a:gd name="connsiteY8867" fmla="*/ 2166096 h 6858000"/>
              <a:gd name="connsiteX8868" fmla="*/ 9666763 w 12192000"/>
              <a:gd name="connsiteY8868" fmla="*/ 2166005 h 6858000"/>
              <a:gd name="connsiteX8869" fmla="*/ 9711536 w 12192000"/>
              <a:gd name="connsiteY8869" fmla="*/ 2187971 h 6858000"/>
              <a:gd name="connsiteX8870" fmla="*/ 9749330 w 12192000"/>
              <a:gd name="connsiteY8870" fmla="*/ 2204867 h 6858000"/>
              <a:gd name="connsiteX8871" fmla="*/ 9747005 w 12192000"/>
              <a:gd name="connsiteY8871" fmla="*/ 2212753 h 6858000"/>
              <a:gd name="connsiteX8872" fmla="*/ 9703395 w 12192000"/>
              <a:gd name="connsiteY8872" fmla="*/ 2203178 h 6858000"/>
              <a:gd name="connsiteX8873" fmla="*/ 9659394 w 12192000"/>
              <a:gd name="connsiteY8873" fmla="*/ 2176258 h 6858000"/>
              <a:gd name="connsiteX8874" fmla="*/ 9653617 w 12192000"/>
              <a:gd name="connsiteY8874" fmla="*/ 2184609 h 6858000"/>
              <a:gd name="connsiteX8875" fmla="*/ 9620045 w 12192000"/>
              <a:gd name="connsiteY8875" fmla="*/ 2211059 h 6858000"/>
              <a:gd name="connsiteX8876" fmla="*/ 9653721 w 12192000"/>
              <a:gd name="connsiteY8876" fmla="*/ 2241885 h 6858000"/>
              <a:gd name="connsiteX8877" fmla="*/ 9685175 w 12192000"/>
              <a:gd name="connsiteY8877" fmla="*/ 2281248 h 6858000"/>
              <a:gd name="connsiteX8878" fmla="*/ 9679349 w 12192000"/>
              <a:gd name="connsiteY8878" fmla="*/ 2287038 h 6858000"/>
              <a:gd name="connsiteX8879" fmla="*/ 9642654 w 12192000"/>
              <a:gd name="connsiteY8879" fmla="*/ 2252304 h 6858000"/>
              <a:gd name="connsiteX8880" fmla="*/ 9608739 w 12192000"/>
              <a:gd name="connsiteY8880" fmla="*/ 2219966 h 6858000"/>
              <a:gd name="connsiteX8881" fmla="*/ 9579806 w 12192000"/>
              <a:gd name="connsiteY8881" fmla="*/ 2242760 h 6858000"/>
              <a:gd name="connsiteX8882" fmla="*/ 9561689 w 12192000"/>
              <a:gd name="connsiteY8882" fmla="*/ 2254099 h 6858000"/>
              <a:gd name="connsiteX8883" fmla="*/ 9581655 w 12192000"/>
              <a:gd name="connsiteY8883" fmla="*/ 2287322 h 6858000"/>
              <a:gd name="connsiteX8884" fmla="*/ 9604659 w 12192000"/>
              <a:gd name="connsiteY8884" fmla="*/ 2328660 h 6858000"/>
              <a:gd name="connsiteX8885" fmla="*/ 9598908 w 12192000"/>
              <a:gd name="connsiteY8885" fmla="*/ 2333252 h 6858000"/>
              <a:gd name="connsiteX8886" fmla="*/ 9568429 w 12192000"/>
              <a:gd name="connsiteY8886" fmla="*/ 2298805 h 6858000"/>
              <a:gd name="connsiteX8887" fmla="*/ 9549320 w 12192000"/>
              <a:gd name="connsiteY8887" fmla="*/ 2261840 h 6858000"/>
              <a:gd name="connsiteX8888" fmla="*/ 9504204 w 12192000"/>
              <a:gd name="connsiteY8888" fmla="*/ 2290076 h 6858000"/>
              <a:gd name="connsiteX8889" fmla="*/ 9524904 w 12192000"/>
              <a:gd name="connsiteY8889" fmla="*/ 2326578 h 6858000"/>
              <a:gd name="connsiteX8890" fmla="*/ 9526427 w 12192000"/>
              <a:gd name="connsiteY8890" fmla="*/ 2384739 h 6858000"/>
              <a:gd name="connsiteX8891" fmla="*/ 9518886 w 12192000"/>
              <a:gd name="connsiteY8891" fmla="*/ 2384739 h 6858000"/>
              <a:gd name="connsiteX8892" fmla="*/ 9508448 w 12192000"/>
              <a:gd name="connsiteY8892" fmla="*/ 2336885 h 6858000"/>
              <a:gd name="connsiteX8893" fmla="*/ 9489985 w 12192000"/>
              <a:gd name="connsiteY8893" fmla="*/ 2298975 h 6858000"/>
              <a:gd name="connsiteX8894" fmla="*/ 9457081 w 12192000"/>
              <a:gd name="connsiteY8894" fmla="*/ 2319567 h 6858000"/>
              <a:gd name="connsiteX8895" fmla="*/ 9470620 w 12192000"/>
              <a:gd name="connsiteY8895" fmla="*/ 2356682 h 6858000"/>
              <a:gd name="connsiteX8896" fmla="*/ 9497657 w 12192000"/>
              <a:gd name="connsiteY8896" fmla="*/ 2386918 h 6858000"/>
              <a:gd name="connsiteX8897" fmla="*/ 9495404 w 12192000"/>
              <a:gd name="connsiteY8897" fmla="*/ 2392732 h 6858000"/>
              <a:gd name="connsiteX8898" fmla="*/ 9454851 w 12192000"/>
              <a:gd name="connsiteY8898" fmla="*/ 2367730 h 6858000"/>
              <a:gd name="connsiteX8899" fmla="*/ 9443966 w 12192000"/>
              <a:gd name="connsiteY8899" fmla="*/ 2327776 h 6858000"/>
              <a:gd name="connsiteX8900" fmla="*/ 9404617 w 12192000"/>
              <a:gd name="connsiteY8900" fmla="*/ 2352403 h 6858000"/>
              <a:gd name="connsiteX8901" fmla="*/ 9420985 w 12192000"/>
              <a:gd name="connsiteY8901" fmla="*/ 2381720 h 6858000"/>
              <a:gd name="connsiteX8902" fmla="*/ 9415184 w 12192000"/>
              <a:gd name="connsiteY8902" fmla="*/ 2441085 h 6858000"/>
              <a:gd name="connsiteX8903" fmla="*/ 9408806 w 12192000"/>
              <a:gd name="connsiteY8903" fmla="*/ 2439360 h 6858000"/>
              <a:gd name="connsiteX8904" fmla="*/ 9401773 w 12192000"/>
              <a:gd name="connsiteY8904" fmla="*/ 2384306 h 6858000"/>
              <a:gd name="connsiteX8905" fmla="*/ 9391091 w 12192000"/>
              <a:gd name="connsiteY8905" fmla="*/ 2360867 h 6858000"/>
              <a:gd name="connsiteX8906" fmla="*/ 9355668 w 12192000"/>
              <a:gd name="connsiteY8906" fmla="*/ 2383038 h 6858000"/>
              <a:gd name="connsiteX8907" fmla="*/ 9379180 w 12192000"/>
              <a:gd name="connsiteY8907" fmla="*/ 2414036 h 6858000"/>
              <a:gd name="connsiteX8908" fmla="*/ 9405803 w 12192000"/>
              <a:gd name="connsiteY8908" fmla="*/ 2447231 h 6858000"/>
              <a:gd name="connsiteX8909" fmla="*/ 9400593 w 12192000"/>
              <a:gd name="connsiteY8909" fmla="*/ 2452381 h 6858000"/>
              <a:gd name="connsiteX8910" fmla="*/ 9367025 w 12192000"/>
              <a:gd name="connsiteY8910" fmla="*/ 2420904 h 6858000"/>
              <a:gd name="connsiteX8911" fmla="*/ 9345992 w 12192000"/>
              <a:gd name="connsiteY8911" fmla="*/ 2389093 h 6858000"/>
              <a:gd name="connsiteX8912" fmla="*/ 9322221 w 12192000"/>
              <a:gd name="connsiteY8912" fmla="*/ 2403971 h 6858000"/>
              <a:gd name="connsiteX8913" fmla="*/ 9300217 w 12192000"/>
              <a:gd name="connsiteY8913" fmla="*/ 2418329 h 6858000"/>
              <a:gd name="connsiteX8914" fmla="*/ 9299116 w 12192000"/>
              <a:gd name="connsiteY8914" fmla="*/ 2457061 h 6858000"/>
              <a:gd name="connsiteX8915" fmla="*/ 9307001 w 12192000"/>
              <a:gd name="connsiteY8915" fmla="*/ 2501042 h 6858000"/>
              <a:gd name="connsiteX8916" fmla="*/ 9299116 w 12192000"/>
              <a:gd name="connsiteY8916" fmla="*/ 2503898 h 6858000"/>
              <a:gd name="connsiteX8917" fmla="*/ 9280809 w 12192000"/>
              <a:gd name="connsiteY8917" fmla="*/ 2451636 h 6858000"/>
              <a:gd name="connsiteX8918" fmla="*/ 9283562 w 12192000"/>
              <a:gd name="connsiteY8918" fmla="*/ 2429200 h 6858000"/>
              <a:gd name="connsiteX8919" fmla="*/ 9240312 w 12192000"/>
              <a:gd name="connsiteY8919" fmla="*/ 2457423 h 6858000"/>
              <a:gd name="connsiteX8920" fmla="*/ 9252449 w 12192000"/>
              <a:gd name="connsiteY8920" fmla="*/ 2501621 h 6858000"/>
              <a:gd name="connsiteX8921" fmla="*/ 9277100 w 12192000"/>
              <a:gd name="connsiteY8921" fmla="*/ 2545183 h 6858000"/>
              <a:gd name="connsiteX8922" fmla="*/ 9274166 w 12192000"/>
              <a:gd name="connsiteY8922" fmla="*/ 2549249 h 6858000"/>
              <a:gd name="connsiteX8923" fmla="*/ 9228110 w 12192000"/>
              <a:gd name="connsiteY8923" fmla="*/ 2478432 h 6858000"/>
              <a:gd name="connsiteX8924" fmla="*/ 9226400 w 12192000"/>
              <a:gd name="connsiteY8924" fmla="*/ 2466503 h 6858000"/>
              <a:gd name="connsiteX8925" fmla="*/ 9190768 w 12192000"/>
              <a:gd name="connsiteY8925" fmla="*/ 2489756 h 6858000"/>
              <a:gd name="connsiteX8926" fmla="*/ 9166339 w 12192000"/>
              <a:gd name="connsiteY8926" fmla="*/ 2503200 h 6858000"/>
              <a:gd name="connsiteX8927" fmla="*/ 9189205 w 12192000"/>
              <a:gd name="connsiteY8927" fmla="*/ 2535364 h 6858000"/>
              <a:gd name="connsiteX8928" fmla="*/ 9203914 w 12192000"/>
              <a:gd name="connsiteY8928" fmla="*/ 2578218 h 6858000"/>
              <a:gd name="connsiteX8929" fmla="*/ 9195993 w 12192000"/>
              <a:gd name="connsiteY8929" fmla="*/ 2580504 h 6858000"/>
              <a:gd name="connsiteX8930" fmla="*/ 9176758 w 12192000"/>
              <a:gd name="connsiteY8930" fmla="*/ 2542793 h 6858000"/>
              <a:gd name="connsiteX8931" fmla="*/ 9155345 w 12192000"/>
              <a:gd name="connsiteY8931" fmla="*/ 2509249 h 6858000"/>
              <a:gd name="connsiteX8932" fmla="*/ 9136381 w 12192000"/>
              <a:gd name="connsiteY8932" fmla="*/ 2519687 h 6858000"/>
              <a:gd name="connsiteX8933" fmla="*/ 9134241 w 12192000"/>
              <a:gd name="connsiteY8933" fmla="*/ 2525468 h 6858000"/>
              <a:gd name="connsiteX8934" fmla="*/ 9135716 w 12192000"/>
              <a:gd name="connsiteY8934" fmla="*/ 2561913 h 6858000"/>
              <a:gd name="connsiteX8935" fmla="*/ 9159916 w 12192000"/>
              <a:gd name="connsiteY8935" fmla="*/ 2613093 h 6858000"/>
              <a:gd name="connsiteX8936" fmla="*/ 9154013 w 12192000"/>
              <a:gd name="connsiteY8936" fmla="*/ 2617119 h 6858000"/>
              <a:gd name="connsiteX8937" fmla="*/ 9121550 w 12192000"/>
              <a:gd name="connsiteY8937" fmla="*/ 2557886 h 6858000"/>
              <a:gd name="connsiteX8938" fmla="*/ 9130191 w 12192000"/>
              <a:gd name="connsiteY8938" fmla="*/ 2523093 h 6858000"/>
              <a:gd name="connsiteX8939" fmla="*/ 9074697 w 12192000"/>
              <a:gd name="connsiteY8939" fmla="*/ 2553630 h 6858000"/>
              <a:gd name="connsiteX8940" fmla="*/ 9078176 w 12192000"/>
              <a:gd name="connsiteY8940" fmla="*/ 2568417 h 6858000"/>
              <a:gd name="connsiteX8941" fmla="*/ 9118422 w 12192000"/>
              <a:gd name="connsiteY8941" fmla="*/ 2643851 h 6858000"/>
              <a:gd name="connsiteX8942" fmla="*/ 9111525 w 12192000"/>
              <a:gd name="connsiteY8942" fmla="*/ 2642703 h 6858000"/>
              <a:gd name="connsiteX8943" fmla="*/ 9059560 w 12192000"/>
              <a:gd name="connsiteY8943" fmla="*/ 2567915 h 6858000"/>
              <a:gd name="connsiteX8944" fmla="*/ 9059495 w 12192000"/>
              <a:gd name="connsiteY8944" fmla="*/ 2561996 h 6858000"/>
              <a:gd name="connsiteX8945" fmla="*/ 9053710 w 12192000"/>
              <a:gd name="connsiteY8945" fmla="*/ 2565180 h 6858000"/>
              <a:gd name="connsiteX8946" fmla="*/ 9000463 w 12192000"/>
              <a:gd name="connsiteY8946" fmla="*/ 2580807 h 6858000"/>
              <a:gd name="connsiteX8947" fmla="*/ 9012385 w 12192000"/>
              <a:gd name="connsiteY8947" fmla="*/ 2617426 h 6858000"/>
              <a:gd name="connsiteX8948" fmla="*/ 9037089 w 12192000"/>
              <a:gd name="connsiteY8948" fmla="*/ 2658679 h 6858000"/>
              <a:gd name="connsiteX8949" fmla="*/ 9048577 w 12192000"/>
              <a:gd name="connsiteY8949" fmla="*/ 2713107 h 6858000"/>
              <a:gd name="connsiteX8950" fmla="*/ 9040535 w 12192000"/>
              <a:gd name="connsiteY8950" fmla="*/ 2712533 h 6858000"/>
              <a:gd name="connsiteX8951" fmla="*/ 8986811 w 12192000"/>
              <a:gd name="connsiteY8951" fmla="*/ 2611419 h 6858000"/>
              <a:gd name="connsiteX8952" fmla="*/ 8986610 w 12192000"/>
              <a:gd name="connsiteY8952" fmla="*/ 2584874 h 6858000"/>
              <a:gd name="connsiteX8953" fmla="*/ 8953666 w 12192000"/>
              <a:gd name="connsiteY8953" fmla="*/ 2594542 h 6858000"/>
              <a:gd name="connsiteX8954" fmla="*/ 8902351 w 12192000"/>
              <a:gd name="connsiteY8954" fmla="*/ 2594166 h 6858000"/>
              <a:gd name="connsiteX8955" fmla="*/ 8896362 w 12192000"/>
              <a:gd name="connsiteY8955" fmla="*/ 2592365 h 6858000"/>
              <a:gd name="connsiteX8956" fmla="*/ 8897711 w 12192000"/>
              <a:gd name="connsiteY8956" fmla="*/ 2593676 h 6858000"/>
              <a:gd name="connsiteX8957" fmla="*/ 8906564 w 12192000"/>
              <a:gd name="connsiteY8957" fmla="*/ 2661865 h 6858000"/>
              <a:gd name="connsiteX8958" fmla="*/ 8913647 w 12192000"/>
              <a:gd name="connsiteY8958" fmla="*/ 2710000 h 6858000"/>
              <a:gd name="connsiteX8959" fmla="*/ 8906564 w 12192000"/>
              <a:gd name="connsiteY8959" fmla="*/ 2712864 h 6858000"/>
              <a:gd name="connsiteX8960" fmla="*/ 8881774 w 12192000"/>
              <a:gd name="connsiteY8960" fmla="*/ 2593676 h 6858000"/>
              <a:gd name="connsiteX8961" fmla="*/ 8886448 w 12192000"/>
              <a:gd name="connsiteY8961" fmla="*/ 2589384 h 6858000"/>
              <a:gd name="connsiteX8962" fmla="*/ 8851896 w 12192000"/>
              <a:gd name="connsiteY8962" fmla="*/ 2578998 h 6858000"/>
              <a:gd name="connsiteX8963" fmla="*/ 8841062 w 12192000"/>
              <a:gd name="connsiteY8963" fmla="*/ 2569784 h 6858000"/>
              <a:gd name="connsiteX8964" fmla="*/ 8816033 w 12192000"/>
              <a:gd name="connsiteY8964" fmla="*/ 2621111 h 6858000"/>
              <a:gd name="connsiteX8965" fmla="*/ 8780412 w 12192000"/>
              <a:gd name="connsiteY8965" fmla="*/ 2664705 h 6858000"/>
              <a:gd name="connsiteX8966" fmla="*/ 8773061 w 12192000"/>
              <a:gd name="connsiteY8966" fmla="*/ 2658969 h 6858000"/>
              <a:gd name="connsiteX8967" fmla="*/ 8803594 w 12192000"/>
              <a:gd name="connsiteY8967" fmla="*/ 2613655 h 6858000"/>
              <a:gd name="connsiteX8968" fmla="*/ 8833617 w 12192000"/>
              <a:gd name="connsiteY8968" fmla="*/ 2563453 h 6858000"/>
              <a:gd name="connsiteX8969" fmla="*/ 8783637 w 12192000"/>
              <a:gd name="connsiteY8969" fmla="*/ 2520945 h 6858000"/>
              <a:gd name="connsiteX8970" fmla="*/ 8773692 w 12192000"/>
              <a:gd name="connsiteY8970" fmla="*/ 2494494 h 6858000"/>
              <a:gd name="connsiteX8971" fmla="*/ 8724391 w 12192000"/>
              <a:gd name="connsiteY8971" fmla="*/ 2500378 h 6858000"/>
              <a:gd name="connsiteX8972" fmla="*/ 8681054 w 12192000"/>
              <a:gd name="connsiteY8972" fmla="*/ 2509301 h 6858000"/>
              <a:gd name="connsiteX8973" fmla="*/ 8679322 w 12192000"/>
              <a:gd name="connsiteY8973" fmla="*/ 2504840 h 6858000"/>
              <a:gd name="connsiteX8974" fmla="*/ 8727281 w 12192000"/>
              <a:gd name="connsiteY8974" fmla="*/ 2485255 h 6858000"/>
              <a:gd name="connsiteX8975" fmla="*/ 8769247 w 12192000"/>
              <a:gd name="connsiteY8975" fmla="*/ 2482668 h 6858000"/>
              <a:gd name="connsiteX8976" fmla="*/ 8762765 w 12192000"/>
              <a:gd name="connsiteY8976" fmla="*/ 2465425 h 6858000"/>
              <a:gd name="connsiteX8977" fmla="*/ 8770289 w 12192000"/>
              <a:gd name="connsiteY8977" fmla="*/ 2413062 h 6858000"/>
              <a:gd name="connsiteX8978" fmla="*/ 8765009 w 12192000"/>
              <a:gd name="connsiteY8978" fmla="*/ 2413131 h 6858000"/>
              <a:gd name="connsiteX8979" fmla="*/ 8717724 w 12192000"/>
              <a:gd name="connsiteY8979" fmla="*/ 2369599 h 6858000"/>
              <a:gd name="connsiteX8980" fmla="*/ 8677358 w 12192000"/>
              <a:gd name="connsiteY8980" fmla="*/ 2326640 h 6858000"/>
              <a:gd name="connsiteX8981" fmla="*/ 8682548 w 12192000"/>
              <a:gd name="connsiteY8981" fmla="*/ 2321486 h 6858000"/>
              <a:gd name="connsiteX8982" fmla="*/ 8729258 w 12192000"/>
              <a:gd name="connsiteY8982" fmla="*/ 2358717 h 6858000"/>
              <a:gd name="connsiteX8983" fmla="*/ 8772459 w 12192000"/>
              <a:gd name="connsiteY8983" fmla="*/ 2397966 h 6858000"/>
              <a:gd name="connsiteX8984" fmla="*/ 8775501 w 12192000"/>
              <a:gd name="connsiteY8984" fmla="*/ 2376802 h 6858000"/>
              <a:gd name="connsiteX8985" fmla="*/ 8813716 w 12192000"/>
              <a:gd name="connsiteY8985" fmla="*/ 2327133 h 6858000"/>
              <a:gd name="connsiteX8986" fmla="*/ 8777032 w 12192000"/>
              <a:gd name="connsiteY8986" fmla="*/ 2299955 h 6858000"/>
              <a:gd name="connsiteX8987" fmla="*/ 8749136 w 12192000"/>
              <a:gd name="connsiteY8987" fmla="*/ 2259559 h 6858000"/>
              <a:gd name="connsiteX8988" fmla="*/ 8754948 w 12192000"/>
              <a:gd name="connsiteY8988" fmla="*/ 2255575 h 6858000"/>
              <a:gd name="connsiteX8989" fmla="*/ 8788075 w 12192000"/>
              <a:gd name="connsiteY8989" fmla="*/ 2286300 h 6858000"/>
              <a:gd name="connsiteX8990" fmla="*/ 8824164 w 12192000"/>
              <a:gd name="connsiteY8990" fmla="*/ 2313557 h 6858000"/>
              <a:gd name="connsiteX8991" fmla="*/ 8835222 w 12192000"/>
              <a:gd name="connsiteY8991" fmla="*/ 2299185 h 6858000"/>
              <a:gd name="connsiteX8992" fmla="*/ 8849249 w 12192000"/>
              <a:gd name="connsiteY8992" fmla="*/ 2289359 h 6858000"/>
              <a:gd name="connsiteX8993" fmla="*/ 8815546 w 12192000"/>
              <a:gd name="connsiteY8993" fmla="*/ 2242492 h 6858000"/>
              <a:gd name="connsiteX8994" fmla="*/ 8804930 w 12192000"/>
              <a:gd name="connsiteY8994" fmla="*/ 2177389 h 6858000"/>
              <a:gd name="connsiteX8995" fmla="*/ 8813595 w 12192000"/>
              <a:gd name="connsiteY8995" fmla="*/ 2176231 h 6858000"/>
              <a:gd name="connsiteX8996" fmla="*/ 8828617 w 12192000"/>
              <a:gd name="connsiteY8996" fmla="*/ 2226523 h 6858000"/>
              <a:gd name="connsiteX8997" fmla="*/ 8860459 w 12192000"/>
              <a:gd name="connsiteY8997" fmla="*/ 2281507 h 6858000"/>
              <a:gd name="connsiteX8998" fmla="*/ 8926236 w 12192000"/>
              <a:gd name="connsiteY8998" fmla="*/ 2235432 h 6858000"/>
              <a:gd name="connsiteX8999" fmla="*/ 8911228 w 12192000"/>
              <a:gd name="connsiteY8999" fmla="*/ 2189578 h 6858000"/>
              <a:gd name="connsiteX9000" fmla="*/ 8883227 w 12192000"/>
              <a:gd name="connsiteY9000" fmla="*/ 2166004 h 6858000"/>
              <a:gd name="connsiteX9001" fmla="*/ 8877395 w 12192000"/>
              <a:gd name="connsiteY9001" fmla="*/ 2126907 h 6858000"/>
              <a:gd name="connsiteX9002" fmla="*/ 8883812 w 12192000"/>
              <a:gd name="connsiteY9002" fmla="*/ 2129780 h 6858000"/>
              <a:gd name="connsiteX9003" fmla="*/ 8922896 w 12192000"/>
              <a:gd name="connsiteY9003" fmla="*/ 2189578 h 6858000"/>
              <a:gd name="connsiteX9004" fmla="*/ 8933181 w 12192000"/>
              <a:gd name="connsiteY9004" fmla="*/ 2230567 h 6858000"/>
              <a:gd name="connsiteX9005" fmla="*/ 8967968 w 12192000"/>
              <a:gd name="connsiteY9005" fmla="*/ 2206200 h 6858000"/>
              <a:gd name="connsiteX9006" fmla="*/ 9026361 w 12192000"/>
              <a:gd name="connsiteY9006" fmla="*/ 2169643 h 6858000"/>
              <a:gd name="connsiteX9007" fmla="*/ 9002488 w 12192000"/>
              <a:gd name="connsiteY9007" fmla="*/ 2120010 h 6858000"/>
              <a:gd name="connsiteX9008" fmla="*/ 8975287 w 12192000"/>
              <a:gd name="connsiteY9008" fmla="*/ 2066949 h 6858000"/>
              <a:gd name="connsiteX9009" fmla="*/ 8981075 w 12192000"/>
              <a:gd name="connsiteY9009" fmla="*/ 2063526 h 6858000"/>
              <a:gd name="connsiteX9010" fmla="*/ 9020719 w 12192000"/>
              <a:gd name="connsiteY9010" fmla="*/ 2118654 h 6858000"/>
              <a:gd name="connsiteX9011" fmla="*/ 9037264 w 12192000"/>
              <a:gd name="connsiteY9011" fmla="*/ 2162818 h 6858000"/>
              <a:gd name="connsiteX9012" fmla="*/ 9105457 w 12192000"/>
              <a:gd name="connsiteY9012" fmla="*/ 2120126 h 6858000"/>
              <a:gd name="connsiteX9013" fmla="*/ 9108984 w 12192000"/>
              <a:gd name="connsiteY9013" fmla="*/ 2117800 h 6858000"/>
              <a:gd name="connsiteX9014" fmla="*/ 9102125 w 12192000"/>
              <a:gd name="connsiteY9014" fmla="*/ 2115760 h 6858000"/>
              <a:gd name="connsiteX9015" fmla="*/ 9060885 w 12192000"/>
              <a:gd name="connsiteY9015" fmla="*/ 2004430 h 6858000"/>
              <a:gd name="connsiteX9016" fmla="*/ 9066694 w 12192000"/>
              <a:gd name="connsiteY9016" fmla="*/ 2002710 h 6858000"/>
              <a:gd name="connsiteX9017" fmla="*/ 9113160 w 12192000"/>
              <a:gd name="connsiteY9017" fmla="*/ 2111169 h 6858000"/>
              <a:gd name="connsiteX9018" fmla="*/ 9110074 w 12192000"/>
              <a:gd name="connsiteY9018" fmla="*/ 2117080 h 6858000"/>
              <a:gd name="connsiteX9019" fmla="*/ 9173916 w 12192000"/>
              <a:gd name="connsiteY9019" fmla="*/ 2074964 h 6858000"/>
              <a:gd name="connsiteX9020" fmla="*/ 9173916 w 12192000"/>
              <a:gd name="connsiteY9020" fmla="*/ 2038242 h 6858000"/>
              <a:gd name="connsiteX9021" fmla="*/ 9144989 w 12192000"/>
              <a:gd name="connsiteY9021" fmla="*/ 1996779 h 6858000"/>
              <a:gd name="connsiteX9022" fmla="*/ 9116631 w 12192000"/>
              <a:gd name="connsiteY9022" fmla="*/ 1957184 h 6858000"/>
              <a:gd name="connsiteX9023" fmla="*/ 9124004 w 12192000"/>
              <a:gd name="connsiteY9023" fmla="*/ 1949722 h 6858000"/>
              <a:gd name="connsiteX9024" fmla="*/ 9127975 w 12192000"/>
              <a:gd name="connsiteY9024" fmla="*/ 1949722 h 6858000"/>
              <a:gd name="connsiteX9025" fmla="*/ 9131377 w 12192000"/>
              <a:gd name="connsiteY9025" fmla="*/ 1953739 h 6858000"/>
              <a:gd name="connsiteX9026" fmla="*/ 9168812 w 12192000"/>
              <a:gd name="connsiteY9026" fmla="*/ 1998501 h 6858000"/>
              <a:gd name="connsiteX9027" fmla="*/ 9187528 w 12192000"/>
              <a:gd name="connsiteY9027" fmla="*/ 2028916 h 6858000"/>
              <a:gd name="connsiteX9028" fmla="*/ 9187199 w 12192000"/>
              <a:gd name="connsiteY9028" fmla="*/ 2066201 h 6858000"/>
              <a:gd name="connsiteX9029" fmla="*/ 9230369 w 12192000"/>
              <a:gd name="connsiteY9029" fmla="*/ 2037721 h 6858000"/>
              <a:gd name="connsiteX9030" fmla="*/ 9281327 w 12192000"/>
              <a:gd name="connsiteY9030" fmla="*/ 2011212 h 6858000"/>
              <a:gd name="connsiteX9031" fmla="*/ 9249999 w 12192000"/>
              <a:gd name="connsiteY9031" fmla="*/ 1983488 h 6858000"/>
              <a:gd name="connsiteX9032" fmla="*/ 9236010 w 12192000"/>
              <a:gd name="connsiteY9032" fmla="*/ 1931536 h 6858000"/>
              <a:gd name="connsiteX9033" fmla="*/ 9243509 w 12192000"/>
              <a:gd name="connsiteY9033" fmla="*/ 1929222 h 6858000"/>
              <a:gd name="connsiteX9034" fmla="*/ 9266004 w 12192000"/>
              <a:gd name="connsiteY9034" fmla="*/ 1968532 h 6858000"/>
              <a:gd name="connsiteX9035" fmla="*/ 9296036 w 12192000"/>
              <a:gd name="connsiteY9035" fmla="*/ 2003560 h 6858000"/>
              <a:gd name="connsiteX9036" fmla="*/ 9343581 w 12192000"/>
              <a:gd name="connsiteY9036" fmla="*/ 1978827 h 6858000"/>
              <a:gd name="connsiteX9037" fmla="*/ 9330036 w 12192000"/>
              <a:gd name="connsiteY9037" fmla="*/ 1966134 h 6858000"/>
              <a:gd name="connsiteX9038" fmla="*/ 9304771 w 12192000"/>
              <a:gd name="connsiteY9038" fmla="*/ 1887638 h 6858000"/>
              <a:gd name="connsiteX9039" fmla="*/ 9308861 w 12192000"/>
              <a:gd name="connsiteY9039" fmla="*/ 1882948 h 6858000"/>
              <a:gd name="connsiteX9040" fmla="*/ 9315107 w 12192000"/>
              <a:gd name="connsiteY9040" fmla="*/ 1886484 h 6858000"/>
              <a:gd name="connsiteX9041" fmla="*/ 9338077 w 12192000"/>
              <a:gd name="connsiteY9041" fmla="*/ 1941893 h 6858000"/>
              <a:gd name="connsiteX9042" fmla="*/ 9354729 w 12192000"/>
              <a:gd name="connsiteY9042" fmla="*/ 1964403 h 6858000"/>
              <a:gd name="connsiteX9043" fmla="*/ 9355382 w 12192000"/>
              <a:gd name="connsiteY9043" fmla="*/ 1964689 h 6858000"/>
              <a:gd name="connsiteX9044" fmla="*/ 9356718 w 12192000"/>
              <a:gd name="connsiteY9044" fmla="*/ 1960643 h 6858000"/>
              <a:gd name="connsiteX9045" fmla="*/ 9408833 w 12192000"/>
              <a:gd name="connsiteY9045" fmla="*/ 1948749 h 6858000"/>
              <a:gd name="connsiteX9046" fmla="*/ 9402950 w 12192000"/>
              <a:gd name="connsiteY9046" fmla="*/ 1941063 h 6858000"/>
              <a:gd name="connsiteX9047" fmla="*/ 9401756 w 12192000"/>
              <a:gd name="connsiteY9047" fmla="*/ 1849271 h 6858000"/>
              <a:gd name="connsiteX9048" fmla="*/ 9409113 w 12192000"/>
              <a:gd name="connsiteY9048" fmla="*/ 1851582 h 6858000"/>
              <a:gd name="connsiteX9049" fmla="*/ 9409679 w 12192000"/>
              <a:gd name="connsiteY9049" fmla="*/ 1904147 h 6858000"/>
              <a:gd name="connsiteX9050" fmla="*/ 9424489 w 12192000"/>
              <a:gd name="connsiteY9050" fmla="*/ 1945176 h 6858000"/>
              <a:gd name="connsiteX9051" fmla="*/ 9458183 w 12192000"/>
              <a:gd name="connsiteY9051" fmla="*/ 1937486 h 6858000"/>
              <a:gd name="connsiteX9052" fmla="*/ 9467110 w 12192000"/>
              <a:gd name="connsiteY9052" fmla="*/ 1937880 h 6858000"/>
              <a:gd name="connsiteX9053" fmla="*/ 9465385 w 12192000"/>
              <a:gd name="connsiteY9053" fmla="*/ 1876081 h 6858000"/>
              <a:gd name="connsiteX9054" fmla="*/ 9485810 w 12192000"/>
              <a:gd name="connsiteY9054" fmla="*/ 1810103 h 6858000"/>
              <a:gd name="connsiteX9055" fmla="*/ 3905139 w 12192000"/>
              <a:gd name="connsiteY9055" fmla="*/ 1783565 h 6858000"/>
              <a:gd name="connsiteX9056" fmla="*/ 3910331 w 12192000"/>
              <a:gd name="connsiteY9056" fmla="*/ 1788042 h 6858000"/>
              <a:gd name="connsiteX9057" fmla="*/ 3820936 w 12192000"/>
              <a:gd name="connsiteY9057" fmla="*/ 1821617 h 6858000"/>
              <a:gd name="connsiteX9058" fmla="*/ 3822090 w 12192000"/>
              <a:gd name="connsiteY9058" fmla="*/ 1814901 h 6858000"/>
              <a:gd name="connsiteX9059" fmla="*/ 3868803 w 12192000"/>
              <a:gd name="connsiteY9059" fmla="*/ 1806509 h 6858000"/>
              <a:gd name="connsiteX9060" fmla="*/ 3905139 w 12192000"/>
              <a:gd name="connsiteY9060" fmla="*/ 1783565 h 6858000"/>
              <a:gd name="connsiteX9061" fmla="*/ 7432999 w 12192000"/>
              <a:gd name="connsiteY9061" fmla="*/ 1775632 h 6858000"/>
              <a:gd name="connsiteX9062" fmla="*/ 7418293 w 12192000"/>
              <a:gd name="connsiteY9062" fmla="*/ 1801685 h 6858000"/>
              <a:gd name="connsiteX9063" fmla="*/ 7393966 w 12192000"/>
              <a:gd name="connsiteY9063" fmla="*/ 1830117 h 6858000"/>
              <a:gd name="connsiteX9064" fmla="*/ 7389948 w 12192000"/>
              <a:gd name="connsiteY9064" fmla="*/ 1862365 h 6858000"/>
              <a:gd name="connsiteX9065" fmla="*/ 7419800 w 12192000"/>
              <a:gd name="connsiteY9065" fmla="*/ 1916494 h 6858000"/>
              <a:gd name="connsiteX9066" fmla="*/ 7428160 w 12192000"/>
              <a:gd name="connsiteY9066" fmla="*/ 1931639 h 6858000"/>
              <a:gd name="connsiteX9067" fmla="*/ 7425023 w 12192000"/>
              <a:gd name="connsiteY9067" fmla="*/ 1919239 h 6858000"/>
              <a:gd name="connsiteX9068" fmla="*/ 7435551 w 12192000"/>
              <a:gd name="connsiteY9068" fmla="*/ 1905227 h 6858000"/>
              <a:gd name="connsiteX9069" fmla="*/ 7451813 w 12192000"/>
              <a:gd name="connsiteY9069" fmla="*/ 1917057 h 6858000"/>
              <a:gd name="connsiteX9070" fmla="*/ 7455904 w 12192000"/>
              <a:gd name="connsiteY9070" fmla="*/ 1924818 h 6858000"/>
              <a:gd name="connsiteX9071" fmla="*/ 7448328 w 12192000"/>
              <a:gd name="connsiteY9071" fmla="*/ 1915929 h 6858000"/>
              <a:gd name="connsiteX9072" fmla="*/ 7445424 w 12192000"/>
              <a:gd name="connsiteY9072" fmla="*/ 1919873 h 6858000"/>
              <a:gd name="connsiteX9073" fmla="*/ 7453919 w 12192000"/>
              <a:gd name="connsiteY9073" fmla="*/ 1932544 h 6858000"/>
              <a:gd name="connsiteX9074" fmla="*/ 7454312 w 12192000"/>
              <a:gd name="connsiteY9074" fmla="*/ 1935086 h 6858000"/>
              <a:gd name="connsiteX9075" fmla="*/ 7443682 w 12192000"/>
              <a:gd name="connsiteY9075" fmla="*/ 1920999 h 6858000"/>
              <a:gd name="connsiteX9076" fmla="*/ 7436130 w 12192000"/>
              <a:gd name="connsiteY9076" fmla="*/ 1914240 h 6858000"/>
              <a:gd name="connsiteX9077" fmla="*/ 7433807 w 12192000"/>
              <a:gd name="connsiteY9077" fmla="*/ 1919309 h 6858000"/>
              <a:gd name="connsiteX9078" fmla="*/ 7436130 w 12192000"/>
              <a:gd name="connsiteY9078" fmla="*/ 1931136 h 6858000"/>
              <a:gd name="connsiteX9079" fmla="*/ 7444263 w 12192000"/>
              <a:gd name="connsiteY9079" fmla="*/ 1940711 h 6858000"/>
              <a:gd name="connsiteX9080" fmla="*/ 7455880 w 12192000"/>
              <a:gd name="connsiteY9080" fmla="*/ 1945218 h 6858000"/>
              <a:gd name="connsiteX9081" fmla="*/ 7454312 w 12192000"/>
              <a:gd name="connsiteY9081" fmla="*/ 1935086 h 6858000"/>
              <a:gd name="connsiteX9082" fmla="*/ 7461107 w 12192000"/>
              <a:gd name="connsiteY9082" fmla="*/ 1944091 h 6858000"/>
              <a:gd name="connsiteX9083" fmla="*/ 7465173 w 12192000"/>
              <a:gd name="connsiteY9083" fmla="*/ 1942402 h 6858000"/>
              <a:gd name="connsiteX9084" fmla="*/ 7455904 w 12192000"/>
              <a:gd name="connsiteY9084" fmla="*/ 1924818 h 6858000"/>
              <a:gd name="connsiteX9085" fmla="*/ 7463213 w 12192000"/>
              <a:gd name="connsiteY9085" fmla="*/ 1933389 h 6858000"/>
              <a:gd name="connsiteX9086" fmla="*/ 7461107 w 12192000"/>
              <a:gd name="connsiteY9086" fmla="*/ 1952540 h 6858000"/>
              <a:gd name="connsiteX9087" fmla="*/ 7443246 w 12192000"/>
              <a:gd name="connsiteY9087" fmla="*/ 1950921 h 6858000"/>
              <a:gd name="connsiteX9088" fmla="*/ 7433740 w 12192000"/>
              <a:gd name="connsiteY9088" fmla="*/ 1941752 h 6858000"/>
              <a:gd name="connsiteX9089" fmla="*/ 7473191 w 12192000"/>
              <a:gd name="connsiteY9089" fmla="*/ 2013238 h 6858000"/>
              <a:gd name="connsiteX9090" fmla="*/ 7503618 w 12192000"/>
              <a:gd name="connsiteY9090" fmla="*/ 2067943 h 6858000"/>
              <a:gd name="connsiteX9091" fmla="*/ 7511052 w 12192000"/>
              <a:gd name="connsiteY9091" fmla="*/ 2071879 h 6858000"/>
              <a:gd name="connsiteX9092" fmla="*/ 7551239 w 12192000"/>
              <a:gd name="connsiteY9092" fmla="*/ 2044855 h 6858000"/>
              <a:gd name="connsiteX9093" fmla="*/ 7562717 w 12192000"/>
              <a:gd name="connsiteY9093" fmla="*/ 1998258 h 6858000"/>
              <a:gd name="connsiteX9094" fmla="*/ 7563132 w 12192000"/>
              <a:gd name="connsiteY9094" fmla="*/ 1998212 h 6858000"/>
              <a:gd name="connsiteX9095" fmla="*/ 7559466 w 12192000"/>
              <a:gd name="connsiteY9095" fmla="*/ 1991530 h 6858000"/>
              <a:gd name="connsiteX9096" fmla="*/ 7558872 w 12192000"/>
              <a:gd name="connsiteY9096" fmla="*/ 1991544 h 6858000"/>
              <a:gd name="connsiteX9097" fmla="*/ 7558737 w 12192000"/>
              <a:gd name="connsiteY9097" fmla="*/ 1990201 h 6858000"/>
              <a:gd name="connsiteX9098" fmla="*/ 7521652 w 12192000"/>
              <a:gd name="connsiteY9098" fmla="*/ 1922614 h 6858000"/>
              <a:gd name="connsiteX9099" fmla="*/ 7521411 w 12192000"/>
              <a:gd name="connsiteY9099" fmla="*/ 1922605 h 6858000"/>
              <a:gd name="connsiteX9100" fmla="*/ 7521136 w 12192000"/>
              <a:gd name="connsiteY9100" fmla="*/ 1921675 h 6858000"/>
              <a:gd name="connsiteX9101" fmla="*/ 7502728 w 12192000"/>
              <a:gd name="connsiteY9101" fmla="*/ 1888125 h 6858000"/>
              <a:gd name="connsiteX9102" fmla="*/ 7376727 w 12192000"/>
              <a:gd name="connsiteY9102" fmla="*/ 1772839 h 6858000"/>
              <a:gd name="connsiteX9103" fmla="*/ 7378628 w 12192000"/>
              <a:gd name="connsiteY9103" fmla="*/ 1780309 h 6858000"/>
              <a:gd name="connsiteX9104" fmla="*/ 7372292 w 12192000"/>
              <a:gd name="connsiteY9104" fmla="*/ 1779242 h 6858000"/>
              <a:gd name="connsiteX9105" fmla="*/ 7376727 w 12192000"/>
              <a:gd name="connsiteY9105" fmla="*/ 1772839 h 6858000"/>
              <a:gd name="connsiteX9106" fmla="*/ 7326986 w 12192000"/>
              <a:gd name="connsiteY9106" fmla="*/ 1762512 h 6858000"/>
              <a:gd name="connsiteX9107" fmla="*/ 7322763 w 12192000"/>
              <a:gd name="connsiteY9107" fmla="*/ 1768849 h 6858000"/>
              <a:gd name="connsiteX9108" fmla="*/ 7326986 w 12192000"/>
              <a:gd name="connsiteY9108" fmla="*/ 1762512 h 6858000"/>
              <a:gd name="connsiteX9109" fmla="*/ 7281048 w 12192000"/>
              <a:gd name="connsiteY9109" fmla="*/ 1746114 h 6858000"/>
              <a:gd name="connsiteX9110" fmla="*/ 7288019 w 12192000"/>
              <a:gd name="connsiteY9110" fmla="*/ 1748930 h 6858000"/>
              <a:gd name="connsiteX9111" fmla="*/ 7288019 w 12192000"/>
              <a:gd name="connsiteY9111" fmla="*/ 1751747 h 6858000"/>
              <a:gd name="connsiteX9112" fmla="*/ 7285483 w 12192000"/>
              <a:gd name="connsiteY9112" fmla="*/ 1753435 h 6858000"/>
              <a:gd name="connsiteX9113" fmla="*/ 7281682 w 12192000"/>
              <a:gd name="connsiteY9113" fmla="*/ 1752874 h 6858000"/>
              <a:gd name="connsiteX9114" fmla="*/ 7281048 w 12192000"/>
              <a:gd name="connsiteY9114" fmla="*/ 1746114 h 6858000"/>
              <a:gd name="connsiteX9115" fmla="*/ 7200501 w 12192000"/>
              <a:gd name="connsiteY9115" fmla="*/ 1727809 h 6858000"/>
              <a:gd name="connsiteX9116" fmla="*/ 7239208 w 12192000"/>
              <a:gd name="connsiteY9116" fmla="*/ 1729500 h 6858000"/>
              <a:gd name="connsiteX9117" fmla="*/ 7242579 w 12192000"/>
              <a:gd name="connsiteY9117" fmla="*/ 1733481 h 6858000"/>
              <a:gd name="connsiteX9118" fmla="*/ 7242489 w 12192000"/>
              <a:gd name="connsiteY9118" fmla="*/ 1734323 h 6858000"/>
              <a:gd name="connsiteX9119" fmla="*/ 7238054 w 12192000"/>
              <a:gd name="connsiteY9119" fmla="*/ 1737948 h 6858000"/>
              <a:gd name="connsiteX9120" fmla="*/ 7200501 w 12192000"/>
              <a:gd name="connsiteY9120" fmla="*/ 1740201 h 6858000"/>
              <a:gd name="connsiteX9121" fmla="*/ 7169304 w 12192000"/>
              <a:gd name="connsiteY9121" fmla="*/ 1743580 h 6858000"/>
              <a:gd name="connsiteX9122" fmla="*/ 7168149 w 12192000"/>
              <a:gd name="connsiteY9122" fmla="*/ 1739075 h 6858000"/>
              <a:gd name="connsiteX9123" fmla="*/ 7200501 w 12192000"/>
              <a:gd name="connsiteY9123" fmla="*/ 1727809 h 6858000"/>
              <a:gd name="connsiteX9124" fmla="*/ 7343363 w 12192000"/>
              <a:gd name="connsiteY9124" fmla="*/ 1712742 h 6858000"/>
              <a:gd name="connsiteX9125" fmla="*/ 7337245 w 12192000"/>
              <a:gd name="connsiteY9125" fmla="*/ 1719803 h 6858000"/>
              <a:gd name="connsiteX9126" fmla="*/ 7343363 w 12192000"/>
              <a:gd name="connsiteY9126" fmla="*/ 1712742 h 6858000"/>
              <a:gd name="connsiteX9127" fmla="*/ 11949946 w 12192000"/>
              <a:gd name="connsiteY9127" fmla="*/ 1711617 h 6858000"/>
              <a:gd name="connsiteX9128" fmla="*/ 11886366 w 12192000"/>
              <a:gd name="connsiteY9128" fmla="*/ 1712286 h 6858000"/>
              <a:gd name="connsiteX9129" fmla="*/ 11858159 w 12192000"/>
              <a:gd name="connsiteY9129" fmla="*/ 1714629 h 6858000"/>
              <a:gd name="connsiteX9130" fmla="*/ 11840303 w 12192000"/>
              <a:gd name="connsiteY9130" fmla="*/ 1720258 h 6858000"/>
              <a:gd name="connsiteX9131" fmla="*/ 11838712 w 12192000"/>
              <a:gd name="connsiteY9131" fmla="*/ 1738431 h 6858000"/>
              <a:gd name="connsiteX9132" fmla="*/ 11734279 w 12192000"/>
              <a:gd name="connsiteY9132" fmla="*/ 1781770 h 6858000"/>
              <a:gd name="connsiteX9133" fmla="*/ 11707835 w 12192000"/>
              <a:gd name="connsiteY9133" fmla="*/ 1752795 h 6858000"/>
              <a:gd name="connsiteX9134" fmla="*/ 11687448 w 12192000"/>
              <a:gd name="connsiteY9134" fmla="*/ 1761827 h 6858000"/>
              <a:gd name="connsiteX9135" fmla="*/ 11655953 w 12192000"/>
              <a:gd name="connsiteY9135" fmla="*/ 1777703 h 6858000"/>
              <a:gd name="connsiteX9136" fmla="*/ 11598816 w 12192000"/>
              <a:gd name="connsiteY9136" fmla="*/ 1814461 h 6858000"/>
              <a:gd name="connsiteX9137" fmla="*/ 11568917 w 12192000"/>
              <a:gd name="connsiteY9137" fmla="*/ 1840691 h 6858000"/>
              <a:gd name="connsiteX9138" fmla="*/ 11564587 w 12192000"/>
              <a:gd name="connsiteY9138" fmla="*/ 1844988 h 6858000"/>
              <a:gd name="connsiteX9139" fmla="*/ 11594290 w 12192000"/>
              <a:gd name="connsiteY9139" fmla="*/ 1910145 h 6858000"/>
              <a:gd name="connsiteX9140" fmla="*/ 11819851 w 12192000"/>
              <a:gd name="connsiteY9140" fmla="*/ 1895744 h 6858000"/>
              <a:gd name="connsiteX9141" fmla="*/ 12027046 w 12192000"/>
              <a:gd name="connsiteY9141" fmla="*/ 1788025 h 6858000"/>
              <a:gd name="connsiteX9142" fmla="*/ 11949946 w 12192000"/>
              <a:gd name="connsiteY9142" fmla="*/ 1711617 h 6858000"/>
              <a:gd name="connsiteX9143" fmla="*/ 1531328 w 12192000"/>
              <a:gd name="connsiteY9143" fmla="*/ 1705917 h 6858000"/>
              <a:gd name="connsiteX9144" fmla="*/ 1467748 w 12192000"/>
              <a:gd name="connsiteY9144" fmla="*/ 1706586 h 6858000"/>
              <a:gd name="connsiteX9145" fmla="*/ 1439541 w 12192000"/>
              <a:gd name="connsiteY9145" fmla="*/ 1708930 h 6858000"/>
              <a:gd name="connsiteX9146" fmla="*/ 1421685 w 12192000"/>
              <a:gd name="connsiteY9146" fmla="*/ 1714558 h 6858000"/>
              <a:gd name="connsiteX9147" fmla="*/ 1420094 w 12192000"/>
              <a:gd name="connsiteY9147" fmla="*/ 1732732 h 6858000"/>
              <a:gd name="connsiteX9148" fmla="*/ 1315661 w 12192000"/>
              <a:gd name="connsiteY9148" fmla="*/ 1776070 h 6858000"/>
              <a:gd name="connsiteX9149" fmla="*/ 1289217 w 12192000"/>
              <a:gd name="connsiteY9149" fmla="*/ 1747096 h 6858000"/>
              <a:gd name="connsiteX9150" fmla="*/ 1268830 w 12192000"/>
              <a:gd name="connsiteY9150" fmla="*/ 1756128 h 6858000"/>
              <a:gd name="connsiteX9151" fmla="*/ 1237335 w 12192000"/>
              <a:gd name="connsiteY9151" fmla="*/ 1772003 h 6858000"/>
              <a:gd name="connsiteX9152" fmla="*/ 1180198 w 12192000"/>
              <a:gd name="connsiteY9152" fmla="*/ 1808762 h 6858000"/>
              <a:gd name="connsiteX9153" fmla="*/ 1150299 w 12192000"/>
              <a:gd name="connsiteY9153" fmla="*/ 1834992 h 6858000"/>
              <a:gd name="connsiteX9154" fmla="*/ 1145969 w 12192000"/>
              <a:gd name="connsiteY9154" fmla="*/ 1839289 h 6858000"/>
              <a:gd name="connsiteX9155" fmla="*/ 1175672 w 12192000"/>
              <a:gd name="connsiteY9155" fmla="*/ 1904446 h 6858000"/>
              <a:gd name="connsiteX9156" fmla="*/ 1401233 w 12192000"/>
              <a:gd name="connsiteY9156" fmla="*/ 1890045 h 6858000"/>
              <a:gd name="connsiteX9157" fmla="*/ 1608428 w 12192000"/>
              <a:gd name="connsiteY9157" fmla="*/ 1782326 h 6858000"/>
              <a:gd name="connsiteX9158" fmla="*/ 1531328 w 12192000"/>
              <a:gd name="connsiteY9158" fmla="*/ 1705917 h 6858000"/>
              <a:gd name="connsiteX9159" fmla="*/ 7316319 w 12192000"/>
              <a:gd name="connsiteY9159" fmla="*/ 1680685 h 6858000"/>
              <a:gd name="connsiteX9160" fmla="*/ 7276362 w 12192000"/>
              <a:gd name="connsiteY9160" fmla="*/ 1705264 h 6858000"/>
              <a:gd name="connsiteX9161" fmla="*/ 7278091 w 12192000"/>
              <a:gd name="connsiteY9161" fmla="*/ 1847593 h 6858000"/>
              <a:gd name="connsiteX9162" fmla="*/ 7412959 w 12192000"/>
              <a:gd name="connsiteY9162" fmla="*/ 2093225 h 6858000"/>
              <a:gd name="connsiteX9163" fmla="*/ 7544369 w 12192000"/>
              <a:gd name="connsiteY9163" fmla="*/ 2188494 h 6858000"/>
              <a:gd name="connsiteX9164" fmla="*/ 7584489 w 12192000"/>
              <a:gd name="connsiteY9164" fmla="*/ 2074619 h 6858000"/>
              <a:gd name="connsiteX9165" fmla="*/ 7580598 w 12192000"/>
              <a:gd name="connsiteY9165" fmla="*/ 2055634 h 6858000"/>
              <a:gd name="connsiteX9166" fmla="*/ 7567701 w 12192000"/>
              <a:gd name="connsiteY9166" fmla="*/ 2080540 h 6858000"/>
              <a:gd name="connsiteX9167" fmla="*/ 7507062 w 12192000"/>
              <a:gd name="connsiteY9167" fmla="*/ 2099040 h 6858000"/>
              <a:gd name="connsiteX9168" fmla="*/ 7482951 w 12192000"/>
              <a:gd name="connsiteY9168" fmla="*/ 2059305 h 6858000"/>
              <a:gd name="connsiteX9169" fmla="*/ 7446209 w 12192000"/>
              <a:gd name="connsiteY9169" fmla="*/ 1990779 h 6858000"/>
              <a:gd name="connsiteX9170" fmla="*/ 7365837 w 12192000"/>
              <a:gd name="connsiteY9170" fmla="*/ 1839908 h 6858000"/>
              <a:gd name="connsiteX9171" fmla="*/ 7368707 w 12192000"/>
              <a:gd name="connsiteY9171" fmla="*/ 1833572 h 6858000"/>
              <a:gd name="connsiteX9172" fmla="*/ 7405950 w 12192000"/>
              <a:gd name="connsiteY9172" fmla="*/ 1805427 h 6858000"/>
              <a:gd name="connsiteX9173" fmla="*/ 7428748 w 12192000"/>
              <a:gd name="connsiteY9173" fmla="*/ 1768774 h 6858000"/>
              <a:gd name="connsiteX9174" fmla="*/ 7416417 w 12192000"/>
              <a:gd name="connsiteY9174" fmla="*/ 1748881 h 6858000"/>
              <a:gd name="connsiteX9175" fmla="*/ 7316319 w 12192000"/>
              <a:gd name="connsiteY9175" fmla="*/ 1680685 h 6858000"/>
              <a:gd name="connsiteX9176" fmla="*/ 11820774 w 12192000"/>
              <a:gd name="connsiteY9176" fmla="*/ 1619318 h 6858000"/>
              <a:gd name="connsiteX9177" fmla="*/ 11821913 w 12192000"/>
              <a:gd name="connsiteY9177" fmla="*/ 1624298 h 6858000"/>
              <a:gd name="connsiteX9178" fmla="*/ 11826836 w 12192000"/>
              <a:gd name="connsiteY9178" fmla="*/ 1622955 h 6858000"/>
              <a:gd name="connsiteX9179" fmla="*/ 7297231 w 12192000"/>
              <a:gd name="connsiteY9179" fmla="*/ 1613784 h 6858000"/>
              <a:gd name="connsiteX9180" fmla="*/ 7306588 w 12192000"/>
              <a:gd name="connsiteY9180" fmla="*/ 1641530 h 6858000"/>
              <a:gd name="connsiteX9181" fmla="*/ 7307634 w 12192000"/>
              <a:gd name="connsiteY9181" fmla="*/ 1669920 h 6858000"/>
              <a:gd name="connsiteX9182" fmla="*/ 7322254 w 12192000"/>
              <a:gd name="connsiteY9182" fmla="*/ 1664947 h 6858000"/>
              <a:gd name="connsiteX9183" fmla="*/ 7348263 w 12192000"/>
              <a:gd name="connsiteY9183" fmla="*/ 1670813 h 6858000"/>
              <a:gd name="connsiteX9184" fmla="*/ 7348354 w 12192000"/>
              <a:gd name="connsiteY9184" fmla="*/ 1666360 h 6858000"/>
              <a:gd name="connsiteX9185" fmla="*/ 7377080 w 12192000"/>
              <a:gd name="connsiteY9185" fmla="*/ 1637973 h 6858000"/>
              <a:gd name="connsiteX9186" fmla="*/ 7400172 w 12192000"/>
              <a:gd name="connsiteY9186" fmla="*/ 1618277 h 6858000"/>
              <a:gd name="connsiteX9187" fmla="*/ 7403551 w 12192000"/>
              <a:gd name="connsiteY9187" fmla="*/ 1621173 h 6858000"/>
              <a:gd name="connsiteX9188" fmla="*/ 7379896 w 12192000"/>
              <a:gd name="connsiteY9188" fmla="*/ 1648400 h 6858000"/>
              <a:gd name="connsiteX9189" fmla="*/ 7355464 w 12192000"/>
              <a:gd name="connsiteY9189" fmla="*/ 1672437 h 6858000"/>
              <a:gd name="connsiteX9190" fmla="*/ 7370677 w 12192000"/>
              <a:gd name="connsiteY9190" fmla="*/ 1675870 h 6858000"/>
              <a:gd name="connsiteX9191" fmla="*/ 7394683 w 12192000"/>
              <a:gd name="connsiteY9191" fmla="*/ 1696376 h 6858000"/>
              <a:gd name="connsiteX9192" fmla="*/ 7410592 w 12192000"/>
              <a:gd name="connsiteY9192" fmla="*/ 1677099 h 6858000"/>
              <a:gd name="connsiteX9193" fmla="*/ 7434810 w 12192000"/>
              <a:gd name="connsiteY9193" fmla="*/ 1660785 h 6858000"/>
              <a:gd name="connsiteX9194" fmla="*/ 7437063 w 12192000"/>
              <a:gd name="connsiteY9194" fmla="*/ 1664863 h 6858000"/>
              <a:gd name="connsiteX9195" fmla="*/ 7418477 w 12192000"/>
              <a:gd name="connsiteY9195" fmla="*/ 1684309 h 6858000"/>
              <a:gd name="connsiteX9196" fmla="*/ 7402042 w 12192000"/>
              <a:gd name="connsiteY9196" fmla="*/ 1702663 h 6858000"/>
              <a:gd name="connsiteX9197" fmla="*/ 7411806 w 12192000"/>
              <a:gd name="connsiteY9197" fmla="*/ 1711004 h 6858000"/>
              <a:gd name="connsiteX9198" fmla="*/ 7416965 w 12192000"/>
              <a:gd name="connsiteY9198" fmla="*/ 1719361 h 6858000"/>
              <a:gd name="connsiteX9199" fmla="*/ 7448516 w 12192000"/>
              <a:gd name="connsiteY9199" fmla="*/ 1701562 h 6858000"/>
              <a:gd name="connsiteX9200" fmla="*/ 7483436 w 12192000"/>
              <a:gd name="connsiteY9200" fmla="*/ 1698205 h 6858000"/>
              <a:gd name="connsiteX9201" fmla="*/ 7483436 w 12192000"/>
              <a:gd name="connsiteY9201" fmla="*/ 1702679 h 6858000"/>
              <a:gd name="connsiteX9202" fmla="*/ 7450261 w 12192000"/>
              <a:gd name="connsiteY9202" fmla="*/ 1711066 h 6858000"/>
              <a:gd name="connsiteX9203" fmla="*/ 7421089 w 12192000"/>
              <a:gd name="connsiteY9203" fmla="*/ 1726045 h 6858000"/>
              <a:gd name="connsiteX9204" fmla="*/ 7446141 w 12192000"/>
              <a:gd name="connsiteY9204" fmla="*/ 1766639 h 6858000"/>
              <a:gd name="connsiteX9205" fmla="*/ 7471807 w 12192000"/>
              <a:gd name="connsiteY9205" fmla="*/ 1760146 h 6858000"/>
              <a:gd name="connsiteX9206" fmla="*/ 7487761 w 12192000"/>
              <a:gd name="connsiteY9206" fmla="*/ 1743690 h 6858000"/>
              <a:gd name="connsiteX9207" fmla="*/ 7509982 w 12192000"/>
              <a:gd name="connsiteY9207" fmla="*/ 1741926 h 6858000"/>
              <a:gd name="connsiteX9208" fmla="*/ 7508842 w 12192000"/>
              <a:gd name="connsiteY9208" fmla="*/ 1745452 h 6858000"/>
              <a:gd name="connsiteX9209" fmla="*/ 7472947 w 12192000"/>
              <a:gd name="connsiteY9209" fmla="*/ 1766023 h 6858000"/>
              <a:gd name="connsiteX9210" fmla="*/ 7448781 w 12192000"/>
              <a:gd name="connsiteY9210" fmla="*/ 1770920 h 6858000"/>
              <a:gd name="connsiteX9211" fmla="*/ 7461302 w 12192000"/>
              <a:gd name="connsiteY9211" fmla="*/ 1791206 h 6858000"/>
              <a:gd name="connsiteX9212" fmla="*/ 7480768 w 12192000"/>
              <a:gd name="connsiteY9212" fmla="*/ 1826545 h 6858000"/>
              <a:gd name="connsiteX9213" fmla="*/ 7508360 w 12192000"/>
              <a:gd name="connsiteY9213" fmla="*/ 1815738 h 6858000"/>
              <a:gd name="connsiteX9214" fmla="*/ 7543121 w 12192000"/>
              <a:gd name="connsiteY9214" fmla="*/ 1800184 h 6858000"/>
              <a:gd name="connsiteX9215" fmla="*/ 7544858 w 12192000"/>
              <a:gd name="connsiteY9215" fmla="*/ 1804216 h 6858000"/>
              <a:gd name="connsiteX9216" fmla="*/ 7511258 w 12192000"/>
              <a:gd name="connsiteY9216" fmla="*/ 1825099 h 6858000"/>
              <a:gd name="connsiteX9217" fmla="*/ 7484321 w 12192000"/>
              <a:gd name="connsiteY9217" fmla="*/ 1832994 h 6858000"/>
              <a:gd name="connsiteX9218" fmla="*/ 7506906 w 12192000"/>
              <a:gd name="connsiteY9218" fmla="*/ 1873992 h 6858000"/>
              <a:gd name="connsiteX9219" fmla="*/ 7531035 w 12192000"/>
              <a:gd name="connsiteY9219" fmla="*/ 1915196 h 6858000"/>
              <a:gd name="connsiteX9220" fmla="*/ 7551485 w 12192000"/>
              <a:gd name="connsiteY9220" fmla="*/ 1917115 h 6858000"/>
              <a:gd name="connsiteX9221" fmla="*/ 7575461 w 12192000"/>
              <a:gd name="connsiteY9221" fmla="*/ 1903784 h 6858000"/>
              <a:gd name="connsiteX9222" fmla="*/ 7603937 w 12192000"/>
              <a:gd name="connsiteY9222" fmla="*/ 1885535 h 6858000"/>
              <a:gd name="connsiteX9223" fmla="*/ 7607424 w 12192000"/>
              <a:gd name="connsiteY9223" fmla="*/ 1890668 h 6858000"/>
              <a:gd name="connsiteX9224" fmla="*/ 7606843 w 12192000"/>
              <a:gd name="connsiteY9224" fmla="*/ 1891808 h 6858000"/>
              <a:gd name="connsiteX9225" fmla="*/ 7605680 w 12192000"/>
              <a:gd name="connsiteY9225" fmla="*/ 1894090 h 6858000"/>
              <a:gd name="connsiteX9226" fmla="*/ 7581272 w 12192000"/>
              <a:gd name="connsiteY9226" fmla="*/ 1911198 h 6858000"/>
              <a:gd name="connsiteX9227" fmla="*/ 7559187 w 12192000"/>
              <a:gd name="connsiteY9227" fmla="*/ 1924315 h 6858000"/>
              <a:gd name="connsiteX9228" fmla="*/ 7535753 w 12192000"/>
              <a:gd name="connsiteY9228" fmla="*/ 1923252 h 6858000"/>
              <a:gd name="connsiteX9229" fmla="*/ 7551142 w 12192000"/>
              <a:gd name="connsiteY9229" fmla="*/ 1949532 h 6858000"/>
              <a:gd name="connsiteX9230" fmla="*/ 7564867 w 12192000"/>
              <a:gd name="connsiteY9230" fmla="*/ 1979434 h 6858000"/>
              <a:gd name="connsiteX9231" fmla="*/ 7581758 w 12192000"/>
              <a:gd name="connsiteY9231" fmla="*/ 1963170 h 6858000"/>
              <a:gd name="connsiteX9232" fmla="*/ 7612685 w 12192000"/>
              <a:gd name="connsiteY9232" fmla="*/ 1957046 h 6858000"/>
              <a:gd name="connsiteX9233" fmla="*/ 7613853 w 12192000"/>
              <a:gd name="connsiteY9233" fmla="*/ 1961551 h 6858000"/>
              <a:gd name="connsiteX9234" fmla="*/ 7590457 w 12192000"/>
              <a:gd name="connsiteY9234" fmla="*/ 1972253 h 6858000"/>
              <a:gd name="connsiteX9235" fmla="*/ 7568926 w 12192000"/>
              <a:gd name="connsiteY9235" fmla="*/ 1988274 h 6858000"/>
              <a:gd name="connsiteX9236" fmla="*/ 7582093 w 12192000"/>
              <a:gd name="connsiteY9236" fmla="*/ 2016957 h 6858000"/>
              <a:gd name="connsiteX9237" fmla="*/ 7588085 w 12192000"/>
              <a:gd name="connsiteY9237" fmla="*/ 2010810 h 6858000"/>
              <a:gd name="connsiteX9238" fmla="*/ 7633330 w 12192000"/>
              <a:gd name="connsiteY9238" fmla="*/ 1997879 h 6858000"/>
              <a:gd name="connsiteX9239" fmla="*/ 7633895 w 12192000"/>
              <a:gd name="connsiteY9239" fmla="*/ 2004344 h 6858000"/>
              <a:gd name="connsiteX9240" fmla="*/ 7602789 w 12192000"/>
              <a:gd name="connsiteY9240" fmla="*/ 2016100 h 6858000"/>
              <a:gd name="connsiteX9241" fmla="*/ 7589782 w 12192000"/>
              <a:gd name="connsiteY9241" fmla="*/ 2023739 h 6858000"/>
              <a:gd name="connsiteX9242" fmla="*/ 7589114 w 12192000"/>
              <a:gd name="connsiteY9242" fmla="*/ 2025057 h 6858000"/>
              <a:gd name="connsiteX9243" fmla="*/ 7592783 w 12192000"/>
              <a:gd name="connsiteY9243" fmla="*/ 2026652 h 6858000"/>
              <a:gd name="connsiteX9244" fmla="*/ 7597589 w 12192000"/>
              <a:gd name="connsiteY9244" fmla="*/ 2057069 h 6858000"/>
              <a:gd name="connsiteX9245" fmla="*/ 7619700 w 12192000"/>
              <a:gd name="connsiteY9245" fmla="*/ 2047149 h 6858000"/>
              <a:gd name="connsiteX9246" fmla="*/ 7653846 w 12192000"/>
              <a:gd name="connsiteY9246" fmla="*/ 2054940 h 6858000"/>
              <a:gd name="connsiteX9247" fmla="*/ 7652110 w 12192000"/>
              <a:gd name="connsiteY9247" fmla="*/ 2058833 h 6858000"/>
              <a:gd name="connsiteX9248" fmla="*/ 7620857 w 12192000"/>
              <a:gd name="connsiteY9248" fmla="*/ 2057721 h 6858000"/>
              <a:gd name="connsiteX9249" fmla="*/ 7598713 w 12192000"/>
              <a:gd name="connsiteY9249" fmla="*/ 2064181 h 6858000"/>
              <a:gd name="connsiteX9250" fmla="*/ 7602366 w 12192000"/>
              <a:gd name="connsiteY9250" fmla="*/ 2087306 h 6858000"/>
              <a:gd name="connsiteX9251" fmla="*/ 7602162 w 12192000"/>
              <a:gd name="connsiteY9251" fmla="*/ 2089030 h 6858000"/>
              <a:gd name="connsiteX9252" fmla="*/ 7638870 w 12192000"/>
              <a:gd name="connsiteY9252" fmla="*/ 2090138 h 6858000"/>
              <a:gd name="connsiteX9253" fmla="*/ 7676643 w 12192000"/>
              <a:gd name="connsiteY9253" fmla="*/ 2103969 h 6858000"/>
              <a:gd name="connsiteX9254" fmla="*/ 7676062 w 12192000"/>
              <a:gd name="connsiteY9254" fmla="*/ 2106286 h 6858000"/>
              <a:gd name="connsiteX9255" fmla="*/ 7601111 w 12192000"/>
              <a:gd name="connsiteY9255" fmla="*/ 2097939 h 6858000"/>
              <a:gd name="connsiteX9256" fmla="*/ 7599416 w 12192000"/>
              <a:gd name="connsiteY9256" fmla="*/ 2112323 h 6858000"/>
              <a:gd name="connsiteX9257" fmla="*/ 7625879 w 12192000"/>
              <a:gd name="connsiteY9257" fmla="*/ 2123828 h 6858000"/>
              <a:gd name="connsiteX9258" fmla="*/ 7649945 w 12192000"/>
              <a:gd name="connsiteY9258" fmla="*/ 2125583 h 6858000"/>
              <a:gd name="connsiteX9259" fmla="*/ 7649945 w 12192000"/>
              <a:gd name="connsiteY9259" fmla="*/ 2128507 h 6858000"/>
              <a:gd name="connsiteX9260" fmla="*/ 7621295 w 12192000"/>
              <a:gd name="connsiteY9260" fmla="*/ 2132601 h 6858000"/>
              <a:gd name="connsiteX9261" fmla="*/ 7598309 w 12192000"/>
              <a:gd name="connsiteY9261" fmla="*/ 2121708 h 6858000"/>
              <a:gd name="connsiteX9262" fmla="*/ 7596408 w 12192000"/>
              <a:gd name="connsiteY9262" fmla="*/ 2137824 h 6858000"/>
              <a:gd name="connsiteX9263" fmla="*/ 7586697 w 12192000"/>
              <a:gd name="connsiteY9263" fmla="*/ 2155606 h 6858000"/>
              <a:gd name="connsiteX9264" fmla="*/ 7620629 w 12192000"/>
              <a:gd name="connsiteY9264" fmla="*/ 2180145 h 6858000"/>
              <a:gd name="connsiteX9265" fmla="*/ 7634519 w 12192000"/>
              <a:gd name="connsiteY9265" fmla="*/ 2225614 h 6858000"/>
              <a:gd name="connsiteX9266" fmla="*/ 7629841 w 12192000"/>
              <a:gd name="connsiteY9266" fmla="*/ 2226196 h 6858000"/>
              <a:gd name="connsiteX9267" fmla="*/ 7613464 w 12192000"/>
              <a:gd name="connsiteY9267" fmla="*/ 2186038 h 6858000"/>
              <a:gd name="connsiteX9268" fmla="*/ 7582640 w 12192000"/>
              <a:gd name="connsiteY9268" fmla="*/ 2163034 h 6858000"/>
              <a:gd name="connsiteX9269" fmla="*/ 7567799 w 12192000"/>
              <a:gd name="connsiteY9269" fmla="*/ 2190211 h 6858000"/>
              <a:gd name="connsiteX9270" fmla="*/ 7569863 w 12192000"/>
              <a:gd name="connsiteY9270" fmla="*/ 2191197 h 6858000"/>
              <a:gd name="connsiteX9271" fmla="*/ 7576540 w 12192000"/>
              <a:gd name="connsiteY9271" fmla="*/ 2216542 h 6858000"/>
              <a:gd name="connsiteX9272" fmla="*/ 7578766 w 12192000"/>
              <a:gd name="connsiteY9272" fmla="*/ 2234976 h 6858000"/>
              <a:gd name="connsiteX9273" fmla="*/ 7576540 w 12192000"/>
              <a:gd name="connsiteY9273" fmla="*/ 2235551 h 6858000"/>
              <a:gd name="connsiteX9274" fmla="*/ 7568750 w 12192000"/>
              <a:gd name="connsiteY9274" fmla="*/ 2218270 h 6858000"/>
              <a:gd name="connsiteX9275" fmla="*/ 7562902 w 12192000"/>
              <a:gd name="connsiteY9275" fmla="*/ 2199178 h 6858000"/>
              <a:gd name="connsiteX9276" fmla="*/ 7562853 w 12192000"/>
              <a:gd name="connsiteY9276" fmla="*/ 2199269 h 6858000"/>
              <a:gd name="connsiteX9277" fmla="*/ 7533663 w 12192000"/>
              <a:gd name="connsiteY9277" fmla="*/ 2214997 h 6858000"/>
              <a:gd name="connsiteX9278" fmla="*/ 7511312 w 12192000"/>
              <a:gd name="connsiteY9278" fmla="*/ 2215271 h 6858000"/>
              <a:gd name="connsiteX9279" fmla="*/ 7511461 w 12192000"/>
              <a:gd name="connsiteY9279" fmla="*/ 2215662 h 6858000"/>
              <a:gd name="connsiteX9280" fmla="*/ 7499847 w 12192000"/>
              <a:gd name="connsiteY9280" fmla="*/ 2248737 h 6858000"/>
              <a:gd name="connsiteX9281" fmla="*/ 7492660 w 12192000"/>
              <a:gd name="connsiteY9281" fmla="*/ 2273828 h 6858000"/>
              <a:gd name="connsiteX9282" fmla="*/ 7487682 w 12192000"/>
              <a:gd name="connsiteY9282" fmla="*/ 2273258 h 6858000"/>
              <a:gd name="connsiteX9283" fmla="*/ 7489894 w 12192000"/>
              <a:gd name="connsiteY9283" fmla="*/ 2246455 h 6858000"/>
              <a:gd name="connsiteX9284" fmla="*/ 7502954 w 12192000"/>
              <a:gd name="connsiteY9284" fmla="*/ 2215374 h 6858000"/>
              <a:gd name="connsiteX9285" fmla="*/ 7495379 w 12192000"/>
              <a:gd name="connsiteY9285" fmla="*/ 2215466 h 6858000"/>
              <a:gd name="connsiteX9286" fmla="*/ 7468181 w 12192000"/>
              <a:gd name="connsiteY9286" fmla="*/ 2204536 h 6858000"/>
              <a:gd name="connsiteX9287" fmla="*/ 7459882 w 12192000"/>
              <a:gd name="connsiteY9287" fmla="*/ 2197197 h 6858000"/>
              <a:gd name="connsiteX9288" fmla="*/ 7459608 w 12192000"/>
              <a:gd name="connsiteY9288" fmla="*/ 2195945 h 6858000"/>
              <a:gd name="connsiteX9289" fmla="*/ 7458591 w 12192000"/>
              <a:gd name="connsiteY9289" fmla="*/ 2196055 h 6858000"/>
              <a:gd name="connsiteX9290" fmla="*/ 7446388 w 12192000"/>
              <a:gd name="connsiteY9290" fmla="*/ 2185265 h 6858000"/>
              <a:gd name="connsiteX9291" fmla="*/ 7436817 w 12192000"/>
              <a:gd name="connsiteY9291" fmla="*/ 2170299 h 6858000"/>
              <a:gd name="connsiteX9292" fmla="*/ 7420347 w 12192000"/>
              <a:gd name="connsiteY9292" fmla="*/ 2185436 h 6858000"/>
              <a:gd name="connsiteX9293" fmla="*/ 7394698 w 12192000"/>
              <a:gd name="connsiteY9293" fmla="*/ 2204023 h 6858000"/>
              <a:gd name="connsiteX9294" fmla="*/ 7391782 w 12192000"/>
              <a:gd name="connsiteY9294" fmla="*/ 2200080 h 6858000"/>
              <a:gd name="connsiteX9295" fmla="*/ 7412185 w 12192000"/>
              <a:gd name="connsiteY9295" fmla="*/ 2181494 h 6858000"/>
              <a:gd name="connsiteX9296" fmla="*/ 7432361 w 12192000"/>
              <a:gd name="connsiteY9296" fmla="*/ 2163330 h 6858000"/>
              <a:gd name="connsiteX9297" fmla="*/ 7414688 w 12192000"/>
              <a:gd name="connsiteY9297" fmla="*/ 2135693 h 6858000"/>
              <a:gd name="connsiteX9298" fmla="*/ 7414406 w 12192000"/>
              <a:gd name="connsiteY9298" fmla="*/ 2135186 h 6858000"/>
              <a:gd name="connsiteX9299" fmla="*/ 7391160 w 12192000"/>
              <a:gd name="connsiteY9299" fmla="*/ 2148392 h 6858000"/>
              <a:gd name="connsiteX9300" fmla="*/ 7368067 w 12192000"/>
              <a:gd name="connsiteY9300" fmla="*/ 2159506 h 6858000"/>
              <a:gd name="connsiteX9301" fmla="*/ 7365252 w 12192000"/>
              <a:gd name="connsiteY9301" fmla="*/ 2155997 h 6858000"/>
              <a:gd name="connsiteX9302" fmla="*/ 7386091 w 12192000"/>
              <a:gd name="connsiteY9302" fmla="*/ 2139035 h 6858000"/>
              <a:gd name="connsiteX9303" fmla="*/ 7410317 w 12192000"/>
              <a:gd name="connsiteY9303" fmla="*/ 2127803 h 6858000"/>
              <a:gd name="connsiteX9304" fmla="*/ 7395900 w 12192000"/>
              <a:gd name="connsiteY9304" fmla="*/ 2101777 h 6858000"/>
              <a:gd name="connsiteX9305" fmla="*/ 7373197 w 12192000"/>
              <a:gd name="connsiteY9305" fmla="*/ 2113275 h 6858000"/>
              <a:gd name="connsiteX9306" fmla="*/ 7339123 w 12192000"/>
              <a:gd name="connsiteY9306" fmla="*/ 2112325 h 6858000"/>
              <a:gd name="connsiteX9307" fmla="*/ 7339123 w 12192000"/>
              <a:gd name="connsiteY9307" fmla="*/ 2108231 h 6858000"/>
              <a:gd name="connsiteX9308" fmla="*/ 7366903 w 12192000"/>
              <a:gd name="connsiteY9308" fmla="*/ 2102967 h 6858000"/>
              <a:gd name="connsiteX9309" fmla="*/ 7391212 w 12192000"/>
              <a:gd name="connsiteY9309" fmla="*/ 2093316 h 6858000"/>
              <a:gd name="connsiteX9310" fmla="*/ 7379280 w 12192000"/>
              <a:gd name="connsiteY9310" fmla="*/ 2071775 h 6858000"/>
              <a:gd name="connsiteX9311" fmla="*/ 7355743 w 12192000"/>
              <a:gd name="connsiteY9311" fmla="*/ 2079115 h 6858000"/>
              <a:gd name="connsiteX9312" fmla="*/ 7338596 w 12192000"/>
              <a:gd name="connsiteY9312" fmla="*/ 2093076 h 6858000"/>
              <a:gd name="connsiteX9313" fmla="*/ 7335168 w 12192000"/>
              <a:gd name="connsiteY9313" fmla="*/ 2091400 h 6858000"/>
              <a:gd name="connsiteX9314" fmla="*/ 7352314 w 12192000"/>
              <a:gd name="connsiteY9314" fmla="*/ 2068504 h 6858000"/>
              <a:gd name="connsiteX9315" fmla="*/ 7375010 w 12192000"/>
              <a:gd name="connsiteY9315" fmla="*/ 2064068 h 6858000"/>
              <a:gd name="connsiteX9316" fmla="*/ 7362680 w 12192000"/>
              <a:gd name="connsiteY9316" fmla="*/ 2041813 h 6858000"/>
              <a:gd name="connsiteX9317" fmla="*/ 7345110 w 12192000"/>
              <a:gd name="connsiteY9317" fmla="*/ 2050386 h 6858000"/>
              <a:gd name="connsiteX9318" fmla="*/ 7310637 w 12192000"/>
              <a:gd name="connsiteY9318" fmla="*/ 2044769 h 6858000"/>
              <a:gd name="connsiteX9319" fmla="*/ 7312347 w 12192000"/>
              <a:gd name="connsiteY9319" fmla="*/ 2041313 h 6858000"/>
              <a:gd name="connsiteX9320" fmla="*/ 7344824 w 12192000"/>
              <a:gd name="connsiteY9320" fmla="*/ 2039585 h 6858000"/>
              <a:gd name="connsiteX9321" fmla="*/ 7358381 w 12192000"/>
              <a:gd name="connsiteY9321" fmla="*/ 2034050 h 6858000"/>
              <a:gd name="connsiteX9322" fmla="*/ 7345180 w 12192000"/>
              <a:gd name="connsiteY9322" fmla="*/ 2010219 h 6858000"/>
              <a:gd name="connsiteX9323" fmla="*/ 7328324 w 12192000"/>
              <a:gd name="connsiteY9323" fmla="*/ 2021052 h 6858000"/>
              <a:gd name="connsiteX9324" fmla="*/ 7306020 w 12192000"/>
              <a:gd name="connsiteY9324" fmla="*/ 2037273 h 6858000"/>
              <a:gd name="connsiteX9325" fmla="*/ 7302498 w 12192000"/>
              <a:gd name="connsiteY9325" fmla="*/ 2033798 h 6858000"/>
              <a:gd name="connsiteX9326" fmla="*/ 7323628 w 12192000"/>
              <a:gd name="connsiteY9326" fmla="*/ 2014680 h 6858000"/>
              <a:gd name="connsiteX9327" fmla="*/ 7341979 w 12192000"/>
              <a:gd name="connsiteY9327" fmla="*/ 2004441 h 6858000"/>
              <a:gd name="connsiteX9328" fmla="*/ 7326766 w 12192000"/>
              <a:gd name="connsiteY9328" fmla="*/ 1976975 h 6858000"/>
              <a:gd name="connsiteX9329" fmla="*/ 7305237 w 12192000"/>
              <a:gd name="connsiteY9329" fmla="*/ 1975070 h 6858000"/>
              <a:gd name="connsiteX9330" fmla="*/ 7276851 w 12192000"/>
              <a:gd name="connsiteY9330" fmla="*/ 1977886 h 6858000"/>
              <a:gd name="connsiteX9331" fmla="*/ 7275149 w 12192000"/>
              <a:gd name="connsiteY9331" fmla="*/ 1973380 h 6858000"/>
              <a:gd name="connsiteX9332" fmla="*/ 7305237 w 12192000"/>
              <a:gd name="connsiteY9332" fmla="*/ 1964931 h 6858000"/>
              <a:gd name="connsiteX9333" fmla="*/ 7321166 w 12192000"/>
              <a:gd name="connsiteY9333" fmla="*/ 1967520 h 6858000"/>
              <a:gd name="connsiteX9334" fmla="*/ 7305608 w 12192000"/>
              <a:gd name="connsiteY9334" fmla="*/ 1941860 h 6858000"/>
              <a:gd name="connsiteX9335" fmla="*/ 7280577 w 12192000"/>
              <a:gd name="connsiteY9335" fmla="*/ 1946479 h 6858000"/>
              <a:gd name="connsiteX9336" fmla="*/ 7255501 w 12192000"/>
              <a:gd name="connsiteY9336" fmla="*/ 1958746 h 6858000"/>
              <a:gd name="connsiteX9337" fmla="*/ 7253169 w 12192000"/>
              <a:gd name="connsiteY9337" fmla="*/ 1957074 h 6858000"/>
              <a:gd name="connsiteX9338" fmla="*/ 7277880 w 12192000"/>
              <a:gd name="connsiteY9338" fmla="*/ 1937069 h 6858000"/>
              <a:gd name="connsiteX9339" fmla="*/ 7300887 w 12192000"/>
              <a:gd name="connsiteY9339" fmla="*/ 1934071 h 6858000"/>
              <a:gd name="connsiteX9340" fmla="*/ 7291330 w 12192000"/>
              <a:gd name="connsiteY9340" fmla="*/ 1918308 h 6858000"/>
              <a:gd name="connsiteX9341" fmla="*/ 7281006 w 12192000"/>
              <a:gd name="connsiteY9341" fmla="*/ 1899090 h 6858000"/>
              <a:gd name="connsiteX9342" fmla="*/ 7265255 w 12192000"/>
              <a:gd name="connsiteY9342" fmla="*/ 1908839 h 6858000"/>
              <a:gd name="connsiteX9343" fmla="*/ 7238349 w 12192000"/>
              <a:gd name="connsiteY9343" fmla="*/ 1916981 h 6858000"/>
              <a:gd name="connsiteX9344" fmla="*/ 7237181 w 12192000"/>
              <a:gd name="connsiteY9344" fmla="*/ 1911746 h 6858000"/>
              <a:gd name="connsiteX9345" fmla="*/ 7259991 w 12192000"/>
              <a:gd name="connsiteY9345" fmla="*/ 1901858 h 6858000"/>
              <a:gd name="connsiteX9346" fmla="*/ 7277122 w 12192000"/>
              <a:gd name="connsiteY9346" fmla="*/ 1891858 h 6858000"/>
              <a:gd name="connsiteX9347" fmla="*/ 7272168 w 12192000"/>
              <a:gd name="connsiteY9347" fmla="*/ 1882636 h 6858000"/>
              <a:gd name="connsiteX9348" fmla="*/ 7249909 w 12192000"/>
              <a:gd name="connsiteY9348" fmla="*/ 1877621 h 6858000"/>
              <a:gd name="connsiteX9349" fmla="*/ 7232528 w 12192000"/>
              <a:gd name="connsiteY9349" fmla="*/ 1883024 h 6858000"/>
              <a:gd name="connsiteX9350" fmla="*/ 7218046 w 12192000"/>
              <a:gd name="connsiteY9350" fmla="*/ 1890228 h 6858000"/>
              <a:gd name="connsiteX9351" fmla="*/ 7215729 w 12192000"/>
              <a:gd name="connsiteY9351" fmla="*/ 1887226 h 6858000"/>
              <a:gd name="connsiteX9352" fmla="*/ 7252227 w 12192000"/>
              <a:gd name="connsiteY9352" fmla="*/ 1869218 h 6858000"/>
              <a:gd name="connsiteX9353" fmla="*/ 7267661 w 12192000"/>
              <a:gd name="connsiteY9353" fmla="*/ 1874244 h 6858000"/>
              <a:gd name="connsiteX9354" fmla="*/ 7257198 w 12192000"/>
              <a:gd name="connsiteY9354" fmla="*/ 1854766 h 6858000"/>
              <a:gd name="connsiteX9355" fmla="*/ 7253560 w 12192000"/>
              <a:gd name="connsiteY9355" fmla="*/ 1843038 h 6858000"/>
              <a:gd name="connsiteX9356" fmla="*/ 7246915 w 12192000"/>
              <a:gd name="connsiteY9356" fmla="*/ 1844303 h 6858000"/>
              <a:gd name="connsiteX9357" fmla="*/ 7201105 w 12192000"/>
              <a:gd name="connsiteY9357" fmla="*/ 1864716 h 6858000"/>
              <a:gd name="connsiteX9358" fmla="*/ 7202269 w 12192000"/>
              <a:gd name="connsiteY9358" fmla="*/ 1861287 h 6858000"/>
              <a:gd name="connsiteX9359" fmla="*/ 7248242 w 12192000"/>
              <a:gd name="connsiteY9359" fmla="*/ 1833479 h 6858000"/>
              <a:gd name="connsiteX9360" fmla="*/ 7250635 w 12192000"/>
              <a:gd name="connsiteY9360" fmla="*/ 1833610 h 6858000"/>
              <a:gd name="connsiteX9361" fmla="*/ 7239544 w 12192000"/>
              <a:gd name="connsiteY9361" fmla="*/ 1797863 h 6858000"/>
              <a:gd name="connsiteX9362" fmla="*/ 7217224 w 12192000"/>
              <a:gd name="connsiteY9362" fmla="*/ 1804085 h 6858000"/>
              <a:gd name="connsiteX9363" fmla="*/ 7194758 w 12192000"/>
              <a:gd name="connsiteY9363" fmla="*/ 1816952 h 6858000"/>
              <a:gd name="connsiteX9364" fmla="*/ 7163076 w 12192000"/>
              <a:gd name="connsiteY9364" fmla="*/ 1820461 h 6858000"/>
              <a:gd name="connsiteX9365" fmla="*/ 7163653 w 12192000"/>
              <a:gd name="connsiteY9365" fmla="*/ 1816368 h 6858000"/>
              <a:gd name="connsiteX9366" fmla="*/ 7202823 w 12192000"/>
              <a:gd name="connsiteY9366" fmla="*/ 1797067 h 6858000"/>
              <a:gd name="connsiteX9367" fmla="*/ 7224279 w 12192000"/>
              <a:gd name="connsiteY9367" fmla="*/ 1787926 h 6858000"/>
              <a:gd name="connsiteX9368" fmla="*/ 7236703 w 12192000"/>
              <a:gd name="connsiteY9368" fmla="*/ 1788456 h 6858000"/>
              <a:gd name="connsiteX9369" fmla="*/ 7242489 w 12192000"/>
              <a:gd name="connsiteY9369" fmla="*/ 1734323 h 6858000"/>
              <a:gd name="connsiteX9370" fmla="*/ 7242964 w 12192000"/>
              <a:gd name="connsiteY9370" fmla="*/ 1733935 h 6858000"/>
              <a:gd name="connsiteX9371" fmla="*/ 7242579 w 12192000"/>
              <a:gd name="connsiteY9371" fmla="*/ 1733481 h 6858000"/>
              <a:gd name="connsiteX9372" fmla="*/ 7243510 w 12192000"/>
              <a:gd name="connsiteY9372" fmla="*/ 1724777 h 6858000"/>
              <a:gd name="connsiteX9373" fmla="*/ 7256715 w 12192000"/>
              <a:gd name="connsiteY9373" fmla="*/ 1707071 h 6858000"/>
              <a:gd name="connsiteX9374" fmla="*/ 7226174 w 12192000"/>
              <a:gd name="connsiteY9374" fmla="*/ 1690368 h 6858000"/>
              <a:gd name="connsiteX9375" fmla="*/ 7201105 w 12192000"/>
              <a:gd name="connsiteY9375" fmla="*/ 1666070 h 6858000"/>
              <a:gd name="connsiteX9376" fmla="*/ 7205174 w 12192000"/>
              <a:gd name="connsiteY9376" fmla="*/ 1661960 h 6858000"/>
              <a:gd name="connsiteX9377" fmla="*/ 7230753 w 12192000"/>
              <a:gd name="connsiteY9377" fmla="*/ 1681927 h 6858000"/>
              <a:gd name="connsiteX9378" fmla="*/ 7259818 w 12192000"/>
              <a:gd name="connsiteY9378" fmla="*/ 1702482 h 6858000"/>
              <a:gd name="connsiteX9379" fmla="*/ 7258270 w 12192000"/>
              <a:gd name="connsiteY9379" fmla="*/ 1704985 h 6858000"/>
              <a:gd name="connsiteX9380" fmla="*/ 7276533 w 12192000"/>
              <a:gd name="connsiteY9380" fmla="*/ 1680496 h 6858000"/>
              <a:gd name="connsiteX9381" fmla="*/ 7300140 w 12192000"/>
              <a:gd name="connsiteY9381" fmla="*/ 1672467 h 6858000"/>
              <a:gd name="connsiteX9382" fmla="*/ 7298401 w 12192000"/>
              <a:gd name="connsiteY9382" fmla="*/ 1640953 h 6858000"/>
              <a:gd name="connsiteX9383" fmla="*/ 7294890 w 12192000"/>
              <a:gd name="connsiteY9383" fmla="*/ 1614362 h 6858000"/>
              <a:gd name="connsiteX9384" fmla="*/ 7297231 w 12192000"/>
              <a:gd name="connsiteY9384" fmla="*/ 1613784 h 6858000"/>
              <a:gd name="connsiteX9385" fmla="*/ 1402156 w 12192000"/>
              <a:gd name="connsiteY9385" fmla="*/ 1613619 h 6858000"/>
              <a:gd name="connsiteX9386" fmla="*/ 1403295 w 12192000"/>
              <a:gd name="connsiteY9386" fmla="*/ 1618598 h 6858000"/>
              <a:gd name="connsiteX9387" fmla="*/ 1408218 w 12192000"/>
              <a:gd name="connsiteY9387" fmla="*/ 1617256 h 6858000"/>
              <a:gd name="connsiteX9388" fmla="*/ 11913715 w 12192000"/>
              <a:gd name="connsiteY9388" fmla="*/ 1571298 h 6858000"/>
              <a:gd name="connsiteX9389" fmla="*/ 11900478 w 12192000"/>
              <a:gd name="connsiteY9389" fmla="*/ 1571755 h 6858000"/>
              <a:gd name="connsiteX9390" fmla="*/ 11909249 w 12192000"/>
              <a:gd name="connsiteY9390" fmla="*/ 1579766 h 6858000"/>
              <a:gd name="connsiteX9391" fmla="*/ 11842944 w 12192000"/>
              <a:gd name="connsiteY9391" fmla="*/ 1651719 h 6858000"/>
              <a:gd name="connsiteX9392" fmla="*/ 11831366 w 12192000"/>
              <a:gd name="connsiteY9392" fmla="*/ 1654953 h 6858000"/>
              <a:gd name="connsiteX9393" fmla="*/ 11828211 w 12192000"/>
              <a:gd name="connsiteY9393" fmla="*/ 1651851 h 6858000"/>
              <a:gd name="connsiteX9394" fmla="*/ 11836582 w 12192000"/>
              <a:gd name="connsiteY9394" fmla="*/ 1688474 h 6858000"/>
              <a:gd name="connsiteX9395" fmla="*/ 11850989 w 12192000"/>
              <a:gd name="connsiteY9395" fmla="*/ 1686383 h 6858000"/>
              <a:gd name="connsiteX9396" fmla="*/ 11871476 w 12192000"/>
              <a:gd name="connsiteY9396" fmla="*/ 1684619 h 6858000"/>
              <a:gd name="connsiteX9397" fmla="*/ 11883792 w 12192000"/>
              <a:gd name="connsiteY9397" fmla="*/ 1671276 h 6858000"/>
              <a:gd name="connsiteX9398" fmla="*/ 11925217 w 12192000"/>
              <a:gd name="connsiteY9398" fmla="*/ 1628707 h 6858000"/>
              <a:gd name="connsiteX9399" fmla="*/ 11940133 w 12192000"/>
              <a:gd name="connsiteY9399" fmla="*/ 1613278 h 6858000"/>
              <a:gd name="connsiteX9400" fmla="*/ 11945929 w 12192000"/>
              <a:gd name="connsiteY9400" fmla="*/ 1620652 h 6858000"/>
              <a:gd name="connsiteX9401" fmla="*/ 11945929 w 12192000"/>
              <a:gd name="connsiteY9401" fmla="*/ 1608573 h 6858000"/>
              <a:gd name="connsiteX9402" fmla="*/ 11941901 w 12192000"/>
              <a:gd name="connsiteY9402" fmla="*/ 1611448 h 6858000"/>
              <a:gd name="connsiteX9403" fmla="*/ 11940133 w 12192000"/>
              <a:gd name="connsiteY9403" fmla="*/ 1613278 h 6858000"/>
              <a:gd name="connsiteX9404" fmla="*/ 11932709 w 12192000"/>
              <a:gd name="connsiteY9404" fmla="*/ 1603829 h 6858000"/>
              <a:gd name="connsiteX9405" fmla="*/ 11928942 w 12192000"/>
              <a:gd name="connsiteY9405" fmla="*/ 1603897 h 6858000"/>
              <a:gd name="connsiteX9406" fmla="*/ 11928750 w 12192000"/>
              <a:gd name="connsiteY9406" fmla="*/ 1598793 h 6858000"/>
              <a:gd name="connsiteX9407" fmla="*/ 11925360 w 12192000"/>
              <a:gd name="connsiteY9407" fmla="*/ 1594478 h 6858000"/>
              <a:gd name="connsiteX9408" fmla="*/ 11909249 w 12192000"/>
              <a:gd name="connsiteY9408" fmla="*/ 1579766 h 6858000"/>
              <a:gd name="connsiteX9409" fmla="*/ 11913889 w 12192000"/>
              <a:gd name="connsiteY9409" fmla="*/ 1574733 h 6858000"/>
              <a:gd name="connsiteX9410" fmla="*/ 1495097 w 12192000"/>
              <a:gd name="connsiteY9410" fmla="*/ 1565598 h 6858000"/>
              <a:gd name="connsiteX9411" fmla="*/ 1481860 w 12192000"/>
              <a:gd name="connsiteY9411" fmla="*/ 1566055 h 6858000"/>
              <a:gd name="connsiteX9412" fmla="*/ 1490631 w 12192000"/>
              <a:gd name="connsiteY9412" fmla="*/ 1574067 h 6858000"/>
              <a:gd name="connsiteX9413" fmla="*/ 1424326 w 12192000"/>
              <a:gd name="connsiteY9413" fmla="*/ 1646019 h 6858000"/>
              <a:gd name="connsiteX9414" fmla="*/ 1412748 w 12192000"/>
              <a:gd name="connsiteY9414" fmla="*/ 1649254 h 6858000"/>
              <a:gd name="connsiteX9415" fmla="*/ 1409593 w 12192000"/>
              <a:gd name="connsiteY9415" fmla="*/ 1646152 h 6858000"/>
              <a:gd name="connsiteX9416" fmla="*/ 1417964 w 12192000"/>
              <a:gd name="connsiteY9416" fmla="*/ 1682775 h 6858000"/>
              <a:gd name="connsiteX9417" fmla="*/ 1432371 w 12192000"/>
              <a:gd name="connsiteY9417" fmla="*/ 1680684 h 6858000"/>
              <a:gd name="connsiteX9418" fmla="*/ 1452858 w 12192000"/>
              <a:gd name="connsiteY9418" fmla="*/ 1678919 h 6858000"/>
              <a:gd name="connsiteX9419" fmla="*/ 1465174 w 12192000"/>
              <a:gd name="connsiteY9419" fmla="*/ 1665577 h 6858000"/>
              <a:gd name="connsiteX9420" fmla="*/ 1506599 w 12192000"/>
              <a:gd name="connsiteY9420" fmla="*/ 1623008 h 6858000"/>
              <a:gd name="connsiteX9421" fmla="*/ 1521515 w 12192000"/>
              <a:gd name="connsiteY9421" fmla="*/ 1607579 h 6858000"/>
              <a:gd name="connsiteX9422" fmla="*/ 1527311 w 12192000"/>
              <a:gd name="connsiteY9422" fmla="*/ 1614953 h 6858000"/>
              <a:gd name="connsiteX9423" fmla="*/ 1527311 w 12192000"/>
              <a:gd name="connsiteY9423" fmla="*/ 1602874 h 6858000"/>
              <a:gd name="connsiteX9424" fmla="*/ 1523283 w 12192000"/>
              <a:gd name="connsiteY9424" fmla="*/ 1605749 h 6858000"/>
              <a:gd name="connsiteX9425" fmla="*/ 1521515 w 12192000"/>
              <a:gd name="connsiteY9425" fmla="*/ 1607579 h 6858000"/>
              <a:gd name="connsiteX9426" fmla="*/ 1514091 w 12192000"/>
              <a:gd name="connsiteY9426" fmla="*/ 1598130 h 6858000"/>
              <a:gd name="connsiteX9427" fmla="*/ 1510324 w 12192000"/>
              <a:gd name="connsiteY9427" fmla="*/ 1598197 h 6858000"/>
              <a:gd name="connsiteX9428" fmla="*/ 1510132 w 12192000"/>
              <a:gd name="connsiteY9428" fmla="*/ 1593093 h 6858000"/>
              <a:gd name="connsiteX9429" fmla="*/ 1506742 w 12192000"/>
              <a:gd name="connsiteY9429" fmla="*/ 1588779 h 6858000"/>
              <a:gd name="connsiteX9430" fmla="*/ 1490631 w 12192000"/>
              <a:gd name="connsiteY9430" fmla="*/ 1574067 h 6858000"/>
              <a:gd name="connsiteX9431" fmla="*/ 1495271 w 12192000"/>
              <a:gd name="connsiteY9431" fmla="*/ 1569033 h 6858000"/>
              <a:gd name="connsiteX9432" fmla="*/ 9007543 w 12192000"/>
              <a:gd name="connsiteY9432" fmla="*/ 1505399 h 6858000"/>
              <a:gd name="connsiteX9433" fmla="*/ 9053397 w 12192000"/>
              <a:gd name="connsiteY9433" fmla="*/ 1515342 h 6858000"/>
              <a:gd name="connsiteX9434" fmla="*/ 9047012 w 12192000"/>
              <a:gd name="connsiteY9434" fmla="*/ 1537567 h 6858000"/>
              <a:gd name="connsiteX9435" fmla="*/ 9001159 w 12192000"/>
              <a:gd name="connsiteY9435" fmla="*/ 1521190 h 6858000"/>
              <a:gd name="connsiteX9436" fmla="*/ 9007543 w 12192000"/>
              <a:gd name="connsiteY9436" fmla="*/ 1505399 h 6858000"/>
              <a:gd name="connsiteX9437" fmla="*/ 11995167 w 12192000"/>
              <a:gd name="connsiteY9437" fmla="*/ 1501466 h 6858000"/>
              <a:gd name="connsiteX9438" fmla="*/ 11992881 w 12192000"/>
              <a:gd name="connsiteY9438" fmla="*/ 1517135 h 6858000"/>
              <a:gd name="connsiteX9439" fmla="*/ 11992309 w 12192000"/>
              <a:gd name="connsiteY9439" fmla="*/ 1518295 h 6858000"/>
              <a:gd name="connsiteX9440" fmla="*/ 11986801 w 12192000"/>
              <a:gd name="connsiteY9440" fmla="*/ 1524173 h 6858000"/>
              <a:gd name="connsiteX9441" fmla="*/ 11982664 w 12192000"/>
              <a:gd name="connsiteY9441" fmla="*/ 1525767 h 6858000"/>
              <a:gd name="connsiteX9442" fmla="*/ 11964304 w 12192000"/>
              <a:gd name="connsiteY9442" fmla="*/ 1544991 h 6858000"/>
              <a:gd name="connsiteX9443" fmla="*/ 11938390 w 12192000"/>
              <a:gd name="connsiteY9443" fmla="*/ 1573982 h 6858000"/>
              <a:gd name="connsiteX9444" fmla="*/ 11939388 w 12192000"/>
              <a:gd name="connsiteY9444" fmla="*/ 1574899 h 6858000"/>
              <a:gd name="connsiteX9445" fmla="*/ 11970020 w 12192000"/>
              <a:gd name="connsiteY9445" fmla="*/ 1542089 h 6858000"/>
              <a:gd name="connsiteX9446" fmla="*/ 11986801 w 12192000"/>
              <a:gd name="connsiteY9446" fmla="*/ 1524173 h 6858000"/>
              <a:gd name="connsiteX9447" fmla="*/ 12006597 w 12192000"/>
              <a:gd name="connsiteY9447" fmla="*/ 1516553 h 6858000"/>
              <a:gd name="connsiteX9448" fmla="*/ 11995167 w 12192000"/>
              <a:gd name="connsiteY9448" fmla="*/ 1501466 h 6858000"/>
              <a:gd name="connsiteX9449" fmla="*/ 1576549 w 12192000"/>
              <a:gd name="connsiteY9449" fmla="*/ 1495766 h 6858000"/>
              <a:gd name="connsiteX9450" fmla="*/ 1574263 w 12192000"/>
              <a:gd name="connsiteY9450" fmla="*/ 1511435 h 6858000"/>
              <a:gd name="connsiteX9451" fmla="*/ 1573691 w 12192000"/>
              <a:gd name="connsiteY9451" fmla="*/ 1512596 h 6858000"/>
              <a:gd name="connsiteX9452" fmla="*/ 1568183 w 12192000"/>
              <a:gd name="connsiteY9452" fmla="*/ 1518474 h 6858000"/>
              <a:gd name="connsiteX9453" fmla="*/ 1564047 w 12192000"/>
              <a:gd name="connsiteY9453" fmla="*/ 1520068 h 6858000"/>
              <a:gd name="connsiteX9454" fmla="*/ 1545686 w 12192000"/>
              <a:gd name="connsiteY9454" fmla="*/ 1539292 h 6858000"/>
              <a:gd name="connsiteX9455" fmla="*/ 1519772 w 12192000"/>
              <a:gd name="connsiteY9455" fmla="*/ 1568282 h 6858000"/>
              <a:gd name="connsiteX9456" fmla="*/ 1520770 w 12192000"/>
              <a:gd name="connsiteY9456" fmla="*/ 1569199 h 6858000"/>
              <a:gd name="connsiteX9457" fmla="*/ 1551402 w 12192000"/>
              <a:gd name="connsiteY9457" fmla="*/ 1536389 h 6858000"/>
              <a:gd name="connsiteX9458" fmla="*/ 1568183 w 12192000"/>
              <a:gd name="connsiteY9458" fmla="*/ 1518474 h 6858000"/>
              <a:gd name="connsiteX9459" fmla="*/ 1587979 w 12192000"/>
              <a:gd name="connsiteY9459" fmla="*/ 1510854 h 6858000"/>
              <a:gd name="connsiteX9460" fmla="*/ 1576549 w 12192000"/>
              <a:gd name="connsiteY9460" fmla="*/ 1495766 h 6858000"/>
              <a:gd name="connsiteX9461" fmla="*/ 9104365 w 12192000"/>
              <a:gd name="connsiteY9461" fmla="*/ 1463091 h 6858000"/>
              <a:gd name="connsiteX9462" fmla="*/ 9104365 w 12192000"/>
              <a:gd name="connsiteY9462" fmla="*/ 1492910 h 6858000"/>
              <a:gd name="connsiteX9463" fmla="*/ 9104365 w 12192000"/>
              <a:gd name="connsiteY9463" fmla="*/ 1463091 h 6858000"/>
              <a:gd name="connsiteX9464" fmla="*/ 9399933 w 12192000"/>
              <a:gd name="connsiteY9464" fmla="*/ 1460556 h 6858000"/>
              <a:gd name="connsiteX9465" fmla="*/ 9399933 w 12192000"/>
              <a:gd name="connsiteY9465" fmla="*/ 1492918 h 6858000"/>
              <a:gd name="connsiteX9466" fmla="*/ 9399933 w 12192000"/>
              <a:gd name="connsiteY9466" fmla="*/ 1460556 h 6858000"/>
              <a:gd name="connsiteX9467" fmla="*/ 11745814 w 12192000"/>
              <a:gd name="connsiteY9467" fmla="*/ 1451060 h 6858000"/>
              <a:gd name="connsiteX9468" fmla="*/ 11730675 w 12192000"/>
              <a:gd name="connsiteY9468" fmla="*/ 1462315 h 6858000"/>
              <a:gd name="connsiteX9469" fmla="*/ 11664290 w 12192000"/>
              <a:gd name="connsiteY9469" fmla="*/ 1479347 h 6858000"/>
              <a:gd name="connsiteX9470" fmla="*/ 11649055 w 12192000"/>
              <a:gd name="connsiteY9470" fmla="*/ 1475440 h 6858000"/>
              <a:gd name="connsiteX9471" fmla="*/ 11651193 w 12192000"/>
              <a:gd name="connsiteY9471" fmla="*/ 1483252 h 6858000"/>
              <a:gd name="connsiteX9472" fmla="*/ 11701309 w 12192000"/>
              <a:gd name="connsiteY9472" fmla="*/ 1665386 h 6858000"/>
              <a:gd name="connsiteX9473" fmla="*/ 11777921 w 12192000"/>
              <a:gd name="connsiteY9473" fmla="*/ 1763059 h 6858000"/>
              <a:gd name="connsiteX9474" fmla="*/ 11809657 w 12192000"/>
              <a:gd name="connsiteY9474" fmla="*/ 1742305 h 6858000"/>
              <a:gd name="connsiteX9475" fmla="*/ 11815603 w 12192000"/>
              <a:gd name="connsiteY9475" fmla="*/ 1710512 h 6858000"/>
              <a:gd name="connsiteX9476" fmla="*/ 11812964 w 12192000"/>
              <a:gd name="connsiteY9476" fmla="*/ 1708749 h 6858000"/>
              <a:gd name="connsiteX9477" fmla="*/ 11814819 w 12192000"/>
              <a:gd name="connsiteY9477" fmla="*/ 1705639 h 6858000"/>
              <a:gd name="connsiteX9478" fmla="*/ 11814504 w 12192000"/>
              <a:gd name="connsiteY9478" fmla="*/ 1704400 h 6858000"/>
              <a:gd name="connsiteX9479" fmla="*/ 11814183 w 12192000"/>
              <a:gd name="connsiteY9479" fmla="*/ 1704193 h 6858000"/>
              <a:gd name="connsiteX9480" fmla="*/ 11814370 w 12192000"/>
              <a:gd name="connsiteY9480" fmla="*/ 1703878 h 6858000"/>
              <a:gd name="connsiteX9481" fmla="*/ 11800047 w 12192000"/>
              <a:gd name="connsiteY9481" fmla="*/ 1647615 h 6858000"/>
              <a:gd name="connsiteX9482" fmla="*/ 11797506 w 12192000"/>
              <a:gd name="connsiteY9482" fmla="*/ 1639530 h 6858000"/>
              <a:gd name="connsiteX9483" fmla="*/ 11747391 w 12192000"/>
              <a:gd name="connsiteY9483" fmla="*/ 1456823 h 6858000"/>
              <a:gd name="connsiteX9484" fmla="*/ 1327196 w 12192000"/>
              <a:gd name="connsiteY9484" fmla="*/ 1445361 h 6858000"/>
              <a:gd name="connsiteX9485" fmla="*/ 1312057 w 12192000"/>
              <a:gd name="connsiteY9485" fmla="*/ 1456615 h 6858000"/>
              <a:gd name="connsiteX9486" fmla="*/ 1245672 w 12192000"/>
              <a:gd name="connsiteY9486" fmla="*/ 1473647 h 6858000"/>
              <a:gd name="connsiteX9487" fmla="*/ 1230437 w 12192000"/>
              <a:gd name="connsiteY9487" fmla="*/ 1469741 h 6858000"/>
              <a:gd name="connsiteX9488" fmla="*/ 1232575 w 12192000"/>
              <a:gd name="connsiteY9488" fmla="*/ 1477553 h 6858000"/>
              <a:gd name="connsiteX9489" fmla="*/ 1282691 w 12192000"/>
              <a:gd name="connsiteY9489" fmla="*/ 1659687 h 6858000"/>
              <a:gd name="connsiteX9490" fmla="*/ 1359303 w 12192000"/>
              <a:gd name="connsiteY9490" fmla="*/ 1757360 h 6858000"/>
              <a:gd name="connsiteX9491" fmla="*/ 1391039 w 12192000"/>
              <a:gd name="connsiteY9491" fmla="*/ 1736605 h 6858000"/>
              <a:gd name="connsiteX9492" fmla="*/ 1396985 w 12192000"/>
              <a:gd name="connsiteY9492" fmla="*/ 1704813 h 6858000"/>
              <a:gd name="connsiteX9493" fmla="*/ 1394346 w 12192000"/>
              <a:gd name="connsiteY9493" fmla="*/ 1703050 h 6858000"/>
              <a:gd name="connsiteX9494" fmla="*/ 1396201 w 12192000"/>
              <a:gd name="connsiteY9494" fmla="*/ 1699940 h 6858000"/>
              <a:gd name="connsiteX9495" fmla="*/ 1395886 w 12192000"/>
              <a:gd name="connsiteY9495" fmla="*/ 1698701 h 6858000"/>
              <a:gd name="connsiteX9496" fmla="*/ 1395566 w 12192000"/>
              <a:gd name="connsiteY9496" fmla="*/ 1698494 h 6858000"/>
              <a:gd name="connsiteX9497" fmla="*/ 1395752 w 12192000"/>
              <a:gd name="connsiteY9497" fmla="*/ 1698179 h 6858000"/>
              <a:gd name="connsiteX9498" fmla="*/ 1381429 w 12192000"/>
              <a:gd name="connsiteY9498" fmla="*/ 1641916 h 6858000"/>
              <a:gd name="connsiteX9499" fmla="*/ 1378888 w 12192000"/>
              <a:gd name="connsiteY9499" fmla="*/ 1633831 h 6858000"/>
              <a:gd name="connsiteX9500" fmla="*/ 1328773 w 12192000"/>
              <a:gd name="connsiteY9500" fmla="*/ 1451123 h 6858000"/>
              <a:gd name="connsiteX9501" fmla="*/ 9162953 w 12192000"/>
              <a:gd name="connsiteY9501" fmla="*/ 1425072 h 6858000"/>
              <a:gd name="connsiteX9502" fmla="*/ 9162953 w 12192000"/>
              <a:gd name="connsiteY9502" fmla="*/ 1454902 h 6858000"/>
              <a:gd name="connsiteX9503" fmla="*/ 9162953 w 12192000"/>
              <a:gd name="connsiteY9503" fmla="*/ 1425072 h 6858000"/>
              <a:gd name="connsiteX9504" fmla="*/ 9032148 w 12192000"/>
              <a:gd name="connsiteY9504" fmla="*/ 1407331 h 6858000"/>
              <a:gd name="connsiteX9505" fmla="*/ 9032148 w 12192000"/>
              <a:gd name="connsiteY9505" fmla="*/ 1432087 h 6858000"/>
              <a:gd name="connsiteX9506" fmla="*/ 9032148 w 12192000"/>
              <a:gd name="connsiteY9506" fmla="*/ 1407331 h 6858000"/>
              <a:gd name="connsiteX9507" fmla="*/ 10638286 w 12192000"/>
              <a:gd name="connsiteY9507" fmla="*/ 1383170 h 6858000"/>
              <a:gd name="connsiteX9508" fmla="*/ 10641266 w 12192000"/>
              <a:gd name="connsiteY9508" fmla="*/ 1384944 h 6858000"/>
              <a:gd name="connsiteX9509" fmla="*/ 10614431 w 12192000"/>
              <a:gd name="connsiteY9509" fmla="*/ 1397364 h 6858000"/>
              <a:gd name="connsiteX9510" fmla="*/ 10615027 w 12192000"/>
              <a:gd name="connsiteY9510" fmla="*/ 1392631 h 6858000"/>
              <a:gd name="connsiteX9511" fmla="*/ 10638286 w 12192000"/>
              <a:gd name="connsiteY9511" fmla="*/ 1383170 h 6858000"/>
              <a:gd name="connsiteX9512" fmla="*/ 9283344 w 12192000"/>
              <a:gd name="connsiteY9512" fmla="*/ 1369312 h 6858000"/>
              <a:gd name="connsiteX9513" fmla="*/ 9283344 w 12192000"/>
              <a:gd name="connsiteY9513" fmla="*/ 1401675 h 6858000"/>
              <a:gd name="connsiteX9514" fmla="*/ 9283344 w 12192000"/>
              <a:gd name="connsiteY9514" fmla="*/ 1369312 h 6858000"/>
              <a:gd name="connsiteX9515" fmla="*/ 212741 w 12192000"/>
              <a:gd name="connsiteY9515" fmla="*/ 1369096 h 6858000"/>
              <a:gd name="connsiteX9516" fmla="*/ 215722 w 12192000"/>
              <a:gd name="connsiteY9516" fmla="*/ 1370869 h 6858000"/>
              <a:gd name="connsiteX9517" fmla="*/ 188887 w 12192000"/>
              <a:gd name="connsiteY9517" fmla="*/ 1383289 h 6858000"/>
              <a:gd name="connsiteX9518" fmla="*/ 189482 w 12192000"/>
              <a:gd name="connsiteY9518" fmla="*/ 1378557 h 6858000"/>
              <a:gd name="connsiteX9519" fmla="*/ 212741 w 12192000"/>
              <a:gd name="connsiteY9519" fmla="*/ 1369096 h 6858000"/>
              <a:gd name="connsiteX9520" fmla="*/ 9385103 w 12192000"/>
              <a:gd name="connsiteY9520" fmla="*/ 1361859 h 6858000"/>
              <a:gd name="connsiteX9521" fmla="*/ 9388771 w 12192000"/>
              <a:gd name="connsiteY9521" fmla="*/ 1387264 h 6858000"/>
              <a:gd name="connsiteX9522" fmla="*/ 9318047 w 12192000"/>
              <a:gd name="connsiteY9522" fmla="*/ 1423281 h 6858000"/>
              <a:gd name="connsiteX9523" fmla="*/ 9307032 w 12192000"/>
              <a:gd name="connsiteY9523" fmla="*/ 1405559 h 6858000"/>
              <a:gd name="connsiteX9524" fmla="*/ 9373698 w 12192000"/>
              <a:gd name="connsiteY9524" fmla="*/ 1363251 h 6858000"/>
              <a:gd name="connsiteX9525" fmla="*/ 9385103 w 12192000"/>
              <a:gd name="connsiteY9525" fmla="*/ 1361859 h 6858000"/>
              <a:gd name="connsiteX9526" fmla="*/ 9231679 w 12192000"/>
              <a:gd name="connsiteY9526" fmla="*/ 1331295 h 6858000"/>
              <a:gd name="connsiteX9527" fmla="*/ 9231679 w 12192000"/>
              <a:gd name="connsiteY9527" fmla="*/ 1361113 h 6858000"/>
              <a:gd name="connsiteX9528" fmla="*/ 9231679 w 12192000"/>
              <a:gd name="connsiteY9528" fmla="*/ 1331295 h 6858000"/>
              <a:gd name="connsiteX9529" fmla="*/ 9168022 w 12192000"/>
              <a:gd name="connsiteY9529" fmla="*/ 1323690 h 6858000"/>
              <a:gd name="connsiteX9530" fmla="*/ 9168022 w 12192000"/>
              <a:gd name="connsiteY9530" fmla="*/ 1348472 h 6858000"/>
              <a:gd name="connsiteX9531" fmla="*/ 9168022 w 12192000"/>
              <a:gd name="connsiteY9531" fmla="*/ 1323690 h 6858000"/>
              <a:gd name="connsiteX9532" fmla="*/ 9011873 w 12192000"/>
              <a:gd name="connsiteY9532" fmla="*/ 1323690 h 6858000"/>
              <a:gd name="connsiteX9533" fmla="*/ 9011873 w 12192000"/>
              <a:gd name="connsiteY9533" fmla="*/ 1340821 h 6858000"/>
              <a:gd name="connsiteX9534" fmla="*/ 9011873 w 12192000"/>
              <a:gd name="connsiteY9534" fmla="*/ 1323690 h 6858000"/>
              <a:gd name="connsiteX9535" fmla="*/ 9057183 w 12192000"/>
              <a:gd name="connsiteY9535" fmla="*/ 1299920 h 6858000"/>
              <a:gd name="connsiteX9536" fmla="*/ 9064787 w 12192000"/>
              <a:gd name="connsiteY9536" fmla="*/ 1302928 h 6858000"/>
              <a:gd name="connsiteX9537" fmla="*/ 9074730 w 12192000"/>
              <a:gd name="connsiteY9537" fmla="*/ 1329287 h 6858000"/>
              <a:gd name="connsiteX9538" fmla="*/ 9078825 w 12192000"/>
              <a:gd name="connsiteY9538" fmla="*/ 1356221 h 6858000"/>
              <a:gd name="connsiteX9539" fmla="*/ 9064787 w 12192000"/>
              <a:gd name="connsiteY9539" fmla="*/ 1359659 h 6858000"/>
              <a:gd name="connsiteX9540" fmla="*/ 9055429 w 12192000"/>
              <a:gd name="connsiteY9540" fmla="*/ 1332727 h 6858000"/>
              <a:gd name="connsiteX9541" fmla="*/ 9051334 w 12192000"/>
              <a:gd name="connsiteY9541" fmla="*/ 1304648 h 6858000"/>
              <a:gd name="connsiteX9542" fmla="*/ 9057183 w 12192000"/>
              <a:gd name="connsiteY9542" fmla="*/ 1299920 h 6858000"/>
              <a:gd name="connsiteX9543" fmla="*/ 3842238 w 12192000"/>
              <a:gd name="connsiteY9543" fmla="*/ 1299414 h 6858000"/>
              <a:gd name="connsiteX9544" fmla="*/ 3851850 w 12192000"/>
              <a:gd name="connsiteY9544" fmla="*/ 1306758 h 6858000"/>
              <a:gd name="connsiteX9545" fmla="*/ 3718698 w 12192000"/>
              <a:gd name="connsiteY9545" fmla="*/ 1449614 h 6858000"/>
              <a:gd name="connsiteX9546" fmla="*/ 3583818 w 12192000"/>
              <a:gd name="connsiteY9546" fmla="*/ 1502032 h 6858000"/>
              <a:gd name="connsiteX9547" fmla="*/ 3592426 w 12192000"/>
              <a:gd name="connsiteY9547" fmla="*/ 1491088 h 6858000"/>
              <a:gd name="connsiteX9548" fmla="*/ 3717550 w 12192000"/>
              <a:gd name="connsiteY9548" fmla="*/ 1427725 h 6858000"/>
              <a:gd name="connsiteX9549" fmla="*/ 3833483 w 12192000"/>
              <a:gd name="connsiteY9549" fmla="*/ 1306758 h 6858000"/>
              <a:gd name="connsiteX9550" fmla="*/ 3842238 w 12192000"/>
              <a:gd name="connsiteY9550" fmla="*/ 1299414 h 6858000"/>
              <a:gd name="connsiteX9551" fmla="*/ 8404305 w 12192000"/>
              <a:gd name="connsiteY9551" fmla="*/ 1298541 h 6858000"/>
              <a:gd name="connsiteX9552" fmla="*/ 8421219 w 12192000"/>
              <a:gd name="connsiteY9552" fmla="*/ 1303858 h 6858000"/>
              <a:gd name="connsiteX9553" fmla="*/ 8441861 w 12192000"/>
              <a:gd name="connsiteY9553" fmla="*/ 1321103 h 6858000"/>
              <a:gd name="connsiteX9554" fmla="*/ 8461355 w 12192000"/>
              <a:gd name="connsiteY9554" fmla="*/ 1329726 h 6858000"/>
              <a:gd name="connsiteX9555" fmla="*/ 8481996 w 12192000"/>
              <a:gd name="connsiteY9555" fmla="*/ 1385484 h 6858000"/>
              <a:gd name="connsiteX9556" fmla="*/ 8484863 w 12192000"/>
              <a:gd name="connsiteY9556" fmla="*/ 1387782 h 6858000"/>
              <a:gd name="connsiteX9557" fmla="*/ 8485437 w 12192000"/>
              <a:gd name="connsiteY9557" fmla="*/ 1386633 h 6858000"/>
              <a:gd name="connsiteX9558" fmla="*/ 8494037 w 12192000"/>
              <a:gd name="connsiteY9558" fmla="*/ 1334898 h 6858000"/>
              <a:gd name="connsiteX9559" fmla="*/ 8503784 w 12192000"/>
              <a:gd name="connsiteY9559" fmla="*/ 1330300 h 6858000"/>
              <a:gd name="connsiteX9560" fmla="*/ 8509518 w 12192000"/>
              <a:gd name="connsiteY9560" fmla="*/ 1375711 h 6858000"/>
              <a:gd name="connsiteX9561" fmla="*/ 8498051 w 12192000"/>
              <a:gd name="connsiteY9561" fmla="*/ 1403878 h 6858000"/>
              <a:gd name="connsiteX9562" fmla="*/ 8460208 w 12192000"/>
              <a:gd name="connsiteY9562" fmla="*/ 1541837 h 6858000"/>
              <a:gd name="connsiteX9563" fmla="*/ 8423513 w 12192000"/>
              <a:gd name="connsiteY9563" fmla="*/ 1567704 h 6858000"/>
              <a:gd name="connsiteX9564" fmla="*/ 8441861 w 12192000"/>
              <a:gd name="connsiteY9564" fmla="*/ 1606217 h 6858000"/>
              <a:gd name="connsiteX9565" fmla="*/ 8551947 w 12192000"/>
              <a:gd name="connsiteY9565" fmla="*/ 1595296 h 6858000"/>
              <a:gd name="connsiteX9566" fmla="*/ 8592083 w 12192000"/>
              <a:gd name="connsiteY9566" fmla="*/ 1627486 h 6858000"/>
              <a:gd name="connsiteX9567" fmla="*/ 8509518 w 12192000"/>
              <a:gd name="connsiteY9567" fmla="*/ 1788438 h 6858000"/>
              <a:gd name="connsiteX9568" fmla="*/ 8471676 w 12192000"/>
              <a:gd name="connsiteY9568" fmla="*/ 1825227 h 6858000"/>
              <a:gd name="connsiteX9569" fmla="*/ 8513532 w 12192000"/>
              <a:gd name="connsiteY9569" fmla="*/ 1880410 h 6858000"/>
              <a:gd name="connsiteX9570" fmla="*/ 8647700 w 12192000"/>
              <a:gd name="connsiteY9570" fmla="*/ 1868339 h 6858000"/>
              <a:gd name="connsiteX9571" fmla="*/ 8758934 w 12192000"/>
              <a:gd name="connsiteY9571" fmla="*/ 1941342 h 6858000"/>
              <a:gd name="connsiteX9572" fmla="*/ 8710771 w 12192000"/>
              <a:gd name="connsiteY9572" fmla="*/ 2030441 h 6858000"/>
              <a:gd name="connsiteX9573" fmla="*/ 8703317 w 12192000"/>
              <a:gd name="connsiteY9573" fmla="*/ 2050560 h 6858000"/>
              <a:gd name="connsiteX9574" fmla="*/ 8673502 w 12192000"/>
              <a:gd name="connsiteY9574" fmla="*/ 2103445 h 6858000"/>
              <a:gd name="connsiteX9575" fmla="*/ 8617311 w 12192000"/>
              <a:gd name="connsiteY9575" fmla="*/ 2144257 h 6858000"/>
              <a:gd name="connsiteX9576" fmla="*/ 8575455 w 12192000"/>
              <a:gd name="connsiteY9576" fmla="*/ 2174148 h 6858000"/>
              <a:gd name="connsiteX9577" fmla="*/ 8573735 w 12192000"/>
              <a:gd name="connsiteY9577" fmla="*/ 2166100 h 6858000"/>
              <a:gd name="connsiteX9578" fmla="*/ 8604697 w 12192000"/>
              <a:gd name="connsiteY9578" fmla="*/ 2127587 h 6858000"/>
              <a:gd name="connsiteX9579" fmla="*/ 8660314 w 12192000"/>
              <a:gd name="connsiteY9579" fmla="*/ 2082751 h 6858000"/>
              <a:gd name="connsiteX9580" fmla="*/ 8680955 w 12192000"/>
              <a:gd name="connsiteY9580" fmla="*/ 2044812 h 6858000"/>
              <a:gd name="connsiteX9581" fmla="*/ 8680382 w 12192000"/>
              <a:gd name="connsiteY9581" fmla="*/ 2044812 h 6858000"/>
              <a:gd name="connsiteX9582" fmla="*/ 8660314 w 12192000"/>
              <a:gd name="connsiteY9582" fmla="*/ 2059183 h 6858000"/>
              <a:gd name="connsiteX9583" fmla="*/ 8640820 w 12192000"/>
              <a:gd name="connsiteY9583" fmla="*/ 2086774 h 6858000"/>
              <a:gd name="connsiteX9584" fmla="*/ 8621898 w 12192000"/>
              <a:gd name="connsiteY9584" fmla="*/ 2110917 h 6858000"/>
              <a:gd name="connsiteX9585" fmla="*/ 8598964 w 12192000"/>
              <a:gd name="connsiteY9585" fmla="*/ 2122413 h 6858000"/>
              <a:gd name="connsiteX9586" fmla="*/ 8595523 w 12192000"/>
              <a:gd name="connsiteY9586" fmla="*/ 2117240 h 6858000"/>
              <a:gd name="connsiteX9587" fmla="*/ 8639099 w 12192000"/>
              <a:gd name="connsiteY9587" fmla="*/ 2055733 h 6858000"/>
              <a:gd name="connsiteX9588" fmla="*/ 8648847 w 12192000"/>
              <a:gd name="connsiteY9588" fmla="*/ 2043662 h 6858000"/>
              <a:gd name="connsiteX9589" fmla="*/ 8645406 w 12192000"/>
              <a:gd name="connsiteY9589" fmla="*/ 2041363 h 6858000"/>
              <a:gd name="connsiteX9590" fmla="*/ 8635659 w 12192000"/>
              <a:gd name="connsiteY9590" fmla="*/ 2054009 h 6858000"/>
              <a:gd name="connsiteX9591" fmla="*/ 8608711 w 12192000"/>
              <a:gd name="connsiteY9591" fmla="*/ 2072979 h 6858000"/>
              <a:gd name="connsiteX9592" fmla="*/ 8605844 w 12192000"/>
              <a:gd name="connsiteY9592" fmla="*/ 2069530 h 6858000"/>
              <a:gd name="connsiteX9593" fmla="*/ 8617885 w 12192000"/>
              <a:gd name="connsiteY9593" fmla="*/ 2049410 h 6858000"/>
              <a:gd name="connsiteX9594" fmla="*/ 8623618 w 12192000"/>
              <a:gd name="connsiteY9594" fmla="*/ 2032166 h 6858000"/>
              <a:gd name="connsiteX9595" fmla="*/ 8637953 w 12192000"/>
              <a:gd name="connsiteY9595" fmla="*/ 2023543 h 6858000"/>
              <a:gd name="connsiteX9596" fmla="*/ 8639673 w 12192000"/>
              <a:gd name="connsiteY9596" fmla="*/ 2015495 h 6858000"/>
              <a:gd name="connsiteX9597" fmla="*/ 8663181 w 12192000"/>
              <a:gd name="connsiteY9597" fmla="*/ 1933869 h 6858000"/>
              <a:gd name="connsiteX9598" fmla="*/ 8564561 w 12192000"/>
              <a:gd name="connsiteY9598" fmla="*/ 1949964 h 6858000"/>
              <a:gd name="connsiteX9599" fmla="*/ 8421793 w 12192000"/>
              <a:gd name="connsiteY9599" fmla="*/ 1906278 h 6858000"/>
              <a:gd name="connsiteX9600" fmla="*/ 8413192 w 12192000"/>
              <a:gd name="connsiteY9600" fmla="*/ 1784414 h 6858000"/>
              <a:gd name="connsiteX9601" fmla="*/ 8512385 w 12192000"/>
              <a:gd name="connsiteY9601" fmla="*/ 1672323 h 6858000"/>
              <a:gd name="connsiteX9602" fmla="*/ 8328907 w 12192000"/>
              <a:gd name="connsiteY9602" fmla="*/ 1634959 h 6858000"/>
              <a:gd name="connsiteX9603" fmla="*/ 8338654 w 12192000"/>
              <a:gd name="connsiteY9603" fmla="*/ 1544711 h 6858000"/>
              <a:gd name="connsiteX9604" fmla="*/ 8437274 w 12192000"/>
              <a:gd name="connsiteY9604" fmla="*/ 1442391 h 6858000"/>
              <a:gd name="connsiteX9605" fmla="*/ 8425233 w 12192000"/>
              <a:gd name="connsiteY9605" fmla="*/ 1387782 h 6858000"/>
              <a:gd name="connsiteX9606" fmla="*/ 8418352 w 12192000"/>
              <a:gd name="connsiteY9606" fmla="*/ 1384334 h 6858000"/>
              <a:gd name="connsiteX9607" fmla="*/ 8396564 w 12192000"/>
              <a:gd name="connsiteY9607" fmla="*/ 1349269 h 6858000"/>
              <a:gd name="connsiteX9608" fmla="*/ 8401151 w 12192000"/>
              <a:gd name="connsiteY9608" fmla="*/ 1348120 h 6858000"/>
              <a:gd name="connsiteX9609" fmla="*/ 8422939 w 12192000"/>
              <a:gd name="connsiteY9609" fmla="*/ 1365939 h 6858000"/>
              <a:gd name="connsiteX9610" fmla="*/ 8423513 w 12192000"/>
              <a:gd name="connsiteY9610" fmla="*/ 1363065 h 6858000"/>
              <a:gd name="connsiteX9611" fmla="*/ 8407458 w 12192000"/>
              <a:gd name="connsiteY9611" fmla="*/ 1340072 h 6858000"/>
              <a:gd name="connsiteX9612" fmla="*/ 8409752 w 12192000"/>
              <a:gd name="connsiteY9612" fmla="*/ 1337773 h 6858000"/>
              <a:gd name="connsiteX9613" fmla="*/ 8426953 w 12192000"/>
              <a:gd name="connsiteY9613" fmla="*/ 1350994 h 6858000"/>
              <a:gd name="connsiteX9614" fmla="*/ 8449888 w 12192000"/>
              <a:gd name="connsiteY9614" fmla="*/ 1355017 h 6858000"/>
              <a:gd name="connsiteX9615" fmla="*/ 8444154 w 12192000"/>
              <a:gd name="connsiteY9615" fmla="*/ 1349269 h 6858000"/>
              <a:gd name="connsiteX9616" fmla="*/ 8421219 w 12192000"/>
              <a:gd name="connsiteY9616" fmla="*/ 1335473 h 6858000"/>
              <a:gd name="connsiteX9617" fmla="*/ 8391977 w 12192000"/>
              <a:gd name="connsiteY9617" fmla="*/ 1315354 h 6858000"/>
              <a:gd name="connsiteX9618" fmla="*/ 8387390 w 12192000"/>
              <a:gd name="connsiteY9618" fmla="*/ 1304433 h 6858000"/>
              <a:gd name="connsiteX9619" fmla="*/ 8404305 w 12192000"/>
              <a:gd name="connsiteY9619" fmla="*/ 1298541 h 6858000"/>
              <a:gd name="connsiteX9620" fmla="*/ 9292898 w 12192000"/>
              <a:gd name="connsiteY9620" fmla="*/ 1295811 h 6858000"/>
              <a:gd name="connsiteX9621" fmla="*/ 9292898 w 12192000"/>
              <a:gd name="connsiteY9621" fmla="*/ 1330713 h 6858000"/>
              <a:gd name="connsiteX9622" fmla="*/ 9292898 w 12192000"/>
              <a:gd name="connsiteY9622" fmla="*/ 1295811 h 6858000"/>
              <a:gd name="connsiteX9623" fmla="*/ 2916216 w 12192000"/>
              <a:gd name="connsiteY9623" fmla="*/ 1284338 h 6858000"/>
              <a:gd name="connsiteX9624" fmla="*/ 2918520 w 12192000"/>
              <a:gd name="connsiteY9624" fmla="*/ 1284938 h 6858000"/>
              <a:gd name="connsiteX9625" fmla="*/ 2897784 w 12192000"/>
              <a:gd name="connsiteY9625" fmla="*/ 1304749 h 6858000"/>
              <a:gd name="connsiteX9626" fmla="*/ 2896631 w 12192000"/>
              <a:gd name="connsiteY9626" fmla="*/ 1299946 h 6858000"/>
              <a:gd name="connsiteX9627" fmla="*/ 2916216 w 12192000"/>
              <a:gd name="connsiteY9627" fmla="*/ 1284338 h 6858000"/>
              <a:gd name="connsiteX9628" fmla="*/ 3867563 w 12192000"/>
              <a:gd name="connsiteY9628" fmla="*/ 1282772 h 6858000"/>
              <a:gd name="connsiteX9629" fmla="*/ 3809704 w 12192000"/>
              <a:gd name="connsiteY9629" fmla="*/ 1300227 h 6858000"/>
              <a:gd name="connsiteX9630" fmla="*/ 3629611 w 12192000"/>
              <a:gd name="connsiteY9630" fmla="*/ 1424926 h 6858000"/>
              <a:gd name="connsiteX9631" fmla="*/ 3576270 w 12192000"/>
              <a:gd name="connsiteY9631" fmla="*/ 1485265 h 6858000"/>
              <a:gd name="connsiteX9632" fmla="*/ 3643376 w 12192000"/>
              <a:gd name="connsiteY9632" fmla="*/ 1520892 h 6858000"/>
              <a:gd name="connsiteX9633" fmla="*/ 3830352 w 12192000"/>
              <a:gd name="connsiteY9633" fmla="*/ 1392746 h 6858000"/>
              <a:gd name="connsiteX9634" fmla="*/ 3840677 w 12192000"/>
              <a:gd name="connsiteY9634" fmla="*/ 1406536 h 6858000"/>
              <a:gd name="connsiteX9635" fmla="*/ 3709479 w 12192000"/>
              <a:gd name="connsiteY9635" fmla="*/ 1510189 h 6858000"/>
              <a:gd name="connsiteX9636" fmla="*/ 3642542 w 12192000"/>
              <a:gd name="connsiteY9636" fmla="*/ 1545339 h 6858000"/>
              <a:gd name="connsiteX9637" fmla="*/ 3644258 w 12192000"/>
              <a:gd name="connsiteY9637" fmla="*/ 1549728 h 6858000"/>
              <a:gd name="connsiteX9638" fmla="*/ 3613280 w 12192000"/>
              <a:gd name="connsiteY9638" fmla="*/ 1563553 h 6858000"/>
              <a:gd name="connsiteX9639" fmla="*/ 3611382 w 12192000"/>
              <a:gd name="connsiteY9639" fmla="*/ 1562649 h 6858000"/>
              <a:gd name="connsiteX9640" fmla="*/ 3622379 w 12192000"/>
              <a:gd name="connsiteY9640" fmla="*/ 1575995 h 6858000"/>
              <a:gd name="connsiteX9641" fmla="*/ 3622302 w 12192000"/>
              <a:gd name="connsiteY9641" fmla="*/ 1575533 h 6858000"/>
              <a:gd name="connsiteX9642" fmla="*/ 3664360 w 12192000"/>
              <a:gd name="connsiteY9642" fmla="*/ 1558386 h 6858000"/>
              <a:gd name="connsiteX9643" fmla="*/ 3707556 w 12192000"/>
              <a:gd name="connsiteY9643" fmla="*/ 1532668 h 6858000"/>
              <a:gd name="connsiteX9644" fmla="*/ 3712671 w 12192000"/>
              <a:gd name="connsiteY9644" fmla="*/ 1537813 h 6858000"/>
              <a:gd name="connsiteX9645" fmla="*/ 3673739 w 12192000"/>
              <a:gd name="connsiteY9645" fmla="*/ 1572318 h 6858000"/>
              <a:gd name="connsiteX9646" fmla="*/ 3624633 w 12192000"/>
              <a:gd name="connsiteY9646" fmla="*/ 1578731 h 6858000"/>
              <a:gd name="connsiteX9647" fmla="*/ 3642790 w 12192000"/>
              <a:gd name="connsiteY9647" fmla="*/ 1600765 h 6858000"/>
              <a:gd name="connsiteX9648" fmla="*/ 3684486 w 12192000"/>
              <a:gd name="connsiteY9648" fmla="*/ 1590102 h 6858000"/>
              <a:gd name="connsiteX9649" fmla="*/ 3724368 w 12192000"/>
              <a:gd name="connsiteY9649" fmla="*/ 1573203 h 6858000"/>
              <a:gd name="connsiteX9650" fmla="*/ 3727835 w 12192000"/>
              <a:gd name="connsiteY9650" fmla="*/ 1577147 h 6858000"/>
              <a:gd name="connsiteX9651" fmla="*/ 3688170 w 12192000"/>
              <a:gd name="connsiteY9651" fmla="*/ 1604322 h 6858000"/>
              <a:gd name="connsiteX9652" fmla="*/ 3650633 w 12192000"/>
              <a:gd name="connsiteY9652" fmla="*/ 1610284 h 6858000"/>
              <a:gd name="connsiteX9653" fmla="*/ 3707492 w 12192000"/>
              <a:gd name="connsiteY9653" fmla="*/ 1679287 h 6858000"/>
              <a:gd name="connsiteX9654" fmla="*/ 3762028 w 12192000"/>
              <a:gd name="connsiteY9654" fmla="*/ 1750417 h 6858000"/>
              <a:gd name="connsiteX9655" fmla="*/ 3762199 w 12192000"/>
              <a:gd name="connsiteY9655" fmla="*/ 1750684 h 6858000"/>
              <a:gd name="connsiteX9656" fmla="*/ 3804506 w 12192000"/>
              <a:gd name="connsiteY9656" fmla="*/ 1737224 h 6858000"/>
              <a:gd name="connsiteX9657" fmla="*/ 3847466 w 12192000"/>
              <a:gd name="connsiteY9657" fmla="*/ 1719082 h 6858000"/>
              <a:gd name="connsiteX9658" fmla="*/ 3852051 w 12192000"/>
              <a:gd name="connsiteY9658" fmla="*/ 1725885 h 6858000"/>
              <a:gd name="connsiteX9659" fmla="*/ 3810809 w 12192000"/>
              <a:gd name="connsiteY9659" fmla="*/ 1753098 h 6858000"/>
              <a:gd name="connsiteX9660" fmla="*/ 3766687 w 12192000"/>
              <a:gd name="connsiteY9660" fmla="*/ 1757745 h 6858000"/>
              <a:gd name="connsiteX9661" fmla="*/ 3782914 w 12192000"/>
              <a:gd name="connsiteY9661" fmla="*/ 1783278 h 6858000"/>
              <a:gd name="connsiteX9662" fmla="*/ 3826371 w 12192000"/>
              <a:gd name="connsiteY9662" fmla="*/ 1772144 h 6858000"/>
              <a:gd name="connsiteX9663" fmla="*/ 3865226 w 12192000"/>
              <a:gd name="connsiteY9663" fmla="*/ 1748679 h 6858000"/>
              <a:gd name="connsiteX9664" fmla="*/ 3870368 w 12192000"/>
              <a:gd name="connsiteY9664" fmla="*/ 1753830 h 6858000"/>
              <a:gd name="connsiteX9665" fmla="*/ 3830871 w 12192000"/>
              <a:gd name="connsiteY9665" fmla="*/ 1788240 h 6858000"/>
              <a:gd name="connsiteX9666" fmla="*/ 3788063 w 12192000"/>
              <a:gd name="connsiteY9666" fmla="*/ 1791380 h 6858000"/>
              <a:gd name="connsiteX9667" fmla="*/ 3809086 w 12192000"/>
              <a:gd name="connsiteY9667" fmla="*/ 1824455 h 6858000"/>
              <a:gd name="connsiteX9668" fmla="*/ 3930285 w 12192000"/>
              <a:gd name="connsiteY9668" fmla="*/ 2127139 h 6858000"/>
              <a:gd name="connsiteX9669" fmla="*/ 4076885 w 12192000"/>
              <a:gd name="connsiteY9669" fmla="*/ 2503692 h 6858000"/>
              <a:gd name="connsiteX9670" fmla="*/ 4121093 w 12192000"/>
              <a:gd name="connsiteY9670" fmla="*/ 2496363 h 6858000"/>
              <a:gd name="connsiteX9671" fmla="*/ 4164340 w 12192000"/>
              <a:gd name="connsiteY9671" fmla="*/ 2475536 h 6858000"/>
              <a:gd name="connsiteX9672" fmla="*/ 4168889 w 12192000"/>
              <a:gd name="connsiteY9672" fmla="*/ 2481321 h 6858000"/>
              <a:gd name="connsiteX9673" fmla="*/ 4124295 w 12192000"/>
              <a:gd name="connsiteY9673" fmla="*/ 2514877 h 6858000"/>
              <a:gd name="connsiteX9674" fmla="*/ 4082903 w 12192000"/>
              <a:gd name="connsiteY9674" fmla="*/ 2519145 h 6858000"/>
              <a:gd name="connsiteX9675" fmla="*/ 4088828 w 12192000"/>
              <a:gd name="connsiteY9675" fmla="*/ 2534356 h 6858000"/>
              <a:gd name="connsiteX9676" fmla="*/ 4165222 w 12192000"/>
              <a:gd name="connsiteY9676" fmla="*/ 2740550 h 6858000"/>
              <a:gd name="connsiteX9677" fmla="*/ 4192395 w 12192000"/>
              <a:gd name="connsiteY9677" fmla="*/ 2778830 h 6858000"/>
              <a:gd name="connsiteX9678" fmla="*/ 4222444 w 12192000"/>
              <a:gd name="connsiteY9678" fmla="*/ 2800007 h 6858000"/>
              <a:gd name="connsiteX9679" fmla="*/ 4225661 w 12192000"/>
              <a:gd name="connsiteY9679" fmla="*/ 2801099 h 6858000"/>
              <a:gd name="connsiteX9680" fmla="*/ 4280069 w 12192000"/>
              <a:gd name="connsiteY9680" fmla="*/ 2804047 h 6858000"/>
              <a:gd name="connsiteX9681" fmla="*/ 4281783 w 12192000"/>
              <a:gd name="connsiteY9681" fmla="*/ 2811121 h 6858000"/>
              <a:gd name="connsiteX9682" fmla="*/ 4273993 w 12192000"/>
              <a:gd name="connsiteY9682" fmla="*/ 2813271 h 6858000"/>
              <a:gd name="connsiteX9683" fmla="*/ 4315792 w 12192000"/>
              <a:gd name="connsiteY9683" fmla="*/ 2821749 h 6858000"/>
              <a:gd name="connsiteX9684" fmla="*/ 4494360 w 12192000"/>
              <a:gd name="connsiteY9684" fmla="*/ 2776734 h 6858000"/>
              <a:gd name="connsiteX9685" fmla="*/ 4686783 w 12192000"/>
              <a:gd name="connsiteY9685" fmla="*/ 2656694 h 6858000"/>
              <a:gd name="connsiteX9686" fmla="*/ 4850489 w 12192000"/>
              <a:gd name="connsiteY9686" fmla="*/ 2202380 h 6858000"/>
              <a:gd name="connsiteX9687" fmla="*/ 4273789 w 12192000"/>
              <a:gd name="connsiteY9687" fmla="*/ 1744620 h 6858000"/>
              <a:gd name="connsiteX9688" fmla="*/ 4097440 w 12192000"/>
              <a:gd name="connsiteY9688" fmla="*/ 1597586 h 6858000"/>
              <a:gd name="connsiteX9689" fmla="*/ 3993904 w 12192000"/>
              <a:gd name="connsiteY9689" fmla="*/ 1460745 h 6858000"/>
              <a:gd name="connsiteX9690" fmla="*/ 3905935 w 12192000"/>
              <a:gd name="connsiteY9690" fmla="*/ 1329534 h 6858000"/>
              <a:gd name="connsiteX9691" fmla="*/ 3901905 w 12192000"/>
              <a:gd name="connsiteY9691" fmla="*/ 1338872 h 6858000"/>
              <a:gd name="connsiteX9692" fmla="*/ 3840677 w 12192000"/>
              <a:gd name="connsiteY9692" fmla="*/ 1406536 h 6858000"/>
              <a:gd name="connsiteX9693" fmla="*/ 3830352 w 12192000"/>
              <a:gd name="connsiteY9693" fmla="*/ 1392746 h 6858000"/>
              <a:gd name="connsiteX9694" fmla="*/ 3890577 w 12192000"/>
              <a:gd name="connsiteY9694" fmla="*/ 1319190 h 6858000"/>
              <a:gd name="connsiteX9695" fmla="*/ 3867563 w 12192000"/>
              <a:gd name="connsiteY9695" fmla="*/ 1282772 h 6858000"/>
              <a:gd name="connsiteX9696" fmla="*/ 3872584 w 12192000"/>
              <a:gd name="connsiteY9696" fmla="*/ 1255771 h 6858000"/>
              <a:gd name="connsiteX9697" fmla="*/ 3903770 w 12192000"/>
              <a:gd name="connsiteY9697" fmla="*/ 1263449 h 6858000"/>
              <a:gd name="connsiteX9698" fmla="*/ 3920208 w 12192000"/>
              <a:gd name="connsiteY9698" fmla="*/ 1296474 h 6858000"/>
              <a:gd name="connsiteX9699" fmla="*/ 3914262 w 12192000"/>
              <a:gd name="connsiteY9699" fmla="*/ 1310249 h 6858000"/>
              <a:gd name="connsiteX9700" fmla="*/ 4013937 w 12192000"/>
              <a:gd name="connsiteY9700" fmla="*/ 1462110 h 6858000"/>
              <a:gd name="connsiteX9701" fmla="*/ 4129609 w 12192000"/>
              <a:gd name="connsiteY9701" fmla="*/ 1605052 h 6858000"/>
              <a:gd name="connsiteX9702" fmla="*/ 4459893 w 12192000"/>
              <a:gd name="connsiteY9702" fmla="*/ 1870403 h 6858000"/>
              <a:gd name="connsiteX9703" fmla="*/ 4805685 w 12192000"/>
              <a:gd name="connsiteY9703" fmla="*/ 2144945 h 6858000"/>
              <a:gd name="connsiteX9704" fmla="*/ 4868869 w 12192000"/>
              <a:gd name="connsiteY9704" fmla="*/ 2193764 h 6858000"/>
              <a:gd name="connsiteX9705" fmla="*/ 4933202 w 12192000"/>
              <a:gd name="connsiteY9705" fmla="*/ 2331036 h 6858000"/>
              <a:gd name="connsiteX9706" fmla="*/ 4643118 w 12192000"/>
              <a:gd name="connsiteY9706" fmla="*/ 2710684 h 6858000"/>
              <a:gd name="connsiteX9707" fmla="*/ 4179008 w 12192000"/>
              <a:gd name="connsiteY9707" fmla="*/ 2799134 h 6858000"/>
              <a:gd name="connsiteX9708" fmla="*/ 4171805 w 12192000"/>
              <a:gd name="connsiteY9708" fmla="*/ 2787632 h 6858000"/>
              <a:gd name="connsiteX9709" fmla="*/ 4168388 w 12192000"/>
              <a:gd name="connsiteY9709" fmla="*/ 2785776 h 6858000"/>
              <a:gd name="connsiteX9710" fmla="*/ 4169371 w 12192000"/>
              <a:gd name="connsiteY9710" fmla="*/ 2783746 h 6858000"/>
              <a:gd name="connsiteX9711" fmla="*/ 4151364 w 12192000"/>
              <a:gd name="connsiteY9711" fmla="*/ 2754981 h 6858000"/>
              <a:gd name="connsiteX9712" fmla="*/ 4135351 w 12192000"/>
              <a:gd name="connsiteY9712" fmla="*/ 2704366 h 6858000"/>
              <a:gd name="connsiteX9713" fmla="*/ 4082506 w 12192000"/>
              <a:gd name="connsiteY9713" fmla="*/ 2566521 h 6858000"/>
              <a:gd name="connsiteX9714" fmla="*/ 3910757 w 12192000"/>
              <a:gd name="connsiteY9714" fmla="*/ 2125991 h 6858000"/>
              <a:gd name="connsiteX9715" fmla="*/ 3793575 w 12192000"/>
              <a:gd name="connsiteY9715" fmla="*/ 1833071 h 6858000"/>
              <a:gd name="connsiteX9716" fmla="*/ 3692343 w 12192000"/>
              <a:gd name="connsiteY9716" fmla="*/ 1688763 h 6858000"/>
              <a:gd name="connsiteX9717" fmla="*/ 3587755 w 12192000"/>
              <a:gd name="connsiteY9717" fmla="*/ 1561745 h 6858000"/>
              <a:gd name="connsiteX9718" fmla="*/ 3585672 w 12192000"/>
              <a:gd name="connsiteY9718" fmla="*/ 1562120 h 6858000"/>
              <a:gd name="connsiteX9719" fmla="*/ 3555048 w 12192000"/>
              <a:gd name="connsiteY9719" fmla="*/ 1553073 h 6858000"/>
              <a:gd name="connsiteX9720" fmla="*/ 3619288 w 12192000"/>
              <a:gd name="connsiteY9720" fmla="*/ 1410560 h 6858000"/>
              <a:gd name="connsiteX9721" fmla="*/ 3872584 w 12192000"/>
              <a:gd name="connsiteY9721" fmla="*/ 1255771 h 6858000"/>
              <a:gd name="connsiteX9722" fmla="*/ 9130980 w 12192000"/>
              <a:gd name="connsiteY9722" fmla="*/ 1232446 h 6858000"/>
              <a:gd name="connsiteX9723" fmla="*/ 9130980 w 12192000"/>
              <a:gd name="connsiteY9723" fmla="*/ 1259746 h 6858000"/>
              <a:gd name="connsiteX9724" fmla="*/ 9130980 w 12192000"/>
              <a:gd name="connsiteY9724" fmla="*/ 1232446 h 6858000"/>
              <a:gd name="connsiteX9725" fmla="*/ 9275851 w 12192000"/>
              <a:gd name="connsiteY9725" fmla="*/ 1223994 h 6858000"/>
              <a:gd name="connsiteX9726" fmla="*/ 9277395 w 12192000"/>
              <a:gd name="connsiteY9726" fmla="*/ 1225525 h 6858000"/>
              <a:gd name="connsiteX9727" fmla="*/ 9276916 w 12192000"/>
              <a:gd name="connsiteY9727" fmla="*/ 1225650 h 6858000"/>
              <a:gd name="connsiteX9728" fmla="*/ 9275846 w 12192000"/>
              <a:gd name="connsiteY9728" fmla="*/ 1223999 h 6858000"/>
              <a:gd name="connsiteX9729" fmla="*/ 9273777 w 12192000"/>
              <a:gd name="connsiteY9729" fmla="*/ 1220807 h 6858000"/>
              <a:gd name="connsiteX9730" fmla="*/ 9281974 w 12192000"/>
              <a:gd name="connsiteY9730" fmla="*/ 1222220 h 6858000"/>
              <a:gd name="connsiteX9731" fmla="*/ 9276629 w 12192000"/>
              <a:gd name="connsiteY9731" fmla="*/ 1223070 h 6858000"/>
              <a:gd name="connsiteX9732" fmla="*/ 9275851 w 12192000"/>
              <a:gd name="connsiteY9732" fmla="*/ 1223994 h 6858000"/>
              <a:gd name="connsiteX9733" fmla="*/ 9275830 w 12192000"/>
              <a:gd name="connsiteY9733" fmla="*/ 1223974 h 6858000"/>
              <a:gd name="connsiteX9734" fmla="*/ 9235182 w 12192000"/>
              <a:gd name="connsiteY9734" fmla="*/ 1199157 h 6858000"/>
              <a:gd name="connsiteX9735" fmla="*/ 9234029 w 12192000"/>
              <a:gd name="connsiteY9735" fmla="*/ 1201834 h 6858000"/>
              <a:gd name="connsiteX9736" fmla="*/ 9238384 w 12192000"/>
              <a:gd name="connsiteY9736" fmla="*/ 1220672 h 6858000"/>
              <a:gd name="connsiteX9737" fmla="*/ 9250625 w 12192000"/>
              <a:gd name="connsiteY9737" fmla="*/ 1228327 h 6858000"/>
              <a:gd name="connsiteX9738" fmla="*/ 9237850 w 12192000"/>
              <a:gd name="connsiteY9738" fmla="*/ 1214023 h 6858000"/>
              <a:gd name="connsiteX9739" fmla="*/ 9255187 w 12192000"/>
              <a:gd name="connsiteY9739" fmla="*/ 1186211 h 6858000"/>
              <a:gd name="connsiteX9740" fmla="*/ 9257299 w 12192000"/>
              <a:gd name="connsiteY9740" fmla="*/ 1187074 h 6858000"/>
              <a:gd name="connsiteX9741" fmla="*/ 9256756 w 12192000"/>
              <a:gd name="connsiteY9741" fmla="*/ 1188478 h 6858000"/>
              <a:gd name="connsiteX9742" fmla="*/ 9253865 w 12192000"/>
              <a:gd name="connsiteY9742" fmla="*/ 1188134 h 6858000"/>
              <a:gd name="connsiteX9743" fmla="*/ 9253228 w 12192000"/>
              <a:gd name="connsiteY9743" fmla="*/ 1186555 h 6858000"/>
              <a:gd name="connsiteX9744" fmla="*/ 9244215 w 12192000"/>
              <a:gd name="connsiteY9744" fmla="*/ 1178403 h 6858000"/>
              <a:gd name="connsiteX9745" fmla="*/ 9244079 w 12192000"/>
              <a:gd name="connsiteY9745" fmla="*/ 1178485 h 6858000"/>
              <a:gd name="connsiteX9746" fmla="*/ 9243952 w 12192000"/>
              <a:gd name="connsiteY9746" fmla="*/ 1178781 h 6858000"/>
              <a:gd name="connsiteX9747" fmla="*/ 11671137 w 12192000"/>
              <a:gd name="connsiteY9747" fmla="*/ 1178316 h 6858000"/>
              <a:gd name="connsiteX9748" fmla="*/ 11662310 w 12192000"/>
              <a:gd name="connsiteY9748" fmla="*/ 1184080 h 6858000"/>
              <a:gd name="connsiteX9749" fmla="*/ 11621063 w 12192000"/>
              <a:gd name="connsiteY9749" fmla="*/ 1198052 h 6858000"/>
              <a:gd name="connsiteX9750" fmla="*/ 11575193 w 12192000"/>
              <a:gd name="connsiteY9750" fmla="*/ 1205673 h 6858000"/>
              <a:gd name="connsiteX9751" fmla="*/ 11642658 w 12192000"/>
              <a:gd name="connsiteY9751" fmla="*/ 1452076 h 6858000"/>
              <a:gd name="connsiteX9752" fmla="*/ 11646665 w 12192000"/>
              <a:gd name="connsiteY9752" fmla="*/ 1450968 h 6858000"/>
              <a:gd name="connsiteX9753" fmla="*/ 11737970 w 12192000"/>
              <a:gd name="connsiteY9753" fmla="*/ 1427171 h 6858000"/>
              <a:gd name="connsiteX9754" fmla="*/ 11739271 w 12192000"/>
              <a:gd name="connsiteY9754" fmla="*/ 1427165 h 6858000"/>
              <a:gd name="connsiteX9755" fmla="*/ 1252519 w 12192000"/>
              <a:gd name="connsiteY9755" fmla="*/ 1172617 h 6858000"/>
              <a:gd name="connsiteX9756" fmla="*/ 1243692 w 12192000"/>
              <a:gd name="connsiteY9756" fmla="*/ 1178380 h 6858000"/>
              <a:gd name="connsiteX9757" fmla="*/ 1202445 w 12192000"/>
              <a:gd name="connsiteY9757" fmla="*/ 1192352 h 6858000"/>
              <a:gd name="connsiteX9758" fmla="*/ 1156575 w 12192000"/>
              <a:gd name="connsiteY9758" fmla="*/ 1199974 h 6858000"/>
              <a:gd name="connsiteX9759" fmla="*/ 1224040 w 12192000"/>
              <a:gd name="connsiteY9759" fmla="*/ 1446377 h 6858000"/>
              <a:gd name="connsiteX9760" fmla="*/ 1228047 w 12192000"/>
              <a:gd name="connsiteY9760" fmla="*/ 1445268 h 6858000"/>
              <a:gd name="connsiteX9761" fmla="*/ 1319352 w 12192000"/>
              <a:gd name="connsiteY9761" fmla="*/ 1421472 h 6858000"/>
              <a:gd name="connsiteX9762" fmla="*/ 1320653 w 12192000"/>
              <a:gd name="connsiteY9762" fmla="*/ 1421465 h 6858000"/>
              <a:gd name="connsiteX9763" fmla="*/ 9276761 w 12192000"/>
              <a:gd name="connsiteY9763" fmla="*/ 1139305 h 6858000"/>
              <a:gd name="connsiteX9764" fmla="*/ 9304447 w 12192000"/>
              <a:gd name="connsiteY9764" fmla="*/ 1140776 h 6858000"/>
              <a:gd name="connsiteX9765" fmla="*/ 9358489 w 12192000"/>
              <a:gd name="connsiteY9765" fmla="*/ 1223617 h 6858000"/>
              <a:gd name="connsiteX9766" fmla="*/ 9352815 w 12192000"/>
              <a:gd name="connsiteY9766" fmla="*/ 1223617 h 6858000"/>
              <a:gd name="connsiteX9767" fmla="*/ 9353891 w 12192000"/>
              <a:gd name="connsiteY9767" fmla="*/ 1220190 h 6858000"/>
              <a:gd name="connsiteX9768" fmla="*/ 9350441 w 12192000"/>
              <a:gd name="connsiteY9768" fmla="*/ 1220190 h 6858000"/>
              <a:gd name="connsiteX9769" fmla="*/ 9346453 w 12192000"/>
              <a:gd name="connsiteY9769" fmla="*/ 1223617 h 6858000"/>
              <a:gd name="connsiteX9770" fmla="*/ 9345841 w 12192000"/>
              <a:gd name="connsiteY9770" fmla="*/ 1223617 h 6858000"/>
              <a:gd name="connsiteX9771" fmla="*/ 9314796 w 12192000"/>
              <a:gd name="connsiteY9771" fmla="*/ 1169342 h 6858000"/>
              <a:gd name="connsiteX9772" fmla="*/ 9277282 w 12192000"/>
              <a:gd name="connsiteY9772" fmla="*/ 1158701 h 6858000"/>
              <a:gd name="connsiteX9773" fmla="*/ 9253282 w 12192000"/>
              <a:gd name="connsiteY9773" fmla="*/ 1173002 h 6858000"/>
              <a:gd name="connsiteX9774" fmla="*/ 9254387 w 12192000"/>
              <a:gd name="connsiteY9774" fmla="*/ 1172748 h 6858000"/>
              <a:gd name="connsiteX9775" fmla="*/ 9257808 w 12192000"/>
              <a:gd name="connsiteY9775" fmla="*/ 1173315 h 6858000"/>
              <a:gd name="connsiteX9776" fmla="*/ 9265263 w 12192000"/>
              <a:gd name="connsiteY9776" fmla="*/ 1176548 h 6858000"/>
              <a:gd name="connsiteX9777" fmla="*/ 9258380 w 12192000"/>
              <a:gd name="connsiteY9777" fmla="*/ 1179533 h 6858000"/>
              <a:gd name="connsiteX9778" fmla="*/ 9269214 w 12192000"/>
              <a:gd name="connsiteY9778" fmla="*/ 1182361 h 6858000"/>
              <a:gd name="connsiteX9779" fmla="*/ 9266933 w 12192000"/>
              <a:gd name="connsiteY9779" fmla="*/ 1177273 h 6858000"/>
              <a:gd name="connsiteX9780" fmla="*/ 9265263 w 12192000"/>
              <a:gd name="connsiteY9780" fmla="*/ 1176548 h 6858000"/>
              <a:gd name="connsiteX9781" fmla="*/ 9267504 w 12192000"/>
              <a:gd name="connsiteY9781" fmla="*/ 1175575 h 6858000"/>
              <a:gd name="connsiteX9782" fmla="*/ 9277199 w 12192000"/>
              <a:gd name="connsiteY9782" fmla="*/ 1181229 h 6858000"/>
              <a:gd name="connsiteX9783" fmla="*/ 9297157 w 12192000"/>
              <a:gd name="connsiteY9783" fmla="*/ 1189144 h 6858000"/>
              <a:gd name="connsiteX9784" fmla="*/ 9305142 w 12192000"/>
              <a:gd name="connsiteY9784" fmla="*/ 1189144 h 6858000"/>
              <a:gd name="connsiteX9785" fmla="*/ 9312866 w 12192000"/>
              <a:gd name="connsiteY9785" fmla="*/ 1195162 h 6858000"/>
              <a:gd name="connsiteX9786" fmla="*/ 9305712 w 12192000"/>
              <a:gd name="connsiteY9786" fmla="*/ 1193102 h 6858000"/>
              <a:gd name="connsiteX9787" fmla="*/ 9313126 w 12192000"/>
              <a:gd name="connsiteY9787" fmla="*/ 1195365 h 6858000"/>
              <a:gd name="connsiteX9788" fmla="*/ 9312866 w 12192000"/>
              <a:gd name="connsiteY9788" fmla="*/ 1195162 h 6858000"/>
              <a:gd name="connsiteX9789" fmla="*/ 9315226 w 12192000"/>
              <a:gd name="connsiteY9789" fmla="*/ 1195842 h 6858000"/>
              <a:gd name="connsiteX9790" fmla="*/ 9313696 w 12192000"/>
              <a:gd name="connsiteY9790" fmla="*/ 1195929 h 6858000"/>
              <a:gd name="connsiteX9791" fmla="*/ 9323390 w 12192000"/>
              <a:gd name="connsiteY9791" fmla="*/ 1198192 h 6858000"/>
              <a:gd name="connsiteX9792" fmla="*/ 9315226 w 12192000"/>
              <a:gd name="connsiteY9792" fmla="*/ 1195842 h 6858000"/>
              <a:gd name="connsiteX9793" fmla="*/ 9328381 w 12192000"/>
              <a:gd name="connsiteY9793" fmla="*/ 1195082 h 6858000"/>
              <a:gd name="connsiteX9794" fmla="*/ 9337078 w 12192000"/>
              <a:gd name="connsiteY9794" fmla="*/ 1206108 h 6858000"/>
              <a:gd name="connsiteX9795" fmla="*/ 9328595 w 12192000"/>
              <a:gd name="connsiteY9795" fmla="*/ 1218052 h 6858000"/>
              <a:gd name="connsiteX9796" fmla="*/ 9322033 w 12192000"/>
              <a:gd name="connsiteY9796" fmla="*/ 1212517 h 6858000"/>
              <a:gd name="connsiteX9797" fmla="*/ 9317687 w 12192000"/>
              <a:gd name="connsiteY9797" fmla="*/ 1204976 h 6858000"/>
              <a:gd name="connsiteX9798" fmla="*/ 9317118 w 12192000"/>
              <a:gd name="connsiteY9798" fmla="*/ 1208369 h 6858000"/>
              <a:gd name="connsiteX9799" fmla="*/ 9322033 w 12192000"/>
              <a:gd name="connsiteY9799" fmla="*/ 1212517 h 6858000"/>
              <a:gd name="connsiteX9800" fmla="*/ 9322250 w 12192000"/>
              <a:gd name="connsiteY9800" fmla="*/ 1212892 h 6858000"/>
              <a:gd name="connsiteX9801" fmla="*/ 9321109 w 12192000"/>
              <a:gd name="connsiteY9801" fmla="*/ 1214023 h 6858000"/>
              <a:gd name="connsiteX9802" fmla="*/ 9310559 w 12192000"/>
              <a:gd name="connsiteY9802" fmla="*/ 1213034 h 6858000"/>
              <a:gd name="connsiteX9803" fmla="*/ 9308477 w 12192000"/>
              <a:gd name="connsiteY9803" fmla="*/ 1207238 h 6858000"/>
              <a:gd name="connsiteX9804" fmla="*/ 9311985 w 12192000"/>
              <a:gd name="connsiteY9804" fmla="*/ 1207238 h 6858000"/>
              <a:gd name="connsiteX9805" fmla="*/ 9314836 w 12192000"/>
              <a:gd name="connsiteY9805" fmla="*/ 1207238 h 6858000"/>
              <a:gd name="connsiteX9806" fmla="*/ 9307423 w 12192000"/>
              <a:gd name="connsiteY9806" fmla="*/ 1198192 h 6858000"/>
              <a:gd name="connsiteX9807" fmla="*/ 9306853 w 12192000"/>
              <a:gd name="connsiteY9807" fmla="*/ 1202715 h 6858000"/>
              <a:gd name="connsiteX9808" fmla="*/ 9308477 w 12192000"/>
              <a:gd name="connsiteY9808" fmla="*/ 1207238 h 6858000"/>
              <a:gd name="connsiteX9809" fmla="*/ 9304002 w 12192000"/>
              <a:gd name="connsiteY9809" fmla="*/ 1207238 h 6858000"/>
              <a:gd name="connsiteX9810" fmla="*/ 9300734 w 12192000"/>
              <a:gd name="connsiteY9810" fmla="*/ 1204862 h 6858000"/>
              <a:gd name="connsiteX9811" fmla="*/ 9305142 w 12192000"/>
              <a:gd name="connsiteY9811" fmla="*/ 1202150 h 6858000"/>
              <a:gd name="connsiteX9812" fmla="*/ 9295447 w 12192000"/>
              <a:gd name="connsiteY9812" fmla="*/ 1201018 h 6858000"/>
              <a:gd name="connsiteX9813" fmla="*/ 9300734 w 12192000"/>
              <a:gd name="connsiteY9813" fmla="*/ 1204862 h 6858000"/>
              <a:gd name="connsiteX9814" fmla="*/ 9291242 w 12192000"/>
              <a:gd name="connsiteY9814" fmla="*/ 1210701 h 6858000"/>
              <a:gd name="connsiteX9815" fmla="*/ 9276057 w 12192000"/>
              <a:gd name="connsiteY9815" fmla="*/ 1209499 h 6858000"/>
              <a:gd name="connsiteX9816" fmla="*/ 9265721 w 12192000"/>
              <a:gd name="connsiteY9816" fmla="*/ 1200170 h 6858000"/>
              <a:gd name="connsiteX9817" fmla="*/ 9264049 w 12192000"/>
              <a:gd name="connsiteY9817" fmla="*/ 1194024 h 6858000"/>
              <a:gd name="connsiteX9818" fmla="*/ 9264653 w 12192000"/>
              <a:gd name="connsiteY9818" fmla="*/ 1194234 h 6858000"/>
              <a:gd name="connsiteX9819" fmla="*/ 9273206 w 12192000"/>
              <a:gd name="connsiteY9819" fmla="*/ 1190276 h 6858000"/>
              <a:gd name="connsiteX9820" fmla="*/ 9261801 w 12192000"/>
              <a:gd name="connsiteY9820" fmla="*/ 1185753 h 6858000"/>
              <a:gd name="connsiteX9821" fmla="*/ 9264049 w 12192000"/>
              <a:gd name="connsiteY9821" fmla="*/ 1194024 h 6858000"/>
              <a:gd name="connsiteX9822" fmla="*/ 9255737 w 12192000"/>
              <a:gd name="connsiteY9822" fmla="*/ 1191115 h 6858000"/>
              <a:gd name="connsiteX9823" fmla="*/ 9256756 w 12192000"/>
              <a:gd name="connsiteY9823" fmla="*/ 1188478 h 6858000"/>
              <a:gd name="connsiteX9824" fmla="*/ 9262371 w 12192000"/>
              <a:gd name="connsiteY9824" fmla="*/ 1189144 h 6858000"/>
              <a:gd name="connsiteX9825" fmla="*/ 9257299 w 12192000"/>
              <a:gd name="connsiteY9825" fmla="*/ 1187074 h 6858000"/>
              <a:gd name="connsiteX9826" fmla="*/ 9257808 w 12192000"/>
              <a:gd name="connsiteY9826" fmla="*/ 1185753 h 6858000"/>
              <a:gd name="connsiteX9827" fmla="*/ 9255187 w 12192000"/>
              <a:gd name="connsiteY9827" fmla="*/ 1186211 h 6858000"/>
              <a:gd name="connsiteX9828" fmla="*/ 9252677 w 12192000"/>
              <a:gd name="connsiteY9828" fmla="*/ 1185186 h 6858000"/>
              <a:gd name="connsiteX9829" fmla="*/ 9253228 w 12192000"/>
              <a:gd name="connsiteY9829" fmla="*/ 1186555 h 6858000"/>
              <a:gd name="connsiteX9830" fmla="*/ 9248114 w 12192000"/>
              <a:gd name="connsiteY9830" fmla="*/ 1187449 h 6858000"/>
              <a:gd name="connsiteX9831" fmla="*/ 9253865 w 12192000"/>
              <a:gd name="connsiteY9831" fmla="*/ 1188134 h 6858000"/>
              <a:gd name="connsiteX9832" fmla="*/ 9254957 w 12192000"/>
              <a:gd name="connsiteY9832" fmla="*/ 1190842 h 6858000"/>
              <a:gd name="connsiteX9833" fmla="*/ 9255737 w 12192000"/>
              <a:gd name="connsiteY9833" fmla="*/ 1191115 h 6858000"/>
              <a:gd name="connsiteX9834" fmla="*/ 9253033 w 12192000"/>
              <a:gd name="connsiteY9834" fmla="*/ 1198120 h 6858000"/>
              <a:gd name="connsiteX9835" fmla="*/ 9258950 w 12192000"/>
              <a:gd name="connsiteY9835" fmla="*/ 1210066 h 6858000"/>
              <a:gd name="connsiteX9836" fmla="*/ 9269214 w 12192000"/>
              <a:gd name="connsiteY9836" fmla="*/ 1217415 h 6858000"/>
              <a:gd name="connsiteX9837" fmla="*/ 9275830 w 12192000"/>
              <a:gd name="connsiteY9837" fmla="*/ 1223974 h 6858000"/>
              <a:gd name="connsiteX9838" fmla="*/ 9275846 w 12192000"/>
              <a:gd name="connsiteY9838" fmla="*/ 1223999 h 6858000"/>
              <a:gd name="connsiteX9839" fmla="*/ 9273777 w 12192000"/>
              <a:gd name="connsiteY9839" fmla="*/ 1226462 h 6858000"/>
              <a:gd name="connsiteX9840" fmla="*/ 9276916 w 12192000"/>
              <a:gd name="connsiteY9840" fmla="*/ 1225650 h 6858000"/>
              <a:gd name="connsiteX9841" fmla="*/ 9278909 w 12192000"/>
              <a:gd name="connsiteY9841" fmla="*/ 1228723 h 6858000"/>
              <a:gd name="connsiteX9842" fmla="*/ 9278909 w 12192000"/>
              <a:gd name="connsiteY9842" fmla="*/ 1227028 h 6858000"/>
              <a:gd name="connsiteX9843" fmla="*/ 9277395 w 12192000"/>
              <a:gd name="connsiteY9843" fmla="*/ 1225525 h 6858000"/>
              <a:gd name="connsiteX9844" fmla="*/ 9286893 w 12192000"/>
              <a:gd name="connsiteY9844" fmla="*/ 1223070 h 6858000"/>
              <a:gd name="connsiteX9845" fmla="*/ 9281974 w 12192000"/>
              <a:gd name="connsiteY9845" fmla="*/ 1222220 h 6858000"/>
              <a:gd name="connsiteX9846" fmla="*/ 9290884 w 12192000"/>
              <a:gd name="connsiteY9846" fmla="*/ 1220807 h 6858000"/>
              <a:gd name="connsiteX9847" fmla="*/ 9299439 w 12192000"/>
              <a:gd name="connsiteY9847" fmla="*/ 1227028 h 6858000"/>
              <a:gd name="connsiteX9848" fmla="*/ 9310275 w 12192000"/>
              <a:gd name="connsiteY9848" fmla="*/ 1235508 h 6858000"/>
              <a:gd name="connsiteX9849" fmla="*/ 9293736 w 12192000"/>
              <a:gd name="connsiteY9849" fmla="*/ 1241163 h 6858000"/>
              <a:gd name="connsiteX9850" fmla="*/ 9286893 w 12192000"/>
              <a:gd name="connsiteY9850" fmla="*/ 1238335 h 6858000"/>
              <a:gd name="connsiteX9851" fmla="*/ 9284319 w 12192000"/>
              <a:gd name="connsiteY9851" fmla="*/ 1237059 h 6858000"/>
              <a:gd name="connsiteX9852" fmla="*/ 9290314 w 12192000"/>
              <a:gd name="connsiteY9852" fmla="*/ 1235508 h 6858000"/>
              <a:gd name="connsiteX9853" fmla="*/ 9292596 w 12192000"/>
              <a:gd name="connsiteY9853" fmla="*/ 1232116 h 6858000"/>
              <a:gd name="connsiteX9854" fmla="*/ 9277769 w 12192000"/>
              <a:gd name="connsiteY9854" fmla="*/ 1233811 h 6858000"/>
              <a:gd name="connsiteX9855" fmla="*/ 9284319 w 12192000"/>
              <a:gd name="connsiteY9855" fmla="*/ 1237059 h 6858000"/>
              <a:gd name="connsiteX9856" fmla="*/ 9277199 w 12192000"/>
              <a:gd name="connsiteY9856" fmla="*/ 1238902 h 6858000"/>
              <a:gd name="connsiteX9857" fmla="*/ 9265793 w 12192000"/>
              <a:gd name="connsiteY9857" fmla="*/ 1237205 h 6858000"/>
              <a:gd name="connsiteX9858" fmla="*/ 9263534 w 12192000"/>
              <a:gd name="connsiteY9858" fmla="*/ 1233174 h 6858000"/>
              <a:gd name="connsiteX9859" fmla="*/ 9272066 w 12192000"/>
              <a:gd name="connsiteY9859" fmla="*/ 1235508 h 6858000"/>
              <a:gd name="connsiteX9860" fmla="*/ 9260090 w 12192000"/>
              <a:gd name="connsiteY9860" fmla="*/ 1227028 h 6858000"/>
              <a:gd name="connsiteX9861" fmla="*/ 9263534 w 12192000"/>
              <a:gd name="connsiteY9861" fmla="*/ 1233174 h 6858000"/>
              <a:gd name="connsiteX9862" fmla="*/ 9254360 w 12192000"/>
              <a:gd name="connsiteY9862" fmla="*/ 1230663 h 6858000"/>
              <a:gd name="connsiteX9863" fmla="*/ 9274839 w 12192000"/>
              <a:gd name="connsiteY9863" fmla="*/ 1243471 h 6858000"/>
              <a:gd name="connsiteX9864" fmla="*/ 9322503 w 12192000"/>
              <a:gd name="connsiteY9864" fmla="*/ 1244204 h 6858000"/>
              <a:gd name="connsiteX9865" fmla="*/ 9346453 w 12192000"/>
              <a:gd name="connsiteY9865" fmla="*/ 1223617 h 6858000"/>
              <a:gd name="connsiteX9866" fmla="*/ 9352815 w 12192000"/>
              <a:gd name="connsiteY9866" fmla="*/ 1223617 h 6858000"/>
              <a:gd name="connsiteX9867" fmla="*/ 9345940 w 12192000"/>
              <a:gd name="connsiteY9867" fmla="*/ 1245516 h 6858000"/>
              <a:gd name="connsiteX9868" fmla="*/ 9269377 w 12192000"/>
              <a:gd name="connsiteY9868" fmla="*/ 1257326 h 6858000"/>
              <a:gd name="connsiteX9869" fmla="*/ 9219357 w 12192000"/>
              <a:gd name="connsiteY9869" fmla="*/ 1190483 h 6858000"/>
              <a:gd name="connsiteX9870" fmla="*/ 9276761 w 12192000"/>
              <a:gd name="connsiteY9870" fmla="*/ 1139305 h 6858000"/>
              <a:gd name="connsiteX9871" fmla="*/ 9341047 w 12192000"/>
              <a:gd name="connsiteY9871" fmla="*/ 1095581 h 6858000"/>
              <a:gd name="connsiteX9872" fmla="*/ 9341047 w 12192000"/>
              <a:gd name="connsiteY9872" fmla="*/ 1122868 h 6858000"/>
              <a:gd name="connsiteX9873" fmla="*/ 9341047 w 12192000"/>
              <a:gd name="connsiteY9873" fmla="*/ 1095581 h 6858000"/>
              <a:gd name="connsiteX9874" fmla="*/ 9325337 w 12192000"/>
              <a:gd name="connsiteY9874" fmla="*/ 1046598 h 6858000"/>
              <a:gd name="connsiteX9875" fmla="*/ 9191367 w 12192000"/>
              <a:gd name="connsiteY9875" fmla="*/ 1107612 h 6858000"/>
              <a:gd name="connsiteX9876" fmla="*/ 9063722 w 12192000"/>
              <a:gd name="connsiteY9876" fmla="*/ 1216979 h 6858000"/>
              <a:gd name="connsiteX9877" fmla="*/ 8944702 w 12192000"/>
              <a:gd name="connsiteY9877" fmla="*/ 1302745 h 6858000"/>
              <a:gd name="connsiteX9878" fmla="*/ 8960801 w 12192000"/>
              <a:gd name="connsiteY9878" fmla="*/ 1414413 h 6858000"/>
              <a:gd name="connsiteX9879" fmla="*/ 8915953 w 12192000"/>
              <a:gd name="connsiteY9879" fmla="*/ 1495000 h 6858000"/>
              <a:gd name="connsiteX9880" fmla="*/ 9133294 w 12192000"/>
              <a:gd name="connsiteY9880" fmla="*/ 1550259 h 6858000"/>
              <a:gd name="connsiteX9881" fmla="*/ 9221841 w 12192000"/>
              <a:gd name="connsiteY9881" fmla="*/ 1509966 h 6858000"/>
              <a:gd name="connsiteX9882" fmla="*/ 9339137 w 12192000"/>
              <a:gd name="connsiteY9882" fmla="*/ 1515722 h 6858000"/>
              <a:gd name="connsiteX9883" fmla="*/ 9478856 w 12192000"/>
              <a:gd name="connsiteY9883" fmla="*/ 1457010 h 6858000"/>
              <a:gd name="connsiteX9884" fmla="*/ 9469082 w 12192000"/>
              <a:gd name="connsiteY9884" fmla="*/ 1316560 h 6858000"/>
              <a:gd name="connsiteX9885" fmla="*/ 9470300 w 12192000"/>
              <a:gd name="connsiteY9885" fmla="*/ 1313493 h 6858000"/>
              <a:gd name="connsiteX9886" fmla="*/ 9474831 w 12192000"/>
              <a:gd name="connsiteY9886" fmla="*/ 1319438 h 6858000"/>
              <a:gd name="connsiteX9887" fmla="*/ 9486906 w 12192000"/>
              <a:gd name="connsiteY9887" fmla="*/ 1310228 h 6858000"/>
              <a:gd name="connsiteX9888" fmla="*/ 9485150 w 12192000"/>
              <a:gd name="connsiteY9888" fmla="*/ 1306061 h 6858000"/>
              <a:gd name="connsiteX9889" fmla="*/ 9480825 w 12192000"/>
              <a:gd name="connsiteY9889" fmla="*/ 1307884 h 6858000"/>
              <a:gd name="connsiteX9890" fmla="*/ 9473128 w 12192000"/>
              <a:gd name="connsiteY9890" fmla="*/ 1306378 h 6858000"/>
              <a:gd name="connsiteX9891" fmla="*/ 9470300 w 12192000"/>
              <a:gd name="connsiteY9891" fmla="*/ 1313493 h 6858000"/>
              <a:gd name="connsiteX9892" fmla="*/ 9434368 w 12192000"/>
              <a:gd name="connsiteY9892" fmla="*/ 1266338 h 6858000"/>
              <a:gd name="connsiteX9893" fmla="*/ 9425384 w 12192000"/>
              <a:gd name="connsiteY9893" fmla="*/ 1198560 h 6858000"/>
              <a:gd name="connsiteX9894" fmla="*/ 9325337 w 12192000"/>
              <a:gd name="connsiteY9894" fmla="*/ 1046598 h 6858000"/>
              <a:gd name="connsiteX9895" fmla="*/ 11494364 w 12192000"/>
              <a:gd name="connsiteY9895" fmla="*/ 1044027 h 6858000"/>
              <a:gd name="connsiteX9896" fmla="*/ 11492605 w 12192000"/>
              <a:gd name="connsiteY9896" fmla="*/ 1050213 h 6858000"/>
              <a:gd name="connsiteX9897" fmla="*/ 11495988 w 12192000"/>
              <a:gd name="connsiteY9897" fmla="*/ 1044402 h 6858000"/>
              <a:gd name="connsiteX9898" fmla="*/ 1075746 w 12192000"/>
              <a:gd name="connsiteY9898" fmla="*/ 1038328 h 6858000"/>
              <a:gd name="connsiteX9899" fmla="*/ 1073987 w 12192000"/>
              <a:gd name="connsiteY9899" fmla="*/ 1044513 h 6858000"/>
              <a:gd name="connsiteX9900" fmla="*/ 1077370 w 12192000"/>
              <a:gd name="connsiteY9900" fmla="*/ 1038701 h 6858000"/>
              <a:gd name="connsiteX9901" fmla="*/ 11652164 w 12192000"/>
              <a:gd name="connsiteY9901" fmla="*/ 1037692 h 6858000"/>
              <a:gd name="connsiteX9902" fmla="*/ 11641449 w 12192000"/>
              <a:gd name="connsiteY9902" fmla="*/ 1045838 h 6858000"/>
              <a:gd name="connsiteX9903" fmla="*/ 11593445 w 12192000"/>
              <a:gd name="connsiteY9903" fmla="*/ 1063930 h 6858000"/>
              <a:gd name="connsiteX9904" fmla="*/ 11539076 w 12192000"/>
              <a:gd name="connsiteY9904" fmla="*/ 1076231 h 6858000"/>
              <a:gd name="connsiteX9905" fmla="*/ 11519238 w 12192000"/>
              <a:gd name="connsiteY9905" fmla="*/ 1075056 h 6858000"/>
              <a:gd name="connsiteX9906" fmla="*/ 11540425 w 12192000"/>
              <a:gd name="connsiteY9906" fmla="*/ 1153918 h 6858000"/>
              <a:gd name="connsiteX9907" fmla="*/ 11546144 w 12192000"/>
              <a:gd name="connsiteY9907" fmla="*/ 1176271 h 6858000"/>
              <a:gd name="connsiteX9908" fmla="*/ 11546594 w 12192000"/>
              <a:gd name="connsiteY9908" fmla="*/ 1178107 h 6858000"/>
              <a:gd name="connsiteX9909" fmla="*/ 11545572 w 12192000"/>
              <a:gd name="connsiteY9909" fmla="*/ 1177990 h 6858000"/>
              <a:gd name="connsiteX9910" fmla="*/ 11547145 w 12192000"/>
              <a:gd name="connsiteY9910" fmla="*/ 1180354 h 6858000"/>
              <a:gd name="connsiteX9911" fmla="*/ 11546594 w 12192000"/>
              <a:gd name="connsiteY9911" fmla="*/ 1178107 h 6858000"/>
              <a:gd name="connsiteX9912" fmla="*/ 11585391 w 12192000"/>
              <a:gd name="connsiteY9912" fmla="*/ 1182504 h 6858000"/>
              <a:gd name="connsiteX9913" fmla="*/ 11625637 w 12192000"/>
              <a:gd name="connsiteY9913" fmla="*/ 1171112 h 6858000"/>
              <a:gd name="connsiteX9914" fmla="*/ 11670818 w 12192000"/>
              <a:gd name="connsiteY9914" fmla="*/ 1151627 h 6858000"/>
              <a:gd name="connsiteX9915" fmla="*/ 11678252 w 12192000"/>
              <a:gd name="connsiteY9915" fmla="*/ 1145466 h 6858000"/>
              <a:gd name="connsiteX9916" fmla="*/ 11680865 w 12192000"/>
              <a:gd name="connsiteY9916" fmla="*/ 1143602 h 6858000"/>
              <a:gd name="connsiteX9917" fmla="*/ 11682899 w 12192000"/>
              <a:gd name="connsiteY9917" fmla="*/ 1147185 h 6858000"/>
              <a:gd name="connsiteX9918" fmla="*/ 11685687 w 12192000"/>
              <a:gd name="connsiteY9918" fmla="*/ 1140164 h 6858000"/>
              <a:gd name="connsiteX9919" fmla="*/ 11680865 w 12192000"/>
              <a:gd name="connsiteY9919" fmla="*/ 1143602 h 6858000"/>
              <a:gd name="connsiteX9920" fmla="*/ 11680540 w 12192000"/>
              <a:gd name="connsiteY9920" fmla="*/ 1143029 h 6858000"/>
              <a:gd name="connsiteX9921" fmla="*/ 11673104 w 12192000"/>
              <a:gd name="connsiteY9921" fmla="*/ 1115518 h 6858000"/>
              <a:gd name="connsiteX9922" fmla="*/ 1233546 w 12192000"/>
              <a:gd name="connsiteY9922" fmla="*/ 1031992 h 6858000"/>
              <a:gd name="connsiteX9923" fmla="*/ 1222831 w 12192000"/>
              <a:gd name="connsiteY9923" fmla="*/ 1040138 h 6858000"/>
              <a:gd name="connsiteX9924" fmla="*/ 1174827 w 12192000"/>
              <a:gd name="connsiteY9924" fmla="*/ 1058231 h 6858000"/>
              <a:gd name="connsiteX9925" fmla="*/ 1120458 w 12192000"/>
              <a:gd name="connsiteY9925" fmla="*/ 1070532 h 6858000"/>
              <a:gd name="connsiteX9926" fmla="*/ 1100620 w 12192000"/>
              <a:gd name="connsiteY9926" fmla="*/ 1069357 h 6858000"/>
              <a:gd name="connsiteX9927" fmla="*/ 1121807 w 12192000"/>
              <a:gd name="connsiteY9927" fmla="*/ 1148220 h 6858000"/>
              <a:gd name="connsiteX9928" fmla="*/ 1127526 w 12192000"/>
              <a:gd name="connsiteY9928" fmla="*/ 1170571 h 6858000"/>
              <a:gd name="connsiteX9929" fmla="*/ 1127976 w 12192000"/>
              <a:gd name="connsiteY9929" fmla="*/ 1172407 h 6858000"/>
              <a:gd name="connsiteX9930" fmla="*/ 1126954 w 12192000"/>
              <a:gd name="connsiteY9930" fmla="*/ 1172291 h 6858000"/>
              <a:gd name="connsiteX9931" fmla="*/ 1128527 w 12192000"/>
              <a:gd name="connsiteY9931" fmla="*/ 1174655 h 6858000"/>
              <a:gd name="connsiteX9932" fmla="*/ 1127976 w 12192000"/>
              <a:gd name="connsiteY9932" fmla="*/ 1172407 h 6858000"/>
              <a:gd name="connsiteX9933" fmla="*/ 1166773 w 12192000"/>
              <a:gd name="connsiteY9933" fmla="*/ 1176804 h 6858000"/>
              <a:gd name="connsiteX9934" fmla="*/ 1207019 w 12192000"/>
              <a:gd name="connsiteY9934" fmla="*/ 1165413 h 6858000"/>
              <a:gd name="connsiteX9935" fmla="*/ 1252200 w 12192000"/>
              <a:gd name="connsiteY9935" fmla="*/ 1145927 h 6858000"/>
              <a:gd name="connsiteX9936" fmla="*/ 1259634 w 12192000"/>
              <a:gd name="connsiteY9936" fmla="*/ 1139765 h 6858000"/>
              <a:gd name="connsiteX9937" fmla="*/ 1262247 w 12192000"/>
              <a:gd name="connsiteY9937" fmla="*/ 1137902 h 6858000"/>
              <a:gd name="connsiteX9938" fmla="*/ 1264281 w 12192000"/>
              <a:gd name="connsiteY9938" fmla="*/ 1141485 h 6858000"/>
              <a:gd name="connsiteX9939" fmla="*/ 1267069 w 12192000"/>
              <a:gd name="connsiteY9939" fmla="*/ 1134463 h 6858000"/>
              <a:gd name="connsiteX9940" fmla="*/ 1262247 w 12192000"/>
              <a:gd name="connsiteY9940" fmla="*/ 1137902 h 6858000"/>
              <a:gd name="connsiteX9941" fmla="*/ 1261922 w 12192000"/>
              <a:gd name="connsiteY9941" fmla="*/ 1137329 h 6858000"/>
              <a:gd name="connsiteX9942" fmla="*/ 1254487 w 12192000"/>
              <a:gd name="connsiteY9942" fmla="*/ 1109819 h 6858000"/>
              <a:gd name="connsiteX9943" fmla="*/ 11637332 w 12192000"/>
              <a:gd name="connsiteY9943" fmla="*/ 1012255 h 6858000"/>
              <a:gd name="connsiteX9944" fmla="*/ 11622035 w 12192000"/>
              <a:gd name="connsiteY9944" fmla="*/ 1012811 h 6858000"/>
              <a:gd name="connsiteX9945" fmla="*/ 11517715 w 12192000"/>
              <a:gd name="connsiteY9945" fmla="*/ 1044963 h 6858000"/>
              <a:gd name="connsiteX9946" fmla="*/ 11515429 w 12192000"/>
              <a:gd name="connsiteY9946" fmla="*/ 1048729 h 6858000"/>
              <a:gd name="connsiteX9947" fmla="*/ 11510461 w 12192000"/>
              <a:gd name="connsiteY9947" fmla="*/ 1047719 h 6858000"/>
              <a:gd name="connsiteX9948" fmla="*/ 11507398 w 12192000"/>
              <a:gd name="connsiteY9948" fmla="*/ 1047016 h 6858000"/>
              <a:gd name="connsiteX9949" fmla="*/ 11512402 w 12192000"/>
              <a:gd name="connsiteY9949" fmla="*/ 1049607 h 6858000"/>
              <a:gd name="connsiteX9950" fmla="*/ 11513167 w 12192000"/>
              <a:gd name="connsiteY9950" fmla="*/ 1052458 h 6858000"/>
              <a:gd name="connsiteX9951" fmla="*/ 11515429 w 12192000"/>
              <a:gd name="connsiteY9951" fmla="*/ 1048729 h 6858000"/>
              <a:gd name="connsiteX9952" fmla="*/ 11536769 w 12192000"/>
              <a:gd name="connsiteY9952" fmla="*/ 1053066 h 6858000"/>
              <a:gd name="connsiteX9953" fmla="*/ 11643809 w 12192000"/>
              <a:gd name="connsiteY9953" fmla="*/ 1014718 h 6858000"/>
              <a:gd name="connsiteX9954" fmla="*/ 11637332 w 12192000"/>
              <a:gd name="connsiteY9954" fmla="*/ 1012255 h 6858000"/>
              <a:gd name="connsiteX9955" fmla="*/ 1218714 w 12192000"/>
              <a:gd name="connsiteY9955" fmla="*/ 1006555 h 6858000"/>
              <a:gd name="connsiteX9956" fmla="*/ 1203417 w 12192000"/>
              <a:gd name="connsiteY9956" fmla="*/ 1007110 h 6858000"/>
              <a:gd name="connsiteX9957" fmla="*/ 1099098 w 12192000"/>
              <a:gd name="connsiteY9957" fmla="*/ 1039263 h 6858000"/>
              <a:gd name="connsiteX9958" fmla="*/ 1096811 w 12192000"/>
              <a:gd name="connsiteY9958" fmla="*/ 1043030 h 6858000"/>
              <a:gd name="connsiteX9959" fmla="*/ 1091843 w 12192000"/>
              <a:gd name="connsiteY9959" fmla="*/ 1042019 h 6858000"/>
              <a:gd name="connsiteX9960" fmla="*/ 1088780 w 12192000"/>
              <a:gd name="connsiteY9960" fmla="*/ 1041316 h 6858000"/>
              <a:gd name="connsiteX9961" fmla="*/ 1093784 w 12192000"/>
              <a:gd name="connsiteY9961" fmla="*/ 1043908 h 6858000"/>
              <a:gd name="connsiteX9962" fmla="*/ 1094549 w 12192000"/>
              <a:gd name="connsiteY9962" fmla="*/ 1046758 h 6858000"/>
              <a:gd name="connsiteX9963" fmla="*/ 1096811 w 12192000"/>
              <a:gd name="connsiteY9963" fmla="*/ 1043030 h 6858000"/>
              <a:gd name="connsiteX9964" fmla="*/ 1118151 w 12192000"/>
              <a:gd name="connsiteY9964" fmla="*/ 1047366 h 6858000"/>
              <a:gd name="connsiteX9965" fmla="*/ 1225191 w 12192000"/>
              <a:gd name="connsiteY9965" fmla="*/ 1009018 h 6858000"/>
              <a:gd name="connsiteX9966" fmla="*/ 1218714 w 12192000"/>
              <a:gd name="connsiteY9966" fmla="*/ 1006555 h 6858000"/>
              <a:gd name="connsiteX9967" fmla="*/ 11131255 w 12192000"/>
              <a:gd name="connsiteY9967" fmla="*/ 990344 h 6858000"/>
              <a:gd name="connsiteX9968" fmla="*/ 11212854 w 12192000"/>
              <a:gd name="connsiteY9968" fmla="*/ 1396379 h 6858000"/>
              <a:gd name="connsiteX9969" fmla="*/ 11313732 w 12192000"/>
              <a:gd name="connsiteY9969" fmla="*/ 1898881 h 6858000"/>
              <a:gd name="connsiteX9970" fmla="*/ 11325335 w 12192000"/>
              <a:gd name="connsiteY9970" fmla="*/ 1955903 h 6858000"/>
              <a:gd name="connsiteX9971" fmla="*/ 11324478 w 12192000"/>
              <a:gd name="connsiteY9971" fmla="*/ 1955879 h 6858000"/>
              <a:gd name="connsiteX9972" fmla="*/ 11326914 w 12192000"/>
              <a:gd name="connsiteY9972" fmla="*/ 1966647 h 6858000"/>
              <a:gd name="connsiteX9973" fmla="*/ 11325768 w 12192000"/>
              <a:gd name="connsiteY9973" fmla="*/ 1958032 h 6858000"/>
              <a:gd name="connsiteX9974" fmla="*/ 11325335 w 12192000"/>
              <a:gd name="connsiteY9974" fmla="*/ 1955903 h 6858000"/>
              <a:gd name="connsiteX9975" fmla="*/ 11340097 w 12192000"/>
              <a:gd name="connsiteY9975" fmla="*/ 1956310 h 6858000"/>
              <a:gd name="connsiteX9976" fmla="*/ 11351516 w 12192000"/>
              <a:gd name="connsiteY9976" fmla="*/ 1955050 h 6858000"/>
              <a:gd name="connsiteX9977" fmla="*/ 11353280 w 12192000"/>
              <a:gd name="connsiteY9977" fmla="*/ 1969518 h 6858000"/>
              <a:gd name="connsiteX9978" fmla="*/ 11356361 w 12192000"/>
              <a:gd name="connsiteY9978" fmla="*/ 1954516 h 6858000"/>
              <a:gd name="connsiteX9979" fmla="*/ 11351516 w 12192000"/>
              <a:gd name="connsiteY9979" fmla="*/ 1955050 h 6858000"/>
              <a:gd name="connsiteX9980" fmla="*/ 11346402 w 12192000"/>
              <a:gd name="connsiteY9980" fmla="*/ 1913094 h 6858000"/>
              <a:gd name="connsiteX9981" fmla="*/ 11330927 w 12192000"/>
              <a:gd name="connsiteY9981" fmla="*/ 1857532 h 6858000"/>
              <a:gd name="connsiteX9982" fmla="*/ 11158097 w 12192000"/>
              <a:gd name="connsiteY9982" fmla="*/ 995082 h 6858000"/>
              <a:gd name="connsiteX9983" fmla="*/ 11147730 w 12192000"/>
              <a:gd name="connsiteY9983" fmla="*/ 994449 h 6858000"/>
              <a:gd name="connsiteX9984" fmla="*/ 712637 w 12192000"/>
              <a:gd name="connsiteY9984" fmla="*/ 984643 h 6858000"/>
              <a:gd name="connsiteX9985" fmla="*/ 794236 w 12192000"/>
              <a:gd name="connsiteY9985" fmla="*/ 1390679 h 6858000"/>
              <a:gd name="connsiteX9986" fmla="*/ 895113 w 12192000"/>
              <a:gd name="connsiteY9986" fmla="*/ 1893182 h 6858000"/>
              <a:gd name="connsiteX9987" fmla="*/ 906717 w 12192000"/>
              <a:gd name="connsiteY9987" fmla="*/ 1950204 h 6858000"/>
              <a:gd name="connsiteX9988" fmla="*/ 905860 w 12192000"/>
              <a:gd name="connsiteY9988" fmla="*/ 1950179 h 6858000"/>
              <a:gd name="connsiteX9989" fmla="*/ 908296 w 12192000"/>
              <a:gd name="connsiteY9989" fmla="*/ 1960948 h 6858000"/>
              <a:gd name="connsiteX9990" fmla="*/ 907150 w 12192000"/>
              <a:gd name="connsiteY9990" fmla="*/ 1952334 h 6858000"/>
              <a:gd name="connsiteX9991" fmla="*/ 906717 w 12192000"/>
              <a:gd name="connsiteY9991" fmla="*/ 1950204 h 6858000"/>
              <a:gd name="connsiteX9992" fmla="*/ 921479 w 12192000"/>
              <a:gd name="connsiteY9992" fmla="*/ 1950611 h 6858000"/>
              <a:gd name="connsiteX9993" fmla="*/ 932898 w 12192000"/>
              <a:gd name="connsiteY9993" fmla="*/ 1949351 h 6858000"/>
              <a:gd name="connsiteX9994" fmla="*/ 934662 w 12192000"/>
              <a:gd name="connsiteY9994" fmla="*/ 1963819 h 6858000"/>
              <a:gd name="connsiteX9995" fmla="*/ 937743 w 12192000"/>
              <a:gd name="connsiteY9995" fmla="*/ 1948816 h 6858000"/>
              <a:gd name="connsiteX9996" fmla="*/ 932898 w 12192000"/>
              <a:gd name="connsiteY9996" fmla="*/ 1949351 h 6858000"/>
              <a:gd name="connsiteX9997" fmla="*/ 927784 w 12192000"/>
              <a:gd name="connsiteY9997" fmla="*/ 1907394 h 6858000"/>
              <a:gd name="connsiteX9998" fmla="*/ 912308 w 12192000"/>
              <a:gd name="connsiteY9998" fmla="*/ 1851833 h 6858000"/>
              <a:gd name="connsiteX9999" fmla="*/ 739479 w 12192000"/>
              <a:gd name="connsiteY9999" fmla="*/ 989382 h 6858000"/>
              <a:gd name="connsiteX10000" fmla="*/ 729112 w 12192000"/>
              <a:gd name="connsiteY10000" fmla="*/ 988749 h 6858000"/>
              <a:gd name="connsiteX10001" fmla="*/ 9287744 w 12192000"/>
              <a:gd name="connsiteY10001" fmla="*/ 963784 h 6858000"/>
              <a:gd name="connsiteX10002" fmla="*/ 9292334 w 12192000"/>
              <a:gd name="connsiteY10002" fmla="*/ 969519 h 6858000"/>
              <a:gd name="connsiteX10003" fmla="*/ 9283152 w 12192000"/>
              <a:gd name="connsiteY10003" fmla="*/ 998768 h 6858000"/>
              <a:gd name="connsiteX10004" fmla="*/ 9287175 w 12192000"/>
              <a:gd name="connsiteY10004" fmla="*/ 1028423 h 6858000"/>
              <a:gd name="connsiteX10005" fmla="*/ 9303488 w 12192000"/>
              <a:gd name="connsiteY10005" fmla="*/ 1024149 h 6858000"/>
              <a:gd name="connsiteX10006" fmla="*/ 9354429 w 12192000"/>
              <a:gd name="connsiteY10006" fmla="*/ 1032341 h 6858000"/>
              <a:gd name="connsiteX10007" fmla="*/ 9375577 w 12192000"/>
              <a:gd name="connsiteY10007" fmla="*/ 995814 h 6858000"/>
              <a:gd name="connsiteX10008" fmla="*/ 9418707 w 12192000"/>
              <a:gd name="connsiteY10008" fmla="*/ 978991 h 6858000"/>
              <a:gd name="connsiteX10009" fmla="*/ 9419860 w 12192000"/>
              <a:gd name="connsiteY10009" fmla="*/ 984742 h 6858000"/>
              <a:gd name="connsiteX10010" fmla="*/ 9386468 w 12192000"/>
              <a:gd name="connsiteY10010" fmla="*/ 1006810 h 6858000"/>
              <a:gd name="connsiteX10011" fmla="*/ 9367021 w 12192000"/>
              <a:gd name="connsiteY10011" fmla="*/ 1034367 h 6858000"/>
              <a:gd name="connsiteX10012" fmla="*/ 9379098 w 12192000"/>
              <a:gd name="connsiteY10012" fmla="*/ 1036308 h 6858000"/>
              <a:gd name="connsiteX10013" fmla="*/ 9410423 w 12192000"/>
              <a:gd name="connsiteY10013" fmla="*/ 1064286 h 6858000"/>
              <a:gd name="connsiteX10014" fmla="*/ 9410613 w 12192000"/>
              <a:gd name="connsiteY10014" fmla="*/ 1063626 h 6858000"/>
              <a:gd name="connsiteX10015" fmla="*/ 9442025 w 12192000"/>
              <a:gd name="connsiteY10015" fmla="*/ 1046301 h 6858000"/>
              <a:gd name="connsiteX10016" fmla="*/ 9468782 w 12192000"/>
              <a:gd name="connsiteY10016" fmla="*/ 1037062 h 6858000"/>
              <a:gd name="connsiteX10017" fmla="*/ 9472273 w 12192000"/>
              <a:gd name="connsiteY10017" fmla="*/ 1042259 h 6858000"/>
              <a:gd name="connsiteX10018" fmla="*/ 9450167 w 12192000"/>
              <a:gd name="connsiteY10018" fmla="*/ 1059007 h 6858000"/>
              <a:gd name="connsiteX10019" fmla="*/ 9421005 w 12192000"/>
              <a:gd name="connsiteY10019" fmla="*/ 1073736 h 6858000"/>
              <a:gd name="connsiteX10020" fmla="*/ 9435733 w 12192000"/>
              <a:gd name="connsiteY10020" fmla="*/ 1086891 h 6858000"/>
              <a:gd name="connsiteX10021" fmla="*/ 9451402 w 12192000"/>
              <a:gd name="connsiteY10021" fmla="*/ 1135961 h 6858000"/>
              <a:gd name="connsiteX10022" fmla="*/ 9451631 w 12192000"/>
              <a:gd name="connsiteY10022" fmla="*/ 1140304 h 6858000"/>
              <a:gd name="connsiteX10023" fmla="*/ 9477568 w 12192000"/>
              <a:gd name="connsiteY10023" fmla="*/ 1126564 h 6858000"/>
              <a:gd name="connsiteX10024" fmla="*/ 9515949 w 12192000"/>
              <a:gd name="connsiteY10024" fmla="*/ 1143039 h 6858000"/>
              <a:gd name="connsiteX10025" fmla="*/ 9512513 w 12192000"/>
              <a:gd name="connsiteY10025" fmla="*/ 1147015 h 6858000"/>
              <a:gd name="connsiteX10026" fmla="*/ 9479286 w 12192000"/>
              <a:gd name="connsiteY10026" fmla="*/ 1143039 h 6858000"/>
              <a:gd name="connsiteX10027" fmla="*/ 9452262 w 12192000"/>
              <a:gd name="connsiteY10027" fmla="*/ 1152251 h 6858000"/>
              <a:gd name="connsiteX10028" fmla="*/ 9454132 w 12192000"/>
              <a:gd name="connsiteY10028" fmla="*/ 1187623 h 6858000"/>
              <a:gd name="connsiteX10029" fmla="*/ 9455730 w 12192000"/>
              <a:gd name="connsiteY10029" fmla="*/ 1200638 h 6858000"/>
              <a:gd name="connsiteX10030" fmla="*/ 9470900 w 12192000"/>
              <a:gd name="connsiteY10030" fmla="*/ 1197526 h 6858000"/>
              <a:gd name="connsiteX10031" fmla="*/ 9488361 w 12192000"/>
              <a:gd name="connsiteY10031" fmla="*/ 1194710 h 6858000"/>
              <a:gd name="connsiteX10032" fmla="*/ 9490613 w 12192000"/>
              <a:gd name="connsiteY10032" fmla="*/ 1199215 h 6858000"/>
              <a:gd name="connsiteX10033" fmla="*/ 9473787 w 12192000"/>
              <a:gd name="connsiteY10033" fmla="*/ 1213861 h 6858000"/>
              <a:gd name="connsiteX10034" fmla="*/ 9457443 w 12192000"/>
              <a:gd name="connsiteY10034" fmla="*/ 1214602 h 6858000"/>
              <a:gd name="connsiteX10035" fmla="*/ 9461894 w 12192000"/>
              <a:gd name="connsiteY10035" fmla="*/ 1250870 h 6858000"/>
              <a:gd name="connsiteX10036" fmla="*/ 9476685 w 12192000"/>
              <a:gd name="connsiteY10036" fmla="*/ 1285971 h 6858000"/>
              <a:gd name="connsiteX10037" fmla="*/ 9481417 w 12192000"/>
              <a:gd name="connsiteY10037" fmla="*/ 1284352 h 6858000"/>
              <a:gd name="connsiteX10038" fmla="*/ 9496121 w 12192000"/>
              <a:gd name="connsiteY10038" fmla="*/ 1273317 h 6858000"/>
              <a:gd name="connsiteX10039" fmla="*/ 9523268 w 12192000"/>
              <a:gd name="connsiteY10039" fmla="*/ 1269250 h 6858000"/>
              <a:gd name="connsiteX10040" fmla="*/ 9524965 w 12192000"/>
              <a:gd name="connsiteY10040" fmla="*/ 1274478 h 6858000"/>
              <a:gd name="connsiteX10041" fmla="*/ 9497889 w 12192000"/>
              <a:gd name="connsiteY10041" fmla="*/ 1300689 h 6858000"/>
              <a:gd name="connsiteX10042" fmla="*/ 9487722 w 12192000"/>
              <a:gd name="connsiteY10042" fmla="*/ 1304975 h 6858000"/>
              <a:gd name="connsiteX10043" fmla="*/ 9488630 w 12192000"/>
              <a:gd name="connsiteY10043" fmla="*/ 1305049 h 6858000"/>
              <a:gd name="connsiteX10044" fmla="*/ 9509162 w 12192000"/>
              <a:gd name="connsiteY10044" fmla="*/ 1333872 h 6858000"/>
              <a:gd name="connsiteX10045" fmla="*/ 9531227 w 12192000"/>
              <a:gd name="connsiteY10045" fmla="*/ 1324904 h 6858000"/>
              <a:gd name="connsiteX10046" fmla="*/ 9558645 w 12192000"/>
              <a:gd name="connsiteY10046" fmla="*/ 1323762 h 6858000"/>
              <a:gd name="connsiteX10047" fmla="*/ 9559812 w 12192000"/>
              <a:gd name="connsiteY10047" fmla="*/ 1329473 h 6858000"/>
              <a:gd name="connsiteX10048" fmla="*/ 9536478 w 12192000"/>
              <a:gd name="connsiteY10048" fmla="*/ 1341468 h 6858000"/>
              <a:gd name="connsiteX10049" fmla="*/ 9519110 w 12192000"/>
              <a:gd name="connsiteY10049" fmla="*/ 1348609 h 6858000"/>
              <a:gd name="connsiteX10050" fmla="*/ 9530245 w 12192000"/>
              <a:gd name="connsiteY10050" fmla="*/ 1396570 h 6858000"/>
              <a:gd name="connsiteX10051" fmla="*/ 9528444 w 12192000"/>
              <a:gd name="connsiteY10051" fmla="*/ 1408983 h 6858000"/>
              <a:gd name="connsiteX10052" fmla="*/ 9556770 w 12192000"/>
              <a:gd name="connsiteY10052" fmla="*/ 1422869 h 6858000"/>
              <a:gd name="connsiteX10053" fmla="*/ 9570491 w 12192000"/>
              <a:gd name="connsiteY10053" fmla="*/ 1443118 h 6858000"/>
              <a:gd name="connsiteX10054" fmla="*/ 9546480 w 12192000"/>
              <a:gd name="connsiteY10054" fmla="*/ 1438489 h 6858000"/>
              <a:gd name="connsiteX10055" fmla="*/ 9525690 w 12192000"/>
              <a:gd name="connsiteY10055" fmla="*/ 1427970 h 6858000"/>
              <a:gd name="connsiteX10056" fmla="*/ 9522995 w 12192000"/>
              <a:gd name="connsiteY10056" fmla="*/ 1446541 h 6858000"/>
              <a:gd name="connsiteX10057" fmla="*/ 9497255 w 12192000"/>
              <a:gd name="connsiteY10057" fmla="*/ 1491547 h 6858000"/>
              <a:gd name="connsiteX10058" fmla="*/ 9492876 w 12192000"/>
              <a:gd name="connsiteY10058" fmla="*/ 1495024 h 6858000"/>
              <a:gd name="connsiteX10059" fmla="*/ 9506593 w 12192000"/>
              <a:gd name="connsiteY10059" fmla="*/ 1515334 h 6858000"/>
              <a:gd name="connsiteX10060" fmla="*/ 9517359 w 12192000"/>
              <a:gd name="connsiteY10060" fmla="*/ 1545531 h 6858000"/>
              <a:gd name="connsiteX10061" fmla="*/ 9507727 w 12192000"/>
              <a:gd name="connsiteY10061" fmla="*/ 1548951 h 6858000"/>
              <a:gd name="connsiteX10062" fmla="*/ 9490730 w 12192000"/>
              <a:gd name="connsiteY10062" fmla="*/ 1522740 h 6858000"/>
              <a:gd name="connsiteX10063" fmla="*/ 9481213 w 12192000"/>
              <a:gd name="connsiteY10063" fmla="*/ 1504282 h 6858000"/>
              <a:gd name="connsiteX10064" fmla="*/ 9450107 w 12192000"/>
              <a:gd name="connsiteY10064" fmla="*/ 1528978 h 6858000"/>
              <a:gd name="connsiteX10065" fmla="*/ 9439654 w 12192000"/>
              <a:gd name="connsiteY10065" fmla="*/ 1531408 h 6858000"/>
              <a:gd name="connsiteX10066" fmla="*/ 9445007 w 12192000"/>
              <a:gd name="connsiteY10066" fmla="*/ 1561243 h 6858000"/>
              <a:gd name="connsiteX10067" fmla="*/ 9449473 w 12192000"/>
              <a:gd name="connsiteY10067" fmla="*/ 1600999 h 6858000"/>
              <a:gd name="connsiteX10068" fmla="*/ 9433343 w 12192000"/>
              <a:gd name="connsiteY10068" fmla="*/ 1602744 h 6858000"/>
              <a:gd name="connsiteX10069" fmla="*/ 9427006 w 12192000"/>
              <a:gd name="connsiteY10069" fmla="*/ 1534347 h 6858000"/>
              <a:gd name="connsiteX10070" fmla="*/ 9367999 w 12192000"/>
              <a:gd name="connsiteY10070" fmla="*/ 1548062 h 6858000"/>
              <a:gd name="connsiteX10071" fmla="*/ 9367103 w 12192000"/>
              <a:gd name="connsiteY10071" fmla="*/ 1548038 h 6858000"/>
              <a:gd name="connsiteX10072" fmla="*/ 9354135 w 12192000"/>
              <a:gd name="connsiteY10072" fmla="*/ 1575958 h 6858000"/>
              <a:gd name="connsiteX10073" fmla="*/ 9331148 w 12192000"/>
              <a:gd name="connsiteY10073" fmla="*/ 1601338 h 6858000"/>
              <a:gd name="connsiteX10074" fmla="*/ 9327021 w 12192000"/>
              <a:gd name="connsiteY10074" fmla="*/ 1597876 h 6858000"/>
              <a:gd name="connsiteX10075" fmla="*/ 9339990 w 12192000"/>
              <a:gd name="connsiteY10075" fmla="*/ 1566151 h 6858000"/>
              <a:gd name="connsiteX10076" fmla="*/ 9348608 w 12192000"/>
              <a:gd name="connsiteY10076" fmla="*/ 1547535 h 6858000"/>
              <a:gd name="connsiteX10077" fmla="*/ 9289888 w 12192000"/>
              <a:gd name="connsiteY10077" fmla="*/ 1545940 h 6858000"/>
              <a:gd name="connsiteX10078" fmla="*/ 9282423 w 12192000"/>
              <a:gd name="connsiteY10078" fmla="*/ 1573562 h 6858000"/>
              <a:gd name="connsiteX10079" fmla="*/ 9260727 w 12192000"/>
              <a:gd name="connsiteY10079" fmla="*/ 1608058 h 6858000"/>
              <a:gd name="connsiteX10080" fmla="*/ 9261883 w 12192000"/>
              <a:gd name="connsiteY10080" fmla="*/ 1568562 h 6858000"/>
              <a:gd name="connsiteX10081" fmla="*/ 9269851 w 12192000"/>
              <a:gd name="connsiteY10081" fmla="*/ 1547077 h 6858000"/>
              <a:gd name="connsiteX10082" fmla="*/ 9208733 w 12192000"/>
              <a:gd name="connsiteY10082" fmla="*/ 1556240 h 6858000"/>
              <a:gd name="connsiteX10083" fmla="*/ 9206744 w 12192000"/>
              <a:gd name="connsiteY10083" fmla="*/ 1557197 h 6858000"/>
              <a:gd name="connsiteX10084" fmla="*/ 9203014 w 12192000"/>
              <a:gd name="connsiteY10084" fmla="*/ 1583949 h 6858000"/>
              <a:gd name="connsiteX10085" fmla="*/ 9191065 w 12192000"/>
              <a:gd name="connsiteY10085" fmla="*/ 1617966 h 6858000"/>
              <a:gd name="connsiteX10086" fmla="*/ 9185375 w 12192000"/>
              <a:gd name="connsiteY10086" fmla="*/ 1616264 h 6858000"/>
              <a:gd name="connsiteX10087" fmla="*/ 9188220 w 12192000"/>
              <a:gd name="connsiteY10087" fmla="*/ 1585083 h 6858000"/>
              <a:gd name="connsiteX10088" fmla="*/ 9190973 w 12192000"/>
              <a:gd name="connsiteY10088" fmla="*/ 1564791 h 6858000"/>
              <a:gd name="connsiteX10089" fmla="*/ 9141021 w 12192000"/>
              <a:gd name="connsiteY10089" fmla="*/ 1588840 h 6858000"/>
              <a:gd name="connsiteX10090" fmla="*/ 9135409 w 12192000"/>
              <a:gd name="connsiteY10090" fmla="*/ 1630647 h 6858000"/>
              <a:gd name="connsiteX10091" fmla="*/ 9141099 w 12192000"/>
              <a:gd name="connsiteY10091" fmla="*/ 1655099 h 6858000"/>
              <a:gd name="connsiteX10092" fmla="*/ 9138823 w 12192000"/>
              <a:gd name="connsiteY10092" fmla="*/ 1657942 h 6858000"/>
              <a:gd name="connsiteX10093" fmla="*/ 9120615 w 12192000"/>
              <a:gd name="connsiteY10093" fmla="*/ 1638040 h 6858000"/>
              <a:gd name="connsiteX10094" fmla="*/ 9121610 w 12192000"/>
              <a:gd name="connsiteY10094" fmla="*/ 1609322 h 6858000"/>
              <a:gd name="connsiteX10095" fmla="*/ 9124672 w 12192000"/>
              <a:gd name="connsiteY10095" fmla="*/ 1596711 h 6858000"/>
              <a:gd name="connsiteX10096" fmla="*/ 9112039 w 12192000"/>
              <a:gd name="connsiteY10096" fmla="*/ 1602793 h 6858000"/>
              <a:gd name="connsiteX10097" fmla="*/ 9084059 w 12192000"/>
              <a:gd name="connsiteY10097" fmla="*/ 1615423 h 6858000"/>
              <a:gd name="connsiteX10098" fmla="*/ 9084479 w 12192000"/>
              <a:gd name="connsiteY10098" fmla="*/ 1649165 h 6858000"/>
              <a:gd name="connsiteX10099" fmla="*/ 9075705 w 12192000"/>
              <a:gd name="connsiteY10099" fmla="*/ 1681300 h 6858000"/>
              <a:gd name="connsiteX10100" fmla="*/ 9069857 w 12192000"/>
              <a:gd name="connsiteY10100" fmla="*/ 1680727 h 6858000"/>
              <a:gd name="connsiteX10101" fmla="*/ 9068103 w 12192000"/>
              <a:gd name="connsiteY10101" fmla="*/ 1646296 h 6858000"/>
              <a:gd name="connsiteX10102" fmla="*/ 9068417 w 12192000"/>
              <a:gd name="connsiteY10102" fmla="*/ 1622485 h 6858000"/>
              <a:gd name="connsiteX10103" fmla="*/ 9062567 w 12192000"/>
              <a:gd name="connsiteY10103" fmla="*/ 1625125 h 6858000"/>
              <a:gd name="connsiteX10104" fmla="*/ 9009100 w 12192000"/>
              <a:gd name="connsiteY10104" fmla="*/ 1637752 h 6858000"/>
              <a:gd name="connsiteX10105" fmla="*/ 8972489 w 12192000"/>
              <a:gd name="connsiteY10105" fmla="*/ 1634030 h 6858000"/>
              <a:gd name="connsiteX10106" fmla="*/ 8972101 w 12192000"/>
              <a:gd name="connsiteY10106" fmla="*/ 1635657 h 6858000"/>
              <a:gd name="connsiteX10107" fmla="*/ 8970995 w 12192000"/>
              <a:gd name="connsiteY10107" fmla="*/ 1653615 h 6858000"/>
              <a:gd name="connsiteX10108" fmla="*/ 8976525 w 12192000"/>
              <a:gd name="connsiteY10108" fmla="*/ 1666361 h 6858000"/>
              <a:gd name="connsiteX10109" fmla="*/ 8981502 w 12192000"/>
              <a:gd name="connsiteY10109" fmla="*/ 1709232 h 6858000"/>
              <a:gd name="connsiteX10110" fmla="*/ 8968229 w 12192000"/>
              <a:gd name="connsiteY10110" fmla="*/ 1705177 h 6858000"/>
              <a:gd name="connsiteX10111" fmla="*/ 8958276 w 12192000"/>
              <a:gd name="connsiteY10111" fmla="*/ 1659989 h 6858000"/>
              <a:gd name="connsiteX10112" fmla="*/ 8954405 w 12192000"/>
              <a:gd name="connsiteY10112" fmla="*/ 1643768 h 6858000"/>
              <a:gd name="connsiteX10113" fmla="*/ 8961624 w 12192000"/>
              <a:gd name="connsiteY10113" fmla="*/ 1632928 h 6858000"/>
              <a:gd name="connsiteX10114" fmla="*/ 8932628 w 12192000"/>
              <a:gd name="connsiteY10114" fmla="*/ 1629981 h 6858000"/>
              <a:gd name="connsiteX10115" fmla="*/ 8929211 w 12192000"/>
              <a:gd name="connsiteY10115" fmla="*/ 1627981 h 6858000"/>
              <a:gd name="connsiteX10116" fmla="*/ 8919580 w 12192000"/>
              <a:gd name="connsiteY10116" fmla="*/ 1644515 h 6858000"/>
              <a:gd name="connsiteX10117" fmla="*/ 8916818 w 12192000"/>
              <a:gd name="connsiteY10117" fmla="*/ 1682860 h 6858000"/>
              <a:gd name="connsiteX10118" fmla="*/ 8905487 w 12192000"/>
              <a:gd name="connsiteY10118" fmla="*/ 1686294 h 6858000"/>
              <a:gd name="connsiteX10119" fmla="*/ 8903505 w 12192000"/>
              <a:gd name="connsiteY10119" fmla="*/ 1638936 h 6858000"/>
              <a:gd name="connsiteX10120" fmla="*/ 8919665 w 12192000"/>
              <a:gd name="connsiteY10120" fmla="*/ 1622393 h 6858000"/>
              <a:gd name="connsiteX10121" fmla="*/ 8900267 w 12192000"/>
              <a:gd name="connsiteY10121" fmla="*/ 1611040 h 6858000"/>
              <a:gd name="connsiteX10122" fmla="*/ 8881633 w 12192000"/>
              <a:gd name="connsiteY10122" fmla="*/ 1583545 h 6858000"/>
              <a:gd name="connsiteX10123" fmla="*/ 8874891 w 12192000"/>
              <a:gd name="connsiteY10123" fmla="*/ 1588008 h 6858000"/>
              <a:gd name="connsiteX10124" fmla="*/ 8845490 w 12192000"/>
              <a:gd name="connsiteY10124" fmla="*/ 1615236 h 6858000"/>
              <a:gd name="connsiteX10125" fmla="*/ 8834748 w 12192000"/>
              <a:gd name="connsiteY10125" fmla="*/ 1608285 h 6858000"/>
              <a:gd name="connsiteX10126" fmla="*/ 8863017 w 12192000"/>
              <a:gd name="connsiteY10126" fmla="*/ 1577000 h 6858000"/>
              <a:gd name="connsiteX10127" fmla="*/ 8877089 w 12192000"/>
              <a:gd name="connsiteY10127" fmla="*/ 1569055 h 6858000"/>
              <a:gd name="connsiteX10128" fmla="*/ 8872084 w 12192000"/>
              <a:gd name="connsiteY10128" fmla="*/ 1535508 h 6858000"/>
              <a:gd name="connsiteX10129" fmla="*/ 8874736 w 12192000"/>
              <a:gd name="connsiteY10129" fmla="*/ 1525728 h 6858000"/>
              <a:gd name="connsiteX10130" fmla="*/ 8862684 w 12192000"/>
              <a:gd name="connsiteY10130" fmla="*/ 1528169 h 6858000"/>
              <a:gd name="connsiteX10131" fmla="*/ 8830244 w 12192000"/>
              <a:gd name="connsiteY10131" fmla="*/ 1518106 h 6858000"/>
              <a:gd name="connsiteX10132" fmla="*/ 8834202 w 12192000"/>
              <a:gd name="connsiteY10132" fmla="*/ 1507967 h 6858000"/>
              <a:gd name="connsiteX10133" fmla="*/ 8865864 w 12192000"/>
              <a:gd name="connsiteY10133" fmla="*/ 1515123 h 6858000"/>
              <a:gd name="connsiteX10134" fmla="*/ 8877610 w 12192000"/>
              <a:gd name="connsiteY10134" fmla="*/ 1515123 h 6858000"/>
              <a:gd name="connsiteX10135" fmla="*/ 8882245 w 12192000"/>
              <a:gd name="connsiteY10135" fmla="*/ 1498023 h 6858000"/>
              <a:gd name="connsiteX10136" fmla="*/ 8902013 w 12192000"/>
              <a:gd name="connsiteY10136" fmla="*/ 1457810 h 6858000"/>
              <a:gd name="connsiteX10137" fmla="*/ 8884549 w 12192000"/>
              <a:gd name="connsiteY10137" fmla="*/ 1452906 h 6858000"/>
              <a:gd name="connsiteX10138" fmla="*/ 8857233 w 12192000"/>
              <a:gd name="connsiteY10138" fmla="*/ 1458990 h 6858000"/>
              <a:gd name="connsiteX10139" fmla="*/ 8839798 w 12192000"/>
              <a:gd name="connsiteY10139" fmla="*/ 1444058 h 6858000"/>
              <a:gd name="connsiteX10140" fmla="*/ 8843866 w 12192000"/>
              <a:gd name="connsiteY10140" fmla="*/ 1441293 h 6858000"/>
              <a:gd name="connsiteX10141" fmla="*/ 8869437 w 12192000"/>
              <a:gd name="connsiteY10141" fmla="*/ 1436317 h 6858000"/>
              <a:gd name="connsiteX10142" fmla="*/ 8886873 w 12192000"/>
              <a:gd name="connsiteY10142" fmla="*/ 1435763 h 6858000"/>
              <a:gd name="connsiteX10143" fmla="*/ 8907633 w 12192000"/>
              <a:gd name="connsiteY10143" fmla="*/ 1446377 h 6858000"/>
              <a:gd name="connsiteX10144" fmla="*/ 8918252 w 12192000"/>
              <a:gd name="connsiteY10144" fmla="*/ 1424775 h 6858000"/>
              <a:gd name="connsiteX10145" fmla="*/ 8919978 w 12192000"/>
              <a:gd name="connsiteY10145" fmla="*/ 1385562 h 6858000"/>
              <a:gd name="connsiteX10146" fmla="*/ 8919576 w 12192000"/>
              <a:gd name="connsiteY10146" fmla="*/ 1383148 h 6858000"/>
              <a:gd name="connsiteX10147" fmla="*/ 8894805 w 12192000"/>
              <a:gd name="connsiteY10147" fmla="*/ 1386909 h 6858000"/>
              <a:gd name="connsiteX10148" fmla="*/ 8862351 w 12192000"/>
              <a:gd name="connsiteY10148" fmla="*/ 1385173 h 6858000"/>
              <a:gd name="connsiteX10149" fmla="*/ 8861783 w 12192000"/>
              <a:gd name="connsiteY10149" fmla="*/ 1379958 h 6858000"/>
              <a:gd name="connsiteX10150" fmla="*/ 8892527 w 12192000"/>
              <a:gd name="connsiteY10150" fmla="*/ 1373006 h 6858000"/>
              <a:gd name="connsiteX10151" fmla="*/ 8917823 w 12192000"/>
              <a:gd name="connsiteY10151" fmla="*/ 1372644 h 6858000"/>
              <a:gd name="connsiteX10152" fmla="*/ 8913078 w 12192000"/>
              <a:gd name="connsiteY10152" fmla="*/ 1344190 h 6858000"/>
              <a:gd name="connsiteX10153" fmla="*/ 8917174 w 12192000"/>
              <a:gd name="connsiteY10153" fmla="*/ 1299219 h 6858000"/>
              <a:gd name="connsiteX10154" fmla="*/ 8921519 w 12192000"/>
              <a:gd name="connsiteY10154" fmla="*/ 1288244 h 6858000"/>
              <a:gd name="connsiteX10155" fmla="*/ 8891442 w 12192000"/>
              <a:gd name="connsiteY10155" fmla="*/ 1266664 h 6858000"/>
              <a:gd name="connsiteX10156" fmla="*/ 8875434 w 12192000"/>
              <a:gd name="connsiteY10156" fmla="*/ 1236710 h 6858000"/>
              <a:gd name="connsiteX10157" fmla="*/ 8881151 w 12192000"/>
              <a:gd name="connsiteY10157" fmla="*/ 1236710 h 6858000"/>
              <a:gd name="connsiteX10158" fmla="*/ 8894300 w 12192000"/>
              <a:gd name="connsiteY10158" fmla="*/ 1250534 h 6858000"/>
              <a:gd name="connsiteX10159" fmla="*/ 8906878 w 12192000"/>
              <a:gd name="connsiteY10159" fmla="*/ 1260327 h 6858000"/>
              <a:gd name="connsiteX10160" fmla="*/ 8925895 w 12192000"/>
              <a:gd name="connsiteY10160" fmla="*/ 1277189 h 6858000"/>
              <a:gd name="connsiteX10161" fmla="*/ 8933777 w 12192000"/>
              <a:gd name="connsiteY10161" fmla="*/ 1257271 h 6858000"/>
              <a:gd name="connsiteX10162" fmla="*/ 8975095 w 12192000"/>
              <a:gd name="connsiteY10162" fmla="*/ 1216350 h 6858000"/>
              <a:gd name="connsiteX10163" fmla="*/ 8977149 w 12192000"/>
              <a:gd name="connsiteY10163" fmla="*/ 1215527 h 6858000"/>
              <a:gd name="connsiteX10164" fmla="*/ 8953008 w 12192000"/>
              <a:gd name="connsiteY10164" fmla="*/ 1183817 h 6858000"/>
              <a:gd name="connsiteX10165" fmla="*/ 8954697 w 12192000"/>
              <a:gd name="connsiteY10165" fmla="*/ 1148807 h 6858000"/>
              <a:gd name="connsiteX10166" fmla="*/ 8960330 w 12192000"/>
              <a:gd name="connsiteY10166" fmla="*/ 1153476 h 6858000"/>
              <a:gd name="connsiteX10167" fmla="*/ 8974973 w 12192000"/>
              <a:gd name="connsiteY10167" fmla="*/ 1186735 h 6858000"/>
              <a:gd name="connsiteX10168" fmla="*/ 8988423 w 12192000"/>
              <a:gd name="connsiteY10168" fmla="*/ 1211005 h 6858000"/>
              <a:gd name="connsiteX10169" fmla="*/ 9026277 w 12192000"/>
              <a:gd name="connsiteY10169" fmla="*/ 1195826 h 6858000"/>
              <a:gd name="connsiteX10170" fmla="*/ 9040533 w 12192000"/>
              <a:gd name="connsiteY10170" fmla="*/ 1191041 h 6858000"/>
              <a:gd name="connsiteX10171" fmla="*/ 9028862 w 12192000"/>
              <a:gd name="connsiteY10171" fmla="*/ 1150205 h 6858000"/>
              <a:gd name="connsiteX10172" fmla="*/ 9026533 w 12192000"/>
              <a:gd name="connsiteY10172" fmla="*/ 1120096 h 6858000"/>
              <a:gd name="connsiteX10173" fmla="*/ 9032937 w 12192000"/>
              <a:gd name="connsiteY10173" fmla="*/ 1119529 h 6858000"/>
              <a:gd name="connsiteX10174" fmla="*/ 9053315 w 12192000"/>
              <a:gd name="connsiteY10174" fmla="*/ 1157590 h 6858000"/>
              <a:gd name="connsiteX10175" fmla="*/ 9054877 w 12192000"/>
              <a:gd name="connsiteY10175" fmla="*/ 1186227 h 6858000"/>
              <a:gd name="connsiteX10176" fmla="*/ 9079076 w 12192000"/>
              <a:gd name="connsiteY10176" fmla="*/ 1178107 h 6858000"/>
              <a:gd name="connsiteX10177" fmla="*/ 9119744 w 12192000"/>
              <a:gd name="connsiteY10177" fmla="*/ 1149475 h 6858000"/>
              <a:gd name="connsiteX10178" fmla="*/ 9110076 w 12192000"/>
              <a:gd name="connsiteY10178" fmla="*/ 1113949 h 6858000"/>
              <a:gd name="connsiteX10179" fmla="*/ 9103024 w 12192000"/>
              <a:gd name="connsiteY10179" fmla="*/ 1072269 h 6858000"/>
              <a:gd name="connsiteX10180" fmla="*/ 9111251 w 12192000"/>
              <a:gd name="connsiteY10180" fmla="*/ 1069985 h 6858000"/>
              <a:gd name="connsiteX10181" fmla="*/ 9128884 w 12192000"/>
              <a:gd name="connsiteY10181" fmla="*/ 1112237 h 6858000"/>
              <a:gd name="connsiteX10182" fmla="*/ 9133349 w 12192000"/>
              <a:gd name="connsiteY10182" fmla="*/ 1137400 h 6858000"/>
              <a:gd name="connsiteX10183" fmla="*/ 9203155 w 12192000"/>
              <a:gd name="connsiteY10183" fmla="*/ 1066743 h 6858000"/>
              <a:gd name="connsiteX10184" fmla="*/ 9216018 w 12192000"/>
              <a:gd name="connsiteY10184" fmla="*/ 1058858 h 6858000"/>
              <a:gd name="connsiteX10185" fmla="*/ 9208955 w 12192000"/>
              <a:gd name="connsiteY10185" fmla="*/ 1045870 h 6858000"/>
              <a:gd name="connsiteX10186" fmla="*/ 9203822 w 12192000"/>
              <a:gd name="connsiteY10186" fmla="*/ 976458 h 6858000"/>
              <a:gd name="connsiteX10187" fmla="*/ 9208385 w 12192000"/>
              <a:gd name="connsiteY10187" fmla="*/ 980470 h 6858000"/>
              <a:gd name="connsiteX10188" fmla="*/ 9210095 w 12192000"/>
              <a:gd name="connsiteY10188" fmla="*/ 1002255 h 6858000"/>
              <a:gd name="connsiteX10189" fmla="*/ 9217509 w 12192000"/>
              <a:gd name="connsiteY10189" fmla="*/ 1019455 h 6858000"/>
              <a:gd name="connsiteX10190" fmla="*/ 9229241 w 12192000"/>
              <a:gd name="connsiteY10190" fmla="*/ 1050752 h 6858000"/>
              <a:gd name="connsiteX10191" fmla="*/ 9249602 w 12192000"/>
              <a:gd name="connsiteY10191" fmla="*/ 1038269 h 6858000"/>
              <a:gd name="connsiteX10192" fmla="*/ 9273782 w 12192000"/>
              <a:gd name="connsiteY10192" fmla="*/ 1031934 h 6858000"/>
              <a:gd name="connsiteX10193" fmla="*/ 9265936 w 12192000"/>
              <a:gd name="connsiteY10193" fmla="*/ 989593 h 6858000"/>
              <a:gd name="connsiteX10194" fmla="*/ 9287744 w 12192000"/>
              <a:gd name="connsiteY10194" fmla="*/ 963784 h 6858000"/>
              <a:gd name="connsiteX10195" fmla="*/ 11571419 w 12192000"/>
              <a:gd name="connsiteY10195" fmla="*/ 946690 h 6858000"/>
              <a:gd name="connsiteX10196" fmla="*/ 11565418 w 12192000"/>
              <a:gd name="connsiteY10196" fmla="*/ 948550 h 6858000"/>
              <a:gd name="connsiteX10197" fmla="*/ 11552447 w 12192000"/>
              <a:gd name="connsiteY10197" fmla="*/ 951561 h 6858000"/>
              <a:gd name="connsiteX10198" fmla="*/ 11564203 w 12192000"/>
              <a:gd name="connsiteY10198" fmla="*/ 994644 h 6858000"/>
              <a:gd name="connsiteX10199" fmla="*/ 11552774 w 12192000"/>
              <a:gd name="connsiteY10199" fmla="*/ 997723 h 6858000"/>
              <a:gd name="connsiteX10200" fmla="*/ 11559807 w 12192000"/>
              <a:gd name="connsiteY10200" fmla="*/ 1001595 h 6858000"/>
              <a:gd name="connsiteX10201" fmla="*/ 11565697 w 12192000"/>
              <a:gd name="connsiteY10201" fmla="*/ 1000124 h 6858000"/>
              <a:gd name="connsiteX10202" fmla="*/ 11564203 w 12192000"/>
              <a:gd name="connsiteY10202" fmla="*/ 994644 h 6858000"/>
              <a:gd name="connsiteX10203" fmla="*/ 11583224 w 12192000"/>
              <a:gd name="connsiteY10203" fmla="*/ 989519 h 6858000"/>
              <a:gd name="connsiteX10204" fmla="*/ 11584857 w 12192000"/>
              <a:gd name="connsiteY10204" fmla="*/ 995441 h 6858000"/>
              <a:gd name="connsiteX10205" fmla="*/ 11590094 w 12192000"/>
              <a:gd name="connsiteY10205" fmla="*/ 994293 h 6858000"/>
              <a:gd name="connsiteX10206" fmla="*/ 11594930 w 12192000"/>
              <a:gd name="connsiteY10206" fmla="*/ 986366 h 6858000"/>
              <a:gd name="connsiteX10207" fmla="*/ 11583224 w 12192000"/>
              <a:gd name="connsiteY10207" fmla="*/ 989519 h 6858000"/>
              <a:gd name="connsiteX10208" fmla="*/ 1152801 w 12192000"/>
              <a:gd name="connsiteY10208" fmla="*/ 940991 h 6858000"/>
              <a:gd name="connsiteX10209" fmla="*/ 1146800 w 12192000"/>
              <a:gd name="connsiteY10209" fmla="*/ 942851 h 6858000"/>
              <a:gd name="connsiteX10210" fmla="*/ 1133829 w 12192000"/>
              <a:gd name="connsiteY10210" fmla="*/ 945863 h 6858000"/>
              <a:gd name="connsiteX10211" fmla="*/ 1145585 w 12192000"/>
              <a:gd name="connsiteY10211" fmla="*/ 988944 h 6858000"/>
              <a:gd name="connsiteX10212" fmla="*/ 1134156 w 12192000"/>
              <a:gd name="connsiteY10212" fmla="*/ 992022 h 6858000"/>
              <a:gd name="connsiteX10213" fmla="*/ 1141189 w 12192000"/>
              <a:gd name="connsiteY10213" fmla="*/ 995896 h 6858000"/>
              <a:gd name="connsiteX10214" fmla="*/ 1147079 w 12192000"/>
              <a:gd name="connsiteY10214" fmla="*/ 994424 h 6858000"/>
              <a:gd name="connsiteX10215" fmla="*/ 1145585 w 12192000"/>
              <a:gd name="connsiteY10215" fmla="*/ 988944 h 6858000"/>
              <a:gd name="connsiteX10216" fmla="*/ 1164606 w 12192000"/>
              <a:gd name="connsiteY10216" fmla="*/ 983819 h 6858000"/>
              <a:gd name="connsiteX10217" fmla="*/ 1166239 w 12192000"/>
              <a:gd name="connsiteY10217" fmla="*/ 989741 h 6858000"/>
              <a:gd name="connsiteX10218" fmla="*/ 1171476 w 12192000"/>
              <a:gd name="connsiteY10218" fmla="*/ 988593 h 6858000"/>
              <a:gd name="connsiteX10219" fmla="*/ 1176312 w 12192000"/>
              <a:gd name="connsiteY10219" fmla="*/ 980666 h 6858000"/>
              <a:gd name="connsiteX10220" fmla="*/ 1164606 w 12192000"/>
              <a:gd name="connsiteY10220" fmla="*/ 983819 h 6858000"/>
              <a:gd name="connsiteX10221" fmla="*/ 2610217 w 12192000"/>
              <a:gd name="connsiteY10221" fmla="*/ 921332 h 6858000"/>
              <a:gd name="connsiteX10222" fmla="*/ 2609636 w 12192000"/>
              <a:gd name="connsiteY10222" fmla="*/ 921578 h 6858000"/>
              <a:gd name="connsiteX10223" fmla="*/ 2609833 w 12192000"/>
              <a:gd name="connsiteY10223" fmla="*/ 921969 h 6858000"/>
              <a:gd name="connsiteX10224" fmla="*/ 10523419 w 12192000"/>
              <a:gd name="connsiteY10224" fmla="*/ 915212 h 6858000"/>
              <a:gd name="connsiteX10225" fmla="*/ 10471989 w 12192000"/>
              <a:gd name="connsiteY10225" fmla="*/ 930717 h 6858000"/>
              <a:gd name="connsiteX10226" fmla="*/ 10454907 w 12192000"/>
              <a:gd name="connsiteY10226" fmla="*/ 949095 h 6858000"/>
              <a:gd name="connsiteX10227" fmla="*/ 10484738 w 12192000"/>
              <a:gd name="connsiteY10227" fmla="*/ 952960 h 6858000"/>
              <a:gd name="connsiteX10228" fmla="*/ 10525318 w 12192000"/>
              <a:gd name="connsiteY10228" fmla="*/ 928443 h 6858000"/>
              <a:gd name="connsiteX10229" fmla="*/ 10550966 w 12192000"/>
              <a:gd name="connsiteY10229" fmla="*/ 926564 h 6858000"/>
              <a:gd name="connsiteX10230" fmla="*/ 10548924 w 12192000"/>
              <a:gd name="connsiteY10230" fmla="*/ 916502 h 6858000"/>
              <a:gd name="connsiteX10231" fmla="*/ 97875 w 12192000"/>
              <a:gd name="connsiteY10231" fmla="*/ 901139 h 6858000"/>
              <a:gd name="connsiteX10232" fmla="*/ 46445 w 12192000"/>
              <a:gd name="connsiteY10232" fmla="*/ 916643 h 6858000"/>
              <a:gd name="connsiteX10233" fmla="*/ 29363 w 12192000"/>
              <a:gd name="connsiteY10233" fmla="*/ 935021 h 6858000"/>
              <a:gd name="connsiteX10234" fmla="*/ 59193 w 12192000"/>
              <a:gd name="connsiteY10234" fmla="*/ 938886 h 6858000"/>
              <a:gd name="connsiteX10235" fmla="*/ 99773 w 12192000"/>
              <a:gd name="connsiteY10235" fmla="*/ 914369 h 6858000"/>
              <a:gd name="connsiteX10236" fmla="*/ 125422 w 12192000"/>
              <a:gd name="connsiteY10236" fmla="*/ 912490 h 6858000"/>
              <a:gd name="connsiteX10237" fmla="*/ 123380 w 12192000"/>
              <a:gd name="connsiteY10237" fmla="*/ 902429 h 6858000"/>
              <a:gd name="connsiteX10238" fmla="*/ 2706847 w 12192000"/>
              <a:gd name="connsiteY10238" fmla="*/ 857292 h 6858000"/>
              <a:gd name="connsiteX10239" fmla="*/ 2684304 w 12192000"/>
              <a:gd name="connsiteY10239" fmla="*/ 861878 h 6858000"/>
              <a:gd name="connsiteX10240" fmla="*/ 2638511 w 12192000"/>
              <a:gd name="connsiteY10240" fmla="*/ 889803 h 6858000"/>
              <a:gd name="connsiteX10241" fmla="*/ 2626002 w 12192000"/>
              <a:gd name="connsiteY10241" fmla="*/ 914614 h 6858000"/>
              <a:gd name="connsiteX10242" fmla="*/ 2658417 w 12192000"/>
              <a:gd name="connsiteY10242" fmla="*/ 909953 h 6858000"/>
              <a:gd name="connsiteX10243" fmla="*/ 2691496 w 12192000"/>
              <a:gd name="connsiteY10243" fmla="*/ 874819 h 6858000"/>
              <a:gd name="connsiteX10244" fmla="*/ 2708326 w 12192000"/>
              <a:gd name="connsiteY10244" fmla="*/ 860793 h 6858000"/>
              <a:gd name="connsiteX10245" fmla="*/ 2708621 w 12192000"/>
              <a:gd name="connsiteY10245" fmla="*/ 860805 h 6858000"/>
              <a:gd name="connsiteX10246" fmla="*/ 1544688 w 12192000"/>
              <a:gd name="connsiteY10246" fmla="*/ 757888 h 6858000"/>
              <a:gd name="connsiteX10247" fmla="*/ 1528866 w 12192000"/>
              <a:gd name="connsiteY10247" fmla="*/ 772453 h 6858000"/>
              <a:gd name="connsiteX10248" fmla="*/ 1524301 w 12192000"/>
              <a:gd name="connsiteY10248" fmla="*/ 775514 h 6858000"/>
              <a:gd name="connsiteX10249" fmla="*/ 1659764 w 12192000"/>
              <a:gd name="connsiteY10249" fmla="*/ 1168885 h 6858000"/>
              <a:gd name="connsiteX10250" fmla="*/ 1826244 w 12192000"/>
              <a:gd name="connsiteY10250" fmla="*/ 1651545 h 6858000"/>
              <a:gd name="connsiteX10251" fmla="*/ 1843776 w 12192000"/>
              <a:gd name="connsiteY10251" fmla="*/ 1702643 h 6858000"/>
              <a:gd name="connsiteX10252" fmla="*/ 1838227 w 12192000"/>
              <a:gd name="connsiteY10252" fmla="*/ 1704982 h 6858000"/>
              <a:gd name="connsiteX10253" fmla="*/ 1848633 w 12192000"/>
              <a:gd name="connsiteY10253" fmla="*/ 1716472 h 6858000"/>
              <a:gd name="connsiteX10254" fmla="*/ 1845762 w 12192000"/>
              <a:gd name="connsiteY10254" fmla="*/ 1708429 h 6858000"/>
              <a:gd name="connsiteX10255" fmla="*/ 1843776 w 12192000"/>
              <a:gd name="connsiteY10255" fmla="*/ 1702643 h 6858000"/>
              <a:gd name="connsiteX10256" fmla="*/ 1853225 w 12192000"/>
              <a:gd name="connsiteY10256" fmla="*/ 1698661 h 6858000"/>
              <a:gd name="connsiteX10257" fmla="*/ 1866500 w 12192000"/>
              <a:gd name="connsiteY10257" fmla="*/ 1690042 h 6858000"/>
              <a:gd name="connsiteX10258" fmla="*/ 1868722 w 12192000"/>
              <a:gd name="connsiteY10258" fmla="*/ 1690647 h 6858000"/>
              <a:gd name="connsiteX10259" fmla="*/ 1869872 w 12192000"/>
              <a:gd name="connsiteY10259" fmla="*/ 1700384 h 6858000"/>
              <a:gd name="connsiteX10260" fmla="*/ 1870258 w 12192000"/>
              <a:gd name="connsiteY10260" fmla="*/ 1691065 h 6858000"/>
              <a:gd name="connsiteX10261" fmla="*/ 1868722 w 12192000"/>
              <a:gd name="connsiteY10261" fmla="*/ 1690647 h 6858000"/>
              <a:gd name="connsiteX10262" fmla="*/ 1867029 w 12192000"/>
              <a:gd name="connsiteY10262" fmla="*/ 1676305 h 6858000"/>
              <a:gd name="connsiteX10263" fmla="*/ 1832559 w 12192000"/>
              <a:gd name="connsiteY10263" fmla="*/ 1591787 h 6858000"/>
              <a:gd name="connsiteX10264" fmla="*/ 11558458 w 12192000"/>
              <a:gd name="connsiteY10264" fmla="*/ 691141 h 6858000"/>
              <a:gd name="connsiteX10265" fmla="*/ 11613166 w 12192000"/>
              <a:gd name="connsiteY10265" fmla="*/ 708246 h 6858000"/>
              <a:gd name="connsiteX10266" fmla="*/ 11612186 w 12192000"/>
              <a:gd name="connsiteY10266" fmla="*/ 711965 h 6858000"/>
              <a:gd name="connsiteX10267" fmla="*/ 11602787 w 12192000"/>
              <a:gd name="connsiteY10267" fmla="*/ 702928 h 6858000"/>
              <a:gd name="connsiteX10268" fmla="*/ 11590677 w 12192000"/>
              <a:gd name="connsiteY10268" fmla="*/ 714572 h 6858000"/>
              <a:gd name="connsiteX10269" fmla="*/ 11588513 w 12192000"/>
              <a:gd name="connsiteY10269" fmla="*/ 718239 h 6858000"/>
              <a:gd name="connsiteX10270" fmla="*/ 11581653 w 12192000"/>
              <a:gd name="connsiteY10270" fmla="*/ 714572 h 6858000"/>
              <a:gd name="connsiteX10271" fmla="*/ 11439021 w 12192000"/>
              <a:gd name="connsiteY10271" fmla="*/ 758845 h 6858000"/>
              <a:gd name="connsiteX10272" fmla="*/ 11584492 w 12192000"/>
              <a:gd name="connsiteY10272" fmla="*/ 725058 h 6858000"/>
              <a:gd name="connsiteX10273" fmla="*/ 11588513 w 12192000"/>
              <a:gd name="connsiteY10273" fmla="*/ 718239 h 6858000"/>
              <a:gd name="connsiteX10274" fmla="*/ 11592408 w 12192000"/>
              <a:gd name="connsiteY10274" fmla="*/ 720321 h 6858000"/>
              <a:gd name="connsiteX10275" fmla="*/ 11608841 w 12192000"/>
              <a:gd name="connsiteY10275" fmla="*/ 724634 h 6858000"/>
              <a:gd name="connsiteX10276" fmla="*/ 11612186 w 12192000"/>
              <a:gd name="connsiteY10276" fmla="*/ 711965 h 6858000"/>
              <a:gd name="connsiteX10277" fmla="*/ 11614897 w 12192000"/>
              <a:gd name="connsiteY10277" fmla="*/ 714572 h 6858000"/>
              <a:gd name="connsiteX10278" fmla="*/ 11510524 w 12192000"/>
              <a:gd name="connsiteY10278" fmla="*/ 778393 h 6858000"/>
              <a:gd name="connsiteX10279" fmla="*/ 11413072 w 12192000"/>
              <a:gd name="connsiteY10279" fmla="*/ 766318 h 6858000"/>
              <a:gd name="connsiteX10280" fmla="*/ 11497262 w 12192000"/>
              <a:gd name="connsiteY10280" fmla="*/ 704222 h 6858000"/>
              <a:gd name="connsiteX10281" fmla="*/ 11558458 w 12192000"/>
              <a:gd name="connsiteY10281" fmla="*/ 691141 h 6858000"/>
              <a:gd name="connsiteX10282" fmla="*/ 1139840 w 12192000"/>
              <a:gd name="connsiteY10282" fmla="*/ 685442 h 6858000"/>
              <a:gd name="connsiteX10283" fmla="*/ 1194548 w 12192000"/>
              <a:gd name="connsiteY10283" fmla="*/ 702547 h 6858000"/>
              <a:gd name="connsiteX10284" fmla="*/ 1193568 w 12192000"/>
              <a:gd name="connsiteY10284" fmla="*/ 706266 h 6858000"/>
              <a:gd name="connsiteX10285" fmla="*/ 1184169 w 12192000"/>
              <a:gd name="connsiteY10285" fmla="*/ 697229 h 6858000"/>
              <a:gd name="connsiteX10286" fmla="*/ 1172059 w 12192000"/>
              <a:gd name="connsiteY10286" fmla="*/ 708873 h 6858000"/>
              <a:gd name="connsiteX10287" fmla="*/ 1169896 w 12192000"/>
              <a:gd name="connsiteY10287" fmla="*/ 712540 h 6858000"/>
              <a:gd name="connsiteX10288" fmla="*/ 1163035 w 12192000"/>
              <a:gd name="connsiteY10288" fmla="*/ 708873 h 6858000"/>
              <a:gd name="connsiteX10289" fmla="*/ 1020403 w 12192000"/>
              <a:gd name="connsiteY10289" fmla="*/ 753146 h 6858000"/>
              <a:gd name="connsiteX10290" fmla="*/ 1165874 w 12192000"/>
              <a:gd name="connsiteY10290" fmla="*/ 719359 h 6858000"/>
              <a:gd name="connsiteX10291" fmla="*/ 1169896 w 12192000"/>
              <a:gd name="connsiteY10291" fmla="*/ 712540 h 6858000"/>
              <a:gd name="connsiteX10292" fmla="*/ 1173789 w 12192000"/>
              <a:gd name="connsiteY10292" fmla="*/ 714622 h 6858000"/>
              <a:gd name="connsiteX10293" fmla="*/ 1190223 w 12192000"/>
              <a:gd name="connsiteY10293" fmla="*/ 718935 h 6858000"/>
              <a:gd name="connsiteX10294" fmla="*/ 1193568 w 12192000"/>
              <a:gd name="connsiteY10294" fmla="*/ 706266 h 6858000"/>
              <a:gd name="connsiteX10295" fmla="*/ 1196279 w 12192000"/>
              <a:gd name="connsiteY10295" fmla="*/ 708873 h 6858000"/>
              <a:gd name="connsiteX10296" fmla="*/ 1091906 w 12192000"/>
              <a:gd name="connsiteY10296" fmla="*/ 772694 h 6858000"/>
              <a:gd name="connsiteX10297" fmla="*/ 994453 w 12192000"/>
              <a:gd name="connsiteY10297" fmla="*/ 760619 h 6858000"/>
              <a:gd name="connsiteX10298" fmla="*/ 1078644 w 12192000"/>
              <a:gd name="connsiteY10298" fmla="*/ 698522 h 6858000"/>
              <a:gd name="connsiteX10299" fmla="*/ 1139840 w 12192000"/>
              <a:gd name="connsiteY10299" fmla="*/ 685442 h 6858000"/>
              <a:gd name="connsiteX10300" fmla="*/ 11989969 w 12192000"/>
              <a:gd name="connsiteY10300" fmla="*/ 658322 h 6858000"/>
              <a:gd name="connsiteX10301" fmla="*/ 11983381 w 12192000"/>
              <a:gd name="connsiteY10301" fmla="*/ 671864 h 6858000"/>
              <a:gd name="connsiteX10302" fmla="*/ 11933163 w 12192000"/>
              <a:gd name="connsiteY10302" fmla="*/ 722435 h 6858000"/>
              <a:gd name="connsiteX10303" fmla="*/ 11656709 w 12192000"/>
              <a:gd name="connsiteY10303" fmla="*/ 860734 h 6858000"/>
              <a:gd name="connsiteX10304" fmla="*/ 11087714 w 12192000"/>
              <a:gd name="connsiteY10304" fmla="*/ 929024 h 6858000"/>
              <a:gd name="connsiteX10305" fmla="*/ 11054655 w 12192000"/>
              <a:gd name="connsiteY10305" fmla="*/ 914353 h 6858000"/>
              <a:gd name="connsiteX10306" fmla="*/ 11053592 w 12192000"/>
              <a:gd name="connsiteY10306" fmla="*/ 913440 h 6858000"/>
              <a:gd name="connsiteX10307" fmla="*/ 11054511 w 12192000"/>
              <a:gd name="connsiteY10307" fmla="*/ 916349 h 6858000"/>
              <a:gd name="connsiteX10308" fmla="*/ 11088553 w 12192000"/>
              <a:gd name="connsiteY10308" fmla="*/ 954287 h 6858000"/>
              <a:gd name="connsiteX10309" fmla="*/ 11153404 w 12192000"/>
              <a:gd name="connsiteY10309" fmla="*/ 972720 h 6858000"/>
              <a:gd name="connsiteX10310" fmla="*/ 11161417 w 12192000"/>
              <a:gd name="connsiteY10310" fmla="*/ 973118 h 6858000"/>
              <a:gd name="connsiteX10311" fmla="*/ 11164852 w 12192000"/>
              <a:gd name="connsiteY10311" fmla="*/ 967743 h 6858000"/>
              <a:gd name="connsiteX10312" fmla="*/ 11174811 w 12192000"/>
              <a:gd name="connsiteY10312" fmla="*/ 973783 h 6858000"/>
              <a:gd name="connsiteX10313" fmla="*/ 11221271 w 12192000"/>
              <a:gd name="connsiteY10313" fmla="*/ 976090 h 6858000"/>
              <a:gd name="connsiteX10314" fmla="*/ 11391907 w 12192000"/>
              <a:gd name="connsiteY10314" fmla="*/ 962463 h 6858000"/>
              <a:gd name="connsiteX10315" fmla="*/ 11530794 w 12192000"/>
              <a:gd name="connsiteY10315" fmla="*/ 931841 h 6858000"/>
              <a:gd name="connsiteX10316" fmla="*/ 11533138 w 12192000"/>
              <a:gd name="connsiteY10316" fmla="*/ 927662 h 6858000"/>
              <a:gd name="connsiteX10317" fmla="*/ 11537929 w 12192000"/>
              <a:gd name="connsiteY10317" fmla="*/ 930268 h 6858000"/>
              <a:gd name="connsiteX10318" fmla="*/ 11559097 w 12192000"/>
              <a:gd name="connsiteY10318" fmla="*/ 925601 h 6858000"/>
              <a:gd name="connsiteX10319" fmla="*/ 11875667 w 12192000"/>
              <a:gd name="connsiteY10319" fmla="*/ 798232 h 6858000"/>
              <a:gd name="connsiteX10320" fmla="*/ 11918157 w 12192000"/>
              <a:gd name="connsiteY10320" fmla="*/ 770990 h 6858000"/>
              <a:gd name="connsiteX10321" fmla="*/ 11923456 w 12192000"/>
              <a:gd name="connsiteY10321" fmla="*/ 761883 h 6858000"/>
              <a:gd name="connsiteX10322" fmla="*/ 11928488 w 12192000"/>
              <a:gd name="connsiteY10322" fmla="*/ 764366 h 6858000"/>
              <a:gd name="connsiteX10323" fmla="*/ 11933049 w 12192000"/>
              <a:gd name="connsiteY10323" fmla="*/ 761441 h 6858000"/>
              <a:gd name="connsiteX10324" fmla="*/ 11979658 w 12192000"/>
              <a:gd name="connsiteY10324" fmla="*/ 712172 h 6858000"/>
              <a:gd name="connsiteX10325" fmla="*/ 11990215 w 12192000"/>
              <a:gd name="connsiteY10325" fmla="*/ 659174 h 6858000"/>
              <a:gd name="connsiteX10326" fmla="*/ 11598301 w 12192000"/>
              <a:gd name="connsiteY10326" fmla="*/ 653700 h 6858000"/>
              <a:gd name="connsiteX10327" fmla="*/ 11705026 w 12192000"/>
              <a:gd name="connsiteY10327" fmla="*/ 683002 h 6858000"/>
              <a:gd name="connsiteX10328" fmla="*/ 11703982 w 12192000"/>
              <a:gd name="connsiteY10328" fmla="*/ 686677 h 6858000"/>
              <a:gd name="connsiteX10329" fmla="*/ 11694770 w 12192000"/>
              <a:gd name="connsiteY10329" fmla="*/ 677915 h 6858000"/>
              <a:gd name="connsiteX10330" fmla="*/ 11683223 w 12192000"/>
              <a:gd name="connsiteY10330" fmla="*/ 689306 h 6858000"/>
              <a:gd name="connsiteX10331" fmla="*/ 11681233 w 12192000"/>
              <a:gd name="connsiteY10331" fmla="*/ 693213 h 6858000"/>
              <a:gd name="connsiteX10332" fmla="*/ 11659629 w 12192000"/>
              <a:gd name="connsiteY10332" fmla="*/ 679254 h 6858000"/>
              <a:gd name="connsiteX10333" fmla="*/ 11351570 w 12192000"/>
              <a:gd name="connsiteY10333" fmla="*/ 782728 h 6858000"/>
              <a:gd name="connsiteX10334" fmla="*/ 11669538 w 12192000"/>
              <a:gd name="connsiteY10334" fmla="*/ 716170 h 6858000"/>
              <a:gd name="connsiteX10335" fmla="*/ 11681233 w 12192000"/>
              <a:gd name="connsiteY10335" fmla="*/ 693213 h 6858000"/>
              <a:gd name="connsiteX10336" fmla="*/ 11684945 w 12192000"/>
              <a:gd name="connsiteY10336" fmla="*/ 695611 h 6858000"/>
              <a:gd name="connsiteX10337" fmla="*/ 11700364 w 12192000"/>
              <a:gd name="connsiteY10337" fmla="*/ 699408 h 6858000"/>
              <a:gd name="connsiteX10338" fmla="*/ 11703982 w 12192000"/>
              <a:gd name="connsiteY10338" fmla="*/ 686677 h 6858000"/>
              <a:gd name="connsiteX10339" fmla="*/ 11706749 w 12192000"/>
              <a:gd name="connsiteY10339" fmla="*/ 689306 h 6858000"/>
              <a:gd name="connsiteX10340" fmla="*/ 11501330 w 12192000"/>
              <a:gd name="connsiteY10340" fmla="*/ 807946 h 6858000"/>
              <a:gd name="connsiteX10341" fmla="*/ 11317143 w 12192000"/>
              <a:gd name="connsiteY10341" fmla="*/ 791898 h 6858000"/>
              <a:gd name="connsiteX10342" fmla="*/ 11481248 w 12192000"/>
              <a:gd name="connsiteY10342" fmla="*/ 680709 h 6858000"/>
              <a:gd name="connsiteX10343" fmla="*/ 11598301 w 12192000"/>
              <a:gd name="connsiteY10343" fmla="*/ 653700 h 6858000"/>
              <a:gd name="connsiteX10344" fmla="*/ 1571351 w 12192000"/>
              <a:gd name="connsiteY10344" fmla="*/ 652623 h 6858000"/>
              <a:gd name="connsiteX10345" fmla="*/ 1564763 w 12192000"/>
              <a:gd name="connsiteY10345" fmla="*/ 666165 h 6858000"/>
              <a:gd name="connsiteX10346" fmla="*/ 1514545 w 12192000"/>
              <a:gd name="connsiteY10346" fmla="*/ 716736 h 6858000"/>
              <a:gd name="connsiteX10347" fmla="*/ 1238091 w 12192000"/>
              <a:gd name="connsiteY10347" fmla="*/ 855035 h 6858000"/>
              <a:gd name="connsiteX10348" fmla="*/ 669095 w 12192000"/>
              <a:gd name="connsiteY10348" fmla="*/ 923325 h 6858000"/>
              <a:gd name="connsiteX10349" fmla="*/ 636037 w 12192000"/>
              <a:gd name="connsiteY10349" fmla="*/ 908654 h 6858000"/>
              <a:gd name="connsiteX10350" fmla="*/ 634974 w 12192000"/>
              <a:gd name="connsiteY10350" fmla="*/ 907741 h 6858000"/>
              <a:gd name="connsiteX10351" fmla="*/ 635893 w 12192000"/>
              <a:gd name="connsiteY10351" fmla="*/ 910650 h 6858000"/>
              <a:gd name="connsiteX10352" fmla="*/ 669935 w 12192000"/>
              <a:gd name="connsiteY10352" fmla="*/ 948588 h 6858000"/>
              <a:gd name="connsiteX10353" fmla="*/ 734786 w 12192000"/>
              <a:gd name="connsiteY10353" fmla="*/ 967020 h 6858000"/>
              <a:gd name="connsiteX10354" fmla="*/ 742799 w 12192000"/>
              <a:gd name="connsiteY10354" fmla="*/ 967418 h 6858000"/>
              <a:gd name="connsiteX10355" fmla="*/ 746234 w 12192000"/>
              <a:gd name="connsiteY10355" fmla="*/ 962044 h 6858000"/>
              <a:gd name="connsiteX10356" fmla="*/ 756193 w 12192000"/>
              <a:gd name="connsiteY10356" fmla="*/ 968084 h 6858000"/>
              <a:gd name="connsiteX10357" fmla="*/ 802653 w 12192000"/>
              <a:gd name="connsiteY10357" fmla="*/ 970391 h 6858000"/>
              <a:gd name="connsiteX10358" fmla="*/ 973289 w 12192000"/>
              <a:gd name="connsiteY10358" fmla="*/ 956764 h 6858000"/>
              <a:gd name="connsiteX10359" fmla="*/ 1112177 w 12192000"/>
              <a:gd name="connsiteY10359" fmla="*/ 926142 h 6858000"/>
              <a:gd name="connsiteX10360" fmla="*/ 1114520 w 12192000"/>
              <a:gd name="connsiteY10360" fmla="*/ 921964 h 6858000"/>
              <a:gd name="connsiteX10361" fmla="*/ 1119311 w 12192000"/>
              <a:gd name="connsiteY10361" fmla="*/ 924569 h 6858000"/>
              <a:gd name="connsiteX10362" fmla="*/ 1140479 w 12192000"/>
              <a:gd name="connsiteY10362" fmla="*/ 919902 h 6858000"/>
              <a:gd name="connsiteX10363" fmla="*/ 1457049 w 12192000"/>
              <a:gd name="connsiteY10363" fmla="*/ 792533 h 6858000"/>
              <a:gd name="connsiteX10364" fmla="*/ 1499539 w 12192000"/>
              <a:gd name="connsiteY10364" fmla="*/ 765291 h 6858000"/>
              <a:gd name="connsiteX10365" fmla="*/ 1504838 w 12192000"/>
              <a:gd name="connsiteY10365" fmla="*/ 756184 h 6858000"/>
              <a:gd name="connsiteX10366" fmla="*/ 1509870 w 12192000"/>
              <a:gd name="connsiteY10366" fmla="*/ 758667 h 6858000"/>
              <a:gd name="connsiteX10367" fmla="*/ 1514431 w 12192000"/>
              <a:gd name="connsiteY10367" fmla="*/ 755742 h 6858000"/>
              <a:gd name="connsiteX10368" fmla="*/ 1561040 w 12192000"/>
              <a:gd name="connsiteY10368" fmla="*/ 706473 h 6858000"/>
              <a:gd name="connsiteX10369" fmla="*/ 1571597 w 12192000"/>
              <a:gd name="connsiteY10369" fmla="*/ 653475 h 6858000"/>
              <a:gd name="connsiteX10370" fmla="*/ 1179682 w 12192000"/>
              <a:gd name="connsiteY10370" fmla="*/ 648001 h 6858000"/>
              <a:gd name="connsiteX10371" fmla="*/ 1286408 w 12192000"/>
              <a:gd name="connsiteY10371" fmla="*/ 677303 h 6858000"/>
              <a:gd name="connsiteX10372" fmla="*/ 1285364 w 12192000"/>
              <a:gd name="connsiteY10372" fmla="*/ 680978 h 6858000"/>
              <a:gd name="connsiteX10373" fmla="*/ 1276152 w 12192000"/>
              <a:gd name="connsiteY10373" fmla="*/ 672216 h 6858000"/>
              <a:gd name="connsiteX10374" fmla="*/ 1264605 w 12192000"/>
              <a:gd name="connsiteY10374" fmla="*/ 683607 h 6858000"/>
              <a:gd name="connsiteX10375" fmla="*/ 1262614 w 12192000"/>
              <a:gd name="connsiteY10375" fmla="*/ 687514 h 6858000"/>
              <a:gd name="connsiteX10376" fmla="*/ 1241011 w 12192000"/>
              <a:gd name="connsiteY10376" fmla="*/ 673555 h 6858000"/>
              <a:gd name="connsiteX10377" fmla="*/ 932952 w 12192000"/>
              <a:gd name="connsiteY10377" fmla="*/ 777029 h 6858000"/>
              <a:gd name="connsiteX10378" fmla="*/ 1250920 w 12192000"/>
              <a:gd name="connsiteY10378" fmla="*/ 710471 h 6858000"/>
              <a:gd name="connsiteX10379" fmla="*/ 1262614 w 12192000"/>
              <a:gd name="connsiteY10379" fmla="*/ 687514 h 6858000"/>
              <a:gd name="connsiteX10380" fmla="*/ 1266326 w 12192000"/>
              <a:gd name="connsiteY10380" fmla="*/ 689912 h 6858000"/>
              <a:gd name="connsiteX10381" fmla="*/ 1281746 w 12192000"/>
              <a:gd name="connsiteY10381" fmla="*/ 693709 h 6858000"/>
              <a:gd name="connsiteX10382" fmla="*/ 1285364 w 12192000"/>
              <a:gd name="connsiteY10382" fmla="*/ 680978 h 6858000"/>
              <a:gd name="connsiteX10383" fmla="*/ 1288131 w 12192000"/>
              <a:gd name="connsiteY10383" fmla="*/ 683607 h 6858000"/>
              <a:gd name="connsiteX10384" fmla="*/ 1082712 w 12192000"/>
              <a:gd name="connsiteY10384" fmla="*/ 802247 h 6858000"/>
              <a:gd name="connsiteX10385" fmla="*/ 898525 w 12192000"/>
              <a:gd name="connsiteY10385" fmla="*/ 786199 h 6858000"/>
              <a:gd name="connsiteX10386" fmla="*/ 1062630 w 12192000"/>
              <a:gd name="connsiteY10386" fmla="*/ 675010 h 6858000"/>
              <a:gd name="connsiteX10387" fmla="*/ 1179682 w 12192000"/>
              <a:gd name="connsiteY10387" fmla="*/ 648001 h 6858000"/>
              <a:gd name="connsiteX10388" fmla="*/ 9047377 w 12192000"/>
              <a:gd name="connsiteY10388" fmla="*/ 640670 h 6858000"/>
              <a:gd name="connsiteX10389" fmla="*/ 10090132 w 12192000"/>
              <a:gd name="connsiteY10389" fmla="*/ 1204976 h 6858000"/>
              <a:gd name="connsiteX10390" fmla="*/ 9992959 w 12192000"/>
              <a:gd name="connsiteY10390" fmla="*/ 2536794 h 6858000"/>
              <a:gd name="connsiteX10391" fmla="*/ 8698082 w 12192000"/>
              <a:gd name="connsiteY10391" fmla="*/ 2895627 h 6858000"/>
              <a:gd name="connsiteX10392" fmla="*/ 7929895 w 12192000"/>
              <a:gd name="connsiteY10392" fmla="*/ 1801879 h 6858000"/>
              <a:gd name="connsiteX10393" fmla="*/ 7971869 w 12192000"/>
              <a:gd name="connsiteY10393" fmla="*/ 1801879 h 6858000"/>
              <a:gd name="connsiteX10394" fmla="*/ 8870004 w 12192000"/>
              <a:gd name="connsiteY10394" fmla="*/ 2900802 h 6858000"/>
              <a:gd name="connsiteX10395" fmla="*/ 10054483 w 12192000"/>
              <a:gd name="connsiteY10395" fmla="*/ 2378081 h 6858000"/>
              <a:gd name="connsiteX10396" fmla="*/ 9952135 w 12192000"/>
              <a:gd name="connsiteY10396" fmla="*/ 1082490 h 6858000"/>
              <a:gd name="connsiteX10397" fmla="*/ 8709006 w 12192000"/>
              <a:gd name="connsiteY10397" fmla="*/ 747810 h 6858000"/>
              <a:gd name="connsiteX10398" fmla="*/ 7971869 w 12192000"/>
              <a:gd name="connsiteY10398" fmla="*/ 1801879 h 6858000"/>
              <a:gd name="connsiteX10399" fmla="*/ 7929895 w 12192000"/>
              <a:gd name="connsiteY10399" fmla="*/ 1801879 h 6858000"/>
              <a:gd name="connsiteX10400" fmla="*/ 8868279 w 12192000"/>
              <a:gd name="connsiteY10400" fmla="*/ 660977 h 6858000"/>
              <a:gd name="connsiteX10401" fmla="*/ 9047377 w 12192000"/>
              <a:gd name="connsiteY10401" fmla="*/ 640670 h 6858000"/>
              <a:gd name="connsiteX10402" fmla="*/ 11926101 w 12192000"/>
              <a:gd name="connsiteY10402" fmla="*/ 627644 h 6858000"/>
              <a:gd name="connsiteX10403" fmla="*/ 11925742 w 12192000"/>
              <a:gd name="connsiteY10403" fmla="*/ 636698 h 6858000"/>
              <a:gd name="connsiteX10404" fmla="*/ 11925149 w 12192000"/>
              <a:gd name="connsiteY10404" fmla="*/ 637121 h 6858000"/>
              <a:gd name="connsiteX10405" fmla="*/ 1507483 w 12192000"/>
              <a:gd name="connsiteY10405" fmla="*/ 621945 h 6858000"/>
              <a:gd name="connsiteX10406" fmla="*/ 1507124 w 12192000"/>
              <a:gd name="connsiteY10406" fmla="*/ 630999 h 6858000"/>
              <a:gd name="connsiteX10407" fmla="*/ 1506531 w 12192000"/>
              <a:gd name="connsiteY10407" fmla="*/ 631422 h 6858000"/>
              <a:gd name="connsiteX10408" fmla="*/ 11920604 w 12192000"/>
              <a:gd name="connsiteY10408" fmla="*/ 620174 h 6858000"/>
              <a:gd name="connsiteX10409" fmla="*/ 11921462 w 12192000"/>
              <a:gd name="connsiteY10409" fmla="*/ 620239 h 6858000"/>
              <a:gd name="connsiteX10410" fmla="*/ 11926101 w 12192000"/>
              <a:gd name="connsiteY10410" fmla="*/ 627644 h 6858000"/>
              <a:gd name="connsiteX10411" fmla="*/ 1501987 w 12192000"/>
              <a:gd name="connsiteY10411" fmla="*/ 614475 h 6858000"/>
              <a:gd name="connsiteX10412" fmla="*/ 1502844 w 12192000"/>
              <a:gd name="connsiteY10412" fmla="*/ 614539 h 6858000"/>
              <a:gd name="connsiteX10413" fmla="*/ 1507483 w 12192000"/>
              <a:gd name="connsiteY10413" fmla="*/ 621945 h 6858000"/>
              <a:gd name="connsiteX10414" fmla="*/ 11702810 w 12192000"/>
              <a:gd name="connsiteY10414" fmla="*/ 607144 h 6858000"/>
              <a:gd name="connsiteX10415" fmla="*/ 11811955 w 12192000"/>
              <a:gd name="connsiteY10415" fmla="*/ 653250 h 6858000"/>
              <a:gd name="connsiteX10416" fmla="*/ 11810804 w 12192000"/>
              <a:gd name="connsiteY10416" fmla="*/ 656946 h 6858000"/>
              <a:gd name="connsiteX10417" fmla="*/ 11800836 w 12192000"/>
              <a:gd name="connsiteY10417" fmla="*/ 647869 h 6858000"/>
              <a:gd name="connsiteX10418" fmla="*/ 11790149 w 12192000"/>
              <a:gd name="connsiteY10418" fmla="*/ 658989 h 6858000"/>
              <a:gd name="connsiteX10419" fmla="*/ 11789169 w 12192000"/>
              <a:gd name="connsiteY10419" fmla="*/ 663087 h 6858000"/>
              <a:gd name="connsiteX10420" fmla="*/ 11771108 w 12192000"/>
              <a:gd name="connsiteY10420" fmla="*/ 644288 h 6858000"/>
              <a:gd name="connsiteX10421" fmla="*/ 11493462 w 12192000"/>
              <a:gd name="connsiteY10421" fmla="*/ 669321 h 6858000"/>
              <a:gd name="connsiteX10422" fmla="*/ 11242686 w 12192000"/>
              <a:gd name="connsiteY10422" fmla="*/ 811656 h 6858000"/>
              <a:gd name="connsiteX10423" fmla="*/ 11530764 w 12192000"/>
              <a:gd name="connsiteY10423" fmla="*/ 807064 h 6858000"/>
              <a:gd name="connsiteX10424" fmla="*/ 11783287 w 12192000"/>
              <a:gd name="connsiteY10424" fmla="*/ 687668 h 6858000"/>
              <a:gd name="connsiteX10425" fmla="*/ 11789169 w 12192000"/>
              <a:gd name="connsiteY10425" fmla="*/ 663087 h 6858000"/>
              <a:gd name="connsiteX10426" fmla="*/ 11791297 w 12192000"/>
              <a:gd name="connsiteY10426" fmla="*/ 665302 h 6858000"/>
              <a:gd name="connsiteX10427" fmla="*/ 11806790 w 12192000"/>
              <a:gd name="connsiteY10427" fmla="*/ 669822 h 6858000"/>
              <a:gd name="connsiteX10428" fmla="*/ 11810804 w 12192000"/>
              <a:gd name="connsiteY10428" fmla="*/ 656946 h 6858000"/>
              <a:gd name="connsiteX10429" fmla="*/ 11813677 w 12192000"/>
              <a:gd name="connsiteY10429" fmla="*/ 659562 h 6858000"/>
              <a:gd name="connsiteX10430" fmla="*/ 11508957 w 12192000"/>
              <a:gd name="connsiteY10430" fmla="*/ 837484 h 6858000"/>
              <a:gd name="connsiteX10431" fmla="*/ 11211123 w 12192000"/>
              <a:gd name="connsiteY10431" fmla="*/ 820266 h 6858000"/>
              <a:gd name="connsiteX10432" fmla="*/ 11473377 w 12192000"/>
              <a:gd name="connsiteY10432" fmla="*/ 650380 h 6858000"/>
              <a:gd name="connsiteX10433" fmla="*/ 11650414 w 12192000"/>
              <a:gd name="connsiteY10433" fmla="*/ 610492 h 6858000"/>
              <a:gd name="connsiteX10434" fmla="*/ 11702810 w 12192000"/>
              <a:gd name="connsiteY10434" fmla="*/ 607144 h 6858000"/>
              <a:gd name="connsiteX10435" fmla="*/ 1284192 w 12192000"/>
              <a:gd name="connsiteY10435" fmla="*/ 601445 h 6858000"/>
              <a:gd name="connsiteX10436" fmla="*/ 1393337 w 12192000"/>
              <a:gd name="connsiteY10436" fmla="*/ 647550 h 6858000"/>
              <a:gd name="connsiteX10437" fmla="*/ 1392186 w 12192000"/>
              <a:gd name="connsiteY10437" fmla="*/ 651247 h 6858000"/>
              <a:gd name="connsiteX10438" fmla="*/ 1382218 w 12192000"/>
              <a:gd name="connsiteY10438" fmla="*/ 642170 h 6858000"/>
              <a:gd name="connsiteX10439" fmla="*/ 1371531 w 12192000"/>
              <a:gd name="connsiteY10439" fmla="*/ 653290 h 6858000"/>
              <a:gd name="connsiteX10440" fmla="*/ 1370550 w 12192000"/>
              <a:gd name="connsiteY10440" fmla="*/ 657389 h 6858000"/>
              <a:gd name="connsiteX10441" fmla="*/ 1352490 w 12192000"/>
              <a:gd name="connsiteY10441" fmla="*/ 638589 h 6858000"/>
              <a:gd name="connsiteX10442" fmla="*/ 1074844 w 12192000"/>
              <a:gd name="connsiteY10442" fmla="*/ 663622 h 6858000"/>
              <a:gd name="connsiteX10443" fmla="*/ 824068 w 12192000"/>
              <a:gd name="connsiteY10443" fmla="*/ 805957 h 6858000"/>
              <a:gd name="connsiteX10444" fmla="*/ 1112146 w 12192000"/>
              <a:gd name="connsiteY10444" fmla="*/ 801365 h 6858000"/>
              <a:gd name="connsiteX10445" fmla="*/ 1364669 w 12192000"/>
              <a:gd name="connsiteY10445" fmla="*/ 681969 h 6858000"/>
              <a:gd name="connsiteX10446" fmla="*/ 1370550 w 12192000"/>
              <a:gd name="connsiteY10446" fmla="*/ 657389 h 6858000"/>
              <a:gd name="connsiteX10447" fmla="*/ 1372679 w 12192000"/>
              <a:gd name="connsiteY10447" fmla="*/ 659603 h 6858000"/>
              <a:gd name="connsiteX10448" fmla="*/ 1388172 w 12192000"/>
              <a:gd name="connsiteY10448" fmla="*/ 664123 h 6858000"/>
              <a:gd name="connsiteX10449" fmla="*/ 1392186 w 12192000"/>
              <a:gd name="connsiteY10449" fmla="*/ 651247 h 6858000"/>
              <a:gd name="connsiteX10450" fmla="*/ 1395059 w 12192000"/>
              <a:gd name="connsiteY10450" fmla="*/ 653863 h 6858000"/>
              <a:gd name="connsiteX10451" fmla="*/ 1090339 w 12192000"/>
              <a:gd name="connsiteY10451" fmla="*/ 831785 h 6858000"/>
              <a:gd name="connsiteX10452" fmla="*/ 792505 w 12192000"/>
              <a:gd name="connsiteY10452" fmla="*/ 814567 h 6858000"/>
              <a:gd name="connsiteX10453" fmla="*/ 1054759 w 12192000"/>
              <a:gd name="connsiteY10453" fmla="*/ 644682 h 6858000"/>
              <a:gd name="connsiteX10454" fmla="*/ 1231796 w 12192000"/>
              <a:gd name="connsiteY10454" fmla="*/ 604793 h 6858000"/>
              <a:gd name="connsiteX10455" fmla="*/ 1284192 w 12192000"/>
              <a:gd name="connsiteY10455" fmla="*/ 601445 h 6858000"/>
              <a:gd name="connsiteX10456" fmla="*/ 11728429 w 12192000"/>
              <a:gd name="connsiteY10456" fmla="*/ 572291 h 6858000"/>
              <a:gd name="connsiteX10457" fmla="*/ 11812386 w 12192000"/>
              <a:gd name="connsiteY10457" fmla="*/ 573707 h 6858000"/>
              <a:gd name="connsiteX10458" fmla="*/ 11906718 w 12192000"/>
              <a:gd name="connsiteY10458" fmla="*/ 601303 h 6858000"/>
              <a:gd name="connsiteX10459" fmla="*/ 11920604 w 12192000"/>
              <a:gd name="connsiteY10459" fmla="*/ 620174 h 6858000"/>
              <a:gd name="connsiteX10460" fmla="*/ 11913107 w 12192000"/>
              <a:gd name="connsiteY10460" fmla="*/ 619611 h 6858000"/>
              <a:gd name="connsiteX10461" fmla="*/ 11903128 w 12192000"/>
              <a:gd name="connsiteY10461" fmla="*/ 633955 h 6858000"/>
              <a:gd name="connsiteX10462" fmla="*/ 11723368 w 12192000"/>
              <a:gd name="connsiteY10462" fmla="*/ 597807 h 6858000"/>
              <a:gd name="connsiteX10463" fmla="*/ 11471817 w 12192000"/>
              <a:gd name="connsiteY10463" fmla="*/ 643710 h 6858000"/>
              <a:gd name="connsiteX10464" fmla="*/ 11239220 w 12192000"/>
              <a:gd name="connsiteY10464" fmla="*/ 733793 h 6858000"/>
              <a:gd name="connsiteX10465" fmla="*/ 11122060 w 12192000"/>
              <a:gd name="connsiteY10465" fmla="*/ 846255 h 6858000"/>
              <a:gd name="connsiteX10466" fmla="*/ 11290909 w 12192000"/>
              <a:gd name="connsiteY10466" fmla="*/ 882976 h 6858000"/>
              <a:gd name="connsiteX10467" fmla="*/ 11539587 w 12192000"/>
              <a:gd name="connsiteY10467" fmla="*/ 839944 h 6858000"/>
              <a:gd name="connsiteX10468" fmla="*/ 11776204 w 12192000"/>
              <a:gd name="connsiteY10468" fmla="*/ 751007 h 6858000"/>
              <a:gd name="connsiteX10469" fmla="*/ 11903128 w 12192000"/>
              <a:gd name="connsiteY10469" fmla="*/ 633955 h 6858000"/>
              <a:gd name="connsiteX10470" fmla="*/ 11918922 w 12192000"/>
              <a:gd name="connsiteY10470" fmla="*/ 641558 h 6858000"/>
              <a:gd name="connsiteX10471" fmla="*/ 11925149 w 12192000"/>
              <a:gd name="connsiteY10471" fmla="*/ 637121 h 6858000"/>
              <a:gd name="connsiteX10472" fmla="*/ 11922816 w 12192000"/>
              <a:gd name="connsiteY10472" fmla="*/ 660340 h 6858000"/>
              <a:gd name="connsiteX10473" fmla="*/ 11855460 w 12192000"/>
              <a:gd name="connsiteY10473" fmla="*/ 732072 h 6858000"/>
              <a:gd name="connsiteX10474" fmla="*/ 11545904 w 12192000"/>
              <a:gd name="connsiteY10474" fmla="*/ 862895 h 6858000"/>
              <a:gd name="connsiteX10475" fmla="*/ 11212227 w 12192000"/>
              <a:gd name="connsiteY10475" fmla="*/ 906502 h 6858000"/>
              <a:gd name="connsiteX10476" fmla="*/ 11099087 w 12192000"/>
              <a:gd name="connsiteY10476" fmla="*/ 851993 h 6858000"/>
              <a:gd name="connsiteX10477" fmla="*/ 11169154 w 12192000"/>
              <a:gd name="connsiteY10477" fmla="*/ 748138 h 6858000"/>
              <a:gd name="connsiteX10478" fmla="*/ 11478710 w 12192000"/>
              <a:gd name="connsiteY10478" fmla="*/ 617316 h 6858000"/>
              <a:gd name="connsiteX10479" fmla="*/ 11728429 w 12192000"/>
              <a:gd name="connsiteY10479" fmla="*/ 572291 h 6858000"/>
              <a:gd name="connsiteX10480" fmla="*/ 1309810 w 12192000"/>
              <a:gd name="connsiteY10480" fmla="*/ 566592 h 6858000"/>
              <a:gd name="connsiteX10481" fmla="*/ 1393768 w 12192000"/>
              <a:gd name="connsiteY10481" fmla="*/ 568008 h 6858000"/>
              <a:gd name="connsiteX10482" fmla="*/ 1488100 w 12192000"/>
              <a:gd name="connsiteY10482" fmla="*/ 595604 h 6858000"/>
              <a:gd name="connsiteX10483" fmla="*/ 1501987 w 12192000"/>
              <a:gd name="connsiteY10483" fmla="*/ 614475 h 6858000"/>
              <a:gd name="connsiteX10484" fmla="*/ 1494489 w 12192000"/>
              <a:gd name="connsiteY10484" fmla="*/ 613912 h 6858000"/>
              <a:gd name="connsiteX10485" fmla="*/ 1484510 w 12192000"/>
              <a:gd name="connsiteY10485" fmla="*/ 628256 h 6858000"/>
              <a:gd name="connsiteX10486" fmla="*/ 1304749 w 12192000"/>
              <a:gd name="connsiteY10486" fmla="*/ 592108 h 6858000"/>
              <a:gd name="connsiteX10487" fmla="*/ 1053199 w 12192000"/>
              <a:gd name="connsiteY10487" fmla="*/ 638011 h 6858000"/>
              <a:gd name="connsiteX10488" fmla="*/ 820602 w 12192000"/>
              <a:gd name="connsiteY10488" fmla="*/ 728094 h 6858000"/>
              <a:gd name="connsiteX10489" fmla="*/ 703443 w 12192000"/>
              <a:gd name="connsiteY10489" fmla="*/ 840556 h 6858000"/>
              <a:gd name="connsiteX10490" fmla="*/ 872291 w 12192000"/>
              <a:gd name="connsiteY10490" fmla="*/ 877277 h 6858000"/>
              <a:gd name="connsiteX10491" fmla="*/ 1120969 w 12192000"/>
              <a:gd name="connsiteY10491" fmla="*/ 834245 h 6858000"/>
              <a:gd name="connsiteX10492" fmla="*/ 1357586 w 12192000"/>
              <a:gd name="connsiteY10492" fmla="*/ 745308 h 6858000"/>
              <a:gd name="connsiteX10493" fmla="*/ 1484510 w 12192000"/>
              <a:gd name="connsiteY10493" fmla="*/ 628256 h 6858000"/>
              <a:gd name="connsiteX10494" fmla="*/ 1500304 w 12192000"/>
              <a:gd name="connsiteY10494" fmla="*/ 635859 h 6858000"/>
              <a:gd name="connsiteX10495" fmla="*/ 1506531 w 12192000"/>
              <a:gd name="connsiteY10495" fmla="*/ 631422 h 6858000"/>
              <a:gd name="connsiteX10496" fmla="*/ 1504198 w 12192000"/>
              <a:gd name="connsiteY10496" fmla="*/ 654641 h 6858000"/>
              <a:gd name="connsiteX10497" fmla="*/ 1436842 w 12192000"/>
              <a:gd name="connsiteY10497" fmla="*/ 726373 h 6858000"/>
              <a:gd name="connsiteX10498" fmla="*/ 1127286 w 12192000"/>
              <a:gd name="connsiteY10498" fmla="*/ 857196 h 6858000"/>
              <a:gd name="connsiteX10499" fmla="*/ 793609 w 12192000"/>
              <a:gd name="connsiteY10499" fmla="*/ 900803 h 6858000"/>
              <a:gd name="connsiteX10500" fmla="*/ 680470 w 12192000"/>
              <a:gd name="connsiteY10500" fmla="*/ 846294 h 6858000"/>
              <a:gd name="connsiteX10501" fmla="*/ 750536 w 12192000"/>
              <a:gd name="connsiteY10501" fmla="*/ 742439 h 6858000"/>
              <a:gd name="connsiteX10502" fmla="*/ 1060092 w 12192000"/>
              <a:gd name="connsiteY10502" fmla="*/ 611617 h 6858000"/>
              <a:gd name="connsiteX10503" fmla="*/ 1309810 w 12192000"/>
              <a:gd name="connsiteY10503" fmla="*/ 566592 h 6858000"/>
              <a:gd name="connsiteX10504" fmla="*/ 10402695 w 12192000"/>
              <a:gd name="connsiteY10504" fmla="*/ 566446 h 6858000"/>
              <a:gd name="connsiteX10505" fmla="*/ 10404424 w 12192000"/>
              <a:gd name="connsiteY10505" fmla="*/ 569955 h 6858000"/>
              <a:gd name="connsiteX10506" fmla="*/ 10358341 w 12192000"/>
              <a:gd name="connsiteY10506" fmla="*/ 572295 h 6858000"/>
              <a:gd name="connsiteX10507" fmla="*/ 10360068 w 12192000"/>
              <a:gd name="connsiteY10507" fmla="*/ 567616 h 6858000"/>
              <a:gd name="connsiteX10508" fmla="*/ 10382534 w 12192000"/>
              <a:gd name="connsiteY10508" fmla="*/ 571710 h 6858000"/>
              <a:gd name="connsiteX10509" fmla="*/ 10402695 w 12192000"/>
              <a:gd name="connsiteY10509" fmla="*/ 566446 h 6858000"/>
              <a:gd name="connsiteX10510" fmla="*/ 11821266 w 12192000"/>
              <a:gd name="connsiteY10510" fmla="*/ 557136 h 6858000"/>
              <a:gd name="connsiteX10511" fmla="*/ 11769935 w 12192000"/>
              <a:gd name="connsiteY10511" fmla="*/ 558885 h 6858000"/>
              <a:gd name="connsiteX10512" fmla="*/ 11473366 w 12192000"/>
              <a:gd name="connsiteY10512" fmla="*/ 607663 h 6858000"/>
              <a:gd name="connsiteX10513" fmla="*/ 11174500 w 12192000"/>
              <a:gd name="connsiteY10513" fmla="*/ 725304 h 6858000"/>
              <a:gd name="connsiteX10514" fmla="*/ 11040584 w 12192000"/>
              <a:gd name="connsiteY10514" fmla="*/ 866472 h 6858000"/>
              <a:gd name="connsiteX10515" fmla="*/ 11237721 w 12192000"/>
              <a:gd name="connsiteY10515" fmla="*/ 919842 h 6858000"/>
              <a:gd name="connsiteX10516" fmla="*/ 11544635 w 12192000"/>
              <a:gd name="connsiteY10516" fmla="*/ 869916 h 6858000"/>
              <a:gd name="connsiteX10517" fmla="*/ 11834307 w 12192000"/>
              <a:gd name="connsiteY10517" fmla="*/ 757440 h 6858000"/>
              <a:gd name="connsiteX10518" fmla="*/ 11966049 w 12192000"/>
              <a:gd name="connsiteY10518" fmla="*/ 658826 h 6858000"/>
              <a:gd name="connsiteX10519" fmla="*/ 11977054 w 12192000"/>
              <a:gd name="connsiteY10519" fmla="*/ 613744 h 6858000"/>
              <a:gd name="connsiteX10520" fmla="*/ 11976286 w 12192000"/>
              <a:gd name="connsiteY10520" fmla="*/ 611094 h 6858000"/>
              <a:gd name="connsiteX10521" fmla="*/ 11942251 w 12192000"/>
              <a:gd name="connsiteY10521" fmla="*/ 576235 h 6858000"/>
              <a:gd name="connsiteX10522" fmla="*/ 11821266 w 12192000"/>
              <a:gd name="connsiteY10522" fmla="*/ 557136 h 6858000"/>
              <a:gd name="connsiteX10523" fmla="*/ 1402648 w 12192000"/>
              <a:gd name="connsiteY10523" fmla="*/ 551437 h 6858000"/>
              <a:gd name="connsiteX10524" fmla="*/ 1351317 w 12192000"/>
              <a:gd name="connsiteY10524" fmla="*/ 553185 h 6858000"/>
              <a:gd name="connsiteX10525" fmla="*/ 1054748 w 12192000"/>
              <a:gd name="connsiteY10525" fmla="*/ 601964 h 6858000"/>
              <a:gd name="connsiteX10526" fmla="*/ 755882 w 12192000"/>
              <a:gd name="connsiteY10526" fmla="*/ 719605 h 6858000"/>
              <a:gd name="connsiteX10527" fmla="*/ 621967 w 12192000"/>
              <a:gd name="connsiteY10527" fmla="*/ 860774 h 6858000"/>
              <a:gd name="connsiteX10528" fmla="*/ 819103 w 12192000"/>
              <a:gd name="connsiteY10528" fmla="*/ 914144 h 6858000"/>
              <a:gd name="connsiteX10529" fmla="*/ 1126017 w 12192000"/>
              <a:gd name="connsiteY10529" fmla="*/ 864217 h 6858000"/>
              <a:gd name="connsiteX10530" fmla="*/ 1415689 w 12192000"/>
              <a:gd name="connsiteY10530" fmla="*/ 751741 h 6858000"/>
              <a:gd name="connsiteX10531" fmla="*/ 1547431 w 12192000"/>
              <a:gd name="connsiteY10531" fmla="*/ 653127 h 6858000"/>
              <a:gd name="connsiteX10532" fmla="*/ 1558436 w 12192000"/>
              <a:gd name="connsiteY10532" fmla="*/ 608045 h 6858000"/>
              <a:gd name="connsiteX10533" fmla="*/ 1557668 w 12192000"/>
              <a:gd name="connsiteY10533" fmla="*/ 605395 h 6858000"/>
              <a:gd name="connsiteX10534" fmla="*/ 1523633 w 12192000"/>
              <a:gd name="connsiteY10534" fmla="*/ 570535 h 6858000"/>
              <a:gd name="connsiteX10535" fmla="*/ 1402648 w 12192000"/>
              <a:gd name="connsiteY10535" fmla="*/ 551437 h 6858000"/>
              <a:gd name="connsiteX10536" fmla="*/ 2440791 w 12192000"/>
              <a:gd name="connsiteY10536" fmla="*/ 549701 h 6858000"/>
              <a:gd name="connsiteX10537" fmla="*/ 2441394 w 12192000"/>
              <a:gd name="connsiteY10537" fmla="*/ 552341 h 6858000"/>
              <a:gd name="connsiteX10538" fmla="*/ 2423291 w 12192000"/>
              <a:gd name="connsiteY10538" fmla="*/ 558678 h 6858000"/>
              <a:gd name="connsiteX10539" fmla="*/ 2420274 w 12192000"/>
              <a:gd name="connsiteY10539" fmla="*/ 555509 h 6858000"/>
              <a:gd name="connsiteX10540" fmla="*/ 2440791 w 12192000"/>
              <a:gd name="connsiteY10540" fmla="*/ 549701 h 6858000"/>
              <a:gd name="connsiteX10541" fmla="*/ 11846806 w 12192000"/>
              <a:gd name="connsiteY10541" fmla="*/ 530622 h 6858000"/>
              <a:gd name="connsiteX10542" fmla="*/ 11977519 w 12192000"/>
              <a:gd name="connsiteY10542" fmla="*/ 571496 h 6858000"/>
              <a:gd name="connsiteX10543" fmla="*/ 11994969 w 12192000"/>
              <a:gd name="connsiteY10543" fmla="*/ 597319 h 6858000"/>
              <a:gd name="connsiteX10544" fmla="*/ 11997469 w 12192000"/>
              <a:gd name="connsiteY10544" fmla="*/ 598573 h 6858000"/>
              <a:gd name="connsiteX10545" fmla="*/ 11998509 w 12192000"/>
              <a:gd name="connsiteY10545" fmla="*/ 602557 h 6858000"/>
              <a:gd name="connsiteX10546" fmla="*/ 12000407 w 12192000"/>
              <a:gd name="connsiteY10546" fmla="*/ 605367 h 6858000"/>
              <a:gd name="connsiteX10547" fmla="*/ 11999032 w 12192000"/>
              <a:gd name="connsiteY10547" fmla="*/ 604565 h 6858000"/>
              <a:gd name="connsiteX10548" fmla="*/ 11999623 w 12192000"/>
              <a:gd name="connsiteY10548" fmla="*/ 606829 h 6858000"/>
              <a:gd name="connsiteX10549" fmla="*/ 12000407 w 12192000"/>
              <a:gd name="connsiteY10549" fmla="*/ 605367 h 6858000"/>
              <a:gd name="connsiteX10550" fmla="*/ 12000212 w 12192000"/>
              <a:gd name="connsiteY10550" fmla="*/ 609084 h 6858000"/>
              <a:gd name="connsiteX10551" fmla="*/ 12011634 w 12192000"/>
              <a:gd name="connsiteY10551" fmla="*/ 652854 h 6858000"/>
              <a:gd name="connsiteX10552" fmla="*/ 12001071 w 12192000"/>
              <a:gd name="connsiteY10552" fmla="*/ 718559 h 6858000"/>
              <a:gd name="connsiteX10553" fmla="*/ 11982115 w 12192000"/>
              <a:gd name="connsiteY10553" fmla="*/ 745239 h 6858000"/>
              <a:gd name="connsiteX10554" fmla="*/ 12192000 w 12192000"/>
              <a:gd name="connsiteY10554" fmla="*/ 1353918 h 6858000"/>
              <a:gd name="connsiteX10555" fmla="*/ 12192000 w 12192000"/>
              <a:gd name="connsiteY10555" fmla="*/ 1426065 h 6858000"/>
              <a:gd name="connsiteX10556" fmla="*/ 11963306 w 12192000"/>
              <a:gd name="connsiteY10556" fmla="*/ 763587 h 6858000"/>
              <a:gd name="connsiteX10557" fmla="*/ 11947484 w 12192000"/>
              <a:gd name="connsiteY10557" fmla="*/ 778152 h 6858000"/>
              <a:gd name="connsiteX10558" fmla="*/ 11942919 w 12192000"/>
              <a:gd name="connsiteY10558" fmla="*/ 781213 h 6858000"/>
              <a:gd name="connsiteX10559" fmla="*/ 12078382 w 12192000"/>
              <a:gd name="connsiteY10559" fmla="*/ 1174585 h 6858000"/>
              <a:gd name="connsiteX10560" fmla="*/ 12192000 w 12192000"/>
              <a:gd name="connsiteY10560" fmla="*/ 1503987 h 6858000"/>
              <a:gd name="connsiteX10561" fmla="*/ 12192000 w 12192000"/>
              <a:gd name="connsiteY10561" fmla="*/ 1577059 h 6858000"/>
              <a:gd name="connsiteX10562" fmla="*/ 11922043 w 12192000"/>
              <a:gd name="connsiteY10562" fmla="*/ 795208 h 6858000"/>
              <a:gd name="connsiteX10563" fmla="*/ 11860963 w 12192000"/>
              <a:gd name="connsiteY10563" fmla="*/ 836162 h 6858000"/>
              <a:gd name="connsiteX10564" fmla="*/ 11715795 w 12192000"/>
              <a:gd name="connsiteY10564" fmla="*/ 901947 h 6858000"/>
              <a:gd name="connsiteX10565" fmla="*/ 11594288 w 12192000"/>
              <a:gd name="connsiteY10565" fmla="*/ 939603 h 6858000"/>
              <a:gd name="connsiteX10566" fmla="*/ 11608451 w 12192000"/>
              <a:gd name="connsiteY10566" fmla="*/ 990992 h 6858000"/>
              <a:gd name="connsiteX10567" fmla="*/ 11628787 w 12192000"/>
              <a:gd name="connsiteY10567" fmla="*/ 988738 h 6858000"/>
              <a:gd name="connsiteX10568" fmla="*/ 11653861 w 12192000"/>
              <a:gd name="connsiteY10568" fmla="*/ 992365 h 6858000"/>
              <a:gd name="connsiteX10569" fmla="*/ 11667173 w 12192000"/>
              <a:gd name="connsiteY10569" fmla="*/ 1006453 h 6858000"/>
              <a:gd name="connsiteX10570" fmla="*/ 11668530 w 12192000"/>
              <a:gd name="connsiteY10570" fmla="*/ 1007194 h 6858000"/>
              <a:gd name="connsiteX10571" fmla="*/ 11703415 w 12192000"/>
              <a:gd name="connsiteY10571" fmla="*/ 1135004 h 6858000"/>
              <a:gd name="connsiteX10572" fmla="*/ 11698841 w 12192000"/>
              <a:gd name="connsiteY10572" fmla="*/ 1160224 h 6858000"/>
              <a:gd name="connsiteX10573" fmla="*/ 11692568 w 12192000"/>
              <a:gd name="connsiteY10573" fmla="*/ 1164319 h 6858000"/>
              <a:gd name="connsiteX10574" fmla="*/ 11692669 w 12192000"/>
              <a:gd name="connsiteY10574" fmla="*/ 1164373 h 6858000"/>
              <a:gd name="connsiteX10575" fmla="*/ 11775040 w 12192000"/>
              <a:gd name="connsiteY10575" fmla="*/ 1464866 h 6858000"/>
              <a:gd name="connsiteX10576" fmla="*/ 11813131 w 12192000"/>
              <a:gd name="connsiteY10576" fmla="*/ 1585883 h 6858000"/>
              <a:gd name="connsiteX10577" fmla="*/ 11816615 w 12192000"/>
              <a:gd name="connsiteY10577" fmla="*/ 1601125 h 6858000"/>
              <a:gd name="connsiteX10578" fmla="*/ 11821082 w 12192000"/>
              <a:gd name="connsiteY10578" fmla="*/ 1599943 h 6858000"/>
              <a:gd name="connsiteX10579" fmla="*/ 11835466 w 12192000"/>
              <a:gd name="connsiteY10579" fmla="*/ 1607996 h 6858000"/>
              <a:gd name="connsiteX10580" fmla="*/ 11839432 w 12192000"/>
              <a:gd name="connsiteY10580" fmla="*/ 1620339 h 6858000"/>
              <a:gd name="connsiteX10581" fmla="*/ 11825685 w 12192000"/>
              <a:gd name="connsiteY10581" fmla="*/ 1635034 h 6858000"/>
              <a:gd name="connsiteX10582" fmla="*/ 11845821 w 12192000"/>
              <a:gd name="connsiteY10582" fmla="*/ 1640213 h 6858000"/>
              <a:gd name="connsiteX10583" fmla="*/ 11839432 w 12192000"/>
              <a:gd name="connsiteY10583" fmla="*/ 1620339 h 6858000"/>
              <a:gd name="connsiteX10584" fmla="*/ 11900478 w 12192000"/>
              <a:gd name="connsiteY10584" fmla="*/ 1555072 h 6858000"/>
              <a:gd name="connsiteX10585" fmla="*/ 11917162 w 12192000"/>
              <a:gd name="connsiteY10585" fmla="*/ 1554497 h 6858000"/>
              <a:gd name="connsiteX10586" fmla="*/ 11920679 w 12192000"/>
              <a:gd name="connsiteY10586" fmla="*/ 1557725 h 6858000"/>
              <a:gd name="connsiteX10587" fmla="*/ 11955160 w 12192000"/>
              <a:gd name="connsiteY10587" fmla="*/ 1518874 h 6858000"/>
              <a:gd name="connsiteX10588" fmla="*/ 12007169 w 12192000"/>
              <a:gd name="connsiteY10588" fmla="*/ 1492180 h 6858000"/>
              <a:gd name="connsiteX10589" fmla="*/ 12018598 w 12192000"/>
              <a:gd name="connsiteY10589" fmla="*/ 1507268 h 6858000"/>
              <a:gd name="connsiteX10590" fmla="*/ 12011170 w 12192000"/>
              <a:gd name="connsiteY10590" fmla="*/ 1532803 h 6858000"/>
              <a:gd name="connsiteX10591" fmla="*/ 11990595 w 12192000"/>
              <a:gd name="connsiteY10591" fmla="*/ 1554277 h 6858000"/>
              <a:gd name="connsiteX10592" fmla="*/ 11955025 w 12192000"/>
              <a:gd name="connsiteY10592" fmla="*/ 1593139 h 6858000"/>
              <a:gd name="connsiteX10593" fmla="*/ 11965490 w 12192000"/>
              <a:gd name="connsiteY10593" fmla="*/ 1606271 h 6858000"/>
              <a:gd name="connsiteX10594" fmla="*/ 11942477 w 12192000"/>
              <a:gd name="connsiteY10594" fmla="*/ 1644815 h 6858000"/>
              <a:gd name="connsiteX10595" fmla="*/ 11907857 w 12192000"/>
              <a:gd name="connsiteY10595" fmla="*/ 1681487 h 6858000"/>
              <a:gd name="connsiteX10596" fmla="*/ 11919365 w 12192000"/>
              <a:gd name="connsiteY10596" fmla="*/ 1680495 h 6858000"/>
              <a:gd name="connsiteX10597" fmla="*/ 12083002 w 12192000"/>
              <a:gd name="connsiteY10597" fmla="*/ 1760031 h 6858000"/>
              <a:gd name="connsiteX10598" fmla="*/ 11845843 w 12192000"/>
              <a:gd name="connsiteY10598" fmla="*/ 1939747 h 6858000"/>
              <a:gd name="connsiteX10599" fmla="*/ 11524067 w 12192000"/>
              <a:gd name="connsiteY10599" fmla="*/ 1912760 h 6858000"/>
              <a:gd name="connsiteX10600" fmla="*/ 11640632 w 12192000"/>
              <a:gd name="connsiteY10600" fmla="*/ 1752406 h 6858000"/>
              <a:gd name="connsiteX10601" fmla="*/ 11693424 w 12192000"/>
              <a:gd name="connsiteY10601" fmla="*/ 1728687 h 6858000"/>
              <a:gd name="connsiteX10602" fmla="*/ 11653499 w 12192000"/>
              <a:gd name="connsiteY10602" fmla="*/ 1598738 h 6858000"/>
              <a:gd name="connsiteX10603" fmla="*/ 11618360 w 12192000"/>
              <a:gd name="connsiteY10603" fmla="*/ 1452801 h 6858000"/>
              <a:gd name="connsiteX10604" fmla="*/ 11549996 w 12192000"/>
              <a:gd name="connsiteY10604" fmla="*/ 1203540 h 6858000"/>
              <a:gd name="connsiteX10605" fmla="*/ 11539191 w 12192000"/>
              <a:gd name="connsiteY10605" fmla="*/ 1200791 h 6858000"/>
              <a:gd name="connsiteX10606" fmla="*/ 11522695 w 12192000"/>
              <a:gd name="connsiteY10606" fmla="*/ 1179710 h 6858000"/>
              <a:gd name="connsiteX10607" fmla="*/ 11489889 w 12192000"/>
              <a:gd name="connsiteY10607" fmla="*/ 1059900 h 6858000"/>
              <a:gd name="connsiteX10608" fmla="*/ 11489857 w 12192000"/>
              <a:gd name="connsiteY10608" fmla="*/ 1059877 h 6858000"/>
              <a:gd name="connsiteX10609" fmla="*/ 11489870 w 12192000"/>
              <a:gd name="connsiteY10609" fmla="*/ 1059830 h 6858000"/>
              <a:gd name="connsiteX10610" fmla="*/ 11488953 w 12192000"/>
              <a:gd name="connsiteY10610" fmla="*/ 1056486 h 6858000"/>
              <a:gd name="connsiteX10611" fmla="*/ 11489549 w 12192000"/>
              <a:gd name="connsiteY10611" fmla="*/ 1055462 h 6858000"/>
              <a:gd name="connsiteX10612" fmla="*/ 11488141 w 12192000"/>
              <a:gd name="connsiteY10612" fmla="*/ 1054087 h 6858000"/>
              <a:gd name="connsiteX10613" fmla="*/ 11525127 w 12192000"/>
              <a:gd name="connsiteY10613" fmla="*/ 1013633 h 6858000"/>
              <a:gd name="connsiteX10614" fmla="*/ 11542844 w 12192000"/>
              <a:gd name="connsiteY10614" fmla="*/ 1007271 h 6858000"/>
              <a:gd name="connsiteX10615" fmla="*/ 11529121 w 12192000"/>
              <a:gd name="connsiteY10615" fmla="*/ 956977 h 6858000"/>
              <a:gd name="connsiteX10616" fmla="*/ 11411646 w 12192000"/>
              <a:gd name="connsiteY10616" fmla="*/ 984252 h 6858000"/>
              <a:gd name="connsiteX10617" fmla="*/ 11252422 w 12192000"/>
              <a:gd name="connsiteY10617" fmla="*/ 1000832 h 6858000"/>
              <a:gd name="connsiteX10618" fmla="*/ 11182585 w 12192000"/>
              <a:gd name="connsiteY10618" fmla="*/ 996574 h 6858000"/>
              <a:gd name="connsiteX10619" fmla="*/ 11376207 w 12192000"/>
              <a:gd name="connsiteY10619" fmla="*/ 1963775 h 6858000"/>
              <a:gd name="connsiteX10620" fmla="*/ 11364743 w 12192000"/>
              <a:gd name="connsiteY10620" fmla="*/ 1978709 h 6858000"/>
              <a:gd name="connsiteX10621" fmla="*/ 11315451 w 12192000"/>
              <a:gd name="connsiteY10621" fmla="*/ 1982154 h 6858000"/>
              <a:gd name="connsiteX10622" fmla="*/ 11303988 w 12192000"/>
              <a:gd name="connsiteY10622" fmla="*/ 1973538 h 6858000"/>
              <a:gd name="connsiteX10623" fmla="*/ 11106261 w 12192000"/>
              <a:gd name="connsiteY10623" fmla="*/ 984112 h 6858000"/>
              <a:gd name="connsiteX10624" fmla="*/ 11094119 w 12192000"/>
              <a:gd name="connsiteY10624" fmla="*/ 981083 h 6858000"/>
              <a:gd name="connsiteX10625" fmla="*/ 11015587 w 12192000"/>
              <a:gd name="connsiteY10625" fmla="*/ 872244 h 6858000"/>
              <a:gd name="connsiteX10626" fmla="*/ 11022799 w 12192000"/>
              <a:gd name="connsiteY10626" fmla="*/ 859719 h 6858000"/>
              <a:gd name="connsiteX10627" fmla="*/ 11020396 w 12192000"/>
              <a:gd name="connsiteY10627" fmla="*/ 851337 h 6858000"/>
              <a:gd name="connsiteX10628" fmla="*/ 11083690 w 12192000"/>
              <a:gd name="connsiteY10628" fmla="*/ 756867 h 6858000"/>
              <a:gd name="connsiteX10629" fmla="*/ 11663032 w 12192000"/>
              <a:gd name="connsiteY10629" fmla="*/ 544538 h 6858000"/>
              <a:gd name="connsiteX10630" fmla="*/ 11846806 w 12192000"/>
              <a:gd name="connsiteY10630" fmla="*/ 530622 h 6858000"/>
              <a:gd name="connsiteX10631" fmla="*/ 5669620 w 12192000"/>
              <a:gd name="connsiteY10631" fmla="*/ 525411 h 6858000"/>
              <a:gd name="connsiteX10632" fmla="*/ 5663233 w 12192000"/>
              <a:gd name="connsiteY10632" fmla="*/ 538265 h 6858000"/>
              <a:gd name="connsiteX10633" fmla="*/ 5562790 w 12192000"/>
              <a:gd name="connsiteY10633" fmla="*/ 571826 h 6858000"/>
              <a:gd name="connsiteX10634" fmla="*/ 5542951 w 12192000"/>
              <a:gd name="connsiteY10634" fmla="*/ 561920 h 6858000"/>
              <a:gd name="connsiteX10635" fmla="*/ 5534171 w 12192000"/>
              <a:gd name="connsiteY10635" fmla="*/ 570613 h 6858000"/>
              <a:gd name="connsiteX10636" fmla="*/ 5232428 w 12192000"/>
              <a:gd name="connsiteY10636" fmla="*/ 872830 h 6858000"/>
              <a:gd name="connsiteX10637" fmla="*/ 5244305 w 12192000"/>
              <a:gd name="connsiteY10637" fmla="*/ 907166 h 6858000"/>
              <a:gd name="connsiteX10638" fmla="*/ 5242138 w 12192000"/>
              <a:gd name="connsiteY10638" fmla="*/ 945305 h 6858000"/>
              <a:gd name="connsiteX10639" fmla="*/ 5225082 w 12192000"/>
              <a:gd name="connsiteY10639" fmla="*/ 979278 h 6858000"/>
              <a:gd name="connsiteX10640" fmla="*/ 5198395 w 12192000"/>
              <a:gd name="connsiteY10640" fmla="*/ 1002280 h 6858000"/>
              <a:gd name="connsiteX10641" fmla="*/ 5213289 w 12192000"/>
              <a:gd name="connsiteY10641" fmla="*/ 1051502 h 6858000"/>
              <a:gd name="connsiteX10642" fmla="*/ 5237705 w 12192000"/>
              <a:gd name="connsiteY10642" fmla="*/ 1157129 h 6858000"/>
              <a:gd name="connsiteX10643" fmla="*/ 5310064 w 12192000"/>
              <a:gd name="connsiteY10643" fmla="*/ 1426818 h 6858000"/>
              <a:gd name="connsiteX10644" fmla="*/ 5340814 w 12192000"/>
              <a:gd name="connsiteY10644" fmla="*/ 1428793 h 6858000"/>
              <a:gd name="connsiteX10645" fmla="*/ 5411317 w 12192000"/>
              <a:gd name="connsiteY10645" fmla="*/ 1509205 h 6858000"/>
              <a:gd name="connsiteX10646" fmla="*/ 5410088 w 12192000"/>
              <a:gd name="connsiteY10646" fmla="*/ 1528989 h 6858000"/>
              <a:gd name="connsiteX10647" fmla="*/ 5760542 w 12192000"/>
              <a:gd name="connsiteY10647" fmla="*/ 1623009 h 6858000"/>
              <a:gd name="connsiteX10648" fmla="*/ 5818948 w 12192000"/>
              <a:gd name="connsiteY10648" fmla="*/ 1643003 h 6858000"/>
              <a:gd name="connsiteX10649" fmla="*/ 5830657 w 12192000"/>
              <a:gd name="connsiteY10649" fmla="*/ 1646581 h 6858000"/>
              <a:gd name="connsiteX10650" fmla="*/ 5841713 w 12192000"/>
              <a:gd name="connsiteY10650" fmla="*/ 1624440 h 6858000"/>
              <a:gd name="connsiteX10651" fmla="*/ 5942072 w 12192000"/>
              <a:gd name="connsiteY10651" fmla="*/ 1590879 h 6858000"/>
              <a:gd name="connsiteX10652" fmla="*/ 5970683 w 12192000"/>
              <a:gd name="connsiteY10652" fmla="*/ 1605064 h 6858000"/>
              <a:gd name="connsiteX10653" fmla="*/ 6009319 w 12192000"/>
              <a:gd name="connsiteY10653" fmla="*/ 1566139 h 6858000"/>
              <a:gd name="connsiteX10654" fmla="*/ 6282435 w 12192000"/>
              <a:gd name="connsiteY10654" fmla="*/ 1293067 h 6858000"/>
              <a:gd name="connsiteX10655" fmla="*/ 6275346 w 12192000"/>
              <a:gd name="connsiteY10655" fmla="*/ 1284944 h 6858000"/>
              <a:gd name="connsiteX10656" fmla="*/ 6265758 w 12192000"/>
              <a:gd name="connsiteY10656" fmla="*/ 1212332 h 6858000"/>
              <a:gd name="connsiteX10657" fmla="*/ 6310472 w 12192000"/>
              <a:gd name="connsiteY10657" fmla="*/ 1154313 h 6858000"/>
              <a:gd name="connsiteX10658" fmla="*/ 6312910 w 12192000"/>
              <a:gd name="connsiteY10658" fmla="*/ 1153476 h 6858000"/>
              <a:gd name="connsiteX10659" fmla="*/ 6260969 w 12192000"/>
              <a:gd name="connsiteY10659" fmla="*/ 960092 h 6858000"/>
              <a:gd name="connsiteX10660" fmla="*/ 6201139 w 12192000"/>
              <a:gd name="connsiteY10660" fmla="*/ 736321 h 6858000"/>
              <a:gd name="connsiteX10661" fmla="*/ 6164803 w 12192000"/>
              <a:gd name="connsiteY10661" fmla="*/ 734038 h 6858000"/>
              <a:gd name="connsiteX10662" fmla="*/ 6093654 w 12192000"/>
              <a:gd name="connsiteY10662" fmla="*/ 654602 h 6858000"/>
              <a:gd name="connsiteX10663" fmla="*/ 6094656 w 12192000"/>
              <a:gd name="connsiteY10663" fmla="*/ 638895 h 6858000"/>
              <a:gd name="connsiteX10664" fmla="*/ 5903384 w 12192000"/>
              <a:gd name="connsiteY10664" fmla="*/ 587628 h 6858000"/>
              <a:gd name="connsiteX10665" fmla="*/ 1428188 w 12192000"/>
              <a:gd name="connsiteY10665" fmla="*/ 524923 h 6858000"/>
              <a:gd name="connsiteX10666" fmla="*/ 1558901 w 12192000"/>
              <a:gd name="connsiteY10666" fmla="*/ 565797 h 6858000"/>
              <a:gd name="connsiteX10667" fmla="*/ 1576351 w 12192000"/>
              <a:gd name="connsiteY10667" fmla="*/ 591620 h 6858000"/>
              <a:gd name="connsiteX10668" fmla="*/ 1578851 w 12192000"/>
              <a:gd name="connsiteY10668" fmla="*/ 592875 h 6858000"/>
              <a:gd name="connsiteX10669" fmla="*/ 1579891 w 12192000"/>
              <a:gd name="connsiteY10669" fmla="*/ 596858 h 6858000"/>
              <a:gd name="connsiteX10670" fmla="*/ 1581789 w 12192000"/>
              <a:gd name="connsiteY10670" fmla="*/ 599668 h 6858000"/>
              <a:gd name="connsiteX10671" fmla="*/ 1580414 w 12192000"/>
              <a:gd name="connsiteY10671" fmla="*/ 598866 h 6858000"/>
              <a:gd name="connsiteX10672" fmla="*/ 1581005 w 12192000"/>
              <a:gd name="connsiteY10672" fmla="*/ 601130 h 6858000"/>
              <a:gd name="connsiteX10673" fmla="*/ 1581789 w 12192000"/>
              <a:gd name="connsiteY10673" fmla="*/ 599668 h 6858000"/>
              <a:gd name="connsiteX10674" fmla="*/ 1581594 w 12192000"/>
              <a:gd name="connsiteY10674" fmla="*/ 603385 h 6858000"/>
              <a:gd name="connsiteX10675" fmla="*/ 1593016 w 12192000"/>
              <a:gd name="connsiteY10675" fmla="*/ 647155 h 6858000"/>
              <a:gd name="connsiteX10676" fmla="*/ 1582453 w 12192000"/>
              <a:gd name="connsiteY10676" fmla="*/ 712860 h 6858000"/>
              <a:gd name="connsiteX10677" fmla="*/ 1563497 w 12192000"/>
              <a:gd name="connsiteY10677" fmla="*/ 739540 h 6858000"/>
              <a:gd name="connsiteX10678" fmla="*/ 1892836 w 12192000"/>
              <a:gd name="connsiteY10678" fmla="*/ 1694639 h 6858000"/>
              <a:gd name="connsiteX10679" fmla="*/ 1887095 w 12192000"/>
              <a:gd name="connsiteY10679" fmla="*/ 1707854 h 6858000"/>
              <a:gd name="connsiteX10680" fmla="*/ 1843465 w 12192000"/>
              <a:gd name="connsiteY10680" fmla="*/ 1729689 h 6858000"/>
              <a:gd name="connsiteX10681" fmla="*/ 1825670 w 12192000"/>
              <a:gd name="connsiteY10681" fmla="*/ 1722793 h 6858000"/>
              <a:gd name="connsiteX10682" fmla="*/ 1503425 w 12192000"/>
              <a:gd name="connsiteY10682" fmla="*/ 789509 h 6858000"/>
              <a:gd name="connsiteX10683" fmla="*/ 1442345 w 12192000"/>
              <a:gd name="connsiteY10683" fmla="*/ 830463 h 6858000"/>
              <a:gd name="connsiteX10684" fmla="*/ 1297177 w 12192000"/>
              <a:gd name="connsiteY10684" fmla="*/ 896248 h 6858000"/>
              <a:gd name="connsiteX10685" fmla="*/ 1175670 w 12192000"/>
              <a:gd name="connsiteY10685" fmla="*/ 933904 h 6858000"/>
              <a:gd name="connsiteX10686" fmla="*/ 1189833 w 12192000"/>
              <a:gd name="connsiteY10686" fmla="*/ 985293 h 6858000"/>
              <a:gd name="connsiteX10687" fmla="*/ 1210169 w 12192000"/>
              <a:gd name="connsiteY10687" fmla="*/ 983039 h 6858000"/>
              <a:gd name="connsiteX10688" fmla="*/ 1235243 w 12192000"/>
              <a:gd name="connsiteY10688" fmla="*/ 986666 h 6858000"/>
              <a:gd name="connsiteX10689" fmla="*/ 1248555 w 12192000"/>
              <a:gd name="connsiteY10689" fmla="*/ 1000753 h 6858000"/>
              <a:gd name="connsiteX10690" fmla="*/ 1249912 w 12192000"/>
              <a:gd name="connsiteY10690" fmla="*/ 1001495 h 6858000"/>
              <a:gd name="connsiteX10691" fmla="*/ 1284797 w 12192000"/>
              <a:gd name="connsiteY10691" fmla="*/ 1129305 h 6858000"/>
              <a:gd name="connsiteX10692" fmla="*/ 1280223 w 12192000"/>
              <a:gd name="connsiteY10692" fmla="*/ 1154524 h 6858000"/>
              <a:gd name="connsiteX10693" fmla="*/ 1273950 w 12192000"/>
              <a:gd name="connsiteY10693" fmla="*/ 1158619 h 6858000"/>
              <a:gd name="connsiteX10694" fmla="*/ 1274051 w 12192000"/>
              <a:gd name="connsiteY10694" fmla="*/ 1158674 h 6858000"/>
              <a:gd name="connsiteX10695" fmla="*/ 1356423 w 12192000"/>
              <a:gd name="connsiteY10695" fmla="*/ 1459167 h 6858000"/>
              <a:gd name="connsiteX10696" fmla="*/ 1394513 w 12192000"/>
              <a:gd name="connsiteY10696" fmla="*/ 1580183 h 6858000"/>
              <a:gd name="connsiteX10697" fmla="*/ 1397997 w 12192000"/>
              <a:gd name="connsiteY10697" fmla="*/ 1595426 h 6858000"/>
              <a:gd name="connsiteX10698" fmla="*/ 1402464 w 12192000"/>
              <a:gd name="connsiteY10698" fmla="*/ 1594244 h 6858000"/>
              <a:gd name="connsiteX10699" fmla="*/ 1416848 w 12192000"/>
              <a:gd name="connsiteY10699" fmla="*/ 1602298 h 6858000"/>
              <a:gd name="connsiteX10700" fmla="*/ 1420814 w 12192000"/>
              <a:gd name="connsiteY10700" fmla="*/ 1614639 h 6858000"/>
              <a:gd name="connsiteX10701" fmla="*/ 1407067 w 12192000"/>
              <a:gd name="connsiteY10701" fmla="*/ 1629335 h 6858000"/>
              <a:gd name="connsiteX10702" fmla="*/ 1427203 w 12192000"/>
              <a:gd name="connsiteY10702" fmla="*/ 1634513 h 6858000"/>
              <a:gd name="connsiteX10703" fmla="*/ 1420814 w 12192000"/>
              <a:gd name="connsiteY10703" fmla="*/ 1614639 h 6858000"/>
              <a:gd name="connsiteX10704" fmla="*/ 1481860 w 12192000"/>
              <a:gd name="connsiteY10704" fmla="*/ 1549373 h 6858000"/>
              <a:gd name="connsiteX10705" fmla="*/ 1498544 w 12192000"/>
              <a:gd name="connsiteY10705" fmla="*/ 1548798 h 6858000"/>
              <a:gd name="connsiteX10706" fmla="*/ 1502061 w 12192000"/>
              <a:gd name="connsiteY10706" fmla="*/ 1552026 h 6858000"/>
              <a:gd name="connsiteX10707" fmla="*/ 1536542 w 12192000"/>
              <a:gd name="connsiteY10707" fmla="*/ 1513175 h 6858000"/>
              <a:gd name="connsiteX10708" fmla="*/ 1588550 w 12192000"/>
              <a:gd name="connsiteY10708" fmla="*/ 1486481 h 6858000"/>
              <a:gd name="connsiteX10709" fmla="*/ 1599980 w 12192000"/>
              <a:gd name="connsiteY10709" fmla="*/ 1501568 h 6858000"/>
              <a:gd name="connsiteX10710" fmla="*/ 1592551 w 12192000"/>
              <a:gd name="connsiteY10710" fmla="*/ 1527104 h 6858000"/>
              <a:gd name="connsiteX10711" fmla="*/ 1571977 w 12192000"/>
              <a:gd name="connsiteY10711" fmla="*/ 1548578 h 6858000"/>
              <a:gd name="connsiteX10712" fmla="*/ 1536407 w 12192000"/>
              <a:gd name="connsiteY10712" fmla="*/ 1587439 h 6858000"/>
              <a:gd name="connsiteX10713" fmla="*/ 1546872 w 12192000"/>
              <a:gd name="connsiteY10713" fmla="*/ 1600572 h 6858000"/>
              <a:gd name="connsiteX10714" fmla="*/ 1523859 w 12192000"/>
              <a:gd name="connsiteY10714" fmla="*/ 1639115 h 6858000"/>
              <a:gd name="connsiteX10715" fmla="*/ 1489239 w 12192000"/>
              <a:gd name="connsiteY10715" fmla="*/ 1675787 h 6858000"/>
              <a:gd name="connsiteX10716" fmla="*/ 1500747 w 12192000"/>
              <a:gd name="connsiteY10716" fmla="*/ 1674796 h 6858000"/>
              <a:gd name="connsiteX10717" fmla="*/ 1664384 w 12192000"/>
              <a:gd name="connsiteY10717" fmla="*/ 1754332 h 6858000"/>
              <a:gd name="connsiteX10718" fmla="*/ 1427226 w 12192000"/>
              <a:gd name="connsiteY10718" fmla="*/ 1934048 h 6858000"/>
              <a:gd name="connsiteX10719" fmla="*/ 1105448 w 12192000"/>
              <a:gd name="connsiteY10719" fmla="*/ 1907061 h 6858000"/>
              <a:gd name="connsiteX10720" fmla="*/ 1222014 w 12192000"/>
              <a:gd name="connsiteY10720" fmla="*/ 1746707 h 6858000"/>
              <a:gd name="connsiteX10721" fmla="*/ 1274806 w 12192000"/>
              <a:gd name="connsiteY10721" fmla="*/ 1722988 h 6858000"/>
              <a:gd name="connsiteX10722" fmla="*/ 1234880 w 12192000"/>
              <a:gd name="connsiteY10722" fmla="*/ 1593039 h 6858000"/>
              <a:gd name="connsiteX10723" fmla="*/ 1199742 w 12192000"/>
              <a:gd name="connsiteY10723" fmla="*/ 1447102 h 6858000"/>
              <a:gd name="connsiteX10724" fmla="*/ 1131378 w 12192000"/>
              <a:gd name="connsiteY10724" fmla="*/ 1197841 h 6858000"/>
              <a:gd name="connsiteX10725" fmla="*/ 1120573 w 12192000"/>
              <a:gd name="connsiteY10725" fmla="*/ 1195091 h 6858000"/>
              <a:gd name="connsiteX10726" fmla="*/ 1104077 w 12192000"/>
              <a:gd name="connsiteY10726" fmla="*/ 1174010 h 6858000"/>
              <a:gd name="connsiteX10727" fmla="*/ 1071271 w 12192000"/>
              <a:gd name="connsiteY10727" fmla="*/ 1054201 h 6858000"/>
              <a:gd name="connsiteX10728" fmla="*/ 1071239 w 12192000"/>
              <a:gd name="connsiteY10728" fmla="*/ 1054177 h 6858000"/>
              <a:gd name="connsiteX10729" fmla="*/ 1071252 w 12192000"/>
              <a:gd name="connsiteY10729" fmla="*/ 1054130 h 6858000"/>
              <a:gd name="connsiteX10730" fmla="*/ 1070335 w 12192000"/>
              <a:gd name="connsiteY10730" fmla="*/ 1050786 h 6858000"/>
              <a:gd name="connsiteX10731" fmla="*/ 1070931 w 12192000"/>
              <a:gd name="connsiteY10731" fmla="*/ 1049763 h 6858000"/>
              <a:gd name="connsiteX10732" fmla="*/ 1069523 w 12192000"/>
              <a:gd name="connsiteY10732" fmla="*/ 1048388 h 6858000"/>
              <a:gd name="connsiteX10733" fmla="*/ 1106509 w 12192000"/>
              <a:gd name="connsiteY10733" fmla="*/ 1007934 h 6858000"/>
              <a:gd name="connsiteX10734" fmla="*/ 1124226 w 12192000"/>
              <a:gd name="connsiteY10734" fmla="*/ 1001572 h 6858000"/>
              <a:gd name="connsiteX10735" fmla="*/ 1110503 w 12192000"/>
              <a:gd name="connsiteY10735" fmla="*/ 951278 h 6858000"/>
              <a:gd name="connsiteX10736" fmla="*/ 993028 w 12192000"/>
              <a:gd name="connsiteY10736" fmla="*/ 978552 h 6858000"/>
              <a:gd name="connsiteX10737" fmla="*/ 833804 w 12192000"/>
              <a:gd name="connsiteY10737" fmla="*/ 995133 h 6858000"/>
              <a:gd name="connsiteX10738" fmla="*/ 763967 w 12192000"/>
              <a:gd name="connsiteY10738" fmla="*/ 990875 h 6858000"/>
              <a:gd name="connsiteX10739" fmla="*/ 957589 w 12192000"/>
              <a:gd name="connsiteY10739" fmla="*/ 1958076 h 6858000"/>
              <a:gd name="connsiteX10740" fmla="*/ 946126 w 12192000"/>
              <a:gd name="connsiteY10740" fmla="*/ 1973009 h 6858000"/>
              <a:gd name="connsiteX10741" fmla="*/ 896833 w 12192000"/>
              <a:gd name="connsiteY10741" fmla="*/ 1976454 h 6858000"/>
              <a:gd name="connsiteX10742" fmla="*/ 885370 w 12192000"/>
              <a:gd name="connsiteY10742" fmla="*/ 1967839 h 6858000"/>
              <a:gd name="connsiteX10743" fmla="*/ 687643 w 12192000"/>
              <a:gd name="connsiteY10743" fmla="*/ 978412 h 6858000"/>
              <a:gd name="connsiteX10744" fmla="*/ 675501 w 12192000"/>
              <a:gd name="connsiteY10744" fmla="*/ 975383 h 6858000"/>
              <a:gd name="connsiteX10745" fmla="*/ 596969 w 12192000"/>
              <a:gd name="connsiteY10745" fmla="*/ 866545 h 6858000"/>
              <a:gd name="connsiteX10746" fmla="*/ 604181 w 12192000"/>
              <a:gd name="connsiteY10746" fmla="*/ 854020 h 6858000"/>
              <a:gd name="connsiteX10747" fmla="*/ 601778 w 12192000"/>
              <a:gd name="connsiteY10747" fmla="*/ 845638 h 6858000"/>
              <a:gd name="connsiteX10748" fmla="*/ 665072 w 12192000"/>
              <a:gd name="connsiteY10748" fmla="*/ 751168 h 6858000"/>
              <a:gd name="connsiteX10749" fmla="*/ 1244414 w 12192000"/>
              <a:gd name="connsiteY10749" fmla="*/ 538839 h 6858000"/>
              <a:gd name="connsiteX10750" fmla="*/ 1428188 w 12192000"/>
              <a:gd name="connsiteY10750" fmla="*/ 524923 h 6858000"/>
              <a:gd name="connsiteX10751" fmla="*/ 10465172 w 12192000"/>
              <a:gd name="connsiteY10751" fmla="*/ 497774 h 6858000"/>
              <a:gd name="connsiteX10752" fmla="*/ 10448135 w 12192000"/>
              <a:gd name="connsiteY10752" fmla="*/ 508840 h 6858000"/>
              <a:gd name="connsiteX10753" fmla="*/ 10400918 w 12192000"/>
              <a:gd name="connsiteY10753" fmla="*/ 521279 h 6858000"/>
              <a:gd name="connsiteX10754" fmla="*/ 10359640 w 12192000"/>
              <a:gd name="connsiteY10754" fmla="*/ 523198 h 6858000"/>
              <a:gd name="connsiteX10755" fmla="*/ 10347759 w 12192000"/>
              <a:gd name="connsiteY10755" fmla="*/ 519780 h 6858000"/>
              <a:gd name="connsiteX10756" fmla="*/ 10349172 w 12192000"/>
              <a:gd name="connsiteY10756" fmla="*/ 531392 h 6858000"/>
              <a:gd name="connsiteX10757" fmla="*/ 10368133 w 12192000"/>
              <a:gd name="connsiteY10757" fmla="*/ 534074 h 6858000"/>
              <a:gd name="connsiteX10758" fmla="*/ 10389942 w 12192000"/>
              <a:gd name="connsiteY10758" fmla="*/ 530378 h 6858000"/>
              <a:gd name="connsiteX10759" fmla="*/ 10391709 w 12192000"/>
              <a:gd name="connsiteY10759" fmla="*/ 533017 h 6858000"/>
              <a:gd name="connsiteX10760" fmla="*/ 10368575 w 12192000"/>
              <a:gd name="connsiteY10760" fmla="*/ 539354 h 6858000"/>
              <a:gd name="connsiteX10761" fmla="*/ 10349684 w 12192000"/>
              <a:gd name="connsiteY10761" fmla="*/ 535616 h 6858000"/>
              <a:gd name="connsiteX10762" fmla="*/ 10351415 w 12192000"/>
              <a:gd name="connsiteY10762" fmla="*/ 549849 h 6858000"/>
              <a:gd name="connsiteX10763" fmla="*/ 10371513 w 12192000"/>
              <a:gd name="connsiteY10763" fmla="*/ 549319 h 6858000"/>
              <a:gd name="connsiteX10764" fmla="*/ 10371513 w 12192000"/>
              <a:gd name="connsiteY10764" fmla="*/ 551987 h 6858000"/>
              <a:gd name="connsiteX10765" fmla="*/ 10352925 w 12192000"/>
              <a:gd name="connsiteY10765" fmla="*/ 554122 h 6858000"/>
              <a:gd name="connsiteX10766" fmla="*/ 10351496 w 12192000"/>
              <a:gd name="connsiteY10766" fmla="*/ 550511 h 6858000"/>
              <a:gd name="connsiteX10767" fmla="*/ 10351932 w 12192000"/>
              <a:gd name="connsiteY10767" fmla="*/ 554096 h 6858000"/>
              <a:gd name="connsiteX10768" fmla="*/ 10365763 w 12192000"/>
              <a:gd name="connsiteY10768" fmla="*/ 603200 h 6858000"/>
              <a:gd name="connsiteX10769" fmla="*/ 10408317 w 12192000"/>
              <a:gd name="connsiteY10769" fmla="*/ 601345 h 6858000"/>
              <a:gd name="connsiteX10770" fmla="*/ 10409479 w 12192000"/>
              <a:gd name="connsiteY10770" fmla="*/ 604099 h 6858000"/>
              <a:gd name="connsiteX10771" fmla="*/ 10366400 w 12192000"/>
              <a:gd name="connsiteY10771" fmla="*/ 605461 h 6858000"/>
              <a:gd name="connsiteX10772" fmla="*/ 10367973 w 12192000"/>
              <a:gd name="connsiteY10772" fmla="*/ 611043 h 6858000"/>
              <a:gd name="connsiteX10773" fmla="*/ 10435089 w 12192000"/>
              <a:gd name="connsiteY10773" fmla="*/ 942025 h 6858000"/>
              <a:gd name="connsiteX10774" fmla="*/ 10436739 w 12192000"/>
              <a:gd name="connsiteY10774" fmla="*/ 941628 h 6858000"/>
              <a:gd name="connsiteX10775" fmla="*/ 10469099 w 12192000"/>
              <a:gd name="connsiteY10775" fmla="*/ 910619 h 6858000"/>
              <a:gd name="connsiteX10776" fmla="*/ 10496838 w 12192000"/>
              <a:gd name="connsiteY10776" fmla="*/ 897411 h 6858000"/>
              <a:gd name="connsiteX10777" fmla="*/ 10529631 w 12192000"/>
              <a:gd name="connsiteY10777" fmla="*/ 895760 h 6858000"/>
              <a:gd name="connsiteX10778" fmla="*/ 10545900 w 12192000"/>
              <a:gd name="connsiteY10778" fmla="*/ 901600 h 6858000"/>
              <a:gd name="connsiteX10779" fmla="*/ 10472134 w 12192000"/>
              <a:gd name="connsiteY10779" fmla="*/ 538081 h 6858000"/>
              <a:gd name="connsiteX10780" fmla="*/ 10468250 w 12192000"/>
              <a:gd name="connsiteY10780" fmla="*/ 508423 h 6858000"/>
              <a:gd name="connsiteX10781" fmla="*/ 2515627 w 12192000"/>
              <a:gd name="connsiteY10781" fmla="*/ 475797 h 6858000"/>
              <a:gd name="connsiteX10782" fmla="*/ 2502049 w 12192000"/>
              <a:gd name="connsiteY10782" fmla="*/ 491444 h 6858000"/>
              <a:gd name="connsiteX10783" fmla="*/ 2459771 w 12192000"/>
              <a:gd name="connsiteY10783" fmla="*/ 517102 h 6858000"/>
              <a:gd name="connsiteX10784" fmla="*/ 2420567 w 12192000"/>
              <a:gd name="connsiteY10784" fmla="*/ 529498 h 6858000"/>
              <a:gd name="connsiteX10785" fmla="*/ 2405958 w 12192000"/>
              <a:gd name="connsiteY10785" fmla="*/ 529225 h 6858000"/>
              <a:gd name="connsiteX10786" fmla="*/ 2406512 w 12192000"/>
              <a:gd name="connsiteY10786" fmla="*/ 531136 h 6858000"/>
              <a:gd name="connsiteX10787" fmla="*/ 2411138 w 12192000"/>
              <a:gd name="connsiteY10787" fmla="*/ 539467 h 6858000"/>
              <a:gd name="connsiteX10788" fmla="*/ 2432066 w 12192000"/>
              <a:gd name="connsiteY10788" fmla="*/ 536981 h 6858000"/>
              <a:gd name="connsiteX10789" fmla="*/ 2451212 w 12192000"/>
              <a:gd name="connsiteY10789" fmla="*/ 527840 h 6858000"/>
              <a:gd name="connsiteX10790" fmla="*/ 2453533 w 12192000"/>
              <a:gd name="connsiteY10790" fmla="*/ 530529 h 6858000"/>
              <a:gd name="connsiteX10791" fmla="*/ 2433660 w 12192000"/>
              <a:gd name="connsiteY10791" fmla="*/ 541954 h 6858000"/>
              <a:gd name="connsiteX10792" fmla="*/ 2412964 w 12192000"/>
              <a:gd name="connsiteY10792" fmla="*/ 542757 h 6858000"/>
              <a:gd name="connsiteX10793" fmla="*/ 2429910 w 12192000"/>
              <a:gd name="connsiteY10793" fmla="*/ 573282 h 6858000"/>
              <a:gd name="connsiteX10794" fmla="*/ 2430512 w 12192000"/>
              <a:gd name="connsiteY10794" fmla="*/ 574266 h 6858000"/>
              <a:gd name="connsiteX10795" fmla="*/ 2430874 w 12192000"/>
              <a:gd name="connsiteY10795" fmla="*/ 571001 h 6858000"/>
              <a:gd name="connsiteX10796" fmla="*/ 2453503 w 12192000"/>
              <a:gd name="connsiteY10796" fmla="*/ 568682 h 6858000"/>
              <a:gd name="connsiteX10797" fmla="*/ 2471488 w 12192000"/>
              <a:gd name="connsiteY10797" fmla="*/ 558835 h 6858000"/>
              <a:gd name="connsiteX10798" fmla="*/ 2473810 w 12192000"/>
              <a:gd name="connsiteY10798" fmla="*/ 561731 h 6858000"/>
              <a:gd name="connsiteX10799" fmla="*/ 2454445 w 12192000"/>
              <a:gd name="connsiteY10799" fmla="*/ 574622 h 6858000"/>
              <a:gd name="connsiteX10800" fmla="*/ 2431649 w 12192000"/>
              <a:gd name="connsiteY10800" fmla="*/ 576124 h 6858000"/>
              <a:gd name="connsiteX10801" fmla="*/ 2447423 w 12192000"/>
              <a:gd name="connsiteY10801" fmla="*/ 601905 h 6858000"/>
              <a:gd name="connsiteX10802" fmla="*/ 2487286 w 12192000"/>
              <a:gd name="connsiteY10802" fmla="*/ 589249 h 6858000"/>
              <a:gd name="connsiteX10803" fmla="*/ 2489599 w 12192000"/>
              <a:gd name="connsiteY10803" fmla="*/ 592145 h 6858000"/>
              <a:gd name="connsiteX10804" fmla="*/ 2448903 w 12192000"/>
              <a:gd name="connsiteY10804" fmla="*/ 604324 h 6858000"/>
              <a:gd name="connsiteX10805" fmla="*/ 2452094 w 12192000"/>
              <a:gd name="connsiteY10805" fmla="*/ 609542 h 6858000"/>
              <a:gd name="connsiteX10806" fmla="*/ 2604437 w 12192000"/>
              <a:gd name="connsiteY10806" fmla="*/ 911282 h 6858000"/>
              <a:gd name="connsiteX10807" fmla="*/ 2607211 w 12192000"/>
              <a:gd name="connsiteY10807" fmla="*/ 909749 h 6858000"/>
              <a:gd name="connsiteX10808" fmla="*/ 2630975 w 12192000"/>
              <a:gd name="connsiteY10808" fmla="*/ 871565 h 6858000"/>
              <a:gd name="connsiteX10809" fmla="*/ 2654162 w 12192000"/>
              <a:gd name="connsiteY10809" fmla="*/ 851618 h 6858000"/>
              <a:gd name="connsiteX10810" fmla="*/ 2685680 w 12192000"/>
              <a:gd name="connsiteY10810" fmla="*/ 841504 h 6858000"/>
              <a:gd name="connsiteX10811" fmla="*/ 2699477 w 12192000"/>
              <a:gd name="connsiteY10811" fmla="*/ 842704 h 6858000"/>
              <a:gd name="connsiteX10812" fmla="*/ 2532555 w 12192000"/>
              <a:gd name="connsiteY10812" fmla="*/ 512301 h 6858000"/>
              <a:gd name="connsiteX10813" fmla="*/ 2520990 w 12192000"/>
              <a:gd name="connsiteY10813" fmla="*/ 484538 h 6858000"/>
              <a:gd name="connsiteX10814" fmla="*/ 10434179 w 12192000"/>
              <a:gd name="connsiteY10814" fmla="*/ 467725 h 6858000"/>
              <a:gd name="connsiteX10815" fmla="*/ 10400418 w 12192000"/>
              <a:gd name="connsiteY10815" fmla="*/ 470313 h 6858000"/>
              <a:gd name="connsiteX10816" fmla="*/ 10349983 w 12192000"/>
              <a:gd name="connsiteY10816" fmla="*/ 497964 h 6858000"/>
              <a:gd name="connsiteX10817" fmla="*/ 10444549 w 12192000"/>
              <a:gd name="connsiteY10817" fmla="*/ 492127 h 6858000"/>
              <a:gd name="connsiteX10818" fmla="*/ 10456728 w 12192000"/>
              <a:gd name="connsiteY10818" fmla="*/ 478358 h 6858000"/>
              <a:gd name="connsiteX10819" fmla="*/ 10436078 w 12192000"/>
              <a:gd name="connsiteY10819" fmla="*/ 467795 h 6858000"/>
              <a:gd name="connsiteX10820" fmla="*/ 2480591 w 12192000"/>
              <a:gd name="connsiteY10820" fmla="*/ 454098 h 6858000"/>
              <a:gd name="connsiteX10821" fmla="*/ 2445748 w 12192000"/>
              <a:gd name="connsiteY10821" fmla="*/ 466722 h 6858000"/>
              <a:gd name="connsiteX10822" fmla="*/ 2404828 w 12192000"/>
              <a:gd name="connsiteY10822" fmla="*/ 507299 h 6858000"/>
              <a:gd name="connsiteX10823" fmla="*/ 2494082 w 12192000"/>
              <a:gd name="connsiteY10823" fmla="*/ 476246 h 6858000"/>
              <a:gd name="connsiteX10824" fmla="*/ 2502543 w 12192000"/>
              <a:gd name="connsiteY10824" fmla="*/ 458732 h 6858000"/>
              <a:gd name="connsiteX10825" fmla="*/ 10419767 w 12192000"/>
              <a:gd name="connsiteY10825" fmla="*/ 448460 h 6858000"/>
              <a:gd name="connsiteX10826" fmla="*/ 10435739 w 12192000"/>
              <a:gd name="connsiteY10826" fmla="*/ 450707 h 6858000"/>
              <a:gd name="connsiteX10827" fmla="*/ 10438263 w 12192000"/>
              <a:gd name="connsiteY10827" fmla="*/ 450410 h 6858000"/>
              <a:gd name="connsiteX10828" fmla="*/ 10449128 w 12192000"/>
              <a:gd name="connsiteY10828" fmla="*/ 452591 h 6858000"/>
              <a:gd name="connsiteX10829" fmla="*/ 10454979 w 12192000"/>
              <a:gd name="connsiteY10829" fmla="*/ 453415 h 6858000"/>
              <a:gd name="connsiteX10830" fmla="*/ 10455489 w 12192000"/>
              <a:gd name="connsiteY10830" fmla="*/ 453869 h 6858000"/>
              <a:gd name="connsiteX10831" fmla="*/ 10461942 w 12192000"/>
              <a:gd name="connsiteY10831" fmla="*/ 455164 h 6858000"/>
              <a:gd name="connsiteX10832" fmla="*/ 10477037 w 12192000"/>
              <a:gd name="connsiteY10832" fmla="*/ 470101 h 6858000"/>
              <a:gd name="connsiteX10833" fmla="*/ 10476123 w 12192000"/>
              <a:gd name="connsiteY10833" fmla="*/ 472467 h 6858000"/>
              <a:gd name="connsiteX10834" fmla="*/ 10469597 w 12192000"/>
              <a:gd name="connsiteY10834" fmla="*/ 465551 h 6858000"/>
              <a:gd name="connsiteX10835" fmla="*/ 10469120 w 12192000"/>
              <a:gd name="connsiteY10835" fmla="*/ 465995 h 6858000"/>
              <a:gd name="connsiteX10836" fmla="*/ 10473142 w 12192000"/>
              <a:gd name="connsiteY10836" fmla="*/ 469572 h 6858000"/>
              <a:gd name="connsiteX10837" fmla="*/ 10474751 w 12192000"/>
              <a:gd name="connsiteY10837" fmla="*/ 476013 h 6858000"/>
              <a:gd name="connsiteX10838" fmla="*/ 10476123 w 12192000"/>
              <a:gd name="connsiteY10838" fmla="*/ 472467 h 6858000"/>
              <a:gd name="connsiteX10839" fmla="*/ 10478182 w 12192000"/>
              <a:gd name="connsiteY10839" fmla="*/ 474649 h 6858000"/>
              <a:gd name="connsiteX10840" fmla="*/ 10475802 w 12192000"/>
              <a:gd name="connsiteY10840" fmla="*/ 480217 h 6858000"/>
              <a:gd name="connsiteX10841" fmla="*/ 10487672 w 12192000"/>
              <a:gd name="connsiteY10841" fmla="*/ 527740 h 6858000"/>
              <a:gd name="connsiteX10842" fmla="*/ 10608523 w 12192000"/>
              <a:gd name="connsiteY10842" fmla="*/ 1122922 h 6858000"/>
              <a:gd name="connsiteX10843" fmla="*/ 10659166 w 12192000"/>
              <a:gd name="connsiteY10843" fmla="*/ 1375126 h 6858000"/>
              <a:gd name="connsiteX10844" fmla="*/ 10609674 w 12192000"/>
              <a:gd name="connsiteY10844" fmla="*/ 1513581 h 6858000"/>
              <a:gd name="connsiteX10845" fmla="*/ 10608157 w 12192000"/>
              <a:gd name="connsiteY10845" fmla="*/ 1513045 h 6858000"/>
              <a:gd name="connsiteX10846" fmla="*/ 10614063 w 12192000"/>
              <a:gd name="connsiteY10846" fmla="*/ 1504677 h 6858000"/>
              <a:gd name="connsiteX10847" fmla="*/ 10603920 w 12192000"/>
              <a:gd name="connsiteY10847" fmla="*/ 1496921 h 6858000"/>
              <a:gd name="connsiteX10848" fmla="*/ 10603070 w 12192000"/>
              <a:gd name="connsiteY10848" fmla="*/ 1496687 h 6858000"/>
              <a:gd name="connsiteX10849" fmla="*/ 10640399 w 12192000"/>
              <a:gd name="connsiteY10849" fmla="*/ 1461185 h 6858000"/>
              <a:gd name="connsiteX10850" fmla="*/ 10646763 w 12192000"/>
              <a:gd name="connsiteY10850" fmla="*/ 1435017 h 6858000"/>
              <a:gd name="connsiteX10851" fmla="*/ 10635543 w 12192000"/>
              <a:gd name="connsiteY10851" fmla="*/ 1441295 h 6858000"/>
              <a:gd name="connsiteX10852" fmla="*/ 10606761 w 12192000"/>
              <a:gd name="connsiteY10852" fmla="*/ 1439558 h 6858000"/>
              <a:gd name="connsiteX10853" fmla="*/ 10607927 w 12192000"/>
              <a:gd name="connsiteY10853" fmla="*/ 1436080 h 6858000"/>
              <a:gd name="connsiteX10854" fmla="*/ 10648536 w 12192000"/>
              <a:gd name="connsiteY10854" fmla="*/ 1427732 h 6858000"/>
              <a:gd name="connsiteX10855" fmla="*/ 10648971 w 12192000"/>
              <a:gd name="connsiteY10855" fmla="*/ 1425937 h 6858000"/>
              <a:gd name="connsiteX10856" fmla="*/ 10646344 w 12192000"/>
              <a:gd name="connsiteY10856" fmla="*/ 1403054 h 6858000"/>
              <a:gd name="connsiteX10857" fmla="*/ 10606128 w 12192000"/>
              <a:gd name="connsiteY10857" fmla="*/ 1411798 h 6858000"/>
              <a:gd name="connsiteX10858" fmla="*/ 10606128 w 12192000"/>
              <a:gd name="connsiteY10858" fmla="*/ 1408780 h 6858000"/>
              <a:gd name="connsiteX10859" fmla="*/ 10646058 w 12192000"/>
              <a:gd name="connsiteY10859" fmla="*/ 1400565 h 6858000"/>
              <a:gd name="connsiteX10860" fmla="*/ 10642220 w 12192000"/>
              <a:gd name="connsiteY10860" fmla="*/ 1367136 h 6858000"/>
              <a:gd name="connsiteX10861" fmla="*/ 10628665 w 12192000"/>
              <a:gd name="connsiteY10861" fmla="*/ 1309058 h 6858000"/>
              <a:gd name="connsiteX10862" fmla="*/ 10571693 w 12192000"/>
              <a:gd name="connsiteY10862" fmla="*/ 1028705 h 6858000"/>
              <a:gd name="connsiteX10863" fmla="*/ 10552735 w 12192000"/>
              <a:gd name="connsiteY10863" fmla="*/ 935278 h 6858000"/>
              <a:gd name="connsiteX10864" fmla="*/ 10546999 w 12192000"/>
              <a:gd name="connsiteY10864" fmla="*/ 936970 h 6858000"/>
              <a:gd name="connsiteX10865" fmla="*/ 10516760 w 12192000"/>
              <a:gd name="connsiteY10865" fmla="*/ 953456 h 6858000"/>
              <a:gd name="connsiteX10866" fmla="*/ 10482528 w 12192000"/>
              <a:gd name="connsiteY10866" fmla="*/ 969944 h 6858000"/>
              <a:gd name="connsiteX10867" fmla="*/ 10454785 w 12192000"/>
              <a:gd name="connsiteY10867" fmla="*/ 968950 h 6858000"/>
              <a:gd name="connsiteX10868" fmla="*/ 10437470 w 12192000"/>
              <a:gd name="connsiteY10868" fmla="*/ 953766 h 6858000"/>
              <a:gd name="connsiteX10869" fmla="*/ 10473286 w 12192000"/>
              <a:gd name="connsiteY10869" fmla="*/ 1130390 h 6858000"/>
              <a:gd name="connsiteX10870" fmla="*/ 10521050 w 12192000"/>
              <a:gd name="connsiteY10870" fmla="*/ 1361913 h 6858000"/>
              <a:gd name="connsiteX10871" fmla="*/ 10563132 w 12192000"/>
              <a:gd name="connsiteY10871" fmla="*/ 1485762 h 6858000"/>
              <a:gd name="connsiteX10872" fmla="*/ 10603070 w 12192000"/>
              <a:gd name="connsiteY10872" fmla="*/ 1496687 h 6858000"/>
              <a:gd name="connsiteX10873" fmla="*/ 10601617 w 12192000"/>
              <a:gd name="connsiteY10873" fmla="*/ 1498070 h 6858000"/>
              <a:gd name="connsiteX10874" fmla="*/ 10598092 w 12192000"/>
              <a:gd name="connsiteY10874" fmla="*/ 1509487 h 6858000"/>
              <a:gd name="connsiteX10875" fmla="*/ 10608157 w 12192000"/>
              <a:gd name="connsiteY10875" fmla="*/ 1513045 h 6858000"/>
              <a:gd name="connsiteX10876" fmla="*/ 10607373 w 12192000"/>
              <a:gd name="connsiteY10876" fmla="*/ 1514156 h 6858000"/>
              <a:gd name="connsiteX10877" fmla="*/ 10508966 w 12192000"/>
              <a:gd name="connsiteY10877" fmla="*/ 1391787 h 6858000"/>
              <a:gd name="connsiteX10878" fmla="*/ 10448540 w 12192000"/>
              <a:gd name="connsiteY10878" fmla="*/ 1094771 h 6858000"/>
              <a:gd name="connsiteX10879" fmla="*/ 10334020 w 12192000"/>
              <a:gd name="connsiteY10879" fmla="*/ 530614 h 6858000"/>
              <a:gd name="connsiteX10880" fmla="*/ 10333816 w 12192000"/>
              <a:gd name="connsiteY10880" fmla="*/ 509969 h 6858000"/>
              <a:gd name="connsiteX10881" fmla="*/ 10328234 w 12192000"/>
              <a:gd name="connsiteY10881" fmla="*/ 502513 h 6858000"/>
              <a:gd name="connsiteX10882" fmla="*/ 10333171 w 12192000"/>
              <a:gd name="connsiteY10882" fmla="*/ 483873 h 6858000"/>
              <a:gd name="connsiteX10883" fmla="*/ 10345694 w 12192000"/>
              <a:gd name="connsiteY10883" fmla="*/ 474289 h 6858000"/>
              <a:gd name="connsiteX10884" fmla="*/ 10348838 w 12192000"/>
              <a:gd name="connsiteY10884" fmla="*/ 469069 h 6858000"/>
              <a:gd name="connsiteX10885" fmla="*/ 10419767 w 12192000"/>
              <a:gd name="connsiteY10885" fmla="*/ 448460 h 6858000"/>
              <a:gd name="connsiteX10886" fmla="*/ 2511231 w 12192000"/>
              <a:gd name="connsiteY10886" fmla="*/ 444340 h 6858000"/>
              <a:gd name="connsiteX10887" fmla="*/ 2519864 w 12192000"/>
              <a:gd name="connsiteY10887" fmla="*/ 446183 h 6858000"/>
              <a:gd name="connsiteX10888" fmla="*/ 2519549 w 12192000"/>
              <a:gd name="connsiteY10888" fmla="*/ 449064 h 6858000"/>
              <a:gd name="connsiteX10889" fmla="*/ 2510922 w 12192000"/>
              <a:gd name="connsiteY10889" fmla="*/ 444164 h 6858000"/>
              <a:gd name="connsiteX10890" fmla="*/ 2511231 w 12192000"/>
              <a:gd name="connsiteY10890" fmla="*/ 444340 h 6858000"/>
              <a:gd name="connsiteX10891" fmla="*/ 2510859 w 12192000"/>
              <a:gd name="connsiteY10891" fmla="*/ 444262 h 6858000"/>
              <a:gd name="connsiteX10892" fmla="*/ 0 w 12192000"/>
              <a:gd name="connsiteY10892" fmla="*/ 435199 h 6858000"/>
              <a:gd name="connsiteX10893" fmla="*/ 10195 w 12192000"/>
              <a:gd name="connsiteY10893" fmla="*/ 436634 h 6858000"/>
              <a:gd name="connsiteX10894" fmla="*/ 12719 w 12192000"/>
              <a:gd name="connsiteY10894" fmla="*/ 436337 h 6858000"/>
              <a:gd name="connsiteX10895" fmla="*/ 23584 w 12192000"/>
              <a:gd name="connsiteY10895" fmla="*/ 438517 h 6858000"/>
              <a:gd name="connsiteX10896" fmla="*/ 29435 w 12192000"/>
              <a:gd name="connsiteY10896" fmla="*/ 439341 h 6858000"/>
              <a:gd name="connsiteX10897" fmla="*/ 29944 w 12192000"/>
              <a:gd name="connsiteY10897" fmla="*/ 439795 h 6858000"/>
              <a:gd name="connsiteX10898" fmla="*/ 36398 w 12192000"/>
              <a:gd name="connsiteY10898" fmla="*/ 441089 h 6858000"/>
              <a:gd name="connsiteX10899" fmla="*/ 51493 w 12192000"/>
              <a:gd name="connsiteY10899" fmla="*/ 456027 h 6858000"/>
              <a:gd name="connsiteX10900" fmla="*/ 50579 w 12192000"/>
              <a:gd name="connsiteY10900" fmla="*/ 458393 h 6858000"/>
              <a:gd name="connsiteX10901" fmla="*/ 44053 w 12192000"/>
              <a:gd name="connsiteY10901" fmla="*/ 451477 h 6858000"/>
              <a:gd name="connsiteX10902" fmla="*/ 43576 w 12192000"/>
              <a:gd name="connsiteY10902" fmla="*/ 451921 h 6858000"/>
              <a:gd name="connsiteX10903" fmla="*/ 47598 w 12192000"/>
              <a:gd name="connsiteY10903" fmla="*/ 455499 h 6858000"/>
              <a:gd name="connsiteX10904" fmla="*/ 49207 w 12192000"/>
              <a:gd name="connsiteY10904" fmla="*/ 461939 h 6858000"/>
              <a:gd name="connsiteX10905" fmla="*/ 50579 w 12192000"/>
              <a:gd name="connsiteY10905" fmla="*/ 458393 h 6858000"/>
              <a:gd name="connsiteX10906" fmla="*/ 52638 w 12192000"/>
              <a:gd name="connsiteY10906" fmla="*/ 460576 h 6858000"/>
              <a:gd name="connsiteX10907" fmla="*/ 50257 w 12192000"/>
              <a:gd name="connsiteY10907" fmla="*/ 466143 h 6858000"/>
              <a:gd name="connsiteX10908" fmla="*/ 62128 w 12192000"/>
              <a:gd name="connsiteY10908" fmla="*/ 513666 h 6858000"/>
              <a:gd name="connsiteX10909" fmla="*/ 182978 w 12192000"/>
              <a:gd name="connsiteY10909" fmla="*/ 1108847 h 6858000"/>
              <a:gd name="connsiteX10910" fmla="*/ 233621 w 12192000"/>
              <a:gd name="connsiteY10910" fmla="*/ 1361052 h 6858000"/>
              <a:gd name="connsiteX10911" fmla="*/ 184129 w 12192000"/>
              <a:gd name="connsiteY10911" fmla="*/ 1499506 h 6858000"/>
              <a:gd name="connsiteX10912" fmla="*/ 182613 w 12192000"/>
              <a:gd name="connsiteY10912" fmla="*/ 1498970 h 6858000"/>
              <a:gd name="connsiteX10913" fmla="*/ 188518 w 12192000"/>
              <a:gd name="connsiteY10913" fmla="*/ 1490602 h 6858000"/>
              <a:gd name="connsiteX10914" fmla="*/ 178375 w 12192000"/>
              <a:gd name="connsiteY10914" fmla="*/ 1482846 h 6858000"/>
              <a:gd name="connsiteX10915" fmla="*/ 177526 w 12192000"/>
              <a:gd name="connsiteY10915" fmla="*/ 1482613 h 6858000"/>
              <a:gd name="connsiteX10916" fmla="*/ 214855 w 12192000"/>
              <a:gd name="connsiteY10916" fmla="*/ 1447110 h 6858000"/>
              <a:gd name="connsiteX10917" fmla="*/ 221219 w 12192000"/>
              <a:gd name="connsiteY10917" fmla="*/ 1420943 h 6858000"/>
              <a:gd name="connsiteX10918" fmla="*/ 209999 w 12192000"/>
              <a:gd name="connsiteY10918" fmla="*/ 1427220 h 6858000"/>
              <a:gd name="connsiteX10919" fmla="*/ 181217 w 12192000"/>
              <a:gd name="connsiteY10919" fmla="*/ 1425483 h 6858000"/>
              <a:gd name="connsiteX10920" fmla="*/ 182383 w 12192000"/>
              <a:gd name="connsiteY10920" fmla="*/ 1422006 h 6858000"/>
              <a:gd name="connsiteX10921" fmla="*/ 222991 w 12192000"/>
              <a:gd name="connsiteY10921" fmla="*/ 1413657 h 6858000"/>
              <a:gd name="connsiteX10922" fmla="*/ 223427 w 12192000"/>
              <a:gd name="connsiteY10922" fmla="*/ 1411863 h 6858000"/>
              <a:gd name="connsiteX10923" fmla="*/ 220799 w 12192000"/>
              <a:gd name="connsiteY10923" fmla="*/ 1388979 h 6858000"/>
              <a:gd name="connsiteX10924" fmla="*/ 180583 w 12192000"/>
              <a:gd name="connsiteY10924" fmla="*/ 1397724 h 6858000"/>
              <a:gd name="connsiteX10925" fmla="*/ 180583 w 12192000"/>
              <a:gd name="connsiteY10925" fmla="*/ 1394706 h 6858000"/>
              <a:gd name="connsiteX10926" fmla="*/ 220513 w 12192000"/>
              <a:gd name="connsiteY10926" fmla="*/ 1386490 h 6858000"/>
              <a:gd name="connsiteX10927" fmla="*/ 216675 w 12192000"/>
              <a:gd name="connsiteY10927" fmla="*/ 1353061 h 6858000"/>
              <a:gd name="connsiteX10928" fmla="*/ 203121 w 12192000"/>
              <a:gd name="connsiteY10928" fmla="*/ 1294985 h 6858000"/>
              <a:gd name="connsiteX10929" fmla="*/ 146149 w 12192000"/>
              <a:gd name="connsiteY10929" fmla="*/ 1014631 h 6858000"/>
              <a:gd name="connsiteX10930" fmla="*/ 127191 w 12192000"/>
              <a:gd name="connsiteY10930" fmla="*/ 921204 h 6858000"/>
              <a:gd name="connsiteX10931" fmla="*/ 121455 w 12192000"/>
              <a:gd name="connsiteY10931" fmla="*/ 922897 h 6858000"/>
              <a:gd name="connsiteX10932" fmla="*/ 91216 w 12192000"/>
              <a:gd name="connsiteY10932" fmla="*/ 939383 h 6858000"/>
              <a:gd name="connsiteX10933" fmla="*/ 56984 w 12192000"/>
              <a:gd name="connsiteY10933" fmla="*/ 955870 h 6858000"/>
              <a:gd name="connsiteX10934" fmla="*/ 29240 w 12192000"/>
              <a:gd name="connsiteY10934" fmla="*/ 954876 h 6858000"/>
              <a:gd name="connsiteX10935" fmla="*/ 11926 w 12192000"/>
              <a:gd name="connsiteY10935" fmla="*/ 939692 h 6858000"/>
              <a:gd name="connsiteX10936" fmla="*/ 47741 w 12192000"/>
              <a:gd name="connsiteY10936" fmla="*/ 1116316 h 6858000"/>
              <a:gd name="connsiteX10937" fmla="*/ 95506 w 12192000"/>
              <a:gd name="connsiteY10937" fmla="*/ 1347839 h 6858000"/>
              <a:gd name="connsiteX10938" fmla="*/ 137588 w 12192000"/>
              <a:gd name="connsiteY10938" fmla="*/ 1471688 h 6858000"/>
              <a:gd name="connsiteX10939" fmla="*/ 177526 w 12192000"/>
              <a:gd name="connsiteY10939" fmla="*/ 1482613 h 6858000"/>
              <a:gd name="connsiteX10940" fmla="*/ 176073 w 12192000"/>
              <a:gd name="connsiteY10940" fmla="*/ 1483996 h 6858000"/>
              <a:gd name="connsiteX10941" fmla="*/ 172548 w 12192000"/>
              <a:gd name="connsiteY10941" fmla="*/ 1495413 h 6858000"/>
              <a:gd name="connsiteX10942" fmla="*/ 182613 w 12192000"/>
              <a:gd name="connsiteY10942" fmla="*/ 1498970 h 6858000"/>
              <a:gd name="connsiteX10943" fmla="*/ 181829 w 12192000"/>
              <a:gd name="connsiteY10943" fmla="*/ 1500081 h 6858000"/>
              <a:gd name="connsiteX10944" fmla="*/ 83421 w 12192000"/>
              <a:gd name="connsiteY10944" fmla="*/ 1377712 h 6858000"/>
              <a:gd name="connsiteX10945" fmla="*/ 22996 w 12192000"/>
              <a:gd name="connsiteY10945" fmla="*/ 1080697 h 6858000"/>
              <a:gd name="connsiteX10946" fmla="*/ 0 w 12192000"/>
              <a:gd name="connsiteY10946" fmla="*/ 967412 h 6858000"/>
              <a:gd name="connsiteX10947" fmla="*/ 0 w 12192000"/>
              <a:gd name="connsiteY10947" fmla="*/ 880881 h 6858000"/>
              <a:gd name="connsiteX10948" fmla="*/ 9545 w 12192000"/>
              <a:gd name="connsiteY10948" fmla="*/ 927951 h 6858000"/>
              <a:gd name="connsiteX10949" fmla="*/ 11194 w 12192000"/>
              <a:gd name="connsiteY10949" fmla="*/ 927554 h 6858000"/>
              <a:gd name="connsiteX10950" fmla="*/ 43555 w 12192000"/>
              <a:gd name="connsiteY10950" fmla="*/ 896545 h 6858000"/>
              <a:gd name="connsiteX10951" fmla="*/ 71294 w 12192000"/>
              <a:gd name="connsiteY10951" fmla="*/ 883337 h 6858000"/>
              <a:gd name="connsiteX10952" fmla="*/ 104087 w 12192000"/>
              <a:gd name="connsiteY10952" fmla="*/ 881686 h 6858000"/>
              <a:gd name="connsiteX10953" fmla="*/ 120356 w 12192000"/>
              <a:gd name="connsiteY10953" fmla="*/ 887526 h 6858000"/>
              <a:gd name="connsiteX10954" fmla="*/ 46590 w 12192000"/>
              <a:gd name="connsiteY10954" fmla="*/ 524007 h 6858000"/>
              <a:gd name="connsiteX10955" fmla="*/ 42706 w 12192000"/>
              <a:gd name="connsiteY10955" fmla="*/ 494349 h 6858000"/>
              <a:gd name="connsiteX10956" fmla="*/ 39628 w 12192000"/>
              <a:gd name="connsiteY10956" fmla="*/ 483700 h 6858000"/>
              <a:gd name="connsiteX10957" fmla="*/ 22590 w 12192000"/>
              <a:gd name="connsiteY10957" fmla="*/ 494766 h 6858000"/>
              <a:gd name="connsiteX10958" fmla="*/ 0 w 12192000"/>
              <a:gd name="connsiteY10958" fmla="*/ 502194 h 6858000"/>
              <a:gd name="connsiteX10959" fmla="*/ 0 w 12192000"/>
              <a:gd name="connsiteY10959" fmla="*/ 485014 h 6858000"/>
              <a:gd name="connsiteX10960" fmla="*/ 19005 w 12192000"/>
              <a:gd name="connsiteY10960" fmla="*/ 478053 h 6858000"/>
              <a:gd name="connsiteX10961" fmla="*/ 31183 w 12192000"/>
              <a:gd name="connsiteY10961" fmla="*/ 464284 h 6858000"/>
              <a:gd name="connsiteX10962" fmla="*/ 10533 w 12192000"/>
              <a:gd name="connsiteY10962" fmla="*/ 453722 h 6858000"/>
              <a:gd name="connsiteX10963" fmla="*/ 8635 w 12192000"/>
              <a:gd name="connsiteY10963" fmla="*/ 453651 h 6858000"/>
              <a:gd name="connsiteX10964" fmla="*/ 0 w 12192000"/>
              <a:gd name="connsiteY10964" fmla="*/ 454313 h 6858000"/>
              <a:gd name="connsiteX10965" fmla="*/ 2493546 w 12192000"/>
              <a:gd name="connsiteY10965" fmla="*/ 434730 h 6858000"/>
              <a:gd name="connsiteX10966" fmla="*/ 2505481 w 12192000"/>
              <a:gd name="connsiteY10966" fmla="*/ 443114 h 6858000"/>
              <a:gd name="connsiteX10967" fmla="*/ 2510859 w 12192000"/>
              <a:gd name="connsiteY10967" fmla="*/ 444262 h 6858000"/>
              <a:gd name="connsiteX10968" fmla="*/ 2509718 w 12192000"/>
              <a:gd name="connsiteY10968" fmla="*/ 446092 h 6858000"/>
              <a:gd name="connsiteX10969" fmla="*/ 2519150 w 12192000"/>
              <a:gd name="connsiteY10969" fmla="*/ 452717 h 6858000"/>
              <a:gd name="connsiteX10970" fmla="*/ 2519549 w 12192000"/>
              <a:gd name="connsiteY10970" fmla="*/ 449064 h 6858000"/>
              <a:gd name="connsiteX10971" fmla="*/ 2521580 w 12192000"/>
              <a:gd name="connsiteY10971" fmla="*/ 450219 h 6858000"/>
              <a:gd name="connsiteX10972" fmla="*/ 2521085 w 12192000"/>
              <a:gd name="connsiteY10972" fmla="*/ 454076 h 6858000"/>
              <a:gd name="connsiteX10973" fmla="*/ 2523207 w 12192000"/>
              <a:gd name="connsiteY10973" fmla="*/ 455567 h 6858000"/>
              <a:gd name="connsiteX10974" fmla="*/ 2544625 w 12192000"/>
              <a:gd name="connsiteY10974" fmla="*/ 498491 h 6858000"/>
              <a:gd name="connsiteX10975" fmla="*/ 2728230 w 12192000"/>
              <a:gd name="connsiteY10975" fmla="*/ 861502 h 6858000"/>
              <a:gd name="connsiteX10976" fmla="*/ 2728639 w 12192000"/>
              <a:gd name="connsiteY10976" fmla="*/ 861517 h 6858000"/>
              <a:gd name="connsiteX10977" fmla="*/ 2728639 w 12192000"/>
              <a:gd name="connsiteY10977" fmla="*/ 862310 h 6858000"/>
              <a:gd name="connsiteX10978" fmla="*/ 2818767 w 12192000"/>
              <a:gd name="connsiteY10978" fmla="*/ 1040508 h 6858000"/>
              <a:gd name="connsiteX10979" fmla="*/ 2934861 w 12192000"/>
              <a:gd name="connsiteY10979" fmla="*/ 1270665 h 6858000"/>
              <a:gd name="connsiteX10980" fmla="*/ 2923942 w 12192000"/>
              <a:gd name="connsiteY10980" fmla="*/ 1417964 h 6858000"/>
              <a:gd name="connsiteX10981" fmla="*/ 2922143 w 12192000"/>
              <a:gd name="connsiteY10981" fmla="*/ 1417815 h 6858000"/>
              <a:gd name="connsiteX10982" fmla="*/ 2925882 w 12192000"/>
              <a:gd name="connsiteY10982" fmla="*/ 1408110 h 6858000"/>
              <a:gd name="connsiteX10983" fmla="*/ 2914171 w 12192000"/>
              <a:gd name="connsiteY10983" fmla="*/ 1403579 h 6858000"/>
              <a:gd name="connsiteX10984" fmla="*/ 2912568 w 12192000"/>
              <a:gd name="connsiteY10984" fmla="*/ 1403576 h 6858000"/>
              <a:gd name="connsiteX10985" fmla="*/ 2939692 w 12192000"/>
              <a:gd name="connsiteY10985" fmla="*/ 1358636 h 6858000"/>
              <a:gd name="connsiteX10986" fmla="*/ 2938862 w 12192000"/>
              <a:gd name="connsiteY10986" fmla="*/ 1330207 h 6858000"/>
              <a:gd name="connsiteX10987" fmla="*/ 2928813 w 12192000"/>
              <a:gd name="connsiteY10987" fmla="*/ 1340030 h 6858000"/>
              <a:gd name="connsiteX10988" fmla="*/ 2901636 w 12192000"/>
              <a:gd name="connsiteY10988" fmla="*/ 1345934 h 6858000"/>
              <a:gd name="connsiteX10989" fmla="*/ 2901636 w 12192000"/>
              <a:gd name="connsiteY10989" fmla="*/ 1341950 h 6858000"/>
              <a:gd name="connsiteX10990" fmla="*/ 2938651 w 12192000"/>
              <a:gd name="connsiteY10990" fmla="*/ 1323016 h 6858000"/>
              <a:gd name="connsiteX10991" fmla="*/ 2938629 w 12192000"/>
              <a:gd name="connsiteY10991" fmla="*/ 1322269 h 6858000"/>
              <a:gd name="connsiteX10992" fmla="*/ 2929589 w 12192000"/>
              <a:gd name="connsiteY10992" fmla="*/ 1300032 h 6858000"/>
              <a:gd name="connsiteX10993" fmla="*/ 2893545 w 12192000"/>
              <a:gd name="connsiteY10993" fmla="*/ 1317508 h 6858000"/>
              <a:gd name="connsiteX10994" fmla="*/ 2892962 w 12192000"/>
              <a:gd name="connsiteY10994" fmla="*/ 1314727 h 6858000"/>
              <a:gd name="connsiteX10995" fmla="*/ 2928546 w 12192000"/>
              <a:gd name="connsiteY10995" fmla="*/ 1297465 h 6858000"/>
              <a:gd name="connsiteX10996" fmla="*/ 2916278 w 12192000"/>
              <a:gd name="connsiteY10996" fmla="*/ 1267285 h 6858000"/>
              <a:gd name="connsiteX10997" fmla="*/ 2887159 w 12192000"/>
              <a:gd name="connsiteY10997" fmla="*/ 1214852 h 6858000"/>
              <a:gd name="connsiteX10998" fmla="*/ 2758421 w 12192000"/>
              <a:gd name="connsiteY10998" fmla="*/ 959378 h 6858000"/>
              <a:gd name="connsiteX10999" fmla="*/ 2716380 w 12192000"/>
              <a:gd name="connsiteY10999" fmla="*/ 876162 h 6858000"/>
              <a:gd name="connsiteX11000" fmla="*/ 2714710 w 12192000"/>
              <a:gd name="connsiteY11000" fmla="*/ 877133 h 6858000"/>
              <a:gd name="connsiteX11001" fmla="*/ 2689755 w 12192000"/>
              <a:gd name="connsiteY11001" fmla="*/ 901423 h 6858000"/>
              <a:gd name="connsiteX11002" fmla="*/ 2660738 w 12192000"/>
              <a:gd name="connsiteY11002" fmla="*/ 927449 h 6858000"/>
              <a:gd name="connsiteX11003" fmla="*/ 2633461 w 12192000"/>
              <a:gd name="connsiteY11003" fmla="*/ 933739 h 6858000"/>
              <a:gd name="connsiteX11004" fmla="*/ 2610071 w 12192000"/>
              <a:gd name="connsiteY11004" fmla="*/ 922439 h 6858000"/>
              <a:gd name="connsiteX11005" fmla="*/ 2691179 w 12192000"/>
              <a:gd name="connsiteY11005" fmla="*/ 1083087 h 6858000"/>
              <a:gd name="connsiteX11006" fmla="*/ 2798077 w 12192000"/>
              <a:gd name="connsiteY11006" fmla="*/ 1294830 h 6858000"/>
              <a:gd name="connsiteX11007" fmla="*/ 2871785 w 12192000"/>
              <a:gd name="connsiteY11007" fmla="*/ 1403498 h 6858000"/>
              <a:gd name="connsiteX11008" fmla="*/ 2912568 w 12192000"/>
              <a:gd name="connsiteY11008" fmla="*/ 1403576 h 6858000"/>
              <a:gd name="connsiteX11009" fmla="*/ 2911872 w 12192000"/>
              <a:gd name="connsiteY11009" fmla="*/ 1404730 h 6858000"/>
              <a:gd name="connsiteX11010" fmla="*/ 2911656 w 12192000"/>
              <a:gd name="connsiteY11010" fmla="*/ 1416957 h 6858000"/>
              <a:gd name="connsiteX11011" fmla="*/ 2922143 w 12192000"/>
              <a:gd name="connsiteY11011" fmla="*/ 1417815 h 6858000"/>
              <a:gd name="connsiteX11012" fmla="*/ 2921643 w 12192000"/>
              <a:gd name="connsiteY11012" fmla="*/ 1419116 h 6858000"/>
              <a:gd name="connsiteX11013" fmla="*/ 2794630 w 12192000"/>
              <a:gd name="connsiteY11013" fmla="*/ 1327052 h 6858000"/>
              <a:gd name="connsiteX11014" fmla="*/ 2657845 w 12192000"/>
              <a:gd name="connsiteY11014" fmla="*/ 1056046 h 6858000"/>
              <a:gd name="connsiteX11015" fmla="*/ 2397497 w 12192000"/>
              <a:gd name="connsiteY11015" fmla="*/ 541646 h 6858000"/>
              <a:gd name="connsiteX11016" fmla="*/ 2392445 w 12192000"/>
              <a:gd name="connsiteY11016" fmla="*/ 523658 h 6858000"/>
              <a:gd name="connsiteX11017" fmla="*/ 2384798 w 12192000"/>
              <a:gd name="connsiteY11017" fmla="*/ 517678 h 6858000"/>
              <a:gd name="connsiteX11018" fmla="*/ 2384510 w 12192000"/>
              <a:gd name="connsiteY11018" fmla="*/ 497967 h 6858000"/>
              <a:gd name="connsiteX11019" fmla="*/ 2393437 w 12192000"/>
              <a:gd name="connsiteY11019" fmla="*/ 485889 h 6858000"/>
              <a:gd name="connsiteX11020" fmla="*/ 2395629 w 12192000"/>
              <a:gd name="connsiteY11020" fmla="*/ 478136 h 6858000"/>
              <a:gd name="connsiteX11021" fmla="*/ 2458416 w 12192000"/>
              <a:gd name="connsiteY11021" fmla="*/ 439226 h 6858000"/>
              <a:gd name="connsiteX11022" fmla="*/ 2493546 w 12192000"/>
              <a:gd name="connsiteY11022" fmla="*/ 434730 h 6858000"/>
              <a:gd name="connsiteX11023" fmla="*/ 7939644 w 12192000"/>
              <a:gd name="connsiteY11023" fmla="*/ 295572 h 6858000"/>
              <a:gd name="connsiteX11024" fmla="*/ 8094545 w 12192000"/>
              <a:gd name="connsiteY11024" fmla="*/ 391936 h 6858000"/>
              <a:gd name="connsiteX11025" fmla="*/ 8091103 w 12192000"/>
              <a:gd name="connsiteY11025" fmla="*/ 399393 h 6858000"/>
              <a:gd name="connsiteX11026" fmla="*/ 7933335 w 12192000"/>
              <a:gd name="connsiteY11026" fmla="*/ 301307 h 6858000"/>
              <a:gd name="connsiteX11027" fmla="*/ 7939644 w 12192000"/>
              <a:gd name="connsiteY11027" fmla="*/ 295572 h 6858000"/>
              <a:gd name="connsiteX11028" fmla="*/ 6716605 w 12192000"/>
              <a:gd name="connsiteY11028" fmla="*/ 243060 h 6858000"/>
              <a:gd name="connsiteX11029" fmla="*/ 6704851 w 12192000"/>
              <a:gd name="connsiteY11029" fmla="*/ 266826 h 6858000"/>
              <a:gd name="connsiteX11030" fmla="*/ 6604491 w 12192000"/>
              <a:gd name="connsiteY11030" fmla="*/ 300629 h 6858000"/>
              <a:gd name="connsiteX11031" fmla="*/ 6576781 w 12192000"/>
              <a:gd name="connsiteY11031" fmla="*/ 286796 h 6858000"/>
              <a:gd name="connsiteX11032" fmla="*/ 6576260 w 12192000"/>
              <a:gd name="connsiteY11032" fmla="*/ 287318 h 6858000"/>
              <a:gd name="connsiteX11033" fmla="*/ 6271824 w 12192000"/>
              <a:gd name="connsiteY11033" fmla="*/ 591846 h 6858000"/>
              <a:gd name="connsiteX11034" fmla="*/ 6273315 w 12192000"/>
              <a:gd name="connsiteY11034" fmla="*/ 593533 h 6858000"/>
              <a:gd name="connsiteX11035" fmla="*/ 6283206 w 12192000"/>
              <a:gd name="connsiteY11035" fmla="*/ 665933 h 6858000"/>
              <a:gd name="connsiteX11036" fmla="*/ 6265843 w 12192000"/>
              <a:gd name="connsiteY11036" fmla="*/ 700235 h 6858000"/>
              <a:gd name="connsiteX11037" fmla="*/ 6243713 w 12192000"/>
              <a:gd name="connsiteY11037" fmla="*/ 719389 h 6858000"/>
              <a:gd name="connsiteX11038" fmla="*/ 6251763 w 12192000"/>
              <a:gd name="connsiteY11038" fmla="*/ 756011 h 6858000"/>
              <a:gd name="connsiteX11039" fmla="*/ 6255453 w 12192000"/>
              <a:gd name="connsiteY11039" fmla="*/ 767990 h 6858000"/>
              <a:gd name="connsiteX11040" fmla="*/ 6279931 w 12192000"/>
              <a:gd name="connsiteY11040" fmla="*/ 873835 h 6858000"/>
              <a:gd name="connsiteX11041" fmla="*/ 6352069 w 12192000"/>
              <a:gd name="connsiteY11041" fmla="*/ 1142829 h 6858000"/>
              <a:gd name="connsiteX11042" fmla="*/ 6383084 w 12192000"/>
              <a:gd name="connsiteY11042" fmla="*/ 1144797 h 6858000"/>
              <a:gd name="connsiteX11043" fmla="*/ 6453345 w 12192000"/>
              <a:gd name="connsiteY11043" fmla="*/ 1224235 h 6858000"/>
              <a:gd name="connsiteX11044" fmla="*/ 6452119 w 12192000"/>
              <a:gd name="connsiteY11044" fmla="*/ 1245787 h 6858000"/>
              <a:gd name="connsiteX11045" fmla="*/ 6802526 w 12192000"/>
              <a:gd name="connsiteY11045" fmla="*/ 1339714 h 6858000"/>
              <a:gd name="connsiteX11046" fmla="*/ 6860722 w 12192000"/>
              <a:gd name="connsiteY11046" fmla="*/ 1359305 h 6858000"/>
              <a:gd name="connsiteX11047" fmla="*/ 6872253 w 12192000"/>
              <a:gd name="connsiteY11047" fmla="*/ 1362860 h 6858000"/>
              <a:gd name="connsiteX11048" fmla="*/ 6883331 w 12192000"/>
              <a:gd name="connsiteY11048" fmla="*/ 1340562 h 6858000"/>
              <a:gd name="connsiteX11049" fmla="*/ 6983773 w 12192000"/>
              <a:gd name="connsiteY11049" fmla="*/ 1306438 h 6858000"/>
              <a:gd name="connsiteX11050" fmla="*/ 7012304 w 12192000"/>
              <a:gd name="connsiteY11050" fmla="*/ 1320886 h 6858000"/>
              <a:gd name="connsiteX11051" fmla="*/ 7050615 w 12192000"/>
              <a:gd name="connsiteY11051" fmla="*/ 1282270 h 6858000"/>
              <a:gd name="connsiteX11052" fmla="*/ 7319244 w 12192000"/>
              <a:gd name="connsiteY11052" fmla="*/ 1014040 h 6858000"/>
              <a:gd name="connsiteX11053" fmla="*/ 7314725 w 12192000"/>
              <a:gd name="connsiteY11053" fmla="*/ 1008894 h 6858000"/>
              <a:gd name="connsiteX11054" fmla="*/ 7304924 w 12192000"/>
              <a:gd name="connsiteY11054" fmla="*/ 936067 h 6858000"/>
              <a:gd name="connsiteX11055" fmla="*/ 7349637 w 12192000"/>
              <a:gd name="connsiteY11055" fmla="*/ 878048 h 6858000"/>
              <a:gd name="connsiteX11056" fmla="*/ 7356044 w 12192000"/>
              <a:gd name="connsiteY11056" fmla="*/ 875848 h 6858000"/>
              <a:gd name="connsiteX11057" fmla="*/ 7302724 w 12192000"/>
              <a:gd name="connsiteY11057" fmla="*/ 676223 h 6858000"/>
              <a:gd name="connsiteX11058" fmla="*/ 7243402 w 12192000"/>
              <a:gd name="connsiteY11058" fmla="*/ 456827 h 6858000"/>
              <a:gd name="connsiteX11059" fmla="*/ 7218424 w 12192000"/>
              <a:gd name="connsiteY11059" fmla="*/ 455237 h 6858000"/>
              <a:gd name="connsiteX11060" fmla="*/ 7147921 w 12192000"/>
              <a:gd name="connsiteY11060" fmla="*/ 376042 h 6858000"/>
              <a:gd name="connsiteX11061" fmla="*/ 7148989 w 12192000"/>
              <a:gd name="connsiteY11061" fmla="*/ 359041 h 6858000"/>
              <a:gd name="connsiteX11062" fmla="*/ 6944740 w 12192000"/>
              <a:gd name="connsiteY11062" fmla="*/ 304294 h 6858000"/>
              <a:gd name="connsiteX11063" fmla="*/ 9615149 w 12192000"/>
              <a:gd name="connsiteY11063" fmla="*/ 240029 h 6858000"/>
              <a:gd name="connsiteX11064" fmla="*/ 9617352 w 12192000"/>
              <a:gd name="connsiteY11064" fmla="*/ 241155 h 6858000"/>
              <a:gd name="connsiteX11065" fmla="*/ 9596415 w 12192000"/>
              <a:gd name="connsiteY11065" fmla="*/ 258615 h 6858000"/>
              <a:gd name="connsiteX11066" fmla="*/ 9595313 w 12192000"/>
              <a:gd name="connsiteY11066" fmla="*/ 254110 h 6858000"/>
              <a:gd name="connsiteX11067" fmla="*/ 9615149 w 12192000"/>
              <a:gd name="connsiteY11067" fmla="*/ 240029 h 6858000"/>
              <a:gd name="connsiteX11068" fmla="*/ 7903054 w 12192000"/>
              <a:gd name="connsiteY11068" fmla="*/ 186429 h 6858000"/>
              <a:gd name="connsiteX11069" fmla="*/ 7911720 w 12192000"/>
              <a:gd name="connsiteY11069" fmla="*/ 186855 h 6858000"/>
              <a:gd name="connsiteX11070" fmla="*/ 7987311 w 12192000"/>
              <a:gd name="connsiteY11070" fmla="*/ 243628 h 6858000"/>
              <a:gd name="connsiteX11071" fmla="*/ 7985038 w 12192000"/>
              <a:gd name="connsiteY11071" fmla="*/ 250442 h 6858000"/>
              <a:gd name="connsiteX11072" fmla="*/ 7902059 w 12192000"/>
              <a:gd name="connsiteY11072" fmla="*/ 195371 h 6858000"/>
              <a:gd name="connsiteX11073" fmla="*/ 7903054 w 12192000"/>
              <a:gd name="connsiteY11073" fmla="*/ 186429 h 6858000"/>
              <a:gd name="connsiteX11074" fmla="*/ 2292753 w 12192000"/>
              <a:gd name="connsiteY11074" fmla="*/ 9681 h 6858000"/>
              <a:gd name="connsiteX11075" fmla="*/ 2300875 w 12192000"/>
              <a:gd name="connsiteY11075" fmla="*/ 18390 h 6858000"/>
              <a:gd name="connsiteX11076" fmla="*/ 2300875 w 12192000"/>
              <a:gd name="connsiteY11076" fmla="*/ 145635 h 6858000"/>
              <a:gd name="connsiteX11077" fmla="*/ 2284630 w 12192000"/>
              <a:gd name="connsiteY11077" fmla="*/ 243514 h 6858000"/>
              <a:gd name="connsiteX11078" fmla="*/ 2268385 w 12192000"/>
              <a:gd name="connsiteY11078" fmla="*/ 241786 h 6858000"/>
              <a:gd name="connsiteX11079" fmla="*/ 2267225 w 12192000"/>
              <a:gd name="connsiteY11079" fmla="*/ 128936 h 6858000"/>
              <a:gd name="connsiteX11080" fmla="*/ 2282890 w 12192000"/>
              <a:gd name="connsiteY11080" fmla="*/ 16086 h 6858000"/>
              <a:gd name="connsiteX11081" fmla="*/ 2292753 w 12192000"/>
              <a:gd name="connsiteY11081" fmla="*/ 9681 h 6858000"/>
              <a:gd name="connsiteX11082" fmla="*/ 9515750 w 12192000"/>
              <a:gd name="connsiteY11082" fmla="*/ 0 h 6858000"/>
              <a:gd name="connsiteX11083" fmla="*/ 9534298 w 12192000"/>
              <a:gd name="connsiteY11083" fmla="*/ 0 h 6858000"/>
              <a:gd name="connsiteX11084" fmla="*/ 9617863 w 12192000"/>
              <a:gd name="connsiteY11084" fmla="*/ 185286 h 6858000"/>
              <a:gd name="connsiteX11085" fmla="*/ 9619012 w 12192000"/>
              <a:gd name="connsiteY11085" fmla="*/ 373969 h 6858000"/>
              <a:gd name="connsiteX11086" fmla="*/ 9617772 w 12192000"/>
              <a:gd name="connsiteY11086" fmla="*/ 373790 h 6858000"/>
              <a:gd name="connsiteX11087" fmla="*/ 9621311 w 12192000"/>
              <a:gd name="connsiteY11087" fmla="*/ 364046 h 6858000"/>
              <a:gd name="connsiteX11088" fmla="*/ 9609819 w 12192000"/>
              <a:gd name="connsiteY11088" fmla="*/ 359012 h 6858000"/>
              <a:gd name="connsiteX11089" fmla="*/ 9609122 w 12192000"/>
              <a:gd name="connsiteY11089" fmla="*/ 358908 h 6858000"/>
              <a:gd name="connsiteX11090" fmla="*/ 9628873 w 12192000"/>
              <a:gd name="connsiteY11090" fmla="*/ 334746 h 6858000"/>
              <a:gd name="connsiteX11091" fmla="*/ 9636204 w 12192000"/>
              <a:gd name="connsiteY11091" fmla="*/ 286721 h 6858000"/>
              <a:gd name="connsiteX11092" fmla="*/ 9626261 w 12192000"/>
              <a:gd name="connsiteY11092" fmla="*/ 295806 h 6858000"/>
              <a:gd name="connsiteX11093" fmla="*/ 9597985 w 12192000"/>
              <a:gd name="connsiteY11093" fmla="*/ 300525 h 6858000"/>
              <a:gd name="connsiteX11094" fmla="*/ 9597985 w 12192000"/>
              <a:gd name="connsiteY11094" fmla="*/ 296459 h 6858000"/>
              <a:gd name="connsiteX11095" fmla="*/ 9636204 w 12192000"/>
              <a:gd name="connsiteY11095" fmla="*/ 278931 h 6858000"/>
              <a:gd name="connsiteX11096" fmla="*/ 9629598 w 12192000"/>
              <a:gd name="connsiteY11096" fmla="*/ 255358 h 6858000"/>
              <a:gd name="connsiteX11097" fmla="*/ 9592323 w 12192000"/>
              <a:gd name="connsiteY11097" fmla="*/ 273216 h 6858000"/>
              <a:gd name="connsiteX11098" fmla="*/ 9591748 w 12192000"/>
              <a:gd name="connsiteY11098" fmla="*/ 269707 h 6858000"/>
              <a:gd name="connsiteX11099" fmla="*/ 9628876 w 12192000"/>
              <a:gd name="connsiteY11099" fmla="*/ 252781 h 6858000"/>
              <a:gd name="connsiteX11100" fmla="*/ 9620583 w 12192000"/>
              <a:gd name="connsiteY11100" fmla="*/ 223190 h 6858000"/>
              <a:gd name="connsiteX11101" fmla="*/ 9567877 w 12192000"/>
              <a:gd name="connsiteY11101" fmla="*/ 115681 h 6858000"/>
              <a:gd name="connsiteX11102" fmla="*/ 9369451 w 12192000"/>
              <a:gd name="connsiteY11102" fmla="*/ 0 h 6858000"/>
              <a:gd name="connsiteX11103" fmla="*/ 9388432 w 12192000"/>
              <a:gd name="connsiteY11103" fmla="*/ 0 h 6858000"/>
              <a:gd name="connsiteX11104" fmla="*/ 9480545 w 12192000"/>
              <a:gd name="connsiteY11104" fmla="*/ 204270 h 6858000"/>
              <a:gd name="connsiteX11105" fmla="*/ 9562312 w 12192000"/>
              <a:gd name="connsiteY11105" fmla="*/ 351984 h 6858000"/>
              <a:gd name="connsiteX11106" fmla="*/ 9609122 w 12192000"/>
              <a:gd name="connsiteY11106" fmla="*/ 358908 h 6858000"/>
              <a:gd name="connsiteX11107" fmla="*/ 9608097 w 12192000"/>
              <a:gd name="connsiteY11107" fmla="*/ 360163 h 6858000"/>
              <a:gd name="connsiteX11108" fmla="*/ 9607091 w 12192000"/>
              <a:gd name="connsiteY11108" fmla="*/ 372243 h 6858000"/>
              <a:gd name="connsiteX11109" fmla="*/ 9617772 w 12192000"/>
              <a:gd name="connsiteY11109" fmla="*/ 373790 h 6858000"/>
              <a:gd name="connsiteX11110" fmla="*/ 9617290 w 12192000"/>
              <a:gd name="connsiteY11110" fmla="*/ 375120 h 6858000"/>
              <a:gd name="connsiteX11111" fmla="*/ 9474801 w 12192000"/>
              <a:gd name="connsiteY11111" fmla="*/ 233607 h 6858000"/>
              <a:gd name="connsiteX11112" fmla="*/ 8526265 w 12192000"/>
              <a:gd name="connsiteY11112" fmla="*/ 0 h 6858000"/>
              <a:gd name="connsiteX11113" fmla="*/ 8549348 w 12192000"/>
              <a:gd name="connsiteY11113" fmla="*/ 0 h 6858000"/>
              <a:gd name="connsiteX11114" fmla="*/ 8544338 w 12192000"/>
              <a:gd name="connsiteY11114" fmla="*/ 23645 h 6858000"/>
              <a:gd name="connsiteX11115" fmla="*/ 8576624 w 12192000"/>
              <a:gd name="connsiteY11115" fmla="*/ 38649 h 6858000"/>
              <a:gd name="connsiteX11116" fmla="*/ 8594537 w 12192000"/>
              <a:gd name="connsiteY11116" fmla="*/ 169 h 6858000"/>
              <a:gd name="connsiteX11117" fmla="*/ 8594369 w 12192000"/>
              <a:gd name="connsiteY11117" fmla="*/ 0 h 6858000"/>
              <a:gd name="connsiteX11118" fmla="*/ 8613876 w 12192000"/>
              <a:gd name="connsiteY11118" fmla="*/ 0 h 6858000"/>
              <a:gd name="connsiteX11119" fmla="*/ 8619528 w 12192000"/>
              <a:gd name="connsiteY11119" fmla="*/ 13092 h 6858000"/>
              <a:gd name="connsiteX11120" fmla="*/ 8599737 w 12192000"/>
              <a:gd name="connsiteY11120" fmla="*/ 51859 h 6858000"/>
              <a:gd name="connsiteX11121" fmla="*/ 8526354 w 12192000"/>
              <a:gd name="connsiteY11121" fmla="*/ 37501 h 6858000"/>
              <a:gd name="connsiteX11122" fmla="*/ 8523681 w 12192000"/>
              <a:gd name="connsiteY11122" fmla="*/ 2538 h 6858000"/>
              <a:gd name="connsiteX11123" fmla="*/ 7921291 w 12192000"/>
              <a:gd name="connsiteY11123" fmla="*/ 0 h 6858000"/>
              <a:gd name="connsiteX11124" fmla="*/ 7941510 w 12192000"/>
              <a:gd name="connsiteY11124" fmla="*/ 0 h 6858000"/>
              <a:gd name="connsiteX11125" fmla="*/ 7922412 w 12192000"/>
              <a:gd name="connsiteY11125" fmla="*/ 41537 h 6858000"/>
              <a:gd name="connsiteX11126" fmla="*/ 7903758 w 12192000"/>
              <a:gd name="connsiteY11126" fmla="*/ 120416 h 6858000"/>
              <a:gd name="connsiteX11127" fmla="*/ 7910919 w 12192000"/>
              <a:gd name="connsiteY11127" fmla="*/ 264044 h 6858000"/>
              <a:gd name="connsiteX11128" fmla="*/ 7943673 w 12192000"/>
              <a:gd name="connsiteY11128" fmla="*/ 342335 h 6858000"/>
              <a:gd name="connsiteX11129" fmla="*/ 8016144 w 12192000"/>
              <a:gd name="connsiteY11129" fmla="*/ 418525 h 6858000"/>
              <a:gd name="connsiteX11130" fmla="*/ 8127503 w 12192000"/>
              <a:gd name="connsiteY11130" fmla="*/ 488442 h 6858000"/>
              <a:gd name="connsiteX11131" fmla="*/ 8124640 w 12192000"/>
              <a:gd name="connsiteY11131" fmla="*/ 498234 h 6858000"/>
              <a:gd name="connsiteX11132" fmla="*/ 8004336 w 12192000"/>
              <a:gd name="connsiteY11132" fmla="*/ 435806 h 6858000"/>
              <a:gd name="connsiteX11133" fmla="*/ 7951769 w 12192000"/>
              <a:gd name="connsiteY11133" fmla="*/ 361689 h 6858000"/>
              <a:gd name="connsiteX11134" fmla="*/ 7965352 w 12192000"/>
              <a:gd name="connsiteY11134" fmla="*/ 394157 h 6858000"/>
              <a:gd name="connsiteX11135" fmla="*/ 8186311 w 12192000"/>
              <a:gd name="connsiteY11135" fmla="*/ 566672 h 6858000"/>
              <a:gd name="connsiteX11136" fmla="*/ 8466783 w 12192000"/>
              <a:gd name="connsiteY11136" fmla="*/ 555257 h 6858000"/>
              <a:gd name="connsiteX11137" fmla="*/ 8483081 w 12192000"/>
              <a:gd name="connsiteY11137" fmla="*/ 545192 h 6858000"/>
              <a:gd name="connsiteX11138" fmla="*/ 8453659 w 12192000"/>
              <a:gd name="connsiteY11138" fmla="*/ 547381 h 6858000"/>
              <a:gd name="connsiteX11139" fmla="*/ 8382617 w 12192000"/>
              <a:gd name="connsiteY11139" fmla="*/ 544339 h 6858000"/>
              <a:gd name="connsiteX11140" fmla="*/ 8382617 w 12192000"/>
              <a:gd name="connsiteY11140" fmla="*/ 531069 h 6858000"/>
              <a:gd name="connsiteX11141" fmla="*/ 8454378 w 12192000"/>
              <a:gd name="connsiteY11141" fmla="*/ 527749 h 6858000"/>
              <a:gd name="connsiteX11142" fmla="*/ 8505482 w 12192000"/>
              <a:gd name="connsiteY11142" fmla="*/ 531359 h 6858000"/>
              <a:gd name="connsiteX11143" fmla="*/ 8586800 w 12192000"/>
              <a:gd name="connsiteY11143" fmla="*/ 481141 h 6858000"/>
              <a:gd name="connsiteX11144" fmla="*/ 8665859 w 12192000"/>
              <a:gd name="connsiteY11144" fmla="*/ 381536 h 6858000"/>
              <a:gd name="connsiteX11145" fmla="*/ 8665327 w 12192000"/>
              <a:gd name="connsiteY11145" fmla="*/ 381218 h 6858000"/>
              <a:gd name="connsiteX11146" fmla="*/ 8473204 w 12192000"/>
              <a:gd name="connsiteY11146" fmla="*/ 227373 h 6858000"/>
              <a:gd name="connsiteX11147" fmla="*/ 8360461 w 12192000"/>
              <a:gd name="connsiteY11147" fmla="*/ 183747 h 6858000"/>
              <a:gd name="connsiteX11148" fmla="*/ 8245992 w 12192000"/>
              <a:gd name="connsiteY11148" fmla="*/ 207282 h 6858000"/>
              <a:gd name="connsiteX11149" fmla="*/ 8105065 w 12192000"/>
              <a:gd name="connsiteY11149" fmla="*/ 141842 h 6858000"/>
              <a:gd name="connsiteX11150" fmla="*/ 8011879 w 12192000"/>
              <a:gd name="connsiteY11150" fmla="*/ 116009 h 6858000"/>
              <a:gd name="connsiteX11151" fmla="*/ 7960686 w 12192000"/>
              <a:gd name="connsiteY11151" fmla="*/ 135527 h 6858000"/>
              <a:gd name="connsiteX11152" fmla="*/ 7907765 w 12192000"/>
              <a:gd name="connsiteY11152" fmla="*/ 132657 h 6858000"/>
              <a:gd name="connsiteX11153" fmla="*/ 7910641 w 12192000"/>
              <a:gd name="connsiteY11153" fmla="*/ 122898 h 6858000"/>
              <a:gd name="connsiteX11154" fmla="*/ 8046392 w 12192000"/>
              <a:gd name="connsiteY11154" fmla="*/ 96491 h 6858000"/>
              <a:gd name="connsiteX11155" fmla="*/ 8129224 w 12192000"/>
              <a:gd name="connsiteY11155" fmla="*/ 140119 h 6858000"/>
              <a:gd name="connsiteX11156" fmla="*/ 8175242 w 12192000"/>
              <a:gd name="connsiteY11156" fmla="*/ 173987 h 6858000"/>
              <a:gd name="connsiteX11157" fmla="*/ 8317895 w 12192000"/>
              <a:gd name="connsiteY11157" fmla="*/ 174562 h 6858000"/>
              <a:gd name="connsiteX11158" fmla="*/ 8434665 w 12192000"/>
              <a:gd name="connsiteY11158" fmla="*/ 158489 h 6858000"/>
              <a:gd name="connsiteX11159" fmla="*/ 8501390 w 12192000"/>
              <a:gd name="connsiteY11159" fmla="*/ 222781 h 6858000"/>
              <a:gd name="connsiteX11160" fmla="*/ 8636567 w 12192000"/>
              <a:gd name="connsiteY11160" fmla="*/ 266982 h 6858000"/>
              <a:gd name="connsiteX11161" fmla="*/ 8686322 w 12192000"/>
              <a:gd name="connsiteY11161" fmla="*/ 320010 h 6858000"/>
              <a:gd name="connsiteX11162" fmla="*/ 8688640 w 12192000"/>
              <a:gd name="connsiteY11162" fmla="*/ 338218 h 6858000"/>
              <a:gd name="connsiteX11163" fmla="*/ 8706977 w 12192000"/>
              <a:gd name="connsiteY11163" fmla="*/ 293607 h 6858000"/>
              <a:gd name="connsiteX11164" fmla="*/ 8695007 w 12192000"/>
              <a:gd name="connsiteY11164" fmla="*/ 27761 h 6858000"/>
              <a:gd name="connsiteX11165" fmla="*/ 8678696 w 12192000"/>
              <a:gd name="connsiteY11165" fmla="*/ 0 h 6858000"/>
              <a:gd name="connsiteX11166" fmla="*/ 8697725 w 12192000"/>
              <a:gd name="connsiteY11166" fmla="*/ 0 h 6858000"/>
              <a:gd name="connsiteX11167" fmla="*/ 8721842 w 12192000"/>
              <a:gd name="connsiteY11167" fmla="*/ 61166 h 6858000"/>
              <a:gd name="connsiteX11168" fmla="*/ 8484371 w 12192000"/>
              <a:gd name="connsiteY11168" fmla="*/ 568970 h 6858000"/>
              <a:gd name="connsiteX11169" fmla="*/ 7884232 w 12192000"/>
              <a:gd name="connsiteY11169" fmla="*/ 214032 h 6858000"/>
              <a:gd name="connsiteX11170" fmla="*/ 7915747 w 12192000"/>
              <a:gd name="connsiteY11170" fmla="*/ 9858 h 6858000"/>
              <a:gd name="connsiteX11171" fmla="*/ 7620587 w 12192000"/>
              <a:gd name="connsiteY11171" fmla="*/ 0 h 6858000"/>
              <a:gd name="connsiteX11172" fmla="*/ 7718919 w 12192000"/>
              <a:gd name="connsiteY11172" fmla="*/ 0 h 6858000"/>
              <a:gd name="connsiteX11173" fmla="*/ 7716770 w 12192000"/>
              <a:gd name="connsiteY11173" fmla="*/ 1889 h 6858000"/>
              <a:gd name="connsiteX11174" fmla="*/ 7644228 w 12192000"/>
              <a:gd name="connsiteY11174" fmla="*/ 11690 h 6858000"/>
              <a:gd name="connsiteX11175" fmla="*/ 4521977 w 12192000"/>
              <a:gd name="connsiteY11175" fmla="*/ 0 h 6858000"/>
              <a:gd name="connsiteX11176" fmla="*/ 4576803 w 12192000"/>
              <a:gd name="connsiteY11176" fmla="*/ 0 h 6858000"/>
              <a:gd name="connsiteX11177" fmla="*/ 4461896 w 12192000"/>
              <a:gd name="connsiteY11177" fmla="*/ 114742 h 6858000"/>
              <a:gd name="connsiteX11178" fmla="*/ 4463862 w 12192000"/>
              <a:gd name="connsiteY11178" fmla="*/ 116968 h 6858000"/>
              <a:gd name="connsiteX11179" fmla="*/ 4473537 w 12192000"/>
              <a:gd name="connsiteY11179" fmla="*/ 190009 h 6858000"/>
              <a:gd name="connsiteX11180" fmla="*/ 4456167 w 12192000"/>
              <a:gd name="connsiteY11180" fmla="*/ 223981 h 6858000"/>
              <a:gd name="connsiteX11181" fmla="*/ 4431514 w 12192000"/>
              <a:gd name="connsiteY11181" fmla="*/ 245122 h 6858000"/>
              <a:gd name="connsiteX11182" fmla="*/ 4445607 w 12192000"/>
              <a:gd name="connsiteY11182" fmla="*/ 291193 h 6858000"/>
              <a:gd name="connsiteX11183" fmla="*/ 4470312 w 12192000"/>
              <a:gd name="connsiteY11183" fmla="*/ 397084 h 6858000"/>
              <a:gd name="connsiteX11184" fmla="*/ 4542521 w 12192000"/>
              <a:gd name="connsiteY11184" fmla="*/ 666340 h 6858000"/>
              <a:gd name="connsiteX11185" fmla="*/ 4573417 w 12192000"/>
              <a:gd name="connsiteY11185" fmla="*/ 668302 h 6858000"/>
              <a:gd name="connsiteX11186" fmla="*/ 4643434 w 12192000"/>
              <a:gd name="connsiteY11186" fmla="*/ 747738 h 6858000"/>
              <a:gd name="connsiteX11187" fmla="*/ 4642036 w 12192000"/>
              <a:gd name="connsiteY11187" fmla="*/ 769061 h 6858000"/>
              <a:gd name="connsiteX11188" fmla="*/ 4993147 w 12192000"/>
              <a:gd name="connsiteY11188" fmla="*/ 863179 h 6858000"/>
              <a:gd name="connsiteX11189" fmla="*/ 5062263 w 12192000"/>
              <a:gd name="connsiteY11189" fmla="*/ 886786 h 6858000"/>
              <a:gd name="connsiteX11190" fmla="*/ 5086380 w 12192000"/>
              <a:gd name="connsiteY11190" fmla="*/ 847858 h 6858000"/>
              <a:gd name="connsiteX11191" fmla="*/ 5135749 w 12192000"/>
              <a:gd name="connsiteY11191" fmla="*/ 825253 h 6858000"/>
              <a:gd name="connsiteX11192" fmla="*/ 5173662 w 12192000"/>
              <a:gd name="connsiteY11192" fmla="*/ 827408 h 6858000"/>
              <a:gd name="connsiteX11193" fmla="*/ 5204324 w 12192000"/>
              <a:gd name="connsiteY11193" fmla="*/ 842748 h 6858000"/>
              <a:gd name="connsiteX11194" fmla="*/ 5240778 w 12192000"/>
              <a:gd name="connsiteY11194" fmla="*/ 806282 h 6858000"/>
              <a:gd name="connsiteX11195" fmla="*/ 5511555 w 12192000"/>
              <a:gd name="connsiteY11195" fmla="*/ 534941 h 6858000"/>
              <a:gd name="connsiteX11196" fmla="*/ 5504773 w 12192000"/>
              <a:gd name="connsiteY11196" fmla="*/ 527114 h 6858000"/>
              <a:gd name="connsiteX11197" fmla="*/ 5495256 w 12192000"/>
              <a:gd name="connsiteY11197" fmla="*/ 454501 h 6858000"/>
              <a:gd name="connsiteX11198" fmla="*/ 5539755 w 12192000"/>
              <a:gd name="connsiteY11198" fmla="*/ 396483 h 6858000"/>
              <a:gd name="connsiteX11199" fmla="*/ 5543606 w 12192000"/>
              <a:gd name="connsiteY11199" fmla="*/ 395160 h 6858000"/>
              <a:gd name="connsiteX11200" fmla="*/ 5437580 w 12192000"/>
              <a:gd name="connsiteY11200" fmla="*/ 0 h 6858000"/>
              <a:gd name="connsiteX11201" fmla="*/ 5484262 w 12192000"/>
              <a:gd name="connsiteY11201" fmla="*/ 0 h 6858000"/>
              <a:gd name="connsiteX11202" fmla="*/ 5485533 w 12192000"/>
              <a:gd name="connsiteY11202" fmla="*/ 5856 h 6858000"/>
              <a:gd name="connsiteX11203" fmla="*/ 5497276 w 12192000"/>
              <a:gd name="connsiteY11203" fmla="*/ 63912 h 6858000"/>
              <a:gd name="connsiteX11204" fmla="*/ 5499235 w 12192000"/>
              <a:gd name="connsiteY11204" fmla="*/ 72307 h 6858000"/>
              <a:gd name="connsiteX11205" fmla="*/ 5583090 w 12192000"/>
              <a:gd name="connsiteY11205" fmla="*/ 385108 h 6858000"/>
              <a:gd name="connsiteX11206" fmla="*/ 5612581 w 12192000"/>
              <a:gd name="connsiteY11206" fmla="*/ 386968 h 6858000"/>
              <a:gd name="connsiteX11207" fmla="*/ 5682521 w 12192000"/>
              <a:gd name="connsiteY11207" fmla="*/ 466403 h 6858000"/>
              <a:gd name="connsiteX11208" fmla="*/ 5681308 w 12192000"/>
              <a:gd name="connsiteY11208" fmla="*/ 485497 h 6858000"/>
              <a:gd name="connsiteX11209" fmla="*/ 6104927 w 12192000"/>
              <a:gd name="connsiteY11209" fmla="*/ 599009 h 6858000"/>
              <a:gd name="connsiteX11210" fmla="*/ 6113190 w 12192000"/>
              <a:gd name="connsiteY11210" fmla="*/ 582490 h 6858000"/>
              <a:gd name="connsiteX11211" fmla="*/ 6214475 w 12192000"/>
              <a:gd name="connsiteY11211" fmla="*/ 548607 h 6858000"/>
              <a:gd name="connsiteX11212" fmla="*/ 6242501 w 12192000"/>
              <a:gd name="connsiteY11212" fmla="*/ 562635 h 6858000"/>
              <a:gd name="connsiteX11213" fmla="*/ 6280112 w 12192000"/>
              <a:gd name="connsiteY11213" fmla="*/ 525012 h 6858000"/>
              <a:gd name="connsiteX11214" fmla="*/ 6547447 w 12192000"/>
              <a:gd name="connsiteY11214" fmla="*/ 257121 h 6858000"/>
              <a:gd name="connsiteX11215" fmla="*/ 6546400 w 12192000"/>
              <a:gd name="connsiteY11215" fmla="*/ 255917 h 6858000"/>
              <a:gd name="connsiteX11216" fmla="*/ 6536385 w 12192000"/>
              <a:gd name="connsiteY11216" fmla="*/ 183303 h 6858000"/>
              <a:gd name="connsiteX11217" fmla="*/ 6581096 w 12192000"/>
              <a:gd name="connsiteY11217" fmla="*/ 125286 h 6858000"/>
              <a:gd name="connsiteX11218" fmla="*/ 6586595 w 12192000"/>
              <a:gd name="connsiteY11218" fmla="*/ 123399 h 6858000"/>
              <a:gd name="connsiteX11219" fmla="*/ 6553866 w 12192000"/>
              <a:gd name="connsiteY11219" fmla="*/ 0 h 6858000"/>
              <a:gd name="connsiteX11220" fmla="*/ 6595421 w 12192000"/>
              <a:gd name="connsiteY11220" fmla="*/ 0 h 6858000"/>
              <a:gd name="connsiteX11221" fmla="*/ 6625811 w 12192000"/>
              <a:gd name="connsiteY11221" fmla="*/ 114000 h 6858000"/>
              <a:gd name="connsiteX11222" fmla="*/ 6653710 w 12192000"/>
              <a:gd name="connsiteY11222" fmla="*/ 115770 h 6858000"/>
              <a:gd name="connsiteX11223" fmla="*/ 6724213 w 12192000"/>
              <a:gd name="connsiteY11223" fmla="*/ 194644 h 6858000"/>
              <a:gd name="connsiteX11224" fmla="*/ 6723718 w 12192000"/>
              <a:gd name="connsiteY11224" fmla="*/ 202457 h 6858000"/>
              <a:gd name="connsiteX11225" fmla="*/ 7159627 w 12192000"/>
              <a:gd name="connsiteY11225" fmla="*/ 319181 h 6858000"/>
              <a:gd name="connsiteX11226" fmla="*/ 7167201 w 12192000"/>
              <a:gd name="connsiteY11226" fmla="*/ 303940 h 6858000"/>
              <a:gd name="connsiteX11227" fmla="*/ 7267642 w 12192000"/>
              <a:gd name="connsiteY11227" fmla="*/ 270379 h 6858000"/>
              <a:gd name="connsiteX11228" fmla="*/ 7284507 w 12192000"/>
              <a:gd name="connsiteY11228" fmla="*/ 278799 h 6858000"/>
              <a:gd name="connsiteX11229" fmla="*/ 7322216 w 12192000"/>
              <a:gd name="connsiteY11229" fmla="*/ 241651 h 6858000"/>
              <a:gd name="connsiteX11230" fmla="*/ 7563364 w 12192000"/>
              <a:gd name="connsiteY11230" fmla="*/ 0 h 6858000"/>
              <a:gd name="connsiteX11231" fmla="*/ 7617803 w 12192000"/>
              <a:gd name="connsiteY11231" fmla="*/ 0 h 6858000"/>
              <a:gd name="connsiteX11232" fmla="*/ 7449190 w 12192000"/>
              <a:gd name="connsiteY11232" fmla="*/ 168663 h 6858000"/>
              <a:gd name="connsiteX11233" fmla="*/ 7315276 w 12192000"/>
              <a:gd name="connsiteY11233" fmla="*/ 303106 h 6858000"/>
              <a:gd name="connsiteX11234" fmla="*/ 7325662 w 12192000"/>
              <a:gd name="connsiteY11234" fmla="*/ 315090 h 6858000"/>
              <a:gd name="connsiteX11235" fmla="*/ 7335177 w 12192000"/>
              <a:gd name="connsiteY11235" fmla="*/ 387704 h 6858000"/>
              <a:gd name="connsiteX11236" fmla="*/ 7290751 w 12192000"/>
              <a:gd name="connsiteY11236" fmla="*/ 445723 h 6858000"/>
              <a:gd name="connsiteX11237" fmla="*/ 7287354 w 12192000"/>
              <a:gd name="connsiteY11237" fmla="*/ 446895 h 6858000"/>
              <a:gd name="connsiteX11238" fmla="*/ 7295186 w 12192000"/>
              <a:gd name="connsiteY11238" fmla="*/ 482784 h 6858000"/>
              <a:gd name="connsiteX11239" fmla="*/ 7307894 w 12192000"/>
              <a:gd name="connsiteY11239" fmla="*/ 545247 h 6858000"/>
              <a:gd name="connsiteX11240" fmla="*/ 7394078 w 12192000"/>
              <a:gd name="connsiteY11240" fmla="*/ 866744 h 6858000"/>
              <a:gd name="connsiteX11241" fmla="*/ 7422249 w 12192000"/>
              <a:gd name="connsiteY11241" fmla="*/ 868532 h 6858000"/>
              <a:gd name="connsiteX11242" fmla="*/ 7490356 w 12192000"/>
              <a:gd name="connsiteY11242" fmla="*/ 985858 h 6858000"/>
              <a:gd name="connsiteX11243" fmla="*/ 7373030 w 12192000"/>
              <a:gd name="connsiteY11243" fmla="*/ 1053391 h 6858000"/>
              <a:gd name="connsiteX11244" fmla="*/ 7347412 w 12192000"/>
              <a:gd name="connsiteY11244" fmla="*/ 1040694 h 6858000"/>
              <a:gd name="connsiteX11245" fmla="*/ 7178105 w 12192000"/>
              <a:gd name="connsiteY11245" fmla="*/ 1210463 h 6858000"/>
              <a:gd name="connsiteX11246" fmla="*/ 7039680 w 12192000"/>
              <a:gd name="connsiteY11246" fmla="*/ 1348930 h 6858000"/>
              <a:gd name="connsiteX11247" fmla="*/ 7041792 w 12192000"/>
              <a:gd name="connsiteY11247" fmla="*/ 1351364 h 6858000"/>
              <a:gd name="connsiteX11248" fmla="*/ 7051308 w 12192000"/>
              <a:gd name="connsiteY11248" fmla="*/ 1423763 h 6858000"/>
              <a:gd name="connsiteX11249" fmla="*/ 6933982 w 12192000"/>
              <a:gd name="connsiteY11249" fmla="*/ 1491868 h 6858000"/>
              <a:gd name="connsiteX11250" fmla="*/ 6863962 w 12192000"/>
              <a:gd name="connsiteY11250" fmla="*/ 1412673 h 6858000"/>
              <a:gd name="connsiteX11251" fmla="*/ 6865004 w 12192000"/>
              <a:gd name="connsiteY11251" fmla="*/ 1396685 h 6858000"/>
              <a:gd name="connsiteX11252" fmla="*/ 6673887 w 12192000"/>
              <a:gd name="connsiteY11252" fmla="*/ 1345459 h 6858000"/>
              <a:gd name="connsiteX11253" fmla="*/ 6440686 w 12192000"/>
              <a:gd name="connsiteY11253" fmla="*/ 1282864 h 6858000"/>
              <a:gd name="connsiteX11254" fmla="*/ 6433985 w 12192000"/>
              <a:gd name="connsiteY11254" fmla="*/ 1296096 h 6858000"/>
              <a:gd name="connsiteX11255" fmla="*/ 6333865 w 12192000"/>
              <a:gd name="connsiteY11255" fmla="*/ 1329656 h 6858000"/>
              <a:gd name="connsiteX11256" fmla="*/ 6311872 w 12192000"/>
              <a:gd name="connsiteY11256" fmla="*/ 1318780 h 6858000"/>
              <a:gd name="connsiteX11257" fmla="*/ 6136868 w 12192000"/>
              <a:gd name="connsiteY11257" fmla="*/ 1493757 h 6858000"/>
              <a:gd name="connsiteX11258" fmla="*/ 5998085 w 12192000"/>
              <a:gd name="connsiteY11258" fmla="*/ 1633024 h 6858000"/>
              <a:gd name="connsiteX11259" fmla="*/ 6000305 w 12192000"/>
              <a:gd name="connsiteY11259" fmla="*/ 1635592 h 6858000"/>
              <a:gd name="connsiteX11260" fmla="*/ 6009608 w 12192000"/>
              <a:gd name="connsiteY11260" fmla="*/ 1708204 h 6858000"/>
              <a:gd name="connsiteX11261" fmla="*/ 5892854 w 12192000"/>
              <a:gd name="connsiteY11261" fmla="*/ 1775737 h 6858000"/>
              <a:gd name="connsiteX11262" fmla="*/ 5822351 w 12192000"/>
              <a:gd name="connsiteY11262" fmla="*/ 1696383 h 6858000"/>
              <a:gd name="connsiteX11263" fmla="*/ 5823353 w 12192000"/>
              <a:gd name="connsiteY11263" fmla="*/ 1680495 h 6858000"/>
              <a:gd name="connsiteX11264" fmla="*/ 5631843 w 12192000"/>
              <a:gd name="connsiteY11264" fmla="*/ 1629329 h 6858000"/>
              <a:gd name="connsiteX11265" fmla="*/ 5399420 w 12192000"/>
              <a:gd name="connsiteY11265" fmla="*/ 1566971 h 6858000"/>
              <a:gd name="connsiteX11266" fmla="*/ 5391954 w 12192000"/>
              <a:gd name="connsiteY11266" fmla="*/ 1582051 h 6858000"/>
              <a:gd name="connsiteX11267" fmla="*/ 5291594 w 12192000"/>
              <a:gd name="connsiteY11267" fmla="*/ 1615352 h 6858000"/>
              <a:gd name="connsiteX11268" fmla="*/ 5224059 w 12192000"/>
              <a:gd name="connsiteY11268" fmla="*/ 1496950 h 6858000"/>
              <a:gd name="connsiteX11269" fmla="*/ 5268488 w 12192000"/>
              <a:gd name="connsiteY11269" fmla="*/ 1438397 h 6858000"/>
              <a:gd name="connsiteX11270" fmla="*/ 5272649 w 12192000"/>
              <a:gd name="connsiteY11270" fmla="*/ 1436945 h 6858000"/>
              <a:gd name="connsiteX11271" fmla="*/ 5159403 w 12192000"/>
              <a:gd name="connsiteY11271" fmla="*/ 1015064 h 6858000"/>
              <a:gd name="connsiteX11272" fmla="*/ 5124178 w 12192000"/>
              <a:gd name="connsiteY11272" fmla="*/ 1012838 h 6858000"/>
              <a:gd name="connsiteX11273" fmla="*/ 5054426 w 12192000"/>
              <a:gd name="connsiteY11273" fmla="*/ 933402 h 6858000"/>
              <a:gd name="connsiteX11274" fmla="*/ 5055248 w 12192000"/>
              <a:gd name="connsiteY11274" fmla="*/ 920593 h 6858000"/>
              <a:gd name="connsiteX11275" fmla="*/ 4864449 w 12192000"/>
              <a:gd name="connsiteY11275" fmla="*/ 868927 h 6858000"/>
              <a:gd name="connsiteX11276" fmla="*/ 4630634 w 12192000"/>
              <a:gd name="connsiteY11276" fmla="*/ 806584 h 6858000"/>
              <a:gd name="connsiteX11277" fmla="*/ 4624226 w 12192000"/>
              <a:gd name="connsiteY11277" fmla="*/ 819601 h 6858000"/>
              <a:gd name="connsiteX11278" fmla="*/ 4523624 w 12192000"/>
              <a:gd name="connsiteY11278" fmla="*/ 853161 h 6858000"/>
              <a:gd name="connsiteX11279" fmla="*/ 4456091 w 12192000"/>
              <a:gd name="connsiteY11279" fmla="*/ 735835 h 6858000"/>
              <a:gd name="connsiteX11280" fmla="*/ 4500803 w 12192000"/>
              <a:gd name="connsiteY11280" fmla="*/ 677818 h 6858000"/>
              <a:gd name="connsiteX11281" fmla="*/ 4504545 w 12192000"/>
              <a:gd name="connsiteY11281" fmla="*/ 676532 h 6858000"/>
              <a:gd name="connsiteX11282" fmla="*/ 4392770 w 12192000"/>
              <a:gd name="connsiteY11282" fmla="*/ 259931 h 6858000"/>
              <a:gd name="connsiteX11283" fmla="*/ 4354559 w 12192000"/>
              <a:gd name="connsiteY11283" fmla="*/ 257542 h 6858000"/>
              <a:gd name="connsiteX11284" fmla="*/ 4286982 w 12192000"/>
              <a:gd name="connsiteY11284" fmla="*/ 140217 h 6858000"/>
              <a:gd name="connsiteX11285" fmla="*/ 4366578 w 12192000"/>
              <a:gd name="connsiteY11285" fmla="*/ 70198 h 6858000"/>
              <a:gd name="connsiteX11286" fmla="*/ 4404805 w 12192000"/>
              <a:gd name="connsiteY11286" fmla="*/ 72684 h 6858000"/>
              <a:gd name="connsiteX11287" fmla="*/ 4434866 w 12192000"/>
              <a:gd name="connsiteY11287" fmla="*/ 87136 h 6858000"/>
              <a:gd name="connsiteX11288" fmla="*/ 3638999 w 12192000"/>
              <a:gd name="connsiteY11288" fmla="*/ 0 h 6858000"/>
              <a:gd name="connsiteX11289" fmla="*/ 3659047 w 12192000"/>
              <a:gd name="connsiteY11289" fmla="*/ 0 h 6858000"/>
              <a:gd name="connsiteX11290" fmla="*/ 3664817 w 12192000"/>
              <a:gd name="connsiteY11290" fmla="*/ 85176 h 6858000"/>
              <a:gd name="connsiteX11291" fmla="*/ 3667179 w 12192000"/>
              <a:gd name="connsiteY11291" fmla="*/ 82092 h 6858000"/>
              <a:gd name="connsiteX11292" fmla="*/ 3738599 w 12192000"/>
              <a:gd name="connsiteY11292" fmla="*/ 71621 h 6858000"/>
              <a:gd name="connsiteX11293" fmla="*/ 3738968 w 12192000"/>
              <a:gd name="connsiteY11293" fmla="*/ 71928 h 6858000"/>
              <a:gd name="connsiteX11294" fmla="*/ 3747564 w 12192000"/>
              <a:gd name="connsiteY11294" fmla="*/ 0 h 6858000"/>
              <a:gd name="connsiteX11295" fmla="*/ 3763446 w 12192000"/>
              <a:gd name="connsiteY11295" fmla="*/ 0 h 6858000"/>
              <a:gd name="connsiteX11296" fmla="*/ 3769045 w 12192000"/>
              <a:gd name="connsiteY11296" fmla="*/ 86501 h 6858000"/>
              <a:gd name="connsiteX11297" fmla="*/ 3758053 w 12192000"/>
              <a:gd name="connsiteY11297" fmla="*/ 189520 h 6858000"/>
              <a:gd name="connsiteX11298" fmla="*/ 3743590 w 12192000"/>
              <a:gd name="connsiteY11298" fmla="*/ 189520 h 6858000"/>
              <a:gd name="connsiteX11299" fmla="*/ 3732814 w 12192000"/>
              <a:gd name="connsiteY11299" fmla="*/ 139728 h 6858000"/>
              <a:gd name="connsiteX11300" fmla="*/ 3736291 w 12192000"/>
              <a:gd name="connsiteY11300" fmla="*/ 97767 h 6858000"/>
              <a:gd name="connsiteX11301" fmla="*/ 3706248 w 12192000"/>
              <a:gd name="connsiteY11301" fmla="*/ 103760 h 6858000"/>
              <a:gd name="connsiteX11302" fmla="*/ 3667179 w 12192000"/>
              <a:gd name="connsiteY11302" fmla="*/ 96634 h 6858000"/>
              <a:gd name="connsiteX11303" fmla="*/ 3665396 w 12192000"/>
              <a:gd name="connsiteY11303" fmla="*/ 94307 h 6858000"/>
              <a:gd name="connsiteX11304" fmla="*/ 3667943 w 12192000"/>
              <a:gd name="connsiteY11304" fmla="*/ 152284 h 6858000"/>
              <a:gd name="connsiteX11305" fmla="*/ 3657391 w 12192000"/>
              <a:gd name="connsiteY11305" fmla="*/ 209746 h 6858000"/>
              <a:gd name="connsiteX11306" fmla="*/ 3642661 w 12192000"/>
              <a:gd name="connsiteY11306" fmla="*/ 209746 h 6858000"/>
              <a:gd name="connsiteX11307" fmla="*/ 3634729 w 12192000"/>
              <a:gd name="connsiteY11307" fmla="*/ 92658 h 6858000"/>
              <a:gd name="connsiteX11308" fmla="*/ 3636075 w 12192000"/>
              <a:gd name="connsiteY11308" fmla="*/ 25102 h 6858000"/>
              <a:gd name="connsiteX11309" fmla="*/ 2159902 w 12192000"/>
              <a:gd name="connsiteY11309" fmla="*/ 0 h 6858000"/>
              <a:gd name="connsiteX11310" fmla="*/ 2161246 w 12192000"/>
              <a:gd name="connsiteY11310" fmla="*/ 0 h 6858000"/>
              <a:gd name="connsiteX11311" fmla="*/ 2171100 w 12192000"/>
              <a:gd name="connsiteY11311" fmla="*/ 6486 h 6858000"/>
              <a:gd name="connsiteX11312" fmla="*/ 2191132 w 12192000"/>
              <a:gd name="connsiteY11312" fmla="*/ 123696 h 6858000"/>
              <a:gd name="connsiteX11313" fmla="*/ 2221654 w 12192000"/>
              <a:gd name="connsiteY11313" fmla="*/ 109358 h 6858000"/>
              <a:gd name="connsiteX11314" fmla="*/ 2261722 w 12192000"/>
              <a:gd name="connsiteY11314" fmla="*/ 113301 h 6858000"/>
              <a:gd name="connsiteX11315" fmla="*/ 2259449 w 12192000"/>
              <a:gd name="connsiteY11315" fmla="*/ 134703 h 6858000"/>
              <a:gd name="connsiteX11316" fmla="*/ 2227053 w 12192000"/>
              <a:gd name="connsiteY11316" fmla="*/ 133014 h 6858000"/>
              <a:gd name="connsiteX11317" fmla="*/ 2192154 w 12192000"/>
              <a:gd name="connsiteY11317" fmla="*/ 138254 h 6858000"/>
              <a:gd name="connsiteX11318" fmla="*/ 2198803 w 12192000"/>
              <a:gd name="connsiteY11318" fmla="*/ 244022 h 6858000"/>
              <a:gd name="connsiteX11319" fmla="*/ 2176872 w 12192000"/>
              <a:gd name="connsiteY11319" fmla="*/ 246316 h 6858000"/>
              <a:gd name="connsiteX11320" fmla="*/ 2159555 w 12192000"/>
              <a:gd name="connsiteY11320" fmla="*/ 142467 h 6858000"/>
              <a:gd name="connsiteX11321" fmla="*/ 2151475 w 12192000"/>
              <a:gd name="connsiteY11321" fmla="*/ 87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Lst>
            <a:rect l="l" t="t" r="r" b="b"/>
            <a:pathLst>
              <a:path w="12192000" h="6858000">
                <a:moveTo>
                  <a:pt x="5050626" y="6849075"/>
                </a:moveTo>
                <a:cubicBezTo>
                  <a:pt x="5058510" y="6847469"/>
                  <a:pt x="5066946" y="6848611"/>
                  <a:pt x="5075347" y="6853607"/>
                </a:cubicBezTo>
                <a:cubicBezTo>
                  <a:pt x="5076796" y="6854749"/>
                  <a:pt x="5077085" y="6856462"/>
                  <a:pt x="5076650" y="6857818"/>
                </a:cubicBezTo>
                <a:lnTo>
                  <a:pt x="5076383" y="6858000"/>
                </a:lnTo>
                <a:lnTo>
                  <a:pt x="5034644" y="6858000"/>
                </a:lnTo>
                <a:close/>
                <a:moveTo>
                  <a:pt x="8210057" y="6833214"/>
                </a:moveTo>
                <a:cubicBezTo>
                  <a:pt x="8208334" y="6833791"/>
                  <a:pt x="8209482" y="6836669"/>
                  <a:pt x="8211206" y="6836669"/>
                </a:cubicBezTo>
                <a:lnTo>
                  <a:pt x="8211987" y="6836653"/>
                </a:lnTo>
                <a:lnTo>
                  <a:pt x="8197930" y="6858000"/>
                </a:lnTo>
                <a:lnTo>
                  <a:pt x="8174912" y="6858000"/>
                </a:lnTo>
                <a:close/>
                <a:moveTo>
                  <a:pt x="9415471" y="6828489"/>
                </a:moveTo>
                <a:cubicBezTo>
                  <a:pt x="9419509" y="6826198"/>
                  <a:pt x="9424701" y="6830780"/>
                  <a:pt x="9422970" y="6835360"/>
                </a:cubicBezTo>
                <a:lnTo>
                  <a:pt x="9405815" y="6858000"/>
                </a:lnTo>
                <a:lnTo>
                  <a:pt x="9377503" y="6858000"/>
                </a:lnTo>
                <a:close/>
                <a:moveTo>
                  <a:pt x="5068395" y="6826769"/>
                </a:moveTo>
                <a:lnTo>
                  <a:pt x="5091871" y="6858000"/>
                </a:lnTo>
                <a:lnTo>
                  <a:pt x="5090644" y="6858000"/>
                </a:lnTo>
                <a:lnTo>
                  <a:pt x="5067237" y="6828482"/>
                </a:lnTo>
                <a:cubicBezTo>
                  <a:pt x="5066078" y="6827340"/>
                  <a:pt x="5067237" y="6826197"/>
                  <a:pt x="5068395" y="6826769"/>
                </a:cubicBezTo>
                <a:close/>
                <a:moveTo>
                  <a:pt x="872106" y="6824263"/>
                </a:moveTo>
                <a:cubicBezTo>
                  <a:pt x="889999" y="6826677"/>
                  <a:pt x="907314" y="6829695"/>
                  <a:pt x="925206" y="6833316"/>
                </a:cubicBezTo>
                <a:cubicBezTo>
                  <a:pt x="926361" y="6833316"/>
                  <a:pt x="926361" y="6835730"/>
                  <a:pt x="924630" y="6835126"/>
                </a:cubicBezTo>
                <a:cubicBezTo>
                  <a:pt x="906737" y="6833316"/>
                  <a:pt x="889421" y="6830902"/>
                  <a:pt x="870952" y="6828488"/>
                </a:cubicBezTo>
                <a:cubicBezTo>
                  <a:pt x="868643" y="6827884"/>
                  <a:pt x="869220" y="6823660"/>
                  <a:pt x="872106" y="6824263"/>
                </a:cubicBezTo>
                <a:close/>
                <a:moveTo>
                  <a:pt x="8267782" y="6817064"/>
                </a:moveTo>
                <a:cubicBezTo>
                  <a:pt x="8296034" y="6814756"/>
                  <a:pt x="8323114" y="6820809"/>
                  <a:pt x="8347870" y="6833917"/>
                </a:cubicBezTo>
                <a:lnTo>
                  <a:pt x="8382113" y="6858000"/>
                </a:lnTo>
                <a:lnTo>
                  <a:pt x="8348952" y="6858000"/>
                </a:lnTo>
                <a:lnTo>
                  <a:pt x="8339672" y="6850923"/>
                </a:lnTo>
                <a:cubicBezTo>
                  <a:pt x="8326907" y="6843616"/>
                  <a:pt x="8313549" y="6838253"/>
                  <a:pt x="8299688" y="6834798"/>
                </a:cubicBezTo>
                <a:lnTo>
                  <a:pt x="8211987" y="6836653"/>
                </a:lnTo>
                <a:lnTo>
                  <a:pt x="8212356" y="6836093"/>
                </a:lnTo>
                <a:cubicBezTo>
                  <a:pt x="8214079" y="6834366"/>
                  <a:pt x="8212356" y="6832063"/>
                  <a:pt x="8210057" y="6833214"/>
                </a:cubicBezTo>
                <a:cubicBezTo>
                  <a:pt x="8229592" y="6823857"/>
                  <a:pt x="8248948" y="6818601"/>
                  <a:pt x="8267782" y="6817064"/>
                </a:cubicBezTo>
                <a:close/>
                <a:moveTo>
                  <a:pt x="9028817" y="6814592"/>
                </a:moveTo>
                <a:cubicBezTo>
                  <a:pt x="9031616" y="6812864"/>
                  <a:pt x="9035493" y="6812721"/>
                  <a:pt x="9037790" y="6815599"/>
                </a:cubicBezTo>
                <a:lnTo>
                  <a:pt x="9066196" y="6858000"/>
                </a:lnTo>
                <a:lnTo>
                  <a:pt x="9048677" y="6858000"/>
                </a:lnTo>
                <a:lnTo>
                  <a:pt x="9026305" y="6823084"/>
                </a:lnTo>
                <a:cubicBezTo>
                  <a:pt x="9024295" y="6819629"/>
                  <a:pt x="9026018" y="6816319"/>
                  <a:pt x="9028817" y="6814592"/>
                </a:cubicBezTo>
                <a:close/>
                <a:moveTo>
                  <a:pt x="11332285" y="6797974"/>
                </a:moveTo>
                <a:cubicBezTo>
                  <a:pt x="11350177" y="6800388"/>
                  <a:pt x="11367492" y="6803406"/>
                  <a:pt x="11385385" y="6807027"/>
                </a:cubicBezTo>
                <a:cubicBezTo>
                  <a:pt x="11386539" y="6807027"/>
                  <a:pt x="11386539" y="6809441"/>
                  <a:pt x="11384808" y="6808837"/>
                </a:cubicBezTo>
                <a:cubicBezTo>
                  <a:pt x="11366916" y="6807027"/>
                  <a:pt x="11349599" y="6804613"/>
                  <a:pt x="11331130" y="6802199"/>
                </a:cubicBezTo>
                <a:cubicBezTo>
                  <a:pt x="11328822" y="6801595"/>
                  <a:pt x="11329398" y="6797371"/>
                  <a:pt x="11332285" y="6797974"/>
                </a:cubicBezTo>
                <a:close/>
                <a:moveTo>
                  <a:pt x="3154141" y="6791091"/>
                </a:moveTo>
                <a:lnTo>
                  <a:pt x="3154218" y="6791135"/>
                </a:lnTo>
                <a:lnTo>
                  <a:pt x="3154158" y="6791148"/>
                </a:lnTo>
                <a:close/>
                <a:moveTo>
                  <a:pt x="3152080" y="6784209"/>
                </a:moveTo>
                <a:lnTo>
                  <a:pt x="3154141" y="6791091"/>
                </a:lnTo>
                <a:lnTo>
                  <a:pt x="3153869" y="6790931"/>
                </a:lnTo>
                <a:close/>
                <a:moveTo>
                  <a:pt x="9409648" y="6760077"/>
                </a:moveTo>
                <a:cubicBezTo>
                  <a:pt x="9413660" y="6757764"/>
                  <a:pt x="9417101" y="6762970"/>
                  <a:pt x="9415381" y="6766441"/>
                </a:cubicBezTo>
                <a:cubicBezTo>
                  <a:pt x="9403771" y="6787409"/>
                  <a:pt x="9387000" y="6806027"/>
                  <a:pt x="9366968" y="6822133"/>
                </a:cubicBezTo>
                <a:lnTo>
                  <a:pt x="9306938" y="6858000"/>
                </a:lnTo>
                <a:lnTo>
                  <a:pt x="9247410" y="6858000"/>
                </a:lnTo>
                <a:lnTo>
                  <a:pt x="9296696" y="6837587"/>
                </a:lnTo>
                <a:cubicBezTo>
                  <a:pt x="9337978" y="6816185"/>
                  <a:pt x="9370085" y="6782637"/>
                  <a:pt x="9409648" y="6760077"/>
                </a:cubicBezTo>
                <a:close/>
                <a:moveTo>
                  <a:pt x="6881743" y="6738162"/>
                </a:moveTo>
                <a:cubicBezTo>
                  <a:pt x="6901579" y="6738304"/>
                  <a:pt x="6921915" y="6748688"/>
                  <a:pt x="6923920" y="6768886"/>
                </a:cubicBezTo>
                <a:cubicBezTo>
                  <a:pt x="6924780" y="6760921"/>
                  <a:pt x="6918908" y="6756937"/>
                  <a:pt x="6912678" y="6756937"/>
                </a:cubicBezTo>
                <a:lnTo>
                  <a:pt x="6908015" y="6761098"/>
                </a:lnTo>
                <a:lnTo>
                  <a:pt x="6912958" y="6768878"/>
                </a:lnTo>
                <a:lnTo>
                  <a:pt x="6908071" y="6776444"/>
                </a:lnTo>
                <a:lnTo>
                  <a:pt x="6912678" y="6780408"/>
                </a:lnTo>
                <a:cubicBezTo>
                  <a:pt x="6918908" y="6780408"/>
                  <a:pt x="6924780" y="6776567"/>
                  <a:pt x="6923920" y="6768886"/>
                </a:cubicBezTo>
                <a:cubicBezTo>
                  <a:pt x="6919911" y="6809284"/>
                  <a:pt x="6842573" y="6810422"/>
                  <a:pt x="6842573" y="6768886"/>
                </a:cubicBezTo>
                <a:cubicBezTo>
                  <a:pt x="6842573" y="6748118"/>
                  <a:pt x="6861908" y="6738018"/>
                  <a:pt x="6881743" y="6738162"/>
                </a:cubicBezTo>
                <a:close/>
                <a:moveTo>
                  <a:pt x="8611299" y="6734697"/>
                </a:moveTo>
                <a:cubicBezTo>
                  <a:pt x="8613243" y="6732902"/>
                  <a:pt x="8616123" y="6732471"/>
                  <a:pt x="8618139" y="6735056"/>
                </a:cubicBezTo>
                <a:cubicBezTo>
                  <a:pt x="8638301" y="6760627"/>
                  <a:pt x="8660190" y="6788351"/>
                  <a:pt x="8678767" y="6817728"/>
                </a:cubicBezTo>
                <a:lnTo>
                  <a:pt x="8696495" y="6858000"/>
                </a:lnTo>
                <a:lnTo>
                  <a:pt x="8679978" y="6858000"/>
                </a:lnTo>
                <a:lnTo>
                  <a:pt x="8661199" y="6828645"/>
                </a:lnTo>
                <a:cubicBezTo>
                  <a:pt x="8644781" y="6799412"/>
                  <a:pt x="8628796" y="6769820"/>
                  <a:pt x="8610075" y="6742526"/>
                </a:cubicBezTo>
                <a:cubicBezTo>
                  <a:pt x="8608347" y="6739653"/>
                  <a:pt x="8609355" y="6736493"/>
                  <a:pt x="8611299" y="6734697"/>
                </a:cubicBezTo>
                <a:close/>
                <a:moveTo>
                  <a:pt x="8659302" y="6715929"/>
                </a:moveTo>
                <a:cubicBezTo>
                  <a:pt x="8661243" y="6714571"/>
                  <a:pt x="8663974" y="6714429"/>
                  <a:pt x="8665699" y="6716715"/>
                </a:cubicBezTo>
                <a:cubicBezTo>
                  <a:pt x="8696317" y="6752725"/>
                  <a:pt x="8736636" y="6800953"/>
                  <a:pt x="8760219" y="6849100"/>
                </a:cubicBezTo>
                <a:lnTo>
                  <a:pt x="8763398" y="6858000"/>
                </a:lnTo>
                <a:lnTo>
                  <a:pt x="8737845" y="6858000"/>
                </a:lnTo>
                <a:lnTo>
                  <a:pt x="8715721" y="6817886"/>
                </a:lnTo>
                <a:cubicBezTo>
                  <a:pt x="8696173" y="6786449"/>
                  <a:pt x="8676623" y="6754440"/>
                  <a:pt x="8657649" y="6722430"/>
                </a:cubicBezTo>
                <a:cubicBezTo>
                  <a:pt x="8656211" y="6719858"/>
                  <a:pt x="8657362" y="6717286"/>
                  <a:pt x="8659302" y="6715929"/>
                </a:cubicBezTo>
                <a:close/>
                <a:moveTo>
                  <a:pt x="9339495" y="6710544"/>
                </a:moveTo>
                <a:cubicBezTo>
                  <a:pt x="9341582" y="6711700"/>
                  <a:pt x="9343020" y="6714304"/>
                  <a:pt x="9342446" y="6717486"/>
                </a:cubicBezTo>
                <a:cubicBezTo>
                  <a:pt x="9320001" y="6811190"/>
                  <a:pt x="9191671" y="6837798"/>
                  <a:pt x="9111679" y="6845318"/>
                </a:cubicBezTo>
                <a:cubicBezTo>
                  <a:pt x="9107651" y="6845896"/>
                  <a:pt x="9105924" y="6839534"/>
                  <a:pt x="9110528" y="6838376"/>
                </a:cubicBezTo>
                <a:cubicBezTo>
                  <a:pt x="9155416" y="6826807"/>
                  <a:pt x="9203180" y="6818132"/>
                  <a:pt x="9245189" y="6796730"/>
                </a:cubicBezTo>
                <a:cubicBezTo>
                  <a:pt x="9285474" y="6775906"/>
                  <a:pt x="9306191" y="6747563"/>
                  <a:pt x="9332662" y="6712278"/>
                </a:cubicBezTo>
                <a:cubicBezTo>
                  <a:pt x="9334677" y="6709675"/>
                  <a:pt x="9337410" y="6709386"/>
                  <a:pt x="9339495" y="6710544"/>
                </a:cubicBezTo>
                <a:close/>
                <a:moveTo>
                  <a:pt x="3202485" y="6708210"/>
                </a:moveTo>
                <a:lnTo>
                  <a:pt x="3201915" y="6709415"/>
                </a:lnTo>
                <a:lnTo>
                  <a:pt x="3203562" y="6709185"/>
                </a:lnTo>
                <a:close/>
                <a:moveTo>
                  <a:pt x="6697080" y="6678081"/>
                </a:moveTo>
                <a:lnTo>
                  <a:pt x="6702452" y="6681171"/>
                </a:lnTo>
                <a:lnTo>
                  <a:pt x="6700590" y="6684658"/>
                </a:lnTo>
                <a:close/>
                <a:moveTo>
                  <a:pt x="214268" y="6676922"/>
                </a:moveTo>
                <a:lnTo>
                  <a:pt x="188009" y="6677362"/>
                </a:lnTo>
                <a:cubicBezTo>
                  <a:pt x="165994" y="6675068"/>
                  <a:pt x="152091" y="6677935"/>
                  <a:pt x="137027" y="6695140"/>
                </a:cubicBezTo>
                <a:cubicBezTo>
                  <a:pt x="131815" y="6701450"/>
                  <a:pt x="126311" y="6710625"/>
                  <a:pt x="119504" y="6717007"/>
                </a:cubicBezTo>
                <a:lnTo>
                  <a:pt x="118935" y="6717120"/>
                </a:lnTo>
                <a:lnTo>
                  <a:pt x="151970" y="6719454"/>
                </a:lnTo>
                <a:cubicBezTo>
                  <a:pt x="164848" y="6713312"/>
                  <a:pt x="176646" y="6701908"/>
                  <a:pt x="191035" y="6691086"/>
                </a:cubicBezTo>
                <a:lnTo>
                  <a:pt x="217089" y="6687531"/>
                </a:lnTo>
                <a:close/>
                <a:moveTo>
                  <a:pt x="6694421" y="6673105"/>
                </a:moveTo>
                <a:lnTo>
                  <a:pt x="6697080" y="6678081"/>
                </a:lnTo>
                <a:lnTo>
                  <a:pt x="6691198" y="6674701"/>
                </a:lnTo>
                <a:close/>
                <a:moveTo>
                  <a:pt x="4468970" y="6660649"/>
                </a:moveTo>
                <a:cubicBezTo>
                  <a:pt x="4471278" y="6658917"/>
                  <a:pt x="4474738" y="6661227"/>
                  <a:pt x="4473005" y="6664116"/>
                </a:cubicBezTo>
                <a:cubicBezTo>
                  <a:pt x="4438996" y="6732281"/>
                  <a:pt x="4379623" y="6792938"/>
                  <a:pt x="4333507" y="6852438"/>
                </a:cubicBezTo>
                <a:cubicBezTo>
                  <a:pt x="4327163" y="6861103"/>
                  <a:pt x="4315635" y="6849550"/>
                  <a:pt x="4321978" y="6840886"/>
                </a:cubicBezTo>
                <a:cubicBezTo>
                  <a:pt x="4368094" y="6781961"/>
                  <a:pt x="4411902" y="6710330"/>
                  <a:pt x="4468970" y="6660649"/>
                </a:cubicBezTo>
                <a:close/>
                <a:moveTo>
                  <a:pt x="6638312" y="6657709"/>
                </a:moveTo>
                <a:cubicBezTo>
                  <a:pt x="6646633" y="6657755"/>
                  <a:pt x="6655713" y="6658100"/>
                  <a:pt x="6664395" y="6659299"/>
                </a:cubicBezTo>
                <a:lnTo>
                  <a:pt x="6691198" y="6674701"/>
                </a:lnTo>
                <a:lnTo>
                  <a:pt x="6679998" y="6680251"/>
                </a:lnTo>
                <a:lnTo>
                  <a:pt x="6689922" y="6684972"/>
                </a:lnTo>
                <a:lnTo>
                  <a:pt x="6680874" y="6689500"/>
                </a:lnTo>
                <a:lnTo>
                  <a:pt x="6694421" y="6696212"/>
                </a:lnTo>
                <a:lnTo>
                  <a:pt x="6700590" y="6684658"/>
                </a:lnTo>
                <a:lnTo>
                  <a:pt x="6702452" y="6688146"/>
                </a:lnTo>
                <a:cubicBezTo>
                  <a:pt x="6692612" y="6716630"/>
                  <a:pt x="6634151" y="6712561"/>
                  <a:pt x="6612157" y="6711980"/>
                </a:cubicBezTo>
                <a:cubicBezTo>
                  <a:pt x="6595948" y="6710817"/>
                  <a:pt x="6540961" y="6711980"/>
                  <a:pt x="6540961" y="6684659"/>
                </a:cubicBezTo>
                <a:cubicBezTo>
                  <a:pt x="6540961" y="6656756"/>
                  <a:pt x="6600580" y="6658499"/>
                  <a:pt x="6616787" y="6657918"/>
                </a:cubicBezTo>
                <a:cubicBezTo>
                  <a:pt x="6622431" y="6657918"/>
                  <a:pt x="6629991" y="6657664"/>
                  <a:pt x="6638312" y="6657709"/>
                </a:cubicBezTo>
                <a:close/>
                <a:moveTo>
                  <a:pt x="10674445" y="6650633"/>
                </a:moveTo>
                <a:lnTo>
                  <a:pt x="10648186" y="6651073"/>
                </a:lnTo>
                <a:cubicBezTo>
                  <a:pt x="10626171" y="6648779"/>
                  <a:pt x="10612268" y="6651646"/>
                  <a:pt x="10597205" y="6668851"/>
                </a:cubicBezTo>
                <a:cubicBezTo>
                  <a:pt x="10591992" y="6675161"/>
                  <a:pt x="10586489" y="6684336"/>
                  <a:pt x="10579681" y="6690718"/>
                </a:cubicBezTo>
                <a:lnTo>
                  <a:pt x="10579112" y="6690831"/>
                </a:lnTo>
                <a:lnTo>
                  <a:pt x="10612147" y="6693165"/>
                </a:lnTo>
                <a:cubicBezTo>
                  <a:pt x="10625025" y="6687023"/>
                  <a:pt x="10636823" y="6675619"/>
                  <a:pt x="10651212" y="6664797"/>
                </a:cubicBezTo>
                <a:lnTo>
                  <a:pt x="10677266" y="6661242"/>
                </a:lnTo>
                <a:close/>
                <a:moveTo>
                  <a:pt x="7402673" y="6650025"/>
                </a:moveTo>
                <a:cubicBezTo>
                  <a:pt x="7438567" y="6650673"/>
                  <a:pt x="7485635" y="6656181"/>
                  <a:pt x="7493840" y="6685991"/>
                </a:cubicBezTo>
                <a:lnTo>
                  <a:pt x="7491801" y="6689422"/>
                </a:lnTo>
                <a:lnTo>
                  <a:pt x="7484987" y="6677783"/>
                </a:lnTo>
                <a:lnTo>
                  <a:pt x="7472369" y="6684539"/>
                </a:lnTo>
                <a:lnTo>
                  <a:pt x="7483235" y="6691574"/>
                </a:lnTo>
                <a:lnTo>
                  <a:pt x="7476041" y="6696231"/>
                </a:lnTo>
                <a:lnTo>
                  <a:pt x="7484987" y="6700896"/>
                </a:lnTo>
                <a:lnTo>
                  <a:pt x="7491801" y="6689422"/>
                </a:lnTo>
                <a:lnTo>
                  <a:pt x="7493840" y="6692904"/>
                </a:lnTo>
                <a:cubicBezTo>
                  <a:pt x="7482324" y="6734378"/>
                  <a:pt x="7395962" y="6729770"/>
                  <a:pt x="7364871" y="6728617"/>
                </a:cubicBezTo>
                <a:cubicBezTo>
                  <a:pt x="7341842" y="6728043"/>
                  <a:pt x="7265842" y="6726314"/>
                  <a:pt x="7265842" y="6689447"/>
                </a:cubicBezTo>
                <a:cubicBezTo>
                  <a:pt x="7265842" y="6650277"/>
                  <a:pt x="7348750" y="6650277"/>
                  <a:pt x="7372356" y="6650277"/>
                </a:cubicBezTo>
                <a:cubicBezTo>
                  <a:pt x="7379985" y="6650133"/>
                  <a:pt x="7390708" y="6649809"/>
                  <a:pt x="7402673" y="6650025"/>
                </a:cubicBezTo>
                <a:close/>
                <a:moveTo>
                  <a:pt x="6461433" y="6604388"/>
                </a:moveTo>
                <a:cubicBezTo>
                  <a:pt x="6493603" y="6604853"/>
                  <a:pt x="6535633" y="6609666"/>
                  <a:pt x="6543392" y="6636799"/>
                </a:cubicBezTo>
                <a:lnTo>
                  <a:pt x="6541523" y="6640008"/>
                </a:lnTo>
                <a:lnTo>
                  <a:pt x="6534771" y="6628412"/>
                </a:lnTo>
                <a:lnTo>
                  <a:pt x="6525139" y="6633617"/>
                </a:lnTo>
                <a:lnTo>
                  <a:pt x="6532780" y="6638071"/>
                </a:lnTo>
                <a:lnTo>
                  <a:pt x="6521871" y="6644633"/>
                </a:lnTo>
                <a:lnTo>
                  <a:pt x="6534771" y="6651605"/>
                </a:lnTo>
                <a:lnTo>
                  <a:pt x="6541523" y="6640008"/>
                </a:lnTo>
                <a:lnTo>
                  <a:pt x="6543392" y="6643217"/>
                </a:lnTo>
                <a:cubicBezTo>
                  <a:pt x="6532472" y="6681145"/>
                  <a:pt x="6455450" y="6676477"/>
                  <a:pt x="6427862" y="6675310"/>
                </a:cubicBezTo>
                <a:cubicBezTo>
                  <a:pt x="6406595" y="6674727"/>
                  <a:pt x="6338197" y="6673560"/>
                  <a:pt x="6338197" y="6639717"/>
                </a:cubicBezTo>
                <a:cubicBezTo>
                  <a:pt x="6338197" y="6604124"/>
                  <a:pt x="6412918" y="6604708"/>
                  <a:pt x="6434184" y="6604708"/>
                </a:cubicBezTo>
                <a:cubicBezTo>
                  <a:pt x="6441082" y="6604562"/>
                  <a:pt x="6450710" y="6604233"/>
                  <a:pt x="6461433" y="6604388"/>
                </a:cubicBezTo>
                <a:close/>
                <a:moveTo>
                  <a:pt x="7200367" y="6558035"/>
                </a:moveTo>
                <a:lnTo>
                  <a:pt x="7196998" y="6562819"/>
                </a:lnTo>
                <a:lnTo>
                  <a:pt x="7194134" y="6561154"/>
                </a:lnTo>
                <a:close/>
                <a:moveTo>
                  <a:pt x="6374605" y="6555066"/>
                </a:moveTo>
                <a:lnTo>
                  <a:pt x="6289891" y="6594543"/>
                </a:lnTo>
                <a:cubicBezTo>
                  <a:pt x="6261369" y="6614094"/>
                  <a:pt x="6241828" y="6639684"/>
                  <a:pt x="6256770" y="6671313"/>
                </a:cubicBezTo>
                <a:cubicBezTo>
                  <a:pt x="6283784" y="6728820"/>
                  <a:pt x="6386089" y="6751822"/>
                  <a:pt x="6440115" y="6766199"/>
                </a:cubicBezTo>
                <a:cubicBezTo>
                  <a:pt x="6494429" y="6780720"/>
                  <a:pt x="6549929" y="6791897"/>
                  <a:pt x="6606102" y="6800209"/>
                </a:cubicBezTo>
                <a:lnTo>
                  <a:pt x="6704419" y="6809931"/>
                </a:lnTo>
                <a:lnTo>
                  <a:pt x="6695569" y="6796476"/>
                </a:lnTo>
                <a:cubicBezTo>
                  <a:pt x="6695569" y="6760875"/>
                  <a:pt x="6781292" y="6760300"/>
                  <a:pt x="6786470" y="6793606"/>
                </a:cubicBezTo>
                <a:lnTo>
                  <a:pt x="6784335" y="6796764"/>
                </a:lnTo>
                <a:lnTo>
                  <a:pt x="6776330" y="6784920"/>
                </a:lnTo>
                <a:lnTo>
                  <a:pt x="6763952" y="6792586"/>
                </a:lnTo>
                <a:lnTo>
                  <a:pt x="6773571" y="6796492"/>
                </a:lnTo>
                <a:lnTo>
                  <a:pt x="6763588" y="6800717"/>
                </a:lnTo>
                <a:lnTo>
                  <a:pt x="6776330" y="6808607"/>
                </a:lnTo>
                <a:lnTo>
                  <a:pt x="6784335" y="6796764"/>
                </a:lnTo>
                <a:lnTo>
                  <a:pt x="6786470" y="6799922"/>
                </a:lnTo>
                <a:lnTo>
                  <a:pt x="6771783" y="6816591"/>
                </a:lnTo>
                <a:lnTo>
                  <a:pt x="6776129" y="6817021"/>
                </a:lnTo>
                <a:cubicBezTo>
                  <a:pt x="6890144" y="6823131"/>
                  <a:pt x="7004808" y="6819681"/>
                  <a:pt x="7116022" y="6810480"/>
                </a:cubicBezTo>
                <a:cubicBezTo>
                  <a:pt x="7220051" y="6801854"/>
                  <a:pt x="7325231" y="6787476"/>
                  <a:pt x="7424662" y="6756423"/>
                </a:cubicBezTo>
                <a:cubicBezTo>
                  <a:pt x="7471791" y="6742046"/>
                  <a:pt x="7576972" y="6712717"/>
                  <a:pt x="7581570" y="6650036"/>
                </a:cubicBezTo>
                <a:lnTo>
                  <a:pt x="7582662" y="6651050"/>
                </a:lnTo>
                <a:lnTo>
                  <a:pt x="7582662" y="6649038"/>
                </a:lnTo>
                <a:lnTo>
                  <a:pt x="7581570" y="6650036"/>
                </a:lnTo>
                <a:cubicBezTo>
                  <a:pt x="7578983" y="6614382"/>
                  <a:pt x="7544928" y="6589079"/>
                  <a:pt x="7504840" y="6570893"/>
                </a:cubicBezTo>
                <a:lnTo>
                  <a:pt x="7464972" y="6556402"/>
                </a:lnTo>
                <a:lnTo>
                  <a:pt x="7372055" y="6584756"/>
                </a:lnTo>
                <a:cubicBezTo>
                  <a:pt x="7322402" y="6597006"/>
                  <a:pt x="7271577" y="6605639"/>
                  <a:pt x="7220610" y="6612019"/>
                </a:cubicBezTo>
                <a:lnTo>
                  <a:pt x="7113075" y="6621718"/>
                </a:lnTo>
                <a:lnTo>
                  <a:pt x="7135393" y="6629718"/>
                </a:lnTo>
                <a:cubicBezTo>
                  <a:pt x="7142503" y="6634171"/>
                  <a:pt x="7147731" y="6640188"/>
                  <a:pt x="7149738" y="6648309"/>
                </a:cubicBezTo>
                <a:lnTo>
                  <a:pt x="7147706" y="6651751"/>
                </a:lnTo>
                <a:lnTo>
                  <a:pt x="7140783" y="6640188"/>
                </a:lnTo>
                <a:lnTo>
                  <a:pt x="7129005" y="6646765"/>
                </a:lnTo>
                <a:lnTo>
                  <a:pt x="7138538" y="6653560"/>
                </a:lnTo>
                <a:lnTo>
                  <a:pt x="7131876" y="6658375"/>
                </a:lnTo>
                <a:lnTo>
                  <a:pt x="7140783" y="6663479"/>
                </a:lnTo>
                <a:lnTo>
                  <a:pt x="7147706" y="6651751"/>
                </a:lnTo>
                <a:lnTo>
                  <a:pt x="7149738" y="6655145"/>
                </a:lnTo>
                <a:cubicBezTo>
                  <a:pt x="7141714" y="6688762"/>
                  <a:pt x="7076954" y="6687054"/>
                  <a:pt x="7051165" y="6685914"/>
                </a:cubicBezTo>
                <a:cubicBezTo>
                  <a:pt x="7031105" y="6685344"/>
                  <a:pt x="6974370" y="6682496"/>
                  <a:pt x="6974370" y="6651727"/>
                </a:cubicBezTo>
                <a:lnTo>
                  <a:pt x="7003322" y="6626816"/>
                </a:lnTo>
                <a:lnTo>
                  <a:pt x="6856896" y="6629206"/>
                </a:lnTo>
                <a:lnTo>
                  <a:pt x="6865728" y="6630882"/>
                </a:lnTo>
                <a:cubicBezTo>
                  <a:pt x="6876211" y="6635780"/>
                  <a:pt x="6883785" y="6643225"/>
                  <a:pt x="6885350" y="6653202"/>
                </a:cubicBezTo>
                <a:lnTo>
                  <a:pt x="6883163" y="6656338"/>
                </a:lnTo>
                <a:lnTo>
                  <a:pt x="6875108" y="6644454"/>
                </a:lnTo>
                <a:lnTo>
                  <a:pt x="6867770" y="6649156"/>
                </a:lnTo>
                <a:lnTo>
                  <a:pt x="6874944" y="6656101"/>
                </a:lnTo>
                <a:lnTo>
                  <a:pt x="6867540" y="6663270"/>
                </a:lnTo>
                <a:lnTo>
                  <a:pt x="6875108" y="6667878"/>
                </a:lnTo>
                <a:lnTo>
                  <a:pt x="6883163" y="6656338"/>
                </a:lnTo>
                <a:lnTo>
                  <a:pt x="6885350" y="6659564"/>
                </a:lnTo>
                <a:cubicBezTo>
                  <a:pt x="6879091" y="6698893"/>
                  <a:pt x="6776675" y="6698315"/>
                  <a:pt x="6776675" y="6656095"/>
                </a:cubicBezTo>
                <a:cubicBezTo>
                  <a:pt x="6776675" y="6645540"/>
                  <a:pt x="6783075" y="6637588"/>
                  <a:pt x="6792775" y="6632220"/>
                </a:cubicBezTo>
                <a:lnTo>
                  <a:pt x="6812425" y="6627638"/>
                </a:lnTo>
                <a:lnTo>
                  <a:pt x="6602770" y="6609654"/>
                </a:lnTo>
                <a:cubicBezTo>
                  <a:pt x="6553342" y="6603041"/>
                  <a:pt x="6502188" y="6595133"/>
                  <a:pt x="6452257" y="6583057"/>
                </a:cubicBezTo>
                <a:close/>
                <a:moveTo>
                  <a:pt x="7205029" y="6551416"/>
                </a:moveTo>
                <a:lnTo>
                  <a:pt x="7207191" y="6554620"/>
                </a:lnTo>
                <a:lnTo>
                  <a:pt x="7200367" y="6558035"/>
                </a:lnTo>
                <a:close/>
                <a:moveTo>
                  <a:pt x="7163598" y="6525609"/>
                </a:moveTo>
                <a:cubicBezTo>
                  <a:pt x="7183767" y="6525109"/>
                  <a:pt x="7204588" y="6532666"/>
                  <a:pt x="7207191" y="6548347"/>
                </a:cubicBezTo>
                <a:lnTo>
                  <a:pt x="7205029" y="6551416"/>
                </a:lnTo>
                <a:lnTo>
                  <a:pt x="7196998" y="6539509"/>
                </a:lnTo>
                <a:lnTo>
                  <a:pt x="7183691" y="6547853"/>
                </a:lnTo>
                <a:lnTo>
                  <a:pt x="7194303" y="6552467"/>
                </a:lnTo>
                <a:lnTo>
                  <a:pt x="7185487" y="6556126"/>
                </a:lnTo>
                <a:lnTo>
                  <a:pt x="7194134" y="6561154"/>
                </a:lnTo>
                <a:lnTo>
                  <a:pt x="7163598" y="6576434"/>
                </a:lnTo>
                <a:cubicBezTo>
                  <a:pt x="7143427" y="6575864"/>
                  <a:pt x="7123907" y="6567452"/>
                  <a:pt x="7123907" y="6551199"/>
                </a:cubicBezTo>
                <a:cubicBezTo>
                  <a:pt x="7123907" y="6534662"/>
                  <a:pt x="7143427" y="6526107"/>
                  <a:pt x="7163598" y="6525609"/>
                </a:cubicBezTo>
                <a:close/>
                <a:moveTo>
                  <a:pt x="745090" y="6513012"/>
                </a:moveTo>
                <a:cubicBezTo>
                  <a:pt x="784479" y="6528440"/>
                  <a:pt x="821013" y="6525134"/>
                  <a:pt x="860972" y="6513563"/>
                </a:cubicBezTo>
                <a:cubicBezTo>
                  <a:pt x="863255" y="6513012"/>
                  <a:pt x="865538" y="6516319"/>
                  <a:pt x="862685" y="6517421"/>
                </a:cubicBezTo>
                <a:cubicBezTo>
                  <a:pt x="825579" y="6536706"/>
                  <a:pt x="780483" y="6533950"/>
                  <a:pt x="742807" y="6517971"/>
                </a:cubicBezTo>
                <a:cubicBezTo>
                  <a:pt x="739382" y="6516870"/>
                  <a:pt x="741665" y="6511911"/>
                  <a:pt x="745090" y="6513012"/>
                </a:cubicBezTo>
                <a:close/>
                <a:moveTo>
                  <a:pt x="3285755" y="6505479"/>
                </a:moveTo>
                <a:lnTo>
                  <a:pt x="3283671" y="6512073"/>
                </a:lnTo>
                <a:lnTo>
                  <a:pt x="3288950" y="6514885"/>
                </a:lnTo>
                <a:close/>
                <a:moveTo>
                  <a:pt x="6846517" y="6494740"/>
                </a:moveTo>
                <a:cubicBezTo>
                  <a:pt x="6867384" y="6494171"/>
                  <a:pt x="6908538" y="6497580"/>
                  <a:pt x="6913175" y="6523144"/>
                </a:cubicBezTo>
                <a:lnTo>
                  <a:pt x="6910841" y="6526553"/>
                </a:lnTo>
                <a:lnTo>
                  <a:pt x="6902960" y="6515048"/>
                </a:lnTo>
                <a:lnTo>
                  <a:pt x="6892043" y="6521305"/>
                </a:lnTo>
                <a:lnTo>
                  <a:pt x="6897760" y="6526827"/>
                </a:lnTo>
                <a:lnTo>
                  <a:pt x="6892399" y="6532005"/>
                </a:lnTo>
                <a:lnTo>
                  <a:pt x="6902960" y="6538056"/>
                </a:lnTo>
                <a:lnTo>
                  <a:pt x="6910841" y="6526553"/>
                </a:lnTo>
                <a:lnTo>
                  <a:pt x="6913175" y="6529961"/>
                </a:lnTo>
                <a:cubicBezTo>
                  <a:pt x="6908538" y="6556661"/>
                  <a:pt x="6863906" y="6559501"/>
                  <a:pt x="6843038" y="6558366"/>
                </a:cubicBezTo>
                <a:cubicBezTo>
                  <a:pt x="6824490" y="6557229"/>
                  <a:pt x="6786813" y="6551549"/>
                  <a:pt x="6786813" y="6526553"/>
                </a:cubicBezTo>
                <a:cubicBezTo>
                  <a:pt x="6786813" y="6500420"/>
                  <a:pt x="6827388" y="6495306"/>
                  <a:pt x="6846517" y="6494740"/>
                </a:cubicBezTo>
                <a:close/>
                <a:moveTo>
                  <a:pt x="6251459" y="6490711"/>
                </a:moveTo>
                <a:lnTo>
                  <a:pt x="6251459" y="6606143"/>
                </a:lnTo>
                <a:lnTo>
                  <a:pt x="6278827" y="6571827"/>
                </a:lnTo>
                <a:lnTo>
                  <a:pt x="6339904" y="6542558"/>
                </a:lnTo>
                <a:lnTo>
                  <a:pt x="6309072" y="6531445"/>
                </a:lnTo>
                <a:close/>
                <a:moveTo>
                  <a:pt x="7582662" y="6487983"/>
                </a:moveTo>
                <a:lnTo>
                  <a:pt x="7555993" y="6513328"/>
                </a:lnTo>
                <a:lnTo>
                  <a:pt x="7494811" y="6542819"/>
                </a:lnTo>
                <a:lnTo>
                  <a:pt x="7499380" y="6544224"/>
                </a:lnTo>
                <a:cubicBezTo>
                  <a:pt x="7521794" y="6554288"/>
                  <a:pt x="7547515" y="6566940"/>
                  <a:pt x="7568135" y="6583975"/>
                </a:cubicBezTo>
                <a:lnTo>
                  <a:pt x="7582662" y="6609132"/>
                </a:lnTo>
                <a:close/>
                <a:moveTo>
                  <a:pt x="11205268" y="6486723"/>
                </a:moveTo>
                <a:cubicBezTo>
                  <a:pt x="11244657" y="6502151"/>
                  <a:pt x="11281191" y="6498845"/>
                  <a:pt x="11321150" y="6487274"/>
                </a:cubicBezTo>
                <a:cubicBezTo>
                  <a:pt x="11323433" y="6486723"/>
                  <a:pt x="11325716" y="6490030"/>
                  <a:pt x="11322863" y="6491132"/>
                </a:cubicBezTo>
                <a:cubicBezTo>
                  <a:pt x="11285757" y="6510417"/>
                  <a:pt x="11240661" y="6507661"/>
                  <a:pt x="11202985" y="6491682"/>
                </a:cubicBezTo>
                <a:cubicBezTo>
                  <a:pt x="11199560" y="6490581"/>
                  <a:pt x="11201844" y="6485622"/>
                  <a:pt x="11205268" y="6486723"/>
                </a:cubicBezTo>
                <a:close/>
                <a:moveTo>
                  <a:pt x="6857555" y="6480974"/>
                </a:moveTo>
                <a:cubicBezTo>
                  <a:pt x="6748909" y="6481999"/>
                  <a:pt x="6638359" y="6489959"/>
                  <a:pt x="6532156" y="6511254"/>
                </a:cubicBezTo>
                <a:lnTo>
                  <a:pt x="6412428" y="6544217"/>
                </a:lnTo>
                <a:lnTo>
                  <a:pt x="6440115" y="6552722"/>
                </a:lnTo>
                <a:cubicBezTo>
                  <a:pt x="6657371" y="6610804"/>
                  <a:pt x="6893593" y="6615403"/>
                  <a:pt x="7116022" y="6597578"/>
                </a:cubicBezTo>
                <a:cubicBezTo>
                  <a:pt x="7220051" y="6588951"/>
                  <a:pt x="7325231" y="6574574"/>
                  <a:pt x="7424662" y="6543521"/>
                </a:cubicBezTo>
                <a:lnTo>
                  <a:pt x="7424812" y="6543464"/>
                </a:lnTo>
                <a:lnTo>
                  <a:pt x="7391902" y="6534448"/>
                </a:lnTo>
                <a:cubicBezTo>
                  <a:pt x="7270630" y="6501669"/>
                  <a:pt x="7144185" y="6489016"/>
                  <a:pt x="7018314" y="6483841"/>
                </a:cubicBezTo>
                <a:cubicBezTo>
                  <a:pt x="6965724" y="6481684"/>
                  <a:pt x="6911877" y="6480463"/>
                  <a:pt x="6857555" y="6480974"/>
                </a:cubicBezTo>
                <a:close/>
                <a:moveTo>
                  <a:pt x="4184894" y="6431408"/>
                </a:moveTo>
                <a:lnTo>
                  <a:pt x="4179673" y="6434494"/>
                </a:lnTo>
                <a:cubicBezTo>
                  <a:pt x="4156821" y="6450671"/>
                  <a:pt x="4135920" y="6468191"/>
                  <a:pt x="4116137" y="6486992"/>
                </a:cubicBezTo>
                <a:lnTo>
                  <a:pt x="4044816" y="6568373"/>
                </a:lnTo>
                <a:lnTo>
                  <a:pt x="4053539" y="6574149"/>
                </a:lnTo>
                <a:cubicBezTo>
                  <a:pt x="4075370" y="6589096"/>
                  <a:pt x="4102943" y="6617264"/>
                  <a:pt x="4132818" y="6606917"/>
                </a:cubicBezTo>
                <a:cubicBezTo>
                  <a:pt x="4148898" y="6601168"/>
                  <a:pt x="4181070" y="6565526"/>
                  <a:pt x="4193135" y="6554028"/>
                </a:cubicBezTo>
                <a:cubicBezTo>
                  <a:pt x="4243689" y="6509188"/>
                  <a:pt x="4240241" y="6494816"/>
                  <a:pt x="4196583" y="6444802"/>
                </a:cubicBezTo>
                <a:close/>
                <a:moveTo>
                  <a:pt x="3311807" y="6417887"/>
                </a:moveTo>
                <a:lnTo>
                  <a:pt x="3311720" y="6418428"/>
                </a:lnTo>
                <a:lnTo>
                  <a:pt x="3312158" y="6418658"/>
                </a:lnTo>
                <a:close/>
                <a:moveTo>
                  <a:pt x="4159941" y="6402809"/>
                </a:moveTo>
                <a:lnTo>
                  <a:pt x="4053797" y="6494576"/>
                </a:lnTo>
                <a:lnTo>
                  <a:pt x="4009886" y="6545246"/>
                </a:lnTo>
                <a:lnTo>
                  <a:pt x="4030272" y="6558745"/>
                </a:lnTo>
                <a:lnTo>
                  <a:pt x="4041697" y="6536678"/>
                </a:lnTo>
                <a:cubicBezTo>
                  <a:pt x="4058581" y="6512707"/>
                  <a:pt x="4078704" y="6490494"/>
                  <a:pt x="4100907" y="6470393"/>
                </a:cubicBezTo>
                <a:lnTo>
                  <a:pt x="4172302" y="6416975"/>
                </a:lnTo>
                <a:close/>
                <a:moveTo>
                  <a:pt x="2770917" y="6388119"/>
                </a:moveTo>
                <a:lnTo>
                  <a:pt x="2744934" y="6416694"/>
                </a:lnTo>
                <a:lnTo>
                  <a:pt x="2748160" y="6420195"/>
                </a:lnTo>
                <a:cubicBezTo>
                  <a:pt x="2771480" y="6437534"/>
                  <a:pt x="2814413" y="6456813"/>
                  <a:pt x="2827325" y="6465428"/>
                </a:cubicBezTo>
                <a:cubicBezTo>
                  <a:pt x="2888154" y="6504486"/>
                  <a:pt x="2948983" y="6543545"/>
                  <a:pt x="3009812" y="6583178"/>
                </a:cubicBezTo>
                <a:cubicBezTo>
                  <a:pt x="3060311" y="6615919"/>
                  <a:pt x="3110239" y="6648658"/>
                  <a:pt x="3160737" y="6680824"/>
                </a:cubicBezTo>
                <a:cubicBezTo>
                  <a:pt x="3164467" y="6683121"/>
                  <a:pt x="3172359" y="6689728"/>
                  <a:pt x="3180537" y="6695830"/>
                </a:cubicBezTo>
                <a:lnTo>
                  <a:pt x="3191172" y="6701756"/>
                </a:lnTo>
                <a:lnTo>
                  <a:pt x="3206545" y="6671591"/>
                </a:lnTo>
                <a:lnTo>
                  <a:pt x="2952425" y="6506784"/>
                </a:lnTo>
                <a:cubicBezTo>
                  <a:pt x="2900205" y="6472895"/>
                  <a:pt x="2847410" y="6439006"/>
                  <a:pt x="2795189" y="6405117"/>
                </a:cubicBezTo>
                <a:cubicBezTo>
                  <a:pt x="2792321" y="6403395"/>
                  <a:pt x="2784860" y="6397219"/>
                  <a:pt x="2777183" y="6391547"/>
                </a:cubicBezTo>
                <a:close/>
                <a:moveTo>
                  <a:pt x="4232616" y="6355849"/>
                </a:moveTo>
                <a:cubicBezTo>
                  <a:pt x="4227441" y="6354557"/>
                  <a:pt x="4198967" y="6373944"/>
                  <a:pt x="4182382" y="6385416"/>
                </a:cubicBezTo>
                <a:lnTo>
                  <a:pt x="4175682" y="6390019"/>
                </a:lnTo>
                <a:lnTo>
                  <a:pt x="4189741" y="6408129"/>
                </a:lnTo>
                <a:lnTo>
                  <a:pt x="4244050" y="6380781"/>
                </a:lnTo>
                <a:lnTo>
                  <a:pt x="4242901" y="6365974"/>
                </a:lnTo>
                <a:cubicBezTo>
                  <a:pt x="4242681" y="6361881"/>
                  <a:pt x="4240956" y="6358721"/>
                  <a:pt x="4232616" y="6355849"/>
                </a:cubicBezTo>
                <a:close/>
                <a:moveTo>
                  <a:pt x="4874707" y="6353673"/>
                </a:moveTo>
                <a:lnTo>
                  <a:pt x="4826065" y="6538694"/>
                </a:lnTo>
                <a:cubicBezTo>
                  <a:pt x="4822041" y="6552514"/>
                  <a:pt x="4818018" y="6565757"/>
                  <a:pt x="4813994" y="6579003"/>
                </a:cubicBezTo>
                <a:lnTo>
                  <a:pt x="4850300" y="6622242"/>
                </a:lnTo>
                <a:lnTo>
                  <a:pt x="4886709" y="6627685"/>
                </a:lnTo>
                <a:cubicBezTo>
                  <a:pt x="4887864" y="6627685"/>
                  <a:pt x="4887864" y="6630478"/>
                  <a:pt x="4886132" y="6630478"/>
                </a:cubicBezTo>
                <a:lnTo>
                  <a:pt x="4852787" y="6625204"/>
                </a:lnTo>
                <a:lnTo>
                  <a:pt x="4865725" y="6640616"/>
                </a:lnTo>
                <a:cubicBezTo>
                  <a:pt x="4906537" y="6653284"/>
                  <a:pt x="4923781" y="6576699"/>
                  <a:pt x="4931253" y="6554241"/>
                </a:cubicBezTo>
                <a:cubicBezTo>
                  <a:pt x="4946772" y="6508750"/>
                  <a:pt x="4960568" y="6462685"/>
                  <a:pt x="4974362" y="6416617"/>
                </a:cubicBezTo>
                <a:lnTo>
                  <a:pt x="4984421" y="6378895"/>
                </a:lnTo>
                <a:close/>
                <a:moveTo>
                  <a:pt x="9462340" y="6349222"/>
                </a:moveTo>
                <a:cubicBezTo>
                  <a:pt x="9459594" y="6348862"/>
                  <a:pt x="9456559" y="6350449"/>
                  <a:pt x="9450490" y="6352756"/>
                </a:cubicBezTo>
                <a:lnTo>
                  <a:pt x="9431516" y="6362622"/>
                </a:lnTo>
                <a:lnTo>
                  <a:pt x="9427369" y="6354487"/>
                </a:lnTo>
                <a:cubicBezTo>
                  <a:pt x="9425633" y="6359104"/>
                  <a:pt x="9424477" y="6363144"/>
                  <a:pt x="9422743" y="6367183"/>
                </a:cubicBezTo>
                <a:lnTo>
                  <a:pt x="9431516" y="6362622"/>
                </a:lnTo>
                <a:lnTo>
                  <a:pt x="9443553" y="6386227"/>
                </a:lnTo>
                <a:lnTo>
                  <a:pt x="9441161" y="6392495"/>
                </a:lnTo>
                <a:lnTo>
                  <a:pt x="9437773" y="6391419"/>
                </a:lnTo>
                <a:lnTo>
                  <a:pt x="9376601" y="6425710"/>
                </a:lnTo>
                <a:lnTo>
                  <a:pt x="9376725" y="6425908"/>
                </a:lnTo>
                <a:lnTo>
                  <a:pt x="9376741" y="6425940"/>
                </a:lnTo>
                <a:lnTo>
                  <a:pt x="9402729" y="6417243"/>
                </a:lnTo>
                <a:cubicBezTo>
                  <a:pt x="9415228" y="6411184"/>
                  <a:pt x="9427369" y="6404115"/>
                  <a:pt x="9438929" y="6398345"/>
                </a:cubicBezTo>
                <a:lnTo>
                  <a:pt x="9441161" y="6392495"/>
                </a:lnTo>
                <a:lnTo>
                  <a:pt x="9450490" y="6395460"/>
                </a:lnTo>
                <a:lnTo>
                  <a:pt x="9461509" y="6415830"/>
                </a:lnTo>
                <a:lnTo>
                  <a:pt x="9452802" y="6420272"/>
                </a:lnTo>
                <a:lnTo>
                  <a:pt x="9466098" y="6424311"/>
                </a:lnTo>
                <a:lnTo>
                  <a:pt x="9461509" y="6415830"/>
                </a:lnTo>
                <a:lnTo>
                  <a:pt x="9495250" y="6398615"/>
                </a:lnTo>
                <a:lnTo>
                  <a:pt x="9500202" y="6407578"/>
                </a:lnTo>
                <a:cubicBezTo>
                  <a:pt x="9501358" y="6403538"/>
                  <a:pt x="9503092" y="6398345"/>
                  <a:pt x="9504828" y="6393728"/>
                </a:cubicBezTo>
                <a:lnTo>
                  <a:pt x="9495250" y="6398615"/>
                </a:lnTo>
                <a:lnTo>
                  <a:pt x="9472456" y="6357374"/>
                </a:lnTo>
                <a:cubicBezTo>
                  <a:pt x="9467543" y="6351891"/>
                  <a:pt x="9465086" y="6349583"/>
                  <a:pt x="9462340" y="6349222"/>
                </a:cubicBezTo>
                <a:close/>
                <a:moveTo>
                  <a:pt x="9310562" y="6348285"/>
                </a:moveTo>
                <a:lnTo>
                  <a:pt x="9292977" y="6362939"/>
                </a:lnTo>
                <a:lnTo>
                  <a:pt x="9308983" y="6374232"/>
                </a:lnTo>
                <a:lnTo>
                  <a:pt x="9304692" y="6365769"/>
                </a:lnTo>
                <a:close/>
                <a:moveTo>
                  <a:pt x="2809999" y="6345134"/>
                </a:moveTo>
                <a:lnTo>
                  <a:pt x="2780727" y="6377328"/>
                </a:lnTo>
                <a:lnTo>
                  <a:pt x="3213737" y="6657482"/>
                </a:lnTo>
                <a:lnTo>
                  <a:pt x="3220358" y="6644491"/>
                </a:lnTo>
                <a:lnTo>
                  <a:pt x="3230031" y="6617628"/>
                </a:lnTo>
                <a:close/>
                <a:moveTo>
                  <a:pt x="12296" y="6319920"/>
                </a:moveTo>
                <a:cubicBezTo>
                  <a:pt x="13950" y="6321187"/>
                  <a:pt x="13399" y="6323089"/>
                  <a:pt x="11745" y="6323723"/>
                </a:cubicBezTo>
                <a:lnTo>
                  <a:pt x="0" y="6326338"/>
                </a:lnTo>
                <a:lnTo>
                  <a:pt x="0" y="6321492"/>
                </a:lnTo>
                <a:close/>
                <a:moveTo>
                  <a:pt x="2798534" y="6319275"/>
                </a:moveTo>
                <a:lnTo>
                  <a:pt x="2798806" y="6319557"/>
                </a:lnTo>
                <a:lnTo>
                  <a:pt x="2798884" y="6319466"/>
                </a:lnTo>
                <a:close/>
                <a:moveTo>
                  <a:pt x="2843945" y="6307799"/>
                </a:moveTo>
                <a:lnTo>
                  <a:pt x="2817423" y="6336969"/>
                </a:lnTo>
                <a:lnTo>
                  <a:pt x="2839700" y="6350802"/>
                </a:lnTo>
                <a:cubicBezTo>
                  <a:pt x="2859494" y="6361887"/>
                  <a:pt x="2880293" y="6371965"/>
                  <a:pt x="2886891" y="6376283"/>
                </a:cubicBezTo>
                <a:cubicBezTo>
                  <a:pt x="2943692" y="6413713"/>
                  <a:pt x="3001067" y="6450567"/>
                  <a:pt x="3058442" y="6487997"/>
                </a:cubicBezTo>
                <a:cubicBezTo>
                  <a:pt x="3108932" y="6520821"/>
                  <a:pt x="3159423" y="6553643"/>
                  <a:pt x="3209913" y="6585890"/>
                </a:cubicBezTo>
                <a:cubicBezTo>
                  <a:pt x="3213642" y="6588482"/>
                  <a:pt x="3220383" y="6594240"/>
                  <a:pt x="3227197" y="6599351"/>
                </a:cubicBezTo>
                <a:lnTo>
                  <a:pt x="3235079" y="6603611"/>
                </a:lnTo>
                <a:lnTo>
                  <a:pt x="3246853" y="6570918"/>
                </a:lnTo>
                <a:lnTo>
                  <a:pt x="3006805" y="6414864"/>
                </a:lnTo>
                <a:lnTo>
                  <a:pt x="2857056" y="6318124"/>
                </a:lnTo>
                <a:close/>
                <a:moveTo>
                  <a:pt x="30698" y="6299011"/>
                </a:moveTo>
                <a:cubicBezTo>
                  <a:pt x="32446" y="6299011"/>
                  <a:pt x="34195" y="6300836"/>
                  <a:pt x="32446" y="6302661"/>
                </a:cubicBezTo>
                <a:cubicBezTo>
                  <a:pt x="26911" y="6308135"/>
                  <a:pt x="18754" y="6310417"/>
                  <a:pt x="10305" y="6310644"/>
                </a:cubicBezTo>
                <a:lnTo>
                  <a:pt x="0" y="6308774"/>
                </a:lnTo>
                <a:lnTo>
                  <a:pt x="0" y="6303712"/>
                </a:lnTo>
                <a:lnTo>
                  <a:pt x="9140" y="6304486"/>
                </a:lnTo>
                <a:cubicBezTo>
                  <a:pt x="16715" y="6303877"/>
                  <a:pt x="23124" y="6300228"/>
                  <a:pt x="30698" y="6299011"/>
                </a:cubicBezTo>
                <a:close/>
                <a:moveTo>
                  <a:pt x="5032102" y="6271493"/>
                </a:moveTo>
                <a:lnTo>
                  <a:pt x="5019484" y="6324556"/>
                </a:lnTo>
                <a:lnTo>
                  <a:pt x="5010529" y="6353615"/>
                </a:lnTo>
                <a:lnTo>
                  <a:pt x="5102669" y="6361576"/>
                </a:lnTo>
                <a:lnTo>
                  <a:pt x="5232147" y="6375001"/>
                </a:lnTo>
                <a:lnTo>
                  <a:pt x="5225151" y="6332820"/>
                </a:lnTo>
                <a:lnTo>
                  <a:pt x="5220410" y="6332076"/>
                </a:lnTo>
                <a:cubicBezTo>
                  <a:pt x="5192240" y="6294405"/>
                  <a:pt x="5099677" y="6286416"/>
                  <a:pt x="5056559" y="6276712"/>
                </a:cubicBezTo>
                <a:close/>
                <a:moveTo>
                  <a:pt x="3335559" y="6271306"/>
                </a:moveTo>
                <a:lnTo>
                  <a:pt x="3335444" y="6272008"/>
                </a:lnTo>
                <a:lnTo>
                  <a:pt x="3335675" y="6271954"/>
                </a:lnTo>
                <a:close/>
                <a:moveTo>
                  <a:pt x="2880199" y="6267926"/>
                </a:moveTo>
                <a:lnTo>
                  <a:pt x="2853823" y="6296934"/>
                </a:lnTo>
                <a:lnTo>
                  <a:pt x="3252240" y="6555953"/>
                </a:lnTo>
                <a:lnTo>
                  <a:pt x="3265672" y="6518654"/>
                </a:lnTo>
                <a:close/>
                <a:moveTo>
                  <a:pt x="6857555" y="6267740"/>
                </a:moveTo>
                <a:cubicBezTo>
                  <a:pt x="6694586" y="6269357"/>
                  <a:pt x="6527334" y="6286178"/>
                  <a:pt x="6376893" y="6340522"/>
                </a:cubicBezTo>
                <a:cubicBezTo>
                  <a:pt x="6334937" y="6356049"/>
                  <a:pt x="6226884" y="6394577"/>
                  <a:pt x="6256770" y="6457835"/>
                </a:cubicBezTo>
                <a:cubicBezTo>
                  <a:pt x="6270277" y="6486589"/>
                  <a:pt x="6302608" y="6506715"/>
                  <a:pt x="6338313" y="6521453"/>
                </a:cubicBezTo>
                <a:lnTo>
                  <a:pt x="6369137" y="6530919"/>
                </a:lnTo>
                <a:lnTo>
                  <a:pt x="6501588" y="6490689"/>
                </a:lnTo>
                <a:cubicBezTo>
                  <a:pt x="6652202" y="6455887"/>
                  <a:pt x="6814750" y="6448230"/>
                  <a:pt x="6971023" y="6454718"/>
                </a:cubicBezTo>
                <a:cubicBezTo>
                  <a:pt x="7040477" y="6457603"/>
                  <a:pt x="7108694" y="6463282"/>
                  <a:pt x="7174071" y="6470614"/>
                </a:cubicBezTo>
                <a:cubicBezTo>
                  <a:pt x="7228960" y="6476365"/>
                  <a:pt x="7284854" y="6483698"/>
                  <a:pt x="7339744" y="6495126"/>
                </a:cubicBezTo>
                <a:lnTo>
                  <a:pt x="7457243" y="6531264"/>
                </a:lnTo>
                <a:lnTo>
                  <a:pt x="7519066" y="6508010"/>
                </a:lnTo>
                <a:cubicBezTo>
                  <a:pt x="7551826" y="6491045"/>
                  <a:pt x="7579271" y="6468187"/>
                  <a:pt x="7581570" y="6437132"/>
                </a:cubicBezTo>
                <a:lnTo>
                  <a:pt x="7582662" y="6438111"/>
                </a:lnTo>
                <a:lnTo>
                  <a:pt x="7582662" y="6436843"/>
                </a:lnTo>
                <a:lnTo>
                  <a:pt x="7594633" y="6425118"/>
                </a:lnTo>
                <a:lnTo>
                  <a:pt x="7594572" y="6425057"/>
                </a:lnTo>
                <a:cubicBezTo>
                  <a:pt x="7588323" y="6425057"/>
                  <a:pt x="7581857" y="6429082"/>
                  <a:pt x="7581570" y="6437132"/>
                </a:cubicBezTo>
                <a:cubicBezTo>
                  <a:pt x="7576397" y="6365250"/>
                  <a:pt x="7445354" y="6335346"/>
                  <a:pt x="7391902" y="6320969"/>
                </a:cubicBezTo>
                <a:cubicBezTo>
                  <a:pt x="7270630" y="6288766"/>
                  <a:pt x="7144185" y="6275539"/>
                  <a:pt x="7018314" y="6270363"/>
                </a:cubicBezTo>
                <a:cubicBezTo>
                  <a:pt x="6965724" y="6268351"/>
                  <a:pt x="6911877" y="6267200"/>
                  <a:pt x="6857555" y="6267740"/>
                </a:cubicBezTo>
                <a:close/>
                <a:moveTo>
                  <a:pt x="4902013" y="6245084"/>
                </a:moveTo>
                <a:lnTo>
                  <a:pt x="4899639" y="6258840"/>
                </a:lnTo>
                <a:lnTo>
                  <a:pt x="4878717" y="6338421"/>
                </a:lnTo>
                <a:lnTo>
                  <a:pt x="4948519" y="6348259"/>
                </a:lnTo>
                <a:lnTo>
                  <a:pt x="4991598" y="6351980"/>
                </a:lnTo>
                <a:lnTo>
                  <a:pt x="5014084" y="6267648"/>
                </a:lnTo>
                <a:lnTo>
                  <a:pt x="4933524" y="6250458"/>
                </a:lnTo>
                <a:close/>
                <a:moveTo>
                  <a:pt x="2873926" y="6243985"/>
                </a:moveTo>
                <a:cubicBezTo>
                  <a:pt x="2873809" y="6244282"/>
                  <a:pt x="2874043" y="6245526"/>
                  <a:pt x="2874438" y="6247005"/>
                </a:cubicBezTo>
                <a:lnTo>
                  <a:pt x="2875728" y="6249757"/>
                </a:lnTo>
                <a:lnTo>
                  <a:pt x="2877262" y="6248425"/>
                </a:lnTo>
                <a:lnTo>
                  <a:pt x="2875517" y="6246644"/>
                </a:lnTo>
                <a:cubicBezTo>
                  <a:pt x="2874510" y="6244336"/>
                  <a:pt x="2874044" y="6243687"/>
                  <a:pt x="2873926" y="6243985"/>
                </a:cubicBezTo>
                <a:close/>
                <a:moveTo>
                  <a:pt x="6813332" y="6240422"/>
                </a:moveTo>
                <a:cubicBezTo>
                  <a:pt x="6866143" y="6238926"/>
                  <a:pt x="6918932" y="6239472"/>
                  <a:pt x="6971023" y="6241575"/>
                </a:cubicBezTo>
                <a:cubicBezTo>
                  <a:pt x="7040477" y="6244379"/>
                  <a:pt x="7108694" y="6249949"/>
                  <a:pt x="7174071" y="6257137"/>
                </a:cubicBezTo>
                <a:cubicBezTo>
                  <a:pt x="7283848" y="6269213"/>
                  <a:pt x="7397650" y="6287041"/>
                  <a:pt x="7499380" y="6331321"/>
                </a:cubicBezTo>
                <a:cubicBezTo>
                  <a:pt x="7521796" y="6341385"/>
                  <a:pt x="7547515" y="6353892"/>
                  <a:pt x="7568135" y="6370857"/>
                </a:cubicBezTo>
                <a:lnTo>
                  <a:pt x="7604418" y="6433893"/>
                </a:lnTo>
                <a:lnTo>
                  <a:pt x="7607431" y="6436843"/>
                </a:lnTo>
                <a:lnTo>
                  <a:pt x="7607431" y="6652305"/>
                </a:lnTo>
                <a:lnTo>
                  <a:pt x="7604361" y="6655313"/>
                </a:lnTo>
                <a:lnTo>
                  <a:pt x="7590405" y="6693606"/>
                </a:lnTo>
                <a:cubicBezTo>
                  <a:pt x="7563680" y="6731480"/>
                  <a:pt x="7509151" y="6753260"/>
                  <a:pt x="7469492" y="6767925"/>
                </a:cubicBezTo>
                <a:cubicBezTo>
                  <a:pt x="7342473" y="6815080"/>
                  <a:pt x="7202235" y="6830606"/>
                  <a:pt x="7068317" y="6839232"/>
                </a:cubicBezTo>
                <a:cubicBezTo>
                  <a:pt x="6913135" y="6848433"/>
                  <a:pt x="6756228" y="6844408"/>
                  <a:pt x="6602770" y="6823131"/>
                </a:cubicBezTo>
                <a:cubicBezTo>
                  <a:pt x="6503913" y="6809329"/>
                  <a:pt x="6398159" y="6790927"/>
                  <a:pt x="6309072" y="6744347"/>
                </a:cubicBezTo>
                <a:cubicBezTo>
                  <a:pt x="6288957" y="6734284"/>
                  <a:pt x="6265823" y="6720338"/>
                  <a:pt x="6249083" y="6702367"/>
                </a:cubicBezTo>
                <a:lnTo>
                  <a:pt x="6235555" y="6660998"/>
                </a:lnTo>
                <a:lnTo>
                  <a:pt x="6226677" y="6652305"/>
                </a:lnTo>
                <a:lnTo>
                  <a:pt x="6226677" y="6436843"/>
                </a:lnTo>
                <a:lnTo>
                  <a:pt x="6230631" y="6432972"/>
                </a:lnTo>
                <a:lnTo>
                  <a:pt x="6227459" y="6423332"/>
                </a:lnTo>
                <a:cubicBezTo>
                  <a:pt x="6238953" y="6368125"/>
                  <a:pt x="6310222" y="6339371"/>
                  <a:pt x="6355628" y="6322120"/>
                </a:cubicBezTo>
                <a:cubicBezTo>
                  <a:pt x="6496262" y="6267776"/>
                  <a:pt x="6654900" y="6244910"/>
                  <a:pt x="6813332" y="6240422"/>
                </a:cubicBezTo>
                <a:close/>
                <a:moveTo>
                  <a:pt x="10564445" y="6236601"/>
                </a:moveTo>
                <a:lnTo>
                  <a:pt x="10546616" y="6249987"/>
                </a:lnTo>
                <a:cubicBezTo>
                  <a:pt x="10530519" y="6258442"/>
                  <a:pt x="10511346" y="6263459"/>
                  <a:pt x="10500186" y="6265751"/>
                </a:cubicBezTo>
                <a:cubicBezTo>
                  <a:pt x="10490743" y="6267473"/>
                  <a:pt x="10474146" y="6270338"/>
                  <a:pt x="10458979" y="6269406"/>
                </a:cubicBezTo>
                <a:lnTo>
                  <a:pt x="10450236" y="6267343"/>
                </a:lnTo>
                <a:lnTo>
                  <a:pt x="10451930" y="6276725"/>
                </a:lnTo>
                <a:lnTo>
                  <a:pt x="10469317" y="6278197"/>
                </a:lnTo>
                <a:cubicBezTo>
                  <a:pt x="10476892" y="6277588"/>
                  <a:pt x="10483301" y="6273939"/>
                  <a:pt x="10490875" y="6272722"/>
                </a:cubicBezTo>
                <a:cubicBezTo>
                  <a:pt x="10492623" y="6272722"/>
                  <a:pt x="10494372" y="6274547"/>
                  <a:pt x="10492623" y="6276372"/>
                </a:cubicBezTo>
                <a:cubicBezTo>
                  <a:pt x="10487088" y="6281846"/>
                  <a:pt x="10478931" y="6284128"/>
                  <a:pt x="10470482" y="6284355"/>
                </a:cubicBezTo>
                <a:lnTo>
                  <a:pt x="10452725" y="6281133"/>
                </a:lnTo>
                <a:lnTo>
                  <a:pt x="10455374" y="6295816"/>
                </a:lnTo>
                <a:lnTo>
                  <a:pt x="10472473" y="6293631"/>
                </a:lnTo>
                <a:cubicBezTo>
                  <a:pt x="10474127" y="6294898"/>
                  <a:pt x="10473576" y="6296800"/>
                  <a:pt x="10471922" y="6297434"/>
                </a:cubicBezTo>
                <a:lnTo>
                  <a:pt x="10456646" y="6300834"/>
                </a:lnTo>
                <a:lnTo>
                  <a:pt x="10461543" y="6314683"/>
                </a:lnTo>
                <a:lnTo>
                  <a:pt x="10461543" y="6314681"/>
                </a:lnTo>
                <a:cubicBezTo>
                  <a:pt x="10469033" y="6316934"/>
                  <a:pt x="10476520" y="6318061"/>
                  <a:pt x="10484008" y="6316934"/>
                </a:cubicBezTo>
                <a:cubicBezTo>
                  <a:pt x="10491498" y="6316372"/>
                  <a:pt x="10497258" y="6312992"/>
                  <a:pt x="10503593" y="6311303"/>
                </a:cubicBezTo>
                <a:cubicBezTo>
                  <a:pt x="10505897" y="6310740"/>
                  <a:pt x="10507050" y="6312992"/>
                  <a:pt x="10505897" y="6314118"/>
                </a:cubicBezTo>
                <a:cubicBezTo>
                  <a:pt x="10500426" y="6319751"/>
                  <a:pt x="10492362" y="6322286"/>
                  <a:pt x="10484008" y="6322848"/>
                </a:cubicBezTo>
                <a:lnTo>
                  <a:pt x="10463478" y="6320156"/>
                </a:lnTo>
                <a:lnTo>
                  <a:pt x="10473406" y="6348232"/>
                </a:lnTo>
                <a:lnTo>
                  <a:pt x="10514860" y="6343689"/>
                </a:lnTo>
                <a:cubicBezTo>
                  <a:pt x="10516602" y="6343689"/>
                  <a:pt x="10517183" y="6346123"/>
                  <a:pt x="10516021" y="6346731"/>
                </a:cubicBezTo>
                <a:lnTo>
                  <a:pt x="10474432" y="6351136"/>
                </a:lnTo>
                <a:lnTo>
                  <a:pt x="10475644" y="6354562"/>
                </a:lnTo>
                <a:lnTo>
                  <a:pt x="10562677" y="6681858"/>
                </a:lnTo>
                <a:lnTo>
                  <a:pt x="10578595" y="6669210"/>
                </a:lnTo>
                <a:cubicBezTo>
                  <a:pt x="10584895" y="6661397"/>
                  <a:pt x="10591122" y="6652507"/>
                  <a:pt x="10594309" y="6649927"/>
                </a:cubicBezTo>
                <a:cubicBezTo>
                  <a:pt x="10601260" y="6641896"/>
                  <a:pt x="10609950" y="6636735"/>
                  <a:pt x="10620379" y="6634440"/>
                </a:cubicBezTo>
                <a:cubicBezTo>
                  <a:pt x="10629358" y="6632433"/>
                  <a:pt x="10641669" y="6630712"/>
                  <a:pt x="10653544" y="6631071"/>
                </a:cubicBezTo>
                <a:lnTo>
                  <a:pt x="10670594" y="6636150"/>
                </a:lnTo>
                <a:lnTo>
                  <a:pt x="10574805" y="6275891"/>
                </a:lnTo>
                <a:close/>
                <a:moveTo>
                  <a:pt x="2917148" y="6234646"/>
                </a:moveTo>
                <a:lnTo>
                  <a:pt x="2898813" y="6247452"/>
                </a:lnTo>
                <a:lnTo>
                  <a:pt x="2887983" y="6259364"/>
                </a:lnTo>
                <a:lnTo>
                  <a:pt x="2891796" y="6263256"/>
                </a:lnTo>
                <a:cubicBezTo>
                  <a:pt x="2915408" y="6280534"/>
                  <a:pt x="2956161" y="6298706"/>
                  <a:pt x="2970393" y="6307791"/>
                </a:cubicBezTo>
                <a:cubicBezTo>
                  <a:pt x="3020995" y="6340672"/>
                  <a:pt x="3071595" y="6373553"/>
                  <a:pt x="3122197" y="6406435"/>
                </a:cubicBezTo>
                <a:cubicBezTo>
                  <a:pt x="3167048" y="6435854"/>
                  <a:pt x="3211899" y="6464698"/>
                  <a:pt x="3257323" y="6494118"/>
                </a:cubicBezTo>
                <a:lnTo>
                  <a:pt x="3270711" y="6504660"/>
                </a:lnTo>
                <a:lnTo>
                  <a:pt x="3283034" y="6470438"/>
                </a:lnTo>
                <a:lnTo>
                  <a:pt x="3057796" y="6325097"/>
                </a:lnTo>
                <a:cubicBezTo>
                  <a:pt x="3014670" y="6296830"/>
                  <a:pt x="2972117" y="6262796"/>
                  <a:pt x="2926117" y="6239145"/>
                </a:cubicBezTo>
                <a:close/>
                <a:moveTo>
                  <a:pt x="57552" y="6215469"/>
                </a:moveTo>
                <a:cubicBezTo>
                  <a:pt x="72830" y="6214177"/>
                  <a:pt x="84216" y="6215289"/>
                  <a:pt x="92891" y="6218421"/>
                </a:cubicBezTo>
                <a:lnTo>
                  <a:pt x="96829" y="6221531"/>
                </a:lnTo>
                <a:lnTo>
                  <a:pt x="97276" y="6221598"/>
                </a:lnTo>
                <a:lnTo>
                  <a:pt x="100101" y="6224118"/>
                </a:lnTo>
                <a:lnTo>
                  <a:pt x="111962" y="6233486"/>
                </a:lnTo>
                <a:lnTo>
                  <a:pt x="112476" y="6235153"/>
                </a:lnTo>
                <a:lnTo>
                  <a:pt x="113266" y="6235859"/>
                </a:lnTo>
                <a:lnTo>
                  <a:pt x="112966" y="6236743"/>
                </a:lnTo>
                <a:lnTo>
                  <a:pt x="113751" y="6239288"/>
                </a:lnTo>
                <a:lnTo>
                  <a:pt x="114411" y="6239871"/>
                </a:lnTo>
                <a:lnTo>
                  <a:pt x="114154" y="6240591"/>
                </a:lnTo>
                <a:lnTo>
                  <a:pt x="129616" y="6290695"/>
                </a:lnTo>
                <a:lnTo>
                  <a:pt x="280788" y="6858000"/>
                </a:lnTo>
                <a:lnTo>
                  <a:pt x="262507" y="6858000"/>
                </a:lnTo>
                <a:lnTo>
                  <a:pt x="243189" y="6785694"/>
                </a:lnTo>
                <a:lnTo>
                  <a:pt x="219512" y="6696647"/>
                </a:lnTo>
                <a:lnTo>
                  <a:pt x="213479" y="6698691"/>
                </a:lnTo>
                <a:cubicBezTo>
                  <a:pt x="201969" y="6702784"/>
                  <a:pt x="193335" y="6709803"/>
                  <a:pt x="184128" y="6717992"/>
                </a:cubicBezTo>
                <a:cubicBezTo>
                  <a:pt x="174344" y="6725595"/>
                  <a:pt x="163408" y="6733199"/>
                  <a:pt x="150747" y="6736708"/>
                </a:cubicBezTo>
                <a:cubicBezTo>
                  <a:pt x="142114" y="6739339"/>
                  <a:pt x="132042" y="6739925"/>
                  <a:pt x="123050" y="6737585"/>
                </a:cubicBezTo>
                <a:lnTo>
                  <a:pt x="106969" y="6724956"/>
                </a:lnTo>
                <a:lnTo>
                  <a:pt x="142349" y="6858000"/>
                </a:lnTo>
                <a:lnTo>
                  <a:pt x="124109" y="6858000"/>
                </a:lnTo>
                <a:lnTo>
                  <a:pt x="0" y="6391899"/>
                </a:lnTo>
                <a:lnTo>
                  <a:pt x="0" y="6337108"/>
                </a:lnTo>
                <a:lnTo>
                  <a:pt x="1366" y="6340972"/>
                </a:lnTo>
                <a:lnTo>
                  <a:pt x="1366" y="6340970"/>
                </a:lnTo>
                <a:cubicBezTo>
                  <a:pt x="8856" y="6343223"/>
                  <a:pt x="16343" y="6344350"/>
                  <a:pt x="23831" y="6343223"/>
                </a:cubicBezTo>
                <a:cubicBezTo>
                  <a:pt x="31321" y="6342661"/>
                  <a:pt x="37081" y="6339281"/>
                  <a:pt x="43416" y="6337592"/>
                </a:cubicBezTo>
                <a:cubicBezTo>
                  <a:pt x="45720" y="6337029"/>
                  <a:pt x="46873" y="6339281"/>
                  <a:pt x="45720" y="6340407"/>
                </a:cubicBezTo>
                <a:cubicBezTo>
                  <a:pt x="40249" y="6346040"/>
                  <a:pt x="32185" y="6348575"/>
                  <a:pt x="23831" y="6349137"/>
                </a:cubicBezTo>
                <a:lnTo>
                  <a:pt x="3301" y="6346445"/>
                </a:lnTo>
                <a:lnTo>
                  <a:pt x="13228" y="6374521"/>
                </a:lnTo>
                <a:lnTo>
                  <a:pt x="54683" y="6369978"/>
                </a:lnTo>
                <a:cubicBezTo>
                  <a:pt x="56425" y="6369978"/>
                  <a:pt x="57006" y="6372412"/>
                  <a:pt x="55844" y="6373020"/>
                </a:cubicBezTo>
                <a:lnTo>
                  <a:pt x="14255" y="6377425"/>
                </a:lnTo>
                <a:lnTo>
                  <a:pt x="15467" y="6380851"/>
                </a:lnTo>
                <a:lnTo>
                  <a:pt x="102500" y="6708147"/>
                </a:lnTo>
                <a:lnTo>
                  <a:pt x="118418" y="6695499"/>
                </a:lnTo>
                <a:cubicBezTo>
                  <a:pt x="124718" y="6687686"/>
                  <a:pt x="130945" y="6678796"/>
                  <a:pt x="134131" y="6676216"/>
                </a:cubicBezTo>
                <a:cubicBezTo>
                  <a:pt x="141083" y="6668185"/>
                  <a:pt x="149773" y="6663024"/>
                  <a:pt x="160202" y="6660729"/>
                </a:cubicBezTo>
                <a:cubicBezTo>
                  <a:pt x="169181" y="6658722"/>
                  <a:pt x="181492" y="6657001"/>
                  <a:pt x="193367" y="6657360"/>
                </a:cubicBezTo>
                <a:lnTo>
                  <a:pt x="210417" y="6662439"/>
                </a:lnTo>
                <a:lnTo>
                  <a:pt x="114628" y="6302180"/>
                </a:lnTo>
                <a:lnTo>
                  <a:pt x="104268" y="6262890"/>
                </a:lnTo>
                <a:lnTo>
                  <a:pt x="86439" y="6276276"/>
                </a:lnTo>
                <a:cubicBezTo>
                  <a:pt x="70342" y="6284731"/>
                  <a:pt x="51169" y="6289748"/>
                  <a:pt x="40009" y="6292040"/>
                </a:cubicBezTo>
                <a:cubicBezTo>
                  <a:pt x="35288" y="6292901"/>
                  <a:pt x="28778" y="6294048"/>
                  <a:pt x="21552" y="6294863"/>
                </a:cubicBezTo>
                <a:lnTo>
                  <a:pt x="0" y="6295651"/>
                </a:lnTo>
                <a:lnTo>
                  <a:pt x="0" y="6278242"/>
                </a:lnTo>
                <a:lnTo>
                  <a:pt x="289" y="6278420"/>
                </a:lnTo>
                <a:cubicBezTo>
                  <a:pt x="20429" y="6281642"/>
                  <a:pt x="59820" y="6272643"/>
                  <a:pt x="81689" y="6259381"/>
                </a:cubicBezTo>
                <a:lnTo>
                  <a:pt x="94681" y="6243085"/>
                </a:lnTo>
                <a:lnTo>
                  <a:pt x="91120" y="6241472"/>
                </a:lnTo>
                <a:lnTo>
                  <a:pt x="75252" y="6234954"/>
                </a:lnTo>
                <a:cubicBezTo>
                  <a:pt x="58203" y="6234403"/>
                  <a:pt x="35299" y="6239395"/>
                  <a:pt x="17194" y="6246513"/>
                </a:cubicBezTo>
                <a:lnTo>
                  <a:pt x="0" y="6255675"/>
                </a:lnTo>
                <a:lnTo>
                  <a:pt x="0" y="6233061"/>
                </a:lnTo>
                <a:lnTo>
                  <a:pt x="15990" y="6223697"/>
                </a:lnTo>
                <a:cubicBezTo>
                  <a:pt x="27755" y="6219597"/>
                  <a:pt x="41699" y="6216905"/>
                  <a:pt x="57552" y="6215469"/>
                </a:cubicBezTo>
                <a:close/>
                <a:moveTo>
                  <a:pt x="10535429" y="6208665"/>
                </a:moveTo>
                <a:cubicBezTo>
                  <a:pt x="10501331" y="6207563"/>
                  <a:pt x="10443813" y="6228631"/>
                  <a:pt x="10448106" y="6244539"/>
                </a:cubicBezTo>
                <a:cubicBezTo>
                  <a:pt x="10452398" y="6260879"/>
                  <a:pt x="10512707" y="6250774"/>
                  <a:pt x="10541866" y="6233092"/>
                </a:cubicBezTo>
                <a:lnTo>
                  <a:pt x="10554857" y="6216796"/>
                </a:lnTo>
                <a:lnTo>
                  <a:pt x="10551297" y="6215183"/>
                </a:lnTo>
                <a:close/>
                <a:moveTo>
                  <a:pt x="2957021" y="6206793"/>
                </a:moveTo>
                <a:lnTo>
                  <a:pt x="2931871" y="6224360"/>
                </a:lnTo>
                <a:lnTo>
                  <a:pt x="3288279" y="6455874"/>
                </a:lnTo>
                <a:lnTo>
                  <a:pt x="3297175" y="6431170"/>
                </a:lnTo>
                <a:lnTo>
                  <a:pt x="3297710" y="6428092"/>
                </a:lnTo>
                <a:close/>
                <a:moveTo>
                  <a:pt x="5270173" y="6202105"/>
                </a:moveTo>
                <a:cubicBezTo>
                  <a:pt x="5271557" y="6201601"/>
                  <a:pt x="5273156" y="6201889"/>
                  <a:pt x="5274029" y="6203615"/>
                </a:cubicBezTo>
                <a:cubicBezTo>
                  <a:pt x="5299057" y="6254818"/>
                  <a:pt x="5296728" y="6327310"/>
                  <a:pt x="5336885" y="6372185"/>
                </a:cubicBezTo>
                <a:cubicBezTo>
                  <a:pt x="5341544" y="6377363"/>
                  <a:pt x="5337468" y="6387143"/>
                  <a:pt x="5329320" y="6384843"/>
                </a:cubicBezTo>
                <a:cubicBezTo>
                  <a:pt x="5306040" y="6378514"/>
                  <a:pt x="5297892" y="6337666"/>
                  <a:pt x="5290908" y="6318105"/>
                </a:cubicBezTo>
                <a:cubicBezTo>
                  <a:pt x="5278687" y="6283585"/>
                  <a:pt x="5263553" y="6242162"/>
                  <a:pt x="5267626" y="6205341"/>
                </a:cubicBezTo>
                <a:cubicBezTo>
                  <a:pt x="5267626" y="6203902"/>
                  <a:pt x="5268790" y="6202608"/>
                  <a:pt x="5270173" y="6202105"/>
                </a:cubicBezTo>
                <a:close/>
                <a:moveTo>
                  <a:pt x="10517729" y="6189180"/>
                </a:moveTo>
                <a:cubicBezTo>
                  <a:pt x="10533007" y="6187888"/>
                  <a:pt x="10544394" y="6189000"/>
                  <a:pt x="10553068" y="6192132"/>
                </a:cubicBezTo>
                <a:lnTo>
                  <a:pt x="10557006" y="6195242"/>
                </a:lnTo>
                <a:lnTo>
                  <a:pt x="10557453" y="6195309"/>
                </a:lnTo>
                <a:lnTo>
                  <a:pt x="10560278" y="6197829"/>
                </a:lnTo>
                <a:lnTo>
                  <a:pt x="10572139" y="6207197"/>
                </a:lnTo>
                <a:lnTo>
                  <a:pt x="10572653" y="6208864"/>
                </a:lnTo>
                <a:lnTo>
                  <a:pt x="10573443" y="6209570"/>
                </a:lnTo>
                <a:lnTo>
                  <a:pt x="10573143" y="6210454"/>
                </a:lnTo>
                <a:lnTo>
                  <a:pt x="10573928" y="6212999"/>
                </a:lnTo>
                <a:lnTo>
                  <a:pt x="10574588" y="6213582"/>
                </a:lnTo>
                <a:lnTo>
                  <a:pt x="10574331" y="6214302"/>
                </a:lnTo>
                <a:lnTo>
                  <a:pt x="10589793" y="6264406"/>
                </a:lnTo>
                <a:cubicBezTo>
                  <a:pt x="10641680" y="6460223"/>
                  <a:pt x="10694142" y="6655467"/>
                  <a:pt x="10746028" y="6850711"/>
                </a:cubicBezTo>
                <a:lnTo>
                  <a:pt x="10747967" y="6858000"/>
                </a:lnTo>
                <a:lnTo>
                  <a:pt x="10729708" y="6858000"/>
                </a:lnTo>
                <a:lnTo>
                  <a:pt x="10703367" y="6759405"/>
                </a:lnTo>
                <a:lnTo>
                  <a:pt x="10679690" y="6670358"/>
                </a:lnTo>
                <a:lnTo>
                  <a:pt x="10673656" y="6672402"/>
                </a:lnTo>
                <a:cubicBezTo>
                  <a:pt x="10662147" y="6676495"/>
                  <a:pt x="10653512" y="6683514"/>
                  <a:pt x="10644305" y="6691703"/>
                </a:cubicBezTo>
                <a:cubicBezTo>
                  <a:pt x="10634521" y="6699306"/>
                  <a:pt x="10623585" y="6706910"/>
                  <a:pt x="10610924" y="6710419"/>
                </a:cubicBezTo>
                <a:cubicBezTo>
                  <a:pt x="10602291" y="6713050"/>
                  <a:pt x="10592219" y="6713636"/>
                  <a:pt x="10583227" y="6711296"/>
                </a:cubicBezTo>
                <a:lnTo>
                  <a:pt x="10567146" y="6698667"/>
                </a:lnTo>
                <a:lnTo>
                  <a:pt x="10609516" y="6858000"/>
                </a:lnTo>
                <a:lnTo>
                  <a:pt x="10591273" y="6858000"/>
                </a:lnTo>
                <a:lnTo>
                  <a:pt x="10584605" y="6832909"/>
                </a:lnTo>
                <a:cubicBezTo>
                  <a:pt x="10535025" y="6647427"/>
                  <a:pt x="10486022" y="6461946"/>
                  <a:pt x="10436440" y="6276464"/>
                </a:cubicBezTo>
                <a:lnTo>
                  <a:pt x="10435356" y="6260957"/>
                </a:lnTo>
                <a:lnTo>
                  <a:pt x="10426358" y="6250273"/>
                </a:lnTo>
                <a:cubicBezTo>
                  <a:pt x="10424498" y="6243251"/>
                  <a:pt x="10426251" y="6236945"/>
                  <a:pt x="10430212" y="6231345"/>
                </a:cubicBezTo>
                <a:lnTo>
                  <a:pt x="10445490" y="6218234"/>
                </a:lnTo>
                <a:lnTo>
                  <a:pt x="10447683" y="6214088"/>
                </a:lnTo>
                <a:cubicBezTo>
                  <a:pt x="10461952" y="6199947"/>
                  <a:pt x="10486022" y="6192051"/>
                  <a:pt x="10517729" y="6189180"/>
                </a:cubicBezTo>
                <a:close/>
                <a:moveTo>
                  <a:pt x="2950358" y="6184483"/>
                </a:moveTo>
                <a:lnTo>
                  <a:pt x="2950630" y="6184767"/>
                </a:lnTo>
                <a:lnTo>
                  <a:pt x="2950652" y="6184748"/>
                </a:lnTo>
                <a:close/>
                <a:moveTo>
                  <a:pt x="3000016" y="6176760"/>
                </a:moveTo>
                <a:lnTo>
                  <a:pt x="2966514" y="6200163"/>
                </a:lnTo>
                <a:lnTo>
                  <a:pt x="2988128" y="6213756"/>
                </a:lnTo>
                <a:cubicBezTo>
                  <a:pt x="3006118" y="6223944"/>
                  <a:pt x="3025183" y="6233269"/>
                  <a:pt x="3032350" y="6237861"/>
                </a:cubicBezTo>
                <a:cubicBezTo>
                  <a:pt x="3079367" y="6267707"/>
                  <a:pt x="3125238" y="6297553"/>
                  <a:pt x="3171680" y="6327973"/>
                </a:cubicBezTo>
                <a:cubicBezTo>
                  <a:pt x="3210098" y="6352653"/>
                  <a:pt x="3251379" y="6375611"/>
                  <a:pt x="3288077" y="6403162"/>
                </a:cubicBezTo>
                <a:cubicBezTo>
                  <a:pt x="3289510" y="6404310"/>
                  <a:pt x="3294384" y="6408328"/>
                  <a:pt x="3299471" y="6411986"/>
                </a:cubicBezTo>
                <a:lnTo>
                  <a:pt x="3300425" y="6412487"/>
                </a:lnTo>
                <a:lnTo>
                  <a:pt x="3306683" y="6376489"/>
                </a:lnTo>
                <a:lnTo>
                  <a:pt x="3108037" y="6247044"/>
                </a:lnTo>
                <a:cubicBezTo>
                  <a:pt x="3090835" y="6236140"/>
                  <a:pt x="3072917" y="6222221"/>
                  <a:pt x="3054570" y="6209092"/>
                </a:cubicBezTo>
                <a:close/>
                <a:moveTo>
                  <a:pt x="3041638" y="6147687"/>
                </a:moveTo>
                <a:lnTo>
                  <a:pt x="3013889" y="6167071"/>
                </a:lnTo>
                <a:lnTo>
                  <a:pt x="3309476" y="6360418"/>
                </a:lnTo>
                <a:lnTo>
                  <a:pt x="3315667" y="6324813"/>
                </a:lnTo>
                <a:close/>
                <a:moveTo>
                  <a:pt x="3085287" y="6117199"/>
                </a:moveTo>
                <a:lnTo>
                  <a:pt x="3054499" y="6138705"/>
                </a:lnTo>
                <a:lnTo>
                  <a:pt x="3077388" y="6155390"/>
                </a:lnTo>
                <a:cubicBezTo>
                  <a:pt x="3091055" y="6163225"/>
                  <a:pt x="3105296" y="6170411"/>
                  <a:pt x="3116229" y="6177310"/>
                </a:cubicBezTo>
                <a:lnTo>
                  <a:pt x="3228435" y="6250322"/>
                </a:lnTo>
                <a:cubicBezTo>
                  <a:pt x="3256627" y="6268719"/>
                  <a:pt x="3288851" y="6284818"/>
                  <a:pt x="3315321" y="6306089"/>
                </a:cubicBezTo>
                <a:lnTo>
                  <a:pt x="3318522" y="6308391"/>
                </a:lnTo>
                <a:lnTo>
                  <a:pt x="3319066" y="6305262"/>
                </a:lnTo>
                <a:lnTo>
                  <a:pt x="3321075" y="6293010"/>
                </a:lnTo>
                <a:lnTo>
                  <a:pt x="3321547" y="6272149"/>
                </a:lnTo>
                <a:lnTo>
                  <a:pt x="3324490" y="6274070"/>
                </a:lnTo>
                <a:lnTo>
                  <a:pt x="3326277" y="6263796"/>
                </a:lnTo>
                <a:lnTo>
                  <a:pt x="3321649" y="6267570"/>
                </a:lnTo>
                <a:lnTo>
                  <a:pt x="3321547" y="6272149"/>
                </a:lnTo>
                <a:lnTo>
                  <a:pt x="3155932" y="6164087"/>
                </a:lnTo>
                <a:cubicBezTo>
                  <a:pt x="3147012" y="6158338"/>
                  <a:pt x="3133778" y="6146839"/>
                  <a:pt x="3120112" y="6136420"/>
                </a:cubicBezTo>
                <a:close/>
                <a:moveTo>
                  <a:pt x="3124962" y="6089486"/>
                </a:moveTo>
                <a:lnTo>
                  <a:pt x="3098485" y="6107980"/>
                </a:lnTo>
                <a:lnTo>
                  <a:pt x="3327432" y="6257141"/>
                </a:lnTo>
                <a:lnTo>
                  <a:pt x="3334179" y="6218340"/>
                </a:lnTo>
                <a:lnTo>
                  <a:pt x="3328198" y="6221485"/>
                </a:lnTo>
                <a:close/>
                <a:moveTo>
                  <a:pt x="3170945" y="6061812"/>
                </a:moveTo>
                <a:lnTo>
                  <a:pt x="3170601" y="6061970"/>
                </a:lnTo>
                <a:lnTo>
                  <a:pt x="3170073" y="6065823"/>
                </a:lnTo>
                <a:cubicBezTo>
                  <a:pt x="3166492" y="6067835"/>
                  <a:pt x="3160905" y="6070279"/>
                  <a:pt x="3157468" y="6072578"/>
                </a:cubicBezTo>
                <a:lnTo>
                  <a:pt x="3140718" y="6081840"/>
                </a:lnTo>
                <a:lnTo>
                  <a:pt x="3138221" y="6080224"/>
                </a:lnTo>
                <a:lnTo>
                  <a:pt x="3129470" y="6086336"/>
                </a:lnTo>
                <a:lnTo>
                  <a:pt x="3129394" y="6088101"/>
                </a:lnTo>
                <a:lnTo>
                  <a:pt x="3140718" y="6081840"/>
                </a:lnTo>
                <a:lnTo>
                  <a:pt x="3325719" y="6201664"/>
                </a:lnTo>
                <a:lnTo>
                  <a:pt x="3324761" y="6214585"/>
                </a:lnTo>
                <a:lnTo>
                  <a:pt x="3335744" y="6209337"/>
                </a:lnTo>
                <a:lnTo>
                  <a:pt x="3335930" y="6208277"/>
                </a:lnTo>
                <a:lnTo>
                  <a:pt x="3325719" y="6201664"/>
                </a:lnTo>
                <a:lnTo>
                  <a:pt x="3328403" y="6165497"/>
                </a:lnTo>
                <a:lnTo>
                  <a:pt x="3332209" y="6168016"/>
                </a:lnTo>
                <a:lnTo>
                  <a:pt x="3335956" y="6167063"/>
                </a:lnTo>
                <a:lnTo>
                  <a:pt x="3335897" y="6154750"/>
                </a:lnTo>
                <a:lnTo>
                  <a:pt x="3328770" y="6160542"/>
                </a:lnTo>
                <a:lnTo>
                  <a:pt x="3328403" y="6165497"/>
                </a:lnTo>
                <a:lnTo>
                  <a:pt x="3219343" y="6093276"/>
                </a:lnTo>
                <a:cubicBezTo>
                  <a:pt x="3213328" y="6089251"/>
                  <a:pt x="3204877" y="6081777"/>
                  <a:pt x="3196069" y="6075093"/>
                </a:cubicBezTo>
                <a:close/>
                <a:moveTo>
                  <a:pt x="4933248" y="6045556"/>
                </a:moveTo>
                <a:cubicBezTo>
                  <a:pt x="4976792" y="6058805"/>
                  <a:pt x="5022628" y="6067445"/>
                  <a:pt x="5067890" y="6073782"/>
                </a:cubicBezTo>
                <a:cubicBezTo>
                  <a:pt x="5074191" y="6074646"/>
                  <a:pt x="5076053" y="6080118"/>
                  <a:pt x="5074766" y="6085158"/>
                </a:cubicBezTo>
                <a:lnTo>
                  <a:pt x="5072094" y="6089424"/>
                </a:lnTo>
                <a:lnTo>
                  <a:pt x="5069723" y="6092015"/>
                </a:lnTo>
                <a:lnTo>
                  <a:pt x="5062733" y="6093943"/>
                </a:lnTo>
                <a:cubicBezTo>
                  <a:pt x="5014034" y="6088758"/>
                  <a:pt x="4973353" y="6073206"/>
                  <a:pt x="4932103" y="6047284"/>
                </a:cubicBezTo>
                <a:cubicBezTo>
                  <a:pt x="4931529" y="6046707"/>
                  <a:pt x="4932103" y="6045556"/>
                  <a:pt x="4933248" y="6045556"/>
                </a:cubicBezTo>
                <a:close/>
                <a:moveTo>
                  <a:pt x="3227930" y="6035669"/>
                </a:moveTo>
                <a:lnTo>
                  <a:pt x="3187659" y="6054144"/>
                </a:lnTo>
                <a:lnTo>
                  <a:pt x="3335881" y="6151559"/>
                </a:lnTo>
                <a:lnTo>
                  <a:pt x="3335650" y="6103689"/>
                </a:lnTo>
                <a:lnTo>
                  <a:pt x="3332273" y="6105470"/>
                </a:lnTo>
                <a:cubicBezTo>
                  <a:pt x="3297452" y="6083051"/>
                  <a:pt x="3262629" y="6060058"/>
                  <a:pt x="3227809" y="6037064"/>
                </a:cubicBezTo>
                <a:close/>
                <a:moveTo>
                  <a:pt x="5588733" y="6034572"/>
                </a:moveTo>
                <a:lnTo>
                  <a:pt x="5570404" y="6048128"/>
                </a:lnTo>
                <a:lnTo>
                  <a:pt x="5559174" y="6047775"/>
                </a:lnTo>
                <a:lnTo>
                  <a:pt x="5549183" y="6055145"/>
                </a:lnTo>
                <a:cubicBezTo>
                  <a:pt x="5445792" y="6108683"/>
                  <a:pt x="5340678" y="6161646"/>
                  <a:pt x="5237287" y="6218062"/>
                </a:cubicBezTo>
                <a:lnTo>
                  <a:pt x="5226494" y="6214843"/>
                </a:lnTo>
                <a:lnTo>
                  <a:pt x="5232751" y="6230488"/>
                </a:lnTo>
                <a:cubicBezTo>
                  <a:pt x="5240518" y="6267851"/>
                  <a:pt x="5241382" y="6303346"/>
                  <a:pt x="5246272" y="6337833"/>
                </a:cubicBezTo>
                <a:lnTo>
                  <a:pt x="5255352" y="6377406"/>
                </a:lnTo>
                <a:lnTo>
                  <a:pt x="5255956" y="6377470"/>
                </a:lnTo>
                <a:cubicBezTo>
                  <a:pt x="5262002" y="6378614"/>
                  <a:pt x="5264017" y="6383197"/>
                  <a:pt x="5263226" y="6387635"/>
                </a:cubicBezTo>
                <a:lnTo>
                  <a:pt x="5259301" y="6391451"/>
                </a:lnTo>
                <a:lnTo>
                  <a:pt x="5283957" y="6439143"/>
                </a:lnTo>
                <a:lnTo>
                  <a:pt x="5283637" y="6440465"/>
                </a:lnTo>
                <a:lnTo>
                  <a:pt x="5311959" y="6414946"/>
                </a:lnTo>
                <a:cubicBezTo>
                  <a:pt x="5393810" y="6359250"/>
                  <a:pt x="5486645" y="6300314"/>
                  <a:pt x="5580288" y="6255383"/>
                </a:cubicBezTo>
                <a:lnTo>
                  <a:pt x="5661268" y="6221080"/>
                </a:lnTo>
                <a:lnTo>
                  <a:pt x="5640496" y="6202896"/>
                </a:lnTo>
                <a:cubicBezTo>
                  <a:pt x="5633316" y="6192836"/>
                  <a:pt x="5627282" y="6181772"/>
                  <a:pt x="5623261" y="6175735"/>
                </a:cubicBezTo>
                <a:cubicBezTo>
                  <a:pt x="5598555" y="6138373"/>
                  <a:pt x="5576148" y="6100437"/>
                  <a:pt x="5557188" y="6059625"/>
                </a:cubicBezTo>
                <a:cubicBezTo>
                  <a:pt x="5554891" y="6054451"/>
                  <a:pt x="5562360" y="6049278"/>
                  <a:pt x="5565806" y="6055027"/>
                </a:cubicBezTo>
                <a:cubicBezTo>
                  <a:pt x="5585914" y="6088940"/>
                  <a:pt x="5604876" y="6126877"/>
                  <a:pt x="5630156" y="6157916"/>
                </a:cubicBezTo>
                <a:cubicBezTo>
                  <a:pt x="5643368" y="6173436"/>
                  <a:pt x="5666925" y="6202753"/>
                  <a:pt x="5690482" y="6201027"/>
                </a:cubicBezTo>
                <a:lnTo>
                  <a:pt x="5698124" y="6197359"/>
                </a:lnTo>
                <a:lnTo>
                  <a:pt x="5587742" y="6038929"/>
                </a:lnTo>
                <a:close/>
                <a:moveTo>
                  <a:pt x="3280897" y="6013495"/>
                </a:moveTo>
                <a:lnTo>
                  <a:pt x="3283336" y="6015355"/>
                </a:lnTo>
                <a:lnTo>
                  <a:pt x="3280897" y="6016369"/>
                </a:lnTo>
                <a:cubicBezTo>
                  <a:pt x="3275759" y="6020393"/>
                  <a:pt x="3267767" y="6022693"/>
                  <a:pt x="3261488" y="6025567"/>
                </a:cubicBezTo>
                <a:lnTo>
                  <a:pt x="3247944" y="6031931"/>
                </a:lnTo>
                <a:lnTo>
                  <a:pt x="3243030" y="6028741"/>
                </a:lnTo>
                <a:lnTo>
                  <a:pt x="3236048" y="6031944"/>
                </a:lnTo>
                <a:lnTo>
                  <a:pt x="3235800" y="6037639"/>
                </a:lnTo>
                <a:lnTo>
                  <a:pt x="3247944" y="6031931"/>
                </a:lnTo>
                <a:lnTo>
                  <a:pt x="3328984" y="6084554"/>
                </a:lnTo>
                <a:lnTo>
                  <a:pt x="3328849" y="6097997"/>
                </a:lnTo>
                <a:lnTo>
                  <a:pt x="3335605" y="6094757"/>
                </a:lnTo>
                <a:lnTo>
                  <a:pt x="3335576" y="6088834"/>
                </a:lnTo>
                <a:lnTo>
                  <a:pt x="3328984" y="6084554"/>
                </a:lnTo>
                <a:lnTo>
                  <a:pt x="3329370" y="6046492"/>
                </a:lnTo>
                <a:lnTo>
                  <a:pt x="3332843" y="6048561"/>
                </a:lnTo>
                <a:lnTo>
                  <a:pt x="3335379" y="6047994"/>
                </a:lnTo>
                <a:lnTo>
                  <a:pt x="3335321" y="6036323"/>
                </a:lnTo>
                <a:lnTo>
                  <a:pt x="3329419" y="6041662"/>
                </a:lnTo>
                <a:lnTo>
                  <a:pt x="3329370" y="6046492"/>
                </a:lnTo>
                <a:lnTo>
                  <a:pt x="3305586" y="6032321"/>
                </a:lnTo>
                <a:lnTo>
                  <a:pt x="3283336" y="6015355"/>
                </a:lnTo>
                <a:lnTo>
                  <a:pt x="3285393" y="6014501"/>
                </a:lnTo>
                <a:cubicBezTo>
                  <a:pt x="3284894" y="6015076"/>
                  <a:pt x="3282894" y="6015794"/>
                  <a:pt x="3280897" y="6013495"/>
                </a:cubicBezTo>
                <a:close/>
                <a:moveTo>
                  <a:pt x="5625670" y="6007251"/>
                </a:moveTo>
                <a:lnTo>
                  <a:pt x="5590032" y="6033611"/>
                </a:lnTo>
                <a:lnTo>
                  <a:pt x="5594067" y="6033782"/>
                </a:lnTo>
                <a:lnTo>
                  <a:pt x="5711257" y="6191055"/>
                </a:lnTo>
                <a:lnTo>
                  <a:pt x="5715331" y="6189100"/>
                </a:lnTo>
                <a:lnTo>
                  <a:pt x="5726164" y="6181767"/>
                </a:lnTo>
                <a:lnTo>
                  <a:pt x="5733679" y="6158606"/>
                </a:lnTo>
                <a:cubicBezTo>
                  <a:pt x="5733709" y="6149017"/>
                  <a:pt x="5730836" y="6138042"/>
                  <a:pt x="5724373" y="6125378"/>
                </a:cubicBezTo>
                <a:cubicBezTo>
                  <a:pt x="5708863" y="6093715"/>
                  <a:pt x="5686465" y="6050539"/>
                  <a:pt x="5660615" y="6026936"/>
                </a:cubicBezTo>
                <a:cubicBezTo>
                  <a:pt x="5653077" y="6020460"/>
                  <a:pt x="5644731" y="6014145"/>
                  <a:pt x="5636000" y="6009662"/>
                </a:cubicBezTo>
                <a:close/>
                <a:moveTo>
                  <a:pt x="3335079" y="5986509"/>
                </a:moveTo>
                <a:lnTo>
                  <a:pt x="3295455" y="6004687"/>
                </a:lnTo>
                <a:lnTo>
                  <a:pt x="3312293" y="6016369"/>
                </a:lnTo>
                <a:lnTo>
                  <a:pt x="3335297" y="6031358"/>
                </a:lnTo>
                <a:close/>
                <a:moveTo>
                  <a:pt x="548628" y="5966163"/>
                </a:moveTo>
                <a:cubicBezTo>
                  <a:pt x="587961" y="5992452"/>
                  <a:pt x="631921" y="6008454"/>
                  <a:pt x="678194" y="6019313"/>
                </a:cubicBezTo>
                <a:cubicBezTo>
                  <a:pt x="680509" y="6019313"/>
                  <a:pt x="679929" y="6022170"/>
                  <a:pt x="677616" y="6022170"/>
                </a:cubicBezTo>
                <a:cubicBezTo>
                  <a:pt x="629029" y="6018169"/>
                  <a:pt x="584490" y="5998166"/>
                  <a:pt x="545158" y="5970734"/>
                </a:cubicBezTo>
                <a:cubicBezTo>
                  <a:pt x="541687" y="5968447"/>
                  <a:pt x="545736" y="5964448"/>
                  <a:pt x="548628" y="5966163"/>
                </a:cubicBezTo>
                <a:close/>
                <a:moveTo>
                  <a:pt x="1339579" y="5948610"/>
                </a:moveTo>
                <a:lnTo>
                  <a:pt x="1351796" y="5980407"/>
                </a:lnTo>
                <a:cubicBezTo>
                  <a:pt x="1355695" y="5991563"/>
                  <a:pt x="1359051" y="6002683"/>
                  <a:pt x="1360820" y="6012130"/>
                </a:cubicBezTo>
                <a:lnTo>
                  <a:pt x="1360751" y="6015058"/>
                </a:lnTo>
                <a:close/>
                <a:moveTo>
                  <a:pt x="11008806" y="5939874"/>
                </a:moveTo>
                <a:cubicBezTo>
                  <a:pt x="11048139" y="5966163"/>
                  <a:pt x="11092099" y="5982165"/>
                  <a:pt x="11138372" y="5993024"/>
                </a:cubicBezTo>
                <a:cubicBezTo>
                  <a:pt x="11140687" y="5993024"/>
                  <a:pt x="11140107" y="5995881"/>
                  <a:pt x="11137794" y="5995881"/>
                </a:cubicBezTo>
                <a:cubicBezTo>
                  <a:pt x="11089207" y="5991880"/>
                  <a:pt x="11044668" y="5971877"/>
                  <a:pt x="11005337" y="5944445"/>
                </a:cubicBezTo>
                <a:cubicBezTo>
                  <a:pt x="11001866" y="5942158"/>
                  <a:pt x="11005915" y="5938159"/>
                  <a:pt x="11008806" y="5939874"/>
                </a:cubicBezTo>
                <a:close/>
                <a:moveTo>
                  <a:pt x="612155" y="5927615"/>
                </a:moveTo>
                <a:cubicBezTo>
                  <a:pt x="635572" y="5939479"/>
                  <a:pt x="660704" y="5947191"/>
                  <a:pt x="686978" y="5951343"/>
                </a:cubicBezTo>
                <a:cubicBezTo>
                  <a:pt x="688120" y="5951343"/>
                  <a:pt x="688120" y="5953716"/>
                  <a:pt x="686978" y="5953716"/>
                </a:cubicBezTo>
                <a:cubicBezTo>
                  <a:pt x="659562" y="5951937"/>
                  <a:pt x="634430" y="5943632"/>
                  <a:pt x="610442" y="5931768"/>
                </a:cubicBezTo>
                <a:cubicBezTo>
                  <a:pt x="607586" y="5929988"/>
                  <a:pt x="609299" y="5926429"/>
                  <a:pt x="612155" y="5927615"/>
                </a:cubicBezTo>
                <a:close/>
                <a:moveTo>
                  <a:pt x="2267940" y="5925662"/>
                </a:moveTo>
                <a:cubicBezTo>
                  <a:pt x="2269644" y="5926802"/>
                  <a:pt x="2268508" y="5929080"/>
                  <a:pt x="2266238" y="5928510"/>
                </a:cubicBezTo>
                <a:cubicBezTo>
                  <a:pt x="2261984" y="5927940"/>
                  <a:pt x="2256734" y="5929365"/>
                  <a:pt x="2252762" y="5932213"/>
                </a:cubicBezTo>
                <a:lnTo>
                  <a:pt x="2252409" y="5932955"/>
                </a:lnTo>
                <a:lnTo>
                  <a:pt x="2247512" y="5933067"/>
                </a:lnTo>
                <a:cubicBezTo>
                  <a:pt x="2245244" y="5934775"/>
                  <a:pt x="2247512" y="5938762"/>
                  <a:pt x="2250350" y="5937054"/>
                </a:cubicBezTo>
                <a:lnTo>
                  <a:pt x="2250458" y="5937063"/>
                </a:lnTo>
                <a:lnTo>
                  <a:pt x="2246945" y="5944458"/>
                </a:lnTo>
                <a:cubicBezTo>
                  <a:pt x="2247230" y="5948729"/>
                  <a:pt x="2249640" y="5952290"/>
                  <a:pt x="2252904" y="5954568"/>
                </a:cubicBezTo>
                <a:lnTo>
                  <a:pt x="2262421" y="5956650"/>
                </a:lnTo>
                <a:lnTo>
                  <a:pt x="2261699" y="5959837"/>
                </a:lnTo>
                <a:cubicBezTo>
                  <a:pt x="2262266" y="5959267"/>
                  <a:pt x="2263401" y="5958127"/>
                  <a:pt x="2263970" y="5956988"/>
                </a:cubicBezTo>
                <a:lnTo>
                  <a:pt x="2262421" y="5956650"/>
                </a:lnTo>
                <a:lnTo>
                  <a:pt x="2266524" y="5938529"/>
                </a:lnTo>
                <a:lnTo>
                  <a:pt x="2269075" y="5938762"/>
                </a:lnTo>
                <a:lnTo>
                  <a:pt x="2267374" y="5934775"/>
                </a:lnTo>
                <a:lnTo>
                  <a:pt x="2266524" y="5938529"/>
                </a:lnTo>
                <a:lnTo>
                  <a:pt x="2250458" y="5937063"/>
                </a:lnTo>
                <a:lnTo>
                  <a:pt x="2252409" y="5932955"/>
                </a:lnTo>
                <a:lnTo>
                  <a:pt x="2272481" y="5932497"/>
                </a:lnTo>
                <a:cubicBezTo>
                  <a:pt x="2273616" y="5933067"/>
                  <a:pt x="2274750" y="5934775"/>
                  <a:pt x="2274183" y="5936484"/>
                </a:cubicBezTo>
                <a:cubicBezTo>
                  <a:pt x="2273048" y="5945027"/>
                  <a:pt x="2270779" y="5953570"/>
                  <a:pt x="2269644" y="5961545"/>
                </a:cubicBezTo>
                <a:cubicBezTo>
                  <a:pt x="2269075" y="5963253"/>
                  <a:pt x="2267940" y="5964393"/>
                  <a:pt x="2266238" y="5964962"/>
                </a:cubicBezTo>
                <a:cubicBezTo>
                  <a:pt x="2253188" y="5968950"/>
                  <a:pt x="2237866" y="5958697"/>
                  <a:pt x="2237866" y="5943889"/>
                </a:cubicBezTo>
                <a:cubicBezTo>
                  <a:pt x="2237299" y="5929080"/>
                  <a:pt x="2254889" y="5918827"/>
                  <a:pt x="2267940" y="5925662"/>
                </a:cubicBezTo>
                <a:close/>
                <a:moveTo>
                  <a:pt x="11799757" y="5922321"/>
                </a:moveTo>
                <a:lnTo>
                  <a:pt x="11811975" y="5954118"/>
                </a:lnTo>
                <a:cubicBezTo>
                  <a:pt x="11815873" y="5965274"/>
                  <a:pt x="11819229" y="5976394"/>
                  <a:pt x="11820998" y="5985841"/>
                </a:cubicBezTo>
                <a:lnTo>
                  <a:pt x="11820930" y="5988769"/>
                </a:lnTo>
                <a:close/>
                <a:moveTo>
                  <a:pt x="11072333" y="5901326"/>
                </a:moveTo>
                <a:cubicBezTo>
                  <a:pt x="11095750" y="5913190"/>
                  <a:pt x="11120882" y="5920902"/>
                  <a:pt x="11147156" y="5925054"/>
                </a:cubicBezTo>
                <a:cubicBezTo>
                  <a:pt x="11148298" y="5925054"/>
                  <a:pt x="11148298" y="5927427"/>
                  <a:pt x="11147156" y="5927427"/>
                </a:cubicBezTo>
                <a:cubicBezTo>
                  <a:pt x="11119740" y="5925648"/>
                  <a:pt x="11094609" y="5917343"/>
                  <a:pt x="11070620" y="5905479"/>
                </a:cubicBezTo>
                <a:cubicBezTo>
                  <a:pt x="11067764" y="5903699"/>
                  <a:pt x="11069477" y="5900140"/>
                  <a:pt x="11072333" y="5901326"/>
                </a:cubicBezTo>
                <a:close/>
                <a:moveTo>
                  <a:pt x="1216374" y="5894182"/>
                </a:moveTo>
                <a:cubicBezTo>
                  <a:pt x="1235432" y="5893894"/>
                  <a:pt x="1254056" y="5897924"/>
                  <a:pt x="1270226" y="5910016"/>
                </a:cubicBezTo>
                <a:cubicBezTo>
                  <a:pt x="1283508" y="5919805"/>
                  <a:pt x="1290438" y="5933048"/>
                  <a:pt x="1298522" y="5946292"/>
                </a:cubicBezTo>
                <a:cubicBezTo>
                  <a:pt x="1300832" y="5951473"/>
                  <a:pt x="1352807" y="6045903"/>
                  <a:pt x="1360314" y="6033811"/>
                </a:cubicBezTo>
                <a:lnTo>
                  <a:pt x="1360751" y="6015058"/>
                </a:lnTo>
                <a:lnTo>
                  <a:pt x="1371863" y="6049933"/>
                </a:lnTo>
                <a:cubicBezTo>
                  <a:pt x="1372441" y="6052237"/>
                  <a:pt x="1369555" y="6055115"/>
                  <a:pt x="1367244" y="6053388"/>
                </a:cubicBezTo>
                <a:cubicBezTo>
                  <a:pt x="1341257" y="6029781"/>
                  <a:pt x="1320466" y="6004447"/>
                  <a:pt x="1302564" y="5974505"/>
                </a:cubicBezTo>
                <a:cubicBezTo>
                  <a:pt x="1288128" y="5949171"/>
                  <a:pt x="1269070" y="5918077"/>
                  <a:pt x="1239040" y="5906561"/>
                </a:cubicBezTo>
                <a:cubicBezTo>
                  <a:pt x="1217095" y="5898500"/>
                  <a:pt x="1184179" y="5908865"/>
                  <a:pt x="1161656" y="5912320"/>
                </a:cubicBezTo>
                <a:cubicBezTo>
                  <a:pt x="1157037" y="5913471"/>
                  <a:pt x="1155882" y="5905410"/>
                  <a:pt x="1159924" y="5904259"/>
                </a:cubicBezTo>
                <a:cubicBezTo>
                  <a:pt x="1177826" y="5899077"/>
                  <a:pt x="1197317" y="5894471"/>
                  <a:pt x="1216374" y="5894182"/>
                </a:cubicBezTo>
                <a:close/>
                <a:moveTo>
                  <a:pt x="3326538" y="5888835"/>
                </a:moveTo>
                <a:lnTo>
                  <a:pt x="3326443" y="5888957"/>
                </a:lnTo>
                <a:lnTo>
                  <a:pt x="3326954" y="5899456"/>
                </a:lnTo>
                <a:lnTo>
                  <a:pt x="3126464" y="5986357"/>
                </a:lnTo>
                <a:cubicBezTo>
                  <a:pt x="3058179" y="6021264"/>
                  <a:pt x="2992477" y="6061057"/>
                  <a:pt x="2930503" y="6107314"/>
                </a:cubicBezTo>
                <a:cubicBezTo>
                  <a:pt x="2863366" y="6157883"/>
                  <a:pt x="2800819" y="6214195"/>
                  <a:pt x="2743437" y="6276255"/>
                </a:cubicBezTo>
                <a:cubicBezTo>
                  <a:pt x="2711303" y="6310733"/>
                  <a:pt x="2654494" y="6361300"/>
                  <a:pt x="2635559" y="6406695"/>
                </a:cubicBezTo>
                <a:lnTo>
                  <a:pt x="2625171" y="6425683"/>
                </a:lnTo>
                <a:lnTo>
                  <a:pt x="2623292" y="6423826"/>
                </a:lnTo>
                <a:cubicBezTo>
                  <a:pt x="2619778" y="6423682"/>
                  <a:pt x="2620279" y="6430865"/>
                  <a:pt x="2625085" y="6425838"/>
                </a:cubicBezTo>
                <a:lnTo>
                  <a:pt x="2625171" y="6425683"/>
                </a:lnTo>
                <a:lnTo>
                  <a:pt x="2631542" y="6431978"/>
                </a:lnTo>
                <a:cubicBezTo>
                  <a:pt x="2635559" y="6438874"/>
                  <a:pt x="2654494" y="6451517"/>
                  <a:pt x="2662527" y="6454389"/>
                </a:cubicBezTo>
                <a:cubicBezTo>
                  <a:pt x="2695810" y="6467031"/>
                  <a:pt x="2658511" y="6473351"/>
                  <a:pt x="2691220" y="6448643"/>
                </a:cubicBezTo>
                <a:cubicBezTo>
                  <a:pt x="2698106" y="6443184"/>
                  <a:pt x="2704273" y="6434996"/>
                  <a:pt x="2710155" y="6426448"/>
                </a:cubicBezTo>
                <a:lnTo>
                  <a:pt x="2722752" y="6408630"/>
                </a:lnTo>
                <a:lnTo>
                  <a:pt x="2722308" y="6403968"/>
                </a:lnTo>
                <a:cubicBezTo>
                  <a:pt x="2733212" y="6391906"/>
                  <a:pt x="2743542" y="6379269"/>
                  <a:pt x="2754445" y="6367207"/>
                </a:cubicBezTo>
                <a:lnTo>
                  <a:pt x="2757734" y="6367014"/>
                </a:lnTo>
                <a:lnTo>
                  <a:pt x="2788760" y="6331164"/>
                </a:lnTo>
                <a:lnTo>
                  <a:pt x="2787633" y="6319275"/>
                </a:lnTo>
                <a:cubicBezTo>
                  <a:pt x="2799681" y="6307182"/>
                  <a:pt x="2811156" y="6295665"/>
                  <a:pt x="2822631" y="6283572"/>
                </a:cubicBezTo>
                <a:cubicBezTo>
                  <a:pt x="2825500" y="6281268"/>
                  <a:pt x="2829516" y="6281268"/>
                  <a:pt x="2832385" y="6282996"/>
                </a:cubicBezTo>
                <a:lnTo>
                  <a:pt x="2835263" y="6284867"/>
                </a:lnTo>
                <a:lnTo>
                  <a:pt x="2865675" y="6258481"/>
                </a:lnTo>
                <a:lnTo>
                  <a:pt x="2863441" y="6257028"/>
                </a:lnTo>
                <a:cubicBezTo>
                  <a:pt x="2859416" y="6254719"/>
                  <a:pt x="2858266" y="6247798"/>
                  <a:pt x="2862292" y="6244913"/>
                </a:cubicBezTo>
                <a:cubicBezTo>
                  <a:pt x="2876092" y="6234529"/>
                  <a:pt x="2889891" y="6223569"/>
                  <a:pt x="2903692" y="6212610"/>
                </a:cubicBezTo>
                <a:cubicBezTo>
                  <a:pt x="2906568" y="6210879"/>
                  <a:pt x="2910017" y="6210301"/>
                  <a:pt x="2912893" y="6212032"/>
                </a:cubicBezTo>
                <a:lnTo>
                  <a:pt x="2916503" y="6214377"/>
                </a:lnTo>
                <a:lnTo>
                  <a:pt x="2939382" y="6194527"/>
                </a:lnTo>
                <a:lnTo>
                  <a:pt x="2938317" y="6183335"/>
                </a:lnTo>
                <a:cubicBezTo>
                  <a:pt x="2952651" y="6173005"/>
                  <a:pt x="2966985" y="6162674"/>
                  <a:pt x="2980745" y="6152342"/>
                </a:cubicBezTo>
                <a:lnTo>
                  <a:pt x="2988528" y="6151884"/>
                </a:lnTo>
                <a:lnTo>
                  <a:pt x="2994198" y="6146964"/>
                </a:lnTo>
                <a:cubicBezTo>
                  <a:pt x="3050432" y="6106167"/>
                  <a:pt x="3110111" y="6070539"/>
                  <a:pt x="3172083" y="6039510"/>
                </a:cubicBezTo>
                <a:cubicBezTo>
                  <a:pt x="3202496" y="6024569"/>
                  <a:pt x="3233483" y="6010778"/>
                  <a:pt x="3264469" y="5997562"/>
                </a:cubicBezTo>
                <a:cubicBezTo>
                  <a:pt x="3311379" y="5977737"/>
                  <a:pt x="3326981" y="5970842"/>
                  <a:pt x="3328702" y="5935422"/>
                </a:cubicBezTo>
                <a:lnTo>
                  <a:pt x="3326954" y="5899456"/>
                </a:lnTo>
                <a:lnTo>
                  <a:pt x="3327461" y="5899235"/>
                </a:lnTo>
                <a:close/>
                <a:moveTo>
                  <a:pt x="1314989" y="5885503"/>
                </a:moveTo>
                <a:lnTo>
                  <a:pt x="1328841" y="5914910"/>
                </a:lnTo>
                <a:lnTo>
                  <a:pt x="1339579" y="5948610"/>
                </a:lnTo>
                <a:lnTo>
                  <a:pt x="1339525" y="5948468"/>
                </a:lnTo>
                <a:cubicBezTo>
                  <a:pt x="1335591" y="5938877"/>
                  <a:pt x="1332161" y="5930890"/>
                  <a:pt x="1330284" y="5926138"/>
                </a:cubicBezTo>
                <a:cubicBezTo>
                  <a:pt x="1328263" y="5920956"/>
                  <a:pt x="1324870" y="5911456"/>
                  <a:pt x="1320639" y="5900022"/>
                </a:cubicBezTo>
                <a:close/>
                <a:moveTo>
                  <a:pt x="5806971" y="5885314"/>
                </a:moveTo>
                <a:cubicBezTo>
                  <a:pt x="5793901" y="5886896"/>
                  <a:pt x="5779249" y="5896954"/>
                  <a:pt x="5757703" y="5909601"/>
                </a:cubicBezTo>
                <a:lnTo>
                  <a:pt x="5656315" y="5984587"/>
                </a:lnTo>
                <a:lnTo>
                  <a:pt x="5663802" y="5990179"/>
                </a:lnTo>
                <a:cubicBezTo>
                  <a:pt x="5698225" y="6023035"/>
                  <a:pt x="5730097" y="6080168"/>
                  <a:pt x="5747633" y="6124455"/>
                </a:cubicBezTo>
                <a:lnTo>
                  <a:pt x="5757824" y="6162214"/>
                </a:lnTo>
                <a:lnTo>
                  <a:pt x="5850205" y="6109058"/>
                </a:lnTo>
                <a:cubicBezTo>
                  <a:pt x="5863993" y="6101586"/>
                  <a:pt x="5889849" y="6092388"/>
                  <a:pt x="5899616" y="6081468"/>
                </a:cubicBezTo>
                <a:cubicBezTo>
                  <a:pt x="5916854" y="6061350"/>
                  <a:pt x="5915128" y="6039507"/>
                  <a:pt x="5904786" y="6012490"/>
                </a:cubicBezTo>
                <a:cubicBezTo>
                  <a:pt x="5893296" y="5980301"/>
                  <a:pt x="5867441" y="5939490"/>
                  <a:pt x="5846758" y="5911900"/>
                </a:cubicBezTo>
                <a:cubicBezTo>
                  <a:pt x="5831533" y="5890632"/>
                  <a:pt x="5820042" y="5883733"/>
                  <a:pt x="5806971" y="5885314"/>
                </a:cubicBezTo>
                <a:close/>
                <a:moveTo>
                  <a:pt x="640896" y="5873800"/>
                </a:moveTo>
                <a:cubicBezTo>
                  <a:pt x="660014" y="5879167"/>
                  <a:pt x="678553" y="5883938"/>
                  <a:pt x="697670" y="5890498"/>
                </a:cubicBezTo>
                <a:cubicBezTo>
                  <a:pt x="698250" y="5890498"/>
                  <a:pt x="697670" y="5892884"/>
                  <a:pt x="696511" y="5892288"/>
                </a:cubicBezTo>
                <a:cubicBezTo>
                  <a:pt x="677394" y="5888710"/>
                  <a:pt x="658856" y="5883342"/>
                  <a:pt x="640317" y="5877975"/>
                </a:cubicBezTo>
                <a:cubicBezTo>
                  <a:pt x="638000" y="5877378"/>
                  <a:pt x="638580" y="5873204"/>
                  <a:pt x="640896" y="5873800"/>
                </a:cubicBezTo>
                <a:close/>
                <a:moveTo>
                  <a:pt x="11676552" y="5867893"/>
                </a:moveTo>
                <a:cubicBezTo>
                  <a:pt x="11695610" y="5867605"/>
                  <a:pt x="11714234" y="5871635"/>
                  <a:pt x="11730404" y="5883727"/>
                </a:cubicBezTo>
                <a:cubicBezTo>
                  <a:pt x="11743686" y="5893516"/>
                  <a:pt x="11750617" y="5906759"/>
                  <a:pt x="11758700" y="5920003"/>
                </a:cubicBezTo>
                <a:cubicBezTo>
                  <a:pt x="11761011" y="5925184"/>
                  <a:pt x="11812985" y="6019614"/>
                  <a:pt x="11820492" y="6007522"/>
                </a:cubicBezTo>
                <a:lnTo>
                  <a:pt x="11820930" y="5988769"/>
                </a:lnTo>
                <a:lnTo>
                  <a:pt x="11832042" y="6023644"/>
                </a:lnTo>
                <a:cubicBezTo>
                  <a:pt x="11832620" y="6025948"/>
                  <a:pt x="11829733" y="6028826"/>
                  <a:pt x="11827423" y="6027099"/>
                </a:cubicBezTo>
                <a:cubicBezTo>
                  <a:pt x="11801435" y="6003492"/>
                  <a:pt x="11780645" y="5978158"/>
                  <a:pt x="11762743" y="5948216"/>
                </a:cubicBezTo>
                <a:cubicBezTo>
                  <a:pt x="11748307" y="5922882"/>
                  <a:pt x="11729248" y="5891788"/>
                  <a:pt x="11699219" y="5880272"/>
                </a:cubicBezTo>
                <a:cubicBezTo>
                  <a:pt x="11677274" y="5872211"/>
                  <a:pt x="11644357" y="5882576"/>
                  <a:pt x="11621835" y="5886031"/>
                </a:cubicBezTo>
                <a:cubicBezTo>
                  <a:pt x="11617216" y="5887182"/>
                  <a:pt x="11616060" y="5879121"/>
                  <a:pt x="11620102" y="5877970"/>
                </a:cubicBezTo>
                <a:cubicBezTo>
                  <a:pt x="11638005" y="5872788"/>
                  <a:pt x="11657495" y="5868182"/>
                  <a:pt x="11676552" y="5867893"/>
                </a:cubicBezTo>
                <a:close/>
                <a:moveTo>
                  <a:pt x="11775167" y="5859214"/>
                </a:moveTo>
                <a:lnTo>
                  <a:pt x="11789019" y="5888621"/>
                </a:lnTo>
                <a:lnTo>
                  <a:pt x="11799757" y="5922321"/>
                </a:lnTo>
                <a:lnTo>
                  <a:pt x="11799703" y="5922179"/>
                </a:lnTo>
                <a:cubicBezTo>
                  <a:pt x="11795769" y="5912588"/>
                  <a:pt x="11792340" y="5904601"/>
                  <a:pt x="11790462" y="5899849"/>
                </a:cubicBezTo>
                <a:cubicBezTo>
                  <a:pt x="11788441" y="5894667"/>
                  <a:pt x="11785048" y="5885167"/>
                  <a:pt x="11780817" y="5873733"/>
                </a:cubicBezTo>
                <a:close/>
                <a:moveTo>
                  <a:pt x="11101075" y="5847511"/>
                </a:moveTo>
                <a:cubicBezTo>
                  <a:pt x="11120192" y="5852878"/>
                  <a:pt x="11138731" y="5857649"/>
                  <a:pt x="11157849" y="5864209"/>
                </a:cubicBezTo>
                <a:cubicBezTo>
                  <a:pt x="11158428" y="5864209"/>
                  <a:pt x="11157849" y="5866595"/>
                  <a:pt x="11156689" y="5865999"/>
                </a:cubicBezTo>
                <a:cubicBezTo>
                  <a:pt x="11137572" y="5862421"/>
                  <a:pt x="11119034" y="5857053"/>
                  <a:pt x="11100495" y="5851686"/>
                </a:cubicBezTo>
                <a:cubicBezTo>
                  <a:pt x="11098179" y="5851089"/>
                  <a:pt x="11098758" y="5846915"/>
                  <a:pt x="11101075" y="5847511"/>
                </a:cubicBezTo>
                <a:close/>
                <a:moveTo>
                  <a:pt x="650787" y="5828162"/>
                </a:moveTo>
                <a:cubicBezTo>
                  <a:pt x="677285" y="5832795"/>
                  <a:pt x="705511" y="5835693"/>
                  <a:pt x="731433" y="5843804"/>
                </a:cubicBezTo>
                <a:cubicBezTo>
                  <a:pt x="733160" y="5843804"/>
                  <a:pt x="733737" y="5847279"/>
                  <a:pt x="731433" y="5847279"/>
                </a:cubicBezTo>
                <a:cubicBezTo>
                  <a:pt x="703784" y="5845541"/>
                  <a:pt x="676709" y="5839169"/>
                  <a:pt x="649635" y="5834534"/>
                </a:cubicBezTo>
                <a:cubicBezTo>
                  <a:pt x="645603" y="5833954"/>
                  <a:pt x="646754" y="5827582"/>
                  <a:pt x="650787" y="5828162"/>
                </a:cubicBezTo>
                <a:close/>
                <a:moveTo>
                  <a:pt x="1285174" y="5822210"/>
                </a:moveTo>
                <a:lnTo>
                  <a:pt x="1289436" y="5827273"/>
                </a:lnTo>
                <a:cubicBezTo>
                  <a:pt x="1294895" y="5836908"/>
                  <a:pt x="1300580" y="5849379"/>
                  <a:pt x="1305957" y="5862298"/>
                </a:cubicBezTo>
                <a:lnTo>
                  <a:pt x="1314989" y="5885503"/>
                </a:lnTo>
                <a:close/>
                <a:moveTo>
                  <a:pt x="3422698" y="5813549"/>
                </a:moveTo>
                <a:lnTo>
                  <a:pt x="3425735" y="5848201"/>
                </a:lnTo>
                <a:lnTo>
                  <a:pt x="3458277" y="5835933"/>
                </a:lnTo>
                <a:lnTo>
                  <a:pt x="3437267" y="5822488"/>
                </a:lnTo>
                <a:close/>
                <a:moveTo>
                  <a:pt x="11110965" y="5801873"/>
                </a:moveTo>
                <a:cubicBezTo>
                  <a:pt x="11137464" y="5806506"/>
                  <a:pt x="11165689" y="5809404"/>
                  <a:pt x="11191611" y="5817515"/>
                </a:cubicBezTo>
                <a:cubicBezTo>
                  <a:pt x="11193339" y="5817515"/>
                  <a:pt x="11193915" y="5820990"/>
                  <a:pt x="11191611" y="5820990"/>
                </a:cubicBezTo>
                <a:cubicBezTo>
                  <a:pt x="11163962" y="5819252"/>
                  <a:pt x="11136887" y="5812880"/>
                  <a:pt x="11109813" y="5808245"/>
                </a:cubicBezTo>
                <a:cubicBezTo>
                  <a:pt x="11105781" y="5807665"/>
                  <a:pt x="11106933" y="5801293"/>
                  <a:pt x="11110965" y="5801873"/>
                </a:cubicBezTo>
                <a:close/>
                <a:moveTo>
                  <a:pt x="11745353" y="5795921"/>
                </a:moveTo>
                <a:lnTo>
                  <a:pt x="11749614" y="5800984"/>
                </a:lnTo>
                <a:cubicBezTo>
                  <a:pt x="11755073" y="5810619"/>
                  <a:pt x="11760758" y="5823090"/>
                  <a:pt x="11766135" y="5836009"/>
                </a:cubicBezTo>
                <a:lnTo>
                  <a:pt x="11775167" y="5859214"/>
                </a:lnTo>
                <a:close/>
                <a:moveTo>
                  <a:pt x="2244993" y="5790455"/>
                </a:moveTo>
                <a:lnTo>
                  <a:pt x="2257296" y="5792500"/>
                </a:lnTo>
                <a:cubicBezTo>
                  <a:pt x="2258460" y="5794234"/>
                  <a:pt x="2257296" y="5795968"/>
                  <a:pt x="2255552" y="5795390"/>
                </a:cubicBezTo>
                <a:lnTo>
                  <a:pt x="2253676" y="5795432"/>
                </a:lnTo>
                <a:close/>
                <a:moveTo>
                  <a:pt x="2244653" y="5790260"/>
                </a:moveTo>
                <a:lnTo>
                  <a:pt x="2244993" y="5790455"/>
                </a:lnTo>
                <a:lnTo>
                  <a:pt x="2244381" y="5790355"/>
                </a:lnTo>
                <a:close/>
                <a:moveTo>
                  <a:pt x="2230338" y="5788020"/>
                </a:moveTo>
                <a:lnTo>
                  <a:pt x="2244381" y="5790355"/>
                </a:lnTo>
                <a:lnTo>
                  <a:pt x="2224742" y="5797124"/>
                </a:lnTo>
                <a:cubicBezTo>
                  <a:pt x="2222999" y="5799438"/>
                  <a:pt x="2225906" y="5802327"/>
                  <a:pt x="2228230" y="5800593"/>
                </a:cubicBezTo>
                <a:lnTo>
                  <a:pt x="2230237" y="5800811"/>
                </a:lnTo>
                <a:lnTo>
                  <a:pt x="2222999" y="5815044"/>
                </a:lnTo>
                <a:cubicBezTo>
                  <a:pt x="2224742" y="5827184"/>
                  <a:pt x="2236951" y="5831808"/>
                  <a:pt x="2247996" y="5828340"/>
                </a:cubicBezTo>
                <a:cubicBezTo>
                  <a:pt x="2259622" y="5824293"/>
                  <a:pt x="2263692" y="5812154"/>
                  <a:pt x="2254972" y="5803483"/>
                </a:cubicBezTo>
                <a:lnTo>
                  <a:pt x="2230237" y="5800811"/>
                </a:lnTo>
                <a:lnTo>
                  <a:pt x="2232736" y="5795896"/>
                </a:lnTo>
                <a:lnTo>
                  <a:pt x="2253676" y="5795432"/>
                </a:lnTo>
                <a:lnTo>
                  <a:pt x="2263692" y="5801171"/>
                </a:lnTo>
                <a:cubicBezTo>
                  <a:pt x="2274737" y="5815044"/>
                  <a:pt x="2264273" y="5832964"/>
                  <a:pt x="2247996" y="5837589"/>
                </a:cubicBezTo>
                <a:cubicBezTo>
                  <a:pt x="2229974" y="5842213"/>
                  <a:pt x="2211953" y="5830074"/>
                  <a:pt x="2214278" y="5810420"/>
                </a:cubicBezTo>
                <a:cubicBezTo>
                  <a:pt x="2215152" y="5800304"/>
                  <a:pt x="2221836" y="5791922"/>
                  <a:pt x="2230338" y="5788020"/>
                </a:cubicBezTo>
                <a:close/>
                <a:moveTo>
                  <a:pt x="1263295" y="5786222"/>
                </a:moveTo>
                <a:cubicBezTo>
                  <a:pt x="1264451" y="5785069"/>
                  <a:pt x="1267338" y="5784494"/>
                  <a:pt x="1268494" y="5786796"/>
                </a:cubicBezTo>
                <a:lnTo>
                  <a:pt x="1285174" y="5822210"/>
                </a:lnTo>
                <a:lnTo>
                  <a:pt x="1274268" y="5809252"/>
                </a:lnTo>
                <a:cubicBezTo>
                  <a:pt x="1248858" y="5800616"/>
                  <a:pt x="1232111" y="5833435"/>
                  <a:pt x="1213631" y="5848983"/>
                </a:cubicBezTo>
                <a:cubicBezTo>
                  <a:pt x="1192842" y="5866256"/>
                  <a:pt x="1170897" y="5878923"/>
                  <a:pt x="1147220" y="5891016"/>
                </a:cubicBezTo>
                <a:cubicBezTo>
                  <a:pt x="1146064" y="5891590"/>
                  <a:pt x="1144910" y="5889863"/>
                  <a:pt x="1146064" y="5889288"/>
                </a:cubicBezTo>
                <a:cubicBezTo>
                  <a:pt x="1191110" y="5861650"/>
                  <a:pt x="1229801" y="5827678"/>
                  <a:pt x="1263295" y="5786222"/>
                </a:cubicBezTo>
                <a:close/>
                <a:moveTo>
                  <a:pt x="7223017" y="5781700"/>
                </a:moveTo>
                <a:lnTo>
                  <a:pt x="7229508" y="5782503"/>
                </a:lnTo>
                <a:lnTo>
                  <a:pt x="7225812" y="5820065"/>
                </a:lnTo>
                <a:cubicBezTo>
                  <a:pt x="7223195" y="5834026"/>
                  <a:pt x="7218787" y="5847491"/>
                  <a:pt x="7211074" y="5857696"/>
                </a:cubicBezTo>
                <a:cubicBezTo>
                  <a:pt x="7209421" y="5859964"/>
                  <a:pt x="7205013" y="5857696"/>
                  <a:pt x="7205564" y="5854861"/>
                </a:cubicBezTo>
                <a:cubicBezTo>
                  <a:pt x="7206115" y="5842389"/>
                  <a:pt x="7211625" y="5831050"/>
                  <a:pt x="7214931" y="5819144"/>
                </a:cubicBezTo>
                <a:close/>
                <a:moveTo>
                  <a:pt x="11723474" y="5759933"/>
                </a:moveTo>
                <a:cubicBezTo>
                  <a:pt x="11724629" y="5758780"/>
                  <a:pt x="11727516" y="5758205"/>
                  <a:pt x="11728672" y="5760507"/>
                </a:cubicBezTo>
                <a:lnTo>
                  <a:pt x="11745353" y="5795921"/>
                </a:lnTo>
                <a:lnTo>
                  <a:pt x="11734447" y="5782963"/>
                </a:lnTo>
                <a:cubicBezTo>
                  <a:pt x="11709036" y="5774327"/>
                  <a:pt x="11692289" y="5807146"/>
                  <a:pt x="11673809" y="5822694"/>
                </a:cubicBezTo>
                <a:cubicBezTo>
                  <a:pt x="11653020" y="5839967"/>
                  <a:pt x="11631075" y="5852634"/>
                  <a:pt x="11607399" y="5864727"/>
                </a:cubicBezTo>
                <a:cubicBezTo>
                  <a:pt x="11606243" y="5865301"/>
                  <a:pt x="11605088" y="5863574"/>
                  <a:pt x="11606243" y="5862999"/>
                </a:cubicBezTo>
                <a:cubicBezTo>
                  <a:pt x="11651288" y="5835361"/>
                  <a:pt x="11689979" y="5801389"/>
                  <a:pt x="11723474" y="5759933"/>
                </a:cubicBezTo>
                <a:close/>
                <a:moveTo>
                  <a:pt x="3408795" y="5753804"/>
                </a:moveTo>
                <a:lnTo>
                  <a:pt x="3407524" y="5754444"/>
                </a:lnTo>
                <a:lnTo>
                  <a:pt x="3408864" y="5755321"/>
                </a:lnTo>
                <a:close/>
                <a:moveTo>
                  <a:pt x="3418964" y="5748678"/>
                </a:moveTo>
                <a:lnTo>
                  <a:pt x="3417696" y="5749316"/>
                </a:lnTo>
                <a:lnTo>
                  <a:pt x="3418345" y="5761525"/>
                </a:lnTo>
                <a:lnTo>
                  <a:pt x="3420284" y="5762793"/>
                </a:lnTo>
                <a:lnTo>
                  <a:pt x="3421823" y="5779241"/>
                </a:lnTo>
                <a:lnTo>
                  <a:pt x="3422897" y="5795486"/>
                </a:lnTo>
                <a:lnTo>
                  <a:pt x="3421823" y="5794810"/>
                </a:lnTo>
                <a:cubicBezTo>
                  <a:pt x="3418392" y="5793656"/>
                  <a:pt x="3421823" y="5801730"/>
                  <a:pt x="3422968" y="5796539"/>
                </a:cubicBezTo>
                <a:lnTo>
                  <a:pt x="3422897" y="5795486"/>
                </a:lnTo>
                <a:lnTo>
                  <a:pt x="3472348" y="5826579"/>
                </a:lnTo>
                <a:lnTo>
                  <a:pt x="3469295" y="5827679"/>
                </a:lnTo>
                <a:lnTo>
                  <a:pt x="3466570" y="5832807"/>
                </a:lnTo>
                <a:lnTo>
                  <a:pt x="3475271" y="5829528"/>
                </a:lnTo>
                <a:lnTo>
                  <a:pt x="3475014" y="5828255"/>
                </a:lnTo>
                <a:lnTo>
                  <a:pt x="3472348" y="5826579"/>
                </a:lnTo>
                <a:lnTo>
                  <a:pt x="3501651" y="5816029"/>
                </a:lnTo>
                <a:lnTo>
                  <a:pt x="3505098" y="5818283"/>
                </a:lnTo>
                <a:lnTo>
                  <a:pt x="3516783" y="5813878"/>
                </a:lnTo>
                <a:lnTo>
                  <a:pt x="3517339" y="5810380"/>
                </a:lnTo>
                <a:lnTo>
                  <a:pt x="3501651" y="5816029"/>
                </a:lnTo>
                <a:lnTo>
                  <a:pt x="3420284" y="5762793"/>
                </a:lnTo>
                <a:close/>
                <a:moveTo>
                  <a:pt x="7267744" y="5726804"/>
                </a:moveTo>
                <a:cubicBezTo>
                  <a:pt x="7269644" y="5726200"/>
                  <a:pt x="7270912" y="5726804"/>
                  <a:pt x="7271545" y="5728011"/>
                </a:cubicBezTo>
                <a:cubicBezTo>
                  <a:pt x="7272179" y="5729218"/>
                  <a:pt x="7272179" y="5731028"/>
                  <a:pt x="7272179" y="5732235"/>
                </a:cubicBezTo>
                <a:cubicBezTo>
                  <a:pt x="7272813" y="5735855"/>
                  <a:pt x="7267744" y="5738269"/>
                  <a:pt x="7264575" y="5736458"/>
                </a:cubicBezTo>
                <a:cubicBezTo>
                  <a:pt x="7261407" y="5734649"/>
                  <a:pt x="7260773" y="5729821"/>
                  <a:pt x="7264575" y="5728011"/>
                </a:cubicBezTo>
                <a:cubicBezTo>
                  <a:pt x="7265842" y="5728011"/>
                  <a:pt x="7267110" y="5726804"/>
                  <a:pt x="7267744" y="5726804"/>
                </a:cubicBezTo>
                <a:close/>
                <a:moveTo>
                  <a:pt x="3415761" y="5712967"/>
                </a:moveTo>
                <a:lnTo>
                  <a:pt x="3417337" y="5742564"/>
                </a:lnTo>
                <a:lnTo>
                  <a:pt x="3522842" y="5811594"/>
                </a:lnTo>
                <a:lnTo>
                  <a:pt x="3552722" y="5800331"/>
                </a:lnTo>
                <a:lnTo>
                  <a:pt x="3438595" y="5726781"/>
                </a:lnTo>
                <a:cubicBezTo>
                  <a:pt x="3434008" y="5723600"/>
                  <a:pt x="3426410" y="5719984"/>
                  <a:pt x="3419243" y="5715863"/>
                </a:cubicBezTo>
                <a:close/>
                <a:moveTo>
                  <a:pt x="4952487" y="5707062"/>
                </a:moveTo>
                <a:cubicBezTo>
                  <a:pt x="4991585" y="5717842"/>
                  <a:pt x="5030107" y="5730894"/>
                  <a:pt x="5069779" y="5738838"/>
                </a:cubicBezTo>
                <a:cubicBezTo>
                  <a:pt x="5108876" y="5746214"/>
                  <a:pt x="5151425" y="5743377"/>
                  <a:pt x="5189949" y="5754726"/>
                </a:cubicBezTo>
                <a:cubicBezTo>
                  <a:pt x="5193973" y="5755293"/>
                  <a:pt x="5194547" y="5761535"/>
                  <a:pt x="5189949" y="5762670"/>
                </a:cubicBezTo>
                <a:cubicBezTo>
                  <a:pt x="5117502" y="5781395"/>
                  <a:pt x="5013434" y="5749052"/>
                  <a:pt x="4950188" y="5713303"/>
                </a:cubicBezTo>
                <a:cubicBezTo>
                  <a:pt x="4946737" y="5711033"/>
                  <a:pt x="4948461" y="5705927"/>
                  <a:pt x="4952487" y="5707062"/>
                </a:cubicBezTo>
                <a:close/>
                <a:moveTo>
                  <a:pt x="2339543" y="5686249"/>
                </a:moveTo>
                <a:cubicBezTo>
                  <a:pt x="2340659" y="5687382"/>
                  <a:pt x="2340659" y="5689651"/>
                  <a:pt x="2338429" y="5689651"/>
                </a:cubicBezTo>
                <a:cubicBezTo>
                  <a:pt x="2331179" y="5689651"/>
                  <a:pt x="2322257" y="5695887"/>
                  <a:pt x="2323930" y="5704391"/>
                </a:cubicBezTo>
                <a:lnTo>
                  <a:pt x="2334498" y="5712557"/>
                </a:lnTo>
                <a:lnTo>
                  <a:pt x="2335082" y="5717430"/>
                </a:lnTo>
                <a:cubicBezTo>
                  <a:pt x="2336198" y="5716863"/>
                  <a:pt x="2336755" y="5715730"/>
                  <a:pt x="2337870" y="5715163"/>
                </a:cubicBezTo>
                <a:lnTo>
                  <a:pt x="2334498" y="5712557"/>
                </a:lnTo>
                <a:lnTo>
                  <a:pt x="2332295" y="5694185"/>
                </a:lnTo>
                <a:cubicBezTo>
                  <a:pt x="2332295" y="5693619"/>
                  <a:pt x="2333409" y="5693052"/>
                  <a:pt x="2333409" y="5693619"/>
                </a:cubicBezTo>
                <a:cubicBezTo>
                  <a:pt x="2335082" y="5701557"/>
                  <a:pt x="2337870" y="5708927"/>
                  <a:pt x="2339543" y="5716863"/>
                </a:cubicBezTo>
                <a:cubicBezTo>
                  <a:pt x="2340100" y="5717997"/>
                  <a:pt x="2339543" y="5719132"/>
                  <a:pt x="2338429" y="5719699"/>
                </a:cubicBezTo>
                <a:cubicBezTo>
                  <a:pt x="2327275" y="5723099"/>
                  <a:pt x="2313893" y="5715730"/>
                  <a:pt x="2313335" y="5703257"/>
                </a:cubicBezTo>
                <a:cubicBezTo>
                  <a:pt x="2313335" y="5689651"/>
                  <a:pt x="2327275" y="5680580"/>
                  <a:pt x="2339543" y="5686249"/>
                </a:cubicBezTo>
                <a:close/>
                <a:moveTo>
                  <a:pt x="7206140" y="5676194"/>
                </a:moveTo>
                <a:cubicBezTo>
                  <a:pt x="7208815" y="5676981"/>
                  <a:pt x="7210927" y="5679556"/>
                  <a:pt x="7209801" y="5683276"/>
                </a:cubicBezTo>
                <a:cubicBezTo>
                  <a:pt x="7208112" y="5690145"/>
                  <a:pt x="7197410" y="5686711"/>
                  <a:pt x="7199099" y="5679842"/>
                </a:cubicBezTo>
                <a:cubicBezTo>
                  <a:pt x="7200227" y="5676408"/>
                  <a:pt x="7203464" y="5675407"/>
                  <a:pt x="7206140" y="5676194"/>
                </a:cubicBezTo>
                <a:close/>
                <a:moveTo>
                  <a:pt x="3818421" y="5675758"/>
                </a:moveTo>
                <a:lnTo>
                  <a:pt x="3816727" y="5677100"/>
                </a:lnTo>
                <a:lnTo>
                  <a:pt x="3818599" y="5676604"/>
                </a:lnTo>
                <a:close/>
                <a:moveTo>
                  <a:pt x="7265333" y="5670537"/>
                </a:moveTo>
                <a:cubicBezTo>
                  <a:pt x="7267605" y="5671122"/>
                  <a:pt x="7269534" y="5673170"/>
                  <a:pt x="7268707" y="5676094"/>
                </a:cubicBezTo>
                <a:cubicBezTo>
                  <a:pt x="7267054" y="5682528"/>
                  <a:pt x="7258240" y="5679603"/>
                  <a:pt x="7259892" y="5673755"/>
                </a:cubicBezTo>
                <a:cubicBezTo>
                  <a:pt x="7260443" y="5670830"/>
                  <a:pt x="7263060" y="5669953"/>
                  <a:pt x="7265333" y="5670537"/>
                </a:cubicBezTo>
                <a:close/>
                <a:moveTo>
                  <a:pt x="7357204" y="5669648"/>
                </a:moveTo>
                <a:cubicBezTo>
                  <a:pt x="7360393" y="5670624"/>
                  <a:pt x="7363027" y="5673775"/>
                  <a:pt x="7361918" y="5677977"/>
                </a:cubicBezTo>
                <a:cubicBezTo>
                  <a:pt x="7359146" y="5687581"/>
                  <a:pt x="7346948" y="5683379"/>
                  <a:pt x="7349166" y="5674376"/>
                </a:cubicBezTo>
                <a:cubicBezTo>
                  <a:pt x="7350274" y="5669873"/>
                  <a:pt x="7354016" y="5668673"/>
                  <a:pt x="7357204" y="5669648"/>
                </a:cubicBezTo>
                <a:close/>
                <a:moveTo>
                  <a:pt x="4998542" y="5665261"/>
                </a:moveTo>
                <a:cubicBezTo>
                  <a:pt x="4989154" y="5666753"/>
                  <a:pt x="4979058" y="5670457"/>
                  <a:pt x="4967415" y="5677363"/>
                </a:cubicBezTo>
                <a:cubicBezTo>
                  <a:pt x="4909924" y="5710737"/>
                  <a:pt x="4944418" y="5685419"/>
                  <a:pt x="4940394" y="5723398"/>
                </a:cubicBezTo>
                <a:cubicBezTo>
                  <a:pt x="4938095" y="5739509"/>
                  <a:pt x="4940394" y="5756196"/>
                  <a:pt x="4938670" y="5772309"/>
                </a:cubicBezTo>
                <a:cubicBezTo>
                  <a:pt x="4928320" y="5853443"/>
                  <a:pt x="4879453" y="5945512"/>
                  <a:pt x="4919123" y="6024921"/>
                </a:cubicBezTo>
                <a:cubicBezTo>
                  <a:pt x="4920846" y="6028661"/>
                  <a:pt x="4919412" y="6032546"/>
                  <a:pt x="4916752" y="6034703"/>
                </a:cubicBezTo>
                <a:lnTo>
                  <a:pt x="4913183" y="6034492"/>
                </a:lnTo>
                <a:lnTo>
                  <a:pt x="4909320" y="6039144"/>
                </a:lnTo>
                <a:lnTo>
                  <a:pt x="4899808" y="6041381"/>
                </a:lnTo>
                <a:lnTo>
                  <a:pt x="4912573" y="6094296"/>
                </a:lnTo>
                <a:cubicBezTo>
                  <a:pt x="4916561" y="6121558"/>
                  <a:pt x="4916668" y="6148011"/>
                  <a:pt x="4914108" y="6174990"/>
                </a:cubicBezTo>
                <a:lnTo>
                  <a:pt x="4905435" y="6225250"/>
                </a:lnTo>
                <a:lnTo>
                  <a:pt x="4993315" y="6241326"/>
                </a:lnTo>
                <a:lnTo>
                  <a:pt x="5019670" y="6247102"/>
                </a:lnTo>
                <a:lnTo>
                  <a:pt x="5056559" y="6112004"/>
                </a:lnTo>
                <a:cubicBezTo>
                  <a:pt x="5057710" y="6107972"/>
                  <a:pt x="5061159" y="6106678"/>
                  <a:pt x="5064174" y="6107468"/>
                </a:cubicBezTo>
                <a:lnTo>
                  <a:pt x="5064180" y="6107477"/>
                </a:lnTo>
                <a:lnTo>
                  <a:pt x="5066877" y="6095123"/>
                </a:lnTo>
                <a:lnTo>
                  <a:pt x="5069723" y="6092015"/>
                </a:lnTo>
                <a:lnTo>
                  <a:pt x="5070629" y="6091765"/>
                </a:lnTo>
                <a:lnTo>
                  <a:pt x="5072094" y="6089424"/>
                </a:lnTo>
                <a:lnTo>
                  <a:pt x="5109895" y="6048136"/>
                </a:lnTo>
                <a:cubicBezTo>
                  <a:pt x="5147329" y="5990359"/>
                  <a:pt x="5169642" y="5906526"/>
                  <a:pt x="5191634" y="5853443"/>
                </a:cubicBezTo>
                <a:cubicBezTo>
                  <a:pt x="5212328" y="5803957"/>
                  <a:pt x="5264647" y="5709011"/>
                  <a:pt x="5177262" y="5698078"/>
                </a:cubicBezTo>
                <a:cubicBezTo>
                  <a:pt x="5146789" y="5694050"/>
                  <a:pt x="5116894" y="5691173"/>
                  <a:pt x="5086423" y="5684844"/>
                </a:cubicBezTo>
                <a:cubicBezTo>
                  <a:pt x="5048480" y="5676211"/>
                  <a:pt x="5026703" y="5660784"/>
                  <a:pt x="4998542" y="5665261"/>
                </a:cubicBezTo>
                <a:close/>
                <a:moveTo>
                  <a:pt x="3418526" y="5650438"/>
                </a:moveTo>
                <a:lnTo>
                  <a:pt x="3413489" y="5652858"/>
                </a:lnTo>
                <a:lnTo>
                  <a:pt x="3413270" y="5660652"/>
                </a:lnTo>
                <a:lnTo>
                  <a:pt x="3417838" y="5663635"/>
                </a:lnTo>
                <a:lnTo>
                  <a:pt x="3416807" y="5683404"/>
                </a:lnTo>
                <a:cubicBezTo>
                  <a:pt x="3416807" y="5684272"/>
                  <a:pt x="3417093" y="5688609"/>
                  <a:pt x="3417022" y="5691863"/>
                </a:cubicBezTo>
                <a:lnTo>
                  <a:pt x="3416787" y="5693665"/>
                </a:lnTo>
                <a:lnTo>
                  <a:pt x="3416233" y="5693237"/>
                </a:lnTo>
                <a:cubicBezTo>
                  <a:pt x="3414512" y="5691501"/>
                  <a:pt x="3413366" y="5690923"/>
                  <a:pt x="3415087" y="5693815"/>
                </a:cubicBezTo>
                <a:cubicBezTo>
                  <a:pt x="3415804" y="5695550"/>
                  <a:pt x="3416269" y="5695875"/>
                  <a:pt x="3416565" y="5695360"/>
                </a:cubicBezTo>
                <a:lnTo>
                  <a:pt x="3416787" y="5693665"/>
                </a:lnTo>
                <a:lnTo>
                  <a:pt x="3439024" y="5710876"/>
                </a:lnTo>
                <a:cubicBezTo>
                  <a:pt x="3448198" y="5716081"/>
                  <a:pt x="3457801" y="5720708"/>
                  <a:pt x="3464396" y="5725045"/>
                </a:cubicBezTo>
                <a:lnTo>
                  <a:pt x="3566734" y="5790889"/>
                </a:lnTo>
                <a:lnTo>
                  <a:pt x="3563015" y="5792714"/>
                </a:lnTo>
                <a:lnTo>
                  <a:pt x="3561803" y="5796908"/>
                </a:lnTo>
                <a:lnTo>
                  <a:pt x="3570537" y="5793615"/>
                </a:lnTo>
                <a:lnTo>
                  <a:pt x="3570469" y="5793292"/>
                </a:lnTo>
                <a:lnTo>
                  <a:pt x="3566734" y="5790889"/>
                </a:lnTo>
                <a:lnTo>
                  <a:pt x="3592981" y="5778008"/>
                </a:lnTo>
                <a:lnTo>
                  <a:pt x="3598654" y="5781714"/>
                </a:lnTo>
                <a:lnTo>
                  <a:pt x="3605180" y="5778294"/>
                </a:lnTo>
                <a:lnTo>
                  <a:pt x="3605443" y="5771893"/>
                </a:lnTo>
                <a:lnTo>
                  <a:pt x="3592981" y="5778008"/>
                </a:lnTo>
                <a:lnTo>
                  <a:pt x="3417838" y="5663635"/>
                </a:lnTo>
                <a:close/>
                <a:moveTo>
                  <a:pt x="7340471" y="5630644"/>
                </a:moveTo>
                <a:cubicBezTo>
                  <a:pt x="7343145" y="5631359"/>
                  <a:pt x="7345257" y="5633935"/>
                  <a:pt x="7344132" y="5637655"/>
                </a:cubicBezTo>
                <a:cubicBezTo>
                  <a:pt x="7342443" y="5644523"/>
                  <a:pt x="7331741" y="5641660"/>
                  <a:pt x="7333430" y="5634794"/>
                </a:cubicBezTo>
                <a:cubicBezTo>
                  <a:pt x="7334557" y="5631074"/>
                  <a:pt x="7337795" y="5629929"/>
                  <a:pt x="7340471" y="5630644"/>
                </a:cubicBezTo>
                <a:close/>
                <a:moveTo>
                  <a:pt x="3414477" y="5617601"/>
                </a:moveTo>
                <a:lnTo>
                  <a:pt x="3413733" y="5644149"/>
                </a:lnTo>
                <a:lnTo>
                  <a:pt x="3415087" y="5643497"/>
                </a:lnTo>
                <a:cubicBezTo>
                  <a:pt x="3481024" y="5686874"/>
                  <a:pt x="3546961" y="5729672"/>
                  <a:pt x="3612898" y="5773049"/>
                </a:cubicBezTo>
                <a:lnTo>
                  <a:pt x="3612846" y="5774277"/>
                </a:lnTo>
                <a:lnTo>
                  <a:pt x="3638571" y="5760799"/>
                </a:lnTo>
                <a:lnTo>
                  <a:pt x="3471484" y="5652725"/>
                </a:lnTo>
                <a:cubicBezTo>
                  <a:pt x="3462898" y="5647562"/>
                  <a:pt x="3448157" y="5640820"/>
                  <a:pt x="3434275" y="5633147"/>
                </a:cubicBezTo>
                <a:close/>
                <a:moveTo>
                  <a:pt x="7256549" y="5611265"/>
                </a:moveTo>
                <a:cubicBezTo>
                  <a:pt x="7260170" y="5612367"/>
                  <a:pt x="7260170" y="5615121"/>
                  <a:pt x="7258359" y="5617324"/>
                </a:cubicBezTo>
                <a:cubicBezTo>
                  <a:pt x="7256549" y="5621732"/>
                  <a:pt x="7250515" y="5620080"/>
                  <a:pt x="7249308" y="5616222"/>
                </a:cubicBezTo>
                <a:cubicBezTo>
                  <a:pt x="7248101" y="5611816"/>
                  <a:pt x="7252928" y="5609611"/>
                  <a:pt x="7256549" y="5611265"/>
                </a:cubicBezTo>
                <a:close/>
                <a:moveTo>
                  <a:pt x="3915695" y="5598490"/>
                </a:moveTo>
                <a:lnTo>
                  <a:pt x="3915481" y="5598659"/>
                </a:lnTo>
                <a:lnTo>
                  <a:pt x="3916570" y="5599408"/>
                </a:lnTo>
                <a:close/>
                <a:moveTo>
                  <a:pt x="6441172" y="5595147"/>
                </a:moveTo>
                <a:lnTo>
                  <a:pt x="6440525" y="5598077"/>
                </a:lnTo>
                <a:lnTo>
                  <a:pt x="6445572" y="5599918"/>
                </a:lnTo>
                <a:cubicBezTo>
                  <a:pt x="6449531" y="5607858"/>
                  <a:pt x="6450096" y="5615799"/>
                  <a:pt x="6455186" y="5623739"/>
                </a:cubicBezTo>
                <a:lnTo>
                  <a:pt x="6470668" y="5632981"/>
                </a:lnTo>
                <a:lnTo>
                  <a:pt x="6469891" y="5644724"/>
                </a:lnTo>
                <a:cubicBezTo>
                  <a:pt x="6473283" y="5642455"/>
                  <a:pt x="6476111" y="5640187"/>
                  <a:pt x="6478940" y="5637918"/>
                </a:cubicBezTo>
                <a:lnTo>
                  <a:pt x="6470668" y="5632981"/>
                </a:lnTo>
                <a:lnTo>
                  <a:pt x="6471304" y="5623384"/>
                </a:lnTo>
                <a:cubicBezTo>
                  <a:pt x="6469891" y="5616508"/>
                  <a:pt x="6466496" y="5610126"/>
                  <a:pt x="6460841" y="5605022"/>
                </a:cubicBezTo>
                <a:cubicBezTo>
                  <a:pt x="6455186" y="5599918"/>
                  <a:pt x="6448964" y="5597082"/>
                  <a:pt x="6441612" y="5595380"/>
                </a:cubicBezTo>
                <a:close/>
                <a:moveTo>
                  <a:pt x="7437324" y="5570910"/>
                </a:moveTo>
                <a:cubicBezTo>
                  <a:pt x="7440873" y="5571934"/>
                  <a:pt x="7443769" y="5575298"/>
                  <a:pt x="7442321" y="5579977"/>
                </a:cubicBezTo>
                <a:cubicBezTo>
                  <a:pt x="7440004" y="5588750"/>
                  <a:pt x="7425520" y="5584655"/>
                  <a:pt x="7428418" y="5575882"/>
                </a:cubicBezTo>
                <a:cubicBezTo>
                  <a:pt x="7429575" y="5571202"/>
                  <a:pt x="7433776" y="5569887"/>
                  <a:pt x="7437324" y="5570910"/>
                </a:cubicBezTo>
                <a:close/>
                <a:moveTo>
                  <a:pt x="3415871" y="5567865"/>
                </a:moveTo>
                <a:lnTo>
                  <a:pt x="3415047" y="5597232"/>
                </a:lnTo>
                <a:lnTo>
                  <a:pt x="3415383" y="5598793"/>
                </a:lnTo>
                <a:cubicBezTo>
                  <a:pt x="3429694" y="5619448"/>
                  <a:pt x="3474346" y="5636661"/>
                  <a:pt x="3495528" y="5649856"/>
                </a:cubicBezTo>
                <a:lnTo>
                  <a:pt x="3654102" y="5752659"/>
                </a:lnTo>
                <a:lnTo>
                  <a:pt x="3679412" y="5739398"/>
                </a:lnTo>
                <a:lnTo>
                  <a:pt x="3677000" y="5737639"/>
                </a:lnTo>
                <a:cubicBezTo>
                  <a:pt x="3646659" y="5725590"/>
                  <a:pt x="3615173" y="5698050"/>
                  <a:pt x="3587694" y="5680265"/>
                </a:cubicBezTo>
                <a:cubicBezTo>
                  <a:pt x="3559645" y="5661904"/>
                  <a:pt x="3530305" y="5638811"/>
                  <a:pt x="3500179" y="5617226"/>
                </a:cubicBezTo>
                <a:close/>
                <a:moveTo>
                  <a:pt x="3409085" y="5559205"/>
                </a:moveTo>
                <a:cubicBezTo>
                  <a:pt x="3404505" y="5560353"/>
                  <a:pt x="3401071" y="5560353"/>
                  <a:pt x="3407941" y="5563222"/>
                </a:cubicBezTo>
                <a:lnTo>
                  <a:pt x="3409069" y="5563883"/>
                </a:lnTo>
                <a:lnTo>
                  <a:pt x="3409354" y="5559409"/>
                </a:lnTo>
                <a:close/>
                <a:moveTo>
                  <a:pt x="7380896" y="5557652"/>
                </a:moveTo>
                <a:cubicBezTo>
                  <a:pt x="7384391" y="5556295"/>
                  <a:pt x="7388692" y="5557652"/>
                  <a:pt x="7389498" y="5563989"/>
                </a:cubicBezTo>
                <a:cubicBezTo>
                  <a:pt x="7389498" y="5565196"/>
                  <a:pt x="7389498" y="5566403"/>
                  <a:pt x="7389498" y="5567610"/>
                </a:cubicBezTo>
                <a:cubicBezTo>
                  <a:pt x="7389498" y="5572437"/>
                  <a:pt x="7383585" y="5576058"/>
                  <a:pt x="7380360" y="5571833"/>
                </a:cubicBezTo>
                <a:cubicBezTo>
                  <a:pt x="7379283" y="5570626"/>
                  <a:pt x="7378207" y="5568817"/>
                  <a:pt x="7377133" y="5567610"/>
                </a:cubicBezTo>
                <a:cubicBezTo>
                  <a:pt x="7374712" y="5563084"/>
                  <a:pt x="7377401" y="5559009"/>
                  <a:pt x="7380896" y="5557652"/>
                </a:cubicBezTo>
                <a:close/>
                <a:moveTo>
                  <a:pt x="5046222" y="5555591"/>
                </a:moveTo>
                <a:cubicBezTo>
                  <a:pt x="5073614" y="5569495"/>
                  <a:pt x="5099295" y="5581661"/>
                  <a:pt x="5128970" y="5586296"/>
                </a:cubicBezTo>
                <a:cubicBezTo>
                  <a:pt x="5155793" y="5590351"/>
                  <a:pt x="5183188" y="5579923"/>
                  <a:pt x="5208298" y="5586876"/>
                </a:cubicBezTo>
                <a:cubicBezTo>
                  <a:pt x="5211151" y="5588033"/>
                  <a:pt x="5212293" y="5591509"/>
                  <a:pt x="5210579" y="5594407"/>
                </a:cubicBezTo>
                <a:cubicBezTo>
                  <a:pt x="5191747" y="5614103"/>
                  <a:pt x="5154082" y="5610048"/>
                  <a:pt x="5129541" y="5606572"/>
                </a:cubicBezTo>
                <a:cubicBezTo>
                  <a:pt x="5096442" y="5601358"/>
                  <a:pt x="5065055" y="5586296"/>
                  <a:pt x="5042798" y="5560226"/>
                </a:cubicBezTo>
                <a:cubicBezTo>
                  <a:pt x="5040513" y="5557909"/>
                  <a:pt x="5043369" y="5553854"/>
                  <a:pt x="5046222" y="5555591"/>
                </a:cubicBezTo>
                <a:close/>
                <a:moveTo>
                  <a:pt x="851741" y="5551563"/>
                </a:moveTo>
                <a:lnTo>
                  <a:pt x="851624" y="5551815"/>
                </a:lnTo>
                <a:lnTo>
                  <a:pt x="851353" y="5551700"/>
                </a:lnTo>
                <a:close/>
                <a:moveTo>
                  <a:pt x="855781" y="5542910"/>
                </a:moveTo>
                <a:lnTo>
                  <a:pt x="854281" y="5550664"/>
                </a:lnTo>
                <a:lnTo>
                  <a:pt x="851741" y="5551563"/>
                </a:lnTo>
                <a:close/>
                <a:moveTo>
                  <a:pt x="3972874" y="5537627"/>
                </a:moveTo>
                <a:lnTo>
                  <a:pt x="3972592" y="5537959"/>
                </a:lnTo>
                <a:lnTo>
                  <a:pt x="3974315" y="5539256"/>
                </a:lnTo>
                <a:close/>
                <a:moveTo>
                  <a:pt x="5054112" y="5525973"/>
                </a:moveTo>
                <a:cubicBezTo>
                  <a:pt x="5143473" y="5540320"/>
                  <a:pt x="5225915" y="5542614"/>
                  <a:pt x="5315854" y="5529415"/>
                </a:cubicBezTo>
                <a:cubicBezTo>
                  <a:pt x="5318161" y="5529415"/>
                  <a:pt x="5318737" y="5533432"/>
                  <a:pt x="5317006" y="5534007"/>
                </a:cubicBezTo>
                <a:cubicBezTo>
                  <a:pt x="5231106" y="5555813"/>
                  <a:pt x="5137132" y="5555240"/>
                  <a:pt x="5052960" y="5529990"/>
                </a:cubicBezTo>
                <a:cubicBezTo>
                  <a:pt x="5050653" y="5529415"/>
                  <a:pt x="5051804" y="5525973"/>
                  <a:pt x="5054112" y="5525973"/>
                </a:cubicBezTo>
                <a:close/>
                <a:moveTo>
                  <a:pt x="11311919" y="5525274"/>
                </a:moveTo>
                <a:lnTo>
                  <a:pt x="11311802" y="5525526"/>
                </a:lnTo>
                <a:lnTo>
                  <a:pt x="11311531" y="5525411"/>
                </a:lnTo>
                <a:close/>
                <a:moveTo>
                  <a:pt x="2321559" y="5523390"/>
                </a:moveTo>
                <a:cubicBezTo>
                  <a:pt x="2325979" y="5525958"/>
                  <a:pt x="2329957" y="5530507"/>
                  <a:pt x="2331431" y="5534029"/>
                </a:cubicBezTo>
                <a:cubicBezTo>
                  <a:pt x="2335558" y="5542833"/>
                  <a:pt x="2334969" y="5554572"/>
                  <a:pt x="2325538" y="5560441"/>
                </a:cubicBezTo>
                <a:cubicBezTo>
                  <a:pt x="2307265" y="5571007"/>
                  <a:pt x="2285456" y="5540486"/>
                  <a:pt x="2303729" y="5528160"/>
                </a:cubicBezTo>
                <a:cubicBezTo>
                  <a:pt x="2305496" y="5526985"/>
                  <a:pt x="2307265" y="5528746"/>
                  <a:pt x="2305496" y="5530507"/>
                </a:cubicBezTo>
                <a:cubicBezTo>
                  <a:pt x="2297245" y="5540486"/>
                  <a:pt x="2313160" y="5563376"/>
                  <a:pt x="2323180" y="5551638"/>
                </a:cubicBezTo>
                <a:cubicBezTo>
                  <a:pt x="2326716" y="5546942"/>
                  <a:pt x="2324358" y="5539898"/>
                  <a:pt x="2321411" y="5535203"/>
                </a:cubicBezTo>
                <a:cubicBezTo>
                  <a:pt x="2317874" y="5530507"/>
                  <a:pt x="2313749" y="5531095"/>
                  <a:pt x="2309623" y="5528746"/>
                </a:cubicBezTo>
                <a:cubicBezTo>
                  <a:pt x="2307854" y="5527573"/>
                  <a:pt x="2307854" y="5525812"/>
                  <a:pt x="2309033" y="5524638"/>
                </a:cubicBezTo>
                <a:cubicBezTo>
                  <a:pt x="2312275" y="5520236"/>
                  <a:pt x="2317138" y="5520822"/>
                  <a:pt x="2321559" y="5523390"/>
                </a:cubicBezTo>
                <a:close/>
                <a:moveTo>
                  <a:pt x="3421806" y="5521055"/>
                </a:moveTo>
                <a:lnTo>
                  <a:pt x="3417437" y="5551086"/>
                </a:lnTo>
                <a:lnTo>
                  <a:pt x="3695150" y="5731152"/>
                </a:lnTo>
                <a:lnTo>
                  <a:pt x="3725421" y="5715289"/>
                </a:lnTo>
                <a:close/>
                <a:moveTo>
                  <a:pt x="11315960" y="5516621"/>
                </a:moveTo>
                <a:lnTo>
                  <a:pt x="11314459" y="5524375"/>
                </a:lnTo>
                <a:lnTo>
                  <a:pt x="11311919" y="5525274"/>
                </a:lnTo>
                <a:close/>
                <a:moveTo>
                  <a:pt x="1005908" y="5496866"/>
                </a:moveTo>
                <a:lnTo>
                  <a:pt x="948965" y="5564843"/>
                </a:lnTo>
                <a:cubicBezTo>
                  <a:pt x="892330" y="5610074"/>
                  <a:pt x="817416" y="5635707"/>
                  <a:pt x="744086" y="5638089"/>
                </a:cubicBezTo>
                <a:lnTo>
                  <a:pt x="646436" y="5624937"/>
                </a:lnTo>
                <a:lnTo>
                  <a:pt x="655938" y="5654131"/>
                </a:lnTo>
                <a:cubicBezTo>
                  <a:pt x="669176" y="5692007"/>
                  <a:pt x="680115" y="5759149"/>
                  <a:pt x="703715" y="5787841"/>
                </a:cubicBezTo>
                <a:lnTo>
                  <a:pt x="732408" y="5805716"/>
                </a:lnTo>
                <a:lnTo>
                  <a:pt x="734251" y="5805719"/>
                </a:lnTo>
                <a:lnTo>
                  <a:pt x="702524" y="5718923"/>
                </a:lnTo>
                <a:cubicBezTo>
                  <a:pt x="701363" y="5716634"/>
                  <a:pt x="704844" y="5716062"/>
                  <a:pt x="705425" y="5717779"/>
                </a:cubicBezTo>
                <a:lnTo>
                  <a:pt x="736992" y="5805724"/>
                </a:lnTo>
                <a:lnTo>
                  <a:pt x="773833" y="5805778"/>
                </a:lnTo>
                <a:lnTo>
                  <a:pt x="728459" y="5700994"/>
                </a:lnTo>
                <a:cubicBezTo>
                  <a:pt x="726709" y="5698679"/>
                  <a:pt x="730791" y="5695786"/>
                  <a:pt x="732541" y="5698679"/>
                </a:cubicBezTo>
                <a:cubicBezTo>
                  <a:pt x="745661" y="5720962"/>
                  <a:pt x="757471" y="5743678"/>
                  <a:pt x="767458" y="5767117"/>
                </a:cubicBezTo>
                <a:lnTo>
                  <a:pt x="780200" y="5805788"/>
                </a:lnTo>
                <a:lnTo>
                  <a:pt x="798862" y="5805815"/>
                </a:lnTo>
                <a:lnTo>
                  <a:pt x="830394" y="5797941"/>
                </a:lnTo>
                <a:lnTo>
                  <a:pt x="810808" y="5759538"/>
                </a:lnTo>
                <a:cubicBezTo>
                  <a:pt x="801653" y="5738785"/>
                  <a:pt x="793223" y="5717818"/>
                  <a:pt x="784212" y="5697563"/>
                </a:cubicBezTo>
                <a:cubicBezTo>
                  <a:pt x="782469" y="5692998"/>
                  <a:pt x="789444" y="5690717"/>
                  <a:pt x="791189" y="5694710"/>
                </a:cubicBezTo>
                <a:cubicBezTo>
                  <a:pt x="800489" y="5714965"/>
                  <a:pt x="810517" y="5735219"/>
                  <a:pt x="819892" y="5755759"/>
                </a:cubicBezTo>
                <a:lnTo>
                  <a:pt x="835994" y="5796542"/>
                </a:lnTo>
                <a:lnTo>
                  <a:pt x="876053" y="5786536"/>
                </a:lnTo>
                <a:cubicBezTo>
                  <a:pt x="887627" y="5782821"/>
                  <a:pt x="898135" y="5779133"/>
                  <a:pt x="906953" y="5775889"/>
                </a:cubicBezTo>
                <a:lnTo>
                  <a:pt x="923816" y="5769403"/>
                </a:lnTo>
                <a:lnTo>
                  <a:pt x="850098" y="5641852"/>
                </a:lnTo>
                <a:cubicBezTo>
                  <a:pt x="848367" y="5638404"/>
                  <a:pt x="853559" y="5634957"/>
                  <a:pt x="855866" y="5637829"/>
                </a:cubicBezTo>
                <a:lnTo>
                  <a:pt x="927571" y="5767959"/>
                </a:lnTo>
                <a:lnTo>
                  <a:pt x="927713" y="5767904"/>
                </a:lnTo>
                <a:cubicBezTo>
                  <a:pt x="943442" y="5761659"/>
                  <a:pt x="964100" y="5753636"/>
                  <a:pt x="984628" y="5743442"/>
                </a:cubicBezTo>
                <a:lnTo>
                  <a:pt x="987784" y="5741333"/>
                </a:lnTo>
                <a:lnTo>
                  <a:pt x="938811" y="5628625"/>
                </a:lnTo>
                <a:cubicBezTo>
                  <a:pt x="937077" y="5625165"/>
                  <a:pt x="941701" y="5622283"/>
                  <a:pt x="943436" y="5625165"/>
                </a:cubicBezTo>
                <a:cubicBezTo>
                  <a:pt x="955575" y="5647360"/>
                  <a:pt x="967424" y="5670276"/>
                  <a:pt x="977612" y="5693768"/>
                </a:cubicBezTo>
                <a:lnTo>
                  <a:pt x="992527" y="5738165"/>
                </a:lnTo>
                <a:lnTo>
                  <a:pt x="1040753" y="5705951"/>
                </a:lnTo>
                <a:lnTo>
                  <a:pt x="1046199" y="5697681"/>
                </a:lnTo>
                <a:lnTo>
                  <a:pt x="1023818" y="5646185"/>
                </a:lnTo>
                <a:cubicBezTo>
                  <a:pt x="1012192" y="5619669"/>
                  <a:pt x="999998" y="5593511"/>
                  <a:pt x="985534" y="5568068"/>
                </a:cubicBezTo>
                <a:cubicBezTo>
                  <a:pt x="982699" y="5563494"/>
                  <a:pt x="989505" y="5558920"/>
                  <a:pt x="992340" y="5563494"/>
                </a:cubicBezTo>
                <a:cubicBezTo>
                  <a:pt x="1007088" y="5588651"/>
                  <a:pt x="1021267" y="5614667"/>
                  <a:pt x="1033460" y="5641467"/>
                </a:cubicBezTo>
                <a:lnTo>
                  <a:pt x="1050831" y="5690645"/>
                </a:lnTo>
                <a:lnTo>
                  <a:pt x="1062661" y="5672675"/>
                </a:lnTo>
                <a:lnTo>
                  <a:pt x="1061895" y="5651334"/>
                </a:lnTo>
                <a:cubicBezTo>
                  <a:pt x="1059305" y="5642512"/>
                  <a:pt x="1055132" y="5633761"/>
                  <a:pt x="1051389" y="5623717"/>
                </a:cubicBezTo>
                <a:close/>
                <a:moveTo>
                  <a:pt x="7511332" y="5488459"/>
                </a:moveTo>
                <a:cubicBezTo>
                  <a:pt x="7513596" y="5489220"/>
                  <a:pt x="7515557" y="5491500"/>
                  <a:pt x="7514953" y="5494542"/>
                </a:cubicBezTo>
                <a:cubicBezTo>
                  <a:pt x="7513143" y="5500016"/>
                  <a:pt x="7504090" y="5497583"/>
                  <a:pt x="7505901" y="5491500"/>
                </a:cubicBezTo>
                <a:cubicBezTo>
                  <a:pt x="7506504" y="5488459"/>
                  <a:pt x="7509070" y="5487699"/>
                  <a:pt x="7511332" y="5488459"/>
                </a:cubicBezTo>
                <a:close/>
                <a:moveTo>
                  <a:pt x="7310034" y="5487892"/>
                </a:moveTo>
                <a:lnTo>
                  <a:pt x="7312042" y="5489257"/>
                </a:lnTo>
                <a:lnTo>
                  <a:pt x="7309905" y="5489519"/>
                </a:lnTo>
                <a:close/>
                <a:moveTo>
                  <a:pt x="7310063" y="5487514"/>
                </a:moveTo>
                <a:lnTo>
                  <a:pt x="7310034" y="5487892"/>
                </a:lnTo>
                <a:lnTo>
                  <a:pt x="7309905" y="5487804"/>
                </a:lnTo>
                <a:close/>
                <a:moveTo>
                  <a:pt x="7357069" y="5484662"/>
                </a:moveTo>
                <a:cubicBezTo>
                  <a:pt x="7362612" y="5486101"/>
                  <a:pt x="7365384" y="5491278"/>
                  <a:pt x="7361590" y="5502207"/>
                </a:cubicBezTo>
                <a:cubicBezTo>
                  <a:pt x="7356339" y="5515438"/>
                  <a:pt x="7347004" y="5526941"/>
                  <a:pt x="7337085" y="5536720"/>
                </a:cubicBezTo>
                <a:cubicBezTo>
                  <a:pt x="7330082" y="5544198"/>
                  <a:pt x="7320162" y="5556278"/>
                  <a:pt x="7309660" y="5558578"/>
                </a:cubicBezTo>
                <a:cubicBezTo>
                  <a:pt x="7302366" y="5559728"/>
                  <a:pt x="7297114" y="5555414"/>
                  <a:pt x="7295510" y="5550669"/>
                </a:cubicBezTo>
                <a:lnTo>
                  <a:pt x="7300799" y="5543486"/>
                </a:lnTo>
                <a:lnTo>
                  <a:pt x="7304408" y="5544198"/>
                </a:lnTo>
                <a:lnTo>
                  <a:pt x="7304757" y="5543534"/>
                </a:lnTo>
                <a:lnTo>
                  <a:pt x="7305575" y="5545348"/>
                </a:lnTo>
                <a:cubicBezTo>
                  <a:pt x="7309660" y="5547648"/>
                  <a:pt x="7312577" y="5545924"/>
                  <a:pt x="7315494" y="5541897"/>
                </a:cubicBezTo>
                <a:cubicBezTo>
                  <a:pt x="7317828" y="5539020"/>
                  <a:pt x="7320162" y="5536720"/>
                  <a:pt x="7323079" y="5534419"/>
                </a:cubicBezTo>
                <a:cubicBezTo>
                  <a:pt x="7327165" y="5530393"/>
                  <a:pt x="7331249" y="5526366"/>
                  <a:pt x="7334750" y="5522340"/>
                </a:cubicBezTo>
                <a:cubicBezTo>
                  <a:pt x="7339417" y="5517738"/>
                  <a:pt x="7343503" y="5512561"/>
                  <a:pt x="7347004" y="5506808"/>
                </a:cubicBezTo>
                <a:cubicBezTo>
                  <a:pt x="7349337" y="5502782"/>
                  <a:pt x="7351088" y="5498755"/>
                  <a:pt x="7352255" y="5494154"/>
                </a:cubicBezTo>
                <a:cubicBezTo>
                  <a:pt x="7352255" y="5493579"/>
                  <a:pt x="7351088" y="5493579"/>
                  <a:pt x="7349921" y="5494729"/>
                </a:cubicBezTo>
                <a:cubicBezTo>
                  <a:pt x="7341751" y="5493003"/>
                  <a:pt x="7325998" y="5507384"/>
                  <a:pt x="7320745" y="5513135"/>
                </a:cubicBezTo>
                <a:lnTo>
                  <a:pt x="7304757" y="5543534"/>
                </a:lnTo>
                <a:lnTo>
                  <a:pt x="7303240" y="5540172"/>
                </a:lnTo>
                <a:lnTo>
                  <a:pt x="7300799" y="5543486"/>
                </a:lnTo>
                <a:lnTo>
                  <a:pt x="7298574" y="5543047"/>
                </a:lnTo>
                <a:cubicBezTo>
                  <a:pt x="7299741" y="5531543"/>
                  <a:pt x="7303971" y="5521045"/>
                  <a:pt x="7310462" y="5511985"/>
                </a:cubicBezTo>
                <a:lnTo>
                  <a:pt x="7330514" y="5494314"/>
                </a:lnTo>
                <a:lnTo>
                  <a:pt x="7335247" y="5492572"/>
                </a:lnTo>
                <a:lnTo>
                  <a:pt x="7339613" y="5488698"/>
                </a:lnTo>
                <a:close/>
                <a:moveTo>
                  <a:pt x="7456463" y="5482288"/>
                </a:moveTo>
                <a:cubicBezTo>
                  <a:pt x="7459715" y="5481095"/>
                  <a:pt x="7463708" y="5481990"/>
                  <a:pt x="7464299" y="5486165"/>
                </a:cubicBezTo>
                <a:cubicBezTo>
                  <a:pt x="7464299" y="5486760"/>
                  <a:pt x="7464299" y="5487357"/>
                  <a:pt x="7464299" y="5487953"/>
                </a:cubicBezTo>
                <a:cubicBezTo>
                  <a:pt x="7465482" y="5493917"/>
                  <a:pt x="7457793" y="5497495"/>
                  <a:pt x="7454246" y="5492128"/>
                </a:cubicBezTo>
                <a:cubicBezTo>
                  <a:pt x="7453653" y="5491531"/>
                  <a:pt x="7453062" y="5490935"/>
                  <a:pt x="7453062" y="5490935"/>
                </a:cubicBezTo>
                <a:cubicBezTo>
                  <a:pt x="7450696" y="5486760"/>
                  <a:pt x="7453209" y="5483481"/>
                  <a:pt x="7456463" y="5482288"/>
                </a:cubicBezTo>
                <a:close/>
                <a:moveTo>
                  <a:pt x="3428389" y="5475780"/>
                </a:moveTo>
                <a:lnTo>
                  <a:pt x="3424403" y="5503188"/>
                </a:lnTo>
                <a:lnTo>
                  <a:pt x="3426768" y="5504091"/>
                </a:lnTo>
                <a:cubicBezTo>
                  <a:pt x="3429649" y="5506317"/>
                  <a:pt x="3433397" y="5509619"/>
                  <a:pt x="3436279" y="5512204"/>
                </a:cubicBezTo>
                <a:cubicBezTo>
                  <a:pt x="3466250" y="5540348"/>
                  <a:pt x="3512359" y="5560450"/>
                  <a:pt x="3546942" y="5582850"/>
                </a:cubicBezTo>
                <a:lnTo>
                  <a:pt x="3740351" y="5707031"/>
                </a:lnTo>
                <a:lnTo>
                  <a:pt x="3737538" y="5708941"/>
                </a:lnTo>
                <a:lnTo>
                  <a:pt x="3740726" y="5707271"/>
                </a:lnTo>
                <a:lnTo>
                  <a:pt x="3740351" y="5707031"/>
                </a:lnTo>
                <a:lnTo>
                  <a:pt x="3758829" y="5694490"/>
                </a:lnTo>
                <a:lnTo>
                  <a:pt x="3762917" y="5695644"/>
                </a:lnTo>
                <a:lnTo>
                  <a:pt x="3766480" y="5693775"/>
                </a:lnTo>
                <a:lnTo>
                  <a:pt x="3760558" y="5689177"/>
                </a:lnTo>
                <a:cubicBezTo>
                  <a:pt x="3755012" y="5685947"/>
                  <a:pt x="3749249" y="5683075"/>
                  <a:pt x="3747519" y="5682212"/>
                </a:cubicBezTo>
                <a:cubicBezTo>
                  <a:pt x="3708906" y="5662685"/>
                  <a:pt x="3672594" y="5633967"/>
                  <a:pt x="3636281" y="5610418"/>
                </a:cubicBezTo>
                <a:cubicBezTo>
                  <a:pt x="3591900" y="5582275"/>
                  <a:pt x="3547519" y="5553558"/>
                  <a:pt x="3503714" y="5524840"/>
                </a:cubicBezTo>
                <a:cubicBezTo>
                  <a:pt x="3494205" y="5518809"/>
                  <a:pt x="3479363" y="5506173"/>
                  <a:pt x="3464017" y="5494758"/>
                </a:cubicBezTo>
                <a:close/>
                <a:moveTo>
                  <a:pt x="11466086" y="5470577"/>
                </a:moveTo>
                <a:lnTo>
                  <a:pt x="11409143" y="5538554"/>
                </a:lnTo>
                <a:cubicBezTo>
                  <a:pt x="11352508" y="5583785"/>
                  <a:pt x="11277594" y="5609418"/>
                  <a:pt x="11204264" y="5611800"/>
                </a:cubicBezTo>
                <a:lnTo>
                  <a:pt x="11106615" y="5598648"/>
                </a:lnTo>
                <a:lnTo>
                  <a:pt x="11116116" y="5627842"/>
                </a:lnTo>
                <a:cubicBezTo>
                  <a:pt x="11129355" y="5665718"/>
                  <a:pt x="11140293" y="5732860"/>
                  <a:pt x="11163893" y="5761552"/>
                </a:cubicBezTo>
                <a:lnTo>
                  <a:pt x="11192587" y="5779427"/>
                </a:lnTo>
                <a:lnTo>
                  <a:pt x="11194429" y="5779430"/>
                </a:lnTo>
                <a:lnTo>
                  <a:pt x="11162702" y="5692634"/>
                </a:lnTo>
                <a:cubicBezTo>
                  <a:pt x="11161541" y="5690345"/>
                  <a:pt x="11165022" y="5689773"/>
                  <a:pt x="11165603" y="5691490"/>
                </a:cubicBezTo>
                <a:lnTo>
                  <a:pt x="11197170" y="5779435"/>
                </a:lnTo>
                <a:lnTo>
                  <a:pt x="11234011" y="5779489"/>
                </a:lnTo>
                <a:lnTo>
                  <a:pt x="11188637" y="5674705"/>
                </a:lnTo>
                <a:cubicBezTo>
                  <a:pt x="11186887" y="5672390"/>
                  <a:pt x="11190969" y="5669497"/>
                  <a:pt x="11192719" y="5672390"/>
                </a:cubicBezTo>
                <a:cubicBezTo>
                  <a:pt x="11205840" y="5694673"/>
                  <a:pt x="11217650" y="5717389"/>
                  <a:pt x="11227636" y="5740828"/>
                </a:cubicBezTo>
                <a:lnTo>
                  <a:pt x="11240378" y="5779499"/>
                </a:lnTo>
                <a:lnTo>
                  <a:pt x="11259041" y="5779526"/>
                </a:lnTo>
                <a:lnTo>
                  <a:pt x="11290573" y="5771652"/>
                </a:lnTo>
                <a:lnTo>
                  <a:pt x="11270986" y="5733249"/>
                </a:lnTo>
                <a:cubicBezTo>
                  <a:pt x="11261831" y="5712496"/>
                  <a:pt x="11253401" y="5691529"/>
                  <a:pt x="11244390" y="5671274"/>
                </a:cubicBezTo>
                <a:cubicBezTo>
                  <a:pt x="11242647" y="5666709"/>
                  <a:pt x="11249622" y="5664428"/>
                  <a:pt x="11251367" y="5668421"/>
                </a:cubicBezTo>
                <a:cubicBezTo>
                  <a:pt x="11260667" y="5688676"/>
                  <a:pt x="11270695" y="5708930"/>
                  <a:pt x="11280071" y="5729470"/>
                </a:cubicBezTo>
                <a:lnTo>
                  <a:pt x="11296172" y="5770253"/>
                </a:lnTo>
                <a:lnTo>
                  <a:pt x="11336231" y="5760247"/>
                </a:lnTo>
                <a:cubicBezTo>
                  <a:pt x="11347805" y="5756532"/>
                  <a:pt x="11358313" y="5752844"/>
                  <a:pt x="11367131" y="5749600"/>
                </a:cubicBezTo>
                <a:lnTo>
                  <a:pt x="11383994" y="5743114"/>
                </a:lnTo>
                <a:lnTo>
                  <a:pt x="11310276" y="5615563"/>
                </a:lnTo>
                <a:cubicBezTo>
                  <a:pt x="11308545" y="5612115"/>
                  <a:pt x="11313737" y="5608668"/>
                  <a:pt x="11316044" y="5611540"/>
                </a:cubicBezTo>
                <a:lnTo>
                  <a:pt x="11387749" y="5741670"/>
                </a:lnTo>
                <a:lnTo>
                  <a:pt x="11387891" y="5741615"/>
                </a:lnTo>
                <a:cubicBezTo>
                  <a:pt x="11403621" y="5735370"/>
                  <a:pt x="11424279" y="5727347"/>
                  <a:pt x="11444806" y="5717153"/>
                </a:cubicBezTo>
                <a:lnTo>
                  <a:pt x="11447962" y="5715044"/>
                </a:lnTo>
                <a:lnTo>
                  <a:pt x="11398989" y="5602336"/>
                </a:lnTo>
                <a:cubicBezTo>
                  <a:pt x="11397255" y="5598876"/>
                  <a:pt x="11401879" y="5595994"/>
                  <a:pt x="11403614" y="5598876"/>
                </a:cubicBezTo>
                <a:cubicBezTo>
                  <a:pt x="11415753" y="5621071"/>
                  <a:pt x="11427603" y="5643987"/>
                  <a:pt x="11437791" y="5667479"/>
                </a:cubicBezTo>
                <a:lnTo>
                  <a:pt x="11452706" y="5711876"/>
                </a:lnTo>
                <a:lnTo>
                  <a:pt x="11500931" y="5679662"/>
                </a:lnTo>
                <a:lnTo>
                  <a:pt x="11506377" y="5671392"/>
                </a:lnTo>
                <a:lnTo>
                  <a:pt x="11483997" y="5619896"/>
                </a:lnTo>
                <a:cubicBezTo>
                  <a:pt x="11472371" y="5593380"/>
                  <a:pt x="11460176" y="5567222"/>
                  <a:pt x="11445713" y="5541779"/>
                </a:cubicBezTo>
                <a:cubicBezTo>
                  <a:pt x="11442877" y="5537205"/>
                  <a:pt x="11449683" y="5532631"/>
                  <a:pt x="11452519" y="5537205"/>
                </a:cubicBezTo>
                <a:cubicBezTo>
                  <a:pt x="11467266" y="5562362"/>
                  <a:pt x="11481445" y="5588378"/>
                  <a:pt x="11493638" y="5615178"/>
                </a:cubicBezTo>
                <a:lnTo>
                  <a:pt x="11511009" y="5664356"/>
                </a:lnTo>
                <a:lnTo>
                  <a:pt x="11522839" y="5646386"/>
                </a:lnTo>
                <a:lnTo>
                  <a:pt x="11522073" y="5625045"/>
                </a:lnTo>
                <a:cubicBezTo>
                  <a:pt x="11519483" y="5616223"/>
                  <a:pt x="11515310" y="5607472"/>
                  <a:pt x="11511568" y="5597428"/>
                </a:cubicBezTo>
                <a:close/>
                <a:moveTo>
                  <a:pt x="925409" y="5461906"/>
                </a:moveTo>
                <a:cubicBezTo>
                  <a:pt x="915435" y="5462571"/>
                  <a:pt x="906477" y="5463754"/>
                  <a:pt x="900001" y="5464758"/>
                </a:cubicBezTo>
                <a:cubicBezTo>
                  <a:pt x="879998" y="5467627"/>
                  <a:pt x="857621" y="5472040"/>
                  <a:pt x="834597" y="5478172"/>
                </a:cubicBezTo>
                <a:lnTo>
                  <a:pt x="834590" y="5478174"/>
                </a:lnTo>
                <a:lnTo>
                  <a:pt x="858875" y="5536282"/>
                </a:lnTo>
                <a:lnTo>
                  <a:pt x="855781" y="5542910"/>
                </a:lnTo>
                <a:lnTo>
                  <a:pt x="857440" y="5534341"/>
                </a:lnTo>
                <a:lnTo>
                  <a:pt x="841649" y="5530907"/>
                </a:lnTo>
                <a:lnTo>
                  <a:pt x="845259" y="5539565"/>
                </a:lnTo>
                <a:lnTo>
                  <a:pt x="835072" y="5544315"/>
                </a:lnTo>
                <a:lnTo>
                  <a:pt x="835322" y="5544912"/>
                </a:lnTo>
                <a:lnTo>
                  <a:pt x="851353" y="5551700"/>
                </a:lnTo>
                <a:lnTo>
                  <a:pt x="802430" y="5569001"/>
                </a:lnTo>
                <a:cubicBezTo>
                  <a:pt x="786344" y="5569362"/>
                  <a:pt x="772124" y="5562458"/>
                  <a:pt x="761784" y="5543761"/>
                </a:cubicBezTo>
                <a:lnTo>
                  <a:pt x="747322" y="5511978"/>
                </a:lnTo>
                <a:lnTo>
                  <a:pt x="702492" y="5537065"/>
                </a:lnTo>
                <a:cubicBezTo>
                  <a:pt x="683784" y="5550802"/>
                  <a:pt x="667882" y="5566619"/>
                  <a:pt x="656514" y="5584695"/>
                </a:cubicBezTo>
                <a:lnTo>
                  <a:pt x="650830" y="5601114"/>
                </a:lnTo>
                <a:lnTo>
                  <a:pt x="744950" y="5613253"/>
                </a:lnTo>
                <a:cubicBezTo>
                  <a:pt x="811804" y="5610638"/>
                  <a:pt x="880815" y="5586886"/>
                  <a:pt x="932701" y="5545865"/>
                </a:cubicBezTo>
                <a:lnTo>
                  <a:pt x="991585" y="5476228"/>
                </a:lnTo>
                <a:lnTo>
                  <a:pt x="985724" y="5469761"/>
                </a:lnTo>
                <a:cubicBezTo>
                  <a:pt x="969372" y="5461333"/>
                  <a:pt x="945358" y="5460580"/>
                  <a:pt x="925409" y="5461906"/>
                </a:cubicBezTo>
                <a:close/>
                <a:moveTo>
                  <a:pt x="2347571" y="5457539"/>
                </a:moveTo>
                <a:cubicBezTo>
                  <a:pt x="2355515" y="5459843"/>
                  <a:pt x="2361756" y="5466180"/>
                  <a:pt x="2362891" y="5474244"/>
                </a:cubicBezTo>
                <a:cubicBezTo>
                  <a:pt x="2363458" y="5481732"/>
                  <a:pt x="2361189" y="5491525"/>
                  <a:pt x="2353245" y="5492676"/>
                </a:cubicBezTo>
                <a:cubicBezTo>
                  <a:pt x="2339628" y="5494980"/>
                  <a:pt x="2326009" y="5471940"/>
                  <a:pt x="2340761" y="5464452"/>
                </a:cubicBezTo>
                <a:cubicBezTo>
                  <a:pt x="2341896" y="5463300"/>
                  <a:pt x="2344167" y="5465027"/>
                  <a:pt x="2343031" y="5466180"/>
                </a:cubicBezTo>
                <a:cubicBezTo>
                  <a:pt x="2339628" y="5472517"/>
                  <a:pt x="2341896" y="5486341"/>
                  <a:pt x="2350976" y="5486341"/>
                </a:cubicBezTo>
                <a:cubicBezTo>
                  <a:pt x="2356650" y="5486341"/>
                  <a:pt x="2357217" y="5478852"/>
                  <a:pt x="2356650" y="5474820"/>
                </a:cubicBezTo>
                <a:cubicBezTo>
                  <a:pt x="2356082" y="5468484"/>
                  <a:pt x="2352678" y="5462723"/>
                  <a:pt x="2346435" y="5460419"/>
                </a:cubicBezTo>
                <a:cubicBezTo>
                  <a:pt x="2345302" y="5459843"/>
                  <a:pt x="2345869" y="5457539"/>
                  <a:pt x="2347571" y="5457539"/>
                </a:cubicBezTo>
                <a:close/>
                <a:moveTo>
                  <a:pt x="7546192" y="5452078"/>
                </a:moveTo>
                <a:cubicBezTo>
                  <a:pt x="7549853" y="5453133"/>
                  <a:pt x="7552810" y="5456754"/>
                  <a:pt x="7551403" y="5461884"/>
                </a:cubicBezTo>
                <a:cubicBezTo>
                  <a:pt x="7548587" y="5472142"/>
                  <a:pt x="7534505" y="5467314"/>
                  <a:pt x="7536758" y="5457659"/>
                </a:cubicBezTo>
                <a:cubicBezTo>
                  <a:pt x="7538166" y="5452530"/>
                  <a:pt x="7542531" y="5451021"/>
                  <a:pt x="7546192" y="5452078"/>
                </a:cubicBezTo>
                <a:close/>
                <a:moveTo>
                  <a:pt x="7349678" y="5443225"/>
                </a:moveTo>
                <a:cubicBezTo>
                  <a:pt x="7356112" y="5445511"/>
                  <a:pt x="7359036" y="5451798"/>
                  <a:pt x="7357867" y="5458656"/>
                </a:cubicBezTo>
                <a:cubicBezTo>
                  <a:pt x="7357282" y="5466086"/>
                  <a:pt x="7352602" y="5475373"/>
                  <a:pt x="7346095" y="5482946"/>
                </a:cubicBezTo>
                <a:lnTo>
                  <a:pt x="7339613" y="5488698"/>
                </a:lnTo>
                <a:lnTo>
                  <a:pt x="7335917" y="5489552"/>
                </a:lnTo>
                <a:lnTo>
                  <a:pt x="7330514" y="5494314"/>
                </a:lnTo>
                <a:lnTo>
                  <a:pt x="7323357" y="5496948"/>
                </a:lnTo>
                <a:lnTo>
                  <a:pt x="7312042" y="5489257"/>
                </a:lnTo>
                <a:lnTo>
                  <a:pt x="7314584" y="5488947"/>
                </a:lnTo>
                <a:lnTo>
                  <a:pt x="7320637" y="5472894"/>
                </a:lnTo>
                <a:lnTo>
                  <a:pt x="7322773" y="5474087"/>
                </a:lnTo>
                <a:cubicBezTo>
                  <a:pt x="7322187" y="5475801"/>
                  <a:pt x="7319848" y="5480945"/>
                  <a:pt x="7321018" y="5483232"/>
                </a:cubicBezTo>
                <a:cubicBezTo>
                  <a:pt x="7322773" y="5486089"/>
                  <a:pt x="7326866" y="5482089"/>
                  <a:pt x="7329205" y="5480374"/>
                </a:cubicBezTo>
                <a:cubicBezTo>
                  <a:pt x="7332716" y="5477516"/>
                  <a:pt x="7336810" y="5473517"/>
                  <a:pt x="7339735" y="5469516"/>
                </a:cubicBezTo>
                <a:cubicBezTo>
                  <a:pt x="7341489" y="5467801"/>
                  <a:pt x="7346753" y="5460370"/>
                  <a:pt x="7345583" y="5458084"/>
                </a:cubicBezTo>
                <a:cubicBezTo>
                  <a:pt x="7342074" y="5448369"/>
                  <a:pt x="7325696" y="5463800"/>
                  <a:pt x="7322773" y="5467229"/>
                </a:cubicBezTo>
                <a:lnTo>
                  <a:pt x="7320637" y="5472894"/>
                </a:lnTo>
                <a:lnTo>
                  <a:pt x="7318678" y="5471802"/>
                </a:lnTo>
                <a:lnTo>
                  <a:pt x="7310063" y="5487514"/>
                </a:lnTo>
                <a:lnTo>
                  <a:pt x="7311659" y="5467371"/>
                </a:lnTo>
                <a:cubicBezTo>
                  <a:pt x="7314437" y="5460370"/>
                  <a:pt x="7319264" y="5454085"/>
                  <a:pt x="7325696" y="5449512"/>
                </a:cubicBezTo>
                <a:cubicBezTo>
                  <a:pt x="7332130" y="5445511"/>
                  <a:pt x="7342074" y="5439795"/>
                  <a:pt x="7349678" y="5443225"/>
                </a:cubicBezTo>
                <a:close/>
                <a:moveTo>
                  <a:pt x="3434115" y="5436418"/>
                </a:moveTo>
                <a:lnTo>
                  <a:pt x="3430769" y="5459424"/>
                </a:lnTo>
                <a:lnTo>
                  <a:pt x="3780873" y="5685070"/>
                </a:lnTo>
                <a:lnTo>
                  <a:pt x="3797136" y="5672057"/>
                </a:lnTo>
                <a:close/>
                <a:moveTo>
                  <a:pt x="11385587" y="5435617"/>
                </a:moveTo>
                <a:cubicBezTo>
                  <a:pt x="11375614" y="5436282"/>
                  <a:pt x="11366655" y="5437465"/>
                  <a:pt x="11360180" y="5438469"/>
                </a:cubicBezTo>
                <a:cubicBezTo>
                  <a:pt x="11340176" y="5441338"/>
                  <a:pt x="11317799" y="5445751"/>
                  <a:pt x="11294775" y="5451883"/>
                </a:cubicBezTo>
                <a:lnTo>
                  <a:pt x="11294769" y="5451885"/>
                </a:lnTo>
                <a:lnTo>
                  <a:pt x="11319054" y="5509993"/>
                </a:lnTo>
                <a:lnTo>
                  <a:pt x="11315960" y="5516621"/>
                </a:lnTo>
                <a:lnTo>
                  <a:pt x="11317619" y="5508052"/>
                </a:lnTo>
                <a:lnTo>
                  <a:pt x="11301827" y="5504618"/>
                </a:lnTo>
                <a:lnTo>
                  <a:pt x="11305437" y="5513276"/>
                </a:lnTo>
                <a:lnTo>
                  <a:pt x="11295251" y="5518026"/>
                </a:lnTo>
                <a:lnTo>
                  <a:pt x="11295500" y="5518623"/>
                </a:lnTo>
                <a:lnTo>
                  <a:pt x="11311531" y="5525411"/>
                </a:lnTo>
                <a:lnTo>
                  <a:pt x="11262609" y="5542712"/>
                </a:lnTo>
                <a:cubicBezTo>
                  <a:pt x="11246522" y="5543073"/>
                  <a:pt x="11232303" y="5536169"/>
                  <a:pt x="11221962" y="5517472"/>
                </a:cubicBezTo>
                <a:lnTo>
                  <a:pt x="11207500" y="5485689"/>
                </a:lnTo>
                <a:lnTo>
                  <a:pt x="11162670" y="5510776"/>
                </a:lnTo>
                <a:cubicBezTo>
                  <a:pt x="11143962" y="5524513"/>
                  <a:pt x="11128060" y="5540330"/>
                  <a:pt x="11116692" y="5558406"/>
                </a:cubicBezTo>
                <a:lnTo>
                  <a:pt x="11111009" y="5574825"/>
                </a:lnTo>
                <a:lnTo>
                  <a:pt x="11205128" y="5586964"/>
                </a:lnTo>
                <a:cubicBezTo>
                  <a:pt x="11271982" y="5584349"/>
                  <a:pt x="11340994" y="5560597"/>
                  <a:pt x="11392879" y="5519576"/>
                </a:cubicBezTo>
                <a:lnTo>
                  <a:pt x="11451764" y="5449939"/>
                </a:lnTo>
                <a:lnTo>
                  <a:pt x="11445903" y="5443472"/>
                </a:lnTo>
                <a:cubicBezTo>
                  <a:pt x="11429551" y="5435044"/>
                  <a:pt x="11405537" y="5434291"/>
                  <a:pt x="11385587" y="5435617"/>
                </a:cubicBezTo>
                <a:close/>
                <a:moveTo>
                  <a:pt x="7496930" y="5412001"/>
                </a:moveTo>
                <a:cubicBezTo>
                  <a:pt x="7498618" y="5411246"/>
                  <a:pt x="7500607" y="5411321"/>
                  <a:pt x="7502558" y="5412812"/>
                </a:cubicBezTo>
                <a:cubicBezTo>
                  <a:pt x="7503158" y="5413407"/>
                  <a:pt x="7503757" y="5414005"/>
                  <a:pt x="7504957" y="5414600"/>
                </a:cubicBezTo>
                <a:cubicBezTo>
                  <a:pt x="7508559" y="5417582"/>
                  <a:pt x="7507959" y="5426528"/>
                  <a:pt x="7501357" y="5425335"/>
                </a:cubicBezTo>
                <a:cubicBezTo>
                  <a:pt x="7500156" y="5425335"/>
                  <a:pt x="7499556" y="5425335"/>
                  <a:pt x="7498956" y="5425335"/>
                </a:cubicBezTo>
                <a:cubicBezTo>
                  <a:pt x="7489501" y="5423993"/>
                  <a:pt x="7491865" y="5414265"/>
                  <a:pt x="7496930" y="5412001"/>
                </a:cubicBezTo>
                <a:close/>
                <a:moveTo>
                  <a:pt x="3430488" y="5401311"/>
                </a:moveTo>
                <a:lnTo>
                  <a:pt x="3429737" y="5402698"/>
                </a:lnTo>
                <a:lnTo>
                  <a:pt x="3429817" y="5404758"/>
                </a:lnTo>
                <a:close/>
                <a:moveTo>
                  <a:pt x="7544152" y="5399444"/>
                </a:moveTo>
                <a:cubicBezTo>
                  <a:pt x="7547460" y="5399814"/>
                  <a:pt x="7550559" y="5402327"/>
                  <a:pt x="7549431" y="5406763"/>
                </a:cubicBezTo>
                <a:cubicBezTo>
                  <a:pt x="7547179" y="5413859"/>
                  <a:pt x="7538168" y="5412085"/>
                  <a:pt x="7537604" y="5404989"/>
                </a:cubicBezTo>
                <a:cubicBezTo>
                  <a:pt x="7537323" y="5400849"/>
                  <a:pt x="7540842" y="5399075"/>
                  <a:pt x="7544152" y="5399444"/>
                </a:cubicBezTo>
                <a:close/>
                <a:moveTo>
                  <a:pt x="3442417" y="5391522"/>
                </a:moveTo>
                <a:lnTo>
                  <a:pt x="3438991" y="5402898"/>
                </a:lnTo>
                <a:lnTo>
                  <a:pt x="3436553" y="5419659"/>
                </a:lnTo>
                <a:lnTo>
                  <a:pt x="3439537" y="5421795"/>
                </a:lnTo>
                <a:cubicBezTo>
                  <a:pt x="3444558" y="5425026"/>
                  <a:pt x="3450296" y="5428615"/>
                  <a:pt x="3453165" y="5430627"/>
                </a:cubicBezTo>
                <a:cubicBezTo>
                  <a:pt x="3495626" y="5458771"/>
                  <a:pt x="3538086" y="5485766"/>
                  <a:pt x="3581122" y="5513337"/>
                </a:cubicBezTo>
                <a:lnTo>
                  <a:pt x="3809851" y="5661883"/>
                </a:lnTo>
                <a:lnTo>
                  <a:pt x="3832128" y="5644058"/>
                </a:lnTo>
                <a:lnTo>
                  <a:pt x="3827994" y="5640705"/>
                </a:lnTo>
                <a:cubicBezTo>
                  <a:pt x="3821969" y="5637402"/>
                  <a:pt x="3815515" y="5634529"/>
                  <a:pt x="3811784" y="5632232"/>
                </a:cubicBezTo>
                <a:cubicBezTo>
                  <a:pt x="3767027" y="5602940"/>
                  <a:pt x="3722276" y="5574221"/>
                  <a:pt x="3676946" y="5544927"/>
                </a:cubicBezTo>
                <a:cubicBezTo>
                  <a:pt x="3624730" y="5511040"/>
                  <a:pt x="3572515" y="5477151"/>
                  <a:pt x="3519726" y="5443262"/>
                </a:cubicBezTo>
                <a:cubicBezTo>
                  <a:pt x="3509683" y="5436657"/>
                  <a:pt x="3493618" y="5422729"/>
                  <a:pt x="3476978" y="5410164"/>
                </a:cubicBezTo>
                <a:close/>
                <a:moveTo>
                  <a:pt x="8816479" y="5391405"/>
                </a:moveTo>
                <a:cubicBezTo>
                  <a:pt x="8820501" y="5389107"/>
                  <a:pt x="8826823" y="5390255"/>
                  <a:pt x="8829697" y="5393704"/>
                </a:cubicBezTo>
                <a:cubicBezTo>
                  <a:pt x="8858435" y="5431335"/>
                  <a:pt x="8875389" y="5464657"/>
                  <a:pt x="8875748" y="5496544"/>
                </a:cubicBezTo>
                <a:lnTo>
                  <a:pt x="8871509" y="5512509"/>
                </a:lnTo>
                <a:lnTo>
                  <a:pt x="8945555" y="5486758"/>
                </a:lnTo>
                <a:cubicBezTo>
                  <a:pt x="8970805" y="5486346"/>
                  <a:pt x="8993949" y="5496603"/>
                  <a:pt x="9012376" y="5523141"/>
                </a:cubicBezTo>
                <a:cubicBezTo>
                  <a:pt x="9014105" y="5525437"/>
                  <a:pt x="9011801" y="5528879"/>
                  <a:pt x="9008345" y="5527158"/>
                </a:cubicBezTo>
                <a:lnTo>
                  <a:pt x="9006823" y="5526765"/>
                </a:lnTo>
                <a:lnTo>
                  <a:pt x="9030451" y="5557060"/>
                </a:lnTo>
                <a:cubicBezTo>
                  <a:pt x="9032423" y="5563318"/>
                  <a:pt x="9034675" y="5572422"/>
                  <a:pt x="9034675" y="5580815"/>
                </a:cubicBezTo>
                <a:lnTo>
                  <a:pt x="9028957" y="5592807"/>
                </a:lnTo>
                <a:lnTo>
                  <a:pt x="9080233" y="5605520"/>
                </a:lnTo>
                <a:cubicBezTo>
                  <a:pt x="9142627" y="5631337"/>
                  <a:pt x="9219089" y="5685427"/>
                  <a:pt x="9230383" y="5691869"/>
                </a:cubicBezTo>
                <a:cubicBezTo>
                  <a:pt x="9276852" y="5718208"/>
                  <a:pt x="9323322" y="5725079"/>
                  <a:pt x="9313569" y="5782340"/>
                </a:cubicBezTo>
                <a:cubicBezTo>
                  <a:pt x="9306684" y="5820132"/>
                  <a:pt x="9296895" y="5831190"/>
                  <a:pt x="9272585" y="5838222"/>
                </a:cubicBezTo>
                <a:lnTo>
                  <a:pt x="9252988" y="5842548"/>
                </a:lnTo>
                <a:lnTo>
                  <a:pt x="9252739" y="5883417"/>
                </a:lnTo>
                <a:cubicBezTo>
                  <a:pt x="9238733" y="5930850"/>
                  <a:pt x="9187564" y="5962669"/>
                  <a:pt x="9134453" y="5951452"/>
                </a:cubicBezTo>
                <a:cubicBezTo>
                  <a:pt x="9081485" y="5940522"/>
                  <a:pt x="9027366" y="5900253"/>
                  <a:pt x="8980732" y="5874365"/>
                </a:cubicBezTo>
                <a:cubicBezTo>
                  <a:pt x="8948491" y="5855381"/>
                  <a:pt x="8871918" y="5826041"/>
                  <a:pt x="8858102" y="5788648"/>
                </a:cubicBezTo>
                <a:cubicBezTo>
                  <a:pt x="8832192" y="5721342"/>
                  <a:pt x="8905310" y="5622394"/>
                  <a:pt x="8972096" y="5617792"/>
                </a:cubicBezTo>
                <a:cubicBezTo>
                  <a:pt x="8975551" y="5617504"/>
                  <a:pt x="8978430" y="5619805"/>
                  <a:pt x="8979509" y="5622538"/>
                </a:cubicBezTo>
                <a:lnTo>
                  <a:pt x="8977702" y="5626455"/>
                </a:lnTo>
                <a:lnTo>
                  <a:pt x="8974399" y="5624695"/>
                </a:lnTo>
                <a:cubicBezTo>
                  <a:pt x="8970369" y="5622969"/>
                  <a:pt x="8968067" y="5628722"/>
                  <a:pt x="8971520" y="5631022"/>
                </a:cubicBezTo>
                <a:lnTo>
                  <a:pt x="8972880" y="5631908"/>
                </a:lnTo>
                <a:lnTo>
                  <a:pt x="8920047" y="5665045"/>
                </a:lnTo>
                <a:cubicBezTo>
                  <a:pt x="8876705" y="5709835"/>
                  <a:pt x="8874653" y="5778007"/>
                  <a:pt x="8941583" y="5820289"/>
                </a:cubicBezTo>
                <a:cubicBezTo>
                  <a:pt x="8989944" y="5851353"/>
                  <a:pt x="9041759" y="5882994"/>
                  <a:pt x="9094151" y="5907155"/>
                </a:cubicBezTo>
                <a:cubicBezTo>
                  <a:pt x="9116605" y="5920387"/>
                  <a:pt x="9141361" y="5927866"/>
                  <a:pt x="9168421" y="5929017"/>
                </a:cubicBezTo>
                <a:cubicBezTo>
                  <a:pt x="9227721" y="5915784"/>
                  <a:pt x="9244993" y="5873790"/>
                  <a:pt x="9219085" y="5801304"/>
                </a:cubicBezTo>
                <a:cubicBezTo>
                  <a:pt x="9199511" y="5772540"/>
                  <a:pt x="9150573" y="5748380"/>
                  <a:pt x="9121787" y="5728820"/>
                </a:cubicBezTo>
                <a:lnTo>
                  <a:pt x="8972880" y="5631908"/>
                </a:lnTo>
                <a:lnTo>
                  <a:pt x="8976126" y="5629873"/>
                </a:lnTo>
                <a:lnTo>
                  <a:pt x="8977702" y="5626455"/>
                </a:lnTo>
                <a:lnTo>
                  <a:pt x="9065365" y="5673162"/>
                </a:lnTo>
                <a:cubicBezTo>
                  <a:pt x="9094583" y="5691570"/>
                  <a:pt x="9122938" y="5711561"/>
                  <a:pt x="9151150" y="5731121"/>
                </a:cubicBezTo>
                <a:cubicBezTo>
                  <a:pt x="9187995" y="5756433"/>
                  <a:pt x="9239812" y="5785196"/>
                  <a:pt x="9253054" y="5831794"/>
                </a:cubicBezTo>
                <a:lnTo>
                  <a:pt x="9253049" y="5832745"/>
                </a:lnTo>
                <a:lnTo>
                  <a:pt x="9259140" y="5827146"/>
                </a:lnTo>
                <a:cubicBezTo>
                  <a:pt x="9265092" y="5823854"/>
                  <a:pt x="9271401" y="5820990"/>
                  <a:pt x="9278573" y="5813832"/>
                </a:cubicBezTo>
                <a:cubicBezTo>
                  <a:pt x="9310701" y="5783485"/>
                  <a:pt x="9296357" y="5751419"/>
                  <a:pt x="9265378" y="5728515"/>
                </a:cubicBezTo>
                <a:cubicBezTo>
                  <a:pt x="9232677" y="5705038"/>
                  <a:pt x="9192518" y="5687860"/>
                  <a:pt x="9156949" y="5668392"/>
                </a:cubicBezTo>
                <a:cubicBezTo>
                  <a:pt x="9150639" y="5664384"/>
                  <a:pt x="9012378" y="5583074"/>
                  <a:pt x="9015245" y="5628881"/>
                </a:cubicBezTo>
                <a:cubicBezTo>
                  <a:pt x="9015820" y="5640333"/>
                  <a:pt x="8998609" y="5643769"/>
                  <a:pt x="8997461" y="5632317"/>
                </a:cubicBezTo>
                <a:cubicBezTo>
                  <a:pt x="8995812" y="5618074"/>
                  <a:pt x="8997900" y="5608144"/>
                  <a:pt x="9002857" y="5601692"/>
                </a:cubicBezTo>
                <a:lnTo>
                  <a:pt x="9018668" y="5594871"/>
                </a:lnTo>
                <a:lnTo>
                  <a:pt x="9015597" y="5582664"/>
                </a:lnTo>
                <a:cubicBezTo>
                  <a:pt x="9015667" y="5576547"/>
                  <a:pt x="9016371" y="5570147"/>
                  <a:pt x="9015244" y="5564457"/>
                </a:cubicBezTo>
                <a:cubicBezTo>
                  <a:pt x="9011864" y="5549663"/>
                  <a:pt x="9002853" y="5538284"/>
                  <a:pt x="8996094" y="5525197"/>
                </a:cubicBezTo>
                <a:lnTo>
                  <a:pt x="8996961" y="5524225"/>
                </a:lnTo>
                <a:lnTo>
                  <a:pt x="8943063" y="5510338"/>
                </a:lnTo>
                <a:cubicBezTo>
                  <a:pt x="8921763" y="5511379"/>
                  <a:pt x="8900977" y="5518265"/>
                  <a:pt x="8880856" y="5528593"/>
                </a:cubicBezTo>
                <a:lnTo>
                  <a:pt x="8864299" y="5539659"/>
                </a:lnTo>
                <a:lnTo>
                  <a:pt x="8863239" y="5543655"/>
                </a:lnTo>
                <a:cubicBezTo>
                  <a:pt x="8854519" y="5559239"/>
                  <a:pt x="8841049" y="5574823"/>
                  <a:pt x="8822225" y="5590766"/>
                </a:cubicBezTo>
                <a:lnTo>
                  <a:pt x="8692606" y="5683915"/>
                </a:lnTo>
                <a:lnTo>
                  <a:pt x="8648409" y="5732149"/>
                </a:lnTo>
                <a:cubicBezTo>
                  <a:pt x="8621090" y="5768836"/>
                  <a:pt x="8603652" y="5807863"/>
                  <a:pt x="8613404" y="5842997"/>
                </a:cubicBezTo>
                <a:lnTo>
                  <a:pt x="8619528" y="5853576"/>
                </a:lnTo>
                <a:lnTo>
                  <a:pt x="8621291" y="5842915"/>
                </a:lnTo>
                <a:cubicBezTo>
                  <a:pt x="8640569" y="5788722"/>
                  <a:pt x="8717367" y="5727354"/>
                  <a:pt x="8744080" y="5701129"/>
                </a:cubicBezTo>
                <a:cubicBezTo>
                  <a:pt x="8794632" y="5650689"/>
                  <a:pt x="8848629" y="5603113"/>
                  <a:pt x="8906075" y="5561270"/>
                </a:cubicBezTo>
                <a:cubicBezTo>
                  <a:pt x="8935372" y="5540061"/>
                  <a:pt x="8959499" y="5523439"/>
                  <a:pt x="8995116" y="5532037"/>
                </a:cubicBezTo>
                <a:cubicBezTo>
                  <a:pt x="9001433" y="5533756"/>
                  <a:pt x="8999136" y="5542927"/>
                  <a:pt x="8993391" y="5542927"/>
                </a:cubicBezTo>
                <a:cubicBezTo>
                  <a:pt x="8918714" y="5544073"/>
                  <a:pt x="8832545" y="5637504"/>
                  <a:pt x="8780844" y="5685654"/>
                </a:cubicBezTo>
                <a:cubicBezTo>
                  <a:pt x="8738623" y="5724774"/>
                  <a:pt x="8644502" y="5795932"/>
                  <a:pt x="8630097" y="5862646"/>
                </a:cubicBezTo>
                <a:lnTo>
                  <a:pt x="8629817" y="5871347"/>
                </a:lnTo>
                <a:lnTo>
                  <a:pt x="8632859" y="5876603"/>
                </a:lnTo>
                <a:cubicBezTo>
                  <a:pt x="8635452" y="5879185"/>
                  <a:pt x="8634732" y="5882627"/>
                  <a:pt x="8632716" y="5884923"/>
                </a:cubicBezTo>
                <a:lnTo>
                  <a:pt x="8629360" y="5885531"/>
                </a:lnTo>
                <a:lnTo>
                  <a:pt x="8629189" y="5890859"/>
                </a:lnTo>
                <a:cubicBezTo>
                  <a:pt x="8629189" y="5893151"/>
                  <a:pt x="8626317" y="5895444"/>
                  <a:pt x="8625167" y="5893151"/>
                </a:cubicBezTo>
                <a:lnTo>
                  <a:pt x="8621457" y="5882357"/>
                </a:lnTo>
                <a:lnTo>
                  <a:pt x="8599474" y="5856033"/>
                </a:lnTo>
                <a:cubicBezTo>
                  <a:pt x="8584426" y="5823423"/>
                  <a:pt x="8598181" y="5784813"/>
                  <a:pt x="8622423" y="5747856"/>
                </a:cubicBezTo>
                <a:lnTo>
                  <a:pt x="8664917" y="5696126"/>
                </a:lnTo>
                <a:lnTo>
                  <a:pt x="8615805" y="5716723"/>
                </a:lnTo>
                <a:cubicBezTo>
                  <a:pt x="8590068" y="5724094"/>
                  <a:pt x="8563594" y="5727935"/>
                  <a:pt x="8536582" y="5726930"/>
                </a:cubicBezTo>
                <a:cubicBezTo>
                  <a:pt x="8522213" y="5725780"/>
                  <a:pt x="8503247" y="5717737"/>
                  <a:pt x="8489453" y="5720610"/>
                </a:cubicBezTo>
                <a:cubicBezTo>
                  <a:pt x="8466464" y="5725207"/>
                  <a:pt x="8452095" y="5749911"/>
                  <a:pt x="8438875" y="5766572"/>
                </a:cubicBezTo>
                <a:cubicBezTo>
                  <a:pt x="8415311" y="5796447"/>
                  <a:pt x="8397495" y="5833218"/>
                  <a:pt x="8377953" y="5865965"/>
                </a:cubicBezTo>
                <a:cubicBezTo>
                  <a:pt x="8340595" y="5931463"/>
                  <a:pt x="8291169" y="6005577"/>
                  <a:pt x="8269902" y="6079116"/>
                </a:cubicBezTo>
                <a:cubicBezTo>
                  <a:pt x="8230245" y="6214130"/>
                  <a:pt x="8354964" y="6366380"/>
                  <a:pt x="8413587" y="6482434"/>
                </a:cubicBezTo>
                <a:cubicBezTo>
                  <a:pt x="8419335" y="6493925"/>
                  <a:pt x="8401519" y="6502543"/>
                  <a:pt x="8395771" y="6491627"/>
                </a:cubicBezTo>
                <a:cubicBezTo>
                  <a:pt x="8349217" y="6399704"/>
                  <a:pt x="8292318" y="6313524"/>
                  <a:pt x="8258984" y="6215854"/>
                </a:cubicBezTo>
                <a:cubicBezTo>
                  <a:pt x="8227372" y="6123929"/>
                  <a:pt x="8256110" y="6050389"/>
                  <a:pt x="8298066" y="5967084"/>
                </a:cubicBezTo>
                <a:cubicBezTo>
                  <a:pt x="8325078" y="5913077"/>
                  <a:pt x="8354390" y="5860221"/>
                  <a:pt x="8385425" y="5808513"/>
                </a:cubicBezTo>
                <a:cubicBezTo>
                  <a:pt x="8403816" y="5777488"/>
                  <a:pt x="8422209" y="5733249"/>
                  <a:pt x="8449796" y="5709695"/>
                </a:cubicBezTo>
                <a:cubicBezTo>
                  <a:pt x="8477957" y="5685564"/>
                  <a:pt x="8504971" y="5699352"/>
                  <a:pt x="8538306" y="5699927"/>
                </a:cubicBezTo>
                <a:cubicBezTo>
                  <a:pt x="8596929" y="5701651"/>
                  <a:pt x="8653253" y="5681542"/>
                  <a:pt x="8702681" y="5652241"/>
                </a:cubicBezTo>
                <a:lnTo>
                  <a:pt x="8713681" y="5644873"/>
                </a:lnTo>
                <a:lnTo>
                  <a:pt x="8731915" y="5626999"/>
                </a:lnTo>
                <a:cubicBezTo>
                  <a:pt x="8746313" y="5613085"/>
                  <a:pt x="8766433" y="5593002"/>
                  <a:pt x="8789666" y="5572363"/>
                </a:cubicBezTo>
                <a:lnTo>
                  <a:pt x="8833802" y="5538888"/>
                </a:lnTo>
                <a:lnTo>
                  <a:pt x="8843491" y="5527568"/>
                </a:lnTo>
                <a:cubicBezTo>
                  <a:pt x="8859008" y="5497118"/>
                  <a:pt x="8864181" y="5462072"/>
                  <a:pt x="8833720" y="5435644"/>
                </a:cubicBezTo>
                <a:cubicBezTo>
                  <a:pt x="8815904" y="5420132"/>
                  <a:pt x="8826248" y="5423004"/>
                  <a:pt x="8804409" y="5425876"/>
                </a:cubicBezTo>
                <a:cubicBezTo>
                  <a:pt x="8795213" y="5427601"/>
                  <a:pt x="8769925" y="5447135"/>
                  <a:pt x="8759579" y="5452879"/>
                </a:cubicBezTo>
                <a:cubicBezTo>
                  <a:pt x="8665897" y="5505162"/>
                  <a:pt x="8567617" y="5544230"/>
                  <a:pt x="8465889" y="5576404"/>
                </a:cubicBezTo>
                <a:cubicBezTo>
                  <a:pt x="8422209" y="5590766"/>
                  <a:pt x="8399220" y="5605129"/>
                  <a:pt x="8373355" y="5643049"/>
                </a:cubicBezTo>
                <a:cubicBezTo>
                  <a:pt x="8364161" y="5656262"/>
                  <a:pt x="8356114" y="5668328"/>
                  <a:pt x="8345193" y="5680393"/>
                </a:cubicBezTo>
                <a:cubicBezTo>
                  <a:pt x="8309560" y="5717737"/>
                  <a:pt x="8261283" y="5744166"/>
                  <a:pt x="8219325" y="5775191"/>
                </a:cubicBezTo>
                <a:cubicBezTo>
                  <a:pt x="8173922" y="5808513"/>
                  <a:pt x="8128517" y="5842984"/>
                  <a:pt x="8084836" y="5878605"/>
                </a:cubicBezTo>
                <a:cubicBezTo>
                  <a:pt x="8048628" y="5908482"/>
                  <a:pt x="7967016" y="5955018"/>
                  <a:pt x="7954371" y="6003278"/>
                </a:cubicBezTo>
                <a:cubicBezTo>
                  <a:pt x="7940577" y="6056135"/>
                  <a:pt x="8010695" y="6137143"/>
                  <a:pt x="8035410" y="6179658"/>
                </a:cubicBezTo>
                <a:cubicBezTo>
                  <a:pt x="8064721" y="6230792"/>
                  <a:pt x="8093458" y="6281925"/>
                  <a:pt x="8121045" y="6334206"/>
                </a:cubicBezTo>
                <a:lnTo>
                  <a:pt x="8277753" y="6641328"/>
                </a:lnTo>
                <a:lnTo>
                  <a:pt x="8300012" y="6612197"/>
                </a:lnTo>
                <a:cubicBezTo>
                  <a:pt x="8358831" y="6543719"/>
                  <a:pt x="8429779" y="6481866"/>
                  <a:pt x="8494907" y="6423248"/>
                </a:cubicBezTo>
                <a:lnTo>
                  <a:pt x="8592830" y="6337327"/>
                </a:lnTo>
                <a:lnTo>
                  <a:pt x="8538657" y="6260315"/>
                </a:lnTo>
                <a:cubicBezTo>
                  <a:pt x="8520602" y="6229245"/>
                  <a:pt x="8504566" y="6196879"/>
                  <a:pt x="8488964" y="6164655"/>
                </a:cubicBezTo>
                <a:cubicBezTo>
                  <a:pt x="8462385" y="6109994"/>
                  <a:pt x="8430027" y="6053605"/>
                  <a:pt x="8413269" y="5995490"/>
                </a:cubicBezTo>
                <a:cubicBezTo>
                  <a:pt x="8386112" y="5899397"/>
                  <a:pt x="8477986" y="5791223"/>
                  <a:pt x="8541547" y="5729080"/>
                </a:cubicBezTo>
                <a:cubicBezTo>
                  <a:pt x="8544437" y="5726203"/>
                  <a:pt x="8549637" y="5730806"/>
                  <a:pt x="8547325" y="5734258"/>
                </a:cubicBezTo>
                <a:cubicBezTo>
                  <a:pt x="8519012" y="5782592"/>
                  <a:pt x="8482608" y="5824596"/>
                  <a:pt x="8453140" y="5872355"/>
                </a:cubicBezTo>
                <a:cubicBezTo>
                  <a:pt x="8413269" y="5937949"/>
                  <a:pt x="8421937" y="5981105"/>
                  <a:pt x="8451985" y="6047851"/>
                </a:cubicBezTo>
                <a:cubicBezTo>
                  <a:pt x="8474520" y="6099348"/>
                  <a:pt x="8499366" y="6148977"/>
                  <a:pt x="8525513" y="6197957"/>
                </a:cubicBezTo>
                <a:lnTo>
                  <a:pt x="8599685" y="6331313"/>
                </a:lnTo>
                <a:lnTo>
                  <a:pt x="8630406" y="6304358"/>
                </a:lnTo>
                <a:cubicBezTo>
                  <a:pt x="8677203" y="6265780"/>
                  <a:pt x="8725796" y="6229575"/>
                  <a:pt x="8776688" y="6199691"/>
                </a:cubicBezTo>
                <a:cubicBezTo>
                  <a:pt x="8783590" y="6195094"/>
                  <a:pt x="8791065" y="6206588"/>
                  <a:pt x="8784739" y="6211761"/>
                </a:cubicBezTo>
                <a:cubicBezTo>
                  <a:pt x="8693304" y="6288769"/>
                  <a:pt x="8594392" y="6355434"/>
                  <a:pt x="8505257" y="6435317"/>
                </a:cubicBezTo>
                <a:cubicBezTo>
                  <a:pt x="8460978" y="6474970"/>
                  <a:pt x="8419860" y="6518504"/>
                  <a:pt x="8378526" y="6561749"/>
                </a:cubicBezTo>
                <a:lnTo>
                  <a:pt x="8298700" y="6639509"/>
                </a:lnTo>
                <a:lnTo>
                  <a:pt x="8366728" y="6590386"/>
                </a:lnTo>
                <a:cubicBezTo>
                  <a:pt x="8402970" y="6564769"/>
                  <a:pt x="8440650" y="6541522"/>
                  <a:pt x="8481783" y="6527743"/>
                </a:cubicBezTo>
                <a:cubicBezTo>
                  <a:pt x="8567498" y="6499042"/>
                  <a:pt x="8661842" y="6491580"/>
                  <a:pt x="8749859" y="6468043"/>
                </a:cubicBezTo>
                <a:cubicBezTo>
                  <a:pt x="8857434" y="6439916"/>
                  <a:pt x="8967311" y="6407195"/>
                  <a:pt x="9062232" y="6346921"/>
                </a:cubicBezTo>
                <a:cubicBezTo>
                  <a:pt x="9146796" y="6292962"/>
                  <a:pt x="9221007" y="6221781"/>
                  <a:pt x="9297518" y="6157487"/>
                </a:cubicBezTo>
                <a:cubicBezTo>
                  <a:pt x="9339513" y="6121898"/>
                  <a:pt x="9380932" y="6086880"/>
                  <a:pt x="9422927" y="6051290"/>
                </a:cubicBezTo>
                <a:cubicBezTo>
                  <a:pt x="9456868" y="6022588"/>
                  <a:pt x="9508643" y="5992737"/>
                  <a:pt x="9530503" y="5953130"/>
                </a:cubicBezTo>
                <a:cubicBezTo>
                  <a:pt x="9547186" y="5923279"/>
                  <a:pt x="9533955" y="5939353"/>
                  <a:pt x="9512095" y="5946240"/>
                </a:cubicBezTo>
                <a:cubicBezTo>
                  <a:pt x="9500589" y="5949684"/>
                  <a:pt x="9489084" y="5953130"/>
                  <a:pt x="9477003" y="5957148"/>
                </a:cubicBezTo>
                <a:cubicBezTo>
                  <a:pt x="9444212" y="5966332"/>
                  <a:pt x="9411422" y="5975517"/>
                  <a:pt x="9378632" y="5984702"/>
                </a:cubicBezTo>
                <a:cubicBezTo>
                  <a:pt x="9247469" y="6018570"/>
                  <a:pt x="9115731" y="6054160"/>
                  <a:pt x="8987446" y="6098361"/>
                </a:cubicBezTo>
                <a:lnTo>
                  <a:pt x="8979583" y="6094823"/>
                </a:lnTo>
                <a:lnTo>
                  <a:pt x="8984644" y="6108373"/>
                </a:lnTo>
                <a:cubicBezTo>
                  <a:pt x="8987778" y="6120478"/>
                  <a:pt x="8989103" y="6132223"/>
                  <a:pt x="8987527" y="6143000"/>
                </a:cubicBezTo>
                <a:cubicBezTo>
                  <a:pt x="8977212" y="6212540"/>
                  <a:pt x="8879211" y="6283229"/>
                  <a:pt x="8818462" y="6230356"/>
                </a:cubicBezTo>
                <a:cubicBezTo>
                  <a:pt x="8772615" y="6189551"/>
                  <a:pt x="8745679" y="6117137"/>
                  <a:pt x="8718744" y="6063690"/>
                </a:cubicBezTo>
                <a:cubicBezTo>
                  <a:pt x="8688369" y="6002770"/>
                  <a:pt x="8656276" y="5941277"/>
                  <a:pt x="8635644" y="5876908"/>
                </a:cubicBezTo>
                <a:cubicBezTo>
                  <a:pt x="8634498" y="5872886"/>
                  <a:pt x="8640802" y="5869438"/>
                  <a:pt x="8643668" y="5872886"/>
                </a:cubicBezTo>
                <a:lnTo>
                  <a:pt x="8646831" y="5878270"/>
                </a:lnTo>
                <a:lnTo>
                  <a:pt x="8647679" y="5881434"/>
                </a:lnTo>
                <a:lnTo>
                  <a:pt x="8648538" y="5881177"/>
                </a:lnTo>
                <a:lnTo>
                  <a:pt x="8698399" y="5966060"/>
                </a:lnTo>
                <a:cubicBezTo>
                  <a:pt x="8714875" y="5998316"/>
                  <a:pt x="8730205" y="6031218"/>
                  <a:pt x="8746253" y="6063115"/>
                </a:cubicBezTo>
                <a:cubicBezTo>
                  <a:pt x="8762873" y="6095874"/>
                  <a:pt x="8780065" y="6129207"/>
                  <a:pt x="8798977" y="6160816"/>
                </a:cubicBezTo>
                <a:cubicBezTo>
                  <a:pt x="8816744" y="6190126"/>
                  <a:pt x="8823621" y="6205643"/>
                  <a:pt x="8856288" y="6217713"/>
                </a:cubicBezTo>
                <a:cubicBezTo>
                  <a:pt x="8892393" y="6230931"/>
                  <a:pt x="8929644" y="6204493"/>
                  <a:pt x="8950276" y="6171160"/>
                </a:cubicBezTo>
                <a:cubicBezTo>
                  <a:pt x="8990966" y="6106218"/>
                  <a:pt x="8906720" y="5980931"/>
                  <a:pt x="8875199" y="5920587"/>
                </a:cubicBezTo>
                <a:cubicBezTo>
                  <a:pt x="8867750" y="5905070"/>
                  <a:pt x="8858579" y="5890127"/>
                  <a:pt x="8850556" y="5874610"/>
                </a:cubicBezTo>
                <a:cubicBezTo>
                  <a:pt x="8827633" y="5836104"/>
                  <a:pt x="8821901" y="5818288"/>
                  <a:pt x="8774335" y="5809092"/>
                </a:cubicBezTo>
                <a:cubicBezTo>
                  <a:pt x="8715878" y="5798748"/>
                  <a:pt x="8684930" y="5826333"/>
                  <a:pt x="8655130" y="5879207"/>
                </a:cubicBezTo>
                <a:lnTo>
                  <a:pt x="8648538" y="5881177"/>
                </a:lnTo>
                <a:lnTo>
                  <a:pt x="8646831" y="5878270"/>
                </a:lnTo>
                <a:lnTo>
                  <a:pt x="8645386" y="5872886"/>
                </a:lnTo>
                <a:cubicBezTo>
                  <a:pt x="8675188" y="5810816"/>
                  <a:pt x="8769749" y="5733806"/>
                  <a:pt x="8827059" y="5806795"/>
                </a:cubicBezTo>
                <a:cubicBezTo>
                  <a:pt x="8871760" y="5863690"/>
                  <a:pt x="8905574" y="5941851"/>
                  <a:pt x="8937095" y="6006219"/>
                </a:cubicBezTo>
                <a:cubicBezTo>
                  <a:pt x="8945405" y="6023747"/>
                  <a:pt x="8959589" y="6047166"/>
                  <a:pt x="8970907" y="6071592"/>
                </a:cubicBezTo>
                <a:lnTo>
                  <a:pt x="8976920" y="6087693"/>
                </a:lnTo>
                <a:lnTo>
                  <a:pt x="8979393" y="6081141"/>
                </a:lnTo>
                <a:cubicBezTo>
                  <a:pt x="9164630" y="6012830"/>
                  <a:pt x="9361373" y="5974369"/>
                  <a:pt x="9549487" y="5912946"/>
                </a:cubicBezTo>
                <a:cubicBezTo>
                  <a:pt x="9555815" y="5911225"/>
                  <a:pt x="9561568" y="5917539"/>
                  <a:pt x="9561568" y="5923279"/>
                </a:cubicBezTo>
                <a:cubicBezTo>
                  <a:pt x="9559842" y="5961165"/>
                  <a:pt x="9536256" y="5980683"/>
                  <a:pt x="9508643" y="6003645"/>
                </a:cubicBezTo>
                <a:cubicBezTo>
                  <a:pt x="9449390" y="6054160"/>
                  <a:pt x="9390137" y="6102953"/>
                  <a:pt x="9330309" y="6152895"/>
                </a:cubicBezTo>
                <a:cubicBezTo>
                  <a:pt x="9233087" y="6234409"/>
                  <a:pt x="9138743" y="6327403"/>
                  <a:pt x="9025990" y="6387103"/>
                </a:cubicBezTo>
                <a:cubicBezTo>
                  <a:pt x="8907483" y="6449674"/>
                  <a:pt x="8769993" y="6481821"/>
                  <a:pt x="8640557" y="6508800"/>
                </a:cubicBezTo>
                <a:cubicBezTo>
                  <a:pt x="8565772" y="6523725"/>
                  <a:pt x="8488110" y="6530039"/>
                  <a:pt x="8421378" y="6570223"/>
                </a:cubicBezTo>
                <a:cubicBezTo>
                  <a:pt x="8394340" y="6586583"/>
                  <a:pt x="8369749" y="6606674"/>
                  <a:pt x="8344293" y="6625402"/>
                </a:cubicBezTo>
                <a:lnTo>
                  <a:pt x="8269050" y="6668390"/>
                </a:lnTo>
                <a:lnTo>
                  <a:pt x="8255363" y="6681724"/>
                </a:lnTo>
                <a:lnTo>
                  <a:pt x="8256081" y="6685875"/>
                </a:lnTo>
                <a:cubicBezTo>
                  <a:pt x="8227903" y="6729584"/>
                  <a:pt x="8288857" y="6692776"/>
                  <a:pt x="8288857" y="6692776"/>
                </a:cubicBezTo>
                <a:cubicBezTo>
                  <a:pt x="8302658" y="6683575"/>
                  <a:pt x="8316458" y="6674374"/>
                  <a:pt x="8330834" y="6665171"/>
                </a:cubicBezTo>
                <a:cubicBezTo>
                  <a:pt x="8362460" y="6645043"/>
                  <a:pt x="8394087" y="6624914"/>
                  <a:pt x="8428012" y="6609960"/>
                </a:cubicBezTo>
                <a:cubicBezTo>
                  <a:pt x="8477464" y="6587532"/>
                  <a:pt x="8528642" y="6578905"/>
                  <a:pt x="8582694" y="6577179"/>
                </a:cubicBezTo>
                <a:cubicBezTo>
                  <a:pt x="8725874" y="6572578"/>
                  <a:pt x="8872506" y="6558776"/>
                  <a:pt x="9010511" y="6517369"/>
                </a:cubicBezTo>
                <a:cubicBezTo>
                  <a:pt x="9167492" y="6470209"/>
                  <a:pt x="9289973" y="6340811"/>
                  <a:pt x="9414178" y="6239016"/>
                </a:cubicBezTo>
                <a:cubicBezTo>
                  <a:pt x="9472254" y="6191281"/>
                  <a:pt x="9530331" y="6144124"/>
                  <a:pt x="9587835" y="6095815"/>
                </a:cubicBezTo>
                <a:cubicBezTo>
                  <a:pt x="9628661" y="6061308"/>
                  <a:pt x="9628086" y="6045780"/>
                  <a:pt x="9605086" y="5999772"/>
                </a:cubicBezTo>
                <a:cubicBezTo>
                  <a:pt x="9590710" y="5971591"/>
                  <a:pt x="9576333" y="5942835"/>
                  <a:pt x="9562534" y="5914081"/>
                </a:cubicBezTo>
                <a:cubicBezTo>
                  <a:pt x="9560233" y="5909767"/>
                  <a:pt x="9562534" y="5905886"/>
                  <a:pt x="9565984" y="5904232"/>
                </a:cubicBezTo>
                <a:cubicBezTo>
                  <a:pt x="9569434" y="5902578"/>
                  <a:pt x="9574034" y="5903154"/>
                  <a:pt x="9576333" y="5907754"/>
                </a:cubicBezTo>
                <a:cubicBezTo>
                  <a:pt x="9601635" y="5956639"/>
                  <a:pt x="9626936" y="6006672"/>
                  <a:pt x="9651662" y="6056132"/>
                </a:cubicBezTo>
                <a:cubicBezTo>
                  <a:pt x="9652812" y="6059007"/>
                  <a:pt x="9652237" y="6063609"/>
                  <a:pt x="9649361" y="6065908"/>
                </a:cubicBezTo>
                <a:lnTo>
                  <a:pt x="9311651" y="6347376"/>
                </a:lnTo>
                <a:lnTo>
                  <a:pt x="9330546" y="6353122"/>
                </a:lnTo>
                <a:lnTo>
                  <a:pt x="9370097" y="6415458"/>
                </a:lnTo>
                <a:lnTo>
                  <a:pt x="9394058" y="6399426"/>
                </a:lnTo>
                <a:lnTo>
                  <a:pt x="9422209" y="6385789"/>
                </a:lnTo>
                <a:lnTo>
                  <a:pt x="9426789" y="6394306"/>
                </a:lnTo>
                <a:lnTo>
                  <a:pt x="9430836" y="6381610"/>
                </a:lnTo>
                <a:lnTo>
                  <a:pt x="9422209" y="6385789"/>
                </a:lnTo>
                <a:lnTo>
                  <a:pt x="9410027" y="6363144"/>
                </a:lnTo>
                <a:cubicBezTo>
                  <a:pt x="9407713" y="6357950"/>
                  <a:pt x="9409449" y="6352756"/>
                  <a:pt x="9414072" y="6349871"/>
                </a:cubicBezTo>
                <a:cubicBezTo>
                  <a:pt x="9429102" y="6341793"/>
                  <a:pt x="9455114" y="6319288"/>
                  <a:pt x="9473611" y="6329097"/>
                </a:cubicBezTo>
                <a:cubicBezTo>
                  <a:pt x="9494421" y="6340062"/>
                  <a:pt x="9510029" y="6378725"/>
                  <a:pt x="9518700" y="6398345"/>
                </a:cubicBezTo>
                <a:cubicBezTo>
                  <a:pt x="9521012" y="6403538"/>
                  <a:pt x="9519278" y="6409885"/>
                  <a:pt x="9514075" y="6412193"/>
                </a:cubicBezTo>
                <a:cubicBezTo>
                  <a:pt x="9496735" y="6420850"/>
                  <a:pt x="9479393" y="6429505"/>
                  <a:pt x="9461473" y="6438162"/>
                </a:cubicBezTo>
                <a:cubicBezTo>
                  <a:pt x="9456849" y="6440470"/>
                  <a:pt x="9450490" y="6438162"/>
                  <a:pt x="9448178" y="6433544"/>
                </a:cubicBezTo>
                <a:lnTo>
                  <a:pt x="9437863" y="6413348"/>
                </a:lnTo>
                <a:lnTo>
                  <a:pt x="9446443" y="6408732"/>
                </a:lnTo>
                <a:cubicBezTo>
                  <a:pt x="9442397" y="6407000"/>
                  <a:pt x="9437773" y="6405846"/>
                  <a:pt x="9433148" y="6404115"/>
                </a:cubicBezTo>
                <a:lnTo>
                  <a:pt x="9437863" y="6413348"/>
                </a:lnTo>
                <a:lnTo>
                  <a:pt x="9408365" y="6429218"/>
                </a:lnTo>
                <a:lnTo>
                  <a:pt x="9383664" y="6439894"/>
                </a:lnTo>
                <a:lnTo>
                  <a:pt x="9396719" y="6466207"/>
                </a:lnTo>
                <a:cubicBezTo>
                  <a:pt x="9401648" y="6479473"/>
                  <a:pt x="9404376" y="6492370"/>
                  <a:pt x="9403514" y="6504298"/>
                </a:cubicBezTo>
                <a:cubicBezTo>
                  <a:pt x="9400642" y="6538785"/>
                  <a:pt x="9366169" y="6564076"/>
                  <a:pt x="9343761" y="6586494"/>
                </a:cubicBezTo>
                <a:lnTo>
                  <a:pt x="9337239" y="6592305"/>
                </a:lnTo>
                <a:lnTo>
                  <a:pt x="9376646" y="6626930"/>
                </a:lnTo>
                <a:cubicBezTo>
                  <a:pt x="9424480" y="6676914"/>
                  <a:pt x="9464318" y="6742766"/>
                  <a:pt x="9482838" y="6804083"/>
                </a:cubicBezTo>
                <a:lnTo>
                  <a:pt x="9483853" y="6812322"/>
                </a:lnTo>
                <a:lnTo>
                  <a:pt x="9703069" y="6766159"/>
                </a:lnTo>
                <a:cubicBezTo>
                  <a:pt x="9777191" y="6755379"/>
                  <a:pt x="9851888" y="6748624"/>
                  <a:pt x="9926297" y="6744024"/>
                </a:cubicBezTo>
                <a:cubicBezTo>
                  <a:pt x="9948419" y="6742874"/>
                  <a:pt x="9976000" y="6738706"/>
                  <a:pt x="10003293" y="6737052"/>
                </a:cubicBezTo>
                <a:cubicBezTo>
                  <a:pt x="10030585" y="6735399"/>
                  <a:pt x="10057591" y="6736261"/>
                  <a:pt x="10078563" y="6745173"/>
                </a:cubicBezTo>
                <a:cubicBezTo>
                  <a:pt x="10112177" y="6759835"/>
                  <a:pt x="10126399" y="6799398"/>
                  <a:pt x="10137711" y="6835485"/>
                </a:cubicBezTo>
                <a:lnTo>
                  <a:pt x="10144991" y="6858000"/>
                </a:lnTo>
                <a:lnTo>
                  <a:pt x="10105255" y="6858000"/>
                </a:lnTo>
                <a:lnTo>
                  <a:pt x="10101790" y="6847190"/>
                </a:lnTo>
                <a:cubicBezTo>
                  <a:pt x="10092389" y="6817329"/>
                  <a:pt x="10080000" y="6784557"/>
                  <a:pt x="10049835" y="6775071"/>
                </a:cubicBezTo>
                <a:lnTo>
                  <a:pt x="10038234" y="6774646"/>
                </a:lnTo>
                <a:lnTo>
                  <a:pt x="10044751" y="6783074"/>
                </a:lnTo>
                <a:cubicBezTo>
                  <a:pt x="10046476" y="6810934"/>
                  <a:pt x="10036270" y="6834485"/>
                  <a:pt x="10021033" y="6855595"/>
                </a:cubicBezTo>
                <a:lnTo>
                  <a:pt x="10018792" y="6858000"/>
                </a:lnTo>
                <a:lnTo>
                  <a:pt x="9974473" y="6858000"/>
                </a:lnTo>
                <a:lnTo>
                  <a:pt x="9998365" y="6828948"/>
                </a:lnTo>
                <a:cubicBezTo>
                  <a:pt x="10009425" y="6813592"/>
                  <a:pt x="10019452" y="6797292"/>
                  <a:pt x="10028077" y="6779629"/>
                </a:cubicBezTo>
                <a:lnTo>
                  <a:pt x="10037254" y="6774609"/>
                </a:lnTo>
                <a:lnTo>
                  <a:pt x="10014498" y="6773776"/>
                </a:lnTo>
                <a:cubicBezTo>
                  <a:pt x="10001281" y="6774783"/>
                  <a:pt x="9988067" y="6776508"/>
                  <a:pt x="9979159" y="6776795"/>
                </a:cubicBezTo>
                <a:cubicBezTo>
                  <a:pt x="9938939" y="6779094"/>
                  <a:pt x="9898717" y="6781395"/>
                  <a:pt x="9858496" y="6784843"/>
                </a:cubicBezTo>
                <a:cubicBezTo>
                  <a:pt x="9733809" y="6795769"/>
                  <a:pt x="9611422" y="6818765"/>
                  <a:pt x="9489609" y="6846362"/>
                </a:cubicBezTo>
                <a:lnTo>
                  <a:pt x="9488016" y="6846094"/>
                </a:lnTo>
                <a:lnTo>
                  <a:pt x="9488923" y="6853456"/>
                </a:lnTo>
                <a:lnTo>
                  <a:pt x="9487680" y="6858000"/>
                </a:lnTo>
                <a:lnTo>
                  <a:pt x="9454897" y="6858000"/>
                </a:lnTo>
                <a:lnTo>
                  <a:pt x="9459788" y="6835472"/>
                </a:lnTo>
                <a:cubicBezTo>
                  <a:pt x="9461699" y="6806028"/>
                  <a:pt x="9449963" y="6781198"/>
                  <a:pt x="9434026" y="6750539"/>
                </a:cubicBezTo>
                <a:cubicBezTo>
                  <a:pt x="9418522" y="6721175"/>
                  <a:pt x="9400002" y="6694403"/>
                  <a:pt x="9379975" y="6668781"/>
                </a:cubicBezTo>
                <a:lnTo>
                  <a:pt x="9324831" y="6603365"/>
                </a:lnTo>
                <a:lnTo>
                  <a:pt x="9207592" y="6707850"/>
                </a:lnTo>
                <a:cubicBezTo>
                  <a:pt x="9159473" y="6743561"/>
                  <a:pt x="9107619" y="6773883"/>
                  <a:pt x="9049014" y="6796875"/>
                </a:cubicBezTo>
                <a:lnTo>
                  <a:pt x="8883477" y="6858000"/>
                </a:lnTo>
                <a:lnTo>
                  <a:pt x="8815738" y="6858000"/>
                </a:lnTo>
                <a:lnTo>
                  <a:pt x="8900779" y="6819867"/>
                </a:lnTo>
                <a:cubicBezTo>
                  <a:pt x="9012244" y="6776182"/>
                  <a:pt x="9118535" y="6741118"/>
                  <a:pt x="9212763" y="6663519"/>
                </a:cubicBezTo>
                <a:cubicBezTo>
                  <a:pt x="9250683" y="6632478"/>
                  <a:pt x="9289178" y="6598565"/>
                  <a:pt x="9321353" y="6561203"/>
                </a:cubicBezTo>
                <a:cubicBezTo>
                  <a:pt x="9355826" y="6521541"/>
                  <a:pt x="9367892" y="6489927"/>
                  <a:pt x="9344336" y="6443943"/>
                </a:cubicBezTo>
                <a:lnTo>
                  <a:pt x="9339799" y="6434994"/>
                </a:lnTo>
                <a:lnTo>
                  <a:pt x="9350861" y="6477356"/>
                </a:lnTo>
                <a:cubicBezTo>
                  <a:pt x="9353735" y="6546417"/>
                  <a:pt x="9283033" y="6572315"/>
                  <a:pt x="9230724" y="6596487"/>
                </a:cubicBezTo>
                <a:cubicBezTo>
                  <a:pt x="9172668" y="6623536"/>
                  <a:pt x="9114036" y="6650008"/>
                  <a:pt x="9055980" y="6677057"/>
                </a:cubicBezTo>
                <a:cubicBezTo>
                  <a:pt x="9021491" y="6692597"/>
                  <a:pt x="8985278" y="6716769"/>
                  <a:pt x="8947913" y="6723676"/>
                </a:cubicBezTo>
                <a:cubicBezTo>
                  <a:pt x="8876636" y="6736913"/>
                  <a:pt x="8831801" y="6647131"/>
                  <a:pt x="8812256" y="6591882"/>
                </a:cubicBezTo>
                <a:cubicBezTo>
                  <a:pt x="8809382" y="6583824"/>
                  <a:pt x="8820304" y="6578070"/>
                  <a:pt x="8824328" y="6586127"/>
                </a:cubicBezTo>
                <a:cubicBezTo>
                  <a:pt x="8840998" y="6619508"/>
                  <a:pt x="8859966" y="6666699"/>
                  <a:pt x="8892156" y="6687992"/>
                </a:cubicBezTo>
                <a:cubicBezTo>
                  <a:pt x="8937567" y="6717920"/>
                  <a:pt x="8957686" y="6700078"/>
                  <a:pt x="8997348" y="6682813"/>
                </a:cubicBezTo>
                <a:cubicBezTo>
                  <a:pt x="9055980" y="6656915"/>
                  <a:pt x="9113461" y="6628140"/>
                  <a:pt x="9171519" y="6601091"/>
                </a:cubicBezTo>
                <a:cubicBezTo>
                  <a:pt x="9227850" y="6574617"/>
                  <a:pt x="9338789" y="6543540"/>
                  <a:pt x="9326719" y="6464693"/>
                </a:cubicBezTo>
                <a:cubicBezTo>
                  <a:pt x="9323844" y="6445415"/>
                  <a:pt x="9316803" y="6427429"/>
                  <a:pt x="9307893" y="6410452"/>
                </a:cubicBezTo>
                <a:lnTo>
                  <a:pt x="9283309" y="6370999"/>
                </a:lnTo>
                <a:lnTo>
                  <a:pt x="9242245" y="6405223"/>
                </a:lnTo>
                <a:cubicBezTo>
                  <a:pt x="9117465" y="6507017"/>
                  <a:pt x="8989235" y="6553025"/>
                  <a:pt x="8831678" y="6580630"/>
                </a:cubicBezTo>
                <a:cubicBezTo>
                  <a:pt x="8755201" y="6594434"/>
                  <a:pt x="8680448" y="6602485"/>
                  <a:pt x="8602820" y="6604209"/>
                </a:cubicBezTo>
                <a:cubicBezTo>
                  <a:pt x="8507941" y="6607085"/>
                  <a:pt x="8433763" y="6633540"/>
                  <a:pt x="8353259" y="6683000"/>
                </a:cubicBezTo>
                <a:cubicBezTo>
                  <a:pt x="8338596" y="6691626"/>
                  <a:pt x="8294823" y="6729045"/>
                  <a:pt x="8261481" y="6737753"/>
                </a:cubicBezTo>
                <a:lnTo>
                  <a:pt x="8255254" y="6737096"/>
                </a:lnTo>
                <a:lnTo>
                  <a:pt x="8262197" y="6745092"/>
                </a:lnTo>
                <a:lnTo>
                  <a:pt x="8266965" y="6754285"/>
                </a:lnTo>
                <a:lnTo>
                  <a:pt x="8284045" y="6749110"/>
                </a:lnTo>
                <a:lnTo>
                  <a:pt x="8285201" y="6753145"/>
                </a:lnTo>
                <a:lnTo>
                  <a:pt x="8287955" y="6749498"/>
                </a:lnTo>
                <a:cubicBezTo>
                  <a:pt x="8361076" y="6729885"/>
                  <a:pt x="8428440" y="6786994"/>
                  <a:pt x="8463561" y="6846410"/>
                </a:cubicBezTo>
                <a:lnTo>
                  <a:pt x="8469144" y="6858000"/>
                </a:lnTo>
                <a:lnTo>
                  <a:pt x="8445441" y="6858000"/>
                </a:lnTo>
                <a:lnTo>
                  <a:pt x="8434969" y="6834321"/>
                </a:lnTo>
                <a:cubicBezTo>
                  <a:pt x="8402985" y="6790016"/>
                  <a:pt x="8352260" y="6759810"/>
                  <a:pt x="8288530" y="6759305"/>
                </a:cubicBezTo>
                <a:lnTo>
                  <a:pt x="8286326" y="6757165"/>
                </a:lnTo>
                <a:lnTo>
                  <a:pt x="8235710" y="6797911"/>
                </a:lnTo>
                <a:cubicBezTo>
                  <a:pt x="8220174" y="6813412"/>
                  <a:pt x="8206939" y="6829488"/>
                  <a:pt x="8191402" y="6844989"/>
                </a:cubicBezTo>
                <a:cubicBezTo>
                  <a:pt x="8187951" y="6848434"/>
                  <a:pt x="8183348" y="6843841"/>
                  <a:pt x="8185648" y="6839823"/>
                </a:cubicBezTo>
                <a:cubicBezTo>
                  <a:pt x="8197157" y="6817431"/>
                  <a:pt x="8212118" y="6797911"/>
                  <a:pt x="8229956" y="6780114"/>
                </a:cubicBezTo>
                <a:cubicBezTo>
                  <a:pt x="8236574" y="6773511"/>
                  <a:pt x="8244918" y="6764755"/>
                  <a:pt x="8254195" y="6758153"/>
                </a:cubicBezTo>
                <a:lnTo>
                  <a:pt x="8255021" y="6757904"/>
                </a:lnTo>
                <a:lnTo>
                  <a:pt x="8248622" y="6751350"/>
                </a:lnTo>
                <a:lnTo>
                  <a:pt x="8239277" y="6735414"/>
                </a:lnTo>
                <a:lnTo>
                  <a:pt x="8233079" y="6734761"/>
                </a:lnTo>
                <a:cubicBezTo>
                  <a:pt x="8211229" y="6718081"/>
                  <a:pt x="8235380" y="6694502"/>
                  <a:pt x="8247455" y="6679548"/>
                </a:cubicBezTo>
                <a:lnTo>
                  <a:pt x="8248697" y="6679353"/>
                </a:lnTo>
                <a:lnTo>
                  <a:pt x="8267889" y="6654236"/>
                </a:lnTo>
                <a:lnTo>
                  <a:pt x="8143102" y="6414066"/>
                </a:lnTo>
                <a:cubicBezTo>
                  <a:pt x="8100499" y="6334351"/>
                  <a:pt x="8056675" y="6255209"/>
                  <a:pt x="8010695" y="6176786"/>
                </a:cubicBezTo>
                <a:cubicBezTo>
                  <a:pt x="7984832" y="6131397"/>
                  <a:pt x="7927359" y="6069348"/>
                  <a:pt x="7933107" y="6014193"/>
                </a:cubicBezTo>
                <a:cubicBezTo>
                  <a:pt x="7938278" y="5963062"/>
                  <a:pt x="7996902" y="5926291"/>
                  <a:pt x="8031387" y="5896990"/>
                </a:cubicBezTo>
                <a:cubicBezTo>
                  <a:pt x="8097481" y="5840687"/>
                  <a:pt x="8165300" y="5786106"/>
                  <a:pt x="8235993" y="5734973"/>
                </a:cubicBezTo>
                <a:cubicBezTo>
                  <a:pt x="8270477" y="5709695"/>
                  <a:pt x="8307261" y="5686712"/>
                  <a:pt x="8334848" y="5653965"/>
                </a:cubicBezTo>
                <a:cubicBezTo>
                  <a:pt x="8352091" y="5632707"/>
                  <a:pt x="8362436" y="5606853"/>
                  <a:pt x="8383701" y="5589042"/>
                </a:cubicBezTo>
                <a:cubicBezTo>
                  <a:pt x="8434853" y="5547102"/>
                  <a:pt x="8523937" y="5536186"/>
                  <a:pt x="8583134" y="5512056"/>
                </a:cubicBezTo>
                <a:cubicBezTo>
                  <a:pt x="8664173" y="5478159"/>
                  <a:pt x="8741188" y="5436794"/>
                  <a:pt x="8816479" y="5391405"/>
                </a:cubicBezTo>
                <a:close/>
                <a:moveTo>
                  <a:pt x="7388893" y="5389901"/>
                </a:moveTo>
                <a:cubicBezTo>
                  <a:pt x="7392482" y="5389222"/>
                  <a:pt x="7396407" y="5389615"/>
                  <a:pt x="7400650" y="5391475"/>
                </a:cubicBezTo>
                <a:cubicBezTo>
                  <a:pt x="7419886" y="5399489"/>
                  <a:pt x="7404610" y="5422382"/>
                  <a:pt x="7395559" y="5432111"/>
                </a:cubicBezTo>
                <a:cubicBezTo>
                  <a:pt x="7388203" y="5440696"/>
                  <a:pt x="7363875" y="5454431"/>
                  <a:pt x="7359349" y="5435544"/>
                </a:cubicBezTo>
                <a:cubicBezTo>
                  <a:pt x="7358218" y="5431252"/>
                  <a:pt x="7359631" y="5426673"/>
                  <a:pt x="7361965" y="5422382"/>
                </a:cubicBezTo>
                <a:lnTo>
                  <a:pt x="7367328" y="5414832"/>
                </a:lnTo>
                <a:lnTo>
                  <a:pt x="7373493" y="5417230"/>
                </a:lnTo>
                <a:cubicBezTo>
                  <a:pt x="7375190" y="5414942"/>
                  <a:pt x="7378726" y="5410219"/>
                  <a:pt x="7382758" y="5406643"/>
                </a:cubicBezTo>
                <a:lnTo>
                  <a:pt x="7387527" y="5405193"/>
                </a:lnTo>
                <a:lnTo>
                  <a:pt x="7377454" y="5420664"/>
                </a:lnTo>
                <a:cubicBezTo>
                  <a:pt x="7376887" y="5421809"/>
                  <a:pt x="7371230" y="5430966"/>
                  <a:pt x="7371796" y="5431538"/>
                </a:cubicBezTo>
                <a:cubicBezTo>
                  <a:pt x="7374058" y="5433828"/>
                  <a:pt x="7381980" y="5426959"/>
                  <a:pt x="7383112" y="5425814"/>
                </a:cubicBezTo>
                <a:cubicBezTo>
                  <a:pt x="7387072" y="5422382"/>
                  <a:pt x="7400650" y="5406929"/>
                  <a:pt x="7394992" y="5402923"/>
                </a:cubicBezTo>
                <a:lnTo>
                  <a:pt x="7387527" y="5405193"/>
                </a:lnTo>
                <a:lnTo>
                  <a:pt x="7392730" y="5397199"/>
                </a:lnTo>
                <a:cubicBezTo>
                  <a:pt x="7393295" y="5394910"/>
                  <a:pt x="7391598" y="5393193"/>
                  <a:pt x="7389335" y="5393765"/>
                </a:cubicBezTo>
                <a:cubicBezTo>
                  <a:pt x="7381415" y="5396628"/>
                  <a:pt x="7375190" y="5404068"/>
                  <a:pt x="7370098" y="5410934"/>
                </a:cubicBezTo>
                <a:lnTo>
                  <a:pt x="7367328" y="5414832"/>
                </a:lnTo>
                <a:lnTo>
                  <a:pt x="7366137" y="5414369"/>
                </a:lnTo>
                <a:cubicBezTo>
                  <a:pt x="7370381" y="5403637"/>
                  <a:pt x="7378125" y="5391940"/>
                  <a:pt x="7388893" y="5389901"/>
                </a:cubicBezTo>
                <a:close/>
                <a:moveTo>
                  <a:pt x="3430788" y="5385251"/>
                </a:moveTo>
                <a:lnTo>
                  <a:pt x="3433344" y="5386630"/>
                </a:lnTo>
                <a:lnTo>
                  <a:pt x="3433403" y="5386330"/>
                </a:lnTo>
                <a:close/>
                <a:moveTo>
                  <a:pt x="7446823" y="5368753"/>
                </a:moveTo>
                <a:lnTo>
                  <a:pt x="7423066" y="5392762"/>
                </a:lnTo>
                <a:lnTo>
                  <a:pt x="7422525" y="5392446"/>
                </a:lnTo>
                <a:cubicBezTo>
                  <a:pt x="7425405" y="5384958"/>
                  <a:pt x="7432173" y="5375887"/>
                  <a:pt x="7440311" y="5370773"/>
                </a:cubicBezTo>
                <a:close/>
                <a:moveTo>
                  <a:pt x="7453225" y="5366769"/>
                </a:moveTo>
                <a:cubicBezTo>
                  <a:pt x="7457664" y="5366885"/>
                  <a:pt x="7462128" y="5368686"/>
                  <a:pt x="7466304" y="5372861"/>
                </a:cubicBezTo>
                <a:cubicBezTo>
                  <a:pt x="7480704" y="5388415"/>
                  <a:pt x="7462848" y="5411455"/>
                  <a:pt x="7451903" y="5422399"/>
                </a:cubicBezTo>
                <a:cubicBezTo>
                  <a:pt x="7445567" y="5429889"/>
                  <a:pt x="7434046" y="5443713"/>
                  <a:pt x="7423101" y="5443713"/>
                </a:cubicBezTo>
                <a:cubicBezTo>
                  <a:pt x="7414461" y="5444288"/>
                  <a:pt x="7409277" y="5436224"/>
                  <a:pt x="7408700" y="5428160"/>
                </a:cubicBezTo>
                <a:cubicBezTo>
                  <a:pt x="7406973" y="5415775"/>
                  <a:pt x="7413597" y="5403967"/>
                  <a:pt x="7422453" y="5393382"/>
                </a:cubicBezTo>
                <a:lnTo>
                  <a:pt x="7423066" y="5392762"/>
                </a:lnTo>
                <a:lnTo>
                  <a:pt x="7429438" y="5396479"/>
                </a:lnTo>
                <a:cubicBezTo>
                  <a:pt x="7432893" y="5391870"/>
                  <a:pt x="7437502" y="5386686"/>
                  <a:pt x="7442110" y="5383806"/>
                </a:cubicBezTo>
                <a:lnTo>
                  <a:pt x="7446085" y="5384395"/>
                </a:lnTo>
                <a:lnTo>
                  <a:pt x="7439230" y="5395903"/>
                </a:lnTo>
                <a:cubicBezTo>
                  <a:pt x="7435198" y="5400510"/>
                  <a:pt x="7431166" y="5403967"/>
                  <a:pt x="7428285" y="5409727"/>
                </a:cubicBezTo>
                <a:cubicBezTo>
                  <a:pt x="7425405" y="5413759"/>
                  <a:pt x="7423678" y="5418368"/>
                  <a:pt x="7423101" y="5422976"/>
                </a:cubicBezTo>
                <a:cubicBezTo>
                  <a:pt x="7425981" y="5426432"/>
                  <a:pt x="7428862" y="5426432"/>
                  <a:pt x="7431166" y="5422399"/>
                </a:cubicBezTo>
                <a:cubicBezTo>
                  <a:pt x="7439806" y="5418368"/>
                  <a:pt x="7450174" y="5405120"/>
                  <a:pt x="7454784" y="5396479"/>
                </a:cubicBezTo>
                <a:cubicBezTo>
                  <a:pt x="7455935" y="5393022"/>
                  <a:pt x="7457087" y="5389566"/>
                  <a:pt x="7457664" y="5386109"/>
                </a:cubicBezTo>
                <a:lnTo>
                  <a:pt x="7446085" y="5384395"/>
                </a:lnTo>
                <a:lnTo>
                  <a:pt x="7455358" y="5368830"/>
                </a:lnTo>
                <a:lnTo>
                  <a:pt x="7451998" y="5367149"/>
                </a:lnTo>
                <a:close/>
                <a:moveTo>
                  <a:pt x="7449598" y="5365950"/>
                </a:moveTo>
                <a:lnTo>
                  <a:pt x="7451998" y="5367149"/>
                </a:lnTo>
                <a:lnTo>
                  <a:pt x="7446823" y="5368753"/>
                </a:lnTo>
                <a:close/>
                <a:moveTo>
                  <a:pt x="7249636" y="5354788"/>
                </a:moveTo>
                <a:cubicBezTo>
                  <a:pt x="7272888" y="5369955"/>
                  <a:pt x="7288584" y="5395039"/>
                  <a:pt x="7304861" y="5416623"/>
                </a:cubicBezTo>
                <a:cubicBezTo>
                  <a:pt x="7308349" y="5420707"/>
                  <a:pt x="7303118" y="5426541"/>
                  <a:pt x="7299048" y="5422457"/>
                </a:cubicBezTo>
                <a:cubicBezTo>
                  <a:pt x="7280445" y="5402623"/>
                  <a:pt x="7257773" y="5383373"/>
                  <a:pt x="7246728" y="5357705"/>
                </a:cubicBezTo>
                <a:cubicBezTo>
                  <a:pt x="7245566" y="5355955"/>
                  <a:pt x="7247891" y="5353621"/>
                  <a:pt x="7249636" y="5354788"/>
                </a:cubicBezTo>
                <a:close/>
                <a:moveTo>
                  <a:pt x="7418039" y="5353052"/>
                </a:moveTo>
                <a:lnTo>
                  <a:pt x="7417366" y="5362461"/>
                </a:lnTo>
                <a:lnTo>
                  <a:pt x="7416509" y="5362633"/>
                </a:lnTo>
                <a:close/>
                <a:moveTo>
                  <a:pt x="7418198" y="5350805"/>
                </a:moveTo>
                <a:lnTo>
                  <a:pt x="7418387" y="5350868"/>
                </a:lnTo>
                <a:lnTo>
                  <a:pt x="7418039" y="5353052"/>
                </a:lnTo>
                <a:close/>
                <a:moveTo>
                  <a:pt x="3454843" y="5350261"/>
                </a:moveTo>
                <a:lnTo>
                  <a:pt x="3446615" y="5377584"/>
                </a:lnTo>
                <a:lnTo>
                  <a:pt x="3843974" y="5634576"/>
                </a:lnTo>
                <a:lnTo>
                  <a:pt x="3867252" y="5615950"/>
                </a:lnTo>
                <a:close/>
                <a:moveTo>
                  <a:pt x="7613339" y="5341602"/>
                </a:moveTo>
                <a:cubicBezTo>
                  <a:pt x="7616398" y="5342295"/>
                  <a:pt x="7618845" y="5344790"/>
                  <a:pt x="7617621" y="5348394"/>
                </a:cubicBezTo>
                <a:cubicBezTo>
                  <a:pt x="7615175" y="5355602"/>
                  <a:pt x="7602939" y="5352831"/>
                  <a:pt x="7605386" y="5345622"/>
                </a:cubicBezTo>
                <a:cubicBezTo>
                  <a:pt x="7606609" y="5342019"/>
                  <a:pt x="7610280" y="5340909"/>
                  <a:pt x="7613339" y="5341602"/>
                </a:cubicBezTo>
                <a:close/>
                <a:moveTo>
                  <a:pt x="7684543" y="5328839"/>
                </a:moveTo>
                <a:cubicBezTo>
                  <a:pt x="7696118" y="5331655"/>
                  <a:pt x="7708272" y="5332781"/>
                  <a:pt x="7720427" y="5333908"/>
                </a:cubicBezTo>
                <a:cubicBezTo>
                  <a:pt x="7729687" y="5333908"/>
                  <a:pt x="7738947" y="5332219"/>
                  <a:pt x="7747050" y="5336724"/>
                </a:cubicBezTo>
                <a:cubicBezTo>
                  <a:pt x="7748785" y="5337288"/>
                  <a:pt x="7749365" y="5340104"/>
                  <a:pt x="7747628" y="5341794"/>
                </a:cubicBezTo>
                <a:cubicBezTo>
                  <a:pt x="7738947" y="5347988"/>
                  <a:pt x="7728530" y="5346299"/>
                  <a:pt x="7718112" y="5345735"/>
                </a:cubicBezTo>
                <a:cubicBezTo>
                  <a:pt x="7705378" y="5344610"/>
                  <a:pt x="7693803" y="5341794"/>
                  <a:pt x="7681650" y="5337288"/>
                </a:cubicBezTo>
                <a:lnTo>
                  <a:pt x="7681485" y="5336963"/>
                </a:lnTo>
                <a:lnTo>
                  <a:pt x="7684381" y="5328931"/>
                </a:lnTo>
                <a:close/>
                <a:moveTo>
                  <a:pt x="7566808" y="5317641"/>
                </a:moveTo>
                <a:cubicBezTo>
                  <a:pt x="7569119" y="5317369"/>
                  <a:pt x="7571627" y="5318591"/>
                  <a:pt x="7572419" y="5321578"/>
                </a:cubicBezTo>
                <a:cubicBezTo>
                  <a:pt x="7574531" y="5328639"/>
                  <a:pt x="7562386" y="5330268"/>
                  <a:pt x="7562386" y="5322665"/>
                </a:cubicBezTo>
                <a:cubicBezTo>
                  <a:pt x="7562386" y="5319678"/>
                  <a:pt x="7564498" y="5317912"/>
                  <a:pt x="7566808" y="5317641"/>
                </a:cubicBezTo>
                <a:close/>
                <a:moveTo>
                  <a:pt x="7463257" y="5316448"/>
                </a:moveTo>
                <a:cubicBezTo>
                  <a:pt x="7470016" y="5319264"/>
                  <a:pt x="7470578" y="5326023"/>
                  <a:pt x="7470016" y="5332219"/>
                </a:cubicBezTo>
                <a:cubicBezTo>
                  <a:pt x="7467200" y="5349115"/>
                  <a:pt x="7454246" y="5367139"/>
                  <a:pt x="7437349" y="5371644"/>
                </a:cubicBezTo>
                <a:cubicBezTo>
                  <a:pt x="7430589" y="5373334"/>
                  <a:pt x="7422142" y="5372772"/>
                  <a:pt x="7417073" y="5366575"/>
                </a:cubicBezTo>
                <a:lnTo>
                  <a:pt x="7417366" y="5362461"/>
                </a:lnTo>
                <a:lnTo>
                  <a:pt x="7422142" y="5361506"/>
                </a:lnTo>
                <a:lnTo>
                  <a:pt x="7424699" y="5353365"/>
                </a:lnTo>
                <a:lnTo>
                  <a:pt x="7432420" y="5358056"/>
                </a:lnTo>
                <a:cubicBezTo>
                  <a:pt x="7437066" y="5356578"/>
                  <a:pt x="7442136" y="5353059"/>
                  <a:pt x="7444107" y="5351368"/>
                </a:cubicBezTo>
                <a:cubicBezTo>
                  <a:pt x="7448049" y="5347988"/>
                  <a:pt x="7457625" y="5337850"/>
                  <a:pt x="7456498" y="5331655"/>
                </a:cubicBezTo>
                <a:cubicBezTo>
                  <a:pt x="7455371" y="5326586"/>
                  <a:pt x="7441291" y="5336161"/>
                  <a:pt x="7437349" y="5338414"/>
                </a:cubicBezTo>
                <a:cubicBezTo>
                  <a:pt x="7433687" y="5340949"/>
                  <a:pt x="7429464" y="5344187"/>
                  <a:pt x="7426365" y="5348060"/>
                </a:cubicBezTo>
                <a:lnTo>
                  <a:pt x="7424699" y="5353365"/>
                </a:lnTo>
                <a:lnTo>
                  <a:pt x="7423267" y="5352495"/>
                </a:lnTo>
                <a:lnTo>
                  <a:pt x="7418387" y="5350868"/>
                </a:lnTo>
                <a:lnTo>
                  <a:pt x="7420240" y="5339260"/>
                </a:lnTo>
                <a:cubicBezTo>
                  <a:pt x="7424956" y="5332500"/>
                  <a:pt x="7432280" y="5326867"/>
                  <a:pt x="7439602" y="5322643"/>
                </a:cubicBezTo>
                <a:cubicBezTo>
                  <a:pt x="7446360" y="5318701"/>
                  <a:pt x="7455371" y="5313068"/>
                  <a:pt x="7463257" y="5316448"/>
                </a:cubicBezTo>
                <a:close/>
                <a:moveTo>
                  <a:pt x="7635020" y="5313657"/>
                </a:moveTo>
                <a:cubicBezTo>
                  <a:pt x="7639222" y="5315426"/>
                  <a:pt x="7642224" y="5317784"/>
                  <a:pt x="7645826" y="5320732"/>
                </a:cubicBezTo>
                <a:cubicBezTo>
                  <a:pt x="7653030" y="5328394"/>
                  <a:pt x="7638622" y="5337824"/>
                  <a:pt x="7634420" y="5328983"/>
                </a:cubicBezTo>
                <a:cubicBezTo>
                  <a:pt x="7633219" y="5324857"/>
                  <a:pt x="7631418" y="5321321"/>
                  <a:pt x="7631418" y="5316604"/>
                </a:cubicBezTo>
                <a:cubicBezTo>
                  <a:pt x="7630818" y="5314837"/>
                  <a:pt x="7633219" y="5313068"/>
                  <a:pt x="7635020" y="5313657"/>
                </a:cubicBezTo>
                <a:close/>
                <a:moveTo>
                  <a:pt x="4115629" y="5306420"/>
                </a:moveTo>
                <a:lnTo>
                  <a:pt x="4114050" y="5309649"/>
                </a:lnTo>
                <a:lnTo>
                  <a:pt x="4116093" y="5309167"/>
                </a:lnTo>
                <a:close/>
                <a:moveTo>
                  <a:pt x="3468123" y="5306168"/>
                </a:moveTo>
                <a:lnTo>
                  <a:pt x="3459274" y="5335553"/>
                </a:lnTo>
                <a:lnTo>
                  <a:pt x="3470451" y="5344106"/>
                </a:lnTo>
                <a:cubicBezTo>
                  <a:pt x="3477714" y="5348120"/>
                  <a:pt x="3485338" y="5351704"/>
                  <a:pt x="3489653" y="5354571"/>
                </a:cubicBezTo>
                <a:lnTo>
                  <a:pt x="3643851" y="5453768"/>
                </a:lnTo>
                <a:lnTo>
                  <a:pt x="3879970" y="5605774"/>
                </a:lnTo>
                <a:lnTo>
                  <a:pt x="3901465" y="5588571"/>
                </a:lnTo>
                <a:lnTo>
                  <a:pt x="3890030" y="5580056"/>
                </a:lnTo>
                <a:cubicBezTo>
                  <a:pt x="3882193" y="5575757"/>
                  <a:pt x="3873992" y="5571885"/>
                  <a:pt x="3868814" y="5568446"/>
                </a:cubicBezTo>
                <a:cubicBezTo>
                  <a:pt x="3817030" y="5535189"/>
                  <a:pt x="3765247" y="5501931"/>
                  <a:pt x="3712894" y="5468102"/>
                </a:cubicBezTo>
                <a:cubicBezTo>
                  <a:pt x="3656508" y="5431405"/>
                  <a:pt x="3598971" y="5394707"/>
                  <a:pt x="3542587" y="5358010"/>
                </a:cubicBezTo>
                <a:cubicBezTo>
                  <a:pt x="3532230" y="5351131"/>
                  <a:pt x="3497601" y="5321350"/>
                  <a:pt x="3473893" y="5308100"/>
                </a:cubicBezTo>
                <a:close/>
                <a:moveTo>
                  <a:pt x="7440149" y="5298905"/>
                </a:moveTo>
                <a:lnTo>
                  <a:pt x="7417789" y="5305955"/>
                </a:lnTo>
                <a:lnTo>
                  <a:pt x="7352017" y="5386721"/>
                </a:lnTo>
                <a:lnTo>
                  <a:pt x="7352252" y="5387371"/>
                </a:lnTo>
                <a:lnTo>
                  <a:pt x="7349648" y="5389630"/>
                </a:lnTo>
                <a:lnTo>
                  <a:pt x="7320397" y="5425548"/>
                </a:lnTo>
                <a:lnTo>
                  <a:pt x="7277531" y="5484328"/>
                </a:lnTo>
                <a:lnTo>
                  <a:pt x="7277191" y="5488815"/>
                </a:lnTo>
                <a:lnTo>
                  <a:pt x="7274445" y="5488561"/>
                </a:lnTo>
                <a:lnTo>
                  <a:pt x="7227328" y="5553169"/>
                </a:lnTo>
                <a:lnTo>
                  <a:pt x="7263029" y="5557708"/>
                </a:lnTo>
                <a:cubicBezTo>
                  <a:pt x="7276817" y="5561736"/>
                  <a:pt x="7290174" y="5567201"/>
                  <a:pt x="7305686" y="5572092"/>
                </a:cubicBezTo>
                <a:cubicBezTo>
                  <a:pt x="7329241" y="5579570"/>
                  <a:pt x="7320049" y="5584173"/>
                  <a:pt x="7343029" y="5561736"/>
                </a:cubicBezTo>
                <a:cubicBezTo>
                  <a:pt x="7359689" y="5545627"/>
                  <a:pt x="7374051" y="5522616"/>
                  <a:pt x="7388414" y="5503631"/>
                </a:cubicBezTo>
                <a:lnTo>
                  <a:pt x="7398418" y="5491178"/>
                </a:lnTo>
                <a:lnTo>
                  <a:pt x="7390354" y="5497036"/>
                </a:lnTo>
                <a:cubicBezTo>
                  <a:pt x="7382531" y="5499997"/>
                  <a:pt x="7374342" y="5499852"/>
                  <a:pt x="7369370" y="5492053"/>
                </a:cubicBezTo>
                <a:cubicBezTo>
                  <a:pt x="7364691" y="5484542"/>
                  <a:pt x="7371709" y="5474720"/>
                  <a:pt x="7375803" y="5468366"/>
                </a:cubicBezTo>
                <a:lnTo>
                  <a:pt x="7382901" y="5460479"/>
                </a:lnTo>
                <a:lnTo>
                  <a:pt x="7376389" y="5472410"/>
                </a:lnTo>
                <a:cubicBezTo>
                  <a:pt x="7375219" y="5477032"/>
                  <a:pt x="7381068" y="5478188"/>
                  <a:pt x="7382239" y="5474720"/>
                </a:cubicBezTo>
                <a:cubicBezTo>
                  <a:pt x="7383409" y="5472410"/>
                  <a:pt x="7387795" y="5465044"/>
                  <a:pt x="7392766" y="5458978"/>
                </a:cubicBezTo>
                <a:lnTo>
                  <a:pt x="7395476" y="5457444"/>
                </a:lnTo>
                <a:lnTo>
                  <a:pt x="7383993" y="5475876"/>
                </a:lnTo>
                <a:cubicBezTo>
                  <a:pt x="7382823" y="5477032"/>
                  <a:pt x="7378143" y="5485698"/>
                  <a:pt x="7379898" y="5487431"/>
                </a:cubicBezTo>
                <a:cubicBezTo>
                  <a:pt x="7381068" y="5488587"/>
                  <a:pt x="7385162" y="5487431"/>
                  <a:pt x="7386917" y="5487431"/>
                </a:cubicBezTo>
                <a:cubicBezTo>
                  <a:pt x="7391596" y="5486276"/>
                  <a:pt x="7396276" y="5482232"/>
                  <a:pt x="7399201" y="5478764"/>
                </a:cubicBezTo>
                <a:cubicBezTo>
                  <a:pt x="7402710" y="5475298"/>
                  <a:pt x="7405633" y="5470676"/>
                  <a:pt x="7406804" y="5466054"/>
                </a:cubicBezTo>
                <a:cubicBezTo>
                  <a:pt x="7407389" y="5463166"/>
                  <a:pt x="7409144" y="5453346"/>
                  <a:pt x="7406804" y="5451034"/>
                </a:cubicBezTo>
                <a:lnTo>
                  <a:pt x="7395476" y="5457444"/>
                </a:lnTo>
                <a:lnTo>
                  <a:pt x="7402710" y="5445834"/>
                </a:lnTo>
                <a:cubicBezTo>
                  <a:pt x="7403294" y="5443523"/>
                  <a:pt x="7401540" y="5440635"/>
                  <a:pt x="7399201" y="5442368"/>
                </a:cubicBezTo>
                <a:lnTo>
                  <a:pt x="7382901" y="5460479"/>
                </a:lnTo>
                <a:lnTo>
                  <a:pt x="7389476" y="5448434"/>
                </a:lnTo>
                <a:cubicBezTo>
                  <a:pt x="7396129" y="5440635"/>
                  <a:pt x="7404465" y="5435724"/>
                  <a:pt x="7412653" y="5441790"/>
                </a:cubicBezTo>
                <a:cubicBezTo>
                  <a:pt x="7418794" y="5446412"/>
                  <a:pt x="7419817" y="5454500"/>
                  <a:pt x="7418356" y="5462588"/>
                </a:cubicBezTo>
                <a:lnTo>
                  <a:pt x="7414631" y="5470996"/>
                </a:lnTo>
                <a:lnTo>
                  <a:pt x="7471142" y="5400651"/>
                </a:lnTo>
                <a:cubicBezTo>
                  <a:pt x="7484930" y="5384543"/>
                  <a:pt x="7510208" y="5362681"/>
                  <a:pt x="7518252" y="5343122"/>
                </a:cubicBezTo>
                <a:lnTo>
                  <a:pt x="7519933" y="5333606"/>
                </a:lnTo>
                <a:lnTo>
                  <a:pt x="7498676" y="5315241"/>
                </a:lnTo>
                <a:cubicBezTo>
                  <a:pt x="7489718" y="5308633"/>
                  <a:pt x="7480035" y="5303115"/>
                  <a:pt x="7469052" y="5299920"/>
                </a:cubicBezTo>
                <a:cubicBezTo>
                  <a:pt x="7458358" y="5297016"/>
                  <a:pt x="7449109" y="5297162"/>
                  <a:pt x="7440149" y="5298905"/>
                </a:cubicBezTo>
                <a:close/>
                <a:moveTo>
                  <a:pt x="7432658" y="5287695"/>
                </a:moveTo>
                <a:lnTo>
                  <a:pt x="7430747" y="5290044"/>
                </a:lnTo>
                <a:lnTo>
                  <a:pt x="7434625" y="5287710"/>
                </a:lnTo>
                <a:lnTo>
                  <a:pt x="7433800" y="5287893"/>
                </a:lnTo>
                <a:close/>
                <a:moveTo>
                  <a:pt x="7468081" y="5280260"/>
                </a:moveTo>
                <a:lnTo>
                  <a:pt x="7444182" y="5285582"/>
                </a:lnTo>
                <a:lnTo>
                  <a:pt x="7473532" y="5289466"/>
                </a:lnTo>
                <a:cubicBezTo>
                  <a:pt x="7485093" y="5293676"/>
                  <a:pt x="7496473" y="5300066"/>
                  <a:pt x="7506734" y="5307073"/>
                </a:cubicBezTo>
                <a:lnTo>
                  <a:pt x="7522394" y="5319673"/>
                </a:lnTo>
                <a:lnTo>
                  <a:pt x="7523602" y="5312832"/>
                </a:lnTo>
                <a:cubicBezTo>
                  <a:pt x="7520569" y="5287981"/>
                  <a:pt x="7494803" y="5278865"/>
                  <a:pt x="7468081" y="5280260"/>
                </a:cubicBezTo>
                <a:close/>
                <a:moveTo>
                  <a:pt x="7630792" y="5277268"/>
                </a:moveTo>
                <a:cubicBezTo>
                  <a:pt x="7634986" y="5278913"/>
                  <a:pt x="7635645" y="5287138"/>
                  <a:pt x="7629065" y="5287138"/>
                </a:cubicBezTo>
                <a:cubicBezTo>
                  <a:pt x="7628479" y="5287138"/>
                  <a:pt x="7628479" y="5287138"/>
                  <a:pt x="7627895" y="5287138"/>
                </a:cubicBezTo>
                <a:cubicBezTo>
                  <a:pt x="7626140" y="5287138"/>
                  <a:pt x="7624386" y="5285968"/>
                  <a:pt x="7623801" y="5284799"/>
                </a:cubicBezTo>
                <a:cubicBezTo>
                  <a:pt x="7623215" y="5284213"/>
                  <a:pt x="7623215" y="5283043"/>
                  <a:pt x="7623215" y="5282459"/>
                </a:cubicBezTo>
                <a:cubicBezTo>
                  <a:pt x="7623215" y="5281288"/>
                  <a:pt x="7623801" y="5279534"/>
                  <a:pt x="7624386" y="5278950"/>
                </a:cubicBezTo>
                <a:cubicBezTo>
                  <a:pt x="7624970" y="5278950"/>
                  <a:pt x="7624970" y="5278950"/>
                  <a:pt x="7625556" y="5278365"/>
                </a:cubicBezTo>
                <a:cubicBezTo>
                  <a:pt x="7627602" y="5276903"/>
                  <a:pt x="7629394" y="5276720"/>
                  <a:pt x="7630792" y="5277268"/>
                </a:cubicBezTo>
                <a:close/>
                <a:moveTo>
                  <a:pt x="3479832" y="5267285"/>
                </a:moveTo>
                <a:lnTo>
                  <a:pt x="3471846" y="5293804"/>
                </a:lnTo>
                <a:lnTo>
                  <a:pt x="3913937" y="5578592"/>
                </a:lnTo>
                <a:lnTo>
                  <a:pt x="3934717" y="5561964"/>
                </a:lnTo>
                <a:close/>
                <a:moveTo>
                  <a:pt x="7575060" y="5253253"/>
                </a:moveTo>
                <a:cubicBezTo>
                  <a:pt x="7577086" y="5252239"/>
                  <a:pt x="7579621" y="5254267"/>
                  <a:pt x="7579113" y="5256296"/>
                </a:cubicBezTo>
                <a:lnTo>
                  <a:pt x="7578099" y="5258323"/>
                </a:lnTo>
                <a:cubicBezTo>
                  <a:pt x="7577593" y="5259337"/>
                  <a:pt x="7577086" y="5259337"/>
                  <a:pt x="7576073" y="5259337"/>
                </a:cubicBezTo>
                <a:cubicBezTo>
                  <a:pt x="7575566" y="5258830"/>
                  <a:pt x="7575566" y="5258323"/>
                  <a:pt x="7574552" y="5258323"/>
                </a:cubicBezTo>
                <a:cubicBezTo>
                  <a:pt x="7572524" y="5257310"/>
                  <a:pt x="7573032" y="5254267"/>
                  <a:pt x="7575060" y="5253253"/>
                </a:cubicBezTo>
                <a:close/>
                <a:moveTo>
                  <a:pt x="7528729" y="5248691"/>
                </a:moveTo>
                <a:cubicBezTo>
                  <a:pt x="7538749" y="5244636"/>
                  <a:pt x="7544054" y="5259120"/>
                  <a:pt x="7534034" y="5262016"/>
                </a:cubicBezTo>
                <a:cubicBezTo>
                  <a:pt x="7533445" y="5262016"/>
                  <a:pt x="7533445" y="5262016"/>
                  <a:pt x="7532265" y="5262016"/>
                </a:cubicBezTo>
                <a:cubicBezTo>
                  <a:pt x="7524603" y="5264333"/>
                  <a:pt x="7519298" y="5252747"/>
                  <a:pt x="7527550" y="5249271"/>
                </a:cubicBezTo>
                <a:cubicBezTo>
                  <a:pt x="7527550" y="5249271"/>
                  <a:pt x="7528140" y="5248691"/>
                  <a:pt x="7528729" y="5248691"/>
                </a:cubicBezTo>
                <a:close/>
                <a:moveTo>
                  <a:pt x="3496585" y="5226322"/>
                </a:moveTo>
                <a:lnTo>
                  <a:pt x="3488105" y="5243977"/>
                </a:lnTo>
                <a:lnTo>
                  <a:pt x="3487237" y="5253234"/>
                </a:lnTo>
                <a:cubicBezTo>
                  <a:pt x="3494130" y="5264744"/>
                  <a:pt x="3522849" y="5276253"/>
                  <a:pt x="3533763" y="5283160"/>
                </a:cubicBezTo>
                <a:cubicBezTo>
                  <a:pt x="3586031" y="5317114"/>
                  <a:pt x="3637726" y="5351068"/>
                  <a:pt x="3689421" y="5384448"/>
                </a:cubicBezTo>
                <a:lnTo>
                  <a:pt x="3945952" y="5550433"/>
                </a:lnTo>
                <a:lnTo>
                  <a:pt x="3962379" y="5530269"/>
                </a:lnTo>
                <a:lnTo>
                  <a:pt x="3945884" y="5517819"/>
                </a:lnTo>
                <a:cubicBezTo>
                  <a:pt x="3936836" y="5512783"/>
                  <a:pt x="3927216" y="5508179"/>
                  <a:pt x="3920898" y="5504151"/>
                </a:cubicBezTo>
                <a:cubicBezTo>
                  <a:pt x="3864032" y="5467894"/>
                  <a:pt x="3807740" y="5431063"/>
                  <a:pt x="3751450" y="5394806"/>
                </a:cubicBezTo>
                <a:cubicBezTo>
                  <a:pt x="3693442" y="5356248"/>
                  <a:pt x="3634854" y="5318265"/>
                  <a:pt x="3576266" y="5280858"/>
                </a:cubicBezTo>
                <a:cubicBezTo>
                  <a:pt x="3567221" y="5275246"/>
                  <a:pt x="3530065" y="5243738"/>
                  <a:pt x="3505510" y="5229549"/>
                </a:cubicBezTo>
                <a:close/>
                <a:moveTo>
                  <a:pt x="7587591" y="5225643"/>
                </a:moveTo>
                <a:cubicBezTo>
                  <a:pt x="7562970" y="5223060"/>
                  <a:pt x="7537620" y="5228955"/>
                  <a:pt x="7513729" y="5239208"/>
                </a:cubicBezTo>
                <a:lnTo>
                  <a:pt x="7473794" y="5263570"/>
                </a:lnTo>
                <a:lnTo>
                  <a:pt x="7502955" y="5266104"/>
                </a:lnTo>
                <a:cubicBezTo>
                  <a:pt x="7530747" y="5275092"/>
                  <a:pt x="7553870" y="5296236"/>
                  <a:pt x="7550998" y="5324137"/>
                </a:cubicBezTo>
                <a:cubicBezTo>
                  <a:pt x="7549275" y="5339094"/>
                  <a:pt x="7526294" y="5359806"/>
                  <a:pt x="7518252" y="5369585"/>
                </a:cubicBezTo>
                <a:lnTo>
                  <a:pt x="7459653" y="5441497"/>
                </a:lnTo>
                <a:cubicBezTo>
                  <a:pt x="7416565" y="5493850"/>
                  <a:pt x="7372902" y="5546203"/>
                  <a:pt x="7329241" y="5598555"/>
                </a:cubicBezTo>
                <a:cubicBezTo>
                  <a:pt x="7326943" y="5601432"/>
                  <a:pt x="7322921" y="5600857"/>
                  <a:pt x="7320622" y="5598555"/>
                </a:cubicBezTo>
                <a:cubicBezTo>
                  <a:pt x="7305399" y="5585035"/>
                  <a:pt x="7289743" y="5575831"/>
                  <a:pt x="7272867" y="5569861"/>
                </a:cubicBezTo>
                <a:lnTo>
                  <a:pt x="7221467" y="5561205"/>
                </a:lnTo>
                <a:lnTo>
                  <a:pt x="7204997" y="5583790"/>
                </a:lnTo>
                <a:cubicBezTo>
                  <a:pt x="7163529" y="5639480"/>
                  <a:pt x="7131854" y="5725598"/>
                  <a:pt x="7220546" y="5757750"/>
                </a:cubicBezTo>
                <a:cubicBezTo>
                  <a:pt x="7284474" y="5781288"/>
                  <a:pt x="7336307" y="5734210"/>
                  <a:pt x="7377198" y="5691151"/>
                </a:cubicBezTo>
                <a:cubicBezTo>
                  <a:pt x="7415498" y="5650389"/>
                  <a:pt x="7450340" y="5606755"/>
                  <a:pt x="7484681" y="5562619"/>
                </a:cubicBezTo>
                <a:lnTo>
                  <a:pt x="7531382" y="5503807"/>
                </a:lnTo>
                <a:lnTo>
                  <a:pt x="7530898" y="5503313"/>
                </a:lnTo>
                <a:cubicBezTo>
                  <a:pt x="7526902" y="5499882"/>
                  <a:pt x="7532040" y="5493022"/>
                  <a:pt x="7536036" y="5495881"/>
                </a:cubicBezTo>
                <a:lnTo>
                  <a:pt x="7536996" y="5496739"/>
                </a:lnTo>
                <a:lnTo>
                  <a:pt x="7589138" y="5431073"/>
                </a:lnTo>
                <a:cubicBezTo>
                  <a:pt x="7629453" y="5383421"/>
                  <a:pt x="7716418" y="5298450"/>
                  <a:pt x="7635212" y="5243335"/>
                </a:cubicBezTo>
                <a:cubicBezTo>
                  <a:pt x="7620094" y="5232857"/>
                  <a:pt x="7604004" y="5227366"/>
                  <a:pt x="7587591" y="5225643"/>
                </a:cubicBezTo>
                <a:close/>
                <a:moveTo>
                  <a:pt x="5337514" y="5191730"/>
                </a:moveTo>
                <a:cubicBezTo>
                  <a:pt x="5339246" y="5188879"/>
                  <a:pt x="5342701" y="5190589"/>
                  <a:pt x="5343276" y="5193440"/>
                </a:cubicBezTo>
                <a:cubicBezTo>
                  <a:pt x="5344428" y="5227086"/>
                  <a:pt x="5353069" y="5260162"/>
                  <a:pt x="5384175" y="5279551"/>
                </a:cubicBezTo>
                <a:cubicBezTo>
                  <a:pt x="5387630" y="5281262"/>
                  <a:pt x="5391665" y="5284684"/>
                  <a:pt x="5395118" y="5283542"/>
                </a:cubicBezTo>
                <a:cubicBezTo>
                  <a:pt x="5400879" y="5282402"/>
                  <a:pt x="5400302" y="5276129"/>
                  <a:pt x="5400302" y="5270997"/>
                </a:cubicBezTo>
                <a:cubicBezTo>
                  <a:pt x="5400879" y="5262444"/>
                  <a:pt x="5399728" y="5254459"/>
                  <a:pt x="5397422" y="5245905"/>
                </a:cubicBezTo>
                <a:cubicBezTo>
                  <a:pt x="5392239" y="5228798"/>
                  <a:pt x="5383023" y="5213970"/>
                  <a:pt x="5369197" y="5202564"/>
                </a:cubicBezTo>
                <a:cubicBezTo>
                  <a:pt x="5366316" y="5200283"/>
                  <a:pt x="5369774" y="5196292"/>
                  <a:pt x="5372654" y="5198003"/>
                </a:cubicBezTo>
                <a:cubicBezTo>
                  <a:pt x="5393391" y="5211689"/>
                  <a:pt x="5407792" y="5230508"/>
                  <a:pt x="5412399" y="5255599"/>
                </a:cubicBezTo>
                <a:cubicBezTo>
                  <a:pt x="5414703" y="5268717"/>
                  <a:pt x="5417584" y="5302363"/>
                  <a:pt x="5395118" y="5299511"/>
                </a:cubicBezTo>
                <a:cubicBezTo>
                  <a:pt x="5373806" y="5296660"/>
                  <a:pt x="5353069" y="5272708"/>
                  <a:pt x="5343853" y="5255029"/>
                </a:cubicBezTo>
                <a:cubicBezTo>
                  <a:pt x="5333484" y="5235071"/>
                  <a:pt x="5329452" y="5212830"/>
                  <a:pt x="5337514" y="5191730"/>
                </a:cubicBezTo>
                <a:close/>
                <a:moveTo>
                  <a:pt x="3515294" y="5187380"/>
                </a:moveTo>
                <a:lnTo>
                  <a:pt x="3502093" y="5214857"/>
                </a:lnTo>
                <a:lnTo>
                  <a:pt x="3971631" y="5518906"/>
                </a:lnTo>
                <a:lnTo>
                  <a:pt x="3990724" y="5495465"/>
                </a:lnTo>
                <a:close/>
                <a:moveTo>
                  <a:pt x="2421602" y="5150395"/>
                </a:moveTo>
                <a:cubicBezTo>
                  <a:pt x="2411809" y="5148742"/>
                  <a:pt x="2401584" y="5150179"/>
                  <a:pt x="2388912" y="5155066"/>
                </a:cubicBezTo>
                <a:lnTo>
                  <a:pt x="2358565" y="5167927"/>
                </a:lnTo>
                <a:lnTo>
                  <a:pt x="2391275" y="5187778"/>
                </a:lnTo>
                <a:cubicBezTo>
                  <a:pt x="2408122" y="5188628"/>
                  <a:pt x="2426761" y="5183674"/>
                  <a:pt x="2447981" y="5180841"/>
                </a:cubicBezTo>
                <a:cubicBezTo>
                  <a:pt x="2456584" y="5179709"/>
                  <a:pt x="2466191" y="5179143"/>
                  <a:pt x="2474292" y="5181126"/>
                </a:cubicBezTo>
                <a:lnTo>
                  <a:pt x="2477315" y="5183851"/>
                </a:lnTo>
                <a:lnTo>
                  <a:pt x="2478671" y="5177936"/>
                </a:lnTo>
                <a:lnTo>
                  <a:pt x="2451700" y="5164263"/>
                </a:lnTo>
                <a:cubicBezTo>
                  <a:pt x="2440754" y="5156791"/>
                  <a:pt x="2431395" y="5152047"/>
                  <a:pt x="2421602" y="5150395"/>
                </a:cubicBezTo>
                <a:close/>
                <a:moveTo>
                  <a:pt x="3535441" y="5148965"/>
                </a:moveTo>
                <a:lnTo>
                  <a:pt x="3530337" y="5156065"/>
                </a:lnTo>
                <a:lnTo>
                  <a:pt x="3524918" y="5167348"/>
                </a:lnTo>
                <a:lnTo>
                  <a:pt x="3527313" y="5176596"/>
                </a:lnTo>
                <a:cubicBezTo>
                  <a:pt x="3537075" y="5189823"/>
                  <a:pt x="3564069" y="5200177"/>
                  <a:pt x="3577852" y="5209380"/>
                </a:cubicBezTo>
                <a:cubicBezTo>
                  <a:pt x="3635284" y="5246765"/>
                  <a:pt x="3692715" y="5283575"/>
                  <a:pt x="3750142" y="5321537"/>
                </a:cubicBezTo>
                <a:lnTo>
                  <a:pt x="4000545" y="5483408"/>
                </a:lnTo>
                <a:lnTo>
                  <a:pt x="4017612" y="5462453"/>
                </a:lnTo>
                <a:lnTo>
                  <a:pt x="3995956" y="5445699"/>
                </a:lnTo>
                <a:cubicBezTo>
                  <a:pt x="3986332" y="5440307"/>
                  <a:pt x="3976141" y="5435418"/>
                  <a:pt x="3970109" y="5431392"/>
                </a:cubicBezTo>
                <a:cubicBezTo>
                  <a:pt x="3913250" y="5394581"/>
                  <a:pt x="3856393" y="5357771"/>
                  <a:pt x="3799534" y="5320960"/>
                </a:cubicBezTo>
                <a:cubicBezTo>
                  <a:pt x="3738657" y="5281849"/>
                  <a:pt x="3678357" y="5242738"/>
                  <a:pt x="3618055" y="5203627"/>
                </a:cubicBezTo>
                <a:cubicBezTo>
                  <a:pt x="3605132" y="5194999"/>
                  <a:pt x="3568627" y="5167609"/>
                  <a:pt x="3547548" y="5154694"/>
                </a:cubicBezTo>
                <a:close/>
                <a:moveTo>
                  <a:pt x="7630796" y="5128622"/>
                </a:moveTo>
                <a:cubicBezTo>
                  <a:pt x="7633625" y="5128047"/>
                  <a:pt x="7635322" y="5130921"/>
                  <a:pt x="7633625" y="5133218"/>
                </a:cubicBezTo>
                <a:cubicBezTo>
                  <a:pt x="7621178" y="5145861"/>
                  <a:pt x="7607034" y="5153908"/>
                  <a:pt x="7597418" y="5169424"/>
                </a:cubicBezTo>
                <a:lnTo>
                  <a:pt x="7587425" y="5209561"/>
                </a:lnTo>
                <a:lnTo>
                  <a:pt x="7623110" y="5217258"/>
                </a:lnTo>
                <a:lnTo>
                  <a:pt x="7623215" y="5211886"/>
                </a:lnTo>
                <a:cubicBezTo>
                  <a:pt x="7631664" y="5205650"/>
                  <a:pt x="7639550" y="5198847"/>
                  <a:pt x="7647997" y="5192610"/>
                </a:cubicBezTo>
                <a:cubicBezTo>
                  <a:pt x="7653066" y="5188641"/>
                  <a:pt x="7659263" y="5181272"/>
                  <a:pt x="7666584" y="5182405"/>
                </a:cubicBezTo>
                <a:cubicBezTo>
                  <a:pt x="7667712" y="5182405"/>
                  <a:pt x="7668274" y="5183539"/>
                  <a:pt x="7668274" y="5184672"/>
                </a:cubicBezTo>
                <a:cubicBezTo>
                  <a:pt x="7667712" y="5192044"/>
                  <a:pt x="7658699" y="5196579"/>
                  <a:pt x="7653630" y="5201114"/>
                </a:cubicBezTo>
                <a:lnTo>
                  <a:pt x="7631478" y="5219062"/>
                </a:lnTo>
                <a:lnTo>
                  <a:pt x="7646640" y="5222334"/>
                </a:lnTo>
                <a:cubicBezTo>
                  <a:pt x="7656638" y="5228474"/>
                  <a:pt x="7665371" y="5236596"/>
                  <a:pt x="7672361" y="5246985"/>
                </a:cubicBezTo>
                <a:lnTo>
                  <a:pt x="7679456" y="5264772"/>
                </a:lnTo>
                <a:lnTo>
                  <a:pt x="7721446" y="5263102"/>
                </a:lnTo>
                <a:cubicBezTo>
                  <a:pt x="7731927" y="5261363"/>
                  <a:pt x="7742990" y="5257308"/>
                  <a:pt x="7753470" y="5260206"/>
                </a:cubicBezTo>
                <a:cubicBezTo>
                  <a:pt x="7755799" y="5260784"/>
                  <a:pt x="7756965" y="5264261"/>
                  <a:pt x="7755216" y="5265998"/>
                </a:cubicBezTo>
                <a:cubicBezTo>
                  <a:pt x="7746483" y="5274109"/>
                  <a:pt x="7733674" y="5274688"/>
                  <a:pt x="7722610" y="5275847"/>
                </a:cubicBezTo>
                <a:lnTo>
                  <a:pt x="7683470" y="5274835"/>
                </a:lnTo>
                <a:lnTo>
                  <a:pt x="7687621" y="5285245"/>
                </a:lnTo>
                <a:cubicBezTo>
                  <a:pt x="7690068" y="5297158"/>
                  <a:pt x="7689816" y="5308748"/>
                  <a:pt x="7687612" y="5319971"/>
                </a:cubicBezTo>
                <a:lnTo>
                  <a:pt x="7684381" y="5328931"/>
                </a:lnTo>
                <a:lnTo>
                  <a:pt x="7678973" y="5332007"/>
                </a:lnTo>
                <a:lnTo>
                  <a:pt x="7681485" y="5336963"/>
                </a:lnTo>
                <a:lnTo>
                  <a:pt x="7675886" y="5352489"/>
                </a:lnTo>
                <a:lnTo>
                  <a:pt x="7664207" y="5368954"/>
                </a:lnTo>
                <a:lnTo>
                  <a:pt x="7687078" y="5378800"/>
                </a:lnTo>
                <a:cubicBezTo>
                  <a:pt x="7697975" y="5383903"/>
                  <a:pt x="7711739" y="5388439"/>
                  <a:pt x="7719768" y="5398076"/>
                </a:cubicBezTo>
                <a:cubicBezTo>
                  <a:pt x="7721489" y="5400344"/>
                  <a:pt x="7719768" y="5403745"/>
                  <a:pt x="7716327" y="5403178"/>
                </a:cubicBezTo>
                <a:cubicBezTo>
                  <a:pt x="7705431" y="5402045"/>
                  <a:pt x="7696255" y="5394675"/>
                  <a:pt x="7686505" y="5389572"/>
                </a:cubicBezTo>
                <a:lnTo>
                  <a:pt x="7658610" y="5376846"/>
                </a:lnTo>
                <a:lnTo>
                  <a:pt x="7635212" y="5409830"/>
                </a:lnTo>
                <a:lnTo>
                  <a:pt x="7634147" y="5411152"/>
                </a:lnTo>
                <a:lnTo>
                  <a:pt x="7656360" y="5428830"/>
                </a:lnTo>
                <a:cubicBezTo>
                  <a:pt x="7664547" y="5435089"/>
                  <a:pt x="7675661" y="5440209"/>
                  <a:pt x="7679755" y="5449313"/>
                </a:cubicBezTo>
                <a:cubicBezTo>
                  <a:pt x="7680925" y="5451589"/>
                  <a:pt x="7679755" y="5454434"/>
                  <a:pt x="7676831" y="5454434"/>
                </a:cubicBezTo>
                <a:cubicBezTo>
                  <a:pt x="7665718" y="5453864"/>
                  <a:pt x="7656944" y="5445331"/>
                  <a:pt x="7648756" y="5438502"/>
                </a:cubicBezTo>
                <a:lnTo>
                  <a:pt x="7627697" y="5419155"/>
                </a:lnTo>
                <a:lnTo>
                  <a:pt x="7604147" y="5448379"/>
                </a:lnTo>
                <a:lnTo>
                  <a:pt x="7624660" y="5465994"/>
                </a:lnTo>
                <a:cubicBezTo>
                  <a:pt x="7634254" y="5477318"/>
                  <a:pt x="7640934" y="5490282"/>
                  <a:pt x="7638945" y="5503101"/>
                </a:cubicBezTo>
                <a:cubicBezTo>
                  <a:pt x="7638945" y="5505951"/>
                  <a:pt x="7636101" y="5507659"/>
                  <a:pt x="7634396" y="5505381"/>
                </a:cubicBezTo>
                <a:cubicBezTo>
                  <a:pt x="7626437" y="5497403"/>
                  <a:pt x="7623027" y="5486578"/>
                  <a:pt x="7616773" y="5476892"/>
                </a:cubicBezTo>
                <a:lnTo>
                  <a:pt x="7597078" y="5457152"/>
                </a:lnTo>
                <a:lnTo>
                  <a:pt x="7581232" y="5476815"/>
                </a:lnTo>
                <a:lnTo>
                  <a:pt x="7598879" y="5498041"/>
                </a:lnTo>
                <a:cubicBezTo>
                  <a:pt x="7606236" y="5502081"/>
                  <a:pt x="7617555" y="5502659"/>
                  <a:pt x="7621518" y="5510161"/>
                </a:cubicBezTo>
                <a:cubicBezTo>
                  <a:pt x="7622650" y="5511315"/>
                  <a:pt x="7622083" y="5513624"/>
                  <a:pt x="7620951" y="5514202"/>
                </a:cubicBezTo>
                <a:cubicBezTo>
                  <a:pt x="7611896" y="5522860"/>
                  <a:pt x="7596048" y="5513048"/>
                  <a:pt x="7588126" y="5506698"/>
                </a:cubicBezTo>
                <a:lnTo>
                  <a:pt x="7574320" y="5485392"/>
                </a:lnTo>
                <a:lnTo>
                  <a:pt x="7553375" y="5511384"/>
                </a:lnTo>
                <a:lnTo>
                  <a:pt x="7569288" y="5525609"/>
                </a:lnTo>
                <a:cubicBezTo>
                  <a:pt x="7578848" y="5537472"/>
                  <a:pt x="7584558" y="5551051"/>
                  <a:pt x="7579420" y="5565629"/>
                </a:cubicBezTo>
                <a:cubicBezTo>
                  <a:pt x="7578278" y="5568487"/>
                  <a:pt x="7575424" y="5568487"/>
                  <a:pt x="7574282" y="5565629"/>
                </a:cubicBezTo>
                <a:cubicBezTo>
                  <a:pt x="7570286" y="5553051"/>
                  <a:pt x="7566291" y="5541045"/>
                  <a:pt x="7557727" y="5530755"/>
                </a:cubicBezTo>
                <a:lnTo>
                  <a:pt x="7546784" y="5519561"/>
                </a:lnTo>
                <a:lnTo>
                  <a:pt x="7528183" y="5542646"/>
                </a:lnTo>
                <a:lnTo>
                  <a:pt x="7547797" y="5556386"/>
                </a:lnTo>
                <a:cubicBezTo>
                  <a:pt x="7556964" y="5561650"/>
                  <a:pt x="7568426" y="5565159"/>
                  <a:pt x="7575302" y="5573348"/>
                </a:cubicBezTo>
                <a:cubicBezTo>
                  <a:pt x="7577020" y="5575687"/>
                  <a:pt x="7575875" y="5578612"/>
                  <a:pt x="7573010" y="5578612"/>
                </a:cubicBezTo>
                <a:cubicBezTo>
                  <a:pt x="7562123" y="5578612"/>
                  <a:pt x="7551807" y="5571008"/>
                  <a:pt x="7543211" y="5565159"/>
                </a:cubicBezTo>
                <a:lnTo>
                  <a:pt x="7523205" y="5548822"/>
                </a:lnTo>
                <a:lnTo>
                  <a:pt x="7499906" y="5577736"/>
                </a:lnTo>
                <a:lnTo>
                  <a:pt x="7506777" y="5601671"/>
                </a:lnTo>
                <a:cubicBezTo>
                  <a:pt x="7511883" y="5612071"/>
                  <a:pt x="7520963" y="5621314"/>
                  <a:pt x="7523232" y="5632292"/>
                </a:cubicBezTo>
                <a:cubicBezTo>
                  <a:pt x="7523800" y="5635180"/>
                  <a:pt x="7521530" y="5636912"/>
                  <a:pt x="7519261" y="5636336"/>
                </a:cubicBezTo>
                <a:cubicBezTo>
                  <a:pt x="7507344" y="5631714"/>
                  <a:pt x="7500535" y="5617848"/>
                  <a:pt x="7495996" y="5606293"/>
                </a:cubicBezTo>
                <a:lnTo>
                  <a:pt x="7491763" y="5588292"/>
                </a:lnTo>
                <a:lnTo>
                  <a:pt x="7469082" y="5618640"/>
                </a:lnTo>
                <a:lnTo>
                  <a:pt x="7487323" y="5645155"/>
                </a:lnTo>
                <a:cubicBezTo>
                  <a:pt x="7494928" y="5653810"/>
                  <a:pt x="7506626" y="5658426"/>
                  <a:pt x="7513060" y="5667657"/>
                </a:cubicBezTo>
                <a:cubicBezTo>
                  <a:pt x="7513644" y="5668812"/>
                  <a:pt x="7512474" y="5670542"/>
                  <a:pt x="7511305" y="5671120"/>
                </a:cubicBezTo>
                <a:cubicBezTo>
                  <a:pt x="7498437" y="5674293"/>
                  <a:pt x="7486886" y="5665207"/>
                  <a:pt x="7477380" y="5653162"/>
                </a:cubicBezTo>
                <a:lnTo>
                  <a:pt x="7462110" y="5627970"/>
                </a:lnTo>
                <a:lnTo>
                  <a:pt x="7449746" y="5644512"/>
                </a:lnTo>
                <a:lnTo>
                  <a:pt x="7431951" y="5665995"/>
                </a:lnTo>
                <a:lnTo>
                  <a:pt x="7451504" y="5680209"/>
                </a:lnTo>
                <a:cubicBezTo>
                  <a:pt x="7459463" y="5686599"/>
                  <a:pt x="7470266" y="5694730"/>
                  <a:pt x="7471971" y="5705766"/>
                </a:cubicBezTo>
                <a:cubicBezTo>
                  <a:pt x="7473107" y="5708670"/>
                  <a:pt x="7469697" y="5710412"/>
                  <a:pt x="7467422" y="5709251"/>
                </a:cubicBezTo>
                <a:cubicBezTo>
                  <a:pt x="7458895" y="5705766"/>
                  <a:pt x="7453211" y="5695311"/>
                  <a:pt x="7445820" y="5688341"/>
                </a:cubicBezTo>
                <a:lnTo>
                  <a:pt x="7426473" y="5672608"/>
                </a:lnTo>
                <a:lnTo>
                  <a:pt x="7418767" y="5681911"/>
                </a:lnTo>
                <a:lnTo>
                  <a:pt x="7423590" y="5708574"/>
                </a:lnTo>
                <a:cubicBezTo>
                  <a:pt x="7427602" y="5714952"/>
                  <a:pt x="7432189" y="5720749"/>
                  <a:pt x="7437921" y="5725969"/>
                </a:cubicBezTo>
                <a:cubicBezTo>
                  <a:pt x="7442508" y="5730027"/>
                  <a:pt x="7448241" y="5732925"/>
                  <a:pt x="7451680" y="5738724"/>
                </a:cubicBezTo>
                <a:cubicBezTo>
                  <a:pt x="7452826" y="5740462"/>
                  <a:pt x="7451107" y="5742203"/>
                  <a:pt x="7449387" y="5742782"/>
                </a:cubicBezTo>
                <a:cubicBezTo>
                  <a:pt x="7433908" y="5743362"/>
                  <a:pt x="7419576" y="5722490"/>
                  <a:pt x="7413843" y="5709733"/>
                </a:cubicBezTo>
                <a:lnTo>
                  <a:pt x="7412051" y="5690019"/>
                </a:lnTo>
                <a:lnTo>
                  <a:pt x="7394764" y="5710886"/>
                </a:lnTo>
                <a:lnTo>
                  <a:pt x="7383214" y="5720429"/>
                </a:lnTo>
                <a:lnTo>
                  <a:pt x="7388114" y="5728368"/>
                </a:lnTo>
                <a:cubicBezTo>
                  <a:pt x="7404800" y="5740101"/>
                  <a:pt x="7436172" y="5742487"/>
                  <a:pt x="7431846" y="5768932"/>
                </a:cubicBezTo>
                <a:cubicBezTo>
                  <a:pt x="7431846" y="5771244"/>
                  <a:pt x="7428384" y="5771244"/>
                  <a:pt x="7427230" y="5769510"/>
                </a:cubicBezTo>
                <a:cubicBezTo>
                  <a:pt x="7417710" y="5751301"/>
                  <a:pt x="7388718" y="5746750"/>
                  <a:pt x="7375302" y="5731710"/>
                </a:cubicBezTo>
                <a:lnTo>
                  <a:pt x="7373996" y="5728044"/>
                </a:lnTo>
                <a:lnTo>
                  <a:pt x="7340555" y="5755671"/>
                </a:lnTo>
                <a:lnTo>
                  <a:pt x="7356971" y="5777092"/>
                </a:lnTo>
                <a:cubicBezTo>
                  <a:pt x="7363832" y="5784462"/>
                  <a:pt x="7372979" y="5790131"/>
                  <a:pt x="7381555" y="5796368"/>
                </a:cubicBezTo>
                <a:cubicBezTo>
                  <a:pt x="7390704" y="5803737"/>
                  <a:pt x="7402137" y="5815076"/>
                  <a:pt x="7399850" y="5828684"/>
                </a:cubicBezTo>
                <a:cubicBezTo>
                  <a:pt x="7399279" y="5830951"/>
                  <a:pt x="7395848" y="5832084"/>
                  <a:pt x="7394133" y="5829817"/>
                </a:cubicBezTo>
                <a:cubicBezTo>
                  <a:pt x="7383270" y="5815643"/>
                  <a:pt x="7370121" y="5807706"/>
                  <a:pt x="7355828" y="5795801"/>
                </a:cubicBezTo>
                <a:cubicBezTo>
                  <a:pt x="7349825" y="5790698"/>
                  <a:pt x="7342537" y="5783895"/>
                  <a:pt x="7336820" y="5776241"/>
                </a:cubicBezTo>
                <a:lnTo>
                  <a:pt x="7331679" y="5763004"/>
                </a:lnTo>
                <a:lnTo>
                  <a:pt x="7330709" y="5763804"/>
                </a:lnTo>
                <a:lnTo>
                  <a:pt x="7270381" y="5781832"/>
                </a:lnTo>
                <a:lnTo>
                  <a:pt x="7273009" y="5783193"/>
                </a:lnTo>
                <a:cubicBezTo>
                  <a:pt x="7278253" y="5797516"/>
                  <a:pt x="7285244" y="5810690"/>
                  <a:pt x="7293402" y="5823867"/>
                </a:cubicBezTo>
                <a:cubicBezTo>
                  <a:pt x="7299228" y="5834179"/>
                  <a:pt x="7309133" y="5843918"/>
                  <a:pt x="7310882" y="5856521"/>
                </a:cubicBezTo>
                <a:cubicBezTo>
                  <a:pt x="7310882" y="5858812"/>
                  <a:pt x="7308551" y="5859957"/>
                  <a:pt x="7306220" y="5859957"/>
                </a:cubicBezTo>
                <a:cubicBezTo>
                  <a:pt x="7292820" y="5855948"/>
                  <a:pt x="7285244" y="5841054"/>
                  <a:pt x="7278835" y="5829595"/>
                </a:cubicBezTo>
                <a:cubicBezTo>
                  <a:pt x="7271261" y="5815847"/>
                  <a:pt x="7266016" y="5800951"/>
                  <a:pt x="7262522" y="5786057"/>
                </a:cubicBezTo>
                <a:lnTo>
                  <a:pt x="7263845" y="5783785"/>
                </a:lnTo>
                <a:lnTo>
                  <a:pt x="7256830" y="5785881"/>
                </a:lnTo>
                <a:lnTo>
                  <a:pt x="7229508" y="5782503"/>
                </a:lnTo>
                <a:lnTo>
                  <a:pt x="7229808" y="5779458"/>
                </a:lnTo>
                <a:cubicBezTo>
                  <a:pt x="7229808" y="5775489"/>
                  <a:pt x="7224298" y="5774356"/>
                  <a:pt x="7223746" y="5778325"/>
                </a:cubicBezTo>
                <a:lnTo>
                  <a:pt x="7223017" y="5781700"/>
                </a:lnTo>
                <a:lnTo>
                  <a:pt x="7221620" y="5781528"/>
                </a:lnTo>
                <a:cubicBezTo>
                  <a:pt x="7210904" y="5778636"/>
                  <a:pt x="7201226" y="5774386"/>
                  <a:pt x="7192632" y="5769026"/>
                </a:cubicBezTo>
                <a:lnTo>
                  <a:pt x="7171795" y="5745281"/>
                </a:lnTo>
                <a:lnTo>
                  <a:pt x="7171477" y="5745851"/>
                </a:lnTo>
                <a:cubicBezTo>
                  <a:pt x="7160167" y="5750327"/>
                  <a:pt x="7148855" y="5755365"/>
                  <a:pt x="7138109" y="5762078"/>
                </a:cubicBezTo>
                <a:cubicBezTo>
                  <a:pt x="7129626" y="5767115"/>
                  <a:pt x="7121142" y="5774948"/>
                  <a:pt x="7110962" y="5778306"/>
                </a:cubicBezTo>
                <a:cubicBezTo>
                  <a:pt x="7109265" y="5778866"/>
                  <a:pt x="7108700" y="5776628"/>
                  <a:pt x="7109265" y="5775508"/>
                </a:cubicBezTo>
                <a:cubicBezTo>
                  <a:pt x="7114355" y="5764877"/>
                  <a:pt x="7125667" y="5758721"/>
                  <a:pt x="7135281" y="5753126"/>
                </a:cubicBezTo>
                <a:lnTo>
                  <a:pt x="7166632" y="5739397"/>
                </a:lnTo>
                <a:lnTo>
                  <a:pt x="7154459" y="5725526"/>
                </a:lnTo>
                <a:lnTo>
                  <a:pt x="7149523" y="5696429"/>
                </a:lnTo>
                <a:lnTo>
                  <a:pt x="7146686" y="5697433"/>
                </a:lnTo>
                <a:cubicBezTo>
                  <a:pt x="7132248" y="5690020"/>
                  <a:pt x="7117234" y="5684317"/>
                  <a:pt x="7102220" y="5677475"/>
                </a:cubicBezTo>
                <a:cubicBezTo>
                  <a:pt x="7090668" y="5672912"/>
                  <a:pt x="7078543" y="5668920"/>
                  <a:pt x="7069302" y="5660366"/>
                </a:cubicBezTo>
                <a:cubicBezTo>
                  <a:pt x="7068147" y="5659226"/>
                  <a:pt x="7069302" y="5655233"/>
                  <a:pt x="7071612" y="5655803"/>
                </a:cubicBezTo>
                <a:cubicBezTo>
                  <a:pt x="7085472" y="5657514"/>
                  <a:pt x="7098753" y="5664927"/>
                  <a:pt x="7112037" y="5670060"/>
                </a:cubicBezTo>
                <a:lnTo>
                  <a:pt x="7147695" y="5685654"/>
                </a:lnTo>
                <a:lnTo>
                  <a:pt x="7144578" y="5667281"/>
                </a:lnTo>
                <a:lnTo>
                  <a:pt x="7157538" y="5628990"/>
                </a:lnTo>
                <a:lnTo>
                  <a:pt x="7127848" y="5619371"/>
                </a:lnTo>
                <a:cubicBezTo>
                  <a:pt x="7117512" y="5614263"/>
                  <a:pt x="7105453" y="5609158"/>
                  <a:pt x="7099710" y="5598943"/>
                </a:cubicBezTo>
                <a:cubicBezTo>
                  <a:pt x="7098562" y="5596674"/>
                  <a:pt x="7100285" y="5594404"/>
                  <a:pt x="7102580" y="5594972"/>
                </a:cubicBezTo>
                <a:cubicBezTo>
                  <a:pt x="7113204" y="5596674"/>
                  <a:pt x="7122823" y="5602064"/>
                  <a:pt x="7132585" y="5607314"/>
                </a:cubicBezTo>
                <a:lnTo>
                  <a:pt x="7161261" y="5617988"/>
                </a:lnTo>
                <a:lnTo>
                  <a:pt x="7165257" y="5606180"/>
                </a:lnTo>
                <a:lnTo>
                  <a:pt x="7172676" y="5595956"/>
                </a:lnTo>
                <a:lnTo>
                  <a:pt x="7139198" y="5570297"/>
                </a:lnTo>
                <a:cubicBezTo>
                  <a:pt x="7130473" y="5560429"/>
                  <a:pt x="7118838" y="5547080"/>
                  <a:pt x="7119419" y="5532569"/>
                </a:cubicBezTo>
                <a:cubicBezTo>
                  <a:pt x="7119419" y="5529666"/>
                  <a:pt x="7122910" y="5528505"/>
                  <a:pt x="7124655" y="5530827"/>
                </a:cubicBezTo>
                <a:cubicBezTo>
                  <a:pt x="7134544" y="5539535"/>
                  <a:pt x="7139779" y="5553465"/>
                  <a:pt x="7149087" y="5563331"/>
                </a:cubicBezTo>
                <a:lnTo>
                  <a:pt x="7178526" y="5587891"/>
                </a:lnTo>
                <a:lnTo>
                  <a:pt x="7210951" y="5543202"/>
                </a:lnTo>
                <a:lnTo>
                  <a:pt x="7191604" y="5516697"/>
                </a:lnTo>
                <a:cubicBezTo>
                  <a:pt x="7183592" y="5512082"/>
                  <a:pt x="7174434" y="5510929"/>
                  <a:pt x="7166422" y="5506312"/>
                </a:cubicBezTo>
                <a:cubicBezTo>
                  <a:pt x="7157265" y="5501696"/>
                  <a:pt x="7149253" y="5492465"/>
                  <a:pt x="7154404" y="5482079"/>
                </a:cubicBezTo>
                <a:cubicBezTo>
                  <a:pt x="7155548" y="5480348"/>
                  <a:pt x="7157838" y="5480348"/>
                  <a:pt x="7158409" y="5482079"/>
                </a:cubicBezTo>
                <a:cubicBezTo>
                  <a:pt x="7166994" y="5499965"/>
                  <a:pt x="7183019" y="5501696"/>
                  <a:pt x="7196756" y="5513236"/>
                </a:cubicBezTo>
                <a:lnTo>
                  <a:pt x="7214283" y="5538609"/>
                </a:lnTo>
                <a:lnTo>
                  <a:pt x="7231489" y="5514895"/>
                </a:lnTo>
                <a:lnTo>
                  <a:pt x="7261910" y="5477476"/>
                </a:lnTo>
                <a:lnTo>
                  <a:pt x="7238172" y="5452972"/>
                </a:lnTo>
                <a:cubicBezTo>
                  <a:pt x="7226738" y="5442524"/>
                  <a:pt x="7214731" y="5433238"/>
                  <a:pt x="7206156" y="5421630"/>
                </a:cubicBezTo>
                <a:cubicBezTo>
                  <a:pt x="7205013" y="5419888"/>
                  <a:pt x="7206728" y="5416985"/>
                  <a:pt x="7209014" y="5417567"/>
                </a:cubicBezTo>
                <a:cubicBezTo>
                  <a:pt x="7223307" y="5423081"/>
                  <a:pt x="7236028" y="5433527"/>
                  <a:pt x="7247391" y="5445572"/>
                </a:cubicBezTo>
                <a:lnTo>
                  <a:pt x="7267511" y="5470587"/>
                </a:lnTo>
                <a:lnTo>
                  <a:pt x="7302904" y="5427053"/>
                </a:lnTo>
                <a:lnTo>
                  <a:pt x="7339486" y="5379444"/>
                </a:lnTo>
                <a:lnTo>
                  <a:pt x="7332838" y="5357606"/>
                </a:lnTo>
                <a:cubicBezTo>
                  <a:pt x="7326367" y="5349527"/>
                  <a:pt x="7317163" y="5343149"/>
                  <a:pt x="7307384" y="5338046"/>
                </a:cubicBezTo>
                <a:cubicBezTo>
                  <a:pt x="7296455" y="5331810"/>
                  <a:pt x="7278048" y="5329543"/>
                  <a:pt x="7274596" y="5315370"/>
                </a:cubicBezTo>
                <a:cubicBezTo>
                  <a:pt x="7273447" y="5313102"/>
                  <a:pt x="7275173" y="5310268"/>
                  <a:pt x="7278048" y="5309133"/>
                </a:cubicBezTo>
                <a:cubicBezTo>
                  <a:pt x="7278623" y="5309133"/>
                  <a:pt x="7279199" y="5309133"/>
                  <a:pt x="7280349" y="5308566"/>
                </a:cubicBezTo>
                <a:cubicBezTo>
                  <a:pt x="7280924" y="5307999"/>
                  <a:pt x="7282650" y="5309133"/>
                  <a:pt x="7283226" y="5309701"/>
                </a:cubicBezTo>
                <a:cubicBezTo>
                  <a:pt x="7286676" y="5318771"/>
                  <a:pt x="7305083" y="5323307"/>
                  <a:pt x="7313136" y="5328410"/>
                </a:cubicBezTo>
                <a:cubicBezTo>
                  <a:pt x="7321765" y="5332945"/>
                  <a:pt x="7330968" y="5338615"/>
                  <a:pt x="7337295" y="5345984"/>
                </a:cubicBezTo>
                <a:lnTo>
                  <a:pt x="7346220" y="5370680"/>
                </a:lnTo>
                <a:lnTo>
                  <a:pt x="7366758" y="5343949"/>
                </a:lnTo>
                <a:lnTo>
                  <a:pt x="7395243" y="5314167"/>
                </a:lnTo>
                <a:lnTo>
                  <a:pt x="7365079" y="5301451"/>
                </a:lnTo>
                <a:cubicBezTo>
                  <a:pt x="7353930" y="5293919"/>
                  <a:pt x="7345267" y="5283781"/>
                  <a:pt x="7344414" y="5270826"/>
                </a:cubicBezTo>
                <a:cubicBezTo>
                  <a:pt x="7344414" y="5268573"/>
                  <a:pt x="7347255" y="5267446"/>
                  <a:pt x="7348958" y="5268573"/>
                </a:cubicBezTo>
                <a:cubicBezTo>
                  <a:pt x="7358047" y="5273643"/>
                  <a:pt x="7363730" y="5282090"/>
                  <a:pt x="7371682" y="5288286"/>
                </a:cubicBezTo>
                <a:lnTo>
                  <a:pt x="7402675" y="5306393"/>
                </a:lnTo>
                <a:lnTo>
                  <a:pt x="7426912" y="5281049"/>
                </a:lnTo>
                <a:lnTo>
                  <a:pt x="7426906" y="5280988"/>
                </a:lnTo>
                <a:lnTo>
                  <a:pt x="7427042" y="5280913"/>
                </a:lnTo>
                <a:lnTo>
                  <a:pt x="7430093" y="5277723"/>
                </a:lnTo>
                <a:lnTo>
                  <a:pt x="7417402" y="5272582"/>
                </a:lnTo>
                <a:cubicBezTo>
                  <a:pt x="7401246" y="5261122"/>
                  <a:pt x="7389707" y="5244504"/>
                  <a:pt x="7381629" y="5226740"/>
                </a:cubicBezTo>
                <a:cubicBezTo>
                  <a:pt x="7379898" y="5222156"/>
                  <a:pt x="7385092" y="5219291"/>
                  <a:pt x="7387977" y="5223303"/>
                </a:cubicBezTo>
                <a:cubicBezTo>
                  <a:pt x="7396054" y="5234190"/>
                  <a:pt x="7405285" y="5244504"/>
                  <a:pt x="7415671" y="5253673"/>
                </a:cubicBezTo>
                <a:cubicBezTo>
                  <a:pt x="7419710" y="5257683"/>
                  <a:pt x="7424326" y="5262269"/>
                  <a:pt x="7430094" y="5264560"/>
                </a:cubicBezTo>
                <a:lnTo>
                  <a:pt x="7433591" y="5264817"/>
                </a:lnTo>
                <a:lnTo>
                  <a:pt x="7433639" y="5263429"/>
                </a:lnTo>
                <a:lnTo>
                  <a:pt x="7466504" y="5243520"/>
                </a:lnTo>
                <a:lnTo>
                  <a:pt x="7443317" y="5222188"/>
                </a:lnTo>
                <a:cubicBezTo>
                  <a:pt x="7436953" y="5210752"/>
                  <a:pt x="7430589" y="5193602"/>
                  <a:pt x="7436953" y="5181024"/>
                </a:cubicBezTo>
                <a:cubicBezTo>
                  <a:pt x="7438111" y="5178738"/>
                  <a:pt x="7441004" y="5179309"/>
                  <a:pt x="7442160" y="5181596"/>
                </a:cubicBezTo>
                <a:cubicBezTo>
                  <a:pt x="7447945" y="5191887"/>
                  <a:pt x="7449103" y="5205037"/>
                  <a:pt x="7455467" y="5215898"/>
                </a:cubicBezTo>
                <a:lnTo>
                  <a:pt x="7474330" y="5238778"/>
                </a:lnTo>
                <a:lnTo>
                  <a:pt x="7496649" y="5225259"/>
                </a:lnTo>
                <a:lnTo>
                  <a:pt x="7499262" y="5224650"/>
                </a:lnTo>
                <a:lnTo>
                  <a:pt x="7483463" y="5181971"/>
                </a:lnTo>
                <a:cubicBezTo>
                  <a:pt x="7480014" y="5166349"/>
                  <a:pt x="7479027" y="5150158"/>
                  <a:pt x="7481844" y="5134251"/>
                </a:cubicBezTo>
                <a:cubicBezTo>
                  <a:pt x="7481844" y="5133116"/>
                  <a:pt x="7484660" y="5133116"/>
                  <a:pt x="7484660" y="5134820"/>
                </a:cubicBezTo>
                <a:lnTo>
                  <a:pt x="7509436" y="5222283"/>
                </a:lnTo>
                <a:lnTo>
                  <a:pt x="7524367" y="5218807"/>
                </a:lnTo>
                <a:lnTo>
                  <a:pt x="7524367" y="5179894"/>
                </a:lnTo>
                <a:cubicBezTo>
                  <a:pt x="7522114" y="5170784"/>
                  <a:pt x="7514229" y="5162244"/>
                  <a:pt x="7515919" y="5153134"/>
                </a:cubicBezTo>
                <a:cubicBezTo>
                  <a:pt x="7515919" y="5151425"/>
                  <a:pt x="7517609" y="5150857"/>
                  <a:pt x="7518734" y="5150857"/>
                </a:cubicBezTo>
                <a:cubicBezTo>
                  <a:pt x="7530000" y="5153134"/>
                  <a:pt x="7534505" y="5171354"/>
                  <a:pt x="7536196" y="5180464"/>
                </a:cubicBezTo>
                <a:lnTo>
                  <a:pt x="7534754" y="5216390"/>
                </a:lnTo>
                <a:lnTo>
                  <a:pt x="7575317" y="5206949"/>
                </a:lnTo>
                <a:lnTo>
                  <a:pt x="7577723" y="5207468"/>
                </a:lnTo>
                <a:lnTo>
                  <a:pt x="7588365" y="5164109"/>
                </a:lnTo>
                <a:cubicBezTo>
                  <a:pt x="7598125" y="5146724"/>
                  <a:pt x="7612692" y="5132645"/>
                  <a:pt x="7630796" y="5128622"/>
                </a:cubicBezTo>
                <a:close/>
                <a:moveTo>
                  <a:pt x="3561536" y="5112659"/>
                </a:moveTo>
                <a:lnTo>
                  <a:pt x="3543850" y="5137267"/>
                </a:lnTo>
                <a:lnTo>
                  <a:pt x="4027481" y="5450338"/>
                </a:lnTo>
                <a:lnTo>
                  <a:pt x="4028986" y="5448488"/>
                </a:lnTo>
                <a:lnTo>
                  <a:pt x="4042337" y="5422986"/>
                </a:lnTo>
                <a:close/>
                <a:moveTo>
                  <a:pt x="6730279" y="5106779"/>
                </a:moveTo>
                <a:lnTo>
                  <a:pt x="6694040" y="5120097"/>
                </a:lnTo>
                <a:lnTo>
                  <a:pt x="6670639" y="5126338"/>
                </a:lnTo>
                <a:lnTo>
                  <a:pt x="6601818" y="5135607"/>
                </a:lnTo>
                <a:cubicBezTo>
                  <a:pt x="6576924" y="5137329"/>
                  <a:pt x="6554818" y="5137615"/>
                  <a:pt x="6539576" y="5137615"/>
                </a:cubicBezTo>
                <a:cubicBezTo>
                  <a:pt x="6524335" y="5137473"/>
                  <a:pt x="6501796" y="5137080"/>
                  <a:pt x="6476355" y="5135223"/>
                </a:cubicBezTo>
                <a:lnTo>
                  <a:pt x="6415791" y="5126827"/>
                </a:lnTo>
                <a:lnTo>
                  <a:pt x="6440181" y="5135249"/>
                </a:lnTo>
                <a:cubicBezTo>
                  <a:pt x="6477482" y="5141297"/>
                  <a:pt x="6515862" y="5142448"/>
                  <a:pt x="6550934" y="5141873"/>
                </a:cubicBezTo>
                <a:cubicBezTo>
                  <a:pt x="6574004" y="5141440"/>
                  <a:pt x="6603786" y="5140198"/>
                  <a:pt x="6634335" y="5136020"/>
                </a:cubicBezTo>
                <a:lnTo>
                  <a:pt x="6670639" y="5126338"/>
                </a:lnTo>
                <a:lnTo>
                  <a:pt x="6680774" y="5124973"/>
                </a:lnTo>
                <a:lnTo>
                  <a:pt x="6694040" y="5120097"/>
                </a:lnTo>
                <a:lnTo>
                  <a:pt x="6722347" y="5112549"/>
                </a:lnTo>
                <a:close/>
                <a:moveTo>
                  <a:pt x="3588466" y="5079788"/>
                </a:moveTo>
                <a:lnTo>
                  <a:pt x="3582112" y="5084038"/>
                </a:lnTo>
                <a:lnTo>
                  <a:pt x="3569089" y="5102154"/>
                </a:lnTo>
                <a:lnTo>
                  <a:pt x="3575348" y="5108662"/>
                </a:lnTo>
                <a:cubicBezTo>
                  <a:pt x="3598811" y="5125576"/>
                  <a:pt x="3643204" y="5146218"/>
                  <a:pt x="3653979" y="5153567"/>
                </a:cubicBezTo>
                <a:cubicBezTo>
                  <a:pt x="3714321" y="5192761"/>
                  <a:pt x="3775234" y="5231957"/>
                  <a:pt x="3836148" y="5271151"/>
                </a:cubicBezTo>
                <a:lnTo>
                  <a:pt x="4003385" y="5379513"/>
                </a:lnTo>
                <a:cubicBezTo>
                  <a:pt x="4014878" y="5387006"/>
                  <a:pt x="4035568" y="5406603"/>
                  <a:pt x="4048787" y="5408909"/>
                </a:cubicBezTo>
                <a:lnTo>
                  <a:pt x="4049466" y="5409364"/>
                </a:lnTo>
                <a:lnTo>
                  <a:pt x="4052864" y="5402871"/>
                </a:lnTo>
                <a:lnTo>
                  <a:pt x="4053886" y="5399831"/>
                </a:lnTo>
                <a:lnTo>
                  <a:pt x="4059243" y="5390681"/>
                </a:lnTo>
                <a:lnTo>
                  <a:pt x="4061262" y="5386827"/>
                </a:lnTo>
                <a:lnTo>
                  <a:pt x="3803391" y="5219275"/>
                </a:lnTo>
                <a:lnTo>
                  <a:pt x="3634441" y="5109762"/>
                </a:lnTo>
                <a:cubicBezTo>
                  <a:pt x="3624097" y="5102844"/>
                  <a:pt x="3601684" y="5081518"/>
                  <a:pt x="3588466" y="5079788"/>
                </a:cubicBezTo>
                <a:close/>
                <a:moveTo>
                  <a:pt x="2409587" y="5056671"/>
                </a:moveTo>
                <a:cubicBezTo>
                  <a:pt x="2414198" y="5056954"/>
                  <a:pt x="2418596" y="5059081"/>
                  <a:pt x="2421150" y="5063617"/>
                </a:cubicBezTo>
                <a:cubicBezTo>
                  <a:pt x="2426824" y="5072688"/>
                  <a:pt x="2422283" y="5087995"/>
                  <a:pt x="2412637" y="5093097"/>
                </a:cubicBezTo>
                <a:cubicBezTo>
                  <a:pt x="2404692" y="5097066"/>
                  <a:pt x="2392209" y="5094232"/>
                  <a:pt x="2390507" y="5084027"/>
                </a:cubicBezTo>
                <a:cubicBezTo>
                  <a:pt x="2389371" y="5077223"/>
                  <a:pt x="2396181" y="5066451"/>
                  <a:pt x="2404126" y="5069853"/>
                </a:cubicBezTo>
                <a:cubicBezTo>
                  <a:pt x="2405261" y="5070986"/>
                  <a:pt x="2405261" y="5072688"/>
                  <a:pt x="2404126" y="5073255"/>
                </a:cubicBezTo>
                <a:cubicBezTo>
                  <a:pt x="2400720" y="5075522"/>
                  <a:pt x="2397316" y="5077791"/>
                  <a:pt x="2397883" y="5082325"/>
                </a:cubicBezTo>
                <a:cubicBezTo>
                  <a:pt x="2399018" y="5089697"/>
                  <a:pt x="2408098" y="5088563"/>
                  <a:pt x="2412637" y="5085161"/>
                </a:cubicBezTo>
                <a:cubicBezTo>
                  <a:pt x="2423987" y="5075522"/>
                  <a:pt x="2413772" y="5054545"/>
                  <a:pt x="2399585" y="5064183"/>
                </a:cubicBezTo>
                <a:cubicBezTo>
                  <a:pt x="2397883" y="5065317"/>
                  <a:pt x="2395046" y="5062483"/>
                  <a:pt x="2396748" y="5060781"/>
                </a:cubicBezTo>
                <a:cubicBezTo>
                  <a:pt x="2400153" y="5057946"/>
                  <a:pt x="2404976" y="5056387"/>
                  <a:pt x="2409587" y="5056671"/>
                </a:cubicBezTo>
                <a:close/>
                <a:moveTo>
                  <a:pt x="3612531" y="5041718"/>
                </a:moveTo>
                <a:lnTo>
                  <a:pt x="3595441" y="5065492"/>
                </a:lnTo>
                <a:lnTo>
                  <a:pt x="4068848" y="5372333"/>
                </a:lnTo>
                <a:lnTo>
                  <a:pt x="4082985" y="5345330"/>
                </a:lnTo>
                <a:close/>
                <a:moveTo>
                  <a:pt x="3645944" y="5014667"/>
                </a:moveTo>
                <a:cubicBezTo>
                  <a:pt x="3645944" y="5014667"/>
                  <a:pt x="3641047" y="5021861"/>
                  <a:pt x="3635646" y="5027328"/>
                </a:cubicBezTo>
                <a:lnTo>
                  <a:pt x="3625821" y="5029025"/>
                </a:lnTo>
                <a:lnTo>
                  <a:pt x="3623676" y="5031059"/>
                </a:lnTo>
                <a:lnTo>
                  <a:pt x="3637418" y="5045554"/>
                </a:lnTo>
                <a:cubicBezTo>
                  <a:pt x="3661320" y="5063006"/>
                  <a:pt x="3705721" y="5083292"/>
                  <a:pt x="3717388" y="5090630"/>
                </a:cubicBezTo>
                <a:cubicBezTo>
                  <a:pt x="3773848" y="5127460"/>
                  <a:pt x="3830313" y="5163716"/>
                  <a:pt x="3887353" y="5200546"/>
                </a:cubicBezTo>
                <a:cubicBezTo>
                  <a:pt x="3938633" y="5233924"/>
                  <a:pt x="3991064" y="5267876"/>
                  <a:pt x="4042919" y="5301254"/>
                </a:cubicBezTo>
                <a:cubicBezTo>
                  <a:pt x="4054443" y="5308736"/>
                  <a:pt x="4075763" y="5328878"/>
                  <a:pt x="4089589" y="5331755"/>
                </a:cubicBezTo>
                <a:lnTo>
                  <a:pt x="4089957" y="5332009"/>
                </a:lnTo>
                <a:lnTo>
                  <a:pt x="4090525" y="5330925"/>
                </a:lnTo>
                <a:lnTo>
                  <a:pt x="4091894" y="5323842"/>
                </a:lnTo>
                <a:lnTo>
                  <a:pt x="4099855" y="5307827"/>
                </a:lnTo>
                <a:lnTo>
                  <a:pt x="4100081" y="5307974"/>
                </a:lnTo>
                <a:lnTo>
                  <a:pt x="4100570" y="5306393"/>
                </a:lnTo>
                <a:lnTo>
                  <a:pt x="4099855" y="5307827"/>
                </a:lnTo>
                <a:lnTo>
                  <a:pt x="3845293" y="5143574"/>
                </a:lnTo>
                <a:cubicBezTo>
                  <a:pt x="3793438" y="5109621"/>
                  <a:pt x="3741584" y="5076243"/>
                  <a:pt x="3689733" y="5042289"/>
                </a:cubicBezTo>
                <a:cubicBezTo>
                  <a:pt x="3681091" y="5037686"/>
                  <a:pt x="3656315" y="5014092"/>
                  <a:pt x="3645944" y="5014667"/>
                </a:cubicBezTo>
                <a:close/>
                <a:moveTo>
                  <a:pt x="2485685" y="5006980"/>
                </a:moveTo>
                <a:cubicBezTo>
                  <a:pt x="2495044" y="5012883"/>
                  <a:pt x="2500308" y="5024686"/>
                  <a:pt x="2496213" y="5034720"/>
                </a:cubicBezTo>
                <a:cubicBezTo>
                  <a:pt x="2492119" y="5044755"/>
                  <a:pt x="2480421" y="5048887"/>
                  <a:pt x="2471062" y="5046525"/>
                </a:cubicBezTo>
                <a:cubicBezTo>
                  <a:pt x="2461120" y="5042984"/>
                  <a:pt x="2455270" y="5032359"/>
                  <a:pt x="2459950" y="5022326"/>
                </a:cubicBezTo>
                <a:cubicBezTo>
                  <a:pt x="2463459" y="5015244"/>
                  <a:pt x="2476327" y="5006980"/>
                  <a:pt x="2482760" y="5015244"/>
                </a:cubicBezTo>
                <a:cubicBezTo>
                  <a:pt x="2484514" y="5016424"/>
                  <a:pt x="2483930" y="5018785"/>
                  <a:pt x="2481591" y="5018785"/>
                </a:cubicBezTo>
                <a:cubicBezTo>
                  <a:pt x="2475741" y="5019374"/>
                  <a:pt x="2471062" y="5019965"/>
                  <a:pt x="2468138" y="5025867"/>
                </a:cubicBezTo>
                <a:cubicBezTo>
                  <a:pt x="2465214" y="5032950"/>
                  <a:pt x="2469893" y="5038262"/>
                  <a:pt x="2476327" y="5039443"/>
                </a:cubicBezTo>
                <a:cubicBezTo>
                  <a:pt x="2495044" y="5042393"/>
                  <a:pt x="2495044" y="5018194"/>
                  <a:pt x="2483930" y="5009341"/>
                </a:cubicBezTo>
                <a:cubicBezTo>
                  <a:pt x="2482760" y="5008160"/>
                  <a:pt x="2484514" y="5006389"/>
                  <a:pt x="2485685" y="5006980"/>
                </a:cubicBezTo>
                <a:close/>
                <a:moveTo>
                  <a:pt x="507270" y="4999483"/>
                </a:moveTo>
                <a:cubicBezTo>
                  <a:pt x="524729" y="4997050"/>
                  <a:pt x="542154" y="4997071"/>
                  <a:pt x="559060" y="5000226"/>
                </a:cubicBezTo>
                <a:cubicBezTo>
                  <a:pt x="581600" y="5004432"/>
                  <a:pt x="603216" y="5014213"/>
                  <a:pt x="622750" y="5031183"/>
                </a:cubicBezTo>
                <a:cubicBezTo>
                  <a:pt x="686522" y="5086410"/>
                  <a:pt x="707778" y="5175005"/>
                  <a:pt x="739377" y="5250366"/>
                </a:cubicBezTo>
                <a:lnTo>
                  <a:pt x="825975" y="5457562"/>
                </a:lnTo>
                <a:lnTo>
                  <a:pt x="838032" y="5453379"/>
                </a:lnTo>
                <a:cubicBezTo>
                  <a:pt x="860823" y="5446520"/>
                  <a:pt x="886978" y="5440046"/>
                  <a:pt x="912522" y="5436855"/>
                </a:cubicBezTo>
                <a:cubicBezTo>
                  <a:pt x="963607" y="5430470"/>
                  <a:pt x="1012248" y="5437212"/>
                  <a:pt x="1026638" y="5480252"/>
                </a:cubicBezTo>
                <a:lnTo>
                  <a:pt x="1015093" y="5475166"/>
                </a:lnTo>
                <a:lnTo>
                  <a:pt x="1017726" y="5482759"/>
                </a:lnTo>
                <a:lnTo>
                  <a:pt x="1010040" y="5491935"/>
                </a:lnTo>
                <a:lnTo>
                  <a:pt x="1018724" y="5495747"/>
                </a:lnTo>
                <a:cubicBezTo>
                  <a:pt x="1024623" y="5493595"/>
                  <a:pt x="1029228" y="5487713"/>
                  <a:pt x="1026638" y="5480252"/>
                </a:cubicBezTo>
                <a:cubicBezTo>
                  <a:pt x="1036136" y="5507223"/>
                  <a:pt x="1047361" y="5534481"/>
                  <a:pt x="1058009" y="5561955"/>
                </a:cubicBezTo>
                <a:lnTo>
                  <a:pt x="1073440" y="5607829"/>
                </a:lnTo>
                <a:lnTo>
                  <a:pt x="1133127" y="5611626"/>
                </a:lnTo>
                <a:cubicBezTo>
                  <a:pt x="1208865" y="5620214"/>
                  <a:pt x="1291712" y="5643262"/>
                  <a:pt x="1332221" y="5701850"/>
                </a:cubicBezTo>
                <a:cubicBezTo>
                  <a:pt x="1362673" y="5746652"/>
                  <a:pt x="1375890" y="5810984"/>
                  <a:pt x="1394851" y="5861530"/>
                </a:cubicBezTo>
                <a:cubicBezTo>
                  <a:pt x="1421856" y="5934479"/>
                  <a:pt x="1448863" y="6006851"/>
                  <a:pt x="1475867" y="6079225"/>
                </a:cubicBezTo>
                <a:cubicBezTo>
                  <a:pt x="1564211" y="6315301"/>
                  <a:pt x="1655786" y="6551375"/>
                  <a:pt x="1735807" y="6790842"/>
                </a:cubicBezTo>
                <a:lnTo>
                  <a:pt x="1756904" y="6858000"/>
                </a:lnTo>
                <a:lnTo>
                  <a:pt x="1727852" y="6858000"/>
                </a:lnTo>
                <a:lnTo>
                  <a:pt x="1687876" y="6737036"/>
                </a:lnTo>
                <a:lnTo>
                  <a:pt x="1649604" y="6821367"/>
                </a:lnTo>
                <a:cubicBezTo>
                  <a:pt x="1649033" y="6823086"/>
                  <a:pt x="1646752" y="6821940"/>
                  <a:pt x="1647322" y="6820794"/>
                </a:cubicBezTo>
                <a:lnTo>
                  <a:pt x="1686928" y="6734167"/>
                </a:lnTo>
                <a:lnTo>
                  <a:pt x="1658767" y="6648954"/>
                </a:lnTo>
                <a:lnTo>
                  <a:pt x="1626201" y="6718029"/>
                </a:lnTo>
                <a:cubicBezTo>
                  <a:pt x="1609143" y="6738978"/>
                  <a:pt x="1587160" y="6756136"/>
                  <a:pt x="1562038" y="6768720"/>
                </a:cubicBezTo>
                <a:cubicBezTo>
                  <a:pt x="1559754" y="6769863"/>
                  <a:pt x="1558040" y="6765859"/>
                  <a:pt x="1560325" y="6764716"/>
                </a:cubicBezTo>
                <a:cubicBezTo>
                  <a:pt x="1584306" y="6751560"/>
                  <a:pt x="1604290" y="6734116"/>
                  <a:pt x="1620420" y="6713525"/>
                </a:cubicBezTo>
                <a:lnTo>
                  <a:pt x="1657121" y="6643972"/>
                </a:lnTo>
                <a:lnTo>
                  <a:pt x="1644007" y="6604290"/>
                </a:lnTo>
                <a:cubicBezTo>
                  <a:pt x="1592221" y="6460334"/>
                  <a:pt x="1537922" y="6317310"/>
                  <a:pt x="1485061" y="6174574"/>
                </a:cubicBezTo>
                <a:cubicBezTo>
                  <a:pt x="1435646" y="6043037"/>
                  <a:pt x="1386232" y="5911503"/>
                  <a:pt x="1337966" y="5779966"/>
                </a:cubicBezTo>
                <a:cubicBezTo>
                  <a:pt x="1309813" y="5703574"/>
                  <a:pt x="1268442" y="5669110"/>
                  <a:pt x="1188000" y="5649006"/>
                </a:cubicBezTo>
                <a:lnTo>
                  <a:pt x="1087133" y="5635001"/>
                </a:lnTo>
                <a:lnTo>
                  <a:pt x="1086227" y="5629549"/>
                </a:lnTo>
                <a:lnTo>
                  <a:pt x="1077707" y="5620512"/>
                </a:lnTo>
                <a:lnTo>
                  <a:pt x="1082358" y="5634339"/>
                </a:lnTo>
                <a:lnTo>
                  <a:pt x="1087133" y="5635001"/>
                </a:lnTo>
                <a:lnTo>
                  <a:pt x="1091470" y="5661068"/>
                </a:lnTo>
                <a:lnTo>
                  <a:pt x="1088384" y="5669939"/>
                </a:lnTo>
                <a:lnTo>
                  <a:pt x="1088733" y="5673499"/>
                </a:lnTo>
                <a:cubicBezTo>
                  <a:pt x="1087941" y="5682252"/>
                  <a:pt x="1085064" y="5690859"/>
                  <a:pt x="1079020" y="5701189"/>
                </a:cubicBezTo>
                <a:lnTo>
                  <a:pt x="1061801" y="5721701"/>
                </a:lnTo>
                <a:lnTo>
                  <a:pt x="1062669" y="5724160"/>
                </a:lnTo>
                <a:cubicBezTo>
                  <a:pt x="1063238" y="5727018"/>
                  <a:pt x="1059834" y="5728163"/>
                  <a:pt x="1058700" y="5726446"/>
                </a:cubicBezTo>
                <a:lnTo>
                  <a:pt x="1058398" y="5725755"/>
                </a:lnTo>
                <a:lnTo>
                  <a:pt x="1050553" y="5735100"/>
                </a:lnTo>
                <a:cubicBezTo>
                  <a:pt x="1039212" y="5745161"/>
                  <a:pt x="1026314" y="5754056"/>
                  <a:pt x="1012751" y="5762018"/>
                </a:cubicBezTo>
                <a:lnTo>
                  <a:pt x="956416" y="5788355"/>
                </a:lnTo>
                <a:lnTo>
                  <a:pt x="1223292" y="6416490"/>
                </a:lnTo>
                <a:lnTo>
                  <a:pt x="1410325" y="6858000"/>
                </a:lnTo>
                <a:lnTo>
                  <a:pt x="1315432" y="6858000"/>
                </a:lnTo>
                <a:lnTo>
                  <a:pt x="871000" y="5819006"/>
                </a:lnTo>
                <a:lnTo>
                  <a:pt x="830351" y="5831670"/>
                </a:lnTo>
                <a:lnTo>
                  <a:pt x="791299" y="5830292"/>
                </a:lnTo>
                <a:lnTo>
                  <a:pt x="788320" y="5830426"/>
                </a:lnTo>
                <a:lnTo>
                  <a:pt x="791440" y="5839895"/>
                </a:lnTo>
                <a:cubicBezTo>
                  <a:pt x="792024" y="5841053"/>
                  <a:pt x="789691" y="5842210"/>
                  <a:pt x="789107" y="5841053"/>
                </a:cubicBezTo>
                <a:lnTo>
                  <a:pt x="784579" y="5830594"/>
                </a:lnTo>
                <a:lnTo>
                  <a:pt x="746535" y="5832307"/>
                </a:lnTo>
                <a:lnTo>
                  <a:pt x="748360" y="5837392"/>
                </a:lnTo>
                <a:cubicBezTo>
                  <a:pt x="748939" y="5839110"/>
                  <a:pt x="746619" y="5839681"/>
                  <a:pt x="746038" y="5837965"/>
                </a:cubicBezTo>
                <a:lnTo>
                  <a:pt x="744012" y="5832420"/>
                </a:lnTo>
                <a:lnTo>
                  <a:pt x="736020" y="5832779"/>
                </a:lnTo>
                <a:cubicBezTo>
                  <a:pt x="713662" y="5829731"/>
                  <a:pt x="694589" y="5821849"/>
                  <a:pt x="681475" y="5807113"/>
                </a:cubicBezTo>
                <a:lnTo>
                  <a:pt x="672502" y="5787006"/>
                </a:lnTo>
                <a:lnTo>
                  <a:pt x="675303" y="5784485"/>
                </a:lnTo>
                <a:lnTo>
                  <a:pt x="668993" y="5770264"/>
                </a:lnTo>
                <a:lnTo>
                  <a:pt x="663978" y="5767904"/>
                </a:lnTo>
                <a:lnTo>
                  <a:pt x="672502" y="5787006"/>
                </a:lnTo>
                <a:lnTo>
                  <a:pt x="611475" y="5841929"/>
                </a:lnTo>
                <a:cubicBezTo>
                  <a:pt x="589281" y="5865983"/>
                  <a:pt x="569746" y="5892261"/>
                  <a:pt x="555381" y="5920118"/>
                </a:cubicBezTo>
                <a:cubicBezTo>
                  <a:pt x="513436" y="6001682"/>
                  <a:pt x="565724" y="6091862"/>
                  <a:pt x="592730" y="6171702"/>
                </a:cubicBezTo>
                <a:cubicBezTo>
                  <a:pt x="651624" y="6344019"/>
                  <a:pt x="710807" y="6516480"/>
                  <a:pt x="771569" y="6688440"/>
                </a:cubicBezTo>
                <a:lnTo>
                  <a:pt x="833726" y="6858000"/>
                </a:lnTo>
                <a:lnTo>
                  <a:pt x="806599" y="6858000"/>
                </a:lnTo>
                <a:lnTo>
                  <a:pt x="748441" y="6695548"/>
                </a:lnTo>
                <a:cubicBezTo>
                  <a:pt x="675470" y="6488765"/>
                  <a:pt x="603645" y="6281411"/>
                  <a:pt x="532972" y="6074056"/>
                </a:cubicBezTo>
                <a:cubicBezTo>
                  <a:pt x="509415" y="6003406"/>
                  <a:pt x="503668" y="5954581"/>
                  <a:pt x="545039" y="5888527"/>
                </a:cubicBezTo>
                <a:cubicBezTo>
                  <a:pt x="561127" y="5863254"/>
                  <a:pt x="580232" y="5839416"/>
                  <a:pt x="601276" y="5817374"/>
                </a:cubicBezTo>
                <a:lnTo>
                  <a:pt x="664814" y="5760847"/>
                </a:lnTo>
                <a:lnTo>
                  <a:pt x="643274" y="5712307"/>
                </a:lnTo>
                <a:cubicBezTo>
                  <a:pt x="632768" y="5683543"/>
                  <a:pt x="624278" y="5654133"/>
                  <a:pt x="620824" y="5630604"/>
                </a:cubicBezTo>
                <a:cubicBezTo>
                  <a:pt x="610895" y="5568196"/>
                  <a:pt x="672847" y="5523543"/>
                  <a:pt x="730427" y="5495190"/>
                </a:cubicBezTo>
                <a:lnTo>
                  <a:pt x="738166" y="5491855"/>
                </a:lnTo>
                <a:lnTo>
                  <a:pt x="728246" y="5470054"/>
                </a:lnTo>
                <a:cubicBezTo>
                  <a:pt x="718263" y="5444525"/>
                  <a:pt x="708928" y="5418638"/>
                  <a:pt x="698587" y="5394188"/>
                </a:cubicBezTo>
                <a:cubicBezTo>
                  <a:pt x="661816" y="5306744"/>
                  <a:pt x="629069" y="5216425"/>
                  <a:pt x="587704" y="5130707"/>
                </a:cubicBezTo>
                <a:cubicBezTo>
                  <a:pt x="554957" y="5064550"/>
                  <a:pt x="483143" y="5085835"/>
                  <a:pt x="438331" y="5126680"/>
                </a:cubicBezTo>
                <a:cubicBezTo>
                  <a:pt x="409604" y="5152568"/>
                  <a:pt x="378581" y="5176154"/>
                  <a:pt x="349281" y="5200892"/>
                </a:cubicBezTo>
                <a:cubicBezTo>
                  <a:pt x="241989" y="5290636"/>
                  <a:pt x="137930" y="5393325"/>
                  <a:pt x="21590" y="5474251"/>
                </a:cubicBezTo>
                <a:lnTo>
                  <a:pt x="0" y="5487166"/>
                </a:lnTo>
                <a:lnTo>
                  <a:pt x="0" y="5367598"/>
                </a:lnTo>
                <a:lnTo>
                  <a:pt x="63745" y="5315373"/>
                </a:lnTo>
                <a:lnTo>
                  <a:pt x="362494" y="5069153"/>
                </a:lnTo>
                <a:cubicBezTo>
                  <a:pt x="402244" y="5036145"/>
                  <a:pt x="454900" y="5006778"/>
                  <a:pt x="507270" y="4999483"/>
                </a:cubicBezTo>
                <a:close/>
                <a:moveTo>
                  <a:pt x="4176540" y="4989420"/>
                </a:moveTo>
                <a:lnTo>
                  <a:pt x="4176450" y="4990541"/>
                </a:lnTo>
                <a:lnTo>
                  <a:pt x="4177336" y="4989957"/>
                </a:lnTo>
                <a:close/>
                <a:moveTo>
                  <a:pt x="5100806" y="4979794"/>
                </a:moveTo>
                <a:lnTo>
                  <a:pt x="4992126" y="5041260"/>
                </a:lnTo>
                <a:cubicBezTo>
                  <a:pt x="4875087" y="5136146"/>
                  <a:pt x="4811435" y="5287122"/>
                  <a:pt x="4922579" y="5427414"/>
                </a:cubicBezTo>
                <a:cubicBezTo>
                  <a:pt x="4951730" y="5463675"/>
                  <a:pt x="5056960" y="5562509"/>
                  <a:pt x="5008931" y="5615183"/>
                </a:cubicBezTo>
                <a:lnTo>
                  <a:pt x="4979871" y="5633615"/>
                </a:lnTo>
                <a:lnTo>
                  <a:pt x="5030646" y="5648493"/>
                </a:lnTo>
                <a:cubicBezTo>
                  <a:pt x="5051064" y="5655748"/>
                  <a:pt x="5071906" y="5663265"/>
                  <a:pt x="5091023" y="5667006"/>
                </a:cubicBezTo>
                <a:cubicBezTo>
                  <a:pt x="5109995" y="5670601"/>
                  <a:pt x="5132130" y="5672148"/>
                  <a:pt x="5153885" y="5674208"/>
                </a:cubicBezTo>
                <a:lnTo>
                  <a:pt x="5191397" y="5680568"/>
                </a:lnTo>
                <a:lnTo>
                  <a:pt x="5179060" y="5663864"/>
                </a:lnTo>
                <a:cubicBezTo>
                  <a:pt x="5159555" y="5602848"/>
                  <a:pt x="5318402" y="5561321"/>
                  <a:pt x="5345504" y="5546221"/>
                </a:cubicBezTo>
                <a:cubicBezTo>
                  <a:pt x="5437277" y="5495022"/>
                  <a:pt x="5480297" y="5397802"/>
                  <a:pt x="5473415" y="5294255"/>
                </a:cubicBezTo>
                <a:cubicBezTo>
                  <a:pt x="5470259" y="5244495"/>
                  <a:pt x="5454773" y="5200775"/>
                  <a:pt x="5435342" y="5158493"/>
                </a:cubicBezTo>
                <a:lnTo>
                  <a:pt x="5375171" y="5034569"/>
                </a:lnTo>
                <a:lnTo>
                  <a:pt x="5340730" y="5046157"/>
                </a:lnTo>
                <a:cubicBezTo>
                  <a:pt x="5301318" y="5050530"/>
                  <a:pt x="5252363" y="5035709"/>
                  <a:pt x="5219580" y="5031443"/>
                </a:cubicBezTo>
                <a:cubicBezTo>
                  <a:pt x="5197441" y="5028885"/>
                  <a:pt x="5173142" y="5026752"/>
                  <a:pt x="5151575" y="5019786"/>
                </a:cubicBezTo>
                <a:close/>
                <a:moveTo>
                  <a:pt x="3680095" y="4977564"/>
                </a:moveTo>
                <a:lnTo>
                  <a:pt x="3654490" y="5001842"/>
                </a:lnTo>
                <a:lnTo>
                  <a:pt x="4104773" y="5292755"/>
                </a:lnTo>
                <a:lnTo>
                  <a:pt x="4115093" y="5259298"/>
                </a:lnTo>
                <a:close/>
                <a:moveTo>
                  <a:pt x="10967449" y="4973194"/>
                </a:moveTo>
                <a:cubicBezTo>
                  <a:pt x="10984907" y="4970761"/>
                  <a:pt x="11002332" y="4970782"/>
                  <a:pt x="11019238" y="4973937"/>
                </a:cubicBezTo>
                <a:cubicBezTo>
                  <a:pt x="11041778" y="4978143"/>
                  <a:pt x="11063394" y="4987924"/>
                  <a:pt x="11082928" y="5004894"/>
                </a:cubicBezTo>
                <a:cubicBezTo>
                  <a:pt x="11146700" y="5060121"/>
                  <a:pt x="11167956" y="5148716"/>
                  <a:pt x="11199556" y="5224077"/>
                </a:cubicBezTo>
                <a:lnTo>
                  <a:pt x="11286153" y="5431273"/>
                </a:lnTo>
                <a:lnTo>
                  <a:pt x="11298211" y="5427090"/>
                </a:lnTo>
                <a:cubicBezTo>
                  <a:pt x="11321002" y="5420231"/>
                  <a:pt x="11347157" y="5413757"/>
                  <a:pt x="11372700" y="5410566"/>
                </a:cubicBezTo>
                <a:cubicBezTo>
                  <a:pt x="11423785" y="5404181"/>
                  <a:pt x="11472426" y="5410923"/>
                  <a:pt x="11486816" y="5453963"/>
                </a:cubicBezTo>
                <a:lnTo>
                  <a:pt x="11475271" y="5448877"/>
                </a:lnTo>
                <a:lnTo>
                  <a:pt x="11477904" y="5456470"/>
                </a:lnTo>
                <a:lnTo>
                  <a:pt x="11470218" y="5465646"/>
                </a:lnTo>
                <a:lnTo>
                  <a:pt x="11478902" y="5469458"/>
                </a:lnTo>
                <a:cubicBezTo>
                  <a:pt x="11484801" y="5467306"/>
                  <a:pt x="11489406" y="5461424"/>
                  <a:pt x="11486816" y="5453963"/>
                </a:cubicBezTo>
                <a:cubicBezTo>
                  <a:pt x="11496314" y="5480934"/>
                  <a:pt x="11507540" y="5508192"/>
                  <a:pt x="11518187" y="5535666"/>
                </a:cubicBezTo>
                <a:lnTo>
                  <a:pt x="11533618" y="5581540"/>
                </a:lnTo>
                <a:lnTo>
                  <a:pt x="11593306" y="5585337"/>
                </a:lnTo>
                <a:cubicBezTo>
                  <a:pt x="11669043" y="5593925"/>
                  <a:pt x="11751891" y="5616973"/>
                  <a:pt x="11792399" y="5675561"/>
                </a:cubicBezTo>
                <a:cubicBezTo>
                  <a:pt x="11822852" y="5720363"/>
                  <a:pt x="11836068" y="5784695"/>
                  <a:pt x="11855029" y="5835241"/>
                </a:cubicBezTo>
                <a:cubicBezTo>
                  <a:pt x="11882035" y="5908190"/>
                  <a:pt x="11909041" y="5980562"/>
                  <a:pt x="11936045" y="6052936"/>
                </a:cubicBezTo>
                <a:cubicBezTo>
                  <a:pt x="11994941" y="6210320"/>
                  <a:pt x="12055273" y="6367703"/>
                  <a:pt x="12112660" y="6526091"/>
                </a:cubicBezTo>
                <a:lnTo>
                  <a:pt x="12192000" y="6753152"/>
                </a:lnTo>
                <a:lnTo>
                  <a:pt x="12192000" y="6843728"/>
                </a:lnTo>
                <a:lnTo>
                  <a:pt x="12148053" y="6710747"/>
                </a:lnTo>
                <a:lnTo>
                  <a:pt x="12109780" y="6795078"/>
                </a:lnTo>
                <a:cubicBezTo>
                  <a:pt x="12109210" y="6796797"/>
                  <a:pt x="12106929" y="6795651"/>
                  <a:pt x="12107499" y="6794505"/>
                </a:cubicBezTo>
                <a:lnTo>
                  <a:pt x="12147105" y="6707878"/>
                </a:lnTo>
                <a:lnTo>
                  <a:pt x="12118945" y="6622665"/>
                </a:lnTo>
                <a:lnTo>
                  <a:pt x="12086379" y="6691740"/>
                </a:lnTo>
                <a:cubicBezTo>
                  <a:pt x="12069322" y="6712689"/>
                  <a:pt x="12047339" y="6729847"/>
                  <a:pt x="12022217" y="6742431"/>
                </a:cubicBezTo>
                <a:cubicBezTo>
                  <a:pt x="12019932" y="6743574"/>
                  <a:pt x="12018219" y="6739570"/>
                  <a:pt x="12020503" y="6738427"/>
                </a:cubicBezTo>
                <a:cubicBezTo>
                  <a:pt x="12044484" y="6725271"/>
                  <a:pt x="12064468" y="6707827"/>
                  <a:pt x="12080598" y="6687236"/>
                </a:cubicBezTo>
                <a:lnTo>
                  <a:pt x="12117299" y="6617683"/>
                </a:lnTo>
                <a:lnTo>
                  <a:pt x="12104184" y="6578001"/>
                </a:lnTo>
                <a:cubicBezTo>
                  <a:pt x="12052400" y="6434045"/>
                  <a:pt x="11998101" y="6291021"/>
                  <a:pt x="11945240" y="6148285"/>
                </a:cubicBezTo>
                <a:cubicBezTo>
                  <a:pt x="11895825" y="6016748"/>
                  <a:pt x="11846411" y="5885214"/>
                  <a:pt x="11798145" y="5753677"/>
                </a:cubicBezTo>
                <a:cubicBezTo>
                  <a:pt x="11769991" y="5677285"/>
                  <a:pt x="11728621" y="5642821"/>
                  <a:pt x="11648178" y="5622717"/>
                </a:cubicBezTo>
                <a:lnTo>
                  <a:pt x="11547312" y="5608712"/>
                </a:lnTo>
                <a:lnTo>
                  <a:pt x="11546405" y="5603260"/>
                </a:lnTo>
                <a:lnTo>
                  <a:pt x="11537886" y="5594223"/>
                </a:lnTo>
                <a:lnTo>
                  <a:pt x="11542536" y="5608050"/>
                </a:lnTo>
                <a:lnTo>
                  <a:pt x="11547312" y="5608712"/>
                </a:lnTo>
                <a:lnTo>
                  <a:pt x="11551648" y="5634779"/>
                </a:lnTo>
                <a:lnTo>
                  <a:pt x="11548562" y="5643650"/>
                </a:lnTo>
                <a:lnTo>
                  <a:pt x="11548911" y="5647210"/>
                </a:lnTo>
                <a:cubicBezTo>
                  <a:pt x="11548119" y="5655963"/>
                  <a:pt x="11545243" y="5664570"/>
                  <a:pt x="11539198" y="5674900"/>
                </a:cubicBezTo>
                <a:lnTo>
                  <a:pt x="11521979" y="5695412"/>
                </a:lnTo>
                <a:lnTo>
                  <a:pt x="11522847" y="5697871"/>
                </a:lnTo>
                <a:cubicBezTo>
                  <a:pt x="11523416" y="5700729"/>
                  <a:pt x="11520012" y="5701874"/>
                  <a:pt x="11518879" y="5700157"/>
                </a:cubicBezTo>
                <a:lnTo>
                  <a:pt x="11518577" y="5699466"/>
                </a:lnTo>
                <a:lnTo>
                  <a:pt x="11510731" y="5708811"/>
                </a:lnTo>
                <a:cubicBezTo>
                  <a:pt x="11499391" y="5718872"/>
                  <a:pt x="11486492" y="5727767"/>
                  <a:pt x="11472929" y="5735729"/>
                </a:cubicBezTo>
                <a:lnTo>
                  <a:pt x="11416595" y="5762066"/>
                </a:lnTo>
                <a:lnTo>
                  <a:pt x="11683470" y="6390201"/>
                </a:lnTo>
                <a:lnTo>
                  <a:pt x="11881639" y="6858000"/>
                </a:lnTo>
                <a:lnTo>
                  <a:pt x="11786855" y="6858000"/>
                </a:lnTo>
                <a:lnTo>
                  <a:pt x="11331178" y="5792717"/>
                </a:lnTo>
                <a:lnTo>
                  <a:pt x="11290530" y="5805381"/>
                </a:lnTo>
                <a:lnTo>
                  <a:pt x="11251478" y="5804003"/>
                </a:lnTo>
                <a:lnTo>
                  <a:pt x="11248498" y="5804137"/>
                </a:lnTo>
                <a:lnTo>
                  <a:pt x="11251618" y="5813606"/>
                </a:lnTo>
                <a:cubicBezTo>
                  <a:pt x="11252202" y="5814764"/>
                  <a:pt x="11249870" y="5815921"/>
                  <a:pt x="11249285" y="5814764"/>
                </a:cubicBezTo>
                <a:lnTo>
                  <a:pt x="11244758" y="5804305"/>
                </a:lnTo>
                <a:lnTo>
                  <a:pt x="11206713" y="5806018"/>
                </a:lnTo>
                <a:lnTo>
                  <a:pt x="11208538" y="5811103"/>
                </a:lnTo>
                <a:cubicBezTo>
                  <a:pt x="11209117" y="5812821"/>
                  <a:pt x="11206798" y="5813392"/>
                  <a:pt x="11206217" y="5811676"/>
                </a:cubicBezTo>
                <a:lnTo>
                  <a:pt x="11204191" y="5806131"/>
                </a:lnTo>
                <a:lnTo>
                  <a:pt x="11196198" y="5806490"/>
                </a:lnTo>
                <a:cubicBezTo>
                  <a:pt x="11173840" y="5803442"/>
                  <a:pt x="11154767" y="5795560"/>
                  <a:pt x="11141653" y="5780824"/>
                </a:cubicBezTo>
                <a:lnTo>
                  <a:pt x="11132680" y="5760717"/>
                </a:lnTo>
                <a:lnTo>
                  <a:pt x="11135481" y="5758196"/>
                </a:lnTo>
                <a:lnTo>
                  <a:pt x="11129171" y="5743975"/>
                </a:lnTo>
                <a:lnTo>
                  <a:pt x="11124156" y="5741615"/>
                </a:lnTo>
                <a:lnTo>
                  <a:pt x="11132680" y="5760717"/>
                </a:lnTo>
                <a:lnTo>
                  <a:pt x="11071653" y="5815640"/>
                </a:lnTo>
                <a:cubicBezTo>
                  <a:pt x="11049459" y="5839694"/>
                  <a:pt x="11029924" y="5865972"/>
                  <a:pt x="11015559" y="5893829"/>
                </a:cubicBezTo>
                <a:cubicBezTo>
                  <a:pt x="10973614" y="5975393"/>
                  <a:pt x="11025902" y="6065573"/>
                  <a:pt x="11052908" y="6145413"/>
                </a:cubicBezTo>
                <a:cubicBezTo>
                  <a:pt x="11111802" y="6317730"/>
                  <a:pt x="11170985" y="6490191"/>
                  <a:pt x="11231747" y="6662151"/>
                </a:cubicBezTo>
                <a:lnTo>
                  <a:pt x="11303541" y="6858000"/>
                </a:lnTo>
                <a:lnTo>
                  <a:pt x="11276188" y="6858000"/>
                </a:lnTo>
                <a:lnTo>
                  <a:pt x="11208619" y="6669259"/>
                </a:lnTo>
                <a:cubicBezTo>
                  <a:pt x="11135648" y="6462476"/>
                  <a:pt x="11063824" y="6255122"/>
                  <a:pt x="10993150" y="6047767"/>
                </a:cubicBezTo>
                <a:cubicBezTo>
                  <a:pt x="10969593" y="5977117"/>
                  <a:pt x="10963847" y="5928292"/>
                  <a:pt x="11005217" y="5862238"/>
                </a:cubicBezTo>
                <a:cubicBezTo>
                  <a:pt x="11021305" y="5836965"/>
                  <a:pt x="11040410" y="5813127"/>
                  <a:pt x="11061454" y="5791085"/>
                </a:cubicBezTo>
                <a:lnTo>
                  <a:pt x="11124993" y="5734558"/>
                </a:lnTo>
                <a:lnTo>
                  <a:pt x="11103452" y="5686018"/>
                </a:lnTo>
                <a:cubicBezTo>
                  <a:pt x="11092947" y="5657254"/>
                  <a:pt x="11084456" y="5627844"/>
                  <a:pt x="11081003" y="5604315"/>
                </a:cubicBezTo>
                <a:cubicBezTo>
                  <a:pt x="11071074" y="5541907"/>
                  <a:pt x="11133025" y="5497254"/>
                  <a:pt x="11190605" y="5468901"/>
                </a:cubicBezTo>
                <a:lnTo>
                  <a:pt x="11198344" y="5465566"/>
                </a:lnTo>
                <a:lnTo>
                  <a:pt x="11188424" y="5443765"/>
                </a:lnTo>
                <a:cubicBezTo>
                  <a:pt x="11178441" y="5418236"/>
                  <a:pt x="11169106" y="5392349"/>
                  <a:pt x="11158765" y="5367899"/>
                </a:cubicBezTo>
                <a:cubicBezTo>
                  <a:pt x="11121995" y="5280455"/>
                  <a:pt x="11089247" y="5190136"/>
                  <a:pt x="11047882" y="5104418"/>
                </a:cubicBezTo>
                <a:cubicBezTo>
                  <a:pt x="11015135" y="5038261"/>
                  <a:pt x="10943321" y="5059546"/>
                  <a:pt x="10898509" y="5100391"/>
                </a:cubicBezTo>
                <a:cubicBezTo>
                  <a:pt x="10869782" y="5126279"/>
                  <a:pt x="10838759" y="5149865"/>
                  <a:pt x="10809459" y="5174603"/>
                </a:cubicBezTo>
                <a:cubicBezTo>
                  <a:pt x="10666403" y="5294262"/>
                  <a:pt x="10529094" y="5436933"/>
                  <a:pt x="10360760" y="5520349"/>
                </a:cubicBezTo>
                <a:cubicBezTo>
                  <a:pt x="10357313" y="5522075"/>
                  <a:pt x="10351568" y="5520923"/>
                  <a:pt x="10348696" y="5518048"/>
                </a:cubicBezTo>
                <a:cubicBezTo>
                  <a:pt x="10342950" y="5511719"/>
                  <a:pt x="10336631" y="5504816"/>
                  <a:pt x="10330885" y="5498489"/>
                </a:cubicBezTo>
                <a:cubicBezTo>
                  <a:pt x="10326290" y="5493886"/>
                  <a:pt x="10325140" y="5486982"/>
                  <a:pt x="10329162" y="5481230"/>
                </a:cubicBezTo>
                <a:cubicBezTo>
                  <a:pt x="10353291" y="5449589"/>
                  <a:pt x="10375122" y="5414496"/>
                  <a:pt x="10403849" y="5387458"/>
                </a:cubicBezTo>
                <a:cubicBezTo>
                  <a:pt x="10441193" y="5352366"/>
                  <a:pt x="10484281" y="5321300"/>
                  <a:pt x="10523922" y="5289084"/>
                </a:cubicBezTo>
                <a:lnTo>
                  <a:pt x="10822672" y="5042864"/>
                </a:lnTo>
                <a:cubicBezTo>
                  <a:pt x="10862422" y="5009856"/>
                  <a:pt x="10915078" y="4980489"/>
                  <a:pt x="10967449" y="4973194"/>
                </a:cubicBezTo>
                <a:close/>
                <a:moveTo>
                  <a:pt x="6470457" y="4965473"/>
                </a:moveTo>
                <a:lnTo>
                  <a:pt x="6454651" y="4967892"/>
                </a:lnTo>
                <a:cubicBezTo>
                  <a:pt x="6445439" y="4969519"/>
                  <a:pt x="6434715" y="4971636"/>
                  <a:pt x="6423352" y="4974248"/>
                </a:cubicBezTo>
                <a:lnTo>
                  <a:pt x="6376343" y="4988983"/>
                </a:lnTo>
                <a:lnTo>
                  <a:pt x="6324508" y="5014414"/>
                </a:lnTo>
                <a:lnTo>
                  <a:pt x="6311971" y="5029331"/>
                </a:lnTo>
                <a:cubicBezTo>
                  <a:pt x="6306857" y="5042482"/>
                  <a:pt x="6313112" y="5057624"/>
                  <a:pt x="6337699" y="5074765"/>
                </a:cubicBezTo>
                <a:cubicBezTo>
                  <a:pt x="6392339" y="5111904"/>
                  <a:pt x="6475735" y="5115332"/>
                  <a:pt x="6539576" y="5115332"/>
                </a:cubicBezTo>
                <a:cubicBezTo>
                  <a:pt x="6603418" y="5115332"/>
                  <a:pt x="6693141" y="5111904"/>
                  <a:pt x="6746630" y="5071337"/>
                </a:cubicBezTo>
                <a:cubicBezTo>
                  <a:pt x="6825641" y="5010843"/>
                  <a:pt x="6673469" y="4976159"/>
                  <a:pt x="6609146" y="4966136"/>
                </a:cubicBezTo>
                <a:lnTo>
                  <a:pt x="6608847" y="4966097"/>
                </a:lnTo>
                <a:lnTo>
                  <a:pt x="6595395" y="4966714"/>
                </a:lnTo>
                <a:lnTo>
                  <a:pt x="6573662" y="5003692"/>
                </a:lnTo>
                <a:cubicBezTo>
                  <a:pt x="6548895" y="5021867"/>
                  <a:pt x="6512153" y="5019816"/>
                  <a:pt x="6488246" y="4999410"/>
                </a:cubicBezTo>
                <a:close/>
                <a:moveTo>
                  <a:pt x="5196080" y="4954243"/>
                </a:moveTo>
                <a:cubicBezTo>
                  <a:pt x="5215820" y="4953537"/>
                  <a:pt x="5236141" y="4954479"/>
                  <a:pt x="5256195" y="4957161"/>
                </a:cubicBezTo>
                <a:cubicBezTo>
                  <a:pt x="5296302" y="4962526"/>
                  <a:pt x="5335326" y="4974848"/>
                  <a:pt x="5366430" y="4994856"/>
                </a:cubicBezTo>
                <a:cubicBezTo>
                  <a:pt x="5374496" y="5000075"/>
                  <a:pt x="5369889" y="5013414"/>
                  <a:pt x="5360098" y="5011095"/>
                </a:cubicBezTo>
                <a:cubicBezTo>
                  <a:pt x="5326111" y="5001236"/>
                  <a:pt x="5294429" y="4986156"/>
                  <a:pt x="5259866" y="4978617"/>
                </a:cubicBezTo>
                <a:cubicBezTo>
                  <a:pt x="5220122" y="4970499"/>
                  <a:pt x="5180375" y="4970499"/>
                  <a:pt x="5140053" y="4969338"/>
                </a:cubicBezTo>
                <a:cubicBezTo>
                  <a:pt x="5136021" y="4969338"/>
                  <a:pt x="5134292" y="4962380"/>
                  <a:pt x="5139476" y="4961220"/>
                </a:cubicBezTo>
                <a:cubicBezTo>
                  <a:pt x="5157189" y="4957306"/>
                  <a:pt x="5176343" y="4954950"/>
                  <a:pt x="5196080" y="4954243"/>
                </a:cubicBezTo>
                <a:close/>
                <a:moveTo>
                  <a:pt x="3710527" y="4948710"/>
                </a:moveTo>
                <a:lnTo>
                  <a:pt x="3689996" y="4968177"/>
                </a:lnTo>
                <a:lnTo>
                  <a:pt x="3697141" y="4975803"/>
                </a:lnTo>
                <a:cubicBezTo>
                  <a:pt x="3719078" y="4991795"/>
                  <a:pt x="3760844" y="5011025"/>
                  <a:pt x="3771204" y="5017940"/>
                </a:cubicBezTo>
                <a:lnTo>
                  <a:pt x="3941017" y="5128001"/>
                </a:lnTo>
                <a:cubicBezTo>
                  <a:pt x="3988216" y="5158540"/>
                  <a:pt x="4035418" y="5189081"/>
                  <a:pt x="4082621" y="5219622"/>
                </a:cubicBezTo>
                <a:cubicBezTo>
                  <a:pt x="4086937" y="5222502"/>
                  <a:pt x="4094852" y="5229129"/>
                  <a:pt x="4102982" y="5235107"/>
                </a:cubicBezTo>
                <a:lnTo>
                  <a:pt x="4119778" y="5244100"/>
                </a:lnTo>
                <a:lnTo>
                  <a:pt x="4127615" y="5218700"/>
                </a:lnTo>
                <a:lnTo>
                  <a:pt x="3893236" y="5066919"/>
                </a:lnTo>
                <a:cubicBezTo>
                  <a:pt x="3843731" y="5035228"/>
                  <a:pt x="3795379" y="5003534"/>
                  <a:pt x="3746451" y="4971842"/>
                </a:cubicBezTo>
                <a:cubicBezTo>
                  <a:pt x="3742712" y="4969537"/>
                  <a:pt x="3735802" y="4963775"/>
                  <a:pt x="3728680" y="4958517"/>
                </a:cubicBezTo>
                <a:close/>
                <a:moveTo>
                  <a:pt x="2437870" y="4948168"/>
                </a:moveTo>
                <a:cubicBezTo>
                  <a:pt x="2449495" y="4951227"/>
                  <a:pt x="2458488" y="4969577"/>
                  <a:pt x="2447083" y="4978591"/>
                </a:cubicBezTo>
                <a:cubicBezTo>
                  <a:pt x="2432460" y="4990610"/>
                  <a:pt x="2409648" y="4967144"/>
                  <a:pt x="2422516" y="4953409"/>
                </a:cubicBezTo>
                <a:cubicBezTo>
                  <a:pt x="2424271" y="4951119"/>
                  <a:pt x="2427196" y="4953980"/>
                  <a:pt x="2425441" y="4955698"/>
                </a:cubicBezTo>
                <a:cubicBezTo>
                  <a:pt x="2418421" y="4965428"/>
                  <a:pt x="2435385" y="4982597"/>
                  <a:pt x="2443574" y="4972868"/>
                </a:cubicBezTo>
                <a:cubicBezTo>
                  <a:pt x="2451177" y="4964283"/>
                  <a:pt x="2436554" y="4951119"/>
                  <a:pt x="2427781" y="4953409"/>
                </a:cubicBezTo>
                <a:cubicBezTo>
                  <a:pt x="2426026" y="4953980"/>
                  <a:pt x="2424271" y="4952264"/>
                  <a:pt x="2426026" y="4951119"/>
                </a:cubicBezTo>
                <a:cubicBezTo>
                  <a:pt x="2429828" y="4947828"/>
                  <a:pt x="2433995" y="4947149"/>
                  <a:pt x="2437870" y="4948168"/>
                </a:cubicBezTo>
                <a:close/>
                <a:moveTo>
                  <a:pt x="3751864" y="4920090"/>
                </a:moveTo>
                <a:lnTo>
                  <a:pt x="3723699" y="4938401"/>
                </a:lnTo>
                <a:lnTo>
                  <a:pt x="4132314" y="5203461"/>
                </a:lnTo>
                <a:lnTo>
                  <a:pt x="4139265" y="5180924"/>
                </a:lnTo>
                <a:lnTo>
                  <a:pt x="4140597" y="5172365"/>
                </a:lnTo>
                <a:close/>
                <a:moveTo>
                  <a:pt x="4183912" y="4897410"/>
                </a:moveTo>
                <a:lnTo>
                  <a:pt x="4183826" y="4898502"/>
                </a:lnTo>
                <a:lnTo>
                  <a:pt x="4184830" y="4898001"/>
                </a:lnTo>
                <a:close/>
                <a:moveTo>
                  <a:pt x="3789468" y="4895644"/>
                </a:moveTo>
                <a:lnTo>
                  <a:pt x="3762350" y="4913272"/>
                </a:lnTo>
                <a:lnTo>
                  <a:pt x="3765225" y="4916344"/>
                </a:lnTo>
                <a:cubicBezTo>
                  <a:pt x="3787692" y="4932920"/>
                  <a:pt x="3830038" y="4952824"/>
                  <a:pt x="3840383" y="4959747"/>
                </a:cubicBezTo>
                <a:cubicBezTo>
                  <a:pt x="3892106" y="4992630"/>
                  <a:pt x="3943254" y="5026089"/>
                  <a:pt x="3994398" y="5059548"/>
                </a:cubicBezTo>
                <a:cubicBezTo>
                  <a:pt x="4038077" y="5087817"/>
                  <a:pt x="4081749" y="5116084"/>
                  <a:pt x="4125428" y="5144351"/>
                </a:cubicBezTo>
                <a:lnTo>
                  <a:pt x="4143024" y="5156753"/>
                </a:lnTo>
                <a:lnTo>
                  <a:pt x="4147476" y="5128117"/>
                </a:lnTo>
                <a:lnTo>
                  <a:pt x="3932333" y="4988014"/>
                </a:lnTo>
                <a:cubicBezTo>
                  <a:pt x="3889229" y="4960323"/>
                  <a:pt x="3845554" y="4923979"/>
                  <a:pt x="3799581" y="4901480"/>
                </a:cubicBezTo>
                <a:close/>
                <a:moveTo>
                  <a:pt x="3822844" y="4873949"/>
                </a:moveTo>
                <a:lnTo>
                  <a:pt x="3803730" y="4886373"/>
                </a:lnTo>
                <a:lnTo>
                  <a:pt x="4150135" y="5111009"/>
                </a:lnTo>
                <a:lnTo>
                  <a:pt x="4153801" y="5087462"/>
                </a:lnTo>
                <a:close/>
                <a:moveTo>
                  <a:pt x="6686573" y="4851719"/>
                </a:moveTo>
                <a:lnTo>
                  <a:pt x="6692524" y="4861221"/>
                </a:lnTo>
                <a:lnTo>
                  <a:pt x="6617324" y="4907606"/>
                </a:lnTo>
                <a:cubicBezTo>
                  <a:pt x="6613889" y="4910173"/>
                  <a:pt x="6609884" y="4909887"/>
                  <a:pt x="6606735" y="4908033"/>
                </a:cubicBezTo>
                <a:lnTo>
                  <a:pt x="6602733" y="4901422"/>
                </a:lnTo>
                <a:lnTo>
                  <a:pt x="6603319" y="4879093"/>
                </a:lnTo>
                <a:lnTo>
                  <a:pt x="6610455" y="4879093"/>
                </a:lnTo>
                <a:lnTo>
                  <a:pt x="6603491" y="4872518"/>
                </a:lnTo>
                <a:lnTo>
                  <a:pt x="6603588" y="4868828"/>
                </a:lnTo>
                <a:lnTo>
                  <a:pt x="6602576" y="4867813"/>
                </a:lnTo>
                <a:lnTo>
                  <a:pt x="6602423" y="4871510"/>
                </a:lnTo>
                <a:lnTo>
                  <a:pt x="6603491" y="4872518"/>
                </a:lnTo>
                <a:lnTo>
                  <a:pt x="6603319" y="4879093"/>
                </a:lnTo>
                <a:lnTo>
                  <a:pt x="6602110" y="4879093"/>
                </a:lnTo>
                <a:lnTo>
                  <a:pt x="6601293" y="4898952"/>
                </a:lnTo>
                <a:lnTo>
                  <a:pt x="6601299" y="4899053"/>
                </a:lnTo>
                <a:lnTo>
                  <a:pt x="6602733" y="4901422"/>
                </a:lnTo>
                <a:lnTo>
                  <a:pt x="6601700" y="4940821"/>
                </a:lnTo>
                <a:lnTo>
                  <a:pt x="6632683" y="4945155"/>
                </a:lnTo>
                <a:lnTo>
                  <a:pt x="6633348" y="4944675"/>
                </a:lnTo>
                <a:cubicBezTo>
                  <a:pt x="6638499" y="4941252"/>
                  <a:pt x="6643078" y="4937830"/>
                  <a:pt x="6648802" y="4934409"/>
                </a:cubicBezTo>
                <a:cubicBezTo>
                  <a:pt x="6663682" y="4925284"/>
                  <a:pt x="6679133" y="4916160"/>
                  <a:pt x="6694586" y="4907036"/>
                </a:cubicBezTo>
                <a:lnTo>
                  <a:pt x="6711277" y="4897461"/>
                </a:lnTo>
                <a:lnTo>
                  <a:pt x="6714618" y="4905326"/>
                </a:lnTo>
                <a:cubicBezTo>
                  <a:pt x="6715763" y="4901904"/>
                  <a:pt x="6716335" y="4898481"/>
                  <a:pt x="6717480" y="4895060"/>
                </a:cubicBezTo>
                <a:cubicBezTo>
                  <a:pt x="6722058" y="4889357"/>
                  <a:pt x="6717480" y="4893920"/>
                  <a:pt x="6713474" y="4896201"/>
                </a:cubicBezTo>
                <a:lnTo>
                  <a:pt x="6711277" y="4897461"/>
                </a:lnTo>
                <a:lnTo>
                  <a:pt x="6707587" y="4888779"/>
                </a:lnTo>
                <a:lnTo>
                  <a:pt x="6704974" y="4888073"/>
                </a:lnTo>
                <a:lnTo>
                  <a:pt x="6705756" y="4884468"/>
                </a:lnTo>
                <a:lnTo>
                  <a:pt x="6702957" y="4877881"/>
                </a:lnTo>
                <a:lnTo>
                  <a:pt x="6692524" y="4861221"/>
                </a:lnTo>
                <a:lnTo>
                  <a:pt x="6698527" y="4857518"/>
                </a:lnTo>
                <a:lnTo>
                  <a:pt x="6699108" y="4855082"/>
                </a:lnTo>
                <a:close/>
                <a:moveTo>
                  <a:pt x="3859994" y="4849797"/>
                </a:moveTo>
                <a:lnTo>
                  <a:pt x="3834144" y="4866601"/>
                </a:lnTo>
                <a:lnTo>
                  <a:pt x="3836989" y="4869498"/>
                </a:lnTo>
                <a:cubicBezTo>
                  <a:pt x="3856765" y="4883970"/>
                  <a:pt x="3889694" y="4898041"/>
                  <a:pt x="3902608" y="4906634"/>
                </a:cubicBezTo>
                <a:cubicBezTo>
                  <a:pt x="3946802" y="4935276"/>
                  <a:pt x="3990993" y="4963919"/>
                  <a:pt x="4035761" y="4992559"/>
                </a:cubicBezTo>
                <a:cubicBezTo>
                  <a:pt x="4070771" y="5014900"/>
                  <a:pt x="4113817" y="5035523"/>
                  <a:pt x="4145382" y="5063592"/>
                </a:cubicBezTo>
                <a:cubicBezTo>
                  <a:pt x="4146819" y="5064739"/>
                  <a:pt x="4151410" y="5068462"/>
                  <a:pt x="4156146" y="5071827"/>
                </a:cubicBezTo>
                <a:lnTo>
                  <a:pt x="4156224" y="5071869"/>
                </a:lnTo>
                <a:lnTo>
                  <a:pt x="4160612" y="5043664"/>
                </a:lnTo>
                <a:lnTo>
                  <a:pt x="3967460" y="4918664"/>
                </a:lnTo>
                <a:cubicBezTo>
                  <a:pt x="3935896" y="4898041"/>
                  <a:pt x="3901458" y="4867107"/>
                  <a:pt x="3866448" y="4852786"/>
                </a:cubicBezTo>
                <a:close/>
                <a:moveTo>
                  <a:pt x="9368923" y="4834441"/>
                </a:moveTo>
                <a:lnTo>
                  <a:pt x="9348275" y="4846185"/>
                </a:lnTo>
                <a:cubicBezTo>
                  <a:pt x="9310438" y="4856536"/>
                  <a:pt x="9244546" y="4865592"/>
                  <a:pt x="9193649" y="4860012"/>
                </a:cubicBezTo>
                <a:lnTo>
                  <a:pt x="9154964" y="4850450"/>
                </a:lnTo>
                <a:lnTo>
                  <a:pt x="9155702" y="4852129"/>
                </a:lnTo>
                <a:lnTo>
                  <a:pt x="9144949" y="4874331"/>
                </a:lnTo>
                <a:lnTo>
                  <a:pt x="9147770" y="4880346"/>
                </a:lnTo>
                <a:cubicBezTo>
                  <a:pt x="9107032" y="4964986"/>
                  <a:pt x="9063998" y="5048475"/>
                  <a:pt x="9018097" y="5129661"/>
                </a:cubicBezTo>
                <a:lnTo>
                  <a:pt x="8958008" y="5234311"/>
                </a:lnTo>
                <a:lnTo>
                  <a:pt x="9035536" y="5230816"/>
                </a:lnTo>
                <a:cubicBezTo>
                  <a:pt x="9120928" y="5211983"/>
                  <a:pt x="9184353" y="5151497"/>
                  <a:pt x="9236470" y="5069702"/>
                </a:cubicBezTo>
                <a:cubicBezTo>
                  <a:pt x="9270354" y="5015746"/>
                  <a:pt x="9301941" y="4960068"/>
                  <a:pt x="9332379" y="4904390"/>
                </a:cubicBezTo>
                <a:close/>
                <a:moveTo>
                  <a:pt x="1709014" y="4831514"/>
                </a:moveTo>
                <a:lnTo>
                  <a:pt x="1709516" y="4839245"/>
                </a:lnTo>
                <a:lnTo>
                  <a:pt x="1705494" y="4846974"/>
                </a:lnTo>
                <a:close/>
                <a:moveTo>
                  <a:pt x="3897506" y="4826801"/>
                </a:moveTo>
                <a:lnTo>
                  <a:pt x="3890498" y="4829968"/>
                </a:lnTo>
                <a:lnTo>
                  <a:pt x="3875271" y="4839865"/>
                </a:lnTo>
                <a:lnTo>
                  <a:pt x="4162185" y="5026467"/>
                </a:lnTo>
                <a:lnTo>
                  <a:pt x="4163474" y="4998717"/>
                </a:lnTo>
                <a:close/>
                <a:moveTo>
                  <a:pt x="12106844" y="4825494"/>
                </a:moveTo>
                <a:lnTo>
                  <a:pt x="12107345" y="4833223"/>
                </a:lnTo>
                <a:lnTo>
                  <a:pt x="12103324" y="4840952"/>
                </a:lnTo>
                <a:close/>
                <a:moveTo>
                  <a:pt x="1711807" y="4819251"/>
                </a:moveTo>
                <a:lnTo>
                  <a:pt x="1709014" y="4831514"/>
                </a:lnTo>
                <a:lnTo>
                  <a:pt x="1708258" y="4819840"/>
                </a:lnTo>
                <a:cubicBezTo>
                  <a:pt x="1707075" y="4817480"/>
                  <a:pt x="1711215" y="4816299"/>
                  <a:pt x="1711807" y="4819251"/>
                </a:cubicBezTo>
                <a:close/>
                <a:moveTo>
                  <a:pt x="6787713" y="4814791"/>
                </a:moveTo>
                <a:cubicBezTo>
                  <a:pt x="6785406" y="4819392"/>
                  <a:pt x="6783100" y="4823995"/>
                  <a:pt x="6781371" y="4828023"/>
                </a:cubicBezTo>
                <a:cubicBezTo>
                  <a:pt x="6781947" y="4827447"/>
                  <a:pt x="6786560" y="4825721"/>
                  <a:pt x="6780793" y="4828598"/>
                </a:cubicBezTo>
                <a:lnTo>
                  <a:pt x="6773915" y="4832810"/>
                </a:lnTo>
                <a:lnTo>
                  <a:pt x="6770559" y="4833129"/>
                </a:lnTo>
                <a:cubicBezTo>
                  <a:pt x="6763928" y="4835933"/>
                  <a:pt x="6757731" y="4840392"/>
                  <a:pt x="6749658" y="4845282"/>
                </a:cubicBezTo>
                <a:lnTo>
                  <a:pt x="6719839" y="4864379"/>
                </a:lnTo>
                <a:lnTo>
                  <a:pt x="6720693" y="4865686"/>
                </a:lnTo>
                <a:lnTo>
                  <a:pt x="6755424" y="4844133"/>
                </a:lnTo>
                <a:lnTo>
                  <a:pt x="6773915" y="4832810"/>
                </a:lnTo>
                <a:lnTo>
                  <a:pt x="6794056" y="4830900"/>
                </a:lnTo>
                <a:cubicBezTo>
                  <a:pt x="6791749" y="4825721"/>
                  <a:pt x="6789442" y="4820543"/>
                  <a:pt x="6787713" y="4814791"/>
                </a:cubicBezTo>
                <a:close/>
                <a:moveTo>
                  <a:pt x="12109637" y="4813229"/>
                </a:moveTo>
                <a:lnTo>
                  <a:pt x="12106844" y="4825494"/>
                </a:lnTo>
                <a:lnTo>
                  <a:pt x="12106087" y="4813818"/>
                </a:lnTo>
                <a:cubicBezTo>
                  <a:pt x="12104905" y="4811458"/>
                  <a:pt x="12109044" y="4810277"/>
                  <a:pt x="12109637" y="4813229"/>
                </a:cubicBezTo>
                <a:close/>
                <a:moveTo>
                  <a:pt x="3896619" y="4807003"/>
                </a:moveTo>
                <a:lnTo>
                  <a:pt x="3899432" y="4811794"/>
                </a:lnTo>
                <a:lnTo>
                  <a:pt x="3901169" y="4810835"/>
                </a:lnTo>
                <a:lnTo>
                  <a:pt x="3900647" y="4810464"/>
                </a:lnTo>
                <a:cubicBezTo>
                  <a:pt x="3900075" y="4809310"/>
                  <a:pt x="3897195" y="4808734"/>
                  <a:pt x="3896619" y="4807003"/>
                </a:cubicBezTo>
                <a:close/>
                <a:moveTo>
                  <a:pt x="3942993" y="4806238"/>
                </a:moveTo>
                <a:lnTo>
                  <a:pt x="3913429" y="4819603"/>
                </a:lnTo>
                <a:lnTo>
                  <a:pt x="3988676" y="4873420"/>
                </a:lnTo>
                <a:cubicBezTo>
                  <a:pt x="4021286" y="4892388"/>
                  <a:pt x="4054972" y="4909983"/>
                  <a:pt x="4083185" y="4928155"/>
                </a:cubicBezTo>
                <a:cubicBezTo>
                  <a:pt x="4096719" y="4937098"/>
                  <a:pt x="4111692" y="4945607"/>
                  <a:pt x="4126374" y="4954550"/>
                </a:cubicBezTo>
                <a:lnTo>
                  <a:pt x="4164297" y="4981064"/>
                </a:lnTo>
                <a:lnTo>
                  <a:pt x="4165619" y="4952546"/>
                </a:lnTo>
                <a:lnTo>
                  <a:pt x="4008906" y="4849695"/>
                </a:lnTo>
                <a:cubicBezTo>
                  <a:pt x="3999690" y="4843636"/>
                  <a:pt x="3986879" y="4832531"/>
                  <a:pt x="3973636" y="4822579"/>
                </a:cubicBezTo>
                <a:close/>
                <a:moveTo>
                  <a:pt x="3984860" y="4787313"/>
                </a:moveTo>
                <a:lnTo>
                  <a:pt x="3959545" y="4798755"/>
                </a:lnTo>
                <a:lnTo>
                  <a:pt x="4166474" y="4934197"/>
                </a:lnTo>
                <a:lnTo>
                  <a:pt x="4167799" y="4905676"/>
                </a:lnTo>
                <a:close/>
                <a:moveTo>
                  <a:pt x="4030451" y="4766704"/>
                </a:moveTo>
                <a:lnTo>
                  <a:pt x="4001406" y="4779834"/>
                </a:lnTo>
                <a:lnTo>
                  <a:pt x="4168452" y="4887449"/>
                </a:lnTo>
                <a:lnTo>
                  <a:pt x="4167331" y="4857531"/>
                </a:lnTo>
                <a:lnTo>
                  <a:pt x="4067058" y="4792270"/>
                </a:lnTo>
                <a:cubicBezTo>
                  <a:pt x="4060768" y="4787983"/>
                  <a:pt x="4051763" y="4780269"/>
                  <a:pt x="4042401" y="4773266"/>
                </a:cubicBezTo>
                <a:close/>
                <a:moveTo>
                  <a:pt x="3979014" y="4765408"/>
                </a:moveTo>
                <a:lnTo>
                  <a:pt x="3978754" y="4771382"/>
                </a:lnTo>
                <a:lnTo>
                  <a:pt x="3984581" y="4768994"/>
                </a:lnTo>
                <a:close/>
                <a:moveTo>
                  <a:pt x="4068327" y="4749581"/>
                </a:moveTo>
                <a:lnTo>
                  <a:pt x="4045045" y="4760107"/>
                </a:lnTo>
                <a:lnTo>
                  <a:pt x="4057338" y="4767694"/>
                </a:lnTo>
                <a:lnTo>
                  <a:pt x="4166649" y="4839236"/>
                </a:lnTo>
                <a:lnTo>
                  <a:pt x="4165640" y="4812277"/>
                </a:lnTo>
                <a:close/>
                <a:moveTo>
                  <a:pt x="4070395" y="4732739"/>
                </a:moveTo>
                <a:lnTo>
                  <a:pt x="4070346" y="4733856"/>
                </a:lnTo>
                <a:lnTo>
                  <a:pt x="4071443" y="4733408"/>
                </a:lnTo>
                <a:close/>
                <a:moveTo>
                  <a:pt x="4115314" y="4731200"/>
                </a:moveTo>
                <a:lnTo>
                  <a:pt x="4085387" y="4742317"/>
                </a:lnTo>
                <a:lnTo>
                  <a:pt x="4162993" y="4791896"/>
                </a:lnTo>
                <a:lnTo>
                  <a:pt x="4163975" y="4805996"/>
                </a:lnTo>
                <a:lnTo>
                  <a:pt x="4165380" y="4805333"/>
                </a:lnTo>
                <a:lnTo>
                  <a:pt x="4164926" y="4793129"/>
                </a:lnTo>
                <a:lnTo>
                  <a:pt x="4162993" y="4791896"/>
                </a:lnTo>
                <a:lnTo>
                  <a:pt x="4160859" y="4761245"/>
                </a:lnTo>
                <a:lnTo>
                  <a:pt x="4163797" y="4762967"/>
                </a:lnTo>
                <a:lnTo>
                  <a:pt x="4163428" y="4753218"/>
                </a:lnTo>
                <a:lnTo>
                  <a:pt x="4160508" y="4756205"/>
                </a:lnTo>
                <a:lnTo>
                  <a:pt x="4160859" y="4761245"/>
                </a:lnTo>
                <a:lnTo>
                  <a:pt x="4136895" y="4747191"/>
                </a:lnTo>
                <a:close/>
                <a:moveTo>
                  <a:pt x="9210291" y="4726753"/>
                </a:moveTo>
                <a:cubicBezTo>
                  <a:pt x="9237332" y="4740903"/>
                  <a:pt x="9262071" y="4756184"/>
                  <a:pt x="9291988" y="4762976"/>
                </a:cubicBezTo>
                <a:cubicBezTo>
                  <a:pt x="9311549" y="4767503"/>
                  <a:pt x="9333987" y="4769767"/>
                  <a:pt x="9351822" y="4759013"/>
                </a:cubicBezTo>
                <a:cubicBezTo>
                  <a:pt x="9362177" y="4752223"/>
                  <a:pt x="9366781" y="4742035"/>
                  <a:pt x="9375410" y="4733544"/>
                </a:cubicBezTo>
                <a:cubicBezTo>
                  <a:pt x="9377712" y="4731281"/>
                  <a:pt x="9381739" y="4732412"/>
                  <a:pt x="9382315" y="4735808"/>
                </a:cubicBezTo>
                <a:cubicBezTo>
                  <a:pt x="9389219" y="4766937"/>
                  <a:pt x="9344919" y="4782784"/>
                  <a:pt x="9320180" y="4782784"/>
                </a:cubicBezTo>
                <a:cubicBezTo>
                  <a:pt x="9279332" y="4782784"/>
                  <a:pt x="9231578" y="4762409"/>
                  <a:pt x="9205114" y="4732412"/>
                </a:cubicBezTo>
                <a:cubicBezTo>
                  <a:pt x="9202237" y="4729017"/>
                  <a:pt x="9206265" y="4725056"/>
                  <a:pt x="9210291" y="4726753"/>
                </a:cubicBezTo>
                <a:close/>
                <a:moveTo>
                  <a:pt x="4161960" y="4713877"/>
                </a:moveTo>
                <a:lnTo>
                  <a:pt x="4133611" y="4724405"/>
                </a:lnTo>
                <a:lnTo>
                  <a:pt x="4145489" y="4732167"/>
                </a:lnTo>
                <a:lnTo>
                  <a:pt x="4163082" y="4743913"/>
                </a:lnTo>
                <a:close/>
                <a:moveTo>
                  <a:pt x="8830720" y="4713267"/>
                </a:moveTo>
                <a:cubicBezTo>
                  <a:pt x="8825521" y="4713083"/>
                  <a:pt x="8821018" y="4714078"/>
                  <a:pt x="8817138" y="4715995"/>
                </a:cubicBezTo>
                <a:cubicBezTo>
                  <a:pt x="8793861" y="4727497"/>
                  <a:pt x="8793000" y="4772218"/>
                  <a:pt x="8798591" y="4795009"/>
                </a:cubicBezTo>
                <a:cubicBezTo>
                  <a:pt x="8806620" y="4831703"/>
                  <a:pt x="8830131" y="4866103"/>
                  <a:pt x="8855363" y="4893624"/>
                </a:cubicBezTo>
                <a:cubicBezTo>
                  <a:pt x="8903532" y="4946084"/>
                  <a:pt x="8980410" y="4977260"/>
                  <a:pt x="9033499" y="4943370"/>
                </a:cubicBezTo>
                <a:lnTo>
                  <a:pt x="9055456" y="4914308"/>
                </a:lnTo>
                <a:lnTo>
                  <a:pt x="9007727" y="4934723"/>
                </a:lnTo>
                <a:cubicBezTo>
                  <a:pt x="8988916" y="4935873"/>
                  <a:pt x="8969312" y="4931415"/>
                  <a:pt x="8950861" y="4923363"/>
                </a:cubicBezTo>
                <a:cubicBezTo>
                  <a:pt x="8879941" y="4891729"/>
                  <a:pt x="8824590" y="4797401"/>
                  <a:pt x="8855726" y="4722054"/>
                </a:cubicBezTo>
                <a:lnTo>
                  <a:pt x="8859214" y="4722589"/>
                </a:lnTo>
                <a:lnTo>
                  <a:pt x="8848482" y="4717608"/>
                </a:lnTo>
                <a:cubicBezTo>
                  <a:pt x="8841816" y="4714812"/>
                  <a:pt x="8835920" y="4713450"/>
                  <a:pt x="8830720" y="4713267"/>
                </a:cubicBezTo>
                <a:close/>
                <a:moveTo>
                  <a:pt x="5204211" y="4705357"/>
                </a:moveTo>
                <a:cubicBezTo>
                  <a:pt x="5247274" y="4724460"/>
                  <a:pt x="5294358" y="4734301"/>
                  <a:pt x="5339717" y="4748194"/>
                </a:cubicBezTo>
                <a:cubicBezTo>
                  <a:pt x="5378761" y="4760351"/>
                  <a:pt x="5404602" y="4763245"/>
                  <a:pt x="5445367" y="4758036"/>
                </a:cubicBezTo>
                <a:cubicBezTo>
                  <a:pt x="5449387" y="4758036"/>
                  <a:pt x="5450534" y="4762667"/>
                  <a:pt x="5449387" y="4764982"/>
                </a:cubicBezTo>
                <a:cubicBezTo>
                  <a:pt x="5434460" y="4797979"/>
                  <a:pt x="5389672" y="4784665"/>
                  <a:pt x="5362112" y="4776561"/>
                </a:cubicBezTo>
                <a:cubicBezTo>
                  <a:pt x="5311583" y="4761510"/>
                  <a:pt x="5238088" y="4749932"/>
                  <a:pt x="5201339" y="4708831"/>
                </a:cubicBezTo>
                <a:cubicBezTo>
                  <a:pt x="5200192" y="4707094"/>
                  <a:pt x="5201914" y="4704779"/>
                  <a:pt x="5204211" y="4705357"/>
                </a:cubicBezTo>
                <a:close/>
                <a:moveTo>
                  <a:pt x="6486876" y="4705100"/>
                </a:moveTo>
                <a:lnTo>
                  <a:pt x="6486902" y="4716881"/>
                </a:lnTo>
                <a:cubicBezTo>
                  <a:pt x="6486902" y="4774463"/>
                  <a:pt x="6486902" y="4832045"/>
                  <a:pt x="6486902" y="4889627"/>
                </a:cubicBezTo>
                <a:cubicBezTo>
                  <a:pt x="6486902" y="4925328"/>
                  <a:pt x="6473711" y="4991547"/>
                  <a:pt x="6531061" y="4993274"/>
                </a:cubicBezTo>
                <a:cubicBezTo>
                  <a:pt x="6590707" y="4994425"/>
                  <a:pt x="6576943" y="4925328"/>
                  <a:pt x="6576943" y="4889627"/>
                </a:cubicBezTo>
                <a:cubicBezTo>
                  <a:pt x="6576943" y="4832045"/>
                  <a:pt x="6576943" y="4774463"/>
                  <a:pt x="6576943" y="4716881"/>
                </a:cubicBezTo>
                <a:lnTo>
                  <a:pt x="6576943" y="4707300"/>
                </a:lnTo>
                <a:lnTo>
                  <a:pt x="6532380" y="4717782"/>
                </a:lnTo>
                <a:cubicBezTo>
                  <a:pt x="6521632" y="4717673"/>
                  <a:pt x="6510975" y="4716251"/>
                  <a:pt x="6501448" y="4713308"/>
                </a:cubicBezTo>
                <a:close/>
                <a:moveTo>
                  <a:pt x="8828841" y="4692452"/>
                </a:moveTo>
                <a:cubicBezTo>
                  <a:pt x="8844037" y="4695677"/>
                  <a:pt x="8858231" y="4707573"/>
                  <a:pt x="8865112" y="4724487"/>
                </a:cubicBezTo>
                <a:cubicBezTo>
                  <a:pt x="8865685" y="4725060"/>
                  <a:pt x="8865112" y="4725633"/>
                  <a:pt x="8864539" y="4725060"/>
                </a:cubicBezTo>
                <a:lnTo>
                  <a:pt x="8863316" y="4724494"/>
                </a:lnTo>
                <a:lnTo>
                  <a:pt x="8867454" y="4780407"/>
                </a:lnTo>
                <a:cubicBezTo>
                  <a:pt x="8876590" y="4836620"/>
                  <a:pt x="8902429" y="4887415"/>
                  <a:pt x="8962969" y="4910709"/>
                </a:cubicBezTo>
                <a:cubicBezTo>
                  <a:pt x="9059834" y="4947521"/>
                  <a:pt x="9120952" y="4789349"/>
                  <a:pt x="9169384" y="4730105"/>
                </a:cubicBezTo>
                <a:cubicBezTo>
                  <a:pt x="9175727" y="4722054"/>
                  <a:pt x="9188988" y="4730105"/>
                  <a:pt x="9183223" y="4739308"/>
                </a:cubicBezTo>
                <a:cubicBezTo>
                  <a:pt x="9160735" y="4777270"/>
                  <a:pt x="9133061" y="4812931"/>
                  <a:pt x="9107691" y="4848591"/>
                </a:cubicBezTo>
                <a:lnTo>
                  <a:pt x="9081832" y="4883088"/>
                </a:lnTo>
                <a:lnTo>
                  <a:pt x="9083023" y="4882372"/>
                </a:lnTo>
                <a:cubicBezTo>
                  <a:pt x="9085459" y="4882873"/>
                  <a:pt x="9087610" y="4885023"/>
                  <a:pt x="9087610" y="4888464"/>
                </a:cubicBezTo>
                <a:cubicBezTo>
                  <a:pt x="9084742" y="4938346"/>
                  <a:pt x="9034853" y="4971599"/>
                  <a:pt x="8987256" y="4974466"/>
                </a:cubicBezTo>
                <a:cubicBezTo>
                  <a:pt x="8921883" y="4978479"/>
                  <a:pt x="8863964" y="4930318"/>
                  <a:pt x="8826691" y="4881583"/>
                </a:cubicBezTo>
                <a:cubicBezTo>
                  <a:pt x="8796298" y="4842023"/>
                  <a:pt x="8756156" y="4763475"/>
                  <a:pt x="8786550" y="4712447"/>
                </a:cubicBezTo>
                <a:cubicBezTo>
                  <a:pt x="8797445" y="4694673"/>
                  <a:pt x="8813645" y="4689227"/>
                  <a:pt x="8828841" y="4692452"/>
                </a:cubicBezTo>
                <a:close/>
                <a:moveTo>
                  <a:pt x="4245351" y="4682907"/>
                </a:moveTo>
                <a:lnTo>
                  <a:pt x="4238136" y="4685586"/>
                </a:lnTo>
                <a:lnTo>
                  <a:pt x="4179137" y="4725054"/>
                </a:lnTo>
                <a:cubicBezTo>
                  <a:pt x="4180288" y="4743457"/>
                  <a:pt x="4181439" y="4761859"/>
                  <a:pt x="4182014" y="4780837"/>
                </a:cubicBezTo>
                <a:lnTo>
                  <a:pt x="4183447" y="4850230"/>
                </a:lnTo>
                <a:lnTo>
                  <a:pt x="4184830" y="4851135"/>
                </a:lnTo>
                <a:lnTo>
                  <a:pt x="4185577" y="4854637"/>
                </a:lnTo>
                <a:lnTo>
                  <a:pt x="4183490" y="4852469"/>
                </a:lnTo>
                <a:lnTo>
                  <a:pt x="4183691" y="4862222"/>
                </a:lnTo>
                <a:lnTo>
                  <a:pt x="4187042" y="4861496"/>
                </a:lnTo>
                <a:lnTo>
                  <a:pt x="4185577" y="4854637"/>
                </a:lnTo>
                <a:lnTo>
                  <a:pt x="4188260" y="4857423"/>
                </a:lnTo>
                <a:cubicBezTo>
                  <a:pt x="4188260" y="4873425"/>
                  <a:pt x="4188260" y="4889427"/>
                  <a:pt x="4188260" y="4904858"/>
                </a:cubicBezTo>
                <a:lnTo>
                  <a:pt x="4183097" y="4907561"/>
                </a:lnTo>
                <a:lnTo>
                  <a:pt x="4180241" y="4943209"/>
                </a:lnTo>
                <a:lnTo>
                  <a:pt x="4182804" y="4944886"/>
                </a:lnTo>
                <a:lnTo>
                  <a:pt x="4183540" y="4948871"/>
                </a:lnTo>
                <a:lnTo>
                  <a:pt x="4180088" y="4945140"/>
                </a:lnTo>
                <a:lnTo>
                  <a:pt x="4179148" y="4956865"/>
                </a:lnTo>
                <a:lnTo>
                  <a:pt x="4184749" y="4955415"/>
                </a:lnTo>
                <a:lnTo>
                  <a:pt x="4183540" y="4948871"/>
                </a:lnTo>
                <a:lnTo>
                  <a:pt x="4186259" y="4951809"/>
                </a:lnTo>
                <a:cubicBezTo>
                  <a:pt x="4186259" y="4967386"/>
                  <a:pt x="4185109" y="4982962"/>
                  <a:pt x="4185109" y="4999116"/>
                </a:cubicBezTo>
                <a:lnTo>
                  <a:pt x="4175389" y="5003753"/>
                </a:lnTo>
                <a:lnTo>
                  <a:pt x="4173005" y="5033505"/>
                </a:lnTo>
                <a:lnTo>
                  <a:pt x="4175228" y="5034950"/>
                </a:lnTo>
                <a:lnTo>
                  <a:pt x="4176029" y="5039237"/>
                </a:lnTo>
                <a:lnTo>
                  <a:pt x="4172866" y="5035279"/>
                </a:lnTo>
                <a:lnTo>
                  <a:pt x="4171969" y="5046426"/>
                </a:lnTo>
                <a:lnTo>
                  <a:pt x="4177165" y="5045332"/>
                </a:lnTo>
                <a:lnTo>
                  <a:pt x="4176029" y="5039237"/>
                </a:lnTo>
                <a:lnTo>
                  <a:pt x="4178098" y="5041825"/>
                </a:lnTo>
                <a:cubicBezTo>
                  <a:pt x="4176375" y="5056146"/>
                  <a:pt x="4174081" y="5071039"/>
                  <a:pt x="4172362" y="5085360"/>
                </a:cubicBezTo>
                <a:lnTo>
                  <a:pt x="4168696" y="5087274"/>
                </a:lnTo>
                <a:lnTo>
                  <a:pt x="4166480" y="5114949"/>
                </a:lnTo>
                <a:lnTo>
                  <a:pt x="4165058" y="5120685"/>
                </a:lnTo>
                <a:lnTo>
                  <a:pt x="4165080" y="5120700"/>
                </a:lnTo>
                <a:lnTo>
                  <a:pt x="4166201" y="5126904"/>
                </a:lnTo>
                <a:lnTo>
                  <a:pt x="4164322" y="5123660"/>
                </a:lnTo>
                <a:lnTo>
                  <a:pt x="4162100" y="5132620"/>
                </a:lnTo>
                <a:lnTo>
                  <a:pt x="4167020" y="5131445"/>
                </a:lnTo>
                <a:lnTo>
                  <a:pt x="4166201" y="5126904"/>
                </a:lnTo>
                <a:lnTo>
                  <a:pt x="4167952" y="5129930"/>
                </a:lnTo>
                <a:lnTo>
                  <a:pt x="4160483" y="5173773"/>
                </a:lnTo>
                <a:lnTo>
                  <a:pt x="4151075" y="5177079"/>
                </a:lnTo>
                <a:lnTo>
                  <a:pt x="4142837" y="5210290"/>
                </a:lnTo>
                <a:lnTo>
                  <a:pt x="4144789" y="5211554"/>
                </a:lnTo>
                <a:lnTo>
                  <a:pt x="4145450" y="5215043"/>
                </a:lnTo>
                <a:lnTo>
                  <a:pt x="4143135" y="5210762"/>
                </a:lnTo>
                <a:lnTo>
                  <a:pt x="4142666" y="5210990"/>
                </a:lnTo>
                <a:lnTo>
                  <a:pt x="4139579" y="5223437"/>
                </a:lnTo>
                <a:lnTo>
                  <a:pt x="4146733" y="5221782"/>
                </a:lnTo>
                <a:lnTo>
                  <a:pt x="4145450" y="5215043"/>
                </a:lnTo>
                <a:lnTo>
                  <a:pt x="4148241" y="5220196"/>
                </a:lnTo>
                <a:cubicBezTo>
                  <a:pt x="4143063" y="5233451"/>
                  <a:pt x="4139032" y="5246704"/>
                  <a:pt x="4134426" y="5259957"/>
                </a:cubicBezTo>
                <a:lnTo>
                  <a:pt x="4130169" y="5261377"/>
                </a:lnTo>
                <a:lnTo>
                  <a:pt x="4122473" y="5292430"/>
                </a:lnTo>
                <a:lnTo>
                  <a:pt x="4116129" y="5305392"/>
                </a:lnTo>
                <a:lnTo>
                  <a:pt x="4117245" y="5307584"/>
                </a:lnTo>
                <a:cubicBezTo>
                  <a:pt x="4111484" y="5320245"/>
                  <a:pt x="4106299" y="5332906"/>
                  <a:pt x="4101113" y="5345567"/>
                </a:cubicBezTo>
                <a:lnTo>
                  <a:pt x="4095532" y="5347518"/>
                </a:lnTo>
                <a:lnTo>
                  <a:pt x="4077600" y="5384191"/>
                </a:lnTo>
                <a:lnTo>
                  <a:pt x="4077743" y="5385023"/>
                </a:lnTo>
                <a:lnTo>
                  <a:pt x="4077536" y="5384315"/>
                </a:lnTo>
                <a:lnTo>
                  <a:pt x="4075220" y="5389052"/>
                </a:lnTo>
                <a:lnTo>
                  <a:pt x="4078308" y="5388232"/>
                </a:lnTo>
                <a:lnTo>
                  <a:pt x="4077743" y="5385023"/>
                </a:lnTo>
                <a:lnTo>
                  <a:pt x="4078668" y="5388158"/>
                </a:lnTo>
                <a:cubicBezTo>
                  <a:pt x="4071772" y="5400264"/>
                  <a:pt x="4065450" y="5412367"/>
                  <a:pt x="4059129" y="5424472"/>
                </a:cubicBezTo>
                <a:lnTo>
                  <a:pt x="4057760" y="5424761"/>
                </a:lnTo>
                <a:lnTo>
                  <a:pt x="4042218" y="5456538"/>
                </a:lnTo>
                <a:lnTo>
                  <a:pt x="4038084" y="5461374"/>
                </a:lnTo>
                <a:lnTo>
                  <a:pt x="4039031" y="5467053"/>
                </a:lnTo>
                <a:cubicBezTo>
                  <a:pt x="4031562" y="5478556"/>
                  <a:pt x="4022946" y="5490634"/>
                  <a:pt x="4015482" y="5502137"/>
                </a:cubicBezTo>
                <a:lnTo>
                  <a:pt x="4011182" y="5502817"/>
                </a:lnTo>
                <a:lnTo>
                  <a:pt x="4014838" y="5501922"/>
                </a:lnTo>
                <a:cubicBezTo>
                  <a:pt x="4016918" y="5498685"/>
                  <a:pt x="4016918" y="5494086"/>
                  <a:pt x="4012612" y="5491209"/>
                </a:cubicBezTo>
                <a:lnTo>
                  <a:pt x="4012584" y="5491191"/>
                </a:lnTo>
                <a:lnTo>
                  <a:pt x="4003989" y="5501243"/>
                </a:lnTo>
                <a:lnTo>
                  <a:pt x="4004569" y="5503863"/>
                </a:lnTo>
                <a:lnTo>
                  <a:pt x="4011182" y="5502817"/>
                </a:lnTo>
                <a:lnTo>
                  <a:pt x="4004569" y="5504438"/>
                </a:lnTo>
                <a:lnTo>
                  <a:pt x="4002438" y="5503057"/>
                </a:lnTo>
                <a:lnTo>
                  <a:pt x="3982738" y="5526095"/>
                </a:lnTo>
                <a:lnTo>
                  <a:pt x="3983506" y="5526595"/>
                </a:lnTo>
                <a:cubicBezTo>
                  <a:pt x="3988101" y="5529472"/>
                  <a:pt x="3988101" y="5535228"/>
                  <a:pt x="3984656" y="5538680"/>
                </a:cubicBezTo>
                <a:cubicBezTo>
                  <a:pt x="3975465" y="5549040"/>
                  <a:pt x="3965699" y="5558823"/>
                  <a:pt x="3955936" y="5569182"/>
                </a:cubicBezTo>
                <a:lnTo>
                  <a:pt x="3950555" y="5568867"/>
                </a:lnTo>
                <a:lnTo>
                  <a:pt x="3957516" y="5567239"/>
                </a:lnTo>
                <a:lnTo>
                  <a:pt x="3955618" y="5557805"/>
                </a:lnTo>
                <a:lnTo>
                  <a:pt x="3946370" y="5568622"/>
                </a:lnTo>
                <a:lnTo>
                  <a:pt x="3950555" y="5568867"/>
                </a:lnTo>
                <a:lnTo>
                  <a:pt x="3946745" y="5569757"/>
                </a:lnTo>
                <a:lnTo>
                  <a:pt x="3945877" y="5569195"/>
                </a:lnTo>
                <a:lnTo>
                  <a:pt x="3931690" y="5585785"/>
                </a:lnTo>
                <a:lnTo>
                  <a:pt x="3925965" y="5590333"/>
                </a:lnTo>
                <a:lnTo>
                  <a:pt x="3926351" y="5598835"/>
                </a:lnTo>
                <a:cubicBezTo>
                  <a:pt x="3915995" y="5608582"/>
                  <a:pt x="3905639" y="5617757"/>
                  <a:pt x="3895279" y="5627505"/>
                </a:cubicBezTo>
                <a:lnTo>
                  <a:pt x="3889923" y="5627220"/>
                </a:lnTo>
                <a:lnTo>
                  <a:pt x="3896358" y="5625783"/>
                </a:lnTo>
                <a:lnTo>
                  <a:pt x="3894257" y="5615517"/>
                </a:lnTo>
                <a:lnTo>
                  <a:pt x="3884641" y="5623155"/>
                </a:lnTo>
                <a:lnTo>
                  <a:pt x="3884491" y="5626931"/>
                </a:lnTo>
                <a:lnTo>
                  <a:pt x="3889923" y="5627220"/>
                </a:lnTo>
                <a:lnTo>
                  <a:pt x="3886074" y="5628078"/>
                </a:lnTo>
                <a:lnTo>
                  <a:pt x="3881864" y="5625364"/>
                </a:lnTo>
                <a:lnTo>
                  <a:pt x="3853362" y="5648003"/>
                </a:lnTo>
                <a:lnTo>
                  <a:pt x="3853098" y="5654059"/>
                </a:lnTo>
                <a:cubicBezTo>
                  <a:pt x="3841048" y="5662674"/>
                  <a:pt x="3828427" y="5671290"/>
                  <a:pt x="3815801" y="5679331"/>
                </a:cubicBezTo>
                <a:lnTo>
                  <a:pt x="3814404" y="5678946"/>
                </a:lnTo>
                <a:lnTo>
                  <a:pt x="3798298" y="5691741"/>
                </a:lnTo>
                <a:lnTo>
                  <a:pt x="3749717" y="5719227"/>
                </a:lnTo>
                <a:lnTo>
                  <a:pt x="3743484" y="5722992"/>
                </a:lnTo>
                <a:lnTo>
                  <a:pt x="3743209" y="5722911"/>
                </a:lnTo>
                <a:lnTo>
                  <a:pt x="3701122" y="5746728"/>
                </a:lnTo>
                <a:lnTo>
                  <a:pt x="3701043" y="5748540"/>
                </a:lnTo>
                <a:lnTo>
                  <a:pt x="3678448" y="5759558"/>
                </a:lnTo>
                <a:lnTo>
                  <a:pt x="3615363" y="5795253"/>
                </a:lnTo>
                <a:cubicBezTo>
                  <a:pt x="3567040" y="5817105"/>
                  <a:pt x="3503184" y="5827457"/>
                  <a:pt x="3458313" y="5853909"/>
                </a:cubicBezTo>
                <a:cubicBezTo>
                  <a:pt x="3449972" y="5858798"/>
                  <a:pt x="3437460" y="5868286"/>
                  <a:pt x="3429764" y="5879716"/>
                </a:cubicBezTo>
                <a:lnTo>
                  <a:pt x="3428737" y="5882472"/>
                </a:lnTo>
                <a:lnTo>
                  <a:pt x="3431861" y="5918110"/>
                </a:lnTo>
                <a:lnTo>
                  <a:pt x="3449648" y="5927769"/>
                </a:lnTo>
                <a:cubicBezTo>
                  <a:pt x="3471760" y="5930681"/>
                  <a:pt x="3500021" y="5913860"/>
                  <a:pt x="3519868" y="5907391"/>
                </a:cubicBezTo>
                <a:cubicBezTo>
                  <a:pt x="3590627" y="5883238"/>
                  <a:pt x="3659084" y="5853909"/>
                  <a:pt x="3725238" y="5818256"/>
                </a:cubicBezTo>
                <a:cubicBezTo>
                  <a:pt x="3859851" y="5744648"/>
                  <a:pt x="3989291" y="5648035"/>
                  <a:pt x="4080762" y="5523245"/>
                </a:cubicBezTo>
                <a:cubicBezTo>
                  <a:pt x="4214948" y="5340806"/>
                  <a:pt x="4252377" y="5113081"/>
                  <a:pt x="4253485" y="4888589"/>
                </a:cubicBezTo>
                <a:close/>
                <a:moveTo>
                  <a:pt x="4252056" y="4659929"/>
                </a:moveTo>
                <a:lnTo>
                  <a:pt x="4254060" y="4661794"/>
                </a:lnTo>
                <a:lnTo>
                  <a:pt x="4251584" y="4660379"/>
                </a:lnTo>
                <a:close/>
                <a:moveTo>
                  <a:pt x="5255168" y="4612212"/>
                </a:moveTo>
                <a:cubicBezTo>
                  <a:pt x="5299478" y="4615438"/>
                  <a:pt x="5346011" y="4629064"/>
                  <a:pt x="5375310" y="4635087"/>
                </a:cubicBezTo>
                <a:cubicBezTo>
                  <a:pt x="5436782" y="4647708"/>
                  <a:pt x="5549381" y="4666640"/>
                  <a:pt x="5539615" y="4754988"/>
                </a:cubicBezTo>
                <a:cubicBezTo>
                  <a:pt x="5536169" y="4785393"/>
                  <a:pt x="5520659" y="4788835"/>
                  <a:pt x="5502273" y="4807192"/>
                </a:cubicBezTo>
                <a:cubicBezTo>
                  <a:pt x="5470676" y="4838745"/>
                  <a:pt x="5450568" y="4876897"/>
                  <a:pt x="5435990" y="4917842"/>
                </a:cubicBezTo>
                <a:lnTo>
                  <a:pt x="5403891" y="5041409"/>
                </a:lnTo>
                <a:lnTo>
                  <a:pt x="5441481" y="5099105"/>
                </a:lnTo>
                <a:cubicBezTo>
                  <a:pt x="5487002" y="5187039"/>
                  <a:pt x="5509695" y="5293823"/>
                  <a:pt x="5489476" y="5385721"/>
                </a:cubicBezTo>
                <a:cubicBezTo>
                  <a:pt x="5477429" y="5439797"/>
                  <a:pt x="5451619" y="5489269"/>
                  <a:pt x="5409746" y="5525510"/>
                </a:cubicBezTo>
                <a:cubicBezTo>
                  <a:pt x="5386803" y="5545644"/>
                  <a:pt x="5360418" y="5559451"/>
                  <a:pt x="5332884" y="5572107"/>
                </a:cubicBezTo>
                <a:cubicBezTo>
                  <a:pt x="5307792" y="5582677"/>
                  <a:pt x="5192671" y="5609984"/>
                  <a:pt x="5197713" y="5661351"/>
                </a:cubicBezTo>
                <a:lnTo>
                  <a:pt x="5207146" y="5683239"/>
                </a:lnTo>
                <a:lnTo>
                  <a:pt x="5214486" y="5684483"/>
                </a:lnTo>
                <a:cubicBezTo>
                  <a:pt x="5249412" y="5695777"/>
                  <a:pt x="5268672" y="5719370"/>
                  <a:pt x="5243951" y="5775761"/>
                </a:cubicBezTo>
                <a:cubicBezTo>
                  <a:pt x="5210031" y="5852868"/>
                  <a:pt x="5176685" y="5929976"/>
                  <a:pt x="5145065" y="6008233"/>
                </a:cubicBezTo>
                <a:cubicBezTo>
                  <a:pt x="5128391" y="6049664"/>
                  <a:pt x="5115744" y="6087642"/>
                  <a:pt x="5077226" y="6113536"/>
                </a:cubicBezTo>
                <a:lnTo>
                  <a:pt x="5066149" y="6110604"/>
                </a:lnTo>
                <a:lnTo>
                  <a:pt x="5069205" y="6115459"/>
                </a:lnTo>
                <a:lnTo>
                  <a:pt x="5036997" y="6250899"/>
                </a:lnTo>
                <a:lnTo>
                  <a:pt x="5170393" y="6280137"/>
                </a:lnTo>
                <a:cubicBezTo>
                  <a:pt x="5186490" y="6284133"/>
                  <a:pt x="5199138" y="6287557"/>
                  <a:pt x="5210277" y="6293193"/>
                </a:cubicBezTo>
                <a:lnTo>
                  <a:pt x="5219999" y="6301495"/>
                </a:lnTo>
                <a:lnTo>
                  <a:pt x="5212543" y="6234010"/>
                </a:lnTo>
                <a:cubicBezTo>
                  <a:pt x="5207869" y="6212814"/>
                  <a:pt x="5199383" y="6192840"/>
                  <a:pt x="5182123" y="6173009"/>
                </a:cubicBezTo>
                <a:cubicBezTo>
                  <a:pt x="5158534" y="6145993"/>
                  <a:pt x="5130920" y="6122426"/>
                  <a:pt x="5107906" y="6094260"/>
                </a:cubicBezTo>
                <a:cubicBezTo>
                  <a:pt x="5103878" y="6088512"/>
                  <a:pt x="5110208" y="6081040"/>
                  <a:pt x="5115960" y="6085638"/>
                </a:cubicBezTo>
                <a:cubicBezTo>
                  <a:pt x="5149615" y="6113659"/>
                  <a:pt x="5191687" y="6147502"/>
                  <a:pt x="5215716" y="6187890"/>
                </a:cubicBezTo>
                <a:lnTo>
                  <a:pt x="5223476" y="6207295"/>
                </a:lnTo>
                <a:lnTo>
                  <a:pt x="5225801" y="6198490"/>
                </a:lnTo>
                <a:cubicBezTo>
                  <a:pt x="5294726" y="6161646"/>
                  <a:pt x="5363654" y="6125378"/>
                  <a:pt x="5432581" y="6088534"/>
                </a:cubicBezTo>
                <a:cubicBezTo>
                  <a:pt x="5458429" y="6074143"/>
                  <a:pt x="5486574" y="6061477"/>
                  <a:pt x="5512995" y="6046509"/>
                </a:cubicBezTo>
                <a:cubicBezTo>
                  <a:pt x="5535396" y="6033269"/>
                  <a:pt x="5554926" y="6021180"/>
                  <a:pt x="5571585" y="5998727"/>
                </a:cubicBezTo>
                <a:cubicBezTo>
                  <a:pt x="5576180" y="5991819"/>
                  <a:pt x="5577327" y="5981457"/>
                  <a:pt x="5583647" y="5975700"/>
                </a:cubicBezTo>
                <a:cubicBezTo>
                  <a:pt x="5592549" y="5967641"/>
                  <a:pt x="5602001" y="5963945"/>
                  <a:pt x="5611723" y="5963743"/>
                </a:cubicBezTo>
                <a:cubicBezTo>
                  <a:pt x="5620231" y="5963569"/>
                  <a:pt x="5628949" y="5966071"/>
                  <a:pt x="5637688" y="5970671"/>
                </a:cubicBezTo>
                <a:lnTo>
                  <a:pt x="5640536" y="5972798"/>
                </a:lnTo>
                <a:lnTo>
                  <a:pt x="5687106" y="5938412"/>
                </a:lnTo>
                <a:cubicBezTo>
                  <a:pt x="5731850" y="5908882"/>
                  <a:pt x="5777812" y="5881147"/>
                  <a:pt x="5824352" y="5853269"/>
                </a:cubicBezTo>
                <a:cubicBezTo>
                  <a:pt x="5828947" y="5850395"/>
                  <a:pt x="5835841" y="5852119"/>
                  <a:pt x="5838141" y="5856718"/>
                </a:cubicBezTo>
                <a:lnTo>
                  <a:pt x="5902442" y="5978743"/>
                </a:lnTo>
                <a:lnTo>
                  <a:pt x="6029009" y="5887041"/>
                </a:lnTo>
                <a:cubicBezTo>
                  <a:pt x="6098566" y="5841349"/>
                  <a:pt x="6171754" y="5799366"/>
                  <a:pt x="6245789" y="5759883"/>
                </a:cubicBezTo>
                <a:lnTo>
                  <a:pt x="6465524" y="5648800"/>
                </a:lnTo>
                <a:lnTo>
                  <a:pt x="6441047" y="5635082"/>
                </a:lnTo>
                <a:cubicBezTo>
                  <a:pt x="6437654" y="5629978"/>
                  <a:pt x="6434827" y="5623314"/>
                  <a:pt x="6434048" y="5616578"/>
                </a:cubicBezTo>
                <a:lnTo>
                  <a:pt x="6438940" y="5599113"/>
                </a:lnTo>
                <a:lnTo>
                  <a:pt x="6163774" y="5764010"/>
                </a:lnTo>
                <a:cubicBezTo>
                  <a:pt x="6071196" y="5819000"/>
                  <a:pt x="5977755" y="5872195"/>
                  <a:pt x="5881864" y="5919062"/>
                </a:cubicBezTo>
                <a:cubicBezTo>
                  <a:pt x="5877833" y="5920788"/>
                  <a:pt x="5874376" y="5915612"/>
                  <a:pt x="5877833" y="5913311"/>
                </a:cubicBezTo>
                <a:cubicBezTo>
                  <a:pt x="5965948" y="5852931"/>
                  <a:pt x="6058382" y="5797723"/>
                  <a:pt x="6151824" y="5744099"/>
                </a:cubicBezTo>
                <a:lnTo>
                  <a:pt x="6429430" y="5585763"/>
                </a:lnTo>
                <a:lnTo>
                  <a:pt x="6429170" y="5582902"/>
                </a:lnTo>
                <a:cubicBezTo>
                  <a:pt x="6432565" y="5580633"/>
                  <a:pt x="6433695" y="5577797"/>
                  <a:pt x="6438220" y="5577231"/>
                </a:cubicBezTo>
                <a:cubicBezTo>
                  <a:pt x="6442744" y="5576664"/>
                  <a:pt x="6448964" y="5577797"/>
                  <a:pt x="6452924" y="5579499"/>
                </a:cubicBezTo>
                <a:cubicBezTo>
                  <a:pt x="6461973" y="5582335"/>
                  <a:pt x="6469891" y="5586872"/>
                  <a:pt x="6476678" y="5594245"/>
                </a:cubicBezTo>
                <a:cubicBezTo>
                  <a:pt x="6490250" y="5608424"/>
                  <a:pt x="6494775" y="5629978"/>
                  <a:pt x="6487988" y="5649261"/>
                </a:cubicBezTo>
                <a:cubicBezTo>
                  <a:pt x="6486857" y="5652665"/>
                  <a:pt x="6483463" y="5657203"/>
                  <a:pt x="6479505" y="5656634"/>
                </a:cubicBezTo>
                <a:lnTo>
                  <a:pt x="6478737" y="5656205"/>
                </a:lnTo>
                <a:lnTo>
                  <a:pt x="6476836" y="5663204"/>
                </a:lnTo>
                <a:cubicBezTo>
                  <a:pt x="6378712" y="5714235"/>
                  <a:pt x="6281164" y="5765841"/>
                  <a:pt x="6185336" y="5820886"/>
                </a:cubicBezTo>
                <a:cubicBezTo>
                  <a:pt x="6137136" y="5847836"/>
                  <a:pt x="6090228" y="5877364"/>
                  <a:pt x="6043175" y="5906537"/>
                </a:cubicBezTo>
                <a:lnTo>
                  <a:pt x="5906454" y="5986357"/>
                </a:lnTo>
                <a:lnTo>
                  <a:pt x="5910532" y="5994097"/>
                </a:lnTo>
                <a:cubicBezTo>
                  <a:pt x="5919725" y="6011915"/>
                  <a:pt x="5947302" y="6040656"/>
                  <a:pt x="5943281" y="6062499"/>
                </a:cubicBezTo>
                <a:cubicBezTo>
                  <a:pt x="5936961" y="6103310"/>
                  <a:pt x="5868016" y="6122854"/>
                  <a:pt x="5835841" y="6140673"/>
                </a:cubicBezTo>
                <a:cubicBezTo>
                  <a:pt x="5814296" y="6152743"/>
                  <a:pt x="5791888" y="6167545"/>
                  <a:pt x="5769052" y="6181413"/>
                </a:cubicBezTo>
                <a:lnTo>
                  <a:pt x="5758186" y="6186915"/>
                </a:lnTo>
                <a:lnTo>
                  <a:pt x="5750760" y="6208626"/>
                </a:lnTo>
                <a:cubicBezTo>
                  <a:pt x="5729974" y="6232022"/>
                  <a:pt x="5684308" y="6233319"/>
                  <a:pt x="5655445" y="6246272"/>
                </a:cubicBezTo>
                <a:cubicBezTo>
                  <a:pt x="5565266" y="6288297"/>
                  <a:pt x="5476810" y="6336653"/>
                  <a:pt x="5390650" y="6386738"/>
                </a:cubicBezTo>
                <a:cubicBezTo>
                  <a:pt x="5348721" y="6410916"/>
                  <a:pt x="5305640" y="6435095"/>
                  <a:pt x="5271175" y="6469636"/>
                </a:cubicBezTo>
                <a:cubicBezTo>
                  <a:pt x="5240158" y="6499572"/>
                  <a:pt x="5220054" y="6538142"/>
                  <a:pt x="5190763" y="6569230"/>
                </a:cubicBezTo>
                <a:cubicBezTo>
                  <a:pt x="5166063" y="6595711"/>
                  <a:pt x="5135331" y="6616003"/>
                  <a:pt x="5102159" y="6631475"/>
                </a:cubicBezTo>
                <a:lnTo>
                  <a:pt x="5028283" y="6655315"/>
                </a:lnTo>
                <a:lnTo>
                  <a:pt x="5102636" y="6718230"/>
                </a:lnTo>
                <a:cubicBezTo>
                  <a:pt x="5130954" y="6742248"/>
                  <a:pt x="5157115" y="6768424"/>
                  <a:pt x="5177238" y="6805244"/>
                </a:cubicBezTo>
                <a:lnTo>
                  <a:pt x="5197738" y="6858000"/>
                </a:lnTo>
                <a:lnTo>
                  <a:pt x="5173418" y="6858000"/>
                </a:lnTo>
                <a:lnTo>
                  <a:pt x="5162075" y="6826531"/>
                </a:lnTo>
                <a:cubicBezTo>
                  <a:pt x="5148060" y="6799779"/>
                  <a:pt x="5130379" y="6775041"/>
                  <a:pt x="5109393" y="6753467"/>
                </a:cubicBezTo>
                <a:cubicBezTo>
                  <a:pt x="5092144" y="6735345"/>
                  <a:pt x="5071300" y="6721825"/>
                  <a:pt x="5051464" y="6707443"/>
                </a:cubicBezTo>
                <a:lnTo>
                  <a:pt x="5017041" y="6673478"/>
                </a:lnTo>
                <a:lnTo>
                  <a:pt x="4991593" y="6702146"/>
                </a:lnTo>
                <a:cubicBezTo>
                  <a:pt x="4949008" y="6723404"/>
                  <a:pt x="4881330" y="6705424"/>
                  <a:pt x="4842473" y="6701090"/>
                </a:cubicBezTo>
                <a:cubicBezTo>
                  <a:pt x="4786774" y="6694591"/>
                  <a:pt x="4716505" y="6684191"/>
                  <a:pt x="4677567" y="6642595"/>
                </a:cubicBezTo>
                <a:lnTo>
                  <a:pt x="4652965" y="6593934"/>
                </a:lnTo>
                <a:lnTo>
                  <a:pt x="4649061" y="6608028"/>
                </a:lnTo>
                <a:cubicBezTo>
                  <a:pt x="4588662" y="6634451"/>
                  <a:pt x="4519068" y="6660876"/>
                  <a:pt x="4454071" y="6635601"/>
                </a:cubicBezTo>
                <a:cubicBezTo>
                  <a:pt x="4388499" y="6609751"/>
                  <a:pt x="4325227" y="6533350"/>
                  <a:pt x="4286686" y="6476481"/>
                </a:cubicBezTo>
                <a:cubicBezTo>
                  <a:pt x="4276045" y="6460972"/>
                  <a:pt x="4268569" y="6445892"/>
                  <a:pt x="4262168" y="6430383"/>
                </a:cubicBezTo>
                <a:lnTo>
                  <a:pt x="4248599" y="6393782"/>
                </a:lnTo>
                <a:lnTo>
                  <a:pt x="4200611" y="6422127"/>
                </a:lnTo>
                <a:lnTo>
                  <a:pt x="4261496" y="6500565"/>
                </a:lnTo>
                <a:cubicBezTo>
                  <a:pt x="4263795" y="6502864"/>
                  <a:pt x="4264370" y="6506313"/>
                  <a:pt x="4261496" y="6509188"/>
                </a:cubicBezTo>
                <a:cubicBezTo>
                  <a:pt x="4217264" y="6552878"/>
                  <a:pt x="4173026" y="6595995"/>
                  <a:pt x="4127072" y="6638535"/>
                </a:cubicBezTo>
                <a:cubicBezTo>
                  <a:pt x="4124198" y="6641409"/>
                  <a:pt x="4119028" y="6643135"/>
                  <a:pt x="4115008" y="6640260"/>
                </a:cubicBezTo>
                <a:lnTo>
                  <a:pt x="4032431" y="6582501"/>
                </a:lnTo>
                <a:lnTo>
                  <a:pt x="4004235" y="6614673"/>
                </a:lnTo>
                <a:cubicBezTo>
                  <a:pt x="4003656" y="6615251"/>
                  <a:pt x="4001344" y="6614673"/>
                  <a:pt x="4001923" y="6613519"/>
                </a:cubicBezTo>
                <a:lnTo>
                  <a:pt x="4021821" y="6575078"/>
                </a:lnTo>
                <a:lnTo>
                  <a:pt x="3998293" y="6558622"/>
                </a:lnTo>
                <a:lnTo>
                  <a:pt x="3957408" y="6605796"/>
                </a:lnTo>
                <a:lnTo>
                  <a:pt x="3962747" y="6602343"/>
                </a:lnTo>
                <a:cubicBezTo>
                  <a:pt x="4101388" y="6635037"/>
                  <a:pt x="4203102" y="6714188"/>
                  <a:pt x="4269345" y="6826007"/>
                </a:cubicBezTo>
                <a:lnTo>
                  <a:pt x="4283607" y="6858000"/>
                </a:lnTo>
                <a:lnTo>
                  <a:pt x="4254411" y="6858000"/>
                </a:lnTo>
                <a:lnTo>
                  <a:pt x="4253996" y="6857078"/>
                </a:lnTo>
                <a:cubicBezTo>
                  <a:pt x="4237872" y="6823883"/>
                  <a:pt x="4219588" y="6791906"/>
                  <a:pt x="4195401" y="6762941"/>
                </a:cubicBezTo>
                <a:cubicBezTo>
                  <a:pt x="4137813" y="6693539"/>
                  <a:pt x="4043369" y="6647653"/>
                  <a:pt x="3959292" y="6616682"/>
                </a:cubicBezTo>
                <a:lnTo>
                  <a:pt x="3954857" y="6608742"/>
                </a:lnTo>
                <a:lnTo>
                  <a:pt x="3952488" y="6611475"/>
                </a:lnTo>
                <a:cubicBezTo>
                  <a:pt x="3950186" y="6614346"/>
                  <a:pt x="3945584" y="6610326"/>
                  <a:pt x="3947310" y="6606879"/>
                </a:cubicBezTo>
                <a:lnTo>
                  <a:pt x="3984903" y="6549259"/>
                </a:lnTo>
                <a:lnTo>
                  <a:pt x="3786813" y="6410697"/>
                </a:lnTo>
                <a:lnTo>
                  <a:pt x="3794127" y="6402397"/>
                </a:lnTo>
                <a:lnTo>
                  <a:pt x="3994269" y="6534907"/>
                </a:lnTo>
                <a:lnTo>
                  <a:pt x="4003024" y="6521485"/>
                </a:lnTo>
                <a:cubicBezTo>
                  <a:pt x="4024730" y="6494864"/>
                  <a:pt x="4049233" y="6470091"/>
                  <a:pt x="4075513" y="6447185"/>
                </a:cubicBezTo>
                <a:lnTo>
                  <a:pt x="4153133" y="6395006"/>
                </a:lnTo>
                <a:lnTo>
                  <a:pt x="4093753" y="6326951"/>
                </a:lnTo>
                <a:cubicBezTo>
                  <a:pt x="4073072" y="6302806"/>
                  <a:pt x="4038027" y="6239569"/>
                  <a:pt x="4009307" y="6226347"/>
                </a:cubicBezTo>
                <a:cubicBezTo>
                  <a:pt x="3971392" y="6208669"/>
                  <a:pt x="3883065" y="6301907"/>
                  <a:pt x="3826732" y="6365396"/>
                </a:cubicBezTo>
                <a:lnTo>
                  <a:pt x="3794127" y="6402397"/>
                </a:lnTo>
                <a:lnTo>
                  <a:pt x="3788711" y="6398811"/>
                </a:lnTo>
                <a:cubicBezTo>
                  <a:pt x="3782389" y="6395361"/>
                  <a:pt x="3777794" y="6403984"/>
                  <a:pt x="3782964" y="6408009"/>
                </a:cubicBezTo>
                <a:lnTo>
                  <a:pt x="3786813" y="6410697"/>
                </a:lnTo>
                <a:lnTo>
                  <a:pt x="3784115" y="6413758"/>
                </a:lnTo>
                <a:cubicBezTo>
                  <a:pt x="3775499" y="6423531"/>
                  <a:pt x="3760562" y="6409158"/>
                  <a:pt x="3769753" y="6398811"/>
                </a:cubicBezTo>
                <a:cubicBezTo>
                  <a:pt x="3839264" y="6322926"/>
                  <a:pt x="3914519" y="6255091"/>
                  <a:pt x="3993794" y="6189554"/>
                </a:cubicBezTo>
                <a:cubicBezTo>
                  <a:pt x="3998389" y="6185530"/>
                  <a:pt x="4005858" y="6184956"/>
                  <a:pt x="4010453" y="6189554"/>
                </a:cubicBezTo>
                <a:cubicBezTo>
                  <a:pt x="4055838" y="6238133"/>
                  <a:pt x="4097777" y="6289871"/>
                  <a:pt x="4138775" y="6342473"/>
                </a:cubicBezTo>
                <a:lnTo>
                  <a:pt x="4170498" y="6383335"/>
                </a:lnTo>
                <a:lnTo>
                  <a:pt x="4246420" y="6332298"/>
                </a:lnTo>
                <a:cubicBezTo>
                  <a:pt x="4251598" y="6329426"/>
                  <a:pt x="4257926" y="6332873"/>
                  <a:pt x="4257926" y="6338616"/>
                </a:cubicBezTo>
                <a:cubicBezTo>
                  <a:pt x="4261376" y="6423633"/>
                  <a:pt x="4314871" y="6486822"/>
                  <a:pt x="4372969" y="6543691"/>
                </a:cubicBezTo>
                <a:cubicBezTo>
                  <a:pt x="4416683" y="6585625"/>
                  <a:pt x="4462123" y="6621815"/>
                  <a:pt x="4526546" y="6617218"/>
                </a:cubicBezTo>
                <a:cubicBezTo>
                  <a:pt x="4565654" y="6614921"/>
                  <a:pt x="4601894" y="6597687"/>
                  <a:pt x="4638136" y="6583328"/>
                </a:cubicBezTo>
                <a:lnTo>
                  <a:pt x="4650823" y="6589692"/>
                </a:lnTo>
                <a:lnTo>
                  <a:pt x="4650771" y="6589588"/>
                </a:lnTo>
                <a:cubicBezTo>
                  <a:pt x="4650483" y="6586700"/>
                  <a:pt x="4652068" y="6584389"/>
                  <a:pt x="4654080" y="6583451"/>
                </a:cubicBezTo>
                <a:cubicBezTo>
                  <a:pt x="4656096" y="6582512"/>
                  <a:pt x="4658543" y="6582945"/>
                  <a:pt x="4659982" y="6585544"/>
                </a:cubicBezTo>
                <a:cubicBezTo>
                  <a:pt x="4707188" y="6659494"/>
                  <a:pt x="4774542" y="6670470"/>
                  <a:pt x="4856289" y="6678558"/>
                </a:cubicBezTo>
                <a:cubicBezTo>
                  <a:pt x="4885074" y="6682026"/>
                  <a:pt x="4926522" y="6691846"/>
                  <a:pt x="4954731" y="6684914"/>
                </a:cubicBezTo>
                <a:cubicBezTo>
                  <a:pt x="4964806" y="6682602"/>
                  <a:pt x="4973872" y="6677115"/>
                  <a:pt x="4982652" y="6671120"/>
                </a:cubicBezTo>
                <a:lnTo>
                  <a:pt x="4997356" y="6661673"/>
                </a:lnTo>
                <a:lnTo>
                  <a:pt x="4997189" y="6661339"/>
                </a:lnTo>
                <a:lnTo>
                  <a:pt x="5000284" y="6659790"/>
                </a:lnTo>
                <a:lnTo>
                  <a:pt x="5002033" y="6658670"/>
                </a:lnTo>
                <a:lnTo>
                  <a:pt x="4999572" y="6656241"/>
                </a:lnTo>
                <a:cubicBezTo>
                  <a:pt x="4993249" y="6646461"/>
                  <a:pt x="5007048" y="6636105"/>
                  <a:pt x="5015097" y="6644158"/>
                </a:cubicBezTo>
                <a:lnTo>
                  <a:pt x="5021213" y="6649333"/>
                </a:lnTo>
                <a:lnTo>
                  <a:pt x="5101156" y="6609384"/>
                </a:lnTo>
                <a:cubicBezTo>
                  <a:pt x="5134902" y="6591968"/>
                  <a:pt x="5166636" y="6571532"/>
                  <a:pt x="5193060" y="6539294"/>
                </a:cubicBezTo>
                <a:cubicBezTo>
                  <a:pt x="5212014" y="6516267"/>
                  <a:pt x="5229246" y="6493671"/>
                  <a:pt x="5247986" y="6472587"/>
                </a:cubicBezTo>
                <a:lnTo>
                  <a:pt x="5273106" y="6449952"/>
                </a:lnTo>
                <a:lnTo>
                  <a:pt x="5267270" y="6448914"/>
                </a:lnTo>
                <a:lnTo>
                  <a:pt x="5241776" y="6397441"/>
                </a:lnTo>
                <a:lnTo>
                  <a:pt x="5143033" y="6401578"/>
                </a:lnTo>
                <a:cubicBezTo>
                  <a:pt x="5105134" y="6399877"/>
                  <a:pt x="5066507" y="6395295"/>
                  <a:pt x="5028044" y="6388925"/>
                </a:cubicBezTo>
                <a:lnTo>
                  <a:pt x="5001524" y="6382828"/>
                </a:lnTo>
                <a:lnTo>
                  <a:pt x="4955968" y="6530633"/>
                </a:lnTo>
                <a:cubicBezTo>
                  <a:pt x="4932405" y="6605491"/>
                  <a:pt x="4934128" y="6691289"/>
                  <a:pt x="4839862" y="6650981"/>
                </a:cubicBezTo>
                <a:cubicBezTo>
                  <a:pt x="4828509" y="6646159"/>
                  <a:pt x="4819644" y="6640391"/>
                  <a:pt x="4812861" y="6633853"/>
                </a:cubicBezTo>
                <a:lnTo>
                  <a:pt x="4801705" y="6617127"/>
                </a:lnTo>
                <a:lnTo>
                  <a:pt x="4691902" y="6599763"/>
                </a:lnTo>
                <a:cubicBezTo>
                  <a:pt x="4690746" y="6599763"/>
                  <a:pt x="4691326" y="6598088"/>
                  <a:pt x="4692482" y="6598647"/>
                </a:cubicBezTo>
                <a:lnTo>
                  <a:pt x="4800111" y="6614739"/>
                </a:lnTo>
                <a:lnTo>
                  <a:pt x="4798349" y="6612095"/>
                </a:lnTo>
                <a:cubicBezTo>
                  <a:pt x="4780188" y="6564643"/>
                  <a:pt x="4822331" y="6495651"/>
                  <a:pt x="4836987" y="6442530"/>
                </a:cubicBezTo>
                <a:lnTo>
                  <a:pt x="4860407" y="6350385"/>
                </a:lnTo>
                <a:lnTo>
                  <a:pt x="4806316" y="6337950"/>
                </a:lnTo>
                <a:cubicBezTo>
                  <a:pt x="4738379" y="6319623"/>
                  <a:pt x="4619775" y="6293849"/>
                  <a:pt x="4634171" y="6200492"/>
                </a:cubicBezTo>
                <a:cubicBezTo>
                  <a:pt x="4634749" y="6197629"/>
                  <a:pt x="4638779" y="6198201"/>
                  <a:pt x="4639349" y="6201065"/>
                </a:cubicBezTo>
                <a:cubicBezTo>
                  <a:pt x="4645396" y="6289983"/>
                  <a:pt x="4764467" y="6320589"/>
                  <a:pt x="4862485" y="6336133"/>
                </a:cubicBezTo>
                <a:lnTo>
                  <a:pt x="4863972" y="6336344"/>
                </a:lnTo>
                <a:lnTo>
                  <a:pt x="4884694" y="6254809"/>
                </a:lnTo>
                <a:lnTo>
                  <a:pt x="4886339" y="6242410"/>
                </a:lnTo>
                <a:lnTo>
                  <a:pt x="4795473" y="6226913"/>
                </a:lnTo>
                <a:cubicBezTo>
                  <a:pt x="4749408" y="6219493"/>
                  <a:pt x="4703558" y="6211645"/>
                  <a:pt x="4658714" y="6200802"/>
                </a:cubicBezTo>
                <a:cubicBezTo>
                  <a:pt x="4655262" y="6200230"/>
                  <a:pt x="4655837" y="6195094"/>
                  <a:pt x="4659287" y="6195094"/>
                </a:cubicBezTo>
                <a:cubicBezTo>
                  <a:pt x="4714768" y="6195950"/>
                  <a:pt x="4771112" y="6202227"/>
                  <a:pt x="4827165" y="6210932"/>
                </a:cubicBezTo>
                <a:lnTo>
                  <a:pt x="4889014" y="6222245"/>
                </a:lnTo>
                <a:lnTo>
                  <a:pt x="4898920" y="6147561"/>
                </a:lnTo>
                <a:lnTo>
                  <a:pt x="4893494" y="6042864"/>
                </a:lnTo>
                <a:lnTo>
                  <a:pt x="4814281" y="6061485"/>
                </a:lnTo>
                <a:cubicBezTo>
                  <a:pt x="4722619" y="6092039"/>
                  <a:pt x="4644048" y="6148733"/>
                  <a:pt x="4605250" y="6245124"/>
                </a:cubicBezTo>
                <a:cubicBezTo>
                  <a:pt x="4555812" y="6369057"/>
                  <a:pt x="4602948" y="6465448"/>
                  <a:pt x="4672501" y="6565856"/>
                </a:cubicBezTo>
                <a:cubicBezTo>
                  <a:pt x="4674225" y="6568726"/>
                  <a:pt x="4670778" y="6572168"/>
                  <a:pt x="4667326" y="6570447"/>
                </a:cubicBezTo>
                <a:cubicBezTo>
                  <a:pt x="4558110" y="6510777"/>
                  <a:pt x="4543744" y="6340943"/>
                  <a:pt x="4585127" y="6237092"/>
                </a:cubicBezTo>
                <a:cubicBezTo>
                  <a:pt x="4622633" y="6141992"/>
                  <a:pt x="4710259" y="6069160"/>
                  <a:pt x="4808469" y="6037719"/>
                </a:cubicBezTo>
                <a:lnTo>
                  <a:pt x="4900960" y="6022100"/>
                </a:lnTo>
                <a:lnTo>
                  <a:pt x="4882832" y="5986295"/>
                </a:lnTo>
                <a:cubicBezTo>
                  <a:pt x="4879885" y="5968961"/>
                  <a:pt x="4881178" y="5950403"/>
                  <a:pt x="4884052" y="5931126"/>
                </a:cubicBezTo>
                <a:cubicBezTo>
                  <a:pt x="4895552" y="5851142"/>
                  <a:pt x="4920846" y="5782091"/>
                  <a:pt x="4916248" y="5699229"/>
                </a:cubicBezTo>
                <a:cubicBezTo>
                  <a:pt x="4914091" y="5653267"/>
                  <a:pt x="4927379" y="5635141"/>
                  <a:pt x="4948861" y="5631227"/>
                </a:cubicBezTo>
                <a:lnTo>
                  <a:pt x="4972606" y="5631543"/>
                </a:lnTo>
                <a:lnTo>
                  <a:pt x="4973126" y="5626557"/>
                </a:lnTo>
                <a:cubicBezTo>
                  <a:pt x="5056412" y="5554037"/>
                  <a:pt x="4899605" y="5445832"/>
                  <a:pt x="4867439" y="5381945"/>
                </a:cubicBezTo>
                <a:cubicBezTo>
                  <a:pt x="4841019" y="5329570"/>
                  <a:pt x="4835274" y="5270862"/>
                  <a:pt x="4847911" y="5213306"/>
                </a:cubicBezTo>
                <a:cubicBezTo>
                  <a:pt x="4878352" y="5077475"/>
                  <a:pt x="4994953" y="4995171"/>
                  <a:pt x="5116150" y="4945672"/>
                </a:cubicBezTo>
                <a:cubicBezTo>
                  <a:pt x="5129360" y="4940493"/>
                  <a:pt x="5136252" y="4962939"/>
                  <a:pt x="5122467" y="4967544"/>
                </a:cubicBezTo>
                <a:lnTo>
                  <a:pt x="5105979" y="4976869"/>
                </a:lnTo>
                <a:lnTo>
                  <a:pt x="5162575" y="5009621"/>
                </a:lnTo>
                <a:cubicBezTo>
                  <a:pt x="5184068" y="5015094"/>
                  <a:pt x="5207217" y="5016375"/>
                  <a:pt x="5231085" y="5018364"/>
                </a:cubicBezTo>
                <a:cubicBezTo>
                  <a:pt x="5270766" y="5021776"/>
                  <a:pt x="5328851" y="5036562"/>
                  <a:pt x="5366808" y="5019502"/>
                </a:cubicBezTo>
                <a:lnTo>
                  <a:pt x="5375656" y="5022073"/>
                </a:lnTo>
                <a:lnTo>
                  <a:pt x="5376620" y="5017698"/>
                </a:lnTo>
                <a:lnTo>
                  <a:pt x="5386024" y="5018456"/>
                </a:lnTo>
                <a:lnTo>
                  <a:pt x="5407194" y="4928672"/>
                </a:lnTo>
                <a:cubicBezTo>
                  <a:pt x="5418111" y="4891381"/>
                  <a:pt x="5431900" y="4855096"/>
                  <a:pt x="5450568" y="4823830"/>
                </a:cubicBezTo>
                <a:cubicBezTo>
                  <a:pt x="5456313" y="4814652"/>
                  <a:pt x="5466081" y="4807192"/>
                  <a:pt x="5470676" y="4798014"/>
                </a:cubicBezTo>
                <a:cubicBezTo>
                  <a:pt x="5472400" y="4794572"/>
                  <a:pt x="5493082" y="4708518"/>
                  <a:pt x="5490784" y="4702782"/>
                </a:cubicBezTo>
                <a:cubicBezTo>
                  <a:pt x="5479296" y="4675819"/>
                  <a:pt x="5397141" y="4665492"/>
                  <a:pt x="5369565" y="4659181"/>
                </a:cubicBezTo>
                <a:cubicBezTo>
                  <a:pt x="5330499" y="4650576"/>
                  <a:pt x="5288561" y="4637382"/>
                  <a:pt x="5248348" y="4636234"/>
                </a:cubicBezTo>
                <a:cubicBezTo>
                  <a:pt x="5187451" y="4635087"/>
                  <a:pt x="5179984" y="4679261"/>
                  <a:pt x="5172514" y="4725156"/>
                </a:cubicBezTo>
                <a:cubicBezTo>
                  <a:pt x="5161023" y="4797441"/>
                  <a:pt x="5148959" y="4870873"/>
                  <a:pt x="5125405" y="4940862"/>
                </a:cubicBezTo>
                <a:cubicBezTo>
                  <a:pt x="5124831" y="4943731"/>
                  <a:pt x="5119085" y="4943731"/>
                  <a:pt x="5119660" y="4940289"/>
                </a:cubicBezTo>
                <a:cubicBezTo>
                  <a:pt x="5125405" y="4876610"/>
                  <a:pt x="5144938" y="4812930"/>
                  <a:pt x="5147237" y="4749251"/>
                </a:cubicBezTo>
                <a:cubicBezTo>
                  <a:pt x="5148959" y="4718845"/>
                  <a:pt x="5131725" y="4680407"/>
                  <a:pt x="5148384" y="4651724"/>
                </a:cubicBezTo>
                <a:cubicBezTo>
                  <a:pt x="5168780" y="4616155"/>
                  <a:pt x="5210862" y="4608983"/>
                  <a:pt x="5255168" y="4612212"/>
                </a:cubicBezTo>
                <a:close/>
                <a:moveTo>
                  <a:pt x="1613645" y="4609688"/>
                </a:moveTo>
                <a:lnTo>
                  <a:pt x="1602757" y="4620571"/>
                </a:lnTo>
                <a:cubicBezTo>
                  <a:pt x="1602757" y="4625146"/>
                  <a:pt x="1607256" y="4629002"/>
                  <a:pt x="1614611" y="4632044"/>
                </a:cubicBezTo>
                <a:lnTo>
                  <a:pt x="1640907" y="4638012"/>
                </a:lnTo>
                <a:lnTo>
                  <a:pt x="1619605" y="4623346"/>
                </a:lnTo>
                <a:close/>
                <a:moveTo>
                  <a:pt x="12011477" y="4603666"/>
                </a:moveTo>
                <a:lnTo>
                  <a:pt x="12000588" y="4614549"/>
                </a:lnTo>
                <a:cubicBezTo>
                  <a:pt x="12000588" y="4619124"/>
                  <a:pt x="12005087" y="4622980"/>
                  <a:pt x="12012443" y="4626022"/>
                </a:cubicBezTo>
                <a:lnTo>
                  <a:pt x="12038736" y="4631990"/>
                </a:lnTo>
                <a:lnTo>
                  <a:pt x="12017437" y="4617324"/>
                </a:lnTo>
                <a:close/>
                <a:moveTo>
                  <a:pt x="1643763" y="4601988"/>
                </a:moveTo>
                <a:lnTo>
                  <a:pt x="1643671" y="4602011"/>
                </a:lnTo>
                <a:lnTo>
                  <a:pt x="1660248" y="4617948"/>
                </a:lnTo>
                <a:cubicBezTo>
                  <a:pt x="1666303" y="4622771"/>
                  <a:pt x="1671588" y="4625788"/>
                  <a:pt x="1675038" y="4625788"/>
                </a:cubicBezTo>
                <a:cubicBezTo>
                  <a:pt x="1669288" y="4626650"/>
                  <a:pt x="1666412" y="4631681"/>
                  <a:pt x="1666412" y="4636353"/>
                </a:cubicBezTo>
                <a:lnTo>
                  <a:pt x="1667402" y="4637317"/>
                </a:lnTo>
                <a:lnTo>
                  <a:pt x="1683162" y="4636450"/>
                </a:lnTo>
                <a:lnTo>
                  <a:pt x="1684311" y="4635275"/>
                </a:lnTo>
                <a:cubicBezTo>
                  <a:pt x="1684383" y="4630532"/>
                  <a:pt x="1681364" y="4625788"/>
                  <a:pt x="1675038" y="4625788"/>
                </a:cubicBezTo>
                <a:cubicBezTo>
                  <a:pt x="1686900" y="4624280"/>
                  <a:pt x="1696756" y="4620076"/>
                  <a:pt x="1704925" y="4613768"/>
                </a:cubicBezTo>
                <a:lnTo>
                  <a:pt x="1711295" y="4605822"/>
                </a:lnTo>
                <a:close/>
                <a:moveTo>
                  <a:pt x="2468867" y="4598419"/>
                </a:moveTo>
                <a:lnTo>
                  <a:pt x="2463416" y="4622511"/>
                </a:lnTo>
                <a:cubicBezTo>
                  <a:pt x="2454204" y="4661585"/>
                  <a:pt x="2445566" y="4700085"/>
                  <a:pt x="2436929" y="4739159"/>
                </a:cubicBezTo>
                <a:lnTo>
                  <a:pt x="2342650" y="5149557"/>
                </a:lnTo>
                <a:lnTo>
                  <a:pt x="2344556" y="5149892"/>
                </a:lnTo>
                <a:cubicBezTo>
                  <a:pt x="2349742" y="5157365"/>
                  <a:pt x="2386608" y="5134946"/>
                  <a:pt x="2395823" y="5132647"/>
                </a:cubicBezTo>
                <a:cubicBezTo>
                  <a:pt x="2407921" y="5129197"/>
                  <a:pt x="2420018" y="5128048"/>
                  <a:pt x="2432115" y="5131498"/>
                </a:cubicBezTo>
                <a:cubicBezTo>
                  <a:pt x="2442483" y="5134372"/>
                  <a:pt x="2456451" y="5139257"/>
                  <a:pt x="2468836" y="5146084"/>
                </a:cubicBezTo>
                <a:lnTo>
                  <a:pt x="2482868" y="5159605"/>
                </a:lnTo>
                <a:lnTo>
                  <a:pt x="2590090" y="4691465"/>
                </a:lnTo>
                <a:cubicBezTo>
                  <a:pt x="2592682" y="4680260"/>
                  <a:pt x="2597864" y="4666182"/>
                  <a:pt x="2602110" y="4652031"/>
                </a:cubicBezTo>
                <a:lnTo>
                  <a:pt x="2605674" y="4629847"/>
                </a:lnTo>
                <a:lnTo>
                  <a:pt x="2581815" y="4633594"/>
                </a:lnTo>
                <a:cubicBezTo>
                  <a:pt x="2559756" y="4633522"/>
                  <a:pt x="2536254" y="4628049"/>
                  <a:pt x="2522990" y="4624018"/>
                </a:cubicBezTo>
                <a:cubicBezTo>
                  <a:pt x="2512320" y="4620849"/>
                  <a:pt x="2492857" y="4614801"/>
                  <a:pt x="2477068" y="4605440"/>
                </a:cubicBezTo>
                <a:close/>
                <a:moveTo>
                  <a:pt x="12041593" y="4595966"/>
                </a:moveTo>
                <a:lnTo>
                  <a:pt x="12041500" y="4595989"/>
                </a:lnTo>
                <a:lnTo>
                  <a:pt x="12058077" y="4611926"/>
                </a:lnTo>
                <a:cubicBezTo>
                  <a:pt x="12064133" y="4616749"/>
                  <a:pt x="12069417" y="4619766"/>
                  <a:pt x="12072868" y="4619766"/>
                </a:cubicBezTo>
                <a:cubicBezTo>
                  <a:pt x="12067117" y="4620628"/>
                  <a:pt x="12064241" y="4625659"/>
                  <a:pt x="12064241" y="4630331"/>
                </a:cubicBezTo>
                <a:lnTo>
                  <a:pt x="12065231" y="4631295"/>
                </a:lnTo>
                <a:lnTo>
                  <a:pt x="12080991" y="4630428"/>
                </a:lnTo>
                <a:lnTo>
                  <a:pt x="12082141" y="4629253"/>
                </a:lnTo>
                <a:cubicBezTo>
                  <a:pt x="12082213" y="4624510"/>
                  <a:pt x="12079193" y="4619766"/>
                  <a:pt x="12072868" y="4619766"/>
                </a:cubicBezTo>
                <a:cubicBezTo>
                  <a:pt x="12084729" y="4618258"/>
                  <a:pt x="12094586" y="4614054"/>
                  <a:pt x="12102754" y="4607746"/>
                </a:cubicBezTo>
                <a:lnTo>
                  <a:pt x="12109124" y="4599800"/>
                </a:lnTo>
                <a:close/>
                <a:moveTo>
                  <a:pt x="1311637" y="4580222"/>
                </a:moveTo>
                <a:lnTo>
                  <a:pt x="1315413" y="4583888"/>
                </a:lnTo>
                <a:lnTo>
                  <a:pt x="1317747" y="4584420"/>
                </a:lnTo>
                <a:close/>
                <a:moveTo>
                  <a:pt x="11709468" y="4574200"/>
                </a:moveTo>
                <a:lnTo>
                  <a:pt x="11713244" y="4577866"/>
                </a:lnTo>
                <a:lnTo>
                  <a:pt x="11715578" y="4578398"/>
                </a:lnTo>
                <a:close/>
                <a:moveTo>
                  <a:pt x="1305037" y="4570969"/>
                </a:moveTo>
                <a:lnTo>
                  <a:pt x="1303595" y="4572415"/>
                </a:lnTo>
                <a:lnTo>
                  <a:pt x="1307199" y="4575915"/>
                </a:lnTo>
                <a:close/>
                <a:moveTo>
                  <a:pt x="11702868" y="4564947"/>
                </a:moveTo>
                <a:lnTo>
                  <a:pt x="11701426" y="4566393"/>
                </a:lnTo>
                <a:lnTo>
                  <a:pt x="11705030" y="4569893"/>
                </a:lnTo>
                <a:close/>
                <a:moveTo>
                  <a:pt x="2502570" y="4562579"/>
                </a:moveTo>
                <a:cubicBezTo>
                  <a:pt x="2489721" y="4563353"/>
                  <a:pt x="2480601" y="4566701"/>
                  <a:pt x="2479159" y="4573325"/>
                </a:cubicBezTo>
                <a:cubicBezTo>
                  <a:pt x="2474833" y="4592336"/>
                  <a:pt x="2545121" y="4615558"/>
                  <a:pt x="2586133" y="4613101"/>
                </a:cubicBezTo>
                <a:lnTo>
                  <a:pt x="2604011" y="4605190"/>
                </a:lnTo>
                <a:lnTo>
                  <a:pt x="2590081" y="4583615"/>
                </a:lnTo>
                <a:lnTo>
                  <a:pt x="2582647" y="4579550"/>
                </a:lnTo>
                <a:lnTo>
                  <a:pt x="2548366" y="4567278"/>
                </a:lnTo>
                <a:cubicBezTo>
                  <a:pt x="2532001" y="4563605"/>
                  <a:pt x="2515420" y="4561805"/>
                  <a:pt x="2502570" y="4562579"/>
                </a:cubicBezTo>
                <a:close/>
                <a:moveTo>
                  <a:pt x="1344472" y="4553833"/>
                </a:moveTo>
                <a:lnTo>
                  <a:pt x="1332362" y="4556623"/>
                </a:lnTo>
                <a:lnTo>
                  <a:pt x="1348741" y="4572326"/>
                </a:lnTo>
                <a:cubicBezTo>
                  <a:pt x="1354815" y="4577149"/>
                  <a:pt x="1360112" y="4580166"/>
                  <a:pt x="1363572" y="4580166"/>
                </a:cubicBezTo>
                <a:lnTo>
                  <a:pt x="1355441" y="4589856"/>
                </a:lnTo>
                <a:lnTo>
                  <a:pt x="1371976" y="4588944"/>
                </a:lnTo>
                <a:lnTo>
                  <a:pt x="1363572" y="4580166"/>
                </a:lnTo>
                <a:cubicBezTo>
                  <a:pt x="1375466" y="4578658"/>
                  <a:pt x="1385351" y="4574454"/>
                  <a:pt x="1393543" y="4568144"/>
                </a:cubicBezTo>
                <a:lnTo>
                  <a:pt x="1402394" y="4557131"/>
                </a:lnTo>
                <a:close/>
                <a:moveTo>
                  <a:pt x="11742303" y="4547811"/>
                </a:moveTo>
                <a:lnTo>
                  <a:pt x="11730193" y="4550601"/>
                </a:lnTo>
                <a:lnTo>
                  <a:pt x="11746573" y="4566304"/>
                </a:lnTo>
                <a:cubicBezTo>
                  <a:pt x="11752646" y="4571127"/>
                  <a:pt x="11757943" y="4574144"/>
                  <a:pt x="11761403" y="4574144"/>
                </a:cubicBezTo>
                <a:lnTo>
                  <a:pt x="11753272" y="4583834"/>
                </a:lnTo>
                <a:lnTo>
                  <a:pt x="11769807" y="4582922"/>
                </a:lnTo>
                <a:lnTo>
                  <a:pt x="11761403" y="4574144"/>
                </a:lnTo>
                <a:cubicBezTo>
                  <a:pt x="11773297" y="4572636"/>
                  <a:pt x="11783182" y="4568432"/>
                  <a:pt x="11791374" y="4562122"/>
                </a:cubicBezTo>
                <a:lnTo>
                  <a:pt x="11800225" y="4551109"/>
                </a:lnTo>
                <a:close/>
                <a:moveTo>
                  <a:pt x="8967714" y="4538982"/>
                </a:moveTo>
                <a:lnTo>
                  <a:pt x="8968643" y="4543377"/>
                </a:lnTo>
                <a:lnTo>
                  <a:pt x="8970618" y="4541423"/>
                </a:lnTo>
                <a:close/>
                <a:moveTo>
                  <a:pt x="2514086" y="4538041"/>
                </a:moveTo>
                <a:cubicBezTo>
                  <a:pt x="2538126" y="4538329"/>
                  <a:pt x="2563604" y="4545224"/>
                  <a:pt x="2581453" y="4552407"/>
                </a:cubicBezTo>
                <a:lnTo>
                  <a:pt x="2595137" y="4562285"/>
                </a:lnTo>
                <a:lnTo>
                  <a:pt x="2600270" y="4564254"/>
                </a:lnTo>
                <a:cubicBezTo>
                  <a:pt x="2618870" y="4573471"/>
                  <a:pt x="2634009" y="4586575"/>
                  <a:pt x="2633144" y="4605008"/>
                </a:cubicBezTo>
                <a:lnTo>
                  <a:pt x="2630739" y="4607442"/>
                </a:lnTo>
                <a:lnTo>
                  <a:pt x="2626656" y="4596584"/>
                </a:lnTo>
                <a:lnTo>
                  <a:pt x="2624755" y="4597220"/>
                </a:lnTo>
                <a:lnTo>
                  <a:pt x="2628290" y="4609920"/>
                </a:lnTo>
                <a:lnTo>
                  <a:pt x="2630739" y="4607442"/>
                </a:lnTo>
                <a:lnTo>
                  <a:pt x="2631991" y="4610768"/>
                </a:lnTo>
                <a:lnTo>
                  <a:pt x="2629231" y="4613302"/>
                </a:lnTo>
                <a:lnTo>
                  <a:pt x="2629676" y="4614897"/>
                </a:lnTo>
                <a:cubicBezTo>
                  <a:pt x="2629101" y="4640036"/>
                  <a:pt x="2617152" y="4669056"/>
                  <a:pt x="2609668" y="4700660"/>
                </a:cubicBezTo>
                <a:cubicBezTo>
                  <a:pt x="2544603" y="4984524"/>
                  <a:pt x="2479538" y="5268388"/>
                  <a:pt x="2414473" y="5552251"/>
                </a:cubicBezTo>
                <a:cubicBezTo>
                  <a:pt x="2386259" y="5672922"/>
                  <a:pt x="2358620" y="5794742"/>
                  <a:pt x="2330982" y="5915987"/>
                </a:cubicBezTo>
                <a:cubicBezTo>
                  <a:pt x="2313133" y="5994710"/>
                  <a:pt x="2302769" y="6064816"/>
                  <a:pt x="2201429" y="6069412"/>
                </a:cubicBezTo>
                <a:lnTo>
                  <a:pt x="2199974" y="6067999"/>
                </a:lnTo>
                <a:lnTo>
                  <a:pt x="2210643" y="6061726"/>
                </a:lnTo>
                <a:cubicBezTo>
                  <a:pt x="2211794" y="6056627"/>
                  <a:pt x="2209779" y="6050450"/>
                  <a:pt x="2203733" y="6048151"/>
                </a:cubicBezTo>
                <a:lnTo>
                  <a:pt x="2202293" y="6047338"/>
                </a:lnTo>
                <a:lnTo>
                  <a:pt x="2264758" y="6022122"/>
                </a:lnTo>
                <a:cubicBezTo>
                  <a:pt x="2312773" y="5976575"/>
                  <a:pt x="2317308" y="5881654"/>
                  <a:pt x="2331559" y="5820025"/>
                </a:cubicBezTo>
                <a:cubicBezTo>
                  <a:pt x="2362652" y="5685564"/>
                  <a:pt x="2393169" y="5550528"/>
                  <a:pt x="2424261" y="5415490"/>
                </a:cubicBezTo>
                <a:lnTo>
                  <a:pt x="2473273" y="5201501"/>
                </a:lnTo>
                <a:lnTo>
                  <a:pt x="2467481" y="5200660"/>
                </a:lnTo>
                <a:cubicBezTo>
                  <a:pt x="2453143" y="5198396"/>
                  <a:pt x="2440526" y="5201226"/>
                  <a:pt x="2426761" y="5203492"/>
                </a:cubicBezTo>
                <a:cubicBezTo>
                  <a:pt x="2410703" y="5206323"/>
                  <a:pt x="2395792" y="5208588"/>
                  <a:pt x="2380306" y="5204624"/>
                </a:cubicBezTo>
                <a:cubicBezTo>
                  <a:pt x="2369985" y="5202642"/>
                  <a:pt x="2358944" y="5197829"/>
                  <a:pt x="2350700" y="5190609"/>
                </a:cubicBezTo>
                <a:lnTo>
                  <a:pt x="2339118" y="5164928"/>
                </a:lnTo>
                <a:lnTo>
                  <a:pt x="2261888" y="5501109"/>
                </a:lnTo>
                <a:cubicBezTo>
                  <a:pt x="2235977" y="5612587"/>
                  <a:pt x="2210643" y="5724638"/>
                  <a:pt x="2184730" y="5836115"/>
                </a:cubicBezTo>
                <a:lnTo>
                  <a:pt x="2161982" y="5929494"/>
                </a:lnTo>
                <a:lnTo>
                  <a:pt x="2194449" y="5955403"/>
                </a:lnTo>
                <a:cubicBezTo>
                  <a:pt x="2196171" y="5956540"/>
                  <a:pt x="2194449" y="5958812"/>
                  <a:pt x="2192149" y="5958812"/>
                </a:cubicBezTo>
                <a:lnTo>
                  <a:pt x="2160317" y="5936327"/>
                </a:lnTo>
                <a:lnTo>
                  <a:pt x="2160233" y="5936675"/>
                </a:lnTo>
                <a:lnTo>
                  <a:pt x="2159243" y="5968174"/>
                </a:lnTo>
                <a:lnTo>
                  <a:pt x="2171676" y="5981127"/>
                </a:lnTo>
                <a:cubicBezTo>
                  <a:pt x="2177498" y="5985240"/>
                  <a:pt x="2185067" y="5987591"/>
                  <a:pt x="2187397" y="5993468"/>
                </a:cubicBezTo>
                <a:cubicBezTo>
                  <a:pt x="2188561" y="5995231"/>
                  <a:pt x="2187397" y="5996995"/>
                  <a:pt x="2185650" y="5997583"/>
                </a:cubicBezTo>
                <a:cubicBezTo>
                  <a:pt x="2178081" y="5999345"/>
                  <a:pt x="2171092" y="5992881"/>
                  <a:pt x="2165270" y="5988179"/>
                </a:cubicBezTo>
                <a:lnTo>
                  <a:pt x="2158881" y="5979728"/>
                </a:lnTo>
                <a:lnTo>
                  <a:pt x="2158513" y="5991426"/>
                </a:lnTo>
                <a:cubicBezTo>
                  <a:pt x="2160937" y="6008260"/>
                  <a:pt x="2166965" y="6023042"/>
                  <a:pt x="2178426" y="6033855"/>
                </a:cubicBezTo>
                <a:lnTo>
                  <a:pt x="2202293" y="6047338"/>
                </a:lnTo>
                <a:lnTo>
                  <a:pt x="2200278" y="6048151"/>
                </a:lnTo>
                <a:cubicBezTo>
                  <a:pt x="2193657" y="6048438"/>
                  <a:pt x="2190633" y="6053897"/>
                  <a:pt x="2190920" y="6059213"/>
                </a:cubicBezTo>
                <a:lnTo>
                  <a:pt x="2199974" y="6067999"/>
                </a:lnTo>
                <a:lnTo>
                  <a:pt x="2198550" y="6068837"/>
                </a:lnTo>
                <a:cubicBezTo>
                  <a:pt x="2102969" y="6038958"/>
                  <a:pt x="2142698" y="5926331"/>
                  <a:pt x="2158245" y="5858525"/>
                </a:cubicBezTo>
                <a:cubicBezTo>
                  <a:pt x="2191065" y="5714869"/>
                  <a:pt x="2223885" y="5570638"/>
                  <a:pt x="2257282" y="5426984"/>
                </a:cubicBezTo>
                <a:cubicBezTo>
                  <a:pt x="2318892" y="5156910"/>
                  <a:pt x="2381077" y="4887412"/>
                  <a:pt x="2442688" y="4617913"/>
                </a:cubicBezTo>
                <a:lnTo>
                  <a:pt x="2453816" y="4569955"/>
                </a:lnTo>
                <a:lnTo>
                  <a:pt x="2453205" y="4566990"/>
                </a:lnTo>
                <a:lnTo>
                  <a:pt x="2455040" y="4564677"/>
                </a:lnTo>
                <a:lnTo>
                  <a:pt x="2455355" y="4563324"/>
                </a:lnTo>
                <a:lnTo>
                  <a:pt x="2457446" y="4561646"/>
                </a:lnTo>
                <a:lnTo>
                  <a:pt x="2467723" y="4548692"/>
                </a:lnTo>
                <a:lnTo>
                  <a:pt x="2476054" y="4546714"/>
                </a:lnTo>
                <a:lnTo>
                  <a:pt x="2480240" y="4543356"/>
                </a:lnTo>
                <a:cubicBezTo>
                  <a:pt x="2490406" y="4539406"/>
                  <a:pt x="2502065" y="4537898"/>
                  <a:pt x="2514086" y="4538041"/>
                </a:cubicBezTo>
                <a:close/>
                <a:moveTo>
                  <a:pt x="4250444" y="4533099"/>
                </a:moveTo>
                <a:lnTo>
                  <a:pt x="4252767" y="4574612"/>
                </a:lnTo>
                <a:lnTo>
                  <a:pt x="4292751" y="4559650"/>
                </a:lnTo>
                <a:lnTo>
                  <a:pt x="4265495" y="4542540"/>
                </a:lnTo>
                <a:close/>
                <a:moveTo>
                  <a:pt x="8902834" y="4525735"/>
                </a:moveTo>
                <a:cubicBezTo>
                  <a:pt x="8892191" y="4526569"/>
                  <a:pt x="8878924" y="4530554"/>
                  <a:pt x="8857827" y="4537445"/>
                </a:cubicBezTo>
                <a:cubicBezTo>
                  <a:pt x="8845340" y="4541752"/>
                  <a:pt x="8835868" y="4545019"/>
                  <a:pt x="8828297" y="4548078"/>
                </a:cubicBezTo>
                <a:lnTo>
                  <a:pt x="8823001" y="4550824"/>
                </a:lnTo>
                <a:lnTo>
                  <a:pt x="8815845" y="4579567"/>
                </a:lnTo>
                <a:cubicBezTo>
                  <a:pt x="8817330" y="4608278"/>
                  <a:pt x="8833949" y="4635118"/>
                  <a:pt x="8849627" y="4662103"/>
                </a:cubicBezTo>
                <a:lnTo>
                  <a:pt x="8869466" y="4701050"/>
                </a:lnTo>
                <a:lnTo>
                  <a:pt x="8889011" y="4637358"/>
                </a:lnTo>
                <a:cubicBezTo>
                  <a:pt x="8899266" y="4610665"/>
                  <a:pt x="8912251" y="4583810"/>
                  <a:pt x="8928117" y="4562349"/>
                </a:cubicBezTo>
                <a:lnTo>
                  <a:pt x="8948435" y="4542906"/>
                </a:lnTo>
                <a:lnTo>
                  <a:pt x="8932099" y="4532922"/>
                </a:lnTo>
                <a:cubicBezTo>
                  <a:pt x="8921496" y="4527215"/>
                  <a:pt x="8913477" y="4524900"/>
                  <a:pt x="8902834" y="4525735"/>
                </a:cubicBezTo>
                <a:close/>
                <a:moveTo>
                  <a:pt x="2172575" y="4509911"/>
                </a:moveTo>
                <a:cubicBezTo>
                  <a:pt x="2172575" y="4507084"/>
                  <a:pt x="2177255" y="4507084"/>
                  <a:pt x="2177255" y="4509911"/>
                </a:cubicBezTo>
                <a:cubicBezTo>
                  <a:pt x="2177255" y="4530837"/>
                  <a:pt x="2178425" y="4552329"/>
                  <a:pt x="2176085" y="4572690"/>
                </a:cubicBezTo>
                <a:cubicBezTo>
                  <a:pt x="2176085" y="4574952"/>
                  <a:pt x="2173745" y="4574952"/>
                  <a:pt x="2173745" y="4572690"/>
                </a:cubicBezTo>
                <a:cubicBezTo>
                  <a:pt x="2171405" y="4552329"/>
                  <a:pt x="2171991" y="4530837"/>
                  <a:pt x="2172575" y="4509911"/>
                </a:cubicBezTo>
                <a:close/>
                <a:moveTo>
                  <a:pt x="9320327" y="4503154"/>
                </a:moveTo>
                <a:cubicBezTo>
                  <a:pt x="9346841" y="4514532"/>
                  <a:pt x="9366439" y="4536723"/>
                  <a:pt x="9391224" y="4551517"/>
                </a:cubicBezTo>
                <a:cubicBezTo>
                  <a:pt x="9429265" y="4573707"/>
                  <a:pt x="9459238" y="4569724"/>
                  <a:pt x="9493821" y="4545258"/>
                </a:cubicBezTo>
                <a:cubicBezTo>
                  <a:pt x="9496703" y="4542413"/>
                  <a:pt x="9500737" y="4545258"/>
                  <a:pt x="9500161" y="4548672"/>
                </a:cubicBezTo>
                <a:cubicBezTo>
                  <a:pt x="9490939" y="4578828"/>
                  <a:pt x="9450016" y="4585086"/>
                  <a:pt x="9422925" y="4579398"/>
                </a:cubicBezTo>
                <a:cubicBezTo>
                  <a:pt x="9385459" y="4571431"/>
                  <a:pt x="9339925" y="4538430"/>
                  <a:pt x="9317445" y="4507135"/>
                </a:cubicBezTo>
                <a:cubicBezTo>
                  <a:pt x="9316292" y="4505429"/>
                  <a:pt x="9317445" y="4502015"/>
                  <a:pt x="9320327" y="4503154"/>
                </a:cubicBezTo>
                <a:close/>
                <a:moveTo>
                  <a:pt x="4247764" y="4468730"/>
                </a:moveTo>
                <a:lnTo>
                  <a:pt x="4246870" y="4469181"/>
                </a:lnTo>
                <a:lnTo>
                  <a:pt x="4247581" y="4481859"/>
                </a:lnTo>
                <a:lnTo>
                  <a:pt x="4248807" y="4482662"/>
                </a:lnTo>
                <a:lnTo>
                  <a:pt x="4250050" y="4499292"/>
                </a:lnTo>
                <a:lnTo>
                  <a:pt x="4251654" y="4515430"/>
                </a:lnTo>
                <a:lnTo>
                  <a:pt x="4250626" y="4514862"/>
                </a:lnTo>
                <a:lnTo>
                  <a:pt x="4249550" y="4517094"/>
                </a:lnTo>
                <a:lnTo>
                  <a:pt x="4249557" y="4517218"/>
                </a:lnTo>
                <a:lnTo>
                  <a:pt x="4251769" y="4516591"/>
                </a:lnTo>
                <a:lnTo>
                  <a:pt x="4251654" y="4515430"/>
                </a:lnTo>
                <a:lnTo>
                  <a:pt x="4278148" y="4530071"/>
                </a:lnTo>
                <a:lnTo>
                  <a:pt x="4301876" y="4546562"/>
                </a:lnTo>
                <a:lnTo>
                  <a:pt x="4298672" y="4547730"/>
                </a:lnTo>
                <a:cubicBezTo>
                  <a:pt x="4293808" y="4549459"/>
                  <a:pt x="4292235" y="4554073"/>
                  <a:pt x="4293022" y="4557821"/>
                </a:cubicBezTo>
                <a:lnTo>
                  <a:pt x="4294840" y="4558868"/>
                </a:lnTo>
                <a:lnTo>
                  <a:pt x="4296374" y="4558295"/>
                </a:lnTo>
                <a:lnTo>
                  <a:pt x="4305461" y="4554388"/>
                </a:lnTo>
                <a:lnTo>
                  <a:pt x="4304389" y="4548307"/>
                </a:lnTo>
                <a:lnTo>
                  <a:pt x="4301876" y="4546562"/>
                </a:lnTo>
                <a:lnTo>
                  <a:pt x="4330519" y="4536123"/>
                </a:lnTo>
                <a:lnTo>
                  <a:pt x="4337434" y="4540646"/>
                </a:lnTo>
                <a:lnTo>
                  <a:pt x="4345042" y="4537376"/>
                </a:lnTo>
                <a:lnTo>
                  <a:pt x="4346142" y="4530430"/>
                </a:lnTo>
                <a:lnTo>
                  <a:pt x="4330519" y="4536123"/>
                </a:lnTo>
                <a:lnTo>
                  <a:pt x="4248807" y="4482662"/>
                </a:lnTo>
                <a:close/>
                <a:moveTo>
                  <a:pt x="6486346" y="4455816"/>
                </a:moveTo>
                <a:lnTo>
                  <a:pt x="6486833" y="4684703"/>
                </a:lnTo>
                <a:lnTo>
                  <a:pt x="6492935" y="4684731"/>
                </a:lnTo>
                <a:cubicBezTo>
                  <a:pt x="6501620" y="4693372"/>
                  <a:pt x="6518123" y="4696539"/>
                  <a:pt x="6534914" y="4696037"/>
                </a:cubicBezTo>
                <a:lnTo>
                  <a:pt x="6576943" y="4685721"/>
                </a:lnTo>
                <a:lnTo>
                  <a:pt x="6576943" y="4456097"/>
                </a:lnTo>
                <a:lnTo>
                  <a:pt x="6570862" y="4458064"/>
                </a:lnTo>
                <a:cubicBezTo>
                  <a:pt x="6557119" y="4460015"/>
                  <a:pt x="6543091" y="4460303"/>
                  <a:pt x="6531353" y="4460303"/>
                </a:cubicBezTo>
                <a:close/>
                <a:moveTo>
                  <a:pt x="942599" y="4449358"/>
                </a:moveTo>
                <a:cubicBezTo>
                  <a:pt x="968342" y="4448790"/>
                  <a:pt x="1030697" y="4449358"/>
                  <a:pt x="1038134" y="4483403"/>
                </a:cubicBezTo>
                <a:lnTo>
                  <a:pt x="1036643" y="4485696"/>
                </a:lnTo>
                <a:lnTo>
                  <a:pt x="1030983" y="4477162"/>
                </a:lnTo>
                <a:cubicBezTo>
                  <a:pt x="1026549" y="4476027"/>
                  <a:pt x="1021544" y="4477729"/>
                  <a:pt x="1020400" y="4483403"/>
                </a:cubicBezTo>
                <a:lnTo>
                  <a:pt x="1017157" y="4485706"/>
                </a:lnTo>
                <a:lnTo>
                  <a:pt x="996410" y="4471391"/>
                </a:lnTo>
                <a:cubicBezTo>
                  <a:pt x="957472" y="4460671"/>
                  <a:pt x="885394" y="4466947"/>
                  <a:pt x="885394" y="4485674"/>
                </a:cubicBezTo>
                <a:cubicBezTo>
                  <a:pt x="885394" y="4504398"/>
                  <a:pt x="957472" y="4511314"/>
                  <a:pt x="996410" y="4500435"/>
                </a:cubicBezTo>
                <a:lnTo>
                  <a:pt x="1017157" y="4485706"/>
                </a:lnTo>
                <a:lnTo>
                  <a:pt x="1020400" y="4487944"/>
                </a:lnTo>
                <a:cubicBezTo>
                  <a:pt x="1021544" y="4493902"/>
                  <a:pt x="1026549" y="4495604"/>
                  <a:pt x="1030983" y="4494397"/>
                </a:cubicBezTo>
                <a:lnTo>
                  <a:pt x="1036643" y="4485696"/>
                </a:lnTo>
                <a:lnTo>
                  <a:pt x="1038134" y="4487944"/>
                </a:lnTo>
                <a:cubicBezTo>
                  <a:pt x="1030124" y="4524259"/>
                  <a:pt x="963193" y="4523691"/>
                  <a:pt x="936878" y="4521989"/>
                </a:cubicBezTo>
                <a:cubicBezTo>
                  <a:pt x="916284" y="4520854"/>
                  <a:pt x="858506" y="4516883"/>
                  <a:pt x="858506" y="4485674"/>
                </a:cubicBezTo>
                <a:cubicBezTo>
                  <a:pt x="858506" y="4453330"/>
                  <a:pt x="921433" y="4449925"/>
                  <a:pt x="942599" y="4449358"/>
                </a:cubicBezTo>
                <a:close/>
                <a:moveTo>
                  <a:pt x="11340430" y="4443336"/>
                </a:moveTo>
                <a:cubicBezTo>
                  <a:pt x="11366173" y="4442768"/>
                  <a:pt x="11428528" y="4443336"/>
                  <a:pt x="11435965" y="4477381"/>
                </a:cubicBezTo>
                <a:lnTo>
                  <a:pt x="11434474" y="4479674"/>
                </a:lnTo>
                <a:lnTo>
                  <a:pt x="11428814" y="4471140"/>
                </a:lnTo>
                <a:cubicBezTo>
                  <a:pt x="11424381" y="4470005"/>
                  <a:pt x="11419375" y="4471707"/>
                  <a:pt x="11418231" y="4477381"/>
                </a:cubicBezTo>
                <a:lnTo>
                  <a:pt x="11414988" y="4479684"/>
                </a:lnTo>
                <a:lnTo>
                  <a:pt x="11394241" y="4465369"/>
                </a:lnTo>
                <a:cubicBezTo>
                  <a:pt x="11355303" y="4454649"/>
                  <a:pt x="11283225" y="4460925"/>
                  <a:pt x="11283225" y="4479652"/>
                </a:cubicBezTo>
                <a:cubicBezTo>
                  <a:pt x="11283225" y="4498376"/>
                  <a:pt x="11355303" y="4505292"/>
                  <a:pt x="11394241" y="4494413"/>
                </a:cubicBezTo>
                <a:lnTo>
                  <a:pt x="11414988" y="4479684"/>
                </a:lnTo>
                <a:lnTo>
                  <a:pt x="11418231" y="4481922"/>
                </a:lnTo>
                <a:cubicBezTo>
                  <a:pt x="11419375" y="4487880"/>
                  <a:pt x="11424381" y="4489582"/>
                  <a:pt x="11428814" y="4488375"/>
                </a:cubicBezTo>
                <a:lnTo>
                  <a:pt x="11434474" y="4479674"/>
                </a:lnTo>
                <a:lnTo>
                  <a:pt x="11435965" y="4481922"/>
                </a:lnTo>
                <a:cubicBezTo>
                  <a:pt x="11427955" y="4518237"/>
                  <a:pt x="11361024" y="4517669"/>
                  <a:pt x="11334709" y="4515967"/>
                </a:cubicBezTo>
                <a:cubicBezTo>
                  <a:pt x="11314115" y="4514832"/>
                  <a:pt x="11256337" y="4510861"/>
                  <a:pt x="11256337" y="4479652"/>
                </a:cubicBezTo>
                <a:cubicBezTo>
                  <a:pt x="11256337" y="4447308"/>
                  <a:pt x="11319264" y="4443903"/>
                  <a:pt x="11340430" y="4443336"/>
                </a:cubicBezTo>
                <a:close/>
                <a:moveTo>
                  <a:pt x="9245821" y="4438585"/>
                </a:moveTo>
                <a:lnTo>
                  <a:pt x="9246933" y="4439214"/>
                </a:lnTo>
                <a:lnTo>
                  <a:pt x="9246784" y="4439741"/>
                </a:lnTo>
                <a:close/>
                <a:moveTo>
                  <a:pt x="4244887" y="4433726"/>
                </a:moveTo>
                <a:lnTo>
                  <a:pt x="4246542" y="4463254"/>
                </a:lnTo>
                <a:lnTo>
                  <a:pt x="4351863" y="4532160"/>
                </a:lnTo>
                <a:lnTo>
                  <a:pt x="4352736" y="4534068"/>
                </a:lnTo>
                <a:lnTo>
                  <a:pt x="4382748" y="4521168"/>
                </a:lnTo>
                <a:lnTo>
                  <a:pt x="4267396" y="4446832"/>
                </a:lnTo>
                <a:cubicBezTo>
                  <a:pt x="4262808" y="4443652"/>
                  <a:pt x="4255069" y="4440037"/>
                  <a:pt x="4247757" y="4435988"/>
                </a:cubicBezTo>
                <a:close/>
                <a:moveTo>
                  <a:pt x="9212353" y="4418296"/>
                </a:moveTo>
                <a:lnTo>
                  <a:pt x="9233845" y="4424195"/>
                </a:lnTo>
                <a:lnTo>
                  <a:pt x="9245821" y="4438585"/>
                </a:lnTo>
                <a:lnTo>
                  <a:pt x="9227970" y="4428466"/>
                </a:lnTo>
                <a:close/>
                <a:moveTo>
                  <a:pt x="2282303" y="4414032"/>
                </a:moveTo>
                <a:lnTo>
                  <a:pt x="2281957" y="4417934"/>
                </a:lnTo>
                <a:lnTo>
                  <a:pt x="2279062" y="4417098"/>
                </a:lnTo>
                <a:lnTo>
                  <a:pt x="2208974" y="4461585"/>
                </a:lnTo>
                <a:lnTo>
                  <a:pt x="2190957" y="4477909"/>
                </a:lnTo>
                <a:lnTo>
                  <a:pt x="2138736" y="4506169"/>
                </a:lnTo>
                <a:lnTo>
                  <a:pt x="1672070" y="4802383"/>
                </a:lnTo>
                <a:cubicBezTo>
                  <a:pt x="1656263" y="4812427"/>
                  <a:pt x="1644767" y="4821465"/>
                  <a:pt x="1632841" y="4827634"/>
                </a:cubicBezTo>
                <a:lnTo>
                  <a:pt x="1620354" y="4830032"/>
                </a:lnTo>
                <a:lnTo>
                  <a:pt x="1620811" y="4830435"/>
                </a:lnTo>
                <a:lnTo>
                  <a:pt x="1620811" y="4907311"/>
                </a:lnTo>
                <a:lnTo>
                  <a:pt x="1630382" y="4902390"/>
                </a:lnTo>
                <a:lnTo>
                  <a:pt x="1651506" y="4887853"/>
                </a:lnTo>
                <a:lnTo>
                  <a:pt x="1651506" y="4827572"/>
                </a:lnTo>
                <a:cubicBezTo>
                  <a:pt x="1651506" y="4826437"/>
                  <a:pt x="1654145" y="4826437"/>
                  <a:pt x="1654145" y="4827572"/>
                </a:cubicBezTo>
                <a:lnTo>
                  <a:pt x="1654565" y="4885749"/>
                </a:lnTo>
                <a:lnTo>
                  <a:pt x="1660261" y="4881830"/>
                </a:lnTo>
                <a:lnTo>
                  <a:pt x="1701687" y="4857271"/>
                </a:lnTo>
                <a:lnTo>
                  <a:pt x="1700571" y="4856436"/>
                </a:lnTo>
                <a:lnTo>
                  <a:pt x="1705494" y="4846974"/>
                </a:lnTo>
                <a:lnTo>
                  <a:pt x="1703377" y="4856269"/>
                </a:lnTo>
                <a:lnTo>
                  <a:pt x="1971677" y="4697212"/>
                </a:lnTo>
                <a:lnTo>
                  <a:pt x="2136024" y="4599957"/>
                </a:lnTo>
                <a:lnTo>
                  <a:pt x="2134655" y="4599957"/>
                </a:lnTo>
                <a:cubicBezTo>
                  <a:pt x="2130852" y="4570719"/>
                  <a:pt x="2134022" y="4539189"/>
                  <a:pt x="2134655" y="4509378"/>
                </a:cubicBezTo>
                <a:cubicBezTo>
                  <a:pt x="2134655" y="4507084"/>
                  <a:pt x="2138457" y="4507084"/>
                  <a:pt x="2138457" y="4509378"/>
                </a:cubicBezTo>
                <a:lnTo>
                  <a:pt x="2138457" y="4598517"/>
                </a:lnTo>
                <a:lnTo>
                  <a:pt x="2245746" y="4535027"/>
                </a:lnTo>
                <a:cubicBezTo>
                  <a:pt x="2276772" y="4517196"/>
                  <a:pt x="2266429" y="4517196"/>
                  <a:pt x="2273325" y="4474062"/>
                </a:cubicBezTo>
                <a:cubicBezTo>
                  <a:pt x="2276197" y="4457959"/>
                  <a:pt x="2280219" y="4440705"/>
                  <a:pt x="2281368" y="4424602"/>
                </a:cubicBezTo>
                <a:lnTo>
                  <a:pt x="2281957" y="4417934"/>
                </a:lnTo>
                <a:lnTo>
                  <a:pt x="2287114" y="4419424"/>
                </a:lnTo>
                <a:cubicBezTo>
                  <a:pt x="2283953" y="4416549"/>
                  <a:pt x="2282804" y="4413961"/>
                  <a:pt x="2282303" y="4414032"/>
                </a:cubicBezTo>
                <a:close/>
                <a:moveTo>
                  <a:pt x="1538178" y="4413576"/>
                </a:moveTo>
                <a:cubicBezTo>
                  <a:pt x="1526654" y="4412982"/>
                  <a:pt x="1514724" y="4413332"/>
                  <a:pt x="1503939" y="4414551"/>
                </a:cubicBezTo>
                <a:cubicBezTo>
                  <a:pt x="1482371" y="4416991"/>
                  <a:pt x="1465382" y="4422913"/>
                  <a:pt x="1465382" y="4431742"/>
                </a:cubicBezTo>
                <a:cubicBezTo>
                  <a:pt x="1465382" y="4448537"/>
                  <a:pt x="1533336" y="4454997"/>
                  <a:pt x="1569982" y="4444822"/>
                </a:cubicBezTo>
                <a:lnTo>
                  <a:pt x="1588847" y="4431467"/>
                </a:lnTo>
                <a:lnTo>
                  <a:pt x="1592516" y="4434037"/>
                </a:lnTo>
                <a:lnTo>
                  <a:pt x="1595101" y="4435546"/>
                </a:lnTo>
                <a:lnTo>
                  <a:pt x="1595101" y="4427412"/>
                </a:lnTo>
                <a:lnTo>
                  <a:pt x="1592516" y="4428869"/>
                </a:lnTo>
                <a:lnTo>
                  <a:pt x="1588847" y="4431467"/>
                </a:lnTo>
                <a:lnTo>
                  <a:pt x="1569982" y="4418255"/>
                </a:lnTo>
                <a:cubicBezTo>
                  <a:pt x="1560821" y="4415705"/>
                  <a:pt x="1549702" y="4414169"/>
                  <a:pt x="1538178" y="4413576"/>
                </a:cubicBezTo>
                <a:close/>
                <a:moveTo>
                  <a:pt x="2248692" y="4409073"/>
                </a:moveTo>
                <a:lnTo>
                  <a:pt x="2250218" y="4411123"/>
                </a:lnTo>
                <a:lnTo>
                  <a:pt x="2229312" y="4422739"/>
                </a:lnTo>
                <a:lnTo>
                  <a:pt x="2227491" y="4428467"/>
                </a:lnTo>
                <a:lnTo>
                  <a:pt x="2255957" y="4410419"/>
                </a:lnTo>
                <a:lnTo>
                  <a:pt x="2253287" y="4409648"/>
                </a:lnTo>
                <a:close/>
                <a:moveTo>
                  <a:pt x="11936009" y="4407554"/>
                </a:moveTo>
                <a:cubicBezTo>
                  <a:pt x="11924485" y="4406960"/>
                  <a:pt x="11912555" y="4407310"/>
                  <a:pt x="11901770" y="4408529"/>
                </a:cubicBezTo>
                <a:cubicBezTo>
                  <a:pt x="11880202" y="4410969"/>
                  <a:pt x="11863213" y="4416891"/>
                  <a:pt x="11863213" y="4425720"/>
                </a:cubicBezTo>
                <a:cubicBezTo>
                  <a:pt x="11863213" y="4442515"/>
                  <a:pt x="11931168" y="4448975"/>
                  <a:pt x="11967814" y="4438800"/>
                </a:cubicBezTo>
                <a:lnTo>
                  <a:pt x="11986679" y="4425445"/>
                </a:lnTo>
                <a:lnTo>
                  <a:pt x="11990348" y="4428015"/>
                </a:lnTo>
                <a:lnTo>
                  <a:pt x="11992932" y="4429524"/>
                </a:lnTo>
                <a:lnTo>
                  <a:pt x="11992932" y="4421390"/>
                </a:lnTo>
                <a:lnTo>
                  <a:pt x="11990348" y="4422847"/>
                </a:lnTo>
                <a:lnTo>
                  <a:pt x="11986679" y="4425445"/>
                </a:lnTo>
                <a:lnTo>
                  <a:pt x="11967814" y="4412233"/>
                </a:lnTo>
                <a:cubicBezTo>
                  <a:pt x="11958652" y="4409683"/>
                  <a:pt x="11947534" y="4408147"/>
                  <a:pt x="11936009" y="4407554"/>
                </a:cubicBezTo>
                <a:close/>
                <a:moveTo>
                  <a:pt x="2232161" y="4407009"/>
                </a:moveTo>
                <a:lnTo>
                  <a:pt x="2232130" y="4413881"/>
                </a:lnTo>
                <a:lnTo>
                  <a:pt x="2230821" y="4417994"/>
                </a:lnTo>
                <a:lnTo>
                  <a:pt x="2248133" y="4409005"/>
                </a:lnTo>
                <a:close/>
                <a:moveTo>
                  <a:pt x="9920778" y="4399220"/>
                </a:moveTo>
                <a:lnTo>
                  <a:pt x="9920312" y="4406581"/>
                </a:lnTo>
                <a:cubicBezTo>
                  <a:pt x="9920663" y="4411247"/>
                  <a:pt x="9921273" y="4417860"/>
                  <a:pt x="9921273" y="4427781"/>
                </a:cubicBezTo>
                <a:cubicBezTo>
                  <a:pt x="9921273" y="4443309"/>
                  <a:pt x="9927594" y="4495646"/>
                  <a:pt x="9914952" y="4484719"/>
                </a:cubicBezTo>
                <a:cubicBezTo>
                  <a:pt x="9917251" y="4485869"/>
                  <a:pt x="9921848" y="4485294"/>
                  <a:pt x="9923572" y="4485869"/>
                </a:cubicBezTo>
                <a:lnTo>
                  <a:pt x="9981262" y="4500364"/>
                </a:lnTo>
                <a:lnTo>
                  <a:pt x="9981262" y="4457740"/>
                </a:lnTo>
                <a:cubicBezTo>
                  <a:pt x="9981262" y="4455440"/>
                  <a:pt x="9984187" y="4455440"/>
                  <a:pt x="9984187" y="4457740"/>
                </a:cubicBezTo>
                <a:lnTo>
                  <a:pt x="9983791" y="4500999"/>
                </a:lnTo>
                <a:lnTo>
                  <a:pt x="9996254" y="4504130"/>
                </a:lnTo>
                <a:lnTo>
                  <a:pt x="10029557" y="4509600"/>
                </a:lnTo>
                <a:lnTo>
                  <a:pt x="10028348" y="4458270"/>
                </a:lnTo>
                <a:cubicBezTo>
                  <a:pt x="10028348" y="4455440"/>
                  <a:pt x="10032782" y="4455440"/>
                  <a:pt x="10032782" y="4458270"/>
                </a:cubicBezTo>
                <a:lnTo>
                  <a:pt x="10032172" y="4510029"/>
                </a:lnTo>
                <a:lnTo>
                  <a:pt x="10070661" y="4516352"/>
                </a:lnTo>
                <a:cubicBezTo>
                  <a:pt x="10288421" y="4560636"/>
                  <a:pt x="10505609" y="4605496"/>
                  <a:pt x="10723369" y="4649782"/>
                </a:cubicBezTo>
                <a:lnTo>
                  <a:pt x="11495589" y="4807942"/>
                </a:lnTo>
                <a:cubicBezTo>
                  <a:pt x="11656467" y="4840725"/>
                  <a:pt x="11819069" y="4867756"/>
                  <a:pt x="11978800" y="4906289"/>
                </a:cubicBezTo>
                <a:cubicBezTo>
                  <a:pt x="11982247" y="4907152"/>
                  <a:pt x="11990148" y="4907871"/>
                  <a:pt x="11995462" y="4908806"/>
                </a:cubicBezTo>
                <a:lnTo>
                  <a:pt x="11998961" y="4909898"/>
                </a:lnTo>
                <a:lnTo>
                  <a:pt x="11998961" y="4911324"/>
                </a:lnTo>
                <a:lnTo>
                  <a:pt x="11996611" y="4912616"/>
                </a:lnTo>
                <a:lnTo>
                  <a:pt x="11998961" y="4911408"/>
                </a:lnTo>
                <a:lnTo>
                  <a:pt x="11998961" y="4911324"/>
                </a:lnTo>
                <a:lnTo>
                  <a:pt x="12000615" y="4910414"/>
                </a:lnTo>
                <a:lnTo>
                  <a:pt x="11998961" y="4909898"/>
                </a:lnTo>
                <a:lnTo>
                  <a:pt x="11998961" y="4827705"/>
                </a:lnTo>
                <a:lnTo>
                  <a:pt x="11988856" y="4829646"/>
                </a:lnTo>
                <a:cubicBezTo>
                  <a:pt x="11927930" y="4823333"/>
                  <a:pt x="11865279" y="4803249"/>
                  <a:pt x="11805502" y="4791198"/>
                </a:cubicBezTo>
                <a:cubicBezTo>
                  <a:pt x="11563521" y="4740697"/>
                  <a:pt x="11322115" y="4690772"/>
                  <a:pt x="11080133" y="4640271"/>
                </a:cubicBezTo>
                <a:close/>
                <a:moveTo>
                  <a:pt x="7767034" y="4388804"/>
                </a:moveTo>
                <a:cubicBezTo>
                  <a:pt x="7769297" y="4389367"/>
                  <a:pt x="7769864" y="4392184"/>
                  <a:pt x="7768732" y="4393309"/>
                </a:cubicBezTo>
                <a:lnTo>
                  <a:pt x="7767541" y="4394363"/>
                </a:lnTo>
                <a:lnTo>
                  <a:pt x="7754576" y="4393309"/>
                </a:lnTo>
                <a:cubicBezTo>
                  <a:pt x="7751745" y="4394436"/>
                  <a:pt x="7754010" y="4399506"/>
                  <a:pt x="7757408" y="4398378"/>
                </a:cubicBezTo>
                <a:lnTo>
                  <a:pt x="7761243" y="4399932"/>
                </a:lnTo>
                <a:lnTo>
                  <a:pt x="7753444" y="4406827"/>
                </a:lnTo>
                <a:cubicBezTo>
                  <a:pt x="7748914" y="4411333"/>
                  <a:pt x="7742686" y="4423160"/>
                  <a:pt x="7747782" y="4428793"/>
                </a:cubicBezTo>
                <a:cubicBezTo>
                  <a:pt x="7754576" y="4435551"/>
                  <a:pt x="7767599" y="4422598"/>
                  <a:pt x="7770429" y="4416402"/>
                </a:cubicBezTo>
                <a:cubicBezTo>
                  <a:pt x="7772128" y="4412178"/>
                  <a:pt x="7771563" y="4406968"/>
                  <a:pt x="7769227" y="4403167"/>
                </a:cubicBezTo>
                <a:lnTo>
                  <a:pt x="7761243" y="4399932"/>
                </a:lnTo>
                <a:lnTo>
                  <a:pt x="7767541" y="4394363"/>
                </a:lnTo>
                <a:lnTo>
                  <a:pt x="7771916" y="4394717"/>
                </a:lnTo>
                <a:cubicBezTo>
                  <a:pt x="7776942" y="4397957"/>
                  <a:pt x="7780622" y="4403448"/>
                  <a:pt x="7781189" y="4409644"/>
                </a:cubicBezTo>
                <a:cubicBezTo>
                  <a:pt x="7782321" y="4424851"/>
                  <a:pt x="7768732" y="4440058"/>
                  <a:pt x="7754010" y="4442311"/>
                </a:cubicBezTo>
                <a:cubicBezTo>
                  <a:pt x="7735891" y="4445689"/>
                  <a:pt x="7729663" y="4426540"/>
                  <a:pt x="7734759" y="4412460"/>
                </a:cubicBezTo>
                <a:cubicBezTo>
                  <a:pt x="7739288" y="4398942"/>
                  <a:pt x="7751745" y="4385424"/>
                  <a:pt x="7767034" y="4388804"/>
                </a:cubicBezTo>
                <a:close/>
                <a:moveTo>
                  <a:pt x="602398" y="4378394"/>
                </a:moveTo>
                <a:cubicBezTo>
                  <a:pt x="628712" y="4377822"/>
                  <a:pt x="690495" y="4378394"/>
                  <a:pt x="697931" y="4412696"/>
                </a:cubicBezTo>
                <a:lnTo>
                  <a:pt x="696396" y="4415244"/>
                </a:lnTo>
                <a:lnTo>
                  <a:pt x="691210" y="4406479"/>
                </a:lnTo>
                <a:cubicBezTo>
                  <a:pt x="686776" y="4405264"/>
                  <a:pt x="681629" y="4406979"/>
                  <a:pt x="680198" y="4412696"/>
                </a:cubicBezTo>
                <a:lnTo>
                  <a:pt x="676643" y="4415238"/>
                </a:lnTo>
                <a:lnTo>
                  <a:pt x="656537" y="4400513"/>
                </a:lnTo>
                <a:cubicBezTo>
                  <a:pt x="617843" y="4389257"/>
                  <a:pt x="545764" y="4395688"/>
                  <a:pt x="545764" y="4414984"/>
                </a:cubicBezTo>
                <a:cubicBezTo>
                  <a:pt x="545764" y="4433421"/>
                  <a:pt x="617522" y="4440602"/>
                  <a:pt x="656296" y="4429776"/>
                </a:cubicBezTo>
                <a:lnTo>
                  <a:pt x="676643" y="4415238"/>
                </a:lnTo>
                <a:lnTo>
                  <a:pt x="680198" y="4417842"/>
                </a:lnTo>
                <a:cubicBezTo>
                  <a:pt x="681629" y="4423559"/>
                  <a:pt x="686776" y="4425132"/>
                  <a:pt x="691210" y="4423845"/>
                </a:cubicBezTo>
                <a:lnTo>
                  <a:pt x="696396" y="4415244"/>
                </a:lnTo>
                <a:lnTo>
                  <a:pt x="697931" y="4417842"/>
                </a:lnTo>
                <a:cubicBezTo>
                  <a:pt x="690495" y="4453287"/>
                  <a:pt x="622992" y="4452716"/>
                  <a:pt x="596677" y="4451573"/>
                </a:cubicBezTo>
                <a:cubicBezTo>
                  <a:pt x="576083" y="4450429"/>
                  <a:pt x="518876" y="4446427"/>
                  <a:pt x="518876" y="4414984"/>
                </a:cubicBezTo>
                <a:cubicBezTo>
                  <a:pt x="518876" y="4381825"/>
                  <a:pt x="581232" y="4378965"/>
                  <a:pt x="602398" y="4378394"/>
                </a:cubicBezTo>
                <a:close/>
                <a:moveTo>
                  <a:pt x="11000228" y="4372372"/>
                </a:moveTo>
                <a:cubicBezTo>
                  <a:pt x="11026543" y="4371800"/>
                  <a:pt x="11088325" y="4372372"/>
                  <a:pt x="11095762" y="4406674"/>
                </a:cubicBezTo>
                <a:lnTo>
                  <a:pt x="11094226" y="4409222"/>
                </a:lnTo>
                <a:lnTo>
                  <a:pt x="11089041" y="4400457"/>
                </a:lnTo>
                <a:cubicBezTo>
                  <a:pt x="11084607" y="4399242"/>
                  <a:pt x="11079460" y="4400957"/>
                  <a:pt x="11078029" y="4406674"/>
                </a:cubicBezTo>
                <a:lnTo>
                  <a:pt x="11074474" y="4409216"/>
                </a:lnTo>
                <a:lnTo>
                  <a:pt x="11054368" y="4394491"/>
                </a:lnTo>
                <a:cubicBezTo>
                  <a:pt x="11015674" y="4383235"/>
                  <a:pt x="10943595" y="4389666"/>
                  <a:pt x="10943595" y="4408962"/>
                </a:cubicBezTo>
                <a:cubicBezTo>
                  <a:pt x="10943595" y="4427399"/>
                  <a:pt x="11015353" y="4434580"/>
                  <a:pt x="11054127" y="4423754"/>
                </a:cubicBezTo>
                <a:lnTo>
                  <a:pt x="11074474" y="4409216"/>
                </a:lnTo>
                <a:lnTo>
                  <a:pt x="11078029" y="4411820"/>
                </a:lnTo>
                <a:cubicBezTo>
                  <a:pt x="11079460" y="4417537"/>
                  <a:pt x="11084607" y="4419110"/>
                  <a:pt x="11089041" y="4417823"/>
                </a:cubicBezTo>
                <a:lnTo>
                  <a:pt x="11094226" y="4409222"/>
                </a:lnTo>
                <a:lnTo>
                  <a:pt x="11095762" y="4411820"/>
                </a:lnTo>
                <a:cubicBezTo>
                  <a:pt x="11088325" y="4447265"/>
                  <a:pt x="11020823" y="4446694"/>
                  <a:pt x="10994508" y="4445551"/>
                </a:cubicBezTo>
                <a:cubicBezTo>
                  <a:pt x="10973914" y="4444407"/>
                  <a:pt x="10916707" y="4440405"/>
                  <a:pt x="10916707" y="4408962"/>
                </a:cubicBezTo>
                <a:cubicBezTo>
                  <a:pt x="10916707" y="4375803"/>
                  <a:pt x="10979063" y="4372943"/>
                  <a:pt x="11000228" y="4372372"/>
                </a:cubicBezTo>
                <a:close/>
                <a:moveTo>
                  <a:pt x="4247328" y="4370489"/>
                </a:moveTo>
                <a:lnTo>
                  <a:pt x="4241578" y="4373251"/>
                </a:lnTo>
                <a:lnTo>
                  <a:pt x="4241546" y="4373944"/>
                </a:lnTo>
                <a:lnTo>
                  <a:pt x="4241917" y="4380616"/>
                </a:lnTo>
                <a:lnTo>
                  <a:pt x="4246637" y="4383707"/>
                </a:lnTo>
                <a:lnTo>
                  <a:pt x="4245605" y="4403455"/>
                </a:lnTo>
                <a:cubicBezTo>
                  <a:pt x="4245605" y="4404322"/>
                  <a:pt x="4245895" y="4408660"/>
                  <a:pt x="4245822" y="4411986"/>
                </a:cubicBezTo>
                <a:lnTo>
                  <a:pt x="4245605" y="4413729"/>
                </a:lnTo>
                <a:lnTo>
                  <a:pt x="4245033" y="4413288"/>
                </a:lnTo>
                <a:cubicBezTo>
                  <a:pt x="4243314" y="4411553"/>
                  <a:pt x="4242168" y="4410975"/>
                  <a:pt x="4243886" y="4414444"/>
                </a:cubicBezTo>
                <a:cubicBezTo>
                  <a:pt x="4244604" y="4416035"/>
                  <a:pt x="4245069" y="4416252"/>
                  <a:pt x="4245367" y="4415655"/>
                </a:cubicBezTo>
                <a:lnTo>
                  <a:pt x="4245605" y="4413729"/>
                </a:lnTo>
                <a:lnTo>
                  <a:pt x="4267896" y="4430927"/>
                </a:lnTo>
                <a:cubicBezTo>
                  <a:pt x="4277141" y="4436132"/>
                  <a:pt x="4286890" y="4440759"/>
                  <a:pt x="4293769" y="4445096"/>
                </a:cubicBezTo>
                <a:lnTo>
                  <a:pt x="4395911" y="4510811"/>
                </a:lnTo>
                <a:lnTo>
                  <a:pt x="4391818" y="4512764"/>
                </a:lnTo>
                <a:lnTo>
                  <a:pt x="4390206" y="4517962"/>
                </a:lnTo>
                <a:lnTo>
                  <a:pt x="4399919" y="4513789"/>
                </a:lnTo>
                <a:lnTo>
                  <a:pt x="4399844" y="4513343"/>
                </a:lnTo>
                <a:lnTo>
                  <a:pt x="4395911" y="4510811"/>
                </a:lnTo>
                <a:lnTo>
                  <a:pt x="4421836" y="4498444"/>
                </a:lnTo>
                <a:lnTo>
                  <a:pt x="4427293" y="4502020"/>
                </a:lnTo>
                <a:lnTo>
                  <a:pt x="4433663" y="4499282"/>
                </a:lnTo>
                <a:lnTo>
                  <a:pt x="4434246" y="4492523"/>
                </a:lnTo>
                <a:lnTo>
                  <a:pt x="4421836" y="4498444"/>
                </a:lnTo>
                <a:lnTo>
                  <a:pt x="4246637" y="4383707"/>
                </a:lnTo>
                <a:close/>
                <a:moveTo>
                  <a:pt x="9093796" y="4366326"/>
                </a:moveTo>
                <a:cubicBezTo>
                  <a:pt x="9096530" y="4365327"/>
                  <a:pt x="9099696" y="4366040"/>
                  <a:pt x="9100847" y="4369467"/>
                </a:cubicBezTo>
                <a:cubicBezTo>
                  <a:pt x="9114663" y="4404293"/>
                  <a:pt x="9130781" y="4436264"/>
                  <a:pt x="9158987" y="4461956"/>
                </a:cubicBezTo>
                <a:cubicBezTo>
                  <a:pt x="9188345" y="4489361"/>
                  <a:pt x="9222307" y="4495070"/>
                  <a:pt x="9255695" y="4512768"/>
                </a:cubicBezTo>
                <a:cubicBezTo>
                  <a:pt x="9257422" y="4513910"/>
                  <a:pt x="9256846" y="4517336"/>
                  <a:pt x="9255120" y="4517336"/>
                </a:cubicBezTo>
                <a:cubicBezTo>
                  <a:pt x="9179711" y="4529324"/>
                  <a:pt x="9100272" y="4439690"/>
                  <a:pt x="9089334" y="4373463"/>
                </a:cubicBezTo>
                <a:cubicBezTo>
                  <a:pt x="9088759" y="4370038"/>
                  <a:pt x="9091061" y="4367326"/>
                  <a:pt x="9093796" y="4366326"/>
                </a:cubicBezTo>
                <a:close/>
                <a:moveTo>
                  <a:pt x="9163253" y="4353367"/>
                </a:moveTo>
                <a:cubicBezTo>
                  <a:pt x="9168392" y="4353223"/>
                  <a:pt x="9174087" y="4354737"/>
                  <a:pt x="9179746" y="4357044"/>
                </a:cubicBezTo>
                <a:cubicBezTo>
                  <a:pt x="9191064" y="4361656"/>
                  <a:pt x="9202237" y="4369441"/>
                  <a:pt x="9208540" y="4373477"/>
                </a:cubicBezTo>
                <a:cubicBezTo>
                  <a:pt x="9232035" y="4389047"/>
                  <a:pt x="9250945" y="4410382"/>
                  <a:pt x="9264124" y="4435178"/>
                </a:cubicBezTo>
                <a:cubicBezTo>
                  <a:pt x="9267562" y="4439791"/>
                  <a:pt x="9263551" y="4446710"/>
                  <a:pt x="9258394" y="4447288"/>
                </a:cubicBezTo>
                <a:cubicBezTo>
                  <a:pt x="9234326" y="4450748"/>
                  <a:pt x="9211979" y="4442674"/>
                  <a:pt x="9199373" y="4420185"/>
                </a:cubicBezTo>
                <a:lnTo>
                  <a:pt x="9199872" y="4419794"/>
                </a:lnTo>
                <a:lnTo>
                  <a:pt x="9245788" y="4443250"/>
                </a:lnTo>
                <a:lnTo>
                  <a:pt x="9246784" y="4439741"/>
                </a:lnTo>
                <a:lnTo>
                  <a:pt x="9249225" y="4442674"/>
                </a:lnTo>
                <a:cubicBezTo>
                  <a:pt x="9250945" y="4438638"/>
                  <a:pt x="9252664" y="4434602"/>
                  <a:pt x="9254955" y="4429988"/>
                </a:cubicBezTo>
                <a:lnTo>
                  <a:pt x="9233845" y="4424195"/>
                </a:lnTo>
                <a:lnTo>
                  <a:pt x="9210833" y="4396543"/>
                </a:lnTo>
                <a:cubicBezTo>
                  <a:pt x="9205103" y="4391930"/>
                  <a:pt x="9170721" y="4367134"/>
                  <a:pt x="9167855" y="4374054"/>
                </a:cubicBezTo>
                <a:cubicBezTo>
                  <a:pt x="9164990" y="4382415"/>
                  <a:pt x="9181322" y="4396976"/>
                  <a:pt x="9200088" y="4410310"/>
                </a:cubicBezTo>
                <a:lnTo>
                  <a:pt x="9212353" y="4418296"/>
                </a:lnTo>
                <a:lnTo>
                  <a:pt x="9204529" y="4416149"/>
                </a:lnTo>
                <a:lnTo>
                  <a:pt x="9199872" y="4419794"/>
                </a:lnTo>
                <a:lnTo>
                  <a:pt x="9171294" y="4405193"/>
                </a:lnTo>
                <a:cubicBezTo>
                  <a:pt x="9161551" y="4395966"/>
                  <a:pt x="9136338" y="4375784"/>
                  <a:pt x="9150091" y="4359638"/>
                </a:cubicBezTo>
                <a:cubicBezTo>
                  <a:pt x="9153529" y="4355313"/>
                  <a:pt x="9158114" y="4353511"/>
                  <a:pt x="9163253" y="4353367"/>
                </a:cubicBezTo>
                <a:close/>
                <a:moveTo>
                  <a:pt x="4243221" y="4337221"/>
                </a:moveTo>
                <a:lnTo>
                  <a:pt x="4241977" y="4364467"/>
                </a:lnTo>
                <a:lnTo>
                  <a:pt x="4243886" y="4363549"/>
                </a:lnTo>
                <a:cubicBezTo>
                  <a:pt x="4309824" y="4406926"/>
                  <a:pt x="4375767" y="4449723"/>
                  <a:pt x="4441701" y="4493100"/>
                </a:cubicBezTo>
                <a:lnTo>
                  <a:pt x="4441583" y="4495880"/>
                </a:lnTo>
                <a:lnTo>
                  <a:pt x="4473099" y="4482332"/>
                </a:lnTo>
                <a:lnTo>
                  <a:pt x="4300777" y="4373079"/>
                </a:lnTo>
                <a:cubicBezTo>
                  <a:pt x="4292425" y="4367642"/>
                  <a:pt x="4277734" y="4360774"/>
                  <a:pt x="4263766" y="4353048"/>
                </a:cubicBezTo>
                <a:close/>
                <a:moveTo>
                  <a:pt x="1171912" y="4335309"/>
                </a:moveTo>
                <a:cubicBezTo>
                  <a:pt x="1197309" y="4334734"/>
                  <a:pt x="1256180" y="4335309"/>
                  <a:pt x="1263684" y="4368040"/>
                </a:cubicBezTo>
                <a:lnTo>
                  <a:pt x="1262049" y="4370625"/>
                </a:lnTo>
                <a:lnTo>
                  <a:pt x="1256470" y="4361796"/>
                </a:lnTo>
                <a:cubicBezTo>
                  <a:pt x="1251996" y="4360576"/>
                  <a:pt x="1246946" y="4362299"/>
                  <a:pt x="1245791" y="4368040"/>
                </a:cubicBezTo>
                <a:lnTo>
                  <a:pt x="1242110" y="4370638"/>
                </a:lnTo>
                <a:lnTo>
                  <a:pt x="1223183" y="4357417"/>
                </a:lnTo>
                <a:cubicBezTo>
                  <a:pt x="1186414" y="4347189"/>
                  <a:pt x="1118235" y="4353111"/>
                  <a:pt x="1118235" y="4370338"/>
                </a:cubicBezTo>
                <a:cubicBezTo>
                  <a:pt x="1118235" y="4387565"/>
                  <a:pt x="1186414" y="4394133"/>
                  <a:pt x="1223183" y="4383985"/>
                </a:cubicBezTo>
                <a:lnTo>
                  <a:pt x="1242110" y="4370638"/>
                </a:lnTo>
                <a:lnTo>
                  <a:pt x="1245791" y="4373208"/>
                </a:lnTo>
                <a:cubicBezTo>
                  <a:pt x="1246946" y="4378951"/>
                  <a:pt x="1251996" y="4380674"/>
                  <a:pt x="1256470" y="4379454"/>
                </a:cubicBezTo>
                <a:lnTo>
                  <a:pt x="1262049" y="4370625"/>
                </a:lnTo>
                <a:lnTo>
                  <a:pt x="1263684" y="4373208"/>
                </a:lnTo>
                <a:cubicBezTo>
                  <a:pt x="1256180" y="4407664"/>
                  <a:pt x="1192114" y="4407089"/>
                  <a:pt x="1166718" y="4405941"/>
                </a:cubicBezTo>
                <a:cubicBezTo>
                  <a:pt x="1146517" y="4404791"/>
                  <a:pt x="1091684" y="4400773"/>
                  <a:pt x="1091684" y="4370338"/>
                </a:cubicBezTo>
                <a:cubicBezTo>
                  <a:pt x="1091684" y="4338754"/>
                  <a:pt x="1151711" y="4335884"/>
                  <a:pt x="1171912" y="4335309"/>
                </a:cubicBezTo>
                <a:close/>
                <a:moveTo>
                  <a:pt x="4716630" y="4330037"/>
                </a:moveTo>
                <a:lnTo>
                  <a:pt x="4713209" y="4333554"/>
                </a:lnTo>
                <a:lnTo>
                  <a:pt x="4713191" y="4334004"/>
                </a:lnTo>
                <a:close/>
                <a:moveTo>
                  <a:pt x="11569743" y="4329287"/>
                </a:moveTo>
                <a:cubicBezTo>
                  <a:pt x="11595140" y="4328712"/>
                  <a:pt x="11654011" y="4329287"/>
                  <a:pt x="11661515" y="4362018"/>
                </a:cubicBezTo>
                <a:lnTo>
                  <a:pt x="11659881" y="4364603"/>
                </a:lnTo>
                <a:lnTo>
                  <a:pt x="11654301" y="4355774"/>
                </a:lnTo>
                <a:cubicBezTo>
                  <a:pt x="11649827" y="4354554"/>
                  <a:pt x="11644777" y="4356277"/>
                  <a:pt x="11643623" y="4362018"/>
                </a:cubicBezTo>
                <a:lnTo>
                  <a:pt x="11639941" y="4364616"/>
                </a:lnTo>
                <a:lnTo>
                  <a:pt x="11621014" y="4351395"/>
                </a:lnTo>
                <a:cubicBezTo>
                  <a:pt x="11584245" y="4341167"/>
                  <a:pt x="11516067" y="4347089"/>
                  <a:pt x="11516067" y="4364316"/>
                </a:cubicBezTo>
                <a:cubicBezTo>
                  <a:pt x="11516067" y="4381543"/>
                  <a:pt x="11584245" y="4388111"/>
                  <a:pt x="11621014" y="4377963"/>
                </a:cubicBezTo>
                <a:lnTo>
                  <a:pt x="11639941" y="4364616"/>
                </a:lnTo>
                <a:lnTo>
                  <a:pt x="11643623" y="4367186"/>
                </a:lnTo>
                <a:cubicBezTo>
                  <a:pt x="11644777" y="4372929"/>
                  <a:pt x="11649827" y="4374652"/>
                  <a:pt x="11654301" y="4373432"/>
                </a:cubicBezTo>
                <a:lnTo>
                  <a:pt x="11659881" y="4364603"/>
                </a:lnTo>
                <a:lnTo>
                  <a:pt x="11661515" y="4367186"/>
                </a:lnTo>
                <a:cubicBezTo>
                  <a:pt x="11654011" y="4401642"/>
                  <a:pt x="11589945" y="4401067"/>
                  <a:pt x="11564549" y="4399919"/>
                </a:cubicBezTo>
                <a:cubicBezTo>
                  <a:pt x="11544348" y="4398769"/>
                  <a:pt x="11489516" y="4394751"/>
                  <a:pt x="11489516" y="4364316"/>
                </a:cubicBezTo>
                <a:cubicBezTo>
                  <a:pt x="11489516" y="4332732"/>
                  <a:pt x="11549542" y="4329862"/>
                  <a:pt x="11569743" y="4329287"/>
                </a:cubicBezTo>
                <a:close/>
                <a:moveTo>
                  <a:pt x="6596627" y="4325167"/>
                </a:moveTo>
                <a:lnTo>
                  <a:pt x="6583896" y="4330367"/>
                </a:lnTo>
                <a:cubicBezTo>
                  <a:pt x="6566491" y="4334393"/>
                  <a:pt x="6546802" y="4334681"/>
                  <a:pt x="6537669" y="4334968"/>
                </a:cubicBezTo>
                <a:cubicBezTo>
                  <a:pt x="6525971" y="4335256"/>
                  <a:pt x="6505711" y="4335687"/>
                  <a:pt x="6487306" y="4332308"/>
                </a:cubicBezTo>
                <a:lnTo>
                  <a:pt x="6470658" y="4326682"/>
                </a:lnTo>
                <a:lnTo>
                  <a:pt x="6470658" y="4402468"/>
                </a:lnTo>
                <a:cubicBezTo>
                  <a:pt x="6470658" y="4409408"/>
                  <a:pt x="6470658" y="4416928"/>
                  <a:pt x="6470658" y="4423289"/>
                </a:cubicBezTo>
                <a:lnTo>
                  <a:pt x="6470632" y="4424670"/>
                </a:lnTo>
                <a:lnTo>
                  <a:pt x="6470085" y="4424446"/>
                </a:lnTo>
                <a:cubicBezTo>
                  <a:pt x="6470371" y="4424735"/>
                  <a:pt x="6470515" y="4426470"/>
                  <a:pt x="6470586" y="4427121"/>
                </a:cubicBezTo>
                <a:lnTo>
                  <a:pt x="6470632" y="4424670"/>
                </a:lnTo>
                <a:lnTo>
                  <a:pt x="6503940" y="4438254"/>
                </a:lnTo>
                <a:cubicBezTo>
                  <a:pt x="6517181" y="4439628"/>
                  <a:pt x="6531066" y="4438616"/>
                  <a:pt x="6541659" y="4437749"/>
                </a:cubicBezTo>
                <a:cubicBezTo>
                  <a:pt x="6556547" y="4437169"/>
                  <a:pt x="6571434" y="4435435"/>
                  <a:pt x="6585748" y="4431386"/>
                </a:cubicBezTo>
                <a:cubicBezTo>
                  <a:pt x="6586607" y="4431097"/>
                  <a:pt x="6590187" y="4429218"/>
                  <a:pt x="6593765" y="4427555"/>
                </a:cubicBezTo>
                <a:lnTo>
                  <a:pt x="6596723" y="4426621"/>
                </a:lnTo>
                <a:lnTo>
                  <a:pt x="6597486" y="4430157"/>
                </a:lnTo>
                <a:lnTo>
                  <a:pt x="6598230" y="4426145"/>
                </a:lnTo>
                <a:lnTo>
                  <a:pt x="6601781" y="4425024"/>
                </a:lnTo>
                <a:cubicBezTo>
                  <a:pt x="6599920" y="4424302"/>
                  <a:pt x="6598847" y="4424952"/>
                  <a:pt x="6598238" y="4426100"/>
                </a:cubicBezTo>
                <a:lnTo>
                  <a:pt x="6598230" y="4426145"/>
                </a:lnTo>
                <a:lnTo>
                  <a:pt x="6596723" y="4426621"/>
                </a:lnTo>
                <a:lnTo>
                  <a:pt x="6596627" y="4426182"/>
                </a:lnTo>
                <a:cubicBezTo>
                  <a:pt x="6594909" y="4418084"/>
                  <a:pt x="6596627" y="4408252"/>
                  <a:pt x="6596627" y="4400154"/>
                </a:cubicBezTo>
                <a:close/>
                <a:moveTo>
                  <a:pt x="262768" y="4315029"/>
                </a:moveTo>
                <a:cubicBezTo>
                  <a:pt x="289083" y="4314458"/>
                  <a:pt x="351438" y="4314458"/>
                  <a:pt x="358875" y="4349332"/>
                </a:cubicBezTo>
                <a:lnTo>
                  <a:pt x="357256" y="4351856"/>
                </a:lnTo>
                <a:lnTo>
                  <a:pt x="351724" y="4342901"/>
                </a:lnTo>
                <a:cubicBezTo>
                  <a:pt x="347290" y="4341614"/>
                  <a:pt x="342285" y="4343328"/>
                  <a:pt x="341140" y="4349332"/>
                </a:cubicBezTo>
                <a:lnTo>
                  <a:pt x="337527" y="4351904"/>
                </a:lnTo>
                <a:lnTo>
                  <a:pt x="317150" y="4337389"/>
                </a:lnTo>
                <a:cubicBezTo>
                  <a:pt x="278213" y="4326213"/>
                  <a:pt x="206133" y="4332323"/>
                  <a:pt x="206133" y="4351619"/>
                </a:cubicBezTo>
                <a:cubicBezTo>
                  <a:pt x="206133" y="4370057"/>
                  <a:pt x="278213" y="4377238"/>
                  <a:pt x="317150" y="4366412"/>
                </a:cubicBezTo>
                <a:lnTo>
                  <a:pt x="337527" y="4351904"/>
                </a:lnTo>
                <a:lnTo>
                  <a:pt x="341140" y="4354477"/>
                </a:lnTo>
                <a:cubicBezTo>
                  <a:pt x="342285" y="4360195"/>
                  <a:pt x="347290" y="4361767"/>
                  <a:pt x="351724" y="4360480"/>
                </a:cubicBezTo>
                <a:lnTo>
                  <a:pt x="357256" y="4351856"/>
                </a:lnTo>
                <a:lnTo>
                  <a:pt x="358875" y="4354477"/>
                </a:lnTo>
                <a:cubicBezTo>
                  <a:pt x="350865" y="4389923"/>
                  <a:pt x="283934" y="4389351"/>
                  <a:pt x="257048" y="4388208"/>
                </a:cubicBezTo>
                <a:cubicBezTo>
                  <a:pt x="237025" y="4387065"/>
                  <a:pt x="179247" y="4383062"/>
                  <a:pt x="179247" y="4351619"/>
                </a:cubicBezTo>
                <a:cubicBezTo>
                  <a:pt x="179247" y="4318460"/>
                  <a:pt x="242174" y="4315601"/>
                  <a:pt x="262768" y="4315029"/>
                </a:cubicBezTo>
                <a:close/>
                <a:moveTo>
                  <a:pt x="10660599" y="4309007"/>
                </a:moveTo>
                <a:cubicBezTo>
                  <a:pt x="10686913" y="4308436"/>
                  <a:pt x="10749269" y="4308436"/>
                  <a:pt x="10756706" y="4343310"/>
                </a:cubicBezTo>
                <a:lnTo>
                  <a:pt x="10755087" y="4345834"/>
                </a:lnTo>
                <a:lnTo>
                  <a:pt x="10749555" y="4336879"/>
                </a:lnTo>
                <a:cubicBezTo>
                  <a:pt x="10745121" y="4335592"/>
                  <a:pt x="10740116" y="4337306"/>
                  <a:pt x="10738971" y="4343310"/>
                </a:cubicBezTo>
                <a:lnTo>
                  <a:pt x="10735358" y="4345882"/>
                </a:lnTo>
                <a:lnTo>
                  <a:pt x="10714981" y="4331367"/>
                </a:lnTo>
                <a:cubicBezTo>
                  <a:pt x="10676044" y="4320191"/>
                  <a:pt x="10603964" y="4326301"/>
                  <a:pt x="10603964" y="4345597"/>
                </a:cubicBezTo>
                <a:cubicBezTo>
                  <a:pt x="10603964" y="4364035"/>
                  <a:pt x="10676044" y="4371216"/>
                  <a:pt x="10714981" y="4360390"/>
                </a:cubicBezTo>
                <a:lnTo>
                  <a:pt x="10735358" y="4345882"/>
                </a:lnTo>
                <a:lnTo>
                  <a:pt x="10738971" y="4348455"/>
                </a:lnTo>
                <a:cubicBezTo>
                  <a:pt x="10740116" y="4354173"/>
                  <a:pt x="10745121" y="4355745"/>
                  <a:pt x="10749555" y="4354458"/>
                </a:cubicBezTo>
                <a:lnTo>
                  <a:pt x="10755087" y="4345834"/>
                </a:lnTo>
                <a:lnTo>
                  <a:pt x="10756706" y="4348455"/>
                </a:lnTo>
                <a:cubicBezTo>
                  <a:pt x="10748696" y="4383901"/>
                  <a:pt x="10681764" y="4383329"/>
                  <a:pt x="10654878" y="4382186"/>
                </a:cubicBezTo>
                <a:cubicBezTo>
                  <a:pt x="10634856" y="4381043"/>
                  <a:pt x="10577077" y="4377040"/>
                  <a:pt x="10577077" y="4345597"/>
                </a:cubicBezTo>
                <a:cubicBezTo>
                  <a:pt x="10577077" y="4312438"/>
                  <a:pt x="10640005" y="4309579"/>
                  <a:pt x="10660599" y="4309007"/>
                </a:cubicBezTo>
                <a:close/>
                <a:moveTo>
                  <a:pt x="6455847" y="4293563"/>
                </a:moveTo>
                <a:lnTo>
                  <a:pt x="6451440" y="4301057"/>
                </a:lnTo>
                <a:lnTo>
                  <a:pt x="6457897" y="4294712"/>
                </a:lnTo>
                <a:close/>
                <a:moveTo>
                  <a:pt x="6533247" y="4293419"/>
                </a:moveTo>
                <a:cubicBezTo>
                  <a:pt x="6518124" y="4293132"/>
                  <a:pt x="6502821" y="4293815"/>
                  <a:pt x="6490944" y="4295899"/>
                </a:cubicBezTo>
                <a:lnTo>
                  <a:pt x="6474958" y="4303902"/>
                </a:lnTo>
                <a:lnTo>
                  <a:pt x="6469186" y="4301040"/>
                </a:lnTo>
                <a:lnTo>
                  <a:pt x="6467987" y="4300367"/>
                </a:lnTo>
                <a:lnTo>
                  <a:pt x="6470658" y="4302992"/>
                </a:lnTo>
                <a:lnTo>
                  <a:pt x="6470658" y="4306053"/>
                </a:lnTo>
                <a:lnTo>
                  <a:pt x="6474958" y="4303902"/>
                </a:lnTo>
                <a:lnTo>
                  <a:pt x="6490944" y="4311831"/>
                </a:lnTo>
                <a:cubicBezTo>
                  <a:pt x="6526576" y="4317896"/>
                  <a:pt x="6593027" y="4311103"/>
                  <a:pt x="6593027" y="4303339"/>
                </a:cubicBezTo>
                <a:cubicBezTo>
                  <a:pt x="6593027" y="4298452"/>
                  <a:pt x="6563494" y="4293994"/>
                  <a:pt x="6533247" y="4293419"/>
                </a:cubicBezTo>
                <a:close/>
                <a:moveTo>
                  <a:pt x="55773" y="4290813"/>
                </a:moveTo>
                <a:lnTo>
                  <a:pt x="57263" y="4293077"/>
                </a:lnTo>
                <a:cubicBezTo>
                  <a:pt x="53259" y="4311085"/>
                  <a:pt x="34524" y="4320089"/>
                  <a:pt x="13429" y="4324377"/>
                </a:cubicBezTo>
                <a:lnTo>
                  <a:pt x="0" y="4325823"/>
                </a:lnTo>
                <a:lnTo>
                  <a:pt x="0" y="4307813"/>
                </a:lnTo>
                <a:lnTo>
                  <a:pt x="15538" y="4305582"/>
                </a:lnTo>
                <a:lnTo>
                  <a:pt x="36279" y="4290817"/>
                </a:lnTo>
                <a:lnTo>
                  <a:pt x="39530" y="4293077"/>
                </a:lnTo>
                <a:cubicBezTo>
                  <a:pt x="40675" y="4299080"/>
                  <a:pt x="45680" y="4300794"/>
                  <a:pt x="50113" y="4299579"/>
                </a:cubicBezTo>
                <a:close/>
                <a:moveTo>
                  <a:pt x="4245473" y="4287892"/>
                </a:moveTo>
                <a:lnTo>
                  <a:pt x="4244200" y="4315703"/>
                </a:lnTo>
                <a:lnTo>
                  <a:pt x="4244902" y="4318709"/>
                </a:lnTo>
                <a:cubicBezTo>
                  <a:pt x="4259302" y="4339313"/>
                  <a:pt x="4304233" y="4356482"/>
                  <a:pt x="4325545" y="4369646"/>
                </a:cubicBezTo>
                <a:lnTo>
                  <a:pt x="4486521" y="4473103"/>
                </a:lnTo>
                <a:lnTo>
                  <a:pt x="4482801" y="4474952"/>
                </a:lnTo>
                <a:lnTo>
                  <a:pt x="4481449" y="4478744"/>
                </a:lnTo>
                <a:lnTo>
                  <a:pt x="4489746" y="4475176"/>
                </a:lnTo>
                <a:lnTo>
                  <a:pt x="4486521" y="4473103"/>
                </a:lnTo>
                <a:lnTo>
                  <a:pt x="4505985" y="4463435"/>
                </a:lnTo>
                <a:lnTo>
                  <a:pt x="4513420" y="4460942"/>
                </a:lnTo>
                <a:lnTo>
                  <a:pt x="4516985" y="4463467"/>
                </a:lnTo>
                <a:lnTo>
                  <a:pt x="4522133" y="4461254"/>
                </a:lnTo>
                <a:lnTo>
                  <a:pt x="4518442" y="4459258"/>
                </a:lnTo>
                <a:lnTo>
                  <a:pt x="4513420" y="4460942"/>
                </a:lnTo>
                <a:lnTo>
                  <a:pt x="4508146" y="4457210"/>
                </a:lnTo>
                <a:cubicBezTo>
                  <a:pt x="4477039" y="4445191"/>
                  <a:pt x="4446515" y="4417720"/>
                  <a:pt x="4418288" y="4399977"/>
                </a:cubicBezTo>
                <a:cubicBezTo>
                  <a:pt x="4390350" y="4381663"/>
                  <a:pt x="4360830" y="4358628"/>
                  <a:pt x="4330440" y="4337095"/>
                </a:cubicBezTo>
                <a:close/>
                <a:moveTo>
                  <a:pt x="878090" y="4287824"/>
                </a:moveTo>
                <a:lnTo>
                  <a:pt x="863519" y="4291116"/>
                </a:lnTo>
                <a:lnTo>
                  <a:pt x="879605" y="4306690"/>
                </a:lnTo>
                <a:cubicBezTo>
                  <a:pt x="885662" y="4311558"/>
                  <a:pt x="890945" y="4314613"/>
                  <a:pt x="894395" y="4314613"/>
                </a:cubicBezTo>
                <a:lnTo>
                  <a:pt x="888437" y="4321564"/>
                </a:lnTo>
                <a:lnTo>
                  <a:pt x="900754" y="4320921"/>
                </a:lnTo>
                <a:lnTo>
                  <a:pt x="894395" y="4314613"/>
                </a:lnTo>
                <a:cubicBezTo>
                  <a:pt x="906256" y="4313032"/>
                  <a:pt x="916113" y="4308774"/>
                  <a:pt x="924282" y="4302426"/>
                </a:cubicBezTo>
                <a:lnTo>
                  <a:pt x="933466" y="4290929"/>
                </a:lnTo>
                <a:close/>
                <a:moveTo>
                  <a:pt x="1613503" y="4285135"/>
                </a:moveTo>
                <a:lnTo>
                  <a:pt x="1613503" y="4422277"/>
                </a:lnTo>
                <a:lnTo>
                  <a:pt x="1613503" y="4529207"/>
                </a:lnTo>
                <a:cubicBezTo>
                  <a:pt x="1613503" y="4538405"/>
                  <a:pt x="1611204" y="4550478"/>
                  <a:pt x="1613503" y="4558527"/>
                </a:cubicBezTo>
                <a:lnTo>
                  <a:pt x="1632924" y="4587491"/>
                </a:lnTo>
                <a:lnTo>
                  <a:pt x="1659569" y="4584255"/>
                </a:lnTo>
                <a:cubicBezTo>
                  <a:pt x="1672768" y="4583688"/>
                  <a:pt x="1695005" y="4583546"/>
                  <a:pt x="1714876" y="4587801"/>
                </a:cubicBezTo>
                <a:lnTo>
                  <a:pt x="1723191" y="4590983"/>
                </a:lnTo>
                <a:lnTo>
                  <a:pt x="1724682" y="4589122"/>
                </a:lnTo>
                <a:cubicBezTo>
                  <a:pt x="1755331" y="4529566"/>
                  <a:pt x="1736570" y="4415522"/>
                  <a:pt x="1736570" y="4374561"/>
                </a:cubicBezTo>
                <a:lnTo>
                  <a:pt x="1736570" y="4309601"/>
                </a:lnTo>
                <a:close/>
                <a:moveTo>
                  <a:pt x="11275921" y="4281802"/>
                </a:moveTo>
                <a:lnTo>
                  <a:pt x="11261350" y="4285094"/>
                </a:lnTo>
                <a:lnTo>
                  <a:pt x="11277436" y="4300668"/>
                </a:lnTo>
                <a:cubicBezTo>
                  <a:pt x="11283493" y="4305536"/>
                  <a:pt x="11288776" y="4308591"/>
                  <a:pt x="11292226" y="4308591"/>
                </a:cubicBezTo>
                <a:lnTo>
                  <a:pt x="11286268" y="4315542"/>
                </a:lnTo>
                <a:lnTo>
                  <a:pt x="11298585" y="4314899"/>
                </a:lnTo>
                <a:lnTo>
                  <a:pt x="11292226" y="4308591"/>
                </a:lnTo>
                <a:cubicBezTo>
                  <a:pt x="11304087" y="4307010"/>
                  <a:pt x="11313944" y="4302752"/>
                  <a:pt x="11322112" y="4296404"/>
                </a:cubicBezTo>
                <a:lnTo>
                  <a:pt x="11331297" y="4284907"/>
                </a:lnTo>
                <a:close/>
                <a:moveTo>
                  <a:pt x="12011335" y="4279113"/>
                </a:moveTo>
                <a:lnTo>
                  <a:pt x="12011335" y="4416255"/>
                </a:lnTo>
                <a:lnTo>
                  <a:pt x="12011335" y="4523185"/>
                </a:lnTo>
                <a:cubicBezTo>
                  <a:pt x="12011335" y="4532383"/>
                  <a:pt x="12009035" y="4544456"/>
                  <a:pt x="12011335" y="4552505"/>
                </a:cubicBezTo>
                <a:lnTo>
                  <a:pt x="12030753" y="4581469"/>
                </a:lnTo>
                <a:lnTo>
                  <a:pt x="12057399" y="4578233"/>
                </a:lnTo>
                <a:cubicBezTo>
                  <a:pt x="12070597" y="4577666"/>
                  <a:pt x="12092835" y="4577524"/>
                  <a:pt x="12112705" y="4581779"/>
                </a:cubicBezTo>
                <a:lnTo>
                  <a:pt x="12121020" y="4584961"/>
                </a:lnTo>
                <a:lnTo>
                  <a:pt x="12122511" y="4583100"/>
                </a:lnTo>
                <a:cubicBezTo>
                  <a:pt x="12153161" y="4523544"/>
                  <a:pt x="12134399" y="4409500"/>
                  <a:pt x="12134399" y="4368539"/>
                </a:cubicBezTo>
                <a:lnTo>
                  <a:pt x="12134399" y="4303579"/>
                </a:lnTo>
                <a:close/>
                <a:moveTo>
                  <a:pt x="7990296" y="4267637"/>
                </a:moveTo>
                <a:lnTo>
                  <a:pt x="7978392" y="4271637"/>
                </a:lnTo>
                <a:lnTo>
                  <a:pt x="7980458" y="4268164"/>
                </a:lnTo>
                <a:close/>
                <a:moveTo>
                  <a:pt x="8015479" y="4266286"/>
                </a:moveTo>
                <a:cubicBezTo>
                  <a:pt x="8026765" y="4268742"/>
                  <a:pt x="8036084" y="4275387"/>
                  <a:pt x="8038706" y="4289540"/>
                </a:cubicBezTo>
                <a:cubicBezTo>
                  <a:pt x="8043364" y="4312071"/>
                  <a:pt x="8018900" y="4327670"/>
                  <a:pt x="7999679" y="4333448"/>
                </a:cubicBezTo>
                <a:cubicBezTo>
                  <a:pt x="7979293" y="4339224"/>
                  <a:pt x="7951333" y="4330559"/>
                  <a:pt x="7950751" y="4305717"/>
                </a:cubicBezTo>
                <a:cubicBezTo>
                  <a:pt x="7950460" y="4294451"/>
                  <a:pt x="7956139" y="4283764"/>
                  <a:pt x="7964658" y="4276252"/>
                </a:cubicBezTo>
                <a:lnTo>
                  <a:pt x="7978392" y="4271637"/>
                </a:lnTo>
                <a:lnTo>
                  <a:pt x="7975434" y="4276615"/>
                </a:lnTo>
                <a:cubicBezTo>
                  <a:pt x="7976380" y="4280009"/>
                  <a:pt x="7979585" y="4282897"/>
                  <a:pt x="7983953" y="4282030"/>
                </a:cubicBezTo>
                <a:lnTo>
                  <a:pt x="7990192" y="4281601"/>
                </a:lnTo>
                <a:lnTo>
                  <a:pt x="7974632" y="4294163"/>
                </a:lnTo>
                <a:cubicBezTo>
                  <a:pt x="7964147" y="4308605"/>
                  <a:pt x="7978127" y="4319005"/>
                  <a:pt x="7992689" y="4315537"/>
                </a:cubicBezTo>
                <a:cubicBezTo>
                  <a:pt x="8001426" y="4313805"/>
                  <a:pt x="8021231" y="4305717"/>
                  <a:pt x="8020648" y="4294163"/>
                </a:cubicBezTo>
                <a:cubicBezTo>
                  <a:pt x="8020648" y="4285496"/>
                  <a:pt x="8013949" y="4281741"/>
                  <a:pt x="8006014" y="4280513"/>
                </a:cubicBezTo>
                <a:lnTo>
                  <a:pt x="7990192" y="4281601"/>
                </a:lnTo>
                <a:lnTo>
                  <a:pt x="7999679" y="4273942"/>
                </a:lnTo>
                <a:lnTo>
                  <a:pt x="7996337" y="4267313"/>
                </a:lnTo>
                <a:close/>
                <a:moveTo>
                  <a:pt x="7995601" y="4265854"/>
                </a:moveTo>
                <a:lnTo>
                  <a:pt x="7996337" y="4267313"/>
                </a:lnTo>
                <a:lnTo>
                  <a:pt x="7990296" y="4267637"/>
                </a:lnTo>
                <a:close/>
                <a:moveTo>
                  <a:pt x="0" y="4256177"/>
                </a:moveTo>
                <a:lnTo>
                  <a:pt x="16575" y="4258274"/>
                </a:lnTo>
                <a:cubicBezTo>
                  <a:pt x="36240" y="4262633"/>
                  <a:pt x="53545" y="4271351"/>
                  <a:pt x="57263" y="4288502"/>
                </a:cubicBezTo>
                <a:lnTo>
                  <a:pt x="55773" y="4290813"/>
                </a:lnTo>
                <a:lnTo>
                  <a:pt x="50113" y="4282213"/>
                </a:lnTo>
                <a:cubicBezTo>
                  <a:pt x="45680" y="4281070"/>
                  <a:pt x="40675" y="4282787"/>
                  <a:pt x="39530" y="4288502"/>
                </a:cubicBezTo>
                <a:lnTo>
                  <a:pt x="36279" y="4290817"/>
                </a:lnTo>
                <a:lnTo>
                  <a:pt x="15538" y="4276399"/>
                </a:lnTo>
                <a:lnTo>
                  <a:pt x="0" y="4274117"/>
                </a:lnTo>
                <a:close/>
                <a:moveTo>
                  <a:pt x="1444307" y="4251499"/>
                </a:moveTo>
                <a:lnTo>
                  <a:pt x="1444307" y="4421254"/>
                </a:lnTo>
                <a:lnTo>
                  <a:pt x="1448581" y="4412934"/>
                </a:lnTo>
                <a:cubicBezTo>
                  <a:pt x="1466352" y="4398614"/>
                  <a:pt x="1503781" y="4396569"/>
                  <a:pt x="1518881" y="4396138"/>
                </a:cubicBezTo>
                <a:cubicBezTo>
                  <a:pt x="1531539" y="4395851"/>
                  <a:pt x="1552679" y="4395851"/>
                  <a:pt x="1571520" y="4400015"/>
                </a:cubicBezTo>
                <a:lnTo>
                  <a:pt x="1595101" y="4409238"/>
                </a:lnTo>
                <a:lnTo>
                  <a:pt x="1595101" y="4281477"/>
                </a:lnTo>
                <a:close/>
                <a:moveTo>
                  <a:pt x="10359559" y="4248178"/>
                </a:moveTo>
                <a:cubicBezTo>
                  <a:pt x="10385874" y="4247607"/>
                  <a:pt x="10447657" y="4248178"/>
                  <a:pt x="10455093" y="4282480"/>
                </a:cubicBezTo>
                <a:lnTo>
                  <a:pt x="10453604" y="4284791"/>
                </a:lnTo>
                <a:lnTo>
                  <a:pt x="10447944" y="4276191"/>
                </a:lnTo>
                <a:cubicBezTo>
                  <a:pt x="10443510" y="4275048"/>
                  <a:pt x="10438505" y="4276765"/>
                  <a:pt x="10437360" y="4282480"/>
                </a:cubicBezTo>
                <a:lnTo>
                  <a:pt x="10434110" y="4284795"/>
                </a:lnTo>
                <a:lnTo>
                  <a:pt x="10413369" y="4270377"/>
                </a:lnTo>
                <a:cubicBezTo>
                  <a:pt x="10374433" y="4259578"/>
                  <a:pt x="10302353" y="4265902"/>
                  <a:pt x="10302353" y="4284768"/>
                </a:cubicBezTo>
                <a:cubicBezTo>
                  <a:pt x="10302353" y="4303205"/>
                  <a:pt x="10374433" y="4310387"/>
                  <a:pt x="10413369" y="4299560"/>
                </a:cubicBezTo>
                <a:lnTo>
                  <a:pt x="10434110" y="4284795"/>
                </a:lnTo>
                <a:lnTo>
                  <a:pt x="10437360" y="4287055"/>
                </a:lnTo>
                <a:cubicBezTo>
                  <a:pt x="10438505" y="4293058"/>
                  <a:pt x="10443510" y="4294772"/>
                  <a:pt x="10447944" y="4293557"/>
                </a:cubicBezTo>
                <a:lnTo>
                  <a:pt x="10453604" y="4284791"/>
                </a:lnTo>
                <a:lnTo>
                  <a:pt x="10455093" y="4287055"/>
                </a:lnTo>
                <a:cubicBezTo>
                  <a:pt x="10447085" y="4323071"/>
                  <a:pt x="10380154" y="4323071"/>
                  <a:pt x="10353267" y="4321357"/>
                </a:cubicBezTo>
                <a:cubicBezTo>
                  <a:pt x="10333245" y="4320214"/>
                  <a:pt x="10275467" y="4316211"/>
                  <a:pt x="10275467" y="4284768"/>
                </a:cubicBezTo>
                <a:cubicBezTo>
                  <a:pt x="10275467" y="4251609"/>
                  <a:pt x="10338394" y="4248750"/>
                  <a:pt x="10359559" y="4248178"/>
                </a:cubicBezTo>
                <a:close/>
                <a:moveTo>
                  <a:pt x="11842138" y="4245477"/>
                </a:moveTo>
                <a:lnTo>
                  <a:pt x="11842138" y="4415232"/>
                </a:lnTo>
                <a:lnTo>
                  <a:pt x="11846412" y="4406912"/>
                </a:lnTo>
                <a:cubicBezTo>
                  <a:pt x="11864184" y="4392592"/>
                  <a:pt x="11901612" y="4390547"/>
                  <a:pt x="11916712" y="4390116"/>
                </a:cubicBezTo>
                <a:cubicBezTo>
                  <a:pt x="11929370" y="4389829"/>
                  <a:pt x="11950510" y="4389829"/>
                  <a:pt x="11969351" y="4393993"/>
                </a:cubicBezTo>
                <a:lnTo>
                  <a:pt x="11992932" y="4403216"/>
                </a:lnTo>
                <a:lnTo>
                  <a:pt x="11992932" y="4275455"/>
                </a:lnTo>
                <a:close/>
                <a:moveTo>
                  <a:pt x="4247695" y="4239133"/>
                </a:moveTo>
                <a:lnTo>
                  <a:pt x="4246256" y="4270664"/>
                </a:lnTo>
                <a:lnTo>
                  <a:pt x="4532913" y="4454920"/>
                </a:lnTo>
                <a:lnTo>
                  <a:pt x="4532838" y="4456652"/>
                </a:lnTo>
                <a:lnTo>
                  <a:pt x="4536213" y="4455201"/>
                </a:lnTo>
                <a:lnTo>
                  <a:pt x="4559717" y="4439226"/>
                </a:lnTo>
                <a:close/>
                <a:moveTo>
                  <a:pt x="2186272" y="4228861"/>
                </a:moveTo>
                <a:cubicBezTo>
                  <a:pt x="2187998" y="4228283"/>
                  <a:pt x="2188573" y="4230014"/>
                  <a:pt x="2187422" y="4231168"/>
                </a:cubicBezTo>
                <a:cubicBezTo>
                  <a:pt x="2106310" y="4283665"/>
                  <a:pt x="2021173" y="4331547"/>
                  <a:pt x="1937760" y="4381161"/>
                </a:cubicBezTo>
                <a:cubicBezTo>
                  <a:pt x="1935458" y="4382315"/>
                  <a:pt x="1933158" y="4378854"/>
                  <a:pt x="1935458" y="4377123"/>
                </a:cubicBezTo>
                <a:cubicBezTo>
                  <a:pt x="2018871" y="4327510"/>
                  <a:pt x="2101134" y="4275589"/>
                  <a:pt x="2186272" y="4228861"/>
                </a:cubicBezTo>
                <a:close/>
                <a:moveTo>
                  <a:pt x="6526878" y="4226810"/>
                </a:moveTo>
                <a:lnTo>
                  <a:pt x="6526878" y="4268929"/>
                </a:lnTo>
                <a:lnTo>
                  <a:pt x="6516178" y="4268929"/>
                </a:lnTo>
                <a:lnTo>
                  <a:pt x="6519154" y="4272008"/>
                </a:lnTo>
                <a:lnTo>
                  <a:pt x="6526878" y="4272099"/>
                </a:lnTo>
                <a:lnTo>
                  <a:pt x="6526878" y="4268929"/>
                </a:lnTo>
                <a:lnTo>
                  <a:pt x="6544338" y="4268929"/>
                </a:lnTo>
                <a:lnTo>
                  <a:pt x="6544338" y="4272394"/>
                </a:lnTo>
                <a:lnTo>
                  <a:pt x="6551215" y="4272887"/>
                </a:lnTo>
                <a:lnTo>
                  <a:pt x="6555040" y="4268929"/>
                </a:lnTo>
                <a:lnTo>
                  <a:pt x="6544338" y="4268929"/>
                </a:lnTo>
                <a:lnTo>
                  <a:pt x="6544338" y="4227644"/>
                </a:lnTo>
                <a:lnTo>
                  <a:pt x="6543154" y="4227709"/>
                </a:lnTo>
                <a:close/>
                <a:moveTo>
                  <a:pt x="1301868" y="4223180"/>
                </a:moveTo>
                <a:lnTo>
                  <a:pt x="1301868" y="4376655"/>
                </a:lnTo>
                <a:lnTo>
                  <a:pt x="1301868" y="4483585"/>
                </a:lnTo>
                <a:cubicBezTo>
                  <a:pt x="1301868" y="4492208"/>
                  <a:pt x="1299561" y="4504282"/>
                  <a:pt x="1301868" y="4512905"/>
                </a:cubicBezTo>
                <a:lnTo>
                  <a:pt x="1320594" y="4540758"/>
                </a:lnTo>
                <a:lnTo>
                  <a:pt x="1360229" y="4535533"/>
                </a:lnTo>
                <a:lnTo>
                  <a:pt x="1414272" y="4539495"/>
                </a:lnTo>
                <a:lnTo>
                  <a:pt x="1430107" y="4470434"/>
                </a:lnTo>
                <a:cubicBezTo>
                  <a:pt x="1433639" y="4415891"/>
                  <a:pt x="1425278" y="4355959"/>
                  <a:pt x="1425278" y="4328364"/>
                </a:cubicBezTo>
                <a:lnTo>
                  <a:pt x="1425278" y="4247715"/>
                </a:lnTo>
                <a:close/>
                <a:moveTo>
                  <a:pt x="11699699" y="4217158"/>
                </a:moveTo>
                <a:lnTo>
                  <a:pt x="11699699" y="4370633"/>
                </a:lnTo>
                <a:lnTo>
                  <a:pt x="11699699" y="4477563"/>
                </a:lnTo>
                <a:cubicBezTo>
                  <a:pt x="11699699" y="4486186"/>
                  <a:pt x="11697392" y="4498260"/>
                  <a:pt x="11699699" y="4506883"/>
                </a:cubicBezTo>
                <a:lnTo>
                  <a:pt x="11718425" y="4534736"/>
                </a:lnTo>
                <a:lnTo>
                  <a:pt x="11758060" y="4529511"/>
                </a:lnTo>
                <a:lnTo>
                  <a:pt x="11812104" y="4533473"/>
                </a:lnTo>
                <a:lnTo>
                  <a:pt x="11827938" y="4464412"/>
                </a:lnTo>
                <a:cubicBezTo>
                  <a:pt x="11831470" y="4409869"/>
                  <a:pt x="11823109" y="4349937"/>
                  <a:pt x="11823109" y="4322342"/>
                </a:cubicBezTo>
                <a:lnTo>
                  <a:pt x="11823109" y="4241693"/>
                </a:lnTo>
                <a:close/>
                <a:moveTo>
                  <a:pt x="492653" y="4203512"/>
                </a:moveTo>
                <a:cubicBezTo>
                  <a:pt x="518049" y="4202938"/>
                  <a:pt x="576921" y="4203512"/>
                  <a:pt x="583847" y="4236244"/>
                </a:cubicBezTo>
                <a:lnTo>
                  <a:pt x="582311" y="4238828"/>
                </a:lnTo>
                <a:lnTo>
                  <a:pt x="577065" y="4229999"/>
                </a:lnTo>
                <a:cubicBezTo>
                  <a:pt x="572593" y="4228780"/>
                  <a:pt x="567398" y="4230502"/>
                  <a:pt x="565954" y="4236244"/>
                </a:cubicBezTo>
                <a:lnTo>
                  <a:pt x="562327" y="4238841"/>
                </a:lnTo>
                <a:lnTo>
                  <a:pt x="543679" y="4225620"/>
                </a:lnTo>
                <a:cubicBezTo>
                  <a:pt x="507154" y="4215392"/>
                  <a:pt x="438976" y="4221314"/>
                  <a:pt x="438976" y="4238541"/>
                </a:cubicBezTo>
                <a:cubicBezTo>
                  <a:pt x="438976" y="4255768"/>
                  <a:pt x="507154" y="4262336"/>
                  <a:pt x="543679" y="4252188"/>
                </a:cubicBezTo>
                <a:lnTo>
                  <a:pt x="562327" y="4238841"/>
                </a:lnTo>
                <a:lnTo>
                  <a:pt x="565954" y="4241412"/>
                </a:lnTo>
                <a:cubicBezTo>
                  <a:pt x="567398" y="4247154"/>
                  <a:pt x="572593" y="4248877"/>
                  <a:pt x="577065" y="4247657"/>
                </a:cubicBezTo>
                <a:lnTo>
                  <a:pt x="582311" y="4238828"/>
                </a:lnTo>
                <a:lnTo>
                  <a:pt x="583847" y="4241412"/>
                </a:lnTo>
                <a:cubicBezTo>
                  <a:pt x="576921" y="4275867"/>
                  <a:pt x="512854" y="4275292"/>
                  <a:pt x="487459" y="4274144"/>
                </a:cubicBezTo>
                <a:cubicBezTo>
                  <a:pt x="467258" y="4272995"/>
                  <a:pt x="412425" y="4268402"/>
                  <a:pt x="412425" y="4238541"/>
                </a:cubicBezTo>
                <a:cubicBezTo>
                  <a:pt x="412425" y="4206958"/>
                  <a:pt x="472452" y="4204087"/>
                  <a:pt x="492653" y="4203512"/>
                </a:cubicBezTo>
                <a:close/>
                <a:moveTo>
                  <a:pt x="8346902" y="4201542"/>
                </a:moveTo>
                <a:cubicBezTo>
                  <a:pt x="8350964" y="4200973"/>
                  <a:pt x="8354155" y="4202823"/>
                  <a:pt x="8355460" y="4205387"/>
                </a:cubicBezTo>
                <a:lnTo>
                  <a:pt x="8354720" y="4207568"/>
                </a:lnTo>
                <a:lnTo>
                  <a:pt x="8345162" y="4203251"/>
                </a:lnTo>
                <a:cubicBezTo>
                  <a:pt x="8343422" y="4203251"/>
                  <a:pt x="8342840" y="4207237"/>
                  <a:pt x="8344581" y="4207807"/>
                </a:cubicBezTo>
                <a:lnTo>
                  <a:pt x="8350651" y="4214942"/>
                </a:lnTo>
                <a:lnTo>
                  <a:pt x="8336459" y="4224894"/>
                </a:lnTo>
                <a:cubicBezTo>
                  <a:pt x="8331816" y="4231729"/>
                  <a:pt x="8338199" y="4237424"/>
                  <a:pt x="8345162" y="4236285"/>
                </a:cubicBezTo>
                <a:cubicBezTo>
                  <a:pt x="8353865" y="4234861"/>
                  <a:pt x="8357491" y="4228738"/>
                  <a:pt x="8357056" y="4222473"/>
                </a:cubicBezTo>
                <a:lnTo>
                  <a:pt x="8350651" y="4214942"/>
                </a:lnTo>
                <a:lnTo>
                  <a:pt x="8352704" y="4213502"/>
                </a:lnTo>
                <a:lnTo>
                  <a:pt x="8354720" y="4207568"/>
                </a:lnTo>
                <a:lnTo>
                  <a:pt x="8360610" y="4210228"/>
                </a:lnTo>
                <a:cubicBezTo>
                  <a:pt x="8364744" y="4214072"/>
                  <a:pt x="8367499" y="4219199"/>
                  <a:pt x="8367790" y="4224894"/>
                </a:cubicBezTo>
                <a:cubicBezTo>
                  <a:pt x="8367790" y="4236855"/>
                  <a:pt x="8357926" y="4246537"/>
                  <a:pt x="8346902" y="4248247"/>
                </a:cubicBezTo>
                <a:cubicBezTo>
                  <a:pt x="8334717" y="4250525"/>
                  <a:pt x="8321373" y="4243120"/>
                  <a:pt x="8320793" y="4230020"/>
                </a:cubicBezTo>
                <a:cubicBezTo>
                  <a:pt x="8320212" y="4215781"/>
                  <a:pt x="8333558" y="4203251"/>
                  <a:pt x="8346902" y="4201542"/>
                </a:cubicBezTo>
                <a:close/>
                <a:moveTo>
                  <a:pt x="10890484" y="4197490"/>
                </a:moveTo>
                <a:cubicBezTo>
                  <a:pt x="10915880" y="4196916"/>
                  <a:pt x="10974752" y="4197490"/>
                  <a:pt x="10981678" y="4230222"/>
                </a:cubicBezTo>
                <a:lnTo>
                  <a:pt x="10980142" y="4232806"/>
                </a:lnTo>
                <a:lnTo>
                  <a:pt x="10974896" y="4223977"/>
                </a:lnTo>
                <a:cubicBezTo>
                  <a:pt x="10970424" y="4222758"/>
                  <a:pt x="10965229" y="4224480"/>
                  <a:pt x="10963785" y="4230222"/>
                </a:cubicBezTo>
                <a:lnTo>
                  <a:pt x="10960158" y="4232819"/>
                </a:lnTo>
                <a:lnTo>
                  <a:pt x="10941510" y="4219598"/>
                </a:lnTo>
                <a:cubicBezTo>
                  <a:pt x="10904985" y="4209370"/>
                  <a:pt x="10836807" y="4215292"/>
                  <a:pt x="10836807" y="4232519"/>
                </a:cubicBezTo>
                <a:cubicBezTo>
                  <a:pt x="10836807" y="4249746"/>
                  <a:pt x="10904985" y="4256314"/>
                  <a:pt x="10941510" y="4246166"/>
                </a:cubicBezTo>
                <a:lnTo>
                  <a:pt x="10960158" y="4232819"/>
                </a:lnTo>
                <a:lnTo>
                  <a:pt x="10963785" y="4235390"/>
                </a:lnTo>
                <a:cubicBezTo>
                  <a:pt x="10965229" y="4241132"/>
                  <a:pt x="10970424" y="4242855"/>
                  <a:pt x="10974896" y="4241635"/>
                </a:cubicBezTo>
                <a:lnTo>
                  <a:pt x="10980142" y="4232806"/>
                </a:lnTo>
                <a:lnTo>
                  <a:pt x="10981678" y="4235390"/>
                </a:lnTo>
                <a:cubicBezTo>
                  <a:pt x="10974752" y="4269845"/>
                  <a:pt x="10910685" y="4269270"/>
                  <a:pt x="10885290" y="4268122"/>
                </a:cubicBezTo>
                <a:cubicBezTo>
                  <a:pt x="10865089" y="4266973"/>
                  <a:pt x="10810256" y="4262380"/>
                  <a:pt x="10810256" y="4232519"/>
                </a:cubicBezTo>
                <a:cubicBezTo>
                  <a:pt x="10810256" y="4200936"/>
                  <a:pt x="10870282" y="4198065"/>
                  <a:pt x="10890484" y="4197490"/>
                </a:cubicBezTo>
                <a:close/>
                <a:moveTo>
                  <a:pt x="4257012" y="4187425"/>
                </a:moveTo>
                <a:lnTo>
                  <a:pt x="4252737" y="4188477"/>
                </a:lnTo>
                <a:lnTo>
                  <a:pt x="4251833" y="4192935"/>
                </a:lnTo>
                <a:lnTo>
                  <a:pt x="4255343" y="4194801"/>
                </a:lnTo>
                <a:lnTo>
                  <a:pt x="4253046" y="4204978"/>
                </a:lnTo>
                <a:cubicBezTo>
                  <a:pt x="4251824" y="4213217"/>
                  <a:pt x="4250958" y="4221528"/>
                  <a:pt x="4251248" y="4222961"/>
                </a:cubicBezTo>
                <a:cubicBezTo>
                  <a:pt x="4250094" y="4218949"/>
                  <a:pt x="4259892" y="4226973"/>
                  <a:pt x="4265080" y="4232132"/>
                </a:cubicBezTo>
                <a:cubicBezTo>
                  <a:pt x="4295051" y="4260790"/>
                  <a:pt x="4341164" y="4280851"/>
                  <a:pt x="4375745" y="4302632"/>
                </a:cubicBezTo>
                <a:lnTo>
                  <a:pt x="4569154" y="4426556"/>
                </a:lnTo>
                <a:lnTo>
                  <a:pt x="4565948" y="4428728"/>
                </a:lnTo>
                <a:lnTo>
                  <a:pt x="4563871" y="4436402"/>
                </a:lnTo>
                <a:lnTo>
                  <a:pt x="4573549" y="4429822"/>
                </a:lnTo>
                <a:lnTo>
                  <a:pt x="4573438" y="4429302"/>
                </a:lnTo>
                <a:lnTo>
                  <a:pt x="4569154" y="4426556"/>
                </a:lnTo>
                <a:lnTo>
                  <a:pt x="4587635" y="4414040"/>
                </a:lnTo>
                <a:lnTo>
                  <a:pt x="4594086" y="4415860"/>
                </a:lnTo>
                <a:lnTo>
                  <a:pt x="4596462" y="4414243"/>
                </a:lnTo>
                <a:lnTo>
                  <a:pt x="4589362" y="4408739"/>
                </a:lnTo>
                <a:cubicBezTo>
                  <a:pt x="4583814" y="4405514"/>
                  <a:pt x="4578051" y="4402649"/>
                  <a:pt x="4576319" y="4401790"/>
                </a:cubicBezTo>
                <a:cubicBezTo>
                  <a:pt x="4537706" y="4382302"/>
                  <a:pt x="4501397" y="4353644"/>
                  <a:pt x="4465085" y="4330144"/>
                </a:cubicBezTo>
                <a:cubicBezTo>
                  <a:pt x="4420707" y="4302058"/>
                  <a:pt x="4376325" y="4273400"/>
                  <a:pt x="4332517" y="4244742"/>
                </a:cubicBezTo>
                <a:cubicBezTo>
                  <a:pt x="4323008" y="4238723"/>
                  <a:pt x="4308162" y="4226113"/>
                  <a:pt x="4292818" y="4214721"/>
                </a:cubicBezTo>
                <a:lnTo>
                  <a:pt x="4255343" y="4194801"/>
                </a:lnTo>
                <a:close/>
                <a:moveTo>
                  <a:pt x="9503293" y="4183238"/>
                </a:moveTo>
                <a:cubicBezTo>
                  <a:pt x="9521109" y="4184390"/>
                  <a:pt x="9541801" y="4203398"/>
                  <a:pt x="9556745" y="4212615"/>
                </a:cubicBezTo>
                <a:cubicBezTo>
                  <a:pt x="9571689" y="4221832"/>
                  <a:pt x="9593530" y="4231626"/>
                  <a:pt x="9601575" y="4248907"/>
                </a:cubicBezTo>
                <a:cubicBezTo>
                  <a:pt x="9614794" y="4276556"/>
                  <a:pt x="9588931" y="4296141"/>
                  <a:pt x="9563067" y="4284620"/>
                </a:cubicBezTo>
                <a:cubicBezTo>
                  <a:pt x="9542950" y="4275980"/>
                  <a:pt x="9523408" y="4260426"/>
                  <a:pt x="9506167" y="4247178"/>
                </a:cubicBezTo>
                <a:cubicBezTo>
                  <a:pt x="9490074" y="4235080"/>
                  <a:pt x="9471107" y="4221832"/>
                  <a:pt x="9461335" y="4203975"/>
                </a:cubicBezTo>
                <a:cubicBezTo>
                  <a:pt x="9460761" y="4202247"/>
                  <a:pt x="9462485" y="4199367"/>
                  <a:pt x="9465359" y="4200518"/>
                </a:cubicBezTo>
                <a:cubicBezTo>
                  <a:pt x="9480877" y="4206855"/>
                  <a:pt x="9493522" y="4220679"/>
                  <a:pt x="9506742" y="4230473"/>
                </a:cubicBezTo>
                <a:cubicBezTo>
                  <a:pt x="9521684" y="4241417"/>
                  <a:pt x="9536628" y="4251787"/>
                  <a:pt x="9552721" y="4262155"/>
                </a:cubicBezTo>
                <a:cubicBezTo>
                  <a:pt x="9556745" y="4264459"/>
                  <a:pt x="9560193" y="4266763"/>
                  <a:pt x="9564217" y="4268492"/>
                </a:cubicBezTo>
                <a:cubicBezTo>
                  <a:pt x="9576287" y="4278860"/>
                  <a:pt x="9583184" y="4273100"/>
                  <a:pt x="9584333" y="4251211"/>
                </a:cubicBezTo>
                <a:cubicBezTo>
                  <a:pt x="9581460" y="4245450"/>
                  <a:pt x="9564791" y="4237386"/>
                  <a:pt x="9559044" y="4233353"/>
                </a:cubicBezTo>
                <a:cubicBezTo>
                  <a:pt x="9551572" y="4228745"/>
                  <a:pt x="9543525" y="4223560"/>
                  <a:pt x="9536053" y="4218952"/>
                </a:cubicBezTo>
                <a:cubicBezTo>
                  <a:pt x="9530880" y="4215495"/>
                  <a:pt x="9525707" y="4212039"/>
                  <a:pt x="9520535" y="4209159"/>
                </a:cubicBezTo>
                <a:cubicBezTo>
                  <a:pt x="9515363" y="4204551"/>
                  <a:pt x="9509041" y="4202247"/>
                  <a:pt x="9502144" y="4202247"/>
                </a:cubicBezTo>
                <a:cubicBezTo>
                  <a:pt x="9506742" y="4203975"/>
                  <a:pt x="9505018" y="4212039"/>
                  <a:pt x="9500419" y="4212615"/>
                </a:cubicBezTo>
                <a:cubicBezTo>
                  <a:pt x="9479153" y="4214919"/>
                  <a:pt x="9482027" y="4182662"/>
                  <a:pt x="9503293" y="4183238"/>
                </a:cubicBezTo>
                <a:close/>
                <a:moveTo>
                  <a:pt x="6149927" y="4159517"/>
                </a:moveTo>
                <a:lnTo>
                  <a:pt x="6124706" y="4538489"/>
                </a:lnTo>
                <a:cubicBezTo>
                  <a:pt x="6113741" y="4693294"/>
                  <a:pt x="6103353" y="4848673"/>
                  <a:pt x="6092966" y="5003476"/>
                </a:cubicBezTo>
                <a:cubicBezTo>
                  <a:pt x="6092391" y="5011533"/>
                  <a:pt x="6090803" y="5021029"/>
                  <a:pt x="6089720" y="5030596"/>
                </a:cubicBezTo>
                <a:lnTo>
                  <a:pt x="6089521" y="5056026"/>
                </a:lnTo>
                <a:lnTo>
                  <a:pt x="6089145" y="5055917"/>
                </a:lnTo>
                <a:cubicBezTo>
                  <a:pt x="6085610" y="5055702"/>
                  <a:pt x="6084311" y="5057859"/>
                  <a:pt x="6088927" y="5066204"/>
                </a:cubicBezTo>
                <a:cubicBezTo>
                  <a:pt x="6087774" y="5063902"/>
                  <a:pt x="6090081" y="5059873"/>
                  <a:pt x="6089506" y="5058146"/>
                </a:cubicBezTo>
                <a:lnTo>
                  <a:pt x="6089521" y="5056026"/>
                </a:lnTo>
                <a:lnTo>
                  <a:pt x="6102777" y="5059873"/>
                </a:lnTo>
                <a:lnTo>
                  <a:pt x="6113270" y="5061539"/>
                </a:lnTo>
                <a:lnTo>
                  <a:pt x="6111432" y="5074835"/>
                </a:lnTo>
                <a:cubicBezTo>
                  <a:pt x="6115760" y="5065340"/>
                  <a:pt x="6118213" y="5062894"/>
                  <a:pt x="6117275" y="5062176"/>
                </a:cubicBezTo>
                <a:lnTo>
                  <a:pt x="6113270" y="5061539"/>
                </a:lnTo>
                <a:lnTo>
                  <a:pt x="6118502" y="5023690"/>
                </a:lnTo>
                <a:cubicBezTo>
                  <a:pt x="6118358" y="5004196"/>
                  <a:pt x="6116915" y="4984485"/>
                  <a:pt x="6117780" y="4971250"/>
                </a:cubicBezTo>
                <a:lnTo>
                  <a:pt x="6172014" y="4170223"/>
                </a:lnTo>
                <a:lnTo>
                  <a:pt x="6166502" y="4168783"/>
                </a:lnTo>
                <a:close/>
                <a:moveTo>
                  <a:pt x="6933929" y="4159052"/>
                </a:moveTo>
                <a:lnTo>
                  <a:pt x="6918655" y="4168783"/>
                </a:lnTo>
                <a:lnTo>
                  <a:pt x="6911879" y="4170559"/>
                </a:lnTo>
                <a:lnTo>
                  <a:pt x="6937244" y="4549999"/>
                </a:lnTo>
                <a:cubicBezTo>
                  <a:pt x="6947631" y="4704227"/>
                  <a:pt x="6958018" y="4858455"/>
                  <a:pt x="6968406" y="5012684"/>
                </a:cubicBezTo>
                <a:lnTo>
                  <a:pt x="6971497" y="5061492"/>
                </a:lnTo>
                <a:lnTo>
                  <a:pt x="6966170" y="5062391"/>
                </a:lnTo>
                <a:cubicBezTo>
                  <a:pt x="6964944" y="5063038"/>
                  <a:pt x="6967251" y="5065340"/>
                  <a:pt x="6972445" y="5074835"/>
                </a:cubicBezTo>
                <a:cubicBezTo>
                  <a:pt x="6971869" y="5073109"/>
                  <a:pt x="6972445" y="5069081"/>
                  <a:pt x="6971869" y="5067355"/>
                </a:cubicBezTo>
                <a:lnTo>
                  <a:pt x="6971497" y="5061492"/>
                </a:lnTo>
                <a:lnTo>
                  <a:pt x="6981102" y="5059873"/>
                </a:lnTo>
                <a:cubicBezTo>
                  <a:pt x="6985718" y="5058435"/>
                  <a:pt x="6991200" y="5055845"/>
                  <a:pt x="6994518" y="5055701"/>
                </a:cubicBezTo>
                <a:lnTo>
                  <a:pt x="6996401" y="5057010"/>
                </a:lnTo>
                <a:lnTo>
                  <a:pt x="6994950" y="5066204"/>
                </a:lnTo>
                <a:cubicBezTo>
                  <a:pt x="6996970" y="5062032"/>
                  <a:pt x="6997691" y="5059370"/>
                  <a:pt x="6997493" y="5057770"/>
                </a:cubicBezTo>
                <a:lnTo>
                  <a:pt x="6996401" y="5057010"/>
                </a:lnTo>
                <a:lnTo>
                  <a:pt x="6998413" y="5044255"/>
                </a:lnTo>
                <a:cubicBezTo>
                  <a:pt x="6998196" y="5017144"/>
                  <a:pt x="6988892" y="4978299"/>
                  <a:pt x="6988026" y="4961466"/>
                </a:cubicBezTo>
                <a:close/>
                <a:moveTo>
                  <a:pt x="4259659" y="4154315"/>
                </a:moveTo>
                <a:lnTo>
                  <a:pt x="4255143" y="4176613"/>
                </a:lnTo>
                <a:lnTo>
                  <a:pt x="4610143" y="4404943"/>
                </a:lnTo>
                <a:lnTo>
                  <a:pt x="4628373" y="4392552"/>
                </a:lnTo>
                <a:close/>
                <a:moveTo>
                  <a:pt x="6543813" y="4154250"/>
                </a:moveTo>
                <a:lnTo>
                  <a:pt x="6539010" y="4154304"/>
                </a:lnTo>
                <a:lnTo>
                  <a:pt x="6541147" y="4154526"/>
                </a:lnTo>
                <a:close/>
                <a:moveTo>
                  <a:pt x="9469880" y="4147333"/>
                </a:moveTo>
                <a:cubicBezTo>
                  <a:pt x="9527058" y="4148626"/>
                  <a:pt x="9592064" y="4201653"/>
                  <a:pt x="9619617" y="4240453"/>
                </a:cubicBezTo>
                <a:cubicBezTo>
                  <a:pt x="9636838" y="4264020"/>
                  <a:pt x="9647744" y="4284713"/>
                  <a:pt x="9640282" y="4313453"/>
                </a:cubicBezTo>
                <a:cubicBezTo>
                  <a:pt x="9631672" y="4343344"/>
                  <a:pt x="9602397" y="4376683"/>
                  <a:pt x="9585751" y="4404273"/>
                </a:cubicBezTo>
                <a:lnTo>
                  <a:pt x="9534730" y="4484629"/>
                </a:lnTo>
                <a:lnTo>
                  <a:pt x="9540064" y="4517389"/>
                </a:lnTo>
                <a:cubicBezTo>
                  <a:pt x="9531591" y="4572256"/>
                  <a:pt x="9478660" y="4628091"/>
                  <a:pt x="9446385" y="4664598"/>
                </a:cubicBezTo>
                <a:cubicBezTo>
                  <a:pt x="9432615" y="4680203"/>
                  <a:pt x="9417877" y="4691906"/>
                  <a:pt x="9402438" y="4699934"/>
                </a:cubicBezTo>
                <a:lnTo>
                  <a:pt x="9396513" y="4701565"/>
                </a:lnTo>
                <a:lnTo>
                  <a:pt x="9401870" y="4703489"/>
                </a:lnTo>
                <a:cubicBezTo>
                  <a:pt x="9409479" y="4716262"/>
                  <a:pt x="9413392" y="4729248"/>
                  <a:pt x="9414585" y="4742297"/>
                </a:cubicBezTo>
                <a:lnTo>
                  <a:pt x="9413474" y="4754410"/>
                </a:lnTo>
                <a:lnTo>
                  <a:pt x="9418217" y="4753616"/>
                </a:lnTo>
                <a:cubicBezTo>
                  <a:pt x="9426530" y="4777477"/>
                  <a:pt x="9419651" y="4797889"/>
                  <a:pt x="9405390" y="4813700"/>
                </a:cubicBezTo>
                <a:lnTo>
                  <a:pt x="9394425" y="4819936"/>
                </a:lnTo>
                <a:lnTo>
                  <a:pt x="9378324" y="4857321"/>
                </a:lnTo>
                <a:cubicBezTo>
                  <a:pt x="9334102" y="4938829"/>
                  <a:pt x="9288157" y="5020912"/>
                  <a:pt x="9236470" y="5097828"/>
                </a:cubicBezTo>
                <a:cubicBezTo>
                  <a:pt x="9189953" y="5166707"/>
                  <a:pt x="9114360" y="5235910"/>
                  <a:pt x="9028834" y="5249983"/>
                </a:cubicBezTo>
                <a:lnTo>
                  <a:pt x="8952186" y="5244452"/>
                </a:lnTo>
                <a:lnTo>
                  <a:pt x="8948670" y="5250575"/>
                </a:lnTo>
                <a:cubicBezTo>
                  <a:pt x="8928014" y="5284547"/>
                  <a:pt x="8906784" y="5336366"/>
                  <a:pt x="8877522" y="5362277"/>
                </a:cubicBezTo>
                <a:cubicBezTo>
                  <a:pt x="8844817" y="5391066"/>
                  <a:pt x="8817849" y="5375521"/>
                  <a:pt x="8783997" y="5356520"/>
                </a:cubicBezTo>
                <a:cubicBezTo>
                  <a:pt x="8697356" y="5307002"/>
                  <a:pt x="8608421" y="5274182"/>
                  <a:pt x="8514896" y="5240212"/>
                </a:cubicBezTo>
                <a:lnTo>
                  <a:pt x="8516433" y="5233656"/>
                </a:lnTo>
                <a:lnTo>
                  <a:pt x="8510859" y="5238443"/>
                </a:lnTo>
                <a:cubicBezTo>
                  <a:pt x="8507488" y="5238083"/>
                  <a:pt x="8504186" y="5235499"/>
                  <a:pt x="8504186" y="5231191"/>
                </a:cubicBezTo>
                <a:cubicBezTo>
                  <a:pt x="8502177" y="5145048"/>
                  <a:pt x="8521122" y="5060770"/>
                  <a:pt x="8551334" y="4979938"/>
                </a:cubicBezTo>
                <a:lnTo>
                  <a:pt x="8574430" y="4927875"/>
                </a:lnTo>
                <a:lnTo>
                  <a:pt x="8474336" y="4989056"/>
                </a:lnTo>
                <a:cubicBezTo>
                  <a:pt x="8375046" y="5065459"/>
                  <a:pt x="8304186" y="5170675"/>
                  <a:pt x="8263695" y="5294991"/>
                </a:cubicBezTo>
                <a:cubicBezTo>
                  <a:pt x="8233828" y="5386502"/>
                  <a:pt x="8209706" y="5469956"/>
                  <a:pt x="8241295" y="5563769"/>
                </a:cubicBezTo>
                <a:cubicBezTo>
                  <a:pt x="8257377" y="5611538"/>
                  <a:pt x="8273458" y="5652977"/>
                  <a:pt x="8257377" y="5703048"/>
                </a:cubicBezTo>
                <a:cubicBezTo>
                  <a:pt x="8256803" y="5705350"/>
                  <a:pt x="8253930" y="5704199"/>
                  <a:pt x="8253930" y="5702473"/>
                </a:cubicBezTo>
                <a:cubicBezTo>
                  <a:pt x="8257951" y="5618445"/>
                  <a:pt x="8201090" y="5548804"/>
                  <a:pt x="8204536" y="5465926"/>
                </a:cubicBezTo>
                <a:cubicBezTo>
                  <a:pt x="8207408" y="5389955"/>
                  <a:pt x="8238998" y="5305926"/>
                  <a:pt x="8268290" y="5236286"/>
                </a:cubicBezTo>
                <a:cubicBezTo>
                  <a:pt x="8311365" y="5133120"/>
                  <a:pt x="8380934" y="5028660"/>
                  <a:pt x="8474086" y="4960782"/>
                </a:cubicBezTo>
                <a:lnTo>
                  <a:pt x="8569524" y="4909445"/>
                </a:lnTo>
                <a:lnTo>
                  <a:pt x="8532083" y="4897177"/>
                </a:lnTo>
                <a:cubicBezTo>
                  <a:pt x="8479356" y="4902662"/>
                  <a:pt x="8410528" y="4959780"/>
                  <a:pt x="8381185" y="4984306"/>
                </a:cubicBezTo>
                <a:cubicBezTo>
                  <a:pt x="8339184" y="5019874"/>
                  <a:pt x="8308689" y="5062327"/>
                  <a:pt x="8283373" y="5109943"/>
                </a:cubicBezTo>
                <a:cubicBezTo>
                  <a:pt x="8258058" y="5156413"/>
                  <a:pt x="8234467" y="5204029"/>
                  <a:pt x="8210876" y="5251071"/>
                </a:cubicBezTo>
                <a:cubicBezTo>
                  <a:pt x="8175204" y="5323356"/>
                  <a:pt x="8107311" y="5421457"/>
                  <a:pt x="8198795" y="5482843"/>
                </a:cubicBezTo>
                <a:cubicBezTo>
                  <a:pt x="8207424" y="5488580"/>
                  <a:pt x="8198795" y="5500053"/>
                  <a:pt x="8190738" y="5495464"/>
                </a:cubicBezTo>
                <a:cubicBezTo>
                  <a:pt x="8126298" y="5462190"/>
                  <a:pt x="8121120" y="5401952"/>
                  <a:pt x="8146435" y="5340567"/>
                </a:cubicBezTo>
                <a:cubicBezTo>
                  <a:pt x="8181533" y="5255087"/>
                  <a:pt x="8228138" y="5170181"/>
                  <a:pt x="8273017" y="5089291"/>
                </a:cubicBezTo>
                <a:cubicBezTo>
                  <a:pt x="8315018" y="5012417"/>
                  <a:pt x="8374281" y="4961932"/>
                  <a:pt x="8447351" y="4914889"/>
                </a:cubicBezTo>
                <a:cubicBezTo>
                  <a:pt x="8481874" y="4893375"/>
                  <a:pt x="8520927" y="4868635"/>
                  <a:pt x="8557229" y="4877697"/>
                </a:cubicBezTo>
                <a:lnTo>
                  <a:pt x="8588200" y="4896838"/>
                </a:lnTo>
                <a:lnTo>
                  <a:pt x="8603890" y="4861473"/>
                </a:lnTo>
                <a:cubicBezTo>
                  <a:pt x="8623417" y="4822976"/>
                  <a:pt x="8644551" y="4785540"/>
                  <a:pt x="8666079" y="4749358"/>
                </a:cubicBezTo>
                <a:cubicBezTo>
                  <a:pt x="8708562" y="4678147"/>
                  <a:pt x="8752768" y="4585685"/>
                  <a:pt x="8813621" y="4528831"/>
                </a:cubicBezTo>
                <a:cubicBezTo>
                  <a:pt x="8838307" y="4505285"/>
                  <a:pt x="8863998" y="4498393"/>
                  <a:pt x="8889832" y="4501624"/>
                </a:cubicBezTo>
                <a:lnTo>
                  <a:pt x="8959781" y="4532050"/>
                </a:lnTo>
                <a:lnTo>
                  <a:pt x="8963738" y="4528261"/>
                </a:lnTo>
                <a:cubicBezTo>
                  <a:pt x="8966606" y="4526543"/>
                  <a:pt x="8969757" y="4527259"/>
                  <a:pt x="8971908" y="4529119"/>
                </a:cubicBezTo>
                <a:lnTo>
                  <a:pt x="8973645" y="4535366"/>
                </a:lnTo>
                <a:lnTo>
                  <a:pt x="9001095" y="4463492"/>
                </a:lnTo>
                <a:cubicBezTo>
                  <a:pt x="9032480" y="4393610"/>
                  <a:pt x="9076161" y="4326920"/>
                  <a:pt x="9137228" y="4314821"/>
                </a:cubicBezTo>
                <a:cubicBezTo>
                  <a:pt x="9167760" y="4308772"/>
                  <a:pt x="9202641" y="4316371"/>
                  <a:pt x="9242504" y="4344045"/>
                </a:cubicBezTo>
                <a:cubicBezTo>
                  <a:pt x="9283227" y="4372720"/>
                  <a:pt x="9335995" y="4430647"/>
                  <a:pt x="9323376" y="4484560"/>
                </a:cubicBezTo>
                <a:cubicBezTo>
                  <a:pt x="9316493" y="4512090"/>
                  <a:pt x="9296993" y="4538471"/>
                  <a:pt x="9283801" y="4563133"/>
                </a:cubicBezTo>
                <a:cubicBezTo>
                  <a:pt x="9255123" y="4617619"/>
                  <a:pt x="9226444" y="4672679"/>
                  <a:pt x="9195472" y="4725443"/>
                </a:cubicBezTo>
                <a:cubicBezTo>
                  <a:pt x="9190309" y="4734621"/>
                  <a:pt x="9177691" y="4725443"/>
                  <a:pt x="9182280" y="4716266"/>
                </a:cubicBezTo>
                <a:cubicBezTo>
                  <a:pt x="9209811" y="4661782"/>
                  <a:pt x="9240783" y="4608442"/>
                  <a:pt x="9271183" y="4555104"/>
                </a:cubicBezTo>
                <a:cubicBezTo>
                  <a:pt x="9289537" y="4522413"/>
                  <a:pt x="9312480" y="4480545"/>
                  <a:pt x="9303303" y="4440970"/>
                </a:cubicBezTo>
                <a:cubicBezTo>
                  <a:pt x="9296993" y="4415735"/>
                  <a:pt x="9265446" y="4387059"/>
                  <a:pt x="9246519" y="4371001"/>
                </a:cubicBezTo>
                <a:cubicBezTo>
                  <a:pt x="9206943" y="4336589"/>
                  <a:pt x="9145571" y="4305044"/>
                  <a:pt x="9093376" y="4346912"/>
                </a:cubicBezTo>
                <a:cubicBezTo>
                  <a:pt x="9068139" y="4366412"/>
                  <a:pt x="9051506" y="4407706"/>
                  <a:pt x="9038314" y="4434662"/>
                </a:cubicBezTo>
                <a:cubicBezTo>
                  <a:pt x="9016518" y="4479971"/>
                  <a:pt x="8995869" y="4525280"/>
                  <a:pt x="8969486" y="4567149"/>
                </a:cubicBezTo>
                <a:lnTo>
                  <a:pt x="8967184" y="4566189"/>
                </a:lnTo>
                <a:lnTo>
                  <a:pt x="8963622" y="4581396"/>
                </a:lnTo>
                <a:cubicBezTo>
                  <a:pt x="8960156" y="4625661"/>
                  <a:pt x="8978213" y="4667190"/>
                  <a:pt x="9023356" y="4689082"/>
                </a:cubicBezTo>
                <a:cubicBezTo>
                  <a:pt x="9069787" y="4711402"/>
                  <a:pt x="9116792" y="4705106"/>
                  <a:pt x="9165517" y="4709684"/>
                </a:cubicBezTo>
                <a:cubicBezTo>
                  <a:pt x="9171249" y="4710257"/>
                  <a:pt x="9171249" y="4718269"/>
                  <a:pt x="9166090" y="4719413"/>
                </a:cubicBezTo>
                <a:cubicBezTo>
                  <a:pt x="9059255" y="4750462"/>
                  <a:pt x="8942324" y="4684235"/>
                  <a:pt x="8948938" y="4579393"/>
                </a:cubicBezTo>
                <a:lnTo>
                  <a:pt x="8953825" y="4558047"/>
                </a:lnTo>
                <a:lnTo>
                  <a:pt x="8964513" y="4547466"/>
                </a:lnTo>
                <a:lnTo>
                  <a:pt x="8958293" y="4548930"/>
                </a:lnTo>
                <a:lnTo>
                  <a:pt x="8956204" y="4547655"/>
                </a:lnTo>
                <a:lnTo>
                  <a:pt x="8953825" y="4558047"/>
                </a:lnTo>
                <a:lnTo>
                  <a:pt x="8937074" y="4574627"/>
                </a:lnTo>
                <a:cubicBezTo>
                  <a:pt x="8908780" y="4615539"/>
                  <a:pt x="8893948" y="4675203"/>
                  <a:pt x="8872022" y="4714263"/>
                </a:cubicBezTo>
                <a:cubicBezTo>
                  <a:pt x="8870303" y="4718269"/>
                  <a:pt x="8865142" y="4714836"/>
                  <a:pt x="8866289" y="4711402"/>
                </a:cubicBezTo>
                <a:lnTo>
                  <a:pt x="8868324" y="4704768"/>
                </a:lnTo>
                <a:lnTo>
                  <a:pt x="8865794" y="4706970"/>
                </a:lnTo>
                <a:cubicBezTo>
                  <a:pt x="8834511" y="4686821"/>
                  <a:pt x="8811337" y="4637313"/>
                  <a:pt x="8801489" y="4602773"/>
                </a:cubicBezTo>
                <a:lnTo>
                  <a:pt x="8799565" y="4570450"/>
                </a:lnTo>
                <a:lnTo>
                  <a:pt x="8781473" y="4592577"/>
                </a:lnTo>
                <a:cubicBezTo>
                  <a:pt x="8763676" y="4618994"/>
                  <a:pt x="8745879" y="4646560"/>
                  <a:pt x="8728655" y="4673552"/>
                </a:cubicBezTo>
                <a:cubicBezTo>
                  <a:pt x="8694784" y="4725239"/>
                  <a:pt x="8663209" y="4777500"/>
                  <a:pt x="8633931" y="4832057"/>
                </a:cubicBezTo>
                <a:cubicBezTo>
                  <a:pt x="8600347" y="4895230"/>
                  <a:pt x="8573938" y="4959408"/>
                  <a:pt x="8554634" y="5025738"/>
                </a:cubicBezTo>
                <a:lnTo>
                  <a:pt x="8518252" y="5230728"/>
                </a:lnTo>
                <a:lnTo>
                  <a:pt x="8614087" y="5258277"/>
                </a:lnTo>
                <a:cubicBezTo>
                  <a:pt x="8645860" y="5269865"/>
                  <a:pt x="8676987" y="5283396"/>
                  <a:pt x="8707111" y="5297790"/>
                </a:cubicBezTo>
                <a:cubicBezTo>
                  <a:pt x="8732931" y="5309305"/>
                  <a:pt x="8757029" y="5326003"/>
                  <a:pt x="8782849" y="5336366"/>
                </a:cubicBezTo>
                <a:cubicBezTo>
                  <a:pt x="8808669" y="5346731"/>
                  <a:pt x="8847686" y="5354792"/>
                  <a:pt x="8874080" y="5337519"/>
                </a:cubicBezTo>
                <a:cubicBezTo>
                  <a:pt x="8884407" y="5331186"/>
                  <a:pt x="8894162" y="5305275"/>
                  <a:pt x="8901046" y="5294335"/>
                </a:cubicBezTo>
                <a:lnTo>
                  <a:pt x="9043017" y="5031039"/>
                </a:lnTo>
                <a:lnTo>
                  <a:pt x="8997619" y="5053956"/>
                </a:lnTo>
                <a:cubicBezTo>
                  <a:pt x="8977355" y="5054892"/>
                  <a:pt x="8955942" y="5048268"/>
                  <a:pt x="8933236" y="5037611"/>
                </a:cubicBezTo>
                <a:cubicBezTo>
                  <a:pt x="8870002" y="5008234"/>
                  <a:pt x="8773429" y="4970215"/>
                  <a:pt x="8744111" y="4901091"/>
                </a:cubicBezTo>
                <a:cubicBezTo>
                  <a:pt x="8713069" y="4826784"/>
                  <a:pt x="8752160" y="4747291"/>
                  <a:pt x="8760783" y="4673558"/>
                </a:cubicBezTo>
                <a:cubicBezTo>
                  <a:pt x="8761358" y="4671831"/>
                  <a:pt x="8763082" y="4671831"/>
                  <a:pt x="8763082" y="4673558"/>
                </a:cubicBezTo>
                <a:cubicBezTo>
                  <a:pt x="8759057" y="4730586"/>
                  <a:pt x="8740663" y="4788189"/>
                  <a:pt x="8745261" y="4845216"/>
                </a:cubicBezTo>
                <a:cubicBezTo>
                  <a:pt x="8752160" y="4934501"/>
                  <a:pt x="8822865" y="4963303"/>
                  <a:pt x="8891847" y="5000169"/>
                </a:cubicBezTo>
                <a:cubicBezTo>
                  <a:pt x="8920590" y="5015722"/>
                  <a:pt x="8953931" y="5040491"/>
                  <a:pt x="8987847" y="5041643"/>
                </a:cubicBezTo>
                <a:cubicBezTo>
                  <a:pt x="9011990" y="5042220"/>
                  <a:pt x="9030817" y="5029979"/>
                  <a:pt x="9046049" y="5013274"/>
                </a:cubicBezTo>
                <a:lnTo>
                  <a:pt x="9080792" y="4960985"/>
                </a:lnTo>
                <a:lnTo>
                  <a:pt x="9127688" y="4874012"/>
                </a:lnTo>
                <a:lnTo>
                  <a:pt x="9128807" y="4873552"/>
                </a:lnTo>
                <a:lnTo>
                  <a:pt x="9143630" y="4846369"/>
                </a:lnTo>
                <a:lnTo>
                  <a:pt x="9149761" y="4844884"/>
                </a:lnTo>
                <a:lnTo>
                  <a:pt x="9149917" y="4843312"/>
                </a:lnTo>
                <a:cubicBezTo>
                  <a:pt x="9206243" y="4835549"/>
                  <a:pt x="9314809" y="4852690"/>
                  <a:pt x="9371861" y="4814688"/>
                </a:cubicBezTo>
                <a:lnTo>
                  <a:pt x="9383271" y="4803176"/>
                </a:lnTo>
                <a:lnTo>
                  <a:pt x="9394000" y="4760710"/>
                </a:lnTo>
                <a:cubicBezTo>
                  <a:pt x="9395624" y="4743670"/>
                  <a:pt x="9394259" y="4726164"/>
                  <a:pt x="9388660" y="4708082"/>
                </a:cubicBezTo>
                <a:lnTo>
                  <a:pt x="9391238" y="4703020"/>
                </a:lnTo>
                <a:lnTo>
                  <a:pt x="9354295" y="4713203"/>
                </a:lnTo>
                <a:cubicBezTo>
                  <a:pt x="9321159" y="4714992"/>
                  <a:pt x="9286302" y="4702967"/>
                  <a:pt x="9251875" y="4678915"/>
                </a:cubicBezTo>
                <a:cubicBezTo>
                  <a:pt x="9247859" y="4676051"/>
                  <a:pt x="9251302" y="4669179"/>
                  <a:pt x="9255893" y="4670897"/>
                </a:cubicBezTo>
                <a:cubicBezTo>
                  <a:pt x="9319008" y="4694376"/>
                  <a:pt x="9370647" y="4713274"/>
                  <a:pt x="9428025" y="4661163"/>
                </a:cubicBezTo>
                <a:cubicBezTo>
                  <a:pt x="9457718" y="4634104"/>
                  <a:pt x="9508067" y="4572256"/>
                  <a:pt x="9520008" y="4519106"/>
                </a:cubicBezTo>
                <a:lnTo>
                  <a:pt x="9519083" y="4504354"/>
                </a:lnTo>
                <a:lnTo>
                  <a:pt x="9510698" y="4505873"/>
                </a:lnTo>
                <a:cubicBezTo>
                  <a:pt x="9506823" y="4504005"/>
                  <a:pt x="9504240" y="4499981"/>
                  <a:pt x="9506536" y="4495094"/>
                </a:cubicBezTo>
                <a:lnTo>
                  <a:pt x="9517420" y="4477787"/>
                </a:lnTo>
                <a:lnTo>
                  <a:pt x="9516960" y="4470467"/>
                </a:lnTo>
                <a:cubicBezTo>
                  <a:pt x="9514666" y="4465885"/>
                  <a:pt x="9516960" y="4461734"/>
                  <a:pt x="9520474" y="4459944"/>
                </a:cubicBezTo>
                <a:lnTo>
                  <a:pt x="9527211" y="4462214"/>
                </a:lnTo>
                <a:lnTo>
                  <a:pt x="9555830" y="4416704"/>
                </a:lnTo>
                <a:cubicBezTo>
                  <a:pt x="9573695" y="4391054"/>
                  <a:pt x="9591203" y="4365186"/>
                  <a:pt x="9602970" y="4337021"/>
                </a:cubicBezTo>
                <a:cubicBezTo>
                  <a:pt x="9627080" y="4310004"/>
                  <a:pt x="9625932" y="4278965"/>
                  <a:pt x="9600101" y="4243902"/>
                </a:cubicBezTo>
                <a:cubicBezTo>
                  <a:pt x="9588047" y="4227807"/>
                  <a:pt x="9573695" y="4214011"/>
                  <a:pt x="9557624" y="4201366"/>
                </a:cubicBezTo>
                <a:cubicBezTo>
                  <a:pt x="9528779" y="4180242"/>
                  <a:pt x="9486375" y="4157823"/>
                  <a:pt x="9448812" y="4167576"/>
                </a:cubicBezTo>
                <a:lnTo>
                  <a:pt x="9426921" y="4181057"/>
                </a:lnTo>
                <a:lnTo>
                  <a:pt x="9429161" y="4201313"/>
                </a:lnTo>
                <a:cubicBezTo>
                  <a:pt x="9440425" y="4235261"/>
                  <a:pt x="9471319" y="4264512"/>
                  <a:pt x="9499637" y="4281782"/>
                </a:cubicBezTo>
                <a:cubicBezTo>
                  <a:pt x="9533963" y="4303658"/>
                  <a:pt x="9568863" y="4301354"/>
                  <a:pt x="9604332" y="4315171"/>
                </a:cubicBezTo>
                <a:cubicBezTo>
                  <a:pt x="9606048" y="4316322"/>
                  <a:pt x="9607193" y="4320351"/>
                  <a:pt x="9604332" y="4320928"/>
                </a:cubicBezTo>
                <a:cubicBezTo>
                  <a:pt x="9542760" y="4343594"/>
                  <a:pt x="9424683" y="4269737"/>
                  <a:pt x="9418356" y="4196543"/>
                </a:cubicBezTo>
                <a:lnTo>
                  <a:pt x="9420027" y="4185303"/>
                </a:lnTo>
                <a:lnTo>
                  <a:pt x="9413547" y="4189294"/>
                </a:lnTo>
                <a:cubicBezTo>
                  <a:pt x="9395752" y="4208263"/>
                  <a:pt x="9385993" y="4246201"/>
                  <a:pt x="9373939" y="4270342"/>
                </a:cubicBezTo>
                <a:cubicBezTo>
                  <a:pt x="9360163" y="4296210"/>
                  <a:pt x="9333185" y="4324375"/>
                  <a:pt x="9324001" y="4351390"/>
                </a:cubicBezTo>
                <a:cubicBezTo>
                  <a:pt x="9293003" y="4443935"/>
                  <a:pt x="9424453" y="4516937"/>
                  <a:pt x="9498500" y="4504867"/>
                </a:cubicBezTo>
                <a:cubicBezTo>
                  <a:pt x="9502519" y="4504292"/>
                  <a:pt x="9504240" y="4510040"/>
                  <a:pt x="9500796" y="4511764"/>
                </a:cubicBezTo>
                <a:cubicBezTo>
                  <a:pt x="9416991" y="4544529"/>
                  <a:pt x="9332611" y="4479574"/>
                  <a:pt x="9302761" y="4401400"/>
                </a:cubicBezTo>
                <a:cubicBezTo>
                  <a:pt x="9288411" y="4364612"/>
                  <a:pt x="9302188" y="4353691"/>
                  <a:pt x="9324001" y="4322651"/>
                </a:cubicBezTo>
                <a:cubicBezTo>
                  <a:pt x="9346387" y="4290461"/>
                  <a:pt x="9364756" y="4257121"/>
                  <a:pt x="9382550" y="4222059"/>
                </a:cubicBezTo>
                <a:cubicBezTo>
                  <a:pt x="9392308" y="4203090"/>
                  <a:pt x="9400343" y="4180096"/>
                  <a:pt x="9416991" y="4165727"/>
                </a:cubicBezTo>
                <a:cubicBezTo>
                  <a:pt x="9432632" y="4152219"/>
                  <a:pt x="9450822" y="4146902"/>
                  <a:pt x="9469880" y="4147333"/>
                </a:cubicBezTo>
                <a:close/>
                <a:moveTo>
                  <a:pt x="7488853" y="4145782"/>
                </a:moveTo>
                <a:cubicBezTo>
                  <a:pt x="7491746" y="4145212"/>
                  <a:pt x="7493481" y="4147491"/>
                  <a:pt x="7492323" y="4149769"/>
                </a:cubicBezTo>
                <a:lnTo>
                  <a:pt x="7492089" y="4150296"/>
                </a:lnTo>
                <a:lnTo>
                  <a:pt x="7479016" y="4153186"/>
                </a:lnTo>
                <a:cubicBezTo>
                  <a:pt x="7474967" y="4154896"/>
                  <a:pt x="7478438" y="4162299"/>
                  <a:pt x="7482489" y="4160591"/>
                </a:cubicBezTo>
                <a:lnTo>
                  <a:pt x="7487328" y="4160988"/>
                </a:lnTo>
                <a:lnTo>
                  <a:pt x="7485380" y="4165361"/>
                </a:lnTo>
                <a:cubicBezTo>
                  <a:pt x="7483935" y="4171128"/>
                  <a:pt x="7484802" y="4176253"/>
                  <a:pt x="7492323" y="4177109"/>
                </a:cubicBezTo>
                <a:cubicBezTo>
                  <a:pt x="7498109" y="4178247"/>
                  <a:pt x="7507944" y="4168564"/>
                  <a:pt x="7503316" y="4162299"/>
                </a:cubicBezTo>
                <a:lnTo>
                  <a:pt x="7487328" y="4160988"/>
                </a:lnTo>
                <a:lnTo>
                  <a:pt x="7492089" y="4150296"/>
                </a:lnTo>
                <a:lnTo>
                  <a:pt x="7498976" y="4148773"/>
                </a:lnTo>
                <a:cubicBezTo>
                  <a:pt x="7505629" y="4149057"/>
                  <a:pt x="7511704" y="4151763"/>
                  <a:pt x="7515466" y="4158882"/>
                </a:cubicBezTo>
                <a:cubicBezTo>
                  <a:pt x="7521250" y="4170274"/>
                  <a:pt x="7511415" y="4184512"/>
                  <a:pt x="7500423" y="4189068"/>
                </a:cubicBezTo>
                <a:cubicBezTo>
                  <a:pt x="7487695" y="4194765"/>
                  <a:pt x="7474388" y="4186790"/>
                  <a:pt x="7471496" y="4173690"/>
                </a:cubicBezTo>
                <a:cubicBezTo>
                  <a:pt x="7468603" y="4161161"/>
                  <a:pt x="7476125" y="4148629"/>
                  <a:pt x="7488853" y="4145782"/>
                </a:cubicBezTo>
                <a:close/>
                <a:moveTo>
                  <a:pt x="2204008" y="4145222"/>
                </a:moveTo>
                <a:cubicBezTo>
                  <a:pt x="2205161" y="4144644"/>
                  <a:pt x="2206312" y="4146956"/>
                  <a:pt x="2205161" y="4147533"/>
                </a:cubicBezTo>
                <a:cubicBezTo>
                  <a:pt x="2149286" y="4185669"/>
                  <a:pt x="2090530" y="4219761"/>
                  <a:pt x="2032351" y="4255008"/>
                </a:cubicBezTo>
                <a:cubicBezTo>
                  <a:pt x="2031199" y="4255586"/>
                  <a:pt x="2029471" y="4253276"/>
                  <a:pt x="2031199" y="4252120"/>
                </a:cubicBezTo>
                <a:cubicBezTo>
                  <a:pt x="2088226" y="4216294"/>
                  <a:pt x="2145253" y="4178735"/>
                  <a:pt x="2204008" y="4145222"/>
                </a:cubicBezTo>
                <a:close/>
                <a:moveTo>
                  <a:pt x="190777" y="4140149"/>
                </a:moveTo>
                <a:cubicBezTo>
                  <a:pt x="216089" y="4139575"/>
                  <a:pt x="274768" y="4139575"/>
                  <a:pt x="282246" y="4172881"/>
                </a:cubicBezTo>
                <a:lnTo>
                  <a:pt x="280653" y="4175440"/>
                </a:lnTo>
                <a:lnTo>
                  <a:pt x="275271" y="4166635"/>
                </a:lnTo>
                <a:cubicBezTo>
                  <a:pt x="270742" y="4165415"/>
                  <a:pt x="265564" y="4167138"/>
                  <a:pt x="264413" y="4172881"/>
                </a:cubicBezTo>
                <a:lnTo>
                  <a:pt x="260734" y="4175470"/>
                </a:lnTo>
                <a:lnTo>
                  <a:pt x="241879" y="4162257"/>
                </a:lnTo>
                <a:cubicBezTo>
                  <a:pt x="205231" y="4152029"/>
                  <a:pt x="137278" y="4157949"/>
                  <a:pt x="137278" y="4175176"/>
                </a:cubicBezTo>
                <a:cubicBezTo>
                  <a:pt x="137278" y="4191972"/>
                  <a:pt x="205231" y="4198756"/>
                  <a:pt x="241879" y="4188744"/>
                </a:cubicBezTo>
                <a:lnTo>
                  <a:pt x="260734" y="4175470"/>
                </a:lnTo>
                <a:lnTo>
                  <a:pt x="264413" y="4178049"/>
                </a:lnTo>
                <a:cubicBezTo>
                  <a:pt x="265564" y="4183792"/>
                  <a:pt x="270742" y="4185371"/>
                  <a:pt x="275271" y="4184077"/>
                </a:cubicBezTo>
                <a:lnTo>
                  <a:pt x="280653" y="4175440"/>
                </a:lnTo>
                <a:lnTo>
                  <a:pt x="282246" y="4178049"/>
                </a:lnTo>
                <a:cubicBezTo>
                  <a:pt x="274768" y="4212503"/>
                  <a:pt x="210911" y="4211928"/>
                  <a:pt x="185599" y="4210205"/>
                </a:cubicBezTo>
                <a:cubicBezTo>
                  <a:pt x="165465" y="4209057"/>
                  <a:pt x="110815" y="4205037"/>
                  <a:pt x="110815" y="4175176"/>
                </a:cubicBezTo>
                <a:cubicBezTo>
                  <a:pt x="110815" y="4143595"/>
                  <a:pt x="170643" y="4140724"/>
                  <a:pt x="190777" y="4140149"/>
                </a:cubicBezTo>
                <a:close/>
                <a:moveTo>
                  <a:pt x="10588608" y="4134127"/>
                </a:moveTo>
                <a:cubicBezTo>
                  <a:pt x="10613920" y="4133553"/>
                  <a:pt x="10672598" y="4133553"/>
                  <a:pt x="10680077" y="4166859"/>
                </a:cubicBezTo>
                <a:lnTo>
                  <a:pt x="10678483" y="4169418"/>
                </a:lnTo>
                <a:lnTo>
                  <a:pt x="10673101" y="4160613"/>
                </a:lnTo>
                <a:cubicBezTo>
                  <a:pt x="10668572" y="4159393"/>
                  <a:pt x="10663394" y="4161116"/>
                  <a:pt x="10662243" y="4166859"/>
                </a:cubicBezTo>
                <a:lnTo>
                  <a:pt x="10658565" y="4169448"/>
                </a:lnTo>
                <a:lnTo>
                  <a:pt x="10639709" y="4156235"/>
                </a:lnTo>
                <a:cubicBezTo>
                  <a:pt x="10603062" y="4146007"/>
                  <a:pt x="10535109" y="4151927"/>
                  <a:pt x="10535109" y="4169154"/>
                </a:cubicBezTo>
                <a:cubicBezTo>
                  <a:pt x="10535109" y="4185950"/>
                  <a:pt x="10603062" y="4192734"/>
                  <a:pt x="10639709" y="4182722"/>
                </a:cubicBezTo>
                <a:lnTo>
                  <a:pt x="10658565" y="4169448"/>
                </a:lnTo>
                <a:lnTo>
                  <a:pt x="10662243" y="4172027"/>
                </a:lnTo>
                <a:cubicBezTo>
                  <a:pt x="10663394" y="4177770"/>
                  <a:pt x="10668572" y="4179349"/>
                  <a:pt x="10673101" y="4178055"/>
                </a:cubicBezTo>
                <a:lnTo>
                  <a:pt x="10678483" y="4169418"/>
                </a:lnTo>
                <a:lnTo>
                  <a:pt x="10680077" y="4172027"/>
                </a:lnTo>
                <a:cubicBezTo>
                  <a:pt x="10672598" y="4206481"/>
                  <a:pt x="10608742" y="4205906"/>
                  <a:pt x="10583430" y="4204183"/>
                </a:cubicBezTo>
                <a:cubicBezTo>
                  <a:pt x="10563296" y="4203035"/>
                  <a:pt x="10508645" y="4199015"/>
                  <a:pt x="10508645" y="4169154"/>
                </a:cubicBezTo>
                <a:cubicBezTo>
                  <a:pt x="10508645" y="4137573"/>
                  <a:pt x="10568474" y="4134702"/>
                  <a:pt x="10588608" y="4134127"/>
                </a:cubicBezTo>
                <a:close/>
                <a:moveTo>
                  <a:pt x="832862" y="4129941"/>
                </a:moveTo>
                <a:lnTo>
                  <a:pt x="832862" y="4218031"/>
                </a:lnTo>
                <a:cubicBezTo>
                  <a:pt x="832862" y="4226655"/>
                  <a:pt x="830563" y="4238728"/>
                  <a:pt x="832862" y="4247351"/>
                </a:cubicBezTo>
                <a:lnTo>
                  <a:pt x="851572" y="4275112"/>
                </a:lnTo>
                <a:lnTo>
                  <a:pt x="893112" y="4269985"/>
                </a:lnTo>
                <a:lnTo>
                  <a:pt x="944978" y="4273595"/>
                </a:lnTo>
                <a:lnTo>
                  <a:pt x="960744" y="4204665"/>
                </a:lnTo>
                <a:lnTo>
                  <a:pt x="960080" y="4155232"/>
                </a:lnTo>
                <a:close/>
                <a:moveTo>
                  <a:pt x="11230693" y="4123919"/>
                </a:moveTo>
                <a:lnTo>
                  <a:pt x="11230693" y="4212009"/>
                </a:lnTo>
                <a:cubicBezTo>
                  <a:pt x="11230693" y="4220633"/>
                  <a:pt x="11228394" y="4232706"/>
                  <a:pt x="11230693" y="4241329"/>
                </a:cubicBezTo>
                <a:lnTo>
                  <a:pt x="11249403" y="4269090"/>
                </a:lnTo>
                <a:lnTo>
                  <a:pt x="11290943" y="4263963"/>
                </a:lnTo>
                <a:lnTo>
                  <a:pt x="11342809" y="4267573"/>
                </a:lnTo>
                <a:lnTo>
                  <a:pt x="11358575" y="4198643"/>
                </a:lnTo>
                <a:lnTo>
                  <a:pt x="11357911" y="4149210"/>
                </a:lnTo>
                <a:close/>
                <a:moveTo>
                  <a:pt x="4268671" y="4109851"/>
                </a:moveTo>
                <a:lnTo>
                  <a:pt x="4263058" y="4137558"/>
                </a:lnTo>
                <a:lnTo>
                  <a:pt x="4269205" y="4141846"/>
                </a:lnTo>
                <a:cubicBezTo>
                  <a:pt x="4274168" y="4145078"/>
                  <a:pt x="4279781" y="4148668"/>
                  <a:pt x="4282658" y="4150678"/>
                </a:cubicBezTo>
                <a:cubicBezTo>
                  <a:pt x="4325252" y="4178823"/>
                  <a:pt x="4367847" y="4205817"/>
                  <a:pt x="4411014" y="4233388"/>
                </a:cubicBezTo>
                <a:lnTo>
                  <a:pt x="4642547" y="4382920"/>
                </a:lnTo>
                <a:lnTo>
                  <a:pt x="4666190" y="4366846"/>
                </a:lnTo>
                <a:lnTo>
                  <a:pt x="4658658" y="4360756"/>
                </a:lnTo>
                <a:cubicBezTo>
                  <a:pt x="4652615" y="4357453"/>
                  <a:pt x="4646135" y="4354581"/>
                  <a:pt x="4642395" y="4352283"/>
                </a:cubicBezTo>
                <a:cubicBezTo>
                  <a:pt x="4597501" y="4322991"/>
                  <a:pt x="4552032" y="4294272"/>
                  <a:pt x="4507138" y="4264978"/>
                </a:cubicBezTo>
                <a:cubicBezTo>
                  <a:pt x="4454186" y="4231091"/>
                  <a:pt x="4401806" y="4197202"/>
                  <a:pt x="4349426" y="4163314"/>
                </a:cubicBezTo>
                <a:cubicBezTo>
                  <a:pt x="4339354" y="4156709"/>
                  <a:pt x="4323241" y="4142780"/>
                  <a:pt x="4306549" y="4130215"/>
                </a:cubicBezTo>
                <a:close/>
                <a:moveTo>
                  <a:pt x="6926360" y="4090694"/>
                </a:moveTo>
                <a:lnTo>
                  <a:pt x="6855821" y="4116847"/>
                </a:lnTo>
                <a:lnTo>
                  <a:pt x="6865050" y="4114526"/>
                </a:lnTo>
                <a:cubicBezTo>
                  <a:pt x="6881621" y="4109910"/>
                  <a:pt x="6899576" y="4104149"/>
                  <a:pt x="6916308" y="4096850"/>
                </a:cubicBezTo>
                <a:close/>
                <a:moveTo>
                  <a:pt x="7774589" y="4083820"/>
                </a:moveTo>
                <a:cubicBezTo>
                  <a:pt x="7783601" y="4086526"/>
                  <a:pt x="7788796" y="4097987"/>
                  <a:pt x="7785404" y="4108174"/>
                </a:cubicBezTo>
                <a:cubicBezTo>
                  <a:pt x="7780879" y="4122889"/>
                  <a:pt x="7761091" y="4134209"/>
                  <a:pt x="7745260" y="4135341"/>
                </a:cubicBezTo>
                <a:cubicBezTo>
                  <a:pt x="7728298" y="4136473"/>
                  <a:pt x="7716989" y="4121192"/>
                  <a:pt x="7722077" y="4104779"/>
                </a:cubicBezTo>
                <a:cubicBezTo>
                  <a:pt x="7727166" y="4087800"/>
                  <a:pt x="7746955" y="4082707"/>
                  <a:pt x="7762222" y="4085536"/>
                </a:cubicBezTo>
                <a:lnTo>
                  <a:pt x="7762509" y="4088412"/>
                </a:lnTo>
                <a:lnTo>
                  <a:pt x="7762009" y="4089427"/>
                </a:lnTo>
                <a:lnTo>
                  <a:pt x="7762649" y="4089819"/>
                </a:lnTo>
                <a:lnTo>
                  <a:pt x="7762787" y="4091196"/>
                </a:lnTo>
                <a:cubicBezTo>
                  <a:pt x="7756001" y="4094592"/>
                  <a:pt x="7748652" y="4096856"/>
                  <a:pt x="7742432" y="4101949"/>
                </a:cubicBezTo>
                <a:cubicBezTo>
                  <a:pt x="7737909" y="4106476"/>
                  <a:pt x="7731689" y="4117796"/>
                  <a:pt x="7741302" y="4121192"/>
                </a:cubicBezTo>
                <a:cubicBezTo>
                  <a:pt x="7748652" y="4124021"/>
                  <a:pt x="7758829" y="4118361"/>
                  <a:pt x="7765049" y="4114965"/>
                </a:cubicBezTo>
                <a:cubicBezTo>
                  <a:pt x="7768440" y="4112136"/>
                  <a:pt x="7773530" y="4108740"/>
                  <a:pt x="7775226" y="4103647"/>
                </a:cubicBezTo>
                <a:cubicBezTo>
                  <a:pt x="7776921" y="4097988"/>
                  <a:pt x="7774095" y="4090064"/>
                  <a:pt x="7766745" y="4092328"/>
                </a:cubicBezTo>
                <a:lnTo>
                  <a:pt x="7762649" y="4089819"/>
                </a:lnTo>
                <a:lnTo>
                  <a:pt x="7762509" y="4088412"/>
                </a:lnTo>
                <a:lnTo>
                  <a:pt x="7764482" y="4084404"/>
                </a:lnTo>
                <a:cubicBezTo>
                  <a:pt x="7768158" y="4082989"/>
                  <a:pt x="7771585" y="4082918"/>
                  <a:pt x="7774589" y="4083820"/>
                </a:cubicBezTo>
                <a:close/>
                <a:moveTo>
                  <a:pt x="6984347" y="4070368"/>
                </a:moveTo>
                <a:lnTo>
                  <a:pt x="6959360" y="4095027"/>
                </a:lnTo>
                <a:cubicBezTo>
                  <a:pt x="6945715" y="4104087"/>
                  <a:pt x="6930527" y="4111305"/>
                  <a:pt x="6916308" y="4117316"/>
                </a:cubicBezTo>
                <a:cubicBezTo>
                  <a:pt x="6830705" y="4154526"/>
                  <a:pt x="6733611" y="4166548"/>
                  <a:pt x="6641113" y="4172845"/>
                </a:cubicBezTo>
                <a:cubicBezTo>
                  <a:pt x="6484844" y="4183149"/>
                  <a:pt x="6265951" y="4187157"/>
                  <a:pt x="6127492" y="4097853"/>
                </a:cubicBezTo>
                <a:lnTo>
                  <a:pt x="6103092" y="4077996"/>
                </a:lnTo>
                <a:lnTo>
                  <a:pt x="6103104" y="4078390"/>
                </a:lnTo>
                <a:cubicBezTo>
                  <a:pt x="6105549" y="4093266"/>
                  <a:pt x="6111298" y="4106996"/>
                  <a:pt x="6124524" y="4119582"/>
                </a:cubicBezTo>
                <a:cubicBezTo>
                  <a:pt x="6138326" y="4133027"/>
                  <a:pt x="6157014" y="4143039"/>
                  <a:pt x="6176781" y="4150977"/>
                </a:cubicBezTo>
                <a:lnTo>
                  <a:pt x="6182257" y="4152744"/>
                </a:lnTo>
                <a:lnTo>
                  <a:pt x="6184430" y="4150763"/>
                </a:lnTo>
                <a:lnTo>
                  <a:pt x="6188029" y="4154606"/>
                </a:lnTo>
                <a:lnTo>
                  <a:pt x="6235508" y="4169928"/>
                </a:lnTo>
                <a:lnTo>
                  <a:pt x="6515314" y="4202709"/>
                </a:lnTo>
                <a:lnTo>
                  <a:pt x="6516459" y="4201508"/>
                </a:lnTo>
                <a:lnTo>
                  <a:pt x="6517893" y="4203010"/>
                </a:lnTo>
                <a:lnTo>
                  <a:pt x="6543154" y="4205970"/>
                </a:lnTo>
                <a:cubicBezTo>
                  <a:pt x="6646086" y="4206542"/>
                  <a:pt x="6751894" y="4197960"/>
                  <a:pt x="6850801" y="4169928"/>
                </a:cubicBezTo>
                <a:lnTo>
                  <a:pt x="6894028" y="4156202"/>
                </a:lnTo>
                <a:lnTo>
                  <a:pt x="6899375" y="4150763"/>
                </a:lnTo>
                <a:lnTo>
                  <a:pt x="6902434" y="4153534"/>
                </a:lnTo>
                <a:lnTo>
                  <a:pt x="6909813" y="4151191"/>
                </a:lnTo>
                <a:cubicBezTo>
                  <a:pt x="6929580" y="4143324"/>
                  <a:pt x="6948270" y="4133312"/>
                  <a:pt x="6962358" y="4119582"/>
                </a:cubicBezTo>
                <a:cubicBezTo>
                  <a:pt x="6975871" y="4106425"/>
                  <a:pt x="6982053" y="4091549"/>
                  <a:pt x="6984426" y="4075459"/>
                </a:cubicBezTo>
                <a:close/>
                <a:moveTo>
                  <a:pt x="4277938" y="4064120"/>
                </a:moveTo>
                <a:lnTo>
                  <a:pt x="4271781" y="4094490"/>
                </a:lnTo>
                <a:lnTo>
                  <a:pt x="4679831" y="4357571"/>
                </a:lnTo>
                <a:lnTo>
                  <a:pt x="4705406" y="4340186"/>
                </a:lnTo>
                <a:close/>
                <a:moveTo>
                  <a:pt x="6107696" y="4044535"/>
                </a:moveTo>
                <a:lnTo>
                  <a:pt x="6120285" y="4069381"/>
                </a:lnTo>
                <a:cubicBezTo>
                  <a:pt x="6155644" y="4101716"/>
                  <a:pt x="6230188" y="4118032"/>
                  <a:pt x="6260781" y="4125331"/>
                </a:cubicBezTo>
                <a:lnTo>
                  <a:pt x="6285340" y="4127889"/>
                </a:lnTo>
                <a:lnTo>
                  <a:pt x="6224664" y="4111732"/>
                </a:lnTo>
                <a:cubicBezTo>
                  <a:pt x="6194909" y="4101191"/>
                  <a:pt x="6166474" y="4088107"/>
                  <a:pt x="6140161" y="4071860"/>
                </a:cubicBezTo>
                <a:close/>
                <a:moveTo>
                  <a:pt x="4942204" y="4028739"/>
                </a:moveTo>
                <a:lnTo>
                  <a:pt x="4942028" y="4029211"/>
                </a:lnTo>
                <a:lnTo>
                  <a:pt x="4942296" y="4029148"/>
                </a:lnTo>
                <a:close/>
                <a:moveTo>
                  <a:pt x="6293849" y="4028533"/>
                </a:moveTo>
                <a:lnTo>
                  <a:pt x="6292052" y="4032671"/>
                </a:lnTo>
                <a:cubicBezTo>
                  <a:pt x="6292052" y="4040687"/>
                  <a:pt x="6295366" y="4047711"/>
                  <a:pt x="6301250" y="4053864"/>
                </a:cubicBezTo>
                <a:lnTo>
                  <a:pt x="6324315" y="4068832"/>
                </a:lnTo>
                <a:lnTo>
                  <a:pt x="6426149" y="4081537"/>
                </a:lnTo>
                <a:lnTo>
                  <a:pt x="6381060" y="4064832"/>
                </a:lnTo>
                <a:cubicBezTo>
                  <a:pt x="6368824" y="4056862"/>
                  <a:pt x="6361008" y="4046403"/>
                  <a:pt x="6361008" y="4032652"/>
                </a:cubicBezTo>
                <a:lnTo>
                  <a:pt x="6361791" y="4030128"/>
                </a:lnTo>
                <a:close/>
                <a:moveTo>
                  <a:pt x="6631134" y="4023133"/>
                </a:moveTo>
                <a:lnTo>
                  <a:pt x="6638317" y="4029349"/>
                </a:lnTo>
                <a:lnTo>
                  <a:pt x="6636553" y="4032203"/>
                </a:lnTo>
                <a:close/>
                <a:moveTo>
                  <a:pt x="6630339" y="4021803"/>
                </a:moveTo>
                <a:lnTo>
                  <a:pt x="6631134" y="4023133"/>
                </a:lnTo>
                <a:lnTo>
                  <a:pt x="6629898" y="4022064"/>
                </a:lnTo>
                <a:close/>
                <a:moveTo>
                  <a:pt x="4290625" y="4021615"/>
                </a:moveTo>
                <a:lnTo>
                  <a:pt x="4289706" y="4023992"/>
                </a:lnTo>
                <a:lnTo>
                  <a:pt x="4288509" y="4032668"/>
                </a:lnTo>
                <a:cubicBezTo>
                  <a:pt x="4286212" y="4040122"/>
                  <a:pt x="4282188" y="4048006"/>
                  <a:pt x="4282762" y="4048579"/>
                </a:cubicBezTo>
                <a:cubicBezTo>
                  <a:pt x="4287934" y="4058326"/>
                  <a:pt x="4309771" y="4066354"/>
                  <a:pt x="4318966" y="4072089"/>
                </a:cubicBezTo>
                <a:cubicBezTo>
                  <a:pt x="4369543" y="4104772"/>
                  <a:pt x="4421265" y="4138602"/>
                  <a:pt x="4472411" y="4171285"/>
                </a:cubicBezTo>
                <a:lnTo>
                  <a:pt x="4717383" y="4329171"/>
                </a:lnTo>
                <a:lnTo>
                  <a:pt x="4734189" y="4309789"/>
                </a:lnTo>
                <a:lnTo>
                  <a:pt x="4718236" y="4297574"/>
                </a:lnTo>
                <a:cubicBezTo>
                  <a:pt x="4710477" y="4293274"/>
                  <a:pt x="4702290" y="4289404"/>
                  <a:pt x="4697119" y="4285963"/>
                </a:cubicBezTo>
                <a:cubicBezTo>
                  <a:pt x="4645385" y="4252707"/>
                  <a:pt x="4593666" y="4219449"/>
                  <a:pt x="4541372" y="4185619"/>
                </a:cubicBezTo>
                <a:lnTo>
                  <a:pt x="4371267" y="4075528"/>
                </a:lnTo>
                <a:cubicBezTo>
                  <a:pt x="4360922" y="4069078"/>
                  <a:pt x="4326331" y="4039083"/>
                  <a:pt x="4302653" y="4025697"/>
                </a:cubicBezTo>
                <a:close/>
                <a:moveTo>
                  <a:pt x="8287221" y="4000777"/>
                </a:moveTo>
                <a:lnTo>
                  <a:pt x="8279378" y="4005096"/>
                </a:lnTo>
                <a:lnTo>
                  <a:pt x="8278917" y="4001649"/>
                </a:lnTo>
                <a:close/>
                <a:moveTo>
                  <a:pt x="8289759" y="3999379"/>
                </a:moveTo>
                <a:lnTo>
                  <a:pt x="8290339" y="4000450"/>
                </a:lnTo>
                <a:lnTo>
                  <a:pt x="8287221" y="4000777"/>
                </a:lnTo>
                <a:close/>
                <a:moveTo>
                  <a:pt x="6203811" y="3998401"/>
                </a:moveTo>
                <a:lnTo>
                  <a:pt x="6193459" y="4004093"/>
                </a:lnTo>
                <a:lnTo>
                  <a:pt x="6181726" y="4025483"/>
                </a:lnTo>
                <a:lnTo>
                  <a:pt x="6270410" y="4055513"/>
                </a:lnTo>
                <a:lnTo>
                  <a:pt x="6262734" y="4032671"/>
                </a:lnTo>
                <a:lnTo>
                  <a:pt x="6266852" y="4020453"/>
                </a:lnTo>
                <a:close/>
                <a:moveTo>
                  <a:pt x="8313368" y="3998031"/>
                </a:moveTo>
                <a:cubicBezTo>
                  <a:pt x="8325564" y="3998670"/>
                  <a:pt x="8337120" y="4002216"/>
                  <a:pt x="8343966" y="4011862"/>
                </a:cubicBezTo>
                <a:cubicBezTo>
                  <a:pt x="8357661" y="4031155"/>
                  <a:pt x="8337690" y="4050448"/>
                  <a:pt x="8320001" y="4057824"/>
                </a:cubicBezTo>
                <a:cubicBezTo>
                  <a:pt x="8301170" y="4065202"/>
                  <a:pt x="8266363" y="4068039"/>
                  <a:pt x="8257234" y="4044207"/>
                </a:cubicBezTo>
                <a:cubicBezTo>
                  <a:pt x="8253239" y="4033426"/>
                  <a:pt x="8256093" y="4022644"/>
                  <a:pt x="8262583" y="4014345"/>
                </a:cubicBezTo>
                <a:lnTo>
                  <a:pt x="8279378" y="4005096"/>
                </a:lnTo>
                <a:lnTo>
                  <a:pt x="8280059" y="4010160"/>
                </a:lnTo>
                <a:lnTo>
                  <a:pt x="8290036" y="4010770"/>
                </a:lnTo>
                <a:lnTo>
                  <a:pt x="8281342" y="4020161"/>
                </a:lnTo>
                <a:cubicBezTo>
                  <a:pt x="8277348" y="4024772"/>
                  <a:pt x="8274637" y="4029736"/>
                  <a:pt x="8276634" y="4035694"/>
                </a:cubicBezTo>
                <a:cubicBezTo>
                  <a:pt x="8278917" y="4044207"/>
                  <a:pt x="8284623" y="4044207"/>
                  <a:pt x="8293182" y="4044774"/>
                </a:cubicBezTo>
                <a:cubicBezTo>
                  <a:pt x="8300030" y="4044774"/>
                  <a:pt x="8307448" y="4043072"/>
                  <a:pt x="8314295" y="4040802"/>
                </a:cubicBezTo>
                <a:cubicBezTo>
                  <a:pt x="8320001" y="4038531"/>
                  <a:pt x="8327419" y="4035128"/>
                  <a:pt x="8330272" y="4028887"/>
                </a:cubicBezTo>
                <a:cubicBezTo>
                  <a:pt x="8334267" y="4018672"/>
                  <a:pt x="8323995" y="4014133"/>
                  <a:pt x="8317148" y="4012431"/>
                </a:cubicBezTo>
                <a:lnTo>
                  <a:pt x="8290036" y="4010770"/>
                </a:lnTo>
                <a:lnTo>
                  <a:pt x="8293752" y="4006756"/>
                </a:lnTo>
                <a:lnTo>
                  <a:pt x="8290339" y="4000450"/>
                </a:lnTo>
                <a:close/>
                <a:moveTo>
                  <a:pt x="6563278" y="3997842"/>
                </a:moveTo>
                <a:cubicBezTo>
                  <a:pt x="6578050" y="3998196"/>
                  <a:pt x="6595083" y="3999653"/>
                  <a:pt x="6609288" y="4004230"/>
                </a:cubicBezTo>
                <a:lnTo>
                  <a:pt x="6629898" y="4022064"/>
                </a:lnTo>
                <a:lnTo>
                  <a:pt x="6617616" y="4029349"/>
                </a:lnTo>
                <a:lnTo>
                  <a:pt x="6614590" y="4032221"/>
                </a:lnTo>
                <a:lnTo>
                  <a:pt x="6609459" y="4027244"/>
                </a:lnTo>
                <a:cubicBezTo>
                  <a:pt x="6578642" y="4012063"/>
                  <a:pt x="6473866" y="4019046"/>
                  <a:pt x="6473866" y="4032251"/>
                </a:cubicBezTo>
                <a:cubicBezTo>
                  <a:pt x="6473866" y="4045456"/>
                  <a:pt x="6578642" y="4051994"/>
                  <a:pt x="6609459" y="4037092"/>
                </a:cubicBezTo>
                <a:lnTo>
                  <a:pt x="6614590" y="4032221"/>
                </a:lnTo>
                <a:lnTo>
                  <a:pt x="6617616" y="4035154"/>
                </a:lnTo>
                <a:cubicBezTo>
                  <a:pt x="6619054" y="4041829"/>
                  <a:pt x="6625091" y="4043715"/>
                  <a:pt x="6630339" y="4042263"/>
                </a:cubicBezTo>
                <a:lnTo>
                  <a:pt x="6636553" y="4032203"/>
                </a:lnTo>
                <a:lnTo>
                  <a:pt x="6638317" y="4035154"/>
                </a:lnTo>
                <a:cubicBezTo>
                  <a:pt x="6629116" y="4070559"/>
                  <a:pt x="6558391" y="4067657"/>
                  <a:pt x="6531941" y="4066496"/>
                </a:cubicBezTo>
                <a:cubicBezTo>
                  <a:pt x="6512391" y="4065335"/>
                  <a:pt x="6449716" y="4063595"/>
                  <a:pt x="6449716" y="4032251"/>
                </a:cubicBezTo>
                <a:cubicBezTo>
                  <a:pt x="6449716" y="3998586"/>
                  <a:pt x="6517565" y="3998586"/>
                  <a:pt x="6538266" y="3998005"/>
                </a:cubicBezTo>
                <a:cubicBezTo>
                  <a:pt x="6544590" y="3997860"/>
                  <a:pt x="6553432" y="3997606"/>
                  <a:pt x="6563278" y="3997842"/>
                </a:cubicBezTo>
                <a:close/>
                <a:moveTo>
                  <a:pt x="7597938" y="3993076"/>
                </a:moveTo>
                <a:cubicBezTo>
                  <a:pt x="7604007" y="3992932"/>
                  <a:pt x="7610441" y="3994959"/>
                  <a:pt x="7615997" y="3998145"/>
                </a:cubicBezTo>
                <a:cubicBezTo>
                  <a:pt x="7617751" y="3998724"/>
                  <a:pt x="7617751" y="4001620"/>
                  <a:pt x="7615412" y="4002200"/>
                </a:cubicBezTo>
                <a:lnTo>
                  <a:pt x="7610782" y="4002819"/>
                </a:lnTo>
                <a:lnTo>
                  <a:pt x="7608978" y="3998145"/>
                </a:lnTo>
                <a:cubicBezTo>
                  <a:pt x="7606053" y="3996987"/>
                  <a:pt x="7604883" y="4001042"/>
                  <a:pt x="7607808" y="4001620"/>
                </a:cubicBezTo>
                <a:lnTo>
                  <a:pt x="7608795" y="4003086"/>
                </a:lnTo>
                <a:lnTo>
                  <a:pt x="7600789" y="4004156"/>
                </a:lnTo>
                <a:cubicBezTo>
                  <a:pt x="7595526" y="4005387"/>
                  <a:pt x="7591138" y="4007703"/>
                  <a:pt x="7591430" y="4012629"/>
                </a:cubicBezTo>
                <a:cubicBezTo>
                  <a:pt x="7592016" y="4017841"/>
                  <a:pt x="7599035" y="4017841"/>
                  <a:pt x="7603128" y="4016684"/>
                </a:cubicBezTo>
                <a:cubicBezTo>
                  <a:pt x="7604883" y="4016104"/>
                  <a:pt x="7606638" y="4015525"/>
                  <a:pt x="7607808" y="4014366"/>
                </a:cubicBezTo>
                <a:cubicBezTo>
                  <a:pt x="7610149" y="4013208"/>
                  <a:pt x="7611903" y="4010890"/>
                  <a:pt x="7612487" y="4008573"/>
                </a:cubicBezTo>
                <a:lnTo>
                  <a:pt x="7608795" y="4003086"/>
                </a:lnTo>
                <a:lnTo>
                  <a:pt x="7610782" y="4002819"/>
                </a:lnTo>
                <a:lnTo>
                  <a:pt x="7616581" y="4017841"/>
                </a:lnTo>
                <a:cubicBezTo>
                  <a:pt x="7611317" y="4027111"/>
                  <a:pt x="7598450" y="4030007"/>
                  <a:pt x="7589091" y="4026532"/>
                </a:cubicBezTo>
                <a:cubicBezTo>
                  <a:pt x="7578564" y="4022476"/>
                  <a:pt x="7575054" y="4010310"/>
                  <a:pt x="7582073" y="4001042"/>
                </a:cubicBezTo>
                <a:cubicBezTo>
                  <a:pt x="7586166" y="3995539"/>
                  <a:pt x="7591869" y="3993221"/>
                  <a:pt x="7597938" y="3993076"/>
                </a:cubicBezTo>
                <a:close/>
                <a:moveTo>
                  <a:pt x="4305734" y="3982560"/>
                </a:moveTo>
                <a:lnTo>
                  <a:pt x="4295628" y="4008684"/>
                </a:lnTo>
                <a:lnTo>
                  <a:pt x="4744345" y="4298077"/>
                </a:lnTo>
                <a:lnTo>
                  <a:pt x="4761587" y="4278191"/>
                </a:lnTo>
                <a:close/>
                <a:moveTo>
                  <a:pt x="6147265" y="3977760"/>
                </a:moveTo>
                <a:lnTo>
                  <a:pt x="6119009" y="3995246"/>
                </a:lnTo>
                <a:lnTo>
                  <a:pt x="6106749" y="4019978"/>
                </a:lnTo>
                <a:lnTo>
                  <a:pt x="6113128" y="4026429"/>
                </a:lnTo>
                <a:lnTo>
                  <a:pt x="6163289" y="4056319"/>
                </a:lnTo>
                <a:lnTo>
                  <a:pt x="6155708" y="4033123"/>
                </a:lnTo>
                <a:lnTo>
                  <a:pt x="6159088" y="4022870"/>
                </a:lnTo>
                <a:lnTo>
                  <a:pt x="6121942" y="4009294"/>
                </a:lnTo>
                <a:cubicBezTo>
                  <a:pt x="6120224" y="4008137"/>
                  <a:pt x="6121942" y="4005242"/>
                  <a:pt x="6123660" y="4005820"/>
                </a:cubicBezTo>
                <a:lnTo>
                  <a:pt x="6160587" y="4018324"/>
                </a:lnTo>
                <a:lnTo>
                  <a:pt x="6164898" y="4005247"/>
                </a:lnTo>
                <a:lnTo>
                  <a:pt x="6180805" y="3990353"/>
                </a:lnTo>
                <a:lnTo>
                  <a:pt x="6152561" y="3980473"/>
                </a:lnTo>
                <a:close/>
                <a:moveTo>
                  <a:pt x="6571494" y="3967962"/>
                </a:moveTo>
                <a:cubicBezTo>
                  <a:pt x="6561310" y="3967918"/>
                  <a:pt x="6552830" y="3967972"/>
                  <a:pt x="6546722" y="3967972"/>
                </a:cubicBezTo>
                <a:cubicBezTo>
                  <a:pt x="6514816" y="3967972"/>
                  <a:pt x="6387517" y="3968294"/>
                  <a:pt x="6325862" y="3995508"/>
                </a:cubicBezTo>
                <a:lnTo>
                  <a:pt x="6315750" y="4002071"/>
                </a:lnTo>
                <a:lnTo>
                  <a:pt x="6370478" y="4010348"/>
                </a:lnTo>
                <a:lnTo>
                  <a:pt x="6382880" y="3999161"/>
                </a:lnTo>
                <a:cubicBezTo>
                  <a:pt x="6422897" y="3974679"/>
                  <a:pt x="6506156" y="3974462"/>
                  <a:pt x="6531973" y="3973593"/>
                </a:cubicBezTo>
                <a:cubicBezTo>
                  <a:pt x="6578444" y="3973014"/>
                  <a:pt x="6710399" y="3967225"/>
                  <a:pt x="6727037" y="4029757"/>
                </a:cubicBezTo>
                <a:lnTo>
                  <a:pt x="6725277" y="4032604"/>
                </a:lnTo>
                <a:lnTo>
                  <a:pt x="6719076" y="4022230"/>
                </a:lnTo>
                <a:cubicBezTo>
                  <a:pt x="6713841" y="4020783"/>
                  <a:pt x="6707817" y="4022809"/>
                  <a:pt x="6706383" y="4029757"/>
                </a:cubicBezTo>
                <a:lnTo>
                  <a:pt x="6703779" y="4032650"/>
                </a:lnTo>
                <a:lnTo>
                  <a:pt x="6688007" y="4015095"/>
                </a:lnTo>
                <a:cubicBezTo>
                  <a:pt x="6639374" y="3986609"/>
                  <a:pt x="6510065" y="3985545"/>
                  <a:pt x="6440143" y="4003141"/>
                </a:cubicBezTo>
                <a:lnTo>
                  <a:pt x="6406593" y="4015810"/>
                </a:lnTo>
                <a:lnTo>
                  <a:pt x="6432366" y="4019707"/>
                </a:lnTo>
                <a:cubicBezTo>
                  <a:pt x="6439246" y="4020285"/>
                  <a:pt x="6441540" y="4030669"/>
                  <a:pt x="6434086" y="4031823"/>
                </a:cubicBezTo>
                <a:lnTo>
                  <a:pt x="6395032" y="4030907"/>
                </a:lnTo>
                <a:lnTo>
                  <a:pt x="6393708" y="4032652"/>
                </a:lnTo>
                <a:cubicBezTo>
                  <a:pt x="6393708" y="4075716"/>
                  <a:pt x="6619921" y="4089966"/>
                  <a:pt x="6688007" y="4050187"/>
                </a:cubicBezTo>
                <a:lnTo>
                  <a:pt x="6703779" y="4032650"/>
                </a:lnTo>
                <a:lnTo>
                  <a:pt x="6706383" y="4035548"/>
                </a:lnTo>
                <a:cubicBezTo>
                  <a:pt x="6707817" y="4042206"/>
                  <a:pt x="6713841" y="4044088"/>
                  <a:pt x="6719076" y="4042640"/>
                </a:cubicBezTo>
                <a:lnTo>
                  <a:pt x="6725277" y="4032604"/>
                </a:lnTo>
                <a:lnTo>
                  <a:pt x="6727037" y="4035548"/>
                </a:lnTo>
                <a:cubicBezTo>
                  <a:pt x="6709826" y="4100975"/>
                  <a:pt x="6565823" y="4093449"/>
                  <a:pt x="6518779" y="4091133"/>
                </a:cubicBezTo>
                <a:lnTo>
                  <a:pt x="6487405" y="4089589"/>
                </a:lnTo>
                <a:lnTo>
                  <a:pt x="6487405" y="4093232"/>
                </a:lnTo>
                <a:lnTo>
                  <a:pt x="6374035" y="4081780"/>
                </a:lnTo>
                <a:lnTo>
                  <a:pt x="6403435" y="4089070"/>
                </a:lnTo>
                <a:cubicBezTo>
                  <a:pt x="6461784" y="4097228"/>
                  <a:pt x="6525451" y="4097372"/>
                  <a:pt x="6546722" y="4097372"/>
                </a:cubicBezTo>
                <a:cubicBezTo>
                  <a:pt x="6588975" y="4097372"/>
                  <a:pt x="6748304" y="4100002"/>
                  <a:pt x="6795564" y="4053096"/>
                </a:cubicBezTo>
                <a:lnTo>
                  <a:pt x="6806726" y="4032670"/>
                </a:lnTo>
                <a:lnTo>
                  <a:pt x="6808289" y="4035534"/>
                </a:lnTo>
                <a:cubicBezTo>
                  <a:pt x="6809726" y="4042405"/>
                  <a:pt x="6815619" y="4044409"/>
                  <a:pt x="6820865" y="4042979"/>
                </a:cubicBezTo>
                <a:lnTo>
                  <a:pt x="6827670" y="4032671"/>
                </a:lnTo>
                <a:lnTo>
                  <a:pt x="6829560" y="4035534"/>
                </a:lnTo>
                <a:cubicBezTo>
                  <a:pt x="6813464" y="4128863"/>
                  <a:pt x="6581214" y="4120275"/>
                  <a:pt x="6520278" y="4118557"/>
                </a:cubicBezTo>
                <a:cubicBezTo>
                  <a:pt x="6483629" y="4117268"/>
                  <a:pt x="6357409" y="4116302"/>
                  <a:pt x="6296347" y="4080875"/>
                </a:cubicBezTo>
                <a:lnTo>
                  <a:pt x="6280194" y="4067133"/>
                </a:lnTo>
                <a:lnTo>
                  <a:pt x="6179139" y="4030198"/>
                </a:lnTo>
                <a:lnTo>
                  <a:pt x="6177536" y="4033123"/>
                </a:lnTo>
                <a:cubicBezTo>
                  <a:pt x="6177536" y="4079874"/>
                  <a:pt x="6284953" y="4099497"/>
                  <a:pt x="6316546" y="4105847"/>
                </a:cubicBezTo>
                <a:cubicBezTo>
                  <a:pt x="6391221" y="4122585"/>
                  <a:pt x="6468768" y="4127779"/>
                  <a:pt x="6545167" y="4127779"/>
                </a:cubicBezTo>
                <a:cubicBezTo>
                  <a:pt x="6620991" y="4127779"/>
                  <a:pt x="6698539" y="4122585"/>
                  <a:pt x="6773214" y="4105847"/>
                </a:cubicBezTo>
                <a:cubicBezTo>
                  <a:pt x="6808254" y="4098343"/>
                  <a:pt x="6906480" y="4081028"/>
                  <a:pt x="6912224" y="4033123"/>
                </a:cubicBezTo>
                <a:cubicBezTo>
                  <a:pt x="6913948" y="4046975"/>
                  <a:pt x="6935775" y="4046975"/>
                  <a:pt x="6934052" y="4033123"/>
                </a:cubicBezTo>
                <a:cubicBezTo>
                  <a:pt x="6932761" y="4043801"/>
                  <a:pt x="6928919" y="4052999"/>
                  <a:pt x="6923327" y="4060997"/>
                </a:cubicBezTo>
                <a:lnTo>
                  <a:pt x="6902276" y="4081507"/>
                </a:lnTo>
                <a:lnTo>
                  <a:pt x="6914399" y="4078161"/>
                </a:lnTo>
                <a:lnTo>
                  <a:pt x="6976703" y="4039747"/>
                </a:lnTo>
                <a:lnTo>
                  <a:pt x="6981229" y="4031447"/>
                </a:lnTo>
                <a:lnTo>
                  <a:pt x="6983782" y="4033640"/>
                </a:lnTo>
                <a:lnTo>
                  <a:pt x="6983715" y="4029309"/>
                </a:lnTo>
                <a:lnTo>
                  <a:pt x="6981229" y="4031447"/>
                </a:lnTo>
                <a:cubicBezTo>
                  <a:pt x="6979792" y="4015989"/>
                  <a:pt x="6971462" y="4002965"/>
                  <a:pt x="6959039" y="3991954"/>
                </a:cubicBezTo>
                <a:lnTo>
                  <a:pt x="6936482" y="3978728"/>
                </a:lnTo>
                <a:lnTo>
                  <a:pt x="6931086" y="3981243"/>
                </a:lnTo>
                <a:lnTo>
                  <a:pt x="6905764" y="3987916"/>
                </a:lnTo>
                <a:lnTo>
                  <a:pt x="6923327" y="4005004"/>
                </a:lnTo>
                <a:cubicBezTo>
                  <a:pt x="6928919" y="4013030"/>
                  <a:pt x="6932761" y="4022301"/>
                  <a:pt x="6934052" y="4033123"/>
                </a:cubicBezTo>
                <a:cubicBezTo>
                  <a:pt x="6935775" y="4019271"/>
                  <a:pt x="6913948" y="4019271"/>
                  <a:pt x="6912224" y="4033123"/>
                </a:cubicBezTo>
                <a:cubicBezTo>
                  <a:pt x="6910789" y="4020425"/>
                  <a:pt x="6903069" y="4009855"/>
                  <a:pt x="6891724" y="4001026"/>
                </a:cubicBezTo>
                <a:lnTo>
                  <a:pt x="6879597" y="3994812"/>
                </a:lnTo>
                <a:lnTo>
                  <a:pt x="6837610" y="4005876"/>
                </a:lnTo>
                <a:lnTo>
                  <a:pt x="6819291" y="4009224"/>
                </a:lnTo>
                <a:lnTo>
                  <a:pt x="6829560" y="4029808"/>
                </a:lnTo>
                <a:lnTo>
                  <a:pt x="6827670" y="4032671"/>
                </a:lnTo>
                <a:lnTo>
                  <a:pt x="6820865" y="4022365"/>
                </a:lnTo>
                <a:cubicBezTo>
                  <a:pt x="6815619" y="4020935"/>
                  <a:pt x="6809726" y="4022938"/>
                  <a:pt x="6808289" y="4029808"/>
                </a:cubicBezTo>
                <a:lnTo>
                  <a:pt x="6806726" y="4032670"/>
                </a:lnTo>
                <a:lnTo>
                  <a:pt x="6796238" y="4013437"/>
                </a:lnTo>
                <a:lnTo>
                  <a:pt x="6750294" y="4021835"/>
                </a:lnTo>
                <a:cubicBezTo>
                  <a:pt x="6747412" y="4022410"/>
                  <a:pt x="6746259" y="4017812"/>
                  <a:pt x="6749141" y="4016662"/>
                </a:cubicBezTo>
                <a:lnTo>
                  <a:pt x="6786355" y="4006222"/>
                </a:lnTo>
                <a:lnTo>
                  <a:pt x="6769199" y="3995026"/>
                </a:lnTo>
                <a:cubicBezTo>
                  <a:pt x="6716022" y="3970870"/>
                  <a:pt x="6622425" y="3968186"/>
                  <a:pt x="6571494" y="3967962"/>
                </a:cubicBezTo>
                <a:close/>
                <a:moveTo>
                  <a:pt x="4321413" y="3942028"/>
                </a:moveTo>
                <a:lnTo>
                  <a:pt x="4318008" y="3950839"/>
                </a:lnTo>
                <a:lnTo>
                  <a:pt x="4318312" y="3953127"/>
                </a:lnTo>
                <a:cubicBezTo>
                  <a:pt x="4316879" y="3960249"/>
                  <a:pt x="4314871" y="3968162"/>
                  <a:pt x="4316589" y="3970752"/>
                </a:cubicBezTo>
                <a:cubicBezTo>
                  <a:pt x="4324050" y="3982261"/>
                  <a:pt x="4352164" y="3993771"/>
                  <a:pt x="4363067" y="4000678"/>
                </a:cubicBezTo>
                <a:cubicBezTo>
                  <a:pt x="4415278" y="4034632"/>
                  <a:pt x="4466912" y="4068586"/>
                  <a:pt x="4519121" y="4101965"/>
                </a:cubicBezTo>
                <a:lnTo>
                  <a:pt x="4771730" y="4266493"/>
                </a:lnTo>
                <a:lnTo>
                  <a:pt x="4789240" y="4246300"/>
                </a:lnTo>
                <a:lnTo>
                  <a:pt x="4774731" y="4235336"/>
                </a:lnTo>
                <a:cubicBezTo>
                  <a:pt x="4765694" y="4230301"/>
                  <a:pt x="4756085" y="4225696"/>
                  <a:pt x="4749774" y="4221668"/>
                </a:cubicBezTo>
                <a:cubicBezTo>
                  <a:pt x="4693548" y="4185412"/>
                  <a:pt x="4636737" y="4148580"/>
                  <a:pt x="4580513" y="4112324"/>
                </a:cubicBezTo>
                <a:cubicBezTo>
                  <a:pt x="4521994" y="4073765"/>
                  <a:pt x="4464043" y="4036358"/>
                  <a:pt x="4405523" y="3998375"/>
                </a:cubicBezTo>
                <a:cubicBezTo>
                  <a:pt x="4396487" y="3992763"/>
                  <a:pt x="4359371" y="3961255"/>
                  <a:pt x="4335086" y="3947067"/>
                </a:cubicBezTo>
                <a:close/>
                <a:moveTo>
                  <a:pt x="6531955" y="3938466"/>
                </a:moveTo>
                <a:cubicBezTo>
                  <a:pt x="6456706" y="3939044"/>
                  <a:pt x="6380882" y="3945392"/>
                  <a:pt x="6307355" y="3962130"/>
                </a:cubicBezTo>
                <a:cubicBezTo>
                  <a:pt x="6291846" y="3965882"/>
                  <a:pt x="6259391" y="3972375"/>
                  <a:pt x="6230814" y="3983558"/>
                </a:cubicBezTo>
                <a:lnTo>
                  <a:pt x="6225052" y="3986725"/>
                </a:lnTo>
                <a:lnTo>
                  <a:pt x="6233980" y="3989704"/>
                </a:lnTo>
                <a:lnTo>
                  <a:pt x="6281503" y="3996892"/>
                </a:lnTo>
                <a:lnTo>
                  <a:pt x="6298007" y="3983342"/>
                </a:lnTo>
                <a:cubicBezTo>
                  <a:pt x="6362762" y="3947323"/>
                  <a:pt x="6497283" y="3947216"/>
                  <a:pt x="6533499" y="3946787"/>
                </a:cubicBezTo>
                <a:cubicBezTo>
                  <a:pt x="6577909" y="3946358"/>
                  <a:pt x="6713507" y="3942385"/>
                  <a:pt x="6785080" y="3978591"/>
                </a:cubicBezTo>
                <a:lnTo>
                  <a:pt x="6812823" y="3998797"/>
                </a:lnTo>
                <a:lnTo>
                  <a:pt x="6861000" y="3985282"/>
                </a:lnTo>
                <a:lnTo>
                  <a:pt x="6849468" y="3979373"/>
                </a:lnTo>
                <a:cubicBezTo>
                  <a:pt x="6817588" y="3967902"/>
                  <a:pt x="6781831" y="3961841"/>
                  <a:pt x="6763448" y="3958089"/>
                </a:cubicBezTo>
                <a:cubicBezTo>
                  <a:pt x="6687624" y="3942507"/>
                  <a:pt x="6608927" y="3937889"/>
                  <a:pt x="6531955" y="3938466"/>
                </a:cubicBezTo>
                <a:close/>
                <a:moveTo>
                  <a:pt x="6384657" y="3925953"/>
                </a:moveTo>
                <a:lnTo>
                  <a:pt x="6251588" y="3940423"/>
                </a:lnTo>
                <a:cubicBezTo>
                  <a:pt x="6241678" y="3943000"/>
                  <a:pt x="6227316" y="3946506"/>
                  <a:pt x="6211345" y="3951184"/>
                </a:cubicBezTo>
                <a:lnTo>
                  <a:pt x="6170693" y="3965682"/>
                </a:lnTo>
                <a:lnTo>
                  <a:pt x="6182754" y="3971377"/>
                </a:lnTo>
                <a:lnTo>
                  <a:pt x="6200406" y="3977998"/>
                </a:lnTo>
                <a:lnTo>
                  <a:pt x="6242446" y="3958089"/>
                </a:lnTo>
                <a:close/>
                <a:moveTo>
                  <a:pt x="6699705" y="3924670"/>
                </a:moveTo>
                <a:lnTo>
                  <a:pt x="6847314" y="3958089"/>
                </a:lnTo>
                <a:lnTo>
                  <a:pt x="6888153" y="3977665"/>
                </a:lnTo>
                <a:lnTo>
                  <a:pt x="6915095" y="3970106"/>
                </a:lnTo>
                <a:lnTo>
                  <a:pt x="6918570" y="3968224"/>
                </a:lnTo>
                <a:lnTo>
                  <a:pt x="6912286" y="3964539"/>
                </a:lnTo>
                <a:cubicBezTo>
                  <a:pt x="6876667" y="3949726"/>
                  <a:pt x="6835875" y="3941282"/>
                  <a:pt x="6812320" y="3935844"/>
                </a:cubicBezTo>
                <a:close/>
                <a:moveTo>
                  <a:pt x="6541147" y="3908939"/>
                </a:moveTo>
                <a:lnTo>
                  <a:pt x="6406463" y="3923583"/>
                </a:lnTo>
                <a:lnTo>
                  <a:pt x="6545167" y="3916534"/>
                </a:lnTo>
                <a:lnTo>
                  <a:pt x="6694165" y="3924121"/>
                </a:lnTo>
                <a:close/>
                <a:moveTo>
                  <a:pt x="4343829" y="3904735"/>
                </a:moveTo>
                <a:lnTo>
                  <a:pt x="4328135" y="3930239"/>
                </a:lnTo>
                <a:lnTo>
                  <a:pt x="4798757" y="4235325"/>
                </a:lnTo>
                <a:lnTo>
                  <a:pt x="4818446" y="4212620"/>
                </a:lnTo>
                <a:close/>
                <a:moveTo>
                  <a:pt x="4366551" y="3867810"/>
                </a:moveTo>
                <a:lnTo>
                  <a:pt x="4354043" y="3888137"/>
                </a:lnTo>
                <a:lnTo>
                  <a:pt x="4355516" y="3894113"/>
                </a:lnTo>
                <a:cubicBezTo>
                  <a:pt x="4366415" y="3907341"/>
                  <a:pt x="4392805" y="3917694"/>
                  <a:pt x="4406574" y="3926897"/>
                </a:cubicBezTo>
                <a:lnTo>
                  <a:pt x="4578681" y="4039054"/>
                </a:lnTo>
                <a:lnTo>
                  <a:pt x="4828670" y="4200831"/>
                </a:lnTo>
                <a:lnTo>
                  <a:pt x="4842158" y="4185276"/>
                </a:lnTo>
                <a:lnTo>
                  <a:pt x="4845343" y="4179570"/>
                </a:lnTo>
                <a:lnTo>
                  <a:pt x="4824232" y="4163290"/>
                </a:lnTo>
                <a:cubicBezTo>
                  <a:pt x="4814623" y="4157968"/>
                  <a:pt x="4804439" y="4153223"/>
                  <a:pt x="4798416" y="4149486"/>
                </a:cubicBezTo>
                <a:lnTo>
                  <a:pt x="4628024" y="4038478"/>
                </a:lnTo>
                <a:cubicBezTo>
                  <a:pt x="4567207" y="3999367"/>
                  <a:pt x="4506969" y="3960256"/>
                  <a:pt x="4446161" y="3921145"/>
                </a:cubicBezTo>
                <a:cubicBezTo>
                  <a:pt x="4433682" y="3912518"/>
                  <a:pt x="4397325" y="3885126"/>
                  <a:pt x="4376053" y="3872211"/>
                </a:cubicBezTo>
                <a:close/>
                <a:moveTo>
                  <a:pt x="8376890" y="3861257"/>
                </a:moveTo>
                <a:lnTo>
                  <a:pt x="8377737" y="3867640"/>
                </a:lnTo>
                <a:cubicBezTo>
                  <a:pt x="8373071" y="3879544"/>
                  <a:pt x="8362593" y="3889645"/>
                  <a:pt x="8348237" y="3897436"/>
                </a:cubicBezTo>
                <a:cubicBezTo>
                  <a:pt x="8315509" y="3915329"/>
                  <a:pt x="8258663" y="3910712"/>
                  <a:pt x="8224211" y="3912442"/>
                </a:cubicBezTo>
                <a:cubicBezTo>
                  <a:pt x="8169662" y="3915329"/>
                  <a:pt x="8115687" y="3916483"/>
                  <a:pt x="8061139" y="3918214"/>
                </a:cubicBezTo>
                <a:cubicBezTo>
                  <a:pt x="7958932" y="3921101"/>
                  <a:pt x="7856725" y="3934376"/>
                  <a:pt x="7754516" y="3936685"/>
                </a:cubicBezTo>
                <a:cubicBezTo>
                  <a:pt x="7710304" y="3937261"/>
                  <a:pt x="7611542" y="3941302"/>
                  <a:pt x="7580535" y="3902054"/>
                </a:cubicBezTo>
                <a:cubicBezTo>
                  <a:pt x="7574650" y="3894839"/>
                  <a:pt x="7571599" y="3887191"/>
                  <a:pt x="7570766" y="3879561"/>
                </a:cubicBezTo>
                <a:lnTo>
                  <a:pt x="7572682" y="3867395"/>
                </a:lnTo>
                <a:lnTo>
                  <a:pt x="7550103" y="3895046"/>
                </a:lnTo>
                <a:cubicBezTo>
                  <a:pt x="7478571" y="4001020"/>
                  <a:pt x="7446076" y="4132734"/>
                  <a:pt x="7470807" y="4268760"/>
                </a:cubicBezTo>
                <a:cubicBezTo>
                  <a:pt x="7515092" y="4510330"/>
                  <a:pt x="7730771" y="4691507"/>
                  <a:pt x="7976933" y="4691507"/>
                </a:cubicBezTo>
                <a:cubicBezTo>
                  <a:pt x="8038474" y="4691507"/>
                  <a:pt x="8098181" y="4680184"/>
                  <a:pt x="8153799" y="4659423"/>
                </a:cubicBezTo>
                <a:lnTo>
                  <a:pt x="8207685" y="4628046"/>
                </a:lnTo>
                <a:lnTo>
                  <a:pt x="8194167" y="4629084"/>
                </a:lnTo>
                <a:cubicBezTo>
                  <a:pt x="8174040" y="4628330"/>
                  <a:pt x="8153844" y="4625864"/>
                  <a:pt x="8133934" y="4623399"/>
                </a:cubicBezTo>
                <a:cubicBezTo>
                  <a:pt x="8127586" y="4622849"/>
                  <a:pt x="8127586" y="4613533"/>
                  <a:pt x="8133934" y="4614081"/>
                </a:cubicBezTo>
                <a:lnTo>
                  <a:pt x="8222627" y="4619346"/>
                </a:lnTo>
                <a:lnTo>
                  <a:pt x="8306131" y="4570723"/>
                </a:lnTo>
                <a:lnTo>
                  <a:pt x="8314035" y="4562906"/>
                </a:lnTo>
                <a:lnTo>
                  <a:pt x="8271643" y="4573757"/>
                </a:lnTo>
                <a:cubicBezTo>
                  <a:pt x="8242012" y="4574465"/>
                  <a:pt x="8211732" y="4570353"/>
                  <a:pt x="8184622" y="4566096"/>
                </a:cubicBezTo>
                <a:cubicBezTo>
                  <a:pt x="8178277" y="4564961"/>
                  <a:pt x="8180008" y="4555883"/>
                  <a:pt x="8185777" y="4555883"/>
                </a:cubicBezTo>
                <a:cubicBezTo>
                  <a:pt x="8214615" y="4553613"/>
                  <a:pt x="8242300" y="4554748"/>
                  <a:pt x="8271139" y="4553613"/>
                </a:cubicBezTo>
                <a:lnTo>
                  <a:pt x="8329571" y="4547541"/>
                </a:lnTo>
                <a:lnTo>
                  <a:pt x="8368868" y="4508679"/>
                </a:lnTo>
                <a:lnTo>
                  <a:pt x="8377674" y="4496380"/>
                </a:lnTo>
                <a:lnTo>
                  <a:pt x="8360222" y="4501930"/>
                </a:lnTo>
                <a:cubicBezTo>
                  <a:pt x="8341469" y="4502372"/>
                  <a:pt x="8322067" y="4499564"/>
                  <a:pt x="8307984" y="4497790"/>
                </a:cubicBezTo>
                <a:cubicBezTo>
                  <a:pt x="8300511" y="4497198"/>
                  <a:pt x="8299936" y="4486554"/>
                  <a:pt x="8307984" y="4485963"/>
                </a:cubicBezTo>
                <a:cubicBezTo>
                  <a:pt x="8326955" y="4484780"/>
                  <a:pt x="8346498" y="4482414"/>
                  <a:pt x="8365469" y="4480048"/>
                </a:cubicBezTo>
                <a:lnTo>
                  <a:pt x="8389870" y="4479352"/>
                </a:lnTo>
                <a:lnTo>
                  <a:pt x="8420395" y="4436726"/>
                </a:lnTo>
                <a:cubicBezTo>
                  <a:pt x="8450636" y="4385770"/>
                  <a:pt x="8472276" y="4329153"/>
                  <a:pt x="8483059" y="4268760"/>
                </a:cubicBezTo>
                <a:cubicBezTo>
                  <a:pt x="8507790" y="4132446"/>
                  <a:pt x="8475582" y="4000733"/>
                  <a:pt x="8404263" y="3894831"/>
                </a:cubicBezTo>
                <a:close/>
                <a:moveTo>
                  <a:pt x="3334890" y="3849218"/>
                </a:moveTo>
                <a:cubicBezTo>
                  <a:pt x="3341212" y="3848099"/>
                  <a:pt x="3341786" y="3856494"/>
                  <a:pt x="3336612" y="3858732"/>
                </a:cubicBezTo>
                <a:cubicBezTo>
                  <a:pt x="3267655" y="3890628"/>
                  <a:pt x="3182605" y="3889509"/>
                  <a:pt x="3108475" y="3879436"/>
                </a:cubicBezTo>
                <a:cubicBezTo>
                  <a:pt x="3101579" y="3878317"/>
                  <a:pt x="3103878" y="3869364"/>
                  <a:pt x="3110200" y="3869922"/>
                </a:cubicBezTo>
                <a:cubicBezTo>
                  <a:pt x="3188353" y="3876079"/>
                  <a:pt x="3258462" y="3860410"/>
                  <a:pt x="3334890" y="3849218"/>
                </a:cubicBezTo>
                <a:close/>
                <a:moveTo>
                  <a:pt x="4390046" y="3829625"/>
                </a:moveTo>
                <a:lnTo>
                  <a:pt x="4374166" y="3855435"/>
                </a:lnTo>
                <a:lnTo>
                  <a:pt x="4852759" y="4166290"/>
                </a:lnTo>
                <a:lnTo>
                  <a:pt x="4868217" y="4138613"/>
                </a:lnTo>
                <a:close/>
                <a:moveTo>
                  <a:pt x="9327236" y="3807519"/>
                </a:moveTo>
                <a:cubicBezTo>
                  <a:pt x="9331111" y="3806222"/>
                  <a:pt x="9335790" y="3807375"/>
                  <a:pt x="9337545" y="3812272"/>
                </a:cubicBezTo>
                <a:cubicBezTo>
                  <a:pt x="9341054" y="3822063"/>
                  <a:pt x="9325847" y="3827247"/>
                  <a:pt x="9321752" y="3817456"/>
                </a:cubicBezTo>
                <a:cubicBezTo>
                  <a:pt x="9320289" y="3812559"/>
                  <a:pt x="9323361" y="3808815"/>
                  <a:pt x="9327236" y="3807519"/>
                </a:cubicBezTo>
                <a:close/>
                <a:moveTo>
                  <a:pt x="4417269" y="3797305"/>
                </a:moveTo>
                <a:lnTo>
                  <a:pt x="4405498" y="3805298"/>
                </a:lnTo>
                <a:lnTo>
                  <a:pt x="4403977" y="3806990"/>
                </a:lnTo>
                <a:lnTo>
                  <a:pt x="4396828" y="3818607"/>
                </a:lnTo>
                <a:lnTo>
                  <a:pt x="4404068" y="3826179"/>
                </a:lnTo>
                <a:cubicBezTo>
                  <a:pt x="4427400" y="3843093"/>
                  <a:pt x="4471572" y="3863735"/>
                  <a:pt x="4482781" y="3871084"/>
                </a:cubicBezTo>
                <a:cubicBezTo>
                  <a:pt x="4543120" y="3910278"/>
                  <a:pt x="4604032" y="3949474"/>
                  <a:pt x="4664954" y="3988668"/>
                </a:cubicBezTo>
                <a:cubicBezTo>
                  <a:pt x="4720699" y="4024404"/>
                  <a:pt x="4776442" y="4060718"/>
                  <a:pt x="4832185" y="4097030"/>
                </a:cubicBezTo>
                <a:cubicBezTo>
                  <a:pt x="4837932" y="4100778"/>
                  <a:pt x="4845834" y="4107550"/>
                  <a:pt x="4854022" y="4113673"/>
                </a:cubicBezTo>
                <a:lnTo>
                  <a:pt x="4875617" y="4125362"/>
                </a:lnTo>
                <a:lnTo>
                  <a:pt x="4888075" y="4103053"/>
                </a:lnTo>
                <a:lnTo>
                  <a:pt x="4632193" y="3936793"/>
                </a:lnTo>
                <a:lnTo>
                  <a:pt x="4463817" y="3827279"/>
                </a:lnTo>
                <a:cubicBezTo>
                  <a:pt x="4452897" y="3820361"/>
                  <a:pt x="4430487" y="3799036"/>
                  <a:pt x="4417269" y="3797305"/>
                </a:cubicBezTo>
                <a:close/>
                <a:moveTo>
                  <a:pt x="8150140" y="3791812"/>
                </a:moveTo>
                <a:cubicBezTo>
                  <a:pt x="8087553" y="3791236"/>
                  <a:pt x="8024964" y="3792390"/>
                  <a:pt x="7962952" y="3792967"/>
                </a:cubicBezTo>
                <a:cubicBezTo>
                  <a:pt x="7871653" y="3792967"/>
                  <a:pt x="7778419" y="3786799"/>
                  <a:pt x="7689059" y="3802950"/>
                </a:cubicBezTo>
                <a:lnTo>
                  <a:pt x="7611429" y="3824730"/>
                </a:lnTo>
                <a:lnTo>
                  <a:pt x="7608143" y="3823967"/>
                </a:lnTo>
                <a:lnTo>
                  <a:pt x="7606360" y="3826151"/>
                </a:lnTo>
                <a:lnTo>
                  <a:pt x="7611429" y="3824730"/>
                </a:lnTo>
                <a:lnTo>
                  <a:pt x="7611973" y="3824856"/>
                </a:lnTo>
                <a:cubicBezTo>
                  <a:pt x="7613265" y="3826443"/>
                  <a:pt x="7613552" y="3828752"/>
                  <a:pt x="7611542" y="3830484"/>
                </a:cubicBezTo>
                <a:cubicBezTo>
                  <a:pt x="7529432" y="3906095"/>
                  <a:pt x="7694800" y="3920523"/>
                  <a:pt x="7714323" y="3921677"/>
                </a:cubicBezTo>
                <a:cubicBezTo>
                  <a:pt x="7741311" y="3922831"/>
                  <a:pt x="7768298" y="3921677"/>
                  <a:pt x="7795285" y="3919368"/>
                </a:cubicBezTo>
                <a:cubicBezTo>
                  <a:pt x="7854428" y="3915329"/>
                  <a:pt x="7912996" y="3908403"/>
                  <a:pt x="7972138" y="3905517"/>
                </a:cubicBezTo>
                <a:cubicBezTo>
                  <a:pt x="8026113" y="3902630"/>
                  <a:pt x="8080087" y="3900899"/>
                  <a:pt x="8134062" y="3899167"/>
                </a:cubicBezTo>
                <a:cubicBezTo>
                  <a:pt x="8158753" y="3898591"/>
                  <a:pt x="8184017" y="3897436"/>
                  <a:pt x="8208708" y="3896282"/>
                </a:cubicBezTo>
                <a:cubicBezTo>
                  <a:pt x="8232249" y="3894550"/>
                  <a:pt x="8302875" y="3900899"/>
                  <a:pt x="8322398" y="3886470"/>
                </a:cubicBezTo>
                <a:cubicBezTo>
                  <a:pt x="8428625" y="3804510"/>
                  <a:pt x="8187463" y="3791812"/>
                  <a:pt x="8150140" y="3791812"/>
                </a:cubicBezTo>
                <a:close/>
                <a:moveTo>
                  <a:pt x="3118941" y="3783923"/>
                </a:moveTo>
                <a:cubicBezTo>
                  <a:pt x="3123503" y="3783349"/>
                  <a:pt x="3126356" y="3789661"/>
                  <a:pt x="3122362" y="3791957"/>
                </a:cubicBezTo>
                <a:cubicBezTo>
                  <a:pt x="3085295" y="3812042"/>
                  <a:pt x="3039103" y="3809746"/>
                  <a:pt x="2999753" y="3800564"/>
                </a:cubicBezTo>
                <a:cubicBezTo>
                  <a:pt x="2990059" y="3797695"/>
                  <a:pt x="2992341" y="3782201"/>
                  <a:pt x="3002035" y="3784497"/>
                </a:cubicBezTo>
                <a:cubicBezTo>
                  <a:pt x="3043094" y="3794826"/>
                  <a:pt x="3078452" y="3789087"/>
                  <a:pt x="3118941" y="3783923"/>
                </a:cubicBezTo>
                <a:close/>
                <a:moveTo>
                  <a:pt x="6069620" y="3764236"/>
                </a:moveTo>
                <a:cubicBezTo>
                  <a:pt x="6092535" y="3786179"/>
                  <a:pt x="6117456" y="3800906"/>
                  <a:pt x="6144023" y="3812311"/>
                </a:cubicBezTo>
                <a:lnTo>
                  <a:pt x="6180440" y="3824476"/>
                </a:lnTo>
                <a:lnTo>
                  <a:pt x="6227107" y="3809431"/>
                </a:lnTo>
                <a:cubicBezTo>
                  <a:pt x="6259404" y="3803272"/>
                  <a:pt x="6292347" y="3799692"/>
                  <a:pt x="6324283" y="3794823"/>
                </a:cubicBezTo>
                <a:cubicBezTo>
                  <a:pt x="6387581" y="3785657"/>
                  <a:pt x="6450302" y="3777636"/>
                  <a:pt x="6513599" y="3773627"/>
                </a:cubicBezTo>
                <a:cubicBezTo>
                  <a:pt x="6576610" y="3769616"/>
                  <a:pt x="6642784" y="3767325"/>
                  <a:pt x="6707881" y="3772480"/>
                </a:cubicBezTo>
                <a:cubicBezTo>
                  <a:pt x="6772976" y="3777636"/>
                  <a:pt x="6836994" y="3790240"/>
                  <a:pt x="6895687" y="3816019"/>
                </a:cubicBezTo>
                <a:cubicBezTo>
                  <a:pt x="6900291" y="3817738"/>
                  <a:pt x="6896838" y="3823467"/>
                  <a:pt x="6892810" y="3822893"/>
                </a:cubicBezTo>
                <a:cubicBezTo>
                  <a:pt x="6765065" y="3801697"/>
                  <a:pt x="6644223" y="3785084"/>
                  <a:pt x="6513599" y="3793676"/>
                </a:cubicBezTo>
                <a:cubicBezTo>
                  <a:pt x="6452892" y="3797687"/>
                  <a:pt x="6387581" y="3801124"/>
                  <a:pt x="6322988" y="3808429"/>
                </a:cubicBezTo>
                <a:lnTo>
                  <a:pt x="6204601" y="3832546"/>
                </a:lnTo>
                <a:lnTo>
                  <a:pt x="6228307" y="3840464"/>
                </a:lnTo>
                <a:cubicBezTo>
                  <a:pt x="6231171" y="3841620"/>
                  <a:pt x="6230598" y="3846238"/>
                  <a:pt x="6227734" y="3846238"/>
                </a:cubicBezTo>
                <a:lnTo>
                  <a:pt x="6184432" y="3836656"/>
                </a:lnTo>
                <a:lnTo>
                  <a:pt x="6136691" y="3846381"/>
                </a:lnTo>
                <a:cubicBezTo>
                  <a:pt x="6132663" y="3847527"/>
                  <a:pt x="6130363" y="3841225"/>
                  <a:pt x="6133814" y="3839507"/>
                </a:cubicBezTo>
                <a:lnTo>
                  <a:pt x="6159664" y="3831173"/>
                </a:lnTo>
                <a:lnTo>
                  <a:pt x="6138365" y="3826460"/>
                </a:lnTo>
                <a:cubicBezTo>
                  <a:pt x="6110867" y="3811733"/>
                  <a:pt x="6086234" y="3790510"/>
                  <a:pt x="6066182" y="3767700"/>
                </a:cubicBezTo>
                <a:cubicBezTo>
                  <a:pt x="6064464" y="3765968"/>
                  <a:pt x="6067329" y="3761925"/>
                  <a:pt x="6069620" y="3764236"/>
                </a:cubicBezTo>
                <a:close/>
                <a:moveTo>
                  <a:pt x="4443010" y="3763623"/>
                </a:moveTo>
                <a:lnTo>
                  <a:pt x="4424745" y="3783916"/>
                </a:lnTo>
                <a:lnTo>
                  <a:pt x="4895648" y="4089496"/>
                </a:lnTo>
                <a:lnTo>
                  <a:pt x="4906383" y="4070272"/>
                </a:lnTo>
                <a:lnTo>
                  <a:pt x="4908443" y="4064820"/>
                </a:lnTo>
                <a:close/>
                <a:moveTo>
                  <a:pt x="9413499" y="3754395"/>
                </a:moveTo>
                <a:cubicBezTo>
                  <a:pt x="9416189" y="3755456"/>
                  <a:pt x="9418461" y="3757686"/>
                  <a:pt x="9419597" y="3761341"/>
                </a:cubicBezTo>
                <a:cubicBezTo>
                  <a:pt x="9424709" y="3776548"/>
                  <a:pt x="9402555" y="3784153"/>
                  <a:pt x="9397443" y="3769530"/>
                </a:cubicBezTo>
                <a:cubicBezTo>
                  <a:pt x="9394887" y="3762219"/>
                  <a:pt x="9399289" y="3756516"/>
                  <a:pt x="9404899" y="3754468"/>
                </a:cubicBezTo>
                <a:cubicBezTo>
                  <a:pt x="9407703" y="3753444"/>
                  <a:pt x="9410810" y="3753335"/>
                  <a:pt x="9413499" y="3754395"/>
                </a:cubicBezTo>
                <a:close/>
                <a:moveTo>
                  <a:pt x="9333060" y="3744745"/>
                </a:moveTo>
                <a:cubicBezTo>
                  <a:pt x="9338908" y="3744184"/>
                  <a:pt x="9343588" y="3751458"/>
                  <a:pt x="9340663" y="3756495"/>
                </a:cubicBezTo>
                <a:cubicBezTo>
                  <a:pt x="9335399" y="3764889"/>
                  <a:pt x="9326626" y="3768805"/>
                  <a:pt x="9317853" y="3773842"/>
                </a:cubicBezTo>
                <a:cubicBezTo>
                  <a:pt x="9309664" y="3778319"/>
                  <a:pt x="9301475" y="3783913"/>
                  <a:pt x="9292116" y="3785593"/>
                </a:cubicBezTo>
                <a:cubicBezTo>
                  <a:pt x="9285098" y="3786712"/>
                  <a:pt x="9283343" y="3778878"/>
                  <a:pt x="9286268" y="3774401"/>
                </a:cubicBezTo>
                <a:cubicBezTo>
                  <a:pt x="9291532" y="3767127"/>
                  <a:pt x="9300891" y="3762091"/>
                  <a:pt x="9308494" y="3757054"/>
                </a:cubicBezTo>
                <a:cubicBezTo>
                  <a:pt x="9316098" y="3752019"/>
                  <a:pt x="9323701" y="3746423"/>
                  <a:pt x="9333060" y="3744745"/>
                </a:cubicBezTo>
                <a:close/>
                <a:moveTo>
                  <a:pt x="4472745" y="3734172"/>
                </a:moveTo>
                <a:cubicBezTo>
                  <a:pt x="4472745" y="3734172"/>
                  <a:pt x="4467851" y="3741378"/>
                  <a:pt x="4462460" y="3746852"/>
                </a:cubicBezTo>
                <a:lnTo>
                  <a:pt x="4457301" y="3747746"/>
                </a:lnTo>
                <a:lnTo>
                  <a:pt x="4452668" y="3752897"/>
                </a:lnTo>
                <a:lnTo>
                  <a:pt x="4464147" y="3765109"/>
                </a:lnTo>
                <a:cubicBezTo>
                  <a:pt x="4487888" y="3782590"/>
                  <a:pt x="4532024" y="3802908"/>
                  <a:pt x="4544108" y="3810257"/>
                </a:cubicBezTo>
                <a:cubicBezTo>
                  <a:pt x="4600507" y="3847147"/>
                  <a:pt x="4656906" y="3883461"/>
                  <a:pt x="4713313" y="3920351"/>
                </a:cubicBezTo>
                <a:cubicBezTo>
                  <a:pt x="4765107" y="3954360"/>
                  <a:pt x="4817479" y="3987790"/>
                  <a:pt x="4869277" y="4021222"/>
                </a:cubicBezTo>
                <a:cubicBezTo>
                  <a:pt x="4875032" y="4024969"/>
                  <a:pt x="4883088" y="4031886"/>
                  <a:pt x="4891505" y="4038227"/>
                </a:cubicBezTo>
                <a:lnTo>
                  <a:pt x="4913809" y="4050615"/>
                </a:lnTo>
                <a:lnTo>
                  <a:pt x="4923154" y="4025871"/>
                </a:lnTo>
                <a:lnTo>
                  <a:pt x="4671875" y="3863287"/>
                </a:lnTo>
                <a:cubicBezTo>
                  <a:pt x="4620071" y="3829855"/>
                  <a:pt x="4568280" y="3795848"/>
                  <a:pt x="4515906" y="3761839"/>
                </a:cubicBezTo>
                <a:cubicBezTo>
                  <a:pt x="4508426" y="3757228"/>
                  <a:pt x="4483106" y="3733596"/>
                  <a:pt x="4472745" y="3734172"/>
                </a:cubicBezTo>
                <a:close/>
                <a:moveTo>
                  <a:pt x="9208965" y="3717629"/>
                </a:moveTo>
                <a:cubicBezTo>
                  <a:pt x="9215398" y="3715341"/>
                  <a:pt x="9223294" y="3717260"/>
                  <a:pt x="9226219" y="3725817"/>
                </a:cubicBezTo>
                <a:cubicBezTo>
                  <a:pt x="9232068" y="3742344"/>
                  <a:pt x="9206333" y="3751198"/>
                  <a:pt x="9200484" y="3734670"/>
                </a:cubicBezTo>
                <a:cubicBezTo>
                  <a:pt x="9197559" y="3726408"/>
                  <a:pt x="9202531" y="3719915"/>
                  <a:pt x="9208965" y="3717629"/>
                </a:cubicBezTo>
                <a:close/>
                <a:moveTo>
                  <a:pt x="9500007" y="3705365"/>
                </a:moveTo>
                <a:cubicBezTo>
                  <a:pt x="9505448" y="3705003"/>
                  <a:pt x="9511234" y="3708332"/>
                  <a:pt x="9511785" y="3715566"/>
                </a:cubicBezTo>
                <a:cubicBezTo>
                  <a:pt x="9513437" y="3731771"/>
                  <a:pt x="9512335" y="3747976"/>
                  <a:pt x="9511234" y="3764181"/>
                </a:cubicBezTo>
                <a:cubicBezTo>
                  <a:pt x="9510683" y="3774021"/>
                  <a:pt x="9496357" y="3772284"/>
                  <a:pt x="9495255" y="3763024"/>
                </a:cubicBezTo>
                <a:cubicBezTo>
                  <a:pt x="9494152" y="3747976"/>
                  <a:pt x="9491398" y="3732349"/>
                  <a:pt x="9490297" y="3717301"/>
                </a:cubicBezTo>
                <a:cubicBezTo>
                  <a:pt x="9489469" y="3709778"/>
                  <a:pt x="9494566" y="3705726"/>
                  <a:pt x="9500007" y="3705365"/>
                </a:cubicBezTo>
                <a:close/>
                <a:moveTo>
                  <a:pt x="4508921" y="3695093"/>
                </a:moveTo>
                <a:lnTo>
                  <a:pt x="4495339" y="3705487"/>
                </a:lnTo>
                <a:lnTo>
                  <a:pt x="4481154" y="3721246"/>
                </a:lnTo>
                <a:lnTo>
                  <a:pt x="4928592" y="4011475"/>
                </a:lnTo>
                <a:lnTo>
                  <a:pt x="4942229" y="3975374"/>
                </a:lnTo>
                <a:close/>
                <a:moveTo>
                  <a:pt x="6088647" y="3682126"/>
                </a:moveTo>
                <a:cubicBezTo>
                  <a:pt x="6090799" y="3682271"/>
                  <a:pt x="6092661" y="3683722"/>
                  <a:pt x="6092374" y="3686625"/>
                </a:cubicBezTo>
                <a:cubicBezTo>
                  <a:pt x="6088362" y="3714491"/>
                  <a:pt x="6125626" y="3730165"/>
                  <a:pt x="6145691" y="3739454"/>
                </a:cubicBezTo>
                <a:cubicBezTo>
                  <a:pt x="6168050" y="3750484"/>
                  <a:pt x="6192701" y="3759773"/>
                  <a:pt x="6213339" y="3773706"/>
                </a:cubicBezTo>
                <a:cubicBezTo>
                  <a:pt x="6218499" y="3777190"/>
                  <a:pt x="6215059" y="3784156"/>
                  <a:pt x="6209326" y="3782995"/>
                </a:cubicBezTo>
                <a:cubicBezTo>
                  <a:pt x="6175502" y="3777770"/>
                  <a:pt x="6137090" y="3758031"/>
                  <a:pt x="6108426" y="3738874"/>
                </a:cubicBezTo>
                <a:cubicBezTo>
                  <a:pt x="6090081" y="3726102"/>
                  <a:pt x="6074603" y="3708686"/>
                  <a:pt x="6083202" y="3685464"/>
                </a:cubicBezTo>
                <a:cubicBezTo>
                  <a:pt x="6084063" y="3683141"/>
                  <a:pt x="6086498" y="3681980"/>
                  <a:pt x="6088647" y="3682126"/>
                </a:cubicBezTo>
                <a:close/>
                <a:moveTo>
                  <a:pt x="5013092" y="3670260"/>
                </a:moveTo>
                <a:lnTo>
                  <a:pt x="5012911" y="3673120"/>
                </a:lnTo>
                <a:lnTo>
                  <a:pt x="5013604" y="3672933"/>
                </a:lnTo>
                <a:close/>
                <a:moveTo>
                  <a:pt x="4543800" y="3668400"/>
                </a:moveTo>
                <a:lnTo>
                  <a:pt x="4519807" y="3686762"/>
                </a:lnTo>
                <a:lnTo>
                  <a:pt x="4526182" y="3693564"/>
                </a:lnTo>
                <a:cubicBezTo>
                  <a:pt x="4548199" y="3709636"/>
                  <a:pt x="4589646" y="3728543"/>
                  <a:pt x="4600007" y="3735457"/>
                </a:cubicBezTo>
                <a:cubicBezTo>
                  <a:pt x="4656995" y="3772337"/>
                  <a:pt x="4713408" y="3809216"/>
                  <a:pt x="4769818" y="3845518"/>
                </a:cubicBezTo>
                <a:cubicBezTo>
                  <a:pt x="4817020" y="3876058"/>
                  <a:pt x="4864794" y="3906598"/>
                  <a:pt x="4911420" y="3937139"/>
                </a:cubicBezTo>
                <a:cubicBezTo>
                  <a:pt x="4915737" y="3940019"/>
                  <a:pt x="4923654" y="3946647"/>
                  <a:pt x="4931784" y="3952624"/>
                </a:cubicBezTo>
                <a:lnTo>
                  <a:pt x="4947619" y="3961105"/>
                </a:lnTo>
                <a:lnTo>
                  <a:pt x="4953306" y="3946054"/>
                </a:lnTo>
                <a:lnTo>
                  <a:pt x="4955407" y="3935581"/>
                </a:lnTo>
                <a:lnTo>
                  <a:pt x="4721464" y="3784437"/>
                </a:lnTo>
                <a:cubicBezTo>
                  <a:pt x="4673115" y="3752745"/>
                  <a:pt x="4624180" y="3721052"/>
                  <a:pt x="4575251" y="3689360"/>
                </a:cubicBezTo>
                <a:cubicBezTo>
                  <a:pt x="4571512" y="3687054"/>
                  <a:pt x="4564605" y="3681292"/>
                  <a:pt x="4557554" y="3676035"/>
                </a:cubicBezTo>
                <a:close/>
                <a:moveTo>
                  <a:pt x="9446216" y="3667377"/>
                </a:moveTo>
                <a:cubicBezTo>
                  <a:pt x="9449538" y="3668694"/>
                  <a:pt x="9452362" y="3671437"/>
                  <a:pt x="9453810" y="3675912"/>
                </a:cubicBezTo>
                <a:cubicBezTo>
                  <a:pt x="9460182" y="3693236"/>
                  <a:pt x="9432375" y="3703055"/>
                  <a:pt x="9426582" y="3685729"/>
                </a:cubicBezTo>
                <a:cubicBezTo>
                  <a:pt x="9423395" y="3676779"/>
                  <a:pt x="9428754" y="3669848"/>
                  <a:pt x="9435633" y="3667394"/>
                </a:cubicBezTo>
                <a:cubicBezTo>
                  <a:pt x="9439073" y="3666167"/>
                  <a:pt x="9442893" y="3666059"/>
                  <a:pt x="9446216" y="3667377"/>
                </a:cubicBezTo>
                <a:close/>
                <a:moveTo>
                  <a:pt x="9279126" y="3653592"/>
                </a:moveTo>
                <a:cubicBezTo>
                  <a:pt x="9285235" y="3651564"/>
                  <a:pt x="9292651" y="3653447"/>
                  <a:pt x="9295269" y="3661557"/>
                </a:cubicBezTo>
                <a:cubicBezTo>
                  <a:pt x="9300504" y="3677199"/>
                  <a:pt x="9276072" y="3685309"/>
                  <a:pt x="9270837" y="3669088"/>
                </a:cubicBezTo>
                <a:cubicBezTo>
                  <a:pt x="9268220" y="3661557"/>
                  <a:pt x="9273020" y="3655620"/>
                  <a:pt x="9279126" y="3653592"/>
                </a:cubicBezTo>
                <a:close/>
                <a:moveTo>
                  <a:pt x="9109430" y="3642632"/>
                </a:moveTo>
                <a:lnTo>
                  <a:pt x="9110542" y="3643577"/>
                </a:lnTo>
                <a:lnTo>
                  <a:pt x="9113366" y="3643765"/>
                </a:lnTo>
                <a:close/>
                <a:moveTo>
                  <a:pt x="4582211" y="3638999"/>
                </a:moveTo>
                <a:lnTo>
                  <a:pt x="4556476" y="3658696"/>
                </a:lnTo>
                <a:lnTo>
                  <a:pt x="4958659" y="3919393"/>
                </a:lnTo>
                <a:lnTo>
                  <a:pt x="4965009" y="3887751"/>
                </a:lnTo>
                <a:close/>
                <a:moveTo>
                  <a:pt x="9113915" y="3627576"/>
                </a:moveTo>
                <a:lnTo>
                  <a:pt x="9115392" y="3627614"/>
                </a:lnTo>
                <a:lnTo>
                  <a:pt x="9115841" y="3630266"/>
                </a:lnTo>
                <a:lnTo>
                  <a:pt x="9114610" y="3631481"/>
                </a:lnTo>
                <a:lnTo>
                  <a:pt x="9113693" y="3629543"/>
                </a:lnTo>
                <a:close/>
                <a:moveTo>
                  <a:pt x="9379803" y="3624234"/>
                </a:moveTo>
                <a:cubicBezTo>
                  <a:pt x="9386783" y="3621852"/>
                  <a:pt x="9395304" y="3623873"/>
                  <a:pt x="9398537" y="3632824"/>
                </a:cubicBezTo>
                <a:cubicBezTo>
                  <a:pt x="9404414" y="3650148"/>
                  <a:pt x="9376792" y="3659967"/>
                  <a:pt x="9370326" y="3642065"/>
                </a:cubicBezTo>
                <a:cubicBezTo>
                  <a:pt x="9367388" y="3633402"/>
                  <a:pt x="9372824" y="3626616"/>
                  <a:pt x="9379803" y="3624234"/>
                </a:cubicBezTo>
                <a:close/>
                <a:moveTo>
                  <a:pt x="9155787" y="3621736"/>
                </a:moveTo>
                <a:lnTo>
                  <a:pt x="9146674" y="3637356"/>
                </a:lnTo>
                <a:lnTo>
                  <a:pt x="9132550" y="3645041"/>
                </a:lnTo>
                <a:lnTo>
                  <a:pt x="9136103" y="3645277"/>
                </a:lnTo>
                <a:cubicBezTo>
                  <a:pt x="9143073" y="3643620"/>
                  <a:pt x="9148546" y="3639948"/>
                  <a:pt x="9152677" y="3634890"/>
                </a:cubicBezTo>
                <a:close/>
                <a:moveTo>
                  <a:pt x="4616704" y="3612602"/>
                </a:moveTo>
                <a:lnTo>
                  <a:pt x="4591883" y="3631599"/>
                </a:lnTo>
                <a:lnTo>
                  <a:pt x="4593995" y="3633861"/>
                </a:lnTo>
                <a:cubicBezTo>
                  <a:pt x="4616459" y="3650437"/>
                  <a:pt x="4658864" y="3670341"/>
                  <a:pt x="4669624" y="3677264"/>
                </a:cubicBezTo>
                <a:lnTo>
                  <a:pt x="4822860" y="3777066"/>
                </a:lnTo>
                <a:cubicBezTo>
                  <a:pt x="4866480" y="3805334"/>
                  <a:pt x="4910097" y="3833602"/>
                  <a:pt x="4953714" y="3861869"/>
                </a:cubicBezTo>
                <a:lnTo>
                  <a:pt x="4968145" y="3872133"/>
                </a:lnTo>
                <a:lnTo>
                  <a:pt x="4973791" y="3844011"/>
                </a:lnTo>
                <a:lnTo>
                  <a:pt x="4760878" y="3705531"/>
                </a:lnTo>
                <a:cubicBezTo>
                  <a:pt x="4717834" y="3677841"/>
                  <a:pt x="4674215" y="3641496"/>
                  <a:pt x="4627727" y="3619574"/>
                </a:cubicBezTo>
                <a:close/>
                <a:moveTo>
                  <a:pt x="6112135" y="3602347"/>
                </a:moveTo>
                <a:cubicBezTo>
                  <a:pt x="6114282" y="3600528"/>
                  <a:pt x="6117290" y="3600091"/>
                  <a:pt x="6119581" y="3603003"/>
                </a:cubicBezTo>
                <a:cubicBezTo>
                  <a:pt x="6130463" y="3616976"/>
                  <a:pt x="6143636" y="3630368"/>
                  <a:pt x="6159102" y="3639103"/>
                </a:cubicBezTo>
                <a:cubicBezTo>
                  <a:pt x="6174567" y="3647836"/>
                  <a:pt x="6191177" y="3649583"/>
                  <a:pt x="6205497" y="3659482"/>
                </a:cubicBezTo>
                <a:cubicBezTo>
                  <a:pt x="6208361" y="3661811"/>
                  <a:pt x="6207788" y="3665887"/>
                  <a:pt x="6204352" y="3667634"/>
                </a:cubicBezTo>
                <a:cubicBezTo>
                  <a:pt x="6167694" y="3682772"/>
                  <a:pt x="6123590" y="3640850"/>
                  <a:pt x="6109843" y="3609990"/>
                </a:cubicBezTo>
                <a:cubicBezTo>
                  <a:pt x="6108697" y="3607370"/>
                  <a:pt x="6109987" y="3604167"/>
                  <a:pt x="6112135" y="3602347"/>
                </a:cubicBezTo>
                <a:close/>
                <a:moveTo>
                  <a:pt x="9156617" y="3597532"/>
                </a:moveTo>
                <a:cubicBezTo>
                  <a:pt x="9154862" y="3602149"/>
                  <a:pt x="9153692" y="3607344"/>
                  <a:pt x="9151937" y="3611961"/>
                </a:cubicBezTo>
                <a:lnTo>
                  <a:pt x="9157139" y="3606828"/>
                </a:lnTo>
                <a:lnTo>
                  <a:pt x="9157557" y="3614253"/>
                </a:lnTo>
                <a:lnTo>
                  <a:pt x="9159976" y="3604030"/>
                </a:lnTo>
                <a:lnTo>
                  <a:pt x="9157139" y="3606828"/>
                </a:lnTo>
                <a:close/>
                <a:moveTo>
                  <a:pt x="1816520" y="3597524"/>
                </a:moveTo>
                <a:lnTo>
                  <a:pt x="1816590" y="3598816"/>
                </a:lnTo>
                <a:lnTo>
                  <a:pt x="1816884" y="3597588"/>
                </a:lnTo>
                <a:close/>
                <a:moveTo>
                  <a:pt x="9144464" y="3597129"/>
                </a:moveTo>
                <a:lnTo>
                  <a:pt x="9144033" y="3597942"/>
                </a:lnTo>
                <a:lnTo>
                  <a:pt x="9143776" y="3597870"/>
                </a:lnTo>
                <a:close/>
                <a:moveTo>
                  <a:pt x="9145013" y="3596093"/>
                </a:moveTo>
                <a:lnTo>
                  <a:pt x="9145182" y="3596357"/>
                </a:lnTo>
                <a:lnTo>
                  <a:pt x="9144464" y="3597129"/>
                </a:lnTo>
                <a:close/>
                <a:moveTo>
                  <a:pt x="9140385" y="3593005"/>
                </a:moveTo>
                <a:lnTo>
                  <a:pt x="9142578" y="3597532"/>
                </a:lnTo>
                <a:lnTo>
                  <a:pt x="9143776" y="3597870"/>
                </a:lnTo>
                <a:lnTo>
                  <a:pt x="9141410" y="3600418"/>
                </a:lnTo>
                <a:close/>
                <a:moveTo>
                  <a:pt x="4646281" y="3589967"/>
                </a:moveTo>
                <a:lnTo>
                  <a:pt x="4630339" y="3602166"/>
                </a:lnTo>
                <a:lnTo>
                  <a:pt x="4977073" y="3827654"/>
                </a:lnTo>
                <a:lnTo>
                  <a:pt x="4981387" y="3806161"/>
                </a:lnTo>
                <a:close/>
                <a:moveTo>
                  <a:pt x="9268209" y="3588650"/>
                </a:moveTo>
                <a:cubicBezTo>
                  <a:pt x="9275116" y="3586311"/>
                  <a:pt x="9283490" y="3588505"/>
                  <a:pt x="9286429" y="3597570"/>
                </a:cubicBezTo>
                <a:cubicBezTo>
                  <a:pt x="9292894" y="3615116"/>
                  <a:pt x="9265271" y="3624475"/>
                  <a:pt x="9258805" y="3606929"/>
                </a:cubicBezTo>
                <a:cubicBezTo>
                  <a:pt x="9255868" y="3597862"/>
                  <a:pt x="9261304" y="3590991"/>
                  <a:pt x="9268209" y="3588650"/>
                </a:cubicBezTo>
                <a:close/>
                <a:moveTo>
                  <a:pt x="1755549" y="3588553"/>
                </a:moveTo>
                <a:lnTo>
                  <a:pt x="1755549" y="4094588"/>
                </a:lnTo>
                <a:lnTo>
                  <a:pt x="1755549" y="4294541"/>
                </a:lnTo>
                <a:lnTo>
                  <a:pt x="1807924" y="4304974"/>
                </a:lnTo>
                <a:lnTo>
                  <a:pt x="1810490" y="4309235"/>
                </a:lnTo>
                <a:lnTo>
                  <a:pt x="1815945" y="3649840"/>
                </a:lnTo>
                <a:cubicBezTo>
                  <a:pt x="1816233" y="3642654"/>
                  <a:pt x="1817382" y="3633311"/>
                  <a:pt x="1817957" y="3623898"/>
                </a:cubicBezTo>
                <a:lnTo>
                  <a:pt x="1816736" y="3601463"/>
                </a:lnTo>
                <a:lnTo>
                  <a:pt x="1817095" y="3601549"/>
                </a:lnTo>
                <a:lnTo>
                  <a:pt x="1818516" y="3600242"/>
                </a:lnTo>
                <a:lnTo>
                  <a:pt x="1816642" y="3599740"/>
                </a:lnTo>
                <a:lnTo>
                  <a:pt x="1816736" y="3601463"/>
                </a:lnTo>
                <a:lnTo>
                  <a:pt x="1770676" y="3590554"/>
                </a:lnTo>
                <a:close/>
                <a:moveTo>
                  <a:pt x="5014863" y="3574426"/>
                </a:moveTo>
                <a:lnTo>
                  <a:pt x="5015132" y="3578968"/>
                </a:lnTo>
                <a:lnTo>
                  <a:pt x="5015772" y="3578836"/>
                </a:lnTo>
                <a:close/>
                <a:moveTo>
                  <a:pt x="4685298" y="3567657"/>
                </a:moveTo>
                <a:lnTo>
                  <a:pt x="4658548" y="3581643"/>
                </a:lnTo>
                <a:lnTo>
                  <a:pt x="4665704" y="3588977"/>
                </a:lnTo>
                <a:cubicBezTo>
                  <a:pt x="4685316" y="3603450"/>
                  <a:pt x="4717922" y="3617521"/>
                  <a:pt x="4730835" y="3626113"/>
                </a:cubicBezTo>
                <a:cubicBezTo>
                  <a:pt x="4775604" y="3654756"/>
                  <a:pt x="4819796" y="3683398"/>
                  <a:pt x="4863989" y="3712041"/>
                </a:cubicBezTo>
                <a:cubicBezTo>
                  <a:pt x="4898997" y="3734381"/>
                  <a:pt x="4942616" y="3755576"/>
                  <a:pt x="4974183" y="3783072"/>
                </a:cubicBezTo>
                <a:lnTo>
                  <a:pt x="4984455" y="3790881"/>
                </a:lnTo>
                <a:lnTo>
                  <a:pt x="4989951" y="3763495"/>
                </a:lnTo>
                <a:lnTo>
                  <a:pt x="4796265" y="3638143"/>
                </a:lnTo>
                <a:cubicBezTo>
                  <a:pt x="4764698" y="3617521"/>
                  <a:pt x="4730263" y="3586587"/>
                  <a:pt x="4695253" y="3572268"/>
                </a:cubicBezTo>
                <a:close/>
                <a:moveTo>
                  <a:pt x="1613503" y="3563760"/>
                </a:moveTo>
                <a:lnTo>
                  <a:pt x="1613503" y="4060094"/>
                </a:lnTo>
                <a:lnTo>
                  <a:pt x="1613503" y="4266249"/>
                </a:lnTo>
                <a:lnTo>
                  <a:pt x="1736570" y="4290762"/>
                </a:lnTo>
                <a:lnTo>
                  <a:pt x="1736570" y="3939367"/>
                </a:lnTo>
                <a:lnTo>
                  <a:pt x="1736570" y="3586043"/>
                </a:lnTo>
                <a:lnTo>
                  <a:pt x="1723397" y="3584301"/>
                </a:lnTo>
                <a:close/>
                <a:moveTo>
                  <a:pt x="9007780" y="3562018"/>
                </a:moveTo>
                <a:cubicBezTo>
                  <a:pt x="9013836" y="3559947"/>
                  <a:pt x="9021158" y="3561804"/>
                  <a:pt x="9023692" y="3569514"/>
                </a:cubicBezTo>
                <a:cubicBezTo>
                  <a:pt x="9029324" y="3586078"/>
                  <a:pt x="9005106" y="3594075"/>
                  <a:pt x="8999473" y="3578082"/>
                </a:cubicBezTo>
                <a:cubicBezTo>
                  <a:pt x="8996938" y="3570085"/>
                  <a:pt x="9001726" y="3564088"/>
                  <a:pt x="9007780" y="3562018"/>
                </a:cubicBezTo>
                <a:close/>
                <a:moveTo>
                  <a:pt x="12011335" y="3557738"/>
                </a:moveTo>
                <a:lnTo>
                  <a:pt x="12011335" y="4054072"/>
                </a:lnTo>
                <a:lnTo>
                  <a:pt x="12011335" y="4260227"/>
                </a:lnTo>
                <a:lnTo>
                  <a:pt x="12134399" y="4284740"/>
                </a:lnTo>
                <a:lnTo>
                  <a:pt x="12134399" y="3933345"/>
                </a:lnTo>
                <a:lnTo>
                  <a:pt x="12134399" y="3580021"/>
                </a:lnTo>
                <a:lnTo>
                  <a:pt x="12121226" y="3578279"/>
                </a:lnTo>
                <a:close/>
                <a:moveTo>
                  <a:pt x="9103624" y="3548274"/>
                </a:moveTo>
                <a:lnTo>
                  <a:pt x="9097239" y="3554006"/>
                </a:lnTo>
                <a:cubicBezTo>
                  <a:pt x="9089429" y="3560720"/>
                  <a:pt x="9082488" y="3568148"/>
                  <a:pt x="9078728" y="3579577"/>
                </a:cubicBezTo>
                <a:cubicBezTo>
                  <a:pt x="9074391" y="3593005"/>
                  <a:pt x="9075403" y="3606864"/>
                  <a:pt x="9080970" y="3618434"/>
                </a:cubicBezTo>
                <a:lnTo>
                  <a:pt x="9101706" y="3636065"/>
                </a:lnTo>
                <a:lnTo>
                  <a:pt x="9101050" y="3635048"/>
                </a:lnTo>
                <a:cubicBezTo>
                  <a:pt x="9101050" y="3633894"/>
                  <a:pt x="9100466" y="3632739"/>
                  <a:pt x="9100466" y="3631585"/>
                </a:cubicBezTo>
                <a:lnTo>
                  <a:pt x="9100975" y="3623048"/>
                </a:lnTo>
                <a:lnTo>
                  <a:pt x="9106316" y="3629276"/>
                </a:lnTo>
                <a:cubicBezTo>
                  <a:pt x="9105730" y="3625237"/>
                  <a:pt x="9105730" y="3621196"/>
                  <a:pt x="9105145" y="3617733"/>
                </a:cubicBezTo>
                <a:cubicBezTo>
                  <a:pt x="9103975" y="3618887"/>
                  <a:pt x="9102805" y="3620620"/>
                  <a:pt x="9101050" y="3621774"/>
                </a:cubicBezTo>
                <a:lnTo>
                  <a:pt x="9100975" y="3623048"/>
                </a:lnTo>
                <a:lnTo>
                  <a:pt x="9099881" y="3621774"/>
                </a:lnTo>
                <a:cubicBezTo>
                  <a:pt x="9096956" y="3618887"/>
                  <a:pt x="9098127" y="3612539"/>
                  <a:pt x="9101636" y="3610231"/>
                </a:cubicBezTo>
                <a:cubicBezTo>
                  <a:pt x="9117428" y="3602149"/>
                  <a:pt x="9116843" y="3598110"/>
                  <a:pt x="9102805" y="3588875"/>
                </a:cubicBezTo>
                <a:cubicBezTo>
                  <a:pt x="9100466" y="3587143"/>
                  <a:pt x="9099295" y="3583680"/>
                  <a:pt x="9099881" y="3581371"/>
                </a:cubicBezTo>
                <a:cubicBezTo>
                  <a:pt x="9101050" y="3577908"/>
                  <a:pt x="9101636" y="3575022"/>
                  <a:pt x="9103391" y="3571559"/>
                </a:cubicBezTo>
                <a:cubicBezTo>
                  <a:pt x="9103975" y="3573867"/>
                  <a:pt x="9103975" y="3576754"/>
                  <a:pt x="9103975" y="3579063"/>
                </a:cubicBezTo>
                <a:lnTo>
                  <a:pt x="9103699" y="3570325"/>
                </a:lnTo>
                <a:lnTo>
                  <a:pt x="9103975" y="3570982"/>
                </a:lnTo>
                <a:lnTo>
                  <a:pt x="9103391" y="3560594"/>
                </a:lnTo>
                <a:lnTo>
                  <a:pt x="9103699" y="3570325"/>
                </a:lnTo>
                <a:lnTo>
                  <a:pt x="9098053" y="3556913"/>
                </a:lnTo>
                <a:close/>
                <a:moveTo>
                  <a:pt x="4727629" y="3545525"/>
                </a:moveTo>
                <a:lnTo>
                  <a:pt x="4702775" y="3558519"/>
                </a:lnTo>
                <a:lnTo>
                  <a:pt x="4993122" y="3747698"/>
                </a:lnTo>
                <a:lnTo>
                  <a:pt x="4993308" y="3746784"/>
                </a:lnTo>
                <a:lnTo>
                  <a:pt x="4994202" y="3717514"/>
                </a:lnTo>
                <a:close/>
                <a:moveTo>
                  <a:pt x="9217983" y="3539450"/>
                </a:moveTo>
                <a:cubicBezTo>
                  <a:pt x="9226278" y="3536702"/>
                  <a:pt x="9236409" y="3539161"/>
                  <a:pt x="9240224" y="3549576"/>
                </a:cubicBezTo>
                <a:cubicBezTo>
                  <a:pt x="9247272" y="3570403"/>
                  <a:pt x="9214386" y="3581395"/>
                  <a:pt x="9206751" y="3560568"/>
                </a:cubicBezTo>
                <a:cubicBezTo>
                  <a:pt x="9203227" y="3550154"/>
                  <a:pt x="9209687" y="3542198"/>
                  <a:pt x="9217983" y="3539450"/>
                </a:cubicBezTo>
                <a:close/>
                <a:moveTo>
                  <a:pt x="1444307" y="3532132"/>
                </a:moveTo>
                <a:lnTo>
                  <a:pt x="1444307" y="4048966"/>
                </a:lnTo>
                <a:lnTo>
                  <a:pt x="1444307" y="4232549"/>
                </a:lnTo>
                <a:lnTo>
                  <a:pt x="1595101" y="4262584"/>
                </a:lnTo>
                <a:lnTo>
                  <a:pt x="1595101" y="3989382"/>
                </a:lnTo>
                <a:lnTo>
                  <a:pt x="1595101" y="3560319"/>
                </a:lnTo>
                <a:close/>
                <a:moveTo>
                  <a:pt x="6132690" y="3531332"/>
                </a:moveTo>
                <a:cubicBezTo>
                  <a:pt x="6135535" y="3528496"/>
                  <a:pt x="6140087" y="3527647"/>
                  <a:pt x="6143501" y="3531614"/>
                </a:cubicBezTo>
                <a:cubicBezTo>
                  <a:pt x="6152034" y="3542953"/>
                  <a:pt x="6163983" y="3545789"/>
                  <a:pt x="6176502" y="3552025"/>
                </a:cubicBezTo>
                <a:cubicBezTo>
                  <a:pt x="6180484" y="3553725"/>
                  <a:pt x="6178777" y="3558828"/>
                  <a:pt x="6175363" y="3560530"/>
                </a:cubicBezTo>
                <a:cubicBezTo>
                  <a:pt x="6159431" y="3566199"/>
                  <a:pt x="6141794" y="3554860"/>
                  <a:pt x="6132120" y="3542953"/>
                </a:cubicBezTo>
                <a:cubicBezTo>
                  <a:pt x="6128707" y="3538986"/>
                  <a:pt x="6129845" y="3534166"/>
                  <a:pt x="6132690" y="3531332"/>
                </a:cubicBezTo>
                <a:close/>
                <a:moveTo>
                  <a:pt x="11842138" y="3526110"/>
                </a:moveTo>
                <a:lnTo>
                  <a:pt x="11842138" y="4042944"/>
                </a:lnTo>
                <a:lnTo>
                  <a:pt x="11842138" y="4226527"/>
                </a:lnTo>
                <a:lnTo>
                  <a:pt x="11992932" y="4256562"/>
                </a:lnTo>
                <a:lnTo>
                  <a:pt x="11992932" y="3983360"/>
                </a:lnTo>
                <a:lnTo>
                  <a:pt x="11992932" y="3554297"/>
                </a:lnTo>
                <a:close/>
                <a:moveTo>
                  <a:pt x="9287112" y="3526021"/>
                </a:moveTo>
                <a:cubicBezTo>
                  <a:pt x="9294482" y="3523443"/>
                  <a:pt x="9303554" y="3525801"/>
                  <a:pt x="9306955" y="3535526"/>
                </a:cubicBezTo>
                <a:cubicBezTo>
                  <a:pt x="9313191" y="3555568"/>
                  <a:pt x="9283710" y="3566177"/>
                  <a:pt x="9277474" y="3546137"/>
                </a:cubicBezTo>
                <a:cubicBezTo>
                  <a:pt x="9274073" y="3536115"/>
                  <a:pt x="9279743" y="3528600"/>
                  <a:pt x="9287112" y="3526021"/>
                </a:cubicBezTo>
                <a:close/>
                <a:moveTo>
                  <a:pt x="4724872" y="3524521"/>
                </a:moveTo>
                <a:lnTo>
                  <a:pt x="4725176" y="3525022"/>
                </a:lnTo>
                <a:lnTo>
                  <a:pt x="4725395" y="3524913"/>
                </a:lnTo>
                <a:close/>
                <a:moveTo>
                  <a:pt x="4770292" y="3523221"/>
                </a:moveTo>
                <a:lnTo>
                  <a:pt x="4742843" y="3537571"/>
                </a:lnTo>
                <a:lnTo>
                  <a:pt x="4817175" y="3590938"/>
                </a:lnTo>
                <a:cubicBezTo>
                  <a:pt x="4849767" y="3609905"/>
                  <a:pt x="4883516" y="3627501"/>
                  <a:pt x="4911784" y="3645673"/>
                </a:cubicBezTo>
                <a:cubicBezTo>
                  <a:pt x="4925341" y="3654615"/>
                  <a:pt x="4940340" y="3663125"/>
                  <a:pt x="4955051" y="3672067"/>
                </a:cubicBezTo>
                <a:lnTo>
                  <a:pt x="4994742" y="3699768"/>
                </a:lnTo>
                <a:lnTo>
                  <a:pt x="4995635" y="3670531"/>
                </a:lnTo>
                <a:lnTo>
                  <a:pt x="4837363" y="3567213"/>
                </a:lnTo>
                <a:cubicBezTo>
                  <a:pt x="4828135" y="3561155"/>
                  <a:pt x="4815156" y="3550050"/>
                  <a:pt x="4801815" y="3540098"/>
                </a:cubicBezTo>
                <a:close/>
                <a:moveTo>
                  <a:pt x="9116904" y="3520719"/>
                </a:moveTo>
                <a:lnTo>
                  <a:pt x="9118801" y="3526338"/>
                </a:lnTo>
                <a:lnTo>
                  <a:pt x="9115170" y="3526433"/>
                </a:lnTo>
                <a:cubicBezTo>
                  <a:pt x="9112855" y="3527005"/>
                  <a:pt x="9113435" y="3529863"/>
                  <a:pt x="9115748" y="3529863"/>
                </a:cubicBezTo>
                <a:lnTo>
                  <a:pt x="9120316" y="3530827"/>
                </a:lnTo>
                <a:lnTo>
                  <a:pt x="9120954" y="3532719"/>
                </a:lnTo>
                <a:lnTo>
                  <a:pt x="9106909" y="3545326"/>
                </a:lnTo>
                <a:lnTo>
                  <a:pt x="9120499" y="3548977"/>
                </a:lnTo>
                <a:lnTo>
                  <a:pt x="9116840" y="3558393"/>
                </a:lnTo>
                <a:lnTo>
                  <a:pt x="9111579" y="3564056"/>
                </a:lnTo>
                <a:cubicBezTo>
                  <a:pt x="9112748" y="3563479"/>
                  <a:pt x="9113918" y="3563479"/>
                  <a:pt x="9115089" y="3562902"/>
                </a:cubicBezTo>
                <a:lnTo>
                  <a:pt x="9116840" y="3558393"/>
                </a:lnTo>
                <a:lnTo>
                  <a:pt x="9118014" y="3557131"/>
                </a:lnTo>
                <a:cubicBezTo>
                  <a:pt x="9118598" y="3557131"/>
                  <a:pt x="9118598" y="3557131"/>
                  <a:pt x="9119182" y="3557707"/>
                </a:cubicBezTo>
                <a:cubicBezTo>
                  <a:pt x="9122985" y="3560594"/>
                  <a:pt x="9123423" y="3564633"/>
                  <a:pt x="9121888" y="3568096"/>
                </a:cubicBezTo>
                <a:lnTo>
                  <a:pt x="9117134" y="3571699"/>
                </a:lnTo>
                <a:lnTo>
                  <a:pt x="9116259" y="3568674"/>
                </a:lnTo>
                <a:cubicBezTo>
                  <a:pt x="9115673" y="3567519"/>
                  <a:pt x="9115089" y="3566941"/>
                  <a:pt x="9115089" y="3565787"/>
                </a:cubicBezTo>
                <a:cubicBezTo>
                  <a:pt x="9112748" y="3569250"/>
                  <a:pt x="9110409" y="3572713"/>
                  <a:pt x="9108070" y="3575600"/>
                </a:cubicBezTo>
                <a:cubicBezTo>
                  <a:pt x="9109825" y="3575600"/>
                  <a:pt x="9110993" y="3575600"/>
                  <a:pt x="9112748" y="3575022"/>
                </a:cubicBezTo>
                <a:lnTo>
                  <a:pt x="9117134" y="3571699"/>
                </a:lnTo>
                <a:lnTo>
                  <a:pt x="9118598" y="3576754"/>
                </a:lnTo>
                <a:lnTo>
                  <a:pt x="9117373" y="3580177"/>
                </a:lnTo>
                <a:lnTo>
                  <a:pt x="9113334" y="3576754"/>
                </a:lnTo>
                <a:cubicBezTo>
                  <a:pt x="9113918" y="3580217"/>
                  <a:pt x="9114503" y="3583104"/>
                  <a:pt x="9115089" y="3586566"/>
                </a:cubicBezTo>
                <a:lnTo>
                  <a:pt x="9117373" y="3580177"/>
                </a:lnTo>
                <a:lnTo>
                  <a:pt x="9125763" y="3587288"/>
                </a:lnTo>
                <a:cubicBezTo>
                  <a:pt x="9128834" y="3590895"/>
                  <a:pt x="9130588" y="3595223"/>
                  <a:pt x="9130296" y="3602149"/>
                </a:cubicBezTo>
                <a:cubicBezTo>
                  <a:pt x="9129712" y="3608499"/>
                  <a:pt x="9127371" y="3612394"/>
                  <a:pt x="9123935" y="3615496"/>
                </a:cubicBezTo>
                <a:lnTo>
                  <a:pt x="9118553" y="3619068"/>
                </a:lnTo>
                <a:lnTo>
                  <a:pt x="9118598" y="3618311"/>
                </a:lnTo>
                <a:cubicBezTo>
                  <a:pt x="9116259" y="3616002"/>
                  <a:pt x="9114503" y="3613694"/>
                  <a:pt x="9111579" y="3610807"/>
                </a:cubicBezTo>
                <a:lnTo>
                  <a:pt x="9110993" y="3624083"/>
                </a:lnTo>
                <a:lnTo>
                  <a:pt x="9118553" y="3619068"/>
                </a:lnTo>
                <a:lnTo>
                  <a:pt x="9118039" y="3627684"/>
                </a:lnTo>
                <a:lnTo>
                  <a:pt x="9115392" y="3627614"/>
                </a:lnTo>
                <a:lnTo>
                  <a:pt x="9114503" y="3622350"/>
                </a:lnTo>
                <a:lnTo>
                  <a:pt x="9113915" y="3627576"/>
                </a:lnTo>
                <a:lnTo>
                  <a:pt x="9112748" y="3627546"/>
                </a:lnTo>
                <a:lnTo>
                  <a:pt x="9113693" y="3629543"/>
                </a:lnTo>
                <a:lnTo>
                  <a:pt x="9113334" y="3632739"/>
                </a:lnTo>
                <a:lnTo>
                  <a:pt x="9114610" y="3631481"/>
                </a:lnTo>
                <a:lnTo>
                  <a:pt x="9116843" y="3636202"/>
                </a:lnTo>
                <a:lnTo>
                  <a:pt x="9115841" y="3630266"/>
                </a:lnTo>
                <a:lnTo>
                  <a:pt x="9118014" y="3628122"/>
                </a:lnTo>
                <a:lnTo>
                  <a:pt x="9118039" y="3627684"/>
                </a:lnTo>
                <a:lnTo>
                  <a:pt x="9126421" y="3627906"/>
                </a:lnTo>
                <a:cubicBezTo>
                  <a:pt x="9130443" y="3626246"/>
                  <a:pt x="9133805" y="3622928"/>
                  <a:pt x="9136144" y="3618311"/>
                </a:cubicBezTo>
                <a:cubicBezTo>
                  <a:pt x="9136730" y="3617733"/>
                  <a:pt x="9140824" y="3608499"/>
                  <a:pt x="9139655" y="3606190"/>
                </a:cubicBezTo>
                <a:lnTo>
                  <a:pt x="9144033" y="3597942"/>
                </a:lnTo>
                <a:lnTo>
                  <a:pt x="9146674" y="3598686"/>
                </a:lnTo>
                <a:lnTo>
                  <a:pt x="9145182" y="3596357"/>
                </a:lnTo>
                <a:lnTo>
                  <a:pt x="9147842" y="3593492"/>
                </a:lnTo>
                <a:cubicBezTo>
                  <a:pt x="9147258" y="3594069"/>
                  <a:pt x="9146674" y="3594069"/>
                  <a:pt x="9146088" y="3594069"/>
                </a:cubicBezTo>
                <a:lnTo>
                  <a:pt x="9145013" y="3596093"/>
                </a:lnTo>
                <a:lnTo>
                  <a:pt x="9139655" y="3587721"/>
                </a:lnTo>
                <a:lnTo>
                  <a:pt x="9140385" y="3593005"/>
                </a:lnTo>
                <a:lnTo>
                  <a:pt x="9136144" y="3584258"/>
                </a:lnTo>
                <a:cubicBezTo>
                  <a:pt x="9137315" y="3580217"/>
                  <a:pt x="9133805" y="3570982"/>
                  <a:pt x="9139069" y="3574445"/>
                </a:cubicBezTo>
                <a:cubicBezTo>
                  <a:pt x="9132051" y="3569828"/>
                  <a:pt x="9134975" y="3559439"/>
                  <a:pt x="9143749" y="3560594"/>
                </a:cubicBezTo>
                <a:cubicBezTo>
                  <a:pt x="9151937" y="3561748"/>
                  <a:pt x="9155447" y="3566941"/>
                  <a:pt x="9154862" y="3575022"/>
                </a:cubicBezTo>
                <a:cubicBezTo>
                  <a:pt x="9154862" y="3577330"/>
                  <a:pt x="9154276" y="3580795"/>
                  <a:pt x="9154276" y="3582526"/>
                </a:cubicBezTo>
                <a:lnTo>
                  <a:pt x="9153971" y="3585082"/>
                </a:lnTo>
                <a:lnTo>
                  <a:pt x="9150767" y="3580217"/>
                </a:lnTo>
                <a:cubicBezTo>
                  <a:pt x="9149013" y="3580217"/>
                  <a:pt x="9147842" y="3579063"/>
                  <a:pt x="9146088" y="3579063"/>
                </a:cubicBezTo>
                <a:cubicBezTo>
                  <a:pt x="9148428" y="3583104"/>
                  <a:pt x="9150767" y="3587721"/>
                  <a:pt x="9153108" y="3592338"/>
                </a:cubicBezTo>
                <a:lnTo>
                  <a:pt x="9153971" y="3585082"/>
                </a:lnTo>
                <a:lnTo>
                  <a:pt x="9158372" y="3591760"/>
                </a:lnTo>
                <a:lnTo>
                  <a:pt x="9160450" y="3602020"/>
                </a:lnTo>
                <a:lnTo>
                  <a:pt x="9162599" y="3592934"/>
                </a:lnTo>
                <a:cubicBezTo>
                  <a:pt x="9160755" y="3568667"/>
                  <a:pt x="9149640" y="3543234"/>
                  <a:pt x="9133459" y="3533600"/>
                </a:cubicBezTo>
                <a:lnTo>
                  <a:pt x="9120316" y="3530827"/>
                </a:lnTo>
                <a:lnTo>
                  <a:pt x="9118801" y="3526338"/>
                </a:lnTo>
                <a:lnTo>
                  <a:pt x="9141930" y="3525720"/>
                </a:lnTo>
                <a:cubicBezTo>
                  <a:pt x="9164408" y="3534613"/>
                  <a:pt x="9174602" y="3568578"/>
                  <a:pt x="9177639" y="3593863"/>
                </a:cubicBezTo>
                <a:cubicBezTo>
                  <a:pt x="9181688" y="3626434"/>
                  <a:pt x="9166648" y="3660719"/>
                  <a:pt x="9130208" y="3662434"/>
                </a:cubicBezTo>
                <a:cubicBezTo>
                  <a:pt x="9091453" y="3664720"/>
                  <a:pt x="9057904" y="3637291"/>
                  <a:pt x="9055013" y="3598434"/>
                </a:cubicBezTo>
                <a:cubicBezTo>
                  <a:pt x="9052700" y="3565292"/>
                  <a:pt x="9078728" y="3517291"/>
                  <a:pt x="9116904" y="3520719"/>
                </a:cubicBezTo>
                <a:close/>
                <a:moveTo>
                  <a:pt x="1613503" y="3519629"/>
                </a:moveTo>
                <a:lnTo>
                  <a:pt x="1613503" y="3544764"/>
                </a:lnTo>
                <a:lnTo>
                  <a:pt x="1736570" y="3567715"/>
                </a:lnTo>
                <a:lnTo>
                  <a:pt x="1736570" y="3525232"/>
                </a:lnTo>
                <a:lnTo>
                  <a:pt x="1728531" y="3528070"/>
                </a:lnTo>
                <a:cubicBezTo>
                  <a:pt x="1707211" y="3532114"/>
                  <a:pt x="1683505" y="3531546"/>
                  <a:pt x="1670206" y="3530979"/>
                </a:cubicBezTo>
                <a:cubicBezTo>
                  <a:pt x="1659798" y="3530411"/>
                  <a:pt x="1639995" y="3529135"/>
                  <a:pt x="1622792" y="3524098"/>
                </a:cubicBezTo>
                <a:close/>
                <a:moveTo>
                  <a:pt x="12011335" y="3513607"/>
                </a:moveTo>
                <a:lnTo>
                  <a:pt x="12011335" y="3538742"/>
                </a:lnTo>
                <a:lnTo>
                  <a:pt x="12134399" y="3561693"/>
                </a:lnTo>
                <a:lnTo>
                  <a:pt x="12134399" y="3519210"/>
                </a:lnTo>
                <a:lnTo>
                  <a:pt x="12126361" y="3522048"/>
                </a:lnTo>
                <a:cubicBezTo>
                  <a:pt x="12105040" y="3526092"/>
                  <a:pt x="12081334" y="3525524"/>
                  <a:pt x="12068035" y="3524957"/>
                </a:cubicBezTo>
                <a:cubicBezTo>
                  <a:pt x="12057627" y="3524389"/>
                  <a:pt x="12037825" y="3523113"/>
                  <a:pt x="12020623" y="3518076"/>
                </a:cubicBezTo>
                <a:close/>
                <a:moveTo>
                  <a:pt x="1301868" y="3505504"/>
                </a:moveTo>
                <a:lnTo>
                  <a:pt x="1301868" y="4014472"/>
                </a:lnTo>
                <a:lnTo>
                  <a:pt x="1301868" y="4204178"/>
                </a:lnTo>
                <a:lnTo>
                  <a:pt x="1425278" y="4228759"/>
                </a:lnTo>
                <a:lnTo>
                  <a:pt x="1425278" y="3893745"/>
                </a:lnTo>
                <a:lnTo>
                  <a:pt x="1425278" y="3528573"/>
                </a:lnTo>
                <a:close/>
                <a:moveTo>
                  <a:pt x="4810363" y="3502271"/>
                </a:moveTo>
                <a:lnTo>
                  <a:pt x="4785695" y="3515168"/>
                </a:lnTo>
                <a:lnTo>
                  <a:pt x="4996188" y="3652367"/>
                </a:lnTo>
                <a:lnTo>
                  <a:pt x="4997071" y="3623468"/>
                </a:lnTo>
                <a:close/>
                <a:moveTo>
                  <a:pt x="11699699" y="3499482"/>
                </a:moveTo>
                <a:lnTo>
                  <a:pt x="11699699" y="4008450"/>
                </a:lnTo>
                <a:lnTo>
                  <a:pt x="11699699" y="4198156"/>
                </a:lnTo>
                <a:lnTo>
                  <a:pt x="11823109" y="4222737"/>
                </a:lnTo>
                <a:lnTo>
                  <a:pt x="11823109" y="3887723"/>
                </a:lnTo>
                <a:lnTo>
                  <a:pt x="11823109" y="3522551"/>
                </a:lnTo>
                <a:close/>
                <a:moveTo>
                  <a:pt x="4807243" y="3482435"/>
                </a:moveTo>
                <a:lnTo>
                  <a:pt x="4807180" y="3483987"/>
                </a:lnTo>
                <a:lnTo>
                  <a:pt x="4808569" y="3483289"/>
                </a:lnTo>
                <a:close/>
                <a:moveTo>
                  <a:pt x="4855465" y="3481650"/>
                </a:moveTo>
                <a:lnTo>
                  <a:pt x="4832243" y="3490830"/>
                </a:lnTo>
                <a:lnTo>
                  <a:pt x="4825633" y="3494288"/>
                </a:lnTo>
                <a:lnTo>
                  <a:pt x="4997629" y="3605150"/>
                </a:lnTo>
                <a:lnTo>
                  <a:pt x="4998496" y="3576754"/>
                </a:lnTo>
                <a:lnTo>
                  <a:pt x="4895856" y="3509385"/>
                </a:lnTo>
                <a:cubicBezTo>
                  <a:pt x="4889568" y="3505084"/>
                  <a:pt x="4880564" y="3497344"/>
                  <a:pt x="4871203" y="3490319"/>
                </a:cubicBezTo>
                <a:close/>
                <a:moveTo>
                  <a:pt x="1696475" y="3475374"/>
                </a:moveTo>
                <a:cubicBezTo>
                  <a:pt x="1684165" y="3474682"/>
                  <a:pt x="1671425" y="3474999"/>
                  <a:pt x="1659910" y="3476260"/>
                </a:cubicBezTo>
                <a:cubicBezTo>
                  <a:pt x="1636879" y="3478784"/>
                  <a:pt x="1618745" y="3485088"/>
                  <a:pt x="1618745" y="3494664"/>
                </a:cubicBezTo>
                <a:cubicBezTo>
                  <a:pt x="1618745" y="3512964"/>
                  <a:pt x="1691274" y="3520091"/>
                  <a:pt x="1730465" y="3509346"/>
                </a:cubicBezTo>
                <a:lnTo>
                  <a:pt x="1736570" y="3505061"/>
                </a:lnTo>
                <a:lnTo>
                  <a:pt x="1736570" y="3484826"/>
                </a:lnTo>
                <a:lnTo>
                  <a:pt x="1730465" y="3480539"/>
                </a:lnTo>
                <a:cubicBezTo>
                  <a:pt x="1720666" y="3477767"/>
                  <a:pt x="1708785" y="3476066"/>
                  <a:pt x="1696475" y="3475374"/>
                </a:cubicBezTo>
                <a:close/>
                <a:moveTo>
                  <a:pt x="12094304" y="3469352"/>
                </a:moveTo>
                <a:cubicBezTo>
                  <a:pt x="12081994" y="3468660"/>
                  <a:pt x="12069254" y="3468977"/>
                  <a:pt x="12057739" y="3470238"/>
                </a:cubicBezTo>
                <a:cubicBezTo>
                  <a:pt x="12034708" y="3472762"/>
                  <a:pt x="12016576" y="3479066"/>
                  <a:pt x="12016576" y="3488642"/>
                </a:cubicBezTo>
                <a:cubicBezTo>
                  <a:pt x="12016576" y="3506942"/>
                  <a:pt x="12089103" y="3514069"/>
                  <a:pt x="12128294" y="3503324"/>
                </a:cubicBezTo>
                <a:lnTo>
                  <a:pt x="12134399" y="3499039"/>
                </a:lnTo>
                <a:lnTo>
                  <a:pt x="12134399" y="3478804"/>
                </a:lnTo>
                <a:lnTo>
                  <a:pt x="12128294" y="3474517"/>
                </a:lnTo>
                <a:cubicBezTo>
                  <a:pt x="12118496" y="3471745"/>
                  <a:pt x="12106615" y="3470044"/>
                  <a:pt x="12094304" y="3469352"/>
                </a:cubicBezTo>
                <a:close/>
                <a:moveTo>
                  <a:pt x="1425278" y="3468413"/>
                </a:moveTo>
                <a:lnTo>
                  <a:pt x="1399541" y="3477694"/>
                </a:lnTo>
                <a:cubicBezTo>
                  <a:pt x="1378447" y="3481839"/>
                  <a:pt x="1354992" y="3481411"/>
                  <a:pt x="1341835" y="3480839"/>
                </a:cubicBezTo>
                <a:lnTo>
                  <a:pt x="1301868" y="3474897"/>
                </a:lnTo>
                <a:lnTo>
                  <a:pt x="1301868" y="3486646"/>
                </a:lnTo>
                <a:lnTo>
                  <a:pt x="1425278" y="3509660"/>
                </a:lnTo>
                <a:close/>
                <a:moveTo>
                  <a:pt x="4892841" y="3466873"/>
                </a:moveTo>
                <a:lnTo>
                  <a:pt x="4871034" y="3475495"/>
                </a:lnTo>
                <a:lnTo>
                  <a:pt x="4886139" y="3484729"/>
                </a:lnTo>
                <a:lnTo>
                  <a:pt x="4999042" y="3558866"/>
                </a:lnTo>
                <a:lnTo>
                  <a:pt x="4999678" y="3537922"/>
                </a:lnTo>
                <a:lnTo>
                  <a:pt x="4999347" y="3533434"/>
                </a:lnTo>
                <a:lnTo>
                  <a:pt x="4996239" y="3533490"/>
                </a:lnTo>
                <a:close/>
                <a:moveTo>
                  <a:pt x="11823109" y="3462391"/>
                </a:moveTo>
                <a:lnTo>
                  <a:pt x="11797372" y="3471672"/>
                </a:lnTo>
                <a:cubicBezTo>
                  <a:pt x="11776278" y="3475817"/>
                  <a:pt x="11752823" y="3475389"/>
                  <a:pt x="11739666" y="3474817"/>
                </a:cubicBezTo>
                <a:lnTo>
                  <a:pt x="11699699" y="3468875"/>
                </a:lnTo>
                <a:lnTo>
                  <a:pt x="11699699" y="3480624"/>
                </a:lnTo>
                <a:lnTo>
                  <a:pt x="11823109" y="3503638"/>
                </a:lnTo>
                <a:close/>
                <a:moveTo>
                  <a:pt x="4943137" y="3446988"/>
                </a:moveTo>
                <a:lnTo>
                  <a:pt x="4943087" y="3447007"/>
                </a:lnTo>
                <a:lnTo>
                  <a:pt x="4941363" y="3448786"/>
                </a:lnTo>
                <a:lnTo>
                  <a:pt x="4941987" y="3449265"/>
                </a:lnTo>
                <a:lnTo>
                  <a:pt x="4941940" y="3449359"/>
                </a:lnTo>
                <a:cubicBezTo>
                  <a:pt x="4938473" y="3452793"/>
                  <a:pt x="4929232" y="3454510"/>
                  <a:pt x="4924612" y="3456226"/>
                </a:cubicBezTo>
                <a:lnTo>
                  <a:pt x="4911973" y="3460956"/>
                </a:lnTo>
                <a:lnTo>
                  <a:pt x="4910383" y="3459939"/>
                </a:lnTo>
                <a:lnTo>
                  <a:pt x="4898678" y="3464565"/>
                </a:lnTo>
                <a:lnTo>
                  <a:pt x="4898618" y="3465955"/>
                </a:lnTo>
                <a:lnTo>
                  <a:pt x="4911973" y="3460956"/>
                </a:lnTo>
                <a:lnTo>
                  <a:pt x="4991789" y="3511949"/>
                </a:lnTo>
                <a:lnTo>
                  <a:pt x="4992773" y="3526049"/>
                </a:lnTo>
                <a:lnTo>
                  <a:pt x="4998601" y="3523301"/>
                </a:lnTo>
                <a:lnTo>
                  <a:pt x="4998054" y="3515952"/>
                </a:lnTo>
                <a:lnTo>
                  <a:pt x="4991789" y="3511949"/>
                </a:lnTo>
                <a:lnTo>
                  <a:pt x="4989681" y="3481630"/>
                </a:lnTo>
                <a:lnTo>
                  <a:pt x="4992193" y="3483125"/>
                </a:lnTo>
                <a:lnTo>
                  <a:pt x="4995576" y="3482411"/>
                </a:lnTo>
                <a:lnTo>
                  <a:pt x="4994716" y="3470787"/>
                </a:lnTo>
                <a:lnTo>
                  <a:pt x="4989306" y="3476258"/>
                </a:lnTo>
                <a:lnTo>
                  <a:pt x="4989681" y="3481630"/>
                </a:lnTo>
                <a:lnTo>
                  <a:pt x="4965479" y="3467244"/>
                </a:lnTo>
                <a:lnTo>
                  <a:pt x="4941987" y="3449265"/>
                </a:lnTo>
                <a:close/>
                <a:moveTo>
                  <a:pt x="974905" y="3444546"/>
                </a:moveTo>
                <a:lnTo>
                  <a:pt x="974905" y="3782838"/>
                </a:lnTo>
                <a:lnTo>
                  <a:pt x="974905" y="4139053"/>
                </a:lnTo>
                <a:lnTo>
                  <a:pt x="1283415" y="4200503"/>
                </a:lnTo>
                <a:lnTo>
                  <a:pt x="1283415" y="3943760"/>
                </a:lnTo>
                <a:lnTo>
                  <a:pt x="1283415" y="3502059"/>
                </a:lnTo>
                <a:close/>
                <a:moveTo>
                  <a:pt x="11372736" y="3438524"/>
                </a:moveTo>
                <a:lnTo>
                  <a:pt x="11372736" y="3776816"/>
                </a:lnTo>
                <a:lnTo>
                  <a:pt x="11372736" y="4133031"/>
                </a:lnTo>
                <a:lnTo>
                  <a:pt x="11681246" y="4194481"/>
                </a:lnTo>
                <a:lnTo>
                  <a:pt x="11681246" y="3937738"/>
                </a:lnTo>
                <a:lnTo>
                  <a:pt x="11681246" y="3496037"/>
                </a:lnTo>
                <a:close/>
                <a:moveTo>
                  <a:pt x="9251670" y="3436009"/>
                </a:moveTo>
                <a:cubicBezTo>
                  <a:pt x="9255117" y="3435522"/>
                  <a:pt x="9258853" y="3436460"/>
                  <a:pt x="9262302" y="3439492"/>
                </a:cubicBezTo>
                <a:cubicBezTo>
                  <a:pt x="9281841" y="3456817"/>
                  <a:pt x="9300231" y="3475873"/>
                  <a:pt x="9319195" y="3494354"/>
                </a:cubicBezTo>
                <a:cubicBezTo>
                  <a:pt x="9328390" y="3503593"/>
                  <a:pt x="9316322" y="3518031"/>
                  <a:pt x="9305978" y="3509946"/>
                </a:cubicBezTo>
                <a:cubicBezTo>
                  <a:pt x="9284714" y="3493776"/>
                  <a:pt x="9263451" y="3478184"/>
                  <a:pt x="9243911" y="3460859"/>
                </a:cubicBezTo>
                <a:cubicBezTo>
                  <a:pt x="9233567" y="3451764"/>
                  <a:pt x="9241325" y="3437471"/>
                  <a:pt x="9251670" y="3436009"/>
                </a:cubicBezTo>
                <a:close/>
                <a:moveTo>
                  <a:pt x="140894" y="3430477"/>
                </a:moveTo>
                <a:cubicBezTo>
                  <a:pt x="142042" y="3429901"/>
                  <a:pt x="143188" y="3431628"/>
                  <a:pt x="142042" y="3432204"/>
                </a:cubicBezTo>
                <a:cubicBezTo>
                  <a:pt x="115070" y="3449486"/>
                  <a:pt x="85803" y="3463887"/>
                  <a:pt x="57109" y="3478863"/>
                </a:cubicBezTo>
                <a:cubicBezTo>
                  <a:pt x="54815" y="3480015"/>
                  <a:pt x="52520" y="3475984"/>
                  <a:pt x="54815" y="3474831"/>
                </a:cubicBezTo>
                <a:cubicBezTo>
                  <a:pt x="82934" y="3459854"/>
                  <a:pt x="111627" y="3443149"/>
                  <a:pt x="140894" y="3430477"/>
                </a:cubicBezTo>
                <a:close/>
                <a:moveTo>
                  <a:pt x="4991540" y="3427852"/>
                </a:moveTo>
                <a:lnTo>
                  <a:pt x="4957559" y="3441287"/>
                </a:lnTo>
                <a:lnTo>
                  <a:pt x="4974288" y="3452220"/>
                </a:lnTo>
                <a:lnTo>
                  <a:pt x="4994332" y="3465604"/>
                </a:lnTo>
                <a:close/>
                <a:moveTo>
                  <a:pt x="1368063" y="3424815"/>
                </a:moveTo>
                <a:cubicBezTo>
                  <a:pt x="1355864" y="3424118"/>
                  <a:pt x="1343227" y="3424437"/>
                  <a:pt x="1331799" y="3425708"/>
                </a:cubicBezTo>
                <a:cubicBezTo>
                  <a:pt x="1320369" y="3426979"/>
                  <a:pt x="1310151" y="3429203"/>
                  <a:pt x="1302787" y="3432315"/>
                </a:cubicBezTo>
                <a:lnTo>
                  <a:pt x="1301868" y="3433241"/>
                </a:lnTo>
                <a:lnTo>
                  <a:pt x="1301868" y="3454962"/>
                </a:lnTo>
                <a:lnTo>
                  <a:pt x="1302787" y="3455862"/>
                </a:lnTo>
                <a:cubicBezTo>
                  <a:pt x="1324874" y="3465153"/>
                  <a:pt x="1372674" y="3467163"/>
                  <a:pt x="1401695" y="3459043"/>
                </a:cubicBezTo>
                <a:lnTo>
                  <a:pt x="1421792" y="3444535"/>
                </a:lnTo>
                <a:lnTo>
                  <a:pt x="1425278" y="3447051"/>
                </a:lnTo>
                <a:lnTo>
                  <a:pt x="1425278" y="3442019"/>
                </a:lnTo>
                <a:lnTo>
                  <a:pt x="1421792" y="3444535"/>
                </a:lnTo>
                <a:lnTo>
                  <a:pt x="1401695" y="3430019"/>
                </a:lnTo>
                <a:cubicBezTo>
                  <a:pt x="1392021" y="3427225"/>
                  <a:pt x="1380261" y="3425512"/>
                  <a:pt x="1368063" y="3424815"/>
                </a:cubicBezTo>
                <a:close/>
                <a:moveTo>
                  <a:pt x="10538725" y="3424455"/>
                </a:moveTo>
                <a:cubicBezTo>
                  <a:pt x="10539873" y="3423879"/>
                  <a:pt x="10541019" y="3425606"/>
                  <a:pt x="10539873" y="3426182"/>
                </a:cubicBezTo>
                <a:cubicBezTo>
                  <a:pt x="10512900" y="3443464"/>
                  <a:pt x="10483634" y="3457865"/>
                  <a:pt x="10454940" y="3472841"/>
                </a:cubicBezTo>
                <a:cubicBezTo>
                  <a:pt x="10452646" y="3473993"/>
                  <a:pt x="10450350" y="3469962"/>
                  <a:pt x="10452646" y="3468809"/>
                </a:cubicBezTo>
                <a:cubicBezTo>
                  <a:pt x="10480765" y="3453832"/>
                  <a:pt x="10509458" y="3437127"/>
                  <a:pt x="10538725" y="3424455"/>
                </a:cubicBezTo>
                <a:close/>
                <a:moveTo>
                  <a:pt x="11765894" y="3418793"/>
                </a:moveTo>
                <a:cubicBezTo>
                  <a:pt x="11753695" y="3418096"/>
                  <a:pt x="11741058" y="3418415"/>
                  <a:pt x="11729630" y="3419686"/>
                </a:cubicBezTo>
                <a:cubicBezTo>
                  <a:pt x="11718200" y="3420957"/>
                  <a:pt x="11707982" y="3423181"/>
                  <a:pt x="11700619" y="3426293"/>
                </a:cubicBezTo>
                <a:lnTo>
                  <a:pt x="11699699" y="3427219"/>
                </a:lnTo>
                <a:lnTo>
                  <a:pt x="11699699" y="3448940"/>
                </a:lnTo>
                <a:lnTo>
                  <a:pt x="11700619" y="3449840"/>
                </a:lnTo>
                <a:cubicBezTo>
                  <a:pt x="11722705" y="3459131"/>
                  <a:pt x="11770505" y="3461141"/>
                  <a:pt x="11799526" y="3453021"/>
                </a:cubicBezTo>
                <a:lnTo>
                  <a:pt x="11819623" y="3438513"/>
                </a:lnTo>
                <a:lnTo>
                  <a:pt x="11823109" y="3441029"/>
                </a:lnTo>
                <a:lnTo>
                  <a:pt x="11823109" y="3435997"/>
                </a:lnTo>
                <a:lnTo>
                  <a:pt x="11819623" y="3438513"/>
                </a:lnTo>
                <a:lnTo>
                  <a:pt x="11799526" y="3423997"/>
                </a:lnTo>
                <a:cubicBezTo>
                  <a:pt x="11789852" y="3421204"/>
                  <a:pt x="11778092" y="3419490"/>
                  <a:pt x="11765894" y="3418793"/>
                </a:cubicBezTo>
                <a:close/>
                <a:moveTo>
                  <a:pt x="832862" y="3418065"/>
                </a:moveTo>
                <a:lnTo>
                  <a:pt x="832862" y="3748344"/>
                </a:lnTo>
                <a:lnTo>
                  <a:pt x="832862" y="4110761"/>
                </a:lnTo>
                <a:lnTo>
                  <a:pt x="959823" y="4136049"/>
                </a:lnTo>
                <a:lnTo>
                  <a:pt x="959656" y="4123658"/>
                </a:lnTo>
                <a:cubicBezTo>
                  <a:pt x="958012" y="4098453"/>
                  <a:pt x="955927" y="4076608"/>
                  <a:pt x="955927" y="4062810"/>
                </a:cubicBezTo>
                <a:lnTo>
                  <a:pt x="955927" y="3627616"/>
                </a:lnTo>
                <a:lnTo>
                  <a:pt x="955927" y="3441008"/>
                </a:lnTo>
                <a:close/>
                <a:moveTo>
                  <a:pt x="11230693" y="3412043"/>
                </a:moveTo>
                <a:lnTo>
                  <a:pt x="11230693" y="3742322"/>
                </a:lnTo>
                <a:lnTo>
                  <a:pt x="11230693" y="4104739"/>
                </a:lnTo>
                <a:lnTo>
                  <a:pt x="11357653" y="4130027"/>
                </a:lnTo>
                <a:lnTo>
                  <a:pt x="11357487" y="4117636"/>
                </a:lnTo>
                <a:cubicBezTo>
                  <a:pt x="11355843" y="4092431"/>
                  <a:pt x="11353758" y="4070586"/>
                  <a:pt x="11353758" y="4056788"/>
                </a:cubicBezTo>
                <a:lnTo>
                  <a:pt x="11353758" y="3621594"/>
                </a:lnTo>
                <a:lnTo>
                  <a:pt x="11353758" y="3434986"/>
                </a:lnTo>
                <a:close/>
                <a:moveTo>
                  <a:pt x="94696" y="3397530"/>
                </a:moveTo>
                <a:cubicBezTo>
                  <a:pt x="95844" y="3396951"/>
                  <a:pt x="97566" y="3399270"/>
                  <a:pt x="95844" y="3399852"/>
                </a:cubicBezTo>
                <a:lnTo>
                  <a:pt x="0" y="3451049"/>
                </a:lnTo>
                <a:lnTo>
                  <a:pt x="0" y="3447136"/>
                </a:lnTo>
                <a:close/>
                <a:moveTo>
                  <a:pt x="10492526" y="3391508"/>
                </a:moveTo>
                <a:cubicBezTo>
                  <a:pt x="10493674" y="3390929"/>
                  <a:pt x="10495397" y="3393248"/>
                  <a:pt x="10493674" y="3393830"/>
                </a:cubicBezTo>
                <a:cubicBezTo>
                  <a:pt x="10437980" y="3425740"/>
                  <a:pt x="10379989" y="3454750"/>
                  <a:pt x="10323147" y="3484920"/>
                </a:cubicBezTo>
                <a:cubicBezTo>
                  <a:pt x="10320849" y="3486660"/>
                  <a:pt x="10318553" y="3482600"/>
                  <a:pt x="10320849" y="3481440"/>
                </a:cubicBezTo>
                <a:cubicBezTo>
                  <a:pt x="10378267" y="3450688"/>
                  <a:pt x="10434536" y="3419359"/>
                  <a:pt x="10492526" y="3391508"/>
                </a:cubicBezTo>
                <a:close/>
                <a:moveTo>
                  <a:pt x="9335481" y="3386620"/>
                </a:moveTo>
                <a:cubicBezTo>
                  <a:pt x="9342922" y="3384042"/>
                  <a:pt x="9351994" y="3386400"/>
                  <a:pt x="9355112" y="3396125"/>
                </a:cubicBezTo>
                <a:cubicBezTo>
                  <a:pt x="9361348" y="3416165"/>
                  <a:pt x="9331867" y="3426776"/>
                  <a:pt x="9325631" y="3406734"/>
                </a:cubicBezTo>
                <a:cubicBezTo>
                  <a:pt x="9322229" y="3396714"/>
                  <a:pt x="9328041" y="3389199"/>
                  <a:pt x="9335481" y="3386620"/>
                </a:cubicBezTo>
                <a:close/>
                <a:moveTo>
                  <a:pt x="2217833" y="3379132"/>
                </a:moveTo>
                <a:lnTo>
                  <a:pt x="1834915" y="3599269"/>
                </a:lnTo>
                <a:lnTo>
                  <a:pt x="1834915" y="3634319"/>
                </a:lnTo>
                <a:lnTo>
                  <a:pt x="1829166" y="4273030"/>
                </a:lnTo>
                <a:cubicBezTo>
                  <a:pt x="1828592" y="4378237"/>
                  <a:pt x="1827443" y="4483443"/>
                  <a:pt x="1826292" y="4588074"/>
                </a:cubicBezTo>
                <a:cubicBezTo>
                  <a:pt x="1826292" y="4613370"/>
                  <a:pt x="1833192" y="4650738"/>
                  <a:pt x="1825718" y="4674884"/>
                </a:cubicBezTo>
                <a:lnTo>
                  <a:pt x="1825718" y="4676063"/>
                </a:lnTo>
                <a:lnTo>
                  <a:pt x="1819065" y="4683049"/>
                </a:lnTo>
                <a:lnTo>
                  <a:pt x="1818891" y="4683076"/>
                </a:lnTo>
                <a:cubicBezTo>
                  <a:pt x="1817778" y="4683867"/>
                  <a:pt x="1817258" y="4684694"/>
                  <a:pt x="1818200" y="4683958"/>
                </a:cubicBezTo>
                <a:lnTo>
                  <a:pt x="1819065" y="4683049"/>
                </a:lnTo>
                <a:lnTo>
                  <a:pt x="1823140" y="4682412"/>
                </a:lnTo>
                <a:lnTo>
                  <a:pt x="1823717" y="4684457"/>
                </a:lnTo>
                <a:lnTo>
                  <a:pt x="1825718" y="4683188"/>
                </a:lnTo>
                <a:lnTo>
                  <a:pt x="1825718" y="4676063"/>
                </a:lnTo>
                <a:lnTo>
                  <a:pt x="1826292" y="4675459"/>
                </a:lnTo>
                <a:cubicBezTo>
                  <a:pt x="1851011" y="4646140"/>
                  <a:pt x="1909070" y="4624292"/>
                  <a:pt x="1941836" y="4604172"/>
                </a:cubicBezTo>
                <a:lnTo>
                  <a:pt x="2105090" y="4503565"/>
                </a:lnTo>
                <a:lnTo>
                  <a:pt x="2135669" y="4486683"/>
                </a:lnTo>
                <a:lnTo>
                  <a:pt x="2195949" y="4448466"/>
                </a:lnTo>
                <a:lnTo>
                  <a:pt x="2210286" y="4438600"/>
                </a:lnTo>
                <a:lnTo>
                  <a:pt x="2213163" y="4437551"/>
                </a:lnTo>
                <a:lnTo>
                  <a:pt x="2213189" y="4437535"/>
                </a:lnTo>
                <a:lnTo>
                  <a:pt x="2213344" y="4431611"/>
                </a:lnTo>
                <a:lnTo>
                  <a:pt x="2083032" y="4504013"/>
                </a:lnTo>
                <a:cubicBezTo>
                  <a:pt x="2027495" y="4535119"/>
                  <a:pt x="1972459" y="4567020"/>
                  <a:pt x="1918857" y="4601664"/>
                </a:cubicBezTo>
                <a:cubicBezTo>
                  <a:pt x="1917136" y="4602820"/>
                  <a:pt x="1915417" y="4599932"/>
                  <a:pt x="1917136" y="4598778"/>
                </a:cubicBezTo>
                <a:cubicBezTo>
                  <a:pt x="1970166" y="4563845"/>
                  <a:pt x="2023911" y="4529202"/>
                  <a:pt x="2078948" y="4496867"/>
                </a:cubicBezTo>
                <a:lnTo>
                  <a:pt x="2213465" y="4427008"/>
                </a:lnTo>
                <a:lnTo>
                  <a:pt x="2213735" y="4416755"/>
                </a:lnTo>
                <a:lnTo>
                  <a:pt x="2213521" y="4400072"/>
                </a:lnTo>
                <a:lnTo>
                  <a:pt x="2210193" y="4394407"/>
                </a:lnTo>
                <a:lnTo>
                  <a:pt x="2213422" y="4392373"/>
                </a:lnTo>
                <a:lnTo>
                  <a:pt x="2212901" y="4351792"/>
                </a:lnTo>
                <a:lnTo>
                  <a:pt x="1974641" y="4518030"/>
                </a:lnTo>
                <a:cubicBezTo>
                  <a:pt x="1972909" y="4519181"/>
                  <a:pt x="1971177" y="4515726"/>
                  <a:pt x="1972909" y="4514573"/>
                </a:cubicBezTo>
                <a:cubicBezTo>
                  <a:pt x="2013900" y="4486060"/>
                  <a:pt x="2053449" y="4454378"/>
                  <a:pt x="2094007" y="4424207"/>
                </a:cubicBezTo>
                <a:lnTo>
                  <a:pt x="2212856" y="4348228"/>
                </a:lnTo>
                <a:lnTo>
                  <a:pt x="2212362" y="4309611"/>
                </a:lnTo>
                <a:lnTo>
                  <a:pt x="1853551" y="4525640"/>
                </a:lnTo>
                <a:cubicBezTo>
                  <a:pt x="1851247" y="4526787"/>
                  <a:pt x="1849518" y="4523348"/>
                  <a:pt x="1851824" y="4522201"/>
                </a:cubicBezTo>
                <a:cubicBezTo>
                  <a:pt x="1912326" y="4484088"/>
                  <a:pt x="1972395" y="4444541"/>
                  <a:pt x="2033401" y="4406572"/>
                </a:cubicBezTo>
                <a:lnTo>
                  <a:pt x="2212302" y="4305102"/>
                </a:lnTo>
                <a:lnTo>
                  <a:pt x="2209783" y="4108537"/>
                </a:lnTo>
                <a:lnTo>
                  <a:pt x="2210995" y="4053766"/>
                </a:lnTo>
                <a:lnTo>
                  <a:pt x="2146326" y="4093736"/>
                </a:lnTo>
                <a:cubicBezTo>
                  <a:pt x="2118678" y="4109377"/>
                  <a:pt x="2090672" y="4124439"/>
                  <a:pt x="2063096" y="4140371"/>
                </a:cubicBezTo>
                <a:cubicBezTo>
                  <a:pt x="2060224" y="4141529"/>
                  <a:pt x="2057351" y="4136896"/>
                  <a:pt x="2060224" y="4135157"/>
                </a:cubicBezTo>
                <a:lnTo>
                  <a:pt x="2211088" y="4049584"/>
                </a:lnTo>
                <a:lnTo>
                  <a:pt x="2216609" y="3799889"/>
                </a:lnTo>
                <a:cubicBezTo>
                  <a:pt x="2216609" y="3690084"/>
                  <a:pt x="2217185" y="3580278"/>
                  <a:pt x="2217759" y="3470473"/>
                </a:cubicBezTo>
                <a:cubicBezTo>
                  <a:pt x="2217759" y="3441728"/>
                  <a:pt x="2213160" y="3409533"/>
                  <a:pt x="2217759" y="3381364"/>
                </a:cubicBezTo>
                <a:close/>
                <a:moveTo>
                  <a:pt x="955927" y="3357171"/>
                </a:moveTo>
                <a:lnTo>
                  <a:pt x="944555" y="3368504"/>
                </a:lnTo>
                <a:lnTo>
                  <a:pt x="955927" y="3379430"/>
                </a:lnTo>
                <a:close/>
                <a:moveTo>
                  <a:pt x="1930923" y="3352415"/>
                </a:moveTo>
                <a:cubicBezTo>
                  <a:pt x="1958520" y="3353626"/>
                  <a:pt x="1992934" y="3360087"/>
                  <a:pt x="1998128" y="3384635"/>
                </a:cubicBezTo>
                <a:lnTo>
                  <a:pt x="1996514" y="3387218"/>
                </a:lnTo>
                <a:lnTo>
                  <a:pt x="1991131" y="3378605"/>
                </a:lnTo>
                <a:cubicBezTo>
                  <a:pt x="1986585" y="3377314"/>
                  <a:pt x="1981390" y="3378893"/>
                  <a:pt x="1980236" y="3384635"/>
                </a:cubicBezTo>
                <a:lnTo>
                  <a:pt x="1976573" y="3387218"/>
                </a:lnTo>
                <a:lnTo>
                  <a:pt x="1957871" y="3374021"/>
                </a:lnTo>
                <a:cubicBezTo>
                  <a:pt x="1921183" y="3363819"/>
                  <a:pt x="1852679" y="3369848"/>
                  <a:pt x="1852679" y="3387506"/>
                </a:cubicBezTo>
                <a:cubicBezTo>
                  <a:pt x="1852679" y="3404303"/>
                  <a:pt x="1920859" y="3410763"/>
                  <a:pt x="1957627" y="3400588"/>
                </a:cubicBezTo>
                <a:lnTo>
                  <a:pt x="1976573" y="3387218"/>
                </a:lnTo>
                <a:lnTo>
                  <a:pt x="1980236" y="3389804"/>
                </a:lnTo>
                <a:cubicBezTo>
                  <a:pt x="1981390" y="3395546"/>
                  <a:pt x="1986585" y="3397125"/>
                  <a:pt x="1991131" y="3395833"/>
                </a:cubicBezTo>
                <a:lnTo>
                  <a:pt x="1996514" y="3387218"/>
                </a:lnTo>
                <a:lnTo>
                  <a:pt x="1998128" y="3389804"/>
                </a:lnTo>
                <a:cubicBezTo>
                  <a:pt x="1991202" y="3424257"/>
                  <a:pt x="1927135" y="3423684"/>
                  <a:pt x="1901162" y="3422534"/>
                </a:cubicBezTo>
                <a:cubicBezTo>
                  <a:pt x="1881539" y="3421386"/>
                  <a:pt x="1826706" y="3417366"/>
                  <a:pt x="1826706" y="3387506"/>
                </a:cubicBezTo>
                <a:cubicBezTo>
                  <a:pt x="1826706" y="3355350"/>
                  <a:pt x="1886733" y="3352477"/>
                  <a:pt x="1906934" y="3352477"/>
                </a:cubicBezTo>
                <a:cubicBezTo>
                  <a:pt x="1913283" y="3352190"/>
                  <a:pt x="1921724" y="3352011"/>
                  <a:pt x="1930923" y="3352415"/>
                </a:cubicBezTo>
                <a:close/>
                <a:moveTo>
                  <a:pt x="4951069" y="3351940"/>
                </a:moveTo>
                <a:cubicBezTo>
                  <a:pt x="4932126" y="3352515"/>
                  <a:pt x="4906291" y="3368027"/>
                  <a:pt x="4888494" y="3374923"/>
                </a:cubicBezTo>
                <a:cubicBezTo>
                  <a:pt x="4846013" y="3391010"/>
                  <a:pt x="4803531" y="3408246"/>
                  <a:pt x="4762199" y="3427781"/>
                </a:cubicBezTo>
                <a:cubicBezTo>
                  <a:pt x="4552656" y="3524307"/>
                  <a:pt x="4364367" y="3673693"/>
                  <a:pt x="4254140" y="3879383"/>
                </a:cubicBezTo>
                <a:cubicBezTo>
                  <a:pt x="4163722" y="4048734"/>
                  <a:pt x="4149509" y="4234892"/>
                  <a:pt x="4157264" y="4421371"/>
                </a:cubicBezTo>
                <a:lnTo>
                  <a:pt x="4169668" y="4598032"/>
                </a:lnTo>
                <a:lnTo>
                  <a:pt x="4158840" y="4602178"/>
                </a:lnTo>
                <a:lnTo>
                  <a:pt x="4155728" y="4610924"/>
                </a:lnTo>
                <a:lnTo>
                  <a:pt x="4170193" y="4605512"/>
                </a:lnTo>
                <a:lnTo>
                  <a:pt x="4169668" y="4598032"/>
                </a:lnTo>
                <a:lnTo>
                  <a:pt x="4194857" y="4588388"/>
                </a:lnTo>
                <a:cubicBezTo>
                  <a:pt x="4224429" y="4574814"/>
                  <a:pt x="4235195" y="4558656"/>
                  <a:pt x="4231750" y="4510824"/>
                </a:cubicBezTo>
                <a:cubicBezTo>
                  <a:pt x="4226583" y="4443601"/>
                  <a:pt x="4222567" y="4376377"/>
                  <a:pt x="4223713" y="4308579"/>
                </a:cubicBezTo>
                <a:cubicBezTo>
                  <a:pt x="4225435" y="4195965"/>
                  <a:pt x="4240935" y="4082203"/>
                  <a:pt x="4284567" y="3977058"/>
                </a:cubicBezTo>
                <a:cubicBezTo>
                  <a:pt x="4303509" y="3931382"/>
                  <a:pt x="4327012" y="3887858"/>
                  <a:pt x="4354254" y="3846741"/>
                </a:cubicBezTo>
                <a:lnTo>
                  <a:pt x="4380148" y="3814173"/>
                </a:lnTo>
                <a:lnTo>
                  <a:pt x="4379915" y="3811716"/>
                </a:lnTo>
                <a:lnTo>
                  <a:pt x="4397720" y="3792073"/>
                </a:lnTo>
                <a:lnTo>
                  <a:pt x="4446386" y="3730861"/>
                </a:lnTo>
                <a:lnTo>
                  <a:pt x="4502201" y="3679999"/>
                </a:lnTo>
                <a:lnTo>
                  <a:pt x="4502154" y="3678987"/>
                </a:lnTo>
                <a:cubicBezTo>
                  <a:pt x="4511938" y="3669192"/>
                  <a:pt x="4522297" y="3659972"/>
                  <a:pt x="4532658" y="3650175"/>
                </a:cubicBezTo>
                <a:lnTo>
                  <a:pt x="4535085" y="3650033"/>
                </a:lnTo>
                <a:lnTo>
                  <a:pt x="4556057" y="3630924"/>
                </a:lnTo>
                <a:lnTo>
                  <a:pt x="4568795" y="3622333"/>
                </a:lnTo>
                <a:lnTo>
                  <a:pt x="4568610" y="3618419"/>
                </a:lnTo>
                <a:lnTo>
                  <a:pt x="4604766" y="3593037"/>
                </a:lnTo>
                <a:lnTo>
                  <a:pt x="4613834" y="3591966"/>
                </a:lnTo>
                <a:lnTo>
                  <a:pt x="4641193" y="3573513"/>
                </a:lnTo>
                <a:lnTo>
                  <a:pt x="4641296" y="3572268"/>
                </a:lnTo>
                <a:cubicBezTo>
                  <a:pt x="4653354" y="3564246"/>
                  <a:pt x="4665982" y="3556227"/>
                  <a:pt x="4678605" y="3547634"/>
                </a:cubicBezTo>
                <a:lnTo>
                  <a:pt x="4679990" y="3547634"/>
                </a:lnTo>
                <a:lnTo>
                  <a:pt x="4715982" y="3529623"/>
                </a:lnTo>
                <a:lnTo>
                  <a:pt x="4716218" y="3523944"/>
                </a:lnTo>
                <a:cubicBezTo>
                  <a:pt x="4730641" y="3517022"/>
                  <a:pt x="4744486" y="3509521"/>
                  <a:pt x="4758908" y="3502598"/>
                </a:cubicBezTo>
                <a:cubicBezTo>
                  <a:pt x="4761216" y="3500867"/>
                  <a:pt x="4764675" y="3501444"/>
                  <a:pt x="4766407" y="3502598"/>
                </a:cubicBezTo>
                <a:lnTo>
                  <a:pt x="4767962" y="3503612"/>
                </a:lnTo>
                <a:lnTo>
                  <a:pt x="4799553" y="3487803"/>
                </a:lnTo>
                <a:lnTo>
                  <a:pt x="4799811" y="3481862"/>
                </a:lnTo>
                <a:cubicBezTo>
                  <a:pt x="4822964" y="3470967"/>
                  <a:pt x="4834255" y="3464946"/>
                  <a:pt x="4844905" y="3465018"/>
                </a:cubicBezTo>
                <a:lnTo>
                  <a:pt x="4851554" y="3466920"/>
                </a:lnTo>
                <a:lnTo>
                  <a:pt x="4890288" y="3453349"/>
                </a:lnTo>
                <a:lnTo>
                  <a:pt x="4891641" y="3452756"/>
                </a:lnTo>
                <a:lnTo>
                  <a:pt x="4891686" y="3452220"/>
                </a:lnTo>
                <a:cubicBezTo>
                  <a:pt x="4898907" y="3449359"/>
                  <a:pt x="4908871" y="3443779"/>
                  <a:pt x="4918978" y="3439486"/>
                </a:cubicBezTo>
                <a:lnTo>
                  <a:pt x="4923790" y="3438630"/>
                </a:lnTo>
                <a:lnTo>
                  <a:pt x="4960254" y="3422610"/>
                </a:lnTo>
                <a:cubicBezTo>
                  <a:pt x="4988958" y="3403649"/>
                  <a:pt x="5003312" y="3349641"/>
                  <a:pt x="4951069" y="3351940"/>
                </a:cubicBezTo>
                <a:close/>
                <a:moveTo>
                  <a:pt x="11353758" y="3351149"/>
                </a:moveTo>
                <a:lnTo>
                  <a:pt x="11342385" y="3362481"/>
                </a:lnTo>
                <a:lnTo>
                  <a:pt x="11353758" y="3373408"/>
                </a:lnTo>
                <a:close/>
                <a:moveTo>
                  <a:pt x="102319" y="3348796"/>
                </a:moveTo>
                <a:cubicBezTo>
                  <a:pt x="104033" y="3348796"/>
                  <a:pt x="105174" y="3351079"/>
                  <a:pt x="103461" y="3352222"/>
                </a:cubicBezTo>
                <a:cubicBezTo>
                  <a:pt x="71482" y="3366210"/>
                  <a:pt x="40645" y="3380198"/>
                  <a:pt x="10807" y="3396043"/>
                </a:cubicBezTo>
                <a:lnTo>
                  <a:pt x="0" y="3402896"/>
                </a:lnTo>
                <a:lnTo>
                  <a:pt x="0" y="3394402"/>
                </a:lnTo>
                <a:lnTo>
                  <a:pt x="7238" y="3389334"/>
                </a:lnTo>
                <a:cubicBezTo>
                  <a:pt x="37361" y="3372063"/>
                  <a:pt x="69198" y="3357932"/>
                  <a:pt x="102319" y="3348796"/>
                </a:cubicBezTo>
                <a:close/>
                <a:moveTo>
                  <a:pt x="10500150" y="3342773"/>
                </a:moveTo>
                <a:cubicBezTo>
                  <a:pt x="10501863" y="3342773"/>
                  <a:pt x="10503005" y="3345056"/>
                  <a:pt x="10501292" y="3346199"/>
                </a:cubicBezTo>
                <a:cubicBezTo>
                  <a:pt x="10437333" y="3374176"/>
                  <a:pt x="10377942" y="3402153"/>
                  <a:pt x="10321979" y="3444976"/>
                </a:cubicBezTo>
                <a:cubicBezTo>
                  <a:pt x="10320838" y="3446117"/>
                  <a:pt x="10318553" y="3443263"/>
                  <a:pt x="10320266" y="3442693"/>
                </a:cubicBezTo>
                <a:cubicBezTo>
                  <a:pt x="10372803" y="3399298"/>
                  <a:pt x="10433907" y="3361044"/>
                  <a:pt x="10500150" y="3342773"/>
                </a:cubicBezTo>
                <a:close/>
                <a:moveTo>
                  <a:pt x="7875132" y="3341087"/>
                </a:moveTo>
                <a:lnTo>
                  <a:pt x="7875132" y="3660811"/>
                </a:lnTo>
                <a:cubicBezTo>
                  <a:pt x="7875132" y="3667138"/>
                  <a:pt x="7869956" y="3674040"/>
                  <a:pt x="7863629" y="3675764"/>
                </a:cubicBezTo>
                <a:cubicBezTo>
                  <a:pt x="7797919" y="3692301"/>
                  <a:pt x="7737420" y="3720628"/>
                  <a:pt x="7684408" y="3758067"/>
                </a:cubicBezTo>
                <a:lnTo>
                  <a:pt x="7637298" y="3798165"/>
                </a:lnTo>
                <a:lnTo>
                  <a:pt x="7715472" y="3775074"/>
                </a:lnTo>
                <a:cubicBezTo>
                  <a:pt x="7757674" y="3770889"/>
                  <a:pt x="7801028" y="3772189"/>
                  <a:pt x="7843519" y="3772189"/>
                </a:cubicBezTo>
                <a:cubicBezTo>
                  <a:pt x="7964674" y="3772765"/>
                  <a:pt x="8086403" y="3769302"/>
                  <a:pt x="8207559" y="3773920"/>
                </a:cubicBezTo>
                <a:cubicBezTo>
                  <a:pt x="8232249" y="3775074"/>
                  <a:pt x="8266127" y="3775941"/>
                  <a:pt x="8297493" y="3782721"/>
                </a:cubicBezTo>
                <a:lnTo>
                  <a:pt x="8300483" y="3783775"/>
                </a:lnTo>
                <a:lnTo>
                  <a:pt x="8270184" y="3757986"/>
                </a:lnTo>
                <a:lnTo>
                  <a:pt x="8090928" y="3675819"/>
                </a:lnTo>
                <a:lnTo>
                  <a:pt x="8071651" y="3687357"/>
                </a:lnTo>
                <a:cubicBezTo>
                  <a:pt x="8060464" y="3690957"/>
                  <a:pt x="8048483" y="3692868"/>
                  <a:pt x="8037802" y="3694631"/>
                </a:cubicBezTo>
                <a:cubicBezTo>
                  <a:pt x="8012975" y="3698745"/>
                  <a:pt x="7986415" y="3700508"/>
                  <a:pt x="7962743" y="3691692"/>
                </a:cubicBezTo>
                <a:cubicBezTo>
                  <a:pt x="7955237" y="3688754"/>
                  <a:pt x="7958124" y="3677588"/>
                  <a:pt x="7966207" y="3679350"/>
                </a:cubicBezTo>
                <a:cubicBezTo>
                  <a:pt x="7988147" y="3683464"/>
                  <a:pt x="8010087" y="3681702"/>
                  <a:pt x="8031812" y="3677588"/>
                </a:cubicBezTo>
                <a:lnTo>
                  <a:pt x="8083456" y="3664842"/>
                </a:lnTo>
                <a:lnTo>
                  <a:pt x="8079308" y="3660811"/>
                </a:lnTo>
                <a:lnTo>
                  <a:pt x="8079308" y="3599140"/>
                </a:lnTo>
                <a:lnTo>
                  <a:pt x="8066371" y="3605929"/>
                </a:lnTo>
                <a:cubicBezTo>
                  <a:pt x="8050097" y="3610827"/>
                  <a:pt x="8030919" y="3611704"/>
                  <a:pt x="8019877" y="3613166"/>
                </a:cubicBezTo>
                <a:cubicBezTo>
                  <a:pt x="8009996" y="3614336"/>
                  <a:pt x="8005928" y="3599713"/>
                  <a:pt x="8015808" y="3597959"/>
                </a:cubicBezTo>
                <a:cubicBezTo>
                  <a:pt x="8030919" y="3595620"/>
                  <a:pt x="8047191" y="3593865"/>
                  <a:pt x="8062301" y="3589186"/>
                </a:cubicBezTo>
                <a:lnTo>
                  <a:pt x="8079308" y="3577516"/>
                </a:lnTo>
                <a:lnTo>
                  <a:pt x="8079308" y="3349252"/>
                </a:lnTo>
                <a:lnTo>
                  <a:pt x="7983405" y="3361619"/>
                </a:lnTo>
                <a:close/>
                <a:moveTo>
                  <a:pt x="1562418" y="3299350"/>
                </a:moveTo>
                <a:cubicBezTo>
                  <a:pt x="1540807" y="3301790"/>
                  <a:pt x="1523763" y="3307712"/>
                  <a:pt x="1523763" y="3316542"/>
                </a:cubicBezTo>
                <a:cubicBezTo>
                  <a:pt x="1523763" y="3325154"/>
                  <a:pt x="1540727" y="3331103"/>
                  <a:pt x="1562266" y="3333598"/>
                </a:cubicBezTo>
                <a:lnTo>
                  <a:pt x="1595101" y="3331779"/>
                </a:lnTo>
                <a:lnTo>
                  <a:pt x="1595101" y="3301185"/>
                </a:lnTo>
                <a:close/>
                <a:moveTo>
                  <a:pt x="8023404" y="3297160"/>
                </a:moveTo>
                <a:cubicBezTo>
                  <a:pt x="8037700" y="3296277"/>
                  <a:pt x="8051853" y="3296277"/>
                  <a:pt x="8065290" y="3299518"/>
                </a:cubicBezTo>
                <a:cubicBezTo>
                  <a:pt x="8068149" y="3300107"/>
                  <a:pt x="8068721" y="3304235"/>
                  <a:pt x="8065862" y="3306002"/>
                </a:cubicBezTo>
                <a:cubicBezTo>
                  <a:pt x="8040130" y="3317791"/>
                  <a:pt x="8009252" y="3315433"/>
                  <a:pt x="7980661" y="3314255"/>
                </a:cubicBezTo>
                <a:cubicBezTo>
                  <a:pt x="7948067" y="3313074"/>
                  <a:pt x="7914901" y="3310718"/>
                  <a:pt x="7883452" y="3301876"/>
                </a:cubicBezTo>
                <a:cubicBezTo>
                  <a:pt x="7881736" y="3301287"/>
                  <a:pt x="7882307" y="3298929"/>
                  <a:pt x="7883452" y="3298929"/>
                </a:cubicBezTo>
                <a:cubicBezTo>
                  <a:pt x="7916046" y="3297751"/>
                  <a:pt x="7948638" y="3300698"/>
                  <a:pt x="7980661" y="3300107"/>
                </a:cubicBezTo>
                <a:cubicBezTo>
                  <a:pt x="7994671" y="3299814"/>
                  <a:pt x="8009108" y="3298045"/>
                  <a:pt x="8023404" y="3297160"/>
                </a:cubicBezTo>
                <a:close/>
                <a:moveTo>
                  <a:pt x="11960249" y="3293326"/>
                </a:moveTo>
                <a:cubicBezTo>
                  <a:pt x="11938638" y="3295765"/>
                  <a:pt x="11921595" y="3301687"/>
                  <a:pt x="11921595" y="3310516"/>
                </a:cubicBezTo>
                <a:cubicBezTo>
                  <a:pt x="11921595" y="3319129"/>
                  <a:pt x="11938558" y="3325078"/>
                  <a:pt x="11960097" y="3327575"/>
                </a:cubicBezTo>
                <a:lnTo>
                  <a:pt x="11992932" y="3325757"/>
                </a:lnTo>
                <a:lnTo>
                  <a:pt x="11992932" y="3295160"/>
                </a:lnTo>
                <a:close/>
                <a:moveTo>
                  <a:pt x="146247" y="3288376"/>
                </a:moveTo>
                <a:cubicBezTo>
                  <a:pt x="145888" y="3287945"/>
                  <a:pt x="142871" y="3287658"/>
                  <a:pt x="143158" y="3288808"/>
                </a:cubicBezTo>
                <a:lnTo>
                  <a:pt x="143198" y="3289497"/>
                </a:lnTo>
                <a:lnTo>
                  <a:pt x="138573" y="3288634"/>
                </a:lnTo>
                <a:close/>
                <a:moveTo>
                  <a:pt x="10544078" y="3282351"/>
                </a:moveTo>
                <a:cubicBezTo>
                  <a:pt x="10543719" y="3281920"/>
                  <a:pt x="10540701" y="3281633"/>
                  <a:pt x="10540989" y="3282782"/>
                </a:cubicBezTo>
                <a:lnTo>
                  <a:pt x="10541029" y="3283472"/>
                </a:lnTo>
                <a:lnTo>
                  <a:pt x="10536403" y="3282610"/>
                </a:lnTo>
                <a:close/>
                <a:moveTo>
                  <a:pt x="1755549" y="3282133"/>
                </a:moveTo>
                <a:lnTo>
                  <a:pt x="1755549" y="3471726"/>
                </a:lnTo>
                <a:lnTo>
                  <a:pt x="1757947" y="3472639"/>
                </a:lnTo>
                <a:cubicBezTo>
                  <a:pt x="1765318" y="3477462"/>
                  <a:pt x="1770667" y="3483882"/>
                  <a:pt x="1772546" y="3492393"/>
                </a:cubicBezTo>
                <a:lnTo>
                  <a:pt x="1770994" y="3494923"/>
                </a:lnTo>
                <a:lnTo>
                  <a:pt x="1765753" y="3486223"/>
                </a:lnTo>
                <a:lnTo>
                  <a:pt x="1755549" y="3491879"/>
                </a:lnTo>
                <a:lnTo>
                  <a:pt x="1755549" y="3497996"/>
                </a:lnTo>
                <a:lnTo>
                  <a:pt x="1765753" y="3503458"/>
                </a:lnTo>
                <a:lnTo>
                  <a:pt x="1770994" y="3494923"/>
                </a:lnTo>
                <a:lnTo>
                  <a:pt x="1772546" y="3497501"/>
                </a:lnTo>
                <a:cubicBezTo>
                  <a:pt x="1770667" y="3506437"/>
                  <a:pt x="1764994" y="3513069"/>
                  <a:pt x="1757124" y="3517972"/>
                </a:cubicBezTo>
                <a:lnTo>
                  <a:pt x="1755549" y="3518529"/>
                </a:lnTo>
                <a:lnTo>
                  <a:pt x="1755549" y="3571254"/>
                </a:lnTo>
                <a:lnTo>
                  <a:pt x="1824814" y="3584172"/>
                </a:lnTo>
                <a:lnTo>
                  <a:pt x="2202755" y="3366356"/>
                </a:lnTo>
                <a:lnTo>
                  <a:pt x="2164299" y="3356643"/>
                </a:lnTo>
                <a:cubicBezTo>
                  <a:pt x="2143460" y="3353913"/>
                  <a:pt x="2122336" y="3352332"/>
                  <a:pt x="2105665" y="3349169"/>
                </a:cubicBezTo>
                <a:lnTo>
                  <a:pt x="1856760" y="3301455"/>
                </a:lnTo>
                <a:close/>
                <a:moveTo>
                  <a:pt x="54157" y="3280937"/>
                </a:moveTo>
                <a:cubicBezTo>
                  <a:pt x="55872" y="3280364"/>
                  <a:pt x="57017" y="3282653"/>
                  <a:pt x="55301" y="3283226"/>
                </a:cubicBezTo>
                <a:lnTo>
                  <a:pt x="0" y="3308187"/>
                </a:lnTo>
                <a:lnTo>
                  <a:pt x="0" y="3303329"/>
                </a:lnTo>
                <a:close/>
                <a:moveTo>
                  <a:pt x="7935595" y="3277032"/>
                </a:moveTo>
                <a:cubicBezTo>
                  <a:pt x="7922438" y="3276600"/>
                  <a:pt x="7909353" y="3276600"/>
                  <a:pt x="7896988" y="3278325"/>
                </a:cubicBezTo>
                <a:cubicBezTo>
                  <a:pt x="7893538" y="3278615"/>
                  <a:pt x="7888505" y="3277751"/>
                  <a:pt x="7883688" y="3277248"/>
                </a:cubicBezTo>
                <a:cubicBezTo>
                  <a:pt x="7878871" y="3276745"/>
                  <a:pt x="7874270" y="3276601"/>
                  <a:pt x="7871682" y="3278325"/>
                </a:cubicBezTo>
                <a:lnTo>
                  <a:pt x="7865355" y="3278325"/>
                </a:lnTo>
                <a:cubicBezTo>
                  <a:pt x="7849827" y="3277176"/>
                  <a:pt x="7848676" y="3292131"/>
                  <a:pt x="7863629" y="3321463"/>
                </a:cubicBezTo>
                <a:lnTo>
                  <a:pt x="7872022" y="3332373"/>
                </a:lnTo>
                <a:lnTo>
                  <a:pt x="7994616" y="3346159"/>
                </a:lnTo>
                <a:lnTo>
                  <a:pt x="8079308" y="3340899"/>
                </a:lnTo>
                <a:lnTo>
                  <a:pt x="8079308" y="3335842"/>
                </a:lnTo>
                <a:cubicBezTo>
                  <a:pt x="8079308" y="3330666"/>
                  <a:pt x="8082185" y="3324340"/>
                  <a:pt x="8086786" y="3322614"/>
                </a:cubicBezTo>
                <a:cubicBezTo>
                  <a:pt x="8185709" y="3278902"/>
                  <a:pt x="8077007" y="3279477"/>
                  <a:pt x="8074132" y="3278325"/>
                </a:cubicBezTo>
                <a:cubicBezTo>
                  <a:pt x="8066655" y="3275450"/>
                  <a:pt x="8053428" y="3278325"/>
                  <a:pt x="8045951" y="3278325"/>
                </a:cubicBezTo>
                <a:lnTo>
                  <a:pt x="7974632" y="3278325"/>
                </a:lnTo>
                <a:cubicBezTo>
                  <a:pt x="7961979" y="3278325"/>
                  <a:pt x="7948751" y="3277463"/>
                  <a:pt x="7935595" y="3277032"/>
                </a:cubicBezTo>
                <a:close/>
                <a:moveTo>
                  <a:pt x="10451988" y="3274911"/>
                </a:moveTo>
                <a:cubicBezTo>
                  <a:pt x="10453703" y="3274339"/>
                  <a:pt x="10454847" y="3276629"/>
                  <a:pt x="10453131" y="3277200"/>
                </a:cubicBezTo>
                <a:cubicBezTo>
                  <a:pt x="10377064" y="3314402"/>
                  <a:pt x="10297566" y="3345878"/>
                  <a:pt x="10218642" y="3379073"/>
                </a:cubicBezTo>
                <a:cubicBezTo>
                  <a:pt x="10216925" y="3380217"/>
                  <a:pt x="10214637" y="3376785"/>
                  <a:pt x="10216925" y="3375640"/>
                </a:cubicBezTo>
                <a:cubicBezTo>
                  <a:pt x="10294707" y="3341301"/>
                  <a:pt x="10372490" y="3305244"/>
                  <a:pt x="10451988" y="3274911"/>
                </a:cubicBezTo>
                <a:close/>
                <a:moveTo>
                  <a:pt x="58012" y="3273619"/>
                </a:moveTo>
                <a:lnTo>
                  <a:pt x="108667" y="3283060"/>
                </a:lnTo>
                <a:lnTo>
                  <a:pt x="138573" y="3288634"/>
                </a:lnTo>
                <a:lnTo>
                  <a:pt x="133386" y="3288808"/>
                </a:lnTo>
                <a:close/>
                <a:moveTo>
                  <a:pt x="10455842" y="3267594"/>
                </a:moveTo>
                <a:lnTo>
                  <a:pt x="10506498" y="3277034"/>
                </a:lnTo>
                <a:lnTo>
                  <a:pt x="10536403" y="3282610"/>
                </a:lnTo>
                <a:lnTo>
                  <a:pt x="10531216" y="3282782"/>
                </a:lnTo>
                <a:close/>
                <a:moveTo>
                  <a:pt x="658729" y="3263191"/>
                </a:moveTo>
                <a:cubicBezTo>
                  <a:pt x="684472" y="3262623"/>
                  <a:pt x="746828" y="3263191"/>
                  <a:pt x="754265" y="3297237"/>
                </a:cubicBezTo>
                <a:lnTo>
                  <a:pt x="752646" y="3299790"/>
                </a:lnTo>
                <a:lnTo>
                  <a:pt x="747114" y="3291066"/>
                </a:lnTo>
                <a:cubicBezTo>
                  <a:pt x="742680" y="3289862"/>
                  <a:pt x="737675" y="3291564"/>
                  <a:pt x="736530" y="3297237"/>
                </a:cubicBezTo>
                <a:lnTo>
                  <a:pt x="732917" y="3299802"/>
                </a:lnTo>
                <a:lnTo>
                  <a:pt x="712540" y="3285462"/>
                </a:lnTo>
                <a:cubicBezTo>
                  <a:pt x="673603" y="3274504"/>
                  <a:pt x="601524" y="3280781"/>
                  <a:pt x="601524" y="3299507"/>
                </a:cubicBezTo>
                <a:cubicBezTo>
                  <a:pt x="601524" y="3318232"/>
                  <a:pt x="673603" y="3325149"/>
                  <a:pt x="712540" y="3314269"/>
                </a:cubicBezTo>
                <a:lnTo>
                  <a:pt x="732917" y="3299802"/>
                </a:lnTo>
                <a:lnTo>
                  <a:pt x="736530" y="3302344"/>
                </a:lnTo>
                <a:cubicBezTo>
                  <a:pt x="737675" y="3308019"/>
                  <a:pt x="742680" y="3309721"/>
                  <a:pt x="747114" y="3308515"/>
                </a:cubicBezTo>
                <a:lnTo>
                  <a:pt x="752646" y="3299790"/>
                </a:lnTo>
                <a:lnTo>
                  <a:pt x="754265" y="3302344"/>
                </a:lnTo>
                <a:cubicBezTo>
                  <a:pt x="746255" y="3338089"/>
                  <a:pt x="679323" y="3337522"/>
                  <a:pt x="652437" y="3335820"/>
                </a:cubicBezTo>
                <a:cubicBezTo>
                  <a:pt x="631843" y="3335252"/>
                  <a:pt x="574637" y="3330716"/>
                  <a:pt x="574637" y="3299507"/>
                </a:cubicBezTo>
                <a:cubicBezTo>
                  <a:pt x="574637" y="3267163"/>
                  <a:pt x="637564" y="3263758"/>
                  <a:pt x="658729" y="3263191"/>
                </a:cubicBezTo>
                <a:close/>
                <a:moveTo>
                  <a:pt x="5072893" y="3259495"/>
                </a:moveTo>
                <a:lnTo>
                  <a:pt x="5075780" y="3293845"/>
                </a:lnTo>
                <a:lnTo>
                  <a:pt x="5108808" y="3281672"/>
                </a:lnTo>
                <a:lnTo>
                  <a:pt x="5088486" y="3269128"/>
                </a:lnTo>
                <a:close/>
                <a:moveTo>
                  <a:pt x="11614" y="3257555"/>
                </a:moveTo>
                <a:cubicBezTo>
                  <a:pt x="13346" y="3257555"/>
                  <a:pt x="13924" y="3259878"/>
                  <a:pt x="12192" y="3260458"/>
                </a:cubicBezTo>
                <a:lnTo>
                  <a:pt x="4369" y="3263135"/>
                </a:lnTo>
                <a:lnTo>
                  <a:pt x="56358" y="3273286"/>
                </a:lnTo>
                <a:lnTo>
                  <a:pt x="58012" y="3273619"/>
                </a:lnTo>
                <a:lnTo>
                  <a:pt x="3444" y="3263451"/>
                </a:lnTo>
                <a:lnTo>
                  <a:pt x="0" y="3264629"/>
                </a:lnTo>
                <a:lnTo>
                  <a:pt x="0" y="3261325"/>
                </a:lnTo>
                <a:close/>
                <a:moveTo>
                  <a:pt x="11056560" y="3257165"/>
                </a:moveTo>
                <a:cubicBezTo>
                  <a:pt x="11082303" y="3256598"/>
                  <a:pt x="11144659" y="3257165"/>
                  <a:pt x="11152095" y="3291212"/>
                </a:cubicBezTo>
                <a:lnTo>
                  <a:pt x="11150477" y="3293765"/>
                </a:lnTo>
                <a:lnTo>
                  <a:pt x="11144945" y="3285041"/>
                </a:lnTo>
                <a:cubicBezTo>
                  <a:pt x="11140511" y="3283836"/>
                  <a:pt x="11135506" y="3285538"/>
                  <a:pt x="11134361" y="3291212"/>
                </a:cubicBezTo>
                <a:lnTo>
                  <a:pt x="11130748" y="3293776"/>
                </a:lnTo>
                <a:lnTo>
                  <a:pt x="11110371" y="3279437"/>
                </a:lnTo>
                <a:cubicBezTo>
                  <a:pt x="11071434" y="3268478"/>
                  <a:pt x="10999355" y="3274756"/>
                  <a:pt x="10999355" y="3293482"/>
                </a:cubicBezTo>
                <a:cubicBezTo>
                  <a:pt x="10999355" y="3312207"/>
                  <a:pt x="11071434" y="3319123"/>
                  <a:pt x="11110371" y="3308244"/>
                </a:cubicBezTo>
                <a:lnTo>
                  <a:pt x="11130748" y="3293776"/>
                </a:lnTo>
                <a:lnTo>
                  <a:pt x="11134361" y="3296319"/>
                </a:lnTo>
                <a:cubicBezTo>
                  <a:pt x="11135506" y="3301994"/>
                  <a:pt x="11140511" y="3303695"/>
                  <a:pt x="11144945" y="3302490"/>
                </a:cubicBezTo>
                <a:lnTo>
                  <a:pt x="11150477" y="3293765"/>
                </a:lnTo>
                <a:lnTo>
                  <a:pt x="11152095" y="3296319"/>
                </a:lnTo>
                <a:cubicBezTo>
                  <a:pt x="11144085" y="3332066"/>
                  <a:pt x="11077154" y="3331500"/>
                  <a:pt x="11050268" y="3329798"/>
                </a:cubicBezTo>
                <a:cubicBezTo>
                  <a:pt x="11029674" y="3329229"/>
                  <a:pt x="10972467" y="3324690"/>
                  <a:pt x="10972467" y="3293482"/>
                </a:cubicBezTo>
                <a:cubicBezTo>
                  <a:pt x="10972467" y="3261137"/>
                  <a:pt x="11035394" y="3257733"/>
                  <a:pt x="11056560" y="3257165"/>
                </a:cubicBezTo>
                <a:close/>
                <a:moveTo>
                  <a:pt x="1613503" y="3255015"/>
                </a:moveTo>
                <a:lnTo>
                  <a:pt x="1613503" y="3283987"/>
                </a:lnTo>
                <a:lnTo>
                  <a:pt x="1629749" y="3285102"/>
                </a:lnTo>
                <a:cubicBezTo>
                  <a:pt x="1648580" y="3289265"/>
                  <a:pt x="1665173" y="3297592"/>
                  <a:pt x="1668636" y="3313670"/>
                </a:cubicBezTo>
                <a:lnTo>
                  <a:pt x="1667100" y="3316303"/>
                </a:lnTo>
                <a:lnTo>
                  <a:pt x="1661854" y="3307640"/>
                </a:lnTo>
                <a:cubicBezTo>
                  <a:pt x="1657381" y="3306349"/>
                  <a:pt x="1652187" y="3307928"/>
                  <a:pt x="1650743" y="3313670"/>
                </a:cubicBezTo>
                <a:lnTo>
                  <a:pt x="1647134" y="3316281"/>
                </a:lnTo>
                <a:lnTo>
                  <a:pt x="1628468" y="3303056"/>
                </a:lnTo>
                <a:lnTo>
                  <a:pt x="1613503" y="3302217"/>
                </a:lnTo>
                <a:lnTo>
                  <a:pt x="1613503" y="3330762"/>
                </a:lnTo>
                <a:lnTo>
                  <a:pt x="1628225" y="3329947"/>
                </a:lnTo>
                <a:lnTo>
                  <a:pt x="1647134" y="3316281"/>
                </a:lnTo>
                <a:lnTo>
                  <a:pt x="1650743" y="3318839"/>
                </a:lnTo>
                <a:cubicBezTo>
                  <a:pt x="1652187" y="3324867"/>
                  <a:pt x="1657381" y="3326590"/>
                  <a:pt x="1661854" y="3325298"/>
                </a:cubicBezTo>
                <a:lnTo>
                  <a:pt x="1667100" y="3316303"/>
                </a:lnTo>
                <a:lnTo>
                  <a:pt x="1668636" y="3318839"/>
                </a:lnTo>
                <a:cubicBezTo>
                  <a:pt x="1664884" y="3336063"/>
                  <a:pt x="1646991" y="3344676"/>
                  <a:pt x="1626862" y="3348768"/>
                </a:cubicBezTo>
                <a:lnTo>
                  <a:pt x="1613503" y="3349445"/>
                </a:lnTo>
                <a:lnTo>
                  <a:pt x="1613503" y="3469759"/>
                </a:lnTo>
                <a:lnTo>
                  <a:pt x="1625466" y="3464447"/>
                </a:lnTo>
                <a:cubicBezTo>
                  <a:pt x="1644043" y="3459624"/>
                  <a:pt x="1665291" y="3458915"/>
                  <a:pt x="1675988" y="3458915"/>
                </a:cubicBezTo>
                <a:cubicBezTo>
                  <a:pt x="1688997" y="3458347"/>
                  <a:pt x="1711258" y="3458205"/>
                  <a:pt x="1731206" y="3462461"/>
                </a:cubicBezTo>
                <a:lnTo>
                  <a:pt x="1736570" y="3464503"/>
                </a:lnTo>
                <a:lnTo>
                  <a:pt x="1736570" y="3278510"/>
                </a:lnTo>
                <a:close/>
                <a:moveTo>
                  <a:pt x="12011335" y="3248991"/>
                </a:moveTo>
                <a:lnTo>
                  <a:pt x="12011335" y="3277962"/>
                </a:lnTo>
                <a:lnTo>
                  <a:pt x="12027578" y="3279076"/>
                </a:lnTo>
                <a:cubicBezTo>
                  <a:pt x="12046409" y="3283240"/>
                  <a:pt x="12063003" y="3291566"/>
                  <a:pt x="12066465" y="3307645"/>
                </a:cubicBezTo>
                <a:lnTo>
                  <a:pt x="12064929" y="3310278"/>
                </a:lnTo>
                <a:lnTo>
                  <a:pt x="12059683" y="3301615"/>
                </a:lnTo>
                <a:cubicBezTo>
                  <a:pt x="12055211" y="3300324"/>
                  <a:pt x="12050016" y="3301903"/>
                  <a:pt x="12048573" y="3307645"/>
                </a:cubicBezTo>
                <a:lnTo>
                  <a:pt x="12044963" y="3310256"/>
                </a:lnTo>
                <a:lnTo>
                  <a:pt x="12026297" y="3297031"/>
                </a:lnTo>
                <a:lnTo>
                  <a:pt x="12011335" y="3296192"/>
                </a:lnTo>
                <a:lnTo>
                  <a:pt x="12011335" y="3324737"/>
                </a:lnTo>
                <a:lnTo>
                  <a:pt x="12026055" y="3323921"/>
                </a:lnTo>
                <a:lnTo>
                  <a:pt x="12044963" y="3310256"/>
                </a:lnTo>
                <a:lnTo>
                  <a:pt x="12048573" y="3312813"/>
                </a:lnTo>
                <a:cubicBezTo>
                  <a:pt x="12050016" y="3318842"/>
                  <a:pt x="12055211" y="3320565"/>
                  <a:pt x="12059683" y="3319273"/>
                </a:cubicBezTo>
                <a:lnTo>
                  <a:pt x="12064929" y="3310278"/>
                </a:lnTo>
                <a:lnTo>
                  <a:pt x="12066465" y="3312813"/>
                </a:lnTo>
                <a:cubicBezTo>
                  <a:pt x="12062713" y="3330040"/>
                  <a:pt x="12044821" y="3338654"/>
                  <a:pt x="12024693" y="3342746"/>
                </a:cubicBezTo>
                <a:lnTo>
                  <a:pt x="12011335" y="3343423"/>
                </a:lnTo>
                <a:lnTo>
                  <a:pt x="12011335" y="3463737"/>
                </a:lnTo>
                <a:lnTo>
                  <a:pt x="12023297" y="3458425"/>
                </a:lnTo>
                <a:cubicBezTo>
                  <a:pt x="12041872" y="3453602"/>
                  <a:pt x="12063121" y="3452893"/>
                  <a:pt x="12073818" y="3452893"/>
                </a:cubicBezTo>
                <a:cubicBezTo>
                  <a:pt x="12086827" y="3452325"/>
                  <a:pt x="12109087" y="3452183"/>
                  <a:pt x="12129035" y="3456439"/>
                </a:cubicBezTo>
                <a:lnTo>
                  <a:pt x="12134399" y="3458481"/>
                </a:lnTo>
                <a:lnTo>
                  <a:pt x="12134399" y="3272486"/>
                </a:lnTo>
                <a:close/>
                <a:moveTo>
                  <a:pt x="9252560" y="3247746"/>
                </a:moveTo>
                <a:cubicBezTo>
                  <a:pt x="9262514" y="3250612"/>
                  <a:pt x="9256984" y="3266098"/>
                  <a:pt x="9255879" y="3272981"/>
                </a:cubicBezTo>
                <a:lnTo>
                  <a:pt x="9252668" y="3297769"/>
                </a:lnTo>
                <a:lnTo>
                  <a:pt x="9273213" y="3291949"/>
                </a:lnTo>
                <a:cubicBezTo>
                  <a:pt x="9290336" y="3291940"/>
                  <a:pt x="9307700" y="3295098"/>
                  <a:pt x="9324383" y="3301700"/>
                </a:cubicBezTo>
                <a:lnTo>
                  <a:pt x="9330517" y="3305662"/>
                </a:lnTo>
                <a:lnTo>
                  <a:pt x="9346056" y="3285386"/>
                </a:lnTo>
                <a:cubicBezTo>
                  <a:pt x="9353008" y="3277871"/>
                  <a:pt x="9361118" y="3267466"/>
                  <a:pt x="9371545" y="3265733"/>
                </a:cubicBezTo>
                <a:cubicBezTo>
                  <a:pt x="9375601" y="3265154"/>
                  <a:pt x="9379076" y="3269778"/>
                  <a:pt x="9378498" y="3273247"/>
                </a:cubicBezTo>
                <a:cubicBezTo>
                  <a:pt x="9375601" y="3283652"/>
                  <a:pt x="9365173" y="3291167"/>
                  <a:pt x="9358222" y="3298681"/>
                </a:cubicBezTo>
                <a:lnTo>
                  <a:pt x="9343730" y="3314198"/>
                </a:lnTo>
                <a:lnTo>
                  <a:pt x="9374815" y="3334279"/>
                </a:lnTo>
                <a:lnTo>
                  <a:pt x="9382048" y="3345857"/>
                </a:lnTo>
                <a:lnTo>
                  <a:pt x="9408485" y="3331099"/>
                </a:lnTo>
                <a:cubicBezTo>
                  <a:pt x="9420135" y="3324275"/>
                  <a:pt x="9431931" y="3317820"/>
                  <a:pt x="9444453" y="3313711"/>
                </a:cubicBezTo>
                <a:cubicBezTo>
                  <a:pt x="9453772" y="3310777"/>
                  <a:pt x="9460179" y="3323690"/>
                  <a:pt x="9452025" y="3328385"/>
                </a:cubicBezTo>
                <a:lnTo>
                  <a:pt x="9389084" y="3357124"/>
                </a:lnTo>
                <a:lnTo>
                  <a:pt x="9419540" y="3405885"/>
                </a:lnTo>
                <a:lnTo>
                  <a:pt x="9420558" y="3409173"/>
                </a:lnTo>
                <a:lnTo>
                  <a:pt x="9453850" y="3412779"/>
                </a:lnTo>
                <a:cubicBezTo>
                  <a:pt x="9464218" y="3413917"/>
                  <a:pt x="9479196" y="3415054"/>
                  <a:pt x="9484956" y="3425296"/>
                </a:cubicBezTo>
                <a:cubicBezTo>
                  <a:pt x="9485531" y="3427572"/>
                  <a:pt x="9485531" y="3429847"/>
                  <a:pt x="9483227" y="3430417"/>
                </a:cubicBezTo>
                <a:cubicBezTo>
                  <a:pt x="9472859" y="3434399"/>
                  <a:pt x="9459610" y="3430417"/>
                  <a:pt x="9448666" y="3428711"/>
                </a:cubicBezTo>
                <a:lnTo>
                  <a:pt x="9426004" y="3426763"/>
                </a:lnTo>
                <a:lnTo>
                  <a:pt x="9443238" y="3482429"/>
                </a:lnTo>
                <a:lnTo>
                  <a:pt x="9445781" y="3482076"/>
                </a:lnTo>
                <a:cubicBezTo>
                  <a:pt x="9471697" y="3479240"/>
                  <a:pt x="9513935" y="3477058"/>
                  <a:pt x="9514797" y="3489275"/>
                </a:cubicBezTo>
                <a:cubicBezTo>
                  <a:pt x="9515372" y="3498581"/>
                  <a:pt x="9496552" y="3500909"/>
                  <a:pt x="9476221" y="3501054"/>
                </a:cubicBezTo>
                <a:lnTo>
                  <a:pt x="9450863" y="3500347"/>
                </a:lnTo>
                <a:lnTo>
                  <a:pt x="9478817" y="3553907"/>
                </a:lnTo>
                <a:lnTo>
                  <a:pt x="9481803" y="3556934"/>
                </a:lnTo>
                <a:lnTo>
                  <a:pt x="9507701" y="3551753"/>
                </a:lnTo>
                <a:cubicBezTo>
                  <a:pt x="9519641" y="3549999"/>
                  <a:pt x="9533289" y="3546489"/>
                  <a:pt x="9544093" y="3552339"/>
                </a:cubicBezTo>
                <a:cubicBezTo>
                  <a:pt x="9546368" y="3553508"/>
                  <a:pt x="9546368" y="3557017"/>
                  <a:pt x="9544663" y="3558773"/>
                </a:cubicBezTo>
                <a:cubicBezTo>
                  <a:pt x="9535564" y="3564622"/>
                  <a:pt x="9524192" y="3564622"/>
                  <a:pt x="9513956" y="3565792"/>
                </a:cubicBezTo>
                <a:lnTo>
                  <a:pt x="9494310" y="3569614"/>
                </a:lnTo>
                <a:lnTo>
                  <a:pt x="9530753" y="3606567"/>
                </a:lnTo>
                <a:lnTo>
                  <a:pt x="9572917" y="3598126"/>
                </a:lnTo>
                <a:cubicBezTo>
                  <a:pt x="9580854" y="3594722"/>
                  <a:pt x="9586523" y="3587344"/>
                  <a:pt x="9594460" y="3585075"/>
                </a:cubicBezTo>
                <a:cubicBezTo>
                  <a:pt x="9596162" y="3584507"/>
                  <a:pt x="9597295" y="3585075"/>
                  <a:pt x="9598429" y="3586210"/>
                </a:cubicBezTo>
                <a:cubicBezTo>
                  <a:pt x="9604665" y="3596424"/>
                  <a:pt x="9593326" y="3604935"/>
                  <a:pt x="9585390" y="3610042"/>
                </a:cubicBezTo>
                <a:cubicBezTo>
                  <a:pt x="9577736" y="3614866"/>
                  <a:pt x="9567957" y="3617136"/>
                  <a:pt x="9557892" y="3618413"/>
                </a:cubicBezTo>
                <a:lnTo>
                  <a:pt x="9543601" y="3619593"/>
                </a:lnTo>
                <a:lnTo>
                  <a:pt x="9553988" y="3630126"/>
                </a:lnTo>
                <a:lnTo>
                  <a:pt x="9577255" y="3654887"/>
                </a:lnTo>
                <a:lnTo>
                  <a:pt x="9608589" y="3643462"/>
                </a:lnTo>
                <a:cubicBezTo>
                  <a:pt x="9619633" y="3640511"/>
                  <a:pt x="9631837" y="3635198"/>
                  <a:pt x="9642879" y="3641100"/>
                </a:cubicBezTo>
                <a:cubicBezTo>
                  <a:pt x="9644622" y="3642871"/>
                  <a:pt x="9645203" y="3645232"/>
                  <a:pt x="9643460" y="3647003"/>
                </a:cubicBezTo>
                <a:cubicBezTo>
                  <a:pt x="9635905" y="3657037"/>
                  <a:pt x="9622539" y="3657037"/>
                  <a:pt x="9611495" y="3660579"/>
                </a:cubicBezTo>
                <a:lnTo>
                  <a:pt x="9589145" y="3667541"/>
                </a:lnTo>
                <a:lnTo>
                  <a:pt x="9590960" y="3669471"/>
                </a:lnTo>
                <a:cubicBezTo>
                  <a:pt x="9602281" y="3683470"/>
                  <a:pt x="9612292" y="3698601"/>
                  <a:pt x="9620059" y="3715607"/>
                </a:cubicBezTo>
                <a:lnTo>
                  <a:pt x="9629037" y="3754014"/>
                </a:lnTo>
                <a:lnTo>
                  <a:pt x="9629990" y="3753933"/>
                </a:lnTo>
                <a:cubicBezTo>
                  <a:pt x="9637423" y="3753933"/>
                  <a:pt x="9640854" y="3754517"/>
                  <a:pt x="9647145" y="3749838"/>
                </a:cubicBezTo>
                <a:cubicBezTo>
                  <a:pt x="9650576" y="3746329"/>
                  <a:pt x="9654007" y="3742819"/>
                  <a:pt x="9657438" y="3739310"/>
                </a:cubicBezTo>
                <a:cubicBezTo>
                  <a:pt x="9668303" y="3728782"/>
                  <a:pt x="9680882" y="3722934"/>
                  <a:pt x="9695749" y="3720593"/>
                </a:cubicBezTo>
                <a:cubicBezTo>
                  <a:pt x="9704899" y="3718839"/>
                  <a:pt x="9706042" y="3733462"/>
                  <a:pt x="9696894" y="3735216"/>
                </a:cubicBezTo>
                <a:cubicBezTo>
                  <a:pt x="9679167" y="3738726"/>
                  <a:pt x="9670017" y="3748083"/>
                  <a:pt x="9657438" y="3760366"/>
                </a:cubicBezTo>
                <a:cubicBezTo>
                  <a:pt x="9652862" y="3764461"/>
                  <a:pt x="9649431" y="3767386"/>
                  <a:pt x="9643142" y="3768554"/>
                </a:cubicBezTo>
                <a:lnTo>
                  <a:pt x="9631725" y="3765519"/>
                </a:lnTo>
                <a:lnTo>
                  <a:pt x="9637604" y="3790668"/>
                </a:lnTo>
                <a:lnTo>
                  <a:pt x="9636596" y="3795579"/>
                </a:lnTo>
                <a:lnTo>
                  <a:pt x="9656560" y="3799651"/>
                </a:lnTo>
                <a:cubicBezTo>
                  <a:pt x="9669792" y="3799577"/>
                  <a:pt x="9682737" y="3796491"/>
                  <a:pt x="9693381" y="3789439"/>
                </a:cubicBezTo>
                <a:cubicBezTo>
                  <a:pt x="9700285" y="3784737"/>
                  <a:pt x="9706039" y="3794728"/>
                  <a:pt x="9700285" y="3800018"/>
                </a:cubicBezTo>
                <a:cubicBezTo>
                  <a:pt x="9687627" y="3810892"/>
                  <a:pt x="9671663" y="3817063"/>
                  <a:pt x="9656129" y="3816916"/>
                </a:cubicBezTo>
                <a:lnTo>
                  <a:pt x="9634468" y="3805967"/>
                </a:lnTo>
                <a:lnTo>
                  <a:pt x="9630090" y="3827337"/>
                </a:lnTo>
                <a:lnTo>
                  <a:pt x="9608316" y="3856017"/>
                </a:lnTo>
                <a:lnTo>
                  <a:pt x="9614816" y="3861192"/>
                </a:lnTo>
                <a:cubicBezTo>
                  <a:pt x="9625152" y="3870965"/>
                  <a:pt x="9636636" y="3877289"/>
                  <a:pt x="9650418" y="3880162"/>
                </a:cubicBezTo>
                <a:cubicBezTo>
                  <a:pt x="9657883" y="3883036"/>
                  <a:pt x="9656161" y="3895683"/>
                  <a:pt x="9647547" y="3893958"/>
                </a:cubicBezTo>
                <a:cubicBezTo>
                  <a:pt x="9633191" y="3890510"/>
                  <a:pt x="9620557" y="3884760"/>
                  <a:pt x="9608498" y="3876137"/>
                </a:cubicBezTo>
                <a:lnTo>
                  <a:pt x="9595354" y="3863941"/>
                </a:lnTo>
                <a:lnTo>
                  <a:pt x="9567783" y="3878269"/>
                </a:lnTo>
                <a:lnTo>
                  <a:pt x="9556830" y="3878986"/>
                </a:lnTo>
                <a:lnTo>
                  <a:pt x="9563622" y="3891006"/>
                </a:lnTo>
                <a:cubicBezTo>
                  <a:pt x="9565945" y="3902929"/>
                  <a:pt x="9565805" y="3915846"/>
                  <a:pt x="9564960" y="3925497"/>
                </a:cubicBezTo>
                <a:cubicBezTo>
                  <a:pt x="9564396" y="3931174"/>
                  <a:pt x="9554258" y="3930606"/>
                  <a:pt x="9554822" y="3924929"/>
                </a:cubicBezTo>
                <a:cubicBezTo>
                  <a:pt x="9555385" y="3913574"/>
                  <a:pt x="9554258" y="3902787"/>
                  <a:pt x="9550880" y="3891999"/>
                </a:cubicBezTo>
                <a:lnTo>
                  <a:pt x="9546620" y="3879655"/>
                </a:lnTo>
                <a:lnTo>
                  <a:pt x="9529170" y="3880798"/>
                </a:lnTo>
                <a:lnTo>
                  <a:pt x="9485703" y="3875029"/>
                </a:lnTo>
                <a:lnTo>
                  <a:pt x="9486687" y="3895687"/>
                </a:lnTo>
                <a:cubicBezTo>
                  <a:pt x="9489583" y="3905382"/>
                  <a:pt x="9497693" y="3910515"/>
                  <a:pt x="9501171" y="3919069"/>
                </a:cubicBezTo>
                <a:cubicBezTo>
                  <a:pt x="9505804" y="3929333"/>
                  <a:pt x="9502908" y="3936748"/>
                  <a:pt x="9492481" y="3940169"/>
                </a:cubicBezTo>
                <a:cubicBezTo>
                  <a:pt x="9490162" y="3941309"/>
                  <a:pt x="9487846" y="3939598"/>
                  <a:pt x="9488425" y="3936748"/>
                </a:cubicBezTo>
                <a:cubicBezTo>
                  <a:pt x="9490742" y="3929333"/>
                  <a:pt x="9479156" y="3920779"/>
                  <a:pt x="9475100" y="3915076"/>
                </a:cubicBezTo>
                <a:cubicBezTo>
                  <a:pt x="9472204" y="3910515"/>
                  <a:pt x="9470465" y="3904812"/>
                  <a:pt x="9468728" y="3899679"/>
                </a:cubicBezTo>
                <a:lnTo>
                  <a:pt x="9473298" y="3873383"/>
                </a:lnTo>
                <a:lnTo>
                  <a:pt x="9448061" y="3870034"/>
                </a:lnTo>
                <a:cubicBezTo>
                  <a:pt x="9433966" y="3870034"/>
                  <a:pt x="9422174" y="3875058"/>
                  <a:pt x="9410526" y="3881444"/>
                </a:cubicBezTo>
                <a:lnTo>
                  <a:pt x="9407647" y="3882982"/>
                </a:lnTo>
                <a:lnTo>
                  <a:pt x="9420541" y="3907390"/>
                </a:lnTo>
                <a:cubicBezTo>
                  <a:pt x="9424655" y="3916436"/>
                  <a:pt x="9432295" y="3927180"/>
                  <a:pt x="9429357" y="3937921"/>
                </a:cubicBezTo>
                <a:cubicBezTo>
                  <a:pt x="9428768" y="3939619"/>
                  <a:pt x="9426418" y="3941314"/>
                  <a:pt x="9424655" y="3940184"/>
                </a:cubicBezTo>
                <a:cubicBezTo>
                  <a:pt x="9414664" y="3933963"/>
                  <a:pt x="9412312" y="3922657"/>
                  <a:pt x="9407610" y="3913044"/>
                </a:cubicBezTo>
                <a:lnTo>
                  <a:pt x="9398492" y="3887872"/>
                </a:lnTo>
                <a:lnTo>
                  <a:pt x="9373854" y="3901034"/>
                </a:lnTo>
                <a:cubicBezTo>
                  <a:pt x="9359761" y="3906488"/>
                  <a:pt x="9344948" y="3910219"/>
                  <a:pt x="9329920" y="3911870"/>
                </a:cubicBezTo>
                <a:lnTo>
                  <a:pt x="9317147" y="3911404"/>
                </a:lnTo>
                <a:lnTo>
                  <a:pt x="9306155" y="3948088"/>
                </a:lnTo>
                <a:cubicBezTo>
                  <a:pt x="9302776" y="3957920"/>
                  <a:pt x="9297144" y="3979319"/>
                  <a:pt x="9283062" y="3972956"/>
                </a:cubicBezTo>
                <a:cubicBezTo>
                  <a:pt x="9281373" y="3972378"/>
                  <a:pt x="9280809" y="3969487"/>
                  <a:pt x="9281373" y="3967752"/>
                </a:cubicBezTo>
                <a:cubicBezTo>
                  <a:pt x="9284189" y="3961969"/>
                  <a:pt x="9288131" y="3957342"/>
                  <a:pt x="9290384" y="3950980"/>
                </a:cubicBezTo>
                <a:cubicBezTo>
                  <a:pt x="9292075" y="3945195"/>
                  <a:pt x="9293764" y="3939991"/>
                  <a:pt x="9296017" y="3934786"/>
                </a:cubicBezTo>
                <a:lnTo>
                  <a:pt x="9305144" y="3910967"/>
                </a:lnTo>
                <a:lnTo>
                  <a:pt x="9284690" y="3910219"/>
                </a:lnTo>
                <a:cubicBezTo>
                  <a:pt x="9263119" y="3905628"/>
                  <a:pt x="9246580" y="3896155"/>
                  <a:pt x="9232730" y="3884055"/>
                </a:cubicBezTo>
                <a:lnTo>
                  <a:pt x="9231475" y="3882584"/>
                </a:lnTo>
                <a:lnTo>
                  <a:pt x="9208740" y="3917765"/>
                </a:lnTo>
                <a:cubicBezTo>
                  <a:pt x="9203010" y="3927034"/>
                  <a:pt x="9184673" y="3943833"/>
                  <a:pt x="9176078" y="3927034"/>
                </a:cubicBezTo>
                <a:cubicBezTo>
                  <a:pt x="9174358" y="3924716"/>
                  <a:pt x="9174931" y="3921820"/>
                  <a:pt x="9178370" y="3920081"/>
                </a:cubicBezTo>
                <a:cubicBezTo>
                  <a:pt x="9190404" y="3914869"/>
                  <a:pt x="9195560" y="3905599"/>
                  <a:pt x="9204156" y="3895750"/>
                </a:cubicBezTo>
                <a:lnTo>
                  <a:pt x="9223331" y="3873054"/>
                </a:lnTo>
                <a:lnTo>
                  <a:pt x="9196894" y="3842119"/>
                </a:lnTo>
                <a:lnTo>
                  <a:pt x="9190207" y="3833372"/>
                </a:lnTo>
                <a:lnTo>
                  <a:pt x="9152442" y="3859270"/>
                </a:lnTo>
                <a:cubicBezTo>
                  <a:pt x="9144905" y="3867435"/>
                  <a:pt x="9135627" y="3877932"/>
                  <a:pt x="9124611" y="3872100"/>
                </a:cubicBezTo>
                <a:cubicBezTo>
                  <a:pt x="9121711" y="3870351"/>
                  <a:pt x="9121132" y="3868602"/>
                  <a:pt x="9121132" y="3866269"/>
                </a:cubicBezTo>
                <a:cubicBezTo>
                  <a:pt x="9122872" y="3852856"/>
                  <a:pt x="9141426" y="3841776"/>
                  <a:pt x="9151281" y="3834194"/>
                </a:cubicBezTo>
                <a:lnTo>
                  <a:pt x="9181490" y="3821971"/>
                </a:lnTo>
                <a:lnTo>
                  <a:pt x="9163109" y="3797925"/>
                </a:lnTo>
                <a:lnTo>
                  <a:pt x="9126732" y="3771765"/>
                </a:lnTo>
                <a:lnTo>
                  <a:pt x="9093889" y="3793764"/>
                </a:lnTo>
                <a:cubicBezTo>
                  <a:pt x="9082383" y="3801857"/>
                  <a:pt x="9070877" y="3814574"/>
                  <a:pt x="9055917" y="3814574"/>
                </a:cubicBezTo>
                <a:cubicBezTo>
                  <a:pt x="9051890" y="3814574"/>
                  <a:pt x="9050164" y="3810528"/>
                  <a:pt x="9051314" y="3807637"/>
                </a:cubicBezTo>
                <a:cubicBezTo>
                  <a:pt x="9056493" y="3792608"/>
                  <a:pt x="9074328" y="3785093"/>
                  <a:pt x="9086410" y="3777578"/>
                </a:cubicBezTo>
                <a:lnTo>
                  <a:pt x="9112778" y="3762784"/>
                </a:lnTo>
                <a:lnTo>
                  <a:pt x="9017633" y="3716541"/>
                </a:lnTo>
                <a:lnTo>
                  <a:pt x="9006330" y="3707235"/>
                </a:lnTo>
                <a:lnTo>
                  <a:pt x="8996465" y="3718154"/>
                </a:lnTo>
                <a:cubicBezTo>
                  <a:pt x="8975841" y="3740210"/>
                  <a:pt x="8941171" y="3772629"/>
                  <a:pt x="8932183" y="3745650"/>
                </a:cubicBezTo>
                <a:cubicBezTo>
                  <a:pt x="8931041" y="3743329"/>
                  <a:pt x="8932753" y="3741009"/>
                  <a:pt x="8934464" y="3740428"/>
                </a:cubicBezTo>
                <a:cubicBezTo>
                  <a:pt x="8941883" y="3736947"/>
                  <a:pt x="8948161" y="3735786"/>
                  <a:pt x="8954439" y="3730564"/>
                </a:cubicBezTo>
                <a:cubicBezTo>
                  <a:pt x="8959575" y="3727084"/>
                  <a:pt x="8964141" y="3723022"/>
                  <a:pt x="8968706" y="3718960"/>
                </a:cubicBezTo>
                <a:lnTo>
                  <a:pt x="8994133" y="3697193"/>
                </a:lnTo>
                <a:lnTo>
                  <a:pt x="8975568" y="3681909"/>
                </a:lnTo>
                <a:lnTo>
                  <a:pt x="8963089" y="3663262"/>
                </a:lnTo>
                <a:lnTo>
                  <a:pt x="8945429" y="3677845"/>
                </a:lnTo>
                <a:cubicBezTo>
                  <a:pt x="8938598" y="3682107"/>
                  <a:pt x="8931196" y="3685193"/>
                  <a:pt x="8923510" y="3686074"/>
                </a:cubicBezTo>
                <a:cubicBezTo>
                  <a:pt x="8911553" y="3687837"/>
                  <a:pt x="8896750" y="3686074"/>
                  <a:pt x="8891627" y="3673144"/>
                </a:cubicBezTo>
                <a:cubicBezTo>
                  <a:pt x="8890488" y="3670206"/>
                  <a:pt x="8893335" y="3667267"/>
                  <a:pt x="8895612" y="3667267"/>
                </a:cubicBezTo>
                <a:cubicBezTo>
                  <a:pt x="8906430" y="3666679"/>
                  <a:pt x="8915540" y="3669618"/>
                  <a:pt x="8925787" y="3666679"/>
                </a:cubicBezTo>
                <a:lnTo>
                  <a:pt x="8955213" y="3651491"/>
                </a:lnTo>
                <a:lnTo>
                  <a:pt x="8944721" y="3635811"/>
                </a:lnTo>
                <a:lnTo>
                  <a:pt x="8936417" y="3587417"/>
                </a:lnTo>
                <a:lnTo>
                  <a:pt x="8895867" y="3579688"/>
                </a:lnTo>
                <a:cubicBezTo>
                  <a:pt x="8882496" y="3571702"/>
                  <a:pt x="8871685" y="3559214"/>
                  <a:pt x="8866280" y="3544112"/>
                </a:cubicBezTo>
                <a:cubicBezTo>
                  <a:pt x="8865143" y="3541208"/>
                  <a:pt x="8868556" y="3538885"/>
                  <a:pt x="8871401" y="3540628"/>
                </a:cubicBezTo>
                <a:cubicBezTo>
                  <a:pt x="8882212" y="3548760"/>
                  <a:pt x="8891884" y="3558344"/>
                  <a:pt x="8902552" y="3565604"/>
                </a:cubicBezTo>
                <a:lnTo>
                  <a:pt x="8934292" y="3575039"/>
                </a:lnTo>
                <a:lnTo>
                  <a:pt x="8931705" y="3559961"/>
                </a:lnTo>
                <a:lnTo>
                  <a:pt x="8947171" y="3523825"/>
                </a:lnTo>
                <a:lnTo>
                  <a:pt x="8920539" y="3500114"/>
                </a:lnTo>
                <a:cubicBezTo>
                  <a:pt x="8913587" y="3493764"/>
                  <a:pt x="8904318" y="3487993"/>
                  <a:pt x="8903160" y="3478182"/>
                </a:cubicBezTo>
                <a:cubicBezTo>
                  <a:pt x="8903160" y="3475295"/>
                  <a:pt x="8905477" y="3472987"/>
                  <a:pt x="8907216" y="3472987"/>
                </a:cubicBezTo>
                <a:cubicBezTo>
                  <a:pt x="8918222" y="3473563"/>
                  <a:pt x="8924016" y="3481645"/>
                  <a:pt x="8930388" y="3488571"/>
                </a:cubicBezTo>
                <a:lnTo>
                  <a:pt x="8953176" y="3509794"/>
                </a:lnTo>
                <a:lnTo>
                  <a:pt x="8961403" y="3490570"/>
                </a:lnTo>
                <a:cubicBezTo>
                  <a:pt x="8973483" y="3477366"/>
                  <a:pt x="8987576" y="3467606"/>
                  <a:pt x="9002748" y="3459785"/>
                </a:cubicBezTo>
                <a:lnTo>
                  <a:pt x="9004614" y="3459037"/>
                </a:lnTo>
                <a:lnTo>
                  <a:pt x="8984692" y="3440600"/>
                </a:lnTo>
                <a:cubicBezTo>
                  <a:pt x="8979997" y="3428961"/>
                  <a:pt x="8974128" y="3405680"/>
                  <a:pt x="8988214" y="3398114"/>
                </a:cubicBezTo>
                <a:cubicBezTo>
                  <a:pt x="8990561" y="3396950"/>
                  <a:pt x="8992322" y="3397531"/>
                  <a:pt x="8993497" y="3399861"/>
                </a:cubicBezTo>
                <a:cubicBezTo>
                  <a:pt x="8998193" y="3410336"/>
                  <a:pt x="8995844" y="3422559"/>
                  <a:pt x="9000540" y="3433034"/>
                </a:cubicBezTo>
                <a:lnTo>
                  <a:pt x="9016965" y="3454088"/>
                </a:lnTo>
                <a:lnTo>
                  <a:pt x="9050565" y="3440626"/>
                </a:lnTo>
                <a:lnTo>
                  <a:pt x="9060992" y="3435600"/>
                </a:lnTo>
                <a:lnTo>
                  <a:pt x="9053680" y="3424050"/>
                </a:lnTo>
                <a:cubicBezTo>
                  <a:pt x="9049672" y="3418786"/>
                  <a:pt x="9045095" y="3414693"/>
                  <a:pt x="9045667" y="3407674"/>
                </a:cubicBezTo>
                <a:cubicBezTo>
                  <a:pt x="9045667" y="3405920"/>
                  <a:pt x="9047385" y="3404165"/>
                  <a:pt x="9049101" y="3404165"/>
                </a:cubicBezTo>
                <a:cubicBezTo>
                  <a:pt x="9057114" y="3401824"/>
                  <a:pt x="9063839" y="3407527"/>
                  <a:pt x="9068846" y="3415424"/>
                </a:cubicBezTo>
                <a:lnTo>
                  <a:pt x="9074188" y="3429238"/>
                </a:lnTo>
                <a:lnTo>
                  <a:pt x="9107732" y="3413069"/>
                </a:lnTo>
                <a:lnTo>
                  <a:pt x="9135857" y="3387896"/>
                </a:lnTo>
                <a:lnTo>
                  <a:pt x="9133805" y="3385123"/>
                </a:lnTo>
                <a:cubicBezTo>
                  <a:pt x="9129300" y="3381693"/>
                  <a:pt x="9124231" y="3378836"/>
                  <a:pt x="9119162" y="3374835"/>
                </a:cubicBezTo>
                <a:cubicBezTo>
                  <a:pt x="9112403" y="3369692"/>
                  <a:pt x="9103391" y="3359975"/>
                  <a:pt x="9106771" y="3350260"/>
                </a:cubicBezTo>
                <a:cubicBezTo>
                  <a:pt x="9106771" y="3348545"/>
                  <a:pt x="9109023" y="3346259"/>
                  <a:pt x="9111276" y="3347402"/>
                </a:cubicBezTo>
                <a:cubicBezTo>
                  <a:pt x="9120570" y="3350260"/>
                  <a:pt x="9133665" y="3356260"/>
                  <a:pt x="9143733" y="3364620"/>
                </a:cubicBezTo>
                <a:lnTo>
                  <a:pt x="9151530" y="3373869"/>
                </a:lnTo>
                <a:lnTo>
                  <a:pt x="9151637" y="3373771"/>
                </a:lnTo>
                <a:lnTo>
                  <a:pt x="9151722" y="3374097"/>
                </a:lnTo>
                <a:lnTo>
                  <a:pt x="9155710" y="3378828"/>
                </a:lnTo>
                <a:lnTo>
                  <a:pt x="9156469" y="3384451"/>
                </a:lnTo>
                <a:lnTo>
                  <a:pt x="9163546" y="3384738"/>
                </a:lnTo>
                <a:lnTo>
                  <a:pt x="9157712" y="3393668"/>
                </a:lnTo>
                <a:lnTo>
                  <a:pt x="9158025" y="3395981"/>
                </a:lnTo>
                <a:lnTo>
                  <a:pt x="9155921" y="3396409"/>
                </a:lnTo>
                <a:lnTo>
                  <a:pt x="9131532" y="3433737"/>
                </a:lnTo>
                <a:cubicBezTo>
                  <a:pt x="9115713" y="3446940"/>
                  <a:pt x="9095722" y="3455838"/>
                  <a:pt x="9070123" y="3463588"/>
                </a:cubicBezTo>
                <a:cubicBezTo>
                  <a:pt x="9002245" y="3484255"/>
                  <a:pt x="8936091" y="3524441"/>
                  <a:pt x="8959101" y="3607681"/>
                </a:cubicBezTo>
                <a:cubicBezTo>
                  <a:pt x="8972908" y="3657626"/>
                  <a:pt x="9016625" y="3690348"/>
                  <a:pt x="9059769" y="3713886"/>
                </a:cubicBezTo>
                <a:cubicBezTo>
                  <a:pt x="9112117" y="3742015"/>
                  <a:pt x="9170793" y="3747756"/>
                  <a:pt x="9204156" y="3799997"/>
                </a:cubicBezTo>
                <a:cubicBezTo>
                  <a:pt x="9235219" y="3847645"/>
                  <a:pt x="9257654" y="3890701"/>
                  <a:pt x="9324383" y="3884960"/>
                </a:cubicBezTo>
                <a:cubicBezTo>
                  <a:pt x="9376155" y="3879794"/>
                  <a:pt x="9384784" y="3841904"/>
                  <a:pt x="9424475" y="3833867"/>
                </a:cubicBezTo>
                <a:cubicBezTo>
                  <a:pt x="9453237" y="3828127"/>
                  <a:pt x="9487752" y="3849941"/>
                  <a:pt x="9515364" y="3850516"/>
                </a:cubicBezTo>
                <a:cubicBezTo>
                  <a:pt x="9678158" y="3854534"/>
                  <a:pt x="9549879" y="3671978"/>
                  <a:pt x="9497531" y="3626626"/>
                </a:cubicBezTo>
                <a:cubicBezTo>
                  <a:pt x="9472220" y="3604237"/>
                  <a:pt x="9446335" y="3585867"/>
                  <a:pt x="9430227" y="3556015"/>
                </a:cubicBezTo>
                <a:cubicBezTo>
                  <a:pt x="9411244" y="3520995"/>
                  <a:pt x="9410095" y="3480810"/>
                  <a:pt x="9398013" y="3442922"/>
                </a:cubicBezTo>
                <a:cubicBezTo>
                  <a:pt x="9382482" y="3393551"/>
                  <a:pt x="9351419" y="3344180"/>
                  <a:pt x="9297921" y="3330403"/>
                </a:cubicBezTo>
                <a:cubicBezTo>
                  <a:pt x="9244423" y="3317199"/>
                  <a:pt x="9204731" y="3352218"/>
                  <a:pt x="9168491" y="3384939"/>
                </a:cubicBezTo>
                <a:lnTo>
                  <a:pt x="9163546" y="3384738"/>
                </a:lnTo>
                <a:lnTo>
                  <a:pt x="9167916" y="3378052"/>
                </a:lnTo>
                <a:cubicBezTo>
                  <a:pt x="9171368" y="3370588"/>
                  <a:pt x="9162163" y="3363698"/>
                  <a:pt x="9155836" y="3370014"/>
                </a:cubicBezTo>
                <a:lnTo>
                  <a:pt x="9151637" y="3373771"/>
                </a:lnTo>
                <a:lnTo>
                  <a:pt x="9150659" y="3370014"/>
                </a:lnTo>
                <a:lnTo>
                  <a:pt x="9173544" y="3343794"/>
                </a:lnTo>
                <a:lnTo>
                  <a:pt x="9155440" y="3323794"/>
                </a:lnTo>
                <a:cubicBezTo>
                  <a:pt x="9150842" y="3317458"/>
                  <a:pt x="9143943" y="3307666"/>
                  <a:pt x="9146243" y="3299026"/>
                </a:cubicBezTo>
                <a:cubicBezTo>
                  <a:pt x="9146819" y="3296720"/>
                  <a:pt x="9149118" y="3295569"/>
                  <a:pt x="9151417" y="3296145"/>
                </a:cubicBezTo>
                <a:cubicBezTo>
                  <a:pt x="9158891" y="3299600"/>
                  <a:pt x="9164638" y="3308241"/>
                  <a:pt x="9169813" y="3314002"/>
                </a:cubicBezTo>
                <a:lnTo>
                  <a:pt x="9184892" y="3330792"/>
                </a:lnTo>
                <a:lnTo>
                  <a:pt x="9200925" y="3312424"/>
                </a:lnTo>
                <a:lnTo>
                  <a:pt x="9234371" y="3302952"/>
                </a:lnTo>
                <a:lnTo>
                  <a:pt x="9238735" y="3267244"/>
                </a:lnTo>
                <a:cubicBezTo>
                  <a:pt x="9239841" y="3260936"/>
                  <a:pt x="9242053" y="3244878"/>
                  <a:pt x="9252560" y="3247746"/>
                </a:cubicBezTo>
                <a:close/>
                <a:moveTo>
                  <a:pt x="7963534" y="3245712"/>
                </a:moveTo>
                <a:cubicBezTo>
                  <a:pt x="7989442" y="3246009"/>
                  <a:pt x="8009860" y="3247267"/>
                  <a:pt x="8016042" y="3247267"/>
                </a:cubicBezTo>
                <a:cubicBezTo>
                  <a:pt x="8051127" y="3247267"/>
                  <a:pt x="8106916" y="3235764"/>
                  <a:pt x="8131072" y="3270274"/>
                </a:cubicBezTo>
                <a:cubicBezTo>
                  <a:pt x="8140849" y="3284078"/>
                  <a:pt x="8143725" y="3306510"/>
                  <a:pt x="8135097" y="3322614"/>
                </a:cubicBezTo>
                <a:cubicBezTo>
                  <a:pt x="8126470" y="3338718"/>
                  <a:pt x="8112667" y="3338718"/>
                  <a:pt x="8110366" y="3343319"/>
                </a:cubicBezTo>
                <a:cubicBezTo>
                  <a:pt x="8091962" y="3387606"/>
                  <a:pt x="8110366" y="3476182"/>
                  <a:pt x="8110366" y="3524496"/>
                </a:cubicBezTo>
                <a:lnTo>
                  <a:pt x="8110366" y="3650526"/>
                </a:lnTo>
                <a:lnTo>
                  <a:pt x="8098864" y="3645856"/>
                </a:lnTo>
                <a:cubicBezTo>
                  <a:pt x="8089087" y="3643268"/>
                  <a:pt x="8082185" y="3649595"/>
                  <a:pt x="8080172" y="3657143"/>
                </a:cubicBezTo>
                <a:lnTo>
                  <a:pt x="8084433" y="3664601"/>
                </a:lnTo>
                <a:lnTo>
                  <a:pt x="8096117" y="3661718"/>
                </a:lnTo>
                <a:cubicBezTo>
                  <a:pt x="8100735" y="3660543"/>
                  <a:pt x="8104200" y="3666420"/>
                  <a:pt x="8100735" y="3669946"/>
                </a:cubicBezTo>
                <a:lnTo>
                  <a:pt x="8093289" y="3674404"/>
                </a:lnTo>
                <a:lnTo>
                  <a:pt x="8094838" y="3675910"/>
                </a:lnTo>
                <a:cubicBezTo>
                  <a:pt x="8102602" y="3675910"/>
                  <a:pt x="8110366" y="3670876"/>
                  <a:pt x="8110366" y="3660811"/>
                </a:cubicBezTo>
                <a:lnTo>
                  <a:pt x="8110366" y="3650526"/>
                </a:lnTo>
                <a:lnTo>
                  <a:pt x="8243277" y="3704475"/>
                </a:lnTo>
                <a:cubicBezTo>
                  <a:pt x="8548860" y="3882807"/>
                  <a:pt x="8627995" y="4330087"/>
                  <a:pt x="8338123" y="4586251"/>
                </a:cubicBezTo>
                <a:cubicBezTo>
                  <a:pt x="8064354" y="4828396"/>
                  <a:pt x="7618618" y="4728317"/>
                  <a:pt x="7474832" y="4391271"/>
                </a:cubicBezTo>
                <a:cubicBezTo>
                  <a:pt x="7405240" y="4227348"/>
                  <a:pt x="7420769" y="4034668"/>
                  <a:pt x="7516818" y="3883974"/>
                </a:cubicBezTo>
                <a:cubicBezTo>
                  <a:pt x="7562829" y="3812654"/>
                  <a:pt x="7624944" y="3752262"/>
                  <a:pt x="7697412" y="3708550"/>
                </a:cubicBezTo>
                <a:cubicBezTo>
                  <a:pt x="7735372" y="3686118"/>
                  <a:pt x="7777357" y="3667138"/>
                  <a:pt x="7820493" y="3655058"/>
                </a:cubicBezTo>
                <a:cubicBezTo>
                  <a:pt x="7850401" y="3646430"/>
                  <a:pt x="7840049" y="3665987"/>
                  <a:pt x="7843500" y="3627451"/>
                </a:cubicBezTo>
                <a:cubicBezTo>
                  <a:pt x="7849827" y="3560732"/>
                  <a:pt x="7843500" y="3490561"/>
                  <a:pt x="7843500" y="3423267"/>
                </a:cubicBezTo>
                <a:cubicBezTo>
                  <a:pt x="7843500" y="3403711"/>
                  <a:pt x="7851551" y="3365174"/>
                  <a:pt x="7843500" y="3346769"/>
                </a:cubicBezTo>
                <a:cubicBezTo>
                  <a:pt x="7838898" y="3335842"/>
                  <a:pt x="7835446" y="3350221"/>
                  <a:pt x="7818192" y="3328941"/>
                </a:cubicBezTo>
                <a:cubicBezTo>
                  <a:pt x="7758666" y="3252587"/>
                  <a:pt x="7885809" y="3244823"/>
                  <a:pt x="7963534" y="3245712"/>
                </a:cubicBezTo>
                <a:close/>
                <a:moveTo>
                  <a:pt x="0" y="3243628"/>
                </a:moveTo>
                <a:lnTo>
                  <a:pt x="25274" y="3248568"/>
                </a:lnTo>
                <a:lnTo>
                  <a:pt x="0" y="3243855"/>
                </a:lnTo>
                <a:close/>
                <a:moveTo>
                  <a:pt x="1249807" y="3237350"/>
                </a:moveTo>
                <a:cubicBezTo>
                  <a:pt x="1238226" y="3236733"/>
                  <a:pt x="1226223" y="3237053"/>
                  <a:pt x="1215367" y="3238246"/>
                </a:cubicBezTo>
                <a:cubicBezTo>
                  <a:pt x="1193656" y="3240633"/>
                  <a:pt x="1176531" y="3246521"/>
                  <a:pt x="1176531" y="3255418"/>
                </a:cubicBezTo>
                <a:cubicBezTo>
                  <a:pt x="1176531" y="3272780"/>
                  <a:pt x="1244709" y="3279076"/>
                  <a:pt x="1281477" y="3268928"/>
                </a:cubicBezTo>
                <a:lnTo>
                  <a:pt x="1283415" y="3267572"/>
                </a:lnTo>
                <a:lnTo>
                  <a:pt x="1283415" y="3243257"/>
                </a:lnTo>
                <a:lnTo>
                  <a:pt x="1281719" y="3242071"/>
                </a:lnTo>
                <a:cubicBezTo>
                  <a:pt x="1272548" y="3239520"/>
                  <a:pt x="1261388" y="3237968"/>
                  <a:pt x="1249807" y="3237350"/>
                </a:cubicBezTo>
                <a:close/>
                <a:moveTo>
                  <a:pt x="11647637" y="3231325"/>
                </a:moveTo>
                <a:cubicBezTo>
                  <a:pt x="11636056" y="3230708"/>
                  <a:pt x="11624055" y="3231027"/>
                  <a:pt x="11613199" y="3232220"/>
                </a:cubicBezTo>
                <a:cubicBezTo>
                  <a:pt x="11591487" y="3234607"/>
                  <a:pt x="11574362" y="3240495"/>
                  <a:pt x="11574362" y="3249393"/>
                </a:cubicBezTo>
                <a:cubicBezTo>
                  <a:pt x="11574362" y="3266756"/>
                  <a:pt x="11642540" y="3273051"/>
                  <a:pt x="11679307" y="3262903"/>
                </a:cubicBezTo>
                <a:lnTo>
                  <a:pt x="11681246" y="3261548"/>
                </a:lnTo>
                <a:lnTo>
                  <a:pt x="11681246" y="3237232"/>
                </a:lnTo>
                <a:lnTo>
                  <a:pt x="11679550" y="3236046"/>
                </a:lnTo>
                <a:cubicBezTo>
                  <a:pt x="11670378" y="3233495"/>
                  <a:pt x="11659218" y="3231942"/>
                  <a:pt x="11647637" y="3231325"/>
                </a:cubicBezTo>
                <a:close/>
                <a:moveTo>
                  <a:pt x="1444307" y="3222716"/>
                </a:moveTo>
                <a:lnTo>
                  <a:pt x="1444307" y="3513209"/>
                </a:lnTo>
                <a:lnTo>
                  <a:pt x="1595101" y="3541331"/>
                </a:lnTo>
                <a:lnTo>
                  <a:pt x="1595101" y="3502789"/>
                </a:lnTo>
                <a:lnTo>
                  <a:pt x="1590992" y="3494664"/>
                </a:lnTo>
                <a:lnTo>
                  <a:pt x="1595101" y="3486873"/>
                </a:lnTo>
                <a:lnTo>
                  <a:pt x="1595101" y="3350379"/>
                </a:lnTo>
                <a:lnTo>
                  <a:pt x="1571668" y="3351567"/>
                </a:lnTo>
                <a:cubicBezTo>
                  <a:pt x="1552045" y="3350995"/>
                  <a:pt x="1497213" y="3346974"/>
                  <a:pt x="1497213" y="3316542"/>
                </a:cubicBezTo>
                <a:cubicBezTo>
                  <a:pt x="1497213" y="3284957"/>
                  <a:pt x="1557239" y="3282087"/>
                  <a:pt x="1577440" y="3281512"/>
                </a:cubicBezTo>
                <a:lnTo>
                  <a:pt x="1595101" y="3282724"/>
                </a:lnTo>
                <a:lnTo>
                  <a:pt x="1595101" y="3251504"/>
                </a:lnTo>
                <a:close/>
                <a:moveTo>
                  <a:pt x="11842138" y="3216691"/>
                </a:moveTo>
                <a:lnTo>
                  <a:pt x="11842138" y="3507187"/>
                </a:lnTo>
                <a:lnTo>
                  <a:pt x="11992932" y="3535309"/>
                </a:lnTo>
                <a:lnTo>
                  <a:pt x="11992932" y="3496767"/>
                </a:lnTo>
                <a:lnTo>
                  <a:pt x="11988823" y="3488642"/>
                </a:lnTo>
                <a:lnTo>
                  <a:pt x="11992932" y="3480851"/>
                </a:lnTo>
                <a:lnTo>
                  <a:pt x="11992932" y="3344357"/>
                </a:lnTo>
                <a:lnTo>
                  <a:pt x="11969500" y="3345545"/>
                </a:lnTo>
                <a:cubicBezTo>
                  <a:pt x="11949876" y="3344972"/>
                  <a:pt x="11895044" y="3340951"/>
                  <a:pt x="11895044" y="3310516"/>
                </a:cubicBezTo>
                <a:cubicBezTo>
                  <a:pt x="11895044" y="3278933"/>
                  <a:pt x="11955070" y="3276062"/>
                  <a:pt x="11975271" y="3275487"/>
                </a:cubicBezTo>
                <a:lnTo>
                  <a:pt x="11992932" y="3276699"/>
                </a:lnTo>
                <a:lnTo>
                  <a:pt x="11992932" y="3245478"/>
                </a:lnTo>
                <a:close/>
                <a:moveTo>
                  <a:pt x="832862" y="3202982"/>
                </a:moveTo>
                <a:lnTo>
                  <a:pt x="832862" y="3399178"/>
                </a:lnTo>
                <a:lnTo>
                  <a:pt x="955927" y="3422129"/>
                </a:lnTo>
                <a:lnTo>
                  <a:pt x="955927" y="3398871"/>
                </a:lnTo>
                <a:lnTo>
                  <a:pt x="948313" y="3397727"/>
                </a:lnTo>
                <a:cubicBezTo>
                  <a:pt x="931257" y="3392619"/>
                  <a:pt x="916802" y="3383824"/>
                  <a:pt x="916802" y="3368504"/>
                </a:cubicBezTo>
                <a:cubicBezTo>
                  <a:pt x="916802" y="3352047"/>
                  <a:pt x="932702" y="3343110"/>
                  <a:pt x="951276" y="3338216"/>
                </a:cubicBezTo>
                <a:lnTo>
                  <a:pt x="955927" y="3337434"/>
                </a:lnTo>
                <a:lnTo>
                  <a:pt x="955927" y="3215628"/>
                </a:lnTo>
                <a:lnTo>
                  <a:pt x="952959" y="3216717"/>
                </a:lnTo>
                <a:cubicBezTo>
                  <a:pt x="932686" y="3220768"/>
                  <a:pt x="910176" y="3220334"/>
                  <a:pt x="897478" y="3219756"/>
                </a:cubicBezTo>
                <a:cubicBezTo>
                  <a:pt x="887666" y="3219176"/>
                  <a:pt x="869053" y="3217875"/>
                  <a:pt x="852891" y="3212954"/>
                </a:cubicBezTo>
                <a:close/>
                <a:moveTo>
                  <a:pt x="321635" y="3199826"/>
                </a:moveTo>
                <a:cubicBezTo>
                  <a:pt x="347378" y="3199259"/>
                  <a:pt x="409734" y="3199826"/>
                  <a:pt x="417170" y="3233872"/>
                </a:cubicBezTo>
                <a:lnTo>
                  <a:pt x="415520" y="3236425"/>
                </a:lnTo>
                <a:lnTo>
                  <a:pt x="410019" y="3227913"/>
                </a:lnTo>
                <a:cubicBezTo>
                  <a:pt x="405586" y="3226638"/>
                  <a:pt x="400581" y="3228198"/>
                  <a:pt x="399436" y="3233872"/>
                </a:cubicBezTo>
                <a:lnTo>
                  <a:pt x="395837" y="3236437"/>
                </a:lnTo>
                <a:lnTo>
                  <a:pt x="375535" y="3222098"/>
                </a:lnTo>
                <a:cubicBezTo>
                  <a:pt x="336759" y="3211138"/>
                  <a:pt x="265002" y="3217417"/>
                  <a:pt x="265002" y="3236142"/>
                </a:cubicBezTo>
                <a:cubicBezTo>
                  <a:pt x="265002" y="3254868"/>
                  <a:pt x="336759" y="3261784"/>
                  <a:pt x="375535" y="3250905"/>
                </a:cubicBezTo>
                <a:lnTo>
                  <a:pt x="395837" y="3236437"/>
                </a:lnTo>
                <a:lnTo>
                  <a:pt x="399436" y="3238980"/>
                </a:lnTo>
                <a:cubicBezTo>
                  <a:pt x="400581" y="3244654"/>
                  <a:pt x="405586" y="3246213"/>
                  <a:pt x="410019" y="3244937"/>
                </a:cubicBezTo>
                <a:lnTo>
                  <a:pt x="415520" y="3236425"/>
                </a:lnTo>
                <a:lnTo>
                  <a:pt x="417170" y="3238980"/>
                </a:lnTo>
                <a:cubicBezTo>
                  <a:pt x="409160" y="3274727"/>
                  <a:pt x="342229" y="3274160"/>
                  <a:pt x="315343" y="3272458"/>
                </a:cubicBezTo>
                <a:cubicBezTo>
                  <a:pt x="295320" y="3271890"/>
                  <a:pt x="237542" y="3267351"/>
                  <a:pt x="237542" y="3236142"/>
                </a:cubicBezTo>
                <a:cubicBezTo>
                  <a:pt x="237542" y="3203798"/>
                  <a:pt x="300469" y="3200961"/>
                  <a:pt x="321635" y="3199826"/>
                </a:cubicBezTo>
                <a:close/>
                <a:moveTo>
                  <a:pt x="10103601" y="3198806"/>
                </a:moveTo>
                <a:lnTo>
                  <a:pt x="10224364" y="3222385"/>
                </a:lnTo>
                <a:lnTo>
                  <a:pt x="10242723" y="3214074"/>
                </a:lnTo>
                <a:cubicBezTo>
                  <a:pt x="10243305" y="3213510"/>
                  <a:pt x="10244469" y="3215763"/>
                  <a:pt x="10243305" y="3215763"/>
                </a:cubicBezTo>
                <a:lnTo>
                  <a:pt x="10227458" y="3222989"/>
                </a:lnTo>
                <a:lnTo>
                  <a:pt x="10310179" y="3239141"/>
                </a:lnTo>
                <a:lnTo>
                  <a:pt x="10321903" y="3234357"/>
                </a:lnTo>
                <a:cubicBezTo>
                  <a:pt x="10322476" y="3233787"/>
                  <a:pt x="10323049" y="3235496"/>
                  <a:pt x="10322476" y="3236066"/>
                </a:cubicBezTo>
                <a:lnTo>
                  <a:pt x="10314512" y="3239988"/>
                </a:lnTo>
                <a:lnTo>
                  <a:pt x="10395990" y="3255897"/>
                </a:lnTo>
                <a:lnTo>
                  <a:pt x="10409444" y="3251529"/>
                </a:lnTo>
                <a:cubicBezTo>
                  <a:pt x="10411177" y="3251529"/>
                  <a:pt x="10411755" y="3253852"/>
                  <a:pt x="10410022" y="3254433"/>
                </a:cubicBezTo>
                <a:lnTo>
                  <a:pt x="10402199" y="3257109"/>
                </a:lnTo>
                <a:lnTo>
                  <a:pt x="10454188" y="3267260"/>
                </a:lnTo>
                <a:lnTo>
                  <a:pt x="10455842" y="3267594"/>
                </a:lnTo>
                <a:lnTo>
                  <a:pt x="10401275" y="3257425"/>
                </a:lnTo>
                <a:lnTo>
                  <a:pt x="10303892" y="3290735"/>
                </a:lnTo>
                <a:cubicBezTo>
                  <a:pt x="10268948" y="3303659"/>
                  <a:pt x="10234438" y="3317744"/>
                  <a:pt x="10200361" y="3334006"/>
                </a:cubicBezTo>
                <a:cubicBezTo>
                  <a:pt x="10198627" y="3334587"/>
                  <a:pt x="10196895" y="3332264"/>
                  <a:pt x="10198627" y="3331683"/>
                </a:cubicBezTo>
                <a:cubicBezTo>
                  <a:pt x="10232415" y="3315421"/>
                  <a:pt x="10266927" y="3300028"/>
                  <a:pt x="10302086" y="3286379"/>
                </a:cubicBezTo>
                <a:lnTo>
                  <a:pt x="10394927" y="3256242"/>
                </a:lnTo>
                <a:lnTo>
                  <a:pt x="10312643" y="3240909"/>
                </a:lnTo>
                <a:lnTo>
                  <a:pt x="10135009" y="3328390"/>
                </a:lnTo>
                <a:cubicBezTo>
                  <a:pt x="10132716" y="3329530"/>
                  <a:pt x="10130997" y="3326680"/>
                  <a:pt x="10132716" y="3324970"/>
                </a:cubicBezTo>
                <a:cubicBezTo>
                  <a:pt x="10162815" y="3306734"/>
                  <a:pt x="10193199" y="3289494"/>
                  <a:pt x="10224514" y="3274106"/>
                </a:cubicBezTo>
                <a:lnTo>
                  <a:pt x="10307981" y="3240039"/>
                </a:lnTo>
                <a:lnTo>
                  <a:pt x="10224276" y="3224440"/>
                </a:lnTo>
                <a:lnTo>
                  <a:pt x="10161788" y="3252936"/>
                </a:lnTo>
                <a:cubicBezTo>
                  <a:pt x="10160041" y="3253499"/>
                  <a:pt x="10158877" y="3251810"/>
                  <a:pt x="10160624" y="3251247"/>
                </a:cubicBezTo>
                <a:lnTo>
                  <a:pt x="10221124" y="3223853"/>
                </a:lnTo>
                <a:lnTo>
                  <a:pt x="10136300" y="3208047"/>
                </a:lnTo>
                <a:lnTo>
                  <a:pt x="10103639" y="3201823"/>
                </a:lnTo>
                <a:close/>
                <a:moveTo>
                  <a:pt x="11230693" y="3196957"/>
                </a:moveTo>
                <a:lnTo>
                  <a:pt x="11230693" y="3393156"/>
                </a:lnTo>
                <a:lnTo>
                  <a:pt x="11353758" y="3416107"/>
                </a:lnTo>
                <a:lnTo>
                  <a:pt x="11353758" y="3392849"/>
                </a:lnTo>
                <a:lnTo>
                  <a:pt x="11346144" y="3391705"/>
                </a:lnTo>
                <a:cubicBezTo>
                  <a:pt x="11329088" y="3386597"/>
                  <a:pt x="11314632" y="3377802"/>
                  <a:pt x="11314632" y="3362481"/>
                </a:cubicBezTo>
                <a:cubicBezTo>
                  <a:pt x="11314632" y="3346025"/>
                  <a:pt x="11330533" y="3337088"/>
                  <a:pt x="11349107" y="3332194"/>
                </a:cubicBezTo>
                <a:lnTo>
                  <a:pt x="11353758" y="3331412"/>
                </a:lnTo>
                <a:lnTo>
                  <a:pt x="11353758" y="3209603"/>
                </a:lnTo>
                <a:lnTo>
                  <a:pt x="11350790" y="3210692"/>
                </a:lnTo>
                <a:cubicBezTo>
                  <a:pt x="11330517" y="3214743"/>
                  <a:pt x="11308007" y="3214308"/>
                  <a:pt x="11295309" y="3213731"/>
                </a:cubicBezTo>
                <a:cubicBezTo>
                  <a:pt x="11285497" y="3213151"/>
                  <a:pt x="11266884" y="3211850"/>
                  <a:pt x="11250722" y="3206929"/>
                </a:cubicBezTo>
                <a:close/>
                <a:moveTo>
                  <a:pt x="5072286" y="3196832"/>
                </a:moveTo>
                <a:lnTo>
                  <a:pt x="5068775" y="3198731"/>
                </a:lnTo>
                <a:lnTo>
                  <a:pt x="5069067" y="3208454"/>
                </a:lnTo>
                <a:lnTo>
                  <a:pt x="5073119" y="3211052"/>
                </a:lnTo>
                <a:lnTo>
                  <a:pt x="5074021" y="3226433"/>
                </a:lnTo>
                <a:lnTo>
                  <a:pt x="5074572" y="3242664"/>
                </a:lnTo>
                <a:lnTo>
                  <a:pt x="5074021" y="3242373"/>
                </a:lnTo>
                <a:cubicBezTo>
                  <a:pt x="5070550" y="3240666"/>
                  <a:pt x="5074021" y="3248635"/>
                  <a:pt x="5074599" y="3243511"/>
                </a:cubicBezTo>
                <a:lnTo>
                  <a:pt x="5074572" y="3242664"/>
                </a:lnTo>
                <a:lnTo>
                  <a:pt x="5100999" y="3256605"/>
                </a:lnTo>
                <a:lnTo>
                  <a:pt x="5123370" y="3271979"/>
                </a:lnTo>
                <a:lnTo>
                  <a:pt x="5118577" y="3273683"/>
                </a:lnTo>
                <a:lnTo>
                  <a:pt x="5116749" y="3278746"/>
                </a:lnTo>
                <a:lnTo>
                  <a:pt x="5126841" y="3275026"/>
                </a:lnTo>
                <a:lnTo>
                  <a:pt x="5126676" y="3274252"/>
                </a:lnTo>
                <a:lnTo>
                  <a:pt x="5123370" y="3271979"/>
                </a:lnTo>
                <a:lnTo>
                  <a:pt x="5152157" y="3261743"/>
                </a:lnTo>
                <a:lnTo>
                  <a:pt x="5156072" y="3264253"/>
                </a:lnTo>
                <a:lnTo>
                  <a:pt x="5166278" y="3260491"/>
                </a:lnTo>
                <a:lnTo>
                  <a:pt x="5166606" y="3256605"/>
                </a:lnTo>
                <a:lnTo>
                  <a:pt x="5152157" y="3261743"/>
                </a:lnTo>
                <a:lnTo>
                  <a:pt x="5073119" y="3211052"/>
                </a:lnTo>
                <a:close/>
                <a:moveTo>
                  <a:pt x="1301868" y="3195521"/>
                </a:moveTo>
                <a:lnTo>
                  <a:pt x="1301868" y="3195827"/>
                </a:lnTo>
                <a:lnTo>
                  <a:pt x="1301868" y="3231191"/>
                </a:lnTo>
                <a:lnTo>
                  <a:pt x="1308288" y="3233706"/>
                </a:lnTo>
                <a:cubicBezTo>
                  <a:pt x="1315231" y="3238418"/>
                  <a:pt x="1320246" y="3244712"/>
                  <a:pt x="1321978" y="3253104"/>
                </a:cubicBezTo>
                <a:lnTo>
                  <a:pt x="1320474" y="3255395"/>
                </a:lnTo>
                <a:lnTo>
                  <a:pt x="1314763" y="3246521"/>
                </a:lnTo>
                <a:cubicBezTo>
                  <a:pt x="1310290" y="3245289"/>
                  <a:pt x="1305240" y="3247027"/>
                  <a:pt x="1304085" y="3253104"/>
                </a:cubicBezTo>
                <a:lnTo>
                  <a:pt x="1301868" y="3254656"/>
                </a:lnTo>
                <a:lnTo>
                  <a:pt x="1301868" y="3256181"/>
                </a:lnTo>
                <a:lnTo>
                  <a:pt x="1304085" y="3257733"/>
                </a:lnTo>
                <a:cubicBezTo>
                  <a:pt x="1305240" y="3263521"/>
                  <a:pt x="1310290" y="3265258"/>
                  <a:pt x="1314763" y="3264101"/>
                </a:cubicBezTo>
                <a:lnTo>
                  <a:pt x="1320474" y="3255395"/>
                </a:lnTo>
                <a:lnTo>
                  <a:pt x="1321978" y="3257733"/>
                </a:lnTo>
                <a:cubicBezTo>
                  <a:pt x="1320102" y="3266416"/>
                  <a:pt x="1314691" y="3272890"/>
                  <a:pt x="1307224" y="3277702"/>
                </a:cubicBezTo>
                <a:lnTo>
                  <a:pt x="1301868" y="3279675"/>
                </a:lnTo>
                <a:lnTo>
                  <a:pt x="1301868" y="3413282"/>
                </a:lnTo>
                <a:lnTo>
                  <a:pt x="1348127" y="3407661"/>
                </a:lnTo>
                <a:cubicBezTo>
                  <a:pt x="1360998" y="3407375"/>
                  <a:pt x="1382879" y="3407231"/>
                  <a:pt x="1402474" y="3411519"/>
                </a:cubicBezTo>
                <a:lnTo>
                  <a:pt x="1425278" y="3420455"/>
                </a:lnTo>
                <a:lnTo>
                  <a:pt x="1425278" y="3219081"/>
                </a:lnTo>
                <a:close/>
                <a:moveTo>
                  <a:pt x="10719466" y="3193801"/>
                </a:moveTo>
                <a:cubicBezTo>
                  <a:pt x="10745209" y="3193234"/>
                  <a:pt x="10807564" y="3193801"/>
                  <a:pt x="10815001" y="3227847"/>
                </a:cubicBezTo>
                <a:lnTo>
                  <a:pt x="10813350" y="3230400"/>
                </a:lnTo>
                <a:lnTo>
                  <a:pt x="10807850" y="3221889"/>
                </a:lnTo>
                <a:cubicBezTo>
                  <a:pt x="10803416" y="3220612"/>
                  <a:pt x="10798411" y="3222173"/>
                  <a:pt x="10797266" y="3227847"/>
                </a:cubicBezTo>
                <a:lnTo>
                  <a:pt x="10793668" y="3230411"/>
                </a:lnTo>
                <a:lnTo>
                  <a:pt x="10773366" y="3216073"/>
                </a:lnTo>
                <a:cubicBezTo>
                  <a:pt x="10734590" y="3205114"/>
                  <a:pt x="10662832" y="3211392"/>
                  <a:pt x="10662832" y="3230118"/>
                </a:cubicBezTo>
                <a:cubicBezTo>
                  <a:pt x="10662832" y="3248842"/>
                  <a:pt x="10734590" y="3255759"/>
                  <a:pt x="10773366" y="3244880"/>
                </a:cubicBezTo>
                <a:lnTo>
                  <a:pt x="10793668" y="3230411"/>
                </a:lnTo>
                <a:lnTo>
                  <a:pt x="10797266" y="3232955"/>
                </a:lnTo>
                <a:cubicBezTo>
                  <a:pt x="10798411" y="3238629"/>
                  <a:pt x="10803416" y="3240189"/>
                  <a:pt x="10807850" y="3238912"/>
                </a:cubicBezTo>
                <a:lnTo>
                  <a:pt x="10813350" y="3230400"/>
                </a:lnTo>
                <a:lnTo>
                  <a:pt x="10815001" y="3232955"/>
                </a:lnTo>
                <a:cubicBezTo>
                  <a:pt x="10806991" y="3268702"/>
                  <a:pt x="10740060" y="3268135"/>
                  <a:pt x="10713174" y="3266433"/>
                </a:cubicBezTo>
                <a:cubicBezTo>
                  <a:pt x="10693151" y="3265865"/>
                  <a:pt x="10635373" y="3261326"/>
                  <a:pt x="10635373" y="3230118"/>
                </a:cubicBezTo>
                <a:cubicBezTo>
                  <a:pt x="10635373" y="3197773"/>
                  <a:pt x="10698300" y="3194936"/>
                  <a:pt x="10719466" y="3193801"/>
                </a:cubicBezTo>
                <a:close/>
                <a:moveTo>
                  <a:pt x="10103536" y="3193673"/>
                </a:moveTo>
                <a:lnTo>
                  <a:pt x="10103601" y="3198806"/>
                </a:lnTo>
                <a:lnTo>
                  <a:pt x="10096822" y="3197482"/>
                </a:lnTo>
                <a:lnTo>
                  <a:pt x="10095990" y="3196548"/>
                </a:lnTo>
                <a:lnTo>
                  <a:pt x="10099480" y="3195218"/>
                </a:lnTo>
                <a:lnTo>
                  <a:pt x="10099511" y="3195399"/>
                </a:lnTo>
                <a:lnTo>
                  <a:pt x="10101155" y="3194580"/>
                </a:lnTo>
                <a:close/>
                <a:moveTo>
                  <a:pt x="11699699" y="3189496"/>
                </a:moveTo>
                <a:lnTo>
                  <a:pt x="11699699" y="3189803"/>
                </a:lnTo>
                <a:lnTo>
                  <a:pt x="11699699" y="3225165"/>
                </a:lnTo>
                <a:lnTo>
                  <a:pt x="11706119" y="3227681"/>
                </a:lnTo>
                <a:cubicBezTo>
                  <a:pt x="11713062" y="3232393"/>
                  <a:pt x="11718077" y="3238686"/>
                  <a:pt x="11719809" y="3247078"/>
                </a:cubicBezTo>
                <a:lnTo>
                  <a:pt x="11718305" y="3249371"/>
                </a:lnTo>
                <a:lnTo>
                  <a:pt x="11712594" y="3240495"/>
                </a:lnTo>
                <a:cubicBezTo>
                  <a:pt x="11708121" y="3239264"/>
                  <a:pt x="11703071" y="3241001"/>
                  <a:pt x="11701917" y="3247078"/>
                </a:cubicBezTo>
                <a:lnTo>
                  <a:pt x="11699699" y="3248630"/>
                </a:lnTo>
                <a:lnTo>
                  <a:pt x="11699699" y="3250156"/>
                </a:lnTo>
                <a:lnTo>
                  <a:pt x="11701917" y="3251708"/>
                </a:lnTo>
                <a:cubicBezTo>
                  <a:pt x="11703071" y="3257496"/>
                  <a:pt x="11708121" y="3259233"/>
                  <a:pt x="11712594" y="3258075"/>
                </a:cubicBezTo>
                <a:lnTo>
                  <a:pt x="11718305" y="3249371"/>
                </a:lnTo>
                <a:lnTo>
                  <a:pt x="11719809" y="3251708"/>
                </a:lnTo>
                <a:cubicBezTo>
                  <a:pt x="11717933" y="3260390"/>
                  <a:pt x="11712523" y="3266864"/>
                  <a:pt x="11705055" y="3271676"/>
                </a:cubicBezTo>
                <a:lnTo>
                  <a:pt x="11699699" y="3273650"/>
                </a:lnTo>
                <a:lnTo>
                  <a:pt x="11699699" y="3407260"/>
                </a:lnTo>
                <a:lnTo>
                  <a:pt x="11745958" y="3401638"/>
                </a:lnTo>
                <a:cubicBezTo>
                  <a:pt x="11758829" y="3401353"/>
                  <a:pt x="11780710" y="3401209"/>
                  <a:pt x="11800305" y="3405497"/>
                </a:cubicBezTo>
                <a:lnTo>
                  <a:pt x="11823109" y="3414433"/>
                </a:lnTo>
                <a:lnTo>
                  <a:pt x="11823109" y="3213057"/>
                </a:lnTo>
                <a:close/>
                <a:moveTo>
                  <a:pt x="10122758" y="3183832"/>
                </a:moveTo>
                <a:lnTo>
                  <a:pt x="10423105" y="3242544"/>
                </a:lnTo>
                <a:lnTo>
                  <a:pt x="10364512" y="3231617"/>
                </a:lnTo>
                <a:lnTo>
                  <a:pt x="10118891" y="3185755"/>
                </a:lnTo>
                <a:close/>
                <a:moveTo>
                  <a:pt x="10097149" y="3181697"/>
                </a:moveTo>
                <a:lnTo>
                  <a:pt x="10118891" y="3185755"/>
                </a:lnTo>
                <a:lnTo>
                  <a:pt x="10101155" y="3194580"/>
                </a:lnTo>
                <a:lnTo>
                  <a:pt x="10099480" y="3195218"/>
                </a:lnTo>
                <a:close/>
                <a:moveTo>
                  <a:pt x="113893" y="3175583"/>
                </a:moveTo>
                <a:lnTo>
                  <a:pt x="115549" y="3178177"/>
                </a:lnTo>
                <a:cubicBezTo>
                  <a:pt x="107515" y="3213890"/>
                  <a:pt x="40373" y="3213890"/>
                  <a:pt x="13975" y="3212737"/>
                </a:cubicBezTo>
                <a:lnTo>
                  <a:pt x="0" y="3211324"/>
                </a:lnTo>
                <a:lnTo>
                  <a:pt x="0" y="3193086"/>
                </a:lnTo>
                <a:lnTo>
                  <a:pt x="3755" y="3193946"/>
                </a:lnTo>
                <a:cubicBezTo>
                  <a:pt x="26613" y="3196629"/>
                  <a:pt x="54334" y="3195677"/>
                  <a:pt x="73782" y="3190210"/>
                </a:cubicBezTo>
                <a:lnTo>
                  <a:pt x="94123" y="3175603"/>
                </a:lnTo>
                <a:lnTo>
                  <a:pt x="97758" y="3178177"/>
                </a:lnTo>
                <a:cubicBezTo>
                  <a:pt x="98906" y="3183937"/>
                  <a:pt x="103927" y="3185520"/>
                  <a:pt x="108375" y="3184224"/>
                </a:cubicBezTo>
                <a:close/>
                <a:moveTo>
                  <a:pt x="5398932" y="3172131"/>
                </a:moveTo>
                <a:lnTo>
                  <a:pt x="5396581" y="3173311"/>
                </a:lnTo>
                <a:lnTo>
                  <a:pt x="5399060" y="3172719"/>
                </a:lnTo>
                <a:close/>
                <a:moveTo>
                  <a:pt x="922611" y="3166141"/>
                </a:moveTo>
                <a:cubicBezTo>
                  <a:pt x="911048" y="3165543"/>
                  <a:pt x="899079" y="3165896"/>
                  <a:pt x="888258" y="3167125"/>
                </a:cubicBezTo>
                <a:cubicBezTo>
                  <a:pt x="866618" y="3169584"/>
                  <a:pt x="849573" y="3175552"/>
                  <a:pt x="849573" y="3184451"/>
                </a:cubicBezTo>
                <a:cubicBezTo>
                  <a:pt x="849573" y="3201380"/>
                  <a:pt x="917751" y="3207892"/>
                  <a:pt x="954521" y="3197635"/>
                </a:cubicBezTo>
                <a:lnTo>
                  <a:pt x="955927" y="3196635"/>
                </a:lnTo>
                <a:lnTo>
                  <a:pt x="955927" y="3171849"/>
                </a:lnTo>
                <a:lnTo>
                  <a:pt x="954521" y="3170859"/>
                </a:lnTo>
                <a:cubicBezTo>
                  <a:pt x="945328" y="3168289"/>
                  <a:pt x="934173" y="3166741"/>
                  <a:pt x="922611" y="3166141"/>
                </a:cubicBezTo>
                <a:close/>
                <a:moveTo>
                  <a:pt x="11320442" y="3160117"/>
                </a:moveTo>
                <a:cubicBezTo>
                  <a:pt x="11308879" y="3159519"/>
                  <a:pt x="11296910" y="3159870"/>
                  <a:pt x="11286089" y="3161100"/>
                </a:cubicBezTo>
                <a:cubicBezTo>
                  <a:pt x="11264449" y="3163558"/>
                  <a:pt x="11247404" y="3169528"/>
                  <a:pt x="11247404" y="3178426"/>
                </a:cubicBezTo>
                <a:cubicBezTo>
                  <a:pt x="11247404" y="3195354"/>
                  <a:pt x="11315582" y="3201866"/>
                  <a:pt x="11352351" y="3191610"/>
                </a:cubicBezTo>
                <a:lnTo>
                  <a:pt x="11353758" y="3190611"/>
                </a:lnTo>
                <a:lnTo>
                  <a:pt x="11353758" y="3165824"/>
                </a:lnTo>
                <a:lnTo>
                  <a:pt x="11352351" y="3164834"/>
                </a:lnTo>
                <a:cubicBezTo>
                  <a:pt x="11343159" y="3162264"/>
                  <a:pt x="11332004" y="3160715"/>
                  <a:pt x="11320442" y="3160117"/>
                </a:cubicBezTo>
                <a:close/>
                <a:moveTo>
                  <a:pt x="5067441" y="3154325"/>
                </a:moveTo>
                <a:lnTo>
                  <a:pt x="5068513" y="3189982"/>
                </a:lnTo>
                <a:lnTo>
                  <a:pt x="5068813" y="3190001"/>
                </a:lnTo>
                <a:cubicBezTo>
                  <a:pt x="5103532" y="3212203"/>
                  <a:pt x="5138831" y="3234974"/>
                  <a:pt x="5174128" y="3257174"/>
                </a:cubicBezTo>
                <a:lnTo>
                  <a:pt x="5174110" y="3257605"/>
                </a:lnTo>
                <a:lnTo>
                  <a:pt x="5208849" y="3244802"/>
                </a:lnTo>
                <a:lnTo>
                  <a:pt x="5089122" y="3168969"/>
                </a:lnTo>
                <a:close/>
                <a:moveTo>
                  <a:pt x="7882734" y="3151646"/>
                </a:moveTo>
                <a:cubicBezTo>
                  <a:pt x="7889149" y="3152380"/>
                  <a:pt x="7895126" y="3155608"/>
                  <a:pt x="7898334" y="3161478"/>
                </a:cubicBezTo>
                <a:cubicBezTo>
                  <a:pt x="7906498" y="3174391"/>
                  <a:pt x="7898918" y="3191999"/>
                  <a:pt x="7886088" y="3197868"/>
                </a:cubicBezTo>
                <a:cubicBezTo>
                  <a:pt x="7873841" y="3203737"/>
                  <a:pt x="7854013" y="3202564"/>
                  <a:pt x="7847015" y="3189065"/>
                </a:cubicBezTo>
                <a:cubicBezTo>
                  <a:pt x="7844100" y="3183194"/>
                  <a:pt x="7845848" y="3174097"/>
                  <a:pt x="7850149" y="3167128"/>
                </a:cubicBezTo>
                <a:lnTo>
                  <a:pt x="7864324" y="3160079"/>
                </a:lnTo>
                <a:lnTo>
                  <a:pt x="7864218" y="3161918"/>
                </a:lnTo>
                <a:cubicBezTo>
                  <a:pt x="7865385" y="3163385"/>
                  <a:pt x="7867426" y="3164118"/>
                  <a:pt x="7869176" y="3162651"/>
                </a:cubicBezTo>
                <a:lnTo>
                  <a:pt x="7869948" y="3162874"/>
                </a:lnTo>
                <a:lnTo>
                  <a:pt x="7859845" y="3177325"/>
                </a:lnTo>
                <a:cubicBezTo>
                  <a:pt x="7854596" y="3187890"/>
                  <a:pt x="7869758" y="3193173"/>
                  <a:pt x="7877923" y="3190826"/>
                </a:cubicBezTo>
                <a:cubicBezTo>
                  <a:pt x="7887253" y="3187890"/>
                  <a:pt x="7893668" y="3178498"/>
                  <a:pt x="7889586" y="3168522"/>
                </a:cubicBezTo>
                <a:lnTo>
                  <a:pt x="7869948" y="3162874"/>
                </a:lnTo>
                <a:lnTo>
                  <a:pt x="7870925" y="3161478"/>
                </a:lnTo>
                <a:cubicBezTo>
                  <a:pt x="7871508" y="3159717"/>
                  <a:pt x="7869758" y="3158543"/>
                  <a:pt x="7868593" y="3157955"/>
                </a:cubicBezTo>
                <a:lnTo>
                  <a:pt x="7864324" y="3160079"/>
                </a:lnTo>
                <a:lnTo>
                  <a:pt x="7864510" y="3156782"/>
                </a:lnTo>
                <a:cubicBezTo>
                  <a:pt x="7869468" y="3152674"/>
                  <a:pt x="7876319" y="3150913"/>
                  <a:pt x="7882734" y="3151646"/>
                </a:cubicBezTo>
                <a:close/>
                <a:moveTo>
                  <a:pt x="19713" y="3139006"/>
                </a:moveTo>
                <a:cubicBezTo>
                  <a:pt x="46111" y="3138430"/>
                  <a:pt x="108088" y="3139006"/>
                  <a:pt x="115549" y="3172992"/>
                </a:cubicBezTo>
                <a:lnTo>
                  <a:pt x="113893" y="3175583"/>
                </a:lnTo>
                <a:lnTo>
                  <a:pt x="108375" y="3166942"/>
                </a:lnTo>
                <a:cubicBezTo>
                  <a:pt x="103927" y="3165646"/>
                  <a:pt x="98906" y="3167232"/>
                  <a:pt x="97758" y="3172992"/>
                </a:cubicBezTo>
                <a:lnTo>
                  <a:pt x="94123" y="3175603"/>
                </a:lnTo>
                <a:lnTo>
                  <a:pt x="74024" y="3161372"/>
                </a:lnTo>
                <a:cubicBezTo>
                  <a:pt x="54616" y="3155932"/>
                  <a:pt x="26835" y="3154804"/>
                  <a:pt x="3907" y="3157413"/>
                </a:cubicBezTo>
                <a:lnTo>
                  <a:pt x="0" y="3158305"/>
                </a:lnTo>
                <a:lnTo>
                  <a:pt x="0" y="3140244"/>
                </a:lnTo>
                <a:close/>
                <a:moveTo>
                  <a:pt x="974905" y="3133101"/>
                </a:moveTo>
                <a:lnTo>
                  <a:pt x="974905" y="3160256"/>
                </a:lnTo>
                <a:lnTo>
                  <a:pt x="981332" y="3162738"/>
                </a:lnTo>
                <a:cubicBezTo>
                  <a:pt x="988275" y="3167342"/>
                  <a:pt x="993290" y="3173455"/>
                  <a:pt x="995022" y="3181557"/>
                </a:cubicBezTo>
                <a:lnTo>
                  <a:pt x="993403" y="3184186"/>
                </a:lnTo>
                <a:lnTo>
                  <a:pt x="987807" y="3175263"/>
                </a:lnTo>
                <a:cubicBezTo>
                  <a:pt x="983334" y="3174034"/>
                  <a:pt x="978284" y="3175770"/>
                  <a:pt x="977129" y="3181557"/>
                </a:cubicBezTo>
                <a:lnTo>
                  <a:pt x="974905" y="3183138"/>
                </a:lnTo>
                <a:lnTo>
                  <a:pt x="974905" y="3185201"/>
                </a:lnTo>
                <a:lnTo>
                  <a:pt x="977129" y="3186765"/>
                </a:lnTo>
                <a:cubicBezTo>
                  <a:pt x="978284" y="3192843"/>
                  <a:pt x="983334" y="3194580"/>
                  <a:pt x="987807" y="3193277"/>
                </a:cubicBezTo>
                <a:lnTo>
                  <a:pt x="993403" y="3184186"/>
                </a:lnTo>
                <a:lnTo>
                  <a:pt x="995022" y="3186765"/>
                </a:lnTo>
                <a:cubicBezTo>
                  <a:pt x="993146" y="3195448"/>
                  <a:pt x="987699" y="3201922"/>
                  <a:pt x="980187" y="3206735"/>
                </a:cubicBezTo>
                <a:lnTo>
                  <a:pt x="974905" y="3208670"/>
                </a:lnTo>
                <a:lnTo>
                  <a:pt x="974905" y="3334245"/>
                </a:lnTo>
                <a:lnTo>
                  <a:pt x="979491" y="3333473"/>
                </a:lnTo>
                <a:cubicBezTo>
                  <a:pt x="988462" y="3332613"/>
                  <a:pt x="996448" y="3332330"/>
                  <a:pt x="1001796" y="3332188"/>
                </a:cubicBezTo>
                <a:cubicBezTo>
                  <a:pt x="1027814" y="3331056"/>
                  <a:pt x="1090837" y="3331619"/>
                  <a:pt x="1098354" y="3365666"/>
                </a:cubicBezTo>
                <a:lnTo>
                  <a:pt x="1096719" y="3368220"/>
                </a:lnTo>
                <a:lnTo>
                  <a:pt x="1091271" y="3359708"/>
                </a:lnTo>
                <a:cubicBezTo>
                  <a:pt x="1086646" y="3358431"/>
                  <a:pt x="1081297" y="3359992"/>
                  <a:pt x="1079852" y="3365666"/>
                </a:cubicBezTo>
                <a:lnTo>
                  <a:pt x="1076265" y="3368232"/>
                </a:lnTo>
                <a:lnTo>
                  <a:pt x="1056028" y="3353901"/>
                </a:lnTo>
                <a:cubicBezTo>
                  <a:pt x="1036555" y="3348435"/>
                  <a:pt x="1008687" y="3347298"/>
                  <a:pt x="985687" y="3349921"/>
                </a:cubicBezTo>
                <a:lnTo>
                  <a:pt x="974905" y="3352389"/>
                </a:lnTo>
                <a:lnTo>
                  <a:pt x="974905" y="3384126"/>
                </a:lnTo>
                <a:lnTo>
                  <a:pt x="985687" y="3386558"/>
                </a:lnTo>
                <a:cubicBezTo>
                  <a:pt x="1008687" y="3389184"/>
                  <a:pt x="1036555" y="3388160"/>
                  <a:pt x="1056028" y="3382707"/>
                </a:cubicBezTo>
                <a:lnTo>
                  <a:pt x="1076265" y="3368232"/>
                </a:lnTo>
                <a:lnTo>
                  <a:pt x="1079852" y="3370774"/>
                </a:lnTo>
                <a:cubicBezTo>
                  <a:pt x="1081297" y="3376448"/>
                  <a:pt x="1086646" y="3378008"/>
                  <a:pt x="1091271" y="3376731"/>
                </a:cubicBezTo>
                <a:lnTo>
                  <a:pt x="1096719" y="3368220"/>
                </a:lnTo>
                <a:lnTo>
                  <a:pt x="1098354" y="3370774"/>
                </a:lnTo>
                <a:cubicBezTo>
                  <a:pt x="1090259" y="3406520"/>
                  <a:pt x="1022611" y="3405954"/>
                  <a:pt x="995436" y="3404819"/>
                </a:cubicBezTo>
                <a:lnTo>
                  <a:pt x="974905" y="3401729"/>
                </a:lnTo>
                <a:lnTo>
                  <a:pt x="974905" y="3425668"/>
                </a:lnTo>
                <a:lnTo>
                  <a:pt x="1283415" y="3483204"/>
                </a:lnTo>
                <a:lnTo>
                  <a:pt x="1283415" y="3468075"/>
                </a:lnTo>
                <a:lnTo>
                  <a:pt x="1273294" y="3463071"/>
                </a:lnTo>
                <a:cubicBezTo>
                  <a:pt x="1267610" y="3458256"/>
                  <a:pt x="1264034" y="3452110"/>
                  <a:pt x="1264034" y="3444249"/>
                </a:cubicBezTo>
                <a:cubicBezTo>
                  <a:pt x="1264034" y="3435960"/>
                  <a:pt x="1267966" y="3429564"/>
                  <a:pt x="1274198" y="3424624"/>
                </a:cubicBezTo>
                <a:lnTo>
                  <a:pt x="1283415" y="3420433"/>
                </a:lnTo>
                <a:lnTo>
                  <a:pt x="1283415" y="3286474"/>
                </a:lnTo>
                <a:lnTo>
                  <a:pt x="1280132" y="3287685"/>
                </a:lnTo>
                <a:cubicBezTo>
                  <a:pt x="1259931" y="3291736"/>
                  <a:pt x="1237422" y="3291301"/>
                  <a:pt x="1224436" y="3290723"/>
                </a:cubicBezTo>
                <a:cubicBezTo>
                  <a:pt x="1205389" y="3289565"/>
                  <a:pt x="1149980" y="3285513"/>
                  <a:pt x="1149980" y="3255418"/>
                </a:cubicBezTo>
                <a:cubicBezTo>
                  <a:pt x="1149980" y="3223586"/>
                  <a:pt x="1210006" y="3220114"/>
                  <a:pt x="1230208" y="3220114"/>
                </a:cubicBezTo>
                <a:cubicBezTo>
                  <a:pt x="1242905" y="3219824"/>
                  <a:pt x="1264115" y="3219680"/>
                  <a:pt x="1283019" y="3223803"/>
                </a:cubicBezTo>
                <a:lnTo>
                  <a:pt x="1283415" y="3223959"/>
                </a:lnTo>
                <a:lnTo>
                  <a:pt x="1283415" y="3191999"/>
                </a:lnTo>
                <a:close/>
                <a:moveTo>
                  <a:pt x="10417544" y="3132981"/>
                </a:moveTo>
                <a:cubicBezTo>
                  <a:pt x="10443941" y="3132405"/>
                  <a:pt x="10505918" y="3132981"/>
                  <a:pt x="10513379" y="3166967"/>
                </a:cubicBezTo>
                <a:lnTo>
                  <a:pt x="10511724" y="3169558"/>
                </a:lnTo>
                <a:lnTo>
                  <a:pt x="10506206" y="3160918"/>
                </a:lnTo>
                <a:cubicBezTo>
                  <a:pt x="10501758" y="3159621"/>
                  <a:pt x="10496737" y="3161207"/>
                  <a:pt x="10495589" y="3166967"/>
                </a:cubicBezTo>
                <a:lnTo>
                  <a:pt x="10491953" y="3169577"/>
                </a:lnTo>
                <a:lnTo>
                  <a:pt x="10471854" y="3155347"/>
                </a:lnTo>
                <a:cubicBezTo>
                  <a:pt x="10433038" y="3144465"/>
                  <a:pt x="10360731" y="3150837"/>
                  <a:pt x="10360731" y="3169847"/>
                </a:cubicBezTo>
                <a:cubicBezTo>
                  <a:pt x="10360731" y="3187992"/>
                  <a:pt x="10432716" y="3195119"/>
                  <a:pt x="10471613" y="3184184"/>
                </a:cubicBezTo>
                <a:lnTo>
                  <a:pt x="10491953" y="3169577"/>
                </a:lnTo>
                <a:lnTo>
                  <a:pt x="10495589" y="3172151"/>
                </a:lnTo>
                <a:cubicBezTo>
                  <a:pt x="10496737" y="3177912"/>
                  <a:pt x="10501758" y="3179495"/>
                  <a:pt x="10506206" y="3178199"/>
                </a:cubicBezTo>
                <a:lnTo>
                  <a:pt x="10511724" y="3169558"/>
                </a:lnTo>
                <a:lnTo>
                  <a:pt x="10513379" y="3172151"/>
                </a:lnTo>
                <a:cubicBezTo>
                  <a:pt x="10505345" y="3207865"/>
                  <a:pt x="10438203" y="3207865"/>
                  <a:pt x="10411806" y="3206712"/>
                </a:cubicBezTo>
                <a:cubicBezTo>
                  <a:pt x="10391146" y="3204985"/>
                  <a:pt x="10333761" y="3200953"/>
                  <a:pt x="10333761" y="3169847"/>
                </a:cubicBezTo>
                <a:cubicBezTo>
                  <a:pt x="10333761" y="3137012"/>
                  <a:pt x="10396311" y="3133556"/>
                  <a:pt x="10417544" y="3132981"/>
                </a:cubicBezTo>
                <a:close/>
                <a:moveTo>
                  <a:pt x="11372736" y="3127077"/>
                </a:moveTo>
                <a:lnTo>
                  <a:pt x="11372736" y="3154231"/>
                </a:lnTo>
                <a:lnTo>
                  <a:pt x="11379163" y="3156714"/>
                </a:lnTo>
                <a:cubicBezTo>
                  <a:pt x="11386106" y="3161317"/>
                  <a:pt x="11391121" y="3167430"/>
                  <a:pt x="11392853" y="3175533"/>
                </a:cubicBezTo>
                <a:lnTo>
                  <a:pt x="11391234" y="3178161"/>
                </a:lnTo>
                <a:lnTo>
                  <a:pt x="11385638" y="3169237"/>
                </a:lnTo>
                <a:cubicBezTo>
                  <a:pt x="11381165" y="3168008"/>
                  <a:pt x="11376115" y="3169745"/>
                  <a:pt x="11374960" y="3175533"/>
                </a:cubicBezTo>
                <a:lnTo>
                  <a:pt x="11372736" y="3177113"/>
                </a:lnTo>
                <a:lnTo>
                  <a:pt x="11372736" y="3179176"/>
                </a:lnTo>
                <a:lnTo>
                  <a:pt x="11374960" y="3180741"/>
                </a:lnTo>
                <a:cubicBezTo>
                  <a:pt x="11376115" y="3186817"/>
                  <a:pt x="11381165" y="3188554"/>
                  <a:pt x="11385638" y="3187251"/>
                </a:cubicBezTo>
                <a:lnTo>
                  <a:pt x="11391234" y="3178161"/>
                </a:lnTo>
                <a:lnTo>
                  <a:pt x="11392853" y="3180741"/>
                </a:lnTo>
                <a:cubicBezTo>
                  <a:pt x="11390977" y="3189423"/>
                  <a:pt x="11385530" y="3195897"/>
                  <a:pt x="11378018" y="3200709"/>
                </a:cubicBezTo>
                <a:lnTo>
                  <a:pt x="11372736" y="3202646"/>
                </a:lnTo>
                <a:lnTo>
                  <a:pt x="11372736" y="3328222"/>
                </a:lnTo>
                <a:lnTo>
                  <a:pt x="11377322" y="3327451"/>
                </a:lnTo>
                <a:cubicBezTo>
                  <a:pt x="11386293" y="3326590"/>
                  <a:pt x="11394279" y="3326308"/>
                  <a:pt x="11399627" y="3326166"/>
                </a:cubicBezTo>
                <a:cubicBezTo>
                  <a:pt x="11425645" y="3325030"/>
                  <a:pt x="11488668" y="3325597"/>
                  <a:pt x="11496185" y="3359644"/>
                </a:cubicBezTo>
                <a:lnTo>
                  <a:pt x="11494550" y="3362197"/>
                </a:lnTo>
                <a:lnTo>
                  <a:pt x="11489102" y="3353686"/>
                </a:lnTo>
                <a:cubicBezTo>
                  <a:pt x="11484477" y="3352408"/>
                  <a:pt x="11479128" y="3353970"/>
                  <a:pt x="11477683" y="3359644"/>
                </a:cubicBezTo>
                <a:lnTo>
                  <a:pt x="11474096" y="3362210"/>
                </a:lnTo>
                <a:lnTo>
                  <a:pt x="11453859" y="3347879"/>
                </a:lnTo>
                <a:cubicBezTo>
                  <a:pt x="11434386" y="3342412"/>
                  <a:pt x="11406518" y="3341275"/>
                  <a:pt x="11383518" y="3343899"/>
                </a:cubicBezTo>
                <a:lnTo>
                  <a:pt x="11372736" y="3346367"/>
                </a:lnTo>
                <a:lnTo>
                  <a:pt x="11372736" y="3378103"/>
                </a:lnTo>
                <a:lnTo>
                  <a:pt x="11383518" y="3380535"/>
                </a:lnTo>
                <a:cubicBezTo>
                  <a:pt x="11406518" y="3383161"/>
                  <a:pt x="11434386" y="3382138"/>
                  <a:pt x="11453859" y="3376684"/>
                </a:cubicBezTo>
                <a:lnTo>
                  <a:pt x="11474096" y="3362210"/>
                </a:lnTo>
                <a:lnTo>
                  <a:pt x="11477683" y="3364751"/>
                </a:lnTo>
                <a:cubicBezTo>
                  <a:pt x="11479128" y="3370426"/>
                  <a:pt x="11484477" y="3371985"/>
                  <a:pt x="11489102" y="3370708"/>
                </a:cubicBezTo>
                <a:lnTo>
                  <a:pt x="11494550" y="3362197"/>
                </a:lnTo>
                <a:lnTo>
                  <a:pt x="11496185" y="3364751"/>
                </a:lnTo>
                <a:cubicBezTo>
                  <a:pt x="11488090" y="3400498"/>
                  <a:pt x="11420442" y="3399932"/>
                  <a:pt x="11393267" y="3398797"/>
                </a:cubicBezTo>
                <a:lnTo>
                  <a:pt x="11372736" y="3395707"/>
                </a:lnTo>
                <a:lnTo>
                  <a:pt x="11372736" y="3419646"/>
                </a:lnTo>
                <a:lnTo>
                  <a:pt x="11681246" y="3477182"/>
                </a:lnTo>
                <a:lnTo>
                  <a:pt x="11681246" y="3462053"/>
                </a:lnTo>
                <a:lnTo>
                  <a:pt x="11671125" y="3457049"/>
                </a:lnTo>
                <a:cubicBezTo>
                  <a:pt x="11665441" y="3452234"/>
                  <a:pt x="11661865" y="3446088"/>
                  <a:pt x="11661865" y="3438227"/>
                </a:cubicBezTo>
                <a:cubicBezTo>
                  <a:pt x="11661865" y="3429938"/>
                  <a:pt x="11665797" y="3423542"/>
                  <a:pt x="11672029" y="3418602"/>
                </a:cubicBezTo>
                <a:lnTo>
                  <a:pt x="11681246" y="3414411"/>
                </a:lnTo>
                <a:lnTo>
                  <a:pt x="11681246" y="3280449"/>
                </a:lnTo>
                <a:lnTo>
                  <a:pt x="11677963" y="3281660"/>
                </a:lnTo>
                <a:cubicBezTo>
                  <a:pt x="11657762" y="3285710"/>
                  <a:pt x="11635253" y="3285276"/>
                  <a:pt x="11622267" y="3284698"/>
                </a:cubicBezTo>
                <a:cubicBezTo>
                  <a:pt x="11603220" y="3283540"/>
                  <a:pt x="11547811" y="3279488"/>
                  <a:pt x="11547811" y="3249393"/>
                </a:cubicBezTo>
                <a:cubicBezTo>
                  <a:pt x="11547811" y="3217561"/>
                  <a:pt x="11607837" y="3214088"/>
                  <a:pt x="11628039" y="3214088"/>
                </a:cubicBezTo>
                <a:cubicBezTo>
                  <a:pt x="11640736" y="3213799"/>
                  <a:pt x="11661947" y="3213655"/>
                  <a:pt x="11680850" y="3217778"/>
                </a:cubicBezTo>
                <a:lnTo>
                  <a:pt x="11681246" y="3217934"/>
                </a:lnTo>
                <a:lnTo>
                  <a:pt x="11681246" y="3185974"/>
                </a:lnTo>
                <a:close/>
                <a:moveTo>
                  <a:pt x="832862" y="3105984"/>
                </a:moveTo>
                <a:lnTo>
                  <a:pt x="832862" y="3165846"/>
                </a:lnTo>
                <a:lnTo>
                  <a:pt x="855560" y="3155513"/>
                </a:lnTo>
                <a:cubicBezTo>
                  <a:pt x="873092" y="3150738"/>
                  <a:pt x="893150" y="3149725"/>
                  <a:pt x="903250" y="3149146"/>
                </a:cubicBezTo>
                <a:lnTo>
                  <a:pt x="955927" y="3152972"/>
                </a:lnTo>
                <a:lnTo>
                  <a:pt x="955927" y="3129480"/>
                </a:lnTo>
                <a:close/>
                <a:moveTo>
                  <a:pt x="11230693" y="3099959"/>
                </a:moveTo>
                <a:lnTo>
                  <a:pt x="11230693" y="3159821"/>
                </a:lnTo>
                <a:lnTo>
                  <a:pt x="11253391" y="3149488"/>
                </a:lnTo>
                <a:cubicBezTo>
                  <a:pt x="11270923" y="3144713"/>
                  <a:pt x="11290981" y="3143700"/>
                  <a:pt x="11301081" y="3143121"/>
                </a:cubicBezTo>
                <a:lnTo>
                  <a:pt x="11353758" y="3146946"/>
                </a:lnTo>
                <a:lnTo>
                  <a:pt x="11353758" y="3123454"/>
                </a:lnTo>
                <a:close/>
                <a:moveTo>
                  <a:pt x="5055942" y="3098252"/>
                </a:moveTo>
                <a:lnTo>
                  <a:pt x="5055049" y="3098671"/>
                </a:lnTo>
                <a:lnTo>
                  <a:pt x="5055987" y="3099270"/>
                </a:lnTo>
                <a:close/>
                <a:moveTo>
                  <a:pt x="5067177" y="3092955"/>
                </a:moveTo>
                <a:lnTo>
                  <a:pt x="5065618" y="3093692"/>
                </a:lnTo>
                <a:lnTo>
                  <a:pt x="5065978" y="3105661"/>
                </a:lnTo>
                <a:lnTo>
                  <a:pt x="5066941" y="3106276"/>
                </a:lnTo>
                <a:lnTo>
                  <a:pt x="5066599" y="3125532"/>
                </a:lnTo>
                <a:lnTo>
                  <a:pt x="5066704" y="3129761"/>
                </a:lnTo>
                <a:lnTo>
                  <a:pt x="5066905" y="3136488"/>
                </a:lnTo>
                <a:lnTo>
                  <a:pt x="5089408" y="3153537"/>
                </a:lnTo>
                <a:cubicBezTo>
                  <a:pt x="5098940" y="3158681"/>
                  <a:pt x="5109043" y="3163253"/>
                  <a:pt x="5116262" y="3167824"/>
                </a:cubicBezTo>
                <a:lnTo>
                  <a:pt x="5224301" y="3235966"/>
                </a:lnTo>
                <a:lnTo>
                  <a:pt x="5219636" y="3238122"/>
                </a:lnTo>
                <a:lnTo>
                  <a:pt x="5218594" y="3241210"/>
                </a:lnTo>
                <a:lnTo>
                  <a:pt x="5226966" y="3238125"/>
                </a:lnTo>
                <a:lnTo>
                  <a:pt x="5227398" y="3237919"/>
                </a:lnTo>
                <a:lnTo>
                  <a:pt x="5224301" y="3235966"/>
                </a:lnTo>
                <a:lnTo>
                  <a:pt x="5250676" y="3223785"/>
                </a:lnTo>
                <a:lnTo>
                  <a:pt x="5253492" y="3225586"/>
                </a:lnTo>
                <a:lnTo>
                  <a:pt x="5262810" y="3221181"/>
                </a:lnTo>
                <a:lnTo>
                  <a:pt x="5262947" y="3218119"/>
                </a:lnTo>
                <a:lnTo>
                  <a:pt x="5250676" y="3223785"/>
                </a:lnTo>
                <a:lnTo>
                  <a:pt x="5066941" y="3106276"/>
                </a:lnTo>
                <a:close/>
                <a:moveTo>
                  <a:pt x="1611504" y="3091486"/>
                </a:moveTo>
                <a:lnTo>
                  <a:pt x="1611348" y="3093487"/>
                </a:lnTo>
                <a:cubicBezTo>
                  <a:pt x="1612066" y="3104050"/>
                  <a:pt x="1613503" y="3114685"/>
                  <a:pt x="1613503" y="3121297"/>
                </a:cubicBezTo>
                <a:lnTo>
                  <a:pt x="1613503" y="3235943"/>
                </a:lnTo>
                <a:lnTo>
                  <a:pt x="1736570" y="3259471"/>
                </a:lnTo>
                <a:lnTo>
                  <a:pt x="1736570" y="3166137"/>
                </a:lnTo>
                <a:cubicBezTo>
                  <a:pt x="1736570" y="3153203"/>
                  <a:pt x="1738152" y="3138256"/>
                  <a:pt x="1738943" y="3123309"/>
                </a:cubicBezTo>
                <a:lnTo>
                  <a:pt x="1737217" y="3092142"/>
                </a:lnTo>
                <a:lnTo>
                  <a:pt x="1716802" y="3100272"/>
                </a:lnTo>
                <a:cubicBezTo>
                  <a:pt x="1697923" y="3104469"/>
                  <a:pt x="1676759" y="3104324"/>
                  <a:pt x="1664460" y="3103744"/>
                </a:cubicBezTo>
                <a:cubicBezTo>
                  <a:pt x="1654735" y="3103455"/>
                  <a:pt x="1637002" y="3102009"/>
                  <a:pt x="1621699" y="3096945"/>
                </a:cubicBezTo>
                <a:close/>
                <a:moveTo>
                  <a:pt x="550948" y="3088317"/>
                </a:moveTo>
                <a:cubicBezTo>
                  <a:pt x="576343" y="3087739"/>
                  <a:pt x="635791" y="3088317"/>
                  <a:pt x="642719" y="3121307"/>
                </a:cubicBezTo>
                <a:lnTo>
                  <a:pt x="641070" y="3123936"/>
                </a:lnTo>
                <a:lnTo>
                  <a:pt x="635504" y="3115230"/>
                </a:lnTo>
                <a:cubicBezTo>
                  <a:pt x="631030" y="3113927"/>
                  <a:pt x="625981" y="3115519"/>
                  <a:pt x="624826" y="3121307"/>
                </a:cubicBezTo>
                <a:lnTo>
                  <a:pt x="621145" y="3123923"/>
                </a:lnTo>
                <a:lnTo>
                  <a:pt x="602217" y="3110601"/>
                </a:lnTo>
                <a:cubicBezTo>
                  <a:pt x="565450" y="3100291"/>
                  <a:pt x="497272" y="3106259"/>
                  <a:pt x="497272" y="3123622"/>
                </a:cubicBezTo>
                <a:cubicBezTo>
                  <a:pt x="497272" y="3140984"/>
                  <a:pt x="565450" y="3147604"/>
                  <a:pt x="602217" y="3137376"/>
                </a:cubicBezTo>
                <a:lnTo>
                  <a:pt x="621145" y="3123923"/>
                </a:lnTo>
                <a:lnTo>
                  <a:pt x="624826" y="3126516"/>
                </a:lnTo>
                <a:cubicBezTo>
                  <a:pt x="625981" y="3132304"/>
                  <a:pt x="631030" y="3134039"/>
                  <a:pt x="635504" y="3132809"/>
                </a:cubicBezTo>
                <a:lnTo>
                  <a:pt x="641070" y="3123936"/>
                </a:lnTo>
                <a:lnTo>
                  <a:pt x="642719" y="3126516"/>
                </a:lnTo>
                <a:cubicBezTo>
                  <a:pt x="635215" y="3160662"/>
                  <a:pt x="571150" y="3160084"/>
                  <a:pt x="545177" y="3158926"/>
                </a:cubicBezTo>
                <a:cubicBezTo>
                  <a:pt x="525552" y="3157768"/>
                  <a:pt x="470721" y="3154296"/>
                  <a:pt x="470721" y="3123622"/>
                </a:cubicBezTo>
                <a:cubicBezTo>
                  <a:pt x="470721" y="3091790"/>
                  <a:pt x="530747" y="3088897"/>
                  <a:pt x="550948" y="3088317"/>
                </a:cubicBezTo>
                <a:close/>
                <a:moveTo>
                  <a:pt x="12009335" y="3085461"/>
                </a:moveTo>
                <a:lnTo>
                  <a:pt x="12009179" y="3087461"/>
                </a:lnTo>
                <a:cubicBezTo>
                  <a:pt x="12009897" y="3098024"/>
                  <a:pt x="12011335" y="3108660"/>
                  <a:pt x="12011335" y="3115272"/>
                </a:cubicBezTo>
                <a:lnTo>
                  <a:pt x="12011335" y="3229918"/>
                </a:lnTo>
                <a:lnTo>
                  <a:pt x="12134399" y="3253445"/>
                </a:lnTo>
                <a:lnTo>
                  <a:pt x="12134399" y="3160113"/>
                </a:lnTo>
                <a:cubicBezTo>
                  <a:pt x="12134399" y="3147178"/>
                  <a:pt x="12135982" y="3132231"/>
                  <a:pt x="12136772" y="3117283"/>
                </a:cubicBezTo>
                <a:lnTo>
                  <a:pt x="12135046" y="3086117"/>
                </a:lnTo>
                <a:lnTo>
                  <a:pt x="12114631" y="3094247"/>
                </a:lnTo>
                <a:cubicBezTo>
                  <a:pt x="12095753" y="3098444"/>
                  <a:pt x="12074589" y="3098299"/>
                  <a:pt x="12062289" y="3097719"/>
                </a:cubicBezTo>
                <a:cubicBezTo>
                  <a:pt x="12052564" y="3097430"/>
                  <a:pt x="12034831" y="3095984"/>
                  <a:pt x="12019530" y="3090919"/>
                </a:cubicBezTo>
                <a:close/>
                <a:moveTo>
                  <a:pt x="10948779" y="3082292"/>
                </a:moveTo>
                <a:cubicBezTo>
                  <a:pt x="10974174" y="3081714"/>
                  <a:pt x="11033622" y="3082292"/>
                  <a:pt x="11040550" y="3115281"/>
                </a:cubicBezTo>
                <a:lnTo>
                  <a:pt x="11038901" y="3117911"/>
                </a:lnTo>
                <a:lnTo>
                  <a:pt x="11033335" y="3109205"/>
                </a:lnTo>
                <a:cubicBezTo>
                  <a:pt x="11028861" y="3107902"/>
                  <a:pt x="11023811" y="3109494"/>
                  <a:pt x="11022657" y="3115281"/>
                </a:cubicBezTo>
                <a:lnTo>
                  <a:pt x="11018975" y="3117898"/>
                </a:lnTo>
                <a:lnTo>
                  <a:pt x="11000048" y="3104575"/>
                </a:lnTo>
                <a:cubicBezTo>
                  <a:pt x="10963281" y="3094266"/>
                  <a:pt x="10895102" y="3100234"/>
                  <a:pt x="10895102" y="3117596"/>
                </a:cubicBezTo>
                <a:cubicBezTo>
                  <a:pt x="10895102" y="3134959"/>
                  <a:pt x="10963281" y="3141578"/>
                  <a:pt x="11000048" y="3131351"/>
                </a:cubicBezTo>
                <a:lnTo>
                  <a:pt x="11018975" y="3117898"/>
                </a:lnTo>
                <a:lnTo>
                  <a:pt x="11022657" y="3120491"/>
                </a:lnTo>
                <a:cubicBezTo>
                  <a:pt x="11023811" y="3126279"/>
                  <a:pt x="11028861" y="3128014"/>
                  <a:pt x="11033335" y="3126785"/>
                </a:cubicBezTo>
                <a:lnTo>
                  <a:pt x="11038901" y="3117911"/>
                </a:lnTo>
                <a:lnTo>
                  <a:pt x="11040550" y="3120491"/>
                </a:lnTo>
                <a:cubicBezTo>
                  <a:pt x="11033046" y="3154637"/>
                  <a:pt x="10968980" y="3154059"/>
                  <a:pt x="10943007" y="3152901"/>
                </a:cubicBezTo>
                <a:cubicBezTo>
                  <a:pt x="10923382" y="3151744"/>
                  <a:pt x="10868552" y="3148271"/>
                  <a:pt x="10868552" y="3117596"/>
                </a:cubicBezTo>
                <a:cubicBezTo>
                  <a:pt x="10868552" y="3085764"/>
                  <a:pt x="10928578" y="3082871"/>
                  <a:pt x="10948779" y="3082292"/>
                </a:cubicBezTo>
                <a:close/>
                <a:moveTo>
                  <a:pt x="8057505" y="3075408"/>
                </a:moveTo>
                <a:lnTo>
                  <a:pt x="8061894" y="3076128"/>
                </a:lnTo>
                <a:lnTo>
                  <a:pt x="8061642" y="3078440"/>
                </a:lnTo>
                <a:close/>
                <a:moveTo>
                  <a:pt x="8029184" y="3070753"/>
                </a:moveTo>
                <a:lnTo>
                  <a:pt x="8046690" y="3073630"/>
                </a:lnTo>
                <a:lnTo>
                  <a:pt x="8046467" y="3074385"/>
                </a:lnTo>
                <a:lnTo>
                  <a:pt x="8055184" y="3082946"/>
                </a:lnTo>
                <a:lnTo>
                  <a:pt x="8025326" y="3090659"/>
                </a:lnTo>
                <a:cubicBezTo>
                  <a:pt x="8010470" y="3098795"/>
                  <a:pt x="8004186" y="3118554"/>
                  <a:pt x="8020755" y="3129016"/>
                </a:cubicBezTo>
                <a:cubicBezTo>
                  <a:pt x="8046039" y="3144272"/>
                  <a:pt x="8070358" y="3113759"/>
                  <a:pt x="8064064" y="3091666"/>
                </a:cubicBezTo>
                <a:lnTo>
                  <a:pt x="8055184" y="3082946"/>
                </a:lnTo>
                <a:lnTo>
                  <a:pt x="8061323" y="3081360"/>
                </a:lnTo>
                <a:lnTo>
                  <a:pt x="8061642" y="3078440"/>
                </a:lnTo>
                <a:lnTo>
                  <a:pt x="8072465" y="3086372"/>
                </a:lnTo>
                <a:cubicBezTo>
                  <a:pt x="8077322" y="3095308"/>
                  <a:pt x="8078463" y="3106350"/>
                  <a:pt x="8074464" y="3116810"/>
                </a:cubicBezTo>
                <a:cubicBezTo>
                  <a:pt x="8065894" y="3138314"/>
                  <a:pt x="8042467" y="3150519"/>
                  <a:pt x="8020755" y="3144126"/>
                </a:cubicBezTo>
                <a:cubicBezTo>
                  <a:pt x="7997901" y="3137152"/>
                  <a:pt x="7988187" y="3110999"/>
                  <a:pt x="8000757" y="3090659"/>
                </a:cubicBezTo>
                <a:cubicBezTo>
                  <a:pt x="8006471" y="3081941"/>
                  <a:pt x="8017470" y="3074240"/>
                  <a:pt x="8029184" y="3070753"/>
                </a:cubicBezTo>
                <a:close/>
                <a:moveTo>
                  <a:pt x="8048181" y="3068573"/>
                </a:moveTo>
                <a:lnTo>
                  <a:pt x="8057505" y="3075408"/>
                </a:lnTo>
                <a:lnTo>
                  <a:pt x="8046690" y="3073630"/>
                </a:lnTo>
                <a:close/>
                <a:moveTo>
                  <a:pt x="5064647" y="3061427"/>
                </a:moveTo>
                <a:lnTo>
                  <a:pt x="5065423" y="3087187"/>
                </a:lnTo>
                <a:lnTo>
                  <a:pt x="5270289" y="3217645"/>
                </a:lnTo>
                <a:lnTo>
                  <a:pt x="5292717" y="3207045"/>
                </a:lnTo>
                <a:lnTo>
                  <a:pt x="5123440" y="3098173"/>
                </a:lnTo>
                <a:cubicBezTo>
                  <a:pt x="5115138" y="3092710"/>
                  <a:pt x="5100685" y="3085951"/>
                  <a:pt x="5086945" y="3078403"/>
                </a:cubicBezTo>
                <a:close/>
                <a:moveTo>
                  <a:pt x="3516720" y="3058264"/>
                </a:moveTo>
                <a:cubicBezTo>
                  <a:pt x="3555221" y="3062899"/>
                  <a:pt x="3585103" y="3099396"/>
                  <a:pt x="3573609" y="3138789"/>
                </a:cubicBezTo>
                <a:cubicBezTo>
                  <a:pt x="3563266" y="3171812"/>
                  <a:pt x="3525340" y="3196143"/>
                  <a:pt x="3491437" y="3179342"/>
                </a:cubicBezTo>
                <a:cubicBezTo>
                  <a:pt x="3471181" y="3168915"/>
                  <a:pt x="3457713" y="3146755"/>
                  <a:pt x="3460488" y="3125328"/>
                </a:cubicBezTo>
                <a:lnTo>
                  <a:pt x="3463026" y="3119169"/>
                </a:lnTo>
                <a:lnTo>
                  <a:pt x="3474485" y="3121917"/>
                </a:lnTo>
                <a:lnTo>
                  <a:pt x="3478735" y="3111900"/>
                </a:lnTo>
                <a:lnTo>
                  <a:pt x="3483006" y="3133974"/>
                </a:lnTo>
                <a:cubicBezTo>
                  <a:pt x="3494239" y="3156676"/>
                  <a:pt x="3522037" y="3169929"/>
                  <a:pt x="3541430" y="3143424"/>
                </a:cubicBezTo>
                <a:cubicBezTo>
                  <a:pt x="3554072" y="3125465"/>
                  <a:pt x="3548901" y="3103451"/>
                  <a:pt x="3530513" y="3091865"/>
                </a:cubicBezTo>
                <a:cubicBezTo>
                  <a:pt x="3516720" y="3082595"/>
                  <a:pt x="3467877" y="3081436"/>
                  <a:pt x="3479370" y="3110402"/>
                </a:cubicBezTo>
                <a:lnTo>
                  <a:pt x="3478735" y="3111900"/>
                </a:lnTo>
                <a:lnTo>
                  <a:pt x="3478221" y="3109244"/>
                </a:lnTo>
                <a:cubicBezTo>
                  <a:pt x="3478221" y="3104610"/>
                  <a:pt x="3472474" y="3100555"/>
                  <a:pt x="3469026" y="3104610"/>
                </a:cubicBezTo>
                <a:lnTo>
                  <a:pt x="3463026" y="3119169"/>
                </a:lnTo>
                <a:lnTo>
                  <a:pt x="3462705" y="3119092"/>
                </a:lnTo>
                <a:cubicBezTo>
                  <a:pt x="3443743" y="3083754"/>
                  <a:pt x="3484541" y="3054789"/>
                  <a:pt x="3516720" y="3058264"/>
                </a:cubicBezTo>
                <a:close/>
                <a:moveTo>
                  <a:pt x="1675186" y="3049414"/>
                </a:moveTo>
                <a:cubicBezTo>
                  <a:pt x="1645726" y="3049488"/>
                  <a:pt x="1616979" y="3056288"/>
                  <a:pt x="1616979" y="3068441"/>
                </a:cubicBezTo>
                <a:cubicBezTo>
                  <a:pt x="1616979" y="3085804"/>
                  <a:pt x="1681656" y="3092097"/>
                  <a:pt x="1716409" y="3081707"/>
                </a:cubicBezTo>
                <a:lnTo>
                  <a:pt x="1734260" y="3068146"/>
                </a:lnTo>
                <a:lnTo>
                  <a:pt x="1736570" y="3069908"/>
                </a:lnTo>
                <a:lnTo>
                  <a:pt x="1736570" y="3066390"/>
                </a:lnTo>
                <a:lnTo>
                  <a:pt x="1734260" y="3068146"/>
                </a:lnTo>
                <a:lnTo>
                  <a:pt x="1716409" y="3054525"/>
                </a:lnTo>
                <a:cubicBezTo>
                  <a:pt x="1704824" y="3051024"/>
                  <a:pt x="1689915" y="3049379"/>
                  <a:pt x="1675186" y="3049414"/>
                </a:cubicBezTo>
                <a:close/>
                <a:moveTo>
                  <a:pt x="1299866" y="3045573"/>
                </a:moveTo>
                <a:lnTo>
                  <a:pt x="1299706" y="3047578"/>
                </a:lnTo>
                <a:cubicBezTo>
                  <a:pt x="1300426" y="3057998"/>
                  <a:pt x="1301868" y="3068489"/>
                  <a:pt x="1301868" y="3075100"/>
                </a:cubicBezTo>
                <a:lnTo>
                  <a:pt x="1301868" y="3176364"/>
                </a:lnTo>
                <a:lnTo>
                  <a:pt x="1425278" y="3199958"/>
                </a:lnTo>
                <a:lnTo>
                  <a:pt x="1425278" y="3120516"/>
                </a:lnTo>
                <a:cubicBezTo>
                  <a:pt x="1425278" y="3107581"/>
                  <a:pt x="1426863" y="3092490"/>
                  <a:pt x="1427657" y="3077472"/>
                </a:cubicBezTo>
                <a:lnTo>
                  <a:pt x="1425974" y="3047329"/>
                </a:lnTo>
                <a:lnTo>
                  <a:pt x="1407165" y="3054693"/>
                </a:lnTo>
                <a:cubicBezTo>
                  <a:pt x="1388135" y="3058855"/>
                  <a:pt x="1366864" y="3058713"/>
                  <a:pt x="1354709" y="3058138"/>
                </a:cubicBezTo>
                <a:cubicBezTo>
                  <a:pt x="1344290" y="3057563"/>
                  <a:pt x="1326057" y="3056128"/>
                  <a:pt x="1310429" y="3051104"/>
                </a:cubicBezTo>
                <a:close/>
                <a:moveTo>
                  <a:pt x="12073015" y="3043388"/>
                </a:moveTo>
                <a:cubicBezTo>
                  <a:pt x="12043555" y="3043462"/>
                  <a:pt x="12014810" y="3050261"/>
                  <a:pt x="12014810" y="3062416"/>
                </a:cubicBezTo>
                <a:cubicBezTo>
                  <a:pt x="12014810" y="3079779"/>
                  <a:pt x="12079485" y="3086072"/>
                  <a:pt x="12114238" y="3075682"/>
                </a:cubicBezTo>
                <a:lnTo>
                  <a:pt x="12132089" y="3062121"/>
                </a:lnTo>
                <a:lnTo>
                  <a:pt x="12134399" y="3063883"/>
                </a:lnTo>
                <a:lnTo>
                  <a:pt x="12134399" y="3060364"/>
                </a:lnTo>
                <a:lnTo>
                  <a:pt x="12132089" y="3062121"/>
                </a:lnTo>
                <a:lnTo>
                  <a:pt x="12114238" y="3048499"/>
                </a:lnTo>
                <a:cubicBezTo>
                  <a:pt x="12102653" y="3044998"/>
                  <a:pt x="12087745" y="3043353"/>
                  <a:pt x="12073015" y="3043388"/>
                </a:cubicBezTo>
                <a:close/>
                <a:moveTo>
                  <a:pt x="11697697" y="3039547"/>
                </a:moveTo>
                <a:lnTo>
                  <a:pt x="11697537" y="3041552"/>
                </a:lnTo>
                <a:cubicBezTo>
                  <a:pt x="11698257" y="3051971"/>
                  <a:pt x="11699699" y="3062464"/>
                  <a:pt x="11699699" y="3069075"/>
                </a:cubicBezTo>
                <a:lnTo>
                  <a:pt x="11699699" y="3170339"/>
                </a:lnTo>
                <a:lnTo>
                  <a:pt x="11823109" y="3193933"/>
                </a:lnTo>
                <a:lnTo>
                  <a:pt x="11823109" y="3114491"/>
                </a:lnTo>
                <a:cubicBezTo>
                  <a:pt x="11823109" y="3101556"/>
                  <a:pt x="11824694" y="3086465"/>
                  <a:pt x="11825488" y="3071446"/>
                </a:cubicBezTo>
                <a:lnTo>
                  <a:pt x="11823805" y="3041303"/>
                </a:lnTo>
                <a:lnTo>
                  <a:pt x="11804996" y="3048666"/>
                </a:lnTo>
                <a:cubicBezTo>
                  <a:pt x="11785966" y="3052829"/>
                  <a:pt x="11764695" y="3052686"/>
                  <a:pt x="11752541" y="3052112"/>
                </a:cubicBezTo>
                <a:cubicBezTo>
                  <a:pt x="11742121" y="3051537"/>
                  <a:pt x="11723889" y="3050102"/>
                  <a:pt x="11708260" y="3045077"/>
                </a:cubicBezTo>
                <a:close/>
                <a:moveTo>
                  <a:pt x="271913" y="3025462"/>
                </a:moveTo>
                <a:cubicBezTo>
                  <a:pt x="299120" y="3026674"/>
                  <a:pt x="333468" y="3033134"/>
                  <a:pt x="338605" y="3057681"/>
                </a:cubicBezTo>
                <a:lnTo>
                  <a:pt x="336959" y="3060266"/>
                </a:lnTo>
                <a:lnTo>
                  <a:pt x="331471" y="3051653"/>
                </a:lnTo>
                <a:cubicBezTo>
                  <a:pt x="327048" y="3050361"/>
                  <a:pt x="322055" y="3051939"/>
                  <a:pt x="320913" y="3057681"/>
                </a:cubicBezTo>
                <a:lnTo>
                  <a:pt x="317292" y="3060266"/>
                </a:lnTo>
                <a:lnTo>
                  <a:pt x="298799" y="3047067"/>
                </a:lnTo>
                <a:cubicBezTo>
                  <a:pt x="262524" y="3036866"/>
                  <a:pt x="194789" y="3042895"/>
                  <a:pt x="194789" y="3060554"/>
                </a:cubicBezTo>
                <a:cubicBezTo>
                  <a:pt x="194789" y="3077348"/>
                  <a:pt x="262203" y="3083808"/>
                  <a:pt x="298558" y="3073633"/>
                </a:cubicBezTo>
                <a:lnTo>
                  <a:pt x="317292" y="3060266"/>
                </a:lnTo>
                <a:lnTo>
                  <a:pt x="320913" y="3062849"/>
                </a:lnTo>
                <a:cubicBezTo>
                  <a:pt x="322055" y="3068592"/>
                  <a:pt x="327048" y="3070170"/>
                  <a:pt x="331471" y="3068879"/>
                </a:cubicBezTo>
                <a:lnTo>
                  <a:pt x="336959" y="3060266"/>
                </a:lnTo>
                <a:lnTo>
                  <a:pt x="338605" y="3062849"/>
                </a:lnTo>
                <a:cubicBezTo>
                  <a:pt x="331186" y="3097302"/>
                  <a:pt x="267839" y="3096729"/>
                  <a:pt x="242728" y="3095580"/>
                </a:cubicBezTo>
                <a:cubicBezTo>
                  <a:pt x="223325" y="3094432"/>
                  <a:pt x="169109" y="3090412"/>
                  <a:pt x="169109" y="3060554"/>
                </a:cubicBezTo>
                <a:cubicBezTo>
                  <a:pt x="169109" y="3028397"/>
                  <a:pt x="227890" y="3025525"/>
                  <a:pt x="248434" y="3025525"/>
                </a:cubicBezTo>
                <a:cubicBezTo>
                  <a:pt x="254569" y="3025238"/>
                  <a:pt x="262844" y="3025059"/>
                  <a:pt x="271913" y="3025462"/>
                </a:cubicBezTo>
                <a:close/>
                <a:moveTo>
                  <a:pt x="10669744" y="3019436"/>
                </a:moveTo>
                <a:cubicBezTo>
                  <a:pt x="10696950" y="3020648"/>
                  <a:pt x="10731299" y="3027108"/>
                  <a:pt x="10736436" y="3051655"/>
                </a:cubicBezTo>
                <a:lnTo>
                  <a:pt x="10734790" y="3054240"/>
                </a:lnTo>
                <a:lnTo>
                  <a:pt x="10729302" y="3045626"/>
                </a:lnTo>
                <a:cubicBezTo>
                  <a:pt x="10724878" y="3044335"/>
                  <a:pt x="10719886" y="3045914"/>
                  <a:pt x="10718744" y="3051655"/>
                </a:cubicBezTo>
                <a:lnTo>
                  <a:pt x="10715123" y="3054240"/>
                </a:lnTo>
                <a:lnTo>
                  <a:pt x="10696630" y="3041041"/>
                </a:lnTo>
                <a:cubicBezTo>
                  <a:pt x="10660354" y="3030841"/>
                  <a:pt x="10592620" y="3036869"/>
                  <a:pt x="10592620" y="3054527"/>
                </a:cubicBezTo>
                <a:cubicBezTo>
                  <a:pt x="10592620" y="3071323"/>
                  <a:pt x="10660033" y="3077783"/>
                  <a:pt x="10696389" y="3067608"/>
                </a:cubicBezTo>
                <a:lnTo>
                  <a:pt x="10715123" y="3054240"/>
                </a:lnTo>
                <a:lnTo>
                  <a:pt x="10718744" y="3056823"/>
                </a:lnTo>
                <a:cubicBezTo>
                  <a:pt x="10719886" y="3062566"/>
                  <a:pt x="10724878" y="3064145"/>
                  <a:pt x="10729302" y="3062854"/>
                </a:cubicBezTo>
                <a:lnTo>
                  <a:pt x="10734790" y="3054240"/>
                </a:lnTo>
                <a:lnTo>
                  <a:pt x="10736436" y="3056823"/>
                </a:lnTo>
                <a:cubicBezTo>
                  <a:pt x="10729016" y="3091277"/>
                  <a:pt x="10665669" y="3090704"/>
                  <a:pt x="10640559" y="3089554"/>
                </a:cubicBezTo>
                <a:cubicBezTo>
                  <a:pt x="10621155" y="3088406"/>
                  <a:pt x="10566939" y="3084386"/>
                  <a:pt x="10566939" y="3054527"/>
                </a:cubicBezTo>
                <a:cubicBezTo>
                  <a:pt x="10566939" y="3022371"/>
                  <a:pt x="10625720" y="3019499"/>
                  <a:pt x="10646265" y="3019499"/>
                </a:cubicBezTo>
                <a:cubicBezTo>
                  <a:pt x="10652400" y="3019212"/>
                  <a:pt x="10660675" y="3019032"/>
                  <a:pt x="10669744" y="3019436"/>
                </a:cubicBezTo>
                <a:close/>
                <a:moveTo>
                  <a:pt x="5068356" y="3009070"/>
                </a:moveTo>
                <a:lnTo>
                  <a:pt x="5068045" y="3012572"/>
                </a:lnTo>
                <a:lnTo>
                  <a:pt x="5068110" y="3012611"/>
                </a:lnTo>
                <a:lnTo>
                  <a:pt x="5067901" y="3014211"/>
                </a:lnTo>
                <a:lnTo>
                  <a:pt x="5066909" y="3025423"/>
                </a:lnTo>
                <a:lnTo>
                  <a:pt x="5067623" y="3038429"/>
                </a:lnTo>
                <a:cubicBezTo>
                  <a:pt x="5066623" y="3039938"/>
                  <a:pt x="5065620" y="3039794"/>
                  <a:pt x="5068484" y="3044108"/>
                </a:cubicBezTo>
                <a:cubicBezTo>
                  <a:pt x="5082795" y="3064239"/>
                  <a:pt x="5126875" y="3082069"/>
                  <a:pt x="5147482" y="3095872"/>
                </a:cubicBezTo>
                <a:lnTo>
                  <a:pt x="5308498" y="3198463"/>
                </a:lnTo>
                <a:lnTo>
                  <a:pt x="5304336" y="3200552"/>
                </a:lnTo>
                <a:lnTo>
                  <a:pt x="5303924" y="3201747"/>
                </a:lnTo>
                <a:lnTo>
                  <a:pt x="5309508" y="3199106"/>
                </a:lnTo>
                <a:lnTo>
                  <a:pt x="5308498" y="3198463"/>
                </a:lnTo>
                <a:lnTo>
                  <a:pt x="5327379" y="3188977"/>
                </a:lnTo>
                <a:lnTo>
                  <a:pt x="5334838" y="3186448"/>
                </a:lnTo>
                <a:lnTo>
                  <a:pt x="5335424" y="3186859"/>
                </a:lnTo>
                <a:lnTo>
                  <a:pt x="5339787" y="3184796"/>
                </a:lnTo>
                <a:lnTo>
                  <a:pt x="5339760" y="3184782"/>
                </a:lnTo>
                <a:lnTo>
                  <a:pt x="5334838" y="3186448"/>
                </a:lnTo>
                <a:lnTo>
                  <a:pt x="5329527" y="3182725"/>
                </a:lnTo>
                <a:cubicBezTo>
                  <a:pt x="5298612" y="3170644"/>
                  <a:pt x="5268272" y="3143612"/>
                  <a:pt x="5240795" y="3125206"/>
                </a:cubicBezTo>
                <a:cubicBezTo>
                  <a:pt x="5212458" y="3107088"/>
                  <a:pt x="5182974" y="3084081"/>
                  <a:pt x="5152850" y="3062513"/>
                </a:cubicBezTo>
                <a:lnTo>
                  <a:pt x="5068110" y="3012611"/>
                </a:lnTo>
                <a:lnTo>
                  <a:pt x="5068554" y="3009239"/>
                </a:lnTo>
                <a:close/>
                <a:moveTo>
                  <a:pt x="1364983" y="3003944"/>
                </a:moveTo>
                <a:cubicBezTo>
                  <a:pt x="1335174" y="3004016"/>
                  <a:pt x="1306087" y="3010763"/>
                  <a:pt x="1306087" y="3022534"/>
                </a:cubicBezTo>
                <a:cubicBezTo>
                  <a:pt x="1306087" y="3040192"/>
                  <a:pt x="1371531" y="3046545"/>
                  <a:pt x="1406695" y="3036263"/>
                </a:cubicBezTo>
                <a:lnTo>
                  <a:pt x="1424784" y="3022796"/>
                </a:lnTo>
                <a:lnTo>
                  <a:pt x="1425278" y="3023170"/>
                </a:lnTo>
                <a:lnTo>
                  <a:pt x="1425278" y="3022429"/>
                </a:lnTo>
                <a:lnTo>
                  <a:pt x="1424784" y="3022796"/>
                </a:lnTo>
                <a:lnTo>
                  <a:pt x="1406695" y="3009049"/>
                </a:lnTo>
                <a:cubicBezTo>
                  <a:pt x="1394973" y="3005540"/>
                  <a:pt x="1379887" y="3003908"/>
                  <a:pt x="1364983" y="3003944"/>
                </a:cubicBezTo>
                <a:close/>
                <a:moveTo>
                  <a:pt x="11762814" y="2997918"/>
                </a:moveTo>
                <a:cubicBezTo>
                  <a:pt x="11733005" y="2997990"/>
                  <a:pt x="11703919" y="3004737"/>
                  <a:pt x="11703919" y="3016508"/>
                </a:cubicBezTo>
                <a:cubicBezTo>
                  <a:pt x="11703919" y="3034166"/>
                  <a:pt x="11769362" y="3040519"/>
                  <a:pt x="11804526" y="3030237"/>
                </a:cubicBezTo>
                <a:lnTo>
                  <a:pt x="11822615" y="3016770"/>
                </a:lnTo>
                <a:lnTo>
                  <a:pt x="11823109" y="3017144"/>
                </a:lnTo>
                <a:lnTo>
                  <a:pt x="11823109" y="3016403"/>
                </a:lnTo>
                <a:lnTo>
                  <a:pt x="11822615" y="3016770"/>
                </a:lnTo>
                <a:lnTo>
                  <a:pt x="11804526" y="3003024"/>
                </a:lnTo>
                <a:cubicBezTo>
                  <a:pt x="11792804" y="2999514"/>
                  <a:pt x="11777718" y="2997881"/>
                  <a:pt x="11762814" y="2997918"/>
                </a:cubicBezTo>
                <a:close/>
                <a:moveTo>
                  <a:pt x="6694181" y="2991765"/>
                </a:moveTo>
                <a:cubicBezTo>
                  <a:pt x="6706802" y="2988892"/>
                  <a:pt x="6712538" y="3009590"/>
                  <a:pt x="6699917" y="3011889"/>
                </a:cubicBezTo>
                <a:cubicBezTo>
                  <a:pt x="6666645" y="3019364"/>
                  <a:pt x="6633372" y="3019364"/>
                  <a:pt x="6599527" y="3017064"/>
                </a:cubicBezTo>
                <a:cubicBezTo>
                  <a:pt x="6595797" y="3016777"/>
                  <a:pt x="6589917" y="3015770"/>
                  <a:pt x="6583965" y="3015051"/>
                </a:cubicBezTo>
                <a:lnTo>
                  <a:pt x="6576126" y="3014911"/>
                </a:lnTo>
                <a:lnTo>
                  <a:pt x="6576579" y="3006714"/>
                </a:lnTo>
                <a:cubicBezTo>
                  <a:pt x="6578300" y="2998091"/>
                  <a:pt x="6566254" y="3014764"/>
                  <a:pt x="6567975" y="3014764"/>
                </a:cubicBezTo>
                <a:lnTo>
                  <a:pt x="6576126" y="3014911"/>
                </a:lnTo>
                <a:lnTo>
                  <a:pt x="6574429" y="3045524"/>
                </a:lnTo>
                <a:cubicBezTo>
                  <a:pt x="6575146" y="3059179"/>
                  <a:pt x="6576579" y="3072834"/>
                  <a:pt x="6576579" y="3084332"/>
                </a:cubicBezTo>
                <a:lnTo>
                  <a:pt x="6575739" y="3322747"/>
                </a:lnTo>
                <a:lnTo>
                  <a:pt x="6578161" y="3320594"/>
                </a:lnTo>
                <a:cubicBezTo>
                  <a:pt x="6617879" y="3323359"/>
                  <a:pt x="6661625" y="3328335"/>
                  <a:pt x="6701343" y="3320594"/>
                </a:cubicBezTo>
                <a:cubicBezTo>
                  <a:pt x="6714582" y="3318382"/>
                  <a:pt x="6720339" y="3337735"/>
                  <a:pt x="6707099" y="3340499"/>
                </a:cubicBezTo>
                <a:cubicBezTo>
                  <a:pt x="6665655" y="3348242"/>
                  <a:pt x="6619605" y="3343818"/>
                  <a:pt x="6578161" y="3341053"/>
                </a:cubicBezTo>
                <a:lnTo>
                  <a:pt x="6575684" y="3338462"/>
                </a:lnTo>
                <a:lnTo>
                  <a:pt x="6575433" y="3409750"/>
                </a:lnTo>
                <a:lnTo>
                  <a:pt x="6575031" y="3523473"/>
                </a:lnTo>
                <a:lnTo>
                  <a:pt x="6734371" y="3524053"/>
                </a:lnTo>
                <a:cubicBezTo>
                  <a:pt x="6747556" y="3521144"/>
                  <a:pt x="6753289" y="3542084"/>
                  <a:pt x="6740103" y="3544993"/>
                </a:cubicBezTo>
                <a:lnTo>
                  <a:pt x="6574954" y="3544993"/>
                </a:lnTo>
                <a:lnTo>
                  <a:pt x="6574858" y="3571886"/>
                </a:lnTo>
                <a:cubicBezTo>
                  <a:pt x="6574858" y="3602933"/>
                  <a:pt x="6582316" y="3645480"/>
                  <a:pt x="6574285" y="3675952"/>
                </a:cubicBezTo>
                <a:lnTo>
                  <a:pt x="6574285" y="3682625"/>
                </a:lnTo>
                <a:lnTo>
                  <a:pt x="6567472" y="3681270"/>
                </a:lnTo>
                <a:cubicBezTo>
                  <a:pt x="6567688" y="3680263"/>
                  <a:pt x="6570843" y="3681414"/>
                  <a:pt x="6574285" y="3692050"/>
                </a:cubicBezTo>
                <a:lnTo>
                  <a:pt x="6574285" y="3682625"/>
                </a:lnTo>
                <a:lnTo>
                  <a:pt x="6578300" y="3683425"/>
                </a:lnTo>
                <a:cubicBezTo>
                  <a:pt x="6587479" y="3680552"/>
                  <a:pt x="6604688" y="3685150"/>
                  <a:pt x="6614442" y="3685726"/>
                </a:cubicBezTo>
                <a:cubicBezTo>
                  <a:pt x="6679266" y="3690326"/>
                  <a:pt x="6749253" y="3696650"/>
                  <a:pt x="6812930" y="3682851"/>
                </a:cubicBezTo>
                <a:cubicBezTo>
                  <a:pt x="6826698" y="3679400"/>
                  <a:pt x="6831861" y="3700098"/>
                  <a:pt x="6818667" y="3702974"/>
                </a:cubicBezTo>
                <a:cubicBezTo>
                  <a:pt x="6737207" y="3720798"/>
                  <a:pt x="6646566" y="3711024"/>
                  <a:pt x="6563958" y="3702974"/>
                </a:cubicBezTo>
                <a:cubicBezTo>
                  <a:pt x="6558222" y="3702974"/>
                  <a:pt x="6553633" y="3698949"/>
                  <a:pt x="6553633" y="3692625"/>
                </a:cubicBezTo>
                <a:cubicBezTo>
                  <a:pt x="6554207" y="3462646"/>
                  <a:pt x="6554780" y="3232669"/>
                  <a:pt x="6555354" y="3003266"/>
                </a:cubicBezTo>
                <a:cubicBezTo>
                  <a:pt x="6555354" y="2998091"/>
                  <a:pt x="6559943" y="2992342"/>
                  <a:pt x="6565679" y="2992917"/>
                </a:cubicBezTo>
                <a:cubicBezTo>
                  <a:pt x="6608131" y="2998091"/>
                  <a:pt x="6652303" y="3000965"/>
                  <a:pt x="6694181" y="2991765"/>
                </a:cubicBezTo>
                <a:close/>
                <a:moveTo>
                  <a:pt x="5631295" y="2974384"/>
                </a:moveTo>
                <a:lnTo>
                  <a:pt x="5622029" y="2984387"/>
                </a:lnTo>
                <a:lnTo>
                  <a:pt x="5620620" y="2989141"/>
                </a:lnTo>
                <a:cubicBezTo>
                  <a:pt x="5602240" y="2999514"/>
                  <a:pt x="5581567" y="3035824"/>
                  <a:pt x="5567209" y="3050809"/>
                </a:cubicBezTo>
                <a:lnTo>
                  <a:pt x="5505689" y="3100315"/>
                </a:lnTo>
                <a:lnTo>
                  <a:pt x="5505626" y="3101769"/>
                </a:lnTo>
                <a:lnTo>
                  <a:pt x="5494594" y="3109244"/>
                </a:lnTo>
                <a:lnTo>
                  <a:pt x="5445463" y="3148783"/>
                </a:lnTo>
                <a:lnTo>
                  <a:pt x="5417295" y="3162918"/>
                </a:lnTo>
                <a:lnTo>
                  <a:pt x="5396265" y="3175748"/>
                </a:lnTo>
                <a:lnTo>
                  <a:pt x="5393447" y="3174883"/>
                </a:lnTo>
                <a:lnTo>
                  <a:pt x="5257097" y="3243302"/>
                </a:lnTo>
                <a:cubicBezTo>
                  <a:pt x="5252359" y="3245175"/>
                  <a:pt x="5238899" y="3249247"/>
                  <a:pt x="5221411" y="3254729"/>
                </a:cubicBezTo>
                <a:lnTo>
                  <a:pt x="5173557" y="3270647"/>
                </a:lnTo>
                <a:lnTo>
                  <a:pt x="5173550" y="3270836"/>
                </a:lnTo>
                <a:lnTo>
                  <a:pt x="5157563" y="3276331"/>
                </a:lnTo>
                <a:lnTo>
                  <a:pt x="5105676" y="3298333"/>
                </a:lnTo>
                <a:cubicBezTo>
                  <a:pt x="5090842" y="3306338"/>
                  <a:pt x="5081367" y="3314192"/>
                  <a:pt x="5081942" y="3321107"/>
                </a:cubicBezTo>
                <a:lnTo>
                  <a:pt x="5077790" y="3317768"/>
                </a:lnTo>
                <a:lnTo>
                  <a:pt x="5078487" y="3326033"/>
                </a:lnTo>
                <a:lnTo>
                  <a:pt x="5081942" y="3321107"/>
                </a:lnTo>
                <a:cubicBezTo>
                  <a:pt x="5083665" y="3336090"/>
                  <a:pt x="5084811" y="3351073"/>
                  <a:pt x="5086534" y="3366059"/>
                </a:cubicBezTo>
                <a:lnTo>
                  <a:pt x="5082983" y="3379548"/>
                </a:lnTo>
                <a:lnTo>
                  <a:pt x="5083285" y="3383148"/>
                </a:lnTo>
                <a:lnTo>
                  <a:pt x="5106060" y="3372975"/>
                </a:lnTo>
                <a:cubicBezTo>
                  <a:pt x="5144537" y="3372398"/>
                  <a:pt x="5194499" y="3342429"/>
                  <a:pt x="5231253" y="3328600"/>
                </a:cubicBezTo>
                <a:cubicBezTo>
                  <a:pt x="5296146" y="3303817"/>
                  <a:pt x="5361042" y="3276730"/>
                  <a:pt x="5422491" y="3243302"/>
                </a:cubicBezTo>
                <a:cubicBezTo>
                  <a:pt x="5482217" y="3210452"/>
                  <a:pt x="5538494" y="3172414"/>
                  <a:pt x="5589032" y="3126882"/>
                </a:cubicBezTo>
                <a:cubicBezTo>
                  <a:pt x="5615450" y="3103253"/>
                  <a:pt x="5669431" y="3062911"/>
                  <a:pt x="5677471" y="3029483"/>
                </a:cubicBezTo>
                <a:cubicBezTo>
                  <a:pt x="5695275" y="3021992"/>
                  <a:pt x="5698146" y="3015076"/>
                  <a:pt x="5684937" y="3009889"/>
                </a:cubicBezTo>
                <a:cubicBezTo>
                  <a:pt x="5676323" y="3004702"/>
                  <a:pt x="5668283" y="2998937"/>
                  <a:pt x="5660819" y="2993175"/>
                </a:cubicBezTo>
                <a:cubicBezTo>
                  <a:pt x="5652778" y="2987988"/>
                  <a:pt x="5644738" y="2982225"/>
                  <a:pt x="5636697" y="2976461"/>
                </a:cubicBezTo>
                <a:close/>
                <a:moveTo>
                  <a:pt x="5071770" y="2970429"/>
                </a:moveTo>
                <a:lnTo>
                  <a:pt x="5069544" y="2995627"/>
                </a:lnTo>
                <a:lnTo>
                  <a:pt x="5352322" y="3178872"/>
                </a:lnTo>
                <a:lnTo>
                  <a:pt x="5376700" y="3167348"/>
                </a:lnTo>
                <a:close/>
                <a:moveTo>
                  <a:pt x="7882251" y="2966774"/>
                </a:moveTo>
                <a:lnTo>
                  <a:pt x="7882251" y="2967526"/>
                </a:lnTo>
                <a:lnTo>
                  <a:pt x="7896167" y="2973376"/>
                </a:lnTo>
                <a:lnTo>
                  <a:pt x="7876917" y="2982082"/>
                </a:lnTo>
                <a:cubicBezTo>
                  <a:pt x="7869709" y="2986354"/>
                  <a:pt x="7863509" y="2991858"/>
                  <a:pt x="7859761" y="2999968"/>
                </a:cubicBezTo>
                <a:cubicBezTo>
                  <a:pt x="7851685" y="3018507"/>
                  <a:pt x="7861490" y="3038205"/>
                  <a:pt x="7881675" y="3041680"/>
                </a:cubicBezTo>
                <a:cubicBezTo>
                  <a:pt x="7917577" y="3048197"/>
                  <a:pt x="7927850" y="3001598"/>
                  <a:pt x="7909818" y="2979112"/>
                </a:cubicBezTo>
                <a:lnTo>
                  <a:pt x="7896167" y="2973376"/>
                </a:lnTo>
                <a:lnTo>
                  <a:pt x="7900131" y="2971581"/>
                </a:lnTo>
                <a:lnTo>
                  <a:pt x="7900131" y="2969488"/>
                </a:lnTo>
                <a:lnTo>
                  <a:pt x="7915631" y="2975710"/>
                </a:lnTo>
                <a:cubicBezTo>
                  <a:pt x="7924209" y="2984761"/>
                  <a:pt x="7929544" y="2997361"/>
                  <a:pt x="7929544" y="3010396"/>
                </a:cubicBezTo>
                <a:cubicBezTo>
                  <a:pt x="7929544" y="3035308"/>
                  <a:pt x="7907627" y="3056742"/>
                  <a:pt x="7882829" y="3055005"/>
                </a:cubicBezTo>
                <a:cubicBezTo>
                  <a:pt x="7856876" y="3053846"/>
                  <a:pt x="7836114" y="3029514"/>
                  <a:pt x="7841304" y="3003444"/>
                </a:cubicBezTo>
                <a:cubicBezTo>
                  <a:pt x="7843611" y="2989830"/>
                  <a:pt x="7851687" y="2977954"/>
                  <a:pt x="7862500" y="2970423"/>
                </a:cubicBezTo>
                <a:close/>
                <a:moveTo>
                  <a:pt x="7900131" y="2963471"/>
                </a:moveTo>
                <a:lnTo>
                  <a:pt x="7900131" y="2969488"/>
                </a:lnTo>
                <a:lnTo>
                  <a:pt x="7889864" y="2965368"/>
                </a:lnTo>
                <a:close/>
                <a:moveTo>
                  <a:pt x="7882251" y="2962313"/>
                </a:moveTo>
                <a:lnTo>
                  <a:pt x="7889864" y="2965368"/>
                </a:lnTo>
                <a:lnTo>
                  <a:pt x="7882251" y="2966774"/>
                </a:lnTo>
                <a:close/>
                <a:moveTo>
                  <a:pt x="5076178" y="2920557"/>
                </a:moveTo>
                <a:lnTo>
                  <a:pt x="5073335" y="2952736"/>
                </a:lnTo>
                <a:lnTo>
                  <a:pt x="5082750" y="2959384"/>
                </a:lnTo>
                <a:cubicBezTo>
                  <a:pt x="5114847" y="2988233"/>
                  <a:pt x="5160126" y="3009005"/>
                  <a:pt x="5196236" y="3032659"/>
                </a:cubicBezTo>
                <a:lnTo>
                  <a:pt x="5392687" y="3159791"/>
                </a:lnTo>
                <a:lnTo>
                  <a:pt x="5393138" y="3159579"/>
                </a:lnTo>
                <a:lnTo>
                  <a:pt x="5415115" y="3143637"/>
                </a:lnTo>
                <a:lnTo>
                  <a:pt x="5411668" y="3140914"/>
                </a:lnTo>
                <a:cubicBezTo>
                  <a:pt x="5405866" y="3137668"/>
                  <a:pt x="5399705" y="3134782"/>
                  <a:pt x="5396838" y="3133052"/>
                </a:cubicBezTo>
                <a:cubicBezTo>
                  <a:pt x="5357291" y="3107665"/>
                  <a:pt x="5317172" y="3081701"/>
                  <a:pt x="5277621" y="3055739"/>
                </a:cubicBezTo>
                <a:cubicBezTo>
                  <a:pt x="5231770" y="3025736"/>
                  <a:pt x="5185918" y="2995734"/>
                  <a:pt x="5140065" y="2965731"/>
                </a:cubicBezTo>
                <a:cubicBezTo>
                  <a:pt x="5130178" y="2959672"/>
                  <a:pt x="5100625" y="2933818"/>
                  <a:pt x="5080179" y="2921997"/>
                </a:cubicBezTo>
                <a:close/>
                <a:moveTo>
                  <a:pt x="5081681" y="2880907"/>
                </a:moveTo>
                <a:lnTo>
                  <a:pt x="5078529" y="2893981"/>
                </a:lnTo>
                <a:lnTo>
                  <a:pt x="5077442" y="2906254"/>
                </a:lnTo>
                <a:lnTo>
                  <a:pt x="5427308" y="3134794"/>
                </a:lnTo>
                <a:lnTo>
                  <a:pt x="5448800" y="3119206"/>
                </a:lnTo>
                <a:close/>
                <a:moveTo>
                  <a:pt x="5092099" y="2837699"/>
                </a:moveTo>
                <a:lnTo>
                  <a:pt x="5085456" y="2865258"/>
                </a:lnTo>
                <a:lnTo>
                  <a:pt x="5091779" y="2869577"/>
                </a:lnTo>
                <a:cubicBezTo>
                  <a:pt x="5096656" y="2872737"/>
                  <a:pt x="5102251" y="2876328"/>
                  <a:pt x="5105119" y="2878337"/>
                </a:cubicBezTo>
                <a:cubicBezTo>
                  <a:pt x="5148153" y="2906483"/>
                  <a:pt x="5190612" y="2933476"/>
                  <a:pt x="5233649" y="2961048"/>
                </a:cubicBezTo>
                <a:lnTo>
                  <a:pt x="5462207" y="3109481"/>
                </a:lnTo>
                <a:lnTo>
                  <a:pt x="5485691" y="3092448"/>
                </a:lnTo>
                <a:lnTo>
                  <a:pt x="5480308" y="3088343"/>
                </a:lnTo>
                <a:cubicBezTo>
                  <a:pt x="5474211" y="3085112"/>
                  <a:pt x="5467756" y="3082241"/>
                  <a:pt x="5464313" y="3079942"/>
                </a:cubicBezTo>
                <a:cubicBezTo>
                  <a:pt x="5419559" y="3050651"/>
                  <a:pt x="5374229" y="3021932"/>
                  <a:pt x="5329473" y="2992637"/>
                </a:cubicBezTo>
                <a:cubicBezTo>
                  <a:pt x="5277258" y="2958751"/>
                  <a:pt x="5224467" y="2924862"/>
                  <a:pt x="5172254" y="2890973"/>
                </a:cubicBezTo>
                <a:cubicBezTo>
                  <a:pt x="5162210" y="2884368"/>
                  <a:pt x="5146145" y="2870439"/>
                  <a:pt x="5129506" y="2857874"/>
                </a:cubicBezTo>
                <a:close/>
                <a:moveTo>
                  <a:pt x="5103341" y="2791080"/>
                </a:moveTo>
                <a:lnTo>
                  <a:pt x="5095636" y="2823028"/>
                </a:lnTo>
                <a:lnTo>
                  <a:pt x="5498195" y="3083381"/>
                </a:lnTo>
                <a:lnTo>
                  <a:pt x="5524383" y="3064385"/>
                </a:lnTo>
                <a:close/>
                <a:moveTo>
                  <a:pt x="831059" y="2777070"/>
                </a:moveTo>
                <a:lnTo>
                  <a:pt x="830707" y="2781523"/>
                </a:lnTo>
                <a:cubicBezTo>
                  <a:pt x="831425" y="2792015"/>
                  <a:pt x="832862" y="2802650"/>
                  <a:pt x="832862" y="2809549"/>
                </a:cubicBezTo>
                <a:lnTo>
                  <a:pt x="832862" y="2930277"/>
                </a:lnTo>
                <a:lnTo>
                  <a:pt x="832862" y="3087108"/>
                </a:lnTo>
                <a:lnTo>
                  <a:pt x="955927" y="3110509"/>
                </a:lnTo>
                <a:lnTo>
                  <a:pt x="955927" y="2854965"/>
                </a:lnTo>
                <a:cubicBezTo>
                  <a:pt x="955927" y="2842030"/>
                  <a:pt x="957509" y="2826940"/>
                  <a:pt x="958300" y="2811921"/>
                </a:cubicBezTo>
                <a:lnTo>
                  <a:pt x="956387" y="2777571"/>
                </a:lnTo>
                <a:lnTo>
                  <a:pt x="936158" y="2785671"/>
                </a:lnTo>
                <a:cubicBezTo>
                  <a:pt x="917281" y="2789907"/>
                  <a:pt x="896116" y="2789763"/>
                  <a:pt x="883816" y="2788901"/>
                </a:cubicBezTo>
                <a:cubicBezTo>
                  <a:pt x="874092" y="2788613"/>
                  <a:pt x="856359" y="2787322"/>
                  <a:pt x="841057" y="2782369"/>
                </a:cubicBezTo>
                <a:close/>
                <a:moveTo>
                  <a:pt x="11228890" y="2771044"/>
                </a:moveTo>
                <a:lnTo>
                  <a:pt x="11228537" y="2775497"/>
                </a:lnTo>
                <a:cubicBezTo>
                  <a:pt x="11229256" y="2785988"/>
                  <a:pt x="11230693" y="2796624"/>
                  <a:pt x="11230693" y="2803523"/>
                </a:cubicBezTo>
                <a:lnTo>
                  <a:pt x="11230693" y="2924251"/>
                </a:lnTo>
                <a:lnTo>
                  <a:pt x="11230693" y="3081083"/>
                </a:lnTo>
                <a:lnTo>
                  <a:pt x="11353758" y="3104484"/>
                </a:lnTo>
                <a:lnTo>
                  <a:pt x="11353758" y="2848939"/>
                </a:lnTo>
                <a:cubicBezTo>
                  <a:pt x="11353758" y="2836004"/>
                  <a:pt x="11355340" y="2820913"/>
                  <a:pt x="11356130" y="2805894"/>
                </a:cubicBezTo>
                <a:lnTo>
                  <a:pt x="11354218" y="2771544"/>
                </a:lnTo>
                <a:lnTo>
                  <a:pt x="11333989" y="2779645"/>
                </a:lnTo>
                <a:cubicBezTo>
                  <a:pt x="11315111" y="2783881"/>
                  <a:pt x="11293947" y="2783737"/>
                  <a:pt x="11281647" y="2782875"/>
                </a:cubicBezTo>
                <a:cubicBezTo>
                  <a:pt x="11271923" y="2782587"/>
                  <a:pt x="11254190" y="2781296"/>
                  <a:pt x="11238888" y="2776343"/>
                </a:cubicBezTo>
                <a:close/>
                <a:moveTo>
                  <a:pt x="5120968" y="2750843"/>
                </a:moveTo>
                <a:lnTo>
                  <a:pt x="5109533" y="2776820"/>
                </a:lnTo>
                <a:lnTo>
                  <a:pt x="5125804" y="2789712"/>
                </a:lnTo>
                <a:cubicBezTo>
                  <a:pt x="5133270" y="2793812"/>
                  <a:pt x="5141168" y="2797408"/>
                  <a:pt x="5145185" y="2799997"/>
                </a:cubicBezTo>
                <a:lnTo>
                  <a:pt x="5300810" y="2900703"/>
                </a:lnTo>
                <a:lnTo>
                  <a:pt x="5534341" y="3052030"/>
                </a:lnTo>
                <a:lnTo>
                  <a:pt x="5529936" y="3056652"/>
                </a:lnTo>
                <a:lnTo>
                  <a:pt x="5529858" y="3060415"/>
                </a:lnTo>
                <a:lnTo>
                  <a:pt x="5538080" y="3054452"/>
                </a:lnTo>
                <a:lnTo>
                  <a:pt x="5534341" y="3052030"/>
                </a:lnTo>
                <a:lnTo>
                  <a:pt x="5546590" y="3039173"/>
                </a:lnTo>
                <a:lnTo>
                  <a:pt x="5554164" y="3034650"/>
                </a:lnTo>
                <a:lnTo>
                  <a:pt x="5555636" y="3035598"/>
                </a:lnTo>
                <a:lnTo>
                  <a:pt x="5556705" y="3034385"/>
                </a:lnTo>
                <a:lnTo>
                  <a:pt x="5555938" y="3033590"/>
                </a:lnTo>
                <a:lnTo>
                  <a:pt x="5554164" y="3034650"/>
                </a:lnTo>
                <a:lnTo>
                  <a:pt x="5553480" y="3034209"/>
                </a:lnTo>
                <a:cubicBezTo>
                  <a:pt x="5546590" y="3024427"/>
                  <a:pt x="5523620" y="3015219"/>
                  <a:pt x="5513283" y="3008314"/>
                </a:cubicBezTo>
                <a:lnTo>
                  <a:pt x="5363403" y="2911061"/>
                </a:lnTo>
                <a:cubicBezTo>
                  <a:pt x="5308275" y="2875383"/>
                  <a:pt x="5253722" y="2840281"/>
                  <a:pt x="5198592" y="2804602"/>
                </a:cubicBezTo>
                <a:cubicBezTo>
                  <a:pt x="5188683" y="2798128"/>
                  <a:pt x="5152937" y="2767377"/>
                  <a:pt x="5128902" y="2753621"/>
                </a:cubicBezTo>
                <a:close/>
                <a:moveTo>
                  <a:pt x="894542" y="2735210"/>
                </a:moveTo>
                <a:lnTo>
                  <a:pt x="859052" y="2739462"/>
                </a:lnTo>
                <a:lnTo>
                  <a:pt x="855003" y="2740032"/>
                </a:lnTo>
                <a:lnTo>
                  <a:pt x="850999" y="2742623"/>
                </a:lnTo>
                <a:lnTo>
                  <a:pt x="836338" y="2753872"/>
                </a:lnTo>
                <a:cubicBezTo>
                  <a:pt x="836338" y="2771100"/>
                  <a:pt x="901013" y="2777345"/>
                  <a:pt x="935766" y="2767036"/>
                </a:cubicBezTo>
                <a:lnTo>
                  <a:pt x="953591" y="2753599"/>
                </a:lnTo>
                <a:lnTo>
                  <a:pt x="955927" y="2755342"/>
                </a:lnTo>
                <a:lnTo>
                  <a:pt x="955927" y="2753210"/>
                </a:lnTo>
                <a:lnTo>
                  <a:pt x="954928" y="2752592"/>
                </a:lnTo>
                <a:lnTo>
                  <a:pt x="953591" y="2753599"/>
                </a:lnTo>
                <a:lnTo>
                  <a:pt x="939395" y="2743013"/>
                </a:lnTo>
                <a:lnTo>
                  <a:pt x="934816" y="2740189"/>
                </a:lnTo>
                <a:close/>
                <a:moveTo>
                  <a:pt x="11292373" y="2729184"/>
                </a:moveTo>
                <a:lnTo>
                  <a:pt x="11256883" y="2733435"/>
                </a:lnTo>
                <a:lnTo>
                  <a:pt x="11252834" y="2734005"/>
                </a:lnTo>
                <a:lnTo>
                  <a:pt x="11248830" y="2736597"/>
                </a:lnTo>
                <a:lnTo>
                  <a:pt x="11234169" y="2747846"/>
                </a:lnTo>
                <a:cubicBezTo>
                  <a:pt x="11234169" y="2765073"/>
                  <a:pt x="11298844" y="2771319"/>
                  <a:pt x="11333597" y="2761010"/>
                </a:cubicBezTo>
                <a:lnTo>
                  <a:pt x="11351422" y="2747573"/>
                </a:lnTo>
                <a:lnTo>
                  <a:pt x="11353758" y="2749315"/>
                </a:lnTo>
                <a:lnTo>
                  <a:pt x="11353758" y="2747183"/>
                </a:lnTo>
                <a:lnTo>
                  <a:pt x="11352759" y="2746565"/>
                </a:lnTo>
                <a:lnTo>
                  <a:pt x="11351422" y="2747573"/>
                </a:lnTo>
                <a:lnTo>
                  <a:pt x="11337225" y="2736986"/>
                </a:lnTo>
                <a:lnTo>
                  <a:pt x="11332647" y="2734162"/>
                </a:lnTo>
                <a:close/>
                <a:moveTo>
                  <a:pt x="869237" y="2717494"/>
                </a:moveTo>
                <a:lnTo>
                  <a:pt x="884527" y="2718870"/>
                </a:lnTo>
                <a:lnTo>
                  <a:pt x="888965" y="2718271"/>
                </a:lnTo>
                <a:cubicBezTo>
                  <a:pt x="912990" y="2717696"/>
                  <a:pt x="969051" y="2718844"/>
                  <a:pt x="974771" y="2751001"/>
                </a:cubicBezTo>
                <a:lnTo>
                  <a:pt x="973167" y="2753611"/>
                </a:lnTo>
                <a:lnTo>
                  <a:pt x="967620" y="2744757"/>
                </a:lnTo>
                <a:lnTo>
                  <a:pt x="965995" y="2745716"/>
                </a:lnTo>
                <a:lnTo>
                  <a:pt x="969809" y="2748969"/>
                </a:lnTo>
                <a:lnTo>
                  <a:pt x="971508" y="2756309"/>
                </a:lnTo>
                <a:lnTo>
                  <a:pt x="973167" y="2753611"/>
                </a:lnTo>
                <a:lnTo>
                  <a:pt x="974771" y="2756170"/>
                </a:lnTo>
                <a:lnTo>
                  <a:pt x="972301" y="2759743"/>
                </a:lnTo>
                <a:lnTo>
                  <a:pt x="979002" y="2788710"/>
                </a:lnTo>
                <a:cubicBezTo>
                  <a:pt x="980511" y="2818029"/>
                  <a:pt x="974905" y="2850942"/>
                  <a:pt x="974905" y="2875087"/>
                </a:cubicBezTo>
                <a:lnTo>
                  <a:pt x="974905" y="3114118"/>
                </a:lnTo>
                <a:lnTo>
                  <a:pt x="1228456" y="3162331"/>
                </a:lnTo>
                <a:lnTo>
                  <a:pt x="1283415" y="3172837"/>
                </a:lnTo>
                <a:lnTo>
                  <a:pt x="1283415" y="3084873"/>
                </a:lnTo>
                <a:cubicBezTo>
                  <a:pt x="1283415" y="3075675"/>
                  <a:pt x="1281973" y="3063602"/>
                  <a:pt x="1281251" y="3051675"/>
                </a:cubicBezTo>
                <a:lnTo>
                  <a:pt x="1283024" y="3025185"/>
                </a:lnTo>
                <a:lnTo>
                  <a:pt x="1281777" y="3022534"/>
                </a:lnTo>
                <a:cubicBezTo>
                  <a:pt x="1281777" y="3014783"/>
                  <a:pt x="1285323" y="3008718"/>
                  <a:pt x="1290966" y="3003971"/>
                </a:cubicBezTo>
                <a:lnTo>
                  <a:pt x="1299607" y="2999745"/>
                </a:lnTo>
                <a:lnTo>
                  <a:pt x="1303787" y="2994687"/>
                </a:lnTo>
                <a:cubicBezTo>
                  <a:pt x="1332576" y="2977225"/>
                  <a:pt x="1381881" y="2979812"/>
                  <a:pt x="1409130" y="2988868"/>
                </a:cubicBezTo>
                <a:lnTo>
                  <a:pt x="1414566" y="2993539"/>
                </a:lnTo>
                <a:lnTo>
                  <a:pt x="1433248" y="3001387"/>
                </a:lnTo>
                <a:cubicBezTo>
                  <a:pt x="1439832" y="3006061"/>
                  <a:pt x="1444570" y="3012199"/>
                  <a:pt x="1446162" y="3020239"/>
                </a:cubicBezTo>
                <a:lnTo>
                  <a:pt x="1444524" y="3022773"/>
                </a:lnTo>
                <a:lnTo>
                  <a:pt x="1438928" y="3013777"/>
                </a:lnTo>
                <a:lnTo>
                  <a:pt x="1438453" y="3014065"/>
                </a:lnTo>
                <a:lnTo>
                  <a:pt x="1438713" y="3014288"/>
                </a:lnTo>
                <a:lnTo>
                  <a:pt x="1441730" y="3027099"/>
                </a:lnTo>
                <a:lnTo>
                  <a:pt x="1444524" y="3022773"/>
                </a:lnTo>
                <a:lnTo>
                  <a:pt x="1446162" y="3025407"/>
                </a:lnTo>
                <a:lnTo>
                  <a:pt x="1442546" y="3030562"/>
                </a:lnTo>
                <a:lnTo>
                  <a:pt x="1448128" y="3054261"/>
                </a:lnTo>
                <a:cubicBezTo>
                  <a:pt x="1449786" y="3083724"/>
                  <a:pt x="1444307" y="3116780"/>
                  <a:pt x="1444307" y="3141212"/>
                </a:cubicBezTo>
                <a:lnTo>
                  <a:pt x="1444307" y="3203597"/>
                </a:lnTo>
                <a:lnTo>
                  <a:pt x="1595101" y="3232424"/>
                </a:lnTo>
                <a:lnTo>
                  <a:pt x="1595101" y="3130495"/>
                </a:lnTo>
                <a:cubicBezTo>
                  <a:pt x="1595101" y="3121584"/>
                  <a:pt x="1593664" y="3109655"/>
                  <a:pt x="1592946" y="3097727"/>
                </a:cubicBezTo>
                <a:lnTo>
                  <a:pt x="1594707" y="3070970"/>
                </a:lnTo>
                <a:lnTo>
                  <a:pt x="1593525" y="3068441"/>
                </a:lnTo>
                <a:lnTo>
                  <a:pt x="1595090" y="3065143"/>
                </a:lnTo>
                <a:lnTo>
                  <a:pt x="1595101" y="3064957"/>
                </a:lnTo>
                <a:lnTo>
                  <a:pt x="1595275" y="3064750"/>
                </a:lnTo>
                <a:lnTo>
                  <a:pt x="1602517" y="3049479"/>
                </a:lnTo>
                <a:lnTo>
                  <a:pt x="1612153" y="3044612"/>
                </a:lnTo>
                <a:lnTo>
                  <a:pt x="1615750" y="3040319"/>
                </a:lnTo>
                <a:cubicBezTo>
                  <a:pt x="1644704" y="3022884"/>
                  <a:pt x="1693871" y="3025578"/>
                  <a:pt x="1721043" y="3035064"/>
                </a:cubicBezTo>
                <a:lnTo>
                  <a:pt x="1726177" y="3039498"/>
                </a:lnTo>
                <a:lnTo>
                  <a:pt x="1742973" y="3046630"/>
                </a:lnTo>
                <a:cubicBezTo>
                  <a:pt x="1749408" y="3051294"/>
                  <a:pt x="1753984" y="3057446"/>
                  <a:pt x="1755414" y="3065546"/>
                </a:cubicBezTo>
                <a:lnTo>
                  <a:pt x="1753764" y="3068151"/>
                </a:lnTo>
                <a:lnTo>
                  <a:pt x="1751345" y="3064335"/>
                </a:lnTo>
                <a:lnTo>
                  <a:pt x="1752636" y="3069931"/>
                </a:lnTo>
                <a:lnTo>
                  <a:pt x="1753764" y="3068151"/>
                </a:lnTo>
                <a:lnTo>
                  <a:pt x="1755414" y="3070756"/>
                </a:lnTo>
                <a:lnTo>
                  <a:pt x="1753476" y="3073571"/>
                </a:lnTo>
                <a:lnTo>
                  <a:pt x="1759646" y="3100313"/>
                </a:lnTo>
                <a:cubicBezTo>
                  <a:pt x="1761154" y="3129632"/>
                  <a:pt x="1755549" y="3162403"/>
                  <a:pt x="1755549" y="3186259"/>
                </a:cubicBezTo>
                <a:lnTo>
                  <a:pt x="1755549" y="3263100"/>
                </a:lnTo>
                <a:lnTo>
                  <a:pt x="2229832" y="3353769"/>
                </a:lnTo>
                <a:lnTo>
                  <a:pt x="2233226" y="3358297"/>
                </a:lnTo>
                <a:lnTo>
                  <a:pt x="2234592" y="3358686"/>
                </a:lnTo>
                <a:lnTo>
                  <a:pt x="2234322" y="3359759"/>
                </a:lnTo>
                <a:lnTo>
                  <a:pt x="2236729" y="3362967"/>
                </a:lnTo>
                <a:cubicBezTo>
                  <a:pt x="2236154" y="3453225"/>
                  <a:pt x="2236154" y="3543485"/>
                  <a:pt x="2235579" y="3633744"/>
                </a:cubicBezTo>
                <a:lnTo>
                  <a:pt x="2232237" y="4389378"/>
                </a:lnTo>
                <a:lnTo>
                  <a:pt x="2295158" y="4402172"/>
                </a:lnTo>
                <a:cubicBezTo>
                  <a:pt x="2300904" y="4403321"/>
                  <a:pt x="2302627" y="4409072"/>
                  <a:pt x="2302051" y="4413673"/>
                </a:cubicBezTo>
                <a:cubicBezTo>
                  <a:pt x="2296308" y="4448181"/>
                  <a:pt x="2299180" y="4510871"/>
                  <a:pt x="2277347" y="4537326"/>
                </a:cubicBezTo>
                <a:cubicBezTo>
                  <a:pt x="2257811" y="4560907"/>
                  <a:pt x="2208972" y="4578161"/>
                  <a:pt x="2183117" y="4593689"/>
                </a:cubicBezTo>
                <a:cubicBezTo>
                  <a:pt x="2046945" y="4674207"/>
                  <a:pt x="1910197" y="4754725"/>
                  <a:pt x="1774600" y="4835818"/>
                </a:cubicBezTo>
                <a:cubicBezTo>
                  <a:pt x="1730358" y="4862275"/>
                  <a:pt x="1686117" y="4888155"/>
                  <a:pt x="1642449" y="4914037"/>
                </a:cubicBezTo>
                <a:cubicBezTo>
                  <a:pt x="1635841" y="4918062"/>
                  <a:pt x="1629091" y="4922951"/>
                  <a:pt x="1622122" y="4927049"/>
                </a:cubicBezTo>
                <a:lnTo>
                  <a:pt x="1611857" y="4930975"/>
                </a:lnTo>
                <a:lnTo>
                  <a:pt x="1610970" y="4931797"/>
                </a:lnTo>
                <a:lnTo>
                  <a:pt x="1610601" y="4931456"/>
                </a:lnTo>
                <a:lnTo>
                  <a:pt x="1600504" y="4935316"/>
                </a:lnTo>
                <a:cubicBezTo>
                  <a:pt x="1564307" y="4939918"/>
                  <a:pt x="1510296" y="4916913"/>
                  <a:pt x="1475249" y="4910011"/>
                </a:cubicBezTo>
                <a:cubicBezTo>
                  <a:pt x="1240250" y="4861700"/>
                  <a:pt x="1005251" y="4813964"/>
                  <a:pt x="770254" y="4765654"/>
                </a:cubicBezTo>
                <a:lnTo>
                  <a:pt x="0" y="4608284"/>
                </a:lnTo>
                <a:lnTo>
                  <a:pt x="0" y="4589256"/>
                </a:lnTo>
                <a:lnTo>
                  <a:pt x="325539" y="4655804"/>
                </a:lnTo>
                <a:lnTo>
                  <a:pt x="1097758" y="4813964"/>
                </a:lnTo>
                <a:cubicBezTo>
                  <a:pt x="1258636" y="4846747"/>
                  <a:pt x="1421238" y="4873778"/>
                  <a:pt x="1580968" y="4912311"/>
                </a:cubicBezTo>
                <a:cubicBezTo>
                  <a:pt x="1584416" y="4913174"/>
                  <a:pt x="1592316" y="4913893"/>
                  <a:pt x="1597631" y="4914828"/>
                </a:cubicBezTo>
                <a:lnTo>
                  <a:pt x="1601130" y="4915920"/>
                </a:lnTo>
                <a:lnTo>
                  <a:pt x="1601130" y="4917346"/>
                </a:lnTo>
                <a:lnTo>
                  <a:pt x="1598780" y="4918638"/>
                </a:lnTo>
                <a:lnTo>
                  <a:pt x="1601130" y="4917430"/>
                </a:lnTo>
                <a:lnTo>
                  <a:pt x="1601130" y="4917346"/>
                </a:lnTo>
                <a:lnTo>
                  <a:pt x="1602784" y="4916436"/>
                </a:lnTo>
                <a:lnTo>
                  <a:pt x="1601130" y="4915920"/>
                </a:lnTo>
                <a:lnTo>
                  <a:pt x="1601130" y="4833727"/>
                </a:lnTo>
                <a:lnTo>
                  <a:pt x="1591025" y="4835668"/>
                </a:lnTo>
                <a:cubicBezTo>
                  <a:pt x="1530099" y="4829355"/>
                  <a:pt x="1467448" y="4809271"/>
                  <a:pt x="1407671" y="4797220"/>
                </a:cubicBezTo>
                <a:cubicBezTo>
                  <a:pt x="1165690" y="4746719"/>
                  <a:pt x="924285" y="4696794"/>
                  <a:pt x="682302" y="4646293"/>
                </a:cubicBezTo>
                <a:lnTo>
                  <a:pt x="0" y="4504430"/>
                </a:lnTo>
                <a:lnTo>
                  <a:pt x="0" y="4486053"/>
                </a:lnTo>
                <a:lnTo>
                  <a:pt x="1458826" y="4789184"/>
                </a:lnTo>
                <a:cubicBezTo>
                  <a:pt x="1503658" y="4798366"/>
                  <a:pt x="1560561" y="4820173"/>
                  <a:pt x="1607118" y="4819599"/>
                </a:cubicBezTo>
                <a:cubicBezTo>
                  <a:pt x="1616315" y="4819599"/>
                  <a:pt x="1605969" y="4824190"/>
                  <a:pt x="1624936" y="4810418"/>
                </a:cubicBezTo>
                <a:cubicBezTo>
                  <a:pt x="1659425" y="4786315"/>
                  <a:pt x="1696785" y="4765657"/>
                  <a:pt x="1731847" y="4742702"/>
                </a:cubicBezTo>
                <a:lnTo>
                  <a:pt x="1808383" y="4694179"/>
                </a:lnTo>
                <a:lnTo>
                  <a:pt x="1807322" y="4692130"/>
                </a:lnTo>
                <a:lnTo>
                  <a:pt x="1810415" y="4318363"/>
                </a:lnTo>
                <a:lnTo>
                  <a:pt x="1803328" y="4322803"/>
                </a:lnTo>
                <a:cubicBezTo>
                  <a:pt x="1792412" y="4321077"/>
                  <a:pt x="1782070" y="4318776"/>
                  <a:pt x="1771152" y="4316476"/>
                </a:cubicBezTo>
                <a:lnTo>
                  <a:pt x="1755549" y="4313374"/>
                </a:lnTo>
                <a:lnTo>
                  <a:pt x="1755549" y="4476316"/>
                </a:lnTo>
                <a:cubicBezTo>
                  <a:pt x="1755549" y="4511672"/>
                  <a:pt x="1758999" y="4550766"/>
                  <a:pt x="1750660" y="4582528"/>
                </a:cubicBezTo>
                <a:lnTo>
                  <a:pt x="1741686" y="4598260"/>
                </a:lnTo>
                <a:lnTo>
                  <a:pt x="1755978" y="4617734"/>
                </a:lnTo>
                <a:lnTo>
                  <a:pt x="1754208" y="4620288"/>
                </a:lnTo>
                <a:lnTo>
                  <a:pt x="1748303" y="4611775"/>
                </a:lnTo>
                <a:cubicBezTo>
                  <a:pt x="1743783" y="4610500"/>
                  <a:pt x="1738763" y="4612059"/>
                  <a:pt x="1737616" y="4617734"/>
                </a:cubicBezTo>
                <a:lnTo>
                  <a:pt x="1734024" y="4620287"/>
                </a:lnTo>
                <a:lnTo>
                  <a:pt x="1730535" y="4617807"/>
                </a:lnTo>
                <a:lnTo>
                  <a:pt x="1727406" y="4623291"/>
                </a:lnTo>
                <a:lnTo>
                  <a:pt x="1697189" y="4635679"/>
                </a:lnTo>
                <a:lnTo>
                  <a:pt x="1713639" y="4634775"/>
                </a:lnTo>
                <a:lnTo>
                  <a:pt x="1734024" y="4620287"/>
                </a:lnTo>
                <a:lnTo>
                  <a:pt x="1737616" y="4622841"/>
                </a:lnTo>
                <a:cubicBezTo>
                  <a:pt x="1738763" y="4628515"/>
                  <a:pt x="1743783" y="4630075"/>
                  <a:pt x="1748303" y="4628799"/>
                </a:cubicBezTo>
                <a:lnTo>
                  <a:pt x="1754208" y="4620288"/>
                </a:lnTo>
                <a:lnTo>
                  <a:pt x="1755978" y="4622841"/>
                </a:lnTo>
                <a:cubicBezTo>
                  <a:pt x="1747944" y="4658590"/>
                  <a:pt x="1680229" y="4658021"/>
                  <a:pt x="1653831" y="4656888"/>
                </a:cubicBezTo>
                <a:cubicBezTo>
                  <a:pt x="1633173" y="4655753"/>
                  <a:pt x="1575785" y="4651214"/>
                  <a:pt x="1575785" y="4620571"/>
                </a:cubicBezTo>
                <a:cubicBezTo>
                  <a:pt x="1575785" y="4612344"/>
                  <a:pt x="1579730" y="4605996"/>
                  <a:pt x="1585970" y="4601093"/>
                </a:cubicBezTo>
                <a:lnTo>
                  <a:pt x="1605958" y="4592075"/>
                </a:lnTo>
                <a:lnTo>
                  <a:pt x="1596899" y="4571318"/>
                </a:lnTo>
                <a:cubicBezTo>
                  <a:pt x="1593269" y="4550909"/>
                  <a:pt x="1592820" y="4528452"/>
                  <a:pt x="1593278" y="4507002"/>
                </a:cubicBezTo>
                <a:lnTo>
                  <a:pt x="1594934" y="4454114"/>
                </a:lnTo>
                <a:lnTo>
                  <a:pt x="1568715" y="4463754"/>
                </a:lnTo>
                <a:cubicBezTo>
                  <a:pt x="1548652" y="4467774"/>
                  <a:pt x="1526361" y="4467343"/>
                  <a:pt x="1513705" y="4466770"/>
                </a:cubicBezTo>
                <a:cubicBezTo>
                  <a:pt x="1498603" y="4465908"/>
                  <a:pt x="1464087" y="4463432"/>
                  <a:pt x="1447773" y="4449650"/>
                </a:cubicBezTo>
                <a:lnTo>
                  <a:pt x="1444470" y="4442969"/>
                </a:lnTo>
                <a:lnTo>
                  <a:pt x="1444992" y="4484582"/>
                </a:lnTo>
                <a:cubicBezTo>
                  <a:pt x="1444812" y="4502754"/>
                  <a:pt x="1443587" y="4520487"/>
                  <a:pt x="1439406" y="4536403"/>
                </a:cubicBezTo>
                <a:lnTo>
                  <a:pt x="1433589" y="4546615"/>
                </a:lnTo>
                <a:lnTo>
                  <a:pt x="1441882" y="4549816"/>
                </a:lnTo>
                <a:cubicBezTo>
                  <a:pt x="1449185" y="4554648"/>
                  <a:pt x="1454476" y="4561067"/>
                  <a:pt x="1456335" y="4569578"/>
                </a:cubicBezTo>
                <a:lnTo>
                  <a:pt x="1454685" y="4572156"/>
                </a:lnTo>
                <a:lnTo>
                  <a:pt x="1449113" y="4563621"/>
                </a:lnTo>
                <a:cubicBezTo>
                  <a:pt x="1444607" y="4562344"/>
                  <a:pt x="1439460" y="4563904"/>
                  <a:pt x="1438029" y="4569578"/>
                </a:cubicBezTo>
                <a:lnTo>
                  <a:pt x="1434448" y="4572131"/>
                </a:lnTo>
                <a:lnTo>
                  <a:pt x="1423501" y="4564324"/>
                </a:lnTo>
                <a:lnTo>
                  <a:pt x="1416086" y="4577337"/>
                </a:lnTo>
                <a:lnTo>
                  <a:pt x="1390603" y="4587916"/>
                </a:lnTo>
                <a:lnTo>
                  <a:pt x="1414127" y="4586620"/>
                </a:lnTo>
                <a:lnTo>
                  <a:pt x="1434448" y="4572131"/>
                </a:lnTo>
                <a:lnTo>
                  <a:pt x="1438029" y="4574685"/>
                </a:lnTo>
                <a:cubicBezTo>
                  <a:pt x="1439460" y="4580360"/>
                  <a:pt x="1444607" y="4582062"/>
                  <a:pt x="1449113" y="4580856"/>
                </a:cubicBezTo>
                <a:lnTo>
                  <a:pt x="1454685" y="4572156"/>
                </a:lnTo>
                <a:lnTo>
                  <a:pt x="1456335" y="4574685"/>
                </a:lnTo>
                <a:cubicBezTo>
                  <a:pt x="1448326" y="4610434"/>
                  <a:pt x="1380823" y="4609866"/>
                  <a:pt x="1354508" y="4608732"/>
                </a:cubicBezTo>
                <a:cubicBezTo>
                  <a:pt x="1333914" y="4607597"/>
                  <a:pt x="1276708" y="4603058"/>
                  <a:pt x="1276708" y="4572415"/>
                </a:cubicBezTo>
                <a:cubicBezTo>
                  <a:pt x="1276708" y="4564188"/>
                  <a:pt x="1280640" y="4557840"/>
                  <a:pt x="1286862" y="4552927"/>
                </a:cubicBezTo>
                <a:lnTo>
                  <a:pt x="1295443" y="4549022"/>
                </a:lnTo>
                <a:lnTo>
                  <a:pt x="1285216" y="4525624"/>
                </a:lnTo>
                <a:cubicBezTo>
                  <a:pt x="1277935" y="4484735"/>
                  <a:pt x="1283415" y="4435581"/>
                  <a:pt x="1283415" y="4402524"/>
                </a:cubicBezTo>
                <a:lnTo>
                  <a:pt x="1283415" y="4219513"/>
                </a:lnTo>
                <a:lnTo>
                  <a:pt x="974905" y="4158179"/>
                </a:lnTo>
                <a:lnTo>
                  <a:pt x="974905" y="4164566"/>
                </a:lnTo>
                <a:cubicBezTo>
                  <a:pt x="974905" y="4199922"/>
                  <a:pt x="978356" y="4239015"/>
                  <a:pt x="970017" y="4270777"/>
                </a:cubicBezTo>
                <a:lnTo>
                  <a:pt x="964205" y="4280963"/>
                </a:lnTo>
                <a:lnTo>
                  <a:pt x="970949" y="4283631"/>
                </a:lnTo>
                <a:cubicBezTo>
                  <a:pt x="977921" y="4288325"/>
                  <a:pt x="983008" y="4294533"/>
                  <a:pt x="984884" y="4302717"/>
                </a:cubicBezTo>
                <a:lnTo>
                  <a:pt x="983350" y="4305012"/>
                </a:lnTo>
                <a:lnTo>
                  <a:pt x="977597" y="4296399"/>
                </a:lnTo>
                <a:cubicBezTo>
                  <a:pt x="973052" y="4295251"/>
                  <a:pt x="967857" y="4296974"/>
                  <a:pt x="966413" y="4302717"/>
                </a:cubicBezTo>
                <a:lnTo>
                  <a:pt x="963188" y="4305025"/>
                </a:lnTo>
                <a:lnTo>
                  <a:pt x="954137" y="4298612"/>
                </a:lnTo>
                <a:lnTo>
                  <a:pt x="946763" y="4311541"/>
                </a:lnTo>
                <a:lnTo>
                  <a:pt x="927251" y="4319540"/>
                </a:lnTo>
                <a:lnTo>
                  <a:pt x="944138" y="4318660"/>
                </a:lnTo>
                <a:lnTo>
                  <a:pt x="963188" y="4305025"/>
                </a:lnTo>
                <a:lnTo>
                  <a:pt x="966413" y="4307310"/>
                </a:lnTo>
                <a:cubicBezTo>
                  <a:pt x="967857" y="4313053"/>
                  <a:pt x="973052" y="4314775"/>
                  <a:pt x="977597" y="4313628"/>
                </a:cubicBezTo>
                <a:lnTo>
                  <a:pt x="983350" y="4305012"/>
                </a:lnTo>
                <a:lnTo>
                  <a:pt x="984884" y="4307310"/>
                </a:lnTo>
                <a:cubicBezTo>
                  <a:pt x="977380" y="4341765"/>
                  <a:pt x="913313" y="4341765"/>
                  <a:pt x="887918" y="4340043"/>
                </a:cubicBezTo>
                <a:cubicBezTo>
                  <a:pt x="867717" y="4339468"/>
                  <a:pt x="812884" y="4334875"/>
                  <a:pt x="812884" y="4305014"/>
                </a:cubicBezTo>
                <a:cubicBezTo>
                  <a:pt x="812884" y="4297117"/>
                  <a:pt x="816636" y="4291017"/>
                  <a:pt x="822579" y="4286298"/>
                </a:cubicBezTo>
                <a:lnTo>
                  <a:pt x="827036" y="4284263"/>
                </a:lnTo>
                <a:lnTo>
                  <a:pt x="816258" y="4259568"/>
                </a:lnTo>
                <a:cubicBezTo>
                  <a:pt x="808998" y="4218750"/>
                  <a:pt x="814460" y="4169740"/>
                  <a:pt x="814460" y="4136972"/>
                </a:cubicBezTo>
                <a:lnTo>
                  <a:pt x="814460" y="4126283"/>
                </a:lnTo>
                <a:lnTo>
                  <a:pt x="449072" y="4053643"/>
                </a:lnTo>
                <a:lnTo>
                  <a:pt x="300849" y="4024299"/>
                </a:lnTo>
                <a:lnTo>
                  <a:pt x="289183" y="4032734"/>
                </a:lnTo>
                <a:cubicBezTo>
                  <a:pt x="279891" y="4037998"/>
                  <a:pt x="271179" y="4043262"/>
                  <a:pt x="261885" y="4049110"/>
                </a:cubicBezTo>
                <a:cubicBezTo>
                  <a:pt x="259562" y="4050280"/>
                  <a:pt x="257819" y="4047355"/>
                  <a:pt x="259562" y="4045601"/>
                </a:cubicBezTo>
                <a:cubicBezTo>
                  <a:pt x="268275" y="4039752"/>
                  <a:pt x="276987" y="4032734"/>
                  <a:pt x="285700" y="4026884"/>
                </a:cubicBezTo>
                <a:lnTo>
                  <a:pt x="292921" y="4022730"/>
                </a:lnTo>
                <a:lnTo>
                  <a:pt x="263290" y="4016864"/>
                </a:lnTo>
                <a:lnTo>
                  <a:pt x="223823" y="4043420"/>
                </a:lnTo>
                <a:cubicBezTo>
                  <a:pt x="222099" y="4045202"/>
                  <a:pt x="219799" y="4041638"/>
                  <a:pt x="222099" y="4039856"/>
                </a:cubicBezTo>
                <a:lnTo>
                  <a:pt x="260067" y="4016225"/>
                </a:lnTo>
                <a:lnTo>
                  <a:pt x="242801" y="4012807"/>
                </a:lnTo>
                <a:cubicBezTo>
                  <a:pt x="231884" y="4009932"/>
                  <a:pt x="212923" y="4010507"/>
                  <a:pt x="222116" y="4007631"/>
                </a:cubicBezTo>
                <a:cubicBezTo>
                  <a:pt x="198559" y="4013384"/>
                  <a:pt x="172704" y="4035814"/>
                  <a:pt x="151444" y="4047315"/>
                </a:cubicBezTo>
                <a:lnTo>
                  <a:pt x="0" y="4132740"/>
                </a:lnTo>
                <a:lnTo>
                  <a:pt x="0" y="4104332"/>
                </a:lnTo>
                <a:lnTo>
                  <a:pt x="65554" y="4065492"/>
                </a:lnTo>
                <a:cubicBezTo>
                  <a:pt x="88548" y="4051695"/>
                  <a:pt x="112691" y="4039622"/>
                  <a:pt x="134535" y="4024674"/>
                </a:cubicBezTo>
                <a:cubicBezTo>
                  <a:pt x="138847" y="4021656"/>
                  <a:pt x="141434" y="4020147"/>
                  <a:pt x="142916" y="4019509"/>
                </a:cubicBezTo>
                <a:lnTo>
                  <a:pt x="143244" y="4019521"/>
                </a:lnTo>
                <a:lnTo>
                  <a:pt x="143158" y="4020075"/>
                </a:lnTo>
                <a:cubicBezTo>
                  <a:pt x="142296" y="4022374"/>
                  <a:pt x="144452" y="4020506"/>
                  <a:pt x="144667" y="4019572"/>
                </a:cubicBezTo>
                <a:lnTo>
                  <a:pt x="143244" y="4019521"/>
                </a:lnTo>
                <a:lnTo>
                  <a:pt x="148008" y="3988715"/>
                </a:lnTo>
                <a:cubicBezTo>
                  <a:pt x="149625" y="3954680"/>
                  <a:pt x="143158" y="3914581"/>
                  <a:pt x="143158" y="3886123"/>
                </a:cubicBezTo>
                <a:lnTo>
                  <a:pt x="143158" y="3575822"/>
                </a:lnTo>
                <a:lnTo>
                  <a:pt x="76768" y="3608071"/>
                </a:lnTo>
                <a:cubicBezTo>
                  <a:pt x="74498" y="3609259"/>
                  <a:pt x="72796" y="3605694"/>
                  <a:pt x="75066" y="3605100"/>
                </a:cubicBezTo>
                <a:lnTo>
                  <a:pt x="143158" y="3573668"/>
                </a:lnTo>
                <a:lnTo>
                  <a:pt x="143158" y="3492453"/>
                </a:lnTo>
                <a:lnTo>
                  <a:pt x="60017" y="3516031"/>
                </a:lnTo>
                <a:lnTo>
                  <a:pt x="0" y="3540758"/>
                </a:lnTo>
                <a:lnTo>
                  <a:pt x="0" y="3537266"/>
                </a:lnTo>
                <a:lnTo>
                  <a:pt x="58789" y="3511557"/>
                </a:lnTo>
                <a:lnTo>
                  <a:pt x="143158" y="3490961"/>
                </a:lnTo>
                <a:lnTo>
                  <a:pt x="143158" y="3421606"/>
                </a:lnTo>
                <a:cubicBezTo>
                  <a:pt x="143158" y="3402060"/>
                  <a:pt x="145744" y="3378346"/>
                  <a:pt x="147038" y="3354775"/>
                </a:cubicBezTo>
                <a:lnTo>
                  <a:pt x="143798" y="3299683"/>
                </a:lnTo>
                <a:lnTo>
                  <a:pt x="0" y="3362119"/>
                </a:lnTo>
                <a:lnTo>
                  <a:pt x="0" y="3353209"/>
                </a:lnTo>
                <a:lnTo>
                  <a:pt x="142855" y="3296147"/>
                </a:lnTo>
                <a:lnTo>
                  <a:pt x="143747" y="3298830"/>
                </a:lnTo>
                <a:lnTo>
                  <a:pt x="143198" y="3289497"/>
                </a:lnTo>
                <a:lnTo>
                  <a:pt x="161552" y="3292919"/>
                </a:lnTo>
                <a:lnTo>
                  <a:pt x="161552" y="3531412"/>
                </a:lnTo>
                <a:lnTo>
                  <a:pt x="161552" y="3891872"/>
                </a:lnTo>
                <a:cubicBezTo>
                  <a:pt x="161552" y="3917743"/>
                  <a:pt x="170284" y="3967867"/>
                  <a:pt x="165919" y="4003439"/>
                </a:cubicBezTo>
                <a:lnTo>
                  <a:pt x="160337" y="4020574"/>
                </a:lnTo>
                <a:lnTo>
                  <a:pt x="182113" y="4006336"/>
                </a:lnTo>
                <a:cubicBezTo>
                  <a:pt x="192240" y="3999867"/>
                  <a:pt x="202581" y="3994115"/>
                  <a:pt x="211774" y="3992103"/>
                </a:cubicBezTo>
                <a:cubicBezTo>
                  <a:pt x="231884" y="3987502"/>
                  <a:pt x="253717" y="3995553"/>
                  <a:pt x="273827" y="3999580"/>
                </a:cubicBezTo>
                <a:cubicBezTo>
                  <a:pt x="445623" y="4034088"/>
                  <a:pt x="616845" y="4068020"/>
                  <a:pt x="788640" y="4101953"/>
                </a:cubicBezTo>
                <a:lnTo>
                  <a:pt x="814460" y="4107096"/>
                </a:lnTo>
                <a:lnTo>
                  <a:pt x="814460" y="3678207"/>
                </a:lnTo>
                <a:lnTo>
                  <a:pt x="814460" y="3414634"/>
                </a:lnTo>
                <a:lnTo>
                  <a:pt x="161552" y="3292919"/>
                </a:lnTo>
                <a:lnTo>
                  <a:pt x="161552" y="3283060"/>
                </a:lnTo>
                <a:cubicBezTo>
                  <a:pt x="161552" y="3279035"/>
                  <a:pt x="158678" y="3275009"/>
                  <a:pt x="154655" y="3273861"/>
                </a:cubicBezTo>
                <a:lnTo>
                  <a:pt x="25274" y="3248568"/>
                </a:lnTo>
                <a:lnTo>
                  <a:pt x="814460" y="3395745"/>
                </a:lnTo>
                <a:lnTo>
                  <a:pt x="814460" y="3102472"/>
                </a:lnTo>
                <a:lnTo>
                  <a:pt x="468518" y="3036429"/>
                </a:lnTo>
                <a:cubicBezTo>
                  <a:pt x="393214" y="3022058"/>
                  <a:pt x="317910" y="3007683"/>
                  <a:pt x="242030" y="2993311"/>
                </a:cubicBezTo>
                <a:cubicBezTo>
                  <a:pt x="228809" y="2990724"/>
                  <a:pt x="212714" y="2985694"/>
                  <a:pt x="196474" y="2981598"/>
                </a:cubicBezTo>
                <a:lnTo>
                  <a:pt x="154525" y="2976078"/>
                </a:lnTo>
                <a:lnTo>
                  <a:pt x="154709" y="2975957"/>
                </a:lnTo>
                <a:cubicBezTo>
                  <a:pt x="154798" y="2975418"/>
                  <a:pt x="153505" y="2975202"/>
                  <a:pt x="150055" y="2975489"/>
                </a:cubicBezTo>
                <a:lnTo>
                  <a:pt x="154525" y="2976078"/>
                </a:lnTo>
                <a:lnTo>
                  <a:pt x="151062" y="2978364"/>
                </a:lnTo>
                <a:cubicBezTo>
                  <a:pt x="146894" y="2980376"/>
                  <a:pt x="140284" y="2982964"/>
                  <a:pt x="137409" y="2984689"/>
                </a:cubicBezTo>
                <a:cubicBezTo>
                  <a:pt x="120164" y="2993311"/>
                  <a:pt x="102920" y="3001936"/>
                  <a:pt x="86248" y="3009984"/>
                </a:cubicBezTo>
                <a:lnTo>
                  <a:pt x="0" y="3052954"/>
                </a:lnTo>
                <a:lnTo>
                  <a:pt x="0" y="3032181"/>
                </a:lnTo>
                <a:lnTo>
                  <a:pt x="125337" y="2969740"/>
                </a:lnTo>
                <a:cubicBezTo>
                  <a:pt x="136834" y="2963992"/>
                  <a:pt x="144882" y="2958817"/>
                  <a:pt x="157529" y="2958242"/>
                </a:cubicBezTo>
                <a:cubicBezTo>
                  <a:pt x="192594" y="2955943"/>
                  <a:pt x="236857" y="2973190"/>
                  <a:pt x="270773" y="2979512"/>
                </a:cubicBezTo>
                <a:lnTo>
                  <a:pt x="517954" y="3027230"/>
                </a:lnTo>
                <a:lnTo>
                  <a:pt x="814460" y="3083610"/>
                </a:lnTo>
                <a:lnTo>
                  <a:pt x="814460" y="2819322"/>
                </a:lnTo>
                <a:cubicBezTo>
                  <a:pt x="814460" y="2810125"/>
                  <a:pt x="813023" y="2798052"/>
                  <a:pt x="812305" y="2786123"/>
                </a:cubicBezTo>
                <a:lnTo>
                  <a:pt x="814257" y="2756831"/>
                </a:lnTo>
                <a:lnTo>
                  <a:pt x="812884" y="2753872"/>
                </a:lnTo>
                <a:cubicBezTo>
                  <a:pt x="812884" y="2738081"/>
                  <a:pt x="826757" y="2729324"/>
                  <a:pt x="843203" y="2724443"/>
                </a:cubicBezTo>
                <a:lnTo>
                  <a:pt x="851792" y="2723284"/>
                </a:lnTo>
                <a:close/>
                <a:moveTo>
                  <a:pt x="11267067" y="2711468"/>
                </a:moveTo>
                <a:lnTo>
                  <a:pt x="11282358" y="2712843"/>
                </a:lnTo>
                <a:lnTo>
                  <a:pt x="11286796" y="2712244"/>
                </a:lnTo>
                <a:cubicBezTo>
                  <a:pt x="11310821" y="2711669"/>
                  <a:pt x="11366882" y="2712817"/>
                  <a:pt x="11372602" y="2744976"/>
                </a:cubicBezTo>
                <a:lnTo>
                  <a:pt x="11370998" y="2747584"/>
                </a:lnTo>
                <a:lnTo>
                  <a:pt x="11365451" y="2738730"/>
                </a:lnTo>
                <a:lnTo>
                  <a:pt x="11363826" y="2739689"/>
                </a:lnTo>
                <a:lnTo>
                  <a:pt x="11367640" y="2742943"/>
                </a:lnTo>
                <a:lnTo>
                  <a:pt x="11369339" y="2750283"/>
                </a:lnTo>
                <a:lnTo>
                  <a:pt x="11370998" y="2747584"/>
                </a:lnTo>
                <a:lnTo>
                  <a:pt x="11372602" y="2750144"/>
                </a:lnTo>
                <a:lnTo>
                  <a:pt x="11370132" y="2753717"/>
                </a:lnTo>
                <a:lnTo>
                  <a:pt x="11376833" y="2782683"/>
                </a:lnTo>
                <a:cubicBezTo>
                  <a:pt x="11378342" y="2812003"/>
                  <a:pt x="11372736" y="2844916"/>
                  <a:pt x="11372736" y="2869061"/>
                </a:cubicBezTo>
                <a:lnTo>
                  <a:pt x="11372736" y="3108092"/>
                </a:lnTo>
                <a:lnTo>
                  <a:pt x="11626287" y="3156305"/>
                </a:lnTo>
                <a:lnTo>
                  <a:pt x="11681246" y="3166812"/>
                </a:lnTo>
                <a:lnTo>
                  <a:pt x="11681246" y="3078848"/>
                </a:lnTo>
                <a:cubicBezTo>
                  <a:pt x="11681246" y="3069650"/>
                  <a:pt x="11679804" y="3057577"/>
                  <a:pt x="11679082" y="3045649"/>
                </a:cubicBezTo>
                <a:lnTo>
                  <a:pt x="11680855" y="3019159"/>
                </a:lnTo>
                <a:lnTo>
                  <a:pt x="11679608" y="3016508"/>
                </a:lnTo>
                <a:cubicBezTo>
                  <a:pt x="11679608" y="3008757"/>
                  <a:pt x="11683154" y="3002692"/>
                  <a:pt x="11688797" y="2997945"/>
                </a:cubicBezTo>
                <a:lnTo>
                  <a:pt x="11697438" y="2993719"/>
                </a:lnTo>
                <a:lnTo>
                  <a:pt x="11701618" y="2988661"/>
                </a:lnTo>
                <a:cubicBezTo>
                  <a:pt x="11730407" y="2971199"/>
                  <a:pt x="11779713" y="2973786"/>
                  <a:pt x="11806961" y="2982842"/>
                </a:cubicBezTo>
                <a:lnTo>
                  <a:pt x="11812397" y="2987513"/>
                </a:lnTo>
                <a:lnTo>
                  <a:pt x="11831079" y="2995360"/>
                </a:lnTo>
                <a:cubicBezTo>
                  <a:pt x="11837663" y="3000035"/>
                  <a:pt x="11842402" y="3006172"/>
                  <a:pt x="11843993" y="3014213"/>
                </a:cubicBezTo>
                <a:lnTo>
                  <a:pt x="11842355" y="3016748"/>
                </a:lnTo>
                <a:lnTo>
                  <a:pt x="11836759" y="3007751"/>
                </a:lnTo>
                <a:lnTo>
                  <a:pt x="11836284" y="3008038"/>
                </a:lnTo>
                <a:lnTo>
                  <a:pt x="11836544" y="3008262"/>
                </a:lnTo>
                <a:lnTo>
                  <a:pt x="11839561" y="3021073"/>
                </a:lnTo>
                <a:lnTo>
                  <a:pt x="11842355" y="3016748"/>
                </a:lnTo>
                <a:lnTo>
                  <a:pt x="11843993" y="3019381"/>
                </a:lnTo>
                <a:lnTo>
                  <a:pt x="11840377" y="3024536"/>
                </a:lnTo>
                <a:lnTo>
                  <a:pt x="11845959" y="3048235"/>
                </a:lnTo>
                <a:cubicBezTo>
                  <a:pt x="11847618" y="3077698"/>
                  <a:pt x="11842138" y="3110755"/>
                  <a:pt x="11842138" y="3135187"/>
                </a:cubicBezTo>
                <a:lnTo>
                  <a:pt x="11842138" y="3197572"/>
                </a:lnTo>
                <a:lnTo>
                  <a:pt x="11992932" y="3226399"/>
                </a:lnTo>
                <a:lnTo>
                  <a:pt x="11992932" y="3124470"/>
                </a:lnTo>
                <a:cubicBezTo>
                  <a:pt x="11992932" y="3115559"/>
                  <a:pt x="11991495" y="3103630"/>
                  <a:pt x="11990777" y="3091702"/>
                </a:cubicBezTo>
                <a:lnTo>
                  <a:pt x="11992538" y="3064945"/>
                </a:lnTo>
                <a:lnTo>
                  <a:pt x="11991357" y="3062416"/>
                </a:lnTo>
                <a:lnTo>
                  <a:pt x="11992921" y="3059118"/>
                </a:lnTo>
                <a:lnTo>
                  <a:pt x="11992932" y="3058932"/>
                </a:lnTo>
                <a:lnTo>
                  <a:pt x="11993107" y="3058725"/>
                </a:lnTo>
                <a:lnTo>
                  <a:pt x="12000349" y="3043452"/>
                </a:lnTo>
                <a:lnTo>
                  <a:pt x="12009984" y="3038586"/>
                </a:lnTo>
                <a:lnTo>
                  <a:pt x="12013581" y="3034292"/>
                </a:lnTo>
                <a:cubicBezTo>
                  <a:pt x="12042533" y="3016858"/>
                  <a:pt x="12091701" y="3019551"/>
                  <a:pt x="12118873" y="3029038"/>
                </a:cubicBezTo>
                <a:lnTo>
                  <a:pt x="12124006" y="3033472"/>
                </a:lnTo>
                <a:lnTo>
                  <a:pt x="12140802" y="3040604"/>
                </a:lnTo>
                <a:cubicBezTo>
                  <a:pt x="12147237" y="3045269"/>
                  <a:pt x="12151813" y="3051419"/>
                  <a:pt x="12153244" y="3059522"/>
                </a:cubicBezTo>
                <a:lnTo>
                  <a:pt x="12151593" y="3062125"/>
                </a:lnTo>
                <a:lnTo>
                  <a:pt x="12149174" y="3058310"/>
                </a:lnTo>
                <a:lnTo>
                  <a:pt x="12150466" y="3063905"/>
                </a:lnTo>
                <a:lnTo>
                  <a:pt x="12151593" y="3062125"/>
                </a:lnTo>
                <a:lnTo>
                  <a:pt x="12153244" y="3064731"/>
                </a:lnTo>
                <a:lnTo>
                  <a:pt x="12151305" y="3067546"/>
                </a:lnTo>
                <a:lnTo>
                  <a:pt x="12157475" y="3094288"/>
                </a:lnTo>
                <a:cubicBezTo>
                  <a:pt x="12158983" y="3123607"/>
                  <a:pt x="12153378" y="3156377"/>
                  <a:pt x="12153378" y="3180235"/>
                </a:cubicBezTo>
                <a:lnTo>
                  <a:pt x="12153378" y="3257074"/>
                </a:lnTo>
                <a:lnTo>
                  <a:pt x="12192000" y="3264458"/>
                </a:lnTo>
                <a:lnTo>
                  <a:pt x="12192000" y="3283481"/>
                </a:lnTo>
                <a:lnTo>
                  <a:pt x="12153378" y="3276108"/>
                </a:lnTo>
                <a:lnTo>
                  <a:pt x="12153378" y="3465704"/>
                </a:lnTo>
                <a:lnTo>
                  <a:pt x="12155776" y="3466617"/>
                </a:lnTo>
                <a:cubicBezTo>
                  <a:pt x="12163147" y="3471440"/>
                  <a:pt x="12168496" y="3477860"/>
                  <a:pt x="12170375" y="3486371"/>
                </a:cubicBezTo>
                <a:lnTo>
                  <a:pt x="12168823" y="3488900"/>
                </a:lnTo>
                <a:lnTo>
                  <a:pt x="12163581" y="3480201"/>
                </a:lnTo>
                <a:lnTo>
                  <a:pt x="12153378" y="3485857"/>
                </a:lnTo>
                <a:lnTo>
                  <a:pt x="12153378" y="3491974"/>
                </a:lnTo>
                <a:lnTo>
                  <a:pt x="12163581" y="3497436"/>
                </a:lnTo>
                <a:lnTo>
                  <a:pt x="12168823" y="3488900"/>
                </a:lnTo>
                <a:lnTo>
                  <a:pt x="12170375" y="3491479"/>
                </a:lnTo>
                <a:cubicBezTo>
                  <a:pt x="12168496" y="3500415"/>
                  <a:pt x="12162823" y="3507047"/>
                  <a:pt x="12154954" y="3511950"/>
                </a:cubicBezTo>
                <a:lnTo>
                  <a:pt x="12153378" y="3512507"/>
                </a:lnTo>
                <a:lnTo>
                  <a:pt x="12153378" y="3565232"/>
                </a:lnTo>
                <a:lnTo>
                  <a:pt x="12192000" y="3572435"/>
                </a:lnTo>
                <a:lnTo>
                  <a:pt x="12192000" y="3590097"/>
                </a:lnTo>
                <a:lnTo>
                  <a:pt x="12168505" y="3584532"/>
                </a:lnTo>
                <a:lnTo>
                  <a:pt x="12153378" y="3582531"/>
                </a:lnTo>
                <a:lnTo>
                  <a:pt x="12153378" y="4088566"/>
                </a:lnTo>
                <a:lnTo>
                  <a:pt x="12153378" y="4288519"/>
                </a:lnTo>
                <a:lnTo>
                  <a:pt x="12192000" y="4296213"/>
                </a:lnTo>
                <a:lnTo>
                  <a:pt x="12192000" y="4314981"/>
                </a:lnTo>
                <a:lnTo>
                  <a:pt x="12168981" y="4310454"/>
                </a:lnTo>
                <a:lnTo>
                  <a:pt x="12153378" y="4307352"/>
                </a:lnTo>
                <a:lnTo>
                  <a:pt x="12153378" y="4470294"/>
                </a:lnTo>
                <a:cubicBezTo>
                  <a:pt x="12153378" y="4505650"/>
                  <a:pt x="12156828" y="4544744"/>
                  <a:pt x="12148489" y="4576506"/>
                </a:cubicBezTo>
                <a:lnTo>
                  <a:pt x="12139515" y="4592238"/>
                </a:lnTo>
                <a:lnTo>
                  <a:pt x="12153807" y="4611712"/>
                </a:lnTo>
                <a:lnTo>
                  <a:pt x="12152037" y="4614266"/>
                </a:lnTo>
                <a:lnTo>
                  <a:pt x="12146133" y="4605753"/>
                </a:lnTo>
                <a:cubicBezTo>
                  <a:pt x="12141613" y="4604478"/>
                  <a:pt x="12136591" y="4606037"/>
                  <a:pt x="12135445" y="4611712"/>
                </a:cubicBezTo>
                <a:lnTo>
                  <a:pt x="12131853" y="4614265"/>
                </a:lnTo>
                <a:lnTo>
                  <a:pt x="12128365" y="4611785"/>
                </a:lnTo>
                <a:lnTo>
                  <a:pt x="12125235" y="4617269"/>
                </a:lnTo>
                <a:lnTo>
                  <a:pt x="12095019" y="4629657"/>
                </a:lnTo>
                <a:lnTo>
                  <a:pt x="12111468" y="4628753"/>
                </a:lnTo>
                <a:lnTo>
                  <a:pt x="12131853" y="4614265"/>
                </a:lnTo>
                <a:lnTo>
                  <a:pt x="12135445" y="4616819"/>
                </a:lnTo>
                <a:cubicBezTo>
                  <a:pt x="12136591" y="4622493"/>
                  <a:pt x="12141613" y="4624053"/>
                  <a:pt x="12146133" y="4622777"/>
                </a:cubicBezTo>
                <a:lnTo>
                  <a:pt x="12152037" y="4614266"/>
                </a:lnTo>
                <a:lnTo>
                  <a:pt x="12153807" y="4616819"/>
                </a:lnTo>
                <a:cubicBezTo>
                  <a:pt x="12145773" y="4652568"/>
                  <a:pt x="12078058" y="4651999"/>
                  <a:pt x="12051661" y="4650866"/>
                </a:cubicBezTo>
                <a:cubicBezTo>
                  <a:pt x="12031003" y="4649731"/>
                  <a:pt x="11973615" y="4645192"/>
                  <a:pt x="11973615" y="4614549"/>
                </a:cubicBezTo>
                <a:cubicBezTo>
                  <a:pt x="11973615" y="4606322"/>
                  <a:pt x="11977561" y="4599974"/>
                  <a:pt x="11983802" y="4595071"/>
                </a:cubicBezTo>
                <a:lnTo>
                  <a:pt x="12003789" y="4586053"/>
                </a:lnTo>
                <a:lnTo>
                  <a:pt x="11994730" y="4565296"/>
                </a:lnTo>
                <a:cubicBezTo>
                  <a:pt x="11991100" y="4544887"/>
                  <a:pt x="11990651" y="4522430"/>
                  <a:pt x="11991109" y="4500980"/>
                </a:cubicBezTo>
                <a:lnTo>
                  <a:pt x="11992765" y="4448092"/>
                </a:lnTo>
                <a:lnTo>
                  <a:pt x="11966546" y="4457732"/>
                </a:lnTo>
                <a:cubicBezTo>
                  <a:pt x="11946483" y="4461752"/>
                  <a:pt x="11924192" y="4461321"/>
                  <a:pt x="11911536" y="4460748"/>
                </a:cubicBezTo>
                <a:cubicBezTo>
                  <a:pt x="11896434" y="4459886"/>
                  <a:pt x="11861918" y="4457410"/>
                  <a:pt x="11845604" y="4443628"/>
                </a:cubicBezTo>
                <a:lnTo>
                  <a:pt x="11842301" y="4436947"/>
                </a:lnTo>
                <a:lnTo>
                  <a:pt x="11842823" y="4478560"/>
                </a:lnTo>
                <a:cubicBezTo>
                  <a:pt x="11842643" y="4496732"/>
                  <a:pt x="11841418" y="4514465"/>
                  <a:pt x="11837237" y="4530381"/>
                </a:cubicBezTo>
                <a:lnTo>
                  <a:pt x="11831421" y="4540593"/>
                </a:lnTo>
                <a:lnTo>
                  <a:pt x="11839713" y="4543794"/>
                </a:lnTo>
                <a:cubicBezTo>
                  <a:pt x="11847016" y="4548626"/>
                  <a:pt x="11852307" y="4555045"/>
                  <a:pt x="11854167" y="4563556"/>
                </a:cubicBezTo>
                <a:lnTo>
                  <a:pt x="11852516" y="4566134"/>
                </a:lnTo>
                <a:lnTo>
                  <a:pt x="11846944" y="4557599"/>
                </a:lnTo>
                <a:cubicBezTo>
                  <a:pt x="11842438" y="4556322"/>
                  <a:pt x="11837291" y="4557882"/>
                  <a:pt x="11835861" y="4563556"/>
                </a:cubicBezTo>
                <a:lnTo>
                  <a:pt x="11832279" y="4566109"/>
                </a:lnTo>
                <a:lnTo>
                  <a:pt x="11821332" y="4558302"/>
                </a:lnTo>
                <a:lnTo>
                  <a:pt x="11813917" y="4571315"/>
                </a:lnTo>
                <a:lnTo>
                  <a:pt x="11788435" y="4581894"/>
                </a:lnTo>
                <a:lnTo>
                  <a:pt x="11811958" y="4580598"/>
                </a:lnTo>
                <a:lnTo>
                  <a:pt x="11832279" y="4566109"/>
                </a:lnTo>
                <a:lnTo>
                  <a:pt x="11835861" y="4568663"/>
                </a:lnTo>
                <a:cubicBezTo>
                  <a:pt x="11837291" y="4574338"/>
                  <a:pt x="11842438" y="4576040"/>
                  <a:pt x="11846944" y="4574834"/>
                </a:cubicBezTo>
                <a:lnTo>
                  <a:pt x="11852516" y="4566134"/>
                </a:lnTo>
                <a:lnTo>
                  <a:pt x="11854167" y="4568663"/>
                </a:lnTo>
                <a:cubicBezTo>
                  <a:pt x="11846157" y="4604412"/>
                  <a:pt x="11778654" y="4603844"/>
                  <a:pt x="11752339" y="4602710"/>
                </a:cubicBezTo>
                <a:cubicBezTo>
                  <a:pt x="11731745" y="4601575"/>
                  <a:pt x="11674539" y="4597036"/>
                  <a:pt x="11674539" y="4566393"/>
                </a:cubicBezTo>
                <a:cubicBezTo>
                  <a:pt x="11674539" y="4558166"/>
                  <a:pt x="11678471" y="4551818"/>
                  <a:pt x="11684693" y="4546905"/>
                </a:cubicBezTo>
                <a:lnTo>
                  <a:pt x="11693274" y="4543000"/>
                </a:lnTo>
                <a:lnTo>
                  <a:pt x="11683047" y="4519602"/>
                </a:lnTo>
                <a:cubicBezTo>
                  <a:pt x="11675766" y="4478713"/>
                  <a:pt x="11681246" y="4429559"/>
                  <a:pt x="11681246" y="4396502"/>
                </a:cubicBezTo>
                <a:lnTo>
                  <a:pt x="11681246" y="4213491"/>
                </a:lnTo>
                <a:lnTo>
                  <a:pt x="11372736" y="4152157"/>
                </a:lnTo>
                <a:lnTo>
                  <a:pt x="11372736" y="4158544"/>
                </a:lnTo>
                <a:cubicBezTo>
                  <a:pt x="11372736" y="4193900"/>
                  <a:pt x="11376187" y="4232993"/>
                  <a:pt x="11367848" y="4264755"/>
                </a:cubicBezTo>
                <a:lnTo>
                  <a:pt x="11362036" y="4274941"/>
                </a:lnTo>
                <a:lnTo>
                  <a:pt x="11368780" y="4277609"/>
                </a:lnTo>
                <a:cubicBezTo>
                  <a:pt x="11375752" y="4282303"/>
                  <a:pt x="11380839" y="4288511"/>
                  <a:pt x="11382715" y="4296695"/>
                </a:cubicBezTo>
                <a:lnTo>
                  <a:pt x="11381181" y="4298990"/>
                </a:lnTo>
                <a:lnTo>
                  <a:pt x="11375428" y="4290377"/>
                </a:lnTo>
                <a:cubicBezTo>
                  <a:pt x="11370883" y="4289229"/>
                  <a:pt x="11365687" y="4290952"/>
                  <a:pt x="11364244" y="4296695"/>
                </a:cubicBezTo>
                <a:lnTo>
                  <a:pt x="11361019" y="4299003"/>
                </a:lnTo>
                <a:lnTo>
                  <a:pt x="11351968" y="4292590"/>
                </a:lnTo>
                <a:lnTo>
                  <a:pt x="11344594" y="4305519"/>
                </a:lnTo>
                <a:lnTo>
                  <a:pt x="11325082" y="4313518"/>
                </a:lnTo>
                <a:lnTo>
                  <a:pt x="11341969" y="4312638"/>
                </a:lnTo>
                <a:lnTo>
                  <a:pt x="11361019" y="4299003"/>
                </a:lnTo>
                <a:lnTo>
                  <a:pt x="11364244" y="4301288"/>
                </a:lnTo>
                <a:cubicBezTo>
                  <a:pt x="11365687" y="4307031"/>
                  <a:pt x="11370883" y="4308753"/>
                  <a:pt x="11375428" y="4307606"/>
                </a:cubicBezTo>
                <a:lnTo>
                  <a:pt x="11381181" y="4298990"/>
                </a:lnTo>
                <a:lnTo>
                  <a:pt x="11382715" y="4301288"/>
                </a:lnTo>
                <a:cubicBezTo>
                  <a:pt x="11375211" y="4335743"/>
                  <a:pt x="11311144" y="4335743"/>
                  <a:pt x="11285749" y="4334021"/>
                </a:cubicBezTo>
                <a:cubicBezTo>
                  <a:pt x="11265548" y="4333446"/>
                  <a:pt x="11210715" y="4328853"/>
                  <a:pt x="11210715" y="4298992"/>
                </a:cubicBezTo>
                <a:cubicBezTo>
                  <a:pt x="11210715" y="4291095"/>
                  <a:pt x="11214467" y="4284995"/>
                  <a:pt x="11220409" y="4280276"/>
                </a:cubicBezTo>
                <a:lnTo>
                  <a:pt x="11224867" y="4278241"/>
                </a:lnTo>
                <a:lnTo>
                  <a:pt x="11214089" y="4253546"/>
                </a:lnTo>
                <a:cubicBezTo>
                  <a:pt x="11206829" y="4212728"/>
                  <a:pt x="11212291" y="4163718"/>
                  <a:pt x="11212291" y="4130950"/>
                </a:cubicBezTo>
                <a:lnTo>
                  <a:pt x="11212291" y="4120261"/>
                </a:lnTo>
                <a:lnTo>
                  <a:pt x="10846902" y="4047621"/>
                </a:lnTo>
                <a:lnTo>
                  <a:pt x="10698680" y="4018277"/>
                </a:lnTo>
                <a:lnTo>
                  <a:pt x="10687014" y="4026712"/>
                </a:lnTo>
                <a:cubicBezTo>
                  <a:pt x="10677722" y="4031976"/>
                  <a:pt x="10669009" y="4037240"/>
                  <a:pt x="10659716" y="4043088"/>
                </a:cubicBezTo>
                <a:cubicBezTo>
                  <a:pt x="10657393" y="4044258"/>
                  <a:pt x="10655649" y="4041333"/>
                  <a:pt x="10657393" y="4039579"/>
                </a:cubicBezTo>
                <a:cubicBezTo>
                  <a:pt x="10666105" y="4033730"/>
                  <a:pt x="10674818" y="4026712"/>
                  <a:pt x="10683530" y="4020862"/>
                </a:cubicBezTo>
                <a:lnTo>
                  <a:pt x="10690751" y="4016708"/>
                </a:lnTo>
                <a:lnTo>
                  <a:pt x="10661121" y="4010842"/>
                </a:lnTo>
                <a:lnTo>
                  <a:pt x="10621654" y="4037398"/>
                </a:lnTo>
                <a:cubicBezTo>
                  <a:pt x="10619929" y="4039180"/>
                  <a:pt x="10617630" y="4035616"/>
                  <a:pt x="10619929" y="4033834"/>
                </a:cubicBezTo>
                <a:lnTo>
                  <a:pt x="10657897" y="4010203"/>
                </a:lnTo>
                <a:lnTo>
                  <a:pt x="10640632" y="4006785"/>
                </a:lnTo>
                <a:cubicBezTo>
                  <a:pt x="10629715" y="4003910"/>
                  <a:pt x="10610754" y="4004485"/>
                  <a:pt x="10619947" y="4001609"/>
                </a:cubicBezTo>
                <a:cubicBezTo>
                  <a:pt x="10596389" y="4007362"/>
                  <a:pt x="10570535" y="4029792"/>
                  <a:pt x="10549275" y="4041293"/>
                </a:cubicBezTo>
                <a:lnTo>
                  <a:pt x="10153529" y="4264521"/>
                </a:lnTo>
                <a:lnTo>
                  <a:pt x="10108708" y="4291155"/>
                </a:lnTo>
                <a:lnTo>
                  <a:pt x="10107083" y="4290719"/>
                </a:lnTo>
                <a:lnTo>
                  <a:pt x="9947703" y="4380620"/>
                </a:lnTo>
                <a:lnTo>
                  <a:pt x="9940561" y="4384495"/>
                </a:lnTo>
                <a:lnTo>
                  <a:pt x="10370858" y="4474426"/>
                </a:lnTo>
                <a:cubicBezTo>
                  <a:pt x="10866316" y="4577148"/>
                  <a:pt x="11361199" y="4679867"/>
                  <a:pt x="11856657" y="4783162"/>
                </a:cubicBezTo>
                <a:cubicBezTo>
                  <a:pt x="11901489" y="4792344"/>
                  <a:pt x="11958392" y="4814151"/>
                  <a:pt x="12004950" y="4813577"/>
                </a:cubicBezTo>
                <a:cubicBezTo>
                  <a:pt x="12014146" y="4813577"/>
                  <a:pt x="12003800" y="4818168"/>
                  <a:pt x="12022767" y="4804396"/>
                </a:cubicBezTo>
                <a:cubicBezTo>
                  <a:pt x="12057255" y="4780293"/>
                  <a:pt x="12094615" y="4759635"/>
                  <a:pt x="12129677" y="4736680"/>
                </a:cubicBezTo>
                <a:lnTo>
                  <a:pt x="12192000" y="4697167"/>
                </a:lnTo>
                <a:lnTo>
                  <a:pt x="12192000" y="4718859"/>
                </a:lnTo>
                <a:lnTo>
                  <a:pt x="12069900" y="4796361"/>
                </a:lnTo>
                <a:cubicBezTo>
                  <a:pt x="12054092" y="4806405"/>
                  <a:pt x="12042597" y="4815443"/>
                  <a:pt x="12030671" y="4821612"/>
                </a:cubicBezTo>
                <a:lnTo>
                  <a:pt x="12018185" y="4824010"/>
                </a:lnTo>
                <a:lnTo>
                  <a:pt x="12018642" y="4824413"/>
                </a:lnTo>
                <a:lnTo>
                  <a:pt x="12018642" y="4901289"/>
                </a:lnTo>
                <a:lnTo>
                  <a:pt x="12028212" y="4896368"/>
                </a:lnTo>
                <a:lnTo>
                  <a:pt x="12049336" y="4881831"/>
                </a:lnTo>
                <a:lnTo>
                  <a:pt x="12049336" y="4821550"/>
                </a:lnTo>
                <a:cubicBezTo>
                  <a:pt x="12049336" y="4820415"/>
                  <a:pt x="12051975" y="4820415"/>
                  <a:pt x="12051975" y="4821550"/>
                </a:cubicBezTo>
                <a:lnTo>
                  <a:pt x="12052395" y="4879727"/>
                </a:lnTo>
                <a:lnTo>
                  <a:pt x="12058090" y="4875808"/>
                </a:lnTo>
                <a:lnTo>
                  <a:pt x="12099516" y="4851249"/>
                </a:lnTo>
                <a:lnTo>
                  <a:pt x="12098400" y="4850414"/>
                </a:lnTo>
                <a:lnTo>
                  <a:pt x="12103324" y="4840952"/>
                </a:lnTo>
                <a:lnTo>
                  <a:pt x="12101207" y="4850247"/>
                </a:lnTo>
                <a:lnTo>
                  <a:pt x="12192000" y="4796422"/>
                </a:lnTo>
                <a:lnTo>
                  <a:pt x="12192000" y="4818197"/>
                </a:lnTo>
                <a:lnTo>
                  <a:pt x="12172430" y="4829796"/>
                </a:lnTo>
                <a:cubicBezTo>
                  <a:pt x="12128187" y="4856253"/>
                  <a:pt x="12083946" y="4882133"/>
                  <a:pt x="12040279" y="4908015"/>
                </a:cubicBezTo>
                <a:cubicBezTo>
                  <a:pt x="12033671" y="4912040"/>
                  <a:pt x="12026920" y="4916929"/>
                  <a:pt x="12019953" y="4921027"/>
                </a:cubicBezTo>
                <a:lnTo>
                  <a:pt x="12009689" y="4924953"/>
                </a:lnTo>
                <a:lnTo>
                  <a:pt x="12008801" y="4925775"/>
                </a:lnTo>
                <a:lnTo>
                  <a:pt x="12008432" y="4925434"/>
                </a:lnTo>
                <a:lnTo>
                  <a:pt x="11998335" y="4929294"/>
                </a:lnTo>
                <a:cubicBezTo>
                  <a:pt x="11962138" y="4933896"/>
                  <a:pt x="11908127" y="4910891"/>
                  <a:pt x="11873080" y="4903989"/>
                </a:cubicBezTo>
                <a:cubicBezTo>
                  <a:pt x="11638081" y="4855678"/>
                  <a:pt x="11403082" y="4807942"/>
                  <a:pt x="11168085" y="4759632"/>
                </a:cubicBezTo>
                <a:lnTo>
                  <a:pt x="9983640" y="4517639"/>
                </a:lnTo>
                <a:lnTo>
                  <a:pt x="9983603" y="4521573"/>
                </a:lnTo>
                <a:cubicBezTo>
                  <a:pt x="9983603" y="4523299"/>
                  <a:pt x="9981848" y="4523299"/>
                  <a:pt x="9981262" y="4521573"/>
                </a:cubicBezTo>
                <a:lnTo>
                  <a:pt x="9981262" y="4517153"/>
                </a:lnTo>
                <a:lnTo>
                  <a:pt x="9909781" y="4502548"/>
                </a:lnTo>
                <a:cubicBezTo>
                  <a:pt x="9905759" y="4501398"/>
                  <a:pt x="9902887" y="4496797"/>
                  <a:pt x="9902887" y="4493345"/>
                </a:cubicBezTo>
                <a:lnTo>
                  <a:pt x="9902887" y="4390397"/>
                </a:lnTo>
                <a:lnTo>
                  <a:pt x="9904341" y="4387849"/>
                </a:lnTo>
                <a:lnTo>
                  <a:pt x="9903422" y="4386339"/>
                </a:lnTo>
                <a:lnTo>
                  <a:pt x="9906171" y="4384643"/>
                </a:lnTo>
                <a:lnTo>
                  <a:pt x="9907484" y="4382346"/>
                </a:lnTo>
                <a:lnTo>
                  <a:pt x="10094285" y="4276830"/>
                </a:lnTo>
                <a:lnTo>
                  <a:pt x="10085140" y="3190799"/>
                </a:lnTo>
                <a:lnTo>
                  <a:pt x="10086128" y="3190009"/>
                </a:lnTo>
                <a:lnTo>
                  <a:pt x="10092039" y="3196548"/>
                </a:lnTo>
                <a:lnTo>
                  <a:pt x="10096822" y="3197482"/>
                </a:lnTo>
                <a:lnTo>
                  <a:pt x="10100085" y="3201146"/>
                </a:lnTo>
                <a:lnTo>
                  <a:pt x="10103639" y="3201823"/>
                </a:lnTo>
                <a:lnTo>
                  <a:pt x="10105260" y="3329349"/>
                </a:lnTo>
                <a:lnTo>
                  <a:pt x="10113164" y="4266167"/>
                </a:lnTo>
                <a:lnTo>
                  <a:pt x="10142179" y="4249778"/>
                </a:lnTo>
                <a:lnTo>
                  <a:pt x="10463384" y="4059470"/>
                </a:lnTo>
                <a:cubicBezTo>
                  <a:pt x="10486378" y="4045673"/>
                  <a:pt x="10510521" y="4033600"/>
                  <a:pt x="10532366" y="4018652"/>
                </a:cubicBezTo>
                <a:cubicBezTo>
                  <a:pt x="10536678" y="4015634"/>
                  <a:pt x="10539264" y="4014125"/>
                  <a:pt x="10540746" y="4013487"/>
                </a:cubicBezTo>
                <a:lnTo>
                  <a:pt x="10541075" y="4013499"/>
                </a:lnTo>
                <a:lnTo>
                  <a:pt x="10540989" y="4014053"/>
                </a:lnTo>
                <a:cubicBezTo>
                  <a:pt x="10540127" y="4016353"/>
                  <a:pt x="10542282" y="4014484"/>
                  <a:pt x="10542498" y="4013550"/>
                </a:cubicBezTo>
                <a:lnTo>
                  <a:pt x="10541075" y="4013499"/>
                </a:lnTo>
                <a:lnTo>
                  <a:pt x="10545839" y="3982693"/>
                </a:lnTo>
                <a:cubicBezTo>
                  <a:pt x="10547455" y="3948658"/>
                  <a:pt x="10540989" y="3908559"/>
                  <a:pt x="10540989" y="3880101"/>
                </a:cubicBezTo>
                <a:lnTo>
                  <a:pt x="10540989" y="3569800"/>
                </a:lnTo>
                <a:lnTo>
                  <a:pt x="10474599" y="3602049"/>
                </a:lnTo>
                <a:cubicBezTo>
                  <a:pt x="10472328" y="3603237"/>
                  <a:pt x="10470626" y="3599672"/>
                  <a:pt x="10472897" y="3599078"/>
                </a:cubicBezTo>
                <a:lnTo>
                  <a:pt x="10540989" y="3567646"/>
                </a:lnTo>
                <a:lnTo>
                  <a:pt x="10540989" y="3486431"/>
                </a:lnTo>
                <a:lnTo>
                  <a:pt x="10457847" y="3510009"/>
                </a:lnTo>
                <a:cubicBezTo>
                  <a:pt x="10427998" y="3520235"/>
                  <a:pt x="10398800" y="3532164"/>
                  <a:pt x="10369602" y="3546366"/>
                </a:cubicBezTo>
                <a:cubicBezTo>
                  <a:pt x="10368444" y="3547502"/>
                  <a:pt x="10366711" y="3545230"/>
                  <a:pt x="10368444" y="3544094"/>
                </a:cubicBezTo>
                <a:cubicBezTo>
                  <a:pt x="10397355" y="3529608"/>
                  <a:pt x="10426553" y="3516258"/>
                  <a:pt x="10456620" y="3505535"/>
                </a:cubicBezTo>
                <a:lnTo>
                  <a:pt x="10540989" y="3484939"/>
                </a:lnTo>
                <a:lnTo>
                  <a:pt x="10540989" y="3415584"/>
                </a:lnTo>
                <a:cubicBezTo>
                  <a:pt x="10540989" y="3396038"/>
                  <a:pt x="10543575" y="3372324"/>
                  <a:pt x="10544868" y="3348752"/>
                </a:cubicBezTo>
                <a:lnTo>
                  <a:pt x="10541629" y="3293658"/>
                </a:lnTo>
                <a:lnTo>
                  <a:pt x="10393945" y="3357784"/>
                </a:lnTo>
                <a:cubicBezTo>
                  <a:pt x="10345079" y="3379908"/>
                  <a:pt x="10296715" y="3403324"/>
                  <a:pt x="10249071" y="3429757"/>
                </a:cubicBezTo>
                <a:cubicBezTo>
                  <a:pt x="10247348" y="3430907"/>
                  <a:pt x="10245052" y="3427458"/>
                  <a:pt x="10247348" y="3425735"/>
                </a:cubicBezTo>
                <a:cubicBezTo>
                  <a:pt x="10340343" y="3372294"/>
                  <a:pt x="10437930" y="3322875"/>
                  <a:pt x="10540685" y="3290121"/>
                </a:cubicBezTo>
                <a:lnTo>
                  <a:pt x="10541578" y="3292805"/>
                </a:lnTo>
                <a:lnTo>
                  <a:pt x="10541029" y="3283472"/>
                </a:lnTo>
                <a:lnTo>
                  <a:pt x="10559383" y="3286893"/>
                </a:lnTo>
                <a:lnTo>
                  <a:pt x="10559383" y="3525390"/>
                </a:lnTo>
                <a:lnTo>
                  <a:pt x="10559383" y="3885850"/>
                </a:lnTo>
                <a:cubicBezTo>
                  <a:pt x="10559383" y="3911721"/>
                  <a:pt x="10568114" y="3961845"/>
                  <a:pt x="10563749" y="3997417"/>
                </a:cubicBezTo>
                <a:lnTo>
                  <a:pt x="10558168" y="4014552"/>
                </a:lnTo>
                <a:lnTo>
                  <a:pt x="10579943" y="4000314"/>
                </a:lnTo>
                <a:cubicBezTo>
                  <a:pt x="10590070" y="3993845"/>
                  <a:pt x="10600411" y="3988093"/>
                  <a:pt x="10609604" y="3986081"/>
                </a:cubicBezTo>
                <a:cubicBezTo>
                  <a:pt x="10629715" y="3981480"/>
                  <a:pt x="10651548" y="3989531"/>
                  <a:pt x="10671658" y="3993558"/>
                </a:cubicBezTo>
                <a:cubicBezTo>
                  <a:pt x="10843453" y="4028066"/>
                  <a:pt x="11014676" y="4061998"/>
                  <a:pt x="11186471" y="4095931"/>
                </a:cubicBezTo>
                <a:lnTo>
                  <a:pt x="11212291" y="4101074"/>
                </a:lnTo>
                <a:lnTo>
                  <a:pt x="11212291" y="3672185"/>
                </a:lnTo>
                <a:lnTo>
                  <a:pt x="11212291" y="3408612"/>
                </a:lnTo>
                <a:lnTo>
                  <a:pt x="10559383" y="3286893"/>
                </a:lnTo>
                <a:lnTo>
                  <a:pt x="10559383" y="3277034"/>
                </a:lnTo>
                <a:cubicBezTo>
                  <a:pt x="10559383" y="3273009"/>
                  <a:pt x="10556509" y="3268985"/>
                  <a:pt x="10552485" y="3267835"/>
                </a:cubicBezTo>
                <a:lnTo>
                  <a:pt x="10423105" y="3242544"/>
                </a:lnTo>
                <a:lnTo>
                  <a:pt x="11212291" y="3389723"/>
                </a:lnTo>
                <a:lnTo>
                  <a:pt x="11212291" y="3096447"/>
                </a:lnTo>
                <a:lnTo>
                  <a:pt x="10866348" y="3030403"/>
                </a:lnTo>
                <a:cubicBezTo>
                  <a:pt x="10791045" y="3016031"/>
                  <a:pt x="10715741" y="3001657"/>
                  <a:pt x="10639861" y="2987285"/>
                </a:cubicBezTo>
                <a:cubicBezTo>
                  <a:pt x="10626640" y="2984698"/>
                  <a:pt x="10610545" y="2979668"/>
                  <a:pt x="10594305" y="2975572"/>
                </a:cubicBezTo>
                <a:lnTo>
                  <a:pt x="10552356" y="2970052"/>
                </a:lnTo>
                <a:lnTo>
                  <a:pt x="10552539" y="2969931"/>
                </a:lnTo>
                <a:cubicBezTo>
                  <a:pt x="10552629" y="2969392"/>
                  <a:pt x="10551335" y="2969176"/>
                  <a:pt x="10547886" y="2969464"/>
                </a:cubicBezTo>
                <a:lnTo>
                  <a:pt x="10552356" y="2970052"/>
                </a:lnTo>
                <a:lnTo>
                  <a:pt x="10548893" y="2972338"/>
                </a:lnTo>
                <a:cubicBezTo>
                  <a:pt x="10544725" y="2974351"/>
                  <a:pt x="10538114" y="2976937"/>
                  <a:pt x="10535239" y="2978662"/>
                </a:cubicBezTo>
                <a:cubicBezTo>
                  <a:pt x="10517995" y="2987285"/>
                  <a:pt x="10500750" y="2995909"/>
                  <a:pt x="10484079" y="3003958"/>
                </a:cubicBezTo>
                <a:lnTo>
                  <a:pt x="10327148" y="3082143"/>
                </a:lnTo>
                <a:lnTo>
                  <a:pt x="10122758" y="3183832"/>
                </a:lnTo>
                <a:lnTo>
                  <a:pt x="10096637" y="3178726"/>
                </a:lnTo>
                <a:lnTo>
                  <a:pt x="10097149" y="3181697"/>
                </a:lnTo>
                <a:lnTo>
                  <a:pt x="10096637" y="3181601"/>
                </a:lnTo>
                <a:lnTo>
                  <a:pt x="10086128" y="3190009"/>
                </a:lnTo>
                <a:lnTo>
                  <a:pt x="10085284" y="3189075"/>
                </a:lnTo>
                <a:cubicBezTo>
                  <a:pt x="10084853" y="3185481"/>
                  <a:pt x="10086289" y="3181601"/>
                  <a:pt x="10089740" y="3179875"/>
                </a:cubicBezTo>
                <a:cubicBezTo>
                  <a:pt x="10182863" y="3133885"/>
                  <a:pt x="10276562" y="3087318"/>
                  <a:pt x="10369687" y="3040176"/>
                </a:cubicBezTo>
                <a:cubicBezTo>
                  <a:pt x="10420847" y="3014880"/>
                  <a:pt x="10471433" y="2988434"/>
                  <a:pt x="10523168" y="2963715"/>
                </a:cubicBezTo>
                <a:cubicBezTo>
                  <a:pt x="10534665" y="2957965"/>
                  <a:pt x="10542713" y="2952791"/>
                  <a:pt x="10555359" y="2952216"/>
                </a:cubicBezTo>
                <a:cubicBezTo>
                  <a:pt x="10590425" y="2949917"/>
                  <a:pt x="10634688" y="2967163"/>
                  <a:pt x="10668604" y="2973487"/>
                </a:cubicBezTo>
                <a:lnTo>
                  <a:pt x="10915784" y="3021204"/>
                </a:lnTo>
                <a:lnTo>
                  <a:pt x="11212291" y="3077585"/>
                </a:lnTo>
                <a:lnTo>
                  <a:pt x="11212291" y="2813296"/>
                </a:lnTo>
                <a:cubicBezTo>
                  <a:pt x="11212291" y="2804098"/>
                  <a:pt x="11210854" y="2792025"/>
                  <a:pt x="11210135" y="2780097"/>
                </a:cubicBezTo>
                <a:lnTo>
                  <a:pt x="11212088" y="2750804"/>
                </a:lnTo>
                <a:lnTo>
                  <a:pt x="11210715" y="2747846"/>
                </a:lnTo>
                <a:cubicBezTo>
                  <a:pt x="11210715" y="2732055"/>
                  <a:pt x="11224588" y="2723297"/>
                  <a:pt x="11241034" y="2718417"/>
                </a:cubicBezTo>
                <a:lnTo>
                  <a:pt x="11249623" y="2717257"/>
                </a:lnTo>
                <a:close/>
                <a:moveTo>
                  <a:pt x="5140163" y="2707233"/>
                </a:moveTo>
                <a:lnTo>
                  <a:pt x="5126121" y="2739135"/>
                </a:lnTo>
                <a:lnTo>
                  <a:pt x="5565559" y="3024336"/>
                </a:lnTo>
                <a:lnTo>
                  <a:pt x="5589249" y="2997451"/>
                </a:lnTo>
                <a:close/>
                <a:moveTo>
                  <a:pt x="6349665" y="2701275"/>
                </a:moveTo>
                <a:cubicBezTo>
                  <a:pt x="6351241" y="2699847"/>
                  <a:pt x="6353818" y="2699418"/>
                  <a:pt x="6356109" y="2701419"/>
                </a:cubicBezTo>
                <a:cubicBezTo>
                  <a:pt x="6370999" y="2713420"/>
                  <a:pt x="6387608" y="2721422"/>
                  <a:pt x="6406506" y="2725993"/>
                </a:cubicBezTo>
                <a:cubicBezTo>
                  <a:pt x="6423689" y="2729994"/>
                  <a:pt x="6440869" y="2727137"/>
                  <a:pt x="6458050" y="2729422"/>
                </a:cubicBezTo>
                <a:cubicBezTo>
                  <a:pt x="6461486" y="2729994"/>
                  <a:pt x="6464350" y="2735138"/>
                  <a:pt x="6460341" y="2737424"/>
                </a:cubicBezTo>
                <a:cubicBezTo>
                  <a:pt x="6424833" y="2755142"/>
                  <a:pt x="6375581" y="2731709"/>
                  <a:pt x="6349236" y="2707133"/>
                </a:cubicBezTo>
                <a:cubicBezTo>
                  <a:pt x="6347518" y="2705134"/>
                  <a:pt x="6348091" y="2702704"/>
                  <a:pt x="6349665" y="2701275"/>
                </a:cubicBezTo>
                <a:close/>
                <a:moveTo>
                  <a:pt x="4340321" y="2695467"/>
                </a:moveTo>
                <a:cubicBezTo>
                  <a:pt x="4343187" y="2694885"/>
                  <a:pt x="4345481" y="2698378"/>
                  <a:pt x="4342615" y="2700708"/>
                </a:cubicBezTo>
                <a:cubicBezTo>
                  <a:pt x="4293902" y="2737389"/>
                  <a:pt x="4223407" y="2736224"/>
                  <a:pt x="4167817" y="2716429"/>
                </a:cubicBezTo>
                <a:cubicBezTo>
                  <a:pt x="4166098" y="2715846"/>
                  <a:pt x="4166670" y="2711770"/>
                  <a:pt x="4168964" y="2712352"/>
                </a:cubicBezTo>
                <a:cubicBezTo>
                  <a:pt x="4230285" y="2728655"/>
                  <a:pt x="4282437" y="2715263"/>
                  <a:pt x="4340321" y="2695467"/>
                </a:cubicBezTo>
                <a:close/>
                <a:moveTo>
                  <a:pt x="4598005" y="2680823"/>
                </a:moveTo>
                <a:cubicBezTo>
                  <a:pt x="4599732" y="2679678"/>
                  <a:pt x="4601460" y="2681966"/>
                  <a:pt x="4599732" y="2683682"/>
                </a:cubicBezTo>
                <a:cubicBezTo>
                  <a:pt x="4516785" y="2749455"/>
                  <a:pt x="4417137" y="2788921"/>
                  <a:pt x="4312873" y="2807795"/>
                </a:cubicBezTo>
                <a:cubicBezTo>
                  <a:pt x="4311144" y="2808367"/>
                  <a:pt x="4310568" y="2805507"/>
                  <a:pt x="4312297" y="2805507"/>
                </a:cubicBezTo>
                <a:cubicBezTo>
                  <a:pt x="4417712" y="2783774"/>
                  <a:pt x="4509301" y="2740304"/>
                  <a:pt x="4598005" y="2680823"/>
                </a:cubicBezTo>
                <a:close/>
                <a:moveTo>
                  <a:pt x="5157411" y="2668048"/>
                </a:moveTo>
                <a:lnTo>
                  <a:pt x="5156376" y="2670403"/>
                </a:lnTo>
                <a:lnTo>
                  <a:pt x="5154425" y="2678563"/>
                </a:lnTo>
                <a:cubicBezTo>
                  <a:pt x="5151482" y="2685512"/>
                  <a:pt x="5146742" y="2692819"/>
                  <a:pt x="5147028" y="2693392"/>
                </a:cubicBezTo>
                <a:cubicBezTo>
                  <a:pt x="5150476" y="2701987"/>
                  <a:pt x="5183214" y="2716315"/>
                  <a:pt x="5190680" y="2720899"/>
                </a:cubicBezTo>
                <a:cubicBezTo>
                  <a:pt x="5242369" y="2754713"/>
                  <a:pt x="5294634" y="2788524"/>
                  <a:pt x="5346326" y="2821765"/>
                </a:cubicBezTo>
                <a:lnTo>
                  <a:pt x="5599636" y="2985417"/>
                </a:lnTo>
                <a:lnTo>
                  <a:pt x="5596989" y="2988668"/>
                </a:lnTo>
                <a:lnTo>
                  <a:pt x="5599776" y="2985507"/>
                </a:lnTo>
                <a:lnTo>
                  <a:pt x="5599636" y="2985417"/>
                </a:lnTo>
                <a:lnTo>
                  <a:pt x="5610738" y="2971774"/>
                </a:lnTo>
                <a:lnTo>
                  <a:pt x="5613495" y="2969938"/>
                </a:lnTo>
                <a:lnTo>
                  <a:pt x="5616736" y="2966257"/>
                </a:lnTo>
                <a:lnTo>
                  <a:pt x="5594941" y="2950069"/>
                </a:lnTo>
                <a:cubicBezTo>
                  <a:pt x="5585540" y="2944837"/>
                  <a:pt x="5575775" y="2940110"/>
                  <a:pt x="5570318" y="2936385"/>
                </a:cubicBezTo>
                <a:cubicBezTo>
                  <a:pt x="5518628" y="2903146"/>
                  <a:pt x="5466937" y="2869905"/>
                  <a:pt x="5414673" y="2836093"/>
                </a:cubicBezTo>
                <a:cubicBezTo>
                  <a:pt x="5358386" y="2799987"/>
                  <a:pt x="5302101" y="2763309"/>
                  <a:pt x="5245817" y="2726631"/>
                </a:cubicBezTo>
                <a:cubicBezTo>
                  <a:pt x="5235046" y="2719754"/>
                  <a:pt x="5197464" y="2687409"/>
                  <a:pt x="5171590" y="2672875"/>
                </a:cubicBezTo>
                <a:close/>
                <a:moveTo>
                  <a:pt x="4526602" y="2662251"/>
                </a:moveTo>
                <a:cubicBezTo>
                  <a:pt x="4531201" y="2659401"/>
                  <a:pt x="4538102" y="2665102"/>
                  <a:pt x="4534076" y="2669662"/>
                </a:cubicBezTo>
                <a:cubicBezTo>
                  <a:pt x="4478901" y="2726663"/>
                  <a:pt x="4396713" y="2759154"/>
                  <a:pt x="4319695" y="2773406"/>
                </a:cubicBezTo>
                <a:cubicBezTo>
                  <a:pt x="4273711" y="2782525"/>
                  <a:pt x="4185194" y="2800765"/>
                  <a:pt x="4174274" y="2738064"/>
                </a:cubicBezTo>
                <a:cubicBezTo>
                  <a:pt x="4173702" y="2733504"/>
                  <a:pt x="4180025" y="2732364"/>
                  <a:pt x="4181170" y="2736354"/>
                </a:cubicBezTo>
                <a:cubicBezTo>
                  <a:pt x="4204163" y="2795636"/>
                  <a:pt x="4334636" y="2754595"/>
                  <a:pt x="4377746" y="2740344"/>
                </a:cubicBezTo>
                <a:cubicBezTo>
                  <a:pt x="4431771" y="2722103"/>
                  <a:pt x="4477178" y="2690754"/>
                  <a:pt x="4526602" y="2662251"/>
                </a:cubicBezTo>
                <a:close/>
                <a:moveTo>
                  <a:pt x="4258005" y="2602871"/>
                </a:moveTo>
                <a:cubicBezTo>
                  <a:pt x="4262633" y="2602871"/>
                  <a:pt x="4264366" y="2609344"/>
                  <a:pt x="4259738" y="2611697"/>
                </a:cubicBezTo>
                <a:cubicBezTo>
                  <a:pt x="4234287" y="2625229"/>
                  <a:pt x="4198424" y="2631703"/>
                  <a:pt x="4169504" y="2632879"/>
                </a:cubicBezTo>
                <a:cubicBezTo>
                  <a:pt x="4150417" y="2633469"/>
                  <a:pt x="4131906" y="2629349"/>
                  <a:pt x="4126121" y="2609344"/>
                </a:cubicBezTo>
                <a:cubicBezTo>
                  <a:pt x="4125542" y="2605225"/>
                  <a:pt x="4130748" y="2601106"/>
                  <a:pt x="4133064" y="2605812"/>
                </a:cubicBezTo>
                <a:cubicBezTo>
                  <a:pt x="4144053" y="2626407"/>
                  <a:pt x="4176444" y="2618171"/>
                  <a:pt x="4194954" y="2614638"/>
                </a:cubicBezTo>
                <a:cubicBezTo>
                  <a:pt x="4215777" y="2610521"/>
                  <a:pt x="4236603" y="2603459"/>
                  <a:pt x="4258005" y="2602871"/>
                </a:cubicBezTo>
                <a:close/>
                <a:moveTo>
                  <a:pt x="5087081" y="2602830"/>
                </a:moveTo>
                <a:cubicBezTo>
                  <a:pt x="5111230" y="2617772"/>
                  <a:pt x="5135383" y="2632716"/>
                  <a:pt x="5159534" y="2647084"/>
                </a:cubicBezTo>
                <a:lnTo>
                  <a:pt x="5160923" y="2653683"/>
                </a:lnTo>
                <a:lnTo>
                  <a:pt x="5630764" y="2956972"/>
                </a:lnTo>
                <a:lnTo>
                  <a:pt x="5633826" y="2956290"/>
                </a:lnTo>
                <a:cubicBezTo>
                  <a:pt x="5657371" y="2972427"/>
                  <a:pt x="5680343" y="2987988"/>
                  <a:pt x="5703887" y="3004702"/>
                </a:cubicBezTo>
                <a:cubicBezTo>
                  <a:pt x="5707332" y="3006431"/>
                  <a:pt x="5709058" y="3011617"/>
                  <a:pt x="5706185" y="3015076"/>
                </a:cubicBezTo>
                <a:cubicBezTo>
                  <a:pt x="5592478" y="3174576"/>
                  <a:pt x="5431931" y="3263726"/>
                  <a:pt x="5258462" y="3333099"/>
                </a:cubicBezTo>
                <a:lnTo>
                  <a:pt x="5084437" y="3396842"/>
                </a:lnTo>
                <a:lnTo>
                  <a:pt x="5093990" y="3510514"/>
                </a:lnTo>
                <a:cubicBezTo>
                  <a:pt x="5100739" y="3607932"/>
                  <a:pt x="5102895" y="3704308"/>
                  <a:pt x="5091105" y="3797703"/>
                </a:cubicBezTo>
                <a:cubicBezTo>
                  <a:pt x="5052004" y="4112658"/>
                  <a:pt x="4881226" y="4386233"/>
                  <a:pt x="4598315" y="4535665"/>
                </a:cubicBezTo>
                <a:cubicBezTo>
                  <a:pt x="4516091" y="4579058"/>
                  <a:pt x="4429662" y="4614152"/>
                  <a:pt x="4342194" y="4646939"/>
                </a:cubicBezTo>
                <a:lnTo>
                  <a:pt x="4260636" y="4677229"/>
                </a:lnTo>
                <a:lnTo>
                  <a:pt x="4269008" y="4887916"/>
                </a:lnTo>
                <a:cubicBezTo>
                  <a:pt x="4267983" y="5111248"/>
                  <a:pt x="4231201" y="5338219"/>
                  <a:pt x="4100899" y="5521521"/>
                </a:cubicBezTo>
                <a:cubicBezTo>
                  <a:pt x="3979224" y="5693178"/>
                  <a:pt x="3805128" y="5802405"/>
                  <a:pt x="3617449" y="5882681"/>
                </a:cubicBezTo>
                <a:lnTo>
                  <a:pt x="3434787" y="5951490"/>
                </a:lnTo>
                <a:lnTo>
                  <a:pt x="3436780" y="5974231"/>
                </a:lnTo>
                <a:cubicBezTo>
                  <a:pt x="3455180" y="6279416"/>
                  <a:pt x="3389052" y="6565635"/>
                  <a:pt x="3237825" y="6831738"/>
                </a:cubicBezTo>
                <a:cubicBezTo>
                  <a:pt x="3235523" y="6835186"/>
                  <a:pt x="3230348" y="6835761"/>
                  <a:pt x="3226899" y="6834037"/>
                </a:cubicBezTo>
                <a:lnTo>
                  <a:pt x="3154218" y="6791135"/>
                </a:lnTo>
                <a:lnTo>
                  <a:pt x="3164220" y="6789208"/>
                </a:lnTo>
                <a:lnTo>
                  <a:pt x="3167531" y="6782201"/>
                </a:lnTo>
                <a:lnTo>
                  <a:pt x="3192109" y="6799339"/>
                </a:lnTo>
                <a:cubicBezTo>
                  <a:pt x="3204040" y="6807312"/>
                  <a:pt x="3216260" y="6814209"/>
                  <a:pt x="3224024" y="6813922"/>
                </a:cubicBezTo>
                <a:cubicBezTo>
                  <a:pt x="3243572" y="6813922"/>
                  <a:pt x="3292449" y="6694950"/>
                  <a:pt x="3302224" y="6671961"/>
                </a:cubicBezTo>
                <a:cubicBezTo>
                  <a:pt x="3340176" y="6587476"/>
                  <a:pt x="3370076" y="6499540"/>
                  <a:pt x="3390778" y="6409307"/>
                </a:cubicBezTo>
                <a:cubicBezTo>
                  <a:pt x="3409754" y="6325683"/>
                  <a:pt x="3419673" y="6241196"/>
                  <a:pt x="3422979" y="6156423"/>
                </a:cubicBezTo>
                <a:lnTo>
                  <a:pt x="3416752" y="5944311"/>
                </a:lnTo>
                <a:lnTo>
                  <a:pt x="3409415" y="5860811"/>
                </a:lnTo>
                <a:lnTo>
                  <a:pt x="3413375" y="5854870"/>
                </a:lnTo>
                <a:lnTo>
                  <a:pt x="3411182" y="5806481"/>
                </a:lnTo>
                <a:lnTo>
                  <a:pt x="3410957" y="5806342"/>
                </a:lnTo>
                <a:cubicBezTo>
                  <a:pt x="3400660" y="5794234"/>
                  <a:pt x="3405237" y="5763671"/>
                  <a:pt x="3403520" y="5748101"/>
                </a:cubicBezTo>
                <a:lnTo>
                  <a:pt x="3408425" y="5745630"/>
                </a:lnTo>
                <a:lnTo>
                  <a:pt x="3406598" y="5705344"/>
                </a:lnTo>
                <a:lnTo>
                  <a:pt x="3402472" y="5701911"/>
                </a:lnTo>
                <a:cubicBezTo>
                  <a:pt x="3395591" y="5690344"/>
                  <a:pt x="3402472" y="5663162"/>
                  <a:pt x="3403045" y="5649282"/>
                </a:cubicBezTo>
                <a:lnTo>
                  <a:pt x="3404034" y="5648806"/>
                </a:lnTo>
                <a:lnTo>
                  <a:pt x="3403887" y="5645544"/>
                </a:lnTo>
                <a:lnTo>
                  <a:pt x="3406080" y="5611007"/>
                </a:lnTo>
                <a:lnTo>
                  <a:pt x="3402216" y="5607974"/>
                </a:lnTo>
                <a:cubicBezTo>
                  <a:pt x="3393056" y="5593630"/>
                  <a:pt x="3398780" y="5570681"/>
                  <a:pt x="3399353" y="5553469"/>
                </a:cubicBezTo>
                <a:lnTo>
                  <a:pt x="3410088" y="5547833"/>
                </a:lnTo>
                <a:lnTo>
                  <a:pt x="3412178" y="5514897"/>
                </a:lnTo>
                <a:lnTo>
                  <a:pt x="3409764" y="5513353"/>
                </a:lnTo>
                <a:cubicBezTo>
                  <a:pt x="3407459" y="5512204"/>
                  <a:pt x="3405730" y="5509331"/>
                  <a:pt x="3406306" y="5507034"/>
                </a:cubicBezTo>
                <a:cubicBezTo>
                  <a:pt x="3408611" y="5492101"/>
                  <a:pt x="3410917" y="5477169"/>
                  <a:pt x="3413222" y="5462234"/>
                </a:cubicBezTo>
                <a:lnTo>
                  <a:pt x="3419243" y="5459092"/>
                </a:lnTo>
                <a:lnTo>
                  <a:pt x="3424830" y="5430389"/>
                </a:lnTo>
                <a:lnTo>
                  <a:pt x="3419885" y="5427180"/>
                </a:lnTo>
                <a:cubicBezTo>
                  <a:pt x="3417016" y="5426032"/>
                  <a:pt x="3415868" y="5422585"/>
                  <a:pt x="3415868" y="5420288"/>
                </a:cubicBezTo>
                <a:lnTo>
                  <a:pt x="3423902" y="5376061"/>
                </a:lnTo>
                <a:cubicBezTo>
                  <a:pt x="3424475" y="5370317"/>
                  <a:pt x="3430213" y="5366297"/>
                  <a:pt x="3435378" y="5370317"/>
                </a:cubicBezTo>
                <a:lnTo>
                  <a:pt x="3436391" y="5370973"/>
                </a:lnTo>
                <a:lnTo>
                  <a:pt x="3442029" y="5342006"/>
                </a:lnTo>
                <a:lnTo>
                  <a:pt x="3440172" y="5340809"/>
                </a:lnTo>
                <a:cubicBezTo>
                  <a:pt x="3437295" y="5339089"/>
                  <a:pt x="3436144" y="5335076"/>
                  <a:pt x="3437295" y="5332208"/>
                </a:cubicBezTo>
                <a:cubicBezTo>
                  <a:pt x="3441898" y="5318447"/>
                  <a:pt x="3445926" y="5305260"/>
                  <a:pt x="3450530" y="5292071"/>
                </a:cubicBezTo>
                <a:lnTo>
                  <a:pt x="3458753" y="5288793"/>
                </a:lnTo>
                <a:lnTo>
                  <a:pt x="3469323" y="5257930"/>
                </a:lnTo>
                <a:lnTo>
                  <a:pt x="3467134" y="5252083"/>
                </a:lnTo>
                <a:cubicBezTo>
                  <a:pt x="3472878" y="5239422"/>
                  <a:pt x="3478048" y="5226761"/>
                  <a:pt x="3483216" y="5213524"/>
                </a:cubicBezTo>
                <a:lnTo>
                  <a:pt x="3489144" y="5211744"/>
                </a:lnTo>
                <a:lnTo>
                  <a:pt x="3506137" y="5179391"/>
                </a:lnTo>
                <a:lnTo>
                  <a:pt x="3504340" y="5170843"/>
                </a:lnTo>
                <a:cubicBezTo>
                  <a:pt x="3511805" y="5159340"/>
                  <a:pt x="3519272" y="5147262"/>
                  <a:pt x="3526738" y="5135184"/>
                </a:cubicBezTo>
                <a:lnTo>
                  <a:pt x="3529708" y="5134523"/>
                </a:lnTo>
                <a:lnTo>
                  <a:pt x="3542574" y="5110028"/>
                </a:lnTo>
                <a:lnTo>
                  <a:pt x="3551312" y="5098396"/>
                </a:lnTo>
                <a:lnTo>
                  <a:pt x="3551113" y="5094198"/>
                </a:lnTo>
                <a:lnTo>
                  <a:pt x="3572824" y="5069755"/>
                </a:lnTo>
                <a:lnTo>
                  <a:pt x="3600283" y="5033198"/>
                </a:lnTo>
                <a:cubicBezTo>
                  <a:pt x="3621595" y="5008416"/>
                  <a:pt x="3645043" y="4984498"/>
                  <a:pt x="3670812" y="4961544"/>
                </a:cubicBezTo>
                <a:lnTo>
                  <a:pt x="3681881" y="4953032"/>
                </a:lnTo>
                <a:lnTo>
                  <a:pt x="3703859" y="4932658"/>
                </a:lnTo>
                <a:lnTo>
                  <a:pt x="3709245" y="4931984"/>
                </a:lnTo>
                <a:lnTo>
                  <a:pt x="3740483" y="4907956"/>
                </a:lnTo>
                <a:lnTo>
                  <a:pt x="3739815" y="4900902"/>
                </a:lnTo>
                <a:lnTo>
                  <a:pt x="3776593" y="4874942"/>
                </a:lnTo>
                <a:cubicBezTo>
                  <a:pt x="3778894" y="4873211"/>
                  <a:pt x="3782340" y="4872058"/>
                  <a:pt x="3785212" y="4874365"/>
                </a:cubicBezTo>
                <a:lnTo>
                  <a:pt x="3785640" y="4874642"/>
                </a:lnTo>
                <a:lnTo>
                  <a:pt x="3811885" y="4860146"/>
                </a:lnTo>
                <a:lnTo>
                  <a:pt x="3812499" y="4852786"/>
                </a:lnTo>
                <a:cubicBezTo>
                  <a:pt x="3824553" y="4844767"/>
                  <a:pt x="3837178" y="4836747"/>
                  <a:pt x="3849803" y="4828154"/>
                </a:cubicBezTo>
                <a:cubicBezTo>
                  <a:pt x="3852101" y="4826437"/>
                  <a:pt x="3855542" y="4827010"/>
                  <a:pt x="3857264" y="4828154"/>
                </a:cubicBezTo>
                <a:lnTo>
                  <a:pt x="3863025" y="4831902"/>
                </a:lnTo>
                <a:lnTo>
                  <a:pt x="3887482" y="4818393"/>
                </a:lnTo>
                <a:lnTo>
                  <a:pt x="3887982" y="4806427"/>
                </a:lnTo>
                <a:cubicBezTo>
                  <a:pt x="3902376" y="4799502"/>
                  <a:pt x="3916771" y="4792003"/>
                  <a:pt x="3930593" y="4785081"/>
                </a:cubicBezTo>
                <a:cubicBezTo>
                  <a:pt x="3932895" y="4783350"/>
                  <a:pt x="3936350" y="4783926"/>
                  <a:pt x="3938655" y="4785081"/>
                </a:cubicBezTo>
                <a:lnTo>
                  <a:pt x="3942839" y="4787819"/>
                </a:lnTo>
                <a:lnTo>
                  <a:pt x="3954921" y="4781145"/>
                </a:lnTo>
                <a:lnTo>
                  <a:pt x="3970577" y="4774730"/>
                </a:lnTo>
                <a:lnTo>
                  <a:pt x="3971009" y="4764836"/>
                </a:lnTo>
                <a:cubicBezTo>
                  <a:pt x="3993876" y="4753978"/>
                  <a:pt x="4005168" y="4747834"/>
                  <a:pt x="4015889" y="4747834"/>
                </a:cubicBezTo>
                <a:lnTo>
                  <a:pt x="4027949" y="4751225"/>
                </a:lnTo>
                <a:lnTo>
                  <a:pt x="4062455" y="4737089"/>
                </a:lnTo>
                <a:lnTo>
                  <a:pt x="4062884" y="4732167"/>
                </a:lnTo>
                <a:cubicBezTo>
                  <a:pt x="4070106" y="4729306"/>
                  <a:pt x="4080070" y="4723726"/>
                  <a:pt x="4090178" y="4719433"/>
                </a:cubicBezTo>
                <a:lnTo>
                  <a:pt x="4117337" y="4714603"/>
                </a:lnTo>
                <a:lnTo>
                  <a:pt x="4140962" y="4704925"/>
                </a:lnTo>
                <a:lnTo>
                  <a:pt x="4161345" y="4697383"/>
                </a:lnTo>
                <a:lnTo>
                  <a:pt x="4161302" y="4696302"/>
                </a:lnTo>
                <a:cubicBezTo>
                  <a:pt x="4161302" y="4694001"/>
                  <a:pt x="4163603" y="4690551"/>
                  <a:pt x="4165905" y="4689976"/>
                </a:cubicBezTo>
                <a:cubicBezTo>
                  <a:pt x="4194669" y="4679624"/>
                  <a:pt x="4222284" y="4669848"/>
                  <a:pt x="4251048" y="4660073"/>
                </a:cubicBezTo>
                <a:lnTo>
                  <a:pt x="4251584" y="4660379"/>
                </a:lnTo>
                <a:lnTo>
                  <a:pt x="4245473" y="4666251"/>
                </a:lnTo>
                <a:lnTo>
                  <a:pt x="4255047" y="4662709"/>
                </a:lnTo>
                <a:lnTo>
                  <a:pt x="4254060" y="4661794"/>
                </a:lnTo>
                <a:lnTo>
                  <a:pt x="4255419" y="4662570"/>
                </a:lnTo>
                <a:lnTo>
                  <a:pt x="4393641" y="4611422"/>
                </a:lnTo>
                <a:cubicBezTo>
                  <a:pt x="4477239" y="4578555"/>
                  <a:pt x="4559357" y="4542131"/>
                  <a:pt x="4637421" y="4496583"/>
                </a:cubicBezTo>
                <a:cubicBezTo>
                  <a:pt x="4986455" y="4292551"/>
                  <a:pt x="5102608" y="3902305"/>
                  <a:pt x="5083057" y="3518955"/>
                </a:cubicBezTo>
                <a:lnTo>
                  <a:pt x="5069177" y="3341160"/>
                </a:lnTo>
                <a:lnTo>
                  <a:pt x="5067584" y="3323989"/>
                </a:lnTo>
                <a:lnTo>
                  <a:pt x="5067855" y="3324196"/>
                </a:lnTo>
                <a:lnTo>
                  <a:pt x="5067813" y="3323680"/>
                </a:lnTo>
                <a:lnTo>
                  <a:pt x="5067584" y="3323989"/>
                </a:lnTo>
                <a:cubicBezTo>
                  <a:pt x="5067584" y="3317648"/>
                  <a:pt x="5066435" y="3310734"/>
                  <a:pt x="5065859" y="3303817"/>
                </a:cubicBezTo>
                <a:lnTo>
                  <a:pt x="5066223" y="3303319"/>
                </a:lnTo>
                <a:lnTo>
                  <a:pt x="5063720" y="3271247"/>
                </a:lnTo>
                <a:lnTo>
                  <a:pt x="5062785" y="3250431"/>
                </a:lnTo>
                <a:lnTo>
                  <a:pt x="5056733" y="3225866"/>
                </a:lnTo>
                <a:cubicBezTo>
                  <a:pt x="5056516" y="3214906"/>
                  <a:pt x="5057530" y="3203663"/>
                  <a:pt x="5057239" y="3196263"/>
                </a:cubicBezTo>
                <a:lnTo>
                  <a:pt x="5060131" y="3191437"/>
                </a:lnTo>
                <a:lnTo>
                  <a:pt x="5057995" y="3143929"/>
                </a:lnTo>
                <a:lnTo>
                  <a:pt x="5054543" y="3139821"/>
                </a:lnTo>
                <a:cubicBezTo>
                  <a:pt x="5050140" y="3130104"/>
                  <a:pt x="5051006" y="3117246"/>
                  <a:pt x="5051585" y="3091813"/>
                </a:cubicBezTo>
                <a:lnTo>
                  <a:pt x="5055569" y="3089937"/>
                </a:lnTo>
                <a:lnTo>
                  <a:pt x="5053676" y="3047921"/>
                </a:lnTo>
                <a:lnTo>
                  <a:pt x="5049948" y="3027070"/>
                </a:lnTo>
                <a:cubicBezTo>
                  <a:pt x="5050451" y="3017219"/>
                  <a:pt x="5052167" y="3007011"/>
                  <a:pt x="5052454" y="2998095"/>
                </a:cubicBezTo>
                <a:lnTo>
                  <a:pt x="5054716" y="2997013"/>
                </a:lnTo>
                <a:lnTo>
                  <a:pt x="5057595" y="2961276"/>
                </a:lnTo>
                <a:lnTo>
                  <a:pt x="5054666" y="2959384"/>
                </a:lnTo>
                <a:cubicBezTo>
                  <a:pt x="5052946" y="2958230"/>
                  <a:pt x="5050653" y="2954769"/>
                  <a:pt x="5051225" y="2952459"/>
                </a:cubicBezTo>
                <a:cubicBezTo>
                  <a:pt x="5053518" y="2937458"/>
                  <a:pt x="5055813" y="2922457"/>
                  <a:pt x="5058105" y="2907456"/>
                </a:cubicBezTo>
                <a:lnTo>
                  <a:pt x="5062107" y="2905240"/>
                </a:lnTo>
                <a:lnTo>
                  <a:pt x="5062931" y="2895011"/>
                </a:lnTo>
                <a:lnTo>
                  <a:pt x="5069154" y="2868370"/>
                </a:lnTo>
                <a:lnTo>
                  <a:pt x="5068972" y="2867999"/>
                </a:lnTo>
                <a:cubicBezTo>
                  <a:pt x="5071839" y="2853065"/>
                  <a:pt x="5074134" y="2838705"/>
                  <a:pt x="5075855" y="2823773"/>
                </a:cubicBezTo>
                <a:lnTo>
                  <a:pt x="5080041" y="2821775"/>
                </a:lnTo>
                <a:lnTo>
                  <a:pt x="5092256" y="2769503"/>
                </a:lnTo>
                <a:lnTo>
                  <a:pt x="5103047" y="2744948"/>
                </a:lnTo>
                <a:lnTo>
                  <a:pt x="5105563" y="2737273"/>
                </a:lnTo>
                <a:lnTo>
                  <a:pt x="5106573" y="2736920"/>
                </a:lnTo>
                <a:lnTo>
                  <a:pt x="5129633" y="2684441"/>
                </a:lnTo>
                <a:cubicBezTo>
                  <a:pt x="5137683" y="2666050"/>
                  <a:pt x="5148033" y="2667775"/>
                  <a:pt x="5139983" y="2653406"/>
                </a:cubicBezTo>
                <a:cubicBezTo>
                  <a:pt x="5136531" y="2647658"/>
                  <a:pt x="5115258" y="2636739"/>
                  <a:pt x="5108358" y="2633865"/>
                </a:cubicBezTo>
                <a:cubicBezTo>
                  <a:pt x="5102608" y="2630417"/>
                  <a:pt x="5096282" y="2626393"/>
                  <a:pt x="5089959" y="2622944"/>
                </a:cubicBezTo>
                <a:cubicBezTo>
                  <a:pt x="5079606" y="2613176"/>
                  <a:pt x="5075005" y="2617772"/>
                  <a:pt x="5075582" y="2637889"/>
                </a:cubicBezTo>
                <a:cubicBezTo>
                  <a:pt x="5065806" y="2645936"/>
                  <a:pt x="5039929" y="2713180"/>
                  <a:pt x="5041655" y="2708581"/>
                </a:cubicBezTo>
                <a:cubicBezTo>
                  <a:pt x="5024981" y="2748812"/>
                  <a:pt x="5012330" y="2790193"/>
                  <a:pt x="5003130" y="2832724"/>
                </a:cubicBezTo>
                <a:cubicBezTo>
                  <a:pt x="4982429" y="2924682"/>
                  <a:pt x="4980129" y="3020662"/>
                  <a:pt x="4983578" y="3114344"/>
                </a:cubicBezTo>
                <a:cubicBezTo>
                  <a:pt x="4986741" y="3196819"/>
                  <a:pt x="4994792" y="3279150"/>
                  <a:pt x="5002196" y="3361550"/>
                </a:cubicBezTo>
                <a:lnTo>
                  <a:pt x="5014743" y="3572453"/>
                </a:lnTo>
                <a:lnTo>
                  <a:pt x="5017056" y="3574752"/>
                </a:lnTo>
                <a:lnTo>
                  <a:pt x="5016691" y="3605192"/>
                </a:lnTo>
                <a:lnTo>
                  <a:pt x="5016929" y="3609190"/>
                </a:lnTo>
                <a:lnTo>
                  <a:pt x="5016576" y="3614814"/>
                </a:lnTo>
                <a:lnTo>
                  <a:pt x="5016486" y="3622342"/>
                </a:lnTo>
                <a:lnTo>
                  <a:pt x="5016090" y="3622561"/>
                </a:lnTo>
                <a:lnTo>
                  <a:pt x="5013270" y="3667428"/>
                </a:lnTo>
                <a:lnTo>
                  <a:pt x="5015046" y="3669326"/>
                </a:lnTo>
                <a:lnTo>
                  <a:pt x="5013894" y="3716634"/>
                </a:lnTo>
                <a:lnTo>
                  <a:pt x="5010064" y="3718457"/>
                </a:lnTo>
                <a:lnTo>
                  <a:pt x="5007378" y="3761201"/>
                </a:lnTo>
                <a:lnTo>
                  <a:pt x="5007471" y="3761304"/>
                </a:lnTo>
                <a:lnTo>
                  <a:pt x="5007298" y="3762502"/>
                </a:lnTo>
                <a:lnTo>
                  <a:pt x="5005686" y="3788146"/>
                </a:lnTo>
                <a:lnTo>
                  <a:pt x="4993967" y="3841371"/>
                </a:lnTo>
                <a:lnTo>
                  <a:pt x="4994677" y="3844802"/>
                </a:lnTo>
                <a:lnTo>
                  <a:pt x="4993622" y="3842945"/>
                </a:lnTo>
                <a:lnTo>
                  <a:pt x="4992111" y="3849805"/>
                </a:lnTo>
                <a:lnTo>
                  <a:pt x="4995540" y="3848962"/>
                </a:lnTo>
                <a:lnTo>
                  <a:pt x="4994677" y="3844802"/>
                </a:lnTo>
                <a:lnTo>
                  <a:pt x="4996183" y="3847447"/>
                </a:lnTo>
                <a:cubicBezTo>
                  <a:pt x="4993889" y="3861869"/>
                  <a:pt x="4991020" y="3876869"/>
                  <a:pt x="4988149" y="3891290"/>
                </a:cubicBezTo>
                <a:lnTo>
                  <a:pt x="4982546" y="3893264"/>
                </a:lnTo>
                <a:lnTo>
                  <a:pt x="4974054" y="3931827"/>
                </a:lnTo>
                <a:lnTo>
                  <a:pt x="4974362" y="3933659"/>
                </a:lnTo>
                <a:lnTo>
                  <a:pt x="4973862" y="3932694"/>
                </a:lnTo>
                <a:lnTo>
                  <a:pt x="4972250" y="3940024"/>
                </a:lnTo>
                <a:lnTo>
                  <a:pt x="4975316" y="3939299"/>
                </a:lnTo>
                <a:lnTo>
                  <a:pt x="4974362" y="3933659"/>
                </a:lnTo>
                <a:lnTo>
                  <a:pt x="4976465" y="3937714"/>
                </a:lnTo>
                <a:cubicBezTo>
                  <a:pt x="4972436" y="3950969"/>
                  <a:pt x="4967254" y="3964222"/>
                  <a:pt x="4963227" y="3977475"/>
                </a:cubicBezTo>
                <a:lnTo>
                  <a:pt x="4961262" y="3978163"/>
                </a:lnTo>
                <a:lnTo>
                  <a:pt x="4943029" y="4026552"/>
                </a:lnTo>
                <a:lnTo>
                  <a:pt x="4943518" y="4027562"/>
                </a:lnTo>
                <a:lnTo>
                  <a:pt x="4935647" y="4046140"/>
                </a:lnTo>
                <a:lnTo>
                  <a:pt x="4926149" y="4071350"/>
                </a:lnTo>
                <a:cubicBezTo>
                  <a:pt x="4910175" y="4106892"/>
                  <a:pt x="4891975" y="4141310"/>
                  <a:pt x="4871464" y="4174311"/>
                </a:cubicBezTo>
                <a:lnTo>
                  <a:pt x="4866709" y="4180861"/>
                </a:lnTo>
                <a:lnTo>
                  <a:pt x="4867833" y="4185145"/>
                </a:lnTo>
                <a:cubicBezTo>
                  <a:pt x="4859227" y="4196648"/>
                  <a:pt x="4851770" y="4208152"/>
                  <a:pt x="4843165" y="4219655"/>
                </a:cubicBezTo>
                <a:lnTo>
                  <a:pt x="4839433" y="4220337"/>
                </a:lnTo>
                <a:lnTo>
                  <a:pt x="4843093" y="4219439"/>
                </a:lnTo>
                <a:lnTo>
                  <a:pt x="4842116" y="4214739"/>
                </a:lnTo>
                <a:lnTo>
                  <a:pt x="4837843" y="4220629"/>
                </a:lnTo>
                <a:lnTo>
                  <a:pt x="4839433" y="4220337"/>
                </a:lnTo>
                <a:lnTo>
                  <a:pt x="4837757" y="4220748"/>
                </a:lnTo>
                <a:lnTo>
                  <a:pt x="4813296" y="4254447"/>
                </a:lnTo>
                <a:lnTo>
                  <a:pt x="4813460" y="4256197"/>
                </a:lnTo>
                <a:lnTo>
                  <a:pt x="4806695" y="4263536"/>
                </a:lnTo>
                <a:lnTo>
                  <a:pt x="4802891" y="4268780"/>
                </a:lnTo>
                <a:lnTo>
                  <a:pt x="4786981" y="4284924"/>
                </a:lnTo>
                <a:lnTo>
                  <a:pt x="4785348" y="4286699"/>
                </a:lnTo>
                <a:lnTo>
                  <a:pt x="4785240" y="4286693"/>
                </a:lnTo>
                <a:lnTo>
                  <a:pt x="4719881" y="4353026"/>
                </a:lnTo>
                <a:cubicBezTo>
                  <a:pt x="4689747" y="4379211"/>
                  <a:pt x="4657115" y="4403404"/>
                  <a:pt x="4621889" y="4425315"/>
                </a:cubicBezTo>
                <a:cubicBezTo>
                  <a:pt x="4545990" y="4472157"/>
                  <a:pt x="4464771" y="4507647"/>
                  <a:pt x="4381828" y="4539114"/>
                </a:cubicBezTo>
                <a:lnTo>
                  <a:pt x="4247667" y="4587145"/>
                </a:lnTo>
                <a:lnTo>
                  <a:pt x="4247249" y="4587814"/>
                </a:lnTo>
                <a:lnTo>
                  <a:pt x="4196495" y="4605467"/>
                </a:lnTo>
                <a:lnTo>
                  <a:pt x="4131402" y="4628772"/>
                </a:lnTo>
                <a:cubicBezTo>
                  <a:pt x="3949694" y="4695441"/>
                  <a:pt x="3770285" y="4780502"/>
                  <a:pt x="3624810" y="4909819"/>
                </a:cubicBezTo>
                <a:cubicBezTo>
                  <a:pt x="3462081" y="5054077"/>
                  <a:pt x="3375828" y="5243741"/>
                  <a:pt x="3342476" y="5455818"/>
                </a:cubicBezTo>
                <a:cubicBezTo>
                  <a:pt x="3317176" y="5617318"/>
                  <a:pt x="3335000" y="5772498"/>
                  <a:pt x="3348226" y="5933424"/>
                </a:cubicBezTo>
                <a:cubicBezTo>
                  <a:pt x="3355181" y="6019257"/>
                  <a:pt x="3355676" y="6103318"/>
                  <a:pt x="3349417" y="6185771"/>
                </a:cubicBezTo>
                <a:lnTo>
                  <a:pt x="3336239" y="6267101"/>
                </a:lnTo>
                <a:lnTo>
                  <a:pt x="3337185" y="6268145"/>
                </a:lnTo>
                <a:cubicBezTo>
                  <a:pt x="3335460" y="6285967"/>
                  <a:pt x="3333734" y="6303790"/>
                  <a:pt x="3332583" y="6321612"/>
                </a:cubicBezTo>
                <a:lnTo>
                  <a:pt x="3326927" y="6324571"/>
                </a:lnTo>
                <a:lnTo>
                  <a:pt x="3320003" y="6367303"/>
                </a:lnTo>
                <a:lnTo>
                  <a:pt x="3323053" y="6369298"/>
                </a:lnTo>
                <a:lnTo>
                  <a:pt x="3324092" y="6374162"/>
                </a:lnTo>
                <a:lnTo>
                  <a:pt x="3320329" y="6368294"/>
                </a:lnTo>
                <a:lnTo>
                  <a:pt x="3319793" y="6368601"/>
                </a:lnTo>
                <a:lnTo>
                  <a:pt x="3317730" y="6381338"/>
                </a:lnTo>
                <a:lnTo>
                  <a:pt x="3325275" y="6379702"/>
                </a:lnTo>
                <a:lnTo>
                  <a:pt x="3324092" y="6374162"/>
                </a:lnTo>
                <a:lnTo>
                  <a:pt x="3326494" y="6377907"/>
                </a:lnTo>
                <a:cubicBezTo>
                  <a:pt x="3323053" y="6394553"/>
                  <a:pt x="3320185" y="6411770"/>
                  <a:pt x="3316744" y="6428416"/>
                </a:cubicBezTo>
                <a:lnTo>
                  <a:pt x="3309149" y="6431458"/>
                </a:lnTo>
                <a:lnTo>
                  <a:pt x="3299192" y="6462963"/>
                </a:lnTo>
                <a:lnTo>
                  <a:pt x="3302749" y="6465274"/>
                </a:lnTo>
                <a:lnTo>
                  <a:pt x="3303729" y="6469868"/>
                </a:lnTo>
                <a:lnTo>
                  <a:pt x="3300451" y="6464481"/>
                </a:lnTo>
                <a:lnTo>
                  <a:pt x="3298366" y="6465575"/>
                </a:lnTo>
                <a:lnTo>
                  <a:pt x="3294493" y="6477831"/>
                </a:lnTo>
                <a:lnTo>
                  <a:pt x="3294699" y="6477966"/>
                </a:lnTo>
                <a:cubicBezTo>
                  <a:pt x="3298724" y="6480849"/>
                  <a:pt x="3302893" y="6478975"/>
                  <a:pt x="3304978" y="6475730"/>
                </a:cubicBezTo>
                <a:lnTo>
                  <a:pt x="3303729" y="6469868"/>
                </a:lnTo>
                <a:lnTo>
                  <a:pt x="3306199" y="6473928"/>
                </a:lnTo>
                <a:lnTo>
                  <a:pt x="3294124" y="6524691"/>
                </a:lnTo>
                <a:cubicBezTo>
                  <a:pt x="3292976" y="6529883"/>
                  <a:pt x="3286649" y="6531613"/>
                  <a:pt x="3282050" y="6529306"/>
                </a:cubicBezTo>
                <a:lnTo>
                  <a:pt x="3278877" y="6527242"/>
                </a:lnTo>
                <a:lnTo>
                  <a:pt x="3266811" y="6565425"/>
                </a:lnTo>
                <a:lnTo>
                  <a:pt x="3267286" y="6565735"/>
                </a:lnTo>
                <a:lnTo>
                  <a:pt x="3268119" y="6569747"/>
                </a:lnTo>
                <a:lnTo>
                  <a:pt x="3266476" y="6566478"/>
                </a:lnTo>
                <a:lnTo>
                  <a:pt x="3262801" y="6578109"/>
                </a:lnTo>
                <a:lnTo>
                  <a:pt x="3269510" y="6576461"/>
                </a:lnTo>
                <a:lnTo>
                  <a:pt x="3268119" y="6569747"/>
                </a:lnTo>
                <a:lnTo>
                  <a:pt x="3270728" y="6574949"/>
                </a:lnTo>
                <a:cubicBezTo>
                  <a:pt x="3264991" y="6589922"/>
                  <a:pt x="3259254" y="6605469"/>
                  <a:pt x="3252942" y="6621016"/>
                </a:cubicBezTo>
                <a:lnTo>
                  <a:pt x="3241832" y="6624920"/>
                </a:lnTo>
                <a:lnTo>
                  <a:pt x="3223474" y="6663782"/>
                </a:lnTo>
                <a:lnTo>
                  <a:pt x="3226732" y="6665889"/>
                </a:lnTo>
                <a:lnTo>
                  <a:pt x="3227719" y="6670694"/>
                </a:lnTo>
                <a:lnTo>
                  <a:pt x="3225656" y="6665889"/>
                </a:lnTo>
                <a:lnTo>
                  <a:pt x="3221637" y="6667665"/>
                </a:lnTo>
                <a:lnTo>
                  <a:pt x="3216679" y="6678164"/>
                </a:lnTo>
                <a:lnTo>
                  <a:pt x="3218124" y="6679101"/>
                </a:lnTo>
                <a:cubicBezTo>
                  <a:pt x="3222428" y="6681686"/>
                  <a:pt x="3226732" y="6679676"/>
                  <a:pt x="3228884" y="6676373"/>
                </a:cubicBezTo>
                <a:lnTo>
                  <a:pt x="3227719" y="6670694"/>
                </a:lnTo>
                <a:lnTo>
                  <a:pt x="3229601" y="6675081"/>
                </a:lnTo>
                <a:cubicBezTo>
                  <a:pt x="3223289" y="6689440"/>
                  <a:pt x="3216403" y="6704375"/>
                  <a:pt x="3210090" y="6719309"/>
                </a:cubicBezTo>
                <a:cubicBezTo>
                  <a:pt x="3207795" y="6723904"/>
                  <a:pt x="3202630" y="6726775"/>
                  <a:pt x="3198039" y="6723904"/>
                </a:cubicBezTo>
                <a:lnTo>
                  <a:pt x="3195767" y="6722430"/>
                </a:lnTo>
                <a:lnTo>
                  <a:pt x="3167531" y="6782201"/>
                </a:lnTo>
                <a:lnTo>
                  <a:pt x="3161921" y="6778288"/>
                </a:lnTo>
                <a:cubicBezTo>
                  <a:pt x="3157608" y="6775701"/>
                  <a:pt x="3153295" y="6777713"/>
                  <a:pt x="3151211" y="6780946"/>
                </a:cubicBezTo>
                <a:lnTo>
                  <a:pt x="3152080" y="6784209"/>
                </a:lnTo>
                <a:lnTo>
                  <a:pt x="3150996" y="6780587"/>
                </a:lnTo>
                <a:lnTo>
                  <a:pt x="3184394" y="6715053"/>
                </a:lnTo>
                <a:lnTo>
                  <a:pt x="2737346" y="6425041"/>
                </a:lnTo>
                <a:lnTo>
                  <a:pt x="2686628" y="6480822"/>
                </a:lnTo>
                <a:cubicBezTo>
                  <a:pt x="2684334" y="6484270"/>
                  <a:pt x="2679169" y="6485993"/>
                  <a:pt x="2675726" y="6483121"/>
                </a:cubicBezTo>
                <a:cubicBezTo>
                  <a:pt x="2652773" y="6466456"/>
                  <a:pt x="2629820" y="6450367"/>
                  <a:pt x="2606867" y="6433702"/>
                </a:cubicBezTo>
                <a:cubicBezTo>
                  <a:pt x="2603424" y="6431405"/>
                  <a:pt x="2602276" y="6426232"/>
                  <a:pt x="2604572" y="6422785"/>
                </a:cubicBezTo>
                <a:cubicBezTo>
                  <a:pt x="2744872" y="6230573"/>
                  <a:pt x="2916480" y="6082965"/>
                  <a:pt x="3118430" y="5975358"/>
                </a:cubicBezTo>
                <a:lnTo>
                  <a:pt x="3326011" y="5882893"/>
                </a:lnTo>
                <a:lnTo>
                  <a:pt x="3315450" y="5763877"/>
                </a:lnTo>
                <a:cubicBezTo>
                  <a:pt x="3288999" y="5453519"/>
                  <a:pt x="3368352" y="5123045"/>
                  <a:pt x="3604110" y="4908095"/>
                </a:cubicBezTo>
                <a:cubicBezTo>
                  <a:pt x="3737510" y="4785962"/>
                  <a:pt x="3892478" y="4712252"/>
                  <a:pt x="4053125" y="4649318"/>
                </a:cubicBezTo>
                <a:lnTo>
                  <a:pt x="4155270" y="4611096"/>
                </a:lnTo>
                <a:lnTo>
                  <a:pt x="4154820" y="4610796"/>
                </a:lnTo>
                <a:cubicBezTo>
                  <a:pt x="4127840" y="4305707"/>
                  <a:pt x="4125542" y="4008659"/>
                  <a:pt x="4317862" y="3753556"/>
                </a:cubicBezTo>
                <a:cubicBezTo>
                  <a:pt x="4444448" y="3585928"/>
                  <a:pt x="4613335" y="3478415"/>
                  <a:pt x="4798122" y="3396835"/>
                </a:cubicBezTo>
                <a:lnTo>
                  <a:pt x="4983860" y="3323964"/>
                </a:lnTo>
                <a:lnTo>
                  <a:pt x="4982043" y="3299393"/>
                </a:lnTo>
                <a:cubicBezTo>
                  <a:pt x="4962016" y="3060534"/>
                  <a:pt x="4949508" y="2822810"/>
                  <a:pt x="5076732" y="2605129"/>
                </a:cubicBezTo>
                <a:cubicBezTo>
                  <a:pt x="5078454" y="2601681"/>
                  <a:pt x="5083632" y="2601106"/>
                  <a:pt x="5087081" y="2602830"/>
                </a:cubicBezTo>
                <a:close/>
                <a:moveTo>
                  <a:pt x="3199875" y="2578024"/>
                </a:moveTo>
                <a:cubicBezTo>
                  <a:pt x="3209356" y="2578500"/>
                  <a:pt x="3218271" y="2581195"/>
                  <a:pt x="3226036" y="2587231"/>
                </a:cubicBezTo>
                <a:cubicBezTo>
                  <a:pt x="3244439" y="2601027"/>
                  <a:pt x="3245447" y="2614106"/>
                  <a:pt x="3241707" y="2626178"/>
                </a:cubicBezTo>
                <a:lnTo>
                  <a:pt x="3237221" y="2637717"/>
                </a:lnTo>
                <a:lnTo>
                  <a:pt x="3239972" y="2637156"/>
                </a:lnTo>
                <a:cubicBezTo>
                  <a:pt x="3245138" y="2636588"/>
                  <a:pt x="3248009" y="2643414"/>
                  <a:pt x="3243418" y="2646829"/>
                </a:cubicBezTo>
                <a:lnTo>
                  <a:pt x="3231518" y="2652384"/>
                </a:lnTo>
                <a:lnTo>
                  <a:pt x="3228910" y="2659090"/>
                </a:lnTo>
                <a:cubicBezTo>
                  <a:pt x="3226610" y="2706228"/>
                  <a:pt x="3272619" y="2782110"/>
                  <a:pt x="3288150" y="2826374"/>
                </a:cubicBezTo>
                <a:lnTo>
                  <a:pt x="3330492" y="2945206"/>
                </a:lnTo>
                <a:lnTo>
                  <a:pt x="3321507" y="2944796"/>
                </a:lnTo>
                <a:cubicBezTo>
                  <a:pt x="3314317" y="2945659"/>
                  <a:pt x="3311154" y="2951695"/>
                  <a:pt x="3311586" y="2957373"/>
                </a:cubicBezTo>
                <a:lnTo>
                  <a:pt x="3317672" y="2962819"/>
                </a:lnTo>
                <a:lnTo>
                  <a:pt x="3311728" y="2960319"/>
                </a:lnTo>
                <a:lnTo>
                  <a:pt x="3304588" y="2940176"/>
                </a:lnTo>
                <a:lnTo>
                  <a:pt x="3257833" y="2962699"/>
                </a:lnTo>
                <a:cubicBezTo>
                  <a:pt x="3238179" y="2970021"/>
                  <a:pt x="3218526" y="2977342"/>
                  <a:pt x="3197136" y="2979597"/>
                </a:cubicBezTo>
                <a:cubicBezTo>
                  <a:pt x="3184997" y="2980723"/>
                  <a:pt x="3182685" y="2964952"/>
                  <a:pt x="3193090" y="2960446"/>
                </a:cubicBezTo>
                <a:cubicBezTo>
                  <a:pt x="3212744" y="2951997"/>
                  <a:pt x="3232398" y="2943549"/>
                  <a:pt x="3252051" y="2936228"/>
                </a:cubicBezTo>
                <a:cubicBezTo>
                  <a:pt x="3260433" y="2932848"/>
                  <a:pt x="3269104" y="2928906"/>
                  <a:pt x="3277921" y="2926510"/>
                </a:cubicBezTo>
                <a:lnTo>
                  <a:pt x="3299620" y="2926168"/>
                </a:lnTo>
                <a:lnTo>
                  <a:pt x="3283107" y="2879594"/>
                </a:lnTo>
                <a:lnTo>
                  <a:pt x="3277969" y="2889926"/>
                </a:lnTo>
                <a:cubicBezTo>
                  <a:pt x="3273204" y="2895973"/>
                  <a:pt x="3267514" y="2901512"/>
                  <a:pt x="3262962" y="2905883"/>
                </a:cubicBezTo>
                <a:cubicBezTo>
                  <a:pt x="3251013" y="2915794"/>
                  <a:pt x="3237358" y="2918709"/>
                  <a:pt x="3223135" y="2919291"/>
                </a:cubicBezTo>
                <a:cubicBezTo>
                  <a:pt x="3207202" y="2919875"/>
                  <a:pt x="3205496" y="2895391"/>
                  <a:pt x="3221427" y="2894223"/>
                </a:cubicBezTo>
                <a:cubicBezTo>
                  <a:pt x="3234512" y="2893058"/>
                  <a:pt x="3241341" y="2890144"/>
                  <a:pt x="3250445" y="2880818"/>
                </a:cubicBezTo>
                <a:lnTo>
                  <a:pt x="3277494" y="2863763"/>
                </a:lnTo>
                <a:lnTo>
                  <a:pt x="3206659" y="2663988"/>
                </a:lnTo>
                <a:lnTo>
                  <a:pt x="3190241" y="2671651"/>
                </a:lnTo>
                <a:cubicBezTo>
                  <a:pt x="3171369" y="2677840"/>
                  <a:pt x="3151849" y="2682676"/>
                  <a:pt x="3133191" y="2688366"/>
                </a:cubicBezTo>
                <a:cubicBezTo>
                  <a:pt x="3095875" y="2700314"/>
                  <a:pt x="3057985" y="2713400"/>
                  <a:pt x="3018372" y="2719090"/>
                </a:cubicBezTo>
                <a:cubicBezTo>
                  <a:pt x="3010909" y="2719658"/>
                  <a:pt x="3010336" y="2709418"/>
                  <a:pt x="3016077" y="2706573"/>
                </a:cubicBezTo>
                <a:cubicBezTo>
                  <a:pt x="3053392" y="2688934"/>
                  <a:pt x="3095300" y="2678692"/>
                  <a:pt x="3134339" y="2666175"/>
                </a:cubicBezTo>
                <a:cubicBezTo>
                  <a:pt x="3151562" y="2660485"/>
                  <a:pt x="3168927" y="2653656"/>
                  <a:pt x="3186509" y="2648038"/>
                </a:cubicBezTo>
                <a:lnTo>
                  <a:pt x="3206600" y="2643950"/>
                </a:lnTo>
                <a:lnTo>
                  <a:pt x="3203244" y="2608572"/>
                </a:lnTo>
                <a:cubicBezTo>
                  <a:pt x="3199291" y="2601027"/>
                  <a:pt x="3192676" y="2599303"/>
                  <a:pt x="3183475" y="2603326"/>
                </a:cubicBezTo>
                <a:lnTo>
                  <a:pt x="3176573" y="2606202"/>
                </a:lnTo>
                <a:cubicBezTo>
                  <a:pt x="3168520" y="2605627"/>
                  <a:pt x="3158168" y="2612525"/>
                  <a:pt x="3150117" y="2614825"/>
                </a:cubicBezTo>
                <a:cubicBezTo>
                  <a:pt x="3128261" y="2622873"/>
                  <a:pt x="3106406" y="2630345"/>
                  <a:pt x="3084552" y="2638393"/>
                </a:cubicBezTo>
                <a:cubicBezTo>
                  <a:pt x="3060971" y="2647017"/>
                  <a:pt x="3035091" y="2652765"/>
                  <a:pt x="3012660" y="2664263"/>
                </a:cubicBezTo>
                <a:cubicBezTo>
                  <a:pt x="3006333" y="2667136"/>
                  <a:pt x="2993681" y="2667136"/>
                  <a:pt x="2989654" y="2672311"/>
                </a:cubicBezTo>
                <a:cubicBezTo>
                  <a:pt x="2987354" y="2672886"/>
                  <a:pt x="2985629" y="2673460"/>
                  <a:pt x="2983903" y="2674035"/>
                </a:cubicBezTo>
                <a:cubicBezTo>
                  <a:pt x="2966649" y="2679210"/>
                  <a:pt x="2970675" y="2695881"/>
                  <a:pt x="2997130" y="2722325"/>
                </a:cubicBezTo>
                <a:cubicBezTo>
                  <a:pt x="3002307" y="2722325"/>
                  <a:pt x="3007484" y="2725198"/>
                  <a:pt x="3008634" y="2729797"/>
                </a:cubicBezTo>
                <a:cubicBezTo>
                  <a:pt x="3044291" y="2829823"/>
                  <a:pt x="3079951" y="2929851"/>
                  <a:pt x="3115033" y="3029878"/>
                </a:cubicBezTo>
                <a:cubicBezTo>
                  <a:pt x="3117334" y="3034475"/>
                  <a:pt x="3115033" y="3039650"/>
                  <a:pt x="3111584" y="3043099"/>
                </a:cubicBezTo>
                <a:cubicBezTo>
                  <a:pt x="2887855" y="3190264"/>
                  <a:pt x="2805036" y="3487466"/>
                  <a:pt x="2941343" y="3724312"/>
                </a:cubicBezTo>
                <a:cubicBezTo>
                  <a:pt x="2971681" y="3777057"/>
                  <a:pt x="3010754" y="3822686"/>
                  <a:pt x="3055884" y="3860196"/>
                </a:cubicBezTo>
                <a:lnTo>
                  <a:pt x="3152666" y="3916106"/>
                </a:lnTo>
                <a:lnTo>
                  <a:pt x="3195951" y="3927565"/>
                </a:lnTo>
                <a:cubicBezTo>
                  <a:pt x="3275819" y="3939435"/>
                  <a:pt x="3355686" y="3926525"/>
                  <a:pt x="3438465" y="3916898"/>
                </a:cubicBezTo>
                <a:cubicBezTo>
                  <a:pt x="3444212" y="3916314"/>
                  <a:pt x="3448237" y="3926233"/>
                  <a:pt x="3442488" y="3929150"/>
                </a:cubicBezTo>
                <a:cubicBezTo>
                  <a:pt x="3363591" y="3972475"/>
                  <a:pt x="3275963" y="3966238"/>
                  <a:pt x="3194154" y="3939735"/>
                </a:cubicBezTo>
                <a:lnTo>
                  <a:pt x="3192188" y="3938939"/>
                </a:lnTo>
                <a:lnTo>
                  <a:pt x="3206767" y="3947361"/>
                </a:lnTo>
                <a:cubicBezTo>
                  <a:pt x="3315899" y="3987888"/>
                  <a:pt x="3438546" y="3991913"/>
                  <a:pt x="3553286" y="3951384"/>
                </a:cubicBezTo>
                <a:cubicBezTo>
                  <a:pt x="3667737" y="3910569"/>
                  <a:pt x="3760619" y="3830088"/>
                  <a:pt x="3819932" y="3729846"/>
                </a:cubicBezTo>
                <a:lnTo>
                  <a:pt x="3829005" y="3711080"/>
                </a:lnTo>
                <a:lnTo>
                  <a:pt x="3802794" y="3734736"/>
                </a:lnTo>
                <a:cubicBezTo>
                  <a:pt x="3778312" y="3752489"/>
                  <a:pt x="3752607" y="3768865"/>
                  <a:pt x="3730209" y="3785384"/>
                </a:cubicBezTo>
                <a:cubicBezTo>
                  <a:pt x="3721021" y="3791759"/>
                  <a:pt x="3712405" y="3778428"/>
                  <a:pt x="3720447" y="3771472"/>
                </a:cubicBezTo>
                <a:cubicBezTo>
                  <a:pt x="3742270" y="3753793"/>
                  <a:pt x="3764526" y="3733215"/>
                  <a:pt x="3787790" y="3714160"/>
                </a:cubicBezTo>
                <a:lnTo>
                  <a:pt x="3846005" y="3675935"/>
                </a:lnTo>
                <a:lnTo>
                  <a:pt x="3857933" y="3651269"/>
                </a:lnTo>
                <a:cubicBezTo>
                  <a:pt x="3878816" y="3596830"/>
                  <a:pt x="3890562" y="3538694"/>
                  <a:pt x="3891659" y="3479351"/>
                </a:cubicBezTo>
                <a:lnTo>
                  <a:pt x="3886796" y="3412548"/>
                </a:lnTo>
                <a:lnTo>
                  <a:pt x="3884898" y="3411344"/>
                </a:lnTo>
                <a:cubicBezTo>
                  <a:pt x="3825649" y="3267690"/>
                  <a:pt x="3680126" y="3408470"/>
                  <a:pt x="3581189" y="3404448"/>
                </a:cubicBezTo>
                <a:cubicBezTo>
                  <a:pt x="3519642" y="3401574"/>
                  <a:pt x="3486280" y="3390082"/>
                  <a:pt x="3437963" y="3445820"/>
                </a:cubicBezTo>
                <a:cubicBezTo>
                  <a:pt x="3408053" y="3481447"/>
                  <a:pt x="3378718" y="3523969"/>
                  <a:pt x="3343630" y="3554423"/>
                </a:cubicBezTo>
                <a:cubicBezTo>
                  <a:pt x="3286110" y="3604415"/>
                  <a:pt x="3228013" y="3592923"/>
                  <a:pt x="3156113" y="3595797"/>
                </a:cubicBezTo>
                <a:cubicBezTo>
                  <a:pt x="3111247" y="3597519"/>
                  <a:pt x="3078459" y="3600968"/>
                  <a:pt x="3045674" y="3639468"/>
                </a:cubicBezTo>
                <a:cubicBezTo>
                  <a:pt x="3031294" y="3656706"/>
                  <a:pt x="3023815" y="3679692"/>
                  <a:pt x="3010010" y="3696930"/>
                </a:cubicBezTo>
                <a:cubicBezTo>
                  <a:pt x="2992754" y="3717042"/>
                  <a:pt x="2980675" y="3726236"/>
                  <a:pt x="2955941" y="3733707"/>
                </a:cubicBezTo>
                <a:cubicBezTo>
                  <a:pt x="2948464" y="3736004"/>
                  <a:pt x="2944437" y="3725661"/>
                  <a:pt x="2951339" y="3722213"/>
                </a:cubicBezTo>
                <a:cubicBezTo>
                  <a:pt x="3008285" y="3699803"/>
                  <a:pt x="3014613" y="3625676"/>
                  <a:pt x="3064655" y="3595222"/>
                </a:cubicBezTo>
                <a:cubicBezTo>
                  <a:pt x="3098592" y="3573960"/>
                  <a:pt x="3140007" y="3575685"/>
                  <a:pt x="3178545" y="3575685"/>
                </a:cubicBezTo>
                <a:cubicBezTo>
                  <a:pt x="3201555" y="3575685"/>
                  <a:pt x="3225713" y="3577982"/>
                  <a:pt x="3249295" y="3575110"/>
                </a:cubicBezTo>
                <a:cubicBezTo>
                  <a:pt x="3317745" y="3564193"/>
                  <a:pt x="3348806" y="3516498"/>
                  <a:pt x="3389646" y="3468231"/>
                </a:cubicBezTo>
                <a:cubicBezTo>
                  <a:pt x="3417255" y="3435477"/>
                  <a:pt x="3448892" y="3378015"/>
                  <a:pt x="3492033" y="3365374"/>
                </a:cubicBezTo>
                <a:cubicBezTo>
                  <a:pt x="3531147" y="3355030"/>
                  <a:pt x="3563358" y="3384336"/>
                  <a:pt x="3604772" y="3378590"/>
                </a:cubicBezTo>
                <a:cubicBezTo>
                  <a:pt x="3664019" y="3371120"/>
                  <a:pt x="3712913" y="3330323"/>
                  <a:pt x="3771007" y="3321130"/>
                </a:cubicBezTo>
                <a:cubicBezTo>
                  <a:pt x="3801492" y="3316532"/>
                  <a:pt x="3834855" y="3321560"/>
                  <a:pt x="3859659" y="3336427"/>
                </a:cubicBezTo>
                <a:lnTo>
                  <a:pt x="3874989" y="3351936"/>
                </a:lnTo>
                <a:lnTo>
                  <a:pt x="3859247" y="3293307"/>
                </a:lnTo>
                <a:cubicBezTo>
                  <a:pt x="3778036" y="3079207"/>
                  <a:pt x="3557239" y="2945156"/>
                  <a:pt x="3323232" y="2967792"/>
                </a:cubicBezTo>
                <a:lnTo>
                  <a:pt x="3317672" y="2962819"/>
                </a:lnTo>
                <a:lnTo>
                  <a:pt x="3326251" y="2966427"/>
                </a:lnTo>
                <a:cubicBezTo>
                  <a:pt x="3331571" y="2964485"/>
                  <a:pt x="3335598" y="2959169"/>
                  <a:pt x="3333010" y="2952270"/>
                </a:cubicBezTo>
                <a:lnTo>
                  <a:pt x="3330492" y="2945206"/>
                </a:lnTo>
                <a:lnTo>
                  <a:pt x="3473223" y="2951683"/>
                </a:lnTo>
                <a:cubicBezTo>
                  <a:pt x="3811949" y="3015973"/>
                  <a:pt x="4030362" y="3400016"/>
                  <a:pt x="3847177" y="3729487"/>
                </a:cubicBezTo>
                <a:cubicBezTo>
                  <a:pt x="3674639" y="4041063"/>
                  <a:pt x="3232936" y="4093376"/>
                  <a:pt x="2991380" y="3831238"/>
                </a:cubicBezTo>
                <a:cubicBezTo>
                  <a:pt x="2874627" y="3703043"/>
                  <a:pt x="2826315" y="3521384"/>
                  <a:pt x="2865425" y="3352375"/>
                </a:cubicBezTo>
                <a:cubicBezTo>
                  <a:pt x="2884405" y="3271896"/>
                  <a:pt x="2921214" y="3196587"/>
                  <a:pt x="2973551" y="3133352"/>
                </a:cubicBezTo>
                <a:cubicBezTo>
                  <a:pt x="3002307" y="3099434"/>
                  <a:pt x="3033939" y="3071266"/>
                  <a:pt x="3069022" y="3044248"/>
                </a:cubicBezTo>
                <a:cubicBezTo>
                  <a:pt x="3096054" y="3022979"/>
                  <a:pt x="3091452" y="3041949"/>
                  <a:pt x="3083400" y="3006882"/>
                </a:cubicBezTo>
                <a:cubicBezTo>
                  <a:pt x="3067873" y="2943072"/>
                  <a:pt x="3037966" y="2879262"/>
                  <a:pt x="3016111" y="2817752"/>
                </a:cubicBezTo>
                <a:cubicBezTo>
                  <a:pt x="3009783" y="2799355"/>
                  <a:pt x="3004033" y="2761990"/>
                  <a:pt x="2990805" y="2747043"/>
                </a:cubicBezTo>
                <a:cubicBezTo>
                  <a:pt x="2982753" y="2737271"/>
                  <a:pt x="2978152" y="2749918"/>
                  <a:pt x="2959747" y="2736695"/>
                </a:cubicBezTo>
                <a:cubicBezTo>
                  <a:pt x="2864275" y="2668862"/>
                  <a:pt x="3092028" y="2611949"/>
                  <a:pt x="3115033" y="2603326"/>
                </a:cubicBezTo>
                <a:cubicBezTo>
                  <a:pt x="3137895" y="2595135"/>
                  <a:pt x="3171432" y="2576595"/>
                  <a:pt x="3199875" y="2578024"/>
                </a:cubicBezTo>
                <a:close/>
                <a:moveTo>
                  <a:pt x="4195801" y="2530720"/>
                </a:moveTo>
                <a:cubicBezTo>
                  <a:pt x="4199268" y="2530139"/>
                  <a:pt x="4201003" y="2533628"/>
                  <a:pt x="4199268" y="2536537"/>
                </a:cubicBezTo>
                <a:cubicBezTo>
                  <a:pt x="4181928" y="2565041"/>
                  <a:pt x="4131635" y="2559224"/>
                  <a:pt x="4107353" y="2545263"/>
                </a:cubicBezTo>
                <a:cubicBezTo>
                  <a:pt x="4102732" y="2542354"/>
                  <a:pt x="4103886" y="2533628"/>
                  <a:pt x="4110248" y="2535373"/>
                </a:cubicBezTo>
                <a:cubicBezTo>
                  <a:pt x="4124120" y="2539446"/>
                  <a:pt x="4139725" y="2541772"/>
                  <a:pt x="4154755" y="2539446"/>
                </a:cubicBezTo>
                <a:cubicBezTo>
                  <a:pt x="4168631" y="2537701"/>
                  <a:pt x="4181349" y="2531302"/>
                  <a:pt x="4195801" y="2530720"/>
                </a:cubicBezTo>
                <a:close/>
                <a:moveTo>
                  <a:pt x="8916765" y="2509857"/>
                </a:moveTo>
                <a:cubicBezTo>
                  <a:pt x="8919129" y="2509857"/>
                  <a:pt x="8920312" y="2512111"/>
                  <a:pt x="8920312" y="2513802"/>
                </a:cubicBezTo>
                <a:cubicBezTo>
                  <a:pt x="8919722" y="2515491"/>
                  <a:pt x="8919722" y="2516616"/>
                  <a:pt x="8919129" y="2518307"/>
                </a:cubicBezTo>
                <a:cubicBezTo>
                  <a:pt x="8917948" y="2523375"/>
                  <a:pt x="8910259" y="2524501"/>
                  <a:pt x="8907302" y="2520559"/>
                </a:cubicBezTo>
                <a:cubicBezTo>
                  <a:pt x="8903162" y="2516054"/>
                  <a:pt x="8907302" y="2510421"/>
                  <a:pt x="8912625" y="2510421"/>
                </a:cubicBezTo>
                <a:cubicBezTo>
                  <a:pt x="8913808" y="2509857"/>
                  <a:pt x="8914989" y="2509857"/>
                  <a:pt x="8916765" y="2509857"/>
                </a:cubicBezTo>
                <a:close/>
                <a:moveTo>
                  <a:pt x="4122412" y="2475537"/>
                </a:moveTo>
                <a:cubicBezTo>
                  <a:pt x="4125810" y="2474379"/>
                  <a:pt x="4127512" y="2479013"/>
                  <a:pt x="4125810" y="2481329"/>
                </a:cubicBezTo>
                <a:cubicBezTo>
                  <a:pt x="4118445" y="2493495"/>
                  <a:pt x="4100881" y="2494076"/>
                  <a:pt x="4088417" y="2491179"/>
                </a:cubicBezTo>
                <a:cubicBezTo>
                  <a:pt x="4079922" y="2489440"/>
                  <a:pt x="4082184" y="2476118"/>
                  <a:pt x="4090118" y="2477853"/>
                </a:cubicBezTo>
                <a:cubicBezTo>
                  <a:pt x="4102014" y="2481329"/>
                  <a:pt x="4111080" y="2476697"/>
                  <a:pt x="4122412" y="2475537"/>
                </a:cubicBezTo>
                <a:close/>
                <a:moveTo>
                  <a:pt x="9060304" y="2474375"/>
                </a:moveTo>
                <a:cubicBezTo>
                  <a:pt x="9072427" y="2474375"/>
                  <a:pt x="9072427" y="2494087"/>
                  <a:pt x="9060304" y="2494087"/>
                </a:cubicBezTo>
                <a:cubicBezTo>
                  <a:pt x="9047632" y="2494087"/>
                  <a:pt x="9047632" y="2474375"/>
                  <a:pt x="9060304" y="2474375"/>
                </a:cubicBezTo>
                <a:close/>
                <a:moveTo>
                  <a:pt x="8936824" y="2436356"/>
                </a:moveTo>
                <a:cubicBezTo>
                  <a:pt x="8945695" y="2436356"/>
                  <a:pt x="8945141" y="2448499"/>
                  <a:pt x="8936824" y="2448499"/>
                </a:cubicBezTo>
                <a:cubicBezTo>
                  <a:pt x="8928508" y="2448499"/>
                  <a:pt x="8928508" y="2436356"/>
                  <a:pt x="8936824" y="2436356"/>
                </a:cubicBezTo>
                <a:close/>
                <a:moveTo>
                  <a:pt x="2016848" y="2428001"/>
                </a:moveTo>
                <a:cubicBezTo>
                  <a:pt x="2031549" y="2431567"/>
                  <a:pt x="2046249" y="2434537"/>
                  <a:pt x="2060950" y="2438099"/>
                </a:cubicBezTo>
                <a:cubicBezTo>
                  <a:pt x="2074519" y="2441665"/>
                  <a:pt x="2068864" y="2463644"/>
                  <a:pt x="2055295" y="2460674"/>
                </a:cubicBezTo>
                <a:cubicBezTo>
                  <a:pt x="2039465" y="2456515"/>
                  <a:pt x="2024764" y="2450576"/>
                  <a:pt x="2010065" y="2444041"/>
                </a:cubicBezTo>
                <a:cubicBezTo>
                  <a:pt x="2001583" y="2439883"/>
                  <a:pt x="2007802" y="2426220"/>
                  <a:pt x="2016848" y="2428001"/>
                </a:cubicBezTo>
                <a:close/>
                <a:moveTo>
                  <a:pt x="9055235" y="2416080"/>
                </a:moveTo>
                <a:cubicBezTo>
                  <a:pt x="9064810" y="2416080"/>
                  <a:pt x="9064810" y="2433210"/>
                  <a:pt x="9055235" y="2433210"/>
                </a:cubicBezTo>
                <a:cubicBezTo>
                  <a:pt x="9045097" y="2433210"/>
                  <a:pt x="9045097" y="2416080"/>
                  <a:pt x="9055235" y="2416080"/>
                </a:cubicBezTo>
                <a:close/>
                <a:moveTo>
                  <a:pt x="8853138" y="2411011"/>
                </a:moveTo>
                <a:cubicBezTo>
                  <a:pt x="8864544" y="2411011"/>
                  <a:pt x="8864544" y="2428161"/>
                  <a:pt x="8853138" y="2428161"/>
                </a:cubicBezTo>
                <a:cubicBezTo>
                  <a:pt x="8842333" y="2428161"/>
                  <a:pt x="8842333" y="2411011"/>
                  <a:pt x="8853138" y="2411011"/>
                </a:cubicBezTo>
                <a:close/>
                <a:moveTo>
                  <a:pt x="2114077" y="2388201"/>
                </a:moveTo>
                <a:cubicBezTo>
                  <a:pt x="2132796" y="2388201"/>
                  <a:pt x="2132796" y="2418020"/>
                  <a:pt x="2114077" y="2418020"/>
                </a:cubicBezTo>
                <a:cubicBezTo>
                  <a:pt x="2095361" y="2418020"/>
                  <a:pt x="2095361" y="2388201"/>
                  <a:pt x="2114077" y="2388201"/>
                </a:cubicBezTo>
                <a:close/>
                <a:moveTo>
                  <a:pt x="2409645" y="2383132"/>
                </a:moveTo>
                <a:cubicBezTo>
                  <a:pt x="2429358" y="2383132"/>
                  <a:pt x="2429358" y="2415494"/>
                  <a:pt x="2409645" y="2415494"/>
                </a:cubicBezTo>
                <a:cubicBezTo>
                  <a:pt x="2389369" y="2415494"/>
                  <a:pt x="2389369" y="2383132"/>
                  <a:pt x="2409645" y="2383132"/>
                </a:cubicBezTo>
                <a:close/>
                <a:moveTo>
                  <a:pt x="9213645" y="2378061"/>
                </a:moveTo>
                <a:cubicBezTo>
                  <a:pt x="9227003" y="2378061"/>
                  <a:pt x="9227003" y="2397790"/>
                  <a:pt x="9213645" y="2397790"/>
                </a:cubicBezTo>
                <a:cubicBezTo>
                  <a:pt x="9199705" y="2397790"/>
                  <a:pt x="9199705" y="2378061"/>
                  <a:pt x="9213645" y="2378061"/>
                </a:cubicBezTo>
                <a:close/>
                <a:moveTo>
                  <a:pt x="8948303" y="2350402"/>
                </a:moveTo>
                <a:cubicBezTo>
                  <a:pt x="8950903" y="2349394"/>
                  <a:pt x="8954115" y="2349528"/>
                  <a:pt x="8956562" y="2351409"/>
                </a:cubicBezTo>
                <a:cubicBezTo>
                  <a:pt x="8960846" y="2354636"/>
                  <a:pt x="8960846" y="2358400"/>
                  <a:pt x="8956562" y="2361088"/>
                </a:cubicBezTo>
                <a:cubicBezTo>
                  <a:pt x="8951667" y="2364851"/>
                  <a:pt x="8943715" y="2362164"/>
                  <a:pt x="8943715" y="2356248"/>
                </a:cubicBezTo>
                <a:cubicBezTo>
                  <a:pt x="8943715" y="2353561"/>
                  <a:pt x="8945703" y="2351411"/>
                  <a:pt x="8948303" y="2350402"/>
                </a:cubicBezTo>
                <a:close/>
                <a:moveTo>
                  <a:pt x="2172373" y="2347648"/>
                </a:moveTo>
                <a:cubicBezTo>
                  <a:pt x="2191089" y="2347648"/>
                  <a:pt x="2191089" y="2377468"/>
                  <a:pt x="2172373" y="2377468"/>
                </a:cubicBezTo>
                <a:cubicBezTo>
                  <a:pt x="2153657" y="2377468"/>
                  <a:pt x="2153657" y="2347648"/>
                  <a:pt x="2172373" y="2347648"/>
                </a:cubicBezTo>
                <a:close/>
                <a:moveTo>
                  <a:pt x="8891756" y="2337508"/>
                </a:moveTo>
                <a:cubicBezTo>
                  <a:pt x="8897459" y="2337508"/>
                  <a:pt x="8897459" y="2347012"/>
                  <a:pt x="8891756" y="2347012"/>
                </a:cubicBezTo>
                <a:cubicBezTo>
                  <a:pt x="8885421" y="2347012"/>
                  <a:pt x="8885421" y="2337508"/>
                  <a:pt x="8891756" y="2337508"/>
                </a:cubicBezTo>
                <a:close/>
                <a:moveTo>
                  <a:pt x="9150058" y="2336281"/>
                </a:moveTo>
                <a:cubicBezTo>
                  <a:pt x="9155916" y="2336281"/>
                  <a:pt x="9161849" y="2340120"/>
                  <a:pt x="9160069" y="2347803"/>
                </a:cubicBezTo>
                <a:cubicBezTo>
                  <a:pt x="9159475" y="2349510"/>
                  <a:pt x="9158883" y="2351216"/>
                  <a:pt x="9158289" y="2352355"/>
                </a:cubicBezTo>
                <a:cubicBezTo>
                  <a:pt x="9155322" y="2359751"/>
                  <a:pt x="9145238" y="2359751"/>
                  <a:pt x="9141680" y="2352355"/>
                </a:cubicBezTo>
                <a:cubicBezTo>
                  <a:pt x="9141086" y="2351216"/>
                  <a:pt x="9141086" y="2349510"/>
                  <a:pt x="9140493" y="2347803"/>
                </a:cubicBezTo>
                <a:cubicBezTo>
                  <a:pt x="9138416" y="2340120"/>
                  <a:pt x="9144201" y="2336281"/>
                  <a:pt x="9150058" y="2336281"/>
                </a:cubicBezTo>
                <a:close/>
                <a:moveTo>
                  <a:pt x="2041860" y="2332441"/>
                </a:moveTo>
                <a:cubicBezTo>
                  <a:pt x="2056791" y="2332441"/>
                  <a:pt x="2056791" y="2357183"/>
                  <a:pt x="2041860" y="2357183"/>
                </a:cubicBezTo>
                <a:cubicBezTo>
                  <a:pt x="2026929" y="2357183"/>
                  <a:pt x="2026929" y="2332441"/>
                  <a:pt x="2041860" y="2332441"/>
                </a:cubicBezTo>
                <a:close/>
                <a:moveTo>
                  <a:pt x="6334075" y="2325418"/>
                </a:moveTo>
                <a:cubicBezTo>
                  <a:pt x="6352645" y="2325994"/>
                  <a:pt x="6369476" y="2334657"/>
                  <a:pt x="6387466" y="2338699"/>
                </a:cubicBezTo>
                <a:cubicBezTo>
                  <a:pt x="6407777" y="2342742"/>
                  <a:pt x="6428670" y="2340432"/>
                  <a:pt x="6448982" y="2345053"/>
                </a:cubicBezTo>
                <a:cubicBezTo>
                  <a:pt x="6453043" y="2346207"/>
                  <a:pt x="6454204" y="2352559"/>
                  <a:pt x="6450142" y="2354291"/>
                </a:cubicBezTo>
                <a:cubicBezTo>
                  <a:pt x="6417643" y="2369884"/>
                  <a:pt x="6352645" y="2359488"/>
                  <a:pt x="6331754" y="2328882"/>
                </a:cubicBezTo>
                <a:cubicBezTo>
                  <a:pt x="6330593" y="2327150"/>
                  <a:pt x="6332333" y="2324841"/>
                  <a:pt x="6334075" y="2325418"/>
                </a:cubicBezTo>
                <a:close/>
                <a:moveTo>
                  <a:pt x="9355275" y="2299491"/>
                </a:moveTo>
                <a:cubicBezTo>
                  <a:pt x="9363839" y="2299491"/>
                  <a:pt x="9363839" y="2311634"/>
                  <a:pt x="9355275" y="2311634"/>
                </a:cubicBezTo>
                <a:cubicBezTo>
                  <a:pt x="9346709" y="2311634"/>
                  <a:pt x="9346709" y="2299491"/>
                  <a:pt x="9355275" y="2299491"/>
                </a:cubicBezTo>
                <a:close/>
                <a:moveTo>
                  <a:pt x="4735103" y="2298114"/>
                </a:moveTo>
                <a:cubicBezTo>
                  <a:pt x="4739135" y="2296960"/>
                  <a:pt x="4740865" y="2302146"/>
                  <a:pt x="4737409" y="2303874"/>
                </a:cubicBezTo>
                <a:cubicBezTo>
                  <a:pt x="4600451" y="2372154"/>
                  <a:pt x="4458320" y="2462473"/>
                  <a:pt x="4344781" y="2574346"/>
                </a:cubicBezTo>
                <a:lnTo>
                  <a:pt x="4280343" y="2648991"/>
                </a:lnTo>
                <a:lnTo>
                  <a:pt x="4300333" y="2642778"/>
                </a:lnTo>
                <a:cubicBezTo>
                  <a:pt x="4303203" y="2641659"/>
                  <a:pt x="4304925" y="2645016"/>
                  <a:pt x="4302631" y="2646696"/>
                </a:cubicBezTo>
                <a:lnTo>
                  <a:pt x="4270088" y="2660871"/>
                </a:lnTo>
                <a:lnTo>
                  <a:pt x="4242018" y="2693386"/>
                </a:lnTo>
                <a:cubicBezTo>
                  <a:pt x="4239715" y="2696842"/>
                  <a:pt x="4234531" y="2693386"/>
                  <a:pt x="4236256" y="2690503"/>
                </a:cubicBezTo>
                <a:lnTo>
                  <a:pt x="4250684" y="2669324"/>
                </a:lnTo>
                <a:lnTo>
                  <a:pt x="4233262" y="2676913"/>
                </a:lnTo>
                <a:cubicBezTo>
                  <a:pt x="4207508" y="2680690"/>
                  <a:pt x="4180395" y="2678872"/>
                  <a:pt x="4155717" y="2673555"/>
                </a:cubicBezTo>
                <a:cubicBezTo>
                  <a:pt x="4153422" y="2672996"/>
                  <a:pt x="4153998" y="2669078"/>
                  <a:pt x="4156864" y="2669638"/>
                </a:cubicBezTo>
                <a:cubicBezTo>
                  <a:pt x="4182979" y="2672435"/>
                  <a:pt x="4206794" y="2669918"/>
                  <a:pt x="4230107" y="2664601"/>
                </a:cubicBezTo>
                <a:lnTo>
                  <a:pt x="4260288" y="2655221"/>
                </a:lnTo>
                <a:lnTo>
                  <a:pt x="4277877" y="2629400"/>
                </a:lnTo>
                <a:cubicBezTo>
                  <a:pt x="4325616" y="2570655"/>
                  <a:pt x="4388910" y="2518797"/>
                  <a:pt x="4442480" y="2472126"/>
                </a:cubicBezTo>
                <a:cubicBezTo>
                  <a:pt x="4528305" y="2397796"/>
                  <a:pt x="4623925" y="2325770"/>
                  <a:pt x="4735103" y="2298114"/>
                </a:cubicBezTo>
                <a:close/>
                <a:moveTo>
                  <a:pt x="2291495" y="2291888"/>
                </a:moveTo>
                <a:cubicBezTo>
                  <a:pt x="2312742" y="2291888"/>
                  <a:pt x="2312742" y="2324250"/>
                  <a:pt x="2291495" y="2324250"/>
                </a:cubicBezTo>
                <a:cubicBezTo>
                  <a:pt x="2270246" y="2324250"/>
                  <a:pt x="2270246" y="2291888"/>
                  <a:pt x="2291495" y="2291888"/>
                </a:cubicBezTo>
                <a:close/>
                <a:moveTo>
                  <a:pt x="6329755" y="2291291"/>
                </a:moveTo>
                <a:lnTo>
                  <a:pt x="6329868" y="2296164"/>
                </a:lnTo>
                <a:lnTo>
                  <a:pt x="6334993" y="2293357"/>
                </a:lnTo>
                <a:close/>
                <a:moveTo>
                  <a:pt x="2394805" y="2287301"/>
                </a:moveTo>
                <a:cubicBezTo>
                  <a:pt x="2404969" y="2290544"/>
                  <a:pt x="2410076" y="2306087"/>
                  <a:pt x="2397902" y="2312947"/>
                </a:cubicBezTo>
                <a:cubicBezTo>
                  <a:pt x="2375295" y="2326096"/>
                  <a:pt x="2350947" y="2336958"/>
                  <a:pt x="2327179" y="2348963"/>
                </a:cubicBezTo>
                <a:cubicBezTo>
                  <a:pt x="2315585" y="2354681"/>
                  <a:pt x="2305729" y="2338102"/>
                  <a:pt x="2316744" y="2330670"/>
                </a:cubicBezTo>
                <a:cubicBezTo>
                  <a:pt x="2338774" y="2316378"/>
                  <a:pt x="2360801" y="2301512"/>
                  <a:pt x="2383410" y="2288936"/>
                </a:cubicBezTo>
                <a:cubicBezTo>
                  <a:pt x="2387469" y="2286506"/>
                  <a:pt x="2391417" y="2286220"/>
                  <a:pt x="2394805" y="2287301"/>
                </a:cubicBezTo>
                <a:close/>
                <a:moveTo>
                  <a:pt x="9286927" y="2270162"/>
                </a:moveTo>
                <a:cubicBezTo>
                  <a:pt x="9291826" y="2270162"/>
                  <a:pt x="9296797" y="2273782"/>
                  <a:pt x="9295627" y="2281024"/>
                </a:cubicBezTo>
                <a:cubicBezTo>
                  <a:pt x="9295043" y="2281628"/>
                  <a:pt x="9295043" y="2282232"/>
                  <a:pt x="9295043" y="2282834"/>
                </a:cubicBezTo>
                <a:cubicBezTo>
                  <a:pt x="9293288" y="2291283"/>
                  <a:pt x="9281006" y="2291283"/>
                  <a:pt x="9279251" y="2282834"/>
                </a:cubicBezTo>
                <a:lnTo>
                  <a:pt x="9278665" y="2281024"/>
                </a:lnTo>
                <a:cubicBezTo>
                  <a:pt x="9277204" y="2273782"/>
                  <a:pt x="9282029" y="2270162"/>
                  <a:pt x="9286927" y="2270162"/>
                </a:cubicBezTo>
                <a:close/>
                <a:moveTo>
                  <a:pt x="9418944" y="2266541"/>
                </a:moveTo>
                <a:cubicBezTo>
                  <a:pt x="9432327" y="2266541"/>
                  <a:pt x="9432327" y="2288783"/>
                  <a:pt x="9418944" y="2288783"/>
                </a:cubicBezTo>
                <a:cubicBezTo>
                  <a:pt x="9405003" y="2288783"/>
                  <a:pt x="9405003" y="2266541"/>
                  <a:pt x="9418944" y="2266541"/>
                </a:cubicBezTo>
                <a:close/>
                <a:moveTo>
                  <a:pt x="2240805" y="2256405"/>
                </a:moveTo>
                <a:cubicBezTo>
                  <a:pt x="2259523" y="2256405"/>
                  <a:pt x="2259523" y="2283728"/>
                  <a:pt x="2240805" y="2283728"/>
                </a:cubicBezTo>
                <a:cubicBezTo>
                  <a:pt x="2222088" y="2283728"/>
                  <a:pt x="2222088" y="2256405"/>
                  <a:pt x="2240805" y="2256405"/>
                </a:cubicBezTo>
                <a:close/>
                <a:moveTo>
                  <a:pt x="2023126" y="2248802"/>
                </a:moveTo>
                <a:cubicBezTo>
                  <a:pt x="2033932" y="2248802"/>
                  <a:pt x="2033932" y="2265931"/>
                  <a:pt x="2023126" y="2265931"/>
                </a:cubicBezTo>
                <a:cubicBezTo>
                  <a:pt x="2011722" y="2265931"/>
                  <a:pt x="2011722" y="2248802"/>
                  <a:pt x="2023126" y="2248802"/>
                </a:cubicBezTo>
                <a:close/>
                <a:moveTo>
                  <a:pt x="2177166" y="2246266"/>
                </a:moveTo>
                <a:cubicBezTo>
                  <a:pt x="2193641" y="2246266"/>
                  <a:pt x="2193641" y="2271048"/>
                  <a:pt x="2177166" y="2271048"/>
                </a:cubicBezTo>
                <a:cubicBezTo>
                  <a:pt x="2161259" y="2271048"/>
                  <a:pt x="2161259" y="2246266"/>
                  <a:pt x="2177166" y="2246266"/>
                </a:cubicBezTo>
                <a:close/>
                <a:moveTo>
                  <a:pt x="4884648" y="2245747"/>
                </a:moveTo>
                <a:cubicBezTo>
                  <a:pt x="4886813" y="2246177"/>
                  <a:pt x="4888833" y="2247758"/>
                  <a:pt x="4889120" y="2250057"/>
                </a:cubicBezTo>
                <a:cubicBezTo>
                  <a:pt x="4895470" y="2347772"/>
                  <a:pt x="4800221" y="2442612"/>
                  <a:pt x="4738457" y="2506989"/>
                </a:cubicBezTo>
                <a:cubicBezTo>
                  <a:pt x="4736724" y="2509287"/>
                  <a:pt x="4733836" y="2506989"/>
                  <a:pt x="4735569" y="2504690"/>
                </a:cubicBezTo>
                <a:cubicBezTo>
                  <a:pt x="4765586" y="2468478"/>
                  <a:pt x="4797335" y="2431691"/>
                  <a:pt x="4823314" y="2391456"/>
                </a:cubicBezTo>
                <a:cubicBezTo>
                  <a:pt x="4852753" y="2345474"/>
                  <a:pt x="4862565" y="2299490"/>
                  <a:pt x="4879307" y="2248333"/>
                </a:cubicBezTo>
                <a:cubicBezTo>
                  <a:pt x="4880174" y="2246034"/>
                  <a:pt x="4882482" y="2245315"/>
                  <a:pt x="4884648" y="2245747"/>
                </a:cubicBezTo>
                <a:close/>
                <a:moveTo>
                  <a:pt x="2066822" y="2222896"/>
                </a:moveTo>
                <a:cubicBezTo>
                  <a:pt x="2069528" y="2222822"/>
                  <a:pt x="2072452" y="2224138"/>
                  <a:pt x="2073914" y="2226185"/>
                </a:cubicBezTo>
                <a:cubicBezTo>
                  <a:pt x="2079764" y="2233203"/>
                  <a:pt x="2081519" y="2244317"/>
                  <a:pt x="2083858" y="2253089"/>
                </a:cubicBezTo>
                <a:cubicBezTo>
                  <a:pt x="2086197" y="2261865"/>
                  <a:pt x="2089707" y="2271223"/>
                  <a:pt x="2087951" y="2279997"/>
                </a:cubicBezTo>
                <a:cubicBezTo>
                  <a:pt x="2086783" y="2285845"/>
                  <a:pt x="2078010" y="2288769"/>
                  <a:pt x="2074500" y="2283506"/>
                </a:cubicBezTo>
                <a:cubicBezTo>
                  <a:pt x="2068066" y="2276486"/>
                  <a:pt x="2066896" y="2265958"/>
                  <a:pt x="2064557" y="2256015"/>
                </a:cubicBezTo>
                <a:cubicBezTo>
                  <a:pt x="2062802" y="2247242"/>
                  <a:pt x="2059877" y="2237299"/>
                  <a:pt x="2061047" y="2227939"/>
                </a:cubicBezTo>
                <a:cubicBezTo>
                  <a:pt x="2061632" y="2224430"/>
                  <a:pt x="2064118" y="2222967"/>
                  <a:pt x="2066822" y="2222896"/>
                </a:cubicBezTo>
                <a:close/>
                <a:moveTo>
                  <a:pt x="9142668" y="2221068"/>
                </a:moveTo>
                <a:cubicBezTo>
                  <a:pt x="9148101" y="2221574"/>
                  <a:pt x="9153106" y="2223604"/>
                  <a:pt x="9155966" y="2228822"/>
                </a:cubicBezTo>
                <a:cubicBezTo>
                  <a:pt x="9161115" y="2238678"/>
                  <a:pt x="9151390" y="2249114"/>
                  <a:pt x="9145099" y="2256072"/>
                </a:cubicBezTo>
                <a:cubicBezTo>
                  <a:pt x="9131944" y="2269988"/>
                  <a:pt x="9115930" y="2280424"/>
                  <a:pt x="9099343" y="2289119"/>
                </a:cubicBezTo>
                <a:cubicBezTo>
                  <a:pt x="9086759" y="2295498"/>
                  <a:pt x="9069029" y="2306514"/>
                  <a:pt x="9053587" y="2304775"/>
                </a:cubicBezTo>
                <a:cubicBezTo>
                  <a:pt x="9037716" y="2303035"/>
                  <a:pt x="9035034" y="2284664"/>
                  <a:pt x="9042648" y="2278275"/>
                </a:cubicBezTo>
                <a:lnTo>
                  <a:pt x="9047034" y="2277743"/>
                </a:lnTo>
                <a:lnTo>
                  <a:pt x="9046724" y="2278105"/>
                </a:lnTo>
                <a:cubicBezTo>
                  <a:pt x="9043864" y="2283323"/>
                  <a:pt x="9050726" y="2287380"/>
                  <a:pt x="9053587" y="2282743"/>
                </a:cubicBezTo>
                <a:lnTo>
                  <a:pt x="9054359" y="2282029"/>
                </a:lnTo>
                <a:lnTo>
                  <a:pt x="9054731" y="2284481"/>
                </a:lnTo>
                <a:cubicBezTo>
                  <a:pt x="9061594" y="2286801"/>
                  <a:pt x="9067886" y="2285642"/>
                  <a:pt x="9073605" y="2282163"/>
                </a:cubicBezTo>
                <a:cubicBezTo>
                  <a:pt x="9077609" y="2280424"/>
                  <a:pt x="9081612" y="2278685"/>
                  <a:pt x="9085045" y="2276944"/>
                </a:cubicBezTo>
                <a:cubicBezTo>
                  <a:pt x="9092480" y="2272885"/>
                  <a:pt x="9099915" y="2269407"/>
                  <a:pt x="9107350" y="2265348"/>
                </a:cubicBezTo>
                <a:cubicBezTo>
                  <a:pt x="9111926" y="2262451"/>
                  <a:pt x="9143383" y="2243317"/>
                  <a:pt x="9141095" y="2236359"/>
                </a:cubicBezTo>
                <a:cubicBezTo>
                  <a:pt x="9138236" y="2229402"/>
                  <a:pt x="9098770" y="2243317"/>
                  <a:pt x="9092480" y="2246795"/>
                </a:cubicBezTo>
                <a:lnTo>
                  <a:pt x="9054359" y="2282029"/>
                </a:lnTo>
                <a:lnTo>
                  <a:pt x="9053587" y="2276944"/>
                </a:lnTo>
                <a:lnTo>
                  <a:pt x="9047034" y="2277743"/>
                </a:lnTo>
                <a:lnTo>
                  <a:pt x="9079468" y="2239838"/>
                </a:lnTo>
                <a:cubicBezTo>
                  <a:pt x="9093481" y="2230415"/>
                  <a:pt x="9109924" y="2224473"/>
                  <a:pt x="9126796" y="2222444"/>
                </a:cubicBezTo>
                <a:cubicBezTo>
                  <a:pt x="9131372" y="2221574"/>
                  <a:pt x="9137235" y="2220560"/>
                  <a:pt x="9142668" y="2221068"/>
                </a:cubicBezTo>
                <a:close/>
                <a:moveTo>
                  <a:pt x="2301647" y="2220921"/>
                </a:moveTo>
                <a:cubicBezTo>
                  <a:pt x="2322912" y="2220921"/>
                  <a:pt x="2322912" y="2255814"/>
                  <a:pt x="2301647" y="2255814"/>
                </a:cubicBezTo>
                <a:cubicBezTo>
                  <a:pt x="2280384" y="2255814"/>
                  <a:pt x="2280384" y="2220921"/>
                  <a:pt x="2301647" y="2220921"/>
                </a:cubicBezTo>
                <a:close/>
                <a:moveTo>
                  <a:pt x="6742084" y="2217611"/>
                </a:moveTo>
                <a:cubicBezTo>
                  <a:pt x="6746170" y="2220030"/>
                  <a:pt x="6749036" y="2224724"/>
                  <a:pt x="6747316" y="2229560"/>
                </a:cubicBezTo>
                <a:cubicBezTo>
                  <a:pt x="6725533" y="2293856"/>
                  <a:pt x="6595978" y="2275649"/>
                  <a:pt x="6546104" y="2274512"/>
                </a:cubicBezTo>
                <a:cubicBezTo>
                  <a:pt x="6504831" y="2273941"/>
                  <a:pt x="6359799" y="2291580"/>
                  <a:pt x="6350053" y="2228991"/>
                </a:cubicBezTo>
                <a:cubicBezTo>
                  <a:pt x="6348334" y="2218749"/>
                  <a:pt x="6362092" y="2214768"/>
                  <a:pt x="6365531" y="2224440"/>
                </a:cubicBezTo>
                <a:cubicBezTo>
                  <a:pt x="6379290" y="2262562"/>
                  <a:pt x="6511136" y="2252889"/>
                  <a:pt x="6546104" y="2252889"/>
                </a:cubicBezTo>
                <a:cubicBezTo>
                  <a:pt x="6594831" y="2252889"/>
                  <a:pt x="6695150" y="2261992"/>
                  <a:pt x="6729545" y="2219319"/>
                </a:cubicBezTo>
                <a:cubicBezTo>
                  <a:pt x="6732698" y="2215052"/>
                  <a:pt x="6738000" y="2215194"/>
                  <a:pt x="6742084" y="2217611"/>
                </a:cubicBezTo>
                <a:close/>
                <a:moveTo>
                  <a:pt x="9443980" y="2197333"/>
                </a:moveTo>
                <a:cubicBezTo>
                  <a:pt x="9448474" y="2199182"/>
                  <a:pt x="9451864" y="2203876"/>
                  <a:pt x="9448621" y="2209282"/>
                </a:cubicBezTo>
                <a:cubicBezTo>
                  <a:pt x="9443907" y="2217817"/>
                  <a:pt x="9430349" y="2211556"/>
                  <a:pt x="9432707" y="2202453"/>
                </a:cubicBezTo>
                <a:cubicBezTo>
                  <a:pt x="9433885" y="2196479"/>
                  <a:pt x="9439486" y="2195484"/>
                  <a:pt x="9443980" y="2197333"/>
                </a:cubicBezTo>
                <a:close/>
                <a:moveTo>
                  <a:pt x="7458591" y="2196055"/>
                </a:moveTo>
                <a:lnTo>
                  <a:pt x="7459882" y="2197197"/>
                </a:lnTo>
                <a:lnTo>
                  <a:pt x="7460626" y="2200593"/>
                </a:lnTo>
                <a:cubicBezTo>
                  <a:pt x="7454810" y="2209305"/>
                  <a:pt x="7449573" y="2218018"/>
                  <a:pt x="7445502" y="2227310"/>
                </a:cubicBezTo>
                <a:cubicBezTo>
                  <a:pt x="7442012" y="2234861"/>
                  <a:pt x="7440267" y="2242411"/>
                  <a:pt x="7434451" y="2247059"/>
                </a:cubicBezTo>
                <a:cubicBezTo>
                  <a:pt x="7433287" y="2248219"/>
                  <a:pt x="7430959" y="2248219"/>
                  <a:pt x="7430378" y="2245896"/>
                </a:cubicBezTo>
                <a:cubicBezTo>
                  <a:pt x="7428052" y="2237765"/>
                  <a:pt x="7432706" y="2229634"/>
                  <a:pt x="7436196" y="2222082"/>
                </a:cubicBezTo>
                <a:cubicBezTo>
                  <a:pt x="7441431" y="2212208"/>
                  <a:pt x="7447247" y="2204076"/>
                  <a:pt x="7454227" y="2196526"/>
                </a:cubicBezTo>
                <a:close/>
                <a:moveTo>
                  <a:pt x="9374786" y="2191611"/>
                </a:moveTo>
                <a:cubicBezTo>
                  <a:pt x="9377405" y="2191577"/>
                  <a:pt x="9380140" y="2192856"/>
                  <a:pt x="9382412" y="2196174"/>
                </a:cubicBezTo>
                <a:lnTo>
                  <a:pt x="9384115" y="2198939"/>
                </a:lnTo>
                <a:cubicBezTo>
                  <a:pt x="9389227" y="2206127"/>
                  <a:pt x="9380138" y="2212764"/>
                  <a:pt x="9372754" y="2209447"/>
                </a:cubicBezTo>
                <a:cubicBezTo>
                  <a:pt x="9372186" y="2209447"/>
                  <a:pt x="9371051" y="2208893"/>
                  <a:pt x="9369914" y="2207786"/>
                </a:cubicBezTo>
                <a:cubicBezTo>
                  <a:pt x="9360114" y="2203639"/>
                  <a:pt x="9366931" y="2191714"/>
                  <a:pt x="9374786" y="2191611"/>
                </a:cubicBezTo>
                <a:close/>
                <a:moveTo>
                  <a:pt x="6585874" y="2179073"/>
                </a:moveTo>
                <a:cubicBezTo>
                  <a:pt x="6538575" y="2178070"/>
                  <a:pt x="6491129" y="2180791"/>
                  <a:pt x="6446272" y="2184799"/>
                </a:cubicBezTo>
                <a:cubicBezTo>
                  <a:pt x="6414068" y="2188234"/>
                  <a:pt x="6380712" y="2195677"/>
                  <a:pt x="6351383" y="2207130"/>
                </a:cubicBezTo>
                <a:cubicBezTo>
                  <a:pt x="6322054" y="2218009"/>
                  <a:pt x="6297325" y="2236331"/>
                  <a:pt x="6328955" y="2265534"/>
                </a:cubicBezTo>
                <a:cubicBezTo>
                  <a:pt x="6342182" y="2276986"/>
                  <a:pt x="6374962" y="2282138"/>
                  <a:pt x="6391639" y="2286720"/>
                </a:cubicBezTo>
                <a:cubicBezTo>
                  <a:pt x="6481354" y="2307905"/>
                  <a:pt x="6576242" y="2302180"/>
                  <a:pt x="6667106" y="2297026"/>
                </a:cubicBezTo>
                <a:cubicBezTo>
                  <a:pt x="6653879" y="2298170"/>
                  <a:pt x="6653304" y="2319357"/>
                  <a:pt x="6667106" y="2317639"/>
                </a:cubicBezTo>
                <a:cubicBezTo>
                  <a:pt x="6589470" y="2322793"/>
                  <a:pt x="6510108" y="2326800"/>
                  <a:pt x="6433046" y="2315921"/>
                </a:cubicBezTo>
                <a:cubicBezTo>
                  <a:pt x="6422981" y="2314634"/>
                  <a:pt x="6410583" y="2313024"/>
                  <a:pt x="6397256" y="2310750"/>
                </a:cubicBezTo>
                <a:lnTo>
                  <a:pt x="6356270" y="2301686"/>
                </a:lnTo>
                <a:lnTo>
                  <a:pt x="6373949" y="2309441"/>
                </a:lnTo>
                <a:cubicBezTo>
                  <a:pt x="6375648" y="2311162"/>
                  <a:pt x="6375081" y="2315754"/>
                  <a:pt x="6372251" y="2316327"/>
                </a:cubicBezTo>
                <a:cubicBezTo>
                  <a:pt x="6358661" y="2319197"/>
                  <a:pt x="6344505" y="2311737"/>
                  <a:pt x="6332047" y="2307145"/>
                </a:cubicBezTo>
                <a:lnTo>
                  <a:pt x="6330028" y="2303142"/>
                </a:lnTo>
                <a:lnTo>
                  <a:pt x="6331439" y="2364430"/>
                </a:lnTo>
                <a:lnTo>
                  <a:pt x="6383466" y="2385106"/>
                </a:lnTo>
                <a:cubicBezTo>
                  <a:pt x="6399996" y="2389610"/>
                  <a:pt x="6417095" y="2390174"/>
                  <a:pt x="6433624" y="2395808"/>
                </a:cubicBezTo>
                <a:cubicBezTo>
                  <a:pt x="6436474" y="2397497"/>
                  <a:pt x="6436474" y="2401440"/>
                  <a:pt x="6433624" y="2402565"/>
                </a:cubicBezTo>
                <a:cubicBezTo>
                  <a:pt x="6415955" y="2409043"/>
                  <a:pt x="6395864" y="2407071"/>
                  <a:pt x="6376627" y="2401017"/>
                </a:cubicBezTo>
                <a:lnTo>
                  <a:pt x="6331762" y="2378485"/>
                </a:lnTo>
                <a:lnTo>
                  <a:pt x="6334562" y="2500138"/>
                </a:lnTo>
                <a:lnTo>
                  <a:pt x="6338183" y="2593067"/>
                </a:lnTo>
                <a:lnTo>
                  <a:pt x="6395010" y="2611917"/>
                </a:lnTo>
                <a:cubicBezTo>
                  <a:pt x="6413000" y="2616449"/>
                  <a:pt x="6433892" y="2615314"/>
                  <a:pt x="6450142" y="2624374"/>
                </a:cubicBezTo>
                <a:cubicBezTo>
                  <a:pt x="6453624" y="2626639"/>
                  <a:pt x="6454204" y="2632869"/>
                  <a:pt x="6450142" y="2634567"/>
                </a:cubicBezTo>
                <a:cubicBezTo>
                  <a:pt x="6431571" y="2643626"/>
                  <a:pt x="6408938" y="2636831"/>
                  <a:pt x="6389787" y="2631736"/>
                </a:cubicBezTo>
                <a:lnTo>
                  <a:pt x="6338501" y="2602120"/>
                </a:lnTo>
                <a:lnTo>
                  <a:pt x="6337259" y="2639420"/>
                </a:lnTo>
                <a:lnTo>
                  <a:pt x="6392433" y="2662167"/>
                </a:lnTo>
                <a:cubicBezTo>
                  <a:pt x="6410662" y="2665654"/>
                  <a:pt x="6428894" y="2662748"/>
                  <a:pt x="6447123" y="2667399"/>
                </a:cubicBezTo>
                <a:cubicBezTo>
                  <a:pt x="6451111" y="2667980"/>
                  <a:pt x="6451681" y="2673794"/>
                  <a:pt x="6447693" y="2676118"/>
                </a:cubicBezTo>
                <a:cubicBezTo>
                  <a:pt x="6421629" y="2693559"/>
                  <a:pt x="6382748" y="2684512"/>
                  <a:pt x="6354600" y="2666389"/>
                </a:cubicBezTo>
                <a:lnTo>
                  <a:pt x="6336872" y="2651053"/>
                </a:lnTo>
                <a:lnTo>
                  <a:pt x="6335138" y="2703146"/>
                </a:lnTo>
                <a:cubicBezTo>
                  <a:pt x="6317883" y="2831966"/>
                  <a:pt x="6268419" y="2963086"/>
                  <a:pt x="6235061" y="3088456"/>
                </a:cubicBezTo>
                <a:lnTo>
                  <a:pt x="6111272" y="3546221"/>
                </a:lnTo>
                <a:lnTo>
                  <a:pt x="6160017" y="3571835"/>
                </a:lnTo>
                <a:cubicBezTo>
                  <a:pt x="6178266" y="3577070"/>
                  <a:pt x="6197655" y="3580560"/>
                  <a:pt x="6217043" y="3584050"/>
                </a:cubicBezTo>
                <a:cubicBezTo>
                  <a:pt x="6221036" y="3584631"/>
                  <a:pt x="6220465" y="3591030"/>
                  <a:pt x="6217043" y="3592194"/>
                </a:cubicBezTo>
                <a:cubicBezTo>
                  <a:pt x="6195943" y="3599465"/>
                  <a:pt x="6172277" y="3598884"/>
                  <a:pt x="6150107" y="3592411"/>
                </a:cubicBezTo>
                <a:lnTo>
                  <a:pt x="6106007" y="3565688"/>
                </a:lnTo>
                <a:lnTo>
                  <a:pt x="6095874" y="3603161"/>
                </a:lnTo>
                <a:cubicBezTo>
                  <a:pt x="6079770" y="3660095"/>
                  <a:pt x="6064241" y="3717605"/>
                  <a:pt x="6048711" y="3774538"/>
                </a:cubicBezTo>
                <a:cubicBezTo>
                  <a:pt x="6040084" y="3806168"/>
                  <a:pt x="6018229" y="3850450"/>
                  <a:pt x="6017078" y="3879781"/>
                </a:cubicBezTo>
                <a:lnTo>
                  <a:pt x="6023055" y="3908958"/>
                </a:lnTo>
                <a:lnTo>
                  <a:pt x="6044277" y="3939186"/>
                </a:lnTo>
                <a:cubicBezTo>
                  <a:pt x="6059703" y="3954209"/>
                  <a:pt x="6079702" y="3965187"/>
                  <a:pt x="6095128" y="3980789"/>
                </a:cubicBezTo>
                <a:cubicBezTo>
                  <a:pt x="6096843" y="3983679"/>
                  <a:pt x="6095699" y="3989457"/>
                  <a:pt x="6091701" y="3988879"/>
                </a:cubicBezTo>
                <a:lnTo>
                  <a:pt x="6048978" y="3961301"/>
                </a:lnTo>
                <a:lnTo>
                  <a:pt x="6049359" y="3961946"/>
                </a:lnTo>
                <a:lnTo>
                  <a:pt x="6093114" y="4006190"/>
                </a:lnTo>
                <a:lnTo>
                  <a:pt x="6116021" y="3976050"/>
                </a:lnTo>
                <a:lnTo>
                  <a:pt x="6128728" y="3968266"/>
                </a:lnTo>
                <a:lnTo>
                  <a:pt x="6110140" y="3958747"/>
                </a:lnTo>
                <a:cubicBezTo>
                  <a:pt x="6061897" y="3931972"/>
                  <a:pt x="6006641" y="3890754"/>
                  <a:pt x="6038461" y="3841423"/>
                </a:cubicBezTo>
                <a:cubicBezTo>
                  <a:pt x="6039610" y="3839693"/>
                  <a:pt x="6042045" y="3839404"/>
                  <a:pt x="6043981" y="3840125"/>
                </a:cubicBezTo>
                <a:cubicBezTo>
                  <a:pt x="6045916" y="3840847"/>
                  <a:pt x="6047349" y="3842578"/>
                  <a:pt x="6046488" y="3844885"/>
                </a:cubicBezTo>
                <a:cubicBezTo>
                  <a:pt x="6032154" y="3880079"/>
                  <a:pt x="6068421" y="3912967"/>
                  <a:pt x="6113573" y="3938715"/>
                </a:cubicBezTo>
                <a:lnTo>
                  <a:pt x="6149376" y="3955618"/>
                </a:lnTo>
                <a:lnTo>
                  <a:pt x="6164836" y="3946148"/>
                </a:lnTo>
                <a:lnTo>
                  <a:pt x="6229438" y="3926014"/>
                </a:lnTo>
                <a:lnTo>
                  <a:pt x="6126550" y="3892738"/>
                </a:lnTo>
                <a:cubicBezTo>
                  <a:pt x="6095483" y="3872582"/>
                  <a:pt x="6068585" y="3845175"/>
                  <a:pt x="6048449" y="3815883"/>
                </a:cubicBezTo>
                <a:cubicBezTo>
                  <a:pt x="6046723" y="3813563"/>
                  <a:pt x="6050750" y="3810083"/>
                  <a:pt x="6052477" y="3812402"/>
                </a:cubicBezTo>
                <a:cubicBezTo>
                  <a:pt x="6100229" y="3872148"/>
                  <a:pt x="6160062" y="3897089"/>
                  <a:pt x="6230252" y="3919711"/>
                </a:cubicBezTo>
                <a:lnTo>
                  <a:pt x="6229691" y="3925934"/>
                </a:lnTo>
                <a:lnTo>
                  <a:pt x="6297397" y="3904832"/>
                </a:lnTo>
                <a:cubicBezTo>
                  <a:pt x="6436225" y="3875879"/>
                  <a:pt x="6589837" y="3881459"/>
                  <a:pt x="6722121" y="3898633"/>
                </a:cubicBezTo>
                <a:cubicBezTo>
                  <a:pt x="6758890" y="3903214"/>
                  <a:pt x="6826683" y="3910513"/>
                  <a:pt x="6886505" y="3929619"/>
                </a:cubicBezTo>
                <a:lnTo>
                  <a:pt x="6940756" y="3956202"/>
                </a:lnTo>
                <a:lnTo>
                  <a:pt x="6996631" y="3925923"/>
                </a:lnTo>
                <a:cubicBezTo>
                  <a:pt x="7021409" y="3908896"/>
                  <a:pt x="7045035" y="3890217"/>
                  <a:pt x="7071253" y="3871825"/>
                </a:cubicBezTo>
                <a:cubicBezTo>
                  <a:pt x="7076439" y="3868376"/>
                  <a:pt x="7082777" y="3875274"/>
                  <a:pt x="7079897" y="3879872"/>
                </a:cubicBezTo>
                <a:cubicBezTo>
                  <a:pt x="7064050" y="3904729"/>
                  <a:pt x="7042154" y="3924882"/>
                  <a:pt x="7016566" y="3941415"/>
                </a:cubicBezTo>
                <a:lnTo>
                  <a:pt x="6962238" y="3966728"/>
                </a:lnTo>
                <a:lnTo>
                  <a:pt x="6965385" y="3968269"/>
                </a:lnTo>
                <a:cubicBezTo>
                  <a:pt x="6975910" y="3976565"/>
                  <a:pt x="6984718" y="3985884"/>
                  <a:pt x="6991201" y="3996365"/>
                </a:cubicBezTo>
                <a:lnTo>
                  <a:pt x="6998491" y="4017930"/>
                </a:lnTo>
                <a:lnTo>
                  <a:pt x="7004118" y="4022846"/>
                </a:lnTo>
                <a:lnTo>
                  <a:pt x="7005767" y="4021829"/>
                </a:lnTo>
                <a:cubicBezTo>
                  <a:pt x="7043727" y="3989048"/>
                  <a:pt x="7097792" y="3934414"/>
                  <a:pt x="7096066" y="3879781"/>
                </a:cubicBezTo>
                <a:cubicBezTo>
                  <a:pt x="7094916" y="3855051"/>
                  <a:pt x="7082838" y="3837224"/>
                  <a:pt x="7075361" y="3815945"/>
                </a:cubicBezTo>
                <a:cubicBezTo>
                  <a:pt x="7038551" y="3710703"/>
                  <a:pt x="7016121" y="3598560"/>
                  <a:pt x="6987362" y="3491593"/>
                </a:cubicBezTo>
                <a:cubicBezTo>
                  <a:pt x="6939624" y="3317918"/>
                  <a:pt x="6892462" y="3144240"/>
                  <a:pt x="6846450" y="2970563"/>
                </a:cubicBezTo>
                <a:cubicBezTo>
                  <a:pt x="6822293" y="2879700"/>
                  <a:pt x="6784333" y="2783083"/>
                  <a:pt x="6776856" y="2689344"/>
                </a:cubicBezTo>
                <a:cubicBezTo>
                  <a:pt x="6771392" y="2621195"/>
                  <a:pt x="6772111" y="2551754"/>
                  <a:pt x="6774699" y="2482311"/>
                </a:cubicBezTo>
                <a:lnTo>
                  <a:pt x="6783090" y="2290536"/>
                </a:lnTo>
                <a:lnTo>
                  <a:pt x="6778816" y="2293232"/>
                </a:lnTo>
                <a:cubicBezTo>
                  <a:pt x="6738273" y="2308764"/>
                  <a:pt x="6686947" y="2315921"/>
                  <a:pt x="6667106" y="2317639"/>
                </a:cubicBezTo>
                <a:cubicBezTo>
                  <a:pt x="6680909" y="2317066"/>
                  <a:pt x="6680909" y="2295881"/>
                  <a:pt x="6667106" y="2297026"/>
                </a:cubicBezTo>
                <a:cubicBezTo>
                  <a:pt x="6699887" y="2294163"/>
                  <a:pt x="6734392" y="2286147"/>
                  <a:pt x="6765447" y="2274695"/>
                </a:cubicBezTo>
                <a:cubicBezTo>
                  <a:pt x="6794776" y="2263816"/>
                  <a:pt x="6818929" y="2245494"/>
                  <a:pt x="6787299" y="2216291"/>
                </a:cubicBezTo>
                <a:cubicBezTo>
                  <a:pt x="6774073" y="2204839"/>
                  <a:pt x="6741867" y="2199686"/>
                  <a:pt x="6724615" y="2195677"/>
                </a:cubicBezTo>
                <a:cubicBezTo>
                  <a:pt x="6680332" y="2184799"/>
                  <a:pt x="6633176" y="2180074"/>
                  <a:pt x="6585874" y="2179073"/>
                </a:cubicBezTo>
                <a:close/>
                <a:moveTo>
                  <a:pt x="7514667" y="2167695"/>
                </a:moveTo>
                <a:cubicBezTo>
                  <a:pt x="7515768" y="2167695"/>
                  <a:pt x="7516319" y="2167695"/>
                  <a:pt x="7516872" y="2167695"/>
                </a:cubicBezTo>
                <a:cubicBezTo>
                  <a:pt x="7517422" y="2168299"/>
                  <a:pt x="7518524" y="2168902"/>
                  <a:pt x="7518524" y="2170110"/>
                </a:cubicBezTo>
                <a:cubicBezTo>
                  <a:pt x="7518524" y="2170712"/>
                  <a:pt x="7518524" y="2171316"/>
                  <a:pt x="7518524" y="2171316"/>
                </a:cubicBezTo>
                <a:cubicBezTo>
                  <a:pt x="7521280" y="2179764"/>
                  <a:pt x="7509157" y="2177953"/>
                  <a:pt x="7511911" y="2171316"/>
                </a:cubicBezTo>
                <a:cubicBezTo>
                  <a:pt x="7511911" y="2170712"/>
                  <a:pt x="7511911" y="2170110"/>
                  <a:pt x="7511911" y="2170110"/>
                </a:cubicBezTo>
                <a:cubicBezTo>
                  <a:pt x="7512463" y="2168902"/>
                  <a:pt x="7513565" y="2167695"/>
                  <a:pt x="7514667" y="2167695"/>
                </a:cubicBezTo>
                <a:close/>
                <a:moveTo>
                  <a:pt x="7476490" y="2162626"/>
                </a:moveTo>
                <a:cubicBezTo>
                  <a:pt x="7479868" y="2162626"/>
                  <a:pt x="7483248" y="2162626"/>
                  <a:pt x="7486628" y="2163796"/>
                </a:cubicBezTo>
                <a:cubicBezTo>
                  <a:pt x="7487753" y="2164381"/>
                  <a:pt x="7488317" y="2166721"/>
                  <a:pt x="7487753" y="2167890"/>
                </a:cubicBezTo>
                <a:cubicBezTo>
                  <a:pt x="7484937" y="2170815"/>
                  <a:pt x="7482121" y="2171985"/>
                  <a:pt x="7478742" y="2173154"/>
                </a:cubicBezTo>
                <a:cubicBezTo>
                  <a:pt x="7471421" y="2177249"/>
                  <a:pt x="7468604" y="2162626"/>
                  <a:pt x="7476490" y="2162626"/>
                </a:cubicBezTo>
                <a:close/>
                <a:moveTo>
                  <a:pt x="9131842" y="2159579"/>
                </a:moveTo>
                <a:cubicBezTo>
                  <a:pt x="9150660" y="2155021"/>
                  <a:pt x="9176324" y="2162997"/>
                  <a:pt x="9165488" y="2187499"/>
                </a:cubicBezTo>
                <a:cubicBezTo>
                  <a:pt x="9156933" y="2206872"/>
                  <a:pt x="9124429" y="2227953"/>
                  <a:pt x="9102187" y="2223965"/>
                </a:cubicBezTo>
                <a:lnTo>
                  <a:pt x="9090058" y="2207968"/>
                </a:lnTo>
                <a:lnTo>
                  <a:pt x="9094204" y="2209151"/>
                </a:lnTo>
                <a:lnTo>
                  <a:pt x="9109504" y="2189617"/>
                </a:lnTo>
                <a:lnTo>
                  <a:pt x="9111311" y="2192626"/>
                </a:lnTo>
                <a:cubicBezTo>
                  <a:pt x="9107890" y="2196616"/>
                  <a:pt x="9098765" y="2206302"/>
                  <a:pt x="9109601" y="2205733"/>
                </a:cubicBezTo>
                <a:cubicBezTo>
                  <a:pt x="9115304" y="2205733"/>
                  <a:pt x="9122717" y="2201744"/>
                  <a:pt x="9127279" y="2199464"/>
                </a:cubicBezTo>
                <a:cubicBezTo>
                  <a:pt x="9132412" y="2196045"/>
                  <a:pt x="9156933" y="2181232"/>
                  <a:pt x="9147809" y="2174393"/>
                </a:cubicBezTo>
                <a:cubicBezTo>
                  <a:pt x="9140396" y="2169265"/>
                  <a:pt x="9121006" y="2178952"/>
                  <a:pt x="9114733" y="2182940"/>
                </a:cubicBezTo>
                <a:lnTo>
                  <a:pt x="9109504" y="2189617"/>
                </a:lnTo>
                <a:lnTo>
                  <a:pt x="9107890" y="2186930"/>
                </a:lnTo>
                <a:cubicBezTo>
                  <a:pt x="9099335" y="2190348"/>
                  <a:pt x="9090211" y="2195476"/>
                  <a:pt x="9087931" y="2205163"/>
                </a:cubicBezTo>
                <a:lnTo>
                  <a:pt x="9090058" y="2207968"/>
                </a:lnTo>
                <a:lnTo>
                  <a:pt x="9086220" y="2206872"/>
                </a:lnTo>
                <a:cubicBezTo>
                  <a:pt x="9089641" y="2183510"/>
                  <a:pt x="9109030" y="2164707"/>
                  <a:pt x="9131842" y="2159579"/>
                </a:cubicBezTo>
                <a:close/>
                <a:moveTo>
                  <a:pt x="6565028" y="2158388"/>
                </a:moveTo>
                <a:cubicBezTo>
                  <a:pt x="6605284" y="2158316"/>
                  <a:pt x="6645540" y="2160464"/>
                  <a:pt x="6683784" y="2165904"/>
                </a:cubicBezTo>
                <a:cubicBezTo>
                  <a:pt x="6722890" y="2171057"/>
                  <a:pt x="6801676" y="2181936"/>
                  <a:pt x="6825831" y="2218582"/>
                </a:cubicBezTo>
                <a:cubicBezTo>
                  <a:pt x="6837476" y="2236189"/>
                  <a:pt x="6835859" y="2250969"/>
                  <a:pt x="6826262" y="2263287"/>
                </a:cubicBezTo>
                <a:lnTo>
                  <a:pt x="6804424" y="2277071"/>
                </a:lnTo>
                <a:lnTo>
                  <a:pt x="6799288" y="2514516"/>
                </a:lnTo>
                <a:cubicBezTo>
                  <a:pt x="6798137" y="2578350"/>
                  <a:pt x="6789510" y="2647937"/>
                  <a:pt x="6801012" y="2711196"/>
                </a:cubicBezTo>
                <a:cubicBezTo>
                  <a:pt x="6829771" y="2869347"/>
                  <a:pt x="6883259" y="3026921"/>
                  <a:pt x="6924671" y="3181046"/>
                </a:cubicBezTo>
                <a:cubicBezTo>
                  <a:pt x="6971259" y="3352997"/>
                  <a:pt x="7017845" y="3524949"/>
                  <a:pt x="7064433" y="3696326"/>
                </a:cubicBezTo>
                <a:cubicBezTo>
                  <a:pt x="7075361" y="3734282"/>
                  <a:pt x="7083413" y="3773963"/>
                  <a:pt x="7096066" y="3810769"/>
                </a:cubicBezTo>
                <a:cubicBezTo>
                  <a:pt x="7119647" y="3879781"/>
                  <a:pt x="7120798" y="3920611"/>
                  <a:pt x="7073635" y="3980997"/>
                </a:cubicBezTo>
                <a:lnTo>
                  <a:pt x="7005282" y="4038773"/>
                </a:lnTo>
                <a:lnTo>
                  <a:pt x="7004777" y="4075137"/>
                </a:lnTo>
                <a:cubicBezTo>
                  <a:pt x="7001501" y="4097342"/>
                  <a:pt x="6993556" y="4114961"/>
                  <a:pt x="6979638" y="4129926"/>
                </a:cubicBezTo>
                <a:lnTo>
                  <a:pt x="6953318" y="4146696"/>
                </a:lnTo>
                <a:lnTo>
                  <a:pt x="6955133" y="4148315"/>
                </a:lnTo>
                <a:cubicBezTo>
                  <a:pt x="6975330" y="4453895"/>
                  <a:pt x="6996105" y="4760049"/>
                  <a:pt x="7016879" y="5066204"/>
                </a:cubicBezTo>
                <a:cubicBezTo>
                  <a:pt x="7016879" y="5070807"/>
                  <a:pt x="7012840" y="5075986"/>
                  <a:pt x="7008800" y="5076562"/>
                </a:cubicBezTo>
                <a:cubicBezTo>
                  <a:pt x="6994374" y="5079439"/>
                  <a:pt x="6979369" y="5082893"/>
                  <a:pt x="6964366" y="5085193"/>
                </a:cubicBezTo>
                <a:cubicBezTo>
                  <a:pt x="6957442" y="5086921"/>
                  <a:pt x="6951670" y="5082316"/>
                  <a:pt x="6950516" y="5074835"/>
                </a:cubicBezTo>
                <a:lnTo>
                  <a:pt x="6889772" y="4176351"/>
                </a:lnTo>
                <a:lnTo>
                  <a:pt x="6734140" y="4217126"/>
                </a:lnTo>
                <a:lnTo>
                  <a:pt x="6565742" y="4226458"/>
                </a:lnTo>
                <a:lnTo>
                  <a:pt x="6565742" y="4274272"/>
                </a:lnTo>
                <a:lnTo>
                  <a:pt x="6586464" y="4277677"/>
                </a:lnTo>
                <a:cubicBezTo>
                  <a:pt x="6594525" y="4279725"/>
                  <a:pt x="6602016" y="4282618"/>
                  <a:pt x="6607490" y="4286761"/>
                </a:cubicBezTo>
                <a:lnTo>
                  <a:pt x="6613950" y="4298748"/>
                </a:lnTo>
                <a:lnTo>
                  <a:pt x="6618385" y="4302992"/>
                </a:lnTo>
                <a:cubicBezTo>
                  <a:pt x="6618385" y="4343476"/>
                  <a:pt x="6618959" y="4383960"/>
                  <a:pt x="6618385" y="4424446"/>
                </a:cubicBezTo>
                <a:cubicBezTo>
                  <a:pt x="6617814" y="4435435"/>
                  <a:pt x="6617814" y="4440062"/>
                  <a:pt x="6608653" y="4445845"/>
                </a:cubicBezTo>
                <a:lnTo>
                  <a:pt x="6598166" y="4449236"/>
                </a:lnTo>
                <a:lnTo>
                  <a:pt x="6598736" y="4731278"/>
                </a:lnTo>
                <a:cubicBezTo>
                  <a:pt x="6598736" y="4767553"/>
                  <a:pt x="6601890" y="4806854"/>
                  <a:pt x="6603467" y="4846152"/>
                </a:cubicBezTo>
                <a:lnTo>
                  <a:pt x="6603004" y="4857422"/>
                </a:lnTo>
                <a:lnTo>
                  <a:pt x="6610455" y="4857422"/>
                </a:lnTo>
                <a:cubicBezTo>
                  <a:pt x="6616752" y="4857422"/>
                  <a:pt x="6621329" y="4862555"/>
                  <a:pt x="6621329" y="4868828"/>
                </a:cubicBezTo>
                <a:lnTo>
                  <a:pt x="6621749" y="4879920"/>
                </a:lnTo>
                <a:lnTo>
                  <a:pt x="6606449" y="4889357"/>
                </a:lnTo>
                <a:cubicBezTo>
                  <a:pt x="6612173" y="4892780"/>
                  <a:pt x="6617324" y="4895630"/>
                  <a:pt x="6622474" y="4899053"/>
                </a:cubicBezTo>
                <a:lnTo>
                  <a:pt x="6621749" y="4879920"/>
                </a:lnTo>
                <a:lnTo>
                  <a:pt x="6690581" y="4837462"/>
                </a:lnTo>
                <a:cubicBezTo>
                  <a:pt x="6695160" y="4834041"/>
                  <a:pt x="6702600" y="4836322"/>
                  <a:pt x="6704889" y="4841455"/>
                </a:cubicBezTo>
                <a:lnTo>
                  <a:pt x="6707889" y="4846056"/>
                </a:lnTo>
                <a:lnTo>
                  <a:pt x="6747929" y="4820543"/>
                </a:lnTo>
                <a:cubicBezTo>
                  <a:pt x="6756865" y="4815078"/>
                  <a:pt x="6764361" y="4811481"/>
                  <a:pt x="6772362" y="4809755"/>
                </a:cubicBezTo>
                <a:cubicBezTo>
                  <a:pt x="6780360" y="4808029"/>
                  <a:pt x="6788865" y="4808173"/>
                  <a:pt x="6799821" y="4810188"/>
                </a:cubicBezTo>
                <a:cubicBezTo>
                  <a:pt x="6807317" y="4811337"/>
                  <a:pt x="6809046" y="4819968"/>
                  <a:pt x="6806162" y="4825721"/>
                </a:cubicBezTo>
                <a:cubicBezTo>
                  <a:pt x="6802704" y="4833776"/>
                  <a:pt x="6800974" y="4840681"/>
                  <a:pt x="6794056" y="4845858"/>
                </a:cubicBezTo>
                <a:cubicBezTo>
                  <a:pt x="6787136" y="4851611"/>
                  <a:pt x="6778488" y="4855639"/>
                  <a:pt x="6770992" y="4860242"/>
                </a:cubicBezTo>
                <a:lnTo>
                  <a:pt x="6729904" y="4885295"/>
                </a:lnTo>
                <a:lnTo>
                  <a:pt x="6735221" y="4897341"/>
                </a:lnTo>
                <a:cubicBezTo>
                  <a:pt x="6738083" y="4914450"/>
                  <a:pt x="6718051" y="4918442"/>
                  <a:pt x="6705461" y="4925854"/>
                </a:cubicBezTo>
                <a:lnTo>
                  <a:pt x="6663600" y="4950956"/>
                </a:lnTo>
                <a:lnTo>
                  <a:pt x="6705095" y="4960941"/>
                </a:lnTo>
                <a:lnTo>
                  <a:pt x="6713726" y="4964600"/>
                </a:lnTo>
                <a:lnTo>
                  <a:pt x="6715715" y="4965061"/>
                </a:lnTo>
                <a:lnTo>
                  <a:pt x="6718861" y="4966776"/>
                </a:lnTo>
                <a:lnTo>
                  <a:pt x="6757434" y="4983126"/>
                </a:lnTo>
                <a:lnTo>
                  <a:pt x="6770200" y="4994770"/>
                </a:lnTo>
                <a:lnTo>
                  <a:pt x="6774723" y="4997237"/>
                </a:lnTo>
                <a:lnTo>
                  <a:pt x="6777368" y="5001308"/>
                </a:lnTo>
                <a:lnTo>
                  <a:pt x="6793701" y="5016204"/>
                </a:lnTo>
                <a:cubicBezTo>
                  <a:pt x="6801748" y="5029290"/>
                  <a:pt x="6805069" y="5044559"/>
                  <a:pt x="6801620" y="5062380"/>
                </a:cubicBezTo>
                <a:cubicBezTo>
                  <a:pt x="6783221" y="5151665"/>
                  <a:pt x="6618205" y="5162609"/>
                  <a:pt x="6550934" y="5163762"/>
                </a:cubicBezTo>
                <a:cubicBezTo>
                  <a:pt x="6480788" y="5165489"/>
                  <a:pt x="6296224" y="5158578"/>
                  <a:pt x="6276099" y="5063533"/>
                </a:cubicBezTo>
                <a:cubicBezTo>
                  <a:pt x="6261869" y="4994840"/>
                  <a:pt x="6348222" y="4964383"/>
                  <a:pt x="6416059" y="4950288"/>
                </a:cubicBezTo>
                <a:lnTo>
                  <a:pt x="6464738" y="4942253"/>
                </a:lnTo>
                <a:lnTo>
                  <a:pt x="6461237" y="4819306"/>
                </a:lnTo>
                <a:cubicBezTo>
                  <a:pt x="6462527" y="4773312"/>
                  <a:pt x="6465108" y="4727246"/>
                  <a:pt x="6465108" y="4682910"/>
                </a:cubicBezTo>
                <a:cubicBezTo>
                  <a:pt x="6465108" y="4604598"/>
                  <a:pt x="6465108" y="4526288"/>
                  <a:pt x="6464534" y="4447402"/>
                </a:cubicBezTo>
                <a:lnTo>
                  <a:pt x="6465110" y="4446854"/>
                </a:lnTo>
                <a:lnTo>
                  <a:pt x="6458804" y="4443306"/>
                </a:lnTo>
                <a:cubicBezTo>
                  <a:pt x="6453374" y="4437784"/>
                  <a:pt x="6449901" y="4430518"/>
                  <a:pt x="6449472" y="4420975"/>
                </a:cubicBezTo>
                <a:lnTo>
                  <a:pt x="6449472" y="4308464"/>
                </a:lnTo>
                <a:lnTo>
                  <a:pt x="6448070" y="4306790"/>
                </a:lnTo>
                <a:lnTo>
                  <a:pt x="6449472" y="4304405"/>
                </a:lnTo>
                <a:lnTo>
                  <a:pt x="6449472" y="4303347"/>
                </a:lnTo>
                <a:lnTo>
                  <a:pt x="6448070" y="4301040"/>
                </a:lnTo>
                <a:cubicBezTo>
                  <a:pt x="6452350" y="4284937"/>
                  <a:pt x="6470042" y="4277605"/>
                  <a:pt x="6489661" y="4274371"/>
                </a:cubicBezTo>
                <a:lnTo>
                  <a:pt x="6505534" y="4273095"/>
                </a:lnTo>
                <a:lnTo>
                  <a:pt x="6505930" y="4225653"/>
                </a:lnTo>
                <a:lnTo>
                  <a:pt x="6351593" y="4217126"/>
                </a:lnTo>
                <a:lnTo>
                  <a:pt x="6193563" y="4175851"/>
                </a:lnTo>
                <a:lnTo>
                  <a:pt x="6132785" y="5074835"/>
                </a:lnTo>
                <a:cubicBezTo>
                  <a:pt x="6132785" y="5082316"/>
                  <a:pt x="6126437" y="5086921"/>
                  <a:pt x="6118934" y="5085193"/>
                </a:cubicBezTo>
                <a:cubicBezTo>
                  <a:pt x="6104508" y="5082893"/>
                  <a:pt x="6090081" y="5079439"/>
                  <a:pt x="6075078" y="5076562"/>
                </a:cubicBezTo>
                <a:cubicBezTo>
                  <a:pt x="6070462" y="5075986"/>
                  <a:pt x="6067000" y="5070807"/>
                  <a:pt x="6067000" y="5066204"/>
                </a:cubicBezTo>
                <a:cubicBezTo>
                  <a:pt x="6087196" y="4760049"/>
                  <a:pt x="6107971" y="4453895"/>
                  <a:pt x="6128745" y="4148315"/>
                </a:cubicBezTo>
                <a:lnTo>
                  <a:pt x="6129187" y="4147921"/>
                </a:lnTo>
                <a:lnTo>
                  <a:pt x="6122772" y="4144335"/>
                </a:lnTo>
                <a:cubicBezTo>
                  <a:pt x="6088512" y="4118402"/>
                  <a:pt x="6080534" y="4086115"/>
                  <a:pt x="6079672" y="4030334"/>
                </a:cubicBezTo>
                <a:lnTo>
                  <a:pt x="6084878" y="4025327"/>
                </a:lnTo>
                <a:lnTo>
                  <a:pt x="6044253" y="3991132"/>
                </a:lnTo>
                <a:cubicBezTo>
                  <a:pt x="6015496" y="3957561"/>
                  <a:pt x="5994647" y="3918887"/>
                  <a:pt x="5995798" y="3879781"/>
                </a:cubicBezTo>
                <a:cubicBezTo>
                  <a:pt x="5996947" y="3844699"/>
                  <a:pt x="6017078" y="3809043"/>
                  <a:pt x="6026856" y="3774538"/>
                </a:cubicBezTo>
                <a:cubicBezTo>
                  <a:pt x="6043535" y="3714154"/>
                  <a:pt x="6059640" y="3652620"/>
                  <a:pt x="6076319" y="3592234"/>
                </a:cubicBezTo>
                <a:cubicBezTo>
                  <a:pt x="6126357" y="3409356"/>
                  <a:pt x="6175820" y="3226478"/>
                  <a:pt x="6225283" y="3044175"/>
                </a:cubicBezTo>
                <a:cubicBezTo>
                  <a:pt x="6255192" y="2931457"/>
                  <a:pt x="6300054" y="2812988"/>
                  <a:pt x="6314432" y="2697395"/>
                </a:cubicBezTo>
                <a:cubicBezTo>
                  <a:pt x="6323635" y="2626658"/>
                  <a:pt x="6314432" y="2549596"/>
                  <a:pt x="6312707" y="2478285"/>
                </a:cubicBezTo>
                <a:lnTo>
                  <a:pt x="6308179" y="2278472"/>
                </a:lnTo>
                <a:lnTo>
                  <a:pt x="6290425" y="2263242"/>
                </a:lnTo>
                <a:cubicBezTo>
                  <a:pt x="6244418" y="2193388"/>
                  <a:pt x="6406593" y="2167048"/>
                  <a:pt x="6446272" y="2164185"/>
                </a:cubicBezTo>
                <a:cubicBezTo>
                  <a:pt x="6484516" y="2160749"/>
                  <a:pt x="6524772" y="2158460"/>
                  <a:pt x="6565028" y="2158388"/>
                </a:cubicBezTo>
                <a:close/>
                <a:moveTo>
                  <a:pt x="2140692" y="2157558"/>
                </a:moveTo>
                <a:cubicBezTo>
                  <a:pt x="2158144" y="2157558"/>
                  <a:pt x="2158144" y="2184856"/>
                  <a:pt x="2140692" y="2184856"/>
                </a:cubicBezTo>
                <a:cubicBezTo>
                  <a:pt x="2123242" y="2184856"/>
                  <a:pt x="2123242" y="2157558"/>
                  <a:pt x="2140692" y="2157558"/>
                </a:cubicBezTo>
                <a:close/>
                <a:moveTo>
                  <a:pt x="9557774" y="2149951"/>
                </a:moveTo>
                <a:cubicBezTo>
                  <a:pt x="9569180" y="2149951"/>
                  <a:pt x="9569180" y="2167122"/>
                  <a:pt x="9557774" y="2167122"/>
                </a:cubicBezTo>
                <a:cubicBezTo>
                  <a:pt x="9546938" y="2167122"/>
                  <a:pt x="9546938" y="2149951"/>
                  <a:pt x="9557774" y="2149951"/>
                </a:cubicBezTo>
                <a:close/>
                <a:moveTo>
                  <a:pt x="2286705" y="2146717"/>
                </a:moveTo>
                <a:lnTo>
                  <a:pt x="2288169" y="2148154"/>
                </a:lnTo>
                <a:lnTo>
                  <a:pt x="2287500" y="2148304"/>
                </a:lnTo>
                <a:lnTo>
                  <a:pt x="2286630" y="2146807"/>
                </a:lnTo>
                <a:close/>
                <a:moveTo>
                  <a:pt x="2284859" y="2143765"/>
                </a:moveTo>
                <a:lnTo>
                  <a:pt x="2291777" y="2145001"/>
                </a:lnTo>
                <a:lnTo>
                  <a:pt x="2287760" y="2145475"/>
                </a:lnTo>
                <a:lnTo>
                  <a:pt x="2286705" y="2146717"/>
                </a:lnTo>
                <a:lnTo>
                  <a:pt x="2286406" y="2146423"/>
                </a:lnTo>
                <a:close/>
                <a:moveTo>
                  <a:pt x="7549710" y="2135915"/>
                </a:moveTo>
                <a:cubicBezTo>
                  <a:pt x="7551611" y="2134745"/>
                  <a:pt x="7554145" y="2135915"/>
                  <a:pt x="7554145" y="2138255"/>
                </a:cubicBezTo>
                <a:cubicBezTo>
                  <a:pt x="7554145" y="2140011"/>
                  <a:pt x="7550977" y="2141765"/>
                  <a:pt x="7549076" y="2140595"/>
                </a:cubicBezTo>
                <a:cubicBezTo>
                  <a:pt x="7548442" y="2139424"/>
                  <a:pt x="7548442" y="2139424"/>
                  <a:pt x="7547810" y="2138841"/>
                </a:cubicBezTo>
                <a:cubicBezTo>
                  <a:pt x="7547176" y="2138255"/>
                  <a:pt x="7547176" y="2137670"/>
                  <a:pt x="7547810" y="2137085"/>
                </a:cubicBezTo>
                <a:close/>
                <a:moveTo>
                  <a:pt x="7475363" y="2133960"/>
                </a:moveTo>
                <a:cubicBezTo>
                  <a:pt x="7480685" y="2138242"/>
                  <a:pt x="7474181" y="2146807"/>
                  <a:pt x="7468858" y="2142524"/>
                </a:cubicBezTo>
                <a:cubicBezTo>
                  <a:pt x="7463535" y="2138242"/>
                  <a:pt x="7470041" y="2129676"/>
                  <a:pt x="7475363" y="2133960"/>
                </a:cubicBezTo>
                <a:close/>
                <a:moveTo>
                  <a:pt x="9608981" y="2124325"/>
                </a:moveTo>
                <a:cubicBezTo>
                  <a:pt x="9612838" y="2127705"/>
                  <a:pt x="9615592" y="2132210"/>
                  <a:pt x="9617797" y="2137280"/>
                </a:cubicBezTo>
                <a:cubicBezTo>
                  <a:pt x="9624959" y="2150234"/>
                  <a:pt x="9601818" y="2156992"/>
                  <a:pt x="9601266" y="2141785"/>
                </a:cubicBezTo>
                <a:cubicBezTo>
                  <a:pt x="9600715" y="2136154"/>
                  <a:pt x="9600164" y="2131647"/>
                  <a:pt x="9601818" y="2126016"/>
                </a:cubicBezTo>
                <a:cubicBezTo>
                  <a:pt x="9602920" y="2122636"/>
                  <a:pt x="9606777" y="2122073"/>
                  <a:pt x="9608981" y="2124325"/>
                </a:cubicBezTo>
                <a:close/>
                <a:moveTo>
                  <a:pt x="9335027" y="2118111"/>
                </a:moveTo>
                <a:lnTo>
                  <a:pt x="9351127" y="2127370"/>
                </a:lnTo>
                <a:cubicBezTo>
                  <a:pt x="9363871" y="2158126"/>
                  <a:pt x="9319842" y="2181477"/>
                  <a:pt x="9297827" y="2191160"/>
                </a:cubicBezTo>
                <a:cubicBezTo>
                  <a:pt x="9285082" y="2196856"/>
                  <a:pt x="9265385" y="2207677"/>
                  <a:pt x="9252639" y="2197995"/>
                </a:cubicBezTo>
                <a:cubicBezTo>
                  <a:pt x="9242792" y="2190021"/>
                  <a:pt x="9244529" y="2175213"/>
                  <a:pt x="9249743" y="2164961"/>
                </a:cubicBezTo>
                <a:cubicBezTo>
                  <a:pt x="9256115" y="2150721"/>
                  <a:pt x="9269440" y="2141040"/>
                  <a:pt x="9282186" y="2133635"/>
                </a:cubicBezTo>
                <a:lnTo>
                  <a:pt x="9283298" y="2133089"/>
                </a:lnTo>
                <a:lnTo>
                  <a:pt x="9283054" y="2139187"/>
                </a:lnTo>
                <a:cubicBezTo>
                  <a:pt x="9284358" y="2141181"/>
                  <a:pt x="9286820" y="2142178"/>
                  <a:pt x="9289717" y="2140470"/>
                </a:cubicBezTo>
                <a:cubicBezTo>
                  <a:pt x="9297248" y="2135913"/>
                  <a:pt x="9305360" y="2130786"/>
                  <a:pt x="9314050" y="2129078"/>
                </a:cubicBezTo>
                <a:lnTo>
                  <a:pt x="9321161" y="2129286"/>
                </a:lnTo>
                <a:lnTo>
                  <a:pt x="9303041" y="2143887"/>
                </a:lnTo>
                <a:cubicBezTo>
                  <a:pt x="9294931" y="2148442"/>
                  <a:pt x="9286820" y="2152999"/>
                  <a:pt x="9279869" y="2159265"/>
                </a:cubicBezTo>
                <a:cubicBezTo>
                  <a:pt x="9276392" y="2162113"/>
                  <a:pt x="9272916" y="2166099"/>
                  <a:pt x="9270020" y="2170086"/>
                </a:cubicBezTo>
                <a:cubicBezTo>
                  <a:pt x="9268281" y="2172364"/>
                  <a:pt x="9267123" y="2175213"/>
                  <a:pt x="9268281" y="2178061"/>
                </a:cubicBezTo>
                <a:cubicBezTo>
                  <a:pt x="9267703" y="2180909"/>
                  <a:pt x="9268281" y="2180909"/>
                  <a:pt x="9270599" y="2179199"/>
                </a:cubicBezTo>
                <a:cubicBezTo>
                  <a:pt x="9279289" y="2180909"/>
                  <a:pt x="9295511" y="2170086"/>
                  <a:pt x="9302462" y="2166099"/>
                </a:cubicBezTo>
                <a:cubicBezTo>
                  <a:pt x="9311152" y="2161543"/>
                  <a:pt x="9319842" y="2156418"/>
                  <a:pt x="9326216" y="2150151"/>
                </a:cubicBezTo>
                <a:cubicBezTo>
                  <a:pt x="9328532" y="2147875"/>
                  <a:pt x="9333747" y="2142178"/>
                  <a:pt x="9333747" y="2138761"/>
                </a:cubicBezTo>
                <a:cubicBezTo>
                  <a:pt x="9333456" y="2133350"/>
                  <a:pt x="9330271" y="2130645"/>
                  <a:pt x="9326287" y="2129434"/>
                </a:cubicBezTo>
                <a:lnTo>
                  <a:pt x="9321161" y="2129286"/>
                </a:lnTo>
                <a:close/>
                <a:moveTo>
                  <a:pt x="9230161" y="2113082"/>
                </a:moveTo>
                <a:cubicBezTo>
                  <a:pt x="9240472" y="2111934"/>
                  <a:pt x="9251927" y="2114805"/>
                  <a:pt x="9258801" y="2123419"/>
                </a:cubicBezTo>
                <a:cubicBezTo>
                  <a:pt x="9277702" y="2145814"/>
                  <a:pt x="9240472" y="2169358"/>
                  <a:pt x="9223288" y="2176822"/>
                </a:cubicBezTo>
                <a:cubicBezTo>
                  <a:pt x="9209542" y="2183138"/>
                  <a:pt x="9176894" y="2184860"/>
                  <a:pt x="9178611" y="2161318"/>
                </a:cubicBezTo>
                <a:cubicBezTo>
                  <a:pt x="9178899" y="2155576"/>
                  <a:pt x="9182191" y="2150982"/>
                  <a:pt x="9186415" y="2146963"/>
                </a:cubicBezTo>
                <a:lnTo>
                  <a:pt x="9198586" y="2137045"/>
                </a:lnTo>
                <a:lnTo>
                  <a:pt x="9198444" y="2142368"/>
                </a:lnTo>
                <a:cubicBezTo>
                  <a:pt x="9199948" y="2144522"/>
                  <a:pt x="9202669" y="2145528"/>
                  <a:pt x="9205533" y="2143518"/>
                </a:cubicBezTo>
                <a:cubicBezTo>
                  <a:pt x="9208969" y="2141507"/>
                  <a:pt x="9216129" y="2136627"/>
                  <a:pt x="9223360" y="2133468"/>
                </a:cubicBezTo>
                <a:lnTo>
                  <a:pt x="9231376" y="2133595"/>
                </a:lnTo>
                <a:lnTo>
                  <a:pt x="9208395" y="2151556"/>
                </a:lnTo>
                <a:cubicBezTo>
                  <a:pt x="9206104" y="2153279"/>
                  <a:pt x="9203813" y="2155576"/>
                  <a:pt x="9201522" y="2157300"/>
                </a:cubicBezTo>
                <a:cubicBezTo>
                  <a:pt x="9198660" y="2159594"/>
                  <a:pt x="9194649" y="2160170"/>
                  <a:pt x="9198660" y="2161892"/>
                </a:cubicBezTo>
                <a:cubicBezTo>
                  <a:pt x="9201522" y="2163615"/>
                  <a:pt x="9207824" y="2161892"/>
                  <a:pt x="9211260" y="2161318"/>
                </a:cubicBezTo>
                <a:cubicBezTo>
                  <a:pt x="9218133" y="2159021"/>
                  <a:pt x="9249636" y="2142943"/>
                  <a:pt x="9241617" y="2133754"/>
                </a:cubicBezTo>
                <a:lnTo>
                  <a:pt x="9231376" y="2133595"/>
                </a:lnTo>
                <a:lnTo>
                  <a:pt x="9242190" y="2125142"/>
                </a:lnTo>
                <a:cubicBezTo>
                  <a:pt x="9244481" y="2122845"/>
                  <a:pt x="9242763" y="2118825"/>
                  <a:pt x="9239326" y="2118825"/>
                </a:cubicBezTo>
                <a:cubicBezTo>
                  <a:pt x="9225006" y="2118825"/>
                  <a:pt x="9211260" y="2128013"/>
                  <a:pt x="9199804" y="2136052"/>
                </a:cubicBezTo>
                <a:lnTo>
                  <a:pt x="9198586" y="2137045"/>
                </a:lnTo>
                <a:lnTo>
                  <a:pt x="9198660" y="2134329"/>
                </a:lnTo>
                <a:cubicBezTo>
                  <a:pt x="9207251" y="2124568"/>
                  <a:pt x="9215842" y="2115379"/>
                  <a:pt x="9230161" y="2113082"/>
                </a:cubicBezTo>
                <a:close/>
                <a:moveTo>
                  <a:pt x="2273067" y="2111221"/>
                </a:moveTo>
                <a:lnTo>
                  <a:pt x="2273258" y="2111287"/>
                </a:lnTo>
                <a:lnTo>
                  <a:pt x="2273080" y="2111265"/>
                </a:lnTo>
                <a:close/>
                <a:moveTo>
                  <a:pt x="2267747" y="2110638"/>
                </a:moveTo>
                <a:lnTo>
                  <a:pt x="2273080" y="2111265"/>
                </a:lnTo>
                <a:lnTo>
                  <a:pt x="2274619" y="2116596"/>
                </a:lnTo>
                <a:lnTo>
                  <a:pt x="2266660" y="2113377"/>
                </a:lnTo>
                <a:close/>
                <a:moveTo>
                  <a:pt x="9320422" y="2109714"/>
                </a:moveTo>
                <a:lnTo>
                  <a:pt x="9325227" y="2112477"/>
                </a:lnTo>
                <a:lnTo>
                  <a:pt x="9283298" y="2133089"/>
                </a:lnTo>
                <a:lnTo>
                  <a:pt x="9283345" y="2131926"/>
                </a:lnTo>
                <a:cubicBezTo>
                  <a:pt x="9293192" y="2119965"/>
                  <a:pt x="9304201" y="2110283"/>
                  <a:pt x="9320422" y="2109714"/>
                </a:cubicBezTo>
                <a:close/>
                <a:moveTo>
                  <a:pt x="9332008" y="2109144"/>
                </a:moveTo>
                <a:cubicBezTo>
                  <a:pt x="9336063" y="2106865"/>
                  <a:pt x="9340119" y="2110851"/>
                  <a:pt x="9338381" y="2115408"/>
                </a:cubicBezTo>
                <a:lnTo>
                  <a:pt x="9335027" y="2118111"/>
                </a:lnTo>
                <a:lnTo>
                  <a:pt x="9325227" y="2112477"/>
                </a:lnTo>
                <a:close/>
                <a:moveTo>
                  <a:pt x="2265935" y="2108747"/>
                </a:moveTo>
                <a:lnTo>
                  <a:pt x="2268186" y="2109528"/>
                </a:lnTo>
                <a:lnTo>
                  <a:pt x="2267747" y="2110638"/>
                </a:lnTo>
                <a:lnTo>
                  <a:pt x="2264476" y="2110252"/>
                </a:lnTo>
                <a:lnTo>
                  <a:pt x="2263903" y="2108984"/>
                </a:lnTo>
                <a:close/>
                <a:moveTo>
                  <a:pt x="7503307" y="2106635"/>
                </a:moveTo>
                <a:cubicBezTo>
                  <a:pt x="7508571" y="2108939"/>
                  <a:pt x="7506232" y="2116428"/>
                  <a:pt x="7500968" y="2115276"/>
                </a:cubicBezTo>
                <a:cubicBezTo>
                  <a:pt x="7493950" y="2114701"/>
                  <a:pt x="7496873" y="2104331"/>
                  <a:pt x="7503307" y="2106635"/>
                </a:cubicBezTo>
                <a:close/>
                <a:moveTo>
                  <a:pt x="7566581" y="2098659"/>
                </a:moveTo>
                <a:cubicBezTo>
                  <a:pt x="7569089" y="2098588"/>
                  <a:pt x="7571466" y="2100162"/>
                  <a:pt x="7571466" y="2103597"/>
                </a:cubicBezTo>
                <a:cubicBezTo>
                  <a:pt x="7571466" y="2104168"/>
                  <a:pt x="7571466" y="2104740"/>
                  <a:pt x="7571466" y="2104740"/>
                </a:cubicBezTo>
                <a:cubicBezTo>
                  <a:pt x="7571993" y="2113897"/>
                  <a:pt x="7559848" y="2113325"/>
                  <a:pt x="7560903" y="2104740"/>
                </a:cubicBezTo>
                <a:cubicBezTo>
                  <a:pt x="7560903" y="2104168"/>
                  <a:pt x="7560903" y="2104168"/>
                  <a:pt x="7560903" y="2103597"/>
                </a:cubicBezTo>
                <a:cubicBezTo>
                  <a:pt x="7561432" y="2100448"/>
                  <a:pt x="7564072" y="2098731"/>
                  <a:pt x="7566581" y="2098659"/>
                </a:cubicBezTo>
                <a:close/>
                <a:moveTo>
                  <a:pt x="9514939" y="2096867"/>
                </a:moveTo>
                <a:cubicBezTo>
                  <a:pt x="9518083" y="2098417"/>
                  <a:pt x="9520424" y="2102079"/>
                  <a:pt x="9519838" y="2106301"/>
                </a:cubicBezTo>
                <a:cubicBezTo>
                  <a:pt x="9518669" y="2116440"/>
                  <a:pt x="9498782" y="2110809"/>
                  <a:pt x="9505216" y="2100107"/>
                </a:cubicBezTo>
                <a:cubicBezTo>
                  <a:pt x="9507848" y="2095883"/>
                  <a:pt x="9511796" y="2095319"/>
                  <a:pt x="9514939" y="2096867"/>
                </a:cubicBezTo>
                <a:close/>
                <a:moveTo>
                  <a:pt x="9289190" y="2088383"/>
                </a:moveTo>
                <a:lnTo>
                  <a:pt x="9289207" y="2088567"/>
                </a:lnTo>
                <a:lnTo>
                  <a:pt x="9289100" y="2088546"/>
                </a:lnTo>
                <a:close/>
                <a:moveTo>
                  <a:pt x="2286898" y="2084026"/>
                </a:moveTo>
                <a:lnTo>
                  <a:pt x="2267294" y="2095469"/>
                </a:lnTo>
                <a:lnTo>
                  <a:pt x="2268619" y="2095904"/>
                </a:lnTo>
                <a:lnTo>
                  <a:pt x="2276520" y="2098814"/>
                </a:lnTo>
                <a:lnTo>
                  <a:pt x="2269198" y="2102170"/>
                </a:lnTo>
                <a:cubicBezTo>
                  <a:pt x="2272679" y="2102740"/>
                  <a:pt x="2276159" y="2103879"/>
                  <a:pt x="2280799" y="2105020"/>
                </a:cubicBezTo>
                <a:cubicBezTo>
                  <a:pt x="2279640" y="2102740"/>
                  <a:pt x="2279059" y="2101601"/>
                  <a:pt x="2277899" y="2099322"/>
                </a:cubicBezTo>
                <a:lnTo>
                  <a:pt x="2276520" y="2098814"/>
                </a:lnTo>
                <a:lnTo>
                  <a:pt x="2277899" y="2098181"/>
                </a:lnTo>
                <a:cubicBezTo>
                  <a:pt x="2281960" y="2096473"/>
                  <a:pt x="2287181" y="2099892"/>
                  <a:pt x="2287760" y="2103879"/>
                </a:cubicBezTo>
                <a:cubicBezTo>
                  <a:pt x="2291241" y="2120974"/>
                  <a:pt x="2295301" y="2121544"/>
                  <a:pt x="2308642" y="2111287"/>
                </a:cubicBezTo>
                <a:cubicBezTo>
                  <a:pt x="2310382" y="2109577"/>
                  <a:pt x="2314442" y="2109577"/>
                  <a:pt x="2316762" y="2111287"/>
                </a:cubicBezTo>
                <a:lnTo>
                  <a:pt x="2322239" y="2115514"/>
                </a:lnTo>
                <a:lnTo>
                  <a:pt x="2316762" y="2115846"/>
                </a:lnTo>
                <a:cubicBezTo>
                  <a:pt x="2319663" y="2116415"/>
                  <a:pt x="2322562" y="2116984"/>
                  <a:pt x="2324883" y="2117554"/>
                </a:cubicBezTo>
                <a:lnTo>
                  <a:pt x="2322239" y="2115514"/>
                </a:lnTo>
                <a:lnTo>
                  <a:pt x="2327348" y="2115205"/>
                </a:lnTo>
                <a:cubicBezTo>
                  <a:pt x="2330103" y="2115845"/>
                  <a:pt x="2332423" y="2117555"/>
                  <a:pt x="2335323" y="2120974"/>
                </a:cubicBezTo>
                <a:cubicBezTo>
                  <a:pt x="2331843" y="2119834"/>
                  <a:pt x="2328364" y="2119264"/>
                  <a:pt x="2325463" y="2118694"/>
                </a:cubicBezTo>
                <a:lnTo>
                  <a:pt x="2346684" y="2127338"/>
                </a:lnTo>
                <a:lnTo>
                  <a:pt x="2343421" y="2119877"/>
                </a:lnTo>
                <a:cubicBezTo>
                  <a:pt x="2339455" y="2110451"/>
                  <a:pt x="2334409" y="2101595"/>
                  <a:pt x="2324315" y="2094454"/>
                </a:cubicBezTo>
                <a:cubicBezTo>
                  <a:pt x="2313069" y="2086169"/>
                  <a:pt x="2299660" y="2082599"/>
                  <a:pt x="2286898" y="2084026"/>
                </a:cubicBezTo>
                <a:close/>
                <a:moveTo>
                  <a:pt x="9296975" y="2074211"/>
                </a:moveTo>
                <a:lnTo>
                  <a:pt x="9289190" y="2088383"/>
                </a:lnTo>
                <a:lnTo>
                  <a:pt x="9288556" y="2081752"/>
                </a:lnTo>
                <a:close/>
                <a:moveTo>
                  <a:pt x="9609669" y="2073049"/>
                </a:moveTo>
                <a:cubicBezTo>
                  <a:pt x="9610223" y="2073049"/>
                  <a:pt x="9610778" y="2073049"/>
                  <a:pt x="9611332" y="2073049"/>
                </a:cubicBezTo>
                <a:cubicBezTo>
                  <a:pt x="9622420" y="2068846"/>
                  <a:pt x="9622420" y="2091058"/>
                  <a:pt x="9611332" y="2086855"/>
                </a:cubicBezTo>
                <a:cubicBezTo>
                  <a:pt x="9610778" y="2086855"/>
                  <a:pt x="9610223" y="2086855"/>
                  <a:pt x="9609669" y="2086255"/>
                </a:cubicBezTo>
                <a:cubicBezTo>
                  <a:pt x="9607451" y="2085655"/>
                  <a:pt x="9605787" y="2083854"/>
                  <a:pt x="9605233" y="2081453"/>
                </a:cubicBezTo>
                <a:cubicBezTo>
                  <a:pt x="9605233" y="2080252"/>
                  <a:pt x="9605233" y="2079652"/>
                  <a:pt x="9605233" y="2077850"/>
                </a:cubicBezTo>
                <a:cubicBezTo>
                  <a:pt x="9605787" y="2075450"/>
                  <a:pt x="9607451" y="2073649"/>
                  <a:pt x="9609669" y="2073049"/>
                </a:cubicBezTo>
                <a:close/>
                <a:moveTo>
                  <a:pt x="2286240" y="2064326"/>
                </a:moveTo>
                <a:cubicBezTo>
                  <a:pt x="2295189" y="2063031"/>
                  <a:pt x="2304561" y="2063459"/>
                  <a:pt x="2313934" y="2065888"/>
                </a:cubicBezTo>
                <a:cubicBezTo>
                  <a:pt x="2346809" y="2074458"/>
                  <a:pt x="2383724" y="2114449"/>
                  <a:pt x="2368727" y="2148728"/>
                </a:cubicBezTo>
                <a:lnTo>
                  <a:pt x="2363033" y="2148728"/>
                </a:lnTo>
                <a:lnTo>
                  <a:pt x="2364113" y="2145301"/>
                </a:lnTo>
                <a:cubicBezTo>
                  <a:pt x="2364113" y="2143015"/>
                  <a:pt x="2360653" y="2143015"/>
                  <a:pt x="2360653" y="2144729"/>
                </a:cubicBezTo>
                <a:lnTo>
                  <a:pt x="2358207" y="2148728"/>
                </a:lnTo>
                <a:lnTo>
                  <a:pt x="2356039" y="2148728"/>
                </a:lnTo>
                <a:lnTo>
                  <a:pt x="2347949" y="2130231"/>
                </a:lnTo>
                <a:lnTo>
                  <a:pt x="2340616" y="2140703"/>
                </a:lnTo>
                <a:lnTo>
                  <a:pt x="2333773" y="2135150"/>
                </a:lnTo>
                <a:lnTo>
                  <a:pt x="2328944" y="2127240"/>
                </a:lnTo>
                <a:cubicBezTo>
                  <a:pt x="2328944" y="2128950"/>
                  <a:pt x="2328944" y="2130091"/>
                  <a:pt x="2328944" y="2131231"/>
                </a:cubicBezTo>
                <a:lnTo>
                  <a:pt x="2333773" y="2135150"/>
                </a:lnTo>
                <a:lnTo>
                  <a:pt x="2334164" y="2135789"/>
                </a:lnTo>
                <a:cubicBezTo>
                  <a:pt x="2333583" y="2136358"/>
                  <a:pt x="2333583" y="2136358"/>
                  <a:pt x="2333583" y="2136358"/>
                </a:cubicBezTo>
                <a:cubicBezTo>
                  <a:pt x="2329233" y="2139207"/>
                  <a:pt x="2325029" y="2138353"/>
                  <a:pt x="2322128" y="2135789"/>
                </a:cubicBezTo>
                <a:lnTo>
                  <a:pt x="2320220" y="2130091"/>
                </a:lnTo>
                <a:lnTo>
                  <a:pt x="2323143" y="2130091"/>
                </a:lnTo>
                <a:lnTo>
                  <a:pt x="2326624" y="2130091"/>
                </a:lnTo>
                <a:cubicBezTo>
                  <a:pt x="2323723" y="2126671"/>
                  <a:pt x="2321403" y="2123822"/>
                  <a:pt x="2319083" y="2120404"/>
                </a:cubicBezTo>
                <a:cubicBezTo>
                  <a:pt x="2318502" y="2122113"/>
                  <a:pt x="2318502" y="2123822"/>
                  <a:pt x="2318502" y="2124962"/>
                </a:cubicBezTo>
                <a:lnTo>
                  <a:pt x="2320220" y="2130091"/>
                </a:lnTo>
                <a:lnTo>
                  <a:pt x="2315021" y="2130091"/>
                </a:lnTo>
                <a:lnTo>
                  <a:pt x="2311994" y="2127753"/>
                </a:lnTo>
                <a:lnTo>
                  <a:pt x="2316762" y="2124962"/>
                </a:lnTo>
                <a:cubicBezTo>
                  <a:pt x="2313283" y="2124392"/>
                  <a:pt x="2310382" y="2124392"/>
                  <a:pt x="2306902" y="2123822"/>
                </a:cubicBezTo>
                <a:lnTo>
                  <a:pt x="2311994" y="2127753"/>
                </a:lnTo>
                <a:lnTo>
                  <a:pt x="2302405" y="2133366"/>
                </a:lnTo>
                <a:cubicBezTo>
                  <a:pt x="2298056" y="2134933"/>
                  <a:pt x="2293561" y="2134933"/>
                  <a:pt x="2287181" y="2132368"/>
                </a:cubicBezTo>
                <a:cubicBezTo>
                  <a:pt x="2281380" y="2130091"/>
                  <a:pt x="2278334" y="2126814"/>
                  <a:pt x="2276376" y="2122682"/>
                </a:cubicBezTo>
                <a:lnTo>
                  <a:pt x="2274619" y="2116596"/>
                </a:lnTo>
                <a:lnTo>
                  <a:pt x="2275578" y="2116984"/>
                </a:lnTo>
                <a:cubicBezTo>
                  <a:pt x="2278479" y="2115276"/>
                  <a:pt x="2281380" y="2114136"/>
                  <a:pt x="2284280" y="2112995"/>
                </a:cubicBezTo>
                <a:cubicBezTo>
                  <a:pt x="2280219" y="2111287"/>
                  <a:pt x="2276159" y="2109577"/>
                  <a:pt x="2272099" y="2107868"/>
                </a:cubicBezTo>
                <a:lnTo>
                  <a:pt x="2273067" y="2111221"/>
                </a:lnTo>
                <a:lnTo>
                  <a:pt x="2268186" y="2109528"/>
                </a:lnTo>
                <a:lnTo>
                  <a:pt x="2268619" y="2108438"/>
                </a:lnTo>
                <a:lnTo>
                  <a:pt x="2265935" y="2108747"/>
                </a:lnTo>
                <a:lnTo>
                  <a:pt x="2263398" y="2107868"/>
                </a:lnTo>
                <a:lnTo>
                  <a:pt x="2263903" y="2108984"/>
                </a:lnTo>
                <a:lnTo>
                  <a:pt x="2258758" y="2109577"/>
                </a:lnTo>
                <a:lnTo>
                  <a:pt x="2264476" y="2110252"/>
                </a:lnTo>
                <a:lnTo>
                  <a:pt x="2265718" y="2112995"/>
                </a:lnTo>
                <a:lnTo>
                  <a:pt x="2266660" y="2113377"/>
                </a:lnTo>
                <a:lnTo>
                  <a:pt x="2263760" y="2120688"/>
                </a:lnTo>
                <a:cubicBezTo>
                  <a:pt x="2264123" y="2124962"/>
                  <a:pt x="2266299" y="2129235"/>
                  <a:pt x="2269778" y="2132939"/>
                </a:cubicBezTo>
                <a:cubicBezTo>
                  <a:pt x="2270359" y="2134078"/>
                  <a:pt x="2277318" y="2140347"/>
                  <a:pt x="2280219" y="2140347"/>
                </a:cubicBezTo>
                <a:lnTo>
                  <a:pt x="2286406" y="2146423"/>
                </a:lnTo>
                <a:lnTo>
                  <a:pt x="2286630" y="2146807"/>
                </a:lnTo>
                <a:lnTo>
                  <a:pt x="2284859" y="2148893"/>
                </a:lnTo>
                <a:lnTo>
                  <a:pt x="2287500" y="2148304"/>
                </a:lnTo>
                <a:lnTo>
                  <a:pt x="2289500" y="2151741"/>
                </a:lnTo>
                <a:cubicBezTo>
                  <a:pt x="2289500" y="2151171"/>
                  <a:pt x="2289500" y="2150033"/>
                  <a:pt x="2289500" y="2149463"/>
                </a:cubicBezTo>
                <a:lnTo>
                  <a:pt x="2288169" y="2148154"/>
                </a:lnTo>
                <a:lnTo>
                  <a:pt x="2297620" y="2146045"/>
                </a:lnTo>
                <a:lnTo>
                  <a:pt x="2291777" y="2145001"/>
                </a:lnTo>
                <a:lnTo>
                  <a:pt x="2302262" y="2143765"/>
                </a:lnTo>
                <a:cubicBezTo>
                  <a:pt x="2305742" y="2146045"/>
                  <a:pt x="2315603" y="2146045"/>
                  <a:pt x="2310961" y="2149463"/>
                </a:cubicBezTo>
                <a:cubicBezTo>
                  <a:pt x="2316762" y="2144335"/>
                  <a:pt x="2326624" y="2151171"/>
                  <a:pt x="2322562" y="2158580"/>
                </a:cubicBezTo>
                <a:cubicBezTo>
                  <a:pt x="2318502" y="2165418"/>
                  <a:pt x="2312702" y="2167126"/>
                  <a:pt x="2305161" y="2164278"/>
                </a:cubicBezTo>
                <a:cubicBezTo>
                  <a:pt x="2302841" y="2163708"/>
                  <a:pt x="2299941" y="2161998"/>
                  <a:pt x="2297620" y="2161428"/>
                </a:cubicBezTo>
                <a:lnTo>
                  <a:pt x="2295200" y="2160160"/>
                </a:lnTo>
                <a:lnTo>
                  <a:pt x="2301101" y="2158580"/>
                </a:lnTo>
                <a:cubicBezTo>
                  <a:pt x="2301681" y="2157440"/>
                  <a:pt x="2302841" y="2156300"/>
                  <a:pt x="2304002" y="2154591"/>
                </a:cubicBezTo>
                <a:lnTo>
                  <a:pt x="2288921" y="2156870"/>
                </a:lnTo>
                <a:lnTo>
                  <a:pt x="2295200" y="2160160"/>
                </a:lnTo>
                <a:lnTo>
                  <a:pt x="2288340" y="2161998"/>
                </a:lnTo>
                <a:cubicBezTo>
                  <a:pt x="2285440" y="2160290"/>
                  <a:pt x="2280799" y="2162567"/>
                  <a:pt x="2276159" y="2160290"/>
                </a:cubicBezTo>
                <a:lnTo>
                  <a:pt x="2274117" y="2156055"/>
                </a:lnTo>
                <a:lnTo>
                  <a:pt x="2282539" y="2158580"/>
                </a:lnTo>
                <a:cubicBezTo>
                  <a:pt x="2279059" y="2155161"/>
                  <a:pt x="2274999" y="2152881"/>
                  <a:pt x="2270939" y="2149463"/>
                </a:cubicBezTo>
                <a:lnTo>
                  <a:pt x="2274117" y="2156055"/>
                </a:lnTo>
                <a:lnTo>
                  <a:pt x="2262818" y="2152667"/>
                </a:lnTo>
                <a:cubicBezTo>
                  <a:pt x="2257017" y="2148465"/>
                  <a:pt x="2252087" y="2142625"/>
                  <a:pt x="2248317" y="2136927"/>
                </a:cubicBezTo>
                <a:lnTo>
                  <a:pt x="2245505" y="2122080"/>
                </a:lnTo>
                <a:lnTo>
                  <a:pt x="2243505" y="2126779"/>
                </a:lnTo>
                <a:cubicBezTo>
                  <a:pt x="2239504" y="2168838"/>
                  <a:pt x="2322126" y="2184303"/>
                  <a:pt x="2351217" y="2160160"/>
                </a:cubicBezTo>
                <a:lnTo>
                  <a:pt x="2358207" y="2148728"/>
                </a:lnTo>
                <a:lnTo>
                  <a:pt x="2363033" y="2148728"/>
                </a:lnTo>
                <a:lnTo>
                  <a:pt x="2356138" y="2170625"/>
                </a:lnTo>
                <a:cubicBezTo>
                  <a:pt x="2340429" y="2188863"/>
                  <a:pt x="2304850" y="2187576"/>
                  <a:pt x="2279327" y="2182436"/>
                </a:cubicBezTo>
                <a:cubicBezTo>
                  <a:pt x="2246452" y="2175580"/>
                  <a:pt x="2218766" y="2150442"/>
                  <a:pt x="2228572" y="2115020"/>
                </a:cubicBezTo>
                <a:cubicBezTo>
                  <a:pt x="2236359" y="2087598"/>
                  <a:pt x="2259394" y="2068209"/>
                  <a:pt x="2286240" y="2064326"/>
                </a:cubicBezTo>
                <a:close/>
                <a:moveTo>
                  <a:pt x="7448243" y="2059836"/>
                </a:moveTo>
                <a:cubicBezTo>
                  <a:pt x="7455340" y="2062089"/>
                  <a:pt x="7449426" y="2073353"/>
                  <a:pt x="7442920" y="2068846"/>
                </a:cubicBezTo>
                <a:cubicBezTo>
                  <a:pt x="7438190" y="2064905"/>
                  <a:pt x="7442920" y="2058709"/>
                  <a:pt x="7448243" y="2059836"/>
                </a:cubicBezTo>
                <a:close/>
                <a:moveTo>
                  <a:pt x="7410710" y="2046037"/>
                </a:moveTo>
                <a:cubicBezTo>
                  <a:pt x="7417313" y="2051106"/>
                  <a:pt x="7408909" y="2060680"/>
                  <a:pt x="7402305" y="2056175"/>
                </a:cubicBezTo>
                <a:cubicBezTo>
                  <a:pt x="7395103" y="2051106"/>
                  <a:pt x="7403506" y="2040968"/>
                  <a:pt x="7410710" y="2046037"/>
                </a:cubicBezTo>
                <a:close/>
                <a:moveTo>
                  <a:pt x="9360689" y="2041096"/>
                </a:moveTo>
                <a:cubicBezTo>
                  <a:pt x="9366497" y="2040880"/>
                  <a:pt x="9372160" y="2041600"/>
                  <a:pt x="9376808" y="2044768"/>
                </a:cubicBezTo>
                <a:cubicBezTo>
                  <a:pt x="9386681" y="2052256"/>
                  <a:pt x="9383777" y="2063777"/>
                  <a:pt x="9378550" y="2072994"/>
                </a:cubicBezTo>
                <a:cubicBezTo>
                  <a:pt x="9366352" y="2094307"/>
                  <a:pt x="9337891" y="2113892"/>
                  <a:pt x="9311754" y="2109860"/>
                </a:cubicBezTo>
                <a:cubicBezTo>
                  <a:pt x="9302459" y="2108420"/>
                  <a:pt x="9293457" y="2101364"/>
                  <a:pt x="9289681" y="2093515"/>
                </a:cubicBezTo>
                <a:lnTo>
                  <a:pt x="9289207" y="2088567"/>
                </a:lnTo>
                <a:lnTo>
                  <a:pt x="9298394" y="2090275"/>
                </a:lnTo>
                <a:lnTo>
                  <a:pt x="9305808" y="2079007"/>
                </a:lnTo>
                <a:lnTo>
                  <a:pt x="9314005" y="2089123"/>
                </a:lnTo>
                <a:cubicBezTo>
                  <a:pt x="9321048" y="2089555"/>
                  <a:pt x="9329760" y="2087395"/>
                  <a:pt x="9333825" y="2085666"/>
                </a:cubicBezTo>
                <a:cubicBezTo>
                  <a:pt x="9337891" y="2083938"/>
                  <a:pt x="9363448" y="2070690"/>
                  <a:pt x="9361125" y="2063201"/>
                </a:cubicBezTo>
                <a:cubicBezTo>
                  <a:pt x="9359383" y="2056289"/>
                  <a:pt x="9333825" y="2063201"/>
                  <a:pt x="9328598" y="2064930"/>
                </a:cubicBezTo>
                <a:cubicBezTo>
                  <a:pt x="9322210" y="2066657"/>
                  <a:pt x="9315239" y="2069250"/>
                  <a:pt x="9309576" y="2073282"/>
                </a:cubicBezTo>
                <a:lnTo>
                  <a:pt x="9305808" y="2079007"/>
                </a:lnTo>
                <a:lnTo>
                  <a:pt x="9304204" y="2077025"/>
                </a:lnTo>
                <a:cubicBezTo>
                  <a:pt x="9304783" y="2074722"/>
                  <a:pt x="9301879" y="2070690"/>
                  <a:pt x="9298975" y="2072417"/>
                </a:cubicBezTo>
                <a:lnTo>
                  <a:pt x="9296975" y="2074211"/>
                </a:lnTo>
                <a:lnTo>
                  <a:pt x="9306817" y="2056289"/>
                </a:lnTo>
                <a:cubicBezTo>
                  <a:pt x="9317272" y="2049089"/>
                  <a:pt x="9330921" y="2045055"/>
                  <a:pt x="9343700" y="2043039"/>
                </a:cubicBezTo>
                <a:cubicBezTo>
                  <a:pt x="9348928" y="2042464"/>
                  <a:pt x="9354880" y="2041311"/>
                  <a:pt x="9360689" y="2041096"/>
                </a:cubicBezTo>
                <a:close/>
                <a:moveTo>
                  <a:pt x="7567125" y="2035054"/>
                </a:moveTo>
                <a:lnTo>
                  <a:pt x="7557768" y="2051481"/>
                </a:lnTo>
                <a:lnTo>
                  <a:pt x="7521216" y="2077259"/>
                </a:lnTo>
                <a:lnTo>
                  <a:pt x="7531578" y="2082745"/>
                </a:lnTo>
                <a:cubicBezTo>
                  <a:pt x="7539947" y="2083077"/>
                  <a:pt x="7547285" y="2079353"/>
                  <a:pt x="7553348" y="2073198"/>
                </a:cubicBezTo>
                <a:close/>
                <a:moveTo>
                  <a:pt x="7587381" y="2028478"/>
                </a:moveTo>
                <a:lnTo>
                  <a:pt x="7587042" y="2029149"/>
                </a:lnTo>
                <a:lnTo>
                  <a:pt x="7587596" y="2028947"/>
                </a:lnTo>
                <a:close/>
                <a:moveTo>
                  <a:pt x="7454280" y="2025012"/>
                </a:moveTo>
                <a:cubicBezTo>
                  <a:pt x="7456430" y="2027162"/>
                  <a:pt x="7457237" y="2030792"/>
                  <a:pt x="7454012" y="2032674"/>
                </a:cubicBezTo>
                <a:cubicBezTo>
                  <a:pt x="7453474" y="2032674"/>
                  <a:pt x="7452936" y="2033210"/>
                  <a:pt x="7452399" y="2033210"/>
                </a:cubicBezTo>
                <a:cubicBezTo>
                  <a:pt x="7448634" y="2035360"/>
                  <a:pt x="7443259" y="2032674"/>
                  <a:pt x="7445409" y="2028372"/>
                </a:cubicBezTo>
                <a:cubicBezTo>
                  <a:pt x="7445409" y="2027834"/>
                  <a:pt x="7445947" y="2027296"/>
                  <a:pt x="7446484" y="2026220"/>
                </a:cubicBezTo>
                <a:cubicBezTo>
                  <a:pt x="7448634" y="2022189"/>
                  <a:pt x="7452129" y="2022861"/>
                  <a:pt x="7454280" y="2025012"/>
                </a:cubicBezTo>
                <a:close/>
                <a:moveTo>
                  <a:pt x="2351059" y="2018156"/>
                </a:moveTo>
                <a:cubicBezTo>
                  <a:pt x="2368511" y="2018156"/>
                  <a:pt x="2368511" y="2042952"/>
                  <a:pt x="2351059" y="2042952"/>
                </a:cubicBezTo>
                <a:cubicBezTo>
                  <a:pt x="2333609" y="2042952"/>
                  <a:pt x="2333609" y="2018156"/>
                  <a:pt x="2351059" y="2018156"/>
                </a:cubicBezTo>
                <a:close/>
                <a:moveTo>
                  <a:pt x="9311847" y="2013164"/>
                </a:moveTo>
                <a:lnTo>
                  <a:pt x="9186974" y="2091572"/>
                </a:lnTo>
                <a:lnTo>
                  <a:pt x="9186960" y="2093189"/>
                </a:lnTo>
                <a:lnTo>
                  <a:pt x="9181041" y="2095296"/>
                </a:lnTo>
                <a:lnTo>
                  <a:pt x="9138518" y="2121997"/>
                </a:lnTo>
                <a:lnTo>
                  <a:pt x="8943696" y="2258001"/>
                </a:lnTo>
                <a:lnTo>
                  <a:pt x="8989492" y="2280813"/>
                </a:lnTo>
                <a:cubicBezTo>
                  <a:pt x="9006423" y="2292694"/>
                  <a:pt x="9022207" y="2306230"/>
                  <a:pt x="9040860" y="2319767"/>
                </a:cubicBezTo>
                <a:cubicBezTo>
                  <a:pt x="9070706" y="2342233"/>
                  <a:pt x="9059801" y="2341081"/>
                  <a:pt x="9097681" y="2323224"/>
                </a:cubicBezTo>
                <a:cubicBezTo>
                  <a:pt x="9128101" y="2308822"/>
                  <a:pt x="9157947" y="2284630"/>
                  <a:pt x="9187219" y="2265620"/>
                </a:cubicBezTo>
                <a:lnTo>
                  <a:pt x="9207587" y="2252794"/>
                </a:lnTo>
                <a:lnTo>
                  <a:pt x="9185906" y="2258032"/>
                </a:lnTo>
                <a:cubicBezTo>
                  <a:pt x="9174366" y="2257745"/>
                  <a:pt x="9164250" y="2253275"/>
                  <a:pt x="9162826" y="2240584"/>
                </a:cubicBezTo>
                <a:cubicBezTo>
                  <a:pt x="9161686" y="2228471"/>
                  <a:pt x="9175364" y="2219241"/>
                  <a:pt x="9182772" y="2212896"/>
                </a:cubicBezTo>
                <a:cubicBezTo>
                  <a:pt x="9188756" y="2207993"/>
                  <a:pt x="9195596" y="2202514"/>
                  <a:pt x="9202790" y="2197900"/>
                </a:cubicBezTo>
                <a:lnTo>
                  <a:pt x="9207332" y="2195890"/>
                </a:lnTo>
                <a:lnTo>
                  <a:pt x="9180492" y="2219241"/>
                </a:lnTo>
                <a:cubicBezTo>
                  <a:pt x="9177642" y="2223857"/>
                  <a:pt x="9184482" y="2229047"/>
                  <a:pt x="9187902" y="2225009"/>
                </a:cubicBezTo>
                <a:cubicBezTo>
                  <a:pt x="9190182" y="2222126"/>
                  <a:pt x="9199158" y="2213907"/>
                  <a:pt x="9208490" y="2207850"/>
                </a:cubicBezTo>
                <a:lnTo>
                  <a:pt x="9217320" y="2203572"/>
                </a:lnTo>
                <a:lnTo>
                  <a:pt x="9189610" y="2226740"/>
                </a:lnTo>
                <a:cubicBezTo>
                  <a:pt x="9185052" y="2230779"/>
                  <a:pt x="9174224" y="2237123"/>
                  <a:pt x="9181632" y="2241738"/>
                </a:cubicBezTo>
                <a:cubicBezTo>
                  <a:pt x="9188472" y="2245776"/>
                  <a:pt x="9197020" y="2242890"/>
                  <a:pt x="9203288" y="2240008"/>
                </a:cubicBezTo>
                <a:cubicBezTo>
                  <a:pt x="9211838" y="2237123"/>
                  <a:pt x="9219246" y="2231354"/>
                  <a:pt x="9223805" y="2224433"/>
                </a:cubicBezTo>
                <a:cubicBezTo>
                  <a:pt x="9226654" y="2220396"/>
                  <a:pt x="9234063" y="2208282"/>
                  <a:pt x="9231213" y="2203668"/>
                </a:cubicBezTo>
                <a:cubicBezTo>
                  <a:pt x="9229361" y="2200783"/>
                  <a:pt x="9226013" y="2200315"/>
                  <a:pt x="9221961" y="2201324"/>
                </a:cubicBezTo>
                <a:lnTo>
                  <a:pt x="9217320" y="2203572"/>
                </a:lnTo>
                <a:lnTo>
                  <a:pt x="9228934" y="2193862"/>
                </a:lnTo>
                <a:cubicBezTo>
                  <a:pt x="9231213" y="2191554"/>
                  <a:pt x="9228934" y="2187516"/>
                  <a:pt x="9224944" y="2188093"/>
                </a:cubicBezTo>
                <a:lnTo>
                  <a:pt x="9207332" y="2195890"/>
                </a:lnTo>
                <a:lnTo>
                  <a:pt x="9212976" y="2190977"/>
                </a:lnTo>
                <a:cubicBezTo>
                  <a:pt x="9221526" y="2187516"/>
                  <a:pt x="9234633" y="2182901"/>
                  <a:pt x="9242041" y="2192131"/>
                </a:cubicBezTo>
                <a:cubicBezTo>
                  <a:pt x="9249735" y="2201648"/>
                  <a:pt x="9247455" y="2213907"/>
                  <a:pt x="9241329" y="2224938"/>
                </a:cubicBezTo>
                <a:lnTo>
                  <a:pt x="9226307" y="2241007"/>
                </a:lnTo>
                <a:lnTo>
                  <a:pt x="9367439" y="2152142"/>
                </a:lnTo>
                <a:cubicBezTo>
                  <a:pt x="9379779" y="2144653"/>
                  <a:pt x="9404173" y="2132700"/>
                  <a:pt x="9425624" y="2118372"/>
                </a:cubicBezTo>
                <a:lnTo>
                  <a:pt x="9444940" y="2102549"/>
                </a:lnTo>
                <a:lnTo>
                  <a:pt x="9396972" y="2035272"/>
                </a:lnTo>
                <a:cubicBezTo>
                  <a:pt x="9370699" y="2013245"/>
                  <a:pt x="9344425" y="2012666"/>
                  <a:pt x="9311869" y="2013245"/>
                </a:cubicBezTo>
                <a:close/>
                <a:moveTo>
                  <a:pt x="9555508" y="2013086"/>
                </a:moveTo>
                <a:cubicBezTo>
                  <a:pt x="9559731" y="2013086"/>
                  <a:pt x="9561542" y="2017354"/>
                  <a:pt x="9558526" y="2020556"/>
                </a:cubicBezTo>
                <a:cubicBezTo>
                  <a:pt x="9558526" y="2021090"/>
                  <a:pt x="9557922" y="2021623"/>
                  <a:pt x="9556715" y="2022158"/>
                </a:cubicBezTo>
                <a:cubicBezTo>
                  <a:pt x="9556112" y="2022691"/>
                  <a:pt x="9554301" y="2022691"/>
                  <a:pt x="9553698" y="2022158"/>
                </a:cubicBezTo>
                <a:cubicBezTo>
                  <a:pt x="9553698" y="2021623"/>
                  <a:pt x="9552491" y="2021090"/>
                  <a:pt x="9551887" y="2020556"/>
                </a:cubicBezTo>
                <a:cubicBezTo>
                  <a:pt x="9549473" y="2017354"/>
                  <a:pt x="9551284" y="2013086"/>
                  <a:pt x="9555508" y="2013086"/>
                </a:cubicBezTo>
                <a:close/>
                <a:moveTo>
                  <a:pt x="7393029" y="2011474"/>
                </a:moveTo>
                <a:cubicBezTo>
                  <a:pt x="7397061" y="2014354"/>
                  <a:pt x="7391877" y="2020115"/>
                  <a:pt x="7388420" y="2017234"/>
                </a:cubicBezTo>
                <a:cubicBezTo>
                  <a:pt x="7384965" y="2013778"/>
                  <a:pt x="7389573" y="2008018"/>
                  <a:pt x="7393029" y="2011474"/>
                </a:cubicBezTo>
                <a:close/>
                <a:moveTo>
                  <a:pt x="7569695" y="2010171"/>
                </a:moveTo>
                <a:lnTo>
                  <a:pt x="7571535" y="2022847"/>
                </a:lnTo>
                <a:lnTo>
                  <a:pt x="7572510" y="2020149"/>
                </a:lnTo>
                <a:lnTo>
                  <a:pt x="7574662" y="2019223"/>
                </a:lnTo>
                <a:close/>
                <a:moveTo>
                  <a:pt x="7503259" y="2000498"/>
                </a:moveTo>
                <a:lnTo>
                  <a:pt x="7505585" y="2006055"/>
                </a:lnTo>
                <a:cubicBezTo>
                  <a:pt x="7507313" y="2008345"/>
                  <a:pt x="7503858" y="2010061"/>
                  <a:pt x="7501553" y="2008916"/>
                </a:cubicBezTo>
                <a:lnTo>
                  <a:pt x="7499948" y="2006791"/>
                </a:lnTo>
                <a:close/>
                <a:moveTo>
                  <a:pt x="9343859" y="1993063"/>
                </a:moveTo>
                <a:lnTo>
                  <a:pt x="9331179" y="2001025"/>
                </a:lnTo>
                <a:lnTo>
                  <a:pt x="9353421" y="1996797"/>
                </a:lnTo>
                <a:cubicBezTo>
                  <a:pt x="9368842" y="1999043"/>
                  <a:pt x="9384122" y="2005420"/>
                  <a:pt x="9396401" y="2013245"/>
                </a:cubicBezTo>
                <a:cubicBezTo>
                  <a:pt x="9411822" y="2022810"/>
                  <a:pt x="9424245" y="2035851"/>
                  <a:pt x="9434883" y="2050489"/>
                </a:cubicBezTo>
                <a:lnTo>
                  <a:pt x="9457270" y="2088219"/>
                </a:lnTo>
                <a:lnTo>
                  <a:pt x="9466160" y="2070345"/>
                </a:lnTo>
                <a:cubicBezTo>
                  <a:pt x="9467881" y="2010437"/>
                  <a:pt x="9390971" y="1992579"/>
                  <a:pt x="9346203" y="1994883"/>
                </a:cubicBezTo>
                <a:close/>
                <a:moveTo>
                  <a:pt x="9491331" y="1986346"/>
                </a:moveTo>
                <a:lnTo>
                  <a:pt x="9493003" y="1986346"/>
                </a:lnTo>
                <a:cubicBezTo>
                  <a:pt x="9505828" y="1985206"/>
                  <a:pt x="9505828" y="2007446"/>
                  <a:pt x="9493003" y="2006876"/>
                </a:cubicBezTo>
                <a:lnTo>
                  <a:pt x="9491331" y="2006306"/>
                </a:lnTo>
                <a:cubicBezTo>
                  <a:pt x="9478506" y="2005165"/>
                  <a:pt x="9478506" y="1987488"/>
                  <a:pt x="9491331" y="1986346"/>
                </a:cubicBezTo>
                <a:close/>
                <a:moveTo>
                  <a:pt x="7516316" y="1981893"/>
                </a:moveTo>
                <a:lnTo>
                  <a:pt x="7519094" y="1983221"/>
                </a:lnTo>
                <a:lnTo>
                  <a:pt x="7518644" y="1987741"/>
                </a:lnTo>
                <a:lnTo>
                  <a:pt x="7522461" y="1993409"/>
                </a:lnTo>
                <a:lnTo>
                  <a:pt x="7518208" y="1996954"/>
                </a:lnTo>
                <a:cubicBezTo>
                  <a:pt x="7517770" y="2001196"/>
                  <a:pt x="7518644" y="2006459"/>
                  <a:pt x="7519226" y="2008798"/>
                </a:cubicBezTo>
                <a:cubicBezTo>
                  <a:pt x="7520973" y="2012893"/>
                  <a:pt x="7526213" y="2023422"/>
                  <a:pt x="7530872" y="2024590"/>
                </a:cubicBezTo>
                <a:cubicBezTo>
                  <a:pt x="7535531" y="2025760"/>
                  <a:pt x="7533201" y="2011137"/>
                  <a:pt x="7532036" y="2007628"/>
                </a:cubicBezTo>
                <a:lnTo>
                  <a:pt x="7522461" y="1993409"/>
                </a:lnTo>
                <a:lnTo>
                  <a:pt x="7525049" y="1991251"/>
                </a:lnTo>
                <a:cubicBezTo>
                  <a:pt x="7527379" y="1991836"/>
                  <a:pt x="7529708" y="1990082"/>
                  <a:pt x="7528542" y="1987741"/>
                </a:cubicBezTo>
                <a:lnTo>
                  <a:pt x="7519094" y="1983221"/>
                </a:lnTo>
                <a:lnTo>
                  <a:pt x="7519226" y="1981893"/>
                </a:lnTo>
                <a:cubicBezTo>
                  <a:pt x="7536112" y="1983063"/>
                  <a:pt x="7542517" y="1999441"/>
                  <a:pt x="7544264" y="2014062"/>
                </a:cubicBezTo>
                <a:cubicBezTo>
                  <a:pt x="7544847" y="2021081"/>
                  <a:pt x="7546593" y="2029856"/>
                  <a:pt x="7541353" y="2035119"/>
                </a:cubicBezTo>
                <a:cubicBezTo>
                  <a:pt x="7536694" y="2040384"/>
                  <a:pt x="7530872" y="2038628"/>
                  <a:pt x="7526213" y="2035119"/>
                </a:cubicBezTo>
                <a:cubicBezTo>
                  <a:pt x="7513987" y="2027515"/>
                  <a:pt x="7504088" y="2011137"/>
                  <a:pt x="7505835" y="1996516"/>
                </a:cubicBezTo>
                <a:cubicBezTo>
                  <a:pt x="7506417" y="1990666"/>
                  <a:pt x="7509911" y="1983648"/>
                  <a:pt x="7516316" y="1981893"/>
                </a:cubicBezTo>
                <a:close/>
                <a:moveTo>
                  <a:pt x="7493488" y="1976296"/>
                </a:moveTo>
                <a:cubicBezTo>
                  <a:pt x="7498672" y="1981160"/>
                  <a:pt x="7503713" y="1989172"/>
                  <a:pt x="7505153" y="1996897"/>
                </a:cubicBezTo>
                <a:lnTo>
                  <a:pt x="7503259" y="2000498"/>
                </a:lnTo>
                <a:lnTo>
                  <a:pt x="7493210" y="1976479"/>
                </a:lnTo>
                <a:close/>
                <a:moveTo>
                  <a:pt x="2335049" y="1972283"/>
                </a:moveTo>
                <a:cubicBezTo>
                  <a:pt x="2282726" y="1968830"/>
                  <a:pt x="2237879" y="1999337"/>
                  <a:pt x="2201079" y="2033300"/>
                </a:cubicBezTo>
                <a:cubicBezTo>
                  <a:pt x="2158531" y="2073592"/>
                  <a:pt x="2133806" y="2127124"/>
                  <a:pt x="2073434" y="2142090"/>
                </a:cubicBezTo>
                <a:cubicBezTo>
                  <a:pt x="2018237" y="2155905"/>
                  <a:pt x="1969937" y="2163389"/>
                  <a:pt x="1954415" y="2227856"/>
                </a:cubicBezTo>
                <a:cubicBezTo>
                  <a:pt x="1942340" y="2279087"/>
                  <a:pt x="1975112" y="2299232"/>
                  <a:pt x="1970513" y="2339525"/>
                </a:cubicBezTo>
                <a:cubicBezTo>
                  <a:pt x="1966488" y="2368882"/>
                  <a:pt x="1934865" y="2394209"/>
                  <a:pt x="1925090" y="2420111"/>
                </a:cubicBezTo>
                <a:cubicBezTo>
                  <a:pt x="1868742" y="2572649"/>
                  <a:pt x="2083209" y="2511059"/>
                  <a:pt x="2143006" y="2475945"/>
                </a:cubicBezTo>
                <a:cubicBezTo>
                  <a:pt x="2172330" y="2458677"/>
                  <a:pt x="2198204" y="2440833"/>
                  <a:pt x="2231553" y="2435077"/>
                </a:cubicBezTo>
                <a:cubicBezTo>
                  <a:pt x="2271226" y="2428746"/>
                  <a:pt x="2309750" y="2440257"/>
                  <a:pt x="2348850" y="2440833"/>
                </a:cubicBezTo>
                <a:cubicBezTo>
                  <a:pt x="2400597" y="2442560"/>
                  <a:pt x="2458095" y="2429321"/>
                  <a:pt x="2488568" y="2382696"/>
                </a:cubicBezTo>
                <a:cubicBezTo>
                  <a:pt x="2518467" y="2336071"/>
                  <a:pt x="2497193" y="2287722"/>
                  <a:pt x="2478219" y="2242822"/>
                </a:cubicBezTo>
                <a:lnTo>
                  <a:pt x="2479875" y="2238478"/>
                </a:lnTo>
                <a:lnTo>
                  <a:pt x="2484543" y="2244550"/>
                </a:lnTo>
                <a:cubicBezTo>
                  <a:pt x="2490867" y="2249731"/>
                  <a:pt x="2500643" y="2243398"/>
                  <a:pt x="2496044" y="2235339"/>
                </a:cubicBezTo>
                <a:lnTo>
                  <a:pt x="2494282" y="2231128"/>
                </a:lnTo>
                <a:lnTo>
                  <a:pt x="2490297" y="2232751"/>
                </a:lnTo>
                <a:lnTo>
                  <a:pt x="2482675" y="2231136"/>
                </a:lnTo>
                <a:lnTo>
                  <a:pt x="2479875" y="2238478"/>
                </a:lnTo>
                <a:lnTo>
                  <a:pt x="2443721" y="2191450"/>
                </a:lnTo>
                <a:cubicBezTo>
                  <a:pt x="2436389" y="2172166"/>
                  <a:pt x="2434520" y="2150437"/>
                  <a:pt x="2435671" y="2123671"/>
                </a:cubicBezTo>
                <a:cubicBezTo>
                  <a:pt x="2437970" y="2053446"/>
                  <a:pt x="2420721" y="1978041"/>
                  <a:pt x="2335049" y="1972283"/>
                </a:cubicBezTo>
                <a:close/>
                <a:moveTo>
                  <a:pt x="7408554" y="1968567"/>
                </a:moveTo>
                <a:cubicBezTo>
                  <a:pt x="7408554" y="1968567"/>
                  <a:pt x="7409140" y="1968567"/>
                  <a:pt x="7409725" y="1968567"/>
                </a:cubicBezTo>
                <a:cubicBezTo>
                  <a:pt x="7417327" y="1967465"/>
                  <a:pt x="7416159" y="1979587"/>
                  <a:pt x="7409140" y="1977933"/>
                </a:cubicBezTo>
                <a:lnTo>
                  <a:pt x="7407970" y="1977933"/>
                </a:lnTo>
                <a:cubicBezTo>
                  <a:pt x="7403290" y="1976281"/>
                  <a:pt x="7402706" y="1969118"/>
                  <a:pt x="7408554" y="1968567"/>
                </a:cubicBezTo>
                <a:close/>
                <a:moveTo>
                  <a:pt x="9504341" y="1963305"/>
                </a:moveTo>
                <a:cubicBezTo>
                  <a:pt x="9481199" y="1962910"/>
                  <a:pt x="9457589" y="1965698"/>
                  <a:pt x="9434554" y="1970457"/>
                </a:cubicBezTo>
                <a:lnTo>
                  <a:pt x="9409025" y="1977758"/>
                </a:lnTo>
                <a:lnTo>
                  <a:pt x="9452097" y="1997837"/>
                </a:lnTo>
                <a:cubicBezTo>
                  <a:pt x="9485243" y="2023686"/>
                  <a:pt x="9506336" y="2063721"/>
                  <a:pt x="9489117" y="2099722"/>
                </a:cubicBezTo>
                <a:cubicBezTo>
                  <a:pt x="9478212" y="2122187"/>
                  <a:pt x="9431148" y="2140622"/>
                  <a:pt x="9413355" y="2151566"/>
                </a:cubicBezTo>
                <a:cubicBezTo>
                  <a:pt x="9375475" y="2175182"/>
                  <a:pt x="9337594" y="2198224"/>
                  <a:pt x="9299713" y="2221842"/>
                </a:cubicBezTo>
                <a:cubicBezTo>
                  <a:pt x="9220507" y="2270806"/>
                  <a:pt x="9140728" y="2319191"/>
                  <a:pt x="9061522" y="2367001"/>
                </a:cubicBezTo>
                <a:cubicBezTo>
                  <a:pt x="9057505" y="2369882"/>
                  <a:pt x="9051766" y="2368155"/>
                  <a:pt x="9048895" y="2364121"/>
                </a:cubicBezTo>
                <a:cubicBezTo>
                  <a:pt x="9035122" y="2339065"/>
                  <a:pt x="9018046" y="2319047"/>
                  <a:pt x="8997886" y="2302703"/>
                </a:cubicBezTo>
                <a:lnTo>
                  <a:pt x="8932625" y="2265729"/>
                </a:lnTo>
                <a:lnTo>
                  <a:pt x="8916869" y="2276729"/>
                </a:lnTo>
                <a:cubicBezTo>
                  <a:pt x="8836948" y="2329698"/>
                  <a:pt x="8739203" y="2411455"/>
                  <a:pt x="8815673" y="2511634"/>
                </a:cubicBezTo>
                <a:cubicBezTo>
                  <a:pt x="8890420" y="2608361"/>
                  <a:pt x="9015187" y="2551938"/>
                  <a:pt x="9099707" y="2505303"/>
                </a:cubicBezTo>
                <a:cubicBezTo>
                  <a:pt x="9173590" y="2464711"/>
                  <a:pt x="9244312" y="2419084"/>
                  <a:pt x="9314818" y="2373024"/>
                </a:cubicBezTo>
                <a:lnTo>
                  <a:pt x="9378901" y="2332602"/>
                </a:lnTo>
                <a:lnTo>
                  <a:pt x="9380968" y="2324727"/>
                </a:lnTo>
                <a:lnTo>
                  <a:pt x="9388791" y="2326363"/>
                </a:lnTo>
                <a:lnTo>
                  <a:pt x="9528633" y="2238154"/>
                </a:lnTo>
                <a:cubicBezTo>
                  <a:pt x="9607405" y="2192669"/>
                  <a:pt x="9721248" y="2110914"/>
                  <a:pt x="9629254" y="2013610"/>
                </a:cubicBezTo>
                <a:cubicBezTo>
                  <a:pt x="9595043" y="1977627"/>
                  <a:pt x="9550626" y="1964096"/>
                  <a:pt x="9504341" y="1963305"/>
                </a:cubicBezTo>
                <a:close/>
                <a:moveTo>
                  <a:pt x="7470448" y="1953973"/>
                </a:moveTo>
                <a:cubicBezTo>
                  <a:pt x="7480529" y="1956836"/>
                  <a:pt x="7487584" y="1965707"/>
                  <a:pt x="7492984" y="1975937"/>
                </a:cubicBezTo>
                <a:lnTo>
                  <a:pt x="7493210" y="1976479"/>
                </a:lnTo>
                <a:lnTo>
                  <a:pt x="7488304" y="1979728"/>
                </a:lnTo>
                <a:cubicBezTo>
                  <a:pt x="7491184" y="1984307"/>
                  <a:pt x="7493488" y="1989457"/>
                  <a:pt x="7494065" y="1994037"/>
                </a:cubicBezTo>
                <a:lnTo>
                  <a:pt x="7492433" y="1996837"/>
                </a:lnTo>
                <a:lnTo>
                  <a:pt x="7486000" y="1988313"/>
                </a:lnTo>
                <a:cubicBezTo>
                  <a:pt x="7483697" y="1984307"/>
                  <a:pt x="7481967" y="1979156"/>
                  <a:pt x="7478513" y="1975150"/>
                </a:cubicBezTo>
                <a:cubicBezTo>
                  <a:pt x="7476783" y="1971717"/>
                  <a:pt x="7473903" y="1969427"/>
                  <a:pt x="7469872" y="1967137"/>
                </a:cubicBezTo>
                <a:cubicBezTo>
                  <a:pt x="7466415" y="1968282"/>
                  <a:pt x="7465264" y="1970571"/>
                  <a:pt x="7468143" y="1973433"/>
                </a:cubicBezTo>
                <a:cubicBezTo>
                  <a:pt x="7468143" y="1981446"/>
                  <a:pt x="7475632" y="1993465"/>
                  <a:pt x="7480816" y="1999760"/>
                </a:cubicBezTo>
                <a:cubicBezTo>
                  <a:pt x="7482544" y="2002050"/>
                  <a:pt x="7484848" y="2003766"/>
                  <a:pt x="7487728" y="2004910"/>
                </a:cubicBezTo>
                <a:lnTo>
                  <a:pt x="7492433" y="1996837"/>
                </a:lnTo>
                <a:lnTo>
                  <a:pt x="7499948" y="2006791"/>
                </a:lnTo>
                <a:lnTo>
                  <a:pt x="7495217" y="2015785"/>
                </a:lnTo>
                <a:cubicBezTo>
                  <a:pt x="7478513" y="2022654"/>
                  <a:pt x="7466415" y="2000905"/>
                  <a:pt x="7461231" y="1989457"/>
                </a:cubicBezTo>
                <a:cubicBezTo>
                  <a:pt x="7457775" y="1982017"/>
                  <a:pt x="7450863" y="1969427"/>
                  <a:pt x="7453743" y="1960842"/>
                </a:cubicBezTo>
                <a:cubicBezTo>
                  <a:pt x="7456624" y="1953973"/>
                  <a:pt x="7464112" y="1952257"/>
                  <a:pt x="7470448" y="1953973"/>
                </a:cubicBezTo>
                <a:close/>
                <a:moveTo>
                  <a:pt x="11745006" y="1936677"/>
                </a:moveTo>
                <a:lnTo>
                  <a:pt x="11699004" y="1942598"/>
                </a:lnTo>
                <a:lnTo>
                  <a:pt x="11719853" y="1941971"/>
                </a:lnTo>
                <a:close/>
                <a:moveTo>
                  <a:pt x="1326388" y="1930978"/>
                </a:moveTo>
                <a:lnTo>
                  <a:pt x="1280386" y="1936899"/>
                </a:lnTo>
                <a:lnTo>
                  <a:pt x="1301235" y="1936272"/>
                </a:lnTo>
                <a:close/>
                <a:moveTo>
                  <a:pt x="7350324" y="1923944"/>
                </a:moveTo>
                <a:cubicBezTo>
                  <a:pt x="7356521" y="1928579"/>
                  <a:pt x="7349199" y="1939006"/>
                  <a:pt x="7343566" y="1933792"/>
                </a:cubicBezTo>
                <a:cubicBezTo>
                  <a:pt x="7336808" y="1928579"/>
                  <a:pt x="7344130" y="1919309"/>
                  <a:pt x="7350324" y="1923944"/>
                </a:cubicBezTo>
                <a:close/>
                <a:moveTo>
                  <a:pt x="7479399" y="1914521"/>
                </a:moveTo>
                <a:lnTo>
                  <a:pt x="7492428" y="1927475"/>
                </a:lnTo>
                <a:lnTo>
                  <a:pt x="7489029" y="1930854"/>
                </a:lnTo>
                <a:cubicBezTo>
                  <a:pt x="7490163" y="1932825"/>
                  <a:pt x="7492712" y="1936910"/>
                  <a:pt x="7494199" y="1940992"/>
                </a:cubicBezTo>
                <a:lnTo>
                  <a:pt x="7493659" y="1945545"/>
                </a:lnTo>
                <a:lnTo>
                  <a:pt x="7485063" y="1932544"/>
                </a:lnTo>
                <a:cubicBezTo>
                  <a:pt x="7483931" y="1931981"/>
                  <a:pt x="7479399" y="1924659"/>
                  <a:pt x="7478265" y="1925223"/>
                </a:cubicBezTo>
                <a:cubicBezTo>
                  <a:pt x="7476000" y="1926348"/>
                  <a:pt x="7478832" y="1934234"/>
                  <a:pt x="7479399" y="1935361"/>
                </a:cubicBezTo>
                <a:cubicBezTo>
                  <a:pt x="7481097" y="1939303"/>
                  <a:pt x="7487897" y="1954510"/>
                  <a:pt x="7492995" y="1951131"/>
                </a:cubicBezTo>
                <a:lnTo>
                  <a:pt x="7493659" y="1945545"/>
                </a:lnTo>
                <a:lnTo>
                  <a:pt x="7498094" y="1952257"/>
                </a:lnTo>
                <a:cubicBezTo>
                  <a:pt x="7499228" y="1952821"/>
                  <a:pt x="7502060" y="1952257"/>
                  <a:pt x="7502060" y="1950568"/>
                </a:cubicBezTo>
                <a:cubicBezTo>
                  <a:pt x="7502627" y="1943245"/>
                  <a:pt x="7498661" y="1936486"/>
                  <a:pt x="7494695" y="1929728"/>
                </a:cubicBezTo>
                <a:lnTo>
                  <a:pt x="7492428" y="1927475"/>
                </a:lnTo>
                <a:lnTo>
                  <a:pt x="7493562" y="1926348"/>
                </a:lnTo>
                <a:cubicBezTo>
                  <a:pt x="7502627" y="1934797"/>
                  <a:pt x="7511126" y="1948878"/>
                  <a:pt x="7500361" y="1960143"/>
                </a:cubicBezTo>
                <a:cubicBezTo>
                  <a:pt x="7487897" y="1971971"/>
                  <a:pt x="7475433" y="1952821"/>
                  <a:pt x="7470333" y="1942683"/>
                </a:cubicBezTo>
                <a:cubicBezTo>
                  <a:pt x="7466367" y="1934797"/>
                  <a:pt x="7463535" y="1911705"/>
                  <a:pt x="7479399" y="1914521"/>
                </a:cubicBezTo>
                <a:close/>
                <a:moveTo>
                  <a:pt x="7373559" y="1887988"/>
                </a:moveTo>
                <a:cubicBezTo>
                  <a:pt x="7381837" y="1886359"/>
                  <a:pt x="7381837" y="1901024"/>
                  <a:pt x="7371785" y="1898308"/>
                </a:cubicBezTo>
                <a:cubicBezTo>
                  <a:pt x="7370602" y="1898308"/>
                  <a:pt x="7370010" y="1897765"/>
                  <a:pt x="7369419" y="1897221"/>
                </a:cubicBezTo>
                <a:cubicBezTo>
                  <a:pt x="7365872" y="1896135"/>
                  <a:pt x="7364689" y="1890161"/>
                  <a:pt x="7369419" y="1889075"/>
                </a:cubicBezTo>
                <a:cubicBezTo>
                  <a:pt x="7370602" y="1888532"/>
                  <a:pt x="7371785" y="1887988"/>
                  <a:pt x="7373559" y="1887988"/>
                </a:cubicBezTo>
                <a:close/>
                <a:moveTo>
                  <a:pt x="2297561" y="1886928"/>
                </a:moveTo>
                <a:cubicBezTo>
                  <a:pt x="2300378" y="1886360"/>
                  <a:pt x="2302631" y="1889777"/>
                  <a:pt x="2302069" y="1892623"/>
                </a:cubicBezTo>
                <a:cubicBezTo>
                  <a:pt x="2299252" y="1902872"/>
                  <a:pt x="2293056" y="1910273"/>
                  <a:pt x="2293056" y="1921090"/>
                </a:cubicBezTo>
                <a:lnTo>
                  <a:pt x="2297395" y="1953444"/>
                </a:lnTo>
                <a:lnTo>
                  <a:pt x="2313200" y="1949260"/>
                </a:lnTo>
                <a:lnTo>
                  <a:pt x="2363980" y="1957627"/>
                </a:lnTo>
                <a:lnTo>
                  <a:pt x="2385289" y="1920775"/>
                </a:lnTo>
                <a:cubicBezTo>
                  <a:pt x="2397263" y="1910483"/>
                  <a:pt x="2412551" y="1904102"/>
                  <a:pt x="2428418" y="1904102"/>
                </a:cubicBezTo>
                <a:cubicBezTo>
                  <a:pt x="2431303" y="1904102"/>
                  <a:pt x="2431880" y="1908162"/>
                  <a:pt x="2429572" y="1909901"/>
                </a:cubicBezTo>
                <a:cubicBezTo>
                  <a:pt x="2418610" y="1917731"/>
                  <a:pt x="2406348" y="1923965"/>
                  <a:pt x="2396036" y="1931938"/>
                </a:cubicBezTo>
                <a:lnTo>
                  <a:pt x="2377276" y="1959819"/>
                </a:lnTo>
                <a:lnTo>
                  <a:pt x="2388738" y="1961708"/>
                </a:lnTo>
                <a:lnTo>
                  <a:pt x="2420257" y="1990272"/>
                </a:lnTo>
                <a:lnTo>
                  <a:pt x="2420836" y="1988375"/>
                </a:lnTo>
                <a:cubicBezTo>
                  <a:pt x="2431222" y="1982672"/>
                  <a:pt x="2441607" y="1976969"/>
                  <a:pt x="2451991" y="1971268"/>
                </a:cubicBezTo>
                <a:cubicBezTo>
                  <a:pt x="2460646" y="1966706"/>
                  <a:pt x="2468724" y="1959863"/>
                  <a:pt x="2478532" y="1962144"/>
                </a:cubicBezTo>
                <a:cubicBezTo>
                  <a:pt x="2480841" y="1962714"/>
                  <a:pt x="2482572" y="1965566"/>
                  <a:pt x="2481417" y="1967846"/>
                </a:cubicBezTo>
                <a:cubicBezTo>
                  <a:pt x="2477956" y="1976969"/>
                  <a:pt x="2468147" y="1979821"/>
                  <a:pt x="2460069" y="1984384"/>
                </a:cubicBezTo>
                <a:lnTo>
                  <a:pt x="2430286" y="1999361"/>
                </a:lnTo>
                <a:lnTo>
                  <a:pt x="2444870" y="2012578"/>
                </a:lnTo>
                <a:cubicBezTo>
                  <a:pt x="2453495" y="2028119"/>
                  <a:pt x="2458238" y="2044524"/>
                  <a:pt x="2460826" y="2061362"/>
                </a:cubicBezTo>
                <a:lnTo>
                  <a:pt x="2460919" y="2062956"/>
                </a:lnTo>
                <a:lnTo>
                  <a:pt x="2486707" y="2049687"/>
                </a:lnTo>
                <a:cubicBezTo>
                  <a:pt x="2499310" y="2048571"/>
                  <a:pt x="2522797" y="2050246"/>
                  <a:pt x="2525088" y="2065326"/>
                </a:cubicBezTo>
                <a:cubicBezTo>
                  <a:pt x="2525661" y="2068118"/>
                  <a:pt x="2524517" y="2069793"/>
                  <a:pt x="2522224" y="2070352"/>
                </a:cubicBezTo>
                <a:cubicBezTo>
                  <a:pt x="2510767" y="2070910"/>
                  <a:pt x="2500455" y="2064767"/>
                  <a:pt x="2488998" y="2065884"/>
                </a:cubicBezTo>
                <a:lnTo>
                  <a:pt x="2461639" y="2075197"/>
                </a:lnTo>
                <a:lnTo>
                  <a:pt x="2463844" y="2112734"/>
                </a:lnTo>
                <a:lnTo>
                  <a:pt x="2465396" y="2125911"/>
                </a:lnTo>
                <a:lnTo>
                  <a:pt x="2480049" y="2122515"/>
                </a:lnTo>
                <a:cubicBezTo>
                  <a:pt x="2486245" y="2120312"/>
                  <a:pt x="2491314" y="2117005"/>
                  <a:pt x="2497509" y="2119761"/>
                </a:cubicBezTo>
                <a:cubicBezTo>
                  <a:pt x="2499200" y="2120862"/>
                  <a:pt x="2500326" y="2122515"/>
                  <a:pt x="2500326" y="2124169"/>
                </a:cubicBezTo>
                <a:cubicBezTo>
                  <a:pt x="2499764" y="2132158"/>
                  <a:pt x="2492299" y="2136566"/>
                  <a:pt x="2483499" y="2138769"/>
                </a:cubicBezTo>
                <a:lnTo>
                  <a:pt x="2467018" y="2139683"/>
                </a:lnTo>
                <a:lnTo>
                  <a:pt x="2471319" y="2176196"/>
                </a:lnTo>
                <a:lnTo>
                  <a:pt x="2485800" y="2210836"/>
                </a:lnTo>
                <a:lnTo>
                  <a:pt x="2491129" y="2208883"/>
                </a:lnTo>
                <a:cubicBezTo>
                  <a:pt x="2496219" y="2205978"/>
                  <a:pt x="2500744" y="2201911"/>
                  <a:pt x="2505834" y="2198428"/>
                </a:cubicBezTo>
                <a:cubicBezTo>
                  <a:pt x="2513186" y="2193199"/>
                  <a:pt x="2525061" y="2187972"/>
                  <a:pt x="2532980" y="2193781"/>
                </a:cubicBezTo>
                <a:cubicBezTo>
                  <a:pt x="2534675" y="2195524"/>
                  <a:pt x="2535808" y="2197847"/>
                  <a:pt x="2534675" y="2199589"/>
                </a:cubicBezTo>
                <a:cubicBezTo>
                  <a:pt x="2528738" y="2207720"/>
                  <a:pt x="2518699" y="2218612"/>
                  <a:pt x="2507529" y="2225726"/>
                </a:cubicBezTo>
                <a:lnTo>
                  <a:pt x="2495785" y="2230514"/>
                </a:lnTo>
                <a:lnTo>
                  <a:pt x="2498343" y="2230735"/>
                </a:lnTo>
                <a:lnTo>
                  <a:pt x="2518587" y="2258992"/>
                </a:lnTo>
                <a:lnTo>
                  <a:pt x="2540369" y="2249526"/>
                </a:lnTo>
                <a:cubicBezTo>
                  <a:pt x="2547748" y="2247208"/>
                  <a:pt x="2559103" y="2243732"/>
                  <a:pt x="2566484" y="2248947"/>
                </a:cubicBezTo>
                <a:cubicBezTo>
                  <a:pt x="2568756" y="2250106"/>
                  <a:pt x="2568756" y="2252423"/>
                  <a:pt x="2567052" y="2254739"/>
                </a:cubicBezTo>
                <a:cubicBezTo>
                  <a:pt x="2561942" y="2260533"/>
                  <a:pt x="2551724" y="2264009"/>
                  <a:pt x="2544342" y="2266327"/>
                </a:cubicBezTo>
                <a:lnTo>
                  <a:pt x="2528624" y="2273200"/>
                </a:lnTo>
                <a:lnTo>
                  <a:pt x="2539957" y="2322041"/>
                </a:lnTo>
                <a:lnTo>
                  <a:pt x="2538538" y="2331851"/>
                </a:lnTo>
                <a:lnTo>
                  <a:pt x="2566483" y="2345699"/>
                </a:lnTo>
                <a:cubicBezTo>
                  <a:pt x="2572771" y="2349209"/>
                  <a:pt x="2586492" y="2356812"/>
                  <a:pt x="2580203" y="2365586"/>
                </a:cubicBezTo>
                <a:cubicBezTo>
                  <a:pt x="2574486" y="2374945"/>
                  <a:pt x="2561337" y="2364416"/>
                  <a:pt x="2555621" y="2361492"/>
                </a:cubicBezTo>
                <a:lnTo>
                  <a:pt x="2535744" y="2351158"/>
                </a:lnTo>
                <a:lnTo>
                  <a:pt x="2532707" y="2372148"/>
                </a:lnTo>
                <a:cubicBezTo>
                  <a:pt x="2527199" y="2388344"/>
                  <a:pt x="2518611" y="2403706"/>
                  <a:pt x="2506967" y="2417233"/>
                </a:cubicBezTo>
                <a:lnTo>
                  <a:pt x="2503723" y="2419774"/>
                </a:lnTo>
                <a:lnTo>
                  <a:pt x="2518336" y="2440734"/>
                </a:lnTo>
                <a:cubicBezTo>
                  <a:pt x="2523052" y="2449348"/>
                  <a:pt x="2530715" y="2460259"/>
                  <a:pt x="2528945" y="2470595"/>
                </a:cubicBezTo>
                <a:cubicBezTo>
                  <a:pt x="2528356" y="2474614"/>
                  <a:pt x="2522462" y="2476336"/>
                  <a:pt x="2519514" y="2474614"/>
                </a:cubicBezTo>
                <a:cubicBezTo>
                  <a:pt x="2510674" y="2468872"/>
                  <a:pt x="2506547" y="2456813"/>
                  <a:pt x="2501832" y="2447625"/>
                </a:cubicBezTo>
                <a:lnTo>
                  <a:pt x="2491795" y="2429116"/>
                </a:lnTo>
                <a:lnTo>
                  <a:pt x="2459487" y="2454423"/>
                </a:lnTo>
                <a:lnTo>
                  <a:pt x="2449502" y="2456749"/>
                </a:lnTo>
                <a:lnTo>
                  <a:pt x="2454720" y="2485990"/>
                </a:lnTo>
                <a:cubicBezTo>
                  <a:pt x="2457312" y="2499218"/>
                  <a:pt x="2459473" y="2512447"/>
                  <a:pt x="2459185" y="2525530"/>
                </a:cubicBezTo>
                <a:cubicBezTo>
                  <a:pt x="2459185" y="2534833"/>
                  <a:pt x="2444784" y="2537159"/>
                  <a:pt x="2443055" y="2527855"/>
                </a:cubicBezTo>
                <a:lnTo>
                  <a:pt x="2436316" y="2459820"/>
                </a:lnTo>
                <a:lnTo>
                  <a:pt x="2377165" y="2473597"/>
                </a:lnTo>
                <a:lnTo>
                  <a:pt x="2374316" y="2473524"/>
                </a:lnTo>
                <a:lnTo>
                  <a:pt x="2361576" y="2501464"/>
                </a:lnTo>
                <a:cubicBezTo>
                  <a:pt x="2356333" y="2511339"/>
                  <a:pt x="2350505" y="2525279"/>
                  <a:pt x="2338853" y="2527021"/>
                </a:cubicBezTo>
                <a:cubicBezTo>
                  <a:pt x="2336522" y="2527021"/>
                  <a:pt x="2334774" y="2526441"/>
                  <a:pt x="2334774" y="2523536"/>
                </a:cubicBezTo>
                <a:cubicBezTo>
                  <a:pt x="2333609" y="2511919"/>
                  <a:pt x="2342348" y="2500884"/>
                  <a:pt x="2347593" y="2491009"/>
                </a:cubicBezTo>
                <a:lnTo>
                  <a:pt x="2355600" y="2473049"/>
                </a:lnTo>
                <a:lnTo>
                  <a:pt x="2298968" y="2471607"/>
                </a:lnTo>
                <a:lnTo>
                  <a:pt x="2291844" y="2498672"/>
                </a:lnTo>
                <a:cubicBezTo>
                  <a:pt x="2285915" y="2517886"/>
                  <a:pt x="2278249" y="2535170"/>
                  <a:pt x="2270439" y="2533169"/>
                </a:cubicBezTo>
                <a:cubicBezTo>
                  <a:pt x="2261471" y="2530884"/>
                  <a:pt x="2265231" y="2512599"/>
                  <a:pt x="2271595" y="2493460"/>
                </a:cubicBezTo>
                <a:lnTo>
                  <a:pt x="2279330" y="2472703"/>
                </a:lnTo>
                <a:lnTo>
                  <a:pt x="2217880" y="2481846"/>
                </a:lnTo>
                <a:lnTo>
                  <a:pt x="2215843" y="2482825"/>
                </a:lnTo>
                <a:lnTo>
                  <a:pt x="2212158" y="2509627"/>
                </a:lnTo>
                <a:cubicBezTo>
                  <a:pt x="2210451" y="2520965"/>
                  <a:pt x="2209313" y="2534571"/>
                  <a:pt x="2200209" y="2543076"/>
                </a:cubicBezTo>
                <a:cubicBezTo>
                  <a:pt x="2198502" y="2544777"/>
                  <a:pt x="2195658" y="2544210"/>
                  <a:pt x="2194519" y="2541942"/>
                </a:cubicBezTo>
                <a:cubicBezTo>
                  <a:pt x="2191674" y="2531737"/>
                  <a:pt x="2195658" y="2520965"/>
                  <a:pt x="2197933" y="2510760"/>
                </a:cubicBezTo>
                <a:lnTo>
                  <a:pt x="2200698" y="2490098"/>
                </a:lnTo>
                <a:lnTo>
                  <a:pt x="2151095" y="2513923"/>
                </a:lnTo>
                <a:lnTo>
                  <a:pt x="2145524" y="2554711"/>
                </a:lnTo>
                <a:cubicBezTo>
                  <a:pt x="2146104" y="2562797"/>
                  <a:pt x="2151913" y="2570882"/>
                  <a:pt x="2151333" y="2579543"/>
                </a:cubicBezTo>
                <a:cubicBezTo>
                  <a:pt x="2151333" y="2580699"/>
                  <a:pt x="2150752" y="2582431"/>
                  <a:pt x="2149009" y="2582431"/>
                </a:cubicBezTo>
                <a:cubicBezTo>
                  <a:pt x="2137392" y="2585318"/>
                  <a:pt x="2132165" y="2571458"/>
                  <a:pt x="2129842" y="2562219"/>
                </a:cubicBezTo>
                <a:cubicBezTo>
                  <a:pt x="2127808" y="2552980"/>
                  <a:pt x="2128971" y="2542873"/>
                  <a:pt x="2131148" y="2532839"/>
                </a:cubicBezTo>
                <a:lnTo>
                  <a:pt x="2133870" y="2522198"/>
                </a:lnTo>
                <a:lnTo>
                  <a:pt x="2121317" y="2528228"/>
                </a:lnTo>
                <a:lnTo>
                  <a:pt x="2093779" y="2540722"/>
                </a:lnTo>
                <a:lnTo>
                  <a:pt x="2094191" y="2574276"/>
                </a:lnTo>
                <a:cubicBezTo>
                  <a:pt x="2093022" y="2585179"/>
                  <a:pt x="2094191" y="2598377"/>
                  <a:pt x="2084833" y="2606412"/>
                </a:cubicBezTo>
                <a:cubicBezTo>
                  <a:pt x="2083079" y="2608134"/>
                  <a:pt x="2080154" y="2608134"/>
                  <a:pt x="2078985" y="2605266"/>
                </a:cubicBezTo>
                <a:cubicBezTo>
                  <a:pt x="2072551" y="2595509"/>
                  <a:pt x="2076645" y="2582884"/>
                  <a:pt x="2077231" y="2571407"/>
                </a:cubicBezTo>
                <a:lnTo>
                  <a:pt x="2077842" y="2547954"/>
                </a:lnTo>
                <a:lnTo>
                  <a:pt x="2072013" y="2550599"/>
                </a:lnTo>
                <a:cubicBezTo>
                  <a:pt x="2055062" y="2556842"/>
                  <a:pt x="2037463" y="2561496"/>
                  <a:pt x="2018812" y="2563438"/>
                </a:cubicBezTo>
                <a:lnTo>
                  <a:pt x="1981695" y="2559562"/>
                </a:lnTo>
                <a:lnTo>
                  <a:pt x="1980707" y="2575613"/>
                </a:lnTo>
                <a:cubicBezTo>
                  <a:pt x="1981813" y="2580247"/>
                  <a:pt x="1984578" y="2584303"/>
                  <a:pt x="1986237" y="2588358"/>
                </a:cubicBezTo>
                <a:cubicBezTo>
                  <a:pt x="1992320" y="2602841"/>
                  <a:pt x="1993426" y="2616165"/>
                  <a:pt x="1991214" y="2631808"/>
                </a:cubicBezTo>
                <a:cubicBezTo>
                  <a:pt x="1990107" y="2641076"/>
                  <a:pt x="1976836" y="2637021"/>
                  <a:pt x="1977941" y="2627753"/>
                </a:cubicBezTo>
                <a:cubicBezTo>
                  <a:pt x="1980154" y="2609794"/>
                  <a:pt x="1974071" y="2598207"/>
                  <a:pt x="1967435" y="2582565"/>
                </a:cubicBezTo>
                <a:cubicBezTo>
                  <a:pt x="1965223" y="2576771"/>
                  <a:pt x="1963564" y="2572137"/>
                  <a:pt x="1964117" y="2566345"/>
                </a:cubicBezTo>
                <a:lnTo>
                  <a:pt x="1969368" y="2558275"/>
                </a:lnTo>
                <a:lnTo>
                  <a:pt x="1942340" y="2555453"/>
                </a:lnTo>
                <a:lnTo>
                  <a:pt x="1938485" y="2553193"/>
                </a:lnTo>
                <a:lnTo>
                  <a:pt x="1929107" y="2569269"/>
                </a:lnTo>
                <a:cubicBezTo>
                  <a:pt x="1924950" y="2581644"/>
                  <a:pt x="1923660" y="2594808"/>
                  <a:pt x="1926813" y="2607400"/>
                </a:cubicBezTo>
                <a:cubicBezTo>
                  <a:pt x="1928534" y="2615411"/>
                  <a:pt x="1917641" y="2618275"/>
                  <a:pt x="1914775" y="2610834"/>
                </a:cubicBezTo>
                <a:cubicBezTo>
                  <a:pt x="1908754" y="2595381"/>
                  <a:pt x="1908181" y="2578354"/>
                  <a:pt x="1913269" y="2563760"/>
                </a:cubicBezTo>
                <a:lnTo>
                  <a:pt x="1929244" y="2547776"/>
                </a:lnTo>
                <a:lnTo>
                  <a:pt x="1909978" y="2536483"/>
                </a:lnTo>
                <a:lnTo>
                  <a:pt x="1889860" y="2507023"/>
                </a:lnTo>
                <a:lnTo>
                  <a:pt x="1884038" y="2510835"/>
                </a:lnTo>
                <a:cubicBezTo>
                  <a:pt x="1872164" y="2517269"/>
                  <a:pt x="1863117" y="2526626"/>
                  <a:pt x="1855204" y="2538325"/>
                </a:cubicBezTo>
                <a:cubicBezTo>
                  <a:pt x="1850679" y="2544758"/>
                  <a:pt x="1839372" y="2538909"/>
                  <a:pt x="1843895" y="2531306"/>
                </a:cubicBezTo>
                <a:cubicBezTo>
                  <a:pt x="1851246" y="2518438"/>
                  <a:pt x="1860857" y="2507910"/>
                  <a:pt x="1872731" y="2499721"/>
                </a:cubicBezTo>
                <a:lnTo>
                  <a:pt x="1886383" y="2491937"/>
                </a:lnTo>
                <a:lnTo>
                  <a:pt x="1881796" y="2461186"/>
                </a:lnTo>
                <a:lnTo>
                  <a:pt x="1885264" y="2448376"/>
                </a:lnTo>
                <a:lnTo>
                  <a:pt x="1872621" y="2450835"/>
                </a:lnTo>
                <a:cubicBezTo>
                  <a:pt x="1860512" y="2449080"/>
                  <a:pt x="1848262" y="2444547"/>
                  <a:pt x="1839431" y="2440452"/>
                </a:cubicBezTo>
                <a:cubicBezTo>
                  <a:pt x="1834303" y="2438113"/>
                  <a:pt x="1838291" y="2428754"/>
                  <a:pt x="1843419" y="2431095"/>
                </a:cubicBezTo>
                <a:cubicBezTo>
                  <a:pt x="1854246" y="2435188"/>
                  <a:pt x="1864500" y="2438113"/>
                  <a:pt x="1875897" y="2438113"/>
                </a:cubicBezTo>
                <a:lnTo>
                  <a:pt x="1888040" y="2438113"/>
                </a:lnTo>
                <a:lnTo>
                  <a:pt x="1891957" y="2423637"/>
                </a:lnTo>
                <a:lnTo>
                  <a:pt x="1912714" y="2381123"/>
                </a:lnTo>
                <a:lnTo>
                  <a:pt x="1893679" y="2375483"/>
                </a:lnTo>
                <a:cubicBezTo>
                  <a:pt x="1883800" y="2375483"/>
                  <a:pt x="1876243" y="2381012"/>
                  <a:pt x="1866945" y="2381566"/>
                </a:cubicBezTo>
                <a:cubicBezTo>
                  <a:pt x="1855322" y="2382118"/>
                  <a:pt x="1849510" y="2377142"/>
                  <a:pt x="1849510" y="2366634"/>
                </a:cubicBezTo>
                <a:cubicBezTo>
                  <a:pt x="1849510" y="2364422"/>
                  <a:pt x="1851835" y="2362762"/>
                  <a:pt x="1853578" y="2363869"/>
                </a:cubicBezTo>
                <a:cubicBezTo>
                  <a:pt x="1860552" y="2368846"/>
                  <a:pt x="1872756" y="2360552"/>
                  <a:pt x="1879150" y="2358892"/>
                </a:cubicBezTo>
                <a:cubicBezTo>
                  <a:pt x="1884962" y="2357786"/>
                  <a:pt x="1890773" y="2357786"/>
                  <a:pt x="1896585" y="2358338"/>
                </a:cubicBezTo>
                <a:lnTo>
                  <a:pt x="1918394" y="2369489"/>
                </a:lnTo>
                <a:lnTo>
                  <a:pt x="1927966" y="2349886"/>
                </a:lnTo>
                <a:cubicBezTo>
                  <a:pt x="1932565" y="2336935"/>
                  <a:pt x="1931701" y="2324271"/>
                  <a:pt x="1929475" y="2311177"/>
                </a:cubicBezTo>
                <a:lnTo>
                  <a:pt x="1928558" y="2305518"/>
                </a:lnTo>
                <a:lnTo>
                  <a:pt x="1904517" y="2309067"/>
                </a:lnTo>
                <a:cubicBezTo>
                  <a:pt x="1893699" y="2310758"/>
                  <a:pt x="1881744" y="2314136"/>
                  <a:pt x="1872064" y="2307378"/>
                </a:cubicBezTo>
                <a:cubicBezTo>
                  <a:pt x="1870925" y="2306251"/>
                  <a:pt x="1869787" y="2303999"/>
                  <a:pt x="1871495" y="2302309"/>
                </a:cubicBezTo>
                <a:cubicBezTo>
                  <a:pt x="1880035" y="2296112"/>
                  <a:pt x="1891421" y="2296676"/>
                  <a:pt x="1902240" y="2296112"/>
                </a:cubicBezTo>
                <a:lnTo>
                  <a:pt x="1926925" y="2295426"/>
                </a:lnTo>
                <a:lnTo>
                  <a:pt x="1922790" y="2269876"/>
                </a:lnTo>
                <a:cubicBezTo>
                  <a:pt x="1921928" y="2254909"/>
                  <a:pt x="1923077" y="2239656"/>
                  <a:pt x="1926384" y="2224907"/>
                </a:cubicBezTo>
                <a:lnTo>
                  <a:pt x="1930956" y="2213303"/>
                </a:lnTo>
                <a:lnTo>
                  <a:pt x="1901352" y="2191774"/>
                </a:lnTo>
                <a:cubicBezTo>
                  <a:pt x="1892714" y="2186013"/>
                  <a:pt x="1874856" y="2173341"/>
                  <a:pt x="1885224" y="2161821"/>
                </a:cubicBezTo>
                <a:cubicBezTo>
                  <a:pt x="1886377" y="2160091"/>
                  <a:pt x="1889257" y="2160668"/>
                  <a:pt x="1890408" y="2161821"/>
                </a:cubicBezTo>
                <a:cubicBezTo>
                  <a:pt x="1895594" y="2166428"/>
                  <a:pt x="1898472" y="2171612"/>
                  <a:pt x="1904233" y="2175646"/>
                </a:cubicBezTo>
                <a:cubicBezTo>
                  <a:pt x="1908265" y="2179676"/>
                  <a:pt x="1912873" y="2182557"/>
                  <a:pt x="1916906" y="2186013"/>
                </a:cubicBezTo>
                <a:lnTo>
                  <a:pt x="1935432" y="2201946"/>
                </a:lnTo>
                <a:lnTo>
                  <a:pt x="1942914" y="2182959"/>
                </a:lnTo>
                <a:cubicBezTo>
                  <a:pt x="1954271" y="2163964"/>
                  <a:pt x="1968610" y="2151336"/>
                  <a:pt x="1984556" y="2142117"/>
                </a:cubicBezTo>
                <a:lnTo>
                  <a:pt x="1989196" y="2140274"/>
                </a:lnTo>
                <a:lnTo>
                  <a:pt x="1962878" y="2105896"/>
                </a:lnTo>
                <a:cubicBezTo>
                  <a:pt x="1955487" y="2097268"/>
                  <a:pt x="1945823" y="2074834"/>
                  <a:pt x="1964583" y="2071958"/>
                </a:cubicBezTo>
                <a:cubicBezTo>
                  <a:pt x="1967427" y="2071383"/>
                  <a:pt x="1970268" y="2073109"/>
                  <a:pt x="1970268" y="2076559"/>
                </a:cubicBezTo>
                <a:cubicBezTo>
                  <a:pt x="1970837" y="2089790"/>
                  <a:pt x="1978227" y="2097843"/>
                  <a:pt x="1984481" y="2108774"/>
                </a:cubicBezTo>
                <a:lnTo>
                  <a:pt x="2000102" y="2135937"/>
                </a:lnTo>
                <a:lnTo>
                  <a:pt x="2035846" y="2121729"/>
                </a:lnTo>
                <a:lnTo>
                  <a:pt x="2051401" y="2116505"/>
                </a:lnTo>
                <a:lnTo>
                  <a:pt x="2038734" y="2072782"/>
                </a:lnTo>
                <a:cubicBezTo>
                  <a:pt x="2033420" y="2063124"/>
                  <a:pt x="2026929" y="2051194"/>
                  <a:pt x="2036373" y="2042672"/>
                </a:cubicBezTo>
                <a:cubicBezTo>
                  <a:pt x="2038143" y="2041537"/>
                  <a:pt x="2040504" y="2040968"/>
                  <a:pt x="2042864" y="2042105"/>
                </a:cubicBezTo>
                <a:cubicBezTo>
                  <a:pt x="2054669" y="2047785"/>
                  <a:pt x="2059392" y="2068237"/>
                  <a:pt x="2062933" y="2079597"/>
                </a:cubicBezTo>
                <a:lnTo>
                  <a:pt x="2065076" y="2111915"/>
                </a:lnTo>
                <a:lnTo>
                  <a:pt x="2088536" y="2104037"/>
                </a:lnTo>
                <a:lnTo>
                  <a:pt x="2130084" y="2074359"/>
                </a:lnTo>
                <a:lnTo>
                  <a:pt x="2119788" y="2036525"/>
                </a:lnTo>
                <a:cubicBezTo>
                  <a:pt x="2115674" y="2022822"/>
                  <a:pt x="2108034" y="2007976"/>
                  <a:pt x="2112737" y="1994845"/>
                </a:cubicBezTo>
                <a:cubicBezTo>
                  <a:pt x="2113912" y="1990847"/>
                  <a:pt x="2118026" y="1990277"/>
                  <a:pt x="2120963" y="1992560"/>
                </a:cubicBezTo>
                <a:cubicBezTo>
                  <a:pt x="2132719" y="2001695"/>
                  <a:pt x="2134481" y="2020539"/>
                  <a:pt x="2138009" y="2034812"/>
                </a:cubicBezTo>
                <a:lnTo>
                  <a:pt x="2143224" y="2062364"/>
                </a:lnTo>
                <a:lnTo>
                  <a:pt x="2212579" y="1992359"/>
                </a:lnTo>
                <a:lnTo>
                  <a:pt x="2225288" y="1984509"/>
                </a:lnTo>
                <a:lnTo>
                  <a:pt x="2218426" y="1971396"/>
                </a:lnTo>
                <a:cubicBezTo>
                  <a:pt x="2204767" y="1944713"/>
                  <a:pt x="2185733" y="1901567"/>
                  <a:pt x="2213534" y="1901567"/>
                </a:cubicBezTo>
                <a:cubicBezTo>
                  <a:pt x="2215816" y="1901567"/>
                  <a:pt x="2217527" y="1903298"/>
                  <a:pt x="2217527" y="1905603"/>
                </a:cubicBezTo>
                <a:cubicBezTo>
                  <a:pt x="2218097" y="1913101"/>
                  <a:pt x="2217527" y="1919445"/>
                  <a:pt x="2219807" y="1927519"/>
                </a:cubicBezTo>
                <a:cubicBezTo>
                  <a:pt x="2222088" y="1933286"/>
                  <a:pt x="2224370" y="1939054"/>
                  <a:pt x="2226651" y="1944822"/>
                </a:cubicBezTo>
                <a:lnTo>
                  <a:pt x="2238418" y="1976401"/>
                </a:lnTo>
                <a:lnTo>
                  <a:pt x="2259225" y="1963551"/>
                </a:lnTo>
                <a:lnTo>
                  <a:pt x="2284011" y="1956988"/>
                </a:lnTo>
                <a:lnTo>
                  <a:pt x="2276581" y="1936037"/>
                </a:lnTo>
                <a:cubicBezTo>
                  <a:pt x="2274892" y="1928207"/>
                  <a:pt x="2274468" y="1920237"/>
                  <a:pt x="2276159" y="1912550"/>
                </a:cubicBezTo>
                <a:cubicBezTo>
                  <a:pt x="2278412" y="1901163"/>
                  <a:pt x="2285170" y="1888068"/>
                  <a:pt x="2297561" y="1886928"/>
                </a:cubicBezTo>
                <a:close/>
                <a:moveTo>
                  <a:pt x="11964095" y="1868256"/>
                </a:moveTo>
                <a:lnTo>
                  <a:pt x="11892007" y="1898777"/>
                </a:lnTo>
                <a:cubicBezTo>
                  <a:pt x="11866018" y="1907805"/>
                  <a:pt x="11842523" y="1914465"/>
                  <a:pt x="11826164" y="1918786"/>
                </a:cubicBezTo>
                <a:lnTo>
                  <a:pt x="11797839" y="1925553"/>
                </a:lnTo>
                <a:lnTo>
                  <a:pt x="11839511" y="1916780"/>
                </a:lnTo>
                <a:cubicBezTo>
                  <a:pt x="11872323" y="1907306"/>
                  <a:pt x="11917366" y="1892808"/>
                  <a:pt x="11958163" y="1872067"/>
                </a:cubicBezTo>
                <a:close/>
                <a:moveTo>
                  <a:pt x="1545477" y="1862556"/>
                </a:moveTo>
                <a:lnTo>
                  <a:pt x="1473388" y="1893078"/>
                </a:lnTo>
                <a:cubicBezTo>
                  <a:pt x="1447399" y="1902105"/>
                  <a:pt x="1423904" y="1908766"/>
                  <a:pt x="1407546" y="1913086"/>
                </a:cubicBezTo>
                <a:lnTo>
                  <a:pt x="1379222" y="1919855"/>
                </a:lnTo>
                <a:lnTo>
                  <a:pt x="1420894" y="1911081"/>
                </a:lnTo>
                <a:cubicBezTo>
                  <a:pt x="1453704" y="1901607"/>
                  <a:pt x="1498749" y="1887109"/>
                  <a:pt x="1539546" y="1866368"/>
                </a:cubicBezTo>
                <a:close/>
                <a:moveTo>
                  <a:pt x="7456569" y="1861647"/>
                </a:moveTo>
                <a:lnTo>
                  <a:pt x="7456068" y="1863607"/>
                </a:lnTo>
                <a:lnTo>
                  <a:pt x="7467089" y="1873093"/>
                </a:lnTo>
                <a:lnTo>
                  <a:pt x="7465384" y="1874428"/>
                </a:lnTo>
                <a:cubicBezTo>
                  <a:pt x="7464220" y="1873288"/>
                  <a:pt x="7460727" y="1869302"/>
                  <a:pt x="7458980" y="1869302"/>
                </a:cubicBezTo>
                <a:cubicBezTo>
                  <a:pt x="7455487" y="1869872"/>
                  <a:pt x="7457234" y="1874428"/>
                  <a:pt x="7458397" y="1876706"/>
                </a:cubicBezTo>
                <a:cubicBezTo>
                  <a:pt x="7459561" y="1880693"/>
                  <a:pt x="7461310" y="1884680"/>
                  <a:pt x="7463637" y="1888096"/>
                </a:cubicBezTo>
                <a:cubicBezTo>
                  <a:pt x="7464803" y="1889806"/>
                  <a:pt x="7468296" y="1896641"/>
                  <a:pt x="7470625" y="1896641"/>
                </a:cubicBezTo>
                <a:cubicBezTo>
                  <a:pt x="7479359" y="1897209"/>
                  <a:pt x="7472372" y="1879553"/>
                  <a:pt x="7470625" y="1876136"/>
                </a:cubicBezTo>
                <a:lnTo>
                  <a:pt x="7467089" y="1873093"/>
                </a:lnTo>
                <a:lnTo>
                  <a:pt x="7468296" y="1872150"/>
                </a:lnTo>
                <a:lnTo>
                  <a:pt x="7460602" y="1862272"/>
                </a:lnTo>
                <a:lnTo>
                  <a:pt x="7483435" y="1884110"/>
                </a:lnTo>
                <a:cubicBezTo>
                  <a:pt x="7485181" y="1890375"/>
                  <a:pt x="7485764" y="1898919"/>
                  <a:pt x="7481105" y="1904614"/>
                </a:cubicBezTo>
                <a:cubicBezTo>
                  <a:pt x="7477031" y="1908601"/>
                  <a:pt x="7471207" y="1908031"/>
                  <a:pt x="7466549" y="1905753"/>
                </a:cubicBezTo>
                <a:cubicBezTo>
                  <a:pt x="7454904" y="1900058"/>
                  <a:pt x="7443259" y="1879553"/>
                  <a:pt x="7446752" y="1867593"/>
                </a:cubicBezTo>
                <a:close/>
                <a:moveTo>
                  <a:pt x="7458980" y="1860188"/>
                </a:moveTo>
                <a:lnTo>
                  <a:pt x="7460602" y="1862272"/>
                </a:lnTo>
                <a:lnTo>
                  <a:pt x="7458640" y="1860394"/>
                </a:lnTo>
                <a:close/>
                <a:moveTo>
                  <a:pt x="7457234" y="1859050"/>
                </a:moveTo>
                <a:lnTo>
                  <a:pt x="7458640" y="1860394"/>
                </a:lnTo>
                <a:lnTo>
                  <a:pt x="7456569" y="1861647"/>
                </a:lnTo>
                <a:close/>
                <a:moveTo>
                  <a:pt x="7576679" y="1853411"/>
                </a:moveTo>
                <a:cubicBezTo>
                  <a:pt x="7578402" y="1853411"/>
                  <a:pt x="7579551" y="1855686"/>
                  <a:pt x="7577828" y="1856824"/>
                </a:cubicBezTo>
                <a:cubicBezTo>
                  <a:pt x="7559452" y="1869341"/>
                  <a:pt x="7535334" y="1873325"/>
                  <a:pt x="7513514" y="1879584"/>
                </a:cubicBezTo>
                <a:cubicBezTo>
                  <a:pt x="7509494" y="1880722"/>
                  <a:pt x="7506623" y="1875031"/>
                  <a:pt x="7511217" y="1873325"/>
                </a:cubicBezTo>
                <a:cubicBezTo>
                  <a:pt x="7531889" y="1865359"/>
                  <a:pt x="7553709" y="1854549"/>
                  <a:pt x="7576679" y="1853411"/>
                </a:cubicBezTo>
                <a:close/>
                <a:moveTo>
                  <a:pt x="4205256" y="1843217"/>
                </a:moveTo>
                <a:cubicBezTo>
                  <a:pt x="4208698" y="1845877"/>
                  <a:pt x="4210274" y="1850620"/>
                  <a:pt x="4206547" y="1854645"/>
                </a:cubicBezTo>
                <a:cubicBezTo>
                  <a:pt x="4188764" y="1873618"/>
                  <a:pt x="4168117" y="1894891"/>
                  <a:pt x="4144599" y="1905815"/>
                </a:cubicBezTo>
                <a:cubicBezTo>
                  <a:pt x="4127393" y="1913290"/>
                  <a:pt x="4122804" y="1922490"/>
                  <a:pt x="4121658" y="1913290"/>
                </a:cubicBezTo>
                <a:cubicBezTo>
                  <a:pt x="4122804" y="1927089"/>
                  <a:pt x="4150339" y="1952387"/>
                  <a:pt x="4158940" y="1963310"/>
                </a:cubicBezTo>
                <a:lnTo>
                  <a:pt x="4276302" y="2123817"/>
                </a:lnTo>
                <a:lnTo>
                  <a:pt x="4276649" y="2121312"/>
                </a:lnTo>
                <a:cubicBezTo>
                  <a:pt x="4305307" y="2104253"/>
                  <a:pt x="4336833" y="2086057"/>
                  <a:pt x="4359757" y="2061604"/>
                </a:cubicBezTo>
                <a:cubicBezTo>
                  <a:pt x="4367208" y="2053643"/>
                  <a:pt x="4380966" y="2063879"/>
                  <a:pt x="4373512" y="2072410"/>
                </a:cubicBezTo>
                <a:cubicBezTo>
                  <a:pt x="4349441" y="2097998"/>
                  <a:pt x="4316771" y="2117331"/>
                  <a:pt x="4287540" y="2135529"/>
                </a:cubicBezTo>
                <a:lnTo>
                  <a:pt x="4284424" y="2134929"/>
                </a:lnTo>
                <a:lnTo>
                  <a:pt x="4313226" y="2174320"/>
                </a:lnTo>
                <a:lnTo>
                  <a:pt x="4375541" y="2259742"/>
                </a:lnTo>
                <a:lnTo>
                  <a:pt x="4376120" y="2256759"/>
                </a:lnTo>
                <a:cubicBezTo>
                  <a:pt x="4413564" y="2235127"/>
                  <a:pt x="4454465" y="2211219"/>
                  <a:pt x="4483266" y="2178771"/>
                </a:cubicBezTo>
                <a:cubicBezTo>
                  <a:pt x="4491325" y="2170232"/>
                  <a:pt x="4505151" y="2181048"/>
                  <a:pt x="4497662" y="2189587"/>
                </a:cubicBezTo>
                <a:cubicBezTo>
                  <a:pt x="4467133" y="2223172"/>
                  <a:pt x="4425664" y="2248221"/>
                  <a:pt x="4386490" y="2270422"/>
                </a:cubicBezTo>
                <a:lnTo>
                  <a:pt x="4382778" y="2269663"/>
                </a:lnTo>
                <a:lnTo>
                  <a:pt x="4447440" y="2358305"/>
                </a:lnTo>
                <a:cubicBezTo>
                  <a:pt x="4448587" y="2359743"/>
                  <a:pt x="4450306" y="2362907"/>
                  <a:pt x="4452168" y="2365926"/>
                </a:cubicBezTo>
                <a:lnTo>
                  <a:pt x="4452707" y="2366570"/>
                </a:lnTo>
                <a:lnTo>
                  <a:pt x="4451463" y="2368107"/>
                </a:lnTo>
                <a:cubicBezTo>
                  <a:pt x="4451739" y="2369481"/>
                  <a:pt x="4453607" y="2370956"/>
                  <a:pt x="4457765" y="2372681"/>
                </a:cubicBezTo>
                <a:lnTo>
                  <a:pt x="4452707" y="2366570"/>
                </a:lnTo>
                <a:lnTo>
                  <a:pt x="4454679" y="2364127"/>
                </a:lnTo>
                <a:cubicBezTo>
                  <a:pt x="4459053" y="2361469"/>
                  <a:pt x="4466938" y="2358593"/>
                  <a:pt x="4472675" y="2354281"/>
                </a:cubicBezTo>
                <a:cubicBezTo>
                  <a:pt x="4520275" y="2319210"/>
                  <a:pt x="4572470" y="2292761"/>
                  <a:pt x="4613189" y="2247915"/>
                </a:cubicBezTo>
                <a:cubicBezTo>
                  <a:pt x="4620649" y="2239866"/>
                  <a:pt x="4634415" y="2250790"/>
                  <a:pt x="4626956" y="2258839"/>
                </a:cubicBezTo>
                <a:cubicBezTo>
                  <a:pt x="4579350" y="2310584"/>
                  <a:pt x="4515687" y="2349107"/>
                  <a:pt x="4456616" y="2385329"/>
                </a:cubicBezTo>
                <a:cubicBezTo>
                  <a:pt x="4452028" y="2387628"/>
                  <a:pt x="4446865" y="2387628"/>
                  <a:pt x="4443998" y="2383604"/>
                </a:cubicBezTo>
                <a:cubicBezTo>
                  <a:pt x="4331009" y="2228941"/>
                  <a:pt x="4218018" y="2074853"/>
                  <a:pt x="4105598" y="1920189"/>
                </a:cubicBezTo>
                <a:cubicBezTo>
                  <a:pt x="4102732" y="1916740"/>
                  <a:pt x="4102732" y="1910415"/>
                  <a:pt x="4107320" y="1908115"/>
                </a:cubicBezTo>
                <a:cubicBezTo>
                  <a:pt x="4137717" y="1890291"/>
                  <a:pt x="4168117" y="1870168"/>
                  <a:pt x="4192778" y="1844296"/>
                </a:cubicBezTo>
                <a:cubicBezTo>
                  <a:pt x="4196508" y="1839984"/>
                  <a:pt x="4201816" y="1840558"/>
                  <a:pt x="4205256" y="1843217"/>
                </a:cubicBezTo>
                <a:close/>
                <a:moveTo>
                  <a:pt x="12016224" y="1833500"/>
                </a:moveTo>
                <a:lnTo>
                  <a:pt x="11998935" y="1845872"/>
                </a:lnTo>
                <a:lnTo>
                  <a:pt x="12014117" y="1836119"/>
                </a:lnTo>
                <a:close/>
                <a:moveTo>
                  <a:pt x="7302368" y="1832903"/>
                </a:moveTo>
                <a:cubicBezTo>
                  <a:pt x="7308332" y="1836667"/>
                  <a:pt x="7301176" y="1845268"/>
                  <a:pt x="7294616" y="1840967"/>
                </a:cubicBezTo>
                <a:cubicBezTo>
                  <a:pt x="7288652" y="1836667"/>
                  <a:pt x="7296405" y="1828065"/>
                  <a:pt x="7302368" y="1832903"/>
                </a:cubicBezTo>
                <a:close/>
                <a:moveTo>
                  <a:pt x="7334455" y="1831445"/>
                </a:moveTo>
                <a:cubicBezTo>
                  <a:pt x="7338800" y="1835387"/>
                  <a:pt x="7333369" y="1842709"/>
                  <a:pt x="7329023" y="1838768"/>
                </a:cubicBezTo>
                <a:cubicBezTo>
                  <a:pt x="7324136" y="1835387"/>
                  <a:pt x="7329567" y="1828065"/>
                  <a:pt x="7334455" y="1831445"/>
                </a:cubicBezTo>
                <a:close/>
                <a:moveTo>
                  <a:pt x="7412771" y="1828797"/>
                </a:moveTo>
                <a:lnTo>
                  <a:pt x="7416869" y="1835022"/>
                </a:lnTo>
                <a:lnTo>
                  <a:pt x="7414907" y="1837728"/>
                </a:lnTo>
                <a:lnTo>
                  <a:pt x="7415420" y="1838309"/>
                </a:lnTo>
                <a:lnTo>
                  <a:pt x="7414318" y="1838309"/>
                </a:lnTo>
                <a:cubicBezTo>
                  <a:pt x="7411371" y="1840632"/>
                  <a:pt x="7411371" y="1843536"/>
                  <a:pt x="7413729" y="1846440"/>
                </a:cubicBezTo>
                <a:cubicBezTo>
                  <a:pt x="7414907" y="1849925"/>
                  <a:pt x="7416087" y="1852249"/>
                  <a:pt x="7417265" y="1855153"/>
                </a:cubicBezTo>
                <a:cubicBezTo>
                  <a:pt x="7419034" y="1859799"/>
                  <a:pt x="7420802" y="1863865"/>
                  <a:pt x="7422571" y="1867932"/>
                </a:cubicBezTo>
                <a:cubicBezTo>
                  <a:pt x="7425518" y="1873159"/>
                  <a:pt x="7427874" y="1877805"/>
                  <a:pt x="7431412" y="1882452"/>
                </a:cubicBezTo>
                <a:cubicBezTo>
                  <a:pt x="7433769" y="1885357"/>
                  <a:pt x="7436127" y="1888260"/>
                  <a:pt x="7439663" y="1890584"/>
                </a:cubicBezTo>
                <a:cubicBezTo>
                  <a:pt x="7440252" y="1890584"/>
                  <a:pt x="7440252" y="1890002"/>
                  <a:pt x="7440252" y="1888842"/>
                </a:cubicBezTo>
                <a:cubicBezTo>
                  <a:pt x="7443790" y="1883034"/>
                  <a:pt x="7437305" y="1866188"/>
                  <a:pt x="7434360" y="1859799"/>
                </a:cubicBezTo>
                <a:lnTo>
                  <a:pt x="7415420" y="1838309"/>
                </a:lnTo>
                <a:lnTo>
                  <a:pt x="7419034" y="1838309"/>
                </a:lnTo>
                <a:lnTo>
                  <a:pt x="7416869" y="1835022"/>
                </a:lnTo>
                <a:lnTo>
                  <a:pt x="7417854" y="1833661"/>
                </a:lnTo>
                <a:cubicBezTo>
                  <a:pt x="7435538" y="1842955"/>
                  <a:pt x="7446147" y="1860380"/>
                  <a:pt x="7448505" y="1879549"/>
                </a:cubicBezTo>
                <a:cubicBezTo>
                  <a:pt x="7450274" y="1893488"/>
                  <a:pt x="7444969" y="1908590"/>
                  <a:pt x="7430232" y="1895231"/>
                </a:cubicBezTo>
                <a:cubicBezTo>
                  <a:pt x="7421391" y="1887098"/>
                  <a:pt x="7415498" y="1876063"/>
                  <a:pt x="7410781" y="1865607"/>
                </a:cubicBezTo>
                <a:cubicBezTo>
                  <a:pt x="7406656" y="1857476"/>
                  <a:pt x="7400172" y="1846440"/>
                  <a:pt x="7402529" y="1837147"/>
                </a:cubicBezTo>
                <a:cubicBezTo>
                  <a:pt x="7403413" y="1831338"/>
                  <a:pt x="7408423" y="1828579"/>
                  <a:pt x="7412771" y="1828797"/>
                </a:cubicBezTo>
                <a:close/>
                <a:moveTo>
                  <a:pt x="1597606" y="1827801"/>
                </a:moveTo>
                <a:lnTo>
                  <a:pt x="1580317" y="1840173"/>
                </a:lnTo>
                <a:lnTo>
                  <a:pt x="1595499" y="1830420"/>
                </a:lnTo>
                <a:close/>
                <a:moveTo>
                  <a:pt x="9485810" y="1810103"/>
                </a:moveTo>
                <a:cubicBezTo>
                  <a:pt x="9487004" y="1807788"/>
                  <a:pt x="9490582" y="1808945"/>
                  <a:pt x="9490582" y="1811260"/>
                </a:cubicBezTo>
                <a:lnTo>
                  <a:pt x="9483134" y="1938584"/>
                </a:lnTo>
                <a:lnTo>
                  <a:pt x="9504562" y="1939526"/>
                </a:lnTo>
                <a:lnTo>
                  <a:pt x="9521982" y="1891326"/>
                </a:lnTo>
                <a:cubicBezTo>
                  <a:pt x="9523152" y="1877571"/>
                  <a:pt x="9517304" y="1863241"/>
                  <a:pt x="9522568" y="1851206"/>
                </a:cubicBezTo>
                <a:cubicBezTo>
                  <a:pt x="9523152" y="1848914"/>
                  <a:pt x="9526077" y="1848340"/>
                  <a:pt x="9527832" y="1849487"/>
                </a:cubicBezTo>
                <a:cubicBezTo>
                  <a:pt x="9541284" y="1859229"/>
                  <a:pt x="9539530" y="1882156"/>
                  <a:pt x="9537775" y="1897057"/>
                </a:cubicBezTo>
                <a:lnTo>
                  <a:pt x="9520421" y="1940223"/>
                </a:lnTo>
                <a:lnTo>
                  <a:pt x="9543754" y="1941250"/>
                </a:lnTo>
                <a:lnTo>
                  <a:pt x="9578994" y="1951415"/>
                </a:lnTo>
                <a:lnTo>
                  <a:pt x="9588356" y="1930583"/>
                </a:lnTo>
                <a:cubicBezTo>
                  <a:pt x="9611315" y="1894571"/>
                  <a:pt x="9652094" y="1863171"/>
                  <a:pt x="9691911" y="1869645"/>
                </a:cubicBezTo>
                <a:cubicBezTo>
                  <a:pt x="9695336" y="1870220"/>
                  <a:pt x="9695907" y="1875399"/>
                  <a:pt x="9693053" y="1876550"/>
                </a:cubicBezTo>
                <a:cubicBezTo>
                  <a:pt x="9671932" y="1888060"/>
                  <a:pt x="9649097" y="1892088"/>
                  <a:pt x="9629688" y="1906477"/>
                </a:cubicBezTo>
                <a:lnTo>
                  <a:pt x="9595745" y="1956249"/>
                </a:lnTo>
                <a:lnTo>
                  <a:pt x="9603354" y="1958444"/>
                </a:lnTo>
                <a:lnTo>
                  <a:pt x="9638611" y="1986054"/>
                </a:lnTo>
                <a:lnTo>
                  <a:pt x="9642216" y="1978346"/>
                </a:lnTo>
                <a:cubicBezTo>
                  <a:pt x="9655303" y="1974324"/>
                  <a:pt x="9668390" y="1969155"/>
                  <a:pt x="9681477" y="1965133"/>
                </a:cubicBezTo>
                <a:cubicBezTo>
                  <a:pt x="9691149" y="1961685"/>
                  <a:pt x="9703098" y="1954791"/>
                  <a:pt x="9713340" y="1958813"/>
                </a:cubicBezTo>
                <a:cubicBezTo>
                  <a:pt x="9715615" y="1959388"/>
                  <a:pt x="9716185" y="1961111"/>
                  <a:pt x="9715615" y="1963410"/>
                </a:cubicBezTo>
                <a:cubicBezTo>
                  <a:pt x="9709927" y="1972601"/>
                  <a:pt x="9697408" y="1974324"/>
                  <a:pt x="9687736" y="1978346"/>
                </a:cubicBezTo>
                <a:lnTo>
                  <a:pt x="9647807" y="1993256"/>
                </a:lnTo>
                <a:lnTo>
                  <a:pt x="9670547" y="2011066"/>
                </a:lnTo>
                <a:cubicBezTo>
                  <a:pt x="9678557" y="2022763"/>
                  <a:pt x="9684682" y="2035994"/>
                  <a:pt x="9688486" y="2050872"/>
                </a:cubicBezTo>
                <a:lnTo>
                  <a:pt x="9690449" y="2075167"/>
                </a:lnTo>
                <a:lnTo>
                  <a:pt x="9742318" y="2090874"/>
                </a:lnTo>
                <a:cubicBezTo>
                  <a:pt x="9757707" y="2094313"/>
                  <a:pt x="9777655" y="2093740"/>
                  <a:pt x="9791334" y="2102912"/>
                </a:cubicBezTo>
                <a:cubicBezTo>
                  <a:pt x="9793614" y="2105205"/>
                  <a:pt x="9794754" y="2109792"/>
                  <a:pt x="9791334" y="2111511"/>
                </a:cubicBezTo>
                <a:cubicBezTo>
                  <a:pt x="9775945" y="2118964"/>
                  <a:pt x="9756567" y="2113230"/>
                  <a:pt x="9741178" y="2109218"/>
                </a:cubicBezTo>
                <a:lnTo>
                  <a:pt x="9691727" y="2090997"/>
                </a:lnTo>
                <a:lnTo>
                  <a:pt x="9692500" y="2100551"/>
                </a:lnTo>
                <a:cubicBezTo>
                  <a:pt x="9691349" y="2117102"/>
                  <a:pt x="9686930" y="2132289"/>
                  <a:pt x="9680147" y="2146251"/>
                </a:cubicBezTo>
                <a:lnTo>
                  <a:pt x="9666422" y="2166096"/>
                </a:lnTo>
                <a:lnTo>
                  <a:pt x="9666763" y="2166005"/>
                </a:lnTo>
                <a:cubicBezTo>
                  <a:pt x="9681300" y="2174453"/>
                  <a:pt x="9695835" y="2181776"/>
                  <a:pt x="9711536" y="2187971"/>
                </a:cubicBezTo>
                <a:cubicBezTo>
                  <a:pt x="9723747" y="2192476"/>
                  <a:pt x="9740608" y="2194729"/>
                  <a:pt x="9749330" y="2204867"/>
                </a:cubicBezTo>
                <a:cubicBezTo>
                  <a:pt x="9751656" y="2207683"/>
                  <a:pt x="9750494" y="2211628"/>
                  <a:pt x="9747005" y="2212753"/>
                </a:cubicBezTo>
                <a:cubicBezTo>
                  <a:pt x="9733050" y="2217821"/>
                  <a:pt x="9716187" y="2208811"/>
                  <a:pt x="9703395" y="2203178"/>
                </a:cubicBezTo>
                <a:lnTo>
                  <a:pt x="9659394" y="2176258"/>
                </a:lnTo>
                <a:lnTo>
                  <a:pt x="9653617" y="2184609"/>
                </a:lnTo>
                <a:lnTo>
                  <a:pt x="9620045" y="2211059"/>
                </a:lnTo>
                <a:lnTo>
                  <a:pt x="9653721" y="2241885"/>
                </a:lnTo>
                <a:cubicBezTo>
                  <a:pt x="9664206" y="2252884"/>
                  <a:pt x="9682261" y="2266197"/>
                  <a:pt x="9685175" y="2281248"/>
                </a:cubicBezTo>
                <a:cubicBezTo>
                  <a:pt x="9685756" y="2284143"/>
                  <a:pt x="9683427" y="2288775"/>
                  <a:pt x="9679349" y="2287038"/>
                </a:cubicBezTo>
                <a:cubicBezTo>
                  <a:pt x="9664787" y="2281828"/>
                  <a:pt x="9653721" y="2263303"/>
                  <a:pt x="9642654" y="2252304"/>
                </a:cubicBezTo>
                <a:lnTo>
                  <a:pt x="9608739" y="2219966"/>
                </a:lnTo>
                <a:lnTo>
                  <a:pt x="9579806" y="2242760"/>
                </a:lnTo>
                <a:lnTo>
                  <a:pt x="9561689" y="2254099"/>
                </a:lnTo>
                <a:lnTo>
                  <a:pt x="9581655" y="2287322"/>
                </a:lnTo>
                <a:cubicBezTo>
                  <a:pt x="9590281" y="2299952"/>
                  <a:pt x="9604084" y="2313157"/>
                  <a:pt x="9604659" y="2328660"/>
                </a:cubicBezTo>
                <a:cubicBezTo>
                  <a:pt x="9604659" y="2332104"/>
                  <a:pt x="9601783" y="2334401"/>
                  <a:pt x="9598908" y="2333252"/>
                </a:cubicBezTo>
                <a:cubicBezTo>
                  <a:pt x="9583956" y="2328085"/>
                  <a:pt x="9575904" y="2311434"/>
                  <a:pt x="9568429" y="2298805"/>
                </a:cubicBezTo>
                <a:lnTo>
                  <a:pt x="9549320" y="2261840"/>
                </a:lnTo>
                <a:lnTo>
                  <a:pt x="9504204" y="2290076"/>
                </a:lnTo>
                <a:lnTo>
                  <a:pt x="9524904" y="2326578"/>
                </a:lnTo>
                <a:cubicBezTo>
                  <a:pt x="9532371" y="2346541"/>
                  <a:pt x="9535125" y="2367442"/>
                  <a:pt x="9526427" y="2384739"/>
                </a:cubicBezTo>
                <a:cubicBezTo>
                  <a:pt x="9525266" y="2387623"/>
                  <a:pt x="9520627" y="2387623"/>
                  <a:pt x="9518886" y="2384739"/>
                </a:cubicBezTo>
                <a:cubicBezTo>
                  <a:pt x="9511927" y="2369749"/>
                  <a:pt x="9512508" y="2353028"/>
                  <a:pt x="9508448" y="2336885"/>
                </a:cubicBezTo>
                <a:lnTo>
                  <a:pt x="9489985" y="2298975"/>
                </a:lnTo>
                <a:lnTo>
                  <a:pt x="9457081" y="2319567"/>
                </a:lnTo>
                <a:lnTo>
                  <a:pt x="9470620" y="2356682"/>
                </a:lnTo>
                <a:cubicBezTo>
                  <a:pt x="9477942" y="2365985"/>
                  <a:pt x="9495404" y="2374125"/>
                  <a:pt x="9497657" y="2386918"/>
                </a:cubicBezTo>
                <a:cubicBezTo>
                  <a:pt x="9498219" y="2388663"/>
                  <a:pt x="9497093" y="2391569"/>
                  <a:pt x="9495404" y="2392732"/>
                </a:cubicBezTo>
                <a:cubicBezTo>
                  <a:pt x="9480197" y="2400292"/>
                  <a:pt x="9462735" y="2379359"/>
                  <a:pt x="9454851" y="2367730"/>
                </a:cubicBezTo>
                <a:lnTo>
                  <a:pt x="9443966" y="2327776"/>
                </a:lnTo>
                <a:lnTo>
                  <a:pt x="9404617" y="2352403"/>
                </a:lnTo>
                <a:lnTo>
                  <a:pt x="9420985" y="2381720"/>
                </a:lnTo>
                <a:cubicBezTo>
                  <a:pt x="9427944" y="2401844"/>
                  <a:pt x="9428814" y="2422687"/>
                  <a:pt x="9415184" y="2441085"/>
                </a:cubicBezTo>
                <a:cubicBezTo>
                  <a:pt x="9413446" y="2443384"/>
                  <a:pt x="9408806" y="2442809"/>
                  <a:pt x="9408806" y="2439360"/>
                </a:cubicBezTo>
                <a:cubicBezTo>
                  <a:pt x="9409676" y="2419236"/>
                  <a:pt x="9407066" y="2401413"/>
                  <a:pt x="9401773" y="2384306"/>
                </a:cubicBezTo>
                <a:lnTo>
                  <a:pt x="9391091" y="2360867"/>
                </a:lnTo>
                <a:lnTo>
                  <a:pt x="9355668" y="2383038"/>
                </a:lnTo>
                <a:lnTo>
                  <a:pt x="9379180" y="2414036"/>
                </a:lnTo>
                <a:cubicBezTo>
                  <a:pt x="9388440" y="2424338"/>
                  <a:pt x="9401751" y="2433494"/>
                  <a:pt x="9405803" y="2447231"/>
                </a:cubicBezTo>
                <a:cubicBezTo>
                  <a:pt x="9406960" y="2450092"/>
                  <a:pt x="9404066" y="2453525"/>
                  <a:pt x="9400593" y="2452381"/>
                </a:cubicBezTo>
                <a:cubicBezTo>
                  <a:pt x="9386125" y="2447802"/>
                  <a:pt x="9375708" y="2432349"/>
                  <a:pt x="9367025" y="2420904"/>
                </a:cubicBezTo>
                <a:lnTo>
                  <a:pt x="9345992" y="2389093"/>
                </a:lnTo>
                <a:lnTo>
                  <a:pt x="9322221" y="2403971"/>
                </a:lnTo>
                <a:lnTo>
                  <a:pt x="9300217" y="2418329"/>
                </a:lnTo>
                <a:lnTo>
                  <a:pt x="9299116" y="2457061"/>
                </a:lnTo>
                <a:cubicBezTo>
                  <a:pt x="9301930" y="2471912"/>
                  <a:pt x="9308127" y="2486191"/>
                  <a:pt x="9307001" y="2501042"/>
                </a:cubicBezTo>
                <a:cubicBezTo>
                  <a:pt x="9306437" y="2505039"/>
                  <a:pt x="9302494" y="2506753"/>
                  <a:pt x="9299116" y="2503898"/>
                </a:cubicBezTo>
                <a:cubicBezTo>
                  <a:pt x="9286161" y="2491617"/>
                  <a:pt x="9281373" y="2472054"/>
                  <a:pt x="9280809" y="2451636"/>
                </a:cubicBezTo>
                <a:lnTo>
                  <a:pt x="9283562" y="2429200"/>
                </a:lnTo>
                <a:lnTo>
                  <a:pt x="9240312" y="2457423"/>
                </a:lnTo>
                <a:lnTo>
                  <a:pt x="9252449" y="2501621"/>
                </a:lnTo>
                <a:cubicBezTo>
                  <a:pt x="9258318" y="2517303"/>
                  <a:pt x="9272993" y="2529500"/>
                  <a:pt x="9277100" y="2545183"/>
                </a:cubicBezTo>
                <a:cubicBezTo>
                  <a:pt x="9277688" y="2547506"/>
                  <a:pt x="9275927" y="2549830"/>
                  <a:pt x="9274166" y="2549249"/>
                </a:cubicBezTo>
                <a:cubicBezTo>
                  <a:pt x="9245113" y="2546634"/>
                  <a:pt x="9233557" y="2509062"/>
                  <a:pt x="9228110" y="2478432"/>
                </a:cubicBezTo>
                <a:lnTo>
                  <a:pt x="9226400" y="2466503"/>
                </a:lnTo>
                <a:lnTo>
                  <a:pt x="9190768" y="2489756"/>
                </a:lnTo>
                <a:lnTo>
                  <a:pt x="9166339" y="2503200"/>
                </a:lnTo>
                <a:lnTo>
                  <a:pt x="9189205" y="2535364"/>
                </a:lnTo>
                <a:cubicBezTo>
                  <a:pt x="9195993" y="2547936"/>
                  <a:pt x="9206741" y="2563362"/>
                  <a:pt x="9203914" y="2578218"/>
                </a:cubicBezTo>
                <a:cubicBezTo>
                  <a:pt x="9203347" y="2582217"/>
                  <a:pt x="9198256" y="2582789"/>
                  <a:pt x="9195993" y="2580504"/>
                </a:cubicBezTo>
                <a:cubicBezTo>
                  <a:pt x="9185810" y="2571363"/>
                  <a:pt x="9182981" y="2554791"/>
                  <a:pt x="9176758" y="2542793"/>
                </a:cubicBezTo>
                <a:lnTo>
                  <a:pt x="9155345" y="2509249"/>
                </a:lnTo>
                <a:lnTo>
                  <a:pt x="9136381" y="2519687"/>
                </a:lnTo>
                <a:lnTo>
                  <a:pt x="9134241" y="2525468"/>
                </a:lnTo>
                <a:cubicBezTo>
                  <a:pt x="9132322" y="2537328"/>
                  <a:pt x="9132764" y="2549548"/>
                  <a:pt x="9135716" y="2561913"/>
                </a:cubicBezTo>
                <a:cubicBezTo>
                  <a:pt x="9140437" y="2580890"/>
                  <a:pt x="9154604" y="2594690"/>
                  <a:pt x="9159916" y="2613093"/>
                </a:cubicBezTo>
                <a:cubicBezTo>
                  <a:pt x="9161095" y="2616544"/>
                  <a:pt x="9157554" y="2618269"/>
                  <a:pt x="9154013" y="2617119"/>
                </a:cubicBezTo>
                <a:cubicBezTo>
                  <a:pt x="9133355" y="2608493"/>
                  <a:pt x="9123911" y="2578015"/>
                  <a:pt x="9121550" y="2557886"/>
                </a:cubicBezTo>
                <a:lnTo>
                  <a:pt x="9130191" y="2523093"/>
                </a:lnTo>
                <a:lnTo>
                  <a:pt x="9074697" y="2553630"/>
                </a:lnTo>
                <a:lnTo>
                  <a:pt x="9078176" y="2568417"/>
                </a:lnTo>
                <a:cubicBezTo>
                  <a:pt x="9095148" y="2592270"/>
                  <a:pt x="9135231" y="2609823"/>
                  <a:pt x="9118422" y="2643851"/>
                </a:cubicBezTo>
                <a:cubicBezTo>
                  <a:pt x="9117273" y="2646148"/>
                  <a:pt x="9112100" y="2645575"/>
                  <a:pt x="9111525" y="2642703"/>
                </a:cubicBezTo>
                <a:cubicBezTo>
                  <a:pt x="9107216" y="2613413"/>
                  <a:pt x="9070580" y="2594459"/>
                  <a:pt x="9059560" y="2567915"/>
                </a:cubicBezTo>
                <a:lnTo>
                  <a:pt x="9059495" y="2561996"/>
                </a:lnTo>
                <a:lnTo>
                  <a:pt x="9053710" y="2565180"/>
                </a:lnTo>
                <a:lnTo>
                  <a:pt x="9000463" y="2580807"/>
                </a:lnTo>
                <a:lnTo>
                  <a:pt x="9012385" y="2617426"/>
                </a:lnTo>
                <a:cubicBezTo>
                  <a:pt x="9018704" y="2632323"/>
                  <a:pt x="9028470" y="2644926"/>
                  <a:pt x="9037089" y="2658679"/>
                </a:cubicBezTo>
                <a:cubicBezTo>
                  <a:pt x="9048004" y="2675293"/>
                  <a:pt x="9057196" y="2694200"/>
                  <a:pt x="9048577" y="2713107"/>
                </a:cubicBezTo>
                <a:cubicBezTo>
                  <a:pt x="9046855" y="2717118"/>
                  <a:pt x="9041110" y="2715973"/>
                  <a:pt x="9040535" y="2712533"/>
                </a:cubicBezTo>
                <a:cubicBezTo>
                  <a:pt x="9030626" y="2678588"/>
                  <a:pt x="8996802" y="2646897"/>
                  <a:pt x="8986811" y="2611419"/>
                </a:cubicBezTo>
                <a:lnTo>
                  <a:pt x="8986610" y="2584874"/>
                </a:lnTo>
                <a:lnTo>
                  <a:pt x="8953666" y="2594542"/>
                </a:lnTo>
                <a:cubicBezTo>
                  <a:pt x="8936561" y="2596485"/>
                  <a:pt x="8919383" y="2596557"/>
                  <a:pt x="8902351" y="2594166"/>
                </a:cubicBezTo>
                <a:lnTo>
                  <a:pt x="8896362" y="2592365"/>
                </a:lnTo>
                <a:lnTo>
                  <a:pt x="8897711" y="2593676"/>
                </a:lnTo>
                <a:cubicBezTo>
                  <a:pt x="8897711" y="2616596"/>
                  <a:pt x="8901253" y="2638945"/>
                  <a:pt x="8906564" y="2661865"/>
                </a:cubicBezTo>
                <a:cubicBezTo>
                  <a:pt x="8910106" y="2677911"/>
                  <a:pt x="8917779" y="2693381"/>
                  <a:pt x="8913647" y="2710000"/>
                </a:cubicBezTo>
                <a:cubicBezTo>
                  <a:pt x="8913647" y="2712864"/>
                  <a:pt x="8909515" y="2714583"/>
                  <a:pt x="8906564" y="2712864"/>
                </a:cubicBezTo>
                <a:cubicBezTo>
                  <a:pt x="8875283" y="2689370"/>
                  <a:pt x="8878233" y="2627483"/>
                  <a:pt x="8881774" y="2593676"/>
                </a:cubicBezTo>
                <a:lnTo>
                  <a:pt x="8886448" y="2589384"/>
                </a:lnTo>
                <a:lnTo>
                  <a:pt x="8851896" y="2578998"/>
                </a:lnTo>
                <a:lnTo>
                  <a:pt x="8841062" y="2569784"/>
                </a:lnTo>
                <a:lnTo>
                  <a:pt x="8816033" y="2621111"/>
                </a:lnTo>
                <a:cubicBezTo>
                  <a:pt x="8807552" y="2635451"/>
                  <a:pt x="8796243" y="2656675"/>
                  <a:pt x="8780412" y="2664705"/>
                </a:cubicBezTo>
                <a:cubicBezTo>
                  <a:pt x="8777019" y="2666426"/>
                  <a:pt x="8771365" y="2663557"/>
                  <a:pt x="8773061" y="2658969"/>
                </a:cubicBezTo>
                <a:cubicBezTo>
                  <a:pt x="8778149" y="2641761"/>
                  <a:pt x="8793981" y="2627995"/>
                  <a:pt x="8803594" y="2613655"/>
                </a:cubicBezTo>
                <a:lnTo>
                  <a:pt x="8833617" y="2563453"/>
                </a:lnTo>
                <a:lnTo>
                  <a:pt x="8783637" y="2520945"/>
                </a:lnTo>
                <a:lnTo>
                  <a:pt x="8773692" y="2494494"/>
                </a:lnTo>
                <a:lnTo>
                  <a:pt x="8724391" y="2500378"/>
                </a:lnTo>
                <a:cubicBezTo>
                  <a:pt x="8709368" y="2503724"/>
                  <a:pt x="8695500" y="2509301"/>
                  <a:pt x="8681054" y="2509301"/>
                </a:cubicBezTo>
                <a:cubicBezTo>
                  <a:pt x="8678744" y="2509301"/>
                  <a:pt x="8677588" y="2506512"/>
                  <a:pt x="8679322" y="2504840"/>
                </a:cubicBezTo>
                <a:cubicBezTo>
                  <a:pt x="8691456" y="2493967"/>
                  <a:pt x="8708935" y="2488250"/>
                  <a:pt x="8727281" y="2485255"/>
                </a:cubicBezTo>
                <a:lnTo>
                  <a:pt x="8769247" y="2482668"/>
                </a:lnTo>
                <a:lnTo>
                  <a:pt x="8762765" y="2465425"/>
                </a:lnTo>
                <a:lnTo>
                  <a:pt x="8770289" y="2413062"/>
                </a:lnTo>
                <a:lnTo>
                  <a:pt x="8765009" y="2413131"/>
                </a:lnTo>
                <a:cubicBezTo>
                  <a:pt x="8749440" y="2398238"/>
                  <a:pt x="8733294" y="2383918"/>
                  <a:pt x="8717724" y="2369599"/>
                </a:cubicBezTo>
                <a:cubicBezTo>
                  <a:pt x="8703885" y="2356997"/>
                  <a:pt x="8685432" y="2344970"/>
                  <a:pt x="8677358" y="2326640"/>
                </a:cubicBezTo>
                <a:cubicBezTo>
                  <a:pt x="8675053" y="2323204"/>
                  <a:pt x="8679089" y="2319767"/>
                  <a:pt x="8682548" y="2321486"/>
                </a:cubicBezTo>
                <a:cubicBezTo>
                  <a:pt x="8701002" y="2329505"/>
                  <a:pt x="8714841" y="2346115"/>
                  <a:pt x="8729258" y="2358717"/>
                </a:cubicBezTo>
                <a:lnTo>
                  <a:pt x="8772459" y="2397966"/>
                </a:lnTo>
                <a:lnTo>
                  <a:pt x="8775501" y="2376802"/>
                </a:lnTo>
                <a:lnTo>
                  <a:pt x="8813716" y="2327133"/>
                </a:lnTo>
                <a:lnTo>
                  <a:pt x="8777032" y="2299955"/>
                </a:lnTo>
                <a:cubicBezTo>
                  <a:pt x="8765409" y="2288008"/>
                  <a:pt x="8752623" y="2276628"/>
                  <a:pt x="8749136" y="2259559"/>
                </a:cubicBezTo>
                <a:cubicBezTo>
                  <a:pt x="8748555" y="2256714"/>
                  <a:pt x="8752042" y="2253869"/>
                  <a:pt x="8754948" y="2255575"/>
                </a:cubicBezTo>
                <a:cubicBezTo>
                  <a:pt x="8768896" y="2262973"/>
                  <a:pt x="8777613" y="2275490"/>
                  <a:pt x="8788075" y="2286300"/>
                </a:cubicBezTo>
                <a:lnTo>
                  <a:pt x="8824164" y="2313557"/>
                </a:lnTo>
                <a:lnTo>
                  <a:pt x="8835222" y="2299185"/>
                </a:lnTo>
                <a:lnTo>
                  <a:pt x="8849249" y="2289359"/>
                </a:lnTo>
                <a:lnTo>
                  <a:pt x="8815546" y="2242492"/>
                </a:lnTo>
                <a:cubicBezTo>
                  <a:pt x="8804496" y="2220887"/>
                  <a:pt x="8798285" y="2197620"/>
                  <a:pt x="8804930" y="2177389"/>
                </a:cubicBezTo>
                <a:cubicBezTo>
                  <a:pt x="8806662" y="2173920"/>
                  <a:pt x="8811284" y="2172764"/>
                  <a:pt x="8813595" y="2176231"/>
                </a:cubicBezTo>
                <a:cubicBezTo>
                  <a:pt x="8821683" y="2191839"/>
                  <a:pt x="8822261" y="2210337"/>
                  <a:pt x="8828617" y="2226523"/>
                </a:cubicBezTo>
                <a:lnTo>
                  <a:pt x="8860459" y="2281507"/>
                </a:lnTo>
                <a:lnTo>
                  <a:pt x="8926236" y="2235432"/>
                </a:lnTo>
                <a:lnTo>
                  <a:pt x="8911228" y="2189578"/>
                </a:lnTo>
                <a:cubicBezTo>
                  <a:pt x="8902479" y="2180379"/>
                  <a:pt x="8891395" y="2174628"/>
                  <a:pt x="8883227" y="2166004"/>
                </a:cubicBezTo>
                <a:cubicBezTo>
                  <a:pt x="8872728" y="2154505"/>
                  <a:pt x="8865145" y="2138406"/>
                  <a:pt x="8877395" y="2126907"/>
                </a:cubicBezTo>
                <a:cubicBezTo>
                  <a:pt x="8879728" y="2124607"/>
                  <a:pt x="8883227" y="2126332"/>
                  <a:pt x="8883812" y="2129780"/>
                </a:cubicBezTo>
                <a:cubicBezTo>
                  <a:pt x="8886729" y="2157955"/>
                  <a:pt x="8908311" y="2167155"/>
                  <a:pt x="8922896" y="2189578"/>
                </a:cubicBezTo>
                <a:lnTo>
                  <a:pt x="8933181" y="2230567"/>
                </a:lnTo>
                <a:lnTo>
                  <a:pt x="8967968" y="2206200"/>
                </a:lnTo>
                <a:lnTo>
                  <a:pt x="9026361" y="2169643"/>
                </a:lnTo>
                <a:lnTo>
                  <a:pt x="9002488" y="2120010"/>
                </a:lnTo>
                <a:cubicBezTo>
                  <a:pt x="8993228" y="2102323"/>
                  <a:pt x="8981075" y="2085778"/>
                  <a:pt x="8975287" y="2066949"/>
                </a:cubicBezTo>
                <a:cubicBezTo>
                  <a:pt x="8974129" y="2062955"/>
                  <a:pt x="8978759" y="2061243"/>
                  <a:pt x="8981075" y="2063526"/>
                </a:cubicBezTo>
                <a:cubicBezTo>
                  <a:pt x="8998148" y="2077219"/>
                  <a:pt x="9010736" y="2097189"/>
                  <a:pt x="9020719" y="2118654"/>
                </a:cubicBezTo>
                <a:lnTo>
                  <a:pt x="9037264" y="2162818"/>
                </a:lnTo>
                <a:lnTo>
                  <a:pt x="9105457" y="2120126"/>
                </a:lnTo>
                <a:lnTo>
                  <a:pt x="9108984" y="2117800"/>
                </a:lnTo>
                <a:lnTo>
                  <a:pt x="9102125" y="2115760"/>
                </a:lnTo>
                <a:cubicBezTo>
                  <a:pt x="9086442" y="2080180"/>
                  <a:pt x="9064369" y="2043455"/>
                  <a:pt x="9060885" y="2004430"/>
                </a:cubicBezTo>
                <a:cubicBezTo>
                  <a:pt x="9060304" y="2000414"/>
                  <a:pt x="9064950" y="2000414"/>
                  <a:pt x="9066694" y="2002710"/>
                </a:cubicBezTo>
                <a:cubicBezTo>
                  <a:pt x="9091088" y="2033125"/>
                  <a:pt x="9100381" y="2075017"/>
                  <a:pt x="9113160" y="2111169"/>
                </a:cubicBezTo>
                <a:lnTo>
                  <a:pt x="9110074" y="2117080"/>
                </a:lnTo>
                <a:lnTo>
                  <a:pt x="9173916" y="2074964"/>
                </a:lnTo>
                <a:lnTo>
                  <a:pt x="9173916" y="2038242"/>
                </a:lnTo>
                <a:cubicBezTo>
                  <a:pt x="9167961" y="2023034"/>
                  <a:pt x="9157184" y="2009118"/>
                  <a:pt x="9144989" y="1996779"/>
                </a:cubicBezTo>
                <a:cubicBezTo>
                  <a:pt x="9134214" y="1985302"/>
                  <a:pt x="9116064" y="1974972"/>
                  <a:pt x="9116631" y="1957184"/>
                </a:cubicBezTo>
                <a:cubicBezTo>
                  <a:pt x="9117198" y="1953166"/>
                  <a:pt x="9120033" y="1949722"/>
                  <a:pt x="9124004" y="1949722"/>
                </a:cubicBezTo>
                <a:cubicBezTo>
                  <a:pt x="9125706" y="1949722"/>
                  <a:pt x="9126840" y="1949722"/>
                  <a:pt x="9127975" y="1949722"/>
                </a:cubicBezTo>
                <a:cubicBezTo>
                  <a:pt x="9129677" y="1949722"/>
                  <a:pt x="9131377" y="1951444"/>
                  <a:pt x="9131377" y="1953739"/>
                </a:cubicBezTo>
                <a:cubicBezTo>
                  <a:pt x="9132512" y="1969808"/>
                  <a:pt x="9158602" y="1986450"/>
                  <a:pt x="9168812" y="1998501"/>
                </a:cubicBezTo>
                <a:cubicBezTo>
                  <a:pt x="9175616" y="2007683"/>
                  <a:pt x="9182991" y="2017437"/>
                  <a:pt x="9187528" y="2028916"/>
                </a:cubicBezTo>
                <a:lnTo>
                  <a:pt x="9187199" y="2066201"/>
                </a:lnTo>
                <a:lnTo>
                  <a:pt x="9230369" y="2037721"/>
                </a:lnTo>
                <a:lnTo>
                  <a:pt x="9281327" y="2011212"/>
                </a:lnTo>
                <a:lnTo>
                  <a:pt x="9249999" y="1983488"/>
                </a:lnTo>
                <a:cubicBezTo>
                  <a:pt x="9237886" y="1967808"/>
                  <a:pt x="9230530" y="1949745"/>
                  <a:pt x="9236010" y="1931536"/>
                </a:cubicBezTo>
                <a:cubicBezTo>
                  <a:pt x="9236588" y="1928067"/>
                  <a:pt x="9241202" y="1926911"/>
                  <a:pt x="9243509" y="1929222"/>
                </a:cubicBezTo>
                <a:cubicBezTo>
                  <a:pt x="9253315" y="1940785"/>
                  <a:pt x="9257929" y="1955813"/>
                  <a:pt x="9266004" y="1968532"/>
                </a:cubicBezTo>
                <a:lnTo>
                  <a:pt x="9296036" y="2003560"/>
                </a:lnTo>
                <a:lnTo>
                  <a:pt x="9343581" y="1978827"/>
                </a:lnTo>
                <a:lnTo>
                  <a:pt x="9330036" y="1966134"/>
                </a:lnTo>
                <a:cubicBezTo>
                  <a:pt x="9315107" y="1943047"/>
                  <a:pt x="9307641" y="1915342"/>
                  <a:pt x="9304771" y="1887638"/>
                </a:cubicBezTo>
                <a:cubicBezTo>
                  <a:pt x="9304196" y="1884752"/>
                  <a:pt x="9306350" y="1883165"/>
                  <a:pt x="9308861" y="1882948"/>
                </a:cubicBezTo>
                <a:cubicBezTo>
                  <a:pt x="9311374" y="1882732"/>
                  <a:pt x="9314245" y="1883886"/>
                  <a:pt x="9315107" y="1886484"/>
                </a:cubicBezTo>
                <a:cubicBezTo>
                  <a:pt x="9320848" y="1905531"/>
                  <a:pt x="9328314" y="1924576"/>
                  <a:pt x="9338077" y="1941893"/>
                </a:cubicBezTo>
                <a:cubicBezTo>
                  <a:pt x="9342095" y="1949973"/>
                  <a:pt x="9347263" y="1958630"/>
                  <a:pt x="9354729" y="1964403"/>
                </a:cubicBezTo>
                <a:lnTo>
                  <a:pt x="9355382" y="1964689"/>
                </a:lnTo>
                <a:lnTo>
                  <a:pt x="9356718" y="1960643"/>
                </a:lnTo>
                <a:lnTo>
                  <a:pt x="9408833" y="1948749"/>
                </a:lnTo>
                <a:lnTo>
                  <a:pt x="9402950" y="1941063"/>
                </a:lnTo>
                <a:cubicBezTo>
                  <a:pt x="9387112" y="1912416"/>
                  <a:pt x="9381380" y="1873533"/>
                  <a:pt x="9401756" y="1849271"/>
                </a:cubicBezTo>
                <a:cubicBezTo>
                  <a:pt x="9404585" y="1845805"/>
                  <a:pt x="9408547" y="1848694"/>
                  <a:pt x="9409113" y="1851582"/>
                </a:cubicBezTo>
                <a:cubicBezTo>
                  <a:pt x="9410811" y="1868911"/>
                  <a:pt x="9407415" y="1886818"/>
                  <a:pt x="9409679" y="1904147"/>
                </a:cubicBezTo>
                <a:lnTo>
                  <a:pt x="9424489" y="1945176"/>
                </a:lnTo>
                <a:lnTo>
                  <a:pt x="9458183" y="1937486"/>
                </a:lnTo>
                <a:lnTo>
                  <a:pt x="9467110" y="1937880"/>
                </a:lnTo>
                <a:lnTo>
                  <a:pt x="9465385" y="1876081"/>
                </a:lnTo>
                <a:cubicBezTo>
                  <a:pt x="9467921" y="1852931"/>
                  <a:pt x="9474182" y="1830358"/>
                  <a:pt x="9485810" y="1810103"/>
                </a:cubicBezTo>
                <a:close/>
                <a:moveTo>
                  <a:pt x="3905139" y="1783565"/>
                </a:moveTo>
                <a:cubicBezTo>
                  <a:pt x="3908023" y="1782447"/>
                  <a:pt x="3912061" y="1784125"/>
                  <a:pt x="3910331" y="1788042"/>
                </a:cubicBezTo>
                <a:cubicBezTo>
                  <a:pt x="3895333" y="1816579"/>
                  <a:pt x="3850925" y="1824973"/>
                  <a:pt x="3820936" y="1821617"/>
                </a:cubicBezTo>
                <a:cubicBezTo>
                  <a:pt x="3816323" y="1821056"/>
                  <a:pt x="3817474" y="1814341"/>
                  <a:pt x="3822090" y="1814901"/>
                </a:cubicBezTo>
                <a:cubicBezTo>
                  <a:pt x="3838235" y="1815461"/>
                  <a:pt x="3853809" y="1812663"/>
                  <a:pt x="3868803" y="1806509"/>
                </a:cubicBezTo>
                <a:cubicBezTo>
                  <a:pt x="3882647" y="1800352"/>
                  <a:pt x="3892449" y="1790281"/>
                  <a:pt x="3905139" y="1783565"/>
                </a:cubicBezTo>
                <a:close/>
                <a:moveTo>
                  <a:pt x="7432999" y="1775632"/>
                </a:moveTo>
                <a:lnTo>
                  <a:pt x="7418293" y="1801685"/>
                </a:lnTo>
                <a:cubicBezTo>
                  <a:pt x="7410903" y="1811114"/>
                  <a:pt x="7402578" y="1819752"/>
                  <a:pt x="7393966" y="1830117"/>
                </a:cubicBezTo>
                <a:cubicBezTo>
                  <a:pt x="7380763" y="1846240"/>
                  <a:pt x="7380188" y="1837603"/>
                  <a:pt x="7389948" y="1862365"/>
                </a:cubicBezTo>
                <a:cubicBezTo>
                  <a:pt x="7396837" y="1880792"/>
                  <a:pt x="7410615" y="1898644"/>
                  <a:pt x="7419800" y="1916494"/>
                </a:cubicBezTo>
                <a:lnTo>
                  <a:pt x="7428160" y="1931639"/>
                </a:lnTo>
                <a:lnTo>
                  <a:pt x="7425023" y="1919239"/>
                </a:lnTo>
                <a:cubicBezTo>
                  <a:pt x="7425240" y="1912409"/>
                  <a:pt x="7427999" y="1906355"/>
                  <a:pt x="7435551" y="1905227"/>
                </a:cubicBezTo>
                <a:cubicBezTo>
                  <a:pt x="7442520" y="1904102"/>
                  <a:pt x="7447747" y="1911987"/>
                  <a:pt x="7451813" y="1917057"/>
                </a:cubicBezTo>
                <a:lnTo>
                  <a:pt x="7455904" y="1924818"/>
                </a:lnTo>
                <a:lnTo>
                  <a:pt x="7448328" y="1915929"/>
                </a:lnTo>
                <a:cubicBezTo>
                  <a:pt x="7445424" y="1913676"/>
                  <a:pt x="7442520" y="1917620"/>
                  <a:pt x="7445424" y="1919873"/>
                </a:cubicBezTo>
                <a:cubicBezTo>
                  <a:pt x="7446586" y="1921281"/>
                  <a:pt x="7450796" y="1926912"/>
                  <a:pt x="7453919" y="1932544"/>
                </a:cubicBezTo>
                <a:lnTo>
                  <a:pt x="7454312" y="1935086"/>
                </a:lnTo>
                <a:lnTo>
                  <a:pt x="7443682" y="1920999"/>
                </a:lnTo>
                <a:cubicBezTo>
                  <a:pt x="7442520" y="1919873"/>
                  <a:pt x="7437874" y="1913113"/>
                  <a:pt x="7436130" y="1914240"/>
                </a:cubicBezTo>
                <a:cubicBezTo>
                  <a:pt x="7434388" y="1914803"/>
                  <a:pt x="7433807" y="1918182"/>
                  <a:pt x="7433807" y="1919309"/>
                </a:cubicBezTo>
                <a:cubicBezTo>
                  <a:pt x="7433226" y="1923251"/>
                  <a:pt x="7434388" y="1927758"/>
                  <a:pt x="7436130" y="1931136"/>
                </a:cubicBezTo>
                <a:cubicBezTo>
                  <a:pt x="7438455" y="1935080"/>
                  <a:pt x="7440778" y="1938458"/>
                  <a:pt x="7444263" y="1940711"/>
                </a:cubicBezTo>
                <a:cubicBezTo>
                  <a:pt x="7446005" y="1942402"/>
                  <a:pt x="7452975" y="1946907"/>
                  <a:pt x="7455880" y="1945218"/>
                </a:cubicBezTo>
                <a:lnTo>
                  <a:pt x="7454312" y="1935086"/>
                </a:lnTo>
                <a:lnTo>
                  <a:pt x="7461107" y="1944091"/>
                </a:lnTo>
                <a:cubicBezTo>
                  <a:pt x="7462269" y="1945218"/>
                  <a:pt x="7465173" y="1944655"/>
                  <a:pt x="7465173" y="1942402"/>
                </a:cubicBezTo>
                <a:lnTo>
                  <a:pt x="7455904" y="1924818"/>
                </a:lnTo>
                <a:lnTo>
                  <a:pt x="7463213" y="1933389"/>
                </a:lnTo>
                <a:cubicBezTo>
                  <a:pt x="7467206" y="1940853"/>
                  <a:pt x="7468366" y="1948597"/>
                  <a:pt x="7461107" y="1952540"/>
                </a:cubicBezTo>
                <a:cubicBezTo>
                  <a:pt x="7455589" y="1955918"/>
                  <a:pt x="7449054" y="1954370"/>
                  <a:pt x="7443246" y="1950921"/>
                </a:cubicBezTo>
                <a:lnTo>
                  <a:pt x="7433740" y="1941752"/>
                </a:lnTo>
                <a:lnTo>
                  <a:pt x="7473191" y="2013238"/>
                </a:lnTo>
                <a:cubicBezTo>
                  <a:pt x="7482376" y="2028786"/>
                  <a:pt x="7490413" y="2055275"/>
                  <a:pt x="7503618" y="2067943"/>
                </a:cubicBezTo>
                <a:lnTo>
                  <a:pt x="7511052" y="2071879"/>
                </a:lnTo>
                <a:lnTo>
                  <a:pt x="7551239" y="2044855"/>
                </a:lnTo>
                <a:cubicBezTo>
                  <a:pt x="7562142" y="2030295"/>
                  <a:pt x="7562717" y="2015732"/>
                  <a:pt x="7562717" y="1998258"/>
                </a:cubicBezTo>
                <a:lnTo>
                  <a:pt x="7563132" y="1998212"/>
                </a:lnTo>
                <a:lnTo>
                  <a:pt x="7559466" y="1991530"/>
                </a:lnTo>
                <a:lnTo>
                  <a:pt x="7558872" y="1991544"/>
                </a:lnTo>
                <a:lnTo>
                  <a:pt x="7558737" y="1990201"/>
                </a:lnTo>
                <a:lnTo>
                  <a:pt x="7521652" y="1922614"/>
                </a:lnTo>
                <a:lnTo>
                  <a:pt x="7521411" y="1922605"/>
                </a:lnTo>
                <a:lnTo>
                  <a:pt x="7521136" y="1921675"/>
                </a:lnTo>
                <a:lnTo>
                  <a:pt x="7502728" y="1888125"/>
                </a:lnTo>
                <a:close/>
                <a:moveTo>
                  <a:pt x="7376727" y="1772839"/>
                </a:moveTo>
                <a:cubicBezTo>
                  <a:pt x="7381162" y="1773372"/>
                  <a:pt x="7381796" y="1777641"/>
                  <a:pt x="7378628" y="1780309"/>
                </a:cubicBezTo>
                <a:cubicBezTo>
                  <a:pt x="7376727" y="1781911"/>
                  <a:pt x="7374193" y="1780842"/>
                  <a:pt x="7372292" y="1779242"/>
                </a:cubicBezTo>
                <a:cubicBezTo>
                  <a:pt x="7369758" y="1776574"/>
                  <a:pt x="7372925" y="1772306"/>
                  <a:pt x="7376727" y="1772839"/>
                </a:cubicBezTo>
                <a:close/>
                <a:moveTo>
                  <a:pt x="7326986" y="1762512"/>
                </a:moveTo>
                <a:cubicBezTo>
                  <a:pt x="7331210" y="1765392"/>
                  <a:pt x="7326459" y="1771729"/>
                  <a:pt x="7322763" y="1768849"/>
                </a:cubicBezTo>
                <a:cubicBezTo>
                  <a:pt x="7319067" y="1765392"/>
                  <a:pt x="7323818" y="1759632"/>
                  <a:pt x="7326986" y="1762512"/>
                </a:cubicBezTo>
                <a:close/>
                <a:moveTo>
                  <a:pt x="7281048" y="1746114"/>
                </a:moveTo>
                <a:cubicBezTo>
                  <a:pt x="7283583" y="1744425"/>
                  <a:pt x="7287385" y="1746114"/>
                  <a:pt x="7288019" y="1748930"/>
                </a:cubicBezTo>
                <a:cubicBezTo>
                  <a:pt x="7288019" y="1749493"/>
                  <a:pt x="7288019" y="1750619"/>
                  <a:pt x="7288019" y="1751747"/>
                </a:cubicBezTo>
                <a:cubicBezTo>
                  <a:pt x="7288019" y="1752310"/>
                  <a:pt x="7286751" y="1753999"/>
                  <a:pt x="7285483" y="1753435"/>
                </a:cubicBezTo>
                <a:cubicBezTo>
                  <a:pt x="7284217" y="1753435"/>
                  <a:pt x="7282949" y="1753435"/>
                  <a:pt x="7281682" y="1752874"/>
                </a:cubicBezTo>
                <a:cubicBezTo>
                  <a:pt x="7278514" y="1751747"/>
                  <a:pt x="7278514" y="1747805"/>
                  <a:pt x="7281048" y="1746114"/>
                </a:cubicBezTo>
                <a:close/>
                <a:moveTo>
                  <a:pt x="7200501" y="1727809"/>
                </a:moveTo>
                <a:cubicBezTo>
                  <a:pt x="7213212" y="1726683"/>
                  <a:pt x="7226500" y="1727809"/>
                  <a:pt x="7239208" y="1729500"/>
                </a:cubicBezTo>
                <a:lnTo>
                  <a:pt x="7242579" y="1733481"/>
                </a:lnTo>
                <a:lnTo>
                  <a:pt x="7242489" y="1734323"/>
                </a:lnTo>
                <a:lnTo>
                  <a:pt x="7238054" y="1737948"/>
                </a:lnTo>
                <a:cubicBezTo>
                  <a:pt x="7225344" y="1737385"/>
                  <a:pt x="7213212" y="1738511"/>
                  <a:pt x="7200501" y="1740201"/>
                </a:cubicBezTo>
                <a:cubicBezTo>
                  <a:pt x="7190103" y="1741891"/>
                  <a:pt x="7179126" y="1746397"/>
                  <a:pt x="7169304" y="1743580"/>
                </a:cubicBezTo>
                <a:cubicBezTo>
                  <a:pt x="7167572" y="1742454"/>
                  <a:pt x="7166994" y="1740201"/>
                  <a:pt x="7168149" y="1739075"/>
                </a:cubicBezTo>
                <a:cubicBezTo>
                  <a:pt x="7175082" y="1730063"/>
                  <a:pt x="7189525" y="1729500"/>
                  <a:pt x="7200501" y="1727809"/>
                </a:cubicBezTo>
                <a:close/>
                <a:moveTo>
                  <a:pt x="7343363" y="1712742"/>
                </a:moveTo>
                <a:cubicBezTo>
                  <a:pt x="7348870" y="1716543"/>
                  <a:pt x="7342750" y="1723605"/>
                  <a:pt x="7337245" y="1719803"/>
                </a:cubicBezTo>
                <a:cubicBezTo>
                  <a:pt x="7331739" y="1716543"/>
                  <a:pt x="7338468" y="1708941"/>
                  <a:pt x="7343363" y="1712742"/>
                </a:cubicBezTo>
                <a:close/>
                <a:moveTo>
                  <a:pt x="11949946" y="1711617"/>
                </a:moveTo>
                <a:cubicBezTo>
                  <a:pt x="11928584" y="1710577"/>
                  <a:pt x="11906281" y="1711106"/>
                  <a:pt x="11886366" y="1712286"/>
                </a:cubicBezTo>
                <a:lnTo>
                  <a:pt x="11858159" y="1714629"/>
                </a:lnTo>
                <a:lnTo>
                  <a:pt x="11840303" y="1720258"/>
                </a:lnTo>
                <a:lnTo>
                  <a:pt x="11838712" y="1738431"/>
                </a:lnTo>
                <a:cubicBezTo>
                  <a:pt x="11825802" y="1782353"/>
                  <a:pt x="11773318" y="1800352"/>
                  <a:pt x="11734279" y="1781770"/>
                </a:cubicBezTo>
                <a:lnTo>
                  <a:pt x="11707835" y="1752795"/>
                </a:lnTo>
                <a:lnTo>
                  <a:pt x="11687448" y="1761827"/>
                </a:lnTo>
                <a:cubicBezTo>
                  <a:pt x="11678095" y="1766238"/>
                  <a:pt x="11667288" y="1771615"/>
                  <a:pt x="11655953" y="1777703"/>
                </a:cubicBezTo>
                <a:lnTo>
                  <a:pt x="11598816" y="1814461"/>
                </a:lnTo>
                <a:lnTo>
                  <a:pt x="11568917" y="1840691"/>
                </a:lnTo>
                <a:lnTo>
                  <a:pt x="11564587" y="1844988"/>
                </a:lnTo>
                <a:cubicBezTo>
                  <a:pt x="11545997" y="1869319"/>
                  <a:pt x="11547585" y="1893297"/>
                  <a:pt x="11594290" y="1910145"/>
                </a:cubicBezTo>
                <a:cubicBezTo>
                  <a:pt x="11662589" y="1934914"/>
                  <a:pt x="11752700" y="1914178"/>
                  <a:pt x="11819851" y="1895744"/>
                </a:cubicBezTo>
                <a:cubicBezTo>
                  <a:pt x="11888151" y="1876736"/>
                  <a:pt x="11982278" y="1846783"/>
                  <a:pt x="12027046" y="1788025"/>
                </a:cubicBezTo>
                <a:cubicBezTo>
                  <a:pt x="12069661" y="1731971"/>
                  <a:pt x="12014032" y="1714737"/>
                  <a:pt x="11949946" y="1711617"/>
                </a:cubicBezTo>
                <a:close/>
                <a:moveTo>
                  <a:pt x="1531328" y="1705917"/>
                </a:moveTo>
                <a:cubicBezTo>
                  <a:pt x="1509966" y="1704878"/>
                  <a:pt x="1487663" y="1705407"/>
                  <a:pt x="1467748" y="1706586"/>
                </a:cubicBezTo>
                <a:lnTo>
                  <a:pt x="1439541" y="1708930"/>
                </a:lnTo>
                <a:lnTo>
                  <a:pt x="1421685" y="1714558"/>
                </a:lnTo>
                <a:lnTo>
                  <a:pt x="1420094" y="1732732"/>
                </a:lnTo>
                <a:cubicBezTo>
                  <a:pt x="1407184" y="1776653"/>
                  <a:pt x="1354700" y="1794654"/>
                  <a:pt x="1315661" y="1776070"/>
                </a:cubicBezTo>
                <a:lnTo>
                  <a:pt x="1289217" y="1747096"/>
                </a:lnTo>
                <a:lnTo>
                  <a:pt x="1268830" y="1756128"/>
                </a:lnTo>
                <a:cubicBezTo>
                  <a:pt x="1259477" y="1760539"/>
                  <a:pt x="1248670" y="1765915"/>
                  <a:pt x="1237335" y="1772003"/>
                </a:cubicBezTo>
                <a:lnTo>
                  <a:pt x="1180198" y="1808762"/>
                </a:lnTo>
                <a:lnTo>
                  <a:pt x="1150299" y="1834992"/>
                </a:lnTo>
                <a:lnTo>
                  <a:pt x="1145969" y="1839289"/>
                </a:lnTo>
                <a:cubicBezTo>
                  <a:pt x="1127379" y="1863620"/>
                  <a:pt x="1128967" y="1887597"/>
                  <a:pt x="1175672" y="1904446"/>
                </a:cubicBezTo>
                <a:cubicBezTo>
                  <a:pt x="1243972" y="1929215"/>
                  <a:pt x="1334082" y="1908479"/>
                  <a:pt x="1401233" y="1890045"/>
                </a:cubicBezTo>
                <a:cubicBezTo>
                  <a:pt x="1469533" y="1871036"/>
                  <a:pt x="1563660" y="1841083"/>
                  <a:pt x="1608428" y="1782326"/>
                </a:cubicBezTo>
                <a:cubicBezTo>
                  <a:pt x="1651044" y="1726272"/>
                  <a:pt x="1595414" y="1709037"/>
                  <a:pt x="1531328" y="1705917"/>
                </a:cubicBezTo>
                <a:close/>
                <a:moveTo>
                  <a:pt x="7316319" y="1680685"/>
                </a:moveTo>
                <a:cubicBezTo>
                  <a:pt x="7303090" y="1683169"/>
                  <a:pt x="7289618" y="1690773"/>
                  <a:pt x="7276362" y="1705264"/>
                </a:cubicBezTo>
                <a:cubicBezTo>
                  <a:pt x="7237746" y="1747732"/>
                  <a:pt x="7257342" y="1802254"/>
                  <a:pt x="7278091" y="1847593"/>
                </a:cubicBezTo>
                <a:cubicBezTo>
                  <a:pt x="7317284" y="1932531"/>
                  <a:pt x="7369732" y="2010581"/>
                  <a:pt x="7412959" y="2093225"/>
                </a:cubicBezTo>
                <a:cubicBezTo>
                  <a:pt x="7437166" y="2139711"/>
                  <a:pt x="7475782" y="2233259"/>
                  <a:pt x="7544369" y="2188494"/>
                </a:cubicBezTo>
                <a:cubicBezTo>
                  <a:pt x="7583274" y="2163528"/>
                  <a:pt x="7589758" y="2117581"/>
                  <a:pt x="7584489" y="2074619"/>
                </a:cubicBezTo>
                <a:lnTo>
                  <a:pt x="7580598" y="2055634"/>
                </a:lnTo>
                <a:lnTo>
                  <a:pt x="7567701" y="2080540"/>
                </a:lnTo>
                <a:cubicBezTo>
                  <a:pt x="7551841" y="2099183"/>
                  <a:pt x="7528017" y="2110268"/>
                  <a:pt x="7507062" y="2099040"/>
                </a:cubicBezTo>
                <a:cubicBezTo>
                  <a:pt x="7496155" y="2093281"/>
                  <a:pt x="7488117" y="2069096"/>
                  <a:pt x="7482951" y="2059305"/>
                </a:cubicBezTo>
                <a:cubicBezTo>
                  <a:pt x="7470321" y="2036847"/>
                  <a:pt x="7458265" y="2013813"/>
                  <a:pt x="7446209" y="1990779"/>
                </a:cubicBezTo>
                <a:cubicBezTo>
                  <a:pt x="7418653" y="1940681"/>
                  <a:pt x="7392245" y="1890582"/>
                  <a:pt x="7365837" y="1839908"/>
                </a:cubicBezTo>
                <a:cubicBezTo>
                  <a:pt x="7364689" y="1837603"/>
                  <a:pt x="7366410" y="1834725"/>
                  <a:pt x="7368707" y="1833572"/>
                </a:cubicBezTo>
                <a:cubicBezTo>
                  <a:pt x="7383921" y="1826086"/>
                  <a:pt x="7395977" y="1816728"/>
                  <a:pt x="7405950" y="1805427"/>
                </a:cubicBezTo>
                <a:lnTo>
                  <a:pt x="7428748" y="1768774"/>
                </a:lnTo>
                <a:lnTo>
                  <a:pt x="7416417" y="1748881"/>
                </a:lnTo>
                <a:cubicBezTo>
                  <a:pt x="7393507" y="1711864"/>
                  <a:pt x="7356007" y="1673233"/>
                  <a:pt x="7316319" y="1680685"/>
                </a:cubicBezTo>
                <a:close/>
                <a:moveTo>
                  <a:pt x="11820774" y="1619318"/>
                </a:moveTo>
                <a:lnTo>
                  <a:pt x="11821913" y="1624298"/>
                </a:lnTo>
                <a:lnTo>
                  <a:pt x="11826836" y="1622955"/>
                </a:lnTo>
                <a:close/>
                <a:moveTo>
                  <a:pt x="7297231" y="1613784"/>
                </a:moveTo>
                <a:cubicBezTo>
                  <a:pt x="7303665" y="1620721"/>
                  <a:pt x="7305419" y="1632282"/>
                  <a:pt x="7306588" y="1641530"/>
                </a:cubicBezTo>
                <a:lnTo>
                  <a:pt x="7307634" y="1669920"/>
                </a:lnTo>
                <a:lnTo>
                  <a:pt x="7322254" y="1664947"/>
                </a:lnTo>
                <a:lnTo>
                  <a:pt x="7348263" y="1670813"/>
                </a:lnTo>
                <a:lnTo>
                  <a:pt x="7348354" y="1666360"/>
                </a:lnTo>
                <a:cubicBezTo>
                  <a:pt x="7358492" y="1657670"/>
                  <a:pt x="7367505" y="1647821"/>
                  <a:pt x="7377080" y="1637973"/>
                </a:cubicBezTo>
                <a:cubicBezTo>
                  <a:pt x="7384401" y="1631022"/>
                  <a:pt x="7391160" y="1622911"/>
                  <a:pt x="7400172" y="1618277"/>
                </a:cubicBezTo>
                <a:cubicBezTo>
                  <a:pt x="7401861" y="1617697"/>
                  <a:pt x="7404678" y="1619434"/>
                  <a:pt x="7403551" y="1621173"/>
                </a:cubicBezTo>
                <a:cubicBezTo>
                  <a:pt x="7397356" y="1631600"/>
                  <a:pt x="7388343" y="1639711"/>
                  <a:pt x="7379896" y="1648400"/>
                </a:cubicBezTo>
                <a:lnTo>
                  <a:pt x="7355464" y="1672437"/>
                </a:lnTo>
                <a:lnTo>
                  <a:pt x="7370677" y="1675870"/>
                </a:lnTo>
                <a:lnTo>
                  <a:pt x="7394683" y="1696376"/>
                </a:lnTo>
                <a:lnTo>
                  <a:pt x="7410592" y="1677099"/>
                </a:lnTo>
                <a:cubicBezTo>
                  <a:pt x="7417350" y="1670108"/>
                  <a:pt x="7425235" y="1662533"/>
                  <a:pt x="7434810" y="1660785"/>
                </a:cubicBezTo>
                <a:cubicBezTo>
                  <a:pt x="7437063" y="1660785"/>
                  <a:pt x="7437626" y="1663116"/>
                  <a:pt x="7437063" y="1664863"/>
                </a:cubicBezTo>
                <a:cubicBezTo>
                  <a:pt x="7432557" y="1672729"/>
                  <a:pt x="7425516" y="1678410"/>
                  <a:pt x="7418477" y="1684309"/>
                </a:cubicBezTo>
                <a:lnTo>
                  <a:pt x="7402042" y="1702663"/>
                </a:lnTo>
                <a:lnTo>
                  <a:pt x="7411806" y="1711004"/>
                </a:lnTo>
                <a:lnTo>
                  <a:pt x="7416965" y="1719361"/>
                </a:lnTo>
                <a:lnTo>
                  <a:pt x="7448516" y="1701562"/>
                </a:lnTo>
                <a:cubicBezTo>
                  <a:pt x="7458991" y="1698205"/>
                  <a:pt x="7472960" y="1693734"/>
                  <a:pt x="7483436" y="1698205"/>
                </a:cubicBezTo>
                <a:cubicBezTo>
                  <a:pt x="7485764" y="1699325"/>
                  <a:pt x="7485764" y="1702120"/>
                  <a:pt x="7483436" y="1702679"/>
                </a:cubicBezTo>
                <a:cubicBezTo>
                  <a:pt x="7473542" y="1707711"/>
                  <a:pt x="7460738" y="1707711"/>
                  <a:pt x="7450261" y="1711066"/>
                </a:cubicBezTo>
                <a:lnTo>
                  <a:pt x="7421089" y="1726045"/>
                </a:lnTo>
                <a:lnTo>
                  <a:pt x="7446141" y="1766639"/>
                </a:lnTo>
                <a:lnTo>
                  <a:pt x="7471807" y="1760146"/>
                </a:lnTo>
                <a:cubicBezTo>
                  <a:pt x="7477505" y="1755444"/>
                  <a:pt x="7482063" y="1748392"/>
                  <a:pt x="7487761" y="1743690"/>
                </a:cubicBezTo>
                <a:cubicBezTo>
                  <a:pt x="7494028" y="1737813"/>
                  <a:pt x="7503714" y="1734286"/>
                  <a:pt x="7509982" y="1741926"/>
                </a:cubicBezTo>
                <a:cubicBezTo>
                  <a:pt x="7511122" y="1743102"/>
                  <a:pt x="7510552" y="1745452"/>
                  <a:pt x="7508842" y="1745452"/>
                </a:cubicBezTo>
                <a:cubicBezTo>
                  <a:pt x="7492320" y="1746040"/>
                  <a:pt x="7486051" y="1757796"/>
                  <a:pt x="7472947" y="1766023"/>
                </a:cubicBezTo>
                <a:lnTo>
                  <a:pt x="7448781" y="1770920"/>
                </a:lnTo>
                <a:lnTo>
                  <a:pt x="7461302" y="1791206"/>
                </a:lnTo>
                <a:lnTo>
                  <a:pt x="7480768" y="1826545"/>
                </a:lnTo>
                <a:lnTo>
                  <a:pt x="7508360" y="1815738"/>
                </a:lnTo>
                <a:cubicBezTo>
                  <a:pt x="7519947" y="1810553"/>
                  <a:pt x="7530955" y="1803641"/>
                  <a:pt x="7543121" y="1800184"/>
                </a:cubicBezTo>
                <a:cubicBezTo>
                  <a:pt x="7544858" y="1800184"/>
                  <a:pt x="7546596" y="1802488"/>
                  <a:pt x="7544858" y="1804216"/>
                </a:cubicBezTo>
                <a:cubicBezTo>
                  <a:pt x="7536168" y="1813433"/>
                  <a:pt x="7524147" y="1820059"/>
                  <a:pt x="7511258" y="1825099"/>
                </a:cubicBezTo>
                <a:lnTo>
                  <a:pt x="7484321" y="1832994"/>
                </a:lnTo>
                <a:lnTo>
                  <a:pt x="7506906" y="1873992"/>
                </a:lnTo>
                <a:lnTo>
                  <a:pt x="7531035" y="1915196"/>
                </a:lnTo>
                <a:lnTo>
                  <a:pt x="7551485" y="1917115"/>
                </a:lnTo>
                <a:cubicBezTo>
                  <a:pt x="7560059" y="1914762"/>
                  <a:pt x="7568195" y="1909773"/>
                  <a:pt x="7575461" y="1903784"/>
                </a:cubicBezTo>
                <a:cubicBezTo>
                  <a:pt x="7583597" y="1896941"/>
                  <a:pt x="7591733" y="1883826"/>
                  <a:pt x="7603937" y="1885535"/>
                </a:cubicBezTo>
                <a:cubicBezTo>
                  <a:pt x="7606262" y="1885535"/>
                  <a:pt x="7607424" y="1887817"/>
                  <a:pt x="7607424" y="1890668"/>
                </a:cubicBezTo>
                <a:cubicBezTo>
                  <a:pt x="7607424" y="1891238"/>
                  <a:pt x="7607424" y="1891808"/>
                  <a:pt x="7606843" y="1891808"/>
                </a:cubicBezTo>
                <a:cubicBezTo>
                  <a:pt x="7606843" y="1892950"/>
                  <a:pt x="7606262" y="1894090"/>
                  <a:pt x="7605680" y="1894090"/>
                </a:cubicBezTo>
                <a:cubicBezTo>
                  <a:pt x="7596963" y="1894090"/>
                  <a:pt x="7587665" y="1906635"/>
                  <a:pt x="7581272" y="1911198"/>
                </a:cubicBezTo>
                <a:cubicBezTo>
                  <a:pt x="7574298" y="1916331"/>
                  <a:pt x="7567323" y="1920893"/>
                  <a:pt x="7559187" y="1924315"/>
                </a:cubicBezTo>
                <a:lnTo>
                  <a:pt x="7535753" y="1923252"/>
                </a:lnTo>
                <a:lnTo>
                  <a:pt x="7551142" y="1949532"/>
                </a:lnTo>
                <a:lnTo>
                  <a:pt x="7564867" y="1979434"/>
                </a:lnTo>
                <a:lnTo>
                  <a:pt x="7581758" y="1963170"/>
                </a:lnTo>
                <a:cubicBezTo>
                  <a:pt x="7591335" y="1956905"/>
                  <a:pt x="7602155" y="1953384"/>
                  <a:pt x="7612685" y="1957046"/>
                </a:cubicBezTo>
                <a:cubicBezTo>
                  <a:pt x="7615024" y="1957609"/>
                  <a:pt x="7615024" y="1960425"/>
                  <a:pt x="7613853" y="1961551"/>
                </a:cubicBezTo>
                <a:cubicBezTo>
                  <a:pt x="7606250" y="1966620"/>
                  <a:pt x="7598062" y="1968873"/>
                  <a:pt x="7590457" y="1972253"/>
                </a:cubicBezTo>
                <a:lnTo>
                  <a:pt x="7568926" y="1988274"/>
                </a:lnTo>
                <a:lnTo>
                  <a:pt x="7582093" y="2016957"/>
                </a:lnTo>
                <a:lnTo>
                  <a:pt x="7588085" y="2010810"/>
                </a:lnTo>
                <a:cubicBezTo>
                  <a:pt x="7601659" y="2002581"/>
                  <a:pt x="7618060" y="1999054"/>
                  <a:pt x="7633330" y="1997879"/>
                </a:cubicBezTo>
                <a:cubicBezTo>
                  <a:pt x="7637289" y="1997879"/>
                  <a:pt x="7637854" y="2003756"/>
                  <a:pt x="7633895" y="2004344"/>
                </a:cubicBezTo>
                <a:cubicBezTo>
                  <a:pt x="7623715" y="2006696"/>
                  <a:pt x="7612404" y="2010810"/>
                  <a:pt x="7602789" y="2016100"/>
                </a:cubicBezTo>
                <a:cubicBezTo>
                  <a:pt x="7597699" y="2017862"/>
                  <a:pt x="7593175" y="2020214"/>
                  <a:pt x="7589782" y="2023739"/>
                </a:cubicBezTo>
                <a:lnTo>
                  <a:pt x="7589114" y="2025057"/>
                </a:lnTo>
                <a:lnTo>
                  <a:pt x="7592783" y="2026652"/>
                </a:lnTo>
                <a:lnTo>
                  <a:pt x="7597589" y="2057069"/>
                </a:lnTo>
                <a:lnTo>
                  <a:pt x="7619700" y="2047149"/>
                </a:lnTo>
                <a:cubicBezTo>
                  <a:pt x="7630695" y="2046037"/>
                  <a:pt x="7645743" y="2046594"/>
                  <a:pt x="7653846" y="2054940"/>
                </a:cubicBezTo>
                <a:cubicBezTo>
                  <a:pt x="7655583" y="2056050"/>
                  <a:pt x="7653846" y="2058833"/>
                  <a:pt x="7652110" y="2058833"/>
                </a:cubicBezTo>
                <a:cubicBezTo>
                  <a:pt x="7642270" y="2059947"/>
                  <a:pt x="7631275" y="2056607"/>
                  <a:pt x="7620857" y="2057721"/>
                </a:cubicBezTo>
                <a:lnTo>
                  <a:pt x="7598713" y="2064181"/>
                </a:lnTo>
                <a:lnTo>
                  <a:pt x="7602366" y="2087306"/>
                </a:lnTo>
                <a:lnTo>
                  <a:pt x="7602162" y="2089030"/>
                </a:lnTo>
                <a:lnTo>
                  <a:pt x="7638870" y="2090138"/>
                </a:lnTo>
                <a:cubicBezTo>
                  <a:pt x="7652334" y="2092384"/>
                  <a:pt x="7665290" y="2096727"/>
                  <a:pt x="7676643" y="2103969"/>
                </a:cubicBezTo>
                <a:cubicBezTo>
                  <a:pt x="7678391" y="2105129"/>
                  <a:pt x="7677226" y="2106286"/>
                  <a:pt x="7676062" y="2106286"/>
                </a:cubicBezTo>
                <a:lnTo>
                  <a:pt x="7601111" y="2097939"/>
                </a:lnTo>
                <a:lnTo>
                  <a:pt x="7599416" y="2112323"/>
                </a:lnTo>
                <a:lnTo>
                  <a:pt x="7625879" y="2123828"/>
                </a:lnTo>
                <a:cubicBezTo>
                  <a:pt x="7633328" y="2124998"/>
                  <a:pt x="7642497" y="2120903"/>
                  <a:pt x="7649945" y="2125583"/>
                </a:cubicBezTo>
                <a:cubicBezTo>
                  <a:pt x="7650518" y="2126168"/>
                  <a:pt x="7650518" y="2127338"/>
                  <a:pt x="7649945" y="2128507"/>
                </a:cubicBezTo>
                <a:cubicBezTo>
                  <a:pt x="7644788" y="2136697"/>
                  <a:pt x="7629318" y="2134356"/>
                  <a:pt x="7621295" y="2132601"/>
                </a:cubicBezTo>
                <a:lnTo>
                  <a:pt x="7598309" y="2121708"/>
                </a:lnTo>
                <a:lnTo>
                  <a:pt x="7596408" y="2137824"/>
                </a:lnTo>
                <a:lnTo>
                  <a:pt x="7586697" y="2155606"/>
                </a:lnTo>
                <a:lnTo>
                  <a:pt x="7620629" y="2180145"/>
                </a:lnTo>
                <a:cubicBezTo>
                  <a:pt x="7631157" y="2193457"/>
                  <a:pt x="7637444" y="2209610"/>
                  <a:pt x="7634519" y="2225614"/>
                </a:cubicBezTo>
                <a:cubicBezTo>
                  <a:pt x="7634519" y="2227360"/>
                  <a:pt x="7631010" y="2227943"/>
                  <a:pt x="7629841" y="2226196"/>
                </a:cubicBezTo>
                <a:cubicBezTo>
                  <a:pt x="7623991" y="2212228"/>
                  <a:pt x="7622823" y="2198259"/>
                  <a:pt x="7613464" y="2186038"/>
                </a:cubicBezTo>
                <a:lnTo>
                  <a:pt x="7582640" y="2163034"/>
                </a:lnTo>
                <a:lnTo>
                  <a:pt x="7567799" y="2190211"/>
                </a:lnTo>
                <a:lnTo>
                  <a:pt x="7569863" y="2191197"/>
                </a:lnTo>
                <a:cubicBezTo>
                  <a:pt x="7572089" y="2199261"/>
                  <a:pt x="7574314" y="2207901"/>
                  <a:pt x="7576540" y="2216542"/>
                </a:cubicBezTo>
                <a:cubicBezTo>
                  <a:pt x="7578208" y="2222302"/>
                  <a:pt x="7582104" y="2229216"/>
                  <a:pt x="7578766" y="2234976"/>
                </a:cubicBezTo>
                <a:cubicBezTo>
                  <a:pt x="7578208" y="2235551"/>
                  <a:pt x="7577653" y="2235551"/>
                  <a:pt x="7576540" y="2235551"/>
                </a:cubicBezTo>
                <a:cubicBezTo>
                  <a:pt x="7570976" y="2232671"/>
                  <a:pt x="7570420" y="2224030"/>
                  <a:pt x="7568750" y="2218270"/>
                </a:cubicBezTo>
                <a:lnTo>
                  <a:pt x="7562902" y="2199178"/>
                </a:lnTo>
                <a:lnTo>
                  <a:pt x="7562853" y="2199269"/>
                </a:lnTo>
                <a:cubicBezTo>
                  <a:pt x="7554571" y="2206617"/>
                  <a:pt x="7544875" y="2212079"/>
                  <a:pt x="7533663" y="2214997"/>
                </a:cubicBezTo>
                <a:lnTo>
                  <a:pt x="7511312" y="2215271"/>
                </a:lnTo>
                <a:lnTo>
                  <a:pt x="7511461" y="2215662"/>
                </a:lnTo>
                <a:cubicBezTo>
                  <a:pt x="7506484" y="2226497"/>
                  <a:pt x="7502613" y="2237331"/>
                  <a:pt x="7499847" y="2248737"/>
                </a:cubicBezTo>
                <a:cubicBezTo>
                  <a:pt x="7498189" y="2257291"/>
                  <a:pt x="7497636" y="2267555"/>
                  <a:pt x="7492660" y="2273828"/>
                </a:cubicBezTo>
                <a:cubicBezTo>
                  <a:pt x="7490999" y="2276110"/>
                  <a:pt x="7488236" y="2275540"/>
                  <a:pt x="7487682" y="2273258"/>
                </a:cubicBezTo>
                <a:cubicBezTo>
                  <a:pt x="7483812" y="2265274"/>
                  <a:pt x="7487682" y="2254440"/>
                  <a:pt x="7489894" y="2246455"/>
                </a:cubicBezTo>
                <a:lnTo>
                  <a:pt x="7502954" y="2215374"/>
                </a:lnTo>
                <a:lnTo>
                  <a:pt x="7495379" y="2215466"/>
                </a:lnTo>
                <a:cubicBezTo>
                  <a:pt x="7485292" y="2213601"/>
                  <a:pt x="7476287" y="2209763"/>
                  <a:pt x="7468181" y="2204536"/>
                </a:cubicBezTo>
                <a:lnTo>
                  <a:pt x="7459882" y="2197197"/>
                </a:lnTo>
                <a:lnTo>
                  <a:pt x="7459608" y="2195945"/>
                </a:lnTo>
                <a:lnTo>
                  <a:pt x="7458591" y="2196055"/>
                </a:lnTo>
                <a:lnTo>
                  <a:pt x="7446388" y="2185265"/>
                </a:lnTo>
                <a:lnTo>
                  <a:pt x="7436817" y="2170299"/>
                </a:lnTo>
                <a:lnTo>
                  <a:pt x="7420347" y="2185436"/>
                </a:lnTo>
                <a:cubicBezTo>
                  <a:pt x="7413352" y="2192195"/>
                  <a:pt x="7405190" y="2201207"/>
                  <a:pt x="7394698" y="2204023"/>
                </a:cubicBezTo>
                <a:cubicBezTo>
                  <a:pt x="7392365" y="2205149"/>
                  <a:pt x="7390034" y="2202332"/>
                  <a:pt x="7391782" y="2200080"/>
                </a:cubicBezTo>
                <a:cubicBezTo>
                  <a:pt x="7396446" y="2192195"/>
                  <a:pt x="7405190" y="2187689"/>
                  <a:pt x="7412185" y="2181494"/>
                </a:cubicBezTo>
                <a:lnTo>
                  <a:pt x="7432361" y="2163330"/>
                </a:lnTo>
                <a:lnTo>
                  <a:pt x="7414688" y="2135693"/>
                </a:lnTo>
                <a:lnTo>
                  <a:pt x="7414406" y="2135186"/>
                </a:lnTo>
                <a:lnTo>
                  <a:pt x="7391160" y="2148392"/>
                </a:lnTo>
                <a:cubicBezTo>
                  <a:pt x="7383838" y="2152488"/>
                  <a:pt x="7376516" y="2159506"/>
                  <a:pt x="7368067" y="2159506"/>
                </a:cubicBezTo>
                <a:cubicBezTo>
                  <a:pt x="7366378" y="2159506"/>
                  <a:pt x="7364689" y="2157752"/>
                  <a:pt x="7365252" y="2155997"/>
                </a:cubicBezTo>
                <a:cubicBezTo>
                  <a:pt x="7369194" y="2147224"/>
                  <a:pt x="7378205" y="2143128"/>
                  <a:pt x="7386091" y="2139035"/>
                </a:cubicBezTo>
                <a:lnTo>
                  <a:pt x="7410317" y="2127803"/>
                </a:lnTo>
                <a:lnTo>
                  <a:pt x="7395900" y="2101777"/>
                </a:lnTo>
                <a:lnTo>
                  <a:pt x="7373197" y="2113275"/>
                </a:lnTo>
                <a:cubicBezTo>
                  <a:pt x="7361116" y="2117150"/>
                  <a:pt x="7348672" y="2118175"/>
                  <a:pt x="7339123" y="2112325"/>
                </a:cubicBezTo>
                <a:cubicBezTo>
                  <a:pt x="7337386" y="2111155"/>
                  <a:pt x="7336808" y="2108816"/>
                  <a:pt x="7339123" y="2108231"/>
                </a:cubicBezTo>
                <a:cubicBezTo>
                  <a:pt x="7347803" y="2104136"/>
                  <a:pt x="7357643" y="2104722"/>
                  <a:pt x="7366903" y="2102967"/>
                </a:cubicBezTo>
                <a:lnTo>
                  <a:pt x="7391212" y="2093316"/>
                </a:lnTo>
                <a:lnTo>
                  <a:pt x="7379280" y="2071775"/>
                </a:lnTo>
                <a:lnTo>
                  <a:pt x="7355743" y="2079115"/>
                </a:lnTo>
                <a:cubicBezTo>
                  <a:pt x="7350027" y="2083581"/>
                  <a:pt x="7346026" y="2091959"/>
                  <a:pt x="7338596" y="2093076"/>
                </a:cubicBezTo>
                <a:cubicBezTo>
                  <a:pt x="7337453" y="2093634"/>
                  <a:pt x="7335740" y="2093076"/>
                  <a:pt x="7335168" y="2091400"/>
                </a:cubicBezTo>
                <a:cubicBezTo>
                  <a:pt x="7331739" y="2081907"/>
                  <a:pt x="7344883" y="2072971"/>
                  <a:pt x="7352314" y="2068504"/>
                </a:cubicBezTo>
                <a:lnTo>
                  <a:pt x="7375010" y="2064068"/>
                </a:lnTo>
                <a:lnTo>
                  <a:pt x="7362680" y="2041813"/>
                </a:lnTo>
                <a:lnTo>
                  <a:pt x="7345110" y="2050386"/>
                </a:lnTo>
                <a:cubicBezTo>
                  <a:pt x="7333002" y="2053986"/>
                  <a:pt x="7320609" y="2053986"/>
                  <a:pt x="7310637" y="2044769"/>
                </a:cubicBezTo>
                <a:cubicBezTo>
                  <a:pt x="7308929" y="2043618"/>
                  <a:pt x="7310069" y="2041313"/>
                  <a:pt x="7312347" y="2041313"/>
                </a:cubicBezTo>
                <a:cubicBezTo>
                  <a:pt x="7323173" y="2042465"/>
                  <a:pt x="7333998" y="2043042"/>
                  <a:pt x="7344824" y="2039585"/>
                </a:cubicBezTo>
                <a:lnTo>
                  <a:pt x="7358381" y="2034050"/>
                </a:lnTo>
                <a:lnTo>
                  <a:pt x="7345180" y="2010219"/>
                </a:lnTo>
                <a:lnTo>
                  <a:pt x="7328324" y="2021052"/>
                </a:lnTo>
                <a:cubicBezTo>
                  <a:pt x="7321280" y="2026846"/>
                  <a:pt x="7314823" y="2034378"/>
                  <a:pt x="7306020" y="2037273"/>
                </a:cubicBezTo>
                <a:cubicBezTo>
                  <a:pt x="7303671" y="2037853"/>
                  <a:pt x="7301324" y="2036115"/>
                  <a:pt x="7302498" y="2033798"/>
                </a:cubicBezTo>
                <a:cubicBezTo>
                  <a:pt x="7306020" y="2025108"/>
                  <a:pt x="7315998" y="2019895"/>
                  <a:pt x="7323628" y="2014680"/>
                </a:cubicBezTo>
                <a:lnTo>
                  <a:pt x="7341979" y="2004441"/>
                </a:lnTo>
                <a:lnTo>
                  <a:pt x="7326766" y="1976975"/>
                </a:lnTo>
                <a:lnTo>
                  <a:pt x="7305237" y="1975070"/>
                </a:lnTo>
                <a:cubicBezTo>
                  <a:pt x="7296155" y="1975633"/>
                  <a:pt x="7285935" y="1979575"/>
                  <a:pt x="7276851" y="1977886"/>
                </a:cubicBezTo>
                <a:cubicBezTo>
                  <a:pt x="7275149" y="1977886"/>
                  <a:pt x="7273445" y="1975070"/>
                  <a:pt x="7275149" y="1973380"/>
                </a:cubicBezTo>
                <a:cubicBezTo>
                  <a:pt x="7282528" y="1966056"/>
                  <a:pt x="7295019" y="1965495"/>
                  <a:pt x="7305237" y="1964931"/>
                </a:cubicBezTo>
                <a:lnTo>
                  <a:pt x="7321166" y="1967520"/>
                </a:lnTo>
                <a:lnTo>
                  <a:pt x="7305608" y="1941860"/>
                </a:lnTo>
                <a:lnTo>
                  <a:pt x="7280577" y="1946479"/>
                </a:lnTo>
                <a:cubicBezTo>
                  <a:pt x="7272414" y="1949824"/>
                  <a:pt x="7264832" y="1957074"/>
                  <a:pt x="7255501" y="1958746"/>
                </a:cubicBezTo>
                <a:cubicBezTo>
                  <a:pt x="7254334" y="1959304"/>
                  <a:pt x="7253169" y="1957632"/>
                  <a:pt x="7253169" y="1957074"/>
                </a:cubicBezTo>
                <a:cubicBezTo>
                  <a:pt x="7254626" y="1946200"/>
                  <a:pt x="7265414" y="1940346"/>
                  <a:pt x="7277880" y="1937069"/>
                </a:cubicBezTo>
                <a:lnTo>
                  <a:pt x="7300887" y="1934071"/>
                </a:lnTo>
                <a:lnTo>
                  <a:pt x="7291330" y="1918308"/>
                </a:lnTo>
                <a:lnTo>
                  <a:pt x="7281006" y="1899090"/>
                </a:lnTo>
                <a:lnTo>
                  <a:pt x="7265255" y="1908839"/>
                </a:lnTo>
                <a:cubicBezTo>
                  <a:pt x="7257068" y="1912910"/>
                  <a:pt x="7247124" y="1918728"/>
                  <a:pt x="7238349" y="1916981"/>
                </a:cubicBezTo>
                <a:cubicBezTo>
                  <a:pt x="7236010" y="1916401"/>
                  <a:pt x="7235426" y="1914074"/>
                  <a:pt x="7237181" y="1911746"/>
                </a:cubicBezTo>
                <a:cubicBezTo>
                  <a:pt x="7243029" y="1906511"/>
                  <a:pt x="7252972" y="1905349"/>
                  <a:pt x="7259991" y="1901858"/>
                </a:cubicBezTo>
                <a:lnTo>
                  <a:pt x="7277122" y="1891858"/>
                </a:lnTo>
                <a:lnTo>
                  <a:pt x="7272168" y="1882636"/>
                </a:lnTo>
                <a:lnTo>
                  <a:pt x="7249909" y="1877621"/>
                </a:lnTo>
                <a:cubicBezTo>
                  <a:pt x="7244116" y="1878822"/>
                  <a:pt x="7237743" y="1880623"/>
                  <a:pt x="7232528" y="1883024"/>
                </a:cubicBezTo>
                <a:cubicBezTo>
                  <a:pt x="7227316" y="1886025"/>
                  <a:pt x="7223840" y="1889627"/>
                  <a:pt x="7218046" y="1890228"/>
                </a:cubicBezTo>
                <a:cubicBezTo>
                  <a:pt x="7215729" y="1890828"/>
                  <a:pt x="7215150" y="1889027"/>
                  <a:pt x="7215729" y="1887226"/>
                </a:cubicBezTo>
                <a:cubicBezTo>
                  <a:pt x="7219785" y="1874621"/>
                  <a:pt x="7240639" y="1869819"/>
                  <a:pt x="7252227" y="1869218"/>
                </a:cubicBezTo>
                <a:lnTo>
                  <a:pt x="7267661" y="1874244"/>
                </a:lnTo>
                <a:lnTo>
                  <a:pt x="7257198" y="1854766"/>
                </a:lnTo>
                <a:lnTo>
                  <a:pt x="7253560" y="1843038"/>
                </a:lnTo>
                <a:lnTo>
                  <a:pt x="7246915" y="1844303"/>
                </a:lnTo>
                <a:cubicBezTo>
                  <a:pt x="7232300" y="1853679"/>
                  <a:pt x="7220302" y="1876718"/>
                  <a:pt x="7201105" y="1864716"/>
                </a:cubicBezTo>
                <a:cubicBezTo>
                  <a:pt x="7199942" y="1864144"/>
                  <a:pt x="7200524" y="1861287"/>
                  <a:pt x="7202269" y="1861287"/>
                </a:cubicBezTo>
                <a:cubicBezTo>
                  <a:pt x="7219719" y="1859572"/>
                  <a:pt x="7232263" y="1838892"/>
                  <a:pt x="7248242" y="1833479"/>
                </a:cubicBezTo>
                <a:lnTo>
                  <a:pt x="7250635" y="1833610"/>
                </a:lnTo>
                <a:lnTo>
                  <a:pt x="7239544" y="1797863"/>
                </a:lnTo>
                <a:lnTo>
                  <a:pt x="7217224" y="1804085"/>
                </a:lnTo>
                <a:cubicBezTo>
                  <a:pt x="7209159" y="1807008"/>
                  <a:pt x="7202246" y="1812274"/>
                  <a:pt x="7194758" y="1816952"/>
                </a:cubicBezTo>
                <a:cubicBezTo>
                  <a:pt x="7185541" y="1822215"/>
                  <a:pt x="7172870" y="1827481"/>
                  <a:pt x="7163076" y="1820461"/>
                </a:cubicBezTo>
                <a:cubicBezTo>
                  <a:pt x="7161925" y="1819292"/>
                  <a:pt x="7161925" y="1816368"/>
                  <a:pt x="7163653" y="1816368"/>
                </a:cubicBezTo>
                <a:cubicBezTo>
                  <a:pt x="7178630" y="1811688"/>
                  <a:pt x="7189574" y="1804085"/>
                  <a:pt x="7202823" y="1797067"/>
                </a:cubicBezTo>
                <a:cubicBezTo>
                  <a:pt x="7208870" y="1793557"/>
                  <a:pt x="7216504" y="1789901"/>
                  <a:pt x="7224279" y="1787926"/>
                </a:cubicBezTo>
                <a:lnTo>
                  <a:pt x="7236703" y="1788456"/>
                </a:lnTo>
                <a:lnTo>
                  <a:pt x="7242489" y="1734323"/>
                </a:lnTo>
                <a:lnTo>
                  <a:pt x="7242964" y="1733935"/>
                </a:lnTo>
                <a:lnTo>
                  <a:pt x="7242579" y="1733481"/>
                </a:lnTo>
                <a:lnTo>
                  <a:pt x="7243510" y="1724777"/>
                </a:lnTo>
                <a:lnTo>
                  <a:pt x="7256715" y="1707071"/>
                </a:lnTo>
                <a:lnTo>
                  <a:pt x="7226174" y="1690368"/>
                </a:lnTo>
                <a:cubicBezTo>
                  <a:pt x="7215929" y="1683688"/>
                  <a:pt x="7206627" y="1675761"/>
                  <a:pt x="7201105" y="1666070"/>
                </a:cubicBezTo>
                <a:cubicBezTo>
                  <a:pt x="7199942" y="1663721"/>
                  <a:pt x="7203429" y="1660785"/>
                  <a:pt x="7205174" y="1661960"/>
                </a:cubicBezTo>
                <a:cubicBezTo>
                  <a:pt x="7215057" y="1666657"/>
                  <a:pt x="7222033" y="1675467"/>
                  <a:pt x="7230753" y="1681927"/>
                </a:cubicBezTo>
                <a:cubicBezTo>
                  <a:pt x="7240053" y="1689562"/>
                  <a:pt x="7249936" y="1696021"/>
                  <a:pt x="7259818" y="1702482"/>
                </a:cubicBezTo>
                <a:lnTo>
                  <a:pt x="7258270" y="1704985"/>
                </a:lnTo>
                <a:lnTo>
                  <a:pt x="7276533" y="1680496"/>
                </a:lnTo>
                <a:lnTo>
                  <a:pt x="7300140" y="1672467"/>
                </a:lnTo>
                <a:lnTo>
                  <a:pt x="7298401" y="1640953"/>
                </a:lnTo>
                <a:cubicBezTo>
                  <a:pt x="7297231" y="1632282"/>
                  <a:pt x="7293721" y="1623033"/>
                  <a:pt x="7294890" y="1614362"/>
                </a:cubicBezTo>
                <a:cubicBezTo>
                  <a:pt x="7294890" y="1612628"/>
                  <a:pt x="7296645" y="1612628"/>
                  <a:pt x="7297231" y="1613784"/>
                </a:cubicBezTo>
                <a:close/>
                <a:moveTo>
                  <a:pt x="1402156" y="1613619"/>
                </a:moveTo>
                <a:lnTo>
                  <a:pt x="1403295" y="1618598"/>
                </a:lnTo>
                <a:lnTo>
                  <a:pt x="1408218" y="1617256"/>
                </a:lnTo>
                <a:close/>
                <a:moveTo>
                  <a:pt x="11913715" y="1571298"/>
                </a:moveTo>
                <a:lnTo>
                  <a:pt x="11900478" y="1571755"/>
                </a:lnTo>
                <a:lnTo>
                  <a:pt x="11909249" y="1579766"/>
                </a:lnTo>
                <a:lnTo>
                  <a:pt x="11842944" y="1651719"/>
                </a:lnTo>
                <a:cubicBezTo>
                  <a:pt x="11839781" y="1655458"/>
                  <a:pt x="11835322" y="1656176"/>
                  <a:pt x="11831366" y="1654953"/>
                </a:cubicBezTo>
                <a:lnTo>
                  <a:pt x="11828211" y="1651851"/>
                </a:lnTo>
                <a:lnTo>
                  <a:pt x="11836582" y="1688474"/>
                </a:lnTo>
                <a:lnTo>
                  <a:pt x="11850989" y="1686383"/>
                </a:lnTo>
                <a:lnTo>
                  <a:pt x="11871476" y="1684619"/>
                </a:lnTo>
                <a:lnTo>
                  <a:pt x="11883792" y="1671276"/>
                </a:lnTo>
                <a:cubicBezTo>
                  <a:pt x="11897601" y="1657471"/>
                  <a:pt x="11910833" y="1642512"/>
                  <a:pt x="11925217" y="1628707"/>
                </a:cubicBezTo>
                <a:lnTo>
                  <a:pt x="11940133" y="1613278"/>
                </a:lnTo>
                <a:lnTo>
                  <a:pt x="11945929" y="1620652"/>
                </a:lnTo>
                <a:cubicBezTo>
                  <a:pt x="11945929" y="1616626"/>
                  <a:pt x="11945929" y="1612600"/>
                  <a:pt x="11945929" y="1608573"/>
                </a:cubicBezTo>
                <a:cubicBezTo>
                  <a:pt x="11948806" y="1601669"/>
                  <a:pt x="11945929" y="1607996"/>
                  <a:pt x="11941901" y="1611448"/>
                </a:cubicBezTo>
                <a:lnTo>
                  <a:pt x="11940133" y="1613278"/>
                </a:lnTo>
                <a:lnTo>
                  <a:pt x="11932709" y="1603829"/>
                </a:lnTo>
                <a:lnTo>
                  <a:pt x="11928942" y="1603897"/>
                </a:lnTo>
                <a:lnTo>
                  <a:pt x="11928750" y="1598793"/>
                </a:lnTo>
                <a:lnTo>
                  <a:pt x="11925360" y="1594478"/>
                </a:lnTo>
                <a:lnTo>
                  <a:pt x="11909249" y="1579766"/>
                </a:lnTo>
                <a:lnTo>
                  <a:pt x="11913889" y="1574733"/>
                </a:lnTo>
                <a:close/>
                <a:moveTo>
                  <a:pt x="1495097" y="1565598"/>
                </a:moveTo>
                <a:lnTo>
                  <a:pt x="1481860" y="1566055"/>
                </a:lnTo>
                <a:lnTo>
                  <a:pt x="1490631" y="1574067"/>
                </a:lnTo>
                <a:lnTo>
                  <a:pt x="1424326" y="1646019"/>
                </a:lnTo>
                <a:cubicBezTo>
                  <a:pt x="1421163" y="1649758"/>
                  <a:pt x="1416704" y="1650477"/>
                  <a:pt x="1412748" y="1649254"/>
                </a:cubicBezTo>
                <a:lnTo>
                  <a:pt x="1409593" y="1646152"/>
                </a:lnTo>
                <a:lnTo>
                  <a:pt x="1417964" y="1682775"/>
                </a:lnTo>
                <a:lnTo>
                  <a:pt x="1432371" y="1680684"/>
                </a:lnTo>
                <a:lnTo>
                  <a:pt x="1452858" y="1678919"/>
                </a:lnTo>
                <a:lnTo>
                  <a:pt x="1465174" y="1665577"/>
                </a:lnTo>
                <a:cubicBezTo>
                  <a:pt x="1478983" y="1651771"/>
                  <a:pt x="1492215" y="1636813"/>
                  <a:pt x="1506599" y="1623008"/>
                </a:cubicBezTo>
                <a:lnTo>
                  <a:pt x="1521515" y="1607579"/>
                </a:lnTo>
                <a:lnTo>
                  <a:pt x="1527311" y="1614953"/>
                </a:lnTo>
                <a:cubicBezTo>
                  <a:pt x="1527311" y="1610926"/>
                  <a:pt x="1527311" y="1606900"/>
                  <a:pt x="1527311" y="1602874"/>
                </a:cubicBezTo>
                <a:cubicBezTo>
                  <a:pt x="1530188" y="1595970"/>
                  <a:pt x="1527311" y="1602298"/>
                  <a:pt x="1523283" y="1605749"/>
                </a:cubicBezTo>
                <a:lnTo>
                  <a:pt x="1521515" y="1607579"/>
                </a:lnTo>
                <a:lnTo>
                  <a:pt x="1514091" y="1598130"/>
                </a:lnTo>
                <a:lnTo>
                  <a:pt x="1510324" y="1598197"/>
                </a:lnTo>
                <a:lnTo>
                  <a:pt x="1510132" y="1593093"/>
                </a:lnTo>
                <a:lnTo>
                  <a:pt x="1506742" y="1588779"/>
                </a:lnTo>
                <a:lnTo>
                  <a:pt x="1490631" y="1574067"/>
                </a:lnTo>
                <a:lnTo>
                  <a:pt x="1495271" y="1569033"/>
                </a:lnTo>
                <a:close/>
                <a:moveTo>
                  <a:pt x="9007543" y="1505399"/>
                </a:moveTo>
                <a:cubicBezTo>
                  <a:pt x="9022634" y="1508908"/>
                  <a:pt x="9037725" y="1511833"/>
                  <a:pt x="9053397" y="1515342"/>
                </a:cubicBezTo>
                <a:cubicBezTo>
                  <a:pt x="9067327" y="1518851"/>
                  <a:pt x="9061523" y="1541077"/>
                  <a:pt x="9047012" y="1537567"/>
                </a:cubicBezTo>
                <a:cubicBezTo>
                  <a:pt x="9030761" y="1534058"/>
                  <a:pt x="9016249" y="1527624"/>
                  <a:pt x="9001159" y="1521190"/>
                </a:cubicBezTo>
                <a:cubicBezTo>
                  <a:pt x="8991871" y="1517096"/>
                  <a:pt x="8998836" y="1503644"/>
                  <a:pt x="9007543" y="1505399"/>
                </a:cubicBezTo>
                <a:close/>
                <a:moveTo>
                  <a:pt x="11995167" y="1501466"/>
                </a:moveTo>
                <a:cubicBezTo>
                  <a:pt x="11994596" y="1506688"/>
                  <a:pt x="11993452" y="1511910"/>
                  <a:pt x="11992881" y="1517135"/>
                </a:cubicBezTo>
                <a:cubicBezTo>
                  <a:pt x="11992881" y="1516553"/>
                  <a:pt x="11997452" y="1513071"/>
                  <a:pt x="11992309" y="1518295"/>
                </a:cubicBezTo>
                <a:lnTo>
                  <a:pt x="11986801" y="1524173"/>
                </a:lnTo>
                <a:lnTo>
                  <a:pt x="11982664" y="1525767"/>
                </a:lnTo>
                <a:cubicBezTo>
                  <a:pt x="11976449" y="1530773"/>
                  <a:pt x="11971163" y="1537446"/>
                  <a:pt x="11964304" y="1544991"/>
                </a:cubicBezTo>
                <a:lnTo>
                  <a:pt x="11938390" y="1573982"/>
                </a:lnTo>
                <a:lnTo>
                  <a:pt x="11939388" y="1574899"/>
                </a:lnTo>
                <a:lnTo>
                  <a:pt x="11970020" y="1542089"/>
                </a:lnTo>
                <a:lnTo>
                  <a:pt x="11986801" y="1524173"/>
                </a:lnTo>
                <a:lnTo>
                  <a:pt x="12006597" y="1516553"/>
                </a:lnTo>
                <a:cubicBezTo>
                  <a:pt x="12002596" y="1511331"/>
                  <a:pt x="11999167" y="1506688"/>
                  <a:pt x="11995167" y="1501466"/>
                </a:cubicBezTo>
                <a:close/>
                <a:moveTo>
                  <a:pt x="1576549" y="1495766"/>
                </a:moveTo>
                <a:cubicBezTo>
                  <a:pt x="1575977" y="1500989"/>
                  <a:pt x="1574834" y="1506211"/>
                  <a:pt x="1574263" y="1511435"/>
                </a:cubicBezTo>
                <a:cubicBezTo>
                  <a:pt x="1574263" y="1510854"/>
                  <a:pt x="1578834" y="1507372"/>
                  <a:pt x="1573691" y="1512596"/>
                </a:cubicBezTo>
                <a:lnTo>
                  <a:pt x="1568183" y="1518474"/>
                </a:lnTo>
                <a:lnTo>
                  <a:pt x="1564047" y="1520068"/>
                </a:lnTo>
                <a:cubicBezTo>
                  <a:pt x="1557831" y="1525073"/>
                  <a:pt x="1552545" y="1531746"/>
                  <a:pt x="1545686" y="1539292"/>
                </a:cubicBezTo>
                <a:lnTo>
                  <a:pt x="1519772" y="1568282"/>
                </a:lnTo>
                <a:lnTo>
                  <a:pt x="1520770" y="1569199"/>
                </a:lnTo>
                <a:lnTo>
                  <a:pt x="1551402" y="1536389"/>
                </a:lnTo>
                <a:lnTo>
                  <a:pt x="1568183" y="1518474"/>
                </a:lnTo>
                <a:lnTo>
                  <a:pt x="1587979" y="1510854"/>
                </a:lnTo>
                <a:cubicBezTo>
                  <a:pt x="1583978" y="1505631"/>
                  <a:pt x="1580548" y="1500989"/>
                  <a:pt x="1576549" y="1495766"/>
                </a:cubicBezTo>
                <a:close/>
                <a:moveTo>
                  <a:pt x="9104365" y="1463091"/>
                </a:moveTo>
                <a:cubicBezTo>
                  <a:pt x="9123082" y="1463091"/>
                  <a:pt x="9123082" y="1492910"/>
                  <a:pt x="9104365" y="1492910"/>
                </a:cubicBezTo>
                <a:cubicBezTo>
                  <a:pt x="9085649" y="1492910"/>
                  <a:pt x="9085649" y="1463091"/>
                  <a:pt x="9104365" y="1463091"/>
                </a:cubicBezTo>
                <a:close/>
                <a:moveTo>
                  <a:pt x="9399933" y="1460556"/>
                </a:moveTo>
                <a:cubicBezTo>
                  <a:pt x="9419646" y="1460556"/>
                  <a:pt x="9419646" y="1492918"/>
                  <a:pt x="9399933" y="1492918"/>
                </a:cubicBezTo>
                <a:cubicBezTo>
                  <a:pt x="9379657" y="1492918"/>
                  <a:pt x="9379657" y="1460556"/>
                  <a:pt x="9399933" y="1460556"/>
                </a:cubicBezTo>
                <a:close/>
                <a:moveTo>
                  <a:pt x="11745814" y="1451060"/>
                </a:moveTo>
                <a:lnTo>
                  <a:pt x="11730675" y="1462315"/>
                </a:lnTo>
                <a:cubicBezTo>
                  <a:pt x="11710954" y="1473034"/>
                  <a:pt x="11686033" y="1480089"/>
                  <a:pt x="11664290" y="1479347"/>
                </a:cubicBezTo>
                <a:lnTo>
                  <a:pt x="11649055" y="1475440"/>
                </a:lnTo>
                <a:lnTo>
                  <a:pt x="11651193" y="1483252"/>
                </a:lnTo>
                <a:cubicBezTo>
                  <a:pt x="11667900" y="1543580"/>
                  <a:pt x="11684605" y="1605057"/>
                  <a:pt x="11701309" y="1665386"/>
                </a:cubicBezTo>
                <a:cubicBezTo>
                  <a:pt x="11711677" y="1703882"/>
                  <a:pt x="11716862" y="1777999"/>
                  <a:pt x="11777921" y="1763059"/>
                </a:cubicBezTo>
                <a:cubicBezTo>
                  <a:pt x="11794051" y="1759039"/>
                  <a:pt x="11803986" y="1751678"/>
                  <a:pt x="11809657" y="1742305"/>
                </a:cubicBezTo>
                <a:lnTo>
                  <a:pt x="11815603" y="1710512"/>
                </a:lnTo>
                <a:lnTo>
                  <a:pt x="11812964" y="1708749"/>
                </a:lnTo>
                <a:lnTo>
                  <a:pt x="11814819" y="1705639"/>
                </a:lnTo>
                <a:lnTo>
                  <a:pt x="11814504" y="1704400"/>
                </a:lnTo>
                <a:lnTo>
                  <a:pt x="11814183" y="1704193"/>
                </a:lnTo>
                <a:lnTo>
                  <a:pt x="11814370" y="1703878"/>
                </a:lnTo>
                <a:lnTo>
                  <a:pt x="11800047" y="1647615"/>
                </a:lnTo>
                <a:lnTo>
                  <a:pt x="11797506" y="1639530"/>
                </a:lnTo>
                <a:cubicBezTo>
                  <a:pt x="11780801" y="1578628"/>
                  <a:pt x="11764096" y="1517725"/>
                  <a:pt x="11747391" y="1456823"/>
                </a:cubicBezTo>
                <a:close/>
                <a:moveTo>
                  <a:pt x="1327196" y="1445361"/>
                </a:moveTo>
                <a:lnTo>
                  <a:pt x="1312057" y="1456615"/>
                </a:lnTo>
                <a:cubicBezTo>
                  <a:pt x="1292336" y="1467335"/>
                  <a:pt x="1267416" y="1474390"/>
                  <a:pt x="1245672" y="1473647"/>
                </a:cubicBezTo>
                <a:lnTo>
                  <a:pt x="1230437" y="1469741"/>
                </a:lnTo>
                <a:lnTo>
                  <a:pt x="1232575" y="1477553"/>
                </a:lnTo>
                <a:cubicBezTo>
                  <a:pt x="1249282" y="1537881"/>
                  <a:pt x="1265986" y="1599358"/>
                  <a:pt x="1282691" y="1659687"/>
                </a:cubicBezTo>
                <a:cubicBezTo>
                  <a:pt x="1293059" y="1698182"/>
                  <a:pt x="1298244" y="1772299"/>
                  <a:pt x="1359303" y="1757360"/>
                </a:cubicBezTo>
                <a:cubicBezTo>
                  <a:pt x="1375433" y="1753339"/>
                  <a:pt x="1385368" y="1745979"/>
                  <a:pt x="1391039" y="1736605"/>
                </a:cubicBezTo>
                <a:lnTo>
                  <a:pt x="1396985" y="1704813"/>
                </a:lnTo>
                <a:lnTo>
                  <a:pt x="1394346" y="1703050"/>
                </a:lnTo>
                <a:lnTo>
                  <a:pt x="1396201" y="1699940"/>
                </a:lnTo>
                <a:lnTo>
                  <a:pt x="1395886" y="1698701"/>
                </a:lnTo>
                <a:lnTo>
                  <a:pt x="1395566" y="1698494"/>
                </a:lnTo>
                <a:lnTo>
                  <a:pt x="1395752" y="1698179"/>
                </a:lnTo>
                <a:lnTo>
                  <a:pt x="1381429" y="1641916"/>
                </a:lnTo>
                <a:lnTo>
                  <a:pt x="1378888" y="1633831"/>
                </a:lnTo>
                <a:cubicBezTo>
                  <a:pt x="1362183" y="1572928"/>
                  <a:pt x="1345478" y="1512026"/>
                  <a:pt x="1328773" y="1451123"/>
                </a:cubicBezTo>
                <a:close/>
                <a:moveTo>
                  <a:pt x="9162953" y="1425072"/>
                </a:moveTo>
                <a:cubicBezTo>
                  <a:pt x="9181385" y="1425072"/>
                  <a:pt x="9181385" y="1454902"/>
                  <a:pt x="9162953" y="1454902"/>
                </a:cubicBezTo>
                <a:cubicBezTo>
                  <a:pt x="9143944" y="1454902"/>
                  <a:pt x="9143944" y="1425072"/>
                  <a:pt x="9162953" y="1425072"/>
                </a:cubicBezTo>
                <a:close/>
                <a:moveTo>
                  <a:pt x="9032148" y="1407331"/>
                </a:moveTo>
                <a:cubicBezTo>
                  <a:pt x="9047077" y="1407331"/>
                  <a:pt x="9047077" y="1432087"/>
                  <a:pt x="9032148" y="1432087"/>
                </a:cubicBezTo>
                <a:cubicBezTo>
                  <a:pt x="9017217" y="1432087"/>
                  <a:pt x="9017217" y="1407331"/>
                  <a:pt x="9032148" y="1407331"/>
                </a:cubicBezTo>
                <a:close/>
                <a:moveTo>
                  <a:pt x="10638286" y="1383170"/>
                </a:moveTo>
                <a:cubicBezTo>
                  <a:pt x="10640074" y="1381987"/>
                  <a:pt x="10641266" y="1383170"/>
                  <a:pt x="10641266" y="1384944"/>
                </a:cubicBezTo>
                <a:cubicBezTo>
                  <a:pt x="10637689" y="1394997"/>
                  <a:pt x="10624570" y="1399137"/>
                  <a:pt x="10614431" y="1397364"/>
                </a:cubicBezTo>
                <a:cubicBezTo>
                  <a:pt x="10611449" y="1397364"/>
                  <a:pt x="10612046" y="1392040"/>
                  <a:pt x="10615027" y="1392631"/>
                </a:cubicBezTo>
                <a:cubicBezTo>
                  <a:pt x="10625165" y="1393814"/>
                  <a:pt x="10631128" y="1389084"/>
                  <a:pt x="10638286" y="1383170"/>
                </a:cubicBezTo>
                <a:close/>
                <a:moveTo>
                  <a:pt x="9283344" y="1369312"/>
                </a:moveTo>
                <a:cubicBezTo>
                  <a:pt x="9303057" y="1369312"/>
                  <a:pt x="9303057" y="1401675"/>
                  <a:pt x="9283344" y="1401675"/>
                </a:cubicBezTo>
                <a:cubicBezTo>
                  <a:pt x="9263067" y="1401675"/>
                  <a:pt x="9263067" y="1369312"/>
                  <a:pt x="9283344" y="1369312"/>
                </a:cubicBezTo>
                <a:close/>
                <a:moveTo>
                  <a:pt x="212741" y="1369096"/>
                </a:moveTo>
                <a:cubicBezTo>
                  <a:pt x="214530" y="1367912"/>
                  <a:pt x="215722" y="1369096"/>
                  <a:pt x="215722" y="1370869"/>
                </a:cubicBezTo>
                <a:cubicBezTo>
                  <a:pt x="212144" y="1380923"/>
                  <a:pt x="199025" y="1385063"/>
                  <a:pt x="188887" y="1383289"/>
                </a:cubicBezTo>
                <a:cubicBezTo>
                  <a:pt x="185905" y="1383289"/>
                  <a:pt x="186502" y="1377966"/>
                  <a:pt x="189482" y="1378557"/>
                </a:cubicBezTo>
                <a:cubicBezTo>
                  <a:pt x="199621" y="1379740"/>
                  <a:pt x="205584" y="1375009"/>
                  <a:pt x="212741" y="1369096"/>
                </a:cubicBezTo>
                <a:close/>
                <a:moveTo>
                  <a:pt x="9385103" y="1361859"/>
                </a:moveTo>
                <a:cubicBezTo>
                  <a:pt x="9395292" y="1365182"/>
                  <a:pt x="9400509" y="1380403"/>
                  <a:pt x="9388771" y="1387264"/>
                </a:cubicBezTo>
                <a:cubicBezTo>
                  <a:pt x="9365583" y="1400413"/>
                  <a:pt x="9341815" y="1411274"/>
                  <a:pt x="9318047" y="1423281"/>
                </a:cubicBezTo>
                <a:cubicBezTo>
                  <a:pt x="9305873" y="1429570"/>
                  <a:pt x="9296017" y="1412991"/>
                  <a:pt x="9307032" y="1405559"/>
                </a:cubicBezTo>
                <a:cubicBezTo>
                  <a:pt x="9329641" y="1391267"/>
                  <a:pt x="9351089" y="1375829"/>
                  <a:pt x="9373698" y="1363251"/>
                </a:cubicBezTo>
                <a:cubicBezTo>
                  <a:pt x="9377757" y="1360965"/>
                  <a:pt x="9381705" y="1360751"/>
                  <a:pt x="9385103" y="1361859"/>
                </a:cubicBezTo>
                <a:close/>
                <a:moveTo>
                  <a:pt x="9231679" y="1331295"/>
                </a:moveTo>
                <a:cubicBezTo>
                  <a:pt x="9249811" y="1331295"/>
                  <a:pt x="9249811" y="1361113"/>
                  <a:pt x="9231679" y="1361113"/>
                </a:cubicBezTo>
                <a:cubicBezTo>
                  <a:pt x="9212376" y="1361113"/>
                  <a:pt x="9212376" y="1331295"/>
                  <a:pt x="9231679" y="1331295"/>
                </a:cubicBezTo>
                <a:close/>
                <a:moveTo>
                  <a:pt x="9168022" y="1323690"/>
                </a:moveTo>
                <a:cubicBezTo>
                  <a:pt x="9183929" y="1323690"/>
                  <a:pt x="9183929" y="1348472"/>
                  <a:pt x="9168022" y="1348472"/>
                </a:cubicBezTo>
                <a:cubicBezTo>
                  <a:pt x="9151547" y="1348472"/>
                  <a:pt x="9151547" y="1323690"/>
                  <a:pt x="9168022" y="1323690"/>
                </a:cubicBezTo>
                <a:close/>
                <a:moveTo>
                  <a:pt x="9011873" y="1323690"/>
                </a:moveTo>
                <a:cubicBezTo>
                  <a:pt x="9021738" y="1323690"/>
                  <a:pt x="9021738" y="1340821"/>
                  <a:pt x="9011873" y="1340821"/>
                </a:cubicBezTo>
                <a:cubicBezTo>
                  <a:pt x="9002010" y="1340821"/>
                  <a:pt x="9002010" y="1323690"/>
                  <a:pt x="9011873" y="1323690"/>
                </a:cubicBezTo>
                <a:close/>
                <a:moveTo>
                  <a:pt x="9057183" y="1299920"/>
                </a:moveTo>
                <a:cubicBezTo>
                  <a:pt x="9059961" y="1299777"/>
                  <a:pt x="9063032" y="1300923"/>
                  <a:pt x="9064787" y="1302928"/>
                </a:cubicBezTo>
                <a:cubicBezTo>
                  <a:pt x="9070052" y="1310378"/>
                  <a:pt x="9071807" y="1320693"/>
                  <a:pt x="9074730" y="1329287"/>
                </a:cubicBezTo>
                <a:cubicBezTo>
                  <a:pt x="9077071" y="1337883"/>
                  <a:pt x="9079994" y="1346479"/>
                  <a:pt x="9078825" y="1356221"/>
                </a:cubicBezTo>
                <a:cubicBezTo>
                  <a:pt x="9077071" y="1361950"/>
                  <a:pt x="9068882" y="1363670"/>
                  <a:pt x="9064787" y="1359659"/>
                </a:cubicBezTo>
                <a:cubicBezTo>
                  <a:pt x="9058354" y="1352210"/>
                  <a:pt x="9057184" y="1341896"/>
                  <a:pt x="9055429" y="1332727"/>
                </a:cubicBezTo>
                <a:cubicBezTo>
                  <a:pt x="9053088" y="1323558"/>
                  <a:pt x="9050165" y="1314390"/>
                  <a:pt x="9051334" y="1304648"/>
                </a:cubicBezTo>
                <a:cubicBezTo>
                  <a:pt x="9051919" y="1301496"/>
                  <a:pt x="9054405" y="1300064"/>
                  <a:pt x="9057183" y="1299920"/>
                </a:cubicBezTo>
                <a:close/>
                <a:moveTo>
                  <a:pt x="3842238" y="1299414"/>
                </a:moveTo>
                <a:cubicBezTo>
                  <a:pt x="3846397" y="1299701"/>
                  <a:pt x="3850704" y="1302437"/>
                  <a:pt x="3851850" y="1306758"/>
                </a:cubicBezTo>
                <a:cubicBezTo>
                  <a:pt x="3863904" y="1367817"/>
                  <a:pt x="3758869" y="1421387"/>
                  <a:pt x="3718698" y="1449614"/>
                </a:cubicBezTo>
                <a:cubicBezTo>
                  <a:pt x="3691721" y="1467472"/>
                  <a:pt x="3618255" y="1536019"/>
                  <a:pt x="3583818" y="1502032"/>
                </a:cubicBezTo>
                <a:cubicBezTo>
                  <a:pt x="3578079" y="1495695"/>
                  <a:pt x="3584966" y="1485903"/>
                  <a:pt x="3592426" y="1491088"/>
                </a:cubicBezTo>
                <a:cubicBezTo>
                  <a:pt x="3619403" y="1509522"/>
                  <a:pt x="3694017" y="1444429"/>
                  <a:pt x="3717550" y="1427725"/>
                </a:cubicBezTo>
                <a:cubicBezTo>
                  <a:pt x="3754276" y="1401227"/>
                  <a:pt x="3829466" y="1355720"/>
                  <a:pt x="3833483" y="1306758"/>
                </a:cubicBezTo>
                <a:cubicBezTo>
                  <a:pt x="3834058" y="1301284"/>
                  <a:pt x="3838075" y="1299124"/>
                  <a:pt x="3842238" y="1299414"/>
                </a:cubicBezTo>
                <a:close/>
                <a:moveTo>
                  <a:pt x="8404305" y="1298541"/>
                </a:moveTo>
                <a:cubicBezTo>
                  <a:pt x="8409752" y="1298254"/>
                  <a:pt x="8415199" y="1299834"/>
                  <a:pt x="8421219" y="1303858"/>
                </a:cubicBezTo>
                <a:cubicBezTo>
                  <a:pt x="8429246" y="1308456"/>
                  <a:pt x="8434407" y="1315929"/>
                  <a:pt x="8441861" y="1321103"/>
                </a:cubicBezTo>
                <a:cubicBezTo>
                  <a:pt x="8448168" y="1324551"/>
                  <a:pt x="8455621" y="1325127"/>
                  <a:pt x="8461355" y="1329726"/>
                </a:cubicBezTo>
                <a:cubicBezTo>
                  <a:pt x="8476836" y="1342372"/>
                  <a:pt x="8484863" y="1364790"/>
                  <a:pt x="8481996" y="1385484"/>
                </a:cubicBezTo>
                <a:cubicBezTo>
                  <a:pt x="8483143" y="1386058"/>
                  <a:pt x="8483716" y="1386633"/>
                  <a:pt x="8484863" y="1387782"/>
                </a:cubicBezTo>
                <a:cubicBezTo>
                  <a:pt x="8484863" y="1387782"/>
                  <a:pt x="8484863" y="1387208"/>
                  <a:pt x="8485437" y="1386633"/>
                </a:cubicBezTo>
                <a:cubicBezTo>
                  <a:pt x="8495757" y="1370538"/>
                  <a:pt x="8502064" y="1353293"/>
                  <a:pt x="8494037" y="1334898"/>
                </a:cubicBezTo>
                <a:cubicBezTo>
                  <a:pt x="8491744" y="1329150"/>
                  <a:pt x="8500344" y="1325702"/>
                  <a:pt x="8503784" y="1330300"/>
                </a:cubicBezTo>
                <a:cubicBezTo>
                  <a:pt x="8514678" y="1343521"/>
                  <a:pt x="8514678" y="1359616"/>
                  <a:pt x="8509518" y="1375711"/>
                </a:cubicBezTo>
                <a:cubicBezTo>
                  <a:pt x="8507225" y="1383184"/>
                  <a:pt x="8503784" y="1394106"/>
                  <a:pt x="8498051" y="1403878"/>
                </a:cubicBezTo>
                <a:cubicBezTo>
                  <a:pt x="8527292" y="1445841"/>
                  <a:pt x="8501491" y="1509072"/>
                  <a:pt x="8460208" y="1541837"/>
                </a:cubicBezTo>
                <a:cubicBezTo>
                  <a:pt x="8448168" y="1551034"/>
                  <a:pt x="8434980" y="1557932"/>
                  <a:pt x="8423513" y="1567704"/>
                </a:cubicBezTo>
                <a:cubicBezTo>
                  <a:pt x="8388537" y="1597595"/>
                  <a:pt x="8410325" y="1603918"/>
                  <a:pt x="8441861" y="1606217"/>
                </a:cubicBezTo>
                <a:cubicBezTo>
                  <a:pt x="8477409" y="1608517"/>
                  <a:pt x="8516972" y="1599319"/>
                  <a:pt x="8551947" y="1595296"/>
                </a:cubicBezTo>
                <a:cubicBezTo>
                  <a:pt x="8571442" y="1592997"/>
                  <a:pt x="8590936" y="1608517"/>
                  <a:pt x="8592083" y="1627486"/>
                </a:cubicBezTo>
                <a:cubicBezTo>
                  <a:pt x="8594950" y="1697615"/>
                  <a:pt x="8563415" y="1743027"/>
                  <a:pt x="8509518" y="1788438"/>
                </a:cubicBezTo>
                <a:cubicBezTo>
                  <a:pt x="8498051" y="1798210"/>
                  <a:pt x="8477409" y="1810282"/>
                  <a:pt x="8471676" y="1825227"/>
                </a:cubicBezTo>
                <a:cubicBezTo>
                  <a:pt x="8460208" y="1856267"/>
                  <a:pt x="8486583" y="1873513"/>
                  <a:pt x="8513532" y="1880410"/>
                </a:cubicBezTo>
                <a:cubicBezTo>
                  <a:pt x="8555961" y="1891332"/>
                  <a:pt x="8605844" y="1872938"/>
                  <a:pt x="8647700" y="1868339"/>
                </a:cubicBezTo>
                <a:cubicBezTo>
                  <a:pt x="8702170" y="1862591"/>
                  <a:pt x="8756640" y="1882135"/>
                  <a:pt x="8758934" y="1941342"/>
                </a:cubicBezTo>
                <a:cubicBezTo>
                  <a:pt x="8760654" y="1973532"/>
                  <a:pt x="8740012" y="2009747"/>
                  <a:pt x="8710771" y="2030441"/>
                </a:cubicBezTo>
                <a:cubicBezTo>
                  <a:pt x="8708477" y="2037339"/>
                  <a:pt x="8705610" y="2043662"/>
                  <a:pt x="8703317" y="2050560"/>
                </a:cubicBezTo>
                <a:cubicBezTo>
                  <a:pt x="8697010" y="2069530"/>
                  <a:pt x="8687262" y="2087924"/>
                  <a:pt x="8673502" y="2103445"/>
                </a:cubicBezTo>
                <a:cubicBezTo>
                  <a:pt x="8656874" y="2121264"/>
                  <a:pt x="8636806" y="2130461"/>
                  <a:pt x="8617311" y="2144257"/>
                </a:cubicBezTo>
                <a:cubicBezTo>
                  <a:pt x="8600684" y="2156329"/>
                  <a:pt x="8598390" y="2172424"/>
                  <a:pt x="8575455" y="2174148"/>
                </a:cubicBezTo>
                <a:cubicBezTo>
                  <a:pt x="8570295" y="2174723"/>
                  <a:pt x="8569148" y="2167825"/>
                  <a:pt x="8573735" y="2166100"/>
                </a:cubicBezTo>
                <a:cubicBezTo>
                  <a:pt x="8586349" y="2160353"/>
                  <a:pt x="8593230" y="2136784"/>
                  <a:pt x="8604697" y="2127587"/>
                </a:cubicBezTo>
                <a:cubicBezTo>
                  <a:pt x="8624192" y="2112642"/>
                  <a:pt x="8644833" y="2102294"/>
                  <a:pt x="8660314" y="2082751"/>
                </a:cubicBezTo>
                <a:cubicBezTo>
                  <a:pt x="8670061" y="2070680"/>
                  <a:pt x="8675795" y="2058033"/>
                  <a:pt x="8680955" y="2044812"/>
                </a:cubicBezTo>
                <a:lnTo>
                  <a:pt x="8680382" y="2044812"/>
                </a:lnTo>
                <a:cubicBezTo>
                  <a:pt x="8674075" y="2049410"/>
                  <a:pt x="8666048" y="2052859"/>
                  <a:pt x="8660314" y="2059183"/>
                </a:cubicBezTo>
                <a:cubicBezTo>
                  <a:pt x="8652860" y="2067805"/>
                  <a:pt x="8647127" y="2077577"/>
                  <a:pt x="8640820" y="2086774"/>
                </a:cubicBezTo>
                <a:cubicBezTo>
                  <a:pt x="8635086" y="2095397"/>
                  <a:pt x="8629352" y="2103445"/>
                  <a:pt x="8621898" y="2110917"/>
                </a:cubicBezTo>
                <a:cubicBezTo>
                  <a:pt x="8614445" y="2117815"/>
                  <a:pt x="8608711" y="2118964"/>
                  <a:pt x="8598964" y="2122413"/>
                </a:cubicBezTo>
                <a:cubicBezTo>
                  <a:pt x="8595523" y="2124138"/>
                  <a:pt x="8592657" y="2118964"/>
                  <a:pt x="8595523" y="2117240"/>
                </a:cubicBezTo>
                <a:cubicBezTo>
                  <a:pt x="8617885" y="2103445"/>
                  <a:pt x="8625339" y="2075278"/>
                  <a:pt x="8639099" y="2055733"/>
                </a:cubicBezTo>
                <a:cubicBezTo>
                  <a:pt x="8641966" y="2051710"/>
                  <a:pt x="8645406" y="2047686"/>
                  <a:pt x="8648847" y="2043662"/>
                </a:cubicBezTo>
                <a:cubicBezTo>
                  <a:pt x="8647700" y="2043087"/>
                  <a:pt x="8646553" y="2042513"/>
                  <a:pt x="8645406" y="2041363"/>
                </a:cubicBezTo>
                <a:cubicBezTo>
                  <a:pt x="8637953" y="2042513"/>
                  <a:pt x="8639099" y="2047686"/>
                  <a:pt x="8635659" y="2054009"/>
                </a:cubicBezTo>
                <a:cubicBezTo>
                  <a:pt x="8629926" y="2064931"/>
                  <a:pt x="8620178" y="2069530"/>
                  <a:pt x="8608711" y="2072979"/>
                </a:cubicBezTo>
                <a:cubicBezTo>
                  <a:pt x="8606417" y="2073553"/>
                  <a:pt x="8604124" y="2071254"/>
                  <a:pt x="8605844" y="2069530"/>
                </a:cubicBezTo>
                <a:cubicBezTo>
                  <a:pt x="8611578" y="2064357"/>
                  <a:pt x="8615018" y="2056308"/>
                  <a:pt x="8617885" y="2049410"/>
                </a:cubicBezTo>
                <a:cubicBezTo>
                  <a:pt x="8620178" y="2043662"/>
                  <a:pt x="8620752" y="2037339"/>
                  <a:pt x="8623618" y="2032166"/>
                </a:cubicBezTo>
                <a:cubicBezTo>
                  <a:pt x="8627632" y="2026418"/>
                  <a:pt x="8632792" y="2024693"/>
                  <a:pt x="8637953" y="2023543"/>
                </a:cubicBezTo>
                <a:cubicBezTo>
                  <a:pt x="8638526" y="2020669"/>
                  <a:pt x="8638526" y="2018369"/>
                  <a:pt x="8639673" y="2015495"/>
                </a:cubicBezTo>
                <a:cubicBezTo>
                  <a:pt x="8649993" y="1990203"/>
                  <a:pt x="8715931" y="1953988"/>
                  <a:pt x="8663181" y="1933869"/>
                </a:cubicBezTo>
                <a:cubicBezTo>
                  <a:pt x="8641393" y="1926397"/>
                  <a:pt x="8588643" y="1948240"/>
                  <a:pt x="8564561" y="1949964"/>
                </a:cubicBezTo>
                <a:cubicBezTo>
                  <a:pt x="8512385" y="1954564"/>
                  <a:pt x="8457915" y="1944791"/>
                  <a:pt x="8421793" y="1906278"/>
                </a:cubicBezTo>
                <a:cubicBezTo>
                  <a:pt x="8389111" y="1870638"/>
                  <a:pt x="8386244" y="1824077"/>
                  <a:pt x="8413192" y="1784414"/>
                </a:cubicBezTo>
                <a:cubicBezTo>
                  <a:pt x="8443007" y="1739578"/>
                  <a:pt x="8494610" y="1718884"/>
                  <a:pt x="8512385" y="1672323"/>
                </a:cubicBezTo>
                <a:cubicBezTo>
                  <a:pt x="8444727" y="1683820"/>
                  <a:pt x="8357575" y="1695316"/>
                  <a:pt x="8328907" y="1634959"/>
                </a:cubicBezTo>
                <a:cubicBezTo>
                  <a:pt x="8315146" y="1606217"/>
                  <a:pt x="8320880" y="1571727"/>
                  <a:pt x="8338654" y="1544711"/>
                </a:cubicBezTo>
                <a:cubicBezTo>
                  <a:pt x="8357575" y="1515969"/>
                  <a:pt x="8445874" y="1478030"/>
                  <a:pt x="8437274" y="1442391"/>
                </a:cubicBezTo>
                <a:cubicBezTo>
                  <a:pt x="8433833" y="1427446"/>
                  <a:pt x="8428100" y="1406752"/>
                  <a:pt x="8425233" y="1387782"/>
                </a:cubicBezTo>
                <a:cubicBezTo>
                  <a:pt x="8422939" y="1386633"/>
                  <a:pt x="8420073" y="1386058"/>
                  <a:pt x="8418352" y="1384334"/>
                </a:cubicBezTo>
                <a:cubicBezTo>
                  <a:pt x="8403445" y="1375711"/>
                  <a:pt x="8398284" y="1365364"/>
                  <a:pt x="8396564" y="1349269"/>
                </a:cubicBezTo>
                <a:cubicBezTo>
                  <a:pt x="8395991" y="1347545"/>
                  <a:pt x="8400005" y="1345820"/>
                  <a:pt x="8401151" y="1348120"/>
                </a:cubicBezTo>
                <a:cubicBezTo>
                  <a:pt x="8406885" y="1356742"/>
                  <a:pt x="8414339" y="1361915"/>
                  <a:pt x="8422939" y="1365939"/>
                </a:cubicBezTo>
                <a:cubicBezTo>
                  <a:pt x="8422939" y="1364790"/>
                  <a:pt x="8423513" y="1363640"/>
                  <a:pt x="8423513" y="1363065"/>
                </a:cubicBezTo>
                <a:cubicBezTo>
                  <a:pt x="8417206" y="1356168"/>
                  <a:pt x="8412619" y="1348120"/>
                  <a:pt x="8407458" y="1340072"/>
                </a:cubicBezTo>
                <a:cubicBezTo>
                  <a:pt x="8406885" y="1338923"/>
                  <a:pt x="8408605" y="1337198"/>
                  <a:pt x="8409752" y="1337773"/>
                </a:cubicBezTo>
                <a:cubicBezTo>
                  <a:pt x="8415486" y="1342372"/>
                  <a:pt x="8421219" y="1346395"/>
                  <a:pt x="8426953" y="1350994"/>
                </a:cubicBezTo>
                <a:cubicBezTo>
                  <a:pt x="8430393" y="1345820"/>
                  <a:pt x="8437847" y="1345820"/>
                  <a:pt x="8449888" y="1355017"/>
                </a:cubicBezTo>
                <a:cubicBezTo>
                  <a:pt x="8448168" y="1352144"/>
                  <a:pt x="8446447" y="1350419"/>
                  <a:pt x="8444154" y="1349269"/>
                </a:cubicBezTo>
                <a:cubicBezTo>
                  <a:pt x="8436127" y="1344096"/>
                  <a:pt x="8428100" y="1342372"/>
                  <a:pt x="8421219" y="1335473"/>
                </a:cubicBezTo>
                <a:cubicBezTo>
                  <a:pt x="8414339" y="1329150"/>
                  <a:pt x="8402298" y="1314779"/>
                  <a:pt x="8391977" y="1315354"/>
                </a:cubicBezTo>
                <a:cubicBezTo>
                  <a:pt x="8385670" y="1315929"/>
                  <a:pt x="8381083" y="1307307"/>
                  <a:pt x="8387390" y="1304433"/>
                </a:cubicBezTo>
                <a:cubicBezTo>
                  <a:pt x="8393410" y="1300984"/>
                  <a:pt x="8398858" y="1298828"/>
                  <a:pt x="8404305" y="1298541"/>
                </a:cubicBezTo>
                <a:close/>
                <a:moveTo>
                  <a:pt x="9292898" y="1295811"/>
                </a:moveTo>
                <a:cubicBezTo>
                  <a:pt x="9315709" y="1295811"/>
                  <a:pt x="9315709" y="1330713"/>
                  <a:pt x="9292898" y="1330713"/>
                </a:cubicBezTo>
                <a:cubicBezTo>
                  <a:pt x="9270672" y="1330713"/>
                  <a:pt x="9270672" y="1295811"/>
                  <a:pt x="9292898" y="1295811"/>
                </a:cubicBezTo>
                <a:close/>
                <a:moveTo>
                  <a:pt x="2916216" y="1284338"/>
                </a:moveTo>
                <a:cubicBezTo>
                  <a:pt x="2916792" y="1283137"/>
                  <a:pt x="2918520" y="1283738"/>
                  <a:pt x="2918520" y="1284938"/>
                </a:cubicBezTo>
                <a:cubicBezTo>
                  <a:pt x="2918520" y="1296344"/>
                  <a:pt x="2906999" y="1303548"/>
                  <a:pt x="2897784" y="1304749"/>
                </a:cubicBezTo>
                <a:cubicBezTo>
                  <a:pt x="2894904" y="1305349"/>
                  <a:pt x="2893751" y="1299946"/>
                  <a:pt x="2896631" y="1299946"/>
                </a:cubicBezTo>
                <a:cubicBezTo>
                  <a:pt x="2906424" y="1298746"/>
                  <a:pt x="2910456" y="1292142"/>
                  <a:pt x="2916216" y="1284338"/>
                </a:cubicBezTo>
                <a:close/>
                <a:moveTo>
                  <a:pt x="3867563" y="1282772"/>
                </a:moveTo>
                <a:cubicBezTo>
                  <a:pt x="3849710" y="1283275"/>
                  <a:pt x="3826050" y="1292758"/>
                  <a:pt x="3809704" y="1300227"/>
                </a:cubicBezTo>
                <a:cubicBezTo>
                  <a:pt x="3744893" y="1328959"/>
                  <a:pt x="3681806" y="1377231"/>
                  <a:pt x="3629611" y="1424926"/>
                </a:cubicBezTo>
                <a:cubicBezTo>
                  <a:pt x="3611257" y="1441591"/>
                  <a:pt x="3587741" y="1462852"/>
                  <a:pt x="3576270" y="1485265"/>
                </a:cubicBezTo>
                <a:cubicBezTo>
                  <a:pt x="3545872" y="1547901"/>
                  <a:pt x="3602080" y="1538132"/>
                  <a:pt x="3643376" y="1520892"/>
                </a:cubicBezTo>
                <a:cubicBezTo>
                  <a:pt x="3712778" y="1491011"/>
                  <a:pt x="3772998" y="1440442"/>
                  <a:pt x="3830352" y="1392746"/>
                </a:cubicBezTo>
                <a:cubicBezTo>
                  <a:pt x="3822322" y="1400216"/>
                  <a:pt x="3832646" y="1414581"/>
                  <a:pt x="3840677" y="1406536"/>
                </a:cubicBezTo>
                <a:cubicBezTo>
                  <a:pt x="3821461" y="1422627"/>
                  <a:pt x="3767405" y="1471472"/>
                  <a:pt x="3709479" y="1510189"/>
                </a:cubicBezTo>
                <a:lnTo>
                  <a:pt x="3642542" y="1545339"/>
                </a:lnTo>
                <a:lnTo>
                  <a:pt x="3644258" y="1549728"/>
                </a:lnTo>
                <a:cubicBezTo>
                  <a:pt x="3636372" y="1557792"/>
                  <a:pt x="3623982" y="1560096"/>
                  <a:pt x="3613280" y="1563553"/>
                </a:cubicBezTo>
                <a:lnTo>
                  <a:pt x="3611382" y="1562649"/>
                </a:lnTo>
                <a:lnTo>
                  <a:pt x="3622379" y="1575995"/>
                </a:lnTo>
                <a:lnTo>
                  <a:pt x="3622302" y="1575533"/>
                </a:lnTo>
                <a:cubicBezTo>
                  <a:pt x="3634805" y="1566960"/>
                  <a:pt x="3650151" y="1564673"/>
                  <a:pt x="3664360" y="1558386"/>
                </a:cubicBezTo>
                <a:cubicBezTo>
                  <a:pt x="3679707" y="1550957"/>
                  <a:pt x="3691642" y="1539526"/>
                  <a:pt x="3707556" y="1532668"/>
                </a:cubicBezTo>
                <a:cubicBezTo>
                  <a:pt x="3710966" y="1531526"/>
                  <a:pt x="3714376" y="1534955"/>
                  <a:pt x="3712671" y="1537813"/>
                </a:cubicBezTo>
                <a:cubicBezTo>
                  <a:pt x="3706135" y="1551243"/>
                  <a:pt x="3690931" y="1564102"/>
                  <a:pt x="3673739" y="1572318"/>
                </a:cubicBezTo>
                <a:lnTo>
                  <a:pt x="3624633" y="1578731"/>
                </a:lnTo>
                <a:lnTo>
                  <a:pt x="3642790" y="1600765"/>
                </a:lnTo>
                <a:lnTo>
                  <a:pt x="3684486" y="1590102"/>
                </a:lnTo>
                <a:cubicBezTo>
                  <a:pt x="3698358" y="1585033"/>
                  <a:pt x="3709920" y="1577147"/>
                  <a:pt x="3724368" y="1573203"/>
                </a:cubicBezTo>
                <a:cubicBezTo>
                  <a:pt x="3727256" y="1572078"/>
                  <a:pt x="3729571" y="1574894"/>
                  <a:pt x="3727835" y="1577147"/>
                </a:cubicBezTo>
                <a:cubicBezTo>
                  <a:pt x="3718880" y="1590382"/>
                  <a:pt x="3704283" y="1598972"/>
                  <a:pt x="3688170" y="1604322"/>
                </a:cubicBezTo>
                <a:lnTo>
                  <a:pt x="3650633" y="1610284"/>
                </a:lnTo>
                <a:lnTo>
                  <a:pt x="3707492" y="1679287"/>
                </a:lnTo>
                <a:cubicBezTo>
                  <a:pt x="3726407" y="1702620"/>
                  <a:pt x="3744842" y="1726276"/>
                  <a:pt x="3762028" y="1750417"/>
                </a:cubicBezTo>
                <a:lnTo>
                  <a:pt x="3762199" y="1750684"/>
                </a:lnTo>
                <a:lnTo>
                  <a:pt x="3804506" y="1737224"/>
                </a:lnTo>
                <a:cubicBezTo>
                  <a:pt x="3818828" y="1731554"/>
                  <a:pt x="3831428" y="1720783"/>
                  <a:pt x="3847466" y="1719082"/>
                </a:cubicBezTo>
                <a:cubicBezTo>
                  <a:pt x="3850904" y="1719082"/>
                  <a:pt x="3853766" y="1723051"/>
                  <a:pt x="3852051" y="1725885"/>
                </a:cubicBezTo>
                <a:cubicBezTo>
                  <a:pt x="3844603" y="1741193"/>
                  <a:pt x="3826275" y="1747996"/>
                  <a:pt x="3810809" y="1753098"/>
                </a:cubicBezTo>
                <a:lnTo>
                  <a:pt x="3766687" y="1757745"/>
                </a:lnTo>
                <a:lnTo>
                  <a:pt x="3782914" y="1783278"/>
                </a:lnTo>
                <a:lnTo>
                  <a:pt x="3826371" y="1772144"/>
                </a:lnTo>
                <a:cubicBezTo>
                  <a:pt x="3840655" y="1765849"/>
                  <a:pt x="3850943" y="1754974"/>
                  <a:pt x="3865226" y="1748679"/>
                </a:cubicBezTo>
                <a:cubicBezTo>
                  <a:pt x="3868653" y="1746963"/>
                  <a:pt x="3871512" y="1750968"/>
                  <a:pt x="3870368" y="1753830"/>
                </a:cubicBezTo>
                <a:cubicBezTo>
                  <a:pt x="3864368" y="1770428"/>
                  <a:pt x="3848799" y="1781873"/>
                  <a:pt x="3830871" y="1788240"/>
                </a:cubicBezTo>
                <a:lnTo>
                  <a:pt x="3788063" y="1791380"/>
                </a:lnTo>
                <a:lnTo>
                  <a:pt x="3809086" y="1824455"/>
                </a:lnTo>
                <a:cubicBezTo>
                  <a:pt x="3860209" y="1918074"/>
                  <a:pt x="3891802" y="2028350"/>
                  <a:pt x="3930285" y="2127139"/>
                </a:cubicBezTo>
                <a:lnTo>
                  <a:pt x="4076885" y="2503692"/>
                </a:lnTo>
                <a:lnTo>
                  <a:pt x="4121093" y="2496363"/>
                </a:lnTo>
                <a:cubicBezTo>
                  <a:pt x="4135887" y="2490576"/>
                  <a:pt x="4150113" y="2483056"/>
                  <a:pt x="4164340" y="2475536"/>
                </a:cubicBezTo>
                <a:cubicBezTo>
                  <a:pt x="4167748" y="2474379"/>
                  <a:pt x="4170597" y="2479007"/>
                  <a:pt x="4168889" y="2481321"/>
                </a:cubicBezTo>
                <a:cubicBezTo>
                  <a:pt x="4158361" y="2496652"/>
                  <a:pt x="4142291" y="2508079"/>
                  <a:pt x="4124295" y="2514877"/>
                </a:cubicBezTo>
                <a:lnTo>
                  <a:pt x="4082903" y="2519145"/>
                </a:lnTo>
                <a:lnTo>
                  <a:pt x="4088828" y="2534356"/>
                </a:lnTo>
                <a:cubicBezTo>
                  <a:pt x="4114675" y="2600983"/>
                  <a:pt x="4134204" y="2676797"/>
                  <a:pt x="4165222" y="2740550"/>
                </a:cubicBezTo>
                <a:cubicBezTo>
                  <a:pt x="4172620" y="2755698"/>
                  <a:pt x="4181799" y="2768362"/>
                  <a:pt x="4192395" y="2778830"/>
                </a:cubicBezTo>
                <a:lnTo>
                  <a:pt x="4222444" y="2800007"/>
                </a:lnTo>
                <a:lnTo>
                  <a:pt x="4225661" y="2801099"/>
                </a:lnTo>
                <a:cubicBezTo>
                  <a:pt x="4243986" y="2803458"/>
                  <a:pt x="4262311" y="2800510"/>
                  <a:pt x="4280069" y="2804047"/>
                </a:cubicBezTo>
                <a:cubicBezTo>
                  <a:pt x="4282931" y="2804637"/>
                  <a:pt x="4284649" y="2808763"/>
                  <a:pt x="4281783" y="2811121"/>
                </a:cubicBezTo>
                <a:lnTo>
                  <a:pt x="4273993" y="2813271"/>
                </a:lnTo>
                <a:lnTo>
                  <a:pt x="4315792" y="2821749"/>
                </a:lnTo>
                <a:cubicBezTo>
                  <a:pt x="4378618" y="2821534"/>
                  <a:pt x="4446110" y="2800284"/>
                  <a:pt x="4494360" y="2776734"/>
                </a:cubicBezTo>
                <a:cubicBezTo>
                  <a:pt x="4562707" y="2743422"/>
                  <a:pt x="4626471" y="2702642"/>
                  <a:pt x="4686783" y="2656694"/>
                </a:cubicBezTo>
                <a:cubicBezTo>
                  <a:pt x="4803387" y="2568244"/>
                  <a:pt x="5034870" y="2335057"/>
                  <a:pt x="4850489" y="2202380"/>
                </a:cubicBezTo>
                <a:cubicBezTo>
                  <a:pt x="4651742" y="2060515"/>
                  <a:pt x="4464491" y="1897397"/>
                  <a:pt x="4273789" y="1744620"/>
                </a:cubicBezTo>
                <a:cubicBezTo>
                  <a:pt x="4215198" y="1698096"/>
                  <a:pt x="4146840" y="1653872"/>
                  <a:pt x="4097440" y="1597586"/>
                </a:cubicBezTo>
                <a:cubicBezTo>
                  <a:pt x="4059818" y="1555370"/>
                  <a:pt x="4026213" y="1508560"/>
                  <a:pt x="3993904" y="1460745"/>
                </a:cubicBezTo>
                <a:lnTo>
                  <a:pt x="3905935" y="1329534"/>
                </a:lnTo>
                <a:lnTo>
                  <a:pt x="3901905" y="1338872"/>
                </a:lnTo>
                <a:cubicBezTo>
                  <a:pt x="3882547" y="1367747"/>
                  <a:pt x="3853294" y="1395332"/>
                  <a:pt x="3840677" y="1406536"/>
                </a:cubicBezTo>
                <a:cubicBezTo>
                  <a:pt x="3849853" y="1399641"/>
                  <a:pt x="3838957" y="1385275"/>
                  <a:pt x="3830352" y="1392746"/>
                </a:cubicBezTo>
                <a:cubicBezTo>
                  <a:pt x="3848134" y="1376080"/>
                  <a:pt x="3884841" y="1343900"/>
                  <a:pt x="3890577" y="1319190"/>
                </a:cubicBezTo>
                <a:cubicBezTo>
                  <a:pt x="3897463" y="1290745"/>
                  <a:pt x="3885416" y="1282269"/>
                  <a:pt x="3867563" y="1282772"/>
                </a:cubicBezTo>
                <a:close/>
                <a:moveTo>
                  <a:pt x="3872584" y="1255771"/>
                </a:moveTo>
                <a:cubicBezTo>
                  <a:pt x="3884258" y="1255639"/>
                  <a:pt x="3894808" y="1257991"/>
                  <a:pt x="3903770" y="1263449"/>
                </a:cubicBezTo>
                <a:cubicBezTo>
                  <a:pt x="3917250" y="1271638"/>
                  <a:pt x="3921624" y="1283275"/>
                  <a:pt x="3920208" y="1296474"/>
                </a:cubicBezTo>
                <a:lnTo>
                  <a:pt x="3914262" y="1310249"/>
                </a:lnTo>
                <a:lnTo>
                  <a:pt x="4013937" y="1462110"/>
                </a:lnTo>
                <a:cubicBezTo>
                  <a:pt x="4048905" y="1514159"/>
                  <a:pt x="4086240" y="1564273"/>
                  <a:pt x="4129609" y="1605052"/>
                </a:cubicBezTo>
                <a:cubicBezTo>
                  <a:pt x="4231857" y="1700394"/>
                  <a:pt x="4350185" y="1783101"/>
                  <a:pt x="4459893" y="1870403"/>
                </a:cubicBezTo>
                <a:cubicBezTo>
                  <a:pt x="4574771" y="1962300"/>
                  <a:pt x="4690229" y="2053622"/>
                  <a:pt x="4805685" y="2144945"/>
                </a:cubicBezTo>
                <a:cubicBezTo>
                  <a:pt x="4826938" y="2161027"/>
                  <a:pt x="4847042" y="2177683"/>
                  <a:pt x="4868869" y="2193764"/>
                </a:cubicBezTo>
                <a:cubicBezTo>
                  <a:pt x="4921140" y="2233969"/>
                  <a:pt x="4938371" y="2263835"/>
                  <a:pt x="4933202" y="2331036"/>
                </a:cubicBezTo>
                <a:cubicBezTo>
                  <a:pt x="4921716" y="2499896"/>
                  <a:pt x="4771223" y="2619361"/>
                  <a:pt x="4643118" y="2710684"/>
                </a:cubicBezTo>
                <a:cubicBezTo>
                  <a:pt x="4533413" y="2788222"/>
                  <a:pt x="4309403" y="2912281"/>
                  <a:pt x="4179008" y="2799134"/>
                </a:cubicBezTo>
                <a:lnTo>
                  <a:pt x="4171805" y="2787632"/>
                </a:lnTo>
                <a:lnTo>
                  <a:pt x="4168388" y="2785776"/>
                </a:lnTo>
                <a:lnTo>
                  <a:pt x="4169371" y="2783746"/>
                </a:lnTo>
                <a:lnTo>
                  <a:pt x="4151364" y="2754981"/>
                </a:lnTo>
                <a:cubicBezTo>
                  <a:pt x="4145261" y="2738396"/>
                  <a:pt x="4141098" y="2720735"/>
                  <a:pt x="4135351" y="2704366"/>
                </a:cubicBezTo>
                <a:cubicBezTo>
                  <a:pt x="4119847" y="2657843"/>
                  <a:pt x="4100314" y="2612469"/>
                  <a:pt x="4082506" y="2566521"/>
                </a:cubicBezTo>
                <a:cubicBezTo>
                  <a:pt x="4025066" y="2419487"/>
                  <a:pt x="3968197" y="2273025"/>
                  <a:pt x="3910757" y="2125991"/>
                </a:cubicBezTo>
                <a:cubicBezTo>
                  <a:pt x="3873420" y="2030648"/>
                  <a:pt x="3843550" y="1922670"/>
                  <a:pt x="3793575" y="1833071"/>
                </a:cubicBezTo>
                <a:cubicBezTo>
                  <a:pt x="3765718" y="1782814"/>
                  <a:pt x="3729960" y="1735143"/>
                  <a:pt x="3692343" y="1688763"/>
                </a:cubicBezTo>
                <a:lnTo>
                  <a:pt x="3587755" y="1561745"/>
                </a:lnTo>
                <a:lnTo>
                  <a:pt x="3585672" y="1562120"/>
                </a:lnTo>
                <a:cubicBezTo>
                  <a:pt x="3574092" y="1561970"/>
                  <a:pt x="3563724" y="1559178"/>
                  <a:pt x="3555048" y="1553073"/>
                </a:cubicBezTo>
                <a:cubicBezTo>
                  <a:pt x="3504577" y="1518018"/>
                  <a:pt x="3592904" y="1434121"/>
                  <a:pt x="3619288" y="1410560"/>
                </a:cubicBezTo>
                <a:cubicBezTo>
                  <a:pt x="3653916" y="1379385"/>
                  <a:pt x="3790858" y="1256697"/>
                  <a:pt x="3872584" y="1255771"/>
                </a:cubicBezTo>
                <a:close/>
                <a:moveTo>
                  <a:pt x="9130980" y="1232446"/>
                </a:moveTo>
                <a:cubicBezTo>
                  <a:pt x="9148431" y="1232446"/>
                  <a:pt x="9148431" y="1259746"/>
                  <a:pt x="9130980" y="1259746"/>
                </a:cubicBezTo>
                <a:cubicBezTo>
                  <a:pt x="9113530" y="1259746"/>
                  <a:pt x="9113530" y="1232446"/>
                  <a:pt x="9130980" y="1232446"/>
                </a:cubicBezTo>
                <a:close/>
                <a:moveTo>
                  <a:pt x="9275851" y="1223994"/>
                </a:moveTo>
                <a:lnTo>
                  <a:pt x="9277395" y="1225525"/>
                </a:lnTo>
                <a:lnTo>
                  <a:pt x="9276916" y="1225650"/>
                </a:lnTo>
                <a:lnTo>
                  <a:pt x="9275846" y="1223999"/>
                </a:lnTo>
                <a:close/>
                <a:moveTo>
                  <a:pt x="9273777" y="1220807"/>
                </a:moveTo>
                <a:lnTo>
                  <a:pt x="9281974" y="1222220"/>
                </a:lnTo>
                <a:lnTo>
                  <a:pt x="9276629" y="1223070"/>
                </a:lnTo>
                <a:lnTo>
                  <a:pt x="9275851" y="1223994"/>
                </a:lnTo>
                <a:lnTo>
                  <a:pt x="9275830" y="1223974"/>
                </a:lnTo>
                <a:close/>
                <a:moveTo>
                  <a:pt x="9235182" y="1199157"/>
                </a:moveTo>
                <a:lnTo>
                  <a:pt x="9234029" y="1201834"/>
                </a:lnTo>
                <a:cubicBezTo>
                  <a:pt x="9233295" y="1208885"/>
                  <a:pt x="9234961" y="1215183"/>
                  <a:pt x="9238384" y="1220672"/>
                </a:cubicBezTo>
                <a:lnTo>
                  <a:pt x="9250625" y="1228327"/>
                </a:lnTo>
                <a:lnTo>
                  <a:pt x="9237850" y="1214023"/>
                </a:lnTo>
                <a:close/>
                <a:moveTo>
                  <a:pt x="9255187" y="1186211"/>
                </a:moveTo>
                <a:lnTo>
                  <a:pt x="9257299" y="1187074"/>
                </a:lnTo>
                <a:lnTo>
                  <a:pt x="9256756" y="1188478"/>
                </a:lnTo>
                <a:lnTo>
                  <a:pt x="9253865" y="1188134"/>
                </a:lnTo>
                <a:lnTo>
                  <a:pt x="9253228" y="1186555"/>
                </a:lnTo>
                <a:close/>
                <a:moveTo>
                  <a:pt x="9244215" y="1178403"/>
                </a:moveTo>
                <a:lnTo>
                  <a:pt x="9244079" y="1178485"/>
                </a:lnTo>
                <a:lnTo>
                  <a:pt x="9243952" y="1178781"/>
                </a:lnTo>
                <a:close/>
                <a:moveTo>
                  <a:pt x="11671137" y="1178316"/>
                </a:moveTo>
                <a:lnTo>
                  <a:pt x="11662310" y="1184080"/>
                </a:lnTo>
                <a:cubicBezTo>
                  <a:pt x="11648228" y="1190171"/>
                  <a:pt x="11633358" y="1194612"/>
                  <a:pt x="11621063" y="1198052"/>
                </a:cubicBezTo>
                <a:lnTo>
                  <a:pt x="11575193" y="1205673"/>
                </a:lnTo>
                <a:lnTo>
                  <a:pt x="11642658" y="1452076"/>
                </a:lnTo>
                <a:lnTo>
                  <a:pt x="11646665" y="1450968"/>
                </a:lnTo>
                <a:cubicBezTo>
                  <a:pt x="11670358" y="1464319"/>
                  <a:pt x="11720634" y="1445744"/>
                  <a:pt x="11737970" y="1427171"/>
                </a:cubicBezTo>
                <a:lnTo>
                  <a:pt x="11739271" y="1427165"/>
                </a:lnTo>
                <a:close/>
                <a:moveTo>
                  <a:pt x="1252519" y="1172617"/>
                </a:moveTo>
                <a:lnTo>
                  <a:pt x="1243692" y="1178380"/>
                </a:lnTo>
                <a:cubicBezTo>
                  <a:pt x="1229610" y="1184471"/>
                  <a:pt x="1214740" y="1188913"/>
                  <a:pt x="1202445" y="1192352"/>
                </a:cubicBezTo>
                <a:lnTo>
                  <a:pt x="1156575" y="1199974"/>
                </a:lnTo>
                <a:lnTo>
                  <a:pt x="1224040" y="1446377"/>
                </a:lnTo>
                <a:lnTo>
                  <a:pt x="1228047" y="1445268"/>
                </a:lnTo>
                <a:cubicBezTo>
                  <a:pt x="1251740" y="1458619"/>
                  <a:pt x="1302016" y="1440045"/>
                  <a:pt x="1319352" y="1421472"/>
                </a:cubicBezTo>
                <a:lnTo>
                  <a:pt x="1320653" y="1421465"/>
                </a:lnTo>
                <a:close/>
                <a:moveTo>
                  <a:pt x="9276761" y="1139305"/>
                </a:moveTo>
                <a:cubicBezTo>
                  <a:pt x="9285726" y="1137956"/>
                  <a:pt x="9295104" y="1138348"/>
                  <a:pt x="9304447" y="1140776"/>
                </a:cubicBezTo>
                <a:cubicBezTo>
                  <a:pt x="9336642" y="1149347"/>
                  <a:pt x="9374013" y="1189339"/>
                  <a:pt x="9358489" y="1223617"/>
                </a:cubicBezTo>
                <a:lnTo>
                  <a:pt x="9352815" y="1223617"/>
                </a:lnTo>
                <a:lnTo>
                  <a:pt x="9353891" y="1220190"/>
                </a:lnTo>
                <a:cubicBezTo>
                  <a:pt x="9353891" y="1217905"/>
                  <a:pt x="9351016" y="1217905"/>
                  <a:pt x="9350441" y="1220190"/>
                </a:cubicBezTo>
                <a:lnTo>
                  <a:pt x="9346453" y="1223617"/>
                </a:lnTo>
                <a:lnTo>
                  <a:pt x="9345841" y="1223617"/>
                </a:lnTo>
                <a:cubicBezTo>
                  <a:pt x="9334343" y="1205335"/>
                  <a:pt x="9334343" y="1184197"/>
                  <a:pt x="9314796" y="1169342"/>
                </a:cubicBezTo>
                <a:cubicBezTo>
                  <a:pt x="9303585" y="1160774"/>
                  <a:pt x="9290073" y="1157202"/>
                  <a:pt x="9277282" y="1158701"/>
                </a:cubicBezTo>
                <a:lnTo>
                  <a:pt x="9253282" y="1173002"/>
                </a:lnTo>
                <a:lnTo>
                  <a:pt x="9254387" y="1172748"/>
                </a:lnTo>
                <a:cubicBezTo>
                  <a:pt x="9255528" y="1172748"/>
                  <a:pt x="9256668" y="1173315"/>
                  <a:pt x="9257808" y="1173315"/>
                </a:cubicBezTo>
                <a:lnTo>
                  <a:pt x="9265263" y="1176548"/>
                </a:lnTo>
                <a:lnTo>
                  <a:pt x="9258380" y="1179533"/>
                </a:lnTo>
                <a:cubicBezTo>
                  <a:pt x="9261801" y="1180099"/>
                  <a:pt x="9265793" y="1181229"/>
                  <a:pt x="9269214" y="1182361"/>
                </a:cubicBezTo>
                <a:cubicBezTo>
                  <a:pt x="9268644" y="1180664"/>
                  <a:pt x="9267504" y="1178968"/>
                  <a:pt x="9266933" y="1177273"/>
                </a:cubicBezTo>
                <a:lnTo>
                  <a:pt x="9265263" y="1176548"/>
                </a:lnTo>
                <a:lnTo>
                  <a:pt x="9267504" y="1175575"/>
                </a:lnTo>
                <a:cubicBezTo>
                  <a:pt x="9270926" y="1174445"/>
                  <a:pt x="9276629" y="1177273"/>
                  <a:pt x="9277199" y="1181229"/>
                </a:cubicBezTo>
                <a:cubicBezTo>
                  <a:pt x="9280050" y="1198192"/>
                  <a:pt x="9284041" y="1198757"/>
                  <a:pt x="9297157" y="1189144"/>
                </a:cubicBezTo>
                <a:cubicBezTo>
                  <a:pt x="9298869" y="1187449"/>
                  <a:pt x="9302860" y="1187449"/>
                  <a:pt x="9305142" y="1189144"/>
                </a:cubicBezTo>
                <a:lnTo>
                  <a:pt x="9312866" y="1195162"/>
                </a:lnTo>
                <a:lnTo>
                  <a:pt x="9305712" y="1193102"/>
                </a:lnTo>
                <a:lnTo>
                  <a:pt x="9313126" y="1195365"/>
                </a:lnTo>
                <a:lnTo>
                  <a:pt x="9312866" y="1195162"/>
                </a:lnTo>
                <a:lnTo>
                  <a:pt x="9315226" y="1195842"/>
                </a:lnTo>
                <a:lnTo>
                  <a:pt x="9313696" y="1195929"/>
                </a:lnTo>
                <a:cubicBezTo>
                  <a:pt x="9317118" y="1196495"/>
                  <a:pt x="9319969" y="1197625"/>
                  <a:pt x="9323390" y="1198192"/>
                </a:cubicBezTo>
                <a:lnTo>
                  <a:pt x="9315226" y="1195842"/>
                </a:lnTo>
                <a:lnTo>
                  <a:pt x="9328381" y="1195082"/>
                </a:lnTo>
                <a:cubicBezTo>
                  <a:pt x="9332516" y="1196779"/>
                  <a:pt x="9335652" y="1200454"/>
                  <a:pt x="9337078" y="1206108"/>
                </a:cubicBezTo>
                <a:cubicBezTo>
                  <a:pt x="9339073" y="1213174"/>
                  <a:pt x="9334084" y="1217415"/>
                  <a:pt x="9328595" y="1218052"/>
                </a:cubicBezTo>
                <a:lnTo>
                  <a:pt x="9322033" y="1212517"/>
                </a:lnTo>
                <a:lnTo>
                  <a:pt x="9317687" y="1204976"/>
                </a:lnTo>
                <a:cubicBezTo>
                  <a:pt x="9317687" y="1206108"/>
                  <a:pt x="9317687" y="1207238"/>
                  <a:pt x="9317118" y="1208369"/>
                </a:cubicBezTo>
                <a:lnTo>
                  <a:pt x="9322033" y="1212517"/>
                </a:lnTo>
                <a:lnTo>
                  <a:pt x="9322250" y="1212892"/>
                </a:lnTo>
                <a:cubicBezTo>
                  <a:pt x="9321681" y="1213457"/>
                  <a:pt x="9321681" y="1213457"/>
                  <a:pt x="9321109" y="1214023"/>
                </a:cubicBezTo>
                <a:cubicBezTo>
                  <a:pt x="9317118" y="1216284"/>
                  <a:pt x="9313268" y="1215437"/>
                  <a:pt x="9310559" y="1213034"/>
                </a:cubicBezTo>
                <a:lnTo>
                  <a:pt x="9308477" y="1207238"/>
                </a:lnTo>
                <a:lnTo>
                  <a:pt x="9311985" y="1207238"/>
                </a:lnTo>
                <a:cubicBezTo>
                  <a:pt x="9313126" y="1207238"/>
                  <a:pt x="9313696" y="1207238"/>
                  <a:pt x="9314836" y="1207238"/>
                </a:cubicBezTo>
                <a:cubicBezTo>
                  <a:pt x="9311985" y="1204411"/>
                  <a:pt x="9309705" y="1201018"/>
                  <a:pt x="9307423" y="1198192"/>
                </a:cubicBezTo>
                <a:cubicBezTo>
                  <a:pt x="9307423" y="1199887"/>
                  <a:pt x="9306853" y="1201018"/>
                  <a:pt x="9306853" y="1202715"/>
                </a:cubicBezTo>
                <a:lnTo>
                  <a:pt x="9308477" y="1207238"/>
                </a:lnTo>
                <a:lnTo>
                  <a:pt x="9304002" y="1207238"/>
                </a:lnTo>
                <a:lnTo>
                  <a:pt x="9300734" y="1204862"/>
                </a:lnTo>
                <a:lnTo>
                  <a:pt x="9305142" y="1202150"/>
                </a:lnTo>
                <a:cubicBezTo>
                  <a:pt x="9301720" y="1201583"/>
                  <a:pt x="9298869" y="1201583"/>
                  <a:pt x="9295447" y="1201018"/>
                </a:cubicBezTo>
                <a:lnTo>
                  <a:pt x="9300734" y="1204862"/>
                </a:lnTo>
                <a:lnTo>
                  <a:pt x="9291242" y="1210701"/>
                </a:lnTo>
                <a:cubicBezTo>
                  <a:pt x="9286893" y="1212326"/>
                  <a:pt x="9282330" y="1212326"/>
                  <a:pt x="9276057" y="1209499"/>
                </a:cubicBezTo>
                <a:cubicBezTo>
                  <a:pt x="9270640" y="1207521"/>
                  <a:pt x="9267646" y="1204270"/>
                  <a:pt x="9265721" y="1200170"/>
                </a:cubicBezTo>
                <a:lnTo>
                  <a:pt x="9264049" y="1194024"/>
                </a:lnTo>
                <a:lnTo>
                  <a:pt x="9264653" y="1194234"/>
                </a:lnTo>
                <a:cubicBezTo>
                  <a:pt x="9267504" y="1193102"/>
                  <a:pt x="9270354" y="1191407"/>
                  <a:pt x="9273206" y="1190276"/>
                </a:cubicBezTo>
                <a:lnTo>
                  <a:pt x="9261801" y="1185753"/>
                </a:lnTo>
                <a:lnTo>
                  <a:pt x="9264049" y="1194024"/>
                </a:lnTo>
                <a:lnTo>
                  <a:pt x="9255737" y="1191115"/>
                </a:lnTo>
                <a:lnTo>
                  <a:pt x="9256756" y="1188478"/>
                </a:lnTo>
                <a:lnTo>
                  <a:pt x="9262371" y="1189144"/>
                </a:lnTo>
                <a:lnTo>
                  <a:pt x="9257299" y="1187074"/>
                </a:lnTo>
                <a:lnTo>
                  <a:pt x="9257808" y="1185753"/>
                </a:lnTo>
                <a:lnTo>
                  <a:pt x="9255187" y="1186211"/>
                </a:lnTo>
                <a:lnTo>
                  <a:pt x="9252677" y="1185186"/>
                </a:lnTo>
                <a:lnTo>
                  <a:pt x="9253228" y="1186555"/>
                </a:lnTo>
                <a:lnTo>
                  <a:pt x="9248114" y="1187449"/>
                </a:lnTo>
                <a:lnTo>
                  <a:pt x="9253865" y="1188134"/>
                </a:lnTo>
                <a:lnTo>
                  <a:pt x="9254957" y="1190842"/>
                </a:lnTo>
                <a:lnTo>
                  <a:pt x="9255737" y="1191115"/>
                </a:lnTo>
                <a:lnTo>
                  <a:pt x="9253033" y="1198120"/>
                </a:lnTo>
                <a:cubicBezTo>
                  <a:pt x="9253389" y="1202433"/>
                  <a:pt x="9255528" y="1206673"/>
                  <a:pt x="9258950" y="1210066"/>
                </a:cubicBezTo>
                <a:cubicBezTo>
                  <a:pt x="9259520" y="1211196"/>
                  <a:pt x="9266363" y="1217980"/>
                  <a:pt x="9269214" y="1217415"/>
                </a:cubicBezTo>
                <a:lnTo>
                  <a:pt x="9275830" y="1223974"/>
                </a:lnTo>
                <a:lnTo>
                  <a:pt x="9275846" y="1223999"/>
                </a:lnTo>
                <a:lnTo>
                  <a:pt x="9273777" y="1226462"/>
                </a:lnTo>
                <a:lnTo>
                  <a:pt x="9276916" y="1225650"/>
                </a:lnTo>
                <a:lnTo>
                  <a:pt x="9278909" y="1228723"/>
                </a:lnTo>
                <a:cubicBezTo>
                  <a:pt x="9278909" y="1228158"/>
                  <a:pt x="9278909" y="1227593"/>
                  <a:pt x="9278909" y="1227028"/>
                </a:cubicBezTo>
                <a:lnTo>
                  <a:pt x="9277395" y="1225525"/>
                </a:lnTo>
                <a:lnTo>
                  <a:pt x="9286893" y="1223070"/>
                </a:lnTo>
                <a:lnTo>
                  <a:pt x="9281974" y="1222220"/>
                </a:lnTo>
                <a:lnTo>
                  <a:pt x="9290884" y="1220807"/>
                </a:lnTo>
                <a:cubicBezTo>
                  <a:pt x="9294306" y="1223635"/>
                  <a:pt x="9304002" y="1223070"/>
                  <a:pt x="9299439" y="1227028"/>
                </a:cubicBezTo>
                <a:cubicBezTo>
                  <a:pt x="9305712" y="1221938"/>
                  <a:pt x="9314836" y="1227593"/>
                  <a:pt x="9310275" y="1235508"/>
                </a:cubicBezTo>
                <a:cubicBezTo>
                  <a:pt x="9306853" y="1242292"/>
                  <a:pt x="9301150" y="1244555"/>
                  <a:pt x="9293736" y="1241163"/>
                </a:cubicBezTo>
                <a:cubicBezTo>
                  <a:pt x="9291456" y="1240597"/>
                  <a:pt x="9288604" y="1238902"/>
                  <a:pt x="9286893" y="1238335"/>
                </a:cubicBezTo>
                <a:lnTo>
                  <a:pt x="9284319" y="1237059"/>
                </a:lnTo>
                <a:lnTo>
                  <a:pt x="9290314" y="1235508"/>
                </a:lnTo>
                <a:cubicBezTo>
                  <a:pt x="9290884" y="1234377"/>
                  <a:pt x="9291456" y="1233247"/>
                  <a:pt x="9292596" y="1232116"/>
                </a:cubicBezTo>
                <a:cubicBezTo>
                  <a:pt x="9287463" y="1232682"/>
                  <a:pt x="9282901" y="1233247"/>
                  <a:pt x="9277769" y="1233811"/>
                </a:cubicBezTo>
                <a:lnTo>
                  <a:pt x="9284319" y="1237059"/>
                </a:lnTo>
                <a:lnTo>
                  <a:pt x="9277199" y="1238902"/>
                </a:lnTo>
                <a:cubicBezTo>
                  <a:pt x="9274347" y="1237769"/>
                  <a:pt x="9269784" y="1240031"/>
                  <a:pt x="9265793" y="1237205"/>
                </a:cubicBezTo>
                <a:lnTo>
                  <a:pt x="9263534" y="1233174"/>
                </a:lnTo>
                <a:lnTo>
                  <a:pt x="9272066" y="1235508"/>
                </a:lnTo>
                <a:lnTo>
                  <a:pt x="9260090" y="1227028"/>
                </a:lnTo>
                <a:lnTo>
                  <a:pt x="9263534" y="1233174"/>
                </a:lnTo>
                <a:lnTo>
                  <a:pt x="9254360" y="1230663"/>
                </a:lnTo>
                <a:lnTo>
                  <a:pt x="9274839" y="1243471"/>
                </a:lnTo>
                <a:cubicBezTo>
                  <a:pt x="9290576" y="1247542"/>
                  <a:pt x="9308183" y="1247935"/>
                  <a:pt x="9322503" y="1244204"/>
                </a:cubicBezTo>
                <a:lnTo>
                  <a:pt x="9346453" y="1223617"/>
                </a:lnTo>
                <a:lnTo>
                  <a:pt x="9352815" y="1223617"/>
                </a:lnTo>
                <a:lnTo>
                  <a:pt x="9345940" y="1245516"/>
                </a:lnTo>
                <a:cubicBezTo>
                  <a:pt x="9330283" y="1263754"/>
                  <a:pt x="9294817" y="1262467"/>
                  <a:pt x="9269377" y="1257326"/>
                </a:cubicBezTo>
                <a:cubicBezTo>
                  <a:pt x="9236606" y="1250470"/>
                  <a:pt x="9209582" y="1225904"/>
                  <a:pt x="9219357" y="1190483"/>
                </a:cubicBezTo>
                <a:cubicBezTo>
                  <a:pt x="9226686" y="1163058"/>
                  <a:pt x="9249865" y="1143347"/>
                  <a:pt x="9276761" y="1139305"/>
                </a:cubicBezTo>
                <a:close/>
                <a:moveTo>
                  <a:pt x="9341047" y="1095581"/>
                </a:moveTo>
                <a:cubicBezTo>
                  <a:pt x="9358789" y="1095581"/>
                  <a:pt x="9358789" y="1122868"/>
                  <a:pt x="9341047" y="1122868"/>
                </a:cubicBezTo>
                <a:cubicBezTo>
                  <a:pt x="9323897" y="1122868"/>
                  <a:pt x="9323897" y="1095581"/>
                  <a:pt x="9341047" y="1095581"/>
                </a:cubicBezTo>
                <a:close/>
                <a:moveTo>
                  <a:pt x="9325337" y="1046598"/>
                </a:moveTo>
                <a:cubicBezTo>
                  <a:pt x="9273589" y="1043720"/>
                  <a:pt x="9228166" y="1074227"/>
                  <a:pt x="9191367" y="1107612"/>
                </a:cubicBezTo>
                <a:cubicBezTo>
                  <a:pt x="9148819" y="1147905"/>
                  <a:pt x="9124094" y="1202013"/>
                  <a:pt x="9063722" y="1216979"/>
                </a:cubicBezTo>
                <a:cubicBezTo>
                  <a:pt x="9008524" y="1229643"/>
                  <a:pt x="8960226" y="1237701"/>
                  <a:pt x="8944702" y="1302745"/>
                </a:cubicBezTo>
                <a:cubicBezTo>
                  <a:pt x="8932628" y="1353399"/>
                  <a:pt x="8965400" y="1374121"/>
                  <a:pt x="8960801" y="1414413"/>
                </a:cubicBezTo>
                <a:cubicBezTo>
                  <a:pt x="8956776" y="1443195"/>
                  <a:pt x="8925152" y="1469098"/>
                  <a:pt x="8915953" y="1495000"/>
                </a:cubicBezTo>
                <a:cubicBezTo>
                  <a:pt x="8859605" y="1647538"/>
                  <a:pt x="9074072" y="1585370"/>
                  <a:pt x="9133294" y="1550259"/>
                </a:cubicBezTo>
                <a:cubicBezTo>
                  <a:pt x="9162618" y="1533565"/>
                  <a:pt x="9188492" y="1515722"/>
                  <a:pt x="9221841" y="1509966"/>
                </a:cubicBezTo>
                <a:cubicBezTo>
                  <a:pt x="9261515" y="1503058"/>
                  <a:pt x="9300039" y="1515145"/>
                  <a:pt x="9339137" y="1515722"/>
                </a:cubicBezTo>
                <a:cubicBezTo>
                  <a:pt x="9390885" y="1516873"/>
                  <a:pt x="9448382" y="1503635"/>
                  <a:pt x="9478856" y="1457010"/>
                </a:cubicBezTo>
                <a:cubicBezTo>
                  <a:pt x="9509330" y="1410960"/>
                  <a:pt x="9488056" y="1362033"/>
                  <a:pt x="9469082" y="1316560"/>
                </a:cubicBezTo>
                <a:lnTo>
                  <a:pt x="9470300" y="1313493"/>
                </a:lnTo>
                <a:lnTo>
                  <a:pt x="9474831" y="1319438"/>
                </a:lnTo>
                <a:cubicBezTo>
                  <a:pt x="9481732" y="1324043"/>
                  <a:pt x="9490931" y="1317711"/>
                  <a:pt x="9486906" y="1310228"/>
                </a:cubicBezTo>
                <a:lnTo>
                  <a:pt x="9485150" y="1306061"/>
                </a:lnTo>
                <a:lnTo>
                  <a:pt x="9480825" y="1307884"/>
                </a:lnTo>
                <a:lnTo>
                  <a:pt x="9473128" y="1306378"/>
                </a:lnTo>
                <a:lnTo>
                  <a:pt x="9470300" y="1313493"/>
                </a:lnTo>
                <a:lnTo>
                  <a:pt x="9434368" y="1266338"/>
                </a:lnTo>
                <a:cubicBezTo>
                  <a:pt x="9426965" y="1247055"/>
                  <a:pt x="9424808" y="1225326"/>
                  <a:pt x="9425384" y="1198560"/>
                </a:cubicBezTo>
                <a:cubicBezTo>
                  <a:pt x="9428258" y="1127759"/>
                  <a:pt x="9411008" y="1052354"/>
                  <a:pt x="9325337" y="1046598"/>
                </a:cubicBezTo>
                <a:close/>
                <a:moveTo>
                  <a:pt x="11494364" y="1044027"/>
                </a:moveTo>
                <a:lnTo>
                  <a:pt x="11492605" y="1050213"/>
                </a:lnTo>
                <a:lnTo>
                  <a:pt x="11495988" y="1044402"/>
                </a:lnTo>
                <a:close/>
                <a:moveTo>
                  <a:pt x="1075746" y="1038328"/>
                </a:moveTo>
                <a:lnTo>
                  <a:pt x="1073987" y="1044513"/>
                </a:lnTo>
                <a:lnTo>
                  <a:pt x="1077370" y="1038701"/>
                </a:lnTo>
                <a:close/>
                <a:moveTo>
                  <a:pt x="11652164" y="1037692"/>
                </a:moveTo>
                <a:lnTo>
                  <a:pt x="11641449" y="1045838"/>
                </a:lnTo>
                <a:cubicBezTo>
                  <a:pt x="11624064" y="1055101"/>
                  <a:pt x="11603175" y="1061035"/>
                  <a:pt x="11593445" y="1063930"/>
                </a:cubicBezTo>
                <a:cubicBezTo>
                  <a:pt x="11581141" y="1067693"/>
                  <a:pt x="11559679" y="1074351"/>
                  <a:pt x="11539076" y="1076231"/>
                </a:cubicBezTo>
                <a:lnTo>
                  <a:pt x="11519238" y="1075056"/>
                </a:lnTo>
                <a:lnTo>
                  <a:pt x="11540425" y="1153918"/>
                </a:lnTo>
                <a:cubicBezTo>
                  <a:pt x="11542140" y="1161943"/>
                  <a:pt x="11544427" y="1168820"/>
                  <a:pt x="11546144" y="1176271"/>
                </a:cubicBezTo>
                <a:lnTo>
                  <a:pt x="11546594" y="1178107"/>
                </a:lnTo>
                <a:lnTo>
                  <a:pt x="11545572" y="1177990"/>
                </a:lnTo>
                <a:cubicBezTo>
                  <a:pt x="11546144" y="1178278"/>
                  <a:pt x="11546859" y="1179853"/>
                  <a:pt x="11547145" y="1180354"/>
                </a:cubicBezTo>
                <a:lnTo>
                  <a:pt x="11546594" y="1178107"/>
                </a:lnTo>
                <a:lnTo>
                  <a:pt x="11585391" y="1182504"/>
                </a:lnTo>
                <a:cubicBezTo>
                  <a:pt x="11599902" y="1179998"/>
                  <a:pt x="11614485" y="1174839"/>
                  <a:pt x="11625637" y="1171112"/>
                </a:cubicBezTo>
                <a:cubicBezTo>
                  <a:pt x="11641079" y="1166529"/>
                  <a:pt x="11656519" y="1160224"/>
                  <a:pt x="11670818" y="1151627"/>
                </a:cubicBezTo>
                <a:cubicBezTo>
                  <a:pt x="11671675" y="1151054"/>
                  <a:pt x="11674964" y="1148188"/>
                  <a:pt x="11678252" y="1145466"/>
                </a:cubicBezTo>
                <a:lnTo>
                  <a:pt x="11680865" y="1143602"/>
                </a:lnTo>
                <a:lnTo>
                  <a:pt x="11682899" y="1147185"/>
                </a:lnTo>
                <a:cubicBezTo>
                  <a:pt x="11682256" y="1144462"/>
                  <a:pt x="11681683" y="1139877"/>
                  <a:pt x="11685687" y="1140164"/>
                </a:cubicBezTo>
                <a:lnTo>
                  <a:pt x="11680865" y="1143602"/>
                </a:lnTo>
                <a:lnTo>
                  <a:pt x="11680540" y="1143029"/>
                </a:lnTo>
                <a:cubicBezTo>
                  <a:pt x="11676537" y="1135004"/>
                  <a:pt x="11675392" y="1124116"/>
                  <a:pt x="11673104" y="1115518"/>
                </a:cubicBezTo>
                <a:close/>
                <a:moveTo>
                  <a:pt x="1233546" y="1031992"/>
                </a:moveTo>
                <a:lnTo>
                  <a:pt x="1222831" y="1040138"/>
                </a:lnTo>
                <a:cubicBezTo>
                  <a:pt x="1205446" y="1049401"/>
                  <a:pt x="1184557" y="1055336"/>
                  <a:pt x="1174827" y="1058231"/>
                </a:cubicBezTo>
                <a:cubicBezTo>
                  <a:pt x="1162522" y="1061994"/>
                  <a:pt x="1141062" y="1068651"/>
                  <a:pt x="1120458" y="1070532"/>
                </a:cubicBezTo>
                <a:lnTo>
                  <a:pt x="1100620" y="1069357"/>
                </a:lnTo>
                <a:lnTo>
                  <a:pt x="1121807" y="1148220"/>
                </a:lnTo>
                <a:cubicBezTo>
                  <a:pt x="1123522" y="1156244"/>
                  <a:pt x="1125809" y="1163120"/>
                  <a:pt x="1127526" y="1170571"/>
                </a:cubicBezTo>
                <a:lnTo>
                  <a:pt x="1127976" y="1172407"/>
                </a:lnTo>
                <a:lnTo>
                  <a:pt x="1126954" y="1172291"/>
                </a:lnTo>
                <a:cubicBezTo>
                  <a:pt x="1127526" y="1172578"/>
                  <a:pt x="1128241" y="1174154"/>
                  <a:pt x="1128527" y="1174655"/>
                </a:cubicBezTo>
                <a:lnTo>
                  <a:pt x="1127976" y="1172407"/>
                </a:lnTo>
                <a:lnTo>
                  <a:pt x="1166773" y="1176804"/>
                </a:lnTo>
                <a:cubicBezTo>
                  <a:pt x="1181284" y="1174298"/>
                  <a:pt x="1195867" y="1169139"/>
                  <a:pt x="1207019" y="1165413"/>
                </a:cubicBezTo>
                <a:cubicBezTo>
                  <a:pt x="1222461" y="1160829"/>
                  <a:pt x="1237901" y="1154524"/>
                  <a:pt x="1252200" y="1145927"/>
                </a:cubicBezTo>
                <a:cubicBezTo>
                  <a:pt x="1253058" y="1145354"/>
                  <a:pt x="1256346" y="1142488"/>
                  <a:pt x="1259634" y="1139765"/>
                </a:cubicBezTo>
                <a:lnTo>
                  <a:pt x="1262247" y="1137902"/>
                </a:lnTo>
                <a:lnTo>
                  <a:pt x="1264281" y="1141485"/>
                </a:lnTo>
                <a:cubicBezTo>
                  <a:pt x="1263638" y="1138763"/>
                  <a:pt x="1263065" y="1134178"/>
                  <a:pt x="1267069" y="1134463"/>
                </a:cubicBezTo>
                <a:lnTo>
                  <a:pt x="1262247" y="1137902"/>
                </a:lnTo>
                <a:lnTo>
                  <a:pt x="1261922" y="1137329"/>
                </a:lnTo>
                <a:cubicBezTo>
                  <a:pt x="1257919" y="1129305"/>
                  <a:pt x="1256774" y="1118416"/>
                  <a:pt x="1254487" y="1109819"/>
                </a:cubicBezTo>
                <a:close/>
                <a:moveTo>
                  <a:pt x="11637332" y="1012255"/>
                </a:moveTo>
                <a:cubicBezTo>
                  <a:pt x="11633537" y="1011962"/>
                  <a:pt x="11628272" y="1012172"/>
                  <a:pt x="11622035" y="1012811"/>
                </a:cubicBezTo>
                <a:cubicBezTo>
                  <a:pt x="11590848" y="1015998"/>
                  <a:pt x="11535349" y="1029872"/>
                  <a:pt x="11517715" y="1044963"/>
                </a:cubicBezTo>
                <a:lnTo>
                  <a:pt x="11515429" y="1048729"/>
                </a:lnTo>
                <a:lnTo>
                  <a:pt x="11510461" y="1047719"/>
                </a:lnTo>
                <a:lnTo>
                  <a:pt x="11507398" y="1047016"/>
                </a:lnTo>
                <a:lnTo>
                  <a:pt x="11512402" y="1049607"/>
                </a:lnTo>
                <a:lnTo>
                  <a:pt x="11513167" y="1052458"/>
                </a:lnTo>
                <a:lnTo>
                  <a:pt x="11515429" y="1048729"/>
                </a:lnTo>
                <a:lnTo>
                  <a:pt x="11536769" y="1053066"/>
                </a:lnTo>
                <a:cubicBezTo>
                  <a:pt x="11576633" y="1049238"/>
                  <a:pt x="11645956" y="1022535"/>
                  <a:pt x="11643809" y="1014718"/>
                </a:cubicBezTo>
                <a:cubicBezTo>
                  <a:pt x="11643451" y="1013343"/>
                  <a:pt x="11641126" y="1012547"/>
                  <a:pt x="11637332" y="1012255"/>
                </a:cubicBezTo>
                <a:close/>
                <a:moveTo>
                  <a:pt x="1218714" y="1006555"/>
                </a:moveTo>
                <a:cubicBezTo>
                  <a:pt x="1214919" y="1006262"/>
                  <a:pt x="1209654" y="1006472"/>
                  <a:pt x="1203417" y="1007110"/>
                </a:cubicBezTo>
                <a:cubicBezTo>
                  <a:pt x="1172230" y="1010298"/>
                  <a:pt x="1116731" y="1024172"/>
                  <a:pt x="1099098" y="1039263"/>
                </a:cubicBezTo>
                <a:lnTo>
                  <a:pt x="1096811" y="1043030"/>
                </a:lnTo>
                <a:lnTo>
                  <a:pt x="1091843" y="1042019"/>
                </a:lnTo>
                <a:lnTo>
                  <a:pt x="1088780" y="1041316"/>
                </a:lnTo>
                <a:lnTo>
                  <a:pt x="1093784" y="1043908"/>
                </a:lnTo>
                <a:lnTo>
                  <a:pt x="1094549" y="1046758"/>
                </a:lnTo>
                <a:lnTo>
                  <a:pt x="1096811" y="1043030"/>
                </a:lnTo>
                <a:lnTo>
                  <a:pt x="1118151" y="1047366"/>
                </a:lnTo>
                <a:cubicBezTo>
                  <a:pt x="1158016" y="1043539"/>
                  <a:pt x="1227339" y="1016835"/>
                  <a:pt x="1225191" y="1009018"/>
                </a:cubicBezTo>
                <a:cubicBezTo>
                  <a:pt x="1224833" y="1007643"/>
                  <a:pt x="1222508" y="1006847"/>
                  <a:pt x="1218714" y="1006555"/>
                </a:cubicBezTo>
                <a:close/>
                <a:moveTo>
                  <a:pt x="11131255" y="990344"/>
                </a:moveTo>
                <a:lnTo>
                  <a:pt x="11212854" y="1396379"/>
                </a:lnTo>
                <a:cubicBezTo>
                  <a:pt x="11246098" y="1564070"/>
                  <a:pt x="11279915" y="1731762"/>
                  <a:pt x="11313732" y="1898881"/>
                </a:cubicBezTo>
                <a:lnTo>
                  <a:pt x="11325335" y="1955903"/>
                </a:lnTo>
                <a:lnTo>
                  <a:pt x="11324478" y="1955879"/>
                </a:lnTo>
                <a:cubicBezTo>
                  <a:pt x="11320610" y="1956597"/>
                  <a:pt x="11319751" y="1959182"/>
                  <a:pt x="11326914" y="1966647"/>
                </a:cubicBezTo>
                <a:cubicBezTo>
                  <a:pt x="11325768" y="1964926"/>
                  <a:pt x="11326341" y="1960330"/>
                  <a:pt x="11325768" y="1958032"/>
                </a:cubicBezTo>
                <a:lnTo>
                  <a:pt x="11325335" y="1955903"/>
                </a:lnTo>
                <a:lnTo>
                  <a:pt x="11340097" y="1956310"/>
                </a:lnTo>
                <a:lnTo>
                  <a:pt x="11351516" y="1955050"/>
                </a:lnTo>
                <a:lnTo>
                  <a:pt x="11353280" y="1969518"/>
                </a:lnTo>
                <a:cubicBezTo>
                  <a:pt x="11355573" y="1958320"/>
                  <a:pt x="11357578" y="1955019"/>
                  <a:pt x="11356361" y="1954516"/>
                </a:cubicBezTo>
                <a:lnTo>
                  <a:pt x="11351516" y="1955050"/>
                </a:lnTo>
                <a:lnTo>
                  <a:pt x="11346402" y="1913094"/>
                </a:lnTo>
                <a:cubicBezTo>
                  <a:pt x="11340814" y="1892420"/>
                  <a:pt x="11333792" y="1871890"/>
                  <a:pt x="11330927" y="1857532"/>
                </a:cubicBezTo>
                <a:lnTo>
                  <a:pt x="11158097" y="995082"/>
                </a:lnTo>
                <a:lnTo>
                  <a:pt x="11147730" y="994449"/>
                </a:lnTo>
                <a:close/>
                <a:moveTo>
                  <a:pt x="712637" y="984643"/>
                </a:moveTo>
                <a:lnTo>
                  <a:pt x="794236" y="1390679"/>
                </a:lnTo>
                <a:cubicBezTo>
                  <a:pt x="827480" y="1558371"/>
                  <a:pt x="861297" y="1726063"/>
                  <a:pt x="895113" y="1893182"/>
                </a:cubicBezTo>
                <a:lnTo>
                  <a:pt x="906717" y="1950204"/>
                </a:lnTo>
                <a:lnTo>
                  <a:pt x="905860" y="1950179"/>
                </a:lnTo>
                <a:cubicBezTo>
                  <a:pt x="901992" y="1950898"/>
                  <a:pt x="901133" y="1953483"/>
                  <a:pt x="908296" y="1960948"/>
                </a:cubicBezTo>
                <a:cubicBezTo>
                  <a:pt x="907150" y="1959226"/>
                  <a:pt x="907723" y="1954631"/>
                  <a:pt x="907150" y="1952334"/>
                </a:cubicBezTo>
                <a:lnTo>
                  <a:pt x="906717" y="1950204"/>
                </a:lnTo>
                <a:lnTo>
                  <a:pt x="921479" y="1950611"/>
                </a:lnTo>
                <a:lnTo>
                  <a:pt x="932898" y="1949351"/>
                </a:lnTo>
                <a:lnTo>
                  <a:pt x="934662" y="1963819"/>
                </a:lnTo>
                <a:cubicBezTo>
                  <a:pt x="936955" y="1952621"/>
                  <a:pt x="938960" y="1949319"/>
                  <a:pt x="937743" y="1948816"/>
                </a:cubicBezTo>
                <a:lnTo>
                  <a:pt x="932898" y="1949351"/>
                </a:lnTo>
                <a:lnTo>
                  <a:pt x="927784" y="1907394"/>
                </a:lnTo>
                <a:cubicBezTo>
                  <a:pt x="922196" y="1886721"/>
                  <a:pt x="915174" y="1866190"/>
                  <a:pt x="912308" y="1851833"/>
                </a:cubicBezTo>
                <a:lnTo>
                  <a:pt x="739479" y="989382"/>
                </a:lnTo>
                <a:lnTo>
                  <a:pt x="729112" y="988749"/>
                </a:lnTo>
                <a:close/>
                <a:moveTo>
                  <a:pt x="9287744" y="963784"/>
                </a:moveTo>
                <a:cubicBezTo>
                  <a:pt x="9290613" y="963784"/>
                  <a:pt x="9292909" y="967225"/>
                  <a:pt x="9292334" y="969519"/>
                </a:cubicBezTo>
                <a:cubicBezTo>
                  <a:pt x="9289465" y="979842"/>
                  <a:pt x="9283152" y="987298"/>
                  <a:pt x="9283152" y="998768"/>
                </a:cubicBezTo>
                <a:lnTo>
                  <a:pt x="9287175" y="1028423"/>
                </a:lnTo>
                <a:lnTo>
                  <a:pt x="9303488" y="1024149"/>
                </a:lnTo>
                <a:lnTo>
                  <a:pt x="9354429" y="1032341"/>
                </a:lnTo>
                <a:lnTo>
                  <a:pt x="9375577" y="995814"/>
                </a:lnTo>
                <a:cubicBezTo>
                  <a:pt x="9387550" y="985461"/>
                  <a:pt x="9402840" y="978991"/>
                  <a:pt x="9418707" y="978991"/>
                </a:cubicBezTo>
                <a:cubicBezTo>
                  <a:pt x="9421590" y="978991"/>
                  <a:pt x="9422168" y="983017"/>
                  <a:pt x="9419860" y="984742"/>
                </a:cubicBezTo>
                <a:cubicBezTo>
                  <a:pt x="9408898" y="992794"/>
                  <a:pt x="9396781" y="998976"/>
                  <a:pt x="9386468" y="1006810"/>
                </a:cubicBezTo>
                <a:lnTo>
                  <a:pt x="9367021" y="1034367"/>
                </a:lnTo>
                <a:lnTo>
                  <a:pt x="9379098" y="1036308"/>
                </a:lnTo>
                <a:lnTo>
                  <a:pt x="9410423" y="1064286"/>
                </a:lnTo>
                <a:lnTo>
                  <a:pt x="9410613" y="1063626"/>
                </a:lnTo>
                <a:cubicBezTo>
                  <a:pt x="9421083" y="1057274"/>
                  <a:pt x="9431553" y="1051498"/>
                  <a:pt x="9442025" y="1046301"/>
                </a:cubicBezTo>
                <a:cubicBezTo>
                  <a:pt x="9450750" y="1041105"/>
                  <a:pt x="9458894" y="1034752"/>
                  <a:pt x="9468782" y="1037062"/>
                </a:cubicBezTo>
                <a:cubicBezTo>
                  <a:pt x="9471110" y="1037062"/>
                  <a:pt x="9472855" y="1040526"/>
                  <a:pt x="9472273" y="1042259"/>
                </a:cubicBezTo>
                <a:cubicBezTo>
                  <a:pt x="9468201" y="1051498"/>
                  <a:pt x="9458894" y="1054965"/>
                  <a:pt x="9450167" y="1059007"/>
                </a:cubicBezTo>
                <a:lnTo>
                  <a:pt x="9421005" y="1073736"/>
                </a:lnTo>
                <a:lnTo>
                  <a:pt x="9435733" y="1086891"/>
                </a:lnTo>
                <a:cubicBezTo>
                  <a:pt x="9444357" y="1102432"/>
                  <a:pt x="9448957" y="1118981"/>
                  <a:pt x="9451402" y="1135961"/>
                </a:cubicBezTo>
                <a:lnTo>
                  <a:pt x="9451631" y="1140304"/>
                </a:lnTo>
                <a:lnTo>
                  <a:pt x="9477568" y="1126564"/>
                </a:lnTo>
                <a:cubicBezTo>
                  <a:pt x="9489598" y="1125995"/>
                  <a:pt x="9513085" y="1127699"/>
                  <a:pt x="9515949" y="1143039"/>
                </a:cubicBezTo>
                <a:cubicBezTo>
                  <a:pt x="9515949" y="1145311"/>
                  <a:pt x="9514804" y="1147015"/>
                  <a:pt x="9512513" y="1147015"/>
                </a:cubicBezTo>
                <a:cubicBezTo>
                  <a:pt x="9501055" y="1148720"/>
                  <a:pt x="9490744" y="1142470"/>
                  <a:pt x="9479286" y="1143039"/>
                </a:cubicBezTo>
                <a:lnTo>
                  <a:pt x="9452262" y="1152251"/>
                </a:lnTo>
                <a:lnTo>
                  <a:pt x="9454132" y="1187623"/>
                </a:lnTo>
                <a:lnTo>
                  <a:pt x="9455730" y="1200638"/>
                </a:lnTo>
                <a:lnTo>
                  <a:pt x="9470900" y="1197526"/>
                </a:lnTo>
                <a:cubicBezTo>
                  <a:pt x="9477097" y="1194710"/>
                  <a:pt x="9482166" y="1191894"/>
                  <a:pt x="9488361" y="1194710"/>
                </a:cubicBezTo>
                <a:cubicBezTo>
                  <a:pt x="9490051" y="1195273"/>
                  <a:pt x="9490613" y="1197526"/>
                  <a:pt x="9490613" y="1199215"/>
                </a:cubicBezTo>
                <a:cubicBezTo>
                  <a:pt x="9490051" y="1207384"/>
                  <a:pt x="9482587" y="1211749"/>
                  <a:pt x="9473787" y="1213861"/>
                </a:cubicBezTo>
                <a:lnTo>
                  <a:pt x="9457443" y="1214602"/>
                </a:lnTo>
                <a:lnTo>
                  <a:pt x="9461894" y="1250870"/>
                </a:lnTo>
                <a:lnTo>
                  <a:pt x="9476685" y="1285971"/>
                </a:lnTo>
                <a:lnTo>
                  <a:pt x="9481417" y="1284352"/>
                </a:lnTo>
                <a:cubicBezTo>
                  <a:pt x="9487072" y="1280867"/>
                  <a:pt x="9491032" y="1276801"/>
                  <a:pt x="9496121" y="1273317"/>
                </a:cubicBezTo>
                <a:cubicBezTo>
                  <a:pt x="9503474" y="1268669"/>
                  <a:pt x="9515350" y="1262861"/>
                  <a:pt x="9523268" y="1269250"/>
                </a:cubicBezTo>
                <a:cubicBezTo>
                  <a:pt x="9524965" y="1270413"/>
                  <a:pt x="9526095" y="1272736"/>
                  <a:pt x="9524965" y="1274478"/>
                </a:cubicBezTo>
                <a:cubicBezTo>
                  <a:pt x="9519026" y="1282609"/>
                  <a:pt x="9508988" y="1293500"/>
                  <a:pt x="9497889" y="1300689"/>
                </a:cubicBezTo>
                <a:lnTo>
                  <a:pt x="9487722" y="1304975"/>
                </a:lnTo>
                <a:lnTo>
                  <a:pt x="9488630" y="1305049"/>
                </a:lnTo>
                <a:lnTo>
                  <a:pt x="9509162" y="1333872"/>
                </a:lnTo>
                <a:lnTo>
                  <a:pt x="9531227" y="1324904"/>
                </a:lnTo>
                <a:cubicBezTo>
                  <a:pt x="9539395" y="1322049"/>
                  <a:pt x="9551645" y="1318621"/>
                  <a:pt x="9558645" y="1323762"/>
                </a:cubicBezTo>
                <a:cubicBezTo>
                  <a:pt x="9560979" y="1325475"/>
                  <a:pt x="9561561" y="1327760"/>
                  <a:pt x="9559812" y="1329473"/>
                </a:cubicBezTo>
                <a:cubicBezTo>
                  <a:pt x="9553978" y="1335757"/>
                  <a:pt x="9543477" y="1338612"/>
                  <a:pt x="9536478" y="1341468"/>
                </a:cubicBezTo>
                <a:lnTo>
                  <a:pt x="9519110" y="1348609"/>
                </a:lnTo>
                <a:lnTo>
                  <a:pt x="9530245" y="1396570"/>
                </a:lnTo>
                <a:lnTo>
                  <a:pt x="9528444" y="1408983"/>
                </a:lnTo>
                <a:lnTo>
                  <a:pt x="9556770" y="1422869"/>
                </a:lnTo>
                <a:cubicBezTo>
                  <a:pt x="9563059" y="1426340"/>
                  <a:pt x="9576780" y="1433861"/>
                  <a:pt x="9570491" y="1443118"/>
                </a:cubicBezTo>
                <a:cubicBezTo>
                  <a:pt x="9564774" y="1452375"/>
                  <a:pt x="9552198" y="1441383"/>
                  <a:pt x="9546480" y="1438489"/>
                </a:cubicBezTo>
                <a:lnTo>
                  <a:pt x="9525690" y="1427970"/>
                </a:lnTo>
                <a:lnTo>
                  <a:pt x="9522995" y="1446541"/>
                </a:lnTo>
                <a:cubicBezTo>
                  <a:pt x="9517488" y="1462694"/>
                  <a:pt x="9508899" y="1478019"/>
                  <a:pt x="9497255" y="1491547"/>
                </a:cubicBezTo>
                <a:lnTo>
                  <a:pt x="9492876" y="1495024"/>
                </a:lnTo>
                <a:lnTo>
                  <a:pt x="9506593" y="1515334"/>
                </a:lnTo>
                <a:cubicBezTo>
                  <a:pt x="9511693" y="1524451"/>
                  <a:pt x="9518491" y="1535277"/>
                  <a:pt x="9517359" y="1545531"/>
                </a:cubicBezTo>
                <a:cubicBezTo>
                  <a:pt x="9516792" y="1549521"/>
                  <a:pt x="9511126" y="1551229"/>
                  <a:pt x="9507727" y="1548951"/>
                </a:cubicBezTo>
                <a:cubicBezTo>
                  <a:pt x="9499228" y="1543823"/>
                  <a:pt x="9495262" y="1531289"/>
                  <a:pt x="9490730" y="1522740"/>
                </a:cubicBezTo>
                <a:lnTo>
                  <a:pt x="9481213" y="1504282"/>
                </a:lnTo>
                <a:lnTo>
                  <a:pt x="9450107" y="1528978"/>
                </a:lnTo>
                <a:lnTo>
                  <a:pt x="9439654" y="1531408"/>
                </a:lnTo>
                <a:lnTo>
                  <a:pt x="9445007" y="1561243"/>
                </a:lnTo>
                <a:cubicBezTo>
                  <a:pt x="9447600" y="1574399"/>
                  <a:pt x="9449760" y="1587627"/>
                  <a:pt x="9449473" y="1600999"/>
                </a:cubicBezTo>
                <a:cubicBezTo>
                  <a:pt x="9449473" y="1610302"/>
                  <a:pt x="9435648" y="1612047"/>
                  <a:pt x="9433343" y="1602744"/>
                </a:cubicBezTo>
                <a:lnTo>
                  <a:pt x="9427006" y="1534347"/>
                </a:lnTo>
                <a:lnTo>
                  <a:pt x="9367999" y="1548062"/>
                </a:lnTo>
                <a:lnTo>
                  <a:pt x="9367103" y="1548038"/>
                </a:lnTo>
                <a:lnTo>
                  <a:pt x="9354135" y="1575958"/>
                </a:lnTo>
                <a:cubicBezTo>
                  <a:pt x="9349421" y="1585764"/>
                  <a:pt x="9343526" y="1599607"/>
                  <a:pt x="9331148" y="1601338"/>
                </a:cubicBezTo>
                <a:cubicBezTo>
                  <a:pt x="9328790" y="1601914"/>
                  <a:pt x="9327021" y="1600184"/>
                  <a:pt x="9327021" y="1597876"/>
                </a:cubicBezTo>
                <a:cubicBezTo>
                  <a:pt x="9326432" y="1586916"/>
                  <a:pt x="9334685" y="1575958"/>
                  <a:pt x="9339990" y="1566151"/>
                </a:cubicBezTo>
                <a:lnTo>
                  <a:pt x="9348608" y="1547535"/>
                </a:lnTo>
                <a:lnTo>
                  <a:pt x="9289888" y="1545940"/>
                </a:lnTo>
                <a:lnTo>
                  <a:pt x="9282423" y="1573562"/>
                </a:lnTo>
                <a:cubicBezTo>
                  <a:pt x="9276348" y="1592774"/>
                  <a:pt x="9268537" y="1610058"/>
                  <a:pt x="9260727" y="1608058"/>
                </a:cubicBezTo>
                <a:cubicBezTo>
                  <a:pt x="9251759" y="1606059"/>
                  <a:pt x="9255519" y="1587775"/>
                  <a:pt x="9261883" y="1568562"/>
                </a:cubicBezTo>
                <a:lnTo>
                  <a:pt x="9269851" y="1547077"/>
                </a:lnTo>
                <a:lnTo>
                  <a:pt x="9208733" y="1556240"/>
                </a:lnTo>
                <a:lnTo>
                  <a:pt x="9206744" y="1557197"/>
                </a:lnTo>
                <a:lnTo>
                  <a:pt x="9203014" y="1583949"/>
                </a:lnTo>
                <a:cubicBezTo>
                  <a:pt x="9200739" y="1595289"/>
                  <a:pt x="9199601" y="1609461"/>
                  <a:pt x="9191065" y="1617966"/>
                </a:cubicBezTo>
                <a:cubicBezTo>
                  <a:pt x="9188789" y="1619666"/>
                  <a:pt x="9185944" y="1618533"/>
                  <a:pt x="9185375" y="1616264"/>
                </a:cubicBezTo>
                <a:cubicBezTo>
                  <a:pt x="9181962" y="1606060"/>
                  <a:pt x="9185944" y="1595289"/>
                  <a:pt x="9188220" y="1585083"/>
                </a:cubicBezTo>
                <a:lnTo>
                  <a:pt x="9190973" y="1564791"/>
                </a:lnTo>
                <a:lnTo>
                  <a:pt x="9141021" y="1588840"/>
                </a:lnTo>
                <a:lnTo>
                  <a:pt x="9135409" y="1630647"/>
                </a:lnTo>
                <a:cubicBezTo>
                  <a:pt x="9136547" y="1638608"/>
                  <a:pt x="9141668" y="1646570"/>
                  <a:pt x="9141099" y="1655099"/>
                </a:cubicBezTo>
                <a:cubicBezTo>
                  <a:pt x="9141099" y="1656238"/>
                  <a:pt x="9140529" y="1657942"/>
                  <a:pt x="9138823" y="1657942"/>
                </a:cubicBezTo>
                <a:cubicBezTo>
                  <a:pt x="9127444" y="1660217"/>
                  <a:pt x="9122890" y="1647707"/>
                  <a:pt x="9120615" y="1638040"/>
                </a:cubicBezTo>
                <a:cubicBezTo>
                  <a:pt x="9118339" y="1629227"/>
                  <a:pt x="9119477" y="1619275"/>
                  <a:pt x="9121610" y="1609322"/>
                </a:cubicBezTo>
                <a:lnTo>
                  <a:pt x="9124672" y="1596711"/>
                </a:lnTo>
                <a:lnTo>
                  <a:pt x="9112039" y="1602793"/>
                </a:lnTo>
                <a:lnTo>
                  <a:pt x="9084059" y="1615423"/>
                </a:lnTo>
                <a:lnTo>
                  <a:pt x="9084479" y="1649165"/>
                </a:lnTo>
                <a:cubicBezTo>
                  <a:pt x="9083894" y="1660642"/>
                  <a:pt x="9084479" y="1673841"/>
                  <a:pt x="9075705" y="1681300"/>
                </a:cubicBezTo>
                <a:cubicBezTo>
                  <a:pt x="9073951" y="1683023"/>
                  <a:pt x="9070442" y="1683023"/>
                  <a:pt x="9069857" y="1680727"/>
                </a:cubicBezTo>
                <a:cubicBezTo>
                  <a:pt x="9062839" y="1670397"/>
                  <a:pt x="9066932" y="1657773"/>
                  <a:pt x="9068103" y="1646296"/>
                </a:cubicBezTo>
                <a:lnTo>
                  <a:pt x="9068417" y="1622485"/>
                </a:lnTo>
                <a:lnTo>
                  <a:pt x="9062567" y="1625125"/>
                </a:lnTo>
                <a:cubicBezTo>
                  <a:pt x="9045546" y="1631329"/>
                  <a:pt x="9027858" y="1635916"/>
                  <a:pt x="9009100" y="1637752"/>
                </a:cubicBezTo>
                <a:lnTo>
                  <a:pt x="8972489" y="1634030"/>
                </a:lnTo>
                <a:lnTo>
                  <a:pt x="8972101" y="1635657"/>
                </a:lnTo>
                <a:cubicBezTo>
                  <a:pt x="8970442" y="1642609"/>
                  <a:pt x="8968783" y="1645505"/>
                  <a:pt x="8970995" y="1653615"/>
                </a:cubicBezTo>
                <a:cubicBezTo>
                  <a:pt x="8972101" y="1657671"/>
                  <a:pt x="8974866" y="1661726"/>
                  <a:pt x="8976525" y="1666361"/>
                </a:cubicBezTo>
                <a:cubicBezTo>
                  <a:pt x="8982608" y="1680266"/>
                  <a:pt x="8983713" y="1694169"/>
                  <a:pt x="8981502" y="1709232"/>
                </a:cubicBezTo>
                <a:cubicBezTo>
                  <a:pt x="8980395" y="1718500"/>
                  <a:pt x="8967123" y="1715025"/>
                  <a:pt x="8968229" y="1705177"/>
                </a:cubicBezTo>
                <a:cubicBezTo>
                  <a:pt x="8970442" y="1687217"/>
                  <a:pt x="8964912" y="1675630"/>
                  <a:pt x="8958276" y="1659989"/>
                </a:cubicBezTo>
                <a:cubicBezTo>
                  <a:pt x="8955511" y="1654195"/>
                  <a:pt x="8953852" y="1650140"/>
                  <a:pt x="8954405" y="1643768"/>
                </a:cubicBezTo>
                <a:lnTo>
                  <a:pt x="8961624" y="1632928"/>
                </a:lnTo>
                <a:lnTo>
                  <a:pt x="8932628" y="1629981"/>
                </a:lnTo>
                <a:lnTo>
                  <a:pt x="8929211" y="1627981"/>
                </a:lnTo>
                <a:lnTo>
                  <a:pt x="8919580" y="1644515"/>
                </a:lnTo>
                <a:cubicBezTo>
                  <a:pt x="8915402" y="1656964"/>
                  <a:pt x="8913986" y="1670269"/>
                  <a:pt x="8916818" y="1682860"/>
                </a:cubicBezTo>
                <a:cubicBezTo>
                  <a:pt x="8918517" y="1690300"/>
                  <a:pt x="8907753" y="1693163"/>
                  <a:pt x="8905487" y="1686294"/>
                </a:cubicBezTo>
                <a:cubicBezTo>
                  <a:pt x="8899255" y="1670843"/>
                  <a:pt x="8898547" y="1653673"/>
                  <a:pt x="8903505" y="1638936"/>
                </a:cubicBezTo>
                <a:lnTo>
                  <a:pt x="8919665" y="1622393"/>
                </a:lnTo>
                <a:lnTo>
                  <a:pt x="8900267" y="1611040"/>
                </a:lnTo>
                <a:lnTo>
                  <a:pt x="8881633" y="1583545"/>
                </a:lnTo>
                <a:lnTo>
                  <a:pt x="8874891" y="1588008"/>
                </a:lnTo>
                <a:cubicBezTo>
                  <a:pt x="8862452" y="1594380"/>
                  <a:pt x="8853406" y="1603649"/>
                  <a:pt x="8845490" y="1615236"/>
                </a:cubicBezTo>
                <a:cubicBezTo>
                  <a:pt x="8840967" y="1622187"/>
                  <a:pt x="8829660" y="1615815"/>
                  <a:pt x="8834748" y="1608285"/>
                </a:cubicBezTo>
                <a:cubicBezTo>
                  <a:pt x="8842099" y="1596118"/>
                  <a:pt x="8851145" y="1585111"/>
                  <a:pt x="8863017" y="1577000"/>
                </a:cubicBezTo>
                <a:lnTo>
                  <a:pt x="8877089" y="1569055"/>
                </a:lnTo>
                <a:lnTo>
                  <a:pt x="8872084" y="1535508"/>
                </a:lnTo>
                <a:lnTo>
                  <a:pt x="8874736" y="1525728"/>
                </a:lnTo>
                <a:lnTo>
                  <a:pt x="8862684" y="1528169"/>
                </a:lnTo>
                <a:cubicBezTo>
                  <a:pt x="8850740" y="1526454"/>
                  <a:pt x="8838725" y="1521982"/>
                  <a:pt x="8830244" y="1518106"/>
                </a:cubicBezTo>
                <a:cubicBezTo>
                  <a:pt x="8824591" y="1515720"/>
                  <a:pt x="8828549" y="1506177"/>
                  <a:pt x="8834202" y="1507967"/>
                </a:cubicBezTo>
                <a:cubicBezTo>
                  <a:pt x="8844379" y="1512141"/>
                  <a:pt x="8854557" y="1515123"/>
                  <a:pt x="8865864" y="1515123"/>
                </a:cubicBezTo>
                <a:lnTo>
                  <a:pt x="8877610" y="1515123"/>
                </a:lnTo>
                <a:lnTo>
                  <a:pt x="8882245" y="1498023"/>
                </a:lnTo>
                <a:lnTo>
                  <a:pt x="8902013" y="1457810"/>
                </a:lnTo>
                <a:lnTo>
                  <a:pt x="8884549" y="1452906"/>
                </a:lnTo>
                <a:cubicBezTo>
                  <a:pt x="8874088" y="1452353"/>
                  <a:pt x="8866531" y="1457883"/>
                  <a:pt x="8857233" y="1458990"/>
                </a:cubicBezTo>
                <a:cubicBezTo>
                  <a:pt x="8845610" y="1459542"/>
                  <a:pt x="8839798" y="1454011"/>
                  <a:pt x="8839798" y="1444058"/>
                </a:cubicBezTo>
                <a:cubicBezTo>
                  <a:pt x="8839798" y="1441846"/>
                  <a:pt x="8842704" y="1439634"/>
                  <a:pt x="8843866" y="1441293"/>
                </a:cubicBezTo>
                <a:cubicBezTo>
                  <a:pt x="8850840" y="1446270"/>
                  <a:pt x="8863044" y="1437976"/>
                  <a:pt x="8869437" y="1436317"/>
                </a:cubicBezTo>
                <a:cubicBezTo>
                  <a:pt x="8875250" y="1435211"/>
                  <a:pt x="8881062" y="1435211"/>
                  <a:pt x="8886873" y="1435763"/>
                </a:cubicBezTo>
                <a:lnTo>
                  <a:pt x="8907633" y="1446377"/>
                </a:lnTo>
                <a:lnTo>
                  <a:pt x="8918252" y="1424775"/>
                </a:lnTo>
                <a:cubicBezTo>
                  <a:pt x="8923141" y="1411537"/>
                  <a:pt x="8922277" y="1398729"/>
                  <a:pt x="8919978" y="1385562"/>
                </a:cubicBezTo>
                <a:lnTo>
                  <a:pt x="8919576" y="1383148"/>
                </a:lnTo>
                <a:lnTo>
                  <a:pt x="8894805" y="1386909"/>
                </a:lnTo>
                <a:cubicBezTo>
                  <a:pt x="8884557" y="1388068"/>
                  <a:pt x="8872031" y="1391544"/>
                  <a:pt x="8862351" y="1385173"/>
                </a:cubicBezTo>
                <a:cubicBezTo>
                  <a:pt x="8861213" y="1384013"/>
                  <a:pt x="8860075" y="1381117"/>
                  <a:pt x="8861783" y="1379958"/>
                </a:cubicBezTo>
                <a:cubicBezTo>
                  <a:pt x="8870891" y="1373006"/>
                  <a:pt x="8882278" y="1374165"/>
                  <a:pt x="8892527" y="1373006"/>
                </a:cubicBezTo>
                <a:lnTo>
                  <a:pt x="8917823" y="1372644"/>
                </a:lnTo>
                <a:lnTo>
                  <a:pt x="8913078" y="1344190"/>
                </a:lnTo>
                <a:cubicBezTo>
                  <a:pt x="8912503" y="1329224"/>
                  <a:pt x="8913796" y="1313970"/>
                  <a:pt x="8917174" y="1299219"/>
                </a:cubicBezTo>
                <a:lnTo>
                  <a:pt x="8921519" y="1288244"/>
                </a:lnTo>
                <a:lnTo>
                  <a:pt x="8891442" y="1266664"/>
                </a:lnTo>
                <a:cubicBezTo>
                  <a:pt x="8882866" y="1260327"/>
                  <a:pt x="8865144" y="1248230"/>
                  <a:pt x="8875434" y="1236710"/>
                </a:cubicBezTo>
                <a:cubicBezTo>
                  <a:pt x="8877148" y="1234982"/>
                  <a:pt x="8879436" y="1234982"/>
                  <a:pt x="8881151" y="1236710"/>
                </a:cubicBezTo>
                <a:cubicBezTo>
                  <a:pt x="8885725" y="1240742"/>
                  <a:pt x="8889155" y="1246503"/>
                  <a:pt x="8894300" y="1250534"/>
                </a:cubicBezTo>
                <a:cubicBezTo>
                  <a:pt x="8898875" y="1253991"/>
                  <a:pt x="8902876" y="1257447"/>
                  <a:pt x="8906878" y="1260327"/>
                </a:cubicBezTo>
                <a:lnTo>
                  <a:pt x="8925895" y="1277189"/>
                </a:lnTo>
                <a:lnTo>
                  <a:pt x="8933777" y="1257271"/>
                </a:lnTo>
                <a:cubicBezTo>
                  <a:pt x="8944990" y="1238277"/>
                  <a:pt x="8959220" y="1225613"/>
                  <a:pt x="8975095" y="1216350"/>
                </a:cubicBezTo>
                <a:lnTo>
                  <a:pt x="8977149" y="1215527"/>
                </a:lnTo>
                <a:lnTo>
                  <a:pt x="8953008" y="1183817"/>
                </a:lnTo>
                <a:cubicBezTo>
                  <a:pt x="8946249" y="1174482"/>
                  <a:pt x="8936111" y="1152308"/>
                  <a:pt x="8954697" y="1148807"/>
                </a:cubicBezTo>
                <a:cubicBezTo>
                  <a:pt x="8957513" y="1148807"/>
                  <a:pt x="8960330" y="1150557"/>
                  <a:pt x="8960330" y="1153476"/>
                </a:cubicBezTo>
                <a:cubicBezTo>
                  <a:pt x="8960893" y="1166894"/>
                  <a:pt x="8968215" y="1175065"/>
                  <a:pt x="8974973" y="1186735"/>
                </a:cubicBezTo>
                <a:lnTo>
                  <a:pt x="8988423" y="1211005"/>
                </a:lnTo>
                <a:lnTo>
                  <a:pt x="9026277" y="1195826"/>
                </a:lnTo>
                <a:lnTo>
                  <a:pt x="9040533" y="1191041"/>
                </a:lnTo>
                <a:lnTo>
                  <a:pt x="9028862" y="1150205"/>
                </a:lnTo>
                <a:cubicBezTo>
                  <a:pt x="9023621" y="1141117"/>
                  <a:pt x="9017217" y="1129185"/>
                  <a:pt x="9026533" y="1120096"/>
                </a:cubicBezTo>
                <a:cubicBezTo>
                  <a:pt x="9028279" y="1118392"/>
                  <a:pt x="9030609" y="1118392"/>
                  <a:pt x="9032937" y="1119529"/>
                </a:cubicBezTo>
                <a:cubicBezTo>
                  <a:pt x="9044582" y="1125210"/>
                  <a:pt x="9049241" y="1146229"/>
                  <a:pt x="9053315" y="1157590"/>
                </a:cubicBezTo>
                <a:lnTo>
                  <a:pt x="9054877" y="1186227"/>
                </a:lnTo>
                <a:lnTo>
                  <a:pt x="9079076" y="1178107"/>
                </a:lnTo>
                <a:lnTo>
                  <a:pt x="9119744" y="1149475"/>
                </a:lnTo>
                <a:lnTo>
                  <a:pt x="9110076" y="1113949"/>
                </a:lnTo>
                <a:cubicBezTo>
                  <a:pt x="9105962" y="1100818"/>
                  <a:pt x="9098322" y="1085973"/>
                  <a:pt x="9103024" y="1072269"/>
                </a:cubicBezTo>
                <a:cubicBezTo>
                  <a:pt x="9104199" y="1068271"/>
                  <a:pt x="9108314" y="1067701"/>
                  <a:pt x="9111251" y="1069985"/>
                </a:cubicBezTo>
                <a:cubicBezTo>
                  <a:pt x="9123594" y="1079692"/>
                  <a:pt x="9125357" y="1097963"/>
                  <a:pt x="9128884" y="1112237"/>
                </a:cubicBezTo>
                <a:lnTo>
                  <a:pt x="9133349" y="1137400"/>
                </a:lnTo>
                <a:lnTo>
                  <a:pt x="9203155" y="1066743"/>
                </a:lnTo>
                <a:lnTo>
                  <a:pt x="9216018" y="1058858"/>
                </a:lnTo>
                <a:lnTo>
                  <a:pt x="9208955" y="1045870"/>
                </a:lnTo>
                <a:cubicBezTo>
                  <a:pt x="9195054" y="1019347"/>
                  <a:pt x="9176021" y="976458"/>
                  <a:pt x="9203822" y="976458"/>
                </a:cubicBezTo>
                <a:cubicBezTo>
                  <a:pt x="9206103" y="976458"/>
                  <a:pt x="9207815" y="978178"/>
                  <a:pt x="9208385" y="980470"/>
                </a:cubicBezTo>
                <a:cubicBezTo>
                  <a:pt x="9208385" y="988496"/>
                  <a:pt x="9207815" y="994802"/>
                  <a:pt x="9210095" y="1002255"/>
                </a:cubicBezTo>
                <a:cubicBezTo>
                  <a:pt x="9212376" y="1007989"/>
                  <a:pt x="9215228" y="1013722"/>
                  <a:pt x="9217509" y="1019455"/>
                </a:cubicBezTo>
                <a:lnTo>
                  <a:pt x="9229241" y="1050752"/>
                </a:lnTo>
                <a:lnTo>
                  <a:pt x="9249602" y="1038269"/>
                </a:lnTo>
                <a:lnTo>
                  <a:pt x="9273782" y="1031934"/>
                </a:lnTo>
                <a:lnTo>
                  <a:pt x="9265936" y="989593"/>
                </a:lnTo>
                <a:cubicBezTo>
                  <a:pt x="9268232" y="978122"/>
                  <a:pt x="9275118" y="964357"/>
                  <a:pt x="9287744" y="963784"/>
                </a:cubicBezTo>
                <a:close/>
                <a:moveTo>
                  <a:pt x="11571419" y="946690"/>
                </a:moveTo>
                <a:lnTo>
                  <a:pt x="11565418" y="948550"/>
                </a:lnTo>
                <a:lnTo>
                  <a:pt x="11552447" y="951561"/>
                </a:lnTo>
                <a:lnTo>
                  <a:pt x="11564203" y="994644"/>
                </a:lnTo>
                <a:lnTo>
                  <a:pt x="11552774" y="997723"/>
                </a:lnTo>
                <a:lnTo>
                  <a:pt x="11559807" y="1001595"/>
                </a:lnTo>
                <a:lnTo>
                  <a:pt x="11565697" y="1000124"/>
                </a:lnTo>
                <a:lnTo>
                  <a:pt x="11564203" y="994644"/>
                </a:lnTo>
                <a:lnTo>
                  <a:pt x="11583224" y="989519"/>
                </a:lnTo>
                <a:lnTo>
                  <a:pt x="11584857" y="995441"/>
                </a:lnTo>
                <a:lnTo>
                  <a:pt x="11590094" y="994293"/>
                </a:lnTo>
                <a:lnTo>
                  <a:pt x="11594930" y="986366"/>
                </a:lnTo>
                <a:lnTo>
                  <a:pt x="11583224" y="989519"/>
                </a:lnTo>
                <a:close/>
                <a:moveTo>
                  <a:pt x="1152801" y="940991"/>
                </a:moveTo>
                <a:lnTo>
                  <a:pt x="1146800" y="942851"/>
                </a:lnTo>
                <a:lnTo>
                  <a:pt x="1133829" y="945863"/>
                </a:lnTo>
                <a:lnTo>
                  <a:pt x="1145585" y="988944"/>
                </a:lnTo>
                <a:lnTo>
                  <a:pt x="1134156" y="992022"/>
                </a:lnTo>
                <a:lnTo>
                  <a:pt x="1141189" y="995896"/>
                </a:lnTo>
                <a:lnTo>
                  <a:pt x="1147079" y="994424"/>
                </a:lnTo>
                <a:lnTo>
                  <a:pt x="1145585" y="988944"/>
                </a:lnTo>
                <a:lnTo>
                  <a:pt x="1164606" y="983819"/>
                </a:lnTo>
                <a:lnTo>
                  <a:pt x="1166239" y="989741"/>
                </a:lnTo>
                <a:lnTo>
                  <a:pt x="1171476" y="988593"/>
                </a:lnTo>
                <a:lnTo>
                  <a:pt x="1176312" y="980666"/>
                </a:lnTo>
                <a:lnTo>
                  <a:pt x="1164606" y="983819"/>
                </a:lnTo>
                <a:close/>
                <a:moveTo>
                  <a:pt x="2610217" y="921332"/>
                </a:moveTo>
                <a:lnTo>
                  <a:pt x="2609636" y="921578"/>
                </a:lnTo>
                <a:lnTo>
                  <a:pt x="2609833" y="921969"/>
                </a:lnTo>
                <a:close/>
                <a:moveTo>
                  <a:pt x="10523419" y="915212"/>
                </a:moveTo>
                <a:cubicBezTo>
                  <a:pt x="10501460" y="911767"/>
                  <a:pt x="10487591" y="914065"/>
                  <a:pt x="10471989" y="930717"/>
                </a:cubicBezTo>
                <a:lnTo>
                  <a:pt x="10454907" y="949095"/>
                </a:lnTo>
                <a:lnTo>
                  <a:pt x="10484738" y="952960"/>
                </a:lnTo>
                <a:cubicBezTo>
                  <a:pt x="10497790" y="947915"/>
                  <a:pt x="10510198" y="937823"/>
                  <a:pt x="10525318" y="928443"/>
                </a:cubicBezTo>
                <a:lnTo>
                  <a:pt x="10550966" y="926564"/>
                </a:lnTo>
                <a:lnTo>
                  <a:pt x="10548924" y="916502"/>
                </a:lnTo>
                <a:close/>
                <a:moveTo>
                  <a:pt x="97875" y="901139"/>
                </a:moveTo>
                <a:cubicBezTo>
                  <a:pt x="75916" y="897693"/>
                  <a:pt x="62046" y="899991"/>
                  <a:pt x="46445" y="916643"/>
                </a:cubicBezTo>
                <a:lnTo>
                  <a:pt x="29363" y="935021"/>
                </a:lnTo>
                <a:lnTo>
                  <a:pt x="59193" y="938886"/>
                </a:lnTo>
                <a:cubicBezTo>
                  <a:pt x="72245" y="933841"/>
                  <a:pt x="84654" y="923749"/>
                  <a:pt x="99773" y="914369"/>
                </a:cubicBezTo>
                <a:lnTo>
                  <a:pt x="125422" y="912490"/>
                </a:lnTo>
                <a:lnTo>
                  <a:pt x="123380" y="902429"/>
                </a:lnTo>
                <a:close/>
                <a:moveTo>
                  <a:pt x="2706847" y="857292"/>
                </a:moveTo>
                <a:lnTo>
                  <a:pt x="2684304" y="861878"/>
                </a:lnTo>
                <a:cubicBezTo>
                  <a:pt x="2662278" y="864157"/>
                  <a:pt x="2650104" y="869856"/>
                  <a:pt x="2638511" y="889803"/>
                </a:cubicBezTo>
                <a:lnTo>
                  <a:pt x="2626002" y="914614"/>
                </a:lnTo>
                <a:lnTo>
                  <a:pt x="2658417" y="909953"/>
                </a:lnTo>
                <a:cubicBezTo>
                  <a:pt x="2669879" y="901423"/>
                  <a:pt x="2679310" y="888122"/>
                  <a:pt x="2691496" y="874819"/>
                </a:cubicBezTo>
                <a:cubicBezTo>
                  <a:pt x="2696139" y="869614"/>
                  <a:pt x="2701943" y="863975"/>
                  <a:pt x="2708326" y="860793"/>
                </a:cubicBezTo>
                <a:lnTo>
                  <a:pt x="2708621" y="860805"/>
                </a:lnTo>
                <a:close/>
                <a:moveTo>
                  <a:pt x="1544688" y="757888"/>
                </a:moveTo>
                <a:lnTo>
                  <a:pt x="1528866" y="772453"/>
                </a:lnTo>
                <a:lnTo>
                  <a:pt x="1524301" y="775514"/>
                </a:lnTo>
                <a:lnTo>
                  <a:pt x="1659764" y="1168885"/>
                </a:lnTo>
                <a:cubicBezTo>
                  <a:pt x="1715449" y="1329771"/>
                  <a:pt x="1770560" y="1490657"/>
                  <a:pt x="1826244" y="1651545"/>
                </a:cubicBezTo>
                <a:lnTo>
                  <a:pt x="1843776" y="1702643"/>
                </a:lnTo>
                <a:lnTo>
                  <a:pt x="1838227" y="1704982"/>
                </a:lnTo>
                <a:cubicBezTo>
                  <a:pt x="1837151" y="1705987"/>
                  <a:pt x="1840309" y="1707854"/>
                  <a:pt x="1848633" y="1716472"/>
                </a:cubicBezTo>
                <a:cubicBezTo>
                  <a:pt x="1846910" y="1714750"/>
                  <a:pt x="1846910" y="1710153"/>
                  <a:pt x="1845762" y="1708429"/>
                </a:cubicBezTo>
                <a:lnTo>
                  <a:pt x="1843776" y="1702643"/>
                </a:lnTo>
                <a:lnTo>
                  <a:pt x="1853225" y="1698661"/>
                </a:lnTo>
                <a:cubicBezTo>
                  <a:pt x="1857817" y="1695788"/>
                  <a:pt x="1862984" y="1691335"/>
                  <a:pt x="1866500" y="1690042"/>
                </a:cubicBezTo>
                <a:lnTo>
                  <a:pt x="1868722" y="1690647"/>
                </a:lnTo>
                <a:lnTo>
                  <a:pt x="1869872" y="1700384"/>
                </a:lnTo>
                <a:cubicBezTo>
                  <a:pt x="1870877" y="1695500"/>
                  <a:pt x="1870913" y="1692591"/>
                  <a:pt x="1870258" y="1691065"/>
                </a:cubicBezTo>
                <a:lnTo>
                  <a:pt x="1868722" y="1690647"/>
                </a:lnTo>
                <a:lnTo>
                  <a:pt x="1867029" y="1676305"/>
                </a:lnTo>
                <a:cubicBezTo>
                  <a:pt x="1858930" y="1647809"/>
                  <a:pt x="1838156" y="1609455"/>
                  <a:pt x="1832559" y="1591787"/>
                </a:cubicBezTo>
                <a:close/>
                <a:moveTo>
                  <a:pt x="11558458" y="691141"/>
                </a:moveTo>
                <a:cubicBezTo>
                  <a:pt x="11581596" y="688985"/>
                  <a:pt x="11603652" y="691861"/>
                  <a:pt x="11613166" y="708246"/>
                </a:cubicBezTo>
                <a:lnTo>
                  <a:pt x="11612186" y="711965"/>
                </a:lnTo>
                <a:lnTo>
                  <a:pt x="11602787" y="702928"/>
                </a:lnTo>
                <a:cubicBezTo>
                  <a:pt x="11596733" y="702928"/>
                  <a:pt x="11590677" y="706810"/>
                  <a:pt x="11590677" y="714572"/>
                </a:cubicBezTo>
                <a:lnTo>
                  <a:pt x="11588513" y="718239"/>
                </a:lnTo>
                <a:lnTo>
                  <a:pt x="11581653" y="714572"/>
                </a:lnTo>
                <a:cubicBezTo>
                  <a:pt x="11544852" y="707905"/>
                  <a:pt x="11434984" y="745261"/>
                  <a:pt x="11439021" y="758845"/>
                </a:cubicBezTo>
                <a:cubicBezTo>
                  <a:pt x="11442552" y="772931"/>
                  <a:pt x="11556458" y="749599"/>
                  <a:pt x="11584492" y="725058"/>
                </a:cubicBezTo>
                <a:lnTo>
                  <a:pt x="11588513" y="718239"/>
                </a:lnTo>
                <a:lnTo>
                  <a:pt x="11592408" y="720321"/>
                </a:lnTo>
                <a:cubicBezTo>
                  <a:pt x="11596444" y="727222"/>
                  <a:pt x="11603652" y="727653"/>
                  <a:pt x="11608841" y="724634"/>
                </a:cubicBezTo>
                <a:lnTo>
                  <a:pt x="11612186" y="711965"/>
                </a:lnTo>
                <a:lnTo>
                  <a:pt x="11614897" y="714572"/>
                </a:lnTo>
                <a:cubicBezTo>
                  <a:pt x="11615473" y="754820"/>
                  <a:pt x="11538779" y="772069"/>
                  <a:pt x="11510524" y="778393"/>
                </a:cubicBezTo>
                <a:cubicBezTo>
                  <a:pt x="11489188" y="782993"/>
                  <a:pt x="11422298" y="799092"/>
                  <a:pt x="11413072" y="766318"/>
                </a:cubicBezTo>
                <a:cubicBezTo>
                  <a:pt x="11403845" y="730670"/>
                  <a:pt x="11475925" y="710547"/>
                  <a:pt x="11497262" y="704222"/>
                </a:cubicBezTo>
                <a:cubicBezTo>
                  <a:pt x="11511101" y="700485"/>
                  <a:pt x="11535319" y="693298"/>
                  <a:pt x="11558458" y="691141"/>
                </a:cubicBezTo>
                <a:close/>
                <a:moveTo>
                  <a:pt x="1139840" y="685442"/>
                </a:moveTo>
                <a:cubicBezTo>
                  <a:pt x="1162978" y="683286"/>
                  <a:pt x="1185034" y="686162"/>
                  <a:pt x="1194548" y="702547"/>
                </a:cubicBezTo>
                <a:lnTo>
                  <a:pt x="1193568" y="706266"/>
                </a:lnTo>
                <a:lnTo>
                  <a:pt x="1184169" y="697229"/>
                </a:lnTo>
                <a:cubicBezTo>
                  <a:pt x="1178115" y="697229"/>
                  <a:pt x="1172059" y="701111"/>
                  <a:pt x="1172059" y="708873"/>
                </a:cubicBezTo>
                <a:lnTo>
                  <a:pt x="1169896" y="712540"/>
                </a:lnTo>
                <a:lnTo>
                  <a:pt x="1163035" y="708873"/>
                </a:lnTo>
                <a:cubicBezTo>
                  <a:pt x="1126234" y="702206"/>
                  <a:pt x="1016366" y="739562"/>
                  <a:pt x="1020403" y="753146"/>
                </a:cubicBezTo>
                <a:cubicBezTo>
                  <a:pt x="1023934" y="767232"/>
                  <a:pt x="1137840" y="743900"/>
                  <a:pt x="1165874" y="719359"/>
                </a:cubicBezTo>
                <a:lnTo>
                  <a:pt x="1169896" y="712540"/>
                </a:lnTo>
                <a:lnTo>
                  <a:pt x="1173789" y="714622"/>
                </a:lnTo>
                <a:cubicBezTo>
                  <a:pt x="1177826" y="721523"/>
                  <a:pt x="1185034" y="721954"/>
                  <a:pt x="1190223" y="718935"/>
                </a:cubicBezTo>
                <a:lnTo>
                  <a:pt x="1193568" y="706266"/>
                </a:lnTo>
                <a:lnTo>
                  <a:pt x="1196279" y="708873"/>
                </a:lnTo>
                <a:cubicBezTo>
                  <a:pt x="1196855" y="749121"/>
                  <a:pt x="1120161" y="766370"/>
                  <a:pt x="1091906" y="772694"/>
                </a:cubicBezTo>
                <a:cubicBezTo>
                  <a:pt x="1070570" y="777294"/>
                  <a:pt x="1003680" y="793394"/>
                  <a:pt x="994453" y="760619"/>
                </a:cubicBezTo>
                <a:cubicBezTo>
                  <a:pt x="985227" y="724971"/>
                  <a:pt x="1057307" y="704848"/>
                  <a:pt x="1078644" y="698522"/>
                </a:cubicBezTo>
                <a:cubicBezTo>
                  <a:pt x="1092483" y="694787"/>
                  <a:pt x="1116701" y="687599"/>
                  <a:pt x="1139840" y="685442"/>
                </a:cubicBezTo>
                <a:close/>
                <a:moveTo>
                  <a:pt x="11989969" y="658322"/>
                </a:moveTo>
                <a:lnTo>
                  <a:pt x="11983381" y="671864"/>
                </a:lnTo>
                <a:cubicBezTo>
                  <a:pt x="11969946" y="691302"/>
                  <a:pt x="11950979" y="708088"/>
                  <a:pt x="11933163" y="722435"/>
                </a:cubicBezTo>
                <a:cubicBezTo>
                  <a:pt x="11852697" y="786133"/>
                  <a:pt x="11752692" y="827451"/>
                  <a:pt x="11656709" y="860734"/>
                </a:cubicBezTo>
                <a:cubicBezTo>
                  <a:pt x="11492908" y="916973"/>
                  <a:pt x="11261286" y="984115"/>
                  <a:pt x="11087714" y="929024"/>
                </a:cubicBezTo>
                <a:cubicBezTo>
                  <a:pt x="11074638" y="924864"/>
                  <a:pt x="11063682" y="919922"/>
                  <a:pt x="11054655" y="914353"/>
                </a:cubicBezTo>
                <a:lnTo>
                  <a:pt x="11053592" y="913440"/>
                </a:lnTo>
                <a:lnTo>
                  <a:pt x="11054511" y="916349"/>
                </a:lnTo>
                <a:cubicBezTo>
                  <a:pt x="11061405" y="931481"/>
                  <a:pt x="11071317" y="944533"/>
                  <a:pt x="11088553" y="954287"/>
                </a:cubicBezTo>
                <a:cubicBezTo>
                  <a:pt x="11107225" y="964615"/>
                  <a:pt x="11130062" y="969922"/>
                  <a:pt x="11153404" y="972720"/>
                </a:cubicBezTo>
                <a:lnTo>
                  <a:pt x="11161417" y="973118"/>
                </a:lnTo>
                <a:lnTo>
                  <a:pt x="11164852" y="967743"/>
                </a:lnTo>
                <a:lnTo>
                  <a:pt x="11174811" y="973783"/>
                </a:lnTo>
                <a:lnTo>
                  <a:pt x="11221271" y="976090"/>
                </a:lnTo>
                <a:cubicBezTo>
                  <a:pt x="11278436" y="976663"/>
                  <a:pt x="11335459" y="971500"/>
                  <a:pt x="11391907" y="962463"/>
                </a:cubicBezTo>
                <a:lnTo>
                  <a:pt x="11530794" y="931841"/>
                </a:lnTo>
                <a:lnTo>
                  <a:pt x="11533138" y="927662"/>
                </a:lnTo>
                <a:lnTo>
                  <a:pt x="11537929" y="930268"/>
                </a:lnTo>
                <a:lnTo>
                  <a:pt x="11559097" y="925601"/>
                </a:lnTo>
                <a:cubicBezTo>
                  <a:pt x="11668834" y="896341"/>
                  <a:pt x="11778570" y="856753"/>
                  <a:pt x="11875667" y="798232"/>
                </a:cubicBezTo>
                <a:lnTo>
                  <a:pt x="11918157" y="770990"/>
                </a:lnTo>
                <a:lnTo>
                  <a:pt x="11923456" y="761883"/>
                </a:lnTo>
                <a:lnTo>
                  <a:pt x="11928488" y="764366"/>
                </a:lnTo>
                <a:lnTo>
                  <a:pt x="11933049" y="761441"/>
                </a:lnTo>
                <a:cubicBezTo>
                  <a:pt x="11951793" y="747313"/>
                  <a:pt x="11968742" y="731106"/>
                  <a:pt x="11979658" y="712172"/>
                </a:cubicBezTo>
                <a:cubicBezTo>
                  <a:pt x="11990286" y="694387"/>
                  <a:pt x="11992442" y="676888"/>
                  <a:pt x="11990215" y="659174"/>
                </a:cubicBezTo>
                <a:close/>
                <a:moveTo>
                  <a:pt x="11598301" y="653700"/>
                </a:moveTo>
                <a:cubicBezTo>
                  <a:pt x="11643774" y="648469"/>
                  <a:pt x="11687526" y="652625"/>
                  <a:pt x="11705026" y="683002"/>
                </a:cubicBezTo>
                <a:lnTo>
                  <a:pt x="11703982" y="686677"/>
                </a:lnTo>
                <a:lnTo>
                  <a:pt x="11694770" y="677915"/>
                </a:lnTo>
                <a:cubicBezTo>
                  <a:pt x="11688818" y="677843"/>
                  <a:pt x="11682936" y="681569"/>
                  <a:pt x="11683223" y="689306"/>
                </a:cubicBezTo>
                <a:lnTo>
                  <a:pt x="11681233" y="693213"/>
                </a:lnTo>
                <a:lnTo>
                  <a:pt x="11659629" y="679254"/>
                </a:lnTo>
                <a:cubicBezTo>
                  <a:pt x="11575870" y="656665"/>
                  <a:pt x="11338517" y="736590"/>
                  <a:pt x="11351570" y="782728"/>
                </a:cubicBezTo>
                <a:cubicBezTo>
                  <a:pt x="11363619" y="827863"/>
                  <a:pt x="11608504" y="777775"/>
                  <a:pt x="11669538" y="716170"/>
                </a:cubicBezTo>
                <a:lnTo>
                  <a:pt x="11681233" y="693213"/>
                </a:lnTo>
                <a:lnTo>
                  <a:pt x="11684945" y="695611"/>
                </a:lnTo>
                <a:cubicBezTo>
                  <a:pt x="11688387" y="702202"/>
                  <a:pt x="11695273" y="702487"/>
                  <a:pt x="11700364" y="699408"/>
                </a:cubicBezTo>
                <a:lnTo>
                  <a:pt x="11703982" y="686677"/>
                </a:lnTo>
                <a:lnTo>
                  <a:pt x="11706749" y="689306"/>
                </a:lnTo>
                <a:cubicBezTo>
                  <a:pt x="11707322" y="763242"/>
                  <a:pt x="11552398" y="796484"/>
                  <a:pt x="11501330" y="807946"/>
                </a:cubicBezTo>
                <a:cubicBezTo>
                  <a:pt x="11465755" y="815970"/>
                  <a:pt x="11332635" y="849785"/>
                  <a:pt x="11317143" y="791898"/>
                </a:cubicBezTo>
                <a:cubicBezTo>
                  <a:pt x="11299929" y="731146"/>
                  <a:pt x="11445672" y="691599"/>
                  <a:pt x="11481248" y="680709"/>
                </a:cubicBezTo>
                <a:cubicBezTo>
                  <a:pt x="11505634" y="673545"/>
                  <a:pt x="11552829" y="658930"/>
                  <a:pt x="11598301" y="653700"/>
                </a:cubicBezTo>
                <a:close/>
                <a:moveTo>
                  <a:pt x="1571351" y="652623"/>
                </a:moveTo>
                <a:lnTo>
                  <a:pt x="1564763" y="666165"/>
                </a:lnTo>
                <a:cubicBezTo>
                  <a:pt x="1551328" y="685603"/>
                  <a:pt x="1532361" y="702390"/>
                  <a:pt x="1514545" y="716736"/>
                </a:cubicBezTo>
                <a:cubicBezTo>
                  <a:pt x="1434079" y="780434"/>
                  <a:pt x="1334074" y="821752"/>
                  <a:pt x="1238091" y="855035"/>
                </a:cubicBezTo>
                <a:cubicBezTo>
                  <a:pt x="1074290" y="911274"/>
                  <a:pt x="842668" y="978415"/>
                  <a:pt x="669095" y="923325"/>
                </a:cubicBezTo>
                <a:cubicBezTo>
                  <a:pt x="656020" y="919165"/>
                  <a:pt x="645064" y="914223"/>
                  <a:pt x="636037" y="908654"/>
                </a:cubicBezTo>
                <a:lnTo>
                  <a:pt x="634974" y="907741"/>
                </a:lnTo>
                <a:lnTo>
                  <a:pt x="635893" y="910650"/>
                </a:lnTo>
                <a:cubicBezTo>
                  <a:pt x="642787" y="925782"/>
                  <a:pt x="652699" y="938834"/>
                  <a:pt x="669935" y="948588"/>
                </a:cubicBezTo>
                <a:cubicBezTo>
                  <a:pt x="688607" y="958916"/>
                  <a:pt x="711444" y="964223"/>
                  <a:pt x="734786" y="967020"/>
                </a:cubicBezTo>
                <a:lnTo>
                  <a:pt x="742799" y="967418"/>
                </a:lnTo>
                <a:lnTo>
                  <a:pt x="746234" y="962044"/>
                </a:lnTo>
                <a:lnTo>
                  <a:pt x="756193" y="968084"/>
                </a:lnTo>
                <a:lnTo>
                  <a:pt x="802653" y="970391"/>
                </a:lnTo>
                <a:cubicBezTo>
                  <a:pt x="859818" y="970964"/>
                  <a:pt x="916841" y="965800"/>
                  <a:pt x="973289" y="956764"/>
                </a:cubicBezTo>
                <a:lnTo>
                  <a:pt x="1112177" y="926142"/>
                </a:lnTo>
                <a:lnTo>
                  <a:pt x="1114520" y="921964"/>
                </a:lnTo>
                <a:lnTo>
                  <a:pt x="1119311" y="924569"/>
                </a:lnTo>
                <a:lnTo>
                  <a:pt x="1140479" y="919902"/>
                </a:lnTo>
                <a:cubicBezTo>
                  <a:pt x="1250215" y="890642"/>
                  <a:pt x="1359952" y="851054"/>
                  <a:pt x="1457049" y="792533"/>
                </a:cubicBezTo>
                <a:lnTo>
                  <a:pt x="1499539" y="765291"/>
                </a:lnTo>
                <a:lnTo>
                  <a:pt x="1504838" y="756184"/>
                </a:lnTo>
                <a:lnTo>
                  <a:pt x="1509870" y="758667"/>
                </a:lnTo>
                <a:lnTo>
                  <a:pt x="1514431" y="755742"/>
                </a:lnTo>
                <a:cubicBezTo>
                  <a:pt x="1533175" y="741614"/>
                  <a:pt x="1550124" y="725407"/>
                  <a:pt x="1561040" y="706473"/>
                </a:cubicBezTo>
                <a:cubicBezTo>
                  <a:pt x="1571668" y="688688"/>
                  <a:pt x="1573824" y="671189"/>
                  <a:pt x="1571597" y="653475"/>
                </a:cubicBezTo>
                <a:close/>
                <a:moveTo>
                  <a:pt x="1179682" y="648001"/>
                </a:moveTo>
                <a:cubicBezTo>
                  <a:pt x="1225156" y="642770"/>
                  <a:pt x="1268908" y="646926"/>
                  <a:pt x="1286408" y="677303"/>
                </a:cubicBezTo>
                <a:lnTo>
                  <a:pt x="1285364" y="680978"/>
                </a:lnTo>
                <a:lnTo>
                  <a:pt x="1276152" y="672216"/>
                </a:lnTo>
                <a:cubicBezTo>
                  <a:pt x="1270200" y="672144"/>
                  <a:pt x="1264318" y="675870"/>
                  <a:pt x="1264605" y="683607"/>
                </a:cubicBezTo>
                <a:lnTo>
                  <a:pt x="1262614" y="687514"/>
                </a:lnTo>
                <a:lnTo>
                  <a:pt x="1241011" y="673555"/>
                </a:lnTo>
                <a:cubicBezTo>
                  <a:pt x="1157252" y="650966"/>
                  <a:pt x="919899" y="730891"/>
                  <a:pt x="932952" y="777029"/>
                </a:cubicBezTo>
                <a:cubicBezTo>
                  <a:pt x="945002" y="822164"/>
                  <a:pt x="1189886" y="772076"/>
                  <a:pt x="1250920" y="710471"/>
                </a:cubicBezTo>
                <a:lnTo>
                  <a:pt x="1262614" y="687514"/>
                </a:lnTo>
                <a:lnTo>
                  <a:pt x="1266326" y="689912"/>
                </a:lnTo>
                <a:cubicBezTo>
                  <a:pt x="1269769" y="696503"/>
                  <a:pt x="1276655" y="696789"/>
                  <a:pt x="1281746" y="693709"/>
                </a:cubicBezTo>
                <a:lnTo>
                  <a:pt x="1285364" y="680978"/>
                </a:lnTo>
                <a:lnTo>
                  <a:pt x="1288131" y="683607"/>
                </a:lnTo>
                <a:cubicBezTo>
                  <a:pt x="1288704" y="757543"/>
                  <a:pt x="1133780" y="790785"/>
                  <a:pt x="1082712" y="802247"/>
                </a:cubicBezTo>
                <a:cubicBezTo>
                  <a:pt x="1047137" y="810271"/>
                  <a:pt x="914017" y="844086"/>
                  <a:pt x="898525" y="786199"/>
                </a:cubicBezTo>
                <a:cubicBezTo>
                  <a:pt x="881311" y="725447"/>
                  <a:pt x="1027054" y="685900"/>
                  <a:pt x="1062630" y="675010"/>
                </a:cubicBezTo>
                <a:cubicBezTo>
                  <a:pt x="1087016" y="667846"/>
                  <a:pt x="1134211" y="653231"/>
                  <a:pt x="1179682" y="648001"/>
                </a:cubicBezTo>
                <a:close/>
                <a:moveTo>
                  <a:pt x="9047377" y="640670"/>
                </a:moveTo>
                <a:cubicBezTo>
                  <a:pt x="9464885" y="626393"/>
                  <a:pt x="9871277" y="840177"/>
                  <a:pt x="10090132" y="1204976"/>
                </a:cubicBezTo>
                <a:cubicBezTo>
                  <a:pt x="10339678" y="1620163"/>
                  <a:pt x="10298854" y="2161862"/>
                  <a:pt x="9992959" y="2536794"/>
                </a:cubicBezTo>
                <a:cubicBezTo>
                  <a:pt x="9685914" y="2914603"/>
                  <a:pt x="9156924" y="3061816"/>
                  <a:pt x="8698082" y="2895627"/>
                </a:cubicBezTo>
                <a:cubicBezTo>
                  <a:pt x="8239240" y="2729436"/>
                  <a:pt x="7933920" y="2287797"/>
                  <a:pt x="7929895" y="1801879"/>
                </a:cubicBezTo>
                <a:cubicBezTo>
                  <a:pt x="7929895" y="1828331"/>
                  <a:pt x="7971294" y="1828331"/>
                  <a:pt x="7971869" y="1801879"/>
                </a:cubicBezTo>
                <a:cubicBezTo>
                  <a:pt x="7975894" y="2329202"/>
                  <a:pt x="8350213" y="2796143"/>
                  <a:pt x="8870004" y="2900802"/>
                </a:cubicBezTo>
                <a:cubicBezTo>
                  <a:pt x="9331146" y="2994535"/>
                  <a:pt x="9812412" y="2781191"/>
                  <a:pt x="10054483" y="2378081"/>
                </a:cubicBezTo>
                <a:cubicBezTo>
                  <a:pt x="10296554" y="1973819"/>
                  <a:pt x="10255729" y="1443622"/>
                  <a:pt x="9952135" y="1082490"/>
                </a:cubicBezTo>
                <a:cubicBezTo>
                  <a:pt x="9651990" y="724233"/>
                  <a:pt x="9148874" y="589096"/>
                  <a:pt x="8709006" y="747810"/>
                </a:cubicBezTo>
                <a:cubicBezTo>
                  <a:pt x="8267989" y="907099"/>
                  <a:pt x="7975319" y="1335512"/>
                  <a:pt x="7971869" y="1801879"/>
                </a:cubicBezTo>
                <a:cubicBezTo>
                  <a:pt x="7971294" y="1775427"/>
                  <a:pt x="7929895" y="1775427"/>
                  <a:pt x="7929895" y="1801879"/>
                </a:cubicBezTo>
                <a:cubicBezTo>
                  <a:pt x="7934495" y="1253280"/>
                  <a:pt x="8326063" y="765636"/>
                  <a:pt x="8868279" y="660977"/>
                </a:cubicBezTo>
                <a:cubicBezTo>
                  <a:pt x="8927862" y="649404"/>
                  <a:pt x="8987733" y="642710"/>
                  <a:pt x="9047377" y="640670"/>
                </a:cubicBezTo>
                <a:close/>
                <a:moveTo>
                  <a:pt x="11926101" y="627644"/>
                </a:moveTo>
                <a:cubicBezTo>
                  <a:pt x="11927537" y="631230"/>
                  <a:pt x="11927178" y="634314"/>
                  <a:pt x="11925742" y="636698"/>
                </a:cubicBezTo>
                <a:lnTo>
                  <a:pt x="11925149" y="637121"/>
                </a:lnTo>
                <a:close/>
                <a:moveTo>
                  <a:pt x="1507483" y="621945"/>
                </a:moveTo>
                <a:cubicBezTo>
                  <a:pt x="1508919" y="625531"/>
                  <a:pt x="1508560" y="628615"/>
                  <a:pt x="1507124" y="630999"/>
                </a:cubicBezTo>
                <a:lnTo>
                  <a:pt x="1506531" y="631422"/>
                </a:lnTo>
                <a:close/>
                <a:moveTo>
                  <a:pt x="11920604" y="620174"/>
                </a:moveTo>
                <a:lnTo>
                  <a:pt x="11921462" y="620239"/>
                </a:lnTo>
                <a:cubicBezTo>
                  <a:pt x="11923876" y="621511"/>
                  <a:pt x="11925671" y="623914"/>
                  <a:pt x="11926101" y="627644"/>
                </a:cubicBezTo>
                <a:close/>
                <a:moveTo>
                  <a:pt x="1501987" y="614475"/>
                </a:moveTo>
                <a:lnTo>
                  <a:pt x="1502844" y="614539"/>
                </a:lnTo>
                <a:cubicBezTo>
                  <a:pt x="1505258" y="615813"/>
                  <a:pt x="1507053" y="618215"/>
                  <a:pt x="1507483" y="621945"/>
                </a:cubicBezTo>
                <a:close/>
                <a:moveTo>
                  <a:pt x="11702810" y="607144"/>
                </a:moveTo>
                <a:cubicBezTo>
                  <a:pt x="11753314" y="607218"/>
                  <a:pt x="11796030" y="618814"/>
                  <a:pt x="11811955" y="653250"/>
                </a:cubicBezTo>
                <a:lnTo>
                  <a:pt x="11810804" y="656946"/>
                </a:lnTo>
                <a:lnTo>
                  <a:pt x="11800836" y="647869"/>
                </a:lnTo>
                <a:cubicBezTo>
                  <a:pt x="11794883" y="647797"/>
                  <a:pt x="11789288" y="651528"/>
                  <a:pt x="11790149" y="658989"/>
                </a:cubicBezTo>
                <a:lnTo>
                  <a:pt x="11789169" y="663087"/>
                </a:lnTo>
                <a:lnTo>
                  <a:pt x="11771108" y="644288"/>
                </a:lnTo>
                <a:cubicBezTo>
                  <a:pt x="11707557" y="608177"/>
                  <a:pt x="11539659" y="656765"/>
                  <a:pt x="11493462" y="669321"/>
                </a:cubicBezTo>
                <a:cubicBezTo>
                  <a:pt x="11449275" y="681373"/>
                  <a:pt x="11223749" y="743358"/>
                  <a:pt x="11242686" y="811656"/>
                </a:cubicBezTo>
                <a:cubicBezTo>
                  <a:pt x="11261050" y="879956"/>
                  <a:pt x="11486576" y="819118"/>
                  <a:pt x="11530764" y="807064"/>
                </a:cubicBezTo>
                <a:cubicBezTo>
                  <a:pt x="11576458" y="794510"/>
                  <a:pt x="11746491" y="751635"/>
                  <a:pt x="11783287" y="687668"/>
                </a:cubicBezTo>
                <a:lnTo>
                  <a:pt x="11789169" y="663087"/>
                </a:lnTo>
                <a:lnTo>
                  <a:pt x="11791297" y="665302"/>
                </a:lnTo>
                <a:cubicBezTo>
                  <a:pt x="11794739" y="672477"/>
                  <a:pt x="11801625" y="672906"/>
                  <a:pt x="11806790" y="669822"/>
                </a:cubicBezTo>
                <a:lnTo>
                  <a:pt x="11810804" y="656946"/>
                </a:lnTo>
                <a:lnTo>
                  <a:pt x="11813677" y="659562"/>
                </a:lnTo>
                <a:cubicBezTo>
                  <a:pt x="11824006" y="763446"/>
                  <a:pt x="11574377" y="821414"/>
                  <a:pt x="11508957" y="837484"/>
                </a:cubicBezTo>
                <a:cubicBezTo>
                  <a:pt x="11456736" y="850111"/>
                  <a:pt x="11236373" y="908077"/>
                  <a:pt x="11211123" y="820266"/>
                </a:cubicBezTo>
                <a:cubicBezTo>
                  <a:pt x="11185874" y="729010"/>
                  <a:pt x="11422878" y="664729"/>
                  <a:pt x="11473377" y="650380"/>
                </a:cubicBezTo>
                <a:cubicBezTo>
                  <a:pt x="11504940" y="641197"/>
                  <a:pt x="11578968" y="618957"/>
                  <a:pt x="11650414" y="610492"/>
                </a:cubicBezTo>
                <a:cubicBezTo>
                  <a:pt x="11668275" y="608375"/>
                  <a:pt x="11685975" y="607120"/>
                  <a:pt x="11702810" y="607144"/>
                </a:cubicBezTo>
                <a:close/>
                <a:moveTo>
                  <a:pt x="1284192" y="601445"/>
                </a:moveTo>
                <a:cubicBezTo>
                  <a:pt x="1334695" y="601519"/>
                  <a:pt x="1377412" y="613115"/>
                  <a:pt x="1393337" y="647550"/>
                </a:cubicBezTo>
                <a:lnTo>
                  <a:pt x="1392186" y="651247"/>
                </a:lnTo>
                <a:lnTo>
                  <a:pt x="1382218" y="642170"/>
                </a:lnTo>
                <a:cubicBezTo>
                  <a:pt x="1376264" y="642098"/>
                  <a:pt x="1370670" y="645830"/>
                  <a:pt x="1371531" y="653290"/>
                </a:cubicBezTo>
                <a:lnTo>
                  <a:pt x="1370550" y="657389"/>
                </a:lnTo>
                <a:lnTo>
                  <a:pt x="1352490" y="638589"/>
                </a:lnTo>
                <a:cubicBezTo>
                  <a:pt x="1288939" y="602478"/>
                  <a:pt x="1121041" y="651066"/>
                  <a:pt x="1074844" y="663622"/>
                </a:cubicBezTo>
                <a:cubicBezTo>
                  <a:pt x="1030657" y="675674"/>
                  <a:pt x="805131" y="737659"/>
                  <a:pt x="824068" y="805957"/>
                </a:cubicBezTo>
                <a:cubicBezTo>
                  <a:pt x="842432" y="874257"/>
                  <a:pt x="1067958" y="813419"/>
                  <a:pt x="1112146" y="801365"/>
                </a:cubicBezTo>
                <a:cubicBezTo>
                  <a:pt x="1157840" y="788811"/>
                  <a:pt x="1327873" y="745936"/>
                  <a:pt x="1364669" y="681969"/>
                </a:cubicBezTo>
                <a:lnTo>
                  <a:pt x="1370550" y="657389"/>
                </a:lnTo>
                <a:lnTo>
                  <a:pt x="1372679" y="659603"/>
                </a:lnTo>
                <a:cubicBezTo>
                  <a:pt x="1376121" y="666778"/>
                  <a:pt x="1383007" y="667208"/>
                  <a:pt x="1388172" y="664123"/>
                </a:cubicBezTo>
                <a:lnTo>
                  <a:pt x="1392186" y="651247"/>
                </a:lnTo>
                <a:lnTo>
                  <a:pt x="1395059" y="653863"/>
                </a:lnTo>
                <a:cubicBezTo>
                  <a:pt x="1405387" y="757747"/>
                  <a:pt x="1155759" y="815715"/>
                  <a:pt x="1090339" y="831785"/>
                </a:cubicBezTo>
                <a:cubicBezTo>
                  <a:pt x="1038118" y="844412"/>
                  <a:pt x="817755" y="902378"/>
                  <a:pt x="792505" y="814567"/>
                </a:cubicBezTo>
                <a:cubicBezTo>
                  <a:pt x="767256" y="723311"/>
                  <a:pt x="1004260" y="659030"/>
                  <a:pt x="1054759" y="644682"/>
                </a:cubicBezTo>
                <a:cubicBezTo>
                  <a:pt x="1086322" y="635498"/>
                  <a:pt x="1160350" y="613258"/>
                  <a:pt x="1231796" y="604793"/>
                </a:cubicBezTo>
                <a:cubicBezTo>
                  <a:pt x="1249657" y="602676"/>
                  <a:pt x="1267357" y="601421"/>
                  <a:pt x="1284192" y="601445"/>
                </a:cubicBezTo>
                <a:close/>
                <a:moveTo>
                  <a:pt x="11728429" y="572291"/>
                </a:moveTo>
                <a:cubicBezTo>
                  <a:pt x="11756606" y="570946"/>
                  <a:pt x="11784676" y="571269"/>
                  <a:pt x="11812386" y="573707"/>
                </a:cubicBezTo>
                <a:cubicBezTo>
                  <a:pt x="11843830" y="576290"/>
                  <a:pt x="11882059" y="580808"/>
                  <a:pt x="11906718" y="601303"/>
                </a:cubicBezTo>
                <a:lnTo>
                  <a:pt x="11920604" y="620174"/>
                </a:lnTo>
                <a:lnTo>
                  <a:pt x="11913107" y="619611"/>
                </a:lnTo>
                <a:cubicBezTo>
                  <a:pt x="11907292" y="621188"/>
                  <a:pt x="11901980" y="626496"/>
                  <a:pt x="11903128" y="633955"/>
                </a:cubicBezTo>
                <a:cubicBezTo>
                  <a:pt x="11882453" y="582314"/>
                  <a:pt x="11764719" y="594938"/>
                  <a:pt x="11723368" y="597807"/>
                </a:cubicBezTo>
                <a:cubicBezTo>
                  <a:pt x="11638369" y="602971"/>
                  <a:pt x="11553370" y="620758"/>
                  <a:pt x="11471817" y="643710"/>
                </a:cubicBezTo>
                <a:cubicBezTo>
                  <a:pt x="11391987" y="666087"/>
                  <a:pt x="11312732" y="694776"/>
                  <a:pt x="11239220" y="733793"/>
                </a:cubicBezTo>
                <a:cubicBezTo>
                  <a:pt x="11208781" y="750433"/>
                  <a:pt x="11108850" y="798631"/>
                  <a:pt x="11122060" y="846255"/>
                </a:cubicBezTo>
                <a:cubicBezTo>
                  <a:pt x="11135269" y="895600"/>
                  <a:pt x="11255300" y="885272"/>
                  <a:pt x="11290909" y="882976"/>
                </a:cubicBezTo>
                <a:cubicBezTo>
                  <a:pt x="11374759" y="878961"/>
                  <a:pt x="11458609" y="862321"/>
                  <a:pt x="11539587" y="839944"/>
                </a:cubicBezTo>
                <a:cubicBezTo>
                  <a:pt x="11620565" y="818140"/>
                  <a:pt x="11701544" y="790024"/>
                  <a:pt x="11776204" y="751007"/>
                </a:cubicBezTo>
                <a:cubicBezTo>
                  <a:pt x="11811813" y="733220"/>
                  <a:pt x="11910594" y="686742"/>
                  <a:pt x="11903128" y="633955"/>
                </a:cubicBezTo>
                <a:cubicBezTo>
                  <a:pt x="11906000" y="641128"/>
                  <a:pt x="11913179" y="643136"/>
                  <a:pt x="11918922" y="641558"/>
                </a:cubicBezTo>
                <a:lnTo>
                  <a:pt x="11925149" y="637121"/>
                </a:lnTo>
                <a:lnTo>
                  <a:pt x="11922816" y="660340"/>
                </a:lnTo>
                <a:cubicBezTo>
                  <a:pt x="11911993" y="690544"/>
                  <a:pt x="11881303" y="713567"/>
                  <a:pt x="11855460" y="732072"/>
                </a:cubicBezTo>
                <a:cubicBezTo>
                  <a:pt x="11764719" y="795762"/>
                  <a:pt x="11652153" y="834206"/>
                  <a:pt x="11545904" y="862895"/>
                </a:cubicBezTo>
                <a:cubicBezTo>
                  <a:pt x="11439656" y="892158"/>
                  <a:pt x="11323645" y="915682"/>
                  <a:pt x="11212227" y="906502"/>
                </a:cubicBezTo>
                <a:cubicBezTo>
                  <a:pt x="11175472" y="903632"/>
                  <a:pt x="11111148" y="896748"/>
                  <a:pt x="11099087" y="851993"/>
                </a:cubicBezTo>
                <a:cubicBezTo>
                  <a:pt x="11087027" y="808385"/>
                  <a:pt x="11139289" y="769368"/>
                  <a:pt x="11169154" y="748138"/>
                </a:cubicBezTo>
                <a:cubicBezTo>
                  <a:pt x="11259895" y="683875"/>
                  <a:pt x="11373036" y="646004"/>
                  <a:pt x="11478710" y="617316"/>
                </a:cubicBezTo>
                <a:cubicBezTo>
                  <a:pt x="11558396" y="595368"/>
                  <a:pt x="11643897" y="576326"/>
                  <a:pt x="11728429" y="572291"/>
                </a:cubicBezTo>
                <a:close/>
                <a:moveTo>
                  <a:pt x="1309810" y="566592"/>
                </a:moveTo>
                <a:cubicBezTo>
                  <a:pt x="1337988" y="565247"/>
                  <a:pt x="1366057" y="565570"/>
                  <a:pt x="1393768" y="568008"/>
                </a:cubicBezTo>
                <a:cubicBezTo>
                  <a:pt x="1425212" y="570591"/>
                  <a:pt x="1463441" y="575109"/>
                  <a:pt x="1488100" y="595604"/>
                </a:cubicBezTo>
                <a:lnTo>
                  <a:pt x="1501987" y="614475"/>
                </a:lnTo>
                <a:lnTo>
                  <a:pt x="1494489" y="613912"/>
                </a:lnTo>
                <a:cubicBezTo>
                  <a:pt x="1488674" y="615489"/>
                  <a:pt x="1483362" y="620797"/>
                  <a:pt x="1484510" y="628256"/>
                </a:cubicBezTo>
                <a:cubicBezTo>
                  <a:pt x="1463835" y="576615"/>
                  <a:pt x="1346101" y="589239"/>
                  <a:pt x="1304749" y="592108"/>
                </a:cubicBezTo>
                <a:cubicBezTo>
                  <a:pt x="1219752" y="597271"/>
                  <a:pt x="1134752" y="615059"/>
                  <a:pt x="1053199" y="638011"/>
                </a:cubicBezTo>
                <a:cubicBezTo>
                  <a:pt x="973369" y="660388"/>
                  <a:pt x="894114" y="689077"/>
                  <a:pt x="820602" y="728094"/>
                </a:cubicBezTo>
                <a:cubicBezTo>
                  <a:pt x="790163" y="744733"/>
                  <a:pt x="690232" y="792932"/>
                  <a:pt x="703443" y="840556"/>
                </a:cubicBezTo>
                <a:cubicBezTo>
                  <a:pt x="716651" y="889901"/>
                  <a:pt x="836682" y="879573"/>
                  <a:pt x="872291" y="877277"/>
                </a:cubicBezTo>
                <a:cubicBezTo>
                  <a:pt x="956141" y="873262"/>
                  <a:pt x="1039991" y="856622"/>
                  <a:pt x="1120969" y="834245"/>
                </a:cubicBezTo>
                <a:cubicBezTo>
                  <a:pt x="1201947" y="812441"/>
                  <a:pt x="1282926" y="784325"/>
                  <a:pt x="1357586" y="745308"/>
                </a:cubicBezTo>
                <a:cubicBezTo>
                  <a:pt x="1393194" y="727521"/>
                  <a:pt x="1491976" y="681043"/>
                  <a:pt x="1484510" y="628256"/>
                </a:cubicBezTo>
                <a:cubicBezTo>
                  <a:pt x="1487382" y="635429"/>
                  <a:pt x="1494561" y="637437"/>
                  <a:pt x="1500304" y="635859"/>
                </a:cubicBezTo>
                <a:lnTo>
                  <a:pt x="1506531" y="631422"/>
                </a:lnTo>
                <a:lnTo>
                  <a:pt x="1504198" y="654641"/>
                </a:lnTo>
                <a:cubicBezTo>
                  <a:pt x="1493376" y="684845"/>
                  <a:pt x="1462685" y="707868"/>
                  <a:pt x="1436842" y="726373"/>
                </a:cubicBezTo>
                <a:cubicBezTo>
                  <a:pt x="1346101" y="790063"/>
                  <a:pt x="1233535" y="828507"/>
                  <a:pt x="1127286" y="857196"/>
                </a:cubicBezTo>
                <a:cubicBezTo>
                  <a:pt x="1021038" y="886459"/>
                  <a:pt x="905027" y="909983"/>
                  <a:pt x="793609" y="900803"/>
                </a:cubicBezTo>
                <a:cubicBezTo>
                  <a:pt x="756854" y="897934"/>
                  <a:pt x="692530" y="891049"/>
                  <a:pt x="680470" y="846294"/>
                </a:cubicBezTo>
                <a:cubicBezTo>
                  <a:pt x="668409" y="802686"/>
                  <a:pt x="720671" y="763669"/>
                  <a:pt x="750536" y="742439"/>
                </a:cubicBezTo>
                <a:cubicBezTo>
                  <a:pt x="841277" y="678176"/>
                  <a:pt x="954418" y="640305"/>
                  <a:pt x="1060092" y="611617"/>
                </a:cubicBezTo>
                <a:cubicBezTo>
                  <a:pt x="1139778" y="589669"/>
                  <a:pt x="1225279" y="570627"/>
                  <a:pt x="1309810" y="566592"/>
                </a:cubicBezTo>
                <a:close/>
                <a:moveTo>
                  <a:pt x="10402695" y="566446"/>
                </a:moveTo>
                <a:cubicBezTo>
                  <a:pt x="10404424" y="565862"/>
                  <a:pt x="10405575" y="568200"/>
                  <a:pt x="10404424" y="569955"/>
                </a:cubicBezTo>
                <a:cubicBezTo>
                  <a:pt x="10392903" y="580484"/>
                  <a:pt x="10371589" y="578144"/>
                  <a:pt x="10358341" y="572295"/>
                </a:cubicBezTo>
                <a:cubicBezTo>
                  <a:pt x="10355461" y="571125"/>
                  <a:pt x="10357188" y="565862"/>
                  <a:pt x="10360068" y="567616"/>
                </a:cubicBezTo>
                <a:cubicBezTo>
                  <a:pt x="10367558" y="570541"/>
                  <a:pt x="10374469" y="571710"/>
                  <a:pt x="10382534" y="571710"/>
                </a:cubicBezTo>
                <a:cubicBezTo>
                  <a:pt x="10389447" y="570541"/>
                  <a:pt x="10395783" y="568200"/>
                  <a:pt x="10402695" y="566446"/>
                </a:cubicBezTo>
                <a:close/>
                <a:moveTo>
                  <a:pt x="11821266" y="557136"/>
                </a:moveTo>
                <a:cubicBezTo>
                  <a:pt x="11801223" y="557305"/>
                  <a:pt x="11783154" y="558310"/>
                  <a:pt x="11769935" y="558885"/>
                </a:cubicBezTo>
                <a:cubicBezTo>
                  <a:pt x="11669354" y="562327"/>
                  <a:pt x="11569923" y="581839"/>
                  <a:pt x="11473366" y="607663"/>
                </a:cubicBezTo>
                <a:cubicBezTo>
                  <a:pt x="11369913" y="635781"/>
                  <a:pt x="11267608" y="672509"/>
                  <a:pt x="11174500" y="725304"/>
                </a:cubicBezTo>
                <a:cubicBezTo>
                  <a:pt x="11134843" y="747685"/>
                  <a:pt x="11024491" y="806218"/>
                  <a:pt x="11040584" y="866472"/>
                </a:cubicBezTo>
                <a:cubicBezTo>
                  <a:pt x="11057826" y="927876"/>
                  <a:pt x="11191166" y="920990"/>
                  <a:pt x="11237721" y="919842"/>
                </a:cubicBezTo>
                <a:cubicBezTo>
                  <a:pt x="11341750" y="916399"/>
                  <a:pt x="11444629" y="896887"/>
                  <a:pt x="11544635" y="869916"/>
                </a:cubicBezTo>
                <a:cubicBezTo>
                  <a:pt x="11644641" y="842946"/>
                  <a:pt x="11743497" y="807366"/>
                  <a:pt x="11834307" y="757440"/>
                </a:cubicBezTo>
                <a:cubicBezTo>
                  <a:pt x="11868360" y="738932"/>
                  <a:pt x="11937977" y="702995"/>
                  <a:pt x="11966049" y="658826"/>
                </a:cubicBezTo>
                <a:lnTo>
                  <a:pt x="11977054" y="613744"/>
                </a:lnTo>
                <a:lnTo>
                  <a:pt x="11976286" y="611094"/>
                </a:lnTo>
                <a:lnTo>
                  <a:pt x="11942251" y="576235"/>
                </a:lnTo>
                <a:cubicBezTo>
                  <a:pt x="11909347" y="559790"/>
                  <a:pt x="11861356" y="556795"/>
                  <a:pt x="11821266" y="557136"/>
                </a:cubicBezTo>
                <a:close/>
                <a:moveTo>
                  <a:pt x="1402648" y="551437"/>
                </a:moveTo>
                <a:cubicBezTo>
                  <a:pt x="1382604" y="551606"/>
                  <a:pt x="1364536" y="552611"/>
                  <a:pt x="1351317" y="553185"/>
                </a:cubicBezTo>
                <a:cubicBezTo>
                  <a:pt x="1250736" y="556628"/>
                  <a:pt x="1151305" y="576139"/>
                  <a:pt x="1054748" y="601964"/>
                </a:cubicBezTo>
                <a:cubicBezTo>
                  <a:pt x="951295" y="630082"/>
                  <a:pt x="848990" y="666810"/>
                  <a:pt x="755882" y="719605"/>
                </a:cubicBezTo>
                <a:cubicBezTo>
                  <a:pt x="716225" y="741986"/>
                  <a:pt x="605873" y="800519"/>
                  <a:pt x="621967" y="860774"/>
                </a:cubicBezTo>
                <a:cubicBezTo>
                  <a:pt x="639208" y="922177"/>
                  <a:pt x="772548" y="915291"/>
                  <a:pt x="819103" y="914144"/>
                </a:cubicBezTo>
                <a:cubicBezTo>
                  <a:pt x="923132" y="910700"/>
                  <a:pt x="1026011" y="891188"/>
                  <a:pt x="1126017" y="864217"/>
                </a:cubicBezTo>
                <a:cubicBezTo>
                  <a:pt x="1226023" y="837247"/>
                  <a:pt x="1324879" y="801667"/>
                  <a:pt x="1415689" y="751741"/>
                </a:cubicBezTo>
                <a:cubicBezTo>
                  <a:pt x="1449742" y="733233"/>
                  <a:pt x="1519359" y="697296"/>
                  <a:pt x="1547431" y="653127"/>
                </a:cubicBezTo>
                <a:lnTo>
                  <a:pt x="1558436" y="608045"/>
                </a:lnTo>
                <a:lnTo>
                  <a:pt x="1557668" y="605395"/>
                </a:lnTo>
                <a:lnTo>
                  <a:pt x="1523633" y="570535"/>
                </a:lnTo>
                <a:cubicBezTo>
                  <a:pt x="1490729" y="554091"/>
                  <a:pt x="1442738" y="551096"/>
                  <a:pt x="1402648" y="551437"/>
                </a:cubicBezTo>
                <a:close/>
                <a:moveTo>
                  <a:pt x="2440791" y="549701"/>
                </a:moveTo>
                <a:cubicBezTo>
                  <a:pt x="2441998" y="549701"/>
                  <a:pt x="2441998" y="551813"/>
                  <a:pt x="2441394" y="552341"/>
                </a:cubicBezTo>
                <a:cubicBezTo>
                  <a:pt x="2435359" y="554982"/>
                  <a:pt x="2428721" y="555509"/>
                  <a:pt x="2423291" y="558678"/>
                </a:cubicBezTo>
                <a:cubicBezTo>
                  <a:pt x="2420877" y="560262"/>
                  <a:pt x="2417256" y="557621"/>
                  <a:pt x="2420274" y="555509"/>
                </a:cubicBezTo>
                <a:cubicBezTo>
                  <a:pt x="2425705" y="552341"/>
                  <a:pt x="2433549" y="548117"/>
                  <a:pt x="2440791" y="549701"/>
                </a:cubicBezTo>
                <a:close/>
                <a:moveTo>
                  <a:pt x="11846806" y="530622"/>
                </a:moveTo>
                <a:cubicBezTo>
                  <a:pt x="11898642" y="532988"/>
                  <a:pt x="11947649" y="543668"/>
                  <a:pt x="11977519" y="571496"/>
                </a:cubicBezTo>
                <a:lnTo>
                  <a:pt x="11994969" y="597319"/>
                </a:lnTo>
                <a:lnTo>
                  <a:pt x="11997469" y="598573"/>
                </a:lnTo>
                <a:lnTo>
                  <a:pt x="11998509" y="602557"/>
                </a:lnTo>
                <a:lnTo>
                  <a:pt x="12000407" y="605367"/>
                </a:lnTo>
                <a:lnTo>
                  <a:pt x="11999032" y="604565"/>
                </a:lnTo>
                <a:lnTo>
                  <a:pt x="11999623" y="606829"/>
                </a:lnTo>
                <a:lnTo>
                  <a:pt x="12000407" y="605367"/>
                </a:lnTo>
                <a:lnTo>
                  <a:pt x="12000212" y="609084"/>
                </a:lnTo>
                <a:lnTo>
                  <a:pt x="12011634" y="652854"/>
                </a:lnTo>
                <a:cubicBezTo>
                  <a:pt x="12014677" y="677367"/>
                  <a:pt x="12011460" y="698472"/>
                  <a:pt x="12001071" y="718559"/>
                </a:cubicBezTo>
                <a:lnTo>
                  <a:pt x="11982115" y="745239"/>
                </a:lnTo>
                <a:lnTo>
                  <a:pt x="12192000" y="1353918"/>
                </a:lnTo>
                <a:lnTo>
                  <a:pt x="12192000" y="1426065"/>
                </a:lnTo>
                <a:lnTo>
                  <a:pt x="11963306" y="763587"/>
                </a:lnTo>
                <a:lnTo>
                  <a:pt x="11947484" y="778152"/>
                </a:lnTo>
                <a:lnTo>
                  <a:pt x="11942919" y="781213"/>
                </a:lnTo>
                <a:lnTo>
                  <a:pt x="12078382" y="1174585"/>
                </a:lnTo>
                <a:lnTo>
                  <a:pt x="12192000" y="1503987"/>
                </a:lnTo>
                <a:lnTo>
                  <a:pt x="12192000" y="1577059"/>
                </a:lnTo>
                <a:lnTo>
                  <a:pt x="11922043" y="795208"/>
                </a:lnTo>
                <a:lnTo>
                  <a:pt x="11860963" y="836162"/>
                </a:lnTo>
                <a:cubicBezTo>
                  <a:pt x="11815098" y="862074"/>
                  <a:pt x="11765881" y="883608"/>
                  <a:pt x="11715795" y="901947"/>
                </a:cubicBezTo>
                <a:lnTo>
                  <a:pt x="11594288" y="939603"/>
                </a:lnTo>
                <a:lnTo>
                  <a:pt x="11608451" y="990992"/>
                </a:lnTo>
                <a:lnTo>
                  <a:pt x="11628787" y="988738"/>
                </a:lnTo>
                <a:cubicBezTo>
                  <a:pt x="11637943" y="988557"/>
                  <a:pt x="11646779" y="989479"/>
                  <a:pt x="11653861" y="992365"/>
                </a:cubicBezTo>
                <a:lnTo>
                  <a:pt x="11667173" y="1006453"/>
                </a:lnTo>
                <a:lnTo>
                  <a:pt x="11668530" y="1007194"/>
                </a:lnTo>
                <a:cubicBezTo>
                  <a:pt x="11679968" y="1049607"/>
                  <a:pt x="11691977" y="1092593"/>
                  <a:pt x="11703415" y="1135004"/>
                </a:cubicBezTo>
                <a:cubicBezTo>
                  <a:pt x="11705703" y="1146468"/>
                  <a:pt x="11707419" y="1151627"/>
                  <a:pt x="11698841" y="1160224"/>
                </a:cubicBezTo>
                <a:lnTo>
                  <a:pt x="11692568" y="1164319"/>
                </a:lnTo>
                <a:lnTo>
                  <a:pt x="11692669" y="1164373"/>
                </a:lnTo>
                <a:cubicBezTo>
                  <a:pt x="11719742" y="1264347"/>
                  <a:pt x="11747391" y="1364319"/>
                  <a:pt x="11775040" y="1464866"/>
                </a:cubicBezTo>
                <a:cubicBezTo>
                  <a:pt x="11785410" y="1503650"/>
                  <a:pt x="11800099" y="1544586"/>
                  <a:pt x="11813131" y="1585883"/>
                </a:cubicBezTo>
                <a:lnTo>
                  <a:pt x="11816615" y="1601125"/>
                </a:lnTo>
                <a:lnTo>
                  <a:pt x="11821082" y="1599943"/>
                </a:lnTo>
                <a:cubicBezTo>
                  <a:pt x="11827411" y="1598218"/>
                  <a:pt x="11833163" y="1602244"/>
                  <a:pt x="11835466" y="1607996"/>
                </a:cubicBezTo>
                <a:lnTo>
                  <a:pt x="11839432" y="1620339"/>
                </a:lnTo>
                <a:lnTo>
                  <a:pt x="11825685" y="1635034"/>
                </a:lnTo>
                <a:lnTo>
                  <a:pt x="11845821" y="1640213"/>
                </a:lnTo>
                <a:lnTo>
                  <a:pt x="11839432" y="1620339"/>
                </a:lnTo>
                <a:lnTo>
                  <a:pt x="11900478" y="1555072"/>
                </a:lnTo>
                <a:cubicBezTo>
                  <a:pt x="11904505" y="1549894"/>
                  <a:pt x="11912559" y="1549894"/>
                  <a:pt x="11917162" y="1554497"/>
                </a:cubicBezTo>
                <a:lnTo>
                  <a:pt x="11920679" y="1557725"/>
                </a:lnTo>
                <a:lnTo>
                  <a:pt x="11955160" y="1518874"/>
                </a:lnTo>
                <a:cubicBezTo>
                  <a:pt x="11971163" y="1502046"/>
                  <a:pt x="11982593" y="1494502"/>
                  <a:pt x="12007169" y="1492180"/>
                </a:cubicBezTo>
                <a:cubicBezTo>
                  <a:pt x="12015169" y="1491599"/>
                  <a:pt x="12019170" y="1500884"/>
                  <a:pt x="12018598" y="1507268"/>
                </a:cubicBezTo>
                <a:cubicBezTo>
                  <a:pt x="12016884" y="1517135"/>
                  <a:pt x="12016884" y="1525259"/>
                  <a:pt x="12011170" y="1532803"/>
                </a:cubicBezTo>
                <a:cubicBezTo>
                  <a:pt x="12005454" y="1540348"/>
                  <a:pt x="11997452" y="1547313"/>
                  <a:pt x="11990595" y="1554277"/>
                </a:cubicBezTo>
                <a:lnTo>
                  <a:pt x="11955025" y="1593139"/>
                </a:lnTo>
                <a:lnTo>
                  <a:pt x="11965490" y="1606271"/>
                </a:lnTo>
                <a:cubicBezTo>
                  <a:pt x="11973545" y="1623530"/>
                  <a:pt x="11953407" y="1633308"/>
                  <a:pt x="11942477" y="1644815"/>
                </a:cubicBezTo>
                <a:lnTo>
                  <a:pt x="11907857" y="1681487"/>
                </a:lnTo>
                <a:lnTo>
                  <a:pt x="11919365" y="1680495"/>
                </a:lnTo>
                <a:cubicBezTo>
                  <a:pt x="11994101" y="1677984"/>
                  <a:pt x="12078091" y="1690323"/>
                  <a:pt x="12083002" y="1760031"/>
                </a:cubicBezTo>
                <a:cubicBezTo>
                  <a:pt x="12089911" y="1859938"/>
                  <a:pt x="11917221" y="1919076"/>
                  <a:pt x="11845843" y="1939747"/>
                </a:cubicBezTo>
                <a:cubicBezTo>
                  <a:pt x="11771587" y="1961566"/>
                  <a:pt x="11573571" y="2008074"/>
                  <a:pt x="11524067" y="1912760"/>
                </a:cubicBezTo>
                <a:cubicBezTo>
                  <a:pt x="11489098" y="1844291"/>
                  <a:pt x="11572312" y="1786802"/>
                  <a:pt x="11640632" y="1752406"/>
                </a:cubicBezTo>
                <a:lnTo>
                  <a:pt x="11693424" y="1728687"/>
                </a:lnTo>
                <a:lnTo>
                  <a:pt x="11653499" y="1598738"/>
                </a:lnTo>
                <a:cubicBezTo>
                  <a:pt x="11641545" y="1549614"/>
                  <a:pt x="11631033" y="1499914"/>
                  <a:pt x="11618360" y="1452801"/>
                </a:cubicBezTo>
                <a:lnTo>
                  <a:pt x="11549996" y="1203540"/>
                </a:lnTo>
                <a:lnTo>
                  <a:pt x="11539191" y="1200791"/>
                </a:lnTo>
                <a:cubicBezTo>
                  <a:pt x="11531810" y="1196474"/>
                  <a:pt x="11525984" y="1189740"/>
                  <a:pt x="11522695" y="1179710"/>
                </a:cubicBezTo>
                <a:lnTo>
                  <a:pt x="11489889" y="1059900"/>
                </a:lnTo>
                <a:lnTo>
                  <a:pt x="11489857" y="1059877"/>
                </a:lnTo>
                <a:lnTo>
                  <a:pt x="11489870" y="1059830"/>
                </a:lnTo>
                <a:lnTo>
                  <a:pt x="11488953" y="1056486"/>
                </a:lnTo>
                <a:lnTo>
                  <a:pt x="11489549" y="1055462"/>
                </a:lnTo>
                <a:lnTo>
                  <a:pt x="11488141" y="1054087"/>
                </a:lnTo>
                <a:cubicBezTo>
                  <a:pt x="11488141" y="1035849"/>
                  <a:pt x="11505023" y="1022823"/>
                  <a:pt x="11525127" y="1013633"/>
                </a:cubicBezTo>
                <a:lnTo>
                  <a:pt x="11542844" y="1007271"/>
                </a:lnTo>
                <a:lnTo>
                  <a:pt x="11529121" y="956977"/>
                </a:lnTo>
                <a:lnTo>
                  <a:pt x="11411646" y="984252"/>
                </a:lnTo>
                <a:cubicBezTo>
                  <a:pt x="11358975" y="993732"/>
                  <a:pt x="11305396" y="1000026"/>
                  <a:pt x="11252422" y="1000832"/>
                </a:cubicBezTo>
                <a:lnTo>
                  <a:pt x="11182585" y="996574"/>
                </a:lnTo>
                <a:lnTo>
                  <a:pt x="11376207" y="1963775"/>
                </a:lnTo>
                <a:cubicBezTo>
                  <a:pt x="11377926" y="1971815"/>
                  <a:pt x="11372768" y="1978133"/>
                  <a:pt x="11364743" y="1978709"/>
                </a:cubicBezTo>
                <a:cubicBezTo>
                  <a:pt x="11348122" y="1979856"/>
                  <a:pt x="11332073" y="1980430"/>
                  <a:pt x="11315451" y="1982154"/>
                </a:cubicBezTo>
                <a:cubicBezTo>
                  <a:pt x="11310866" y="1982726"/>
                  <a:pt x="11305134" y="1978133"/>
                  <a:pt x="11303988" y="1973538"/>
                </a:cubicBezTo>
                <a:lnTo>
                  <a:pt x="11106261" y="984112"/>
                </a:lnTo>
                <a:lnTo>
                  <a:pt x="11094119" y="981083"/>
                </a:lnTo>
                <a:cubicBezTo>
                  <a:pt x="11050167" y="963360"/>
                  <a:pt x="11032392" y="931194"/>
                  <a:pt x="11015587" y="872244"/>
                </a:cubicBezTo>
                <a:lnTo>
                  <a:pt x="11022799" y="859719"/>
                </a:lnTo>
                <a:lnTo>
                  <a:pt x="11020396" y="851337"/>
                </a:lnTo>
                <a:cubicBezTo>
                  <a:pt x="11023773" y="819417"/>
                  <a:pt x="11048917" y="784698"/>
                  <a:pt x="11083690" y="756867"/>
                </a:cubicBezTo>
                <a:cubicBezTo>
                  <a:pt x="11240020" y="630617"/>
                  <a:pt x="11468193" y="570935"/>
                  <a:pt x="11663032" y="544538"/>
                </a:cubicBezTo>
                <a:cubicBezTo>
                  <a:pt x="11703553" y="539087"/>
                  <a:pt x="11777694" y="527466"/>
                  <a:pt x="11846806" y="530622"/>
                </a:cubicBezTo>
                <a:close/>
                <a:moveTo>
                  <a:pt x="5669620" y="525411"/>
                </a:moveTo>
                <a:lnTo>
                  <a:pt x="5663233" y="538265"/>
                </a:lnTo>
                <a:cubicBezTo>
                  <a:pt x="5640375" y="567642"/>
                  <a:pt x="5601421" y="582129"/>
                  <a:pt x="5562790" y="571826"/>
                </a:cubicBezTo>
                <a:lnTo>
                  <a:pt x="5542951" y="561920"/>
                </a:lnTo>
                <a:lnTo>
                  <a:pt x="5534171" y="570613"/>
                </a:lnTo>
                <a:lnTo>
                  <a:pt x="5232428" y="872830"/>
                </a:lnTo>
                <a:lnTo>
                  <a:pt x="5244305" y="907166"/>
                </a:lnTo>
                <a:cubicBezTo>
                  <a:pt x="5246058" y="919515"/>
                  <a:pt x="5245446" y="932429"/>
                  <a:pt x="5242138" y="945305"/>
                </a:cubicBezTo>
                <a:cubicBezTo>
                  <a:pt x="5238685" y="958039"/>
                  <a:pt x="5232786" y="969485"/>
                  <a:pt x="5225082" y="979278"/>
                </a:cubicBezTo>
                <a:lnTo>
                  <a:pt x="5198395" y="1002280"/>
                </a:lnTo>
                <a:lnTo>
                  <a:pt x="5213289" y="1051502"/>
                </a:lnTo>
                <a:cubicBezTo>
                  <a:pt x="5221618" y="1087334"/>
                  <a:pt x="5228801" y="1123523"/>
                  <a:pt x="5237705" y="1157129"/>
                </a:cubicBezTo>
                <a:lnTo>
                  <a:pt x="5310064" y="1426818"/>
                </a:lnTo>
                <a:lnTo>
                  <a:pt x="5340814" y="1428793"/>
                </a:lnTo>
                <a:cubicBezTo>
                  <a:pt x="5379445" y="1439190"/>
                  <a:pt x="5406164" y="1471679"/>
                  <a:pt x="5411317" y="1509205"/>
                </a:cubicBezTo>
                <a:lnTo>
                  <a:pt x="5410088" y="1528989"/>
                </a:lnTo>
                <a:lnTo>
                  <a:pt x="5760542" y="1623009"/>
                </a:lnTo>
                <a:cubicBezTo>
                  <a:pt x="5777132" y="1627534"/>
                  <a:pt x="5797519" y="1635288"/>
                  <a:pt x="5818948" y="1643003"/>
                </a:cubicBezTo>
                <a:lnTo>
                  <a:pt x="5830657" y="1646581"/>
                </a:lnTo>
                <a:lnTo>
                  <a:pt x="5841713" y="1624440"/>
                </a:lnTo>
                <a:cubicBezTo>
                  <a:pt x="5864703" y="1595064"/>
                  <a:pt x="5903872" y="1580577"/>
                  <a:pt x="5942072" y="1590879"/>
                </a:cubicBezTo>
                <a:lnTo>
                  <a:pt x="5970683" y="1605064"/>
                </a:lnTo>
                <a:lnTo>
                  <a:pt x="6009319" y="1566139"/>
                </a:lnTo>
                <a:lnTo>
                  <a:pt x="6282435" y="1293067"/>
                </a:lnTo>
                <a:lnTo>
                  <a:pt x="6275346" y="1284944"/>
                </a:lnTo>
                <a:cubicBezTo>
                  <a:pt x="6263041" y="1263697"/>
                  <a:pt x="6258892" y="1237799"/>
                  <a:pt x="6265758" y="1212332"/>
                </a:cubicBezTo>
                <a:cubicBezTo>
                  <a:pt x="6272627" y="1186864"/>
                  <a:pt x="6289225" y="1166546"/>
                  <a:pt x="6310472" y="1154313"/>
                </a:cubicBezTo>
                <a:lnTo>
                  <a:pt x="6312910" y="1153476"/>
                </a:lnTo>
                <a:lnTo>
                  <a:pt x="6260969" y="960092"/>
                </a:lnTo>
                <a:lnTo>
                  <a:pt x="6201139" y="736321"/>
                </a:lnTo>
                <a:lnTo>
                  <a:pt x="6164803" y="734038"/>
                </a:lnTo>
                <a:cubicBezTo>
                  <a:pt x="6125816" y="723736"/>
                  <a:pt x="6098852" y="691543"/>
                  <a:pt x="6093654" y="654602"/>
                </a:cubicBezTo>
                <a:lnTo>
                  <a:pt x="6094656" y="638895"/>
                </a:lnTo>
                <a:lnTo>
                  <a:pt x="5903384" y="587628"/>
                </a:lnTo>
                <a:close/>
                <a:moveTo>
                  <a:pt x="1428188" y="524923"/>
                </a:moveTo>
                <a:cubicBezTo>
                  <a:pt x="1480024" y="527289"/>
                  <a:pt x="1529030" y="537969"/>
                  <a:pt x="1558901" y="565797"/>
                </a:cubicBezTo>
                <a:lnTo>
                  <a:pt x="1576351" y="591620"/>
                </a:lnTo>
                <a:lnTo>
                  <a:pt x="1578851" y="592875"/>
                </a:lnTo>
                <a:lnTo>
                  <a:pt x="1579891" y="596858"/>
                </a:lnTo>
                <a:lnTo>
                  <a:pt x="1581789" y="599668"/>
                </a:lnTo>
                <a:lnTo>
                  <a:pt x="1580414" y="598866"/>
                </a:lnTo>
                <a:lnTo>
                  <a:pt x="1581005" y="601130"/>
                </a:lnTo>
                <a:lnTo>
                  <a:pt x="1581789" y="599668"/>
                </a:lnTo>
                <a:lnTo>
                  <a:pt x="1581594" y="603385"/>
                </a:lnTo>
                <a:lnTo>
                  <a:pt x="1593016" y="647155"/>
                </a:lnTo>
                <a:cubicBezTo>
                  <a:pt x="1596059" y="671668"/>
                  <a:pt x="1592842" y="692773"/>
                  <a:pt x="1582453" y="712860"/>
                </a:cubicBezTo>
                <a:lnTo>
                  <a:pt x="1563497" y="739540"/>
                </a:lnTo>
                <a:lnTo>
                  <a:pt x="1892836" y="1694639"/>
                </a:lnTo>
                <a:cubicBezTo>
                  <a:pt x="1894558" y="1699236"/>
                  <a:pt x="1891688" y="1706130"/>
                  <a:pt x="1887095" y="1707854"/>
                </a:cubicBezTo>
                <a:cubicBezTo>
                  <a:pt x="1872743" y="1715324"/>
                  <a:pt x="1857818" y="1722793"/>
                  <a:pt x="1843465" y="1729689"/>
                </a:cubicBezTo>
                <a:cubicBezTo>
                  <a:pt x="1836003" y="1733711"/>
                  <a:pt x="1827966" y="1730263"/>
                  <a:pt x="1825670" y="1722793"/>
                </a:cubicBezTo>
                <a:lnTo>
                  <a:pt x="1503425" y="789509"/>
                </a:lnTo>
                <a:lnTo>
                  <a:pt x="1442345" y="830463"/>
                </a:lnTo>
                <a:cubicBezTo>
                  <a:pt x="1396480" y="856375"/>
                  <a:pt x="1347263" y="877909"/>
                  <a:pt x="1297177" y="896248"/>
                </a:cubicBezTo>
                <a:lnTo>
                  <a:pt x="1175670" y="933904"/>
                </a:lnTo>
                <a:lnTo>
                  <a:pt x="1189833" y="985293"/>
                </a:lnTo>
                <a:lnTo>
                  <a:pt x="1210169" y="983039"/>
                </a:lnTo>
                <a:cubicBezTo>
                  <a:pt x="1219325" y="982857"/>
                  <a:pt x="1228161" y="983779"/>
                  <a:pt x="1235243" y="986666"/>
                </a:cubicBezTo>
                <a:lnTo>
                  <a:pt x="1248555" y="1000753"/>
                </a:lnTo>
                <a:lnTo>
                  <a:pt x="1249912" y="1001495"/>
                </a:lnTo>
                <a:cubicBezTo>
                  <a:pt x="1261350" y="1043908"/>
                  <a:pt x="1273359" y="1086894"/>
                  <a:pt x="1284797" y="1129305"/>
                </a:cubicBezTo>
                <a:cubicBezTo>
                  <a:pt x="1287085" y="1140768"/>
                  <a:pt x="1288801" y="1145927"/>
                  <a:pt x="1280223" y="1154524"/>
                </a:cubicBezTo>
                <a:lnTo>
                  <a:pt x="1273950" y="1158619"/>
                </a:lnTo>
                <a:lnTo>
                  <a:pt x="1274051" y="1158674"/>
                </a:lnTo>
                <a:cubicBezTo>
                  <a:pt x="1301124" y="1258647"/>
                  <a:pt x="1328773" y="1358620"/>
                  <a:pt x="1356423" y="1459167"/>
                </a:cubicBezTo>
                <a:cubicBezTo>
                  <a:pt x="1366792" y="1497950"/>
                  <a:pt x="1381480" y="1538887"/>
                  <a:pt x="1394513" y="1580183"/>
                </a:cubicBezTo>
                <a:lnTo>
                  <a:pt x="1397997" y="1595426"/>
                </a:lnTo>
                <a:lnTo>
                  <a:pt x="1402464" y="1594244"/>
                </a:lnTo>
                <a:cubicBezTo>
                  <a:pt x="1408793" y="1592518"/>
                  <a:pt x="1414546" y="1596545"/>
                  <a:pt x="1416848" y="1602298"/>
                </a:cubicBezTo>
                <a:lnTo>
                  <a:pt x="1420814" y="1614639"/>
                </a:lnTo>
                <a:lnTo>
                  <a:pt x="1407067" y="1629335"/>
                </a:lnTo>
                <a:lnTo>
                  <a:pt x="1427203" y="1634513"/>
                </a:lnTo>
                <a:lnTo>
                  <a:pt x="1420814" y="1614639"/>
                </a:lnTo>
                <a:lnTo>
                  <a:pt x="1481860" y="1549373"/>
                </a:lnTo>
                <a:cubicBezTo>
                  <a:pt x="1485886" y="1544195"/>
                  <a:pt x="1493941" y="1544195"/>
                  <a:pt x="1498544" y="1548798"/>
                </a:cubicBezTo>
                <a:lnTo>
                  <a:pt x="1502061" y="1552026"/>
                </a:lnTo>
                <a:lnTo>
                  <a:pt x="1536542" y="1513175"/>
                </a:lnTo>
                <a:cubicBezTo>
                  <a:pt x="1552545" y="1496346"/>
                  <a:pt x="1563975" y="1488802"/>
                  <a:pt x="1588550" y="1486481"/>
                </a:cubicBezTo>
                <a:cubicBezTo>
                  <a:pt x="1596551" y="1485900"/>
                  <a:pt x="1600552" y="1495185"/>
                  <a:pt x="1599980" y="1501568"/>
                </a:cubicBezTo>
                <a:cubicBezTo>
                  <a:pt x="1598265" y="1511435"/>
                  <a:pt x="1598265" y="1519560"/>
                  <a:pt x="1592551" y="1527104"/>
                </a:cubicBezTo>
                <a:cubicBezTo>
                  <a:pt x="1586836" y="1534649"/>
                  <a:pt x="1578834" y="1541613"/>
                  <a:pt x="1571977" y="1548578"/>
                </a:cubicBezTo>
                <a:lnTo>
                  <a:pt x="1536407" y="1587439"/>
                </a:lnTo>
                <a:lnTo>
                  <a:pt x="1546872" y="1600572"/>
                </a:lnTo>
                <a:cubicBezTo>
                  <a:pt x="1554927" y="1617830"/>
                  <a:pt x="1534789" y="1627609"/>
                  <a:pt x="1523859" y="1639115"/>
                </a:cubicBezTo>
                <a:lnTo>
                  <a:pt x="1489239" y="1675787"/>
                </a:lnTo>
                <a:lnTo>
                  <a:pt x="1500747" y="1674796"/>
                </a:lnTo>
                <a:cubicBezTo>
                  <a:pt x="1575483" y="1672285"/>
                  <a:pt x="1659473" y="1684625"/>
                  <a:pt x="1664384" y="1754332"/>
                </a:cubicBezTo>
                <a:cubicBezTo>
                  <a:pt x="1671293" y="1854239"/>
                  <a:pt x="1498603" y="1913377"/>
                  <a:pt x="1427226" y="1934048"/>
                </a:cubicBezTo>
                <a:cubicBezTo>
                  <a:pt x="1352969" y="1955866"/>
                  <a:pt x="1154953" y="2002374"/>
                  <a:pt x="1105448" y="1907061"/>
                </a:cubicBezTo>
                <a:cubicBezTo>
                  <a:pt x="1070481" y="1838592"/>
                  <a:pt x="1153694" y="1781103"/>
                  <a:pt x="1222014" y="1746707"/>
                </a:cubicBezTo>
                <a:lnTo>
                  <a:pt x="1274806" y="1722988"/>
                </a:lnTo>
                <a:lnTo>
                  <a:pt x="1234880" y="1593039"/>
                </a:lnTo>
                <a:cubicBezTo>
                  <a:pt x="1222927" y="1543914"/>
                  <a:pt x="1212415" y="1494215"/>
                  <a:pt x="1199742" y="1447102"/>
                </a:cubicBezTo>
                <a:lnTo>
                  <a:pt x="1131378" y="1197841"/>
                </a:lnTo>
                <a:lnTo>
                  <a:pt x="1120573" y="1195091"/>
                </a:lnTo>
                <a:cubicBezTo>
                  <a:pt x="1113192" y="1190774"/>
                  <a:pt x="1107366" y="1184040"/>
                  <a:pt x="1104077" y="1174010"/>
                </a:cubicBezTo>
                <a:lnTo>
                  <a:pt x="1071271" y="1054201"/>
                </a:lnTo>
                <a:lnTo>
                  <a:pt x="1071239" y="1054177"/>
                </a:lnTo>
                <a:lnTo>
                  <a:pt x="1071252" y="1054130"/>
                </a:lnTo>
                <a:lnTo>
                  <a:pt x="1070335" y="1050786"/>
                </a:lnTo>
                <a:lnTo>
                  <a:pt x="1070931" y="1049763"/>
                </a:lnTo>
                <a:lnTo>
                  <a:pt x="1069523" y="1048388"/>
                </a:lnTo>
                <a:cubicBezTo>
                  <a:pt x="1069523" y="1030150"/>
                  <a:pt x="1086405" y="1017124"/>
                  <a:pt x="1106509" y="1007934"/>
                </a:cubicBezTo>
                <a:lnTo>
                  <a:pt x="1124226" y="1001572"/>
                </a:lnTo>
                <a:lnTo>
                  <a:pt x="1110503" y="951278"/>
                </a:lnTo>
                <a:lnTo>
                  <a:pt x="993028" y="978552"/>
                </a:lnTo>
                <a:cubicBezTo>
                  <a:pt x="940357" y="988033"/>
                  <a:pt x="886778" y="994326"/>
                  <a:pt x="833804" y="995133"/>
                </a:cubicBezTo>
                <a:lnTo>
                  <a:pt x="763967" y="990875"/>
                </a:lnTo>
                <a:lnTo>
                  <a:pt x="957589" y="1958076"/>
                </a:lnTo>
                <a:cubicBezTo>
                  <a:pt x="959308" y="1966117"/>
                  <a:pt x="954150" y="1972434"/>
                  <a:pt x="946126" y="1973009"/>
                </a:cubicBezTo>
                <a:cubicBezTo>
                  <a:pt x="929504" y="1974157"/>
                  <a:pt x="913455" y="1974731"/>
                  <a:pt x="896833" y="1976454"/>
                </a:cubicBezTo>
                <a:cubicBezTo>
                  <a:pt x="892248" y="1977027"/>
                  <a:pt x="886516" y="1972434"/>
                  <a:pt x="885370" y="1967839"/>
                </a:cubicBezTo>
                <a:lnTo>
                  <a:pt x="687643" y="978412"/>
                </a:lnTo>
                <a:lnTo>
                  <a:pt x="675501" y="975383"/>
                </a:lnTo>
                <a:cubicBezTo>
                  <a:pt x="631549" y="957661"/>
                  <a:pt x="613775" y="925495"/>
                  <a:pt x="596969" y="866545"/>
                </a:cubicBezTo>
                <a:lnTo>
                  <a:pt x="604181" y="854020"/>
                </a:lnTo>
                <a:lnTo>
                  <a:pt x="601778" y="845638"/>
                </a:lnTo>
                <a:cubicBezTo>
                  <a:pt x="605155" y="813718"/>
                  <a:pt x="630299" y="778999"/>
                  <a:pt x="665072" y="751168"/>
                </a:cubicBezTo>
                <a:cubicBezTo>
                  <a:pt x="821402" y="624918"/>
                  <a:pt x="1049575" y="565236"/>
                  <a:pt x="1244414" y="538839"/>
                </a:cubicBezTo>
                <a:cubicBezTo>
                  <a:pt x="1284935" y="533388"/>
                  <a:pt x="1359076" y="521766"/>
                  <a:pt x="1428188" y="524923"/>
                </a:cubicBezTo>
                <a:close/>
                <a:moveTo>
                  <a:pt x="10465172" y="497774"/>
                </a:moveTo>
                <a:lnTo>
                  <a:pt x="10448135" y="508840"/>
                </a:lnTo>
                <a:cubicBezTo>
                  <a:pt x="10431539" y="516162"/>
                  <a:pt x="10412080" y="519858"/>
                  <a:pt x="10400918" y="521279"/>
                </a:cubicBezTo>
                <a:cubicBezTo>
                  <a:pt x="10391476" y="522701"/>
                  <a:pt x="10374734" y="524833"/>
                  <a:pt x="10359640" y="523198"/>
                </a:cubicBezTo>
                <a:lnTo>
                  <a:pt x="10347759" y="519780"/>
                </a:lnTo>
                <a:lnTo>
                  <a:pt x="10349172" y="531392"/>
                </a:lnTo>
                <a:lnTo>
                  <a:pt x="10368133" y="534074"/>
                </a:lnTo>
                <a:cubicBezTo>
                  <a:pt x="10375795" y="533545"/>
                  <a:pt x="10382278" y="530906"/>
                  <a:pt x="10389942" y="530378"/>
                </a:cubicBezTo>
                <a:cubicBezTo>
                  <a:pt x="10391709" y="530378"/>
                  <a:pt x="10392889" y="531961"/>
                  <a:pt x="10391709" y="533017"/>
                </a:cubicBezTo>
                <a:cubicBezTo>
                  <a:pt x="10385816" y="537770"/>
                  <a:pt x="10377270" y="539486"/>
                  <a:pt x="10368575" y="539354"/>
                </a:cubicBezTo>
                <a:lnTo>
                  <a:pt x="10349684" y="535616"/>
                </a:lnTo>
                <a:lnTo>
                  <a:pt x="10351415" y="549849"/>
                </a:lnTo>
                <a:lnTo>
                  <a:pt x="10371513" y="549319"/>
                </a:lnTo>
                <a:cubicBezTo>
                  <a:pt x="10372638" y="549854"/>
                  <a:pt x="10372075" y="551454"/>
                  <a:pt x="10371513" y="551987"/>
                </a:cubicBezTo>
                <a:cubicBezTo>
                  <a:pt x="10364753" y="553055"/>
                  <a:pt x="10359122" y="551987"/>
                  <a:pt x="10352925" y="554122"/>
                </a:cubicBezTo>
                <a:lnTo>
                  <a:pt x="10351496" y="550511"/>
                </a:lnTo>
                <a:lnTo>
                  <a:pt x="10351932" y="554096"/>
                </a:lnTo>
                <a:lnTo>
                  <a:pt x="10365763" y="603200"/>
                </a:lnTo>
                <a:lnTo>
                  <a:pt x="10408317" y="601345"/>
                </a:lnTo>
                <a:cubicBezTo>
                  <a:pt x="10410058" y="601345"/>
                  <a:pt x="10410640" y="602997"/>
                  <a:pt x="10409479" y="604099"/>
                </a:cubicBezTo>
                <a:lnTo>
                  <a:pt x="10366400" y="605461"/>
                </a:lnTo>
                <a:lnTo>
                  <a:pt x="10367973" y="611043"/>
                </a:lnTo>
                <a:lnTo>
                  <a:pt x="10435089" y="942025"/>
                </a:lnTo>
                <a:lnTo>
                  <a:pt x="10436739" y="941628"/>
                </a:lnTo>
                <a:cubicBezTo>
                  <a:pt x="10443094" y="945073"/>
                  <a:pt x="10463320" y="915787"/>
                  <a:pt x="10469099" y="910619"/>
                </a:cubicBezTo>
                <a:cubicBezTo>
                  <a:pt x="10477767" y="903728"/>
                  <a:pt x="10486435" y="899133"/>
                  <a:pt x="10496838" y="897411"/>
                </a:cubicBezTo>
                <a:cubicBezTo>
                  <a:pt x="10505506" y="895975"/>
                  <a:pt x="10517785" y="894828"/>
                  <a:pt x="10529631" y="895760"/>
                </a:cubicBezTo>
                <a:lnTo>
                  <a:pt x="10545900" y="901600"/>
                </a:lnTo>
                <a:lnTo>
                  <a:pt x="10472134" y="538081"/>
                </a:lnTo>
                <a:cubicBezTo>
                  <a:pt x="10470696" y="531187"/>
                  <a:pt x="10469834" y="519698"/>
                  <a:pt x="10468250" y="508423"/>
                </a:cubicBezTo>
                <a:close/>
                <a:moveTo>
                  <a:pt x="2515627" y="475797"/>
                </a:moveTo>
                <a:lnTo>
                  <a:pt x="2502049" y="491444"/>
                </a:lnTo>
                <a:cubicBezTo>
                  <a:pt x="2488100" y="503119"/>
                  <a:pt x="2470358" y="512200"/>
                  <a:pt x="2459771" y="517102"/>
                </a:cubicBezTo>
                <a:cubicBezTo>
                  <a:pt x="2451186" y="520849"/>
                  <a:pt x="2435589" y="527192"/>
                  <a:pt x="2420567" y="529498"/>
                </a:cubicBezTo>
                <a:lnTo>
                  <a:pt x="2405958" y="529225"/>
                </a:lnTo>
                <a:lnTo>
                  <a:pt x="2406512" y="531136"/>
                </a:lnTo>
                <a:lnTo>
                  <a:pt x="2411138" y="539467"/>
                </a:lnTo>
                <a:lnTo>
                  <a:pt x="2432066" y="536981"/>
                </a:lnTo>
                <a:cubicBezTo>
                  <a:pt x="2439028" y="535367"/>
                  <a:pt x="2444249" y="530529"/>
                  <a:pt x="2451212" y="527840"/>
                </a:cubicBezTo>
                <a:cubicBezTo>
                  <a:pt x="2452952" y="527840"/>
                  <a:pt x="2454692" y="528915"/>
                  <a:pt x="2453533" y="530529"/>
                </a:cubicBezTo>
                <a:cubicBezTo>
                  <a:pt x="2449471" y="536443"/>
                  <a:pt x="2441929" y="540072"/>
                  <a:pt x="2433660" y="541954"/>
                </a:cubicBezTo>
                <a:lnTo>
                  <a:pt x="2412964" y="542757"/>
                </a:lnTo>
                <a:lnTo>
                  <a:pt x="2429910" y="573282"/>
                </a:lnTo>
                <a:lnTo>
                  <a:pt x="2430512" y="574266"/>
                </a:lnTo>
                <a:lnTo>
                  <a:pt x="2430874" y="571001"/>
                </a:lnTo>
                <a:cubicBezTo>
                  <a:pt x="2438417" y="572158"/>
                  <a:pt x="2445960" y="571580"/>
                  <a:pt x="2453503" y="568682"/>
                </a:cubicBezTo>
                <a:cubicBezTo>
                  <a:pt x="2460465" y="566366"/>
                  <a:pt x="2465686" y="561731"/>
                  <a:pt x="2471488" y="558835"/>
                </a:cubicBezTo>
                <a:cubicBezTo>
                  <a:pt x="2473228" y="558255"/>
                  <a:pt x="2474969" y="559992"/>
                  <a:pt x="2473810" y="561731"/>
                </a:cubicBezTo>
                <a:cubicBezTo>
                  <a:pt x="2469747" y="568393"/>
                  <a:pt x="2462495" y="572449"/>
                  <a:pt x="2454445" y="574622"/>
                </a:cubicBezTo>
                <a:lnTo>
                  <a:pt x="2431649" y="576124"/>
                </a:lnTo>
                <a:lnTo>
                  <a:pt x="2447423" y="601905"/>
                </a:lnTo>
                <a:lnTo>
                  <a:pt x="2487286" y="589249"/>
                </a:lnTo>
                <a:cubicBezTo>
                  <a:pt x="2489022" y="588670"/>
                  <a:pt x="2490179" y="590407"/>
                  <a:pt x="2489599" y="592145"/>
                </a:cubicBezTo>
                <a:lnTo>
                  <a:pt x="2448903" y="604324"/>
                </a:lnTo>
                <a:lnTo>
                  <a:pt x="2452094" y="609542"/>
                </a:lnTo>
                <a:lnTo>
                  <a:pt x="2604437" y="911282"/>
                </a:lnTo>
                <a:lnTo>
                  <a:pt x="2607211" y="909749"/>
                </a:lnTo>
                <a:cubicBezTo>
                  <a:pt x="2614166" y="911459"/>
                  <a:pt x="2626339" y="877835"/>
                  <a:pt x="2630975" y="871565"/>
                </a:cubicBezTo>
                <a:cubicBezTo>
                  <a:pt x="2637352" y="863017"/>
                  <a:pt x="2644308" y="856178"/>
                  <a:pt x="2654162" y="851618"/>
                </a:cubicBezTo>
                <a:cubicBezTo>
                  <a:pt x="2662567" y="847914"/>
                  <a:pt x="2674161" y="843640"/>
                  <a:pt x="2685680" y="841504"/>
                </a:cubicBezTo>
                <a:lnTo>
                  <a:pt x="2699477" y="842704"/>
                </a:lnTo>
                <a:lnTo>
                  <a:pt x="2532555" y="512301"/>
                </a:lnTo>
                <a:cubicBezTo>
                  <a:pt x="2529395" y="505971"/>
                  <a:pt x="2525516" y="495039"/>
                  <a:pt x="2520990" y="484538"/>
                </a:cubicBezTo>
                <a:close/>
                <a:moveTo>
                  <a:pt x="10434179" y="467725"/>
                </a:moveTo>
                <a:lnTo>
                  <a:pt x="10400418" y="470313"/>
                </a:lnTo>
                <a:cubicBezTo>
                  <a:pt x="10373304" y="475786"/>
                  <a:pt x="10347979" y="487160"/>
                  <a:pt x="10349983" y="497964"/>
                </a:cubicBezTo>
                <a:cubicBezTo>
                  <a:pt x="10353415" y="514171"/>
                  <a:pt x="10414474" y="507988"/>
                  <a:pt x="10444549" y="492127"/>
                </a:cubicBezTo>
                <a:lnTo>
                  <a:pt x="10456728" y="478358"/>
                </a:lnTo>
                <a:lnTo>
                  <a:pt x="10436078" y="467795"/>
                </a:lnTo>
                <a:close/>
                <a:moveTo>
                  <a:pt x="2480591" y="454098"/>
                </a:moveTo>
                <a:lnTo>
                  <a:pt x="2445748" y="466722"/>
                </a:lnTo>
                <a:cubicBezTo>
                  <a:pt x="2420997" y="479335"/>
                  <a:pt x="2399678" y="497211"/>
                  <a:pt x="2404828" y="507299"/>
                </a:cubicBezTo>
                <a:cubicBezTo>
                  <a:pt x="2412124" y="522002"/>
                  <a:pt x="2469321" y="499733"/>
                  <a:pt x="2494082" y="476246"/>
                </a:cubicBezTo>
                <a:lnTo>
                  <a:pt x="2502543" y="458732"/>
                </a:lnTo>
                <a:close/>
                <a:moveTo>
                  <a:pt x="10419767" y="448460"/>
                </a:moveTo>
                <a:lnTo>
                  <a:pt x="10435739" y="450707"/>
                </a:lnTo>
                <a:lnTo>
                  <a:pt x="10438263" y="450410"/>
                </a:lnTo>
                <a:lnTo>
                  <a:pt x="10449128" y="452591"/>
                </a:lnTo>
                <a:lnTo>
                  <a:pt x="10454979" y="453415"/>
                </a:lnTo>
                <a:lnTo>
                  <a:pt x="10455489" y="453869"/>
                </a:lnTo>
                <a:lnTo>
                  <a:pt x="10461942" y="455164"/>
                </a:lnTo>
                <a:cubicBezTo>
                  <a:pt x="10468774" y="458229"/>
                  <a:pt x="10474176" y="462992"/>
                  <a:pt x="10477037" y="470101"/>
                </a:cubicBezTo>
                <a:lnTo>
                  <a:pt x="10476123" y="472467"/>
                </a:lnTo>
                <a:lnTo>
                  <a:pt x="10469597" y="465551"/>
                </a:lnTo>
                <a:lnTo>
                  <a:pt x="10469120" y="465995"/>
                </a:lnTo>
                <a:lnTo>
                  <a:pt x="10473142" y="469572"/>
                </a:lnTo>
                <a:lnTo>
                  <a:pt x="10474751" y="476013"/>
                </a:lnTo>
                <a:lnTo>
                  <a:pt x="10476123" y="472467"/>
                </a:lnTo>
                <a:lnTo>
                  <a:pt x="10478182" y="474649"/>
                </a:lnTo>
                <a:lnTo>
                  <a:pt x="10475802" y="480217"/>
                </a:lnTo>
                <a:lnTo>
                  <a:pt x="10487672" y="527740"/>
                </a:lnTo>
                <a:cubicBezTo>
                  <a:pt x="10527957" y="725943"/>
                  <a:pt x="10568240" y="924145"/>
                  <a:pt x="10608523" y="1122922"/>
                </a:cubicBezTo>
                <a:cubicBezTo>
                  <a:pt x="10625211" y="1206799"/>
                  <a:pt x="10642477" y="1290676"/>
                  <a:pt x="10659166" y="1375126"/>
                </a:cubicBezTo>
                <a:cubicBezTo>
                  <a:pt x="10671826" y="1433725"/>
                  <a:pt x="10674129" y="1480835"/>
                  <a:pt x="10609674" y="1513581"/>
                </a:cubicBezTo>
                <a:lnTo>
                  <a:pt x="10608157" y="1513045"/>
                </a:lnTo>
                <a:lnTo>
                  <a:pt x="10614063" y="1504677"/>
                </a:lnTo>
                <a:cubicBezTo>
                  <a:pt x="10613271" y="1500368"/>
                  <a:pt x="10609674" y="1496346"/>
                  <a:pt x="10603920" y="1496921"/>
                </a:cubicBezTo>
                <a:lnTo>
                  <a:pt x="10603070" y="1496687"/>
                </a:lnTo>
                <a:lnTo>
                  <a:pt x="10640399" y="1461185"/>
                </a:lnTo>
                <a:lnTo>
                  <a:pt x="10646763" y="1435017"/>
                </a:lnTo>
                <a:lnTo>
                  <a:pt x="10635543" y="1441295"/>
                </a:lnTo>
                <a:cubicBezTo>
                  <a:pt x="10625852" y="1443033"/>
                  <a:pt x="10615504" y="1442164"/>
                  <a:pt x="10606761" y="1439558"/>
                </a:cubicBezTo>
                <a:cubicBezTo>
                  <a:pt x="10603846" y="1438978"/>
                  <a:pt x="10605012" y="1435502"/>
                  <a:pt x="10607927" y="1436080"/>
                </a:cubicBezTo>
                <a:lnTo>
                  <a:pt x="10648536" y="1427732"/>
                </a:lnTo>
                <a:lnTo>
                  <a:pt x="10648971" y="1425937"/>
                </a:lnTo>
                <a:lnTo>
                  <a:pt x="10646344" y="1403054"/>
                </a:lnTo>
                <a:lnTo>
                  <a:pt x="10606128" y="1411798"/>
                </a:lnTo>
                <a:cubicBezTo>
                  <a:pt x="10603846" y="1411798"/>
                  <a:pt x="10604416" y="1408780"/>
                  <a:pt x="10606128" y="1408780"/>
                </a:cubicBezTo>
                <a:lnTo>
                  <a:pt x="10646058" y="1400565"/>
                </a:lnTo>
                <a:lnTo>
                  <a:pt x="10642220" y="1367136"/>
                </a:lnTo>
                <a:cubicBezTo>
                  <a:pt x="10637789" y="1347167"/>
                  <a:pt x="10632225" y="1327317"/>
                  <a:pt x="10628665" y="1309058"/>
                </a:cubicBezTo>
                <a:cubicBezTo>
                  <a:pt x="10609674" y="1215415"/>
                  <a:pt x="10590684" y="1121774"/>
                  <a:pt x="10571693" y="1028705"/>
                </a:cubicBezTo>
                <a:lnTo>
                  <a:pt x="10552735" y="935278"/>
                </a:lnTo>
                <a:lnTo>
                  <a:pt x="10546999" y="936970"/>
                </a:lnTo>
                <a:cubicBezTo>
                  <a:pt x="10535018" y="939814"/>
                  <a:pt x="10526459" y="946066"/>
                  <a:pt x="10516760" y="953456"/>
                </a:cubicBezTo>
                <a:cubicBezTo>
                  <a:pt x="10506491" y="960847"/>
                  <a:pt x="10495079" y="967101"/>
                  <a:pt x="10482528" y="969944"/>
                </a:cubicBezTo>
                <a:cubicBezTo>
                  <a:pt x="10473685" y="971650"/>
                  <a:pt x="10463556" y="971650"/>
                  <a:pt x="10454785" y="968950"/>
                </a:cubicBezTo>
                <a:lnTo>
                  <a:pt x="10437470" y="953766"/>
                </a:lnTo>
                <a:lnTo>
                  <a:pt x="10473286" y="1130390"/>
                </a:lnTo>
                <a:cubicBezTo>
                  <a:pt x="10489400" y="1207374"/>
                  <a:pt x="10504937" y="1284930"/>
                  <a:pt x="10521050" y="1361913"/>
                </a:cubicBezTo>
                <a:cubicBezTo>
                  <a:pt x="10527957" y="1395522"/>
                  <a:pt x="10532272" y="1459507"/>
                  <a:pt x="10563132" y="1485762"/>
                </a:cubicBezTo>
                <a:lnTo>
                  <a:pt x="10603070" y="1496687"/>
                </a:lnTo>
                <a:lnTo>
                  <a:pt x="10601617" y="1498070"/>
                </a:lnTo>
                <a:cubicBezTo>
                  <a:pt x="10596438" y="1500368"/>
                  <a:pt x="10596007" y="1505539"/>
                  <a:pt x="10598092" y="1509487"/>
                </a:cubicBezTo>
                <a:lnTo>
                  <a:pt x="10608157" y="1513045"/>
                </a:lnTo>
                <a:lnTo>
                  <a:pt x="10607373" y="1514156"/>
                </a:lnTo>
                <a:cubicBezTo>
                  <a:pt x="10533711" y="1523347"/>
                  <a:pt x="10519900" y="1444641"/>
                  <a:pt x="10508966" y="1391787"/>
                </a:cubicBezTo>
                <a:cubicBezTo>
                  <a:pt x="10488823" y="1292974"/>
                  <a:pt x="10468683" y="1194160"/>
                  <a:pt x="10448540" y="1094771"/>
                </a:cubicBezTo>
                <a:cubicBezTo>
                  <a:pt x="10410558" y="906910"/>
                  <a:pt x="10372003" y="718474"/>
                  <a:pt x="10334020" y="530614"/>
                </a:cubicBezTo>
                <a:lnTo>
                  <a:pt x="10333816" y="509969"/>
                </a:lnTo>
                <a:lnTo>
                  <a:pt x="10328234" y="502513"/>
                </a:lnTo>
                <a:cubicBezTo>
                  <a:pt x="10326804" y="495405"/>
                  <a:pt x="10328915" y="489221"/>
                  <a:pt x="10333171" y="483873"/>
                </a:cubicBezTo>
                <a:lnTo>
                  <a:pt x="10345694" y="474289"/>
                </a:lnTo>
                <a:lnTo>
                  <a:pt x="10348838" y="469069"/>
                </a:lnTo>
                <a:cubicBezTo>
                  <a:pt x="10363801" y="455785"/>
                  <a:pt x="10388115" y="449322"/>
                  <a:pt x="10419767" y="448460"/>
                </a:cubicBezTo>
                <a:close/>
                <a:moveTo>
                  <a:pt x="2511231" y="444340"/>
                </a:moveTo>
                <a:lnTo>
                  <a:pt x="2519864" y="446183"/>
                </a:lnTo>
                <a:lnTo>
                  <a:pt x="2519549" y="449064"/>
                </a:lnTo>
                <a:close/>
                <a:moveTo>
                  <a:pt x="2510922" y="444164"/>
                </a:moveTo>
                <a:lnTo>
                  <a:pt x="2511231" y="444340"/>
                </a:lnTo>
                <a:lnTo>
                  <a:pt x="2510859" y="444262"/>
                </a:lnTo>
                <a:close/>
                <a:moveTo>
                  <a:pt x="0" y="435199"/>
                </a:moveTo>
                <a:lnTo>
                  <a:pt x="10195" y="436634"/>
                </a:lnTo>
                <a:lnTo>
                  <a:pt x="12719" y="436337"/>
                </a:lnTo>
                <a:lnTo>
                  <a:pt x="23584" y="438517"/>
                </a:lnTo>
                <a:lnTo>
                  <a:pt x="29435" y="439341"/>
                </a:lnTo>
                <a:lnTo>
                  <a:pt x="29944" y="439795"/>
                </a:lnTo>
                <a:lnTo>
                  <a:pt x="36398" y="441089"/>
                </a:lnTo>
                <a:cubicBezTo>
                  <a:pt x="43229" y="444155"/>
                  <a:pt x="48632" y="448917"/>
                  <a:pt x="51493" y="456027"/>
                </a:cubicBezTo>
                <a:lnTo>
                  <a:pt x="50579" y="458393"/>
                </a:lnTo>
                <a:lnTo>
                  <a:pt x="44053" y="451477"/>
                </a:lnTo>
                <a:lnTo>
                  <a:pt x="43576" y="451921"/>
                </a:lnTo>
                <a:lnTo>
                  <a:pt x="47598" y="455499"/>
                </a:lnTo>
                <a:lnTo>
                  <a:pt x="49207" y="461939"/>
                </a:lnTo>
                <a:lnTo>
                  <a:pt x="50579" y="458393"/>
                </a:lnTo>
                <a:lnTo>
                  <a:pt x="52638" y="460576"/>
                </a:lnTo>
                <a:lnTo>
                  <a:pt x="50257" y="466143"/>
                </a:lnTo>
                <a:lnTo>
                  <a:pt x="62128" y="513666"/>
                </a:lnTo>
                <a:cubicBezTo>
                  <a:pt x="102412" y="711869"/>
                  <a:pt x="142695" y="910071"/>
                  <a:pt x="182978" y="1108847"/>
                </a:cubicBezTo>
                <a:cubicBezTo>
                  <a:pt x="199667" y="1192724"/>
                  <a:pt x="216932" y="1276602"/>
                  <a:pt x="233621" y="1361052"/>
                </a:cubicBezTo>
                <a:cubicBezTo>
                  <a:pt x="246282" y="1419651"/>
                  <a:pt x="248584" y="1466761"/>
                  <a:pt x="184129" y="1499506"/>
                </a:cubicBezTo>
                <a:lnTo>
                  <a:pt x="182613" y="1498970"/>
                </a:lnTo>
                <a:lnTo>
                  <a:pt x="188518" y="1490602"/>
                </a:lnTo>
                <a:cubicBezTo>
                  <a:pt x="187726" y="1486293"/>
                  <a:pt x="184129" y="1482271"/>
                  <a:pt x="178375" y="1482846"/>
                </a:cubicBezTo>
                <a:lnTo>
                  <a:pt x="177526" y="1482613"/>
                </a:lnTo>
                <a:lnTo>
                  <a:pt x="214855" y="1447110"/>
                </a:lnTo>
                <a:lnTo>
                  <a:pt x="221219" y="1420943"/>
                </a:lnTo>
                <a:lnTo>
                  <a:pt x="209999" y="1427220"/>
                </a:lnTo>
                <a:cubicBezTo>
                  <a:pt x="200307" y="1428959"/>
                  <a:pt x="189960" y="1428090"/>
                  <a:pt x="181217" y="1425483"/>
                </a:cubicBezTo>
                <a:cubicBezTo>
                  <a:pt x="178302" y="1424903"/>
                  <a:pt x="179467" y="1421428"/>
                  <a:pt x="182383" y="1422006"/>
                </a:cubicBezTo>
                <a:lnTo>
                  <a:pt x="222991" y="1413657"/>
                </a:lnTo>
                <a:lnTo>
                  <a:pt x="223427" y="1411863"/>
                </a:lnTo>
                <a:lnTo>
                  <a:pt x="220799" y="1388979"/>
                </a:lnTo>
                <a:lnTo>
                  <a:pt x="180583" y="1397724"/>
                </a:lnTo>
                <a:cubicBezTo>
                  <a:pt x="178302" y="1397724"/>
                  <a:pt x="178872" y="1394706"/>
                  <a:pt x="180583" y="1394706"/>
                </a:cubicBezTo>
                <a:lnTo>
                  <a:pt x="220513" y="1386490"/>
                </a:lnTo>
                <a:lnTo>
                  <a:pt x="216675" y="1353061"/>
                </a:lnTo>
                <a:cubicBezTo>
                  <a:pt x="212245" y="1333093"/>
                  <a:pt x="206681" y="1313243"/>
                  <a:pt x="203121" y="1294985"/>
                </a:cubicBezTo>
                <a:cubicBezTo>
                  <a:pt x="184129" y="1201341"/>
                  <a:pt x="165140" y="1107699"/>
                  <a:pt x="146149" y="1014631"/>
                </a:cubicBezTo>
                <a:lnTo>
                  <a:pt x="127191" y="921204"/>
                </a:lnTo>
                <a:lnTo>
                  <a:pt x="121455" y="922897"/>
                </a:lnTo>
                <a:cubicBezTo>
                  <a:pt x="109474" y="925740"/>
                  <a:pt x="100915" y="931992"/>
                  <a:pt x="91216" y="939383"/>
                </a:cubicBezTo>
                <a:cubicBezTo>
                  <a:pt x="80947" y="946773"/>
                  <a:pt x="69534" y="953027"/>
                  <a:pt x="56984" y="955870"/>
                </a:cubicBezTo>
                <a:cubicBezTo>
                  <a:pt x="48140" y="957576"/>
                  <a:pt x="38012" y="957576"/>
                  <a:pt x="29240" y="954876"/>
                </a:cubicBezTo>
                <a:lnTo>
                  <a:pt x="11926" y="939692"/>
                </a:lnTo>
                <a:lnTo>
                  <a:pt x="47741" y="1116316"/>
                </a:lnTo>
                <a:cubicBezTo>
                  <a:pt x="63855" y="1193299"/>
                  <a:pt x="79393" y="1270856"/>
                  <a:pt x="95506" y="1347839"/>
                </a:cubicBezTo>
                <a:cubicBezTo>
                  <a:pt x="102412" y="1381447"/>
                  <a:pt x="106728" y="1445432"/>
                  <a:pt x="137588" y="1471688"/>
                </a:cubicBezTo>
                <a:lnTo>
                  <a:pt x="177526" y="1482613"/>
                </a:lnTo>
                <a:lnTo>
                  <a:pt x="176073" y="1483996"/>
                </a:lnTo>
                <a:cubicBezTo>
                  <a:pt x="170894" y="1486293"/>
                  <a:pt x="170463" y="1491465"/>
                  <a:pt x="172548" y="1495413"/>
                </a:cubicBezTo>
                <a:lnTo>
                  <a:pt x="182613" y="1498970"/>
                </a:lnTo>
                <a:lnTo>
                  <a:pt x="181829" y="1500081"/>
                </a:lnTo>
                <a:cubicBezTo>
                  <a:pt x="108166" y="1509273"/>
                  <a:pt x="94356" y="1430567"/>
                  <a:pt x="83421" y="1377712"/>
                </a:cubicBezTo>
                <a:cubicBezTo>
                  <a:pt x="63279" y="1278899"/>
                  <a:pt x="43138" y="1180086"/>
                  <a:pt x="22996" y="1080697"/>
                </a:cubicBezTo>
                <a:lnTo>
                  <a:pt x="0" y="967412"/>
                </a:lnTo>
                <a:lnTo>
                  <a:pt x="0" y="880881"/>
                </a:lnTo>
                <a:lnTo>
                  <a:pt x="9545" y="927951"/>
                </a:lnTo>
                <a:lnTo>
                  <a:pt x="11194" y="927554"/>
                </a:lnTo>
                <a:cubicBezTo>
                  <a:pt x="17550" y="930999"/>
                  <a:pt x="37776" y="901713"/>
                  <a:pt x="43555" y="896545"/>
                </a:cubicBezTo>
                <a:cubicBezTo>
                  <a:pt x="52223" y="889654"/>
                  <a:pt x="60891" y="885060"/>
                  <a:pt x="71294" y="883337"/>
                </a:cubicBezTo>
                <a:cubicBezTo>
                  <a:pt x="79962" y="881902"/>
                  <a:pt x="92241" y="880754"/>
                  <a:pt x="104087" y="881686"/>
                </a:cubicBezTo>
                <a:lnTo>
                  <a:pt x="120356" y="887526"/>
                </a:lnTo>
                <a:lnTo>
                  <a:pt x="46590" y="524007"/>
                </a:lnTo>
                <a:cubicBezTo>
                  <a:pt x="45152" y="517113"/>
                  <a:pt x="44290" y="505624"/>
                  <a:pt x="42706" y="494349"/>
                </a:cubicBezTo>
                <a:lnTo>
                  <a:pt x="39628" y="483700"/>
                </a:lnTo>
                <a:lnTo>
                  <a:pt x="22590" y="494766"/>
                </a:lnTo>
                <a:lnTo>
                  <a:pt x="0" y="502194"/>
                </a:lnTo>
                <a:lnTo>
                  <a:pt x="0" y="485014"/>
                </a:lnTo>
                <a:lnTo>
                  <a:pt x="19005" y="478053"/>
                </a:lnTo>
                <a:lnTo>
                  <a:pt x="31183" y="464284"/>
                </a:lnTo>
                <a:lnTo>
                  <a:pt x="10533" y="453722"/>
                </a:lnTo>
                <a:lnTo>
                  <a:pt x="8635" y="453651"/>
                </a:lnTo>
                <a:lnTo>
                  <a:pt x="0" y="454313"/>
                </a:lnTo>
                <a:close/>
                <a:moveTo>
                  <a:pt x="2493546" y="434730"/>
                </a:moveTo>
                <a:lnTo>
                  <a:pt x="2505481" y="443114"/>
                </a:lnTo>
                <a:lnTo>
                  <a:pt x="2510859" y="444262"/>
                </a:lnTo>
                <a:lnTo>
                  <a:pt x="2509718" y="446092"/>
                </a:lnTo>
                <a:lnTo>
                  <a:pt x="2519150" y="452717"/>
                </a:lnTo>
                <a:lnTo>
                  <a:pt x="2519549" y="449064"/>
                </a:lnTo>
                <a:lnTo>
                  <a:pt x="2521580" y="450219"/>
                </a:lnTo>
                <a:lnTo>
                  <a:pt x="2521085" y="454076"/>
                </a:lnTo>
                <a:lnTo>
                  <a:pt x="2523207" y="455567"/>
                </a:lnTo>
                <a:cubicBezTo>
                  <a:pt x="2530508" y="466881"/>
                  <a:pt x="2536435" y="481877"/>
                  <a:pt x="2544625" y="498491"/>
                </a:cubicBezTo>
                <a:lnTo>
                  <a:pt x="2728230" y="861502"/>
                </a:lnTo>
                <a:lnTo>
                  <a:pt x="2728639" y="861517"/>
                </a:lnTo>
                <a:lnTo>
                  <a:pt x="2728639" y="862310"/>
                </a:lnTo>
                <a:lnTo>
                  <a:pt x="2818767" y="1040508"/>
                </a:lnTo>
                <a:cubicBezTo>
                  <a:pt x="2857849" y="1117035"/>
                  <a:pt x="2896355" y="1193562"/>
                  <a:pt x="2934861" y="1270665"/>
                </a:cubicBezTo>
                <a:cubicBezTo>
                  <a:pt x="2962448" y="1324751"/>
                  <a:pt x="2976815" y="1369631"/>
                  <a:pt x="2923942" y="1417964"/>
                </a:cubicBezTo>
                <a:lnTo>
                  <a:pt x="2922143" y="1417815"/>
                </a:lnTo>
                <a:lnTo>
                  <a:pt x="2925882" y="1408110"/>
                </a:lnTo>
                <a:cubicBezTo>
                  <a:pt x="2923942" y="1404154"/>
                  <a:pt x="2919344" y="1401277"/>
                  <a:pt x="2914171" y="1403579"/>
                </a:cubicBezTo>
                <a:lnTo>
                  <a:pt x="2912568" y="1403576"/>
                </a:lnTo>
                <a:lnTo>
                  <a:pt x="2939692" y="1358636"/>
                </a:lnTo>
                <a:lnTo>
                  <a:pt x="2938862" y="1330207"/>
                </a:lnTo>
                <a:lnTo>
                  <a:pt x="2928813" y="1340030"/>
                </a:lnTo>
                <a:cubicBezTo>
                  <a:pt x="2920223" y="1344083"/>
                  <a:pt x="2910366" y="1345934"/>
                  <a:pt x="2901636" y="1345934"/>
                </a:cubicBezTo>
                <a:cubicBezTo>
                  <a:pt x="2898820" y="1345934"/>
                  <a:pt x="2898820" y="1342518"/>
                  <a:pt x="2901636" y="1341950"/>
                </a:cubicBezTo>
                <a:lnTo>
                  <a:pt x="2938651" y="1323016"/>
                </a:lnTo>
                <a:lnTo>
                  <a:pt x="2938629" y="1322269"/>
                </a:lnTo>
                <a:lnTo>
                  <a:pt x="2929589" y="1300032"/>
                </a:lnTo>
                <a:lnTo>
                  <a:pt x="2893545" y="1317508"/>
                </a:lnTo>
                <a:cubicBezTo>
                  <a:pt x="2891215" y="1318065"/>
                  <a:pt x="2891215" y="1315282"/>
                  <a:pt x="2892962" y="1314727"/>
                </a:cubicBezTo>
                <a:lnTo>
                  <a:pt x="2928546" y="1297465"/>
                </a:lnTo>
                <a:lnTo>
                  <a:pt x="2916278" y="1267285"/>
                </a:lnTo>
                <a:cubicBezTo>
                  <a:pt x="2906566" y="1249190"/>
                  <a:pt x="2895726" y="1231521"/>
                  <a:pt x="2887159" y="1214852"/>
                </a:cubicBezTo>
                <a:cubicBezTo>
                  <a:pt x="2844629" y="1129695"/>
                  <a:pt x="2801525" y="1044536"/>
                  <a:pt x="2758421" y="959378"/>
                </a:cubicBezTo>
                <a:lnTo>
                  <a:pt x="2716380" y="876162"/>
                </a:lnTo>
                <a:lnTo>
                  <a:pt x="2714710" y="877133"/>
                </a:lnTo>
                <a:cubicBezTo>
                  <a:pt x="2704264" y="884073"/>
                  <a:pt x="2697299" y="892169"/>
                  <a:pt x="2689755" y="901423"/>
                </a:cubicBezTo>
                <a:cubicBezTo>
                  <a:pt x="2681631" y="911834"/>
                  <a:pt x="2672345" y="921088"/>
                  <a:pt x="2660738" y="927449"/>
                </a:cubicBezTo>
                <a:cubicBezTo>
                  <a:pt x="2652614" y="931498"/>
                  <a:pt x="2642747" y="934100"/>
                  <a:pt x="2633461" y="933739"/>
                </a:cubicBezTo>
                <a:lnTo>
                  <a:pt x="2610071" y="922439"/>
                </a:lnTo>
                <a:lnTo>
                  <a:pt x="2691179" y="1083087"/>
                </a:lnTo>
                <a:cubicBezTo>
                  <a:pt x="2726813" y="1153860"/>
                  <a:pt x="2762444" y="1224633"/>
                  <a:pt x="2798077" y="1294830"/>
                </a:cubicBezTo>
                <a:cubicBezTo>
                  <a:pt x="2813595" y="1325470"/>
                  <a:pt x="2834932" y="1386210"/>
                  <a:pt x="2871785" y="1403498"/>
                </a:cubicBezTo>
                <a:lnTo>
                  <a:pt x="2912568" y="1403576"/>
                </a:lnTo>
                <a:lnTo>
                  <a:pt x="2911872" y="1404730"/>
                </a:lnTo>
                <a:cubicBezTo>
                  <a:pt x="2907849" y="1408470"/>
                  <a:pt x="2908711" y="1413649"/>
                  <a:pt x="2911656" y="1416957"/>
                </a:cubicBezTo>
                <a:lnTo>
                  <a:pt x="2922143" y="1417815"/>
                </a:lnTo>
                <a:lnTo>
                  <a:pt x="2921643" y="1419116"/>
                </a:lnTo>
                <a:cubicBezTo>
                  <a:pt x="2853251" y="1447309"/>
                  <a:pt x="2818767" y="1375385"/>
                  <a:pt x="2794630" y="1327052"/>
                </a:cubicBezTo>
                <a:cubicBezTo>
                  <a:pt x="2749226" y="1236718"/>
                  <a:pt x="2703249" y="1146381"/>
                  <a:pt x="2657845" y="1056046"/>
                </a:cubicBezTo>
                <a:cubicBezTo>
                  <a:pt x="2571063" y="884578"/>
                  <a:pt x="2484280" y="712536"/>
                  <a:pt x="2397497" y="541646"/>
                </a:cubicBezTo>
                <a:lnTo>
                  <a:pt x="2392445" y="523658"/>
                </a:lnTo>
                <a:lnTo>
                  <a:pt x="2384798" y="517678"/>
                </a:lnTo>
                <a:cubicBezTo>
                  <a:pt x="2381506" y="511048"/>
                  <a:pt x="2381863" y="504381"/>
                  <a:pt x="2384510" y="497967"/>
                </a:cubicBezTo>
                <a:lnTo>
                  <a:pt x="2393437" y="485889"/>
                </a:lnTo>
                <a:lnTo>
                  <a:pt x="2395629" y="478136"/>
                </a:lnTo>
                <a:cubicBezTo>
                  <a:pt x="2406548" y="461379"/>
                  <a:pt x="2428243" y="448721"/>
                  <a:pt x="2458416" y="439226"/>
                </a:cubicBezTo>
                <a:cubicBezTo>
                  <a:pt x="2473072" y="434767"/>
                  <a:pt x="2484423" y="433472"/>
                  <a:pt x="2493546" y="434730"/>
                </a:cubicBezTo>
                <a:close/>
                <a:moveTo>
                  <a:pt x="7939644" y="295572"/>
                </a:moveTo>
                <a:cubicBezTo>
                  <a:pt x="7987262" y="338018"/>
                  <a:pt x="8040043" y="361536"/>
                  <a:pt x="8094545" y="391936"/>
                </a:cubicBezTo>
                <a:cubicBezTo>
                  <a:pt x="8099133" y="394805"/>
                  <a:pt x="8095118" y="400541"/>
                  <a:pt x="8091103" y="399393"/>
                </a:cubicBezTo>
                <a:cubicBezTo>
                  <a:pt x="8030289" y="386774"/>
                  <a:pt x="7976362" y="344328"/>
                  <a:pt x="7933335" y="301307"/>
                </a:cubicBezTo>
                <a:cubicBezTo>
                  <a:pt x="7929893" y="297291"/>
                  <a:pt x="7935629" y="292130"/>
                  <a:pt x="7939644" y="295572"/>
                </a:cubicBezTo>
                <a:close/>
                <a:moveTo>
                  <a:pt x="6716605" y="243060"/>
                </a:moveTo>
                <a:lnTo>
                  <a:pt x="6704851" y="266826"/>
                </a:lnTo>
                <a:cubicBezTo>
                  <a:pt x="6681860" y="296444"/>
                  <a:pt x="6642692" y="310931"/>
                  <a:pt x="6604491" y="300629"/>
                </a:cubicBezTo>
                <a:lnTo>
                  <a:pt x="6576781" y="286796"/>
                </a:lnTo>
                <a:lnTo>
                  <a:pt x="6576260" y="287318"/>
                </a:lnTo>
                <a:lnTo>
                  <a:pt x="6271824" y="591846"/>
                </a:lnTo>
                <a:lnTo>
                  <a:pt x="6273315" y="593533"/>
                </a:lnTo>
                <a:cubicBezTo>
                  <a:pt x="6285805" y="614710"/>
                  <a:pt x="6290136" y="640464"/>
                  <a:pt x="6283206" y="665933"/>
                </a:cubicBezTo>
                <a:cubicBezTo>
                  <a:pt x="6279596" y="678809"/>
                  <a:pt x="6273604" y="690363"/>
                  <a:pt x="6265843" y="700235"/>
                </a:cubicBezTo>
                <a:lnTo>
                  <a:pt x="6243713" y="719389"/>
                </a:lnTo>
                <a:lnTo>
                  <a:pt x="6251763" y="756011"/>
                </a:lnTo>
                <a:lnTo>
                  <a:pt x="6255453" y="767990"/>
                </a:lnTo>
                <a:cubicBezTo>
                  <a:pt x="6263852" y="803894"/>
                  <a:pt x="6271030" y="840228"/>
                  <a:pt x="6279931" y="873835"/>
                </a:cubicBezTo>
                <a:lnTo>
                  <a:pt x="6352069" y="1142829"/>
                </a:lnTo>
                <a:lnTo>
                  <a:pt x="6383084" y="1144797"/>
                </a:lnTo>
                <a:cubicBezTo>
                  <a:pt x="6421716" y="1155100"/>
                  <a:pt x="6448114" y="1187293"/>
                  <a:pt x="6453345" y="1224235"/>
                </a:cubicBezTo>
                <a:lnTo>
                  <a:pt x="6452119" y="1245787"/>
                </a:lnTo>
                <a:lnTo>
                  <a:pt x="6802526" y="1339714"/>
                </a:lnTo>
                <a:cubicBezTo>
                  <a:pt x="6819109" y="1344023"/>
                  <a:pt x="6839407" y="1351644"/>
                  <a:pt x="6860722" y="1359305"/>
                </a:cubicBezTo>
                <a:lnTo>
                  <a:pt x="6872253" y="1362860"/>
                </a:lnTo>
                <a:lnTo>
                  <a:pt x="6883331" y="1340562"/>
                </a:lnTo>
                <a:cubicBezTo>
                  <a:pt x="6906189" y="1311158"/>
                  <a:pt x="6945142" y="1296564"/>
                  <a:pt x="6983773" y="1306438"/>
                </a:cubicBezTo>
                <a:lnTo>
                  <a:pt x="7012304" y="1320886"/>
                </a:lnTo>
                <a:lnTo>
                  <a:pt x="7050615" y="1282270"/>
                </a:lnTo>
                <a:lnTo>
                  <a:pt x="7319244" y="1014040"/>
                </a:lnTo>
                <a:lnTo>
                  <a:pt x="7314725" y="1008894"/>
                </a:lnTo>
                <a:cubicBezTo>
                  <a:pt x="7302349" y="987718"/>
                  <a:pt x="7298057" y="961821"/>
                  <a:pt x="7304924" y="936067"/>
                </a:cubicBezTo>
                <a:cubicBezTo>
                  <a:pt x="7311792" y="910599"/>
                  <a:pt x="7328390" y="890281"/>
                  <a:pt x="7349637" y="878048"/>
                </a:cubicBezTo>
                <a:lnTo>
                  <a:pt x="7356044" y="875848"/>
                </a:lnTo>
                <a:lnTo>
                  <a:pt x="7302724" y="676223"/>
                </a:lnTo>
                <a:lnTo>
                  <a:pt x="7243402" y="456827"/>
                </a:lnTo>
                <a:lnTo>
                  <a:pt x="7218424" y="455237"/>
                </a:lnTo>
                <a:cubicBezTo>
                  <a:pt x="7179793" y="444936"/>
                  <a:pt x="7153073" y="413065"/>
                  <a:pt x="7147921" y="376042"/>
                </a:cubicBezTo>
                <a:lnTo>
                  <a:pt x="7148989" y="359041"/>
                </a:lnTo>
                <a:lnTo>
                  <a:pt x="6944740" y="304294"/>
                </a:lnTo>
                <a:close/>
                <a:moveTo>
                  <a:pt x="9615149" y="240029"/>
                </a:moveTo>
                <a:cubicBezTo>
                  <a:pt x="9615699" y="238902"/>
                  <a:pt x="9617352" y="240029"/>
                  <a:pt x="9617352" y="241155"/>
                </a:cubicBezTo>
                <a:cubicBezTo>
                  <a:pt x="9616801" y="251293"/>
                  <a:pt x="9605231" y="258053"/>
                  <a:pt x="9596415" y="258615"/>
                </a:cubicBezTo>
                <a:cubicBezTo>
                  <a:pt x="9593108" y="258615"/>
                  <a:pt x="9592557" y="254110"/>
                  <a:pt x="9595313" y="254110"/>
                </a:cubicBezTo>
                <a:cubicBezTo>
                  <a:pt x="9604680" y="252984"/>
                  <a:pt x="9609639" y="246788"/>
                  <a:pt x="9615149" y="240029"/>
                </a:cubicBezTo>
                <a:close/>
                <a:moveTo>
                  <a:pt x="7903054" y="186429"/>
                </a:moveTo>
                <a:cubicBezTo>
                  <a:pt x="7905468" y="184299"/>
                  <a:pt x="7909162" y="183732"/>
                  <a:pt x="7911720" y="186855"/>
                </a:cubicBezTo>
                <a:cubicBezTo>
                  <a:pt x="7932750" y="213539"/>
                  <a:pt x="7958894" y="226595"/>
                  <a:pt x="7987311" y="243628"/>
                </a:cubicBezTo>
                <a:cubicBezTo>
                  <a:pt x="7990153" y="244764"/>
                  <a:pt x="7988448" y="251008"/>
                  <a:pt x="7985038" y="250442"/>
                </a:cubicBezTo>
                <a:cubicBezTo>
                  <a:pt x="7952074" y="244764"/>
                  <a:pt x="7923088" y="220918"/>
                  <a:pt x="7902059" y="195371"/>
                </a:cubicBezTo>
                <a:cubicBezTo>
                  <a:pt x="7899502" y="192248"/>
                  <a:pt x="7900638" y="188557"/>
                  <a:pt x="7903054" y="186429"/>
                </a:cubicBezTo>
                <a:close/>
                <a:moveTo>
                  <a:pt x="2292753" y="9681"/>
                </a:moveTo>
                <a:cubicBezTo>
                  <a:pt x="2296959" y="10329"/>
                  <a:pt x="2300875" y="13497"/>
                  <a:pt x="2300875" y="18390"/>
                </a:cubicBezTo>
                <a:cubicBezTo>
                  <a:pt x="2302615" y="60996"/>
                  <a:pt x="2302615" y="103027"/>
                  <a:pt x="2300875" y="145635"/>
                </a:cubicBezTo>
                <a:cubicBezTo>
                  <a:pt x="2299135" y="179028"/>
                  <a:pt x="2300875" y="213575"/>
                  <a:pt x="2284630" y="243514"/>
                </a:cubicBezTo>
                <a:cubicBezTo>
                  <a:pt x="2280568" y="251000"/>
                  <a:pt x="2270706" y="248120"/>
                  <a:pt x="2268385" y="241786"/>
                </a:cubicBezTo>
                <a:cubicBezTo>
                  <a:pt x="2255041" y="206090"/>
                  <a:pt x="2263744" y="165787"/>
                  <a:pt x="2267225" y="128936"/>
                </a:cubicBezTo>
                <a:cubicBezTo>
                  <a:pt x="2271286" y="90936"/>
                  <a:pt x="2276509" y="53511"/>
                  <a:pt x="2282890" y="16086"/>
                </a:cubicBezTo>
                <a:cubicBezTo>
                  <a:pt x="2284051" y="10905"/>
                  <a:pt x="2288546" y="9034"/>
                  <a:pt x="2292753" y="9681"/>
                </a:cubicBezTo>
                <a:close/>
                <a:moveTo>
                  <a:pt x="9515750" y="0"/>
                </a:moveTo>
                <a:lnTo>
                  <a:pt x="9534298" y="0"/>
                </a:lnTo>
                <a:lnTo>
                  <a:pt x="9617863" y="185286"/>
                </a:lnTo>
                <a:cubicBezTo>
                  <a:pt x="9648314" y="252015"/>
                  <a:pt x="9690831" y="314142"/>
                  <a:pt x="9619012" y="373969"/>
                </a:cubicBezTo>
                <a:lnTo>
                  <a:pt x="9617772" y="373790"/>
                </a:lnTo>
                <a:lnTo>
                  <a:pt x="9621311" y="364046"/>
                </a:lnTo>
                <a:cubicBezTo>
                  <a:pt x="9619443" y="360020"/>
                  <a:pt x="9614991" y="356999"/>
                  <a:pt x="9609819" y="359012"/>
                </a:cubicBezTo>
                <a:lnTo>
                  <a:pt x="9609122" y="358908"/>
                </a:lnTo>
                <a:lnTo>
                  <a:pt x="9628873" y="334746"/>
                </a:lnTo>
                <a:lnTo>
                  <a:pt x="9636204" y="286721"/>
                </a:lnTo>
                <a:lnTo>
                  <a:pt x="9626261" y="295806"/>
                </a:lnTo>
                <a:cubicBezTo>
                  <a:pt x="9617223" y="299653"/>
                  <a:pt x="9606953" y="301105"/>
                  <a:pt x="9597985" y="300525"/>
                </a:cubicBezTo>
                <a:cubicBezTo>
                  <a:pt x="9595093" y="300525"/>
                  <a:pt x="9595093" y="297040"/>
                  <a:pt x="9597985" y="296459"/>
                </a:cubicBezTo>
                <a:lnTo>
                  <a:pt x="9636204" y="278931"/>
                </a:lnTo>
                <a:lnTo>
                  <a:pt x="9629598" y="255358"/>
                </a:lnTo>
                <a:lnTo>
                  <a:pt x="9592323" y="273216"/>
                </a:lnTo>
                <a:cubicBezTo>
                  <a:pt x="9590023" y="273802"/>
                  <a:pt x="9590023" y="270292"/>
                  <a:pt x="9591748" y="269707"/>
                </a:cubicBezTo>
                <a:lnTo>
                  <a:pt x="9628876" y="252781"/>
                </a:lnTo>
                <a:lnTo>
                  <a:pt x="9620583" y="223190"/>
                </a:lnTo>
                <a:cubicBezTo>
                  <a:pt x="9604468" y="183821"/>
                  <a:pt x="9580949" y="145126"/>
                  <a:pt x="9567877" y="115681"/>
                </a:cubicBezTo>
                <a:close/>
                <a:moveTo>
                  <a:pt x="9369451" y="0"/>
                </a:moveTo>
                <a:lnTo>
                  <a:pt x="9388432" y="0"/>
                </a:lnTo>
                <a:lnTo>
                  <a:pt x="9480545" y="204270"/>
                </a:lnTo>
                <a:cubicBezTo>
                  <a:pt x="9495197" y="237489"/>
                  <a:pt x="9520512" y="322484"/>
                  <a:pt x="9562312" y="351984"/>
                </a:cubicBezTo>
                <a:lnTo>
                  <a:pt x="9609122" y="358908"/>
                </a:lnTo>
                <a:lnTo>
                  <a:pt x="9608097" y="360163"/>
                </a:lnTo>
                <a:cubicBezTo>
                  <a:pt x="9603787" y="363615"/>
                  <a:pt x="9604362" y="368791"/>
                  <a:pt x="9607091" y="372243"/>
                </a:cubicBezTo>
                <a:lnTo>
                  <a:pt x="9617772" y="373790"/>
                </a:lnTo>
                <a:lnTo>
                  <a:pt x="9617290" y="375120"/>
                </a:lnTo>
                <a:cubicBezTo>
                  <a:pt x="9531682" y="405608"/>
                  <a:pt x="9499506" y="289407"/>
                  <a:pt x="9474801" y="233607"/>
                </a:cubicBezTo>
                <a:close/>
                <a:moveTo>
                  <a:pt x="8526265" y="0"/>
                </a:moveTo>
                <a:lnTo>
                  <a:pt x="8549348" y="0"/>
                </a:lnTo>
                <a:lnTo>
                  <a:pt x="8544338" y="23645"/>
                </a:lnTo>
                <a:cubicBezTo>
                  <a:pt x="8548455" y="35635"/>
                  <a:pt x="8559290" y="43819"/>
                  <a:pt x="8576624" y="38649"/>
                </a:cubicBezTo>
                <a:cubicBezTo>
                  <a:pt x="8593381" y="33481"/>
                  <a:pt x="8600893" y="16826"/>
                  <a:pt x="8594537" y="169"/>
                </a:cubicBezTo>
                <a:lnTo>
                  <a:pt x="8594369" y="0"/>
                </a:lnTo>
                <a:lnTo>
                  <a:pt x="8613876" y="0"/>
                </a:lnTo>
                <a:lnTo>
                  <a:pt x="8619528" y="13092"/>
                </a:lnTo>
                <a:cubicBezTo>
                  <a:pt x="8619383" y="27737"/>
                  <a:pt x="8613027" y="42095"/>
                  <a:pt x="8599737" y="51859"/>
                </a:cubicBezTo>
                <a:cubicBezTo>
                  <a:pt x="8576624" y="68514"/>
                  <a:pt x="8540222" y="64494"/>
                  <a:pt x="8526354" y="37501"/>
                </a:cubicBezTo>
                <a:cubicBezTo>
                  <a:pt x="8520863" y="26589"/>
                  <a:pt x="8519998" y="13666"/>
                  <a:pt x="8523681" y="2538"/>
                </a:cubicBezTo>
                <a:close/>
                <a:moveTo>
                  <a:pt x="7921291" y="0"/>
                </a:moveTo>
                <a:lnTo>
                  <a:pt x="7941510" y="0"/>
                </a:lnTo>
                <a:lnTo>
                  <a:pt x="7922412" y="41537"/>
                </a:lnTo>
                <a:cubicBezTo>
                  <a:pt x="7913737" y="66636"/>
                  <a:pt x="7907419" y="92992"/>
                  <a:pt x="7903758" y="120416"/>
                </a:cubicBezTo>
                <a:cubicBezTo>
                  <a:pt x="7897442" y="169234"/>
                  <a:pt x="7900241" y="217765"/>
                  <a:pt x="7910919" y="264044"/>
                </a:cubicBezTo>
                <a:lnTo>
                  <a:pt x="7943673" y="342335"/>
                </a:lnTo>
                <a:lnTo>
                  <a:pt x="8016144" y="418525"/>
                </a:lnTo>
                <a:cubicBezTo>
                  <a:pt x="8050925" y="444231"/>
                  <a:pt x="8089144" y="465689"/>
                  <a:pt x="8127503" y="488442"/>
                </a:cubicBezTo>
                <a:cubicBezTo>
                  <a:pt x="8132083" y="491322"/>
                  <a:pt x="8129794" y="499386"/>
                  <a:pt x="8124640" y="498234"/>
                </a:cubicBezTo>
                <a:cubicBezTo>
                  <a:pt x="8076834" y="490746"/>
                  <a:pt x="8037185" y="467417"/>
                  <a:pt x="8004336" y="435806"/>
                </a:cubicBezTo>
                <a:lnTo>
                  <a:pt x="7951769" y="361689"/>
                </a:lnTo>
                <a:lnTo>
                  <a:pt x="7965352" y="394157"/>
                </a:lnTo>
                <a:cubicBezTo>
                  <a:pt x="8015746" y="473773"/>
                  <a:pt x="8092701" y="536519"/>
                  <a:pt x="8186311" y="566672"/>
                </a:cubicBezTo>
                <a:cubicBezTo>
                  <a:pt x="8280208" y="596825"/>
                  <a:pt x="8379419" y="590651"/>
                  <a:pt x="8466783" y="555257"/>
                </a:cubicBezTo>
                <a:lnTo>
                  <a:pt x="8483081" y="545192"/>
                </a:lnTo>
                <a:lnTo>
                  <a:pt x="8453659" y="547381"/>
                </a:lnTo>
                <a:cubicBezTo>
                  <a:pt x="8429358" y="546689"/>
                  <a:pt x="8404983" y="544617"/>
                  <a:pt x="8382617" y="544339"/>
                </a:cubicBezTo>
                <a:cubicBezTo>
                  <a:pt x="8373440" y="543787"/>
                  <a:pt x="8374588" y="531069"/>
                  <a:pt x="8382617" y="531069"/>
                </a:cubicBezTo>
                <a:cubicBezTo>
                  <a:pt x="8405556" y="530515"/>
                  <a:pt x="8430075" y="528441"/>
                  <a:pt x="8454378" y="527749"/>
                </a:cubicBezTo>
                <a:lnTo>
                  <a:pt x="8505482" y="531359"/>
                </a:lnTo>
                <a:lnTo>
                  <a:pt x="8586800" y="481141"/>
                </a:lnTo>
                <a:lnTo>
                  <a:pt x="8665859" y="381536"/>
                </a:lnTo>
                <a:lnTo>
                  <a:pt x="8665327" y="381218"/>
                </a:lnTo>
                <a:cubicBezTo>
                  <a:pt x="8697540" y="259520"/>
                  <a:pt x="8534752" y="278463"/>
                  <a:pt x="8473204" y="227373"/>
                </a:cubicBezTo>
                <a:cubicBezTo>
                  <a:pt x="8434665" y="195228"/>
                  <a:pt x="8418559" y="171691"/>
                  <a:pt x="8360461" y="183747"/>
                </a:cubicBezTo>
                <a:cubicBezTo>
                  <a:pt x="8323647" y="191782"/>
                  <a:pt x="8283957" y="204986"/>
                  <a:pt x="8245992" y="207282"/>
                </a:cubicBezTo>
                <a:cubicBezTo>
                  <a:pt x="8184444" y="211300"/>
                  <a:pt x="8152232" y="175710"/>
                  <a:pt x="8105065" y="141842"/>
                </a:cubicBezTo>
                <a:cubicBezTo>
                  <a:pt x="8075153" y="121176"/>
                  <a:pt x="8052720" y="107399"/>
                  <a:pt x="8011879" y="116009"/>
                </a:cubicBezTo>
                <a:cubicBezTo>
                  <a:pt x="7994622" y="119453"/>
                  <a:pt x="7978516" y="131509"/>
                  <a:pt x="7960686" y="135527"/>
                </a:cubicBezTo>
                <a:cubicBezTo>
                  <a:pt x="7939976" y="140119"/>
                  <a:pt x="7927322" y="140119"/>
                  <a:pt x="7907765" y="132657"/>
                </a:cubicBezTo>
                <a:cubicBezTo>
                  <a:pt x="7902013" y="130361"/>
                  <a:pt x="7904888" y="121749"/>
                  <a:pt x="7910641" y="122898"/>
                </a:cubicBezTo>
                <a:cubicBezTo>
                  <a:pt x="7958385" y="136100"/>
                  <a:pt x="7999225" y="91899"/>
                  <a:pt x="8046392" y="96491"/>
                </a:cubicBezTo>
                <a:cubicBezTo>
                  <a:pt x="8078605" y="99362"/>
                  <a:pt x="8104490" y="121176"/>
                  <a:pt x="8129224" y="140119"/>
                </a:cubicBezTo>
                <a:cubicBezTo>
                  <a:pt x="8144179" y="151025"/>
                  <a:pt x="8158559" y="164803"/>
                  <a:pt x="8175242" y="173987"/>
                </a:cubicBezTo>
                <a:cubicBezTo>
                  <a:pt x="8224710" y="200967"/>
                  <a:pt x="8267851" y="185468"/>
                  <a:pt x="8317895" y="174562"/>
                </a:cubicBezTo>
                <a:cubicBezTo>
                  <a:pt x="8352408" y="167099"/>
                  <a:pt x="8400727" y="145285"/>
                  <a:pt x="8434665" y="158489"/>
                </a:cubicBezTo>
                <a:cubicBezTo>
                  <a:pt x="8465151" y="170543"/>
                  <a:pt x="8471478" y="205560"/>
                  <a:pt x="8501390" y="222781"/>
                </a:cubicBezTo>
                <a:cubicBezTo>
                  <a:pt x="8542805" y="246318"/>
                  <a:pt x="8594575" y="244020"/>
                  <a:pt x="8636567" y="266982"/>
                </a:cubicBezTo>
                <a:cubicBezTo>
                  <a:pt x="8658711" y="278750"/>
                  <a:pt x="8677694" y="298268"/>
                  <a:pt x="8686322" y="320010"/>
                </a:cubicBezTo>
                <a:lnTo>
                  <a:pt x="8688640" y="338218"/>
                </a:lnTo>
                <a:lnTo>
                  <a:pt x="8706977" y="293607"/>
                </a:lnTo>
                <a:cubicBezTo>
                  <a:pt x="8733500" y="204602"/>
                  <a:pt x="8727650" y="111338"/>
                  <a:pt x="8695007" y="27761"/>
                </a:cubicBezTo>
                <a:lnTo>
                  <a:pt x="8678696" y="0"/>
                </a:lnTo>
                <a:lnTo>
                  <a:pt x="8697725" y="0"/>
                </a:lnTo>
                <a:lnTo>
                  <a:pt x="8721842" y="61166"/>
                </a:lnTo>
                <a:cubicBezTo>
                  <a:pt x="8773614" y="254441"/>
                  <a:pt x="8693916" y="477004"/>
                  <a:pt x="8484371" y="568970"/>
                </a:cubicBezTo>
                <a:cubicBezTo>
                  <a:pt x="8220195" y="684409"/>
                  <a:pt x="7910076" y="501198"/>
                  <a:pt x="7884232" y="214032"/>
                </a:cubicBezTo>
                <a:cubicBezTo>
                  <a:pt x="7877915" y="143964"/>
                  <a:pt x="7889258" y="73752"/>
                  <a:pt x="7915747" y="9858"/>
                </a:cubicBezTo>
                <a:close/>
                <a:moveTo>
                  <a:pt x="7620587" y="0"/>
                </a:moveTo>
                <a:lnTo>
                  <a:pt x="7718919" y="0"/>
                </a:lnTo>
                <a:lnTo>
                  <a:pt x="7716770" y="1889"/>
                </a:lnTo>
                <a:cubicBezTo>
                  <a:pt x="7695594" y="14265"/>
                  <a:pt x="7669697" y="18558"/>
                  <a:pt x="7644228" y="11690"/>
                </a:cubicBezTo>
                <a:close/>
                <a:moveTo>
                  <a:pt x="4521977" y="0"/>
                </a:moveTo>
                <a:lnTo>
                  <a:pt x="4576803" y="0"/>
                </a:lnTo>
                <a:lnTo>
                  <a:pt x="4461896" y="114742"/>
                </a:lnTo>
                <a:lnTo>
                  <a:pt x="4463862" y="116968"/>
                </a:lnTo>
                <a:cubicBezTo>
                  <a:pt x="4476281" y="138215"/>
                  <a:pt x="4480469" y="164255"/>
                  <a:pt x="4473537" y="190009"/>
                </a:cubicBezTo>
                <a:cubicBezTo>
                  <a:pt x="4469929" y="202743"/>
                  <a:pt x="4463936" y="214189"/>
                  <a:pt x="4456167" y="223981"/>
                </a:cubicBezTo>
                <a:lnTo>
                  <a:pt x="4431514" y="245122"/>
                </a:lnTo>
                <a:lnTo>
                  <a:pt x="4445607" y="291193"/>
                </a:lnTo>
                <a:cubicBezTo>
                  <a:pt x="4453938" y="327113"/>
                  <a:pt x="4461119" y="363463"/>
                  <a:pt x="4470312" y="397084"/>
                </a:cubicBezTo>
                <a:lnTo>
                  <a:pt x="4542521" y="666340"/>
                </a:lnTo>
                <a:lnTo>
                  <a:pt x="4573417" y="668302"/>
                </a:lnTo>
                <a:cubicBezTo>
                  <a:pt x="4612046" y="678605"/>
                  <a:pt x="4638445" y="710796"/>
                  <a:pt x="4643434" y="747738"/>
                </a:cubicBezTo>
                <a:lnTo>
                  <a:pt x="4642036" y="769061"/>
                </a:lnTo>
                <a:lnTo>
                  <a:pt x="4993147" y="863179"/>
                </a:lnTo>
                <a:lnTo>
                  <a:pt x="5062263" y="886786"/>
                </a:lnTo>
                <a:lnTo>
                  <a:pt x="5086380" y="847858"/>
                </a:lnTo>
                <a:cubicBezTo>
                  <a:pt x="5100207" y="835776"/>
                  <a:pt x="5117340" y="827868"/>
                  <a:pt x="5135749" y="825253"/>
                </a:cubicBezTo>
                <a:cubicBezTo>
                  <a:pt x="5148022" y="823509"/>
                  <a:pt x="5160859" y="824117"/>
                  <a:pt x="5173662" y="827408"/>
                </a:cubicBezTo>
                <a:lnTo>
                  <a:pt x="5204324" y="842748"/>
                </a:lnTo>
                <a:lnTo>
                  <a:pt x="5240778" y="806282"/>
                </a:lnTo>
                <a:lnTo>
                  <a:pt x="5511555" y="534941"/>
                </a:lnTo>
                <a:lnTo>
                  <a:pt x="5504773" y="527114"/>
                </a:lnTo>
                <a:cubicBezTo>
                  <a:pt x="5492538" y="505867"/>
                  <a:pt x="5488388" y="479969"/>
                  <a:pt x="5495256" y="454501"/>
                </a:cubicBezTo>
                <a:cubicBezTo>
                  <a:pt x="5502125" y="429033"/>
                  <a:pt x="5518578" y="408716"/>
                  <a:pt x="5539755" y="396483"/>
                </a:cubicBezTo>
                <a:lnTo>
                  <a:pt x="5543606" y="395160"/>
                </a:lnTo>
                <a:lnTo>
                  <a:pt x="5437580" y="0"/>
                </a:lnTo>
                <a:lnTo>
                  <a:pt x="5484262" y="0"/>
                </a:lnTo>
                <a:lnTo>
                  <a:pt x="5485533" y="5856"/>
                </a:lnTo>
                <a:lnTo>
                  <a:pt x="5497276" y="63912"/>
                </a:lnTo>
                <a:lnTo>
                  <a:pt x="5499235" y="72307"/>
                </a:lnTo>
                <a:lnTo>
                  <a:pt x="5583090" y="385108"/>
                </a:lnTo>
                <a:lnTo>
                  <a:pt x="5612581" y="386968"/>
                </a:lnTo>
                <a:cubicBezTo>
                  <a:pt x="5650784" y="397270"/>
                  <a:pt x="5677397" y="429462"/>
                  <a:pt x="5682521" y="466403"/>
                </a:cubicBezTo>
                <a:lnTo>
                  <a:pt x="5681308" y="485497"/>
                </a:lnTo>
                <a:lnTo>
                  <a:pt x="6104927" y="599009"/>
                </a:lnTo>
                <a:lnTo>
                  <a:pt x="6113190" y="582490"/>
                </a:lnTo>
                <a:cubicBezTo>
                  <a:pt x="6136393" y="553006"/>
                  <a:pt x="6175921" y="538734"/>
                  <a:pt x="6214475" y="548607"/>
                </a:cubicBezTo>
                <a:lnTo>
                  <a:pt x="6242501" y="562635"/>
                </a:lnTo>
                <a:lnTo>
                  <a:pt x="6280112" y="525012"/>
                </a:lnTo>
                <a:lnTo>
                  <a:pt x="6547447" y="257121"/>
                </a:lnTo>
                <a:lnTo>
                  <a:pt x="6546400" y="255917"/>
                </a:lnTo>
                <a:cubicBezTo>
                  <a:pt x="6534095" y="234670"/>
                  <a:pt x="6529803" y="208772"/>
                  <a:pt x="6536385" y="183303"/>
                </a:cubicBezTo>
                <a:cubicBezTo>
                  <a:pt x="6543253" y="157835"/>
                  <a:pt x="6559849" y="137519"/>
                  <a:pt x="6581096" y="125286"/>
                </a:cubicBezTo>
                <a:lnTo>
                  <a:pt x="6586595" y="123399"/>
                </a:lnTo>
                <a:lnTo>
                  <a:pt x="6553866" y="0"/>
                </a:lnTo>
                <a:lnTo>
                  <a:pt x="6595421" y="0"/>
                </a:lnTo>
                <a:lnTo>
                  <a:pt x="6625811" y="114000"/>
                </a:lnTo>
                <a:lnTo>
                  <a:pt x="6653710" y="115770"/>
                </a:lnTo>
                <a:cubicBezTo>
                  <a:pt x="6692340" y="125643"/>
                  <a:pt x="6719060" y="157728"/>
                  <a:pt x="6724213" y="194644"/>
                </a:cubicBezTo>
                <a:lnTo>
                  <a:pt x="6723718" y="202457"/>
                </a:lnTo>
                <a:lnTo>
                  <a:pt x="7159627" y="319181"/>
                </a:lnTo>
                <a:lnTo>
                  <a:pt x="7167201" y="303940"/>
                </a:lnTo>
                <a:cubicBezTo>
                  <a:pt x="7190059" y="274563"/>
                  <a:pt x="7229012" y="260078"/>
                  <a:pt x="7267642" y="270379"/>
                </a:cubicBezTo>
                <a:lnTo>
                  <a:pt x="7284507" y="278799"/>
                </a:lnTo>
                <a:lnTo>
                  <a:pt x="7322216" y="241651"/>
                </a:lnTo>
                <a:lnTo>
                  <a:pt x="7563364" y="0"/>
                </a:lnTo>
                <a:lnTo>
                  <a:pt x="7617803" y="0"/>
                </a:lnTo>
                <a:lnTo>
                  <a:pt x="7449190" y="168663"/>
                </a:lnTo>
                <a:lnTo>
                  <a:pt x="7315276" y="303106"/>
                </a:lnTo>
                <a:lnTo>
                  <a:pt x="7325662" y="315090"/>
                </a:lnTo>
                <a:cubicBezTo>
                  <a:pt x="7337895" y="336339"/>
                  <a:pt x="7342044" y="362235"/>
                  <a:pt x="7335177" y="387704"/>
                </a:cubicBezTo>
                <a:cubicBezTo>
                  <a:pt x="7328309" y="413172"/>
                  <a:pt x="7311855" y="433489"/>
                  <a:pt x="7290751" y="445723"/>
                </a:cubicBezTo>
                <a:lnTo>
                  <a:pt x="7287354" y="446895"/>
                </a:lnTo>
                <a:lnTo>
                  <a:pt x="7295186" y="482784"/>
                </a:lnTo>
                <a:cubicBezTo>
                  <a:pt x="7299063" y="504533"/>
                  <a:pt x="7302725" y="526003"/>
                  <a:pt x="7307894" y="545247"/>
                </a:cubicBezTo>
                <a:lnTo>
                  <a:pt x="7394078" y="866744"/>
                </a:lnTo>
                <a:lnTo>
                  <a:pt x="7422249" y="868532"/>
                </a:lnTo>
                <a:cubicBezTo>
                  <a:pt x="7473758" y="882269"/>
                  <a:pt x="7503519" y="934349"/>
                  <a:pt x="7490356" y="985858"/>
                </a:cubicBezTo>
                <a:cubicBezTo>
                  <a:pt x="7476620" y="1036794"/>
                  <a:pt x="7423967" y="1067128"/>
                  <a:pt x="7373030" y="1053391"/>
                </a:cubicBezTo>
                <a:lnTo>
                  <a:pt x="7347412" y="1040694"/>
                </a:lnTo>
                <a:lnTo>
                  <a:pt x="7178105" y="1210463"/>
                </a:lnTo>
                <a:lnTo>
                  <a:pt x="7039680" y="1348930"/>
                </a:lnTo>
                <a:lnTo>
                  <a:pt x="7041792" y="1351364"/>
                </a:lnTo>
                <a:cubicBezTo>
                  <a:pt x="7054025" y="1372540"/>
                  <a:pt x="7058175" y="1398294"/>
                  <a:pt x="7051308" y="1423763"/>
                </a:cubicBezTo>
                <a:cubicBezTo>
                  <a:pt x="7037571" y="1475271"/>
                  <a:pt x="6984918" y="1505604"/>
                  <a:pt x="6933982" y="1491868"/>
                </a:cubicBezTo>
                <a:cubicBezTo>
                  <a:pt x="6895350" y="1481566"/>
                  <a:pt x="6868953" y="1449695"/>
                  <a:pt x="6863962" y="1412673"/>
                </a:cubicBezTo>
                <a:lnTo>
                  <a:pt x="6865004" y="1396685"/>
                </a:lnTo>
                <a:lnTo>
                  <a:pt x="6673887" y="1345459"/>
                </a:lnTo>
                <a:lnTo>
                  <a:pt x="6440686" y="1282864"/>
                </a:lnTo>
                <a:lnTo>
                  <a:pt x="6433985" y="1296096"/>
                </a:lnTo>
                <a:cubicBezTo>
                  <a:pt x="6410914" y="1325472"/>
                  <a:pt x="6372067" y="1339959"/>
                  <a:pt x="6333865" y="1329656"/>
                </a:cubicBezTo>
                <a:lnTo>
                  <a:pt x="6311872" y="1318780"/>
                </a:lnTo>
                <a:lnTo>
                  <a:pt x="6136868" y="1493757"/>
                </a:lnTo>
                <a:lnTo>
                  <a:pt x="5998085" y="1633024"/>
                </a:lnTo>
                <a:lnTo>
                  <a:pt x="6000305" y="1635592"/>
                </a:lnTo>
                <a:cubicBezTo>
                  <a:pt x="6012469" y="1656839"/>
                  <a:pt x="6016474" y="1682735"/>
                  <a:pt x="6009608" y="1708204"/>
                </a:cubicBezTo>
                <a:cubicBezTo>
                  <a:pt x="5995870" y="1759141"/>
                  <a:pt x="5943790" y="1789474"/>
                  <a:pt x="5892854" y="1775737"/>
                </a:cubicBezTo>
                <a:cubicBezTo>
                  <a:pt x="5854222" y="1765866"/>
                  <a:pt x="5827504" y="1733458"/>
                  <a:pt x="5822351" y="1696383"/>
                </a:cubicBezTo>
                <a:lnTo>
                  <a:pt x="5823353" y="1680495"/>
                </a:lnTo>
                <a:lnTo>
                  <a:pt x="5631843" y="1629329"/>
                </a:lnTo>
                <a:lnTo>
                  <a:pt x="5399420" y="1566971"/>
                </a:lnTo>
                <a:lnTo>
                  <a:pt x="5391954" y="1582051"/>
                </a:lnTo>
                <a:cubicBezTo>
                  <a:pt x="5368965" y="1611671"/>
                  <a:pt x="5329795" y="1626182"/>
                  <a:pt x="5291594" y="1615352"/>
                </a:cubicBezTo>
                <a:cubicBezTo>
                  <a:pt x="5240658" y="1601491"/>
                  <a:pt x="5210325" y="1548930"/>
                  <a:pt x="5224059" y="1496950"/>
                </a:cubicBezTo>
                <a:cubicBezTo>
                  <a:pt x="5230928" y="1471246"/>
                  <a:pt x="5247383" y="1450741"/>
                  <a:pt x="5268488" y="1438397"/>
                </a:cubicBezTo>
                <a:lnTo>
                  <a:pt x="5272649" y="1436945"/>
                </a:lnTo>
                <a:lnTo>
                  <a:pt x="5159403" y="1015064"/>
                </a:lnTo>
                <a:lnTo>
                  <a:pt x="5124178" y="1012838"/>
                </a:lnTo>
                <a:cubicBezTo>
                  <a:pt x="5086201" y="1002537"/>
                  <a:pt x="5059550" y="970344"/>
                  <a:pt x="5054426" y="933402"/>
                </a:cubicBezTo>
                <a:lnTo>
                  <a:pt x="5055248" y="920593"/>
                </a:lnTo>
                <a:lnTo>
                  <a:pt x="4864449" y="868927"/>
                </a:lnTo>
                <a:lnTo>
                  <a:pt x="4630634" y="806584"/>
                </a:lnTo>
                <a:lnTo>
                  <a:pt x="4624226" y="819601"/>
                </a:lnTo>
                <a:cubicBezTo>
                  <a:pt x="4601316" y="848976"/>
                  <a:pt x="4561826" y="863463"/>
                  <a:pt x="4523624" y="853161"/>
                </a:cubicBezTo>
                <a:cubicBezTo>
                  <a:pt x="4472690" y="839425"/>
                  <a:pt x="4442356" y="786772"/>
                  <a:pt x="4456091" y="735835"/>
                </a:cubicBezTo>
                <a:cubicBezTo>
                  <a:pt x="4462961" y="710368"/>
                  <a:pt x="4479555" y="690050"/>
                  <a:pt x="4500803" y="677818"/>
                </a:cubicBezTo>
                <a:lnTo>
                  <a:pt x="4504545" y="676532"/>
                </a:lnTo>
                <a:lnTo>
                  <a:pt x="4392770" y="259931"/>
                </a:lnTo>
                <a:lnTo>
                  <a:pt x="4354559" y="257542"/>
                </a:lnTo>
                <a:cubicBezTo>
                  <a:pt x="4303153" y="243807"/>
                  <a:pt x="4272542" y="191154"/>
                  <a:pt x="4286982" y="140217"/>
                </a:cubicBezTo>
                <a:cubicBezTo>
                  <a:pt x="4296944" y="101586"/>
                  <a:pt x="4329325" y="75187"/>
                  <a:pt x="4366578" y="70198"/>
                </a:cubicBezTo>
                <a:cubicBezTo>
                  <a:pt x="4378996" y="68534"/>
                  <a:pt x="4391954" y="69249"/>
                  <a:pt x="4404805" y="72684"/>
                </a:cubicBezTo>
                <a:lnTo>
                  <a:pt x="4434866" y="87136"/>
                </a:lnTo>
                <a:close/>
                <a:moveTo>
                  <a:pt x="3638999" y="0"/>
                </a:moveTo>
                <a:lnTo>
                  <a:pt x="3659047" y="0"/>
                </a:lnTo>
                <a:lnTo>
                  <a:pt x="3664817" y="85176"/>
                </a:lnTo>
                <a:lnTo>
                  <a:pt x="3667179" y="82092"/>
                </a:lnTo>
                <a:cubicBezTo>
                  <a:pt x="3690035" y="77439"/>
                  <a:pt x="3715175" y="71621"/>
                  <a:pt x="3738599" y="71621"/>
                </a:cubicBezTo>
                <a:lnTo>
                  <a:pt x="3738968" y="71928"/>
                </a:lnTo>
                <a:lnTo>
                  <a:pt x="3747564" y="0"/>
                </a:lnTo>
                <a:lnTo>
                  <a:pt x="3763446" y="0"/>
                </a:lnTo>
                <a:lnTo>
                  <a:pt x="3769045" y="86501"/>
                </a:lnTo>
                <a:cubicBezTo>
                  <a:pt x="3769045" y="120269"/>
                  <a:pt x="3777722" y="160903"/>
                  <a:pt x="3758053" y="189520"/>
                </a:cubicBezTo>
                <a:cubicBezTo>
                  <a:pt x="3754583" y="194670"/>
                  <a:pt x="3747062" y="195243"/>
                  <a:pt x="3743590" y="189520"/>
                </a:cubicBezTo>
                <a:cubicBezTo>
                  <a:pt x="3734333" y="174925"/>
                  <a:pt x="3732310" y="157612"/>
                  <a:pt x="3732814" y="139728"/>
                </a:cubicBezTo>
                <a:lnTo>
                  <a:pt x="3736291" y="97767"/>
                </a:lnTo>
                <a:lnTo>
                  <a:pt x="3706248" y="103760"/>
                </a:lnTo>
                <a:cubicBezTo>
                  <a:pt x="3692891" y="103760"/>
                  <a:pt x="3679464" y="101289"/>
                  <a:pt x="3667179" y="96634"/>
                </a:cubicBezTo>
                <a:lnTo>
                  <a:pt x="3665396" y="94307"/>
                </a:lnTo>
                <a:lnTo>
                  <a:pt x="3667943" y="152284"/>
                </a:lnTo>
                <a:cubicBezTo>
                  <a:pt x="3667872" y="172256"/>
                  <a:pt x="3665605" y="191867"/>
                  <a:pt x="3657391" y="209746"/>
                </a:cubicBezTo>
                <a:cubicBezTo>
                  <a:pt x="3654558" y="215515"/>
                  <a:pt x="3644927" y="215515"/>
                  <a:pt x="3642661" y="209746"/>
                </a:cubicBezTo>
                <a:cubicBezTo>
                  <a:pt x="3626231" y="173985"/>
                  <a:pt x="3633596" y="131304"/>
                  <a:pt x="3634729" y="92658"/>
                </a:cubicBezTo>
                <a:cubicBezTo>
                  <a:pt x="3635295" y="70163"/>
                  <a:pt x="3635154" y="47524"/>
                  <a:pt x="3636075" y="25102"/>
                </a:cubicBezTo>
                <a:close/>
                <a:moveTo>
                  <a:pt x="2159902" y="0"/>
                </a:moveTo>
                <a:lnTo>
                  <a:pt x="2161246" y="0"/>
                </a:lnTo>
                <a:lnTo>
                  <a:pt x="2171100" y="6486"/>
                </a:lnTo>
                <a:lnTo>
                  <a:pt x="2191132" y="123696"/>
                </a:lnTo>
                <a:lnTo>
                  <a:pt x="2221654" y="109358"/>
                </a:lnTo>
                <a:cubicBezTo>
                  <a:pt x="2236005" y="105416"/>
                  <a:pt x="2250639" y="105133"/>
                  <a:pt x="2261722" y="113301"/>
                </a:cubicBezTo>
                <a:cubicBezTo>
                  <a:pt x="2269112" y="118932"/>
                  <a:pt x="2269680" y="132450"/>
                  <a:pt x="2259449" y="134703"/>
                </a:cubicBezTo>
                <a:cubicBezTo>
                  <a:pt x="2248650" y="136394"/>
                  <a:pt x="2237852" y="134139"/>
                  <a:pt x="2227053" y="133014"/>
                </a:cubicBezTo>
                <a:lnTo>
                  <a:pt x="2192154" y="138254"/>
                </a:lnTo>
                <a:lnTo>
                  <a:pt x="2198803" y="244022"/>
                </a:lnTo>
                <a:cubicBezTo>
                  <a:pt x="2197071" y="253202"/>
                  <a:pt x="2180911" y="256071"/>
                  <a:pt x="2176872" y="246316"/>
                </a:cubicBezTo>
                <a:cubicBezTo>
                  <a:pt x="2162442" y="213612"/>
                  <a:pt x="2163018" y="177466"/>
                  <a:pt x="2159555" y="142467"/>
                </a:cubicBezTo>
                <a:cubicBezTo>
                  <a:pt x="2154938" y="98287"/>
                  <a:pt x="2148590" y="53534"/>
                  <a:pt x="2151475" y="8782"/>
                </a:cubicBezTo>
                <a:close/>
              </a:path>
            </a:pathLst>
          </a:cu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b="0" i="0" dirty="0">
              <a:latin typeface="Schoolbell" panose="02000000000000000000" pitchFamily="2" charset="0"/>
            </a:endParaRPr>
          </a:p>
        </p:txBody>
      </p:sp>
    </p:spTree>
    <p:extLst>
      <p:ext uri="{BB962C8B-B14F-4D97-AF65-F5344CB8AC3E}">
        <p14:creationId xmlns:p14="http://schemas.microsoft.com/office/powerpoint/2010/main" val="1082912913"/>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Hello">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379ACB59-91CF-4740-9EB3-00C7A4DE2BDA}"/>
              </a:ext>
            </a:extLst>
          </p:cNvPr>
          <p:cNvSpPr>
            <a:spLocks noChangeAspect="1"/>
          </p:cNvSpPr>
          <p:nvPr userDrawn="1"/>
        </p:nvSpPr>
        <p:spPr>
          <a:xfrm>
            <a:off x="0" y="0"/>
            <a:ext cx="12192000" cy="6858000"/>
          </a:xfrm>
          <a:custGeom>
            <a:avLst/>
            <a:gdLst>
              <a:gd name="connsiteX0" fmla="*/ 5050626 w 12192000"/>
              <a:gd name="connsiteY0" fmla="*/ 6849075 h 6858000"/>
              <a:gd name="connsiteX1" fmla="*/ 5075347 w 12192000"/>
              <a:gd name="connsiteY1" fmla="*/ 6853607 h 6858000"/>
              <a:gd name="connsiteX2" fmla="*/ 5076650 w 12192000"/>
              <a:gd name="connsiteY2" fmla="*/ 6857818 h 6858000"/>
              <a:gd name="connsiteX3" fmla="*/ 5076383 w 12192000"/>
              <a:gd name="connsiteY3" fmla="*/ 6858000 h 6858000"/>
              <a:gd name="connsiteX4" fmla="*/ 5034644 w 12192000"/>
              <a:gd name="connsiteY4" fmla="*/ 6858000 h 6858000"/>
              <a:gd name="connsiteX5" fmla="*/ 8210057 w 12192000"/>
              <a:gd name="connsiteY5" fmla="*/ 6833214 h 6858000"/>
              <a:gd name="connsiteX6" fmla="*/ 8211206 w 12192000"/>
              <a:gd name="connsiteY6" fmla="*/ 6836669 h 6858000"/>
              <a:gd name="connsiteX7" fmla="*/ 8211987 w 12192000"/>
              <a:gd name="connsiteY7" fmla="*/ 6836653 h 6858000"/>
              <a:gd name="connsiteX8" fmla="*/ 8197930 w 12192000"/>
              <a:gd name="connsiteY8" fmla="*/ 6858000 h 6858000"/>
              <a:gd name="connsiteX9" fmla="*/ 8174912 w 12192000"/>
              <a:gd name="connsiteY9" fmla="*/ 6858000 h 6858000"/>
              <a:gd name="connsiteX10" fmla="*/ 9415471 w 12192000"/>
              <a:gd name="connsiteY10" fmla="*/ 6828489 h 6858000"/>
              <a:gd name="connsiteX11" fmla="*/ 9422970 w 12192000"/>
              <a:gd name="connsiteY11" fmla="*/ 6835360 h 6858000"/>
              <a:gd name="connsiteX12" fmla="*/ 9405815 w 12192000"/>
              <a:gd name="connsiteY12" fmla="*/ 6858000 h 6858000"/>
              <a:gd name="connsiteX13" fmla="*/ 9377503 w 12192000"/>
              <a:gd name="connsiteY13" fmla="*/ 6858000 h 6858000"/>
              <a:gd name="connsiteX14" fmla="*/ 5068395 w 12192000"/>
              <a:gd name="connsiteY14" fmla="*/ 6826769 h 6858000"/>
              <a:gd name="connsiteX15" fmla="*/ 5091871 w 12192000"/>
              <a:gd name="connsiteY15" fmla="*/ 6858000 h 6858000"/>
              <a:gd name="connsiteX16" fmla="*/ 5090644 w 12192000"/>
              <a:gd name="connsiteY16" fmla="*/ 6858000 h 6858000"/>
              <a:gd name="connsiteX17" fmla="*/ 5067237 w 12192000"/>
              <a:gd name="connsiteY17" fmla="*/ 6828482 h 6858000"/>
              <a:gd name="connsiteX18" fmla="*/ 5068395 w 12192000"/>
              <a:gd name="connsiteY18" fmla="*/ 6826769 h 6858000"/>
              <a:gd name="connsiteX19" fmla="*/ 872106 w 12192000"/>
              <a:gd name="connsiteY19" fmla="*/ 6824263 h 6858000"/>
              <a:gd name="connsiteX20" fmla="*/ 925206 w 12192000"/>
              <a:gd name="connsiteY20" fmla="*/ 6833316 h 6858000"/>
              <a:gd name="connsiteX21" fmla="*/ 924630 w 12192000"/>
              <a:gd name="connsiteY21" fmla="*/ 6835126 h 6858000"/>
              <a:gd name="connsiteX22" fmla="*/ 870952 w 12192000"/>
              <a:gd name="connsiteY22" fmla="*/ 6828488 h 6858000"/>
              <a:gd name="connsiteX23" fmla="*/ 872106 w 12192000"/>
              <a:gd name="connsiteY23" fmla="*/ 6824263 h 6858000"/>
              <a:gd name="connsiteX24" fmla="*/ 8267782 w 12192000"/>
              <a:gd name="connsiteY24" fmla="*/ 6817064 h 6858000"/>
              <a:gd name="connsiteX25" fmla="*/ 8347870 w 12192000"/>
              <a:gd name="connsiteY25" fmla="*/ 6833917 h 6858000"/>
              <a:gd name="connsiteX26" fmla="*/ 8382113 w 12192000"/>
              <a:gd name="connsiteY26" fmla="*/ 6858000 h 6858000"/>
              <a:gd name="connsiteX27" fmla="*/ 8348952 w 12192000"/>
              <a:gd name="connsiteY27" fmla="*/ 6858000 h 6858000"/>
              <a:gd name="connsiteX28" fmla="*/ 8339672 w 12192000"/>
              <a:gd name="connsiteY28" fmla="*/ 6850923 h 6858000"/>
              <a:gd name="connsiteX29" fmla="*/ 8299688 w 12192000"/>
              <a:gd name="connsiteY29" fmla="*/ 6834798 h 6858000"/>
              <a:gd name="connsiteX30" fmla="*/ 8211987 w 12192000"/>
              <a:gd name="connsiteY30" fmla="*/ 6836653 h 6858000"/>
              <a:gd name="connsiteX31" fmla="*/ 8212356 w 12192000"/>
              <a:gd name="connsiteY31" fmla="*/ 6836093 h 6858000"/>
              <a:gd name="connsiteX32" fmla="*/ 8210057 w 12192000"/>
              <a:gd name="connsiteY32" fmla="*/ 6833214 h 6858000"/>
              <a:gd name="connsiteX33" fmla="*/ 8267782 w 12192000"/>
              <a:gd name="connsiteY33" fmla="*/ 6817064 h 6858000"/>
              <a:gd name="connsiteX34" fmla="*/ 9028817 w 12192000"/>
              <a:gd name="connsiteY34" fmla="*/ 6814592 h 6858000"/>
              <a:gd name="connsiteX35" fmla="*/ 9037790 w 12192000"/>
              <a:gd name="connsiteY35" fmla="*/ 6815599 h 6858000"/>
              <a:gd name="connsiteX36" fmla="*/ 9066196 w 12192000"/>
              <a:gd name="connsiteY36" fmla="*/ 6858000 h 6858000"/>
              <a:gd name="connsiteX37" fmla="*/ 9048677 w 12192000"/>
              <a:gd name="connsiteY37" fmla="*/ 6858000 h 6858000"/>
              <a:gd name="connsiteX38" fmla="*/ 9026305 w 12192000"/>
              <a:gd name="connsiteY38" fmla="*/ 6823084 h 6858000"/>
              <a:gd name="connsiteX39" fmla="*/ 9028817 w 12192000"/>
              <a:gd name="connsiteY39" fmla="*/ 6814592 h 6858000"/>
              <a:gd name="connsiteX40" fmla="*/ 11332285 w 12192000"/>
              <a:gd name="connsiteY40" fmla="*/ 6797974 h 6858000"/>
              <a:gd name="connsiteX41" fmla="*/ 11385385 w 12192000"/>
              <a:gd name="connsiteY41" fmla="*/ 6807027 h 6858000"/>
              <a:gd name="connsiteX42" fmla="*/ 11384808 w 12192000"/>
              <a:gd name="connsiteY42" fmla="*/ 6808837 h 6858000"/>
              <a:gd name="connsiteX43" fmla="*/ 11331130 w 12192000"/>
              <a:gd name="connsiteY43" fmla="*/ 6802199 h 6858000"/>
              <a:gd name="connsiteX44" fmla="*/ 11332285 w 12192000"/>
              <a:gd name="connsiteY44" fmla="*/ 6797974 h 6858000"/>
              <a:gd name="connsiteX45" fmla="*/ 3154141 w 12192000"/>
              <a:gd name="connsiteY45" fmla="*/ 6791091 h 6858000"/>
              <a:gd name="connsiteX46" fmla="*/ 3154218 w 12192000"/>
              <a:gd name="connsiteY46" fmla="*/ 6791135 h 6858000"/>
              <a:gd name="connsiteX47" fmla="*/ 3154158 w 12192000"/>
              <a:gd name="connsiteY47" fmla="*/ 6791148 h 6858000"/>
              <a:gd name="connsiteX48" fmla="*/ 3152080 w 12192000"/>
              <a:gd name="connsiteY48" fmla="*/ 6784209 h 6858000"/>
              <a:gd name="connsiteX49" fmla="*/ 3154141 w 12192000"/>
              <a:gd name="connsiteY49" fmla="*/ 6791091 h 6858000"/>
              <a:gd name="connsiteX50" fmla="*/ 3153869 w 12192000"/>
              <a:gd name="connsiteY50" fmla="*/ 6790931 h 6858000"/>
              <a:gd name="connsiteX51" fmla="*/ 9409648 w 12192000"/>
              <a:gd name="connsiteY51" fmla="*/ 6760077 h 6858000"/>
              <a:gd name="connsiteX52" fmla="*/ 9415381 w 12192000"/>
              <a:gd name="connsiteY52" fmla="*/ 6766441 h 6858000"/>
              <a:gd name="connsiteX53" fmla="*/ 9366968 w 12192000"/>
              <a:gd name="connsiteY53" fmla="*/ 6822133 h 6858000"/>
              <a:gd name="connsiteX54" fmla="*/ 9306938 w 12192000"/>
              <a:gd name="connsiteY54" fmla="*/ 6858000 h 6858000"/>
              <a:gd name="connsiteX55" fmla="*/ 9247410 w 12192000"/>
              <a:gd name="connsiteY55" fmla="*/ 6858000 h 6858000"/>
              <a:gd name="connsiteX56" fmla="*/ 9296696 w 12192000"/>
              <a:gd name="connsiteY56" fmla="*/ 6837587 h 6858000"/>
              <a:gd name="connsiteX57" fmla="*/ 9409648 w 12192000"/>
              <a:gd name="connsiteY57" fmla="*/ 6760077 h 6858000"/>
              <a:gd name="connsiteX58" fmla="*/ 6881743 w 12192000"/>
              <a:gd name="connsiteY58" fmla="*/ 6738162 h 6858000"/>
              <a:gd name="connsiteX59" fmla="*/ 6923920 w 12192000"/>
              <a:gd name="connsiteY59" fmla="*/ 6768886 h 6858000"/>
              <a:gd name="connsiteX60" fmla="*/ 6912678 w 12192000"/>
              <a:gd name="connsiteY60" fmla="*/ 6756937 h 6858000"/>
              <a:gd name="connsiteX61" fmla="*/ 6908015 w 12192000"/>
              <a:gd name="connsiteY61" fmla="*/ 6761098 h 6858000"/>
              <a:gd name="connsiteX62" fmla="*/ 6912958 w 12192000"/>
              <a:gd name="connsiteY62" fmla="*/ 6768878 h 6858000"/>
              <a:gd name="connsiteX63" fmla="*/ 6908071 w 12192000"/>
              <a:gd name="connsiteY63" fmla="*/ 6776444 h 6858000"/>
              <a:gd name="connsiteX64" fmla="*/ 6912678 w 12192000"/>
              <a:gd name="connsiteY64" fmla="*/ 6780408 h 6858000"/>
              <a:gd name="connsiteX65" fmla="*/ 6923920 w 12192000"/>
              <a:gd name="connsiteY65" fmla="*/ 6768886 h 6858000"/>
              <a:gd name="connsiteX66" fmla="*/ 6842573 w 12192000"/>
              <a:gd name="connsiteY66" fmla="*/ 6768886 h 6858000"/>
              <a:gd name="connsiteX67" fmla="*/ 6881743 w 12192000"/>
              <a:gd name="connsiteY67" fmla="*/ 6738162 h 6858000"/>
              <a:gd name="connsiteX68" fmla="*/ 8611299 w 12192000"/>
              <a:gd name="connsiteY68" fmla="*/ 6734697 h 6858000"/>
              <a:gd name="connsiteX69" fmla="*/ 8618139 w 12192000"/>
              <a:gd name="connsiteY69" fmla="*/ 6735056 h 6858000"/>
              <a:gd name="connsiteX70" fmla="*/ 8678767 w 12192000"/>
              <a:gd name="connsiteY70" fmla="*/ 6817728 h 6858000"/>
              <a:gd name="connsiteX71" fmla="*/ 8696495 w 12192000"/>
              <a:gd name="connsiteY71" fmla="*/ 6858000 h 6858000"/>
              <a:gd name="connsiteX72" fmla="*/ 8679978 w 12192000"/>
              <a:gd name="connsiteY72" fmla="*/ 6858000 h 6858000"/>
              <a:gd name="connsiteX73" fmla="*/ 8661199 w 12192000"/>
              <a:gd name="connsiteY73" fmla="*/ 6828645 h 6858000"/>
              <a:gd name="connsiteX74" fmla="*/ 8610075 w 12192000"/>
              <a:gd name="connsiteY74" fmla="*/ 6742526 h 6858000"/>
              <a:gd name="connsiteX75" fmla="*/ 8611299 w 12192000"/>
              <a:gd name="connsiteY75" fmla="*/ 6734697 h 6858000"/>
              <a:gd name="connsiteX76" fmla="*/ 8659302 w 12192000"/>
              <a:gd name="connsiteY76" fmla="*/ 6715929 h 6858000"/>
              <a:gd name="connsiteX77" fmla="*/ 8665699 w 12192000"/>
              <a:gd name="connsiteY77" fmla="*/ 6716715 h 6858000"/>
              <a:gd name="connsiteX78" fmla="*/ 8760219 w 12192000"/>
              <a:gd name="connsiteY78" fmla="*/ 6849100 h 6858000"/>
              <a:gd name="connsiteX79" fmla="*/ 8763398 w 12192000"/>
              <a:gd name="connsiteY79" fmla="*/ 6858000 h 6858000"/>
              <a:gd name="connsiteX80" fmla="*/ 8737845 w 12192000"/>
              <a:gd name="connsiteY80" fmla="*/ 6858000 h 6858000"/>
              <a:gd name="connsiteX81" fmla="*/ 8715721 w 12192000"/>
              <a:gd name="connsiteY81" fmla="*/ 6817886 h 6858000"/>
              <a:gd name="connsiteX82" fmla="*/ 8657649 w 12192000"/>
              <a:gd name="connsiteY82" fmla="*/ 6722430 h 6858000"/>
              <a:gd name="connsiteX83" fmla="*/ 8659302 w 12192000"/>
              <a:gd name="connsiteY83" fmla="*/ 6715929 h 6858000"/>
              <a:gd name="connsiteX84" fmla="*/ 9339495 w 12192000"/>
              <a:gd name="connsiteY84" fmla="*/ 6710544 h 6858000"/>
              <a:gd name="connsiteX85" fmla="*/ 9342446 w 12192000"/>
              <a:gd name="connsiteY85" fmla="*/ 6717486 h 6858000"/>
              <a:gd name="connsiteX86" fmla="*/ 9111679 w 12192000"/>
              <a:gd name="connsiteY86" fmla="*/ 6845318 h 6858000"/>
              <a:gd name="connsiteX87" fmla="*/ 9110528 w 12192000"/>
              <a:gd name="connsiteY87" fmla="*/ 6838376 h 6858000"/>
              <a:gd name="connsiteX88" fmla="*/ 9245189 w 12192000"/>
              <a:gd name="connsiteY88" fmla="*/ 6796730 h 6858000"/>
              <a:gd name="connsiteX89" fmla="*/ 9332662 w 12192000"/>
              <a:gd name="connsiteY89" fmla="*/ 6712278 h 6858000"/>
              <a:gd name="connsiteX90" fmla="*/ 9339495 w 12192000"/>
              <a:gd name="connsiteY90" fmla="*/ 6710544 h 6858000"/>
              <a:gd name="connsiteX91" fmla="*/ 3202485 w 12192000"/>
              <a:gd name="connsiteY91" fmla="*/ 6708210 h 6858000"/>
              <a:gd name="connsiteX92" fmla="*/ 3201915 w 12192000"/>
              <a:gd name="connsiteY92" fmla="*/ 6709415 h 6858000"/>
              <a:gd name="connsiteX93" fmla="*/ 3203562 w 12192000"/>
              <a:gd name="connsiteY93" fmla="*/ 6709185 h 6858000"/>
              <a:gd name="connsiteX94" fmla="*/ 6697080 w 12192000"/>
              <a:gd name="connsiteY94" fmla="*/ 6678081 h 6858000"/>
              <a:gd name="connsiteX95" fmla="*/ 6702452 w 12192000"/>
              <a:gd name="connsiteY95" fmla="*/ 6681171 h 6858000"/>
              <a:gd name="connsiteX96" fmla="*/ 6700590 w 12192000"/>
              <a:gd name="connsiteY96" fmla="*/ 6684658 h 6858000"/>
              <a:gd name="connsiteX97" fmla="*/ 214268 w 12192000"/>
              <a:gd name="connsiteY97" fmla="*/ 6676922 h 6858000"/>
              <a:gd name="connsiteX98" fmla="*/ 188009 w 12192000"/>
              <a:gd name="connsiteY98" fmla="*/ 6677362 h 6858000"/>
              <a:gd name="connsiteX99" fmla="*/ 137027 w 12192000"/>
              <a:gd name="connsiteY99" fmla="*/ 6695140 h 6858000"/>
              <a:gd name="connsiteX100" fmla="*/ 119504 w 12192000"/>
              <a:gd name="connsiteY100" fmla="*/ 6717007 h 6858000"/>
              <a:gd name="connsiteX101" fmla="*/ 118935 w 12192000"/>
              <a:gd name="connsiteY101" fmla="*/ 6717120 h 6858000"/>
              <a:gd name="connsiteX102" fmla="*/ 151970 w 12192000"/>
              <a:gd name="connsiteY102" fmla="*/ 6719454 h 6858000"/>
              <a:gd name="connsiteX103" fmla="*/ 191035 w 12192000"/>
              <a:gd name="connsiteY103" fmla="*/ 6691086 h 6858000"/>
              <a:gd name="connsiteX104" fmla="*/ 217089 w 12192000"/>
              <a:gd name="connsiteY104" fmla="*/ 6687531 h 6858000"/>
              <a:gd name="connsiteX105" fmla="*/ 6694421 w 12192000"/>
              <a:gd name="connsiteY105" fmla="*/ 6673105 h 6858000"/>
              <a:gd name="connsiteX106" fmla="*/ 6697080 w 12192000"/>
              <a:gd name="connsiteY106" fmla="*/ 6678081 h 6858000"/>
              <a:gd name="connsiteX107" fmla="*/ 6691198 w 12192000"/>
              <a:gd name="connsiteY107" fmla="*/ 6674701 h 6858000"/>
              <a:gd name="connsiteX108" fmla="*/ 4468970 w 12192000"/>
              <a:gd name="connsiteY108" fmla="*/ 6660649 h 6858000"/>
              <a:gd name="connsiteX109" fmla="*/ 4473005 w 12192000"/>
              <a:gd name="connsiteY109" fmla="*/ 6664116 h 6858000"/>
              <a:gd name="connsiteX110" fmla="*/ 4333507 w 12192000"/>
              <a:gd name="connsiteY110" fmla="*/ 6852438 h 6858000"/>
              <a:gd name="connsiteX111" fmla="*/ 4321978 w 12192000"/>
              <a:gd name="connsiteY111" fmla="*/ 6840886 h 6858000"/>
              <a:gd name="connsiteX112" fmla="*/ 4468970 w 12192000"/>
              <a:gd name="connsiteY112" fmla="*/ 6660649 h 6858000"/>
              <a:gd name="connsiteX113" fmla="*/ 6638312 w 12192000"/>
              <a:gd name="connsiteY113" fmla="*/ 6657709 h 6858000"/>
              <a:gd name="connsiteX114" fmla="*/ 6664395 w 12192000"/>
              <a:gd name="connsiteY114" fmla="*/ 6659299 h 6858000"/>
              <a:gd name="connsiteX115" fmla="*/ 6691198 w 12192000"/>
              <a:gd name="connsiteY115" fmla="*/ 6674701 h 6858000"/>
              <a:gd name="connsiteX116" fmla="*/ 6679998 w 12192000"/>
              <a:gd name="connsiteY116" fmla="*/ 6680251 h 6858000"/>
              <a:gd name="connsiteX117" fmla="*/ 6689922 w 12192000"/>
              <a:gd name="connsiteY117" fmla="*/ 6684972 h 6858000"/>
              <a:gd name="connsiteX118" fmla="*/ 6680874 w 12192000"/>
              <a:gd name="connsiteY118" fmla="*/ 6689500 h 6858000"/>
              <a:gd name="connsiteX119" fmla="*/ 6694421 w 12192000"/>
              <a:gd name="connsiteY119" fmla="*/ 6696212 h 6858000"/>
              <a:gd name="connsiteX120" fmla="*/ 6700590 w 12192000"/>
              <a:gd name="connsiteY120" fmla="*/ 6684658 h 6858000"/>
              <a:gd name="connsiteX121" fmla="*/ 6702452 w 12192000"/>
              <a:gd name="connsiteY121" fmla="*/ 6688146 h 6858000"/>
              <a:gd name="connsiteX122" fmla="*/ 6612157 w 12192000"/>
              <a:gd name="connsiteY122" fmla="*/ 6711980 h 6858000"/>
              <a:gd name="connsiteX123" fmla="*/ 6540961 w 12192000"/>
              <a:gd name="connsiteY123" fmla="*/ 6684659 h 6858000"/>
              <a:gd name="connsiteX124" fmla="*/ 6616787 w 12192000"/>
              <a:gd name="connsiteY124" fmla="*/ 6657918 h 6858000"/>
              <a:gd name="connsiteX125" fmla="*/ 6638312 w 12192000"/>
              <a:gd name="connsiteY125" fmla="*/ 6657709 h 6858000"/>
              <a:gd name="connsiteX126" fmla="*/ 10674445 w 12192000"/>
              <a:gd name="connsiteY126" fmla="*/ 6650633 h 6858000"/>
              <a:gd name="connsiteX127" fmla="*/ 10648186 w 12192000"/>
              <a:gd name="connsiteY127" fmla="*/ 6651073 h 6858000"/>
              <a:gd name="connsiteX128" fmla="*/ 10597205 w 12192000"/>
              <a:gd name="connsiteY128" fmla="*/ 6668851 h 6858000"/>
              <a:gd name="connsiteX129" fmla="*/ 10579681 w 12192000"/>
              <a:gd name="connsiteY129" fmla="*/ 6690718 h 6858000"/>
              <a:gd name="connsiteX130" fmla="*/ 10579112 w 12192000"/>
              <a:gd name="connsiteY130" fmla="*/ 6690831 h 6858000"/>
              <a:gd name="connsiteX131" fmla="*/ 10612147 w 12192000"/>
              <a:gd name="connsiteY131" fmla="*/ 6693165 h 6858000"/>
              <a:gd name="connsiteX132" fmla="*/ 10651212 w 12192000"/>
              <a:gd name="connsiteY132" fmla="*/ 6664797 h 6858000"/>
              <a:gd name="connsiteX133" fmla="*/ 10677266 w 12192000"/>
              <a:gd name="connsiteY133" fmla="*/ 6661242 h 6858000"/>
              <a:gd name="connsiteX134" fmla="*/ 7402673 w 12192000"/>
              <a:gd name="connsiteY134" fmla="*/ 6650025 h 6858000"/>
              <a:gd name="connsiteX135" fmla="*/ 7493840 w 12192000"/>
              <a:gd name="connsiteY135" fmla="*/ 6685991 h 6858000"/>
              <a:gd name="connsiteX136" fmla="*/ 7491801 w 12192000"/>
              <a:gd name="connsiteY136" fmla="*/ 6689422 h 6858000"/>
              <a:gd name="connsiteX137" fmla="*/ 7484987 w 12192000"/>
              <a:gd name="connsiteY137" fmla="*/ 6677783 h 6858000"/>
              <a:gd name="connsiteX138" fmla="*/ 7472369 w 12192000"/>
              <a:gd name="connsiteY138" fmla="*/ 6684539 h 6858000"/>
              <a:gd name="connsiteX139" fmla="*/ 7483235 w 12192000"/>
              <a:gd name="connsiteY139" fmla="*/ 6691574 h 6858000"/>
              <a:gd name="connsiteX140" fmla="*/ 7476041 w 12192000"/>
              <a:gd name="connsiteY140" fmla="*/ 6696231 h 6858000"/>
              <a:gd name="connsiteX141" fmla="*/ 7484987 w 12192000"/>
              <a:gd name="connsiteY141" fmla="*/ 6700896 h 6858000"/>
              <a:gd name="connsiteX142" fmla="*/ 7491801 w 12192000"/>
              <a:gd name="connsiteY142" fmla="*/ 6689422 h 6858000"/>
              <a:gd name="connsiteX143" fmla="*/ 7493840 w 12192000"/>
              <a:gd name="connsiteY143" fmla="*/ 6692904 h 6858000"/>
              <a:gd name="connsiteX144" fmla="*/ 7364871 w 12192000"/>
              <a:gd name="connsiteY144" fmla="*/ 6728617 h 6858000"/>
              <a:gd name="connsiteX145" fmla="*/ 7265842 w 12192000"/>
              <a:gd name="connsiteY145" fmla="*/ 6689447 h 6858000"/>
              <a:gd name="connsiteX146" fmla="*/ 7372356 w 12192000"/>
              <a:gd name="connsiteY146" fmla="*/ 6650277 h 6858000"/>
              <a:gd name="connsiteX147" fmla="*/ 7402673 w 12192000"/>
              <a:gd name="connsiteY147" fmla="*/ 6650025 h 6858000"/>
              <a:gd name="connsiteX148" fmla="*/ 6461433 w 12192000"/>
              <a:gd name="connsiteY148" fmla="*/ 6604388 h 6858000"/>
              <a:gd name="connsiteX149" fmla="*/ 6543392 w 12192000"/>
              <a:gd name="connsiteY149" fmla="*/ 6636799 h 6858000"/>
              <a:gd name="connsiteX150" fmla="*/ 6541523 w 12192000"/>
              <a:gd name="connsiteY150" fmla="*/ 6640008 h 6858000"/>
              <a:gd name="connsiteX151" fmla="*/ 6534771 w 12192000"/>
              <a:gd name="connsiteY151" fmla="*/ 6628412 h 6858000"/>
              <a:gd name="connsiteX152" fmla="*/ 6525139 w 12192000"/>
              <a:gd name="connsiteY152" fmla="*/ 6633617 h 6858000"/>
              <a:gd name="connsiteX153" fmla="*/ 6532780 w 12192000"/>
              <a:gd name="connsiteY153" fmla="*/ 6638071 h 6858000"/>
              <a:gd name="connsiteX154" fmla="*/ 6521871 w 12192000"/>
              <a:gd name="connsiteY154" fmla="*/ 6644633 h 6858000"/>
              <a:gd name="connsiteX155" fmla="*/ 6534771 w 12192000"/>
              <a:gd name="connsiteY155" fmla="*/ 6651605 h 6858000"/>
              <a:gd name="connsiteX156" fmla="*/ 6541523 w 12192000"/>
              <a:gd name="connsiteY156" fmla="*/ 6640008 h 6858000"/>
              <a:gd name="connsiteX157" fmla="*/ 6543392 w 12192000"/>
              <a:gd name="connsiteY157" fmla="*/ 6643217 h 6858000"/>
              <a:gd name="connsiteX158" fmla="*/ 6427862 w 12192000"/>
              <a:gd name="connsiteY158" fmla="*/ 6675310 h 6858000"/>
              <a:gd name="connsiteX159" fmla="*/ 6338197 w 12192000"/>
              <a:gd name="connsiteY159" fmla="*/ 6639717 h 6858000"/>
              <a:gd name="connsiteX160" fmla="*/ 6434184 w 12192000"/>
              <a:gd name="connsiteY160" fmla="*/ 6604708 h 6858000"/>
              <a:gd name="connsiteX161" fmla="*/ 6461433 w 12192000"/>
              <a:gd name="connsiteY161" fmla="*/ 6604388 h 6858000"/>
              <a:gd name="connsiteX162" fmla="*/ 7200367 w 12192000"/>
              <a:gd name="connsiteY162" fmla="*/ 6558035 h 6858000"/>
              <a:gd name="connsiteX163" fmla="*/ 7196998 w 12192000"/>
              <a:gd name="connsiteY163" fmla="*/ 6562819 h 6858000"/>
              <a:gd name="connsiteX164" fmla="*/ 7194134 w 12192000"/>
              <a:gd name="connsiteY164" fmla="*/ 6561154 h 6858000"/>
              <a:gd name="connsiteX165" fmla="*/ 6374605 w 12192000"/>
              <a:gd name="connsiteY165" fmla="*/ 6555066 h 6858000"/>
              <a:gd name="connsiteX166" fmla="*/ 6289891 w 12192000"/>
              <a:gd name="connsiteY166" fmla="*/ 6594543 h 6858000"/>
              <a:gd name="connsiteX167" fmla="*/ 6256770 w 12192000"/>
              <a:gd name="connsiteY167" fmla="*/ 6671313 h 6858000"/>
              <a:gd name="connsiteX168" fmla="*/ 6440115 w 12192000"/>
              <a:gd name="connsiteY168" fmla="*/ 6766199 h 6858000"/>
              <a:gd name="connsiteX169" fmla="*/ 6606102 w 12192000"/>
              <a:gd name="connsiteY169" fmla="*/ 6800209 h 6858000"/>
              <a:gd name="connsiteX170" fmla="*/ 6704419 w 12192000"/>
              <a:gd name="connsiteY170" fmla="*/ 6809931 h 6858000"/>
              <a:gd name="connsiteX171" fmla="*/ 6695569 w 12192000"/>
              <a:gd name="connsiteY171" fmla="*/ 6796476 h 6858000"/>
              <a:gd name="connsiteX172" fmla="*/ 6786470 w 12192000"/>
              <a:gd name="connsiteY172" fmla="*/ 6793606 h 6858000"/>
              <a:gd name="connsiteX173" fmla="*/ 6784335 w 12192000"/>
              <a:gd name="connsiteY173" fmla="*/ 6796764 h 6858000"/>
              <a:gd name="connsiteX174" fmla="*/ 6776330 w 12192000"/>
              <a:gd name="connsiteY174" fmla="*/ 6784920 h 6858000"/>
              <a:gd name="connsiteX175" fmla="*/ 6763952 w 12192000"/>
              <a:gd name="connsiteY175" fmla="*/ 6792586 h 6858000"/>
              <a:gd name="connsiteX176" fmla="*/ 6773571 w 12192000"/>
              <a:gd name="connsiteY176" fmla="*/ 6796492 h 6858000"/>
              <a:gd name="connsiteX177" fmla="*/ 6763588 w 12192000"/>
              <a:gd name="connsiteY177" fmla="*/ 6800717 h 6858000"/>
              <a:gd name="connsiteX178" fmla="*/ 6776330 w 12192000"/>
              <a:gd name="connsiteY178" fmla="*/ 6808607 h 6858000"/>
              <a:gd name="connsiteX179" fmla="*/ 6784335 w 12192000"/>
              <a:gd name="connsiteY179" fmla="*/ 6796764 h 6858000"/>
              <a:gd name="connsiteX180" fmla="*/ 6786470 w 12192000"/>
              <a:gd name="connsiteY180" fmla="*/ 6799922 h 6858000"/>
              <a:gd name="connsiteX181" fmla="*/ 6771783 w 12192000"/>
              <a:gd name="connsiteY181" fmla="*/ 6816591 h 6858000"/>
              <a:gd name="connsiteX182" fmla="*/ 6776129 w 12192000"/>
              <a:gd name="connsiteY182" fmla="*/ 6817021 h 6858000"/>
              <a:gd name="connsiteX183" fmla="*/ 7116022 w 12192000"/>
              <a:gd name="connsiteY183" fmla="*/ 6810480 h 6858000"/>
              <a:gd name="connsiteX184" fmla="*/ 7424662 w 12192000"/>
              <a:gd name="connsiteY184" fmla="*/ 6756423 h 6858000"/>
              <a:gd name="connsiteX185" fmla="*/ 7581570 w 12192000"/>
              <a:gd name="connsiteY185" fmla="*/ 6650036 h 6858000"/>
              <a:gd name="connsiteX186" fmla="*/ 7582662 w 12192000"/>
              <a:gd name="connsiteY186" fmla="*/ 6651050 h 6858000"/>
              <a:gd name="connsiteX187" fmla="*/ 7582662 w 12192000"/>
              <a:gd name="connsiteY187" fmla="*/ 6649038 h 6858000"/>
              <a:gd name="connsiteX188" fmla="*/ 7581570 w 12192000"/>
              <a:gd name="connsiteY188" fmla="*/ 6650036 h 6858000"/>
              <a:gd name="connsiteX189" fmla="*/ 7504840 w 12192000"/>
              <a:gd name="connsiteY189" fmla="*/ 6570893 h 6858000"/>
              <a:gd name="connsiteX190" fmla="*/ 7464972 w 12192000"/>
              <a:gd name="connsiteY190" fmla="*/ 6556402 h 6858000"/>
              <a:gd name="connsiteX191" fmla="*/ 7372055 w 12192000"/>
              <a:gd name="connsiteY191" fmla="*/ 6584756 h 6858000"/>
              <a:gd name="connsiteX192" fmla="*/ 7220610 w 12192000"/>
              <a:gd name="connsiteY192" fmla="*/ 6612019 h 6858000"/>
              <a:gd name="connsiteX193" fmla="*/ 7113075 w 12192000"/>
              <a:gd name="connsiteY193" fmla="*/ 6621718 h 6858000"/>
              <a:gd name="connsiteX194" fmla="*/ 7135393 w 12192000"/>
              <a:gd name="connsiteY194" fmla="*/ 6629718 h 6858000"/>
              <a:gd name="connsiteX195" fmla="*/ 7149738 w 12192000"/>
              <a:gd name="connsiteY195" fmla="*/ 6648309 h 6858000"/>
              <a:gd name="connsiteX196" fmla="*/ 7147706 w 12192000"/>
              <a:gd name="connsiteY196" fmla="*/ 6651751 h 6858000"/>
              <a:gd name="connsiteX197" fmla="*/ 7140783 w 12192000"/>
              <a:gd name="connsiteY197" fmla="*/ 6640188 h 6858000"/>
              <a:gd name="connsiteX198" fmla="*/ 7129005 w 12192000"/>
              <a:gd name="connsiteY198" fmla="*/ 6646765 h 6858000"/>
              <a:gd name="connsiteX199" fmla="*/ 7138538 w 12192000"/>
              <a:gd name="connsiteY199" fmla="*/ 6653560 h 6858000"/>
              <a:gd name="connsiteX200" fmla="*/ 7131876 w 12192000"/>
              <a:gd name="connsiteY200" fmla="*/ 6658375 h 6858000"/>
              <a:gd name="connsiteX201" fmla="*/ 7140783 w 12192000"/>
              <a:gd name="connsiteY201" fmla="*/ 6663479 h 6858000"/>
              <a:gd name="connsiteX202" fmla="*/ 7147706 w 12192000"/>
              <a:gd name="connsiteY202" fmla="*/ 6651751 h 6858000"/>
              <a:gd name="connsiteX203" fmla="*/ 7149738 w 12192000"/>
              <a:gd name="connsiteY203" fmla="*/ 6655145 h 6858000"/>
              <a:gd name="connsiteX204" fmla="*/ 7051165 w 12192000"/>
              <a:gd name="connsiteY204" fmla="*/ 6685914 h 6858000"/>
              <a:gd name="connsiteX205" fmla="*/ 6974370 w 12192000"/>
              <a:gd name="connsiteY205" fmla="*/ 6651727 h 6858000"/>
              <a:gd name="connsiteX206" fmla="*/ 7003322 w 12192000"/>
              <a:gd name="connsiteY206" fmla="*/ 6626816 h 6858000"/>
              <a:gd name="connsiteX207" fmla="*/ 6856896 w 12192000"/>
              <a:gd name="connsiteY207" fmla="*/ 6629206 h 6858000"/>
              <a:gd name="connsiteX208" fmla="*/ 6865728 w 12192000"/>
              <a:gd name="connsiteY208" fmla="*/ 6630882 h 6858000"/>
              <a:gd name="connsiteX209" fmla="*/ 6885350 w 12192000"/>
              <a:gd name="connsiteY209" fmla="*/ 6653202 h 6858000"/>
              <a:gd name="connsiteX210" fmla="*/ 6883163 w 12192000"/>
              <a:gd name="connsiteY210" fmla="*/ 6656338 h 6858000"/>
              <a:gd name="connsiteX211" fmla="*/ 6875108 w 12192000"/>
              <a:gd name="connsiteY211" fmla="*/ 6644454 h 6858000"/>
              <a:gd name="connsiteX212" fmla="*/ 6867770 w 12192000"/>
              <a:gd name="connsiteY212" fmla="*/ 6649156 h 6858000"/>
              <a:gd name="connsiteX213" fmla="*/ 6874944 w 12192000"/>
              <a:gd name="connsiteY213" fmla="*/ 6656101 h 6858000"/>
              <a:gd name="connsiteX214" fmla="*/ 6867540 w 12192000"/>
              <a:gd name="connsiteY214" fmla="*/ 6663270 h 6858000"/>
              <a:gd name="connsiteX215" fmla="*/ 6875108 w 12192000"/>
              <a:gd name="connsiteY215" fmla="*/ 6667878 h 6858000"/>
              <a:gd name="connsiteX216" fmla="*/ 6883163 w 12192000"/>
              <a:gd name="connsiteY216" fmla="*/ 6656338 h 6858000"/>
              <a:gd name="connsiteX217" fmla="*/ 6885350 w 12192000"/>
              <a:gd name="connsiteY217" fmla="*/ 6659564 h 6858000"/>
              <a:gd name="connsiteX218" fmla="*/ 6776675 w 12192000"/>
              <a:gd name="connsiteY218" fmla="*/ 6656095 h 6858000"/>
              <a:gd name="connsiteX219" fmla="*/ 6792775 w 12192000"/>
              <a:gd name="connsiteY219" fmla="*/ 6632220 h 6858000"/>
              <a:gd name="connsiteX220" fmla="*/ 6812425 w 12192000"/>
              <a:gd name="connsiteY220" fmla="*/ 6627638 h 6858000"/>
              <a:gd name="connsiteX221" fmla="*/ 6602770 w 12192000"/>
              <a:gd name="connsiteY221" fmla="*/ 6609654 h 6858000"/>
              <a:gd name="connsiteX222" fmla="*/ 6452257 w 12192000"/>
              <a:gd name="connsiteY222" fmla="*/ 6583057 h 6858000"/>
              <a:gd name="connsiteX223" fmla="*/ 7205029 w 12192000"/>
              <a:gd name="connsiteY223" fmla="*/ 6551416 h 6858000"/>
              <a:gd name="connsiteX224" fmla="*/ 7207191 w 12192000"/>
              <a:gd name="connsiteY224" fmla="*/ 6554620 h 6858000"/>
              <a:gd name="connsiteX225" fmla="*/ 7200367 w 12192000"/>
              <a:gd name="connsiteY225" fmla="*/ 6558035 h 6858000"/>
              <a:gd name="connsiteX226" fmla="*/ 7163598 w 12192000"/>
              <a:gd name="connsiteY226" fmla="*/ 6525609 h 6858000"/>
              <a:gd name="connsiteX227" fmla="*/ 7207191 w 12192000"/>
              <a:gd name="connsiteY227" fmla="*/ 6548347 h 6858000"/>
              <a:gd name="connsiteX228" fmla="*/ 7205029 w 12192000"/>
              <a:gd name="connsiteY228" fmla="*/ 6551416 h 6858000"/>
              <a:gd name="connsiteX229" fmla="*/ 7196998 w 12192000"/>
              <a:gd name="connsiteY229" fmla="*/ 6539509 h 6858000"/>
              <a:gd name="connsiteX230" fmla="*/ 7183691 w 12192000"/>
              <a:gd name="connsiteY230" fmla="*/ 6547853 h 6858000"/>
              <a:gd name="connsiteX231" fmla="*/ 7194303 w 12192000"/>
              <a:gd name="connsiteY231" fmla="*/ 6552467 h 6858000"/>
              <a:gd name="connsiteX232" fmla="*/ 7185487 w 12192000"/>
              <a:gd name="connsiteY232" fmla="*/ 6556126 h 6858000"/>
              <a:gd name="connsiteX233" fmla="*/ 7194134 w 12192000"/>
              <a:gd name="connsiteY233" fmla="*/ 6561154 h 6858000"/>
              <a:gd name="connsiteX234" fmla="*/ 7163598 w 12192000"/>
              <a:gd name="connsiteY234" fmla="*/ 6576434 h 6858000"/>
              <a:gd name="connsiteX235" fmla="*/ 7123907 w 12192000"/>
              <a:gd name="connsiteY235" fmla="*/ 6551199 h 6858000"/>
              <a:gd name="connsiteX236" fmla="*/ 7163598 w 12192000"/>
              <a:gd name="connsiteY236" fmla="*/ 6525609 h 6858000"/>
              <a:gd name="connsiteX237" fmla="*/ 745090 w 12192000"/>
              <a:gd name="connsiteY237" fmla="*/ 6513012 h 6858000"/>
              <a:gd name="connsiteX238" fmla="*/ 860972 w 12192000"/>
              <a:gd name="connsiteY238" fmla="*/ 6513563 h 6858000"/>
              <a:gd name="connsiteX239" fmla="*/ 862685 w 12192000"/>
              <a:gd name="connsiteY239" fmla="*/ 6517421 h 6858000"/>
              <a:gd name="connsiteX240" fmla="*/ 742807 w 12192000"/>
              <a:gd name="connsiteY240" fmla="*/ 6517971 h 6858000"/>
              <a:gd name="connsiteX241" fmla="*/ 745090 w 12192000"/>
              <a:gd name="connsiteY241" fmla="*/ 6513012 h 6858000"/>
              <a:gd name="connsiteX242" fmla="*/ 3285755 w 12192000"/>
              <a:gd name="connsiteY242" fmla="*/ 6505479 h 6858000"/>
              <a:gd name="connsiteX243" fmla="*/ 3283671 w 12192000"/>
              <a:gd name="connsiteY243" fmla="*/ 6512073 h 6858000"/>
              <a:gd name="connsiteX244" fmla="*/ 3288950 w 12192000"/>
              <a:gd name="connsiteY244" fmla="*/ 6514885 h 6858000"/>
              <a:gd name="connsiteX245" fmla="*/ 6846517 w 12192000"/>
              <a:gd name="connsiteY245" fmla="*/ 6494740 h 6858000"/>
              <a:gd name="connsiteX246" fmla="*/ 6913175 w 12192000"/>
              <a:gd name="connsiteY246" fmla="*/ 6523144 h 6858000"/>
              <a:gd name="connsiteX247" fmla="*/ 6910841 w 12192000"/>
              <a:gd name="connsiteY247" fmla="*/ 6526553 h 6858000"/>
              <a:gd name="connsiteX248" fmla="*/ 6902960 w 12192000"/>
              <a:gd name="connsiteY248" fmla="*/ 6515048 h 6858000"/>
              <a:gd name="connsiteX249" fmla="*/ 6892043 w 12192000"/>
              <a:gd name="connsiteY249" fmla="*/ 6521305 h 6858000"/>
              <a:gd name="connsiteX250" fmla="*/ 6897760 w 12192000"/>
              <a:gd name="connsiteY250" fmla="*/ 6526827 h 6858000"/>
              <a:gd name="connsiteX251" fmla="*/ 6892399 w 12192000"/>
              <a:gd name="connsiteY251" fmla="*/ 6532005 h 6858000"/>
              <a:gd name="connsiteX252" fmla="*/ 6902960 w 12192000"/>
              <a:gd name="connsiteY252" fmla="*/ 6538056 h 6858000"/>
              <a:gd name="connsiteX253" fmla="*/ 6910841 w 12192000"/>
              <a:gd name="connsiteY253" fmla="*/ 6526553 h 6858000"/>
              <a:gd name="connsiteX254" fmla="*/ 6913175 w 12192000"/>
              <a:gd name="connsiteY254" fmla="*/ 6529961 h 6858000"/>
              <a:gd name="connsiteX255" fmla="*/ 6843038 w 12192000"/>
              <a:gd name="connsiteY255" fmla="*/ 6558366 h 6858000"/>
              <a:gd name="connsiteX256" fmla="*/ 6786813 w 12192000"/>
              <a:gd name="connsiteY256" fmla="*/ 6526553 h 6858000"/>
              <a:gd name="connsiteX257" fmla="*/ 6846517 w 12192000"/>
              <a:gd name="connsiteY257" fmla="*/ 6494740 h 6858000"/>
              <a:gd name="connsiteX258" fmla="*/ 6251459 w 12192000"/>
              <a:gd name="connsiteY258" fmla="*/ 6490711 h 6858000"/>
              <a:gd name="connsiteX259" fmla="*/ 6251459 w 12192000"/>
              <a:gd name="connsiteY259" fmla="*/ 6606143 h 6858000"/>
              <a:gd name="connsiteX260" fmla="*/ 6278827 w 12192000"/>
              <a:gd name="connsiteY260" fmla="*/ 6571827 h 6858000"/>
              <a:gd name="connsiteX261" fmla="*/ 6339904 w 12192000"/>
              <a:gd name="connsiteY261" fmla="*/ 6542558 h 6858000"/>
              <a:gd name="connsiteX262" fmla="*/ 6309072 w 12192000"/>
              <a:gd name="connsiteY262" fmla="*/ 6531445 h 6858000"/>
              <a:gd name="connsiteX263" fmla="*/ 7582662 w 12192000"/>
              <a:gd name="connsiteY263" fmla="*/ 6487983 h 6858000"/>
              <a:gd name="connsiteX264" fmla="*/ 7555993 w 12192000"/>
              <a:gd name="connsiteY264" fmla="*/ 6513328 h 6858000"/>
              <a:gd name="connsiteX265" fmla="*/ 7494811 w 12192000"/>
              <a:gd name="connsiteY265" fmla="*/ 6542819 h 6858000"/>
              <a:gd name="connsiteX266" fmla="*/ 7499380 w 12192000"/>
              <a:gd name="connsiteY266" fmla="*/ 6544224 h 6858000"/>
              <a:gd name="connsiteX267" fmla="*/ 7568135 w 12192000"/>
              <a:gd name="connsiteY267" fmla="*/ 6583975 h 6858000"/>
              <a:gd name="connsiteX268" fmla="*/ 7582662 w 12192000"/>
              <a:gd name="connsiteY268" fmla="*/ 6609132 h 6858000"/>
              <a:gd name="connsiteX269" fmla="*/ 11205268 w 12192000"/>
              <a:gd name="connsiteY269" fmla="*/ 6486723 h 6858000"/>
              <a:gd name="connsiteX270" fmla="*/ 11321150 w 12192000"/>
              <a:gd name="connsiteY270" fmla="*/ 6487274 h 6858000"/>
              <a:gd name="connsiteX271" fmla="*/ 11322863 w 12192000"/>
              <a:gd name="connsiteY271" fmla="*/ 6491132 h 6858000"/>
              <a:gd name="connsiteX272" fmla="*/ 11202985 w 12192000"/>
              <a:gd name="connsiteY272" fmla="*/ 6491682 h 6858000"/>
              <a:gd name="connsiteX273" fmla="*/ 11205268 w 12192000"/>
              <a:gd name="connsiteY273" fmla="*/ 6486723 h 6858000"/>
              <a:gd name="connsiteX274" fmla="*/ 6857555 w 12192000"/>
              <a:gd name="connsiteY274" fmla="*/ 6480974 h 6858000"/>
              <a:gd name="connsiteX275" fmla="*/ 6532156 w 12192000"/>
              <a:gd name="connsiteY275" fmla="*/ 6511254 h 6858000"/>
              <a:gd name="connsiteX276" fmla="*/ 6412428 w 12192000"/>
              <a:gd name="connsiteY276" fmla="*/ 6544217 h 6858000"/>
              <a:gd name="connsiteX277" fmla="*/ 6440115 w 12192000"/>
              <a:gd name="connsiteY277" fmla="*/ 6552722 h 6858000"/>
              <a:gd name="connsiteX278" fmla="*/ 7116022 w 12192000"/>
              <a:gd name="connsiteY278" fmla="*/ 6597578 h 6858000"/>
              <a:gd name="connsiteX279" fmla="*/ 7424662 w 12192000"/>
              <a:gd name="connsiteY279" fmla="*/ 6543521 h 6858000"/>
              <a:gd name="connsiteX280" fmla="*/ 7424812 w 12192000"/>
              <a:gd name="connsiteY280" fmla="*/ 6543464 h 6858000"/>
              <a:gd name="connsiteX281" fmla="*/ 7391902 w 12192000"/>
              <a:gd name="connsiteY281" fmla="*/ 6534448 h 6858000"/>
              <a:gd name="connsiteX282" fmla="*/ 7018314 w 12192000"/>
              <a:gd name="connsiteY282" fmla="*/ 6483841 h 6858000"/>
              <a:gd name="connsiteX283" fmla="*/ 6857555 w 12192000"/>
              <a:gd name="connsiteY283" fmla="*/ 6480974 h 6858000"/>
              <a:gd name="connsiteX284" fmla="*/ 4184894 w 12192000"/>
              <a:gd name="connsiteY284" fmla="*/ 6431408 h 6858000"/>
              <a:gd name="connsiteX285" fmla="*/ 4179673 w 12192000"/>
              <a:gd name="connsiteY285" fmla="*/ 6434494 h 6858000"/>
              <a:gd name="connsiteX286" fmla="*/ 4116137 w 12192000"/>
              <a:gd name="connsiteY286" fmla="*/ 6486992 h 6858000"/>
              <a:gd name="connsiteX287" fmla="*/ 4044816 w 12192000"/>
              <a:gd name="connsiteY287" fmla="*/ 6568373 h 6858000"/>
              <a:gd name="connsiteX288" fmla="*/ 4053539 w 12192000"/>
              <a:gd name="connsiteY288" fmla="*/ 6574149 h 6858000"/>
              <a:gd name="connsiteX289" fmla="*/ 4132818 w 12192000"/>
              <a:gd name="connsiteY289" fmla="*/ 6606917 h 6858000"/>
              <a:gd name="connsiteX290" fmla="*/ 4193135 w 12192000"/>
              <a:gd name="connsiteY290" fmla="*/ 6554028 h 6858000"/>
              <a:gd name="connsiteX291" fmla="*/ 4196583 w 12192000"/>
              <a:gd name="connsiteY291" fmla="*/ 6444802 h 6858000"/>
              <a:gd name="connsiteX292" fmla="*/ 3311807 w 12192000"/>
              <a:gd name="connsiteY292" fmla="*/ 6417887 h 6858000"/>
              <a:gd name="connsiteX293" fmla="*/ 3311720 w 12192000"/>
              <a:gd name="connsiteY293" fmla="*/ 6418428 h 6858000"/>
              <a:gd name="connsiteX294" fmla="*/ 3312158 w 12192000"/>
              <a:gd name="connsiteY294" fmla="*/ 6418658 h 6858000"/>
              <a:gd name="connsiteX295" fmla="*/ 4159941 w 12192000"/>
              <a:gd name="connsiteY295" fmla="*/ 6402809 h 6858000"/>
              <a:gd name="connsiteX296" fmla="*/ 4053797 w 12192000"/>
              <a:gd name="connsiteY296" fmla="*/ 6494576 h 6858000"/>
              <a:gd name="connsiteX297" fmla="*/ 4009886 w 12192000"/>
              <a:gd name="connsiteY297" fmla="*/ 6545246 h 6858000"/>
              <a:gd name="connsiteX298" fmla="*/ 4030272 w 12192000"/>
              <a:gd name="connsiteY298" fmla="*/ 6558745 h 6858000"/>
              <a:gd name="connsiteX299" fmla="*/ 4041697 w 12192000"/>
              <a:gd name="connsiteY299" fmla="*/ 6536678 h 6858000"/>
              <a:gd name="connsiteX300" fmla="*/ 4100907 w 12192000"/>
              <a:gd name="connsiteY300" fmla="*/ 6470393 h 6858000"/>
              <a:gd name="connsiteX301" fmla="*/ 4172302 w 12192000"/>
              <a:gd name="connsiteY301" fmla="*/ 6416975 h 6858000"/>
              <a:gd name="connsiteX302" fmla="*/ 2770917 w 12192000"/>
              <a:gd name="connsiteY302" fmla="*/ 6388119 h 6858000"/>
              <a:gd name="connsiteX303" fmla="*/ 2744934 w 12192000"/>
              <a:gd name="connsiteY303" fmla="*/ 6416694 h 6858000"/>
              <a:gd name="connsiteX304" fmla="*/ 2748160 w 12192000"/>
              <a:gd name="connsiteY304" fmla="*/ 6420195 h 6858000"/>
              <a:gd name="connsiteX305" fmla="*/ 2827325 w 12192000"/>
              <a:gd name="connsiteY305" fmla="*/ 6465428 h 6858000"/>
              <a:gd name="connsiteX306" fmla="*/ 3009812 w 12192000"/>
              <a:gd name="connsiteY306" fmla="*/ 6583178 h 6858000"/>
              <a:gd name="connsiteX307" fmla="*/ 3160737 w 12192000"/>
              <a:gd name="connsiteY307" fmla="*/ 6680824 h 6858000"/>
              <a:gd name="connsiteX308" fmla="*/ 3180537 w 12192000"/>
              <a:gd name="connsiteY308" fmla="*/ 6695830 h 6858000"/>
              <a:gd name="connsiteX309" fmla="*/ 3191172 w 12192000"/>
              <a:gd name="connsiteY309" fmla="*/ 6701756 h 6858000"/>
              <a:gd name="connsiteX310" fmla="*/ 3206545 w 12192000"/>
              <a:gd name="connsiteY310" fmla="*/ 6671591 h 6858000"/>
              <a:gd name="connsiteX311" fmla="*/ 2952425 w 12192000"/>
              <a:gd name="connsiteY311" fmla="*/ 6506784 h 6858000"/>
              <a:gd name="connsiteX312" fmla="*/ 2795189 w 12192000"/>
              <a:gd name="connsiteY312" fmla="*/ 6405117 h 6858000"/>
              <a:gd name="connsiteX313" fmla="*/ 2777183 w 12192000"/>
              <a:gd name="connsiteY313" fmla="*/ 6391547 h 6858000"/>
              <a:gd name="connsiteX314" fmla="*/ 4232616 w 12192000"/>
              <a:gd name="connsiteY314" fmla="*/ 6355849 h 6858000"/>
              <a:gd name="connsiteX315" fmla="*/ 4182382 w 12192000"/>
              <a:gd name="connsiteY315" fmla="*/ 6385416 h 6858000"/>
              <a:gd name="connsiteX316" fmla="*/ 4175682 w 12192000"/>
              <a:gd name="connsiteY316" fmla="*/ 6390019 h 6858000"/>
              <a:gd name="connsiteX317" fmla="*/ 4189741 w 12192000"/>
              <a:gd name="connsiteY317" fmla="*/ 6408129 h 6858000"/>
              <a:gd name="connsiteX318" fmla="*/ 4244050 w 12192000"/>
              <a:gd name="connsiteY318" fmla="*/ 6380781 h 6858000"/>
              <a:gd name="connsiteX319" fmla="*/ 4242901 w 12192000"/>
              <a:gd name="connsiteY319" fmla="*/ 6365974 h 6858000"/>
              <a:gd name="connsiteX320" fmla="*/ 4232616 w 12192000"/>
              <a:gd name="connsiteY320" fmla="*/ 6355849 h 6858000"/>
              <a:gd name="connsiteX321" fmla="*/ 4874707 w 12192000"/>
              <a:gd name="connsiteY321" fmla="*/ 6353673 h 6858000"/>
              <a:gd name="connsiteX322" fmla="*/ 4826065 w 12192000"/>
              <a:gd name="connsiteY322" fmla="*/ 6538694 h 6858000"/>
              <a:gd name="connsiteX323" fmla="*/ 4813994 w 12192000"/>
              <a:gd name="connsiteY323" fmla="*/ 6579003 h 6858000"/>
              <a:gd name="connsiteX324" fmla="*/ 4850300 w 12192000"/>
              <a:gd name="connsiteY324" fmla="*/ 6622242 h 6858000"/>
              <a:gd name="connsiteX325" fmla="*/ 4886709 w 12192000"/>
              <a:gd name="connsiteY325" fmla="*/ 6627685 h 6858000"/>
              <a:gd name="connsiteX326" fmla="*/ 4886132 w 12192000"/>
              <a:gd name="connsiteY326" fmla="*/ 6630478 h 6858000"/>
              <a:gd name="connsiteX327" fmla="*/ 4852787 w 12192000"/>
              <a:gd name="connsiteY327" fmla="*/ 6625204 h 6858000"/>
              <a:gd name="connsiteX328" fmla="*/ 4865725 w 12192000"/>
              <a:gd name="connsiteY328" fmla="*/ 6640616 h 6858000"/>
              <a:gd name="connsiteX329" fmla="*/ 4931253 w 12192000"/>
              <a:gd name="connsiteY329" fmla="*/ 6554241 h 6858000"/>
              <a:gd name="connsiteX330" fmla="*/ 4974362 w 12192000"/>
              <a:gd name="connsiteY330" fmla="*/ 6416617 h 6858000"/>
              <a:gd name="connsiteX331" fmla="*/ 4984421 w 12192000"/>
              <a:gd name="connsiteY331" fmla="*/ 6378895 h 6858000"/>
              <a:gd name="connsiteX332" fmla="*/ 9462340 w 12192000"/>
              <a:gd name="connsiteY332" fmla="*/ 6349222 h 6858000"/>
              <a:gd name="connsiteX333" fmla="*/ 9450490 w 12192000"/>
              <a:gd name="connsiteY333" fmla="*/ 6352756 h 6858000"/>
              <a:gd name="connsiteX334" fmla="*/ 9431516 w 12192000"/>
              <a:gd name="connsiteY334" fmla="*/ 6362622 h 6858000"/>
              <a:gd name="connsiteX335" fmla="*/ 9427369 w 12192000"/>
              <a:gd name="connsiteY335" fmla="*/ 6354487 h 6858000"/>
              <a:gd name="connsiteX336" fmla="*/ 9422743 w 12192000"/>
              <a:gd name="connsiteY336" fmla="*/ 6367183 h 6858000"/>
              <a:gd name="connsiteX337" fmla="*/ 9431516 w 12192000"/>
              <a:gd name="connsiteY337" fmla="*/ 6362622 h 6858000"/>
              <a:gd name="connsiteX338" fmla="*/ 9443553 w 12192000"/>
              <a:gd name="connsiteY338" fmla="*/ 6386227 h 6858000"/>
              <a:gd name="connsiteX339" fmla="*/ 9441161 w 12192000"/>
              <a:gd name="connsiteY339" fmla="*/ 6392495 h 6858000"/>
              <a:gd name="connsiteX340" fmla="*/ 9437773 w 12192000"/>
              <a:gd name="connsiteY340" fmla="*/ 6391419 h 6858000"/>
              <a:gd name="connsiteX341" fmla="*/ 9376601 w 12192000"/>
              <a:gd name="connsiteY341" fmla="*/ 6425710 h 6858000"/>
              <a:gd name="connsiteX342" fmla="*/ 9376725 w 12192000"/>
              <a:gd name="connsiteY342" fmla="*/ 6425908 h 6858000"/>
              <a:gd name="connsiteX343" fmla="*/ 9376741 w 12192000"/>
              <a:gd name="connsiteY343" fmla="*/ 6425940 h 6858000"/>
              <a:gd name="connsiteX344" fmla="*/ 9402729 w 12192000"/>
              <a:gd name="connsiteY344" fmla="*/ 6417243 h 6858000"/>
              <a:gd name="connsiteX345" fmla="*/ 9438929 w 12192000"/>
              <a:gd name="connsiteY345" fmla="*/ 6398345 h 6858000"/>
              <a:gd name="connsiteX346" fmla="*/ 9441161 w 12192000"/>
              <a:gd name="connsiteY346" fmla="*/ 6392495 h 6858000"/>
              <a:gd name="connsiteX347" fmla="*/ 9450490 w 12192000"/>
              <a:gd name="connsiteY347" fmla="*/ 6395460 h 6858000"/>
              <a:gd name="connsiteX348" fmla="*/ 9461509 w 12192000"/>
              <a:gd name="connsiteY348" fmla="*/ 6415830 h 6858000"/>
              <a:gd name="connsiteX349" fmla="*/ 9452802 w 12192000"/>
              <a:gd name="connsiteY349" fmla="*/ 6420272 h 6858000"/>
              <a:gd name="connsiteX350" fmla="*/ 9466098 w 12192000"/>
              <a:gd name="connsiteY350" fmla="*/ 6424311 h 6858000"/>
              <a:gd name="connsiteX351" fmla="*/ 9461509 w 12192000"/>
              <a:gd name="connsiteY351" fmla="*/ 6415830 h 6858000"/>
              <a:gd name="connsiteX352" fmla="*/ 9495250 w 12192000"/>
              <a:gd name="connsiteY352" fmla="*/ 6398615 h 6858000"/>
              <a:gd name="connsiteX353" fmla="*/ 9500202 w 12192000"/>
              <a:gd name="connsiteY353" fmla="*/ 6407578 h 6858000"/>
              <a:gd name="connsiteX354" fmla="*/ 9504828 w 12192000"/>
              <a:gd name="connsiteY354" fmla="*/ 6393728 h 6858000"/>
              <a:gd name="connsiteX355" fmla="*/ 9495250 w 12192000"/>
              <a:gd name="connsiteY355" fmla="*/ 6398615 h 6858000"/>
              <a:gd name="connsiteX356" fmla="*/ 9472456 w 12192000"/>
              <a:gd name="connsiteY356" fmla="*/ 6357374 h 6858000"/>
              <a:gd name="connsiteX357" fmla="*/ 9462340 w 12192000"/>
              <a:gd name="connsiteY357" fmla="*/ 6349222 h 6858000"/>
              <a:gd name="connsiteX358" fmla="*/ 9310562 w 12192000"/>
              <a:gd name="connsiteY358" fmla="*/ 6348285 h 6858000"/>
              <a:gd name="connsiteX359" fmla="*/ 9292977 w 12192000"/>
              <a:gd name="connsiteY359" fmla="*/ 6362939 h 6858000"/>
              <a:gd name="connsiteX360" fmla="*/ 9308983 w 12192000"/>
              <a:gd name="connsiteY360" fmla="*/ 6374232 h 6858000"/>
              <a:gd name="connsiteX361" fmla="*/ 9304692 w 12192000"/>
              <a:gd name="connsiteY361" fmla="*/ 6365769 h 6858000"/>
              <a:gd name="connsiteX362" fmla="*/ 2809999 w 12192000"/>
              <a:gd name="connsiteY362" fmla="*/ 6345134 h 6858000"/>
              <a:gd name="connsiteX363" fmla="*/ 2780727 w 12192000"/>
              <a:gd name="connsiteY363" fmla="*/ 6377328 h 6858000"/>
              <a:gd name="connsiteX364" fmla="*/ 3213737 w 12192000"/>
              <a:gd name="connsiteY364" fmla="*/ 6657482 h 6858000"/>
              <a:gd name="connsiteX365" fmla="*/ 3220358 w 12192000"/>
              <a:gd name="connsiteY365" fmla="*/ 6644491 h 6858000"/>
              <a:gd name="connsiteX366" fmla="*/ 3230031 w 12192000"/>
              <a:gd name="connsiteY366" fmla="*/ 6617628 h 6858000"/>
              <a:gd name="connsiteX367" fmla="*/ 12296 w 12192000"/>
              <a:gd name="connsiteY367" fmla="*/ 6319920 h 6858000"/>
              <a:gd name="connsiteX368" fmla="*/ 11745 w 12192000"/>
              <a:gd name="connsiteY368" fmla="*/ 6323723 h 6858000"/>
              <a:gd name="connsiteX369" fmla="*/ 0 w 12192000"/>
              <a:gd name="connsiteY369" fmla="*/ 6326338 h 6858000"/>
              <a:gd name="connsiteX370" fmla="*/ 0 w 12192000"/>
              <a:gd name="connsiteY370" fmla="*/ 6321492 h 6858000"/>
              <a:gd name="connsiteX371" fmla="*/ 2798534 w 12192000"/>
              <a:gd name="connsiteY371" fmla="*/ 6319275 h 6858000"/>
              <a:gd name="connsiteX372" fmla="*/ 2798806 w 12192000"/>
              <a:gd name="connsiteY372" fmla="*/ 6319557 h 6858000"/>
              <a:gd name="connsiteX373" fmla="*/ 2798884 w 12192000"/>
              <a:gd name="connsiteY373" fmla="*/ 6319466 h 6858000"/>
              <a:gd name="connsiteX374" fmla="*/ 2843945 w 12192000"/>
              <a:gd name="connsiteY374" fmla="*/ 6307799 h 6858000"/>
              <a:gd name="connsiteX375" fmla="*/ 2817423 w 12192000"/>
              <a:gd name="connsiteY375" fmla="*/ 6336969 h 6858000"/>
              <a:gd name="connsiteX376" fmla="*/ 2839700 w 12192000"/>
              <a:gd name="connsiteY376" fmla="*/ 6350802 h 6858000"/>
              <a:gd name="connsiteX377" fmla="*/ 2886891 w 12192000"/>
              <a:gd name="connsiteY377" fmla="*/ 6376283 h 6858000"/>
              <a:gd name="connsiteX378" fmla="*/ 3058442 w 12192000"/>
              <a:gd name="connsiteY378" fmla="*/ 6487997 h 6858000"/>
              <a:gd name="connsiteX379" fmla="*/ 3209913 w 12192000"/>
              <a:gd name="connsiteY379" fmla="*/ 6585890 h 6858000"/>
              <a:gd name="connsiteX380" fmla="*/ 3227197 w 12192000"/>
              <a:gd name="connsiteY380" fmla="*/ 6599351 h 6858000"/>
              <a:gd name="connsiteX381" fmla="*/ 3235079 w 12192000"/>
              <a:gd name="connsiteY381" fmla="*/ 6603611 h 6858000"/>
              <a:gd name="connsiteX382" fmla="*/ 3246853 w 12192000"/>
              <a:gd name="connsiteY382" fmla="*/ 6570918 h 6858000"/>
              <a:gd name="connsiteX383" fmla="*/ 3006805 w 12192000"/>
              <a:gd name="connsiteY383" fmla="*/ 6414864 h 6858000"/>
              <a:gd name="connsiteX384" fmla="*/ 2857056 w 12192000"/>
              <a:gd name="connsiteY384" fmla="*/ 6318124 h 6858000"/>
              <a:gd name="connsiteX385" fmla="*/ 30698 w 12192000"/>
              <a:gd name="connsiteY385" fmla="*/ 6299011 h 6858000"/>
              <a:gd name="connsiteX386" fmla="*/ 32446 w 12192000"/>
              <a:gd name="connsiteY386" fmla="*/ 6302661 h 6858000"/>
              <a:gd name="connsiteX387" fmla="*/ 10305 w 12192000"/>
              <a:gd name="connsiteY387" fmla="*/ 6310644 h 6858000"/>
              <a:gd name="connsiteX388" fmla="*/ 0 w 12192000"/>
              <a:gd name="connsiteY388" fmla="*/ 6308774 h 6858000"/>
              <a:gd name="connsiteX389" fmla="*/ 0 w 12192000"/>
              <a:gd name="connsiteY389" fmla="*/ 6303712 h 6858000"/>
              <a:gd name="connsiteX390" fmla="*/ 9140 w 12192000"/>
              <a:gd name="connsiteY390" fmla="*/ 6304486 h 6858000"/>
              <a:gd name="connsiteX391" fmla="*/ 30698 w 12192000"/>
              <a:gd name="connsiteY391" fmla="*/ 6299011 h 6858000"/>
              <a:gd name="connsiteX392" fmla="*/ 5032102 w 12192000"/>
              <a:gd name="connsiteY392" fmla="*/ 6271493 h 6858000"/>
              <a:gd name="connsiteX393" fmla="*/ 5019484 w 12192000"/>
              <a:gd name="connsiteY393" fmla="*/ 6324556 h 6858000"/>
              <a:gd name="connsiteX394" fmla="*/ 5010529 w 12192000"/>
              <a:gd name="connsiteY394" fmla="*/ 6353615 h 6858000"/>
              <a:gd name="connsiteX395" fmla="*/ 5102669 w 12192000"/>
              <a:gd name="connsiteY395" fmla="*/ 6361576 h 6858000"/>
              <a:gd name="connsiteX396" fmla="*/ 5232147 w 12192000"/>
              <a:gd name="connsiteY396" fmla="*/ 6375001 h 6858000"/>
              <a:gd name="connsiteX397" fmla="*/ 5225151 w 12192000"/>
              <a:gd name="connsiteY397" fmla="*/ 6332820 h 6858000"/>
              <a:gd name="connsiteX398" fmla="*/ 5220410 w 12192000"/>
              <a:gd name="connsiteY398" fmla="*/ 6332076 h 6858000"/>
              <a:gd name="connsiteX399" fmla="*/ 5056559 w 12192000"/>
              <a:gd name="connsiteY399" fmla="*/ 6276712 h 6858000"/>
              <a:gd name="connsiteX400" fmla="*/ 3335559 w 12192000"/>
              <a:gd name="connsiteY400" fmla="*/ 6271306 h 6858000"/>
              <a:gd name="connsiteX401" fmla="*/ 3335444 w 12192000"/>
              <a:gd name="connsiteY401" fmla="*/ 6272008 h 6858000"/>
              <a:gd name="connsiteX402" fmla="*/ 3335675 w 12192000"/>
              <a:gd name="connsiteY402" fmla="*/ 6271954 h 6858000"/>
              <a:gd name="connsiteX403" fmla="*/ 2880199 w 12192000"/>
              <a:gd name="connsiteY403" fmla="*/ 6267926 h 6858000"/>
              <a:gd name="connsiteX404" fmla="*/ 2853823 w 12192000"/>
              <a:gd name="connsiteY404" fmla="*/ 6296934 h 6858000"/>
              <a:gd name="connsiteX405" fmla="*/ 3252240 w 12192000"/>
              <a:gd name="connsiteY405" fmla="*/ 6555953 h 6858000"/>
              <a:gd name="connsiteX406" fmla="*/ 3265672 w 12192000"/>
              <a:gd name="connsiteY406" fmla="*/ 6518654 h 6858000"/>
              <a:gd name="connsiteX407" fmla="*/ 6857555 w 12192000"/>
              <a:gd name="connsiteY407" fmla="*/ 6267740 h 6858000"/>
              <a:gd name="connsiteX408" fmla="*/ 6376893 w 12192000"/>
              <a:gd name="connsiteY408" fmla="*/ 6340522 h 6858000"/>
              <a:gd name="connsiteX409" fmla="*/ 6256770 w 12192000"/>
              <a:gd name="connsiteY409" fmla="*/ 6457835 h 6858000"/>
              <a:gd name="connsiteX410" fmla="*/ 6338313 w 12192000"/>
              <a:gd name="connsiteY410" fmla="*/ 6521453 h 6858000"/>
              <a:gd name="connsiteX411" fmla="*/ 6369137 w 12192000"/>
              <a:gd name="connsiteY411" fmla="*/ 6530919 h 6858000"/>
              <a:gd name="connsiteX412" fmla="*/ 6501588 w 12192000"/>
              <a:gd name="connsiteY412" fmla="*/ 6490689 h 6858000"/>
              <a:gd name="connsiteX413" fmla="*/ 6971023 w 12192000"/>
              <a:gd name="connsiteY413" fmla="*/ 6454718 h 6858000"/>
              <a:gd name="connsiteX414" fmla="*/ 7174071 w 12192000"/>
              <a:gd name="connsiteY414" fmla="*/ 6470614 h 6858000"/>
              <a:gd name="connsiteX415" fmla="*/ 7339744 w 12192000"/>
              <a:gd name="connsiteY415" fmla="*/ 6495126 h 6858000"/>
              <a:gd name="connsiteX416" fmla="*/ 7457243 w 12192000"/>
              <a:gd name="connsiteY416" fmla="*/ 6531264 h 6858000"/>
              <a:gd name="connsiteX417" fmla="*/ 7519066 w 12192000"/>
              <a:gd name="connsiteY417" fmla="*/ 6508010 h 6858000"/>
              <a:gd name="connsiteX418" fmla="*/ 7581570 w 12192000"/>
              <a:gd name="connsiteY418" fmla="*/ 6437132 h 6858000"/>
              <a:gd name="connsiteX419" fmla="*/ 7582662 w 12192000"/>
              <a:gd name="connsiteY419" fmla="*/ 6438111 h 6858000"/>
              <a:gd name="connsiteX420" fmla="*/ 7582662 w 12192000"/>
              <a:gd name="connsiteY420" fmla="*/ 6436843 h 6858000"/>
              <a:gd name="connsiteX421" fmla="*/ 7594633 w 12192000"/>
              <a:gd name="connsiteY421" fmla="*/ 6425118 h 6858000"/>
              <a:gd name="connsiteX422" fmla="*/ 7594572 w 12192000"/>
              <a:gd name="connsiteY422" fmla="*/ 6425057 h 6858000"/>
              <a:gd name="connsiteX423" fmla="*/ 7581570 w 12192000"/>
              <a:gd name="connsiteY423" fmla="*/ 6437132 h 6858000"/>
              <a:gd name="connsiteX424" fmla="*/ 7391902 w 12192000"/>
              <a:gd name="connsiteY424" fmla="*/ 6320969 h 6858000"/>
              <a:gd name="connsiteX425" fmla="*/ 7018314 w 12192000"/>
              <a:gd name="connsiteY425" fmla="*/ 6270363 h 6858000"/>
              <a:gd name="connsiteX426" fmla="*/ 6857555 w 12192000"/>
              <a:gd name="connsiteY426" fmla="*/ 6267740 h 6858000"/>
              <a:gd name="connsiteX427" fmla="*/ 4902013 w 12192000"/>
              <a:gd name="connsiteY427" fmla="*/ 6245084 h 6858000"/>
              <a:gd name="connsiteX428" fmla="*/ 4899639 w 12192000"/>
              <a:gd name="connsiteY428" fmla="*/ 6258840 h 6858000"/>
              <a:gd name="connsiteX429" fmla="*/ 4878717 w 12192000"/>
              <a:gd name="connsiteY429" fmla="*/ 6338421 h 6858000"/>
              <a:gd name="connsiteX430" fmla="*/ 4948519 w 12192000"/>
              <a:gd name="connsiteY430" fmla="*/ 6348259 h 6858000"/>
              <a:gd name="connsiteX431" fmla="*/ 4991598 w 12192000"/>
              <a:gd name="connsiteY431" fmla="*/ 6351980 h 6858000"/>
              <a:gd name="connsiteX432" fmla="*/ 5014084 w 12192000"/>
              <a:gd name="connsiteY432" fmla="*/ 6267648 h 6858000"/>
              <a:gd name="connsiteX433" fmla="*/ 4933524 w 12192000"/>
              <a:gd name="connsiteY433" fmla="*/ 6250458 h 6858000"/>
              <a:gd name="connsiteX434" fmla="*/ 2873926 w 12192000"/>
              <a:gd name="connsiteY434" fmla="*/ 6243985 h 6858000"/>
              <a:gd name="connsiteX435" fmla="*/ 2874438 w 12192000"/>
              <a:gd name="connsiteY435" fmla="*/ 6247005 h 6858000"/>
              <a:gd name="connsiteX436" fmla="*/ 2875728 w 12192000"/>
              <a:gd name="connsiteY436" fmla="*/ 6249757 h 6858000"/>
              <a:gd name="connsiteX437" fmla="*/ 2877262 w 12192000"/>
              <a:gd name="connsiteY437" fmla="*/ 6248425 h 6858000"/>
              <a:gd name="connsiteX438" fmla="*/ 2875517 w 12192000"/>
              <a:gd name="connsiteY438" fmla="*/ 6246644 h 6858000"/>
              <a:gd name="connsiteX439" fmla="*/ 2873926 w 12192000"/>
              <a:gd name="connsiteY439" fmla="*/ 6243985 h 6858000"/>
              <a:gd name="connsiteX440" fmla="*/ 6813332 w 12192000"/>
              <a:gd name="connsiteY440" fmla="*/ 6240422 h 6858000"/>
              <a:gd name="connsiteX441" fmla="*/ 6971023 w 12192000"/>
              <a:gd name="connsiteY441" fmla="*/ 6241575 h 6858000"/>
              <a:gd name="connsiteX442" fmla="*/ 7174071 w 12192000"/>
              <a:gd name="connsiteY442" fmla="*/ 6257137 h 6858000"/>
              <a:gd name="connsiteX443" fmla="*/ 7499380 w 12192000"/>
              <a:gd name="connsiteY443" fmla="*/ 6331321 h 6858000"/>
              <a:gd name="connsiteX444" fmla="*/ 7568135 w 12192000"/>
              <a:gd name="connsiteY444" fmla="*/ 6370857 h 6858000"/>
              <a:gd name="connsiteX445" fmla="*/ 7604418 w 12192000"/>
              <a:gd name="connsiteY445" fmla="*/ 6433893 h 6858000"/>
              <a:gd name="connsiteX446" fmla="*/ 7607431 w 12192000"/>
              <a:gd name="connsiteY446" fmla="*/ 6436843 h 6858000"/>
              <a:gd name="connsiteX447" fmla="*/ 7607431 w 12192000"/>
              <a:gd name="connsiteY447" fmla="*/ 6652305 h 6858000"/>
              <a:gd name="connsiteX448" fmla="*/ 7604361 w 12192000"/>
              <a:gd name="connsiteY448" fmla="*/ 6655313 h 6858000"/>
              <a:gd name="connsiteX449" fmla="*/ 7590405 w 12192000"/>
              <a:gd name="connsiteY449" fmla="*/ 6693606 h 6858000"/>
              <a:gd name="connsiteX450" fmla="*/ 7469492 w 12192000"/>
              <a:gd name="connsiteY450" fmla="*/ 6767925 h 6858000"/>
              <a:gd name="connsiteX451" fmla="*/ 7068317 w 12192000"/>
              <a:gd name="connsiteY451" fmla="*/ 6839232 h 6858000"/>
              <a:gd name="connsiteX452" fmla="*/ 6602770 w 12192000"/>
              <a:gd name="connsiteY452" fmla="*/ 6823131 h 6858000"/>
              <a:gd name="connsiteX453" fmla="*/ 6309072 w 12192000"/>
              <a:gd name="connsiteY453" fmla="*/ 6744347 h 6858000"/>
              <a:gd name="connsiteX454" fmla="*/ 6249083 w 12192000"/>
              <a:gd name="connsiteY454" fmla="*/ 6702367 h 6858000"/>
              <a:gd name="connsiteX455" fmla="*/ 6235555 w 12192000"/>
              <a:gd name="connsiteY455" fmla="*/ 6660998 h 6858000"/>
              <a:gd name="connsiteX456" fmla="*/ 6226677 w 12192000"/>
              <a:gd name="connsiteY456" fmla="*/ 6652305 h 6858000"/>
              <a:gd name="connsiteX457" fmla="*/ 6226677 w 12192000"/>
              <a:gd name="connsiteY457" fmla="*/ 6436843 h 6858000"/>
              <a:gd name="connsiteX458" fmla="*/ 6230631 w 12192000"/>
              <a:gd name="connsiteY458" fmla="*/ 6432972 h 6858000"/>
              <a:gd name="connsiteX459" fmla="*/ 6227459 w 12192000"/>
              <a:gd name="connsiteY459" fmla="*/ 6423332 h 6858000"/>
              <a:gd name="connsiteX460" fmla="*/ 6355628 w 12192000"/>
              <a:gd name="connsiteY460" fmla="*/ 6322120 h 6858000"/>
              <a:gd name="connsiteX461" fmla="*/ 6813332 w 12192000"/>
              <a:gd name="connsiteY461" fmla="*/ 6240422 h 6858000"/>
              <a:gd name="connsiteX462" fmla="*/ 10564445 w 12192000"/>
              <a:gd name="connsiteY462" fmla="*/ 6236601 h 6858000"/>
              <a:gd name="connsiteX463" fmla="*/ 10546616 w 12192000"/>
              <a:gd name="connsiteY463" fmla="*/ 6249987 h 6858000"/>
              <a:gd name="connsiteX464" fmla="*/ 10500186 w 12192000"/>
              <a:gd name="connsiteY464" fmla="*/ 6265751 h 6858000"/>
              <a:gd name="connsiteX465" fmla="*/ 10458979 w 12192000"/>
              <a:gd name="connsiteY465" fmla="*/ 6269406 h 6858000"/>
              <a:gd name="connsiteX466" fmla="*/ 10450236 w 12192000"/>
              <a:gd name="connsiteY466" fmla="*/ 6267343 h 6858000"/>
              <a:gd name="connsiteX467" fmla="*/ 10451930 w 12192000"/>
              <a:gd name="connsiteY467" fmla="*/ 6276725 h 6858000"/>
              <a:gd name="connsiteX468" fmla="*/ 10469317 w 12192000"/>
              <a:gd name="connsiteY468" fmla="*/ 6278197 h 6858000"/>
              <a:gd name="connsiteX469" fmla="*/ 10490875 w 12192000"/>
              <a:gd name="connsiteY469" fmla="*/ 6272722 h 6858000"/>
              <a:gd name="connsiteX470" fmla="*/ 10492623 w 12192000"/>
              <a:gd name="connsiteY470" fmla="*/ 6276372 h 6858000"/>
              <a:gd name="connsiteX471" fmla="*/ 10470482 w 12192000"/>
              <a:gd name="connsiteY471" fmla="*/ 6284355 h 6858000"/>
              <a:gd name="connsiteX472" fmla="*/ 10452725 w 12192000"/>
              <a:gd name="connsiteY472" fmla="*/ 6281133 h 6858000"/>
              <a:gd name="connsiteX473" fmla="*/ 10455374 w 12192000"/>
              <a:gd name="connsiteY473" fmla="*/ 6295816 h 6858000"/>
              <a:gd name="connsiteX474" fmla="*/ 10472473 w 12192000"/>
              <a:gd name="connsiteY474" fmla="*/ 6293631 h 6858000"/>
              <a:gd name="connsiteX475" fmla="*/ 10471922 w 12192000"/>
              <a:gd name="connsiteY475" fmla="*/ 6297434 h 6858000"/>
              <a:gd name="connsiteX476" fmla="*/ 10456646 w 12192000"/>
              <a:gd name="connsiteY476" fmla="*/ 6300834 h 6858000"/>
              <a:gd name="connsiteX477" fmla="*/ 10461543 w 12192000"/>
              <a:gd name="connsiteY477" fmla="*/ 6314683 h 6858000"/>
              <a:gd name="connsiteX478" fmla="*/ 10461543 w 12192000"/>
              <a:gd name="connsiteY478" fmla="*/ 6314681 h 6858000"/>
              <a:gd name="connsiteX479" fmla="*/ 10484008 w 12192000"/>
              <a:gd name="connsiteY479" fmla="*/ 6316934 h 6858000"/>
              <a:gd name="connsiteX480" fmla="*/ 10503593 w 12192000"/>
              <a:gd name="connsiteY480" fmla="*/ 6311303 h 6858000"/>
              <a:gd name="connsiteX481" fmla="*/ 10505897 w 12192000"/>
              <a:gd name="connsiteY481" fmla="*/ 6314118 h 6858000"/>
              <a:gd name="connsiteX482" fmla="*/ 10484008 w 12192000"/>
              <a:gd name="connsiteY482" fmla="*/ 6322848 h 6858000"/>
              <a:gd name="connsiteX483" fmla="*/ 10463478 w 12192000"/>
              <a:gd name="connsiteY483" fmla="*/ 6320156 h 6858000"/>
              <a:gd name="connsiteX484" fmla="*/ 10473406 w 12192000"/>
              <a:gd name="connsiteY484" fmla="*/ 6348232 h 6858000"/>
              <a:gd name="connsiteX485" fmla="*/ 10514860 w 12192000"/>
              <a:gd name="connsiteY485" fmla="*/ 6343689 h 6858000"/>
              <a:gd name="connsiteX486" fmla="*/ 10516021 w 12192000"/>
              <a:gd name="connsiteY486" fmla="*/ 6346731 h 6858000"/>
              <a:gd name="connsiteX487" fmla="*/ 10474432 w 12192000"/>
              <a:gd name="connsiteY487" fmla="*/ 6351136 h 6858000"/>
              <a:gd name="connsiteX488" fmla="*/ 10475644 w 12192000"/>
              <a:gd name="connsiteY488" fmla="*/ 6354562 h 6858000"/>
              <a:gd name="connsiteX489" fmla="*/ 10562677 w 12192000"/>
              <a:gd name="connsiteY489" fmla="*/ 6681858 h 6858000"/>
              <a:gd name="connsiteX490" fmla="*/ 10578595 w 12192000"/>
              <a:gd name="connsiteY490" fmla="*/ 6669210 h 6858000"/>
              <a:gd name="connsiteX491" fmla="*/ 10594309 w 12192000"/>
              <a:gd name="connsiteY491" fmla="*/ 6649927 h 6858000"/>
              <a:gd name="connsiteX492" fmla="*/ 10620379 w 12192000"/>
              <a:gd name="connsiteY492" fmla="*/ 6634440 h 6858000"/>
              <a:gd name="connsiteX493" fmla="*/ 10653544 w 12192000"/>
              <a:gd name="connsiteY493" fmla="*/ 6631071 h 6858000"/>
              <a:gd name="connsiteX494" fmla="*/ 10670594 w 12192000"/>
              <a:gd name="connsiteY494" fmla="*/ 6636150 h 6858000"/>
              <a:gd name="connsiteX495" fmla="*/ 10574805 w 12192000"/>
              <a:gd name="connsiteY495" fmla="*/ 6275891 h 6858000"/>
              <a:gd name="connsiteX496" fmla="*/ 2917148 w 12192000"/>
              <a:gd name="connsiteY496" fmla="*/ 6234646 h 6858000"/>
              <a:gd name="connsiteX497" fmla="*/ 2898813 w 12192000"/>
              <a:gd name="connsiteY497" fmla="*/ 6247452 h 6858000"/>
              <a:gd name="connsiteX498" fmla="*/ 2887983 w 12192000"/>
              <a:gd name="connsiteY498" fmla="*/ 6259364 h 6858000"/>
              <a:gd name="connsiteX499" fmla="*/ 2891796 w 12192000"/>
              <a:gd name="connsiteY499" fmla="*/ 6263256 h 6858000"/>
              <a:gd name="connsiteX500" fmla="*/ 2970393 w 12192000"/>
              <a:gd name="connsiteY500" fmla="*/ 6307791 h 6858000"/>
              <a:gd name="connsiteX501" fmla="*/ 3122197 w 12192000"/>
              <a:gd name="connsiteY501" fmla="*/ 6406435 h 6858000"/>
              <a:gd name="connsiteX502" fmla="*/ 3257323 w 12192000"/>
              <a:gd name="connsiteY502" fmla="*/ 6494118 h 6858000"/>
              <a:gd name="connsiteX503" fmla="*/ 3270711 w 12192000"/>
              <a:gd name="connsiteY503" fmla="*/ 6504660 h 6858000"/>
              <a:gd name="connsiteX504" fmla="*/ 3283034 w 12192000"/>
              <a:gd name="connsiteY504" fmla="*/ 6470438 h 6858000"/>
              <a:gd name="connsiteX505" fmla="*/ 3057796 w 12192000"/>
              <a:gd name="connsiteY505" fmla="*/ 6325097 h 6858000"/>
              <a:gd name="connsiteX506" fmla="*/ 2926117 w 12192000"/>
              <a:gd name="connsiteY506" fmla="*/ 6239145 h 6858000"/>
              <a:gd name="connsiteX507" fmla="*/ 57552 w 12192000"/>
              <a:gd name="connsiteY507" fmla="*/ 6215469 h 6858000"/>
              <a:gd name="connsiteX508" fmla="*/ 92891 w 12192000"/>
              <a:gd name="connsiteY508" fmla="*/ 6218421 h 6858000"/>
              <a:gd name="connsiteX509" fmla="*/ 96829 w 12192000"/>
              <a:gd name="connsiteY509" fmla="*/ 6221531 h 6858000"/>
              <a:gd name="connsiteX510" fmla="*/ 97276 w 12192000"/>
              <a:gd name="connsiteY510" fmla="*/ 6221598 h 6858000"/>
              <a:gd name="connsiteX511" fmla="*/ 100101 w 12192000"/>
              <a:gd name="connsiteY511" fmla="*/ 6224118 h 6858000"/>
              <a:gd name="connsiteX512" fmla="*/ 111962 w 12192000"/>
              <a:gd name="connsiteY512" fmla="*/ 6233486 h 6858000"/>
              <a:gd name="connsiteX513" fmla="*/ 112476 w 12192000"/>
              <a:gd name="connsiteY513" fmla="*/ 6235153 h 6858000"/>
              <a:gd name="connsiteX514" fmla="*/ 113266 w 12192000"/>
              <a:gd name="connsiteY514" fmla="*/ 6235859 h 6858000"/>
              <a:gd name="connsiteX515" fmla="*/ 112966 w 12192000"/>
              <a:gd name="connsiteY515" fmla="*/ 6236743 h 6858000"/>
              <a:gd name="connsiteX516" fmla="*/ 113751 w 12192000"/>
              <a:gd name="connsiteY516" fmla="*/ 6239288 h 6858000"/>
              <a:gd name="connsiteX517" fmla="*/ 114411 w 12192000"/>
              <a:gd name="connsiteY517" fmla="*/ 6239871 h 6858000"/>
              <a:gd name="connsiteX518" fmla="*/ 114154 w 12192000"/>
              <a:gd name="connsiteY518" fmla="*/ 6240591 h 6858000"/>
              <a:gd name="connsiteX519" fmla="*/ 129616 w 12192000"/>
              <a:gd name="connsiteY519" fmla="*/ 6290695 h 6858000"/>
              <a:gd name="connsiteX520" fmla="*/ 280788 w 12192000"/>
              <a:gd name="connsiteY520" fmla="*/ 6858000 h 6858000"/>
              <a:gd name="connsiteX521" fmla="*/ 262507 w 12192000"/>
              <a:gd name="connsiteY521" fmla="*/ 6858000 h 6858000"/>
              <a:gd name="connsiteX522" fmla="*/ 243189 w 12192000"/>
              <a:gd name="connsiteY522" fmla="*/ 6785694 h 6858000"/>
              <a:gd name="connsiteX523" fmla="*/ 219512 w 12192000"/>
              <a:gd name="connsiteY523" fmla="*/ 6696647 h 6858000"/>
              <a:gd name="connsiteX524" fmla="*/ 213479 w 12192000"/>
              <a:gd name="connsiteY524" fmla="*/ 6698691 h 6858000"/>
              <a:gd name="connsiteX525" fmla="*/ 184128 w 12192000"/>
              <a:gd name="connsiteY525" fmla="*/ 6717992 h 6858000"/>
              <a:gd name="connsiteX526" fmla="*/ 150747 w 12192000"/>
              <a:gd name="connsiteY526" fmla="*/ 6736708 h 6858000"/>
              <a:gd name="connsiteX527" fmla="*/ 123050 w 12192000"/>
              <a:gd name="connsiteY527" fmla="*/ 6737585 h 6858000"/>
              <a:gd name="connsiteX528" fmla="*/ 106969 w 12192000"/>
              <a:gd name="connsiteY528" fmla="*/ 6724956 h 6858000"/>
              <a:gd name="connsiteX529" fmla="*/ 142349 w 12192000"/>
              <a:gd name="connsiteY529" fmla="*/ 6858000 h 6858000"/>
              <a:gd name="connsiteX530" fmla="*/ 124109 w 12192000"/>
              <a:gd name="connsiteY530" fmla="*/ 6858000 h 6858000"/>
              <a:gd name="connsiteX531" fmla="*/ 0 w 12192000"/>
              <a:gd name="connsiteY531" fmla="*/ 6391899 h 6858000"/>
              <a:gd name="connsiteX532" fmla="*/ 0 w 12192000"/>
              <a:gd name="connsiteY532" fmla="*/ 6337108 h 6858000"/>
              <a:gd name="connsiteX533" fmla="*/ 1366 w 12192000"/>
              <a:gd name="connsiteY533" fmla="*/ 6340972 h 6858000"/>
              <a:gd name="connsiteX534" fmla="*/ 1366 w 12192000"/>
              <a:gd name="connsiteY534" fmla="*/ 6340970 h 6858000"/>
              <a:gd name="connsiteX535" fmla="*/ 23831 w 12192000"/>
              <a:gd name="connsiteY535" fmla="*/ 6343223 h 6858000"/>
              <a:gd name="connsiteX536" fmla="*/ 43416 w 12192000"/>
              <a:gd name="connsiteY536" fmla="*/ 6337592 h 6858000"/>
              <a:gd name="connsiteX537" fmla="*/ 45720 w 12192000"/>
              <a:gd name="connsiteY537" fmla="*/ 6340407 h 6858000"/>
              <a:gd name="connsiteX538" fmla="*/ 23831 w 12192000"/>
              <a:gd name="connsiteY538" fmla="*/ 6349137 h 6858000"/>
              <a:gd name="connsiteX539" fmla="*/ 3301 w 12192000"/>
              <a:gd name="connsiteY539" fmla="*/ 6346445 h 6858000"/>
              <a:gd name="connsiteX540" fmla="*/ 13228 w 12192000"/>
              <a:gd name="connsiteY540" fmla="*/ 6374521 h 6858000"/>
              <a:gd name="connsiteX541" fmla="*/ 54683 w 12192000"/>
              <a:gd name="connsiteY541" fmla="*/ 6369978 h 6858000"/>
              <a:gd name="connsiteX542" fmla="*/ 55844 w 12192000"/>
              <a:gd name="connsiteY542" fmla="*/ 6373020 h 6858000"/>
              <a:gd name="connsiteX543" fmla="*/ 14255 w 12192000"/>
              <a:gd name="connsiteY543" fmla="*/ 6377425 h 6858000"/>
              <a:gd name="connsiteX544" fmla="*/ 15467 w 12192000"/>
              <a:gd name="connsiteY544" fmla="*/ 6380851 h 6858000"/>
              <a:gd name="connsiteX545" fmla="*/ 102500 w 12192000"/>
              <a:gd name="connsiteY545" fmla="*/ 6708147 h 6858000"/>
              <a:gd name="connsiteX546" fmla="*/ 118418 w 12192000"/>
              <a:gd name="connsiteY546" fmla="*/ 6695499 h 6858000"/>
              <a:gd name="connsiteX547" fmla="*/ 134131 w 12192000"/>
              <a:gd name="connsiteY547" fmla="*/ 6676216 h 6858000"/>
              <a:gd name="connsiteX548" fmla="*/ 160202 w 12192000"/>
              <a:gd name="connsiteY548" fmla="*/ 6660729 h 6858000"/>
              <a:gd name="connsiteX549" fmla="*/ 193367 w 12192000"/>
              <a:gd name="connsiteY549" fmla="*/ 6657360 h 6858000"/>
              <a:gd name="connsiteX550" fmla="*/ 210417 w 12192000"/>
              <a:gd name="connsiteY550" fmla="*/ 6662439 h 6858000"/>
              <a:gd name="connsiteX551" fmla="*/ 114628 w 12192000"/>
              <a:gd name="connsiteY551" fmla="*/ 6302180 h 6858000"/>
              <a:gd name="connsiteX552" fmla="*/ 104268 w 12192000"/>
              <a:gd name="connsiteY552" fmla="*/ 6262890 h 6858000"/>
              <a:gd name="connsiteX553" fmla="*/ 86439 w 12192000"/>
              <a:gd name="connsiteY553" fmla="*/ 6276276 h 6858000"/>
              <a:gd name="connsiteX554" fmla="*/ 40009 w 12192000"/>
              <a:gd name="connsiteY554" fmla="*/ 6292040 h 6858000"/>
              <a:gd name="connsiteX555" fmla="*/ 21552 w 12192000"/>
              <a:gd name="connsiteY555" fmla="*/ 6294863 h 6858000"/>
              <a:gd name="connsiteX556" fmla="*/ 0 w 12192000"/>
              <a:gd name="connsiteY556" fmla="*/ 6295651 h 6858000"/>
              <a:gd name="connsiteX557" fmla="*/ 0 w 12192000"/>
              <a:gd name="connsiteY557" fmla="*/ 6278242 h 6858000"/>
              <a:gd name="connsiteX558" fmla="*/ 289 w 12192000"/>
              <a:gd name="connsiteY558" fmla="*/ 6278420 h 6858000"/>
              <a:gd name="connsiteX559" fmla="*/ 81689 w 12192000"/>
              <a:gd name="connsiteY559" fmla="*/ 6259381 h 6858000"/>
              <a:gd name="connsiteX560" fmla="*/ 94681 w 12192000"/>
              <a:gd name="connsiteY560" fmla="*/ 6243085 h 6858000"/>
              <a:gd name="connsiteX561" fmla="*/ 91120 w 12192000"/>
              <a:gd name="connsiteY561" fmla="*/ 6241472 h 6858000"/>
              <a:gd name="connsiteX562" fmla="*/ 75252 w 12192000"/>
              <a:gd name="connsiteY562" fmla="*/ 6234954 h 6858000"/>
              <a:gd name="connsiteX563" fmla="*/ 17194 w 12192000"/>
              <a:gd name="connsiteY563" fmla="*/ 6246513 h 6858000"/>
              <a:gd name="connsiteX564" fmla="*/ 0 w 12192000"/>
              <a:gd name="connsiteY564" fmla="*/ 6255675 h 6858000"/>
              <a:gd name="connsiteX565" fmla="*/ 0 w 12192000"/>
              <a:gd name="connsiteY565" fmla="*/ 6233061 h 6858000"/>
              <a:gd name="connsiteX566" fmla="*/ 15990 w 12192000"/>
              <a:gd name="connsiteY566" fmla="*/ 6223697 h 6858000"/>
              <a:gd name="connsiteX567" fmla="*/ 57552 w 12192000"/>
              <a:gd name="connsiteY567" fmla="*/ 6215469 h 6858000"/>
              <a:gd name="connsiteX568" fmla="*/ 10535429 w 12192000"/>
              <a:gd name="connsiteY568" fmla="*/ 6208665 h 6858000"/>
              <a:gd name="connsiteX569" fmla="*/ 10448106 w 12192000"/>
              <a:gd name="connsiteY569" fmla="*/ 6244539 h 6858000"/>
              <a:gd name="connsiteX570" fmla="*/ 10541866 w 12192000"/>
              <a:gd name="connsiteY570" fmla="*/ 6233092 h 6858000"/>
              <a:gd name="connsiteX571" fmla="*/ 10554857 w 12192000"/>
              <a:gd name="connsiteY571" fmla="*/ 6216796 h 6858000"/>
              <a:gd name="connsiteX572" fmla="*/ 10551297 w 12192000"/>
              <a:gd name="connsiteY572" fmla="*/ 6215183 h 6858000"/>
              <a:gd name="connsiteX573" fmla="*/ 2957021 w 12192000"/>
              <a:gd name="connsiteY573" fmla="*/ 6206793 h 6858000"/>
              <a:gd name="connsiteX574" fmla="*/ 2931871 w 12192000"/>
              <a:gd name="connsiteY574" fmla="*/ 6224360 h 6858000"/>
              <a:gd name="connsiteX575" fmla="*/ 3288279 w 12192000"/>
              <a:gd name="connsiteY575" fmla="*/ 6455874 h 6858000"/>
              <a:gd name="connsiteX576" fmla="*/ 3297175 w 12192000"/>
              <a:gd name="connsiteY576" fmla="*/ 6431170 h 6858000"/>
              <a:gd name="connsiteX577" fmla="*/ 3297710 w 12192000"/>
              <a:gd name="connsiteY577" fmla="*/ 6428092 h 6858000"/>
              <a:gd name="connsiteX578" fmla="*/ 5270173 w 12192000"/>
              <a:gd name="connsiteY578" fmla="*/ 6202105 h 6858000"/>
              <a:gd name="connsiteX579" fmla="*/ 5274029 w 12192000"/>
              <a:gd name="connsiteY579" fmla="*/ 6203615 h 6858000"/>
              <a:gd name="connsiteX580" fmla="*/ 5336885 w 12192000"/>
              <a:gd name="connsiteY580" fmla="*/ 6372185 h 6858000"/>
              <a:gd name="connsiteX581" fmla="*/ 5329320 w 12192000"/>
              <a:gd name="connsiteY581" fmla="*/ 6384843 h 6858000"/>
              <a:gd name="connsiteX582" fmla="*/ 5290908 w 12192000"/>
              <a:gd name="connsiteY582" fmla="*/ 6318105 h 6858000"/>
              <a:gd name="connsiteX583" fmla="*/ 5267626 w 12192000"/>
              <a:gd name="connsiteY583" fmla="*/ 6205341 h 6858000"/>
              <a:gd name="connsiteX584" fmla="*/ 5270173 w 12192000"/>
              <a:gd name="connsiteY584" fmla="*/ 6202105 h 6858000"/>
              <a:gd name="connsiteX585" fmla="*/ 10517729 w 12192000"/>
              <a:gd name="connsiteY585" fmla="*/ 6189180 h 6858000"/>
              <a:gd name="connsiteX586" fmla="*/ 10553068 w 12192000"/>
              <a:gd name="connsiteY586" fmla="*/ 6192132 h 6858000"/>
              <a:gd name="connsiteX587" fmla="*/ 10557006 w 12192000"/>
              <a:gd name="connsiteY587" fmla="*/ 6195242 h 6858000"/>
              <a:gd name="connsiteX588" fmla="*/ 10557453 w 12192000"/>
              <a:gd name="connsiteY588" fmla="*/ 6195309 h 6858000"/>
              <a:gd name="connsiteX589" fmla="*/ 10560278 w 12192000"/>
              <a:gd name="connsiteY589" fmla="*/ 6197829 h 6858000"/>
              <a:gd name="connsiteX590" fmla="*/ 10572139 w 12192000"/>
              <a:gd name="connsiteY590" fmla="*/ 6207197 h 6858000"/>
              <a:gd name="connsiteX591" fmla="*/ 10572653 w 12192000"/>
              <a:gd name="connsiteY591" fmla="*/ 6208864 h 6858000"/>
              <a:gd name="connsiteX592" fmla="*/ 10573443 w 12192000"/>
              <a:gd name="connsiteY592" fmla="*/ 6209570 h 6858000"/>
              <a:gd name="connsiteX593" fmla="*/ 10573143 w 12192000"/>
              <a:gd name="connsiteY593" fmla="*/ 6210454 h 6858000"/>
              <a:gd name="connsiteX594" fmla="*/ 10573928 w 12192000"/>
              <a:gd name="connsiteY594" fmla="*/ 6212999 h 6858000"/>
              <a:gd name="connsiteX595" fmla="*/ 10574588 w 12192000"/>
              <a:gd name="connsiteY595" fmla="*/ 6213582 h 6858000"/>
              <a:gd name="connsiteX596" fmla="*/ 10574331 w 12192000"/>
              <a:gd name="connsiteY596" fmla="*/ 6214302 h 6858000"/>
              <a:gd name="connsiteX597" fmla="*/ 10589793 w 12192000"/>
              <a:gd name="connsiteY597" fmla="*/ 6264406 h 6858000"/>
              <a:gd name="connsiteX598" fmla="*/ 10746028 w 12192000"/>
              <a:gd name="connsiteY598" fmla="*/ 6850711 h 6858000"/>
              <a:gd name="connsiteX599" fmla="*/ 10747967 w 12192000"/>
              <a:gd name="connsiteY599" fmla="*/ 6858000 h 6858000"/>
              <a:gd name="connsiteX600" fmla="*/ 10729708 w 12192000"/>
              <a:gd name="connsiteY600" fmla="*/ 6858000 h 6858000"/>
              <a:gd name="connsiteX601" fmla="*/ 10703367 w 12192000"/>
              <a:gd name="connsiteY601" fmla="*/ 6759405 h 6858000"/>
              <a:gd name="connsiteX602" fmla="*/ 10679690 w 12192000"/>
              <a:gd name="connsiteY602" fmla="*/ 6670358 h 6858000"/>
              <a:gd name="connsiteX603" fmla="*/ 10673656 w 12192000"/>
              <a:gd name="connsiteY603" fmla="*/ 6672402 h 6858000"/>
              <a:gd name="connsiteX604" fmla="*/ 10644305 w 12192000"/>
              <a:gd name="connsiteY604" fmla="*/ 6691703 h 6858000"/>
              <a:gd name="connsiteX605" fmla="*/ 10610924 w 12192000"/>
              <a:gd name="connsiteY605" fmla="*/ 6710419 h 6858000"/>
              <a:gd name="connsiteX606" fmla="*/ 10583227 w 12192000"/>
              <a:gd name="connsiteY606" fmla="*/ 6711296 h 6858000"/>
              <a:gd name="connsiteX607" fmla="*/ 10567146 w 12192000"/>
              <a:gd name="connsiteY607" fmla="*/ 6698667 h 6858000"/>
              <a:gd name="connsiteX608" fmla="*/ 10609516 w 12192000"/>
              <a:gd name="connsiteY608" fmla="*/ 6858000 h 6858000"/>
              <a:gd name="connsiteX609" fmla="*/ 10591273 w 12192000"/>
              <a:gd name="connsiteY609" fmla="*/ 6858000 h 6858000"/>
              <a:gd name="connsiteX610" fmla="*/ 10584605 w 12192000"/>
              <a:gd name="connsiteY610" fmla="*/ 6832909 h 6858000"/>
              <a:gd name="connsiteX611" fmla="*/ 10436440 w 12192000"/>
              <a:gd name="connsiteY611" fmla="*/ 6276464 h 6858000"/>
              <a:gd name="connsiteX612" fmla="*/ 10435356 w 12192000"/>
              <a:gd name="connsiteY612" fmla="*/ 6260957 h 6858000"/>
              <a:gd name="connsiteX613" fmla="*/ 10426358 w 12192000"/>
              <a:gd name="connsiteY613" fmla="*/ 6250273 h 6858000"/>
              <a:gd name="connsiteX614" fmla="*/ 10430212 w 12192000"/>
              <a:gd name="connsiteY614" fmla="*/ 6231345 h 6858000"/>
              <a:gd name="connsiteX615" fmla="*/ 10445490 w 12192000"/>
              <a:gd name="connsiteY615" fmla="*/ 6218234 h 6858000"/>
              <a:gd name="connsiteX616" fmla="*/ 10447683 w 12192000"/>
              <a:gd name="connsiteY616" fmla="*/ 6214088 h 6858000"/>
              <a:gd name="connsiteX617" fmla="*/ 10517729 w 12192000"/>
              <a:gd name="connsiteY617" fmla="*/ 6189180 h 6858000"/>
              <a:gd name="connsiteX618" fmla="*/ 2950358 w 12192000"/>
              <a:gd name="connsiteY618" fmla="*/ 6184483 h 6858000"/>
              <a:gd name="connsiteX619" fmla="*/ 2950630 w 12192000"/>
              <a:gd name="connsiteY619" fmla="*/ 6184767 h 6858000"/>
              <a:gd name="connsiteX620" fmla="*/ 2950652 w 12192000"/>
              <a:gd name="connsiteY620" fmla="*/ 6184748 h 6858000"/>
              <a:gd name="connsiteX621" fmla="*/ 3000016 w 12192000"/>
              <a:gd name="connsiteY621" fmla="*/ 6176760 h 6858000"/>
              <a:gd name="connsiteX622" fmla="*/ 2966514 w 12192000"/>
              <a:gd name="connsiteY622" fmla="*/ 6200163 h 6858000"/>
              <a:gd name="connsiteX623" fmla="*/ 2988128 w 12192000"/>
              <a:gd name="connsiteY623" fmla="*/ 6213756 h 6858000"/>
              <a:gd name="connsiteX624" fmla="*/ 3032350 w 12192000"/>
              <a:gd name="connsiteY624" fmla="*/ 6237861 h 6858000"/>
              <a:gd name="connsiteX625" fmla="*/ 3171680 w 12192000"/>
              <a:gd name="connsiteY625" fmla="*/ 6327973 h 6858000"/>
              <a:gd name="connsiteX626" fmla="*/ 3288077 w 12192000"/>
              <a:gd name="connsiteY626" fmla="*/ 6403162 h 6858000"/>
              <a:gd name="connsiteX627" fmla="*/ 3299471 w 12192000"/>
              <a:gd name="connsiteY627" fmla="*/ 6411986 h 6858000"/>
              <a:gd name="connsiteX628" fmla="*/ 3300425 w 12192000"/>
              <a:gd name="connsiteY628" fmla="*/ 6412487 h 6858000"/>
              <a:gd name="connsiteX629" fmla="*/ 3306683 w 12192000"/>
              <a:gd name="connsiteY629" fmla="*/ 6376489 h 6858000"/>
              <a:gd name="connsiteX630" fmla="*/ 3108037 w 12192000"/>
              <a:gd name="connsiteY630" fmla="*/ 6247044 h 6858000"/>
              <a:gd name="connsiteX631" fmla="*/ 3054570 w 12192000"/>
              <a:gd name="connsiteY631" fmla="*/ 6209092 h 6858000"/>
              <a:gd name="connsiteX632" fmla="*/ 3041638 w 12192000"/>
              <a:gd name="connsiteY632" fmla="*/ 6147687 h 6858000"/>
              <a:gd name="connsiteX633" fmla="*/ 3013889 w 12192000"/>
              <a:gd name="connsiteY633" fmla="*/ 6167071 h 6858000"/>
              <a:gd name="connsiteX634" fmla="*/ 3309476 w 12192000"/>
              <a:gd name="connsiteY634" fmla="*/ 6360418 h 6858000"/>
              <a:gd name="connsiteX635" fmla="*/ 3315667 w 12192000"/>
              <a:gd name="connsiteY635" fmla="*/ 6324813 h 6858000"/>
              <a:gd name="connsiteX636" fmla="*/ 3085287 w 12192000"/>
              <a:gd name="connsiteY636" fmla="*/ 6117199 h 6858000"/>
              <a:gd name="connsiteX637" fmla="*/ 3054499 w 12192000"/>
              <a:gd name="connsiteY637" fmla="*/ 6138705 h 6858000"/>
              <a:gd name="connsiteX638" fmla="*/ 3077388 w 12192000"/>
              <a:gd name="connsiteY638" fmla="*/ 6155390 h 6858000"/>
              <a:gd name="connsiteX639" fmla="*/ 3116229 w 12192000"/>
              <a:gd name="connsiteY639" fmla="*/ 6177310 h 6858000"/>
              <a:gd name="connsiteX640" fmla="*/ 3228435 w 12192000"/>
              <a:gd name="connsiteY640" fmla="*/ 6250322 h 6858000"/>
              <a:gd name="connsiteX641" fmla="*/ 3315321 w 12192000"/>
              <a:gd name="connsiteY641" fmla="*/ 6306089 h 6858000"/>
              <a:gd name="connsiteX642" fmla="*/ 3318522 w 12192000"/>
              <a:gd name="connsiteY642" fmla="*/ 6308391 h 6858000"/>
              <a:gd name="connsiteX643" fmla="*/ 3319066 w 12192000"/>
              <a:gd name="connsiteY643" fmla="*/ 6305262 h 6858000"/>
              <a:gd name="connsiteX644" fmla="*/ 3321075 w 12192000"/>
              <a:gd name="connsiteY644" fmla="*/ 6293010 h 6858000"/>
              <a:gd name="connsiteX645" fmla="*/ 3321547 w 12192000"/>
              <a:gd name="connsiteY645" fmla="*/ 6272149 h 6858000"/>
              <a:gd name="connsiteX646" fmla="*/ 3324490 w 12192000"/>
              <a:gd name="connsiteY646" fmla="*/ 6274070 h 6858000"/>
              <a:gd name="connsiteX647" fmla="*/ 3326277 w 12192000"/>
              <a:gd name="connsiteY647" fmla="*/ 6263796 h 6858000"/>
              <a:gd name="connsiteX648" fmla="*/ 3321649 w 12192000"/>
              <a:gd name="connsiteY648" fmla="*/ 6267570 h 6858000"/>
              <a:gd name="connsiteX649" fmla="*/ 3321547 w 12192000"/>
              <a:gd name="connsiteY649" fmla="*/ 6272149 h 6858000"/>
              <a:gd name="connsiteX650" fmla="*/ 3155932 w 12192000"/>
              <a:gd name="connsiteY650" fmla="*/ 6164087 h 6858000"/>
              <a:gd name="connsiteX651" fmla="*/ 3120112 w 12192000"/>
              <a:gd name="connsiteY651" fmla="*/ 6136420 h 6858000"/>
              <a:gd name="connsiteX652" fmla="*/ 3124962 w 12192000"/>
              <a:gd name="connsiteY652" fmla="*/ 6089486 h 6858000"/>
              <a:gd name="connsiteX653" fmla="*/ 3098485 w 12192000"/>
              <a:gd name="connsiteY653" fmla="*/ 6107980 h 6858000"/>
              <a:gd name="connsiteX654" fmla="*/ 3327432 w 12192000"/>
              <a:gd name="connsiteY654" fmla="*/ 6257141 h 6858000"/>
              <a:gd name="connsiteX655" fmla="*/ 3334179 w 12192000"/>
              <a:gd name="connsiteY655" fmla="*/ 6218340 h 6858000"/>
              <a:gd name="connsiteX656" fmla="*/ 3328198 w 12192000"/>
              <a:gd name="connsiteY656" fmla="*/ 6221485 h 6858000"/>
              <a:gd name="connsiteX657" fmla="*/ 3170945 w 12192000"/>
              <a:gd name="connsiteY657" fmla="*/ 6061812 h 6858000"/>
              <a:gd name="connsiteX658" fmla="*/ 3170601 w 12192000"/>
              <a:gd name="connsiteY658" fmla="*/ 6061970 h 6858000"/>
              <a:gd name="connsiteX659" fmla="*/ 3170073 w 12192000"/>
              <a:gd name="connsiteY659" fmla="*/ 6065823 h 6858000"/>
              <a:gd name="connsiteX660" fmla="*/ 3157468 w 12192000"/>
              <a:gd name="connsiteY660" fmla="*/ 6072578 h 6858000"/>
              <a:gd name="connsiteX661" fmla="*/ 3140718 w 12192000"/>
              <a:gd name="connsiteY661" fmla="*/ 6081840 h 6858000"/>
              <a:gd name="connsiteX662" fmla="*/ 3138221 w 12192000"/>
              <a:gd name="connsiteY662" fmla="*/ 6080224 h 6858000"/>
              <a:gd name="connsiteX663" fmla="*/ 3129470 w 12192000"/>
              <a:gd name="connsiteY663" fmla="*/ 6086336 h 6858000"/>
              <a:gd name="connsiteX664" fmla="*/ 3129394 w 12192000"/>
              <a:gd name="connsiteY664" fmla="*/ 6088101 h 6858000"/>
              <a:gd name="connsiteX665" fmla="*/ 3140718 w 12192000"/>
              <a:gd name="connsiteY665" fmla="*/ 6081840 h 6858000"/>
              <a:gd name="connsiteX666" fmla="*/ 3325719 w 12192000"/>
              <a:gd name="connsiteY666" fmla="*/ 6201664 h 6858000"/>
              <a:gd name="connsiteX667" fmla="*/ 3324761 w 12192000"/>
              <a:gd name="connsiteY667" fmla="*/ 6214585 h 6858000"/>
              <a:gd name="connsiteX668" fmla="*/ 3335744 w 12192000"/>
              <a:gd name="connsiteY668" fmla="*/ 6209337 h 6858000"/>
              <a:gd name="connsiteX669" fmla="*/ 3335930 w 12192000"/>
              <a:gd name="connsiteY669" fmla="*/ 6208277 h 6858000"/>
              <a:gd name="connsiteX670" fmla="*/ 3325719 w 12192000"/>
              <a:gd name="connsiteY670" fmla="*/ 6201664 h 6858000"/>
              <a:gd name="connsiteX671" fmla="*/ 3328403 w 12192000"/>
              <a:gd name="connsiteY671" fmla="*/ 6165497 h 6858000"/>
              <a:gd name="connsiteX672" fmla="*/ 3332209 w 12192000"/>
              <a:gd name="connsiteY672" fmla="*/ 6168016 h 6858000"/>
              <a:gd name="connsiteX673" fmla="*/ 3335956 w 12192000"/>
              <a:gd name="connsiteY673" fmla="*/ 6167063 h 6858000"/>
              <a:gd name="connsiteX674" fmla="*/ 3335897 w 12192000"/>
              <a:gd name="connsiteY674" fmla="*/ 6154750 h 6858000"/>
              <a:gd name="connsiteX675" fmla="*/ 3328770 w 12192000"/>
              <a:gd name="connsiteY675" fmla="*/ 6160542 h 6858000"/>
              <a:gd name="connsiteX676" fmla="*/ 3328403 w 12192000"/>
              <a:gd name="connsiteY676" fmla="*/ 6165497 h 6858000"/>
              <a:gd name="connsiteX677" fmla="*/ 3219343 w 12192000"/>
              <a:gd name="connsiteY677" fmla="*/ 6093276 h 6858000"/>
              <a:gd name="connsiteX678" fmla="*/ 3196069 w 12192000"/>
              <a:gd name="connsiteY678" fmla="*/ 6075093 h 6858000"/>
              <a:gd name="connsiteX679" fmla="*/ 4933248 w 12192000"/>
              <a:gd name="connsiteY679" fmla="*/ 6045556 h 6858000"/>
              <a:gd name="connsiteX680" fmla="*/ 5067890 w 12192000"/>
              <a:gd name="connsiteY680" fmla="*/ 6073782 h 6858000"/>
              <a:gd name="connsiteX681" fmla="*/ 5074766 w 12192000"/>
              <a:gd name="connsiteY681" fmla="*/ 6085158 h 6858000"/>
              <a:gd name="connsiteX682" fmla="*/ 5072094 w 12192000"/>
              <a:gd name="connsiteY682" fmla="*/ 6089424 h 6858000"/>
              <a:gd name="connsiteX683" fmla="*/ 5069723 w 12192000"/>
              <a:gd name="connsiteY683" fmla="*/ 6092015 h 6858000"/>
              <a:gd name="connsiteX684" fmla="*/ 5062733 w 12192000"/>
              <a:gd name="connsiteY684" fmla="*/ 6093943 h 6858000"/>
              <a:gd name="connsiteX685" fmla="*/ 4932103 w 12192000"/>
              <a:gd name="connsiteY685" fmla="*/ 6047284 h 6858000"/>
              <a:gd name="connsiteX686" fmla="*/ 4933248 w 12192000"/>
              <a:gd name="connsiteY686" fmla="*/ 6045556 h 6858000"/>
              <a:gd name="connsiteX687" fmla="*/ 3227930 w 12192000"/>
              <a:gd name="connsiteY687" fmla="*/ 6035669 h 6858000"/>
              <a:gd name="connsiteX688" fmla="*/ 3187659 w 12192000"/>
              <a:gd name="connsiteY688" fmla="*/ 6054144 h 6858000"/>
              <a:gd name="connsiteX689" fmla="*/ 3335881 w 12192000"/>
              <a:gd name="connsiteY689" fmla="*/ 6151559 h 6858000"/>
              <a:gd name="connsiteX690" fmla="*/ 3335650 w 12192000"/>
              <a:gd name="connsiteY690" fmla="*/ 6103689 h 6858000"/>
              <a:gd name="connsiteX691" fmla="*/ 3332273 w 12192000"/>
              <a:gd name="connsiteY691" fmla="*/ 6105470 h 6858000"/>
              <a:gd name="connsiteX692" fmla="*/ 3227809 w 12192000"/>
              <a:gd name="connsiteY692" fmla="*/ 6037064 h 6858000"/>
              <a:gd name="connsiteX693" fmla="*/ 5588733 w 12192000"/>
              <a:gd name="connsiteY693" fmla="*/ 6034572 h 6858000"/>
              <a:gd name="connsiteX694" fmla="*/ 5570404 w 12192000"/>
              <a:gd name="connsiteY694" fmla="*/ 6048128 h 6858000"/>
              <a:gd name="connsiteX695" fmla="*/ 5559174 w 12192000"/>
              <a:gd name="connsiteY695" fmla="*/ 6047775 h 6858000"/>
              <a:gd name="connsiteX696" fmla="*/ 5549183 w 12192000"/>
              <a:gd name="connsiteY696" fmla="*/ 6055145 h 6858000"/>
              <a:gd name="connsiteX697" fmla="*/ 5237287 w 12192000"/>
              <a:gd name="connsiteY697" fmla="*/ 6218062 h 6858000"/>
              <a:gd name="connsiteX698" fmla="*/ 5226494 w 12192000"/>
              <a:gd name="connsiteY698" fmla="*/ 6214843 h 6858000"/>
              <a:gd name="connsiteX699" fmla="*/ 5232751 w 12192000"/>
              <a:gd name="connsiteY699" fmla="*/ 6230488 h 6858000"/>
              <a:gd name="connsiteX700" fmla="*/ 5246272 w 12192000"/>
              <a:gd name="connsiteY700" fmla="*/ 6337833 h 6858000"/>
              <a:gd name="connsiteX701" fmla="*/ 5255352 w 12192000"/>
              <a:gd name="connsiteY701" fmla="*/ 6377406 h 6858000"/>
              <a:gd name="connsiteX702" fmla="*/ 5255956 w 12192000"/>
              <a:gd name="connsiteY702" fmla="*/ 6377470 h 6858000"/>
              <a:gd name="connsiteX703" fmla="*/ 5263226 w 12192000"/>
              <a:gd name="connsiteY703" fmla="*/ 6387635 h 6858000"/>
              <a:gd name="connsiteX704" fmla="*/ 5259301 w 12192000"/>
              <a:gd name="connsiteY704" fmla="*/ 6391451 h 6858000"/>
              <a:gd name="connsiteX705" fmla="*/ 5283957 w 12192000"/>
              <a:gd name="connsiteY705" fmla="*/ 6439143 h 6858000"/>
              <a:gd name="connsiteX706" fmla="*/ 5283637 w 12192000"/>
              <a:gd name="connsiteY706" fmla="*/ 6440465 h 6858000"/>
              <a:gd name="connsiteX707" fmla="*/ 5311959 w 12192000"/>
              <a:gd name="connsiteY707" fmla="*/ 6414946 h 6858000"/>
              <a:gd name="connsiteX708" fmla="*/ 5580288 w 12192000"/>
              <a:gd name="connsiteY708" fmla="*/ 6255383 h 6858000"/>
              <a:gd name="connsiteX709" fmla="*/ 5661268 w 12192000"/>
              <a:gd name="connsiteY709" fmla="*/ 6221080 h 6858000"/>
              <a:gd name="connsiteX710" fmla="*/ 5640496 w 12192000"/>
              <a:gd name="connsiteY710" fmla="*/ 6202896 h 6858000"/>
              <a:gd name="connsiteX711" fmla="*/ 5623261 w 12192000"/>
              <a:gd name="connsiteY711" fmla="*/ 6175735 h 6858000"/>
              <a:gd name="connsiteX712" fmla="*/ 5557188 w 12192000"/>
              <a:gd name="connsiteY712" fmla="*/ 6059625 h 6858000"/>
              <a:gd name="connsiteX713" fmla="*/ 5565806 w 12192000"/>
              <a:gd name="connsiteY713" fmla="*/ 6055027 h 6858000"/>
              <a:gd name="connsiteX714" fmla="*/ 5630156 w 12192000"/>
              <a:gd name="connsiteY714" fmla="*/ 6157916 h 6858000"/>
              <a:gd name="connsiteX715" fmla="*/ 5690482 w 12192000"/>
              <a:gd name="connsiteY715" fmla="*/ 6201027 h 6858000"/>
              <a:gd name="connsiteX716" fmla="*/ 5698124 w 12192000"/>
              <a:gd name="connsiteY716" fmla="*/ 6197359 h 6858000"/>
              <a:gd name="connsiteX717" fmla="*/ 5587742 w 12192000"/>
              <a:gd name="connsiteY717" fmla="*/ 6038929 h 6858000"/>
              <a:gd name="connsiteX718" fmla="*/ 3280897 w 12192000"/>
              <a:gd name="connsiteY718" fmla="*/ 6013495 h 6858000"/>
              <a:gd name="connsiteX719" fmla="*/ 3283336 w 12192000"/>
              <a:gd name="connsiteY719" fmla="*/ 6015355 h 6858000"/>
              <a:gd name="connsiteX720" fmla="*/ 3280897 w 12192000"/>
              <a:gd name="connsiteY720" fmla="*/ 6016369 h 6858000"/>
              <a:gd name="connsiteX721" fmla="*/ 3261488 w 12192000"/>
              <a:gd name="connsiteY721" fmla="*/ 6025567 h 6858000"/>
              <a:gd name="connsiteX722" fmla="*/ 3247944 w 12192000"/>
              <a:gd name="connsiteY722" fmla="*/ 6031931 h 6858000"/>
              <a:gd name="connsiteX723" fmla="*/ 3243030 w 12192000"/>
              <a:gd name="connsiteY723" fmla="*/ 6028741 h 6858000"/>
              <a:gd name="connsiteX724" fmla="*/ 3236048 w 12192000"/>
              <a:gd name="connsiteY724" fmla="*/ 6031944 h 6858000"/>
              <a:gd name="connsiteX725" fmla="*/ 3235800 w 12192000"/>
              <a:gd name="connsiteY725" fmla="*/ 6037639 h 6858000"/>
              <a:gd name="connsiteX726" fmla="*/ 3247944 w 12192000"/>
              <a:gd name="connsiteY726" fmla="*/ 6031931 h 6858000"/>
              <a:gd name="connsiteX727" fmla="*/ 3328984 w 12192000"/>
              <a:gd name="connsiteY727" fmla="*/ 6084554 h 6858000"/>
              <a:gd name="connsiteX728" fmla="*/ 3328849 w 12192000"/>
              <a:gd name="connsiteY728" fmla="*/ 6097997 h 6858000"/>
              <a:gd name="connsiteX729" fmla="*/ 3335605 w 12192000"/>
              <a:gd name="connsiteY729" fmla="*/ 6094757 h 6858000"/>
              <a:gd name="connsiteX730" fmla="*/ 3335576 w 12192000"/>
              <a:gd name="connsiteY730" fmla="*/ 6088834 h 6858000"/>
              <a:gd name="connsiteX731" fmla="*/ 3328984 w 12192000"/>
              <a:gd name="connsiteY731" fmla="*/ 6084554 h 6858000"/>
              <a:gd name="connsiteX732" fmla="*/ 3329370 w 12192000"/>
              <a:gd name="connsiteY732" fmla="*/ 6046492 h 6858000"/>
              <a:gd name="connsiteX733" fmla="*/ 3332843 w 12192000"/>
              <a:gd name="connsiteY733" fmla="*/ 6048561 h 6858000"/>
              <a:gd name="connsiteX734" fmla="*/ 3335379 w 12192000"/>
              <a:gd name="connsiteY734" fmla="*/ 6047994 h 6858000"/>
              <a:gd name="connsiteX735" fmla="*/ 3335321 w 12192000"/>
              <a:gd name="connsiteY735" fmla="*/ 6036323 h 6858000"/>
              <a:gd name="connsiteX736" fmla="*/ 3329419 w 12192000"/>
              <a:gd name="connsiteY736" fmla="*/ 6041662 h 6858000"/>
              <a:gd name="connsiteX737" fmla="*/ 3329370 w 12192000"/>
              <a:gd name="connsiteY737" fmla="*/ 6046492 h 6858000"/>
              <a:gd name="connsiteX738" fmla="*/ 3305586 w 12192000"/>
              <a:gd name="connsiteY738" fmla="*/ 6032321 h 6858000"/>
              <a:gd name="connsiteX739" fmla="*/ 3283336 w 12192000"/>
              <a:gd name="connsiteY739" fmla="*/ 6015355 h 6858000"/>
              <a:gd name="connsiteX740" fmla="*/ 3285393 w 12192000"/>
              <a:gd name="connsiteY740" fmla="*/ 6014501 h 6858000"/>
              <a:gd name="connsiteX741" fmla="*/ 3280897 w 12192000"/>
              <a:gd name="connsiteY741" fmla="*/ 6013495 h 6858000"/>
              <a:gd name="connsiteX742" fmla="*/ 5625670 w 12192000"/>
              <a:gd name="connsiteY742" fmla="*/ 6007251 h 6858000"/>
              <a:gd name="connsiteX743" fmla="*/ 5590032 w 12192000"/>
              <a:gd name="connsiteY743" fmla="*/ 6033611 h 6858000"/>
              <a:gd name="connsiteX744" fmla="*/ 5594067 w 12192000"/>
              <a:gd name="connsiteY744" fmla="*/ 6033782 h 6858000"/>
              <a:gd name="connsiteX745" fmla="*/ 5711257 w 12192000"/>
              <a:gd name="connsiteY745" fmla="*/ 6191055 h 6858000"/>
              <a:gd name="connsiteX746" fmla="*/ 5715331 w 12192000"/>
              <a:gd name="connsiteY746" fmla="*/ 6189100 h 6858000"/>
              <a:gd name="connsiteX747" fmla="*/ 5726164 w 12192000"/>
              <a:gd name="connsiteY747" fmla="*/ 6181767 h 6858000"/>
              <a:gd name="connsiteX748" fmla="*/ 5733679 w 12192000"/>
              <a:gd name="connsiteY748" fmla="*/ 6158606 h 6858000"/>
              <a:gd name="connsiteX749" fmla="*/ 5724373 w 12192000"/>
              <a:gd name="connsiteY749" fmla="*/ 6125378 h 6858000"/>
              <a:gd name="connsiteX750" fmla="*/ 5660615 w 12192000"/>
              <a:gd name="connsiteY750" fmla="*/ 6026936 h 6858000"/>
              <a:gd name="connsiteX751" fmla="*/ 5636000 w 12192000"/>
              <a:gd name="connsiteY751" fmla="*/ 6009662 h 6858000"/>
              <a:gd name="connsiteX752" fmla="*/ 3335079 w 12192000"/>
              <a:gd name="connsiteY752" fmla="*/ 5986509 h 6858000"/>
              <a:gd name="connsiteX753" fmla="*/ 3295455 w 12192000"/>
              <a:gd name="connsiteY753" fmla="*/ 6004687 h 6858000"/>
              <a:gd name="connsiteX754" fmla="*/ 3312293 w 12192000"/>
              <a:gd name="connsiteY754" fmla="*/ 6016369 h 6858000"/>
              <a:gd name="connsiteX755" fmla="*/ 3335297 w 12192000"/>
              <a:gd name="connsiteY755" fmla="*/ 6031358 h 6858000"/>
              <a:gd name="connsiteX756" fmla="*/ 548628 w 12192000"/>
              <a:gd name="connsiteY756" fmla="*/ 5966163 h 6858000"/>
              <a:gd name="connsiteX757" fmla="*/ 678194 w 12192000"/>
              <a:gd name="connsiteY757" fmla="*/ 6019313 h 6858000"/>
              <a:gd name="connsiteX758" fmla="*/ 677616 w 12192000"/>
              <a:gd name="connsiteY758" fmla="*/ 6022170 h 6858000"/>
              <a:gd name="connsiteX759" fmla="*/ 545158 w 12192000"/>
              <a:gd name="connsiteY759" fmla="*/ 5970734 h 6858000"/>
              <a:gd name="connsiteX760" fmla="*/ 548628 w 12192000"/>
              <a:gd name="connsiteY760" fmla="*/ 5966163 h 6858000"/>
              <a:gd name="connsiteX761" fmla="*/ 1339579 w 12192000"/>
              <a:gd name="connsiteY761" fmla="*/ 5948610 h 6858000"/>
              <a:gd name="connsiteX762" fmla="*/ 1351796 w 12192000"/>
              <a:gd name="connsiteY762" fmla="*/ 5980407 h 6858000"/>
              <a:gd name="connsiteX763" fmla="*/ 1360820 w 12192000"/>
              <a:gd name="connsiteY763" fmla="*/ 6012130 h 6858000"/>
              <a:gd name="connsiteX764" fmla="*/ 1360751 w 12192000"/>
              <a:gd name="connsiteY764" fmla="*/ 6015058 h 6858000"/>
              <a:gd name="connsiteX765" fmla="*/ 11008806 w 12192000"/>
              <a:gd name="connsiteY765" fmla="*/ 5939874 h 6858000"/>
              <a:gd name="connsiteX766" fmla="*/ 11138372 w 12192000"/>
              <a:gd name="connsiteY766" fmla="*/ 5993024 h 6858000"/>
              <a:gd name="connsiteX767" fmla="*/ 11137794 w 12192000"/>
              <a:gd name="connsiteY767" fmla="*/ 5995881 h 6858000"/>
              <a:gd name="connsiteX768" fmla="*/ 11005337 w 12192000"/>
              <a:gd name="connsiteY768" fmla="*/ 5944445 h 6858000"/>
              <a:gd name="connsiteX769" fmla="*/ 11008806 w 12192000"/>
              <a:gd name="connsiteY769" fmla="*/ 5939874 h 6858000"/>
              <a:gd name="connsiteX770" fmla="*/ 612155 w 12192000"/>
              <a:gd name="connsiteY770" fmla="*/ 5927615 h 6858000"/>
              <a:gd name="connsiteX771" fmla="*/ 686978 w 12192000"/>
              <a:gd name="connsiteY771" fmla="*/ 5951343 h 6858000"/>
              <a:gd name="connsiteX772" fmla="*/ 686978 w 12192000"/>
              <a:gd name="connsiteY772" fmla="*/ 5953716 h 6858000"/>
              <a:gd name="connsiteX773" fmla="*/ 610442 w 12192000"/>
              <a:gd name="connsiteY773" fmla="*/ 5931768 h 6858000"/>
              <a:gd name="connsiteX774" fmla="*/ 612155 w 12192000"/>
              <a:gd name="connsiteY774" fmla="*/ 5927615 h 6858000"/>
              <a:gd name="connsiteX775" fmla="*/ 2267940 w 12192000"/>
              <a:gd name="connsiteY775" fmla="*/ 5925662 h 6858000"/>
              <a:gd name="connsiteX776" fmla="*/ 2266238 w 12192000"/>
              <a:gd name="connsiteY776" fmla="*/ 5928510 h 6858000"/>
              <a:gd name="connsiteX777" fmla="*/ 2252762 w 12192000"/>
              <a:gd name="connsiteY777" fmla="*/ 5932213 h 6858000"/>
              <a:gd name="connsiteX778" fmla="*/ 2252409 w 12192000"/>
              <a:gd name="connsiteY778" fmla="*/ 5932955 h 6858000"/>
              <a:gd name="connsiteX779" fmla="*/ 2247512 w 12192000"/>
              <a:gd name="connsiteY779" fmla="*/ 5933067 h 6858000"/>
              <a:gd name="connsiteX780" fmla="*/ 2250350 w 12192000"/>
              <a:gd name="connsiteY780" fmla="*/ 5937054 h 6858000"/>
              <a:gd name="connsiteX781" fmla="*/ 2250458 w 12192000"/>
              <a:gd name="connsiteY781" fmla="*/ 5937063 h 6858000"/>
              <a:gd name="connsiteX782" fmla="*/ 2246945 w 12192000"/>
              <a:gd name="connsiteY782" fmla="*/ 5944458 h 6858000"/>
              <a:gd name="connsiteX783" fmla="*/ 2252904 w 12192000"/>
              <a:gd name="connsiteY783" fmla="*/ 5954568 h 6858000"/>
              <a:gd name="connsiteX784" fmla="*/ 2262421 w 12192000"/>
              <a:gd name="connsiteY784" fmla="*/ 5956650 h 6858000"/>
              <a:gd name="connsiteX785" fmla="*/ 2261699 w 12192000"/>
              <a:gd name="connsiteY785" fmla="*/ 5959837 h 6858000"/>
              <a:gd name="connsiteX786" fmla="*/ 2263970 w 12192000"/>
              <a:gd name="connsiteY786" fmla="*/ 5956988 h 6858000"/>
              <a:gd name="connsiteX787" fmla="*/ 2262421 w 12192000"/>
              <a:gd name="connsiteY787" fmla="*/ 5956650 h 6858000"/>
              <a:gd name="connsiteX788" fmla="*/ 2266524 w 12192000"/>
              <a:gd name="connsiteY788" fmla="*/ 5938529 h 6858000"/>
              <a:gd name="connsiteX789" fmla="*/ 2269075 w 12192000"/>
              <a:gd name="connsiteY789" fmla="*/ 5938762 h 6858000"/>
              <a:gd name="connsiteX790" fmla="*/ 2267374 w 12192000"/>
              <a:gd name="connsiteY790" fmla="*/ 5934775 h 6858000"/>
              <a:gd name="connsiteX791" fmla="*/ 2266524 w 12192000"/>
              <a:gd name="connsiteY791" fmla="*/ 5938529 h 6858000"/>
              <a:gd name="connsiteX792" fmla="*/ 2250458 w 12192000"/>
              <a:gd name="connsiteY792" fmla="*/ 5937063 h 6858000"/>
              <a:gd name="connsiteX793" fmla="*/ 2252409 w 12192000"/>
              <a:gd name="connsiteY793" fmla="*/ 5932955 h 6858000"/>
              <a:gd name="connsiteX794" fmla="*/ 2272481 w 12192000"/>
              <a:gd name="connsiteY794" fmla="*/ 5932497 h 6858000"/>
              <a:gd name="connsiteX795" fmla="*/ 2274183 w 12192000"/>
              <a:gd name="connsiteY795" fmla="*/ 5936484 h 6858000"/>
              <a:gd name="connsiteX796" fmla="*/ 2269644 w 12192000"/>
              <a:gd name="connsiteY796" fmla="*/ 5961545 h 6858000"/>
              <a:gd name="connsiteX797" fmla="*/ 2266238 w 12192000"/>
              <a:gd name="connsiteY797" fmla="*/ 5964962 h 6858000"/>
              <a:gd name="connsiteX798" fmla="*/ 2237866 w 12192000"/>
              <a:gd name="connsiteY798" fmla="*/ 5943889 h 6858000"/>
              <a:gd name="connsiteX799" fmla="*/ 2267940 w 12192000"/>
              <a:gd name="connsiteY799" fmla="*/ 5925662 h 6858000"/>
              <a:gd name="connsiteX800" fmla="*/ 11799757 w 12192000"/>
              <a:gd name="connsiteY800" fmla="*/ 5922321 h 6858000"/>
              <a:gd name="connsiteX801" fmla="*/ 11811975 w 12192000"/>
              <a:gd name="connsiteY801" fmla="*/ 5954118 h 6858000"/>
              <a:gd name="connsiteX802" fmla="*/ 11820998 w 12192000"/>
              <a:gd name="connsiteY802" fmla="*/ 5985841 h 6858000"/>
              <a:gd name="connsiteX803" fmla="*/ 11820930 w 12192000"/>
              <a:gd name="connsiteY803" fmla="*/ 5988769 h 6858000"/>
              <a:gd name="connsiteX804" fmla="*/ 11072333 w 12192000"/>
              <a:gd name="connsiteY804" fmla="*/ 5901326 h 6858000"/>
              <a:gd name="connsiteX805" fmla="*/ 11147156 w 12192000"/>
              <a:gd name="connsiteY805" fmla="*/ 5925054 h 6858000"/>
              <a:gd name="connsiteX806" fmla="*/ 11147156 w 12192000"/>
              <a:gd name="connsiteY806" fmla="*/ 5927427 h 6858000"/>
              <a:gd name="connsiteX807" fmla="*/ 11070620 w 12192000"/>
              <a:gd name="connsiteY807" fmla="*/ 5905479 h 6858000"/>
              <a:gd name="connsiteX808" fmla="*/ 11072333 w 12192000"/>
              <a:gd name="connsiteY808" fmla="*/ 5901326 h 6858000"/>
              <a:gd name="connsiteX809" fmla="*/ 1216374 w 12192000"/>
              <a:gd name="connsiteY809" fmla="*/ 5894182 h 6858000"/>
              <a:gd name="connsiteX810" fmla="*/ 1270226 w 12192000"/>
              <a:gd name="connsiteY810" fmla="*/ 5910016 h 6858000"/>
              <a:gd name="connsiteX811" fmla="*/ 1298522 w 12192000"/>
              <a:gd name="connsiteY811" fmla="*/ 5946292 h 6858000"/>
              <a:gd name="connsiteX812" fmla="*/ 1360314 w 12192000"/>
              <a:gd name="connsiteY812" fmla="*/ 6033811 h 6858000"/>
              <a:gd name="connsiteX813" fmla="*/ 1360751 w 12192000"/>
              <a:gd name="connsiteY813" fmla="*/ 6015058 h 6858000"/>
              <a:gd name="connsiteX814" fmla="*/ 1371863 w 12192000"/>
              <a:gd name="connsiteY814" fmla="*/ 6049933 h 6858000"/>
              <a:gd name="connsiteX815" fmla="*/ 1367244 w 12192000"/>
              <a:gd name="connsiteY815" fmla="*/ 6053388 h 6858000"/>
              <a:gd name="connsiteX816" fmla="*/ 1302564 w 12192000"/>
              <a:gd name="connsiteY816" fmla="*/ 5974505 h 6858000"/>
              <a:gd name="connsiteX817" fmla="*/ 1239040 w 12192000"/>
              <a:gd name="connsiteY817" fmla="*/ 5906561 h 6858000"/>
              <a:gd name="connsiteX818" fmla="*/ 1161656 w 12192000"/>
              <a:gd name="connsiteY818" fmla="*/ 5912320 h 6858000"/>
              <a:gd name="connsiteX819" fmla="*/ 1159924 w 12192000"/>
              <a:gd name="connsiteY819" fmla="*/ 5904259 h 6858000"/>
              <a:gd name="connsiteX820" fmla="*/ 1216374 w 12192000"/>
              <a:gd name="connsiteY820" fmla="*/ 5894182 h 6858000"/>
              <a:gd name="connsiteX821" fmla="*/ 3326538 w 12192000"/>
              <a:gd name="connsiteY821" fmla="*/ 5888835 h 6858000"/>
              <a:gd name="connsiteX822" fmla="*/ 3326443 w 12192000"/>
              <a:gd name="connsiteY822" fmla="*/ 5888957 h 6858000"/>
              <a:gd name="connsiteX823" fmla="*/ 3326954 w 12192000"/>
              <a:gd name="connsiteY823" fmla="*/ 5899456 h 6858000"/>
              <a:gd name="connsiteX824" fmla="*/ 3126464 w 12192000"/>
              <a:gd name="connsiteY824" fmla="*/ 5986357 h 6858000"/>
              <a:gd name="connsiteX825" fmla="*/ 2930503 w 12192000"/>
              <a:gd name="connsiteY825" fmla="*/ 6107314 h 6858000"/>
              <a:gd name="connsiteX826" fmla="*/ 2743437 w 12192000"/>
              <a:gd name="connsiteY826" fmla="*/ 6276255 h 6858000"/>
              <a:gd name="connsiteX827" fmla="*/ 2635559 w 12192000"/>
              <a:gd name="connsiteY827" fmla="*/ 6406695 h 6858000"/>
              <a:gd name="connsiteX828" fmla="*/ 2625171 w 12192000"/>
              <a:gd name="connsiteY828" fmla="*/ 6425683 h 6858000"/>
              <a:gd name="connsiteX829" fmla="*/ 2623292 w 12192000"/>
              <a:gd name="connsiteY829" fmla="*/ 6423826 h 6858000"/>
              <a:gd name="connsiteX830" fmla="*/ 2625085 w 12192000"/>
              <a:gd name="connsiteY830" fmla="*/ 6425838 h 6858000"/>
              <a:gd name="connsiteX831" fmla="*/ 2625171 w 12192000"/>
              <a:gd name="connsiteY831" fmla="*/ 6425683 h 6858000"/>
              <a:gd name="connsiteX832" fmla="*/ 2631542 w 12192000"/>
              <a:gd name="connsiteY832" fmla="*/ 6431978 h 6858000"/>
              <a:gd name="connsiteX833" fmla="*/ 2662527 w 12192000"/>
              <a:gd name="connsiteY833" fmla="*/ 6454389 h 6858000"/>
              <a:gd name="connsiteX834" fmla="*/ 2691220 w 12192000"/>
              <a:gd name="connsiteY834" fmla="*/ 6448643 h 6858000"/>
              <a:gd name="connsiteX835" fmla="*/ 2710155 w 12192000"/>
              <a:gd name="connsiteY835" fmla="*/ 6426448 h 6858000"/>
              <a:gd name="connsiteX836" fmla="*/ 2722752 w 12192000"/>
              <a:gd name="connsiteY836" fmla="*/ 6408630 h 6858000"/>
              <a:gd name="connsiteX837" fmla="*/ 2722308 w 12192000"/>
              <a:gd name="connsiteY837" fmla="*/ 6403968 h 6858000"/>
              <a:gd name="connsiteX838" fmla="*/ 2754445 w 12192000"/>
              <a:gd name="connsiteY838" fmla="*/ 6367207 h 6858000"/>
              <a:gd name="connsiteX839" fmla="*/ 2757734 w 12192000"/>
              <a:gd name="connsiteY839" fmla="*/ 6367014 h 6858000"/>
              <a:gd name="connsiteX840" fmla="*/ 2788760 w 12192000"/>
              <a:gd name="connsiteY840" fmla="*/ 6331164 h 6858000"/>
              <a:gd name="connsiteX841" fmla="*/ 2787633 w 12192000"/>
              <a:gd name="connsiteY841" fmla="*/ 6319275 h 6858000"/>
              <a:gd name="connsiteX842" fmla="*/ 2822631 w 12192000"/>
              <a:gd name="connsiteY842" fmla="*/ 6283572 h 6858000"/>
              <a:gd name="connsiteX843" fmla="*/ 2832385 w 12192000"/>
              <a:gd name="connsiteY843" fmla="*/ 6282996 h 6858000"/>
              <a:gd name="connsiteX844" fmla="*/ 2835263 w 12192000"/>
              <a:gd name="connsiteY844" fmla="*/ 6284867 h 6858000"/>
              <a:gd name="connsiteX845" fmla="*/ 2865675 w 12192000"/>
              <a:gd name="connsiteY845" fmla="*/ 6258481 h 6858000"/>
              <a:gd name="connsiteX846" fmla="*/ 2863441 w 12192000"/>
              <a:gd name="connsiteY846" fmla="*/ 6257028 h 6858000"/>
              <a:gd name="connsiteX847" fmla="*/ 2862292 w 12192000"/>
              <a:gd name="connsiteY847" fmla="*/ 6244913 h 6858000"/>
              <a:gd name="connsiteX848" fmla="*/ 2903692 w 12192000"/>
              <a:gd name="connsiteY848" fmla="*/ 6212610 h 6858000"/>
              <a:gd name="connsiteX849" fmla="*/ 2912893 w 12192000"/>
              <a:gd name="connsiteY849" fmla="*/ 6212032 h 6858000"/>
              <a:gd name="connsiteX850" fmla="*/ 2916503 w 12192000"/>
              <a:gd name="connsiteY850" fmla="*/ 6214377 h 6858000"/>
              <a:gd name="connsiteX851" fmla="*/ 2939382 w 12192000"/>
              <a:gd name="connsiteY851" fmla="*/ 6194527 h 6858000"/>
              <a:gd name="connsiteX852" fmla="*/ 2938317 w 12192000"/>
              <a:gd name="connsiteY852" fmla="*/ 6183335 h 6858000"/>
              <a:gd name="connsiteX853" fmla="*/ 2980745 w 12192000"/>
              <a:gd name="connsiteY853" fmla="*/ 6152342 h 6858000"/>
              <a:gd name="connsiteX854" fmla="*/ 2988528 w 12192000"/>
              <a:gd name="connsiteY854" fmla="*/ 6151884 h 6858000"/>
              <a:gd name="connsiteX855" fmla="*/ 2994198 w 12192000"/>
              <a:gd name="connsiteY855" fmla="*/ 6146964 h 6858000"/>
              <a:gd name="connsiteX856" fmla="*/ 3172083 w 12192000"/>
              <a:gd name="connsiteY856" fmla="*/ 6039510 h 6858000"/>
              <a:gd name="connsiteX857" fmla="*/ 3264469 w 12192000"/>
              <a:gd name="connsiteY857" fmla="*/ 5997562 h 6858000"/>
              <a:gd name="connsiteX858" fmla="*/ 3328702 w 12192000"/>
              <a:gd name="connsiteY858" fmla="*/ 5935422 h 6858000"/>
              <a:gd name="connsiteX859" fmla="*/ 3326954 w 12192000"/>
              <a:gd name="connsiteY859" fmla="*/ 5899456 h 6858000"/>
              <a:gd name="connsiteX860" fmla="*/ 3327461 w 12192000"/>
              <a:gd name="connsiteY860" fmla="*/ 5899235 h 6858000"/>
              <a:gd name="connsiteX861" fmla="*/ 1314989 w 12192000"/>
              <a:gd name="connsiteY861" fmla="*/ 5885503 h 6858000"/>
              <a:gd name="connsiteX862" fmla="*/ 1328841 w 12192000"/>
              <a:gd name="connsiteY862" fmla="*/ 5914910 h 6858000"/>
              <a:gd name="connsiteX863" fmla="*/ 1339579 w 12192000"/>
              <a:gd name="connsiteY863" fmla="*/ 5948610 h 6858000"/>
              <a:gd name="connsiteX864" fmla="*/ 1339525 w 12192000"/>
              <a:gd name="connsiteY864" fmla="*/ 5948468 h 6858000"/>
              <a:gd name="connsiteX865" fmla="*/ 1330284 w 12192000"/>
              <a:gd name="connsiteY865" fmla="*/ 5926138 h 6858000"/>
              <a:gd name="connsiteX866" fmla="*/ 1320639 w 12192000"/>
              <a:gd name="connsiteY866" fmla="*/ 5900022 h 6858000"/>
              <a:gd name="connsiteX867" fmla="*/ 5806971 w 12192000"/>
              <a:gd name="connsiteY867" fmla="*/ 5885314 h 6858000"/>
              <a:gd name="connsiteX868" fmla="*/ 5757703 w 12192000"/>
              <a:gd name="connsiteY868" fmla="*/ 5909601 h 6858000"/>
              <a:gd name="connsiteX869" fmla="*/ 5656315 w 12192000"/>
              <a:gd name="connsiteY869" fmla="*/ 5984587 h 6858000"/>
              <a:gd name="connsiteX870" fmla="*/ 5663802 w 12192000"/>
              <a:gd name="connsiteY870" fmla="*/ 5990179 h 6858000"/>
              <a:gd name="connsiteX871" fmla="*/ 5747633 w 12192000"/>
              <a:gd name="connsiteY871" fmla="*/ 6124455 h 6858000"/>
              <a:gd name="connsiteX872" fmla="*/ 5757824 w 12192000"/>
              <a:gd name="connsiteY872" fmla="*/ 6162214 h 6858000"/>
              <a:gd name="connsiteX873" fmla="*/ 5850205 w 12192000"/>
              <a:gd name="connsiteY873" fmla="*/ 6109058 h 6858000"/>
              <a:gd name="connsiteX874" fmla="*/ 5899616 w 12192000"/>
              <a:gd name="connsiteY874" fmla="*/ 6081468 h 6858000"/>
              <a:gd name="connsiteX875" fmla="*/ 5904786 w 12192000"/>
              <a:gd name="connsiteY875" fmla="*/ 6012490 h 6858000"/>
              <a:gd name="connsiteX876" fmla="*/ 5846758 w 12192000"/>
              <a:gd name="connsiteY876" fmla="*/ 5911900 h 6858000"/>
              <a:gd name="connsiteX877" fmla="*/ 5806971 w 12192000"/>
              <a:gd name="connsiteY877" fmla="*/ 5885314 h 6858000"/>
              <a:gd name="connsiteX878" fmla="*/ 640896 w 12192000"/>
              <a:gd name="connsiteY878" fmla="*/ 5873800 h 6858000"/>
              <a:gd name="connsiteX879" fmla="*/ 697670 w 12192000"/>
              <a:gd name="connsiteY879" fmla="*/ 5890498 h 6858000"/>
              <a:gd name="connsiteX880" fmla="*/ 696511 w 12192000"/>
              <a:gd name="connsiteY880" fmla="*/ 5892288 h 6858000"/>
              <a:gd name="connsiteX881" fmla="*/ 640317 w 12192000"/>
              <a:gd name="connsiteY881" fmla="*/ 5877975 h 6858000"/>
              <a:gd name="connsiteX882" fmla="*/ 640896 w 12192000"/>
              <a:gd name="connsiteY882" fmla="*/ 5873800 h 6858000"/>
              <a:gd name="connsiteX883" fmla="*/ 11676552 w 12192000"/>
              <a:gd name="connsiteY883" fmla="*/ 5867893 h 6858000"/>
              <a:gd name="connsiteX884" fmla="*/ 11730404 w 12192000"/>
              <a:gd name="connsiteY884" fmla="*/ 5883727 h 6858000"/>
              <a:gd name="connsiteX885" fmla="*/ 11758700 w 12192000"/>
              <a:gd name="connsiteY885" fmla="*/ 5920003 h 6858000"/>
              <a:gd name="connsiteX886" fmla="*/ 11820492 w 12192000"/>
              <a:gd name="connsiteY886" fmla="*/ 6007522 h 6858000"/>
              <a:gd name="connsiteX887" fmla="*/ 11820930 w 12192000"/>
              <a:gd name="connsiteY887" fmla="*/ 5988769 h 6858000"/>
              <a:gd name="connsiteX888" fmla="*/ 11832042 w 12192000"/>
              <a:gd name="connsiteY888" fmla="*/ 6023644 h 6858000"/>
              <a:gd name="connsiteX889" fmla="*/ 11827423 w 12192000"/>
              <a:gd name="connsiteY889" fmla="*/ 6027099 h 6858000"/>
              <a:gd name="connsiteX890" fmla="*/ 11762743 w 12192000"/>
              <a:gd name="connsiteY890" fmla="*/ 5948216 h 6858000"/>
              <a:gd name="connsiteX891" fmla="*/ 11699219 w 12192000"/>
              <a:gd name="connsiteY891" fmla="*/ 5880272 h 6858000"/>
              <a:gd name="connsiteX892" fmla="*/ 11621835 w 12192000"/>
              <a:gd name="connsiteY892" fmla="*/ 5886031 h 6858000"/>
              <a:gd name="connsiteX893" fmla="*/ 11620102 w 12192000"/>
              <a:gd name="connsiteY893" fmla="*/ 5877970 h 6858000"/>
              <a:gd name="connsiteX894" fmla="*/ 11676552 w 12192000"/>
              <a:gd name="connsiteY894" fmla="*/ 5867893 h 6858000"/>
              <a:gd name="connsiteX895" fmla="*/ 11775167 w 12192000"/>
              <a:gd name="connsiteY895" fmla="*/ 5859214 h 6858000"/>
              <a:gd name="connsiteX896" fmla="*/ 11789019 w 12192000"/>
              <a:gd name="connsiteY896" fmla="*/ 5888621 h 6858000"/>
              <a:gd name="connsiteX897" fmla="*/ 11799757 w 12192000"/>
              <a:gd name="connsiteY897" fmla="*/ 5922321 h 6858000"/>
              <a:gd name="connsiteX898" fmla="*/ 11799703 w 12192000"/>
              <a:gd name="connsiteY898" fmla="*/ 5922179 h 6858000"/>
              <a:gd name="connsiteX899" fmla="*/ 11790462 w 12192000"/>
              <a:gd name="connsiteY899" fmla="*/ 5899849 h 6858000"/>
              <a:gd name="connsiteX900" fmla="*/ 11780817 w 12192000"/>
              <a:gd name="connsiteY900" fmla="*/ 5873733 h 6858000"/>
              <a:gd name="connsiteX901" fmla="*/ 11101075 w 12192000"/>
              <a:gd name="connsiteY901" fmla="*/ 5847511 h 6858000"/>
              <a:gd name="connsiteX902" fmla="*/ 11157849 w 12192000"/>
              <a:gd name="connsiteY902" fmla="*/ 5864209 h 6858000"/>
              <a:gd name="connsiteX903" fmla="*/ 11156689 w 12192000"/>
              <a:gd name="connsiteY903" fmla="*/ 5865999 h 6858000"/>
              <a:gd name="connsiteX904" fmla="*/ 11100495 w 12192000"/>
              <a:gd name="connsiteY904" fmla="*/ 5851686 h 6858000"/>
              <a:gd name="connsiteX905" fmla="*/ 11101075 w 12192000"/>
              <a:gd name="connsiteY905" fmla="*/ 5847511 h 6858000"/>
              <a:gd name="connsiteX906" fmla="*/ 650787 w 12192000"/>
              <a:gd name="connsiteY906" fmla="*/ 5828162 h 6858000"/>
              <a:gd name="connsiteX907" fmla="*/ 731433 w 12192000"/>
              <a:gd name="connsiteY907" fmla="*/ 5843804 h 6858000"/>
              <a:gd name="connsiteX908" fmla="*/ 731433 w 12192000"/>
              <a:gd name="connsiteY908" fmla="*/ 5847279 h 6858000"/>
              <a:gd name="connsiteX909" fmla="*/ 649635 w 12192000"/>
              <a:gd name="connsiteY909" fmla="*/ 5834534 h 6858000"/>
              <a:gd name="connsiteX910" fmla="*/ 650787 w 12192000"/>
              <a:gd name="connsiteY910" fmla="*/ 5828162 h 6858000"/>
              <a:gd name="connsiteX911" fmla="*/ 1285174 w 12192000"/>
              <a:gd name="connsiteY911" fmla="*/ 5822210 h 6858000"/>
              <a:gd name="connsiteX912" fmla="*/ 1289436 w 12192000"/>
              <a:gd name="connsiteY912" fmla="*/ 5827273 h 6858000"/>
              <a:gd name="connsiteX913" fmla="*/ 1305957 w 12192000"/>
              <a:gd name="connsiteY913" fmla="*/ 5862298 h 6858000"/>
              <a:gd name="connsiteX914" fmla="*/ 1314989 w 12192000"/>
              <a:gd name="connsiteY914" fmla="*/ 5885503 h 6858000"/>
              <a:gd name="connsiteX915" fmla="*/ 3422698 w 12192000"/>
              <a:gd name="connsiteY915" fmla="*/ 5813549 h 6858000"/>
              <a:gd name="connsiteX916" fmla="*/ 3425735 w 12192000"/>
              <a:gd name="connsiteY916" fmla="*/ 5848201 h 6858000"/>
              <a:gd name="connsiteX917" fmla="*/ 3458277 w 12192000"/>
              <a:gd name="connsiteY917" fmla="*/ 5835933 h 6858000"/>
              <a:gd name="connsiteX918" fmla="*/ 3437267 w 12192000"/>
              <a:gd name="connsiteY918" fmla="*/ 5822488 h 6858000"/>
              <a:gd name="connsiteX919" fmla="*/ 11110965 w 12192000"/>
              <a:gd name="connsiteY919" fmla="*/ 5801873 h 6858000"/>
              <a:gd name="connsiteX920" fmla="*/ 11191611 w 12192000"/>
              <a:gd name="connsiteY920" fmla="*/ 5817515 h 6858000"/>
              <a:gd name="connsiteX921" fmla="*/ 11191611 w 12192000"/>
              <a:gd name="connsiteY921" fmla="*/ 5820990 h 6858000"/>
              <a:gd name="connsiteX922" fmla="*/ 11109813 w 12192000"/>
              <a:gd name="connsiteY922" fmla="*/ 5808245 h 6858000"/>
              <a:gd name="connsiteX923" fmla="*/ 11110965 w 12192000"/>
              <a:gd name="connsiteY923" fmla="*/ 5801873 h 6858000"/>
              <a:gd name="connsiteX924" fmla="*/ 11745353 w 12192000"/>
              <a:gd name="connsiteY924" fmla="*/ 5795921 h 6858000"/>
              <a:gd name="connsiteX925" fmla="*/ 11749614 w 12192000"/>
              <a:gd name="connsiteY925" fmla="*/ 5800984 h 6858000"/>
              <a:gd name="connsiteX926" fmla="*/ 11766135 w 12192000"/>
              <a:gd name="connsiteY926" fmla="*/ 5836009 h 6858000"/>
              <a:gd name="connsiteX927" fmla="*/ 11775167 w 12192000"/>
              <a:gd name="connsiteY927" fmla="*/ 5859214 h 6858000"/>
              <a:gd name="connsiteX928" fmla="*/ 2244993 w 12192000"/>
              <a:gd name="connsiteY928" fmla="*/ 5790455 h 6858000"/>
              <a:gd name="connsiteX929" fmla="*/ 2257296 w 12192000"/>
              <a:gd name="connsiteY929" fmla="*/ 5792500 h 6858000"/>
              <a:gd name="connsiteX930" fmla="*/ 2255552 w 12192000"/>
              <a:gd name="connsiteY930" fmla="*/ 5795390 h 6858000"/>
              <a:gd name="connsiteX931" fmla="*/ 2253676 w 12192000"/>
              <a:gd name="connsiteY931" fmla="*/ 5795432 h 6858000"/>
              <a:gd name="connsiteX932" fmla="*/ 2244653 w 12192000"/>
              <a:gd name="connsiteY932" fmla="*/ 5790260 h 6858000"/>
              <a:gd name="connsiteX933" fmla="*/ 2244993 w 12192000"/>
              <a:gd name="connsiteY933" fmla="*/ 5790455 h 6858000"/>
              <a:gd name="connsiteX934" fmla="*/ 2244381 w 12192000"/>
              <a:gd name="connsiteY934" fmla="*/ 5790355 h 6858000"/>
              <a:gd name="connsiteX935" fmla="*/ 2230338 w 12192000"/>
              <a:gd name="connsiteY935" fmla="*/ 5788020 h 6858000"/>
              <a:gd name="connsiteX936" fmla="*/ 2244381 w 12192000"/>
              <a:gd name="connsiteY936" fmla="*/ 5790355 h 6858000"/>
              <a:gd name="connsiteX937" fmla="*/ 2224742 w 12192000"/>
              <a:gd name="connsiteY937" fmla="*/ 5797124 h 6858000"/>
              <a:gd name="connsiteX938" fmla="*/ 2228230 w 12192000"/>
              <a:gd name="connsiteY938" fmla="*/ 5800593 h 6858000"/>
              <a:gd name="connsiteX939" fmla="*/ 2230237 w 12192000"/>
              <a:gd name="connsiteY939" fmla="*/ 5800811 h 6858000"/>
              <a:gd name="connsiteX940" fmla="*/ 2222999 w 12192000"/>
              <a:gd name="connsiteY940" fmla="*/ 5815044 h 6858000"/>
              <a:gd name="connsiteX941" fmla="*/ 2247996 w 12192000"/>
              <a:gd name="connsiteY941" fmla="*/ 5828340 h 6858000"/>
              <a:gd name="connsiteX942" fmla="*/ 2254972 w 12192000"/>
              <a:gd name="connsiteY942" fmla="*/ 5803483 h 6858000"/>
              <a:gd name="connsiteX943" fmla="*/ 2230237 w 12192000"/>
              <a:gd name="connsiteY943" fmla="*/ 5800811 h 6858000"/>
              <a:gd name="connsiteX944" fmla="*/ 2232736 w 12192000"/>
              <a:gd name="connsiteY944" fmla="*/ 5795896 h 6858000"/>
              <a:gd name="connsiteX945" fmla="*/ 2253676 w 12192000"/>
              <a:gd name="connsiteY945" fmla="*/ 5795432 h 6858000"/>
              <a:gd name="connsiteX946" fmla="*/ 2263692 w 12192000"/>
              <a:gd name="connsiteY946" fmla="*/ 5801171 h 6858000"/>
              <a:gd name="connsiteX947" fmla="*/ 2247996 w 12192000"/>
              <a:gd name="connsiteY947" fmla="*/ 5837589 h 6858000"/>
              <a:gd name="connsiteX948" fmla="*/ 2214278 w 12192000"/>
              <a:gd name="connsiteY948" fmla="*/ 5810420 h 6858000"/>
              <a:gd name="connsiteX949" fmla="*/ 2230338 w 12192000"/>
              <a:gd name="connsiteY949" fmla="*/ 5788020 h 6858000"/>
              <a:gd name="connsiteX950" fmla="*/ 1263295 w 12192000"/>
              <a:gd name="connsiteY950" fmla="*/ 5786222 h 6858000"/>
              <a:gd name="connsiteX951" fmla="*/ 1268494 w 12192000"/>
              <a:gd name="connsiteY951" fmla="*/ 5786796 h 6858000"/>
              <a:gd name="connsiteX952" fmla="*/ 1285174 w 12192000"/>
              <a:gd name="connsiteY952" fmla="*/ 5822210 h 6858000"/>
              <a:gd name="connsiteX953" fmla="*/ 1274268 w 12192000"/>
              <a:gd name="connsiteY953" fmla="*/ 5809252 h 6858000"/>
              <a:gd name="connsiteX954" fmla="*/ 1213631 w 12192000"/>
              <a:gd name="connsiteY954" fmla="*/ 5848983 h 6858000"/>
              <a:gd name="connsiteX955" fmla="*/ 1147220 w 12192000"/>
              <a:gd name="connsiteY955" fmla="*/ 5891016 h 6858000"/>
              <a:gd name="connsiteX956" fmla="*/ 1146064 w 12192000"/>
              <a:gd name="connsiteY956" fmla="*/ 5889288 h 6858000"/>
              <a:gd name="connsiteX957" fmla="*/ 1263295 w 12192000"/>
              <a:gd name="connsiteY957" fmla="*/ 5786222 h 6858000"/>
              <a:gd name="connsiteX958" fmla="*/ 7223017 w 12192000"/>
              <a:gd name="connsiteY958" fmla="*/ 5781700 h 6858000"/>
              <a:gd name="connsiteX959" fmla="*/ 7229508 w 12192000"/>
              <a:gd name="connsiteY959" fmla="*/ 5782503 h 6858000"/>
              <a:gd name="connsiteX960" fmla="*/ 7225812 w 12192000"/>
              <a:gd name="connsiteY960" fmla="*/ 5820065 h 6858000"/>
              <a:gd name="connsiteX961" fmla="*/ 7211074 w 12192000"/>
              <a:gd name="connsiteY961" fmla="*/ 5857696 h 6858000"/>
              <a:gd name="connsiteX962" fmla="*/ 7205564 w 12192000"/>
              <a:gd name="connsiteY962" fmla="*/ 5854861 h 6858000"/>
              <a:gd name="connsiteX963" fmla="*/ 7214931 w 12192000"/>
              <a:gd name="connsiteY963" fmla="*/ 5819144 h 6858000"/>
              <a:gd name="connsiteX964" fmla="*/ 11723474 w 12192000"/>
              <a:gd name="connsiteY964" fmla="*/ 5759933 h 6858000"/>
              <a:gd name="connsiteX965" fmla="*/ 11728672 w 12192000"/>
              <a:gd name="connsiteY965" fmla="*/ 5760507 h 6858000"/>
              <a:gd name="connsiteX966" fmla="*/ 11745353 w 12192000"/>
              <a:gd name="connsiteY966" fmla="*/ 5795921 h 6858000"/>
              <a:gd name="connsiteX967" fmla="*/ 11734447 w 12192000"/>
              <a:gd name="connsiteY967" fmla="*/ 5782963 h 6858000"/>
              <a:gd name="connsiteX968" fmla="*/ 11673809 w 12192000"/>
              <a:gd name="connsiteY968" fmla="*/ 5822694 h 6858000"/>
              <a:gd name="connsiteX969" fmla="*/ 11607399 w 12192000"/>
              <a:gd name="connsiteY969" fmla="*/ 5864727 h 6858000"/>
              <a:gd name="connsiteX970" fmla="*/ 11606243 w 12192000"/>
              <a:gd name="connsiteY970" fmla="*/ 5862999 h 6858000"/>
              <a:gd name="connsiteX971" fmla="*/ 11723474 w 12192000"/>
              <a:gd name="connsiteY971" fmla="*/ 5759933 h 6858000"/>
              <a:gd name="connsiteX972" fmla="*/ 3408795 w 12192000"/>
              <a:gd name="connsiteY972" fmla="*/ 5753804 h 6858000"/>
              <a:gd name="connsiteX973" fmla="*/ 3407524 w 12192000"/>
              <a:gd name="connsiteY973" fmla="*/ 5754444 h 6858000"/>
              <a:gd name="connsiteX974" fmla="*/ 3408864 w 12192000"/>
              <a:gd name="connsiteY974" fmla="*/ 5755321 h 6858000"/>
              <a:gd name="connsiteX975" fmla="*/ 3418964 w 12192000"/>
              <a:gd name="connsiteY975" fmla="*/ 5748678 h 6858000"/>
              <a:gd name="connsiteX976" fmla="*/ 3417696 w 12192000"/>
              <a:gd name="connsiteY976" fmla="*/ 5749316 h 6858000"/>
              <a:gd name="connsiteX977" fmla="*/ 3418345 w 12192000"/>
              <a:gd name="connsiteY977" fmla="*/ 5761525 h 6858000"/>
              <a:gd name="connsiteX978" fmla="*/ 3420284 w 12192000"/>
              <a:gd name="connsiteY978" fmla="*/ 5762793 h 6858000"/>
              <a:gd name="connsiteX979" fmla="*/ 3421823 w 12192000"/>
              <a:gd name="connsiteY979" fmla="*/ 5779241 h 6858000"/>
              <a:gd name="connsiteX980" fmla="*/ 3422897 w 12192000"/>
              <a:gd name="connsiteY980" fmla="*/ 5795486 h 6858000"/>
              <a:gd name="connsiteX981" fmla="*/ 3421823 w 12192000"/>
              <a:gd name="connsiteY981" fmla="*/ 5794810 h 6858000"/>
              <a:gd name="connsiteX982" fmla="*/ 3422968 w 12192000"/>
              <a:gd name="connsiteY982" fmla="*/ 5796539 h 6858000"/>
              <a:gd name="connsiteX983" fmla="*/ 3422897 w 12192000"/>
              <a:gd name="connsiteY983" fmla="*/ 5795486 h 6858000"/>
              <a:gd name="connsiteX984" fmla="*/ 3472348 w 12192000"/>
              <a:gd name="connsiteY984" fmla="*/ 5826579 h 6858000"/>
              <a:gd name="connsiteX985" fmla="*/ 3469295 w 12192000"/>
              <a:gd name="connsiteY985" fmla="*/ 5827679 h 6858000"/>
              <a:gd name="connsiteX986" fmla="*/ 3466570 w 12192000"/>
              <a:gd name="connsiteY986" fmla="*/ 5832807 h 6858000"/>
              <a:gd name="connsiteX987" fmla="*/ 3475271 w 12192000"/>
              <a:gd name="connsiteY987" fmla="*/ 5829528 h 6858000"/>
              <a:gd name="connsiteX988" fmla="*/ 3475014 w 12192000"/>
              <a:gd name="connsiteY988" fmla="*/ 5828255 h 6858000"/>
              <a:gd name="connsiteX989" fmla="*/ 3472348 w 12192000"/>
              <a:gd name="connsiteY989" fmla="*/ 5826579 h 6858000"/>
              <a:gd name="connsiteX990" fmla="*/ 3501651 w 12192000"/>
              <a:gd name="connsiteY990" fmla="*/ 5816029 h 6858000"/>
              <a:gd name="connsiteX991" fmla="*/ 3505098 w 12192000"/>
              <a:gd name="connsiteY991" fmla="*/ 5818283 h 6858000"/>
              <a:gd name="connsiteX992" fmla="*/ 3516783 w 12192000"/>
              <a:gd name="connsiteY992" fmla="*/ 5813878 h 6858000"/>
              <a:gd name="connsiteX993" fmla="*/ 3517339 w 12192000"/>
              <a:gd name="connsiteY993" fmla="*/ 5810380 h 6858000"/>
              <a:gd name="connsiteX994" fmla="*/ 3501651 w 12192000"/>
              <a:gd name="connsiteY994" fmla="*/ 5816029 h 6858000"/>
              <a:gd name="connsiteX995" fmla="*/ 3420284 w 12192000"/>
              <a:gd name="connsiteY995" fmla="*/ 5762793 h 6858000"/>
              <a:gd name="connsiteX996" fmla="*/ 7267744 w 12192000"/>
              <a:gd name="connsiteY996" fmla="*/ 5726804 h 6858000"/>
              <a:gd name="connsiteX997" fmla="*/ 7271545 w 12192000"/>
              <a:gd name="connsiteY997" fmla="*/ 5728011 h 6858000"/>
              <a:gd name="connsiteX998" fmla="*/ 7272179 w 12192000"/>
              <a:gd name="connsiteY998" fmla="*/ 5732235 h 6858000"/>
              <a:gd name="connsiteX999" fmla="*/ 7264575 w 12192000"/>
              <a:gd name="connsiteY999" fmla="*/ 5736458 h 6858000"/>
              <a:gd name="connsiteX1000" fmla="*/ 7264575 w 12192000"/>
              <a:gd name="connsiteY1000" fmla="*/ 5728011 h 6858000"/>
              <a:gd name="connsiteX1001" fmla="*/ 7267744 w 12192000"/>
              <a:gd name="connsiteY1001" fmla="*/ 5726804 h 6858000"/>
              <a:gd name="connsiteX1002" fmla="*/ 3415761 w 12192000"/>
              <a:gd name="connsiteY1002" fmla="*/ 5712967 h 6858000"/>
              <a:gd name="connsiteX1003" fmla="*/ 3417337 w 12192000"/>
              <a:gd name="connsiteY1003" fmla="*/ 5742564 h 6858000"/>
              <a:gd name="connsiteX1004" fmla="*/ 3522842 w 12192000"/>
              <a:gd name="connsiteY1004" fmla="*/ 5811594 h 6858000"/>
              <a:gd name="connsiteX1005" fmla="*/ 3552722 w 12192000"/>
              <a:gd name="connsiteY1005" fmla="*/ 5800331 h 6858000"/>
              <a:gd name="connsiteX1006" fmla="*/ 3438595 w 12192000"/>
              <a:gd name="connsiteY1006" fmla="*/ 5726781 h 6858000"/>
              <a:gd name="connsiteX1007" fmla="*/ 3419243 w 12192000"/>
              <a:gd name="connsiteY1007" fmla="*/ 5715863 h 6858000"/>
              <a:gd name="connsiteX1008" fmla="*/ 4952487 w 12192000"/>
              <a:gd name="connsiteY1008" fmla="*/ 5707062 h 6858000"/>
              <a:gd name="connsiteX1009" fmla="*/ 5069779 w 12192000"/>
              <a:gd name="connsiteY1009" fmla="*/ 5738838 h 6858000"/>
              <a:gd name="connsiteX1010" fmla="*/ 5189949 w 12192000"/>
              <a:gd name="connsiteY1010" fmla="*/ 5754726 h 6858000"/>
              <a:gd name="connsiteX1011" fmla="*/ 5189949 w 12192000"/>
              <a:gd name="connsiteY1011" fmla="*/ 5762670 h 6858000"/>
              <a:gd name="connsiteX1012" fmla="*/ 4950188 w 12192000"/>
              <a:gd name="connsiteY1012" fmla="*/ 5713303 h 6858000"/>
              <a:gd name="connsiteX1013" fmla="*/ 4952487 w 12192000"/>
              <a:gd name="connsiteY1013" fmla="*/ 5707062 h 6858000"/>
              <a:gd name="connsiteX1014" fmla="*/ 2339543 w 12192000"/>
              <a:gd name="connsiteY1014" fmla="*/ 5686249 h 6858000"/>
              <a:gd name="connsiteX1015" fmla="*/ 2338429 w 12192000"/>
              <a:gd name="connsiteY1015" fmla="*/ 5689651 h 6858000"/>
              <a:gd name="connsiteX1016" fmla="*/ 2323930 w 12192000"/>
              <a:gd name="connsiteY1016" fmla="*/ 5704391 h 6858000"/>
              <a:gd name="connsiteX1017" fmla="*/ 2334498 w 12192000"/>
              <a:gd name="connsiteY1017" fmla="*/ 5712557 h 6858000"/>
              <a:gd name="connsiteX1018" fmla="*/ 2335082 w 12192000"/>
              <a:gd name="connsiteY1018" fmla="*/ 5717430 h 6858000"/>
              <a:gd name="connsiteX1019" fmla="*/ 2337870 w 12192000"/>
              <a:gd name="connsiteY1019" fmla="*/ 5715163 h 6858000"/>
              <a:gd name="connsiteX1020" fmla="*/ 2334498 w 12192000"/>
              <a:gd name="connsiteY1020" fmla="*/ 5712557 h 6858000"/>
              <a:gd name="connsiteX1021" fmla="*/ 2332295 w 12192000"/>
              <a:gd name="connsiteY1021" fmla="*/ 5694185 h 6858000"/>
              <a:gd name="connsiteX1022" fmla="*/ 2333409 w 12192000"/>
              <a:gd name="connsiteY1022" fmla="*/ 5693619 h 6858000"/>
              <a:gd name="connsiteX1023" fmla="*/ 2339543 w 12192000"/>
              <a:gd name="connsiteY1023" fmla="*/ 5716863 h 6858000"/>
              <a:gd name="connsiteX1024" fmla="*/ 2338429 w 12192000"/>
              <a:gd name="connsiteY1024" fmla="*/ 5719699 h 6858000"/>
              <a:gd name="connsiteX1025" fmla="*/ 2313335 w 12192000"/>
              <a:gd name="connsiteY1025" fmla="*/ 5703257 h 6858000"/>
              <a:gd name="connsiteX1026" fmla="*/ 2339543 w 12192000"/>
              <a:gd name="connsiteY1026" fmla="*/ 5686249 h 6858000"/>
              <a:gd name="connsiteX1027" fmla="*/ 7206140 w 12192000"/>
              <a:gd name="connsiteY1027" fmla="*/ 5676194 h 6858000"/>
              <a:gd name="connsiteX1028" fmla="*/ 7209801 w 12192000"/>
              <a:gd name="connsiteY1028" fmla="*/ 5683276 h 6858000"/>
              <a:gd name="connsiteX1029" fmla="*/ 7199099 w 12192000"/>
              <a:gd name="connsiteY1029" fmla="*/ 5679842 h 6858000"/>
              <a:gd name="connsiteX1030" fmla="*/ 7206140 w 12192000"/>
              <a:gd name="connsiteY1030" fmla="*/ 5676194 h 6858000"/>
              <a:gd name="connsiteX1031" fmla="*/ 3818421 w 12192000"/>
              <a:gd name="connsiteY1031" fmla="*/ 5675758 h 6858000"/>
              <a:gd name="connsiteX1032" fmla="*/ 3816727 w 12192000"/>
              <a:gd name="connsiteY1032" fmla="*/ 5677100 h 6858000"/>
              <a:gd name="connsiteX1033" fmla="*/ 3818599 w 12192000"/>
              <a:gd name="connsiteY1033" fmla="*/ 5676604 h 6858000"/>
              <a:gd name="connsiteX1034" fmla="*/ 7265333 w 12192000"/>
              <a:gd name="connsiteY1034" fmla="*/ 5670537 h 6858000"/>
              <a:gd name="connsiteX1035" fmla="*/ 7268707 w 12192000"/>
              <a:gd name="connsiteY1035" fmla="*/ 5676094 h 6858000"/>
              <a:gd name="connsiteX1036" fmla="*/ 7259892 w 12192000"/>
              <a:gd name="connsiteY1036" fmla="*/ 5673755 h 6858000"/>
              <a:gd name="connsiteX1037" fmla="*/ 7265333 w 12192000"/>
              <a:gd name="connsiteY1037" fmla="*/ 5670537 h 6858000"/>
              <a:gd name="connsiteX1038" fmla="*/ 7357204 w 12192000"/>
              <a:gd name="connsiteY1038" fmla="*/ 5669648 h 6858000"/>
              <a:gd name="connsiteX1039" fmla="*/ 7361918 w 12192000"/>
              <a:gd name="connsiteY1039" fmla="*/ 5677977 h 6858000"/>
              <a:gd name="connsiteX1040" fmla="*/ 7349166 w 12192000"/>
              <a:gd name="connsiteY1040" fmla="*/ 5674376 h 6858000"/>
              <a:gd name="connsiteX1041" fmla="*/ 7357204 w 12192000"/>
              <a:gd name="connsiteY1041" fmla="*/ 5669648 h 6858000"/>
              <a:gd name="connsiteX1042" fmla="*/ 4998542 w 12192000"/>
              <a:gd name="connsiteY1042" fmla="*/ 5665261 h 6858000"/>
              <a:gd name="connsiteX1043" fmla="*/ 4967415 w 12192000"/>
              <a:gd name="connsiteY1043" fmla="*/ 5677363 h 6858000"/>
              <a:gd name="connsiteX1044" fmla="*/ 4940394 w 12192000"/>
              <a:gd name="connsiteY1044" fmla="*/ 5723398 h 6858000"/>
              <a:gd name="connsiteX1045" fmla="*/ 4938670 w 12192000"/>
              <a:gd name="connsiteY1045" fmla="*/ 5772309 h 6858000"/>
              <a:gd name="connsiteX1046" fmla="*/ 4919123 w 12192000"/>
              <a:gd name="connsiteY1046" fmla="*/ 6024921 h 6858000"/>
              <a:gd name="connsiteX1047" fmla="*/ 4916752 w 12192000"/>
              <a:gd name="connsiteY1047" fmla="*/ 6034703 h 6858000"/>
              <a:gd name="connsiteX1048" fmla="*/ 4913183 w 12192000"/>
              <a:gd name="connsiteY1048" fmla="*/ 6034492 h 6858000"/>
              <a:gd name="connsiteX1049" fmla="*/ 4909320 w 12192000"/>
              <a:gd name="connsiteY1049" fmla="*/ 6039144 h 6858000"/>
              <a:gd name="connsiteX1050" fmla="*/ 4899808 w 12192000"/>
              <a:gd name="connsiteY1050" fmla="*/ 6041381 h 6858000"/>
              <a:gd name="connsiteX1051" fmla="*/ 4912573 w 12192000"/>
              <a:gd name="connsiteY1051" fmla="*/ 6094296 h 6858000"/>
              <a:gd name="connsiteX1052" fmla="*/ 4914108 w 12192000"/>
              <a:gd name="connsiteY1052" fmla="*/ 6174990 h 6858000"/>
              <a:gd name="connsiteX1053" fmla="*/ 4905435 w 12192000"/>
              <a:gd name="connsiteY1053" fmla="*/ 6225250 h 6858000"/>
              <a:gd name="connsiteX1054" fmla="*/ 4993315 w 12192000"/>
              <a:gd name="connsiteY1054" fmla="*/ 6241326 h 6858000"/>
              <a:gd name="connsiteX1055" fmla="*/ 5019670 w 12192000"/>
              <a:gd name="connsiteY1055" fmla="*/ 6247102 h 6858000"/>
              <a:gd name="connsiteX1056" fmla="*/ 5056559 w 12192000"/>
              <a:gd name="connsiteY1056" fmla="*/ 6112004 h 6858000"/>
              <a:gd name="connsiteX1057" fmla="*/ 5064174 w 12192000"/>
              <a:gd name="connsiteY1057" fmla="*/ 6107468 h 6858000"/>
              <a:gd name="connsiteX1058" fmla="*/ 5064180 w 12192000"/>
              <a:gd name="connsiteY1058" fmla="*/ 6107477 h 6858000"/>
              <a:gd name="connsiteX1059" fmla="*/ 5066877 w 12192000"/>
              <a:gd name="connsiteY1059" fmla="*/ 6095123 h 6858000"/>
              <a:gd name="connsiteX1060" fmla="*/ 5069723 w 12192000"/>
              <a:gd name="connsiteY1060" fmla="*/ 6092015 h 6858000"/>
              <a:gd name="connsiteX1061" fmla="*/ 5070629 w 12192000"/>
              <a:gd name="connsiteY1061" fmla="*/ 6091765 h 6858000"/>
              <a:gd name="connsiteX1062" fmla="*/ 5072094 w 12192000"/>
              <a:gd name="connsiteY1062" fmla="*/ 6089424 h 6858000"/>
              <a:gd name="connsiteX1063" fmla="*/ 5109895 w 12192000"/>
              <a:gd name="connsiteY1063" fmla="*/ 6048136 h 6858000"/>
              <a:gd name="connsiteX1064" fmla="*/ 5191634 w 12192000"/>
              <a:gd name="connsiteY1064" fmla="*/ 5853443 h 6858000"/>
              <a:gd name="connsiteX1065" fmla="*/ 5177262 w 12192000"/>
              <a:gd name="connsiteY1065" fmla="*/ 5698078 h 6858000"/>
              <a:gd name="connsiteX1066" fmla="*/ 5086423 w 12192000"/>
              <a:gd name="connsiteY1066" fmla="*/ 5684844 h 6858000"/>
              <a:gd name="connsiteX1067" fmla="*/ 4998542 w 12192000"/>
              <a:gd name="connsiteY1067" fmla="*/ 5665261 h 6858000"/>
              <a:gd name="connsiteX1068" fmla="*/ 3418526 w 12192000"/>
              <a:gd name="connsiteY1068" fmla="*/ 5650438 h 6858000"/>
              <a:gd name="connsiteX1069" fmla="*/ 3413489 w 12192000"/>
              <a:gd name="connsiteY1069" fmla="*/ 5652858 h 6858000"/>
              <a:gd name="connsiteX1070" fmla="*/ 3413270 w 12192000"/>
              <a:gd name="connsiteY1070" fmla="*/ 5660652 h 6858000"/>
              <a:gd name="connsiteX1071" fmla="*/ 3417838 w 12192000"/>
              <a:gd name="connsiteY1071" fmla="*/ 5663635 h 6858000"/>
              <a:gd name="connsiteX1072" fmla="*/ 3416807 w 12192000"/>
              <a:gd name="connsiteY1072" fmla="*/ 5683404 h 6858000"/>
              <a:gd name="connsiteX1073" fmla="*/ 3417022 w 12192000"/>
              <a:gd name="connsiteY1073" fmla="*/ 5691863 h 6858000"/>
              <a:gd name="connsiteX1074" fmla="*/ 3416787 w 12192000"/>
              <a:gd name="connsiteY1074" fmla="*/ 5693665 h 6858000"/>
              <a:gd name="connsiteX1075" fmla="*/ 3416233 w 12192000"/>
              <a:gd name="connsiteY1075" fmla="*/ 5693237 h 6858000"/>
              <a:gd name="connsiteX1076" fmla="*/ 3415087 w 12192000"/>
              <a:gd name="connsiteY1076" fmla="*/ 5693815 h 6858000"/>
              <a:gd name="connsiteX1077" fmla="*/ 3416565 w 12192000"/>
              <a:gd name="connsiteY1077" fmla="*/ 5695360 h 6858000"/>
              <a:gd name="connsiteX1078" fmla="*/ 3416787 w 12192000"/>
              <a:gd name="connsiteY1078" fmla="*/ 5693665 h 6858000"/>
              <a:gd name="connsiteX1079" fmla="*/ 3439024 w 12192000"/>
              <a:gd name="connsiteY1079" fmla="*/ 5710876 h 6858000"/>
              <a:gd name="connsiteX1080" fmla="*/ 3464396 w 12192000"/>
              <a:gd name="connsiteY1080" fmla="*/ 5725045 h 6858000"/>
              <a:gd name="connsiteX1081" fmla="*/ 3566734 w 12192000"/>
              <a:gd name="connsiteY1081" fmla="*/ 5790889 h 6858000"/>
              <a:gd name="connsiteX1082" fmla="*/ 3563015 w 12192000"/>
              <a:gd name="connsiteY1082" fmla="*/ 5792714 h 6858000"/>
              <a:gd name="connsiteX1083" fmla="*/ 3561803 w 12192000"/>
              <a:gd name="connsiteY1083" fmla="*/ 5796908 h 6858000"/>
              <a:gd name="connsiteX1084" fmla="*/ 3570537 w 12192000"/>
              <a:gd name="connsiteY1084" fmla="*/ 5793615 h 6858000"/>
              <a:gd name="connsiteX1085" fmla="*/ 3570469 w 12192000"/>
              <a:gd name="connsiteY1085" fmla="*/ 5793292 h 6858000"/>
              <a:gd name="connsiteX1086" fmla="*/ 3566734 w 12192000"/>
              <a:gd name="connsiteY1086" fmla="*/ 5790889 h 6858000"/>
              <a:gd name="connsiteX1087" fmla="*/ 3592981 w 12192000"/>
              <a:gd name="connsiteY1087" fmla="*/ 5778008 h 6858000"/>
              <a:gd name="connsiteX1088" fmla="*/ 3598654 w 12192000"/>
              <a:gd name="connsiteY1088" fmla="*/ 5781714 h 6858000"/>
              <a:gd name="connsiteX1089" fmla="*/ 3605180 w 12192000"/>
              <a:gd name="connsiteY1089" fmla="*/ 5778294 h 6858000"/>
              <a:gd name="connsiteX1090" fmla="*/ 3605443 w 12192000"/>
              <a:gd name="connsiteY1090" fmla="*/ 5771893 h 6858000"/>
              <a:gd name="connsiteX1091" fmla="*/ 3592981 w 12192000"/>
              <a:gd name="connsiteY1091" fmla="*/ 5778008 h 6858000"/>
              <a:gd name="connsiteX1092" fmla="*/ 3417838 w 12192000"/>
              <a:gd name="connsiteY1092" fmla="*/ 5663635 h 6858000"/>
              <a:gd name="connsiteX1093" fmla="*/ 7340471 w 12192000"/>
              <a:gd name="connsiteY1093" fmla="*/ 5630644 h 6858000"/>
              <a:gd name="connsiteX1094" fmla="*/ 7344132 w 12192000"/>
              <a:gd name="connsiteY1094" fmla="*/ 5637655 h 6858000"/>
              <a:gd name="connsiteX1095" fmla="*/ 7333430 w 12192000"/>
              <a:gd name="connsiteY1095" fmla="*/ 5634794 h 6858000"/>
              <a:gd name="connsiteX1096" fmla="*/ 7340471 w 12192000"/>
              <a:gd name="connsiteY1096" fmla="*/ 5630644 h 6858000"/>
              <a:gd name="connsiteX1097" fmla="*/ 3414477 w 12192000"/>
              <a:gd name="connsiteY1097" fmla="*/ 5617601 h 6858000"/>
              <a:gd name="connsiteX1098" fmla="*/ 3413733 w 12192000"/>
              <a:gd name="connsiteY1098" fmla="*/ 5644149 h 6858000"/>
              <a:gd name="connsiteX1099" fmla="*/ 3415087 w 12192000"/>
              <a:gd name="connsiteY1099" fmla="*/ 5643497 h 6858000"/>
              <a:gd name="connsiteX1100" fmla="*/ 3612898 w 12192000"/>
              <a:gd name="connsiteY1100" fmla="*/ 5773049 h 6858000"/>
              <a:gd name="connsiteX1101" fmla="*/ 3612846 w 12192000"/>
              <a:gd name="connsiteY1101" fmla="*/ 5774277 h 6858000"/>
              <a:gd name="connsiteX1102" fmla="*/ 3638571 w 12192000"/>
              <a:gd name="connsiteY1102" fmla="*/ 5760799 h 6858000"/>
              <a:gd name="connsiteX1103" fmla="*/ 3471484 w 12192000"/>
              <a:gd name="connsiteY1103" fmla="*/ 5652725 h 6858000"/>
              <a:gd name="connsiteX1104" fmla="*/ 3434275 w 12192000"/>
              <a:gd name="connsiteY1104" fmla="*/ 5633147 h 6858000"/>
              <a:gd name="connsiteX1105" fmla="*/ 7256549 w 12192000"/>
              <a:gd name="connsiteY1105" fmla="*/ 5611265 h 6858000"/>
              <a:gd name="connsiteX1106" fmla="*/ 7258359 w 12192000"/>
              <a:gd name="connsiteY1106" fmla="*/ 5617324 h 6858000"/>
              <a:gd name="connsiteX1107" fmla="*/ 7249308 w 12192000"/>
              <a:gd name="connsiteY1107" fmla="*/ 5616222 h 6858000"/>
              <a:gd name="connsiteX1108" fmla="*/ 7256549 w 12192000"/>
              <a:gd name="connsiteY1108" fmla="*/ 5611265 h 6858000"/>
              <a:gd name="connsiteX1109" fmla="*/ 3915695 w 12192000"/>
              <a:gd name="connsiteY1109" fmla="*/ 5598490 h 6858000"/>
              <a:gd name="connsiteX1110" fmla="*/ 3915481 w 12192000"/>
              <a:gd name="connsiteY1110" fmla="*/ 5598659 h 6858000"/>
              <a:gd name="connsiteX1111" fmla="*/ 3916570 w 12192000"/>
              <a:gd name="connsiteY1111" fmla="*/ 5599408 h 6858000"/>
              <a:gd name="connsiteX1112" fmla="*/ 6441172 w 12192000"/>
              <a:gd name="connsiteY1112" fmla="*/ 5595147 h 6858000"/>
              <a:gd name="connsiteX1113" fmla="*/ 6440525 w 12192000"/>
              <a:gd name="connsiteY1113" fmla="*/ 5598077 h 6858000"/>
              <a:gd name="connsiteX1114" fmla="*/ 6445572 w 12192000"/>
              <a:gd name="connsiteY1114" fmla="*/ 5599918 h 6858000"/>
              <a:gd name="connsiteX1115" fmla="*/ 6455186 w 12192000"/>
              <a:gd name="connsiteY1115" fmla="*/ 5623739 h 6858000"/>
              <a:gd name="connsiteX1116" fmla="*/ 6470668 w 12192000"/>
              <a:gd name="connsiteY1116" fmla="*/ 5632981 h 6858000"/>
              <a:gd name="connsiteX1117" fmla="*/ 6469891 w 12192000"/>
              <a:gd name="connsiteY1117" fmla="*/ 5644724 h 6858000"/>
              <a:gd name="connsiteX1118" fmla="*/ 6478940 w 12192000"/>
              <a:gd name="connsiteY1118" fmla="*/ 5637918 h 6858000"/>
              <a:gd name="connsiteX1119" fmla="*/ 6470668 w 12192000"/>
              <a:gd name="connsiteY1119" fmla="*/ 5632981 h 6858000"/>
              <a:gd name="connsiteX1120" fmla="*/ 6471304 w 12192000"/>
              <a:gd name="connsiteY1120" fmla="*/ 5623384 h 6858000"/>
              <a:gd name="connsiteX1121" fmla="*/ 6460841 w 12192000"/>
              <a:gd name="connsiteY1121" fmla="*/ 5605022 h 6858000"/>
              <a:gd name="connsiteX1122" fmla="*/ 6441612 w 12192000"/>
              <a:gd name="connsiteY1122" fmla="*/ 5595380 h 6858000"/>
              <a:gd name="connsiteX1123" fmla="*/ 7437324 w 12192000"/>
              <a:gd name="connsiteY1123" fmla="*/ 5570910 h 6858000"/>
              <a:gd name="connsiteX1124" fmla="*/ 7442321 w 12192000"/>
              <a:gd name="connsiteY1124" fmla="*/ 5579977 h 6858000"/>
              <a:gd name="connsiteX1125" fmla="*/ 7428418 w 12192000"/>
              <a:gd name="connsiteY1125" fmla="*/ 5575882 h 6858000"/>
              <a:gd name="connsiteX1126" fmla="*/ 7437324 w 12192000"/>
              <a:gd name="connsiteY1126" fmla="*/ 5570910 h 6858000"/>
              <a:gd name="connsiteX1127" fmla="*/ 3415871 w 12192000"/>
              <a:gd name="connsiteY1127" fmla="*/ 5567865 h 6858000"/>
              <a:gd name="connsiteX1128" fmla="*/ 3415047 w 12192000"/>
              <a:gd name="connsiteY1128" fmla="*/ 5597232 h 6858000"/>
              <a:gd name="connsiteX1129" fmla="*/ 3415383 w 12192000"/>
              <a:gd name="connsiteY1129" fmla="*/ 5598793 h 6858000"/>
              <a:gd name="connsiteX1130" fmla="*/ 3495528 w 12192000"/>
              <a:gd name="connsiteY1130" fmla="*/ 5649856 h 6858000"/>
              <a:gd name="connsiteX1131" fmla="*/ 3654102 w 12192000"/>
              <a:gd name="connsiteY1131" fmla="*/ 5752659 h 6858000"/>
              <a:gd name="connsiteX1132" fmla="*/ 3679412 w 12192000"/>
              <a:gd name="connsiteY1132" fmla="*/ 5739398 h 6858000"/>
              <a:gd name="connsiteX1133" fmla="*/ 3677000 w 12192000"/>
              <a:gd name="connsiteY1133" fmla="*/ 5737639 h 6858000"/>
              <a:gd name="connsiteX1134" fmla="*/ 3587694 w 12192000"/>
              <a:gd name="connsiteY1134" fmla="*/ 5680265 h 6858000"/>
              <a:gd name="connsiteX1135" fmla="*/ 3500179 w 12192000"/>
              <a:gd name="connsiteY1135" fmla="*/ 5617226 h 6858000"/>
              <a:gd name="connsiteX1136" fmla="*/ 3409085 w 12192000"/>
              <a:gd name="connsiteY1136" fmla="*/ 5559205 h 6858000"/>
              <a:gd name="connsiteX1137" fmla="*/ 3407941 w 12192000"/>
              <a:gd name="connsiteY1137" fmla="*/ 5563222 h 6858000"/>
              <a:gd name="connsiteX1138" fmla="*/ 3409069 w 12192000"/>
              <a:gd name="connsiteY1138" fmla="*/ 5563883 h 6858000"/>
              <a:gd name="connsiteX1139" fmla="*/ 3409354 w 12192000"/>
              <a:gd name="connsiteY1139" fmla="*/ 5559409 h 6858000"/>
              <a:gd name="connsiteX1140" fmla="*/ 7380896 w 12192000"/>
              <a:gd name="connsiteY1140" fmla="*/ 5557652 h 6858000"/>
              <a:gd name="connsiteX1141" fmla="*/ 7389498 w 12192000"/>
              <a:gd name="connsiteY1141" fmla="*/ 5563989 h 6858000"/>
              <a:gd name="connsiteX1142" fmla="*/ 7389498 w 12192000"/>
              <a:gd name="connsiteY1142" fmla="*/ 5567610 h 6858000"/>
              <a:gd name="connsiteX1143" fmla="*/ 7380360 w 12192000"/>
              <a:gd name="connsiteY1143" fmla="*/ 5571833 h 6858000"/>
              <a:gd name="connsiteX1144" fmla="*/ 7377133 w 12192000"/>
              <a:gd name="connsiteY1144" fmla="*/ 5567610 h 6858000"/>
              <a:gd name="connsiteX1145" fmla="*/ 7380896 w 12192000"/>
              <a:gd name="connsiteY1145" fmla="*/ 5557652 h 6858000"/>
              <a:gd name="connsiteX1146" fmla="*/ 5046222 w 12192000"/>
              <a:gd name="connsiteY1146" fmla="*/ 5555591 h 6858000"/>
              <a:gd name="connsiteX1147" fmla="*/ 5128970 w 12192000"/>
              <a:gd name="connsiteY1147" fmla="*/ 5586296 h 6858000"/>
              <a:gd name="connsiteX1148" fmla="*/ 5208298 w 12192000"/>
              <a:gd name="connsiteY1148" fmla="*/ 5586876 h 6858000"/>
              <a:gd name="connsiteX1149" fmla="*/ 5210579 w 12192000"/>
              <a:gd name="connsiteY1149" fmla="*/ 5594407 h 6858000"/>
              <a:gd name="connsiteX1150" fmla="*/ 5129541 w 12192000"/>
              <a:gd name="connsiteY1150" fmla="*/ 5606572 h 6858000"/>
              <a:gd name="connsiteX1151" fmla="*/ 5042798 w 12192000"/>
              <a:gd name="connsiteY1151" fmla="*/ 5560226 h 6858000"/>
              <a:gd name="connsiteX1152" fmla="*/ 5046222 w 12192000"/>
              <a:gd name="connsiteY1152" fmla="*/ 5555591 h 6858000"/>
              <a:gd name="connsiteX1153" fmla="*/ 851741 w 12192000"/>
              <a:gd name="connsiteY1153" fmla="*/ 5551563 h 6858000"/>
              <a:gd name="connsiteX1154" fmla="*/ 851624 w 12192000"/>
              <a:gd name="connsiteY1154" fmla="*/ 5551815 h 6858000"/>
              <a:gd name="connsiteX1155" fmla="*/ 851353 w 12192000"/>
              <a:gd name="connsiteY1155" fmla="*/ 5551700 h 6858000"/>
              <a:gd name="connsiteX1156" fmla="*/ 855781 w 12192000"/>
              <a:gd name="connsiteY1156" fmla="*/ 5542910 h 6858000"/>
              <a:gd name="connsiteX1157" fmla="*/ 854281 w 12192000"/>
              <a:gd name="connsiteY1157" fmla="*/ 5550664 h 6858000"/>
              <a:gd name="connsiteX1158" fmla="*/ 851741 w 12192000"/>
              <a:gd name="connsiteY1158" fmla="*/ 5551563 h 6858000"/>
              <a:gd name="connsiteX1159" fmla="*/ 3972874 w 12192000"/>
              <a:gd name="connsiteY1159" fmla="*/ 5537627 h 6858000"/>
              <a:gd name="connsiteX1160" fmla="*/ 3972592 w 12192000"/>
              <a:gd name="connsiteY1160" fmla="*/ 5537959 h 6858000"/>
              <a:gd name="connsiteX1161" fmla="*/ 3974315 w 12192000"/>
              <a:gd name="connsiteY1161" fmla="*/ 5539256 h 6858000"/>
              <a:gd name="connsiteX1162" fmla="*/ 5054112 w 12192000"/>
              <a:gd name="connsiteY1162" fmla="*/ 5525973 h 6858000"/>
              <a:gd name="connsiteX1163" fmla="*/ 5315854 w 12192000"/>
              <a:gd name="connsiteY1163" fmla="*/ 5529415 h 6858000"/>
              <a:gd name="connsiteX1164" fmla="*/ 5317006 w 12192000"/>
              <a:gd name="connsiteY1164" fmla="*/ 5534007 h 6858000"/>
              <a:gd name="connsiteX1165" fmla="*/ 5052960 w 12192000"/>
              <a:gd name="connsiteY1165" fmla="*/ 5529990 h 6858000"/>
              <a:gd name="connsiteX1166" fmla="*/ 5054112 w 12192000"/>
              <a:gd name="connsiteY1166" fmla="*/ 5525973 h 6858000"/>
              <a:gd name="connsiteX1167" fmla="*/ 11311919 w 12192000"/>
              <a:gd name="connsiteY1167" fmla="*/ 5525274 h 6858000"/>
              <a:gd name="connsiteX1168" fmla="*/ 11311802 w 12192000"/>
              <a:gd name="connsiteY1168" fmla="*/ 5525526 h 6858000"/>
              <a:gd name="connsiteX1169" fmla="*/ 11311531 w 12192000"/>
              <a:gd name="connsiteY1169" fmla="*/ 5525411 h 6858000"/>
              <a:gd name="connsiteX1170" fmla="*/ 2321559 w 12192000"/>
              <a:gd name="connsiteY1170" fmla="*/ 5523390 h 6858000"/>
              <a:gd name="connsiteX1171" fmla="*/ 2331431 w 12192000"/>
              <a:gd name="connsiteY1171" fmla="*/ 5534029 h 6858000"/>
              <a:gd name="connsiteX1172" fmla="*/ 2325538 w 12192000"/>
              <a:gd name="connsiteY1172" fmla="*/ 5560441 h 6858000"/>
              <a:gd name="connsiteX1173" fmla="*/ 2303729 w 12192000"/>
              <a:gd name="connsiteY1173" fmla="*/ 5528160 h 6858000"/>
              <a:gd name="connsiteX1174" fmla="*/ 2305496 w 12192000"/>
              <a:gd name="connsiteY1174" fmla="*/ 5530507 h 6858000"/>
              <a:gd name="connsiteX1175" fmla="*/ 2323180 w 12192000"/>
              <a:gd name="connsiteY1175" fmla="*/ 5551638 h 6858000"/>
              <a:gd name="connsiteX1176" fmla="*/ 2321411 w 12192000"/>
              <a:gd name="connsiteY1176" fmla="*/ 5535203 h 6858000"/>
              <a:gd name="connsiteX1177" fmla="*/ 2309623 w 12192000"/>
              <a:gd name="connsiteY1177" fmla="*/ 5528746 h 6858000"/>
              <a:gd name="connsiteX1178" fmla="*/ 2309033 w 12192000"/>
              <a:gd name="connsiteY1178" fmla="*/ 5524638 h 6858000"/>
              <a:gd name="connsiteX1179" fmla="*/ 2321559 w 12192000"/>
              <a:gd name="connsiteY1179" fmla="*/ 5523390 h 6858000"/>
              <a:gd name="connsiteX1180" fmla="*/ 3421806 w 12192000"/>
              <a:gd name="connsiteY1180" fmla="*/ 5521055 h 6858000"/>
              <a:gd name="connsiteX1181" fmla="*/ 3417437 w 12192000"/>
              <a:gd name="connsiteY1181" fmla="*/ 5551086 h 6858000"/>
              <a:gd name="connsiteX1182" fmla="*/ 3695150 w 12192000"/>
              <a:gd name="connsiteY1182" fmla="*/ 5731152 h 6858000"/>
              <a:gd name="connsiteX1183" fmla="*/ 3725421 w 12192000"/>
              <a:gd name="connsiteY1183" fmla="*/ 5715289 h 6858000"/>
              <a:gd name="connsiteX1184" fmla="*/ 11315960 w 12192000"/>
              <a:gd name="connsiteY1184" fmla="*/ 5516621 h 6858000"/>
              <a:gd name="connsiteX1185" fmla="*/ 11314459 w 12192000"/>
              <a:gd name="connsiteY1185" fmla="*/ 5524375 h 6858000"/>
              <a:gd name="connsiteX1186" fmla="*/ 11311919 w 12192000"/>
              <a:gd name="connsiteY1186" fmla="*/ 5525274 h 6858000"/>
              <a:gd name="connsiteX1187" fmla="*/ 1005908 w 12192000"/>
              <a:gd name="connsiteY1187" fmla="*/ 5496866 h 6858000"/>
              <a:gd name="connsiteX1188" fmla="*/ 948965 w 12192000"/>
              <a:gd name="connsiteY1188" fmla="*/ 5564843 h 6858000"/>
              <a:gd name="connsiteX1189" fmla="*/ 744086 w 12192000"/>
              <a:gd name="connsiteY1189" fmla="*/ 5638089 h 6858000"/>
              <a:gd name="connsiteX1190" fmla="*/ 646436 w 12192000"/>
              <a:gd name="connsiteY1190" fmla="*/ 5624937 h 6858000"/>
              <a:gd name="connsiteX1191" fmla="*/ 655938 w 12192000"/>
              <a:gd name="connsiteY1191" fmla="*/ 5654131 h 6858000"/>
              <a:gd name="connsiteX1192" fmla="*/ 703715 w 12192000"/>
              <a:gd name="connsiteY1192" fmla="*/ 5787841 h 6858000"/>
              <a:gd name="connsiteX1193" fmla="*/ 732408 w 12192000"/>
              <a:gd name="connsiteY1193" fmla="*/ 5805716 h 6858000"/>
              <a:gd name="connsiteX1194" fmla="*/ 734251 w 12192000"/>
              <a:gd name="connsiteY1194" fmla="*/ 5805719 h 6858000"/>
              <a:gd name="connsiteX1195" fmla="*/ 702524 w 12192000"/>
              <a:gd name="connsiteY1195" fmla="*/ 5718923 h 6858000"/>
              <a:gd name="connsiteX1196" fmla="*/ 705425 w 12192000"/>
              <a:gd name="connsiteY1196" fmla="*/ 5717779 h 6858000"/>
              <a:gd name="connsiteX1197" fmla="*/ 736992 w 12192000"/>
              <a:gd name="connsiteY1197" fmla="*/ 5805724 h 6858000"/>
              <a:gd name="connsiteX1198" fmla="*/ 773833 w 12192000"/>
              <a:gd name="connsiteY1198" fmla="*/ 5805778 h 6858000"/>
              <a:gd name="connsiteX1199" fmla="*/ 728459 w 12192000"/>
              <a:gd name="connsiteY1199" fmla="*/ 5700994 h 6858000"/>
              <a:gd name="connsiteX1200" fmla="*/ 732541 w 12192000"/>
              <a:gd name="connsiteY1200" fmla="*/ 5698679 h 6858000"/>
              <a:gd name="connsiteX1201" fmla="*/ 767458 w 12192000"/>
              <a:gd name="connsiteY1201" fmla="*/ 5767117 h 6858000"/>
              <a:gd name="connsiteX1202" fmla="*/ 780200 w 12192000"/>
              <a:gd name="connsiteY1202" fmla="*/ 5805788 h 6858000"/>
              <a:gd name="connsiteX1203" fmla="*/ 798862 w 12192000"/>
              <a:gd name="connsiteY1203" fmla="*/ 5805815 h 6858000"/>
              <a:gd name="connsiteX1204" fmla="*/ 830394 w 12192000"/>
              <a:gd name="connsiteY1204" fmla="*/ 5797941 h 6858000"/>
              <a:gd name="connsiteX1205" fmla="*/ 810808 w 12192000"/>
              <a:gd name="connsiteY1205" fmla="*/ 5759538 h 6858000"/>
              <a:gd name="connsiteX1206" fmla="*/ 784212 w 12192000"/>
              <a:gd name="connsiteY1206" fmla="*/ 5697563 h 6858000"/>
              <a:gd name="connsiteX1207" fmla="*/ 791189 w 12192000"/>
              <a:gd name="connsiteY1207" fmla="*/ 5694710 h 6858000"/>
              <a:gd name="connsiteX1208" fmla="*/ 819892 w 12192000"/>
              <a:gd name="connsiteY1208" fmla="*/ 5755759 h 6858000"/>
              <a:gd name="connsiteX1209" fmla="*/ 835994 w 12192000"/>
              <a:gd name="connsiteY1209" fmla="*/ 5796542 h 6858000"/>
              <a:gd name="connsiteX1210" fmla="*/ 876053 w 12192000"/>
              <a:gd name="connsiteY1210" fmla="*/ 5786536 h 6858000"/>
              <a:gd name="connsiteX1211" fmla="*/ 906953 w 12192000"/>
              <a:gd name="connsiteY1211" fmla="*/ 5775889 h 6858000"/>
              <a:gd name="connsiteX1212" fmla="*/ 923816 w 12192000"/>
              <a:gd name="connsiteY1212" fmla="*/ 5769403 h 6858000"/>
              <a:gd name="connsiteX1213" fmla="*/ 850098 w 12192000"/>
              <a:gd name="connsiteY1213" fmla="*/ 5641852 h 6858000"/>
              <a:gd name="connsiteX1214" fmla="*/ 855866 w 12192000"/>
              <a:gd name="connsiteY1214" fmla="*/ 5637829 h 6858000"/>
              <a:gd name="connsiteX1215" fmla="*/ 927571 w 12192000"/>
              <a:gd name="connsiteY1215" fmla="*/ 5767959 h 6858000"/>
              <a:gd name="connsiteX1216" fmla="*/ 927713 w 12192000"/>
              <a:gd name="connsiteY1216" fmla="*/ 5767904 h 6858000"/>
              <a:gd name="connsiteX1217" fmla="*/ 984628 w 12192000"/>
              <a:gd name="connsiteY1217" fmla="*/ 5743442 h 6858000"/>
              <a:gd name="connsiteX1218" fmla="*/ 987784 w 12192000"/>
              <a:gd name="connsiteY1218" fmla="*/ 5741333 h 6858000"/>
              <a:gd name="connsiteX1219" fmla="*/ 938811 w 12192000"/>
              <a:gd name="connsiteY1219" fmla="*/ 5628625 h 6858000"/>
              <a:gd name="connsiteX1220" fmla="*/ 943436 w 12192000"/>
              <a:gd name="connsiteY1220" fmla="*/ 5625165 h 6858000"/>
              <a:gd name="connsiteX1221" fmla="*/ 977612 w 12192000"/>
              <a:gd name="connsiteY1221" fmla="*/ 5693768 h 6858000"/>
              <a:gd name="connsiteX1222" fmla="*/ 992527 w 12192000"/>
              <a:gd name="connsiteY1222" fmla="*/ 5738165 h 6858000"/>
              <a:gd name="connsiteX1223" fmla="*/ 1040753 w 12192000"/>
              <a:gd name="connsiteY1223" fmla="*/ 5705951 h 6858000"/>
              <a:gd name="connsiteX1224" fmla="*/ 1046199 w 12192000"/>
              <a:gd name="connsiteY1224" fmla="*/ 5697681 h 6858000"/>
              <a:gd name="connsiteX1225" fmla="*/ 1023818 w 12192000"/>
              <a:gd name="connsiteY1225" fmla="*/ 5646185 h 6858000"/>
              <a:gd name="connsiteX1226" fmla="*/ 985534 w 12192000"/>
              <a:gd name="connsiteY1226" fmla="*/ 5568068 h 6858000"/>
              <a:gd name="connsiteX1227" fmla="*/ 992340 w 12192000"/>
              <a:gd name="connsiteY1227" fmla="*/ 5563494 h 6858000"/>
              <a:gd name="connsiteX1228" fmla="*/ 1033460 w 12192000"/>
              <a:gd name="connsiteY1228" fmla="*/ 5641467 h 6858000"/>
              <a:gd name="connsiteX1229" fmla="*/ 1050831 w 12192000"/>
              <a:gd name="connsiteY1229" fmla="*/ 5690645 h 6858000"/>
              <a:gd name="connsiteX1230" fmla="*/ 1062661 w 12192000"/>
              <a:gd name="connsiteY1230" fmla="*/ 5672675 h 6858000"/>
              <a:gd name="connsiteX1231" fmla="*/ 1061895 w 12192000"/>
              <a:gd name="connsiteY1231" fmla="*/ 5651334 h 6858000"/>
              <a:gd name="connsiteX1232" fmla="*/ 1051389 w 12192000"/>
              <a:gd name="connsiteY1232" fmla="*/ 5623717 h 6858000"/>
              <a:gd name="connsiteX1233" fmla="*/ 7511332 w 12192000"/>
              <a:gd name="connsiteY1233" fmla="*/ 5488459 h 6858000"/>
              <a:gd name="connsiteX1234" fmla="*/ 7514953 w 12192000"/>
              <a:gd name="connsiteY1234" fmla="*/ 5494542 h 6858000"/>
              <a:gd name="connsiteX1235" fmla="*/ 7505901 w 12192000"/>
              <a:gd name="connsiteY1235" fmla="*/ 5491500 h 6858000"/>
              <a:gd name="connsiteX1236" fmla="*/ 7511332 w 12192000"/>
              <a:gd name="connsiteY1236" fmla="*/ 5488459 h 6858000"/>
              <a:gd name="connsiteX1237" fmla="*/ 7310034 w 12192000"/>
              <a:gd name="connsiteY1237" fmla="*/ 5487892 h 6858000"/>
              <a:gd name="connsiteX1238" fmla="*/ 7312042 w 12192000"/>
              <a:gd name="connsiteY1238" fmla="*/ 5489257 h 6858000"/>
              <a:gd name="connsiteX1239" fmla="*/ 7309905 w 12192000"/>
              <a:gd name="connsiteY1239" fmla="*/ 5489519 h 6858000"/>
              <a:gd name="connsiteX1240" fmla="*/ 7310063 w 12192000"/>
              <a:gd name="connsiteY1240" fmla="*/ 5487514 h 6858000"/>
              <a:gd name="connsiteX1241" fmla="*/ 7310034 w 12192000"/>
              <a:gd name="connsiteY1241" fmla="*/ 5487892 h 6858000"/>
              <a:gd name="connsiteX1242" fmla="*/ 7309905 w 12192000"/>
              <a:gd name="connsiteY1242" fmla="*/ 5487804 h 6858000"/>
              <a:gd name="connsiteX1243" fmla="*/ 7357069 w 12192000"/>
              <a:gd name="connsiteY1243" fmla="*/ 5484662 h 6858000"/>
              <a:gd name="connsiteX1244" fmla="*/ 7361590 w 12192000"/>
              <a:gd name="connsiteY1244" fmla="*/ 5502207 h 6858000"/>
              <a:gd name="connsiteX1245" fmla="*/ 7337085 w 12192000"/>
              <a:gd name="connsiteY1245" fmla="*/ 5536720 h 6858000"/>
              <a:gd name="connsiteX1246" fmla="*/ 7309660 w 12192000"/>
              <a:gd name="connsiteY1246" fmla="*/ 5558578 h 6858000"/>
              <a:gd name="connsiteX1247" fmla="*/ 7295510 w 12192000"/>
              <a:gd name="connsiteY1247" fmla="*/ 5550669 h 6858000"/>
              <a:gd name="connsiteX1248" fmla="*/ 7300799 w 12192000"/>
              <a:gd name="connsiteY1248" fmla="*/ 5543486 h 6858000"/>
              <a:gd name="connsiteX1249" fmla="*/ 7304408 w 12192000"/>
              <a:gd name="connsiteY1249" fmla="*/ 5544198 h 6858000"/>
              <a:gd name="connsiteX1250" fmla="*/ 7304757 w 12192000"/>
              <a:gd name="connsiteY1250" fmla="*/ 5543534 h 6858000"/>
              <a:gd name="connsiteX1251" fmla="*/ 7305575 w 12192000"/>
              <a:gd name="connsiteY1251" fmla="*/ 5545348 h 6858000"/>
              <a:gd name="connsiteX1252" fmla="*/ 7315494 w 12192000"/>
              <a:gd name="connsiteY1252" fmla="*/ 5541897 h 6858000"/>
              <a:gd name="connsiteX1253" fmla="*/ 7323079 w 12192000"/>
              <a:gd name="connsiteY1253" fmla="*/ 5534419 h 6858000"/>
              <a:gd name="connsiteX1254" fmla="*/ 7334750 w 12192000"/>
              <a:gd name="connsiteY1254" fmla="*/ 5522340 h 6858000"/>
              <a:gd name="connsiteX1255" fmla="*/ 7347004 w 12192000"/>
              <a:gd name="connsiteY1255" fmla="*/ 5506808 h 6858000"/>
              <a:gd name="connsiteX1256" fmla="*/ 7352255 w 12192000"/>
              <a:gd name="connsiteY1256" fmla="*/ 5494154 h 6858000"/>
              <a:gd name="connsiteX1257" fmla="*/ 7349921 w 12192000"/>
              <a:gd name="connsiteY1257" fmla="*/ 5494729 h 6858000"/>
              <a:gd name="connsiteX1258" fmla="*/ 7320745 w 12192000"/>
              <a:gd name="connsiteY1258" fmla="*/ 5513135 h 6858000"/>
              <a:gd name="connsiteX1259" fmla="*/ 7304757 w 12192000"/>
              <a:gd name="connsiteY1259" fmla="*/ 5543534 h 6858000"/>
              <a:gd name="connsiteX1260" fmla="*/ 7303240 w 12192000"/>
              <a:gd name="connsiteY1260" fmla="*/ 5540172 h 6858000"/>
              <a:gd name="connsiteX1261" fmla="*/ 7300799 w 12192000"/>
              <a:gd name="connsiteY1261" fmla="*/ 5543486 h 6858000"/>
              <a:gd name="connsiteX1262" fmla="*/ 7298574 w 12192000"/>
              <a:gd name="connsiteY1262" fmla="*/ 5543047 h 6858000"/>
              <a:gd name="connsiteX1263" fmla="*/ 7310462 w 12192000"/>
              <a:gd name="connsiteY1263" fmla="*/ 5511985 h 6858000"/>
              <a:gd name="connsiteX1264" fmla="*/ 7330514 w 12192000"/>
              <a:gd name="connsiteY1264" fmla="*/ 5494314 h 6858000"/>
              <a:gd name="connsiteX1265" fmla="*/ 7335247 w 12192000"/>
              <a:gd name="connsiteY1265" fmla="*/ 5492572 h 6858000"/>
              <a:gd name="connsiteX1266" fmla="*/ 7339613 w 12192000"/>
              <a:gd name="connsiteY1266" fmla="*/ 5488698 h 6858000"/>
              <a:gd name="connsiteX1267" fmla="*/ 7456463 w 12192000"/>
              <a:gd name="connsiteY1267" fmla="*/ 5482288 h 6858000"/>
              <a:gd name="connsiteX1268" fmla="*/ 7464299 w 12192000"/>
              <a:gd name="connsiteY1268" fmla="*/ 5486165 h 6858000"/>
              <a:gd name="connsiteX1269" fmla="*/ 7464299 w 12192000"/>
              <a:gd name="connsiteY1269" fmla="*/ 5487953 h 6858000"/>
              <a:gd name="connsiteX1270" fmla="*/ 7454246 w 12192000"/>
              <a:gd name="connsiteY1270" fmla="*/ 5492128 h 6858000"/>
              <a:gd name="connsiteX1271" fmla="*/ 7453062 w 12192000"/>
              <a:gd name="connsiteY1271" fmla="*/ 5490935 h 6858000"/>
              <a:gd name="connsiteX1272" fmla="*/ 7456463 w 12192000"/>
              <a:gd name="connsiteY1272" fmla="*/ 5482288 h 6858000"/>
              <a:gd name="connsiteX1273" fmla="*/ 3428389 w 12192000"/>
              <a:gd name="connsiteY1273" fmla="*/ 5475780 h 6858000"/>
              <a:gd name="connsiteX1274" fmla="*/ 3424403 w 12192000"/>
              <a:gd name="connsiteY1274" fmla="*/ 5503188 h 6858000"/>
              <a:gd name="connsiteX1275" fmla="*/ 3426768 w 12192000"/>
              <a:gd name="connsiteY1275" fmla="*/ 5504091 h 6858000"/>
              <a:gd name="connsiteX1276" fmla="*/ 3436279 w 12192000"/>
              <a:gd name="connsiteY1276" fmla="*/ 5512204 h 6858000"/>
              <a:gd name="connsiteX1277" fmla="*/ 3546942 w 12192000"/>
              <a:gd name="connsiteY1277" fmla="*/ 5582850 h 6858000"/>
              <a:gd name="connsiteX1278" fmla="*/ 3740351 w 12192000"/>
              <a:gd name="connsiteY1278" fmla="*/ 5707031 h 6858000"/>
              <a:gd name="connsiteX1279" fmla="*/ 3737538 w 12192000"/>
              <a:gd name="connsiteY1279" fmla="*/ 5708941 h 6858000"/>
              <a:gd name="connsiteX1280" fmla="*/ 3740726 w 12192000"/>
              <a:gd name="connsiteY1280" fmla="*/ 5707271 h 6858000"/>
              <a:gd name="connsiteX1281" fmla="*/ 3740351 w 12192000"/>
              <a:gd name="connsiteY1281" fmla="*/ 5707031 h 6858000"/>
              <a:gd name="connsiteX1282" fmla="*/ 3758829 w 12192000"/>
              <a:gd name="connsiteY1282" fmla="*/ 5694490 h 6858000"/>
              <a:gd name="connsiteX1283" fmla="*/ 3762917 w 12192000"/>
              <a:gd name="connsiteY1283" fmla="*/ 5695644 h 6858000"/>
              <a:gd name="connsiteX1284" fmla="*/ 3766480 w 12192000"/>
              <a:gd name="connsiteY1284" fmla="*/ 5693775 h 6858000"/>
              <a:gd name="connsiteX1285" fmla="*/ 3760558 w 12192000"/>
              <a:gd name="connsiteY1285" fmla="*/ 5689177 h 6858000"/>
              <a:gd name="connsiteX1286" fmla="*/ 3747519 w 12192000"/>
              <a:gd name="connsiteY1286" fmla="*/ 5682212 h 6858000"/>
              <a:gd name="connsiteX1287" fmla="*/ 3636281 w 12192000"/>
              <a:gd name="connsiteY1287" fmla="*/ 5610418 h 6858000"/>
              <a:gd name="connsiteX1288" fmla="*/ 3503714 w 12192000"/>
              <a:gd name="connsiteY1288" fmla="*/ 5524840 h 6858000"/>
              <a:gd name="connsiteX1289" fmla="*/ 3464017 w 12192000"/>
              <a:gd name="connsiteY1289" fmla="*/ 5494758 h 6858000"/>
              <a:gd name="connsiteX1290" fmla="*/ 11466086 w 12192000"/>
              <a:gd name="connsiteY1290" fmla="*/ 5470577 h 6858000"/>
              <a:gd name="connsiteX1291" fmla="*/ 11409143 w 12192000"/>
              <a:gd name="connsiteY1291" fmla="*/ 5538554 h 6858000"/>
              <a:gd name="connsiteX1292" fmla="*/ 11204264 w 12192000"/>
              <a:gd name="connsiteY1292" fmla="*/ 5611800 h 6858000"/>
              <a:gd name="connsiteX1293" fmla="*/ 11106615 w 12192000"/>
              <a:gd name="connsiteY1293" fmla="*/ 5598648 h 6858000"/>
              <a:gd name="connsiteX1294" fmla="*/ 11116116 w 12192000"/>
              <a:gd name="connsiteY1294" fmla="*/ 5627842 h 6858000"/>
              <a:gd name="connsiteX1295" fmla="*/ 11163893 w 12192000"/>
              <a:gd name="connsiteY1295" fmla="*/ 5761552 h 6858000"/>
              <a:gd name="connsiteX1296" fmla="*/ 11192587 w 12192000"/>
              <a:gd name="connsiteY1296" fmla="*/ 5779427 h 6858000"/>
              <a:gd name="connsiteX1297" fmla="*/ 11194429 w 12192000"/>
              <a:gd name="connsiteY1297" fmla="*/ 5779430 h 6858000"/>
              <a:gd name="connsiteX1298" fmla="*/ 11162702 w 12192000"/>
              <a:gd name="connsiteY1298" fmla="*/ 5692634 h 6858000"/>
              <a:gd name="connsiteX1299" fmla="*/ 11165603 w 12192000"/>
              <a:gd name="connsiteY1299" fmla="*/ 5691490 h 6858000"/>
              <a:gd name="connsiteX1300" fmla="*/ 11197170 w 12192000"/>
              <a:gd name="connsiteY1300" fmla="*/ 5779435 h 6858000"/>
              <a:gd name="connsiteX1301" fmla="*/ 11234011 w 12192000"/>
              <a:gd name="connsiteY1301" fmla="*/ 5779489 h 6858000"/>
              <a:gd name="connsiteX1302" fmla="*/ 11188637 w 12192000"/>
              <a:gd name="connsiteY1302" fmla="*/ 5674705 h 6858000"/>
              <a:gd name="connsiteX1303" fmla="*/ 11192719 w 12192000"/>
              <a:gd name="connsiteY1303" fmla="*/ 5672390 h 6858000"/>
              <a:gd name="connsiteX1304" fmla="*/ 11227636 w 12192000"/>
              <a:gd name="connsiteY1304" fmla="*/ 5740828 h 6858000"/>
              <a:gd name="connsiteX1305" fmla="*/ 11240378 w 12192000"/>
              <a:gd name="connsiteY1305" fmla="*/ 5779499 h 6858000"/>
              <a:gd name="connsiteX1306" fmla="*/ 11259041 w 12192000"/>
              <a:gd name="connsiteY1306" fmla="*/ 5779526 h 6858000"/>
              <a:gd name="connsiteX1307" fmla="*/ 11290573 w 12192000"/>
              <a:gd name="connsiteY1307" fmla="*/ 5771652 h 6858000"/>
              <a:gd name="connsiteX1308" fmla="*/ 11270986 w 12192000"/>
              <a:gd name="connsiteY1308" fmla="*/ 5733249 h 6858000"/>
              <a:gd name="connsiteX1309" fmla="*/ 11244390 w 12192000"/>
              <a:gd name="connsiteY1309" fmla="*/ 5671274 h 6858000"/>
              <a:gd name="connsiteX1310" fmla="*/ 11251367 w 12192000"/>
              <a:gd name="connsiteY1310" fmla="*/ 5668421 h 6858000"/>
              <a:gd name="connsiteX1311" fmla="*/ 11280071 w 12192000"/>
              <a:gd name="connsiteY1311" fmla="*/ 5729470 h 6858000"/>
              <a:gd name="connsiteX1312" fmla="*/ 11296172 w 12192000"/>
              <a:gd name="connsiteY1312" fmla="*/ 5770253 h 6858000"/>
              <a:gd name="connsiteX1313" fmla="*/ 11336231 w 12192000"/>
              <a:gd name="connsiteY1313" fmla="*/ 5760247 h 6858000"/>
              <a:gd name="connsiteX1314" fmla="*/ 11367131 w 12192000"/>
              <a:gd name="connsiteY1314" fmla="*/ 5749600 h 6858000"/>
              <a:gd name="connsiteX1315" fmla="*/ 11383994 w 12192000"/>
              <a:gd name="connsiteY1315" fmla="*/ 5743114 h 6858000"/>
              <a:gd name="connsiteX1316" fmla="*/ 11310276 w 12192000"/>
              <a:gd name="connsiteY1316" fmla="*/ 5615563 h 6858000"/>
              <a:gd name="connsiteX1317" fmla="*/ 11316044 w 12192000"/>
              <a:gd name="connsiteY1317" fmla="*/ 5611540 h 6858000"/>
              <a:gd name="connsiteX1318" fmla="*/ 11387749 w 12192000"/>
              <a:gd name="connsiteY1318" fmla="*/ 5741670 h 6858000"/>
              <a:gd name="connsiteX1319" fmla="*/ 11387891 w 12192000"/>
              <a:gd name="connsiteY1319" fmla="*/ 5741615 h 6858000"/>
              <a:gd name="connsiteX1320" fmla="*/ 11444806 w 12192000"/>
              <a:gd name="connsiteY1320" fmla="*/ 5717153 h 6858000"/>
              <a:gd name="connsiteX1321" fmla="*/ 11447962 w 12192000"/>
              <a:gd name="connsiteY1321" fmla="*/ 5715044 h 6858000"/>
              <a:gd name="connsiteX1322" fmla="*/ 11398989 w 12192000"/>
              <a:gd name="connsiteY1322" fmla="*/ 5602336 h 6858000"/>
              <a:gd name="connsiteX1323" fmla="*/ 11403614 w 12192000"/>
              <a:gd name="connsiteY1323" fmla="*/ 5598876 h 6858000"/>
              <a:gd name="connsiteX1324" fmla="*/ 11437791 w 12192000"/>
              <a:gd name="connsiteY1324" fmla="*/ 5667479 h 6858000"/>
              <a:gd name="connsiteX1325" fmla="*/ 11452706 w 12192000"/>
              <a:gd name="connsiteY1325" fmla="*/ 5711876 h 6858000"/>
              <a:gd name="connsiteX1326" fmla="*/ 11500931 w 12192000"/>
              <a:gd name="connsiteY1326" fmla="*/ 5679662 h 6858000"/>
              <a:gd name="connsiteX1327" fmla="*/ 11506377 w 12192000"/>
              <a:gd name="connsiteY1327" fmla="*/ 5671392 h 6858000"/>
              <a:gd name="connsiteX1328" fmla="*/ 11483997 w 12192000"/>
              <a:gd name="connsiteY1328" fmla="*/ 5619896 h 6858000"/>
              <a:gd name="connsiteX1329" fmla="*/ 11445713 w 12192000"/>
              <a:gd name="connsiteY1329" fmla="*/ 5541779 h 6858000"/>
              <a:gd name="connsiteX1330" fmla="*/ 11452519 w 12192000"/>
              <a:gd name="connsiteY1330" fmla="*/ 5537205 h 6858000"/>
              <a:gd name="connsiteX1331" fmla="*/ 11493638 w 12192000"/>
              <a:gd name="connsiteY1331" fmla="*/ 5615178 h 6858000"/>
              <a:gd name="connsiteX1332" fmla="*/ 11511009 w 12192000"/>
              <a:gd name="connsiteY1332" fmla="*/ 5664356 h 6858000"/>
              <a:gd name="connsiteX1333" fmla="*/ 11522839 w 12192000"/>
              <a:gd name="connsiteY1333" fmla="*/ 5646386 h 6858000"/>
              <a:gd name="connsiteX1334" fmla="*/ 11522073 w 12192000"/>
              <a:gd name="connsiteY1334" fmla="*/ 5625045 h 6858000"/>
              <a:gd name="connsiteX1335" fmla="*/ 11511568 w 12192000"/>
              <a:gd name="connsiteY1335" fmla="*/ 5597428 h 6858000"/>
              <a:gd name="connsiteX1336" fmla="*/ 925409 w 12192000"/>
              <a:gd name="connsiteY1336" fmla="*/ 5461906 h 6858000"/>
              <a:gd name="connsiteX1337" fmla="*/ 900001 w 12192000"/>
              <a:gd name="connsiteY1337" fmla="*/ 5464758 h 6858000"/>
              <a:gd name="connsiteX1338" fmla="*/ 834597 w 12192000"/>
              <a:gd name="connsiteY1338" fmla="*/ 5478172 h 6858000"/>
              <a:gd name="connsiteX1339" fmla="*/ 834590 w 12192000"/>
              <a:gd name="connsiteY1339" fmla="*/ 5478174 h 6858000"/>
              <a:gd name="connsiteX1340" fmla="*/ 858875 w 12192000"/>
              <a:gd name="connsiteY1340" fmla="*/ 5536282 h 6858000"/>
              <a:gd name="connsiteX1341" fmla="*/ 855781 w 12192000"/>
              <a:gd name="connsiteY1341" fmla="*/ 5542910 h 6858000"/>
              <a:gd name="connsiteX1342" fmla="*/ 857440 w 12192000"/>
              <a:gd name="connsiteY1342" fmla="*/ 5534341 h 6858000"/>
              <a:gd name="connsiteX1343" fmla="*/ 841649 w 12192000"/>
              <a:gd name="connsiteY1343" fmla="*/ 5530907 h 6858000"/>
              <a:gd name="connsiteX1344" fmla="*/ 845259 w 12192000"/>
              <a:gd name="connsiteY1344" fmla="*/ 5539565 h 6858000"/>
              <a:gd name="connsiteX1345" fmla="*/ 835072 w 12192000"/>
              <a:gd name="connsiteY1345" fmla="*/ 5544315 h 6858000"/>
              <a:gd name="connsiteX1346" fmla="*/ 835322 w 12192000"/>
              <a:gd name="connsiteY1346" fmla="*/ 5544912 h 6858000"/>
              <a:gd name="connsiteX1347" fmla="*/ 851353 w 12192000"/>
              <a:gd name="connsiteY1347" fmla="*/ 5551700 h 6858000"/>
              <a:gd name="connsiteX1348" fmla="*/ 802430 w 12192000"/>
              <a:gd name="connsiteY1348" fmla="*/ 5569001 h 6858000"/>
              <a:gd name="connsiteX1349" fmla="*/ 761784 w 12192000"/>
              <a:gd name="connsiteY1349" fmla="*/ 5543761 h 6858000"/>
              <a:gd name="connsiteX1350" fmla="*/ 747322 w 12192000"/>
              <a:gd name="connsiteY1350" fmla="*/ 5511978 h 6858000"/>
              <a:gd name="connsiteX1351" fmla="*/ 702492 w 12192000"/>
              <a:gd name="connsiteY1351" fmla="*/ 5537065 h 6858000"/>
              <a:gd name="connsiteX1352" fmla="*/ 656514 w 12192000"/>
              <a:gd name="connsiteY1352" fmla="*/ 5584695 h 6858000"/>
              <a:gd name="connsiteX1353" fmla="*/ 650830 w 12192000"/>
              <a:gd name="connsiteY1353" fmla="*/ 5601114 h 6858000"/>
              <a:gd name="connsiteX1354" fmla="*/ 744950 w 12192000"/>
              <a:gd name="connsiteY1354" fmla="*/ 5613253 h 6858000"/>
              <a:gd name="connsiteX1355" fmla="*/ 932701 w 12192000"/>
              <a:gd name="connsiteY1355" fmla="*/ 5545865 h 6858000"/>
              <a:gd name="connsiteX1356" fmla="*/ 991585 w 12192000"/>
              <a:gd name="connsiteY1356" fmla="*/ 5476228 h 6858000"/>
              <a:gd name="connsiteX1357" fmla="*/ 985724 w 12192000"/>
              <a:gd name="connsiteY1357" fmla="*/ 5469761 h 6858000"/>
              <a:gd name="connsiteX1358" fmla="*/ 925409 w 12192000"/>
              <a:gd name="connsiteY1358" fmla="*/ 5461906 h 6858000"/>
              <a:gd name="connsiteX1359" fmla="*/ 2347571 w 12192000"/>
              <a:gd name="connsiteY1359" fmla="*/ 5457539 h 6858000"/>
              <a:gd name="connsiteX1360" fmla="*/ 2362891 w 12192000"/>
              <a:gd name="connsiteY1360" fmla="*/ 5474244 h 6858000"/>
              <a:gd name="connsiteX1361" fmla="*/ 2353245 w 12192000"/>
              <a:gd name="connsiteY1361" fmla="*/ 5492676 h 6858000"/>
              <a:gd name="connsiteX1362" fmla="*/ 2340761 w 12192000"/>
              <a:gd name="connsiteY1362" fmla="*/ 5464452 h 6858000"/>
              <a:gd name="connsiteX1363" fmla="*/ 2343031 w 12192000"/>
              <a:gd name="connsiteY1363" fmla="*/ 5466180 h 6858000"/>
              <a:gd name="connsiteX1364" fmla="*/ 2350976 w 12192000"/>
              <a:gd name="connsiteY1364" fmla="*/ 5486341 h 6858000"/>
              <a:gd name="connsiteX1365" fmla="*/ 2356650 w 12192000"/>
              <a:gd name="connsiteY1365" fmla="*/ 5474820 h 6858000"/>
              <a:gd name="connsiteX1366" fmla="*/ 2346435 w 12192000"/>
              <a:gd name="connsiteY1366" fmla="*/ 5460419 h 6858000"/>
              <a:gd name="connsiteX1367" fmla="*/ 2347571 w 12192000"/>
              <a:gd name="connsiteY1367" fmla="*/ 5457539 h 6858000"/>
              <a:gd name="connsiteX1368" fmla="*/ 7546192 w 12192000"/>
              <a:gd name="connsiteY1368" fmla="*/ 5452078 h 6858000"/>
              <a:gd name="connsiteX1369" fmla="*/ 7551403 w 12192000"/>
              <a:gd name="connsiteY1369" fmla="*/ 5461884 h 6858000"/>
              <a:gd name="connsiteX1370" fmla="*/ 7536758 w 12192000"/>
              <a:gd name="connsiteY1370" fmla="*/ 5457659 h 6858000"/>
              <a:gd name="connsiteX1371" fmla="*/ 7546192 w 12192000"/>
              <a:gd name="connsiteY1371" fmla="*/ 5452078 h 6858000"/>
              <a:gd name="connsiteX1372" fmla="*/ 7349678 w 12192000"/>
              <a:gd name="connsiteY1372" fmla="*/ 5443225 h 6858000"/>
              <a:gd name="connsiteX1373" fmla="*/ 7357867 w 12192000"/>
              <a:gd name="connsiteY1373" fmla="*/ 5458656 h 6858000"/>
              <a:gd name="connsiteX1374" fmla="*/ 7346095 w 12192000"/>
              <a:gd name="connsiteY1374" fmla="*/ 5482946 h 6858000"/>
              <a:gd name="connsiteX1375" fmla="*/ 7339613 w 12192000"/>
              <a:gd name="connsiteY1375" fmla="*/ 5488698 h 6858000"/>
              <a:gd name="connsiteX1376" fmla="*/ 7335917 w 12192000"/>
              <a:gd name="connsiteY1376" fmla="*/ 5489552 h 6858000"/>
              <a:gd name="connsiteX1377" fmla="*/ 7330514 w 12192000"/>
              <a:gd name="connsiteY1377" fmla="*/ 5494314 h 6858000"/>
              <a:gd name="connsiteX1378" fmla="*/ 7323357 w 12192000"/>
              <a:gd name="connsiteY1378" fmla="*/ 5496948 h 6858000"/>
              <a:gd name="connsiteX1379" fmla="*/ 7312042 w 12192000"/>
              <a:gd name="connsiteY1379" fmla="*/ 5489257 h 6858000"/>
              <a:gd name="connsiteX1380" fmla="*/ 7314584 w 12192000"/>
              <a:gd name="connsiteY1380" fmla="*/ 5488947 h 6858000"/>
              <a:gd name="connsiteX1381" fmla="*/ 7320637 w 12192000"/>
              <a:gd name="connsiteY1381" fmla="*/ 5472894 h 6858000"/>
              <a:gd name="connsiteX1382" fmla="*/ 7322773 w 12192000"/>
              <a:gd name="connsiteY1382" fmla="*/ 5474087 h 6858000"/>
              <a:gd name="connsiteX1383" fmla="*/ 7321018 w 12192000"/>
              <a:gd name="connsiteY1383" fmla="*/ 5483232 h 6858000"/>
              <a:gd name="connsiteX1384" fmla="*/ 7329205 w 12192000"/>
              <a:gd name="connsiteY1384" fmla="*/ 5480374 h 6858000"/>
              <a:gd name="connsiteX1385" fmla="*/ 7339735 w 12192000"/>
              <a:gd name="connsiteY1385" fmla="*/ 5469516 h 6858000"/>
              <a:gd name="connsiteX1386" fmla="*/ 7345583 w 12192000"/>
              <a:gd name="connsiteY1386" fmla="*/ 5458084 h 6858000"/>
              <a:gd name="connsiteX1387" fmla="*/ 7322773 w 12192000"/>
              <a:gd name="connsiteY1387" fmla="*/ 5467229 h 6858000"/>
              <a:gd name="connsiteX1388" fmla="*/ 7320637 w 12192000"/>
              <a:gd name="connsiteY1388" fmla="*/ 5472894 h 6858000"/>
              <a:gd name="connsiteX1389" fmla="*/ 7318678 w 12192000"/>
              <a:gd name="connsiteY1389" fmla="*/ 5471802 h 6858000"/>
              <a:gd name="connsiteX1390" fmla="*/ 7310063 w 12192000"/>
              <a:gd name="connsiteY1390" fmla="*/ 5487514 h 6858000"/>
              <a:gd name="connsiteX1391" fmla="*/ 7311659 w 12192000"/>
              <a:gd name="connsiteY1391" fmla="*/ 5467371 h 6858000"/>
              <a:gd name="connsiteX1392" fmla="*/ 7325696 w 12192000"/>
              <a:gd name="connsiteY1392" fmla="*/ 5449512 h 6858000"/>
              <a:gd name="connsiteX1393" fmla="*/ 7349678 w 12192000"/>
              <a:gd name="connsiteY1393" fmla="*/ 5443225 h 6858000"/>
              <a:gd name="connsiteX1394" fmla="*/ 3434115 w 12192000"/>
              <a:gd name="connsiteY1394" fmla="*/ 5436418 h 6858000"/>
              <a:gd name="connsiteX1395" fmla="*/ 3430769 w 12192000"/>
              <a:gd name="connsiteY1395" fmla="*/ 5459424 h 6858000"/>
              <a:gd name="connsiteX1396" fmla="*/ 3780873 w 12192000"/>
              <a:gd name="connsiteY1396" fmla="*/ 5685070 h 6858000"/>
              <a:gd name="connsiteX1397" fmla="*/ 3797136 w 12192000"/>
              <a:gd name="connsiteY1397" fmla="*/ 5672057 h 6858000"/>
              <a:gd name="connsiteX1398" fmla="*/ 11385587 w 12192000"/>
              <a:gd name="connsiteY1398" fmla="*/ 5435617 h 6858000"/>
              <a:gd name="connsiteX1399" fmla="*/ 11360180 w 12192000"/>
              <a:gd name="connsiteY1399" fmla="*/ 5438469 h 6858000"/>
              <a:gd name="connsiteX1400" fmla="*/ 11294775 w 12192000"/>
              <a:gd name="connsiteY1400" fmla="*/ 5451883 h 6858000"/>
              <a:gd name="connsiteX1401" fmla="*/ 11294769 w 12192000"/>
              <a:gd name="connsiteY1401" fmla="*/ 5451885 h 6858000"/>
              <a:gd name="connsiteX1402" fmla="*/ 11319054 w 12192000"/>
              <a:gd name="connsiteY1402" fmla="*/ 5509993 h 6858000"/>
              <a:gd name="connsiteX1403" fmla="*/ 11315960 w 12192000"/>
              <a:gd name="connsiteY1403" fmla="*/ 5516621 h 6858000"/>
              <a:gd name="connsiteX1404" fmla="*/ 11317619 w 12192000"/>
              <a:gd name="connsiteY1404" fmla="*/ 5508052 h 6858000"/>
              <a:gd name="connsiteX1405" fmla="*/ 11301827 w 12192000"/>
              <a:gd name="connsiteY1405" fmla="*/ 5504618 h 6858000"/>
              <a:gd name="connsiteX1406" fmla="*/ 11305437 w 12192000"/>
              <a:gd name="connsiteY1406" fmla="*/ 5513276 h 6858000"/>
              <a:gd name="connsiteX1407" fmla="*/ 11295251 w 12192000"/>
              <a:gd name="connsiteY1407" fmla="*/ 5518026 h 6858000"/>
              <a:gd name="connsiteX1408" fmla="*/ 11295500 w 12192000"/>
              <a:gd name="connsiteY1408" fmla="*/ 5518623 h 6858000"/>
              <a:gd name="connsiteX1409" fmla="*/ 11311531 w 12192000"/>
              <a:gd name="connsiteY1409" fmla="*/ 5525411 h 6858000"/>
              <a:gd name="connsiteX1410" fmla="*/ 11262609 w 12192000"/>
              <a:gd name="connsiteY1410" fmla="*/ 5542712 h 6858000"/>
              <a:gd name="connsiteX1411" fmla="*/ 11221962 w 12192000"/>
              <a:gd name="connsiteY1411" fmla="*/ 5517472 h 6858000"/>
              <a:gd name="connsiteX1412" fmla="*/ 11207500 w 12192000"/>
              <a:gd name="connsiteY1412" fmla="*/ 5485689 h 6858000"/>
              <a:gd name="connsiteX1413" fmla="*/ 11162670 w 12192000"/>
              <a:gd name="connsiteY1413" fmla="*/ 5510776 h 6858000"/>
              <a:gd name="connsiteX1414" fmla="*/ 11116692 w 12192000"/>
              <a:gd name="connsiteY1414" fmla="*/ 5558406 h 6858000"/>
              <a:gd name="connsiteX1415" fmla="*/ 11111009 w 12192000"/>
              <a:gd name="connsiteY1415" fmla="*/ 5574825 h 6858000"/>
              <a:gd name="connsiteX1416" fmla="*/ 11205128 w 12192000"/>
              <a:gd name="connsiteY1416" fmla="*/ 5586964 h 6858000"/>
              <a:gd name="connsiteX1417" fmla="*/ 11392879 w 12192000"/>
              <a:gd name="connsiteY1417" fmla="*/ 5519576 h 6858000"/>
              <a:gd name="connsiteX1418" fmla="*/ 11451764 w 12192000"/>
              <a:gd name="connsiteY1418" fmla="*/ 5449939 h 6858000"/>
              <a:gd name="connsiteX1419" fmla="*/ 11445903 w 12192000"/>
              <a:gd name="connsiteY1419" fmla="*/ 5443472 h 6858000"/>
              <a:gd name="connsiteX1420" fmla="*/ 11385587 w 12192000"/>
              <a:gd name="connsiteY1420" fmla="*/ 5435617 h 6858000"/>
              <a:gd name="connsiteX1421" fmla="*/ 7496930 w 12192000"/>
              <a:gd name="connsiteY1421" fmla="*/ 5412001 h 6858000"/>
              <a:gd name="connsiteX1422" fmla="*/ 7502558 w 12192000"/>
              <a:gd name="connsiteY1422" fmla="*/ 5412812 h 6858000"/>
              <a:gd name="connsiteX1423" fmla="*/ 7504957 w 12192000"/>
              <a:gd name="connsiteY1423" fmla="*/ 5414600 h 6858000"/>
              <a:gd name="connsiteX1424" fmla="*/ 7501357 w 12192000"/>
              <a:gd name="connsiteY1424" fmla="*/ 5425335 h 6858000"/>
              <a:gd name="connsiteX1425" fmla="*/ 7498956 w 12192000"/>
              <a:gd name="connsiteY1425" fmla="*/ 5425335 h 6858000"/>
              <a:gd name="connsiteX1426" fmla="*/ 7496930 w 12192000"/>
              <a:gd name="connsiteY1426" fmla="*/ 5412001 h 6858000"/>
              <a:gd name="connsiteX1427" fmla="*/ 3430488 w 12192000"/>
              <a:gd name="connsiteY1427" fmla="*/ 5401311 h 6858000"/>
              <a:gd name="connsiteX1428" fmla="*/ 3429737 w 12192000"/>
              <a:gd name="connsiteY1428" fmla="*/ 5402698 h 6858000"/>
              <a:gd name="connsiteX1429" fmla="*/ 3429817 w 12192000"/>
              <a:gd name="connsiteY1429" fmla="*/ 5404758 h 6858000"/>
              <a:gd name="connsiteX1430" fmla="*/ 7544152 w 12192000"/>
              <a:gd name="connsiteY1430" fmla="*/ 5399444 h 6858000"/>
              <a:gd name="connsiteX1431" fmla="*/ 7549431 w 12192000"/>
              <a:gd name="connsiteY1431" fmla="*/ 5406763 h 6858000"/>
              <a:gd name="connsiteX1432" fmla="*/ 7537604 w 12192000"/>
              <a:gd name="connsiteY1432" fmla="*/ 5404989 h 6858000"/>
              <a:gd name="connsiteX1433" fmla="*/ 7544152 w 12192000"/>
              <a:gd name="connsiteY1433" fmla="*/ 5399444 h 6858000"/>
              <a:gd name="connsiteX1434" fmla="*/ 3442417 w 12192000"/>
              <a:gd name="connsiteY1434" fmla="*/ 5391522 h 6858000"/>
              <a:gd name="connsiteX1435" fmla="*/ 3438991 w 12192000"/>
              <a:gd name="connsiteY1435" fmla="*/ 5402898 h 6858000"/>
              <a:gd name="connsiteX1436" fmla="*/ 3436553 w 12192000"/>
              <a:gd name="connsiteY1436" fmla="*/ 5419659 h 6858000"/>
              <a:gd name="connsiteX1437" fmla="*/ 3439537 w 12192000"/>
              <a:gd name="connsiteY1437" fmla="*/ 5421795 h 6858000"/>
              <a:gd name="connsiteX1438" fmla="*/ 3453165 w 12192000"/>
              <a:gd name="connsiteY1438" fmla="*/ 5430627 h 6858000"/>
              <a:gd name="connsiteX1439" fmla="*/ 3581122 w 12192000"/>
              <a:gd name="connsiteY1439" fmla="*/ 5513337 h 6858000"/>
              <a:gd name="connsiteX1440" fmla="*/ 3809851 w 12192000"/>
              <a:gd name="connsiteY1440" fmla="*/ 5661883 h 6858000"/>
              <a:gd name="connsiteX1441" fmla="*/ 3832128 w 12192000"/>
              <a:gd name="connsiteY1441" fmla="*/ 5644058 h 6858000"/>
              <a:gd name="connsiteX1442" fmla="*/ 3827994 w 12192000"/>
              <a:gd name="connsiteY1442" fmla="*/ 5640705 h 6858000"/>
              <a:gd name="connsiteX1443" fmla="*/ 3811784 w 12192000"/>
              <a:gd name="connsiteY1443" fmla="*/ 5632232 h 6858000"/>
              <a:gd name="connsiteX1444" fmla="*/ 3676946 w 12192000"/>
              <a:gd name="connsiteY1444" fmla="*/ 5544927 h 6858000"/>
              <a:gd name="connsiteX1445" fmla="*/ 3519726 w 12192000"/>
              <a:gd name="connsiteY1445" fmla="*/ 5443262 h 6858000"/>
              <a:gd name="connsiteX1446" fmla="*/ 3476978 w 12192000"/>
              <a:gd name="connsiteY1446" fmla="*/ 5410164 h 6858000"/>
              <a:gd name="connsiteX1447" fmla="*/ 8816479 w 12192000"/>
              <a:gd name="connsiteY1447" fmla="*/ 5391405 h 6858000"/>
              <a:gd name="connsiteX1448" fmla="*/ 8829697 w 12192000"/>
              <a:gd name="connsiteY1448" fmla="*/ 5393704 h 6858000"/>
              <a:gd name="connsiteX1449" fmla="*/ 8875748 w 12192000"/>
              <a:gd name="connsiteY1449" fmla="*/ 5496544 h 6858000"/>
              <a:gd name="connsiteX1450" fmla="*/ 8871509 w 12192000"/>
              <a:gd name="connsiteY1450" fmla="*/ 5512509 h 6858000"/>
              <a:gd name="connsiteX1451" fmla="*/ 8945555 w 12192000"/>
              <a:gd name="connsiteY1451" fmla="*/ 5486758 h 6858000"/>
              <a:gd name="connsiteX1452" fmla="*/ 9012376 w 12192000"/>
              <a:gd name="connsiteY1452" fmla="*/ 5523141 h 6858000"/>
              <a:gd name="connsiteX1453" fmla="*/ 9008345 w 12192000"/>
              <a:gd name="connsiteY1453" fmla="*/ 5527158 h 6858000"/>
              <a:gd name="connsiteX1454" fmla="*/ 9006823 w 12192000"/>
              <a:gd name="connsiteY1454" fmla="*/ 5526765 h 6858000"/>
              <a:gd name="connsiteX1455" fmla="*/ 9030451 w 12192000"/>
              <a:gd name="connsiteY1455" fmla="*/ 5557060 h 6858000"/>
              <a:gd name="connsiteX1456" fmla="*/ 9034675 w 12192000"/>
              <a:gd name="connsiteY1456" fmla="*/ 5580815 h 6858000"/>
              <a:gd name="connsiteX1457" fmla="*/ 9028957 w 12192000"/>
              <a:gd name="connsiteY1457" fmla="*/ 5592807 h 6858000"/>
              <a:gd name="connsiteX1458" fmla="*/ 9080233 w 12192000"/>
              <a:gd name="connsiteY1458" fmla="*/ 5605520 h 6858000"/>
              <a:gd name="connsiteX1459" fmla="*/ 9230383 w 12192000"/>
              <a:gd name="connsiteY1459" fmla="*/ 5691869 h 6858000"/>
              <a:gd name="connsiteX1460" fmla="*/ 9313569 w 12192000"/>
              <a:gd name="connsiteY1460" fmla="*/ 5782340 h 6858000"/>
              <a:gd name="connsiteX1461" fmla="*/ 9272585 w 12192000"/>
              <a:gd name="connsiteY1461" fmla="*/ 5838222 h 6858000"/>
              <a:gd name="connsiteX1462" fmla="*/ 9252988 w 12192000"/>
              <a:gd name="connsiteY1462" fmla="*/ 5842548 h 6858000"/>
              <a:gd name="connsiteX1463" fmla="*/ 9252739 w 12192000"/>
              <a:gd name="connsiteY1463" fmla="*/ 5883417 h 6858000"/>
              <a:gd name="connsiteX1464" fmla="*/ 9134453 w 12192000"/>
              <a:gd name="connsiteY1464" fmla="*/ 5951452 h 6858000"/>
              <a:gd name="connsiteX1465" fmla="*/ 8980732 w 12192000"/>
              <a:gd name="connsiteY1465" fmla="*/ 5874365 h 6858000"/>
              <a:gd name="connsiteX1466" fmla="*/ 8858102 w 12192000"/>
              <a:gd name="connsiteY1466" fmla="*/ 5788648 h 6858000"/>
              <a:gd name="connsiteX1467" fmla="*/ 8972096 w 12192000"/>
              <a:gd name="connsiteY1467" fmla="*/ 5617792 h 6858000"/>
              <a:gd name="connsiteX1468" fmla="*/ 8979509 w 12192000"/>
              <a:gd name="connsiteY1468" fmla="*/ 5622538 h 6858000"/>
              <a:gd name="connsiteX1469" fmla="*/ 8977702 w 12192000"/>
              <a:gd name="connsiteY1469" fmla="*/ 5626455 h 6858000"/>
              <a:gd name="connsiteX1470" fmla="*/ 8974399 w 12192000"/>
              <a:gd name="connsiteY1470" fmla="*/ 5624695 h 6858000"/>
              <a:gd name="connsiteX1471" fmla="*/ 8971520 w 12192000"/>
              <a:gd name="connsiteY1471" fmla="*/ 5631022 h 6858000"/>
              <a:gd name="connsiteX1472" fmla="*/ 8972880 w 12192000"/>
              <a:gd name="connsiteY1472" fmla="*/ 5631908 h 6858000"/>
              <a:gd name="connsiteX1473" fmla="*/ 8920047 w 12192000"/>
              <a:gd name="connsiteY1473" fmla="*/ 5665045 h 6858000"/>
              <a:gd name="connsiteX1474" fmla="*/ 8941583 w 12192000"/>
              <a:gd name="connsiteY1474" fmla="*/ 5820289 h 6858000"/>
              <a:gd name="connsiteX1475" fmla="*/ 9094151 w 12192000"/>
              <a:gd name="connsiteY1475" fmla="*/ 5907155 h 6858000"/>
              <a:gd name="connsiteX1476" fmla="*/ 9168421 w 12192000"/>
              <a:gd name="connsiteY1476" fmla="*/ 5929017 h 6858000"/>
              <a:gd name="connsiteX1477" fmla="*/ 9219085 w 12192000"/>
              <a:gd name="connsiteY1477" fmla="*/ 5801304 h 6858000"/>
              <a:gd name="connsiteX1478" fmla="*/ 9121787 w 12192000"/>
              <a:gd name="connsiteY1478" fmla="*/ 5728820 h 6858000"/>
              <a:gd name="connsiteX1479" fmla="*/ 8972880 w 12192000"/>
              <a:gd name="connsiteY1479" fmla="*/ 5631908 h 6858000"/>
              <a:gd name="connsiteX1480" fmla="*/ 8976126 w 12192000"/>
              <a:gd name="connsiteY1480" fmla="*/ 5629873 h 6858000"/>
              <a:gd name="connsiteX1481" fmla="*/ 8977702 w 12192000"/>
              <a:gd name="connsiteY1481" fmla="*/ 5626455 h 6858000"/>
              <a:gd name="connsiteX1482" fmla="*/ 9065365 w 12192000"/>
              <a:gd name="connsiteY1482" fmla="*/ 5673162 h 6858000"/>
              <a:gd name="connsiteX1483" fmla="*/ 9151150 w 12192000"/>
              <a:gd name="connsiteY1483" fmla="*/ 5731121 h 6858000"/>
              <a:gd name="connsiteX1484" fmla="*/ 9253054 w 12192000"/>
              <a:gd name="connsiteY1484" fmla="*/ 5831794 h 6858000"/>
              <a:gd name="connsiteX1485" fmla="*/ 9253049 w 12192000"/>
              <a:gd name="connsiteY1485" fmla="*/ 5832745 h 6858000"/>
              <a:gd name="connsiteX1486" fmla="*/ 9259140 w 12192000"/>
              <a:gd name="connsiteY1486" fmla="*/ 5827146 h 6858000"/>
              <a:gd name="connsiteX1487" fmla="*/ 9278573 w 12192000"/>
              <a:gd name="connsiteY1487" fmla="*/ 5813832 h 6858000"/>
              <a:gd name="connsiteX1488" fmla="*/ 9265378 w 12192000"/>
              <a:gd name="connsiteY1488" fmla="*/ 5728515 h 6858000"/>
              <a:gd name="connsiteX1489" fmla="*/ 9156949 w 12192000"/>
              <a:gd name="connsiteY1489" fmla="*/ 5668392 h 6858000"/>
              <a:gd name="connsiteX1490" fmla="*/ 9015245 w 12192000"/>
              <a:gd name="connsiteY1490" fmla="*/ 5628881 h 6858000"/>
              <a:gd name="connsiteX1491" fmla="*/ 8997461 w 12192000"/>
              <a:gd name="connsiteY1491" fmla="*/ 5632317 h 6858000"/>
              <a:gd name="connsiteX1492" fmla="*/ 9002857 w 12192000"/>
              <a:gd name="connsiteY1492" fmla="*/ 5601692 h 6858000"/>
              <a:gd name="connsiteX1493" fmla="*/ 9018668 w 12192000"/>
              <a:gd name="connsiteY1493" fmla="*/ 5594871 h 6858000"/>
              <a:gd name="connsiteX1494" fmla="*/ 9015597 w 12192000"/>
              <a:gd name="connsiteY1494" fmla="*/ 5582664 h 6858000"/>
              <a:gd name="connsiteX1495" fmla="*/ 9015244 w 12192000"/>
              <a:gd name="connsiteY1495" fmla="*/ 5564457 h 6858000"/>
              <a:gd name="connsiteX1496" fmla="*/ 8996094 w 12192000"/>
              <a:gd name="connsiteY1496" fmla="*/ 5525197 h 6858000"/>
              <a:gd name="connsiteX1497" fmla="*/ 8996961 w 12192000"/>
              <a:gd name="connsiteY1497" fmla="*/ 5524225 h 6858000"/>
              <a:gd name="connsiteX1498" fmla="*/ 8943063 w 12192000"/>
              <a:gd name="connsiteY1498" fmla="*/ 5510338 h 6858000"/>
              <a:gd name="connsiteX1499" fmla="*/ 8880856 w 12192000"/>
              <a:gd name="connsiteY1499" fmla="*/ 5528593 h 6858000"/>
              <a:gd name="connsiteX1500" fmla="*/ 8864299 w 12192000"/>
              <a:gd name="connsiteY1500" fmla="*/ 5539659 h 6858000"/>
              <a:gd name="connsiteX1501" fmla="*/ 8863239 w 12192000"/>
              <a:gd name="connsiteY1501" fmla="*/ 5543655 h 6858000"/>
              <a:gd name="connsiteX1502" fmla="*/ 8822225 w 12192000"/>
              <a:gd name="connsiteY1502" fmla="*/ 5590766 h 6858000"/>
              <a:gd name="connsiteX1503" fmla="*/ 8692606 w 12192000"/>
              <a:gd name="connsiteY1503" fmla="*/ 5683915 h 6858000"/>
              <a:gd name="connsiteX1504" fmla="*/ 8648409 w 12192000"/>
              <a:gd name="connsiteY1504" fmla="*/ 5732149 h 6858000"/>
              <a:gd name="connsiteX1505" fmla="*/ 8613404 w 12192000"/>
              <a:gd name="connsiteY1505" fmla="*/ 5842997 h 6858000"/>
              <a:gd name="connsiteX1506" fmla="*/ 8619528 w 12192000"/>
              <a:gd name="connsiteY1506" fmla="*/ 5853576 h 6858000"/>
              <a:gd name="connsiteX1507" fmla="*/ 8621291 w 12192000"/>
              <a:gd name="connsiteY1507" fmla="*/ 5842915 h 6858000"/>
              <a:gd name="connsiteX1508" fmla="*/ 8744080 w 12192000"/>
              <a:gd name="connsiteY1508" fmla="*/ 5701129 h 6858000"/>
              <a:gd name="connsiteX1509" fmla="*/ 8906075 w 12192000"/>
              <a:gd name="connsiteY1509" fmla="*/ 5561270 h 6858000"/>
              <a:gd name="connsiteX1510" fmla="*/ 8995116 w 12192000"/>
              <a:gd name="connsiteY1510" fmla="*/ 5532037 h 6858000"/>
              <a:gd name="connsiteX1511" fmla="*/ 8993391 w 12192000"/>
              <a:gd name="connsiteY1511" fmla="*/ 5542927 h 6858000"/>
              <a:gd name="connsiteX1512" fmla="*/ 8780844 w 12192000"/>
              <a:gd name="connsiteY1512" fmla="*/ 5685654 h 6858000"/>
              <a:gd name="connsiteX1513" fmla="*/ 8630097 w 12192000"/>
              <a:gd name="connsiteY1513" fmla="*/ 5862646 h 6858000"/>
              <a:gd name="connsiteX1514" fmla="*/ 8629817 w 12192000"/>
              <a:gd name="connsiteY1514" fmla="*/ 5871347 h 6858000"/>
              <a:gd name="connsiteX1515" fmla="*/ 8632859 w 12192000"/>
              <a:gd name="connsiteY1515" fmla="*/ 5876603 h 6858000"/>
              <a:gd name="connsiteX1516" fmla="*/ 8632716 w 12192000"/>
              <a:gd name="connsiteY1516" fmla="*/ 5884923 h 6858000"/>
              <a:gd name="connsiteX1517" fmla="*/ 8629360 w 12192000"/>
              <a:gd name="connsiteY1517" fmla="*/ 5885531 h 6858000"/>
              <a:gd name="connsiteX1518" fmla="*/ 8629189 w 12192000"/>
              <a:gd name="connsiteY1518" fmla="*/ 5890859 h 6858000"/>
              <a:gd name="connsiteX1519" fmla="*/ 8625167 w 12192000"/>
              <a:gd name="connsiteY1519" fmla="*/ 5893151 h 6858000"/>
              <a:gd name="connsiteX1520" fmla="*/ 8621457 w 12192000"/>
              <a:gd name="connsiteY1520" fmla="*/ 5882357 h 6858000"/>
              <a:gd name="connsiteX1521" fmla="*/ 8599474 w 12192000"/>
              <a:gd name="connsiteY1521" fmla="*/ 5856033 h 6858000"/>
              <a:gd name="connsiteX1522" fmla="*/ 8622423 w 12192000"/>
              <a:gd name="connsiteY1522" fmla="*/ 5747856 h 6858000"/>
              <a:gd name="connsiteX1523" fmla="*/ 8664917 w 12192000"/>
              <a:gd name="connsiteY1523" fmla="*/ 5696126 h 6858000"/>
              <a:gd name="connsiteX1524" fmla="*/ 8615805 w 12192000"/>
              <a:gd name="connsiteY1524" fmla="*/ 5716723 h 6858000"/>
              <a:gd name="connsiteX1525" fmla="*/ 8536582 w 12192000"/>
              <a:gd name="connsiteY1525" fmla="*/ 5726930 h 6858000"/>
              <a:gd name="connsiteX1526" fmla="*/ 8489453 w 12192000"/>
              <a:gd name="connsiteY1526" fmla="*/ 5720610 h 6858000"/>
              <a:gd name="connsiteX1527" fmla="*/ 8438875 w 12192000"/>
              <a:gd name="connsiteY1527" fmla="*/ 5766572 h 6858000"/>
              <a:gd name="connsiteX1528" fmla="*/ 8377953 w 12192000"/>
              <a:gd name="connsiteY1528" fmla="*/ 5865965 h 6858000"/>
              <a:gd name="connsiteX1529" fmla="*/ 8269902 w 12192000"/>
              <a:gd name="connsiteY1529" fmla="*/ 6079116 h 6858000"/>
              <a:gd name="connsiteX1530" fmla="*/ 8413587 w 12192000"/>
              <a:gd name="connsiteY1530" fmla="*/ 6482434 h 6858000"/>
              <a:gd name="connsiteX1531" fmla="*/ 8395771 w 12192000"/>
              <a:gd name="connsiteY1531" fmla="*/ 6491627 h 6858000"/>
              <a:gd name="connsiteX1532" fmla="*/ 8258984 w 12192000"/>
              <a:gd name="connsiteY1532" fmla="*/ 6215854 h 6858000"/>
              <a:gd name="connsiteX1533" fmla="*/ 8298066 w 12192000"/>
              <a:gd name="connsiteY1533" fmla="*/ 5967084 h 6858000"/>
              <a:gd name="connsiteX1534" fmla="*/ 8385425 w 12192000"/>
              <a:gd name="connsiteY1534" fmla="*/ 5808513 h 6858000"/>
              <a:gd name="connsiteX1535" fmla="*/ 8449796 w 12192000"/>
              <a:gd name="connsiteY1535" fmla="*/ 5709695 h 6858000"/>
              <a:gd name="connsiteX1536" fmla="*/ 8538306 w 12192000"/>
              <a:gd name="connsiteY1536" fmla="*/ 5699927 h 6858000"/>
              <a:gd name="connsiteX1537" fmla="*/ 8702681 w 12192000"/>
              <a:gd name="connsiteY1537" fmla="*/ 5652241 h 6858000"/>
              <a:gd name="connsiteX1538" fmla="*/ 8713681 w 12192000"/>
              <a:gd name="connsiteY1538" fmla="*/ 5644873 h 6858000"/>
              <a:gd name="connsiteX1539" fmla="*/ 8731915 w 12192000"/>
              <a:gd name="connsiteY1539" fmla="*/ 5626999 h 6858000"/>
              <a:gd name="connsiteX1540" fmla="*/ 8789666 w 12192000"/>
              <a:gd name="connsiteY1540" fmla="*/ 5572363 h 6858000"/>
              <a:gd name="connsiteX1541" fmla="*/ 8833802 w 12192000"/>
              <a:gd name="connsiteY1541" fmla="*/ 5538888 h 6858000"/>
              <a:gd name="connsiteX1542" fmla="*/ 8843491 w 12192000"/>
              <a:gd name="connsiteY1542" fmla="*/ 5527568 h 6858000"/>
              <a:gd name="connsiteX1543" fmla="*/ 8833720 w 12192000"/>
              <a:gd name="connsiteY1543" fmla="*/ 5435644 h 6858000"/>
              <a:gd name="connsiteX1544" fmla="*/ 8804409 w 12192000"/>
              <a:gd name="connsiteY1544" fmla="*/ 5425876 h 6858000"/>
              <a:gd name="connsiteX1545" fmla="*/ 8759579 w 12192000"/>
              <a:gd name="connsiteY1545" fmla="*/ 5452879 h 6858000"/>
              <a:gd name="connsiteX1546" fmla="*/ 8465889 w 12192000"/>
              <a:gd name="connsiteY1546" fmla="*/ 5576404 h 6858000"/>
              <a:gd name="connsiteX1547" fmla="*/ 8373355 w 12192000"/>
              <a:gd name="connsiteY1547" fmla="*/ 5643049 h 6858000"/>
              <a:gd name="connsiteX1548" fmla="*/ 8345193 w 12192000"/>
              <a:gd name="connsiteY1548" fmla="*/ 5680393 h 6858000"/>
              <a:gd name="connsiteX1549" fmla="*/ 8219325 w 12192000"/>
              <a:gd name="connsiteY1549" fmla="*/ 5775191 h 6858000"/>
              <a:gd name="connsiteX1550" fmla="*/ 8084836 w 12192000"/>
              <a:gd name="connsiteY1550" fmla="*/ 5878605 h 6858000"/>
              <a:gd name="connsiteX1551" fmla="*/ 7954371 w 12192000"/>
              <a:gd name="connsiteY1551" fmla="*/ 6003278 h 6858000"/>
              <a:gd name="connsiteX1552" fmla="*/ 8035410 w 12192000"/>
              <a:gd name="connsiteY1552" fmla="*/ 6179658 h 6858000"/>
              <a:gd name="connsiteX1553" fmla="*/ 8121045 w 12192000"/>
              <a:gd name="connsiteY1553" fmla="*/ 6334206 h 6858000"/>
              <a:gd name="connsiteX1554" fmla="*/ 8277753 w 12192000"/>
              <a:gd name="connsiteY1554" fmla="*/ 6641328 h 6858000"/>
              <a:gd name="connsiteX1555" fmla="*/ 8300012 w 12192000"/>
              <a:gd name="connsiteY1555" fmla="*/ 6612197 h 6858000"/>
              <a:gd name="connsiteX1556" fmla="*/ 8494907 w 12192000"/>
              <a:gd name="connsiteY1556" fmla="*/ 6423248 h 6858000"/>
              <a:gd name="connsiteX1557" fmla="*/ 8592830 w 12192000"/>
              <a:gd name="connsiteY1557" fmla="*/ 6337327 h 6858000"/>
              <a:gd name="connsiteX1558" fmla="*/ 8538657 w 12192000"/>
              <a:gd name="connsiteY1558" fmla="*/ 6260315 h 6858000"/>
              <a:gd name="connsiteX1559" fmla="*/ 8488964 w 12192000"/>
              <a:gd name="connsiteY1559" fmla="*/ 6164655 h 6858000"/>
              <a:gd name="connsiteX1560" fmla="*/ 8413269 w 12192000"/>
              <a:gd name="connsiteY1560" fmla="*/ 5995490 h 6858000"/>
              <a:gd name="connsiteX1561" fmla="*/ 8541547 w 12192000"/>
              <a:gd name="connsiteY1561" fmla="*/ 5729080 h 6858000"/>
              <a:gd name="connsiteX1562" fmla="*/ 8547325 w 12192000"/>
              <a:gd name="connsiteY1562" fmla="*/ 5734258 h 6858000"/>
              <a:gd name="connsiteX1563" fmla="*/ 8453140 w 12192000"/>
              <a:gd name="connsiteY1563" fmla="*/ 5872355 h 6858000"/>
              <a:gd name="connsiteX1564" fmla="*/ 8451985 w 12192000"/>
              <a:gd name="connsiteY1564" fmla="*/ 6047851 h 6858000"/>
              <a:gd name="connsiteX1565" fmla="*/ 8525513 w 12192000"/>
              <a:gd name="connsiteY1565" fmla="*/ 6197957 h 6858000"/>
              <a:gd name="connsiteX1566" fmla="*/ 8599685 w 12192000"/>
              <a:gd name="connsiteY1566" fmla="*/ 6331313 h 6858000"/>
              <a:gd name="connsiteX1567" fmla="*/ 8630406 w 12192000"/>
              <a:gd name="connsiteY1567" fmla="*/ 6304358 h 6858000"/>
              <a:gd name="connsiteX1568" fmla="*/ 8776688 w 12192000"/>
              <a:gd name="connsiteY1568" fmla="*/ 6199691 h 6858000"/>
              <a:gd name="connsiteX1569" fmla="*/ 8784739 w 12192000"/>
              <a:gd name="connsiteY1569" fmla="*/ 6211761 h 6858000"/>
              <a:gd name="connsiteX1570" fmla="*/ 8505257 w 12192000"/>
              <a:gd name="connsiteY1570" fmla="*/ 6435317 h 6858000"/>
              <a:gd name="connsiteX1571" fmla="*/ 8378526 w 12192000"/>
              <a:gd name="connsiteY1571" fmla="*/ 6561749 h 6858000"/>
              <a:gd name="connsiteX1572" fmla="*/ 8298700 w 12192000"/>
              <a:gd name="connsiteY1572" fmla="*/ 6639509 h 6858000"/>
              <a:gd name="connsiteX1573" fmla="*/ 8366728 w 12192000"/>
              <a:gd name="connsiteY1573" fmla="*/ 6590386 h 6858000"/>
              <a:gd name="connsiteX1574" fmla="*/ 8481783 w 12192000"/>
              <a:gd name="connsiteY1574" fmla="*/ 6527743 h 6858000"/>
              <a:gd name="connsiteX1575" fmla="*/ 8749859 w 12192000"/>
              <a:gd name="connsiteY1575" fmla="*/ 6468043 h 6858000"/>
              <a:gd name="connsiteX1576" fmla="*/ 9062232 w 12192000"/>
              <a:gd name="connsiteY1576" fmla="*/ 6346921 h 6858000"/>
              <a:gd name="connsiteX1577" fmla="*/ 9297518 w 12192000"/>
              <a:gd name="connsiteY1577" fmla="*/ 6157487 h 6858000"/>
              <a:gd name="connsiteX1578" fmla="*/ 9422927 w 12192000"/>
              <a:gd name="connsiteY1578" fmla="*/ 6051290 h 6858000"/>
              <a:gd name="connsiteX1579" fmla="*/ 9530503 w 12192000"/>
              <a:gd name="connsiteY1579" fmla="*/ 5953130 h 6858000"/>
              <a:gd name="connsiteX1580" fmla="*/ 9512095 w 12192000"/>
              <a:gd name="connsiteY1580" fmla="*/ 5946240 h 6858000"/>
              <a:gd name="connsiteX1581" fmla="*/ 9477003 w 12192000"/>
              <a:gd name="connsiteY1581" fmla="*/ 5957148 h 6858000"/>
              <a:gd name="connsiteX1582" fmla="*/ 9378632 w 12192000"/>
              <a:gd name="connsiteY1582" fmla="*/ 5984702 h 6858000"/>
              <a:gd name="connsiteX1583" fmla="*/ 8987446 w 12192000"/>
              <a:gd name="connsiteY1583" fmla="*/ 6098361 h 6858000"/>
              <a:gd name="connsiteX1584" fmla="*/ 8979583 w 12192000"/>
              <a:gd name="connsiteY1584" fmla="*/ 6094823 h 6858000"/>
              <a:gd name="connsiteX1585" fmla="*/ 8984644 w 12192000"/>
              <a:gd name="connsiteY1585" fmla="*/ 6108373 h 6858000"/>
              <a:gd name="connsiteX1586" fmla="*/ 8987527 w 12192000"/>
              <a:gd name="connsiteY1586" fmla="*/ 6143000 h 6858000"/>
              <a:gd name="connsiteX1587" fmla="*/ 8818462 w 12192000"/>
              <a:gd name="connsiteY1587" fmla="*/ 6230356 h 6858000"/>
              <a:gd name="connsiteX1588" fmla="*/ 8718744 w 12192000"/>
              <a:gd name="connsiteY1588" fmla="*/ 6063690 h 6858000"/>
              <a:gd name="connsiteX1589" fmla="*/ 8635644 w 12192000"/>
              <a:gd name="connsiteY1589" fmla="*/ 5876908 h 6858000"/>
              <a:gd name="connsiteX1590" fmla="*/ 8643668 w 12192000"/>
              <a:gd name="connsiteY1590" fmla="*/ 5872886 h 6858000"/>
              <a:gd name="connsiteX1591" fmla="*/ 8646831 w 12192000"/>
              <a:gd name="connsiteY1591" fmla="*/ 5878270 h 6858000"/>
              <a:gd name="connsiteX1592" fmla="*/ 8647679 w 12192000"/>
              <a:gd name="connsiteY1592" fmla="*/ 5881434 h 6858000"/>
              <a:gd name="connsiteX1593" fmla="*/ 8648538 w 12192000"/>
              <a:gd name="connsiteY1593" fmla="*/ 5881177 h 6858000"/>
              <a:gd name="connsiteX1594" fmla="*/ 8698399 w 12192000"/>
              <a:gd name="connsiteY1594" fmla="*/ 5966060 h 6858000"/>
              <a:gd name="connsiteX1595" fmla="*/ 8746253 w 12192000"/>
              <a:gd name="connsiteY1595" fmla="*/ 6063115 h 6858000"/>
              <a:gd name="connsiteX1596" fmla="*/ 8798977 w 12192000"/>
              <a:gd name="connsiteY1596" fmla="*/ 6160816 h 6858000"/>
              <a:gd name="connsiteX1597" fmla="*/ 8856288 w 12192000"/>
              <a:gd name="connsiteY1597" fmla="*/ 6217713 h 6858000"/>
              <a:gd name="connsiteX1598" fmla="*/ 8950276 w 12192000"/>
              <a:gd name="connsiteY1598" fmla="*/ 6171160 h 6858000"/>
              <a:gd name="connsiteX1599" fmla="*/ 8875199 w 12192000"/>
              <a:gd name="connsiteY1599" fmla="*/ 5920587 h 6858000"/>
              <a:gd name="connsiteX1600" fmla="*/ 8850556 w 12192000"/>
              <a:gd name="connsiteY1600" fmla="*/ 5874610 h 6858000"/>
              <a:gd name="connsiteX1601" fmla="*/ 8774335 w 12192000"/>
              <a:gd name="connsiteY1601" fmla="*/ 5809092 h 6858000"/>
              <a:gd name="connsiteX1602" fmla="*/ 8655130 w 12192000"/>
              <a:gd name="connsiteY1602" fmla="*/ 5879207 h 6858000"/>
              <a:gd name="connsiteX1603" fmla="*/ 8648538 w 12192000"/>
              <a:gd name="connsiteY1603" fmla="*/ 5881177 h 6858000"/>
              <a:gd name="connsiteX1604" fmla="*/ 8646831 w 12192000"/>
              <a:gd name="connsiteY1604" fmla="*/ 5878270 h 6858000"/>
              <a:gd name="connsiteX1605" fmla="*/ 8645386 w 12192000"/>
              <a:gd name="connsiteY1605" fmla="*/ 5872886 h 6858000"/>
              <a:gd name="connsiteX1606" fmla="*/ 8827059 w 12192000"/>
              <a:gd name="connsiteY1606" fmla="*/ 5806795 h 6858000"/>
              <a:gd name="connsiteX1607" fmla="*/ 8937095 w 12192000"/>
              <a:gd name="connsiteY1607" fmla="*/ 6006219 h 6858000"/>
              <a:gd name="connsiteX1608" fmla="*/ 8970907 w 12192000"/>
              <a:gd name="connsiteY1608" fmla="*/ 6071592 h 6858000"/>
              <a:gd name="connsiteX1609" fmla="*/ 8976920 w 12192000"/>
              <a:gd name="connsiteY1609" fmla="*/ 6087693 h 6858000"/>
              <a:gd name="connsiteX1610" fmla="*/ 8979393 w 12192000"/>
              <a:gd name="connsiteY1610" fmla="*/ 6081141 h 6858000"/>
              <a:gd name="connsiteX1611" fmla="*/ 9549487 w 12192000"/>
              <a:gd name="connsiteY1611" fmla="*/ 5912946 h 6858000"/>
              <a:gd name="connsiteX1612" fmla="*/ 9561568 w 12192000"/>
              <a:gd name="connsiteY1612" fmla="*/ 5923279 h 6858000"/>
              <a:gd name="connsiteX1613" fmla="*/ 9508643 w 12192000"/>
              <a:gd name="connsiteY1613" fmla="*/ 6003645 h 6858000"/>
              <a:gd name="connsiteX1614" fmla="*/ 9330309 w 12192000"/>
              <a:gd name="connsiteY1614" fmla="*/ 6152895 h 6858000"/>
              <a:gd name="connsiteX1615" fmla="*/ 9025990 w 12192000"/>
              <a:gd name="connsiteY1615" fmla="*/ 6387103 h 6858000"/>
              <a:gd name="connsiteX1616" fmla="*/ 8640557 w 12192000"/>
              <a:gd name="connsiteY1616" fmla="*/ 6508800 h 6858000"/>
              <a:gd name="connsiteX1617" fmla="*/ 8421378 w 12192000"/>
              <a:gd name="connsiteY1617" fmla="*/ 6570223 h 6858000"/>
              <a:gd name="connsiteX1618" fmla="*/ 8344293 w 12192000"/>
              <a:gd name="connsiteY1618" fmla="*/ 6625402 h 6858000"/>
              <a:gd name="connsiteX1619" fmla="*/ 8269050 w 12192000"/>
              <a:gd name="connsiteY1619" fmla="*/ 6668390 h 6858000"/>
              <a:gd name="connsiteX1620" fmla="*/ 8255363 w 12192000"/>
              <a:gd name="connsiteY1620" fmla="*/ 6681724 h 6858000"/>
              <a:gd name="connsiteX1621" fmla="*/ 8256081 w 12192000"/>
              <a:gd name="connsiteY1621" fmla="*/ 6685875 h 6858000"/>
              <a:gd name="connsiteX1622" fmla="*/ 8288857 w 12192000"/>
              <a:gd name="connsiteY1622" fmla="*/ 6692776 h 6858000"/>
              <a:gd name="connsiteX1623" fmla="*/ 8330834 w 12192000"/>
              <a:gd name="connsiteY1623" fmla="*/ 6665171 h 6858000"/>
              <a:gd name="connsiteX1624" fmla="*/ 8428012 w 12192000"/>
              <a:gd name="connsiteY1624" fmla="*/ 6609960 h 6858000"/>
              <a:gd name="connsiteX1625" fmla="*/ 8582694 w 12192000"/>
              <a:gd name="connsiteY1625" fmla="*/ 6577179 h 6858000"/>
              <a:gd name="connsiteX1626" fmla="*/ 9010511 w 12192000"/>
              <a:gd name="connsiteY1626" fmla="*/ 6517369 h 6858000"/>
              <a:gd name="connsiteX1627" fmla="*/ 9414178 w 12192000"/>
              <a:gd name="connsiteY1627" fmla="*/ 6239016 h 6858000"/>
              <a:gd name="connsiteX1628" fmla="*/ 9587835 w 12192000"/>
              <a:gd name="connsiteY1628" fmla="*/ 6095815 h 6858000"/>
              <a:gd name="connsiteX1629" fmla="*/ 9605086 w 12192000"/>
              <a:gd name="connsiteY1629" fmla="*/ 5999772 h 6858000"/>
              <a:gd name="connsiteX1630" fmla="*/ 9562534 w 12192000"/>
              <a:gd name="connsiteY1630" fmla="*/ 5914081 h 6858000"/>
              <a:gd name="connsiteX1631" fmla="*/ 9565984 w 12192000"/>
              <a:gd name="connsiteY1631" fmla="*/ 5904232 h 6858000"/>
              <a:gd name="connsiteX1632" fmla="*/ 9576333 w 12192000"/>
              <a:gd name="connsiteY1632" fmla="*/ 5907754 h 6858000"/>
              <a:gd name="connsiteX1633" fmla="*/ 9651662 w 12192000"/>
              <a:gd name="connsiteY1633" fmla="*/ 6056132 h 6858000"/>
              <a:gd name="connsiteX1634" fmla="*/ 9649361 w 12192000"/>
              <a:gd name="connsiteY1634" fmla="*/ 6065908 h 6858000"/>
              <a:gd name="connsiteX1635" fmla="*/ 9311651 w 12192000"/>
              <a:gd name="connsiteY1635" fmla="*/ 6347376 h 6858000"/>
              <a:gd name="connsiteX1636" fmla="*/ 9330546 w 12192000"/>
              <a:gd name="connsiteY1636" fmla="*/ 6353122 h 6858000"/>
              <a:gd name="connsiteX1637" fmla="*/ 9370097 w 12192000"/>
              <a:gd name="connsiteY1637" fmla="*/ 6415458 h 6858000"/>
              <a:gd name="connsiteX1638" fmla="*/ 9394058 w 12192000"/>
              <a:gd name="connsiteY1638" fmla="*/ 6399426 h 6858000"/>
              <a:gd name="connsiteX1639" fmla="*/ 9422209 w 12192000"/>
              <a:gd name="connsiteY1639" fmla="*/ 6385789 h 6858000"/>
              <a:gd name="connsiteX1640" fmla="*/ 9426789 w 12192000"/>
              <a:gd name="connsiteY1640" fmla="*/ 6394306 h 6858000"/>
              <a:gd name="connsiteX1641" fmla="*/ 9430836 w 12192000"/>
              <a:gd name="connsiteY1641" fmla="*/ 6381610 h 6858000"/>
              <a:gd name="connsiteX1642" fmla="*/ 9422209 w 12192000"/>
              <a:gd name="connsiteY1642" fmla="*/ 6385789 h 6858000"/>
              <a:gd name="connsiteX1643" fmla="*/ 9410027 w 12192000"/>
              <a:gd name="connsiteY1643" fmla="*/ 6363144 h 6858000"/>
              <a:gd name="connsiteX1644" fmla="*/ 9414072 w 12192000"/>
              <a:gd name="connsiteY1644" fmla="*/ 6349871 h 6858000"/>
              <a:gd name="connsiteX1645" fmla="*/ 9473611 w 12192000"/>
              <a:gd name="connsiteY1645" fmla="*/ 6329097 h 6858000"/>
              <a:gd name="connsiteX1646" fmla="*/ 9518700 w 12192000"/>
              <a:gd name="connsiteY1646" fmla="*/ 6398345 h 6858000"/>
              <a:gd name="connsiteX1647" fmla="*/ 9514075 w 12192000"/>
              <a:gd name="connsiteY1647" fmla="*/ 6412193 h 6858000"/>
              <a:gd name="connsiteX1648" fmla="*/ 9461473 w 12192000"/>
              <a:gd name="connsiteY1648" fmla="*/ 6438162 h 6858000"/>
              <a:gd name="connsiteX1649" fmla="*/ 9448178 w 12192000"/>
              <a:gd name="connsiteY1649" fmla="*/ 6433544 h 6858000"/>
              <a:gd name="connsiteX1650" fmla="*/ 9437863 w 12192000"/>
              <a:gd name="connsiteY1650" fmla="*/ 6413348 h 6858000"/>
              <a:gd name="connsiteX1651" fmla="*/ 9446443 w 12192000"/>
              <a:gd name="connsiteY1651" fmla="*/ 6408732 h 6858000"/>
              <a:gd name="connsiteX1652" fmla="*/ 9433148 w 12192000"/>
              <a:gd name="connsiteY1652" fmla="*/ 6404115 h 6858000"/>
              <a:gd name="connsiteX1653" fmla="*/ 9437863 w 12192000"/>
              <a:gd name="connsiteY1653" fmla="*/ 6413348 h 6858000"/>
              <a:gd name="connsiteX1654" fmla="*/ 9408365 w 12192000"/>
              <a:gd name="connsiteY1654" fmla="*/ 6429218 h 6858000"/>
              <a:gd name="connsiteX1655" fmla="*/ 9383664 w 12192000"/>
              <a:gd name="connsiteY1655" fmla="*/ 6439894 h 6858000"/>
              <a:gd name="connsiteX1656" fmla="*/ 9396719 w 12192000"/>
              <a:gd name="connsiteY1656" fmla="*/ 6466207 h 6858000"/>
              <a:gd name="connsiteX1657" fmla="*/ 9403514 w 12192000"/>
              <a:gd name="connsiteY1657" fmla="*/ 6504298 h 6858000"/>
              <a:gd name="connsiteX1658" fmla="*/ 9343761 w 12192000"/>
              <a:gd name="connsiteY1658" fmla="*/ 6586494 h 6858000"/>
              <a:gd name="connsiteX1659" fmla="*/ 9337239 w 12192000"/>
              <a:gd name="connsiteY1659" fmla="*/ 6592305 h 6858000"/>
              <a:gd name="connsiteX1660" fmla="*/ 9376646 w 12192000"/>
              <a:gd name="connsiteY1660" fmla="*/ 6626930 h 6858000"/>
              <a:gd name="connsiteX1661" fmla="*/ 9482838 w 12192000"/>
              <a:gd name="connsiteY1661" fmla="*/ 6804083 h 6858000"/>
              <a:gd name="connsiteX1662" fmla="*/ 9483853 w 12192000"/>
              <a:gd name="connsiteY1662" fmla="*/ 6812322 h 6858000"/>
              <a:gd name="connsiteX1663" fmla="*/ 9703069 w 12192000"/>
              <a:gd name="connsiteY1663" fmla="*/ 6766159 h 6858000"/>
              <a:gd name="connsiteX1664" fmla="*/ 9926297 w 12192000"/>
              <a:gd name="connsiteY1664" fmla="*/ 6744024 h 6858000"/>
              <a:gd name="connsiteX1665" fmla="*/ 10003293 w 12192000"/>
              <a:gd name="connsiteY1665" fmla="*/ 6737052 h 6858000"/>
              <a:gd name="connsiteX1666" fmla="*/ 10078563 w 12192000"/>
              <a:gd name="connsiteY1666" fmla="*/ 6745173 h 6858000"/>
              <a:gd name="connsiteX1667" fmla="*/ 10137711 w 12192000"/>
              <a:gd name="connsiteY1667" fmla="*/ 6835485 h 6858000"/>
              <a:gd name="connsiteX1668" fmla="*/ 10144991 w 12192000"/>
              <a:gd name="connsiteY1668" fmla="*/ 6858000 h 6858000"/>
              <a:gd name="connsiteX1669" fmla="*/ 10105255 w 12192000"/>
              <a:gd name="connsiteY1669" fmla="*/ 6858000 h 6858000"/>
              <a:gd name="connsiteX1670" fmla="*/ 10101790 w 12192000"/>
              <a:gd name="connsiteY1670" fmla="*/ 6847190 h 6858000"/>
              <a:gd name="connsiteX1671" fmla="*/ 10049835 w 12192000"/>
              <a:gd name="connsiteY1671" fmla="*/ 6775071 h 6858000"/>
              <a:gd name="connsiteX1672" fmla="*/ 10038234 w 12192000"/>
              <a:gd name="connsiteY1672" fmla="*/ 6774646 h 6858000"/>
              <a:gd name="connsiteX1673" fmla="*/ 10044751 w 12192000"/>
              <a:gd name="connsiteY1673" fmla="*/ 6783074 h 6858000"/>
              <a:gd name="connsiteX1674" fmla="*/ 10021033 w 12192000"/>
              <a:gd name="connsiteY1674" fmla="*/ 6855595 h 6858000"/>
              <a:gd name="connsiteX1675" fmla="*/ 10018792 w 12192000"/>
              <a:gd name="connsiteY1675" fmla="*/ 6858000 h 6858000"/>
              <a:gd name="connsiteX1676" fmla="*/ 9974473 w 12192000"/>
              <a:gd name="connsiteY1676" fmla="*/ 6858000 h 6858000"/>
              <a:gd name="connsiteX1677" fmla="*/ 9998365 w 12192000"/>
              <a:gd name="connsiteY1677" fmla="*/ 6828948 h 6858000"/>
              <a:gd name="connsiteX1678" fmla="*/ 10028077 w 12192000"/>
              <a:gd name="connsiteY1678" fmla="*/ 6779629 h 6858000"/>
              <a:gd name="connsiteX1679" fmla="*/ 10037254 w 12192000"/>
              <a:gd name="connsiteY1679" fmla="*/ 6774609 h 6858000"/>
              <a:gd name="connsiteX1680" fmla="*/ 10014498 w 12192000"/>
              <a:gd name="connsiteY1680" fmla="*/ 6773776 h 6858000"/>
              <a:gd name="connsiteX1681" fmla="*/ 9979159 w 12192000"/>
              <a:gd name="connsiteY1681" fmla="*/ 6776795 h 6858000"/>
              <a:gd name="connsiteX1682" fmla="*/ 9858496 w 12192000"/>
              <a:gd name="connsiteY1682" fmla="*/ 6784843 h 6858000"/>
              <a:gd name="connsiteX1683" fmla="*/ 9489609 w 12192000"/>
              <a:gd name="connsiteY1683" fmla="*/ 6846362 h 6858000"/>
              <a:gd name="connsiteX1684" fmla="*/ 9488016 w 12192000"/>
              <a:gd name="connsiteY1684" fmla="*/ 6846094 h 6858000"/>
              <a:gd name="connsiteX1685" fmla="*/ 9488923 w 12192000"/>
              <a:gd name="connsiteY1685" fmla="*/ 6853456 h 6858000"/>
              <a:gd name="connsiteX1686" fmla="*/ 9487680 w 12192000"/>
              <a:gd name="connsiteY1686" fmla="*/ 6858000 h 6858000"/>
              <a:gd name="connsiteX1687" fmla="*/ 9454897 w 12192000"/>
              <a:gd name="connsiteY1687" fmla="*/ 6858000 h 6858000"/>
              <a:gd name="connsiteX1688" fmla="*/ 9459788 w 12192000"/>
              <a:gd name="connsiteY1688" fmla="*/ 6835472 h 6858000"/>
              <a:gd name="connsiteX1689" fmla="*/ 9434026 w 12192000"/>
              <a:gd name="connsiteY1689" fmla="*/ 6750539 h 6858000"/>
              <a:gd name="connsiteX1690" fmla="*/ 9379975 w 12192000"/>
              <a:gd name="connsiteY1690" fmla="*/ 6668781 h 6858000"/>
              <a:gd name="connsiteX1691" fmla="*/ 9324831 w 12192000"/>
              <a:gd name="connsiteY1691" fmla="*/ 6603365 h 6858000"/>
              <a:gd name="connsiteX1692" fmla="*/ 9207592 w 12192000"/>
              <a:gd name="connsiteY1692" fmla="*/ 6707850 h 6858000"/>
              <a:gd name="connsiteX1693" fmla="*/ 9049014 w 12192000"/>
              <a:gd name="connsiteY1693" fmla="*/ 6796875 h 6858000"/>
              <a:gd name="connsiteX1694" fmla="*/ 8883477 w 12192000"/>
              <a:gd name="connsiteY1694" fmla="*/ 6858000 h 6858000"/>
              <a:gd name="connsiteX1695" fmla="*/ 8815738 w 12192000"/>
              <a:gd name="connsiteY1695" fmla="*/ 6858000 h 6858000"/>
              <a:gd name="connsiteX1696" fmla="*/ 8900779 w 12192000"/>
              <a:gd name="connsiteY1696" fmla="*/ 6819867 h 6858000"/>
              <a:gd name="connsiteX1697" fmla="*/ 9212763 w 12192000"/>
              <a:gd name="connsiteY1697" fmla="*/ 6663519 h 6858000"/>
              <a:gd name="connsiteX1698" fmla="*/ 9321353 w 12192000"/>
              <a:gd name="connsiteY1698" fmla="*/ 6561203 h 6858000"/>
              <a:gd name="connsiteX1699" fmla="*/ 9344336 w 12192000"/>
              <a:gd name="connsiteY1699" fmla="*/ 6443943 h 6858000"/>
              <a:gd name="connsiteX1700" fmla="*/ 9339799 w 12192000"/>
              <a:gd name="connsiteY1700" fmla="*/ 6434994 h 6858000"/>
              <a:gd name="connsiteX1701" fmla="*/ 9350861 w 12192000"/>
              <a:gd name="connsiteY1701" fmla="*/ 6477356 h 6858000"/>
              <a:gd name="connsiteX1702" fmla="*/ 9230724 w 12192000"/>
              <a:gd name="connsiteY1702" fmla="*/ 6596487 h 6858000"/>
              <a:gd name="connsiteX1703" fmla="*/ 9055980 w 12192000"/>
              <a:gd name="connsiteY1703" fmla="*/ 6677057 h 6858000"/>
              <a:gd name="connsiteX1704" fmla="*/ 8947913 w 12192000"/>
              <a:gd name="connsiteY1704" fmla="*/ 6723676 h 6858000"/>
              <a:gd name="connsiteX1705" fmla="*/ 8812256 w 12192000"/>
              <a:gd name="connsiteY1705" fmla="*/ 6591882 h 6858000"/>
              <a:gd name="connsiteX1706" fmla="*/ 8824328 w 12192000"/>
              <a:gd name="connsiteY1706" fmla="*/ 6586127 h 6858000"/>
              <a:gd name="connsiteX1707" fmla="*/ 8892156 w 12192000"/>
              <a:gd name="connsiteY1707" fmla="*/ 6687992 h 6858000"/>
              <a:gd name="connsiteX1708" fmla="*/ 8997348 w 12192000"/>
              <a:gd name="connsiteY1708" fmla="*/ 6682813 h 6858000"/>
              <a:gd name="connsiteX1709" fmla="*/ 9171519 w 12192000"/>
              <a:gd name="connsiteY1709" fmla="*/ 6601091 h 6858000"/>
              <a:gd name="connsiteX1710" fmla="*/ 9326719 w 12192000"/>
              <a:gd name="connsiteY1710" fmla="*/ 6464693 h 6858000"/>
              <a:gd name="connsiteX1711" fmla="*/ 9307893 w 12192000"/>
              <a:gd name="connsiteY1711" fmla="*/ 6410452 h 6858000"/>
              <a:gd name="connsiteX1712" fmla="*/ 9283309 w 12192000"/>
              <a:gd name="connsiteY1712" fmla="*/ 6370999 h 6858000"/>
              <a:gd name="connsiteX1713" fmla="*/ 9242245 w 12192000"/>
              <a:gd name="connsiteY1713" fmla="*/ 6405223 h 6858000"/>
              <a:gd name="connsiteX1714" fmla="*/ 8831678 w 12192000"/>
              <a:gd name="connsiteY1714" fmla="*/ 6580630 h 6858000"/>
              <a:gd name="connsiteX1715" fmla="*/ 8602820 w 12192000"/>
              <a:gd name="connsiteY1715" fmla="*/ 6604209 h 6858000"/>
              <a:gd name="connsiteX1716" fmla="*/ 8353259 w 12192000"/>
              <a:gd name="connsiteY1716" fmla="*/ 6683000 h 6858000"/>
              <a:gd name="connsiteX1717" fmla="*/ 8261481 w 12192000"/>
              <a:gd name="connsiteY1717" fmla="*/ 6737753 h 6858000"/>
              <a:gd name="connsiteX1718" fmla="*/ 8255254 w 12192000"/>
              <a:gd name="connsiteY1718" fmla="*/ 6737096 h 6858000"/>
              <a:gd name="connsiteX1719" fmla="*/ 8262197 w 12192000"/>
              <a:gd name="connsiteY1719" fmla="*/ 6745092 h 6858000"/>
              <a:gd name="connsiteX1720" fmla="*/ 8266965 w 12192000"/>
              <a:gd name="connsiteY1720" fmla="*/ 6754285 h 6858000"/>
              <a:gd name="connsiteX1721" fmla="*/ 8284045 w 12192000"/>
              <a:gd name="connsiteY1721" fmla="*/ 6749110 h 6858000"/>
              <a:gd name="connsiteX1722" fmla="*/ 8285201 w 12192000"/>
              <a:gd name="connsiteY1722" fmla="*/ 6753145 h 6858000"/>
              <a:gd name="connsiteX1723" fmla="*/ 8287955 w 12192000"/>
              <a:gd name="connsiteY1723" fmla="*/ 6749498 h 6858000"/>
              <a:gd name="connsiteX1724" fmla="*/ 8463561 w 12192000"/>
              <a:gd name="connsiteY1724" fmla="*/ 6846410 h 6858000"/>
              <a:gd name="connsiteX1725" fmla="*/ 8469144 w 12192000"/>
              <a:gd name="connsiteY1725" fmla="*/ 6858000 h 6858000"/>
              <a:gd name="connsiteX1726" fmla="*/ 8445441 w 12192000"/>
              <a:gd name="connsiteY1726" fmla="*/ 6858000 h 6858000"/>
              <a:gd name="connsiteX1727" fmla="*/ 8434969 w 12192000"/>
              <a:gd name="connsiteY1727" fmla="*/ 6834321 h 6858000"/>
              <a:gd name="connsiteX1728" fmla="*/ 8288530 w 12192000"/>
              <a:gd name="connsiteY1728" fmla="*/ 6759305 h 6858000"/>
              <a:gd name="connsiteX1729" fmla="*/ 8286326 w 12192000"/>
              <a:gd name="connsiteY1729" fmla="*/ 6757165 h 6858000"/>
              <a:gd name="connsiteX1730" fmla="*/ 8235710 w 12192000"/>
              <a:gd name="connsiteY1730" fmla="*/ 6797911 h 6858000"/>
              <a:gd name="connsiteX1731" fmla="*/ 8191402 w 12192000"/>
              <a:gd name="connsiteY1731" fmla="*/ 6844989 h 6858000"/>
              <a:gd name="connsiteX1732" fmla="*/ 8185648 w 12192000"/>
              <a:gd name="connsiteY1732" fmla="*/ 6839823 h 6858000"/>
              <a:gd name="connsiteX1733" fmla="*/ 8229956 w 12192000"/>
              <a:gd name="connsiteY1733" fmla="*/ 6780114 h 6858000"/>
              <a:gd name="connsiteX1734" fmla="*/ 8254195 w 12192000"/>
              <a:gd name="connsiteY1734" fmla="*/ 6758153 h 6858000"/>
              <a:gd name="connsiteX1735" fmla="*/ 8255021 w 12192000"/>
              <a:gd name="connsiteY1735" fmla="*/ 6757904 h 6858000"/>
              <a:gd name="connsiteX1736" fmla="*/ 8248622 w 12192000"/>
              <a:gd name="connsiteY1736" fmla="*/ 6751350 h 6858000"/>
              <a:gd name="connsiteX1737" fmla="*/ 8239277 w 12192000"/>
              <a:gd name="connsiteY1737" fmla="*/ 6735414 h 6858000"/>
              <a:gd name="connsiteX1738" fmla="*/ 8233079 w 12192000"/>
              <a:gd name="connsiteY1738" fmla="*/ 6734761 h 6858000"/>
              <a:gd name="connsiteX1739" fmla="*/ 8247455 w 12192000"/>
              <a:gd name="connsiteY1739" fmla="*/ 6679548 h 6858000"/>
              <a:gd name="connsiteX1740" fmla="*/ 8248697 w 12192000"/>
              <a:gd name="connsiteY1740" fmla="*/ 6679353 h 6858000"/>
              <a:gd name="connsiteX1741" fmla="*/ 8267889 w 12192000"/>
              <a:gd name="connsiteY1741" fmla="*/ 6654236 h 6858000"/>
              <a:gd name="connsiteX1742" fmla="*/ 8143102 w 12192000"/>
              <a:gd name="connsiteY1742" fmla="*/ 6414066 h 6858000"/>
              <a:gd name="connsiteX1743" fmla="*/ 8010695 w 12192000"/>
              <a:gd name="connsiteY1743" fmla="*/ 6176786 h 6858000"/>
              <a:gd name="connsiteX1744" fmla="*/ 7933107 w 12192000"/>
              <a:gd name="connsiteY1744" fmla="*/ 6014193 h 6858000"/>
              <a:gd name="connsiteX1745" fmla="*/ 8031387 w 12192000"/>
              <a:gd name="connsiteY1745" fmla="*/ 5896990 h 6858000"/>
              <a:gd name="connsiteX1746" fmla="*/ 8235993 w 12192000"/>
              <a:gd name="connsiteY1746" fmla="*/ 5734973 h 6858000"/>
              <a:gd name="connsiteX1747" fmla="*/ 8334848 w 12192000"/>
              <a:gd name="connsiteY1747" fmla="*/ 5653965 h 6858000"/>
              <a:gd name="connsiteX1748" fmla="*/ 8383701 w 12192000"/>
              <a:gd name="connsiteY1748" fmla="*/ 5589042 h 6858000"/>
              <a:gd name="connsiteX1749" fmla="*/ 8583134 w 12192000"/>
              <a:gd name="connsiteY1749" fmla="*/ 5512056 h 6858000"/>
              <a:gd name="connsiteX1750" fmla="*/ 8816479 w 12192000"/>
              <a:gd name="connsiteY1750" fmla="*/ 5391405 h 6858000"/>
              <a:gd name="connsiteX1751" fmla="*/ 7388893 w 12192000"/>
              <a:gd name="connsiteY1751" fmla="*/ 5389901 h 6858000"/>
              <a:gd name="connsiteX1752" fmla="*/ 7400650 w 12192000"/>
              <a:gd name="connsiteY1752" fmla="*/ 5391475 h 6858000"/>
              <a:gd name="connsiteX1753" fmla="*/ 7395559 w 12192000"/>
              <a:gd name="connsiteY1753" fmla="*/ 5432111 h 6858000"/>
              <a:gd name="connsiteX1754" fmla="*/ 7359349 w 12192000"/>
              <a:gd name="connsiteY1754" fmla="*/ 5435544 h 6858000"/>
              <a:gd name="connsiteX1755" fmla="*/ 7361965 w 12192000"/>
              <a:gd name="connsiteY1755" fmla="*/ 5422382 h 6858000"/>
              <a:gd name="connsiteX1756" fmla="*/ 7367328 w 12192000"/>
              <a:gd name="connsiteY1756" fmla="*/ 5414832 h 6858000"/>
              <a:gd name="connsiteX1757" fmla="*/ 7373493 w 12192000"/>
              <a:gd name="connsiteY1757" fmla="*/ 5417230 h 6858000"/>
              <a:gd name="connsiteX1758" fmla="*/ 7382758 w 12192000"/>
              <a:gd name="connsiteY1758" fmla="*/ 5406643 h 6858000"/>
              <a:gd name="connsiteX1759" fmla="*/ 7387527 w 12192000"/>
              <a:gd name="connsiteY1759" fmla="*/ 5405193 h 6858000"/>
              <a:gd name="connsiteX1760" fmla="*/ 7377454 w 12192000"/>
              <a:gd name="connsiteY1760" fmla="*/ 5420664 h 6858000"/>
              <a:gd name="connsiteX1761" fmla="*/ 7371796 w 12192000"/>
              <a:gd name="connsiteY1761" fmla="*/ 5431538 h 6858000"/>
              <a:gd name="connsiteX1762" fmla="*/ 7383112 w 12192000"/>
              <a:gd name="connsiteY1762" fmla="*/ 5425814 h 6858000"/>
              <a:gd name="connsiteX1763" fmla="*/ 7394992 w 12192000"/>
              <a:gd name="connsiteY1763" fmla="*/ 5402923 h 6858000"/>
              <a:gd name="connsiteX1764" fmla="*/ 7387527 w 12192000"/>
              <a:gd name="connsiteY1764" fmla="*/ 5405193 h 6858000"/>
              <a:gd name="connsiteX1765" fmla="*/ 7392730 w 12192000"/>
              <a:gd name="connsiteY1765" fmla="*/ 5397199 h 6858000"/>
              <a:gd name="connsiteX1766" fmla="*/ 7389335 w 12192000"/>
              <a:gd name="connsiteY1766" fmla="*/ 5393765 h 6858000"/>
              <a:gd name="connsiteX1767" fmla="*/ 7370098 w 12192000"/>
              <a:gd name="connsiteY1767" fmla="*/ 5410934 h 6858000"/>
              <a:gd name="connsiteX1768" fmla="*/ 7367328 w 12192000"/>
              <a:gd name="connsiteY1768" fmla="*/ 5414832 h 6858000"/>
              <a:gd name="connsiteX1769" fmla="*/ 7366137 w 12192000"/>
              <a:gd name="connsiteY1769" fmla="*/ 5414369 h 6858000"/>
              <a:gd name="connsiteX1770" fmla="*/ 7388893 w 12192000"/>
              <a:gd name="connsiteY1770" fmla="*/ 5389901 h 6858000"/>
              <a:gd name="connsiteX1771" fmla="*/ 3430788 w 12192000"/>
              <a:gd name="connsiteY1771" fmla="*/ 5385251 h 6858000"/>
              <a:gd name="connsiteX1772" fmla="*/ 3433344 w 12192000"/>
              <a:gd name="connsiteY1772" fmla="*/ 5386630 h 6858000"/>
              <a:gd name="connsiteX1773" fmla="*/ 3433403 w 12192000"/>
              <a:gd name="connsiteY1773" fmla="*/ 5386330 h 6858000"/>
              <a:gd name="connsiteX1774" fmla="*/ 7446823 w 12192000"/>
              <a:gd name="connsiteY1774" fmla="*/ 5368753 h 6858000"/>
              <a:gd name="connsiteX1775" fmla="*/ 7423066 w 12192000"/>
              <a:gd name="connsiteY1775" fmla="*/ 5392762 h 6858000"/>
              <a:gd name="connsiteX1776" fmla="*/ 7422525 w 12192000"/>
              <a:gd name="connsiteY1776" fmla="*/ 5392446 h 6858000"/>
              <a:gd name="connsiteX1777" fmla="*/ 7440311 w 12192000"/>
              <a:gd name="connsiteY1777" fmla="*/ 5370773 h 6858000"/>
              <a:gd name="connsiteX1778" fmla="*/ 7453225 w 12192000"/>
              <a:gd name="connsiteY1778" fmla="*/ 5366769 h 6858000"/>
              <a:gd name="connsiteX1779" fmla="*/ 7466304 w 12192000"/>
              <a:gd name="connsiteY1779" fmla="*/ 5372861 h 6858000"/>
              <a:gd name="connsiteX1780" fmla="*/ 7451903 w 12192000"/>
              <a:gd name="connsiteY1780" fmla="*/ 5422399 h 6858000"/>
              <a:gd name="connsiteX1781" fmla="*/ 7423101 w 12192000"/>
              <a:gd name="connsiteY1781" fmla="*/ 5443713 h 6858000"/>
              <a:gd name="connsiteX1782" fmla="*/ 7408700 w 12192000"/>
              <a:gd name="connsiteY1782" fmla="*/ 5428160 h 6858000"/>
              <a:gd name="connsiteX1783" fmla="*/ 7422453 w 12192000"/>
              <a:gd name="connsiteY1783" fmla="*/ 5393382 h 6858000"/>
              <a:gd name="connsiteX1784" fmla="*/ 7423066 w 12192000"/>
              <a:gd name="connsiteY1784" fmla="*/ 5392762 h 6858000"/>
              <a:gd name="connsiteX1785" fmla="*/ 7429438 w 12192000"/>
              <a:gd name="connsiteY1785" fmla="*/ 5396479 h 6858000"/>
              <a:gd name="connsiteX1786" fmla="*/ 7442110 w 12192000"/>
              <a:gd name="connsiteY1786" fmla="*/ 5383806 h 6858000"/>
              <a:gd name="connsiteX1787" fmla="*/ 7446085 w 12192000"/>
              <a:gd name="connsiteY1787" fmla="*/ 5384395 h 6858000"/>
              <a:gd name="connsiteX1788" fmla="*/ 7439230 w 12192000"/>
              <a:gd name="connsiteY1788" fmla="*/ 5395903 h 6858000"/>
              <a:gd name="connsiteX1789" fmla="*/ 7428285 w 12192000"/>
              <a:gd name="connsiteY1789" fmla="*/ 5409727 h 6858000"/>
              <a:gd name="connsiteX1790" fmla="*/ 7423101 w 12192000"/>
              <a:gd name="connsiteY1790" fmla="*/ 5422976 h 6858000"/>
              <a:gd name="connsiteX1791" fmla="*/ 7431166 w 12192000"/>
              <a:gd name="connsiteY1791" fmla="*/ 5422399 h 6858000"/>
              <a:gd name="connsiteX1792" fmla="*/ 7454784 w 12192000"/>
              <a:gd name="connsiteY1792" fmla="*/ 5396479 h 6858000"/>
              <a:gd name="connsiteX1793" fmla="*/ 7457664 w 12192000"/>
              <a:gd name="connsiteY1793" fmla="*/ 5386109 h 6858000"/>
              <a:gd name="connsiteX1794" fmla="*/ 7446085 w 12192000"/>
              <a:gd name="connsiteY1794" fmla="*/ 5384395 h 6858000"/>
              <a:gd name="connsiteX1795" fmla="*/ 7455358 w 12192000"/>
              <a:gd name="connsiteY1795" fmla="*/ 5368830 h 6858000"/>
              <a:gd name="connsiteX1796" fmla="*/ 7451998 w 12192000"/>
              <a:gd name="connsiteY1796" fmla="*/ 5367149 h 6858000"/>
              <a:gd name="connsiteX1797" fmla="*/ 7449598 w 12192000"/>
              <a:gd name="connsiteY1797" fmla="*/ 5365950 h 6858000"/>
              <a:gd name="connsiteX1798" fmla="*/ 7451998 w 12192000"/>
              <a:gd name="connsiteY1798" fmla="*/ 5367149 h 6858000"/>
              <a:gd name="connsiteX1799" fmla="*/ 7446823 w 12192000"/>
              <a:gd name="connsiteY1799" fmla="*/ 5368753 h 6858000"/>
              <a:gd name="connsiteX1800" fmla="*/ 7249636 w 12192000"/>
              <a:gd name="connsiteY1800" fmla="*/ 5354788 h 6858000"/>
              <a:gd name="connsiteX1801" fmla="*/ 7304861 w 12192000"/>
              <a:gd name="connsiteY1801" fmla="*/ 5416623 h 6858000"/>
              <a:gd name="connsiteX1802" fmla="*/ 7299048 w 12192000"/>
              <a:gd name="connsiteY1802" fmla="*/ 5422457 h 6858000"/>
              <a:gd name="connsiteX1803" fmla="*/ 7246728 w 12192000"/>
              <a:gd name="connsiteY1803" fmla="*/ 5357705 h 6858000"/>
              <a:gd name="connsiteX1804" fmla="*/ 7249636 w 12192000"/>
              <a:gd name="connsiteY1804" fmla="*/ 5354788 h 6858000"/>
              <a:gd name="connsiteX1805" fmla="*/ 7418039 w 12192000"/>
              <a:gd name="connsiteY1805" fmla="*/ 5353052 h 6858000"/>
              <a:gd name="connsiteX1806" fmla="*/ 7417366 w 12192000"/>
              <a:gd name="connsiteY1806" fmla="*/ 5362461 h 6858000"/>
              <a:gd name="connsiteX1807" fmla="*/ 7416509 w 12192000"/>
              <a:gd name="connsiteY1807" fmla="*/ 5362633 h 6858000"/>
              <a:gd name="connsiteX1808" fmla="*/ 7418198 w 12192000"/>
              <a:gd name="connsiteY1808" fmla="*/ 5350805 h 6858000"/>
              <a:gd name="connsiteX1809" fmla="*/ 7418387 w 12192000"/>
              <a:gd name="connsiteY1809" fmla="*/ 5350868 h 6858000"/>
              <a:gd name="connsiteX1810" fmla="*/ 7418039 w 12192000"/>
              <a:gd name="connsiteY1810" fmla="*/ 5353052 h 6858000"/>
              <a:gd name="connsiteX1811" fmla="*/ 3454843 w 12192000"/>
              <a:gd name="connsiteY1811" fmla="*/ 5350261 h 6858000"/>
              <a:gd name="connsiteX1812" fmla="*/ 3446615 w 12192000"/>
              <a:gd name="connsiteY1812" fmla="*/ 5377584 h 6858000"/>
              <a:gd name="connsiteX1813" fmla="*/ 3843974 w 12192000"/>
              <a:gd name="connsiteY1813" fmla="*/ 5634576 h 6858000"/>
              <a:gd name="connsiteX1814" fmla="*/ 3867252 w 12192000"/>
              <a:gd name="connsiteY1814" fmla="*/ 5615950 h 6858000"/>
              <a:gd name="connsiteX1815" fmla="*/ 7613339 w 12192000"/>
              <a:gd name="connsiteY1815" fmla="*/ 5341602 h 6858000"/>
              <a:gd name="connsiteX1816" fmla="*/ 7617621 w 12192000"/>
              <a:gd name="connsiteY1816" fmla="*/ 5348394 h 6858000"/>
              <a:gd name="connsiteX1817" fmla="*/ 7605386 w 12192000"/>
              <a:gd name="connsiteY1817" fmla="*/ 5345622 h 6858000"/>
              <a:gd name="connsiteX1818" fmla="*/ 7613339 w 12192000"/>
              <a:gd name="connsiteY1818" fmla="*/ 5341602 h 6858000"/>
              <a:gd name="connsiteX1819" fmla="*/ 7684543 w 12192000"/>
              <a:gd name="connsiteY1819" fmla="*/ 5328839 h 6858000"/>
              <a:gd name="connsiteX1820" fmla="*/ 7720427 w 12192000"/>
              <a:gd name="connsiteY1820" fmla="*/ 5333908 h 6858000"/>
              <a:gd name="connsiteX1821" fmla="*/ 7747050 w 12192000"/>
              <a:gd name="connsiteY1821" fmla="*/ 5336724 h 6858000"/>
              <a:gd name="connsiteX1822" fmla="*/ 7747628 w 12192000"/>
              <a:gd name="connsiteY1822" fmla="*/ 5341794 h 6858000"/>
              <a:gd name="connsiteX1823" fmla="*/ 7718112 w 12192000"/>
              <a:gd name="connsiteY1823" fmla="*/ 5345735 h 6858000"/>
              <a:gd name="connsiteX1824" fmla="*/ 7681650 w 12192000"/>
              <a:gd name="connsiteY1824" fmla="*/ 5337288 h 6858000"/>
              <a:gd name="connsiteX1825" fmla="*/ 7681485 w 12192000"/>
              <a:gd name="connsiteY1825" fmla="*/ 5336963 h 6858000"/>
              <a:gd name="connsiteX1826" fmla="*/ 7684381 w 12192000"/>
              <a:gd name="connsiteY1826" fmla="*/ 5328931 h 6858000"/>
              <a:gd name="connsiteX1827" fmla="*/ 7566808 w 12192000"/>
              <a:gd name="connsiteY1827" fmla="*/ 5317641 h 6858000"/>
              <a:gd name="connsiteX1828" fmla="*/ 7572419 w 12192000"/>
              <a:gd name="connsiteY1828" fmla="*/ 5321578 h 6858000"/>
              <a:gd name="connsiteX1829" fmla="*/ 7562386 w 12192000"/>
              <a:gd name="connsiteY1829" fmla="*/ 5322665 h 6858000"/>
              <a:gd name="connsiteX1830" fmla="*/ 7566808 w 12192000"/>
              <a:gd name="connsiteY1830" fmla="*/ 5317641 h 6858000"/>
              <a:gd name="connsiteX1831" fmla="*/ 7463257 w 12192000"/>
              <a:gd name="connsiteY1831" fmla="*/ 5316448 h 6858000"/>
              <a:gd name="connsiteX1832" fmla="*/ 7470016 w 12192000"/>
              <a:gd name="connsiteY1832" fmla="*/ 5332219 h 6858000"/>
              <a:gd name="connsiteX1833" fmla="*/ 7437349 w 12192000"/>
              <a:gd name="connsiteY1833" fmla="*/ 5371644 h 6858000"/>
              <a:gd name="connsiteX1834" fmla="*/ 7417073 w 12192000"/>
              <a:gd name="connsiteY1834" fmla="*/ 5366575 h 6858000"/>
              <a:gd name="connsiteX1835" fmla="*/ 7417366 w 12192000"/>
              <a:gd name="connsiteY1835" fmla="*/ 5362461 h 6858000"/>
              <a:gd name="connsiteX1836" fmla="*/ 7422142 w 12192000"/>
              <a:gd name="connsiteY1836" fmla="*/ 5361506 h 6858000"/>
              <a:gd name="connsiteX1837" fmla="*/ 7424699 w 12192000"/>
              <a:gd name="connsiteY1837" fmla="*/ 5353365 h 6858000"/>
              <a:gd name="connsiteX1838" fmla="*/ 7432420 w 12192000"/>
              <a:gd name="connsiteY1838" fmla="*/ 5358056 h 6858000"/>
              <a:gd name="connsiteX1839" fmla="*/ 7444107 w 12192000"/>
              <a:gd name="connsiteY1839" fmla="*/ 5351368 h 6858000"/>
              <a:gd name="connsiteX1840" fmla="*/ 7456498 w 12192000"/>
              <a:gd name="connsiteY1840" fmla="*/ 5331655 h 6858000"/>
              <a:gd name="connsiteX1841" fmla="*/ 7437349 w 12192000"/>
              <a:gd name="connsiteY1841" fmla="*/ 5338414 h 6858000"/>
              <a:gd name="connsiteX1842" fmla="*/ 7426365 w 12192000"/>
              <a:gd name="connsiteY1842" fmla="*/ 5348060 h 6858000"/>
              <a:gd name="connsiteX1843" fmla="*/ 7424699 w 12192000"/>
              <a:gd name="connsiteY1843" fmla="*/ 5353365 h 6858000"/>
              <a:gd name="connsiteX1844" fmla="*/ 7423267 w 12192000"/>
              <a:gd name="connsiteY1844" fmla="*/ 5352495 h 6858000"/>
              <a:gd name="connsiteX1845" fmla="*/ 7418387 w 12192000"/>
              <a:gd name="connsiteY1845" fmla="*/ 5350868 h 6858000"/>
              <a:gd name="connsiteX1846" fmla="*/ 7420240 w 12192000"/>
              <a:gd name="connsiteY1846" fmla="*/ 5339260 h 6858000"/>
              <a:gd name="connsiteX1847" fmla="*/ 7439602 w 12192000"/>
              <a:gd name="connsiteY1847" fmla="*/ 5322643 h 6858000"/>
              <a:gd name="connsiteX1848" fmla="*/ 7463257 w 12192000"/>
              <a:gd name="connsiteY1848" fmla="*/ 5316448 h 6858000"/>
              <a:gd name="connsiteX1849" fmla="*/ 7635020 w 12192000"/>
              <a:gd name="connsiteY1849" fmla="*/ 5313657 h 6858000"/>
              <a:gd name="connsiteX1850" fmla="*/ 7645826 w 12192000"/>
              <a:gd name="connsiteY1850" fmla="*/ 5320732 h 6858000"/>
              <a:gd name="connsiteX1851" fmla="*/ 7634420 w 12192000"/>
              <a:gd name="connsiteY1851" fmla="*/ 5328983 h 6858000"/>
              <a:gd name="connsiteX1852" fmla="*/ 7631418 w 12192000"/>
              <a:gd name="connsiteY1852" fmla="*/ 5316604 h 6858000"/>
              <a:gd name="connsiteX1853" fmla="*/ 7635020 w 12192000"/>
              <a:gd name="connsiteY1853" fmla="*/ 5313657 h 6858000"/>
              <a:gd name="connsiteX1854" fmla="*/ 4115629 w 12192000"/>
              <a:gd name="connsiteY1854" fmla="*/ 5306420 h 6858000"/>
              <a:gd name="connsiteX1855" fmla="*/ 4114050 w 12192000"/>
              <a:gd name="connsiteY1855" fmla="*/ 5309649 h 6858000"/>
              <a:gd name="connsiteX1856" fmla="*/ 4116093 w 12192000"/>
              <a:gd name="connsiteY1856" fmla="*/ 5309167 h 6858000"/>
              <a:gd name="connsiteX1857" fmla="*/ 3468123 w 12192000"/>
              <a:gd name="connsiteY1857" fmla="*/ 5306168 h 6858000"/>
              <a:gd name="connsiteX1858" fmla="*/ 3459274 w 12192000"/>
              <a:gd name="connsiteY1858" fmla="*/ 5335553 h 6858000"/>
              <a:gd name="connsiteX1859" fmla="*/ 3470451 w 12192000"/>
              <a:gd name="connsiteY1859" fmla="*/ 5344106 h 6858000"/>
              <a:gd name="connsiteX1860" fmla="*/ 3489653 w 12192000"/>
              <a:gd name="connsiteY1860" fmla="*/ 5354571 h 6858000"/>
              <a:gd name="connsiteX1861" fmla="*/ 3643851 w 12192000"/>
              <a:gd name="connsiteY1861" fmla="*/ 5453768 h 6858000"/>
              <a:gd name="connsiteX1862" fmla="*/ 3879970 w 12192000"/>
              <a:gd name="connsiteY1862" fmla="*/ 5605774 h 6858000"/>
              <a:gd name="connsiteX1863" fmla="*/ 3901465 w 12192000"/>
              <a:gd name="connsiteY1863" fmla="*/ 5588571 h 6858000"/>
              <a:gd name="connsiteX1864" fmla="*/ 3890030 w 12192000"/>
              <a:gd name="connsiteY1864" fmla="*/ 5580056 h 6858000"/>
              <a:gd name="connsiteX1865" fmla="*/ 3868814 w 12192000"/>
              <a:gd name="connsiteY1865" fmla="*/ 5568446 h 6858000"/>
              <a:gd name="connsiteX1866" fmla="*/ 3712894 w 12192000"/>
              <a:gd name="connsiteY1866" fmla="*/ 5468102 h 6858000"/>
              <a:gd name="connsiteX1867" fmla="*/ 3542587 w 12192000"/>
              <a:gd name="connsiteY1867" fmla="*/ 5358010 h 6858000"/>
              <a:gd name="connsiteX1868" fmla="*/ 3473893 w 12192000"/>
              <a:gd name="connsiteY1868" fmla="*/ 5308100 h 6858000"/>
              <a:gd name="connsiteX1869" fmla="*/ 7440149 w 12192000"/>
              <a:gd name="connsiteY1869" fmla="*/ 5298905 h 6858000"/>
              <a:gd name="connsiteX1870" fmla="*/ 7417789 w 12192000"/>
              <a:gd name="connsiteY1870" fmla="*/ 5305955 h 6858000"/>
              <a:gd name="connsiteX1871" fmla="*/ 7352017 w 12192000"/>
              <a:gd name="connsiteY1871" fmla="*/ 5386721 h 6858000"/>
              <a:gd name="connsiteX1872" fmla="*/ 7352252 w 12192000"/>
              <a:gd name="connsiteY1872" fmla="*/ 5387371 h 6858000"/>
              <a:gd name="connsiteX1873" fmla="*/ 7349648 w 12192000"/>
              <a:gd name="connsiteY1873" fmla="*/ 5389630 h 6858000"/>
              <a:gd name="connsiteX1874" fmla="*/ 7320397 w 12192000"/>
              <a:gd name="connsiteY1874" fmla="*/ 5425548 h 6858000"/>
              <a:gd name="connsiteX1875" fmla="*/ 7277531 w 12192000"/>
              <a:gd name="connsiteY1875" fmla="*/ 5484328 h 6858000"/>
              <a:gd name="connsiteX1876" fmla="*/ 7277191 w 12192000"/>
              <a:gd name="connsiteY1876" fmla="*/ 5488815 h 6858000"/>
              <a:gd name="connsiteX1877" fmla="*/ 7274445 w 12192000"/>
              <a:gd name="connsiteY1877" fmla="*/ 5488561 h 6858000"/>
              <a:gd name="connsiteX1878" fmla="*/ 7227328 w 12192000"/>
              <a:gd name="connsiteY1878" fmla="*/ 5553169 h 6858000"/>
              <a:gd name="connsiteX1879" fmla="*/ 7263029 w 12192000"/>
              <a:gd name="connsiteY1879" fmla="*/ 5557708 h 6858000"/>
              <a:gd name="connsiteX1880" fmla="*/ 7305686 w 12192000"/>
              <a:gd name="connsiteY1880" fmla="*/ 5572092 h 6858000"/>
              <a:gd name="connsiteX1881" fmla="*/ 7343029 w 12192000"/>
              <a:gd name="connsiteY1881" fmla="*/ 5561736 h 6858000"/>
              <a:gd name="connsiteX1882" fmla="*/ 7388414 w 12192000"/>
              <a:gd name="connsiteY1882" fmla="*/ 5503631 h 6858000"/>
              <a:gd name="connsiteX1883" fmla="*/ 7398418 w 12192000"/>
              <a:gd name="connsiteY1883" fmla="*/ 5491178 h 6858000"/>
              <a:gd name="connsiteX1884" fmla="*/ 7390354 w 12192000"/>
              <a:gd name="connsiteY1884" fmla="*/ 5497036 h 6858000"/>
              <a:gd name="connsiteX1885" fmla="*/ 7369370 w 12192000"/>
              <a:gd name="connsiteY1885" fmla="*/ 5492053 h 6858000"/>
              <a:gd name="connsiteX1886" fmla="*/ 7375803 w 12192000"/>
              <a:gd name="connsiteY1886" fmla="*/ 5468366 h 6858000"/>
              <a:gd name="connsiteX1887" fmla="*/ 7382901 w 12192000"/>
              <a:gd name="connsiteY1887" fmla="*/ 5460479 h 6858000"/>
              <a:gd name="connsiteX1888" fmla="*/ 7376389 w 12192000"/>
              <a:gd name="connsiteY1888" fmla="*/ 5472410 h 6858000"/>
              <a:gd name="connsiteX1889" fmla="*/ 7382239 w 12192000"/>
              <a:gd name="connsiteY1889" fmla="*/ 5474720 h 6858000"/>
              <a:gd name="connsiteX1890" fmla="*/ 7392766 w 12192000"/>
              <a:gd name="connsiteY1890" fmla="*/ 5458978 h 6858000"/>
              <a:gd name="connsiteX1891" fmla="*/ 7395476 w 12192000"/>
              <a:gd name="connsiteY1891" fmla="*/ 5457444 h 6858000"/>
              <a:gd name="connsiteX1892" fmla="*/ 7383993 w 12192000"/>
              <a:gd name="connsiteY1892" fmla="*/ 5475876 h 6858000"/>
              <a:gd name="connsiteX1893" fmla="*/ 7379898 w 12192000"/>
              <a:gd name="connsiteY1893" fmla="*/ 5487431 h 6858000"/>
              <a:gd name="connsiteX1894" fmla="*/ 7386917 w 12192000"/>
              <a:gd name="connsiteY1894" fmla="*/ 5487431 h 6858000"/>
              <a:gd name="connsiteX1895" fmla="*/ 7399201 w 12192000"/>
              <a:gd name="connsiteY1895" fmla="*/ 5478764 h 6858000"/>
              <a:gd name="connsiteX1896" fmla="*/ 7406804 w 12192000"/>
              <a:gd name="connsiteY1896" fmla="*/ 5466054 h 6858000"/>
              <a:gd name="connsiteX1897" fmla="*/ 7406804 w 12192000"/>
              <a:gd name="connsiteY1897" fmla="*/ 5451034 h 6858000"/>
              <a:gd name="connsiteX1898" fmla="*/ 7395476 w 12192000"/>
              <a:gd name="connsiteY1898" fmla="*/ 5457444 h 6858000"/>
              <a:gd name="connsiteX1899" fmla="*/ 7402710 w 12192000"/>
              <a:gd name="connsiteY1899" fmla="*/ 5445834 h 6858000"/>
              <a:gd name="connsiteX1900" fmla="*/ 7399201 w 12192000"/>
              <a:gd name="connsiteY1900" fmla="*/ 5442368 h 6858000"/>
              <a:gd name="connsiteX1901" fmla="*/ 7382901 w 12192000"/>
              <a:gd name="connsiteY1901" fmla="*/ 5460479 h 6858000"/>
              <a:gd name="connsiteX1902" fmla="*/ 7389476 w 12192000"/>
              <a:gd name="connsiteY1902" fmla="*/ 5448434 h 6858000"/>
              <a:gd name="connsiteX1903" fmla="*/ 7412653 w 12192000"/>
              <a:gd name="connsiteY1903" fmla="*/ 5441790 h 6858000"/>
              <a:gd name="connsiteX1904" fmla="*/ 7418356 w 12192000"/>
              <a:gd name="connsiteY1904" fmla="*/ 5462588 h 6858000"/>
              <a:gd name="connsiteX1905" fmla="*/ 7414631 w 12192000"/>
              <a:gd name="connsiteY1905" fmla="*/ 5470996 h 6858000"/>
              <a:gd name="connsiteX1906" fmla="*/ 7471142 w 12192000"/>
              <a:gd name="connsiteY1906" fmla="*/ 5400651 h 6858000"/>
              <a:gd name="connsiteX1907" fmla="*/ 7518252 w 12192000"/>
              <a:gd name="connsiteY1907" fmla="*/ 5343122 h 6858000"/>
              <a:gd name="connsiteX1908" fmla="*/ 7519933 w 12192000"/>
              <a:gd name="connsiteY1908" fmla="*/ 5333606 h 6858000"/>
              <a:gd name="connsiteX1909" fmla="*/ 7498676 w 12192000"/>
              <a:gd name="connsiteY1909" fmla="*/ 5315241 h 6858000"/>
              <a:gd name="connsiteX1910" fmla="*/ 7469052 w 12192000"/>
              <a:gd name="connsiteY1910" fmla="*/ 5299920 h 6858000"/>
              <a:gd name="connsiteX1911" fmla="*/ 7440149 w 12192000"/>
              <a:gd name="connsiteY1911" fmla="*/ 5298905 h 6858000"/>
              <a:gd name="connsiteX1912" fmla="*/ 7432658 w 12192000"/>
              <a:gd name="connsiteY1912" fmla="*/ 5287695 h 6858000"/>
              <a:gd name="connsiteX1913" fmla="*/ 7430747 w 12192000"/>
              <a:gd name="connsiteY1913" fmla="*/ 5290044 h 6858000"/>
              <a:gd name="connsiteX1914" fmla="*/ 7434625 w 12192000"/>
              <a:gd name="connsiteY1914" fmla="*/ 5287710 h 6858000"/>
              <a:gd name="connsiteX1915" fmla="*/ 7433800 w 12192000"/>
              <a:gd name="connsiteY1915" fmla="*/ 5287893 h 6858000"/>
              <a:gd name="connsiteX1916" fmla="*/ 7468081 w 12192000"/>
              <a:gd name="connsiteY1916" fmla="*/ 5280260 h 6858000"/>
              <a:gd name="connsiteX1917" fmla="*/ 7444182 w 12192000"/>
              <a:gd name="connsiteY1917" fmla="*/ 5285582 h 6858000"/>
              <a:gd name="connsiteX1918" fmla="*/ 7473532 w 12192000"/>
              <a:gd name="connsiteY1918" fmla="*/ 5289466 h 6858000"/>
              <a:gd name="connsiteX1919" fmla="*/ 7506734 w 12192000"/>
              <a:gd name="connsiteY1919" fmla="*/ 5307073 h 6858000"/>
              <a:gd name="connsiteX1920" fmla="*/ 7522394 w 12192000"/>
              <a:gd name="connsiteY1920" fmla="*/ 5319673 h 6858000"/>
              <a:gd name="connsiteX1921" fmla="*/ 7523602 w 12192000"/>
              <a:gd name="connsiteY1921" fmla="*/ 5312832 h 6858000"/>
              <a:gd name="connsiteX1922" fmla="*/ 7468081 w 12192000"/>
              <a:gd name="connsiteY1922" fmla="*/ 5280260 h 6858000"/>
              <a:gd name="connsiteX1923" fmla="*/ 7630792 w 12192000"/>
              <a:gd name="connsiteY1923" fmla="*/ 5277268 h 6858000"/>
              <a:gd name="connsiteX1924" fmla="*/ 7629065 w 12192000"/>
              <a:gd name="connsiteY1924" fmla="*/ 5287138 h 6858000"/>
              <a:gd name="connsiteX1925" fmla="*/ 7627895 w 12192000"/>
              <a:gd name="connsiteY1925" fmla="*/ 5287138 h 6858000"/>
              <a:gd name="connsiteX1926" fmla="*/ 7623801 w 12192000"/>
              <a:gd name="connsiteY1926" fmla="*/ 5284799 h 6858000"/>
              <a:gd name="connsiteX1927" fmla="*/ 7623215 w 12192000"/>
              <a:gd name="connsiteY1927" fmla="*/ 5282459 h 6858000"/>
              <a:gd name="connsiteX1928" fmla="*/ 7624386 w 12192000"/>
              <a:gd name="connsiteY1928" fmla="*/ 5278950 h 6858000"/>
              <a:gd name="connsiteX1929" fmla="*/ 7625556 w 12192000"/>
              <a:gd name="connsiteY1929" fmla="*/ 5278365 h 6858000"/>
              <a:gd name="connsiteX1930" fmla="*/ 7630792 w 12192000"/>
              <a:gd name="connsiteY1930" fmla="*/ 5277268 h 6858000"/>
              <a:gd name="connsiteX1931" fmla="*/ 3479832 w 12192000"/>
              <a:gd name="connsiteY1931" fmla="*/ 5267285 h 6858000"/>
              <a:gd name="connsiteX1932" fmla="*/ 3471846 w 12192000"/>
              <a:gd name="connsiteY1932" fmla="*/ 5293804 h 6858000"/>
              <a:gd name="connsiteX1933" fmla="*/ 3913937 w 12192000"/>
              <a:gd name="connsiteY1933" fmla="*/ 5578592 h 6858000"/>
              <a:gd name="connsiteX1934" fmla="*/ 3934717 w 12192000"/>
              <a:gd name="connsiteY1934" fmla="*/ 5561964 h 6858000"/>
              <a:gd name="connsiteX1935" fmla="*/ 7575060 w 12192000"/>
              <a:gd name="connsiteY1935" fmla="*/ 5253253 h 6858000"/>
              <a:gd name="connsiteX1936" fmla="*/ 7579113 w 12192000"/>
              <a:gd name="connsiteY1936" fmla="*/ 5256296 h 6858000"/>
              <a:gd name="connsiteX1937" fmla="*/ 7578099 w 12192000"/>
              <a:gd name="connsiteY1937" fmla="*/ 5258323 h 6858000"/>
              <a:gd name="connsiteX1938" fmla="*/ 7576073 w 12192000"/>
              <a:gd name="connsiteY1938" fmla="*/ 5259337 h 6858000"/>
              <a:gd name="connsiteX1939" fmla="*/ 7574552 w 12192000"/>
              <a:gd name="connsiteY1939" fmla="*/ 5258323 h 6858000"/>
              <a:gd name="connsiteX1940" fmla="*/ 7575060 w 12192000"/>
              <a:gd name="connsiteY1940" fmla="*/ 5253253 h 6858000"/>
              <a:gd name="connsiteX1941" fmla="*/ 7528729 w 12192000"/>
              <a:gd name="connsiteY1941" fmla="*/ 5248691 h 6858000"/>
              <a:gd name="connsiteX1942" fmla="*/ 7534034 w 12192000"/>
              <a:gd name="connsiteY1942" fmla="*/ 5262016 h 6858000"/>
              <a:gd name="connsiteX1943" fmla="*/ 7532265 w 12192000"/>
              <a:gd name="connsiteY1943" fmla="*/ 5262016 h 6858000"/>
              <a:gd name="connsiteX1944" fmla="*/ 7527550 w 12192000"/>
              <a:gd name="connsiteY1944" fmla="*/ 5249271 h 6858000"/>
              <a:gd name="connsiteX1945" fmla="*/ 7528729 w 12192000"/>
              <a:gd name="connsiteY1945" fmla="*/ 5248691 h 6858000"/>
              <a:gd name="connsiteX1946" fmla="*/ 3496585 w 12192000"/>
              <a:gd name="connsiteY1946" fmla="*/ 5226322 h 6858000"/>
              <a:gd name="connsiteX1947" fmla="*/ 3488105 w 12192000"/>
              <a:gd name="connsiteY1947" fmla="*/ 5243977 h 6858000"/>
              <a:gd name="connsiteX1948" fmla="*/ 3487237 w 12192000"/>
              <a:gd name="connsiteY1948" fmla="*/ 5253234 h 6858000"/>
              <a:gd name="connsiteX1949" fmla="*/ 3533763 w 12192000"/>
              <a:gd name="connsiteY1949" fmla="*/ 5283160 h 6858000"/>
              <a:gd name="connsiteX1950" fmla="*/ 3689421 w 12192000"/>
              <a:gd name="connsiteY1950" fmla="*/ 5384448 h 6858000"/>
              <a:gd name="connsiteX1951" fmla="*/ 3945952 w 12192000"/>
              <a:gd name="connsiteY1951" fmla="*/ 5550433 h 6858000"/>
              <a:gd name="connsiteX1952" fmla="*/ 3962379 w 12192000"/>
              <a:gd name="connsiteY1952" fmla="*/ 5530269 h 6858000"/>
              <a:gd name="connsiteX1953" fmla="*/ 3945884 w 12192000"/>
              <a:gd name="connsiteY1953" fmla="*/ 5517819 h 6858000"/>
              <a:gd name="connsiteX1954" fmla="*/ 3920898 w 12192000"/>
              <a:gd name="connsiteY1954" fmla="*/ 5504151 h 6858000"/>
              <a:gd name="connsiteX1955" fmla="*/ 3751450 w 12192000"/>
              <a:gd name="connsiteY1955" fmla="*/ 5394806 h 6858000"/>
              <a:gd name="connsiteX1956" fmla="*/ 3576266 w 12192000"/>
              <a:gd name="connsiteY1956" fmla="*/ 5280858 h 6858000"/>
              <a:gd name="connsiteX1957" fmla="*/ 3505510 w 12192000"/>
              <a:gd name="connsiteY1957" fmla="*/ 5229549 h 6858000"/>
              <a:gd name="connsiteX1958" fmla="*/ 7587591 w 12192000"/>
              <a:gd name="connsiteY1958" fmla="*/ 5225643 h 6858000"/>
              <a:gd name="connsiteX1959" fmla="*/ 7513729 w 12192000"/>
              <a:gd name="connsiteY1959" fmla="*/ 5239208 h 6858000"/>
              <a:gd name="connsiteX1960" fmla="*/ 7473794 w 12192000"/>
              <a:gd name="connsiteY1960" fmla="*/ 5263570 h 6858000"/>
              <a:gd name="connsiteX1961" fmla="*/ 7502955 w 12192000"/>
              <a:gd name="connsiteY1961" fmla="*/ 5266104 h 6858000"/>
              <a:gd name="connsiteX1962" fmla="*/ 7550998 w 12192000"/>
              <a:gd name="connsiteY1962" fmla="*/ 5324137 h 6858000"/>
              <a:gd name="connsiteX1963" fmla="*/ 7518252 w 12192000"/>
              <a:gd name="connsiteY1963" fmla="*/ 5369585 h 6858000"/>
              <a:gd name="connsiteX1964" fmla="*/ 7459653 w 12192000"/>
              <a:gd name="connsiteY1964" fmla="*/ 5441497 h 6858000"/>
              <a:gd name="connsiteX1965" fmla="*/ 7329241 w 12192000"/>
              <a:gd name="connsiteY1965" fmla="*/ 5598555 h 6858000"/>
              <a:gd name="connsiteX1966" fmla="*/ 7320622 w 12192000"/>
              <a:gd name="connsiteY1966" fmla="*/ 5598555 h 6858000"/>
              <a:gd name="connsiteX1967" fmla="*/ 7272867 w 12192000"/>
              <a:gd name="connsiteY1967" fmla="*/ 5569861 h 6858000"/>
              <a:gd name="connsiteX1968" fmla="*/ 7221467 w 12192000"/>
              <a:gd name="connsiteY1968" fmla="*/ 5561205 h 6858000"/>
              <a:gd name="connsiteX1969" fmla="*/ 7204997 w 12192000"/>
              <a:gd name="connsiteY1969" fmla="*/ 5583790 h 6858000"/>
              <a:gd name="connsiteX1970" fmla="*/ 7220546 w 12192000"/>
              <a:gd name="connsiteY1970" fmla="*/ 5757750 h 6858000"/>
              <a:gd name="connsiteX1971" fmla="*/ 7377198 w 12192000"/>
              <a:gd name="connsiteY1971" fmla="*/ 5691151 h 6858000"/>
              <a:gd name="connsiteX1972" fmla="*/ 7484681 w 12192000"/>
              <a:gd name="connsiteY1972" fmla="*/ 5562619 h 6858000"/>
              <a:gd name="connsiteX1973" fmla="*/ 7531382 w 12192000"/>
              <a:gd name="connsiteY1973" fmla="*/ 5503807 h 6858000"/>
              <a:gd name="connsiteX1974" fmla="*/ 7530898 w 12192000"/>
              <a:gd name="connsiteY1974" fmla="*/ 5503313 h 6858000"/>
              <a:gd name="connsiteX1975" fmla="*/ 7536036 w 12192000"/>
              <a:gd name="connsiteY1975" fmla="*/ 5495881 h 6858000"/>
              <a:gd name="connsiteX1976" fmla="*/ 7536996 w 12192000"/>
              <a:gd name="connsiteY1976" fmla="*/ 5496739 h 6858000"/>
              <a:gd name="connsiteX1977" fmla="*/ 7589138 w 12192000"/>
              <a:gd name="connsiteY1977" fmla="*/ 5431073 h 6858000"/>
              <a:gd name="connsiteX1978" fmla="*/ 7635212 w 12192000"/>
              <a:gd name="connsiteY1978" fmla="*/ 5243335 h 6858000"/>
              <a:gd name="connsiteX1979" fmla="*/ 7587591 w 12192000"/>
              <a:gd name="connsiteY1979" fmla="*/ 5225643 h 6858000"/>
              <a:gd name="connsiteX1980" fmla="*/ 5337514 w 12192000"/>
              <a:gd name="connsiteY1980" fmla="*/ 5191730 h 6858000"/>
              <a:gd name="connsiteX1981" fmla="*/ 5343276 w 12192000"/>
              <a:gd name="connsiteY1981" fmla="*/ 5193440 h 6858000"/>
              <a:gd name="connsiteX1982" fmla="*/ 5384175 w 12192000"/>
              <a:gd name="connsiteY1982" fmla="*/ 5279551 h 6858000"/>
              <a:gd name="connsiteX1983" fmla="*/ 5395118 w 12192000"/>
              <a:gd name="connsiteY1983" fmla="*/ 5283542 h 6858000"/>
              <a:gd name="connsiteX1984" fmla="*/ 5400302 w 12192000"/>
              <a:gd name="connsiteY1984" fmla="*/ 5270997 h 6858000"/>
              <a:gd name="connsiteX1985" fmla="*/ 5397422 w 12192000"/>
              <a:gd name="connsiteY1985" fmla="*/ 5245905 h 6858000"/>
              <a:gd name="connsiteX1986" fmla="*/ 5369197 w 12192000"/>
              <a:gd name="connsiteY1986" fmla="*/ 5202564 h 6858000"/>
              <a:gd name="connsiteX1987" fmla="*/ 5372654 w 12192000"/>
              <a:gd name="connsiteY1987" fmla="*/ 5198003 h 6858000"/>
              <a:gd name="connsiteX1988" fmla="*/ 5412399 w 12192000"/>
              <a:gd name="connsiteY1988" fmla="*/ 5255599 h 6858000"/>
              <a:gd name="connsiteX1989" fmla="*/ 5395118 w 12192000"/>
              <a:gd name="connsiteY1989" fmla="*/ 5299511 h 6858000"/>
              <a:gd name="connsiteX1990" fmla="*/ 5343853 w 12192000"/>
              <a:gd name="connsiteY1990" fmla="*/ 5255029 h 6858000"/>
              <a:gd name="connsiteX1991" fmla="*/ 5337514 w 12192000"/>
              <a:gd name="connsiteY1991" fmla="*/ 5191730 h 6858000"/>
              <a:gd name="connsiteX1992" fmla="*/ 3515294 w 12192000"/>
              <a:gd name="connsiteY1992" fmla="*/ 5187380 h 6858000"/>
              <a:gd name="connsiteX1993" fmla="*/ 3502093 w 12192000"/>
              <a:gd name="connsiteY1993" fmla="*/ 5214857 h 6858000"/>
              <a:gd name="connsiteX1994" fmla="*/ 3971631 w 12192000"/>
              <a:gd name="connsiteY1994" fmla="*/ 5518906 h 6858000"/>
              <a:gd name="connsiteX1995" fmla="*/ 3990724 w 12192000"/>
              <a:gd name="connsiteY1995" fmla="*/ 5495465 h 6858000"/>
              <a:gd name="connsiteX1996" fmla="*/ 2421602 w 12192000"/>
              <a:gd name="connsiteY1996" fmla="*/ 5150395 h 6858000"/>
              <a:gd name="connsiteX1997" fmla="*/ 2388912 w 12192000"/>
              <a:gd name="connsiteY1997" fmla="*/ 5155066 h 6858000"/>
              <a:gd name="connsiteX1998" fmla="*/ 2358565 w 12192000"/>
              <a:gd name="connsiteY1998" fmla="*/ 5167927 h 6858000"/>
              <a:gd name="connsiteX1999" fmla="*/ 2391275 w 12192000"/>
              <a:gd name="connsiteY1999" fmla="*/ 5187778 h 6858000"/>
              <a:gd name="connsiteX2000" fmla="*/ 2447981 w 12192000"/>
              <a:gd name="connsiteY2000" fmla="*/ 5180841 h 6858000"/>
              <a:gd name="connsiteX2001" fmla="*/ 2474292 w 12192000"/>
              <a:gd name="connsiteY2001" fmla="*/ 5181126 h 6858000"/>
              <a:gd name="connsiteX2002" fmla="*/ 2477315 w 12192000"/>
              <a:gd name="connsiteY2002" fmla="*/ 5183851 h 6858000"/>
              <a:gd name="connsiteX2003" fmla="*/ 2478671 w 12192000"/>
              <a:gd name="connsiteY2003" fmla="*/ 5177936 h 6858000"/>
              <a:gd name="connsiteX2004" fmla="*/ 2451700 w 12192000"/>
              <a:gd name="connsiteY2004" fmla="*/ 5164263 h 6858000"/>
              <a:gd name="connsiteX2005" fmla="*/ 2421602 w 12192000"/>
              <a:gd name="connsiteY2005" fmla="*/ 5150395 h 6858000"/>
              <a:gd name="connsiteX2006" fmla="*/ 3535441 w 12192000"/>
              <a:gd name="connsiteY2006" fmla="*/ 5148965 h 6858000"/>
              <a:gd name="connsiteX2007" fmla="*/ 3530337 w 12192000"/>
              <a:gd name="connsiteY2007" fmla="*/ 5156065 h 6858000"/>
              <a:gd name="connsiteX2008" fmla="*/ 3524918 w 12192000"/>
              <a:gd name="connsiteY2008" fmla="*/ 5167348 h 6858000"/>
              <a:gd name="connsiteX2009" fmla="*/ 3527313 w 12192000"/>
              <a:gd name="connsiteY2009" fmla="*/ 5176596 h 6858000"/>
              <a:gd name="connsiteX2010" fmla="*/ 3577852 w 12192000"/>
              <a:gd name="connsiteY2010" fmla="*/ 5209380 h 6858000"/>
              <a:gd name="connsiteX2011" fmla="*/ 3750142 w 12192000"/>
              <a:gd name="connsiteY2011" fmla="*/ 5321537 h 6858000"/>
              <a:gd name="connsiteX2012" fmla="*/ 4000545 w 12192000"/>
              <a:gd name="connsiteY2012" fmla="*/ 5483408 h 6858000"/>
              <a:gd name="connsiteX2013" fmla="*/ 4017612 w 12192000"/>
              <a:gd name="connsiteY2013" fmla="*/ 5462453 h 6858000"/>
              <a:gd name="connsiteX2014" fmla="*/ 3995956 w 12192000"/>
              <a:gd name="connsiteY2014" fmla="*/ 5445699 h 6858000"/>
              <a:gd name="connsiteX2015" fmla="*/ 3970109 w 12192000"/>
              <a:gd name="connsiteY2015" fmla="*/ 5431392 h 6858000"/>
              <a:gd name="connsiteX2016" fmla="*/ 3799534 w 12192000"/>
              <a:gd name="connsiteY2016" fmla="*/ 5320960 h 6858000"/>
              <a:gd name="connsiteX2017" fmla="*/ 3618055 w 12192000"/>
              <a:gd name="connsiteY2017" fmla="*/ 5203627 h 6858000"/>
              <a:gd name="connsiteX2018" fmla="*/ 3547548 w 12192000"/>
              <a:gd name="connsiteY2018" fmla="*/ 5154694 h 6858000"/>
              <a:gd name="connsiteX2019" fmla="*/ 7630796 w 12192000"/>
              <a:gd name="connsiteY2019" fmla="*/ 5128622 h 6858000"/>
              <a:gd name="connsiteX2020" fmla="*/ 7633625 w 12192000"/>
              <a:gd name="connsiteY2020" fmla="*/ 5133218 h 6858000"/>
              <a:gd name="connsiteX2021" fmla="*/ 7597418 w 12192000"/>
              <a:gd name="connsiteY2021" fmla="*/ 5169424 h 6858000"/>
              <a:gd name="connsiteX2022" fmla="*/ 7587425 w 12192000"/>
              <a:gd name="connsiteY2022" fmla="*/ 5209561 h 6858000"/>
              <a:gd name="connsiteX2023" fmla="*/ 7623110 w 12192000"/>
              <a:gd name="connsiteY2023" fmla="*/ 5217258 h 6858000"/>
              <a:gd name="connsiteX2024" fmla="*/ 7623215 w 12192000"/>
              <a:gd name="connsiteY2024" fmla="*/ 5211886 h 6858000"/>
              <a:gd name="connsiteX2025" fmla="*/ 7647997 w 12192000"/>
              <a:gd name="connsiteY2025" fmla="*/ 5192610 h 6858000"/>
              <a:gd name="connsiteX2026" fmla="*/ 7666584 w 12192000"/>
              <a:gd name="connsiteY2026" fmla="*/ 5182405 h 6858000"/>
              <a:gd name="connsiteX2027" fmla="*/ 7668274 w 12192000"/>
              <a:gd name="connsiteY2027" fmla="*/ 5184672 h 6858000"/>
              <a:gd name="connsiteX2028" fmla="*/ 7653630 w 12192000"/>
              <a:gd name="connsiteY2028" fmla="*/ 5201114 h 6858000"/>
              <a:gd name="connsiteX2029" fmla="*/ 7631478 w 12192000"/>
              <a:gd name="connsiteY2029" fmla="*/ 5219062 h 6858000"/>
              <a:gd name="connsiteX2030" fmla="*/ 7646640 w 12192000"/>
              <a:gd name="connsiteY2030" fmla="*/ 5222334 h 6858000"/>
              <a:gd name="connsiteX2031" fmla="*/ 7672361 w 12192000"/>
              <a:gd name="connsiteY2031" fmla="*/ 5246985 h 6858000"/>
              <a:gd name="connsiteX2032" fmla="*/ 7679456 w 12192000"/>
              <a:gd name="connsiteY2032" fmla="*/ 5264772 h 6858000"/>
              <a:gd name="connsiteX2033" fmla="*/ 7721446 w 12192000"/>
              <a:gd name="connsiteY2033" fmla="*/ 5263102 h 6858000"/>
              <a:gd name="connsiteX2034" fmla="*/ 7753470 w 12192000"/>
              <a:gd name="connsiteY2034" fmla="*/ 5260206 h 6858000"/>
              <a:gd name="connsiteX2035" fmla="*/ 7755216 w 12192000"/>
              <a:gd name="connsiteY2035" fmla="*/ 5265998 h 6858000"/>
              <a:gd name="connsiteX2036" fmla="*/ 7722610 w 12192000"/>
              <a:gd name="connsiteY2036" fmla="*/ 5275847 h 6858000"/>
              <a:gd name="connsiteX2037" fmla="*/ 7683470 w 12192000"/>
              <a:gd name="connsiteY2037" fmla="*/ 5274835 h 6858000"/>
              <a:gd name="connsiteX2038" fmla="*/ 7687621 w 12192000"/>
              <a:gd name="connsiteY2038" fmla="*/ 5285245 h 6858000"/>
              <a:gd name="connsiteX2039" fmla="*/ 7687612 w 12192000"/>
              <a:gd name="connsiteY2039" fmla="*/ 5319971 h 6858000"/>
              <a:gd name="connsiteX2040" fmla="*/ 7684381 w 12192000"/>
              <a:gd name="connsiteY2040" fmla="*/ 5328931 h 6858000"/>
              <a:gd name="connsiteX2041" fmla="*/ 7678973 w 12192000"/>
              <a:gd name="connsiteY2041" fmla="*/ 5332007 h 6858000"/>
              <a:gd name="connsiteX2042" fmla="*/ 7681485 w 12192000"/>
              <a:gd name="connsiteY2042" fmla="*/ 5336963 h 6858000"/>
              <a:gd name="connsiteX2043" fmla="*/ 7675886 w 12192000"/>
              <a:gd name="connsiteY2043" fmla="*/ 5352489 h 6858000"/>
              <a:gd name="connsiteX2044" fmla="*/ 7664207 w 12192000"/>
              <a:gd name="connsiteY2044" fmla="*/ 5368954 h 6858000"/>
              <a:gd name="connsiteX2045" fmla="*/ 7687078 w 12192000"/>
              <a:gd name="connsiteY2045" fmla="*/ 5378800 h 6858000"/>
              <a:gd name="connsiteX2046" fmla="*/ 7719768 w 12192000"/>
              <a:gd name="connsiteY2046" fmla="*/ 5398076 h 6858000"/>
              <a:gd name="connsiteX2047" fmla="*/ 7716327 w 12192000"/>
              <a:gd name="connsiteY2047" fmla="*/ 5403178 h 6858000"/>
              <a:gd name="connsiteX2048" fmla="*/ 7686505 w 12192000"/>
              <a:gd name="connsiteY2048" fmla="*/ 5389572 h 6858000"/>
              <a:gd name="connsiteX2049" fmla="*/ 7658610 w 12192000"/>
              <a:gd name="connsiteY2049" fmla="*/ 5376846 h 6858000"/>
              <a:gd name="connsiteX2050" fmla="*/ 7635212 w 12192000"/>
              <a:gd name="connsiteY2050" fmla="*/ 5409830 h 6858000"/>
              <a:gd name="connsiteX2051" fmla="*/ 7634147 w 12192000"/>
              <a:gd name="connsiteY2051" fmla="*/ 5411152 h 6858000"/>
              <a:gd name="connsiteX2052" fmla="*/ 7656360 w 12192000"/>
              <a:gd name="connsiteY2052" fmla="*/ 5428830 h 6858000"/>
              <a:gd name="connsiteX2053" fmla="*/ 7679755 w 12192000"/>
              <a:gd name="connsiteY2053" fmla="*/ 5449313 h 6858000"/>
              <a:gd name="connsiteX2054" fmla="*/ 7676831 w 12192000"/>
              <a:gd name="connsiteY2054" fmla="*/ 5454434 h 6858000"/>
              <a:gd name="connsiteX2055" fmla="*/ 7648756 w 12192000"/>
              <a:gd name="connsiteY2055" fmla="*/ 5438502 h 6858000"/>
              <a:gd name="connsiteX2056" fmla="*/ 7627697 w 12192000"/>
              <a:gd name="connsiteY2056" fmla="*/ 5419155 h 6858000"/>
              <a:gd name="connsiteX2057" fmla="*/ 7604147 w 12192000"/>
              <a:gd name="connsiteY2057" fmla="*/ 5448379 h 6858000"/>
              <a:gd name="connsiteX2058" fmla="*/ 7624660 w 12192000"/>
              <a:gd name="connsiteY2058" fmla="*/ 5465994 h 6858000"/>
              <a:gd name="connsiteX2059" fmla="*/ 7638945 w 12192000"/>
              <a:gd name="connsiteY2059" fmla="*/ 5503101 h 6858000"/>
              <a:gd name="connsiteX2060" fmla="*/ 7634396 w 12192000"/>
              <a:gd name="connsiteY2060" fmla="*/ 5505381 h 6858000"/>
              <a:gd name="connsiteX2061" fmla="*/ 7616773 w 12192000"/>
              <a:gd name="connsiteY2061" fmla="*/ 5476892 h 6858000"/>
              <a:gd name="connsiteX2062" fmla="*/ 7597078 w 12192000"/>
              <a:gd name="connsiteY2062" fmla="*/ 5457152 h 6858000"/>
              <a:gd name="connsiteX2063" fmla="*/ 7581232 w 12192000"/>
              <a:gd name="connsiteY2063" fmla="*/ 5476815 h 6858000"/>
              <a:gd name="connsiteX2064" fmla="*/ 7598879 w 12192000"/>
              <a:gd name="connsiteY2064" fmla="*/ 5498041 h 6858000"/>
              <a:gd name="connsiteX2065" fmla="*/ 7621518 w 12192000"/>
              <a:gd name="connsiteY2065" fmla="*/ 5510161 h 6858000"/>
              <a:gd name="connsiteX2066" fmla="*/ 7620951 w 12192000"/>
              <a:gd name="connsiteY2066" fmla="*/ 5514202 h 6858000"/>
              <a:gd name="connsiteX2067" fmla="*/ 7588126 w 12192000"/>
              <a:gd name="connsiteY2067" fmla="*/ 5506698 h 6858000"/>
              <a:gd name="connsiteX2068" fmla="*/ 7574320 w 12192000"/>
              <a:gd name="connsiteY2068" fmla="*/ 5485392 h 6858000"/>
              <a:gd name="connsiteX2069" fmla="*/ 7553375 w 12192000"/>
              <a:gd name="connsiteY2069" fmla="*/ 5511384 h 6858000"/>
              <a:gd name="connsiteX2070" fmla="*/ 7569288 w 12192000"/>
              <a:gd name="connsiteY2070" fmla="*/ 5525609 h 6858000"/>
              <a:gd name="connsiteX2071" fmla="*/ 7579420 w 12192000"/>
              <a:gd name="connsiteY2071" fmla="*/ 5565629 h 6858000"/>
              <a:gd name="connsiteX2072" fmla="*/ 7574282 w 12192000"/>
              <a:gd name="connsiteY2072" fmla="*/ 5565629 h 6858000"/>
              <a:gd name="connsiteX2073" fmla="*/ 7557727 w 12192000"/>
              <a:gd name="connsiteY2073" fmla="*/ 5530755 h 6858000"/>
              <a:gd name="connsiteX2074" fmla="*/ 7546784 w 12192000"/>
              <a:gd name="connsiteY2074" fmla="*/ 5519561 h 6858000"/>
              <a:gd name="connsiteX2075" fmla="*/ 7528183 w 12192000"/>
              <a:gd name="connsiteY2075" fmla="*/ 5542646 h 6858000"/>
              <a:gd name="connsiteX2076" fmla="*/ 7547797 w 12192000"/>
              <a:gd name="connsiteY2076" fmla="*/ 5556386 h 6858000"/>
              <a:gd name="connsiteX2077" fmla="*/ 7575302 w 12192000"/>
              <a:gd name="connsiteY2077" fmla="*/ 5573348 h 6858000"/>
              <a:gd name="connsiteX2078" fmla="*/ 7573010 w 12192000"/>
              <a:gd name="connsiteY2078" fmla="*/ 5578612 h 6858000"/>
              <a:gd name="connsiteX2079" fmla="*/ 7543211 w 12192000"/>
              <a:gd name="connsiteY2079" fmla="*/ 5565159 h 6858000"/>
              <a:gd name="connsiteX2080" fmla="*/ 7523205 w 12192000"/>
              <a:gd name="connsiteY2080" fmla="*/ 5548822 h 6858000"/>
              <a:gd name="connsiteX2081" fmla="*/ 7499906 w 12192000"/>
              <a:gd name="connsiteY2081" fmla="*/ 5577736 h 6858000"/>
              <a:gd name="connsiteX2082" fmla="*/ 7506777 w 12192000"/>
              <a:gd name="connsiteY2082" fmla="*/ 5601671 h 6858000"/>
              <a:gd name="connsiteX2083" fmla="*/ 7523232 w 12192000"/>
              <a:gd name="connsiteY2083" fmla="*/ 5632292 h 6858000"/>
              <a:gd name="connsiteX2084" fmla="*/ 7519261 w 12192000"/>
              <a:gd name="connsiteY2084" fmla="*/ 5636336 h 6858000"/>
              <a:gd name="connsiteX2085" fmla="*/ 7495996 w 12192000"/>
              <a:gd name="connsiteY2085" fmla="*/ 5606293 h 6858000"/>
              <a:gd name="connsiteX2086" fmla="*/ 7491763 w 12192000"/>
              <a:gd name="connsiteY2086" fmla="*/ 5588292 h 6858000"/>
              <a:gd name="connsiteX2087" fmla="*/ 7469082 w 12192000"/>
              <a:gd name="connsiteY2087" fmla="*/ 5618640 h 6858000"/>
              <a:gd name="connsiteX2088" fmla="*/ 7487323 w 12192000"/>
              <a:gd name="connsiteY2088" fmla="*/ 5645155 h 6858000"/>
              <a:gd name="connsiteX2089" fmla="*/ 7513060 w 12192000"/>
              <a:gd name="connsiteY2089" fmla="*/ 5667657 h 6858000"/>
              <a:gd name="connsiteX2090" fmla="*/ 7511305 w 12192000"/>
              <a:gd name="connsiteY2090" fmla="*/ 5671120 h 6858000"/>
              <a:gd name="connsiteX2091" fmla="*/ 7477380 w 12192000"/>
              <a:gd name="connsiteY2091" fmla="*/ 5653162 h 6858000"/>
              <a:gd name="connsiteX2092" fmla="*/ 7462110 w 12192000"/>
              <a:gd name="connsiteY2092" fmla="*/ 5627970 h 6858000"/>
              <a:gd name="connsiteX2093" fmla="*/ 7449746 w 12192000"/>
              <a:gd name="connsiteY2093" fmla="*/ 5644512 h 6858000"/>
              <a:gd name="connsiteX2094" fmla="*/ 7431951 w 12192000"/>
              <a:gd name="connsiteY2094" fmla="*/ 5665995 h 6858000"/>
              <a:gd name="connsiteX2095" fmla="*/ 7451504 w 12192000"/>
              <a:gd name="connsiteY2095" fmla="*/ 5680209 h 6858000"/>
              <a:gd name="connsiteX2096" fmla="*/ 7471971 w 12192000"/>
              <a:gd name="connsiteY2096" fmla="*/ 5705766 h 6858000"/>
              <a:gd name="connsiteX2097" fmla="*/ 7467422 w 12192000"/>
              <a:gd name="connsiteY2097" fmla="*/ 5709251 h 6858000"/>
              <a:gd name="connsiteX2098" fmla="*/ 7445820 w 12192000"/>
              <a:gd name="connsiteY2098" fmla="*/ 5688341 h 6858000"/>
              <a:gd name="connsiteX2099" fmla="*/ 7426473 w 12192000"/>
              <a:gd name="connsiteY2099" fmla="*/ 5672608 h 6858000"/>
              <a:gd name="connsiteX2100" fmla="*/ 7418767 w 12192000"/>
              <a:gd name="connsiteY2100" fmla="*/ 5681911 h 6858000"/>
              <a:gd name="connsiteX2101" fmla="*/ 7423590 w 12192000"/>
              <a:gd name="connsiteY2101" fmla="*/ 5708574 h 6858000"/>
              <a:gd name="connsiteX2102" fmla="*/ 7437921 w 12192000"/>
              <a:gd name="connsiteY2102" fmla="*/ 5725969 h 6858000"/>
              <a:gd name="connsiteX2103" fmla="*/ 7451680 w 12192000"/>
              <a:gd name="connsiteY2103" fmla="*/ 5738724 h 6858000"/>
              <a:gd name="connsiteX2104" fmla="*/ 7449387 w 12192000"/>
              <a:gd name="connsiteY2104" fmla="*/ 5742782 h 6858000"/>
              <a:gd name="connsiteX2105" fmla="*/ 7413843 w 12192000"/>
              <a:gd name="connsiteY2105" fmla="*/ 5709733 h 6858000"/>
              <a:gd name="connsiteX2106" fmla="*/ 7412051 w 12192000"/>
              <a:gd name="connsiteY2106" fmla="*/ 5690019 h 6858000"/>
              <a:gd name="connsiteX2107" fmla="*/ 7394764 w 12192000"/>
              <a:gd name="connsiteY2107" fmla="*/ 5710886 h 6858000"/>
              <a:gd name="connsiteX2108" fmla="*/ 7383214 w 12192000"/>
              <a:gd name="connsiteY2108" fmla="*/ 5720429 h 6858000"/>
              <a:gd name="connsiteX2109" fmla="*/ 7388114 w 12192000"/>
              <a:gd name="connsiteY2109" fmla="*/ 5728368 h 6858000"/>
              <a:gd name="connsiteX2110" fmla="*/ 7431846 w 12192000"/>
              <a:gd name="connsiteY2110" fmla="*/ 5768932 h 6858000"/>
              <a:gd name="connsiteX2111" fmla="*/ 7427230 w 12192000"/>
              <a:gd name="connsiteY2111" fmla="*/ 5769510 h 6858000"/>
              <a:gd name="connsiteX2112" fmla="*/ 7375302 w 12192000"/>
              <a:gd name="connsiteY2112" fmla="*/ 5731710 h 6858000"/>
              <a:gd name="connsiteX2113" fmla="*/ 7373996 w 12192000"/>
              <a:gd name="connsiteY2113" fmla="*/ 5728044 h 6858000"/>
              <a:gd name="connsiteX2114" fmla="*/ 7340555 w 12192000"/>
              <a:gd name="connsiteY2114" fmla="*/ 5755671 h 6858000"/>
              <a:gd name="connsiteX2115" fmla="*/ 7356971 w 12192000"/>
              <a:gd name="connsiteY2115" fmla="*/ 5777092 h 6858000"/>
              <a:gd name="connsiteX2116" fmla="*/ 7381555 w 12192000"/>
              <a:gd name="connsiteY2116" fmla="*/ 5796368 h 6858000"/>
              <a:gd name="connsiteX2117" fmla="*/ 7399850 w 12192000"/>
              <a:gd name="connsiteY2117" fmla="*/ 5828684 h 6858000"/>
              <a:gd name="connsiteX2118" fmla="*/ 7394133 w 12192000"/>
              <a:gd name="connsiteY2118" fmla="*/ 5829817 h 6858000"/>
              <a:gd name="connsiteX2119" fmla="*/ 7355828 w 12192000"/>
              <a:gd name="connsiteY2119" fmla="*/ 5795801 h 6858000"/>
              <a:gd name="connsiteX2120" fmla="*/ 7336820 w 12192000"/>
              <a:gd name="connsiteY2120" fmla="*/ 5776241 h 6858000"/>
              <a:gd name="connsiteX2121" fmla="*/ 7331679 w 12192000"/>
              <a:gd name="connsiteY2121" fmla="*/ 5763004 h 6858000"/>
              <a:gd name="connsiteX2122" fmla="*/ 7330709 w 12192000"/>
              <a:gd name="connsiteY2122" fmla="*/ 5763804 h 6858000"/>
              <a:gd name="connsiteX2123" fmla="*/ 7270381 w 12192000"/>
              <a:gd name="connsiteY2123" fmla="*/ 5781832 h 6858000"/>
              <a:gd name="connsiteX2124" fmla="*/ 7273009 w 12192000"/>
              <a:gd name="connsiteY2124" fmla="*/ 5783193 h 6858000"/>
              <a:gd name="connsiteX2125" fmla="*/ 7293402 w 12192000"/>
              <a:gd name="connsiteY2125" fmla="*/ 5823867 h 6858000"/>
              <a:gd name="connsiteX2126" fmla="*/ 7310882 w 12192000"/>
              <a:gd name="connsiteY2126" fmla="*/ 5856521 h 6858000"/>
              <a:gd name="connsiteX2127" fmla="*/ 7306220 w 12192000"/>
              <a:gd name="connsiteY2127" fmla="*/ 5859957 h 6858000"/>
              <a:gd name="connsiteX2128" fmla="*/ 7278835 w 12192000"/>
              <a:gd name="connsiteY2128" fmla="*/ 5829595 h 6858000"/>
              <a:gd name="connsiteX2129" fmla="*/ 7262522 w 12192000"/>
              <a:gd name="connsiteY2129" fmla="*/ 5786057 h 6858000"/>
              <a:gd name="connsiteX2130" fmla="*/ 7263845 w 12192000"/>
              <a:gd name="connsiteY2130" fmla="*/ 5783785 h 6858000"/>
              <a:gd name="connsiteX2131" fmla="*/ 7256830 w 12192000"/>
              <a:gd name="connsiteY2131" fmla="*/ 5785881 h 6858000"/>
              <a:gd name="connsiteX2132" fmla="*/ 7229508 w 12192000"/>
              <a:gd name="connsiteY2132" fmla="*/ 5782503 h 6858000"/>
              <a:gd name="connsiteX2133" fmla="*/ 7229808 w 12192000"/>
              <a:gd name="connsiteY2133" fmla="*/ 5779458 h 6858000"/>
              <a:gd name="connsiteX2134" fmla="*/ 7223746 w 12192000"/>
              <a:gd name="connsiteY2134" fmla="*/ 5778325 h 6858000"/>
              <a:gd name="connsiteX2135" fmla="*/ 7223017 w 12192000"/>
              <a:gd name="connsiteY2135" fmla="*/ 5781700 h 6858000"/>
              <a:gd name="connsiteX2136" fmla="*/ 7221620 w 12192000"/>
              <a:gd name="connsiteY2136" fmla="*/ 5781528 h 6858000"/>
              <a:gd name="connsiteX2137" fmla="*/ 7192632 w 12192000"/>
              <a:gd name="connsiteY2137" fmla="*/ 5769026 h 6858000"/>
              <a:gd name="connsiteX2138" fmla="*/ 7171795 w 12192000"/>
              <a:gd name="connsiteY2138" fmla="*/ 5745281 h 6858000"/>
              <a:gd name="connsiteX2139" fmla="*/ 7171477 w 12192000"/>
              <a:gd name="connsiteY2139" fmla="*/ 5745851 h 6858000"/>
              <a:gd name="connsiteX2140" fmla="*/ 7138109 w 12192000"/>
              <a:gd name="connsiteY2140" fmla="*/ 5762078 h 6858000"/>
              <a:gd name="connsiteX2141" fmla="*/ 7110962 w 12192000"/>
              <a:gd name="connsiteY2141" fmla="*/ 5778306 h 6858000"/>
              <a:gd name="connsiteX2142" fmla="*/ 7109265 w 12192000"/>
              <a:gd name="connsiteY2142" fmla="*/ 5775508 h 6858000"/>
              <a:gd name="connsiteX2143" fmla="*/ 7135281 w 12192000"/>
              <a:gd name="connsiteY2143" fmla="*/ 5753126 h 6858000"/>
              <a:gd name="connsiteX2144" fmla="*/ 7166632 w 12192000"/>
              <a:gd name="connsiteY2144" fmla="*/ 5739397 h 6858000"/>
              <a:gd name="connsiteX2145" fmla="*/ 7154459 w 12192000"/>
              <a:gd name="connsiteY2145" fmla="*/ 5725526 h 6858000"/>
              <a:gd name="connsiteX2146" fmla="*/ 7149523 w 12192000"/>
              <a:gd name="connsiteY2146" fmla="*/ 5696429 h 6858000"/>
              <a:gd name="connsiteX2147" fmla="*/ 7146686 w 12192000"/>
              <a:gd name="connsiteY2147" fmla="*/ 5697433 h 6858000"/>
              <a:gd name="connsiteX2148" fmla="*/ 7102220 w 12192000"/>
              <a:gd name="connsiteY2148" fmla="*/ 5677475 h 6858000"/>
              <a:gd name="connsiteX2149" fmla="*/ 7069302 w 12192000"/>
              <a:gd name="connsiteY2149" fmla="*/ 5660366 h 6858000"/>
              <a:gd name="connsiteX2150" fmla="*/ 7071612 w 12192000"/>
              <a:gd name="connsiteY2150" fmla="*/ 5655803 h 6858000"/>
              <a:gd name="connsiteX2151" fmla="*/ 7112037 w 12192000"/>
              <a:gd name="connsiteY2151" fmla="*/ 5670060 h 6858000"/>
              <a:gd name="connsiteX2152" fmla="*/ 7147695 w 12192000"/>
              <a:gd name="connsiteY2152" fmla="*/ 5685654 h 6858000"/>
              <a:gd name="connsiteX2153" fmla="*/ 7144578 w 12192000"/>
              <a:gd name="connsiteY2153" fmla="*/ 5667281 h 6858000"/>
              <a:gd name="connsiteX2154" fmla="*/ 7157538 w 12192000"/>
              <a:gd name="connsiteY2154" fmla="*/ 5628990 h 6858000"/>
              <a:gd name="connsiteX2155" fmla="*/ 7127848 w 12192000"/>
              <a:gd name="connsiteY2155" fmla="*/ 5619371 h 6858000"/>
              <a:gd name="connsiteX2156" fmla="*/ 7099710 w 12192000"/>
              <a:gd name="connsiteY2156" fmla="*/ 5598943 h 6858000"/>
              <a:gd name="connsiteX2157" fmla="*/ 7102580 w 12192000"/>
              <a:gd name="connsiteY2157" fmla="*/ 5594972 h 6858000"/>
              <a:gd name="connsiteX2158" fmla="*/ 7132585 w 12192000"/>
              <a:gd name="connsiteY2158" fmla="*/ 5607314 h 6858000"/>
              <a:gd name="connsiteX2159" fmla="*/ 7161261 w 12192000"/>
              <a:gd name="connsiteY2159" fmla="*/ 5617988 h 6858000"/>
              <a:gd name="connsiteX2160" fmla="*/ 7165257 w 12192000"/>
              <a:gd name="connsiteY2160" fmla="*/ 5606180 h 6858000"/>
              <a:gd name="connsiteX2161" fmla="*/ 7172676 w 12192000"/>
              <a:gd name="connsiteY2161" fmla="*/ 5595956 h 6858000"/>
              <a:gd name="connsiteX2162" fmla="*/ 7139198 w 12192000"/>
              <a:gd name="connsiteY2162" fmla="*/ 5570297 h 6858000"/>
              <a:gd name="connsiteX2163" fmla="*/ 7119419 w 12192000"/>
              <a:gd name="connsiteY2163" fmla="*/ 5532569 h 6858000"/>
              <a:gd name="connsiteX2164" fmla="*/ 7124655 w 12192000"/>
              <a:gd name="connsiteY2164" fmla="*/ 5530827 h 6858000"/>
              <a:gd name="connsiteX2165" fmla="*/ 7149087 w 12192000"/>
              <a:gd name="connsiteY2165" fmla="*/ 5563331 h 6858000"/>
              <a:gd name="connsiteX2166" fmla="*/ 7178526 w 12192000"/>
              <a:gd name="connsiteY2166" fmla="*/ 5587891 h 6858000"/>
              <a:gd name="connsiteX2167" fmla="*/ 7210951 w 12192000"/>
              <a:gd name="connsiteY2167" fmla="*/ 5543202 h 6858000"/>
              <a:gd name="connsiteX2168" fmla="*/ 7191604 w 12192000"/>
              <a:gd name="connsiteY2168" fmla="*/ 5516697 h 6858000"/>
              <a:gd name="connsiteX2169" fmla="*/ 7166422 w 12192000"/>
              <a:gd name="connsiteY2169" fmla="*/ 5506312 h 6858000"/>
              <a:gd name="connsiteX2170" fmla="*/ 7154404 w 12192000"/>
              <a:gd name="connsiteY2170" fmla="*/ 5482079 h 6858000"/>
              <a:gd name="connsiteX2171" fmla="*/ 7158409 w 12192000"/>
              <a:gd name="connsiteY2171" fmla="*/ 5482079 h 6858000"/>
              <a:gd name="connsiteX2172" fmla="*/ 7196756 w 12192000"/>
              <a:gd name="connsiteY2172" fmla="*/ 5513236 h 6858000"/>
              <a:gd name="connsiteX2173" fmla="*/ 7214283 w 12192000"/>
              <a:gd name="connsiteY2173" fmla="*/ 5538609 h 6858000"/>
              <a:gd name="connsiteX2174" fmla="*/ 7231489 w 12192000"/>
              <a:gd name="connsiteY2174" fmla="*/ 5514895 h 6858000"/>
              <a:gd name="connsiteX2175" fmla="*/ 7261910 w 12192000"/>
              <a:gd name="connsiteY2175" fmla="*/ 5477476 h 6858000"/>
              <a:gd name="connsiteX2176" fmla="*/ 7238172 w 12192000"/>
              <a:gd name="connsiteY2176" fmla="*/ 5452972 h 6858000"/>
              <a:gd name="connsiteX2177" fmla="*/ 7206156 w 12192000"/>
              <a:gd name="connsiteY2177" fmla="*/ 5421630 h 6858000"/>
              <a:gd name="connsiteX2178" fmla="*/ 7209014 w 12192000"/>
              <a:gd name="connsiteY2178" fmla="*/ 5417567 h 6858000"/>
              <a:gd name="connsiteX2179" fmla="*/ 7247391 w 12192000"/>
              <a:gd name="connsiteY2179" fmla="*/ 5445572 h 6858000"/>
              <a:gd name="connsiteX2180" fmla="*/ 7267511 w 12192000"/>
              <a:gd name="connsiteY2180" fmla="*/ 5470587 h 6858000"/>
              <a:gd name="connsiteX2181" fmla="*/ 7302904 w 12192000"/>
              <a:gd name="connsiteY2181" fmla="*/ 5427053 h 6858000"/>
              <a:gd name="connsiteX2182" fmla="*/ 7339486 w 12192000"/>
              <a:gd name="connsiteY2182" fmla="*/ 5379444 h 6858000"/>
              <a:gd name="connsiteX2183" fmla="*/ 7332838 w 12192000"/>
              <a:gd name="connsiteY2183" fmla="*/ 5357606 h 6858000"/>
              <a:gd name="connsiteX2184" fmla="*/ 7307384 w 12192000"/>
              <a:gd name="connsiteY2184" fmla="*/ 5338046 h 6858000"/>
              <a:gd name="connsiteX2185" fmla="*/ 7274596 w 12192000"/>
              <a:gd name="connsiteY2185" fmla="*/ 5315370 h 6858000"/>
              <a:gd name="connsiteX2186" fmla="*/ 7278048 w 12192000"/>
              <a:gd name="connsiteY2186" fmla="*/ 5309133 h 6858000"/>
              <a:gd name="connsiteX2187" fmla="*/ 7280349 w 12192000"/>
              <a:gd name="connsiteY2187" fmla="*/ 5308566 h 6858000"/>
              <a:gd name="connsiteX2188" fmla="*/ 7283226 w 12192000"/>
              <a:gd name="connsiteY2188" fmla="*/ 5309701 h 6858000"/>
              <a:gd name="connsiteX2189" fmla="*/ 7313136 w 12192000"/>
              <a:gd name="connsiteY2189" fmla="*/ 5328410 h 6858000"/>
              <a:gd name="connsiteX2190" fmla="*/ 7337295 w 12192000"/>
              <a:gd name="connsiteY2190" fmla="*/ 5345984 h 6858000"/>
              <a:gd name="connsiteX2191" fmla="*/ 7346220 w 12192000"/>
              <a:gd name="connsiteY2191" fmla="*/ 5370680 h 6858000"/>
              <a:gd name="connsiteX2192" fmla="*/ 7366758 w 12192000"/>
              <a:gd name="connsiteY2192" fmla="*/ 5343949 h 6858000"/>
              <a:gd name="connsiteX2193" fmla="*/ 7395243 w 12192000"/>
              <a:gd name="connsiteY2193" fmla="*/ 5314167 h 6858000"/>
              <a:gd name="connsiteX2194" fmla="*/ 7365079 w 12192000"/>
              <a:gd name="connsiteY2194" fmla="*/ 5301451 h 6858000"/>
              <a:gd name="connsiteX2195" fmla="*/ 7344414 w 12192000"/>
              <a:gd name="connsiteY2195" fmla="*/ 5270826 h 6858000"/>
              <a:gd name="connsiteX2196" fmla="*/ 7348958 w 12192000"/>
              <a:gd name="connsiteY2196" fmla="*/ 5268573 h 6858000"/>
              <a:gd name="connsiteX2197" fmla="*/ 7371682 w 12192000"/>
              <a:gd name="connsiteY2197" fmla="*/ 5288286 h 6858000"/>
              <a:gd name="connsiteX2198" fmla="*/ 7402675 w 12192000"/>
              <a:gd name="connsiteY2198" fmla="*/ 5306393 h 6858000"/>
              <a:gd name="connsiteX2199" fmla="*/ 7426912 w 12192000"/>
              <a:gd name="connsiteY2199" fmla="*/ 5281049 h 6858000"/>
              <a:gd name="connsiteX2200" fmla="*/ 7426906 w 12192000"/>
              <a:gd name="connsiteY2200" fmla="*/ 5280988 h 6858000"/>
              <a:gd name="connsiteX2201" fmla="*/ 7427042 w 12192000"/>
              <a:gd name="connsiteY2201" fmla="*/ 5280913 h 6858000"/>
              <a:gd name="connsiteX2202" fmla="*/ 7430093 w 12192000"/>
              <a:gd name="connsiteY2202" fmla="*/ 5277723 h 6858000"/>
              <a:gd name="connsiteX2203" fmla="*/ 7417402 w 12192000"/>
              <a:gd name="connsiteY2203" fmla="*/ 5272582 h 6858000"/>
              <a:gd name="connsiteX2204" fmla="*/ 7381629 w 12192000"/>
              <a:gd name="connsiteY2204" fmla="*/ 5226740 h 6858000"/>
              <a:gd name="connsiteX2205" fmla="*/ 7387977 w 12192000"/>
              <a:gd name="connsiteY2205" fmla="*/ 5223303 h 6858000"/>
              <a:gd name="connsiteX2206" fmla="*/ 7415671 w 12192000"/>
              <a:gd name="connsiteY2206" fmla="*/ 5253673 h 6858000"/>
              <a:gd name="connsiteX2207" fmla="*/ 7430094 w 12192000"/>
              <a:gd name="connsiteY2207" fmla="*/ 5264560 h 6858000"/>
              <a:gd name="connsiteX2208" fmla="*/ 7433591 w 12192000"/>
              <a:gd name="connsiteY2208" fmla="*/ 5264817 h 6858000"/>
              <a:gd name="connsiteX2209" fmla="*/ 7433639 w 12192000"/>
              <a:gd name="connsiteY2209" fmla="*/ 5263429 h 6858000"/>
              <a:gd name="connsiteX2210" fmla="*/ 7466504 w 12192000"/>
              <a:gd name="connsiteY2210" fmla="*/ 5243520 h 6858000"/>
              <a:gd name="connsiteX2211" fmla="*/ 7443317 w 12192000"/>
              <a:gd name="connsiteY2211" fmla="*/ 5222188 h 6858000"/>
              <a:gd name="connsiteX2212" fmla="*/ 7436953 w 12192000"/>
              <a:gd name="connsiteY2212" fmla="*/ 5181024 h 6858000"/>
              <a:gd name="connsiteX2213" fmla="*/ 7442160 w 12192000"/>
              <a:gd name="connsiteY2213" fmla="*/ 5181596 h 6858000"/>
              <a:gd name="connsiteX2214" fmla="*/ 7455467 w 12192000"/>
              <a:gd name="connsiteY2214" fmla="*/ 5215898 h 6858000"/>
              <a:gd name="connsiteX2215" fmla="*/ 7474330 w 12192000"/>
              <a:gd name="connsiteY2215" fmla="*/ 5238778 h 6858000"/>
              <a:gd name="connsiteX2216" fmla="*/ 7496649 w 12192000"/>
              <a:gd name="connsiteY2216" fmla="*/ 5225259 h 6858000"/>
              <a:gd name="connsiteX2217" fmla="*/ 7499262 w 12192000"/>
              <a:gd name="connsiteY2217" fmla="*/ 5224650 h 6858000"/>
              <a:gd name="connsiteX2218" fmla="*/ 7483463 w 12192000"/>
              <a:gd name="connsiteY2218" fmla="*/ 5181971 h 6858000"/>
              <a:gd name="connsiteX2219" fmla="*/ 7481844 w 12192000"/>
              <a:gd name="connsiteY2219" fmla="*/ 5134251 h 6858000"/>
              <a:gd name="connsiteX2220" fmla="*/ 7484660 w 12192000"/>
              <a:gd name="connsiteY2220" fmla="*/ 5134820 h 6858000"/>
              <a:gd name="connsiteX2221" fmla="*/ 7509436 w 12192000"/>
              <a:gd name="connsiteY2221" fmla="*/ 5222283 h 6858000"/>
              <a:gd name="connsiteX2222" fmla="*/ 7524367 w 12192000"/>
              <a:gd name="connsiteY2222" fmla="*/ 5218807 h 6858000"/>
              <a:gd name="connsiteX2223" fmla="*/ 7524367 w 12192000"/>
              <a:gd name="connsiteY2223" fmla="*/ 5179894 h 6858000"/>
              <a:gd name="connsiteX2224" fmla="*/ 7515919 w 12192000"/>
              <a:gd name="connsiteY2224" fmla="*/ 5153134 h 6858000"/>
              <a:gd name="connsiteX2225" fmla="*/ 7518734 w 12192000"/>
              <a:gd name="connsiteY2225" fmla="*/ 5150857 h 6858000"/>
              <a:gd name="connsiteX2226" fmla="*/ 7536196 w 12192000"/>
              <a:gd name="connsiteY2226" fmla="*/ 5180464 h 6858000"/>
              <a:gd name="connsiteX2227" fmla="*/ 7534754 w 12192000"/>
              <a:gd name="connsiteY2227" fmla="*/ 5216390 h 6858000"/>
              <a:gd name="connsiteX2228" fmla="*/ 7575317 w 12192000"/>
              <a:gd name="connsiteY2228" fmla="*/ 5206949 h 6858000"/>
              <a:gd name="connsiteX2229" fmla="*/ 7577723 w 12192000"/>
              <a:gd name="connsiteY2229" fmla="*/ 5207468 h 6858000"/>
              <a:gd name="connsiteX2230" fmla="*/ 7588365 w 12192000"/>
              <a:gd name="connsiteY2230" fmla="*/ 5164109 h 6858000"/>
              <a:gd name="connsiteX2231" fmla="*/ 7630796 w 12192000"/>
              <a:gd name="connsiteY2231" fmla="*/ 5128622 h 6858000"/>
              <a:gd name="connsiteX2232" fmla="*/ 3561536 w 12192000"/>
              <a:gd name="connsiteY2232" fmla="*/ 5112659 h 6858000"/>
              <a:gd name="connsiteX2233" fmla="*/ 3543850 w 12192000"/>
              <a:gd name="connsiteY2233" fmla="*/ 5137267 h 6858000"/>
              <a:gd name="connsiteX2234" fmla="*/ 4027481 w 12192000"/>
              <a:gd name="connsiteY2234" fmla="*/ 5450338 h 6858000"/>
              <a:gd name="connsiteX2235" fmla="*/ 4028986 w 12192000"/>
              <a:gd name="connsiteY2235" fmla="*/ 5448488 h 6858000"/>
              <a:gd name="connsiteX2236" fmla="*/ 4042337 w 12192000"/>
              <a:gd name="connsiteY2236" fmla="*/ 5422986 h 6858000"/>
              <a:gd name="connsiteX2237" fmla="*/ 6730279 w 12192000"/>
              <a:gd name="connsiteY2237" fmla="*/ 5106779 h 6858000"/>
              <a:gd name="connsiteX2238" fmla="*/ 6694040 w 12192000"/>
              <a:gd name="connsiteY2238" fmla="*/ 5120097 h 6858000"/>
              <a:gd name="connsiteX2239" fmla="*/ 6670639 w 12192000"/>
              <a:gd name="connsiteY2239" fmla="*/ 5126338 h 6858000"/>
              <a:gd name="connsiteX2240" fmla="*/ 6601818 w 12192000"/>
              <a:gd name="connsiteY2240" fmla="*/ 5135607 h 6858000"/>
              <a:gd name="connsiteX2241" fmla="*/ 6539576 w 12192000"/>
              <a:gd name="connsiteY2241" fmla="*/ 5137615 h 6858000"/>
              <a:gd name="connsiteX2242" fmla="*/ 6476355 w 12192000"/>
              <a:gd name="connsiteY2242" fmla="*/ 5135223 h 6858000"/>
              <a:gd name="connsiteX2243" fmla="*/ 6415791 w 12192000"/>
              <a:gd name="connsiteY2243" fmla="*/ 5126827 h 6858000"/>
              <a:gd name="connsiteX2244" fmla="*/ 6440181 w 12192000"/>
              <a:gd name="connsiteY2244" fmla="*/ 5135249 h 6858000"/>
              <a:gd name="connsiteX2245" fmla="*/ 6550934 w 12192000"/>
              <a:gd name="connsiteY2245" fmla="*/ 5141873 h 6858000"/>
              <a:gd name="connsiteX2246" fmla="*/ 6634335 w 12192000"/>
              <a:gd name="connsiteY2246" fmla="*/ 5136020 h 6858000"/>
              <a:gd name="connsiteX2247" fmla="*/ 6670639 w 12192000"/>
              <a:gd name="connsiteY2247" fmla="*/ 5126338 h 6858000"/>
              <a:gd name="connsiteX2248" fmla="*/ 6680774 w 12192000"/>
              <a:gd name="connsiteY2248" fmla="*/ 5124973 h 6858000"/>
              <a:gd name="connsiteX2249" fmla="*/ 6694040 w 12192000"/>
              <a:gd name="connsiteY2249" fmla="*/ 5120097 h 6858000"/>
              <a:gd name="connsiteX2250" fmla="*/ 6722347 w 12192000"/>
              <a:gd name="connsiteY2250" fmla="*/ 5112549 h 6858000"/>
              <a:gd name="connsiteX2251" fmla="*/ 3588466 w 12192000"/>
              <a:gd name="connsiteY2251" fmla="*/ 5079788 h 6858000"/>
              <a:gd name="connsiteX2252" fmla="*/ 3582112 w 12192000"/>
              <a:gd name="connsiteY2252" fmla="*/ 5084038 h 6858000"/>
              <a:gd name="connsiteX2253" fmla="*/ 3569089 w 12192000"/>
              <a:gd name="connsiteY2253" fmla="*/ 5102154 h 6858000"/>
              <a:gd name="connsiteX2254" fmla="*/ 3575348 w 12192000"/>
              <a:gd name="connsiteY2254" fmla="*/ 5108662 h 6858000"/>
              <a:gd name="connsiteX2255" fmla="*/ 3653979 w 12192000"/>
              <a:gd name="connsiteY2255" fmla="*/ 5153567 h 6858000"/>
              <a:gd name="connsiteX2256" fmla="*/ 3836148 w 12192000"/>
              <a:gd name="connsiteY2256" fmla="*/ 5271151 h 6858000"/>
              <a:gd name="connsiteX2257" fmla="*/ 4003385 w 12192000"/>
              <a:gd name="connsiteY2257" fmla="*/ 5379513 h 6858000"/>
              <a:gd name="connsiteX2258" fmla="*/ 4048787 w 12192000"/>
              <a:gd name="connsiteY2258" fmla="*/ 5408909 h 6858000"/>
              <a:gd name="connsiteX2259" fmla="*/ 4049466 w 12192000"/>
              <a:gd name="connsiteY2259" fmla="*/ 5409364 h 6858000"/>
              <a:gd name="connsiteX2260" fmla="*/ 4052864 w 12192000"/>
              <a:gd name="connsiteY2260" fmla="*/ 5402871 h 6858000"/>
              <a:gd name="connsiteX2261" fmla="*/ 4053886 w 12192000"/>
              <a:gd name="connsiteY2261" fmla="*/ 5399831 h 6858000"/>
              <a:gd name="connsiteX2262" fmla="*/ 4059243 w 12192000"/>
              <a:gd name="connsiteY2262" fmla="*/ 5390681 h 6858000"/>
              <a:gd name="connsiteX2263" fmla="*/ 4061262 w 12192000"/>
              <a:gd name="connsiteY2263" fmla="*/ 5386827 h 6858000"/>
              <a:gd name="connsiteX2264" fmla="*/ 3803391 w 12192000"/>
              <a:gd name="connsiteY2264" fmla="*/ 5219275 h 6858000"/>
              <a:gd name="connsiteX2265" fmla="*/ 3634441 w 12192000"/>
              <a:gd name="connsiteY2265" fmla="*/ 5109762 h 6858000"/>
              <a:gd name="connsiteX2266" fmla="*/ 3588466 w 12192000"/>
              <a:gd name="connsiteY2266" fmla="*/ 5079788 h 6858000"/>
              <a:gd name="connsiteX2267" fmla="*/ 2409587 w 12192000"/>
              <a:gd name="connsiteY2267" fmla="*/ 5056671 h 6858000"/>
              <a:gd name="connsiteX2268" fmla="*/ 2421150 w 12192000"/>
              <a:gd name="connsiteY2268" fmla="*/ 5063617 h 6858000"/>
              <a:gd name="connsiteX2269" fmla="*/ 2412637 w 12192000"/>
              <a:gd name="connsiteY2269" fmla="*/ 5093097 h 6858000"/>
              <a:gd name="connsiteX2270" fmla="*/ 2390507 w 12192000"/>
              <a:gd name="connsiteY2270" fmla="*/ 5084027 h 6858000"/>
              <a:gd name="connsiteX2271" fmla="*/ 2404126 w 12192000"/>
              <a:gd name="connsiteY2271" fmla="*/ 5069853 h 6858000"/>
              <a:gd name="connsiteX2272" fmla="*/ 2404126 w 12192000"/>
              <a:gd name="connsiteY2272" fmla="*/ 5073255 h 6858000"/>
              <a:gd name="connsiteX2273" fmla="*/ 2397883 w 12192000"/>
              <a:gd name="connsiteY2273" fmla="*/ 5082325 h 6858000"/>
              <a:gd name="connsiteX2274" fmla="*/ 2412637 w 12192000"/>
              <a:gd name="connsiteY2274" fmla="*/ 5085161 h 6858000"/>
              <a:gd name="connsiteX2275" fmla="*/ 2399585 w 12192000"/>
              <a:gd name="connsiteY2275" fmla="*/ 5064183 h 6858000"/>
              <a:gd name="connsiteX2276" fmla="*/ 2396748 w 12192000"/>
              <a:gd name="connsiteY2276" fmla="*/ 5060781 h 6858000"/>
              <a:gd name="connsiteX2277" fmla="*/ 2409587 w 12192000"/>
              <a:gd name="connsiteY2277" fmla="*/ 5056671 h 6858000"/>
              <a:gd name="connsiteX2278" fmla="*/ 3612531 w 12192000"/>
              <a:gd name="connsiteY2278" fmla="*/ 5041718 h 6858000"/>
              <a:gd name="connsiteX2279" fmla="*/ 3595441 w 12192000"/>
              <a:gd name="connsiteY2279" fmla="*/ 5065492 h 6858000"/>
              <a:gd name="connsiteX2280" fmla="*/ 4068848 w 12192000"/>
              <a:gd name="connsiteY2280" fmla="*/ 5372333 h 6858000"/>
              <a:gd name="connsiteX2281" fmla="*/ 4082985 w 12192000"/>
              <a:gd name="connsiteY2281" fmla="*/ 5345330 h 6858000"/>
              <a:gd name="connsiteX2282" fmla="*/ 3645944 w 12192000"/>
              <a:gd name="connsiteY2282" fmla="*/ 5014667 h 6858000"/>
              <a:gd name="connsiteX2283" fmla="*/ 3635646 w 12192000"/>
              <a:gd name="connsiteY2283" fmla="*/ 5027328 h 6858000"/>
              <a:gd name="connsiteX2284" fmla="*/ 3625821 w 12192000"/>
              <a:gd name="connsiteY2284" fmla="*/ 5029025 h 6858000"/>
              <a:gd name="connsiteX2285" fmla="*/ 3623676 w 12192000"/>
              <a:gd name="connsiteY2285" fmla="*/ 5031059 h 6858000"/>
              <a:gd name="connsiteX2286" fmla="*/ 3637418 w 12192000"/>
              <a:gd name="connsiteY2286" fmla="*/ 5045554 h 6858000"/>
              <a:gd name="connsiteX2287" fmla="*/ 3717388 w 12192000"/>
              <a:gd name="connsiteY2287" fmla="*/ 5090630 h 6858000"/>
              <a:gd name="connsiteX2288" fmla="*/ 3887353 w 12192000"/>
              <a:gd name="connsiteY2288" fmla="*/ 5200546 h 6858000"/>
              <a:gd name="connsiteX2289" fmla="*/ 4042919 w 12192000"/>
              <a:gd name="connsiteY2289" fmla="*/ 5301254 h 6858000"/>
              <a:gd name="connsiteX2290" fmla="*/ 4089589 w 12192000"/>
              <a:gd name="connsiteY2290" fmla="*/ 5331755 h 6858000"/>
              <a:gd name="connsiteX2291" fmla="*/ 4089957 w 12192000"/>
              <a:gd name="connsiteY2291" fmla="*/ 5332009 h 6858000"/>
              <a:gd name="connsiteX2292" fmla="*/ 4090525 w 12192000"/>
              <a:gd name="connsiteY2292" fmla="*/ 5330925 h 6858000"/>
              <a:gd name="connsiteX2293" fmla="*/ 4091894 w 12192000"/>
              <a:gd name="connsiteY2293" fmla="*/ 5323842 h 6858000"/>
              <a:gd name="connsiteX2294" fmla="*/ 4099855 w 12192000"/>
              <a:gd name="connsiteY2294" fmla="*/ 5307827 h 6858000"/>
              <a:gd name="connsiteX2295" fmla="*/ 4100081 w 12192000"/>
              <a:gd name="connsiteY2295" fmla="*/ 5307974 h 6858000"/>
              <a:gd name="connsiteX2296" fmla="*/ 4100570 w 12192000"/>
              <a:gd name="connsiteY2296" fmla="*/ 5306393 h 6858000"/>
              <a:gd name="connsiteX2297" fmla="*/ 4099855 w 12192000"/>
              <a:gd name="connsiteY2297" fmla="*/ 5307827 h 6858000"/>
              <a:gd name="connsiteX2298" fmla="*/ 3845293 w 12192000"/>
              <a:gd name="connsiteY2298" fmla="*/ 5143574 h 6858000"/>
              <a:gd name="connsiteX2299" fmla="*/ 3689733 w 12192000"/>
              <a:gd name="connsiteY2299" fmla="*/ 5042289 h 6858000"/>
              <a:gd name="connsiteX2300" fmla="*/ 3645944 w 12192000"/>
              <a:gd name="connsiteY2300" fmla="*/ 5014667 h 6858000"/>
              <a:gd name="connsiteX2301" fmla="*/ 2485685 w 12192000"/>
              <a:gd name="connsiteY2301" fmla="*/ 5006980 h 6858000"/>
              <a:gd name="connsiteX2302" fmla="*/ 2496213 w 12192000"/>
              <a:gd name="connsiteY2302" fmla="*/ 5034720 h 6858000"/>
              <a:gd name="connsiteX2303" fmla="*/ 2471062 w 12192000"/>
              <a:gd name="connsiteY2303" fmla="*/ 5046525 h 6858000"/>
              <a:gd name="connsiteX2304" fmla="*/ 2459950 w 12192000"/>
              <a:gd name="connsiteY2304" fmla="*/ 5022326 h 6858000"/>
              <a:gd name="connsiteX2305" fmla="*/ 2482760 w 12192000"/>
              <a:gd name="connsiteY2305" fmla="*/ 5015244 h 6858000"/>
              <a:gd name="connsiteX2306" fmla="*/ 2481591 w 12192000"/>
              <a:gd name="connsiteY2306" fmla="*/ 5018785 h 6858000"/>
              <a:gd name="connsiteX2307" fmla="*/ 2468138 w 12192000"/>
              <a:gd name="connsiteY2307" fmla="*/ 5025867 h 6858000"/>
              <a:gd name="connsiteX2308" fmla="*/ 2476327 w 12192000"/>
              <a:gd name="connsiteY2308" fmla="*/ 5039443 h 6858000"/>
              <a:gd name="connsiteX2309" fmla="*/ 2483930 w 12192000"/>
              <a:gd name="connsiteY2309" fmla="*/ 5009341 h 6858000"/>
              <a:gd name="connsiteX2310" fmla="*/ 2485685 w 12192000"/>
              <a:gd name="connsiteY2310" fmla="*/ 5006980 h 6858000"/>
              <a:gd name="connsiteX2311" fmla="*/ 507270 w 12192000"/>
              <a:gd name="connsiteY2311" fmla="*/ 4999483 h 6858000"/>
              <a:gd name="connsiteX2312" fmla="*/ 559060 w 12192000"/>
              <a:gd name="connsiteY2312" fmla="*/ 5000226 h 6858000"/>
              <a:gd name="connsiteX2313" fmla="*/ 622750 w 12192000"/>
              <a:gd name="connsiteY2313" fmla="*/ 5031183 h 6858000"/>
              <a:gd name="connsiteX2314" fmla="*/ 739377 w 12192000"/>
              <a:gd name="connsiteY2314" fmla="*/ 5250366 h 6858000"/>
              <a:gd name="connsiteX2315" fmla="*/ 825975 w 12192000"/>
              <a:gd name="connsiteY2315" fmla="*/ 5457562 h 6858000"/>
              <a:gd name="connsiteX2316" fmla="*/ 838032 w 12192000"/>
              <a:gd name="connsiteY2316" fmla="*/ 5453379 h 6858000"/>
              <a:gd name="connsiteX2317" fmla="*/ 912522 w 12192000"/>
              <a:gd name="connsiteY2317" fmla="*/ 5436855 h 6858000"/>
              <a:gd name="connsiteX2318" fmla="*/ 1026638 w 12192000"/>
              <a:gd name="connsiteY2318" fmla="*/ 5480252 h 6858000"/>
              <a:gd name="connsiteX2319" fmla="*/ 1015093 w 12192000"/>
              <a:gd name="connsiteY2319" fmla="*/ 5475166 h 6858000"/>
              <a:gd name="connsiteX2320" fmla="*/ 1017726 w 12192000"/>
              <a:gd name="connsiteY2320" fmla="*/ 5482759 h 6858000"/>
              <a:gd name="connsiteX2321" fmla="*/ 1010040 w 12192000"/>
              <a:gd name="connsiteY2321" fmla="*/ 5491935 h 6858000"/>
              <a:gd name="connsiteX2322" fmla="*/ 1018724 w 12192000"/>
              <a:gd name="connsiteY2322" fmla="*/ 5495747 h 6858000"/>
              <a:gd name="connsiteX2323" fmla="*/ 1026638 w 12192000"/>
              <a:gd name="connsiteY2323" fmla="*/ 5480252 h 6858000"/>
              <a:gd name="connsiteX2324" fmla="*/ 1058009 w 12192000"/>
              <a:gd name="connsiteY2324" fmla="*/ 5561955 h 6858000"/>
              <a:gd name="connsiteX2325" fmla="*/ 1073440 w 12192000"/>
              <a:gd name="connsiteY2325" fmla="*/ 5607829 h 6858000"/>
              <a:gd name="connsiteX2326" fmla="*/ 1133127 w 12192000"/>
              <a:gd name="connsiteY2326" fmla="*/ 5611626 h 6858000"/>
              <a:gd name="connsiteX2327" fmla="*/ 1332221 w 12192000"/>
              <a:gd name="connsiteY2327" fmla="*/ 5701850 h 6858000"/>
              <a:gd name="connsiteX2328" fmla="*/ 1394851 w 12192000"/>
              <a:gd name="connsiteY2328" fmla="*/ 5861530 h 6858000"/>
              <a:gd name="connsiteX2329" fmla="*/ 1475867 w 12192000"/>
              <a:gd name="connsiteY2329" fmla="*/ 6079225 h 6858000"/>
              <a:gd name="connsiteX2330" fmla="*/ 1735807 w 12192000"/>
              <a:gd name="connsiteY2330" fmla="*/ 6790842 h 6858000"/>
              <a:gd name="connsiteX2331" fmla="*/ 1756904 w 12192000"/>
              <a:gd name="connsiteY2331" fmla="*/ 6858000 h 6858000"/>
              <a:gd name="connsiteX2332" fmla="*/ 1727852 w 12192000"/>
              <a:gd name="connsiteY2332" fmla="*/ 6858000 h 6858000"/>
              <a:gd name="connsiteX2333" fmla="*/ 1687876 w 12192000"/>
              <a:gd name="connsiteY2333" fmla="*/ 6737036 h 6858000"/>
              <a:gd name="connsiteX2334" fmla="*/ 1649604 w 12192000"/>
              <a:gd name="connsiteY2334" fmla="*/ 6821367 h 6858000"/>
              <a:gd name="connsiteX2335" fmla="*/ 1647322 w 12192000"/>
              <a:gd name="connsiteY2335" fmla="*/ 6820794 h 6858000"/>
              <a:gd name="connsiteX2336" fmla="*/ 1686928 w 12192000"/>
              <a:gd name="connsiteY2336" fmla="*/ 6734167 h 6858000"/>
              <a:gd name="connsiteX2337" fmla="*/ 1658767 w 12192000"/>
              <a:gd name="connsiteY2337" fmla="*/ 6648954 h 6858000"/>
              <a:gd name="connsiteX2338" fmla="*/ 1626201 w 12192000"/>
              <a:gd name="connsiteY2338" fmla="*/ 6718029 h 6858000"/>
              <a:gd name="connsiteX2339" fmla="*/ 1562038 w 12192000"/>
              <a:gd name="connsiteY2339" fmla="*/ 6768720 h 6858000"/>
              <a:gd name="connsiteX2340" fmla="*/ 1560325 w 12192000"/>
              <a:gd name="connsiteY2340" fmla="*/ 6764716 h 6858000"/>
              <a:gd name="connsiteX2341" fmla="*/ 1620420 w 12192000"/>
              <a:gd name="connsiteY2341" fmla="*/ 6713525 h 6858000"/>
              <a:gd name="connsiteX2342" fmla="*/ 1657121 w 12192000"/>
              <a:gd name="connsiteY2342" fmla="*/ 6643972 h 6858000"/>
              <a:gd name="connsiteX2343" fmla="*/ 1644007 w 12192000"/>
              <a:gd name="connsiteY2343" fmla="*/ 6604290 h 6858000"/>
              <a:gd name="connsiteX2344" fmla="*/ 1485061 w 12192000"/>
              <a:gd name="connsiteY2344" fmla="*/ 6174574 h 6858000"/>
              <a:gd name="connsiteX2345" fmla="*/ 1337966 w 12192000"/>
              <a:gd name="connsiteY2345" fmla="*/ 5779966 h 6858000"/>
              <a:gd name="connsiteX2346" fmla="*/ 1188000 w 12192000"/>
              <a:gd name="connsiteY2346" fmla="*/ 5649006 h 6858000"/>
              <a:gd name="connsiteX2347" fmla="*/ 1087133 w 12192000"/>
              <a:gd name="connsiteY2347" fmla="*/ 5635001 h 6858000"/>
              <a:gd name="connsiteX2348" fmla="*/ 1086227 w 12192000"/>
              <a:gd name="connsiteY2348" fmla="*/ 5629549 h 6858000"/>
              <a:gd name="connsiteX2349" fmla="*/ 1077707 w 12192000"/>
              <a:gd name="connsiteY2349" fmla="*/ 5620512 h 6858000"/>
              <a:gd name="connsiteX2350" fmla="*/ 1082358 w 12192000"/>
              <a:gd name="connsiteY2350" fmla="*/ 5634339 h 6858000"/>
              <a:gd name="connsiteX2351" fmla="*/ 1087133 w 12192000"/>
              <a:gd name="connsiteY2351" fmla="*/ 5635001 h 6858000"/>
              <a:gd name="connsiteX2352" fmla="*/ 1091470 w 12192000"/>
              <a:gd name="connsiteY2352" fmla="*/ 5661068 h 6858000"/>
              <a:gd name="connsiteX2353" fmla="*/ 1088384 w 12192000"/>
              <a:gd name="connsiteY2353" fmla="*/ 5669939 h 6858000"/>
              <a:gd name="connsiteX2354" fmla="*/ 1088733 w 12192000"/>
              <a:gd name="connsiteY2354" fmla="*/ 5673499 h 6858000"/>
              <a:gd name="connsiteX2355" fmla="*/ 1079020 w 12192000"/>
              <a:gd name="connsiteY2355" fmla="*/ 5701189 h 6858000"/>
              <a:gd name="connsiteX2356" fmla="*/ 1061801 w 12192000"/>
              <a:gd name="connsiteY2356" fmla="*/ 5721701 h 6858000"/>
              <a:gd name="connsiteX2357" fmla="*/ 1062669 w 12192000"/>
              <a:gd name="connsiteY2357" fmla="*/ 5724160 h 6858000"/>
              <a:gd name="connsiteX2358" fmla="*/ 1058700 w 12192000"/>
              <a:gd name="connsiteY2358" fmla="*/ 5726446 h 6858000"/>
              <a:gd name="connsiteX2359" fmla="*/ 1058398 w 12192000"/>
              <a:gd name="connsiteY2359" fmla="*/ 5725755 h 6858000"/>
              <a:gd name="connsiteX2360" fmla="*/ 1050553 w 12192000"/>
              <a:gd name="connsiteY2360" fmla="*/ 5735100 h 6858000"/>
              <a:gd name="connsiteX2361" fmla="*/ 1012751 w 12192000"/>
              <a:gd name="connsiteY2361" fmla="*/ 5762018 h 6858000"/>
              <a:gd name="connsiteX2362" fmla="*/ 956416 w 12192000"/>
              <a:gd name="connsiteY2362" fmla="*/ 5788355 h 6858000"/>
              <a:gd name="connsiteX2363" fmla="*/ 1223292 w 12192000"/>
              <a:gd name="connsiteY2363" fmla="*/ 6416490 h 6858000"/>
              <a:gd name="connsiteX2364" fmla="*/ 1410325 w 12192000"/>
              <a:gd name="connsiteY2364" fmla="*/ 6858000 h 6858000"/>
              <a:gd name="connsiteX2365" fmla="*/ 1315432 w 12192000"/>
              <a:gd name="connsiteY2365" fmla="*/ 6858000 h 6858000"/>
              <a:gd name="connsiteX2366" fmla="*/ 871000 w 12192000"/>
              <a:gd name="connsiteY2366" fmla="*/ 5819006 h 6858000"/>
              <a:gd name="connsiteX2367" fmla="*/ 830351 w 12192000"/>
              <a:gd name="connsiteY2367" fmla="*/ 5831670 h 6858000"/>
              <a:gd name="connsiteX2368" fmla="*/ 791299 w 12192000"/>
              <a:gd name="connsiteY2368" fmla="*/ 5830292 h 6858000"/>
              <a:gd name="connsiteX2369" fmla="*/ 788320 w 12192000"/>
              <a:gd name="connsiteY2369" fmla="*/ 5830426 h 6858000"/>
              <a:gd name="connsiteX2370" fmla="*/ 791440 w 12192000"/>
              <a:gd name="connsiteY2370" fmla="*/ 5839895 h 6858000"/>
              <a:gd name="connsiteX2371" fmla="*/ 789107 w 12192000"/>
              <a:gd name="connsiteY2371" fmla="*/ 5841053 h 6858000"/>
              <a:gd name="connsiteX2372" fmla="*/ 784579 w 12192000"/>
              <a:gd name="connsiteY2372" fmla="*/ 5830594 h 6858000"/>
              <a:gd name="connsiteX2373" fmla="*/ 746535 w 12192000"/>
              <a:gd name="connsiteY2373" fmla="*/ 5832307 h 6858000"/>
              <a:gd name="connsiteX2374" fmla="*/ 748360 w 12192000"/>
              <a:gd name="connsiteY2374" fmla="*/ 5837392 h 6858000"/>
              <a:gd name="connsiteX2375" fmla="*/ 746038 w 12192000"/>
              <a:gd name="connsiteY2375" fmla="*/ 5837965 h 6858000"/>
              <a:gd name="connsiteX2376" fmla="*/ 744012 w 12192000"/>
              <a:gd name="connsiteY2376" fmla="*/ 5832420 h 6858000"/>
              <a:gd name="connsiteX2377" fmla="*/ 736020 w 12192000"/>
              <a:gd name="connsiteY2377" fmla="*/ 5832779 h 6858000"/>
              <a:gd name="connsiteX2378" fmla="*/ 681475 w 12192000"/>
              <a:gd name="connsiteY2378" fmla="*/ 5807113 h 6858000"/>
              <a:gd name="connsiteX2379" fmla="*/ 672502 w 12192000"/>
              <a:gd name="connsiteY2379" fmla="*/ 5787006 h 6858000"/>
              <a:gd name="connsiteX2380" fmla="*/ 675303 w 12192000"/>
              <a:gd name="connsiteY2380" fmla="*/ 5784485 h 6858000"/>
              <a:gd name="connsiteX2381" fmla="*/ 668993 w 12192000"/>
              <a:gd name="connsiteY2381" fmla="*/ 5770264 h 6858000"/>
              <a:gd name="connsiteX2382" fmla="*/ 663978 w 12192000"/>
              <a:gd name="connsiteY2382" fmla="*/ 5767904 h 6858000"/>
              <a:gd name="connsiteX2383" fmla="*/ 672502 w 12192000"/>
              <a:gd name="connsiteY2383" fmla="*/ 5787006 h 6858000"/>
              <a:gd name="connsiteX2384" fmla="*/ 611475 w 12192000"/>
              <a:gd name="connsiteY2384" fmla="*/ 5841929 h 6858000"/>
              <a:gd name="connsiteX2385" fmla="*/ 555381 w 12192000"/>
              <a:gd name="connsiteY2385" fmla="*/ 5920118 h 6858000"/>
              <a:gd name="connsiteX2386" fmla="*/ 592730 w 12192000"/>
              <a:gd name="connsiteY2386" fmla="*/ 6171702 h 6858000"/>
              <a:gd name="connsiteX2387" fmla="*/ 771569 w 12192000"/>
              <a:gd name="connsiteY2387" fmla="*/ 6688440 h 6858000"/>
              <a:gd name="connsiteX2388" fmla="*/ 833726 w 12192000"/>
              <a:gd name="connsiteY2388" fmla="*/ 6858000 h 6858000"/>
              <a:gd name="connsiteX2389" fmla="*/ 806599 w 12192000"/>
              <a:gd name="connsiteY2389" fmla="*/ 6858000 h 6858000"/>
              <a:gd name="connsiteX2390" fmla="*/ 748441 w 12192000"/>
              <a:gd name="connsiteY2390" fmla="*/ 6695548 h 6858000"/>
              <a:gd name="connsiteX2391" fmla="*/ 532972 w 12192000"/>
              <a:gd name="connsiteY2391" fmla="*/ 6074056 h 6858000"/>
              <a:gd name="connsiteX2392" fmla="*/ 545039 w 12192000"/>
              <a:gd name="connsiteY2392" fmla="*/ 5888527 h 6858000"/>
              <a:gd name="connsiteX2393" fmla="*/ 601276 w 12192000"/>
              <a:gd name="connsiteY2393" fmla="*/ 5817374 h 6858000"/>
              <a:gd name="connsiteX2394" fmla="*/ 664814 w 12192000"/>
              <a:gd name="connsiteY2394" fmla="*/ 5760847 h 6858000"/>
              <a:gd name="connsiteX2395" fmla="*/ 643274 w 12192000"/>
              <a:gd name="connsiteY2395" fmla="*/ 5712307 h 6858000"/>
              <a:gd name="connsiteX2396" fmla="*/ 620824 w 12192000"/>
              <a:gd name="connsiteY2396" fmla="*/ 5630604 h 6858000"/>
              <a:gd name="connsiteX2397" fmla="*/ 730427 w 12192000"/>
              <a:gd name="connsiteY2397" fmla="*/ 5495190 h 6858000"/>
              <a:gd name="connsiteX2398" fmla="*/ 738166 w 12192000"/>
              <a:gd name="connsiteY2398" fmla="*/ 5491855 h 6858000"/>
              <a:gd name="connsiteX2399" fmla="*/ 728246 w 12192000"/>
              <a:gd name="connsiteY2399" fmla="*/ 5470054 h 6858000"/>
              <a:gd name="connsiteX2400" fmla="*/ 698587 w 12192000"/>
              <a:gd name="connsiteY2400" fmla="*/ 5394188 h 6858000"/>
              <a:gd name="connsiteX2401" fmla="*/ 587704 w 12192000"/>
              <a:gd name="connsiteY2401" fmla="*/ 5130707 h 6858000"/>
              <a:gd name="connsiteX2402" fmla="*/ 438331 w 12192000"/>
              <a:gd name="connsiteY2402" fmla="*/ 5126680 h 6858000"/>
              <a:gd name="connsiteX2403" fmla="*/ 349281 w 12192000"/>
              <a:gd name="connsiteY2403" fmla="*/ 5200892 h 6858000"/>
              <a:gd name="connsiteX2404" fmla="*/ 21590 w 12192000"/>
              <a:gd name="connsiteY2404" fmla="*/ 5474251 h 6858000"/>
              <a:gd name="connsiteX2405" fmla="*/ 0 w 12192000"/>
              <a:gd name="connsiteY2405" fmla="*/ 5487166 h 6858000"/>
              <a:gd name="connsiteX2406" fmla="*/ 0 w 12192000"/>
              <a:gd name="connsiteY2406" fmla="*/ 5367598 h 6858000"/>
              <a:gd name="connsiteX2407" fmla="*/ 63745 w 12192000"/>
              <a:gd name="connsiteY2407" fmla="*/ 5315373 h 6858000"/>
              <a:gd name="connsiteX2408" fmla="*/ 362494 w 12192000"/>
              <a:gd name="connsiteY2408" fmla="*/ 5069153 h 6858000"/>
              <a:gd name="connsiteX2409" fmla="*/ 507270 w 12192000"/>
              <a:gd name="connsiteY2409" fmla="*/ 4999483 h 6858000"/>
              <a:gd name="connsiteX2410" fmla="*/ 4176540 w 12192000"/>
              <a:gd name="connsiteY2410" fmla="*/ 4989420 h 6858000"/>
              <a:gd name="connsiteX2411" fmla="*/ 4176450 w 12192000"/>
              <a:gd name="connsiteY2411" fmla="*/ 4990541 h 6858000"/>
              <a:gd name="connsiteX2412" fmla="*/ 4177336 w 12192000"/>
              <a:gd name="connsiteY2412" fmla="*/ 4989957 h 6858000"/>
              <a:gd name="connsiteX2413" fmla="*/ 5100806 w 12192000"/>
              <a:gd name="connsiteY2413" fmla="*/ 4979794 h 6858000"/>
              <a:gd name="connsiteX2414" fmla="*/ 4992126 w 12192000"/>
              <a:gd name="connsiteY2414" fmla="*/ 5041260 h 6858000"/>
              <a:gd name="connsiteX2415" fmla="*/ 4922579 w 12192000"/>
              <a:gd name="connsiteY2415" fmla="*/ 5427414 h 6858000"/>
              <a:gd name="connsiteX2416" fmla="*/ 5008931 w 12192000"/>
              <a:gd name="connsiteY2416" fmla="*/ 5615183 h 6858000"/>
              <a:gd name="connsiteX2417" fmla="*/ 4979871 w 12192000"/>
              <a:gd name="connsiteY2417" fmla="*/ 5633615 h 6858000"/>
              <a:gd name="connsiteX2418" fmla="*/ 5030646 w 12192000"/>
              <a:gd name="connsiteY2418" fmla="*/ 5648493 h 6858000"/>
              <a:gd name="connsiteX2419" fmla="*/ 5091023 w 12192000"/>
              <a:gd name="connsiteY2419" fmla="*/ 5667006 h 6858000"/>
              <a:gd name="connsiteX2420" fmla="*/ 5153885 w 12192000"/>
              <a:gd name="connsiteY2420" fmla="*/ 5674208 h 6858000"/>
              <a:gd name="connsiteX2421" fmla="*/ 5191397 w 12192000"/>
              <a:gd name="connsiteY2421" fmla="*/ 5680568 h 6858000"/>
              <a:gd name="connsiteX2422" fmla="*/ 5179060 w 12192000"/>
              <a:gd name="connsiteY2422" fmla="*/ 5663864 h 6858000"/>
              <a:gd name="connsiteX2423" fmla="*/ 5345504 w 12192000"/>
              <a:gd name="connsiteY2423" fmla="*/ 5546221 h 6858000"/>
              <a:gd name="connsiteX2424" fmla="*/ 5473415 w 12192000"/>
              <a:gd name="connsiteY2424" fmla="*/ 5294255 h 6858000"/>
              <a:gd name="connsiteX2425" fmla="*/ 5435342 w 12192000"/>
              <a:gd name="connsiteY2425" fmla="*/ 5158493 h 6858000"/>
              <a:gd name="connsiteX2426" fmla="*/ 5375171 w 12192000"/>
              <a:gd name="connsiteY2426" fmla="*/ 5034569 h 6858000"/>
              <a:gd name="connsiteX2427" fmla="*/ 5340730 w 12192000"/>
              <a:gd name="connsiteY2427" fmla="*/ 5046157 h 6858000"/>
              <a:gd name="connsiteX2428" fmla="*/ 5219580 w 12192000"/>
              <a:gd name="connsiteY2428" fmla="*/ 5031443 h 6858000"/>
              <a:gd name="connsiteX2429" fmla="*/ 5151575 w 12192000"/>
              <a:gd name="connsiteY2429" fmla="*/ 5019786 h 6858000"/>
              <a:gd name="connsiteX2430" fmla="*/ 3680095 w 12192000"/>
              <a:gd name="connsiteY2430" fmla="*/ 4977564 h 6858000"/>
              <a:gd name="connsiteX2431" fmla="*/ 3654490 w 12192000"/>
              <a:gd name="connsiteY2431" fmla="*/ 5001842 h 6858000"/>
              <a:gd name="connsiteX2432" fmla="*/ 4104773 w 12192000"/>
              <a:gd name="connsiteY2432" fmla="*/ 5292755 h 6858000"/>
              <a:gd name="connsiteX2433" fmla="*/ 4115093 w 12192000"/>
              <a:gd name="connsiteY2433" fmla="*/ 5259298 h 6858000"/>
              <a:gd name="connsiteX2434" fmla="*/ 10967449 w 12192000"/>
              <a:gd name="connsiteY2434" fmla="*/ 4973194 h 6858000"/>
              <a:gd name="connsiteX2435" fmla="*/ 11019238 w 12192000"/>
              <a:gd name="connsiteY2435" fmla="*/ 4973937 h 6858000"/>
              <a:gd name="connsiteX2436" fmla="*/ 11082928 w 12192000"/>
              <a:gd name="connsiteY2436" fmla="*/ 5004894 h 6858000"/>
              <a:gd name="connsiteX2437" fmla="*/ 11199556 w 12192000"/>
              <a:gd name="connsiteY2437" fmla="*/ 5224077 h 6858000"/>
              <a:gd name="connsiteX2438" fmla="*/ 11286153 w 12192000"/>
              <a:gd name="connsiteY2438" fmla="*/ 5431273 h 6858000"/>
              <a:gd name="connsiteX2439" fmla="*/ 11298211 w 12192000"/>
              <a:gd name="connsiteY2439" fmla="*/ 5427090 h 6858000"/>
              <a:gd name="connsiteX2440" fmla="*/ 11372700 w 12192000"/>
              <a:gd name="connsiteY2440" fmla="*/ 5410566 h 6858000"/>
              <a:gd name="connsiteX2441" fmla="*/ 11486816 w 12192000"/>
              <a:gd name="connsiteY2441" fmla="*/ 5453963 h 6858000"/>
              <a:gd name="connsiteX2442" fmla="*/ 11475271 w 12192000"/>
              <a:gd name="connsiteY2442" fmla="*/ 5448877 h 6858000"/>
              <a:gd name="connsiteX2443" fmla="*/ 11477904 w 12192000"/>
              <a:gd name="connsiteY2443" fmla="*/ 5456470 h 6858000"/>
              <a:gd name="connsiteX2444" fmla="*/ 11470218 w 12192000"/>
              <a:gd name="connsiteY2444" fmla="*/ 5465646 h 6858000"/>
              <a:gd name="connsiteX2445" fmla="*/ 11478902 w 12192000"/>
              <a:gd name="connsiteY2445" fmla="*/ 5469458 h 6858000"/>
              <a:gd name="connsiteX2446" fmla="*/ 11486816 w 12192000"/>
              <a:gd name="connsiteY2446" fmla="*/ 5453963 h 6858000"/>
              <a:gd name="connsiteX2447" fmla="*/ 11518187 w 12192000"/>
              <a:gd name="connsiteY2447" fmla="*/ 5535666 h 6858000"/>
              <a:gd name="connsiteX2448" fmla="*/ 11533618 w 12192000"/>
              <a:gd name="connsiteY2448" fmla="*/ 5581540 h 6858000"/>
              <a:gd name="connsiteX2449" fmla="*/ 11593306 w 12192000"/>
              <a:gd name="connsiteY2449" fmla="*/ 5585337 h 6858000"/>
              <a:gd name="connsiteX2450" fmla="*/ 11792399 w 12192000"/>
              <a:gd name="connsiteY2450" fmla="*/ 5675561 h 6858000"/>
              <a:gd name="connsiteX2451" fmla="*/ 11855029 w 12192000"/>
              <a:gd name="connsiteY2451" fmla="*/ 5835241 h 6858000"/>
              <a:gd name="connsiteX2452" fmla="*/ 11936045 w 12192000"/>
              <a:gd name="connsiteY2452" fmla="*/ 6052936 h 6858000"/>
              <a:gd name="connsiteX2453" fmla="*/ 12112660 w 12192000"/>
              <a:gd name="connsiteY2453" fmla="*/ 6526091 h 6858000"/>
              <a:gd name="connsiteX2454" fmla="*/ 12192000 w 12192000"/>
              <a:gd name="connsiteY2454" fmla="*/ 6753152 h 6858000"/>
              <a:gd name="connsiteX2455" fmla="*/ 12192000 w 12192000"/>
              <a:gd name="connsiteY2455" fmla="*/ 6843728 h 6858000"/>
              <a:gd name="connsiteX2456" fmla="*/ 12148053 w 12192000"/>
              <a:gd name="connsiteY2456" fmla="*/ 6710747 h 6858000"/>
              <a:gd name="connsiteX2457" fmla="*/ 12109780 w 12192000"/>
              <a:gd name="connsiteY2457" fmla="*/ 6795078 h 6858000"/>
              <a:gd name="connsiteX2458" fmla="*/ 12107499 w 12192000"/>
              <a:gd name="connsiteY2458" fmla="*/ 6794505 h 6858000"/>
              <a:gd name="connsiteX2459" fmla="*/ 12147105 w 12192000"/>
              <a:gd name="connsiteY2459" fmla="*/ 6707878 h 6858000"/>
              <a:gd name="connsiteX2460" fmla="*/ 12118945 w 12192000"/>
              <a:gd name="connsiteY2460" fmla="*/ 6622665 h 6858000"/>
              <a:gd name="connsiteX2461" fmla="*/ 12086379 w 12192000"/>
              <a:gd name="connsiteY2461" fmla="*/ 6691740 h 6858000"/>
              <a:gd name="connsiteX2462" fmla="*/ 12022217 w 12192000"/>
              <a:gd name="connsiteY2462" fmla="*/ 6742431 h 6858000"/>
              <a:gd name="connsiteX2463" fmla="*/ 12020503 w 12192000"/>
              <a:gd name="connsiteY2463" fmla="*/ 6738427 h 6858000"/>
              <a:gd name="connsiteX2464" fmla="*/ 12080598 w 12192000"/>
              <a:gd name="connsiteY2464" fmla="*/ 6687236 h 6858000"/>
              <a:gd name="connsiteX2465" fmla="*/ 12117299 w 12192000"/>
              <a:gd name="connsiteY2465" fmla="*/ 6617683 h 6858000"/>
              <a:gd name="connsiteX2466" fmla="*/ 12104184 w 12192000"/>
              <a:gd name="connsiteY2466" fmla="*/ 6578001 h 6858000"/>
              <a:gd name="connsiteX2467" fmla="*/ 11945240 w 12192000"/>
              <a:gd name="connsiteY2467" fmla="*/ 6148285 h 6858000"/>
              <a:gd name="connsiteX2468" fmla="*/ 11798145 w 12192000"/>
              <a:gd name="connsiteY2468" fmla="*/ 5753677 h 6858000"/>
              <a:gd name="connsiteX2469" fmla="*/ 11648178 w 12192000"/>
              <a:gd name="connsiteY2469" fmla="*/ 5622717 h 6858000"/>
              <a:gd name="connsiteX2470" fmla="*/ 11547312 w 12192000"/>
              <a:gd name="connsiteY2470" fmla="*/ 5608712 h 6858000"/>
              <a:gd name="connsiteX2471" fmla="*/ 11546405 w 12192000"/>
              <a:gd name="connsiteY2471" fmla="*/ 5603260 h 6858000"/>
              <a:gd name="connsiteX2472" fmla="*/ 11537886 w 12192000"/>
              <a:gd name="connsiteY2472" fmla="*/ 5594223 h 6858000"/>
              <a:gd name="connsiteX2473" fmla="*/ 11542536 w 12192000"/>
              <a:gd name="connsiteY2473" fmla="*/ 5608050 h 6858000"/>
              <a:gd name="connsiteX2474" fmla="*/ 11547312 w 12192000"/>
              <a:gd name="connsiteY2474" fmla="*/ 5608712 h 6858000"/>
              <a:gd name="connsiteX2475" fmla="*/ 11551648 w 12192000"/>
              <a:gd name="connsiteY2475" fmla="*/ 5634779 h 6858000"/>
              <a:gd name="connsiteX2476" fmla="*/ 11548562 w 12192000"/>
              <a:gd name="connsiteY2476" fmla="*/ 5643650 h 6858000"/>
              <a:gd name="connsiteX2477" fmla="*/ 11548911 w 12192000"/>
              <a:gd name="connsiteY2477" fmla="*/ 5647210 h 6858000"/>
              <a:gd name="connsiteX2478" fmla="*/ 11539198 w 12192000"/>
              <a:gd name="connsiteY2478" fmla="*/ 5674900 h 6858000"/>
              <a:gd name="connsiteX2479" fmla="*/ 11521979 w 12192000"/>
              <a:gd name="connsiteY2479" fmla="*/ 5695412 h 6858000"/>
              <a:gd name="connsiteX2480" fmla="*/ 11522847 w 12192000"/>
              <a:gd name="connsiteY2480" fmla="*/ 5697871 h 6858000"/>
              <a:gd name="connsiteX2481" fmla="*/ 11518879 w 12192000"/>
              <a:gd name="connsiteY2481" fmla="*/ 5700157 h 6858000"/>
              <a:gd name="connsiteX2482" fmla="*/ 11518577 w 12192000"/>
              <a:gd name="connsiteY2482" fmla="*/ 5699466 h 6858000"/>
              <a:gd name="connsiteX2483" fmla="*/ 11510731 w 12192000"/>
              <a:gd name="connsiteY2483" fmla="*/ 5708811 h 6858000"/>
              <a:gd name="connsiteX2484" fmla="*/ 11472929 w 12192000"/>
              <a:gd name="connsiteY2484" fmla="*/ 5735729 h 6858000"/>
              <a:gd name="connsiteX2485" fmla="*/ 11416595 w 12192000"/>
              <a:gd name="connsiteY2485" fmla="*/ 5762066 h 6858000"/>
              <a:gd name="connsiteX2486" fmla="*/ 11683470 w 12192000"/>
              <a:gd name="connsiteY2486" fmla="*/ 6390201 h 6858000"/>
              <a:gd name="connsiteX2487" fmla="*/ 11881639 w 12192000"/>
              <a:gd name="connsiteY2487" fmla="*/ 6858000 h 6858000"/>
              <a:gd name="connsiteX2488" fmla="*/ 11786855 w 12192000"/>
              <a:gd name="connsiteY2488" fmla="*/ 6858000 h 6858000"/>
              <a:gd name="connsiteX2489" fmla="*/ 11331178 w 12192000"/>
              <a:gd name="connsiteY2489" fmla="*/ 5792717 h 6858000"/>
              <a:gd name="connsiteX2490" fmla="*/ 11290530 w 12192000"/>
              <a:gd name="connsiteY2490" fmla="*/ 5805381 h 6858000"/>
              <a:gd name="connsiteX2491" fmla="*/ 11251478 w 12192000"/>
              <a:gd name="connsiteY2491" fmla="*/ 5804003 h 6858000"/>
              <a:gd name="connsiteX2492" fmla="*/ 11248498 w 12192000"/>
              <a:gd name="connsiteY2492" fmla="*/ 5804137 h 6858000"/>
              <a:gd name="connsiteX2493" fmla="*/ 11251618 w 12192000"/>
              <a:gd name="connsiteY2493" fmla="*/ 5813606 h 6858000"/>
              <a:gd name="connsiteX2494" fmla="*/ 11249285 w 12192000"/>
              <a:gd name="connsiteY2494" fmla="*/ 5814764 h 6858000"/>
              <a:gd name="connsiteX2495" fmla="*/ 11244758 w 12192000"/>
              <a:gd name="connsiteY2495" fmla="*/ 5804305 h 6858000"/>
              <a:gd name="connsiteX2496" fmla="*/ 11206713 w 12192000"/>
              <a:gd name="connsiteY2496" fmla="*/ 5806018 h 6858000"/>
              <a:gd name="connsiteX2497" fmla="*/ 11208538 w 12192000"/>
              <a:gd name="connsiteY2497" fmla="*/ 5811103 h 6858000"/>
              <a:gd name="connsiteX2498" fmla="*/ 11206217 w 12192000"/>
              <a:gd name="connsiteY2498" fmla="*/ 5811676 h 6858000"/>
              <a:gd name="connsiteX2499" fmla="*/ 11204191 w 12192000"/>
              <a:gd name="connsiteY2499" fmla="*/ 5806131 h 6858000"/>
              <a:gd name="connsiteX2500" fmla="*/ 11196198 w 12192000"/>
              <a:gd name="connsiteY2500" fmla="*/ 5806490 h 6858000"/>
              <a:gd name="connsiteX2501" fmla="*/ 11141653 w 12192000"/>
              <a:gd name="connsiteY2501" fmla="*/ 5780824 h 6858000"/>
              <a:gd name="connsiteX2502" fmla="*/ 11132680 w 12192000"/>
              <a:gd name="connsiteY2502" fmla="*/ 5760717 h 6858000"/>
              <a:gd name="connsiteX2503" fmla="*/ 11135481 w 12192000"/>
              <a:gd name="connsiteY2503" fmla="*/ 5758196 h 6858000"/>
              <a:gd name="connsiteX2504" fmla="*/ 11129171 w 12192000"/>
              <a:gd name="connsiteY2504" fmla="*/ 5743975 h 6858000"/>
              <a:gd name="connsiteX2505" fmla="*/ 11124156 w 12192000"/>
              <a:gd name="connsiteY2505" fmla="*/ 5741615 h 6858000"/>
              <a:gd name="connsiteX2506" fmla="*/ 11132680 w 12192000"/>
              <a:gd name="connsiteY2506" fmla="*/ 5760717 h 6858000"/>
              <a:gd name="connsiteX2507" fmla="*/ 11071653 w 12192000"/>
              <a:gd name="connsiteY2507" fmla="*/ 5815640 h 6858000"/>
              <a:gd name="connsiteX2508" fmla="*/ 11015559 w 12192000"/>
              <a:gd name="connsiteY2508" fmla="*/ 5893829 h 6858000"/>
              <a:gd name="connsiteX2509" fmla="*/ 11052908 w 12192000"/>
              <a:gd name="connsiteY2509" fmla="*/ 6145413 h 6858000"/>
              <a:gd name="connsiteX2510" fmla="*/ 11231747 w 12192000"/>
              <a:gd name="connsiteY2510" fmla="*/ 6662151 h 6858000"/>
              <a:gd name="connsiteX2511" fmla="*/ 11303541 w 12192000"/>
              <a:gd name="connsiteY2511" fmla="*/ 6858000 h 6858000"/>
              <a:gd name="connsiteX2512" fmla="*/ 11276188 w 12192000"/>
              <a:gd name="connsiteY2512" fmla="*/ 6858000 h 6858000"/>
              <a:gd name="connsiteX2513" fmla="*/ 11208619 w 12192000"/>
              <a:gd name="connsiteY2513" fmla="*/ 6669259 h 6858000"/>
              <a:gd name="connsiteX2514" fmla="*/ 10993150 w 12192000"/>
              <a:gd name="connsiteY2514" fmla="*/ 6047767 h 6858000"/>
              <a:gd name="connsiteX2515" fmla="*/ 11005217 w 12192000"/>
              <a:gd name="connsiteY2515" fmla="*/ 5862238 h 6858000"/>
              <a:gd name="connsiteX2516" fmla="*/ 11061454 w 12192000"/>
              <a:gd name="connsiteY2516" fmla="*/ 5791085 h 6858000"/>
              <a:gd name="connsiteX2517" fmla="*/ 11124993 w 12192000"/>
              <a:gd name="connsiteY2517" fmla="*/ 5734558 h 6858000"/>
              <a:gd name="connsiteX2518" fmla="*/ 11103452 w 12192000"/>
              <a:gd name="connsiteY2518" fmla="*/ 5686018 h 6858000"/>
              <a:gd name="connsiteX2519" fmla="*/ 11081003 w 12192000"/>
              <a:gd name="connsiteY2519" fmla="*/ 5604315 h 6858000"/>
              <a:gd name="connsiteX2520" fmla="*/ 11190605 w 12192000"/>
              <a:gd name="connsiteY2520" fmla="*/ 5468901 h 6858000"/>
              <a:gd name="connsiteX2521" fmla="*/ 11198344 w 12192000"/>
              <a:gd name="connsiteY2521" fmla="*/ 5465566 h 6858000"/>
              <a:gd name="connsiteX2522" fmla="*/ 11188424 w 12192000"/>
              <a:gd name="connsiteY2522" fmla="*/ 5443765 h 6858000"/>
              <a:gd name="connsiteX2523" fmla="*/ 11158765 w 12192000"/>
              <a:gd name="connsiteY2523" fmla="*/ 5367899 h 6858000"/>
              <a:gd name="connsiteX2524" fmla="*/ 11047882 w 12192000"/>
              <a:gd name="connsiteY2524" fmla="*/ 5104418 h 6858000"/>
              <a:gd name="connsiteX2525" fmla="*/ 10898509 w 12192000"/>
              <a:gd name="connsiteY2525" fmla="*/ 5100391 h 6858000"/>
              <a:gd name="connsiteX2526" fmla="*/ 10809459 w 12192000"/>
              <a:gd name="connsiteY2526" fmla="*/ 5174603 h 6858000"/>
              <a:gd name="connsiteX2527" fmla="*/ 10360760 w 12192000"/>
              <a:gd name="connsiteY2527" fmla="*/ 5520349 h 6858000"/>
              <a:gd name="connsiteX2528" fmla="*/ 10348696 w 12192000"/>
              <a:gd name="connsiteY2528" fmla="*/ 5518048 h 6858000"/>
              <a:gd name="connsiteX2529" fmla="*/ 10330885 w 12192000"/>
              <a:gd name="connsiteY2529" fmla="*/ 5498489 h 6858000"/>
              <a:gd name="connsiteX2530" fmla="*/ 10329162 w 12192000"/>
              <a:gd name="connsiteY2530" fmla="*/ 5481230 h 6858000"/>
              <a:gd name="connsiteX2531" fmla="*/ 10403849 w 12192000"/>
              <a:gd name="connsiteY2531" fmla="*/ 5387458 h 6858000"/>
              <a:gd name="connsiteX2532" fmla="*/ 10523922 w 12192000"/>
              <a:gd name="connsiteY2532" fmla="*/ 5289084 h 6858000"/>
              <a:gd name="connsiteX2533" fmla="*/ 10822672 w 12192000"/>
              <a:gd name="connsiteY2533" fmla="*/ 5042864 h 6858000"/>
              <a:gd name="connsiteX2534" fmla="*/ 10967449 w 12192000"/>
              <a:gd name="connsiteY2534" fmla="*/ 4973194 h 6858000"/>
              <a:gd name="connsiteX2535" fmla="*/ 6470457 w 12192000"/>
              <a:gd name="connsiteY2535" fmla="*/ 4965473 h 6858000"/>
              <a:gd name="connsiteX2536" fmla="*/ 6454651 w 12192000"/>
              <a:gd name="connsiteY2536" fmla="*/ 4967892 h 6858000"/>
              <a:gd name="connsiteX2537" fmla="*/ 6423352 w 12192000"/>
              <a:gd name="connsiteY2537" fmla="*/ 4974248 h 6858000"/>
              <a:gd name="connsiteX2538" fmla="*/ 6376343 w 12192000"/>
              <a:gd name="connsiteY2538" fmla="*/ 4988983 h 6858000"/>
              <a:gd name="connsiteX2539" fmla="*/ 6324508 w 12192000"/>
              <a:gd name="connsiteY2539" fmla="*/ 5014414 h 6858000"/>
              <a:gd name="connsiteX2540" fmla="*/ 6311971 w 12192000"/>
              <a:gd name="connsiteY2540" fmla="*/ 5029331 h 6858000"/>
              <a:gd name="connsiteX2541" fmla="*/ 6337699 w 12192000"/>
              <a:gd name="connsiteY2541" fmla="*/ 5074765 h 6858000"/>
              <a:gd name="connsiteX2542" fmla="*/ 6539576 w 12192000"/>
              <a:gd name="connsiteY2542" fmla="*/ 5115332 h 6858000"/>
              <a:gd name="connsiteX2543" fmla="*/ 6746630 w 12192000"/>
              <a:gd name="connsiteY2543" fmla="*/ 5071337 h 6858000"/>
              <a:gd name="connsiteX2544" fmla="*/ 6609146 w 12192000"/>
              <a:gd name="connsiteY2544" fmla="*/ 4966136 h 6858000"/>
              <a:gd name="connsiteX2545" fmla="*/ 6608847 w 12192000"/>
              <a:gd name="connsiteY2545" fmla="*/ 4966097 h 6858000"/>
              <a:gd name="connsiteX2546" fmla="*/ 6595395 w 12192000"/>
              <a:gd name="connsiteY2546" fmla="*/ 4966714 h 6858000"/>
              <a:gd name="connsiteX2547" fmla="*/ 6573662 w 12192000"/>
              <a:gd name="connsiteY2547" fmla="*/ 5003692 h 6858000"/>
              <a:gd name="connsiteX2548" fmla="*/ 6488246 w 12192000"/>
              <a:gd name="connsiteY2548" fmla="*/ 4999410 h 6858000"/>
              <a:gd name="connsiteX2549" fmla="*/ 5196080 w 12192000"/>
              <a:gd name="connsiteY2549" fmla="*/ 4954243 h 6858000"/>
              <a:gd name="connsiteX2550" fmla="*/ 5256195 w 12192000"/>
              <a:gd name="connsiteY2550" fmla="*/ 4957161 h 6858000"/>
              <a:gd name="connsiteX2551" fmla="*/ 5366430 w 12192000"/>
              <a:gd name="connsiteY2551" fmla="*/ 4994856 h 6858000"/>
              <a:gd name="connsiteX2552" fmla="*/ 5360098 w 12192000"/>
              <a:gd name="connsiteY2552" fmla="*/ 5011095 h 6858000"/>
              <a:gd name="connsiteX2553" fmla="*/ 5259866 w 12192000"/>
              <a:gd name="connsiteY2553" fmla="*/ 4978617 h 6858000"/>
              <a:gd name="connsiteX2554" fmla="*/ 5140053 w 12192000"/>
              <a:gd name="connsiteY2554" fmla="*/ 4969338 h 6858000"/>
              <a:gd name="connsiteX2555" fmla="*/ 5139476 w 12192000"/>
              <a:gd name="connsiteY2555" fmla="*/ 4961220 h 6858000"/>
              <a:gd name="connsiteX2556" fmla="*/ 5196080 w 12192000"/>
              <a:gd name="connsiteY2556" fmla="*/ 4954243 h 6858000"/>
              <a:gd name="connsiteX2557" fmla="*/ 3710527 w 12192000"/>
              <a:gd name="connsiteY2557" fmla="*/ 4948710 h 6858000"/>
              <a:gd name="connsiteX2558" fmla="*/ 3689996 w 12192000"/>
              <a:gd name="connsiteY2558" fmla="*/ 4968177 h 6858000"/>
              <a:gd name="connsiteX2559" fmla="*/ 3697141 w 12192000"/>
              <a:gd name="connsiteY2559" fmla="*/ 4975803 h 6858000"/>
              <a:gd name="connsiteX2560" fmla="*/ 3771204 w 12192000"/>
              <a:gd name="connsiteY2560" fmla="*/ 5017940 h 6858000"/>
              <a:gd name="connsiteX2561" fmla="*/ 3941017 w 12192000"/>
              <a:gd name="connsiteY2561" fmla="*/ 5128001 h 6858000"/>
              <a:gd name="connsiteX2562" fmla="*/ 4082621 w 12192000"/>
              <a:gd name="connsiteY2562" fmla="*/ 5219622 h 6858000"/>
              <a:gd name="connsiteX2563" fmla="*/ 4102982 w 12192000"/>
              <a:gd name="connsiteY2563" fmla="*/ 5235107 h 6858000"/>
              <a:gd name="connsiteX2564" fmla="*/ 4119778 w 12192000"/>
              <a:gd name="connsiteY2564" fmla="*/ 5244100 h 6858000"/>
              <a:gd name="connsiteX2565" fmla="*/ 4127615 w 12192000"/>
              <a:gd name="connsiteY2565" fmla="*/ 5218700 h 6858000"/>
              <a:gd name="connsiteX2566" fmla="*/ 3893236 w 12192000"/>
              <a:gd name="connsiteY2566" fmla="*/ 5066919 h 6858000"/>
              <a:gd name="connsiteX2567" fmla="*/ 3746451 w 12192000"/>
              <a:gd name="connsiteY2567" fmla="*/ 4971842 h 6858000"/>
              <a:gd name="connsiteX2568" fmla="*/ 3728680 w 12192000"/>
              <a:gd name="connsiteY2568" fmla="*/ 4958517 h 6858000"/>
              <a:gd name="connsiteX2569" fmla="*/ 2437870 w 12192000"/>
              <a:gd name="connsiteY2569" fmla="*/ 4948168 h 6858000"/>
              <a:gd name="connsiteX2570" fmla="*/ 2447083 w 12192000"/>
              <a:gd name="connsiteY2570" fmla="*/ 4978591 h 6858000"/>
              <a:gd name="connsiteX2571" fmla="*/ 2422516 w 12192000"/>
              <a:gd name="connsiteY2571" fmla="*/ 4953409 h 6858000"/>
              <a:gd name="connsiteX2572" fmla="*/ 2425441 w 12192000"/>
              <a:gd name="connsiteY2572" fmla="*/ 4955698 h 6858000"/>
              <a:gd name="connsiteX2573" fmla="*/ 2443574 w 12192000"/>
              <a:gd name="connsiteY2573" fmla="*/ 4972868 h 6858000"/>
              <a:gd name="connsiteX2574" fmla="*/ 2427781 w 12192000"/>
              <a:gd name="connsiteY2574" fmla="*/ 4953409 h 6858000"/>
              <a:gd name="connsiteX2575" fmla="*/ 2426026 w 12192000"/>
              <a:gd name="connsiteY2575" fmla="*/ 4951119 h 6858000"/>
              <a:gd name="connsiteX2576" fmla="*/ 2437870 w 12192000"/>
              <a:gd name="connsiteY2576" fmla="*/ 4948168 h 6858000"/>
              <a:gd name="connsiteX2577" fmla="*/ 3751864 w 12192000"/>
              <a:gd name="connsiteY2577" fmla="*/ 4920090 h 6858000"/>
              <a:gd name="connsiteX2578" fmla="*/ 3723699 w 12192000"/>
              <a:gd name="connsiteY2578" fmla="*/ 4938401 h 6858000"/>
              <a:gd name="connsiteX2579" fmla="*/ 4132314 w 12192000"/>
              <a:gd name="connsiteY2579" fmla="*/ 5203461 h 6858000"/>
              <a:gd name="connsiteX2580" fmla="*/ 4139265 w 12192000"/>
              <a:gd name="connsiteY2580" fmla="*/ 5180924 h 6858000"/>
              <a:gd name="connsiteX2581" fmla="*/ 4140597 w 12192000"/>
              <a:gd name="connsiteY2581" fmla="*/ 5172365 h 6858000"/>
              <a:gd name="connsiteX2582" fmla="*/ 4183912 w 12192000"/>
              <a:gd name="connsiteY2582" fmla="*/ 4897410 h 6858000"/>
              <a:gd name="connsiteX2583" fmla="*/ 4183826 w 12192000"/>
              <a:gd name="connsiteY2583" fmla="*/ 4898502 h 6858000"/>
              <a:gd name="connsiteX2584" fmla="*/ 4184830 w 12192000"/>
              <a:gd name="connsiteY2584" fmla="*/ 4898001 h 6858000"/>
              <a:gd name="connsiteX2585" fmla="*/ 3789468 w 12192000"/>
              <a:gd name="connsiteY2585" fmla="*/ 4895644 h 6858000"/>
              <a:gd name="connsiteX2586" fmla="*/ 3762350 w 12192000"/>
              <a:gd name="connsiteY2586" fmla="*/ 4913272 h 6858000"/>
              <a:gd name="connsiteX2587" fmla="*/ 3765225 w 12192000"/>
              <a:gd name="connsiteY2587" fmla="*/ 4916344 h 6858000"/>
              <a:gd name="connsiteX2588" fmla="*/ 3840383 w 12192000"/>
              <a:gd name="connsiteY2588" fmla="*/ 4959747 h 6858000"/>
              <a:gd name="connsiteX2589" fmla="*/ 3994398 w 12192000"/>
              <a:gd name="connsiteY2589" fmla="*/ 5059548 h 6858000"/>
              <a:gd name="connsiteX2590" fmla="*/ 4125428 w 12192000"/>
              <a:gd name="connsiteY2590" fmla="*/ 5144351 h 6858000"/>
              <a:gd name="connsiteX2591" fmla="*/ 4143024 w 12192000"/>
              <a:gd name="connsiteY2591" fmla="*/ 5156753 h 6858000"/>
              <a:gd name="connsiteX2592" fmla="*/ 4147476 w 12192000"/>
              <a:gd name="connsiteY2592" fmla="*/ 5128117 h 6858000"/>
              <a:gd name="connsiteX2593" fmla="*/ 3932333 w 12192000"/>
              <a:gd name="connsiteY2593" fmla="*/ 4988014 h 6858000"/>
              <a:gd name="connsiteX2594" fmla="*/ 3799581 w 12192000"/>
              <a:gd name="connsiteY2594" fmla="*/ 4901480 h 6858000"/>
              <a:gd name="connsiteX2595" fmla="*/ 3822844 w 12192000"/>
              <a:gd name="connsiteY2595" fmla="*/ 4873949 h 6858000"/>
              <a:gd name="connsiteX2596" fmla="*/ 3803730 w 12192000"/>
              <a:gd name="connsiteY2596" fmla="*/ 4886373 h 6858000"/>
              <a:gd name="connsiteX2597" fmla="*/ 4150135 w 12192000"/>
              <a:gd name="connsiteY2597" fmla="*/ 5111009 h 6858000"/>
              <a:gd name="connsiteX2598" fmla="*/ 4153801 w 12192000"/>
              <a:gd name="connsiteY2598" fmla="*/ 5087462 h 6858000"/>
              <a:gd name="connsiteX2599" fmla="*/ 6686573 w 12192000"/>
              <a:gd name="connsiteY2599" fmla="*/ 4851719 h 6858000"/>
              <a:gd name="connsiteX2600" fmla="*/ 6692524 w 12192000"/>
              <a:gd name="connsiteY2600" fmla="*/ 4861221 h 6858000"/>
              <a:gd name="connsiteX2601" fmla="*/ 6617324 w 12192000"/>
              <a:gd name="connsiteY2601" fmla="*/ 4907606 h 6858000"/>
              <a:gd name="connsiteX2602" fmla="*/ 6606735 w 12192000"/>
              <a:gd name="connsiteY2602" fmla="*/ 4908033 h 6858000"/>
              <a:gd name="connsiteX2603" fmla="*/ 6602733 w 12192000"/>
              <a:gd name="connsiteY2603" fmla="*/ 4901422 h 6858000"/>
              <a:gd name="connsiteX2604" fmla="*/ 6603319 w 12192000"/>
              <a:gd name="connsiteY2604" fmla="*/ 4879093 h 6858000"/>
              <a:gd name="connsiteX2605" fmla="*/ 6610455 w 12192000"/>
              <a:gd name="connsiteY2605" fmla="*/ 4879093 h 6858000"/>
              <a:gd name="connsiteX2606" fmla="*/ 6603491 w 12192000"/>
              <a:gd name="connsiteY2606" fmla="*/ 4872518 h 6858000"/>
              <a:gd name="connsiteX2607" fmla="*/ 6603588 w 12192000"/>
              <a:gd name="connsiteY2607" fmla="*/ 4868828 h 6858000"/>
              <a:gd name="connsiteX2608" fmla="*/ 6602576 w 12192000"/>
              <a:gd name="connsiteY2608" fmla="*/ 4867813 h 6858000"/>
              <a:gd name="connsiteX2609" fmla="*/ 6602423 w 12192000"/>
              <a:gd name="connsiteY2609" fmla="*/ 4871510 h 6858000"/>
              <a:gd name="connsiteX2610" fmla="*/ 6603491 w 12192000"/>
              <a:gd name="connsiteY2610" fmla="*/ 4872518 h 6858000"/>
              <a:gd name="connsiteX2611" fmla="*/ 6603319 w 12192000"/>
              <a:gd name="connsiteY2611" fmla="*/ 4879093 h 6858000"/>
              <a:gd name="connsiteX2612" fmla="*/ 6602110 w 12192000"/>
              <a:gd name="connsiteY2612" fmla="*/ 4879093 h 6858000"/>
              <a:gd name="connsiteX2613" fmla="*/ 6601293 w 12192000"/>
              <a:gd name="connsiteY2613" fmla="*/ 4898952 h 6858000"/>
              <a:gd name="connsiteX2614" fmla="*/ 6601299 w 12192000"/>
              <a:gd name="connsiteY2614" fmla="*/ 4899053 h 6858000"/>
              <a:gd name="connsiteX2615" fmla="*/ 6602733 w 12192000"/>
              <a:gd name="connsiteY2615" fmla="*/ 4901422 h 6858000"/>
              <a:gd name="connsiteX2616" fmla="*/ 6601700 w 12192000"/>
              <a:gd name="connsiteY2616" fmla="*/ 4940821 h 6858000"/>
              <a:gd name="connsiteX2617" fmla="*/ 6632683 w 12192000"/>
              <a:gd name="connsiteY2617" fmla="*/ 4945155 h 6858000"/>
              <a:gd name="connsiteX2618" fmla="*/ 6633348 w 12192000"/>
              <a:gd name="connsiteY2618" fmla="*/ 4944675 h 6858000"/>
              <a:gd name="connsiteX2619" fmla="*/ 6648802 w 12192000"/>
              <a:gd name="connsiteY2619" fmla="*/ 4934409 h 6858000"/>
              <a:gd name="connsiteX2620" fmla="*/ 6694586 w 12192000"/>
              <a:gd name="connsiteY2620" fmla="*/ 4907036 h 6858000"/>
              <a:gd name="connsiteX2621" fmla="*/ 6711277 w 12192000"/>
              <a:gd name="connsiteY2621" fmla="*/ 4897461 h 6858000"/>
              <a:gd name="connsiteX2622" fmla="*/ 6714618 w 12192000"/>
              <a:gd name="connsiteY2622" fmla="*/ 4905326 h 6858000"/>
              <a:gd name="connsiteX2623" fmla="*/ 6717480 w 12192000"/>
              <a:gd name="connsiteY2623" fmla="*/ 4895060 h 6858000"/>
              <a:gd name="connsiteX2624" fmla="*/ 6713474 w 12192000"/>
              <a:gd name="connsiteY2624" fmla="*/ 4896201 h 6858000"/>
              <a:gd name="connsiteX2625" fmla="*/ 6711277 w 12192000"/>
              <a:gd name="connsiteY2625" fmla="*/ 4897461 h 6858000"/>
              <a:gd name="connsiteX2626" fmla="*/ 6707587 w 12192000"/>
              <a:gd name="connsiteY2626" fmla="*/ 4888779 h 6858000"/>
              <a:gd name="connsiteX2627" fmla="*/ 6704974 w 12192000"/>
              <a:gd name="connsiteY2627" fmla="*/ 4888073 h 6858000"/>
              <a:gd name="connsiteX2628" fmla="*/ 6705756 w 12192000"/>
              <a:gd name="connsiteY2628" fmla="*/ 4884468 h 6858000"/>
              <a:gd name="connsiteX2629" fmla="*/ 6702957 w 12192000"/>
              <a:gd name="connsiteY2629" fmla="*/ 4877881 h 6858000"/>
              <a:gd name="connsiteX2630" fmla="*/ 6692524 w 12192000"/>
              <a:gd name="connsiteY2630" fmla="*/ 4861221 h 6858000"/>
              <a:gd name="connsiteX2631" fmla="*/ 6698527 w 12192000"/>
              <a:gd name="connsiteY2631" fmla="*/ 4857518 h 6858000"/>
              <a:gd name="connsiteX2632" fmla="*/ 6699108 w 12192000"/>
              <a:gd name="connsiteY2632" fmla="*/ 4855082 h 6858000"/>
              <a:gd name="connsiteX2633" fmla="*/ 3859994 w 12192000"/>
              <a:gd name="connsiteY2633" fmla="*/ 4849797 h 6858000"/>
              <a:gd name="connsiteX2634" fmla="*/ 3834144 w 12192000"/>
              <a:gd name="connsiteY2634" fmla="*/ 4866601 h 6858000"/>
              <a:gd name="connsiteX2635" fmla="*/ 3836989 w 12192000"/>
              <a:gd name="connsiteY2635" fmla="*/ 4869498 h 6858000"/>
              <a:gd name="connsiteX2636" fmla="*/ 3902608 w 12192000"/>
              <a:gd name="connsiteY2636" fmla="*/ 4906634 h 6858000"/>
              <a:gd name="connsiteX2637" fmla="*/ 4035761 w 12192000"/>
              <a:gd name="connsiteY2637" fmla="*/ 4992559 h 6858000"/>
              <a:gd name="connsiteX2638" fmla="*/ 4145382 w 12192000"/>
              <a:gd name="connsiteY2638" fmla="*/ 5063592 h 6858000"/>
              <a:gd name="connsiteX2639" fmla="*/ 4156146 w 12192000"/>
              <a:gd name="connsiteY2639" fmla="*/ 5071827 h 6858000"/>
              <a:gd name="connsiteX2640" fmla="*/ 4156224 w 12192000"/>
              <a:gd name="connsiteY2640" fmla="*/ 5071869 h 6858000"/>
              <a:gd name="connsiteX2641" fmla="*/ 4160612 w 12192000"/>
              <a:gd name="connsiteY2641" fmla="*/ 5043664 h 6858000"/>
              <a:gd name="connsiteX2642" fmla="*/ 3967460 w 12192000"/>
              <a:gd name="connsiteY2642" fmla="*/ 4918664 h 6858000"/>
              <a:gd name="connsiteX2643" fmla="*/ 3866448 w 12192000"/>
              <a:gd name="connsiteY2643" fmla="*/ 4852786 h 6858000"/>
              <a:gd name="connsiteX2644" fmla="*/ 9368923 w 12192000"/>
              <a:gd name="connsiteY2644" fmla="*/ 4834441 h 6858000"/>
              <a:gd name="connsiteX2645" fmla="*/ 9348275 w 12192000"/>
              <a:gd name="connsiteY2645" fmla="*/ 4846185 h 6858000"/>
              <a:gd name="connsiteX2646" fmla="*/ 9193649 w 12192000"/>
              <a:gd name="connsiteY2646" fmla="*/ 4860012 h 6858000"/>
              <a:gd name="connsiteX2647" fmla="*/ 9154964 w 12192000"/>
              <a:gd name="connsiteY2647" fmla="*/ 4850450 h 6858000"/>
              <a:gd name="connsiteX2648" fmla="*/ 9155702 w 12192000"/>
              <a:gd name="connsiteY2648" fmla="*/ 4852129 h 6858000"/>
              <a:gd name="connsiteX2649" fmla="*/ 9144949 w 12192000"/>
              <a:gd name="connsiteY2649" fmla="*/ 4874331 h 6858000"/>
              <a:gd name="connsiteX2650" fmla="*/ 9147770 w 12192000"/>
              <a:gd name="connsiteY2650" fmla="*/ 4880346 h 6858000"/>
              <a:gd name="connsiteX2651" fmla="*/ 9018097 w 12192000"/>
              <a:gd name="connsiteY2651" fmla="*/ 5129661 h 6858000"/>
              <a:gd name="connsiteX2652" fmla="*/ 8958008 w 12192000"/>
              <a:gd name="connsiteY2652" fmla="*/ 5234311 h 6858000"/>
              <a:gd name="connsiteX2653" fmla="*/ 9035536 w 12192000"/>
              <a:gd name="connsiteY2653" fmla="*/ 5230816 h 6858000"/>
              <a:gd name="connsiteX2654" fmla="*/ 9236470 w 12192000"/>
              <a:gd name="connsiteY2654" fmla="*/ 5069702 h 6858000"/>
              <a:gd name="connsiteX2655" fmla="*/ 9332379 w 12192000"/>
              <a:gd name="connsiteY2655" fmla="*/ 4904390 h 6858000"/>
              <a:gd name="connsiteX2656" fmla="*/ 1709014 w 12192000"/>
              <a:gd name="connsiteY2656" fmla="*/ 4831514 h 6858000"/>
              <a:gd name="connsiteX2657" fmla="*/ 1709516 w 12192000"/>
              <a:gd name="connsiteY2657" fmla="*/ 4839245 h 6858000"/>
              <a:gd name="connsiteX2658" fmla="*/ 1705494 w 12192000"/>
              <a:gd name="connsiteY2658" fmla="*/ 4846974 h 6858000"/>
              <a:gd name="connsiteX2659" fmla="*/ 3897506 w 12192000"/>
              <a:gd name="connsiteY2659" fmla="*/ 4826801 h 6858000"/>
              <a:gd name="connsiteX2660" fmla="*/ 3890498 w 12192000"/>
              <a:gd name="connsiteY2660" fmla="*/ 4829968 h 6858000"/>
              <a:gd name="connsiteX2661" fmla="*/ 3875271 w 12192000"/>
              <a:gd name="connsiteY2661" fmla="*/ 4839865 h 6858000"/>
              <a:gd name="connsiteX2662" fmla="*/ 4162185 w 12192000"/>
              <a:gd name="connsiteY2662" fmla="*/ 5026467 h 6858000"/>
              <a:gd name="connsiteX2663" fmla="*/ 4163474 w 12192000"/>
              <a:gd name="connsiteY2663" fmla="*/ 4998717 h 6858000"/>
              <a:gd name="connsiteX2664" fmla="*/ 12106844 w 12192000"/>
              <a:gd name="connsiteY2664" fmla="*/ 4825494 h 6858000"/>
              <a:gd name="connsiteX2665" fmla="*/ 12107345 w 12192000"/>
              <a:gd name="connsiteY2665" fmla="*/ 4833223 h 6858000"/>
              <a:gd name="connsiteX2666" fmla="*/ 12103324 w 12192000"/>
              <a:gd name="connsiteY2666" fmla="*/ 4840952 h 6858000"/>
              <a:gd name="connsiteX2667" fmla="*/ 1711807 w 12192000"/>
              <a:gd name="connsiteY2667" fmla="*/ 4819251 h 6858000"/>
              <a:gd name="connsiteX2668" fmla="*/ 1709014 w 12192000"/>
              <a:gd name="connsiteY2668" fmla="*/ 4831514 h 6858000"/>
              <a:gd name="connsiteX2669" fmla="*/ 1708258 w 12192000"/>
              <a:gd name="connsiteY2669" fmla="*/ 4819840 h 6858000"/>
              <a:gd name="connsiteX2670" fmla="*/ 1711807 w 12192000"/>
              <a:gd name="connsiteY2670" fmla="*/ 4819251 h 6858000"/>
              <a:gd name="connsiteX2671" fmla="*/ 6787713 w 12192000"/>
              <a:gd name="connsiteY2671" fmla="*/ 4814791 h 6858000"/>
              <a:gd name="connsiteX2672" fmla="*/ 6781371 w 12192000"/>
              <a:gd name="connsiteY2672" fmla="*/ 4828023 h 6858000"/>
              <a:gd name="connsiteX2673" fmla="*/ 6780793 w 12192000"/>
              <a:gd name="connsiteY2673" fmla="*/ 4828598 h 6858000"/>
              <a:gd name="connsiteX2674" fmla="*/ 6773915 w 12192000"/>
              <a:gd name="connsiteY2674" fmla="*/ 4832810 h 6858000"/>
              <a:gd name="connsiteX2675" fmla="*/ 6770559 w 12192000"/>
              <a:gd name="connsiteY2675" fmla="*/ 4833129 h 6858000"/>
              <a:gd name="connsiteX2676" fmla="*/ 6749658 w 12192000"/>
              <a:gd name="connsiteY2676" fmla="*/ 4845282 h 6858000"/>
              <a:gd name="connsiteX2677" fmla="*/ 6719839 w 12192000"/>
              <a:gd name="connsiteY2677" fmla="*/ 4864379 h 6858000"/>
              <a:gd name="connsiteX2678" fmla="*/ 6720693 w 12192000"/>
              <a:gd name="connsiteY2678" fmla="*/ 4865686 h 6858000"/>
              <a:gd name="connsiteX2679" fmla="*/ 6755424 w 12192000"/>
              <a:gd name="connsiteY2679" fmla="*/ 4844133 h 6858000"/>
              <a:gd name="connsiteX2680" fmla="*/ 6773915 w 12192000"/>
              <a:gd name="connsiteY2680" fmla="*/ 4832810 h 6858000"/>
              <a:gd name="connsiteX2681" fmla="*/ 6794056 w 12192000"/>
              <a:gd name="connsiteY2681" fmla="*/ 4830900 h 6858000"/>
              <a:gd name="connsiteX2682" fmla="*/ 6787713 w 12192000"/>
              <a:gd name="connsiteY2682" fmla="*/ 4814791 h 6858000"/>
              <a:gd name="connsiteX2683" fmla="*/ 12109637 w 12192000"/>
              <a:gd name="connsiteY2683" fmla="*/ 4813229 h 6858000"/>
              <a:gd name="connsiteX2684" fmla="*/ 12106844 w 12192000"/>
              <a:gd name="connsiteY2684" fmla="*/ 4825494 h 6858000"/>
              <a:gd name="connsiteX2685" fmla="*/ 12106087 w 12192000"/>
              <a:gd name="connsiteY2685" fmla="*/ 4813818 h 6858000"/>
              <a:gd name="connsiteX2686" fmla="*/ 12109637 w 12192000"/>
              <a:gd name="connsiteY2686" fmla="*/ 4813229 h 6858000"/>
              <a:gd name="connsiteX2687" fmla="*/ 3896619 w 12192000"/>
              <a:gd name="connsiteY2687" fmla="*/ 4807003 h 6858000"/>
              <a:gd name="connsiteX2688" fmla="*/ 3899432 w 12192000"/>
              <a:gd name="connsiteY2688" fmla="*/ 4811794 h 6858000"/>
              <a:gd name="connsiteX2689" fmla="*/ 3901169 w 12192000"/>
              <a:gd name="connsiteY2689" fmla="*/ 4810835 h 6858000"/>
              <a:gd name="connsiteX2690" fmla="*/ 3900647 w 12192000"/>
              <a:gd name="connsiteY2690" fmla="*/ 4810464 h 6858000"/>
              <a:gd name="connsiteX2691" fmla="*/ 3896619 w 12192000"/>
              <a:gd name="connsiteY2691" fmla="*/ 4807003 h 6858000"/>
              <a:gd name="connsiteX2692" fmla="*/ 3942993 w 12192000"/>
              <a:gd name="connsiteY2692" fmla="*/ 4806238 h 6858000"/>
              <a:gd name="connsiteX2693" fmla="*/ 3913429 w 12192000"/>
              <a:gd name="connsiteY2693" fmla="*/ 4819603 h 6858000"/>
              <a:gd name="connsiteX2694" fmla="*/ 3988676 w 12192000"/>
              <a:gd name="connsiteY2694" fmla="*/ 4873420 h 6858000"/>
              <a:gd name="connsiteX2695" fmla="*/ 4083185 w 12192000"/>
              <a:gd name="connsiteY2695" fmla="*/ 4928155 h 6858000"/>
              <a:gd name="connsiteX2696" fmla="*/ 4126374 w 12192000"/>
              <a:gd name="connsiteY2696" fmla="*/ 4954550 h 6858000"/>
              <a:gd name="connsiteX2697" fmla="*/ 4164297 w 12192000"/>
              <a:gd name="connsiteY2697" fmla="*/ 4981064 h 6858000"/>
              <a:gd name="connsiteX2698" fmla="*/ 4165619 w 12192000"/>
              <a:gd name="connsiteY2698" fmla="*/ 4952546 h 6858000"/>
              <a:gd name="connsiteX2699" fmla="*/ 4008906 w 12192000"/>
              <a:gd name="connsiteY2699" fmla="*/ 4849695 h 6858000"/>
              <a:gd name="connsiteX2700" fmla="*/ 3973636 w 12192000"/>
              <a:gd name="connsiteY2700" fmla="*/ 4822579 h 6858000"/>
              <a:gd name="connsiteX2701" fmla="*/ 3984860 w 12192000"/>
              <a:gd name="connsiteY2701" fmla="*/ 4787313 h 6858000"/>
              <a:gd name="connsiteX2702" fmla="*/ 3959545 w 12192000"/>
              <a:gd name="connsiteY2702" fmla="*/ 4798755 h 6858000"/>
              <a:gd name="connsiteX2703" fmla="*/ 4166474 w 12192000"/>
              <a:gd name="connsiteY2703" fmla="*/ 4934197 h 6858000"/>
              <a:gd name="connsiteX2704" fmla="*/ 4167799 w 12192000"/>
              <a:gd name="connsiteY2704" fmla="*/ 4905676 h 6858000"/>
              <a:gd name="connsiteX2705" fmla="*/ 4030451 w 12192000"/>
              <a:gd name="connsiteY2705" fmla="*/ 4766704 h 6858000"/>
              <a:gd name="connsiteX2706" fmla="*/ 4001406 w 12192000"/>
              <a:gd name="connsiteY2706" fmla="*/ 4779834 h 6858000"/>
              <a:gd name="connsiteX2707" fmla="*/ 4168452 w 12192000"/>
              <a:gd name="connsiteY2707" fmla="*/ 4887449 h 6858000"/>
              <a:gd name="connsiteX2708" fmla="*/ 4167331 w 12192000"/>
              <a:gd name="connsiteY2708" fmla="*/ 4857531 h 6858000"/>
              <a:gd name="connsiteX2709" fmla="*/ 4067058 w 12192000"/>
              <a:gd name="connsiteY2709" fmla="*/ 4792270 h 6858000"/>
              <a:gd name="connsiteX2710" fmla="*/ 4042401 w 12192000"/>
              <a:gd name="connsiteY2710" fmla="*/ 4773266 h 6858000"/>
              <a:gd name="connsiteX2711" fmla="*/ 3979014 w 12192000"/>
              <a:gd name="connsiteY2711" fmla="*/ 4765408 h 6858000"/>
              <a:gd name="connsiteX2712" fmla="*/ 3978754 w 12192000"/>
              <a:gd name="connsiteY2712" fmla="*/ 4771382 h 6858000"/>
              <a:gd name="connsiteX2713" fmla="*/ 3984581 w 12192000"/>
              <a:gd name="connsiteY2713" fmla="*/ 4768994 h 6858000"/>
              <a:gd name="connsiteX2714" fmla="*/ 4068327 w 12192000"/>
              <a:gd name="connsiteY2714" fmla="*/ 4749581 h 6858000"/>
              <a:gd name="connsiteX2715" fmla="*/ 4045045 w 12192000"/>
              <a:gd name="connsiteY2715" fmla="*/ 4760107 h 6858000"/>
              <a:gd name="connsiteX2716" fmla="*/ 4057338 w 12192000"/>
              <a:gd name="connsiteY2716" fmla="*/ 4767694 h 6858000"/>
              <a:gd name="connsiteX2717" fmla="*/ 4166649 w 12192000"/>
              <a:gd name="connsiteY2717" fmla="*/ 4839236 h 6858000"/>
              <a:gd name="connsiteX2718" fmla="*/ 4165640 w 12192000"/>
              <a:gd name="connsiteY2718" fmla="*/ 4812277 h 6858000"/>
              <a:gd name="connsiteX2719" fmla="*/ 4070395 w 12192000"/>
              <a:gd name="connsiteY2719" fmla="*/ 4732739 h 6858000"/>
              <a:gd name="connsiteX2720" fmla="*/ 4070346 w 12192000"/>
              <a:gd name="connsiteY2720" fmla="*/ 4733856 h 6858000"/>
              <a:gd name="connsiteX2721" fmla="*/ 4071443 w 12192000"/>
              <a:gd name="connsiteY2721" fmla="*/ 4733408 h 6858000"/>
              <a:gd name="connsiteX2722" fmla="*/ 4115314 w 12192000"/>
              <a:gd name="connsiteY2722" fmla="*/ 4731200 h 6858000"/>
              <a:gd name="connsiteX2723" fmla="*/ 4085387 w 12192000"/>
              <a:gd name="connsiteY2723" fmla="*/ 4742317 h 6858000"/>
              <a:gd name="connsiteX2724" fmla="*/ 4162993 w 12192000"/>
              <a:gd name="connsiteY2724" fmla="*/ 4791896 h 6858000"/>
              <a:gd name="connsiteX2725" fmla="*/ 4163975 w 12192000"/>
              <a:gd name="connsiteY2725" fmla="*/ 4805996 h 6858000"/>
              <a:gd name="connsiteX2726" fmla="*/ 4165380 w 12192000"/>
              <a:gd name="connsiteY2726" fmla="*/ 4805333 h 6858000"/>
              <a:gd name="connsiteX2727" fmla="*/ 4164926 w 12192000"/>
              <a:gd name="connsiteY2727" fmla="*/ 4793129 h 6858000"/>
              <a:gd name="connsiteX2728" fmla="*/ 4162993 w 12192000"/>
              <a:gd name="connsiteY2728" fmla="*/ 4791896 h 6858000"/>
              <a:gd name="connsiteX2729" fmla="*/ 4160859 w 12192000"/>
              <a:gd name="connsiteY2729" fmla="*/ 4761245 h 6858000"/>
              <a:gd name="connsiteX2730" fmla="*/ 4163797 w 12192000"/>
              <a:gd name="connsiteY2730" fmla="*/ 4762967 h 6858000"/>
              <a:gd name="connsiteX2731" fmla="*/ 4163428 w 12192000"/>
              <a:gd name="connsiteY2731" fmla="*/ 4753218 h 6858000"/>
              <a:gd name="connsiteX2732" fmla="*/ 4160508 w 12192000"/>
              <a:gd name="connsiteY2732" fmla="*/ 4756205 h 6858000"/>
              <a:gd name="connsiteX2733" fmla="*/ 4160859 w 12192000"/>
              <a:gd name="connsiteY2733" fmla="*/ 4761245 h 6858000"/>
              <a:gd name="connsiteX2734" fmla="*/ 4136895 w 12192000"/>
              <a:gd name="connsiteY2734" fmla="*/ 4747191 h 6858000"/>
              <a:gd name="connsiteX2735" fmla="*/ 9210291 w 12192000"/>
              <a:gd name="connsiteY2735" fmla="*/ 4726753 h 6858000"/>
              <a:gd name="connsiteX2736" fmla="*/ 9291988 w 12192000"/>
              <a:gd name="connsiteY2736" fmla="*/ 4762976 h 6858000"/>
              <a:gd name="connsiteX2737" fmla="*/ 9351822 w 12192000"/>
              <a:gd name="connsiteY2737" fmla="*/ 4759013 h 6858000"/>
              <a:gd name="connsiteX2738" fmla="*/ 9375410 w 12192000"/>
              <a:gd name="connsiteY2738" fmla="*/ 4733544 h 6858000"/>
              <a:gd name="connsiteX2739" fmla="*/ 9382315 w 12192000"/>
              <a:gd name="connsiteY2739" fmla="*/ 4735808 h 6858000"/>
              <a:gd name="connsiteX2740" fmla="*/ 9320180 w 12192000"/>
              <a:gd name="connsiteY2740" fmla="*/ 4782784 h 6858000"/>
              <a:gd name="connsiteX2741" fmla="*/ 9205114 w 12192000"/>
              <a:gd name="connsiteY2741" fmla="*/ 4732412 h 6858000"/>
              <a:gd name="connsiteX2742" fmla="*/ 9210291 w 12192000"/>
              <a:gd name="connsiteY2742" fmla="*/ 4726753 h 6858000"/>
              <a:gd name="connsiteX2743" fmla="*/ 4161960 w 12192000"/>
              <a:gd name="connsiteY2743" fmla="*/ 4713877 h 6858000"/>
              <a:gd name="connsiteX2744" fmla="*/ 4133611 w 12192000"/>
              <a:gd name="connsiteY2744" fmla="*/ 4724405 h 6858000"/>
              <a:gd name="connsiteX2745" fmla="*/ 4145489 w 12192000"/>
              <a:gd name="connsiteY2745" fmla="*/ 4732167 h 6858000"/>
              <a:gd name="connsiteX2746" fmla="*/ 4163082 w 12192000"/>
              <a:gd name="connsiteY2746" fmla="*/ 4743913 h 6858000"/>
              <a:gd name="connsiteX2747" fmla="*/ 8830720 w 12192000"/>
              <a:gd name="connsiteY2747" fmla="*/ 4713267 h 6858000"/>
              <a:gd name="connsiteX2748" fmla="*/ 8817138 w 12192000"/>
              <a:gd name="connsiteY2748" fmla="*/ 4715995 h 6858000"/>
              <a:gd name="connsiteX2749" fmla="*/ 8798591 w 12192000"/>
              <a:gd name="connsiteY2749" fmla="*/ 4795009 h 6858000"/>
              <a:gd name="connsiteX2750" fmla="*/ 8855363 w 12192000"/>
              <a:gd name="connsiteY2750" fmla="*/ 4893624 h 6858000"/>
              <a:gd name="connsiteX2751" fmla="*/ 9033499 w 12192000"/>
              <a:gd name="connsiteY2751" fmla="*/ 4943370 h 6858000"/>
              <a:gd name="connsiteX2752" fmla="*/ 9055456 w 12192000"/>
              <a:gd name="connsiteY2752" fmla="*/ 4914308 h 6858000"/>
              <a:gd name="connsiteX2753" fmla="*/ 9007727 w 12192000"/>
              <a:gd name="connsiteY2753" fmla="*/ 4934723 h 6858000"/>
              <a:gd name="connsiteX2754" fmla="*/ 8950861 w 12192000"/>
              <a:gd name="connsiteY2754" fmla="*/ 4923363 h 6858000"/>
              <a:gd name="connsiteX2755" fmla="*/ 8855726 w 12192000"/>
              <a:gd name="connsiteY2755" fmla="*/ 4722054 h 6858000"/>
              <a:gd name="connsiteX2756" fmla="*/ 8859214 w 12192000"/>
              <a:gd name="connsiteY2756" fmla="*/ 4722589 h 6858000"/>
              <a:gd name="connsiteX2757" fmla="*/ 8848482 w 12192000"/>
              <a:gd name="connsiteY2757" fmla="*/ 4717608 h 6858000"/>
              <a:gd name="connsiteX2758" fmla="*/ 8830720 w 12192000"/>
              <a:gd name="connsiteY2758" fmla="*/ 4713267 h 6858000"/>
              <a:gd name="connsiteX2759" fmla="*/ 5204211 w 12192000"/>
              <a:gd name="connsiteY2759" fmla="*/ 4705357 h 6858000"/>
              <a:gd name="connsiteX2760" fmla="*/ 5339717 w 12192000"/>
              <a:gd name="connsiteY2760" fmla="*/ 4748194 h 6858000"/>
              <a:gd name="connsiteX2761" fmla="*/ 5445367 w 12192000"/>
              <a:gd name="connsiteY2761" fmla="*/ 4758036 h 6858000"/>
              <a:gd name="connsiteX2762" fmla="*/ 5449387 w 12192000"/>
              <a:gd name="connsiteY2762" fmla="*/ 4764982 h 6858000"/>
              <a:gd name="connsiteX2763" fmla="*/ 5362112 w 12192000"/>
              <a:gd name="connsiteY2763" fmla="*/ 4776561 h 6858000"/>
              <a:gd name="connsiteX2764" fmla="*/ 5201339 w 12192000"/>
              <a:gd name="connsiteY2764" fmla="*/ 4708831 h 6858000"/>
              <a:gd name="connsiteX2765" fmla="*/ 5204211 w 12192000"/>
              <a:gd name="connsiteY2765" fmla="*/ 4705357 h 6858000"/>
              <a:gd name="connsiteX2766" fmla="*/ 6486876 w 12192000"/>
              <a:gd name="connsiteY2766" fmla="*/ 4705100 h 6858000"/>
              <a:gd name="connsiteX2767" fmla="*/ 6486902 w 12192000"/>
              <a:gd name="connsiteY2767" fmla="*/ 4716881 h 6858000"/>
              <a:gd name="connsiteX2768" fmla="*/ 6486902 w 12192000"/>
              <a:gd name="connsiteY2768" fmla="*/ 4889627 h 6858000"/>
              <a:gd name="connsiteX2769" fmla="*/ 6531061 w 12192000"/>
              <a:gd name="connsiteY2769" fmla="*/ 4993274 h 6858000"/>
              <a:gd name="connsiteX2770" fmla="*/ 6576943 w 12192000"/>
              <a:gd name="connsiteY2770" fmla="*/ 4889627 h 6858000"/>
              <a:gd name="connsiteX2771" fmla="*/ 6576943 w 12192000"/>
              <a:gd name="connsiteY2771" fmla="*/ 4716881 h 6858000"/>
              <a:gd name="connsiteX2772" fmla="*/ 6576943 w 12192000"/>
              <a:gd name="connsiteY2772" fmla="*/ 4707300 h 6858000"/>
              <a:gd name="connsiteX2773" fmla="*/ 6532380 w 12192000"/>
              <a:gd name="connsiteY2773" fmla="*/ 4717782 h 6858000"/>
              <a:gd name="connsiteX2774" fmla="*/ 6501448 w 12192000"/>
              <a:gd name="connsiteY2774" fmla="*/ 4713308 h 6858000"/>
              <a:gd name="connsiteX2775" fmla="*/ 8828841 w 12192000"/>
              <a:gd name="connsiteY2775" fmla="*/ 4692452 h 6858000"/>
              <a:gd name="connsiteX2776" fmla="*/ 8865112 w 12192000"/>
              <a:gd name="connsiteY2776" fmla="*/ 4724487 h 6858000"/>
              <a:gd name="connsiteX2777" fmla="*/ 8864539 w 12192000"/>
              <a:gd name="connsiteY2777" fmla="*/ 4725060 h 6858000"/>
              <a:gd name="connsiteX2778" fmla="*/ 8863316 w 12192000"/>
              <a:gd name="connsiteY2778" fmla="*/ 4724494 h 6858000"/>
              <a:gd name="connsiteX2779" fmla="*/ 8867454 w 12192000"/>
              <a:gd name="connsiteY2779" fmla="*/ 4780407 h 6858000"/>
              <a:gd name="connsiteX2780" fmla="*/ 8962969 w 12192000"/>
              <a:gd name="connsiteY2780" fmla="*/ 4910709 h 6858000"/>
              <a:gd name="connsiteX2781" fmla="*/ 9169384 w 12192000"/>
              <a:gd name="connsiteY2781" fmla="*/ 4730105 h 6858000"/>
              <a:gd name="connsiteX2782" fmla="*/ 9183223 w 12192000"/>
              <a:gd name="connsiteY2782" fmla="*/ 4739308 h 6858000"/>
              <a:gd name="connsiteX2783" fmla="*/ 9107691 w 12192000"/>
              <a:gd name="connsiteY2783" fmla="*/ 4848591 h 6858000"/>
              <a:gd name="connsiteX2784" fmla="*/ 9081832 w 12192000"/>
              <a:gd name="connsiteY2784" fmla="*/ 4883088 h 6858000"/>
              <a:gd name="connsiteX2785" fmla="*/ 9083023 w 12192000"/>
              <a:gd name="connsiteY2785" fmla="*/ 4882372 h 6858000"/>
              <a:gd name="connsiteX2786" fmla="*/ 9087610 w 12192000"/>
              <a:gd name="connsiteY2786" fmla="*/ 4888464 h 6858000"/>
              <a:gd name="connsiteX2787" fmla="*/ 8987256 w 12192000"/>
              <a:gd name="connsiteY2787" fmla="*/ 4974466 h 6858000"/>
              <a:gd name="connsiteX2788" fmla="*/ 8826691 w 12192000"/>
              <a:gd name="connsiteY2788" fmla="*/ 4881583 h 6858000"/>
              <a:gd name="connsiteX2789" fmla="*/ 8786550 w 12192000"/>
              <a:gd name="connsiteY2789" fmla="*/ 4712447 h 6858000"/>
              <a:gd name="connsiteX2790" fmla="*/ 8828841 w 12192000"/>
              <a:gd name="connsiteY2790" fmla="*/ 4692452 h 6858000"/>
              <a:gd name="connsiteX2791" fmla="*/ 4245351 w 12192000"/>
              <a:gd name="connsiteY2791" fmla="*/ 4682907 h 6858000"/>
              <a:gd name="connsiteX2792" fmla="*/ 4238136 w 12192000"/>
              <a:gd name="connsiteY2792" fmla="*/ 4685586 h 6858000"/>
              <a:gd name="connsiteX2793" fmla="*/ 4179137 w 12192000"/>
              <a:gd name="connsiteY2793" fmla="*/ 4725054 h 6858000"/>
              <a:gd name="connsiteX2794" fmla="*/ 4182014 w 12192000"/>
              <a:gd name="connsiteY2794" fmla="*/ 4780837 h 6858000"/>
              <a:gd name="connsiteX2795" fmla="*/ 4183447 w 12192000"/>
              <a:gd name="connsiteY2795" fmla="*/ 4850230 h 6858000"/>
              <a:gd name="connsiteX2796" fmla="*/ 4184830 w 12192000"/>
              <a:gd name="connsiteY2796" fmla="*/ 4851135 h 6858000"/>
              <a:gd name="connsiteX2797" fmla="*/ 4185577 w 12192000"/>
              <a:gd name="connsiteY2797" fmla="*/ 4854637 h 6858000"/>
              <a:gd name="connsiteX2798" fmla="*/ 4183490 w 12192000"/>
              <a:gd name="connsiteY2798" fmla="*/ 4852469 h 6858000"/>
              <a:gd name="connsiteX2799" fmla="*/ 4183691 w 12192000"/>
              <a:gd name="connsiteY2799" fmla="*/ 4862222 h 6858000"/>
              <a:gd name="connsiteX2800" fmla="*/ 4187042 w 12192000"/>
              <a:gd name="connsiteY2800" fmla="*/ 4861496 h 6858000"/>
              <a:gd name="connsiteX2801" fmla="*/ 4185577 w 12192000"/>
              <a:gd name="connsiteY2801" fmla="*/ 4854637 h 6858000"/>
              <a:gd name="connsiteX2802" fmla="*/ 4188260 w 12192000"/>
              <a:gd name="connsiteY2802" fmla="*/ 4857423 h 6858000"/>
              <a:gd name="connsiteX2803" fmla="*/ 4188260 w 12192000"/>
              <a:gd name="connsiteY2803" fmla="*/ 4904858 h 6858000"/>
              <a:gd name="connsiteX2804" fmla="*/ 4183097 w 12192000"/>
              <a:gd name="connsiteY2804" fmla="*/ 4907561 h 6858000"/>
              <a:gd name="connsiteX2805" fmla="*/ 4180241 w 12192000"/>
              <a:gd name="connsiteY2805" fmla="*/ 4943209 h 6858000"/>
              <a:gd name="connsiteX2806" fmla="*/ 4182804 w 12192000"/>
              <a:gd name="connsiteY2806" fmla="*/ 4944886 h 6858000"/>
              <a:gd name="connsiteX2807" fmla="*/ 4183540 w 12192000"/>
              <a:gd name="connsiteY2807" fmla="*/ 4948871 h 6858000"/>
              <a:gd name="connsiteX2808" fmla="*/ 4180088 w 12192000"/>
              <a:gd name="connsiteY2808" fmla="*/ 4945140 h 6858000"/>
              <a:gd name="connsiteX2809" fmla="*/ 4179148 w 12192000"/>
              <a:gd name="connsiteY2809" fmla="*/ 4956865 h 6858000"/>
              <a:gd name="connsiteX2810" fmla="*/ 4184749 w 12192000"/>
              <a:gd name="connsiteY2810" fmla="*/ 4955415 h 6858000"/>
              <a:gd name="connsiteX2811" fmla="*/ 4183540 w 12192000"/>
              <a:gd name="connsiteY2811" fmla="*/ 4948871 h 6858000"/>
              <a:gd name="connsiteX2812" fmla="*/ 4186259 w 12192000"/>
              <a:gd name="connsiteY2812" fmla="*/ 4951809 h 6858000"/>
              <a:gd name="connsiteX2813" fmla="*/ 4185109 w 12192000"/>
              <a:gd name="connsiteY2813" fmla="*/ 4999116 h 6858000"/>
              <a:gd name="connsiteX2814" fmla="*/ 4175389 w 12192000"/>
              <a:gd name="connsiteY2814" fmla="*/ 5003753 h 6858000"/>
              <a:gd name="connsiteX2815" fmla="*/ 4173005 w 12192000"/>
              <a:gd name="connsiteY2815" fmla="*/ 5033505 h 6858000"/>
              <a:gd name="connsiteX2816" fmla="*/ 4175228 w 12192000"/>
              <a:gd name="connsiteY2816" fmla="*/ 5034950 h 6858000"/>
              <a:gd name="connsiteX2817" fmla="*/ 4176029 w 12192000"/>
              <a:gd name="connsiteY2817" fmla="*/ 5039237 h 6858000"/>
              <a:gd name="connsiteX2818" fmla="*/ 4172866 w 12192000"/>
              <a:gd name="connsiteY2818" fmla="*/ 5035279 h 6858000"/>
              <a:gd name="connsiteX2819" fmla="*/ 4171969 w 12192000"/>
              <a:gd name="connsiteY2819" fmla="*/ 5046426 h 6858000"/>
              <a:gd name="connsiteX2820" fmla="*/ 4177165 w 12192000"/>
              <a:gd name="connsiteY2820" fmla="*/ 5045332 h 6858000"/>
              <a:gd name="connsiteX2821" fmla="*/ 4176029 w 12192000"/>
              <a:gd name="connsiteY2821" fmla="*/ 5039237 h 6858000"/>
              <a:gd name="connsiteX2822" fmla="*/ 4178098 w 12192000"/>
              <a:gd name="connsiteY2822" fmla="*/ 5041825 h 6858000"/>
              <a:gd name="connsiteX2823" fmla="*/ 4172362 w 12192000"/>
              <a:gd name="connsiteY2823" fmla="*/ 5085360 h 6858000"/>
              <a:gd name="connsiteX2824" fmla="*/ 4168696 w 12192000"/>
              <a:gd name="connsiteY2824" fmla="*/ 5087274 h 6858000"/>
              <a:gd name="connsiteX2825" fmla="*/ 4166480 w 12192000"/>
              <a:gd name="connsiteY2825" fmla="*/ 5114949 h 6858000"/>
              <a:gd name="connsiteX2826" fmla="*/ 4165058 w 12192000"/>
              <a:gd name="connsiteY2826" fmla="*/ 5120685 h 6858000"/>
              <a:gd name="connsiteX2827" fmla="*/ 4165080 w 12192000"/>
              <a:gd name="connsiteY2827" fmla="*/ 5120700 h 6858000"/>
              <a:gd name="connsiteX2828" fmla="*/ 4166201 w 12192000"/>
              <a:gd name="connsiteY2828" fmla="*/ 5126904 h 6858000"/>
              <a:gd name="connsiteX2829" fmla="*/ 4164322 w 12192000"/>
              <a:gd name="connsiteY2829" fmla="*/ 5123660 h 6858000"/>
              <a:gd name="connsiteX2830" fmla="*/ 4162100 w 12192000"/>
              <a:gd name="connsiteY2830" fmla="*/ 5132620 h 6858000"/>
              <a:gd name="connsiteX2831" fmla="*/ 4167020 w 12192000"/>
              <a:gd name="connsiteY2831" fmla="*/ 5131445 h 6858000"/>
              <a:gd name="connsiteX2832" fmla="*/ 4166201 w 12192000"/>
              <a:gd name="connsiteY2832" fmla="*/ 5126904 h 6858000"/>
              <a:gd name="connsiteX2833" fmla="*/ 4167952 w 12192000"/>
              <a:gd name="connsiteY2833" fmla="*/ 5129930 h 6858000"/>
              <a:gd name="connsiteX2834" fmla="*/ 4160483 w 12192000"/>
              <a:gd name="connsiteY2834" fmla="*/ 5173773 h 6858000"/>
              <a:gd name="connsiteX2835" fmla="*/ 4151075 w 12192000"/>
              <a:gd name="connsiteY2835" fmla="*/ 5177079 h 6858000"/>
              <a:gd name="connsiteX2836" fmla="*/ 4142837 w 12192000"/>
              <a:gd name="connsiteY2836" fmla="*/ 5210290 h 6858000"/>
              <a:gd name="connsiteX2837" fmla="*/ 4144789 w 12192000"/>
              <a:gd name="connsiteY2837" fmla="*/ 5211554 h 6858000"/>
              <a:gd name="connsiteX2838" fmla="*/ 4145450 w 12192000"/>
              <a:gd name="connsiteY2838" fmla="*/ 5215043 h 6858000"/>
              <a:gd name="connsiteX2839" fmla="*/ 4143135 w 12192000"/>
              <a:gd name="connsiteY2839" fmla="*/ 5210762 h 6858000"/>
              <a:gd name="connsiteX2840" fmla="*/ 4142666 w 12192000"/>
              <a:gd name="connsiteY2840" fmla="*/ 5210990 h 6858000"/>
              <a:gd name="connsiteX2841" fmla="*/ 4139579 w 12192000"/>
              <a:gd name="connsiteY2841" fmla="*/ 5223437 h 6858000"/>
              <a:gd name="connsiteX2842" fmla="*/ 4146733 w 12192000"/>
              <a:gd name="connsiteY2842" fmla="*/ 5221782 h 6858000"/>
              <a:gd name="connsiteX2843" fmla="*/ 4145450 w 12192000"/>
              <a:gd name="connsiteY2843" fmla="*/ 5215043 h 6858000"/>
              <a:gd name="connsiteX2844" fmla="*/ 4148241 w 12192000"/>
              <a:gd name="connsiteY2844" fmla="*/ 5220196 h 6858000"/>
              <a:gd name="connsiteX2845" fmla="*/ 4134426 w 12192000"/>
              <a:gd name="connsiteY2845" fmla="*/ 5259957 h 6858000"/>
              <a:gd name="connsiteX2846" fmla="*/ 4130169 w 12192000"/>
              <a:gd name="connsiteY2846" fmla="*/ 5261377 h 6858000"/>
              <a:gd name="connsiteX2847" fmla="*/ 4122473 w 12192000"/>
              <a:gd name="connsiteY2847" fmla="*/ 5292430 h 6858000"/>
              <a:gd name="connsiteX2848" fmla="*/ 4116129 w 12192000"/>
              <a:gd name="connsiteY2848" fmla="*/ 5305392 h 6858000"/>
              <a:gd name="connsiteX2849" fmla="*/ 4117245 w 12192000"/>
              <a:gd name="connsiteY2849" fmla="*/ 5307584 h 6858000"/>
              <a:gd name="connsiteX2850" fmla="*/ 4101113 w 12192000"/>
              <a:gd name="connsiteY2850" fmla="*/ 5345567 h 6858000"/>
              <a:gd name="connsiteX2851" fmla="*/ 4095532 w 12192000"/>
              <a:gd name="connsiteY2851" fmla="*/ 5347518 h 6858000"/>
              <a:gd name="connsiteX2852" fmla="*/ 4077600 w 12192000"/>
              <a:gd name="connsiteY2852" fmla="*/ 5384191 h 6858000"/>
              <a:gd name="connsiteX2853" fmla="*/ 4077743 w 12192000"/>
              <a:gd name="connsiteY2853" fmla="*/ 5385023 h 6858000"/>
              <a:gd name="connsiteX2854" fmla="*/ 4077536 w 12192000"/>
              <a:gd name="connsiteY2854" fmla="*/ 5384315 h 6858000"/>
              <a:gd name="connsiteX2855" fmla="*/ 4075220 w 12192000"/>
              <a:gd name="connsiteY2855" fmla="*/ 5389052 h 6858000"/>
              <a:gd name="connsiteX2856" fmla="*/ 4078308 w 12192000"/>
              <a:gd name="connsiteY2856" fmla="*/ 5388232 h 6858000"/>
              <a:gd name="connsiteX2857" fmla="*/ 4077743 w 12192000"/>
              <a:gd name="connsiteY2857" fmla="*/ 5385023 h 6858000"/>
              <a:gd name="connsiteX2858" fmla="*/ 4078668 w 12192000"/>
              <a:gd name="connsiteY2858" fmla="*/ 5388158 h 6858000"/>
              <a:gd name="connsiteX2859" fmla="*/ 4059129 w 12192000"/>
              <a:gd name="connsiteY2859" fmla="*/ 5424472 h 6858000"/>
              <a:gd name="connsiteX2860" fmla="*/ 4057760 w 12192000"/>
              <a:gd name="connsiteY2860" fmla="*/ 5424761 h 6858000"/>
              <a:gd name="connsiteX2861" fmla="*/ 4042218 w 12192000"/>
              <a:gd name="connsiteY2861" fmla="*/ 5456538 h 6858000"/>
              <a:gd name="connsiteX2862" fmla="*/ 4038084 w 12192000"/>
              <a:gd name="connsiteY2862" fmla="*/ 5461374 h 6858000"/>
              <a:gd name="connsiteX2863" fmla="*/ 4039031 w 12192000"/>
              <a:gd name="connsiteY2863" fmla="*/ 5467053 h 6858000"/>
              <a:gd name="connsiteX2864" fmla="*/ 4015482 w 12192000"/>
              <a:gd name="connsiteY2864" fmla="*/ 5502137 h 6858000"/>
              <a:gd name="connsiteX2865" fmla="*/ 4011182 w 12192000"/>
              <a:gd name="connsiteY2865" fmla="*/ 5502817 h 6858000"/>
              <a:gd name="connsiteX2866" fmla="*/ 4014838 w 12192000"/>
              <a:gd name="connsiteY2866" fmla="*/ 5501922 h 6858000"/>
              <a:gd name="connsiteX2867" fmla="*/ 4012612 w 12192000"/>
              <a:gd name="connsiteY2867" fmla="*/ 5491209 h 6858000"/>
              <a:gd name="connsiteX2868" fmla="*/ 4012584 w 12192000"/>
              <a:gd name="connsiteY2868" fmla="*/ 5491191 h 6858000"/>
              <a:gd name="connsiteX2869" fmla="*/ 4003989 w 12192000"/>
              <a:gd name="connsiteY2869" fmla="*/ 5501243 h 6858000"/>
              <a:gd name="connsiteX2870" fmla="*/ 4004569 w 12192000"/>
              <a:gd name="connsiteY2870" fmla="*/ 5503863 h 6858000"/>
              <a:gd name="connsiteX2871" fmla="*/ 4011182 w 12192000"/>
              <a:gd name="connsiteY2871" fmla="*/ 5502817 h 6858000"/>
              <a:gd name="connsiteX2872" fmla="*/ 4004569 w 12192000"/>
              <a:gd name="connsiteY2872" fmla="*/ 5504438 h 6858000"/>
              <a:gd name="connsiteX2873" fmla="*/ 4002438 w 12192000"/>
              <a:gd name="connsiteY2873" fmla="*/ 5503057 h 6858000"/>
              <a:gd name="connsiteX2874" fmla="*/ 3982738 w 12192000"/>
              <a:gd name="connsiteY2874" fmla="*/ 5526095 h 6858000"/>
              <a:gd name="connsiteX2875" fmla="*/ 3983506 w 12192000"/>
              <a:gd name="connsiteY2875" fmla="*/ 5526595 h 6858000"/>
              <a:gd name="connsiteX2876" fmla="*/ 3984656 w 12192000"/>
              <a:gd name="connsiteY2876" fmla="*/ 5538680 h 6858000"/>
              <a:gd name="connsiteX2877" fmla="*/ 3955936 w 12192000"/>
              <a:gd name="connsiteY2877" fmla="*/ 5569182 h 6858000"/>
              <a:gd name="connsiteX2878" fmla="*/ 3950555 w 12192000"/>
              <a:gd name="connsiteY2878" fmla="*/ 5568867 h 6858000"/>
              <a:gd name="connsiteX2879" fmla="*/ 3957516 w 12192000"/>
              <a:gd name="connsiteY2879" fmla="*/ 5567239 h 6858000"/>
              <a:gd name="connsiteX2880" fmla="*/ 3955618 w 12192000"/>
              <a:gd name="connsiteY2880" fmla="*/ 5557805 h 6858000"/>
              <a:gd name="connsiteX2881" fmla="*/ 3946370 w 12192000"/>
              <a:gd name="connsiteY2881" fmla="*/ 5568622 h 6858000"/>
              <a:gd name="connsiteX2882" fmla="*/ 3950555 w 12192000"/>
              <a:gd name="connsiteY2882" fmla="*/ 5568867 h 6858000"/>
              <a:gd name="connsiteX2883" fmla="*/ 3946745 w 12192000"/>
              <a:gd name="connsiteY2883" fmla="*/ 5569757 h 6858000"/>
              <a:gd name="connsiteX2884" fmla="*/ 3945877 w 12192000"/>
              <a:gd name="connsiteY2884" fmla="*/ 5569195 h 6858000"/>
              <a:gd name="connsiteX2885" fmla="*/ 3931690 w 12192000"/>
              <a:gd name="connsiteY2885" fmla="*/ 5585785 h 6858000"/>
              <a:gd name="connsiteX2886" fmla="*/ 3925965 w 12192000"/>
              <a:gd name="connsiteY2886" fmla="*/ 5590333 h 6858000"/>
              <a:gd name="connsiteX2887" fmla="*/ 3926351 w 12192000"/>
              <a:gd name="connsiteY2887" fmla="*/ 5598835 h 6858000"/>
              <a:gd name="connsiteX2888" fmla="*/ 3895279 w 12192000"/>
              <a:gd name="connsiteY2888" fmla="*/ 5627505 h 6858000"/>
              <a:gd name="connsiteX2889" fmla="*/ 3889923 w 12192000"/>
              <a:gd name="connsiteY2889" fmla="*/ 5627220 h 6858000"/>
              <a:gd name="connsiteX2890" fmla="*/ 3896358 w 12192000"/>
              <a:gd name="connsiteY2890" fmla="*/ 5625783 h 6858000"/>
              <a:gd name="connsiteX2891" fmla="*/ 3894257 w 12192000"/>
              <a:gd name="connsiteY2891" fmla="*/ 5615517 h 6858000"/>
              <a:gd name="connsiteX2892" fmla="*/ 3884641 w 12192000"/>
              <a:gd name="connsiteY2892" fmla="*/ 5623155 h 6858000"/>
              <a:gd name="connsiteX2893" fmla="*/ 3884491 w 12192000"/>
              <a:gd name="connsiteY2893" fmla="*/ 5626931 h 6858000"/>
              <a:gd name="connsiteX2894" fmla="*/ 3889923 w 12192000"/>
              <a:gd name="connsiteY2894" fmla="*/ 5627220 h 6858000"/>
              <a:gd name="connsiteX2895" fmla="*/ 3886074 w 12192000"/>
              <a:gd name="connsiteY2895" fmla="*/ 5628078 h 6858000"/>
              <a:gd name="connsiteX2896" fmla="*/ 3881864 w 12192000"/>
              <a:gd name="connsiteY2896" fmla="*/ 5625364 h 6858000"/>
              <a:gd name="connsiteX2897" fmla="*/ 3853362 w 12192000"/>
              <a:gd name="connsiteY2897" fmla="*/ 5648003 h 6858000"/>
              <a:gd name="connsiteX2898" fmla="*/ 3853098 w 12192000"/>
              <a:gd name="connsiteY2898" fmla="*/ 5654059 h 6858000"/>
              <a:gd name="connsiteX2899" fmla="*/ 3815801 w 12192000"/>
              <a:gd name="connsiteY2899" fmla="*/ 5679331 h 6858000"/>
              <a:gd name="connsiteX2900" fmla="*/ 3814404 w 12192000"/>
              <a:gd name="connsiteY2900" fmla="*/ 5678946 h 6858000"/>
              <a:gd name="connsiteX2901" fmla="*/ 3798298 w 12192000"/>
              <a:gd name="connsiteY2901" fmla="*/ 5691741 h 6858000"/>
              <a:gd name="connsiteX2902" fmla="*/ 3749717 w 12192000"/>
              <a:gd name="connsiteY2902" fmla="*/ 5719227 h 6858000"/>
              <a:gd name="connsiteX2903" fmla="*/ 3743484 w 12192000"/>
              <a:gd name="connsiteY2903" fmla="*/ 5722992 h 6858000"/>
              <a:gd name="connsiteX2904" fmla="*/ 3743209 w 12192000"/>
              <a:gd name="connsiteY2904" fmla="*/ 5722911 h 6858000"/>
              <a:gd name="connsiteX2905" fmla="*/ 3701122 w 12192000"/>
              <a:gd name="connsiteY2905" fmla="*/ 5746728 h 6858000"/>
              <a:gd name="connsiteX2906" fmla="*/ 3701043 w 12192000"/>
              <a:gd name="connsiteY2906" fmla="*/ 5748540 h 6858000"/>
              <a:gd name="connsiteX2907" fmla="*/ 3678448 w 12192000"/>
              <a:gd name="connsiteY2907" fmla="*/ 5759558 h 6858000"/>
              <a:gd name="connsiteX2908" fmla="*/ 3615363 w 12192000"/>
              <a:gd name="connsiteY2908" fmla="*/ 5795253 h 6858000"/>
              <a:gd name="connsiteX2909" fmla="*/ 3458313 w 12192000"/>
              <a:gd name="connsiteY2909" fmla="*/ 5853909 h 6858000"/>
              <a:gd name="connsiteX2910" fmla="*/ 3429764 w 12192000"/>
              <a:gd name="connsiteY2910" fmla="*/ 5879716 h 6858000"/>
              <a:gd name="connsiteX2911" fmla="*/ 3428737 w 12192000"/>
              <a:gd name="connsiteY2911" fmla="*/ 5882472 h 6858000"/>
              <a:gd name="connsiteX2912" fmla="*/ 3431861 w 12192000"/>
              <a:gd name="connsiteY2912" fmla="*/ 5918110 h 6858000"/>
              <a:gd name="connsiteX2913" fmla="*/ 3449648 w 12192000"/>
              <a:gd name="connsiteY2913" fmla="*/ 5927769 h 6858000"/>
              <a:gd name="connsiteX2914" fmla="*/ 3519868 w 12192000"/>
              <a:gd name="connsiteY2914" fmla="*/ 5907391 h 6858000"/>
              <a:gd name="connsiteX2915" fmla="*/ 3725238 w 12192000"/>
              <a:gd name="connsiteY2915" fmla="*/ 5818256 h 6858000"/>
              <a:gd name="connsiteX2916" fmla="*/ 4080762 w 12192000"/>
              <a:gd name="connsiteY2916" fmla="*/ 5523245 h 6858000"/>
              <a:gd name="connsiteX2917" fmla="*/ 4253485 w 12192000"/>
              <a:gd name="connsiteY2917" fmla="*/ 4888589 h 6858000"/>
              <a:gd name="connsiteX2918" fmla="*/ 4252056 w 12192000"/>
              <a:gd name="connsiteY2918" fmla="*/ 4659929 h 6858000"/>
              <a:gd name="connsiteX2919" fmla="*/ 4254060 w 12192000"/>
              <a:gd name="connsiteY2919" fmla="*/ 4661794 h 6858000"/>
              <a:gd name="connsiteX2920" fmla="*/ 4251584 w 12192000"/>
              <a:gd name="connsiteY2920" fmla="*/ 4660379 h 6858000"/>
              <a:gd name="connsiteX2921" fmla="*/ 5255168 w 12192000"/>
              <a:gd name="connsiteY2921" fmla="*/ 4612212 h 6858000"/>
              <a:gd name="connsiteX2922" fmla="*/ 5375310 w 12192000"/>
              <a:gd name="connsiteY2922" fmla="*/ 4635087 h 6858000"/>
              <a:gd name="connsiteX2923" fmla="*/ 5539615 w 12192000"/>
              <a:gd name="connsiteY2923" fmla="*/ 4754988 h 6858000"/>
              <a:gd name="connsiteX2924" fmla="*/ 5502273 w 12192000"/>
              <a:gd name="connsiteY2924" fmla="*/ 4807192 h 6858000"/>
              <a:gd name="connsiteX2925" fmla="*/ 5435990 w 12192000"/>
              <a:gd name="connsiteY2925" fmla="*/ 4917842 h 6858000"/>
              <a:gd name="connsiteX2926" fmla="*/ 5403891 w 12192000"/>
              <a:gd name="connsiteY2926" fmla="*/ 5041409 h 6858000"/>
              <a:gd name="connsiteX2927" fmla="*/ 5441481 w 12192000"/>
              <a:gd name="connsiteY2927" fmla="*/ 5099105 h 6858000"/>
              <a:gd name="connsiteX2928" fmla="*/ 5489476 w 12192000"/>
              <a:gd name="connsiteY2928" fmla="*/ 5385721 h 6858000"/>
              <a:gd name="connsiteX2929" fmla="*/ 5409746 w 12192000"/>
              <a:gd name="connsiteY2929" fmla="*/ 5525510 h 6858000"/>
              <a:gd name="connsiteX2930" fmla="*/ 5332884 w 12192000"/>
              <a:gd name="connsiteY2930" fmla="*/ 5572107 h 6858000"/>
              <a:gd name="connsiteX2931" fmla="*/ 5197713 w 12192000"/>
              <a:gd name="connsiteY2931" fmla="*/ 5661351 h 6858000"/>
              <a:gd name="connsiteX2932" fmla="*/ 5207146 w 12192000"/>
              <a:gd name="connsiteY2932" fmla="*/ 5683239 h 6858000"/>
              <a:gd name="connsiteX2933" fmla="*/ 5214486 w 12192000"/>
              <a:gd name="connsiteY2933" fmla="*/ 5684483 h 6858000"/>
              <a:gd name="connsiteX2934" fmla="*/ 5243951 w 12192000"/>
              <a:gd name="connsiteY2934" fmla="*/ 5775761 h 6858000"/>
              <a:gd name="connsiteX2935" fmla="*/ 5145065 w 12192000"/>
              <a:gd name="connsiteY2935" fmla="*/ 6008233 h 6858000"/>
              <a:gd name="connsiteX2936" fmla="*/ 5077226 w 12192000"/>
              <a:gd name="connsiteY2936" fmla="*/ 6113536 h 6858000"/>
              <a:gd name="connsiteX2937" fmla="*/ 5066149 w 12192000"/>
              <a:gd name="connsiteY2937" fmla="*/ 6110604 h 6858000"/>
              <a:gd name="connsiteX2938" fmla="*/ 5069205 w 12192000"/>
              <a:gd name="connsiteY2938" fmla="*/ 6115459 h 6858000"/>
              <a:gd name="connsiteX2939" fmla="*/ 5036997 w 12192000"/>
              <a:gd name="connsiteY2939" fmla="*/ 6250899 h 6858000"/>
              <a:gd name="connsiteX2940" fmla="*/ 5170393 w 12192000"/>
              <a:gd name="connsiteY2940" fmla="*/ 6280137 h 6858000"/>
              <a:gd name="connsiteX2941" fmla="*/ 5210277 w 12192000"/>
              <a:gd name="connsiteY2941" fmla="*/ 6293193 h 6858000"/>
              <a:gd name="connsiteX2942" fmla="*/ 5219999 w 12192000"/>
              <a:gd name="connsiteY2942" fmla="*/ 6301495 h 6858000"/>
              <a:gd name="connsiteX2943" fmla="*/ 5212543 w 12192000"/>
              <a:gd name="connsiteY2943" fmla="*/ 6234010 h 6858000"/>
              <a:gd name="connsiteX2944" fmla="*/ 5182123 w 12192000"/>
              <a:gd name="connsiteY2944" fmla="*/ 6173009 h 6858000"/>
              <a:gd name="connsiteX2945" fmla="*/ 5107906 w 12192000"/>
              <a:gd name="connsiteY2945" fmla="*/ 6094260 h 6858000"/>
              <a:gd name="connsiteX2946" fmla="*/ 5115960 w 12192000"/>
              <a:gd name="connsiteY2946" fmla="*/ 6085638 h 6858000"/>
              <a:gd name="connsiteX2947" fmla="*/ 5215716 w 12192000"/>
              <a:gd name="connsiteY2947" fmla="*/ 6187890 h 6858000"/>
              <a:gd name="connsiteX2948" fmla="*/ 5223476 w 12192000"/>
              <a:gd name="connsiteY2948" fmla="*/ 6207295 h 6858000"/>
              <a:gd name="connsiteX2949" fmla="*/ 5225801 w 12192000"/>
              <a:gd name="connsiteY2949" fmla="*/ 6198490 h 6858000"/>
              <a:gd name="connsiteX2950" fmla="*/ 5432581 w 12192000"/>
              <a:gd name="connsiteY2950" fmla="*/ 6088534 h 6858000"/>
              <a:gd name="connsiteX2951" fmla="*/ 5512995 w 12192000"/>
              <a:gd name="connsiteY2951" fmla="*/ 6046509 h 6858000"/>
              <a:gd name="connsiteX2952" fmla="*/ 5571585 w 12192000"/>
              <a:gd name="connsiteY2952" fmla="*/ 5998727 h 6858000"/>
              <a:gd name="connsiteX2953" fmla="*/ 5583647 w 12192000"/>
              <a:gd name="connsiteY2953" fmla="*/ 5975700 h 6858000"/>
              <a:gd name="connsiteX2954" fmla="*/ 5611723 w 12192000"/>
              <a:gd name="connsiteY2954" fmla="*/ 5963743 h 6858000"/>
              <a:gd name="connsiteX2955" fmla="*/ 5637688 w 12192000"/>
              <a:gd name="connsiteY2955" fmla="*/ 5970671 h 6858000"/>
              <a:gd name="connsiteX2956" fmla="*/ 5640536 w 12192000"/>
              <a:gd name="connsiteY2956" fmla="*/ 5972798 h 6858000"/>
              <a:gd name="connsiteX2957" fmla="*/ 5687106 w 12192000"/>
              <a:gd name="connsiteY2957" fmla="*/ 5938412 h 6858000"/>
              <a:gd name="connsiteX2958" fmla="*/ 5824352 w 12192000"/>
              <a:gd name="connsiteY2958" fmla="*/ 5853269 h 6858000"/>
              <a:gd name="connsiteX2959" fmla="*/ 5838141 w 12192000"/>
              <a:gd name="connsiteY2959" fmla="*/ 5856718 h 6858000"/>
              <a:gd name="connsiteX2960" fmla="*/ 5902442 w 12192000"/>
              <a:gd name="connsiteY2960" fmla="*/ 5978743 h 6858000"/>
              <a:gd name="connsiteX2961" fmla="*/ 6029009 w 12192000"/>
              <a:gd name="connsiteY2961" fmla="*/ 5887041 h 6858000"/>
              <a:gd name="connsiteX2962" fmla="*/ 6245789 w 12192000"/>
              <a:gd name="connsiteY2962" fmla="*/ 5759883 h 6858000"/>
              <a:gd name="connsiteX2963" fmla="*/ 6465524 w 12192000"/>
              <a:gd name="connsiteY2963" fmla="*/ 5648800 h 6858000"/>
              <a:gd name="connsiteX2964" fmla="*/ 6441047 w 12192000"/>
              <a:gd name="connsiteY2964" fmla="*/ 5635082 h 6858000"/>
              <a:gd name="connsiteX2965" fmla="*/ 6434048 w 12192000"/>
              <a:gd name="connsiteY2965" fmla="*/ 5616578 h 6858000"/>
              <a:gd name="connsiteX2966" fmla="*/ 6438940 w 12192000"/>
              <a:gd name="connsiteY2966" fmla="*/ 5599113 h 6858000"/>
              <a:gd name="connsiteX2967" fmla="*/ 6163774 w 12192000"/>
              <a:gd name="connsiteY2967" fmla="*/ 5764010 h 6858000"/>
              <a:gd name="connsiteX2968" fmla="*/ 5881864 w 12192000"/>
              <a:gd name="connsiteY2968" fmla="*/ 5919062 h 6858000"/>
              <a:gd name="connsiteX2969" fmla="*/ 5877833 w 12192000"/>
              <a:gd name="connsiteY2969" fmla="*/ 5913311 h 6858000"/>
              <a:gd name="connsiteX2970" fmla="*/ 6151824 w 12192000"/>
              <a:gd name="connsiteY2970" fmla="*/ 5744099 h 6858000"/>
              <a:gd name="connsiteX2971" fmla="*/ 6429430 w 12192000"/>
              <a:gd name="connsiteY2971" fmla="*/ 5585763 h 6858000"/>
              <a:gd name="connsiteX2972" fmla="*/ 6429170 w 12192000"/>
              <a:gd name="connsiteY2972" fmla="*/ 5582902 h 6858000"/>
              <a:gd name="connsiteX2973" fmla="*/ 6438220 w 12192000"/>
              <a:gd name="connsiteY2973" fmla="*/ 5577231 h 6858000"/>
              <a:gd name="connsiteX2974" fmla="*/ 6452924 w 12192000"/>
              <a:gd name="connsiteY2974" fmla="*/ 5579499 h 6858000"/>
              <a:gd name="connsiteX2975" fmla="*/ 6476678 w 12192000"/>
              <a:gd name="connsiteY2975" fmla="*/ 5594245 h 6858000"/>
              <a:gd name="connsiteX2976" fmla="*/ 6487988 w 12192000"/>
              <a:gd name="connsiteY2976" fmla="*/ 5649261 h 6858000"/>
              <a:gd name="connsiteX2977" fmla="*/ 6479505 w 12192000"/>
              <a:gd name="connsiteY2977" fmla="*/ 5656634 h 6858000"/>
              <a:gd name="connsiteX2978" fmla="*/ 6478737 w 12192000"/>
              <a:gd name="connsiteY2978" fmla="*/ 5656205 h 6858000"/>
              <a:gd name="connsiteX2979" fmla="*/ 6476836 w 12192000"/>
              <a:gd name="connsiteY2979" fmla="*/ 5663204 h 6858000"/>
              <a:gd name="connsiteX2980" fmla="*/ 6185336 w 12192000"/>
              <a:gd name="connsiteY2980" fmla="*/ 5820886 h 6858000"/>
              <a:gd name="connsiteX2981" fmla="*/ 6043175 w 12192000"/>
              <a:gd name="connsiteY2981" fmla="*/ 5906537 h 6858000"/>
              <a:gd name="connsiteX2982" fmla="*/ 5906454 w 12192000"/>
              <a:gd name="connsiteY2982" fmla="*/ 5986357 h 6858000"/>
              <a:gd name="connsiteX2983" fmla="*/ 5910532 w 12192000"/>
              <a:gd name="connsiteY2983" fmla="*/ 5994097 h 6858000"/>
              <a:gd name="connsiteX2984" fmla="*/ 5943281 w 12192000"/>
              <a:gd name="connsiteY2984" fmla="*/ 6062499 h 6858000"/>
              <a:gd name="connsiteX2985" fmla="*/ 5835841 w 12192000"/>
              <a:gd name="connsiteY2985" fmla="*/ 6140673 h 6858000"/>
              <a:gd name="connsiteX2986" fmla="*/ 5769052 w 12192000"/>
              <a:gd name="connsiteY2986" fmla="*/ 6181413 h 6858000"/>
              <a:gd name="connsiteX2987" fmla="*/ 5758186 w 12192000"/>
              <a:gd name="connsiteY2987" fmla="*/ 6186915 h 6858000"/>
              <a:gd name="connsiteX2988" fmla="*/ 5750760 w 12192000"/>
              <a:gd name="connsiteY2988" fmla="*/ 6208626 h 6858000"/>
              <a:gd name="connsiteX2989" fmla="*/ 5655445 w 12192000"/>
              <a:gd name="connsiteY2989" fmla="*/ 6246272 h 6858000"/>
              <a:gd name="connsiteX2990" fmla="*/ 5390650 w 12192000"/>
              <a:gd name="connsiteY2990" fmla="*/ 6386738 h 6858000"/>
              <a:gd name="connsiteX2991" fmla="*/ 5271175 w 12192000"/>
              <a:gd name="connsiteY2991" fmla="*/ 6469636 h 6858000"/>
              <a:gd name="connsiteX2992" fmla="*/ 5190763 w 12192000"/>
              <a:gd name="connsiteY2992" fmla="*/ 6569230 h 6858000"/>
              <a:gd name="connsiteX2993" fmla="*/ 5102159 w 12192000"/>
              <a:gd name="connsiteY2993" fmla="*/ 6631475 h 6858000"/>
              <a:gd name="connsiteX2994" fmla="*/ 5028283 w 12192000"/>
              <a:gd name="connsiteY2994" fmla="*/ 6655315 h 6858000"/>
              <a:gd name="connsiteX2995" fmla="*/ 5102636 w 12192000"/>
              <a:gd name="connsiteY2995" fmla="*/ 6718230 h 6858000"/>
              <a:gd name="connsiteX2996" fmla="*/ 5177238 w 12192000"/>
              <a:gd name="connsiteY2996" fmla="*/ 6805244 h 6858000"/>
              <a:gd name="connsiteX2997" fmla="*/ 5197738 w 12192000"/>
              <a:gd name="connsiteY2997" fmla="*/ 6858000 h 6858000"/>
              <a:gd name="connsiteX2998" fmla="*/ 5173418 w 12192000"/>
              <a:gd name="connsiteY2998" fmla="*/ 6858000 h 6858000"/>
              <a:gd name="connsiteX2999" fmla="*/ 5162075 w 12192000"/>
              <a:gd name="connsiteY2999" fmla="*/ 6826531 h 6858000"/>
              <a:gd name="connsiteX3000" fmla="*/ 5109393 w 12192000"/>
              <a:gd name="connsiteY3000" fmla="*/ 6753467 h 6858000"/>
              <a:gd name="connsiteX3001" fmla="*/ 5051464 w 12192000"/>
              <a:gd name="connsiteY3001" fmla="*/ 6707443 h 6858000"/>
              <a:gd name="connsiteX3002" fmla="*/ 5017041 w 12192000"/>
              <a:gd name="connsiteY3002" fmla="*/ 6673478 h 6858000"/>
              <a:gd name="connsiteX3003" fmla="*/ 4991593 w 12192000"/>
              <a:gd name="connsiteY3003" fmla="*/ 6702146 h 6858000"/>
              <a:gd name="connsiteX3004" fmla="*/ 4842473 w 12192000"/>
              <a:gd name="connsiteY3004" fmla="*/ 6701090 h 6858000"/>
              <a:gd name="connsiteX3005" fmla="*/ 4677567 w 12192000"/>
              <a:gd name="connsiteY3005" fmla="*/ 6642595 h 6858000"/>
              <a:gd name="connsiteX3006" fmla="*/ 4652965 w 12192000"/>
              <a:gd name="connsiteY3006" fmla="*/ 6593934 h 6858000"/>
              <a:gd name="connsiteX3007" fmla="*/ 4649061 w 12192000"/>
              <a:gd name="connsiteY3007" fmla="*/ 6608028 h 6858000"/>
              <a:gd name="connsiteX3008" fmla="*/ 4454071 w 12192000"/>
              <a:gd name="connsiteY3008" fmla="*/ 6635601 h 6858000"/>
              <a:gd name="connsiteX3009" fmla="*/ 4286686 w 12192000"/>
              <a:gd name="connsiteY3009" fmla="*/ 6476481 h 6858000"/>
              <a:gd name="connsiteX3010" fmla="*/ 4262168 w 12192000"/>
              <a:gd name="connsiteY3010" fmla="*/ 6430383 h 6858000"/>
              <a:gd name="connsiteX3011" fmla="*/ 4248599 w 12192000"/>
              <a:gd name="connsiteY3011" fmla="*/ 6393782 h 6858000"/>
              <a:gd name="connsiteX3012" fmla="*/ 4200611 w 12192000"/>
              <a:gd name="connsiteY3012" fmla="*/ 6422127 h 6858000"/>
              <a:gd name="connsiteX3013" fmla="*/ 4261496 w 12192000"/>
              <a:gd name="connsiteY3013" fmla="*/ 6500565 h 6858000"/>
              <a:gd name="connsiteX3014" fmla="*/ 4261496 w 12192000"/>
              <a:gd name="connsiteY3014" fmla="*/ 6509188 h 6858000"/>
              <a:gd name="connsiteX3015" fmla="*/ 4127072 w 12192000"/>
              <a:gd name="connsiteY3015" fmla="*/ 6638535 h 6858000"/>
              <a:gd name="connsiteX3016" fmla="*/ 4115008 w 12192000"/>
              <a:gd name="connsiteY3016" fmla="*/ 6640260 h 6858000"/>
              <a:gd name="connsiteX3017" fmla="*/ 4032431 w 12192000"/>
              <a:gd name="connsiteY3017" fmla="*/ 6582501 h 6858000"/>
              <a:gd name="connsiteX3018" fmla="*/ 4004235 w 12192000"/>
              <a:gd name="connsiteY3018" fmla="*/ 6614673 h 6858000"/>
              <a:gd name="connsiteX3019" fmla="*/ 4001923 w 12192000"/>
              <a:gd name="connsiteY3019" fmla="*/ 6613519 h 6858000"/>
              <a:gd name="connsiteX3020" fmla="*/ 4021821 w 12192000"/>
              <a:gd name="connsiteY3020" fmla="*/ 6575078 h 6858000"/>
              <a:gd name="connsiteX3021" fmla="*/ 3998293 w 12192000"/>
              <a:gd name="connsiteY3021" fmla="*/ 6558622 h 6858000"/>
              <a:gd name="connsiteX3022" fmla="*/ 3957408 w 12192000"/>
              <a:gd name="connsiteY3022" fmla="*/ 6605796 h 6858000"/>
              <a:gd name="connsiteX3023" fmla="*/ 3962747 w 12192000"/>
              <a:gd name="connsiteY3023" fmla="*/ 6602343 h 6858000"/>
              <a:gd name="connsiteX3024" fmla="*/ 4269345 w 12192000"/>
              <a:gd name="connsiteY3024" fmla="*/ 6826007 h 6858000"/>
              <a:gd name="connsiteX3025" fmla="*/ 4283607 w 12192000"/>
              <a:gd name="connsiteY3025" fmla="*/ 6858000 h 6858000"/>
              <a:gd name="connsiteX3026" fmla="*/ 4254411 w 12192000"/>
              <a:gd name="connsiteY3026" fmla="*/ 6858000 h 6858000"/>
              <a:gd name="connsiteX3027" fmla="*/ 4253996 w 12192000"/>
              <a:gd name="connsiteY3027" fmla="*/ 6857078 h 6858000"/>
              <a:gd name="connsiteX3028" fmla="*/ 4195401 w 12192000"/>
              <a:gd name="connsiteY3028" fmla="*/ 6762941 h 6858000"/>
              <a:gd name="connsiteX3029" fmla="*/ 3959292 w 12192000"/>
              <a:gd name="connsiteY3029" fmla="*/ 6616682 h 6858000"/>
              <a:gd name="connsiteX3030" fmla="*/ 3954857 w 12192000"/>
              <a:gd name="connsiteY3030" fmla="*/ 6608742 h 6858000"/>
              <a:gd name="connsiteX3031" fmla="*/ 3952488 w 12192000"/>
              <a:gd name="connsiteY3031" fmla="*/ 6611475 h 6858000"/>
              <a:gd name="connsiteX3032" fmla="*/ 3947310 w 12192000"/>
              <a:gd name="connsiteY3032" fmla="*/ 6606879 h 6858000"/>
              <a:gd name="connsiteX3033" fmla="*/ 3984903 w 12192000"/>
              <a:gd name="connsiteY3033" fmla="*/ 6549259 h 6858000"/>
              <a:gd name="connsiteX3034" fmla="*/ 3786813 w 12192000"/>
              <a:gd name="connsiteY3034" fmla="*/ 6410697 h 6858000"/>
              <a:gd name="connsiteX3035" fmla="*/ 3794127 w 12192000"/>
              <a:gd name="connsiteY3035" fmla="*/ 6402397 h 6858000"/>
              <a:gd name="connsiteX3036" fmla="*/ 3994269 w 12192000"/>
              <a:gd name="connsiteY3036" fmla="*/ 6534907 h 6858000"/>
              <a:gd name="connsiteX3037" fmla="*/ 4003024 w 12192000"/>
              <a:gd name="connsiteY3037" fmla="*/ 6521485 h 6858000"/>
              <a:gd name="connsiteX3038" fmla="*/ 4075513 w 12192000"/>
              <a:gd name="connsiteY3038" fmla="*/ 6447185 h 6858000"/>
              <a:gd name="connsiteX3039" fmla="*/ 4153133 w 12192000"/>
              <a:gd name="connsiteY3039" fmla="*/ 6395006 h 6858000"/>
              <a:gd name="connsiteX3040" fmla="*/ 4093753 w 12192000"/>
              <a:gd name="connsiteY3040" fmla="*/ 6326951 h 6858000"/>
              <a:gd name="connsiteX3041" fmla="*/ 4009307 w 12192000"/>
              <a:gd name="connsiteY3041" fmla="*/ 6226347 h 6858000"/>
              <a:gd name="connsiteX3042" fmla="*/ 3826732 w 12192000"/>
              <a:gd name="connsiteY3042" fmla="*/ 6365396 h 6858000"/>
              <a:gd name="connsiteX3043" fmla="*/ 3794127 w 12192000"/>
              <a:gd name="connsiteY3043" fmla="*/ 6402397 h 6858000"/>
              <a:gd name="connsiteX3044" fmla="*/ 3788711 w 12192000"/>
              <a:gd name="connsiteY3044" fmla="*/ 6398811 h 6858000"/>
              <a:gd name="connsiteX3045" fmla="*/ 3782964 w 12192000"/>
              <a:gd name="connsiteY3045" fmla="*/ 6408009 h 6858000"/>
              <a:gd name="connsiteX3046" fmla="*/ 3786813 w 12192000"/>
              <a:gd name="connsiteY3046" fmla="*/ 6410697 h 6858000"/>
              <a:gd name="connsiteX3047" fmla="*/ 3784115 w 12192000"/>
              <a:gd name="connsiteY3047" fmla="*/ 6413758 h 6858000"/>
              <a:gd name="connsiteX3048" fmla="*/ 3769753 w 12192000"/>
              <a:gd name="connsiteY3048" fmla="*/ 6398811 h 6858000"/>
              <a:gd name="connsiteX3049" fmla="*/ 3993794 w 12192000"/>
              <a:gd name="connsiteY3049" fmla="*/ 6189554 h 6858000"/>
              <a:gd name="connsiteX3050" fmla="*/ 4010453 w 12192000"/>
              <a:gd name="connsiteY3050" fmla="*/ 6189554 h 6858000"/>
              <a:gd name="connsiteX3051" fmla="*/ 4138775 w 12192000"/>
              <a:gd name="connsiteY3051" fmla="*/ 6342473 h 6858000"/>
              <a:gd name="connsiteX3052" fmla="*/ 4170498 w 12192000"/>
              <a:gd name="connsiteY3052" fmla="*/ 6383335 h 6858000"/>
              <a:gd name="connsiteX3053" fmla="*/ 4246420 w 12192000"/>
              <a:gd name="connsiteY3053" fmla="*/ 6332298 h 6858000"/>
              <a:gd name="connsiteX3054" fmla="*/ 4257926 w 12192000"/>
              <a:gd name="connsiteY3054" fmla="*/ 6338616 h 6858000"/>
              <a:gd name="connsiteX3055" fmla="*/ 4372969 w 12192000"/>
              <a:gd name="connsiteY3055" fmla="*/ 6543691 h 6858000"/>
              <a:gd name="connsiteX3056" fmla="*/ 4526546 w 12192000"/>
              <a:gd name="connsiteY3056" fmla="*/ 6617218 h 6858000"/>
              <a:gd name="connsiteX3057" fmla="*/ 4638136 w 12192000"/>
              <a:gd name="connsiteY3057" fmla="*/ 6583328 h 6858000"/>
              <a:gd name="connsiteX3058" fmla="*/ 4650823 w 12192000"/>
              <a:gd name="connsiteY3058" fmla="*/ 6589692 h 6858000"/>
              <a:gd name="connsiteX3059" fmla="*/ 4650771 w 12192000"/>
              <a:gd name="connsiteY3059" fmla="*/ 6589588 h 6858000"/>
              <a:gd name="connsiteX3060" fmla="*/ 4654080 w 12192000"/>
              <a:gd name="connsiteY3060" fmla="*/ 6583451 h 6858000"/>
              <a:gd name="connsiteX3061" fmla="*/ 4659982 w 12192000"/>
              <a:gd name="connsiteY3061" fmla="*/ 6585544 h 6858000"/>
              <a:gd name="connsiteX3062" fmla="*/ 4856289 w 12192000"/>
              <a:gd name="connsiteY3062" fmla="*/ 6678558 h 6858000"/>
              <a:gd name="connsiteX3063" fmla="*/ 4954731 w 12192000"/>
              <a:gd name="connsiteY3063" fmla="*/ 6684914 h 6858000"/>
              <a:gd name="connsiteX3064" fmla="*/ 4982652 w 12192000"/>
              <a:gd name="connsiteY3064" fmla="*/ 6671120 h 6858000"/>
              <a:gd name="connsiteX3065" fmla="*/ 4997356 w 12192000"/>
              <a:gd name="connsiteY3065" fmla="*/ 6661673 h 6858000"/>
              <a:gd name="connsiteX3066" fmla="*/ 4997189 w 12192000"/>
              <a:gd name="connsiteY3066" fmla="*/ 6661339 h 6858000"/>
              <a:gd name="connsiteX3067" fmla="*/ 5000284 w 12192000"/>
              <a:gd name="connsiteY3067" fmla="*/ 6659790 h 6858000"/>
              <a:gd name="connsiteX3068" fmla="*/ 5002033 w 12192000"/>
              <a:gd name="connsiteY3068" fmla="*/ 6658670 h 6858000"/>
              <a:gd name="connsiteX3069" fmla="*/ 4999572 w 12192000"/>
              <a:gd name="connsiteY3069" fmla="*/ 6656241 h 6858000"/>
              <a:gd name="connsiteX3070" fmla="*/ 5015097 w 12192000"/>
              <a:gd name="connsiteY3070" fmla="*/ 6644158 h 6858000"/>
              <a:gd name="connsiteX3071" fmla="*/ 5021213 w 12192000"/>
              <a:gd name="connsiteY3071" fmla="*/ 6649333 h 6858000"/>
              <a:gd name="connsiteX3072" fmla="*/ 5101156 w 12192000"/>
              <a:gd name="connsiteY3072" fmla="*/ 6609384 h 6858000"/>
              <a:gd name="connsiteX3073" fmla="*/ 5193060 w 12192000"/>
              <a:gd name="connsiteY3073" fmla="*/ 6539294 h 6858000"/>
              <a:gd name="connsiteX3074" fmla="*/ 5247986 w 12192000"/>
              <a:gd name="connsiteY3074" fmla="*/ 6472587 h 6858000"/>
              <a:gd name="connsiteX3075" fmla="*/ 5273106 w 12192000"/>
              <a:gd name="connsiteY3075" fmla="*/ 6449952 h 6858000"/>
              <a:gd name="connsiteX3076" fmla="*/ 5267270 w 12192000"/>
              <a:gd name="connsiteY3076" fmla="*/ 6448914 h 6858000"/>
              <a:gd name="connsiteX3077" fmla="*/ 5241776 w 12192000"/>
              <a:gd name="connsiteY3077" fmla="*/ 6397441 h 6858000"/>
              <a:gd name="connsiteX3078" fmla="*/ 5143033 w 12192000"/>
              <a:gd name="connsiteY3078" fmla="*/ 6401578 h 6858000"/>
              <a:gd name="connsiteX3079" fmla="*/ 5028044 w 12192000"/>
              <a:gd name="connsiteY3079" fmla="*/ 6388925 h 6858000"/>
              <a:gd name="connsiteX3080" fmla="*/ 5001524 w 12192000"/>
              <a:gd name="connsiteY3080" fmla="*/ 6382828 h 6858000"/>
              <a:gd name="connsiteX3081" fmla="*/ 4955968 w 12192000"/>
              <a:gd name="connsiteY3081" fmla="*/ 6530633 h 6858000"/>
              <a:gd name="connsiteX3082" fmla="*/ 4839862 w 12192000"/>
              <a:gd name="connsiteY3082" fmla="*/ 6650981 h 6858000"/>
              <a:gd name="connsiteX3083" fmla="*/ 4812861 w 12192000"/>
              <a:gd name="connsiteY3083" fmla="*/ 6633853 h 6858000"/>
              <a:gd name="connsiteX3084" fmla="*/ 4801705 w 12192000"/>
              <a:gd name="connsiteY3084" fmla="*/ 6617127 h 6858000"/>
              <a:gd name="connsiteX3085" fmla="*/ 4691902 w 12192000"/>
              <a:gd name="connsiteY3085" fmla="*/ 6599763 h 6858000"/>
              <a:gd name="connsiteX3086" fmla="*/ 4692482 w 12192000"/>
              <a:gd name="connsiteY3086" fmla="*/ 6598647 h 6858000"/>
              <a:gd name="connsiteX3087" fmla="*/ 4800111 w 12192000"/>
              <a:gd name="connsiteY3087" fmla="*/ 6614739 h 6858000"/>
              <a:gd name="connsiteX3088" fmla="*/ 4798349 w 12192000"/>
              <a:gd name="connsiteY3088" fmla="*/ 6612095 h 6858000"/>
              <a:gd name="connsiteX3089" fmla="*/ 4836987 w 12192000"/>
              <a:gd name="connsiteY3089" fmla="*/ 6442530 h 6858000"/>
              <a:gd name="connsiteX3090" fmla="*/ 4860407 w 12192000"/>
              <a:gd name="connsiteY3090" fmla="*/ 6350385 h 6858000"/>
              <a:gd name="connsiteX3091" fmla="*/ 4806316 w 12192000"/>
              <a:gd name="connsiteY3091" fmla="*/ 6337950 h 6858000"/>
              <a:gd name="connsiteX3092" fmla="*/ 4634171 w 12192000"/>
              <a:gd name="connsiteY3092" fmla="*/ 6200492 h 6858000"/>
              <a:gd name="connsiteX3093" fmla="*/ 4639349 w 12192000"/>
              <a:gd name="connsiteY3093" fmla="*/ 6201065 h 6858000"/>
              <a:gd name="connsiteX3094" fmla="*/ 4862485 w 12192000"/>
              <a:gd name="connsiteY3094" fmla="*/ 6336133 h 6858000"/>
              <a:gd name="connsiteX3095" fmla="*/ 4863972 w 12192000"/>
              <a:gd name="connsiteY3095" fmla="*/ 6336344 h 6858000"/>
              <a:gd name="connsiteX3096" fmla="*/ 4884694 w 12192000"/>
              <a:gd name="connsiteY3096" fmla="*/ 6254809 h 6858000"/>
              <a:gd name="connsiteX3097" fmla="*/ 4886339 w 12192000"/>
              <a:gd name="connsiteY3097" fmla="*/ 6242410 h 6858000"/>
              <a:gd name="connsiteX3098" fmla="*/ 4795473 w 12192000"/>
              <a:gd name="connsiteY3098" fmla="*/ 6226913 h 6858000"/>
              <a:gd name="connsiteX3099" fmla="*/ 4658714 w 12192000"/>
              <a:gd name="connsiteY3099" fmla="*/ 6200802 h 6858000"/>
              <a:gd name="connsiteX3100" fmla="*/ 4659287 w 12192000"/>
              <a:gd name="connsiteY3100" fmla="*/ 6195094 h 6858000"/>
              <a:gd name="connsiteX3101" fmla="*/ 4827165 w 12192000"/>
              <a:gd name="connsiteY3101" fmla="*/ 6210932 h 6858000"/>
              <a:gd name="connsiteX3102" fmla="*/ 4889014 w 12192000"/>
              <a:gd name="connsiteY3102" fmla="*/ 6222245 h 6858000"/>
              <a:gd name="connsiteX3103" fmla="*/ 4898920 w 12192000"/>
              <a:gd name="connsiteY3103" fmla="*/ 6147561 h 6858000"/>
              <a:gd name="connsiteX3104" fmla="*/ 4893494 w 12192000"/>
              <a:gd name="connsiteY3104" fmla="*/ 6042864 h 6858000"/>
              <a:gd name="connsiteX3105" fmla="*/ 4814281 w 12192000"/>
              <a:gd name="connsiteY3105" fmla="*/ 6061485 h 6858000"/>
              <a:gd name="connsiteX3106" fmla="*/ 4605250 w 12192000"/>
              <a:gd name="connsiteY3106" fmla="*/ 6245124 h 6858000"/>
              <a:gd name="connsiteX3107" fmla="*/ 4672501 w 12192000"/>
              <a:gd name="connsiteY3107" fmla="*/ 6565856 h 6858000"/>
              <a:gd name="connsiteX3108" fmla="*/ 4667326 w 12192000"/>
              <a:gd name="connsiteY3108" fmla="*/ 6570447 h 6858000"/>
              <a:gd name="connsiteX3109" fmla="*/ 4585127 w 12192000"/>
              <a:gd name="connsiteY3109" fmla="*/ 6237092 h 6858000"/>
              <a:gd name="connsiteX3110" fmla="*/ 4808469 w 12192000"/>
              <a:gd name="connsiteY3110" fmla="*/ 6037719 h 6858000"/>
              <a:gd name="connsiteX3111" fmla="*/ 4900960 w 12192000"/>
              <a:gd name="connsiteY3111" fmla="*/ 6022100 h 6858000"/>
              <a:gd name="connsiteX3112" fmla="*/ 4882832 w 12192000"/>
              <a:gd name="connsiteY3112" fmla="*/ 5986295 h 6858000"/>
              <a:gd name="connsiteX3113" fmla="*/ 4884052 w 12192000"/>
              <a:gd name="connsiteY3113" fmla="*/ 5931126 h 6858000"/>
              <a:gd name="connsiteX3114" fmla="*/ 4916248 w 12192000"/>
              <a:gd name="connsiteY3114" fmla="*/ 5699229 h 6858000"/>
              <a:gd name="connsiteX3115" fmla="*/ 4948861 w 12192000"/>
              <a:gd name="connsiteY3115" fmla="*/ 5631227 h 6858000"/>
              <a:gd name="connsiteX3116" fmla="*/ 4972606 w 12192000"/>
              <a:gd name="connsiteY3116" fmla="*/ 5631543 h 6858000"/>
              <a:gd name="connsiteX3117" fmla="*/ 4973126 w 12192000"/>
              <a:gd name="connsiteY3117" fmla="*/ 5626557 h 6858000"/>
              <a:gd name="connsiteX3118" fmla="*/ 4867439 w 12192000"/>
              <a:gd name="connsiteY3118" fmla="*/ 5381945 h 6858000"/>
              <a:gd name="connsiteX3119" fmla="*/ 4847911 w 12192000"/>
              <a:gd name="connsiteY3119" fmla="*/ 5213306 h 6858000"/>
              <a:gd name="connsiteX3120" fmla="*/ 5116150 w 12192000"/>
              <a:gd name="connsiteY3120" fmla="*/ 4945672 h 6858000"/>
              <a:gd name="connsiteX3121" fmla="*/ 5122467 w 12192000"/>
              <a:gd name="connsiteY3121" fmla="*/ 4967544 h 6858000"/>
              <a:gd name="connsiteX3122" fmla="*/ 5105979 w 12192000"/>
              <a:gd name="connsiteY3122" fmla="*/ 4976869 h 6858000"/>
              <a:gd name="connsiteX3123" fmla="*/ 5162575 w 12192000"/>
              <a:gd name="connsiteY3123" fmla="*/ 5009621 h 6858000"/>
              <a:gd name="connsiteX3124" fmla="*/ 5231085 w 12192000"/>
              <a:gd name="connsiteY3124" fmla="*/ 5018364 h 6858000"/>
              <a:gd name="connsiteX3125" fmla="*/ 5366808 w 12192000"/>
              <a:gd name="connsiteY3125" fmla="*/ 5019502 h 6858000"/>
              <a:gd name="connsiteX3126" fmla="*/ 5375656 w 12192000"/>
              <a:gd name="connsiteY3126" fmla="*/ 5022073 h 6858000"/>
              <a:gd name="connsiteX3127" fmla="*/ 5376620 w 12192000"/>
              <a:gd name="connsiteY3127" fmla="*/ 5017698 h 6858000"/>
              <a:gd name="connsiteX3128" fmla="*/ 5386024 w 12192000"/>
              <a:gd name="connsiteY3128" fmla="*/ 5018456 h 6858000"/>
              <a:gd name="connsiteX3129" fmla="*/ 5407194 w 12192000"/>
              <a:gd name="connsiteY3129" fmla="*/ 4928672 h 6858000"/>
              <a:gd name="connsiteX3130" fmla="*/ 5450568 w 12192000"/>
              <a:gd name="connsiteY3130" fmla="*/ 4823830 h 6858000"/>
              <a:gd name="connsiteX3131" fmla="*/ 5470676 w 12192000"/>
              <a:gd name="connsiteY3131" fmla="*/ 4798014 h 6858000"/>
              <a:gd name="connsiteX3132" fmla="*/ 5490784 w 12192000"/>
              <a:gd name="connsiteY3132" fmla="*/ 4702782 h 6858000"/>
              <a:gd name="connsiteX3133" fmla="*/ 5369565 w 12192000"/>
              <a:gd name="connsiteY3133" fmla="*/ 4659181 h 6858000"/>
              <a:gd name="connsiteX3134" fmla="*/ 5248348 w 12192000"/>
              <a:gd name="connsiteY3134" fmla="*/ 4636234 h 6858000"/>
              <a:gd name="connsiteX3135" fmla="*/ 5172514 w 12192000"/>
              <a:gd name="connsiteY3135" fmla="*/ 4725156 h 6858000"/>
              <a:gd name="connsiteX3136" fmla="*/ 5125405 w 12192000"/>
              <a:gd name="connsiteY3136" fmla="*/ 4940862 h 6858000"/>
              <a:gd name="connsiteX3137" fmla="*/ 5119660 w 12192000"/>
              <a:gd name="connsiteY3137" fmla="*/ 4940289 h 6858000"/>
              <a:gd name="connsiteX3138" fmla="*/ 5147237 w 12192000"/>
              <a:gd name="connsiteY3138" fmla="*/ 4749251 h 6858000"/>
              <a:gd name="connsiteX3139" fmla="*/ 5148384 w 12192000"/>
              <a:gd name="connsiteY3139" fmla="*/ 4651724 h 6858000"/>
              <a:gd name="connsiteX3140" fmla="*/ 5255168 w 12192000"/>
              <a:gd name="connsiteY3140" fmla="*/ 4612212 h 6858000"/>
              <a:gd name="connsiteX3141" fmla="*/ 1613645 w 12192000"/>
              <a:gd name="connsiteY3141" fmla="*/ 4609688 h 6858000"/>
              <a:gd name="connsiteX3142" fmla="*/ 1602757 w 12192000"/>
              <a:gd name="connsiteY3142" fmla="*/ 4620571 h 6858000"/>
              <a:gd name="connsiteX3143" fmla="*/ 1614611 w 12192000"/>
              <a:gd name="connsiteY3143" fmla="*/ 4632044 h 6858000"/>
              <a:gd name="connsiteX3144" fmla="*/ 1640907 w 12192000"/>
              <a:gd name="connsiteY3144" fmla="*/ 4638012 h 6858000"/>
              <a:gd name="connsiteX3145" fmla="*/ 1619605 w 12192000"/>
              <a:gd name="connsiteY3145" fmla="*/ 4623346 h 6858000"/>
              <a:gd name="connsiteX3146" fmla="*/ 12011477 w 12192000"/>
              <a:gd name="connsiteY3146" fmla="*/ 4603666 h 6858000"/>
              <a:gd name="connsiteX3147" fmla="*/ 12000588 w 12192000"/>
              <a:gd name="connsiteY3147" fmla="*/ 4614549 h 6858000"/>
              <a:gd name="connsiteX3148" fmla="*/ 12012443 w 12192000"/>
              <a:gd name="connsiteY3148" fmla="*/ 4626022 h 6858000"/>
              <a:gd name="connsiteX3149" fmla="*/ 12038736 w 12192000"/>
              <a:gd name="connsiteY3149" fmla="*/ 4631990 h 6858000"/>
              <a:gd name="connsiteX3150" fmla="*/ 12017437 w 12192000"/>
              <a:gd name="connsiteY3150" fmla="*/ 4617324 h 6858000"/>
              <a:gd name="connsiteX3151" fmla="*/ 1643763 w 12192000"/>
              <a:gd name="connsiteY3151" fmla="*/ 4601988 h 6858000"/>
              <a:gd name="connsiteX3152" fmla="*/ 1643671 w 12192000"/>
              <a:gd name="connsiteY3152" fmla="*/ 4602011 h 6858000"/>
              <a:gd name="connsiteX3153" fmla="*/ 1660248 w 12192000"/>
              <a:gd name="connsiteY3153" fmla="*/ 4617948 h 6858000"/>
              <a:gd name="connsiteX3154" fmla="*/ 1675038 w 12192000"/>
              <a:gd name="connsiteY3154" fmla="*/ 4625788 h 6858000"/>
              <a:gd name="connsiteX3155" fmla="*/ 1666412 w 12192000"/>
              <a:gd name="connsiteY3155" fmla="*/ 4636353 h 6858000"/>
              <a:gd name="connsiteX3156" fmla="*/ 1667402 w 12192000"/>
              <a:gd name="connsiteY3156" fmla="*/ 4637317 h 6858000"/>
              <a:gd name="connsiteX3157" fmla="*/ 1683162 w 12192000"/>
              <a:gd name="connsiteY3157" fmla="*/ 4636450 h 6858000"/>
              <a:gd name="connsiteX3158" fmla="*/ 1684311 w 12192000"/>
              <a:gd name="connsiteY3158" fmla="*/ 4635275 h 6858000"/>
              <a:gd name="connsiteX3159" fmla="*/ 1675038 w 12192000"/>
              <a:gd name="connsiteY3159" fmla="*/ 4625788 h 6858000"/>
              <a:gd name="connsiteX3160" fmla="*/ 1704925 w 12192000"/>
              <a:gd name="connsiteY3160" fmla="*/ 4613768 h 6858000"/>
              <a:gd name="connsiteX3161" fmla="*/ 1711295 w 12192000"/>
              <a:gd name="connsiteY3161" fmla="*/ 4605822 h 6858000"/>
              <a:gd name="connsiteX3162" fmla="*/ 2468867 w 12192000"/>
              <a:gd name="connsiteY3162" fmla="*/ 4598419 h 6858000"/>
              <a:gd name="connsiteX3163" fmla="*/ 2463416 w 12192000"/>
              <a:gd name="connsiteY3163" fmla="*/ 4622511 h 6858000"/>
              <a:gd name="connsiteX3164" fmla="*/ 2436929 w 12192000"/>
              <a:gd name="connsiteY3164" fmla="*/ 4739159 h 6858000"/>
              <a:gd name="connsiteX3165" fmla="*/ 2342650 w 12192000"/>
              <a:gd name="connsiteY3165" fmla="*/ 5149557 h 6858000"/>
              <a:gd name="connsiteX3166" fmla="*/ 2344556 w 12192000"/>
              <a:gd name="connsiteY3166" fmla="*/ 5149892 h 6858000"/>
              <a:gd name="connsiteX3167" fmla="*/ 2395823 w 12192000"/>
              <a:gd name="connsiteY3167" fmla="*/ 5132647 h 6858000"/>
              <a:gd name="connsiteX3168" fmla="*/ 2432115 w 12192000"/>
              <a:gd name="connsiteY3168" fmla="*/ 5131498 h 6858000"/>
              <a:gd name="connsiteX3169" fmla="*/ 2468836 w 12192000"/>
              <a:gd name="connsiteY3169" fmla="*/ 5146084 h 6858000"/>
              <a:gd name="connsiteX3170" fmla="*/ 2482868 w 12192000"/>
              <a:gd name="connsiteY3170" fmla="*/ 5159605 h 6858000"/>
              <a:gd name="connsiteX3171" fmla="*/ 2590090 w 12192000"/>
              <a:gd name="connsiteY3171" fmla="*/ 4691465 h 6858000"/>
              <a:gd name="connsiteX3172" fmla="*/ 2602110 w 12192000"/>
              <a:gd name="connsiteY3172" fmla="*/ 4652031 h 6858000"/>
              <a:gd name="connsiteX3173" fmla="*/ 2605674 w 12192000"/>
              <a:gd name="connsiteY3173" fmla="*/ 4629847 h 6858000"/>
              <a:gd name="connsiteX3174" fmla="*/ 2581815 w 12192000"/>
              <a:gd name="connsiteY3174" fmla="*/ 4633594 h 6858000"/>
              <a:gd name="connsiteX3175" fmla="*/ 2522990 w 12192000"/>
              <a:gd name="connsiteY3175" fmla="*/ 4624018 h 6858000"/>
              <a:gd name="connsiteX3176" fmla="*/ 2477068 w 12192000"/>
              <a:gd name="connsiteY3176" fmla="*/ 4605440 h 6858000"/>
              <a:gd name="connsiteX3177" fmla="*/ 12041593 w 12192000"/>
              <a:gd name="connsiteY3177" fmla="*/ 4595966 h 6858000"/>
              <a:gd name="connsiteX3178" fmla="*/ 12041500 w 12192000"/>
              <a:gd name="connsiteY3178" fmla="*/ 4595989 h 6858000"/>
              <a:gd name="connsiteX3179" fmla="*/ 12058077 w 12192000"/>
              <a:gd name="connsiteY3179" fmla="*/ 4611926 h 6858000"/>
              <a:gd name="connsiteX3180" fmla="*/ 12072868 w 12192000"/>
              <a:gd name="connsiteY3180" fmla="*/ 4619766 h 6858000"/>
              <a:gd name="connsiteX3181" fmla="*/ 12064241 w 12192000"/>
              <a:gd name="connsiteY3181" fmla="*/ 4630331 h 6858000"/>
              <a:gd name="connsiteX3182" fmla="*/ 12065231 w 12192000"/>
              <a:gd name="connsiteY3182" fmla="*/ 4631295 h 6858000"/>
              <a:gd name="connsiteX3183" fmla="*/ 12080991 w 12192000"/>
              <a:gd name="connsiteY3183" fmla="*/ 4630428 h 6858000"/>
              <a:gd name="connsiteX3184" fmla="*/ 12082141 w 12192000"/>
              <a:gd name="connsiteY3184" fmla="*/ 4629253 h 6858000"/>
              <a:gd name="connsiteX3185" fmla="*/ 12072868 w 12192000"/>
              <a:gd name="connsiteY3185" fmla="*/ 4619766 h 6858000"/>
              <a:gd name="connsiteX3186" fmla="*/ 12102754 w 12192000"/>
              <a:gd name="connsiteY3186" fmla="*/ 4607746 h 6858000"/>
              <a:gd name="connsiteX3187" fmla="*/ 12109124 w 12192000"/>
              <a:gd name="connsiteY3187" fmla="*/ 4599800 h 6858000"/>
              <a:gd name="connsiteX3188" fmla="*/ 1311637 w 12192000"/>
              <a:gd name="connsiteY3188" fmla="*/ 4580222 h 6858000"/>
              <a:gd name="connsiteX3189" fmla="*/ 1315413 w 12192000"/>
              <a:gd name="connsiteY3189" fmla="*/ 4583888 h 6858000"/>
              <a:gd name="connsiteX3190" fmla="*/ 1317747 w 12192000"/>
              <a:gd name="connsiteY3190" fmla="*/ 4584420 h 6858000"/>
              <a:gd name="connsiteX3191" fmla="*/ 11709468 w 12192000"/>
              <a:gd name="connsiteY3191" fmla="*/ 4574200 h 6858000"/>
              <a:gd name="connsiteX3192" fmla="*/ 11713244 w 12192000"/>
              <a:gd name="connsiteY3192" fmla="*/ 4577866 h 6858000"/>
              <a:gd name="connsiteX3193" fmla="*/ 11715578 w 12192000"/>
              <a:gd name="connsiteY3193" fmla="*/ 4578398 h 6858000"/>
              <a:gd name="connsiteX3194" fmla="*/ 1305037 w 12192000"/>
              <a:gd name="connsiteY3194" fmla="*/ 4570969 h 6858000"/>
              <a:gd name="connsiteX3195" fmla="*/ 1303595 w 12192000"/>
              <a:gd name="connsiteY3195" fmla="*/ 4572415 h 6858000"/>
              <a:gd name="connsiteX3196" fmla="*/ 1307199 w 12192000"/>
              <a:gd name="connsiteY3196" fmla="*/ 4575915 h 6858000"/>
              <a:gd name="connsiteX3197" fmla="*/ 11702868 w 12192000"/>
              <a:gd name="connsiteY3197" fmla="*/ 4564947 h 6858000"/>
              <a:gd name="connsiteX3198" fmla="*/ 11701426 w 12192000"/>
              <a:gd name="connsiteY3198" fmla="*/ 4566393 h 6858000"/>
              <a:gd name="connsiteX3199" fmla="*/ 11705030 w 12192000"/>
              <a:gd name="connsiteY3199" fmla="*/ 4569893 h 6858000"/>
              <a:gd name="connsiteX3200" fmla="*/ 2502570 w 12192000"/>
              <a:gd name="connsiteY3200" fmla="*/ 4562579 h 6858000"/>
              <a:gd name="connsiteX3201" fmla="*/ 2479159 w 12192000"/>
              <a:gd name="connsiteY3201" fmla="*/ 4573325 h 6858000"/>
              <a:gd name="connsiteX3202" fmla="*/ 2586133 w 12192000"/>
              <a:gd name="connsiteY3202" fmla="*/ 4613101 h 6858000"/>
              <a:gd name="connsiteX3203" fmla="*/ 2604011 w 12192000"/>
              <a:gd name="connsiteY3203" fmla="*/ 4605190 h 6858000"/>
              <a:gd name="connsiteX3204" fmla="*/ 2590081 w 12192000"/>
              <a:gd name="connsiteY3204" fmla="*/ 4583615 h 6858000"/>
              <a:gd name="connsiteX3205" fmla="*/ 2582647 w 12192000"/>
              <a:gd name="connsiteY3205" fmla="*/ 4579550 h 6858000"/>
              <a:gd name="connsiteX3206" fmla="*/ 2548366 w 12192000"/>
              <a:gd name="connsiteY3206" fmla="*/ 4567278 h 6858000"/>
              <a:gd name="connsiteX3207" fmla="*/ 2502570 w 12192000"/>
              <a:gd name="connsiteY3207" fmla="*/ 4562579 h 6858000"/>
              <a:gd name="connsiteX3208" fmla="*/ 1344472 w 12192000"/>
              <a:gd name="connsiteY3208" fmla="*/ 4553833 h 6858000"/>
              <a:gd name="connsiteX3209" fmla="*/ 1332362 w 12192000"/>
              <a:gd name="connsiteY3209" fmla="*/ 4556623 h 6858000"/>
              <a:gd name="connsiteX3210" fmla="*/ 1348741 w 12192000"/>
              <a:gd name="connsiteY3210" fmla="*/ 4572326 h 6858000"/>
              <a:gd name="connsiteX3211" fmla="*/ 1363572 w 12192000"/>
              <a:gd name="connsiteY3211" fmla="*/ 4580166 h 6858000"/>
              <a:gd name="connsiteX3212" fmla="*/ 1355441 w 12192000"/>
              <a:gd name="connsiteY3212" fmla="*/ 4589856 h 6858000"/>
              <a:gd name="connsiteX3213" fmla="*/ 1371976 w 12192000"/>
              <a:gd name="connsiteY3213" fmla="*/ 4588944 h 6858000"/>
              <a:gd name="connsiteX3214" fmla="*/ 1363572 w 12192000"/>
              <a:gd name="connsiteY3214" fmla="*/ 4580166 h 6858000"/>
              <a:gd name="connsiteX3215" fmla="*/ 1393543 w 12192000"/>
              <a:gd name="connsiteY3215" fmla="*/ 4568144 h 6858000"/>
              <a:gd name="connsiteX3216" fmla="*/ 1402394 w 12192000"/>
              <a:gd name="connsiteY3216" fmla="*/ 4557131 h 6858000"/>
              <a:gd name="connsiteX3217" fmla="*/ 11742303 w 12192000"/>
              <a:gd name="connsiteY3217" fmla="*/ 4547811 h 6858000"/>
              <a:gd name="connsiteX3218" fmla="*/ 11730193 w 12192000"/>
              <a:gd name="connsiteY3218" fmla="*/ 4550601 h 6858000"/>
              <a:gd name="connsiteX3219" fmla="*/ 11746573 w 12192000"/>
              <a:gd name="connsiteY3219" fmla="*/ 4566304 h 6858000"/>
              <a:gd name="connsiteX3220" fmla="*/ 11761403 w 12192000"/>
              <a:gd name="connsiteY3220" fmla="*/ 4574144 h 6858000"/>
              <a:gd name="connsiteX3221" fmla="*/ 11753272 w 12192000"/>
              <a:gd name="connsiteY3221" fmla="*/ 4583834 h 6858000"/>
              <a:gd name="connsiteX3222" fmla="*/ 11769807 w 12192000"/>
              <a:gd name="connsiteY3222" fmla="*/ 4582922 h 6858000"/>
              <a:gd name="connsiteX3223" fmla="*/ 11761403 w 12192000"/>
              <a:gd name="connsiteY3223" fmla="*/ 4574144 h 6858000"/>
              <a:gd name="connsiteX3224" fmla="*/ 11791374 w 12192000"/>
              <a:gd name="connsiteY3224" fmla="*/ 4562122 h 6858000"/>
              <a:gd name="connsiteX3225" fmla="*/ 11800225 w 12192000"/>
              <a:gd name="connsiteY3225" fmla="*/ 4551109 h 6858000"/>
              <a:gd name="connsiteX3226" fmla="*/ 8967714 w 12192000"/>
              <a:gd name="connsiteY3226" fmla="*/ 4538982 h 6858000"/>
              <a:gd name="connsiteX3227" fmla="*/ 8968643 w 12192000"/>
              <a:gd name="connsiteY3227" fmla="*/ 4543377 h 6858000"/>
              <a:gd name="connsiteX3228" fmla="*/ 8970618 w 12192000"/>
              <a:gd name="connsiteY3228" fmla="*/ 4541423 h 6858000"/>
              <a:gd name="connsiteX3229" fmla="*/ 2514086 w 12192000"/>
              <a:gd name="connsiteY3229" fmla="*/ 4538041 h 6858000"/>
              <a:gd name="connsiteX3230" fmla="*/ 2581453 w 12192000"/>
              <a:gd name="connsiteY3230" fmla="*/ 4552407 h 6858000"/>
              <a:gd name="connsiteX3231" fmla="*/ 2595137 w 12192000"/>
              <a:gd name="connsiteY3231" fmla="*/ 4562285 h 6858000"/>
              <a:gd name="connsiteX3232" fmla="*/ 2600270 w 12192000"/>
              <a:gd name="connsiteY3232" fmla="*/ 4564254 h 6858000"/>
              <a:gd name="connsiteX3233" fmla="*/ 2633144 w 12192000"/>
              <a:gd name="connsiteY3233" fmla="*/ 4605008 h 6858000"/>
              <a:gd name="connsiteX3234" fmla="*/ 2630739 w 12192000"/>
              <a:gd name="connsiteY3234" fmla="*/ 4607442 h 6858000"/>
              <a:gd name="connsiteX3235" fmla="*/ 2626656 w 12192000"/>
              <a:gd name="connsiteY3235" fmla="*/ 4596584 h 6858000"/>
              <a:gd name="connsiteX3236" fmla="*/ 2624755 w 12192000"/>
              <a:gd name="connsiteY3236" fmla="*/ 4597220 h 6858000"/>
              <a:gd name="connsiteX3237" fmla="*/ 2628290 w 12192000"/>
              <a:gd name="connsiteY3237" fmla="*/ 4609920 h 6858000"/>
              <a:gd name="connsiteX3238" fmla="*/ 2630739 w 12192000"/>
              <a:gd name="connsiteY3238" fmla="*/ 4607442 h 6858000"/>
              <a:gd name="connsiteX3239" fmla="*/ 2631991 w 12192000"/>
              <a:gd name="connsiteY3239" fmla="*/ 4610768 h 6858000"/>
              <a:gd name="connsiteX3240" fmla="*/ 2629231 w 12192000"/>
              <a:gd name="connsiteY3240" fmla="*/ 4613302 h 6858000"/>
              <a:gd name="connsiteX3241" fmla="*/ 2629676 w 12192000"/>
              <a:gd name="connsiteY3241" fmla="*/ 4614897 h 6858000"/>
              <a:gd name="connsiteX3242" fmla="*/ 2609668 w 12192000"/>
              <a:gd name="connsiteY3242" fmla="*/ 4700660 h 6858000"/>
              <a:gd name="connsiteX3243" fmla="*/ 2414473 w 12192000"/>
              <a:gd name="connsiteY3243" fmla="*/ 5552251 h 6858000"/>
              <a:gd name="connsiteX3244" fmla="*/ 2330982 w 12192000"/>
              <a:gd name="connsiteY3244" fmla="*/ 5915987 h 6858000"/>
              <a:gd name="connsiteX3245" fmla="*/ 2201429 w 12192000"/>
              <a:gd name="connsiteY3245" fmla="*/ 6069412 h 6858000"/>
              <a:gd name="connsiteX3246" fmla="*/ 2199974 w 12192000"/>
              <a:gd name="connsiteY3246" fmla="*/ 6067999 h 6858000"/>
              <a:gd name="connsiteX3247" fmla="*/ 2210643 w 12192000"/>
              <a:gd name="connsiteY3247" fmla="*/ 6061726 h 6858000"/>
              <a:gd name="connsiteX3248" fmla="*/ 2203733 w 12192000"/>
              <a:gd name="connsiteY3248" fmla="*/ 6048151 h 6858000"/>
              <a:gd name="connsiteX3249" fmla="*/ 2202293 w 12192000"/>
              <a:gd name="connsiteY3249" fmla="*/ 6047338 h 6858000"/>
              <a:gd name="connsiteX3250" fmla="*/ 2264758 w 12192000"/>
              <a:gd name="connsiteY3250" fmla="*/ 6022122 h 6858000"/>
              <a:gd name="connsiteX3251" fmla="*/ 2331559 w 12192000"/>
              <a:gd name="connsiteY3251" fmla="*/ 5820025 h 6858000"/>
              <a:gd name="connsiteX3252" fmla="*/ 2424261 w 12192000"/>
              <a:gd name="connsiteY3252" fmla="*/ 5415490 h 6858000"/>
              <a:gd name="connsiteX3253" fmla="*/ 2473273 w 12192000"/>
              <a:gd name="connsiteY3253" fmla="*/ 5201501 h 6858000"/>
              <a:gd name="connsiteX3254" fmla="*/ 2467481 w 12192000"/>
              <a:gd name="connsiteY3254" fmla="*/ 5200660 h 6858000"/>
              <a:gd name="connsiteX3255" fmla="*/ 2426761 w 12192000"/>
              <a:gd name="connsiteY3255" fmla="*/ 5203492 h 6858000"/>
              <a:gd name="connsiteX3256" fmla="*/ 2380306 w 12192000"/>
              <a:gd name="connsiteY3256" fmla="*/ 5204624 h 6858000"/>
              <a:gd name="connsiteX3257" fmla="*/ 2350700 w 12192000"/>
              <a:gd name="connsiteY3257" fmla="*/ 5190609 h 6858000"/>
              <a:gd name="connsiteX3258" fmla="*/ 2339118 w 12192000"/>
              <a:gd name="connsiteY3258" fmla="*/ 5164928 h 6858000"/>
              <a:gd name="connsiteX3259" fmla="*/ 2261888 w 12192000"/>
              <a:gd name="connsiteY3259" fmla="*/ 5501109 h 6858000"/>
              <a:gd name="connsiteX3260" fmla="*/ 2184730 w 12192000"/>
              <a:gd name="connsiteY3260" fmla="*/ 5836115 h 6858000"/>
              <a:gd name="connsiteX3261" fmla="*/ 2161982 w 12192000"/>
              <a:gd name="connsiteY3261" fmla="*/ 5929494 h 6858000"/>
              <a:gd name="connsiteX3262" fmla="*/ 2194449 w 12192000"/>
              <a:gd name="connsiteY3262" fmla="*/ 5955403 h 6858000"/>
              <a:gd name="connsiteX3263" fmla="*/ 2192149 w 12192000"/>
              <a:gd name="connsiteY3263" fmla="*/ 5958812 h 6858000"/>
              <a:gd name="connsiteX3264" fmla="*/ 2160317 w 12192000"/>
              <a:gd name="connsiteY3264" fmla="*/ 5936327 h 6858000"/>
              <a:gd name="connsiteX3265" fmla="*/ 2160233 w 12192000"/>
              <a:gd name="connsiteY3265" fmla="*/ 5936675 h 6858000"/>
              <a:gd name="connsiteX3266" fmla="*/ 2159243 w 12192000"/>
              <a:gd name="connsiteY3266" fmla="*/ 5968174 h 6858000"/>
              <a:gd name="connsiteX3267" fmla="*/ 2171676 w 12192000"/>
              <a:gd name="connsiteY3267" fmla="*/ 5981127 h 6858000"/>
              <a:gd name="connsiteX3268" fmla="*/ 2187397 w 12192000"/>
              <a:gd name="connsiteY3268" fmla="*/ 5993468 h 6858000"/>
              <a:gd name="connsiteX3269" fmla="*/ 2185650 w 12192000"/>
              <a:gd name="connsiteY3269" fmla="*/ 5997583 h 6858000"/>
              <a:gd name="connsiteX3270" fmla="*/ 2165270 w 12192000"/>
              <a:gd name="connsiteY3270" fmla="*/ 5988179 h 6858000"/>
              <a:gd name="connsiteX3271" fmla="*/ 2158881 w 12192000"/>
              <a:gd name="connsiteY3271" fmla="*/ 5979728 h 6858000"/>
              <a:gd name="connsiteX3272" fmla="*/ 2158513 w 12192000"/>
              <a:gd name="connsiteY3272" fmla="*/ 5991426 h 6858000"/>
              <a:gd name="connsiteX3273" fmla="*/ 2178426 w 12192000"/>
              <a:gd name="connsiteY3273" fmla="*/ 6033855 h 6858000"/>
              <a:gd name="connsiteX3274" fmla="*/ 2202293 w 12192000"/>
              <a:gd name="connsiteY3274" fmla="*/ 6047338 h 6858000"/>
              <a:gd name="connsiteX3275" fmla="*/ 2200278 w 12192000"/>
              <a:gd name="connsiteY3275" fmla="*/ 6048151 h 6858000"/>
              <a:gd name="connsiteX3276" fmla="*/ 2190920 w 12192000"/>
              <a:gd name="connsiteY3276" fmla="*/ 6059213 h 6858000"/>
              <a:gd name="connsiteX3277" fmla="*/ 2199974 w 12192000"/>
              <a:gd name="connsiteY3277" fmla="*/ 6067999 h 6858000"/>
              <a:gd name="connsiteX3278" fmla="*/ 2198550 w 12192000"/>
              <a:gd name="connsiteY3278" fmla="*/ 6068837 h 6858000"/>
              <a:gd name="connsiteX3279" fmla="*/ 2158245 w 12192000"/>
              <a:gd name="connsiteY3279" fmla="*/ 5858525 h 6858000"/>
              <a:gd name="connsiteX3280" fmla="*/ 2257282 w 12192000"/>
              <a:gd name="connsiteY3280" fmla="*/ 5426984 h 6858000"/>
              <a:gd name="connsiteX3281" fmla="*/ 2442688 w 12192000"/>
              <a:gd name="connsiteY3281" fmla="*/ 4617913 h 6858000"/>
              <a:gd name="connsiteX3282" fmla="*/ 2453816 w 12192000"/>
              <a:gd name="connsiteY3282" fmla="*/ 4569955 h 6858000"/>
              <a:gd name="connsiteX3283" fmla="*/ 2453205 w 12192000"/>
              <a:gd name="connsiteY3283" fmla="*/ 4566990 h 6858000"/>
              <a:gd name="connsiteX3284" fmla="*/ 2455040 w 12192000"/>
              <a:gd name="connsiteY3284" fmla="*/ 4564677 h 6858000"/>
              <a:gd name="connsiteX3285" fmla="*/ 2455355 w 12192000"/>
              <a:gd name="connsiteY3285" fmla="*/ 4563324 h 6858000"/>
              <a:gd name="connsiteX3286" fmla="*/ 2457446 w 12192000"/>
              <a:gd name="connsiteY3286" fmla="*/ 4561646 h 6858000"/>
              <a:gd name="connsiteX3287" fmla="*/ 2467723 w 12192000"/>
              <a:gd name="connsiteY3287" fmla="*/ 4548692 h 6858000"/>
              <a:gd name="connsiteX3288" fmla="*/ 2476054 w 12192000"/>
              <a:gd name="connsiteY3288" fmla="*/ 4546714 h 6858000"/>
              <a:gd name="connsiteX3289" fmla="*/ 2480240 w 12192000"/>
              <a:gd name="connsiteY3289" fmla="*/ 4543356 h 6858000"/>
              <a:gd name="connsiteX3290" fmla="*/ 2514086 w 12192000"/>
              <a:gd name="connsiteY3290" fmla="*/ 4538041 h 6858000"/>
              <a:gd name="connsiteX3291" fmla="*/ 4250444 w 12192000"/>
              <a:gd name="connsiteY3291" fmla="*/ 4533099 h 6858000"/>
              <a:gd name="connsiteX3292" fmla="*/ 4252767 w 12192000"/>
              <a:gd name="connsiteY3292" fmla="*/ 4574612 h 6858000"/>
              <a:gd name="connsiteX3293" fmla="*/ 4292751 w 12192000"/>
              <a:gd name="connsiteY3293" fmla="*/ 4559650 h 6858000"/>
              <a:gd name="connsiteX3294" fmla="*/ 4265495 w 12192000"/>
              <a:gd name="connsiteY3294" fmla="*/ 4542540 h 6858000"/>
              <a:gd name="connsiteX3295" fmla="*/ 8902834 w 12192000"/>
              <a:gd name="connsiteY3295" fmla="*/ 4525735 h 6858000"/>
              <a:gd name="connsiteX3296" fmla="*/ 8857827 w 12192000"/>
              <a:gd name="connsiteY3296" fmla="*/ 4537445 h 6858000"/>
              <a:gd name="connsiteX3297" fmla="*/ 8828297 w 12192000"/>
              <a:gd name="connsiteY3297" fmla="*/ 4548078 h 6858000"/>
              <a:gd name="connsiteX3298" fmla="*/ 8823001 w 12192000"/>
              <a:gd name="connsiteY3298" fmla="*/ 4550824 h 6858000"/>
              <a:gd name="connsiteX3299" fmla="*/ 8815845 w 12192000"/>
              <a:gd name="connsiteY3299" fmla="*/ 4579567 h 6858000"/>
              <a:gd name="connsiteX3300" fmla="*/ 8849627 w 12192000"/>
              <a:gd name="connsiteY3300" fmla="*/ 4662103 h 6858000"/>
              <a:gd name="connsiteX3301" fmla="*/ 8869466 w 12192000"/>
              <a:gd name="connsiteY3301" fmla="*/ 4701050 h 6858000"/>
              <a:gd name="connsiteX3302" fmla="*/ 8889011 w 12192000"/>
              <a:gd name="connsiteY3302" fmla="*/ 4637358 h 6858000"/>
              <a:gd name="connsiteX3303" fmla="*/ 8928117 w 12192000"/>
              <a:gd name="connsiteY3303" fmla="*/ 4562349 h 6858000"/>
              <a:gd name="connsiteX3304" fmla="*/ 8948435 w 12192000"/>
              <a:gd name="connsiteY3304" fmla="*/ 4542906 h 6858000"/>
              <a:gd name="connsiteX3305" fmla="*/ 8932099 w 12192000"/>
              <a:gd name="connsiteY3305" fmla="*/ 4532922 h 6858000"/>
              <a:gd name="connsiteX3306" fmla="*/ 8902834 w 12192000"/>
              <a:gd name="connsiteY3306" fmla="*/ 4525735 h 6858000"/>
              <a:gd name="connsiteX3307" fmla="*/ 2172575 w 12192000"/>
              <a:gd name="connsiteY3307" fmla="*/ 4509911 h 6858000"/>
              <a:gd name="connsiteX3308" fmla="*/ 2177255 w 12192000"/>
              <a:gd name="connsiteY3308" fmla="*/ 4509911 h 6858000"/>
              <a:gd name="connsiteX3309" fmla="*/ 2176085 w 12192000"/>
              <a:gd name="connsiteY3309" fmla="*/ 4572690 h 6858000"/>
              <a:gd name="connsiteX3310" fmla="*/ 2173745 w 12192000"/>
              <a:gd name="connsiteY3310" fmla="*/ 4572690 h 6858000"/>
              <a:gd name="connsiteX3311" fmla="*/ 2172575 w 12192000"/>
              <a:gd name="connsiteY3311" fmla="*/ 4509911 h 6858000"/>
              <a:gd name="connsiteX3312" fmla="*/ 9320327 w 12192000"/>
              <a:gd name="connsiteY3312" fmla="*/ 4503154 h 6858000"/>
              <a:gd name="connsiteX3313" fmla="*/ 9391224 w 12192000"/>
              <a:gd name="connsiteY3313" fmla="*/ 4551517 h 6858000"/>
              <a:gd name="connsiteX3314" fmla="*/ 9493821 w 12192000"/>
              <a:gd name="connsiteY3314" fmla="*/ 4545258 h 6858000"/>
              <a:gd name="connsiteX3315" fmla="*/ 9500161 w 12192000"/>
              <a:gd name="connsiteY3315" fmla="*/ 4548672 h 6858000"/>
              <a:gd name="connsiteX3316" fmla="*/ 9422925 w 12192000"/>
              <a:gd name="connsiteY3316" fmla="*/ 4579398 h 6858000"/>
              <a:gd name="connsiteX3317" fmla="*/ 9317445 w 12192000"/>
              <a:gd name="connsiteY3317" fmla="*/ 4507135 h 6858000"/>
              <a:gd name="connsiteX3318" fmla="*/ 9320327 w 12192000"/>
              <a:gd name="connsiteY3318" fmla="*/ 4503154 h 6858000"/>
              <a:gd name="connsiteX3319" fmla="*/ 4247764 w 12192000"/>
              <a:gd name="connsiteY3319" fmla="*/ 4468730 h 6858000"/>
              <a:gd name="connsiteX3320" fmla="*/ 4246870 w 12192000"/>
              <a:gd name="connsiteY3320" fmla="*/ 4469181 h 6858000"/>
              <a:gd name="connsiteX3321" fmla="*/ 4247581 w 12192000"/>
              <a:gd name="connsiteY3321" fmla="*/ 4481859 h 6858000"/>
              <a:gd name="connsiteX3322" fmla="*/ 4248807 w 12192000"/>
              <a:gd name="connsiteY3322" fmla="*/ 4482662 h 6858000"/>
              <a:gd name="connsiteX3323" fmla="*/ 4250050 w 12192000"/>
              <a:gd name="connsiteY3323" fmla="*/ 4499292 h 6858000"/>
              <a:gd name="connsiteX3324" fmla="*/ 4251654 w 12192000"/>
              <a:gd name="connsiteY3324" fmla="*/ 4515430 h 6858000"/>
              <a:gd name="connsiteX3325" fmla="*/ 4250626 w 12192000"/>
              <a:gd name="connsiteY3325" fmla="*/ 4514862 h 6858000"/>
              <a:gd name="connsiteX3326" fmla="*/ 4249550 w 12192000"/>
              <a:gd name="connsiteY3326" fmla="*/ 4517094 h 6858000"/>
              <a:gd name="connsiteX3327" fmla="*/ 4249557 w 12192000"/>
              <a:gd name="connsiteY3327" fmla="*/ 4517218 h 6858000"/>
              <a:gd name="connsiteX3328" fmla="*/ 4251769 w 12192000"/>
              <a:gd name="connsiteY3328" fmla="*/ 4516591 h 6858000"/>
              <a:gd name="connsiteX3329" fmla="*/ 4251654 w 12192000"/>
              <a:gd name="connsiteY3329" fmla="*/ 4515430 h 6858000"/>
              <a:gd name="connsiteX3330" fmla="*/ 4278148 w 12192000"/>
              <a:gd name="connsiteY3330" fmla="*/ 4530071 h 6858000"/>
              <a:gd name="connsiteX3331" fmla="*/ 4301876 w 12192000"/>
              <a:gd name="connsiteY3331" fmla="*/ 4546562 h 6858000"/>
              <a:gd name="connsiteX3332" fmla="*/ 4298672 w 12192000"/>
              <a:gd name="connsiteY3332" fmla="*/ 4547730 h 6858000"/>
              <a:gd name="connsiteX3333" fmla="*/ 4293022 w 12192000"/>
              <a:gd name="connsiteY3333" fmla="*/ 4557821 h 6858000"/>
              <a:gd name="connsiteX3334" fmla="*/ 4294840 w 12192000"/>
              <a:gd name="connsiteY3334" fmla="*/ 4558868 h 6858000"/>
              <a:gd name="connsiteX3335" fmla="*/ 4296374 w 12192000"/>
              <a:gd name="connsiteY3335" fmla="*/ 4558295 h 6858000"/>
              <a:gd name="connsiteX3336" fmla="*/ 4305461 w 12192000"/>
              <a:gd name="connsiteY3336" fmla="*/ 4554388 h 6858000"/>
              <a:gd name="connsiteX3337" fmla="*/ 4304389 w 12192000"/>
              <a:gd name="connsiteY3337" fmla="*/ 4548307 h 6858000"/>
              <a:gd name="connsiteX3338" fmla="*/ 4301876 w 12192000"/>
              <a:gd name="connsiteY3338" fmla="*/ 4546562 h 6858000"/>
              <a:gd name="connsiteX3339" fmla="*/ 4330519 w 12192000"/>
              <a:gd name="connsiteY3339" fmla="*/ 4536123 h 6858000"/>
              <a:gd name="connsiteX3340" fmla="*/ 4337434 w 12192000"/>
              <a:gd name="connsiteY3340" fmla="*/ 4540646 h 6858000"/>
              <a:gd name="connsiteX3341" fmla="*/ 4345042 w 12192000"/>
              <a:gd name="connsiteY3341" fmla="*/ 4537376 h 6858000"/>
              <a:gd name="connsiteX3342" fmla="*/ 4346142 w 12192000"/>
              <a:gd name="connsiteY3342" fmla="*/ 4530430 h 6858000"/>
              <a:gd name="connsiteX3343" fmla="*/ 4330519 w 12192000"/>
              <a:gd name="connsiteY3343" fmla="*/ 4536123 h 6858000"/>
              <a:gd name="connsiteX3344" fmla="*/ 4248807 w 12192000"/>
              <a:gd name="connsiteY3344" fmla="*/ 4482662 h 6858000"/>
              <a:gd name="connsiteX3345" fmla="*/ 6486346 w 12192000"/>
              <a:gd name="connsiteY3345" fmla="*/ 4455816 h 6858000"/>
              <a:gd name="connsiteX3346" fmla="*/ 6486833 w 12192000"/>
              <a:gd name="connsiteY3346" fmla="*/ 4684703 h 6858000"/>
              <a:gd name="connsiteX3347" fmla="*/ 6492935 w 12192000"/>
              <a:gd name="connsiteY3347" fmla="*/ 4684731 h 6858000"/>
              <a:gd name="connsiteX3348" fmla="*/ 6534914 w 12192000"/>
              <a:gd name="connsiteY3348" fmla="*/ 4696037 h 6858000"/>
              <a:gd name="connsiteX3349" fmla="*/ 6576943 w 12192000"/>
              <a:gd name="connsiteY3349" fmla="*/ 4685721 h 6858000"/>
              <a:gd name="connsiteX3350" fmla="*/ 6576943 w 12192000"/>
              <a:gd name="connsiteY3350" fmla="*/ 4456097 h 6858000"/>
              <a:gd name="connsiteX3351" fmla="*/ 6570862 w 12192000"/>
              <a:gd name="connsiteY3351" fmla="*/ 4458064 h 6858000"/>
              <a:gd name="connsiteX3352" fmla="*/ 6531353 w 12192000"/>
              <a:gd name="connsiteY3352" fmla="*/ 4460303 h 6858000"/>
              <a:gd name="connsiteX3353" fmla="*/ 942599 w 12192000"/>
              <a:gd name="connsiteY3353" fmla="*/ 4449358 h 6858000"/>
              <a:gd name="connsiteX3354" fmla="*/ 1038134 w 12192000"/>
              <a:gd name="connsiteY3354" fmla="*/ 4483403 h 6858000"/>
              <a:gd name="connsiteX3355" fmla="*/ 1036643 w 12192000"/>
              <a:gd name="connsiteY3355" fmla="*/ 4485696 h 6858000"/>
              <a:gd name="connsiteX3356" fmla="*/ 1030983 w 12192000"/>
              <a:gd name="connsiteY3356" fmla="*/ 4477162 h 6858000"/>
              <a:gd name="connsiteX3357" fmla="*/ 1020400 w 12192000"/>
              <a:gd name="connsiteY3357" fmla="*/ 4483403 h 6858000"/>
              <a:gd name="connsiteX3358" fmla="*/ 1017157 w 12192000"/>
              <a:gd name="connsiteY3358" fmla="*/ 4485706 h 6858000"/>
              <a:gd name="connsiteX3359" fmla="*/ 996410 w 12192000"/>
              <a:gd name="connsiteY3359" fmla="*/ 4471391 h 6858000"/>
              <a:gd name="connsiteX3360" fmla="*/ 885394 w 12192000"/>
              <a:gd name="connsiteY3360" fmla="*/ 4485674 h 6858000"/>
              <a:gd name="connsiteX3361" fmla="*/ 996410 w 12192000"/>
              <a:gd name="connsiteY3361" fmla="*/ 4500435 h 6858000"/>
              <a:gd name="connsiteX3362" fmla="*/ 1017157 w 12192000"/>
              <a:gd name="connsiteY3362" fmla="*/ 4485706 h 6858000"/>
              <a:gd name="connsiteX3363" fmla="*/ 1020400 w 12192000"/>
              <a:gd name="connsiteY3363" fmla="*/ 4487944 h 6858000"/>
              <a:gd name="connsiteX3364" fmla="*/ 1030983 w 12192000"/>
              <a:gd name="connsiteY3364" fmla="*/ 4494397 h 6858000"/>
              <a:gd name="connsiteX3365" fmla="*/ 1036643 w 12192000"/>
              <a:gd name="connsiteY3365" fmla="*/ 4485696 h 6858000"/>
              <a:gd name="connsiteX3366" fmla="*/ 1038134 w 12192000"/>
              <a:gd name="connsiteY3366" fmla="*/ 4487944 h 6858000"/>
              <a:gd name="connsiteX3367" fmla="*/ 936878 w 12192000"/>
              <a:gd name="connsiteY3367" fmla="*/ 4521989 h 6858000"/>
              <a:gd name="connsiteX3368" fmla="*/ 858506 w 12192000"/>
              <a:gd name="connsiteY3368" fmla="*/ 4485674 h 6858000"/>
              <a:gd name="connsiteX3369" fmla="*/ 942599 w 12192000"/>
              <a:gd name="connsiteY3369" fmla="*/ 4449358 h 6858000"/>
              <a:gd name="connsiteX3370" fmla="*/ 11340430 w 12192000"/>
              <a:gd name="connsiteY3370" fmla="*/ 4443336 h 6858000"/>
              <a:gd name="connsiteX3371" fmla="*/ 11435965 w 12192000"/>
              <a:gd name="connsiteY3371" fmla="*/ 4477381 h 6858000"/>
              <a:gd name="connsiteX3372" fmla="*/ 11434474 w 12192000"/>
              <a:gd name="connsiteY3372" fmla="*/ 4479674 h 6858000"/>
              <a:gd name="connsiteX3373" fmla="*/ 11428814 w 12192000"/>
              <a:gd name="connsiteY3373" fmla="*/ 4471140 h 6858000"/>
              <a:gd name="connsiteX3374" fmla="*/ 11418231 w 12192000"/>
              <a:gd name="connsiteY3374" fmla="*/ 4477381 h 6858000"/>
              <a:gd name="connsiteX3375" fmla="*/ 11414988 w 12192000"/>
              <a:gd name="connsiteY3375" fmla="*/ 4479684 h 6858000"/>
              <a:gd name="connsiteX3376" fmla="*/ 11394241 w 12192000"/>
              <a:gd name="connsiteY3376" fmla="*/ 4465369 h 6858000"/>
              <a:gd name="connsiteX3377" fmla="*/ 11283225 w 12192000"/>
              <a:gd name="connsiteY3377" fmla="*/ 4479652 h 6858000"/>
              <a:gd name="connsiteX3378" fmla="*/ 11394241 w 12192000"/>
              <a:gd name="connsiteY3378" fmla="*/ 4494413 h 6858000"/>
              <a:gd name="connsiteX3379" fmla="*/ 11414988 w 12192000"/>
              <a:gd name="connsiteY3379" fmla="*/ 4479684 h 6858000"/>
              <a:gd name="connsiteX3380" fmla="*/ 11418231 w 12192000"/>
              <a:gd name="connsiteY3380" fmla="*/ 4481922 h 6858000"/>
              <a:gd name="connsiteX3381" fmla="*/ 11428814 w 12192000"/>
              <a:gd name="connsiteY3381" fmla="*/ 4488375 h 6858000"/>
              <a:gd name="connsiteX3382" fmla="*/ 11434474 w 12192000"/>
              <a:gd name="connsiteY3382" fmla="*/ 4479674 h 6858000"/>
              <a:gd name="connsiteX3383" fmla="*/ 11435965 w 12192000"/>
              <a:gd name="connsiteY3383" fmla="*/ 4481922 h 6858000"/>
              <a:gd name="connsiteX3384" fmla="*/ 11334709 w 12192000"/>
              <a:gd name="connsiteY3384" fmla="*/ 4515967 h 6858000"/>
              <a:gd name="connsiteX3385" fmla="*/ 11256337 w 12192000"/>
              <a:gd name="connsiteY3385" fmla="*/ 4479652 h 6858000"/>
              <a:gd name="connsiteX3386" fmla="*/ 11340430 w 12192000"/>
              <a:gd name="connsiteY3386" fmla="*/ 4443336 h 6858000"/>
              <a:gd name="connsiteX3387" fmla="*/ 9245821 w 12192000"/>
              <a:gd name="connsiteY3387" fmla="*/ 4438585 h 6858000"/>
              <a:gd name="connsiteX3388" fmla="*/ 9246933 w 12192000"/>
              <a:gd name="connsiteY3388" fmla="*/ 4439214 h 6858000"/>
              <a:gd name="connsiteX3389" fmla="*/ 9246784 w 12192000"/>
              <a:gd name="connsiteY3389" fmla="*/ 4439741 h 6858000"/>
              <a:gd name="connsiteX3390" fmla="*/ 4244887 w 12192000"/>
              <a:gd name="connsiteY3390" fmla="*/ 4433726 h 6858000"/>
              <a:gd name="connsiteX3391" fmla="*/ 4246542 w 12192000"/>
              <a:gd name="connsiteY3391" fmla="*/ 4463254 h 6858000"/>
              <a:gd name="connsiteX3392" fmla="*/ 4351863 w 12192000"/>
              <a:gd name="connsiteY3392" fmla="*/ 4532160 h 6858000"/>
              <a:gd name="connsiteX3393" fmla="*/ 4352736 w 12192000"/>
              <a:gd name="connsiteY3393" fmla="*/ 4534068 h 6858000"/>
              <a:gd name="connsiteX3394" fmla="*/ 4382748 w 12192000"/>
              <a:gd name="connsiteY3394" fmla="*/ 4521168 h 6858000"/>
              <a:gd name="connsiteX3395" fmla="*/ 4267396 w 12192000"/>
              <a:gd name="connsiteY3395" fmla="*/ 4446832 h 6858000"/>
              <a:gd name="connsiteX3396" fmla="*/ 4247757 w 12192000"/>
              <a:gd name="connsiteY3396" fmla="*/ 4435988 h 6858000"/>
              <a:gd name="connsiteX3397" fmla="*/ 9212353 w 12192000"/>
              <a:gd name="connsiteY3397" fmla="*/ 4418296 h 6858000"/>
              <a:gd name="connsiteX3398" fmla="*/ 9233845 w 12192000"/>
              <a:gd name="connsiteY3398" fmla="*/ 4424195 h 6858000"/>
              <a:gd name="connsiteX3399" fmla="*/ 9245821 w 12192000"/>
              <a:gd name="connsiteY3399" fmla="*/ 4438585 h 6858000"/>
              <a:gd name="connsiteX3400" fmla="*/ 9227970 w 12192000"/>
              <a:gd name="connsiteY3400" fmla="*/ 4428466 h 6858000"/>
              <a:gd name="connsiteX3401" fmla="*/ 2282303 w 12192000"/>
              <a:gd name="connsiteY3401" fmla="*/ 4414032 h 6858000"/>
              <a:gd name="connsiteX3402" fmla="*/ 2281957 w 12192000"/>
              <a:gd name="connsiteY3402" fmla="*/ 4417934 h 6858000"/>
              <a:gd name="connsiteX3403" fmla="*/ 2279062 w 12192000"/>
              <a:gd name="connsiteY3403" fmla="*/ 4417098 h 6858000"/>
              <a:gd name="connsiteX3404" fmla="*/ 2208974 w 12192000"/>
              <a:gd name="connsiteY3404" fmla="*/ 4461585 h 6858000"/>
              <a:gd name="connsiteX3405" fmla="*/ 2190957 w 12192000"/>
              <a:gd name="connsiteY3405" fmla="*/ 4477909 h 6858000"/>
              <a:gd name="connsiteX3406" fmla="*/ 2138736 w 12192000"/>
              <a:gd name="connsiteY3406" fmla="*/ 4506169 h 6858000"/>
              <a:gd name="connsiteX3407" fmla="*/ 1672070 w 12192000"/>
              <a:gd name="connsiteY3407" fmla="*/ 4802383 h 6858000"/>
              <a:gd name="connsiteX3408" fmla="*/ 1632841 w 12192000"/>
              <a:gd name="connsiteY3408" fmla="*/ 4827634 h 6858000"/>
              <a:gd name="connsiteX3409" fmla="*/ 1620354 w 12192000"/>
              <a:gd name="connsiteY3409" fmla="*/ 4830032 h 6858000"/>
              <a:gd name="connsiteX3410" fmla="*/ 1620811 w 12192000"/>
              <a:gd name="connsiteY3410" fmla="*/ 4830435 h 6858000"/>
              <a:gd name="connsiteX3411" fmla="*/ 1620811 w 12192000"/>
              <a:gd name="connsiteY3411" fmla="*/ 4907311 h 6858000"/>
              <a:gd name="connsiteX3412" fmla="*/ 1630382 w 12192000"/>
              <a:gd name="connsiteY3412" fmla="*/ 4902390 h 6858000"/>
              <a:gd name="connsiteX3413" fmla="*/ 1651506 w 12192000"/>
              <a:gd name="connsiteY3413" fmla="*/ 4887853 h 6858000"/>
              <a:gd name="connsiteX3414" fmla="*/ 1651506 w 12192000"/>
              <a:gd name="connsiteY3414" fmla="*/ 4827572 h 6858000"/>
              <a:gd name="connsiteX3415" fmla="*/ 1654145 w 12192000"/>
              <a:gd name="connsiteY3415" fmla="*/ 4827572 h 6858000"/>
              <a:gd name="connsiteX3416" fmla="*/ 1654565 w 12192000"/>
              <a:gd name="connsiteY3416" fmla="*/ 4885749 h 6858000"/>
              <a:gd name="connsiteX3417" fmla="*/ 1660261 w 12192000"/>
              <a:gd name="connsiteY3417" fmla="*/ 4881830 h 6858000"/>
              <a:gd name="connsiteX3418" fmla="*/ 1701687 w 12192000"/>
              <a:gd name="connsiteY3418" fmla="*/ 4857271 h 6858000"/>
              <a:gd name="connsiteX3419" fmla="*/ 1700571 w 12192000"/>
              <a:gd name="connsiteY3419" fmla="*/ 4856436 h 6858000"/>
              <a:gd name="connsiteX3420" fmla="*/ 1705494 w 12192000"/>
              <a:gd name="connsiteY3420" fmla="*/ 4846974 h 6858000"/>
              <a:gd name="connsiteX3421" fmla="*/ 1703377 w 12192000"/>
              <a:gd name="connsiteY3421" fmla="*/ 4856269 h 6858000"/>
              <a:gd name="connsiteX3422" fmla="*/ 1971677 w 12192000"/>
              <a:gd name="connsiteY3422" fmla="*/ 4697212 h 6858000"/>
              <a:gd name="connsiteX3423" fmla="*/ 2136024 w 12192000"/>
              <a:gd name="connsiteY3423" fmla="*/ 4599957 h 6858000"/>
              <a:gd name="connsiteX3424" fmla="*/ 2134655 w 12192000"/>
              <a:gd name="connsiteY3424" fmla="*/ 4599957 h 6858000"/>
              <a:gd name="connsiteX3425" fmla="*/ 2134655 w 12192000"/>
              <a:gd name="connsiteY3425" fmla="*/ 4509378 h 6858000"/>
              <a:gd name="connsiteX3426" fmla="*/ 2138457 w 12192000"/>
              <a:gd name="connsiteY3426" fmla="*/ 4509378 h 6858000"/>
              <a:gd name="connsiteX3427" fmla="*/ 2138457 w 12192000"/>
              <a:gd name="connsiteY3427" fmla="*/ 4598517 h 6858000"/>
              <a:gd name="connsiteX3428" fmla="*/ 2245746 w 12192000"/>
              <a:gd name="connsiteY3428" fmla="*/ 4535027 h 6858000"/>
              <a:gd name="connsiteX3429" fmla="*/ 2273325 w 12192000"/>
              <a:gd name="connsiteY3429" fmla="*/ 4474062 h 6858000"/>
              <a:gd name="connsiteX3430" fmla="*/ 2281368 w 12192000"/>
              <a:gd name="connsiteY3430" fmla="*/ 4424602 h 6858000"/>
              <a:gd name="connsiteX3431" fmla="*/ 2281957 w 12192000"/>
              <a:gd name="connsiteY3431" fmla="*/ 4417934 h 6858000"/>
              <a:gd name="connsiteX3432" fmla="*/ 2287114 w 12192000"/>
              <a:gd name="connsiteY3432" fmla="*/ 4419424 h 6858000"/>
              <a:gd name="connsiteX3433" fmla="*/ 2282303 w 12192000"/>
              <a:gd name="connsiteY3433" fmla="*/ 4414032 h 6858000"/>
              <a:gd name="connsiteX3434" fmla="*/ 1538178 w 12192000"/>
              <a:gd name="connsiteY3434" fmla="*/ 4413576 h 6858000"/>
              <a:gd name="connsiteX3435" fmla="*/ 1503939 w 12192000"/>
              <a:gd name="connsiteY3435" fmla="*/ 4414551 h 6858000"/>
              <a:gd name="connsiteX3436" fmla="*/ 1465382 w 12192000"/>
              <a:gd name="connsiteY3436" fmla="*/ 4431742 h 6858000"/>
              <a:gd name="connsiteX3437" fmla="*/ 1569982 w 12192000"/>
              <a:gd name="connsiteY3437" fmla="*/ 4444822 h 6858000"/>
              <a:gd name="connsiteX3438" fmla="*/ 1588847 w 12192000"/>
              <a:gd name="connsiteY3438" fmla="*/ 4431467 h 6858000"/>
              <a:gd name="connsiteX3439" fmla="*/ 1592516 w 12192000"/>
              <a:gd name="connsiteY3439" fmla="*/ 4434037 h 6858000"/>
              <a:gd name="connsiteX3440" fmla="*/ 1595101 w 12192000"/>
              <a:gd name="connsiteY3440" fmla="*/ 4435546 h 6858000"/>
              <a:gd name="connsiteX3441" fmla="*/ 1595101 w 12192000"/>
              <a:gd name="connsiteY3441" fmla="*/ 4427412 h 6858000"/>
              <a:gd name="connsiteX3442" fmla="*/ 1592516 w 12192000"/>
              <a:gd name="connsiteY3442" fmla="*/ 4428869 h 6858000"/>
              <a:gd name="connsiteX3443" fmla="*/ 1588847 w 12192000"/>
              <a:gd name="connsiteY3443" fmla="*/ 4431467 h 6858000"/>
              <a:gd name="connsiteX3444" fmla="*/ 1569982 w 12192000"/>
              <a:gd name="connsiteY3444" fmla="*/ 4418255 h 6858000"/>
              <a:gd name="connsiteX3445" fmla="*/ 1538178 w 12192000"/>
              <a:gd name="connsiteY3445" fmla="*/ 4413576 h 6858000"/>
              <a:gd name="connsiteX3446" fmla="*/ 2248692 w 12192000"/>
              <a:gd name="connsiteY3446" fmla="*/ 4409073 h 6858000"/>
              <a:gd name="connsiteX3447" fmla="*/ 2250218 w 12192000"/>
              <a:gd name="connsiteY3447" fmla="*/ 4411123 h 6858000"/>
              <a:gd name="connsiteX3448" fmla="*/ 2229312 w 12192000"/>
              <a:gd name="connsiteY3448" fmla="*/ 4422739 h 6858000"/>
              <a:gd name="connsiteX3449" fmla="*/ 2227491 w 12192000"/>
              <a:gd name="connsiteY3449" fmla="*/ 4428467 h 6858000"/>
              <a:gd name="connsiteX3450" fmla="*/ 2255957 w 12192000"/>
              <a:gd name="connsiteY3450" fmla="*/ 4410419 h 6858000"/>
              <a:gd name="connsiteX3451" fmla="*/ 2253287 w 12192000"/>
              <a:gd name="connsiteY3451" fmla="*/ 4409648 h 6858000"/>
              <a:gd name="connsiteX3452" fmla="*/ 11936009 w 12192000"/>
              <a:gd name="connsiteY3452" fmla="*/ 4407554 h 6858000"/>
              <a:gd name="connsiteX3453" fmla="*/ 11901770 w 12192000"/>
              <a:gd name="connsiteY3453" fmla="*/ 4408529 h 6858000"/>
              <a:gd name="connsiteX3454" fmla="*/ 11863213 w 12192000"/>
              <a:gd name="connsiteY3454" fmla="*/ 4425720 h 6858000"/>
              <a:gd name="connsiteX3455" fmla="*/ 11967814 w 12192000"/>
              <a:gd name="connsiteY3455" fmla="*/ 4438800 h 6858000"/>
              <a:gd name="connsiteX3456" fmla="*/ 11986679 w 12192000"/>
              <a:gd name="connsiteY3456" fmla="*/ 4425445 h 6858000"/>
              <a:gd name="connsiteX3457" fmla="*/ 11990348 w 12192000"/>
              <a:gd name="connsiteY3457" fmla="*/ 4428015 h 6858000"/>
              <a:gd name="connsiteX3458" fmla="*/ 11992932 w 12192000"/>
              <a:gd name="connsiteY3458" fmla="*/ 4429524 h 6858000"/>
              <a:gd name="connsiteX3459" fmla="*/ 11992932 w 12192000"/>
              <a:gd name="connsiteY3459" fmla="*/ 4421390 h 6858000"/>
              <a:gd name="connsiteX3460" fmla="*/ 11990348 w 12192000"/>
              <a:gd name="connsiteY3460" fmla="*/ 4422847 h 6858000"/>
              <a:gd name="connsiteX3461" fmla="*/ 11986679 w 12192000"/>
              <a:gd name="connsiteY3461" fmla="*/ 4425445 h 6858000"/>
              <a:gd name="connsiteX3462" fmla="*/ 11967814 w 12192000"/>
              <a:gd name="connsiteY3462" fmla="*/ 4412233 h 6858000"/>
              <a:gd name="connsiteX3463" fmla="*/ 11936009 w 12192000"/>
              <a:gd name="connsiteY3463" fmla="*/ 4407554 h 6858000"/>
              <a:gd name="connsiteX3464" fmla="*/ 2232161 w 12192000"/>
              <a:gd name="connsiteY3464" fmla="*/ 4407009 h 6858000"/>
              <a:gd name="connsiteX3465" fmla="*/ 2232130 w 12192000"/>
              <a:gd name="connsiteY3465" fmla="*/ 4413881 h 6858000"/>
              <a:gd name="connsiteX3466" fmla="*/ 2230821 w 12192000"/>
              <a:gd name="connsiteY3466" fmla="*/ 4417994 h 6858000"/>
              <a:gd name="connsiteX3467" fmla="*/ 2248133 w 12192000"/>
              <a:gd name="connsiteY3467" fmla="*/ 4409005 h 6858000"/>
              <a:gd name="connsiteX3468" fmla="*/ 9920778 w 12192000"/>
              <a:gd name="connsiteY3468" fmla="*/ 4399220 h 6858000"/>
              <a:gd name="connsiteX3469" fmla="*/ 9920312 w 12192000"/>
              <a:gd name="connsiteY3469" fmla="*/ 4406581 h 6858000"/>
              <a:gd name="connsiteX3470" fmla="*/ 9921273 w 12192000"/>
              <a:gd name="connsiteY3470" fmla="*/ 4427781 h 6858000"/>
              <a:gd name="connsiteX3471" fmla="*/ 9914952 w 12192000"/>
              <a:gd name="connsiteY3471" fmla="*/ 4484719 h 6858000"/>
              <a:gd name="connsiteX3472" fmla="*/ 9923572 w 12192000"/>
              <a:gd name="connsiteY3472" fmla="*/ 4485869 h 6858000"/>
              <a:gd name="connsiteX3473" fmla="*/ 9981262 w 12192000"/>
              <a:gd name="connsiteY3473" fmla="*/ 4500364 h 6858000"/>
              <a:gd name="connsiteX3474" fmla="*/ 9981262 w 12192000"/>
              <a:gd name="connsiteY3474" fmla="*/ 4457740 h 6858000"/>
              <a:gd name="connsiteX3475" fmla="*/ 9984187 w 12192000"/>
              <a:gd name="connsiteY3475" fmla="*/ 4457740 h 6858000"/>
              <a:gd name="connsiteX3476" fmla="*/ 9983791 w 12192000"/>
              <a:gd name="connsiteY3476" fmla="*/ 4500999 h 6858000"/>
              <a:gd name="connsiteX3477" fmla="*/ 9996254 w 12192000"/>
              <a:gd name="connsiteY3477" fmla="*/ 4504130 h 6858000"/>
              <a:gd name="connsiteX3478" fmla="*/ 10029557 w 12192000"/>
              <a:gd name="connsiteY3478" fmla="*/ 4509600 h 6858000"/>
              <a:gd name="connsiteX3479" fmla="*/ 10028348 w 12192000"/>
              <a:gd name="connsiteY3479" fmla="*/ 4458270 h 6858000"/>
              <a:gd name="connsiteX3480" fmla="*/ 10032782 w 12192000"/>
              <a:gd name="connsiteY3480" fmla="*/ 4458270 h 6858000"/>
              <a:gd name="connsiteX3481" fmla="*/ 10032172 w 12192000"/>
              <a:gd name="connsiteY3481" fmla="*/ 4510029 h 6858000"/>
              <a:gd name="connsiteX3482" fmla="*/ 10070661 w 12192000"/>
              <a:gd name="connsiteY3482" fmla="*/ 4516352 h 6858000"/>
              <a:gd name="connsiteX3483" fmla="*/ 10723369 w 12192000"/>
              <a:gd name="connsiteY3483" fmla="*/ 4649782 h 6858000"/>
              <a:gd name="connsiteX3484" fmla="*/ 11495589 w 12192000"/>
              <a:gd name="connsiteY3484" fmla="*/ 4807942 h 6858000"/>
              <a:gd name="connsiteX3485" fmla="*/ 11978800 w 12192000"/>
              <a:gd name="connsiteY3485" fmla="*/ 4906289 h 6858000"/>
              <a:gd name="connsiteX3486" fmla="*/ 11995462 w 12192000"/>
              <a:gd name="connsiteY3486" fmla="*/ 4908806 h 6858000"/>
              <a:gd name="connsiteX3487" fmla="*/ 11998961 w 12192000"/>
              <a:gd name="connsiteY3487" fmla="*/ 4909898 h 6858000"/>
              <a:gd name="connsiteX3488" fmla="*/ 11998961 w 12192000"/>
              <a:gd name="connsiteY3488" fmla="*/ 4911324 h 6858000"/>
              <a:gd name="connsiteX3489" fmla="*/ 11996611 w 12192000"/>
              <a:gd name="connsiteY3489" fmla="*/ 4912616 h 6858000"/>
              <a:gd name="connsiteX3490" fmla="*/ 11998961 w 12192000"/>
              <a:gd name="connsiteY3490" fmla="*/ 4911408 h 6858000"/>
              <a:gd name="connsiteX3491" fmla="*/ 11998961 w 12192000"/>
              <a:gd name="connsiteY3491" fmla="*/ 4911324 h 6858000"/>
              <a:gd name="connsiteX3492" fmla="*/ 12000615 w 12192000"/>
              <a:gd name="connsiteY3492" fmla="*/ 4910414 h 6858000"/>
              <a:gd name="connsiteX3493" fmla="*/ 11998961 w 12192000"/>
              <a:gd name="connsiteY3493" fmla="*/ 4909898 h 6858000"/>
              <a:gd name="connsiteX3494" fmla="*/ 11998961 w 12192000"/>
              <a:gd name="connsiteY3494" fmla="*/ 4827705 h 6858000"/>
              <a:gd name="connsiteX3495" fmla="*/ 11988856 w 12192000"/>
              <a:gd name="connsiteY3495" fmla="*/ 4829646 h 6858000"/>
              <a:gd name="connsiteX3496" fmla="*/ 11805502 w 12192000"/>
              <a:gd name="connsiteY3496" fmla="*/ 4791198 h 6858000"/>
              <a:gd name="connsiteX3497" fmla="*/ 11080133 w 12192000"/>
              <a:gd name="connsiteY3497" fmla="*/ 4640271 h 6858000"/>
              <a:gd name="connsiteX3498" fmla="*/ 7767034 w 12192000"/>
              <a:gd name="connsiteY3498" fmla="*/ 4388804 h 6858000"/>
              <a:gd name="connsiteX3499" fmla="*/ 7768732 w 12192000"/>
              <a:gd name="connsiteY3499" fmla="*/ 4393309 h 6858000"/>
              <a:gd name="connsiteX3500" fmla="*/ 7767541 w 12192000"/>
              <a:gd name="connsiteY3500" fmla="*/ 4394363 h 6858000"/>
              <a:gd name="connsiteX3501" fmla="*/ 7754576 w 12192000"/>
              <a:gd name="connsiteY3501" fmla="*/ 4393309 h 6858000"/>
              <a:gd name="connsiteX3502" fmla="*/ 7757408 w 12192000"/>
              <a:gd name="connsiteY3502" fmla="*/ 4398378 h 6858000"/>
              <a:gd name="connsiteX3503" fmla="*/ 7761243 w 12192000"/>
              <a:gd name="connsiteY3503" fmla="*/ 4399932 h 6858000"/>
              <a:gd name="connsiteX3504" fmla="*/ 7753444 w 12192000"/>
              <a:gd name="connsiteY3504" fmla="*/ 4406827 h 6858000"/>
              <a:gd name="connsiteX3505" fmla="*/ 7747782 w 12192000"/>
              <a:gd name="connsiteY3505" fmla="*/ 4428793 h 6858000"/>
              <a:gd name="connsiteX3506" fmla="*/ 7770429 w 12192000"/>
              <a:gd name="connsiteY3506" fmla="*/ 4416402 h 6858000"/>
              <a:gd name="connsiteX3507" fmla="*/ 7769227 w 12192000"/>
              <a:gd name="connsiteY3507" fmla="*/ 4403167 h 6858000"/>
              <a:gd name="connsiteX3508" fmla="*/ 7761243 w 12192000"/>
              <a:gd name="connsiteY3508" fmla="*/ 4399932 h 6858000"/>
              <a:gd name="connsiteX3509" fmla="*/ 7767541 w 12192000"/>
              <a:gd name="connsiteY3509" fmla="*/ 4394363 h 6858000"/>
              <a:gd name="connsiteX3510" fmla="*/ 7771916 w 12192000"/>
              <a:gd name="connsiteY3510" fmla="*/ 4394717 h 6858000"/>
              <a:gd name="connsiteX3511" fmla="*/ 7781189 w 12192000"/>
              <a:gd name="connsiteY3511" fmla="*/ 4409644 h 6858000"/>
              <a:gd name="connsiteX3512" fmla="*/ 7754010 w 12192000"/>
              <a:gd name="connsiteY3512" fmla="*/ 4442311 h 6858000"/>
              <a:gd name="connsiteX3513" fmla="*/ 7734759 w 12192000"/>
              <a:gd name="connsiteY3513" fmla="*/ 4412460 h 6858000"/>
              <a:gd name="connsiteX3514" fmla="*/ 7767034 w 12192000"/>
              <a:gd name="connsiteY3514" fmla="*/ 4388804 h 6858000"/>
              <a:gd name="connsiteX3515" fmla="*/ 602398 w 12192000"/>
              <a:gd name="connsiteY3515" fmla="*/ 4378394 h 6858000"/>
              <a:gd name="connsiteX3516" fmla="*/ 697931 w 12192000"/>
              <a:gd name="connsiteY3516" fmla="*/ 4412696 h 6858000"/>
              <a:gd name="connsiteX3517" fmla="*/ 696396 w 12192000"/>
              <a:gd name="connsiteY3517" fmla="*/ 4415244 h 6858000"/>
              <a:gd name="connsiteX3518" fmla="*/ 691210 w 12192000"/>
              <a:gd name="connsiteY3518" fmla="*/ 4406479 h 6858000"/>
              <a:gd name="connsiteX3519" fmla="*/ 680198 w 12192000"/>
              <a:gd name="connsiteY3519" fmla="*/ 4412696 h 6858000"/>
              <a:gd name="connsiteX3520" fmla="*/ 676643 w 12192000"/>
              <a:gd name="connsiteY3520" fmla="*/ 4415238 h 6858000"/>
              <a:gd name="connsiteX3521" fmla="*/ 656537 w 12192000"/>
              <a:gd name="connsiteY3521" fmla="*/ 4400513 h 6858000"/>
              <a:gd name="connsiteX3522" fmla="*/ 545764 w 12192000"/>
              <a:gd name="connsiteY3522" fmla="*/ 4414984 h 6858000"/>
              <a:gd name="connsiteX3523" fmla="*/ 656296 w 12192000"/>
              <a:gd name="connsiteY3523" fmla="*/ 4429776 h 6858000"/>
              <a:gd name="connsiteX3524" fmla="*/ 676643 w 12192000"/>
              <a:gd name="connsiteY3524" fmla="*/ 4415238 h 6858000"/>
              <a:gd name="connsiteX3525" fmla="*/ 680198 w 12192000"/>
              <a:gd name="connsiteY3525" fmla="*/ 4417842 h 6858000"/>
              <a:gd name="connsiteX3526" fmla="*/ 691210 w 12192000"/>
              <a:gd name="connsiteY3526" fmla="*/ 4423845 h 6858000"/>
              <a:gd name="connsiteX3527" fmla="*/ 696396 w 12192000"/>
              <a:gd name="connsiteY3527" fmla="*/ 4415244 h 6858000"/>
              <a:gd name="connsiteX3528" fmla="*/ 697931 w 12192000"/>
              <a:gd name="connsiteY3528" fmla="*/ 4417842 h 6858000"/>
              <a:gd name="connsiteX3529" fmla="*/ 596677 w 12192000"/>
              <a:gd name="connsiteY3529" fmla="*/ 4451573 h 6858000"/>
              <a:gd name="connsiteX3530" fmla="*/ 518876 w 12192000"/>
              <a:gd name="connsiteY3530" fmla="*/ 4414984 h 6858000"/>
              <a:gd name="connsiteX3531" fmla="*/ 602398 w 12192000"/>
              <a:gd name="connsiteY3531" fmla="*/ 4378394 h 6858000"/>
              <a:gd name="connsiteX3532" fmla="*/ 11000228 w 12192000"/>
              <a:gd name="connsiteY3532" fmla="*/ 4372372 h 6858000"/>
              <a:gd name="connsiteX3533" fmla="*/ 11095762 w 12192000"/>
              <a:gd name="connsiteY3533" fmla="*/ 4406674 h 6858000"/>
              <a:gd name="connsiteX3534" fmla="*/ 11094226 w 12192000"/>
              <a:gd name="connsiteY3534" fmla="*/ 4409222 h 6858000"/>
              <a:gd name="connsiteX3535" fmla="*/ 11089041 w 12192000"/>
              <a:gd name="connsiteY3535" fmla="*/ 4400457 h 6858000"/>
              <a:gd name="connsiteX3536" fmla="*/ 11078029 w 12192000"/>
              <a:gd name="connsiteY3536" fmla="*/ 4406674 h 6858000"/>
              <a:gd name="connsiteX3537" fmla="*/ 11074474 w 12192000"/>
              <a:gd name="connsiteY3537" fmla="*/ 4409216 h 6858000"/>
              <a:gd name="connsiteX3538" fmla="*/ 11054368 w 12192000"/>
              <a:gd name="connsiteY3538" fmla="*/ 4394491 h 6858000"/>
              <a:gd name="connsiteX3539" fmla="*/ 10943595 w 12192000"/>
              <a:gd name="connsiteY3539" fmla="*/ 4408962 h 6858000"/>
              <a:gd name="connsiteX3540" fmla="*/ 11054127 w 12192000"/>
              <a:gd name="connsiteY3540" fmla="*/ 4423754 h 6858000"/>
              <a:gd name="connsiteX3541" fmla="*/ 11074474 w 12192000"/>
              <a:gd name="connsiteY3541" fmla="*/ 4409216 h 6858000"/>
              <a:gd name="connsiteX3542" fmla="*/ 11078029 w 12192000"/>
              <a:gd name="connsiteY3542" fmla="*/ 4411820 h 6858000"/>
              <a:gd name="connsiteX3543" fmla="*/ 11089041 w 12192000"/>
              <a:gd name="connsiteY3543" fmla="*/ 4417823 h 6858000"/>
              <a:gd name="connsiteX3544" fmla="*/ 11094226 w 12192000"/>
              <a:gd name="connsiteY3544" fmla="*/ 4409222 h 6858000"/>
              <a:gd name="connsiteX3545" fmla="*/ 11095762 w 12192000"/>
              <a:gd name="connsiteY3545" fmla="*/ 4411820 h 6858000"/>
              <a:gd name="connsiteX3546" fmla="*/ 10994508 w 12192000"/>
              <a:gd name="connsiteY3546" fmla="*/ 4445551 h 6858000"/>
              <a:gd name="connsiteX3547" fmla="*/ 10916707 w 12192000"/>
              <a:gd name="connsiteY3547" fmla="*/ 4408962 h 6858000"/>
              <a:gd name="connsiteX3548" fmla="*/ 11000228 w 12192000"/>
              <a:gd name="connsiteY3548" fmla="*/ 4372372 h 6858000"/>
              <a:gd name="connsiteX3549" fmla="*/ 4247328 w 12192000"/>
              <a:gd name="connsiteY3549" fmla="*/ 4370489 h 6858000"/>
              <a:gd name="connsiteX3550" fmla="*/ 4241578 w 12192000"/>
              <a:gd name="connsiteY3550" fmla="*/ 4373251 h 6858000"/>
              <a:gd name="connsiteX3551" fmla="*/ 4241546 w 12192000"/>
              <a:gd name="connsiteY3551" fmla="*/ 4373944 h 6858000"/>
              <a:gd name="connsiteX3552" fmla="*/ 4241917 w 12192000"/>
              <a:gd name="connsiteY3552" fmla="*/ 4380616 h 6858000"/>
              <a:gd name="connsiteX3553" fmla="*/ 4246637 w 12192000"/>
              <a:gd name="connsiteY3553" fmla="*/ 4383707 h 6858000"/>
              <a:gd name="connsiteX3554" fmla="*/ 4245605 w 12192000"/>
              <a:gd name="connsiteY3554" fmla="*/ 4403455 h 6858000"/>
              <a:gd name="connsiteX3555" fmla="*/ 4245822 w 12192000"/>
              <a:gd name="connsiteY3555" fmla="*/ 4411986 h 6858000"/>
              <a:gd name="connsiteX3556" fmla="*/ 4245605 w 12192000"/>
              <a:gd name="connsiteY3556" fmla="*/ 4413729 h 6858000"/>
              <a:gd name="connsiteX3557" fmla="*/ 4245033 w 12192000"/>
              <a:gd name="connsiteY3557" fmla="*/ 4413288 h 6858000"/>
              <a:gd name="connsiteX3558" fmla="*/ 4243886 w 12192000"/>
              <a:gd name="connsiteY3558" fmla="*/ 4414444 h 6858000"/>
              <a:gd name="connsiteX3559" fmla="*/ 4245367 w 12192000"/>
              <a:gd name="connsiteY3559" fmla="*/ 4415655 h 6858000"/>
              <a:gd name="connsiteX3560" fmla="*/ 4245605 w 12192000"/>
              <a:gd name="connsiteY3560" fmla="*/ 4413729 h 6858000"/>
              <a:gd name="connsiteX3561" fmla="*/ 4267896 w 12192000"/>
              <a:gd name="connsiteY3561" fmla="*/ 4430927 h 6858000"/>
              <a:gd name="connsiteX3562" fmla="*/ 4293769 w 12192000"/>
              <a:gd name="connsiteY3562" fmla="*/ 4445096 h 6858000"/>
              <a:gd name="connsiteX3563" fmla="*/ 4395911 w 12192000"/>
              <a:gd name="connsiteY3563" fmla="*/ 4510811 h 6858000"/>
              <a:gd name="connsiteX3564" fmla="*/ 4391818 w 12192000"/>
              <a:gd name="connsiteY3564" fmla="*/ 4512764 h 6858000"/>
              <a:gd name="connsiteX3565" fmla="*/ 4390206 w 12192000"/>
              <a:gd name="connsiteY3565" fmla="*/ 4517962 h 6858000"/>
              <a:gd name="connsiteX3566" fmla="*/ 4399919 w 12192000"/>
              <a:gd name="connsiteY3566" fmla="*/ 4513789 h 6858000"/>
              <a:gd name="connsiteX3567" fmla="*/ 4399844 w 12192000"/>
              <a:gd name="connsiteY3567" fmla="*/ 4513343 h 6858000"/>
              <a:gd name="connsiteX3568" fmla="*/ 4395911 w 12192000"/>
              <a:gd name="connsiteY3568" fmla="*/ 4510811 h 6858000"/>
              <a:gd name="connsiteX3569" fmla="*/ 4421836 w 12192000"/>
              <a:gd name="connsiteY3569" fmla="*/ 4498444 h 6858000"/>
              <a:gd name="connsiteX3570" fmla="*/ 4427293 w 12192000"/>
              <a:gd name="connsiteY3570" fmla="*/ 4502020 h 6858000"/>
              <a:gd name="connsiteX3571" fmla="*/ 4433663 w 12192000"/>
              <a:gd name="connsiteY3571" fmla="*/ 4499282 h 6858000"/>
              <a:gd name="connsiteX3572" fmla="*/ 4434246 w 12192000"/>
              <a:gd name="connsiteY3572" fmla="*/ 4492523 h 6858000"/>
              <a:gd name="connsiteX3573" fmla="*/ 4421836 w 12192000"/>
              <a:gd name="connsiteY3573" fmla="*/ 4498444 h 6858000"/>
              <a:gd name="connsiteX3574" fmla="*/ 4246637 w 12192000"/>
              <a:gd name="connsiteY3574" fmla="*/ 4383707 h 6858000"/>
              <a:gd name="connsiteX3575" fmla="*/ 9093796 w 12192000"/>
              <a:gd name="connsiteY3575" fmla="*/ 4366326 h 6858000"/>
              <a:gd name="connsiteX3576" fmla="*/ 9100847 w 12192000"/>
              <a:gd name="connsiteY3576" fmla="*/ 4369467 h 6858000"/>
              <a:gd name="connsiteX3577" fmla="*/ 9158987 w 12192000"/>
              <a:gd name="connsiteY3577" fmla="*/ 4461956 h 6858000"/>
              <a:gd name="connsiteX3578" fmla="*/ 9255695 w 12192000"/>
              <a:gd name="connsiteY3578" fmla="*/ 4512768 h 6858000"/>
              <a:gd name="connsiteX3579" fmla="*/ 9255120 w 12192000"/>
              <a:gd name="connsiteY3579" fmla="*/ 4517336 h 6858000"/>
              <a:gd name="connsiteX3580" fmla="*/ 9089334 w 12192000"/>
              <a:gd name="connsiteY3580" fmla="*/ 4373463 h 6858000"/>
              <a:gd name="connsiteX3581" fmla="*/ 9093796 w 12192000"/>
              <a:gd name="connsiteY3581" fmla="*/ 4366326 h 6858000"/>
              <a:gd name="connsiteX3582" fmla="*/ 9163253 w 12192000"/>
              <a:gd name="connsiteY3582" fmla="*/ 4353367 h 6858000"/>
              <a:gd name="connsiteX3583" fmla="*/ 9179746 w 12192000"/>
              <a:gd name="connsiteY3583" fmla="*/ 4357044 h 6858000"/>
              <a:gd name="connsiteX3584" fmla="*/ 9208540 w 12192000"/>
              <a:gd name="connsiteY3584" fmla="*/ 4373477 h 6858000"/>
              <a:gd name="connsiteX3585" fmla="*/ 9264124 w 12192000"/>
              <a:gd name="connsiteY3585" fmla="*/ 4435178 h 6858000"/>
              <a:gd name="connsiteX3586" fmla="*/ 9258394 w 12192000"/>
              <a:gd name="connsiteY3586" fmla="*/ 4447288 h 6858000"/>
              <a:gd name="connsiteX3587" fmla="*/ 9199373 w 12192000"/>
              <a:gd name="connsiteY3587" fmla="*/ 4420185 h 6858000"/>
              <a:gd name="connsiteX3588" fmla="*/ 9199872 w 12192000"/>
              <a:gd name="connsiteY3588" fmla="*/ 4419794 h 6858000"/>
              <a:gd name="connsiteX3589" fmla="*/ 9245788 w 12192000"/>
              <a:gd name="connsiteY3589" fmla="*/ 4443250 h 6858000"/>
              <a:gd name="connsiteX3590" fmla="*/ 9246784 w 12192000"/>
              <a:gd name="connsiteY3590" fmla="*/ 4439741 h 6858000"/>
              <a:gd name="connsiteX3591" fmla="*/ 9249225 w 12192000"/>
              <a:gd name="connsiteY3591" fmla="*/ 4442674 h 6858000"/>
              <a:gd name="connsiteX3592" fmla="*/ 9254955 w 12192000"/>
              <a:gd name="connsiteY3592" fmla="*/ 4429988 h 6858000"/>
              <a:gd name="connsiteX3593" fmla="*/ 9233845 w 12192000"/>
              <a:gd name="connsiteY3593" fmla="*/ 4424195 h 6858000"/>
              <a:gd name="connsiteX3594" fmla="*/ 9210833 w 12192000"/>
              <a:gd name="connsiteY3594" fmla="*/ 4396543 h 6858000"/>
              <a:gd name="connsiteX3595" fmla="*/ 9167855 w 12192000"/>
              <a:gd name="connsiteY3595" fmla="*/ 4374054 h 6858000"/>
              <a:gd name="connsiteX3596" fmla="*/ 9200088 w 12192000"/>
              <a:gd name="connsiteY3596" fmla="*/ 4410310 h 6858000"/>
              <a:gd name="connsiteX3597" fmla="*/ 9212353 w 12192000"/>
              <a:gd name="connsiteY3597" fmla="*/ 4418296 h 6858000"/>
              <a:gd name="connsiteX3598" fmla="*/ 9204529 w 12192000"/>
              <a:gd name="connsiteY3598" fmla="*/ 4416149 h 6858000"/>
              <a:gd name="connsiteX3599" fmla="*/ 9199872 w 12192000"/>
              <a:gd name="connsiteY3599" fmla="*/ 4419794 h 6858000"/>
              <a:gd name="connsiteX3600" fmla="*/ 9171294 w 12192000"/>
              <a:gd name="connsiteY3600" fmla="*/ 4405193 h 6858000"/>
              <a:gd name="connsiteX3601" fmla="*/ 9150091 w 12192000"/>
              <a:gd name="connsiteY3601" fmla="*/ 4359638 h 6858000"/>
              <a:gd name="connsiteX3602" fmla="*/ 9163253 w 12192000"/>
              <a:gd name="connsiteY3602" fmla="*/ 4353367 h 6858000"/>
              <a:gd name="connsiteX3603" fmla="*/ 4243221 w 12192000"/>
              <a:gd name="connsiteY3603" fmla="*/ 4337221 h 6858000"/>
              <a:gd name="connsiteX3604" fmla="*/ 4241977 w 12192000"/>
              <a:gd name="connsiteY3604" fmla="*/ 4364467 h 6858000"/>
              <a:gd name="connsiteX3605" fmla="*/ 4243886 w 12192000"/>
              <a:gd name="connsiteY3605" fmla="*/ 4363549 h 6858000"/>
              <a:gd name="connsiteX3606" fmla="*/ 4441701 w 12192000"/>
              <a:gd name="connsiteY3606" fmla="*/ 4493100 h 6858000"/>
              <a:gd name="connsiteX3607" fmla="*/ 4441583 w 12192000"/>
              <a:gd name="connsiteY3607" fmla="*/ 4495880 h 6858000"/>
              <a:gd name="connsiteX3608" fmla="*/ 4473099 w 12192000"/>
              <a:gd name="connsiteY3608" fmla="*/ 4482332 h 6858000"/>
              <a:gd name="connsiteX3609" fmla="*/ 4300777 w 12192000"/>
              <a:gd name="connsiteY3609" fmla="*/ 4373079 h 6858000"/>
              <a:gd name="connsiteX3610" fmla="*/ 4263766 w 12192000"/>
              <a:gd name="connsiteY3610" fmla="*/ 4353048 h 6858000"/>
              <a:gd name="connsiteX3611" fmla="*/ 1171912 w 12192000"/>
              <a:gd name="connsiteY3611" fmla="*/ 4335309 h 6858000"/>
              <a:gd name="connsiteX3612" fmla="*/ 1263684 w 12192000"/>
              <a:gd name="connsiteY3612" fmla="*/ 4368040 h 6858000"/>
              <a:gd name="connsiteX3613" fmla="*/ 1262049 w 12192000"/>
              <a:gd name="connsiteY3613" fmla="*/ 4370625 h 6858000"/>
              <a:gd name="connsiteX3614" fmla="*/ 1256470 w 12192000"/>
              <a:gd name="connsiteY3614" fmla="*/ 4361796 h 6858000"/>
              <a:gd name="connsiteX3615" fmla="*/ 1245791 w 12192000"/>
              <a:gd name="connsiteY3615" fmla="*/ 4368040 h 6858000"/>
              <a:gd name="connsiteX3616" fmla="*/ 1242110 w 12192000"/>
              <a:gd name="connsiteY3616" fmla="*/ 4370638 h 6858000"/>
              <a:gd name="connsiteX3617" fmla="*/ 1223183 w 12192000"/>
              <a:gd name="connsiteY3617" fmla="*/ 4357417 h 6858000"/>
              <a:gd name="connsiteX3618" fmla="*/ 1118235 w 12192000"/>
              <a:gd name="connsiteY3618" fmla="*/ 4370338 h 6858000"/>
              <a:gd name="connsiteX3619" fmla="*/ 1223183 w 12192000"/>
              <a:gd name="connsiteY3619" fmla="*/ 4383985 h 6858000"/>
              <a:gd name="connsiteX3620" fmla="*/ 1242110 w 12192000"/>
              <a:gd name="connsiteY3620" fmla="*/ 4370638 h 6858000"/>
              <a:gd name="connsiteX3621" fmla="*/ 1245791 w 12192000"/>
              <a:gd name="connsiteY3621" fmla="*/ 4373208 h 6858000"/>
              <a:gd name="connsiteX3622" fmla="*/ 1256470 w 12192000"/>
              <a:gd name="connsiteY3622" fmla="*/ 4379454 h 6858000"/>
              <a:gd name="connsiteX3623" fmla="*/ 1262049 w 12192000"/>
              <a:gd name="connsiteY3623" fmla="*/ 4370625 h 6858000"/>
              <a:gd name="connsiteX3624" fmla="*/ 1263684 w 12192000"/>
              <a:gd name="connsiteY3624" fmla="*/ 4373208 h 6858000"/>
              <a:gd name="connsiteX3625" fmla="*/ 1166718 w 12192000"/>
              <a:gd name="connsiteY3625" fmla="*/ 4405941 h 6858000"/>
              <a:gd name="connsiteX3626" fmla="*/ 1091684 w 12192000"/>
              <a:gd name="connsiteY3626" fmla="*/ 4370338 h 6858000"/>
              <a:gd name="connsiteX3627" fmla="*/ 1171912 w 12192000"/>
              <a:gd name="connsiteY3627" fmla="*/ 4335309 h 6858000"/>
              <a:gd name="connsiteX3628" fmla="*/ 4716630 w 12192000"/>
              <a:gd name="connsiteY3628" fmla="*/ 4330037 h 6858000"/>
              <a:gd name="connsiteX3629" fmla="*/ 4713209 w 12192000"/>
              <a:gd name="connsiteY3629" fmla="*/ 4333554 h 6858000"/>
              <a:gd name="connsiteX3630" fmla="*/ 4713191 w 12192000"/>
              <a:gd name="connsiteY3630" fmla="*/ 4334004 h 6858000"/>
              <a:gd name="connsiteX3631" fmla="*/ 11569743 w 12192000"/>
              <a:gd name="connsiteY3631" fmla="*/ 4329287 h 6858000"/>
              <a:gd name="connsiteX3632" fmla="*/ 11661515 w 12192000"/>
              <a:gd name="connsiteY3632" fmla="*/ 4362018 h 6858000"/>
              <a:gd name="connsiteX3633" fmla="*/ 11659881 w 12192000"/>
              <a:gd name="connsiteY3633" fmla="*/ 4364603 h 6858000"/>
              <a:gd name="connsiteX3634" fmla="*/ 11654301 w 12192000"/>
              <a:gd name="connsiteY3634" fmla="*/ 4355774 h 6858000"/>
              <a:gd name="connsiteX3635" fmla="*/ 11643623 w 12192000"/>
              <a:gd name="connsiteY3635" fmla="*/ 4362018 h 6858000"/>
              <a:gd name="connsiteX3636" fmla="*/ 11639941 w 12192000"/>
              <a:gd name="connsiteY3636" fmla="*/ 4364616 h 6858000"/>
              <a:gd name="connsiteX3637" fmla="*/ 11621014 w 12192000"/>
              <a:gd name="connsiteY3637" fmla="*/ 4351395 h 6858000"/>
              <a:gd name="connsiteX3638" fmla="*/ 11516067 w 12192000"/>
              <a:gd name="connsiteY3638" fmla="*/ 4364316 h 6858000"/>
              <a:gd name="connsiteX3639" fmla="*/ 11621014 w 12192000"/>
              <a:gd name="connsiteY3639" fmla="*/ 4377963 h 6858000"/>
              <a:gd name="connsiteX3640" fmla="*/ 11639941 w 12192000"/>
              <a:gd name="connsiteY3640" fmla="*/ 4364616 h 6858000"/>
              <a:gd name="connsiteX3641" fmla="*/ 11643623 w 12192000"/>
              <a:gd name="connsiteY3641" fmla="*/ 4367186 h 6858000"/>
              <a:gd name="connsiteX3642" fmla="*/ 11654301 w 12192000"/>
              <a:gd name="connsiteY3642" fmla="*/ 4373432 h 6858000"/>
              <a:gd name="connsiteX3643" fmla="*/ 11659881 w 12192000"/>
              <a:gd name="connsiteY3643" fmla="*/ 4364603 h 6858000"/>
              <a:gd name="connsiteX3644" fmla="*/ 11661515 w 12192000"/>
              <a:gd name="connsiteY3644" fmla="*/ 4367186 h 6858000"/>
              <a:gd name="connsiteX3645" fmla="*/ 11564549 w 12192000"/>
              <a:gd name="connsiteY3645" fmla="*/ 4399919 h 6858000"/>
              <a:gd name="connsiteX3646" fmla="*/ 11489516 w 12192000"/>
              <a:gd name="connsiteY3646" fmla="*/ 4364316 h 6858000"/>
              <a:gd name="connsiteX3647" fmla="*/ 11569743 w 12192000"/>
              <a:gd name="connsiteY3647" fmla="*/ 4329287 h 6858000"/>
              <a:gd name="connsiteX3648" fmla="*/ 6596627 w 12192000"/>
              <a:gd name="connsiteY3648" fmla="*/ 4325167 h 6858000"/>
              <a:gd name="connsiteX3649" fmla="*/ 6583896 w 12192000"/>
              <a:gd name="connsiteY3649" fmla="*/ 4330367 h 6858000"/>
              <a:gd name="connsiteX3650" fmla="*/ 6537669 w 12192000"/>
              <a:gd name="connsiteY3650" fmla="*/ 4334968 h 6858000"/>
              <a:gd name="connsiteX3651" fmla="*/ 6487306 w 12192000"/>
              <a:gd name="connsiteY3651" fmla="*/ 4332308 h 6858000"/>
              <a:gd name="connsiteX3652" fmla="*/ 6470658 w 12192000"/>
              <a:gd name="connsiteY3652" fmla="*/ 4326682 h 6858000"/>
              <a:gd name="connsiteX3653" fmla="*/ 6470658 w 12192000"/>
              <a:gd name="connsiteY3653" fmla="*/ 4402468 h 6858000"/>
              <a:gd name="connsiteX3654" fmla="*/ 6470658 w 12192000"/>
              <a:gd name="connsiteY3654" fmla="*/ 4423289 h 6858000"/>
              <a:gd name="connsiteX3655" fmla="*/ 6470632 w 12192000"/>
              <a:gd name="connsiteY3655" fmla="*/ 4424670 h 6858000"/>
              <a:gd name="connsiteX3656" fmla="*/ 6470085 w 12192000"/>
              <a:gd name="connsiteY3656" fmla="*/ 4424446 h 6858000"/>
              <a:gd name="connsiteX3657" fmla="*/ 6470586 w 12192000"/>
              <a:gd name="connsiteY3657" fmla="*/ 4427121 h 6858000"/>
              <a:gd name="connsiteX3658" fmla="*/ 6470632 w 12192000"/>
              <a:gd name="connsiteY3658" fmla="*/ 4424670 h 6858000"/>
              <a:gd name="connsiteX3659" fmla="*/ 6503940 w 12192000"/>
              <a:gd name="connsiteY3659" fmla="*/ 4438254 h 6858000"/>
              <a:gd name="connsiteX3660" fmla="*/ 6541659 w 12192000"/>
              <a:gd name="connsiteY3660" fmla="*/ 4437749 h 6858000"/>
              <a:gd name="connsiteX3661" fmla="*/ 6585748 w 12192000"/>
              <a:gd name="connsiteY3661" fmla="*/ 4431386 h 6858000"/>
              <a:gd name="connsiteX3662" fmla="*/ 6593765 w 12192000"/>
              <a:gd name="connsiteY3662" fmla="*/ 4427555 h 6858000"/>
              <a:gd name="connsiteX3663" fmla="*/ 6596723 w 12192000"/>
              <a:gd name="connsiteY3663" fmla="*/ 4426621 h 6858000"/>
              <a:gd name="connsiteX3664" fmla="*/ 6597486 w 12192000"/>
              <a:gd name="connsiteY3664" fmla="*/ 4430157 h 6858000"/>
              <a:gd name="connsiteX3665" fmla="*/ 6598230 w 12192000"/>
              <a:gd name="connsiteY3665" fmla="*/ 4426145 h 6858000"/>
              <a:gd name="connsiteX3666" fmla="*/ 6601781 w 12192000"/>
              <a:gd name="connsiteY3666" fmla="*/ 4425024 h 6858000"/>
              <a:gd name="connsiteX3667" fmla="*/ 6598238 w 12192000"/>
              <a:gd name="connsiteY3667" fmla="*/ 4426100 h 6858000"/>
              <a:gd name="connsiteX3668" fmla="*/ 6598230 w 12192000"/>
              <a:gd name="connsiteY3668" fmla="*/ 4426145 h 6858000"/>
              <a:gd name="connsiteX3669" fmla="*/ 6596723 w 12192000"/>
              <a:gd name="connsiteY3669" fmla="*/ 4426621 h 6858000"/>
              <a:gd name="connsiteX3670" fmla="*/ 6596627 w 12192000"/>
              <a:gd name="connsiteY3670" fmla="*/ 4426182 h 6858000"/>
              <a:gd name="connsiteX3671" fmla="*/ 6596627 w 12192000"/>
              <a:gd name="connsiteY3671" fmla="*/ 4400154 h 6858000"/>
              <a:gd name="connsiteX3672" fmla="*/ 262768 w 12192000"/>
              <a:gd name="connsiteY3672" fmla="*/ 4315029 h 6858000"/>
              <a:gd name="connsiteX3673" fmla="*/ 358875 w 12192000"/>
              <a:gd name="connsiteY3673" fmla="*/ 4349332 h 6858000"/>
              <a:gd name="connsiteX3674" fmla="*/ 357256 w 12192000"/>
              <a:gd name="connsiteY3674" fmla="*/ 4351856 h 6858000"/>
              <a:gd name="connsiteX3675" fmla="*/ 351724 w 12192000"/>
              <a:gd name="connsiteY3675" fmla="*/ 4342901 h 6858000"/>
              <a:gd name="connsiteX3676" fmla="*/ 341140 w 12192000"/>
              <a:gd name="connsiteY3676" fmla="*/ 4349332 h 6858000"/>
              <a:gd name="connsiteX3677" fmla="*/ 337527 w 12192000"/>
              <a:gd name="connsiteY3677" fmla="*/ 4351904 h 6858000"/>
              <a:gd name="connsiteX3678" fmla="*/ 317150 w 12192000"/>
              <a:gd name="connsiteY3678" fmla="*/ 4337389 h 6858000"/>
              <a:gd name="connsiteX3679" fmla="*/ 206133 w 12192000"/>
              <a:gd name="connsiteY3679" fmla="*/ 4351619 h 6858000"/>
              <a:gd name="connsiteX3680" fmla="*/ 317150 w 12192000"/>
              <a:gd name="connsiteY3680" fmla="*/ 4366412 h 6858000"/>
              <a:gd name="connsiteX3681" fmla="*/ 337527 w 12192000"/>
              <a:gd name="connsiteY3681" fmla="*/ 4351904 h 6858000"/>
              <a:gd name="connsiteX3682" fmla="*/ 341140 w 12192000"/>
              <a:gd name="connsiteY3682" fmla="*/ 4354477 h 6858000"/>
              <a:gd name="connsiteX3683" fmla="*/ 351724 w 12192000"/>
              <a:gd name="connsiteY3683" fmla="*/ 4360480 h 6858000"/>
              <a:gd name="connsiteX3684" fmla="*/ 357256 w 12192000"/>
              <a:gd name="connsiteY3684" fmla="*/ 4351856 h 6858000"/>
              <a:gd name="connsiteX3685" fmla="*/ 358875 w 12192000"/>
              <a:gd name="connsiteY3685" fmla="*/ 4354477 h 6858000"/>
              <a:gd name="connsiteX3686" fmla="*/ 257048 w 12192000"/>
              <a:gd name="connsiteY3686" fmla="*/ 4388208 h 6858000"/>
              <a:gd name="connsiteX3687" fmla="*/ 179247 w 12192000"/>
              <a:gd name="connsiteY3687" fmla="*/ 4351619 h 6858000"/>
              <a:gd name="connsiteX3688" fmla="*/ 262768 w 12192000"/>
              <a:gd name="connsiteY3688" fmla="*/ 4315029 h 6858000"/>
              <a:gd name="connsiteX3689" fmla="*/ 10660599 w 12192000"/>
              <a:gd name="connsiteY3689" fmla="*/ 4309007 h 6858000"/>
              <a:gd name="connsiteX3690" fmla="*/ 10756706 w 12192000"/>
              <a:gd name="connsiteY3690" fmla="*/ 4343310 h 6858000"/>
              <a:gd name="connsiteX3691" fmla="*/ 10755087 w 12192000"/>
              <a:gd name="connsiteY3691" fmla="*/ 4345834 h 6858000"/>
              <a:gd name="connsiteX3692" fmla="*/ 10749555 w 12192000"/>
              <a:gd name="connsiteY3692" fmla="*/ 4336879 h 6858000"/>
              <a:gd name="connsiteX3693" fmla="*/ 10738971 w 12192000"/>
              <a:gd name="connsiteY3693" fmla="*/ 4343310 h 6858000"/>
              <a:gd name="connsiteX3694" fmla="*/ 10735358 w 12192000"/>
              <a:gd name="connsiteY3694" fmla="*/ 4345882 h 6858000"/>
              <a:gd name="connsiteX3695" fmla="*/ 10714981 w 12192000"/>
              <a:gd name="connsiteY3695" fmla="*/ 4331367 h 6858000"/>
              <a:gd name="connsiteX3696" fmla="*/ 10603964 w 12192000"/>
              <a:gd name="connsiteY3696" fmla="*/ 4345597 h 6858000"/>
              <a:gd name="connsiteX3697" fmla="*/ 10714981 w 12192000"/>
              <a:gd name="connsiteY3697" fmla="*/ 4360390 h 6858000"/>
              <a:gd name="connsiteX3698" fmla="*/ 10735358 w 12192000"/>
              <a:gd name="connsiteY3698" fmla="*/ 4345882 h 6858000"/>
              <a:gd name="connsiteX3699" fmla="*/ 10738971 w 12192000"/>
              <a:gd name="connsiteY3699" fmla="*/ 4348455 h 6858000"/>
              <a:gd name="connsiteX3700" fmla="*/ 10749555 w 12192000"/>
              <a:gd name="connsiteY3700" fmla="*/ 4354458 h 6858000"/>
              <a:gd name="connsiteX3701" fmla="*/ 10755087 w 12192000"/>
              <a:gd name="connsiteY3701" fmla="*/ 4345834 h 6858000"/>
              <a:gd name="connsiteX3702" fmla="*/ 10756706 w 12192000"/>
              <a:gd name="connsiteY3702" fmla="*/ 4348455 h 6858000"/>
              <a:gd name="connsiteX3703" fmla="*/ 10654878 w 12192000"/>
              <a:gd name="connsiteY3703" fmla="*/ 4382186 h 6858000"/>
              <a:gd name="connsiteX3704" fmla="*/ 10577077 w 12192000"/>
              <a:gd name="connsiteY3704" fmla="*/ 4345597 h 6858000"/>
              <a:gd name="connsiteX3705" fmla="*/ 10660599 w 12192000"/>
              <a:gd name="connsiteY3705" fmla="*/ 4309007 h 6858000"/>
              <a:gd name="connsiteX3706" fmla="*/ 6455847 w 12192000"/>
              <a:gd name="connsiteY3706" fmla="*/ 4293563 h 6858000"/>
              <a:gd name="connsiteX3707" fmla="*/ 6451440 w 12192000"/>
              <a:gd name="connsiteY3707" fmla="*/ 4301057 h 6858000"/>
              <a:gd name="connsiteX3708" fmla="*/ 6457897 w 12192000"/>
              <a:gd name="connsiteY3708" fmla="*/ 4294712 h 6858000"/>
              <a:gd name="connsiteX3709" fmla="*/ 6533247 w 12192000"/>
              <a:gd name="connsiteY3709" fmla="*/ 4293419 h 6858000"/>
              <a:gd name="connsiteX3710" fmla="*/ 6490944 w 12192000"/>
              <a:gd name="connsiteY3710" fmla="*/ 4295899 h 6858000"/>
              <a:gd name="connsiteX3711" fmla="*/ 6474958 w 12192000"/>
              <a:gd name="connsiteY3711" fmla="*/ 4303902 h 6858000"/>
              <a:gd name="connsiteX3712" fmla="*/ 6469186 w 12192000"/>
              <a:gd name="connsiteY3712" fmla="*/ 4301040 h 6858000"/>
              <a:gd name="connsiteX3713" fmla="*/ 6467987 w 12192000"/>
              <a:gd name="connsiteY3713" fmla="*/ 4300367 h 6858000"/>
              <a:gd name="connsiteX3714" fmla="*/ 6470658 w 12192000"/>
              <a:gd name="connsiteY3714" fmla="*/ 4302992 h 6858000"/>
              <a:gd name="connsiteX3715" fmla="*/ 6470658 w 12192000"/>
              <a:gd name="connsiteY3715" fmla="*/ 4306053 h 6858000"/>
              <a:gd name="connsiteX3716" fmla="*/ 6474958 w 12192000"/>
              <a:gd name="connsiteY3716" fmla="*/ 4303902 h 6858000"/>
              <a:gd name="connsiteX3717" fmla="*/ 6490944 w 12192000"/>
              <a:gd name="connsiteY3717" fmla="*/ 4311831 h 6858000"/>
              <a:gd name="connsiteX3718" fmla="*/ 6593027 w 12192000"/>
              <a:gd name="connsiteY3718" fmla="*/ 4303339 h 6858000"/>
              <a:gd name="connsiteX3719" fmla="*/ 6533247 w 12192000"/>
              <a:gd name="connsiteY3719" fmla="*/ 4293419 h 6858000"/>
              <a:gd name="connsiteX3720" fmla="*/ 55773 w 12192000"/>
              <a:gd name="connsiteY3720" fmla="*/ 4290813 h 6858000"/>
              <a:gd name="connsiteX3721" fmla="*/ 57263 w 12192000"/>
              <a:gd name="connsiteY3721" fmla="*/ 4293077 h 6858000"/>
              <a:gd name="connsiteX3722" fmla="*/ 13429 w 12192000"/>
              <a:gd name="connsiteY3722" fmla="*/ 4324377 h 6858000"/>
              <a:gd name="connsiteX3723" fmla="*/ 0 w 12192000"/>
              <a:gd name="connsiteY3723" fmla="*/ 4325823 h 6858000"/>
              <a:gd name="connsiteX3724" fmla="*/ 0 w 12192000"/>
              <a:gd name="connsiteY3724" fmla="*/ 4307813 h 6858000"/>
              <a:gd name="connsiteX3725" fmla="*/ 15538 w 12192000"/>
              <a:gd name="connsiteY3725" fmla="*/ 4305582 h 6858000"/>
              <a:gd name="connsiteX3726" fmla="*/ 36279 w 12192000"/>
              <a:gd name="connsiteY3726" fmla="*/ 4290817 h 6858000"/>
              <a:gd name="connsiteX3727" fmla="*/ 39530 w 12192000"/>
              <a:gd name="connsiteY3727" fmla="*/ 4293077 h 6858000"/>
              <a:gd name="connsiteX3728" fmla="*/ 50113 w 12192000"/>
              <a:gd name="connsiteY3728" fmla="*/ 4299579 h 6858000"/>
              <a:gd name="connsiteX3729" fmla="*/ 4245473 w 12192000"/>
              <a:gd name="connsiteY3729" fmla="*/ 4287892 h 6858000"/>
              <a:gd name="connsiteX3730" fmla="*/ 4244200 w 12192000"/>
              <a:gd name="connsiteY3730" fmla="*/ 4315703 h 6858000"/>
              <a:gd name="connsiteX3731" fmla="*/ 4244902 w 12192000"/>
              <a:gd name="connsiteY3731" fmla="*/ 4318709 h 6858000"/>
              <a:gd name="connsiteX3732" fmla="*/ 4325545 w 12192000"/>
              <a:gd name="connsiteY3732" fmla="*/ 4369646 h 6858000"/>
              <a:gd name="connsiteX3733" fmla="*/ 4486521 w 12192000"/>
              <a:gd name="connsiteY3733" fmla="*/ 4473103 h 6858000"/>
              <a:gd name="connsiteX3734" fmla="*/ 4482801 w 12192000"/>
              <a:gd name="connsiteY3734" fmla="*/ 4474952 h 6858000"/>
              <a:gd name="connsiteX3735" fmla="*/ 4481449 w 12192000"/>
              <a:gd name="connsiteY3735" fmla="*/ 4478744 h 6858000"/>
              <a:gd name="connsiteX3736" fmla="*/ 4489746 w 12192000"/>
              <a:gd name="connsiteY3736" fmla="*/ 4475176 h 6858000"/>
              <a:gd name="connsiteX3737" fmla="*/ 4486521 w 12192000"/>
              <a:gd name="connsiteY3737" fmla="*/ 4473103 h 6858000"/>
              <a:gd name="connsiteX3738" fmla="*/ 4505985 w 12192000"/>
              <a:gd name="connsiteY3738" fmla="*/ 4463435 h 6858000"/>
              <a:gd name="connsiteX3739" fmla="*/ 4513420 w 12192000"/>
              <a:gd name="connsiteY3739" fmla="*/ 4460942 h 6858000"/>
              <a:gd name="connsiteX3740" fmla="*/ 4516985 w 12192000"/>
              <a:gd name="connsiteY3740" fmla="*/ 4463467 h 6858000"/>
              <a:gd name="connsiteX3741" fmla="*/ 4522133 w 12192000"/>
              <a:gd name="connsiteY3741" fmla="*/ 4461254 h 6858000"/>
              <a:gd name="connsiteX3742" fmla="*/ 4518442 w 12192000"/>
              <a:gd name="connsiteY3742" fmla="*/ 4459258 h 6858000"/>
              <a:gd name="connsiteX3743" fmla="*/ 4513420 w 12192000"/>
              <a:gd name="connsiteY3743" fmla="*/ 4460942 h 6858000"/>
              <a:gd name="connsiteX3744" fmla="*/ 4508146 w 12192000"/>
              <a:gd name="connsiteY3744" fmla="*/ 4457210 h 6858000"/>
              <a:gd name="connsiteX3745" fmla="*/ 4418288 w 12192000"/>
              <a:gd name="connsiteY3745" fmla="*/ 4399977 h 6858000"/>
              <a:gd name="connsiteX3746" fmla="*/ 4330440 w 12192000"/>
              <a:gd name="connsiteY3746" fmla="*/ 4337095 h 6858000"/>
              <a:gd name="connsiteX3747" fmla="*/ 878090 w 12192000"/>
              <a:gd name="connsiteY3747" fmla="*/ 4287824 h 6858000"/>
              <a:gd name="connsiteX3748" fmla="*/ 863519 w 12192000"/>
              <a:gd name="connsiteY3748" fmla="*/ 4291116 h 6858000"/>
              <a:gd name="connsiteX3749" fmla="*/ 879605 w 12192000"/>
              <a:gd name="connsiteY3749" fmla="*/ 4306690 h 6858000"/>
              <a:gd name="connsiteX3750" fmla="*/ 894395 w 12192000"/>
              <a:gd name="connsiteY3750" fmla="*/ 4314613 h 6858000"/>
              <a:gd name="connsiteX3751" fmla="*/ 888437 w 12192000"/>
              <a:gd name="connsiteY3751" fmla="*/ 4321564 h 6858000"/>
              <a:gd name="connsiteX3752" fmla="*/ 900754 w 12192000"/>
              <a:gd name="connsiteY3752" fmla="*/ 4320921 h 6858000"/>
              <a:gd name="connsiteX3753" fmla="*/ 894395 w 12192000"/>
              <a:gd name="connsiteY3753" fmla="*/ 4314613 h 6858000"/>
              <a:gd name="connsiteX3754" fmla="*/ 924282 w 12192000"/>
              <a:gd name="connsiteY3754" fmla="*/ 4302426 h 6858000"/>
              <a:gd name="connsiteX3755" fmla="*/ 933466 w 12192000"/>
              <a:gd name="connsiteY3755" fmla="*/ 4290929 h 6858000"/>
              <a:gd name="connsiteX3756" fmla="*/ 1613503 w 12192000"/>
              <a:gd name="connsiteY3756" fmla="*/ 4285135 h 6858000"/>
              <a:gd name="connsiteX3757" fmla="*/ 1613503 w 12192000"/>
              <a:gd name="connsiteY3757" fmla="*/ 4422277 h 6858000"/>
              <a:gd name="connsiteX3758" fmla="*/ 1613503 w 12192000"/>
              <a:gd name="connsiteY3758" fmla="*/ 4529207 h 6858000"/>
              <a:gd name="connsiteX3759" fmla="*/ 1613503 w 12192000"/>
              <a:gd name="connsiteY3759" fmla="*/ 4558527 h 6858000"/>
              <a:gd name="connsiteX3760" fmla="*/ 1632924 w 12192000"/>
              <a:gd name="connsiteY3760" fmla="*/ 4587491 h 6858000"/>
              <a:gd name="connsiteX3761" fmla="*/ 1659569 w 12192000"/>
              <a:gd name="connsiteY3761" fmla="*/ 4584255 h 6858000"/>
              <a:gd name="connsiteX3762" fmla="*/ 1714876 w 12192000"/>
              <a:gd name="connsiteY3762" fmla="*/ 4587801 h 6858000"/>
              <a:gd name="connsiteX3763" fmla="*/ 1723191 w 12192000"/>
              <a:gd name="connsiteY3763" fmla="*/ 4590983 h 6858000"/>
              <a:gd name="connsiteX3764" fmla="*/ 1724682 w 12192000"/>
              <a:gd name="connsiteY3764" fmla="*/ 4589122 h 6858000"/>
              <a:gd name="connsiteX3765" fmla="*/ 1736570 w 12192000"/>
              <a:gd name="connsiteY3765" fmla="*/ 4374561 h 6858000"/>
              <a:gd name="connsiteX3766" fmla="*/ 1736570 w 12192000"/>
              <a:gd name="connsiteY3766" fmla="*/ 4309601 h 6858000"/>
              <a:gd name="connsiteX3767" fmla="*/ 11275921 w 12192000"/>
              <a:gd name="connsiteY3767" fmla="*/ 4281802 h 6858000"/>
              <a:gd name="connsiteX3768" fmla="*/ 11261350 w 12192000"/>
              <a:gd name="connsiteY3768" fmla="*/ 4285094 h 6858000"/>
              <a:gd name="connsiteX3769" fmla="*/ 11277436 w 12192000"/>
              <a:gd name="connsiteY3769" fmla="*/ 4300668 h 6858000"/>
              <a:gd name="connsiteX3770" fmla="*/ 11292226 w 12192000"/>
              <a:gd name="connsiteY3770" fmla="*/ 4308591 h 6858000"/>
              <a:gd name="connsiteX3771" fmla="*/ 11286268 w 12192000"/>
              <a:gd name="connsiteY3771" fmla="*/ 4315542 h 6858000"/>
              <a:gd name="connsiteX3772" fmla="*/ 11298585 w 12192000"/>
              <a:gd name="connsiteY3772" fmla="*/ 4314899 h 6858000"/>
              <a:gd name="connsiteX3773" fmla="*/ 11292226 w 12192000"/>
              <a:gd name="connsiteY3773" fmla="*/ 4308591 h 6858000"/>
              <a:gd name="connsiteX3774" fmla="*/ 11322112 w 12192000"/>
              <a:gd name="connsiteY3774" fmla="*/ 4296404 h 6858000"/>
              <a:gd name="connsiteX3775" fmla="*/ 11331297 w 12192000"/>
              <a:gd name="connsiteY3775" fmla="*/ 4284907 h 6858000"/>
              <a:gd name="connsiteX3776" fmla="*/ 12011335 w 12192000"/>
              <a:gd name="connsiteY3776" fmla="*/ 4279113 h 6858000"/>
              <a:gd name="connsiteX3777" fmla="*/ 12011335 w 12192000"/>
              <a:gd name="connsiteY3777" fmla="*/ 4416255 h 6858000"/>
              <a:gd name="connsiteX3778" fmla="*/ 12011335 w 12192000"/>
              <a:gd name="connsiteY3778" fmla="*/ 4523185 h 6858000"/>
              <a:gd name="connsiteX3779" fmla="*/ 12011335 w 12192000"/>
              <a:gd name="connsiteY3779" fmla="*/ 4552505 h 6858000"/>
              <a:gd name="connsiteX3780" fmla="*/ 12030753 w 12192000"/>
              <a:gd name="connsiteY3780" fmla="*/ 4581469 h 6858000"/>
              <a:gd name="connsiteX3781" fmla="*/ 12057399 w 12192000"/>
              <a:gd name="connsiteY3781" fmla="*/ 4578233 h 6858000"/>
              <a:gd name="connsiteX3782" fmla="*/ 12112705 w 12192000"/>
              <a:gd name="connsiteY3782" fmla="*/ 4581779 h 6858000"/>
              <a:gd name="connsiteX3783" fmla="*/ 12121020 w 12192000"/>
              <a:gd name="connsiteY3783" fmla="*/ 4584961 h 6858000"/>
              <a:gd name="connsiteX3784" fmla="*/ 12122511 w 12192000"/>
              <a:gd name="connsiteY3784" fmla="*/ 4583100 h 6858000"/>
              <a:gd name="connsiteX3785" fmla="*/ 12134399 w 12192000"/>
              <a:gd name="connsiteY3785" fmla="*/ 4368539 h 6858000"/>
              <a:gd name="connsiteX3786" fmla="*/ 12134399 w 12192000"/>
              <a:gd name="connsiteY3786" fmla="*/ 4303579 h 6858000"/>
              <a:gd name="connsiteX3787" fmla="*/ 7990296 w 12192000"/>
              <a:gd name="connsiteY3787" fmla="*/ 4267637 h 6858000"/>
              <a:gd name="connsiteX3788" fmla="*/ 7978392 w 12192000"/>
              <a:gd name="connsiteY3788" fmla="*/ 4271637 h 6858000"/>
              <a:gd name="connsiteX3789" fmla="*/ 7980458 w 12192000"/>
              <a:gd name="connsiteY3789" fmla="*/ 4268164 h 6858000"/>
              <a:gd name="connsiteX3790" fmla="*/ 8015479 w 12192000"/>
              <a:gd name="connsiteY3790" fmla="*/ 4266286 h 6858000"/>
              <a:gd name="connsiteX3791" fmla="*/ 8038706 w 12192000"/>
              <a:gd name="connsiteY3791" fmla="*/ 4289540 h 6858000"/>
              <a:gd name="connsiteX3792" fmla="*/ 7999679 w 12192000"/>
              <a:gd name="connsiteY3792" fmla="*/ 4333448 h 6858000"/>
              <a:gd name="connsiteX3793" fmla="*/ 7950751 w 12192000"/>
              <a:gd name="connsiteY3793" fmla="*/ 4305717 h 6858000"/>
              <a:gd name="connsiteX3794" fmla="*/ 7964658 w 12192000"/>
              <a:gd name="connsiteY3794" fmla="*/ 4276252 h 6858000"/>
              <a:gd name="connsiteX3795" fmla="*/ 7978392 w 12192000"/>
              <a:gd name="connsiteY3795" fmla="*/ 4271637 h 6858000"/>
              <a:gd name="connsiteX3796" fmla="*/ 7975434 w 12192000"/>
              <a:gd name="connsiteY3796" fmla="*/ 4276615 h 6858000"/>
              <a:gd name="connsiteX3797" fmla="*/ 7983953 w 12192000"/>
              <a:gd name="connsiteY3797" fmla="*/ 4282030 h 6858000"/>
              <a:gd name="connsiteX3798" fmla="*/ 7990192 w 12192000"/>
              <a:gd name="connsiteY3798" fmla="*/ 4281601 h 6858000"/>
              <a:gd name="connsiteX3799" fmla="*/ 7974632 w 12192000"/>
              <a:gd name="connsiteY3799" fmla="*/ 4294163 h 6858000"/>
              <a:gd name="connsiteX3800" fmla="*/ 7992689 w 12192000"/>
              <a:gd name="connsiteY3800" fmla="*/ 4315537 h 6858000"/>
              <a:gd name="connsiteX3801" fmla="*/ 8020648 w 12192000"/>
              <a:gd name="connsiteY3801" fmla="*/ 4294163 h 6858000"/>
              <a:gd name="connsiteX3802" fmla="*/ 8006014 w 12192000"/>
              <a:gd name="connsiteY3802" fmla="*/ 4280513 h 6858000"/>
              <a:gd name="connsiteX3803" fmla="*/ 7990192 w 12192000"/>
              <a:gd name="connsiteY3803" fmla="*/ 4281601 h 6858000"/>
              <a:gd name="connsiteX3804" fmla="*/ 7999679 w 12192000"/>
              <a:gd name="connsiteY3804" fmla="*/ 4273942 h 6858000"/>
              <a:gd name="connsiteX3805" fmla="*/ 7996337 w 12192000"/>
              <a:gd name="connsiteY3805" fmla="*/ 4267313 h 6858000"/>
              <a:gd name="connsiteX3806" fmla="*/ 7995601 w 12192000"/>
              <a:gd name="connsiteY3806" fmla="*/ 4265854 h 6858000"/>
              <a:gd name="connsiteX3807" fmla="*/ 7996337 w 12192000"/>
              <a:gd name="connsiteY3807" fmla="*/ 4267313 h 6858000"/>
              <a:gd name="connsiteX3808" fmla="*/ 7990296 w 12192000"/>
              <a:gd name="connsiteY3808" fmla="*/ 4267637 h 6858000"/>
              <a:gd name="connsiteX3809" fmla="*/ 0 w 12192000"/>
              <a:gd name="connsiteY3809" fmla="*/ 4256177 h 6858000"/>
              <a:gd name="connsiteX3810" fmla="*/ 16575 w 12192000"/>
              <a:gd name="connsiteY3810" fmla="*/ 4258274 h 6858000"/>
              <a:gd name="connsiteX3811" fmla="*/ 57263 w 12192000"/>
              <a:gd name="connsiteY3811" fmla="*/ 4288502 h 6858000"/>
              <a:gd name="connsiteX3812" fmla="*/ 55773 w 12192000"/>
              <a:gd name="connsiteY3812" fmla="*/ 4290813 h 6858000"/>
              <a:gd name="connsiteX3813" fmla="*/ 50113 w 12192000"/>
              <a:gd name="connsiteY3813" fmla="*/ 4282213 h 6858000"/>
              <a:gd name="connsiteX3814" fmla="*/ 39530 w 12192000"/>
              <a:gd name="connsiteY3814" fmla="*/ 4288502 h 6858000"/>
              <a:gd name="connsiteX3815" fmla="*/ 36279 w 12192000"/>
              <a:gd name="connsiteY3815" fmla="*/ 4290817 h 6858000"/>
              <a:gd name="connsiteX3816" fmla="*/ 15538 w 12192000"/>
              <a:gd name="connsiteY3816" fmla="*/ 4276399 h 6858000"/>
              <a:gd name="connsiteX3817" fmla="*/ 0 w 12192000"/>
              <a:gd name="connsiteY3817" fmla="*/ 4274117 h 6858000"/>
              <a:gd name="connsiteX3818" fmla="*/ 1444307 w 12192000"/>
              <a:gd name="connsiteY3818" fmla="*/ 4251499 h 6858000"/>
              <a:gd name="connsiteX3819" fmla="*/ 1444307 w 12192000"/>
              <a:gd name="connsiteY3819" fmla="*/ 4421254 h 6858000"/>
              <a:gd name="connsiteX3820" fmla="*/ 1448581 w 12192000"/>
              <a:gd name="connsiteY3820" fmla="*/ 4412934 h 6858000"/>
              <a:gd name="connsiteX3821" fmla="*/ 1518881 w 12192000"/>
              <a:gd name="connsiteY3821" fmla="*/ 4396138 h 6858000"/>
              <a:gd name="connsiteX3822" fmla="*/ 1571520 w 12192000"/>
              <a:gd name="connsiteY3822" fmla="*/ 4400015 h 6858000"/>
              <a:gd name="connsiteX3823" fmla="*/ 1595101 w 12192000"/>
              <a:gd name="connsiteY3823" fmla="*/ 4409238 h 6858000"/>
              <a:gd name="connsiteX3824" fmla="*/ 1595101 w 12192000"/>
              <a:gd name="connsiteY3824" fmla="*/ 4281477 h 6858000"/>
              <a:gd name="connsiteX3825" fmla="*/ 10359559 w 12192000"/>
              <a:gd name="connsiteY3825" fmla="*/ 4248178 h 6858000"/>
              <a:gd name="connsiteX3826" fmla="*/ 10455093 w 12192000"/>
              <a:gd name="connsiteY3826" fmla="*/ 4282480 h 6858000"/>
              <a:gd name="connsiteX3827" fmla="*/ 10453604 w 12192000"/>
              <a:gd name="connsiteY3827" fmla="*/ 4284791 h 6858000"/>
              <a:gd name="connsiteX3828" fmla="*/ 10447944 w 12192000"/>
              <a:gd name="connsiteY3828" fmla="*/ 4276191 h 6858000"/>
              <a:gd name="connsiteX3829" fmla="*/ 10437360 w 12192000"/>
              <a:gd name="connsiteY3829" fmla="*/ 4282480 h 6858000"/>
              <a:gd name="connsiteX3830" fmla="*/ 10434110 w 12192000"/>
              <a:gd name="connsiteY3830" fmla="*/ 4284795 h 6858000"/>
              <a:gd name="connsiteX3831" fmla="*/ 10413369 w 12192000"/>
              <a:gd name="connsiteY3831" fmla="*/ 4270377 h 6858000"/>
              <a:gd name="connsiteX3832" fmla="*/ 10302353 w 12192000"/>
              <a:gd name="connsiteY3832" fmla="*/ 4284768 h 6858000"/>
              <a:gd name="connsiteX3833" fmla="*/ 10413369 w 12192000"/>
              <a:gd name="connsiteY3833" fmla="*/ 4299560 h 6858000"/>
              <a:gd name="connsiteX3834" fmla="*/ 10434110 w 12192000"/>
              <a:gd name="connsiteY3834" fmla="*/ 4284795 h 6858000"/>
              <a:gd name="connsiteX3835" fmla="*/ 10437360 w 12192000"/>
              <a:gd name="connsiteY3835" fmla="*/ 4287055 h 6858000"/>
              <a:gd name="connsiteX3836" fmla="*/ 10447944 w 12192000"/>
              <a:gd name="connsiteY3836" fmla="*/ 4293557 h 6858000"/>
              <a:gd name="connsiteX3837" fmla="*/ 10453604 w 12192000"/>
              <a:gd name="connsiteY3837" fmla="*/ 4284791 h 6858000"/>
              <a:gd name="connsiteX3838" fmla="*/ 10455093 w 12192000"/>
              <a:gd name="connsiteY3838" fmla="*/ 4287055 h 6858000"/>
              <a:gd name="connsiteX3839" fmla="*/ 10353267 w 12192000"/>
              <a:gd name="connsiteY3839" fmla="*/ 4321357 h 6858000"/>
              <a:gd name="connsiteX3840" fmla="*/ 10275467 w 12192000"/>
              <a:gd name="connsiteY3840" fmla="*/ 4284768 h 6858000"/>
              <a:gd name="connsiteX3841" fmla="*/ 10359559 w 12192000"/>
              <a:gd name="connsiteY3841" fmla="*/ 4248178 h 6858000"/>
              <a:gd name="connsiteX3842" fmla="*/ 11842138 w 12192000"/>
              <a:gd name="connsiteY3842" fmla="*/ 4245477 h 6858000"/>
              <a:gd name="connsiteX3843" fmla="*/ 11842138 w 12192000"/>
              <a:gd name="connsiteY3843" fmla="*/ 4415232 h 6858000"/>
              <a:gd name="connsiteX3844" fmla="*/ 11846412 w 12192000"/>
              <a:gd name="connsiteY3844" fmla="*/ 4406912 h 6858000"/>
              <a:gd name="connsiteX3845" fmla="*/ 11916712 w 12192000"/>
              <a:gd name="connsiteY3845" fmla="*/ 4390116 h 6858000"/>
              <a:gd name="connsiteX3846" fmla="*/ 11969351 w 12192000"/>
              <a:gd name="connsiteY3846" fmla="*/ 4393993 h 6858000"/>
              <a:gd name="connsiteX3847" fmla="*/ 11992932 w 12192000"/>
              <a:gd name="connsiteY3847" fmla="*/ 4403216 h 6858000"/>
              <a:gd name="connsiteX3848" fmla="*/ 11992932 w 12192000"/>
              <a:gd name="connsiteY3848" fmla="*/ 4275455 h 6858000"/>
              <a:gd name="connsiteX3849" fmla="*/ 4247695 w 12192000"/>
              <a:gd name="connsiteY3849" fmla="*/ 4239133 h 6858000"/>
              <a:gd name="connsiteX3850" fmla="*/ 4246256 w 12192000"/>
              <a:gd name="connsiteY3850" fmla="*/ 4270664 h 6858000"/>
              <a:gd name="connsiteX3851" fmla="*/ 4532913 w 12192000"/>
              <a:gd name="connsiteY3851" fmla="*/ 4454920 h 6858000"/>
              <a:gd name="connsiteX3852" fmla="*/ 4532838 w 12192000"/>
              <a:gd name="connsiteY3852" fmla="*/ 4456652 h 6858000"/>
              <a:gd name="connsiteX3853" fmla="*/ 4536213 w 12192000"/>
              <a:gd name="connsiteY3853" fmla="*/ 4455201 h 6858000"/>
              <a:gd name="connsiteX3854" fmla="*/ 4559717 w 12192000"/>
              <a:gd name="connsiteY3854" fmla="*/ 4439226 h 6858000"/>
              <a:gd name="connsiteX3855" fmla="*/ 2186272 w 12192000"/>
              <a:gd name="connsiteY3855" fmla="*/ 4228861 h 6858000"/>
              <a:gd name="connsiteX3856" fmla="*/ 2187422 w 12192000"/>
              <a:gd name="connsiteY3856" fmla="*/ 4231168 h 6858000"/>
              <a:gd name="connsiteX3857" fmla="*/ 1937760 w 12192000"/>
              <a:gd name="connsiteY3857" fmla="*/ 4381161 h 6858000"/>
              <a:gd name="connsiteX3858" fmla="*/ 1935458 w 12192000"/>
              <a:gd name="connsiteY3858" fmla="*/ 4377123 h 6858000"/>
              <a:gd name="connsiteX3859" fmla="*/ 2186272 w 12192000"/>
              <a:gd name="connsiteY3859" fmla="*/ 4228861 h 6858000"/>
              <a:gd name="connsiteX3860" fmla="*/ 6526878 w 12192000"/>
              <a:gd name="connsiteY3860" fmla="*/ 4226810 h 6858000"/>
              <a:gd name="connsiteX3861" fmla="*/ 6526878 w 12192000"/>
              <a:gd name="connsiteY3861" fmla="*/ 4268929 h 6858000"/>
              <a:gd name="connsiteX3862" fmla="*/ 6516178 w 12192000"/>
              <a:gd name="connsiteY3862" fmla="*/ 4268929 h 6858000"/>
              <a:gd name="connsiteX3863" fmla="*/ 6519154 w 12192000"/>
              <a:gd name="connsiteY3863" fmla="*/ 4272008 h 6858000"/>
              <a:gd name="connsiteX3864" fmla="*/ 6526878 w 12192000"/>
              <a:gd name="connsiteY3864" fmla="*/ 4272099 h 6858000"/>
              <a:gd name="connsiteX3865" fmla="*/ 6526878 w 12192000"/>
              <a:gd name="connsiteY3865" fmla="*/ 4268929 h 6858000"/>
              <a:gd name="connsiteX3866" fmla="*/ 6544338 w 12192000"/>
              <a:gd name="connsiteY3866" fmla="*/ 4268929 h 6858000"/>
              <a:gd name="connsiteX3867" fmla="*/ 6544338 w 12192000"/>
              <a:gd name="connsiteY3867" fmla="*/ 4272394 h 6858000"/>
              <a:gd name="connsiteX3868" fmla="*/ 6551215 w 12192000"/>
              <a:gd name="connsiteY3868" fmla="*/ 4272887 h 6858000"/>
              <a:gd name="connsiteX3869" fmla="*/ 6555040 w 12192000"/>
              <a:gd name="connsiteY3869" fmla="*/ 4268929 h 6858000"/>
              <a:gd name="connsiteX3870" fmla="*/ 6544338 w 12192000"/>
              <a:gd name="connsiteY3870" fmla="*/ 4268929 h 6858000"/>
              <a:gd name="connsiteX3871" fmla="*/ 6544338 w 12192000"/>
              <a:gd name="connsiteY3871" fmla="*/ 4227644 h 6858000"/>
              <a:gd name="connsiteX3872" fmla="*/ 6543154 w 12192000"/>
              <a:gd name="connsiteY3872" fmla="*/ 4227709 h 6858000"/>
              <a:gd name="connsiteX3873" fmla="*/ 1301868 w 12192000"/>
              <a:gd name="connsiteY3873" fmla="*/ 4223180 h 6858000"/>
              <a:gd name="connsiteX3874" fmla="*/ 1301868 w 12192000"/>
              <a:gd name="connsiteY3874" fmla="*/ 4376655 h 6858000"/>
              <a:gd name="connsiteX3875" fmla="*/ 1301868 w 12192000"/>
              <a:gd name="connsiteY3875" fmla="*/ 4483585 h 6858000"/>
              <a:gd name="connsiteX3876" fmla="*/ 1301868 w 12192000"/>
              <a:gd name="connsiteY3876" fmla="*/ 4512905 h 6858000"/>
              <a:gd name="connsiteX3877" fmla="*/ 1320594 w 12192000"/>
              <a:gd name="connsiteY3877" fmla="*/ 4540758 h 6858000"/>
              <a:gd name="connsiteX3878" fmla="*/ 1360229 w 12192000"/>
              <a:gd name="connsiteY3878" fmla="*/ 4535533 h 6858000"/>
              <a:gd name="connsiteX3879" fmla="*/ 1414272 w 12192000"/>
              <a:gd name="connsiteY3879" fmla="*/ 4539495 h 6858000"/>
              <a:gd name="connsiteX3880" fmla="*/ 1430107 w 12192000"/>
              <a:gd name="connsiteY3880" fmla="*/ 4470434 h 6858000"/>
              <a:gd name="connsiteX3881" fmla="*/ 1425278 w 12192000"/>
              <a:gd name="connsiteY3881" fmla="*/ 4328364 h 6858000"/>
              <a:gd name="connsiteX3882" fmla="*/ 1425278 w 12192000"/>
              <a:gd name="connsiteY3882" fmla="*/ 4247715 h 6858000"/>
              <a:gd name="connsiteX3883" fmla="*/ 11699699 w 12192000"/>
              <a:gd name="connsiteY3883" fmla="*/ 4217158 h 6858000"/>
              <a:gd name="connsiteX3884" fmla="*/ 11699699 w 12192000"/>
              <a:gd name="connsiteY3884" fmla="*/ 4370633 h 6858000"/>
              <a:gd name="connsiteX3885" fmla="*/ 11699699 w 12192000"/>
              <a:gd name="connsiteY3885" fmla="*/ 4477563 h 6858000"/>
              <a:gd name="connsiteX3886" fmla="*/ 11699699 w 12192000"/>
              <a:gd name="connsiteY3886" fmla="*/ 4506883 h 6858000"/>
              <a:gd name="connsiteX3887" fmla="*/ 11718425 w 12192000"/>
              <a:gd name="connsiteY3887" fmla="*/ 4534736 h 6858000"/>
              <a:gd name="connsiteX3888" fmla="*/ 11758060 w 12192000"/>
              <a:gd name="connsiteY3888" fmla="*/ 4529511 h 6858000"/>
              <a:gd name="connsiteX3889" fmla="*/ 11812104 w 12192000"/>
              <a:gd name="connsiteY3889" fmla="*/ 4533473 h 6858000"/>
              <a:gd name="connsiteX3890" fmla="*/ 11827938 w 12192000"/>
              <a:gd name="connsiteY3890" fmla="*/ 4464412 h 6858000"/>
              <a:gd name="connsiteX3891" fmla="*/ 11823109 w 12192000"/>
              <a:gd name="connsiteY3891" fmla="*/ 4322342 h 6858000"/>
              <a:gd name="connsiteX3892" fmla="*/ 11823109 w 12192000"/>
              <a:gd name="connsiteY3892" fmla="*/ 4241693 h 6858000"/>
              <a:gd name="connsiteX3893" fmla="*/ 492653 w 12192000"/>
              <a:gd name="connsiteY3893" fmla="*/ 4203512 h 6858000"/>
              <a:gd name="connsiteX3894" fmla="*/ 583847 w 12192000"/>
              <a:gd name="connsiteY3894" fmla="*/ 4236244 h 6858000"/>
              <a:gd name="connsiteX3895" fmla="*/ 582311 w 12192000"/>
              <a:gd name="connsiteY3895" fmla="*/ 4238828 h 6858000"/>
              <a:gd name="connsiteX3896" fmla="*/ 577065 w 12192000"/>
              <a:gd name="connsiteY3896" fmla="*/ 4229999 h 6858000"/>
              <a:gd name="connsiteX3897" fmla="*/ 565954 w 12192000"/>
              <a:gd name="connsiteY3897" fmla="*/ 4236244 h 6858000"/>
              <a:gd name="connsiteX3898" fmla="*/ 562327 w 12192000"/>
              <a:gd name="connsiteY3898" fmla="*/ 4238841 h 6858000"/>
              <a:gd name="connsiteX3899" fmla="*/ 543679 w 12192000"/>
              <a:gd name="connsiteY3899" fmla="*/ 4225620 h 6858000"/>
              <a:gd name="connsiteX3900" fmla="*/ 438976 w 12192000"/>
              <a:gd name="connsiteY3900" fmla="*/ 4238541 h 6858000"/>
              <a:gd name="connsiteX3901" fmla="*/ 543679 w 12192000"/>
              <a:gd name="connsiteY3901" fmla="*/ 4252188 h 6858000"/>
              <a:gd name="connsiteX3902" fmla="*/ 562327 w 12192000"/>
              <a:gd name="connsiteY3902" fmla="*/ 4238841 h 6858000"/>
              <a:gd name="connsiteX3903" fmla="*/ 565954 w 12192000"/>
              <a:gd name="connsiteY3903" fmla="*/ 4241412 h 6858000"/>
              <a:gd name="connsiteX3904" fmla="*/ 577065 w 12192000"/>
              <a:gd name="connsiteY3904" fmla="*/ 4247657 h 6858000"/>
              <a:gd name="connsiteX3905" fmla="*/ 582311 w 12192000"/>
              <a:gd name="connsiteY3905" fmla="*/ 4238828 h 6858000"/>
              <a:gd name="connsiteX3906" fmla="*/ 583847 w 12192000"/>
              <a:gd name="connsiteY3906" fmla="*/ 4241412 h 6858000"/>
              <a:gd name="connsiteX3907" fmla="*/ 487459 w 12192000"/>
              <a:gd name="connsiteY3907" fmla="*/ 4274144 h 6858000"/>
              <a:gd name="connsiteX3908" fmla="*/ 412425 w 12192000"/>
              <a:gd name="connsiteY3908" fmla="*/ 4238541 h 6858000"/>
              <a:gd name="connsiteX3909" fmla="*/ 492653 w 12192000"/>
              <a:gd name="connsiteY3909" fmla="*/ 4203512 h 6858000"/>
              <a:gd name="connsiteX3910" fmla="*/ 8346902 w 12192000"/>
              <a:gd name="connsiteY3910" fmla="*/ 4201542 h 6858000"/>
              <a:gd name="connsiteX3911" fmla="*/ 8355460 w 12192000"/>
              <a:gd name="connsiteY3911" fmla="*/ 4205387 h 6858000"/>
              <a:gd name="connsiteX3912" fmla="*/ 8354720 w 12192000"/>
              <a:gd name="connsiteY3912" fmla="*/ 4207568 h 6858000"/>
              <a:gd name="connsiteX3913" fmla="*/ 8345162 w 12192000"/>
              <a:gd name="connsiteY3913" fmla="*/ 4203251 h 6858000"/>
              <a:gd name="connsiteX3914" fmla="*/ 8344581 w 12192000"/>
              <a:gd name="connsiteY3914" fmla="*/ 4207807 h 6858000"/>
              <a:gd name="connsiteX3915" fmla="*/ 8350651 w 12192000"/>
              <a:gd name="connsiteY3915" fmla="*/ 4214942 h 6858000"/>
              <a:gd name="connsiteX3916" fmla="*/ 8336459 w 12192000"/>
              <a:gd name="connsiteY3916" fmla="*/ 4224894 h 6858000"/>
              <a:gd name="connsiteX3917" fmla="*/ 8345162 w 12192000"/>
              <a:gd name="connsiteY3917" fmla="*/ 4236285 h 6858000"/>
              <a:gd name="connsiteX3918" fmla="*/ 8357056 w 12192000"/>
              <a:gd name="connsiteY3918" fmla="*/ 4222473 h 6858000"/>
              <a:gd name="connsiteX3919" fmla="*/ 8350651 w 12192000"/>
              <a:gd name="connsiteY3919" fmla="*/ 4214942 h 6858000"/>
              <a:gd name="connsiteX3920" fmla="*/ 8352704 w 12192000"/>
              <a:gd name="connsiteY3920" fmla="*/ 4213502 h 6858000"/>
              <a:gd name="connsiteX3921" fmla="*/ 8354720 w 12192000"/>
              <a:gd name="connsiteY3921" fmla="*/ 4207568 h 6858000"/>
              <a:gd name="connsiteX3922" fmla="*/ 8360610 w 12192000"/>
              <a:gd name="connsiteY3922" fmla="*/ 4210228 h 6858000"/>
              <a:gd name="connsiteX3923" fmla="*/ 8367790 w 12192000"/>
              <a:gd name="connsiteY3923" fmla="*/ 4224894 h 6858000"/>
              <a:gd name="connsiteX3924" fmla="*/ 8346902 w 12192000"/>
              <a:gd name="connsiteY3924" fmla="*/ 4248247 h 6858000"/>
              <a:gd name="connsiteX3925" fmla="*/ 8320793 w 12192000"/>
              <a:gd name="connsiteY3925" fmla="*/ 4230020 h 6858000"/>
              <a:gd name="connsiteX3926" fmla="*/ 8346902 w 12192000"/>
              <a:gd name="connsiteY3926" fmla="*/ 4201542 h 6858000"/>
              <a:gd name="connsiteX3927" fmla="*/ 10890484 w 12192000"/>
              <a:gd name="connsiteY3927" fmla="*/ 4197490 h 6858000"/>
              <a:gd name="connsiteX3928" fmla="*/ 10981678 w 12192000"/>
              <a:gd name="connsiteY3928" fmla="*/ 4230222 h 6858000"/>
              <a:gd name="connsiteX3929" fmla="*/ 10980142 w 12192000"/>
              <a:gd name="connsiteY3929" fmla="*/ 4232806 h 6858000"/>
              <a:gd name="connsiteX3930" fmla="*/ 10974896 w 12192000"/>
              <a:gd name="connsiteY3930" fmla="*/ 4223977 h 6858000"/>
              <a:gd name="connsiteX3931" fmla="*/ 10963785 w 12192000"/>
              <a:gd name="connsiteY3931" fmla="*/ 4230222 h 6858000"/>
              <a:gd name="connsiteX3932" fmla="*/ 10960158 w 12192000"/>
              <a:gd name="connsiteY3932" fmla="*/ 4232819 h 6858000"/>
              <a:gd name="connsiteX3933" fmla="*/ 10941510 w 12192000"/>
              <a:gd name="connsiteY3933" fmla="*/ 4219598 h 6858000"/>
              <a:gd name="connsiteX3934" fmla="*/ 10836807 w 12192000"/>
              <a:gd name="connsiteY3934" fmla="*/ 4232519 h 6858000"/>
              <a:gd name="connsiteX3935" fmla="*/ 10941510 w 12192000"/>
              <a:gd name="connsiteY3935" fmla="*/ 4246166 h 6858000"/>
              <a:gd name="connsiteX3936" fmla="*/ 10960158 w 12192000"/>
              <a:gd name="connsiteY3936" fmla="*/ 4232819 h 6858000"/>
              <a:gd name="connsiteX3937" fmla="*/ 10963785 w 12192000"/>
              <a:gd name="connsiteY3937" fmla="*/ 4235390 h 6858000"/>
              <a:gd name="connsiteX3938" fmla="*/ 10974896 w 12192000"/>
              <a:gd name="connsiteY3938" fmla="*/ 4241635 h 6858000"/>
              <a:gd name="connsiteX3939" fmla="*/ 10980142 w 12192000"/>
              <a:gd name="connsiteY3939" fmla="*/ 4232806 h 6858000"/>
              <a:gd name="connsiteX3940" fmla="*/ 10981678 w 12192000"/>
              <a:gd name="connsiteY3940" fmla="*/ 4235390 h 6858000"/>
              <a:gd name="connsiteX3941" fmla="*/ 10885290 w 12192000"/>
              <a:gd name="connsiteY3941" fmla="*/ 4268122 h 6858000"/>
              <a:gd name="connsiteX3942" fmla="*/ 10810256 w 12192000"/>
              <a:gd name="connsiteY3942" fmla="*/ 4232519 h 6858000"/>
              <a:gd name="connsiteX3943" fmla="*/ 10890484 w 12192000"/>
              <a:gd name="connsiteY3943" fmla="*/ 4197490 h 6858000"/>
              <a:gd name="connsiteX3944" fmla="*/ 4257012 w 12192000"/>
              <a:gd name="connsiteY3944" fmla="*/ 4187425 h 6858000"/>
              <a:gd name="connsiteX3945" fmla="*/ 4252737 w 12192000"/>
              <a:gd name="connsiteY3945" fmla="*/ 4188477 h 6858000"/>
              <a:gd name="connsiteX3946" fmla="*/ 4251833 w 12192000"/>
              <a:gd name="connsiteY3946" fmla="*/ 4192935 h 6858000"/>
              <a:gd name="connsiteX3947" fmla="*/ 4255343 w 12192000"/>
              <a:gd name="connsiteY3947" fmla="*/ 4194801 h 6858000"/>
              <a:gd name="connsiteX3948" fmla="*/ 4253046 w 12192000"/>
              <a:gd name="connsiteY3948" fmla="*/ 4204978 h 6858000"/>
              <a:gd name="connsiteX3949" fmla="*/ 4251248 w 12192000"/>
              <a:gd name="connsiteY3949" fmla="*/ 4222961 h 6858000"/>
              <a:gd name="connsiteX3950" fmla="*/ 4265080 w 12192000"/>
              <a:gd name="connsiteY3950" fmla="*/ 4232132 h 6858000"/>
              <a:gd name="connsiteX3951" fmla="*/ 4375745 w 12192000"/>
              <a:gd name="connsiteY3951" fmla="*/ 4302632 h 6858000"/>
              <a:gd name="connsiteX3952" fmla="*/ 4569154 w 12192000"/>
              <a:gd name="connsiteY3952" fmla="*/ 4426556 h 6858000"/>
              <a:gd name="connsiteX3953" fmla="*/ 4565948 w 12192000"/>
              <a:gd name="connsiteY3953" fmla="*/ 4428728 h 6858000"/>
              <a:gd name="connsiteX3954" fmla="*/ 4563871 w 12192000"/>
              <a:gd name="connsiteY3954" fmla="*/ 4436402 h 6858000"/>
              <a:gd name="connsiteX3955" fmla="*/ 4573549 w 12192000"/>
              <a:gd name="connsiteY3955" fmla="*/ 4429822 h 6858000"/>
              <a:gd name="connsiteX3956" fmla="*/ 4573438 w 12192000"/>
              <a:gd name="connsiteY3956" fmla="*/ 4429302 h 6858000"/>
              <a:gd name="connsiteX3957" fmla="*/ 4569154 w 12192000"/>
              <a:gd name="connsiteY3957" fmla="*/ 4426556 h 6858000"/>
              <a:gd name="connsiteX3958" fmla="*/ 4587635 w 12192000"/>
              <a:gd name="connsiteY3958" fmla="*/ 4414040 h 6858000"/>
              <a:gd name="connsiteX3959" fmla="*/ 4594086 w 12192000"/>
              <a:gd name="connsiteY3959" fmla="*/ 4415860 h 6858000"/>
              <a:gd name="connsiteX3960" fmla="*/ 4596462 w 12192000"/>
              <a:gd name="connsiteY3960" fmla="*/ 4414243 h 6858000"/>
              <a:gd name="connsiteX3961" fmla="*/ 4589362 w 12192000"/>
              <a:gd name="connsiteY3961" fmla="*/ 4408739 h 6858000"/>
              <a:gd name="connsiteX3962" fmla="*/ 4576319 w 12192000"/>
              <a:gd name="connsiteY3962" fmla="*/ 4401790 h 6858000"/>
              <a:gd name="connsiteX3963" fmla="*/ 4465085 w 12192000"/>
              <a:gd name="connsiteY3963" fmla="*/ 4330144 h 6858000"/>
              <a:gd name="connsiteX3964" fmla="*/ 4332517 w 12192000"/>
              <a:gd name="connsiteY3964" fmla="*/ 4244742 h 6858000"/>
              <a:gd name="connsiteX3965" fmla="*/ 4292818 w 12192000"/>
              <a:gd name="connsiteY3965" fmla="*/ 4214721 h 6858000"/>
              <a:gd name="connsiteX3966" fmla="*/ 4255343 w 12192000"/>
              <a:gd name="connsiteY3966" fmla="*/ 4194801 h 6858000"/>
              <a:gd name="connsiteX3967" fmla="*/ 9503293 w 12192000"/>
              <a:gd name="connsiteY3967" fmla="*/ 4183238 h 6858000"/>
              <a:gd name="connsiteX3968" fmla="*/ 9556745 w 12192000"/>
              <a:gd name="connsiteY3968" fmla="*/ 4212615 h 6858000"/>
              <a:gd name="connsiteX3969" fmla="*/ 9601575 w 12192000"/>
              <a:gd name="connsiteY3969" fmla="*/ 4248907 h 6858000"/>
              <a:gd name="connsiteX3970" fmla="*/ 9563067 w 12192000"/>
              <a:gd name="connsiteY3970" fmla="*/ 4284620 h 6858000"/>
              <a:gd name="connsiteX3971" fmla="*/ 9506167 w 12192000"/>
              <a:gd name="connsiteY3971" fmla="*/ 4247178 h 6858000"/>
              <a:gd name="connsiteX3972" fmla="*/ 9461335 w 12192000"/>
              <a:gd name="connsiteY3972" fmla="*/ 4203975 h 6858000"/>
              <a:gd name="connsiteX3973" fmla="*/ 9465359 w 12192000"/>
              <a:gd name="connsiteY3973" fmla="*/ 4200518 h 6858000"/>
              <a:gd name="connsiteX3974" fmla="*/ 9506742 w 12192000"/>
              <a:gd name="connsiteY3974" fmla="*/ 4230473 h 6858000"/>
              <a:gd name="connsiteX3975" fmla="*/ 9552721 w 12192000"/>
              <a:gd name="connsiteY3975" fmla="*/ 4262155 h 6858000"/>
              <a:gd name="connsiteX3976" fmla="*/ 9564217 w 12192000"/>
              <a:gd name="connsiteY3976" fmla="*/ 4268492 h 6858000"/>
              <a:gd name="connsiteX3977" fmla="*/ 9584333 w 12192000"/>
              <a:gd name="connsiteY3977" fmla="*/ 4251211 h 6858000"/>
              <a:gd name="connsiteX3978" fmla="*/ 9559044 w 12192000"/>
              <a:gd name="connsiteY3978" fmla="*/ 4233353 h 6858000"/>
              <a:gd name="connsiteX3979" fmla="*/ 9536053 w 12192000"/>
              <a:gd name="connsiteY3979" fmla="*/ 4218952 h 6858000"/>
              <a:gd name="connsiteX3980" fmla="*/ 9520535 w 12192000"/>
              <a:gd name="connsiteY3980" fmla="*/ 4209159 h 6858000"/>
              <a:gd name="connsiteX3981" fmla="*/ 9502144 w 12192000"/>
              <a:gd name="connsiteY3981" fmla="*/ 4202247 h 6858000"/>
              <a:gd name="connsiteX3982" fmla="*/ 9500419 w 12192000"/>
              <a:gd name="connsiteY3982" fmla="*/ 4212615 h 6858000"/>
              <a:gd name="connsiteX3983" fmla="*/ 9503293 w 12192000"/>
              <a:gd name="connsiteY3983" fmla="*/ 4183238 h 6858000"/>
              <a:gd name="connsiteX3984" fmla="*/ 6149927 w 12192000"/>
              <a:gd name="connsiteY3984" fmla="*/ 4159517 h 6858000"/>
              <a:gd name="connsiteX3985" fmla="*/ 6124706 w 12192000"/>
              <a:gd name="connsiteY3985" fmla="*/ 4538489 h 6858000"/>
              <a:gd name="connsiteX3986" fmla="*/ 6092966 w 12192000"/>
              <a:gd name="connsiteY3986" fmla="*/ 5003476 h 6858000"/>
              <a:gd name="connsiteX3987" fmla="*/ 6089720 w 12192000"/>
              <a:gd name="connsiteY3987" fmla="*/ 5030596 h 6858000"/>
              <a:gd name="connsiteX3988" fmla="*/ 6089521 w 12192000"/>
              <a:gd name="connsiteY3988" fmla="*/ 5056026 h 6858000"/>
              <a:gd name="connsiteX3989" fmla="*/ 6089145 w 12192000"/>
              <a:gd name="connsiteY3989" fmla="*/ 5055917 h 6858000"/>
              <a:gd name="connsiteX3990" fmla="*/ 6088927 w 12192000"/>
              <a:gd name="connsiteY3990" fmla="*/ 5066204 h 6858000"/>
              <a:gd name="connsiteX3991" fmla="*/ 6089506 w 12192000"/>
              <a:gd name="connsiteY3991" fmla="*/ 5058146 h 6858000"/>
              <a:gd name="connsiteX3992" fmla="*/ 6089521 w 12192000"/>
              <a:gd name="connsiteY3992" fmla="*/ 5056026 h 6858000"/>
              <a:gd name="connsiteX3993" fmla="*/ 6102777 w 12192000"/>
              <a:gd name="connsiteY3993" fmla="*/ 5059873 h 6858000"/>
              <a:gd name="connsiteX3994" fmla="*/ 6113270 w 12192000"/>
              <a:gd name="connsiteY3994" fmla="*/ 5061539 h 6858000"/>
              <a:gd name="connsiteX3995" fmla="*/ 6111432 w 12192000"/>
              <a:gd name="connsiteY3995" fmla="*/ 5074835 h 6858000"/>
              <a:gd name="connsiteX3996" fmla="*/ 6117275 w 12192000"/>
              <a:gd name="connsiteY3996" fmla="*/ 5062176 h 6858000"/>
              <a:gd name="connsiteX3997" fmla="*/ 6113270 w 12192000"/>
              <a:gd name="connsiteY3997" fmla="*/ 5061539 h 6858000"/>
              <a:gd name="connsiteX3998" fmla="*/ 6118502 w 12192000"/>
              <a:gd name="connsiteY3998" fmla="*/ 5023690 h 6858000"/>
              <a:gd name="connsiteX3999" fmla="*/ 6117780 w 12192000"/>
              <a:gd name="connsiteY3999" fmla="*/ 4971250 h 6858000"/>
              <a:gd name="connsiteX4000" fmla="*/ 6172014 w 12192000"/>
              <a:gd name="connsiteY4000" fmla="*/ 4170223 h 6858000"/>
              <a:gd name="connsiteX4001" fmla="*/ 6166502 w 12192000"/>
              <a:gd name="connsiteY4001" fmla="*/ 4168783 h 6858000"/>
              <a:gd name="connsiteX4002" fmla="*/ 6933929 w 12192000"/>
              <a:gd name="connsiteY4002" fmla="*/ 4159052 h 6858000"/>
              <a:gd name="connsiteX4003" fmla="*/ 6918655 w 12192000"/>
              <a:gd name="connsiteY4003" fmla="*/ 4168783 h 6858000"/>
              <a:gd name="connsiteX4004" fmla="*/ 6911879 w 12192000"/>
              <a:gd name="connsiteY4004" fmla="*/ 4170559 h 6858000"/>
              <a:gd name="connsiteX4005" fmla="*/ 6937244 w 12192000"/>
              <a:gd name="connsiteY4005" fmla="*/ 4549999 h 6858000"/>
              <a:gd name="connsiteX4006" fmla="*/ 6968406 w 12192000"/>
              <a:gd name="connsiteY4006" fmla="*/ 5012684 h 6858000"/>
              <a:gd name="connsiteX4007" fmla="*/ 6971497 w 12192000"/>
              <a:gd name="connsiteY4007" fmla="*/ 5061492 h 6858000"/>
              <a:gd name="connsiteX4008" fmla="*/ 6966170 w 12192000"/>
              <a:gd name="connsiteY4008" fmla="*/ 5062391 h 6858000"/>
              <a:gd name="connsiteX4009" fmla="*/ 6972445 w 12192000"/>
              <a:gd name="connsiteY4009" fmla="*/ 5074835 h 6858000"/>
              <a:gd name="connsiteX4010" fmla="*/ 6971869 w 12192000"/>
              <a:gd name="connsiteY4010" fmla="*/ 5067355 h 6858000"/>
              <a:gd name="connsiteX4011" fmla="*/ 6971497 w 12192000"/>
              <a:gd name="connsiteY4011" fmla="*/ 5061492 h 6858000"/>
              <a:gd name="connsiteX4012" fmla="*/ 6981102 w 12192000"/>
              <a:gd name="connsiteY4012" fmla="*/ 5059873 h 6858000"/>
              <a:gd name="connsiteX4013" fmla="*/ 6994518 w 12192000"/>
              <a:gd name="connsiteY4013" fmla="*/ 5055701 h 6858000"/>
              <a:gd name="connsiteX4014" fmla="*/ 6996401 w 12192000"/>
              <a:gd name="connsiteY4014" fmla="*/ 5057010 h 6858000"/>
              <a:gd name="connsiteX4015" fmla="*/ 6994950 w 12192000"/>
              <a:gd name="connsiteY4015" fmla="*/ 5066204 h 6858000"/>
              <a:gd name="connsiteX4016" fmla="*/ 6997493 w 12192000"/>
              <a:gd name="connsiteY4016" fmla="*/ 5057770 h 6858000"/>
              <a:gd name="connsiteX4017" fmla="*/ 6996401 w 12192000"/>
              <a:gd name="connsiteY4017" fmla="*/ 5057010 h 6858000"/>
              <a:gd name="connsiteX4018" fmla="*/ 6998413 w 12192000"/>
              <a:gd name="connsiteY4018" fmla="*/ 5044255 h 6858000"/>
              <a:gd name="connsiteX4019" fmla="*/ 6988026 w 12192000"/>
              <a:gd name="connsiteY4019" fmla="*/ 4961466 h 6858000"/>
              <a:gd name="connsiteX4020" fmla="*/ 4259659 w 12192000"/>
              <a:gd name="connsiteY4020" fmla="*/ 4154315 h 6858000"/>
              <a:gd name="connsiteX4021" fmla="*/ 4255143 w 12192000"/>
              <a:gd name="connsiteY4021" fmla="*/ 4176613 h 6858000"/>
              <a:gd name="connsiteX4022" fmla="*/ 4610143 w 12192000"/>
              <a:gd name="connsiteY4022" fmla="*/ 4404943 h 6858000"/>
              <a:gd name="connsiteX4023" fmla="*/ 4628373 w 12192000"/>
              <a:gd name="connsiteY4023" fmla="*/ 4392552 h 6858000"/>
              <a:gd name="connsiteX4024" fmla="*/ 6543813 w 12192000"/>
              <a:gd name="connsiteY4024" fmla="*/ 4154250 h 6858000"/>
              <a:gd name="connsiteX4025" fmla="*/ 6539010 w 12192000"/>
              <a:gd name="connsiteY4025" fmla="*/ 4154304 h 6858000"/>
              <a:gd name="connsiteX4026" fmla="*/ 6541147 w 12192000"/>
              <a:gd name="connsiteY4026" fmla="*/ 4154526 h 6858000"/>
              <a:gd name="connsiteX4027" fmla="*/ 9469880 w 12192000"/>
              <a:gd name="connsiteY4027" fmla="*/ 4147333 h 6858000"/>
              <a:gd name="connsiteX4028" fmla="*/ 9619617 w 12192000"/>
              <a:gd name="connsiteY4028" fmla="*/ 4240453 h 6858000"/>
              <a:gd name="connsiteX4029" fmla="*/ 9640282 w 12192000"/>
              <a:gd name="connsiteY4029" fmla="*/ 4313453 h 6858000"/>
              <a:gd name="connsiteX4030" fmla="*/ 9585751 w 12192000"/>
              <a:gd name="connsiteY4030" fmla="*/ 4404273 h 6858000"/>
              <a:gd name="connsiteX4031" fmla="*/ 9534730 w 12192000"/>
              <a:gd name="connsiteY4031" fmla="*/ 4484629 h 6858000"/>
              <a:gd name="connsiteX4032" fmla="*/ 9540064 w 12192000"/>
              <a:gd name="connsiteY4032" fmla="*/ 4517389 h 6858000"/>
              <a:gd name="connsiteX4033" fmla="*/ 9446385 w 12192000"/>
              <a:gd name="connsiteY4033" fmla="*/ 4664598 h 6858000"/>
              <a:gd name="connsiteX4034" fmla="*/ 9402438 w 12192000"/>
              <a:gd name="connsiteY4034" fmla="*/ 4699934 h 6858000"/>
              <a:gd name="connsiteX4035" fmla="*/ 9396513 w 12192000"/>
              <a:gd name="connsiteY4035" fmla="*/ 4701565 h 6858000"/>
              <a:gd name="connsiteX4036" fmla="*/ 9401870 w 12192000"/>
              <a:gd name="connsiteY4036" fmla="*/ 4703489 h 6858000"/>
              <a:gd name="connsiteX4037" fmla="*/ 9414585 w 12192000"/>
              <a:gd name="connsiteY4037" fmla="*/ 4742297 h 6858000"/>
              <a:gd name="connsiteX4038" fmla="*/ 9413474 w 12192000"/>
              <a:gd name="connsiteY4038" fmla="*/ 4754410 h 6858000"/>
              <a:gd name="connsiteX4039" fmla="*/ 9418217 w 12192000"/>
              <a:gd name="connsiteY4039" fmla="*/ 4753616 h 6858000"/>
              <a:gd name="connsiteX4040" fmla="*/ 9405390 w 12192000"/>
              <a:gd name="connsiteY4040" fmla="*/ 4813700 h 6858000"/>
              <a:gd name="connsiteX4041" fmla="*/ 9394425 w 12192000"/>
              <a:gd name="connsiteY4041" fmla="*/ 4819936 h 6858000"/>
              <a:gd name="connsiteX4042" fmla="*/ 9378324 w 12192000"/>
              <a:gd name="connsiteY4042" fmla="*/ 4857321 h 6858000"/>
              <a:gd name="connsiteX4043" fmla="*/ 9236470 w 12192000"/>
              <a:gd name="connsiteY4043" fmla="*/ 5097828 h 6858000"/>
              <a:gd name="connsiteX4044" fmla="*/ 9028834 w 12192000"/>
              <a:gd name="connsiteY4044" fmla="*/ 5249983 h 6858000"/>
              <a:gd name="connsiteX4045" fmla="*/ 8952186 w 12192000"/>
              <a:gd name="connsiteY4045" fmla="*/ 5244452 h 6858000"/>
              <a:gd name="connsiteX4046" fmla="*/ 8948670 w 12192000"/>
              <a:gd name="connsiteY4046" fmla="*/ 5250575 h 6858000"/>
              <a:gd name="connsiteX4047" fmla="*/ 8877522 w 12192000"/>
              <a:gd name="connsiteY4047" fmla="*/ 5362277 h 6858000"/>
              <a:gd name="connsiteX4048" fmla="*/ 8783997 w 12192000"/>
              <a:gd name="connsiteY4048" fmla="*/ 5356520 h 6858000"/>
              <a:gd name="connsiteX4049" fmla="*/ 8514896 w 12192000"/>
              <a:gd name="connsiteY4049" fmla="*/ 5240212 h 6858000"/>
              <a:gd name="connsiteX4050" fmla="*/ 8516433 w 12192000"/>
              <a:gd name="connsiteY4050" fmla="*/ 5233656 h 6858000"/>
              <a:gd name="connsiteX4051" fmla="*/ 8510859 w 12192000"/>
              <a:gd name="connsiteY4051" fmla="*/ 5238443 h 6858000"/>
              <a:gd name="connsiteX4052" fmla="*/ 8504186 w 12192000"/>
              <a:gd name="connsiteY4052" fmla="*/ 5231191 h 6858000"/>
              <a:gd name="connsiteX4053" fmla="*/ 8551334 w 12192000"/>
              <a:gd name="connsiteY4053" fmla="*/ 4979938 h 6858000"/>
              <a:gd name="connsiteX4054" fmla="*/ 8574430 w 12192000"/>
              <a:gd name="connsiteY4054" fmla="*/ 4927875 h 6858000"/>
              <a:gd name="connsiteX4055" fmla="*/ 8474336 w 12192000"/>
              <a:gd name="connsiteY4055" fmla="*/ 4989056 h 6858000"/>
              <a:gd name="connsiteX4056" fmla="*/ 8263695 w 12192000"/>
              <a:gd name="connsiteY4056" fmla="*/ 5294991 h 6858000"/>
              <a:gd name="connsiteX4057" fmla="*/ 8241295 w 12192000"/>
              <a:gd name="connsiteY4057" fmla="*/ 5563769 h 6858000"/>
              <a:gd name="connsiteX4058" fmla="*/ 8257377 w 12192000"/>
              <a:gd name="connsiteY4058" fmla="*/ 5703048 h 6858000"/>
              <a:gd name="connsiteX4059" fmla="*/ 8253930 w 12192000"/>
              <a:gd name="connsiteY4059" fmla="*/ 5702473 h 6858000"/>
              <a:gd name="connsiteX4060" fmla="*/ 8204536 w 12192000"/>
              <a:gd name="connsiteY4060" fmla="*/ 5465926 h 6858000"/>
              <a:gd name="connsiteX4061" fmla="*/ 8268290 w 12192000"/>
              <a:gd name="connsiteY4061" fmla="*/ 5236286 h 6858000"/>
              <a:gd name="connsiteX4062" fmla="*/ 8474086 w 12192000"/>
              <a:gd name="connsiteY4062" fmla="*/ 4960782 h 6858000"/>
              <a:gd name="connsiteX4063" fmla="*/ 8569524 w 12192000"/>
              <a:gd name="connsiteY4063" fmla="*/ 4909445 h 6858000"/>
              <a:gd name="connsiteX4064" fmla="*/ 8532083 w 12192000"/>
              <a:gd name="connsiteY4064" fmla="*/ 4897177 h 6858000"/>
              <a:gd name="connsiteX4065" fmla="*/ 8381185 w 12192000"/>
              <a:gd name="connsiteY4065" fmla="*/ 4984306 h 6858000"/>
              <a:gd name="connsiteX4066" fmla="*/ 8283373 w 12192000"/>
              <a:gd name="connsiteY4066" fmla="*/ 5109943 h 6858000"/>
              <a:gd name="connsiteX4067" fmla="*/ 8210876 w 12192000"/>
              <a:gd name="connsiteY4067" fmla="*/ 5251071 h 6858000"/>
              <a:gd name="connsiteX4068" fmla="*/ 8198795 w 12192000"/>
              <a:gd name="connsiteY4068" fmla="*/ 5482843 h 6858000"/>
              <a:gd name="connsiteX4069" fmla="*/ 8190738 w 12192000"/>
              <a:gd name="connsiteY4069" fmla="*/ 5495464 h 6858000"/>
              <a:gd name="connsiteX4070" fmla="*/ 8146435 w 12192000"/>
              <a:gd name="connsiteY4070" fmla="*/ 5340567 h 6858000"/>
              <a:gd name="connsiteX4071" fmla="*/ 8273017 w 12192000"/>
              <a:gd name="connsiteY4071" fmla="*/ 5089291 h 6858000"/>
              <a:gd name="connsiteX4072" fmla="*/ 8447351 w 12192000"/>
              <a:gd name="connsiteY4072" fmla="*/ 4914889 h 6858000"/>
              <a:gd name="connsiteX4073" fmla="*/ 8557229 w 12192000"/>
              <a:gd name="connsiteY4073" fmla="*/ 4877697 h 6858000"/>
              <a:gd name="connsiteX4074" fmla="*/ 8588200 w 12192000"/>
              <a:gd name="connsiteY4074" fmla="*/ 4896838 h 6858000"/>
              <a:gd name="connsiteX4075" fmla="*/ 8603890 w 12192000"/>
              <a:gd name="connsiteY4075" fmla="*/ 4861473 h 6858000"/>
              <a:gd name="connsiteX4076" fmla="*/ 8666079 w 12192000"/>
              <a:gd name="connsiteY4076" fmla="*/ 4749358 h 6858000"/>
              <a:gd name="connsiteX4077" fmla="*/ 8813621 w 12192000"/>
              <a:gd name="connsiteY4077" fmla="*/ 4528831 h 6858000"/>
              <a:gd name="connsiteX4078" fmla="*/ 8889832 w 12192000"/>
              <a:gd name="connsiteY4078" fmla="*/ 4501624 h 6858000"/>
              <a:gd name="connsiteX4079" fmla="*/ 8959781 w 12192000"/>
              <a:gd name="connsiteY4079" fmla="*/ 4532050 h 6858000"/>
              <a:gd name="connsiteX4080" fmla="*/ 8963738 w 12192000"/>
              <a:gd name="connsiteY4080" fmla="*/ 4528261 h 6858000"/>
              <a:gd name="connsiteX4081" fmla="*/ 8971908 w 12192000"/>
              <a:gd name="connsiteY4081" fmla="*/ 4529119 h 6858000"/>
              <a:gd name="connsiteX4082" fmla="*/ 8973645 w 12192000"/>
              <a:gd name="connsiteY4082" fmla="*/ 4535366 h 6858000"/>
              <a:gd name="connsiteX4083" fmla="*/ 9001095 w 12192000"/>
              <a:gd name="connsiteY4083" fmla="*/ 4463492 h 6858000"/>
              <a:gd name="connsiteX4084" fmla="*/ 9137228 w 12192000"/>
              <a:gd name="connsiteY4084" fmla="*/ 4314821 h 6858000"/>
              <a:gd name="connsiteX4085" fmla="*/ 9242504 w 12192000"/>
              <a:gd name="connsiteY4085" fmla="*/ 4344045 h 6858000"/>
              <a:gd name="connsiteX4086" fmla="*/ 9323376 w 12192000"/>
              <a:gd name="connsiteY4086" fmla="*/ 4484560 h 6858000"/>
              <a:gd name="connsiteX4087" fmla="*/ 9283801 w 12192000"/>
              <a:gd name="connsiteY4087" fmla="*/ 4563133 h 6858000"/>
              <a:gd name="connsiteX4088" fmla="*/ 9195472 w 12192000"/>
              <a:gd name="connsiteY4088" fmla="*/ 4725443 h 6858000"/>
              <a:gd name="connsiteX4089" fmla="*/ 9182280 w 12192000"/>
              <a:gd name="connsiteY4089" fmla="*/ 4716266 h 6858000"/>
              <a:gd name="connsiteX4090" fmla="*/ 9271183 w 12192000"/>
              <a:gd name="connsiteY4090" fmla="*/ 4555104 h 6858000"/>
              <a:gd name="connsiteX4091" fmla="*/ 9303303 w 12192000"/>
              <a:gd name="connsiteY4091" fmla="*/ 4440970 h 6858000"/>
              <a:gd name="connsiteX4092" fmla="*/ 9246519 w 12192000"/>
              <a:gd name="connsiteY4092" fmla="*/ 4371001 h 6858000"/>
              <a:gd name="connsiteX4093" fmla="*/ 9093376 w 12192000"/>
              <a:gd name="connsiteY4093" fmla="*/ 4346912 h 6858000"/>
              <a:gd name="connsiteX4094" fmla="*/ 9038314 w 12192000"/>
              <a:gd name="connsiteY4094" fmla="*/ 4434662 h 6858000"/>
              <a:gd name="connsiteX4095" fmla="*/ 8969486 w 12192000"/>
              <a:gd name="connsiteY4095" fmla="*/ 4567149 h 6858000"/>
              <a:gd name="connsiteX4096" fmla="*/ 8967184 w 12192000"/>
              <a:gd name="connsiteY4096" fmla="*/ 4566189 h 6858000"/>
              <a:gd name="connsiteX4097" fmla="*/ 8963622 w 12192000"/>
              <a:gd name="connsiteY4097" fmla="*/ 4581396 h 6858000"/>
              <a:gd name="connsiteX4098" fmla="*/ 9023356 w 12192000"/>
              <a:gd name="connsiteY4098" fmla="*/ 4689082 h 6858000"/>
              <a:gd name="connsiteX4099" fmla="*/ 9165517 w 12192000"/>
              <a:gd name="connsiteY4099" fmla="*/ 4709684 h 6858000"/>
              <a:gd name="connsiteX4100" fmla="*/ 9166090 w 12192000"/>
              <a:gd name="connsiteY4100" fmla="*/ 4719413 h 6858000"/>
              <a:gd name="connsiteX4101" fmla="*/ 8948938 w 12192000"/>
              <a:gd name="connsiteY4101" fmla="*/ 4579393 h 6858000"/>
              <a:gd name="connsiteX4102" fmla="*/ 8953825 w 12192000"/>
              <a:gd name="connsiteY4102" fmla="*/ 4558047 h 6858000"/>
              <a:gd name="connsiteX4103" fmla="*/ 8964513 w 12192000"/>
              <a:gd name="connsiteY4103" fmla="*/ 4547466 h 6858000"/>
              <a:gd name="connsiteX4104" fmla="*/ 8958293 w 12192000"/>
              <a:gd name="connsiteY4104" fmla="*/ 4548930 h 6858000"/>
              <a:gd name="connsiteX4105" fmla="*/ 8956204 w 12192000"/>
              <a:gd name="connsiteY4105" fmla="*/ 4547655 h 6858000"/>
              <a:gd name="connsiteX4106" fmla="*/ 8953825 w 12192000"/>
              <a:gd name="connsiteY4106" fmla="*/ 4558047 h 6858000"/>
              <a:gd name="connsiteX4107" fmla="*/ 8937074 w 12192000"/>
              <a:gd name="connsiteY4107" fmla="*/ 4574627 h 6858000"/>
              <a:gd name="connsiteX4108" fmla="*/ 8872022 w 12192000"/>
              <a:gd name="connsiteY4108" fmla="*/ 4714263 h 6858000"/>
              <a:gd name="connsiteX4109" fmla="*/ 8866289 w 12192000"/>
              <a:gd name="connsiteY4109" fmla="*/ 4711402 h 6858000"/>
              <a:gd name="connsiteX4110" fmla="*/ 8868324 w 12192000"/>
              <a:gd name="connsiteY4110" fmla="*/ 4704768 h 6858000"/>
              <a:gd name="connsiteX4111" fmla="*/ 8865794 w 12192000"/>
              <a:gd name="connsiteY4111" fmla="*/ 4706970 h 6858000"/>
              <a:gd name="connsiteX4112" fmla="*/ 8801489 w 12192000"/>
              <a:gd name="connsiteY4112" fmla="*/ 4602773 h 6858000"/>
              <a:gd name="connsiteX4113" fmla="*/ 8799565 w 12192000"/>
              <a:gd name="connsiteY4113" fmla="*/ 4570450 h 6858000"/>
              <a:gd name="connsiteX4114" fmla="*/ 8781473 w 12192000"/>
              <a:gd name="connsiteY4114" fmla="*/ 4592577 h 6858000"/>
              <a:gd name="connsiteX4115" fmla="*/ 8728655 w 12192000"/>
              <a:gd name="connsiteY4115" fmla="*/ 4673552 h 6858000"/>
              <a:gd name="connsiteX4116" fmla="*/ 8633931 w 12192000"/>
              <a:gd name="connsiteY4116" fmla="*/ 4832057 h 6858000"/>
              <a:gd name="connsiteX4117" fmla="*/ 8554634 w 12192000"/>
              <a:gd name="connsiteY4117" fmla="*/ 5025738 h 6858000"/>
              <a:gd name="connsiteX4118" fmla="*/ 8518252 w 12192000"/>
              <a:gd name="connsiteY4118" fmla="*/ 5230728 h 6858000"/>
              <a:gd name="connsiteX4119" fmla="*/ 8614087 w 12192000"/>
              <a:gd name="connsiteY4119" fmla="*/ 5258277 h 6858000"/>
              <a:gd name="connsiteX4120" fmla="*/ 8707111 w 12192000"/>
              <a:gd name="connsiteY4120" fmla="*/ 5297790 h 6858000"/>
              <a:gd name="connsiteX4121" fmla="*/ 8782849 w 12192000"/>
              <a:gd name="connsiteY4121" fmla="*/ 5336366 h 6858000"/>
              <a:gd name="connsiteX4122" fmla="*/ 8874080 w 12192000"/>
              <a:gd name="connsiteY4122" fmla="*/ 5337519 h 6858000"/>
              <a:gd name="connsiteX4123" fmla="*/ 8901046 w 12192000"/>
              <a:gd name="connsiteY4123" fmla="*/ 5294335 h 6858000"/>
              <a:gd name="connsiteX4124" fmla="*/ 9043017 w 12192000"/>
              <a:gd name="connsiteY4124" fmla="*/ 5031039 h 6858000"/>
              <a:gd name="connsiteX4125" fmla="*/ 8997619 w 12192000"/>
              <a:gd name="connsiteY4125" fmla="*/ 5053956 h 6858000"/>
              <a:gd name="connsiteX4126" fmla="*/ 8933236 w 12192000"/>
              <a:gd name="connsiteY4126" fmla="*/ 5037611 h 6858000"/>
              <a:gd name="connsiteX4127" fmla="*/ 8744111 w 12192000"/>
              <a:gd name="connsiteY4127" fmla="*/ 4901091 h 6858000"/>
              <a:gd name="connsiteX4128" fmla="*/ 8760783 w 12192000"/>
              <a:gd name="connsiteY4128" fmla="*/ 4673558 h 6858000"/>
              <a:gd name="connsiteX4129" fmla="*/ 8763082 w 12192000"/>
              <a:gd name="connsiteY4129" fmla="*/ 4673558 h 6858000"/>
              <a:gd name="connsiteX4130" fmla="*/ 8745261 w 12192000"/>
              <a:gd name="connsiteY4130" fmla="*/ 4845216 h 6858000"/>
              <a:gd name="connsiteX4131" fmla="*/ 8891847 w 12192000"/>
              <a:gd name="connsiteY4131" fmla="*/ 5000169 h 6858000"/>
              <a:gd name="connsiteX4132" fmla="*/ 8987847 w 12192000"/>
              <a:gd name="connsiteY4132" fmla="*/ 5041643 h 6858000"/>
              <a:gd name="connsiteX4133" fmla="*/ 9046049 w 12192000"/>
              <a:gd name="connsiteY4133" fmla="*/ 5013274 h 6858000"/>
              <a:gd name="connsiteX4134" fmla="*/ 9080792 w 12192000"/>
              <a:gd name="connsiteY4134" fmla="*/ 4960985 h 6858000"/>
              <a:gd name="connsiteX4135" fmla="*/ 9127688 w 12192000"/>
              <a:gd name="connsiteY4135" fmla="*/ 4874012 h 6858000"/>
              <a:gd name="connsiteX4136" fmla="*/ 9128807 w 12192000"/>
              <a:gd name="connsiteY4136" fmla="*/ 4873552 h 6858000"/>
              <a:gd name="connsiteX4137" fmla="*/ 9143630 w 12192000"/>
              <a:gd name="connsiteY4137" fmla="*/ 4846369 h 6858000"/>
              <a:gd name="connsiteX4138" fmla="*/ 9149761 w 12192000"/>
              <a:gd name="connsiteY4138" fmla="*/ 4844884 h 6858000"/>
              <a:gd name="connsiteX4139" fmla="*/ 9149917 w 12192000"/>
              <a:gd name="connsiteY4139" fmla="*/ 4843312 h 6858000"/>
              <a:gd name="connsiteX4140" fmla="*/ 9371861 w 12192000"/>
              <a:gd name="connsiteY4140" fmla="*/ 4814688 h 6858000"/>
              <a:gd name="connsiteX4141" fmla="*/ 9383271 w 12192000"/>
              <a:gd name="connsiteY4141" fmla="*/ 4803176 h 6858000"/>
              <a:gd name="connsiteX4142" fmla="*/ 9394000 w 12192000"/>
              <a:gd name="connsiteY4142" fmla="*/ 4760710 h 6858000"/>
              <a:gd name="connsiteX4143" fmla="*/ 9388660 w 12192000"/>
              <a:gd name="connsiteY4143" fmla="*/ 4708082 h 6858000"/>
              <a:gd name="connsiteX4144" fmla="*/ 9391238 w 12192000"/>
              <a:gd name="connsiteY4144" fmla="*/ 4703020 h 6858000"/>
              <a:gd name="connsiteX4145" fmla="*/ 9354295 w 12192000"/>
              <a:gd name="connsiteY4145" fmla="*/ 4713203 h 6858000"/>
              <a:gd name="connsiteX4146" fmla="*/ 9251875 w 12192000"/>
              <a:gd name="connsiteY4146" fmla="*/ 4678915 h 6858000"/>
              <a:gd name="connsiteX4147" fmla="*/ 9255893 w 12192000"/>
              <a:gd name="connsiteY4147" fmla="*/ 4670897 h 6858000"/>
              <a:gd name="connsiteX4148" fmla="*/ 9428025 w 12192000"/>
              <a:gd name="connsiteY4148" fmla="*/ 4661163 h 6858000"/>
              <a:gd name="connsiteX4149" fmla="*/ 9520008 w 12192000"/>
              <a:gd name="connsiteY4149" fmla="*/ 4519106 h 6858000"/>
              <a:gd name="connsiteX4150" fmla="*/ 9519083 w 12192000"/>
              <a:gd name="connsiteY4150" fmla="*/ 4504354 h 6858000"/>
              <a:gd name="connsiteX4151" fmla="*/ 9510698 w 12192000"/>
              <a:gd name="connsiteY4151" fmla="*/ 4505873 h 6858000"/>
              <a:gd name="connsiteX4152" fmla="*/ 9506536 w 12192000"/>
              <a:gd name="connsiteY4152" fmla="*/ 4495094 h 6858000"/>
              <a:gd name="connsiteX4153" fmla="*/ 9517420 w 12192000"/>
              <a:gd name="connsiteY4153" fmla="*/ 4477787 h 6858000"/>
              <a:gd name="connsiteX4154" fmla="*/ 9516960 w 12192000"/>
              <a:gd name="connsiteY4154" fmla="*/ 4470467 h 6858000"/>
              <a:gd name="connsiteX4155" fmla="*/ 9520474 w 12192000"/>
              <a:gd name="connsiteY4155" fmla="*/ 4459944 h 6858000"/>
              <a:gd name="connsiteX4156" fmla="*/ 9527211 w 12192000"/>
              <a:gd name="connsiteY4156" fmla="*/ 4462214 h 6858000"/>
              <a:gd name="connsiteX4157" fmla="*/ 9555830 w 12192000"/>
              <a:gd name="connsiteY4157" fmla="*/ 4416704 h 6858000"/>
              <a:gd name="connsiteX4158" fmla="*/ 9602970 w 12192000"/>
              <a:gd name="connsiteY4158" fmla="*/ 4337021 h 6858000"/>
              <a:gd name="connsiteX4159" fmla="*/ 9600101 w 12192000"/>
              <a:gd name="connsiteY4159" fmla="*/ 4243902 h 6858000"/>
              <a:gd name="connsiteX4160" fmla="*/ 9557624 w 12192000"/>
              <a:gd name="connsiteY4160" fmla="*/ 4201366 h 6858000"/>
              <a:gd name="connsiteX4161" fmla="*/ 9448812 w 12192000"/>
              <a:gd name="connsiteY4161" fmla="*/ 4167576 h 6858000"/>
              <a:gd name="connsiteX4162" fmla="*/ 9426921 w 12192000"/>
              <a:gd name="connsiteY4162" fmla="*/ 4181057 h 6858000"/>
              <a:gd name="connsiteX4163" fmla="*/ 9429161 w 12192000"/>
              <a:gd name="connsiteY4163" fmla="*/ 4201313 h 6858000"/>
              <a:gd name="connsiteX4164" fmla="*/ 9499637 w 12192000"/>
              <a:gd name="connsiteY4164" fmla="*/ 4281782 h 6858000"/>
              <a:gd name="connsiteX4165" fmla="*/ 9604332 w 12192000"/>
              <a:gd name="connsiteY4165" fmla="*/ 4315171 h 6858000"/>
              <a:gd name="connsiteX4166" fmla="*/ 9604332 w 12192000"/>
              <a:gd name="connsiteY4166" fmla="*/ 4320928 h 6858000"/>
              <a:gd name="connsiteX4167" fmla="*/ 9418356 w 12192000"/>
              <a:gd name="connsiteY4167" fmla="*/ 4196543 h 6858000"/>
              <a:gd name="connsiteX4168" fmla="*/ 9420027 w 12192000"/>
              <a:gd name="connsiteY4168" fmla="*/ 4185303 h 6858000"/>
              <a:gd name="connsiteX4169" fmla="*/ 9413547 w 12192000"/>
              <a:gd name="connsiteY4169" fmla="*/ 4189294 h 6858000"/>
              <a:gd name="connsiteX4170" fmla="*/ 9373939 w 12192000"/>
              <a:gd name="connsiteY4170" fmla="*/ 4270342 h 6858000"/>
              <a:gd name="connsiteX4171" fmla="*/ 9324001 w 12192000"/>
              <a:gd name="connsiteY4171" fmla="*/ 4351390 h 6858000"/>
              <a:gd name="connsiteX4172" fmla="*/ 9498500 w 12192000"/>
              <a:gd name="connsiteY4172" fmla="*/ 4504867 h 6858000"/>
              <a:gd name="connsiteX4173" fmla="*/ 9500796 w 12192000"/>
              <a:gd name="connsiteY4173" fmla="*/ 4511764 h 6858000"/>
              <a:gd name="connsiteX4174" fmla="*/ 9302761 w 12192000"/>
              <a:gd name="connsiteY4174" fmla="*/ 4401400 h 6858000"/>
              <a:gd name="connsiteX4175" fmla="*/ 9324001 w 12192000"/>
              <a:gd name="connsiteY4175" fmla="*/ 4322651 h 6858000"/>
              <a:gd name="connsiteX4176" fmla="*/ 9382550 w 12192000"/>
              <a:gd name="connsiteY4176" fmla="*/ 4222059 h 6858000"/>
              <a:gd name="connsiteX4177" fmla="*/ 9416991 w 12192000"/>
              <a:gd name="connsiteY4177" fmla="*/ 4165727 h 6858000"/>
              <a:gd name="connsiteX4178" fmla="*/ 9469880 w 12192000"/>
              <a:gd name="connsiteY4178" fmla="*/ 4147333 h 6858000"/>
              <a:gd name="connsiteX4179" fmla="*/ 7488853 w 12192000"/>
              <a:gd name="connsiteY4179" fmla="*/ 4145782 h 6858000"/>
              <a:gd name="connsiteX4180" fmla="*/ 7492323 w 12192000"/>
              <a:gd name="connsiteY4180" fmla="*/ 4149769 h 6858000"/>
              <a:gd name="connsiteX4181" fmla="*/ 7492089 w 12192000"/>
              <a:gd name="connsiteY4181" fmla="*/ 4150296 h 6858000"/>
              <a:gd name="connsiteX4182" fmla="*/ 7479016 w 12192000"/>
              <a:gd name="connsiteY4182" fmla="*/ 4153186 h 6858000"/>
              <a:gd name="connsiteX4183" fmla="*/ 7482489 w 12192000"/>
              <a:gd name="connsiteY4183" fmla="*/ 4160591 h 6858000"/>
              <a:gd name="connsiteX4184" fmla="*/ 7487328 w 12192000"/>
              <a:gd name="connsiteY4184" fmla="*/ 4160988 h 6858000"/>
              <a:gd name="connsiteX4185" fmla="*/ 7485380 w 12192000"/>
              <a:gd name="connsiteY4185" fmla="*/ 4165361 h 6858000"/>
              <a:gd name="connsiteX4186" fmla="*/ 7492323 w 12192000"/>
              <a:gd name="connsiteY4186" fmla="*/ 4177109 h 6858000"/>
              <a:gd name="connsiteX4187" fmla="*/ 7503316 w 12192000"/>
              <a:gd name="connsiteY4187" fmla="*/ 4162299 h 6858000"/>
              <a:gd name="connsiteX4188" fmla="*/ 7487328 w 12192000"/>
              <a:gd name="connsiteY4188" fmla="*/ 4160988 h 6858000"/>
              <a:gd name="connsiteX4189" fmla="*/ 7492089 w 12192000"/>
              <a:gd name="connsiteY4189" fmla="*/ 4150296 h 6858000"/>
              <a:gd name="connsiteX4190" fmla="*/ 7498976 w 12192000"/>
              <a:gd name="connsiteY4190" fmla="*/ 4148773 h 6858000"/>
              <a:gd name="connsiteX4191" fmla="*/ 7515466 w 12192000"/>
              <a:gd name="connsiteY4191" fmla="*/ 4158882 h 6858000"/>
              <a:gd name="connsiteX4192" fmla="*/ 7500423 w 12192000"/>
              <a:gd name="connsiteY4192" fmla="*/ 4189068 h 6858000"/>
              <a:gd name="connsiteX4193" fmla="*/ 7471496 w 12192000"/>
              <a:gd name="connsiteY4193" fmla="*/ 4173690 h 6858000"/>
              <a:gd name="connsiteX4194" fmla="*/ 7488853 w 12192000"/>
              <a:gd name="connsiteY4194" fmla="*/ 4145782 h 6858000"/>
              <a:gd name="connsiteX4195" fmla="*/ 2204008 w 12192000"/>
              <a:gd name="connsiteY4195" fmla="*/ 4145222 h 6858000"/>
              <a:gd name="connsiteX4196" fmla="*/ 2205161 w 12192000"/>
              <a:gd name="connsiteY4196" fmla="*/ 4147533 h 6858000"/>
              <a:gd name="connsiteX4197" fmla="*/ 2032351 w 12192000"/>
              <a:gd name="connsiteY4197" fmla="*/ 4255008 h 6858000"/>
              <a:gd name="connsiteX4198" fmla="*/ 2031199 w 12192000"/>
              <a:gd name="connsiteY4198" fmla="*/ 4252120 h 6858000"/>
              <a:gd name="connsiteX4199" fmla="*/ 2204008 w 12192000"/>
              <a:gd name="connsiteY4199" fmla="*/ 4145222 h 6858000"/>
              <a:gd name="connsiteX4200" fmla="*/ 190777 w 12192000"/>
              <a:gd name="connsiteY4200" fmla="*/ 4140149 h 6858000"/>
              <a:gd name="connsiteX4201" fmla="*/ 282246 w 12192000"/>
              <a:gd name="connsiteY4201" fmla="*/ 4172881 h 6858000"/>
              <a:gd name="connsiteX4202" fmla="*/ 280653 w 12192000"/>
              <a:gd name="connsiteY4202" fmla="*/ 4175440 h 6858000"/>
              <a:gd name="connsiteX4203" fmla="*/ 275271 w 12192000"/>
              <a:gd name="connsiteY4203" fmla="*/ 4166635 h 6858000"/>
              <a:gd name="connsiteX4204" fmla="*/ 264413 w 12192000"/>
              <a:gd name="connsiteY4204" fmla="*/ 4172881 h 6858000"/>
              <a:gd name="connsiteX4205" fmla="*/ 260734 w 12192000"/>
              <a:gd name="connsiteY4205" fmla="*/ 4175470 h 6858000"/>
              <a:gd name="connsiteX4206" fmla="*/ 241879 w 12192000"/>
              <a:gd name="connsiteY4206" fmla="*/ 4162257 h 6858000"/>
              <a:gd name="connsiteX4207" fmla="*/ 137278 w 12192000"/>
              <a:gd name="connsiteY4207" fmla="*/ 4175176 h 6858000"/>
              <a:gd name="connsiteX4208" fmla="*/ 241879 w 12192000"/>
              <a:gd name="connsiteY4208" fmla="*/ 4188744 h 6858000"/>
              <a:gd name="connsiteX4209" fmla="*/ 260734 w 12192000"/>
              <a:gd name="connsiteY4209" fmla="*/ 4175470 h 6858000"/>
              <a:gd name="connsiteX4210" fmla="*/ 264413 w 12192000"/>
              <a:gd name="connsiteY4210" fmla="*/ 4178049 h 6858000"/>
              <a:gd name="connsiteX4211" fmla="*/ 275271 w 12192000"/>
              <a:gd name="connsiteY4211" fmla="*/ 4184077 h 6858000"/>
              <a:gd name="connsiteX4212" fmla="*/ 280653 w 12192000"/>
              <a:gd name="connsiteY4212" fmla="*/ 4175440 h 6858000"/>
              <a:gd name="connsiteX4213" fmla="*/ 282246 w 12192000"/>
              <a:gd name="connsiteY4213" fmla="*/ 4178049 h 6858000"/>
              <a:gd name="connsiteX4214" fmla="*/ 185599 w 12192000"/>
              <a:gd name="connsiteY4214" fmla="*/ 4210205 h 6858000"/>
              <a:gd name="connsiteX4215" fmla="*/ 110815 w 12192000"/>
              <a:gd name="connsiteY4215" fmla="*/ 4175176 h 6858000"/>
              <a:gd name="connsiteX4216" fmla="*/ 190777 w 12192000"/>
              <a:gd name="connsiteY4216" fmla="*/ 4140149 h 6858000"/>
              <a:gd name="connsiteX4217" fmla="*/ 10588608 w 12192000"/>
              <a:gd name="connsiteY4217" fmla="*/ 4134127 h 6858000"/>
              <a:gd name="connsiteX4218" fmla="*/ 10680077 w 12192000"/>
              <a:gd name="connsiteY4218" fmla="*/ 4166859 h 6858000"/>
              <a:gd name="connsiteX4219" fmla="*/ 10678483 w 12192000"/>
              <a:gd name="connsiteY4219" fmla="*/ 4169418 h 6858000"/>
              <a:gd name="connsiteX4220" fmla="*/ 10673101 w 12192000"/>
              <a:gd name="connsiteY4220" fmla="*/ 4160613 h 6858000"/>
              <a:gd name="connsiteX4221" fmla="*/ 10662243 w 12192000"/>
              <a:gd name="connsiteY4221" fmla="*/ 4166859 h 6858000"/>
              <a:gd name="connsiteX4222" fmla="*/ 10658565 w 12192000"/>
              <a:gd name="connsiteY4222" fmla="*/ 4169448 h 6858000"/>
              <a:gd name="connsiteX4223" fmla="*/ 10639709 w 12192000"/>
              <a:gd name="connsiteY4223" fmla="*/ 4156235 h 6858000"/>
              <a:gd name="connsiteX4224" fmla="*/ 10535109 w 12192000"/>
              <a:gd name="connsiteY4224" fmla="*/ 4169154 h 6858000"/>
              <a:gd name="connsiteX4225" fmla="*/ 10639709 w 12192000"/>
              <a:gd name="connsiteY4225" fmla="*/ 4182722 h 6858000"/>
              <a:gd name="connsiteX4226" fmla="*/ 10658565 w 12192000"/>
              <a:gd name="connsiteY4226" fmla="*/ 4169448 h 6858000"/>
              <a:gd name="connsiteX4227" fmla="*/ 10662243 w 12192000"/>
              <a:gd name="connsiteY4227" fmla="*/ 4172027 h 6858000"/>
              <a:gd name="connsiteX4228" fmla="*/ 10673101 w 12192000"/>
              <a:gd name="connsiteY4228" fmla="*/ 4178055 h 6858000"/>
              <a:gd name="connsiteX4229" fmla="*/ 10678483 w 12192000"/>
              <a:gd name="connsiteY4229" fmla="*/ 4169418 h 6858000"/>
              <a:gd name="connsiteX4230" fmla="*/ 10680077 w 12192000"/>
              <a:gd name="connsiteY4230" fmla="*/ 4172027 h 6858000"/>
              <a:gd name="connsiteX4231" fmla="*/ 10583430 w 12192000"/>
              <a:gd name="connsiteY4231" fmla="*/ 4204183 h 6858000"/>
              <a:gd name="connsiteX4232" fmla="*/ 10508645 w 12192000"/>
              <a:gd name="connsiteY4232" fmla="*/ 4169154 h 6858000"/>
              <a:gd name="connsiteX4233" fmla="*/ 10588608 w 12192000"/>
              <a:gd name="connsiteY4233" fmla="*/ 4134127 h 6858000"/>
              <a:gd name="connsiteX4234" fmla="*/ 832862 w 12192000"/>
              <a:gd name="connsiteY4234" fmla="*/ 4129941 h 6858000"/>
              <a:gd name="connsiteX4235" fmla="*/ 832862 w 12192000"/>
              <a:gd name="connsiteY4235" fmla="*/ 4218031 h 6858000"/>
              <a:gd name="connsiteX4236" fmla="*/ 832862 w 12192000"/>
              <a:gd name="connsiteY4236" fmla="*/ 4247351 h 6858000"/>
              <a:gd name="connsiteX4237" fmla="*/ 851572 w 12192000"/>
              <a:gd name="connsiteY4237" fmla="*/ 4275112 h 6858000"/>
              <a:gd name="connsiteX4238" fmla="*/ 893112 w 12192000"/>
              <a:gd name="connsiteY4238" fmla="*/ 4269985 h 6858000"/>
              <a:gd name="connsiteX4239" fmla="*/ 944978 w 12192000"/>
              <a:gd name="connsiteY4239" fmla="*/ 4273595 h 6858000"/>
              <a:gd name="connsiteX4240" fmla="*/ 960744 w 12192000"/>
              <a:gd name="connsiteY4240" fmla="*/ 4204665 h 6858000"/>
              <a:gd name="connsiteX4241" fmla="*/ 960080 w 12192000"/>
              <a:gd name="connsiteY4241" fmla="*/ 4155232 h 6858000"/>
              <a:gd name="connsiteX4242" fmla="*/ 11230693 w 12192000"/>
              <a:gd name="connsiteY4242" fmla="*/ 4123919 h 6858000"/>
              <a:gd name="connsiteX4243" fmla="*/ 11230693 w 12192000"/>
              <a:gd name="connsiteY4243" fmla="*/ 4212009 h 6858000"/>
              <a:gd name="connsiteX4244" fmla="*/ 11230693 w 12192000"/>
              <a:gd name="connsiteY4244" fmla="*/ 4241329 h 6858000"/>
              <a:gd name="connsiteX4245" fmla="*/ 11249403 w 12192000"/>
              <a:gd name="connsiteY4245" fmla="*/ 4269090 h 6858000"/>
              <a:gd name="connsiteX4246" fmla="*/ 11290943 w 12192000"/>
              <a:gd name="connsiteY4246" fmla="*/ 4263963 h 6858000"/>
              <a:gd name="connsiteX4247" fmla="*/ 11342809 w 12192000"/>
              <a:gd name="connsiteY4247" fmla="*/ 4267573 h 6858000"/>
              <a:gd name="connsiteX4248" fmla="*/ 11358575 w 12192000"/>
              <a:gd name="connsiteY4248" fmla="*/ 4198643 h 6858000"/>
              <a:gd name="connsiteX4249" fmla="*/ 11357911 w 12192000"/>
              <a:gd name="connsiteY4249" fmla="*/ 4149210 h 6858000"/>
              <a:gd name="connsiteX4250" fmla="*/ 4268671 w 12192000"/>
              <a:gd name="connsiteY4250" fmla="*/ 4109851 h 6858000"/>
              <a:gd name="connsiteX4251" fmla="*/ 4263058 w 12192000"/>
              <a:gd name="connsiteY4251" fmla="*/ 4137558 h 6858000"/>
              <a:gd name="connsiteX4252" fmla="*/ 4269205 w 12192000"/>
              <a:gd name="connsiteY4252" fmla="*/ 4141846 h 6858000"/>
              <a:gd name="connsiteX4253" fmla="*/ 4282658 w 12192000"/>
              <a:gd name="connsiteY4253" fmla="*/ 4150678 h 6858000"/>
              <a:gd name="connsiteX4254" fmla="*/ 4411014 w 12192000"/>
              <a:gd name="connsiteY4254" fmla="*/ 4233388 h 6858000"/>
              <a:gd name="connsiteX4255" fmla="*/ 4642547 w 12192000"/>
              <a:gd name="connsiteY4255" fmla="*/ 4382920 h 6858000"/>
              <a:gd name="connsiteX4256" fmla="*/ 4666190 w 12192000"/>
              <a:gd name="connsiteY4256" fmla="*/ 4366846 h 6858000"/>
              <a:gd name="connsiteX4257" fmla="*/ 4658658 w 12192000"/>
              <a:gd name="connsiteY4257" fmla="*/ 4360756 h 6858000"/>
              <a:gd name="connsiteX4258" fmla="*/ 4642395 w 12192000"/>
              <a:gd name="connsiteY4258" fmla="*/ 4352283 h 6858000"/>
              <a:gd name="connsiteX4259" fmla="*/ 4507138 w 12192000"/>
              <a:gd name="connsiteY4259" fmla="*/ 4264978 h 6858000"/>
              <a:gd name="connsiteX4260" fmla="*/ 4349426 w 12192000"/>
              <a:gd name="connsiteY4260" fmla="*/ 4163314 h 6858000"/>
              <a:gd name="connsiteX4261" fmla="*/ 4306549 w 12192000"/>
              <a:gd name="connsiteY4261" fmla="*/ 4130215 h 6858000"/>
              <a:gd name="connsiteX4262" fmla="*/ 6926360 w 12192000"/>
              <a:gd name="connsiteY4262" fmla="*/ 4090694 h 6858000"/>
              <a:gd name="connsiteX4263" fmla="*/ 6855821 w 12192000"/>
              <a:gd name="connsiteY4263" fmla="*/ 4116847 h 6858000"/>
              <a:gd name="connsiteX4264" fmla="*/ 6865050 w 12192000"/>
              <a:gd name="connsiteY4264" fmla="*/ 4114526 h 6858000"/>
              <a:gd name="connsiteX4265" fmla="*/ 6916308 w 12192000"/>
              <a:gd name="connsiteY4265" fmla="*/ 4096850 h 6858000"/>
              <a:gd name="connsiteX4266" fmla="*/ 7774589 w 12192000"/>
              <a:gd name="connsiteY4266" fmla="*/ 4083820 h 6858000"/>
              <a:gd name="connsiteX4267" fmla="*/ 7785404 w 12192000"/>
              <a:gd name="connsiteY4267" fmla="*/ 4108174 h 6858000"/>
              <a:gd name="connsiteX4268" fmla="*/ 7745260 w 12192000"/>
              <a:gd name="connsiteY4268" fmla="*/ 4135341 h 6858000"/>
              <a:gd name="connsiteX4269" fmla="*/ 7722077 w 12192000"/>
              <a:gd name="connsiteY4269" fmla="*/ 4104779 h 6858000"/>
              <a:gd name="connsiteX4270" fmla="*/ 7762222 w 12192000"/>
              <a:gd name="connsiteY4270" fmla="*/ 4085536 h 6858000"/>
              <a:gd name="connsiteX4271" fmla="*/ 7762509 w 12192000"/>
              <a:gd name="connsiteY4271" fmla="*/ 4088412 h 6858000"/>
              <a:gd name="connsiteX4272" fmla="*/ 7762009 w 12192000"/>
              <a:gd name="connsiteY4272" fmla="*/ 4089427 h 6858000"/>
              <a:gd name="connsiteX4273" fmla="*/ 7762649 w 12192000"/>
              <a:gd name="connsiteY4273" fmla="*/ 4089819 h 6858000"/>
              <a:gd name="connsiteX4274" fmla="*/ 7762787 w 12192000"/>
              <a:gd name="connsiteY4274" fmla="*/ 4091196 h 6858000"/>
              <a:gd name="connsiteX4275" fmla="*/ 7742432 w 12192000"/>
              <a:gd name="connsiteY4275" fmla="*/ 4101949 h 6858000"/>
              <a:gd name="connsiteX4276" fmla="*/ 7741302 w 12192000"/>
              <a:gd name="connsiteY4276" fmla="*/ 4121192 h 6858000"/>
              <a:gd name="connsiteX4277" fmla="*/ 7765049 w 12192000"/>
              <a:gd name="connsiteY4277" fmla="*/ 4114965 h 6858000"/>
              <a:gd name="connsiteX4278" fmla="*/ 7775226 w 12192000"/>
              <a:gd name="connsiteY4278" fmla="*/ 4103647 h 6858000"/>
              <a:gd name="connsiteX4279" fmla="*/ 7766745 w 12192000"/>
              <a:gd name="connsiteY4279" fmla="*/ 4092328 h 6858000"/>
              <a:gd name="connsiteX4280" fmla="*/ 7762649 w 12192000"/>
              <a:gd name="connsiteY4280" fmla="*/ 4089819 h 6858000"/>
              <a:gd name="connsiteX4281" fmla="*/ 7762509 w 12192000"/>
              <a:gd name="connsiteY4281" fmla="*/ 4088412 h 6858000"/>
              <a:gd name="connsiteX4282" fmla="*/ 7764482 w 12192000"/>
              <a:gd name="connsiteY4282" fmla="*/ 4084404 h 6858000"/>
              <a:gd name="connsiteX4283" fmla="*/ 7774589 w 12192000"/>
              <a:gd name="connsiteY4283" fmla="*/ 4083820 h 6858000"/>
              <a:gd name="connsiteX4284" fmla="*/ 6984347 w 12192000"/>
              <a:gd name="connsiteY4284" fmla="*/ 4070368 h 6858000"/>
              <a:gd name="connsiteX4285" fmla="*/ 6959360 w 12192000"/>
              <a:gd name="connsiteY4285" fmla="*/ 4095027 h 6858000"/>
              <a:gd name="connsiteX4286" fmla="*/ 6916308 w 12192000"/>
              <a:gd name="connsiteY4286" fmla="*/ 4117316 h 6858000"/>
              <a:gd name="connsiteX4287" fmla="*/ 6641113 w 12192000"/>
              <a:gd name="connsiteY4287" fmla="*/ 4172845 h 6858000"/>
              <a:gd name="connsiteX4288" fmla="*/ 6127492 w 12192000"/>
              <a:gd name="connsiteY4288" fmla="*/ 4097853 h 6858000"/>
              <a:gd name="connsiteX4289" fmla="*/ 6103092 w 12192000"/>
              <a:gd name="connsiteY4289" fmla="*/ 4077996 h 6858000"/>
              <a:gd name="connsiteX4290" fmla="*/ 6103104 w 12192000"/>
              <a:gd name="connsiteY4290" fmla="*/ 4078390 h 6858000"/>
              <a:gd name="connsiteX4291" fmla="*/ 6124524 w 12192000"/>
              <a:gd name="connsiteY4291" fmla="*/ 4119582 h 6858000"/>
              <a:gd name="connsiteX4292" fmla="*/ 6176781 w 12192000"/>
              <a:gd name="connsiteY4292" fmla="*/ 4150977 h 6858000"/>
              <a:gd name="connsiteX4293" fmla="*/ 6182257 w 12192000"/>
              <a:gd name="connsiteY4293" fmla="*/ 4152744 h 6858000"/>
              <a:gd name="connsiteX4294" fmla="*/ 6184430 w 12192000"/>
              <a:gd name="connsiteY4294" fmla="*/ 4150763 h 6858000"/>
              <a:gd name="connsiteX4295" fmla="*/ 6188029 w 12192000"/>
              <a:gd name="connsiteY4295" fmla="*/ 4154606 h 6858000"/>
              <a:gd name="connsiteX4296" fmla="*/ 6235508 w 12192000"/>
              <a:gd name="connsiteY4296" fmla="*/ 4169928 h 6858000"/>
              <a:gd name="connsiteX4297" fmla="*/ 6515314 w 12192000"/>
              <a:gd name="connsiteY4297" fmla="*/ 4202709 h 6858000"/>
              <a:gd name="connsiteX4298" fmla="*/ 6516459 w 12192000"/>
              <a:gd name="connsiteY4298" fmla="*/ 4201508 h 6858000"/>
              <a:gd name="connsiteX4299" fmla="*/ 6517893 w 12192000"/>
              <a:gd name="connsiteY4299" fmla="*/ 4203010 h 6858000"/>
              <a:gd name="connsiteX4300" fmla="*/ 6543154 w 12192000"/>
              <a:gd name="connsiteY4300" fmla="*/ 4205970 h 6858000"/>
              <a:gd name="connsiteX4301" fmla="*/ 6850801 w 12192000"/>
              <a:gd name="connsiteY4301" fmla="*/ 4169928 h 6858000"/>
              <a:gd name="connsiteX4302" fmla="*/ 6894028 w 12192000"/>
              <a:gd name="connsiteY4302" fmla="*/ 4156202 h 6858000"/>
              <a:gd name="connsiteX4303" fmla="*/ 6899375 w 12192000"/>
              <a:gd name="connsiteY4303" fmla="*/ 4150763 h 6858000"/>
              <a:gd name="connsiteX4304" fmla="*/ 6902434 w 12192000"/>
              <a:gd name="connsiteY4304" fmla="*/ 4153534 h 6858000"/>
              <a:gd name="connsiteX4305" fmla="*/ 6909813 w 12192000"/>
              <a:gd name="connsiteY4305" fmla="*/ 4151191 h 6858000"/>
              <a:gd name="connsiteX4306" fmla="*/ 6962358 w 12192000"/>
              <a:gd name="connsiteY4306" fmla="*/ 4119582 h 6858000"/>
              <a:gd name="connsiteX4307" fmla="*/ 6984426 w 12192000"/>
              <a:gd name="connsiteY4307" fmla="*/ 4075459 h 6858000"/>
              <a:gd name="connsiteX4308" fmla="*/ 4277938 w 12192000"/>
              <a:gd name="connsiteY4308" fmla="*/ 4064120 h 6858000"/>
              <a:gd name="connsiteX4309" fmla="*/ 4271781 w 12192000"/>
              <a:gd name="connsiteY4309" fmla="*/ 4094490 h 6858000"/>
              <a:gd name="connsiteX4310" fmla="*/ 4679831 w 12192000"/>
              <a:gd name="connsiteY4310" fmla="*/ 4357571 h 6858000"/>
              <a:gd name="connsiteX4311" fmla="*/ 4705406 w 12192000"/>
              <a:gd name="connsiteY4311" fmla="*/ 4340186 h 6858000"/>
              <a:gd name="connsiteX4312" fmla="*/ 6107696 w 12192000"/>
              <a:gd name="connsiteY4312" fmla="*/ 4044535 h 6858000"/>
              <a:gd name="connsiteX4313" fmla="*/ 6120285 w 12192000"/>
              <a:gd name="connsiteY4313" fmla="*/ 4069381 h 6858000"/>
              <a:gd name="connsiteX4314" fmla="*/ 6260781 w 12192000"/>
              <a:gd name="connsiteY4314" fmla="*/ 4125331 h 6858000"/>
              <a:gd name="connsiteX4315" fmla="*/ 6285340 w 12192000"/>
              <a:gd name="connsiteY4315" fmla="*/ 4127889 h 6858000"/>
              <a:gd name="connsiteX4316" fmla="*/ 6224664 w 12192000"/>
              <a:gd name="connsiteY4316" fmla="*/ 4111732 h 6858000"/>
              <a:gd name="connsiteX4317" fmla="*/ 6140161 w 12192000"/>
              <a:gd name="connsiteY4317" fmla="*/ 4071860 h 6858000"/>
              <a:gd name="connsiteX4318" fmla="*/ 4942204 w 12192000"/>
              <a:gd name="connsiteY4318" fmla="*/ 4028739 h 6858000"/>
              <a:gd name="connsiteX4319" fmla="*/ 4942028 w 12192000"/>
              <a:gd name="connsiteY4319" fmla="*/ 4029211 h 6858000"/>
              <a:gd name="connsiteX4320" fmla="*/ 4942296 w 12192000"/>
              <a:gd name="connsiteY4320" fmla="*/ 4029148 h 6858000"/>
              <a:gd name="connsiteX4321" fmla="*/ 6293849 w 12192000"/>
              <a:gd name="connsiteY4321" fmla="*/ 4028533 h 6858000"/>
              <a:gd name="connsiteX4322" fmla="*/ 6292052 w 12192000"/>
              <a:gd name="connsiteY4322" fmla="*/ 4032671 h 6858000"/>
              <a:gd name="connsiteX4323" fmla="*/ 6301250 w 12192000"/>
              <a:gd name="connsiteY4323" fmla="*/ 4053864 h 6858000"/>
              <a:gd name="connsiteX4324" fmla="*/ 6324315 w 12192000"/>
              <a:gd name="connsiteY4324" fmla="*/ 4068832 h 6858000"/>
              <a:gd name="connsiteX4325" fmla="*/ 6426149 w 12192000"/>
              <a:gd name="connsiteY4325" fmla="*/ 4081537 h 6858000"/>
              <a:gd name="connsiteX4326" fmla="*/ 6381060 w 12192000"/>
              <a:gd name="connsiteY4326" fmla="*/ 4064832 h 6858000"/>
              <a:gd name="connsiteX4327" fmla="*/ 6361008 w 12192000"/>
              <a:gd name="connsiteY4327" fmla="*/ 4032652 h 6858000"/>
              <a:gd name="connsiteX4328" fmla="*/ 6361791 w 12192000"/>
              <a:gd name="connsiteY4328" fmla="*/ 4030128 h 6858000"/>
              <a:gd name="connsiteX4329" fmla="*/ 6631134 w 12192000"/>
              <a:gd name="connsiteY4329" fmla="*/ 4023133 h 6858000"/>
              <a:gd name="connsiteX4330" fmla="*/ 6638317 w 12192000"/>
              <a:gd name="connsiteY4330" fmla="*/ 4029349 h 6858000"/>
              <a:gd name="connsiteX4331" fmla="*/ 6636553 w 12192000"/>
              <a:gd name="connsiteY4331" fmla="*/ 4032203 h 6858000"/>
              <a:gd name="connsiteX4332" fmla="*/ 6630339 w 12192000"/>
              <a:gd name="connsiteY4332" fmla="*/ 4021803 h 6858000"/>
              <a:gd name="connsiteX4333" fmla="*/ 6631134 w 12192000"/>
              <a:gd name="connsiteY4333" fmla="*/ 4023133 h 6858000"/>
              <a:gd name="connsiteX4334" fmla="*/ 6629898 w 12192000"/>
              <a:gd name="connsiteY4334" fmla="*/ 4022064 h 6858000"/>
              <a:gd name="connsiteX4335" fmla="*/ 4290625 w 12192000"/>
              <a:gd name="connsiteY4335" fmla="*/ 4021615 h 6858000"/>
              <a:gd name="connsiteX4336" fmla="*/ 4289706 w 12192000"/>
              <a:gd name="connsiteY4336" fmla="*/ 4023992 h 6858000"/>
              <a:gd name="connsiteX4337" fmla="*/ 4288509 w 12192000"/>
              <a:gd name="connsiteY4337" fmla="*/ 4032668 h 6858000"/>
              <a:gd name="connsiteX4338" fmla="*/ 4282762 w 12192000"/>
              <a:gd name="connsiteY4338" fmla="*/ 4048579 h 6858000"/>
              <a:gd name="connsiteX4339" fmla="*/ 4318966 w 12192000"/>
              <a:gd name="connsiteY4339" fmla="*/ 4072089 h 6858000"/>
              <a:gd name="connsiteX4340" fmla="*/ 4472411 w 12192000"/>
              <a:gd name="connsiteY4340" fmla="*/ 4171285 h 6858000"/>
              <a:gd name="connsiteX4341" fmla="*/ 4717383 w 12192000"/>
              <a:gd name="connsiteY4341" fmla="*/ 4329171 h 6858000"/>
              <a:gd name="connsiteX4342" fmla="*/ 4734189 w 12192000"/>
              <a:gd name="connsiteY4342" fmla="*/ 4309789 h 6858000"/>
              <a:gd name="connsiteX4343" fmla="*/ 4718236 w 12192000"/>
              <a:gd name="connsiteY4343" fmla="*/ 4297574 h 6858000"/>
              <a:gd name="connsiteX4344" fmla="*/ 4697119 w 12192000"/>
              <a:gd name="connsiteY4344" fmla="*/ 4285963 h 6858000"/>
              <a:gd name="connsiteX4345" fmla="*/ 4541372 w 12192000"/>
              <a:gd name="connsiteY4345" fmla="*/ 4185619 h 6858000"/>
              <a:gd name="connsiteX4346" fmla="*/ 4371267 w 12192000"/>
              <a:gd name="connsiteY4346" fmla="*/ 4075528 h 6858000"/>
              <a:gd name="connsiteX4347" fmla="*/ 4302653 w 12192000"/>
              <a:gd name="connsiteY4347" fmla="*/ 4025697 h 6858000"/>
              <a:gd name="connsiteX4348" fmla="*/ 8287221 w 12192000"/>
              <a:gd name="connsiteY4348" fmla="*/ 4000777 h 6858000"/>
              <a:gd name="connsiteX4349" fmla="*/ 8279378 w 12192000"/>
              <a:gd name="connsiteY4349" fmla="*/ 4005096 h 6858000"/>
              <a:gd name="connsiteX4350" fmla="*/ 8278917 w 12192000"/>
              <a:gd name="connsiteY4350" fmla="*/ 4001649 h 6858000"/>
              <a:gd name="connsiteX4351" fmla="*/ 8289759 w 12192000"/>
              <a:gd name="connsiteY4351" fmla="*/ 3999379 h 6858000"/>
              <a:gd name="connsiteX4352" fmla="*/ 8290339 w 12192000"/>
              <a:gd name="connsiteY4352" fmla="*/ 4000450 h 6858000"/>
              <a:gd name="connsiteX4353" fmla="*/ 8287221 w 12192000"/>
              <a:gd name="connsiteY4353" fmla="*/ 4000777 h 6858000"/>
              <a:gd name="connsiteX4354" fmla="*/ 6203811 w 12192000"/>
              <a:gd name="connsiteY4354" fmla="*/ 3998401 h 6858000"/>
              <a:gd name="connsiteX4355" fmla="*/ 6193459 w 12192000"/>
              <a:gd name="connsiteY4355" fmla="*/ 4004093 h 6858000"/>
              <a:gd name="connsiteX4356" fmla="*/ 6181726 w 12192000"/>
              <a:gd name="connsiteY4356" fmla="*/ 4025483 h 6858000"/>
              <a:gd name="connsiteX4357" fmla="*/ 6270410 w 12192000"/>
              <a:gd name="connsiteY4357" fmla="*/ 4055513 h 6858000"/>
              <a:gd name="connsiteX4358" fmla="*/ 6262734 w 12192000"/>
              <a:gd name="connsiteY4358" fmla="*/ 4032671 h 6858000"/>
              <a:gd name="connsiteX4359" fmla="*/ 6266852 w 12192000"/>
              <a:gd name="connsiteY4359" fmla="*/ 4020453 h 6858000"/>
              <a:gd name="connsiteX4360" fmla="*/ 8313368 w 12192000"/>
              <a:gd name="connsiteY4360" fmla="*/ 3998031 h 6858000"/>
              <a:gd name="connsiteX4361" fmla="*/ 8343966 w 12192000"/>
              <a:gd name="connsiteY4361" fmla="*/ 4011862 h 6858000"/>
              <a:gd name="connsiteX4362" fmla="*/ 8320001 w 12192000"/>
              <a:gd name="connsiteY4362" fmla="*/ 4057824 h 6858000"/>
              <a:gd name="connsiteX4363" fmla="*/ 8257234 w 12192000"/>
              <a:gd name="connsiteY4363" fmla="*/ 4044207 h 6858000"/>
              <a:gd name="connsiteX4364" fmla="*/ 8262583 w 12192000"/>
              <a:gd name="connsiteY4364" fmla="*/ 4014345 h 6858000"/>
              <a:gd name="connsiteX4365" fmla="*/ 8279378 w 12192000"/>
              <a:gd name="connsiteY4365" fmla="*/ 4005096 h 6858000"/>
              <a:gd name="connsiteX4366" fmla="*/ 8280059 w 12192000"/>
              <a:gd name="connsiteY4366" fmla="*/ 4010160 h 6858000"/>
              <a:gd name="connsiteX4367" fmla="*/ 8290036 w 12192000"/>
              <a:gd name="connsiteY4367" fmla="*/ 4010770 h 6858000"/>
              <a:gd name="connsiteX4368" fmla="*/ 8281342 w 12192000"/>
              <a:gd name="connsiteY4368" fmla="*/ 4020161 h 6858000"/>
              <a:gd name="connsiteX4369" fmla="*/ 8276634 w 12192000"/>
              <a:gd name="connsiteY4369" fmla="*/ 4035694 h 6858000"/>
              <a:gd name="connsiteX4370" fmla="*/ 8293182 w 12192000"/>
              <a:gd name="connsiteY4370" fmla="*/ 4044774 h 6858000"/>
              <a:gd name="connsiteX4371" fmla="*/ 8314295 w 12192000"/>
              <a:gd name="connsiteY4371" fmla="*/ 4040802 h 6858000"/>
              <a:gd name="connsiteX4372" fmla="*/ 8330272 w 12192000"/>
              <a:gd name="connsiteY4372" fmla="*/ 4028887 h 6858000"/>
              <a:gd name="connsiteX4373" fmla="*/ 8317148 w 12192000"/>
              <a:gd name="connsiteY4373" fmla="*/ 4012431 h 6858000"/>
              <a:gd name="connsiteX4374" fmla="*/ 8290036 w 12192000"/>
              <a:gd name="connsiteY4374" fmla="*/ 4010770 h 6858000"/>
              <a:gd name="connsiteX4375" fmla="*/ 8293752 w 12192000"/>
              <a:gd name="connsiteY4375" fmla="*/ 4006756 h 6858000"/>
              <a:gd name="connsiteX4376" fmla="*/ 8290339 w 12192000"/>
              <a:gd name="connsiteY4376" fmla="*/ 4000450 h 6858000"/>
              <a:gd name="connsiteX4377" fmla="*/ 6563278 w 12192000"/>
              <a:gd name="connsiteY4377" fmla="*/ 3997842 h 6858000"/>
              <a:gd name="connsiteX4378" fmla="*/ 6609288 w 12192000"/>
              <a:gd name="connsiteY4378" fmla="*/ 4004230 h 6858000"/>
              <a:gd name="connsiteX4379" fmla="*/ 6629898 w 12192000"/>
              <a:gd name="connsiteY4379" fmla="*/ 4022064 h 6858000"/>
              <a:gd name="connsiteX4380" fmla="*/ 6617616 w 12192000"/>
              <a:gd name="connsiteY4380" fmla="*/ 4029349 h 6858000"/>
              <a:gd name="connsiteX4381" fmla="*/ 6614590 w 12192000"/>
              <a:gd name="connsiteY4381" fmla="*/ 4032221 h 6858000"/>
              <a:gd name="connsiteX4382" fmla="*/ 6609459 w 12192000"/>
              <a:gd name="connsiteY4382" fmla="*/ 4027244 h 6858000"/>
              <a:gd name="connsiteX4383" fmla="*/ 6473866 w 12192000"/>
              <a:gd name="connsiteY4383" fmla="*/ 4032251 h 6858000"/>
              <a:gd name="connsiteX4384" fmla="*/ 6609459 w 12192000"/>
              <a:gd name="connsiteY4384" fmla="*/ 4037092 h 6858000"/>
              <a:gd name="connsiteX4385" fmla="*/ 6614590 w 12192000"/>
              <a:gd name="connsiteY4385" fmla="*/ 4032221 h 6858000"/>
              <a:gd name="connsiteX4386" fmla="*/ 6617616 w 12192000"/>
              <a:gd name="connsiteY4386" fmla="*/ 4035154 h 6858000"/>
              <a:gd name="connsiteX4387" fmla="*/ 6630339 w 12192000"/>
              <a:gd name="connsiteY4387" fmla="*/ 4042263 h 6858000"/>
              <a:gd name="connsiteX4388" fmla="*/ 6636553 w 12192000"/>
              <a:gd name="connsiteY4388" fmla="*/ 4032203 h 6858000"/>
              <a:gd name="connsiteX4389" fmla="*/ 6638317 w 12192000"/>
              <a:gd name="connsiteY4389" fmla="*/ 4035154 h 6858000"/>
              <a:gd name="connsiteX4390" fmla="*/ 6531941 w 12192000"/>
              <a:gd name="connsiteY4390" fmla="*/ 4066496 h 6858000"/>
              <a:gd name="connsiteX4391" fmla="*/ 6449716 w 12192000"/>
              <a:gd name="connsiteY4391" fmla="*/ 4032251 h 6858000"/>
              <a:gd name="connsiteX4392" fmla="*/ 6538266 w 12192000"/>
              <a:gd name="connsiteY4392" fmla="*/ 3998005 h 6858000"/>
              <a:gd name="connsiteX4393" fmla="*/ 6563278 w 12192000"/>
              <a:gd name="connsiteY4393" fmla="*/ 3997842 h 6858000"/>
              <a:gd name="connsiteX4394" fmla="*/ 7597938 w 12192000"/>
              <a:gd name="connsiteY4394" fmla="*/ 3993076 h 6858000"/>
              <a:gd name="connsiteX4395" fmla="*/ 7615997 w 12192000"/>
              <a:gd name="connsiteY4395" fmla="*/ 3998145 h 6858000"/>
              <a:gd name="connsiteX4396" fmla="*/ 7615412 w 12192000"/>
              <a:gd name="connsiteY4396" fmla="*/ 4002200 h 6858000"/>
              <a:gd name="connsiteX4397" fmla="*/ 7610782 w 12192000"/>
              <a:gd name="connsiteY4397" fmla="*/ 4002819 h 6858000"/>
              <a:gd name="connsiteX4398" fmla="*/ 7608978 w 12192000"/>
              <a:gd name="connsiteY4398" fmla="*/ 3998145 h 6858000"/>
              <a:gd name="connsiteX4399" fmla="*/ 7607808 w 12192000"/>
              <a:gd name="connsiteY4399" fmla="*/ 4001620 h 6858000"/>
              <a:gd name="connsiteX4400" fmla="*/ 7608795 w 12192000"/>
              <a:gd name="connsiteY4400" fmla="*/ 4003086 h 6858000"/>
              <a:gd name="connsiteX4401" fmla="*/ 7600789 w 12192000"/>
              <a:gd name="connsiteY4401" fmla="*/ 4004156 h 6858000"/>
              <a:gd name="connsiteX4402" fmla="*/ 7591430 w 12192000"/>
              <a:gd name="connsiteY4402" fmla="*/ 4012629 h 6858000"/>
              <a:gd name="connsiteX4403" fmla="*/ 7603128 w 12192000"/>
              <a:gd name="connsiteY4403" fmla="*/ 4016684 h 6858000"/>
              <a:gd name="connsiteX4404" fmla="*/ 7607808 w 12192000"/>
              <a:gd name="connsiteY4404" fmla="*/ 4014366 h 6858000"/>
              <a:gd name="connsiteX4405" fmla="*/ 7612487 w 12192000"/>
              <a:gd name="connsiteY4405" fmla="*/ 4008573 h 6858000"/>
              <a:gd name="connsiteX4406" fmla="*/ 7608795 w 12192000"/>
              <a:gd name="connsiteY4406" fmla="*/ 4003086 h 6858000"/>
              <a:gd name="connsiteX4407" fmla="*/ 7610782 w 12192000"/>
              <a:gd name="connsiteY4407" fmla="*/ 4002819 h 6858000"/>
              <a:gd name="connsiteX4408" fmla="*/ 7616581 w 12192000"/>
              <a:gd name="connsiteY4408" fmla="*/ 4017841 h 6858000"/>
              <a:gd name="connsiteX4409" fmla="*/ 7589091 w 12192000"/>
              <a:gd name="connsiteY4409" fmla="*/ 4026532 h 6858000"/>
              <a:gd name="connsiteX4410" fmla="*/ 7582073 w 12192000"/>
              <a:gd name="connsiteY4410" fmla="*/ 4001042 h 6858000"/>
              <a:gd name="connsiteX4411" fmla="*/ 7597938 w 12192000"/>
              <a:gd name="connsiteY4411" fmla="*/ 3993076 h 6858000"/>
              <a:gd name="connsiteX4412" fmla="*/ 4305734 w 12192000"/>
              <a:gd name="connsiteY4412" fmla="*/ 3982560 h 6858000"/>
              <a:gd name="connsiteX4413" fmla="*/ 4295628 w 12192000"/>
              <a:gd name="connsiteY4413" fmla="*/ 4008684 h 6858000"/>
              <a:gd name="connsiteX4414" fmla="*/ 4744345 w 12192000"/>
              <a:gd name="connsiteY4414" fmla="*/ 4298077 h 6858000"/>
              <a:gd name="connsiteX4415" fmla="*/ 4761587 w 12192000"/>
              <a:gd name="connsiteY4415" fmla="*/ 4278191 h 6858000"/>
              <a:gd name="connsiteX4416" fmla="*/ 6147265 w 12192000"/>
              <a:gd name="connsiteY4416" fmla="*/ 3977760 h 6858000"/>
              <a:gd name="connsiteX4417" fmla="*/ 6119009 w 12192000"/>
              <a:gd name="connsiteY4417" fmla="*/ 3995246 h 6858000"/>
              <a:gd name="connsiteX4418" fmla="*/ 6106749 w 12192000"/>
              <a:gd name="connsiteY4418" fmla="*/ 4019978 h 6858000"/>
              <a:gd name="connsiteX4419" fmla="*/ 6113128 w 12192000"/>
              <a:gd name="connsiteY4419" fmla="*/ 4026429 h 6858000"/>
              <a:gd name="connsiteX4420" fmla="*/ 6163289 w 12192000"/>
              <a:gd name="connsiteY4420" fmla="*/ 4056319 h 6858000"/>
              <a:gd name="connsiteX4421" fmla="*/ 6155708 w 12192000"/>
              <a:gd name="connsiteY4421" fmla="*/ 4033123 h 6858000"/>
              <a:gd name="connsiteX4422" fmla="*/ 6159088 w 12192000"/>
              <a:gd name="connsiteY4422" fmla="*/ 4022870 h 6858000"/>
              <a:gd name="connsiteX4423" fmla="*/ 6121942 w 12192000"/>
              <a:gd name="connsiteY4423" fmla="*/ 4009294 h 6858000"/>
              <a:gd name="connsiteX4424" fmla="*/ 6123660 w 12192000"/>
              <a:gd name="connsiteY4424" fmla="*/ 4005820 h 6858000"/>
              <a:gd name="connsiteX4425" fmla="*/ 6160587 w 12192000"/>
              <a:gd name="connsiteY4425" fmla="*/ 4018324 h 6858000"/>
              <a:gd name="connsiteX4426" fmla="*/ 6164898 w 12192000"/>
              <a:gd name="connsiteY4426" fmla="*/ 4005247 h 6858000"/>
              <a:gd name="connsiteX4427" fmla="*/ 6180805 w 12192000"/>
              <a:gd name="connsiteY4427" fmla="*/ 3990353 h 6858000"/>
              <a:gd name="connsiteX4428" fmla="*/ 6152561 w 12192000"/>
              <a:gd name="connsiteY4428" fmla="*/ 3980473 h 6858000"/>
              <a:gd name="connsiteX4429" fmla="*/ 6571494 w 12192000"/>
              <a:gd name="connsiteY4429" fmla="*/ 3967962 h 6858000"/>
              <a:gd name="connsiteX4430" fmla="*/ 6546722 w 12192000"/>
              <a:gd name="connsiteY4430" fmla="*/ 3967972 h 6858000"/>
              <a:gd name="connsiteX4431" fmla="*/ 6325862 w 12192000"/>
              <a:gd name="connsiteY4431" fmla="*/ 3995508 h 6858000"/>
              <a:gd name="connsiteX4432" fmla="*/ 6315750 w 12192000"/>
              <a:gd name="connsiteY4432" fmla="*/ 4002071 h 6858000"/>
              <a:gd name="connsiteX4433" fmla="*/ 6370478 w 12192000"/>
              <a:gd name="connsiteY4433" fmla="*/ 4010348 h 6858000"/>
              <a:gd name="connsiteX4434" fmla="*/ 6382880 w 12192000"/>
              <a:gd name="connsiteY4434" fmla="*/ 3999161 h 6858000"/>
              <a:gd name="connsiteX4435" fmla="*/ 6531973 w 12192000"/>
              <a:gd name="connsiteY4435" fmla="*/ 3973593 h 6858000"/>
              <a:gd name="connsiteX4436" fmla="*/ 6727037 w 12192000"/>
              <a:gd name="connsiteY4436" fmla="*/ 4029757 h 6858000"/>
              <a:gd name="connsiteX4437" fmla="*/ 6725277 w 12192000"/>
              <a:gd name="connsiteY4437" fmla="*/ 4032604 h 6858000"/>
              <a:gd name="connsiteX4438" fmla="*/ 6719076 w 12192000"/>
              <a:gd name="connsiteY4438" fmla="*/ 4022230 h 6858000"/>
              <a:gd name="connsiteX4439" fmla="*/ 6706383 w 12192000"/>
              <a:gd name="connsiteY4439" fmla="*/ 4029757 h 6858000"/>
              <a:gd name="connsiteX4440" fmla="*/ 6703779 w 12192000"/>
              <a:gd name="connsiteY4440" fmla="*/ 4032650 h 6858000"/>
              <a:gd name="connsiteX4441" fmla="*/ 6688007 w 12192000"/>
              <a:gd name="connsiteY4441" fmla="*/ 4015095 h 6858000"/>
              <a:gd name="connsiteX4442" fmla="*/ 6440143 w 12192000"/>
              <a:gd name="connsiteY4442" fmla="*/ 4003141 h 6858000"/>
              <a:gd name="connsiteX4443" fmla="*/ 6406593 w 12192000"/>
              <a:gd name="connsiteY4443" fmla="*/ 4015810 h 6858000"/>
              <a:gd name="connsiteX4444" fmla="*/ 6432366 w 12192000"/>
              <a:gd name="connsiteY4444" fmla="*/ 4019707 h 6858000"/>
              <a:gd name="connsiteX4445" fmla="*/ 6434086 w 12192000"/>
              <a:gd name="connsiteY4445" fmla="*/ 4031823 h 6858000"/>
              <a:gd name="connsiteX4446" fmla="*/ 6395032 w 12192000"/>
              <a:gd name="connsiteY4446" fmla="*/ 4030907 h 6858000"/>
              <a:gd name="connsiteX4447" fmla="*/ 6393708 w 12192000"/>
              <a:gd name="connsiteY4447" fmla="*/ 4032652 h 6858000"/>
              <a:gd name="connsiteX4448" fmla="*/ 6688007 w 12192000"/>
              <a:gd name="connsiteY4448" fmla="*/ 4050187 h 6858000"/>
              <a:gd name="connsiteX4449" fmla="*/ 6703779 w 12192000"/>
              <a:gd name="connsiteY4449" fmla="*/ 4032650 h 6858000"/>
              <a:gd name="connsiteX4450" fmla="*/ 6706383 w 12192000"/>
              <a:gd name="connsiteY4450" fmla="*/ 4035548 h 6858000"/>
              <a:gd name="connsiteX4451" fmla="*/ 6719076 w 12192000"/>
              <a:gd name="connsiteY4451" fmla="*/ 4042640 h 6858000"/>
              <a:gd name="connsiteX4452" fmla="*/ 6725277 w 12192000"/>
              <a:gd name="connsiteY4452" fmla="*/ 4032604 h 6858000"/>
              <a:gd name="connsiteX4453" fmla="*/ 6727037 w 12192000"/>
              <a:gd name="connsiteY4453" fmla="*/ 4035548 h 6858000"/>
              <a:gd name="connsiteX4454" fmla="*/ 6518779 w 12192000"/>
              <a:gd name="connsiteY4454" fmla="*/ 4091133 h 6858000"/>
              <a:gd name="connsiteX4455" fmla="*/ 6487405 w 12192000"/>
              <a:gd name="connsiteY4455" fmla="*/ 4089589 h 6858000"/>
              <a:gd name="connsiteX4456" fmla="*/ 6487405 w 12192000"/>
              <a:gd name="connsiteY4456" fmla="*/ 4093232 h 6858000"/>
              <a:gd name="connsiteX4457" fmla="*/ 6374035 w 12192000"/>
              <a:gd name="connsiteY4457" fmla="*/ 4081780 h 6858000"/>
              <a:gd name="connsiteX4458" fmla="*/ 6403435 w 12192000"/>
              <a:gd name="connsiteY4458" fmla="*/ 4089070 h 6858000"/>
              <a:gd name="connsiteX4459" fmla="*/ 6546722 w 12192000"/>
              <a:gd name="connsiteY4459" fmla="*/ 4097372 h 6858000"/>
              <a:gd name="connsiteX4460" fmla="*/ 6795564 w 12192000"/>
              <a:gd name="connsiteY4460" fmla="*/ 4053096 h 6858000"/>
              <a:gd name="connsiteX4461" fmla="*/ 6806726 w 12192000"/>
              <a:gd name="connsiteY4461" fmla="*/ 4032670 h 6858000"/>
              <a:gd name="connsiteX4462" fmla="*/ 6808289 w 12192000"/>
              <a:gd name="connsiteY4462" fmla="*/ 4035534 h 6858000"/>
              <a:gd name="connsiteX4463" fmla="*/ 6820865 w 12192000"/>
              <a:gd name="connsiteY4463" fmla="*/ 4042979 h 6858000"/>
              <a:gd name="connsiteX4464" fmla="*/ 6827670 w 12192000"/>
              <a:gd name="connsiteY4464" fmla="*/ 4032671 h 6858000"/>
              <a:gd name="connsiteX4465" fmla="*/ 6829560 w 12192000"/>
              <a:gd name="connsiteY4465" fmla="*/ 4035534 h 6858000"/>
              <a:gd name="connsiteX4466" fmla="*/ 6520278 w 12192000"/>
              <a:gd name="connsiteY4466" fmla="*/ 4118557 h 6858000"/>
              <a:gd name="connsiteX4467" fmla="*/ 6296347 w 12192000"/>
              <a:gd name="connsiteY4467" fmla="*/ 4080875 h 6858000"/>
              <a:gd name="connsiteX4468" fmla="*/ 6280194 w 12192000"/>
              <a:gd name="connsiteY4468" fmla="*/ 4067133 h 6858000"/>
              <a:gd name="connsiteX4469" fmla="*/ 6179139 w 12192000"/>
              <a:gd name="connsiteY4469" fmla="*/ 4030198 h 6858000"/>
              <a:gd name="connsiteX4470" fmla="*/ 6177536 w 12192000"/>
              <a:gd name="connsiteY4470" fmla="*/ 4033123 h 6858000"/>
              <a:gd name="connsiteX4471" fmla="*/ 6316546 w 12192000"/>
              <a:gd name="connsiteY4471" fmla="*/ 4105847 h 6858000"/>
              <a:gd name="connsiteX4472" fmla="*/ 6545167 w 12192000"/>
              <a:gd name="connsiteY4472" fmla="*/ 4127779 h 6858000"/>
              <a:gd name="connsiteX4473" fmla="*/ 6773214 w 12192000"/>
              <a:gd name="connsiteY4473" fmla="*/ 4105847 h 6858000"/>
              <a:gd name="connsiteX4474" fmla="*/ 6912224 w 12192000"/>
              <a:gd name="connsiteY4474" fmla="*/ 4033123 h 6858000"/>
              <a:gd name="connsiteX4475" fmla="*/ 6934052 w 12192000"/>
              <a:gd name="connsiteY4475" fmla="*/ 4033123 h 6858000"/>
              <a:gd name="connsiteX4476" fmla="*/ 6923327 w 12192000"/>
              <a:gd name="connsiteY4476" fmla="*/ 4060997 h 6858000"/>
              <a:gd name="connsiteX4477" fmla="*/ 6902276 w 12192000"/>
              <a:gd name="connsiteY4477" fmla="*/ 4081507 h 6858000"/>
              <a:gd name="connsiteX4478" fmla="*/ 6914399 w 12192000"/>
              <a:gd name="connsiteY4478" fmla="*/ 4078161 h 6858000"/>
              <a:gd name="connsiteX4479" fmla="*/ 6976703 w 12192000"/>
              <a:gd name="connsiteY4479" fmla="*/ 4039747 h 6858000"/>
              <a:gd name="connsiteX4480" fmla="*/ 6981229 w 12192000"/>
              <a:gd name="connsiteY4480" fmla="*/ 4031447 h 6858000"/>
              <a:gd name="connsiteX4481" fmla="*/ 6983782 w 12192000"/>
              <a:gd name="connsiteY4481" fmla="*/ 4033640 h 6858000"/>
              <a:gd name="connsiteX4482" fmla="*/ 6983715 w 12192000"/>
              <a:gd name="connsiteY4482" fmla="*/ 4029309 h 6858000"/>
              <a:gd name="connsiteX4483" fmla="*/ 6981229 w 12192000"/>
              <a:gd name="connsiteY4483" fmla="*/ 4031447 h 6858000"/>
              <a:gd name="connsiteX4484" fmla="*/ 6959039 w 12192000"/>
              <a:gd name="connsiteY4484" fmla="*/ 3991954 h 6858000"/>
              <a:gd name="connsiteX4485" fmla="*/ 6936482 w 12192000"/>
              <a:gd name="connsiteY4485" fmla="*/ 3978728 h 6858000"/>
              <a:gd name="connsiteX4486" fmla="*/ 6931086 w 12192000"/>
              <a:gd name="connsiteY4486" fmla="*/ 3981243 h 6858000"/>
              <a:gd name="connsiteX4487" fmla="*/ 6905764 w 12192000"/>
              <a:gd name="connsiteY4487" fmla="*/ 3987916 h 6858000"/>
              <a:gd name="connsiteX4488" fmla="*/ 6923327 w 12192000"/>
              <a:gd name="connsiteY4488" fmla="*/ 4005004 h 6858000"/>
              <a:gd name="connsiteX4489" fmla="*/ 6934052 w 12192000"/>
              <a:gd name="connsiteY4489" fmla="*/ 4033123 h 6858000"/>
              <a:gd name="connsiteX4490" fmla="*/ 6912224 w 12192000"/>
              <a:gd name="connsiteY4490" fmla="*/ 4033123 h 6858000"/>
              <a:gd name="connsiteX4491" fmla="*/ 6891724 w 12192000"/>
              <a:gd name="connsiteY4491" fmla="*/ 4001026 h 6858000"/>
              <a:gd name="connsiteX4492" fmla="*/ 6879597 w 12192000"/>
              <a:gd name="connsiteY4492" fmla="*/ 3994812 h 6858000"/>
              <a:gd name="connsiteX4493" fmla="*/ 6837610 w 12192000"/>
              <a:gd name="connsiteY4493" fmla="*/ 4005876 h 6858000"/>
              <a:gd name="connsiteX4494" fmla="*/ 6819291 w 12192000"/>
              <a:gd name="connsiteY4494" fmla="*/ 4009224 h 6858000"/>
              <a:gd name="connsiteX4495" fmla="*/ 6829560 w 12192000"/>
              <a:gd name="connsiteY4495" fmla="*/ 4029808 h 6858000"/>
              <a:gd name="connsiteX4496" fmla="*/ 6827670 w 12192000"/>
              <a:gd name="connsiteY4496" fmla="*/ 4032671 h 6858000"/>
              <a:gd name="connsiteX4497" fmla="*/ 6820865 w 12192000"/>
              <a:gd name="connsiteY4497" fmla="*/ 4022365 h 6858000"/>
              <a:gd name="connsiteX4498" fmla="*/ 6808289 w 12192000"/>
              <a:gd name="connsiteY4498" fmla="*/ 4029808 h 6858000"/>
              <a:gd name="connsiteX4499" fmla="*/ 6806726 w 12192000"/>
              <a:gd name="connsiteY4499" fmla="*/ 4032670 h 6858000"/>
              <a:gd name="connsiteX4500" fmla="*/ 6796238 w 12192000"/>
              <a:gd name="connsiteY4500" fmla="*/ 4013437 h 6858000"/>
              <a:gd name="connsiteX4501" fmla="*/ 6750294 w 12192000"/>
              <a:gd name="connsiteY4501" fmla="*/ 4021835 h 6858000"/>
              <a:gd name="connsiteX4502" fmla="*/ 6749141 w 12192000"/>
              <a:gd name="connsiteY4502" fmla="*/ 4016662 h 6858000"/>
              <a:gd name="connsiteX4503" fmla="*/ 6786355 w 12192000"/>
              <a:gd name="connsiteY4503" fmla="*/ 4006222 h 6858000"/>
              <a:gd name="connsiteX4504" fmla="*/ 6769199 w 12192000"/>
              <a:gd name="connsiteY4504" fmla="*/ 3995026 h 6858000"/>
              <a:gd name="connsiteX4505" fmla="*/ 6571494 w 12192000"/>
              <a:gd name="connsiteY4505" fmla="*/ 3967962 h 6858000"/>
              <a:gd name="connsiteX4506" fmla="*/ 4321413 w 12192000"/>
              <a:gd name="connsiteY4506" fmla="*/ 3942028 h 6858000"/>
              <a:gd name="connsiteX4507" fmla="*/ 4318008 w 12192000"/>
              <a:gd name="connsiteY4507" fmla="*/ 3950839 h 6858000"/>
              <a:gd name="connsiteX4508" fmla="*/ 4318312 w 12192000"/>
              <a:gd name="connsiteY4508" fmla="*/ 3953127 h 6858000"/>
              <a:gd name="connsiteX4509" fmla="*/ 4316589 w 12192000"/>
              <a:gd name="connsiteY4509" fmla="*/ 3970752 h 6858000"/>
              <a:gd name="connsiteX4510" fmla="*/ 4363067 w 12192000"/>
              <a:gd name="connsiteY4510" fmla="*/ 4000678 h 6858000"/>
              <a:gd name="connsiteX4511" fmla="*/ 4519121 w 12192000"/>
              <a:gd name="connsiteY4511" fmla="*/ 4101965 h 6858000"/>
              <a:gd name="connsiteX4512" fmla="*/ 4771730 w 12192000"/>
              <a:gd name="connsiteY4512" fmla="*/ 4266493 h 6858000"/>
              <a:gd name="connsiteX4513" fmla="*/ 4789240 w 12192000"/>
              <a:gd name="connsiteY4513" fmla="*/ 4246300 h 6858000"/>
              <a:gd name="connsiteX4514" fmla="*/ 4774731 w 12192000"/>
              <a:gd name="connsiteY4514" fmla="*/ 4235336 h 6858000"/>
              <a:gd name="connsiteX4515" fmla="*/ 4749774 w 12192000"/>
              <a:gd name="connsiteY4515" fmla="*/ 4221668 h 6858000"/>
              <a:gd name="connsiteX4516" fmla="*/ 4580513 w 12192000"/>
              <a:gd name="connsiteY4516" fmla="*/ 4112324 h 6858000"/>
              <a:gd name="connsiteX4517" fmla="*/ 4405523 w 12192000"/>
              <a:gd name="connsiteY4517" fmla="*/ 3998375 h 6858000"/>
              <a:gd name="connsiteX4518" fmla="*/ 4335086 w 12192000"/>
              <a:gd name="connsiteY4518" fmla="*/ 3947067 h 6858000"/>
              <a:gd name="connsiteX4519" fmla="*/ 6531955 w 12192000"/>
              <a:gd name="connsiteY4519" fmla="*/ 3938466 h 6858000"/>
              <a:gd name="connsiteX4520" fmla="*/ 6307355 w 12192000"/>
              <a:gd name="connsiteY4520" fmla="*/ 3962130 h 6858000"/>
              <a:gd name="connsiteX4521" fmla="*/ 6230814 w 12192000"/>
              <a:gd name="connsiteY4521" fmla="*/ 3983558 h 6858000"/>
              <a:gd name="connsiteX4522" fmla="*/ 6225052 w 12192000"/>
              <a:gd name="connsiteY4522" fmla="*/ 3986725 h 6858000"/>
              <a:gd name="connsiteX4523" fmla="*/ 6233980 w 12192000"/>
              <a:gd name="connsiteY4523" fmla="*/ 3989704 h 6858000"/>
              <a:gd name="connsiteX4524" fmla="*/ 6281503 w 12192000"/>
              <a:gd name="connsiteY4524" fmla="*/ 3996892 h 6858000"/>
              <a:gd name="connsiteX4525" fmla="*/ 6298007 w 12192000"/>
              <a:gd name="connsiteY4525" fmla="*/ 3983342 h 6858000"/>
              <a:gd name="connsiteX4526" fmla="*/ 6533499 w 12192000"/>
              <a:gd name="connsiteY4526" fmla="*/ 3946787 h 6858000"/>
              <a:gd name="connsiteX4527" fmla="*/ 6785080 w 12192000"/>
              <a:gd name="connsiteY4527" fmla="*/ 3978591 h 6858000"/>
              <a:gd name="connsiteX4528" fmla="*/ 6812823 w 12192000"/>
              <a:gd name="connsiteY4528" fmla="*/ 3998797 h 6858000"/>
              <a:gd name="connsiteX4529" fmla="*/ 6861000 w 12192000"/>
              <a:gd name="connsiteY4529" fmla="*/ 3985282 h 6858000"/>
              <a:gd name="connsiteX4530" fmla="*/ 6849468 w 12192000"/>
              <a:gd name="connsiteY4530" fmla="*/ 3979373 h 6858000"/>
              <a:gd name="connsiteX4531" fmla="*/ 6763448 w 12192000"/>
              <a:gd name="connsiteY4531" fmla="*/ 3958089 h 6858000"/>
              <a:gd name="connsiteX4532" fmla="*/ 6531955 w 12192000"/>
              <a:gd name="connsiteY4532" fmla="*/ 3938466 h 6858000"/>
              <a:gd name="connsiteX4533" fmla="*/ 6384657 w 12192000"/>
              <a:gd name="connsiteY4533" fmla="*/ 3925953 h 6858000"/>
              <a:gd name="connsiteX4534" fmla="*/ 6251588 w 12192000"/>
              <a:gd name="connsiteY4534" fmla="*/ 3940423 h 6858000"/>
              <a:gd name="connsiteX4535" fmla="*/ 6211345 w 12192000"/>
              <a:gd name="connsiteY4535" fmla="*/ 3951184 h 6858000"/>
              <a:gd name="connsiteX4536" fmla="*/ 6170693 w 12192000"/>
              <a:gd name="connsiteY4536" fmla="*/ 3965682 h 6858000"/>
              <a:gd name="connsiteX4537" fmla="*/ 6182754 w 12192000"/>
              <a:gd name="connsiteY4537" fmla="*/ 3971377 h 6858000"/>
              <a:gd name="connsiteX4538" fmla="*/ 6200406 w 12192000"/>
              <a:gd name="connsiteY4538" fmla="*/ 3977998 h 6858000"/>
              <a:gd name="connsiteX4539" fmla="*/ 6242446 w 12192000"/>
              <a:gd name="connsiteY4539" fmla="*/ 3958089 h 6858000"/>
              <a:gd name="connsiteX4540" fmla="*/ 6699705 w 12192000"/>
              <a:gd name="connsiteY4540" fmla="*/ 3924670 h 6858000"/>
              <a:gd name="connsiteX4541" fmla="*/ 6847314 w 12192000"/>
              <a:gd name="connsiteY4541" fmla="*/ 3958089 h 6858000"/>
              <a:gd name="connsiteX4542" fmla="*/ 6888153 w 12192000"/>
              <a:gd name="connsiteY4542" fmla="*/ 3977665 h 6858000"/>
              <a:gd name="connsiteX4543" fmla="*/ 6915095 w 12192000"/>
              <a:gd name="connsiteY4543" fmla="*/ 3970106 h 6858000"/>
              <a:gd name="connsiteX4544" fmla="*/ 6918570 w 12192000"/>
              <a:gd name="connsiteY4544" fmla="*/ 3968224 h 6858000"/>
              <a:gd name="connsiteX4545" fmla="*/ 6912286 w 12192000"/>
              <a:gd name="connsiteY4545" fmla="*/ 3964539 h 6858000"/>
              <a:gd name="connsiteX4546" fmla="*/ 6812320 w 12192000"/>
              <a:gd name="connsiteY4546" fmla="*/ 3935844 h 6858000"/>
              <a:gd name="connsiteX4547" fmla="*/ 6541147 w 12192000"/>
              <a:gd name="connsiteY4547" fmla="*/ 3908939 h 6858000"/>
              <a:gd name="connsiteX4548" fmla="*/ 6406463 w 12192000"/>
              <a:gd name="connsiteY4548" fmla="*/ 3923583 h 6858000"/>
              <a:gd name="connsiteX4549" fmla="*/ 6545167 w 12192000"/>
              <a:gd name="connsiteY4549" fmla="*/ 3916534 h 6858000"/>
              <a:gd name="connsiteX4550" fmla="*/ 6694165 w 12192000"/>
              <a:gd name="connsiteY4550" fmla="*/ 3924121 h 6858000"/>
              <a:gd name="connsiteX4551" fmla="*/ 4343829 w 12192000"/>
              <a:gd name="connsiteY4551" fmla="*/ 3904735 h 6858000"/>
              <a:gd name="connsiteX4552" fmla="*/ 4328135 w 12192000"/>
              <a:gd name="connsiteY4552" fmla="*/ 3930239 h 6858000"/>
              <a:gd name="connsiteX4553" fmla="*/ 4798757 w 12192000"/>
              <a:gd name="connsiteY4553" fmla="*/ 4235325 h 6858000"/>
              <a:gd name="connsiteX4554" fmla="*/ 4818446 w 12192000"/>
              <a:gd name="connsiteY4554" fmla="*/ 4212620 h 6858000"/>
              <a:gd name="connsiteX4555" fmla="*/ 4366551 w 12192000"/>
              <a:gd name="connsiteY4555" fmla="*/ 3867810 h 6858000"/>
              <a:gd name="connsiteX4556" fmla="*/ 4354043 w 12192000"/>
              <a:gd name="connsiteY4556" fmla="*/ 3888137 h 6858000"/>
              <a:gd name="connsiteX4557" fmla="*/ 4355516 w 12192000"/>
              <a:gd name="connsiteY4557" fmla="*/ 3894113 h 6858000"/>
              <a:gd name="connsiteX4558" fmla="*/ 4406574 w 12192000"/>
              <a:gd name="connsiteY4558" fmla="*/ 3926897 h 6858000"/>
              <a:gd name="connsiteX4559" fmla="*/ 4578681 w 12192000"/>
              <a:gd name="connsiteY4559" fmla="*/ 4039054 h 6858000"/>
              <a:gd name="connsiteX4560" fmla="*/ 4828670 w 12192000"/>
              <a:gd name="connsiteY4560" fmla="*/ 4200831 h 6858000"/>
              <a:gd name="connsiteX4561" fmla="*/ 4842158 w 12192000"/>
              <a:gd name="connsiteY4561" fmla="*/ 4185276 h 6858000"/>
              <a:gd name="connsiteX4562" fmla="*/ 4845343 w 12192000"/>
              <a:gd name="connsiteY4562" fmla="*/ 4179570 h 6858000"/>
              <a:gd name="connsiteX4563" fmla="*/ 4824232 w 12192000"/>
              <a:gd name="connsiteY4563" fmla="*/ 4163290 h 6858000"/>
              <a:gd name="connsiteX4564" fmla="*/ 4798416 w 12192000"/>
              <a:gd name="connsiteY4564" fmla="*/ 4149486 h 6858000"/>
              <a:gd name="connsiteX4565" fmla="*/ 4628024 w 12192000"/>
              <a:gd name="connsiteY4565" fmla="*/ 4038478 h 6858000"/>
              <a:gd name="connsiteX4566" fmla="*/ 4446161 w 12192000"/>
              <a:gd name="connsiteY4566" fmla="*/ 3921145 h 6858000"/>
              <a:gd name="connsiteX4567" fmla="*/ 4376053 w 12192000"/>
              <a:gd name="connsiteY4567" fmla="*/ 3872211 h 6858000"/>
              <a:gd name="connsiteX4568" fmla="*/ 8376890 w 12192000"/>
              <a:gd name="connsiteY4568" fmla="*/ 3861257 h 6858000"/>
              <a:gd name="connsiteX4569" fmla="*/ 8377737 w 12192000"/>
              <a:gd name="connsiteY4569" fmla="*/ 3867640 h 6858000"/>
              <a:gd name="connsiteX4570" fmla="*/ 8348237 w 12192000"/>
              <a:gd name="connsiteY4570" fmla="*/ 3897436 h 6858000"/>
              <a:gd name="connsiteX4571" fmla="*/ 8224211 w 12192000"/>
              <a:gd name="connsiteY4571" fmla="*/ 3912442 h 6858000"/>
              <a:gd name="connsiteX4572" fmla="*/ 8061139 w 12192000"/>
              <a:gd name="connsiteY4572" fmla="*/ 3918214 h 6858000"/>
              <a:gd name="connsiteX4573" fmla="*/ 7754516 w 12192000"/>
              <a:gd name="connsiteY4573" fmla="*/ 3936685 h 6858000"/>
              <a:gd name="connsiteX4574" fmla="*/ 7580535 w 12192000"/>
              <a:gd name="connsiteY4574" fmla="*/ 3902054 h 6858000"/>
              <a:gd name="connsiteX4575" fmla="*/ 7570766 w 12192000"/>
              <a:gd name="connsiteY4575" fmla="*/ 3879561 h 6858000"/>
              <a:gd name="connsiteX4576" fmla="*/ 7572682 w 12192000"/>
              <a:gd name="connsiteY4576" fmla="*/ 3867395 h 6858000"/>
              <a:gd name="connsiteX4577" fmla="*/ 7550103 w 12192000"/>
              <a:gd name="connsiteY4577" fmla="*/ 3895046 h 6858000"/>
              <a:gd name="connsiteX4578" fmla="*/ 7470807 w 12192000"/>
              <a:gd name="connsiteY4578" fmla="*/ 4268760 h 6858000"/>
              <a:gd name="connsiteX4579" fmla="*/ 7976933 w 12192000"/>
              <a:gd name="connsiteY4579" fmla="*/ 4691507 h 6858000"/>
              <a:gd name="connsiteX4580" fmla="*/ 8153799 w 12192000"/>
              <a:gd name="connsiteY4580" fmla="*/ 4659423 h 6858000"/>
              <a:gd name="connsiteX4581" fmla="*/ 8207685 w 12192000"/>
              <a:gd name="connsiteY4581" fmla="*/ 4628046 h 6858000"/>
              <a:gd name="connsiteX4582" fmla="*/ 8194167 w 12192000"/>
              <a:gd name="connsiteY4582" fmla="*/ 4629084 h 6858000"/>
              <a:gd name="connsiteX4583" fmla="*/ 8133934 w 12192000"/>
              <a:gd name="connsiteY4583" fmla="*/ 4623399 h 6858000"/>
              <a:gd name="connsiteX4584" fmla="*/ 8133934 w 12192000"/>
              <a:gd name="connsiteY4584" fmla="*/ 4614081 h 6858000"/>
              <a:gd name="connsiteX4585" fmla="*/ 8222627 w 12192000"/>
              <a:gd name="connsiteY4585" fmla="*/ 4619346 h 6858000"/>
              <a:gd name="connsiteX4586" fmla="*/ 8306131 w 12192000"/>
              <a:gd name="connsiteY4586" fmla="*/ 4570723 h 6858000"/>
              <a:gd name="connsiteX4587" fmla="*/ 8314035 w 12192000"/>
              <a:gd name="connsiteY4587" fmla="*/ 4562906 h 6858000"/>
              <a:gd name="connsiteX4588" fmla="*/ 8271643 w 12192000"/>
              <a:gd name="connsiteY4588" fmla="*/ 4573757 h 6858000"/>
              <a:gd name="connsiteX4589" fmla="*/ 8184622 w 12192000"/>
              <a:gd name="connsiteY4589" fmla="*/ 4566096 h 6858000"/>
              <a:gd name="connsiteX4590" fmla="*/ 8185777 w 12192000"/>
              <a:gd name="connsiteY4590" fmla="*/ 4555883 h 6858000"/>
              <a:gd name="connsiteX4591" fmla="*/ 8271139 w 12192000"/>
              <a:gd name="connsiteY4591" fmla="*/ 4553613 h 6858000"/>
              <a:gd name="connsiteX4592" fmla="*/ 8329571 w 12192000"/>
              <a:gd name="connsiteY4592" fmla="*/ 4547541 h 6858000"/>
              <a:gd name="connsiteX4593" fmla="*/ 8368868 w 12192000"/>
              <a:gd name="connsiteY4593" fmla="*/ 4508679 h 6858000"/>
              <a:gd name="connsiteX4594" fmla="*/ 8377674 w 12192000"/>
              <a:gd name="connsiteY4594" fmla="*/ 4496380 h 6858000"/>
              <a:gd name="connsiteX4595" fmla="*/ 8360222 w 12192000"/>
              <a:gd name="connsiteY4595" fmla="*/ 4501930 h 6858000"/>
              <a:gd name="connsiteX4596" fmla="*/ 8307984 w 12192000"/>
              <a:gd name="connsiteY4596" fmla="*/ 4497790 h 6858000"/>
              <a:gd name="connsiteX4597" fmla="*/ 8307984 w 12192000"/>
              <a:gd name="connsiteY4597" fmla="*/ 4485963 h 6858000"/>
              <a:gd name="connsiteX4598" fmla="*/ 8365469 w 12192000"/>
              <a:gd name="connsiteY4598" fmla="*/ 4480048 h 6858000"/>
              <a:gd name="connsiteX4599" fmla="*/ 8389870 w 12192000"/>
              <a:gd name="connsiteY4599" fmla="*/ 4479352 h 6858000"/>
              <a:gd name="connsiteX4600" fmla="*/ 8420395 w 12192000"/>
              <a:gd name="connsiteY4600" fmla="*/ 4436726 h 6858000"/>
              <a:gd name="connsiteX4601" fmla="*/ 8483059 w 12192000"/>
              <a:gd name="connsiteY4601" fmla="*/ 4268760 h 6858000"/>
              <a:gd name="connsiteX4602" fmla="*/ 8404263 w 12192000"/>
              <a:gd name="connsiteY4602" fmla="*/ 3894831 h 6858000"/>
              <a:gd name="connsiteX4603" fmla="*/ 3334890 w 12192000"/>
              <a:gd name="connsiteY4603" fmla="*/ 3849218 h 6858000"/>
              <a:gd name="connsiteX4604" fmla="*/ 3336612 w 12192000"/>
              <a:gd name="connsiteY4604" fmla="*/ 3858732 h 6858000"/>
              <a:gd name="connsiteX4605" fmla="*/ 3108475 w 12192000"/>
              <a:gd name="connsiteY4605" fmla="*/ 3879436 h 6858000"/>
              <a:gd name="connsiteX4606" fmla="*/ 3110200 w 12192000"/>
              <a:gd name="connsiteY4606" fmla="*/ 3869922 h 6858000"/>
              <a:gd name="connsiteX4607" fmla="*/ 3334890 w 12192000"/>
              <a:gd name="connsiteY4607" fmla="*/ 3849218 h 6858000"/>
              <a:gd name="connsiteX4608" fmla="*/ 4390046 w 12192000"/>
              <a:gd name="connsiteY4608" fmla="*/ 3829625 h 6858000"/>
              <a:gd name="connsiteX4609" fmla="*/ 4374166 w 12192000"/>
              <a:gd name="connsiteY4609" fmla="*/ 3855435 h 6858000"/>
              <a:gd name="connsiteX4610" fmla="*/ 4852759 w 12192000"/>
              <a:gd name="connsiteY4610" fmla="*/ 4166290 h 6858000"/>
              <a:gd name="connsiteX4611" fmla="*/ 4868217 w 12192000"/>
              <a:gd name="connsiteY4611" fmla="*/ 4138613 h 6858000"/>
              <a:gd name="connsiteX4612" fmla="*/ 9327236 w 12192000"/>
              <a:gd name="connsiteY4612" fmla="*/ 3807519 h 6858000"/>
              <a:gd name="connsiteX4613" fmla="*/ 9337545 w 12192000"/>
              <a:gd name="connsiteY4613" fmla="*/ 3812272 h 6858000"/>
              <a:gd name="connsiteX4614" fmla="*/ 9321752 w 12192000"/>
              <a:gd name="connsiteY4614" fmla="*/ 3817456 h 6858000"/>
              <a:gd name="connsiteX4615" fmla="*/ 9327236 w 12192000"/>
              <a:gd name="connsiteY4615" fmla="*/ 3807519 h 6858000"/>
              <a:gd name="connsiteX4616" fmla="*/ 4417269 w 12192000"/>
              <a:gd name="connsiteY4616" fmla="*/ 3797305 h 6858000"/>
              <a:gd name="connsiteX4617" fmla="*/ 4405498 w 12192000"/>
              <a:gd name="connsiteY4617" fmla="*/ 3805298 h 6858000"/>
              <a:gd name="connsiteX4618" fmla="*/ 4403977 w 12192000"/>
              <a:gd name="connsiteY4618" fmla="*/ 3806990 h 6858000"/>
              <a:gd name="connsiteX4619" fmla="*/ 4396828 w 12192000"/>
              <a:gd name="connsiteY4619" fmla="*/ 3818607 h 6858000"/>
              <a:gd name="connsiteX4620" fmla="*/ 4404068 w 12192000"/>
              <a:gd name="connsiteY4620" fmla="*/ 3826179 h 6858000"/>
              <a:gd name="connsiteX4621" fmla="*/ 4482781 w 12192000"/>
              <a:gd name="connsiteY4621" fmla="*/ 3871084 h 6858000"/>
              <a:gd name="connsiteX4622" fmla="*/ 4664954 w 12192000"/>
              <a:gd name="connsiteY4622" fmla="*/ 3988668 h 6858000"/>
              <a:gd name="connsiteX4623" fmla="*/ 4832185 w 12192000"/>
              <a:gd name="connsiteY4623" fmla="*/ 4097030 h 6858000"/>
              <a:gd name="connsiteX4624" fmla="*/ 4854022 w 12192000"/>
              <a:gd name="connsiteY4624" fmla="*/ 4113673 h 6858000"/>
              <a:gd name="connsiteX4625" fmla="*/ 4875617 w 12192000"/>
              <a:gd name="connsiteY4625" fmla="*/ 4125362 h 6858000"/>
              <a:gd name="connsiteX4626" fmla="*/ 4888075 w 12192000"/>
              <a:gd name="connsiteY4626" fmla="*/ 4103053 h 6858000"/>
              <a:gd name="connsiteX4627" fmla="*/ 4632193 w 12192000"/>
              <a:gd name="connsiteY4627" fmla="*/ 3936793 h 6858000"/>
              <a:gd name="connsiteX4628" fmla="*/ 4463817 w 12192000"/>
              <a:gd name="connsiteY4628" fmla="*/ 3827279 h 6858000"/>
              <a:gd name="connsiteX4629" fmla="*/ 4417269 w 12192000"/>
              <a:gd name="connsiteY4629" fmla="*/ 3797305 h 6858000"/>
              <a:gd name="connsiteX4630" fmla="*/ 8150140 w 12192000"/>
              <a:gd name="connsiteY4630" fmla="*/ 3791812 h 6858000"/>
              <a:gd name="connsiteX4631" fmla="*/ 7962952 w 12192000"/>
              <a:gd name="connsiteY4631" fmla="*/ 3792967 h 6858000"/>
              <a:gd name="connsiteX4632" fmla="*/ 7689059 w 12192000"/>
              <a:gd name="connsiteY4632" fmla="*/ 3802950 h 6858000"/>
              <a:gd name="connsiteX4633" fmla="*/ 7611429 w 12192000"/>
              <a:gd name="connsiteY4633" fmla="*/ 3824730 h 6858000"/>
              <a:gd name="connsiteX4634" fmla="*/ 7608143 w 12192000"/>
              <a:gd name="connsiteY4634" fmla="*/ 3823967 h 6858000"/>
              <a:gd name="connsiteX4635" fmla="*/ 7606360 w 12192000"/>
              <a:gd name="connsiteY4635" fmla="*/ 3826151 h 6858000"/>
              <a:gd name="connsiteX4636" fmla="*/ 7611429 w 12192000"/>
              <a:gd name="connsiteY4636" fmla="*/ 3824730 h 6858000"/>
              <a:gd name="connsiteX4637" fmla="*/ 7611973 w 12192000"/>
              <a:gd name="connsiteY4637" fmla="*/ 3824856 h 6858000"/>
              <a:gd name="connsiteX4638" fmla="*/ 7611542 w 12192000"/>
              <a:gd name="connsiteY4638" fmla="*/ 3830484 h 6858000"/>
              <a:gd name="connsiteX4639" fmla="*/ 7714323 w 12192000"/>
              <a:gd name="connsiteY4639" fmla="*/ 3921677 h 6858000"/>
              <a:gd name="connsiteX4640" fmla="*/ 7795285 w 12192000"/>
              <a:gd name="connsiteY4640" fmla="*/ 3919368 h 6858000"/>
              <a:gd name="connsiteX4641" fmla="*/ 7972138 w 12192000"/>
              <a:gd name="connsiteY4641" fmla="*/ 3905517 h 6858000"/>
              <a:gd name="connsiteX4642" fmla="*/ 8134062 w 12192000"/>
              <a:gd name="connsiteY4642" fmla="*/ 3899167 h 6858000"/>
              <a:gd name="connsiteX4643" fmla="*/ 8208708 w 12192000"/>
              <a:gd name="connsiteY4643" fmla="*/ 3896282 h 6858000"/>
              <a:gd name="connsiteX4644" fmla="*/ 8322398 w 12192000"/>
              <a:gd name="connsiteY4644" fmla="*/ 3886470 h 6858000"/>
              <a:gd name="connsiteX4645" fmla="*/ 8150140 w 12192000"/>
              <a:gd name="connsiteY4645" fmla="*/ 3791812 h 6858000"/>
              <a:gd name="connsiteX4646" fmla="*/ 3118941 w 12192000"/>
              <a:gd name="connsiteY4646" fmla="*/ 3783923 h 6858000"/>
              <a:gd name="connsiteX4647" fmla="*/ 3122362 w 12192000"/>
              <a:gd name="connsiteY4647" fmla="*/ 3791957 h 6858000"/>
              <a:gd name="connsiteX4648" fmla="*/ 2999753 w 12192000"/>
              <a:gd name="connsiteY4648" fmla="*/ 3800564 h 6858000"/>
              <a:gd name="connsiteX4649" fmla="*/ 3002035 w 12192000"/>
              <a:gd name="connsiteY4649" fmla="*/ 3784497 h 6858000"/>
              <a:gd name="connsiteX4650" fmla="*/ 3118941 w 12192000"/>
              <a:gd name="connsiteY4650" fmla="*/ 3783923 h 6858000"/>
              <a:gd name="connsiteX4651" fmla="*/ 6069620 w 12192000"/>
              <a:gd name="connsiteY4651" fmla="*/ 3764236 h 6858000"/>
              <a:gd name="connsiteX4652" fmla="*/ 6144023 w 12192000"/>
              <a:gd name="connsiteY4652" fmla="*/ 3812311 h 6858000"/>
              <a:gd name="connsiteX4653" fmla="*/ 6180440 w 12192000"/>
              <a:gd name="connsiteY4653" fmla="*/ 3824476 h 6858000"/>
              <a:gd name="connsiteX4654" fmla="*/ 6227107 w 12192000"/>
              <a:gd name="connsiteY4654" fmla="*/ 3809431 h 6858000"/>
              <a:gd name="connsiteX4655" fmla="*/ 6324283 w 12192000"/>
              <a:gd name="connsiteY4655" fmla="*/ 3794823 h 6858000"/>
              <a:gd name="connsiteX4656" fmla="*/ 6513599 w 12192000"/>
              <a:gd name="connsiteY4656" fmla="*/ 3773627 h 6858000"/>
              <a:gd name="connsiteX4657" fmla="*/ 6707881 w 12192000"/>
              <a:gd name="connsiteY4657" fmla="*/ 3772480 h 6858000"/>
              <a:gd name="connsiteX4658" fmla="*/ 6895687 w 12192000"/>
              <a:gd name="connsiteY4658" fmla="*/ 3816019 h 6858000"/>
              <a:gd name="connsiteX4659" fmla="*/ 6892810 w 12192000"/>
              <a:gd name="connsiteY4659" fmla="*/ 3822893 h 6858000"/>
              <a:gd name="connsiteX4660" fmla="*/ 6513599 w 12192000"/>
              <a:gd name="connsiteY4660" fmla="*/ 3793676 h 6858000"/>
              <a:gd name="connsiteX4661" fmla="*/ 6322988 w 12192000"/>
              <a:gd name="connsiteY4661" fmla="*/ 3808429 h 6858000"/>
              <a:gd name="connsiteX4662" fmla="*/ 6204601 w 12192000"/>
              <a:gd name="connsiteY4662" fmla="*/ 3832546 h 6858000"/>
              <a:gd name="connsiteX4663" fmla="*/ 6228307 w 12192000"/>
              <a:gd name="connsiteY4663" fmla="*/ 3840464 h 6858000"/>
              <a:gd name="connsiteX4664" fmla="*/ 6227734 w 12192000"/>
              <a:gd name="connsiteY4664" fmla="*/ 3846238 h 6858000"/>
              <a:gd name="connsiteX4665" fmla="*/ 6184432 w 12192000"/>
              <a:gd name="connsiteY4665" fmla="*/ 3836656 h 6858000"/>
              <a:gd name="connsiteX4666" fmla="*/ 6136691 w 12192000"/>
              <a:gd name="connsiteY4666" fmla="*/ 3846381 h 6858000"/>
              <a:gd name="connsiteX4667" fmla="*/ 6133814 w 12192000"/>
              <a:gd name="connsiteY4667" fmla="*/ 3839507 h 6858000"/>
              <a:gd name="connsiteX4668" fmla="*/ 6159664 w 12192000"/>
              <a:gd name="connsiteY4668" fmla="*/ 3831173 h 6858000"/>
              <a:gd name="connsiteX4669" fmla="*/ 6138365 w 12192000"/>
              <a:gd name="connsiteY4669" fmla="*/ 3826460 h 6858000"/>
              <a:gd name="connsiteX4670" fmla="*/ 6066182 w 12192000"/>
              <a:gd name="connsiteY4670" fmla="*/ 3767700 h 6858000"/>
              <a:gd name="connsiteX4671" fmla="*/ 6069620 w 12192000"/>
              <a:gd name="connsiteY4671" fmla="*/ 3764236 h 6858000"/>
              <a:gd name="connsiteX4672" fmla="*/ 4443010 w 12192000"/>
              <a:gd name="connsiteY4672" fmla="*/ 3763623 h 6858000"/>
              <a:gd name="connsiteX4673" fmla="*/ 4424745 w 12192000"/>
              <a:gd name="connsiteY4673" fmla="*/ 3783916 h 6858000"/>
              <a:gd name="connsiteX4674" fmla="*/ 4895648 w 12192000"/>
              <a:gd name="connsiteY4674" fmla="*/ 4089496 h 6858000"/>
              <a:gd name="connsiteX4675" fmla="*/ 4906383 w 12192000"/>
              <a:gd name="connsiteY4675" fmla="*/ 4070272 h 6858000"/>
              <a:gd name="connsiteX4676" fmla="*/ 4908443 w 12192000"/>
              <a:gd name="connsiteY4676" fmla="*/ 4064820 h 6858000"/>
              <a:gd name="connsiteX4677" fmla="*/ 9413499 w 12192000"/>
              <a:gd name="connsiteY4677" fmla="*/ 3754395 h 6858000"/>
              <a:gd name="connsiteX4678" fmla="*/ 9419597 w 12192000"/>
              <a:gd name="connsiteY4678" fmla="*/ 3761341 h 6858000"/>
              <a:gd name="connsiteX4679" fmla="*/ 9397443 w 12192000"/>
              <a:gd name="connsiteY4679" fmla="*/ 3769530 h 6858000"/>
              <a:gd name="connsiteX4680" fmla="*/ 9404899 w 12192000"/>
              <a:gd name="connsiteY4680" fmla="*/ 3754468 h 6858000"/>
              <a:gd name="connsiteX4681" fmla="*/ 9413499 w 12192000"/>
              <a:gd name="connsiteY4681" fmla="*/ 3754395 h 6858000"/>
              <a:gd name="connsiteX4682" fmla="*/ 9333060 w 12192000"/>
              <a:gd name="connsiteY4682" fmla="*/ 3744745 h 6858000"/>
              <a:gd name="connsiteX4683" fmla="*/ 9340663 w 12192000"/>
              <a:gd name="connsiteY4683" fmla="*/ 3756495 h 6858000"/>
              <a:gd name="connsiteX4684" fmla="*/ 9317853 w 12192000"/>
              <a:gd name="connsiteY4684" fmla="*/ 3773842 h 6858000"/>
              <a:gd name="connsiteX4685" fmla="*/ 9292116 w 12192000"/>
              <a:gd name="connsiteY4685" fmla="*/ 3785593 h 6858000"/>
              <a:gd name="connsiteX4686" fmla="*/ 9286268 w 12192000"/>
              <a:gd name="connsiteY4686" fmla="*/ 3774401 h 6858000"/>
              <a:gd name="connsiteX4687" fmla="*/ 9308494 w 12192000"/>
              <a:gd name="connsiteY4687" fmla="*/ 3757054 h 6858000"/>
              <a:gd name="connsiteX4688" fmla="*/ 9333060 w 12192000"/>
              <a:gd name="connsiteY4688" fmla="*/ 3744745 h 6858000"/>
              <a:gd name="connsiteX4689" fmla="*/ 4472745 w 12192000"/>
              <a:gd name="connsiteY4689" fmla="*/ 3734172 h 6858000"/>
              <a:gd name="connsiteX4690" fmla="*/ 4462460 w 12192000"/>
              <a:gd name="connsiteY4690" fmla="*/ 3746852 h 6858000"/>
              <a:gd name="connsiteX4691" fmla="*/ 4457301 w 12192000"/>
              <a:gd name="connsiteY4691" fmla="*/ 3747746 h 6858000"/>
              <a:gd name="connsiteX4692" fmla="*/ 4452668 w 12192000"/>
              <a:gd name="connsiteY4692" fmla="*/ 3752897 h 6858000"/>
              <a:gd name="connsiteX4693" fmla="*/ 4464147 w 12192000"/>
              <a:gd name="connsiteY4693" fmla="*/ 3765109 h 6858000"/>
              <a:gd name="connsiteX4694" fmla="*/ 4544108 w 12192000"/>
              <a:gd name="connsiteY4694" fmla="*/ 3810257 h 6858000"/>
              <a:gd name="connsiteX4695" fmla="*/ 4713313 w 12192000"/>
              <a:gd name="connsiteY4695" fmla="*/ 3920351 h 6858000"/>
              <a:gd name="connsiteX4696" fmla="*/ 4869277 w 12192000"/>
              <a:gd name="connsiteY4696" fmla="*/ 4021222 h 6858000"/>
              <a:gd name="connsiteX4697" fmla="*/ 4891505 w 12192000"/>
              <a:gd name="connsiteY4697" fmla="*/ 4038227 h 6858000"/>
              <a:gd name="connsiteX4698" fmla="*/ 4913809 w 12192000"/>
              <a:gd name="connsiteY4698" fmla="*/ 4050615 h 6858000"/>
              <a:gd name="connsiteX4699" fmla="*/ 4923154 w 12192000"/>
              <a:gd name="connsiteY4699" fmla="*/ 4025871 h 6858000"/>
              <a:gd name="connsiteX4700" fmla="*/ 4671875 w 12192000"/>
              <a:gd name="connsiteY4700" fmla="*/ 3863287 h 6858000"/>
              <a:gd name="connsiteX4701" fmla="*/ 4515906 w 12192000"/>
              <a:gd name="connsiteY4701" fmla="*/ 3761839 h 6858000"/>
              <a:gd name="connsiteX4702" fmla="*/ 4472745 w 12192000"/>
              <a:gd name="connsiteY4702" fmla="*/ 3734172 h 6858000"/>
              <a:gd name="connsiteX4703" fmla="*/ 9208965 w 12192000"/>
              <a:gd name="connsiteY4703" fmla="*/ 3717629 h 6858000"/>
              <a:gd name="connsiteX4704" fmla="*/ 9226219 w 12192000"/>
              <a:gd name="connsiteY4704" fmla="*/ 3725817 h 6858000"/>
              <a:gd name="connsiteX4705" fmla="*/ 9200484 w 12192000"/>
              <a:gd name="connsiteY4705" fmla="*/ 3734670 h 6858000"/>
              <a:gd name="connsiteX4706" fmla="*/ 9208965 w 12192000"/>
              <a:gd name="connsiteY4706" fmla="*/ 3717629 h 6858000"/>
              <a:gd name="connsiteX4707" fmla="*/ 9500007 w 12192000"/>
              <a:gd name="connsiteY4707" fmla="*/ 3705365 h 6858000"/>
              <a:gd name="connsiteX4708" fmla="*/ 9511785 w 12192000"/>
              <a:gd name="connsiteY4708" fmla="*/ 3715566 h 6858000"/>
              <a:gd name="connsiteX4709" fmla="*/ 9511234 w 12192000"/>
              <a:gd name="connsiteY4709" fmla="*/ 3764181 h 6858000"/>
              <a:gd name="connsiteX4710" fmla="*/ 9495255 w 12192000"/>
              <a:gd name="connsiteY4710" fmla="*/ 3763024 h 6858000"/>
              <a:gd name="connsiteX4711" fmla="*/ 9490297 w 12192000"/>
              <a:gd name="connsiteY4711" fmla="*/ 3717301 h 6858000"/>
              <a:gd name="connsiteX4712" fmla="*/ 9500007 w 12192000"/>
              <a:gd name="connsiteY4712" fmla="*/ 3705365 h 6858000"/>
              <a:gd name="connsiteX4713" fmla="*/ 4508921 w 12192000"/>
              <a:gd name="connsiteY4713" fmla="*/ 3695093 h 6858000"/>
              <a:gd name="connsiteX4714" fmla="*/ 4495339 w 12192000"/>
              <a:gd name="connsiteY4714" fmla="*/ 3705487 h 6858000"/>
              <a:gd name="connsiteX4715" fmla="*/ 4481154 w 12192000"/>
              <a:gd name="connsiteY4715" fmla="*/ 3721246 h 6858000"/>
              <a:gd name="connsiteX4716" fmla="*/ 4928592 w 12192000"/>
              <a:gd name="connsiteY4716" fmla="*/ 4011475 h 6858000"/>
              <a:gd name="connsiteX4717" fmla="*/ 4942229 w 12192000"/>
              <a:gd name="connsiteY4717" fmla="*/ 3975374 h 6858000"/>
              <a:gd name="connsiteX4718" fmla="*/ 6088647 w 12192000"/>
              <a:gd name="connsiteY4718" fmla="*/ 3682126 h 6858000"/>
              <a:gd name="connsiteX4719" fmla="*/ 6092374 w 12192000"/>
              <a:gd name="connsiteY4719" fmla="*/ 3686625 h 6858000"/>
              <a:gd name="connsiteX4720" fmla="*/ 6145691 w 12192000"/>
              <a:gd name="connsiteY4720" fmla="*/ 3739454 h 6858000"/>
              <a:gd name="connsiteX4721" fmla="*/ 6213339 w 12192000"/>
              <a:gd name="connsiteY4721" fmla="*/ 3773706 h 6858000"/>
              <a:gd name="connsiteX4722" fmla="*/ 6209326 w 12192000"/>
              <a:gd name="connsiteY4722" fmla="*/ 3782995 h 6858000"/>
              <a:gd name="connsiteX4723" fmla="*/ 6108426 w 12192000"/>
              <a:gd name="connsiteY4723" fmla="*/ 3738874 h 6858000"/>
              <a:gd name="connsiteX4724" fmla="*/ 6083202 w 12192000"/>
              <a:gd name="connsiteY4724" fmla="*/ 3685464 h 6858000"/>
              <a:gd name="connsiteX4725" fmla="*/ 6088647 w 12192000"/>
              <a:gd name="connsiteY4725" fmla="*/ 3682126 h 6858000"/>
              <a:gd name="connsiteX4726" fmla="*/ 5013092 w 12192000"/>
              <a:gd name="connsiteY4726" fmla="*/ 3670260 h 6858000"/>
              <a:gd name="connsiteX4727" fmla="*/ 5012911 w 12192000"/>
              <a:gd name="connsiteY4727" fmla="*/ 3673120 h 6858000"/>
              <a:gd name="connsiteX4728" fmla="*/ 5013604 w 12192000"/>
              <a:gd name="connsiteY4728" fmla="*/ 3672933 h 6858000"/>
              <a:gd name="connsiteX4729" fmla="*/ 4543800 w 12192000"/>
              <a:gd name="connsiteY4729" fmla="*/ 3668400 h 6858000"/>
              <a:gd name="connsiteX4730" fmla="*/ 4519807 w 12192000"/>
              <a:gd name="connsiteY4730" fmla="*/ 3686762 h 6858000"/>
              <a:gd name="connsiteX4731" fmla="*/ 4526182 w 12192000"/>
              <a:gd name="connsiteY4731" fmla="*/ 3693564 h 6858000"/>
              <a:gd name="connsiteX4732" fmla="*/ 4600007 w 12192000"/>
              <a:gd name="connsiteY4732" fmla="*/ 3735457 h 6858000"/>
              <a:gd name="connsiteX4733" fmla="*/ 4769818 w 12192000"/>
              <a:gd name="connsiteY4733" fmla="*/ 3845518 h 6858000"/>
              <a:gd name="connsiteX4734" fmla="*/ 4911420 w 12192000"/>
              <a:gd name="connsiteY4734" fmla="*/ 3937139 h 6858000"/>
              <a:gd name="connsiteX4735" fmla="*/ 4931784 w 12192000"/>
              <a:gd name="connsiteY4735" fmla="*/ 3952624 h 6858000"/>
              <a:gd name="connsiteX4736" fmla="*/ 4947619 w 12192000"/>
              <a:gd name="connsiteY4736" fmla="*/ 3961105 h 6858000"/>
              <a:gd name="connsiteX4737" fmla="*/ 4953306 w 12192000"/>
              <a:gd name="connsiteY4737" fmla="*/ 3946054 h 6858000"/>
              <a:gd name="connsiteX4738" fmla="*/ 4955407 w 12192000"/>
              <a:gd name="connsiteY4738" fmla="*/ 3935581 h 6858000"/>
              <a:gd name="connsiteX4739" fmla="*/ 4721464 w 12192000"/>
              <a:gd name="connsiteY4739" fmla="*/ 3784437 h 6858000"/>
              <a:gd name="connsiteX4740" fmla="*/ 4575251 w 12192000"/>
              <a:gd name="connsiteY4740" fmla="*/ 3689360 h 6858000"/>
              <a:gd name="connsiteX4741" fmla="*/ 4557554 w 12192000"/>
              <a:gd name="connsiteY4741" fmla="*/ 3676035 h 6858000"/>
              <a:gd name="connsiteX4742" fmla="*/ 9446216 w 12192000"/>
              <a:gd name="connsiteY4742" fmla="*/ 3667377 h 6858000"/>
              <a:gd name="connsiteX4743" fmla="*/ 9453810 w 12192000"/>
              <a:gd name="connsiteY4743" fmla="*/ 3675912 h 6858000"/>
              <a:gd name="connsiteX4744" fmla="*/ 9426582 w 12192000"/>
              <a:gd name="connsiteY4744" fmla="*/ 3685729 h 6858000"/>
              <a:gd name="connsiteX4745" fmla="*/ 9435633 w 12192000"/>
              <a:gd name="connsiteY4745" fmla="*/ 3667394 h 6858000"/>
              <a:gd name="connsiteX4746" fmla="*/ 9446216 w 12192000"/>
              <a:gd name="connsiteY4746" fmla="*/ 3667377 h 6858000"/>
              <a:gd name="connsiteX4747" fmla="*/ 9279126 w 12192000"/>
              <a:gd name="connsiteY4747" fmla="*/ 3653592 h 6858000"/>
              <a:gd name="connsiteX4748" fmla="*/ 9295269 w 12192000"/>
              <a:gd name="connsiteY4748" fmla="*/ 3661557 h 6858000"/>
              <a:gd name="connsiteX4749" fmla="*/ 9270837 w 12192000"/>
              <a:gd name="connsiteY4749" fmla="*/ 3669088 h 6858000"/>
              <a:gd name="connsiteX4750" fmla="*/ 9279126 w 12192000"/>
              <a:gd name="connsiteY4750" fmla="*/ 3653592 h 6858000"/>
              <a:gd name="connsiteX4751" fmla="*/ 9109430 w 12192000"/>
              <a:gd name="connsiteY4751" fmla="*/ 3642632 h 6858000"/>
              <a:gd name="connsiteX4752" fmla="*/ 9110542 w 12192000"/>
              <a:gd name="connsiteY4752" fmla="*/ 3643577 h 6858000"/>
              <a:gd name="connsiteX4753" fmla="*/ 9113366 w 12192000"/>
              <a:gd name="connsiteY4753" fmla="*/ 3643765 h 6858000"/>
              <a:gd name="connsiteX4754" fmla="*/ 4582211 w 12192000"/>
              <a:gd name="connsiteY4754" fmla="*/ 3638999 h 6858000"/>
              <a:gd name="connsiteX4755" fmla="*/ 4556476 w 12192000"/>
              <a:gd name="connsiteY4755" fmla="*/ 3658696 h 6858000"/>
              <a:gd name="connsiteX4756" fmla="*/ 4958659 w 12192000"/>
              <a:gd name="connsiteY4756" fmla="*/ 3919393 h 6858000"/>
              <a:gd name="connsiteX4757" fmla="*/ 4965009 w 12192000"/>
              <a:gd name="connsiteY4757" fmla="*/ 3887751 h 6858000"/>
              <a:gd name="connsiteX4758" fmla="*/ 9113915 w 12192000"/>
              <a:gd name="connsiteY4758" fmla="*/ 3627576 h 6858000"/>
              <a:gd name="connsiteX4759" fmla="*/ 9115392 w 12192000"/>
              <a:gd name="connsiteY4759" fmla="*/ 3627614 h 6858000"/>
              <a:gd name="connsiteX4760" fmla="*/ 9115841 w 12192000"/>
              <a:gd name="connsiteY4760" fmla="*/ 3630266 h 6858000"/>
              <a:gd name="connsiteX4761" fmla="*/ 9114610 w 12192000"/>
              <a:gd name="connsiteY4761" fmla="*/ 3631481 h 6858000"/>
              <a:gd name="connsiteX4762" fmla="*/ 9113693 w 12192000"/>
              <a:gd name="connsiteY4762" fmla="*/ 3629543 h 6858000"/>
              <a:gd name="connsiteX4763" fmla="*/ 9379803 w 12192000"/>
              <a:gd name="connsiteY4763" fmla="*/ 3624234 h 6858000"/>
              <a:gd name="connsiteX4764" fmla="*/ 9398537 w 12192000"/>
              <a:gd name="connsiteY4764" fmla="*/ 3632824 h 6858000"/>
              <a:gd name="connsiteX4765" fmla="*/ 9370326 w 12192000"/>
              <a:gd name="connsiteY4765" fmla="*/ 3642065 h 6858000"/>
              <a:gd name="connsiteX4766" fmla="*/ 9379803 w 12192000"/>
              <a:gd name="connsiteY4766" fmla="*/ 3624234 h 6858000"/>
              <a:gd name="connsiteX4767" fmla="*/ 9155787 w 12192000"/>
              <a:gd name="connsiteY4767" fmla="*/ 3621736 h 6858000"/>
              <a:gd name="connsiteX4768" fmla="*/ 9146674 w 12192000"/>
              <a:gd name="connsiteY4768" fmla="*/ 3637356 h 6858000"/>
              <a:gd name="connsiteX4769" fmla="*/ 9132550 w 12192000"/>
              <a:gd name="connsiteY4769" fmla="*/ 3645041 h 6858000"/>
              <a:gd name="connsiteX4770" fmla="*/ 9136103 w 12192000"/>
              <a:gd name="connsiteY4770" fmla="*/ 3645277 h 6858000"/>
              <a:gd name="connsiteX4771" fmla="*/ 9152677 w 12192000"/>
              <a:gd name="connsiteY4771" fmla="*/ 3634890 h 6858000"/>
              <a:gd name="connsiteX4772" fmla="*/ 4616704 w 12192000"/>
              <a:gd name="connsiteY4772" fmla="*/ 3612602 h 6858000"/>
              <a:gd name="connsiteX4773" fmla="*/ 4591883 w 12192000"/>
              <a:gd name="connsiteY4773" fmla="*/ 3631599 h 6858000"/>
              <a:gd name="connsiteX4774" fmla="*/ 4593995 w 12192000"/>
              <a:gd name="connsiteY4774" fmla="*/ 3633861 h 6858000"/>
              <a:gd name="connsiteX4775" fmla="*/ 4669624 w 12192000"/>
              <a:gd name="connsiteY4775" fmla="*/ 3677264 h 6858000"/>
              <a:gd name="connsiteX4776" fmla="*/ 4822860 w 12192000"/>
              <a:gd name="connsiteY4776" fmla="*/ 3777066 h 6858000"/>
              <a:gd name="connsiteX4777" fmla="*/ 4953714 w 12192000"/>
              <a:gd name="connsiteY4777" fmla="*/ 3861869 h 6858000"/>
              <a:gd name="connsiteX4778" fmla="*/ 4968145 w 12192000"/>
              <a:gd name="connsiteY4778" fmla="*/ 3872133 h 6858000"/>
              <a:gd name="connsiteX4779" fmla="*/ 4973791 w 12192000"/>
              <a:gd name="connsiteY4779" fmla="*/ 3844011 h 6858000"/>
              <a:gd name="connsiteX4780" fmla="*/ 4760878 w 12192000"/>
              <a:gd name="connsiteY4780" fmla="*/ 3705531 h 6858000"/>
              <a:gd name="connsiteX4781" fmla="*/ 4627727 w 12192000"/>
              <a:gd name="connsiteY4781" fmla="*/ 3619574 h 6858000"/>
              <a:gd name="connsiteX4782" fmla="*/ 6112135 w 12192000"/>
              <a:gd name="connsiteY4782" fmla="*/ 3602347 h 6858000"/>
              <a:gd name="connsiteX4783" fmla="*/ 6119581 w 12192000"/>
              <a:gd name="connsiteY4783" fmla="*/ 3603003 h 6858000"/>
              <a:gd name="connsiteX4784" fmla="*/ 6159102 w 12192000"/>
              <a:gd name="connsiteY4784" fmla="*/ 3639103 h 6858000"/>
              <a:gd name="connsiteX4785" fmla="*/ 6205497 w 12192000"/>
              <a:gd name="connsiteY4785" fmla="*/ 3659482 h 6858000"/>
              <a:gd name="connsiteX4786" fmla="*/ 6204352 w 12192000"/>
              <a:gd name="connsiteY4786" fmla="*/ 3667634 h 6858000"/>
              <a:gd name="connsiteX4787" fmla="*/ 6109843 w 12192000"/>
              <a:gd name="connsiteY4787" fmla="*/ 3609990 h 6858000"/>
              <a:gd name="connsiteX4788" fmla="*/ 6112135 w 12192000"/>
              <a:gd name="connsiteY4788" fmla="*/ 3602347 h 6858000"/>
              <a:gd name="connsiteX4789" fmla="*/ 9156617 w 12192000"/>
              <a:gd name="connsiteY4789" fmla="*/ 3597532 h 6858000"/>
              <a:gd name="connsiteX4790" fmla="*/ 9151937 w 12192000"/>
              <a:gd name="connsiteY4790" fmla="*/ 3611961 h 6858000"/>
              <a:gd name="connsiteX4791" fmla="*/ 9157139 w 12192000"/>
              <a:gd name="connsiteY4791" fmla="*/ 3606828 h 6858000"/>
              <a:gd name="connsiteX4792" fmla="*/ 9157557 w 12192000"/>
              <a:gd name="connsiteY4792" fmla="*/ 3614253 h 6858000"/>
              <a:gd name="connsiteX4793" fmla="*/ 9159976 w 12192000"/>
              <a:gd name="connsiteY4793" fmla="*/ 3604030 h 6858000"/>
              <a:gd name="connsiteX4794" fmla="*/ 9157139 w 12192000"/>
              <a:gd name="connsiteY4794" fmla="*/ 3606828 h 6858000"/>
              <a:gd name="connsiteX4795" fmla="*/ 1816520 w 12192000"/>
              <a:gd name="connsiteY4795" fmla="*/ 3597524 h 6858000"/>
              <a:gd name="connsiteX4796" fmla="*/ 1816590 w 12192000"/>
              <a:gd name="connsiteY4796" fmla="*/ 3598816 h 6858000"/>
              <a:gd name="connsiteX4797" fmla="*/ 1816884 w 12192000"/>
              <a:gd name="connsiteY4797" fmla="*/ 3597588 h 6858000"/>
              <a:gd name="connsiteX4798" fmla="*/ 9144464 w 12192000"/>
              <a:gd name="connsiteY4798" fmla="*/ 3597129 h 6858000"/>
              <a:gd name="connsiteX4799" fmla="*/ 9144033 w 12192000"/>
              <a:gd name="connsiteY4799" fmla="*/ 3597942 h 6858000"/>
              <a:gd name="connsiteX4800" fmla="*/ 9143776 w 12192000"/>
              <a:gd name="connsiteY4800" fmla="*/ 3597870 h 6858000"/>
              <a:gd name="connsiteX4801" fmla="*/ 9145013 w 12192000"/>
              <a:gd name="connsiteY4801" fmla="*/ 3596093 h 6858000"/>
              <a:gd name="connsiteX4802" fmla="*/ 9145182 w 12192000"/>
              <a:gd name="connsiteY4802" fmla="*/ 3596357 h 6858000"/>
              <a:gd name="connsiteX4803" fmla="*/ 9144464 w 12192000"/>
              <a:gd name="connsiteY4803" fmla="*/ 3597129 h 6858000"/>
              <a:gd name="connsiteX4804" fmla="*/ 9140385 w 12192000"/>
              <a:gd name="connsiteY4804" fmla="*/ 3593005 h 6858000"/>
              <a:gd name="connsiteX4805" fmla="*/ 9142578 w 12192000"/>
              <a:gd name="connsiteY4805" fmla="*/ 3597532 h 6858000"/>
              <a:gd name="connsiteX4806" fmla="*/ 9143776 w 12192000"/>
              <a:gd name="connsiteY4806" fmla="*/ 3597870 h 6858000"/>
              <a:gd name="connsiteX4807" fmla="*/ 9141410 w 12192000"/>
              <a:gd name="connsiteY4807" fmla="*/ 3600418 h 6858000"/>
              <a:gd name="connsiteX4808" fmla="*/ 4646281 w 12192000"/>
              <a:gd name="connsiteY4808" fmla="*/ 3589967 h 6858000"/>
              <a:gd name="connsiteX4809" fmla="*/ 4630339 w 12192000"/>
              <a:gd name="connsiteY4809" fmla="*/ 3602166 h 6858000"/>
              <a:gd name="connsiteX4810" fmla="*/ 4977073 w 12192000"/>
              <a:gd name="connsiteY4810" fmla="*/ 3827654 h 6858000"/>
              <a:gd name="connsiteX4811" fmla="*/ 4981387 w 12192000"/>
              <a:gd name="connsiteY4811" fmla="*/ 3806161 h 6858000"/>
              <a:gd name="connsiteX4812" fmla="*/ 9268209 w 12192000"/>
              <a:gd name="connsiteY4812" fmla="*/ 3588650 h 6858000"/>
              <a:gd name="connsiteX4813" fmla="*/ 9286429 w 12192000"/>
              <a:gd name="connsiteY4813" fmla="*/ 3597570 h 6858000"/>
              <a:gd name="connsiteX4814" fmla="*/ 9258805 w 12192000"/>
              <a:gd name="connsiteY4814" fmla="*/ 3606929 h 6858000"/>
              <a:gd name="connsiteX4815" fmla="*/ 9268209 w 12192000"/>
              <a:gd name="connsiteY4815" fmla="*/ 3588650 h 6858000"/>
              <a:gd name="connsiteX4816" fmla="*/ 1755549 w 12192000"/>
              <a:gd name="connsiteY4816" fmla="*/ 3588553 h 6858000"/>
              <a:gd name="connsiteX4817" fmla="*/ 1755549 w 12192000"/>
              <a:gd name="connsiteY4817" fmla="*/ 4094588 h 6858000"/>
              <a:gd name="connsiteX4818" fmla="*/ 1755549 w 12192000"/>
              <a:gd name="connsiteY4818" fmla="*/ 4294541 h 6858000"/>
              <a:gd name="connsiteX4819" fmla="*/ 1807924 w 12192000"/>
              <a:gd name="connsiteY4819" fmla="*/ 4304974 h 6858000"/>
              <a:gd name="connsiteX4820" fmla="*/ 1810490 w 12192000"/>
              <a:gd name="connsiteY4820" fmla="*/ 4309235 h 6858000"/>
              <a:gd name="connsiteX4821" fmla="*/ 1815945 w 12192000"/>
              <a:gd name="connsiteY4821" fmla="*/ 3649840 h 6858000"/>
              <a:gd name="connsiteX4822" fmla="*/ 1817957 w 12192000"/>
              <a:gd name="connsiteY4822" fmla="*/ 3623898 h 6858000"/>
              <a:gd name="connsiteX4823" fmla="*/ 1816736 w 12192000"/>
              <a:gd name="connsiteY4823" fmla="*/ 3601463 h 6858000"/>
              <a:gd name="connsiteX4824" fmla="*/ 1817095 w 12192000"/>
              <a:gd name="connsiteY4824" fmla="*/ 3601549 h 6858000"/>
              <a:gd name="connsiteX4825" fmla="*/ 1818516 w 12192000"/>
              <a:gd name="connsiteY4825" fmla="*/ 3600242 h 6858000"/>
              <a:gd name="connsiteX4826" fmla="*/ 1816642 w 12192000"/>
              <a:gd name="connsiteY4826" fmla="*/ 3599740 h 6858000"/>
              <a:gd name="connsiteX4827" fmla="*/ 1816736 w 12192000"/>
              <a:gd name="connsiteY4827" fmla="*/ 3601463 h 6858000"/>
              <a:gd name="connsiteX4828" fmla="*/ 1770676 w 12192000"/>
              <a:gd name="connsiteY4828" fmla="*/ 3590554 h 6858000"/>
              <a:gd name="connsiteX4829" fmla="*/ 5014863 w 12192000"/>
              <a:gd name="connsiteY4829" fmla="*/ 3574426 h 6858000"/>
              <a:gd name="connsiteX4830" fmla="*/ 5015132 w 12192000"/>
              <a:gd name="connsiteY4830" fmla="*/ 3578968 h 6858000"/>
              <a:gd name="connsiteX4831" fmla="*/ 5015772 w 12192000"/>
              <a:gd name="connsiteY4831" fmla="*/ 3578836 h 6858000"/>
              <a:gd name="connsiteX4832" fmla="*/ 4685298 w 12192000"/>
              <a:gd name="connsiteY4832" fmla="*/ 3567657 h 6858000"/>
              <a:gd name="connsiteX4833" fmla="*/ 4658548 w 12192000"/>
              <a:gd name="connsiteY4833" fmla="*/ 3581643 h 6858000"/>
              <a:gd name="connsiteX4834" fmla="*/ 4665704 w 12192000"/>
              <a:gd name="connsiteY4834" fmla="*/ 3588977 h 6858000"/>
              <a:gd name="connsiteX4835" fmla="*/ 4730835 w 12192000"/>
              <a:gd name="connsiteY4835" fmla="*/ 3626113 h 6858000"/>
              <a:gd name="connsiteX4836" fmla="*/ 4863989 w 12192000"/>
              <a:gd name="connsiteY4836" fmla="*/ 3712041 h 6858000"/>
              <a:gd name="connsiteX4837" fmla="*/ 4974183 w 12192000"/>
              <a:gd name="connsiteY4837" fmla="*/ 3783072 h 6858000"/>
              <a:gd name="connsiteX4838" fmla="*/ 4984455 w 12192000"/>
              <a:gd name="connsiteY4838" fmla="*/ 3790881 h 6858000"/>
              <a:gd name="connsiteX4839" fmla="*/ 4989951 w 12192000"/>
              <a:gd name="connsiteY4839" fmla="*/ 3763495 h 6858000"/>
              <a:gd name="connsiteX4840" fmla="*/ 4796265 w 12192000"/>
              <a:gd name="connsiteY4840" fmla="*/ 3638143 h 6858000"/>
              <a:gd name="connsiteX4841" fmla="*/ 4695253 w 12192000"/>
              <a:gd name="connsiteY4841" fmla="*/ 3572268 h 6858000"/>
              <a:gd name="connsiteX4842" fmla="*/ 1613503 w 12192000"/>
              <a:gd name="connsiteY4842" fmla="*/ 3563760 h 6858000"/>
              <a:gd name="connsiteX4843" fmla="*/ 1613503 w 12192000"/>
              <a:gd name="connsiteY4843" fmla="*/ 4060094 h 6858000"/>
              <a:gd name="connsiteX4844" fmla="*/ 1613503 w 12192000"/>
              <a:gd name="connsiteY4844" fmla="*/ 4266249 h 6858000"/>
              <a:gd name="connsiteX4845" fmla="*/ 1736570 w 12192000"/>
              <a:gd name="connsiteY4845" fmla="*/ 4290762 h 6858000"/>
              <a:gd name="connsiteX4846" fmla="*/ 1736570 w 12192000"/>
              <a:gd name="connsiteY4846" fmla="*/ 3939367 h 6858000"/>
              <a:gd name="connsiteX4847" fmla="*/ 1736570 w 12192000"/>
              <a:gd name="connsiteY4847" fmla="*/ 3586043 h 6858000"/>
              <a:gd name="connsiteX4848" fmla="*/ 1723397 w 12192000"/>
              <a:gd name="connsiteY4848" fmla="*/ 3584301 h 6858000"/>
              <a:gd name="connsiteX4849" fmla="*/ 9007780 w 12192000"/>
              <a:gd name="connsiteY4849" fmla="*/ 3562018 h 6858000"/>
              <a:gd name="connsiteX4850" fmla="*/ 9023692 w 12192000"/>
              <a:gd name="connsiteY4850" fmla="*/ 3569514 h 6858000"/>
              <a:gd name="connsiteX4851" fmla="*/ 8999473 w 12192000"/>
              <a:gd name="connsiteY4851" fmla="*/ 3578082 h 6858000"/>
              <a:gd name="connsiteX4852" fmla="*/ 9007780 w 12192000"/>
              <a:gd name="connsiteY4852" fmla="*/ 3562018 h 6858000"/>
              <a:gd name="connsiteX4853" fmla="*/ 12011335 w 12192000"/>
              <a:gd name="connsiteY4853" fmla="*/ 3557738 h 6858000"/>
              <a:gd name="connsiteX4854" fmla="*/ 12011335 w 12192000"/>
              <a:gd name="connsiteY4854" fmla="*/ 4054072 h 6858000"/>
              <a:gd name="connsiteX4855" fmla="*/ 12011335 w 12192000"/>
              <a:gd name="connsiteY4855" fmla="*/ 4260227 h 6858000"/>
              <a:gd name="connsiteX4856" fmla="*/ 12134399 w 12192000"/>
              <a:gd name="connsiteY4856" fmla="*/ 4284740 h 6858000"/>
              <a:gd name="connsiteX4857" fmla="*/ 12134399 w 12192000"/>
              <a:gd name="connsiteY4857" fmla="*/ 3933345 h 6858000"/>
              <a:gd name="connsiteX4858" fmla="*/ 12134399 w 12192000"/>
              <a:gd name="connsiteY4858" fmla="*/ 3580021 h 6858000"/>
              <a:gd name="connsiteX4859" fmla="*/ 12121226 w 12192000"/>
              <a:gd name="connsiteY4859" fmla="*/ 3578279 h 6858000"/>
              <a:gd name="connsiteX4860" fmla="*/ 9103624 w 12192000"/>
              <a:gd name="connsiteY4860" fmla="*/ 3548274 h 6858000"/>
              <a:gd name="connsiteX4861" fmla="*/ 9097239 w 12192000"/>
              <a:gd name="connsiteY4861" fmla="*/ 3554006 h 6858000"/>
              <a:gd name="connsiteX4862" fmla="*/ 9078728 w 12192000"/>
              <a:gd name="connsiteY4862" fmla="*/ 3579577 h 6858000"/>
              <a:gd name="connsiteX4863" fmla="*/ 9080970 w 12192000"/>
              <a:gd name="connsiteY4863" fmla="*/ 3618434 h 6858000"/>
              <a:gd name="connsiteX4864" fmla="*/ 9101706 w 12192000"/>
              <a:gd name="connsiteY4864" fmla="*/ 3636065 h 6858000"/>
              <a:gd name="connsiteX4865" fmla="*/ 9101050 w 12192000"/>
              <a:gd name="connsiteY4865" fmla="*/ 3635048 h 6858000"/>
              <a:gd name="connsiteX4866" fmla="*/ 9100466 w 12192000"/>
              <a:gd name="connsiteY4866" fmla="*/ 3631585 h 6858000"/>
              <a:gd name="connsiteX4867" fmla="*/ 9100975 w 12192000"/>
              <a:gd name="connsiteY4867" fmla="*/ 3623048 h 6858000"/>
              <a:gd name="connsiteX4868" fmla="*/ 9106316 w 12192000"/>
              <a:gd name="connsiteY4868" fmla="*/ 3629276 h 6858000"/>
              <a:gd name="connsiteX4869" fmla="*/ 9105145 w 12192000"/>
              <a:gd name="connsiteY4869" fmla="*/ 3617733 h 6858000"/>
              <a:gd name="connsiteX4870" fmla="*/ 9101050 w 12192000"/>
              <a:gd name="connsiteY4870" fmla="*/ 3621774 h 6858000"/>
              <a:gd name="connsiteX4871" fmla="*/ 9100975 w 12192000"/>
              <a:gd name="connsiteY4871" fmla="*/ 3623048 h 6858000"/>
              <a:gd name="connsiteX4872" fmla="*/ 9099881 w 12192000"/>
              <a:gd name="connsiteY4872" fmla="*/ 3621774 h 6858000"/>
              <a:gd name="connsiteX4873" fmla="*/ 9101636 w 12192000"/>
              <a:gd name="connsiteY4873" fmla="*/ 3610231 h 6858000"/>
              <a:gd name="connsiteX4874" fmla="*/ 9102805 w 12192000"/>
              <a:gd name="connsiteY4874" fmla="*/ 3588875 h 6858000"/>
              <a:gd name="connsiteX4875" fmla="*/ 9099881 w 12192000"/>
              <a:gd name="connsiteY4875" fmla="*/ 3581371 h 6858000"/>
              <a:gd name="connsiteX4876" fmla="*/ 9103391 w 12192000"/>
              <a:gd name="connsiteY4876" fmla="*/ 3571559 h 6858000"/>
              <a:gd name="connsiteX4877" fmla="*/ 9103975 w 12192000"/>
              <a:gd name="connsiteY4877" fmla="*/ 3579063 h 6858000"/>
              <a:gd name="connsiteX4878" fmla="*/ 9103699 w 12192000"/>
              <a:gd name="connsiteY4878" fmla="*/ 3570325 h 6858000"/>
              <a:gd name="connsiteX4879" fmla="*/ 9103975 w 12192000"/>
              <a:gd name="connsiteY4879" fmla="*/ 3570982 h 6858000"/>
              <a:gd name="connsiteX4880" fmla="*/ 9103391 w 12192000"/>
              <a:gd name="connsiteY4880" fmla="*/ 3560594 h 6858000"/>
              <a:gd name="connsiteX4881" fmla="*/ 9103699 w 12192000"/>
              <a:gd name="connsiteY4881" fmla="*/ 3570325 h 6858000"/>
              <a:gd name="connsiteX4882" fmla="*/ 9098053 w 12192000"/>
              <a:gd name="connsiteY4882" fmla="*/ 3556913 h 6858000"/>
              <a:gd name="connsiteX4883" fmla="*/ 4727629 w 12192000"/>
              <a:gd name="connsiteY4883" fmla="*/ 3545525 h 6858000"/>
              <a:gd name="connsiteX4884" fmla="*/ 4702775 w 12192000"/>
              <a:gd name="connsiteY4884" fmla="*/ 3558519 h 6858000"/>
              <a:gd name="connsiteX4885" fmla="*/ 4993122 w 12192000"/>
              <a:gd name="connsiteY4885" fmla="*/ 3747698 h 6858000"/>
              <a:gd name="connsiteX4886" fmla="*/ 4993308 w 12192000"/>
              <a:gd name="connsiteY4886" fmla="*/ 3746784 h 6858000"/>
              <a:gd name="connsiteX4887" fmla="*/ 4994202 w 12192000"/>
              <a:gd name="connsiteY4887" fmla="*/ 3717514 h 6858000"/>
              <a:gd name="connsiteX4888" fmla="*/ 9217983 w 12192000"/>
              <a:gd name="connsiteY4888" fmla="*/ 3539450 h 6858000"/>
              <a:gd name="connsiteX4889" fmla="*/ 9240224 w 12192000"/>
              <a:gd name="connsiteY4889" fmla="*/ 3549576 h 6858000"/>
              <a:gd name="connsiteX4890" fmla="*/ 9206751 w 12192000"/>
              <a:gd name="connsiteY4890" fmla="*/ 3560568 h 6858000"/>
              <a:gd name="connsiteX4891" fmla="*/ 9217983 w 12192000"/>
              <a:gd name="connsiteY4891" fmla="*/ 3539450 h 6858000"/>
              <a:gd name="connsiteX4892" fmla="*/ 1444307 w 12192000"/>
              <a:gd name="connsiteY4892" fmla="*/ 3532132 h 6858000"/>
              <a:gd name="connsiteX4893" fmla="*/ 1444307 w 12192000"/>
              <a:gd name="connsiteY4893" fmla="*/ 4048966 h 6858000"/>
              <a:gd name="connsiteX4894" fmla="*/ 1444307 w 12192000"/>
              <a:gd name="connsiteY4894" fmla="*/ 4232549 h 6858000"/>
              <a:gd name="connsiteX4895" fmla="*/ 1595101 w 12192000"/>
              <a:gd name="connsiteY4895" fmla="*/ 4262584 h 6858000"/>
              <a:gd name="connsiteX4896" fmla="*/ 1595101 w 12192000"/>
              <a:gd name="connsiteY4896" fmla="*/ 3989382 h 6858000"/>
              <a:gd name="connsiteX4897" fmla="*/ 1595101 w 12192000"/>
              <a:gd name="connsiteY4897" fmla="*/ 3560319 h 6858000"/>
              <a:gd name="connsiteX4898" fmla="*/ 6132690 w 12192000"/>
              <a:gd name="connsiteY4898" fmla="*/ 3531332 h 6858000"/>
              <a:gd name="connsiteX4899" fmla="*/ 6143501 w 12192000"/>
              <a:gd name="connsiteY4899" fmla="*/ 3531614 h 6858000"/>
              <a:gd name="connsiteX4900" fmla="*/ 6176502 w 12192000"/>
              <a:gd name="connsiteY4900" fmla="*/ 3552025 h 6858000"/>
              <a:gd name="connsiteX4901" fmla="*/ 6175363 w 12192000"/>
              <a:gd name="connsiteY4901" fmla="*/ 3560530 h 6858000"/>
              <a:gd name="connsiteX4902" fmla="*/ 6132120 w 12192000"/>
              <a:gd name="connsiteY4902" fmla="*/ 3542953 h 6858000"/>
              <a:gd name="connsiteX4903" fmla="*/ 6132690 w 12192000"/>
              <a:gd name="connsiteY4903" fmla="*/ 3531332 h 6858000"/>
              <a:gd name="connsiteX4904" fmla="*/ 11842138 w 12192000"/>
              <a:gd name="connsiteY4904" fmla="*/ 3526110 h 6858000"/>
              <a:gd name="connsiteX4905" fmla="*/ 11842138 w 12192000"/>
              <a:gd name="connsiteY4905" fmla="*/ 4042944 h 6858000"/>
              <a:gd name="connsiteX4906" fmla="*/ 11842138 w 12192000"/>
              <a:gd name="connsiteY4906" fmla="*/ 4226527 h 6858000"/>
              <a:gd name="connsiteX4907" fmla="*/ 11992932 w 12192000"/>
              <a:gd name="connsiteY4907" fmla="*/ 4256562 h 6858000"/>
              <a:gd name="connsiteX4908" fmla="*/ 11992932 w 12192000"/>
              <a:gd name="connsiteY4908" fmla="*/ 3983360 h 6858000"/>
              <a:gd name="connsiteX4909" fmla="*/ 11992932 w 12192000"/>
              <a:gd name="connsiteY4909" fmla="*/ 3554297 h 6858000"/>
              <a:gd name="connsiteX4910" fmla="*/ 9287112 w 12192000"/>
              <a:gd name="connsiteY4910" fmla="*/ 3526021 h 6858000"/>
              <a:gd name="connsiteX4911" fmla="*/ 9306955 w 12192000"/>
              <a:gd name="connsiteY4911" fmla="*/ 3535526 h 6858000"/>
              <a:gd name="connsiteX4912" fmla="*/ 9277474 w 12192000"/>
              <a:gd name="connsiteY4912" fmla="*/ 3546137 h 6858000"/>
              <a:gd name="connsiteX4913" fmla="*/ 9287112 w 12192000"/>
              <a:gd name="connsiteY4913" fmla="*/ 3526021 h 6858000"/>
              <a:gd name="connsiteX4914" fmla="*/ 4724872 w 12192000"/>
              <a:gd name="connsiteY4914" fmla="*/ 3524521 h 6858000"/>
              <a:gd name="connsiteX4915" fmla="*/ 4725176 w 12192000"/>
              <a:gd name="connsiteY4915" fmla="*/ 3525022 h 6858000"/>
              <a:gd name="connsiteX4916" fmla="*/ 4725395 w 12192000"/>
              <a:gd name="connsiteY4916" fmla="*/ 3524913 h 6858000"/>
              <a:gd name="connsiteX4917" fmla="*/ 4770292 w 12192000"/>
              <a:gd name="connsiteY4917" fmla="*/ 3523221 h 6858000"/>
              <a:gd name="connsiteX4918" fmla="*/ 4742843 w 12192000"/>
              <a:gd name="connsiteY4918" fmla="*/ 3537571 h 6858000"/>
              <a:gd name="connsiteX4919" fmla="*/ 4817175 w 12192000"/>
              <a:gd name="connsiteY4919" fmla="*/ 3590938 h 6858000"/>
              <a:gd name="connsiteX4920" fmla="*/ 4911784 w 12192000"/>
              <a:gd name="connsiteY4920" fmla="*/ 3645673 h 6858000"/>
              <a:gd name="connsiteX4921" fmla="*/ 4955051 w 12192000"/>
              <a:gd name="connsiteY4921" fmla="*/ 3672067 h 6858000"/>
              <a:gd name="connsiteX4922" fmla="*/ 4994742 w 12192000"/>
              <a:gd name="connsiteY4922" fmla="*/ 3699768 h 6858000"/>
              <a:gd name="connsiteX4923" fmla="*/ 4995635 w 12192000"/>
              <a:gd name="connsiteY4923" fmla="*/ 3670531 h 6858000"/>
              <a:gd name="connsiteX4924" fmla="*/ 4837363 w 12192000"/>
              <a:gd name="connsiteY4924" fmla="*/ 3567213 h 6858000"/>
              <a:gd name="connsiteX4925" fmla="*/ 4801815 w 12192000"/>
              <a:gd name="connsiteY4925" fmla="*/ 3540098 h 6858000"/>
              <a:gd name="connsiteX4926" fmla="*/ 9116904 w 12192000"/>
              <a:gd name="connsiteY4926" fmla="*/ 3520719 h 6858000"/>
              <a:gd name="connsiteX4927" fmla="*/ 9118801 w 12192000"/>
              <a:gd name="connsiteY4927" fmla="*/ 3526338 h 6858000"/>
              <a:gd name="connsiteX4928" fmla="*/ 9115170 w 12192000"/>
              <a:gd name="connsiteY4928" fmla="*/ 3526433 h 6858000"/>
              <a:gd name="connsiteX4929" fmla="*/ 9115748 w 12192000"/>
              <a:gd name="connsiteY4929" fmla="*/ 3529863 h 6858000"/>
              <a:gd name="connsiteX4930" fmla="*/ 9120316 w 12192000"/>
              <a:gd name="connsiteY4930" fmla="*/ 3530827 h 6858000"/>
              <a:gd name="connsiteX4931" fmla="*/ 9120954 w 12192000"/>
              <a:gd name="connsiteY4931" fmla="*/ 3532719 h 6858000"/>
              <a:gd name="connsiteX4932" fmla="*/ 9106909 w 12192000"/>
              <a:gd name="connsiteY4932" fmla="*/ 3545326 h 6858000"/>
              <a:gd name="connsiteX4933" fmla="*/ 9120499 w 12192000"/>
              <a:gd name="connsiteY4933" fmla="*/ 3548977 h 6858000"/>
              <a:gd name="connsiteX4934" fmla="*/ 9116840 w 12192000"/>
              <a:gd name="connsiteY4934" fmla="*/ 3558393 h 6858000"/>
              <a:gd name="connsiteX4935" fmla="*/ 9111579 w 12192000"/>
              <a:gd name="connsiteY4935" fmla="*/ 3564056 h 6858000"/>
              <a:gd name="connsiteX4936" fmla="*/ 9115089 w 12192000"/>
              <a:gd name="connsiteY4936" fmla="*/ 3562902 h 6858000"/>
              <a:gd name="connsiteX4937" fmla="*/ 9116840 w 12192000"/>
              <a:gd name="connsiteY4937" fmla="*/ 3558393 h 6858000"/>
              <a:gd name="connsiteX4938" fmla="*/ 9118014 w 12192000"/>
              <a:gd name="connsiteY4938" fmla="*/ 3557131 h 6858000"/>
              <a:gd name="connsiteX4939" fmla="*/ 9119182 w 12192000"/>
              <a:gd name="connsiteY4939" fmla="*/ 3557707 h 6858000"/>
              <a:gd name="connsiteX4940" fmla="*/ 9121888 w 12192000"/>
              <a:gd name="connsiteY4940" fmla="*/ 3568096 h 6858000"/>
              <a:gd name="connsiteX4941" fmla="*/ 9117134 w 12192000"/>
              <a:gd name="connsiteY4941" fmla="*/ 3571699 h 6858000"/>
              <a:gd name="connsiteX4942" fmla="*/ 9116259 w 12192000"/>
              <a:gd name="connsiteY4942" fmla="*/ 3568674 h 6858000"/>
              <a:gd name="connsiteX4943" fmla="*/ 9115089 w 12192000"/>
              <a:gd name="connsiteY4943" fmla="*/ 3565787 h 6858000"/>
              <a:gd name="connsiteX4944" fmla="*/ 9108070 w 12192000"/>
              <a:gd name="connsiteY4944" fmla="*/ 3575600 h 6858000"/>
              <a:gd name="connsiteX4945" fmla="*/ 9112748 w 12192000"/>
              <a:gd name="connsiteY4945" fmla="*/ 3575022 h 6858000"/>
              <a:gd name="connsiteX4946" fmla="*/ 9117134 w 12192000"/>
              <a:gd name="connsiteY4946" fmla="*/ 3571699 h 6858000"/>
              <a:gd name="connsiteX4947" fmla="*/ 9118598 w 12192000"/>
              <a:gd name="connsiteY4947" fmla="*/ 3576754 h 6858000"/>
              <a:gd name="connsiteX4948" fmla="*/ 9117373 w 12192000"/>
              <a:gd name="connsiteY4948" fmla="*/ 3580177 h 6858000"/>
              <a:gd name="connsiteX4949" fmla="*/ 9113334 w 12192000"/>
              <a:gd name="connsiteY4949" fmla="*/ 3576754 h 6858000"/>
              <a:gd name="connsiteX4950" fmla="*/ 9115089 w 12192000"/>
              <a:gd name="connsiteY4950" fmla="*/ 3586566 h 6858000"/>
              <a:gd name="connsiteX4951" fmla="*/ 9117373 w 12192000"/>
              <a:gd name="connsiteY4951" fmla="*/ 3580177 h 6858000"/>
              <a:gd name="connsiteX4952" fmla="*/ 9125763 w 12192000"/>
              <a:gd name="connsiteY4952" fmla="*/ 3587288 h 6858000"/>
              <a:gd name="connsiteX4953" fmla="*/ 9130296 w 12192000"/>
              <a:gd name="connsiteY4953" fmla="*/ 3602149 h 6858000"/>
              <a:gd name="connsiteX4954" fmla="*/ 9123935 w 12192000"/>
              <a:gd name="connsiteY4954" fmla="*/ 3615496 h 6858000"/>
              <a:gd name="connsiteX4955" fmla="*/ 9118553 w 12192000"/>
              <a:gd name="connsiteY4955" fmla="*/ 3619068 h 6858000"/>
              <a:gd name="connsiteX4956" fmla="*/ 9118598 w 12192000"/>
              <a:gd name="connsiteY4956" fmla="*/ 3618311 h 6858000"/>
              <a:gd name="connsiteX4957" fmla="*/ 9111579 w 12192000"/>
              <a:gd name="connsiteY4957" fmla="*/ 3610807 h 6858000"/>
              <a:gd name="connsiteX4958" fmla="*/ 9110993 w 12192000"/>
              <a:gd name="connsiteY4958" fmla="*/ 3624083 h 6858000"/>
              <a:gd name="connsiteX4959" fmla="*/ 9118553 w 12192000"/>
              <a:gd name="connsiteY4959" fmla="*/ 3619068 h 6858000"/>
              <a:gd name="connsiteX4960" fmla="*/ 9118039 w 12192000"/>
              <a:gd name="connsiteY4960" fmla="*/ 3627684 h 6858000"/>
              <a:gd name="connsiteX4961" fmla="*/ 9115392 w 12192000"/>
              <a:gd name="connsiteY4961" fmla="*/ 3627614 h 6858000"/>
              <a:gd name="connsiteX4962" fmla="*/ 9114503 w 12192000"/>
              <a:gd name="connsiteY4962" fmla="*/ 3622350 h 6858000"/>
              <a:gd name="connsiteX4963" fmla="*/ 9113915 w 12192000"/>
              <a:gd name="connsiteY4963" fmla="*/ 3627576 h 6858000"/>
              <a:gd name="connsiteX4964" fmla="*/ 9112748 w 12192000"/>
              <a:gd name="connsiteY4964" fmla="*/ 3627546 h 6858000"/>
              <a:gd name="connsiteX4965" fmla="*/ 9113693 w 12192000"/>
              <a:gd name="connsiteY4965" fmla="*/ 3629543 h 6858000"/>
              <a:gd name="connsiteX4966" fmla="*/ 9113334 w 12192000"/>
              <a:gd name="connsiteY4966" fmla="*/ 3632739 h 6858000"/>
              <a:gd name="connsiteX4967" fmla="*/ 9114610 w 12192000"/>
              <a:gd name="connsiteY4967" fmla="*/ 3631481 h 6858000"/>
              <a:gd name="connsiteX4968" fmla="*/ 9116843 w 12192000"/>
              <a:gd name="connsiteY4968" fmla="*/ 3636202 h 6858000"/>
              <a:gd name="connsiteX4969" fmla="*/ 9115841 w 12192000"/>
              <a:gd name="connsiteY4969" fmla="*/ 3630266 h 6858000"/>
              <a:gd name="connsiteX4970" fmla="*/ 9118014 w 12192000"/>
              <a:gd name="connsiteY4970" fmla="*/ 3628122 h 6858000"/>
              <a:gd name="connsiteX4971" fmla="*/ 9118039 w 12192000"/>
              <a:gd name="connsiteY4971" fmla="*/ 3627684 h 6858000"/>
              <a:gd name="connsiteX4972" fmla="*/ 9126421 w 12192000"/>
              <a:gd name="connsiteY4972" fmla="*/ 3627906 h 6858000"/>
              <a:gd name="connsiteX4973" fmla="*/ 9136144 w 12192000"/>
              <a:gd name="connsiteY4973" fmla="*/ 3618311 h 6858000"/>
              <a:gd name="connsiteX4974" fmla="*/ 9139655 w 12192000"/>
              <a:gd name="connsiteY4974" fmla="*/ 3606190 h 6858000"/>
              <a:gd name="connsiteX4975" fmla="*/ 9144033 w 12192000"/>
              <a:gd name="connsiteY4975" fmla="*/ 3597942 h 6858000"/>
              <a:gd name="connsiteX4976" fmla="*/ 9146674 w 12192000"/>
              <a:gd name="connsiteY4976" fmla="*/ 3598686 h 6858000"/>
              <a:gd name="connsiteX4977" fmla="*/ 9145182 w 12192000"/>
              <a:gd name="connsiteY4977" fmla="*/ 3596357 h 6858000"/>
              <a:gd name="connsiteX4978" fmla="*/ 9147842 w 12192000"/>
              <a:gd name="connsiteY4978" fmla="*/ 3593492 h 6858000"/>
              <a:gd name="connsiteX4979" fmla="*/ 9146088 w 12192000"/>
              <a:gd name="connsiteY4979" fmla="*/ 3594069 h 6858000"/>
              <a:gd name="connsiteX4980" fmla="*/ 9145013 w 12192000"/>
              <a:gd name="connsiteY4980" fmla="*/ 3596093 h 6858000"/>
              <a:gd name="connsiteX4981" fmla="*/ 9139655 w 12192000"/>
              <a:gd name="connsiteY4981" fmla="*/ 3587721 h 6858000"/>
              <a:gd name="connsiteX4982" fmla="*/ 9140385 w 12192000"/>
              <a:gd name="connsiteY4982" fmla="*/ 3593005 h 6858000"/>
              <a:gd name="connsiteX4983" fmla="*/ 9136144 w 12192000"/>
              <a:gd name="connsiteY4983" fmla="*/ 3584258 h 6858000"/>
              <a:gd name="connsiteX4984" fmla="*/ 9139069 w 12192000"/>
              <a:gd name="connsiteY4984" fmla="*/ 3574445 h 6858000"/>
              <a:gd name="connsiteX4985" fmla="*/ 9143749 w 12192000"/>
              <a:gd name="connsiteY4985" fmla="*/ 3560594 h 6858000"/>
              <a:gd name="connsiteX4986" fmla="*/ 9154862 w 12192000"/>
              <a:gd name="connsiteY4986" fmla="*/ 3575022 h 6858000"/>
              <a:gd name="connsiteX4987" fmla="*/ 9154276 w 12192000"/>
              <a:gd name="connsiteY4987" fmla="*/ 3582526 h 6858000"/>
              <a:gd name="connsiteX4988" fmla="*/ 9153971 w 12192000"/>
              <a:gd name="connsiteY4988" fmla="*/ 3585082 h 6858000"/>
              <a:gd name="connsiteX4989" fmla="*/ 9150767 w 12192000"/>
              <a:gd name="connsiteY4989" fmla="*/ 3580217 h 6858000"/>
              <a:gd name="connsiteX4990" fmla="*/ 9146088 w 12192000"/>
              <a:gd name="connsiteY4990" fmla="*/ 3579063 h 6858000"/>
              <a:gd name="connsiteX4991" fmla="*/ 9153108 w 12192000"/>
              <a:gd name="connsiteY4991" fmla="*/ 3592338 h 6858000"/>
              <a:gd name="connsiteX4992" fmla="*/ 9153971 w 12192000"/>
              <a:gd name="connsiteY4992" fmla="*/ 3585082 h 6858000"/>
              <a:gd name="connsiteX4993" fmla="*/ 9158372 w 12192000"/>
              <a:gd name="connsiteY4993" fmla="*/ 3591760 h 6858000"/>
              <a:gd name="connsiteX4994" fmla="*/ 9160450 w 12192000"/>
              <a:gd name="connsiteY4994" fmla="*/ 3602020 h 6858000"/>
              <a:gd name="connsiteX4995" fmla="*/ 9162599 w 12192000"/>
              <a:gd name="connsiteY4995" fmla="*/ 3592934 h 6858000"/>
              <a:gd name="connsiteX4996" fmla="*/ 9133459 w 12192000"/>
              <a:gd name="connsiteY4996" fmla="*/ 3533600 h 6858000"/>
              <a:gd name="connsiteX4997" fmla="*/ 9120316 w 12192000"/>
              <a:gd name="connsiteY4997" fmla="*/ 3530827 h 6858000"/>
              <a:gd name="connsiteX4998" fmla="*/ 9118801 w 12192000"/>
              <a:gd name="connsiteY4998" fmla="*/ 3526338 h 6858000"/>
              <a:gd name="connsiteX4999" fmla="*/ 9141930 w 12192000"/>
              <a:gd name="connsiteY4999" fmla="*/ 3525720 h 6858000"/>
              <a:gd name="connsiteX5000" fmla="*/ 9177639 w 12192000"/>
              <a:gd name="connsiteY5000" fmla="*/ 3593863 h 6858000"/>
              <a:gd name="connsiteX5001" fmla="*/ 9130208 w 12192000"/>
              <a:gd name="connsiteY5001" fmla="*/ 3662434 h 6858000"/>
              <a:gd name="connsiteX5002" fmla="*/ 9055013 w 12192000"/>
              <a:gd name="connsiteY5002" fmla="*/ 3598434 h 6858000"/>
              <a:gd name="connsiteX5003" fmla="*/ 9116904 w 12192000"/>
              <a:gd name="connsiteY5003" fmla="*/ 3520719 h 6858000"/>
              <a:gd name="connsiteX5004" fmla="*/ 1613503 w 12192000"/>
              <a:gd name="connsiteY5004" fmla="*/ 3519629 h 6858000"/>
              <a:gd name="connsiteX5005" fmla="*/ 1613503 w 12192000"/>
              <a:gd name="connsiteY5005" fmla="*/ 3544764 h 6858000"/>
              <a:gd name="connsiteX5006" fmla="*/ 1736570 w 12192000"/>
              <a:gd name="connsiteY5006" fmla="*/ 3567715 h 6858000"/>
              <a:gd name="connsiteX5007" fmla="*/ 1736570 w 12192000"/>
              <a:gd name="connsiteY5007" fmla="*/ 3525232 h 6858000"/>
              <a:gd name="connsiteX5008" fmla="*/ 1728531 w 12192000"/>
              <a:gd name="connsiteY5008" fmla="*/ 3528070 h 6858000"/>
              <a:gd name="connsiteX5009" fmla="*/ 1670206 w 12192000"/>
              <a:gd name="connsiteY5009" fmla="*/ 3530979 h 6858000"/>
              <a:gd name="connsiteX5010" fmla="*/ 1622792 w 12192000"/>
              <a:gd name="connsiteY5010" fmla="*/ 3524098 h 6858000"/>
              <a:gd name="connsiteX5011" fmla="*/ 12011335 w 12192000"/>
              <a:gd name="connsiteY5011" fmla="*/ 3513607 h 6858000"/>
              <a:gd name="connsiteX5012" fmla="*/ 12011335 w 12192000"/>
              <a:gd name="connsiteY5012" fmla="*/ 3538742 h 6858000"/>
              <a:gd name="connsiteX5013" fmla="*/ 12134399 w 12192000"/>
              <a:gd name="connsiteY5013" fmla="*/ 3561693 h 6858000"/>
              <a:gd name="connsiteX5014" fmla="*/ 12134399 w 12192000"/>
              <a:gd name="connsiteY5014" fmla="*/ 3519210 h 6858000"/>
              <a:gd name="connsiteX5015" fmla="*/ 12126361 w 12192000"/>
              <a:gd name="connsiteY5015" fmla="*/ 3522048 h 6858000"/>
              <a:gd name="connsiteX5016" fmla="*/ 12068035 w 12192000"/>
              <a:gd name="connsiteY5016" fmla="*/ 3524957 h 6858000"/>
              <a:gd name="connsiteX5017" fmla="*/ 12020623 w 12192000"/>
              <a:gd name="connsiteY5017" fmla="*/ 3518076 h 6858000"/>
              <a:gd name="connsiteX5018" fmla="*/ 1301868 w 12192000"/>
              <a:gd name="connsiteY5018" fmla="*/ 3505504 h 6858000"/>
              <a:gd name="connsiteX5019" fmla="*/ 1301868 w 12192000"/>
              <a:gd name="connsiteY5019" fmla="*/ 4014472 h 6858000"/>
              <a:gd name="connsiteX5020" fmla="*/ 1301868 w 12192000"/>
              <a:gd name="connsiteY5020" fmla="*/ 4204178 h 6858000"/>
              <a:gd name="connsiteX5021" fmla="*/ 1425278 w 12192000"/>
              <a:gd name="connsiteY5021" fmla="*/ 4228759 h 6858000"/>
              <a:gd name="connsiteX5022" fmla="*/ 1425278 w 12192000"/>
              <a:gd name="connsiteY5022" fmla="*/ 3893745 h 6858000"/>
              <a:gd name="connsiteX5023" fmla="*/ 1425278 w 12192000"/>
              <a:gd name="connsiteY5023" fmla="*/ 3528573 h 6858000"/>
              <a:gd name="connsiteX5024" fmla="*/ 4810363 w 12192000"/>
              <a:gd name="connsiteY5024" fmla="*/ 3502271 h 6858000"/>
              <a:gd name="connsiteX5025" fmla="*/ 4785695 w 12192000"/>
              <a:gd name="connsiteY5025" fmla="*/ 3515168 h 6858000"/>
              <a:gd name="connsiteX5026" fmla="*/ 4996188 w 12192000"/>
              <a:gd name="connsiteY5026" fmla="*/ 3652367 h 6858000"/>
              <a:gd name="connsiteX5027" fmla="*/ 4997071 w 12192000"/>
              <a:gd name="connsiteY5027" fmla="*/ 3623468 h 6858000"/>
              <a:gd name="connsiteX5028" fmla="*/ 11699699 w 12192000"/>
              <a:gd name="connsiteY5028" fmla="*/ 3499482 h 6858000"/>
              <a:gd name="connsiteX5029" fmla="*/ 11699699 w 12192000"/>
              <a:gd name="connsiteY5029" fmla="*/ 4008450 h 6858000"/>
              <a:gd name="connsiteX5030" fmla="*/ 11699699 w 12192000"/>
              <a:gd name="connsiteY5030" fmla="*/ 4198156 h 6858000"/>
              <a:gd name="connsiteX5031" fmla="*/ 11823109 w 12192000"/>
              <a:gd name="connsiteY5031" fmla="*/ 4222737 h 6858000"/>
              <a:gd name="connsiteX5032" fmla="*/ 11823109 w 12192000"/>
              <a:gd name="connsiteY5032" fmla="*/ 3887723 h 6858000"/>
              <a:gd name="connsiteX5033" fmla="*/ 11823109 w 12192000"/>
              <a:gd name="connsiteY5033" fmla="*/ 3522551 h 6858000"/>
              <a:gd name="connsiteX5034" fmla="*/ 4807243 w 12192000"/>
              <a:gd name="connsiteY5034" fmla="*/ 3482435 h 6858000"/>
              <a:gd name="connsiteX5035" fmla="*/ 4807180 w 12192000"/>
              <a:gd name="connsiteY5035" fmla="*/ 3483987 h 6858000"/>
              <a:gd name="connsiteX5036" fmla="*/ 4808569 w 12192000"/>
              <a:gd name="connsiteY5036" fmla="*/ 3483289 h 6858000"/>
              <a:gd name="connsiteX5037" fmla="*/ 4855465 w 12192000"/>
              <a:gd name="connsiteY5037" fmla="*/ 3481650 h 6858000"/>
              <a:gd name="connsiteX5038" fmla="*/ 4832243 w 12192000"/>
              <a:gd name="connsiteY5038" fmla="*/ 3490830 h 6858000"/>
              <a:gd name="connsiteX5039" fmla="*/ 4825633 w 12192000"/>
              <a:gd name="connsiteY5039" fmla="*/ 3494288 h 6858000"/>
              <a:gd name="connsiteX5040" fmla="*/ 4997629 w 12192000"/>
              <a:gd name="connsiteY5040" fmla="*/ 3605150 h 6858000"/>
              <a:gd name="connsiteX5041" fmla="*/ 4998496 w 12192000"/>
              <a:gd name="connsiteY5041" fmla="*/ 3576754 h 6858000"/>
              <a:gd name="connsiteX5042" fmla="*/ 4895856 w 12192000"/>
              <a:gd name="connsiteY5042" fmla="*/ 3509385 h 6858000"/>
              <a:gd name="connsiteX5043" fmla="*/ 4871203 w 12192000"/>
              <a:gd name="connsiteY5043" fmla="*/ 3490319 h 6858000"/>
              <a:gd name="connsiteX5044" fmla="*/ 1696475 w 12192000"/>
              <a:gd name="connsiteY5044" fmla="*/ 3475374 h 6858000"/>
              <a:gd name="connsiteX5045" fmla="*/ 1659910 w 12192000"/>
              <a:gd name="connsiteY5045" fmla="*/ 3476260 h 6858000"/>
              <a:gd name="connsiteX5046" fmla="*/ 1618745 w 12192000"/>
              <a:gd name="connsiteY5046" fmla="*/ 3494664 h 6858000"/>
              <a:gd name="connsiteX5047" fmla="*/ 1730465 w 12192000"/>
              <a:gd name="connsiteY5047" fmla="*/ 3509346 h 6858000"/>
              <a:gd name="connsiteX5048" fmla="*/ 1736570 w 12192000"/>
              <a:gd name="connsiteY5048" fmla="*/ 3505061 h 6858000"/>
              <a:gd name="connsiteX5049" fmla="*/ 1736570 w 12192000"/>
              <a:gd name="connsiteY5049" fmla="*/ 3484826 h 6858000"/>
              <a:gd name="connsiteX5050" fmla="*/ 1730465 w 12192000"/>
              <a:gd name="connsiteY5050" fmla="*/ 3480539 h 6858000"/>
              <a:gd name="connsiteX5051" fmla="*/ 1696475 w 12192000"/>
              <a:gd name="connsiteY5051" fmla="*/ 3475374 h 6858000"/>
              <a:gd name="connsiteX5052" fmla="*/ 12094304 w 12192000"/>
              <a:gd name="connsiteY5052" fmla="*/ 3469352 h 6858000"/>
              <a:gd name="connsiteX5053" fmla="*/ 12057739 w 12192000"/>
              <a:gd name="connsiteY5053" fmla="*/ 3470238 h 6858000"/>
              <a:gd name="connsiteX5054" fmla="*/ 12016576 w 12192000"/>
              <a:gd name="connsiteY5054" fmla="*/ 3488642 h 6858000"/>
              <a:gd name="connsiteX5055" fmla="*/ 12128294 w 12192000"/>
              <a:gd name="connsiteY5055" fmla="*/ 3503324 h 6858000"/>
              <a:gd name="connsiteX5056" fmla="*/ 12134399 w 12192000"/>
              <a:gd name="connsiteY5056" fmla="*/ 3499039 h 6858000"/>
              <a:gd name="connsiteX5057" fmla="*/ 12134399 w 12192000"/>
              <a:gd name="connsiteY5057" fmla="*/ 3478804 h 6858000"/>
              <a:gd name="connsiteX5058" fmla="*/ 12128294 w 12192000"/>
              <a:gd name="connsiteY5058" fmla="*/ 3474517 h 6858000"/>
              <a:gd name="connsiteX5059" fmla="*/ 12094304 w 12192000"/>
              <a:gd name="connsiteY5059" fmla="*/ 3469352 h 6858000"/>
              <a:gd name="connsiteX5060" fmla="*/ 1425278 w 12192000"/>
              <a:gd name="connsiteY5060" fmla="*/ 3468413 h 6858000"/>
              <a:gd name="connsiteX5061" fmla="*/ 1399541 w 12192000"/>
              <a:gd name="connsiteY5061" fmla="*/ 3477694 h 6858000"/>
              <a:gd name="connsiteX5062" fmla="*/ 1341835 w 12192000"/>
              <a:gd name="connsiteY5062" fmla="*/ 3480839 h 6858000"/>
              <a:gd name="connsiteX5063" fmla="*/ 1301868 w 12192000"/>
              <a:gd name="connsiteY5063" fmla="*/ 3474897 h 6858000"/>
              <a:gd name="connsiteX5064" fmla="*/ 1301868 w 12192000"/>
              <a:gd name="connsiteY5064" fmla="*/ 3486646 h 6858000"/>
              <a:gd name="connsiteX5065" fmla="*/ 1425278 w 12192000"/>
              <a:gd name="connsiteY5065" fmla="*/ 3509660 h 6858000"/>
              <a:gd name="connsiteX5066" fmla="*/ 4892841 w 12192000"/>
              <a:gd name="connsiteY5066" fmla="*/ 3466873 h 6858000"/>
              <a:gd name="connsiteX5067" fmla="*/ 4871034 w 12192000"/>
              <a:gd name="connsiteY5067" fmla="*/ 3475495 h 6858000"/>
              <a:gd name="connsiteX5068" fmla="*/ 4886139 w 12192000"/>
              <a:gd name="connsiteY5068" fmla="*/ 3484729 h 6858000"/>
              <a:gd name="connsiteX5069" fmla="*/ 4999042 w 12192000"/>
              <a:gd name="connsiteY5069" fmla="*/ 3558866 h 6858000"/>
              <a:gd name="connsiteX5070" fmla="*/ 4999678 w 12192000"/>
              <a:gd name="connsiteY5070" fmla="*/ 3537922 h 6858000"/>
              <a:gd name="connsiteX5071" fmla="*/ 4999347 w 12192000"/>
              <a:gd name="connsiteY5071" fmla="*/ 3533434 h 6858000"/>
              <a:gd name="connsiteX5072" fmla="*/ 4996239 w 12192000"/>
              <a:gd name="connsiteY5072" fmla="*/ 3533490 h 6858000"/>
              <a:gd name="connsiteX5073" fmla="*/ 11823109 w 12192000"/>
              <a:gd name="connsiteY5073" fmla="*/ 3462391 h 6858000"/>
              <a:gd name="connsiteX5074" fmla="*/ 11797372 w 12192000"/>
              <a:gd name="connsiteY5074" fmla="*/ 3471672 h 6858000"/>
              <a:gd name="connsiteX5075" fmla="*/ 11739666 w 12192000"/>
              <a:gd name="connsiteY5075" fmla="*/ 3474817 h 6858000"/>
              <a:gd name="connsiteX5076" fmla="*/ 11699699 w 12192000"/>
              <a:gd name="connsiteY5076" fmla="*/ 3468875 h 6858000"/>
              <a:gd name="connsiteX5077" fmla="*/ 11699699 w 12192000"/>
              <a:gd name="connsiteY5077" fmla="*/ 3480624 h 6858000"/>
              <a:gd name="connsiteX5078" fmla="*/ 11823109 w 12192000"/>
              <a:gd name="connsiteY5078" fmla="*/ 3503638 h 6858000"/>
              <a:gd name="connsiteX5079" fmla="*/ 4943137 w 12192000"/>
              <a:gd name="connsiteY5079" fmla="*/ 3446988 h 6858000"/>
              <a:gd name="connsiteX5080" fmla="*/ 4943087 w 12192000"/>
              <a:gd name="connsiteY5080" fmla="*/ 3447007 h 6858000"/>
              <a:gd name="connsiteX5081" fmla="*/ 4941363 w 12192000"/>
              <a:gd name="connsiteY5081" fmla="*/ 3448786 h 6858000"/>
              <a:gd name="connsiteX5082" fmla="*/ 4941987 w 12192000"/>
              <a:gd name="connsiteY5082" fmla="*/ 3449265 h 6858000"/>
              <a:gd name="connsiteX5083" fmla="*/ 4941940 w 12192000"/>
              <a:gd name="connsiteY5083" fmla="*/ 3449359 h 6858000"/>
              <a:gd name="connsiteX5084" fmla="*/ 4924612 w 12192000"/>
              <a:gd name="connsiteY5084" fmla="*/ 3456226 h 6858000"/>
              <a:gd name="connsiteX5085" fmla="*/ 4911973 w 12192000"/>
              <a:gd name="connsiteY5085" fmla="*/ 3460956 h 6858000"/>
              <a:gd name="connsiteX5086" fmla="*/ 4910383 w 12192000"/>
              <a:gd name="connsiteY5086" fmla="*/ 3459939 h 6858000"/>
              <a:gd name="connsiteX5087" fmla="*/ 4898678 w 12192000"/>
              <a:gd name="connsiteY5087" fmla="*/ 3464565 h 6858000"/>
              <a:gd name="connsiteX5088" fmla="*/ 4898618 w 12192000"/>
              <a:gd name="connsiteY5088" fmla="*/ 3465955 h 6858000"/>
              <a:gd name="connsiteX5089" fmla="*/ 4911973 w 12192000"/>
              <a:gd name="connsiteY5089" fmla="*/ 3460956 h 6858000"/>
              <a:gd name="connsiteX5090" fmla="*/ 4991789 w 12192000"/>
              <a:gd name="connsiteY5090" fmla="*/ 3511949 h 6858000"/>
              <a:gd name="connsiteX5091" fmla="*/ 4992773 w 12192000"/>
              <a:gd name="connsiteY5091" fmla="*/ 3526049 h 6858000"/>
              <a:gd name="connsiteX5092" fmla="*/ 4998601 w 12192000"/>
              <a:gd name="connsiteY5092" fmla="*/ 3523301 h 6858000"/>
              <a:gd name="connsiteX5093" fmla="*/ 4998054 w 12192000"/>
              <a:gd name="connsiteY5093" fmla="*/ 3515952 h 6858000"/>
              <a:gd name="connsiteX5094" fmla="*/ 4991789 w 12192000"/>
              <a:gd name="connsiteY5094" fmla="*/ 3511949 h 6858000"/>
              <a:gd name="connsiteX5095" fmla="*/ 4989681 w 12192000"/>
              <a:gd name="connsiteY5095" fmla="*/ 3481630 h 6858000"/>
              <a:gd name="connsiteX5096" fmla="*/ 4992193 w 12192000"/>
              <a:gd name="connsiteY5096" fmla="*/ 3483125 h 6858000"/>
              <a:gd name="connsiteX5097" fmla="*/ 4995576 w 12192000"/>
              <a:gd name="connsiteY5097" fmla="*/ 3482411 h 6858000"/>
              <a:gd name="connsiteX5098" fmla="*/ 4994716 w 12192000"/>
              <a:gd name="connsiteY5098" fmla="*/ 3470787 h 6858000"/>
              <a:gd name="connsiteX5099" fmla="*/ 4989306 w 12192000"/>
              <a:gd name="connsiteY5099" fmla="*/ 3476258 h 6858000"/>
              <a:gd name="connsiteX5100" fmla="*/ 4989681 w 12192000"/>
              <a:gd name="connsiteY5100" fmla="*/ 3481630 h 6858000"/>
              <a:gd name="connsiteX5101" fmla="*/ 4965479 w 12192000"/>
              <a:gd name="connsiteY5101" fmla="*/ 3467244 h 6858000"/>
              <a:gd name="connsiteX5102" fmla="*/ 4941987 w 12192000"/>
              <a:gd name="connsiteY5102" fmla="*/ 3449265 h 6858000"/>
              <a:gd name="connsiteX5103" fmla="*/ 974905 w 12192000"/>
              <a:gd name="connsiteY5103" fmla="*/ 3444546 h 6858000"/>
              <a:gd name="connsiteX5104" fmla="*/ 974905 w 12192000"/>
              <a:gd name="connsiteY5104" fmla="*/ 3782838 h 6858000"/>
              <a:gd name="connsiteX5105" fmla="*/ 974905 w 12192000"/>
              <a:gd name="connsiteY5105" fmla="*/ 4139053 h 6858000"/>
              <a:gd name="connsiteX5106" fmla="*/ 1283415 w 12192000"/>
              <a:gd name="connsiteY5106" fmla="*/ 4200503 h 6858000"/>
              <a:gd name="connsiteX5107" fmla="*/ 1283415 w 12192000"/>
              <a:gd name="connsiteY5107" fmla="*/ 3943760 h 6858000"/>
              <a:gd name="connsiteX5108" fmla="*/ 1283415 w 12192000"/>
              <a:gd name="connsiteY5108" fmla="*/ 3502059 h 6858000"/>
              <a:gd name="connsiteX5109" fmla="*/ 11372736 w 12192000"/>
              <a:gd name="connsiteY5109" fmla="*/ 3438524 h 6858000"/>
              <a:gd name="connsiteX5110" fmla="*/ 11372736 w 12192000"/>
              <a:gd name="connsiteY5110" fmla="*/ 3776816 h 6858000"/>
              <a:gd name="connsiteX5111" fmla="*/ 11372736 w 12192000"/>
              <a:gd name="connsiteY5111" fmla="*/ 4133031 h 6858000"/>
              <a:gd name="connsiteX5112" fmla="*/ 11681246 w 12192000"/>
              <a:gd name="connsiteY5112" fmla="*/ 4194481 h 6858000"/>
              <a:gd name="connsiteX5113" fmla="*/ 11681246 w 12192000"/>
              <a:gd name="connsiteY5113" fmla="*/ 3937738 h 6858000"/>
              <a:gd name="connsiteX5114" fmla="*/ 11681246 w 12192000"/>
              <a:gd name="connsiteY5114" fmla="*/ 3496037 h 6858000"/>
              <a:gd name="connsiteX5115" fmla="*/ 9251670 w 12192000"/>
              <a:gd name="connsiteY5115" fmla="*/ 3436009 h 6858000"/>
              <a:gd name="connsiteX5116" fmla="*/ 9262302 w 12192000"/>
              <a:gd name="connsiteY5116" fmla="*/ 3439492 h 6858000"/>
              <a:gd name="connsiteX5117" fmla="*/ 9319195 w 12192000"/>
              <a:gd name="connsiteY5117" fmla="*/ 3494354 h 6858000"/>
              <a:gd name="connsiteX5118" fmla="*/ 9305978 w 12192000"/>
              <a:gd name="connsiteY5118" fmla="*/ 3509946 h 6858000"/>
              <a:gd name="connsiteX5119" fmla="*/ 9243911 w 12192000"/>
              <a:gd name="connsiteY5119" fmla="*/ 3460859 h 6858000"/>
              <a:gd name="connsiteX5120" fmla="*/ 9251670 w 12192000"/>
              <a:gd name="connsiteY5120" fmla="*/ 3436009 h 6858000"/>
              <a:gd name="connsiteX5121" fmla="*/ 140894 w 12192000"/>
              <a:gd name="connsiteY5121" fmla="*/ 3430477 h 6858000"/>
              <a:gd name="connsiteX5122" fmla="*/ 142042 w 12192000"/>
              <a:gd name="connsiteY5122" fmla="*/ 3432204 h 6858000"/>
              <a:gd name="connsiteX5123" fmla="*/ 57109 w 12192000"/>
              <a:gd name="connsiteY5123" fmla="*/ 3478863 h 6858000"/>
              <a:gd name="connsiteX5124" fmla="*/ 54815 w 12192000"/>
              <a:gd name="connsiteY5124" fmla="*/ 3474831 h 6858000"/>
              <a:gd name="connsiteX5125" fmla="*/ 140894 w 12192000"/>
              <a:gd name="connsiteY5125" fmla="*/ 3430477 h 6858000"/>
              <a:gd name="connsiteX5126" fmla="*/ 4991540 w 12192000"/>
              <a:gd name="connsiteY5126" fmla="*/ 3427852 h 6858000"/>
              <a:gd name="connsiteX5127" fmla="*/ 4957559 w 12192000"/>
              <a:gd name="connsiteY5127" fmla="*/ 3441287 h 6858000"/>
              <a:gd name="connsiteX5128" fmla="*/ 4974288 w 12192000"/>
              <a:gd name="connsiteY5128" fmla="*/ 3452220 h 6858000"/>
              <a:gd name="connsiteX5129" fmla="*/ 4994332 w 12192000"/>
              <a:gd name="connsiteY5129" fmla="*/ 3465604 h 6858000"/>
              <a:gd name="connsiteX5130" fmla="*/ 1368063 w 12192000"/>
              <a:gd name="connsiteY5130" fmla="*/ 3424815 h 6858000"/>
              <a:gd name="connsiteX5131" fmla="*/ 1331799 w 12192000"/>
              <a:gd name="connsiteY5131" fmla="*/ 3425708 h 6858000"/>
              <a:gd name="connsiteX5132" fmla="*/ 1302787 w 12192000"/>
              <a:gd name="connsiteY5132" fmla="*/ 3432315 h 6858000"/>
              <a:gd name="connsiteX5133" fmla="*/ 1301868 w 12192000"/>
              <a:gd name="connsiteY5133" fmla="*/ 3433241 h 6858000"/>
              <a:gd name="connsiteX5134" fmla="*/ 1301868 w 12192000"/>
              <a:gd name="connsiteY5134" fmla="*/ 3454962 h 6858000"/>
              <a:gd name="connsiteX5135" fmla="*/ 1302787 w 12192000"/>
              <a:gd name="connsiteY5135" fmla="*/ 3455862 h 6858000"/>
              <a:gd name="connsiteX5136" fmla="*/ 1401695 w 12192000"/>
              <a:gd name="connsiteY5136" fmla="*/ 3459043 h 6858000"/>
              <a:gd name="connsiteX5137" fmla="*/ 1421792 w 12192000"/>
              <a:gd name="connsiteY5137" fmla="*/ 3444535 h 6858000"/>
              <a:gd name="connsiteX5138" fmla="*/ 1425278 w 12192000"/>
              <a:gd name="connsiteY5138" fmla="*/ 3447051 h 6858000"/>
              <a:gd name="connsiteX5139" fmla="*/ 1425278 w 12192000"/>
              <a:gd name="connsiteY5139" fmla="*/ 3442019 h 6858000"/>
              <a:gd name="connsiteX5140" fmla="*/ 1421792 w 12192000"/>
              <a:gd name="connsiteY5140" fmla="*/ 3444535 h 6858000"/>
              <a:gd name="connsiteX5141" fmla="*/ 1401695 w 12192000"/>
              <a:gd name="connsiteY5141" fmla="*/ 3430019 h 6858000"/>
              <a:gd name="connsiteX5142" fmla="*/ 1368063 w 12192000"/>
              <a:gd name="connsiteY5142" fmla="*/ 3424815 h 6858000"/>
              <a:gd name="connsiteX5143" fmla="*/ 10538725 w 12192000"/>
              <a:gd name="connsiteY5143" fmla="*/ 3424455 h 6858000"/>
              <a:gd name="connsiteX5144" fmla="*/ 10539873 w 12192000"/>
              <a:gd name="connsiteY5144" fmla="*/ 3426182 h 6858000"/>
              <a:gd name="connsiteX5145" fmla="*/ 10454940 w 12192000"/>
              <a:gd name="connsiteY5145" fmla="*/ 3472841 h 6858000"/>
              <a:gd name="connsiteX5146" fmla="*/ 10452646 w 12192000"/>
              <a:gd name="connsiteY5146" fmla="*/ 3468809 h 6858000"/>
              <a:gd name="connsiteX5147" fmla="*/ 10538725 w 12192000"/>
              <a:gd name="connsiteY5147" fmla="*/ 3424455 h 6858000"/>
              <a:gd name="connsiteX5148" fmla="*/ 11765894 w 12192000"/>
              <a:gd name="connsiteY5148" fmla="*/ 3418793 h 6858000"/>
              <a:gd name="connsiteX5149" fmla="*/ 11729630 w 12192000"/>
              <a:gd name="connsiteY5149" fmla="*/ 3419686 h 6858000"/>
              <a:gd name="connsiteX5150" fmla="*/ 11700619 w 12192000"/>
              <a:gd name="connsiteY5150" fmla="*/ 3426293 h 6858000"/>
              <a:gd name="connsiteX5151" fmla="*/ 11699699 w 12192000"/>
              <a:gd name="connsiteY5151" fmla="*/ 3427219 h 6858000"/>
              <a:gd name="connsiteX5152" fmla="*/ 11699699 w 12192000"/>
              <a:gd name="connsiteY5152" fmla="*/ 3448940 h 6858000"/>
              <a:gd name="connsiteX5153" fmla="*/ 11700619 w 12192000"/>
              <a:gd name="connsiteY5153" fmla="*/ 3449840 h 6858000"/>
              <a:gd name="connsiteX5154" fmla="*/ 11799526 w 12192000"/>
              <a:gd name="connsiteY5154" fmla="*/ 3453021 h 6858000"/>
              <a:gd name="connsiteX5155" fmla="*/ 11819623 w 12192000"/>
              <a:gd name="connsiteY5155" fmla="*/ 3438513 h 6858000"/>
              <a:gd name="connsiteX5156" fmla="*/ 11823109 w 12192000"/>
              <a:gd name="connsiteY5156" fmla="*/ 3441029 h 6858000"/>
              <a:gd name="connsiteX5157" fmla="*/ 11823109 w 12192000"/>
              <a:gd name="connsiteY5157" fmla="*/ 3435997 h 6858000"/>
              <a:gd name="connsiteX5158" fmla="*/ 11819623 w 12192000"/>
              <a:gd name="connsiteY5158" fmla="*/ 3438513 h 6858000"/>
              <a:gd name="connsiteX5159" fmla="*/ 11799526 w 12192000"/>
              <a:gd name="connsiteY5159" fmla="*/ 3423997 h 6858000"/>
              <a:gd name="connsiteX5160" fmla="*/ 11765894 w 12192000"/>
              <a:gd name="connsiteY5160" fmla="*/ 3418793 h 6858000"/>
              <a:gd name="connsiteX5161" fmla="*/ 832862 w 12192000"/>
              <a:gd name="connsiteY5161" fmla="*/ 3418065 h 6858000"/>
              <a:gd name="connsiteX5162" fmla="*/ 832862 w 12192000"/>
              <a:gd name="connsiteY5162" fmla="*/ 3748344 h 6858000"/>
              <a:gd name="connsiteX5163" fmla="*/ 832862 w 12192000"/>
              <a:gd name="connsiteY5163" fmla="*/ 4110761 h 6858000"/>
              <a:gd name="connsiteX5164" fmla="*/ 959823 w 12192000"/>
              <a:gd name="connsiteY5164" fmla="*/ 4136049 h 6858000"/>
              <a:gd name="connsiteX5165" fmla="*/ 959656 w 12192000"/>
              <a:gd name="connsiteY5165" fmla="*/ 4123658 h 6858000"/>
              <a:gd name="connsiteX5166" fmla="*/ 955927 w 12192000"/>
              <a:gd name="connsiteY5166" fmla="*/ 4062810 h 6858000"/>
              <a:gd name="connsiteX5167" fmla="*/ 955927 w 12192000"/>
              <a:gd name="connsiteY5167" fmla="*/ 3627616 h 6858000"/>
              <a:gd name="connsiteX5168" fmla="*/ 955927 w 12192000"/>
              <a:gd name="connsiteY5168" fmla="*/ 3441008 h 6858000"/>
              <a:gd name="connsiteX5169" fmla="*/ 11230693 w 12192000"/>
              <a:gd name="connsiteY5169" fmla="*/ 3412043 h 6858000"/>
              <a:gd name="connsiteX5170" fmla="*/ 11230693 w 12192000"/>
              <a:gd name="connsiteY5170" fmla="*/ 3742322 h 6858000"/>
              <a:gd name="connsiteX5171" fmla="*/ 11230693 w 12192000"/>
              <a:gd name="connsiteY5171" fmla="*/ 4104739 h 6858000"/>
              <a:gd name="connsiteX5172" fmla="*/ 11357653 w 12192000"/>
              <a:gd name="connsiteY5172" fmla="*/ 4130027 h 6858000"/>
              <a:gd name="connsiteX5173" fmla="*/ 11357487 w 12192000"/>
              <a:gd name="connsiteY5173" fmla="*/ 4117636 h 6858000"/>
              <a:gd name="connsiteX5174" fmla="*/ 11353758 w 12192000"/>
              <a:gd name="connsiteY5174" fmla="*/ 4056788 h 6858000"/>
              <a:gd name="connsiteX5175" fmla="*/ 11353758 w 12192000"/>
              <a:gd name="connsiteY5175" fmla="*/ 3621594 h 6858000"/>
              <a:gd name="connsiteX5176" fmla="*/ 11353758 w 12192000"/>
              <a:gd name="connsiteY5176" fmla="*/ 3434986 h 6858000"/>
              <a:gd name="connsiteX5177" fmla="*/ 94696 w 12192000"/>
              <a:gd name="connsiteY5177" fmla="*/ 3397530 h 6858000"/>
              <a:gd name="connsiteX5178" fmla="*/ 95844 w 12192000"/>
              <a:gd name="connsiteY5178" fmla="*/ 3399852 h 6858000"/>
              <a:gd name="connsiteX5179" fmla="*/ 0 w 12192000"/>
              <a:gd name="connsiteY5179" fmla="*/ 3451049 h 6858000"/>
              <a:gd name="connsiteX5180" fmla="*/ 0 w 12192000"/>
              <a:gd name="connsiteY5180" fmla="*/ 3447136 h 6858000"/>
              <a:gd name="connsiteX5181" fmla="*/ 10492526 w 12192000"/>
              <a:gd name="connsiteY5181" fmla="*/ 3391508 h 6858000"/>
              <a:gd name="connsiteX5182" fmla="*/ 10493674 w 12192000"/>
              <a:gd name="connsiteY5182" fmla="*/ 3393830 h 6858000"/>
              <a:gd name="connsiteX5183" fmla="*/ 10323147 w 12192000"/>
              <a:gd name="connsiteY5183" fmla="*/ 3484920 h 6858000"/>
              <a:gd name="connsiteX5184" fmla="*/ 10320849 w 12192000"/>
              <a:gd name="connsiteY5184" fmla="*/ 3481440 h 6858000"/>
              <a:gd name="connsiteX5185" fmla="*/ 10492526 w 12192000"/>
              <a:gd name="connsiteY5185" fmla="*/ 3391508 h 6858000"/>
              <a:gd name="connsiteX5186" fmla="*/ 9335481 w 12192000"/>
              <a:gd name="connsiteY5186" fmla="*/ 3386620 h 6858000"/>
              <a:gd name="connsiteX5187" fmla="*/ 9355112 w 12192000"/>
              <a:gd name="connsiteY5187" fmla="*/ 3396125 h 6858000"/>
              <a:gd name="connsiteX5188" fmla="*/ 9325631 w 12192000"/>
              <a:gd name="connsiteY5188" fmla="*/ 3406734 h 6858000"/>
              <a:gd name="connsiteX5189" fmla="*/ 9335481 w 12192000"/>
              <a:gd name="connsiteY5189" fmla="*/ 3386620 h 6858000"/>
              <a:gd name="connsiteX5190" fmla="*/ 2217833 w 12192000"/>
              <a:gd name="connsiteY5190" fmla="*/ 3379132 h 6858000"/>
              <a:gd name="connsiteX5191" fmla="*/ 1834915 w 12192000"/>
              <a:gd name="connsiteY5191" fmla="*/ 3599269 h 6858000"/>
              <a:gd name="connsiteX5192" fmla="*/ 1834915 w 12192000"/>
              <a:gd name="connsiteY5192" fmla="*/ 3634319 h 6858000"/>
              <a:gd name="connsiteX5193" fmla="*/ 1829166 w 12192000"/>
              <a:gd name="connsiteY5193" fmla="*/ 4273030 h 6858000"/>
              <a:gd name="connsiteX5194" fmla="*/ 1826292 w 12192000"/>
              <a:gd name="connsiteY5194" fmla="*/ 4588074 h 6858000"/>
              <a:gd name="connsiteX5195" fmla="*/ 1825718 w 12192000"/>
              <a:gd name="connsiteY5195" fmla="*/ 4674884 h 6858000"/>
              <a:gd name="connsiteX5196" fmla="*/ 1825718 w 12192000"/>
              <a:gd name="connsiteY5196" fmla="*/ 4676063 h 6858000"/>
              <a:gd name="connsiteX5197" fmla="*/ 1819065 w 12192000"/>
              <a:gd name="connsiteY5197" fmla="*/ 4683049 h 6858000"/>
              <a:gd name="connsiteX5198" fmla="*/ 1818891 w 12192000"/>
              <a:gd name="connsiteY5198" fmla="*/ 4683076 h 6858000"/>
              <a:gd name="connsiteX5199" fmla="*/ 1818200 w 12192000"/>
              <a:gd name="connsiteY5199" fmla="*/ 4683958 h 6858000"/>
              <a:gd name="connsiteX5200" fmla="*/ 1819065 w 12192000"/>
              <a:gd name="connsiteY5200" fmla="*/ 4683049 h 6858000"/>
              <a:gd name="connsiteX5201" fmla="*/ 1823140 w 12192000"/>
              <a:gd name="connsiteY5201" fmla="*/ 4682412 h 6858000"/>
              <a:gd name="connsiteX5202" fmla="*/ 1823717 w 12192000"/>
              <a:gd name="connsiteY5202" fmla="*/ 4684457 h 6858000"/>
              <a:gd name="connsiteX5203" fmla="*/ 1825718 w 12192000"/>
              <a:gd name="connsiteY5203" fmla="*/ 4683188 h 6858000"/>
              <a:gd name="connsiteX5204" fmla="*/ 1825718 w 12192000"/>
              <a:gd name="connsiteY5204" fmla="*/ 4676063 h 6858000"/>
              <a:gd name="connsiteX5205" fmla="*/ 1826292 w 12192000"/>
              <a:gd name="connsiteY5205" fmla="*/ 4675459 h 6858000"/>
              <a:gd name="connsiteX5206" fmla="*/ 1941836 w 12192000"/>
              <a:gd name="connsiteY5206" fmla="*/ 4604172 h 6858000"/>
              <a:gd name="connsiteX5207" fmla="*/ 2105090 w 12192000"/>
              <a:gd name="connsiteY5207" fmla="*/ 4503565 h 6858000"/>
              <a:gd name="connsiteX5208" fmla="*/ 2135669 w 12192000"/>
              <a:gd name="connsiteY5208" fmla="*/ 4486683 h 6858000"/>
              <a:gd name="connsiteX5209" fmla="*/ 2195949 w 12192000"/>
              <a:gd name="connsiteY5209" fmla="*/ 4448466 h 6858000"/>
              <a:gd name="connsiteX5210" fmla="*/ 2210286 w 12192000"/>
              <a:gd name="connsiteY5210" fmla="*/ 4438600 h 6858000"/>
              <a:gd name="connsiteX5211" fmla="*/ 2213163 w 12192000"/>
              <a:gd name="connsiteY5211" fmla="*/ 4437551 h 6858000"/>
              <a:gd name="connsiteX5212" fmla="*/ 2213189 w 12192000"/>
              <a:gd name="connsiteY5212" fmla="*/ 4437535 h 6858000"/>
              <a:gd name="connsiteX5213" fmla="*/ 2213344 w 12192000"/>
              <a:gd name="connsiteY5213" fmla="*/ 4431611 h 6858000"/>
              <a:gd name="connsiteX5214" fmla="*/ 2083032 w 12192000"/>
              <a:gd name="connsiteY5214" fmla="*/ 4504013 h 6858000"/>
              <a:gd name="connsiteX5215" fmla="*/ 1918857 w 12192000"/>
              <a:gd name="connsiteY5215" fmla="*/ 4601664 h 6858000"/>
              <a:gd name="connsiteX5216" fmla="*/ 1917136 w 12192000"/>
              <a:gd name="connsiteY5216" fmla="*/ 4598778 h 6858000"/>
              <a:gd name="connsiteX5217" fmla="*/ 2078948 w 12192000"/>
              <a:gd name="connsiteY5217" fmla="*/ 4496867 h 6858000"/>
              <a:gd name="connsiteX5218" fmla="*/ 2213465 w 12192000"/>
              <a:gd name="connsiteY5218" fmla="*/ 4427008 h 6858000"/>
              <a:gd name="connsiteX5219" fmla="*/ 2213735 w 12192000"/>
              <a:gd name="connsiteY5219" fmla="*/ 4416755 h 6858000"/>
              <a:gd name="connsiteX5220" fmla="*/ 2213521 w 12192000"/>
              <a:gd name="connsiteY5220" fmla="*/ 4400072 h 6858000"/>
              <a:gd name="connsiteX5221" fmla="*/ 2210193 w 12192000"/>
              <a:gd name="connsiteY5221" fmla="*/ 4394407 h 6858000"/>
              <a:gd name="connsiteX5222" fmla="*/ 2213422 w 12192000"/>
              <a:gd name="connsiteY5222" fmla="*/ 4392373 h 6858000"/>
              <a:gd name="connsiteX5223" fmla="*/ 2212901 w 12192000"/>
              <a:gd name="connsiteY5223" fmla="*/ 4351792 h 6858000"/>
              <a:gd name="connsiteX5224" fmla="*/ 1974641 w 12192000"/>
              <a:gd name="connsiteY5224" fmla="*/ 4518030 h 6858000"/>
              <a:gd name="connsiteX5225" fmla="*/ 1972909 w 12192000"/>
              <a:gd name="connsiteY5225" fmla="*/ 4514573 h 6858000"/>
              <a:gd name="connsiteX5226" fmla="*/ 2094007 w 12192000"/>
              <a:gd name="connsiteY5226" fmla="*/ 4424207 h 6858000"/>
              <a:gd name="connsiteX5227" fmla="*/ 2212856 w 12192000"/>
              <a:gd name="connsiteY5227" fmla="*/ 4348228 h 6858000"/>
              <a:gd name="connsiteX5228" fmla="*/ 2212362 w 12192000"/>
              <a:gd name="connsiteY5228" fmla="*/ 4309611 h 6858000"/>
              <a:gd name="connsiteX5229" fmla="*/ 1853551 w 12192000"/>
              <a:gd name="connsiteY5229" fmla="*/ 4525640 h 6858000"/>
              <a:gd name="connsiteX5230" fmla="*/ 1851824 w 12192000"/>
              <a:gd name="connsiteY5230" fmla="*/ 4522201 h 6858000"/>
              <a:gd name="connsiteX5231" fmla="*/ 2033401 w 12192000"/>
              <a:gd name="connsiteY5231" fmla="*/ 4406572 h 6858000"/>
              <a:gd name="connsiteX5232" fmla="*/ 2212302 w 12192000"/>
              <a:gd name="connsiteY5232" fmla="*/ 4305102 h 6858000"/>
              <a:gd name="connsiteX5233" fmla="*/ 2209783 w 12192000"/>
              <a:gd name="connsiteY5233" fmla="*/ 4108537 h 6858000"/>
              <a:gd name="connsiteX5234" fmla="*/ 2210995 w 12192000"/>
              <a:gd name="connsiteY5234" fmla="*/ 4053766 h 6858000"/>
              <a:gd name="connsiteX5235" fmla="*/ 2146326 w 12192000"/>
              <a:gd name="connsiteY5235" fmla="*/ 4093736 h 6858000"/>
              <a:gd name="connsiteX5236" fmla="*/ 2063096 w 12192000"/>
              <a:gd name="connsiteY5236" fmla="*/ 4140371 h 6858000"/>
              <a:gd name="connsiteX5237" fmla="*/ 2060224 w 12192000"/>
              <a:gd name="connsiteY5237" fmla="*/ 4135157 h 6858000"/>
              <a:gd name="connsiteX5238" fmla="*/ 2211088 w 12192000"/>
              <a:gd name="connsiteY5238" fmla="*/ 4049584 h 6858000"/>
              <a:gd name="connsiteX5239" fmla="*/ 2216609 w 12192000"/>
              <a:gd name="connsiteY5239" fmla="*/ 3799889 h 6858000"/>
              <a:gd name="connsiteX5240" fmla="*/ 2217759 w 12192000"/>
              <a:gd name="connsiteY5240" fmla="*/ 3470473 h 6858000"/>
              <a:gd name="connsiteX5241" fmla="*/ 2217759 w 12192000"/>
              <a:gd name="connsiteY5241" fmla="*/ 3381364 h 6858000"/>
              <a:gd name="connsiteX5242" fmla="*/ 955927 w 12192000"/>
              <a:gd name="connsiteY5242" fmla="*/ 3357171 h 6858000"/>
              <a:gd name="connsiteX5243" fmla="*/ 944555 w 12192000"/>
              <a:gd name="connsiteY5243" fmla="*/ 3368504 h 6858000"/>
              <a:gd name="connsiteX5244" fmla="*/ 955927 w 12192000"/>
              <a:gd name="connsiteY5244" fmla="*/ 3379430 h 6858000"/>
              <a:gd name="connsiteX5245" fmla="*/ 1930923 w 12192000"/>
              <a:gd name="connsiteY5245" fmla="*/ 3352415 h 6858000"/>
              <a:gd name="connsiteX5246" fmla="*/ 1998128 w 12192000"/>
              <a:gd name="connsiteY5246" fmla="*/ 3384635 h 6858000"/>
              <a:gd name="connsiteX5247" fmla="*/ 1996514 w 12192000"/>
              <a:gd name="connsiteY5247" fmla="*/ 3387218 h 6858000"/>
              <a:gd name="connsiteX5248" fmla="*/ 1991131 w 12192000"/>
              <a:gd name="connsiteY5248" fmla="*/ 3378605 h 6858000"/>
              <a:gd name="connsiteX5249" fmla="*/ 1980236 w 12192000"/>
              <a:gd name="connsiteY5249" fmla="*/ 3384635 h 6858000"/>
              <a:gd name="connsiteX5250" fmla="*/ 1976573 w 12192000"/>
              <a:gd name="connsiteY5250" fmla="*/ 3387218 h 6858000"/>
              <a:gd name="connsiteX5251" fmla="*/ 1957871 w 12192000"/>
              <a:gd name="connsiteY5251" fmla="*/ 3374021 h 6858000"/>
              <a:gd name="connsiteX5252" fmla="*/ 1852679 w 12192000"/>
              <a:gd name="connsiteY5252" fmla="*/ 3387506 h 6858000"/>
              <a:gd name="connsiteX5253" fmla="*/ 1957627 w 12192000"/>
              <a:gd name="connsiteY5253" fmla="*/ 3400588 h 6858000"/>
              <a:gd name="connsiteX5254" fmla="*/ 1976573 w 12192000"/>
              <a:gd name="connsiteY5254" fmla="*/ 3387218 h 6858000"/>
              <a:gd name="connsiteX5255" fmla="*/ 1980236 w 12192000"/>
              <a:gd name="connsiteY5255" fmla="*/ 3389804 h 6858000"/>
              <a:gd name="connsiteX5256" fmla="*/ 1991131 w 12192000"/>
              <a:gd name="connsiteY5256" fmla="*/ 3395833 h 6858000"/>
              <a:gd name="connsiteX5257" fmla="*/ 1996514 w 12192000"/>
              <a:gd name="connsiteY5257" fmla="*/ 3387218 h 6858000"/>
              <a:gd name="connsiteX5258" fmla="*/ 1998128 w 12192000"/>
              <a:gd name="connsiteY5258" fmla="*/ 3389804 h 6858000"/>
              <a:gd name="connsiteX5259" fmla="*/ 1901162 w 12192000"/>
              <a:gd name="connsiteY5259" fmla="*/ 3422534 h 6858000"/>
              <a:gd name="connsiteX5260" fmla="*/ 1826706 w 12192000"/>
              <a:gd name="connsiteY5260" fmla="*/ 3387506 h 6858000"/>
              <a:gd name="connsiteX5261" fmla="*/ 1906934 w 12192000"/>
              <a:gd name="connsiteY5261" fmla="*/ 3352477 h 6858000"/>
              <a:gd name="connsiteX5262" fmla="*/ 1930923 w 12192000"/>
              <a:gd name="connsiteY5262" fmla="*/ 3352415 h 6858000"/>
              <a:gd name="connsiteX5263" fmla="*/ 4951069 w 12192000"/>
              <a:gd name="connsiteY5263" fmla="*/ 3351940 h 6858000"/>
              <a:gd name="connsiteX5264" fmla="*/ 4888494 w 12192000"/>
              <a:gd name="connsiteY5264" fmla="*/ 3374923 h 6858000"/>
              <a:gd name="connsiteX5265" fmla="*/ 4762199 w 12192000"/>
              <a:gd name="connsiteY5265" fmla="*/ 3427781 h 6858000"/>
              <a:gd name="connsiteX5266" fmla="*/ 4254140 w 12192000"/>
              <a:gd name="connsiteY5266" fmla="*/ 3879383 h 6858000"/>
              <a:gd name="connsiteX5267" fmla="*/ 4157264 w 12192000"/>
              <a:gd name="connsiteY5267" fmla="*/ 4421371 h 6858000"/>
              <a:gd name="connsiteX5268" fmla="*/ 4169668 w 12192000"/>
              <a:gd name="connsiteY5268" fmla="*/ 4598032 h 6858000"/>
              <a:gd name="connsiteX5269" fmla="*/ 4158840 w 12192000"/>
              <a:gd name="connsiteY5269" fmla="*/ 4602178 h 6858000"/>
              <a:gd name="connsiteX5270" fmla="*/ 4155728 w 12192000"/>
              <a:gd name="connsiteY5270" fmla="*/ 4610924 h 6858000"/>
              <a:gd name="connsiteX5271" fmla="*/ 4170193 w 12192000"/>
              <a:gd name="connsiteY5271" fmla="*/ 4605512 h 6858000"/>
              <a:gd name="connsiteX5272" fmla="*/ 4169668 w 12192000"/>
              <a:gd name="connsiteY5272" fmla="*/ 4598032 h 6858000"/>
              <a:gd name="connsiteX5273" fmla="*/ 4194857 w 12192000"/>
              <a:gd name="connsiteY5273" fmla="*/ 4588388 h 6858000"/>
              <a:gd name="connsiteX5274" fmla="*/ 4231750 w 12192000"/>
              <a:gd name="connsiteY5274" fmla="*/ 4510824 h 6858000"/>
              <a:gd name="connsiteX5275" fmla="*/ 4223713 w 12192000"/>
              <a:gd name="connsiteY5275" fmla="*/ 4308579 h 6858000"/>
              <a:gd name="connsiteX5276" fmla="*/ 4284567 w 12192000"/>
              <a:gd name="connsiteY5276" fmla="*/ 3977058 h 6858000"/>
              <a:gd name="connsiteX5277" fmla="*/ 4354254 w 12192000"/>
              <a:gd name="connsiteY5277" fmla="*/ 3846741 h 6858000"/>
              <a:gd name="connsiteX5278" fmla="*/ 4380148 w 12192000"/>
              <a:gd name="connsiteY5278" fmla="*/ 3814173 h 6858000"/>
              <a:gd name="connsiteX5279" fmla="*/ 4379915 w 12192000"/>
              <a:gd name="connsiteY5279" fmla="*/ 3811716 h 6858000"/>
              <a:gd name="connsiteX5280" fmla="*/ 4397720 w 12192000"/>
              <a:gd name="connsiteY5280" fmla="*/ 3792073 h 6858000"/>
              <a:gd name="connsiteX5281" fmla="*/ 4446386 w 12192000"/>
              <a:gd name="connsiteY5281" fmla="*/ 3730861 h 6858000"/>
              <a:gd name="connsiteX5282" fmla="*/ 4502201 w 12192000"/>
              <a:gd name="connsiteY5282" fmla="*/ 3679999 h 6858000"/>
              <a:gd name="connsiteX5283" fmla="*/ 4502154 w 12192000"/>
              <a:gd name="connsiteY5283" fmla="*/ 3678987 h 6858000"/>
              <a:gd name="connsiteX5284" fmla="*/ 4532658 w 12192000"/>
              <a:gd name="connsiteY5284" fmla="*/ 3650175 h 6858000"/>
              <a:gd name="connsiteX5285" fmla="*/ 4535085 w 12192000"/>
              <a:gd name="connsiteY5285" fmla="*/ 3650033 h 6858000"/>
              <a:gd name="connsiteX5286" fmla="*/ 4556057 w 12192000"/>
              <a:gd name="connsiteY5286" fmla="*/ 3630924 h 6858000"/>
              <a:gd name="connsiteX5287" fmla="*/ 4568795 w 12192000"/>
              <a:gd name="connsiteY5287" fmla="*/ 3622333 h 6858000"/>
              <a:gd name="connsiteX5288" fmla="*/ 4568610 w 12192000"/>
              <a:gd name="connsiteY5288" fmla="*/ 3618419 h 6858000"/>
              <a:gd name="connsiteX5289" fmla="*/ 4604766 w 12192000"/>
              <a:gd name="connsiteY5289" fmla="*/ 3593037 h 6858000"/>
              <a:gd name="connsiteX5290" fmla="*/ 4613834 w 12192000"/>
              <a:gd name="connsiteY5290" fmla="*/ 3591966 h 6858000"/>
              <a:gd name="connsiteX5291" fmla="*/ 4641193 w 12192000"/>
              <a:gd name="connsiteY5291" fmla="*/ 3573513 h 6858000"/>
              <a:gd name="connsiteX5292" fmla="*/ 4641296 w 12192000"/>
              <a:gd name="connsiteY5292" fmla="*/ 3572268 h 6858000"/>
              <a:gd name="connsiteX5293" fmla="*/ 4678605 w 12192000"/>
              <a:gd name="connsiteY5293" fmla="*/ 3547634 h 6858000"/>
              <a:gd name="connsiteX5294" fmla="*/ 4679990 w 12192000"/>
              <a:gd name="connsiteY5294" fmla="*/ 3547634 h 6858000"/>
              <a:gd name="connsiteX5295" fmla="*/ 4715982 w 12192000"/>
              <a:gd name="connsiteY5295" fmla="*/ 3529623 h 6858000"/>
              <a:gd name="connsiteX5296" fmla="*/ 4716218 w 12192000"/>
              <a:gd name="connsiteY5296" fmla="*/ 3523944 h 6858000"/>
              <a:gd name="connsiteX5297" fmla="*/ 4758908 w 12192000"/>
              <a:gd name="connsiteY5297" fmla="*/ 3502598 h 6858000"/>
              <a:gd name="connsiteX5298" fmla="*/ 4766407 w 12192000"/>
              <a:gd name="connsiteY5298" fmla="*/ 3502598 h 6858000"/>
              <a:gd name="connsiteX5299" fmla="*/ 4767962 w 12192000"/>
              <a:gd name="connsiteY5299" fmla="*/ 3503612 h 6858000"/>
              <a:gd name="connsiteX5300" fmla="*/ 4799553 w 12192000"/>
              <a:gd name="connsiteY5300" fmla="*/ 3487803 h 6858000"/>
              <a:gd name="connsiteX5301" fmla="*/ 4799811 w 12192000"/>
              <a:gd name="connsiteY5301" fmla="*/ 3481862 h 6858000"/>
              <a:gd name="connsiteX5302" fmla="*/ 4844905 w 12192000"/>
              <a:gd name="connsiteY5302" fmla="*/ 3465018 h 6858000"/>
              <a:gd name="connsiteX5303" fmla="*/ 4851554 w 12192000"/>
              <a:gd name="connsiteY5303" fmla="*/ 3466920 h 6858000"/>
              <a:gd name="connsiteX5304" fmla="*/ 4890288 w 12192000"/>
              <a:gd name="connsiteY5304" fmla="*/ 3453349 h 6858000"/>
              <a:gd name="connsiteX5305" fmla="*/ 4891641 w 12192000"/>
              <a:gd name="connsiteY5305" fmla="*/ 3452756 h 6858000"/>
              <a:gd name="connsiteX5306" fmla="*/ 4891686 w 12192000"/>
              <a:gd name="connsiteY5306" fmla="*/ 3452220 h 6858000"/>
              <a:gd name="connsiteX5307" fmla="*/ 4918978 w 12192000"/>
              <a:gd name="connsiteY5307" fmla="*/ 3439486 h 6858000"/>
              <a:gd name="connsiteX5308" fmla="*/ 4923790 w 12192000"/>
              <a:gd name="connsiteY5308" fmla="*/ 3438630 h 6858000"/>
              <a:gd name="connsiteX5309" fmla="*/ 4960254 w 12192000"/>
              <a:gd name="connsiteY5309" fmla="*/ 3422610 h 6858000"/>
              <a:gd name="connsiteX5310" fmla="*/ 4951069 w 12192000"/>
              <a:gd name="connsiteY5310" fmla="*/ 3351940 h 6858000"/>
              <a:gd name="connsiteX5311" fmla="*/ 11353758 w 12192000"/>
              <a:gd name="connsiteY5311" fmla="*/ 3351149 h 6858000"/>
              <a:gd name="connsiteX5312" fmla="*/ 11342385 w 12192000"/>
              <a:gd name="connsiteY5312" fmla="*/ 3362481 h 6858000"/>
              <a:gd name="connsiteX5313" fmla="*/ 11353758 w 12192000"/>
              <a:gd name="connsiteY5313" fmla="*/ 3373408 h 6858000"/>
              <a:gd name="connsiteX5314" fmla="*/ 102319 w 12192000"/>
              <a:gd name="connsiteY5314" fmla="*/ 3348796 h 6858000"/>
              <a:gd name="connsiteX5315" fmla="*/ 103461 w 12192000"/>
              <a:gd name="connsiteY5315" fmla="*/ 3352222 h 6858000"/>
              <a:gd name="connsiteX5316" fmla="*/ 10807 w 12192000"/>
              <a:gd name="connsiteY5316" fmla="*/ 3396043 h 6858000"/>
              <a:gd name="connsiteX5317" fmla="*/ 0 w 12192000"/>
              <a:gd name="connsiteY5317" fmla="*/ 3402896 h 6858000"/>
              <a:gd name="connsiteX5318" fmla="*/ 0 w 12192000"/>
              <a:gd name="connsiteY5318" fmla="*/ 3394402 h 6858000"/>
              <a:gd name="connsiteX5319" fmla="*/ 7238 w 12192000"/>
              <a:gd name="connsiteY5319" fmla="*/ 3389334 h 6858000"/>
              <a:gd name="connsiteX5320" fmla="*/ 102319 w 12192000"/>
              <a:gd name="connsiteY5320" fmla="*/ 3348796 h 6858000"/>
              <a:gd name="connsiteX5321" fmla="*/ 10500150 w 12192000"/>
              <a:gd name="connsiteY5321" fmla="*/ 3342773 h 6858000"/>
              <a:gd name="connsiteX5322" fmla="*/ 10501292 w 12192000"/>
              <a:gd name="connsiteY5322" fmla="*/ 3346199 h 6858000"/>
              <a:gd name="connsiteX5323" fmla="*/ 10321979 w 12192000"/>
              <a:gd name="connsiteY5323" fmla="*/ 3444976 h 6858000"/>
              <a:gd name="connsiteX5324" fmla="*/ 10320266 w 12192000"/>
              <a:gd name="connsiteY5324" fmla="*/ 3442693 h 6858000"/>
              <a:gd name="connsiteX5325" fmla="*/ 10500150 w 12192000"/>
              <a:gd name="connsiteY5325" fmla="*/ 3342773 h 6858000"/>
              <a:gd name="connsiteX5326" fmla="*/ 7875132 w 12192000"/>
              <a:gd name="connsiteY5326" fmla="*/ 3341087 h 6858000"/>
              <a:gd name="connsiteX5327" fmla="*/ 7875132 w 12192000"/>
              <a:gd name="connsiteY5327" fmla="*/ 3660811 h 6858000"/>
              <a:gd name="connsiteX5328" fmla="*/ 7863629 w 12192000"/>
              <a:gd name="connsiteY5328" fmla="*/ 3675764 h 6858000"/>
              <a:gd name="connsiteX5329" fmla="*/ 7684408 w 12192000"/>
              <a:gd name="connsiteY5329" fmla="*/ 3758067 h 6858000"/>
              <a:gd name="connsiteX5330" fmla="*/ 7637298 w 12192000"/>
              <a:gd name="connsiteY5330" fmla="*/ 3798165 h 6858000"/>
              <a:gd name="connsiteX5331" fmla="*/ 7715472 w 12192000"/>
              <a:gd name="connsiteY5331" fmla="*/ 3775074 h 6858000"/>
              <a:gd name="connsiteX5332" fmla="*/ 7843519 w 12192000"/>
              <a:gd name="connsiteY5332" fmla="*/ 3772189 h 6858000"/>
              <a:gd name="connsiteX5333" fmla="*/ 8207559 w 12192000"/>
              <a:gd name="connsiteY5333" fmla="*/ 3773920 h 6858000"/>
              <a:gd name="connsiteX5334" fmla="*/ 8297493 w 12192000"/>
              <a:gd name="connsiteY5334" fmla="*/ 3782721 h 6858000"/>
              <a:gd name="connsiteX5335" fmla="*/ 8300483 w 12192000"/>
              <a:gd name="connsiteY5335" fmla="*/ 3783775 h 6858000"/>
              <a:gd name="connsiteX5336" fmla="*/ 8270184 w 12192000"/>
              <a:gd name="connsiteY5336" fmla="*/ 3757986 h 6858000"/>
              <a:gd name="connsiteX5337" fmla="*/ 8090928 w 12192000"/>
              <a:gd name="connsiteY5337" fmla="*/ 3675819 h 6858000"/>
              <a:gd name="connsiteX5338" fmla="*/ 8071651 w 12192000"/>
              <a:gd name="connsiteY5338" fmla="*/ 3687357 h 6858000"/>
              <a:gd name="connsiteX5339" fmla="*/ 8037802 w 12192000"/>
              <a:gd name="connsiteY5339" fmla="*/ 3694631 h 6858000"/>
              <a:gd name="connsiteX5340" fmla="*/ 7962743 w 12192000"/>
              <a:gd name="connsiteY5340" fmla="*/ 3691692 h 6858000"/>
              <a:gd name="connsiteX5341" fmla="*/ 7966207 w 12192000"/>
              <a:gd name="connsiteY5341" fmla="*/ 3679350 h 6858000"/>
              <a:gd name="connsiteX5342" fmla="*/ 8031812 w 12192000"/>
              <a:gd name="connsiteY5342" fmla="*/ 3677588 h 6858000"/>
              <a:gd name="connsiteX5343" fmla="*/ 8083456 w 12192000"/>
              <a:gd name="connsiteY5343" fmla="*/ 3664842 h 6858000"/>
              <a:gd name="connsiteX5344" fmla="*/ 8079308 w 12192000"/>
              <a:gd name="connsiteY5344" fmla="*/ 3660811 h 6858000"/>
              <a:gd name="connsiteX5345" fmla="*/ 8079308 w 12192000"/>
              <a:gd name="connsiteY5345" fmla="*/ 3599140 h 6858000"/>
              <a:gd name="connsiteX5346" fmla="*/ 8066371 w 12192000"/>
              <a:gd name="connsiteY5346" fmla="*/ 3605929 h 6858000"/>
              <a:gd name="connsiteX5347" fmla="*/ 8019877 w 12192000"/>
              <a:gd name="connsiteY5347" fmla="*/ 3613166 h 6858000"/>
              <a:gd name="connsiteX5348" fmla="*/ 8015808 w 12192000"/>
              <a:gd name="connsiteY5348" fmla="*/ 3597959 h 6858000"/>
              <a:gd name="connsiteX5349" fmla="*/ 8062301 w 12192000"/>
              <a:gd name="connsiteY5349" fmla="*/ 3589186 h 6858000"/>
              <a:gd name="connsiteX5350" fmla="*/ 8079308 w 12192000"/>
              <a:gd name="connsiteY5350" fmla="*/ 3577516 h 6858000"/>
              <a:gd name="connsiteX5351" fmla="*/ 8079308 w 12192000"/>
              <a:gd name="connsiteY5351" fmla="*/ 3349252 h 6858000"/>
              <a:gd name="connsiteX5352" fmla="*/ 7983405 w 12192000"/>
              <a:gd name="connsiteY5352" fmla="*/ 3361619 h 6858000"/>
              <a:gd name="connsiteX5353" fmla="*/ 1562418 w 12192000"/>
              <a:gd name="connsiteY5353" fmla="*/ 3299350 h 6858000"/>
              <a:gd name="connsiteX5354" fmla="*/ 1523763 w 12192000"/>
              <a:gd name="connsiteY5354" fmla="*/ 3316542 h 6858000"/>
              <a:gd name="connsiteX5355" fmla="*/ 1562266 w 12192000"/>
              <a:gd name="connsiteY5355" fmla="*/ 3333598 h 6858000"/>
              <a:gd name="connsiteX5356" fmla="*/ 1595101 w 12192000"/>
              <a:gd name="connsiteY5356" fmla="*/ 3331779 h 6858000"/>
              <a:gd name="connsiteX5357" fmla="*/ 1595101 w 12192000"/>
              <a:gd name="connsiteY5357" fmla="*/ 3301185 h 6858000"/>
              <a:gd name="connsiteX5358" fmla="*/ 8023404 w 12192000"/>
              <a:gd name="connsiteY5358" fmla="*/ 3297160 h 6858000"/>
              <a:gd name="connsiteX5359" fmla="*/ 8065290 w 12192000"/>
              <a:gd name="connsiteY5359" fmla="*/ 3299518 h 6858000"/>
              <a:gd name="connsiteX5360" fmla="*/ 8065862 w 12192000"/>
              <a:gd name="connsiteY5360" fmla="*/ 3306002 h 6858000"/>
              <a:gd name="connsiteX5361" fmla="*/ 7980661 w 12192000"/>
              <a:gd name="connsiteY5361" fmla="*/ 3314255 h 6858000"/>
              <a:gd name="connsiteX5362" fmla="*/ 7883452 w 12192000"/>
              <a:gd name="connsiteY5362" fmla="*/ 3301876 h 6858000"/>
              <a:gd name="connsiteX5363" fmla="*/ 7883452 w 12192000"/>
              <a:gd name="connsiteY5363" fmla="*/ 3298929 h 6858000"/>
              <a:gd name="connsiteX5364" fmla="*/ 7980661 w 12192000"/>
              <a:gd name="connsiteY5364" fmla="*/ 3300107 h 6858000"/>
              <a:gd name="connsiteX5365" fmla="*/ 8023404 w 12192000"/>
              <a:gd name="connsiteY5365" fmla="*/ 3297160 h 6858000"/>
              <a:gd name="connsiteX5366" fmla="*/ 11960249 w 12192000"/>
              <a:gd name="connsiteY5366" fmla="*/ 3293326 h 6858000"/>
              <a:gd name="connsiteX5367" fmla="*/ 11921595 w 12192000"/>
              <a:gd name="connsiteY5367" fmla="*/ 3310516 h 6858000"/>
              <a:gd name="connsiteX5368" fmla="*/ 11960097 w 12192000"/>
              <a:gd name="connsiteY5368" fmla="*/ 3327575 h 6858000"/>
              <a:gd name="connsiteX5369" fmla="*/ 11992932 w 12192000"/>
              <a:gd name="connsiteY5369" fmla="*/ 3325757 h 6858000"/>
              <a:gd name="connsiteX5370" fmla="*/ 11992932 w 12192000"/>
              <a:gd name="connsiteY5370" fmla="*/ 3295160 h 6858000"/>
              <a:gd name="connsiteX5371" fmla="*/ 146247 w 12192000"/>
              <a:gd name="connsiteY5371" fmla="*/ 3288376 h 6858000"/>
              <a:gd name="connsiteX5372" fmla="*/ 143158 w 12192000"/>
              <a:gd name="connsiteY5372" fmla="*/ 3288808 h 6858000"/>
              <a:gd name="connsiteX5373" fmla="*/ 143198 w 12192000"/>
              <a:gd name="connsiteY5373" fmla="*/ 3289497 h 6858000"/>
              <a:gd name="connsiteX5374" fmla="*/ 138573 w 12192000"/>
              <a:gd name="connsiteY5374" fmla="*/ 3288634 h 6858000"/>
              <a:gd name="connsiteX5375" fmla="*/ 10544078 w 12192000"/>
              <a:gd name="connsiteY5375" fmla="*/ 3282351 h 6858000"/>
              <a:gd name="connsiteX5376" fmla="*/ 10540989 w 12192000"/>
              <a:gd name="connsiteY5376" fmla="*/ 3282782 h 6858000"/>
              <a:gd name="connsiteX5377" fmla="*/ 10541029 w 12192000"/>
              <a:gd name="connsiteY5377" fmla="*/ 3283472 h 6858000"/>
              <a:gd name="connsiteX5378" fmla="*/ 10536403 w 12192000"/>
              <a:gd name="connsiteY5378" fmla="*/ 3282610 h 6858000"/>
              <a:gd name="connsiteX5379" fmla="*/ 1755549 w 12192000"/>
              <a:gd name="connsiteY5379" fmla="*/ 3282133 h 6858000"/>
              <a:gd name="connsiteX5380" fmla="*/ 1755549 w 12192000"/>
              <a:gd name="connsiteY5380" fmla="*/ 3471726 h 6858000"/>
              <a:gd name="connsiteX5381" fmla="*/ 1757947 w 12192000"/>
              <a:gd name="connsiteY5381" fmla="*/ 3472639 h 6858000"/>
              <a:gd name="connsiteX5382" fmla="*/ 1772546 w 12192000"/>
              <a:gd name="connsiteY5382" fmla="*/ 3492393 h 6858000"/>
              <a:gd name="connsiteX5383" fmla="*/ 1770994 w 12192000"/>
              <a:gd name="connsiteY5383" fmla="*/ 3494923 h 6858000"/>
              <a:gd name="connsiteX5384" fmla="*/ 1765753 w 12192000"/>
              <a:gd name="connsiteY5384" fmla="*/ 3486223 h 6858000"/>
              <a:gd name="connsiteX5385" fmla="*/ 1755549 w 12192000"/>
              <a:gd name="connsiteY5385" fmla="*/ 3491879 h 6858000"/>
              <a:gd name="connsiteX5386" fmla="*/ 1755549 w 12192000"/>
              <a:gd name="connsiteY5386" fmla="*/ 3497996 h 6858000"/>
              <a:gd name="connsiteX5387" fmla="*/ 1765753 w 12192000"/>
              <a:gd name="connsiteY5387" fmla="*/ 3503458 h 6858000"/>
              <a:gd name="connsiteX5388" fmla="*/ 1770994 w 12192000"/>
              <a:gd name="connsiteY5388" fmla="*/ 3494923 h 6858000"/>
              <a:gd name="connsiteX5389" fmla="*/ 1772546 w 12192000"/>
              <a:gd name="connsiteY5389" fmla="*/ 3497501 h 6858000"/>
              <a:gd name="connsiteX5390" fmla="*/ 1757124 w 12192000"/>
              <a:gd name="connsiteY5390" fmla="*/ 3517972 h 6858000"/>
              <a:gd name="connsiteX5391" fmla="*/ 1755549 w 12192000"/>
              <a:gd name="connsiteY5391" fmla="*/ 3518529 h 6858000"/>
              <a:gd name="connsiteX5392" fmla="*/ 1755549 w 12192000"/>
              <a:gd name="connsiteY5392" fmla="*/ 3571254 h 6858000"/>
              <a:gd name="connsiteX5393" fmla="*/ 1824814 w 12192000"/>
              <a:gd name="connsiteY5393" fmla="*/ 3584172 h 6858000"/>
              <a:gd name="connsiteX5394" fmla="*/ 2202755 w 12192000"/>
              <a:gd name="connsiteY5394" fmla="*/ 3366356 h 6858000"/>
              <a:gd name="connsiteX5395" fmla="*/ 2164299 w 12192000"/>
              <a:gd name="connsiteY5395" fmla="*/ 3356643 h 6858000"/>
              <a:gd name="connsiteX5396" fmla="*/ 2105665 w 12192000"/>
              <a:gd name="connsiteY5396" fmla="*/ 3349169 h 6858000"/>
              <a:gd name="connsiteX5397" fmla="*/ 1856760 w 12192000"/>
              <a:gd name="connsiteY5397" fmla="*/ 3301455 h 6858000"/>
              <a:gd name="connsiteX5398" fmla="*/ 54157 w 12192000"/>
              <a:gd name="connsiteY5398" fmla="*/ 3280937 h 6858000"/>
              <a:gd name="connsiteX5399" fmla="*/ 55301 w 12192000"/>
              <a:gd name="connsiteY5399" fmla="*/ 3283226 h 6858000"/>
              <a:gd name="connsiteX5400" fmla="*/ 0 w 12192000"/>
              <a:gd name="connsiteY5400" fmla="*/ 3308187 h 6858000"/>
              <a:gd name="connsiteX5401" fmla="*/ 0 w 12192000"/>
              <a:gd name="connsiteY5401" fmla="*/ 3303329 h 6858000"/>
              <a:gd name="connsiteX5402" fmla="*/ 7935595 w 12192000"/>
              <a:gd name="connsiteY5402" fmla="*/ 3277032 h 6858000"/>
              <a:gd name="connsiteX5403" fmla="*/ 7896988 w 12192000"/>
              <a:gd name="connsiteY5403" fmla="*/ 3278325 h 6858000"/>
              <a:gd name="connsiteX5404" fmla="*/ 7883688 w 12192000"/>
              <a:gd name="connsiteY5404" fmla="*/ 3277248 h 6858000"/>
              <a:gd name="connsiteX5405" fmla="*/ 7871682 w 12192000"/>
              <a:gd name="connsiteY5405" fmla="*/ 3278325 h 6858000"/>
              <a:gd name="connsiteX5406" fmla="*/ 7865355 w 12192000"/>
              <a:gd name="connsiteY5406" fmla="*/ 3278325 h 6858000"/>
              <a:gd name="connsiteX5407" fmla="*/ 7863629 w 12192000"/>
              <a:gd name="connsiteY5407" fmla="*/ 3321463 h 6858000"/>
              <a:gd name="connsiteX5408" fmla="*/ 7872022 w 12192000"/>
              <a:gd name="connsiteY5408" fmla="*/ 3332373 h 6858000"/>
              <a:gd name="connsiteX5409" fmla="*/ 7994616 w 12192000"/>
              <a:gd name="connsiteY5409" fmla="*/ 3346159 h 6858000"/>
              <a:gd name="connsiteX5410" fmla="*/ 8079308 w 12192000"/>
              <a:gd name="connsiteY5410" fmla="*/ 3340899 h 6858000"/>
              <a:gd name="connsiteX5411" fmla="*/ 8079308 w 12192000"/>
              <a:gd name="connsiteY5411" fmla="*/ 3335842 h 6858000"/>
              <a:gd name="connsiteX5412" fmla="*/ 8086786 w 12192000"/>
              <a:gd name="connsiteY5412" fmla="*/ 3322614 h 6858000"/>
              <a:gd name="connsiteX5413" fmla="*/ 8074132 w 12192000"/>
              <a:gd name="connsiteY5413" fmla="*/ 3278325 h 6858000"/>
              <a:gd name="connsiteX5414" fmla="*/ 8045951 w 12192000"/>
              <a:gd name="connsiteY5414" fmla="*/ 3278325 h 6858000"/>
              <a:gd name="connsiteX5415" fmla="*/ 7974632 w 12192000"/>
              <a:gd name="connsiteY5415" fmla="*/ 3278325 h 6858000"/>
              <a:gd name="connsiteX5416" fmla="*/ 7935595 w 12192000"/>
              <a:gd name="connsiteY5416" fmla="*/ 3277032 h 6858000"/>
              <a:gd name="connsiteX5417" fmla="*/ 10451988 w 12192000"/>
              <a:gd name="connsiteY5417" fmla="*/ 3274911 h 6858000"/>
              <a:gd name="connsiteX5418" fmla="*/ 10453131 w 12192000"/>
              <a:gd name="connsiteY5418" fmla="*/ 3277200 h 6858000"/>
              <a:gd name="connsiteX5419" fmla="*/ 10218642 w 12192000"/>
              <a:gd name="connsiteY5419" fmla="*/ 3379073 h 6858000"/>
              <a:gd name="connsiteX5420" fmla="*/ 10216925 w 12192000"/>
              <a:gd name="connsiteY5420" fmla="*/ 3375640 h 6858000"/>
              <a:gd name="connsiteX5421" fmla="*/ 10451988 w 12192000"/>
              <a:gd name="connsiteY5421" fmla="*/ 3274911 h 6858000"/>
              <a:gd name="connsiteX5422" fmla="*/ 58012 w 12192000"/>
              <a:gd name="connsiteY5422" fmla="*/ 3273619 h 6858000"/>
              <a:gd name="connsiteX5423" fmla="*/ 108667 w 12192000"/>
              <a:gd name="connsiteY5423" fmla="*/ 3283060 h 6858000"/>
              <a:gd name="connsiteX5424" fmla="*/ 138573 w 12192000"/>
              <a:gd name="connsiteY5424" fmla="*/ 3288634 h 6858000"/>
              <a:gd name="connsiteX5425" fmla="*/ 133386 w 12192000"/>
              <a:gd name="connsiteY5425" fmla="*/ 3288808 h 6858000"/>
              <a:gd name="connsiteX5426" fmla="*/ 10455842 w 12192000"/>
              <a:gd name="connsiteY5426" fmla="*/ 3267594 h 6858000"/>
              <a:gd name="connsiteX5427" fmla="*/ 10506498 w 12192000"/>
              <a:gd name="connsiteY5427" fmla="*/ 3277034 h 6858000"/>
              <a:gd name="connsiteX5428" fmla="*/ 10536403 w 12192000"/>
              <a:gd name="connsiteY5428" fmla="*/ 3282610 h 6858000"/>
              <a:gd name="connsiteX5429" fmla="*/ 10531216 w 12192000"/>
              <a:gd name="connsiteY5429" fmla="*/ 3282782 h 6858000"/>
              <a:gd name="connsiteX5430" fmla="*/ 658729 w 12192000"/>
              <a:gd name="connsiteY5430" fmla="*/ 3263191 h 6858000"/>
              <a:gd name="connsiteX5431" fmla="*/ 754265 w 12192000"/>
              <a:gd name="connsiteY5431" fmla="*/ 3297237 h 6858000"/>
              <a:gd name="connsiteX5432" fmla="*/ 752646 w 12192000"/>
              <a:gd name="connsiteY5432" fmla="*/ 3299790 h 6858000"/>
              <a:gd name="connsiteX5433" fmla="*/ 747114 w 12192000"/>
              <a:gd name="connsiteY5433" fmla="*/ 3291066 h 6858000"/>
              <a:gd name="connsiteX5434" fmla="*/ 736530 w 12192000"/>
              <a:gd name="connsiteY5434" fmla="*/ 3297237 h 6858000"/>
              <a:gd name="connsiteX5435" fmla="*/ 732917 w 12192000"/>
              <a:gd name="connsiteY5435" fmla="*/ 3299802 h 6858000"/>
              <a:gd name="connsiteX5436" fmla="*/ 712540 w 12192000"/>
              <a:gd name="connsiteY5436" fmla="*/ 3285462 h 6858000"/>
              <a:gd name="connsiteX5437" fmla="*/ 601524 w 12192000"/>
              <a:gd name="connsiteY5437" fmla="*/ 3299507 h 6858000"/>
              <a:gd name="connsiteX5438" fmla="*/ 712540 w 12192000"/>
              <a:gd name="connsiteY5438" fmla="*/ 3314269 h 6858000"/>
              <a:gd name="connsiteX5439" fmla="*/ 732917 w 12192000"/>
              <a:gd name="connsiteY5439" fmla="*/ 3299802 h 6858000"/>
              <a:gd name="connsiteX5440" fmla="*/ 736530 w 12192000"/>
              <a:gd name="connsiteY5440" fmla="*/ 3302344 h 6858000"/>
              <a:gd name="connsiteX5441" fmla="*/ 747114 w 12192000"/>
              <a:gd name="connsiteY5441" fmla="*/ 3308515 h 6858000"/>
              <a:gd name="connsiteX5442" fmla="*/ 752646 w 12192000"/>
              <a:gd name="connsiteY5442" fmla="*/ 3299790 h 6858000"/>
              <a:gd name="connsiteX5443" fmla="*/ 754265 w 12192000"/>
              <a:gd name="connsiteY5443" fmla="*/ 3302344 h 6858000"/>
              <a:gd name="connsiteX5444" fmla="*/ 652437 w 12192000"/>
              <a:gd name="connsiteY5444" fmla="*/ 3335820 h 6858000"/>
              <a:gd name="connsiteX5445" fmla="*/ 574637 w 12192000"/>
              <a:gd name="connsiteY5445" fmla="*/ 3299507 h 6858000"/>
              <a:gd name="connsiteX5446" fmla="*/ 658729 w 12192000"/>
              <a:gd name="connsiteY5446" fmla="*/ 3263191 h 6858000"/>
              <a:gd name="connsiteX5447" fmla="*/ 5072893 w 12192000"/>
              <a:gd name="connsiteY5447" fmla="*/ 3259495 h 6858000"/>
              <a:gd name="connsiteX5448" fmla="*/ 5075780 w 12192000"/>
              <a:gd name="connsiteY5448" fmla="*/ 3293845 h 6858000"/>
              <a:gd name="connsiteX5449" fmla="*/ 5108808 w 12192000"/>
              <a:gd name="connsiteY5449" fmla="*/ 3281672 h 6858000"/>
              <a:gd name="connsiteX5450" fmla="*/ 5088486 w 12192000"/>
              <a:gd name="connsiteY5450" fmla="*/ 3269128 h 6858000"/>
              <a:gd name="connsiteX5451" fmla="*/ 11614 w 12192000"/>
              <a:gd name="connsiteY5451" fmla="*/ 3257555 h 6858000"/>
              <a:gd name="connsiteX5452" fmla="*/ 12192 w 12192000"/>
              <a:gd name="connsiteY5452" fmla="*/ 3260458 h 6858000"/>
              <a:gd name="connsiteX5453" fmla="*/ 4369 w 12192000"/>
              <a:gd name="connsiteY5453" fmla="*/ 3263135 h 6858000"/>
              <a:gd name="connsiteX5454" fmla="*/ 56358 w 12192000"/>
              <a:gd name="connsiteY5454" fmla="*/ 3273286 h 6858000"/>
              <a:gd name="connsiteX5455" fmla="*/ 58012 w 12192000"/>
              <a:gd name="connsiteY5455" fmla="*/ 3273619 h 6858000"/>
              <a:gd name="connsiteX5456" fmla="*/ 3444 w 12192000"/>
              <a:gd name="connsiteY5456" fmla="*/ 3263451 h 6858000"/>
              <a:gd name="connsiteX5457" fmla="*/ 0 w 12192000"/>
              <a:gd name="connsiteY5457" fmla="*/ 3264629 h 6858000"/>
              <a:gd name="connsiteX5458" fmla="*/ 0 w 12192000"/>
              <a:gd name="connsiteY5458" fmla="*/ 3261325 h 6858000"/>
              <a:gd name="connsiteX5459" fmla="*/ 11056560 w 12192000"/>
              <a:gd name="connsiteY5459" fmla="*/ 3257165 h 6858000"/>
              <a:gd name="connsiteX5460" fmla="*/ 11152095 w 12192000"/>
              <a:gd name="connsiteY5460" fmla="*/ 3291212 h 6858000"/>
              <a:gd name="connsiteX5461" fmla="*/ 11150477 w 12192000"/>
              <a:gd name="connsiteY5461" fmla="*/ 3293765 h 6858000"/>
              <a:gd name="connsiteX5462" fmla="*/ 11144945 w 12192000"/>
              <a:gd name="connsiteY5462" fmla="*/ 3285041 h 6858000"/>
              <a:gd name="connsiteX5463" fmla="*/ 11134361 w 12192000"/>
              <a:gd name="connsiteY5463" fmla="*/ 3291212 h 6858000"/>
              <a:gd name="connsiteX5464" fmla="*/ 11130748 w 12192000"/>
              <a:gd name="connsiteY5464" fmla="*/ 3293776 h 6858000"/>
              <a:gd name="connsiteX5465" fmla="*/ 11110371 w 12192000"/>
              <a:gd name="connsiteY5465" fmla="*/ 3279437 h 6858000"/>
              <a:gd name="connsiteX5466" fmla="*/ 10999355 w 12192000"/>
              <a:gd name="connsiteY5466" fmla="*/ 3293482 h 6858000"/>
              <a:gd name="connsiteX5467" fmla="*/ 11110371 w 12192000"/>
              <a:gd name="connsiteY5467" fmla="*/ 3308244 h 6858000"/>
              <a:gd name="connsiteX5468" fmla="*/ 11130748 w 12192000"/>
              <a:gd name="connsiteY5468" fmla="*/ 3293776 h 6858000"/>
              <a:gd name="connsiteX5469" fmla="*/ 11134361 w 12192000"/>
              <a:gd name="connsiteY5469" fmla="*/ 3296319 h 6858000"/>
              <a:gd name="connsiteX5470" fmla="*/ 11144945 w 12192000"/>
              <a:gd name="connsiteY5470" fmla="*/ 3302490 h 6858000"/>
              <a:gd name="connsiteX5471" fmla="*/ 11150477 w 12192000"/>
              <a:gd name="connsiteY5471" fmla="*/ 3293765 h 6858000"/>
              <a:gd name="connsiteX5472" fmla="*/ 11152095 w 12192000"/>
              <a:gd name="connsiteY5472" fmla="*/ 3296319 h 6858000"/>
              <a:gd name="connsiteX5473" fmla="*/ 11050268 w 12192000"/>
              <a:gd name="connsiteY5473" fmla="*/ 3329798 h 6858000"/>
              <a:gd name="connsiteX5474" fmla="*/ 10972467 w 12192000"/>
              <a:gd name="connsiteY5474" fmla="*/ 3293482 h 6858000"/>
              <a:gd name="connsiteX5475" fmla="*/ 11056560 w 12192000"/>
              <a:gd name="connsiteY5475" fmla="*/ 3257165 h 6858000"/>
              <a:gd name="connsiteX5476" fmla="*/ 1613503 w 12192000"/>
              <a:gd name="connsiteY5476" fmla="*/ 3255015 h 6858000"/>
              <a:gd name="connsiteX5477" fmla="*/ 1613503 w 12192000"/>
              <a:gd name="connsiteY5477" fmla="*/ 3283987 h 6858000"/>
              <a:gd name="connsiteX5478" fmla="*/ 1629749 w 12192000"/>
              <a:gd name="connsiteY5478" fmla="*/ 3285102 h 6858000"/>
              <a:gd name="connsiteX5479" fmla="*/ 1668636 w 12192000"/>
              <a:gd name="connsiteY5479" fmla="*/ 3313670 h 6858000"/>
              <a:gd name="connsiteX5480" fmla="*/ 1667100 w 12192000"/>
              <a:gd name="connsiteY5480" fmla="*/ 3316303 h 6858000"/>
              <a:gd name="connsiteX5481" fmla="*/ 1661854 w 12192000"/>
              <a:gd name="connsiteY5481" fmla="*/ 3307640 h 6858000"/>
              <a:gd name="connsiteX5482" fmla="*/ 1650743 w 12192000"/>
              <a:gd name="connsiteY5482" fmla="*/ 3313670 h 6858000"/>
              <a:gd name="connsiteX5483" fmla="*/ 1647134 w 12192000"/>
              <a:gd name="connsiteY5483" fmla="*/ 3316281 h 6858000"/>
              <a:gd name="connsiteX5484" fmla="*/ 1628468 w 12192000"/>
              <a:gd name="connsiteY5484" fmla="*/ 3303056 h 6858000"/>
              <a:gd name="connsiteX5485" fmla="*/ 1613503 w 12192000"/>
              <a:gd name="connsiteY5485" fmla="*/ 3302217 h 6858000"/>
              <a:gd name="connsiteX5486" fmla="*/ 1613503 w 12192000"/>
              <a:gd name="connsiteY5486" fmla="*/ 3330762 h 6858000"/>
              <a:gd name="connsiteX5487" fmla="*/ 1628225 w 12192000"/>
              <a:gd name="connsiteY5487" fmla="*/ 3329947 h 6858000"/>
              <a:gd name="connsiteX5488" fmla="*/ 1647134 w 12192000"/>
              <a:gd name="connsiteY5488" fmla="*/ 3316281 h 6858000"/>
              <a:gd name="connsiteX5489" fmla="*/ 1650743 w 12192000"/>
              <a:gd name="connsiteY5489" fmla="*/ 3318839 h 6858000"/>
              <a:gd name="connsiteX5490" fmla="*/ 1661854 w 12192000"/>
              <a:gd name="connsiteY5490" fmla="*/ 3325298 h 6858000"/>
              <a:gd name="connsiteX5491" fmla="*/ 1667100 w 12192000"/>
              <a:gd name="connsiteY5491" fmla="*/ 3316303 h 6858000"/>
              <a:gd name="connsiteX5492" fmla="*/ 1668636 w 12192000"/>
              <a:gd name="connsiteY5492" fmla="*/ 3318839 h 6858000"/>
              <a:gd name="connsiteX5493" fmla="*/ 1626862 w 12192000"/>
              <a:gd name="connsiteY5493" fmla="*/ 3348768 h 6858000"/>
              <a:gd name="connsiteX5494" fmla="*/ 1613503 w 12192000"/>
              <a:gd name="connsiteY5494" fmla="*/ 3349445 h 6858000"/>
              <a:gd name="connsiteX5495" fmla="*/ 1613503 w 12192000"/>
              <a:gd name="connsiteY5495" fmla="*/ 3469759 h 6858000"/>
              <a:gd name="connsiteX5496" fmla="*/ 1625466 w 12192000"/>
              <a:gd name="connsiteY5496" fmla="*/ 3464447 h 6858000"/>
              <a:gd name="connsiteX5497" fmla="*/ 1675988 w 12192000"/>
              <a:gd name="connsiteY5497" fmla="*/ 3458915 h 6858000"/>
              <a:gd name="connsiteX5498" fmla="*/ 1731206 w 12192000"/>
              <a:gd name="connsiteY5498" fmla="*/ 3462461 h 6858000"/>
              <a:gd name="connsiteX5499" fmla="*/ 1736570 w 12192000"/>
              <a:gd name="connsiteY5499" fmla="*/ 3464503 h 6858000"/>
              <a:gd name="connsiteX5500" fmla="*/ 1736570 w 12192000"/>
              <a:gd name="connsiteY5500" fmla="*/ 3278510 h 6858000"/>
              <a:gd name="connsiteX5501" fmla="*/ 12011335 w 12192000"/>
              <a:gd name="connsiteY5501" fmla="*/ 3248991 h 6858000"/>
              <a:gd name="connsiteX5502" fmla="*/ 12011335 w 12192000"/>
              <a:gd name="connsiteY5502" fmla="*/ 3277962 h 6858000"/>
              <a:gd name="connsiteX5503" fmla="*/ 12027578 w 12192000"/>
              <a:gd name="connsiteY5503" fmla="*/ 3279076 h 6858000"/>
              <a:gd name="connsiteX5504" fmla="*/ 12066465 w 12192000"/>
              <a:gd name="connsiteY5504" fmla="*/ 3307645 h 6858000"/>
              <a:gd name="connsiteX5505" fmla="*/ 12064929 w 12192000"/>
              <a:gd name="connsiteY5505" fmla="*/ 3310278 h 6858000"/>
              <a:gd name="connsiteX5506" fmla="*/ 12059683 w 12192000"/>
              <a:gd name="connsiteY5506" fmla="*/ 3301615 h 6858000"/>
              <a:gd name="connsiteX5507" fmla="*/ 12048573 w 12192000"/>
              <a:gd name="connsiteY5507" fmla="*/ 3307645 h 6858000"/>
              <a:gd name="connsiteX5508" fmla="*/ 12044963 w 12192000"/>
              <a:gd name="connsiteY5508" fmla="*/ 3310256 h 6858000"/>
              <a:gd name="connsiteX5509" fmla="*/ 12026297 w 12192000"/>
              <a:gd name="connsiteY5509" fmla="*/ 3297031 h 6858000"/>
              <a:gd name="connsiteX5510" fmla="*/ 12011335 w 12192000"/>
              <a:gd name="connsiteY5510" fmla="*/ 3296192 h 6858000"/>
              <a:gd name="connsiteX5511" fmla="*/ 12011335 w 12192000"/>
              <a:gd name="connsiteY5511" fmla="*/ 3324737 h 6858000"/>
              <a:gd name="connsiteX5512" fmla="*/ 12026055 w 12192000"/>
              <a:gd name="connsiteY5512" fmla="*/ 3323921 h 6858000"/>
              <a:gd name="connsiteX5513" fmla="*/ 12044963 w 12192000"/>
              <a:gd name="connsiteY5513" fmla="*/ 3310256 h 6858000"/>
              <a:gd name="connsiteX5514" fmla="*/ 12048573 w 12192000"/>
              <a:gd name="connsiteY5514" fmla="*/ 3312813 h 6858000"/>
              <a:gd name="connsiteX5515" fmla="*/ 12059683 w 12192000"/>
              <a:gd name="connsiteY5515" fmla="*/ 3319273 h 6858000"/>
              <a:gd name="connsiteX5516" fmla="*/ 12064929 w 12192000"/>
              <a:gd name="connsiteY5516" fmla="*/ 3310278 h 6858000"/>
              <a:gd name="connsiteX5517" fmla="*/ 12066465 w 12192000"/>
              <a:gd name="connsiteY5517" fmla="*/ 3312813 h 6858000"/>
              <a:gd name="connsiteX5518" fmla="*/ 12024693 w 12192000"/>
              <a:gd name="connsiteY5518" fmla="*/ 3342746 h 6858000"/>
              <a:gd name="connsiteX5519" fmla="*/ 12011335 w 12192000"/>
              <a:gd name="connsiteY5519" fmla="*/ 3343423 h 6858000"/>
              <a:gd name="connsiteX5520" fmla="*/ 12011335 w 12192000"/>
              <a:gd name="connsiteY5520" fmla="*/ 3463737 h 6858000"/>
              <a:gd name="connsiteX5521" fmla="*/ 12023297 w 12192000"/>
              <a:gd name="connsiteY5521" fmla="*/ 3458425 h 6858000"/>
              <a:gd name="connsiteX5522" fmla="*/ 12073818 w 12192000"/>
              <a:gd name="connsiteY5522" fmla="*/ 3452893 h 6858000"/>
              <a:gd name="connsiteX5523" fmla="*/ 12129035 w 12192000"/>
              <a:gd name="connsiteY5523" fmla="*/ 3456439 h 6858000"/>
              <a:gd name="connsiteX5524" fmla="*/ 12134399 w 12192000"/>
              <a:gd name="connsiteY5524" fmla="*/ 3458481 h 6858000"/>
              <a:gd name="connsiteX5525" fmla="*/ 12134399 w 12192000"/>
              <a:gd name="connsiteY5525" fmla="*/ 3272486 h 6858000"/>
              <a:gd name="connsiteX5526" fmla="*/ 9252560 w 12192000"/>
              <a:gd name="connsiteY5526" fmla="*/ 3247746 h 6858000"/>
              <a:gd name="connsiteX5527" fmla="*/ 9255879 w 12192000"/>
              <a:gd name="connsiteY5527" fmla="*/ 3272981 h 6858000"/>
              <a:gd name="connsiteX5528" fmla="*/ 9252668 w 12192000"/>
              <a:gd name="connsiteY5528" fmla="*/ 3297769 h 6858000"/>
              <a:gd name="connsiteX5529" fmla="*/ 9273213 w 12192000"/>
              <a:gd name="connsiteY5529" fmla="*/ 3291949 h 6858000"/>
              <a:gd name="connsiteX5530" fmla="*/ 9324383 w 12192000"/>
              <a:gd name="connsiteY5530" fmla="*/ 3301700 h 6858000"/>
              <a:gd name="connsiteX5531" fmla="*/ 9330517 w 12192000"/>
              <a:gd name="connsiteY5531" fmla="*/ 3305662 h 6858000"/>
              <a:gd name="connsiteX5532" fmla="*/ 9346056 w 12192000"/>
              <a:gd name="connsiteY5532" fmla="*/ 3285386 h 6858000"/>
              <a:gd name="connsiteX5533" fmla="*/ 9371545 w 12192000"/>
              <a:gd name="connsiteY5533" fmla="*/ 3265733 h 6858000"/>
              <a:gd name="connsiteX5534" fmla="*/ 9378498 w 12192000"/>
              <a:gd name="connsiteY5534" fmla="*/ 3273247 h 6858000"/>
              <a:gd name="connsiteX5535" fmla="*/ 9358222 w 12192000"/>
              <a:gd name="connsiteY5535" fmla="*/ 3298681 h 6858000"/>
              <a:gd name="connsiteX5536" fmla="*/ 9343730 w 12192000"/>
              <a:gd name="connsiteY5536" fmla="*/ 3314198 h 6858000"/>
              <a:gd name="connsiteX5537" fmla="*/ 9374815 w 12192000"/>
              <a:gd name="connsiteY5537" fmla="*/ 3334279 h 6858000"/>
              <a:gd name="connsiteX5538" fmla="*/ 9382048 w 12192000"/>
              <a:gd name="connsiteY5538" fmla="*/ 3345857 h 6858000"/>
              <a:gd name="connsiteX5539" fmla="*/ 9408485 w 12192000"/>
              <a:gd name="connsiteY5539" fmla="*/ 3331099 h 6858000"/>
              <a:gd name="connsiteX5540" fmla="*/ 9444453 w 12192000"/>
              <a:gd name="connsiteY5540" fmla="*/ 3313711 h 6858000"/>
              <a:gd name="connsiteX5541" fmla="*/ 9452025 w 12192000"/>
              <a:gd name="connsiteY5541" fmla="*/ 3328385 h 6858000"/>
              <a:gd name="connsiteX5542" fmla="*/ 9389084 w 12192000"/>
              <a:gd name="connsiteY5542" fmla="*/ 3357124 h 6858000"/>
              <a:gd name="connsiteX5543" fmla="*/ 9419540 w 12192000"/>
              <a:gd name="connsiteY5543" fmla="*/ 3405885 h 6858000"/>
              <a:gd name="connsiteX5544" fmla="*/ 9420558 w 12192000"/>
              <a:gd name="connsiteY5544" fmla="*/ 3409173 h 6858000"/>
              <a:gd name="connsiteX5545" fmla="*/ 9453850 w 12192000"/>
              <a:gd name="connsiteY5545" fmla="*/ 3412779 h 6858000"/>
              <a:gd name="connsiteX5546" fmla="*/ 9484956 w 12192000"/>
              <a:gd name="connsiteY5546" fmla="*/ 3425296 h 6858000"/>
              <a:gd name="connsiteX5547" fmla="*/ 9483227 w 12192000"/>
              <a:gd name="connsiteY5547" fmla="*/ 3430417 h 6858000"/>
              <a:gd name="connsiteX5548" fmla="*/ 9448666 w 12192000"/>
              <a:gd name="connsiteY5548" fmla="*/ 3428711 h 6858000"/>
              <a:gd name="connsiteX5549" fmla="*/ 9426004 w 12192000"/>
              <a:gd name="connsiteY5549" fmla="*/ 3426763 h 6858000"/>
              <a:gd name="connsiteX5550" fmla="*/ 9443238 w 12192000"/>
              <a:gd name="connsiteY5550" fmla="*/ 3482429 h 6858000"/>
              <a:gd name="connsiteX5551" fmla="*/ 9445781 w 12192000"/>
              <a:gd name="connsiteY5551" fmla="*/ 3482076 h 6858000"/>
              <a:gd name="connsiteX5552" fmla="*/ 9514797 w 12192000"/>
              <a:gd name="connsiteY5552" fmla="*/ 3489275 h 6858000"/>
              <a:gd name="connsiteX5553" fmla="*/ 9476221 w 12192000"/>
              <a:gd name="connsiteY5553" fmla="*/ 3501054 h 6858000"/>
              <a:gd name="connsiteX5554" fmla="*/ 9450863 w 12192000"/>
              <a:gd name="connsiteY5554" fmla="*/ 3500347 h 6858000"/>
              <a:gd name="connsiteX5555" fmla="*/ 9478817 w 12192000"/>
              <a:gd name="connsiteY5555" fmla="*/ 3553907 h 6858000"/>
              <a:gd name="connsiteX5556" fmla="*/ 9481803 w 12192000"/>
              <a:gd name="connsiteY5556" fmla="*/ 3556934 h 6858000"/>
              <a:gd name="connsiteX5557" fmla="*/ 9507701 w 12192000"/>
              <a:gd name="connsiteY5557" fmla="*/ 3551753 h 6858000"/>
              <a:gd name="connsiteX5558" fmla="*/ 9544093 w 12192000"/>
              <a:gd name="connsiteY5558" fmla="*/ 3552339 h 6858000"/>
              <a:gd name="connsiteX5559" fmla="*/ 9544663 w 12192000"/>
              <a:gd name="connsiteY5559" fmla="*/ 3558773 h 6858000"/>
              <a:gd name="connsiteX5560" fmla="*/ 9513956 w 12192000"/>
              <a:gd name="connsiteY5560" fmla="*/ 3565792 h 6858000"/>
              <a:gd name="connsiteX5561" fmla="*/ 9494310 w 12192000"/>
              <a:gd name="connsiteY5561" fmla="*/ 3569614 h 6858000"/>
              <a:gd name="connsiteX5562" fmla="*/ 9530753 w 12192000"/>
              <a:gd name="connsiteY5562" fmla="*/ 3606567 h 6858000"/>
              <a:gd name="connsiteX5563" fmla="*/ 9572917 w 12192000"/>
              <a:gd name="connsiteY5563" fmla="*/ 3598126 h 6858000"/>
              <a:gd name="connsiteX5564" fmla="*/ 9594460 w 12192000"/>
              <a:gd name="connsiteY5564" fmla="*/ 3585075 h 6858000"/>
              <a:gd name="connsiteX5565" fmla="*/ 9598429 w 12192000"/>
              <a:gd name="connsiteY5565" fmla="*/ 3586210 h 6858000"/>
              <a:gd name="connsiteX5566" fmla="*/ 9585390 w 12192000"/>
              <a:gd name="connsiteY5566" fmla="*/ 3610042 h 6858000"/>
              <a:gd name="connsiteX5567" fmla="*/ 9557892 w 12192000"/>
              <a:gd name="connsiteY5567" fmla="*/ 3618413 h 6858000"/>
              <a:gd name="connsiteX5568" fmla="*/ 9543601 w 12192000"/>
              <a:gd name="connsiteY5568" fmla="*/ 3619593 h 6858000"/>
              <a:gd name="connsiteX5569" fmla="*/ 9553988 w 12192000"/>
              <a:gd name="connsiteY5569" fmla="*/ 3630126 h 6858000"/>
              <a:gd name="connsiteX5570" fmla="*/ 9577255 w 12192000"/>
              <a:gd name="connsiteY5570" fmla="*/ 3654887 h 6858000"/>
              <a:gd name="connsiteX5571" fmla="*/ 9608589 w 12192000"/>
              <a:gd name="connsiteY5571" fmla="*/ 3643462 h 6858000"/>
              <a:gd name="connsiteX5572" fmla="*/ 9642879 w 12192000"/>
              <a:gd name="connsiteY5572" fmla="*/ 3641100 h 6858000"/>
              <a:gd name="connsiteX5573" fmla="*/ 9643460 w 12192000"/>
              <a:gd name="connsiteY5573" fmla="*/ 3647003 h 6858000"/>
              <a:gd name="connsiteX5574" fmla="*/ 9611495 w 12192000"/>
              <a:gd name="connsiteY5574" fmla="*/ 3660579 h 6858000"/>
              <a:gd name="connsiteX5575" fmla="*/ 9589145 w 12192000"/>
              <a:gd name="connsiteY5575" fmla="*/ 3667541 h 6858000"/>
              <a:gd name="connsiteX5576" fmla="*/ 9590960 w 12192000"/>
              <a:gd name="connsiteY5576" fmla="*/ 3669471 h 6858000"/>
              <a:gd name="connsiteX5577" fmla="*/ 9620059 w 12192000"/>
              <a:gd name="connsiteY5577" fmla="*/ 3715607 h 6858000"/>
              <a:gd name="connsiteX5578" fmla="*/ 9629037 w 12192000"/>
              <a:gd name="connsiteY5578" fmla="*/ 3754014 h 6858000"/>
              <a:gd name="connsiteX5579" fmla="*/ 9629990 w 12192000"/>
              <a:gd name="connsiteY5579" fmla="*/ 3753933 h 6858000"/>
              <a:gd name="connsiteX5580" fmla="*/ 9647145 w 12192000"/>
              <a:gd name="connsiteY5580" fmla="*/ 3749838 h 6858000"/>
              <a:gd name="connsiteX5581" fmla="*/ 9657438 w 12192000"/>
              <a:gd name="connsiteY5581" fmla="*/ 3739310 h 6858000"/>
              <a:gd name="connsiteX5582" fmla="*/ 9695749 w 12192000"/>
              <a:gd name="connsiteY5582" fmla="*/ 3720593 h 6858000"/>
              <a:gd name="connsiteX5583" fmla="*/ 9696894 w 12192000"/>
              <a:gd name="connsiteY5583" fmla="*/ 3735216 h 6858000"/>
              <a:gd name="connsiteX5584" fmla="*/ 9657438 w 12192000"/>
              <a:gd name="connsiteY5584" fmla="*/ 3760366 h 6858000"/>
              <a:gd name="connsiteX5585" fmla="*/ 9643142 w 12192000"/>
              <a:gd name="connsiteY5585" fmla="*/ 3768554 h 6858000"/>
              <a:gd name="connsiteX5586" fmla="*/ 9631725 w 12192000"/>
              <a:gd name="connsiteY5586" fmla="*/ 3765519 h 6858000"/>
              <a:gd name="connsiteX5587" fmla="*/ 9637604 w 12192000"/>
              <a:gd name="connsiteY5587" fmla="*/ 3790668 h 6858000"/>
              <a:gd name="connsiteX5588" fmla="*/ 9636596 w 12192000"/>
              <a:gd name="connsiteY5588" fmla="*/ 3795579 h 6858000"/>
              <a:gd name="connsiteX5589" fmla="*/ 9656560 w 12192000"/>
              <a:gd name="connsiteY5589" fmla="*/ 3799651 h 6858000"/>
              <a:gd name="connsiteX5590" fmla="*/ 9693381 w 12192000"/>
              <a:gd name="connsiteY5590" fmla="*/ 3789439 h 6858000"/>
              <a:gd name="connsiteX5591" fmla="*/ 9700285 w 12192000"/>
              <a:gd name="connsiteY5591" fmla="*/ 3800018 h 6858000"/>
              <a:gd name="connsiteX5592" fmla="*/ 9656129 w 12192000"/>
              <a:gd name="connsiteY5592" fmla="*/ 3816916 h 6858000"/>
              <a:gd name="connsiteX5593" fmla="*/ 9634468 w 12192000"/>
              <a:gd name="connsiteY5593" fmla="*/ 3805967 h 6858000"/>
              <a:gd name="connsiteX5594" fmla="*/ 9630090 w 12192000"/>
              <a:gd name="connsiteY5594" fmla="*/ 3827337 h 6858000"/>
              <a:gd name="connsiteX5595" fmla="*/ 9608316 w 12192000"/>
              <a:gd name="connsiteY5595" fmla="*/ 3856017 h 6858000"/>
              <a:gd name="connsiteX5596" fmla="*/ 9614816 w 12192000"/>
              <a:gd name="connsiteY5596" fmla="*/ 3861192 h 6858000"/>
              <a:gd name="connsiteX5597" fmla="*/ 9650418 w 12192000"/>
              <a:gd name="connsiteY5597" fmla="*/ 3880162 h 6858000"/>
              <a:gd name="connsiteX5598" fmla="*/ 9647547 w 12192000"/>
              <a:gd name="connsiteY5598" fmla="*/ 3893958 h 6858000"/>
              <a:gd name="connsiteX5599" fmla="*/ 9608498 w 12192000"/>
              <a:gd name="connsiteY5599" fmla="*/ 3876137 h 6858000"/>
              <a:gd name="connsiteX5600" fmla="*/ 9595354 w 12192000"/>
              <a:gd name="connsiteY5600" fmla="*/ 3863941 h 6858000"/>
              <a:gd name="connsiteX5601" fmla="*/ 9567783 w 12192000"/>
              <a:gd name="connsiteY5601" fmla="*/ 3878269 h 6858000"/>
              <a:gd name="connsiteX5602" fmla="*/ 9556830 w 12192000"/>
              <a:gd name="connsiteY5602" fmla="*/ 3878986 h 6858000"/>
              <a:gd name="connsiteX5603" fmla="*/ 9563622 w 12192000"/>
              <a:gd name="connsiteY5603" fmla="*/ 3891006 h 6858000"/>
              <a:gd name="connsiteX5604" fmla="*/ 9564960 w 12192000"/>
              <a:gd name="connsiteY5604" fmla="*/ 3925497 h 6858000"/>
              <a:gd name="connsiteX5605" fmla="*/ 9554822 w 12192000"/>
              <a:gd name="connsiteY5605" fmla="*/ 3924929 h 6858000"/>
              <a:gd name="connsiteX5606" fmla="*/ 9550880 w 12192000"/>
              <a:gd name="connsiteY5606" fmla="*/ 3891999 h 6858000"/>
              <a:gd name="connsiteX5607" fmla="*/ 9546620 w 12192000"/>
              <a:gd name="connsiteY5607" fmla="*/ 3879655 h 6858000"/>
              <a:gd name="connsiteX5608" fmla="*/ 9529170 w 12192000"/>
              <a:gd name="connsiteY5608" fmla="*/ 3880798 h 6858000"/>
              <a:gd name="connsiteX5609" fmla="*/ 9485703 w 12192000"/>
              <a:gd name="connsiteY5609" fmla="*/ 3875029 h 6858000"/>
              <a:gd name="connsiteX5610" fmla="*/ 9486687 w 12192000"/>
              <a:gd name="connsiteY5610" fmla="*/ 3895687 h 6858000"/>
              <a:gd name="connsiteX5611" fmla="*/ 9501171 w 12192000"/>
              <a:gd name="connsiteY5611" fmla="*/ 3919069 h 6858000"/>
              <a:gd name="connsiteX5612" fmla="*/ 9492481 w 12192000"/>
              <a:gd name="connsiteY5612" fmla="*/ 3940169 h 6858000"/>
              <a:gd name="connsiteX5613" fmla="*/ 9488425 w 12192000"/>
              <a:gd name="connsiteY5613" fmla="*/ 3936748 h 6858000"/>
              <a:gd name="connsiteX5614" fmla="*/ 9475100 w 12192000"/>
              <a:gd name="connsiteY5614" fmla="*/ 3915076 h 6858000"/>
              <a:gd name="connsiteX5615" fmla="*/ 9468728 w 12192000"/>
              <a:gd name="connsiteY5615" fmla="*/ 3899679 h 6858000"/>
              <a:gd name="connsiteX5616" fmla="*/ 9473298 w 12192000"/>
              <a:gd name="connsiteY5616" fmla="*/ 3873383 h 6858000"/>
              <a:gd name="connsiteX5617" fmla="*/ 9448061 w 12192000"/>
              <a:gd name="connsiteY5617" fmla="*/ 3870034 h 6858000"/>
              <a:gd name="connsiteX5618" fmla="*/ 9410526 w 12192000"/>
              <a:gd name="connsiteY5618" fmla="*/ 3881444 h 6858000"/>
              <a:gd name="connsiteX5619" fmla="*/ 9407647 w 12192000"/>
              <a:gd name="connsiteY5619" fmla="*/ 3882982 h 6858000"/>
              <a:gd name="connsiteX5620" fmla="*/ 9420541 w 12192000"/>
              <a:gd name="connsiteY5620" fmla="*/ 3907390 h 6858000"/>
              <a:gd name="connsiteX5621" fmla="*/ 9429357 w 12192000"/>
              <a:gd name="connsiteY5621" fmla="*/ 3937921 h 6858000"/>
              <a:gd name="connsiteX5622" fmla="*/ 9424655 w 12192000"/>
              <a:gd name="connsiteY5622" fmla="*/ 3940184 h 6858000"/>
              <a:gd name="connsiteX5623" fmla="*/ 9407610 w 12192000"/>
              <a:gd name="connsiteY5623" fmla="*/ 3913044 h 6858000"/>
              <a:gd name="connsiteX5624" fmla="*/ 9398492 w 12192000"/>
              <a:gd name="connsiteY5624" fmla="*/ 3887872 h 6858000"/>
              <a:gd name="connsiteX5625" fmla="*/ 9373854 w 12192000"/>
              <a:gd name="connsiteY5625" fmla="*/ 3901034 h 6858000"/>
              <a:gd name="connsiteX5626" fmla="*/ 9329920 w 12192000"/>
              <a:gd name="connsiteY5626" fmla="*/ 3911870 h 6858000"/>
              <a:gd name="connsiteX5627" fmla="*/ 9317147 w 12192000"/>
              <a:gd name="connsiteY5627" fmla="*/ 3911404 h 6858000"/>
              <a:gd name="connsiteX5628" fmla="*/ 9306155 w 12192000"/>
              <a:gd name="connsiteY5628" fmla="*/ 3948088 h 6858000"/>
              <a:gd name="connsiteX5629" fmla="*/ 9283062 w 12192000"/>
              <a:gd name="connsiteY5629" fmla="*/ 3972956 h 6858000"/>
              <a:gd name="connsiteX5630" fmla="*/ 9281373 w 12192000"/>
              <a:gd name="connsiteY5630" fmla="*/ 3967752 h 6858000"/>
              <a:gd name="connsiteX5631" fmla="*/ 9290384 w 12192000"/>
              <a:gd name="connsiteY5631" fmla="*/ 3950980 h 6858000"/>
              <a:gd name="connsiteX5632" fmla="*/ 9296017 w 12192000"/>
              <a:gd name="connsiteY5632" fmla="*/ 3934786 h 6858000"/>
              <a:gd name="connsiteX5633" fmla="*/ 9305144 w 12192000"/>
              <a:gd name="connsiteY5633" fmla="*/ 3910967 h 6858000"/>
              <a:gd name="connsiteX5634" fmla="*/ 9284690 w 12192000"/>
              <a:gd name="connsiteY5634" fmla="*/ 3910219 h 6858000"/>
              <a:gd name="connsiteX5635" fmla="*/ 9232730 w 12192000"/>
              <a:gd name="connsiteY5635" fmla="*/ 3884055 h 6858000"/>
              <a:gd name="connsiteX5636" fmla="*/ 9231475 w 12192000"/>
              <a:gd name="connsiteY5636" fmla="*/ 3882584 h 6858000"/>
              <a:gd name="connsiteX5637" fmla="*/ 9208740 w 12192000"/>
              <a:gd name="connsiteY5637" fmla="*/ 3917765 h 6858000"/>
              <a:gd name="connsiteX5638" fmla="*/ 9176078 w 12192000"/>
              <a:gd name="connsiteY5638" fmla="*/ 3927034 h 6858000"/>
              <a:gd name="connsiteX5639" fmla="*/ 9178370 w 12192000"/>
              <a:gd name="connsiteY5639" fmla="*/ 3920081 h 6858000"/>
              <a:gd name="connsiteX5640" fmla="*/ 9204156 w 12192000"/>
              <a:gd name="connsiteY5640" fmla="*/ 3895750 h 6858000"/>
              <a:gd name="connsiteX5641" fmla="*/ 9223331 w 12192000"/>
              <a:gd name="connsiteY5641" fmla="*/ 3873054 h 6858000"/>
              <a:gd name="connsiteX5642" fmla="*/ 9196894 w 12192000"/>
              <a:gd name="connsiteY5642" fmla="*/ 3842119 h 6858000"/>
              <a:gd name="connsiteX5643" fmla="*/ 9190207 w 12192000"/>
              <a:gd name="connsiteY5643" fmla="*/ 3833372 h 6858000"/>
              <a:gd name="connsiteX5644" fmla="*/ 9152442 w 12192000"/>
              <a:gd name="connsiteY5644" fmla="*/ 3859270 h 6858000"/>
              <a:gd name="connsiteX5645" fmla="*/ 9124611 w 12192000"/>
              <a:gd name="connsiteY5645" fmla="*/ 3872100 h 6858000"/>
              <a:gd name="connsiteX5646" fmla="*/ 9121132 w 12192000"/>
              <a:gd name="connsiteY5646" fmla="*/ 3866269 h 6858000"/>
              <a:gd name="connsiteX5647" fmla="*/ 9151281 w 12192000"/>
              <a:gd name="connsiteY5647" fmla="*/ 3834194 h 6858000"/>
              <a:gd name="connsiteX5648" fmla="*/ 9181490 w 12192000"/>
              <a:gd name="connsiteY5648" fmla="*/ 3821971 h 6858000"/>
              <a:gd name="connsiteX5649" fmla="*/ 9163109 w 12192000"/>
              <a:gd name="connsiteY5649" fmla="*/ 3797925 h 6858000"/>
              <a:gd name="connsiteX5650" fmla="*/ 9126732 w 12192000"/>
              <a:gd name="connsiteY5650" fmla="*/ 3771765 h 6858000"/>
              <a:gd name="connsiteX5651" fmla="*/ 9093889 w 12192000"/>
              <a:gd name="connsiteY5651" fmla="*/ 3793764 h 6858000"/>
              <a:gd name="connsiteX5652" fmla="*/ 9055917 w 12192000"/>
              <a:gd name="connsiteY5652" fmla="*/ 3814574 h 6858000"/>
              <a:gd name="connsiteX5653" fmla="*/ 9051314 w 12192000"/>
              <a:gd name="connsiteY5653" fmla="*/ 3807637 h 6858000"/>
              <a:gd name="connsiteX5654" fmla="*/ 9086410 w 12192000"/>
              <a:gd name="connsiteY5654" fmla="*/ 3777578 h 6858000"/>
              <a:gd name="connsiteX5655" fmla="*/ 9112778 w 12192000"/>
              <a:gd name="connsiteY5655" fmla="*/ 3762784 h 6858000"/>
              <a:gd name="connsiteX5656" fmla="*/ 9017633 w 12192000"/>
              <a:gd name="connsiteY5656" fmla="*/ 3716541 h 6858000"/>
              <a:gd name="connsiteX5657" fmla="*/ 9006330 w 12192000"/>
              <a:gd name="connsiteY5657" fmla="*/ 3707235 h 6858000"/>
              <a:gd name="connsiteX5658" fmla="*/ 8996465 w 12192000"/>
              <a:gd name="connsiteY5658" fmla="*/ 3718154 h 6858000"/>
              <a:gd name="connsiteX5659" fmla="*/ 8932183 w 12192000"/>
              <a:gd name="connsiteY5659" fmla="*/ 3745650 h 6858000"/>
              <a:gd name="connsiteX5660" fmla="*/ 8934464 w 12192000"/>
              <a:gd name="connsiteY5660" fmla="*/ 3740428 h 6858000"/>
              <a:gd name="connsiteX5661" fmla="*/ 8954439 w 12192000"/>
              <a:gd name="connsiteY5661" fmla="*/ 3730564 h 6858000"/>
              <a:gd name="connsiteX5662" fmla="*/ 8968706 w 12192000"/>
              <a:gd name="connsiteY5662" fmla="*/ 3718960 h 6858000"/>
              <a:gd name="connsiteX5663" fmla="*/ 8994133 w 12192000"/>
              <a:gd name="connsiteY5663" fmla="*/ 3697193 h 6858000"/>
              <a:gd name="connsiteX5664" fmla="*/ 8975568 w 12192000"/>
              <a:gd name="connsiteY5664" fmla="*/ 3681909 h 6858000"/>
              <a:gd name="connsiteX5665" fmla="*/ 8963089 w 12192000"/>
              <a:gd name="connsiteY5665" fmla="*/ 3663262 h 6858000"/>
              <a:gd name="connsiteX5666" fmla="*/ 8945429 w 12192000"/>
              <a:gd name="connsiteY5666" fmla="*/ 3677845 h 6858000"/>
              <a:gd name="connsiteX5667" fmla="*/ 8923510 w 12192000"/>
              <a:gd name="connsiteY5667" fmla="*/ 3686074 h 6858000"/>
              <a:gd name="connsiteX5668" fmla="*/ 8891627 w 12192000"/>
              <a:gd name="connsiteY5668" fmla="*/ 3673144 h 6858000"/>
              <a:gd name="connsiteX5669" fmla="*/ 8895612 w 12192000"/>
              <a:gd name="connsiteY5669" fmla="*/ 3667267 h 6858000"/>
              <a:gd name="connsiteX5670" fmla="*/ 8925787 w 12192000"/>
              <a:gd name="connsiteY5670" fmla="*/ 3666679 h 6858000"/>
              <a:gd name="connsiteX5671" fmla="*/ 8955213 w 12192000"/>
              <a:gd name="connsiteY5671" fmla="*/ 3651491 h 6858000"/>
              <a:gd name="connsiteX5672" fmla="*/ 8944721 w 12192000"/>
              <a:gd name="connsiteY5672" fmla="*/ 3635811 h 6858000"/>
              <a:gd name="connsiteX5673" fmla="*/ 8936417 w 12192000"/>
              <a:gd name="connsiteY5673" fmla="*/ 3587417 h 6858000"/>
              <a:gd name="connsiteX5674" fmla="*/ 8895867 w 12192000"/>
              <a:gd name="connsiteY5674" fmla="*/ 3579688 h 6858000"/>
              <a:gd name="connsiteX5675" fmla="*/ 8866280 w 12192000"/>
              <a:gd name="connsiteY5675" fmla="*/ 3544112 h 6858000"/>
              <a:gd name="connsiteX5676" fmla="*/ 8871401 w 12192000"/>
              <a:gd name="connsiteY5676" fmla="*/ 3540628 h 6858000"/>
              <a:gd name="connsiteX5677" fmla="*/ 8902552 w 12192000"/>
              <a:gd name="connsiteY5677" fmla="*/ 3565604 h 6858000"/>
              <a:gd name="connsiteX5678" fmla="*/ 8934292 w 12192000"/>
              <a:gd name="connsiteY5678" fmla="*/ 3575039 h 6858000"/>
              <a:gd name="connsiteX5679" fmla="*/ 8931705 w 12192000"/>
              <a:gd name="connsiteY5679" fmla="*/ 3559961 h 6858000"/>
              <a:gd name="connsiteX5680" fmla="*/ 8947171 w 12192000"/>
              <a:gd name="connsiteY5680" fmla="*/ 3523825 h 6858000"/>
              <a:gd name="connsiteX5681" fmla="*/ 8920539 w 12192000"/>
              <a:gd name="connsiteY5681" fmla="*/ 3500114 h 6858000"/>
              <a:gd name="connsiteX5682" fmla="*/ 8903160 w 12192000"/>
              <a:gd name="connsiteY5682" fmla="*/ 3478182 h 6858000"/>
              <a:gd name="connsiteX5683" fmla="*/ 8907216 w 12192000"/>
              <a:gd name="connsiteY5683" fmla="*/ 3472987 h 6858000"/>
              <a:gd name="connsiteX5684" fmla="*/ 8930388 w 12192000"/>
              <a:gd name="connsiteY5684" fmla="*/ 3488571 h 6858000"/>
              <a:gd name="connsiteX5685" fmla="*/ 8953176 w 12192000"/>
              <a:gd name="connsiteY5685" fmla="*/ 3509794 h 6858000"/>
              <a:gd name="connsiteX5686" fmla="*/ 8961403 w 12192000"/>
              <a:gd name="connsiteY5686" fmla="*/ 3490570 h 6858000"/>
              <a:gd name="connsiteX5687" fmla="*/ 9002748 w 12192000"/>
              <a:gd name="connsiteY5687" fmla="*/ 3459785 h 6858000"/>
              <a:gd name="connsiteX5688" fmla="*/ 9004614 w 12192000"/>
              <a:gd name="connsiteY5688" fmla="*/ 3459037 h 6858000"/>
              <a:gd name="connsiteX5689" fmla="*/ 8984692 w 12192000"/>
              <a:gd name="connsiteY5689" fmla="*/ 3440600 h 6858000"/>
              <a:gd name="connsiteX5690" fmla="*/ 8988214 w 12192000"/>
              <a:gd name="connsiteY5690" fmla="*/ 3398114 h 6858000"/>
              <a:gd name="connsiteX5691" fmla="*/ 8993497 w 12192000"/>
              <a:gd name="connsiteY5691" fmla="*/ 3399861 h 6858000"/>
              <a:gd name="connsiteX5692" fmla="*/ 9000540 w 12192000"/>
              <a:gd name="connsiteY5692" fmla="*/ 3433034 h 6858000"/>
              <a:gd name="connsiteX5693" fmla="*/ 9016965 w 12192000"/>
              <a:gd name="connsiteY5693" fmla="*/ 3454088 h 6858000"/>
              <a:gd name="connsiteX5694" fmla="*/ 9050565 w 12192000"/>
              <a:gd name="connsiteY5694" fmla="*/ 3440626 h 6858000"/>
              <a:gd name="connsiteX5695" fmla="*/ 9060992 w 12192000"/>
              <a:gd name="connsiteY5695" fmla="*/ 3435600 h 6858000"/>
              <a:gd name="connsiteX5696" fmla="*/ 9053680 w 12192000"/>
              <a:gd name="connsiteY5696" fmla="*/ 3424050 h 6858000"/>
              <a:gd name="connsiteX5697" fmla="*/ 9045667 w 12192000"/>
              <a:gd name="connsiteY5697" fmla="*/ 3407674 h 6858000"/>
              <a:gd name="connsiteX5698" fmla="*/ 9049101 w 12192000"/>
              <a:gd name="connsiteY5698" fmla="*/ 3404165 h 6858000"/>
              <a:gd name="connsiteX5699" fmla="*/ 9068846 w 12192000"/>
              <a:gd name="connsiteY5699" fmla="*/ 3415424 h 6858000"/>
              <a:gd name="connsiteX5700" fmla="*/ 9074188 w 12192000"/>
              <a:gd name="connsiteY5700" fmla="*/ 3429238 h 6858000"/>
              <a:gd name="connsiteX5701" fmla="*/ 9107732 w 12192000"/>
              <a:gd name="connsiteY5701" fmla="*/ 3413069 h 6858000"/>
              <a:gd name="connsiteX5702" fmla="*/ 9135857 w 12192000"/>
              <a:gd name="connsiteY5702" fmla="*/ 3387896 h 6858000"/>
              <a:gd name="connsiteX5703" fmla="*/ 9133805 w 12192000"/>
              <a:gd name="connsiteY5703" fmla="*/ 3385123 h 6858000"/>
              <a:gd name="connsiteX5704" fmla="*/ 9119162 w 12192000"/>
              <a:gd name="connsiteY5704" fmla="*/ 3374835 h 6858000"/>
              <a:gd name="connsiteX5705" fmla="*/ 9106771 w 12192000"/>
              <a:gd name="connsiteY5705" fmla="*/ 3350260 h 6858000"/>
              <a:gd name="connsiteX5706" fmla="*/ 9111276 w 12192000"/>
              <a:gd name="connsiteY5706" fmla="*/ 3347402 h 6858000"/>
              <a:gd name="connsiteX5707" fmla="*/ 9143733 w 12192000"/>
              <a:gd name="connsiteY5707" fmla="*/ 3364620 h 6858000"/>
              <a:gd name="connsiteX5708" fmla="*/ 9151530 w 12192000"/>
              <a:gd name="connsiteY5708" fmla="*/ 3373869 h 6858000"/>
              <a:gd name="connsiteX5709" fmla="*/ 9151637 w 12192000"/>
              <a:gd name="connsiteY5709" fmla="*/ 3373771 h 6858000"/>
              <a:gd name="connsiteX5710" fmla="*/ 9151722 w 12192000"/>
              <a:gd name="connsiteY5710" fmla="*/ 3374097 h 6858000"/>
              <a:gd name="connsiteX5711" fmla="*/ 9155710 w 12192000"/>
              <a:gd name="connsiteY5711" fmla="*/ 3378828 h 6858000"/>
              <a:gd name="connsiteX5712" fmla="*/ 9156469 w 12192000"/>
              <a:gd name="connsiteY5712" fmla="*/ 3384451 h 6858000"/>
              <a:gd name="connsiteX5713" fmla="*/ 9163546 w 12192000"/>
              <a:gd name="connsiteY5713" fmla="*/ 3384738 h 6858000"/>
              <a:gd name="connsiteX5714" fmla="*/ 9157712 w 12192000"/>
              <a:gd name="connsiteY5714" fmla="*/ 3393668 h 6858000"/>
              <a:gd name="connsiteX5715" fmla="*/ 9158025 w 12192000"/>
              <a:gd name="connsiteY5715" fmla="*/ 3395981 h 6858000"/>
              <a:gd name="connsiteX5716" fmla="*/ 9155921 w 12192000"/>
              <a:gd name="connsiteY5716" fmla="*/ 3396409 h 6858000"/>
              <a:gd name="connsiteX5717" fmla="*/ 9131532 w 12192000"/>
              <a:gd name="connsiteY5717" fmla="*/ 3433737 h 6858000"/>
              <a:gd name="connsiteX5718" fmla="*/ 9070123 w 12192000"/>
              <a:gd name="connsiteY5718" fmla="*/ 3463588 h 6858000"/>
              <a:gd name="connsiteX5719" fmla="*/ 8959101 w 12192000"/>
              <a:gd name="connsiteY5719" fmla="*/ 3607681 h 6858000"/>
              <a:gd name="connsiteX5720" fmla="*/ 9059769 w 12192000"/>
              <a:gd name="connsiteY5720" fmla="*/ 3713886 h 6858000"/>
              <a:gd name="connsiteX5721" fmla="*/ 9204156 w 12192000"/>
              <a:gd name="connsiteY5721" fmla="*/ 3799997 h 6858000"/>
              <a:gd name="connsiteX5722" fmla="*/ 9324383 w 12192000"/>
              <a:gd name="connsiteY5722" fmla="*/ 3884960 h 6858000"/>
              <a:gd name="connsiteX5723" fmla="*/ 9424475 w 12192000"/>
              <a:gd name="connsiteY5723" fmla="*/ 3833867 h 6858000"/>
              <a:gd name="connsiteX5724" fmla="*/ 9515364 w 12192000"/>
              <a:gd name="connsiteY5724" fmla="*/ 3850516 h 6858000"/>
              <a:gd name="connsiteX5725" fmla="*/ 9497531 w 12192000"/>
              <a:gd name="connsiteY5725" fmla="*/ 3626626 h 6858000"/>
              <a:gd name="connsiteX5726" fmla="*/ 9430227 w 12192000"/>
              <a:gd name="connsiteY5726" fmla="*/ 3556015 h 6858000"/>
              <a:gd name="connsiteX5727" fmla="*/ 9398013 w 12192000"/>
              <a:gd name="connsiteY5727" fmla="*/ 3442922 h 6858000"/>
              <a:gd name="connsiteX5728" fmla="*/ 9297921 w 12192000"/>
              <a:gd name="connsiteY5728" fmla="*/ 3330403 h 6858000"/>
              <a:gd name="connsiteX5729" fmla="*/ 9168491 w 12192000"/>
              <a:gd name="connsiteY5729" fmla="*/ 3384939 h 6858000"/>
              <a:gd name="connsiteX5730" fmla="*/ 9163546 w 12192000"/>
              <a:gd name="connsiteY5730" fmla="*/ 3384738 h 6858000"/>
              <a:gd name="connsiteX5731" fmla="*/ 9167916 w 12192000"/>
              <a:gd name="connsiteY5731" fmla="*/ 3378052 h 6858000"/>
              <a:gd name="connsiteX5732" fmla="*/ 9155836 w 12192000"/>
              <a:gd name="connsiteY5732" fmla="*/ 3370014 h 6858000"/>
              <a:gd name="connsiteX5733" fmla="*/ 9151637 w 12192000"/>
              <a:gd name="connsiteY5733" fmla="*/ 3373771 h 6858000"/>
              <a:gd name="connsiteX5734" fmla="*/ 9150659 w 12192000"/>
              <a:gd name="connsiteY5734" fmla="*/ 3370014 h 6858000"/>
              <a:gd name="connsiteX5735" fmla="*/ 9173544 w 12192000"/>
              <a:gd name="connsiteY5735" fmla="*/ 3343794 h 6858000"/>
              <a:gd name="connsiteX5736" fmla="*/ 9155440 w 12192000"/>
              <a:gd name="connsiteY5736" fmla="*/ 3323794 h 6858000"/>
              <a:gd name="connsiteX5737" fmla="*/ 9146243 w 12192000"/>
              <a:gd name="connsiteY5737" fmla="*/ 3299026 h 6858000"/>
              <a:gd name="connsiteX5738" fmla="*/ 9151417 w 12192000"/>
              <a:gd name="connsiteY5738" fmla="*/ 3296145 h 6858000"/>
              <a:gd name="connsiteX5739" fmla="*/ 9169813 w 12192000"/>
              <a:gd name="connsiteY5739" fmla="*/ 3314002 h 6858000"/>
              <a:gd name="connsiteX5740" fmla="*/ 9184892 w 12192000"/>
              <a:gd name="connsiteY5740" fmla="*/ 3330792 h 6858000"/>
              <a:gd name="connsiteX5741" fmla="*/ 9200925 w 12192000"/>
              <a:gd name="connsiteY5741" fmla="*/ 3312424 h 6858000"/>
              <a:gd name="connsiteX5742" fmla="*/ 9234371 w 12192000"/>
              <a:gd name="connsiteY5742" fmla="*/ 3302952 h 6858000"/>
              <a:gd name="connsiteX5743" fmla="*/ 9238735 w 12192000"/>
              <a:gd name="connsiteY5743" fmla="*/ 3267244 h 6858000"/>
              <a:gd name="connsiteX5744" fmla="*/ 9252560 w 12192000"/>
              <a:gd name="connsiteY5744" fmla="*/ 3247746 h 6858000"/>
              <a:gd name="connsiteX5745" fmla="*/ 7963534 w 12192000"/>
              <a:gd name="connsiteY5745" fmla="*/ 3245712 h 6858000"/>
              <a:gd name="connsiteX5746" fmla="*/ 8016042 w 12192000"/>
              <a:gd name="connsiteY5746" fmla="*/ 3247267 h 6858000"/>
              <a:gd name="connsiteX5747" fmla="*/ 8131072 w 12192000"/>
              <a:gd name="connsiteY5747" fmla="*/ 3270274 h 6858000"/>
              <a:gd name="connsiteX5748" fmla="*/ 8135097 w 12192000"/>
              <a:gd name="connsiteY5748" fmla="*/ 3322614 h 6858000"/>
              <a:gd name="connsiteX5749" fmla="*/ 8110366 w 12192000"/>
              <a:gd name="connsiteY5749" fmla="*/ 3343319 h 6858000"/>
              <a:gd name="connsiteX5750" fmla="*/ 8110366 w 12192000"/>
              <a:gd name="connsiteY5750" fmla="*/ 3524496 h 6858000"/>
              <a:gd name="connsiteX5751" fmla="*/ 8110366 w 12192000"/>
              <a:gd name="connsiteY5751" fmla="*/ 3650526 h 6858000"/>
              <a:gd name="connsiteX5752" fmla="*/ 8098864 w 12192000"/>
              <a:gd name="connsiteY5752" fmla="*/ 3645856 h 6858000"/>
              <a:gd name="connsiteX5753" fmla="*/ 8080172 w 12192000"/>
              <a:gd name="connsiteY5753" fmla="*/ 3657143 h 6858000"/>
              <a:gd name="connsiteX5754" fmla="*/ 8084433 w 12192000"/>
              <a:gd name="connsiteY5754" fmla="*/ 3664601 h 6858000"/>
              <a:gd name="connsiteX5755" fmla="*/ 8096117 w 12192000"/>
              <a:gd name="connsiteY5755" fmla="*/ 3661718 h 6858000"/>
              <a:gd name="connsiteX5756" fmla="*/ 8100735 w 12192000"/>
              <a:gd name="connsiteY5756" fmla="*/ 3669946 h 6858000"/>
              <a:gd name="connsiteX5757" fmla="*/ 8093289 w 12192000"/>
              <a:gd name="connsiteY5757" fmla="*/ 3674404 h 6858000"/>
              <a:gd name="connsiteX5758" fmla="*/ 8094838 w 12192000"/>
              <a:gd name="connsiteY5758" fmla="*/ 3675910 h 6858000"/>
              <a:gd name="connsiteX5759" fmla="*/ 8110366 w 12192000"/>
              <a:gd name="connsiteY5759" fmla="*/ 3660811 h 6858000"/>
              <a:gd name="connsiteX5760" fmla="*/ 8110366 w 12192000"/>
              <a:gd name="connsiteY5760" fmla="*/ 3650526 h 6858000"/>
              <a:gd name="connsiteX5761" fmla="*/ 8243277 w 12192000"/>
              <a:gd name="connsiteY5761" fmla="*/ 3704475 h 6858000"/>
              <a:gd name="connsiteX5762" fmla="*/ 8338123 w 12192000"/>
              <a:gd name="connsiteY5762" fmla="*/ 4586251 h 6858000"/>
              <a:gd name="connsiteX5763" fmla="*/ 7474832 w 12192000"/>
              <a:gd name="connsiteY5763" fmla="*/ 4391271 h 6858000"/>
              <a:gd name="connsiteX5764" fmla="*/ 7516818 w 12192000"/>
              <a:gd name="connsiteY5764" fmla="*/ 3883974 h 6858000"/>
              <a:gd name="connsiteX5765" fmla="*/ 7697412 w 12192000"/>
              <a:gd name="connsiteY5765" fmla="*/ 3708550 h 6858000"/>
              <a:gd name="connsiteX5766" fmla="*/ 7820493 w 12192000"/>
              <a:gd name="connsiteY5766" fmla="*/ 3655058 h 6858000"/>
              <a:gd name="connsiteX5767" fmla="*/ 7843500 w 12192000"/>
              <a:gd name="connsiteY5767" fmla="*/ 3627451 h 6858000"/>
              <a:gd name="connsiteX5768" fmla="*/ 7843500 w 12192000"/>
              <a:gd name="connsiteY5768" fmla="*/ 3423267 h 6858000"/>
              <a:gd name="connsiteX5769" fmla="*/ 7843500 w 12192000"/>
              <a:gd name="connsiteY5769" fmla="*/ 3346769 h 6858000"/>
              <a:gd name="connsiteX5770" fmla="*/ 7818192 w 12192000"/>
              <a:gd name="connsiteY5770" fmla="*/ 3328941 h 6858000"/>
              <a:gd name="connsiteX5771" fmla="*/ 7963534 w 12192000"/>
              <a:gd name="connsiteY5771" fmla="*/ 3245712 h 6858000"/>
              <a:gd name="connsiteX5772" fmla="*/ 0 w 12192000"/>
              <a:gd name="connsiteY5772" fmla="*/ 3243628 h 6858000"/>
              <a:gd name="connsiteX5773" fmla="*/ 25274 w 12192000"/>
              <a:gd name="connsiteY5773" fmla="*/ 3248568 h 6858000"/>
              <a:gd name="connsiteX5774" fmla="*/ 0 w 12192000"/>
              <a:gd name="connsiteY5774" fmla="*/ 3243855 h 6858000"/>
              <a:gd name="connsiteX5775" fmla="*/ 1249807 w 12192000"/>
              <a:gd name="connsiteY5775" fmla="*/ 3237350 h 6858000"/>
              <a:gd name="connsiteX5776" fmla="*/ 1215367 w 12192000"/>
              <a:gd name="connsiteY5776" fmla="*/ 3238246 h 6858000"/>
              <a:gd name="connsiteX5777" fmla="*/ 1176531 w 12192000"/>
              <a:gd name="connsiteY5777" fmla="*/ 3255418 h 6858000"/>
              <a:gd name="connsiteX5778" fmla="*/ 1281477 w 12192000"/>
              <a:gd name="connsiteY5778" fmla="*/ 3268928 h 6858000"/>
              <a:gd name="connsiteX5779" fmla="*/ 1283415 w 12192000"/>
              <a:gd name="connsiteY5779" fmla="*/ 3267572 h 6858000"/>
              <a:gd name="connsiteX5780" fmla="*/ 1283415 w 12192000"/>
              <a:gd name="connsiteY5780" fmla="*/ 3243257 h 6858000"/>
              <a:gd name="connsiteX5781" fmla="*/ 1281719 w 12192000"/>
              <a:gd name="connsiteY5781" fmla="*/ 3242071 h 6858000"/>
              <a:gd name="connsiteX5782" fmla="*/ 1249807 w 12192000"/>
              <a:gd name="connsiteY5782" fmla="*/ 3237350 h 6858000"/>
              <a:gd name="connsiteX5783" fmla="*/ 11647637 w 12192000"/>
              <a:gd name="connsiteY5783" fmla="*/ 3231325 h 6858000"/>
              <a:gd name="connsiteX5784" fmla="*/ 11613199 w 12192000"/>
              <a:gd name="connsiteY5784" fmla="*/ 3232220 h 6858000"/>
              <a:gd name="connsiteX5785" fmla="*/ 11574362 w 12192000"/>
              <a:gd name="connsiteY5785" fmla="*/ 3249393 h 6858000"/>
              <a:gd name="connsiteX5786" fmla="*/ 11679307 w 12192000"/>
              <a:gd name="connsiteY5786" fmla="*/ 3262903 h 6858000"/>
              <a:gd name="connsiteX5787" fmla="*/ 11681246 w 12192000"/>
              <a:gd name="connsiteY5787" fmla="*/ 3261548 h 6858000"/>
              <a:gd name="connsiteX5788" fmla="*/ 11681246 w 12192000"/>
              <a:gd name="connsiteY5788" fmla="*/ 3237232 h 6858000"/>
              <a:gd name="connsiteX5789" fmla="*/ 11679550 w 12192000"/>
              <a:gd name="connsiteY5789" fmla="*/ 3236046 h 6858000"/>
              <a:gd name="connsiteX5790" fmla="*/ 11647637 w 12192000"/>
              <a:gd name="connsiteY5790" fmla="*/ 3231325 h 6858000"/>
              <a:gd name="connsiteX5791" fmla="*/ 1444307 w 12192000"/>
              <a:gd name="connsiteY5791" fmla="*/ 3222716 h 6858000"/>
              <a:gd name="connsiteX5792" fmla="*/ 1444307 w 12192000"/>
              <a:gd name="connsiteY5792" fmla="*/ 3513209 h 6858000"/>
              <a:gd name="connsiteX5793" fmla="*/ 1595101 w 12192000"/>
              <a:gd name="connsiteY5793" fmla="*/ 3541331 h 6858000"/>
              <a:gd name="connsiteX5794" fmla="*/ 1595101 w 12192000"/>
              <a:gd name="connsiteY5794" fmla="*/ 3502789 h 6858000"/>
              <a:gd name="connsiteX5795" fmla="*/ 1590992 w 12192000"/>
              <a:gd name="connsiteY5795" fmla="*/ 3494664 h 6858000"/>
              <a:gd name="connsiteX5796" fmla="*/ 1595101 w 12192000"/>
              <a:gd name="connsiteY5796" fmla="*/ 3486873 h 6858000"/>
              <a:gd name="connsiteX5797" fmla="*/ 1595101 w 12192000"/>
              <a:gd name="connsiteY5797" fmla="*/ 3350379 h 6858000"/>
              <a:gd name="connsiteX5798" fmla="*/ 1571668 w 12192000"/>
              <a:gd name="connsiteY5798" fmla="*/ 3351567 h 6858000"/>
              <a:gd name="connsiteX5799" fmla="*/ 1497213 w 12192000"/>
              <a:gd name="connsiteY5799" fmla="*/ 3316542 h 6858000"/>
              <a:gd name="connsiteX5800" fmla="*/ 1577440 w 12192000"/>
              <a:gd name="connsiteY5800" fmla="*/ 3281512 h 6858000"/>
              <a:gd name="connsiteX5801" fmla="*/ 1595101 w 12192000"/>
              <a:gd name="connsiteY5801" fmla="*/ 3282724 h 6858000"/>
              <a:gd name="connsiteX5802" fmla="*/ 1595101 w 12192000"/>
              <a:gd name="connsiteY5802" fmla="*/ 3251504 h 6858000"/>
              <a:gd name="connsiteX5803" fmla="*/ 11842138 w 12192000"/>
              <a:gd name="connsiteY5803" fmla="*/ 3216691 h 6858000"/>
              <a:gd name="connsiteX5804" fmla="*/ 11842138 w 12192000"/>
              <a:gd name="connsiteY5804" fmla="*/ 3507187 h 6858000"/>
              <a:gd name="connsiteX5805" fmla="*/ 11992932 w 12192000"/>
              <a:gd name="connsiteY5805" fmla="*/ 3535309 h 6858000"/>
              <a:gd name="connsiteX5806" fmla="*/ 11992932 w 12192000"/>
              <a:gd name="connsiteY5806" fmla="*/ 3496767 h 6858000"/>
              <a:gd name="connsiteX5807" fmla="*/ 11988823 w 12192000"/>
              <a:gd name="connsiteY5807" fmla="*/ 3488642 h 6858000"/>
              <a:gd name="connsiteX5808" fmla="*/ 11992932 w 12192000"/>
              <a:gd name="connsiteY5808" fmla="*/ 3480851 h 6858000"/>
              <a:gd name="connsiteX5809" fmla="*/ 11992932 w 12192000"/>
              <a:gd name="connsiteY5809" fmla="*/ 3344357 h 6858000"/>
              <a:gd name="connsiteX5810" fmla="*/ 11969500 w 12192000"/>
              <a:gd name="connsiteY5810" fmla="*/ 3345545 h 6858000"/>
              <a:gd name="connsiteX5811" fmla="*/ 11895044 w 12192000"/>
              <a:gd name="connsiteY5811" fmla="*/ 3310516 h 6858000"/>
              <a:gd name="connsiteX5812" fmla="*/ 11975271 w 12192000"/>
              <a:gd name="connsiteY5812" fmla="*/ 3275487 h 6858000"/>
              <a:gd name="connsiteX5813" fmla="*/ 11992932 w 12192000"/>
              <a:gd name="connsiteY5813" fmla="*/ 3276699 h 6858000"/>
              <a:gd name="connsiteX5814" fmla="*/ 11992932 w 12192000"/>
              <a:gd name="connsiteY5814" fmla="*/ 3245478 h 6858000"/>
              <a:gd name="connsiteX5815" fmla="*/ 832862 w 12192000"/>
              <a:gd name="connsiteY5815" fmla="*/ 3202982 h 6858000"/>
              <a:gd name="connsiteX5816" fmla="*/ 832862 w 12192000"/>
              <a:gd name="connsiteY5816" fmla="*/ 3399178 h 6858000"/>
              <a:gd name="connsiteX5817" fmla="*/ 955927 w 12192000"/>
              <a:gd name="connsiteY5817" fmla="*/ 3422129 h 6858000"/>
              <a:gd name="connsiteX5818" fmla="*/ 955927 w 12192000"/>
              <a:gd name="connsiteY5818" fmla="*/ 3398871 h 6858000"/>
              <a:gd name="connsiteX5819" fmla="*/ 948313 w 12192000"/>
              <a:gd name="connsiteY5819" fmla="*/ 3397727 h 6858000"/>
              <a:gd name="connsiteX5820" fmla="*/ 916802 w 12192000"/>
              <a:gd name="connsiteY5820" fmla="*/ 3368504 h 6858000"/>
              <a:gd name="connsiteX5821" fmla="*/ 951276 w 12192000"/>
              <a:gd name="connsiteY5821" fmla="*/ 3338216 h 6858000"/>
              <a:gd name="connsiteX5822" fmla="*/ 955927 w 12192000"/>
              <a:gd name="connsiteY5822" fmla="*/ 3337434 h 6858000"/>
              <a:gd name="connsiteX5823" fmla="*/ 955927 w 12192000"/>
              <a:gd name="connsiteY5823" fmla="*/ 3215628 h 6858000"/>
              <a:gd name="connsiteX5824" fmla="*/ 952959 w 12192000"/>
              <a:gd name="connsiteY5824" fmla="*/ 3216717 h 6858000"/>
              <a:gd name="connsiteX5825" fmla="*/ 897478 w 12192000"/>
              <a:gd name="connsiteY5825" fmla="*/ 3219756 h 6858000"/>
              <a:gd name="connsiteX5826" fmla="*/ 852891 w 12192000"/>
              <a:gd name="connsiteY5826" fmla="*/ 3212954 h 6858000"/>
              <a:gd name="connsiteX5827" fmla="*/ 321635 w 12192000"/>
              <a:gd name="connsiteY5827" fmla="*/ 3199826 h 6858000"/>
              <a:gd name="connsiteX5828" fmla="*/ 417170 w 12192000"/>
              <a:gd name="connsiteY5828" fmla="*/ 3233872 h 6858000"/>
              <a:gd name="connsiteX5829" fmla="*/ 415520 w 12192000"/>
              <a:gd name="connsiteY5829" fmla="*/ 3236425 h 6858000"/>
              <a:gd name="connsiteX5830" fmla="*/ 410019 w 12192000"/>
              <a:gd name="connsiteY5830" fmla="*/ 3227913 h 6858000"/>
              <a:gd name="connsiteX5831" fmla="*/ 399436 w 12192000"/>
              <a:gd name="connsiteY5831" fmla="*/ 3233872 h 6858000"/>
              <a:gd name="connsiteX5832" fmla="*/ 395837 w 12192000"/>
              <a:gd name="connsiteY5832" fmla="*/ 3236437 h 6858000"/>
              <a:gd name="connsiteX5833" fmla="*/ 375535 w 12192000"/>
              <a:gd name="connsiteY5833" fmla="*/ 3222098 h 6858000"/>
              <a:gd name="connsiteX5834" fmla="*/ 265002 w 12192000"/>
              <a:gd name="connsiteY5834" fmla="*/ 3236142 h 6858000"/>
              <a:gd name="connsiteX5835" fmla="*/ 375535 w 12192000"/>
              <a:gd name="connsiteY5835" fmla="*/ 3250905 h 6858000"/>
              <a:gd name="connsiteX5836" fmla="*/ 395837 w 12192000"/>
              <a:gd name="connsiteY5836" fmla="*/ 3236437 h 6858000"/>
              <a:gd name="connsiteX5837" fmla="*/ 399436 w 12192000"/>
              <a:gd name="connsiteY5837" fmla="*/ 3238980 h 6858000"/>
              <a:gd name="connsiteX5838" fmla="*/ 410019 w 12192000"/>
              <a:gd name="connsiteY5838" fmla="*/ 3244937 h 6858000"/>
              <a:gd name="connsiteX5839" fmla="*/ 415520 w 12192000"/>
              <a:gd name="connsiteY5839" fmla="*/ 3236425 h 6858000"/>
              <a:gd name="connsiteX5840" fmla="*/ 417170 w 12192000"/>
              <a:gd name="connsiteY5840" fmla="*/ 3238980 h 6858000"/>
              <a:gd name="connsiteX5841" fmla="*/ 315343 w 12192000"/>
              <a:gd name="connsiteY5841" fmla="*/ 3272458 h 6858000"/>
              <a:gd name="connsiteX5842" fmla="*/ 237542 w 12192000"/>
              <a:gd name="connsiteY5842" fmla="*/ 3236142 h 6858000"/>
              <a:gd name="connsiteX5843" fmla="*/ 321635 w 12192000"/>
              <a:gd name="connsiteY5843" fmla="*/ 3199826 h 6858000"/>
              <a:gd name="connsiteX5844" fmla="*/ 10103601 w 12192000"/>
              <a:gd name="connsiteY5844" fmla="*/ 3198806 h 6858000"/>
              <a:gd name="connsiteX5845" fmla="*/ 10224364 w 12192000"/>
              <a:gd name="connsiteY5845" fmla="*/ 3222385 h 6858000"/>
              <a:gd name="connsiteX5846" fmla="*/ 10242723 w 12192000"/>
              <a:gd name="connsiteY5846" fmla="*/ 3214074 h 6858000"/>
              <a:gd name="connsiteX5847" fmla="*/ 10243305 w 12192000"/>
              <a:gd name="connsiteY5847" fmla="*/ 3215763 h 6858000"/>
              <a:gd name="connsiteX5848" fmla="*/ 10227458 w 12192000"/>
              <a:gd name="connsiteY5848" fmla="*/ 3222989 h 6858000"/>
              <a:gd name="connsiteX5849" fmla="*/ 10310179 w 12192000"/>
              <a:gd name="connsiteY5849" fmla="*/ 3239141 h 6858000"/>
              <a:gd name="connsiteX5850" fmla="*/ 10321903 w 12192000"/>
              <a:gd name="connsiteY5850" fmla="*/ 3234357 h 6858000"/>
              <a:gd name="connsiteX5851" fmla="*/ 10322476 w 12192000"/>
              <a:gd name="connsiteY5851" fmla="*/ 3236066 h 6858000"/>
              <a:gd name="connsiteX5852" fmla="*/ 10314512 w 12192000"/>
              <a:gd name="connsiteY5852" fmla="*/ 3239988 h 6858000"/>
              <a:gd name="connsiteX5853" fmla="*/ 10395990 w 12192000"/>
              <a:gd name="connsiteY5853" fmla="*/ 3255897 h 6858000"/>
              <a:gd name="connsiteX5854" fmla="*/ 10409444 w 12192000"/>
              <a:gd name="connsiteY5854" fmla="*/ 3251529 h 6858000"/>
              <a:gd name="connsiteX5855" fmla="*/ 10410022 w 12192000"/>
              <a:gd name="connsiteY5855" fmla="*/ 3254433 h 6858000"/>
              <a:gd name="connsiteX5856" fmla="*/ 10402199 w 12192000"/>
              <a:gd name="connsiteY5856" fmla="*/ 3257109 h 6858000"/>
              <a:gd name="connsiteX5857" fmla="*/ 10454188 w 12192000"/>
              <a:gd name="connsiteY5857" fmla="*/ 3267260 h 6858000"/>
              <a:gd name="connsiteX5858" fmla="*/ 10455842 w 12192000"/>
              <a:gd name="connsiteY5858" fmla="*/ 3267594 h 6858000"/>
              <a:gd name="connsiteX5859" fmla="*/ 10401275 w 12192000"/>
              <a:gd name="connsiteY5859" fmla="*/ 3257425 h 6858000"/>
              <a:gd name="connsiteX5860" fmla="*/ 10303892 w 12192000"/>
              <a:gd name="connsiteY5860" fmla="*/ 3290735 h 6858000"/>
              <a:gd name="connsiteX5861" fmla="*/ 10200361 w 12192000"/>
              <a:gd name="connsiteY5861" fmla="*/ 3334006 h 6858000"/>
              <a:gd name="connsiteX5862" fmla="*/ 10198627 w 12192000"/>
              <a:gd name="connsiteY5862" fmla="*/ 3331683 h 6858000"/>
              <a:gd name="connsiteX5863" fmla="*/ 10302086 w 12192000"/>
              <a:gd name="connsiteY5863" fmla="*/ 3286379 h 6858000"/>
              <a:gd name="connsiteX5864" fmla="*/ 10394927 w 12192000"/>
              <a:gd name="connsiteY5864" fmla="*/ 3256242 h 6858000"/>
              <a:gd name="connsiteX5865" fmla="*/ 10312643 w 12192000"/>
              <a:gd name="connsiteY5865" fmla="*/ 3240909 h 6858000"/>
              <a:gd name="connsiteX5866" fmla="*/ 10135009 w 12192000"/>
              <a:gd name="connsiteY5866" fmla="*/ 3328390 h 6858000"/>
              <a:gd name="connsiteX5867" fmla="*/ 10132716 w 12192000"/>
              <a:gd name="connsiteY5867" fmla="*/ 3324970 h 6858000"/>
              <a:gd name="connsiteX5868" fmla="*/ 10224514 w 12192000"/>
              <a:gd name="connsiteY5868" fmla="*/ 3274106 h 6858000"/>
              <a:gd name="connsiteX5869" fmla="*/ 10307981 w 12192000"/>
              <a:gd name="connsiteY5869" fmla="*/ 3240039 h 6858000"/>
              <a:gd name="connsiteX5870" fmla="*/ 10224276 w 12192000"/>
              <a:gd name="connsiteY5870" fmla="*/ 3224440 h 6858000"/>
              <a:gd name="connsiteX5871" fmla="*/ 10161788 w 12192000"/>
              <a:gd name="connsiteY5871" fmla="*/ 3252936 h 6858000"/>
              <a:gd name="connsiteX5872" fmla="*/ 10160624 w 12192000"/>
              <a:gd name="connsiteY5872" fmla="*/ 3251247 h 6858000"/>
              <a:gd name="connsiteX5873" fmla="*/ 10221124 w 12192000"/>
              <a:gd name="connsiteY5873" fmla="*/ 3223853 h 6858000"/>
              <a:gd name="connsiteX5874" fmla="*/ 10136300 w 12192000"/>
              <a:gd name="connsiteY5874" fmla="*/ 3208047 h 6858000"/>
              <a:gd name="connsiteX5875" fmla="*/ 10103639 w 12192000"/>
              <a:gd name="connsiteY5875" fmla="*/ 3201823 h 6858000"/>
              <a:gd name="connsiteX5876" fmla="*/ 11230693 w 12192000"/>
              <a:gd name="connsiteY5876" fmla="*/ 3196957 h 6858000"/>
              <a:gd name="connsiteX5877" fmla="*/ 11230693 w 12192000"/>
              <a:gd name="connsiteY5877" fmla="*/ 3393156 h 6858000"/>
              <a:gd name="connsiteX5878" fmla="*/ 11353758 w 12192000"/>
              <a:gd name="connsiteY5878" fmla="*/ 3416107 h 6858000"/>
              <a:gd name="connsiteX5879" fmla="*/ 11353758 w 12192000"/>
              <a:gd name="connsiteY5879" fmla="*/ 3392849 h 6858000"/>
              <a:gd name="connsiteX5880" fmla="*/ 11346144 w 12192000"/>
              <a:gd name="connsiteY5880" fmla="*/ 3391705 h 6858000"/>
              <a:gd name="connsiteX5881" fmla="*/ 11314632 w 12192000"/>
              <a:gd name="connsiteY5881" fmla="*/ 3362481 h 6858000"/>
              <a:gd name="connsiteX5882" fmla="*/ 11349107 w 12192000"/>
              <a:gd name="connsiteY5882" fmla="*/ 3332194 h 6858000"/>
              <a:gd name="connsiteX5883" fmla="*/ 11353758 w 12192000"/>
              <a:gd name="connsiteY5883" fmla="*/ 3331412 h 6858000"/>
              <a:gd name="connsiteX5884" fmla="*/ 11353758 w 12192000"/>
              <a:gd name="connsiteY5884" fmla="*/ 3209603 h 6858000"/>
              <a:gd name="connsiteX5885" fmla="*/ 11350790 w 12192000"/>
              <a:gd name="connsiteY5885" fmla="*/ 3210692 h 6858000"/>
              <a:gd name="connsiteX5886" fmla="*/ 11295309 w 12192000"/>
              <a:gd name="connsiteY5886" fmla="*/ 3213731 h 6858000"/>
              <a:gd name="connsiteX5887" fmla="*/ 11250722 w 12192000"/>
              <a:gd name="connsiteY5887" fmla="*/ 3206929 h 6858000"/>
              <a:gd name="connsiteX5888" fmla="*/ 5072286 w 12192000"/>
              <a:gd name="connsiteY5888" fmla="*/ 3196832 h 6858000"/>
              <a:gd name="connsiteX5889" fmla="*/ 5068775 w 12192000"/>
              <a:gd name="connsiteY5889" fmla="*/ 3198731 h 6858000"/>
              <a:gd name="connsiteX5890" fmla="*/ 5069067 w 12192000"/>
              <a:gd name="connsiteY5890" fmla="*/ 3208454 h 6858000"/>
              <a:gd name="connsiteX5891" fmla="*/ 5073119 w 12192000"/>
              <a:gd name="connsiteY5891" fmla="*/ 3211052 h 6858000"/>
              <a:gd name="connsiteX5892" fmla="*/ 5074021 w 12192000"/>
              <a:gd name="connsiteY5892" fmla="*/ 3226433 h 6858000"/>
              <a:gd name="connsiteX5893" fmla="*/ 5074572 w 12192000"/>
              <a:gd name="connsiteY5893" fmla="*/ 3242664 h 6858000"/>
              <a:gd name="connsiteX5894" fmla="*/ 5074021 w 12192000"/>
              <a:gd name="connsiteY5894" fmla="*/ 3242373 h 6858000"/>
              <a:gd name="connsiteX5895" fmla="*/ 5074599 w 12192000"/>
              <a:gd name="connsiteY5895" fmla="*/ 3243511 h 6858000"/>
              <a:gd name="connsiteX5896" fmla="*/ 5074572 w 12192000"/>
              <a:gd name="connsiteY5896" fmla="*/ 3242664 h 6858000"/>
              <a:gd name="connsiteX5897" fmla="*/ 5100999 w 12192000"/>
              <a:gd name="connsiteY5897" fmla="*/ 3256605 h 6858000"/>
              <a:gd name="connsiteX5898" fmla="*/ 5123370 w 12192000"/>
              <a:gd name="connsiteY5898" fmla="*/ 3271979 h 6858000"/>
              <a:gd name="connsiteX5899" fmla="*/ 5118577 w 12192000"/>
              <a:gd name="connsiteY5899" fmla="*/ 3273683 h 6858000"/>
              <a:gd name="connsiteX5900" fmla="*/ 5116749 w 12192000"/>
              <a:gd name="connsiteY5900" fmla="*/ 3278746 h 6858000"/>
              <a:gd name="connsiteX5901" fmla="*/ 5126841 w 12192000"/>
              <a:gd name="connsiteY5901" fmla="*/ 3275026 h 6858000"/>
              <a:gd name="connsiteX5902" fmla="*/ 5126676 w 12192000"/>
              <a:gd name="connsiteY5902" fmla="*/ 3274252 h 6858000"/>
              <a:gd name="connsiteX5903" fmla="*/ 5123370 w 12192000"/>
              <a:gd name="connsiteY5903" fmla="*/ 3271979 h 6858000"/>
              <a:gd name="connsiteX5904" fmla="*/ 5152157 w 12192000"/>
              <a:gd name="connsiteY5904" fmla="*/ 3261743 h 6858000"/>
              <a:gd name="connsiteX5905" fmla="*/ 5156072 w 12192000"/>
              <a:gd name="connsiteY5905" fmla="*/ 3264253 h 6858000"/>
              <a:gd name="connsiteX5906" fmla="*/ 5166278 w 12192000"/>
              <a:gd name="connsiteY5906" fmla="*/ 3260491 h 6858000"/>
              <a:gd name="connsiteX5907" fmla="*/ 5166606 w 12192000"/>
              <a:gd name="connsiteY5907" fmla="*/ 3256605 h 6858000"/>
              <a:gd name="connsiteX5908" fmla="*/ 5152157 w 12192000"/>
              <a:gd name="connsiteY5908" fmla="*/ 3261743 h 6858000"/>
              <a:gd name="connsiteX5909" fmla="*/ 5073119 w 12192000"/>
              <a:gd name="connsiteY5909" fmla="*/ 3211052 h 6858000"/>
              <a:gd name="connsiteX5910" fmla="*/ 1301868 w 12192000"/>
              <a:gd name="connsiteY5910" fmla="*/ 3195521 h 6858000"/>
              <a:gd name="connsiteX5911" fmla="*/ 1301868 w 12192000"/>
              <a:gd name="connsiteY5911" fmla="*/ 3195827 h 6858000"/>
              <a:gd name="connsiteX5912" fmla="*/ 1301868 w 12192000"/>
              <a:gd name="connsiteY5912" fmla="*/ 3231191 h 6858000"/>
              <a:gd name="connsiteX5913" fmla="*/ 1308288 w 12192000"/>
              <a:gd name="connsiteY5913" fmla="*/ 3233706 h 6858000"/>
              <a:gd name="connsiteX5914" fmla="*/ 1321978 w 12192000"/>
              <a:gd name="connsiteY5914" fmla="*/ 3253104 h 6858000"/>
              <a:gd name="connsiteX5915" fmla="*/ 1320474 w 12192000"/>
              <a:gd name="connsiteY5915" fmla="*/ 3255395 h 6858000"/>
              <a:gd name="connsiteX5916" fmla="*/ 1314763 w 12192000"/>
              <a:gd name="connsiteY5916" fmla="*/ 3246521 h 6858000"/>
              <a:gd name="connsiteX5917" fmla="*/ 1304085 w 12192000"/>
              <a:gd name="connsiteY5917" fmla="*/ 3253104 h 6858000"/>
              <a:gd name="connsiteX5918" fmla="*/ 1301868 w 12192000"/>
              <a:gd name="connsiteY5918" fmla="*/ 3254656 h 6858000"/>
              <a:gd name="connsiteX5919" fmla="*/ 1301868 w 12192000"/>
              <a:gd name="connsiteY5919" fmla="*/ 3256181 h 6858000"/>
              <a:gd name="connsiteX5920" fmla="*/ 1304085 w 12192000"/>
              <a:gd name="connsiteY5920" fmla="*/ 3257733 h 6858000"/>
              <a:gd name="connsiteX5921" fmla="*/ 1314763 w 12192000"/>
              <a:gd name="connsiteY5921" fmla="*/ 3264101 h 6858000"/>
              <a:gd name="connsiteX5922" fmla="*/ 1320474 w 12192000"/>
              <a:gd name="connsiteY5922" fmla="*/ 3255395 h 6858000"/>
              <a:gd name="connsiteX5923" fmla="*/ 1321978 w 12192000"/>
              <a:gd name="connsiteY5923" fmla="*/ 3257733 h 6858000"/>
              <a:gd name="connsiteX5924" fmla="*/ 1307224 w 12192000"/>
              <a:gd name="connsiteY5924" fmla="*/ 3277702 h 6858000"/>
              <a:gd name="connsiteX5925" fmla="*/ 1301868 w 12192000"/>
              <a:gd name="connsiteY5925" fmla="*/ 3279675 h 6858000"/>
              <a:gd name="connsiteX5926" fmla="*/ 1301868 w 12192000"/>
              <a:gd name="connsiteY5926" fmla="*/ 3413282 h 6858000"/>
              <a:gd name="connsiteX5927" fmla="*/ 1348127 w 12192000"/>
              <a:gd name="connsiteY5927" fmla="*/ 3407661 h 6858000"/>
              <a:gd name="connsiteX5928" fmla="*/ 1402474 w 12192000"/>
              <a:gd name="connsiteY5928" fmla="*/ 3411519 h 6858000"/>
              <a:gd name="connsiteX5929" fmla="*/ 1425278 w 12192000"/>
              <a:gd name="connsiteY5929" fmla="*/ 3420455 h 6858000"/>
              <a:gd name="connsiteX5930" fmla="*/ 1425278 w 12192000"/>
              <a:gd name="connsiteY5930" fmla="*/ 3219081 h 6858000"/>
              <a:gd name="connsiteX5931" fmla="*/ 10719466 w 12192000"/>
              <a:gd name="connsiteY5931" fmla="*/ 3193801 h 6858000"/>
              <a:gd name="connsiteX5932" fmla="*/ 10815001 w 12192000"/>
              <a:gd name="connsiteY5932" fmla="*/ 3227847 h 6858000"/>
              <a:gd name="connsiteX5933" fmla="*/ 10813350 w 12192000"/>
              <a:gd name="connsiteY5933" fmla="*/ 3230400 h 6858000"/>
              <a:gd name="connsiteX5934" fmla="*/ 10807850 w 12192000"/>
              <a:gd name="connsiteY5934" fmla="*/ 3221889 h 6858000"/>
              <a:gd name="connsiteX5935" fmla="*/ 10797266 w 12192000"/>
              <a:gd name="connsiteY5935" fmla="*/ 3227847 h 6858000"/>
              <a:gd name="connsiteX5936" fmla="*/ 10793668 w 12192000"/>
              <a:gd name="connsiteY5936" fmla="*/ 3230411 h 6858000"/>
              <a:gd name="connsiteX5937" fmla="*/ 10773366 w 12192000"/>
              <a:gd name="connsiteY5937" fmla="*/ 3216073 h 6858000"/>
              <a:gd name="connsiteX5938" fmla="*/ 10662832 w 12192000"/>
              <a:gd name="connsiteY5938" fmla="*/ 3230118 h 6858000"/>
              <a:gd name="connsiteX5939" fmla="*/ 10773366 w 12192000"/>
              <a:gd name="connsiteY5939" fmla="*/ 3244880 h 6858000"/>
              <a:gd name="connsiteX5940" fmla="*/ 10793668 w 12192000"/>
              <a:gd name="connsiteY5940" fmla="*/ 3230411 h 6858000"/>
              <a:gd name="connsiteX5941" fmla="*/ 10797266 w 12192000"/>
              <a:gd name="connsiteY5941" fmla="*/ 3232955 h 6858000"/>
              <a:gd name="connsiteX5942" fmla="*/ 10807850 w 12192000"/>
              <a:gd name="connsiteY5942" fmla="*/ 3238912 h 6858000"/>
              <a:gd name="connsiteX5943" fmla="*/ 10813350 w 12192000"/>
              <a:gd name="connsiteY5943" fmla="*/ 3230400 h 6858000"/>
              <a:gd name="connsiteX5944" fmla="*/ 10815001 w 12192000"/>
              <a:gd name="connsiteY5944" fmla="*/ 3232955 h 6858000"/>
              <a:gd name="connsiteX5945" fmla="*/ 10713174 w 12192000"/>
              <a:gd name="connsiteY5945" fmla="*/ 3266433 h 6858000"/>
              <a:gd name="connsiteX5946" fmla="*/ 10635373 w 12192000"/>
              <a:gd name="connsiteY5946" fmla="*/ 3230118 h 6858000"/>
              <a:gd name="connsiteX5947" fmla="*/ 10719466 w 12192000"/>
              <a:gd name="connsiteY5947" fmla="*/ 3193801 h 6858000"/>
              <a:gd name="connsiteX5948" fmla="*/ 10103536 w 12192000"/>
              <a:gd name="connsiteY5948" fmla="*/ 3193673 h 6858000"/>
              <a:gd name="connsiteX5949" fmla="*/ 10103601 w 12192000"/>
              <a:gd name="connsiteY5949" fmla="*/ 3198806 h 6858000"/>
              <a:gd name="connsiteX5950" fmla="*/ 10096822 w 12192000"/>
              <a:gd name="connsiteY5950" fmla="*/ 3197482 h 6858000"/>
              <a:gd name="connsiteX5951" fmla="*/ 10095990 w 12192000"/>
              <a:gd name="connsiteY5951" fmla="*/ 3196548 h 6858000"/>
              <a:gd name="connsiteX5952" fmla="*/ 10099480 w 12192000"/>
              <a:gd name="connsiteY5952" fmla="*/ 3195218 h 6858000"/>
              <a:gd name="connsiteX5953" fmla="*/ 10099511 w 12192000"/>
              <a:gd name="connsiteY5953" fmla="*/ 3195399 h 6858000"/>
              <a:gd name="connsiteX5954" fmla="*/ 10101155 w 12192000"/>
              <a:gd name="connsiteY5954" fmla="*/ 3194580 h 6858000"/>
              <a:gd name="connsiteX5955" fmla="*/ 11699699 w 12192000"/>
              <a:gd name="connsiteY5955" fmla="*/ 3189496 h 6858000"/>
              <a:gd name="connsiteX5956" fmla="*/ 11699699 w 12192000"/>
              <a:gd name="connsiteY5956" fmla="*/ 3189803 h 6858000"/>
              <a:gd name="connsiteX5957" fmla="*/ 11699699 w 12192000"/>
              <a:gd name="connsiteY5957" fmla="*/ 3225165 h 6858000"/>
              <a:gd name="connsiteX5958" fmla="*/ 11706119 w 12192000"/>
              <a:gd name="connsiteY5958" fmla="*/ 3227681 h 6858000"/>
              <a:gd name="connsiteX5959" fmla="*/ 11719809 w 12192000"/>
              <a:gd name="connsiteY5959" fmla="*/ 3247078 h 6858000"/>
              <a:gd name="connsiteX5960" fmla="*/ 11718305 w 12192000"/>
              <a:gd name="connsiteY5960" fmla="*/ 3249371 h 6858000"/>
              <a:gd name="connsiteX5961" fmla="*/ 11712594 w 12192000"/>
              <a:gd name="connsiteY5961" fmla="*/ 3240495 h 6858000"/>
              <a:gd name="connsiteX5962" fmla="*/ 11701917 w 12192000"/>
              <a:gd name="connsiteY5962" fmla="*/ 3247078 h 6858000"/>
              <a:gd name="connsiteX5963" fmla="*/ 11699699 w 12192000"/>
              <a:gd name="connsiteY5963" fmla="*/ 3248630 h 6858000"/>
              <a:gd name="connsiteX5964" fmla="*/ 11699699 w 12192000"/>
              <a:gd name="connsiteY5964" fmla="*/ 3250156 h 6858000"/>
              <a:gd name="connsiteX5965" fmla="*/ 11701917 w 12192000"/>
              <a:gd name="connsiteY5965" fmla="*/ 3251708 h 6858000"/>
              <a:gd name="connsiteX5966" fmla="*/ 11712594 w 12192000"/>
              <a:gd name="connsiteY5966" fmla="*/ 3258075 h 6858000"/>
              <a:gd name="connsiteX5967" fmla="*/ 11718305 w 12192000"/>
              <a:gd name="connsiteY5967" fmla="*/ 3249371 h 6858000"/>
              <a:gd name="connsiteX5968" fmla="*/ 11719809 w 12192000"/>
              <a:gd name="connsiteY5968" fmla="*/ 3251708 h 6858000"/>
              <a:gd name="connsiteX5969" fmla="*/ 11705055 w 12192000"/>
              <a:gd name="connsiteY5969" fmla="*/ 3271676 h 6858000"/>
              <a:gd name="connsiteX5970" fmla="*/ 11699699 w 12192000"/>
              <a:gd name="connsiteY5970" fmla="*/ 3273650 h 6858000"/>
              <a:gd name="connsiteX5971" fmla="*/ 11699699 w 12192000"/>
              <a:gd name="connsiteY5971" fmla="*/ 3407260 h 6858000"/>
              <a:gd name="connsiteX5972" fmla="*/ 11745958 w 12192000"/>
              <a:gd name="connsiteY5972" fmla="*/ 3401638 h 6858000"/>
              <a:gd name="connsiteX5973" fmla="*/ 11800305 w 12192000"/>
              <a:gd name="connsiteY5973" fmla="*/ 3405497 h 6858000"/>
              <a:gd name="connsiteX5974" fmla="*/ 11823109 w 12192000"/>
              <a:gd name="connsiteY5974" fmla="*/ 3414433 h 6858000"/>
              <a:gd name="connsiteX5975" fmla="*/ 11823109 w 12192000"/>
              <a:gd name="connsiteY5975" fmla="*/ 3213057 h 6858000"/>
              <a:gd name="connsiteX5976" fmla="*/ 10122758 w 12192000"/>
              <a:gd name="connsiteY5976" fmla="*/ 3183832 h 6858000"/>
              <a:gd name="connsiteX5977" fmla="*/ 10423105 w 12192000"/>
              <a:gd name="connsiteY5977" fmla="*/ 3242544 h 6858000"/>
              <a:gd name="connsiteX5978" fmla="*/ 10364512 w 12192000"/>
              <a:gd name="connsiteY5978" fmla="*/ 3231617 h 6858000"/>
              <a:gd name="connsiteX5979" fmla="*/ 10118891 w 12192000"/>
              <a:gd name="connsiteY5979" fmla="*/ 3185755 h 6858000"/>
              <a:gd name="connsiteX5980" fmla="*/ 10097149 w 12192000"/>
              <a:gd name="connsiteY5980" fmla="*/ 3181697 h 6858000"/>
              <a:gd name="connsiteX5981" fmla="*/ 10118891 w 12192000"/>
              <a:gd name="connsiteY5981" fmla="*/ 3185755 h 6858000"/>
              <a:gd name="connsiteX5982" fmla="*/ 10101155 w 12192000"/>
              <a:gd name="connsiteY5982" fmla="*/ 3194580 h 6858000"/>
              <a:gd name="connsiteX5983" fmla="*/ 10099480 w 12192000"/>
              <a:gd name="connsiteY5983" fmla="*/ 3195218 h 6858000"/>
              <a:gd name="connsiteX5984" fmla="*/ 113893 w 12192000"/>
              <a:gd name="connsiteY5984" fmla="*/ 3175583 h 6858000"/>
              <a:gd name="connsiteX5985" fmla="*/ 115549 w 12192000"/>
              <a:gd name="connsiteY5985" fmla="*/ 3178177 h 6858000"/>
              <a:gd name="connsiteX5986" fmla="*/ 13975 w 12192000"/>
              <a:gd name="connsiteY5986" fmla="*/ 3212737 h 6858000"/>
              <a:gd name="connsiteX5987" fmla="*/ 0 w 12192000"/>
              <a:gd name="connsiteY5987" fmla="*/ 3211324 h 6858000"/>
              <a:gd name="connsiteX5988" fmla="*/ 0 w 12192000"/>
              <a:gd name="connsiteY5988" fmla="*/ 3193086 h 6858000"/>
              <a:gd name="connsiteX5989" fmla="*/ 3755 w 12192000"/>
              <a:gd name="connsiteY5989" fmla="*/ 3193946 h 6858000"/>
              <a:gd name="connsiteX5990" fmla="*/ 73782 w 12192000"/>
              <a:gd name="connsiteY5990" fmla="*/ 3190210 h 6858000"/>
              <a:gd name="connsiteX5991" fmla="*/ 94123 w 12192000"/>
              <a:gd name="connsiteY5991" fmla="*/ 3175603 h 6858000"/>
              <a:gd name="connsiteX5992" fmla="*/ 97758 w 12192000"/>
              <a:gd name="connsiteY5992" fmla="*/ 3178177 h 6858000"/>
              <a:gd name="connsiteX5993" fmla="*/ 108375 w 12192000"/>
              <a:gd name="connsiteY5993" fmla="*/ 3184224 h 6858000"/>
              <a:gd name="connsiteX5994" fmla="*/ 5398932 w 12192000"/>
              <a:gd name="connsiteY5994" fmla="*/ 3172131 h 6858000"/>
              <a:gd name="connsiteX5995" fmla="*/ 5396581 w 12192000"/>
              <a:gd name="connsiteY5995" fmla="*/ 3173311 h 6858000"/>
              <a:gd name="connsiteX5996" fmla="*/ 5399060 w 12192000"/>
              <a:gd name="connsiteY5996" fmla="*/ 3172719 h 6858000"/>
              <a:gd name="connsiteX5997" fmla="*/ 922611 w 12192000"/>
              <a:gd name="connsiteY5997" fmla="*/ 3166141 h 6858000"/>
              <a:gd name="connsiteX5998" fmla="*/ 888258 w 12192000"/>
              <a:gd name="connsiteY5998" fmla="*/ 3167125 h 6858000"/>
              <a:gd name="connsiteX5999" fmla="*/ 849573 w 12192000"/>
              <a:gd name="connsiteY5999" fmla="*/ 3184451 h 6858000"/>
              <a:gd name="connsiteX6000" fmla="*/ 954521 w 12192000"/>
              <a:gd name="connsiteY6000" fmla="*/ 3197635 h 6858000"/>
              <a:gd name="connsiteX6001" fmla="*/ 955927 w 12192000"/>
              <a:gd name="connsiteY6001" fmla="*/ 3196635 h 6858000"/>
              <a:gd name="connsiteX6002" fmla="*/ 955927 w 12192000"/>
              <a:gd name="connsiteY6002" fmla="*/ 3171849 h 6858000"/>
              <a:gd name="connsiteX6003" fmla="*/ 954521 w 12192000"/>
              <a:gd name="connsiteY6003" fmla="*/ 3170859 h 6858000"/>
              <a:gd name="connsiteX6004" fmla="*/ 922611 w 12192000"/>
              <a:gd name="connsiteY6004" fmla="*/ 3166141 h 6858000"/>
              <a:gd name="connsiteX6005" fmla="*/ 11320442 w 12192000"/>
              <a:gd name="connsiteY6005" fmla="*/ 3160117 h 6858000"/>
              <a:gd name="connsiteX6006" fmla="*/ 11286089 w 12192000"/>
              <a:gd name="connsiteY6006" fmla="*/ 3161100 h 6858000"/>
              <a:gd name="connsiteX6007" fmla="*/ 11247404 w 12192000"/>
              <a:gd name="connsiteY6007" fmla="*/ 3178426 h 6858000"/>
              <a:gd name="connsiteX6008" fmla="*/ 11352351 w 12192000"/>
              <a:gd name="connsiteY6008" fmla="*/ 3191610 h 6858000"/>
              <a:gd name="connsiteX6009" fmla="*/ 11353758 w 12192000"/>
              <a:gd name="connsiteY6009" fmla="*/ 3190611 h 6858000"/>
              <a:gd name="connsiteX6010" fmla="*/ 11353758 w 12192000"/>
              <a:gd name="connsiteY6010" fmla="*/ 3165824 h 6858000"/>
              <a:gd name="connsiteX6011" fmla="*/ 11352351 w 12192000"/>
              <a:gd name="connsiteY6011" fmla="*/ 3164834 h 6858000"/>
              <a:gd name="connsiteX6012" fmla="*/ 11320442 w 12192000"/>
              <a:gd name="connsiteY6012" fmla="*/ 3160117 h 6858000"/>
              <a:gd name="connsiteX6013" fmla="*/ 5067441 w 12192000"/>
              <a:gd name="connsiteY6013" fmla="*/ 3154325 h 6858000"/>
              <a:gd name="connsiteX6014" fmla="*/ 5068513 w 12192000"/>
              <a:gd name="connsiteY6014" fmla="*/ 3189982 h 6858000"/>
              <a:gd name="connsiteX6015" fmla="*/ 5068813 w 12192000"/>
              <a:gd name="connsiteY6015" fmla="*/ 3190001 h 6858000"/>
              <a:gd name="connsiteX6016" fmla="*/ 5174128 w 12192000"/>
              <a:gd name="connsiteY6016" fmla="*/ 3257174 h 6858000"/>
              <a:gd name="connsiteX6017" fmla="*/ 5174110 w 12192000"/>
              <a:gd name="connsiteY6017" fmla="*/ 3257605 h 6858000"/>
              <a:gd name="connsiteX6018" fmla="*/ 5208849 w 12192000"/>
              <a:gd name="connsiteY6018" fmla="*/ 3244802 h 6858000"/>
              <a:gd name="connsiteX6019" fmla="*/ 5089122 w 12192000"/>
              <a:gd name="connsiteY6019" fmla="*/ 3168969 h 6858000"/>
              <a:gd name="connsiteX6020" fmla="*/ 7882734 w 12192000"/>
              <a:gd name="connsiteY6020" fmla="*/ 3151646 h 6858000"/>
              <a:gd name="connsiteX6021" fmla="*/ 7898334 w 12192000"/>
              <a:gd name="connsiteY6021" fmla="*/ 3161478 h 6858000"/>
              <a:gd name="connsiteX6022" fmla="*/ 7886088 w 12192000"/>
              <a:gd name="connsiteY6022" fmla="*/ 3197868 h 6858000"/>
              <a:gd name="connsiteX6023" fmla="*/ 7847015 w 12192000"/>
              <a:gd name="connsiteY6023" fmla="*/ 3189065 h 6858000"/>
              <a:gd name="connsiteX6024" fmla="*/ 7850149 w 12192000"/>
              <a:gd name="connsiteY6024" fmla="*/ 3167128 h 6858000"/>
              <a:gd name="connsiteX6025" fmla="*/ 7864324 w 12192000"/>
              <a:gd name="connsiteY6025" fmla="*/ 3160079 h 6858000"/>
              <a:gd name="connsiteX6026" fmla="*/ 7864218 w 12192000"/>
              <a:gd name="connsiteY6026" fmla="*/ 3161918 h 6858000"/>
              <a:gd name="connsiteX6027" fmla="*/ 7869176 w 12192000"/>
              <a:gd name="connsiteY6027" fmla="*/ 3162651 h 6858000"/>
              <a:gd name="connsiteX6028" fmla="*/ 7869948 w 12192000"/>
              <a:gd name="connsiteY6028" fmla="*/ 3162874 h 6858000"/>
              <a:gd name="connsiteX6029" fmla="*/ 7859845 w 12192000"/>
              <a:gd name="connsiteY6029" fmla="*/ 3177325 h 6858000"/>
              <a:gd name="connsiteX6030" fmla="*/ 7877923 w 12192000"/>
              <a:gd name="connsiteY6030" fmla="*/ 3190826 h 6858000"/>
              <a:gd name="connsiteX6031" fmla="*/ 7889586 w 12192000"/>
              <a:gd name="connsiteY6031" fmla="*/ 3168522 h 6858000"/>
              <a:gd name="connsiteX6032" fmla="*/ 7869948 w 12192000"/>
              <a:gd name="connsiteY6032" fmla="*/ 3162874 h 6858000"/>
              <a:gd name="connsiteX6033" fmla="*/ 7870925 w 12192000"/>
              <a:gd name="connsiteY6033" fmla="*/ 3161478 h 6858000"/>
              <a:gd name="connsiteX6034" fmla="*/ 7868593 w 12192000"/>
              <a:gd name="connsiteY6034" fmla="*/ 3157955 h 6858000"/>
              <a:gd name="connsiteX6035" fmla="*/ 7864324 w 12192000"/>
              <a:gd name="connsiteY6035" fmla="*/ 3160079 h 6858000"/>
              <a:gd name="connsiteX6036" fmla="*/ 7864510 w 12192000"/>
              <a:gd name="connsiteY6036" fmla="*/ 3156782 h 6858000"/>
              <a:gd name="connsiteX6037" fmla="*/ 7882734 w 12192000"/>
              <a:gd name="connsiteY6037" fmla="*/ 3151646 h 6858000"/>
              <a:gd name="connsiteX6038" fmla="*/ 19713 w 12192000"/>
              <a:gd name="connsiteY6038" fmla="*/ 3139006 h 6858000"/>
              <a:gd name="connsiteX6039" fmla="*/ 115549 w 12192000"/>
              <a:gd name="connsiteY6039" fmla="*/ 3172992 h 6858000"/>
              <a:gd name="connsiteX6040" fmla="*/ 113893 w 12192000"/>
              <a:gd name="connsiteY6040" fmla="*/ 3175583 h 6858000"/>
              <a:gd name="connsiteX6041" fmla="*/ 108375 w 12192000"/>
              <a:gd name="connsiteY6041" fmla="*/ 3166942 h 6858000"/>
              <a:gd name="connsiteX6042" fmla="*/ 97758 w 12192000"/>
              <a:gd name="connsiteY6042" fmla="*/ 3172992 h 6858000"/>
              <a:gd name="connsiteX6043" fmla="*/ 94123 w 12192000"/>
              <a:gd name="connsiteY6043" fmla="*/ 3175603 h 6858000"/>
              <a:gd name="connsiteX6044" fmla="*/ 74024 w 12192000"/>
              <a:gd name="connsiteY6044" fmla="*/ 3161372 h 6858000"/>
              <a:gd name="connsiteX6045" fmla="*/ 3907 w 12192000"/>
              <a:gd name="connsiteY6045" fmla="*/ 3157413 h 6858000"/>
              <a:gd name="connsiteX6046" fmla="*/ 0 w 12192000"/>
              <a:gd name="connsiteY6046" fmla="*/ 3158305 h 6858000"/>
              <a:gd name="connsiteX6047" fmla="*/ 0 w 12192000"/>
              <a:gd name="connsiteY6047" fmla="*/ 3140244 h 6858000"/>
              <a:gd name="connsiteX6048" fmla="*/ 974905 w 12192000"/>
              <a:gd name="connsiteY6048" fmla="*/ 3133101 h 6858000"/>
              <a:gd name="connsiteX6049" fmla="*/ 974905 w 12192000"/>
              <a:gd name="connsiteY6049" fmla="*/ 3160256 h 6858000"/>
              <a:gd name="connsiteX6050" fmla="*/ 981332 w 12192000"/>
              <a:gd name="connsiteY6050" fmla="*/ 3162738 h 6858000"/>
              <a:gd name="connsiteX6051" fmla="*/ 995022 w 12192000"/>
              <a:gd name="connsiteY6051" fmla="*/ 3181557 h 6858000"/>
              <a:gd name="connsiteX6052" fmla="*/ 993403 w 12192000"/>
              <a:gd name="connsiteY6052" fmla="*/ 3184186 h 6858000"/>
              <a:gd name="connsiteX6053" fmla="*/ 987807 w 12192000"/>
              <a:gd name="connsiteY6053" fmla="*/ 3175263 h 6858000"/>
              <a:gd name="connsiteX6054" fmla="*/ 977129 w 12192000"/>
              <a:gd name="connsiteY6054" fmla="*/ 3181557 h 6858000"/>
              <a:gd name="connsiteX6055" fmla="*/ 974905 w 12192000"/>
              <a:gd name="connsiteY6055" fmla="*/ 3183138 h 6858000"/>
              <a:gd name="connsiteX6056" fmla="*/ 974905 w 12192000"/>
              <a:gd name="connsiteY6056" fmla="*/ 3185201 h 6858000"/>
              <a:gd name="connsiteX6057" fmla="*/ 977129 w 12192000"/>
              <a:gd name="connsiteY6057" fmla="*/ 3186765 h 6858000"/>
              <a:gd name="connsiteX6058" fmla="*/ 987807 w 12192000"/>
              <a:gd name="connsiteY6058" fmla="*/ 3193277 h 6858000"/>
              <a:gd name="connsiteX6059" fmla="*/ 993403 w 12192000"/>
              <a:gd name="connsiteY6059" fmla="*/ 3184186 h 6858000"/>
              <a:gd name="connsiteX6060" fmla="*/ 995022 w 12192000"/>
              <a:gd name="connsiteY6060" fmla="*/ 3186765 h 6858000"/>
              <a:gd name="connsiteX6061" fmla="*/ 980187 w 12192000"/>
              <a:gd name="connsiteY6061" fmla="*/ 3206735 h 6858000"/>
              <a:gd name="connsiteX6062" fmla="*/ 974905 w 12192000"/>
              <a:gd name="connsiteY6062" fmla="*/ 3208670 h 6858000"/>
              <a:gd name="connsiteX6063" fmla="*/ 974905 w 12192000"/>
              <a:gd name="connsiteY6063" fmla="*/ 3334245 h 6858000"/>
              <a:gd name="connsiteX6064" fmla="*/ 979491 w 12192000"/>
              <a:gd name="connsiteY6064" fmla="*/ 3333473 h 6858000"/>
              <a:gd name="connsiteX6065" fmla="*/ 1001796 w 12192000"/>
              <a:gd name="connsiteY6065" fmla="*/ 3332188 h 6858000"/>
              <a:gd name="connsiteX6066" fmla="*/ 1098354 w 12192000"/>
              <a:gd name="connsiteY6066" fmla="*/ 3365666 h 6858000"/>
              <a:gd name="connsiteX6067" fmla="*/ 1096719 w 12192000"/>
              <a:gd name="connsiteY6067" fmla="*/ 3368220 h 6858000"/>
              <a:gd name="connsiteX6068" fmla="*/ 1091271 w 12192000"/>
              <a:gd name="connsiteY6068" fmla="*/ 3359708 h 6858000"/>
              <a:gd name="connsiteX6069" fmla="*/ 1079852 w 12192000"/>
              <a:gd name="connsiteY6069" fmla="*/ 3365666 h 6858000"/>
              <a:gd name="connsiteX6070" fmla="*/ 1076265 w 12192000"/>
              <a:gd name="connsiteY6070" fmla="*/ 3368232 h 6858000"/>
              <a:gd name="connsiteX6071" fmla="*/ 1056028 w 12192000"/>
              <a:gd name="connsiteY6071" fmla="*/ 3353901 h 6858000"/>
              <a:gd name="connsiteX6072" fmla="*/ 985687 w 12192000"/>
              <a:gd name="connsiteY6072" fmla="*/ 3349921 h 6858000"/>
              <a:gd name="connsiteX6073" fmla="*/ 974905 w 12192000"/>
              <a:gd name="connsiteY6073" fmla="*/ 3352389 h 6858000"/>
              <a:gd name="connsiteX6074" fmla="*/ 974905 w 12192000"/>
              <a:gd name="connsiteY6074" fmla="*/ 3384126 h 6858000"/>
              <a:gd name="connsiteX6075" fmla="*/ 985687 w 12192000"/>
              <a:gd name="connsiteY6075" fmla="*/ 3386558 h 6858000"/>
              <a:gd name="connsiteX6076" fmla="*/ 1056028 w 12192000"/>
              <a:gd name="connsiteY6076" fmla="*/ 3382707 h 6858000"/>
              <a:gd name="connsiteX6077" fmla="*/ 1076265 w 12192000"/>
              <a:gd name="connsiteY6077" fmla="*/ 3368232 h 6858000"/>
              <a:gd name="connsiteX6078" fmla="*/ 1079852 w 12192000"/>
              <a:gd name="connsiteY6078" fmla="*/ 3370774 h 6858000"/>
              <a:gd name="connsiteX6079" fmla="*/ 1091271 w 12192000"/>
              <a:gd name="connsiteY6079" fmla="*/ 3376731 h 6858000"/>
              <a:gd name="connsiteX6080" fmla="*/ 1096719 w 12192000"/>
              <a:gd name="connsiteY6080" fmla="*/ 3368220 h 6858000"/>
              <a:gd name="connsiteX6081" fmla="*/ 1098354 w 12192000"/>
              <a:gd name="connsiteY6081" fmla="*/ 3370774 h 6858000"/>
              <a:gd name="connsiteX6082" fmla="*/ 995436 w 12192000"/>
              <a:gd name="connsiteY6082" fmla="*/ 3404819 h 6858000"/>
              <a:gd name="connsiteX6083" fmla="*/ 974905 w 12192000"/>
              <a:gd name="connsiteY6083" fmla="*/ 3401729 h 6858000"/>
              <a:gd name="connsiteX6084" fmla="*/ 974905 w 12192000"/>
              <a:gd name="connsiteY6084" fmla="*/ 3425668 h 6858000"/>
              <a:gd name="connsiteX6085" fmla="*/ 1283415 w 12192000"/>
              <a:gd name="connsiteY6085" fmla="*/ 3483204 h 6858000"/>
              <a:gd name="connsiteX6086" fmla="*/ 1283415 w 12192000"/>
              <a:gd name="connsiteY6086" fmla="*/ 3468075 h 6858000"/>
              <a:gd name="connsiteX6087" fmla="*/ 1273294 w 12192000"/>
              <a:gd name="connsiteY6087" fmla="*/ 3463071 h 6858000"/>
              <a:gd name="connsiteX6088" fmla="*/ 1264034 w 12192000"/>
              <a:gd name="connsiteY6088" fmla="*/ 3444249 h 6858000"/>
              <a:gd name="connsiteX6089" fmla="*/ 1274198 w 12192000"/>
              <a:gd name="connsiteY6089" fmla="*/ 3424624 h 6858000"/>
              <a:gd name="connsiteX6090" fmla="*/ 1283415 w 12192000"/>
              <a:gd name="connsiteY6090" fmla="*/ 3420433 h 6858000"/>
              <a:gd name="connsiteX6091" fmla="*/ 1283415 w 12192000"/>
              <a:gd name="connsiteY6091" fmla="*/ 3286474 h 6858000"/>
              <a:gd name="connsiteX6092" fmla="*/ 1280132 w 12192000"/>
              <a:gd name="connsiteY6092" fmla="*/ 3287685 h 6858000"/>
              <a:gd name="connsiteX6093" fmla="*/ 1224436 w 12192000"/>
              <a:gd name="connsiteY6093" fmla="*/ 3290723 h 6858000"/>
              <a:gd name="connsiteX6094" fmla="*/ 1149980 w 12192000"/>
              <a:gd name="connsiteY6094" fmla="*/ 3255418 h 6858000"/>
              <a:gd name="connsiteX6095" fmla="*/ 1230208 w 12192000"/>
              <a:gd name="connsiteY6095" fmla="*/ 3220114 h 6858000"/>
              <a:gd name="connsiteX6096" fmla="*/ 1283019 w 12192000"/>
              <a:gd name="connsiteY6096" fmla="*/ 3223803 h 6858000"/>
              <a:gd name="connsiteX6097" fmla="*/ 1283415 w 12192000"/>
              <a:gd name="connsiteY6097" fmla="*/ 3223959 h 6858000"/>
              <a:gd name="connsiteX6098" fmla="*/ 1283415 w 12192000"/>
              <a:gd name="connsiteY6098" fmla="*/ 3191999 h 6858000"/>
              <a:gd name="connsiteX6099" fmla="*/ 10417544 w 12192000"/>
              <a:gd name="connsiteY6099" fmla="*/ 3132981 h 6858000"/>
              <a:gd name="connsiteX6100" fmla="*/ 10513379 w 12192000"/>
              <a:gd name="connsiteY6100" fmla="*/ 3166967 h 6858000"/>
              <a:gd name="connsiteX6101" fmla="*/ 10511724 w 12192000"/>
              <a:gd name="connsiteY6101" fmla="*/ 3169558 h 6858000"/>
              <a:gd name="connsiteX6102" fmla="*/ 10506206 w 12192000"/>
              <a:gd name="connsiteY6102" fmla="*/ 3160918 h 6858000"/>
              <a:gd name="connsiteX6103" fmla="*/ 10495589 w 12192000"/>
              <a:gd name="connsiteY6103" fmla="*/ 3166967 h 6858000"/>
              <a:gd name="connsiteX6104" fmla="*/ 10491953 w 12192000"/>
              <a:gd name="connsiteY6104" fmla="*/ 3169577 h 6858000"/>
              <a:gd name="connsiteX6105" fmla="*/ 10471854 w 12192000"/>
              <a:gd name="connsiteY6105" fmla="*/ 3155347 h 6858000"/>
              <a:gd name="connsiteX6106" fmla="*/ 10360731 w 12192000"/>
              <a:gd name="connsiteY6106" fmla="*/ 3169847 h 6858000"/>
              <a:gd name="connsiteX6107" fmla="*/ 10471613 w 12192000"/>
              <a:gd name="connsiteY6107" fmla="*/ 3184184 h 6858000"/>
              <a:gd name="connsiteX6108" fmla="*/ 10491953 w 12192000"/>
              <a:gd name="connsiteY6108" fmla="*/ 3169577 h 6858000"/>
              <a:gd name="connsiteX6109" fmla="*/ 10495589 w 12192000"/>
              <a:gd name="connsiteY6109" fmla="*/ 3172151 h 6858000"/>
              <a:gd name="connsiteX6110" fmla="*/ 10506206 w 12192000"/>
              <a:gd name="connsiteY6110" fmla="*/ 3178199 h 6858000"/>
              <a:gd name="connsiteX6111" fmla="*/ 10511724 w 12192000"/>
              <a:gd name="connsiteY6111" fmla="*/ 3169558 h 6858000"/>
              <a:gd name="connsiteX6112" fmla="*/ 10513379 w 12192000"/>
              <a:gd name="connsiteY6112" fmla="*/ 3172151 h 6858000"/>
              <a:gd name="connsiteX6113" fmla="*/ 10411806 w 12192000"/>
              <a:gd name="connsiteY6113" fmla="*/ 3206712 h 6858000"/>
              <a:gd name="connsiteX6114" fmla="*/ 10333761 w 12192000"/>
              <a:gd name="connsiteY6114" fmla="*/ 3169847 h 6858000"/>
              <a:gd name="connsiteX6115" fmla="*/ 10417544 w 12192000"/>
              <a:gd name="connsiteY6115" fmla="*/ 3132981 h 6858000"/>
              <a:gd name="connsiteX6116" fmla="*/ 11372736 w 12192000"/>
              <a:gd name="connsiteY6116" fmla="*/ 3127077 h 6858000"/>
              <a:gd name="connsiteX6117" fmla="*/ 11372736 w 12192000"/>
              <a:gd name="connsiteY6117" fmla="*/ 3154231 h 6858000"/>
              <a:gd name="connsiteX6118" fmla="*/ 11379163 w 12192000"/>
              <a:gd name="connsiteY6118" fmla="*/ 3156714 h 6858000"/>
              <a:gd name="connsiteX6119" fmla="*/ 11392853 w 12192000"/>
              <a:gd name="connsiteY6119" fmla="*/ 3175533 h 6858000"/>
              <a:gd name="connsiteX6120" fmla="*/ 11391234 w 12192000"/>
              <a:gd name="connsiteY6120" fmla="*/ 3178161 h 6858000"/>
              <a:gd name="connsiteX6121" fmla="*/ 11385638 w 12192000"/>
              <a:gd name="connsiteY6121" fmla="*/ 3169237 h 6858000"/>
              <a:gd name="connsiteX6122" fmla="*/ 11374960 w 12192000"/>
              <a:gd name="connsiteY6122" fmla="*/ 3175533 h 6858000"/>
              <a:gd name="connsiteX6123" fmla="*/ 11372736 w 12192000"/>
              <a:gd name="connsiteY6123" fmla="*/ 3177113 h 6858000"/>
              <a:gd name="connsiteX6124" fmla="*/ 11372736 w 12192000"/>
              <a:gd name="connsiteY6124" fmla="*/ 3179176 h 6858000"/>
              <a:gd name="connsiteX6125" fmla="*/ 11374960 w 12192000"/>
              <a:gd name="connsiteY6125" fmla="*/ 3180741 h 6858000"/>
              <a:gd name="connsiteX6126" fmla="*/ 11385638 w 12192000"/>
              <a:gd name="connsiteY6126" fmla="*/ 3187251 h 6858000"/>
              <a:gd name="connsiteX6127" fmla="*/ 11391234 w 12192000"/>
              <a:gd name="connsiteY6127" fmla="*/ 3178161 h 6858000"/>
              <a:gd name="connsiteX6128" fmla="*/ 11392853 w 12192000"/>
              <a:gd name="connsiteY6128" fmla="*/ 3180741 h 6858000"/>
              <a:gd name="connsiteX6129" fmla="*/ 11378018 w 12192000"/>
              <a:gd name="connsiteY6129" fmla="*/ 3200709 h 6858000"/>
              <a:gd name="connsiteX6130" fmla="*/ 11372736 w 12192000"/>
              <a:gd name="connsiteY6130" fmla="*/ 3202646 h 6858000"/>
              <a:gd name="connsiteX6131" fmla="*/ 11372736 w 12192000"/>
              <a:gd name="connsiteY6131" fmla="*/ 3328222 h 6858000"/>
              <a:gd name="connsiteX6132" fmla="*/ 11377322 w 12192000"/>
              <a:gd name="connsiteY6132" fmla="*/ 3327451 h 6858000"/>
              <a:gd name="connsiteX6133" fmla="*/ 11399627 w 12192000"/>
              <a:gd name="connsiteY6133" fmla="*/ 3326166 h 6858000"/>
              <a:gd name="connsiteX6134" fmla="*/ 11496185 w 12192000"/>
              <a:gd name="connsiteY6134" fmla="*/ 3359644 h 6858000"/>
              <a:gd name="connsiteX6135" fmla="*/ 11494550 w 12192000"/>
              <a:gd name="connsiteY6135" fmla="*/ 3362197 h 6858000"/>
              <a:gd name="connsiteX6136" fmla="*/ 11489102 w 12192000"/>
              <a:gd name="connsiteY6136" fmla="*/ 3353686 h 6858000"/>
              <a:gd name="connsiteX6137" fmla="*/ 11477683 w 12192000"/>
              <a:gd name="connsiteY6137" fmla="*/ 3359644 h 6858000"/>
              <a:gd name="connsiteX6138" fmla="*/ 11474096 w 12192000"/>
              <a:gd name="connsiteY6138" fmla="*/ 3362210 h 6858000"/>
              <a:gd name="connsiteX6139" fmla="*/ 11453859 w 12192000"/>
              <a:gd name="connsiteY6139" fmla="*/ 3347879 h 6858000"/>
              <a:gd name="connsiteX6140" fmla="*/ 11383518 w 12192000"/>
              <a:gd name="connsiteY6140" fmla="*/ 3343899 h 6858000"/>
              <a:gd name="connsiteX6141" fmla="*/ 11372736 w 12192000"/>
              <a:gd name="connsiteY6141" fmla="*/ 3346367 h 6858000"/>
              <a:gd name="connsiteX6142" fmla="*/ 11372736 w 12192000"/>
              <a:gd name="connsiteY6142" fmla="*/ 3378103 h 6858000"/>
              <a:gd name="connsiteX6143" fmla="*/ 11383518 w 12192000"/>
              <a:gd name="connsiteY6143" fmla="*/ 3380535 h 6858000"/>
              <a:gd name="connsiteX6144" fmla="*/ 11453859 w 12192000"/>
              <a:gd name="connsiteY6144" fmla="*/ 3376684 h 6858000"/>
              <a:gd name="connsiteX6145" fmla="*/ 11474096 w 12192000"/>
              <a:gd name="connsiteY6145" fmla="*/ 3362210 h 6858000"/>
              <a:gd name="connsiteX6146" fmla="*/ 11477683 w 12192000"/>
              <a:gd name="connsiteY6146" fmla="*/ 3364751 h 6858000"/>
              <a:gd name="connsiteX6147" fmla="*/ 11489102 w 12192000"/>
              <a:gd name="connsiteY6147" fmla="*/ 3370708 h 6858000"/>
              <a:gd name="connsiteX6148" fmla="*/ 11494550 w 12192000"/>
              <a:gd name="connsiteY6148" fmla="*/ 3362197 h 6858000"/>
              <a:gd name="connsiteX6149" fmla="*/ 11496185 w 12192000"/>
              <a:gd name="connsiteY6149" fmla="*/ 3364751 h 6858000"/>
              <a:gd name="connsiteX6150" fmla="*/ 11393267 w 12192000"/>
              <a:gd name="connsiteY6150" fmla="*/ 3398797 h 6858000"/>
              <a:gd name="connsiteX6151" fmla="*/ 11372736 w 12192000"/>
              <a:gd name="connsiteY6151" fmla="*/ 3395707 h 6858000"/>
              <a:gd name="connsiteX6152" fmla="*/ 11372736 w 12192000"/>
              <a:gd name="connsiteY6152" fmla="*/ 3419646 h 6858000"/>
              <a:gd name="connsiteX6153" fmla="*/ 11681246 w 12192000"/>
              <a:gd name="connsiteY6153" fmla="*/ 3477182 h 6858000"/>
              <a:gd name="connsiteX6154" fmla="*/ 11681246 w 12192000"/>
              <a:gd name="connsiteY6154" fmla="*/ 3462053 h 6858000"/>
              <a:gd name="connsiteX6155" fmla="*/ 11671125 w 12192000"/>
              <a:gd name="connsiteY6155" fmla="*/ 3457049 h 6858000"/>
              <a:gd name="connsiteX6156" fmla="*/ 11661865 w 12192000"/>
              <a:gd name="connsiteY6156" fmla="*/ 3438227 h 6858000"/>
              <a:gd name="connsiteX6157" fmla="*/ 11672029 w 12192000"/>
              <a:gd name="connsiteY6157" fmla="*/ 3418602 h 6858000"/>
              <a:gd name="connsiteX6158" fmla="*/ 11681246 w 12192000"/>
              <a:gd name="connsiteY6158" fmla="*/ 3414411 h 6858000"/>
              <a:gd name="connsiteX6159" fmla="*/ 11681246 w 12192000"/>
              <a:gd name="connsiteY6159" fmla="*/ 3280449 h 6858000"/>
              <a:gd name="connsiteX6160" fmla="*/ 11677963 w 12192000"/>
              <a:gd name="connsiteY6160" fmla="*/ 3281660 h 6858000"/>
              <a:gd name="connsiteX6161" fmla="*/ 11622267 w 12192000"/>
              <a:gd name="connsiteY6161" fmla="*/ 3284698 h 6858000"/>
              <a:gd name="connsiteX6162" fmla="*/ 11547811 w 12192000"/>
              <a:gd name="connsiteY6162" fmla="*/ 3249393 h 6858000"/>
              <a:gd name="connsiteX6163" fmla="*/ 11628039 w 12192000"/>
              <a:gd name="connsiteY6163" fmla="*/ 3214088 h 6858000"/>
              <a:gd name="connsiteX6164" fmla="*/ 11680850 w 12192000"/>
              <a:gd name="connsiteY6164" fmla="*/ 3217778 h 6858000"/>
              <a:gd name="connsiteX6165" fmla="*/ 11681246 w 12192000"/>
              <a:gd name="connsiteY6165" fmla="*/ 3217934 h 6858000"/>
              <a:gd name="connsiteX6166" fmla="*/ 11681246 w 12192000"/>
              <a:gd name="connsiteY6166" fmla="*/ 3185974 h 6858000"/>
              <a:gd name="connsiteX6167" fmla="*/ 832862 w 12192000"/>
              <a:gd name="connsiteY6167" fmla="*/ 3105984 h 6858000"/>
              <a:gd name="connsiteX6168" fmla="*/ 832862 w 12192000"/>
              <a:gd name="connsiteY6168" fmla="*/ 3165846 h 6858000"/>
              <a:gd name="connsiteX6169" fmla="*/ 855560 w 12192000"/>
              <a:gd name="connsiteY6169" fmla="*/ 3155513 h 6858000"/>
              <a:gd name="connsiteX6170" fmla="*/ 903250 w 12192000"/>
              <a:gd name="connsiteY6170" fmla="*/ 3149146 h 6858000"/>
              <a:gd name="connsiteX6171" fmla="*/ 955927 w 12192000"/>
              <a:gd name="connsiteY6171" fmla="*/ 3152972 h 6858000"/>
              <a:gd name="connsiteX6172" fmla="*/ 955927 w 12192000"/>
              <a:gd name="connsiteY6172" fmla="*/ 3129480 h 6858000"/>
              <a:gd name="connsiteX6173" fmla="*/ 11230693 w 12192000"/>
              <a:gd name="connsiteY6173" fmla="*/ 3099959 h 6858000"/>
              <a:gd name="connsiteX6174" fmla="*/ 11230693 w 12192000"/>
              <a:gd name="connsiteY6174" fmla="*/ 3159821 h 6858000"/>
              <a:gd name="connsiteX6175" fmla="*/ 11253391 w 12192000"/>
              <a:gd name="connsiteY6175" fmla="*/ 3149488 h 6858000"/>
              <a:gd name="connsiteX6176" fmla="*/ 11301081 w 12192000"/>
              <a:gd name="connsiteY6176" fmla="*/ 3143121 h 6858000"/>
              <a:gd name="connsiteX6177" fmla="*/ 11353758 w 12192000"/>
              <a:gd name="connsiteY6177" fmla="*/ 3146946 h 6858000"/>
              <a:gd name="connsiteX6178" fmla="*/ 11353758 w 12192000"/>
              <a:gd name="connsiteY6178" fmla="*/ 3123454 h 6858000"/>
              <a:gd name="connsiteX6179" fmla="*/ 5055942 w 12192000"/>
              <a:gd name="connsiteY6179" fmla="*/ 3098252 h 6858000"/>
              <a:gd name="connsiteX6180" fmla="*/ 5055049 w 12192000"/>
              <a:gd name="connsiteY6180" fmla="*/ 3098671 h 6858000"/>
              <a:gd name="connsiteX6181" fmla="*/ 5055987 w 12192000"/>
              <a:gd name="connsiteY6181" fmla="*/ 3099270 h 6858000"/>
              <a:gd name="connsiteX6182" fmla="*/ 5067177 w 12192000"/>
              <a:gd name="connsiteY6182" fmla="*/ 3092955 h 6858000"/>
              <a:gd name="connsiteX6183" fmla="*/ 5065618 w 12192000"/>
              <a:gd name="connsiteY6183" fmla="*/ 3093692 h 6858000"/>
              <a:gd name="connsiteX6184" fmla="*/ 5065978 w 12192000"/>
              <a:gd name="connsiteY6184" fmla="*/ 3105661 h 6858000"/>
              <a:gd name="connsiteX6185" fmla="*/ 5066941 w 12192000"/>
              <a:gd name="connsiteY6185" fmla="*/ 3106276 h 6858000"/>
              <a:gd name="connsiteX6186" fmla="*/ 5066599 w 12192000"/>
              <a:gd name="connsiteY6186" fmla="*/ 3125532 h 6858000"/>
              <a:gd name="connsiteX6187" fmla="*/ 5066704 w 12192000"/>
              <a:gd name="connsiteY6187" fmla="*/ 3129761 h 6858000"/>
              <a:gd name="connsiteX6188" fmla="*/ 5066905 w 12192000"/>
              <a:gd name="connsiteY6188" fmla="*/ 3136488 h 6858000"/>
              <a:gd name="connsiteX6189" fmla="*/ 5089408 w 12192000"/>
              <a:gd name="connsiteY6189" fmla="*/ 3153537 h 6858000"/>
              <a:gd name="connsiteX6190" fmla="*/ 5116262 w 12192000"/>
              <a:gd name="connsiteY6190" fmla="*/ 3167824 h 6858000"/>
              <a:gd name="connsiteX6191" fmla="*/ 5224301 w 12192000"/>
              <a:gd name="connsiteY6191" fmla="*/ 3235966 h 6858000"/>
              <a:gd name="connsiteX6192" fmla="*/ 5219636 w 12192000"/>
              <a:gd name="connsiteY6192" fmla="*/ 3238122 h 6858000"/>
              <a:gd name="connsiteX6193" fmla="*/ 5218594 w 12192000"/>
              <a:gd name="connsiteY6193" fmla="*/ 3241210 h 6858000"/>
              <a:gd name="connsiteX6194" fmla="*/ 5226966 w 12192000"/>
              <a:gd name="connsiteY6194" fmla="*/ 3238125 h 6858000"/>
              <a:gd name="connsiteX6195" fmla="*/ 5227398 w 12192000"/>
              <a:gd name="connsiteY6195" fmla="*/ 3237919 h 6858000"/>
              <a:gd name="connsiteX6196" fmla="*/ 5224301 w 12192000"/>
              <a:gd name="connsiteY6196" fmla="*/ 3235966 h 6858000"/>
              <a:gd name="connsiteX6197" fmla="*/ 5250676 w 12192000"/>
              <a:gd name="connsiteY6197" fmla="*/ 3223785 h 6858000"/>
              <a:gd name="connsiteX6198" fmla="*/ 5253492 w 12192000"/>
              <a:gd name="connsiteY6198" fmla="*/ 3225586 h 6858000"/>
              <a:gd name="connsiteX6199" fmla="*/ 5262810 w 12192000"/>
              <a:gd name="connsiteY6199" fmla="*/ 3221181 h 6858000"/>
              <a:gd name="connsiteX6200" fmla="*/ 5262947 w 12192000"/>
              <a:gd name="connsiteY6200" fmla="*/ 3218119 h 6858000"/>
              <a:gd name="connsiteX6201" fmla="*/ 5250676 w 12192000"/>
              <a:gd name="connsiteY6201" fmla="*/ 3223785 h 6858000"/>
              <a:gd name="connsiteX6202" fmla="*/ 5066941 w 12192000"/>
              <a:gd name="connsiteY6202" fmla="*/ 3106276 h 6858000"/>
              <a:gd name="connsiteX6203" fmla="*/ 1611504 w 12192000"/>
              <a:gd name="connsiteY6203" fmla="*/ 3091486 h 6858000"/>
              <a:gd name="connsiteX6204" fmla="*/ 1611348 w 12192000"/>
              <a:gd name="connsiteY6204" fmla="*/ 3093487 h 6858000"/>
              <a:gd name="connsiteX6205" fmla="*/ 1613503 w 12192000"/>
              <a:gd name="connsiteY6205" fmla="*/ 3121297 h 6858000"/>
              <a:gd name="connsiteX6206" fmla="*/ 1613503 w 12192000"/>
              <a:gd name="connsiteY6206" fmla="*/ 3235943 h 6858000"/>
              <a:gd name="connsiteX6207" fmla="*/ 1736570 w 12192000"/>
              <a:gd name="connsiteY6207" fmla="*/ 3259471 h 6858000"/>
              <a:gd name="connsiteX6208" fmla="*/ 1736570 w 12192000"/>
              <a:gd name="connsiteY6208" fmla="*/ 3166137 h 6858000"/>
              <a:gd name="connsiteX6209" fmla="*/ 1738943 w 12192000"/>
              <a:gd name="connsiteY6209" fmla="*/ 3123309 h 6858000"/>
              <a:gd name="connsiteX6210" fmla="*/ 1737217 w 12192000"/>
              <a:gd name="connsiteY6210" fmla="*/ 3092142 h 6858000"/>
              <a:gd name="connsiteX6211" fmla="*/ 1716802 w 12192000"/>
              <a:gd name="connsiteY6211" fmla="*/ 3100272 h 6858000"/>
              <a:gd name="connsiteX6212" fmla="*/ 1664460 w 12192000"/>
              <a:gd name="connsiteY6212" fmla="*/ 3103744 h 6858000"/>
              <a:gd name="connsiteX6213" fmla="*/ 1621699 w 12192000"/>
              <a:gd name="connsiteY6213" fmla="*/ 3096945 h 6858000"/>
              <a:gd name="connsiteX6214" fmla="*/ 550948 w 12192000"/>
              <a:gd name="connsiteY6214" fmla="*/ 3088317 h 6858000"/>
              <a:gd name="connsiteX6215" fmla="*/ 642719 w 12192000"/>
              <a:gd name="connsiteY6215" fmla="*/ 3121307 h 6858000"/>
              <a:gd name="connsiteX6216" fmla="*/ 641070 w 12192000"/>
              <a:gd name="connsiteY6216" fmla="*/ 3123936 h 6858000"/>
              <a:gd name="connsiteX6217" fmla="*/ 635504 w 12192000"/>
              <a:gd name="connsiteY6217" fmla="*/ 3115230 h 6858000"/>
              <a:gd name="connsiteX6218" fmla="*/ 624826 w 12192000"/>
              <a:gd name="connsiteY6218" fmla="*/ 3121307 h 6858000"/>
              <a:gd name="connsiteX6219" fmla="*/ 621145 w 12192000"/>
              <a:gd name="connsiteY6219" fmla="*/ 3123923 h 6858000"/>
              <a:gd name="connsiteX6220" fmla="*/ 602217 w 12192000"/>
              <a:gd name="connsiteY6220" fmla="*/ 3110601 h 6858000"/>
              <a:gd name="connsiteX6221" fmla="*/ 497272 w 12192000"/>
              <a:gd name="connsiteY6221" fmla="*/ 3123622 h 6858000"/>
              <a:gd name="connsiteX6222" fmla="*/ 602217 w 12192000"/>
              <a:gd name="connsiteY6222" fmla="*/ 3137376 h 6858000"/>
              <a:gd name="connsiteX6223" fmla="*/ 621145 w 12192000"/>
              <a:gd name="connsiteY6223" fmla="*/ 3123923 h 6858000"/>
              <a:gd name="connsiteX6224" fmla="*/ 624826 w 12192000"/>
              <a:gd name="connsiteY6224" fmla="*/ 3126516 h 6858000"/>
              <a:gd name="connsiteX6225" fmla="*/ 635504 w 12192000"/>
              <a:gd name="connsiteY6225" fmla="*/ 3132809 h 6858000"/>
              <a:gd name="connsiteX6226" fmla="*/ 641070 w 12192000"/>
              <a:gd name="connsiteY6226" fmla="*/ 3123936 h 6858000"/>
              <a:gd name="connsiteX6227" fmla="*/ 642719 w 12192000"/>
              <a:gd name="connsiteY6227" fmla="*/ 3126516 h 6858000"/>
              <a:gd name="connsiteX6228" fmla="*/ 545177 w 12192000"/>
              <a:gd name="connsiteY6228" fmla="*/ 3158926 h 6858000"/>
              <a:gd name="connsiteX6229" fmla="*/ 470721 w 12192000"/>
              <a:gd name="connsiteY6229" fmla="*/ 3123622 h 6858000"/>
              <a:gd name="connsiteX6230" fmla="*/ 550948 w 12192000"/>
              <a:gd name="connsiteY6230" fmla="*/ 3088317 h 6858000"/>
              <a:gd name="connsiteX6231" fmla="*/ 12009335 w 12192000"/>
              <a:gd name="connsiteY6231" fmla="*/ 3085461 h 6858000"/>
              <a:gd name="connsiteX6232" fmla="*/ 12009179 w 12192000"/>
              <a:gd name="connsiteY6232" fmla="*/ 3087461 h 6858000"/>
              <a:gd name="connsiteX6233" fmla="*/ 12011335 w 12192000"/>
              <a:gd name="connsiteY6233" fmla="*/ 3115272 h 6858000"/>
              <a:gd name="connsiteX6234" fmla="*/ 12011335 w 12192000"/>
              <a:gd name="connsiteY6234" fmla="*/ 3229918 h 6858000"/>
              <a:gd name="connsiteX6235" fmla="*/ 12134399 w 12192000"/>
              <a:gd name="connsiteY6235" fmla="*/ 3253445 h 6858000"/>
              <a:gd name="connsiteX6236" fmla="*/ 12134399 w 12192000"/>
              <a:gd name="connsiteY6236" fmla="*/ 3160113 h 6858000"/>
              <a:gd name="connsiteX6237" fmla="*/ 12136772 w 12192000"/>
              <a:gd name="connsiteY6237" fmla="*/ 3117283 h 6858000"/>
              <a:gd name="connsiteX6238" fmla="*/ 12135046 w 12192000"/>
              <a:gd name="connsiteY6238" fmla="*/ 3086117 h 6858000"/>
              <a:gd name="connsiteX6239" fmla="*/ 12114631 w 12192000"/>
              <a:gd name="connsiteY6239" fmla="*/ 3094247 h 6858000"/>
              <a:gd name="connsiteX6240" fmla="*/ 12062289 w 12192000"/>
              <a:gd name="connsiteY6240" fmla="*/ 3097719 h 6858000"/>
              <a:gd name="connsiteX6241" fmla="*/ 12019530 w 12192000"/>
              <a:gd name="connsiteY6241" fmla="*/ 3090919 h 6858000"/>
              <a:gd name="connsiteX6242" fmla="*/ 10948779 w 12192000"/>
              <a:gd name="connsiteY6242" fmla="*/ 3082292 h 6858000"/>
              <a:gd name="connsiteX6243" fmla="*/ 11040550 w 12192000"/>
              <a:gd name="connsiteY6243" fmla="*/ 3115281 h 6858000"/>
              <a:gd name="connsiteX6244" fmla="*/ 11038901 w 12192000"/>
              <a:gd name="connsiteY6244" fmla="*/ 3117911 h 6858000"/>
              <a:gd name="connsiteX6245" fmla="*/ 11033335 w 12192000"/>
              <a:gd name="connsiteY6245" fmla="*/ 3109205 h 6858000"/>
              <a:gd name="connsiteX6246" fmla="*/ 11022657 w 12192000"/>
              <a:gd name="connsiteY6246" fmla="*/ 3115281 h 6858000"/>
              <a:gd name="connsiteX6247" fmla="*/ 11018975 w 12192000"/>
              <a:gd name="connsiteY6247" fmla="*/ 3117898 h 6858000"/>
              <a:gd name="connsiteX6248" fmla="*/ 11000048 w 12192000"/>
              <a:gd name="connsiteY6248" fmla="*/ 3104575 h 6858000"/>
              <a:gd name="connsiteX6249" fmla="*/ 10895102 w 12192000"/>
              <a:gd name="connsiteY6249" fmla="*/ 3117596 h 6858000"/>
              <a:gd name="connsiteX6250" fmla="*/ 11000048 w 12192000"/>
              <a:gd name="connsiteY6250" fmla="*/ 3131351 h 6858000"/>
              <a:gd name="connsiteX6251" fmla="*/ 11018975 w 12192000"/>
              <a:gd name="connsiteY6251" fmla="*/ 3117898 h 6858000"/>
              <a:gd name="connsiteX6252" fmla="*/ 11022657 w 12192000"/>
              <a:gd name="connsiteY6252" fmla="*/ 3120491 h 6858000"/>
              <a:gd name="connsiteX6253" fmla="*/ 11033335 w 12192000"/>
              <a:gd name="connsiteY6253" fmla="*/ 3126785 h 6858000"/>
              <a:gd name="connsiteX6254" fmla="*/ 11038901 w 12192000"/>
              <a:gd name="connsiteY6254" fmla="*/ 3117911 h 6858000"/>
              <a:gd name="connsiteX6255" fmla="*/ 11040550 w 12192000"/>
              <a:gd name="connsiteY6255" fmla="*/ 3120491 h 6858000"/>
              <a:gd name="connsiteX6256" fmla="*/ 10943007 w 12192000"/>
              <a:gd name="connsiteY6256" fmla="*/ 3152901 h 6858000"/>
              <a:gd name="connsiteX6257" fmla="*/ 10868552 w 12192000"/>
              <a:gd name="connsiteY6257" fmla="*/ 3117596 h 6858000"/>
              <a:gd name="connsiteX6258" fmla="*/ 10948779 w 12192000"/>
              <a:gd name="connsiteY6258" fmla="*/ 3082292 h 6858000"/>
              <a:gd name="connsiteX6259" fmla="*/ 8057505 w 12192000"/>
              <a:gd name="connsiteY6259" fmla="*/ 3075408 h 6858000"/>
              <a:gd name="connsiteX6260" fmla="*/ 8061894 w 12192000"/>
              <a:gd name="connsiteY6260" fmla="*/ 3076128 h 6858000"/>
              <a:gd name="connsiteX6261" fmla="*/ 8061642 w 12192000"/>
              <a:gd name="connsiteY6261" fmla="*/ 3078440 h 6858000"/>
              <a:gd name="connsiteX6262" fmla="*/ 8029184 w 12192000"/>
              <a:gd name="connsiteY6262" fmla="*/ 3070753 h 6858000"/>
              <a:gd name="connsiteX6263" fmla="*/ 8046690 w 12192000"/>
              <a:gd name="connsiteY6263" fmla="*/ 3073630 h 6858000"/>
              <a:gd name="connsiteX6264" fmla="*/ 8046467 w 12192000"/>
              <a:gd name="connsiteY6264" fmla="*/ 3074385 h 6858000"/>
              <a:gd name="connsiteX6265" fmla="*/ 8055184 w 12192000"/>
              <a:gd name="connsiteY6265" fmla="*/ 3082946 h 6858000"/>
              <a:gd name="connsiteX6266" fmla="*/ 8025326 w 12192000"/>
              <a:gd name="connsiteY6266" fmla="*/ 3090659 h 6858000"/>
              <a:gd name="connsiteX6267" fmla="*/ 8020755 w 12192000"/>
              <a:gd name="connsiteY6267" fmla="*/ 3129016 h 6858000"/>
              <a:gd name="connsiteX6268" fmla="*/ 8064064 w 12192000"/>
              <a:gd name="connsiteY6268" fmla="*/ 3091666 h 6858000"/>
              <a:gd name="connsiteX6269" fmla="*/ 8055184 w 12192000"/>
              <a:gd name="connsiteY6269" fmla="*/ 3082946 h 6858000"/>
              <a:gd name="connsiteX6270" fmla="*/ 8061323 w 12192000"/>
              <a:gd name="connsiteY6270" fmla="*/ 3081360 h 6858000"/>
              <a:gd name="connsiteX6271" fmla="*/ 8061642 w 12192000"/>
              <a:gd name="connsiteY6271" fmla="*/ 3078440 h 6858000"/>
              <a:gd name="connsiteX6272" fmla="*/ 8072465 w 12192000"/>
              <a:gd name="connsiteY6272" fmla="*/ 3086372 h 6858000"/>
              <a:gd name="connsiteX6273" fmla="*/ 8074464 w 12192000"/>
              <a:gd name="connsiteY6273" fmla="*/ 3116810 h 6858000"/>
              <a:gd name="connsiteX6274" fmla="*/ 8020755 w 12192000"/>
              <a:gd name="connsiteY6274" fmla="*/ 3144126 h 6858000"/>
              <a:gd name="connsiteX6275" fmla="*/ 8000757 w 12192000"/>
              <a:gd name="connsiteY6275" fmla="*/ 3090659 h 6858000"/>
              <a:gd name="connsiteX6276" fmla="*/ 8029184 w 12192000"/>
              <a:gd name="connsiteY6276" fmla="*/ 3070753 h 6858000"/>
              <a:gd name="connsiteX6277" fmla="*/ 8048181 w 12192000"/>
              <a:gd name="connsiteY6277" fmla="*/ 3068573 h 6858000"/>
              <a:gd name="connsiteX6278" fmla="*/ 8057505 w 12192000"/>
              <a:gd name="connsiteY6278" fmla="*/ 3075408 h 6858000"/>
              <a:gd name="connsiteX6279" fmla="*/ 8046690 w 12192000"/>
              <a:gd name="connsiteY6279" fmla="*/ 3073630 h 6858000"/>
              <a:gd name="connsiteX6280" fmla="*/ 5064647 w 12192000"/>
              <a:gd name="connsiteY6280" fmla="*/ 3061427 h 6858000"/>
              <a:gd name="connsiteX6281" fmla="*/ 5065423 w 12192000"/>
              <a:gd name="connsiteY6281" fmla="*/ 3087187 h 6858000"/>
              <a:gd name="connsiteX6282" fmla="*/ 5270289 w 12192000"/>
              <a:gd name="connsiteY6282" fmla="*/ 3217645 h 6858000"/>
              <a:gd name="connsiteX6283" fmla="*/ 5292717 w 12192000"/>
              <a:gd name="connsiteY6283" fmla="*/ 3207045 h 6858000"/>
              <a:gd name="connsiteX6284" fmla="*/ 5123440 w 12192000"/>
              <a:gd name="connsiteY6284" fmla="*/ 3098173 h 6858000"/>
              <a:gd name="connsiteX6285" fmla="*/ 5086945 w 12192000"/>
              <a:gd name="connsiteY6285" fmla="*/ 3078403 h 6858000"/>
              <a:gd name="connsiteX6286" fmla="*/ 3516720 w 12192000"/>
              <a:gd name="connsiteY6286" fmla="*/ 3058264 h 6858000"/>
              <a:gd name="connsiteX6287" fmla="*/ 3573609 w 12192000"/>
              <a:gd name="connsiteY6287" fmla="*/ 3138789 h 6858000"/>
              <a:gd name="connsiteX6288" fmla="*/ 3491437 w 12192000"/>
              <a:gd name="connsiteY6288" fmla="*/ 3179342 h 6858000"/>
              <a:gd name="connsiteX6289" fmla="*/ 3460488 w 12192000"/>
              <a:gd name="connsiteY6289" fmla="*/ 3125328 h 6858000"/>
              <a:gd name="connsiteX6290" fmla="*/ 3463026 w 12192000"/>
              <a:gd name="connsiteY6290" fmla="*/ 3119169 h 6858000"/>
              <a:gd name="connsiteX6291" fmla="*/ 3474485 w 12192000"/>
              <a:gd name="connsiteY6291" fmla="*/ 3121917 h 6858000"/>
              <a:gd name="connsiteX6292" fmla="*/ 3478735 w 12192000"/>
              <a:gd name="connsiteY6292" fmla="*/ 3111900 h 6858000"/>
              <a:gd name="connsiteX6293" fmla="*/ 3483006 w 12192000"/>
              <a:gd name="connsiteY6293" fmla="*/ 3133974 h 6858000"/>
              <a:gd name="connsiteX6294" fmla="*/ 3541430 w 12192000"/>
              <a:gd name="connsiteY6294" fmla="*/ 3143424 h 6858000"/>
              <a:gd name="connsiteX6295" fmla="*/ 3530513 w 12192000"/>
              <a:gd name="connsiteY6295" fmla="*/ 3091865 h 6858000"/>
              <a:gd name="connsiteX6296" fmla="*/ 3479370 w 12192000"/>
              <a:gd name="connsiteY6296" fmla="*/ 3110402 h 6858000"/>
              <a:gd name="connsiteX6297" fmla="*/ 3478735 w 12192000"/>
              <a:gd name="connsiteY6297" fmla="*/ 3111900 h 6858000"/>
              <a:gd name="connsiteX6298" fmla="*/ 3478221 w 12192000"/>
              <a:gd name="connsiteY6298" fmla="*/ 3109244 h 6858000"/>
              <a:gd name="connsiteX6299" fmla="*/ 3469026 w 12192000"/>
              <a:gd name="connsiteY6299" fmla="*/ 3104610 h 6858000"/>
              <a:gd name="connsiteX6300" fmla="*/ 3463026 w 12192000"/>
              <a:gd name="connsiteY6300" fmla="*/ 3119169 h 6858000"/>
              <a:gd name="connsiteX6301" fmla="*/ 3462705 w 12192000"/>
              <a:gd name="connsiteY6301" fmla="*/ 3119092 h 6858000"/>
              <a:gd name="connsiteX6302" fmla="*/ 3516720 w 12192000"/>
              <a:gd name="connsiteY6302" fmla="*/ 3058264 h 6858000"/>
              <a:gd name="connsiteX6303" fmla="*/ 1675186 w 12192000"/>
              <a:gd name="connsiteY6303" fmla="*/ 3049414 h 6858000"/>
              <a:gd name="connsiteX6304" fmla="*/ 1616979 w 12192000"/>
              <a:gd name="connsiteY6304" fmla="*/ 3068441 h 6858000"/>
              <a:gd name="connsiteX6305" fmla="*/ 1716409 w 12192000"/>
              <a:gd name="connsiteY6305" fmla="*/ 3081707 h 6858000"/>
              <a:gd name="connsiteX6306" fmla="*/ 1734260 w 12192000"/>
              <a:gd name="connsiteY6306" fmla="*/ 3068146 h 6858000"/>
              <a:gd name="connsiteX6307" fmla="*/ 1736570 w 12192000"/>
              <a:gd name="connsiteY6307" fmla="*/ 3069908 h 6858000"/>
              <a:gd name="connsiteX6308" fmla="*/ 1736570 w 12192000"/>
              <a:gd name="connsiteY6308" fmla="*/ 3066390 h 6858000"/>
              <a:gd name="connsiteX6309" fmla="*/ 1734260 w 12192000"/>
              <a:gd name="connsiteY6309" fmla="*/ 3068146 h 6858000"/>
              <a:gd name="connsiteX6310" fmla="*/ 1716409 w 12192000"/>
              <a:gd name="connsiteY6310" fmla="*/ 3054525 h 6858000"/>
              <a:gd name="connsiteX6311" fmla="*/ 1675186 w 12192000"/>
              <a:gd name="connsiteY6311" fmla="*/ 3049414 h 6858000"/>
              <a:gd name="connsiteX6312" fmla="*/ 1299866 w 12192000"/>
              <a:gd name="connsiteY6312" fmla="*/ 3045573 h 6858000"/>
              <a:gd name="connsiteX6313" fmla="*/ 1299706 w 12192000"/>
              <a:gd name="connsiteY6313" fmla="*/ 3047578 h 6858000"/>
              <a:gd name="connsiteX6314" fmla="*/ 1301868 w 12192000"/>
              <a:gd name="connsiteY6314" fmla="*/ 3075100 h 6858000"/>
              <a:gd name="connsiteX6315" fmla="*/ 1301868 w 12192000"/>
              <a:gd name="connsiteY6315" fmla="*/ 3176364 h 6858000"/>
              <a:gd name="connsiteX6316" fmla="*/ 1425278 w 12192000"/>
              <a:gd name="connsiteY6316" fmla="*/ 3199958 h 6858000"/>
              <a:gd name="connsiteX6317" fmla="*/ 1425278 w 12192000"/>
              <a:gd name="connsiteY6317" fmla="*/ 3120516 h 6858000"/>
              <a:gd name="connsiteX6318" fmla="*/ 1427657 w 12192000"/>
              <a:gd name="connsiteY6318" fmla="*/ 3077472 h 6858000"/>
              <a:gd name="connsiteX6319" fmla="*/ 1425974 w 12192000"/>
              <a:gd name="connsiteY6319" fmla="*/ 3047329 h 6858000"/>
              <a:gd name="connsiteX6320" fmla="*/ 1407165 w 12192000"/>
              <a:gd name="connsiteY6320" fmla="*/ 3054693 h 6858000"/>
              <a:gd name="connsiteX6321" fmla="*/ 1354709 w 12192000"/>
              <a:gd name="connsiteY6321" fmla="*/ 3058138 h 6858000"/>
              <a:gd name="connsiteX6322" fmla="*/ 1310429 w 12192000"/>
              <a:gd name="connsiteY6322" fmla="*/ 3051104 h 6858000"/>
              <a:gd name="connsiteX6323" fmla="*/ 12073015 w 12192000"/>
              <a:gd name="connsiteY6323" fmla="*/ 3043388 h 6858000"/>
              <a:gd name="connsiteX6324" fmla="*/ 12014810 w 12192000"/>
              <a:gd name="connsiteY6324" fmla="*/ 3062416 h 6858000"/>
              <a:gd name="connsiteX6325" fmla="*/ 12114238 w 12192000"/>
              <a:gd name="connsiteY6325" fmla="*/ 3075682 h 6858000"/>
              <a:gd name="connsiteX6326" fmla="*/ 12132089 w 12192000"/>
              <a:gd name="connsiteY6326" fmla="*/ 3062121 h 6858000"/>
              <a:gd name="connsiteX6327" fmla="*/ 12134399 w 12192000"/>
              <a:gd name="connsiteY6327" fmla="*/ 3063883 h 6858000"/>
              <a:gd name="connsiteX6328" fmla="*/ 12134399 w 12192000"/>
              <a:gd name="connsiteY6328" fmla="*/ 3060364 h 6858000"/>
              <a:gd name="connsiteX6329" fmla="*/ 12132089 w 12192000"/>
              <a:gd name="connsiteY6329" fmla="*/ 3062121 h 6858000"/>
              <a:gd name="connsiteX6330" fmla="*/ 12114238 w 12192000"/>
              <a:gd name="connsiteY6330" fmla="*/ 3048499 h 6858000"/>
              <a:gd name="connsiteX6331" fmla="*/ 12073015 w 12192000"/>
              <a:gd name="connsiteY6331" fmla="*/ 3043388 h 6858000"/>
              <a:gd name="connsiteX6332" fmla="*/ 11697697 w 12192000"/>
              <a:gd name="connsiteY6332" fmla="*/ 3039547 h 6858000"/>
              <a:gd name="connsiteX6333" fmla="*/ 11697537 w 12192000"/>
              <a:gd name="connsiteY6333" fmla="*/ 3041552 h 6858000"/>
              <a:gd name="connsiteX6334" fmla="*/ 11699699 w 12192000"/>
              <a:gd name="connsiteY6334" fmla="*/ 3069075 h 6858000"/>
              <a:gd name="connsiteX6335" fmla="*/ 11699699 w 12192000"/>
              <a:gd name="connsiteY6335" fmla="*/ 3170339 h 6858000"/>
              <a:gd name="connsiteX6336" fmla="*/ 11823109 w 12192000"/>
              <a:gd name="connsiteY6336" fmla="*/ 3193933 h 6858000"/>
              <a:gd name="connsiteX6337" fmla="*/ 11823109 w 12192000"/>
              <a:gd name="connsiteY6337" fmla="*/ 3114491 h 6858000"/>
              <a:gd name="connsiteX6338" fmla="*/ 11825488 w 12192000"/>
              <a:gd name="connsiteY6338" fmla="*/ 3071446 h 6858000"/>
              <a:gd name="connsiteX6339" fmla="*/ 11823805 w 12192000"/>
              <a:gd name="connsiteY6339" fmla="*/ 3041303 h 6858000"/>
              <a:gd name="connsiteX6340" fmla="*/ 11804996 w 12192000"/>
              <a:gd name="connsiteY6340" fmla="*/ 3048666 h 6858000"/>
              <a:gd name="connsiteX6341" fmla="*/ 11752541 w 12192000"/>
              <a:gd name="connsiteY6341" fmla="*/ 3052112 h 6858000"/>
              <a:gd name="connsiteX6342" fmla="*/ 11708260 w 12192000"/>
              <a:gd name="connsiteY6342" fmla="*/ 3045077 h 6858000"/>
              <a:gd name="connsiteX6343" fmla="*/ 271913 w 12192000"/>
              <a:gd name="connsiteY6343" fmla="*/ 3025462 h 6858000"/>
              <a:gd name="connsiteX6344" fmla="*/ 338605 w 12192000"/>
              <a:gd name="connsiteY6344" fmla="*/ 3057681 h 6858000"/>
              <a:gd name="connsiteX6345" fmla="*/ 336959 w 12192000"/>
              <a:gd name="connsiteY6345" fmla="*/ 3060266 h 6858000"/>
              <a:gd name="connsiteX6346" fmla="*/ 331471 w 12192000"/>
              <a:gd name="connsiteY6346" fmla="*/ 3051653 h 6858000"/>
              <a:gd name="connsiteX6347" fmla="*/ 320913 w 12192000"/>
              <a:gd name="connsiteY6347" fmla="*/ 3057681 h 6858000"/>
              <a:gd name="connsiteX6348" fmla="*/ 317292 w 12192000"/>
              <a:gd name="connsiteY6348" fmla="*/ 3060266 h 6858000"/>
              <a:gd name="connsiteX6349" fmla="*/ 298799 w 12192000"/>
              <a:gd name="connsiteY6349" fmla="*/ 3047067 h 6858000"/>
              <a:gd name="connsiteX6350" fmla="*/ 194789 w 12192000"/>
              <a:gd name="connsiteY6350" fmla="*/ 3060554 h 6858000"/>
              <a:gd name="connsiteX6351" fmla="*/ 298558 w 12192000"/>
              <a:gd name="connsiteY6351" fmla="*/ 3073633 h 6858000"/>
              <a:gd name="connsiteX6352" fmla="*/ 317292 w 12192000"/>
              <a:gd name="connsiteY6352" fmla="*/ 3060266 h 6858000"/>
              <a:gd name="connsiteX6353" fmla="*/ 320913 w 12192000"/>
              <a:gd name="connsiteY6353" fmla="*/ 3062849 h 6858000"/>
              <a:gd name="connsiteX6354" fmla="*/ 331471 w 12192000"/>
              <a:gd name="connsiteY6354" fmla="*/ 3068879 h 6858000"/>
              <a:gd name="connsiteX6355" fmla="*/ 336959 w 12192000"/>
              <a:gd name="connsiteY6355" fmla="*/ 3060266 h 6858000"/>
              <a:gd name="connsiteX6356" fmla="*/ 338605 w 12192000"/>
              <a:gd name="connsiteY6356" fmla="*/ 3062849 h 6858000"/>
              <a:gd name="connsiteX6357" fmla="*/ 242728 w 12192000"/>
              <a:gd name="connsiteY6357" fmla="*/ 3095580 h 6858000"/>
              <a:gd name="connsiteX6358" fmla="*/ 169109 w 12192000"/>
              <a:gd name="connsiteY6358" fmla="*/ 3060554 h 6858000"/>
              <a:gd name="connsiteX6359" fmla="*/ 248434 w 12192000"/>
              <a:gd name="connsiteY6359" fmla="*/ 3025525 h 6858000"/>
              <a:gd name="connsiteX6360" fmla="*/ 271913 w 12192000"/>
              <a:gd name="connsiteY6360" fmla="*/ 3025462 h 6858000"/>
              <a:gd name="connsiteX6361" fmla="*/ 10669744 w 12192000"/>
              <a:gd name="connsiteY6361" fmla="*/ 3019436 h 6858000"/>
              <a:gd name="connsiteX6362" fmla="*/ 10736436 w 12192000"/>
              <a:gd name="connsiteY6362" fmla="*/ 3051655 h 6858000"/>
              <a:gd name="connsiteX6363" fmla="*/ 10734790 w 12192000"/>
              <a:gd name="connsiteY6363" fmla="*/ 3054240 h 6858000"/>
              <a:gd name="connsiteX6364" fmla="*/ 10729302 w 12192000"/>
              <a:gd name="connsiteY6364" fmla="*/ 3045626 h 6858000"/>
              <a:gd name="connsiteX6365" fmla="*/ 10718744 w 12192000"/>
              <a:gd name="connsiteY6365" fmla="*/ 3051655 h 6858000"/>
              <a:gd name="connsiteX6366" fmla="*/ 10715123 w 12192000"/>
              <a:gd name="connsiteY6366" fmla="*/ 3054240 h 6858000"/>
              <a:gd name="connsiteX6367" fmla="*/ 10696630 w 12192000"/>
              <a:gd name="connsiteY6367" fmla="*/ 3041041 h 6858000"/>
              <a:gd name="connsiteX6368" fmla="*/ 10592620 w 12192000"/>
              <a:gd name="connsiteY6368" fmla="*/ 3054527 h 6858000"/>
              <a:gd name="connsiteX6369" fmla="*/ 10696389 w 12192000"/>
              <a:gd name="connsiteY6369" fmla="*/ 3067608 h 6858000"/>
              <a:gd name="connsiteX6370" fmla="*/ 10715123 w 12192000"/>
              <a:gd name="connsiteY6370" fmla="*/ 3054240 h 6858000"/>
              <a:gd name="connsiteX6371" fmla="*/ 10718744 w 12192000"/>
              <a:gd name="connsiteY6371" fmla="*/ 3056823 h 6858000"/>
              <a:gd name="connsiteX6372" fmla="*/ 10729302 w 12192000"/>
              <a:gd name="connsiteY6372" fmla="*/ 3062854 h 6858000"/>
              <a:gd name="connsiteX6373" fmla="*/ 10734790 w 12192000"/>
              <a:gd name="connsiteY6373" fmla="*/ 3054240 h 6858000"/>
              <a:gd name="connsiteX6374" fmla="*/ 10736436 w 12192000"/>
              <a:gd name="connsiteY6374" fmla="*/ 3056823 h 6858000"/>
              <a:gd name="connsiteX6375" fmla="*/ 10640559 w 12192000"/>
              <a:gd name="connsiteY6375" fmla="*/ 3089554 h 6858000"/>
              <a:gd name="connsiteX6376" fmla="*/ 10566939 w 12192000"/>
              <a:gd name="connsiteY6376" fmla="*/ 3054527 h 6858000"/>
              <a:gd name="connsiteX6377" fmla="*/ 10646265 w 12192000"/>
              <a:gd name="connsiteY6377" fmla="*/ 3019499 h 6858000"/>
              <a:gd name="connsiteX6378" fmla="*/ 10669744 w 12192000"/>
              <a:gd name="connsiteY6378" fmla="*/ 3019436 h 6858000"/>
              <a:gd name="connsiteX6379" fmla="*/ 5068356 w 12192000"/>
              <a:gd name="connsiteY6379" fmla="*/ 3009070 h 6858000"/>
              <a:gd name="connsiteX6380" fmla="*/ 5068045 w 12192000"/>
              <a:gd name="connsiteY6380" fmla="*/ 3012572 h 6858000"/>
              <a:gd name="connsiteX6381" fmla="*/ 5068110 w 12192000"/>
              <a:gd name="connsiteY6381" fmla="*/ 3012611 h 6858000"/>
              <a:gd name="connsiteX6382" fmla="*/ 5067901 w 12192000"/>
              <a:gd name="connsiteY6382" fmla="*/ 3014211 h 6858000"/>
              <a:gd name="connsiteX6383" fmla="*/ 5066909 w 12192000"/>
              <a:gd name="connsiteY6383" fmla="*/ 3025423 h 6858000"/>
              <a:gd name="connsiteX6384" fmla="*/ 5067623 w 12192000"/>
              <a:gd name="connsiteY6384" fmla="*/ 3038429 h 6858000"/>
              <a:gd name="connsiteX6385" fmla="*/ 5068484 w 12192000"/>
              <a:gd name="connsiteY6385" fmla="*/ 3044108 h 6858000"/>
              <a:gd name="connsiteX6386" fmla="*/ 5147482 w 12192000"/>
              <a:gd name="connsiteY6386" fmla="*/ 3095872 h 6858000"/>
              <a:gd name="connsiteX6387" fmla="*/ 5308498 w 12192000"/>
              <a:gd name="connsiteY6387" fmla="*/ 3198463 h 6858000"/>
              <a:gd name="connsiteX6388" fmla="*/ 5304336 w 12192000"/>
              <a:gd name="connsiteY6388" fmla="*/ 3200552 h 6858000"/>
              <a:gd name="connsiteX6389" fmla="*/ 5303924 w 12192000"/>
              <a:gd name="connsiteY6389" fmla="*/ 3201747 h 6858000"/>
              <a:gd name="connsiteX6390" fmla="*/ 5309508 w 12192000"/>
              <a:gd name="connsiteY6390" fmla="*/ 3199106 h 6858000"/>
              <a:gd name="connsiteX6391" fmla="*/ 5308498 w 12192000"/>
              <a:gd name="connsiteY6391" fmla="*/ 3198463 h 6858000"/>
              <a:gd name="connsiteX6392" fmla="*/ 5327379 w 12192000"/>
              <a:gd name="connsiteY6392" fmla="*/ 3188977 h 6858000"/>
              <a:gd name="connsiteX6393" fmla="*/ 5334838 w 12192000"/>
              <a:gd name="connsiteY6393" fmla="*/ 3186448 h 6858000"/>
              <a:gd name="connsiteX6394" fmla="*/ 5335424 w 12192000"/>
              <a:gd name="connsiteY6394" fmla="*/ 3186859 h 6858000"/>
              <a:gd name="connsiteX6395" fmla="*/ 5339787 w 12192000"/>
              <a:gd name="connsiteY6395" fmla="*/ 3184796 h 6858000"/>
              <a:gd name="connsiteX6396" fmla="*/ 5339760 w 12192000"/>
              <a:gd name="connsiteY6396" fmla="*/ 3184782 h 6858000"/>
              <a:gd name="connsiteX6397" fmla="*/ 5334838 w 12192000"/>
              <a:gd name="connsiteY6397" fmla="*/ 3186448 h 6858000"/>
              <a:gd name="connsiteX6398" fmla="*/ 5329527 w 12192000"/>
              <a:gd name="connsiteY6398" fmla="*/ 3182725 h 6858000"/>
              <a:gd name="connsiteX6399" fmla="*/ 5240795 w 12192000"/>
              <a:gd name="connsiteY6399" fmla="*/ 3125206 h 6858000"/>
              <a:gd name="connsiteX6400" fmla="*/ 5152850 w 12192000"/>
              <a:gd name="connsiteY6400" fmla="*/ 3062513 h 6858000"/>
              <a:gd name="connsiteX6401" fmla="*/ 5068110 w 12192000"/>
              <a:gd name="connsiteY6401" fmla="*/ 3012611 h 6858000"/>
              <a:gd name="connsiteX6402" fmla="*/ 5068554 w 12192000"/>
              <a:gd name="connsiteY6402" fmla="*/ 3009239 h 6858000"/>
              <a:gd name="connsiteX6403" fmla="*/ 1364983 w 12192000"/>
              <a:gd name="connsiteY6403" fmla="*/ 3003944 h 6858000"/>
              <a:gd name="connsiteX6404" fmla="*/ 1306087 w 12192000"/>
              <a:gd name="connsiteY6404" fmla="*/ 3022534 h 6858000"/>
              <a:gd name="connsiteX6405" fmla="*/ 1406695 w 12192000"/>
              <a:gd name="connsiteY6405" fmla="*/ 3036263 h 6858000"/>
              <a:gd name="connsiteX6406" fmla="*/ 1424784 w 12192000"/>
              <a:gd name="connsiteY6406" fmla="*/ 3022796 h 6858000"/>
              <a:gd name="connsiteX6407" fmla="*/ 1425278 w 12192000"/>
              <a:gd name="connsiteY6407" fmla="*/ 3023170 h 6858000"/>
              <a:gd name="connsiteX6408" fmla="*/ 1425278 w 12192000"/>
              <a:gd name="connsiteY6408" fmla="*/ 3022429 h 6858000"/>
              <a:gd name="connsiteX6409" fmla="*/ 1424784 w 12192000"/>
              <a:gd name="connsiteY6409" fmla="*/ 3022796 h 6858000"/>
              <a:gd name="connsiteX6410" fmla="*/ 1406695 w 12192000"/>
              <a:gd name="connsiteY6410" fmla="*/ 3009049 h 6858000"/>
              <a:gd name="connsiteX6411" fmla="*/ 1364983 w 12192000"/>
              <a:gd name="connsiteY6411" fmla="*/ 3003944 h 6858000"/>
              <a:gd name="connsiteX6412" fmla="*/ 11762814 w 12192000"/>
              <a:gd name="connsiteY6412" fmla="*/ 2997918 h 6858000"/>
              <a:gd name="connsiteX6413" fmla="*/ 11703919 w 12192000"/>
              <a:gd name="connsiteY6413" fmla="*/ 3016508 h 6858000"/>
              <a:gd name="connsiteX6414" fmla="*/ 11804526 w 12192000"/>
              <a:gd name="connsiteY6414" fmla="*/ 3030237 h 6858000"/>
              <a:gd name="connsiteX6415" fmla="*/ 11822615 w 12192000"/>
              <a:gd name="connsiteY6415" fmla="*/ 3016770 h 6858000"/>
              <a:gd name="connsiteX6416" fmla="*/ 11823109 w 12192000"/>
              <a:gd name="connsiteY6416" fmla="*/ 3017144 h 6858000"/>
              <a:gd name="connsiteX6417" fmla="*/ 11823109 w 12192000"/>
              <a:gd name="connsiteY6417" fmla="*/ 3016403 h 6858000"/>
              <a:gd name="connsiteX6418" fmla="*/ 11822615 w 12192000"/>
              <a:gd name="connsiteY6418" fmla="*/ 3016770 h 6858000"/>
              <a:gd name="connsiteX6419" fmla="*/ 11804526 w 12192000"/>
              <a:gd name="connsiteY6419" fmla="*/ 3003024 h 6858000"/>
              <a:gd name="connsiteX6420" fmla="*/ 11762814 w 12192000"/>
              <a:gd name="connsiteY6420" fmla="*/ 2997918 h 6858000"/>
              <a:gd name="connsiteX6421" fmla="*/ 6694181 w 12192000"/>
              <a:gd name="connsiteY6421" fmla="*/ 2991765 h 6858000"/>
              <a:gd name="connsiteX6422" fmla="*/ 6699917 w 12192000"/>
              <a:gd name="connsiteY6422" fmla="*/ 3011889 h 6858000"/>
              <a:gd name="connsiteX6423" fmla="*/ 6599527 w 12192000"/>
              <a:gd name="connsiteY6423" fmla="*/ 3017064 h 6858000"/>
              <a:gd name="connsiteX6424" fmla="*/ 6583965 w 12192000"/>
              <a:gd name="connsiteY6424" fmla="*/ 3015051 h 6858000"/>
              <a:gd name="connsiteX6425" fmla="*/ 6576126 w 12192000"/>
              <a:gd name="connsiteY6425" fmla="*/ 3014911 h 6858000"/>
              <a:gd name="connsiteX6426" fmla="*/ 6576579 w 12192000"/>
              <a:gd name="connsiteY6426" fmla="*/ 3006714 h 6858000"/>
              <a:gd name="connsiteX6427" fmla="*/ 6567975 w 12192000"/>
              <a:gd name="connsiteY6427" fmla="*/ 3014764 h 6858000"/>
              <a:gd name="connsiteX6428" fmla="*/ 6576126 w 12192000"/>
              <a:gd name="connsiteY6428" fmla="*/ 3014911 h 6858000"/>
              <a:gd name="connsiteX6429" fmla="*/ 6574429 w 12192000"/>
              <a:gd name="connsiteY6429" fmla="*/ 3045524 h 6858000"/>
              <a:gd name="connsiteX6430" fmla="*/ 6576579 w 12192000"/>
              <a:gd name="connsiteY6430" fmla="*/ 3084332 h 6858000"/>
              <a:gd name="connsiteX6431" fmla="*/ 6575739 w 12192000"/>
              <a:gd name="connsiteY6431" fmla="*/ 3322747 h 6858000"/>
              <a:gd name="connsiteX6432" fmla="*/ 6578161 w 12192000"/>
              <a:gd name="connsiteY6432" fmla="*/ 3320594 h 6858000"/>
              <a:gd name="connsiteX6433" fmla="*/ 6701343 w 12192000"/>
              <a:gd name="connsiteY6433" fmla="*/ 3320594 h 6858000"/>
              <a:gd name="connsiteX6434" fmla="*/ 6707099 w 12192000"/>
              <a:gd name="connsiteY6434" fmla="*/ 3340499 h 6858000"/>
              <a:gd name="connsiteX6435" fmla="*/ 6578161 w 12192000"/>
              <a:gd name="connsiteY6435" fmla="*/ 3341053 h 6858000"/>
              <a:gd name="connsiteX6436" fmla="*/ 6575684 w 12192000"/>
              <a:gd name="connsiteY6436" fmla="*/ 3338462 h 6858000"/>
              <a:gd name="connsiteX6437" fmla="*/ 6575433 w 12192000"/>
              <a:gd name="connsiteY6437" fmla="*/ 3409750 h 6858000"/>
              <a:gd name="connsiteX6438" fmla="*/ 6575031 w 12192000"/>
              <a:gd name="connsiteY6438" fmla="*/ 3523473 h 6858000"/>
              <a:gd name="connsiteX6439" fmla="*/ 6734371 w 12192000"/>
              <a:gd name="connsiteY6439" fmla="*/ 3524053 h 6858000"/>
              <a:gd name="connsiteX6440" fmla="*/ 6740103 w 12192000"/>
              <a:gd name="connsiteY6440" fmla="*/ 3544993 h 6858000"/>
              <a:gd name="connsiteX6441" fmla="*/ 6574954 w 12192000"/>
              <a:gd name="connsiteY6441" fmla="*/ 3544993 h 6858000"/>
              <a:gd name="connsiteX6442" fmla="*/ 6574858 w 12192000"/>
              <a:gd name="connsiteY6442" fmla="*/ 3571886 h 6858000"/>
              <a:gd name="connsiteX6443" fmla="*/ 6574285 w 12192000"/>
              <a:gd name="connsiteY6443" fmla="*/ 3675952 h 6858000"/>
              <a:gd name="connsiteX6444" fmla="*/ 6574285 w 12192000"/>
              <a:gd name="connsiteY6444" fmla="*/ 3682625 h 6858000"/>
              <a:gd name="connsiteX6445" fmla="*/ 6567472 w 12192000"/>
              <a:gd name="connsiteY6445" fmla="*/ 3681270 h 6858000"/>
              <a:gd name="connsiteX6446" fmla="*/ 6574285 w 12192000"/>
              <a:gd name="connsiteY6446" fmla="*/ 3692050 h 6858000"/>
              <a:gd name="connsiteX6447" fmla="*/ 6574285 w 12192000"/>
              <a:gd name="connsiteY6447" fmla="*/ 3682625 h 6858000"/>
              <a:gd name="connsiteX6448" fmla="*/ 6578300 w 12192000"/>
              <a:gd name="connsiteY6448" fmla="*/ 3683425 h 6858000"/>
              <a:gd name="connsiteX6449" fmla="*/ 6614442 w 12192000"/>
              <a:gd name="connsiteY6449" fmla="*/ 3685726 h 6858000"/>
              <a:gd name="connsiteX6450" fmla="*/ 6812930 w 12192000"/>
              <a:gd name="connsiteY6450" fmla="*/ 3682851 h 6858000"/>
              <a:gd name="connsiteX6451" fmla="*/ 6818667 w 12192000"/>
              <a:gd name="connsiteY6451" fmla="*/ 3702974 h 6858000"/>
              <a:gd name="connsiteX6452" fmla="*/ 6563958 w 12192000"/>
              <a:gd name="connsiteY6452" fmla="*/ 3702974 h 6858000"/>
              <a:gd name="connsiteX6453" fmla="*/ 6553633 w 12192000"/>
              <a:gd name="connsiteY6453" fmla="*/ 3692625 h 6858000"/>
              <a:gd name="connsiteX6454" fmla="*/ 6555354 w 12192000"/>
              <a:gd name="connsiteY6454" fmla="*/ 3003266 h 6858000"/>
              <a:gd name="connsiteX6455" fmla="*/ 6565679 w 12192000"/>
              <a:gd name="connsiteY6455" fmla="*/ 2992917 h 6858000"/>
              <a:gd name="connsiteX6456" fmla="*/ 6694181 w 12192000"/>
              <a:gd name="connsiteY6456" fmla="*/ 2991765 h 6858000"/>
              <a:gd name="connsiteX6457" fmla="*/ 5631295 w 12192000"/>
              <a:gd name="connsiteY6457" fmla="*/ 2974384 h 6858000"/>
              <a:gd name="connsiteX6458" fmla="*/ 5622029 w 12192000"/>
              <a:gd name="connsiteY6458" fmla="*/ 2984387 h 6858000"/>
              <a:gd name="connsiteX6459" fmla="*/ 5620620 w 12192000"/>
              <a:gd name="connsiteY6459" fmla="*/ 2989141 h 6858000"/>
              <a:gd name="connsiteX6460" fmla="*/ 5567209 w 12192000"/>
              <a:gd name="connsiteY6460" fmla="*/ 3050809 h 6858000"/>
              <a:gd name="connsiteX6461" fmla="*/ 5505689 w 12192000"/>
              <a:gd name="connsiteY6461" fmla="*/ 3100315 h 6858000"/>
              <a:gd name="connsiteX6462" fmla="*/ 5505626 w 12192000"/>
              <a:gd name="connsiteY6462" fmla="*/ 3101769 h 6858000"/>
              <a:gd name="connsiteX6463" fmla="*/ 5494594 w 12192000"/>
              <a:gd name="connsiteY6463" fmla="*/ 3109244 h 6858000"/>
              <a:gd name="connsiteX6464" fmla="*/ 5445463 w 12192000"/>
              <a:gd name="connsiteY6464" fmla="*/ 3148783 h 6858000"/>
              <a:gd name="connsiteX6465" fmla="*/ 5417295 w 12192000"/>
              <a:gd name="connsiteY6465" fmla="*/ 3162918 h 6858000"/>
              <a:gd name="connsiteX6466" fmla="*/ 5396265 w 12192000"/>
              <a:gd name="connsiteY6466" fmla="*/ 3175748 h 6858000"/>
              <a:gd name="connsiteX6467" fmla="*/ 5393447 w 12192000"/>
              <a:gd name="connsiteY6467" fmla="*/ 3174883 h 6858000"/>
              <a:gd name="connsiteX6468" fmla="*/ 5257097 w 12192000"/>
              <a:gd name="connsiteY6468" fmla="*/ 3243302 h 6858000"/>
              <a:gd name="connsiteX6469" fmla="*/ 5221411 w 12192000"/>
              <a:gd name="connsiteY6469" fmla="*/ 3254729 h 6858000"/>
              <a:gd name="connsiteX6470" fmla="*/ 5173557 w 12192000"/>
              <a:gd name="connsiteY6470" fmla="*/ 3270647 h 6858000"/>
              <a:gd name="connsiteX6471" fmla="*/ 5173550 w 12192000"/>
              <a:gd name="connsiteY6471" fmla="*/ 3270836 h 6858000"/>
              <a:gd name="connsiteX6472" fmla="*/ 5157563 w 12192000"/>
              <a:gd name="connsiteY6472" fmla="*/ 3276331 h 6858000"/>
              <a:gd name="connsiteX6473" fmla="*/ 5105676 w 12192000"/>
              <a:gd name="connsiteY6473" fmla="*/ 3298333 h 6858000"/>
              <a:gd name="connsiteX6474" fmla="*/ 5081942 w 12192000"/>
              <a:gd name="connsiteY6474" fmla="*/ 3321107 h 6858000"/>
              <a:gd name="connsiteX6475" fmla="*/ 5077790 w 12192000"/>
              <a:gd name="connsiteY6475" fmla="*/ 3317768 h 6858000"/>
              <a:gd name="connsiteX6476" fmla="*/ 5078487 w 12192000"/>
              <a:gd name="connsiteY6476" fmla="*/ 3326033 h 6858000"/>
              <a:gd name="connsiteX6477" fmla="*/ 5081942 w 12192000"/>
              <a:gd name="connsiteY6477" fmla="*/ 3321107 h 6858000"/>
              <a:gd name="connsiteX6478" fmla="*/ 5086534 w 12192000"/>
              <a:gd name="connsiteY6478" fmla="*/ 3366059 h 6858000"/>
              <a:gd name="connsiteX6479" fmla="*/ 5082983 w 12192000"/>
              <a:gd name="connsiteY6479" fmla="*/ 3379548 h 6858000"/>
              <a:gd name="connsiteX6480" fmla="*/ 5083285 w 12192000"/>
              <a:gd name="connsiteY6480" fmla="*/ 3383148 h 6858000"/>
              <a:gd name="connsiteX6481" fmla="*/ 5106060 w 12192000"/>
              <a:gd name="connsiteY6481" fmla="*/ 3372975 h 6858000"/>
              <a:gd name="connsiteX6482" fmla="*/ 5231253 w 12192000"/>
              <a:gd name="connsiteY6482" fmla="*/ 3328600 h 6858000"/>
              <a:gd name="connsiteX6483" fmla="*/ 5422491 w 12192000"/>
              <a:gd name="connsiteY6483" fmla="*/ 3243302 h 6858000"/>
              <a:gd name="connsiteX6484" fmla="*/ 5589032 w 12192000"/>
              <a:gd name="connsiteY6484" fmla="*/ 3126882 h 6858000"/>
              <a:gd name="connsiteX6485" fmla="*/ 5677471 w 12192000"/>
              <a:gd name="connsiteY6485" fmla="*/ 3029483 h 6858000"/>
              <a:gd name="connsiteX6486" fmla="*/ 5684937 w 12192000"/>
              <a:gd name="connsiteY6486" fmla="*/ 3009889 h 6858000"/>
              <a:gd name="connsiteX6487" fmla="*/ 5660819 w 12192000"/>
              <a:gd name="connsiteY6487" fmla="*/ 2993175 h 6858000"/>
              <a:gd name="connsiteX6488" fmla="*/ 5636697 w 12192000"/>
              <a:gd name="connsiteY6488" fmla="*/ 2976461 h 6858000"/>
              <a:gd name="connsiteX6489" fmla="*/ 5071770 w 12192000"/>
              <a:gd name="connsiteY6489" fmla="*/ 2970429 h 6858000"/>
              <a:gd name="connsiteX6490" fmla="*/ 5069544 w 12192000"/>
              <a:gd name="connsiteY6490" fmla="*/ 2995627 h 6858000"/>
              <a:gd name="connsiteX6491" fmla="*/ 5352322 w 12192000"/>
              <a:gd name="connsiteY6491" fmla="*/ 3178872 h 6858000"/>
              <a:gd name="connsiteX6492" fmla="*/ 5376700 w 12192000"/>
              <a:gd name="connsiteY6492" fmla="*/ 3167348 h 6858000"/>
              <a:gd name="connsiteX6493" fmla="*/ 7882251 w 12192000"/>
              <a:gd name="connsiteY6493" fmla="*/ 2966774 h 6858000"/>
              <a:gd name="connsiteX6494" fmla="*/ 7882251 w 12192000"/>
              <a:gd name="connsiteY6494" fmla="*/ 2967526 h 6858000"/>
              <a:gd name="connsiteX6495" fmla="*/ 7896167 w 12192000"/>
              <a:gd name="connsiteY6495" fmla="*/ 2973376 h 6858000"/>
              <a:gd name="connsiteX6496" fmla="*/ 7876917 w 12192000"/>
              <a:gd name="connsiteY6496" fmla="*/ 2982082 h 6858000"/>
              <a:gd name="connsiteX6497" fmla="*/ 7859761 w 12192000"/>
              <a:gd name="connsiteY6497" fmla="*/ 2999968 h 6858000"/>
              <a:gd name="connsiteX6498" fmla="*/ 7881675 w 12192000"/>
              <a:gd name="connsiteY6498" fmla="*/ 3041680 h 6858000"/>
              <a:gd name="connsiteX6499" fmla="*/ 7909818 w 12192000"/>
              <a:gd name="connsiteY6499" fmla="*/ 2979112 h 6858000"/>
              <a:gd name="connsiteX6500" fmla="*/ 7896167 w 12192000"/>
              <a:gd name="connsiteY6500" fmla="*/ 2973376 h 6858000"/>
              <a:gd name="connsiteX6501" fmla="*/ 7900131 w 12192000"/>
              <a:gd name="connsiteY6501" fmla="*/ 2971581 h 6858000"/>
              <a:gd name="connsiteX6502" fmla="*/ 7900131 w 12192000"/>
              <a:gd name="connsiteY6502" fmla="*/ 2969488 h 6858000"/>
              <a:gd name="connsiteX6503" fmla="*/ 7915631 w 12192000"/>
              <a:gd name="connsiteY6503" fmla="*/ 2975710 h 6858000"/>
              <a:gd name="connsiteX6504" fmla="*/ 7929544 w 12192000"/>
              <a:gd name="connsiteY6504" fmla="*/ 3010396 h 6858000"/>
              <a:gd name="connsiteX6505" fmla="*/ 7882829 w 12192000"/>
              <a:gd name="connsiteY6505" fmla="*/ 3055005 h 6858000"/>
              <a:gd name="connsiteX6506" fmla="*/ 7841304 w 12192000"/>
              <a:gd name="connsiteY6506" fmla="*/ 3003444 h 6858000"/>
              <a:gd name="connsiteX6507" fmla="*/ 7862500 w 12192000"/>
              <a:gd name="connsiteY6507" fmla="*/ 2970423 h 6858000"/>
              <a:gd name="connsiteX6508" fmla="*/ 7900131 w 12192000"/>
              <a:gd name="connsiteY6508" fmla="*/ 2963471 h 6858000"/>
              <a:gd name="connsiteX6509" fmla="*/ 7900131 w 12192000"/>
              <a:gd name="connsiteY6509" fmla="*/ 2969488 h 6858000"/>
              <a:gd name="connsiteX6510" fmla="*/ 7889864 w 12192000"/>
              <a:gd name="connsiteY6510" fmla="*/ 2965368 h 6858000"/>
              <a:gd name="connsiteX6511" fmla="*/ 7882251 w 12192000"/>
              <a:gd name="connsiteY6511" fmla="*/ 2962313 h 6858000"/>
              <a:gd name="connsiteX6512" fmla="*/ 7889864 w 12192000"/>
              <a:gd name="connsiteY6512" fmla="*/ 2965368 h 6858000"/>
              <a:gd name="connsiteX6513" fmla="*/ 7882251 w 12192000"/>
              <a:gd name="connsiteY6513" fmla="*/ 2966774 h 6858000"/>
              <a:gd name="connsiteX6514" fmla="*/ 5076178 w 12192000"/>
              <a:gd name="connsiteY6514" fmla="*/ 2920557 h 6858000"/>
              <a:gd name="connsiteX6515" fmla="*/ 5073335 w 12192000"/>
              <a:gd name="connsiteY6515" fmla="*/ 2952736 h 6858000"/>
              <a:gd name="connsiteX6516" fmla="*/ 5082750 w 12192000"/>
              <a:gd name="connsiteY6516" fmla="*/ 2959384 h 6858000"/>
              <a:gd name="connsiteX6517" fmla="*/ 5196236 w 12192000"/>
              <a:gd name="connsiteY6517" fmla="*/ 3032659 h 6858000"/>
              <a:gd name="connsiteX6518" fmla="*/ 5392687 w 12192000"/>
              <a:gd name="connsiteY6518" fmla="*/ 3159791 h 6858000"/>
              <a:gd name="connsiteX6519" fmla="*/ 5393138 w 12192000"/>
              <a:gd name="connsiteY6519" fmla="*/ 3159579 h 6858000"/>
              <a:gd name="connsiteX6520" fmla="*/ 5415115 w 12192000"/>
              <a:gd name="connsiteY6520" fmla="*/ 3143637 h 6858000"/>
              <a:gd name="connsiteX6521" fmla="*/ 5411668 w 12192000"/>
              <a:gd name="connsiteY6521" fmla="*/ 3140914 h 6858000"/>
              <a:gd name="connsiteX6522" fmla="*/ 5396838 w 12192000"/>
              <a:gd name="connsiteY6522" fmla="*/ 3133052 h 6858000"/>
              <a:gd name="connsiteX6523" fmla="*/ 5277621 w 12192000"/>
              <a:gd name="connsiteY6523" fmla="*/ 3055739 h 6858000"/>
              <a:gd name="connsiteX6524" fmla="*/ 5140065 w 12192000"/>
              <a:gd name="connsiteY6524" fmla="*/ 2965731 h 6858000"/>
              <a:gd name="connsiteX6525" fmla="*/ 5080179 w 12192000"/>
              <a:gd name="connsiteY6525" fmla="*/ 2921997 h 6858000"/>
              <a:gd name="connsiteX6526" fmla="*/ 5081681 w 12192000"/>
              <a:gd name="connsiteY6526" fmla="*/ 2880907 h 6858000"/>
              <a:gd name="connsiteX6527" fmla="*/ 5078529 w 12192000"/>
              <a:gd name="connsiteY6527" fmla="*/ 2893981 h 6858000"/>
              <a:gd name="connsiteX6528" fmla="*/ 5077442 w 12192000"/>
              <a:gd name="connsiteY6528" fmla="*/ 2906254 h 6858000"/>
              <a:gd name="connsiteX6529" fmla="*/ 5427308 w 12192000"/>
              <a:gd name="connsiteY6529" fmla="*/ 3134794 h 6858000"/>
              <a:gd name="connsiteX6530" fmla="*/ 5448800 w 12192000"/>
              <a:gd name="connsiteY6530" fmla="*/ 3119206 h 6858000"/>
              <a:gd name="connsiteX6531" fmla="*/ 5092099 w 12192000"/>
              <a:gd name="connsiteY6531" fmla="*/ 2837699 h 6858000"/>
              <a:gd name="connsiteX6532" fmla="*/ 5085456 w 12192000"/>
              <a:gd name="connsiteY6532" fmla="*/ 2865258 h 6858000"/>
              <a:gd name="connsiteX6533" fmla="*/ 5091779 w 12192000"/>
              <a:gd name="connsiteY6533" fmla="*/ 2869577 h 6858000"/>
              <a:gd name="connsiteX6534" fmla="*/ 5105119 w 12192000"/>
              <a:gd name="connsiteY6534" fmla="*/ 2878337 h 6858000"/>
              <a:gd name="connsiteX6535" fmla="*/ 5233649 w 12192000"/>
              <a:gd name="connsiteY6535" fmla="*/ 2961048 h 6858000"/>
              <a:gd name="connsiteX6536" fmla="*/ 5462207 w 12192000"/>
              <a:gd name="connsiteY6536" fmla="*/ 3109481 h 6858000"/>
              <a:gd name="connsiteX6537" fmla="*/ 5485691 w 12192000"/>
              <a:gd name="connsiteY6537" fmla="*/ 3092448 h 6858000"/>
              <a:gd name="connsiteX6538" fmla="*/ 5480308 w 12192000"/>
              <a:gd name="connsiteY6538" fmla="*/ 3088343 h 6858000"/>
              <a:gd name="connsiteX6539" fmla="*/ 5464313 w 12192000"/>
              <a:gd name="connsiteY6539" fmla="*/ 3079942 h 6858000"/>
              <a:gd name="connsiteX6540" fmla="*/ 5329473 w 12192000"/>
              <a:gd name="connsiteY6540" fmla="*/ 2992637 h 6858000"/>
              <a:gd name="connsiteX6541" fmla="*/ 5172254 w 12192000"/>
              <a:gd name="connsiteY6541" fmla="*/ 2890973 h 6858000"/>
              <a:gd name="connsiteX6542" fmla="*/ 5129506 w 12192000"/>
              <a:gd name="connsiteY6542" fmla="*/ 2857874 h 6858000"/>
              <a:gd name="connsiteX6543" fmla="*/ 5103341 w 12192000"/>
              <a:gd name="connsiteY6543" fmla="*/ 2791080 h 6858000"/>
              <a:gd name="connsiteX6544" fmla="*/ 5095636 w 12192000"/>
              <a:gd name="connsiteY6544" fmla="*/ 2823028 h 6858000"/>
              <a:gd name="connsiteX6545" fmla="*/ 5498195 w 12192000"/>
              <a:gd name="connsiteY6545" fmla="*/ 3083381 h 6858000"/>
              <a:gd name="connsiteX6546" fmla="*/ 5524383 w 12192000"/>
              <a:gd name="connsiteY6546" fmla="*/ 3064385 h 6858000"/>
              <a:gd name="connsiteX6547" fmla="*/ 831059 w 12192000"/>
              <a:gd name="connsiteY6547" fmla="*/ 2777070 h 6858000"/>
              <a:gd name="connsiteX6548" fmla="*/ 830707 w 12192000"/>
              <a:gd name="connsiteY6548" fmla="*/ 2781523 h 6858000"/>
              <a:gd name="connsiteX6549" fmla="*/ 832862 w 12192000"/>
              <a:gd name="connsiteY6549" fmla="*/ 2809549 h 6858000"/>
              <a:gd name="connsiteX6550" fmla="*/ 832862 w 12192000"/>
              <a:gd name="connsiteY6550" fmla="*/ 2930277 h 6858000"/>
              <a:gd name="connsiteX6551" fmla="*/ 832862 w 12192000"/>
              <a:gd name="connsiteY6551" fmla="*/ 3087108 h 6858000"/>
              <a:gd name="connsiteX6552" fmla="*/ 955927 w 12192000"/>
              <a:gd name="connsiteY6552" fmla="*/ 3110509 h 6858000"/>
              <a:gd name="connsiteX6553" fmla="*/ 955927 w 12192000"/>
              <a:gd name="connsiteY6553" fmla="*/ 2854965 h 6858000"/>
              <a:gd name="connsiteX6554" fmla="*/ 958300 w 12192000"/>
              <a:gd name="connsiteY6554" fmla="*/ 2811921 h 6858000"/>
              <a:gd name="connsiteX6555" fmla="*/ 956387 w 12192000"/>
              <a:gd name="connsiteY6555" fmla="*/ 2777571 h 6858000"/>
              <a:gd name="connsiteX6556" fmla="*/ 936158 w 12192000"/>
              <a:gd name="connsiteY6556" fmla="*/ 2785671 h 6858000"/>
              <a:gd name="connsiteX6557" fmla="*/ 883816 w 12192000"/>
              <a:gd name="connsiteY6557" fmla="*/ 2788901 h 6858000"/>
              <a:gd name="connsiteX6558" fmla="*/ 841057 w 12192000"/>
              <a:gd name="connsiteY6558" fmla="*/ 2782369 h 6858000"/>
              <a:gd name="connsiteX6559" fmla="*/ 11228890 w 12192000"/>
              <a:gd name="connsiteY6559" fmla="*/ 2771044 h 6858000"/>
              <a:gd name="connsiteX6560" fmla="*/ 11228537 w 12192000"/>
              <a:gd name="connsiteY6560" fmla="*/ 2775497 h 6858000"/>
              <a:gd name="connsiteX6561" fmla="*/ 11230693 w 12192000"/>
              <a:gd name="connsiteY6561" fmla="*/ 2803523 h 6858000"/>
              <a:gd name="connsiteX6562" fmla="*/ 11230693 w 12192000"/>
              <a:gd name="connsiteY6562" fmla="*/ 2924251 h 6858000"/>
              <a:gd name="connsiteX6563" fmla="*/ 11230693 w 12192000"/>
              <a:gd name="connsiteY6563" fmla="*/ 3081083 h 6858000"/>
              <a:gd name="connsiteX6564" fmla="*/ 11353758 w 12192000"/>
              <a:gd name="connsiteY6564" fmla="*/ 3104484 h 6858000"/>
              <a:gd name="connsiteX6565" fmla="*/ 11353758 w 12192000"/>
              <a:gd name="connsiteY6565" fmla="*/ 2848939 h 6858000"/>
              <a:gd name="connsiteX6566" fmla="*/ 11356130 w 12192000"/>
              <a:gd name="connsiteY6566" fmla="*/ 2805894 h 6858000"/>
              <a:gd name="connsiteX6567" fmla="*/ 11354218 w 12192000"/>
              <a:gd name="connsiteY6567" fmla="*/ 2771544 h 6858000"/>
              <a:gd name="connsiteX6568" fmla="*/ 11333989 w 12192000"/>
              <a:gd name="connsiteY6568" fmla="*/ 2779645 h 6858000"/>
              <a:gd name="connsiteX6569" fmla="*/ 11281647 w 12192000"/>
              <a:gd name="connsiteY6569" fmla="*/ 2782875 h 6858000"/>
              <a:gd name="connsiteX6570" fmla="*/ 11238888 w 12192000"/>
              <a:gd name="connsiteY6570" fmla="*/ 2776343 h 6858000"/>
              <a:gd name="connsiteX6571" fmla="*/ 5120968 w 12192000"/>
              <a:gd name="connsiteY6571" fmla="*/ 2750843 h 6858000"/>
              <a:gd name="connsiteX6572" fmla="*/ 5109533 w 12192000"/>
              <a:gd name="connsiteY6572" fmla="*/ 2776820 h 6858000"/>
              <a:gd name="connsiteX6573" fmla="*/ 5125804 w 12192000"/>
              <a:gd name="connsiteY6573" fmla="*/ 2789712 h 6858000"/>
              <a:gd name="connsiteX6574" fmla="*/ 5145185 w 12192000"/>
              <a:gd name="connsiteY6574" fmla="*/ 2799997 h 6858000"/>
              <a:gd name="connsiteX6575" fmla="*/ 5300810 w 12192000"/>
              <a:gd name="connsiteY6575" fmla="*/ 2900703 h 6858000"/>
              <a:gd name="connsiteX6576" fmla="*/ 5534341 w 12192000"/>
              <a:gd name="connsiteY6576" fmla="*/ 3052030 h 6858000"/>
              <a:gd name="connsiteX6577" fmla="*/ 5529936 w 12192000"/>
              <a:gd name="connsiteY6577" fmla="*/ 3056652 h 6858000"/>
              <a:gd name="connsiteX6578" fmla="*/ 5529858 w 12192000"/>
              <a:gd name="connsiteY6578" fmla="*/ 3060415 h 6858000"/>
              <a:gd name="connsiteX6579" fmla="*/ 5538080 w 12192000"/>
              <a:gd name="connsiteY6579" fmla="*/ 3054452 h 6858000"/>
              <a:gd name="connsiteX6580" fmla="*/ 5534341 w 12192000"/>
              <a:gd name="connsiteY6580" fmla="*/ 3052030 h 6858000"/>
              <a:gd name="connsiteX6581" fmla="*/ 5546590 w 12192000"/>
              <a:gd name="connsiteY6581" fmla="*/ 3039173 h 6858000"/>
              <a:gd name="connsiteX6582" fmla="*/ 5554164 w 12192000"/>
              <a:gd name="connsiteY6582" fmla="*/ 3034650 h 6858000"/>
              <a:gd name="connsiteX6583" fmla="*/ 5555636 w 12192000"/>
              <a:gd name="connsiteY6583" fmla="*/ 3035598 h 6858000"/>
              <a:gd name="connsiteX6584" fmla="*/ 5556705 w 12192000"/>
              <a:gd name="connsiteY6584" fmla="*/ 3034385 h 6858000"/>
              <a:gd name="connsiteX6585" fmla="*/ 5555938 w 12192000"/>
              <a:gd name="connsiteY6585" fmla="*/ 3033590 h 6858000"/>
              <a:gd name="connsiteX6586" fmla="*/ 5554164 w 12192000"/>
              <a:gd name="connsiteY6586" fmla="*/ 3034650 h 6858000"/>
              <a:gd name="connsiteX6587" fmla="*/ 5553480 w 12192000"/>
              <a:gd name="connsiteY6587" fmla="*/ 3034209 h 6858000"/>
              <a:gd name="connsiteX6588" fmla="*/ 5513283 w 12192000"/>
              <a:gd name="connsiteY6588" fmla="*/ 3008314 h 6858000"/>
              <a:gd name="connsiteX6589" fmla="*/ 5363403 w 12192000"/>
              <a:gd name="connsiteY6589" fmla="*/ 2911061 h 6858000"/>
              <a:gd name="connsiteX6590" fmla="*/ 5198592 w 12192000"/>
              <a:gd name="connsiteY6590" fmla="*/ 2804602 h 6858000"/>
              <a:gd name="connsiteX6591" fmla="*/ 5128902 w 12192000"/>
              <a:gd name="connsiteY6591" fmla="*/ 2753621 h 6858000"/>
              <a:gd name="connsiteX6592" fmla="*/ 894542 w 12192000"/>
              <a:gd name="connsiteY6592" fmla="*/ 2735210 h 6858000"/>
              <a:gd name="connsiteX6593" fmla="*/ 859052 w 12192000"/>
              <a:gd name="connsiteY6593" fmla="*/ 2739462 h 6858000"/>
              <a:gd name="connsiteX6594" fmla="*/ 855003 w 12192000"/>
              <a:gd name="connsiteY6594" fmla="*/ 2740032 h 6858000"/>
              <a:gd name="connsiteX6595" fmla="*/ 850999 w 12192000"/>
              <a:gd name="connsiteY6595" fmla="*/ 2742623 h 6858000"/>
              <a:gd name="connsiteX6596" fmla="*/ 836338 w 12192000"/>
              <a:gd name="connsiteY6596" fmla="*/ 2753872 h 6858000"/>
              <a:gd name="connsiteX6597" fmla="*/ 935766 w 12192000"/>
              <a:gd name="connsiteY6597" fmla="*/ 2767036 h 6858000"/>
              <a:gd name="connsiteX6598" fmla="*/ 953591 w 12192000"/>
              <a:gd name="connsiteY6598" fmla="*/ 2753599 h 6858000"/>
              <a:gd name="connsiteX6599" fmla="*/ 955927 w 12192000"/>
              <a:gd name="connsiteY6599" fmla="*/ 2755342 h 6858000"/>
              <a:gd name="connsiteX6600" fmla="*/ 955927 w 12192000"/>
              <a:gd name="connsiteY6600" fmla="*/ 2753210 h 6858000"/>
              <a:gd name="connsiteX6601" fmla="*/ 954928 w 12192000"/>
              <a:gd name="connsiteY6601" fmla="*/ 2752592 h 6858000"/>
              <a:gd name="connsiteX6602" fmla="*/ 953591 w 12192000"/>
              <a:gd name="connsiteY6602" fmla="*/ 2753599 h 6858000"/>
              <a:gd name="connsiteX6603" fmla="*/ 939395 w 12192000"/>
              <a:gd name="connsiteY6603" fmla="*/ 2743013 h 6858000"/>
              <a:gd name="connsiteX6604" fmla="*/ 934816 w 12192000"/>
              <a:gd name="connsiteY6604" fmla="*/ 2740189 h 6858000"/>
              <a:gd name="connsiteX6605" fmla="*/ 11292373 w 12192000"/>
              <a:gd name="connsiteY6605" fmla="*/ 2729184 h 6858000"/>
              <a:gd name="connsiteX6606" fmla="*/ 11256883 w 12192000"/>
              <a:gd name="connsiteY6606" fmla="*/ 2733435 h 6858000"/>
              <a:gd name="connsiteX6607" fmla="*/ 11252834 w 12192000"/>
              <a:gd name="connsiteY6607" fmla="*/ 2734005 h 6858000"/>
              <a:gd name="connsiteX6608" fmla="*/ 11248830 w 12192000"/>
              <a:gd name="connsiteY6608" fmla="*/ 2736597 h 6858000"/>
              <a:gd name="connsiteX6609" fmla="*/ 11234169 w 12192000"/>
              <a:gd name="connsiteY6609" fmla="*/ 2747846 h 6858000"/>
              <a:gd name="connsiteX6610" fmla="*/ 11333597 w 12192000"/>
              <a:gd name="connsiteY6610" fmla="*/ 2761010 h 6858000"/>
              <a:gd name="connsiteX6611" fmla="*/ 11351422 w 12192000"/>
              <a:gd name="connsiteY6611" fmla="*/ 2747573 h 6858000"/>
              <a:gd name="connsiteX6612" fmla="*/ 11353758 w 12192000"/>
              <a:gd name="connsiteY6612" fmla="*/ 2749315 h 6858000"/>
              <a:gd name="connsiteX6613" fmla="*/ 11353758 w 12192000"/>
              <a:gd name="connsiteY6613" fmla="*/ 2747183 h 6858000"/>
              <a:gd name="connsiteX6614" fmla="*/ 11352759 w 12192000"/>
              <a:gd name="connsiteY6614" fmla="*/ 2746565 h 6858000"/>
              <a:gd name="connsiteX6615" fmla="*/ 11351422 w 12192000"/>
              <a:gd name="connsiteY6615" fmla="*/ 2747573 h 6858000"/>
              <a:gd name="connsiteX6616" fmla="*/ 11337225 w 12192000"/>
              <a:gd name="connsiteY6616" fmla="*/ 2736986 h 6858000"/>
              <a:gd name="connsiteX6617" fmla="*/ 11332647 w 12192000"/>
              <a:gd name="connsiteY6617" fmla="*/ 2734162 h 6858000"/>
              <a:gd name="connsiteX6618" fmla="*/ 869237 w 12192000"/>
              <a:gd name="connsiteY6618" fmla="*/ 2717494 h 6858000"/>
              <a:gd name="connsiteX6619" fmla="*/ 884527 w 12192000"/>
              <a:gd name="connsiteY6619" fmla="*/ 2718870 h 6858000"/>
              <a:gd name="connsiteX6620" fmla="*/ 888965 w 12192000"/>
              <a:gd name="connsiteY6620" fmla="*/ 2718271 h 6858000"/>
              <a:gd name="connsiteX6621" fmla="*/ 974771 w 12192000"/>
              <a:gd name="connsiteY6621" fmla="*/ 2751001 h 6858000"/>
              <a:gd name="connsiteX6622" fmla="*/ 973167 w 12192000"/>
              <a:gd name="connsiteY6622" fmla="*/ 2753611 h 6858000"/>
              <a:gd name="connsiteX6623" fmla="*/ 967620 w 12192000"/>
              <a:gd name="connsiteY6623" fmla="*/ 2744757 h 6858000"/>
              <a:gd name="connsiteX6624" fmla="*/ 965995 w 12192000"/>
              <a:gd name="connsiteY6624" fmla="*/ 2745716 h 6858000"/>
              <a:gd name="connsiteX6625" fmla="*/ 969809 w 12192000"/>
              <a:gd name="connsiteY6625" fmla="*/ 2748969 h 6858000"/>
              <a:gd name="connsiteX6626" fmla="*/ 971508 w 12192000"/>
              <a:gd name="connsiteY6626" fmla="*/ 2756309 h 6858000"/>
              <a:gd name="connsiteX6627" fmla="*/ 973167 w 12192000"/>
              <a:gd name="connsiteY6627" fmla="*/ 2753611 h 6858000"/>
              <a:gd name="connsiteX6628" fmla="*/ 974771 w 12192000"/>
              <a:gd name="connsiteY6628" fmla="*/ 2756170 h 6858000"/>
              <a:gd name="connsiteX6629" fmla="*/ 972301 w 12192000"/>
              <a:gd name="connsiteY6629" fmla="*/ 2759743 h 6858000"/>
              <a:gd name="connsiteX6630" fmla="*/ 979002 w 12192000"/>
              <a:gd name="connsiteY6630" fmla="*/ 2788710 h 6858000"/>
              <a:gd name="connsiteX6631" fmla="*/ 974905 w 12192000"/>
              <a:gd name="connsiteY6631" fmla="*/ 2875087 h 6858000"/>
              <a:gd name="connsiteX6632" fmla="*/ 974905 w 12192000"/>
              <a:gd name="connsiteY6632" fmla="*/ 3114118 h 6858000"/>
              <a:gd name="connsiteX6633" fmla="*/ 1228456 w 12192000"/>
              <a:gd name="connsiteY6633" fmla="*/ 3162331 h 6858000"/>
              <a:gd name="connsiteX6634" fmla="*/ 1283415 w 12192000"/>
              <a:gd name="connsiteY6634" fmla="*/ 3172837 h 6858000"/>
              <a:gd name="connsiteX6635" fmla="*/ 1283415 w 12192000"/>
              <a:gd name="connsiteY6635" fmla="*/ 3084873 h 6858000"/>
              <a:gd name="connsiteX6636" fmla="*/ 1281251 w 12192000"/>
              <a:gd name="connsiteY6636" fmla="*/ 3051675 h 6858000"/>
              <a:gd name="connsiteX6637" fmla="*/ 1283024 w 12192000"/>
              <a:gd name="connsiteY6637" fmla="*/ 3025185 h 6858000"/>
              <a:gd name="connsiteX6638" fmla="*/ 1281777 w 12192000"/>
              <a:gd name="connsiteY6638" fmla="*/ 3022534 h 6858000"/>
              <a:gd name="connsiteX6639" fmla="*/ 1290966 w 12192000"/>
              <a:gd name="connsiteY6639" fmla="*/ 3003971 h 6858000"/>
              <a:gd name="connsiteX6640" fmla="*/ 1299607 w 12192000"/>
              <a:gd name="connsiteY6640" fmla="*/ 2999745 h 6858000"/>
              <a:gd name="connsiteX6641" fmla="*/ 1303787 w 12192000"/>
              <a:gd name="connsiteY6641" fmla="*/ 2994687 h 6858000"/>
              <a:gd name="connsiteX6642" fmla="*/ 1409130 w 12192000"/>
              <a:gd name="connsiteY6642" fmla="*/ 2988868 h 6858000"/>
              <a:gd name="connsiteX6643" fmla="*/ 1414566 w 12192000"/>
              <a:gd name="connsiteY6643" fmla="*/ 2993539 h 6858000"/>
              <a:gd name="connsiteX6644" fmla="*/ 1433248 w 12192000"/>
              <a:gd name="connsiteY6644" fmla="*/ 3001387 h 6858000"/>
              <a:gd name="connsiteX6645" fmla="*/ 1446162 w 12192000"/>
              <a:gd name="connsiteY6645" fmla="*/ 3020239 h 6858000"/>
              <a:gd name="connsiteX6646" fmla="*/ 1444524 w 12192000"/>
              <a:gd name="connsiteY6646" fmla="*/ 3022773 h 6858000"/>
              <a:gd name="connsiteX6647" fmla="*/ 1438928 w 12192000"/>
              <a:gd name="connsiteY6647" fmla="*/ 3013777 h 6858000"/>
              <a:gd name="connsiteX6648" fmla="*/ 1438453 w 12192000"/>
              <a:gd name="connsiteY6648" fmla="*/ 3014065 h 6858000"/>
              <a:gd name="connsiteX6649" fmla="*/ 1438713 w 12192000"/>
              <a:gd name="connsiteY6649" fmla="*/ 3014288 h 6858000"/>
              <a:gd name="connsiteX6650" fmla="*/ 1441730 w 12192000"/>
              <a:gd name="connsiteY6650" fmla="*/ 3027099 h 6858000"/>
              <a:gd name="connsiteX6651" fmla="*/ 1444524 w 12192000"/>
              <a:gd name="connsiteY6651" fmla="*/ 3022773 h 6858000"/>
              <a:gd name="connsiteX6652" fmla="*/ 1446162 w 12192000"/>
              <a:gd name="connsiteY6652" fmla="*/ 3025407 h 6858000"/>
              <a:gd name="connsiteX6653" fmla="*/ 1442546 w 12192000"/>
              <a:gd name="connsiteY6653" fmla="*/ 3030562 h 6858000"/>
              <a:gd name="connsiteX6654" fmla="*/ 1448128 w 12192000"/>
              <a:gd name="connsiteY6654" fmla="*/ 3054261 h 6858000"/>
              <a:gd name="connsiteX6655" fmla="*/ 1444307 w 12192000"/>
              <a:gd name="connsiteY6655" fmla="*/ 3141212 h 6858000"/>
              <a:gd name="connsiteX6656" fmla="*/ 1444307 w 12192000"/>
              <a:gd name="connsiteY6656" fmla="*/ 3203597 h 6858000"/>
              <a:gd name="connsiteX6657" fmla="*/ 1595101 w 12192000"/>
              <a:gd name="connsiteY6657" fmla="*/ 3232424 h 6858000"/>
              <a:gd name="connsiteX6658" fmla="*/ 1595101 w 12192000"/>
              <a:gd name="connsiteY6658" fmla="*/ 3130495 h 6858000"/>
              <a:gd name="connsiteX6659" fmla="*/ 1592946 w 12192000"/>
              <a:gd name="connsiteY6659" fmla="*/ 3097727 h 6858000"/>
              <a:gd name="connsiteX6660" fmla="*/ 1594707 w 12192000"/>
              <a:gd name="connsiteY6660" fmla="*/ 3070970 h 6858000"/>
              <a:gd name="connsiteX6661" fmla="*/ 1593525 w 12192000"/>
              <a:gd name="connsiteY6661" fmla="*/ 3068441 h 6858000"/>
              <a:gd name="connsiteX6662" fmla="*/ 1595090 w 12192000"/>
              <a:gd name="connsiteY6662" fmla="*/ 3065143 h 6858000"/>
              <a:gd name="connsiteX6663" fmla="*/ 1595101 w 12192000"/>
              <a:gd name="connsiteY6663" fmla="*/ 3064957 h 6858000"/>
              <a:gd name="connsiteX6664" fmla="*/ 1595275 w 12192000"/>
              <a:gd name="connsiteY6664" fmla="*/ 3064750 h 6858000"/>
              <a:gd name="connsiteX6665" fmla="*/ 1602517 w 12192000"/>
              <a:gd name="connsiteY6665" fmla="*/ 3049479 h 6858000"/>
              <a:gd name="connsiteX6666" fmla="*/ 1612153 w 12192000"/>
              <a:gd name="connsiteY6666" fmla="*/ 3044612 h 6858000"/>
              <a:gd name="connsiteX6667" fmla="*/ 1615750 w 12192000"/>
              <a:gd name="connsiteY6667" fmla="*/ 3040319 h 6858000"/>
              <a:gd name="connsiteX6668" fmla="*/ 1721043 w 12192000"/>
              <a:gd name="connsiteY6668" fmla="*/ 3035064 h 6858000"/>
              <a:gd name="connsiteX6669" fmla="*/ 1726177 w 12192000"/>
              <a:gd name="connsiteY6669" fmla="*/ 3039498 h 6858000"/>
              <a:gd name="connsiteX6670" fmla="*/ 1742973 w 12192000"/>
              <a:gd name="connsiteY6670" fmla="*/ 3046630 h 6858000"/>
              <a:gd name="connsiteX6671" fmla="*/ 1755414 w 12192000"/>
              <a:gd name="connsiteY6671" fmla="*/ 3065546 h 6858000"/>
              <a:gd name="connsiteX6672" fmla="*/ 1753764 w 12192000"/>
              <a:gd name="connsiteY6672" fmla="*/ 3068151 h 6858000"/>
              <a:gd name="connsiteX6673" fmla="*/ 1751345 w 12192000"/>
              <a:gd name="connsiteY6673" fmla="*/ 3064335 h 6858000"/>
              <a:gd name="connsiteX6674" fmla="*/ 1752636 w 12192000"/>
              <a:gd name="connsiteY6674" fmla="*/ 3069931 h 6858000"/>
              <a:gd name="connsiteX6675" fmla="*/ 1753764 w 12192000"/>
              <a:gd name="connsiteY6675" fmla="*/ 3068151 h 6858000"/>
              <a:gd name="connsiteX6676" fmla="*/ 1755414 w 12192000"/>
              <a:gd name="connsiteY6676" fmla="*/ 3070756 h 6858000"/>
              <a:gd name="connsiteX6677" fmla="*/ 1753476 w 12192000"/>
              <a:gd name="connsiteY6677" fmla="*/ 3073571 h 6858000"/>
              <a:gd name="connsiteX6678" fmla="*/ 1759646 w 12192000"/>
              <a:gd name="connsiteY6678" fmla="*/ 3100313 h 6858000"/>
              <a:gd name="connsiteX6679" fmla="*/ 1755549 w 12192000"/>
              <a:gd name="connsiteY6679" fmla="*/ 3186259 h 6858000"/>
              <a:gd name="connsiteX6680" fmla="*/ 1755549 w 12192000"/>
              <a:gd name="connsiteY6680" fmla="*/ 3263100 h 6858000"/>
              <a:gd name="connsiteX6681" fmla="*/ 2229832 w 12192000"/>
              <a:gd name="connsiteY6681" fmla="*/ 3353769 h 6858000"/>
              <a:gd name="connsiteX6682" fmla="*/ 2233226 w 12192000"/>
              <a:gd name="connsiteY6682" fmla="*/ 3358297 h 6858000"/>
              <a:gd name="connsiteX6683" fmla="*/ 2234592 w 12192000"/>
              <a:gd name="connsiteY6683" fmla="*/ 3358686 h 6858000"/>
              <a:gd name="connsiteX6684" fmla="*/ 2234322 w 12192000"/>
              <a:gd name="connsiteY6684" fmla="*/ 3359759 h 6858000"/>
              <a:gd name="connsiteX6685" fmla="*/ 2236729 w 12192000"/>
              <a:gd name="connsiteY6685" fmla="*/ 3362967 h 6858000"/>
              <a:gd name="connsiteX6686" fmla="*/ 2235579 w 12192000"/>
              <a:gd name="connsiteY6686" fmla="*/ 3633744 h 6858000"/>
              <a:gd name="connsiteX6687" fmla="*/ 2232237 w 12192000"/>
              <a:gd name="connsiteY6687" fmla="*/ 4389378 h 6858000"/>
              <a:gd name="connsiteX6688" fmla="*/ 2295158 w 12192000"/>
              <a:gd name="connsiteY6688" fmla="*/ 4402172 h 6858000"/>
              <a:gd name="connsiteX6689" fmla="*/ 2302051 w 12192000"/>
              <a:gd name="connsiteY6689" fmla="*/ 4413673 h 6858000"/>
              <a:gd name="connsiteX6690" fmla="*/ 2277347 w 12192000"/>
              <a:gd name="connsiteY6690" fmla="*/ 4537326 h 6858000"/>
              <a:gd name="connsiteX6691" fmla="*/ 2183117 w 12192000"/>
              <a:gd name="connsiteY6691" fmla="*/ 4593689 h 6858000"/>
              <a:gd name="connsiteX6692" fmla="*/ 1774600 w 12192000"/>
              <a:gd name="connsiteY6692" fmla="*/ 4835818 h 6858000"/>
              <a:gd name="connsiteX6693" fmla="*/ 1642449 w 12192000"/>
              <a:gd name="connsiteY6693" fmla="*/ 4914037 h 6858000"/>
              <a:gd name="connsiteX6694" fmla="*/ 1622122 w 12192000"/>
              <a:gd name="connsiteY6694" fmla="*/ 4927049 h 6858000"/>
              <a:gd name="connsiteX6695" fmla="*/ 1611857 w 12192000"/>
              <a:gd name="connsiteY6695" fmla="*/ 4930975 h 6858000"/>
              <a:gd name="connsiteX6696" fmla="*/ 1610970 w 12192000"/>
              <a:gd name="connsiteY6696" fmla="*/ 4931797 h 6858000"/>
              <a:gd name="connsiteX6697" fmla="*/ 1610601 w 12192000"/>
              <a:gd name="connsiteY6697" fmla="*/ 4931456 h 6858000"/>
              <a:gd name="connsiteX6698" fmla="*/ 1600504 w 12192000"/>
              <a:gd name="connsiteY6698" fmla="*/ 4935316 h 6858000"/>
              <a:gd name="connsiteX6699" fmla="*/ 1475249 w 12192000"/>
              <a:gd name="connsiteY6699" fmla="*/ 4910011 h 6858000"/>
              <a:gd name="connsiteX6700" fmla="*/ 770254 w 12192000"/>
              <a:gd name="connsiteY6700" fmla="*/ 4765654 h 6858000"/>
              <a:gd name="connsiteX6701" fmla="*/ 0 w 12192000"/>
              <a:gd name="connsiteY6701" fmla="*/ 4608284 h 6858000"/>
              <a:gd name="connsiteX6702" fmla="*/ 0 w 12192000"/>
              <a:gd name="connsiteY6702" fmla="*/ 4589256 h 6858000"/>
              <a:gd name="connsiteX6703" fmla="*/ 325539 w 12192000"/>
              <a:gd name="connsiteY6703" fmla="*/ 4655804 h 6858000"/>
              <a:gd name="connsiteX6704" fmla="*/ 1097758 w 12192000"/>
              <a:gd name="connsiteY6704" fmla="*/ 4813964 h 6858000"/>
              <a:gd name="connsiteX6705" fmla="*/ 1580968 w 12192000"/>
              <a:gd name="connsiteY6705" fmla="*/ 4912311 h 6858000"/>
              <a:gd name="connsiteX6706" fmla="*/ 1597631 w 12192000"/>
              <a:gd name="connsiteY6706" fmla="*/ 4914828 h 6858000"/>
              <a:gd name="connsiteX6707" fmla="*/ 1601130 w 12192000"/>
              <a:gd name="connsiteY6707" fmla="*/ 4915920 h 6858000"/>
              <a:gd name="connsiteX6708" fmla="*/ 1601130 w 12192000"/>
              <a:gd name="connsiteY6708" fmla="*/ 4917346 h 6858000"/>
              <a:gd name="connsiteX6709" fmla="*/ 1598780 w 12192000"/>
              <a:gd name="connsiteY6709" fmla="*/ 4918638 h 6858000"/>
              <a:gd name="connsiteX6710" fmla="*/ 1601130 w 12192000"/>
              <a:gd name="connsiteY6710" fmla="*/ 4917430 h 6858000"/>
              <a:gd name="connsiteX6711" fmla="*/ 1601130 w 12192000"/>
              <a:gd name="connsiteY6711" fmla="*/ 4917346 h 6858000"/>
              <a:gd name="connsiteX6712" fmla="*/ 1602784 w 12192000"/>
              <a:gd name="connsiteY6712" fmla="*/ 4916436 h 6858000"/>
              <a:gd name="connsiteX6713" fmla="*/ 1601130 w 12192000"/>
              <a:gd name="connsiteY6713" fmla="*/ 4915920 h 6858000"/>
              <a:gd name="connsiteX6714" fmla="*/ 1601130 w 12192000"/>
              <a:gd name="connsiteY6714" fmla="*/ 4833727 h 6858000"/>
              <a:gd name="connsiteX6715" fmla="*/ 1591025 w 12192000"/>
              <a:gd name="connsiteY6715" fmla="*/ 4835668 h 6858000"/>
              <a:gd name="connsiteX6716" fmla="*/ 1407671 w 12192000"/>
              <a:gd name="connsiteY6716" fmla="*/ 4797220 h 6858000"/>
              <a:gd name="connsiteX6717" fmla="*/ 682302 w 12192000"/>
              <a:gd name="connsiteY6717" fmla="*/ 4646293 h 6858000"/>
              <a:gd name="connsiteX6718" fmla="*/ 0 w 12192000"/>
              <a:gd name="connsiteY6718" fmla="*/ 4504430 h 6858000"/>
              <a:gd name="connsiteX6719" fmla="*/ 0 w 12192000"/>
              <a:gd name="connsiteY6719" fmla="*/ 4486053 h 6858000"/>
              <a:gd name="connsiteX6720" fmla="*/ 1458826 w 12192000"/>
              <a:gd name="connsiteY6720" fmla="*/ 4789184 h 6858000"/>
              <a:gd name="connsiteX6721" fmla="*/ 1607118 w 12192000"/>
              <a:gd name="connsiteY6721" fmla="*/ 4819599 h 6858000"/>
              <a:gd name="connsiteX6722" fmla="*/ 1624936 w 12192000"/>
              <a:gd name="connsiteY6722" fmla="*/ 4810418 h 6858000"/>
              <a:gd name="connsiteX6723" fmla="*/ 1731847 w 12192000"/>
              <a:gd name="connsiteY6723" fmla="*/ 4742702 h 6858000"/>
              <a:gd name="connsiteX6724" fmla="*/ 1808383 w 12192000"/>
              <a:gd name="connsiteY6724" fmla="*/ 4694179 h 6858000"/>
              <a:gd name="connsiteX6725" fmla="*/ 1807322 w 12192000"/>
              <a:gd name="connsiteY6725" fmla="*/ 4692130 h 6858000"/>
              <a:gd name="connsiteX6726" fmla="*/ 1810415 w 12192000"/>
              <a:gd name="connsiteY6726" fmla="*/ 4318363 h 6858000"/>
              <a:gd name="connsiteX6727" fmla="*/ 1803328 w 12192000"/>
              <a:gd name="connsiteY6727" fmla="*/ 4322803 h 6858000"/>
              <a:gd name="connsiteX6728" fmla="*/ 1771152 w 12192000"/>
              <a:gd name="connsiteY6728" fmla="*/ 4316476 h 6858000"/>
              <a:gd name="connsiteX6729" fmla="*/ 1755549 w 12192000"/>
              <a:gd name="connsiteY6729" fmla="*/ 4313374 h 6858000"/>
              <a:gd name="connsiteX6730" fmla="*/ 1755549 w 12192000"/>
              <a:gd name="connsiteY6730" fmla="*/ 4476316 h 6858000"/>
              <a:gd name="connsiteX6731" fmla="*/ 1750660 w 12192000"/>
              <a:gd name="connsiteY6731" fmla="*/ 4582528 h 6858000"/>
              <a:gd name="connsiteX6732" fmla="*/ 1741686 w 12192000"/>
              <a:gd name="connsiteY6732" fmla="*/ 4598260 h 6858000"/>
              <a:gd name="connsiteX6733" fmla="*/ 1755978 w 12192000"/>
              <a:gd name="connsiteY6733" fmla="*/ 4617734 h 6858000"/>
              <a:gd name="connsiteX6734" fmla="*/ 1754208 w 12192000"/>
              <a:gd name="connsiteY6734" fmla="*/ 4620288 h 6858000"/>
              <a:gd name="connsiteX6735" fmla="*/ 1748303 w 12192000"/>
              <a:gd name="connsiteY6735" fmla="*/ 4611775 h 6858000"/>
              <a:gd name="connsiteX6736" fmla="*/ 1737616 w 12192000"/>
              <a:gd name="connsiteY6736" fmla="*/ 4617734 h 6858000"/>
              <a:gd name="connsiteX6737" fmla="*/ 1734024 w 12192000"/>
              <a:gd name="connsiteY6737" fmla="*/ 4620287 h 6858000"/>
              <a:gd name="connsiteX6738" fmla="*/ 1730535 w 12192000"/>
              <a:gd name="connsiteY6738" fmla="*/ 4617807 h 6858000"/>
              <a:gd name="connsiteX6739" fmla="*/ 1727406 w 12192000"/>
              <a:gd name="connsiteY6739" fmla="*/ 4623291 h 6858000"/>
              <a:gd name="connsiteX6740" fmla="*/ 1697189 w 12192000"/>
              <a:gd name="connsiteY6740" fmla="*/ 4635679 h 6858000"/>
              <a:gd name="connsiteX6741" fmla="*/ 1713639 w 12192000"/>
              <a:gd name="connsiteY6741" fmla="*/ 4634775 h 6858000"/>
              <a:gd name="connsiteX6742" fmla="*/ 1734024 w 12192000"/>
              <a:gd name="connsiteY6742" fmla="*/ 4620287 h 6858000"/>
              <a:gd name="connsiteX6743" fmla="*/ 1737616 w 12192000"/>
              <a:gd name="connsiteY6743" fmla="*/ 4622841 h 6858000"/>
              <a:gd name="connsiteX6744" fmla="*/ 1748303 w 12192000"/>
              <a:gd name="connsiteY6744" fmla="*/ 4628799 h 6858000"/>
              <a:gd name="connsiteX6745" fmla="*/ 1754208 w 12192000"/>
              <a:gd name="connsiteY6745" fmla="*/ 4620288 h 6858000"/>
              <a:gd name="connsiteX6746" fmla="*/ 1755978 w 12192000"/>
              <a:gd name="connsiteY6746" fmla="*/ 4622841 h 6858000"/>
              <a:gd name="connsiteX6747" fmla="*/ 1653831 w 12192000"/>
              <a:gd name="connsiteY6747" fmla="*/ 4656888 h 6858000"/>
              <a:gd name="connsiteX6748" fmla="*/ 1575785 w 12192000"/>
              <a:gd name="connsiteY6748" fmla="*/ 4620571 h 6858000"/>
              <a:gd name="connsiteX6749" fmla="*/ 1585970 w 12192000"/>
              <a:gd name="connsiteY6749" fmla="*/ 4601093 h 6858000"/>
              <a:gd name="connsiteX6750" fmla="*/ 1605958 w 12192000"/>
              <a:gd name="connsiteY6750" fmla="*/ 4592075 h 6858000"/>
              <a:gd name="connsiteX6751" fmla="*/ 1596899 w 12192000"/>
              <a:gd name="connsiteY6751" fmla="*/ 4571318 h 6858000"/>
              <a:gd name="connsiteX6752" fmla="*/ 1593278 w 12192000"/>
              <a:gd name="connsiteY6752" fmla="*/ 4507002 h 6858000"/>
              <a:gd name="connsiteX6753" fmla="*/ 1594934 w 12192000"/>
              <a:gd name="connsiteY6753" fmla="*/ 4454114 h 6858000"/>
              <a:gd name="connsiteX6754" fmla="*/ 1568715 w 12192000"/>
              <a:gd name="connsiteY6754" fmla="*/ 4463754 h 6858000"/>
              <a:gd name="connsiteX6755" fmla="*/ 1513705 w 12192000"/>
              <a:gd name="connsiteY6755" fmla="*/ 4466770 h 6858000"/>
              <a:gd name="connsiteX6756" fmla="*/ 1447773 w 12192000"/>
              <a:gd name="connsiteY6756" fmla="*/ 4449650 h 6858000"/>
              <a:gd name="connsiteX6757" fmla="*/ 1444470 w 12192000"/>
              <a:gd name="connsiteY6757" fmla="*/ 4442969 h 6858000"/>
              <a:gd name="connsiteX6758" fmla="*/ 1444992 w 12192000"/>
              <a:gd name="connsiteY6758" fmla="*/ 4484582 h 6858000"/>
              <a:gd name="connsiteX6759" fmla="*/ 1439406 w 12192000"/>
              <a:gd name="connsiteY6759" fmla="*/ 4536403 h 6858000"/>
              <a:gd name="connsiteX6760" fmla="*/ 1433589 w 12192000"/>
              <a:gd name="connsiteY6760" fmla="*/ 4546615 h 6858000"/>
              <a:gd name="connsiteX6761" fmla="*/ 1441882 w 12192000"/>
              <a:gd name="connsiteY6761" fmla="*/ 4549816 h 6858000"/>
              <a:gd name="connsiteX6762" fmla="*/ 1456335 w 12192000"/>
              <a:gd name="connsiteY6762" fmla="*/ 4569578 h 6858000"/>
              <a:gd name="connsiteX6763" fmla="*/ 1454685 w 12192000"/>
              <a:gd name="connsiteY6763" fmla="*/ 4572156 h 6858000"/>
              <a:gd name="connsiteX6764" fmla="*/ 1449113 w 12192000"/>
              <a:gd name="connsiteY6764" fmla="*/ 4563621 h 6858000"/>
              <a:gd name="connsiteX6765" fmla="*/ 1438029 w 12192000"/>
              <a:gd name="connsiteY6765" fmla="*/ 4569578 h 6858000"/>
              <a:gd name="connsiteX6766" fmla="*/ 1434448 w 12192000"/>
              <a:gd name="connsiteY6766" fmla="*/ 4572131 h 6858000"/>
              <a:gd name="connsiteX6767" fmla="*/ 1423501 w 12192000"/>
              <a:gd name="connsiteY6767" fmla="*/ 4564324 h 6858000"/>
              <a:gd name="connsiteX6768" fmla="*/ 1416086 w 12192000"/>
              <a:gd name="connsiteY6768" fmla="*/ 4577337 h 6858000"/>
              <a:gd name="connsiteX6769" fmla="*/ 1390603 w 12192000"/>
              <a:gd name="connsiteY6769" fmla="*/ 4587916 h 6858000"/>
              <a:gd name="connsiteX6770" fmla="*/ 1414127 w 12192000"/>
              <a:gd name="connsiteY6770" fmla="*/ 4586620 h 6858000"/>
              <a:gd name="connsiteX6771" fmla="*/ 1434448 w 12192000"/>
              <a:gd name="connsiteY6771" fmla="*/ 4572131 h 6858000"/>
              <a:gd name="connsiteX6772" fmla="*/ 1438029 w 12192000"/>
              <a:gd name="connsiteY6772" fmla="*/ 4574685 h 6858000"/>
              <a:gd name="connsiteX6773" fmla="*/ 1449113 w 12192000"/>
              <a:gd name="connsiteY6773" fmla="*/ 4580856 h 6858000"/>
              <a:gd name="connsiteX6774" fmla="*/ 1454685 w 12192000"/>
              <a:gd name="connsiteY6774" fmla="*/ 4572156 h 6858000"/>
              <a:gd name="connsiteX6775" fmla="*/ 1456335 w 12192000"/>
              <a:gd name="connsiteY6775" fmla="*/ 4574685 h 6858000"/>
              <a:gd name="connsiteX6776" fmla="*/ 1354508 w 12192000"/>
              <a:gd name="connsiteY6776" fmla="*/ 4608732 h 6858000"/>
              <a:gd name="connsiteX6777" fmla="*/ 1276708 w 12192000"/>
              <a:gd name="connsiteY6777" fmla="*/ 4572415 h 6858000"/>
              <a:gd name="connsiteX6778" fmla="*/ 1286862 w 12192000"/>
              <a:gd name="connsiteY6778" fmla="*/ 4552927 h 6858000"/>
              <a:gd name="connsiteX6779" fmla="*/ 1295443 w 12192000"/>
              <a:gd name="connsiteY6779" fmla="*/ 4549022 h 6858000"/>
              <a:gd name="connsiteX6780" fmla="*/ 1285216 w 12192000"/>
              <a:gd name="connsiteY6780" fmla="*/ 4525624 h 6858000"/>
              <a:gd name="connsiteX6781" fmla="*/ 1283415 w 12192000"/>
              <a:gd name="connsiteY6781" fmla="*/ 4402524 h 6858000"/>
              <a:gd name="connsiteX6782" fmla="*/ 1283415 w 12192000"/>
              <a:gd name="connsiteY6782" fmla="*/ 4219513 h 6858000"/>
              <a:gd name="connsiteX6783" fmla="*/ 974905 w 12192000"/>
              <a:gd name="connsiteY6783" fmla="*/ 4158179 h 6858000"/>
              <a:gd name="connsiteX6784" fmla="*/ 974905 w 12192000"/>
              <a:gd name="connsiteY6784" fmla="*/ 4164566 h 6858000"/>
              <a:gd name="connsiteX6785" fmla="*/ 970017 w 12192000"/>
              <a:gd name="connsiteY6785" fmla="*/ 4270777 h 6858000"/>
              <a:gd name="connsiteX6786" fmla="*/ 964205 w 12192000"/>
              <a:gd name="connsiteY6786" fmla="*/ 4280963 h 6858000"/>
              <a:gd name="connsiteX6787" fmla="*/ 970949 w 12192000"/>
              <a:gd name="connsiteY6787" fmla="*/ 4283631 h 6858000"/>
              <a:gd name="connsiteX6788" fmla="*/ 984884 w 12192000"/>
              <a:gd name="connsiteY6788" fmla="*/ 4302717 h 6858000"/>
              <a:gd name="connsiteX6789" fmla="*/ 983350 w 12192000"/>
              <a:gd name="connsiteY6789" fmla="*/ 4305012 h 6858000"/>
              <a:gd name="connsiteX6790" fmla="*/ 977597 w 12192000"/>
              <a:gd name="connsiteY6790" fmla="*/ 4296399 h 6858000"/>
              <a:gd name="connsiteX6791" fmla="*/ 966413 w 12192000"/>
              <a:gd name="connsiteY6791" fmla="*/ 4302717 h 6858000"/>
              <a:gd name="connsiteX6792" fmla="*/ 963188 w 12192000"/>
              <a:gd name="connsiteY6792" fmla="*/ 4305025 h 6858000"/>
              <a:gd name="connsiteX6793" fmla="*/ 954137 w 12192000"/>
              <a:gd name="connsiteY6793" fmla="*/ 4298612 h 6858000"/>
              <a:gd name="connsiteX6794" fmla="*/ 946763 w 12192000"/>
              <a:gd name="connsiteY6794" fmla="*/ 4311541 h 6858000"/>
              <a:gd name="connsiteX6795" fmla="*/ 927251 w 12192000"/>
              <a:gd name="connsiteY6795" fmla="*/ 4319540 h 6858000"/>
              <a:gd name="connsiteX6796" fmla="*/ 944138 w 12192000"/>
              <a:gd name="connsiteY6796" fmla="*/ 4318660 h 6858000"/>
              <a:gd name="connsiteX6797" fmla="*/ 963188 w 12192000"/>
              <a:gd name="connsiteY6797" fmla="*/ 4305025 h 6858000"/>
              <a:gd name="connsiteX6798" fmla="*/ 966413 w 12192000"/>
              <a:gd name="connsiteY6798" fmla="*/ 4307310 h 6858000"/>
              <a:gd name="connsiteX6799" fmla="*/ 977597 w 12192000"/>
              <a:gd name="connsiteY6799" fmla="*/ 4313628 h 6858000"/>
              <a:gd name="connsiteX6800" fmla="*/ 983350 w 12192000"/>
              <a:gd name="connsiteY6800" fmla="*/ 4305012 h 6858000"/>
              <a:gd name="connsiteX6801" fmla="*/ 984884 w 12192000"/>
              <a:gd name="connsiteY6801" fmla="*/ 4307310 h 6858000"/>
              <a:gd name="connsiteX6802" fmla="*/ 887918 w 12192000"/>
              <a:gd name="connsiteY6802" fmla="*/ 4340043 h 6858000"/>
              <a:gd name="connsiteX6803" fmla="*/ 812884 w 12192000"/>
              <a:gd name="connsiteY6803" fmla="*/ 4305014 h 6858000"/>
              <a:gd name="connsiteX6804" fmla="*/ 822579 w 12192000"/>
              <a:gd name="connsiteY6804" fmla="*/ 4286298 h 6858000"/>
              <a:gd name="connsiteX6805" fmla="*/ 827036 w 12192000"/>
              <a:gd name="connsiteY6805" fmla="*/ 4284263 h 6858000"/>
              <a:gd name="connsiteX6806" fmla="*/ 816258 w 12192000"/>
              <a:gd name="connsiteY6806" fmla="*/ 4259568 h 6858000"/>
              <a:gd name="connsiteX6807" fmla="*/ 814460 w 12192000"/>
              <a:gd name="connsiteY6807" fmla="*/ 4136972 h 6858000"/>
              <a:gd name="connsiteX6808" fmla="*/ 814460 w 12192000"/>
              <a:gd name="connsiteY6808" fmla="*/ 4126283 h 6858000"/>
              <a:gd name="connsiteX6809" fmla="*/ 449072 w 12192000"/>
              <a:gd name="connsiteY6809" fmla="*/ 4053643 h 6858000"/>
              <a:gd name="connsiteX6810" fmla="*/ 300849 w 12192000"/>
              <a:gd name="connsiteY6810" fmla="*/ 4024299 h 6858000"/>
              <a:gd name="connsiteX6811" fmla="*/ 289183 w 12192000"/>
              <a:gd name="connsiteY6811" fmla="*/ 4032734 h 6858000"/>
              <a:gd name="connsiteX6812" fmla="*/ 261885 w 12192000"/>
              <a:gd name="connsiteY6812" fmla="*/ 4049110 h 6858000"/>
              <a:gd name="connsiteX6813" fmla="*/ 259562 w 12192000"/>
              <a:gd name="connsiteY6813" fmla="*/ 4045601 h 6858000"/>
              <a:gd name="connsiteX6814" fmla="*/ 285700 w 12192000"/>
              <a:gd name="connsiteY6814" fmla="*/ 4026884 h 6858000"/>
              <a:gd name="connsiteX6815" fmla="*/ 292921 w 12192000"/>
              <a:gd name="connsiteY6815" fmla="*/ 4022730 h 6858000"/>
              <a:gd name="connsiteX6816" fmla="*/ 263290 w 12192000"/>
              <a:gd name="connsiteY6816" fmla="*/ 4016864 h 6858000"/>
              <a:gd name="connsiteX6817" fmla="*/ 223823 w 12192000"/>
              <a:gd name="connsiteY6817" fmla="*/ 4043420 h 6858000"/>
              <a:gd name="connsiteX6818" fmla="*/ 222099 w 12192000"/>
              <a:gd name="connsiteY6818" fmla="*/ 4039856 h 6858000"/>
              <a:gd name="connsiteX6819" fmla="*/ 260067 w 12192000"/>
              <a:gd name="connsiteY6819" fmla="*/ 4016225 h 6858000"/>
              <a:gd name="connsiteX6820" fmla="*/ 242801 w 12192000"/>
              <a:gd name="connsiteY6820" fmla="*/ 4012807 h 6858000"/>
              <a:gd name="connsiteX6821" fmla="*/ 222116 w 12192000"/>
              <a:gd name="connsiteY6821" fmla="*/ 4007631 h 6858000"/>
              <a:gd name="connsiteX6822" fmla="*/ 151444 w 12192000"/>
              <a:gd name="connsiteY6822" fmla="*/ 4047315 h 6858000"/>
              <a:gd name="connsiteX6823" fmla="*/ 0 w 12192000"/>
              <a:gd name="connsiteY6823" fmla="*/ 4132740 h 6858000"/>
              <a:gd name="connsiteX6824" fmla="*/ 0 w 12192000"/>
              <a:gd name="connsiteY6824" fmla="*/ 4104332 h 6858000"/>
              <a:gd name="connsiteX6825" fmla="*/ 65554 w 12192000"/>
              <a:gd name="connsiteY6825" fmla="*/ 4065492 h 6858000"/>
              <a:gd name="connsiteX6826" fmla="*/ 134535 w 12192000"/>
              <a:gd name="connsiteY6826" fmla="*/ 4024674 h 6858000"/>
              <a:gd name="connsiteX6827" fmla="*/ 142916 w 12192000"/>
              <a:gd name="connsiteY6827" fmla="*/ 4019509 h 6858000"/>
              <a:gd name="connsiteX6828" fmla="*/ 143244 w 12192000"/>
              <a:gd name="connsiteY6828" fmla="*/ 4019521 h 6858000"/>
              <a:gd name="connsiteX6829" fmla="*/ 143158 w 12192000"/>
              <a:gd name="connsiteY6829" fmla="*/ 4020075 h 6858000"/>
              <a:gd name="connsiteX6830" fmla="*/ 144667 w 12192000"/>
              <a:gd name="connsiteY6830" fmla="*/ 4019572 h 6858000"/>
              <a:gd name="connsiteX6831" fmla="*/ 143244 w 12192000"/>
              <a:gd name="connsiteY6831" fmla="*/ 4019521 h 6858000"/>
              <a:gd name="connsiteX6832" fmla="*/ 148008 w 12192000"/>
              <a:gd name="connsiteY6832" fmla="*/ 3988715 h 6858000"/>
              <a:gd name="connsiteX6833" fmla="*/ 143158 w 12192000"/>
              <a:gd name="connsiteY6833" fmla="*/ 3886123 h 6858000"/>
              <a:gd name="connsiteX6834" fmla="*/ 143158 w 12192000"/>
              <a:gd name="connsiteY6834" fmla="*/ 3575822 h 6858000"/>
              <a:gd name="connsiteX6835" fmla="*/ 76768 w 12192000"/>
              <a:gd name="connsiteY6835" fmla="*/ 3608071 h 6858000"/>
              <a:gd name="connsiteX6836" fmla="*/ 75066 w 12192000"/>
              <a:gd name="connsiteY6836" fmla="*/ 3605100 h 6858000"/>
              <a:gd name="connsiteX6837" fmla="*/ 143158 w 12192000"/>
              <a:gd name="connsiteY6837" fmla="*/ 3573668 h 6858000"/>
              <a:gd name="connsiteX6838" fmla="*/ 143158 w 12192000"/>
              <a:gd name="connsiteY6838" fmla="*/ 3492453 h 6858000"/>
              <a:gd name="connsiteX6839" fmla="*/ 60017 w 12192000"/>
              <a:gd name="connsiteY6839" fmla="*/ 3516031 h 6858000"/>
              <a:gd name="connsiteX6840" fmla="*/ 0 w 12192000"/>
              <a:gd name="connsiteY6840" fmla="*/ 3540758 h 6858000"/>
              <a:gd name="connsiteX6841" fmla="*/ 0 w 12192000"/>
              <a:gd name="connsiteY6841" fmla="*/ 3537266 h 6858000"/>
              <a:gd name="connsiteX6842" fmla="*/ 58789 w 12192000"/>
              <a:gd name="connsiteY6842" fmla="*/ 3511557 h 6858000"/>
              <a:gd name="connsiteX6843" fmla="*/ 143158 w 12192000"/>
              <a:gd name="connsiteY6843" fmla="*/ 3490961 h 6858000"/>
              <a:gd name="connsiteX6844" fmla="*/ 143158 w 12192000"/>
              <a:gd name="connsiteY6844" fmla="*/ 3421606 h 6858000"/>
              <a:gd name="connsiteX6845" fmla="*/ 147038 w 12192000"/>
              <a:gd name="connsiteY6845" fmla="*/ 3354775 h 6858000"/>
              <a:gd name="connsiteX6846" fmla="*/ 143798 w 12192000"/>
              <a:gd name="connsiteY6846" fmla="*/ 3299683 h 6858000"/>
              <a:gd name="connsiteX6847" fmla="*/ 0 w 12192000"/>
              <a:gd name="connsiteY6847" fmla="*/ 3362119 h 6858000"/>
              <a:gd name="connsiteX6848" fmla="*/ 0 w 12192000"/>
              <a:gd name="connsiteY6848" fmla="*/ 3353209 h 6858000"/>
              <a:gd name="connsiteX6849" fmla="*/ 142855 w 12192000"/>
              <a:gd name="connsiteY6849" fmla="*/ 3296147 h 6858000"/>
              <a:gd name="connsiteX6850" fmla="*/ 143747 w 12192000"/>
              <a:gd name="connsiteY6850" fmla="*/ 3298830 h 6858000"/>
              <a:gd name="connsiteX6851" fmla="*/ 143198 w 12192000"/>
              <a:gd name="connsiteY6851" fmla="*/ 3289497 h 6858000"/>
              <a:gd name="connsiteX6852" fmla="*/ 161552 w 12192000"/>
              <a:gd name="connsiteY6852" fmla="*/ 3292919 h 6858000"/>
              <a:gd name="connsiteX6853" fmla="*/ 161552 w 12192000"/>
              <a:gd name="connsiteY6853" fmla="*/ 3531412 h 6858000"/>
              <a:gd name="connsiteX6854" fmla="*/ 161552 w 12192000"/>
              <a:gd name="connsiteY6854" fmla="*/ 3891872 h 6858000"/>
              <a:gd name="connsiteX6855" fmla="*/ 165919 w 12192000"/>
              <a:gd name="connsiteY6855" fmla="*/ 4003439 h 6858000"/>
              <a:gd name="connsiteX6856" fmla="*/ 160337 w 12192000"/>
              <a:gd name="connsiteY6856" fmla="*/ 4020574 h 6858000"/>
              <a:gd name="connsiteX6857" fmla="*/ 182113 w 12192000"/>
              <a:gd name="connsiteY6857" fmla="*/ 4006336 h 6858000"/>
              <a:gd name="connsiteX6858" fmla="*/ 211774 w 12192000"/>
              <a:gd name="connsiteY6858" fmla="*/ 3992103 h 6858000"/>
              <a:gd name="connsiteX6859" fmla="*/ 273827 w 12192000"/>
              <a:gd name="connsiteY6859" fmla="*/ 3999580 h 6858000"/>
              <a:gd name="connsiteX6860" fmla="*/ 788640 w 12192000"/>
              <a:gd name="connsiteY6860" fmla="*/ 4101953 h 6858000"/>
              <a:gd name="connsiteX6861" fmla="*/ 814460 w 12192000"/>
              <a:gd name="connsiteY6861" fmla="*/ 4107096 h 6858000"/>
              <a:gd name="connsiteX6862" fmla="*/ 814460 w 12192000"/>
              <a:gd name="connsiteY6862" fmla="*/ 3678207 h 6858000"/>
              <a:gd name="connsiteX6863" fmla="*/ 814460 w 12192000"/>
              <a:gd name="connsiteY6863" fmla="*/ 3414634 h 6858000"/>
              <a:gd name="connsiteX6864" fmla="*/ 161552 w 12192000"/>
              <a:gd name="connsiteY6864" fmla="*/ 3292919 h 6858000"/>
              <a:gd name="connsiteX6865" fmla="*/ 161552 w 12192000"/>
              <a:gd name="connsiteY6865" fmla="*/ 3283060 h 6858000"/>
              <a:gd name="connsiteX6866" fmla="*/ 154655 w 12192000"/>
              <a:gd name="connsiteY6866" fmla="*/ 3273861 h 6858000"/>
              <a:gd name="connsiteX6867" fmla="*/ 25274 w 12192000"/>
              <a:gd name="connsiteY6867" fmla="*/ 3248568 h 6858000"/>
              <a:gd name="connsiteX6868" fmla="*/ 814460 w 12192000"/>
              <a:gd name="connsiteY6868" fmla="*/ 3395745 h 6858000"/>
              <a:gd name="connsiteX6869" fmla="*/ 814460 w 12192000"/>
              <a:gd name="connsiteY6869" fmla="*/ 3102472 h 6858000"/>
              <a:gd name="connsiteX6870" fmla="*/ 468518 w 12192000"/>
              <a:gd name="connsiteY6870" fmla="*/ 3036429 h 6858000"/>
              <a:gd name="connsiteX6871" fmla="*/ 242030 w 12192000"/>
              <a:gd name="connsiteY6871" fmla="*/ 2993311 h 6858000"/>
              <a:gd name="connsiteX6872" fmla="*/ 196474 w 12192000"/>
              <a:gd name="connsiteY6872" fmla="*/ 2981598 h 6858000"/>
              <a:gd name="connsiteX6873" fmla="*/ 154525 w 12192000"/>
              <a:gd name="connsiteY6873" fmla="*/ 2976078 h 6858000"/>
              <a:gd name="connsiteX6874" fmla="*/ 154709 w 12192000"/>
              <a:gd name="connsiteY6874" fmla="*/ 2975957 h 6858000"/>
              <a:gd name="connsiteX6875" fmla="*/ 150055 w 12192000"/>
              <a:gd name="connsiteY6875" fmla="*/ 2975489 h 6858000"/>
              <a:gd name="connsiteX6876" fmla="*/ 154525 w 12192000"/>
              <a:gd name="connsiteY6876" fmla="*/ 2976078 h 6858000"/>
              <a:gd name="connsiteX6877" fmla="*/ 151062 w 12192000"/>
              <a:gd name="connsiteY6877" fmla="*/ 2978364 h 6858000"/>
              <a:gd name="connsiteX6878" fmla="*/ 137409 w 12192000"/>
              <a:gd name="connsiteY6878" fmla="*/ 2984689 h 6858000"/>
              <a:gd name="connsiteX6879" fmla="*/ 86248 w 12192000"/>
              <a:gd name="connsiteY6879" fmla="*/ 3009984 h 6858000"/>
              <a:gd name="connsiteX6880" fmla="*/ 0 w 12192000"/>
              <a:gd name="connsiteY6880" fmla="*/ 3052954 h 6858000"/>
              <a:gd name="connsiteX6881" fmla="*/ 0 w 12192000"/>
              <a:gd name="connsiteY6881" fmla="*/ 3032181 h 6858000"/>
              <a:gd name="connsiteX6882" fmla="*/ 125337 w 12192000"/>
              <a:gd name="connsiteY6882" fmla="*/ 2969740 h 6858000"/>
              <a:gd name="connsiteX6883" fmla="*/ 157529 w 12192000"/>
              <a:gd name="connsiteY6883" fmla="*/ 2958242 h 6858000"/>
              <a:gd name="connsiteX6884" fmla="*/ 270773 w 12192000"/>
              <a:gd name="connsiteY6884" fmla="*/ 2979512 h 6858000"/>
              <a:gd name="connsiteX6885" fmla="*/ 517954 w 12192000"/>
              <a:gd name="connsiteY6885" fmla="*/ 3027230 h 6858000"/>
              <a:gd name="connsiteX6886" fmla="*/ 814460 w 12192000"/>
              <a:gd name="connsiteY6886" fmla="*/ 3083610 h 6858000"/>
              <a:gd name="connsiteX6887" fmla="*/ 814460 w 12192000"/>
              <a:gd name="connsiteY6887" fmla="*/ 2819322 h 6858000"/>
              <a:gd name="connsiteX6888" fmla="*/ 812305 w 12192000"/>
              <a:gd name="connsiteY6888" fmla="*/ 2786123 h 6858000"/>
              <a:gd name="connsiteX6889" fmla="*/ 814257 w 12192000"/>
              <a:gd name="connsiteY6889" fmla="*/ 2756831 h 6858000"/>
              <a:gd name="connsiteX6890" fmla="*/ 812884 w 12192000"/>
              <a:gd name="connsiteY6890" fmla="*/ 2753872 h 6858000"/>
              <a:gd name="connsiteX6891" fmla="*/ 843203 w 12192000"/>
              <a:gd name="connsiteY6891" fmla="*/ 2724443 h 6858000"/>
              <a:gd name="connsiteX6892" fmla="*/ 851792 w 12192000"/>
              <a:gd name="connsiteY6892" fmla="*/ 2723284 h 6858000"/>
              <a:gd name="connsiteX6893" fmla="*/ 11267067 w 12192000"/>
              <a:gd name="connsiteY6893" fmla="*/ 2711468 h 6858000"/>
              <a:gd name="connsiteX6894" fmla="*/ 11282358 w 12192000"/>
              <a:gd name="connsiteY6894" fmla="*/ 2712843 h 6858000"/>
              <a:gd name="connsiteX6895" fmla="*/ 11286796 w 12192000"/>
              <a:gd name="connsiteY6895" fmla="*/ 2712244 h 6858000"/>
              <a:gd name="connsiteX6896" fmla="*/ 11372602 w 12192000"/>
              <a:gd name="connsiteY6896" fmla="*/ 2744976 h 6858000"/>
              <a:gd name="connsiteX6897" fmla="*/ 11370998 w 12192000"/>
              <a:gd name="connsiteY6897" fmla="*/ 2747584 h 6858000"/>
              <a:gd name="connsiteX6898" fmla="*/ 11365451 w 12192000"/>
              <a:gd name="connsiteY6898" fmla="*/ 2738730 h 6858000"/>
              <a:gd name="connsiteX6899" fmla="*/ 11363826 w 12192000"/>
              <a:gd name="connsiteY6899" fmla="*/ 2739689 h 6858000"/>
              <a:gd name="connsiteX6900" fmla="*/ 11367640 w 12192000"/>
              <a:gd name="connsiteY6900" fmla="*/ 2742943 h 6858000"/>
              <a:gd name="connsiteX6901" fmla="*/ 11369339 w 12192000"/>
              <a:gd name="connsiteY6901" fmla="*/ 2750283 h 6858000"/>
              <a:gd name="connsiteX6902" fmla="*/ 11370998 w 12192000"/>
              <a:gd name="connsiteY6902" fmla="*/ 2747584 h 6858000"/>
              <a:gd name="connsiteX6903" fmla="*/ 11372602 w 12192000"/>
              <a:gd name="connsiteY6903" fmla="*/ 2750144 h 6858000"/>
              <a:gd name="connsiteX6904" fmla="*/ 11370132 w 12192000"/>
              <a:gd name="connsiteY6904" fmla="*/ 2753717 h 6858000"/>
              <a:gd name="connsiteX6905" fmla="*/ 11376833 w 12192000"/>
              <a:gd name="connsiteY6905" fmla="*/ 2782683 h 6858000"/>
              <a:gd name="connsiteX6906" fmla="*/ 11372736 w 12192000"/>
              <a:gd name="connsiteY6906" fmla="*/ 2869061 h 6858000"/>
              <a:gd name="connsiteX6907" fmla="*/ 11372736 w 12192000"/>
              <a:gd name="connsiteY6907" fmla="*/ 3108092 h 6858000"/>
              <a:gd name="connsiteX6908" fmla="*/ 11626287 w 12192000"/>
              <a:gd name="connsiteY6908" fmla="*/ 3156305 h 6858000"/>
              <a:gd name="connsiteX6909" fmla="*/ 11681246 w 12192000"/>
              <a:gd name="connsiteY6909" fmla="*/ 3166812 h 6858000"/>
              <a:gd name="connsiteX6910" fmla="*/ 11681246 w 12192000"/>
              <a:gd name="connsiteY6910" fmla="*/ 3078848 h 6858000"/>
              <a:gd name="connsiteX6911" fmla="*/ 11679082 w 12192000"/>
              <a:gd name="connsiteY6911" fmla="*/ 3045649 h 6858000"/>
              <a:gd name="connsiteX6912" fmla="*/ 11680855 w 12192000"/>
              <a:gd name="connsiteY6912" fmla="*/ 3019159 h 6858000"/>
              <a:gd name="connsiteX6913" fmla="*/ 11679608 w 12192000"/>
              <a:gd name="connsiteY6913" fmla="*/ 3016508 h 6858000"/>
              <a:gd name="connsiteX6914" fmla="*/ 11688797 w 12192000"/>
              <a:gd name="connsiteY6914" fmla="*/ 2997945 h 6858000"/>
              <a:gd name="connsiteX6915" fmla="*/ 11697438 w 12192000"/>
              <a:gd name="connsiteY6915" fmla="*/ 2993719 h 6858000"/>
              <a:gd name="connsiteX6916" fmla="*/ 11701618 w 12192000"/>
              <a:gd name="connsiteY6916" fmla="*/ 2988661 h 6858000"/>
              <a:gd name="connsiteX6917" fmla="*/ 11806961 w 12192000"/>
              <a:gd name="connsiteY6917" fmla="*/ 2982842 h 6858000"/>
              <a:gd name="connsiteX6918" fmla="*/ 11812397 w 12192000"/>
              <a:gd name="connsiteY6918" fmla="*/ 2987513 h 6858000"/>
              <a:gd name="connsiteX6919" fmla="*/ 11831079 w 12192000"/>
              <a:gd name="connsiteY6919" fmla="*/ 2995360 h 6858000"/>
              <a:gd name="connsiteX6920" fmla="*/ 11843993 w 12192000"/>
              <a:gd name="connsiteY6920" fmla="*/ 3014213 h 6858000"/>
              <a:gd name="connsiteX6921" fmla="*/ 11842355 w 12192000"/>
              <a:gd name="connsiteY6921" fmla="*/ 3016748 h 6858000"/>
              <a:gd name="connsiteX6922" fmla="*/ 11836759 w 12192000"/>
              <a:gd name="connsiteY6922" fmla="*/ 3007751 h 6858000"/>
              <a:gd name="connsiteX6923" fmla="*/ 11836284 w 12192000"/>
              <a:gd name="connsiteY6923" fmla="*/ 3008038 h 6858000"/>
              <a:gd name="connsiteX6924" fmla="*/ 11836544 w 12192000"/>
              <a:gd name="connsiteY6924" fmla="*/ 3008262 h 6858000"/>
              <a:gd name="connsiteX6925" fmla="*/ 11839561 w 12192000"/>
              <a:gd name="connsiteY6925" fmla="*/ 3021073 h 6858000"/>
              <a:gd name="connsiteX6926" fmla="*/ 11842355 w 12192000"/>
              <a:gd name="connsiteY6926" fmla="*/ 3016748 h 6858000"/>
              <a:gd name="connsiteX6927" fmla="*/ 11843993 w 12192000"/>
              <a:gd name="connsiteY6927" fmla="*/ 3019381 h 6858000"/>
              <a:gd name="connsiteX6928" fmla="*/ 11840377 w 12192000"/>
              <a:gd name="connsiteY6928" fmla="*/ 3024536 h 6858000"/>
              <a:gd name="connsiteX6929" fmla="*/ 11845959 w 12192000"/>
              <a:gd name="connsiteY6929" fmla="*/ 3048235 h 6858000"/>
              <a:gd name="connsiteX6930" fmla="*/ 11842138 w 12192000"/>
              <a:gd name="connsiteY6930" fmla="*/ 3135187 h 6858000"/>
              <a:gd name="connsiteX6931" fmla="*/ 11842138 w 12192000"/>
              <a:gd name="connsiteY6931" fmla="*/ 3197572 h 6858000"/>
              <a:gd name="connsiteX6932" fmla="*/ 11992932 w 12192000"/>
              <a:gd name="connsiteY6932" fmla="*/ 3226399 h 6858000"/>
              <a:gd name="connsiteX6933" fmla="*/ 11992932 w 12192000"/>
              <a:gd name="connsiteY6933" fmla="*/ 3124470 h 6858000"/>
              <a:gd name="connsiteX6934" fmla="*/ 11990777 w 12192000"/>
              <a:gd name="connsiteY6934" fmla="*/ 3091702 h 6858000"/>
              <a:gd name="connsiteX6935" fmla="*/ 11992538 w 12192000"/>
              <a:gd name="connsiteY6935" fmla="*/ 3064945 h 6858000"/>
              <a:gd name="connsiteX6936" fmla="*/ 11991357 w 12192000"/>
              <a:gd name="connsiteY6936" fmla="*/ 3062416 h 6858000"/>
              <a:gd name="connsiteX6937" fmla="*/ 11992921 w 12192000"/>
              <a:gd name="connsiteY6937" fmla="*/ 3059118 h 6858000"/>
              <a:gd name="connsiteX6938" fmla="*/ 11992932 w 12192000"/>
              <a:gd name="connsiteY6938" fmla="*/ 3058932 h 6858000"/>
              <a:gd name="connsiteX6939" fmla="*/ 11993107 w 12192000"/>
              <a:gd name="connsiteY6939" fmla="*/ 3058725 h 6858000"/>
              <a:gd name="connsiteX6940" fmla="*/ 12000349 w 12192000"/>
              <a:gd name="connsiteY6940" fmla="*/ 3043452 h 6858000"/>
              <a:gd name="connsiteX6941" fmla="*/ 12009984 w 12192000"/>
              <a:gd name="connsiteY6941" fmla="*/ 3038586 h 6858000"/>
              <a:gd name="connsiteX6942" fmla="*/ 12013581 w 12192000"/>
              <a:gd name="connsiteY6942" fmla="*/ 3034292 h 6858000"/>
              <a:gd name="connsiteX6943" fmla="*/ 12118873 w 12192000"/>
              <a:gd name="connsiteY6943" fmla="*/ 3029038 h 6858000"/>
              <a:gd name="connsiteX6944" fmla="*/ 12124006 w 12192000"/>
              <a:gd name="connsiteY6944" fmla="*/ 3033472 h 6858000"/>
              <a:gd name="connsiteX6945" fmla="*/ 12140802 w 12192000"/>
              <a:gd name="connsiteY6945" fmla="*/ 3040604 h 6858000"/>
              <a:gd name="connsiteX6946" fmla="*/ 12153244 w 12192000"/>
              <a:gd name="connsiteY6946" fmla="*/ 3059522 h 6858000"/>
              <a:gd name="connsiteX6947" fmla="*/ 12151593 w 12192000"/>
              <a:gd name="connsiteY6947" fmla="*/ 3062125 h 6858000"/>
              <a:gd name="connsiteX6948" fmla="*/ 12149174 w 12192000"/>
              <a:gd name="connsiteY6948" fmla="*/ 3058310 h 6858000"/>
              <a:gd name="connsiteX6949" fmla="*/ 12150466 w 12192000"/>
              <a:gd name="connsiteY6949" fmla="*/ 3063905 h 6858000"/>
              <a:gd name="connsiteX6950" fmla="*/ 12151593 w 12192000"/>
              <a:gd name="connsiteY6950" fmla="*/ 3062125 h 6858000"/>
              <a:gd name="connsiteX6951" fmla="*/ 12153244 w 12192000"/>
              <a:gd name="connsiteY6951" fmla="*/ 3064731 h 6858000"/>
              <a:gd name="connsiteX6952" fmla="*/ 12151305 w 12192000"/>
              <a:gd name="connsiteY6952" fmla="*/ 3067546 h 6858000"/>
              <a:gd name="connsiteX6953" fmla="*/ 12157475 w 12192000"/>
              <a:gd name="connsiteY6953" fmla="*/ 3094288 h 6858000"/>
              <a:gd name="connsiteX6954" fmla="*/ 12153378 w 12192000"/>
              <a:gd name="connsiteY6954" fmla="*/ 3180235 h 6858000"/>
              <a:gd name="connsiteX6955" fmla="*/ 12153378 w 12192000"/>
              <a:gd name="connsiteY6955" fmla="*/ 3257074 h 6858000"/>
              <a:gd name="connsiteX6956" fmla="*/ 12192000 w 12192000"/>
              <a:gd name="connsiteY6956" fmla="*/ 3264458 h 6858000"/>
              <a:gd name="connsiteX6957" fmla="*/ 12192000 w 12192000"/>
              <a:gd name="connsiteY6957" fmla="*/ 3283481 h 6858000"/>
              <a:gd name="connsiteX6958" fmla="*/ 12153378 w 12192000"/>
              <a:gd name="connsiteY6958" fmla="*/ 3276108 h 6858000"/>
              <a:gd name="connsiteX6959" fmla="*/ 12153378 w 12192000"/>
              <a:gd name="connsiteY6959" fmla="*/ 3465704 h 6858000"/>
              <a:gd name="connsiteX6960" fmla="*/ 12155776 w 12192000"/>
              <a:gd name="connsiteY6960" fmla="*/ 3466617 h 6858000"/>
              <a:gd name="connsiteX6961" fmla="*/ 12170375 w 12192000"/>
              <a:gd name="connsiteY6961" fmla="*/ 3486371 h 6858000"/>
              <a:gd name="connsiteX6962" fmla="*/ 12168823 w 12192000"/>
              <a:gd name="connsiteY6962" fmla="*/ 3488900 h 6858000"/>
              <a:gd name="connsiteX6963" fmla="*/ 12163581 w 12192000"/>
              <a:gd name="connsiteY6963" fmla="*/ 3480201 h 6858000"/>
              <a:gd name="connsiteX6964" fmla="*/ 12153378 w 12192000"/>
              <a:gd name="connsiteY6964" fmla="*/ 3485857 h 6858000"/>
              <a:gd name="connsiteX6965" fmla="*/ 12153378 w 12192000"/>
              <a:gd name="connsiteY6965" fmla="*/ 3491974 h 6858000"/>
              <a:gd name="connsiteX6966" fmla="*/ 12163581 w 12192000"/>
              <a:gd name="connsiteY6966" fmla="*/ 3497436 h 6858000"/>
              <a:gd name="connsiteX6967" fmla="*/ 12168823 w 12192000"/>
              <a:gd name="connsiteY6967" fmla="*/ 3488900 h 6858000"/>
              <a:gd name="connsiteX6968" fmla="*/ 12170375 w 12192000"/>
              <a:gd name="connsiteY6968" fmla="*/ 3491479 h 6858000"/>
              <a:gd name="connsiteX6969" fmla="*/ 12154954 w 12192000"/>
              <a:gd name="connsiteY6969" fmla="*/ 3511950 h 6858000"/>
              <a:gd name="connsiteX6970" fmla="*/ 12153378 w 12192000"/>
              <a:gd name="connsiteY6970" fmla="*/ 3512507 h 6858000"/>
              <a:gd name="connsiteX6971" fmla="*/ 12153378 w 12192000"/>
              <a:gd name="connsiteY6971" fmla="*/ 3565232 h 6858000"/>
              <a:gd name="connsiteX6972" fmla="*/ 12192000 w 12192000"/>
              <a:gd name="connsiteY6972" fmla="*/ 3572435 h 6858000"/>
              <a:gd name="connsiteX6973" fmla="*/ 12192000 w 12192000"/>
              <a:gd name="connsiteY6973" fmla="*/ 3590097 h 6858000"/>
              <a:gd name="connsiteX6974" fmla="*/ 12168505 w 12192000"/>
              <a:gd name="connsiteY6974" fmla="*/ 3584532 h 6858000"/>
              <a:gd name="connsiteX6975" fmla="*/ 12153378 w 12192000"/>
              <a:gd name="connsiteY6975" fmla="*/ 3582531 h 6858000"/>
              <a:gd name="connsiteX6976" fmla="*/ 12153378 w 12192000"/>
              <a:gd name="connsiteY6976" fmla="*/ 4088566 h 6858000"/>
              <a:gd name="connsiteX6977" fmla="*/ 12153378 w 12192000"/>
              <a:gd name="connsiteY6977" fmla="*/ 4288519 h 6858000"/>
              <a:gd name="connsiteX6978" fmla="*/ 12192000 w 12192000"/>
              <a:gd name="connsiteY6978" fmla="*/ 4296213 h 6858000"/>
              <a:gd name="connsiteX6979" fmla="*/ 12192000 w 12192000"/>
              <a:gd name="connsiteY6979" fmla="*/ 4314981 h 6858000"/>
              <a:gd name="connsiteX6980" fmla="*/ 12168981 w 12192000"/>
              <a:gd name="connsiteY6980" fmla="*/ 4310454 h 6858000"/>
              <a:gd name="connsiteX6981" fmla="*/ 12153378 w 12192000"/>
              <a:gd name="connsiteY6981" fmla="*/ 4307352 h 6858000"/>
              <a:gd name="connsiteX6982" fmla="*/ 12153378 w 12192000"/>
              <a:gd name="connsiteY6982" fmla="*/ 4470294 h 6858000"/>
              <a:gd name="connsiteX6983" fmla="*/ 12148489 w 12192000"/>
              <a:gd name="connsiteY6983" fmla="*/ 4576506 h 6858000"/>
              <a:gd name="connsiteX6984" fmla="*/ 12139515 w 12192000"/>
              <a:gd name="connsiteY6984" fmla="*/ 4592238 h 6858000"/>
              <a:gd name="connsiteX6985" fmla="*/ 12153807 w 12192000"/>
              <a:gd name="connsiteY6985" fmla="*/ 4611712 h 6858000"/>
              <a:gd name="connsiteX6986" fmla="*/ 12152037 w 12192000"/>
              <a:gd name="connsiteY6986" fmla="*/ 4614266 h 6858000"/>
              <a:gd name="connsiteX6987" fmla="*/ 12146133 w 12192000"/>
              <a:gd name="connsiteY6987" fmla="*/ 4605753 h 6858000"/>
              <a:gd name="connsiteX6988" fmla="*/ 12135445 w 12192000"/>
              <a:gd name="connsiteY6988" fmla="*/ 4611712 h 6858000"/>
              <a:gd name="connsiteX6989" fmla="*/ 12131853 w 12192000"/>
              <a:gd name="connsiteY6989" fmla="*/ 4614265 h 6858000"/>
              <a:gd name="connsiteX6990" fmla="*/ 12128365 w 12192000"/>
              <a:gd name="connsiteY6990" fmla="*/ 4611785 h 6858000"/>
              <a:gd name="connsiteX6991" fmla="*/ 12125235 w 12192000"/>
              <a:gd name="connsiteY6991" fmla="*/ 4617269 h 6858000"/>
              <a:gd name="connsiteX6992" fmla="*/ 12095019 w 12192000"/>
              <a:gd name="connsiteY6992" fmla="*/ 4629657 h 6858000"/>
              <a:gd name="connsiteX6993" fmla="*/ 12111468 w 12192000"/>
              <a:gd name="connsiteY6993" fmla="*/ 4628753 h 6858000"/>
              <a:gd name="connsiteX6994" fmla="*/ 12131853 w 12192000"/>
              <a:gd name="connsiteY6994" fmla="*/ 4614265 h 6858000"/>
              <a:gd name="connsiteX6995" fmla="*/ 12135445 w 12192000"/>
              <a:gd name="connsiteY6995" fmla="*/ 4616819 h 6858000"/>
              <a:gd name="connsiteX6996" fmla="*/ 12146133 w 12192000"/>
              <a:gd name="connsiteY6996" fmla="*/ 4622777 h 6858000"/>
              <a:gd name="connsiteX6997" fmla="*/ 12152037 w 12192000"/>
              <a:gd name="connsiteY6997" fmla="*/ 4614266 h 6858000"/>
              <a:gd name="connsiteX6998" fmla="*/ 12153807 w 12192000"/>
              <a:gd name="connsiteY6998" fmla="*/ 4616819 h 6858000"/>
              <a:gd name="connsiteX6999" fmla="*/ 12051661 w 12192000"/>
              <a:gd name="connsiteY6999" fmla="*/ 4650866 h 6858000"/>
              <a:gd name="connsiteX7000" fmla="*/ 11973615 w 12192000"/>
              <a:gd name="connsiteY7000" fmla="*/ 4614549 h 6858000"/>
              <a:gd name="connsiteX7001" fmla="*/ 11983802 w 12192000"/>
              <a:gd name="connsiteY7001" fmla="*/ 4595071 h 6858000"/>
              <a:gd name="connsiteX7002" fmla="*/ 12003789 w 12192000"/>
              <a:gd name="connsiteY7002" fmla="*/ 4586053 h 6858000"/>
              <a:gd name="connsiteX7003" fmla="*/ 11994730 w 12192000"/>
              <a:gd name="connsiteY7003" fmla="*/ 4565296 h 6858000"/>
              <a:gd name="connsiteX7004" fmla="*/ 11991109 w 12192000"/>
              <a:gd name="connsiteY7004" fmla="*/ 4500980 h 6858000"/>
              <a:gd name="connsiteX7005" fmla="*/ 11992765 w 12192000"/>
              <a:gd name="connsiteY7005" fmla="*/ 4448092 h 6858000"/>
              <a:gd name="connsiteX7006" fmla="*/ 11966546 w 12192000"/>
              <a:gd name="connsiteY7006" fmla="*/ 4457732 h 6858000"/>
              <a:gd name="connsiteX7007" fmla="*/ 11911536 w 12192000"/>
              <a:gd name="connsiteY7007" fmla="*/ 4460748 h 6858000"/>
              <a:gd name="connsiteX7008" fmla="*/ 11845604 w 12192000"/>
              <a:gd name="connsiteY7008" fmla="*/ 4443628 h 6858000"/>
              <a:gd name="connsiteX7009" fmla="*/ 11842301 w 12192000"/>
              <a:gd name="connsiteY7009" fmla="*/ 4436947 h 6858000"/>
              <a:gd name="connsiteX7010" fmla="*/ 11842823 w 12192000"/>
              <a:gd name="connsiteY7010" fmla="*/ 4478560 h 6858000"/>
              <a:gd name="connsiteX7011" fmla="*/ 11837237 w 12192000"/>
              <a:gd name="connsiteY7011" fmla="*/ 4530381 h 6858000"/>
              <a:gd name="connsiteX7012" fmla="*/ 11831421 w 12192000"/>
              <a:gd name="connsiteY7012" fmla="*/ 4540593 h 6858000"/>
              <a:gd name="connsiteX7013" fmla="*/ 11839713 w 12192000"/>
              <a:gd name="connsiteY7013" fmla="*/ 4543794 h 6858000"/>
              <a:gd name="connsiteX7014" fmla="*/ 11854167 w 12192000"/>
              <a:gd name="connsiteY7014" fmla="*/ 4563556 h 6858000"/>
              <a:gd name="connsiteX7015" fmla="*/ 11852516 w 12192000"/>
              <a:gd name="connsiteY7015" fmla="*/ 4566134 h 6858000"/>
              <a:gd name="connsiteX7016" fmla="*/ 11846944 w 12192000"/>
              <a:gd name="connsiteY7016" fmla="*/ 4557599 h 6858000"/>
              <a:gd name="connsiteX7017" fmla="*/ 11835861 w 12192000"/>
              <a:gd name="connsiteY7017" fmla="*/ 4563556 h 6858000"/>
              <a:gd name="connsiteX7018" fmla="*/ 11832279 w 12192000"/>
              <a:gd name="connsiteY7018" fmla="*/ 4566109 h 6858000"/>
              <a:gd name="connsiteX7019" fmla="*/ 11821332 w 12192000"/>
              <a:gd name="connsiteY7019" fmla="*/ 4558302 h 6858000"/>
              <a:gd name="connsiteX7020" fmla="*/ 11813917 w 12192000"/>
              <a:gd name="connsiteY7020" fmla="*/ 4571315 h 6858000"/>
              <a:gd name="connsiteX7021" fmla="*/ 11788435 w 12192000"/>
              <a:gd name="connsiteY7021" fmla="*/ 4581894 h 6858000"/>
              <a:gd name="connsiteX7022" fmla="*/ 11811958 w 12192000"/>
              <a:gd name="connsiteY7022" fmla="*/ 4580598 h 6858000"/>
              <a:gd name="connsiteX7023" fmla="*/ 11832279 w 12192000"/>
              <a:gd name="connsiteY7023" fmla="*/ 4566109 h 6858000"/>
              <a:gd name="connsiteX7024" fmla="*/ 11835861 w 12192000"/>
              <a:gd name="connsiteY7024" fmla="*/ 4568663 h 6858000"/>
              <a:gd name="connsiteX7025" fmla="*/ 11846944 w 12192000"/>
              <a:gd name="connsiteY7025" fmla="*/ 4574834 h 6858000"/>
              <a:gd name="connsiteX7026" fmla="*/ 11852516 w 12192000"/>
              <a:gd name="connsiteY7026" fmla="*/ 4566134 h 6858000"/>
              <a:gd name="connsiteX7027" fmla="*/ 11854167 w 12192000"/>
              <a:gd name="connsiteY7027" fmla="*/ 4568663 h 6858000"/>
              <a:gd name="connsiteX7028" fmla="*/ 11752339 w 12192000"/>
              <a:gd name="connsiteY7028" fmla="*/ 4602710 h 6858000"/>
              <a:gd name="connsiteX7029" fmla="*/ 11674539 w 12192000"/>
              <a:gd name="connsiteY7029" fmla="*/ 4566393 h 6858000"/>
              <a:gd name="connsiteX7030" fmla="*/ 11684693 w 12192000"/>
              <a:gd name="connsiteY7030" fmla="*/ 4546905 h 6858000"/>
              <a:gd name="connsiteX7031" fmla="*/ 11693274 w 12192000"/>
              <a:gd name="connsiteY7031" fmla="*/ 4543000 h 6858000"/>
              <a:gd name="connsiteX7032" fmla="*/ 11683047 w 12192000"/>
              <a:gd name="connsiteY7032" fmla="*/ 4519602 h 6858000"/>
              <a:gd name="connsiteX7033" fmla="*/ 11681246 w 12192000"/>
              <a:gd name="connsiteY7033" fmla="*/ 4396502 h 6858000"/>
              <a:gd name="connsiteX7034" fmla="*/ 11681246 w 12192000"/>
              <a:gd name="connsiteY7034" fmla="*/ 4213491 h 6858000"/>
              <a:gd name="connsiteX7035" fmla="*/ 11372736 w 12192000"/>
              <a:gd name="connsiteY7035" fmla="*/ 4152157 h 6858000"/>
              <a:gd name="connsiteX7036" fmla="*/ 11372736 w 12192000"/>
              <a:gd name="connsiteY7036" fmla="*/ 4158544 h 6858000"/>
              <a:gd name="connsiteX7037" fmla="*/ 11367848 w 12192000"/>
              <a:gd name="connsiteY7037" fmla="*/ 4264755 h 6858000"/>
              <a:gd name="connsiteX7038" fmla="*/ 11362036 w 12192000"/>
              <a:gd name="connsiteY7038" fmla="*/ 4274941 h 6858000"/>
              <a:gd name="connsiteX7039" fmla="*/ 11368780 w 12192000"/>
              <a:gd name="connsiteY7039" fmla="*/ 4277609 h 6858000"/>
              <a:gd name="connsiteX7040" fmla="*/ 11382715 w 12192000"/>
              <a:gd name="connsiteY7040" fmla="*/ 4296695 h 6858000"/>
              <a:gd name="connsiteX7041" fmla="*/ 11381181 w 12192000"/>
              <a:gd name="connsiteY7041" fmla="*/ 4298990 h 6858000"/>
              <a:gd name="connsiteX7042" fmla="*/ 11375428 w 12192000"/>
              <a:gd name="connsiteY7042" fmla="*/ 4290377 h 6858000"/>
              <a:gd name="connsiteX7043" fmla="*/ 11364244 w 12192000"/>
              <a:gd name="connsiteY7043" fmla="*/ 4296695 h 6858000"/>
              <a:gd name="connsiteX7044" fmla="*/ 11361019 w 12192000"/>
              <a:gd name="connsiteY7044" fmla="*/ 4299003 h 6858000"/>
              <a:gd name="connsiteX7045" fmla="*/ 11351968 w 12192000"/>
              <a:gd name="connsiteY7045" fmla="*/ 4292590 h 6858000"/>
              <a:gd name="connsiteX7046" fmla="*/ 11344594 w 12192000"/>
              <a:gd name="connsiteY7046" fmla="*/ 4305519 h 6858000"/>
              <a:gd name="connsiteX7047" fmla="*/ 11325082 w 12192000"/>
              <a:gd name="connsiteY7047" fmla="*/ 4313518 h 6858000"/>
              <a:gd name="connsiteX7048" fmla="*/ 11341969 w 12192000"/>
              <a:gd name="connsiteY7048" fmla="*/ 4312638 h 6858000"/>
              <a:gd name="connsiteX7049" fmla="*/ 11361019 w 12192000"/>
              <a:gd name="connsiteY7049" fmla="*/ 4299003 h 6858000"/>
              <a:gd name="connsiteX7050" fmla="*/ 11364244 w 12192000"/>
              <a:gd name="connsiteY7050" fmla="*/ 4301288 h 6858000"/>
              <a:gd name="connsiteX7051" fmla="*/ 11375428 w 12192000"/>
              <a:gd name="connsiteY7051" fmla="*/ 4307606 h 6858000"/>
              <a:gd name="connsiteX7052" fmla="*/ 11381181 w 12192000"/>
              <a:gd name="connsiteY7052" fmla="*/ 4298990 h 6858000"/>
              <a:gd name="connsiteX7053" fmla="*/ 11382715 w 12192000"/>
              <a:gd name="connsiteY7053" fmla="*/ 4301288 h 6858000"/>
              <a:gd name="connsiteX7054" fmla="*/ 11285749 w 12192000"/>
              <a:gd name="connsiteY7054" fmla="*/ 4334021 h 6858000"/>
              <a:gd name="connsiteX7055" fmla="*/ 11210715 w 12192000"/>
              <a:gd name="connsiteY7055" fmla="*/ 4298992 h 6858000"/>
              <a:gd name="connsiteX7056" fmla="*/ 11220409 w 12192000"/>
              <a:gd name="connsiteY7056" fmla="*/ 4280276 h 6858000"/>
              <a:gd name="connsiteX7057" fmla="*/ 11224867 w 12192000"/>
              <a:gd name="connsiteY7057" fmla="*/ 4278241 h 6858000"/>
              <a:gd name="connsiteX7058" fmla="*/ 11214089 w 12192000"/>
              <a:gd name="connsiteY7058" fmla="*/ 4253546 h 6858000"/>
              <a:gd name="connsiteX7059" fmla="*/ 11212291 w 12192000"/>
              <a:gd name="connsiteY7059" fmla="*/ 4130950 h 6858000"/>
              <a:gd name="connsiteX7060" fmla="*/ 11212291 w 12192000"/>
              <a:gd name="connsiteY7060" fmla="*/ 4120261 h 6858000"/>
              <a:gd name="connsiteX7061" fmla="*/ 10846902 w 12192000"/>
              <a:gd name="connsiteY7061" fmla="*/ 4047621 h 6858000"/>
              <a:gd name="connsiteX7062" fmla="*/ 10698680 w 12192000"/>
              <a:gd name="connsiteY7062" fmla="*/ 4018277 h 6858000"/>
              <a:gd name="connsiteX7063" fmla="*/ 10687014 w 12192000"/>
              <a:gd name="connsiteY7063" fmla="*/ 4026712 h 6858000"/>
              <a:gd name="connsiteX7064" fmla="*/ 10659716 w 12192000"/>
              <a:gd name="connsiteY7064" fmla="*/ 4043088 h 6858000"/>
              <a:gd name="connsiteX7065" fmla="*/ 10657393 w 12192000"/>
              <a:gd name="connsiteY7065" fmla="*/ 4039579 h 6858000"/>
              <a:gd name="connsiteX7066" fmla="*/ 10683530 w 12192000"/>
              <a:gd name="connsiteY7066" fmla="*/ 4020862 h 6858000"/>
              <a:gd name="connsiteX7067" fmla="*/ 10690751 w 12192000"/>
              <a:gd name="connsiteY7067" fmla="*/ 4016708 h 6858000"/>
              <a:gd name="connsiteX7068" fmla="*/ 10661121 w 12192000"/>
              <a:gd name="connsiteY7068" fmla="*/ 4010842 h 6858000"/>
              <a:gd name="connsiteX7069" fmla="*/ 10621654 w 12192000"/>
              <a:gd name="connsiteY7069" fmla="*/ 4037398 h 6858000"/>
              <a:gd name="connsiteX7070" fmla="*/ 10619929 w 12192000"/>
              <a:gd name="connsiteY7070" fmla="*/ 4033834 h 6858000"/>
              <a:gd name="connsiteX7071" fmla="*/ 10657897 w 12192000"/>
              <a:gd name="connsiteY7071" fmla="*/ 4010203 h 6858000"/>
              <a:gd name="connsiteX7072" fmla="*/ 10640632 w 12192000"/>
              <a:gd name="connsiteY7072" fmla="*/ 4006785 h 6858000"/>
              <a:gd name="connsiteX7073" fmla="*/ 10619947 w 12192000"/>
              <a:gd name="connsiteY7073" fmla="*/ 4001609 h 6858000"/>
              <a:gd name="connsiteX7074" fmla="*/ 10549275 w 12192000"/>
              <a:gd name="connsiteY7074" fmla="*/ 4041293 h 6858000"/>
              <a:gd name="connsiteX7075" fmla="*/ 10153529 w 12192000"/>
              <a:gd name="connsiteY7075" fmla="*/ 4264521 h 6858000"/>
              <a:gd name="connsiteX7076" fmla="*/ 10108708 w 12192000"/>
              <a:gd name="connsiteY7076" fmla="*/ 4291155 h 6858000"/>
              <a:gd name="connsiteX7077" fmla="*/ 10107083 w 12192000"/>
              <a:gd name="connsiteY7077" fmla="*/ 4290719 h 6858000"/>
              <a:gd name="connsiteX7078" fmla="*/ 9947703 w 12192000"/>
              <a:gd name="connsiteY7078" fmla="*/ 4380620 h 6858000"/>
              <a:gd name="connsiteX7079" fmla="*/ 9940561 w 12192000"/>
              <a:gd name="connsiteY7079" fmla="*/ 4384495 h 6858000"/>
              <a:gd name="connsiteX7080" fmla="*/ 10370858 w 12192000"/>
              <a:gd name="connsiteY7080" fmla="*/ 4474426 h 6858000"/>
              <a:gd name="connsiteX7081" fmla="*/ 11856657 w 12192000"/>
              <a:gd name="connsiteY7081" fmla="*/ 4783162 h 6858000"/>
              <a:gd name="connsiteX7082" fmla="*/ 12004950 w 12192000"/>
              <a:gd name="connsiteY7082" fmla="*/ 4813577 h 6858000"/>
              <a:gd name="connsiteX7083" fmla="*/ 12022767 w 12192000"/>
              <a:gd name="connsiteY7083" fmla="*/ 4804396 h 6858000"/>
              <a:gd name="connsiteX7084" fmla="*/ 12129677 w 12192000"/>
              <a:gd name="connsiteY7084" fmla="*/ 4736680 h 6858000"/>
              <a:gd name="connsiteX7085" fmla="*/ 12192000 w 12192000"/>
              <a:gd name="connsiteY7085" fmla="*/ 4697167 h 6858000"/>
              <a:gd name="connsiteX7086" fmla="*/ 12192000 w 12192000"/>
              <a:gd name="connsiteY7086" fmla="*/ 4718859 h 6858000"/>
              <a:gd name="connsiteX7087" fmla="*/ 12069900 w 12192000"/>
              <a:gd name="connsiteY7087" fmla="*/ 4796361 h 6858000"/>
              <a:gd name="connsiteX7088" fmla="*/ 12030671 w 12192000"/>
              <a:gd name="connsiteY7088" fmla="*/ 4821612 h 6858000"/>
              <a:gd name="connsiteX7089" fmla="*/ 12018185 w 12192000"/>
              <a:gd name="connsiteY7089" fmla="*/ 4824010 h 6858000"/>
              <a:gd name="connsiteX7090" fmla="*/ 12018642 w 12192000"/>
              <a:gd name="connsiteY7090" fmla="*/ 4824413 h 6858000"/>
              <a:gd name="connsiteX7091" fmla="*/ 12018642 w 12192000"/>
              <a:gd name="connsiteY7091" fmla="*/ 4901289 h 6858000"/>
              <a:gd name="connsiteX7092" fmla="*/ 12028212 w 12192000"/>
              <a:gd name="connsiteY7092" fmla="*/ 4896368 h 6858000"/>
              <a:gd name="connsiteX7093" fmla="*/ 12049336 w 12192000"/>
              <a:gd name="connsiteY7093" fmla="*/ 4881831 h 6858000"/>
              <a:gd name="connsiteX7094" fmla="*/ 12049336 w 12192000"/>
              <a:gd name="connsiteY7094" fmla="*/ 4821550 h 6858000"/>
              <a:gd name="connsiteX7095" fmla="*/ 12051975 w 12192000"/>
              <a:gd name="connsiteY7095" fmla="*/ 4821550 h 6858000"/>
              <a:gd name="connsiteX7096" fmla="*/ 12052395 w 12192000"/>
              <a:gd name="connsiteY7096" fmla="*/ 4879727 h 6858000"/>
              <a:gd name="connsiteX7097" fmla="*/ 12058090 w 12192000"/>
              <a:gd name="connsiteY7097" fmla="*/ 4875808 h 6858000"/>
              <a:gd name="connsiteX7098" fmla="*/ 12099516 w 12192000"/>
              <a:gd name="connsiteY7098" fmla="*/ 4851249 h 6858000"/>
              <a:gd name="connsiteX7099" fmla="*/ 12098400 w 12192000"/>
              <a:gd name="connsiteY7099" fmla="*/ 4850414 h 6858000"/>
              <a:gd name="connsiteX7100" fmla="*/ 12103324 w 12192000"/>
              <a:gd name="connsiteY7100" fmla="*/ 4840952 h 6858000"/>
              <a:gd name="connsiteX7101" fmla="*/ 12101207 w 12192000"/>
              <a:gd name="connsiteY7101" fmla="*/ 4850247 h 6858000"/>
              <a:gd name="connsiteX7102" fmla="*/ 12192000 w 12192000"/>
              <a:gd name="connsiteY7102" fmla="*/ 4796422 h 6858000"/>
              <a:gd name="connsiteX7103" fmla="*/ 12192000 w 12192000"/>
              <a:gd name="connsiteY7103" fmla="*/ 4818197 h 6858000"/>
              <a:gd name="connsiteX7104" fmla="*/ 12172430 w 12192000"/>
              <a:gd name="connsiteY7104" fmla="*/ 4829796 h 6858000"/>
              <a:gd name="connsiteX7105" fmla="*/ 12040279 w 12192000"/>
              <a:gd name="connsiteY7105" fmla="*/ 4908015 h 6858000"/>
              <a:gd name="connsiteX7106" fmla="*/ 12019953 w 12192000"/>
              <a:gd name="connsiteY7106" fmla="*/ 4921027 h 6858000"/>
              <a:gd name="connsiteX7107" fmla="*/ 12009689 w 12192000"/>
              <a:gd name="connsiteY7107" fmla="*/ 4924953 h 6858000"/>
              <a:gd name="connsiteX7108" fmla="*/ 12008801 w 12192000"/>
              <a:gd name="connsiteY7108" fmla="*/ 4925775 h 6858000"/>
              <a:gd name="connsiteX7109" fmla="*/ 12008432 w 12192000"/>
              <a:gd name="connsiteY7109" fmla="*/ 4925434 h 6858000"/>
              <a:gd name="connsiteX7110" fmla="*/ 11998335 w 12192000"/>
              <a:gd name="connsiteY7110" fmla="*/ 4929294 h 6858000"/>
              <a:gd name="connsiteX7111" fmla="*/ 11873080 w 12192000"/>
              <a:gd name="connsiteY7111" fmla="*/ 4903989 h 6858000"/>
              <a:gd name="connsiteX7112" fmla="*/ 11168085 w 12192000"/>
              <a:gd name="connsiteY7112" fmla="*/ 4759632 h 6858000"/>
              <a:gd name="connsiteX7113" fmla="*/ 9983640 w 12192000"/>
              <a:gd name="connsiteY7113" fmla="*/ 4517639 h 6858000"/>
              <a:gd name="connsiteX7114" fmla="*/ 9983603 w 12192000"/>
              <a:gd name="connsiteY7114" fmla="*/ 4521573 h 6858000"/>
              <a:gd name="connsiteX7115" fmla="*/ 9981262 w 12192000"/>
              <a:gd name="connsiteY7115" fmla="*/ 4521573 h 6858000"/>
              <a:gd name="connsiteX7116" fmla="*/ 9981262 w 12192000"/>
              <a:gd name="connsiteY7116" fmla="*/ 4517153 h 6858000"/>
              <a:gd name="connsiteX7117" fmla="*/ 9909781 w 12192000"/>
              <a:gd name="connsiteY7117" fmla="*/ 4502548 h 6858000"/>
              <a:gd name="connsiteX7118" fmla="*/ 9902887 w 12192000"/>
              <a:gd name="connsiteY7118" fmla="*/ 4493345 h 6858000"/>
              <a:gd name="connsiteX7119" fmla="*/ 9902887 w 12192000"/>
              <a:gd name="connsiteY7119" fmla="*/ 4390397 h 6858000"/>
              <a:gd name="connsiteX7120" fmla="*/ 9904341 w 12192000"/>
              <a:gd name="connsiteY7120" fmla="*/ 4387849 h 6858000"/>
              <a:gd name="connsiteX7121" fmla="*/ 9903422 w 12192000"/>
              <a:gd name="connsiteY7121" fmla="*/ 4386339 h 6858000"/>
              <a:gd name="connsiteX7122" fmla="*/ 9906171 w 12192000"/>
              <a:gd name="connsiteY7122" fmla="*/ 4384643 h 6858000"/>
              <a:gd name="connsiteX7123" fmla="*/ 9907484 w 12192000"/>
              <a:gd name="connsiteY7123" fmla="*/ 4382346 h 6858000"/>
              <a:gd name="connsiteX7124" fmla="*/ 10094285 w 12192000"/>
              <a:gd name="connsiteY7124" fmla="*/ 4276830 h 6858000"/>
              <a:gd name="connsiteX7125" fmla="*/ 10085140 w 12192000"/>
              <a:gd name="connsiteY7125" fmla="*/ 3190799 h 6858000"/>
              <a:gd name="connsiteX7126" fmla="*/ 10086128 w 12192000"/>
              <a:gd name="connsiteY7126" fmla="*/ 3190009 h 6858000"/>
              <a:gd name="connsiteX7127" fmla="*/ 10092039 w 12192000"/>
              <a:gd name="connsiteY7127" fmla="*/ 3196548 h 6858000"/>
              <a:gd name="connsiteX7128" fmla="*/ 10096822 w 12192000"/>
              <a:gd name="connsiteY7128" fmla="*/ 3197482 h 6858000"/>
              <a:gd name="connsiteX7129" fmla="*/ 10100085 w 12192000"/>
              <a:gd name="connsiteY7129" fmla="*/ 3201146 h 6858000"/>
              <a:gd name="connsiteX7130" fmla="*/ 10103639 w 12192000"/>
              <a:gd name="connsiteY7130" fmla="*/ 3201823 h 6858000"/>
              <a:gd name="connsiteX7131" fmla="*/ 10105260 w 12192000"/>
              <a:gd name="connsiteY7131" fmla="*/ 3329349 h 6858000"/>
              <a:gd name="connsiteX7132" fmla="*/ 10113164 w 12192000"/>
              <a:gd name="connsiteY7132" fmla="*/ 4266167 h 6858000"/>
              <a:gd name="connsiteX7133" fmla="*/ 10142179 w 12192000"/>
              <a:gd name="connsiteY7133" fmla="*/ 4249778 h 6858000"/>
              <a:gd name="connsiteX7134" fmla="*/ 10463384 w 12192000"/>
              <a:gd name="connsiteY7134" fmla="*/ 4059470 h 6858000"/>
              <a:gd name="connsiteX7135" fmla="*/ 10532366 w 12192000"/>
              <a:gd name="connsiteY7135" fmla="*/ 4018652 h 6858000"/>
              <a:gd name="connsiteX7136" fmla="*/ 10540746 w 12192000"/>
              <a:gd name="connsiteY7136" fmla="*/ 4013487 h 6858000"/>
              <a:gd name="connsiteX7137" fmla="*/ 10541075 w 12192000"/>
              <a:gd name="connsiteY7137" fmla="*/ 4013499 h 6858000"/>
              <a:gd name="connsiteX7138" fmla="*/ 10540989 w 12192000"/>
              <a:gd name="connsiteY7138" fmla="*/ 4014053 h 6858000"/>
              <a:gd name="connsiteX7139" fmla="*/ 10542498 w 12192000"/>
              <a:gd name="connsiteY7139" fmla="*/ 4013550 h 6858000"/>
              <a:gd name="connsiteX7140" fmla="*/ 10541075 w 12192000"/>
              <a:gd name="connsiteY7140" fmla="*/ 4013499 h 6858000"/>
              <a:gd name="connsiteX7141" fmla="*/ 10545839 w 12192000"/>
              <a:gd name="connsiteY7141" fmla="*/ 3982693 h 6858000"/>
              <a:gd name="connsiteX7142" fmla="*/ 10540989 w 12192000"/>
              <a:gd name="connsiteY7142" fmla="*/ 3880101 h 6858000"/>
              <a:gd name="connsiteX7143" fmla="*/ 10540989 w 12192000"/>
              <a:gd name="connsiteY7143" fmla="*/ 3569800 h 6858000"/>
              <a:gd name="connsiteX7144" fmla="*/ 10474599 w 12192000"/>
              <a:gd name="connsiteY7144" fmla="*/ 3602049 h 6858000"/>
              <a:gd name="connsiteX7145" fmla="*/ 10472897 w 12192000"/>
              <a:gd name="connsiteY7145" fmla="*/ 3599078 h 6858000"/>
              <a:gd name="connsiteX7146" fmla="*/ 10540989 w 12192000"/>
              <a:gd name="connsiteY7146" fmla="*/ 3567646 h 6858000"/>
              <a:gd name="connsiteX7147" fmla="*/ 10540989 w 12192000"/>
              <a:gd name="connsiteY7147" fmla="*/ 3486431 h 6858000"/>
              <a:gd name="connsiteX7148" fmla="*/ 10457847 w 12192000"/>
              <a:gd name="connsiteY7148" fmla="*/ 3510009 h 6858000"/>
              <a:gd name="connsiteX7149" fmla="*/ 10369602 w 12192000"/>
              <a:gd name="connsiteY7149" fmla="*/ 3546366 h 6858000"/>
              <a:gd name="connsiteX7150" fmla="*/ 10368444 w 12192000"/>
              <a:gd name="connsiteY7150" fmla="*/ 3544094 h 6858000"/>
              <a:gd name="connsiteX7151" fmla="*/ 10456620 w 12192000"/>
              <a:gd name="connsiteY7151" fmla="*/ 3505535 h 6858000"/>
              <a:gd name="connsiteX7152" fmla="*/ 10540989 w 12192000"/>
              <a:gd name="connsiteY7152" fmla="*/ 3484939 h 6858000"/>
              <a:gd name="connsiteX7153" fmla="*/ 10540989 w 12192000"/>
              <a:gd name="connsiteY7153" fmla="*/ 3415584 h 6858000"/>
              <a:gd name="connsiteX7154" fmla="*/ 10544868 w 12192000"/>
              <a:gd name="connsiteY7154" fmla="*/ 3348752 h 6858000"/>
              <a:gd name="connsiteX7155" fmla="*/ 10541629 w 12192000"/>
              <a:gd name="connsiteY7155" fmla="*/ 3293658 h 6858000"/>
              <a:gd name="connsiteX7156" fmla="*/ 10393945 w 12192000"/>
              <a:gd name="connsiteY7156" fmla="*/ 3357784 h 6858000"/>
              <a:gd name="connsiteX7157" fmla="*/ 10249071 w 12192000"/>
              <a:gd name="connsiteY7157" fmla="*/ 3429757 h 6858000"/>
              <a:gd name="connsiteX7158" fmla="*/ 10247348 w 12192000"/>
              <a:gd name="connsiteY7158" fmla="*/ 3425735 h 6858000"/>
              <a:gd name="connsiteX7159" fmla="*/ 10540685 w 12192000"/>
              <a:gd name="connsiteY7159" fmla="*/ 3290121 h 6858000"/>
              <a:gd name="connsiteX7160" fmla="*/ 10541578 w 12192000"/>
              <a:gd name="connsiteY7160" fmla="*/ 3292805 h 6858000"/>
              <a:gd name="connsiteX7161" fmla="*/ 10541029 w 12192000"/>
              <a:gd name="connsiteY7161" fmla="*/ 3283472 h 6858000"/>
              <a:gd name="connsiteX7162" fmla="*/ 10559383 w 12192000"/>
              <a:gd name="connsiteY7162" fmla="*/ 3286893 h 6858000"/>
              <a:gd name="connsiteX7163" fmla="*/ 10559383 w 12192000"/>
              <a:gd name="connsiteY7163" fmla="*/ 3525390 h 6858000"/>
              <a:gd name="connsiteX7164" fmla="*/ 10559383 w 12192000"/>
              <a:gd name="connsiteY7164" fmla="*/ 3885850 h 6858000"/>
              <a:gd name="connsiteX7165" fmla="*/ 10563749 w 12192000"/>
              <a:gd name="connsiteY7165" fmla="*/ 3997417 h 6858000"/>
              <a:gd name="connsiteX7166" fmla="*/ 10558168 w 12192000"/>
              <a:gd name="connsiteY7166" fmla="*/ 4014552 h 6858000"/>
              <a:gd name="connsiteX7167" fmla="*/ 10579943 w 12192000"/>
              <a:gd name="connsiteY7167" fmla="*/ 4000314 h 6858000"/>
              <a:gd name="connsiteX7168" fmla="*/ 10609604 w 12192000"/>
              <a:gd name="connsiteY7168" fmla="*/ 3986081 h 6858000"/>
              <a:gd name="connsiteX7169" fmla="*/ 10671658 w 12192000"/>
              <a:gd name="connsiteY7169" fmla="*/ 3993558 h 6858000"/>
              <a:gd name="connsiteX7170" fmla="*/ 11186471 w 12192000"/>
              <a:gd name="connsiteY7170" fmla="*/ 4095931 h 6858000"/>
              <a:gd name="connsiteX7171" fmla="*/ 11212291 w 12192000"/>
              <a:gd name="connsiteY7171" fmla="*/ 4101074 h 6858000"/>
              <a:gd name="connsiteX7172" fmla="*/ 11212291 w 12192000"/>
              <a:gd name="connsiteY7172" fmla="*/ 3672185 h 6858000"/>
              <a:gd name="connsiteX7173" fmla="*/ 11212291 w 12192000"/>
              <a:gd name="connsiteY7173" fmla="*/ 3408612 h 6858000"/>
              <a:gd name="connsiteX7174" fmla="*/ 10559383 w 12192000"/>
              <a:gd name="connsiteY7174" fmla="*/ 3286893 h 6858000"/>
              <a:gd name="connsiteX7175" fmla="*/ 10559383 w 12192000"/>
              <a:gd name="connsiteY7175" fmla="*/ 3277034 h 6858000"/>
              <a:gd name="connsiteX7176" fmla="*/ 10552485 w 12192000"/>
              <a:gd name="connsiteY7176" fmla="*/ 3267835 h 6858000"/>
              <a:gd name="connsiteX7177" fmla="*/ 10423105 w 12192000"/>
              <a:gd name="connsiteY7177" fmla="*/ 3242544 h 6858000"/>
              <a:gd name="connsiteX7178" fmla="*/ 11212291 w 12192000"/>
              <a:gd name="connsiteY7178" fmla="*/ 3389723 h 6858000"/>
              <a:gd name="connsiteX7179" fmla="*/ 11212291 w 12192000"/>
              <a:gd name="connsiteY7179" fmla="*/ 3096447 h 6858000"/>
              <a:gd name="connsiteX7180" fmla="*/ 10866348 w 12192000"/>
              <a:gd name="connsiteY7180" fmla="*/ 3030403 h 6858000"/>
              <a:gd name="connsiteX7181" fmla="*/ 10639861 w 12192000"/>
              <a:gd name="connsiteY7181" fmla="*/ 2987285 h 6858000"/>
              <a:gd name="connsiteX7182" fmla="*/ 10594305 w 12192000"/>
              <a:gd name="connsiteY7182" fmla="*/ 2975572 h 6858000"/>
              <a:gd name="connsiteX7183" fmla="*/ 10552356 w 12192000"/>
              <a:gd name="connsiteY7183" fmla="*/ 2970052 h 6858000"/>
              <a:gd name="connsiteX7184" fmla="*/ 10552539 w 12192000"/>
              <a:gd name="connsiteY7184" fmla="*/ 2969931 h 6858000"/>
              <a:gd name="connsiteX7185" fmla="*/ 10547886 w 12192000"/>
              <a:gd name="connsiteY7185" fmla="*/ 2969464 h 6858000"/>
              <a:gd name="connsiteX7186" fmla="*/ 10552356 w 12192000"/>
              <a:gd name="connsiteY7186" fmla="*/ 2970052 h 6858000"/>
              <a:gd name="connsiteX7187" fmla="*/ 10548893 w 12192000"/>
              <a:gd name="connsiteY7187" fmla="*/ 2972338 h 6858000"/>
              <a:gd name="connsiteX7188" fmla="*/ 10535239 w 12192000"/>
              <a:gd name="connsiteY7188" fmla="*/ 2978662 h 6858000"/>
              <a:gd name="connsiteX7189" fmla="*/ 10484079 w 12192000"/>
              <a:gd name="connsiteY7189" fmla="*/ 3003958 h 6858000"/>
              <a:gd name="connsiteX7190" fmla="*/ 10327148 w 12192000"/>
              <a:gd name="connsiteY7190" fmla="*/ 3082143 h 6858000"/>
              <a:gd name="connsiteX7191" fmla="*/ 10122758 w 12192000"/>
              <a:gd name="connsiteY7191" fmla="*/ 3183832 h 6858000"/>
              <a:gd name="connsiteX7192" fmla="*/ 10096637 w 12192000"/>
              <a:gd name="connsiteY7192" fmla="*/ 3178726 h 6858000"/>
              <a:gd name="connsiteX7193" fmla="*/ 10097149 w 12192000"/>
              <a:gd name="connsiteY7193" fmla="*/ 3181697 h 6858000"/>
              <a:gd name="connsiteX7194" fmla="*/ 10096637 w 12192000"/>
              <a:gd name="connsiteY7194" fmla="*/ 3181601 h 6858000"/>
              <a:gd name="connsiteX7195" fmla="*/ 10086128 w 12192000"/>
              <a:gd name="connsiteY7195" fmla="*/ 3190009 h 6858000"/>
              <a:gd name="connsiteX7196" fmla="*/ 10085284 w 12192000"/>
              <a:gd name="connsiteY7196" fmla="*/ 3189075 h 6858000"/>
              <a:gd name="connsiteX7197" fmla="*/ 10089740 w 12192000"/>
              <a:gd name="connsiteY7197" fmla="*/ 3179875 h 6858000"/>
              <a:gd name="connsiteX7198" fmla="*/ 10369687 w 12192000"/>
              <a:gd name="connsiteY7198" fmla="*/ 3040176 h 6858000"/>
              <a:gd name="connsiteX7199" fmla="*/ 10523168 w 12192000"/>
              <a:gd name="connsiteY7199" fmla="*/ 2963715 h 6858000"/>
              <a:gd name="connsiteX7200" fmla="*/ 10555359 w 12192000"/>
              <a:gd name="connsiteY7200" fmla="*/ 2952216 h 6858000"/>
              <a:gd name="connsiteX7201" fmla="*/ 10668604 w 12192000"/>
              <a:gd name="connsiteY7201" fmla="*/ 2973487 h 6858000"/>
              <a:gd name="connsiteX7202" fmla="*/ 10915784 w 12192000"/>
              <a:gd name="connsiteY7202" fmla="*/ 3021204 h 6858000"/>
              <a:gd name="connsiteX7203" fmla="*/ 11212291 w 12192000"/>
              <a:gd name="connsiteY7203" fmla="*/ 3077585 h 6858000"/>
              <a:gd name="connsiteX7204" fmla="*/ 11212291 w 12192000"/>
              <a:gd name="connsiteY7204" fmla="*/ 2813296 h 6858000"/>
              <a:gd name="connsiteX7205" fmla="*/ 11210135 w 12192000"/>
              <a:gd name="connsiteY7205" fmla="*/ 2780097 h 6858000"/>
              <a:gd name="connsiteX7206" fmla="*/ 11212088 w 12192000"/>
              <a:gd name="connsiteY7206" fmla="*/ 2750804 h 6858000"/>
              <a:gd name="connsiteX7207" fmla="*/ 11210715 w 12192000"/>
              <a:gd name="connsiteY7207" fmla="*/ 2747846 h 6858000"/>
              <a:gd name="connsiteX7208" fmla="*/ 11241034 w 12192000"/>
              <a:gd name="connsiteY7208" fmla="*/ 2718417 h 6858000"/>
              <a:gd name="connsiteX7209" fmla="*/ 11249623 w 12192000"/>
              <a:gd name="connsiteY7209" fmla="*/ 2717257 h 6858000"/>
              <a:gd name="connsiteX7210" fmla="*/ 5140163 w 12192000"/>
              <a:gd name="connsiteY7210" fmla="*/ 2707233 h 6858000"/>
              <a:gd name="connsiteX7211" fmla="*/ 5126121 w 12192000"/>
              <a:gd name="connsiteY7211" fmla="*/ 2739135 h 6858000"/>
              <a:gd name="connsiteX7212" fmla="*/ 5565559 w 12192000"/>
              <a:gd name="connsiteY7212" fmla="*/ 3024336 h 6858000"/>
              <a:gd name="connsiteX7213" fmla="*/ 5589249 w 12192000"/>
              <a:gd name="connsiteY7213" fmla="*/ 2997451 h 6858000"/>
              <a:gd name="connsiteX7214" fmla="*/ 6349665 w 12192000"/>
              <a:gd name="connsiteY7214" fmla="*/ 2701275 h 6858000"/>
              <a:gd name="connsiteX7215" fmla="*/ 6356109 w 12192000"/>
              <a:gd name="connsiteY7215" fmla="*/ 2701419 h 6858000"/>
              <a:gd name="connsiteX7216" fmla="*/ 6406506 w 12192000"/>
              <a:gd name="connsiteY7216" fmla="*/ 2725993 h 6858000"/>
              <a:gd name="connsiteX7217" fmla="*/ 6458050 w 12192000"/>
              <a:gd name="connsiteY7217" fmla="*/ 2729422 h 6858000"/>
              <a:gd name="connsiteX7218" fmla="*/ 6460341 w 12192000"/>
              <a:gd name="connsiteY7218" fmla="*/ 2737424 h 6858000"/>
              <a:gd name="connsiteX7219" fmla="*/ 6349236 w 12192000"/>
              <a:gd name="connsiteY7219" fmla="*/ 2707133 h 6858000"/>
              <a:gd name="connsiteX7220" fmla="*/ 6349665 w 12192000"/>
              <a:gd name="connsiteY7220" fmla="*/ 2701275 h 6858000"/>
              <a:gd name="connsiteX7221" fmla="*/ 4340321 w 12192000"/>
              <a:gd name="connsiteY7221" fmla="*/ 2695467 h 6858000"/>
              <a:gd name="connsiteX7222" fmla="*/ 4342615 w 12192000"/>
              <a:gd name="connsiteY7222" fmla="*/ 2700708 h 6858000"/>
              <a:gd name="connsiteX7223" fmla="*/ 4167817 w 12192000"/>
              <a:gd name="connsiteY7223" fmla="*/ 2716429 h 6858000"/>
              <a:gd name="connsiteX7224" fmla="*/ 4168964 w 12192000"/>
              <a:gd name="connsiteY7224" fmla="*/ 2712352 h 6858000"/>
              <a:gd name="connsiteX7225" fmla="*/ 4340321 w 12192000"/>
              <a:gd name="connsiteY7225" fmla="*/ 2695467 h 6858000"/>
              <a:gd name="connsiteX7226" fmla="*/ 4598005 w 12192000"/>
              <a:gd name="connsiteY7226" fmla="*/ 2680823 h 6858000"/>
              <a:gd name="connsiteX7227" fmla="*/ 4599732 w 12192000"/>
              <a:gd name="connsiteY7227" fmla="*/ 2683682 h 6858000"/>
              <a:gd name="connsiteX7228" fmla="*/ 4312873 w 12192000"/>
              <a:gd name="connsiteY7228" fmla="*/ 2807795 h 6858000"/>
              <a:gd name="connsiteX7229" fmla="*/ 4312297 w 12192000"/>
              <a:gd name="connsiteY7229" fmla="*/ 2805507 h 6858000"/>
              <a:gd name="connsiteX7230" fmla="*/ 4598005 w 12192000"/>
              <a:gd name="connsiteY7230" fmla="*/ 2680823 h 6858000"/>
              <a:gd name="connsiteX7231" fmla="*/ 5157411 w 12192000"/>
              <a:gd name="connsiteY7231" fmla="*/ 2668048 h 6858000"/>
              <a:gd name="connsiteX7232" fmla="*/ 5156376 w 12192000"/>
              <a:gd name="connsiteY7232" fmla="*/ 2670403 h 6858000"/>
              <a:gd name="connsiteX7233" fmla="*/ 5154425 w 12192000"/>
              <a:gd name="connsiteY7233" fmla="*/ 2678563 h 6858000"/>
              <a:gd name="connsiteX7234" fmla="*/ 5147028 w 12192000"/>
              <a:gd name="connsiteY7234" fmla="*/ 2693392 h 6858000"/>
              <a:gd name="connsiteX7235" fmla="*/ 5190680 w 12192000"/>
              <a:gd name="connsiteY7235" fmla="*/ 2720899 h 6858000"/>
              <a:gd name="connsiteX7236" fmla="*/ 5346326 w 12192000"/>
              <a:gd name="connsiteY7236" fmla="*/ 2821765 h 6858000"/>
              <a:gd name="connsiteX7237" fmla="*/ 5599636 w 12192000"/>
              <a:gd name="connsiteY7237" fmla="*/ 2985417 h 6858000"/>
              <a:gd name="connsiteX7238" fmla="*/ 5596989 w 12192000"/>
              <a:gd name="connsiteY7238" fmla="*/ 2988668 h 6858000"/>
              <a:gd name="connsiteX7239" fmla="*/ 5599776 w 12192000"/>
              <a:gd name="connsiteY7239" fmla="*/ 2985507 h 6858000"/>
              <a:gd name="connsiteX7240" fmla="*/ 5599636 w 12192000"/>
              <a:gd name="connsiteY7240" fmla="*/ 2985417 h 6858000"/>
              <a:gd name="connsiteX7241" fmla="*/ 5610738 w 12192000"/>
              <a:gd name="connsiteY7241" fmla="*/ 2971774 h 6858000"/>
              <a:gd name="connsiteX7242" fmla="*/ 5613495 w 12192000"/>
              <a:gd name="connsiteY7242" fmla="*/ 2969938 h 6858000"/>
              <a:gd name="connsiteX7243" fmla="*/ 5616736 w 12192000"/>
              <a:gd name="connsiteY7243" fmla="*/ 2966257 h 6858000"/>
              <a:gd name="connsiteX7244" fmla="*/ 5594941 w 12192000"/>
              <a:gd name="connsiteY7244" fmla="*/ 2950069 h 6858000"/>
              <a:gd name="connsiteX7245" fmla="*/ 5570318 w 12192000"/>
              <a:gd name="connsiteY7245" fmla="*/ 2936385 h 6858000"/>
              <a:gd name="connsiteX7246" fmla="*/ 5414673 w 12192000"/>
              <a:gd name="connsiteY7246" fmla="*/ 2836093 h 6858000"/>
              <a:gd name="connsiteX7247" fmla="*/ 5245817 w 12192000"/>
              <a:gd name="connsiteY7247" fmla="*/ 2726631 h 6858000"/>
              <a:gd name="connsiteX7248" fmla="*/ 5171590 w 12192000"/>
              <a:gd name="connsiteY7248" fmla="*/ 2672875 h 6858000"/>
              <a:gd name="connsiteX7249" fmla="*/ 4526602 w 12192000"/>
              <a:gd name="connsiteY7249" fmla="*/ 2662251 h 6858000"/>
              <a:gd name="connsiteX7250" fmla="*/ 4534076 w 12192000"/>
              <a:gd name="connsiteY7250" fmla="*/ 2669662 h 6858000"/>
              <a:gd name="connsiteX7251" fmla="*/ 4319695 w 12192000"/>
              <a:gd name="connsiteY7251" fmla="*/ 2773406 h 6858000"/>
              <a:gd name="connsiteX7252" fmla="*/ 4174274 w 12192000"/>
              <a:gd name="connsiteY7252" fmla="*/ 2738064 h 6858000"/>
              <a:gd name="connsiteX7253" fmla="*/ 4181170 w 12192000"/>
              <a:gd name="connsiteY7253" fmla="*/ 2736354 h 6858000"/>
              <a:gd name="connsiteX7254" fmla="*/ 4377746 w 12192000"/>
              <a:gd name="connsiteY7254" fmla="*/ 2740344 h 6858000"/>
              <a:gd name="connsiteX7255" fmla="*/ 4526602 w 12192000"/>
              <a:gd name="connsiteY7255" fmla="*/ 2662251 h 6858000"/>
              <a:gd name="connsiteX7256" fmla="*/ 4258005 w 12192000"/>
              <a:gd name="connsiteY7256" fmla="*/ 2602871 h 6858000"/>
              <a:gd name="connsiteX7257" fmla="*/ 4259738 w 12192000"/>
              <a:gd name="connsiteY7257" fmla="*/ 2611697 h 6858000"/>
              <a:gd name="connsiteX7258" fmla="*/ 4169504 w 12192000"/>
              <a:gd name="connsiteY7258" fmla="*/ 2632879 h 6858000"/>
              <a:gd name="connsiteX7259" fmla="*/ 4126121 w 12192000"/>
              <a:gd name="connsiteY7259" fmla="*/ 2609344 h 6858000"/>
              <a:gd name="connsiteX7260" fmla="*/ 4133064 w 12192000"/>
              <a:gd name="connsiteY7260" fmla="*/ 2605812 h 6858000"/>
              <a:gd name="connsiteX7261" fmla="*/ 4194954 w 12192000"/>
              <a:gd name="connsiteY7261" fmla="*/ 2614638 h 6858000"/>
              <a:gd name="connsiteX7262" fmla="*/ 4258005 w 12192000"/>
              <a:gd name="connsiteY7262" fmla="*/ 2602871 h 6858000"/>
              <a:gd name="connsiteX7263" fmla="*/ 5087081 w 12192000"/>
              <a:gd name="connsiteY7263" fmla="*/ 2602830 h 6858000"/>
              <a:gd name="connsiteX7264" fmla="*/ 5159534 w 12192000"/>
              <a:gd name="connsiteY7264" fmla="*/ 2647084 h 6858000"/>
              <a:gd name="connsiteX7265" fmla="*/ 5160923 w 12192000"/>
              <a:gd name="connsiteY7265" fmla="*/ 2653683 h 6858000"/>
              <a:gd name="connsiteX7266" fmla="*/ 5630764 w 12192000"/>
              <a:gd name="connsiteY7266" fmla="*/ 2956972 h 6858000"/>
              <a:gd name="connsiteX7267" fmla="*/ 5633826 w 12192000"/>
              <a:gd name="connsiteY7267" fmla="*/ 2956290 h 6858000"/>
              <a:gd name="connsiteX7268" fmla="*/ 5703887 w 12192000"/>
              <a:gd name="connsiteY7268" fmla="*/ 3004702 h 6858000"/>
              <a:gd name="connsiteX7269" fmla="*/ 5706185 w 12192000"/>
              <a:gd name="connsiteY7269" fmla="*/ 3015076 h 6858000"/>
              <a:gd name="connsiteX7270" fmla="*/ 5258462 w 12192000"/>
              <a:gd name="connsiteY7270" fmla="*/ 3333099 h 6858000"/>
              <a:gd name="connsiteX7271" fmla="*/ 5084437 w 12192000"/>
              <a:gd name="connsiteY7271" fmla="*/ 3396842 h 6858000"/>
              <a:gd name="connsiteX7272" fmla="*/ 5093990 w 12192000"/>
              <a:gd name="connsiteY7272" fmla="*/ 3510514 h 6858000"/>
              <a:gd name="connsiteX7273" fmla="*/ 5091105 w 12192000"/>
              <a:gd name="connsiteY7273" fmla="*/ 3797703 h 6858000"/>
              <a:gd name="connsiteX7274" fmla="*/ 4598315 w 12192000"/>
              <a:gd name="connsiteY7274" fmla="*/ 4535665 h 6858000"/>
              <a:gd name="connsiteX7275" fmla="*/ 4342194 w 12192000"/>
              <a:gd name="connsiteY7275" fmla="*/ 4646939 h 6858000"/>
              <a:gd name="connsiteX7276" fmla="*/ 4260636 w 12192000"/>
              <a:gd name="connsiteY7276" fmla="*/ 4677229 h 6858000"/>
              <a:gd name="connsiteX7277" fmla="*/ 4269008 w 12192000"/>
              <a:gd name="connsiteY7277" fmla="*/ 4887916 h 6858000"/>
              <a:gd name="connsiteX7278" fmla="*/ 4100899 w 12192000"/>
              <a:gd name="connsiteY7278" fmla="*/ 5521521 h 6858000"/>
              <a:gd name="connsiteX7279" fmla="*/ 3617449 w 12192000"/>
              <a:gd name="connsiteY7279" fmla="*/ 5882681 h 6858000"/>
              <a:gd name="connsiteX7280" fmla="*/ 3434787 w 12192000"/>
              <a:gd name="connsiteY7280" fmla="*/ 5951490 h 6858000"/>
              <a:gd name="connsiteX7281" fmla="*/ 3436780 w 12192000"/>
              <a:gd name="connsiteY7281" fmla="*/ 5974231 h 6858000"/>
              <a:gd name="connsiteX7282" fmla="*/ 3237825 w 12192000"/>
              <a:gd name="connsiteY7282" fmla="*/ 6831738 h 6858000"/>
              <a:gd name="connsiteX7283" fmla="*/ 3226899 w 12192000"/>
              <a:gd name="connsiteY7283" fmla="*/ 6834037 h 6858000"/>
              <a:gd name="connsiteX7284" fmla="*/ 3154218 w 12192000"/>
              <a:gd name="connsiteY7284" fmla="*/ 6791135 h 6858000"/>
              <a:gd name="connsiteX7285" fmla="*/ 3164220 w 12192000"/>
              <a:gd name="connsiteY7285" fmla="*/ 6789208 h 6858000"/>
              <a:gd name="connsiteX7286" fmla="*/ 3167531 w 12192000"/>
              <a:gd name="connsiteY7286" fmla="*/ 6782201 h 6858000"/>
              <a:gd name="connsiteX7287" fmla="*/ 3192109 w 12192000"/>
              <a:gd name="connsiteY7287" fmla="*/ 6799339 h 6858000"/>
              <a:gd name="connsiteX7288" fmla="*/ 3224024 w 12192000"/>
              <a:gd name="connsiteY7288" fmla="*/ 6813922 h 6858000"/>
              <a:gd name="connsiteX7289" fmla="*/ 3302224 w 12192000"/>
              <a:gd name="connsiteY7289" fmla="*/ 6671961 h 6858000"/>
              <a:gd name="connsiteX7290" fmla="*/ 3390778 w 12192000"/>
              <a:gd name="connsiteY7290" fmla="*/ 6409307 h 6858000"/>
              <a:gd name="connsiteX7291" fmla="*/ 3422979 w 12192000"/>
              <a:gd name="connsiteY7291" fmla="*/ 6156423 h 6858000"/>
              <a:gd name="connsiteX7292" fmla="*/ 3416752 w 12192000"/>
              <a:gd name="connsiteY7292" fmla="*/ 5944311 h 6858000"/>
              <a:gd name="connsiteX7293" fmla="*/ 3409415 w 12192000"/>
              <a:gd name="connsiteY7293" fmla="*/ 5860811 h 6858000"/>
              <a:gd name="connsiteX7294" fmla="*/ 3413375 w 12192000"/>
              <a:gd name="connsiteY7294" fmla="*/ 5854870 h 6858000"/>
              <a:gd name="connsiteX7295" fmla="*/ 3411182 w 12192000"/>
              <a:gd name="connsiteY7295" fmla="*/ 5806481 h 6858000"/>
              <a:gd name="connsiteX7296" fmla="*/ 3410957 w 12192000"/>
              <a:gd name="connsiteY7296" fmla="*/ 5806342 h 6858000"/>
              <a:gd name="connsiteX7297" fmla="*/ 3403520 w 12192000"/>
              <a:gd name="connsiteY7297" fmla="*/ 5748101 h 6858000"/>
              <a:gd name="connsiteX7298" fmla="*/ 3408425 w 12192000"/>
              <a:gd name="connsiteY7298" fmla="*/ 5745630 h 6858000"/>
              <a:gd name="connsiteX7299" fmla="*/ 3406598 w 12192000"/>
              <a:gd name="connsiteY7299" fmla="*/ 5705344 h 6858000"/>
              <a:gd name="connsiteX7300" fmla="*/ 3402472 w 12192000"/>
              <a:gd name="connsiteY7300" fmla="*/ 5701911 h 6858000"/>
              <a:gd name="connsiteX7301" fmla="*/ 3403045 w 12192000"/>
              <a:gd name="connsiteY7301" fmla="*/ 5649282 h 6858000"/>
              <a:gd name="connsiteX7302" fmla="*/ 3404034 w 12192000"/>
              <a:gd name="connsiteY7302" fmla="*/ 5648806 h 6858000"/>
              <a:gd name="connsiteX7303" fmla="*/ 3403887 w 12192000"/>
              <a:gd name="connsiteY7303" fmla="*/ 5645544 h 6858000"/>
              <a:gd name="connsiteX7304" fmla="*/ 3406080 w 12192000"/>
              <a:gd name="connsiteY7304" fmla="*/ 5611007 h 6858000"/>
              <a:gd name="connsiteX7305" fmla="*/ 3402216 w 12192000"/>
              <a:gd name="connsiteY7305" fmla="*/ 5607974 h 6858000"/>
              <a:gd name="connsiteX7306" fmla="*/ 3399353 w 12192000"/>
              <a:gd name="connsiteY7306" fmla="*/ 5553469 h 6858000"/>
              <a:gd name="connsiteX7307" fmla="*/ 3410088 w 12192000"/>
              <a:gd name="connsiteY7307" fmla="*/ 5547833 h 6858000"/>
              <a:gd name="connsiteX7308" fmla="*/ 3412178 w 12192000"/>
              <a:gd name="connsiteY7308" fmla="*/ 5514897 h 6858000"/>
              <a:gd name="connsiteX7309" fmla="*/ 3409764 w 12192000"/>
              <a:gd name="connsiteY7309" fmla="*/ 5513353 h 6858000"/>
              <a:gd name="connsiteX7310" fmla="*/ 3406306 w 12192000"/>
              <a:gd name="connsiteY7310" fmla="*/ 5507034 h 6858000"/>
              <a:gd name="connsiteX7311" fmla="*/ 3413222 w 12192000"/>
              <a:gd name="connsiteY7311" fmla="*/ 5462234 h 6858000"/>
              <a:gd name="connsiteX7312" fmla="*/ 3419243 w 12192000"/>
              <a:gd name="connsiteY7312" fmla="*/ 5459092 h 6858000"/>
              <a:gd name="connsiteX7313" fmla="*/ 3424830 w 12192000"/>
              <a:gd name="connsiteY7313" fmla="*/ 5430389 h 6858000"/>
              <a:gd name="connsiteX7314" fmla="*/ 3419885 w 12192000"/>
              <a:gd name="connsiteY7314" fmla="*/ 5427180 h 6858000"/>
              <a:gd name="connsiteX7315" fmla="*/ 3415868 w 12192000"/>
              <a:gd name="connsiteY7315" fmla="*/ 5420288 h 6858000"/>
              <a:gd name="connsiteX7316" fmla="*/ 3423902 w 12192000"/>
              <a:gd name="connsiteY7316" fmla="*/ 5376061 h 6858000"/>
              <a:gd name="connsiteX7317" fmla="*/ 3435378 w 12192000"/>
              <a:gd name="connsiteY7317" fmla="*/ 5370317 h 6858000"/>
              <a:gd name="connsiteX7318" fmla="*/ 3436391 w 12192000"/>
              <a:gd name="connsiteY7318" fmla="*/ 5370973 h 6858000"/>
              <a:gd name="connsiteX7319" fmla="*/ 3442029 w 12192000"/>
              <a:gd name="connsiteY7319" fmla="*/ 5342006 h 6858000"/>
              <a:gd name="connsiteX7320" fmla="*/ 3440172 w 12192000"/>
              <a:gd name="connsiteY7320" fmla="*/ 5340809 h 6858000"/>
              <a:gd name="connsiteX7321" fmla="*/ 3437295 w 12192000"/>
              <a:gd name="connsiteY7321" fmla="*/ 5332208 h 6858000"/>
              <a:gd name="connsiteX7322" fmla="*/ 3450530 w 12192000"/>
              <a:gd name="connsiteY7322" fmla="*/ 5292071 h 6858000"/>
              <a:gd name="connsiteX7323" fmla="*/ 3458753 w 12192000"/>
              <a:gd name="connsiteY7323" fmla="*/ 5288793 h 6858000"/>
              <a:gd name="connsiteX7324" fmla="*/ 3469323 w 12192000"/>
              <a:gd name="connsiteY7324" fmla="*/ 5257930 h 6858000"/>
              <a:gd name="connsiteX7325" fmla="*/ 3467134 w 12192000"/>
              <a:gd name="connsiteY7325" fmla="*/ 5252083 h 6858000"/>
              <a:gd name="connsiteX7326" fmla="*/ 3483216 w 12192000"/>
              <a:gd name="connsiteY7326" fmla="*/ 5213524 h 6858000"/>
              <a:gd name="connsiteX7327" fmla="*/ 3489144 w 12192000"/>
              <a:gd name="connsiteY7327" fmla="*/ 5211744 h 6858000"/>
              <a:gd name="connsiteX7328" fmla="*/ 3506137 w 12192000"/>
              <a:gd name="connsiteY7328" fmla="*/ 5179391 h 6858000"/>
              <a:gd name="connsiteX7329" fmla="*/ 3504340 w 12192000"/>
              <a:gd name="connsiteY7329" fmla="*/ 5170843 h 6858000"/>
              <a:gd name="connsiteX7330" fmla="*/ 3526738 w 12192000"/>
              <a:gd name="connsiteY7330" fmla="*/ 5135184 h 6858000"/>
              <a:gd name="connsiteX7331" fmla="*/ 3529708 w 12192000"/>
              <a:gd name="connsiteY7331" fmla="*/ 5134523 h 6858000"/>
              <a:gd name="connsiteX7332" fmla="*/ 3542574 w 12192000"/>
              <a:gd name="connsiteY7332" fmla="*/ 5110028 h 6858000"/>
              <a:gd name="connsiteX7333" fmla="*/ 3551312 w 12192000"/>
              <a:gd name="connsiteY7333" fmla="*/ 5098396 h 6858000"/>
              <a:gd name="connsiteX7334" fmla="*/ 3551113 w 12192000"/>
              <a:gd name="connsiteY7334" fmla="*/ 5094198 h 6858000"/>
              <a:gd name="connsiteX7335" fmla="*/ 3572824 w 12192000"/>
              <a:gd name="connsiteY7335" fmla="*/ 5069755 h 6858000"/>
              <a:gd name="connsiteX7336" fmla="*/ 3600283 w 12192000"/>
              <a:gd name="connsiteY7336" fmla="*/ 5033198 h 6858000"/>
              <a:gd name="connsiteX7337" fmla="*/ 3670812 w 12192000"/>
              <a:gd name="connsiteY7337" fmla="*/ 4961544 h 6858000"/>
              <a:gd name="connsiteX7338" fmla="*/ 3681881 w 12192000"/>
              <a:gd name="connsiteY7338" fmla="*/ 4953032 h 6858000"/>
              <a:gd name="connsiteX7339" fmla="*/ 3703859 w 12192000"/>
              <a:gd name="connsiteY7339" fmla="*/ 4932658 h 6858000"/>
              <a:gd name="connsiteX7340" fmla="*/ 3709245 w 12192000"/>
              <a:gd name="connsiteY7340" fmla="*/ 4931984 h 6858000"/>
              <a:gd name="connsiteX7341" fmla="*/ 3740483 w 12192000"/>
              <a:gd name="connsiteY7341" fmla="*/ 4907956 h 6858000"/>
              <a:gd name="connsiteX7342" fmla="*/ 3739815 w 12192000"/>
              <a:gd name="connsiteY7342" fmla="*/ 4900902 h 6858000"/>
              <a:gd name="connsiteX7343" fmla="*/ 3776593 w 12192000"/>
              <a:gd name="connsiteY7343" fmla="*/ 4874942 h 6858000"/>
              <a:gd name="connsiteX7344" fmla="*/ 3785212 w 12192000"/>
              <a:gd name="connsiteY7344" fmla="*/ 4874365 h 6858000"/>
              <a:gd name="connsiteX7345" fmla="*/ 3785640 w 12192000"/>
              <a:gd name="connsiteY7345" fmla="*/ 4874642 h 6858000"/>
              <a:gd name="connsiteX7346" fmla="*/ 3811885 w 12192000"/>
              <a:gd name="connsiteY7346" fmla="*/ 4860146 h 6858000"/>
              <a:gd name="connsiteX7347" fmla="*/ 3812499 w 12192000"/>
              <a:gd name="connsiteY7347" fmla="*/ 4852786 h 6858000"/>
              <a:gd name="connsiteX7348" fmla="*/ 3849803 w 12192000"/>
              <a:gd name="connsiteY7348" fmla="*/ 4828154 h 6858000"/>
              <a:gd name="connsiteX7349" fmla="*/ 3857264 w 12192000"/>
              <a:gd name="connsiteY7349" fmla="*/ 4828154 h 6858000"/>
              <a:gd name="connsiteX7350" fmla="*/ 3863025 w 12192000"/>
              <a:gd name="connsiteY7350" fmla="*/ 4831902 h 6858000"/>
              <a:gd name="connsiteX7351" fmla="*/ 3887482 w 12192000"/>
              <a:gd name="connsiteY7351" fmla="*/ 4818393 h 6858000"/>
              <a:gd name="connsiteX7352" fmla="*/ 3887982 w 12192000"/>
              <a:gd name="connsiteY7352" fmla="*/ 4806427 h 6858000"/>
              <a:gd name="connsiteX7353" fmla="*/ 3930593 w 12192000"/>
              <a:gd name="connsiteY7353" fmla="*/ 4785081 h 6858000"/>
              <a:gd name="connsiteX7354" fmla="*/ 3938655 w 12192000"/>
              <a:gd name="connsiteY7354" fmla="*/ 4785081 h 6858000"/>
              <a:gd name="connsiteX7355" fmla="*/ 3942839 w 12192000"/>
              <a:gd name="connsiteY7355" fmla="*/ 4787819 h 6858000"/>
              <a:gd name="connsiteX7356" fmla="*/ 3954921 w 12192000"/>
              <a:gd name="connsiteY7356" fmla="*/ 4781145 h 6858000"/>
              <a:gd name="connsiteX7357" fmla="*/ 3970577 w 12192000"/>
              <a:gd name="connsiteY7357" fmla="*/ 4774730 h 6858000"/>
              <a:gd name="connsiteX7358" fmla="*/ 3971009 w 12192000"/>
              <a:gd name="connsiteY7358" fmla="*/ 4764836 h 6858000"/>
              <a:gd name="connsiteX7359" fmla="*/ 4015889 w 12192000"/>
              <a:gd name="connsiteY7359" fmla="*/ 4747834 h 6858000"/>
              <a:gd name="connsiteX7360" fmla="*/ 4027949 w 12192000"/>
              <a:gd name="connsiteY7360" fmla="*/ 4751225 h 6858000"/>
              <a:gd name="connsiteX7361" fmla="*/ 4062455 w 12192000"/>
              <a:gd name="connsiteY7361" fmla="*/ 4737089 h 6858000"/>
              <a:gd name="connsiteX7362" fmla="*/ 4062884 w 12192000"/>
              <a:gd name="connsiteY7362" fmla="*/ 4732167 h 6858000"/>
              <a:gd name="connsiteX7363" fmla="*/ 4090178 w 12192000"/>
              <a:gd name="connsiteY7363" fmla="*/ 4719433 h 6858000"/>
              <a:gd name="connsiteX7364" fmla="*/ 4117337 w 12192000"/>
              <a:gd name="connsiteY7364" fmla="*/ 4714603 h 6858000"/>
              <a:gd name="connsiteX7365" fmla="*/ 4140962 w 12192000"/>
              <a:gd name="connsiteY7365" fmla="*/ 4704925 h 6858000"/>
              <a:gd name="connsiteX7366" fmla="*/ 4161345 w 12192000"/>
              <a:gd name="connsiteY7366" fmla="*/ 4697383 h 6858000"/>
              <a:gd name="connsiteX7367" fmla="*/ 4161302 w 12192000"/>
              <a:gd name="connsiteY7367" fmla="*/ 4696302 h 6858000"/>
              <a:gd name="connsiteX7368" fmla="*/ 4165905 w 12192000"/>
              <a:gd name="connsiteY7368" fmla="*/ 4689976 h 6858000"/>
              <a:gd name="connsiteX7369" fmla="*/ 4251048 w 12192000"/>
              <a:gd name="connsiteY7369" fmla="*/ 4660073 h 6858000"/>
              <a:gd name="connsiteX7370" fmla="*/ 4251584 w 12192000"/>
              <a:gd name="connsiteY7370" fmla="*/ 4660379 h 6858000"/>
              <a:gd name="connsiteX7371" fmla="*/ 4245473 w 12192000"/>
              <a:gd name="connsiteY7371" fmla="*/ 4666251 h 6858000"/>
              <a:gd name="connsiteX7372" fmla="*/ 4255047 w 12192000"/>
              <a:gd name="connsiteY7372" fmla="*/ 4662709 h 6858000"/>
              <a:gd name="connsiteX7373" fmla="*/ 4254060 w 12192000"/>
              <a:gd name="connsiteY7373" fmla="*/ 4661794 h 6858000"/>
              <a:gd name="connsiteX7374" fmla="*/ 4255419 w 12192000"/>
              <a:gd name="connsiteY7374" fmla="*/ 4662570 h 6858000"/>
              <a:gd name="connsiteX7375" fmla="*/ 4393641 w 12192000"/>
              <a:gd name="connsiteY7375" fmla="*/ 4611422 h 6858000"/>
              <a:gd name="connsiteX7376" fmla="*/ 4637421 w 12192000"/>
              <a:gd name="connsiteY7376" fmla="*/ 4496583 h 6858000"/>
              <a:gd name="connsiteX7377" fmla="*/ 5083057 w 12192000"/>
              <a:gd name="connsiteY7377" fmla="*/ 3518955 h 6858000"/>
              <a:gd name="connsiteX7378" fmla="*/ 5069177 w 12192000"/>
              <a:gd name="connsiteY7378" fmla="*/ 3341160 h 6858000"/>
              <a:gd name="connsiteX7379" fmla="*/ 5067584 w 12192000"/>
              <a:gd name="connsiteY7379" fmla="*/ 3323989 h 6858000"/>
              <a:gd name="connsiteX7380" fmla="*/ 5067855 w 12192000"/>
              <a:gd name="connsiteY7380" fmla="*/ 3324196 h 6858000"/>
              <a:gd name="connsiteX7381" fmla="*/ 5067813 w 12192000"/>
              <a:gd name="connsiteY7381" fmla="*/ 3323680 h 6858000"/>
              <a:gd name="connsiteX7382" fmla="*/ 5067584 w 12192000"/>
              <a:gd name="connsiteY7382" fmla="*/ 3323989 h 6858000"/>
              <a:gd name="connsiteX7383" fmla="*/ 5065859 w 12192000"/>
              <a:gd name="connsiteY7383" fmla="*/ 3303817 h 6858000"/>
              <a:gd name="connsiteX7384" fmla="*/ 5066223 w 12192000"/>
              <a:gd name="connsiteY7384" fmla="*/ 3303319 h 6858000"/>
              <a:gd name="connsiteX7385" fmla="*/ 5063720 w 12192000"/>
              <a:gd name="connsiteY7385" fmla="*/ 3271247 h 6858000"/>
              <a:gd name="connsiteX7386" fmla="*/ 5062785 w 12192000"/>
              <a:gd name="connsiteY7386" fmla="*/ 3250431 h 6858000"/>
              <a:gd name="connsiteX7387" fmla="*/ 5056733 w 12192000"/>
              <a:gd name="connsiteY7387" fmla="*/ 3225866 h 6858000"/>
              <a:gd name="connsiteX7388" fmla="*/ 5057239 w 12192000"/>
              <a:gd name="connsiteY7388" fmla="*/ 3196263 h 6858000"/>
              <a:gd name="connsiteX7389" fmla="*/ 5060131 w 12192000"/>
              <a:gd name="connsiteY7389" fmla="*/ 3191437 h 6858000"/>
              <a:gd name="connsiteX7390" fmla="*/ 5057995 w 12192000"/>
              <a:gd name="connsiteY7390" fmla="*/ 3143929 h 6858000"/>
              <a:gd name="connsiteX7391" fmla="*/ 5054543 w 12192000"/>
              <a:gd name="connsiteY7391" fmla="*/ 3139821 h 6858000"/>
              <a:gd name="connsiteX7392" fmla="*/ 5051585 w 12192000"/>
              <a:gd name="connsiteY7392" fmla="*/ 3091813 h 6858000"/>
              <a:gd name="connsiteX7393" fmla="*/ 5055569 w 12192000"/>
              <a:gd name="connsiteY7393" fmla="*/ 3089937 h 6858000"/>
              <a:gd name="connsiteX7394" fmla="*/ 5053676 w 12192000"/>
              <a:gd name="connsiteY7394" fmla="*/ 3047921 h 6858000"/>
              <a:gd name="connsiteX7395" fmla="*/ 5049948 w 12192000"/>
              <a:gd name="connsiteY7395" fmla="*/ 3027070 h 6858000"/>
              <a:gd name="connsiteX7396" fmla="*/ 5052454 w 12192000"/>
              <a:gd name="connsiteY7396" fmla="*/ 2998095 h 6858000"/>
              <a:gd name="connsiteX7397" fmla="*/ 5054716 w 12192000"/>
              <a:gd name="connsiteY7397" fmla="*/ 2997013 h 6858000"/>
              <a:gd name="connsiteX7398" fmla="*/ 5057595 w 12192000"/>
              <a:gd name="connsiteY7398" fmla="*/ 2961276 h 6858000"/>
              <a:gd name="connsiteX7399" fmla="*/ 5054666 w 12192000"/>
              <a:gd name="connsiteY7399" fmla="*/ 2959384 h 6858000"/>
              <a:gd name="connsiteX7400" fmla="*/ 5051225 w 12192000"/>
              <a:gd name="connsiteY7400" fmla="*/ 2952459 h 6858000"/>
              <a:gd name="connsiteX7401" fmla="*/ 5058105 w 12192000"/>
              <a:gd name="connsiteY7401" fmla="*/ 2907456 h 6858000"/>
              <a:gd name="connsiteX7402" fmla="*/ 5062107 w 12192000"/>
              <a:gd name="connsiteY7402" fmla="*/ 2905240 h 6858000"/>
              <a:gd name="connsiteX7403" fmla="*/ 5062931 w 12192000"/>
              <a:gd name="connsiteY7403" fmla="*/ 2895011 h 6858000"/>
              <a:gd name="connsiteX7404" fmla="*/ 5069154 w 12192000"/>
              <a:gd name="connsiteY7404" fmla="*/ 2868370 h 6858000"/>
              <a:gd name="connsiteX7405" fmla="*/ 5068972 w 12192000"/>
              <a:gd name="connsiteY7405" fmla="*/ 2867999 h 6858000"/>
              <a:gd name="connsiteX7406" fmla="*/ 5075855 w 12192000"/>
              <a:gd name="connsiteY7406" fmla="*/ 2823773 h 6858000"/>
              <a:gd name="connsiteX7407" fmla="*/ 5080041 w 12192000"/>
              <a:gd name="connsiteY7407" fmla="*/ 2821775 h 6858000"/>
              <a:gd name="connsiteX7408" fmla="*/ 5092256 w 12192000"/>
              <a:gd name="connsiteY7408" fmla="*/ 2769503 h 6858000"/>
              <a:gd name="connsiteX7409" fmla="*/ 5103047 w 12192000"/>
              <a:gd name="connsiteY7409" fmla="*/ 2744948 h 6858000"/>
              <a:gd name="connsiteX7410" fmla="*/ 5105563 w 12192000"/>
              <a:gd name="connsiteY7410" fmla="*/ 2737273 h 6858000"/>
              <a:gd name="connsiteX7411" fmla="*/ 5106573 w 12192000"/>
              <a:gd name="connsiteY7411" fmla="*/ 2736920 h 6858000"/>
              <a:gd name="connsiteX7412" fmla="*/ 5129633 w 12192000"/>
              <a:gd name="connsiteY7412" fmla="*/ 2684441 h 6858000"/>
              <a:gd name="connsiteX7413" fmla="*/ 5139983 w 12192000"/>
              <a:gd name="connsiteY7413" fmla="*/ 2653406 h 6858000"/>
              <a:gd name="connsiteX7414" fmla="*/ 5108358 w 12192000"/>
              <a:gd name="connsiteY7414" fmla="*/ 2633865 h 6858000"/>
              <a:gd name="connsiteX7415" fmla="*/ 5089959 w 12192000"/>
              <a:gd name="connsiteY7415" fmla="*/ 2622944 h 6858000"/>
              <a:gd name="connsiteX7416" fmla="*/ 5075582 w 12192000"/>
              <a:gd name="connsiteY7416" fmla="*/ 2637889 h 6858000"/>
              <a:gd name="connsiteX7417" fmla="*/ 5041655 w 12192000"/>
              <a:gd name="connsiteY7417" fmla="*/ 2708581 h 6858000"/>
              <a:gd name="connsiteX7418" fmla="*/ 5003130 w 12192000"/>
              <a:gd name="connsiteY7418" fmla="*/ 2832724 h 6858000"/>
              <a:gd name="connsiteX7419" fmla="*/ 4983578 w 12192000"/>
              <a:gd name="connsiteY7419" fmla="*/ 3114344 h 6858000"/>
              <a:gd name="connsiteX7420" fmla="*/ 5002196 w 12192000"/>
              <a:gd name="connsiteY7420" fmla="*/ 3361550 h 6858000"/>
              <a:gd name="connsiteX7421" fmla="*/ 5014743 w 12192000"/>
              <a:gd name="connsiteY7421" fmla="*/ 3572453 h 6858000"/>
              <a:gd name="connsiteX7422" fmla="*/ 5017056 w 12192000"/>
              <a:gd name="connsiteY7422" fmla="*/ 3574752 h 6858000"/>
              <a:gd name="connsiteX7423" fmla="*/ 5016691 w 12192000"/>
              <a:gd name="connsiteY7423" fmla="*/ 3605192 h 6858000"/>
              <a:gd name="connsiteX7424" fmla="*/ 5016929 w 12192000"/>
              <a:gd name="connsiteY7424" fmla="*/ 3609190 h 6858000"/>
              <a:gd name="connsiteX7425" fmla="*/ 5016576 w 12192000"/>
              <a:gd name="connsiteY7425" fmla="*/ 3614814 h 6858000"/>
              <a:gd name="connsiteX7426" fmla="*/ 5016486 w 12192000"/>
              <a:gd name="connsiteY7426" fmla="*/ 3622342 h 6858000"/>
              <a:gd name="connsiteX7427" fmla="*/ 5016090 w 12192000"/>
              <a:gd name="connsiteY7427" fmla="*/ 3622561 h 6858000"/>
              <a:gd name="connsiteX7428" fmla="*/ 5013270 w 12192000"/>
              <a:gd name="connsiteY7428" fmla="*/ 3667428 h 6858000"/>
              <a:gd name="connsiteX7429" fmla="*/ 5015046 w 12192000"/>
              <a:gd name="connsiteY7429" fmla="*/ 3669326 h 6858000"/>
              <a:gd name="connsiteX7430" fmla="*/ 5013894 w 12192000"/>
              <a:gd name="connsiteY7430" fmla="*/ 3716634 h 6858000"/>
              <a:gd name="connsiteX7431" fmla="*/ 5010064 w 12192000"/>
              <a:gd name="connsiteY7431" fmla="*/ 3718457 h 6858000"/>
              <a:gd name="connsiteX7432" fmla="*/ 5007378 w 12192000"/>
              <a:gd name="connsiteY7432" fmla="*/ 3761201 h 6858000"/>
              <a:gd name="connsiteX7433" fmla="*/ 5007471 w 12192000"/>
              <a:gd name="connsiteY7433" fmla="*/ 3761304 h 6858000"/>
              <a:gd name="connsiteX7434" fmla="*/ 5007298 w 12192000"/>
              <a:gd name="connsiteY7434" fmla="*/ 3762502 h 6858000"/>
              <a:gd name="connsiteX7435" fmla="*/ 5005686 w 12192000"/>
              <a:gd name="connsiteY7435" fmla="*/ 3788146 h 6858000"/>
              <a:gd name="connsiteX7436" fmla="*/ 4993967 w 12192000"/>
              <a:gd name="connsiteY7436" fmla="*/ 3841371 h 6858000"/>
              <a:gd name="connsiteX7437" fmla="*/ 4994677 w 12192000"/>
              <a:gd name="connsiteY7437" fmla="*/ 3844802 h 6858000"/>
              <a:gd name="connsiteX7438" fmla="*/ 4993622 w 12192000"/>
              <a:gd name="connsiteY7438" fmla="*/ 3842945 h 6858000"/>
              <a:gd name="connsiteX7439" fmla="*/ 4992111 w 12192000"/>
              <a:gd name="connsiteY7439" fmla="*/ 3849805 h 6858000"/>
              <a:gd name="connsiteX7440" fmla="*/ 4995540 w 12192000"/>
              <a:gd name="connsiteY7440" fmla="*/ 3848962 h 6858000"/>
              <a:gd name="connsiteX7441" fmla="*/ 4994677 w 12192000"/>
              <a:gd name="connsiteY7441" fmla="*/ 3844802 h 6858000"/>
              <a:gd name="connsiteX7442" fmla="*/ 4996183 w 12192000"/>
              <a:gd name="connsiteY7442" fmla="*/ 3847447 h 6858000"/>
              <a:gd name="connsiteX7443" fmla="*/ 4988149 w 12192000"/>
              <a:gd name="connsiteY7443" fmla="*/ 3891290 h 6858000"/>
              <a:gd name="connsiteX7444" fmla="*/ 4982546 w 12192000"/>
              <a:gd name="connsiteY7444" fmla="*/ 3893264 h 6858000"/>
              <a:gd name="connsiteX7445" fmla="*/ 4974054 w 12192000"/>
              <a:gd name="connsiteY7445" fmla="*/ 3931827 h 6858000"/>
              <a:gd name="connsiteX7446" fmla="*/ 4974362 w 12192000"/>
              <a:gd name="connsiteY7446" fmla="*/ 3933659 h 6858000"/>
              <a:gd name="connsiteX7447" fmla="*/ 4973862 w 12192000"/>
              <a:gd name="connsiteY7447" fmla="*/ 3932694 h 6858000"/>
              <a:gd name="connsiteX7448" fmla="*/ 4972250 w 12192000"/>
              <a:gd name="connsiteY7448" fmla="*/ 3940024 h 6858000"/>
              <a:gd name="connsiteX7449" fmla="*/ 4975316 w 12192000"/>
              <a:gd name="connsiteY7449" fmla="*/ 3939299 h 6858000"/>
              <a:gd name="connsiteX7450" fmla="*/ 4974362 w 12192000"/>
              <a:gd name="connsiteY7450" fmla="*/ 3933659 h 6858000"/>
              <a:gd name="connsiteX7451" fmla="*/ 4976465 w 12192000"/>
              <a:gd name="connsiteY7451" fmla="*/ 3937714 h 6858000"/>
              <a:gd name="connsiteX7452" fmla="*/ 4963227 w 12192000"/>
              <a:gd name="connsiteY7452" fmla="*/ 3977475 h 6858000"/>
              <a:gd name="connsiteX7453" fmla="*/ 4961262 w 12192000"/>
              <a:gd name="connsiteY7453" fmla="*/ 3978163 h 6858000"/>
              <a:gd name="connsiteX7454" fmla="*/ 4943029 w 12192000"/>
              <a:gd name="connsiteY7454" fmla="*/ 4026552 h 6858000"/>
              <a:gd name="connsiteX7455" fmla="*/ 4943518 w 12192000"/>
              <a:gd name="connsiteY7455" fmla="*/ 4027562 h 6858000"/>
              <a:gd name="connsiteX7456" fmla="*/ 4935647 w 12192000"/>
              <a:gd name="connsiteY7456" fmla="*/ 4046140 h 6858000"/>
              <a:gd name="connsiteX7457" fmla="*/ 4926149 w 12192000"/>
              <a:gd name="connsiteY7457" fmla="*/ 4071350 h 6858000"/>
              <a:gd name="connsiteX7458" fmla="*/ 4871464 w 12192000"/>
              <a:gd name="connsiteY7458" fmla="*/ 4174311 h 6858000"/>
              <a:gd name="connsiteX7459" fmla="*/ 4866709 w 12192000"/>
              <a:gd name="connsiteY7459" fmla="*/ 4180861 h 6858000"/>
              <a:gd name="connsiteX7460" fmla="*/ 4867833 w 12192000"/>
              <a:gd name="connsiteY7460" fmla="*/ 4185145 h 6858000"/>
              <a:gd name="connsiteX7461" fmla="*/ 4843165 w 12192000"/>
              <a:gd name="connsiteY7461" fmla="*/ 4219655 h 6858000"/>
              <a:gd name="connsiteX7462" fmla="*/ 4839433 w 12192000"/>
              <a:gd name="connsiteY7462" fmla="*/ 4220337 h 6858000"/>
              <a:gd name="connsiteX7463" fmla="*/ 4843093 w 12192000"/>
              <a:gd name="connsiteY7463" fmla="*/ 4219439 h 6858000"/>
              <a:gd name="connsiteX7464" fmla="*/ 4842116 w 12192000"/>
              <a:gd name="connsiteY7464" fmla="*/ 4214739 h 6858000"/>
              <a:gd name="connsiteX7465" fmla="*/ 4837843 w 12192000"/>
              <a:gd name="connsiteY7465" fmla="*/ 4220629 h 6858000"/>
              <a:gd name="connsiteX7466" fmla="*/ 4839433 w 12192000"/>
              <a:gd name="connsiteY7466" fmla="*/ 4220337 h 6858000"/>
              <a:gd name="connsiteX7467" fmla="*/ 4837757 w 12192000"/>
              <a:gd name="connsiteY7467" fmla="*/ 4220748 h 6858000"/>
              <a:gd name="connsiteX7468" fmla="*/ 4813296 w 12192000"/>
              <a:gd name="connsiteY7468" fmla="*/ 4254447 h 6858000"/>
              <a:gd name="connsiteX7469" fmla="*/ 4813460 w 12192000"/>
              <a:gd name="connsiteY7469" fmla="*/ 4256197 h 6858000"/>
              <a:gd name="connsiteX7470" fmla="*/ 4806695 w 12192000"/>
              <a:gd name="connsiteY7470" fmla="*/ 4263536 h 6858000"/>
              <a:gd name="connsiteX7471" fmla="*/ 4802891 w 12192000"/>
              <a:gd name="connsiteY7471" fmla="*/ 4268780 h 6858000"/>
              <a:gd name="connsiteX7472" fmla="*/ 4786981 w 12192000"/>
              <a:gd name="connsiteY7472" fmla="*/ 4284924 h 6858000"/>
              <a:gd name="connsiteX7473" fmla="*/ 4785348 w 12192000"/>
              <a:gd name="connsiteY7473" fmla="*/ 4286699 h 6858000"/>
              <a:gd name="connsiteX7474" fmla="*/ 4785240 w 12192000"/>
              <a:gd name="connsiteY7474" fmla="*/ 4286693 h 6858000"/>
              <a:gd name="connsiteX7475" fmla="*/ 4719881 w 12192000"/>
              <a:gd name="connsiteY7475" fmla="*/ 4353026 h 6858000"/>
              <a:gd name="connsiteX7476" fmla="*/ 4621889 w 12192000"/>
              <a:gd name="connsiteY7476" fmla="*/ 4425315 h 6858000"/>
              <a:gd name="connsiteX7477" fmla="*/ 4381828 w 12192000"/>
              <a:gd name="connsiteY7477" fmla="*/ 4539114 h 6858000"/>
              <a:gd name="connsiteX7478" fmla="*/ 4247667 w 12192000"/>
              <a:gd name="connsiteY7478" fmla="*/ 4587145 h 6858000"/>
              <a:gd name="connsiteX7479" fmla="*/ 4247249 w 12192000"/>
              <a:gd name="connsiteY7479" fmla="*/ 4587814 h 6858000"/>
              <a:gd name="connsiteX7480" fmla="*/ 4196495 w 12192000"/>
              <a:gd name="connsiteY7480" fmla="*/ 4605467 h 6858000"/>
              <a:gd name="connsiteX7481" fmla="*/ 4131402 w 12192000"/>
              <a:gd name="connsiteY7481" fmla="*/ 4628772 h 6858000"/>
              <a:gd name="connsiteX7482" fmla="*/ 3624810 w 12192000"/>
              <a:gd name="connsiteY7482" fmla="*/ 4909819 h 6858000"/>
              <a:gd name="connsiteX7483" fmla="*/ 3342476 w 12192000"/>
              <a:gd name="connsiteY7483" fmla="*/ 5455818 h 6858000"/>
              <a:gd name="connsiteX7484" fmla="*/ 3348226 w 12192000"/>
              <a:gd name="connsiteY7484" fmla="*/ 5933424 h 6858000"/>
              <a:gd name="connsiteX7485" fmla="*/ 3349417 w 12192000"/>
              <a:gd name="connsiteY7485" fmla="*/ 6185771 h 6858000"/>
              <a:gd name="connsiteX7486" fmla="*/ 3336239 w 12192000"/>
              <a:gd name="connsiteY7486" fmla="*/ 6267101 h 6858000"/>
              <a:gd name="connsiteX7487" fmla="*/ 3337185 w 12192000"/>
              <a:gd name="connsiteY7487" fmla="*/ 6268145 h 6858000"/>
              <a:gd name="connsiteX7488" fmla="*/ 3332583 w 12192000"/>
              <a:gd name="connsiteY7488" fmla="*/ 6321612 h 6858000"/>
              <a:gd name="connsiteX7489" fmla="*/ 3326927 w 12192000"/>
              <a:gd name="connsiteY7489" fmla="*/ 6324571 h 6858000"/>
              <a:gd name="connsiteX7490" fmla="*/ 3320003 w 12192000"/>
              <a:gd name="connsiteY7490" fmla="*/ 6367303 h 6858000"/>
              <a:gd name="connsiteX7491" fmla="*/ 3323053 w 12192000"/>
              <a:gd name="connsiteY7491" fmla="*/ 6369298 h 6858000"/>
              <a:gd name="connsiteX7492" fmla="*/ 3324092 w 12192000"/>
              <a:gd name="connsiteY7492" fmla="*/ 6374162 h 6858000"/>
              <a:gd name="connsiteX7493" fmla="*/ 3320329 w 12192000"/>
              <a:gd name="connsiteY7493" fmla="*/ 6368294 h 6858000"/>
              <a:gd name="connsiteX7494" fmla="*/ 3319793 w 12192000"/>
              <a:gd name="connsiteY7494" fmla="*/ 6368601 h 6858000"/>
              <a:gd name="connsiteX7495" fmla="*/ 3317730 w 12192000"/>
              <a:gd name="connsiteY7495" fmla="*/ 6381338 h 6858000"/>
              <a:gd name="connsiteX7496" fmla="*/ 3325275 w 12192000"/>
              <a:gd name="connsiteY7496" fmla="*/ 6379702 h 6858000"/>
              <a:gd name="connsiteX7497" fmla="*/ 3324092 w 12192000"/>
              <a:gd name="connsiteY7497" fmla="*/ 6374162 h 6858000"/>
              <a:gd name="connsiteX7498" fmla="*/ 3326494 w 12192000"/>
              <a:gd name="connsiteY7498" fmla="*/ 6377907 h 6858000"/>
              <a:gd name="connsiteX7499" fmla="*/ 3316744 w 12192000"/>
              <a:gd name="connsiteY7499" fmla="*/ 6428416 h 6858000"/>
              <a:gd name="connsiteX7500" fmla="*/ 3309149 w 12192000"/>
              <a:gd name="connsiteY7500" fmla="*/ 6431458 h 6858000"/>
              <a:gd name="connsiteX7501" fmla="*/ 3299192 w 12192000"/>
              <a:gd name="connsiteY7501" fmla="*/ 6462963 h 6858000"/>
              <a:gd name="connsiteX7502" fmla="*/ 3302749 w 12192000"/>
              <a:gd name="connsiteY7502" fmla="*/ 6465274 h 6858000"/>
              <a:gd name="connsiteX7503" fmla="*/ 3303729 w 12192000"/>
              <a:gd name="connsiteY7503" fmla="*/ 6469868 h 6858000"/>
              <a:gd name="connsiteX7504" fmla="*/ 3300451 w 12192000"/>
              <a:gd name="connsiteY7504" fmla="*/ 6464481 h 6858000"/>
              <a:gd name="connsiteX7505" fmla="*/ 3298366 w 12192000"/>
              <a:gd name="connsiteY7505" fmla="*/ 6465575 h 6858000"/>
              <a:gd name="connsiteX7506" fmla="*/ 3294493 w 12192000"/>
              <a:gd name="connsiteY7506" fmla="*/ 6477831 h 6858000"/>
              <a:gd name="connsiteX7507" fmla="*/ 3294699 w 12192000"/>
              <a:gd name="connsiteY7507" fmla="*/ 6477966 h 6858000"/>
              <a:gd name="connsiteX7508" fmla="*/ 3304978 w 12192000"/>
              <a:gd name="connsiteY7508" fmla="*/ 6475730 h 6858000"/>
              <a:gd name="connsiteX7509" fmla="*/ 3303729 w 12192000"/>
              <a:gd name="connsiteY7509" fmla="*/ 6469868 h 6858000"/>
              <a:gd name="connsiteX7510" fmla="*/ 3306199 w 12192000"/>
              <a:gd name="connsiteY7510" fmla="*/ 6473928 h 6858000"/>
              <a:gd name="connsiteX7511" fmla="*/ 3294124 w 12192000"/>
              <a:gd name="connsiteY7511" fmla="*/ 6524691 h 6858000"/>
              <a:gd name="connsiteX7512" fmla="*/ 3282050 w 12192000"/>
              <a:gd name="connsiteY7512" fmla="*/ 6529306 h 6858000"/>
              <a:gd name="connsiteX7513" fmla="*/ 3278877 w 12192000"/>
              <a:gd name="connsiteY7513" fmla="*/ 6527242 h 6858000"/>
              <a:gd name="connsiteX7514" fmla="*/ 3266811 w 12192000"/>
              <a:gd name="connsiteY7514" fmla="*/ 6565425 h 6858000"/>
              <a:gd name="connsiteX7515" fmla="*/ 3267286 w 12192000"/>
              <a:gd name="connsiteY7515" fmla="*/ 6565735 h 6858000"/>
              <a:gd name="connsiteX7516" fmla="*/ 3268119 w 12192000"/>
              <a:gd name="connsiteY7516" fmla="*/ 6569747 h 6858000"/>
              <a:gd name="connsiteX7517" fmla="*/ 3266476 w 12192000"/>
              <a:gd name="connsiteY7517" fmla="*/ 6566478 h 6858000"/>
              <a:gd name="connsiteX7518" fmla="*/ 3262801 w 12192000"/>
              <a:gd name="connsiteY7518" fmla="*/ 6578109 h 6858000"/>
              <a:gd name="connsiteX7519" fmla="*/ 3269510 w 12192000"/>
              <a:gd name="connsiteY7519" fmla="*/ 6576461 h 6858000"/>
              <a:gd name="connsiteX7520" fmla="*/ 3268119 w 12192000"/>
              <a:gd name="connsiteY7520" fmla="*/ 6569747 h 6858000"/>
              <a:gd name="connsiteX7521" fmla="*/ 3270728 w 12192000"/>
              <a:gd name="connsiteY7521" fmla="*/ 6574949 h 6858000"/>
              <a:gd name="connsiteX7522" fmla="*/ 3252942 w 12192000"/>
              <a:gd name="connsiteY7522" fmla="*/ 6621016 h 6858000"/>
              <a:gd name="connsiteX7523" fmla="*/ 3241832 w 12192000"/>
              <a:gd name="connsiteY7523" fmla="*/ 6624920 h 6858000"/>
              <a:gd name="connsiteX7524" fmla="*/ 3223474 w 12192000"/>
              <a:gd name="connsiteY7524" fmla="*/ 6663782 h 6858000"/>
              <a:gd name="connsiteX7525" fmla="*/ 3226732 w 12192000"/>
              <a:gd name="connsiteY7525" fmla="*/ 6665889 h 6858000"/>
              <a:gd name="connsiteX7526" fmla="*/ 3227719 w 12192000"/>
              <a:gd name="connsiteY7526" fmla="*/ 6670694 h 6858000"/>
              <a:gd name="connsiteX7527" fmla="*/ 3225656 w 12192000"/>
              <a:gd name="connsiteY7527" fmla="*/ 6665889 h 6858000"/>
              <a:gd name="connsiteX7528" fmla="*/ 3221637 w 12192000"/>
              <a:gd name="connsiteY7528" fmla="*/ 6667665 h 6858000"/>
              <a:gd name="connsiteX7529" fmla="*/ 3216679 w 12192000"/>
              <a:gd name="connsiteY7529" fmla="*/ 6678164 h 6858000"/>
              <a:gd name="connsiteX7530" fmla="*/ 3218124 w 12192000"/>
              <a:gd name="connsiteY7530" fmla="*/ 6679101 h 6858000"/>
              <a:gd name="connsiteX7531" fmla="*/ 3228884 w 12192000"/>
              <a:gd name="connsiteY7531" fmla="*/ 6676373 h 6858000"/>
              <a:gd name="connsiteX7532" fmla="*/ 3227719 w 12192000"/>
              <a:gd name="connsiteY7532" fmla="*/ 6670694 h 6858000"/>
              <a:gd name="connsiteX7533" fmla="*/ 3229601 w 12192000"/>
              <a:gd name="connsiteY7533" fmla="*/ 6675081 h 6858000"/>
              <a:gd name="connsiteX7534" fmla="*/ 3210090 w 12192000"/>
              <a:gd name="connsiteY7534" fmla="*/ 6719309 h 6858000"/>
              <a:gd name="connsiteX7535" fmla="*/ 3198039 w 12192000"/>
              <a:gd name="connsiteY7535" fmla="*/ 6723904 h 6858000"/>
              <a:gd name="connsiteX7536" fmla="*/ 3195767 w 12192000"/>
              <a:gd name="connsiteY7536" fmla="*/ 6722430 h 6858000"/>
              <a:gd name="connsiteX7537" fmla="*/ 3167531 w 12192000"/>
              <a:gd name="connsiteY7537" fmla="*/ 6782201 h 6858000"/>
              <a:gd name="connsiteX7538" fmla="*/ 3161921 w 12192000"/>
              <a:gd name="connsiteY7538" fmla="*/ 6778288 h 6858000"/>
              <a:gd name="connsiteX7539" fmla="*/ 3151211 w 12192000"/>
              <a:gd name="connsiteY7539" fmla="*/ 6780946 h 6858000"/>
              <a:gd name="connsiteX7540" fmla="*/ 3152080 w 12192000"/>
              <a:gd name="connsiteY7540" fmla="*/ 6784209 h 6858000"/>
              <a:gd name="connsiteX7541" fmla="*/ 3150996 w 12192000"/>
              <a:gd name="connsiteY7541" fmla="*/ 6780587 h 6858000"/>
              <a:gd name="connsiteX7542" fmla="*/ 3184394 w 12192000"/>
              <a:gd name="connsiteY7542" fmla="*/ 6715053 h 6858000"/>
              <a:gd name="connsiteX7543" fmla="*/ 2737346 w 12192000"/>
              <a:gd name="connsiteY7543" fmla="*/ 6425041 h 6858000"/>
              <a:gd name="connsiteX7544" fmla="*/ 2686628 w 12192000"/>
              <a:gd name="connsiteY7544" fmla="*/ 6480822 h 6858000"/>
              <a:gd name="connsiteX7545" fmla="*/ 2675726 w 12192000"/>
              <a:gd name="connsiteY7545" fmla="*/ 6483121 h 6858000"/>
              <a:gd name="connsiteX7546" fmla="*/ 2606867 w 12192000"/>
              <a:gd name="connsiteY7546" fmla="*/ 6433702 h 6858000"/>
              <a:gd name="connsiteX7547" fmla="*/ 2604572 w 12192000"/>
              <a:gd name="connsiteY7547" fmla="*/ 6422785 h 6858000"/>
              <a:gd name="connsiteX7548" fmla="*/ 3118430 w 12192000"/>
              <a:gd name="connsiteY7548" fmla="*/ 5975358 h 6858000"/>
              <a:gd name="connsiteX7549" fmla="*/ 3326011 w 12192000"/>
              <a:gd name="connsiteY7549" fmla="*/ 5882893 h 6858000"/>
              <a:gd name="connsiteX7550" fmla="*/ 3315450 w 12192000"/>
              <a:gd name="connsiteY7550" fmla="*/ 5763877 h 6858000"/>
              <a:gd name="connsiteX7551" fmla="*/ 3604110 w 12192000"/>
              <a:gd name="connsiteY7551" fmla="*/ 4908095 h 6858000"/>
              <a:gd name="connsiteX7552" fmla="*/ 4053125 w 12192000"/>
              <a:gd name="connsiteY7552" fmla="*/ 4649318 h 6858000"/>
              <a:gd name="connsiteX7553" fmla="*/ 4155270 w 12192000"/>
              <a:gd name="connsiteY7553" fmla="*/ 4611096 h 6858000"/>
              <a:gd name="connsiteX7554" fmla="*/ 4154820 w 12192000"/>
              <a:gd name="connsiteY7554" fmla="*/ 4610796 h 6858000"/>
              <a:gd name="connsiteX7555" fmla="*/ 4317862 w 12192000"/>
              <a:gd name="connsiteY7555" fmla="*/ 3753556 h 6858000"/>
              <a:gd name="connsiteX7556" fmla="*/ 4798122 w 12192000"/>
              <a:gd name="connsiteY7556" fmla="*/ 3396835 h 6858000"/>
              <a:gd name="connsiteX7557" fmla="*/ 4983860 w 12192000"/>
              <a:gd name="connsiteY7557" fmla="*/ 3323964 h 6858000"/>
              <a:gd name="connsiteX7558" fmla="*/ 4982043 w 12192000"/>
              <a:gd name="connsiteY7558" fmla="*/ 3299393 h 6858000"/>
              <a:gd name="connsiteX7559" fmla="*/ 5076732 w 12192000"/>
              <a:gd name="connsiteY7559" fmla="*/ 2605129 h 6858000"/>
              <a:gd name="connsiteX7560" fmla="*/ 5087081 w 12192000"/>
              <a:gd name="connsiteY7560" fmla="*/ 2602830 h 6858000"/>
              <a:gd name="connsiteX7561" fmla="*/ 3199875 w 12192000"/>
              <a:gd name="connsiteY7561" fmla="*/ 2578024 h 6858000"/>
              <a:gd name="connsiteX7562" fmla="*/ 3226036 w 12192000"/>
              <a:gd name="connsiteY7562" fmla="*/ 2587231 h 6858000"/>
              <a:gd name="connsiteX7563" fmla="*/ 3241707 w 12192000"/>
              <a:gd name="connsiteY7563" fmla="*/ 2626178 h 6858000"/>
              <a:gd name="connsiteX7564" fmla="*/ 3237221 w 12192000"/>
              <a:gd name="connsiteY7564" fmla="*/ 2637717 h 6858000"/>
              <a:gd name="connsiteX7565" fmla="*/ 3239972 w 12192000"/>
              <a:gd name="connsiteY7565" fmla="*/ 2637156 h 6858000"/>
              <a:gd name="connsiteX7566" fmla="*/ 3243418 w 12192000"/>
              <a:gd name="connsiteY7566" fmla="*/ 2646829 h 6858000"/>
              <a:gd name="connsiteX7567" fmla="*/ 3231518 w 12192000"/>
              <a:gd name="connsiteY7567" fmla="*/ 2652384 h 6858000"/>
              <a:gd name="connsiteX7568" fmla="*/ 3228910 w 12192000"/>
              <a:gd name="connsiteY7568" fmla="*/ 2659090 h 6858000"/>
              <a:gd name="connsiteX7569" fmla="*/ 3288150 w 12192000"/>
              <a:gd name="connsiteY7569" fmla="*/ 2826374 h 6858000"/>
              <a:gd name="connsiteX7570" fmla="*/ 3330492 w 12192000"/>
              <a:gd name="connsiteY7570" fmla="*/ 2945206 h 6858000"/>
              <a:gd name="connsiteX7571" fmla="*/ 3321507 w 12192000"/>
              <a:gd name="connsiteY7571" fmla="*/ 2944796 h 6858000"/>
              <a:gd name="connsiteX7572" fmla="*/ 3311586 w 12192000"/>
              <a:gd name="connsiteY7572" fmla="*/ 2957373 h 6858000"/>
              <a:gd name="connsiteX7573" fmla="*/ 3317672 w 12192000"/>
              <a:gd name="connsiteY7573" fmla="*/ 2962819 h 6858000"/>
              <a:gd name="connsiteX7574" fmla="*/ 3311728 w 12192000"/>
              <a:gd name="connsiteY7574" fmla="*/ 2960319 h 6858000"/>
              <a:gd name="connsiteX7575" fmla="*/ 3304588 w 12192000"/>
              <a:gd name="connsiteY7575" fmla="*/ 2940176 h 6858000"/>
              <a:gd name="connsiteX7576" fmla="*/ 3257833 w 12192000"/>
              <a:gd name="connsiteY7576" fmla="*/ 2962699 h 6858000"/>
              <a:gd name="connsiteX7577" fmla="*/ 3197136 w 12192000"/>
              <a:gd name="connsiteY7577" fmla="*/ 2979597 h 6858000"/>
              <a:gd name="connsiteX7578" fmla="*/ 3193090 w 12192000"/>
              <a:gd name="connsiteY7578" fmla="*/ 2960446 h 6858000"/>
              <a:gd name="connsiteX7579" fmla="*/ 3252051 w 12192000"/>
              <a:gd name="connsiteY7579" fmla="*/ 2936228 h 6858000"/>
              <a:gd name="connsiteX7580" fmla="*/ 3277921 w 12192000"/>
              <a:gd name="connsiteY7580" fmla="*/ 2926510 h 6858000"/>
              <a:gd name="connsiteX7581" fmla="*/ 3299620 w 12192000"/>
              <a:gd name="connsiteY7581" fmla="*/ 2926168 h 6858000"/>
              <a:gd name="connsiteX7582" fmla="*/ 3283107 w 12192000"/>
              <a:gd name="connsiteY7582" fmla="*/ 2879594 h 6858000"/>
              <a:gd name="connsiteX7583" fmla="*/ 3277969 w 12192000"/>
              <a:gd name="connsiteY7583" fmla="*/ 2889926 h 6858000"/>
              <a:gd name="connsiteX7584" fmla="*/ 3262962 w 12192000"/>
              <a:gd name="connsiteY7584" fmla="*/ 2905883 h 6858000"/>
              <a:gd name="connsiteX7585" fmla="*/ 3223135 w 12192000"/>
              <a:gd name="connsiteY7585" fmla="*/ 2919291 h 6858000"/>
              <a:gd name="connsiteX7586" fmla="*/ 3221427 w 12192000"/>
              <a:gd name="connsiteY7586" fmla="*/ 2894223 h 6858000"/>
              <a:gd name="connsiteX7587" fmla="*/ 3250445 w 12192000"/>
              <a:gd name="connsiteY7587" fmla="*/ 2880818 h 6858000"/>
              <a:gd name="connsiteX7588" fmla="*/ 3277494 w 12192000"/>
              <a:gd name="connsiteY7588" fmla="*/ 2863763 h 6858000"/>
              <a:gd name="connsiteX7589" fmla="*/ 3206659 w 12192000"/>
              <a:gd name="connsiteY7589" fmla="*/ 2663988 h 6858000"/>
              <a:gd name="connsiteX7590" fmla="*/ 3190241 w 12192000"/>
              <a:gd name="connsiteY7590" fmla="*/ 2671651 h 6858000"/>
              <a:gd name="connsiteX7591" fmla="*/ 3133191 w 12192000"/>
              <a:gd name="connsiteY7591" fmla="*/ 2688366 h 6858000"/>
              <a:gd name="connsiteX7592" fmla="*/ 3018372 w 12192000"/>
              <a:gd name="connsiteY7592" fmla="*/ 2719090 h 6858000"/>
              <a:gd name="connsiteX7593" fmla="*/ 3016077 w 12192000"/>
              <a:gd name="connsiteY7593" fmla="*/ 2706573 h 6858000"/>
              <a:gd name="connsiteX7594" fmla="*/ 3134339 w 12192000"/>
              <a:gd name="connsiteY7594" fmla="*/ 2666175 h 6858000"/>
              <a:gd name="connsiteX7595" fmla="*/ 3186509 w 12192000"/>
              <a:gd name="connsiteY7595" fmla="*/ 2648038 h 6858000"/>
              <a:gd name="connsiteX7596" fmla="*/ 3206600 w 12192000"/>
              <a:gd name="connsiteY7596" fmla="*/ 2643950 h 6858000"/>
              <a:gd name="connsiteX7597" fmla="*/ 3203244 w 12192000"/>
              <a:gd name="connsiteY7597" fmla="*/ 2608572 h 6858000"/>
              <a:gd name="connsiteX7598" fmla="*/ 3183475 w 12192000"/>
              <a:gd name="connsiteY7598" fmla="*/ 2603326 h 6858000"/>
              <a:gd name="connsiteX7599" fmla="*/ 3176573 w 12192000"/>
              <a:gd name="connsiteY7599" fmla="*/ 2606202 h 6858000"/>
              <a:gd name="connsiteX7600" fmla="*/ 3150117 w 12192000"/>
              <a:gd name="connsiteY7600" fmla="*/ 2614825 h 6858000"/>
              <a:gd name="connsiteX7601" fmla="*/ 3084552 w 12192000"/>
              <a:gd name="connsiteY7601" fmla="*/ 2638393 h 6858000"/>
              <a:gd name="connsiteX7602" fmla="*/ 3012660 w 12192000"/>
              <a:gd name="connsiteY7602" fmla="*/ 2664263 h 6858000"/>
              <a:gd name="connsiteX7603" fmla="*/ 2989654 w 12192000"/>
              <a:gd name="connsiteY7603" fmla="*/ 2672311 h 6858000"/>
              <a:gd name="connsiteX7604" fmla="*/ 2983903 w 12192000"/>
              <a:gd name="connsiteY7604" fmla="*/ 2674035 h 6858000"/>
              <a:gd name="connsiteX7605" fmla="*/ 2997130 w 12192000"/>
              <a:gd name="connsiteY7605" fmla="*/ 2722325 h 6858000"/>
              <a:gd name="connsiteX7606" fmla="*/ 3008634 w 12192000"/>
              <a:gd name="connsiteY7606" fmla="*/ 2729797 h 6858000"/>
              <a:gd name="connsiteX7607" fmla="*/ 3115033 w 12192000"/>
              <a:gd name="connsiteY7607" fmla="*/ 3029878 h 6858000"/>
              <a:gd name="connsiteX7608" fmla="*/ 3111584 w 12192000"/>
              <a:gd name="connsiteY7608" fmla="*/ 3043099 h 6858000"/>
              <a:gd name="connsiteX7609" fmla="*/ 2941343 w 12192000"/>
              <a:gd name="connsiteY7609" fmla="*/ 3724312 h 6858000"/>
              <a:gd name="connsiteX7610" fmla="*/ 3055884 w 12192000"/>
              <a:gd name="connsiteY7610" fmla="*/ 3860196 h 6858000"/>
              <a:gd name="connsiteX7611" fmla="*/ 3152666 w 12192000"/>
              <a:gd name="connsiteY7611" fmla="*/ 3916106 h 6858000"/>
              <a:gd name="connsiteX7612" fmla="*/ 3195951 w 12192000"/>
              <a:gd name="connsiteY7612" fmla="*/ 3927565 h 6858000"/>
              <a:gd name="connsiteX7613" fmla="*/ 3438465 w 12192000"/>
              <a:gd name="connsiteY7613" fmla="*/ 3916898 h 6858000"/>
              <a:gd name="connsiteX7614" fmla="*/ 3442488 w 12192000"/>
              <a:gd name="connsiteY7614" fmla="*/ 3929150 h 6858000"/>
              <a:gd name="connsiteX7615" fmla="*/ 3194154 w 12192000"/>
              <a:gd name="connsiteY7615" fmla="*/ 3939735 h 6858000"/>
              <a:gd name="connsiteX7616" fmla="*/ 3192188 w 12192000"/>
              <a:gd name="connsiteY7616" fmla="*/ 3938939 h 6858000"/>
              <a:gd name="connsiteX7617" fmla="*/ 3206767 w 12192000"/>
              <a:gd name="connsiteY7617" fmla="*/ 3947361 h 6858000"/>
              <a:gd name="connsiteX7618" fmla="*/ 3553286 w 12192000"/>
              <a:gd name="connsiteY7618" fmla="*/ 3951384 h 6858000"/>
              <a:gd name="connsiteX7619" fmla="*/ 3819932 w 12192000"/>
              <a:gd name="connsiteY7619" fmla="*/ 3729846 h 6858000"/>
              <a:gd name="connsiteX7620" fmla="*/ 3829005 w 12192000"/>
              <a:gd name="connsiteY7620" fmla="*/ 3711080 h 6858000"/>
              <a:gd name="connsiteX7621" fmla="*/ 3802794 w 12192000"/>
              <a:gd name="connsiteY7621" fmla="*/ 3734736 h 6858000"/>
              <a:gd name="connsiteX7622" fmla="*/ 3730209 w 12192000"/>
              <a:gd name="connsiteY7622" fmla="*/ 3785384 h 6858000"/>
              <a:gd name="connsiteX7623" fmla="*/ 3720447 w 12192000"/>
              <a:gd name="connsiteY7623" fmla="*/ 3771472 h 6858000"/>
              <a:gd name="connsiteX7624" fmla="*/ 3787790 w 12192000"/>
              <a:gd name="connsiteY7624" fmla="*/ 3714160 h 6858000"/>
              <a:gd name="connsiteX7625" fmla="*/ 3846005 w 12192000"/>
              <a:gd name="connsiteY7625" fmla="*/ 3675935 h 6858000"/>
              <a:gd name="connsiteX7626" fmla="*/ 3857933 w 12192000"/>
              <a:gd name="connsiteY7626" fmla="*/ 3651269 h 6858000"/>
              <a:gd name="connsiteX7627" fmla="*/ 3891659 w 12192000"/>
              <a:gd name="connsiteY7627" fmla="*/ 3479351 h 6858000"/>
              <a:gd name="connsiteX7628" fmla="*/ 3886796 w 12192000"/>
              <a:gd name="connsiteY7628" fmla="*/ 3412548 h 6858000"/>
              <a:gd name="connsiteX7629" fmla="*/ 3884898 w 12192000"/>
              <a:gd name="connsiteY7629" fmla="*/ 3411344 h 6858000"/>
              <a:gd name="connsiteX7630" fmla="*/ 3581189 w 12192000"/>
              <a:gd name="connsiteY7630" fmla="*/ 3404448 h 6858000"/>
              <a:gd name="connsiteX7631" fmla="*/ 3437963 w 12192000"/>
              <a:gd name="connsiteY7631" fmla="*/ 3445820 h 6858000"/>
              <a:gd name="connsiteX7632" fmla="*/ 3343630 w 12192000"/>
              <a:gd name="connsiteY7632" fmla="*/ 3554423 h 6858000"/>
              <a:gd name="connsiteX7633" fmla="*/ 3156113 w 12192000"/>
              <a:gd name="connsiteY7633" fmla="*/ 3595797 h 6858000"/>
              <a:gd name="connsiteX7634" fmla="*/ 3045674 w 12192000"/>
              <a:gd name="connsiteY7634" fmla="*/ 3639468 h 6858000"/>
              <a:gd name="connsiteX7635" fmla="*/ 3010010 w 12192000"/>
              <a:gd name="connsiteY7635" fmla="*/ 3696930 h 6858000"/>
              <a:gd name="connsiteX7636" fmla="*/ 2955941 w 12192000"/>
              <a:gd name="connsiteY7636" fmla="*/ 3733707 h 6858000"/>
              <a:gd name="connsiteX7637" fmla="*/ 2951339 w 12192000"/>
              <a:gd name="connsiteY7637" fmla="*/ 3722213 h 6858000"/>
              <a:gd name="connsiteX7638" fmla="*/ 3064655 w 12192000"/>
              <a:gd name="connsiteY7638" fmla="*/ 3595222 h 6858000"/>
              <a:gd name="connsiteX7639" fmla="*/ 3178545 w 12192000"/>
              <a:gd name="connsiteY7639" fmla="*/ 3575685 h 6858000"/>
              <a:gd name="connsiteX7640" fmla="*/ 3249295 w 12192000"/>
              <a:gd name="connsiteY7640" fmla="*/ 3575110 h 6858000"/>
              <a:gd name="connsiteX7641" fmla="*/ 3389646 w 12192000"/>
              <a:gd name="connsiteY7641" fmla="*/ 3468231 h 6858000"/>
              <a:gd name="connsiteX7642" fmla="*/ 3492033 w 12192000"/>
              <a:gd name="connsiteY7642" fmla="*/ 3365374 h 6858000"/>
              <a:gd name="connsiteX7643" fmla="*/ 3604772 w 12192000"/>
              <a:gd name="connsiteY7643" fmla="*/ 3378590 h 6858000"/>
              <a:gd name="connsiteX7644" fmla="*/ 3771007 w 12192000"/>
              <a:gd name="connsiteY7644" fmla="*/ 3321130 h 6858000"/>
              <a:gd name="connsiteX7645" fmla="*/ 3859659 w 12192000"/>
              <a:gd name="connsiteY7645" fmla="*/ 3336427 h 6858000"/>
              <a:gd name="connsiteX7646" fmla="*/ 3874989 w 12192000"/>
              <a:gd name="connsiteY7646" fmla="*/ 3351936 h 6858000"/>
              <a:gd name="connsiteX7647" fmla="*/ 3859247 w 12192000"/>
              <a:gd name="connsiteY7647" fmla="*/ 3293307 h 6858000"/>
              <a:gd name="connsiteX7648" fmla="*/ 3323232 w 12192000"/>
              <a:gd name="connsiteY7648" fmla="*/ 2967792 h 6858000"/>
              <a:gd name="connsiteX7649" fmla="*/ 3317672 w 12192000"/>
              <a:gd name="connsiteY7649" fmla="*/ 2962819 h 6858000"/>
              <a:gd name="connsiteX7650" fmla="*/ 3326251 w 12192000"/>
              <a:gd name="connsiteY7650" fmla="*/ 2966427 h 6858000"/>
              <a:gd name="connsiteX7651" fmla="*/ 3333010 w 12192000"/>
              <a:gd name="connsiteY7651" fmla="*/ 2952270 h 6858000"/>
              <a:gd name="connsiteX7652" fmla="*/ 3330492 w 12192000"/>
              <a:gd name="connsiteY7652" fmla="*/ 2945206 h 6858000"/>
              <a:gd name="connsiteX7653" fmla="*/ 3473223 w 12192000"/>
              <a:gd name="connsiteY7653" fmla="*/ 2951683 h 6858000"/>
              <a:gd name="connsiteX7654" fmla="*/ 3847177 w 12192000"/>
              <a:gd name="connsiteY7654" fmla="*/ 3729487 h 6858000"/>
              <a:gd name="connsiteX7655" fmla="*/ 2991380 w 12192000"/>
              <a:gd name="connsiteY7655" fmla="*/ 3831238 h 6858000"/>
              <a:gd name="connsiteX7656" fmla="*/ 2865425 w 12192000"/>
              <a:gd name="connsiteY7656" fmla="*/ 3352375 h 6858000"/>
              <a:gd name="connsiteX7657" fmla="*/ 2973551 w 12192000"/>
              <a:gd name="connsiteY7657" fmla="*/ 3133352 h 6858000"/>
              <a:gd name="connsiteX7658" fmla="*/ 3069022 w 12192000"/>
              <a:gd name="connsiteY7658" fmla="*/ 3044248 h 6858000"/>
              <a:gd name="connsiteX7659" fmla="*/ 3083400 w 12192000"/>
              <a:gd name="connsiteY7659" fmla="*/ 3006882 h 6858000"/>
              <a:gd name="connsiteX7660" fmla="*/ 3016111 w 12192000"/>
              <a:gd name="connsiteY7660" fmla="*/ 2817752 h 6858000"/>
              <a:gd name="connsiteX7661" fmla="*/ 2990805 w 12192000"/>
              <a:gd name="connsiteY7661" fmla="*/ 2747043 h 6858000"/>
              <a:gd name="connsiteX7662" fmla="*/ 2959747 w 12192000"/>
              <a:gd name="connsiteY7662" fmla="*/ 2736695 h 6858000"/>
              <a:gd name="connsiteX7663" fmla="*/ 3115033 w 12192000"/>
              <a:gd name="connsiteY7663" fmla="*/ 2603326 h 6858000"/>
              <a:gd name="connsiteX7664" fmla="*/ 3199875 w 12192000"/>
              <a:gd name="connsiteY7664" fmla="*/ 2578024 h 6858000"/>
              <a:gd name="connsiteX7665" fmla="*/ 4195801 w 12192000"/>
              <a:gd name="connsiteY7665" fmla="*/ 2530720 h 6858000"/>
              <a:gd name="connsiteX7666" fmla="*/ 4199268 w 12192000"/>
              <a:gd name="connsiteY7666" fmla="*/ 2536537 h 6858000"/>
              <a:gd name="connsiteX7667" fmla="*/ 4107353 w 12192000"/>
              <a:gd name="connsiteY7667" fmla="*/ 2545263 h 6858000"/>
              <a:gd name="connsiteX7668" fmla="*/ 4110248 w 12192000"/>
              <a:gd name="connsiteY7668" fmla="*/ 2535373 h 6858000"/>
              <a:gd name="connsiteX7669" fmla="*/ 4154755 w 12192000"/>
              <a:gd name="connsiteY7669" fmla="*/ 2539446 h 6858000"/>
              <a:gd name="connsiteX7670" fmla="*/ 4195801 w 12192000"/>
              <a:gd name="connsiteY7670" fmla="*/ 2530720 h 6858000"/>
              <a:gd name="connsiteX7671" fmla="*/ 8916765 w 12192000"/>
              <a:gd name="connsiteY7671" fmla="*/ 2509857 h 6858000"/>
              <a:gd name="connsiteX7672" fmla="*/ 8920312 w 12192000"/>
              <a:gd name="connsiteY7672" fmla="*/ 2513802 h 6858000"/>
              <a:gd name="connsiteX7673" fmla="*/ 8919129 w 12192000"/>
              <a:gd name="connsiteY7673" fmla="*/ 2518307 h 6858000"/>
              <a:gd name="connsiteX7674" fmla="*/ 8907302 w 12192000"/>
              <a:gd name="connsiteY7674" fmla="*/ 2520559 h 6858000"/>
              <a:gd name="connsiteX7675" fmla="*/ 8912625 w 12192000"/>
              <a:gd name="connsiteY7675" fmla="*/ 2510421 h 6858000"/>
              <a:gd name="connsiteX7676" fmla="*/ 8916765 w 12192000"/>
              <a:gd name="connsiteY7676" fmla="*/ 2509857 h 6858000"/>
              <a:gd name="connsiteX7677" fmla="*/ 4122412 w 12192000"/>
              <a:gd name="connsiteY7677" fmla="*/ 2475537 h 6858000"/>
              <a:gd name="connsiteX7678" fmla="*/ 4125810 w 12192000"/>
              <a:gd name="connsiteY7678" fmla="*/ 2481329 h 6858000"/>
              <a:gd name="connsiteX7679" fmla="*/ 4088417 w 12192000"/>
              <a:gd name="connsiteY7679" fmla="*/ 2491179 h 6858000"/>
              <a:gd name="connsiteX7680" fmla="*/ 4090118 w 12192000"/>
              <a:gd name="connsiteY7680" fmla="*/ 2477853 h 6858000"/>
              <a:gd name="connsiteX7681" fmla="*/ 4122412 w 12192000"/>
              <a:gd name="connsiteY7681" fmla="*/ 2475537 h 6858000"/>
              <a:gd name="connsiteX7682" fmla="*/ 9060304 w 12192000"/>
              <a:gd name="connsiteY7682" fmla="*/ 2474375 h 6858000"/>
              <a:gd name="connsiteX7683" fmla="*/ 9060304 w 12192000"/>
              <a:gd name="connsiteY7683" fmla="*/ 2494087 h 6858000"/>
              <a:gd name="connsiteX7684" fmla="*/ 9060304 w 12192000"/>
              <a:gd name="connsiteY7684" fmla="*/ 2474375 h 6858000"/>
              <a:gd name="connsiteX7685" fmla="*/ 8936824 w 12192000"/>
              <a:gd name="connsiteY7685" fmla="*/ 2436356 h 6858000"/>
              <a:gd name="connsiteX7686" fmla="*/ 8936824 w 12192000"/>
              <a:gd name="connsiteY7686" fmla="*/ 2448499 h 6858000"/>
              <a:gd name="connsiteX7687" fmla="*/ 8936824 w 12192000"/>
              <a:gd name="connsiteY7687" fmla="*/ 2436356 h 6858000"/>
              <a:gd name="connsiteX7688" fmla="*/ 2016848 w 12192000"/>
              <a:gd name="connsiteY7688" fmla="*/ 2428001 h 6858000"/>
              <a:gd name="connsiteX7689" fmla="*/ 2060950 w 12192000"/>
              <a:gd name="connsiteY7689" fmla="*/ 2438099 h 6858000"/>
              <a:gd name="connsiteX7690" fmla="*/ 2055295 w 12192000"/>
              <a:gd name="connsiteY7690" fmla="*/ 2460674 h 6858000"/>
              <a:gd name="connsiteX7691" fmla="*/ 2010065 w 12192000"/>
              <a:gd name="connsiteY7691" fmla="*/ 2444041 h 6858000"/>
              <a:gd name="connsiteX7692" fmla="*/ 2016848 w 12192000"/>
              <a:gd name="connsiteY7692" fmla="*/ 2428001 h 6858000"/>
              <a:gd name="connsiteX7693" fmla="*/ 9055235 w 12192000"/>
              <a:gd name="connsiteY7693" fmla="*/ 2416080 h 6858000"/>
              <a:gd name="connsiteX7694" fmla="*/ 9055235 w 12192000"/>
              <a:gd name="connsiteY7694" fmla="*/ 2433210 h 6858000"/>
              <a:gd name="connsiteX7695" fmla="*/ 9055235 w 12192000"/>
              <a:gd name="connsiteY7695" fmla="*/ 2416080 h 6858000"/>
              <a:gd name="connsiteX7696" fmla="*/ 8853138 w 12192000"/>
              <a:gd name="connsiteY7696" fmla="*/ 2411011 h 6858000"/>
              <a:gd name="connsiteX7697" fmla="*/ 8853138 w 12192000"/>
              <a:gd name="connsiteY7697" fmla="*/ 2428161 h 6858000"/>
              <a:gd name="connsiteX7698" fmla="*/ 8853138 w 12192000"/>
              <a:gd name="connsiteY7698" fmla="*/ 2411011 h 6858000"/>
              <a:gd name="connsiteX7699" fmla="*/ 2114077 w 12192000"/>
              <a:gd name="connsiteY7699" fmla="*/ 2388201 h 6858000"/>
              <a:gd name="connsiteX7700" fmla="*/ 2114077 w 12192000"/>
              <a:gd name="connsiteY7700" fmla="*/ 2418020 h 6858000"/>
              <a:gd name="connsiteX7701" fmla="*/ 2114077 w 12192000"/>
              <a:gd name="connsiteY7701" fmla="*/ 2388201 h 6858000"/>
              <a:gd name="connsiteX7702" fmla="*/ 2409645 w 12192000"/>
              <a:gd name="connsiteY7702" fmla="*/ 2383132 h 6858000"/>
              <a:gd name="connsiteX7703" fmla="*/ 2409645 w 12192000"/>
              <a:gd name="connsiteY7703" fmla="*/ 2415494 h 6858000"/>
              <a:gd name="connsiteX7704" fmla="*/ 2409645 w 12192000"/>
              <a:gd name="connsiteY7704" fmla="*/ 2383132 h 6858000"/>
              <a:gd name="connsiteX7705" fmla="*/ 9213645 w 12192000"/>
              <a:gd name="connsiteY7705" fmla="*/ 2378061 h 6858000"/>
              <a:gd name="connsiteX7706" fmla="*/ 9213645 w 12192000"/>
              <a:gd name="connsiteY7706" fmla="*/ 2397790 h 6858000"/>
              <a:gd name="connsiteX7707" fmla="*/ 9213645 w 12192000"/>
              <a:gd name="connsiteY7707" fmla="*/ 2378061 h 6858000"/>
              <a:gd name="connsiteX7708" fmla="*/ 8948303 w 12192000"/>
              <a:gd name="connsiteY7708" fmla="*/ 2350402 h 6858000"/>
              <a:gd name="connsiteX7709" fmla="*/ 8956562 w 12192000"/>
              <a:gd name="connsiteY7709" fmla="*/ 2351409 h 6858000"/>
              <a:gd name="connsiteX7710" fmla="*/ 8956562 w 12192000"/>
              <a:gd name="connsiteY7710" fmla="*/ 2361088 h 6858000"/>
              <a:gd name="connsiteX7711" fmla="*/ 8943715 w 12192000"/>
              <a:gd name="connsiteY7711" fmla="*/ 2356248 h 6858000"/>
              <a:gd name="connsiteX7712" fmla="*/ 8948303 w 12192000"/>
              <a:gd name="connsiteY7712" fmla="*/ 2350402 h 6858000"/>
              <a:gd name="connsiteX7713" fmla="*/ 2172373 w 12192000"/>
              <a:gd name="connsiteY7713" fmla="*/ 2347648 h 6858000"/>
              <a:gd name="connsiteX7714" fmla="*/ 2172373 w 12192000"/>
              <a:gd name="connsiteY7714" fmla="*/ 2377468 h 6858000"/>
              <a:gd name="connsiteX7715" fmla="*/ 2172373 w 12192000"/>
              <a:gd name="connsiteY7715" fmla="*/ 2347648 h 6858000"/>
              <a:gd name="connsiteX7716" fmla="*/ 8891756 w 12192000"/>
              <a:gd name="connsiteY7716" fmla="*/ 2337508 h 6858000"/>
              <a:gd name="connsiteX7717" fmla="*/ 8891756 w 12192000"/>
              <a:gd name="connsiteY7717" fmla="*/ 2347012 h 6858000"/>
              <a:gd name="connsiteX7718" fmla="*/ 8891756 w 12192000"/>
              <a:gd name="connsiteY7718" fmla="*/ 2337508 h 6858000"/>
              <a:gd name="connsiteX7719" fmla="*/ 9150058 w 12192000"/>
              <a:gd name="connsiteY7719" fmla="*/ 2336281 h 6858000"/>
              <a:gd name="connsiteX7720" fmla="*/ 9160069 w 12192000"/>
              <a:gd name="connsiteY7720" fmla="*/ 2347803 h 6858000"/>
              <a:gd name="connsiteX7721" fmla="*/ 9158289 w 12192000"/>
              <a:gd name="connsiteY7721" fmla="*/ 2352355 h 6858000"/>
              <a:gd name="connsiteX7722" fmla="*/ 9141680 w 12192000"/>
              <a:gd name="connsiteY7722" fmla="*/ 2352355 h 6858000"/>
              <a:gd name="connsiteX7723" fmla="*/ 9140493 w 12192000"/>
              <a:gd name="connsiteY7723" fmla="*/ 2347803 h 6858000"/>
              <a:gd name="connsiteX7724" fmla="*/ 9150058 w 12192000"/>
              <a:gd name="connsiteY7724" fmla="*/ 2336281 h 6858000"/>
              <a:gd name="connsiteX7725" fmla="*/ 2041860 w 12192000"/>
              <a:gd name="connsiteY7725" fmla="*/ 2332441 h 6858000"/>
              <a:gd name="connsiteX7726" fmla="*/ 2041860 w 12192000"/>
              <a:gd name="connsiteY7726" fmla="*/ 2357183 h 6858000"/>
              <a:gd name="connsiteX7727" fmla="*/ 2041860 w 12192000"/>
              <a:gd name="connsiteY7727" fmla="*/ 2332441 h 6858000"/>
              <a:gd name="connsiteX7728" fmla="*/ 6334075 w 12192000"/>
              <a:gd name="connsiteY7728" fmla="*/ 2325418 h 6858000"/>
              <a:gd name="connsiteX7729" fmla="*/ 6387466 w 12192000"/>
              <a:gd name="connsiteY7729" fmla="*/ 2338699 h 6858000"/>
              <a:gd name="connsiteX7730" fmla="*/ 6448982 w 12192000"/>
              <a:gd name="connsiteY7730" fmla="*/ 2345053 h 6858000"/>
              <a:gd name="connsiteX7731" fmla="*/ 6450142 w 12192000"/>
              <a:gd name="connsiteY7731" fmla="*/ 2354291 h 6858000"/>
              <a:gd name="connsiteX7732" fmla="*/ 6331754 w 12192000"/>
              <a:gd name="connsiteY7732" fmla="*/ 2328882 h 6858000"/>
              <a:gd name="connsiteX7733" fmla="*/ 6334075 w 12192000"/>
              <a:gd name="connsiteY7733" fmla="*/ 2325418 h 6858000"/>
              <a:gd name="connsiteX7734" fmla="*/ 9355275 w 12192000"/>
              <a:gd name="connsiteY7734" fmla="*/ 2299491 h 6858000"/>
              <a:gd name="connsiteX7735" fmla="*/ 9355275 w 12192000"/>
              <a:gd name="connsiteY7735" fmla="*/ 2311634 h 6858000"/>
              <a:gd name="connsiteX7736" fmla="*/ 9355275 w 12192000"/>
              <a:gd name="connsiteY7736" fmla="*/ 2299491 h 6858000"/>
              <a:gd name="connsiteX7737" fmla="*/ 4735103 w 12192000"/>
              <a:gd name="connsiteY7737" fmla="*/ 2298114 h 6858000"/>
              <a:gd name="connsiteX7738" fmla="*/ 4737409 w 12192000"/>
              <a:gd name="connsiteY7738" fmla="*/ 2303874 h 6858000"/>
              <a:gd name="connsiteX7739" fmla="*/ 4344781 w 12192000"/>
              <a:gd name="connsiteY7739" fmla="*/ 2574346 h 6858000"/>
              <a:gd name="connsiteX7740" fmla="*/ 4280343 w 12192000"/>
              <a:gd name="connsiteY7740" fmla="*/ 2648991 h 6858000"/>
              <a:gd name="connsiteX7741" fmla="*/ 4300333 w 12192000"/>
              <a:gd name="connsiteY7741" fmla="*/ 2642778 h 6858000"/>
              <a:gd name="connsiteX7742" fmla="*/ 4302631 w 12192000"/>
              <a:gd name="connsiteY7742" fmla="*/ 2646696 h 6858000"/>
              <a:gd name="connsiteX7743" fmla="*/ 4270088 w 12192000"/>
              <a:gd name="connsiteY7743" fmla="*/ 2660871 h 6858000"/>
              <a:gd name="connsiteX7744" fmla="*/ 4242018 w 12192000"/>
              <a:gd name="connsiteY7744" fmla="*/ 2693386 h 6858000"/>
              <a:gd name="connsiteX7745" fmla="*/ 4236256 w 12192000"/>
              <a:gd name="connsiteY7745" fmla="*/ 2690503 h 6858000"/>
              <a:gd name="connsiteX7746" fmla="*/ 4250684 w 12192000"/>
              <a:gd name="connsiteY7746" fmla="*/ 2669324 h 6858000"/>
              <a:gd name="connsiteX7747" fmla="*/ 4233262 w 12192000"/>
              <a:gd name="connsiteY7747" fmla="*/ 2676913 h 6858000"/>
              <a:gd name="connsiteX7748" fmla="*/ 4155717 w 12192000"/>
              <a:gd name="connsiteY7748" fmla="*/ 2673555 h 6858000"/>
              <a:gd name="connsiteX7749" fmla="*/ 4156864 w 12192000"/>
              <a:gd name="connsiteY7749" fmla="*/ 2669638 h 6858000"/>
              <a:gd name="connsiteX7750" fmla="*/ 4230107 w 12192000"/>
              <a:gd name="connsiteY7750" fmla="*/ 2664601 h 6858000"/>
              <a:gd name="connsiteX7751" fmla="*/ 4260288 w 12192000"/>
              <a:gd name="connsiteY7751" fmla="*/ 2655221 h 6858000"/>
              <a:gd name="connsiteX7752" fmla="*/ 4277877 w 12192000"/>
              <a:gd name="connsiteY7752" fmla="*/ 2629400 h 6858000"/>
              <a:gd name="connsiteX7753" fmla="*/ 4442480 w 12192000"/>
              <a:gd name="connsiteY7753" fmla="*/ 2472126 h 6858000"/>
              <a:gd name="connsiteX7754" fmla="*/ 4735103 w 12192000"/>
              <a:gd name="connsiteY7754" fmla="*/ 2298114 h 6858000"/>
              <a:gd name="connsiteX7755" fmla="*/ 2291495 w 12192000"/>
              <a:gd name="connsiteY7755" fmla="*/ 2291888 h 6858000"/>
              <a:gd name="connsiteX7756" fmla="*/ 2291495 w 12192000"/>
              <a:gd name="connsiteY7756" fmla="*/ 2324250 h 6858000"/>
              <a:gd name="connsiteX7757" fmla="*/ 2291495 w 12192000"/>
              <a:gd name="connsiteY7757" fmla="*/ 2291888 h 6858000"/>
              <a:gd name="connsiteX7758" fmla="*/ 6329755 w 12192000"/>
              <a:gd name="connsiteY7758" fmla="*/ 2291291 h 6858000"/>
              <a:gd name="connsiteX7759" fmla="*/ 6329868 w 12192000"/>
              <a:gd name="connsiteY7759" fmla="*/ 2296164 h 6858000"/>
              <a:gd name="connsiteX7760" fmla="*/ 6334993 w 12192000"/>
              <a:gd name="connsiteY7760" fmla="*/ 2293357 h 6858000"/>
              <a:gd name="connsiteX7761" fmla="*/ 2394805 w 12192000"/>
              <a:gd name="connsiteY7761" fmla="*/ 2287301 h 6858000"/>
              <a:gd name="connsiteX7762" fmla="*/ 2397902 w 12192000"/>
              <a:gd name="connsiteY7762" fmla="*/ 2312947 h 6858000"/>
              <a:gd name="connsiteX7763" fmla="*/ 2327179 w 12192000"/>
              <a:gd name="connsiteY7763" fmla="*/ 2348963 h 6858000"/>
              <a:gd name="connsiteX7764" fmla="*/ 2316744 w 12192000"/>
              <a:gd name="connsiteY7764" fmla="*/ 2330670 h 6858000"/>
              <a:gd name="connsiteX7765" fmla="*/ 2383410 w 12192000"/>
              <a:gd name="connsiteY7765" fmla="*/ 2288936 h 6858000"/>
              <a:gd name="connsiteX7766" fmla="*/ 2394805 w 12192000"/>
              <a:gd name="connsiteY7766" fmla="*/ 2287301 h 6858000"/>
              <a:gd name="connsiteX7767" fmla="*/ 9286927 w 12192000"/>
              <a:gd name="connsiteY7767" fmla="*/ 2270162 h 6858000"/>
              <a:gd name="connsiteX7768" fmla="*/ 9295627 w 12192000"/>
              <a:gd name="connsiteY7768" fmla="*/ 2281024 h 6858000"/>
              <a:gd name="connsiteX7769" fmla="*/ 9295043 w 12192000"/>
              <a:gd name="connsiteY7769" fmla="*/ 2282834 h 6858000"/>
              <a:gd name="connsiteX7770" fmla="*/ 9279251 w 12192000"/>
              <a:gd name="connsiteY7770" fmla="*/ 2282834 h 6858000"/>
              <a:gd name="connsiteX7771" fmla="*/ 9278665 w 12192000"/>
              <a:gd name="connsiteY7771" fmla="*/ 2281024 h 6858000"/>
              <a:gd name="connsiteX7772" fmla="*/ 9286927 w 12192000"/>
              <a:gd name="connsiteY7772" fmla="*/ 2270162 h 6858000"/>
              <a:gd name="connsiteX7773" fmla="*/ 9418944 w 12192000"/>
              <a:gd name="connsiteY7773" fmla="*/ 2266541 h 6858000"/>
              <a:gd name="connsiteX7774" fmla="*/ 9418944 w 12192000"/>
              <a:gd name="connsiteY7774" fmla="*/ 2288783 h 6858000"/>
              <a:gd name="connsiteX7775" fmla="*/ 9418944 w 12192000"/>
              <a:gd name="connsiteY7775" fmla="*/ 2266541 h 6858000"/>
              <a:gd name="connsiteX7776" fmla="*/ 2240805 w 12192000"/>
              <a:gd name="connsiteY7776" fmla="*/ 2256405 h 6858000"/>
              <a:gd name="connsiteX7777" fmla="*/ 2240805 w 12192000"/>
              <a:gd name="connsiteY7777" fmla="*/ 2283728 h 6858000"/>
              <a:gd name="connsiteX7778" fmla="*/ 2240805 w 12192000"/>
              <a:gd name="connsiteY7778" fmla="*/ 2256405 h 6858000"/>
              <a:gd name="connsiteX7779" fmla="*/ 2023126 w 12192000"/>
              <a:gd name="connsiteY7779" fmla="*/ 2248802 h 6858000"/>
              <a:gd name="connsiteX7780" fmla="*/ 2023126 w 12192000"/>
              <a:gd name="connsiteY7780" fmla="*/ 2265931 h 6858000"/>
              <a:gd name="connsiteX7781" fmla="*/ 2023126 w 12192000"/>
              <a:gd name="connsiteY7781" fmla="*/ 2248802 h 6858000"/>
              <a:gd name="connsiteX7782" fmla="*/ 2177166 w 12192000"/>
              <a:gd name="connsiteY7782" fmla="*/ 2246266 h 6858000"/>
              <a:gd name="connsiteX7783" fmla="*/ 2177166 w 12192000"/>
              <a:gd name="connsiteY7783" fmla="*/ 2271048 h 6858000"/>
              <a:gd name="connsiteX7784" fmla="*/ 2177166 w 12192000"/>
              <a:gd name="connsiteY7784" fmla="*/ 2246266 h 6858000"/>
              <a:gd name="connsiteX7785" fmla="*/ 4884648 w 12192000"/>
              <a:gd name="connsiteY7785" fmla="*/ 2245747 h 6858000"/>
              <a:gd name="connsiteX7786" fmla="*/ 4889120 w 12192000"/>
              <a:gd name="connsiteY7786" fmla="*/ 2250057 h 6858000"/>
              <a:gd name="connsiteX7787" fmla="*/ 4738457 w 12192000"/>
              <a:gd name="connsiteY7787" fmla="*/ 2506989 h 6858000"/>
              <a:gd name="connsiteX7788" fmla="*/ 4735569 w 12192000"/>
              <a:gd name="connsiteY7788" fmla="*/ 2504690 h 6858000"/>
              <a:gd name="connsiteX7789" fmla="*/ 4823314 w 12192000"/>
              <a:gd name="connsiteY7789" fmla="*/ 2391456 h 6858000"/>
              <a:gd name="connsiteX7790" fmla="*/ 4879307 w 12192000"/>
              <a:gd name="connsiteY7790" fmla="*/ 2248333 h 6858000"/>
              <a:gd name="connsiteX7791" fmla="*/ 4884648 w 12192000"/>
              <a:gd name="connsiteY7791" fmla="*/ 2245747 h 6858000"/>
              <a:gd name="connsiteX7792" fmla="*/ 2066822 w 12192000"/>
              <a:gd name="connsiteY7792" fmla="*/ 2222896 h 6858000"/>
              <a:gd name="connsiteX7793" fmla="*/ 2073914 w 12192000"/>
              <a:gd name="connsiteY7793" fmla="*/ 2226185 h 6858000"/>
              <a:gd name="connsiteX7794" fmla="*/ 2083858 w 12192000"/>
              <a:gd name="connsiteY7794" fmla="*/ 2253089 h 6858000"/>
              <a:gd name="connsiteX7795" fmla="*/ 2087951 w 12192000"/>
              <a:gd name="connsiteY7795" fmla="*/ 2279997 h 6858000"/>
              <a:gd name="connsiteX7796" fmla="*/ 2074500 w 12192000"/>
              <a:gd name="connsiteY7796" fmla="*/ 2283506 h 6858000"/>
              <a:gd name="connsiteX7797" fmla="*/ 2064557 w 12192000"/>
              <a:gd name="connsiteY7797" fmla="*/ 2256015 h 6858000"/>
              <a:gd name="connsiteX7798" fmla="*/ 2061047 w 12192000"/>
              <a:gd name="connsiteY7798" fmla="*/ 2227939 h 6858000"/>
              <a:gd name="connsiteX7799" fmla="*/ 2066822 w 12192000"/>
              <a:gd name="connsiteY7799" fmla="*/ 2222896 h 6858000"/>
              <a:gd name="connsiteX7800" fmla="*/ 9142668 w 12192000"/>
              <a:gd name="connsiteY7800" fmla="*/ 2221068 h 6858000"/>
              <a:gd name="connsiteX7801" fmla="*/ 9155966 w 12192000"/>
              <a:gd name="connsiteY7801" fmla="*/ 2228822 h 6858000"/>
              <a:gd name="connsiteX7802" fmla="*/ 9145099 w 12192000"/>
              <a:gd name="connsiteY7802" fmla="*/ 2256072 h 6858000"/>
              <a:gd name="connsiteX7803" fmla="*/ 9099343 w 12192000"/>
              <a:gd name="connsiteY7803" fmla="*/ 2289119 h 6858000"/>
              <a:gd name="connsiteX7804" fmla="*/ 9053587 w 12192000"/>
              <a:gd name="connsiteY7804" fmla="*/ 2304775 h 6858000"/>
              <a:gd name="connsiteX7805" fmla="*/ 9042648 w 12192000"/>
              <a:gd name="connsiteY7805" fmla="*/ 2278275 h 6858000"/>
              <a:gd name="connsiteX7806" fmla="*/ 9047034 w 12192000"/>
              <a:gd name="connsiteY7806" fmla="*/ 2277743 h 6858000"/>
              <a:gd name="connsiteX7807" fmla="*/ 9046724 w 12192000"/>
              <a:gd name="connsiteY7807" fmla="*/ 2278105 h 6858000"/>
              <a:gd name="connsiteX7808" fmla="*/ 9053587 w 12192000"/>
              <a:gd name="connsiteY7808" fmla="*/ 2282743 h 6858000"/>
              <a:gd name="connsiteX7809" fmla="*/ 9054359 w 12192000"/>
              <a:gd name="connsiteY7809" fmla="*/ 2282029 h 6858000"/>
              <a:gd name="connsiteX7810" fmla="*/ 9054731 w 12192000"/>
              <a:gd name="connsiteY7810" fmla="*/ 2284481 h 6858000"/>
              <a:gd name="connsiteX7811" fmla="*/ 9073605 w 12192000"/>
              <a:gd name="connsiteY7811" fmla="*/ 2282163 h 6858000"/>
              <a:gd name="connsiteX7812" fmla="*/ 9085045 w 12192000"/>
              <a:gd name="connsiteY7812" fmla="*/ 2276944 h 6858000"/>
              <a:gd name="connsiteX7813" fmla="*/ 9107350 w 12192000"/>
              <a:gd name="connsiteY7813" fmla="*/ 2265348 h 6858000"/>
              <a:gd name="connsiteX7814" fmla="*/ 9141095 w 12192000"/>
              <a:gd name="connsiteY7814" fmla="*/ 2236359 h 6858000"/>
              <a:gd name="connsiteX7815" fmla="*/ 9092480 w 12192000"/>
              <a:gd name="connsiteY7815" fmla="*/ 2246795 h 6858000"/>
              <a:gd name="connsiteX7816" fmla="*/ 9054359 w 12192000"/>
              <a:gd name="connsiteY7816" fmla="*/ 2282029 h 6858000"/>
              <a:gd name="connsiteX7817" fmla="*/ 9053587 w 12192000"/>
              <a:gd name="connsiteY7817" fmla="*/ 2276944 h 6858000"/>
              <a:gd name="connsiteX7818" fmla="*/ 9047034 w 12192000"/>
              <a:gd name="connsiteY7818" fmla="*/ 2277743 h 6858000"/>
              <a:gd name="connsiteX7819" fmla="*/ 9079468 w 12192000"/>
              <a:gd name="connsiteY7819" fmla="*/ 2239838 h 6858000"/>
              <a:gd name="connsiteX7820" fmla="*/ 9126796 w 12192000"/>
              <a:gd name="connsiteY7820" fmla="*/ 2222444 h 6858000"/>
              <a:gd name="connsiteX7821" fmla="*/ 9142668 w 12192000"/>
              <a:gd name="connsiteY7821" fmla="*/ 2221068 h 6858000"/>
              <a:gd name="connsiteX7822" fmla="*/ 2301647 w 12192000"/>
              <a:gd name="connsiteY7822" fmla="*/ 2220921 h 6858000"/>
              <a:gd name="connsiteX7823" fmla="*/ 2301647 w 12192000"/>
              <a:gd name="connsiteY7823" fmla="*/ 2255814 h 6858000"/>
              <a:gd name="connsiteX7824" fmla="*/ 2301647 w 12192000"/>
              <a:gd name="connsiteY7824" fmla="*/ 2220921 h 6858000"/>
              <a:gd name="connsiteX7825" fmla="*/ 6742084 w 12192000"/>
              <a:gd name="connsiteY7825" fmla="*/ 2217611 h 6858000"/>
              <a:gd name="connsiteX7826" fmla="*/ 6747316 w 12192000"/>
              <a:gd name="connsiteY7826" fmla="*/ 2229560 h 6858000"/>
              <a:gd name="connsiteX7827" fmla="*/ 6546104 w 12192000"/>
              <a:gd name="connsiteY7827" fmla="*/ 2274512 h 6858000"/>
              <a:gd name="connsiteX7828" fmla="*/ 6350053 w 12192000"/>
              <a:gd name="connsiteY7828" fmla="*/ 2228991 h 6858000"/>
              <a:gd name="connsiteX7829" fmla="*/ 6365531 w 12192000"/>
              <a:gd name="connsiteY7829" fmla="*/ 2224440 h 6858000"/>
              <a:gd name="connsiteX7830" fmla="*/ 6546104 w 12192000"/>
              <a:gd name="connsiteY7830" fmla="*/ 2252889 h 6858000"/>
              <a:gd name="connsiteX7831" fmla="*/ 6729545 w 12192000"/>
              <a:gd name="connsiteY7831" fmla="*/ 2219319 h 6858000"/>
              <a:gd name="connsiteX7832" fmla="*/ 6742084 w 12192000"/>
              <a:gd name="connsiteY7832" fmla="*/ 2217611 h 6858000"/>
              <a:gd name="connsiteX7833" fmla="*/ 9443980 w 12192000"/>
              <a:gd name="connsiteY7833" fmla="*/ 2197333 h 6858000"/>
              <a:gd name="connsiteX7834" fmla="*/ 9448621 w 12192000"/>
              <a:gd name="connsiteY7834" fmla="*/ 2209282 h 6858000"/>
              <a:gd name="connsiteX7835" fmla="*/ 9432707 w 12192000"/>
              <a:gd name="connsiteY7835" fmla="*/ 2202453 h 6858000"/>
              <a:gd name="connsiteX7836" fmla="*/ 9443980 w 12192000"/>
              <a:gd name="connsiteY7836" fmla="*/ 2197333 h 6858000"/>
              <a:gd name="connsiteX7837" fmla="*/ 7458591 w 12192000"/>
              <a:gd name="connsiteY7837" fmla="*/ 2196055 h 6858000"/>
              <a:gd name="connsiteX7838" fmla="*/ 7459882 w 12192000"/>
              <a:gd name="connsiteY7838" fmla="*/ 2197197 h 6858000"/>
              <a:gd name="connsiteX7839" fmla="*/ 7460626 w 12192000"/>
              <a:gd name="connsiteY7839" fmla="*/ 2200593 h 6858000"/>
              <a:gd name="connsiteX7840" fmla="*/ 7445502 w 12192000"/>
              <a:gd name="connsiteY7840" fmla="*/ 2227310 h 6858000"/>
              <a:gd name="connsiteX7841" fmla="*/ 7434451 w 12192000"/>
              <a:gd name="connsiteY7841" fmla="*/ 2247059 h 6858000"/>
              <a:gd name="connsiteX7842" fmla="*/ 7430378 w 12192000"/>
              <a:gd name="connsiteY7842" fmla="*/ 2245896 h 6858000"/>
              <a:gd name="connsiteX7843" fmla="*/ 7436196 w 12192000"/>
              <a:gd name="connsiteY7843" fmla="*/ 2222082 h 6858000"/>
              <a:gd name="connsiteX7844" fmla="*/ 7454227 w 12192000"/>
              <a:gd name="connsiteY7844" fmla="*/ 2196526 h 6858000"/>
              <a:gd name="connsiteX7845" fmla="*/ 9374786 w 12192000"/>
              <a:gd name="connsiteY7845" fmla="*/ 2191611 h 6858000"/>
              <a:gd name="connsiteX7846" fmla="*/ 9382412 w 12192000"/>
              <a:gd name="connsiteY7846" fmla="*/ 2196174 h 6858000"/>
              <a:gd name="connsiteX7847" fmla="*/ 9384115 w 12192000"/>
              <a:gd name="connsiteY7847" fmla="*/ 2198939 h 6858000"/>
              <a:gd name="connsiteX7848" fmla="*/ 9372754 w 12192000"/>
              <a:gd name="connsiteY7848" fmla="*/ 2209447 h 6858000"/>
              <a:gd name="connsiteX7849" fmla="*/ 9369914 w 12192000"/>
              <a:gd name="connsiteY7849" fmla="*/ 2207786 h 6858000"/>
              <a:gd name="connsiteX7850" fmla="*/ 9374786 w 12192000"/>
              <a:gd name="connsiteY7850" fmla="*/ 2191611 h 6858000"/>
              <a:gd name="connsiteX7851" fmla="*/ 6585874 w 12192000"/>
              <a:gd name="connsiteY7851" fmla="*/ 2179073 h 6858000"/>
              <a:gd name="connsiteX7852" fmla="*/ 6446272 w 12192000"/>
              <a:gd name="connsiteY7852" fmla="*/ 2184799 h 6858000"/>
              <a:gd name="connsiteX7853" fmla="*/ 6351383 w 12192000"/>
              <a:gd name="connsiteY7853" fmla="*/ 2207130 h 6858000"/>
              <a:gd name="connsiteX7854" fmla="*/ 6328955 w 12192000"/>
              <a:gd name="connsiteY7854" fmla="*/ 2265534 h 6858000"/>
              <a:gd name="connsiteX7855" fmla="*/ 6391639 w 12192000"/>
              <a:gd name="connsiteY7855" fmla="*/ 2286720 h 6858000"/>
              <a:gd name="connsiteX7856" fmla="*/ 6667106 w 12192000"/>
              <a:gd name="connsiteY7856" fmla="*/ 2297026 h 6858000"/>
              <a:gd name="connsiteX7857" fmla="*/ 6667106 w 12192000"/>
              <a:gd name="connsiteY7857" fmla="*/ 2317639 h 6858000"/>
              <a:gd name="connsiteX7858" fmla="*/ 6433046 w 12192000"/>
              <a:gd name="connsiteY7858" fmla="*/ 2315921 h 6858000"/>
              <a:gd name="connsiteX7859" fmla="*/ 6397256 w 12192000"/>
              <a:gd name="connsiteY7859" fmla="*/ 2310750 h 6858000"/>
              <a:gd name="connsiteX7860" fmla="*/ 6356270 w 12192000"/>
              <a:gd name="connsiteY7860" fmla="*/ 2301686 h 6858000"/>
              <a:gd name="connsiteX7861" fmla="*/ 6373949 w 12192000"/>
              <a:gd name="connsiteY7861" fmla="*/ 2309441 h 6858000"/>
              <a:gd name="connsiteX7862" fmla="*/ 6372251 w 12192000"/>
              <a:gd name="connsiteY7862" fmla="*/ 2316327 h 6858000"/>
              <a:gd name="connsiteX7863" fmla="*/ 6332047 w 12192000"/>
              <a:gd name="connsiteY7863" fmla="*/ 2307145 h 6858000"/>
              <a:gd name="connsiteX7864" fmla="*/ 6330028 w 12192000"/>
              <a:gd name="connsiteY7864" fmla="*/ 2303142 h 6858000"/>
              <a:gd name="connsiteX7865" fmla="*/ 6331439 w 12192000"/>
              <a:gd name="connsiteY7865" fmla="*/ 2364430 h 6858000"/>
              <a:gd name="connsiteX7866" fmla="*/ 6383466 w 12192000"/>
              <a:gd name="connsiteY7866" fmla="*/ 2385106 h 6858000"/>
              <a:gd name="connsiteX7867" fmla="*/ 6433624 w 12192000"/>
              <a:gd name="connsiteY7867" fmla="*/ 2395808 h 6858000"/>
              <a:gd name="connsiteX7868" fmla="*/ 6433624 w 12192000"/>
              <a:gd name="connsiteY7868" fmla="*/ 2402565 h 6858000"/>
              <a:gd name="connsiteX7869" fmla="*/ 6376627 w 12192000"/>
              <a:gd name="connsiteY7869" fmla="*/ 2401017 h 6858000"/>
              <a:gd name="connsiteX7870" fmla="*/ 6331762 w 12192000"/>
              <a:gd name="connsiteY7870" fmla="*/ 2378485 h 6858000"/>
              <a:gd name="connsiteX7871" fmla="*/ 6334562 w 12192000"/>
              <a:gd name="connsiteY7871" fmla="*/ 2500138 h 6858000"/>
              <a:gd name="connsiteX7872" fmla="*/ 6338183 w 12192000"/>
              <a:gd name="connsiteY7872" fmla="*/ 2593067 h 6858000"/>
              <a:gd name="connsiteX7873" fmla="*/ 6395010 w 12192000"/>
              <a:gd name="connsiteY7873" fmla="*/ 2611917 h 6858000"/>
              <a:gd name="connsiteX7874" fmla="*/ 6450142 w 12192000"/>
              <a:gd name="connsiteY7874" fmla="*/ 2624374 h 6858000"/>
              <a:gd name="connsiteX7875" fmla="*/ 6450142 w 12192000"/>
              <a:gd name="connsiteY7875" fmla="*/ 2634567 h 6858000"/>
              <a:gd name="connsiteX7876" fmla="*/ 6389787 w 12192000"/>
              <a:gd name="connsiteY7876" fmla="*/ 2631736 h 6858000"/>
              <a:gd name="connsiteX7877" fmla="*/ 6338501 w 12192000"/>
              <a:gd name="connsiteY7877" fmla="*/ 2602120 h 6858000"/>
              <a:gd name="connsiteX7878" fmla="*/ 6337259 w 12192000"/>
              <a:gd name="connsiteY7878" fmla="*/ 2639420 h 6858000"/>
              <a:gd name="connsiteX7879" fmla="*/ 6392433 w 12192000"/>
              <a:gd name="connsiteY7879" fmla="*/ 2662167 h 6858000"/>
              <a:gd name="connsiteX7880" fmla="*/ 6447123 w 12192000"/>
              <a:gd name="connsiteY7880" fmla="*/ 2667399 h 6858000"/>
              <a:gd name="connsiteX7881" fmla="*/ 6447693 w 12192000"/>
              <a:gd name="connsiteY7881" fmla="*/ 2676118 h 6858000"/>
              <a:gd name="connsiteX7882" fmla="*/ 6354600 w 12192000"/>
              <a:gd name="connsiteY7882" fmla="*/ 2666389 h 6858000"/>
              <a:gd name="connsiteX7883" fmla="*/ 6336872 w 12192000"/>
              <a:gd name="connsiteY7883" fmla="*/ 2651053 h 6858000"/>
              <a:gd name="connsiteX7884" fmla="*/ 6335138 w 12192000"/>
              <a:gd name="connsiteY7884" fmla="*/ 2703146 h 6858000"/>
              <a:gd name="connsiteX7885" fmla="*/ 6235061 w 12192000"/>
              <a:gd name="connsiteY7885" fmla="*/ 3088456 h 6858000"/>
              <a:gd name="connsiteX7886" fmla="*/ 6111272 w 12192000"/>
              <a:gd name="connsiteY7886" fmla="*/ 3546221 h 6858000"/>
              <a:gd name="connsiteX7887" fmla="*/ 6160017 w 12192000"/>
              <a:gd name="connsiteY7887" fmla="*/ 3571835 h 6858000"/>
              <a:gd name="connsiteX7888" fmla="*/ 6217043 w 12192000"/>
              <a:gd name="connsiteY7888" fmla="*/ 3584050 h 6858000"/>
              <a:gd name="connsiteX7889" fmla="*/ 6217043 w 12192000"/>
              <a:gd name="connsiteY7889" fmla="*/ 3592194 h 6858000"/>
              <a:gd name="connsiteX7890" fmla="*/ 6150107 w 12192000"/>
              <a:gd name="connsiteY7890" fmla="*/ 3592411 h 6858000"/>
              <a:gd name="connsiteX7891" fmla="*/ 6106007 w 12192000"/>
              <a:gd name="connsiteY7891" fmla="*/ 3565688 h 6858000"/>
              <a:gd name="connsiteX7892" fmla="*/ 6095874 w 12192000"/>
              <a:gd name="connsiteY7892" fmla="*/ 3603161 h 6858000"/>
              <a:gd name="connsiteX7893" fmla="*/ 6048711 w 12192000"/>
              <a:gd name="connsiteY7893" fmla="*/ 3774538 h 6858000"/>
              <a:gd name="connsiteX7894" fmla="*/ 6017078 w 12192000"/>
              <a:gd name="connsiteY7894" fmla="*/ 3879781 h 6858000"/>
              <a:gd name="connsiteX7895" fmla="*/ 6023055 w 12192000"/>
              <a:gd name="connsiteY7895" fmla="*/ 3908958 h 6858000"/>
              <a:gd name="connsiteX7896" fmla="*/ 6044277 w 12192000"/>
              <a:gd name="connsiteY7896" fmla="*/ 3939186 h 6858000"/>
              <a:gd name="connsiteX7897" fmla="*/ 6095128 w 12192000"/>
              <a:gd name="connsiteY7897" fmla="*/ 3980789 h 6858000"/>
              <a:gd name="connsiteX7898" fmla="*/ 6091701 w 12192000"/>
              <a:gd name="connsiteY7898" fmla="*/ 3988879 h 6858000"/>
              <a:gd name="connsiteX7899" fmla="*/ 6048978 w 12192000"/>
              <a:gd name="connsiteY7899" fmla="*/ 3961301 h 6858000"/>
              <a:gd name="connsiteX7900" fmla="*/ 6049359 w 12192000"/>
              <a:gd name="connsiteY7900" fmla="*/ 3961946 h 6858000"/>
              <a:gd name="connsiteX7901" fmla="*/ 6093114 w 12192000"/>
              <a:gd name="connsiteY7901" fmla="*/ 4006190 h 6858000"/>
              <a:gd name="connsiteX7902" fmla="*/ 6116021 w 12192000"/>
              <a:gd name="connsiteY7902" fmla="*/ 3976050 h 6858000"/>
              <a:gd name="connsiteX7903" fmla="*/ 6128728 w 12192000"/>
              <a:gd name="connsiteY7903" fmla="*/ 3968266 h 6858000"/>
              <a:gd name="connsiteX7904" fmla="*/ 6110140 w 12192000"/>
              <a:gd name="connsiteY7904" fmla="*/ 3958747 h 6858000"/>
              <a:gd name="connsiteX7905" fmla="*/ 6038461 w 12192000"/>
              <a:gd name="connsiteY7905" fmla="*/ 3841423 h 6858000"/>
              <a:gd name="connsiteX7906" fmla="*/ 6043981 w 12192000"/>
              <a:gd name="connsiteY7906" fmla="*/ 3840125 h 6858000"/>
              <a:gd name="connsiteX7907" fmla="*/ 6046488 w 12192000"/>
              <a:gd name="connsiteY7907" fmla="*/ 3844885 h 6858000"/>
              <a:gd name="connsiteX7908" fmla="*/ 6113573 w 12192000"/>
              <a:gd name="connsiteY7908" fmla="*/ 3938715 h 6858000"/>
              <a:gd name="connsiteX7909" fmla="*/ 6149376 w 12192000"/>
              <a:gd name="connsiteY7909" fmla="*/ 3955618 h 6858000"/>
              <a:gd name="connsiteX7910" fmla="*/ 6164836 w 12192000"/>
              <a:gd name="connsiteY7910" fmla="*/ 3946148 h 6858000"/>
              <a:gd name="connsiteX7911" fmla="*/ 6229438 w 12192000"/>
              <a:gd name="connsiteY7911" fmla="*/ 3926014 h 6858000"/>
              <a:gd name="connsiteX7912" fmla="*/ 6126550 w 12192000"/>
              <a:gd name="connsiteY7912" fmla="*/ 3892738 h 6858000"/>
              <a:gd name="connsiteX7913" fmla="*/ 6048449 w 12192000"/>
              <a:gd name="connsiteY7913" fmla="*/ 3815883 h 6858000"/>
              <a:gd name="connsiteX7914" fmla="*/ 6052477 w 12192000"/>
              <a:gd name="connsiteY7914" fmla="*/ 3812402 h 6858000"/>
              <a:gd name="connsiteX7915" fmla="*/ 6230252 w 12192000"/>
              <a:gd name="connsiteY7915" fmla="*/ 3919711 h 6858000"/>
              <a:gd name="connsiteX7916" fmla="*/ 6229691 w 12192000"/>
              <a:gd name="connsiteY7916" fmla="*/ 3925934 h 6858000"/>
              <a:gd name="connsiteX7917" fmla="*/ 6297397 w 12192000"/>
              <a:gd name="connsiteY7917" fmla="*/ 3904832 h 6858000"/>
              <a:gd name="connsiteX7918" fmla="*/ 6722121 w 12192000"/>
              <a:gd name="connsiteY7918" fmla="*/ 3898633 h 6858000"/>
              <a:gd name="connsiteX7919" fmla="*/ 6886505 w 12192000"/>
              <a:gd name="connsiteY7919" fmla="*/ 3929619 h 6858000"/>
              <a:gd name="connsiteX7920" fmla="*/ 6940756 w 12192000"/>
              <a:gd name="connsiteY7920" fmla="*/ 3956202 h 6858000"/>
              <a:gd name="connsiteX7921" fmla="*/ 6996631 w 12192000"/>
              <a:gd name="connsiteY7921" fmla="*/ 3925923 h 6858000"/>
              <a:gd name="connsiteX7922" fmla="*/ 7071253 w 12192000"/>
              <a:gd name="connsiteY7922" fmla="*/ 3871825 h 6858000"/>
              <a:gd name="connsiteX7923" fmla="*/ 7079897 w 12192000"/>
              <a:gd name="connsiteY7923" fmla="*/ 3879872 h 6858000"/>
              <a:gd name="connsiteX7924" fmla="*/ 7016566 w 12192000"/>
              <a:gd name="connsiteY7924" fmla="*/ 3941415 h 6858000"/>
              <a:gd name="connsiteX7925" fmla="*/ 6962238 w 12192000"/>
              <a:gd name="connsiteY7925" fmla="*/ 3966728 h 6858000"/>
              <a:gd name="connsiteX7926" fmla="*/ 6965385 w 12192000"/>
              <a:gd name="connsiteY7926" fmla="*/ 3968269 h 6858000"/>
              <a:gd name="connsiteX7927" fmla="*/ 6991201 w 12192000"/>
              <a:gd name="connsiteY7927" fmla="*/ 3996365 h 6858000"/>
              <a:gd name="connsiteX7928" fmla="*/ 6998491 w 12192000"/>
              <a:gd name="connsiteY7928" fmla="*/ 4017930 h 6858000"/>
              <a:gd name="connsiteX7929" fmla="*/ 7004118 w 12192000"/>
              <a:gd name="connsiteY7929" fmla="*/ 4022846 h 6858000"/>
              <a:gd name="connsiteX7930" fmla="*/ 7005767 w 12192000"/>
              <a:gd name="connsiteY7930" fmla="*/ 4021829 h 6858000"/>
              <a:gd name="connsiteX7931" fmla="*/ 7096066 w 12192000"/>
              <a:gd name="connsiteY7931" fmla="*/ 3879781 h 6858000"/>
              <a:gd name="connsiteX7932" fmla="*/ 7075361 w 12192000"/>
              <a:gd name="connsiteY7932" fmla="*/ 3815945 h 6858000"/>
              <a:gd name="connsiteX7933" fmla="*/ 6987362 w 12192000"/>
              <a:gd name="connsiteY7933" fmla="*/ 3491593 h 6858000"/>
              <a:gd name="connsiteX7934" fmla="*/ 6846450 w 12192000"/>
              <a:gd name="connsiteY7934" fmla="*/ 2970563 h 6858000"/>
              <a:gd name="connsiteX7935" fmla="*/ 6776856 w 12192000"/>
              <a:gd name="connsiteY7935" fmla="*/ 2689344 h 6858000"/>
              <a:gd name="connsiteX7936" fmla="*/ 6774699 w 12192000"/>
              <a:gd name="connsiteY7936" fmla="*/ 2482311 h 6858000"/>
              <a:gd name="connsiteX7937" fmla="*/ 6783090 w 12192000"/>
              <a:gd name="connsiteY7937" fmla="*/ 2290536 h 6858000"/>
              <a:gd name="connsiteX7938" fmla="*/ 6778816 w 12192000"/>
              <a:gd name="connsiteY7938" fmla="*/ 2293232 h 6858000"/>
              <a:gd name="connsiteX7939" fmla="*/ 6667106 w 12192000"/>
              <a:gd name="connsiteY7939" fmla="*/ 2317639 h 6858000"/>
              <a:gd name="connsiteX7940" fmla="*/ 6667106 w 12192000"/>
              <a:gd name="connsiteY7940" fmla="*/ 2297026 h 6858000"/>
              <a:gd name="connsiteX7941" fmla="*/ 6765447 w 12192000"/>
              <a:gd name="connsiteY7941" fmla="*/ 2274695 h 6858000"/>
              <a:gd name="connsiteX7942" fmla="*/ 6787299 w 12192000"/>
              <a:gd name="connsiteY7942" fmla="*/ 2216291 h 6858000"/>
              <a:gd name="connsiteX7943" fmla="*/ 6724615 w 12192000"/>
              <a:gd name="connsiteY7943" fmla="*/ 2195677 h 6858000"/>
              <a:gd name="connsiteX7944" fmla="*/ 6585874 w 12192000"/>
              <a:gd name="connsiteY7944" fmla="*/ 2179073 h 6858000"/>
              <a:gd name="connsiteX7945" fmla="*/ 7514667 w 12192000"/>
              <a:gd name="connsiteY7945" fmla="*/ 2167695 h 6858000"/>
              <a:gd name="connsiteX7946" fmla="*/ 7516872 w 12192000"/>
              <a:gd name="connsiteY7946" fmla="*/ 2167695 h 6858000"/>
              <a:gd name="connsiteX7947" fmla="*/ 7518524 w 12192000"/>
              <a:gd name="connsiteY7947" fmla="*/ 2170110 h 6858000"/>
              <a:gd name="connsiteX7948" fmla="*/ 7518524 w 12192000"/>
              <a:gd name="connsiteY7948" fmla="*/ 2171316 h 6858000"/>
              <a:gd name="connsiteX7949" fmla="*/ 7511911 w 12192000"/>
              <a:gd name="connsiteY7949" fmla="*/ 2171316 h 6858000"/>
              <a:gd name="connsiteX7950" fmla="*/ 7511911 w 12192000"/>
              <a:gd name="connsiteY7950" fmla="*/ 2170110 h 6858000"/>
              <a:gd name="connsiteX7951" fmla="*/ 7514667 w 12192000"/>
              <a:gd name="connsiteY7951" fmla="*/ 2167695 h 6858000"/>
              <a:gd name="connsiteX7952" fmla="*/ 7476490 w 12192000"/>
              <a:gd name="connsiteY7952" fmla="*/ 2162626 h 6858000"/>
              <a:gd name="connsiteX7953" fmla="*/ 7486628 w 12192000"/>
              <a:gd name="connsiteY7953" fmla="*/ 2163796 h 6858000"/>
              <a:gd name="connsiteX7954" fmla="*/ 7487753 w 12192000"/>
              <a:gd name="connsiteY7954" fmla="*/ 2167890 h 6858000"/>
              <a:gd name="connsiteX7955" fmla="*/ 7478742 w 12192000"/>
              <a:gd name="connsiteY7955" fmla="*/ 2173154 h 6858000"/>
              <a:gd name="connsiteX7956" fmla="*/ 7476490 w 12192000"/>
              <a:gd name="connsiteY7956" fmla="*/ 2162626 h 6858000"/>
              <a:gd name="connsiteX7957" fmla="*/ 9131842 w 12192000"/>
              <a:gd name="connsiteY7957" fmla="*/ 2159579 h 6858000"/>
              <a:gd name="connsiteX7958" fmla="*/ 9165488 w 12192000"/>
              <a:gd name="connsiteY7958" fmla="*/ 2187499 h 6858000"/>
              <a:gd name="connsiteX7959" fmla="*/ 9102187 w 12192000"/>
              <a:gd name="connsiteY7959" fmla="*/ 2223965 h 6858000"/>
              <a:gd name="connsiteX7960" fmla="*/ 9090058 w 12192000"/>
              <a:gd name="connsiteY7960" fmla="*/ 2207968 h 6858000"/>
              <a:gd name="connsiteX7961" fmla="*/ 9094204 w 12192000"/>
              <a:gd name="connsiteY7961" fmla="*/ 2209151 h 6858000"/>
              <a:gd name="connsiteX7962" fmla="*/ 9109504 w 12192000"/>
              <a:gd name="connsiteY7962" fmla="*/ 2189617 h 6858000"/>
              <a:gd name="connsiteX7963" fmla="*/ 9111311 w 12192000"/>
              <a:gd name="connsiteY7963" fmla="*/ 2192626 h 6858000"/>
              <a:gd name="connsiteX7964" fmla="*/ 9109601 w 12192000"/>
              <a:gd name="connsiteY7964" fmla="*/ 2205733 h 6858000"/>
              <a:gd name="connsiteX7965" fmla="*/ 9127279 w 12192000"/>
              <a:gd name="connsiteY7965" fmla="*/ 2199464 h 6858000"/>
              <a:gd name="connsiteX7966" fmla="*/ 9147809 w 12192000"/>
              <a:gd name="connsiteY7966" fmla="*/ 2174393 h 6858000"/>
              <a:gd name="connsiteX7967" fmla="*/ 9114733 w 12192000"/>
              <a:gd name="connsiteY7967" fmla="*/ 2182940 h 6858000"/>
              <a:gd name="connsiteX7968" fmla="*/ 9109504 w 12192000"/>
              <a:gd name="connsiteY7968" fmla="*/ 2189617 h 6858000"/>
              <a:gd name="connsiteX7969" fmla="*/ 9107890 w 12192000"/>
              <a:gd name="connsiteY7969" fmla="*/ 2186930 h 6858000"/>
              <a:gd name="connsiteX7970" fmla="*/ 9087931 w 12192000"/>
              <a:gd name="connsiteY7970" fmla="*/ 2205163 h 6858000"/>
              <a:gd name="connsiteX7971" fmla="*/ 9090058 w 12192000"/>
              <a:gd name="connsiteY7971" fmla="*/ 2207968 h 6858000"/>
              <a:gd name="connsiteX7972" fmla="*/ 9086220 w 12192000"/>
              <a:gd name="connsiteY7972" fmla="*/ 2206872 h 6858000"/>
              <a:gd name="connsiteX7973" fmla="*/ 9131842 w 12192000"/>
              <a:gd name="connsiteY7973" fmla="*/ 2159579 h 6858000"/>
              <a:gd name="connsiteX7974" fmla="*/ 6565028 w 12192000"/>
              <a:gd name="connsiteY7974" fmla="*/ 2158388 h 6858000"/>
              <a:gd name="connsiteX7975" fmla="*/ 6683784 w 12192000"/>
              <a:gd name="connsiteY7975" fmla="*/ 2165904 h 6858000"/>
              <a:gd name="connsiteX7976" fmla="*/ 6825831 w 12192000"/>
              <a:gd name="connsiteY7976" fmla="*/ 2218582 h 6858000"/>
              <a:gd name="connsiteX7977" fmla="*/ 6826262 w 12192000"/>
              <a:gd name="connsiteY7977" fmla="*/ 2263287 h 6858000"/>
              <a:gd name="connsiteX7978" fmla="*/ 6804424 w 12192000"/>
              <a:gd name="connsiteY7978" fmla="*/ 2277071 h 6858000"/>
              <a:gd name="connsiteX7979" fmla="*/ 6799288 w 12192000"/>
              <a:gd name="connsiteY7979" fmla="*/ 2514516 h 6858000"/>
              <a:gd name="connsiteX7980" fmla="*/ 6801012 w 12192000"/>
              <a:gd name="connsiteY7980" fmla="*/ 2711196 h 6858000"/>
              <a:gd name="connsiteX7981" fmla="*/ 6924671 w 12192000"/>
              <a:gd name="connsiteY7981" fmla="*/ 3181046 h 6858000"/>
              <a:gd name="connsiteX7982" fmla="*/ 7064433 w 12192000"/>
              <a:gd name="connsiteY7982" fmla="*/ 3696326 h 6858000"/>
              <a:gd name="connsiteX7983" fmla="*/ 7096066 w 12192000"/>
              <a:gd name="connsiteY7983" fmla="*/ 3810769 h 6858000"/>
              <a:gd name="connsiteX7984" fmla="*/ 7073635 w 12192000"/>
              <a:gd name="connsiteY7984" fmla="*/ 3980997 h 6858000"/>
              <a:gd name="connsiteX7985" fmla="*/ 7005282 w 12192000"/>
              <a:gd name="connsiteY7985" fmla="*/ 4038773 h 6858000"/>
              <a:gd name="connsiteX7986" fmla="*/ 7004777 w 12192000"/>
              <a:gd name="connsiteY7986" fmla="*/ 4075137 h 6858000"/>
              <a:gd name="connsiteX7987" fmla="*/ 6979638 w 12192000"/>
              <a:gd name="connsiteY7987" fmla="*/ 4129926 h 6858000"/>
              <a:gd name="connsiteX7988" fmla="*/ 6953318 w 12192000"/>
              <a:gd name="connsiteY7988" fmla="*/ 4146696 h 6858000"/>
              <a:gd name="connsiteX7989" fmla="*/ 6955133 w 12192000"/>
              <a:gd name="connsiteY7989" fmla="*/ 4148315 h 6858000"/>
              <a:gd name="connsiteX7990" fmla="*/ 7016879 w 12192000"/>
              <a:gd name="connsiteY7990" fmla="*/ 5066204 h 6858000"/>
              <a:gd name="connsiteX7991" fmla="*/ 7008800 w 12192000"/>
              <a:gd name="connsiteY7991" fmla="*/ 5076562 h 6858000"/>
              <a:gd name="connsiteX7992" fmla="*/ 6964366 w 12192000"/>
              <a:gd name="connsiteY7992" fmla="*/ 5085193 h 6858000"/>
              <a:gd name="connsiteX7993" fmla="*/ 6950516 w 12192000"/>
              <a:gd name="connsiteY7993" fmla="*/ 5074835 h 6858000"/>
              <a:gd name="connsiteX7994" fmla="*/ 6889772 w 12192000"/>
              <a:gd name="connsiteY7994" fmla="*/ 4176351 h 6858000"/>
              <a:gd name="connsiteX7995" fmla="*/ 6734140 w 12192000"/>
              <a:gd name="connsiteY7995" fmla="*/ 4217126 h 6858000"/>
              <a:gd name="connsiteX7996" fmla="*/ 6565742 w 12192000"/>
              <a:gd name="connsiteY7996" fmla="*/ 4226458 h 6858000"/>
              <a:gd name="connsiteX7997" fmla="*/ 6565742 w 12192000"/>
              <a:gd name="connsiteY7997" fmla="*/ 4274272 h 6858000"/>
              <a:gd name="connsiteX7998" fmla="*/ 6586464 w 12192000"/>
              <a:gd name="connsiteY7998" fmla="*/ 4277677 h 6858000"/>
              <a:gd name="connsiteX7999" fmla="*/ 6607490 w 12192000"/>
              <a:gd name="connsiteY7999" fmla="*/ 4286761 h 6858000"/>
              <a:gd name="connsiteX8000" fmla="*/ 6613950 w 12192000"/>
              <a:gd name="connsiteY8000" fmla="*/ 4298748 h 6858000"/>
              <a:gd name="connsiteX8001" fmla="*/ 6618385 w 12192000"/>
              <a:gd name="connsiteY8001" fmla="*/ 4302992 h 6858000"/>
              <a:gd name="connsiteX8002" fmla="*/ 6618385 w 12192000"/>
              <a:gd name="connsiteY8002" fmla="*/ 4424446 h 6858000"/>
              <a:gd name="connsiteX8003" fmla="*/ 6608653 w 12192000"/>
              <a:gd name="connsiteY8003" fmla="*/ 4445845 h 6858000"/>
              <a:gd name="connsiteX8004" fmla="*/ 6598166 w 12192000"/>
              <a:gd name="connsiteY8004" fmla="*/ 4449236 h 6858000"/>
              <a:gd name="connsiteX8005" fmla="*/ 6598736 w 12192000"/>
              <a:gd name="connsiteY8005" fmla="*/ 4731278 h 6858000"/>
              <a:gd name="connsiteX8006" fmla="*/ 6603467 w 12192000"/>
              <a:gd name="connsiteY8006" fmla="*/ 4846152 h 6858000"/>
              <a:gd name="connsiteX8007" fmla="*/ 6603004 w 12192000"/>
              <a:gd name="connsiteY8007" fmla="*/ 4857422 h 6858000"/>
              <a:gd name="connsiteX8008" fmla="*/ 6610455 w 12192000"/>
              <a:gd name="connsiteY8008" fmla="*/ 4857422 h 6858000"/>
              <a:gd name="connsiteX8009" fmla="*/ 6621329 w 12192000"/>
              <a:gd name="connsiteY8009" fmla="*/ 4868828 h 6858000"/>
              <a:gd name="connsiteX8010" fmla="*/ 6621749 w 12192000"/>
              <a:gd name="connsiteY8010" fmla="*/ 4879920 h 6858000"/>
              <a:gd name="connsiteX8011" fmla="*/ 6606449 w 12192000"/>
              <a:gd name="connsiteY8011" fmla="*/ 4889357 h 6858000"/>
              <a:gd name="connsiteX8012" fmla="*/ 6622474 w 12192000"/>
              <a:gd name="connsiteY8012" fmla="*/ 4899053 h 6858000"/>
              <a:gd name="connsiteX8013" fmla="*/ 6621749 w 12192000"/>
              <a:gd name="connsiteY8013" fmla="*/ 4879920 h 6858000"/>
              <a:gd name="connsiteX8014" fmla="*/ 6690581 w 12192000"/>
              <a:gd name="connsiteY8014" fmla="*/ 4837462 h 6858000"/>
              <a:gd name="connsiteX8015" fmla="*/ 6704889 w 12192000"/>
              <a:gd name="connsiteY8015" fmla="*/ 4841455 h 6858000"/>
              <a:gd name="connsiteX8016" fmla="*/ 6707889 w 12192000"/>
              <a:gd name="connsiteY8016" fmla="*/ 4846056 h 6858000"/>
              <a:gd name="connsiteX8017" fmla="*/ 6747929 w 12192000"/>
              <a:gd name="connsiteY8017" fmla="*/ 4820543 h 6858000"/>
              <a:gd name="connsiteX8018" fmla="*/ 6772362 w 12192000"/>
              <a:gd name="connsiteY8018" fmla="*/ 4809755 h 6858000"/>
              <a:gd name="connsiteX8019" fmla="*/ 6799821 w 12192000"/>
              <a:gd name="connsiteY8019" fmla="*/ 4810188 h 6858000"/>
              <a:gd name="connsiteX8020" fmla="*/ 6806162 w 12192000"/>
              <a:gd name="connsiteY8020" fmla="*/ 4825721 h 6858000"/>
              <a:gd name="connsiteX8021" fmla="*/ 6794056 w 12192000"/>
              <a:gd name="connsiteY8021" fmla="*/ 4845858 h 6858000"/>
              <a:gd name="connsiteX8022" fmla="*/ 6770992 w 12192000"/>
              <a:gd name="connsiteY8022" fmla="*/ 4860242 h 6858000"/>
              <a:gd name="connsiteX8023" fmla="*/ 6729904 w 12192000"/>
              <a:gd name="connsiteY8023" fmla="*/ 4885295 h 6858000"/>
              <a:gd name="connsiteX8024" fmla="*/ 6735221 w 12192000"/>
              <a:gd name="connsiteY8024" fmla="*/ 4897341 h 6858000"/>
              <a:gd name="connsiteX8025" fmla="*/ 6705461 w 12192000"/>
              <a:gd name="connsiteY8025" fmla="*/ 4925854 h 6858000"/>
              <a:gd name="connsiteX8026" fmla="*/ 6663600 w 12192000"/>
              <a:gd name="connsiteY8026" fmla="*/ 4950956 h 6858000"/>
              <a:gd name="connsiteX8027" fmla="*/ 6705095 w 12192000"/>
              <a:gd name="connsiteY8027" fmla="*/ 4960941 h 6858000"/>
              <a:gd name="connsiteX8028" fmla="*/ 6713726 w 12192000"/>
              <a:gd name="connsiteY8028" fmla="*/ 4964600 h 6858000"/>
              <a:gd name="connsiteX8029" fmla="*/ 6715715 w 12192000"/>
              <a:gd name="connsiteY8029" fmla="*/ 4965061 h 6858000"/>
              <a:gd name="connsiteX8030" fmla="*/ 6718861 w 12192000"/>
              <a:gd name="connsiteY8030" fmla="*/ 4966776 h 6858000"/>
              <a:gd name="connsiteX8031" fmla="*/ 6757434 w 12192000"/>
              <a:gd name="connsiteY8031" fmla="*/ 4983126 h 6858000"/>
              <a:gd name="connsiteX8032" fmla="*/ 6770200 w 12192000"/>
              <a:gd name="connsiteY8032" fmla="*/ 4994770 h 6858000"/>
              <a:gd name="connsiteX8033" fmla="*/ 6774723 w 12192000"/>
              <a:gd name="connsiteY8033" fmla="*/ 4997237 h 6858000"/>
              <a:gd name="connsiteX8034" fmla="*/ 6777368 w 12192000"/>
              <a:gd name="connsiteY8034" fmla="*/ 5001308 h 6858000"/>
              <a:gd name="connsiteX8035" fmla="*/ 6793701 w 12192000"/>
              <a:gd name="connsiteY8035" fmla="*/ 5016204 h 6858000"/>
              <a:gd name="connsiteX8036" fmla="*/ 6801620 w 12192000"/>
              <a:gd name="connsiteY8036" fmla="*/ 5062380 h 6858000"/>
              <a:gd name="connsiteX8037" fmla="*/ 6550934 w 12192000"/>
              <a:gd name="connsiteY8037" fmla="*/ 5163762 h 6858000"/>
              <a:gd name="connsiteX8038" fmla="*/ 6276099 w 12192000"/>
              <a:gd name="connsiteY8038" fmla="*/ 5063533 h 6858000"/>
              <a:gd name="connsiteX8039" fmla="*/ 6416059 w 12192000"/>
              <a:gd name="connsiteY8039" fmla="*/ 4950288 h 6858000"/>
              <a:gd name="connsiteX8040" fmla="*/ 6464738 w 12192000"/>
              <a:gd name="connsiteY8040" fmla="*/ 4942253 h 6858000"/>
              <a:gd name="connsiteX8041" fmla="*/ 6461237 w 12192000"/>
              <a:gd name="connsiteY8041" fmla="*/ 4819306 h 6858000"/>
              <a:gd name="connsiteX8042" fmla="*/ 6465108 w 12192000"/>
              <a:gd name="connsiteY8042" fmla="*/ 4682910 h 6858000"/>
              <a:gd name="connsiteX8043" fmla="*/ 6464534 w 12192000"/>
              <a:gd name="connsiteY8043" fmla="*/ 4447402 h 6858000"/>
              <a:gd name="connsiteX8044" fmla="*/ 6465110 w 12192000"/>
              <a:gd name="connsiteY8044" fmla="*/ 4446854 h 6858000"/>
              <a:gd name="connsiteX8045" fmla="*/ 6458804 w 12192000"/>
              <a:gd name="connsiteY8045" fmla="*/ 4443306 h 6858000"/>
              <a:gd name="connsiteX8046" fmla="*/ 6449472 w 12192000"/>
              <a:gd name="connsiteY8046" fmla="*/ 4420975 h 6858000"/>
              <a:gd name="connsiteX8047" fmla="*/ 6449472 w 12192000"/>
              <a:gd name="connsiteY8047" fmla="*/ 4308464 h 6858000"/>
              <a:gd name="connsiteX8048" fmla="*/ 6448070 w 12192000"/>
              <a:gd name="connsiteY8048" fmla="*/ 4306790 h 6858000"/>
              <a:gd name="connsiteX8049" fmla="*/ 6449472 w 12192000"/>
              <a:gd name="connsiteY8049" fmla="*/ 4304405 h 6858000"/>
              <a:gd name="connsiteX8050" fmla="*/ 6449472 w 12192000"/>
              <a:gd name="connsiteY8050" fmla="*/ 4303347 h 6858000"/>
              <a:gd name="connsiteX8051" fmla="*/ 6448070 w 12192000"/>
              <a:gd name="connsiteY8051" fmla="*/ 4301040 h 6858000"/>
              <a:gd name="connsiteX8052" fmla="*/ 6489661 w 12192000"/>
              <a:gd name="connsiteY8052" fmla="*/ 4274371 h 6858000"/>
              <a:gd name="connsiteX8053" fmla="*/ 6505534 w 12192000"/>
              <a:gd name="connsiteY8053" fmla="*/ 4273095 h 6858000"/>
              <a:gd name="connsiteX8054" fmla="*/ 6505930 w 12192000"/>
              <a:gd name="connsiteY8054" fmla="*/ 4225653 h 6858000"/>
              <a:gd name="connsiteX8055" fmla="*/ 6351593 w 12192000"/>
              <a:gd name="connsiteY8055" fmla="*/ 4217126 h 6858000"/>
              <a:gd name="connsiteX8056" fmla="*/ 6193563 w 12192000"/>
              <a:gd name="connsiteY8056" fmla="*/ 4175851 h 6858000"/>
              <a:gd name="connsiteX8057" fmla="*/ 6132785 w 12192000"/>
              <a:gd name="connsiteY8057" fmla="*/ 5074835 h 6858000"/>
              <a:gd name="connsiteX8058" fmla="*/ 6118934 w 12192000"/>
              <a:gd name="connsiteY8058" fmla="*/ 5085193 h 6858000"/>
              <a:gd name="connsiteX8059" fmla="*/ 6075078 w 12192000"/>
              <a:gd name="connsiteY8059" fmla="*/ 5076562 h 6858000"/>
              <a:gd name="connsiteX8060" fmla="*/ 6067000 w 12192000"/>
              <a:gd name="connsiteY8060" fmla="*/ 5066204 h 6858000"/>
              <a:gd name="connsiteX8061" fmla="*/ 6128745 w 12192000"/>
              <a:gd name="connsiteY8061" fmla="*/ 4148315 h 6858000"/>
              <a:gd name="connsiteX8062" fmla="*/ 6129187 w 12192000"/>
              <a:gd name="connsiteY8062" fmla="*/ 4147921 h 6858000"/>
              <a:gd name="connsiteX8063" fmla="*/ 6122772 w 12192000"/>
              <a:gd name="connsiteY8063" fmla="*/ 4144335 h 6858000"/>
              <a:gd name="connsiteX8064" fmla="*/ 6079672 w 12192000"/>
              <a:gd name="connsiteY8064" fmla="*/ 4030334 h 6858000"/>
              <a:gd name="connsiteX8065" fmla="*/ 6084878 w 12192000"/>
              <a:gd name="connsiteY8065" fmla="*/ 4025327 h 6858000"/>
              <a:gd name="connsiteX8066" fmla="*/ 6044253 w 12192000"/>
              <a:gd name="connsiteY8066" fmla="*/ 3991132 h 6858000"/>
              <a:gd name="connsiteX8067" fmla="*/ 5995798 w 12192000"/>
              <a:gd name="connsiteY8067" fmla="*/ 3879781 h 6858000"/>
              <a:gd name="connsiteX8068" fmla="*/ 6026856 w 12192000"/>
              <a:gd name="connsiteY8068" fmla="*/ 3774538 h 6858000"/>
              <a:gd name="connsiteX8069" fmla="*/ 6076319 w 12192000"/>
              <a:gd name="connsiteY8069" fmla="*/ 3592234 h 6858000"/>
              <a:gd name="connsiteX8070" fmla="*/ 6225283 w 12192000"/>
              <a:gd name="connsiteY8070" fmla="*/ 3044175 h 6858000"/>
              <a:gd name="connsiteX8071" fmla="*/ 6314432 w 12192000"/>
              <a:gd name="connsiteY8071" fmla="*/ 2697395 h 6858000"/>
              <a:gd name="connsiteX8072" fmla="*/ 6312707 w 12192000"/>
              <a:gd name="connsiteY8072" fmla="*/ 2478285 h 6858000"/>
              <a:gd name="connsiteX8073" fmla="*/ 6308179 w 12192000"/>
              <a:gd name="connsiteY8073" fmla="*/ 2278472 h 6858000"/>
              <a:gd name="connsiteX8074" fmla="*/ 6290425 w 12192000"/>
              <a:gd name="connsiteY8074" fmla="*/ 2263242 h 6858000"/>
              <a:gd name="connsiteX8075" fmla="*/ 6446272 w 12192000"/>
              <a:gd name="connsiteY8075" fmla="*/ 2164185 h 6858000"/>
              <a:gd name="connsiteX8076" fmla="*/ 6565028 w 12192000"/>
              <a:gd name="connsiteY8076" fmla="*/ 2158388 h 6858000"/>
              <a:gd name="connsiteX8077" fmla="*/ 2140692 w 12192000"/>
              <a:gd name="connsiteY8077" fmla="*/ 2157558 h 6858000"/>
              <a:gd name="connsiteX8078" fmla="*/ 2140692 w 12192000"/>
              <a:gd name="connsiteY8078" fmla="*/ 2184856 h 6858000"/>
              <a:gd name="connsiteX8079" fmla="*/ 2140692 w 12192000"/>
              <a:gd name="connsiteY8079" fmla="*/ 2157558 h 6858000"/>
              <a:gd name="connsiteX8080" fmla="*/ 9557774 w 12192000"/>
              <a:gd name="connsiteY8080" fmla="*/ 2149951 h 6858000"/>
              <a:gd name="connsiteX8081" fmla="*/ 9557774 w 12192000"/>
              <a:gd name="connsiteY8081" fmla="*/ 2167122 h 6858000"/>
              <a:gd name="connsiteX8082" fmla="*/ 9557774 w 12192000"/>
              <a:gd name="connsiteY8082" fmla="*/ 2149951 h 6858000"/>
              <a:gd name="connsiteX8083" fmla="*/ 2286705 w 12192000"/>
              <a:gd name="connsiteY8083" fmla="*/ 2146717 h 6858000"/>
              <a:gd name="connsiteX8084" fmla="*/ 2288169 w 12192000"/>
              <a:gd name="connsiteY8084" fmla="*/ 2148154 h 6858000"/>
              <a:gd name="connsiteX8085" fmla="*/ 2287500 w 12192000"/>
              <a:gd name="connsiteY8085" fmla="*/ 2148304 h 6858000"/>
              <a:gd name="connsiteX8086" fmla="*/ 2286630 w 12192000"/>
              <a:gd name="connsiteY8086" fmla="*/ 2146807 h 6858000"/>
              <a:gd name="connsiteX8087" fmla="*/ 2284859 w 12192000"/>
              <a:gd name="connsiteY8087" fmla="*/ 2143765 h 6858000"/>
              <a:gd name="connsiteX8088" fmla="*/ 2291777 w 12192000"/>
              <a:gd name="connsiteY8088" fmla="*/ 2145001 h 6858000"/>
              <a:gd name="connsiteX8089" fmla="*/ 2287760 w 12192000"/>
              <a:gd name="connsiteY8089" fmla="*/ 2145475 h 6858000"/>
              <a:gd name="connsiteX8090" fmla="*/ 2286705 w 12192000"/>
              <a:gd name="connsiteY8090" fmla="*/ 2146717 h 6858000"/>
              <a:gd name="connsiteX8091" fmla="*/ 2286406 w 12192000"/>
              <a:gd name="connsiteY8091" fmla="*/ 2146423 h 6858000"/>
              <a:gd name="connsiteX8092" fmla="*/ 7549710 w 12192000"/>
              <a:gd name="connsiteY8092" fmla="*/ 2135915 h 6858000"/>
              <a:gd name="connsiteX8093" fmla="*/ 7554145 w 12192000"/>
              <a:gd name="connsiteY8093" fmla="*/ 2138255 h 6858000"/>
              <a:gd name="connsiteX8094" fmla="*/ 7549076 w 12192000"/>
              <a:gd name="connsiteY8094" fmla="*/ 2140595 h 6858000"/>
              <a:gd name="connsiteX8095" fmla="*/ 7547810 w 12192000"/>
              <a:gd name="connsiteY8095" fmla="*/ 2138841 h 6858000"/>
              <a:gd name="connsiteX8096" fmla="*/ 7547810 w 12192000"/>
              <a:gd name="connsiteY8096" fmla="*/ 2137085 h 6858000"/>
              <a:gd name="connsiteX8097" fmla="*/ 7475363 w 12192000"/>
              <a:gd name="connsiteY8097" fmla="*/ 2133960 h 6858000"/>
              <a:gd name="connsiteX8098" fmla="*/ 7468858 w 12192000"/>
              <a:gd name="connsiteY8098" fmla="*/ 2142524 h 6858000"/>
              <a:gd name="connsiteX8099" fmla="*/ 7475363 w 12192000"/>
              <a:gd name="connsiteY8099" fmla="*/ 2133960 h 6858000"/>
              <a:gd name="connsiteX8100" fmla="*/ 9608981 w 12192000"/>
              <a:gd name="connsiteY8100" fmla="*/ 2124325 h 6858000"/>
              <a:gd name="connsiteX8101" fmla="*/ 9617797 w 12192000"/>
              <a:gd name="connsiteY8101" fmla="*/ 2137280 h 6858000"/>
              <a:gd name="connsiteX8102" fmla="*/ 9601266 w 12192000"/>
              <a:gd name="connsiteY8102" fmla="*/ 2141785 h 6858000"/>
              <a:gd name="connsiteX8103" fmla="*/ 9601818 w 12192000"/>
              <a:gd name="connsiteY8103" fmla="*/ 2126016 h 6858000"/>
              <a:gd name="connsiteX8104" fmla="*/ 9608981 w 12192000"/>
              <a:gd name="connsiteY8104" fmla="*/ 2124325 h 6858000"/>
              <a:gd name="connsiteX8105" fmla="*/ 9335027 w 12192000"/>
              <a:gd name="connsiteY8105" fmla="*/ 2118111 h 6858000"/>
              <a:gd name="connsiteX8106" fmla="*/ 9351127 w 12192000"/>
              <a:gd name="connsiteY8106" fmla="*/ 2127370 h 6858000"/>
              <a:gd name="connsiteX8107" fmla="*/ 9297827 w 12192000"/>
              <a:gd name="connsiteY8107" fmla="*/ 2191160 h 6858000"/>
              <a:gd name="connsiteX8108" fmla="*/ 9252639 w 12192000"/>
              <a:gd name="connsiteY8108" fmla="*/ 2197995 h 6858000"/>
              <a:gd name="connsiteX8109" fmla="*/ 9249743 w 12192000"/>
              <a:gd name="connsiteY8109" fmla="*/ 2164961 h 6858000"/>
              <a:gd name="connsiteX8110" fmla="*/ 9282186 w 12192000"/>
              <a:gd name="connsiteY8110" fmla="*/ 2133635 h 6858000"/>
              <a:gd name="connsiteX8111" fmla="*/ 9283298 w 12192000"/>
              <a:gd name="connsiteY8111" fmla="*/ 2133089 h 6858000"/>
              <a:gd name="connsiteX8112" fmla="*/ 9283054 w 12192000"/>
              <a:gd name="connsiteY8112" fmla="*/ 2139187 h 6858000"/>
              <a:gd name="connsiteX8113" fmla="*/ 9289717 w 12192000"/>
              <a:gd name="connsiteY8113" fmla="*/ 2140470 h 6858000"/>
              <a:gd name="connsiteX8114" fmla="*/ 9314050 w 12192000"/>
              <a:gd name="connsiteY8114" fmla="*/ 2129078 h 6858000"/>
              <a:gd name="connsiteX8115" fmla="*/ 9321161 w 12192000"/>
              <a:gd name="connsiteY8115" fmla="*/ 2129286 h 6858000"/>
              <a:gd name="connsiteX8116" fmla="*/ 9303041 w 12192000"/>
              <a:gd name="connsiteY8116" fmla="*/ 2143887 h 6858000"/>
              <a:gd name="connsiteX8117" fmla="*/ 9279869 w 12192000"/>
              <a:gd name="connsiteY8117" fmla="*/ 2159265 h 6858000"/>
              <a:gd name="connsiteX8118" fmla="*/ 9270020 w 12192000"/>
              <a:gd name="connsiteY8118" fmla="*/ 2170086 h 6858000"/>
              <a:gd name="connsiteX8119" fmla="*/ 9268281 w 12192000"/>
              <a:gd name="connsiteY8119" fmla="*/ 2178061 h 6858000"/>
              <a:gd name="connsiteX8120" fmla="*/ 9270599 w 12192000"/>
              <a:gd name="connsiteY8120" fmla="*/ 2179199 h 6858000"/>
              <a:gd name="connsiteX8121" fmla="*/ 9302462 w 12192000"/>
              <a:gd name="connsiteY8121" fmla="*/ 2166099 h 6858000"/>
              <a:gd name="connsiteX8122" fmla="*/ 9326216 w 12192000"/>
              <a:gd name="connsiteY8122" fmla="*/ 2150151 h 6858000"/>
              <a:gd name="connsiteX8123" fmla="*/ 9333747 w 12192000"/>
              <a:gd name="connsiteY8123" fmla="*/ 2138761 h 6858000"/>
              <a:gd name="connsiteX8124" fmla="*/ 9326287 w 12192000"/>
              <a:gd name="connsiteY8124" fmla="*/ 2129434 h 6858000"/>
              <a:gd name="connsiteX8125" fmla="*/ 9321161 w 12192000"/>
              <a:gd name="connsiteY8125" fmla="*/ 2129286 h 6858000"/>
              <a:gd name="connsiteX8126" fmla="*/ 9230161 w 12192000"/>
              <a:gd name="connsiteY8126" fmla="*/ 2113082 h 6858000"/>
              <a:gd name="connsiteX8127" fmla="*/ 9258801 w 12192000"/>
              <a:gd name="connsiteY8127" fmla="*/ 2123419 h 6858000"/>
              <a:gd name="connsiteX8128" fmla="*/ 9223288 w 12192000"/>
              <a:gd name="connsiteY8128" fmla="*/ 2176822 h 6858000"/>
              <a:gd name="connsiteX8129" fmla="*/ 9178611 w 12192000"/>
              <a:gd name="connsiteY8129" fmla="*/ 2161318 h 6858000"/>
              <a:gd name="connsiteX8130" fmla="*/ 9186415 w 12192000"/>
              <a:gd name="connsiteY8130" fmla="*/ 2146963 h 6858000"/>
              <a:gd name="connsiteX8131" fmla="*/ 9198586 w 12192000"/>
              <a:gd name="connsiteY8131" fmla="*/ 2137045 h 6858000"/>
              <a:gd name="connsiteX8132" fmla="*/ 9198444 w 12192000"/>
              <a:gd name="connsiteY8132" fmla="*/ 2142368 h 6858000"/>
              <a:gd name="connsiteX8133" fmla="*/ 9205533 w 12192000"/>
              <a:gd name="connsiteY8133" fmla="*/ 2143518 h 6858000"/>
              <a:gd name="connsiteX8134" fmla="*/ 9223360 w 12192000"/>
              <a:gd name="connsiteY8134" fmla="*/ 2133468 h 6858000"/>
              <a:gd name="connsiteX8135" fmla="*/ 9231376 w 12192000"/>
              <a:gd name="connsiteY8135" fmla="*/ 2133595 h 6858000"/>
              <a:gd name="connsiteX8136" fmla="*/ 9208395 w 12192000"/>
              <a:gd name="connsiteY8136" fmla="*/ 2151556 h 6858000"/>
              <a:gd name="connsiteX8137" fmla="*/ 9201522 w 12192000"/>
              <a:gd name="connsiteY8137" fmla="*/ 2157300 h 6858000"/>
              <a:gd name="connsiteX8138" fmla="*/ 9198660 w 12192000"/>
              <a:gd name="connsiteY8138" fmla="*/ 2161892 h 6858000"/>
              <a:gd name="connsiteX8139" fmla="*/ 9211260 w 12192000"/>
              <a:gd name="connsiteY8139" fmla="*/ 2161318 h 6858000"/>
              <a:gd name="connsiteX8140" fmla="*/ 9241617 w 12192000"/>
              <a:gd name="connsiteY8140" fmla="*/ 2133754 h 6858000"/>
              <a:gd name="connsiteX8141" fmla="*/ 9231376 w 12192000"/>
              <a:gd name="connsiteY8141" fmla="*/ 2133595 h 6858000"/>
              <a:gd name="connsiteX8142" fmla="*/ 9242190 w 12192000"/>
              <a:gd name="connsiteY8142" fmla="*/ 2125142 h 6858000"/>
              <a:gd name="connsiteX8143" fmla="*/ 9239326 w 12192000"/>
              <a:gd name="connsiteY8143" fmla="*/ 2118825 h 6858000"/>
              <a:gd name="connsiteX8144" fmla="*/ 9199804 w 12192000"/>
              <a:gd name="connsiteY8144" fmla="*/ 2136052 h 6858000"/>
              <a:gd name="connsiteX8145" fmla="*/ 9198586 w 12192000"/>
              <a:gd name="connsiteY8145" fmla="*/ 2137045 h 6858000"/>
              <a:gd name="connsiteX8146" fmla="*/ 9198660 w 12192000"/>
              <a:gd name="connsiteY8146" fmla="*/ 2134329 h 6858000"/>
              <a:gd name="connsiteX8147" fmla="*/ 9230161 w 12192000"/>
              <a:gd name="connsiteY8147" fmla="*/ 2113082 h 6858000"/>
              <a:gd name="connsiteX8148" fmla="*/ 2273067 w 12192000"/>
              <a:gd name="connsiteY8148" fmla="*/ 2111221 h 6858000"/>
              <a:gd name="connsiteX8149" fmla="*/ 2273258 w 12192000"/>
              <a:gd name="connsiteY8149" fmla="*/ 2111287 h 6858000"/>
              <a:gd name="connsiteX8150" fmla="*/ 2273080 w 12192000"/>
              <a:gd name="connsiteY8150" fmla="*/ 2111265 h 6858000"/>
              <a:gd name="connsiteX8151" fmla="*/ 2267747 w 12192000"/>
              <a:gd name="connsiteY8151" fmla="*/ 2110638 h 6858000"/>
              <a:gd name="connsiteX8152" fmla="*/ 2273080 w 12192000"/>
              <a:gd name="connsiteY8152" fmla="*/ 2111265 h 6858000"/>
              <a:gd name="connsiteX8153" fmla="*/ 2274619 w 12192000"/>
              <a:gd name="connsiteY8153" fmla="*/ 2116596 h 6858000"/>
              <a:gd name="connsiteX8154" fmla="*/ 2266660 w 12192000"/>
              <a:gd name="connsiteY8154" fmla="*/ 2113377 h 6858000"/>
              <a:gd name="connsiteX8155" fmla="*/ 9320422 w 12192000"/>
              <a:gd name="connsiteY8155" fmla="*/ 2109714 h 6858000"/>
              <a:gd name="connsiteX8156" fmla="*/ 9325227 w 12192000"/>
              <a:gd name="connsiteY8156" fmla="*/ 2112477 h 6858000"/>
              <a:gd name="connsiteX8157" fmla="*/ 9283298 w 12192000"/>
              <a:gd name="connsiteY8157" fmla="*/ 2133089 h 6858000"/>
              <a:gd name="connsiteX8158" fmla="*/ 9283345 w 12192000"/>
              <a:gd name="connsiteY8158" fmla="*/ 2131926 h 6858000"/>
              <a:gd name="connsiteX8159" fmla="*/ 9320422 w 12192000"/>
              <a:gd name="connsiteY8159" fmla="*/ 2109714 h 6858000"/>
              <a:gd name="connsiteX8160" fmla="*/ 9332008 w 12192000"/>
              <a:gd name="connsiteY8160" fmla="*/ 2109144 h 6858000"/>
              <a:gd name="connsiteX8161" fmla="*/ 9338381 w 12192000"/>
              <a:gd name="connsiteY8161" fmla="*/ 2115408 h 6858000"/>
              <a:gd name="connsiteX8162" fmla="*/ 9335027 w 12192000"/>
              <a:gd name="connsiteY8162" fmla="*/ 2118111 h 6858000"/>
              <a:gd name="connsiteX8163" fmla="*/ 9325227 w 12192000"/>
              <a:gd name="connsiteY8163" fmla="*/ 2112477 h 6858000"/>
              <a:gd name="connsiteX8164" fmla="*/ 2265935 w 12192000"/>
              <a:gd name="connsiteY8164" fmla="*/ 2108747 h 6858000"/>
              <a:gd name="connsiteX8165" fmla="*/ 2268186 w 12192000"/>
              <a:gd name="connsiteY8165" fmla="*/ 2109528 h 6858000"/>
              <a:gd name="connsiteX8166" fmla="*/ 2267747 w 12192000"/>
              <a:gd name="connsiteY8166" fmla="*/ 2110638 h 6858000"/>
              <a:gd name="connsiteX8167" fmla="*/ 2264476 w 12192000"/>
              <a:gd name="connsiteY8167" fmla="*/ 2110252 h 6858000"/>
              <a:gd name="connsiteX8168" fmla="*/ 2263903 w 12192000"/>
              <a:gd name="connsiteY8168" fmla="*/ 2108984 h 6858000"/>
              <a:gd name="connsiteX8169" fmla="*/ 7503307 w 12192000"/>
              <a:gd name="connsiteY8169" fmla="*/ 2106635 h 6858000"/>
              <a:gd name="connsiteX8170" fmla="*/ 7500968 w 12192000"/>
              <a:gd name="connsiteY8170" fmla="*/ 2115276 h 6858000"/>
              <a:gd name="connsiteX8171" fmla="*/ 7503307 w 12192000"/>
              <a:gd name="connsiteY8171" fmla="*/ 2106635 h 6858000"/>
              <a:gd name="connsiteX8172" fmla="*/ 7566581 w 12192000"/>
              <a:gd name="connsiteY8172" fmla="*/ 2098659 h 6858000"/>
              <a:gd name="connsiteX8173" fmla="*/ 7571466 w 12192000"/>
              <a:gd name="connsiteY8173" fmla="*/ 2103597 h 6858000"/>
              <a:gd name="connsiteX8174" fmla="*/ 7571466 w 12192000"/>
              <a:gd name="connsiteY8174" fmla="*/ 2104740 h 6858000"/>
              <a:gd name="connsiteX8175" fmla="*/ 7560903 w 12192000"/>
              <a:gd name="connsiteY8175" fmla="*/ 2104740 h 6858000"/>
              <a:gd name="connsiteX8176" fmla="*/ 7560903 w 12192000"/>
              <a:gd name="connsiteY8176" fmla="*/ 2103597 h 6858000"/>
              <a:gd name="connsiteX8177" fmla="*/ 7566581 w 12192000"/>
              <a:gd name="connsiteY8177" fmla="*/ 2098659 h 6858000"/>
              <a:gd name="connsiteX8178" fmla="*/ 9514939 w 12192000"/>
              <a:gd name="connsiteY8178" fmla="*/ 2096867 h 6858000"/>
              <a:gd name="connsiteX8179" fmla="*/ 9519838 w 12192000"/>
              <a:gd name="connsiteY8179" fmla="*/ 2106301 h 6858000"/>
              <a:gd name="connsiteX8180" fmla="*/ 9505216 w 12192000"/>
              <a:gd name="connsiteY8180" fmla="*/ 2100107 h 6858000"/>
              <a:gd name="connsiteX8181" fmla="*/ 9514939 w 12192000"/>
              <a:gd name="connsiteY8181" fmla="*/ 2096867 h 6858000"/>
              <a:gd name="connsiteX8182" fmla="*/ 9289190 w 12192000"/>
              <a:gd name="connsiteY8182" fmla="*/ 2088383 h 6858000"/>
              <a:gd name="connsiteX8183" fmla="*/ 9289207 w 12192000"/>
              <a:gd name="connsiteY8183" fmla="*/ 2088567 h 6858000"/>
              <a:gd name="connsiteX8184" fmla="*/ 9289100 w 12192000"/>
              <a:gd name="connsiteY8184" fmla="*/ 2088546 h 6858000"/>
              <a:gd name="connsiteX8185" fmla="*/ 2286898 w 12192000"/>
              <a:gd name="connsiteY8185" fmla="*/ 2084026 h 6858000"/>
              <a:gd name="connsiteX8186" fmla="*/ 2267294 w 12192000"/>
              <a:gd name="connsiteY8186" fmla="*/ 2095469 h 6858000"/>
              <a:gd name="connsiteX8187" fmla="*/ 2268619 w 12192000"/>
              <a:gd name="connsiteY8187" fmla="*/ 2095904 h 6858000"/>
              <a:gd name="connsiteX8188" fmla="*/ 2276520 w 12192000"/>
              <a:gd name="connsiteY8188" fmla="*/ 2098814 h 6858000"/>
              <a:gd name="connsiteX8189" fmla="*/ 2269198 w 12192000"/>
              <a:gd name="connsiteY8189" fmla="*/ 2102170 h 6858000"/>
              <a:gd name="connsiteX8190" fmla="*/ 2280799 w 12192000"/>
              <a:gd name="connsiteY8190" fmla="*/ 2105020 h 6858000"/>
              <a:gd name="connsiteX8191" fmla="*/ 2277899 w 12192000"/>
              <a:gd name="connsiteY8191" fmla="*/ 2099322 h 6858000"/>
              <a:gd name="connsiteX8192" fmla="*/ 2276520 w 12192000"/>
              <a:gd name="connsiteY8192" fmla="*/ 2098814 h 6858000"/>
              <a:gd name="connsiteX8193" fmla="*/ 2277899 w 12192000"/>
              <a:gd name="connsiteY8193" fmla="*/ 2098181 h 6858000"/>
              <a:gd name="connsiteX8194" fmla="*/ 2287760 w 12192000"/>
              <a:gd name="connsiteY8194" fmla="*/ 2103879 h 6858000"/>
              <a:gd name="connsiteX8195" fmla="*/ 2308642 w 12192000"/>
              <a:gd name="connsiteY8195" fmla="*/ 2111287 h 6858000"/>
              <a:gd name="connsiteX8196" fmla="*/ 2316762 w 12192000"/>
              <a:gd name="connsiteY8196" fmla="*/ 2111287 h 6858000"/>
              <a:gd name="connsiteX8197" fmla="*/ 2322239 w 12192000"/>
              <a:gd name="connsiteY8197" fmla="*/ 2115514 h 6858000"/>
              <a:gd name="connsiteX8198" fmla="*/ 2316762 w 12192000"/>
              <a:gd name="connsiteY8198" fmla="*/ 2115846 h 6858000"/>
              <a:gd name="connsiteX8199" fmla="*/ 2324883 w 12192000"/>
              <a:gd name="connsiteY8199" fmla="*/ 2117554 h 6858000"/>
              <a:gd name="connsiteX8200" fmla="*/ 2322239 w 12192000"/>
              <a:gd name="connsiteY8200" fmla="*/ 2115514 h 6858000"/>
              <a:gd name="connsiteX8201" fmla="*/ 2327348 w 12192000"/>
              <a:gd name="connsiteY8201" fmla="*/ 2115205 h 6858000"/>
              <a:gd name="connsiteX8202" fmla="*/ 2335323 w 12192000"/>
              <a:gd name="connsiteY8202" fmla="*/ 2120974 h 6858000"/>
              <a:gd name="connsiteX8203" fmla="*/ 2325463 w 12192000"/>
              <a:gd name="connsiteY8203" fmla="*/ 2118694 h 6858000"/>
              <a:gd name="connsiteX8204" fmla="*/ 2346684 w 12192000"/>
              <a:gd name="connsiteY8204" fmla="*/ 2127338 h 6858000"/>
              <a:gd name="connsiteX8205" fmla="*/ 2343421 w 12192000"/>
              <a:gd name="connsiteY8205" fmla="*/ 2119877 h 6858000"/>
              <a:gd name="connsiteX8206" fmla="*/ 2324315 w 12192000"/>
              <a:gd name="connsiteY8206" fmla="*/ 2094454 h 6858000"/>
              <a:gd name="connsiteX8207" fmla="*/ 2286898 w 12192000"/>
              <a:gd name="connsiteY8207" fmla="*/ 2084026 h 6858000"/>
              <a:gd name="connsiteX8208" fmla="*/ 9296975 w 12192000"/>
              <a:gd name="connsiteY8208" fmla="*/ 2074211 h 6858000"/>
              <a:gd name="connsiteX8209" fmla="*/ 9289190 w 12192000"/>
              <a:gd name="connsiteY8209" fmla="*/ 2088383 h 6858000"/>
              <a:gd name="connsiteX8210" fmla="*/ 9288556 w 12192000"/>
              <a:gd name="connsiteY8210" fmla="*/ 2081752 h 6858000"/>
              <a:gd name="connsiteX8211" fmla="*/ 9609669 w 12192000"/>
              <a:gd name="connsiteY8211" fmla="*/ 2073049 h 6858000"/>
              <a:gd name="connsiteX8212" fmla="*/ 9611332 w 12192000"/>
              <a:gd name="connsiteY8212" fmla="*/ 2073049 h 6858000"/>
              <a:gd name="connsiteX8213" fmla="*/ 9611332 w 12192000"/>
              <a:gd name="connsiteY8213" fmla="*/ 2086855 h 6858000"/>
              <a:gd name="connsiteX8214" fmla="*/ 9609669 w 12192000"/>
              <a:gd name="connsiteY8214" fmla="*/ 2086255 h 6858000"/>
              <a:gd name="connsiteX8215" fmla="*/ 9605233 w 12192000"/>
              <a:gd name="connsiteY8215" fmla="*/ 2081453 h 6858000"/>
              <a:gd name="connsiteX8216" fmla="*/ 9605233 w 12192000"/>
              <a:gd name="connsiteY8216" fmla="*/ 2077850 h 6858000"/>
              <a:gd name="connsiteX8217" fmla="*/ 9609669 w 12192000"/>
              <a:gd name="connsiteY8217" fmla="*/ 2073049 h 6858000"/>
              <a:gd name="connsiteX8218" fmla="*/ 2286240 w 12192000"/>
              <a:gd name="connsiteY8218" fmla="*/ 2064326 h 6858000"/>
              <a:gd name="connsiteX8219" fmla="*/ 2313934 w 12192000"/>
              <a:gd name="connsiteY8219" fmla="*/ 2065888 h 6858000"/>
              <a:gd name="connsiteX8220" fmla="*/ 2368727 w 12192000"/>
              <a:gd name="connsiteY8220" fmla="*/ 2148728 h 6858000"/>
              <a:gd name="connsiteX8221" fmla="*/ 2363033 w 12192000"/>
              <a:gd name="connsiteY8221" fmla="*/ 2148728 h 6858000"/>
              <a:gd name="connsiteX8222" fmla="*/ 2364113 w 12192000"/>
              <a:gd name="connsiteY8222" fmla="*/ 2145301 h 6858000"/>
              <a:gd name="connsiteX8223" fmla="*/ 2360653 w 12192000"/>
              <a:gd name="connsiteY8223" fmla="*/ 2144729 h 6858000"/>
              <a:gd name="connsiteX8224" fmla="*/ 2358207 w 12192000"/>
              <a:gd name="connsiteY8224" fmla="*/ 2148728 h 6858000"/>
              <a:gd name="connsiteX8225" fmla="*/ 2356039 w 12192000"/>
              <a:gd name="connsiteY8225" fmla="*/ 2148728 h 6858000"/>
              <a:gd name="connsiteX8226" fmla="*/ 2347949 w 12192000"/>
              <a:gd name="connsiteY8226" fmla="*/ 2130231 h 6858000"/>
              <a:gd name="connsiteX8227" fmla="*/ 2340616 w 12192000"/>
              <a:gd name="connsiteY8227" fmla="*/ 2140703 h 6858000"/>
              <a:gd name="connsiteX8228" fmla="*/ 2333773 w 12192000"/>
              <a:gd name="connsiteY8228" fmla="*/ 2135150 h 6858000"/>
              <a:gd name="connsiteX8229" fmla="*/ 2328944 w 12192000"/>
              <a:gd name="connsiteY8229" fmla="*/ 2127240 h 6858000"/>
              <a:gd name="connsiteX8230" fmla="*/ 2328944 w 12192000"/>
              <a:gd name="connsiteY8230" fmla="*/ 2131231 h 6858000"/>
              <a:gd name="connsiteX8231" fmla="*/ 2333773 w 12192000"/>
              <a:gd name="connsiteY8231" fmla="*/ 2135150 h 6858000"/>
              <a:gd name="connsiteX8232" fmla="*/ 2334164 w 12192000"/>
              <a:gd name="connsiteY8232" fmla="*/ 2135789 h 6858000"/>
              <a:gd name="connsiteX8233" fmla="*/ 2333583 w 12192000"/>
              <a:gd name="connsiteY8233" fmla="*/ 2136358 h 6858000"/>
              <a:gd name="connsiteX8234" fmla="*/ 2322128 w 12192000"/>
              <a:gd name="connsiteY8234" fmla="*/ 2135789 h 6858000"/>
              <a:gd name="connsiteX8235" fmla="*/ 2320220 w 12192000"/>
              <a:gd name="connsiteY8235" fmla="*/ 2130091 h 6858000"/>
              <a:gd name="connsiteX8236" fmla="*/ 2323143 w 12192000"/>
              <a:gd name="connsiteY8236" fmla="*/ 2130091 h 6858000"/>
              <a:gd name="connsiteX8237" fmla="*/ 2326624 w 12192000"/>
              <a:gd name="connsiteY8237" fmla="*/ 2130091 h 6858000"/>
              <a:gd name="connsiteX8238" fmla="*/ 2319083 w 12192000"/>
              <a:gd name="connsiteY8238" fmla="*/ 2120404 h 6858000"/>
              <a:gd name="connsiteX8239" fmla="*/ 2318502 w 12192000"/>
              <a:gd name="connsiteY8239" fmla="*/ 2124962 h 6858000"/>
              <a:gd name="connsiteX8240" fmla="*/ 2320220 w 12192000"/>
              <a:gd name="connsiteY8240" fmla="*/ 2130091 h 6858000"/>
              <a:gd name="connsiteX8241" fmla="*/ 2315021 w 12192000"/>
              <a:gd name="connsiteY8241" fmla="*/ 2130091 h 6858000"/>
              <a:gd name="connsiteX8242" fmla="*/ 2311994 w 12192000"/>
              <a:gd name="connsiteY8242" fmla="*/ 2127753 h 6858000"/>
              <a:gd name="connsiteX8243" fmla="*/ 2316762 w 12192000"/>
              <a:gd name="connsiteY8243" fmla="*/ 2124962 h 6858000"/>
              <a:gd name="connsiteX8244" fmla="*/ 2306902 w 12192000"/>
              <a:gd name="connsiteY8244" fmla="*/ 2123822 h 6858000"/>
              <a:gd name="connsiteX8245" fmla="*/ 2311994 w 12192000"/>
              <a:gd name="connsiteY8245" fmla="*/ 2127753 h 6858000"/>
              <a:gd name="connsiteX8246" fmla="*/ 2302405 w 12192000"/>
              <a:gd name="connsiteY8246" fmla="*/ 2133366 h 6858000"/>
              <a:gd name="connsiteX8247" fmla="*/ 2287181 w 12192000"/>
              <a:gd name="connsiteY8247" fmla="*/ 2132368 h 6858000"/>
              <a:gd name="connsiteX8248" fmla="*/ 2276376 w 12192000"/>
              <a:gd name="connsiteY8248" fmla="*/ 2122682 h 6858000"/>
              <a:gd name="connsiteX8249" fmla="*/ 2274619 w 12192000"/>
              <a:gd name="connsiteY8249" fmla="*/ 2116596 h 6858000"/>
              <a:gd name="connsiteX8250" fmla="*/ 2275578 w 12192000"/>
              <a:gd name="connsiteY8250" fmla="*/ 2116984 h 6858000"/>
              <a:gd name="connsiteX8251" fmla="*/ 2284280 w 12192000"/>
              <a:gd name="connsiteY8251" fmla="*/ 2112995 h 6858000"/>
              <a:gd name="connsiteX8252" fmla="*/ 2272099 w 12192000"/>
              <a:gd name="connsiteY8252" fmla="*/ 2107868 h 6858000"/>
              <a:gd name="connsiteX8253" fmla="*/ 2273067 w 12192000"/>
              <a:gd name="connsiteY8253" fmla="*/ 2111221 h 6858000"/>
              <a:gd name="connsiteX8254" fmla="*/ 2268186 w 12192000"/>
              <a:gd name="connsiteY8254" fmla="*/ 2109528 h 6858000"/>
              <a:gd name="connsiteX8255" fmla="*/ 2268619 w 12192000"/>
              <a:gd name="connsiteY8255" fmla="*/ 2108438 h 6858000"/>
              <a:gd name="connsiteX8256" fmla="*/ 2265935 w 12192000"/>
              <a:gd name="connsiteY8256" fmla="*/ 2108747 h 6858000"/>
              <a:gd name="connsiteX8257" fmla="*/ 2263398 w 12192000"/>
              <a:gd name="connsiteY8257" fmla="*/ 2107868 h 6858000"/>
              <a:gd name="connsiteX8258" fmla="*/ 2263903 w 12192000"/>
              <a:gd name="connsiteY8258" fmla="*/ 2108984 h 6858000"/>
              <a:gd name="connsiteX8259" fmla="*/ 2258758 w 12192000"/>
              <a:gd name="connsiteY8259" fmla="*/ 2109577 h 6858000"/>
              <a:gd name="connsiteX8260" fmla="*/ 2264476 w 12192000"/>
              <a:gd name="connsiteY8260" fmla="*/ 2110252 h 6858000"/>
              <a:gd name="connsiteX8261" fmla="*/ 2265718 w 12192000"/>
              <a:gd name="connsiteY8261" fmla="*/ 2112995 h 6858000"/>
              <a:gd name="connsiteX8262" fmla="*/ 2266660 w 12192000"/>
              <a:gd name="connsiteY8262" fmla="*/ 2113377 h 6858000"/>
              <a:gd name="connsiteX8263" fmla="*/ 2263760 w 12192000"/>
              <a:gd name="connsiteY8263" fmla="*/ 2120688 h 6858000"/>
              <a:gd name="connsiteX8264" fmla="*/ 2269778 w 12192000"/>
              <a:gd name="connsiteY8264" fmla="*/ 2132939 h 6858000"/>
              <a:gd name="connsiteX8265" fmla="*/ 2280219 w 12192000"/>
              <a:gd name="connsiteY8265" fmla="*/ 2140347 h 6858000"/>
              <a:gd name="connsiteX8266" fmla="*/ 2286406 w 12192000"/>
              <a:gd name="connsiteY8266" fmla="*/ 2146423 h 6858000"/>
              <a:gd name="connsiteX8267" fmla="*/ 2286630 w 12192000"/>
              <a:gd name="connsiteY8267" fmla="*/ 2146807 h 6858000"/>
              <a:gd name="connsiteX8268" fmla="*/ 2284859 w 12192000"/>
              <a:gd name="connsiteY8268" fmla="*/ 2148893 h 6858000"/>
              <a:gd name="connsiteX8269" fmla="*/ 2287500 w 12192000"/>
              <a:gd name="connsiteY8269" fmla="*/ 2148304 h 6858000"/>
              <a:gd name="connsiteX8270" fmla="*/ 2289500 w 12192000"/>
              <a:gd name="connsiteY8270" fmla="*/ 2151741 h 6858000"/>
              <a:gd name="connsiteX8271" fmla="*/ 2289500 w 12192000"/>
              <a:gd name="connsiteY8271" fmla="*/ 2149463 h 6858000"/>
              <a:gd name="connsiteX8272" fmla="*/ 2288169 w 12192000"/>
              <a:gd name="connsiteY8272" fmla="*/ 2148154 h 6858000"/>
              <a:gd name="connsiteX8273" fmla="*/ 2297620 w 12192000"/>
              <a:gd name="connsiteY8273" fmla="*/ 2146045 h 6858000"/>
              <a:gd name="connsiteX8274" fmla="*/ 2291777 w 12192000"/>
              <a:gd name="connsiteY8274" fmla="*/ 2145001 h 6858000"/>
              <a:gd name="connsiteX8275" fmla="*/ 2302262 w 12192000"/>
              <a:gd name="connsiteY8275" fmla="*/ 2143765 h 6858000"/>
              <a:gd name="connsiteX8276" fmla="*/ 2310961 w 12192000"/>
              <a:gd name="connsiteY8276" fmla="*/ 2149463 h 6858000"/>
              <a:gd name="connsiteX8277" fmla="*/ 2322562 w 12192000"/>
              <a:gd name="connsiteY8277" fmla="*/ 2158580 h 6858000"/>
              <a:gd name="connsiteX8278" fmla="*/ 2305161 w 12192000"/>
              <a:gd name="connsiteY8278" fmla="*/ 2164278 h 6858000"/>
              <a:gd name="connsiteX8279" fmla="*/ 2297620 w 12192000"/>
              <a:gd name="connsiteY8279" fmla="*/ 2161428 h 6858000"/>
              <a:gd name="connsiteX8280" fmla="*/ 2295200 w 12192000"/>
              <a:gd name="connsiteY8280" fmla="*/ 2160160 h 6858000"/>
              <a:gd name="connsiteX8281" fmla="*/ 2301101 w 12192000"/>
              <a:gd name="connsiteY8281" fmla="*/ 2158580 h 6858000"/>
              <a:gd name="connsiteX8282" fmla="*/ 2304002 w 12192000"/>
              <a:gd name="connsiteY8282" fmla="*/ 2154591 h 6858000"/>
              <a:gd name="connsiteX8283" fmla="*/ 2288921 w 12192000"/>
              <a:gd name="connsiteY8283" fmla="*/ 2156870 h 6858000"/>
              <a:gd name="connsiteX8284" fmla="*/ 2295200 w 12192000"/>
              <a:gd name="connsiteY8284" fmla="*/ 2160160 h 6858000"/>
              <a:gd name="connsiteX8285" fmla="*/ 2288340 w 12192000"/>
              <a:gd name="connsiteY8285" fmla="*/ 2161998 h 6858000"/>
              <a:gd name="connsiteX8286" fmla="*/ 2276159 w 12192000"/>
              <a:gd name="connsiteY8286" fmla="*/ 2160290 h 6858000"/>
              <a:gd name="connsiteX8287" fmla="*/ 2274117 w 12192000"/>
              <a:gd name="connsiteY8287" fmla="*/ 2156055 h 6858000"/>
              <a:gd name="connsiteX8288" fmla="*/ 2282539 w 12192000"/>
              <a:gd name="connsiteY8288" fmla="*/ 2158580 h 6858000"/>
              <a:gd name="connsiteX8289" fmla="*/ 2270939 w 12192000"/>
              <a:gd name="connsiteY8289" fmla="*/ 2149463 h 6858000"/>
              <a:gd name="connsiteX8290" fmla="*/ 2274117 w 12192000"/>
              <a:gd name="connsiteY8290" fmla="*/ 2156055 h 6858000"/>
              <a:gd name="connsiteX8291" fmla="*/ 2262818 w 12192000"/>
              <a:gd name="connsiteY8291" fmla="*/ 2152667 h 6858000"/>
              <a:gd name="connsiteX8292" fmla="*/ 2248317 w 12192000"/>
              <a:gd name="connsiteY8292" fmla="*/ 2136927 h 6858000"/>
              <a:gd name="connsiteX8293" fmla="*/ 2245505 w 12192000"/>
              <a:gd name="connsiteY8293" fmla="*/ 2122080 h 6858000"/>
              <a:gd name="connsiteX8294" fmla="*/ 2243505 w 12192000"/>
              <a:gd name="connsiteY8294" fmla="*/ 2126779 h 6858000"/>
              <a:gd name="connsiteX8295" fmla="*/ 2351217 w 12192000"/>
              <a:gd name="connsiteY8295" fmla="*/ 2160160 h 6858000"/>
              <a:gd name="connsiteX8296" fmla="*/ 2358207 w 12192000"/>
              <a:gd name="connsiteY8296" fmla="*/ 2148728 h 6858000"/>
              <a:gd name="connsiteX8297" fmla="*/ 2363033 w 12192000"/>
              <a:gd name="connsiteY8297" fmla="*/ 2148728 h 6858000"/>
              <a:gd name="connsiteX8298" fmla="*/ 2356138 w 12192000"/>
              <a:gd name="connsiteY8298" fmla="*/ 2170625 h 6858000"/>
              <a:gd name="connsiteX8299" fmla="*/ 2279327 w 12192000"/>
              <a:gd name="connsiteY8299" fmla="*/ 2182436 h 6858000"/>
              <a:gd name="connsiteX8300" fmla="*/ 2228572 w 12192000"/>
              <a:gd name="connsiteY8300" fmla="*/ 2115020 h 6858000"/>
              <a:gd name="connsiteX8301" fmla="*/ 2286240 w 12192000"/>
              <a:gd name="connsiteY8301" fmla="*/ 2064326 h 6858000"/>
              <a:gd name="connsiteX8302" fmla="*/ 7448243 w 12192000"/>
              <a:gd name="connsiteY8302" fmla="*/ 2059836 h 6858000"/>
              <a:gd name="connsiteX8303" fmla="*/ 7442920 w 12192000"/>
              <a:gd name="connsiteY8303" fmla="*/ 2068846 h 6858000"/>
              <a:gd name="connsiteX8304" fmla="*/ 7448243 w 12192000"/>
              <a:gd name="connsiteY8304" fmla="*/ 2059836 h 6858000"/>
              <a:gd name="connsiteX8305" fmla="*/ 7410710 w 12192000"/>
              <a:gd name="connsiteY8305" fmla="*/ 2046037 h 6858000"/>
              <a:gd name="connsiteX8306" fmla="*/ 7402305 w 12192000"/>
              <a:gd name="connsiteY8306" fmla="*/ 2056175 h 6858000"/>
              <a:gd name="connsiteX8307" fmla="*/ 7410710 w 12192000"/>
              <a:gd name="connsiteY8307" fmla="*/ 2046037 h 6858000"/>
              <a:gd name="connsiteX8308" fmla="*/ 9360689 w 12192000"/>
              <a:gd name="connsiteY8308" fmla="*/ 2041096 h 6858000"/>
              <a:gd name="connsiteX8309" fmla="*/ 9376808 w 12192000"/>
              <a:gd name="connsiteY8309" fmla="*/ 2044768 h 6858000"/>
              <a:gd name="connsiteX8310" fmla="*/ 9378550 w 12192000"/>
              <a:gd name="connsiteY8310" fmla="*/ 2072994 h 6858000"/>
              <a:gd name="connsiteX8311" fmla="*/ 9311754 w 12192000"/>
              <a:gd name="connsiteY8311" fmla="*/ 2109860 h 6858000"/>
              <a:gd name="connsiteX8312" fmla="*/ 9289681 w 12192000"/>
              <a:gd name="connsiteY8312" fmla="*/ 2093515 h 6858000"/>
              <a:gd name="connsiteX8313" fmla="*/ 9289207 w 12192000"/>
              <a:gd name="connsiteY8313" fmla="*/ 2088567 h 6858000"/>
              <a:gd name="connsiteX8314" fmla="*/ 9298394 w 12192000"/>
              <a:gd name="connsiteY8314" fmla="*/ 2090275 h 6858000"/>
              <a:gd name="connsiteX8315" fmla="*/ 9305808 w 12192000"/>
              <a:gd name="connsiteY8315" fmla="*/ 2079007 h 6858000"/>
              <a:gd name="connsiteX8316" fmla="*/ 9314005 w 12192000"/>
              <a:gd name="connsiteY8316" fmla="*/ 2089123 h 6858000"/>
              <a:gd name="connsiteX8317" fmla="*/ 9333825 w 12192000"/>
              <a:gd name="connsiteY8317" fmla="*/ 2085666 h 6858000"/>
              <a:gd name="connsiteX8318" fmla="*/ 9361125 w 12192000"/>
              <a:gd name="connsiteY8318" fmla="*/ 2063201 h 6858000"/>
              <a:gd name="connsiteX8319" fmla="*/ 9328598 w 12192000"/>
              <a:gd name="connsiteY8319" fmla="*/ 2064930 h 6858000"/>
              <a:gd name="connsiteX8320" fmla="*/ 9309576 w 12192000"/>
              <a:gd name="connsiteY8320" fmla="*/ 2073282 h 6858000"/>
              <a:gd name="connsiteX8321" fmla="*/ 9305808 w 12192000"/>
              <a:gd name="connsiteY8321" fmla="*/ 2079007 h 6858000"/>
              <a:gd name="connsiteX8322" fmla="*/ 9304204 w 12192000"/>
              <a:gd name="connsiteY8322" fmla="*/ 2077025 h 6858000"/>
              <a:gd name="connsiteX8323" fmla="*/ 9298975 w 12192000"/>
              <a:gd name="connsiteY8323" fmla="*/ 2072417 h 6858000"/>
              <a:gd name="connsiteX8324" fmla="*/ 9296975 w 12192000"/>
              <a:gd name="connsiteY8324" fmla="*/ 2074211 h 6858000"/>
              <a:gd name="connsiteX8325" fmla="*/ 9306817 w 12192000"/>
              <a:gd name="connsiteY8325" fmla="*/ 2056289 h 6858000"/>
              <a:gd name="connsiteX8326" fmla="*/ 9343700 w 12192000"/>
              <a:gd name="connsiteY8326" fmla="*/ 2043039 h 6858000"/>
              <a:gd name="connsiteX8327" fmla="*/ 9360689 w 12192000"/>
              <a:gd name="connsiteY8327" fmla="*/ 2041096 h 6858000"/>
              <a:gd name="connsiteX8328" fmla="*/ 7567125 w 12192000"/>
              <a:gd name="connsiteY8328" fmla="*/ 2035054 h 6858000"/>
              <a:gd name="connsiteX8329" fmla="*/ 7557768 w 12192000"/>
              <a:gd name="connsiteY8329" fmla="*/ 2051481 h 6858000"/>
              <a:gd name="connsiteX8330" fmla="*/ 7521216 w 12192000"/>
              <a:gd name="connsiteY8330" fmla="*/ 2077259 h 6858000"/>
              <a:gd name="connsiteX8331" fmla="*/ 7531578 w 12192000"/>
              <a:gd name="connsiteY8331" fmla="*/ 2082745 h 6858000"/>
              <a:gd name="connsiteX8332" fmla="*/ 7553348 w 12192000"/>
              <a:gd name="connsiteY8332" fmla="*/ 2073198 h 6858000"/>
              <a:gd name="connsiteX8333" fmla="*/ 7587381 w 12192000"/>
              <a:gd name="connsiteY8333" fmla="*/ 2028478 h 6858000"/>
              <a:gd name="connsiteX8334" fmla="*/ 7587042 w 12192000"/>
              <a:gd name="connsiteY8334" fmla="*/ 2029149 h 6858000"/>
              <a:gd name="connsiteX8335" fmla="*/ 7587596 w 12192000"/>
              <a:gd name="connsiteY8335" fmla="*/ 2028947 h 6858000"/>
              <a:gd name="connsiteX8336" fmla="*/ 7454280 w 12192000"/>
              <a:gd name="connsiteY8336" fmla="*/ 2025012 h 6858000"/>
              <a:gd name="connsiteX8337" fmla="*/ 7454012 w 12192000"/>
              <a:gd name="connsiteY8337" fmla="*/ 2032674 h 6858000"/>
              <a:gd name="connsiteX8338" fmla="*/ 7452399 w 12192000"/>
              <a:gd name="connsiteY8338" fmla="*/ 2033210 h 6858000"/>
              <a:gd name="connsiteX8339" fmla="*/ 7445409 w 12192000"/>
              <a:gd name="connsiteY8339" fmla="*/ 2028372 h 6858000"/>
              <a:gd name="connsiteX8340" fmla="*/ 7446484 w 12192000"/>
              <a:gd name="connsiteY8340" fmla="*/ 2026220 h 6858000"/>
              <a:gd name="connsiteX8341" fmla="*/ 7454280 w 12192000"/>
              <a:gd name="connsiteY8341" fmla="*/ 2025012 h 6858000"/>
              <a:gd name="connsiteX8342" fmla="*/ 2351059 w 12192000"/>
              <a:gd name="connsiteY8342" fmla="*/ 2018156 h 6858000"/>
              <a:gd name="connsiteX8343" fmla="*/ 2351059 w 12192000"/>
              <a:gd name="connsiteY8343" fmla="*/ 2042952 h 6858000"/>
              <a:gd name="connsiteX8344" fmla="*/ 2351059 w 12192000"/>
              <a:gd name="connsiteY8344" fmla="*/ 2018156 h 6858000"/>
              <a:gd name="connsiteX8345" fmla="*/ 9311847 w 12192000"/>
              <a:gd name="connsiteY8345" fmla="*/ 2013164 h 6858000"/>
              <a:gd name="connsiteX8346" fmla="*/ 9186974 w 12192000"/>
              <a:gd name="connsiteY8346" fmla="*/ 2091572 h 6858000"/>
              <a:gd name="connsiteX8347" fmla="*/ 9186960 w 12192000"/>
              <a:gd name="connsiteY8347" fmla="*/ 2093189 h 6858000"/>
              <a:gd name="connsiteX8348" fmla="*/ 9181041 w 12192000"/>
              <a:gd name="connsiteY8348" fmla="*/ 2095296 h 6858000"/>
              <a:gd name="connsiteX8349" fmla="*/ 9138518 w 12192000"/>
              <a:gd name="connsiteY8349" fmla="*/ 2121997 h 6858000"/>
              <a:gd name="connsiteX8350" fmla="*/ 8943696 w 12192000"/>
              <a:gd name="connsiteY8350" fmla="*/ 2258001 h 6858000"/>
              <a:gd name="connsiteX8351" fmla="*/ 8989492 w 12192000"/>
              <a:gd name="connsiteY8351" fmla="*/ 2280813 h 6858000"/>
              <a:gd name="connsiteX8352" fmla="*/ 9040860 w 12192000"/>
              <a:gd name="connsiteY8352" fmla="*/ 2319767 h 6858000"/>
              <a:gd name="connsiteX8353" fmla="*/ 9097681 w 12192000"/>
              <a:gd name="connsiteY8353" fmla="*/ 2323224 h 6858000"/>
              <a:gd name="connsiteX8354" fmla="*/ 9187219 w 12192000"/>
              <a:gd name="connsiteY8354" fmla="*/ 2265620 h 6858000"/>
              <a:gd name="connsiteX8355" fmla="*/ 9207587 w 12192000"/>
              <a:gd name="connsiteY8355" fmla="*/ 2252794 h 6858000"/>
              <a:gd name="connsiteX8356" fmla="*/ 9185906 w 12192000"/>
              <a:gd name="connsiteY8356" fmla="*/ 2258032 h 6858000"/>
              <a:gd name="connsiteX8357" fmla="*/ 9162826 w 12192000"/>
              <a:gd name="connsiteY8357" fmla="*/ 2240584 h 6858000"/>
              <a:gd name="connsiteX8358" fmla="*/ 9182772 w 12192000"/>
              <a:gd name="connsiteY8358" fmla="*/ 2212896 h 6858000"/>
              <a:gd name="connsiteX8359" fmla="*/ 9202790 w 12192000"/>
              <a:gd name="connsiteY8359" fmla="*/ 2197900 h 6858000"/>
              <a:gd name="connsiteX8360" fmla="*/ 9207332 w 12192000"/>
              <a:gd name="connsiteY8360" fmla="*/ 2195890 h 6858000"/>
              <a:gd name="connsiteX8361" fmla="*/ 9180492 w 12192000"/>
              <a:gd name="connsiteY8361" fmla="*/ 2219241 h 6858000"/>
              <a:gd name="connsiteX8362" fmla="*/ 9187902 w 12192000"/>
              <a:gd name="connsiteY8362" fmla="*/ 2225009 h 6858000"/>
              <a:gd name="connsiteX8363" fmla="*/ 9208490 w 12192000"/>
              <a:gd name="connsiteY8363" fmla="*/ 2207850 h 6858000"/>
              <a:gd name="connsiteX8364" fmla="*/ 9217320 w 12192000"/>
              <a:gd name="connsiteY8364" fmla="*/ 2203572 h 6858000"/>
              <a:gd name="connsiteX8365" fmla="*/ 9189610 w 12192000"/>
              <a:gd name="connsiteY8365" fmla="*/ 2226740 h 6858000"/>
              <a:gd name="connsiteX8366" fmla="*/ 9181632 w 12192000"/>
              <a:gd name="connsiteY8366" fmla="*/ 2241738 h 6858000"/>
              <a:gd name="connsiteX8367" fmla="*/ 9203288 w 12192000"/>
              <a:gd name="connsiteY8367" fmla="*/ 2240008 h 6858000"/>
              <a:gd name="connsiteX8368" fmla="*/ 9223805 w 12192000"/>
              <a:gd name="connsiteY8368" fmla="*/ 2224433 h 6858000"/>
              <a:gd name="connsiteX8369" fmla="*/ 9231213 w 12192000"/>
              <a:gd name="connsiteY8369" fmla="*/ 2203668 h 6858000"/>
              <a:gd name="connsiteX8370" fmla="*/ 9221961 w 12192000"/>
              <a:gd name="connsiteY8370" fmla="*/ 2201324 h 6858000"/>
              <a:gd name="connsiteX8371" fmla="*/ 9217320 w 12192000"/>
              <a:gd name="connsiteY8371" fmla="*/ 2203572 h 6858000"/>
              <a:gd name="connsiteX8372" fmla="*/ 9228934 w 12192000"/>
              <a:gd name="connsiteY8372" fmla="*/ 2193862 h 6858000"/>
              <a:gd name="connsiteX8373" fmla="*/ 9224944 w 12192000"/>
              <a:gd name="connsiteY8373" fmla="*/ 2188093 h 6858000"/>
              <a:gd name="connsiteX8374" fmla="*/ 9207332 w 12192000"/>
              <a:gd name="connsiteY8374" fmla="*/ 2195890 h 6858000"/>
              <a:gd name="connsiteX8375" fmla="*/ 9212976 w 12192000"/>
              <a:gd name="connsiteY8375" fmla="*/ 2190977 h 6858000"/>
              <a:gd name="connsiteX8376" fmla="*/ 9242041 w 12192000"/>
              <a:gd name="connsiteY8376" fmla="*/ 2192131 h 6858000"/>
              <a:gd name="connsiteX8377" fmla="*/ 9241329 w 12192000"/>
              <a:gd name="connsiteY8377" fmla="*/ 2224938 h 6858000"/>
              <a:gd name="connsiteX8378" fmla="*/ 9226307 w 12192000"/>
              <a:gd name="connsiteY8378" fmla="*/ 2241007 h 6858000"/>
              <a:gd name="connsiteX8379" fmla="*/ 9367439 w 12192000"/>
              <a:gd name="connsiteY8379" fmla="*/ 2152142 h 6858000"/>
              <a:gd name="connsiteX8380" fmla="*/ 9425624 w 12192000"/>
              <a:gd name="connsiteY8380" fmla="*/ 2118372 h 6858000"/>
              <a:gd name="connsiteX8381" fmla="*/ 9444940 w 12192000"/>
              <a:gd name="connsiteY8381" fmla="*/ 2102549 h 6858000"/>
              <a:gd name="connsiteX8382" fmla="*/ 9396972 w 12192000"/>
              <a:gd name="connsiteY8382" fmla="*/ 2035272 h 6858000"/>
              <a:gd name="connsiteX8383" fmla="*/ 9311869 w 12192000"/>
              <a:gd name="connsiteY8383" fmla="*/ 2013245 h 6858000"/>
              <a:gd name="connsiteX8384" fmla="*/ 9555508 w 12192000"/>
              <a:gd name="connsiteY8384" fmla="*/ 2013086 h 6858000"/>
              <a:gd name="connsiteX8385" fmla="*/ 9558526 w 12192000"/>
              <a:gd name="connsiteY8385" fmla="*/ 2020556 h 6858000"/>
              <a:gd name="connsiteX8386" fmla="*/ 9556715 w 12192000"/>
              <a:gd name="connsiteY8386" fmla="*/ 2022158 h 6858000"/>
              <a:gd name="connsiteX8387" fmla="*/ 9553698 w 12192000"/>
              <a:gd name="connsiteY8387" fmla="*/ 2022158 h 6858000"/>
              <a:gd name="connsiteX8388" fmla="*/ 9551887 w 12192000"/>
              <a:gd name="connsiteY8388" fmla="*/ 2020556 h 6858000"/>
              <a:gd name="connsiteX8389" fmla="*/ 9555508 w 12192000"/>
              <a:gd name="connsiteY8389" fmla="*/ 2013086 h 6858000"/>
              <a:gd name="connsiteX8390" fmla="*/ 7393029 w 12192000"/>
              <a:gd name="connsiteY8390" fmla="*/ 2011474 h 6858000"/>
              <a:gd name="connsiteX8391" fmla="*/ 7388420 w 12192000"/>
              <a:gd name="connsiteY8391" fmla="*/ 2017234 h 6858000"/>
              <a:gd name="connsiteX8392" fmla="*/ 7393029 w 12192000"/>
              <a:gd name="connsiteY8392" fmla="*/ 2011474 h 6858000"/>
              <a:gd name="connsiteX8393" fmla="*/ 7569695 w 12192000"/>
              <a:gd name="connsiteY8393" fmla="*/ 2010171 h 6858000"/>
              <a:gd name="connsiteX8394" fmla="*/ 7571535 w 12192000"/>
              <a:gd name="connsiteY8394" fmla="*/ 2022847 h 6858000"/>
              <a:gd name="connsiteX8395" fmla="*/ 7572510 w 12192000"/>
              <a:gd name="connsiteY8395" fmla="*/ 2020149 h 6858000"/>
              <a:gd name="connsiteX8396" fmla="*/ 7574662 w 12192000"/>
              <a:gd name="connsiteY8396" fmla="*/ 2019223 h 6858000"/>
              <a:gd name="connsiteX8397" fmla="*/ 7503259 w 12192000"/>
              <a:gd name="connsiteY8397" fmla="*/ 2000498 h 6858000"/>
              <a:gd name="connsiteX8398" fmla="*/ 7505585 w 12192000"/>
              <a:gd name="connsiteY8398" fmla="*/ 2006055 h 6858000"/>
              <a:gd name="connsiteX8399" fmla="*/ 7501553 w 12192000"/>
              <a:gd name="connsiteY8399" fmla="*/ 2008916 h 6858000"/>
              <a:gd name="connsiteX8400" fmla="*/ 7499948 w 12192000"/>
              <a:gd name="connsiteY8400" fmla="*/ 2006791 h 6858000"/>
              <a:gd name="connsiteX8401" fmla="*/ 9343859 w 12192000"/>
              <a:gd name="connsiteY8401" fmla="*/ 1993063 h 6858000"/>
              <a:gd name="connsiteX8402" fmla="*/ 9331179 w 12192000"/>
              <a:gd name="connsiteY8402" fmla="*/ 2001025 h 6858000"/>
              <a:gd name="connsiteX8403" fmla="*/ 9353421 w 12192000"/>
              <a:gd name="connsiteY8403" fmla="*/ 1996797 h 6858000"/>
              <a:gd name="connsiteX8404" fmla="*/ 9396401 w 12192000"/>
              <a:gd name="connsiteY8404" fmla="*/ 2013245 h 6858000"/>
              <a:gd name="connsiteX8405" fmla="*/ 9434883 w 12192000"/>
              <a:gd name="connsiteY8405" fmla="*/ 2050489 h 6858000"/>
              <a:gd name="connsiteX8406" fmla="*/ 9457270 w 12192000"/>
              <a:gd name="connsiteY8406" fmla="*/ 2088219 h 6858000"/>
              <a:gd name="connsiteX8407" fmla="*/ 9466160 w 12192000"/>
              <a:gd name="connsiteY8407" fmla="*/ 2070345 h 6858000"/>
              <a:gd name="connsiteX8408" fmla="*/ 9346203 w 12192000"/>
              <a:gd name="connsiteY8408" fmla="*/ 1994883 h 6858000"/>
              <a:gd name="connsiteX8409" fmla="*/ 9491331 w 12192000"/>
              <a:gd name="connsiteY8409" fmla="*/ 1986346 h 6858000"/>
              <a:gd name="connsiteX8410" fmla="*/ 9493003 w 12192000"/>
              <a:gd name="connsiteY8410" fmla="*/ 1986346 h 6858000"/>
              <a:gd name="connsiteX8411" fmla="*/ 9493003 w 12192000"/>
              <a:gd name="connsiteY8411" fmla="*/ 2006876 h 6858000"/>
              <a:gd name="connsiteX8412" fmla="*/ 9491331 w 12192000"/>
              <a:gd name="connsiteY8412" fmla="*/ 2006306 h 6858000"/>
              <a:gd name="connsiteX8413" fmla="*/ 9491331 w 12192000"/>
              <a:gd name="connsiteY8413" fmla="*/ 1986346 h 6858000"/>
              <a:gd name="connsiteX8414" fmla="*/ 7516316 w 12192000"/>
              <a:gd name="connsiteY8414" fmla="*/ 1981893 h 6858000"/>
              <a:gd name="connsiteX8415" fmla="*/ 7519094 w 12192000"/>
              <a:gd name="connsiteY8415" fmla="*/ 1983221 h 6858000"/>
              <a:gd name="connsiteX8416" fmla="*/ 7518644 w 12192000"/>
              <a:gd name="connsiteY8416" fmla="*/ 1987741 h 6858000"/>
              <a:gd name="connsiteX8417" fmla="*/ 7522461 w 12192000"/>
              <a:gd name="connsiteY8417" fmla="*/ 1993409 h 6858000"/>
              <a:gd name="connsiteX8418" fmla="*/ 7518208 w 12192000"/>
              <a:gd name="connsiteY8418" fmla="*/ 1996954 h 6858000"/>
              <a:gd name="connsiteX8419" fmla="*/ 7519226 w 12192000"/>
              <a:gd name="connsiteY8419" fmla="*/ 2008798 h 6858000"/>
              <a:gd name="connsiteX8420" fmla="*/ 7530872 w 12192000"/>
              <a:gd name="connsiteY8420" fmla="*/ 2024590 h 6858000"/>
              <a:gd name="connsiteX8421" fmla="*/ 7532036 w 12192000"/>
              <a:gd name="connsiteY8421" fmla="*/ 2007628 h 6858000"/>
              <a:gd name="connsiteX8422" fmla="*/ 7522461 w 12192000"/>
              <a:gd name="connsiteY8422" fmla="*/ 1993409 h 6858000"/>
              <a:gd name="connsiteX8423" fmla="*/ 7525049 w 12192000"/>
              <a:gd name="connsiteY8423" fmla="*/ 1991251 h 6858000"/>
              <a:gd name="connsiteX8424" fmla="*/ 7528542 w 12192000"/>
              <a:gd name="connsiteY8424" fmla="*/ 1987741 h 6858000"/>
              <a:gd name="connsiteX8425" fmla="*/ 7519094 w 12192000"/>
              <a:gd name="connsiteY8425" fmla="*/ 1983221 h 6858000"/>
              <a:gd name="connsiteX8426" fmla="*/ 7519226 w 12192000"/>
              <a:gd name="connsiteY8426" fmla="*/ 1981893 h 6858000"/>
              <a:gd name="connsiteX8427" fmla="*/ 7544264 w 12192000"/>
              <a:gd name="connsiteY8427" fmla="*/ 2014062 h 6858000"/>
              <a:gd name="connsiteX8428" fmla="*/ 7541353 w 12192000"/>
              <a:gd name="connsiteY8428" fmla="*/ 2035119 h 6858000"/>
              <a:gd name="connsiteX8429" fmla="*/ 7526213 w 12192000"/>
              <a:gd name="connsiteY8429" fmla="*/ 2035119 h 6858000"/>
              <a:gd name="connsiteX8430" fmla="*/ 7505835 w 12192000"/>
              <a:gd name="connsiteY8430" fmla="*/ 1996516 h 6858000"/>
              <a:gd name="connsiteX8431" fmla="*/ 7516316 w 12192000"/>
              <a:gd name="connsiteY8431" fmla="*/ 1981893 h 6858000"/>
              <a:gd name="connsiteX8432" fmla="*/ 7493488 w 12192000"/>
              <a:gd name="connsiteY8432" fmla="*/ 1976296 h 6858000"/>
              <a:gd name="connsiteX8433" fmla="*/ 7505153 w 12192000"/>
              <a:gd name="connsiteY8433" fmla="*/ 1996897 h 6858000"/>
              <a:gd name="connsiteX8434" fmla="*/ 7503259 w 12192000"/>
              <a:gd name="connsiteY8434" fmla="*/ 2000498 h 6858000"/>
              <a:gd name="connsiteX8435" fmla="*/ 7493210 w 12192000"/>
              <a:gd name="connsiteY8435" fmla="*/ 1976479 h 6858000"/>
              <a:gd name="connsiteX8436" fmla="*/ 2335049 w 12192000"/>
              <a:gd name="connsiteY8436" fmla="*/ 1972283 h 6858000"/>
              <a:gd name="connsiteX8437" fmla="*/ 2201079 w 12192000"/>
              <a:gd name="connsiteY8437" fmla="*/ 2033300 h 6858000"/>
              <a:gd name="connsiteX8438" fmla="*/ 2073434 w 12192000"/>
              <a:gd name="connsiteY8438" fmla="*/ 2142090 h 6858000"/>
              <a:gd name="connsiteX8439" fmla="*/ 1954415 w 12192000"/>
              <a:gd name="connsiteY8439" fmla="*/ 2227856 h 6858000"/>
              <a:gd name="connsiteX8440" fmla="*/ 1970513 w 12192000"/>
              <a:gd name="connsiteY8440" fmla="*/ 2339525 h 6858000"/>
              <a:gd name="connsiteX8441" fmla="*/ 1925090 w 12192000"/>
              <a:gd name="connsiteY8441" fmla="*/ 2420111 h 6858000"/>
              <a:gd name="connsiteX8442" fmla="*/ 2143006 w 12192000"/>
              <a:gd name="connsiteY8442" fmla="*/ 2475945 h 6858000"/>
              <a:gd name="connsiteX8443" fmla="*/ 2231553 w 12192000"/>
              <a:gd name="connsiteY8443" fmla="*/ 2435077 h 6858000"/>
              <a:gd name="connsiteX8444" fmla="*/ 2348850 w 12192000"/>
              <a:gd name="connsiteY8444" fmla="*/ 2440833 h 6858000"/>
              <a:gd name="connsiteX8445" fmla="*/ 2488568 w 12192000"/>
              <a:gd name="connsiteY8445" fmla="*/ 2382696 h 6858000"/>
              <a:gd name="connsiteX8446" fmla="*/ 2478219 w 12192000"/>
              <a:gd name="connsiteY8446" fmla="*/ 2242822 h 6858000"/>
              <a:gd name="connsiteX8447" fmla="*/ 2479875 w 12192000"/>
              <a:gd name="connsiteY8447" fmla="*/ 2238478 h 6858000"/>
              <a:gd name="connsiteX8448" fmla="*/ 2484543 w 12192000"/>
              <a:gd name="connsiteY8448" fmla="*/ 2244550 h 6858000"/>
              <a:gd name="connsiteX8449" fmla="*/ 2496044 w 12192000"/>
              <a:gd name="connsiteY8449" fmla="*/ 2235339 h 6858000"/>
              <a:gd name="connsiteX8450" fmla="*/ 2494282 w 12192000"/>
              <a:gd name="connsiteY8450" fmla="*/ 2231128 h 6858000"/>
              <a:gd name="connsiteX8451" fmla="*/ 2490297 w 12192000"/>
              <a:gd name="connsiteY8451" fmla="*/ 2232751 h 6858000"/>
              <a:gd name="connsiteX8452" fmla="*/ 2482675 w 12192000"/>
              <a:gd name="connsiteY8452" fmla="*/ 2231136 h 6858000"/>
              <a:gd name="connsiteX8453" fmla="*/ 2479875 w 12192000"/>
              <a:gd name="connsiteY8453" fmla="*/ 2238478 h 6858000"/>
              <a:gd name="connsiteX8454" fmla="*/ 2443721 w 12192000"/>
              <a:gd name="connsiteY8454" fmla="*/ 2191450 h 6858000"/>
              <a:gd name="connsiteX8455" fmla="*/ 2435671 w 12192000"/>
              <a:gd name="connsiteY8455" fmla="*/ 2123671 h 6858000"/>
              <a:gd name="connsiteX8456" fmla="*/ 2335049 w 12192000"/>
              <a:gd name="connsiteY8456" fmla="*/ 1972283 h 6858000"/>
              <a:gd name="connsiteX8457" fmla="*/ 7408554 w 12192000"/>
              <a:gd name="connsiteY8457" fmla="*/ 1968567 h 6858000"/>
              <a:gd name="connsiteX8458" fmla="*/ 7409725 w 12192000"/>
              <a:gd name="connsiteY8458" fmla="*/ 1968567 h 6858000"/>
              <a:gd name="connsiteX8459" fmla="*/ 7409140 w 12192000"/>
              <a:gd name="connsiteY8459" fmla="*/ 1977933 h 6858000"/>
              <a:gd name="connsiteX8460" fmla="*/ 7407970 w 12192000"/>
              <a:gd name="connsiteY8460" fmla="*/ 1977933 h 6858000"/>
              <a:gd name="connsiteX8461" fmla="*/ 7408554 w 12192000"/>
              <a:gd name="connsiteY8461" fmla="*/ 1968567 h 6858000"/>
              <a:gd name="connsiteX8462" fmla="*/ 9504341 w 12192000"/>
              <a:gd name="connsiteY8462" fmla="*/ 1963305 h 6858000"/>
              <a:gd name="connsiteX8463" fmla="*/ 9434554 w 12192000"/>
              <a:gd name="connsiteY8463" fmla="*/ 1970457 h 6858000"/>
              <a:gd name="connsiteX8464" fmla="*/ 9409025 w 12192000"/>
              <a:gd name="connsiteY8464" fmla="*/ 1977758 h 6858000"/>
              <a:gd name="connsiteX8465" fmla="*/ 9452097 w 12192000"/>
              <a:gd name="connsiteY8465" fmla="*/ 1997837 h 6858000"/>
              <a:gd name="connsiteX8466" fmla="*/ 9489117 w 12192000"/>
              <a:gd name="connsiteY8466" fmla="*/ 2099722 h 6858000"/>
              <a:gd name="connsiteX8467" fmla="*/ 9413355 w 12192000"/>
              <a:gd name="connsiteY8467" fmla="*/ 2151566 h 6858000"/>
              <a:gd name="connsiteX8468" fmla="*/ 9299713 w 12192000"/>
              <a:gd name="connsiteY8468" fmla="*/ 2221842 h 6858000"/>
              <a:gd name="connsiteX8469" fmla="*/ 9061522 w 12192000"/>
              <a:gd name="connsiteY8469" fmla="*/ 2367001 h 6858000"/>
              <a:gd name="connsiteX8470" fmla="*/ 9048895 w 12192000"/>
              <a:gd name="connsiteY8470" fmla="*/ 2364121 h 6858000"/>
              <a:gd name="connsiteX8471" fmla="*/ 8997886 w 12192000"/>
              <a:gd name="connsiteY8471" fmla="*/ 2302703 h 6858000"/>
              <a:gd name="connsiteX8472" fmla="*/ 8932625 w 12192000"/>
              <a:gd name="connsiteY8472" fmla="*/ 2265729 h 6858000"/>
              <a:gd name="connsiteX8473" fmla="*/ 8916869 w 12192000"/>
              <a:gd name="connsiteY8473" fmla="*/ 2276729 h 6858000"/>
              <a:gd name="connsiteX8474" fmla="*/ 8815673 w 12192000"/>
              <a:gd name="connsiteY8474" fmla="*/ 2511634 h 6858000"/>
              <a:gd name="connsiteX8475" fmla="*/ 9099707 w 12192000"/>
              <a:gd name="connsiteY8475" fmla="*/ 2505303 h 6858000"/>
              <a:gd name="connsiteX8476" fmla="*/ 9314818 w 12192000"/>
              <a:gd name="connsiteY8476" fmla="*/ 2373024 h 6858000"/>
              <a:gd name="connsiteX8477" fmla="*/ 9378901 w 12192000"/>
              <a:gd name="connsiteY8477" fmla="*/ 2332602 h 6858000"/>
              <a:gd name="connsiteX8478" fmla="*/ 9380968 w 12192000"/>
              <a:gd name="connsiteY8478" fmla="*/ 2324727 h 6858000"/>
              <a:gd name="connsiteX8479" fmla="*/ 9388791 w 12192000"/>
              <a:gd name="connsiteY8479" fmla="*/ 2326363 h 6858000"/>
              <a:gd name="connsiteX8480" fmla="*/ 9528633 w 12192000"/>
              <a:gd name="connsiteY8480" fmla="*/ 2238154 h 6858000"/>
              <a:gd name="connsiteX8481" fmla="*/ 9629254 w 12192000"/>
              <a:gd name="connsiteY8481" fmla="*/ 2013610 h 6858000"/>
              <a:gd name="connsiteX8482" fmla="*/ 9504341 w 12192000"/>
              <a:gd name="connsiteY8482" fmla="*/ 1963305 h 6858000"/>
              <a:gd name="connsiteX8483" fmla="*/ 7470448 w 12192000"/>
              <a:gd name="connsiteY8483" fmla="*/ 1953973 h 6858000"/>
              <a:gd name="connsiteX8484" fmla="*/ 7492984 w 12192000"/>
              <a:gd name="connsiteY8484" fmla="*/ 1975937 h 6858000"/>
              <a:gd name="connsiteX8485" fmla="*/ 7493210 w 12192000"/>
              <a:gd name="connsiteY8485" fmla="*/ 1976479 h 6858000"/>
              <a:gd name="connsiteX8486" fmla="*/ 7488304 w 12192000"/>
              <a:gd name="connsiteY8486" fmla="*/ 1979728 h 6858000"/>
              <a:gd name="connsiteX8487" fmla="*/ 7494065 w 12192000"/>
              <a:gd name="connsiteY8487" fmla="*/ 1994037 h 6858000"/>
              <a:gd name="connsiteX8488" fmla="*/ 7492433 w 12192000"/>
              <a:gd name="connsiteY8488" fmla="*/ 1996837 h 6858000"/>
              <a:gd name="connsiteX8489" fmla="*/ 7486000 w 12192000"/>
              <a:gd name="connsiteY8489" fmla="*/ 1988313 h 6858000"/>
              <a:gd name="connsiteX8490" fmla="*/ 7478513 w 12192000"/>
              <a:gd name="connsiteY8490" fmla="*/ 1975150 h 6858000"/>
              <a:gd name="connsiteX8491" fmla="*/ 7469872 w 12192000"/>
              <a:gd name="connsiteY8491" fmla="*/ 1967137 h 6858000"/>
              <a:gd name="connsiteX8492" fmla="*/ 7468143 w 12192000"/>
              <a:gd name="connsiteY8492" fmla="*/ 1973433 h 6858000"/>
              <a:gd name="connsiteX8493" fmla="*/ 7480816 w 12192000"/>
              <a:gd name="connsiteY8493" fmla="*/ 1999760 h 6858000"/>
              <a:gd name="connsiteX8494" fmla="*/ 7487728 w 12192000"/>
              <a:gd name="connsiteY8494" fmla="*/ 2004910 h 6858000"/>
              <a:gd name="connsiteX8495" fmla="*/ 7492433 w 12192000"/>
              <a:gd name="connsiteY8495" fmla="*/ 1996837 h 6858000"/>
              <a:gd name="connsiteX8496" fmla="*/ 7499948 w 12192000"/>
              <a:gd name="connsiteY8496" fmla="*/ 2006791 h 6858000"/>
              <a:gd name="connsiteX8497" fmla="*/ 7495217 w 12192000"/>
              <a:gd name="connsiteY8497" fmla="*/ 2015785 h 6858000"/>
              <a:gd name="connsiteX8498" fmla="*/ 7461231 w 12192000"/>
              <a:gd name="connsiteY8498" fmla="*/ 1989457 h 6858000"/>
              <a:gd name="connsiteX8499" fmla="*/ 7453743 w 12192000"/>
              <a:gd name="connsiteY8499" fmla="*/ 1960842 h 6858000"/>
              <a:gd name="connsiteX8500" fmla="*/ 7470448 w 12192000"/>
              <a:gd name="connsiteY8500" fmla="*/ 1953973 h 6858000"/>
              <a:gd name="connsiteX8501" fmla="*/ 11745006 w 12192000"/>
              <a:gd name="connsiteY8501" fmla="*/ 1936677 h 6858000"/>
              <a:gd name="connsiteX8502" fmla="*/ 11699004 w 12192000"/>
              <a:gd name="connsiteY8502" fmla="*/ 1942598 h 6858000"/>
              <a:gd name="connsiteX8503" fmla="*/ 11719853 w 12192000"/>
              <a:gd name="connsiteY8503" fmla="*/ 1941971 h 6858000"/>
              <a:gd name="connsiteX8504" fmla="*/ 1326388 w 12192000"/>
              <a:gd name="connsiteY8504" fmla="*/ 1930978 h 6858000"/>
              <a:gd name="connsiteX8505" fmla="*/ 1280386 w 12192000"/>
              <a:gd name="connsiteY8505" fmla="*/ 1936899 h 6858000"/>
              <a:gd name="connsiteX8506" fmla="*/ 1301235 w 12192000"/>
              <a:gd name="connsiteY8506" fmla="*/ 1936272 h 6858000"/>
              <a:gd name="connsiteX8507" fmla="*/ 7350324 w 12192000"/>
              <a:gd name="connsiteY8507" fmla="*/ 1923944 h 6858000"/>
              <a:gd name="connsiteX8508" fmla="*/ 7343566 w 12192000"/>
              <a:gd name="connsiteY8508" fmla="*/ 1933792 h 6858000"/>
              <a:gd name="connsiteX8509" fmla="*/ 7350324 w 12192000"/>
              <a:gd name="connsiteY8509" fmla="*/ 1923944 h 6858000"/>
              <a:gd name="connsiteX8510" fmla="*/ 7479399 w 12192000"/>
              <a:gd name="connsiteY8510" fmla="*/ 1914521 h 6858000"/>
              <a:gd name="connsiteX8511" fmla="*/ 7492428 w 12192000"/>
              <a:gd name="connsiteY8511" fmla="*/ 1927475 h 6858000"/>
              <a:gd name="connsiteX8512" fmla="*/ 7489029 w 12192000"/>
              <a:gd name="connsiteY8512" fmla="*/ 1930854 h 6858000"/>
              <a:gd name="connsiteX8513" fmla="*/ 7494199 w 12192000"/>
              <a:gd name="connsiteY8513" fmla="*/ 1940992 h 6858000"/>
              <a:gd name="connsiteX8514" fmla="*/ 7493659 w 12192000"/>
              <a:gd name="connsiteY8514" fmla="*/ 1945545 h 6858000"/>
              <a:gd name="connsiteX8515" fmla="*/ 7485063 w 12192000"/>
              <a:gd name="connsiteY8515" fmla="*/ 1932544 h 6858000"/>
              <a:gd name="connsiteX8516" fmla="*/ 7478265 w 12192000"/>
              <a:gd name="connsiteY8516" fmla="*/ 1925223 h 6858000"/>
              <a:gd name="connsiteX8517" fmla="*/ 7479399 w 12192000"/>
              <a:gd name="connsiteY8517" fmla="*/ 1935361 h 6858000"/>
              <a:gd name="connsiteX8518" fmla="*/ 7492995 w 12192000"/>
              <a:gd name="connsiteY8518" fmla="*/ 1951131 h 6858000"/>
              <a:gd name="connsiteX8519" fmla="*/ 7493659 w 12192000"/>
              <a:gd name="connsiteY8519" fmla="*/ 1945545 h 6858000"/>
              <a:gd name="connsiteX8520" fmla="*/ 7498094 w 12192000"/>
              <a:gd name="connsiteY8520" fmla="*/ 1952257 h 6858000"/>
              <a:gd name="connsiteX8521" fmla="*/ 7502060 w 12192000"/>
              <a:gd name="connsiteY8521" fmla="*/ 1950568 h 6858000"/>
              <a:gd name="connsiteX8522" fmla="*/ 7494695 w 12192000"/>
              <a:gd name="connsiteY8522" fmla="*/ 1929728 h 6858000"/>
              <a:gd name="connsiteX8523" fmla="*/ 7492428 w 12192000"/>
              <a:gd name="connsiteY8523" fmla="*/ 1927475 h 6858000"/>
              <a:gd name="connsiteX8524" fmla="*/ 7493562 w 12192000"/>
              <a:gd name="connsiteY8524" fmla="*/ 1926348 h 6858000"/>
              <a:gd name="connsiteX8525" fmla="*/ 7500361 w 12192000"/>
              <a:gd name="connsiteY8525" fmla="*/ 1960143 h 6858000"/>
              <a:gd name="connsiteX8526" fmla="*/ 7470333 w 12192000"/>
              <a:gd name="connsiteY8526" fmla="*/ 1942683 h 6858000"/>
              <a:gd name="connsiteX8527" fmla="*/ 7479399 w 12192000"/>
              <a:gd name="connsiteY8527" fmla="*/ 1914521 h 6858000"/>
              <a:gd name="connsiteX8528" fmla="*/ 7373559 w 12192000"/>
              <a:gd name="connsiteY8528" fmla="*/ 1887988 h 6858000"/>
              <a:gd name="connsiteX8529" fmla="*/ 7371785 w 12192000"/>
              <a:gd name="connsiteY8529" fmla="*/ 1898308 h 6858000"/>
              <a:gd name="connsiteX8530" fmla="*/ 7369419 w 12192000"/>
              <a:gd name="connsiteY8530" fmla="*/ 1897221 h 6858000"/>
              <a:gd name="connsiteX8531" fmla="*/ 7369419 w 12192000"/>
              <a:gd name="connsiteY8531" fmla="*/ 1889075 h 6858000"/>
              <a:gd name="connsiteX8532" fmla="*/ 7373559 w 12192000"/>
              <a:gd name="connsiteY8532" fmla="*/ 1887988 h 6858000"/>
              <a:gd name="connsiteX8533" fmla="*/ 2297561 w 12192000"/>
              <a:gd name="connsiteY8533" fmla="*/ 1886928 h 6858000"/>
              <a:gd name="connsiteX8534" fmla="*/ 2302069 w 12192000"/>
              <a:gd name="connsiteY8534" fmla="*/ 1892623 h 6858000"/>
              <a:gd name="connsiteX8535" fmla="*/ 2293056 w 12192000"/>
              <a:gd name="connsiteY8535" fmla="*/ 1921090 h 6858000"/>
              <a:gd name="connsiteX8536" fmla="*/ 2297395 w 12192000"/>
              <a:gd name="connsiteY8536" fmla="*/ 1953444 h 6858000"/>
              <a:gd name="connsiteX8537" fmla="*/ 2313200 w 12192000"/>
              <a:gd name="connsiteY8537" fmla="*/ 1949260 h 6858000"/>
              <a:gd name="connsiteX8538" fmla="*/ 2363980 w 12192000"/>
              <a:gd name="connsiteY8538" fmla="*/ 1957627 h 6858000"/>
              <a:gd name="connsiteX8539" fmla="*/ 2385289 w 12192000"/>
              <a:gd name="connsiteY8539" fmla="*/ 1920775 h 6858000"/>
              <a:gd name="connsiteX8540" fmla="*/ 2428418 w 12192000"/>
              <a:gd name="connsiteY8540" fmla="*/ 1904102 h 6858000"/>
              <a:gd name="connsiteX8541" fmla="*/ 2429572 w 12192000"/>
              <a:gd name="connsiteY8541" fmla="*/ 1909901 h 6858000"/>
              <a:gd name="connsiteX8542" fmla="*/ 2396036 w 12192000"/>
              <a:gd name="connsiteY8542" fmla="*/ 1931938 h 6858000"/>
              <a:gd name="connsiteX8543" fmla="*/ 2377276 w 12192000"/>
              <a:gd name="connsiteY8543" fmla="*/ 1959819 h 6858000"/>
              <a:gd name="connsiteX8544" fmla="*/ 2388738 w 12192000"/>
              <a:gd name="connsiteY8544" fmla="*/ 1961708 h 6858000"/>
              <a:gd name="connsiteX8545" fmla="*/ 2420257 w 12192000"/>
              <a:gd name="connsiteY8545" fmla="*/ 1990272 h 6858000"/>
              <a:gd name="connsiteX8546" fmla="*/ 2420836 w 12192000"/>
              <a:gd name="connsiteY8546" fmla="*/ 1988375 h 6858000"/>
              <a:gd name="connsiteX8547" fmla="*/ 2451991 w 12192000"/>
              <a:gd name="connsiteY8547" fmla="*/ 1971268 h 6858000"/>
              <a:gd name="connsiteX8548" fmla="*/ 2478532 w 12192000"/>
              <a:gd name="connsiteY8548" fmla="*/ 1962144 h 6858000"/>
              <a:gd name="connsiteX8549" fmla="*/ 2481417 w 12192000"/>
              <a:gd name="connsiteY8549" fmla="*/ 1967846 h 6858000"/>
              <a:gd name="connsiteX8550" fmla="*/ 2460069 w 12192000"/>
              <a:gd name="connsiteY8550" fmla="*/ 1984384 h 6858000"/>
              <a:gd name="connsiteX8551" fmla="*/ 2430286 w 12192000"/>
              <a:gd name="connsiteY8551" fmla="*/ 1999361 h 6858000"/>
              <a:gd name="connsiteX8552" fmla="*/ 2444870 w 12192000"/>
              <a:gd name="connsiteY8552" fmla="*/ 2012578 h 6858000"/>
              <a:gd name="connsiteX8553" fmla="*/ 2460826 w 12192000"/>
              <a:gd name="connsiteY8553" fmla="*/ 2061362 h 6858000"/>
              <a:gd name="connsiteX8554" fmla="*/ 2460919 w 12192000"/>
              <a:gd name="connsiteY8554" fmla="*/ 2062956 h 6858000"/>
              <a:gd name="connsiteX8555" fmla="*/ 2486707 w 12192000"/>
              <a:gd name="connsiteY8555" fmla="*/ 2049687 h 6858000"/>
              <a:gd name="connsiteX8556" fmla="*/ 2525088 w 12192000"/>
              <a:gd name="connsiteY8556" fmla="*/ 2065326 h 6858000"/>
              <a:gd name="connsiteX8557" fmla="*/ 2522224 w 12192000"/>
              <a:gd name="connsiteY8557" fmla="*/ 2070352 h 6858000"/>
              <a:gd name="connsiteX8558" fmla="*/ 2488998 w 12192000"/>
              <a:gd name="connsiteY8558" fmla="*/ 2065884 h 6858000"/>
              <a:gd name="connsiteX8559" fmla="*/ 2461639 w 12192000"/>
              <a:gd name="connsiteY8559" fmla="*/ 2075197 h 6858000"/>
              <a:gd name="connsiteX8560" fmla="*/ 2463844 w 12192000"/>
              <a:gd name="connsiteY8560" fmla="*/ 2112734 h 6858000"/>
              <a:gd name="connsiteX8561" fmla="*/ 2465396 w 12192000"/>
              <a:gd name="connsiteY8561" fmla="*/ 2125911 h 6858000"/>
              <a:gd name="connsiteX8562" fmla="*/ 2480049 w 12192000"/>
              <a:gd name="connsiteY8562" fmla="*/ 2122515 h 6858000"/>
              <a:gd name="connsiteX8563" fmla="*/ 2497509 w 12192000"/>
              <a:gd name="connsiteY8563" fmla="*/ 2119761 h 6858000"/>
              <a:gd name="connsiteX8564" fmla="*/ 2500326 w 12192000"/>
              <a:gd name="connsiteY8564" fmla="*/ 2124169 h 6858000"/>
              <a:gd name="connsiteX8565" fmla="*/ 2483499 w 12192000"/>
              <a:gd name="connsiteY8565" fmla="*/ 2138769 h 6858000"/>
              <a:gd name="connsiteX8566" fmla="*/ 2467018 w 12192000"/>
              <a:gd name="connsiteY8566" fmla="*/ 2139683 h 6858000"/>
              <a:gd name="connsiteX8567" fmla="*/ 2471319 w 12192000"/>
              <a:gd name="connsiteY8567" fmla="*/ 2176196 h 6858000"/>
              <a:gd name="connsiteX8568" fmla="*/ 2485800 w 12192000"/>
              <a:gd name="connsiteY8568" fmla="*/ 2210836 h 6858000"/>
              <a:gd name="connsiteX8569" fmla="*/ 2491129 w 12192000"/>
              <a:gd name="connsiteY8569" fmla="*/ 2208883 h 6858000"/>
              <a:gd name="connsiteX8570" fmla="*/ 2505834 w 12192000"/>
              <a:gd name="connsiteY8570" fmla="*/ 2198428 h 6858000"/>
              <a:gd name="connsiteX8571" fmla="*/ 2532980 w 12192000"/>
              <a:gd name="connsiteY8571" fmla="*/ 2193781 h 6858000"/>
              <a:gd name="connsiteX8572" fmla="*/ 2534675 w 12192000"/>
              <a:gd name="connsiteY8572" fmla="*/ 2199589 h 6858000"/>
              <a:gd name="connsiteX8573" fmla="*/ 2507529 w 12192000"/>
              <a:gd name="connsiteY8573" fmla="*/ 2225726 h 6858000"/>
              <a:gd name="connsiteX8574" fmla="*/ 2495785 w 12192000"/>
              <a:gd name="connsiteY8574" fmla="*/ 2230514 h 6858000"/>
              <a:gd name="connsiteX8575" fmla="*/ 2498343 w 12192000"/>
              <a:gd name="connsiteY8575" fmla="*/ 2230735 h 6858000"/>
              <a:gd name="connsiteX8576" fmla="*/ 2518587 w 12192000"/>
              <a:gd name="connsiteY8576" fmla="*/ 2258992 h 6858000"/>
              <a:gd name="connsiteX8577" fmla="*/ 2540369 w 12192000"/>
              <a:gd name="connsiteY8577" fmla="*/ 2249526 h 6858000"/>
              <a:gd name="connsiteX8578" fmla="*/ 2566484 w 12192000"/>
              <a:gd name="connsiteY8578" fmla="*/ 2248947 h 6858000"/>
              <a:gd name="connsiteX8579" fmla="*/ 2567052 w 12192000"/>
              <a:gd name="connsiteY8579" fmla="*/ 2254739 h 6858000"/>
              <a:gd name="connsiteX8580" fmla="*/ 2544342 w 12192000"/>
              <a:gd name="connsiteY8580" fmla="*/ 2266327 h 6858000"/>
              <a:gd name="connsiteX8581" fmla="*/ 2528624 w 12192000"/>
              <a:gd name="connsiteY8581" fmla="*/ 2273200 h 6858000"/>
              <a:gd name="connsiteX8582" fmla="*/ 2539957 w 12192000"/>
              <a:gd name="connsiteY8582" fmla="*/ 2322041 h 6858000"/>
              <a:gd name="connsiteX8583" fmla="*/ 2538538 w 12192000"/>
              <a:gd name="connsiteY8583" fmla="*/ 2331851 h 6858000"/>
              <a:gd name="connsiteX8584" fmla="*/ 2566483 w 12192000"/>
              <a:gd name="connsiteY8584" fmla="*/ 2345699 h 6858000"/>
              <a:gd name="connsiteX8585" fmla="*/ 2580203 w 12192000"/>
              <a:gd name="connsiteY8585" fmla="*/ 2365586 h 6858000"/>
              <a:gd name="connsiteX8586" fmla="*/ 2555621 w 12192000"/>
              <a:gd name="connsiteY8586" fmla="*/ 2361492 h 6858000"/>
              <a:gd name="connsiteX8587" fmla="*/ 2535744 w 12192000"/>
              <a:gd name="connsiteY8587" fmla="*/ 2351158 h 6858000"/>
              <a:gd name="connsiteX8588" fmla="*/ 2532707 w 12192000"/>
              <a:gd name="connsiteY8588" fmla="*/ 2372148 h 6858000"/>
              <a:gd name="connsiteX8589" fmla="*/ 2506967 w 12192000"/>
              <a:gd name="connsiteY8589" fmla="*/ 2417233 h 6858000"/>
              <a:gd name="connsiteX8590" fmla="*/ 2503723 w 12192000"/>
              <a:gd name="connsiteY8590" fmla="*/ 2419774 h 6858000"/>
              <a:gd name="connsiteX8591" fmla="*/ 2518336 w 12192000"/>
              <a:gd name="connsiteY8591" fmla="*/ 2440734 h 6858000"/>
              <a:gd name="connsiteX8592" fmla="*/ 2528945 w 12192000"/>
              <a:gd name="connsiteY8592" fmla="*/ 2470595 h 6858000"/>
              <a:gd name="connsiteX8593" fmla="*/ 2519514 w 12192000"/>
              <a:gd name="connsiteY8593" fmla="*/ 2474614 h 6858000"/>
              <a:gd name="connsiteX8594" fmla="*/ 2501832 w 12192000"/>
              <a:gd name="connsiteY8594" fmla="*/ 2447625 h 6858000"/>
              <a:gd name="connsiteX8595" fmla="*/ 2491795 w 12192000"/>
              <a:gd name="connsiteY8595" fmla="*/ 2429116 h 6858000"/>
              <a:gd name="connsiteX8596" fmla="*/ 2459487 w 12192000"/>
              <a:gd name="connsiteY8596" fmla="*/ 2454423 h 6858000"/>
              <a:gd name="connsiteX8597" fmla="*/ 2449502 w 12192000"/>
              <a:gd name="connsiteY8597" fmla="*/ 2456749 h 6858000"/>
              <a:gd name="connsiteX8598" fmla="*/ 2454720 w 12192000"/>
              <a:gd name="connsiteY8598" fmla="*/ 2485990 h 6858000"/>
              <a:gd name="connsiteX8599" fmla="*/ 2459185 w 12192000"/>
              <a:gd name="connsiteY8599" fmla="*/ 2525530 h 6858000"/>
              <a:gd name="connsiteX8600" fmla="*/ 2443055 w 12192000"/>
              <a:gd name="connsiteY8600" fmla="*/ 2527855 h 6858000"/>
              <a:gd name="connsiteX8601" fmla="*/ 2436316 w 12192000"/>
              <a:gd name="connsiteY8601" fmla="*/ 2459820 h 6858000"/>
              <a:gd name="connsiteX8602" fmla="*/ 2377165 w 12192000"/>
              <a:gd name="connsiteY8602" fmla="*/ 2473597 h 6858000"/>
              <a:gd name="connsiteX8603" fmla="*/ 2374316 w 12192000"/>
              <a:gd name="connsiteY8603" fmla="*/ 2473524 h 6858000"/>
              <a:gd name="connsiteX8604" fmla="*/ 2361576 w 12192000"/>
              <a:gd name="connsiteY8604" fmla="*/ 2501464 h 6858000"/>
              <a:gd name="connsiteX8605" fmla="*/ 2338853 w 12192000"/>
              <a:gd name="connsiteY8605" fmla="*/ 2527021 h 6858000"/>
              <a:gd name="connsiteX8606" fmla="*/ 2334774 w 12192000"/>
              <a:gd name="connsiteY8606" fmla="*/ 2523536 h 6858000"/>
              <a:gd name="connsiteX8607" fmla="*/ 2347593 w 12192000"/>
              <a:gd name="connsiteY8607" fmla="*/ 2491009 h 6858000"/>
              <a:gd name="connsiteX8608" fmla="*/ 2355600 w 12192000"/>
              <a:gd name="connsiteY8608" fmla="*/ 2473049 h 6858000"/>
              <a:gd name="connsiteX8609" fmla="*/ 2298968 w 12192000"/>
              <a:gd name="connsiteY8609" fmla="*/ 2471607 h 6858000"/>
              <a:gd name="connsiteX8610" fmla="*/ 2291844 w 12192000"/>
              <a:gd name="connsiteY8610" fmla="*/ 2498672 h 6858000"/>
              <a:gd name="connsiteX8611" fmla="*/ 2270439 w 12192000"/>
              <a:gd name="connsiteY8611" fmla="*/ 2533169 h 6858000"/>
              <a:gd name="connsiteX8612" fmla="*/ 2271595 w 12192000"/>
              <a:gd name="connsiteY8612" fmla="*/ 2493460 h 6858000"/>
              <a:gd name="connsiteX8613" fmla="*/ 2279330 w 12192000"/>
              <a:gd name="connsiteY8613" fmla="*/ 2472703 h 6858000"/>
              <a:gd name="connsiteX8614" fmla="*/ 2217880 w 12192000"/>
              <a:gd name="connsiteY8614" fmla="*/ 2481846 h 6858000"/>
              <a:gd name="connsiteX8615" fmla="*/ 2215843 w 12192000"/>
              <a:gd name="connsiteY8615" fmla="*/ 2482825 h 6858000"/>
              <a:gd name="connsiteX8616" fmla="*/ 2212158 w 12192000"/>
              <a:gd name="connsiteY8616" fmla="*/ 2509627 h 6858000"/>
              <a:gd name="connsiteX8617" fmla="*/ 2200209 w 12192000"/>
              <a:gd name="connsiteY8617" fmla="*/ 2543076 h 6858000"/>
              <a:gd name="connsiteX8618" fmla="*/ 2194519 w 12192000"/>
              <a:gd name="connsiteY8618" fmla="*/ 2541942 h 6858000"/>
              <a:gd name="connsiteX8619" fmla="*/ 2197933 w 12192000"/>
              <a:gd name="connsiteY8619" fmla="*/ 2510760 h 6858000"/>
              <a:gd name="connsiteX8620" fmla="*/ 2200698 w 12192000"/>
              <a:gd name="connsiteY8620" fmla="*/ 2490098 h 6858000"/>
              <a:gd name="connsiteX8621" fmla="*/ 2151095 w 12192000"/>
              <a:gd name="connsiteY8621" fmla="*/ 2513923 h 6858000"/>
              <a:gd name="connsiteX8622" fmla="*/ 2145524 w 12192000"/>
              <a:gd name="connsiteY8622" fmla="*/ 2554711 h 6858000"/>
              <a:gd name="connsiteX8623" fmla="*/ 2151333 w 12192000"/>
              <a:gd name="connsiteY8623" fmla="*/ 2579543 h 6858000"/>
              <a:gd name="connsiteX8624" fmla="*/ 2149009 w 12192000"/>
              <a:gd name="connsiteY8624" fmla="*/ 2582431 h 6858000"/>
              <a:gd name="connsiteX8625" fmla="*/ 2129842 w 12192000"/>
              <a:gd name="connsiteY8625" fmla="*/ 2562219 h 6858000"/>
              <a:gd name="connsiteX8626" fmla="*/ 2131148 w 12192000"/>
              <a:gd name="connsiteY8626" fmla="*/ 2532839 h 6858000"/>
              <a:gd name="connsiteX8627" fmla="*/ 2133870 w 12192000"/>
              <a:gd name="connsiteY8627" fmla="*/ 2522198 h 6858000"/>
              <a:gd name="connsiteX8628" fmla="*/ 2121317 w 12192000"/>
              <a:gd name="connsiteY8628" fmla="*/ 2528228 h 6858000"/>
              <a:gd name="connsiteX8629" fmla="*/ 2093779 w 12192000"/>
              <a:gd name="connsiteY8629" fmla="*/ 2540722 h 6858000"/>
              <a:gd name="connsiteX8630" fmla="*/ 2094191 w 12192000"/>
              <a:gd name="connsiteY8630" fmla="*/ 2574276 h 6858000"/>
              <a:gd name="connsiteX8631" fmla="*/ 2084833 w 12192000"/>
              <a:gd name="connsiteY8631" fmla="*/ 2606412 h 6858000"/>
              <a:gd name="connsiteX8632" fmla="*/ 2078985 w 12192000"/>
              <a:gd name="connsiteY8632" fmla="*/ 2605266 h 6858000"/>
              <a:gd name="connsiteX8633" fmla="*/ 2077231 w 12192000"/>
              <a:gd name="connsiteY8633" fmla="*/ 2571407 h 6858000"/>
              <a:gd name="connsiteX8634" fmla="*/ 2077842 w 12192000"/>
              <a:gd name="connsiteY8634" fmla="*/ 2547954 h 6858000"/>
              <a:gd name="connsiteX8635" fmla="*/ 2072013 w 12192000"/>
              <a:gd name="connsiteY8635" fmla="*/ 2550599 h 6858000"/>
              <a:gd name="connsiteX8636" fmla="*/ 2018812 w 12192000"/>
              <a:gd name="connsiteY8636" fmla="*/ 2563438 h 6858000"/>
              <a:gd name="connsiteX8637" fmla="*/ 1981695 w 12192000"/>
              <a:gd name="connsiteY8637" fmla="*/ 2559562 h 6858000"/>
              <a:gd name="connsiteX8638" fmla="*/ 1980707 w 12192000"/>
              <a:gd name="connsiteY8638" fmla="*/ 2575613 h 6858000"/>
              <a:gd name="connsiteX8639" fmla="*/ 1986237 w 12192000"/>
              <a:gd name="connsiteY8639" fmla="*/ 2588358 h 6858000"/>
              <a:gd name="connsiteX8640" fmla="*/ 1991214 w 12192000"/>
              <a:gd name="connsiteY8640" fmla="*/ 2631808 h 6858000"/>
              <a:gd name="connsiteX8641" fmla="*/ 1977941 w 12192000"/>
              <a:gd name="connsiteY8641" fmla="*/ 2627753 h 6858000"/>
              <a:gd name="connsiteX8642" fmla="*/ 1967435 w 12192000"/>
              <a:gd name="connsiteY8642" fmla="*/ 2582565 h 6858000"/>
              <a:gd name="connsiteX8643" fmla="*/ 1964117 w 12192000"/>
              <a:gd name="connsiteY8643" fmla="*/ 2566345 h 6858000"/>
              <a:gd name="connsiteX8644" fmla="*/ 1969368 w 12192000"/>
              <a:gd name="connsiteY8644" fmla="*/ 2558275 h 6858000"/>
              <a:gd name="connsiteX8645" fmla="*/ 1942340 w 12192000"/>
              <a:gd name="connsiteY8645" fmla="*/ 2555453 h 6858000"/>
              <a:gd name="connsiteX8646" fmla="*/ 1938485 w 12192000"/>
              <a:gd name="connsiteY8646" fmla="*/ 2553193 h 6858000"/>
              <a:gd name="connsiteX8647" fmla="*/ 1929107 w 12192000"/>
              <a:gd name="connsiteY8647" fmla="*/ 2569269 h 6858000"/>
              <a:gd name="connsiteX8648" fmla="*/ 1926813 w 12192000"/>
              <a:gd name="connsiteY8648" fmla="*/ 2607400 h 6858000"/>
              <a:gd name="connsiteX8649" fmla="*/ 1914775 w 12192000"/>
              <a:gd name="connsiteY8649" fmla="*/ 2610834 h 6858000"/>
              <a:gd name="connsiteX8650" fmla="*/ 1913269 w 12192000"/>
              <a:gd name="connsiteY8650" fmla="*/ 2563760 h 6858000"/>
              <a:gd name="connsiteX8651" fmla="*/ 1929244 w 12192000"/>
              <a:gd name="connsiteY8651" fmla="*/ 2547776 h 6858000"/>
              <a:gd name="connsiteX8652" fmla="*/ 1909978 w 12192000"/>
              <a:gd name="connsiteY8652" fmla="*/ 2536483 h 6858000"/>
              <a:gd name="connsiteX8653" fmla="*/ 1889860 w 12192000"/>
              <a:gd name="connsiteY8653" fmla="*/ 2507023 h 6858000"/>
              <a:gd name="connsiteX8654" fmla="*/ 1884038 w 12192000"/>
              <a:gd name="connsiteY8654" fmla="*/ 2510835 h 6858000"/>
              <a:gd name="connsiteX8655" fmla="*/ 1855204 w 12192000"/>
              <a:gd name="connsiteY8655" fmla="*/ 2538325 h 6858000"/>
              <a:gd name="connsiteX8656" fmla="*/ 1843895 w 12192000"/>
              <a:gd name="connsiteY8656" fmla="*/ 2531306 h 6858000"/>
              <a:gd name="connsiteX8657" fmla="*/ 1872731 w 12192000"/>
              <a:gd name="connsiteY8657" fmla="*/ 2499721 h 6858000"/>
              <a:gd name="connsiteX8658" fmla="*/ 1886383 w 12192000"/>
              <a:gd name="connsiteY8658" fmla="*/ 2491937 h 6858000"/>
              <a:gd name="connsiteX8659" fmla="*/ 1881796 w 12192000"/>
              <a:gd name="connsiteY8659" fmla="*/ 2461186 h 6858000"/>
              <a:gd name="connsiteX8660" fmla="*/ 1885264 w 12192000"/>
              <a:gd name="connsiteY8660" fmla="*/ 2448376 h 6858000"/>
              <a:gd name="connsiteX8661" fmla="*/ 1872621 w 12192000"/>
              <a:gd name="connsiteY8661" fmla="*/ 2450835 h 6858000"/>
              <a:gd name="connsiteX8662" fmla="*/ 1839431 w 12192000"/>
              <a:gd name="connsiteY8662" fmla="*/ 2440452 h 6858000"/>
              <a:gd name="connsiteX8663" fmla="*/ 1843419 w 12192000"/>
              <a:gd name="connsiteY8663" fmla="*/ 2431095 h 6858000"/>
              <a:gd name="connsiteX8664" fmla="*/ 1875897 w 12192000"/>
              <a:gd name="connsiteY8664" fmla="*/ 2438113 h 6858000"/>
              <a:gd name="connsiteX8665" fmla="*/ 1888040 w 12192000"/>
              <a:gd name="connsiteY8665" fmla="*/ 2438113 h 6858000"/>
              <a:gd name="connsiteX8666" fmla="*/ 1891957 w 12192000"/>
              <a:gd name="connsiteY8666" fmla="*/ 2423637 h 6858000"/>
              <a:gd name="connsiteX8667" fmla="*/ 1912714 w 12192000"/>
              <a:gd name="connsiteY8667" fmla="*/ 2381123 h 6858000"/>
              <a:gd name="connsiteX8668" fmla="*/ 1893679 w 12192000"/>
              <a:gd name="connsiteY8668" fmla="*/ 2375483 h 6858000"/>
              <a:gd name="connsiteX8669" fmla="*/ 1866945 w 12192000"/>
              <a:gd name="connsiteY8669" fmla="*/ 2381566 h 6858000"/>
              <a:gd name="connsiteX8670" fmla="*/ 1849510 w 12192000"/>
              <a:gd name="connsiteY8670" fmla="*/ 2366634 h 6858000"/>
              <a:gd name="connsiteX8671" fmla="*/ 1853578 w 12192000"/>
              <a:gd name="connsiteY8671" fmla="*/ 2363869 h 6858000"/>
              <a:gd name="connsiteX8672" fmla="*/ 1879150 w 12192000"/>
              <a:gd name="connsiteY8672" fmla="*/ 2358892 h 6858000"/>
              <a:gd name="connsiteX8673" fmla="*/ 1896585 w 12192000"/>
              <a:gd name="connsiteY8673" fmla="*/ 2358338 h 6858000"/>
              <a:gd name="connsiteX8674" fmla="*/ 1918394 w 12192000"/>
              <a:gd name="connsiteY8674" fmla="*/ 2369489 h 6858000"/>
              <a:gd name="connsiteX8675" fmla="*/ 1927966 w 12192000"/>
              <a:gd name="connsiteY8675" fmla="*/ 2349886 h 6858000"/>
              <a:gd name="connsiteX8676" fmla="*/ 1929475 w 12192000"/>
              <a:gd name="connsiteY8676" fmla="*/ 2311177 h 6858000"/>
              <a:gd name="connsiteX8677" fmla="*/ 1928558 w 12192000"/>
              <a:gd name="connsiteY8677" fmla="*/ 2305518 h 6858000"/>
              <a:gd name="connsiteX8678" fmla="*/ 1904517 w 12192000"/>
              <a:gd name="connsiteY8678" fmla="*/ 2309067 h 6858000"/>
              <a:gd name="connsiteX8679" fmla="*/ 1872064 w 12192000"/>
              <a:gd name="connsiteY8679" fmla="*/ 2307378 h 6858000"/>
              <a:gd name="connsiteX8680" fmla="*/ 1871495 w 12192000"/>
              <a:gd name="connsiteY8680" fmla="*/ 2302309 h 6858000"/>
              <a:gd name="connsiteX8681" fmla="*/ 1902240 w 12192000"/>
              <a:gd name="connsiteY8681" fmla="*/ 2296112 h 6858000"/>
              <a:gd name="connsiteX8682" fmla="*/ 1926925 w 12192000"/>
              <a:gd name="connsiteY8682" fmla="*/ 2295426 h 6858000"/>
              <a:gd name="connsiteX8683" fmla="*/ 1922790 w 12192000"/>
              <a:gd name="connsiteY8683" fmla="*/ 2269876 h 6858000"/>
              <a:gd name="connsiteX8684" fmla="*/ 1926384 w 12192000"/>
              <a:gd name="connsiteY8684" fmla="*/ 2224907 h 6858000"/>
              <a:gd name="connsiteX8685" fmla="*/ 1930956 w 12192000"/>
              <a:gd name="connsiteY8685" fmla="*/ 2213303 h 6858000"/>
              <a:gd name="connsiteX8686" fmla="*/ 1901352 w 12192000"/>
              <a:gd name="connsiteY8686" fmla="*/ 2191774 h 6858000"/>
              <a:gd name="connsiteX8687" fmla="*/ 1885224 w 12192000"/>
              <a:gd name="connsiteY8687" fmla="*/ 2161821 h 6858000"/>
              <a:gd name="connsiteX8688" fmla="*/ 1890408 w 12192000"/>
              <a:gd name="connsiteY8688" fmla="*/ 2161821 h 6858000"/>
              <a:gd name="connsiteX8689" fmla="*/ 1904233 w 12192000"/>
              <a:gd name="connsiteY8689" fmla="*/ 2175646 h 6858000"/>
              <a:gd name="connsiteX8690" fmla="*/ 1916906 w 12192000"/>
              <a:gd name="connsiteY8690" fmla="*/ 2186013 h 6858000"/>
              <a:gd name="connsiteX8691" fmla="*/ 1935432 w 12192000"/>
              <a:gd name="connsiteY8691" fmla="*/ 2201946 h 6858000"/>
              <a:gd name="connsiteX8692" fmla="*/ 1942914 w 12192000"/>
              <a:gd name="connsiteY8692" fmla="*/ 2182959 h 6858000"/>
              <a:gd name="connsiteX8693" fmla="*/ 1984556 w 12192000"/>
              <a:gd name="connsiteY8693" fmla="*/ 2142117 h 6858000"/>
              <a:gd name="connsiteX8694" fmla="*/ 1989196 w 12192000"/>
              <a:gd name="connsiteY8694" fmla="*/ 2140274 h 6858000"/>
              <a:gd name="connsiteX8695" fmla="*/ 1962878 w 12192000"/>
              <a:gd name="connsiteY8695" fmla="*/ 2105896 h 6858000"/>
              <a:gd name="connsiteX8696" fmla="*/ 1964583 w 12192000"/>
              <a:gd name="connsiteY8696" fmla="*/ 2071958 h 6858000"/>
              <a:gd name="connsiteX8697" fmla="*/ 1970268 w 12192000"/>
              <a:gd name="connsiteY8697" fmla="*/ 2076559 h 6858000"/>
              <a:gd name="connsiteX8698" fmla="*/ 1984481 w 12192000"/>
              <a:gd name="connsiteY8698" fmla="*/ 2108774 h 6858000"/>
              <a:gd name="connsiteX8699" fmla="*/ 2000102 w 12192000"/>
              <a:gd name="connsiteY8699" fmla="*/ 2135937 h 6858000"/>
              <a:gd name="connsiteX8700" fmla="*/ 2035846 w 12192000"/>
              <a:gd name="connsiteY8700" fmla="*/ 2121729 h 6858000"/>
              <a:gd name="connsiteX8701" fmla="*/ 2051401 w 12192000"/>
              <a:gd name="connsiteY8701" fmla="*/ 2116505 h 6858000"/>
              <a:gd name="connsiteX8702" fmla="*/ 2038734 w 12192000"/>
              <a:gd name="connsiteY8702" fmla="*/ 2072782 h 6858000"/>
              <a:gd name="connsiteX8703" fmla="*/ 2036373 w 12192000"/>
              <a:gd name="connsiteY8703" fmla="*/ 2042672 h 6858000"/>
              <a:gd name="connsiteX8704" fmla="*/ 2042864 w 12192000"/>
              <a:gd name="connsiteY8704" fmla="*/ 2042105 h 6858000"/>
              <a:gd name="connsiteX8705" fmla="*/ 2062933 w 12192000"/>
              <a:gd name="connsiteY8705" fmla="*/ 2079597 h 6858000"/>
              <a:gd name="connsiteX8706" fmla="*/ 2065076 w 12192000"/>
              <a:gd name="connsiteY8706" fmla="*/ 2111915 h 6858000"/>
              <a:gd name="connsiteX8707" fmla="*/ 2088536 w 12192000"/>
              <a:gd name="connsiteY8707" fmla="*/ 2104037 h 6858000"/>
              <a:gd name="connsiteX8708" fmla="*/ 2130084 w 12192000"/>
              <a:gd name="connsiteY8708" fmla="*/ 2074359 h 6858000"/>
              <a:gd name="connsiteX8709" fmla="*/ 2119788 w 12192000"/>
              <a:gd name="connsiteY8709" fmla="*/ 2036525 h 6858000"/>
              <a:gd name="connsiteX8710" fmla="*/ 2112737 w 12192000"/>
              <a:gd name="connsiteY8710" fmla="*/ 1994845 h 6858000"/>
              <a:gd name="connsiteX8711" fmla="*/ 2120963 w 12192000"/>
              <a:gd name="connsiteY8711" fmla="*/ 1992560 h 6858000"/>
              <a:gd name="connsiteX8712" fmla="*/ 2138009 w 12192000"/>
              <a:gd name="connsiteY8712" fmla="*/ 2034812 h 6858000"/>
              <a:gd name="connsiteX8713" fmla="*/ 2143224 w 12192000"/>
              <a:gd name="connsiteY8713" fmla="*/ 2062364 h 6858000"/>
              <a:gd name="connsiteX8714" fmla="*/ 2212579 w 12192000"/>
              <a:gd name="connsiteY8714" fmla="*/ 1992359 h 6858000"/>
              <a:gd name="connsiteX8715" fmla="*/ 2225288 w 12192000"/>
              <a:gd name="connsiteY8715" fmla="*/ 1984509 h 6858000"/>
              <a:gd name="connsiteX8716" fmla="*/ 2218426 w 12192000"/>
              <a:gd name="connsiteY8716" fmla="*/ 1971396 h 6858000"/>
              <a:gd name="connsiteX8717" fmla="*/ 2213534 w 12192000"/>
              <a:gd name="connsiteY8717" fmla="*/ 1901567 h 6858000"/>
              <a:gd name="connsiteX8718" fmla="*/ 2217527 w 12192000"/>
              <a:gd name="connsiteY8718" fmla="*/ 1905603 h 6858000"/>
              <a:gd name="connsiteX8719" fmla="*/ 2219807 w 12192000"/>
              <a:gd name="connsiteY8719" fmla="*/ 1927519 h 6858000"/>
              <a:gd name="connsiteX8720" fmla="*/ 2226651 w 12192000"/>
              <a:gd name="connsiteY8720" fmla="*/ 1944822 h 6858000"/>
              <a:gd name="connsiteX8721" fmla="*/ 2238418 w 12192000"/>
              <a:gd name="connsiteY8721" fmla="*/ 1976401 h 6858000"/>
              <a:gd name="connsiteX8722" fmla="*/ 2259225 w 12192000"/>
              <a:gd name="connsiteY8722" fmla="*/ 1963551 h 6858000"/>
              <a:gd name="connsiteX8723" fmla="*/ 2284011 w 12192000"/>
              <a:gd name="connsiteY8723" fmla="*/ 1956988 h 6858000"/>
              <a:gd name="connsiteX8724" fmla="*/ 2276581 w 12192000"/>
              <a:gd name="connsiteY8724" fmla="*/ 1936037 h 6858000"/>
              <a:gd name="connsiteX8725" fmla="*/ 2276159 w 12192000"/>
              <a:gd name="connsiteY8725" fmla="*/ 1912550 h 6858000"/>
              <a:gd name="connsiteX8726" fmla="*/ 2297561 w 12192000"/>
              <a:gd name="connsiteY8726" fmla="*/ 1886928 h 6858000"/>
              <a:gd name="connsiteX8727" fmla="*/ 11964095 w 12192000"/>
              <a:gd name="connsiteY8727" fmla="*/ 1868256 h 6858000"/>
              <a:gd name="connsiteX8728" fmla="*/ 11892007 w 12192000"/>
              <a:gd name="connsiteY8728" fmla="*/ 1898777 h 6858000"/>
              <a:gd name="connsiteX8729" fmla="*/ 11826164 w 12192000"/>
              <a:gd name="connsiteY8729" fmla="*/ 1918786 h 6858000"/>
              <a:gd name="connsiteX8730" fmla="*/ 11797839 w 12192000"/>
              <a:gd name="connsiteY8730" fmla="*/ 1925553 h 6858000"/>
              <a:gd name="connsiteX8731" fmla="*/ 11839511 w 12192000"/>
              <a:gd name="connsiteY8731" fmla="*/ 1916780 h 6858000"/>
              <a:gd name="connsiteX8732" fmla="*/ 11958163 w 12192000"/>
              <a:gd name="connsiteY8732" fmla="*/ 1872067 h 6858000"/>
              <a:gd name="connsiteX8733" fmla="*/ 1545477 w 12192000"/>
              <a:gd name="connsiteY8733" fmla="*/ 1862556 h 6858000"/>
              <a:gd name="connsiteX8734" fmla="*/ 1473388 w 12192000"/>
              <a:gd name="connsiteY8734" fmla="*/ 1893078 h 6858000"/>
              <a:gd name="connsiteX8735" fmla="*/ 1407546 w 12192000"/>
              <a:gd name="connsiteY8735" fmla="*/ 1913086 h 6858000"/>
              <a:gd name="connsiteX8736" fmla="*/ 1379222 w 12192000"/>
              <a:gd name="connsiteY8736" fmla="*/ 1919855 h 6858000"/>
              <a:gd name="connsiteX8737" fmla="*/ 1420894 w 12192000"/>
              <a:gd name="connsiteY8737" fmla="*/ 1911081 h 6858000"/>
              <a:gd name="connsiteX8738" fmla="*/ 1539546 w 12192000"/>
              <a:gd name="connsiteY8738" fmla="*/ 1866368 h 6858000"/>
              <a:gd name="connsiteX8739" fmla="*/ 7456569 w 12192000"/>
              <a:gd name="connsiteY8739" fmla="*/ 1861647 h 6858000"/>
              <a:gd name="connsiteX8740" fmla="*/ 7456068 w 12192000"/>
              <a:gd name="connsiteY8740" fmla="*/ 1863607 h 6858000"/>
              <a:gd name="connsiteX8741" fmla="*/ 7467089 w 12192000"/>
              <a:gd name="connsiteY8741" fmla="*/ 1873093 h 6858000"/>
              <a:gd name="connsiteX8742" fmla="*/ 7465384 w 12192000"/>
              <a:gd name="connsiteY8742" fmla="*/ 1874428 h 6858000"/>
              <a:gd name="connsiteX8743" fmla="*/ 7458980 w 12192000"/>
              <a:gd name="connsiteY8743" fmla="*/ 1869302 h 6858000"/>
              <a:gd name="connsiteX8744" fmla="*/ 7458397 w 12192000"/>
              <a:gd name="connsiteY8744" fmla="*/ 1876706 h 6858000"/>
              <a:gd name="connsiteX8745" fmla="*/ 7463637 w 12192000"/>
              <a:gd name="connsiteY8745" fmla="*/ 1888096 h 6858000"/>
              <a:gd name="connsiteX8746" fmla="*/ 7470625 w 12192000"/>
              <a:gd name="connsiteY8746" fmla="*/ 1896641 h 6858000"/>
              <a:gd name="connsiteX8747" fmla="*/ 7470625 w 12192000"/>
              <a:gd name="connsiteY8747" fmla="*/ 1876136 h 6858000"/>
              <a:gd name="connsiteX8748" fmla="*/ 7467089 w 12192000"/>
              <a:gd name="connsiteY8748" fmla="*/ 1873093 h 6858000"/>
              <a:gd name="connsiteX8749" fmla="*/ 7468296 w 12192000"/>
              <a:gd name="connsiteY8749" fmla="*/ 1872150 h 6858000"/>
              <a:gd name="connsiteX8750" fmla="*/ 7460602 w 12192000"/>
              <a:gd name="connsiteY8750" fmla="*/ 1862272 h 6858000"/>
              <a:gd name="connsiteX8751" fmla="*/ 7483435 w 12192000"/>
              <a:gd name="connsiteY8751" fmla="*/ 1884110 h 6858000"/>
              <a:gd name="connsiteX8752" fmla="*/ 7481105 w 12192000"/>
              <a:gd name="connsiteY8752" fmla="*/ 1904614 h 6858000"/>
              <a:gd name="connsiteX8753" fmla="*/ 7466549 w 12192000"/>
              <a:gd name="connsiteY8753" fmla="*/ 1905753 h 6858000"/>
              <a:gd name="connsiteX8754" fmla="*/ 7446752 w 12192000"/>
              <a:gd name="connsiteY8754" fmla="*/ 1867593 h 6858000"/>
              <a:gd name="connsiteX8755" fmla="*/ 7458980 w 12192000"/>
              <a:gd name="connsiteY8755" fmla="*/ 1860188 h 6858000"/>
              <a:gd name="connsiteX8756" fmla="*/ 7460602 w 12192000"/>
              <a:gd name="connsiteY8756" fmla="*/ 1862272 h 6858000"/>
              <a:gd name="connsiteX8757" fmla="*/ 7458640 w 12192000"/>
              <a:gd name="connsiteY8757" fmla="*/ 1860394 h 6858000"/>
              <a:gd name="connsiteX8758" fmla="*/ 7457234 w 12192000"/>
              <a:gd name="connsiteY8758" fmla="*/ 1859050 h 6858000"/>
              <a:gd name="connsiteX8759" fmla="*/ 7458640 w 12192000"/>
              <a:gd name="connsiteY8759" fmla="*/ 1860394 h 6858000"/>
              <a:gd name="connsiteX8760" fmla="*/ 7456569 w 12192000"/>
              <a:gd name="connsiteY8760" fmla="*/ 1861647 h 6858000"/>
              <a:gd name="connsiteX8761" fmla="*/ 7576679 w 12192000"/>
              <a:gd name="connsiteY8761" fmla="*/ 1853411 h 6858000"/>
              <a:gd name="connsiteX8762" fmla="*/ 7577828 w 12192000"/>
              <a:gd name="connsiteY8762" fmla="*/ 1856824 h 6858000"/>
              <a:gd name="connsiteX8763" fmla="*/ 7513514 w 12192000"/>
              <a:gd name="connsiteY8763" fmla="*/ 1879584 h 6858000"/>
              <a:gd name="connsiteX8764" fmla="*/ 7511217 w 12192000"/>
              <a:gd name="connsiteY8764" fmla="*/ 1873325 h 6858000"/>
              <a:gd name="connsiteX8765" fmla="*/ 7576679 w 12192000"/>
              <a:gd name="connsiteY8765" fmla="*/ 1853411 h 6858000"/>
              <a:gd name="connsiteX8766" fmla="*/ 4205256 w 12192000"/>
              <a:gd name="connsiteY8766" fmla="*/ 1843217 h 6858000"/>
              <a:gd name="connsiteX8767" fmla="*/ 4206547 w 12192000"/>
              <a:gd name="connsiteY8767" fmla="*/ 1854645 h 6858000"/>
              <a:gd name="connsiteX8768" fmla="*/ 4144599 w 12192000"/>
              <a:gd name="connsiteY8768" fmla="*/ 1905815 h 6858000"/>
              <a:gd name="connsiteX8769" fmla="*/ 4121658 w 12192000"/>
              <a:gd name="connsiteY8769" fmla="*/ 1913290 h 6858000"/>
              <a:gd name="connsiteX8770" fmla="*/ 4158940 w 12192000"/>
              <a:gd name="connsiteY8770" fmla="*/ 1963310 h 6858000"/>
              <a:gd name="connsiteX8771" fmla="*/ 4276302 w 12192000"/>
              <a:gd name="connsiteY8771" fmla="*/ 2123817 h 6858000"/>
              <a:gd name="connsiteX8772" fmla="*/ 4276649 w 12192000"/>
              <a:gd name="connsiteY8772" fmla="*/ 2121312 h 6858000"/>
              <a:gd name="connsiteX8773" fmla="*/ 4359757 w 12192000"/>
              <a:gd name="connsiteY8773" fmla="*/ 2061604 h 6858000"/>
              <a:gd name="connsiteX8774" fmla="*/ 4373512 w 12192000"/>
              <a:gd name="connsiteY8774" fmla="*/ 2072410 h 6858000"/>
              <a:gd name="connsiteX8775" fmla="*/ 4287540 w 12192000"/>
              <a:gd name="connsiteY8775" fmla="*/ 2135529 h 6858000"/>
              <a:gd name="connsiteX8776" fmla="*/ 4284424 w 12192000"/>
              <a:gd name="connsiteY8776" fmla="*/ 2134929 h 6858000"/>
              <a:gd name="connsiteX8777" fmla="*/ 4313226 w 12192000"/>
              <a:gd name="connsiteY8777" fmla="*/ 2174320 h 6858000"/>
              <a:gd name="connsiteX8778" fmla="*/ 4375541 w 12192000"/>
              <a:gd name="connsiteY8778" fmla="*/ 2259742 h 6858000"/>
              <a:gd name="connsiteX8779" fmla="*/ 4376120 w 12192000"/>
              <a:gd name="connsiteY8779" fmla="*/ 2256759 h 6858000"/>
              <a:gd name="connsiteX8780" fmla="*/ 4483266 w 12192000"/>
              <a:gd name="connsiteY8780" fmla="*/ 2178771 h 6858000"/>
              <a:gd name="connsiteX8781" fmla="*/ 4497662 w 12192000"/>
              <a:gd name="connsiteY8781" fmla="*/ 2189587 h 6858000"/>
              <a:gd name="connsiteX8782" fmla="*/ 4386490 w 12192000"/>
              <a:gd name="connsiteY8782" fmla="*/ 2270422 h 6858000"/>
              <a:gd name="connsiteX8783" fmla="*/ 4382778 w 12192000"/>
              <a:gd name="connsiteY8783" fmla="*/ 2269663 h 6858000"/>
              <a:gd name="connsiteX8784" fmla="*/ 4447440 w 12192000"/>
              <a:gd name="connsiteY8784" fmla="*/ 2358305 h 6858000"/>
              <a:gd name="connsiteX8785" fmla="*/ 4452168 w 12192000"/>
              <a:gd name="connsiteY8785" fmla="*/ 2365926 h 6858000"/>
              <a:gd name="connsiteX8786" fmla="*/ 4452707 w 12192000"/>
              <a:gd name="connsiteY8786" fmla="*/ 2366570 h 6858000"/>
              <a:gd name="connsiteX8787" fmla="*/ 4451463 w 12192000"/>
              <a:gd name="connsiteY8787" fmla="*/ 2368107 h 6858000"/>
              <a:gd name="connsiteX8788" fmla="*/ 4457765 w 12192000"/>
              <a:gd name="connsiteY8788" fmla="*/ 2372681 h 6858000"/>
              <a:gd name="connsiteX8789" fmla="*/ 4452707 w 12192000"/>
              <a:gd name="connsiteY8789" fmla="*/ 2366570 h 6858000"/>
              <a:gd name="connsiteX8790" fmla="*/ 4454679 w 12192000"/>
              <a:gd name="connsiteY8790" fmla="*/ 2364127 h 6858000"/>
              <a:gd name="connsiteX8791" fmla="*/ 4472675 w 12192000"/>
              <a:gd name="connsiteY8791" fmla="*/ 2354281 h 6858000"/>
              <a:gd name="connsiteX8792" fmla="*/ 4613189 w 12192000"/>
              <a:gd name="connsiteY8792" fmla="*/ 2247915 h 6858000"/>
              <a:gd name="connsiteX8793" fmla="*/ 4626956 w 12192000"/>
              <a:gd name="connsiteY8793" fmla="*/ 2258839 h 6858000"/>
              <a:gd name="connsiteX8794" fmla="*/ 4456616 w 12192000"/>
              <a:gd name="connsiteY8794" fmla="*/ 2385329 h 6858000"/>
              <a:gd name="connsiteX8795" fmla="*/ 4443998 w 12192000"/>
              <a:gd name="connsiteY8795" fmla="*/ 2383604 h 6858000"/>
              <a:gd name="connsiteX8796" fmla="*/ 4105598 w 12192000"/>
              <a:gd name="connsiteY8796" fmla="*/ 1920189 h 6858000"/>
              <a:gd name="connsiteX8797" fmla="*/ 4107320 w 12192000"/>
              <a:gd name="connsiteY8797" fmla="*/ 1908115 h 6858000"/>
              <a:gd name="connsiteX8798" fmla="*/ 4192778 w 12192000"/>
              <a:gd name="connsiteY8798" fmla="*/ 1844296 h 6858000"/>
              <a:gd name="connsiteX8799" fmla="*/ 4205256 w 12192000"/>
              <a:gd name="connsiteY8799" fmla="*/ 1843217 h 6858000"/>
              <a:gd name="connsiteX8800" fmla="*/ 12016224 w 12192000"/>
              <a:gd name="connsiteY8800" fmla="*/ 1833500 h 6858000"/>
              <a:gd name="connsiteX8801" fmla="*/ 11998935 w 12192000"/>
              <a:gd name="connsiteY8801" fmla="*/ 1845872 h 6858000"/>
              <a:gd name="connsiteX8802" fmla="*/ 12014117 w 12192000"/>
              <a:gd name="connsiteY8802" fmla="*/ 1836119 h 6858000"/>
              <a:gd name="connsiteX8803" fmla="*/ 7302368 w 12192000"/>
              <a:gd name="connsiteY8803" fmla="*/ 1832903 h 6858000"/>
              <a:gd name="connsiteX8804" fmla="*/ 7294616 w 12192000"/>
              <a:gd name="connsiteY8804" fmla="*/ 1840967 h 6858000"/>
              <a:gd name="connsiteX8805" fmla="*/ 7302368 w 12192000"/>
              <a:gd name="connsiteY8805" fmla="*/ 1832903 h 6858000"/>
              <a:gd name="connsiteX8806" fmla="*/ 7334455 w 12192000"/>
              <a:gd name="connsiteY8806" fmla="*/ 1831445 h 6858000"/>
              <a:gd name="connsiteX8807" fmla="*/ 7329023 w 12192000"/>
              <a:gd name="connsiteY8807" fmla="*/ 1838768 h 6858000"/>
              <a:gd name="connsiteX8808" fmla="*/ 7334455 w 12192000"/>
              <a:gd name="connsiteY8808" fmla="*/ 1831445 h 6858000"/>
              <a:gd name="connsiteX8809" fmla="*/ 7412771 w 12192000"/>
              <a:gd name="connsiteY8809" fmla="*/ 1828797 h 6858000"/>
              <a:gd name="connsiteX8810" fmla="*/ 7416869 w 12192000"/>
              <a:gd name="connsiteY8810" fmla="*/ 1835022 h 6858000"/>
              <a:gd name="connsiteX8811" fmla="*/ 7414907 w 12192000"/>
              <a:gd name="connsiteY8811" fmla="*/ 1837728 h 6858000"/>
              <a:gd name="connsiteX8812" fmla="*/ 7415420 w 12192000"/>
              <a:gd name="connsiteY8812" fmla="*/ 1838309 h 6858000"/>
              <a:gd name="connsiteX8813" fmla="*/ 7414318 w 12192000"/>
              <a:gd name="connsiteY8813" fmla="*/ 1838309 h 6858000"/>
              <a:gd name="connsiteX8814" fmla="*/ 7413729 w 12192000"/>
              <a:gd name="connsiteY8814" fmla="*/ 1846440 h 6858000"/>
              <a:gd name="connsiteX8815" fmla="*/ 7417265 w 12192000"/>
              <a:gd name="connsiteY8815" fmla="*/ 1855153 h 6858000"/>
              <a:gd name="connsiteX8816" fmla="*/ 7422571 w 12192000"/>
              <a:gd name="connsiteY8816" fmla="*/ 1867932 h 6858000"/>
              <a:gd name="connsiteX8817" fmla="*/ 7431412 w 12192000"/>
              <a:gd name="connsiteY8817" fmla="*/ 1882452 h 6858000"/>
              <a:gd name="connsiteX8818" fmla="*/ 7439663 w 12192000"/>
              <a:gd name="connsiteY8818" fmla="*/ 1890584 h 6858000"/>
              <a:gd name="connsiteX8819" fmla="*/ 7440252 w 12192000"/>
              <a:gd name="connsiteY8819" fmla="*/ 1888842 h 6858000"/>
              <a:gd name="connsiteX8820" fmla="*/ 7434360 w 12192000"/>
              <a:gd name="connsiteY8820" fmla="*/ 1859799 h 6858000"/>
              <a:gd name="connsiteX8821" fmla="*/ 7415420 w 12192000"/>
              <a:gd name="connsiteY8821" fmla="*/ 1838309 h 6858000"/>
              <a:gd name="connsiteX8822" fmla="*/ 7419034 w 12192000"/>
              <a:gd name="connsiteY8822" fmla="*/ 1838309 h 6858000"/>
              <a:gd name="connsiteX8823" fmla="*/ 7416869 w 12192000"/>
              <a:gd name="connsiteY8823" fmla="*/ 1835022 h 6858000"/>
              <a:gd name="connsiteX8824" fmla="*/ 7417854 w 12192000"/>
              <a:gd name="connsiteY8824" fmla="*/ 1833661 h 6858000"/>
              <a:gd name="connsiteX8825" fmla="*/ 7448505 w 12192000"/>
              <a:gd name="connsiteY8825" fmla="*/ 1879549 h 6858000"/>
              <a:gd name="connsiteX8826" fmla="*/ 7430232 w 12192000"/>
              <a:gd name="connsiteY8826" fmla="*/ 1895231 h 6858000"/>
              <a:gd name="connsiteX8827" fmla="*/ 7410781 w 12192000"/>
              <a:gd name="connsiteY8827" fmla="*/ 1865607 h 6858000"/>
              <a:gd name="connsiteX8828" fmla="*/ 7402529 w 12192000"/>
              <a:gd name="connsiteY8828" fmla="*/ 1837147 h 6858000"/>
              <a:gd name="connsiteX8829" fmla="*/ 7412771 w 12192000"/>
              <a:gd name="connsiteY8829" fmla="*/ 1828797 h 6858000"/>
              <a:gd name="connsiteX8830" fmla="*/ 1597606 w 12192000"/>
              <a:gd name="connsiteY8830" fmla="*/ 1827801 h 6858000"/>
              <a:gd name="connsiteX8831" fmla="*/ 1580317 w 12192000"/>
              <a:gd name="connsiteY8831" fmla="*/ 1840173 h 6858000"/>
              <a:gd name="connsiteX8832" fmla="*/ 1595499 w 12192000"/>
              <a:gd name="connsiteY8832" fmla="*/ 1830420 h 6858000"/>
              <a:gd name="connsiteX8833" fmla="*/ 9485810 w 12192000"/>
              <a:gd name="connsiteY8833" fmla="*/ 1810103 h 6858000"/>
              <a:gd name="connsiteX8834" fmla="*/ 9490582 w 12192000"/>
              <a:gd name="connsiteY8834" fmla="*/ 1811260 h 6858000"/>
              <a:gd name="connsiteX8835" fmla="*/ 9483134 w 12192000"/>
              <a:gd name="connsiteY8835" fmla="*/ 1938584 h 6858000"/>
              <a:gd name="connsiteX8836" fmla="*/ 9504562 w 12192000"/>
              <a:gd name="connsiteY8836" fmla="*/ 1939526 h 6858000"/>
              <a:gd name="connsiteX8837" fmla="*/ 9521982 w 12192000"/>
              <a:gd name="connsiteY8837" fmla="*/ 1891326 h 6858000"/>
              <a:gd name="connsiteX8838" fmla="*/ 9522568 w 12192000"/>
              <a:gd name="connsiteY8838" fmla="*/ 1851206 h 6858000"/>
              <a:gd name="connsiteX8839" fmla="*/ 9527832 w 12192000"/>
              <a:gd name="connsiteY8839" fmla="*/ 1849487 h 6858000"/>
              <a:gd name="connsiteX8840" fmla="*/ 9537775 w 12192000"/>
              <a:gd name="connsiteY8840" fmla="*/ 1897057 h 6858000"/>
              <a:gd name="connsiteX8841" fmla="*/ 9520421 w 12192000"/>
              <a:gd name="connsiteY8841" fmla="*/ 1940223 h 6858000"/>
              <a:gd name="connsiteX8842" fmla="*/ 9543754 w 12192000"/>
              <a:gd name="connsiteY8842" fmla="*/ 1941250 h 6858000"/>
              <a:gd name="connsiteX8843" fmla="*/ 9578994 w 12192000"/>
              <a:gd name="connsiteY8843" fmla="*/ 1951415 h 6858000"/>
              <a:gd name="connsiteX8844" fmla="*/ 9588356 w 12192000"/>
              <a:gd name="connsiteY8844" fmla="*/ 1930583 h 6858000"/>
              <a:gd name="connsiteX8845" fmla="*/ 9691911 w 12192000"/>
              <a:gd name="connsiteY8845" fmla="*/ 1869645 h 6858000"/>
              <a:gd name="connsiteX8846" fmla="*/ 9693053 w 12192000"/>
              <a:gd name="connsiteY8846" fmla="*/ 1876550 h 6858000"/>
              <a:gd name="connsiteX8847" fmla="*/ 9629688 w 12192000"/>
              <a:gd name="connsiteY8847" fmla="*/ 1906477 h 6858000"/>
              <a:gd name="connsiteX8848" fmla="*/ 9595745 w 12192000"/>
              <a:gd name="connsiteY8848" fmla="*/ 1956249 h 6858000"/>
              <a:gd name="connsiteX8849" fmla="*/ 9603354 w 12192000"/>
              <a:gd name="connsiteY8849" fmla="*/ 1958444 h 6858000"/>
              <a:gd name="connsiteX8850" fmla="*/ 9638611 w 12192000"/>
              <a:gd name="connsiteY8850" fmla="*/ 1986054 h 6858000"/>
              <a:gd name="connsiteX8851" fmla="*/ 9642216 w 12192000"/>
              <a:gd name="connsiteY8851" fmla="*/ 1978346 h 6858000"/>
              <a:gd name="connsiteX8852" fmla="*/ 9681477 w 12192000"/>
              <a:gd name="connsiteY8852" fmla="*/ 1965133 h 6858000"/>
              <a:gd name="connsiteX8853" fmla="*/ 9713340 w 12192000"/>
              <a:gd name="connsiteY8853" fmla="*/ 1958813 h 6858000"/>
              <a:gd name="connsiteX8854" fmla="*/ 9715615 w 12192000"/>
              <a:gd name="connsiteY8854" fmla="*/ 1963410 h 6858000"/>
              <a:gd name="connsiteX8855" fmla="*/ 9687736 w 12192000"/>
              <a:gd name="connsiteY8855" fmla="*/ 1978346 h 6858000"/>
              <a:gd name="connsiteX8856" fmla="*/ 9647807 w 12192000"/>
              <a:gd name="connsiteY8856" fmla="*/ 1993256 h 6858000"/>
              <a:gd name="connsiteX8857" fmla="*/ 9670547 w 12192000"/>
              <a:gd name="connsiteY8857" fmla="*/ 2011066 h 6858000"/>
              <a:gd name="connsiteX8858" fmla="*/ 9688486 w 12192000"/>
              <a:gd name="connsiteY8858" fmla="*/ 2050872 h 6858000"/>
              <a:gd name="connsiteX8859" fmla="*/ 9690449 w 12192000"/>
              <a:gd name="connsiteY8859" fmla="*/ 2075167 h 6858000"/>
              <a:gd name="connsiteX8860" fmla="*/ 9742318 w 12192000"/>
              <a:gd name="connsiteY8860" fmla="*/ 2090874 h 6858000"/>
              <a:gd name="connsiteX8861" fmla="*/ 9791334 w 12192000"/>
              <a:gd name="connsiteY8861" fmla="*/ 2102912 h 6858000"/>
              <a:gd name="connsiteX8862" fmla="*/ 9791334 w 12192000"/>
              <a:gd name="connsiteY8862" fmla="*/ 2111511 h 6858000"/>
              <a:gd name="connsiteX8863" fmla="*/ 9741178 w 12192000"/>
              <a:gd name="connsiteY8863" fmla="*/ 2109218 h 6858000"/>
              <a:gd name="connsiteX8864" fmla="*/ 9691727 w 12192000"/>
              <a:gd name="connsiteY8864" fmla="*/ 2090997 h 6858000"/>
              <a:gd name="connsiteX8865" fmla="*/ 9692500 w 12192000"/>
              <a:gd name="connsiteY8865" fmla="*/ 2100551 h 6858000"/>
              <a:gd name="connsiteX8866" fmla="*/ 9680147 w 12192000"/>
              <a:gd name="connsiteY8866" fmla="*/ 2146251 h 6858000"/>
              <a:gd name="connsiteX8867" fmla="*/ 9666422 w 12192000"/>
              <a:gd name="connsiteY8867" fmla="*/ 2166096 h 6858000"/>
              <a:gd name="connsiteX8868" fmla="*/ 9666763 w 12192000"/>
              <a:gd name="connsiteY8868" fmla="*/ 2166005 h 6858000"/>
              <a:gd name="connsiteX8869" fmla="*/ 9711536 w 12192000"/>
              <a:gd name="connsiteY8869" fmla="*/ 2187971 h 6858000"/>
              <a:gd name="connsiteX8870" fmla="*/ 9749330 w 12192000"/>
              <a:gd name="connsiteY8870" fmla="*/ 2204867 h 6858000"/>
              <a:gd name="connsiteX8871" fmla="*/ 9747005 w 12192000"/>
              <a:gd name="connsiteY8871" fmla="*/ 2212753 h 6858000"/>
              <a:gd name="connsiteX8872" fmla="*/ 9703395 w 12192000"/>
              <a:gd name="connsiteY8872" fmla="*/ 2203178 h 6858000"/>
              <a:gd name="connsiteX8873" fmla="*/ 9659394 w 12192000"/>
              <a:gd name="connsiteY8873" fmla="*/ 2176258 h 6858000"/>
              <a:gd name="connsiteX8874" fmla="*/ 9653617 w 12192000"/>
              <a:gd name="connsiteY8874" fmla="*/ 2184609 h 6858000"/>
              <a:gd name="connsiteX8875" fmla="*/ 9620045 w 12192000"/>
              <a:gd name="connsiteY8875" fmla="*/ 2211059 h 6858000"/>
              <a:gd name="connsiteX8876" fmla="*/ 9653721 w 12192000"/>
              <a:gd name="connsiteY8876" fmla="*/ 2241885 h 6858000"/>
              <a:gd name="connsiteX8877" fmla="*/ 9685175 w 12192000"/>
              <a:gd name="connsiteY8877" fmla="*/ 2281248 h 6858000"/>
              <a:gd name="connsiteX8878" fmla="*/ 9679349 w 12192000"/>
              <a:gd name="connsiteY8878" fmla="*/ 2287038 h 6858000"/>
              <a:gd name="connsiteX8879" fmla="*/ 9642654 w 12192000"/>
              <a:gd name="connsiteY8879" fmla="*/ 2252304 h 6858000"/>
              <a:gd name="connsiteX8880" fmla="*/ 9608739 w 12192000"/>
              <a:gd name="connsiteY8880" fmla="*/ 2219966 h 6858000"/>
              <a:gd name="connsiteX8881" fmla="*/ 9579806 w 12192000"/>
              <a:gd name="connsiteY8881" fmla="*/ 2242760 h 6858000"/>
              <a:gd name="connsiteX8882" fmla="*/ 9561689 w 12192000"/>
              <a:gd name="connsiteY8882" fmla="*/ 2254099 h 6858000"/>
              <a:gd name="connsiteX8883" fmla="*/ 9581655 w 12192000"/>
              <a:gd name="connsiteY8883" fmla="*/ 2287322 h 6858000"/>
              <a:gd name="connsiteX8884" fmla="*/ 9604659 w 12192000"/>
              <a:gd name="connsiteY8884" fmla="*/ 2328660 h 6858000"/>
              <a:gd name="connsiteX8885" fmla="*/ 9598908 w 12192000"/>
              <a:gd name="connsiteY8885" fmla="*/ 2333252 h 6858000"/>
              <a:gd name="connsiteX8886" fmla="*/ 9568429 w 12192000"/>
              <a:gd name="connsiteY8886" fmla="*/ 2298805 h 6858000"/>
              <a:gd name="connsiteX8887" fmla="*/ 9549320 w 12192000"/>
              <a:gd name="connsiteY8887" fmla="*/ 2261840 h 6858000"/>
              <a:gd name="connsiteX8888" fmla="*/ 9504204 w 12192000"/>
              <a:gd name="connsiteY8888" fmla="*/ 2290076 h 6858000"/>
              <a:gd name="connsiteX8889" fmla="*/ 9524904 w 12192000"/>
              <a:gd name="connsiteY8889" fmla="*/ 2326578 h 6858000"/>
              <a:gd name="connsiteX8890" fmla="*/ 9526427 w 12192000"/>
              <a:gd name="connsiteY8890" fmla="*/ 2384739 h 6858000"/>
              <a:gd name="connsiteX8891" fmla="*/ 9518886 w 12192000"/>
              <a:gd name="connsiteY8891" fmla="*/ 2384739 h 6858000"/>
              <a:gd name="connsiteX8892" fmla="*/ 9508448 w 12192000"/>
              <a:gd name="connsiteY8892" fmla="*/ 2336885 h 6858000"/>
              <a:gd name="connsiteX8893" fmla="*/ 9489985 w 12192000"/>
              <a:gd name="connsiteY8893" fmla="*/ 2298975 h 6858000"/>
              <a:gd name="connsiteX8894" fmla="*/ 9457081 w 12192000"/>
              <a:gd name="connsiteY8894" fmla="*/ 2319567 h 6858000"/>
              <a:gd name="connsiteX8895" fmla="*/ 9470620 w 12192000"/>
              <a:gd name="connsiteY8895" fmla="*/ 2356682 h 6858000"/>
              <a:gd name="connsiteX8896" fmla="*/ 9497657 w 12192000"/>
              <a:gd name="connsiteY8896" fmla="*/ 2386918 h 6858000"/>
              <a:gd name="connsiteX8897" fmla="*/ 9495404 w 12192000"/>
              <a:gd name="connsiteY8897" fmla="*/ 2392732 h 6858000"/>
              <a:gd name="connsiteX8898" fmla="*/ 9454851 w 12192000"/>
              <a:gd name="connsiteY8898" fmla="*/ 2367730 h 6858000"/>
              <a:gd name="connsiteX8899" fmla="*/ 9443966 w 12192000"/>
              <a:gd name="connsiteY8899" fmla="*/ 2327776 h 6858000"/>
              <a:gd name="connsiteX8900" fmla="*/ 9404617 w 12192000"/>
              <a:gd name="connsiteY8900" fmla="*/ 2352403 h 6858000"/>
              <a:gd name="connsiteX8901" fmla="*/ 9420985 w 12192000"/>
              <a:gd name="connsiteY8901" fmla="*/ 2381720 h 6858000"/>
              <a:gd name="connsiteX8902" fmla="*/ 9415184 w 12192000"/>
              <a:gd name="connsiteY8902" fmla="*/ 2441085 h 6858000"/>
              <a:gd name="connsiteX8903" fmla="*/ 9408806 w 12192000"/>
              <a:gd name="connsiteY8903" fmla="*/ 2439360 h 6858000"/>
              <a:gd name="connsiteX8904" fmla="*/ 9401773 w 12192000"/>
              <a:gd name="connsiteY8904" fmla="*/ 2384306 h 6858000"/>
              <a:gd name="connsiteX8905" fmla="*/ 9391091 w 12192000"/>
              <a:gd name="connsiteY8905" fmla="*/ 2360867 h 6858000"/>
              <a:gd name="connsiteX8906" fmla="*/ 9355668 w 12192000"/>
              <a:gd name="connsiteY8906" fmla="*/ 2383038 h 6858000"/>
              <a:gd name="connsiteX8907" fmla="*/ 9379180 w 12192000"/>
              <a:gd name="connsiteY8907" fmla="*/ 2414036 h 6858000"/>
              <a:gd name="connsiteX8908" fmla="*/ 9405803 w 12192000"/>
              <a:gd name="connsiteY8908" fmla="*/ 2447231 h 6858000"/>
              <a:gd name="connsiteX8909" fmla="*/ 9400593 w 12192000"/>
              <a:gd name="connsiteY8909" fmla="*/ 2452381 h 6858000"/>
              <a:gd name="connsiteX8910" fmla="*/ 9367025 w 12192000"/>
              <a:gd name="connsiteY8910" fmla="*/ 2420904 h 6858000"/>
              <a:gd name="connsiteX8911" fmla="*/ 9345992 w 12192000"/>
              <a:gd name="connsiteY8911" fmla="*/ 2389093 h 6858000"/>
              <a:gd name="connsiteX8912" fmla="*/ 9322221 w 12192000"/>
              <a:gd name="connsiteY8912" fmla="*/ 2403971 h 6858000"/>
              <a:gd name="connsiteX8913" fmla="*/ 9300217 w 12192000"/>
              <a:gd name="connsiteY8913" fmla="*/ 2418329 h 6858000"/>
              <a:gd name="connsiteX8914" fmla="*/ 9299116 w 12192000"/>
              <a:gd name="connsiteY8914" fmla="*/ 2457061 h 6858000"/>
              <a:gd name="connsiteX8915" fmla="*/ 9307001 w 12192000"/>
              <a:gd name="connsiteY8915" fmla="*/ 2501042 h 6858000"/>
              <a:gd name="connsiteX8916" fmla="*/ 9299116 w 12192000"/>
              <a:gd name="connsiteY8916" fmla="*/ 2503898 h 6858000"/>
              <a:gd name="connsiteX8917" fmla="*/ 9280809 w 12192000"/>
              <a:gd name="connsiteY8917" fmla="*/ 2451636 h 6858000"/>
              <a:gd name="connsiteX8918" fmla="*/ 9283562 w 12192000"/>
              <a:gd name="connsiteY8918" fmla="*/ 2429200 h 6858000"/>
              <a:gd name="connsiteX8919" fmla="*/ 9240312 w 12192000"/>
              <a:gd name="connsiteY8919" fmla="*/ 2457423 h 6858000"/>
              <a:gd name="connsiteX8920" fmla="*/ 9252449 w 12192000"/>
              <a:gd name="connsiteY8920" fmla="*/ 2501621 h 6858000"/>
              <a:gd name="connsiteX8921" fmla="*/ 9277100 w 12192000"/>
              <a:gd name="connsiteY8921" fmla="*/ 2545183 h 6858000"/>
              <a:gd name="connsiteX8922" fmla="*/ 9274166 w 12192000"/>
              <a:gd name="connsiteY8922" fmla="*/ 2549249 h 6858000"/>
              <a:gd name="connsiteX8923" fmla="*/ 9228110 w 12192000"/>
              <a:gd name="connsiteY8923" fmla="*/ 2478432 h 6858000"/>
              <a:gd name="connsiteX8924" fmla="*/ 9226400 w 12192000"/>
              <a:gd name="connsiteY8924" fmla="*/ 2466503 h 6858000"/>
              <a:gd name="connsiteX8925" fmla="*/ 9190768 w 12192000"/>
              <a:gd name="connsiteY8925" fmla="*/ 2489756 h 6858000"/>
              <a:gd name="connsiteX8926" fmla="*/ 9166339 w 12192000"/>
              <a:gd name="connsiteY8926" fmla="*/ 2503200 h 6858000"/>
              <a:gd name="connsiteX8927" fmla="*/ 9189205 w 12192000"/>
              <a:gd name="connsiteY8927" fmla="*/ 2535364 h 6858000"/>
              <a:gd name="connsiteX8928" fmla="*/ 9203914 w 12192000"/>
              <a:gd name="connsiteY8928" fmla="*/ 2578218 h 6858000"/>
              <a:gd name="connsiteX8929" fmla="*/ 9195993 w 12192000"/>
              <a:gd name="connsiteY8929" fmla="*/ 2580504 h 6858000"/>
              <a:gd name="connsiteX8930" fmla="*/ 9176758 w 12192000"/>
              <a:gd name="connsiteY8930" fmla="*/ 2542793 h 6858000"/>
              <a:gd name="connsiteX8931" fmla="*/ 9155345 w 12192000"/>
              <a:gd name="connsiteY8931" fmla="*/ 2509249 h 6858000"/>
              <a:gd name="connsiteX8932" fmla="*/ 9136381 w 12192000"/>
              <a:gd name="connsiteY8932" fmla="*/ 2519687 h 6858000"/>
              <a:gd name="connsiteX8933" fmla="*/ 9134241 w 12192000"/>
              <a:gd name="connsiteY8933" fmla="*/ 2525468 h 6858000"/>
              <a:gd name="connsiteX8934" fmla="*/ 9135716 w 12192000"/>
              <a:gd name="connsiteY8934" fmla="*/ 2561913 h 6858000"/>
              <a:gd name="connsiteX8935" fmla="*/ 9159916 w 12192000"/>
              <a:gd name="connsiteY8935" fmla="*/ 2613093 h 6858000"/>
              <a:gd name="connsiteX8936" fmla="*/ 9154013 w 12192000"/>
              <a:gd name="connsiteY8936" fmla="*/ 2617119 h 6858000"/>
              <a:gd name="connsiteX8937" fmla="*/ 9121550 w 12192000"/>
              <a:gd name="connsiteY8937" fmla="*/ 2557886 h 6858000"/>
              <a:gd name="connsiteX8938" fmla="*/ 9130191 w 12192000"/>
              <a:gd name="connsiteY8938" fmla="*/ 2523093 h 6858000"/>
              <a:gd name="connsiteX8939" fmla="*/ 9074697 w 12192000"/>
              <a:gd name="connsiteY8939" fmla="*/ 2553630 h 6858000"/>
              <a:gd name="connsiteX8940" fmla="*/ 9078176 w 12192000"/>
              <a:gd name="connsiteY8940" fmla="*/ 2568417 h 6858000"/>
              <a:gd name="connsiteX8941" fmla="*/ 9118422 w 12192000"/>
              <a:gd name="connsiteY8941" fmla="*/ 2643851 h 6858000"/>
              <a:gd name="connsiteX8942" fmla="*/ 9111525 w 12192000"/>
              <a:gd name="connsiteY8942" fmla="*/ 2642703 h 6858000"/>
              <a:gd name="connsiteX8943" fmla="*/ 9059560 w 12192000"/>
              <a:gd name="connsiteY8943" fmla="*/ 2567915 h 6858000"/>
              <a:gd name="connsiteX8944" fmla="*/ 9059495 w 12192000"/>
              <a:gd name="connsiteY8944" fmla="*/ 2561996 h 6858000"/>
              <a:gd name="connsiteX8945" fmla="*/ 9053710 w 12192000"/>
              <a:gd name="connsiteY8945" fmla="*/ 2565180 h 6858000"/>
              <a:gd name="connsiteX8946" fmla="*/ 9000463 w 12192000"/>
              <a:gd name="connsiteY8946" fmla="*/ 2580807 h 6858000"/>
              <a:gd name="connsiteX8947" fmla="*/ 9012385 w 12192000"/>
              <a:gd name="connsiteY8947" fmla="*/ 2617426 h 6858000"/>
              <a:gd name="connsiteX8948" fmla="*/ 9037089 w 12192000"/>
              <a:gd name="connsiteY8948" fmla="*/ 2658679 h 6858000"/>
              <a:gd name="connsiteX8949" fmla="*/ 9048577 w 12192000"/>
              <a:gd name="connsiteY8949" fmla="*/ 2713107 h 6858000"/>
              <a:gd name="connsiteX8950" fmla="*/ 9040535 w 12192000"/>
              <a:gd name="connsiteY8950" fmla="*/ 2712533 h 6858000"/>
              <a:gd name="connsiteX8951" fmla="*/ 8986811 w 12192000"/>
              <a:gd name="connsiteY8951" fmla="*/ 2611419 h 6858000"/>
              <a:gd name="connsiteX8952" fmla="*/ 8986610 w 12192000"/>
              <a:gd name="connsiteY8952" fmla="*/ 2584874 h 6858000"/>
              <a:gd name="connsiteX8953" fmla="*/ 8953666 w 12192000"/>
              <a:gd name="connsiteY8953" fmla="*/ 2594542 h 6858000"/>
              <a:gd name="connsiteX8954" fmla="*/ 8902351 w 12192000"/>
              <a:gd name="connsiteY8954" fmla="*/ 2594166 h 6858000"/>
              <a:gd name="connsiteX8955" fmla="*/ 8896362 w 12192000"/>
              <a:gd name="connsiteY8955" fmla="*/ 2592365 h 6858000"/>
              <a:gd name="connsiteX8956" fmla="*/ 8897711 w 12192000"/>
              <a:gd name="connsiteY8956" fmla="*/ 2593676 h 6858000"/>
              <a:gd name="connsiteX8957" fmla="*/ 8906564 w 12192000"/>
              <a:gd name="connsiteY8957" fmla="*/ 2661865 h 6858000"/>
              <a:gd name="connsiteX8958" fmla="*/ 8913647 w 12192000"/>
              <a:gd name="connsiteY8958" fmla="*/ 2710000 h 6858000"/>
              <a:gd name="connsiteX8959" fmla="*/ 8906564 w 12192000"/>
              <a:gd name="connsiteY8959" fmla="*/ 2712864 h 6858000"/>
              <a:gd name="connsiteX8960" fmla="*/ 8881774 w 12192000"/>
              <a:gd name="connsiteY8960" fmla="*/ 2593676 h 6858000"/>
              <a:gd name="connsiteX8961" fmla="*/ 8886448 w 12192000"/>
              <a:gd name="connsiteY8961" fmla="*/ 2589384 h 6858000"/>
              <a:gd name="connsiteX8962" fmla="*/ 8851896 w 12192000"/>
              <a:gd name="connsiteY8962" fmla="*/ 2578998 h 6858000"/>
              <a:gd name="connsiteX8963" fmla="*/ 8841062 w 12192000"/>
              <a:gd name="connsiteY8963" fmla="*/ 2569784 h 6858000"/>
              <a:gd name="connsiteX8964" fmla="*/ 8816033 w 12192000"/>
              <a:gd name="connsiteY8964" fmla="*/ 2621111 h 6858000"/>
              <a:gd name="connsiteX8965" fmla="*/ 8780412 w 12192000"/>
              <a:gd name="connsiteY8965" fmla="*/ 2664705 h 6858000"/>
              <a:gd name="connsiteX8966" fmla="*/ 8773061 w 12192000"/>
              <a:gd name="connsiteY8966" fmla="*/ 2658969 h 6858000"/>
              <a:gd name="connsiteX8967" fmla="*/ 8803594 w 12192000"/>
              <a:gd name="connsiteY8967" fmla="*/ 2613655 h 6858000"/>
              <a:gd name="connsiteX8968" fmla="*/ 8833617 w 12192000"/>
              <a:gd name="connsiteY8968" fmla="*/ 2563453 h 6858000"/>
              <a:gd name="connsiteX8969" fmla="*/ 8783637 w 12192000"/>
              <a:gd name="connsiteY8969" fmla="*/ 2520945 h 6858000"/>
              <a:gd name="connsiteX8970" fmla="*/ 8773692 w 12192000"/>
              <a:gd name="connsiteY8970" fmla="*/ 2494494 h 6858000"/>
              <a:gd name="connsiteX8971" fmla="*/ 8724391 w 12192000"/>
              <a:gd name="connsiteY8971" fmla="*/ 2500378 h 6858000"/>
              <a:gd name="connsiteX8972" fmla="*/ 8681054 w 12192000"/>
              <a:gd name="connsiteY8972" fmla="*/ 2509301 h 6858000"/>
              <a:gd name="connsiteX8973" fmla="*/ 8679322 w 12192000"/>
              <a:gd name="connsiteY8973" fmla="*/ 2504840 h 6858000"/>
              <a:gd name="connsiteX8974" fmla="*/ 8727281 w 12192000"/>
              <a:gd name="connsiteY8974" fmla="*/ 2485255 h 6858000"/>
              <a:gd name="connsiteX8975" fmla="*/ 8769247 w 12192000"/>
              <a:gd name="connsiteY8975" fmla="*/ 2482668 h 6858000"/>
              <a:gd name="connsiteX8976" fmla="*/ 8762765 w 12192000"/>
              <a:gd name="connsiteY8976" fmla="*/ 2465425 h 6858000"/>
              <a:gd name="connsiteX8977" fmla="*/ 8770289 w 12192000"/>
              <a:gd name="connsiteY8977" fmla="*/ 2413062 h 6858000"/>
              <a:gd name="connsiteX8978" fmla="*/ 8765009 w 12192000"/>
              <a:gd name="connsiteY8978" fmla="*/ 2413131 h 6858000"/>
              <a:gd name="connsiteX8979" fmla="*/ 8717724 w 12192000"/>
              <a:gd name="connsiteY8979" fmla="*/ 2369599 h 6858000"/>
              <a:gd name="connsiteX8980" fmla="*/ 8677358 w 12192000"/>
              <a:gd name="connsiteY8980" fmla="*/ 2326640 h 6858000"/>
              <a:gd name="connsiteX8981" fmla="*/ 8682548 w 12192000"/>
              <a:gd name="connsiteY8981" fmla="*/ 2321486 h 6858000"/>
              <a:gd name="connsiteX8982" fmla="*/ 8729258 w 12192000"/>
              <a:gd name="connsiteY8982" fmla="*/ 2358717 h 6858000"/>
              <a:gd name="connsiteX8983" fmla="*/ 8772459 w 12192000"/>
              <a:gd name="connsiteY8983" fmla="*/ 2397966 h 6858000"/>
              <a:gd name="connsiteX8984" fmla="*/ 8775501 w 12192000"/>
              <a:gd name="connsiteY8984" fmla="*/ 2376802 h 6858000"/>
              <a:gd name="connsiteX8985" fmla="*/ 8813716 w 12192000"/>
              <a:gd name="connsiteY8985" fmla="*/ 2327133 h 6858000"/>
              <a:gd name="connsiteX8986" fmla="*/ 8777032 w 12192000"/>
              <a:gd name="connsiteY8986" fmla="*/ 2299955 h 6858000"/>
              <a:gd name="connsiteX8987" fmla="*/ 8749136 w 12192000"/>
              <a:gd name="connsiteY8987" fmla="*/ 2259559 h 6858000"/>
              <a:gd name="connsiteX8988" fmla="*/ 8754948 w 12192000"/>
              <a:gd name="connsiteY8988" fmla="*/ 2255575 h 6858000"/>
              <a:gd name="connsiteX8989" fmla="*/ 8788075 w 12192000"/>
              <a:gd name="connsiteY8989" fmla="*/ 2286300 h 6858000"/>
              <a:gd name="connsiteX8990" fmla="*/ 8824164 w 12192000"/>
              <a:gd name="connsiteY8990" fmla="*/ 2313557 h 6858000"/>
              <a:gd name="connsiteX8991" fmla="*/ 8835222 w 12192000"/>
              <a:gd name="connsiteY8991" fmla="*/ 2299185 h 6858000"/>
              <a:gd name="connsiteX8992" fmla="*/ 8849249 w 12192000"/>
              <a:gd name="connsiteY8992" fmla="*/ 2289359 h 6858000"/>
              <a:gd name="connsiteX8993" fmla="*/ 8815546 w 12192000"/>
              <a:gd name="connsiteY8993" fmla="*/ 2242492 h 6858000"/>
              <a:gd name="connsiteX8994" fmla="*/ 8804930 w 12192000"/>
              <a:gd name="connsiteY8994" fmla="*/ 2177389 h 6858000"/>
              <a:gd name="connsiteX8995" fmla="*/ 8813595 w 12192000"/>
              <a:gd name="connsiteY8995" fmla="*/ 2176231 h 6858000"/>
              <a:gd name="connsiteX8996" fmla="*/ 8828617 w 12192000"/>
              <a:gd name="connsiteY8996" fmla="*/ 2226523 h 6858000"/>
              <a:gd name="connsiteX8997" fmla="*/ 8860459 w 12192000"/>
              <a:gd name="connsiteY8997" fmla="*/ 2281507 h 6858000"/>
              <a:gd name="connsiteX8998" fmla="*/ 8926236 w 12192000"/>
              <a:gd name="connsiteY8998" fmla="*/ 2235432 h 6858000"/>
              <a:gd name="connsiteX8999" fmla="*/ 8911228 w 12192000"/>
              <a:gd name="connsiteY8999" fmla="*/ 2189578 h 6858000"/>
              <a:gd name="connsiteX9000" fmla="*/ 8883227 w 12192000"/>
              <a:gd name="connsiteY9000" fmla="*/ 2166004 h 6858000"/>
              <a:gd name="connsiteX9001" fmla="*/ 8877395 w 12192000"/>
              <a:gd name="connsiteY9001" fmla="*/ 2126907 h 6858000"/>
              <a:gd name="connsiteX9002" fmla="*/ 8883812 w 12192000"/>
              <a:gd name="connsiteY9002" fmla="*/ 2129780 h 6858000"/>
              <a:gd name="connsiteX9003" fmla="*/ 8922896 w 12192000"/>
              <a:gd name="connsiteY9003" fmla="*/ 2189578 h 6858000"/>
              <a:gd name="connsiteX9004" fmla="*/ 8933181 w 12192000"/>
              <a:gd name="connsiteY9004" fmla="*/ 2230567 h 6858000"/>
              <a:gd name="connsiteX9005" fmla="*/ 8967968 w 12192000"/>
              <a:gd name="connsiteY9005" fmla="*/ 2206200 h 6858000"/>
              <a:gd name="connsiteX9006" fmla="*/ 9026361 w 12192000"/>
              <a:gd name="connsiteY9006" fmla="*/ 2169643 h 6858000"/>
              <a:gd name="connsiteX9007" fmla="*/ 9002488 w 12192000"/>
              <a:gd name="connsiteY9007" fmla="*/ 2120010 h 6858000"/>
              <a:gd name="connsiteX9008" fmla="*/ 8975287 w 12192000"/>
              <a:gd name="connsiteY9008" fmla="*/ 2066949 h 6858000"/>
              <a:gd name="connsiteX9009" fmla="*/ 8981075 w 12192000"/>
              <a:gd name="connsiteY9009" fmla="*/ 2063526 h 6858000"/>
              <a:gd name="connsiteX9010" fmla="*/ 9020719 w 12192000"/>
              <a:gd name="connsiteY9010" fmla="*/ 2118654 h 6858000"/>
              <a:gd name="connsiteX9011" fmla="*/ 9037264 w 12192000"/>
              <a:gd name="connsiteY9011" fmla="*/ 2162818 h 6858000"/>
              <a:gd name="connsiteX9012" fmla="*/ 9105457 w 12192000"/>
              <a:gd name="connsiteY9012" fmla="*/ 2120126 h 6858000"/>
              <a:gd name="connsiteX9013" fmla="*/ 9108984 w 12192000"/>
              <a:gd name="connsiteY9013" fmla="*/ 2117800 h 6858000"/>
              <a:gd name="connsiteX9014" fmla="*/ 9102125 w 12192000"/>
              <a:gd name="connsiteY9014" fmla="*/ 2115760 h 6858000"/>
              <a:gd name="connsiteX9015" fmla="*/ 9060885 w 12192000"/>
              <a:gd name="connsiteY9015" fmla="*/ 2004430 h 6858000"/>
              <a:gd name="connsiteX9016" fmla="*/ 9066694 w 12192000"/>
              <a:gd name="connsiteY9016" fmla="*/ 2002710 h 6858000"/>
              <a:gd name="connsiteX9017" fmla="*/ 9113160 w 12192000"/>
              <a:gd name="connsiteY9017" fmla="*/ 2111169 h 6858000"/>
              <a:gd name="connsiteX9018" fmla="*/ 9110074 w 12192000"/>
              <a:gd name="connsiteY9018" fmla="*/ 2117080 h 6858000"/>
              <a:gd name="connsiteX9019" fmla="*/ 9173916 w 12192000"/>
              <a:gd name="connsiteY9019" fmla="*/ 2074964 h 6858000"/>
              <a:gd name="connsiteX9020" fmla="*/ 9173916 w 12192000"/>
              <a:gd name="connsiteY9020" fmla="*/ 2038242 h 6858000"/>
              <a:gd name="connsiteX9021" fmla="*/ 9144989 w 12192000"/>
              <a:gd name="connsiteY9021" fmla="*/ 1996779 h 6858000"/>
              <a:gd name="connsiteX9022" fmla="*/ 9116631 w 12192000"/>
              <a:gd name="connsiteY9022" fmla="*/ 1957184 h 6858000"/>
              <a:gd name="connsiteX9023" fmla="*/ 9124004 w 12192000"/>
              <a:gd name="connsiteY9023" fmla="*/ 1949722 h 6858000"/>
              <a:gd name="connsiteX9024" fmla="*/ 9127975 w 12192000"/>
              <a:gd name="connsiteY9024" fmla="*/ 1949722 h 6858000"/>
              <a:gd name="connsiteX9025" fmla="*/ 9131377 w 12192000"/>
              <a:gd name="connsiteY9025" fmla="*/ 1953739 h 6858000"/>
              <a:gd name="connsiteX9026" fmla="*/ 9168812 w 12192000"/>
              <a:gd name="connsiteY9026" fmla="*/ 1998501 h 6858000"/>
              <a:gd name="connsiteX9027" fmla="*/ 9187528 w 12192000"/>
              <a:gd name="connsiteY9027" fmla="*/ 2028916 h 6858000"/>
              <a:gd name="connsiteX9028" fmla="*/ 9187199 w 12192000"/>
              <a:gd name="connsiteY9028" fmla="*/ 2066201 h 6858000"/>
              <a:gd name="connsiteX9029" fmla="*/ 9230369 w 12192000"/>
              <a:gd name="connsiteY9029" fmla="*/ 2037721 h 6858000"/>
              <a:gd name="connsiteX9030" fmla="*/ 9281327 w 12192000"/>
              <a:gd name="connsiteY9030" fmla="*/ 2011212 h 6858000"/>
              <a:gd name="connsiteX9031" fmla="*/ 9249999 w 12192000"/>
              <a:gd name="connsiteY9031" fmla="*/ 1983488 h 6858000"/>
              <a:gd name="connsiteX9032" fmla="*/ 9236010 w 12192000"/>
              <a:gd name="connsiteY9032" fmla="*/ 1931536 h 6858000"/>
              <a:gd name="connsiteX9033" fmla="*/ 9243509 w 12192000"/>
              <a:gd name="connsiteY9033" fmla="*/ 1929222 h 6858000"/>
              <a:gd name="connsiteX9034" fmla="*/ 9266004 w 12192000"/>
              <a:gd name="connsiteY9034" fmla="*/ 1968532 h 6858000"/>
              <a:gd name="connsiteX9035" fmla="*/ 9296036 w 12192000"/>
              <a:gd name="connsiteY9035" fmla="*/ 2003560 h 6858000"/>
              <a:gd name="connsiteX9036" fmla="*/ 9343581 w 12192000"/>
              <a:gd name="connsiteY9036" fmla="*/ 1978827 h 6858000"/>
              <a:gd name="connsiteX9037" fmla="*/ 9330036 w 12192000"/>
              <a:gd name="connsiteY9037" fmla="*/ 1966134 h 6858000"/>
              <a:gd name="connsiteX9038" fmla="*/ 9304771 w 12192000"/>
              <a:gd name="connsiteY9038" fmla="*/ 1887638 h 6858000"/>
              <a:gd name="connsiteX9039" fmla="*/ 9308861 w 12192000"/>
              <a:gd name="connsiteY9039" fmla="*/ 1882948 h 6858000"/>
              <a:gd name="connsiteX9040" fmla="*/ 9315107 w 12192000"/>
              <a:gd name="connsiteY9040" fmla="*/ 1886484 h 6858000"/>
              <a:gd name="connsiteX9041" fmla="*/ 9338077 w 12192000"/>
              <a:gd name="connsiteY9041" fmla="*/ 1941893 h 6858000"/>
              <a:gd name="connsiteX9042" fmla="*/ 9354729 w 12192000"/>
              <a:gd name="connsiteY9042" fmla="*/ 1964403 h 6858000"/>
              <a:gd name="connsiteX9043" fmla="*/ 9355382 w 12192000"/>
              <a:gd name="connsiteY9043" fmla="*/ 1964689 h 6858000"/>
              <a:gd name="connsiteX9044" fmla="*/ 9356718 w 12192000"/>
              <a:gd name="connsiteY9044" fmla="*/ 1960643 h 6858000"/>
              <a:gd name="connsiteX9045" fmla="*/ 9408833 w 12192000"/>
              <a:gd name="connsiteY9045" fmla="*/ 1948749 h 6858000"/>
              <a:gd name="connsiteX9046" fmla="*/ 9402950 w 12192000"/>
              <a:gd name="connsiteY9046" fmla="*/ 1941063 h 6858000"/>
              <a:gd name="connsiteX9047" fmla="*/ 9401756 w 12192000"/>
              <a:gd name="connsiteY9047" fmla="*/ 1849271 h 6858000"/>
              <a:gd name="connsiteX9048" fmla="*/ 9409113 w 12192000"/>
              <a:gd name="connsiteY9048" fmla="*/ 1851582 h 6858000"/>
              <a:gd name="connsiteX9049" fmla="*/ 9409679 w 12192000"/>
              <a:gd name="connsiteY9049" fmla="*/ 1904147 h 6858000"/>
              <a:gd name="connsiteX9050" fmla="*/ 9424489 w 12192000"/>
              <a:gd name="connsiteY9050" fmla="*/ 1945176 h 6858000"/>
              <a:gd name="connsiteX9051" fmla="*/ 9458183 w 12192000"/>
              <a:gd name="connsiteY9051" fmla="*/ 1937486 h 6858000"/>
              <a:gd name="connsiteX9052" fmla="*/ 9467110 w 12192000"/>
              <a:gd name="connsiteY9052" fmla="*/ 1937880 h 6858000"/>
              <a:gd name="connsiteX9053" fmla="*/ 9465385 w 12192000"/>
              <a:gd name="connsiteY9053" fmla="*/ 1876081 h 6858000"/>
              <a:gd name="connsiteX9054" fmla="*/ 9485810 w 12192000"/>
              <a:gd name="connsiteY9054" fmla="*/ 1810103 h 6858000"/>
              <a:gd name="connsiteX9055" fmla="*/ 3905139 w 12192000"/>
              <a:gd name="connsiteY9055" fmla="*/ 1783565 h 6858000"/>
              <a:gd name="connsiteX9056" fmla="*/ 3910331 w 12192000"/>
              <a:gd name="connsiteY9056" fmla="*/ 1788042 h 6858000"/>
              <a:gd name="connsiteX9057" fmla="*/ 3820936 w 12192000"/>
              <a:gd name="connsiteY9057" fmla="*/ 1821617 h 6858000"/>
              <a:gd name="connsiteX9058" fmla="*/ 3822090 w 12192000"/>
              <a:gd name="connsiteY9058" fmla="*/ 1814901 h 6858000"/>
              <a:gd name="connsiteX9059" fmla="*/ 3868803 w 12192000"/>
              <a:gd name="connsiteY9059" fmla="*/ 1806509 h 6858000"/>
              <a:gd name="connsiteX9060" fmla="*/ 3905139 w 12192000"/>
              <a:gd name="connsiteY9060" fmla="*/ 1783565 h 6858000"/>
              <a:gd name="connsiteX9061" fmla="*/ 7432999 w 12192000"/>
              <a:gd name="connsiteY9061" fmla="*/ 1775632 h 6858000"/>
              <a:gd name="connsiteX9062" fmla="*/ 7418293 w 12192000"/>
              <a:gd name="connsiteY9062" fmla="*/ 1801685 h 6858000"/>
              <a:gd name="connsiteX9063" fmla="*/ 7393966 w 12192000"/>
              <a:gd name="connsiteY9063" fmla="*/ 1830117 h 6858000"/>
              <a:gd name="connsiteX9064" fmla="*/ 7389948 w 12192000"/>
              <a:gd name="connsiteY9064" fmla="*/ 1862365 h 6858000"/>
              <a:gd name="connsiteX9065" fmla="*/ 7419800 w 12192000"/>
              <a:gd name="connsiteY9065" fmla="*/ 1916494 h 6858000"/>
              <a:gd name="connsiteX9066" fmla="*/ 7428160 w 12192000"/>
              <a:gd name="connsiteY9066" fmla="*/ 1931639 h 6858000"/>
              <a:gd name="connsiteX9067" fmla="*/ 7425023 w 12192000"/>
              <a:gd name="connsiteY9067" fmla="*/ 1919239 h 6858000"/>
              <a:gd name="connsiteX9068" fmla="*/ 7435551 w 12192000"/>
              <a:gd name="connsiteY9068" fmla="*/ 1905227 h 6858000"/>
              <a:gd name="connsiteX9069" fmla="*/ 7451813 w 12192000"/>
              <a:gd name="connsiteY9069" fmla="*/ 1917057 h 6858000"/>
              <a:gd name="connsiteX9070" fmla="*/ 7455904 w 12192000"/>
              <a:gd name="connsiteY9070" fmla="*/ 1924818 h 6858000"/>
              <a:gd name="connsiteX9071" fmla="*/ 7448328 w 12192000"/>
              <a:gd name="connsiteY9071" fmla="*/ 1915929 h 6858000"/>
              <a:gd name="connsiteX9072" fmla="*/ 7445424 w 12192000"/>
              <a:gd name="connsiteY9072" fmla="*/ 1919873 h 6858000"/>
              <a:gd name="connsiteX9073" fmla="*/ 7453919 w 12192000"/>
              <a:gd name="connsiteY9073" fmla="*/ 1932544 h 6858000"/>
              <a:gd name="connsiteX9074" fmla="*/ 7454312 w 12192000"/>
              <a:gd name="connsiteY9074" fmla="*/ 1935086 h 6858000"/>
              <a:gd name="connsiteX9075" fmla="*/ 7443682 w 12192000"/>
              <a:gd name="connsiteY9075" fmla="*/ 1920999 h 6858000"/>
              <a:gd name="connsiteX9076" fmla="*/ 7436130 w 12192000"/>
              <a:gd name="connsiteY9076" fmla="*/ 1914240 h 6858000"/>
              <a:gd name="connsiteX9077" fmla="*/ 7433807 w 12192000"/>
              <a:gd name="connsiteY9077" fmla="*/ 1919309 h 6858000"/>
              <a:gd name="connsiteX9078" fmla="*/ 7436130 w 12192000"/>
              <a:gd name="connsiteY9078" fmla="*/ 1931136 h 6858000"/>
              <a:gd name="connsiteX9079" fmla="*/ 7444263 w 12192000"/>
              <a:gd name="connsiteY9079" fmla="*/ 1940711 h 6858000"/>
              <a:gd name="connsiteX9080" fmla="*/ 7455880 w 12192000"/>
              <a:gd name="connsiteY9080" fmla="*/ 1945218 h 6858000"/>
              <a:gd name="connsiteX9081" fmla="*/ 7454312 w 12192000"/>
              <a:gd name="connsiteY9081" fmla="*/ 1935086 h 6858000"/>
              <a:gd name="connsiteX9082" fmla="*/ 7461107 w 12192000"/>
              <a:gd name="connsiteY9082" fmla="*/ 1944091 h 6858000"/>
              <a:gd name="connsiteX9083" fmla="*/ 7465173 w 12192000"/>
              <a:gd name="connsiteY9083" fmla="*/ 1942402 h 6858000"/>
              <a:gd name="connsiteX9084" fmla="*/ 7455904 w 12192000"/>
              <a:gd name="connsiteY9084" fmla="*/ 1924818 h 6858000"/>
              <a:gd name="connsiteX9085" fmla="*/ 7463213 w 12192000"/>
              <a:gd name="connsiteY9085" fmla="*/ 1933389 h 6858000"/>
              <a:gd name="connsiteX9086" fmla="*/ 7461107 w 12192000"/>
              <a:gd name="connsiteY9086" fmla="*/ 1952540 h 6858000"/>
              <a:gd name="connsiteX9087" fmla="*/ 7443246 w 12192000"/>
              <a:gd name="connsiteY9087" fmla="*/ 1950921 h 6858000"/>
              <a:gd name="connsiteX9088" fmla="*/ 7433740 w 12192000"/>
              <a:gd name="connsiteY9088" fmla="*/ 1941752 h 6858000"/>
              <a:gd name="connsiteX9089" fmla="*/ 7473191 w 12192000"/>
              <a:gd name="connsiteY9089" fmla="*/ 2013238 h 6858000"/>
              <a:gd name="connsiteX9090" fmla="*/ 7503618 w 12192000"/>
              <a:gd name="connsiteY9090" fmla="*/ 2067943 h 6858000"/>
              <a:gd name="connsiteX9091" fmla="*/ 7511052 w 12192000"/>
              <a:gd name="connsiteY9091" fmla="*/ 2071879 h 6858000"/>
              <a:gd name="connsiteX9092" fmla="*/ 7551239 w 12192000"/>
              <a:gd name="connsiteY9092" fmla="*/ 2044855 h 6858000"/>
              <a:gd name="connsiteX9093" fmla="*/ 7562717 w 12192000"/>
              <a:gd name="connsiteY9093" fmla="*/ 1998258 h 6858000"/>
              <a:gd name="connsiteX9094" fmla="*/ 7563132 w 12192000"/>
              <a:gd name="connsiteY9094" fmla="*/ 1998212 h 6858000"/>
              <a:gd name="connsiteX9095" fmla="*/ 7559466 w 12192000"/>
              <a:gd name="connsiteY9095" fmla="*/ 1991530 h 6858000"/>
              <a:gd name="connsiteX9096" fmla="*/ 7558872 w 12192000"/>
              <a:gd name="connsiteY9096" fmla="*/ 1991544 h 6858000"/>
              <a:gd name="connsiteX9097" fmla="*/ 7558737 w 12192000"/>
              <a:gd name="connsiteY9097" fmla="*/ 1990201 h 6858000"/>
              <a:gd name="connsiteX9098" fmla="*/ 7521652 w 12192000"/>
              <a:gd name="connsiteY9098" fmla="*/ 1922614 h 6858000"/>
              <a:gd name="connsiteX9099" fmla="*/ 7521411 w 12192000"/>
              <a:gd name="connsiteY9099" fmla="*/ 1922605 h 6858000"/>
              <a:gd name="connsiteX9100" fmla="*/ 7521136 w 12192000"/>
              <a:gd name="connsiteY9100" fmla="*/ 1921675 h 6858000"/>
              <a:gd name="connsiteX9101" fmla="*/ 7502728 w 12192000"/>
              <a:gd name="connsiteY9101" fmla="*/ 1888125 h 6858000"/>
              <a:gd name="connsiteX9102" fmla="*/ 7376727 w 12192000"/>
              <a:gd name="connsiteY9102" fmla="*/ 1772839 h 6858000"/>
              <a:gd name="connsiteX9103" fmla="*/ 7378628 w 12192000"/>
              <a:gd name="connsiteY9103" fmla="*/ 1780309 h 6858000"/>
              <a:gd name="connsiteX9104" fmla="*/ 7372292 w 12192000"/>
              <a:gd name="connsiteY9104" fmla="*/ 1779242 h 6858000"/>
              <a:gd name="connsiteX9105" fmla="*/ 7376727 w 12192000"/>
              <a:gd name="connsiteY9105" fmla="*/ 1772839 h 6858000"/>
              <a:gd name="connsiteX9106" fmla="*/ 7326986 w 12192000"/>
              <a:gd name="connsiteY9106" fmla="*/ 1762512 h 6858000"/>
              <a:gd name="connsiteX9107" fmla="*/ 7322763 w 12192000"/>
              <a:gd name="connsiteY9107" fmla="*/ 1768849 h 6858000"/>
              <a:gd name="connsiteX9108" fmla="*/ 7326986 w 12192000"/>
              <a:gd name="connsiteY9108" fmla="*/ 1762512 h 6858000"/>
              <a:gd name="connsiteX9109" fmla="*/ 7281048 w 12192000"/>
              <a:gd name="connsiteY9109" fmla="*/ 1746114 h 6858000"/>
              <a:gd name="connsiteX9110" fmla="*/ 7288019 w 12192000"/>
              <a:gd name="connsiteY9110" fmla="*/ 1748930 h 6858000"/>
              <a:gd name="connsiteX9111" fmla="*/ 7288019 w 12192000"/>
              <a:gd name="connsiteY9111" fmla="*/ 1751747 h 6858000"/>
              <a:gd name="connsiteX9112" fmla="*/ 7285483 w 12192000"/>
              <a:gd name="connsiteY9112" fmla="*/ 1753435 h 6858000"/>
              <a:gd name="connsiteX9113" fmla="*/ 7281682 w 12192000"/>
              <a:gd name="connsiteY9113" fmla="*/ 1752874 h 6858000"/>
              <a:gd name="connsiteX9114" fmla="*/ 7281048 w 12192000"/>
              <a:gd name="connsiteY9114" fmla="*/ 1746114 h 6858000"/>
              <a:gd name="connsiteX9115" fmla="*/ 7200501 w 12192000"/>
              <a:gd name="connsiteY9115" fmla="*/ 1727809 h 6858000"/>
              <a:gd name="connsiteX9116" fmla="*/ 7239208 w 12192000"/>
              <a:gd name="connsiteY9116" fmla="*/ 1729500 h 6858000"/>
              <a:gd name="connsiteX9117" fmla="*/ 7242579 w 12192000"/>
              <a:gd name="connsiteY9117" fmla="*/ 1733481 h 6858000"/>
              <a:gd name="connsiteX9118" fmla="*/ 7242489 w 12192000"/>
              <a:gd name="connsiteY9118" fmla="*/ 1734323 h 6858000"/>
              <a:gd name="connsiteX9119" fmla="*/ 7238054 w 12192000"/>
              <a:gd name="connsiteY9119" fmla="*/ 1737948 h 6858000"/>
              <a:gd name="connsiteX9120" fmla="*/ 7200501 w 12192000"/>
              <a:gd name="connsiteY9120" fmla="*/ 1740201 h 6858000"/>
              <a:gd name="connsiteX9121" fmla="*/ 7169304 w 12192000"/>
              <a:gd name="connsiteY9121" fmla="*/ 1743580 h 6858000"/>
              <a:gd name="connsiteX9122" fmla="*/ 7168149 w 12192000"/>
              <a:gd name="connsiteY9122" fmla="*/ 1739075 h 6858000"/>
              <a:gd name="connsiteX9123" fmla="*/ 7200501 w 12192000"/>
              <a:gd name="connsiteY9123" fmla="*/ 1727809 h 6858000"/>
              <a:gd name="connsiteX9124" fmla="*/ 7343363 w 12192000"/>
              <a:gd name="connsiteY9124" fmla="*/ 1712742 h 6858000"/>
              <a:gd name="connsiteX9125" fmla="*/ 7337245 w 12192000"/>
              <a:gd name="connsiteY9125" fmla="*/ 1719803 h 6858000"/>
              <a:gd name="connsiteX9126" fmla="*/ 7343363 w 12192000"/>
              <a:gd name="connsiteY9126" fmla="*/ 1712742 h 6858000"/>
              <a:gd name="connsiteX9127" fmla="*/ 11949946 w 12192000"/>
              <a:gd name="connsiteY9127" fmla="*/ 1711617 h 6858000"/>
              <a:gd name="connsiteX9128" fmla="*/ 11886366 w 12192000"/>
              <a:gd name="connsiteY9128" fmla="*/ 1712286 h 6858000"/>
              <a:gd name="connsiteX9129" fmla="*/ 11858159 w 12192000"/>
              <a:gd name="connsiteY9129" fmla="*/ 1714629 h 6858000"/>
              <a:gd name="connsiteX9130" fmla="*/ 11840303 w 12192000"/>
              <a:gd name="connsiteY9130" fmla="*/ 1720258 h 6858000"/>
              <a:gd name="connsiteX9131" fmla="*/ 11838712 w 12192000"/>
              <a:gd name="connsiteY9131" fmla="*/ 1738431 h 6858000"/>
              <a:gd name="connsiteX9132" fmla="*/ 11734279 w 12192000"/>
              <a:gd name="connsiteY9132" fmla="*/ 1781770 h 6858000"/>
              <a:gd name="connsiteX9133" fmla="*/ 11707835 w 12192000"/>
              <a:gd name="connsiteY9133" fmla="*/ 1752795 h 6858000"/>
              <a:gd name="connsiteX9134" fmla="*/ 11687448 w 12192000"/>
              <a:gd name="connsiteY9134" fmla="*/ 1761827 h 6858000"/>
              <a:gd name="connsiteX9135" fmla="*/ 11655953 w 12192000"/>
              <a:gd name="connsiteY9135" fmla="*/ 1777703 h 6858000"/>
              <a:gd name="connsiteX9136" fmla="*/ 11598816 w 12192000"/>
              <a:gd name="connsiteY9136" fmla="*/ 1814461 h 6858000"/>
              <a:gd name="connsiteX9137" fmla="*/ 11568917 w 12192000"/>
              <a:gd name="connsiteY9137" fmla="*/ 1840691 h 6858000"/>
              <a:gd name="connsiteX9138" fmla="*/ 11564587 w 12192000"/>
              <a:gd name="connsiteY9138" fmla="*/ 1844988 h 6858000"/>
              <a:gd name="connsiteX9139" fmla="*/ 11594290 w 12192000"/>
              <a:gd name="connsiteY9139" fmla="*/ 1910145 h 6858000"/>
              <a:gd name="connsiteX9140" fmla="*/ 11819851 w 12192000"/>
              <a:gd name="connsiteY9140" fmla="*/ 1895744 h 6858000"/>
              <a:gd name="connsiteX9141" fmla="*/ 12027046 w 12192000"/>
              <a:gd name="connsiteY9141" fmla="*/ 1788025 h 6858000"/>
              <a:gd name="connsiteX9142" fmla="*/ 11949946 w 12192000"/>
              <a:gd name="connsiteY9142" fmla="*/ 1711617 h 6858000"/>
              <a:gd name="connsiteX9143" fmla="*/ 1531328 w 12192000"/>
              <a:gd name="connsiteY9143" fmla="*/ 1705917 h 6858000"/>
              <a:gd name="connsiteX9144" fmla="*/ 1467748 w 12192000"/>
              <a:gd name="connsiteY9144" fmla="*/ 1706586 h 6858000"/>
              <a:gd name="connsiteX9145" fmla="*/ 1439541 w 12192000"/>
              <a:gd name="connsiteY9145" fmla="*/ 1708930 h 6858000"/>
              <a:gd name="connsiteX9146" fmla="*/ 1421685 w 12192000"/>
              <a:gd name="connsiteY9146" fmla="*/ 1714558 h 6858000"/>
              <a:gd name="connsiteX9147" fmla="*/ 1420094 w 12192000"/>
              <a:gd name="connsiteY9147" fmla="*/ 1732732 h 6858000"/>
              <a:gd name="connsiteX9148" fmla="*/ 1315661 w 12192000"/>
              <a:gd name="connsiteY9148" fmla="*/ 1776070 h 6858000"/>
              <a:gd name="connsiteX9149" fmla="*/ 1289217 w 12192000"/>
              <a:gd name="connsiteY9149" fmla="*/ 1747096 h 6858000"/>
              <a:gd name="connsiteX9150" fmla="*/ 1268830 w 12192000"/>
              <a:gd name="connsiteY9150" fmla="*/ 1756128 h 6858000"/>
              <a:gd name="connsiteX9151" fmla="*/ 1237335 w 12192000"/>
              <a:gd name="connsiteY9151" fmla="*/ 1772003 h 6858000"/>
              <a:gd name="connsiteX9152" fmla="*/ 1180198 w 12192000"/>
              <a:gd name="connsiteY9152" fmla="*/ 1808762 h 6858000"/>
              <a:gd name="connsiteX9153" fmla="*/ 1150299 w 12192000"/>
              <a:gd name="connsiteY9153" fmla="*/ 1834992 h 6858000"/>
              <a:gd name="connsiteX9154" fmla="*/ 1145969 w 12192000"/>
              <a:gd name="connsiteY9154" fmla="*/ 1839289 h 6858000"/>
              <a:gd name="connsiteX9155" fmla="*/ 1175672 w 12192000"/>
              <a:gd name="connsiteY9155" fmla="*/ 1904446 h 6858000"/>
              <a:gd name="connsiteX9156" fmla="*/ 1401233 w 12192000"/>
              <a:gd name="connsiteY9156" fmla="*/ 1890045 h 6858000"/>
              <a:gd name="connsiteX9157" fmla="*/ 1608428 w 12192000"/>
              <a:gd name="connsiteY9157" fmla="*/ 1782326 h 6858000"/>
              <a:gd name="connsiteX9158" fmla="*/ 1531328 w 12192000"/>
              <a:gd name="connsiteY9158" fmla="*/ 1705917 h 6858000"/>
              <a:gd name="connsiteX9159" fmla="*/ 7316319 w 12192000"/>
              <a:gd name="connsiteY9159" fmla="*/ 1680685 h 6858000"/>
              <a:gd name="connsiteX9160" fmla="*/ 7276362 w 12192000"/>
              <a:gd name="connsiteY9160" fmla="*/ 1705264 h 6858000"/>
              <a:gd name="connsiteX9161" fmla="*/ 7278091 w 12192000"/>
              <a:gd name="connsiteY9161" fmla="*/ 1847593 h 6858000"/>
              <a:gd name="connsiteX9162" fmla="*/ 7412959 w 12192000"/>
              <a:gd name="connsiteY9162" fmla="*/ 2093225 h 6858000"/>
              <a:gd name="connsiteX9163" fmla="*/ 7544369 w 12192000"/>
              <a:gd name="connsiteY9163" fmla="*/ 2188494 h 6858000"/>
              <a:gd name="connsiteX9164" fmla="*/ 7584489 w 12192000"/>
              <a:gd name="connsiteY9164" fmla="*/ 2074619 h 6858000"/>
              <a:gd name="connsiteX9165" fmla="*/ 7580598 w 12192000"/>
              <a:gd name="connsiteY9165" fmla="*/ 2055634 h 6858000"/>
              <a:gd name="connsiteX9166" fmla="*/ 7567701 w 12192000"/>
              <a:gd name="connsiteY9166" fmla="*/ 2080540 h 6858000"/>
              <a:gd name="connsiteX9167" fmla="*/ 7507062 w 12192000"/>
              <a:gd name="connsiteY9167" fmla="*/ 2099040 h 6858000"/>
              <a:gd name="connsiteX9168" fmla="*/ 7482951 w 12192000"/>
              <a:gd name="connsiteY9168" fmla="*/ 2059305 h 6858000"/>
              <a:gd name="connsiteX9169" fmla="*/ 7446209 w 12192000"/>
              <a:gd name="connsiteY9169" fmla="*/ 1990779 h 6858000"/>
              <a:gd name="connsiteX9170" fmla="*/ 7365837 w 12192000"/>
              <a:gd name="connsiteY9170" fmla="*/ 1839908 h 6858000"/>
              <a:gd name="connsiteX9171" fmla="*/ 7368707 w 12192000"/>
              <a:gd name="connsiteY9171" fmla="*/ 1833572 h 6858000"/>
              <a:gd name="connsiteX9172" fmla="*/ 7405950 w 12192000"/>
              <a:gd name="connsiteY9172" fmla="*/ 1805427 h 6858000"/>
              <a:gd name="connsiteX9173" fmla="*/ 7428748 w 12192000"/>
              <a:gd name="connsiteY9173" fmla="*/ 1768774 h 6858000"/>
              <a:gd name="connsiteX9174" fmla="*/ 7416417 w 12192000"/>
              <a:gd name="connsiteY9174" fmla="*/ 1748881 h 6858000"/>
              <a:gd name="connsiteX9175" fmla="*/ 7316319 w 12192000"/>
              <a:gd name="connsiteY9175" fmla="*/ 1680685 h 6858000"/>
              <a:gd name="connsiteX9176" fmla="*/ 11820774 w 12192000"/>
              <a:gd name="connsiteY9176" fmla="*/ 1619318 h 6858000"/>
              <a:gd name="connsiteX9177" fmla="*/ 11821913 w 12192000"/>
              <a:gd name="connsiteY9177" fmla="*/ 1624298 h 6858000"/>
              <a:gd name="connsiteX9178" fmla="*/ 11826836 w 12192000"/>
              <a:gd name="connsiteY9178" fmla="*/ 1622955 h 6858000"/>
              <a:gd name="connsiteX9179" fmla="*/ 7297231 w 12192000"/>
              <a:gd name="connsiteY9179" fmla="*/ 1613784 h 6858000"/>
              <a:gd name="connsiteX9180" fmla="*/ 7306588 w 12192000"/>
              <a:gd name="connsiteY9180" fmla="*/ 1641530 h 6858000"/>
              <a:gd name="connsiteX9181" fmla="*/ 7307634 w 12192000"/>
              <a:gd name="connsiteY9181" fmla="*/ 1669920 h 6858000"/>
              <a:gd name="connsiteX9182" fmla="*/ 7322254 w 12192000"/>
              <a:gd name="connsiteY9182" fmla="*/ 1664947 h 6858000"/>
              <a:gd name="connsiteX9183" fmla="*/ 7348263 w 12192000"/>
              <a:gd name="connsiteY9183" fmla="*/ 1670813 h 6858000"/>
              <a:gd name="connsiteX9184" fmla="*/ 7348354 w 12192000"/>
              <a:gd name="connsiteY9184" fmla="*/ 1666360 h 6858000"/>
              <a:gd name="connsiteX9185" fmla="*/ 7377080 w 12192000"/>
              <a:gd name="connsiteY9185" fmla="*/ 1637973 h 6858000"/>
              <a:gd name="connsiteX9186" fmla="*/ 7400172 w 12192000"/>
              <a:gd name="connsiteY9186" fmla="*/ 1618277 h 6858000"/>
              <a:gd name="connsiteX9187" fmla="*/ 7403551 w 12192000"/>
              <a:gd name="connsiteY9187" fmla="*/ 1621173 h 6858000"/>
              <a:gd name="connsiteX9188" fmla="*/ 7379896 w 12192000"/>
              <a:gd name="connsiteY9188" fmla="*/ 1648400 h 6858000"/>
              <a:gd name="connsiteX9189" fmla="*/ 7355464 w 12192000"/>
              <a:gd name="connsiteY9189" fmla="*/ 1672437 h 6858000"/>
              <a:gd name="connsiteX9190" fmla="*/ 7370677 w 12192000"/>
              <a:gd name="connsiteY9190" fmla="*/ 1675870 h 6858000"/>
              <a:gd name="connsiteX9191" fmla="*/ 7394683 w 12192000"/>
              <a:gd name="connsiteY9191" fmla="*/ 1696376 h 6858000"/>
              <a:gd name="connsiteX9192" fmla="*/ 7410592 w 12192000"/>
              <a:gd name="connsiteY9192" fmla="*/ 1677099 h 6858000"/>
              <a:gd name="connsiteX9193" fmla="*/ 7434810 w 12192000"/>
              <a:gd name="connsiteY9193" fmla="*/ 1660785 h 6858000"/>
              <a:gd name="connsiteX9194" fmla="*/ 7437063 w 12192000"/>
              <a:gd name="connsiteY9194" fmla="*/ 1664863 h 6858000"/>
              <a:gd name="connsiteX9195" fmla="*/ 7418477 w 12192000"/>
              <a:gd name="connsiteY9195" fmla="*/ 1684309 h 6858000"/>
              <a:gd name="connsiteX9196" fmla="*/ 7402042 w 12192000"/>
              <a:gd name="connsiteY9196" fmla="*/ 1702663 h 6858000"/>
              <a:gd name="connsiteX9197" fmla="*/ 7411806 w 12192000"/>
              <a:gd name="connsiteY9197" fmla="*/ 1711004 h 6858000"/>
              <a:gd name="connsiteX9198" fmla="*/ 7416965 w 12192000"/>
              <a:gd name="connsiteY9198" fmla="*/ 1719361 h 6858000"/>
              <a:gd name="connsiteX9199" fmla="*/ 7448516 w 12192000"/>
              <a:gd name="connsiteY9199" fmla="*/ 1701562 h 6858000"/>
              <a:gd name="connsiteX9200" fmla="*/ 7483436 w 12192000"/>
              <a:gd name="connsiteY9200" fmla="*/ 1698205 h 6858000"/>
              <a:gd name="connsiteX9201" fmla="*/ 7483436 w 12192000"/>
              <a:gd name="connsiteY9201" fmla="*/ 1702679 h 6858000"/>
              <a:gd name="connsiteX9202" fmla="*/ 7450261 w 12192000"/>
              <a:gd name="connsiteY9202" fmla="*/ 1711066 h 6858000"/>
              <a:gd name="connsiteX9203" fmla="*/ 7421089 w 12192000"/>
              <a:gd name="connsiteY9203" fmla="*/ 1726045 h 6858000"/>
              <a:gd name="connsiteX9204" fmla="*/ 7446141 w 12192000"/>
              <a:gd name="connsiteY9204" fmla="*/ 1766639 h 6858000"/>
              <a:gd name="connsiteX9205" fmla="*/ 7471807 w 12192000"/>
              <a:gd name="connsiteY9205" fmla="*/ 1760146 h 6858000"/>
              <a:gd name="connsiteX9206" fmla="*/ 7487761 w 12192000"/>
              <a:gd name="connsiteY9206" fmla="*/ 1743690 h 6858000"/>
              <a:gd name="connsiteX9207" fmla="*/ 7509982 w 12192000"/>
              <a:gd name="connsiteY9207" fmla="*/ 1741926 h 6858000"/>
              <a:gd name="connsiteX9208" fmla="*/ 7508842 w 12192000"/>
              <a:gd name="connsiteY9208" fmla="*/ 1745452 h 6858000"/>
              <a:gd name="connsiteX9209" fmla="*/ 7472947 w 12192000"/>
              <a:gd name="connsiteY9209" fmla="*/ 1766023 h 6858000"/>
              <a:gd name="connsiteX9210" fmla="*/ 7448781 w 12192000"/>
              <a:gd name="connsiteY9210" fmla="*/ 1770920 h 6858000"/>
              <a:gd name="connsiteX9211" fmla="*/ 7461302 w 12192000"/>
              <a:gd name="connsiteY9211" fmla="*/ 1791206 h 6858000"/>
              <a:gd name="connsiteX9212" fmla="*/ 7480768 w 12192000"/>
              <a:gd name="connsiteY9212" fmla="*/ 1826545 h 6858000"/>
              <a:gd name="connsiteX9213" fmla="*/ 7508360 w 12192000"/>
              <a:gd name="connsiteY9213" fmla="*/ 1815738 h 6858000"/>
              <a:gd name="connsiteX9214" fmla="*/ 7543121 w 12192000"/>
              <a:gd name="connsiteY9214" fmla="*/ 1800184 h 6858000"/>
              <a:gd name="connsiteX9215" fmla="*/ 7544858 w 12192000"/>
              <a:gd name="connsiteY9215" fmla="*/ 1804216 h 6858000"/>
              <a:gd name="connsiteX9216" fmla="*/ 7511258 w 12192000"/>
              <a:gd name="connsiteY9216" fmla="*/ 1825099 h 6858000"/>
              <a:gd name="connsiteX9217" fmla="*/ 7484321 w 12192000"/>
              <a:gd name="connsiteY9217" fmla="*/ 1832994 h 6858000"/>
              <a:gd name="connsiteX9218" fmla="*/ 7506906 w 12192000"/>
              <a:gd name="connsiteY9218" fmla="*/ 1873992 h 6858000"/>
              <a:gd name="connsiteX9219" fmla="*/ 7531035 w 12192000"/>
              <a:gd name="connsiteY9219" fmla="*/ 1915196 h 6858000"/>
              <a:gd name="connsiteX9220" fmla="*/ 7551485 w 12192000"/>
              <a:gd name="connsiteY9220" fmla="*/ 1917115 h 6858000"/>
              <a:gd name="connsiteX9221" fmla="*/ 7575461 w 12192000"/>
              <a:gd name="connsiteY9221" fmla="*/ 1903784 h 6858000"/>
              <a:gd name="connsiteX9222" fmla="*/ 7603937 w 12192000"/>
              <a:gd name="connsiteY9222" fmla="*/ 1885535 h 6858000"/>
              <a:gd name="connsiteX9223" fmla="*/ 7607424 w 12192000"/>
              <a:gd name="connsiteY9223" fmla="*/ 1890668 h 6858000"/>
              <a:gd name="connsiteX9224" fmla="*/ 7606843 w 12192000"/>
              <a:gd name="connsiteY9224" fmla="*/ 1891808 h 6858000"/>
              <a:gd name="connsiteX9225" fmla="*/ 7605680 w 12192000"/>
              <a:gd name="connsiteY9225" fmla="*/ 1894090 h 6858000"/>
              <a:gd name="connsiteX9226" fmla="*/ 7581272 w 12192000"/>
              <a:gd name="connsiteY9226" fmla="*/ 1911198 h 6858000"/>
              <a:gd name="connsiteX9227" fmla="*/ 7559187 w 12192000"/>
              <a:gd name="connsiteY9227" fmla="*/ 1924315 h 6858000"/>
              <a:gd name="connsiteX9228" fmla="*/ 7535753 w 12192000"/>
              <a:gd name="connsiteY9228" fmla="*/ 1923252 h 6858000"/>
              <a:gd name="connsiteX9229" fmla="*/ 7551142 w 12192000"/>
              <a:gd name="connsiteY9229" fmla="*/ 1949532 h 6858000"/>
              <a:gd name="connsiteX9230" fmla="*/ 7564867 w 12192000"/>
              <a:gd name="connsiteY9230" fmla="*/ 1979434 h 6858000"/>
              <a:gd name="connsiteX9231" fmla="*/ 7581758 w 12192000"/>
              <a:gd name="connsiteY9231" fmla="*/ 1963170 h 6858000"/>
              <a:gd name="connsiteX9232" fmla="*/ 7612685 w 12192000"/>
              <a:gd name="connsiteY9232" fmla="*/ 1957046 h 6858000"/>
              <a:gd name="connsiteX9233" fmla="*/ 7613853 w 12192000"/>
              <a:gd name="connsiteY9233" fmla="*/ 1961551 h 6858000"/>
              <a:gd name="connsiteX9234" fmla="*/ 7590457 w 12192000"/>
              <a:gd name="connsiteY9234" fmla="*/ 1972253 h 6858000"/>
              <a:gd name="connsiteX9235" fmla="*/ 7568926 w 12192000"/>
              <a:gd name="connsiteY9235" fmla="*/ 1988274 h 6858000"/>
              <a:gd name="connsiteX9236" fmla="*/ 7582093 w 12192000"/>
              <a:gd name="connsiteY9236" fmla="*/ 2016957 h 6858000"/>
              <a:gd name="connsiteX9237" fmla="*/ 7588085 w 12192000"/>
              <a:gd name="connsiteY9237" fmla="*/ 2010810 h 6858000"/>
              <a:gd name="connsiteX9238" fmla="*/ 7633330 w 12192000"/>
              <a:gd name="connsiteY9238" fmla="*/ 1997879 h 6858000"/>
              <a:gd name="connsiteX9239" fmla="*/ 7633895 w 12192000"/>
              <a:gd name="connsiteY9239" fmla="*/ 2004344 h 6858000"/>
              <a:gd name="connsiteX9240" fmla="*/ 7602789 w 12192000"/>
              <a:gd name="connsiteY9240" fmla="*/ 2016100 h 6858000"/>
              <a:gd name="connsiteX9241" fmla="*/ 7589782 w 12192000"/>
              <a:gd name="connsiteY9241" fmla="*/ 2023739 h 6858000"/>
              <a:gd name="connsiteX9242" fmla="*/ 7589114 w 12192000"/>
              <a:gd name="connsiteY9242" fmla="*/ 2025057 h 6858000"/>
              <a:gd name="connsiteX9243" fmla="*/ 7592783 w 12192000"/>
              <a:gd name="connsiteY9243" fmla="*/ 2026652 h 6858000"/>
              <a:gd name="connsiteX9244" fmla="*/ 7597589 w 12192000"/>
              <a:gd name="connsiteY9244" fmla="*/ 2057069 h 6858000"/>
              <a:gd name="connsiteX9245" fmla="*/ 7619700 w 12192000"/>
              <a:gd name="connsiteY9245" fmla="*/ 2047149 h 6858000"/>
              <a:gd name="connsiteX9246" fmla="*/ 7653846 w 12192000"/>
              <a:gd name="connsiteY9246" fmla="*/ 2054940 h 6858000"/>
              <a:gd name="connsiteX9247" fmla="*/ 7652110 w 12192000"/>
              <a:gd name="connsiteY9247" fmla="*/ 2058833 h 6858000"/>
              <a:gd name="connsiteX9248" fmla="*/ 7620857 w 12192000"/>
              <a:gd name="connsiteY9248" fmla="*/ 2057721 h 6858000"/>
              <a:gd name="connsiteX9249" fmla="*/ 7598713 w 12192000"/>
              <a:gd name="connsiteY9249" fmla="*/ 2064181 h 6858000"/>
              <a:gd name="connsiteX9250" fmla="*/ 7602366 w 12192000"/>
              <a:gd name="connsiteY9250" fmla="*/ 2087306 h 6858000"/>
              <a:gd name="connsiteX9251" fmla="*/ 7602162 w 12192000"/>
              <a:gd name="connsiteY9251" fmla="*/ 2089030 h 6858000"/>
              <a:gd name="connsiteX9252" fmla="*/ 7638870 w 12192000"/>
              <a:gd name="connsiteY9252" fmla="*/ 2090138 h 6858000"/>
              <a:gd name="connsiteX9253" fmla="*/ 7676643 w 12192000"/>
              <a:gd name="connsiteY9253" fmla="*/ 2103969 h 6858000"/>
              <a:gd name="connsiteX9254" fmla="*/ 7676062 w 12192000"/>
              <a:gd name="connsiteY9254" fmla="*/ 2106286 h 6858000"/>
              <a:gd name="connsiteX9255" fmla="*/ 7601111 w 12192000"/>
              <a:gd name="connsiteY9255" fmla="*/ 2097939 h 6858000"/>
              <a:gd name="connsiteX9256" fmla="*/ 7599416 w 12192000"/>
              <a:gd name="connsiteY9256" fmla="*/ 2112323 h 6858000"/>
              <a:gd name="connsiteX9257" fmla="*/ 7625879 w 12192000"/>
              <a:gd name="connsiteY9257" fmla="*/ 2123828 h 6858000"/>
              <a:gd name="connsiteX9258" fmla="*/ 7649945 w 12192000"/>
              <a:gd name="connsiteY9258" fmla="*/ 2125583 h 6858000"/>
              <a:gd name="connsiteX9259" fmla="*/ 7649945 w 12192000"/>
              <a:gd name="connsiteY9259" fmla="*/ 2128507 h 6858000"/>
              <a:gd name="connsiteX9260" fmla="*/ 7621295 w 12192000"/>
              <a:gd name="connsiteY9260" fmla="*/ 2132601 h 6858000"/>
              <a:gd name="connsiteX9261" fmla="*/ 7598309 w 12192000"/>
              <a:gd name="connsiteY9261" fmla="*/ 2121708 h 6858000"/>
              <a:gd name="connsiteX9262" fmla="*/ 7596408 w 12192000"/>
              <a:gd name="connsiteY9262" fmla="*/ 2137824 h 6858000"/>
              <a:gd name="connsiteX9263" fmla="*/ 7586697 w 12192000"/>
              <a:gd name="connsiteY9263" fmla="*/ 2155606 h 6858000"/>
              <a:gd name="connsiteX9264" fmla="*/ 7620629 w 12192000"/>
              <a:gd name="connsiteY9264" fmla="*/ 2180145 h 6858000"/>
              <a:gd name="connsiteX9265" fmla="*/ 7634519 w 12192000"/>
              <a:gd name="connsiteY9265" fmla="*/ 2225614 h 6858000"/>
              <a:gd name="connsiteX9266" fmla="*/ 7629841 w 12192000"/>
              <a:gd name="connsiteY9266" fmla="*/ 2226196 h 6858000"/>
              <a:gd name="connsiteX9267" fmla="*/ 7613464 w 12192000"/>
              <a:gd name="connsiteY9267" fmla="*/ 2186038 h 6858000"/>
              <a:gd name="connsiteX9268" fmla="*/ 7582640 w 12192000"/>
              <a:gd name="connsiteY9268" fmla="*/ 2163034 h 6858000"/>
              <a:gd name="connsiteX9269" fmla="*/ 7567799 w 12192000"/>
              <a:gd name="connsiteY9269" fmla="*/ 2190211 h 6858000"/>
              <a:gd name="connsiteX9270" fmla="*/ 7569863 w 12192000"/>
              <a:gd name="connsiteY9270" fmla="*/ 2191197 h 6858000"/>
              <a:gd name="connsiteX9271" fmla="*/ 7576540 w 12192000"/>
              <a:gd name="connsiteY9271" fmla="*/ 2216542 h 6858000"/>
              <a:gd name="connsiteX9272" fmla="*/ 7578766 w 12192000"/>
              <a:gd name="connsiteY9272" fmla="*/ 2234976 h 6858000"/>
              <a:gd name="connsiteX9273" fmla="*/ 7576540 w 12192000"/>
              <a:gd name="connsiteY9273" fmla="*/ 2235551 h 6858000"/>
              <a:gd name="connsiteX9274" fmla="*/ 7568750 w 12192000"/>
              <a:gd name="connsiteY9274" fmla="*/ 2218270 h 6858000"/>
              <a:gd name="connsiteX9275" fmla="*/ 7562902 w 12192000"/>
              <a:gd name="connsiteY9275" fmla="*/ 2199178 h 6858000"/>
              <a:gd name="connsiteX9276" fmla="*/ 7562853 w 12192000"/>
              <a:gd name="connsiteY9276" fmla="*/ 2199269 h 6858000"/>
              <a:gd name="connsiteX9277" fmla="*/ 7533663 w 12192000"/>
              <a:gd name="connsiteY9277" fmla="*/ 2214997 h 6858000"/>
              <a:gd name="connsiteX9278" fmla="*/ 7511312 w 12192000"/>
              <a:gd name="connsiteY9278" fmla="*/ 2215271 h 6858000"/>
              <a:gd name="connsiteX9279" fmla="*/ 7511461 w 12192000"/>
              <a:gd name="connsiteY9279" fmla="*/ 2215662 h 6858000"/>
              <a:gd name="connsiteX9280" fmla="*/ 7499847 w 12192000"/>
              <a:gd name="connsiteY9280" fmla="*/ 2248737 h 6858000"/>
              <a:gd name="connsiteX9281" fmla="*/ 7492660 w 12192000"/>
              <a:gd name="connsiteY9281" fmla="*/ 2273828 h 6858000"/>
              <a:gd name="connsiteX9282" fmla="*/ 7487682 w 12192000"/>
              <a:gd name="connsiteY9282" fmla="*/ 2273258 h 6858000"/>
              <a:gd name="connsiteX9283" fmla="*/ 7489894 w 12192000"/>
              <a:gd name="connsiteY9283" fmla="*/ 2246455 h 6858000"/>
              <a:gd name="connsiteX9284" fmla="*/ 7502954 w 12192000"/>
              <a:gd name="connsiteY9284" fmla="*/ 2215374 h 6858000"/>
              <a:gd name="connsiteX9285" fmla="*/ 7495379 w 12192000"/>
              <a:gd name="connsiteY9285" fmla="*/ 2215466 h 6858000"/>
              <a:gd name="connsiteX9286" fmla="*/ 7468181 w 12192000"/>
              <a:gd name="connsiteY9286" fmla="*/ 2204536 h 6858000"/>
              <a:gd name="connsiteX9287" fmla="*/ 7459882 w 12192000"/>
              <a:gd name="connsiteY9287" fmla="*/ 2197197 h 6858000"/>
              <a:gd name="connsiteX9288" fmla="*/ 7459608 w 12192000"/>
              <a:gd name="connsiteY9288" fmla="*/ 2195945 h 6858000"/>
              <a:gd name="connsiteX9289" fmla="*/ 7458591 w 12192000"/>
              <a:gd name="connsiteY9289" fmla="*/ 2196055 h 6858000"/>
              <a:gd name="connsiteX9290" fmla="*/ 7446388 w 12192000"/>
              <a:gd name="connsiteY9290" fmla="*/ 2185265 h 6858000"/>
              <a:gd name="connsiteX9291" fmla="*/ 7436817 w 12192000"/>
              <a:gd name="connsiteY9291" fmla="*/ 2170299 h 6858000"/>
              <a:gd name="connsiteX9292" fmla="*/ 7420347 w 12192000"/>
              <a:gd name="connsiteY9292" fmla="*/ 2185436 h 6858000"/>
              <a:gd name="connsiteX9293" fmla="*/ 7394698 w 12192000"/>
              <a:gd name="connsiteY9293" fmla="*/ 2204023 h 6858000"/>
              <a:gd name="connsiteX9294" fmla="*/ 7391782 w 12192000"/>
              <a:gd name="connsiteY9294" fmla="*/ 2200080 h 6858000"/>
              <a:gd name="connsiteX9295" fmla="*/ 7412185 w 12192000"/>
              <a:gd name="connsiteY9295" fmla="*/ 2181494 h 6858000"/>
              <a:gd name="connsiteX9296" fmla="*/ 7432361 w 12192000"/>
              <a:gd name="connsiteY9296" fmla="*/ 2163330 h 6858000"/>
              <a:gd name="connsiteX9297" fmla="*/ 7414688 w 12192000"/>
              <a:gd name="connsiteY9297" fmla="*/ 2135693 h 6858000"/>
              <a:gd name="connsiteX9298" fmla="*/ 7414406 w 12192000"/>
              <a:gd name="connsiteY9298" fmla="*/ 2135186 h 6858000"/>
              <a:gd name="connsiteX9299" fmla="*/ 7391160 w 12192000"/>
              <a:gd name="connsiteY9299" fmla="*/ 2148392 h 6858000"/>
              <a:gd name="connsiteX9300" fmla="*/ 7368067 w 12192000"/>
              <a:gd name="connsiteY9300" fmla="*/ 2159506 h 6858000"/>
              <a:gd name="connsiteX9301" fmla="*/ 7365252 w 12192000"/>
              <a:gd name="connsiteY9301" fmla="*/ 2155997 h 6858000"/>
              <a:gd name="connsiteX9302" fmla="*/ 7386091 w 12192000"/>
              <a:gd name="connsiteY9302" fmla="*/ 2139035 h 6858000"/>
              <a:gd name="connsiteX9303" fmla="*/ 7410317 w 12192000"/>
              <a:gd name="connsiteY9303" fmla="*/ 2127803 h 6858000"/>
              <a:gd name="connsiteX9304" fmla="*/ 7395900 w 12192000"/>
              <a:gd name="connsiteY9304" fmla="*/ 2101777 h 6858000"/>
              <a:gd name="connsiteX9305" fmla="*/ 7373197 w 12192000"/>
              <a:gd name="connsiteY9305" fmla="*/ 2113275 h 6858000"/>
              <a:gd name="connsiteX9306" fmla="*/ 7339123 w 12192000"/>
              <a:gd name="connsiteY9306" fmla="*/ 2112325 h 6858000"/>
              <a:gd name="connsiteX9307" fmla="*/ 7339123 w 12192000"/>
              <a:gd name="connsiteY9307" fmla="*/ 2108231 h 6858000"/>
              <a:gd name="connsiteX9308" fmla="*/ 7366903 w 12192000"/>
              <a:gd name="connsiteY9308" fmla="*/ 2102967 h 6858000"/>
              <a:gd name="connsiteX9309" fmla="*/ 7391212 w 12192000"/>
              <a:gd name="connsiteY9309" fmla="*/ 2093316 h 6858000"/>
              <a:gd name="connsiteX9310" fmla="*/ 7379280 w 12192000"/>
              <a:gd name="connsiteY9310" fmla="*/ 2071775 h 6858000"/>
              <a:gd name="connsiteX9311" fmla="*/ 7355743 w 12192000"/>
              <a:gd name="connsiteY9311" fmla="*/ 2079115 h 6858000"/>
              <a:gd name="connsiteX9312" fmla="*/ 7338596 w 12192000"/>
              <a:gd name="connsiteY9312" fmla="*/ 2093076 h 6858000"/>
              <a:gd name="connsiteX9313" fmla="*/ 7335168 w 12192000"/>
              <a:gd name="connsiteY9313" fmla="*/ 2091400 h 6858000"/>
              <a:gd name="connsiteX9314" fmla="*/ 7352314 w 12192000"/>
              <a:gd name="connsiteY9314" fmla="*/ 2068504 h 6858000"/>
              <a:gd name="connsiteX9315" fmla="*/ 7375010 w 12192000"/>
              <a:gd name="connsiteY9315" fmla="*/ 2064068 h 6858000"/>
              <a:gd name="connsiteX9316" fmla="*/ 7362680 w 12192000"/>
              <a:gd name="connsiteY9316" fmla="*/ 2041813 h 6858000"/>
              <a:gd name="connsiteX9317" fmla="*/ 7345110 w 12192000"/>
              <a:gd name="connsiteY9317" fmla="*/ 2050386 h 6858000"/>
              <a:gd name="connsiteX9318" fmla="*/ 7310637 w 12192000"/>
              <a:gd name="connsiteY9318" fmla="*/ 2044769 h 6858000"/>
              <a:gd name="connsiteX9319" fmla="*/ 7312347 w 12192000"/>
              <a:gd name="connsiteY9319" fmla="*/ 2041313 h 6858000"/>
              <a:gd name="connsiteX9320" fmla="*/ 7344824 w 12192000"/>
              <a:gd name="connsiteY9320" fmla="*/ 2039585 h 6858000"/>
              <a:gd name="connsiteX9321" fmla="*/ 7358381 w 12192000"/>
              <a:gd name="connsiteY9321" fmla="*/ 2034050 h 6858000"/>
              <a:gd name="connsiteX9322" fmla="*/ 7345180 w 12192000"/>
              <a:gd name="connsiteY9322" fmla="*/ 2010219 h 6858000"/>
              <a:gd name="connsiteX9323" fmla="*/ 7328324 w 12192000"/>
              <a:gd name="connsiteY9323" fmla="*/ 2021052 h 6858000"/>
              <a:gd name="connsiteX9324" fmla="*/ 7306020 w 12192000"/>
              <a:gd name="connsiteY9324" fmla="*/ 2037273 h 6858000"/>
              <a:gd name="connsiteX9325" fmla="*/ 7302498 w 12192000"/>
              <a:gd name="connsiteY9325" fmla="*/ 2033798 h 6858000"/>
              <a:gd name="connsiteX9326" fmla="*/ 7323628 w 12192000"/>
              <a:gd name="connsiteY9326" fmla="*/ 2014680 h 6858000"/>
              <a:gd name="connsiteX9327" fmla="*/ 7341979 w 12192000"/>
              <a:gd name="connsiteY9327" fmla="*/ 2004441 h 6858000"/>
              <a:gd name="connsiteX9328" fmla="*/ 7326766 w 12192000"/>
              <a:gd name="connsiteY9328" fmla="*/ 1976975 h 6858000"/>
              <a:gd name="connsiteX9329" fmla="*/ 7305237 w 12192000"/>
              <a:gd name="connsiteY9329" fmla="*/ 1975070 h 6858000"/>
              <a:gd name="connsiteX9330" fmla="*/ 7276851 w 12192000"/>
              <a:gd name="connsiteY9330" fmla="*/ 1977886 h 6858000"/>
              <a:gd name="connsiteX9331" fmla="*/ 7275149 w 12192000"/>
              <a:gd name="connsiteY9331" fmla="*/ 1973380 h 6858000"/>
              <a:gd name="connsiteX9332" fmla="*/ 7305237 w 12192000"/>
              <a:gd name="connsiteY9332" fmla="*/ 1964931 h 6858000"/>
              <a:gd name="connsiteX9333" fmla="*/ 7321166 w 12192000"/>
              <a:gd name="connsiteY9333" fmla="*/ 1967520 h 6858000"/>
              <a:gd name="connsiteX9334" fmla="*/ 7305608 w 12192000"/>
              <a:gd name="connsiteY9334" fmla="*/ 1941860 h 6858000"/>
              <a:gd name="connsiteX9335" fmla="*/ 7280577 w 12192000"/>
              <a:gd name="connsiteY9335" fmla="*/ 1946479 h 6858000"/>
              <a:gd name="connsiteX9336" fmla="*/ 7255501 w 12192000"/>
              <a:gd name="connsiteY9336" fmla="*/ 1958746 h 6858000"/>
              <a:gd name="connsiteX9337" fmla="*/ 7253169 w 12192000"/>
              <a:gd name="connsiteY9337" fmla="*/ 1957074 h 6858000"/>
              <a:gd name="connsiteX9338" fmla="*/ 7277880 w 12192000"/>
              <a:gd name="connsiteY9338" fmla="*/ 1937069 h 6858000"/>
              <a:gd name="connsiteX9339" fmla="*/ 7300887 w 12192000"/>
              <a:gd name="connsiteY9339" fmla="*/ 1934071 h 6858000"/>
              <a:gd name="connsiteX9340" fmla="*/ 7291330 w 12192000"/>
              <a:gd name="connsiteY9340" fmla="*/ 1918308 h 6858000"/>
              <a:gd name="connsiteX9341" fmla="*/ 7281006 w 12192000"/>
              <a:gd name="connsiteY9341" fmla="*/ 1899090 h 6858000"/>
              <a:gd name="connsiteX9342" fmla="*/ 7265255 w 12192000"/>
              <a:gd name="connsiteY9342" fmla="*/ 1908839 h 6858000"/>
              <a:gd name="connsiteX9343" fmla="*/ 7238349 w 12192000"/>
              <a:gd name="connsiteY9343" fmla="*/ 1916981 h 6858000"/>
              <a:gd name="connsiteX9344" fmla="*/ 7237181 w 12192000"/>
              <a:gd name="connsiteY9344" fmla="*/ 1911746 h 6858000"/>
              <a:gd name="connsiteX9345" fmla="*/ 7259991 w 12192000"/>
              <a:gd name="connsiteY9345" fmla="*/ 1901858 h 6858000"/>
              <a:gd name="connsiteX9346" fmla="*/ 7277122 w 12192000"/>
              <a:gd name="connsiteY9346" fmla="*/ 1891858 h 6858000"/>
              <a:gd name="connsiteX9347" fmla="*/ 7272168 w 12192000"/>
              <a:gd name="connsiteY9347" fmla="*/ 1882636 h 6858000"/>
              <a:gd name="connsiteX9348" fmla="*/ 7249909 w 12192000"/>
              <a:gd name="connsiteY9348" fmla="*/ 1877621 h 6858000"/>
              <a:gd name="connsiteX9349" fmla="*/ 7232528 w 12192000"/>
              <a:gd name="connsiteY9349" fmla="*/ 1883024 h 6858000"/>
              <a:gd name="connsiteX9350" fmla="*/ 7218046 w 12192000"/>
              <a:gd name="connsiteY9350" fmla="*/ 1890228 h 6858000"/>
              <a:gd name="connsiteX9351" fmla="*/ 7215729 w 12192000"/>
              <a:gd name="connsiteY9351" fmla="*/ 1887226 h 6858000"/>
              <a:gd name="connsiteX9352" fmla="*/ 7252227 w 12192000"/>
              <a:gd name="connsiteY9352" fmla="*/ 1869218 h 6858000"/>
              <a:gd name="connsiteX9353" fmla="*/ 7267661 w 12192000"/>
              <a:gd name="connsiteY9353" fmla="*/ 1874244 h 6858000"/>
              <a:gd name="connsiteX9354" fmla="*/ 7257198 w 12192000"/>
              <a:gd name="connsiteY9354" fmla="*/ 1854766 h 6858000"/>
              <a:gd name="connsiteX9355" fmla="*/ 7253560 w 12192000"/>
              <a:gd name="connsiteY9355" fmla="*/ 1843038 h 6858000"/>
              <a:gd name="connsiteX9356" fmla="*/ 7246915 w 12192000"/>
              <a:gd name="connsiteY9356" fmla="*/ 1844303 h 6858000"/>
              <a:gd name="connsiteX9357" fmla="*/ 7201105 w 12192000"/>
              <a:gd name="connsiteY9357" fmla="*/ 1864716 h 6858000"/>
              <a:gd name="connsiteX9358" fmla="*/ 7202269 w 12192000"/>
              <a:gd name="connsiteY9358" fmla="*/ 1861287 h 6858000"/>
              <a:gd name="connsiteX9359" fmla="*/ 7248242 w 12192000"/>
              <a:gd name="connsiteY9359" fmla="*/ 1833479 h 6858000"/>
              <a:gd name="connsiteX9360" fmla="*/ 7250635 w 12192000"/>
              <a:gd name="connsiteY9360" fmla="*/ 1833610 h 6858000"/>
              <a:gd name="connsiteX9361" fmla="*/ 7239544 w 12192000"/>
              <a:gd name="connsiteY9361" fmla="*/ 1797863 h 6858000"/>
              <a:gd name="connsiteX9362" fmla="*/ 7217224 w 12192000"/>
              <a:gd name="connsiteY9362" fmla="*/ 1804085 h 6858000"/>
              <a:gd name="connsiteX9363" fmla="*/ 7194758 w 12192000"/>
              <a:gd name="connsiteY9363" fmla="*/ 1816952 h 6858000"/>
              <a:gd name="connsiteX9364" fmla="*/ 7163076 w 12192000"/>
              <a:gd name="connsiteY9364" fmla="*/ 1820461 h 6858000"/>
              <a:gd name="connsiteX9365" fmla="*/ 7163653 w 12192000"/>
              <a:gd name="connsiteY9365" fmla="*/ 1816368 h 6858000"/>
              <a:gd name="connsiteX9366" fmla="*/ 7202823 w 12192000"/>
              <a:gd name="connsiteY9366" fmla="*/ 1797067 h 6858000"/>
              <a:gd name="connsiteX9367" fmla="*/ 7224279 w 12192000"/>
              <a:gd name="connsiteY9367" fmla="*/ 1787926 h 6858000"/>
              <a:gd name="connsiteX9368" fmla="*/ 7236703 w 12192000"/>
              <a:gd name="connsiteY9368" fmla="*/ 1788456 h 6858000"/>
              <a:gd name="connsiteX9369" fmla="*/ 7242489 w 12192000"/>
              <a:gd name="connsiteY9369" fmla="*/ 1734323 h 6858000"/>
              <a:gd name="connsiteX9370" fmla="*/ 7242964 w 12192000"/>
              <a:gd name="connsiteY9370" fmla="*/ 1733935 h 6858000"/>
              <a:gd name="connsiteX9371" fmla="*/ 7242579 w 12192000"/>
              <a:gd name="connsiteY9371" fmla="*/ 1733481 h 6858000"/>
              <a:gd name="connsiteX9372" fmla="*/ 7243510 w 12192000"/>
              <a:gd name="connsiteY9372" fmla="*/ 1724777 h 6858000"/>
              <a:gd name="connsiteX9373" fmla="*/ 7256715 w 12192000"/>
              <a:gd name="connsiteY9373" fmla="*/ 1707071 h 6858000"/>
              <a:gd name="connsiteX9374" fmla="*/ 7226174 w 12192000"/>
              <a:gd name="connsiteY9374" fmla="*/ 1690368 h 6858000"/>
              <a:gd name="connsiteX9375" fmla="*/ 7201105 w 12192000"/>
              <a:gd name="connsiteY9375" fmla="*/ 1666070 h 6858000"/>
              <a:gd name="connsiteX9376" fmla="*/ 7205174 w 12192000"/>
              <a:gd name="connsiteY9376" fmla="*/ 1661960 h 6858000"/>
              <a:gd name="connsiteX9377" fmla="*/ 7230753 w 12192000"/>
              <a:gd name="connsiteY9377" fmla="*/ 1681927 h 6858000"/>
              <a:gd name="connsiteX9378" fmla="*/ 7259818 w 12192000"/>
              <a:gd name="connsiteY9378" fmla="*/ 1702482 h 6858000"/>
              <a:gd name="connsiteX9379" fmla="*/ 7258270 w 12192000"/>
              <a:gd name="connsiteY9379" fmla="*/ 1704985 h 6858000"/>
              <a:gd name="connsiteX9380" fmla="*/ 7276533 w 12192000"/>
              <a:gd name="connsiteY9380" fmla="*/ 1680496 h 6858000"/>
              <a:gd name="connsiteX9381" fmla="*/ 7300140 w 12192000"/>
              <a:gd name="connsiteY9381" fmla="*/ 1672467 h 6858000"/>
              <a:gd name="connsiteX9382" fmla="*/ 7298401 w 12192000"/>
              <a:gd name="connsiteY9382" fmla="*/ 1640953 h 6858000"/>
              <a:gd name="connsiteX9383" fmla="*/ 7294890 w 12192000"/>
              <a:gd name="connsiteY9383" fmla="*/ 1614362 h 6858000"/>
              <a:gd name="connsiteX9384" fmla="*/ 7297231 w 12192000"/>
              <a:gd name="connsiteY9384" fmla="*/ 1613784 h 6858000"/>
              <a:gd name="connsiteX9385" fmla="*/ 1402156 w 12192000"/>
              <a:gd name="connsiteY9385" fmla="*/ 1613619 h 6858000"/>
              <a:gd name="connsiteX9386" fmla="*/ 1403295 w 12192000"/>
              <a:gd name="connsiteY9386" fmla="*/ 1618598 h 6858000"/>
              <a:gd name="connsiteX9387" fmla="*/ 1408218 w 12192000"/>
              <a:gd name="connsiteY9387" fmla="*/ 1617256 h 6858000"/>
              <a:gd name="connsiteX9388" fmla="*/ 11913715 w 12192000"/>
              <a:gd name="connsiteY9388" fmla="*/ 1571298 h 6858000"/>
              <a:gd name="connsiteX9389" fmla="*/ 11900478 w 12192000"/>
              <a:gd name="connsiteY9389" fmla="*/ 1571755 h 6858000"/>
              <a:gd name="connsiteX9390" fmla="*/ 11909249 w 12192000"/>
              <a:gd name="connsiteY9390" fmla="*/ 1579766 h 6858000"/>
              <a:gd name="connsiteX9391" fmla="*/ 11842944 w 12192000"/>
              <a:gd name="connsiteY9391" fmla="*/ 1651719 h 6858000"/>
              <a:gd name="connsiteX9392" fmla="*/ 11831366 w 12192000"/>
              <a:gd name="connsiteY9392" fmla="*/ 1654953 h 6858000"/>
              <a:gd name="connsiteX9393" fmla="*/ 11828211 w 12192000"/>
              <a:gd name="connsiteY9393" fmla="*/ 1651851 h 6858000"/>
              <a:gd name="connsiteX9394" fmla="*/ 11836582 w 12192000"/>
              <a:gd name="connsiteY9394" fmla="*/ 1688474 h 6858000"/>
              <a:gd name="connsiteX9395" fmla="*/ 11850989 w 12192000"/>
              <a:gd name="connsiteY9395" fmla="*/ 1686383 h 6858000"/>
              <a:gd name="connsiteX9396" fmla="*/ 11871476 w 12192000"/>
              <a:gd name="connsiteY9396" fmla="*/ 1684619 h 6858000"/>
              <a:gd name="connsiteX9397" fmla="*/ 11883792 w 12192000"/>
              <a:gd name="connsiteY9397" fmla="*/ 1671276 h 6858000"/>
              <a:gd name="connsiteX9398" fmla="*/ 11925217 w 12192000"/>
              <a:gd name="connsiteY9398" fmla="*/ 1628707 h 6858000"/>
              <a:gd name="connsiteX9399" fmla="*/ 11940133 w 12192000"/>
              <a:gd name="connsiteY9399" fmla="*/ 1613278 h 6858000"/>
              <a:gd name="connsiteX9400" fmla="*/ 11945929 w 12192000"/>
              <a:gd name="connsiteY9400" fmla="*/ 1620652 h 6858000"/>
              <a:gd name="connsiteX9401" fmla="*/ 11945929 w 12192000"/>
              <a:gd name="connsiteY9401" fmla="*/ 1608573 h 6858000"/>
              <a:gd name="connsiteX9402" fmla="*/ 11941901 w 12192000"/>
              <a:gd name="connsiteY9402" fmla="*/ 1611448 h 6858000"/>
              <a:gd name="connsiteX9403" fmla="*/ 11940133 w 12192000"/>
              <a:gd name="connsiteY9403" fmla="*/ 1613278 h 6858000"/>
              <a:gd name="connsiteX9404" fmla="*/ 11932709 w 12192000"/>
              <a:gd name="connsiteY9404" fmla="*/ 1603829 h 6858000"/>
              <a:gd name="connsiteX9405" fmla="*/ 11928942 w 12192000"/>
              <a:gd name="connsiteY9405" fmla="*/ 1603897 h 6858000"/>
              <a:gd name="connsiteX9406" fmla="*/ 11928750 w 12192000"/>
              <a:gd name="connsiteY9406" fmla="*/ 1598793 h 6858000"/>
              <a:gd name="connsiteX9407" fmla="*/ 11925360 w 12192000"/>
              <a:gd name="connsiteY9407" fmla="*/ 1594478 h 6858000"/>
              <a:gd name="connsiteX9408" fmla="*/ 11909249 w 12192000"/>
              <a:gd name="connsiteY9408" fmla="*/ 1579766 h 6858000"/>
              <a:gd name="connsiteX9409" fmla="*/ 11913889 w 12192000"/>
              <a:gd name="connsiteY9409" fmla="*/ 1574733 h 6858000"/>
              <a:gd name="connsiteX9410" fmla="*/ 1495097 w 12192000"/>
              <a:gd name="connsiteY9410" fmla="*/ 1565598 h 6858000"/>
              <a:gd name="connsiteX9411" fmla="*/ 1481860 w 12192000"/>
              <a:gd name="connsiteY9411" fmla="*/ 1566055 h 6858000"/>
              <a:gd name="connsiteX9412" fmla="*/ 1490631 w 12192000"/>
              <a:gd name="connsiteY9412" fmla="*/ 1574067 h 6858000"/>
              <a:gd name="connsiteX9413" fmla="*/ 1424326 w 12192000"/>
              <a:gd name="connsiteY9413" fmla="*/ 1646019 h 6858000"/>
              <a:gd name="connsiteX9414" fmla="*/ 1412748 w 12192000"/>
              <a:gd name="connsiteY9414" fmla="*/ 1649254 h 6858000"/>
              <a:gd name="connsiteX9415" fmla="*/ 1409593 w 12192000"/>
              <a:gd name="connsiteY9415" fmla="*/ 1646152 h 6858000"/>
              <a:gd name="connsiteX9416" fmla="*/ 1417964 w 12192000"/>
              <a:gd name="connsiteY9416" fmla="*/ 1682775 h 6858000"/>
              <a:gd name="connsiteX9417" fmla="*/ 1432371 w 12192000"/>
              <a:gd name="connsiteY9417" fmla="*/ 1680684 h 6858000"/>
              <a:gd name="connsiteX9418" fmla="*/ 1452858 w 12192000"/>
              <a:gd name="connsiteY9418" fmla="*/ 1678919 h 6858000"/>
              <a:gd name="connsiteX9419" fmla="*/ 1465174 w 12192000"/>
              <a:gd name="connsiteY9419" fmla="*/ 1665577 h 6858000"/>
              <a:gd name="connsiteX9420" fmla="*/ 1506599 w 12192000"/>
              <a:gd name="connsiteY9420" fmla="*/ 1623008 h 6858000"/>
              <a:gd name="connsiteX9421" fmla="*/ 1521515 w 12192000"/>
              <a:gd name="connsiteY9421" fmla="*/ 1607579 h 6858000"/>
              <a:gd name="connsiteX9422" fmla="*/ 1527311 w 12192000"/>
              <a:gd name="connsiteY9422" fmla="*/ 1614953 h 6858000"/>
              <a:gd name="connsiteX9423" fmla="*/ 1527311 w 12192000"/>
              <a:gd name="connsiteY9423" fmla="*/ 1602874 h 6858000"/>
              <a:gd name="connsiteX9424" fmla="*/ 1523283 w 12192000"/>
              <a:gd name="connsiteY9424" fmla="*/ 1605749 h 6858000"/>
              <a:gd name="connsiteX9425" fmla="*/ 1521515 w 12192000"/>
              <a:gd name="connsiteY9425" fmla="*/ 1607579 h 6858000"/>
              <a:gd name="connsiteX9426" fmla="*/ 1514091 w 12192000"/>
              <a:gd name="connsiteY9426" fmla="*/ 1598130 h 6858000"/>
              <a:gd name="connsiteX9427" fmla="*/ 1510324 w 12192000"/>
              <a:gd name="connsiteY9427" fmla="*/ 1598197 h 6858000"/>
              <a:gd name="connsiteX9428" fmla="*/ 1510132 w 12192000"/>
              <a:gd name="connsiteY9428" fmla="*/ 1593093 h 6858000"/>
              <a:gd name="connsiteX9429" fmla="*/ 1506742 w 12192000"/>
              <a:gd name="connsiteY9429" fmla="*/ 1588779 h 6858000"/>
              <a:gd name="connsiteX9430" fmla="*/ 1490631 w 12192000"/>
              <a:gd name="connsiteY9430" fmla="*/ 1574067 h 6858000"/>
              <a:gd name="connsiteX9431" fmla="*/ 1495271 w 12192000"/>
              <a:gd name="connsiteY9431" fmla="*/ 1569033 h 6858000"/>
              <a:gd name="connsiteX9432" fmla="*/ 9007543 w 12192000"/>
              <a:gd name="connsiteY9432" fmla="*/ 1505399 h 6858000"/>
              <a:gd name="connsiteX9433" fmla="*/ 9053397 w 12192000"/>
              <a:gd name="connsiteY9433" fmla="*/ 1515342 h 6858000"/>
              <a:gd name="connsiteX9434" fmla="*/ 9047012 w 12192000"/>
              <a:gd name="connsiteY9434" fmla="*/ 1537567 h 6858000"/>
              <a:gd name="connsiteX9435" fmla="*/ 9001159 w 12192000"/>
              <a:gd name="connsiteY9435" fmla="*/ 1521190 h 6858000"/>
              <a:gd name="connsiteX9436" fmla="*/ 9007543 w 12192000"/>
              <a:gd name="connsiteY9436" fmla="*/ 1505399 h 6858000"/>
              <a:gd name="connsiteX9437" fmla="*/ 11995167 w 12192000"/>
              <a:gd name="connsiteY9437" fmla="*/ 1501466 h 6858000"/>
              <a:gd name="connsiteX9438" fmla="*/ 11992881 w 12192000"/>
              <a:gd name="connsiteY9438" fmla="*/ 1517135 h 6858000"/>
              <a:gd name="connsiteX9439" fmla="*/ 11992309 w 12192000"/>
              <a:gd name="connsiteY9439" fmla="*/ 1518295 h 6858000"/>
              <a:gd name="connsiteX9440" fmla="*/ 11986801 w 12192000"/>
              <a:gd name="connsiteY9440" fmla="*/ 1524173 h 6858000"/>
              <a:gd name="connsiteX9441" fmla="*/ 11982664 w 12192000"/>
              <a:gd name="connsiteY9441" fmla="*/ 1525767 h 6858000"/>
              <a:gd name="connsiteX9442" fmla="*/ 11964304 w 12192000"/>
              <a:gd name="connsiteY9442" fmla="*/ 1544991 h 6858000"/>
              <a:gd name="connsiteX9443" fmla="*/ 11938390 w 12192000"/>
              <a:gd name="connsiteY9443" fmla="*/ 1573982 h 6858000"/>
              <a:gd name="connsiteX9444" fmla="*/ 11939388 w 12192000"/>
              <a:gd name="connsiteY9444" fmla="*/ 1574899 h 6858000"/>
              <a:gd name="connsiteX9445" fmla="*/ 11970020 w 12192000"/>
              <a:gd name="connsiteY9445" fmla="*/ 1542089 h 6858000"/>
              <a:gd name="connsiteX9446" fmla="*/ 11986801 w 12192000"/>
              <a:gd name="connsiteY9446" fmla="*/ 1524173 h 6858000"/>
              <a:gd name="connsiteX9447" fmla="*/ 12006597 w 12192000"/>
              <a:gd name="connsiteY9447" fmla="*/ 1516553 h 6858000"/>
              <a:gd name="connsiteX9448" fmla="*/ 11995167 w 12192000"/>
              <a:gd name="connsiteY9448" fmla="*/ 1501466 h 6858000"/>
              <a:gd name="connsiteX9449" fmla="*/ 1576549 w 12192000"/>
              <a:gd name="connsiteY9449" fmla="*/ 1495766 h 6858000"/>
              <a:gd name="connsiteX9450" fmla="*/ 1574263 w 12192000"/>
              <a:gd name="connsiteY9450" fmla="*/ 1511435 h 6858000"/>
              <a:gd name="connsiteX9451" fmla="*/ 1573691 w 12192000"/>
              <a:gd name="connsiteY9451" fmla="*/ 1512596 h 6858000"/>
              <a:gd name="connsiteX9452" fmla="*/ 1568183 w 12192000"/>
              <a:gd name="connsiteY9452" fmla="*/ 1518474 h 6858000"/>
              <a:gd name="connsiteX9453" fmla="*/ 1564047 w 12192000"/>
              <a:gd name="connsiteY9453" fmla="*/ 1520068 h 6858000"/>
              <a:gd name="connsiteX9454" fmla="*/ 1545686 w 12192000"/>
              <a:gd name="connsiteY9454" fmla="*/ 1539292 h 6858000"/>
              <a:gd name="connsiteX9455" fmla="*/ 1519772 w 12192000"/>
              <a:gd name="connsiteY9455" fmla="*/ 1568282 h 6858000"/>
              <a:gd name="connsiteX9456" fmla="*/ 1520770 w 12192000"/>
              <a:gd name="connsiteY9456" fmla="*/ 1569199 h 6858000"/>
              <a:gd name="connsiteX9457" fmla="*/ 1551402 w 12192000"/>
              <a:gd name="connsiteY9457" fmla="*/ 1536389 h 6858000"/>
              <a:gd name="connsiteX9458" fmla="*/ 1568183 w 12192000"/>
              <a:gd name="connsiteY9458" fmla="*/ 1518474 h 6858000"/>
              <a:gd name="connsiteX9459" fmla="*/ 1587979 w 12192000"/>
              <a:gd name="connsiteY9459" fmla="*/ 1510854 h 6858000"/>
              <a:gd name="connsiteX9460" fmla="*/ 1576549 w 12192000"/>
              <a:gd name="connsiteY9460" fmla="*/ 1495766 h 6858000"/>
              <a:gd name="connsiteX9461" fmla="*/ 9104365 w 12192000"/>
              <a:gd name="connsiteY9461" fmla="*/ 1463091 h 6858000"/>
              <a:gd name="connsiteX9462" fmla="*/ 9104365 w 12192000"/>
              <a:gd name="connsiteY9462" fmla="*/ 1492910 h 6858000"/>
              <a:gd name="connsiteX9463" fmla="*/ 9104365 w 12192000"/>
              <a:gd name="connsiteY9463" fmla="*/ 1463091 h 6858000"/>
              <a:gd name="connsiteX9464" fmla="*/ 9399933 w 12192000"/>
              <a:gd name="connsiteY9464" fmla="*/ 1460556 h 6858000"/>
              <a:gd name="connsiteX9465" fmla="*/ 9399933 w 12192000"/>
              <a:gd name="connsiteY9465" fmla="*/ 1492918 h 6858000"/>
              <a:gd name="connsiteX9466" fmla="*/ 9399933 w 12192000"/>
              <a:gd name="connsiteY9466" fmla="*/ 1460556 h 6858000"/>
              <a:gd name="connsiteX9467" fmla="*/ 11745814 w 12192000"/>
              <a:gd name="connsiteY9467" fmla="*/ 1451060 h 6858000"/>
              <a:gd name="connsiteX9468" fmla="*/ 11730675 w 12192000"/>
              <a:gd name="connsiteY9468" fmla="*/ 1462315 h 6858000"/>
              <a:gd name="connsiteX9469" fmla="*/ 11664290 w 12192000"/>
              <a:gd name="connsiteY9469" fmla="*/ 1479347 h 6858000"/>
              <a:gd name="connsiteX9470" fmla="*/ 11649055 w 12192000"/>
              <a:gd name="connsiteY9470" fmla="*/ 1475440 h 6858000"/>
              <a:gd name="connsiteX9471" fmla="*/ 11651193 w 12192000"/>
              <a:gd name="connsiteY9471" fmla="*/ 1483252 h 6858000"/>
              <a:gd name="connsiteX9472" fmla="*/ 11701309 w 12192000"/>
              <a:gd name="connsiteY9472" fmla="*/ 1665386 h 6858000"/>
              <a:gd name="connsiteX9473" fmla="*/ 11777921 w 12192000"/>
              <a:gd name="connsiteY9473" fmla="*/ 1763059 h 6858000"/>
              <a:gd name="connsiteX9474" fmla="*/ 11809657 w 12192000"/>
              <a:gd name="connsiteY9474" fmla="*/ 1742305 h 6858000"/>
              <a:gd name="connsiteX9475" fmla="*/ 11815603 w 12192000"/>
              <a:gd name="connsiteY9475" fmla="*/ 1710512 h 6858000"/>
              <a:gd name="connsiteX9476" fmla="*/ 11812964 w 12192000"/>
              <a:gd name="connsiteY9476" fmla="*/ 1708749 h 6858000"/>
              <a:gd name="connsiteX9477" fmla="*/ 11814819 w 12192000"/>
              <a:gd name="connsiteY9477" fmla="*/ 1705639 h 6858000"/>
              <a:gd name="connsiteX9478" fmla="*/ 11814504 w 12192000"/>
              <a:gd name="connsiteY9478" fmla="*/ 1704400 h 6858000"/>
              <a:gd name="connsiteX9479" fmla="*/ 11814183 w 12192000"/>
              <a:gd name="connsiteY9479" fmla="*/ 1704193 h 6858000"/>
              <a:gd name="connsiteX9480" fmla="*/ 11814370 w 12192000"/>
              <a:gd name="connsiteY9480" fmla="*/ 1703878 h 6858000"/>
              <a:gd name="connsiteX9481" fmla="*/ 11800047 w 12192000"/>
              <a:gd name="connsiteY9481" fmla="*/ 1647615 h 6858000"/>
              <a:gd name="connsiteX9482" fmla="*/ 11797506 w 12192000"/>
              <a:gd name="connsiteY9482" fmla="*/ 1639530 h 6858000"/>
              <a:gd name="connsiteX9483" fmla="*/ 11747391 w 12192000"/>
              <a:gd name="connsiteY9483" fmla="*/ 1456823 h 6858000"/>
              <a:gd name="connsiteX9484" fmla="*/ 1327196 w 12192000"/>
              <a:gd name="connsiteY9484" fmla="*/ 1445361 h 6858000"/>
              <a:gd name="connsiteX9485" fmla="*/ 1312057 w 12192000"/>
              <a:gd name="connsiteY9485" fmla="*/ 1456615 h 6858000"/>
              <a:gd name="connsiteX9486" fmla="*/ 1245672 w 12192000"/>
              <a:gd name="connsiteY9486" fmla="*/ 1473647 h 6858000"/>
              <a:gd name="connsiteX9487" fmla="*/ 1230437 w 12192000"/>
              <a:gd name="connsiteY9487" fmla="*/ 1469741 h 6858000"/>
              <a:gd name="connsiteX9488" fmla="*/ 1232575 w 12192000"/>
              <a:gd name="connsiteY9488" fmla="*/ 1477553 h 6858000"/>
              <a:gd name="connsiteX9489" fmla="*/ 1282691 w 12192000"/>
              <a:gd name="connsiteY9489" fmla="*/ 1659687 h 6858000"/>
              <a:gd name="connsiteX9490" fmla="*/ 1359303 w 12192000"/>
              <a:gd name="connsiteY9490" fmla="*/ 1757360 h 6858000"/>
              <a:gd name="connsiteX9491" fmla="*/ 1391039 w 12192000"/>
              <a:gd name="connsiteY9491" fmla="*/ 1736605 h 6858000"/>
              <a:gd name="connsiteX9492" fmla="*/ 1396985 w 12192000"/>
              <a:gd name="connsiteY9492" fmla="*/ 1704813 h 6858000"/>
              <a:gd name="connsiteX9493" fmla="*/ 1394346 w 12192000"/>
              <a:gd name="connsiteY9493" fmla="*/ 1703050 h 6858000"/>
              <a:gd name="connsiteX9494" fmla="*/ 1396201 w 12192000"/>
              <a:gd name="connsiteY9494" fmla="*/ 1699940 h 6858000"/>
              <a:gd name="connsiteX9495" fmla="*/ 1395886 w 12192000"/>
              <a:gd name="connsiteY9495" fmla="*/ 1698701 h 6858000"/>
              <a:gd name="connsiteX9496" fmla="*/ 1395566 w 12192000"/>
              <a:gd name="connsiteY9496" fmla="*/ 1698494 h 6858000"/>
              <a:gd name="connsiteX9497" fmla="*/ 1395752 w 12192000"/>
              <a:gd name="connsiteY9497" fmla="*/ 1698179 h 6858000"/>
              <a:gd name="connsiteX9498" fmla="*/ 1381429 w 12192000"/>
              <a:gd name="connsiteY9498" fmla="*/ 1641916 h 6858000"/>
              <a:gd name="connsiteX9499" fmla="*/ 1378888 w 12192000"/>
              <a:gd name="connsiteY9499" fmla="*/ 1633831 h 6858000"/>
              <a:gd name="connsiteX9500" fmla="*/ 1328773 w 12192000"/>
              <a:gd name="connsiteY9500" fmla="*/ 1451123 h 6858000"/>
              <a:gd name="connsiteX9501" fmla="*/ 9162953 w 12192000"/>
              <a:gd name="connsiteY9501" fmla="*/ 1425072 h 6858000"/>
              <a:gd name="connsiteX9502" fmla="*/ 9162953 w 12192000"/>
              <a:gd name="connsiteY9502" fmla="*/ 1454902 h 6858000"/>
              <a:gd name="connsiteX9503" fmla="*/ 9162953 w 12192000"/>
              <a:gd name="connsiteY9503" fmla="*/ 1425072 h 6858000"/>
              <a:gd name="connsiteX9504" fmla="*/ 9032148 w 12192000"/>
              <a:gd name="connsiteY9504" fmla="*/ 1407331 h 6858000"/>
              <a:gd name="connsiteX9505" fmla="*/ 9032148 w 12192000"/>
              <a:gd name="connsiteY9505" fmla="*/ 1432087 h 6858000"/>
              <a:gd name="connsiteX9506" fmla="*/ 9032148 w 12192000"/>
              <a:gd name="connsiteY9506" fmla="*/ 1407331 h 6858000"/>
              <a:gd name="connsiteX9507" fmla="*/ 10638286 w 12192000"/>
              <a:gd name="connsiteY9507" fmla="*/ 1383170 h 6858000"/>
              <a:gd name="connsiteX9508" fmla="*/ 10641266 w 12192000"/>
              <a:gd name="connsiteY9508" fmla="*/ 1384944 h 6858000"/>
              <a:gd name="connsiteX9509" fmla="*/ 10614431 w 12192000"/>
              <a:gd name="connsiteY9509" fmla="*/ 1397364 h 6858000"/>
              <a:gd name="connsiteX9510" fmla="*/ 10615027 w 12192000"/>
              <a:gd name="connsiteY9510" fmla="*/ 1392631 h 6858000"/>
              <a:gd name="connsiteX9511" fmla="*/ 10638286 w 12192000"/>
              <a:gd name="connsiteY9511" fmla="*/ 1383170 h 6858000"/>
              <a:gd name="connsiteX9512" fmla="*/ 9283344 w 12192000"/>
              <a:gd name="connsiteY9512" fmla="*/ 1369312 h 6858000"/>
              <a:gd name="connsiteX9513" fmla="*/ 9283344 w 12192000"/>
              <a:gd name="connsiteY9513" fmla="*/ 1401675 h 6858000"/>
              <a:gd name="connsiteX9514" fmla="*/ 9283344 w 12192000"/>
              <a:gd name="connsiteY9514" fmla="*/ 1369312 h 6858000"/>
              <a:gd name="connsiteX9515" fmla="*/ 212741 w 12192000"/>
              <a:gd name="connsiteY9515" fmla="*/ 1369096 h 6858000"/>
              <a:gd name="connsiteX9516" fmla="*/ 215722 w 12192000"/>
              <a:gd name="connsiteY9516" fmla="*/ 1370869 h 6858000"/>
              <a:gd name="connsiteX9517" fmla="*/ 188887 w 12192000"/>
              <a:gd name="connsiteY9517" fmla="*/ 1383289 h 6858000"/>
              <a:gd name="connsiteX9518" fmla="*/ 189482 w 12192000"/>
              <a:gd name="connsiteY9518" fmla="*/ 1378557 h 6858000"/>
              <a:gd name="connsiteX9519" fmla="*/ 212741 w 12192000"/>
              <a:gd name="connsiteY9519" fmla="*/ 1369096 h 6858000"/>
              <a:gd name="connsiteX9520" fmla="*/ 9385103 w 12192000"/>
              <a:gd name="connsiteY9520" fmla="*/ 1361859 h 6858000"/>
              <a:gd name="connsiteX9521" fmla="*/ 9388771 w 12192000"/>
              <a:gd name="connsiteY9521" fmla="*/ 1387264 h 6858000"/>
              <a:gd name="connsiteX9522" fmla="*/ 9318047 w 12192000"/>
              <a:gd name="connsiteY9522" fmla="*/ 1423281 h 6858000"/>
              <a:gd name="connsiteX9523" fmla="*/ 9307032 w 12192000"/>
              <a:gd name="connsiteY9523" fmla="*/ 1405559 h 6858000"/>
              <a:gd name="connsiteX9524" fmla="*/ 9373698 w 12192000"/>
              <a:gd name="connsiteY9524" fmla="*/ 1363251 h 6858000"/>
              <a:gd name="connsiteX9525" fmla="*/ 9385103 w 12192000"/>
              <a:gd name="connsiteY9525" fmla="*/ 1361859 h 6858000"/>
              <a:gd name="connsiteX9526" fmla="*/ 9231679 w 12192000"/>
              <a:gd name="connsiteY9526" fmla="*/ 1331295 h 6858000"/>
              <a:gd name="connsiteX9527" fmla="*/ 9231679 w 12192000"/>
              <a:gd name="connsiteY9527" fmla="*/ 1361113 h 6858000"/>
              <a:gd name="connsiteX9528" fmla="*/ 9231679 w 12192000"/>
              <a:gd name="connsiteY9528" fmla="*/ 1331295 h 6858000"/>
              <a:gd name="connsiteX9529" fmla="*/ 9168022 w 12192000"/>
              <a:gd name="connsiteY9529" fmla="*/ 1323690 h 6858000"/>
              <a:gd name="connsiteX9530" fmla="*/ 9168022 w 12192000"/>
              <a:gd name="connsiteY9530" fmla="*/ 1348472 h 6858000"/>
              <a:gd name="connsiteX9531" fmla="*/ 9168022 w 12192000"/>
              <a:gd name="connsiteY9531" fmla="*/ 1323690 h 6858000"/>
              <a:gd name="connsiteX9532" fmla="*/ 9011873 w 12192000"/>
              <a:gd name="connsiteY9532" fmla="*/ 1323690 h 6858000"/>
              <a:gd name="connsiteX9533" fmla="*/ 9011873 w 12192000"/>
              <a:gd name="connsiteY9533" fmla="*/ 1340821 h 6858000"/>
              <a:gd name="connsiteX9534" fmla="*/ 9011873 w 12192000"/>
              <a:gd name="connsiteY9534" fmla="*/ 1323690 h 6858000"/>
              <a:gd name="connsiteX9535" fmla="*/ 9057183 w 12192000"/>
              <a:gd name="connsiteY9535" fmla="*/ 1299920 h 6858000"/>
              <a:gd name="connsiteX9536" fmla="*/ 9064787 w 12192000"/>
              <a:gd name="connsiteY9536" fmla="*/ 1302928 h 6858000"/>
              <a:gd name="connsiteX9537" fmla="*/ 9074730 w 12192000"/>
              <a:gd name="connsiteY9537" fmla="*/ 1329287 h 6858000"/>
              <a:gd name="connsiteX9538" fmla="*/ 9078825 w 12192000"/>
              <a:gd name="connsiteY9538" fmla="*/ 1356221 h 6858000"/>
              <a:gd name="connsiteX9539" fmla="*/ 9064787 w 12192000"/>
              <a:gd name="connsiteY9539" fmla="*/ 1359659 h 6858000"/>
              <a:gd name="connsiteX9540" fmla="*/ 9055429 w 12192000"/>
              <a:gd name="connsiteY9540" fmla="*/ 1332727 h 6858000"/>
              <a:gd name="connsiteX9541" fmla="*/ 9051334 w 12192000"/>
              <a:gd name="connsiteY9541" fmla="*/ 1304648 h 6858000"/>
              <a:gd name="connsiteX9542" fmla="*/ 9057183 w 12192000"/>
              <a:gd name="connsiteY9542" fmla="*/ 1299920 h 6858000"/>
              <a:gd name="connsiteX9543" fmla="*/ 3842238 w 12192000"/>
              <a:gd name="connsiteY9543" fmla="*/ 1299414 h 6858000"/>
              <a:gd name="connsiteX9544" fmla="*/ 3851850 w 12192000"/>
              <a:gd name="connsiteY9544" fmla="*/ 1306758 h 6858000"/>
              <a:gd name="connsiteX9545" fmla="*/ 3718698 w 12192000"/>
              <a:gd name="connsiteY9545" fmla="*/ 1449614 h 6858000"/>
              <a:gd name="connsiteX9546" fmla="*/ 3583818 w 12192000"/>
              <a:gd name="connsiteY9546" fmla="*/ 1502032 h 6858000"/>
              <a:gd name="connsiteX9547" fmla="*/ 3592426 w 12192000"/>
              <a:gd name="connsiteY9547" fmla="*/ 1491088 h 6858000"/>
              <a:gd name="connsiteX9548" fmla="*/ 3717550 w 12192000"/>
              <a:gd name="connsiteY9548" fmla="*/ 1427725 h 6858000"/>
              <a:gd name="connsiteX9549" fmla="*/ 3833483 w 12192000"/>
              <a:gd name="connsiteY9549" fmla="*/ 1306758 h 6858000"/>
              <a:gd name="connsiteX9550" fmla="*/ 3842238 w 12192000"/>
              <a:gd name="connsiteY9550" fmla="*/ 1299414 h 6858000"/>
              <a:gd name="connsiteX9551" fmla="*/ 8404305 w 12192000"/>
              <a:gd name="connsiteY9551" fmla="*/ 1298541 h 6858000"/>
              <a:gd name="connsiteX9552" fmla="*/ 8421219 w 12192000"/>
              <a:gd name="connsiteY9552" fmla="*/ 1303858 h 6858000"/>
              <a:gd name="connsiteX9553" fmla="*/ 8441861 w 12192000"/>
              <a:gd name="connsiteY9553" fmla="*/ 1321103 h 6858000"/>
              <a:gd name="connsiteX9554" fmla="*/ 8461355 w 12192000"/>
              <a:gd name="connsiteY9554" fmla="*/ 1329726 h 6858000"/>
              <a:gd name="connsiteX9555" fmla="*/ 8481996 w 12192000"/>
              <a:gd name="connsiteY9555" fmla="*/ 1385484 h 6858000"/>
              <a:gd name="connsiteX9556" fmla="*/ 8484863 w 12192000"/>
              <a:gd name="connsiteY9556" fmla="*/ 1387782 h 6858000"/>
              <a:gd name="connsiteX9557" fmla="*/ 8485437 w 12192000"/>
              <a:gd name="connsiteY9557" fmla="*/ 1386633 h 6858000"/>
              <a:gd name="connsiteX9558" fmla="*/ 8494037 w 12192000"/>
              <a:gd name="connsiteY9558" fmla="*/ 1334898 h 6858000"/>
              <a:gd name="connsiteX9559" fmla="*/ 8503784 w 12192000"/>
              <a:gd name="connsiteY9559" fmla="*/ 1330300 h 6858000"/>
              <a:gd name="connsiteX9560" fmla="*/ 8509518 w 12192000"/>
              <a:gd name="connsiteY9560" fmla="*/ 1375711 h 6858000"/>
              <a:gd name="connsiteX9561" fmla="*/ 8498051 w 12192000"/>
              <a:gd name="connsiteY9561" fmla="*/ 1403878 h 6858000"/>
              <a:gd name="connsiteX9562" fmla="*/ 8460208 w 12192000"/>
              <a:gd name="connsiteY9562" fmla="*/ 1541837 h 6858000"/>
              <a:gd name="connsiteX9563" fmla="*/ 8423513 w 12192000"/>
              <a:gd name="connsiteY9563" fmla="*/ 1567704 h 6858000"/>
              <a:gd name="connsiteX9564" fmla="*/ 8441861 w 12192000"/>
              <a:gd name="connsiteY9564" fmla="*/ 1606217 h 6858000"/>
              <a:gd name="connsiteX9565" fmla="*/ 8551947 w 12192000"/>
              <a:gd name="connsiteY9565" fmla="*/ 1595296 h 6858000"/>
              <a:gd name="connsiteX9566" fmla="*/ 8592083 w 12192000"/>
              <a:gd name="connsiteY9566" fmla="*/ 1627486 h 6858000"/>
              <a:gd name="connsiteX9567" fmla="*/ 8509518 w 12192000"/>
              <a:gd name="connsiteY9567" fmla="*/ 1788438 h 6858000"/>
              <a:gd name="connsiteX9568" fmla="*/ 8471676 w 12192000"/>
              <a:gd name="connsiteY9568" fmla="*/ 1825227 h 6858000"/>
              <a:gd name="connsiteX9569" fmla="*/ 8513532 w 12192000"/>
              <a:gd name="connsiteY9569" fmla="*/ 1880410 h 6858000"/>
              <a:gd name="connsiteX9570" fmla="*/ 8647700 w 12192000"/>
              <a:gd name="connsiteY9570" fmla="*/ 1868339 h 6858000"/>
              <a:gd name="connsiteX9571" fmla="*/ 8758934 w 12192000"/>
              <a:gd name="connsiteY9571" fmla="*/ 1941342 h 6858000"/>
              <a:gd name="connsiteX9572" fmla="*/ 8710771 w 12192000"/>
              <a:gd name="connsiteY9572" fmla="*/ 2030441 h 6858000"/>
              <a:gd name="connsiteX9573" fmla="*/ 8703317 w 12192000"/>
              <a:gd name="connsiteY9573" fmla="*/ 2050560 h 6858000"/>
              <a:gd name="connsiteX9574" fmla="*/ 8673502 w 12192000"/>
              <a:gd name="connsiteY9574" fmla="*/ 2103445 h 6858000"/>
              <a:gd name="connsiteX9575" fmla="*/ 8617311 w 12192000"/>
              <a:gd name="connsiteY9575" fmla="*/ 2144257 h 6858000"/>
              <a:gd name="connsiteX9576" fmla="*/ 8575455 w 12192000"/>
              <a:gd name="connsiteY9576" fmla="*/ 2174148 h 6858000"/>
              <a:gd name="connsiteX9577" fmla="*/ 8573735 w 12192000"/>
              <a:gd name="connsiteY9577" fmla="*/ 2166100 h 6858000"/>
              <a:gd name="connsiteX9578" fmla="*/ 8604697 w 12192000"/>
              <a:gd name="connsiteY9578" fmla="*/ 2127587 h 6858000"/>
              <a:gd name="connsiteX9579" fmla="*/ 8660314 w 12192000"/>
              <a:gd name="connsiteY9579" fmla="*/ 2082751 h 6858000"/>
              <a:gd name="connsiteX9580" fmla="*/ 8680955 w 12192000"/>
              <a:gd name="connsiteY9580" fmla="*/ 2044812 h 6858000"/>
              <a:gd name="connsiteX9581" fmla="*/ 8680382 w 12192000"/>
              <a:gd name="connsiteY9581" fmla="*/ 2044812 h 6858000"/>
              <a:gd name="connsiteX9582" fmla="*/ 8660314 w 12192000"/>
              <a:gd name="connsiteY9582" fmla="*/ 2059183 h 6858000"/>
              <a:gd name="connsiteX9583" fmla="*/ 8640820 w 12192000"/>
              <a:gd name="connsiteY9583" fmla="*/ 2086774 h 6858000"/>
              <a:gd name="connsiteX9584" fmla="*/ 8621898 w 12192000"/>
              <a:gd name="connsiteY9584" fmla="*/ 2110917 h 6858000"/>
              <a:gd name="connsiteX9585" fmla="*/ 8598964 w 12192000"/>
              <a:gd name="connsiteY9585" fmla="*/ 2122413 h 6858000"/>
              <a:gd name="connsiteX9586" fmla="*/ 8595523 w 12192000"/>
              <a:gd name="connsiteY9586" fmla="*/ 2117240 h 6858000"/>
              <a:gd name="connsiteX9587" fmla="*/ 8639099 w 12192000"/>
              <a:gd name="connsiteY9587" fmla="*/ 2055733 h 6858000"/>
              <a:gd name="connsiteX9588" fmla="*/ 8648847 w 12192000"/>
              <a:gd name="connsiteY9588" fmla="*/ 2043662 h 6858000"/>
              <a:gd name="connsiteX9589" fmla="*/ 8645406 w 12192000"/>
              <a:gd name="connsiteY9589" fmla="*/ 2041363 h 6858000"/>
              <a:gd name="connsiteX9590" fmla="*/ 8635659 w 12192000"/>
              <a:gd name="connsiteY9590" fmla="*/ 2054009 h 6858000"/>
              <a:gd name="connsiteX9591" fmla="*/ 8608711 w 12192000"/>
              <a:gd name="connsiteY9591" fmla="*/ 2072979 h 6858000"/>
              <a:gd name="connsiteX9592" fmla="*/ 8605844 w 12192000"/>
              <a:gd name="connsiteY9592" fmla="*/ 2069530 h 6858000"/>
              <a:gd name="connsiteX9593" fmla="*/ 8617885 w 12192000"/>
              <a:gd name="connsiteY9593" fmla="*/ 2049410 h 6858000"/>
              <a:gd name="connsiteX9594" fmla="*/ 8623618 w 12192000"/>
              <a:gd name="connsiteY9594" fmla="*/ 2032166 h 6858000"/>
              <a:gd name="connsiteX9595" fmla="*/ 8637953 w 12192000"/>
              <a:gd name="connsiteY9595" fmla="*/ 2023543 h 6858000"/>
              <a:gd name="connsiteX9596" fmla="*/ 8639673 w 12192000"/>
              <a:gd name="connsiteY9596" fmla="*/ 2015495 h 6858000"/>
              <a:gd name="connsiteX9597" fmla="*/ 8663181 w 12192000"/>
              <a:gd name="connsiteY9597" fmla="*/ 1933869 h 6858000"/>
              <a:gd name="connsiteX9598" fmla="*/ 8564561 w 12192000"/>
              <a:gd name="connsiteY9598" fmla="*/ 1949964 h 6858000"/>
              <a:gd name="connsiteX9599" fmla="*/ 8421793 w 12192000"/>
              <a:gd name="connsiteY9599" fmla="*/ 1906278 h 6858000"/>
              <a:gd name="connsiteX9600" fmla="*/ 8413192 w 12192000"/>
              <a:gd name="connsiteY9600" fmla="*/ 1784414 h 6858000"/>
              <a:gd name="connsiteX9601" fmla="*/ 8512385 w 12192000"/>
              <a:gd name="connsiteY9601" fmla="*/ 1672323 h 6858000"/>
              <a:gd name="connsiteX9602" fmla="*/ 8328907 w 12192000"/>
              <a:gd name="connsiteY9602" fmla="*/ 1634959 h 6858000"/>
              <a:gd name="connsiteX9603" fmla="*/ 8338654 w 12192000"/>
              <a:gd name="connsiteY9603" fmla="*/ 1544711 h 6858000"/>
              <a:gd name="connsiteX9604" fmla="*/ 8437274 w 12192000"/>
              <a:gd name="connsiteY9604" fmla="*/ 1442391 h 6858000"/>
              <a:gd name="connsiteX9605" fmla="*/ 8425233 w 12192000"/>
              <a:gd name="connsiteY9605" fmla="*/ 1387782 h 6858000"/>
              <a:gd name="connsiteX9606" fmla="*/ 8418352 w 12192000"/>
              <a:gd name="connsiteY9606" fmla="*/ 1384334 h 6858000"/>
              <a:gd name="connsiteX9607" fmla="*/ 8396564 w 12192000"/>
              <a:gd name="connsiteY9607" fmla="*/ 1349269 h 6858000"/>
              <a:gd name="connsiteX9608" fmla="*/ 8401151 w 12192000"/>
              <a:gd name="connsiteY9608" fmla="*/ 1348120 h 6858000"/>
              <a:gd name="connsiteX9609" fmla="*/ 8422939 w 12192000"/>
              <a:gd name="connsiteY9609" fmla="*/ 1365939 h 6858000"/>
              <a:gd name="connsiteX9610" fmla="*/ 8423513 w 12192000"/>
              <a:gd name="connsiteY9610" fmla="*/ 1363065 h 6858000"/>
              <a:gd name="connsiteX9611" fmla="*/ 8407458 w 12192000"/>
              <a:gd name="connsiteY9611" fmla="*/ 1340072 h 6858000"/>
              <a:gd name="connsiteX9612" fmla="*/ 8409752 w 12192000"/>
              <a:gd name="connsiteY9612" fmla="*/ 1337773 h 6858000"/>
              <a:gd name="connsiteX9613" fmla="*/ 8426953 w 12192000"/>
              <a:gd name="connsiteY9613" fmla="*/ 1350994 h 6858000"/>
              <a:gd name="connsiteX9614" fmla="*/ 8449888 w 12192000"/>
              <a:gd name="connsiteY9614" fmla="*/ 1355017 h 6858000"/>
              <a:gd name="connsiteX9615" fmla="*/ 8444154 w 12192000"/>
              <a:gd name="connsiteY9615" fmla="*/ 1349269 h 6858000"/>
              <a:gd name="connsiteX9616" fmla="*/ 8421219 w 12192000"/>
              <a:gd name="connsiteY9616" fmla="*/ 1335473 h 6858000"/>
              <a:gd name="connsiteX9617" fmla="*/ 8391977 w 12192000"/>
              <a:gd name="connsiteY9617" fmla="*/ 1315354 h 6858000"/>
              <a:gd name="connsiteX9618" fmla="*/ 8387390 w 12192000"/>
              <a:gd name="connsiteY9618" fmla="*/ 1304433 h 6858000"/>
              <a:gd name="connsiteX9619" fmla="*/ 8404305 w 12192000"/>
              <a:gd name="connsiteY9619" fmla="*/ 1298541 h 6858000"/>
              <a:gd name="connsiteX9620" fmla="*/ 9292898 w 12192000"/>
              <a:gd name="connsiteY9620" fmla="*/ 1295811 h 6858000"/>
              <a:gd name="connsiteX9621" fmla="*/ 9292898 w 12192000"/>
              <a:gd name="connsiteY9621" fmla="*/ 1330713 h 6858000"/>
              <a:gd name="connsiteX9622" fmla="*/ 9292898 w 12192000"/>
              <a:gd name="connsiteY9622" fmla="*/ 1295811 h 6858000"/>
              <a:gd name="connsiteX9623" fmla="*/ 2916216 w 12192000"/>
              <a:gd name="connsiteY9623" fmla="*/ 1284338 h 6858000"/>
              <a:gd name="connsiteX9624" fmla="*/ 2918520 w 12192000"/>
              <a:gd name="connsiteY9624" fmla="*/ 1284938 h 6858000"/>
              <a:gd name="connsiteX9625" fmla="*/ 2897784 w 12192000"/>
              <a:gd name="connsiteY9625" fmla="*/ 1304749 h 6858000"/>
              <a:gd name="connsiteX9626" fmla="*/ 2896631 w 12192000"/>
              <a:gd name="connsiteY9626" fmla="*/ 1299946 h 6858000"/>
              <a:gd name="connsiteX9627" fmla="*/ 2916216 w 12192000"/>
              <a:gd name="connsiteY9627" fmla="*/ 1284338 h 6858000"/>
              <a:gd name="connsiteX9628" fmla="*/ 3867563 w 12192000"/>
              <a:gd name="connsiteY9628" fmla="*/ 1282772 h 6858000"/>
              <a:gd name="connsiteX9629" fmla="*/ 3809704 w 12192000"/>
              <a:gd name="connsiteY9629" fmla="*/ 1300227 h 6858000"/>
              <a:gd name="connsiteX9630" fmla="*/ 3629611 w 12192000"/>
              <a:gd name="connsiteY9630" fmla="*/ 1424926 h 6858000"/>
              <a:gd name="connsiteX9631" fmla="*/ 3576270 w 12192000"/>
              <a:gd name="connsiteY9631" fmla="*/ 1485265 h 6858000"/>
              <a:gd name="connsiteX9632" fmla="*/ 3643376 w 12192000"/>
              <a:gd name="connsiteY9632" fmla="*/ 1520892 h 6858000"/>
              <a:gd name="connsiteX9633" fmla="*/ 3830352 w 12192000"/>
              <a:gd name="connsiteY9633" fmla="*/ 1392746 h 6858000"/>
              <a:gd name="connsiteX9634" fmla="*/ 3840677 w 12192000"/>
              <a:gd name="connsiteY9634" fmla="*/ 1406536 h 6858000"/>
              <a:gd name="connsiteX9635" fmla="*/ 3709479 w 12192000"/>
              <a:gd name="connsiteY9635" fmla="*/ 1510189 h 6858000"/>
              <a:gd name="connsiteX9636" fmla="*/ 3642542 w 12192000"/>
              <a:gd name="connsiteY9636" fmla="*/ 1545339 h 6858000"/>
              <a:gd name="connsiteX9637" fmla="*/ 3644258 w 12192000"/>
              <a:gd name="connsiteY9637" fmla="*/ 1549728 h 6858000"/>
              <a:gd name="connsiteX9638" fmla="*/ 3613280 w 12192000"/>
              <a:gd name="connsiteY9638" fmla="*/ 1563553 h 6858000"/>
              <a:gd name="connsiteX9639" fmla="*/ 3611382 w 12192000"/>
              <a:gd name="connsiteY9639" fmla="*/ 1562649 h 6858000"/>
              <a:gd name="connsiteX9640" fmla="*/ 3622379 w 12192000"/>
              <a:gd name="connsiteY9640" fmla="*/ 1575995 h 6858000"/>
              <a:gd name="connsiteX9641" fmla="*/ 3622302 w 12192000"/>
              <a:gd name="connsiteY9641" fmla="*/ 1575533 h 6858000"/>
              <a:gd name="connsiteX9642" fmla="*/ 3664360 w 12192000"/>
              <a:gd name="connsiteY9642" fmla="*/ 1558386 h 6858000"/>
              <a:gd name="connsiteX9643" fmla="*/ 3707556 w 12192000"/>
              <a:gd name="connsiteY9643" fmla="*/ 1532668 h 6858000"/>
              <a:gd name="connsiteX9644" fmla="*/ 3712671 w 12192000"/>
              <a:gd name="connsiteY9644" fmla="*/ 1537813 h 6858000"/>
              <a:gd name="connsiteX9645" fmla="*/ 3673739 w 12192000"/>
              <a:gd name="connsiteY9645" fmla="*/ 1572318 h 6858000"/>
              <a:gd name="connsiteX9646" fmla="*/ 3624633 w 12192000"/>
              <a:gd name="connsiteY9646" fmla="*/ 1578731 h 6858000"/>
              <a:gd name="connsiteX9647" fmla="*/ 3642790 w 12192000"/>
              <a:gd name="connsiteY9647" fmla="*/ 1600765 h 6858000"/>
              <a:gd name="connsiteX9648" fmla="*/ 3684486 w 12192000"/>
              <a:gd name="connsiteY9648" fmla="*/ 1590102 h 6858000"/>
              <a:gd name="connsiteX9649" fmla="*/ 3724368 w 12192000"/>
              <a:gd name="connsiteY9649" fmla="*/ 1573203 h 6858000"/>
              <a:gd name="connsiteX9650" fmla="*/ 3727835 w 12192000"/>
              <a:gd name="connsiteY9650" fmla="*/ 1577147 h 6858000"/>
              <a:gd name="connsiteX9651" fmla="*/ 3688170 w 12192000"/>
              <a:gd name="connsiteY9651" fmla="*/ 1604322 h 6858000"/>
              <a:gd name="connsiteX9652" fmla="*/ 3650633 w 12192000"/>
              <a:gd name="connsiteY9652" fmla="*/ 1610284 h 6858000"/>
              <a:gd name="connsiteX9653" fmla="*/ 3707492 w 12192000"/>
              <a:gd name="connsiteY9653" fmla="*/ 1679287 h 6858000"/>
              <a:gd name="connsiteX9654" fmla="*/ 3762028 w 12192000"/>
              <a:gd name="connsiteY9654" fmla="*/ 1750417 h 6858000"/>
              <a:gd name="connsiteX9655" fmla="*/ 3762199 w 12192000"/>
              <a:gd name="connsiteY9655" fmla="*/ 1750684 h 6858000"/>
              <a:gd name="connsiteX9656" fmla="*/ 3804506 w 12192000"/>
              <a:gd name="connsiteY9656" fmla="*/ 1737224 h 6858000"/>
              <a:gd name="connsiteX9657" fmla="*/ 3847466 w 12192000"/>
              <a:gd name="connsiteY9657" fmla="*/ 1719082 h 6858000"/>
              <a:gd name="connsiteX9658" fmla="*/ 3852051 w 12192000"/>
              <a:gd name="connsiteY9658" fmla="*/ 1725885 h 6858000"/>
              <a:gd name="connsiteX9659" fmla="*/ 3810809 w 12192000"/>
              <a:gd name="connsiteY9659" fmla="*/ 1753098 h 6858000"/>
              <a:gd name="connsiteX9660" fmla="*/ 3766687 w 12192000"/>
              <a:gd name="connsiteY9660" fmla="*/ 1757745 h 6858000"/>
              <a:gd name="connsiteX9661" fmla="*/ 3782914 w 12192000"/>
              <a:gd name="connsiteY9661" fmla="*/ 1783278 h 6858000"/>
              <a:gd name="connsiteX9662" fmla="*/ 3826371 w 12192000"/>
              <a:gd name="connsiteY9662" fmla="*/ 1772144 h 6858000"/>
              <a:gd name="connsiteX9663" fmla="*/ 3865226 w 12192000"/>
              <a:gd name="connsiteY9663" fmla="*/ 1748679 h 6858000"/>
              <a:gd name="connsiteX9664" fmla="*/ 3870368 w 12192000"/>
              <a:gd name="connsiteY9664" fmla="*/ 1753830 h 6858000"/>
              <a:gd name="connsiteX9665" fmla="*/ 3830871 w 12192000"/>
              <a:gd name="connsiteY9665" fmla="*/ 1788240 h 6858000"/>
              <a:gd name="connsiteX9666" fmla="*/ 3788063 w 12192000"/>
              <a:gd name="connsiteY9666" fmla="*/ 1791380 h 6858000"/>
              <a:gd name="connsiteX9667" fmla="*/ 3809086 w 12192000"/>
              <a:gd name="connsiteY9667" fmla="*/ 1824455 h 6858000"/>
              <a:gd name="connsiteX9668" fmla="*/ 3930285 w 12192000"/>
              <a:gd name="connsiteY9668" fmla="*/ 2127139 h 6858000"/>
              <a:gd name="connsiteX9669" fmla="*/ 4076885 w 12192000"/>
              <a:gd name="connsiteY9669" fmla="*/ 2503692 h 6858000"/>
              <a:gd name="connsiteX9670" fmla="*/ 4121093 w 12192000"/>
              <a:gd name="connsiteY9670" fmla="*/ 2496363 h 6858000"/>
              <a:gd name="connsiteX9671" fmla="*/ 4164340 w 12192000"/>
              <a:gd name="connsiteY9671" fmla="*/ 2475536 h 6858000"/>
              <a:gd name="connsiteX9672" fmla="*/ 4168889 w 12192000"/>
              <a:gd name="connsiteY9672" fmla="*/ 2481321 h 6858000"/>
              <a:gd name="connsiteX9673" fmla="*/ 4124295 w 12192000"/>
              <a:gd name="connsiteY9673" fmla="*/ 2514877 h 6858000"/>
              <a:gd name="connsiteX9674" fmla="*/ 4082903 w 12192000"/>
              <a:gd name="connsiteY9674" fmla="*/ 2519145 h 6858000"/>
              <a:gd name="connsiteX9675" fmla="*/ 4088828 w 12192000"/>
              <a:gd name="connsiteY9675" fmla="*/ 2534356 h 6858000"/>
              <a:gd name="connsiteX9676" fmla="*/ 4165222 w 12192000"/>
              <a:gd name="connsiteY9676" fmla="*/ 2740550 h 6858000"/>
              <a:gd name="connsiteX9677" fmla="*/ 4192395 w 12192000"/>
              <a:gd name="connsiteY9677" fmla="*/ 2778830 h 6858000"/>
              <a:gd name="connsiteX9678" fmla="*/ 4222444 w 12192000"/>
              <a:gd name="connsiteY9678" fmla="*/ 2800007 h 6858000"/>
              <a:gd name="connsiteX9679" fmla="*/ 4225661 w 12192000"/>
              <a:gd name="connsiteY9679" fmla="*/ 2801099 h 6858000"/>
              <a:gd name="connsiteX9680" fmla="*/ 4280069 w 12192000"/>
              <a:gd name="connsiteY9680" fmla="*/ 2804047 h 6858000"/>
              <a:gd name="connsiteX9681" fmla="*/ 4281783 w 12192000"/>
              <a:gd name="connsiteY9681" fmla="*/ 2811121 h 6858000"/>
              <a:gd name="connsiteX9682" fmla="*/ 4273993 w 12192000"/>
              <a:gd name="connsiteY9682" fmla="*/ 2813271 h 6858000"/>
              <a:gd name="connsiteX9683" fmla="*/ 4315792 w 12192000"/>
              <a:gd name="connsiteY9683" fmla="*/ 2821749 h 6858000"/>
              <a:gd name="connsiteX9684" fmla="*/ 4494360 w 12192000"/>
              <a:gd name="connsiteY9684" fmla="*/ 2776734 h 6858000"/>
              <a:gd name="connsiteX9685" fmla="*/ 4686783 w 12192000"/>
              <a:gd name="connsiteY9685" fmla="*/ 2656694 h 6858000"/>
              <a:gd name="connsiteX9686" fmla="*/ 4850489 w 12192000"/>
              <a:gd name="connsiteY9686" fmla="*/ 2202380 h 6858000"/>
              <a:gd name="connsiteX9687" fmla="*/ 4273789 w 12192000"/>
              <a:gd name="connsiteY9687" fmla="*/ 1744620 h 6858000"/>
              <a:gd name="connsiteX9688" fmla="*/ 4097440 w 12192000"/>
              <a:gd name="connsiteY9688" fmla="*/ 1597586 h 6858000"/>
              <a:gd name="connsiteX9689" fmla="*/ 3993904 w 12192000"/>
              <a:gd name="connsiteY9689" fmla="*/ 1460745 h 6858000"/>
              <a:gd name="connsiteX9690" fmla="*/ 3905935 w 12192000"/>
              <a:gd name="connsiteY9690" fmla="*/ 1329534 h 6858000"/>
              <a:gd name="connsiteX9691" fmla="*/ 3901905 w 12192000"/>
              <a:gd name="connsiteY9691" fmla="*/ 1338872 h 6858000"/>
              <a:gd name="connsiteX9692" fmla="*/ 3840677 w 12192000"/>
              <a:gd name="connsiteY9692" fmla="*/ 1406536 h 6858000"/>
              <a:gd name="connsiteX9693" fmla="*/ 3830352 w 12192000"/>
              <a:gd name="connsiteY9693" fmla="*/ 1392746 h 6858000"/>
              <a:gd name="connsiteX9694" fmla="*/ 3890577 w 12192000"/>
              <a:gd name="connsiteY9694" fmla="*/ 1319190 h 6858000"/>
              <a:gd name="connsiteX9695" fmla="*/ 3867563 w 12192000"/>
              <a:gd name="connsiteY9695" fmla="*/ 1282772 h 6858000"/>
              <a:gd name="connsiteX9696" fmla="*/ 3872584 w 12192000"/>
              <a:gd name="connsiteY9696" fmla="*/ 1255771 h 6858000"/>
              <a:gd name="connsiteX9697" fmla="*/ 3903770 w 12192000"/>
              <a:gd name="connsiteY9697" fmla="*/ 1263449 h 6858000"/>
              <a:gd name="connsiteX9698" fmla="*/ 3920208 w 12192000"/>
              <a:gd name="connsiteY9698" fmla="*/ 1296474 h 6858000"/>
              <a:gd name="connsiteX9699" fmla="*/ 3914262 w 12192000"/>
              <a:gd name="connsiteY9699" fmla="*/ 1310249 h 6858000"/>
              <a:gd name="connsiteX9700" fmla="*/ 4013937 w 12192000"/>
              <a:gd name="connsiteY9700" fmla="*/ 1462110 h 6858000"/>
              <a:gd name="connsiteX9701" fmla="*/ 4129609 w 12192000"/>
              <a:gd name="connsiteY9701" fmla="*/ 1605052 h 6858000"/>
              <a:gd name="connsiteX9702" fmla="*/ 4459893 w 12192000"/>
              <a:gd name="connsiteY9702" fmla="*/ 1870403 h 6858000"/>
              <a:gd name="connsiteX9703" fmla="*/ 4805685 w 12192000"/>
              <a:gd name="connsiteY9703" fmla="*/ 2144945 h 6858000"/>
              <a:gd name="connsiteX9704" fmla="*/ 4868869 w 12192000"/>
              <a:gd name="connsiteY9704" fmla="*/ 2193764 h 6858000"/>
              <a:gd name="connsiteX9705" fmla="*/ 4933202 w 12192000"/>
              <a:gd name="connsiteY9705" fmla="*/ 2331036 h 6858000"/>
              <a:gd name="connsiteX9706" fmla="*/ 4643118 w 12192000"/>
              <a:gd name="connsiteY9706" fmla="*/ 2710684 h 6858000"/>
              <a:gd name="connsiteX9707" fmla="*/ 4179008 w 12192000"/>
              <a:gd name="connsiteY9707" fmla="*/ 2799134 h 6858000"/>
              <a:gd name="connsiteX9708" fmla="*/ 4171805 w 12192000"/>
              <a:gd name="connsiteY9708" fmla="*/ 2787632 h 6858000"/>
              <a:gd name="connsiteX9709" fmla="*/ 4168388 w 12192000"/>
              <a:gd name="connsiteY9709" fmla="*/ 2785776 h 6858000"/>
              <a:gd name="connsiteX9710" fmla="*/ 4169371 w 12192000"/>
              <a:gd name="connsiteY9710" fmla="*/ 2783746 h 6858000"/>
              <a:gd name="connsiteX9711" fmla="*/ 4151364 w 12192000"/>
              <a:gd name="connsiteY9711" fmla="*/ 2754981 h 6858000"/>
              <a:gd name="connsiteX9712" fmla="*/ 4135351 w 12192000"/>
              <a:gd name="connsiteY9712" fmla="*/ 2704366 h 6858000"/>
              <a:gd name="connsiteX9713" fmla="*/ 4082506 w 12192000"/>
              <a:gd name="connsiteY9713" fmla="*/ 2566521 h 6858000"/>
              <a:gd name="connsiteX9714" fmla="*/ 3910757 w 12192000"/>
              <a:gd name="connsiteY9714" fmla="*/ 2125991 h 6858000"/>
              <a:gd name="connsiteX9715" fmla="*/ 3793575 w 12192000"/>
              <a:gd name="connsiteY9715" fmla="*/ 1833071 h 6858000"/>
              <a:gd name="connsiteX9716" fmla="*/ 3692343 w 12192000"/>
              <a:gd name="connsiteY9716" fmla="*/ 1688763 h 6858000"/>
              <a:gd name="connsiteX9717" fmla="*/ 3587755 w 12192000"/>
              <a:gd name="connsiteY9717" fmla="*/ 1561745 h 6858000"/>
              <a:gd name="connsiteX9718" fmla="*/ 3585672 w 12192000"/>
              <a:gd name="connsiteY9718" fmla="*/ 1562120 h 6858000"/>
              <a:gd name="connsiteX9719" fmla="*/ 3555048 w 12192000"/>
              <a:gd name="connsiteY9719" fmla="*/ 1553073 h 6858000"/>
              <a:gd name="connsiteX9720" fmla="*/ 3619288 w 12192000"/>
              <a:gd name="connsiteY9720" fmla="*/ 1410560 h 6858000"/>
              <a:gd name="connsiteX9721" fmla="*/ 3872584 w 12192000"/>
              <a:gd name="connsiteY9721" fmla="*/ 1255771 h 6858000"/>
              <a:gd name="connsiteX9722" fmla="*/ 9130980 w 12192000"/>
              <a:gd name="connsiteY9722" fmla="*/ 1232446 h 6858000"/>
              <a:gd name="connsiteX9723" fmla="*/ 9130980 w 12192000"/>
              <a:gd name="connsiteY9723" fmla="*/ 1259746 h 6858000"/>
              <a:gd name="connsiteX9724" fmla="*/ 9130980 w 12192000"/>
              <a:gd name="connsiteY9724" fmla="*/ 1232446 h 6858000"/>
              <a:gd name="connsiteX9725" fmla="*/ 9275851 w 12192000"/>
              <a:gd name="connsiteY9725" fmla="*/ 1223994 h 6858000"/>
              <a:gd name="connsiteX9726" fmla="*/ 9277395 w 12192000"/>
              <a:gd name="connsiteY9726" fmla="*/ 1225525 h 6858000"/>
              <a:gd name="connsiteX9727" fmla="*/ 9276916 w 12192000"/>
              <a:gd name="connsiteY9727" fmla="*/ 1225650 h 6858000"/>
              <a:gd name="connsiteX9728" fmla="*/ 9275846 w 12192000"/>
              <a:gd name="connsiteY9728" fmla="*/ 1223999 h 6858000"/>
              <a:gd name="connsiteX9729" fmla="*/ 9273777 w 12192000"/>
              <a:gd name="connsiteY9729" fmla="*/ 1220807 h 6858000"/>
              <a:gd name="connsiteX9730" fmla="*/ 9281974 w 12192000"/>
              <a:gd name="connsiteY9730" fmla="*/ 1222220 h 6858000"/>
              <a:gd name="connsiteX9731" fmla="*/ 9276629 w 12192000"/>
              <a:gd name="connsiteY9731" fmla="*/ 1223070 h 6858000"/>
              <a:gd name="connsiteX9732" fmla="*/ 9275851 w 12192000"/>
              <a:gd name="connsiteY9732" fmla="*/ 1223994 h 6858000"/>
              <a:gd name="connsiteX9733" fmla="*/ 9275830 w 12192000"/>
              <a:gd name="connsiteY9733" fmla="*/ 1223974 h 6858000"/>
              <a:gd name="connsiteX9734" fmla="*/ 9235182 w 12192000"/>
              <a:gd name="connsiteY9734" fmla="*/ 1199157 h 6858000"/>
              <a:gd name="connsiteX9735" fmla="*/ 9234029 w 12192000"/>
              <a:gd name="connsiteY9735" fmla="*/ 1201834 h 6858000"/>
              <a:gd name="connsiteX9736" fmla="*/ 9238384 w 12192000"/>
              <a:gd name="connsiteY9736" fmla="*/ 1220672 h 6858000"/>
              <a:gd name="connsiteX9737" fmla="*/ 9250625 w 12192000"/>
              <a:gd name="connsiteY9737" fmla="*/ 1228327 h 6858000"/>
              <a:gd name="connsiteX9738" fmla="*/ 9237850 w 12192000"/>
              <a:gd name="connsiteY9738" fmla="*/ 1214023 h 6858000"/>
              <a:gd name="connsiteX9739" fmla="*/ 9255187 w 12192000"/>
              <a:gd name="connsiteY9739" fmla="*/ 1186211 h 6858000"/>
              <a:gd name="connsiteX9740" fmla="*/ 9257299 w 12192000"/>
              <a:gd name="connsiteY9740" fmla="*/ 1187074 h 6858000"/>
              <a:gd name="connsiteX9741" fmla="*/ 9256756 w 12192000"/>
              <a:gd name="connsiteY9741" fmla="*/ 1188478 h 6858000"/>
              <a:gd name="connsiteX9742" fmla="*/ 9253865 w 12192000"/>
              <a:gd name="connsiteY9742" fmla="*/ 1188134 h 6858000"/>
              <a:gd name="connsiteX9743" fmla="*/ 9253228 w 12192000"/>
              <a:gd name="connsiteY9743" fmla="*/ 1186555 h 6858000"/>
              <a:gd name="connsiteX9744" fmla="*/ 9244215 w 12192000"/>
              <a:gd name="connsiteY9744" fmla="*/ 1178403 h 6858000"/>
              <a:gd name="connsiteX9745" fmla="*/ 9244079 w 12192000"/>
              <a:gd name="connsiteY9745" fmla="*/ 1178485 h 6858000"/>
              <a:gd name="connsiteX9746" fmla="*/ 9243952 w 12192000"/>
              <a:gd name="connsiteY9746" fmla="*/ 1178781 h 6858000"/>
              <a:gd name="connsiteX9747" fmla="*/ 11671137 w 12192000"/>
              <a:gd name="connsiteY9747" fmla="*/ 1178316 h 6858000"/>
              <a:gd name="connsiteX9748" fmla="*/ 11662310 w 12192000"/>
              <a:gd name="connsiteY9748" fmla="*/ 1184080 h 6858000"/>
              <a:gd name="connsiteX9749" fmla="*/ 11621063 w 12192000"/>
              <a:gd name="connsiteY9749" fmla="*/ 1198052 h 6858000"/>
              <a:gd name="connsiteX9750" fmla="*/ 11575193 w 12192000"/>
              <a:gd name="connsiteY9750" fmla="*/ 1205673 h 6858000"/>
              <a:gd name="connsiteX9751" fmla="*/ 11642658 w 12192000"/>
              <a:gd name="connsiteY9751" fmla="*/ 1452076 h 6858000"/>
              <a:gd name="connsiteX9752" fmla="*/ 11646665 w 12192000"/>
              <a:gd name="connsiteY9752" fmla="*/ 1450968 h 6858000"/>
              <a:gd name="connsiteX9753" fmla="*/ 11737970 w 12192000"/>
              <a:gd name="connsiteY9753" fmla="*/ 1427171 h 6858000"/>
              <a:gd name="connsiteX9754" fmla="*/ 11739271 w 12192000"/>
              <a:gd name="connsiteY9754" fmla="*/ 1427165 h 6858000"/>
              <a:gd name="connsiteX9755" fmla="*/ 1252519 w 12192000"/>
              <a:gd name="connsiteY9755" fmla="*/ 1172617 h 6858000"/>
              <a:gd name="connsiteX9756" fmla="*/ 1243692 w 12192000"/>
              <a:gd name="connsiteY9756" fmla="*/ 1178380 h 6858000"/>
              <a:gd name="connsiteX9757" fmla="*/ 1202445 w 12192000"/>
              <a:gd name="connsiteY9757" fmla="*/ 1192352 h 6858000"/>
              <a:gd name="connsiteX9758" fmla="*/ 1156575 w 12192000"/>
              <a:gd name="connsiteY9758" fmla="*/ 1199974 h 6858000"/>
              <a:gd name="connsiteX9759" fmla="*/ 1224040 w 12192000"/>
              <a:gd name="connsiteY9759" fmla="*/ 1446377 h 6858000"/>
              <a:gd name="connsiteX9760" fmla="*/ 1228047 w 12192000"/>
              <a:gd name="connsiteY9760" fmla="*/ 1445268 h 6858000"/>
              <a:gd name="connsiteX9761" fmla="*/ 1319352 w 12192000"/>
              <a:gd name="connsiteY9761" fmla="*/ 1421472 h 6858000"/>
              <a:gd name="connsiteX9762" fmla="*/ 1320653 w 12192000"/>
              <a:gd name="connsiteY9762" fmla="*/ 1421465 h 6858000"/>
              <a:gd name="connsiteX9763" fmla="*/ 9276761 w 12192000"/>
              <a:gd name="connsiteY9763" fmla="*/ 1139305 h 6858000"/>
              <a:gd name="connsiteX9764" fmla="*/ 9304447 w 12192000"/>
              <a:gd name="connsiteY9764" fmla="*/ 1140776 h 6858000"/>
              <a:gd name="connsiteX9765" fmla="*/ 9358489 w 12192000"/>
              <a:gd name="connsiteY9765" fmla="*/ 1223617 h 6858000"/>
              <a:gd name="connsiteX9766" fmla="*/ 9352815 w 12192000"/>
              <a:gd name="connsiteY9766" fmla="*/ 1223617 h 6858000"/>
              <a:gd name="connsiteX9767" fmla="*/ 9353891 w 12192000"/>
              <a:gd name="connsiteY9767" fmla="*/ 1220190 h 6858000"/>
              <a:gd name="connsiteX9768" fmla="*/ 9350441 w 12192000"/>
              <a:gd name="connsiteY9768" fmla="*/ 1220190 h 6858000"/>
              <a:gd name="connsiteX9769" fmla="*/ 9346453 w 12192000"/>
              <a:gd name="connsiteY9769" fmla="*/ 1223617 h 6858000"/>
              <a:gd name="connsiteX9770" fmla="*/ 9345841 w 12192000"/>
              <a:gd name="connsiteY9770" fmla="*/ 1223617 h 6858000"/>
              <a:gd name="connsiteX9771" fmla="*/ 9314796 w 12192000"/>
              <a:gd name="connsiteY9771" fmla="*/ 1169342 h 6858000"/>
              <a:gd name="connsiteX9772" fmla="*/ 9277282 w 12192000"/>
              <a:gd name="connsiteY9772" fmla="*/ 1158701 h 6858000"/>
              <a:gd name="connsiteX9773" fmla="*/ 9253282 w 12192000"/>
              <a:gd name="connsiteY9773" fmla="*/ 1173002 h 6858000"/>
              <a:gd name="connsiteX9774" fmla="*/ 9254387 w 12192000"/>
              <a:gd name="connsiteY9774" fmla="*/ 1172748 h 6858000"/>
              <a:gd name="connsiteX9775" fmla="*/ 9257808 w 12192000"/>
              <a:gd name="connsiteY9775" fmla="*/ 1173315 h 6858000"/>
              <a:gd name="connsiteX9776" fmla="*/ 9265263 w 12192000"/>
              <a:gd name="connsiteY9776" fmla="*/ 1176548 h 6858000"/>
              <a:gd name="connsiteX9777" fmla="*/ 9258380 w 12192000"/>
              <a:gd name="connsiteY9777" fmla="*/ 1179533 h 6858000"/>
              <a:gd name="connsiteX9778" fmla="*/ 9269214 w 12192000"/>
              <a:gd name="connsiteY9778" fmla="*/ 1182361 h 6858000"/>
              <a:gd name="connsiteX9779" fmla="*/ 9266933 w 12192000"/>
              <a:gd name="connsiteY9779" fmla="*/ 1177273 h 6858000"/>
              <a:gd name="connsiteX9780" fmla="*/ 9265263 w 12192000"/>
              <a:gd name="connsiteY9780" fmla="*/ 1176548 h 6858000"/>
              <a:gd name="connsiteX9781" fmla="*/ 9267504 w 12192000"/>
              <a:gd name="connsiteY9781" fmla="*/ 1175575 h 6858000"/>
              <a:gd name="connsiteX9782" fmla="*/ 9277199 w 12192000"/>
              <a:gd name="connsiteY9782" fmla="*/ 1181229 h 6858000"/>
              <a:gd name="connsiteX9783" fmla="*/ 9297157 w 12192000"/>
              <a:gd name="connsiteY9783" fmla="*/ 1189144 h 6858000"/>
              <a:gd name="connsiteX9784" fmla="*/ 9305142 w 12192000"/>
              <a:gd name="connsiteY9784" fmla="*/ 1189144 h 6858000"/>
              <a:gd name="connsiteX9785" fmla="*/ 9312866 w 12192000"/>
              <a:gd name="connsiteY9785" fmla="*/ 1195162 h 6858000"/>
              <a:gd name="connsiteX9786" fmla="*/ 9305712 w 12192000"/>
              <a:gd name="connsiteY9786" fmla="*/ 1193102 h 6858000"/>
              <a:gd name="connsiteX9787" fmla="*/ 9313126 w 12192000"/>
              <a:gd name="connsiteY9787" fmla="*/ 1195365 h 6858000"/>
              <a:gd name="connsiteX9788" fmla="*/ 9312866 w 12192000"/>
              <a:gd name="connsiteY9788" fmla="*/ 1195162 h 6858000"/>
              <a:gd name="connsiteX9789" fmla="*/ 9315226 w 12192000"/>
              <a:gd name="connsiteY9789" fmla="*/ 1195842 h 6858000"/>
              <a:gd name="connsiteX9790" fmla="*/ 9313696 w 12192000"/>
              <a:gd name="connsiteY9790" fmla="*/ 1195929 h 6858000"/>
              <a:gd name="connsiteX9791" fmla="*/ 9323390 w 12192000"/>
              <a:gd name="connsiteY9791" fmla="*/ 1198192 h 6858000"/>
              <a:gd name="connsiteX9792" fmla="*/ 9315226 w 12192000"/>
              <a:gd name="connsiteY9792" fmla="*/ 1195842 h 6858000"/>
              <a:gd name="connsiteX9793" fmla="*/ 9328381 w 12192000"/>
              <a:gd name="connsiteY9793" fmla="*/ 1195082 h 6858000"/>
              <a:gd name="connsiteX9794" fmla="*/ 9337078 w 12192000"/>
              <a:gd name="connsiteY9794" fmla="*/ 1206108 h 6858000"/>
              <a:gd name="connsiteX9795" fmla="*/ 9328595 w 12192000"/>
              <a:gd name="connsiteY9795" fmla="*/ 1218052 h 6858000"/>
              <a:gd name="connsiteX9796" fmla="*/ 9322033 w 12192000"/>
              <a:gd name="connsiteY9796" fmla="*/ 1212517 h 6858000"/>
              <a:gd name="connsiteX9797" fmla="*/ 9317687 w 12192000"/>
              <a:gd name="connsiteY9797" fmla="*/ 1204976 h 6858000"/>
              <a:gd name="connsiteX9798" fmla="*/ 9317118 w 12192000"/>
              <a:gd name="connsiteY9798" fmla="*/ 1208369 h 6858000"/>
              <a:gd name="connsiteX9799" fmla="*/ 9322033 w 12192000"/>
              <a:gd name="connsiteY9799" fmla="*/ 1212517 h 6858000"/>
              <a:gd name="connsiteX9800" fmla="*/ 9322250 w 12192000"/>
              <a:gd name="connsiteY9800" fmla="*/ 1212892 h 6858000"/>
              <a:gd name="connsiteX9801" fmla="*/ 9321109 w 12192000"/>
              <a:gd name="connsiteY9801" fmla="*/ 1214023 h 6858000"/>
              <a:gd name="connsiteX9802" fmla="*/ 9310559 w 12192000"/>
              <a:gd name="connsiteY9802" fmla="*/ 1213034 h 6858000"/>
              <a:gd name="connsiteX9803" fmla="*/ 9308477 w 12192000"/>
              <a:gd name="connsiteY9803" fmla="*/ 1207238 h 6858000"/>
              <a:gd name="connsiteX9804" fmla="*/ 9311985 w 12192000"/>
              <a:gd name="connsiteY9804" fmla="*/ 1207238 h 6858000"/>
              <a:gd name="connsiteX9805" fmla="*/ 9314836 w 12192000"/>
              <a:gd name="connsiteY9805" fmla="*/ 1207238 h 6858000"/>
              <a:gd name="connsiteX9806" fmla="*/ 9307423 w 12192000"/>
              <a:gd name="connsiteY9806" fmla="*/ 1198192 h 6858000"/>
              <a:gd name="connsiteX9807" fmla="*/ 9306853 w 12192000"/>
              <a:gd name="connsiteY9807" fmla="*/ 1202715 h 6858000"/>
              <a:gd name="connsiteX9808" fmla="*/ 9308477 w 12192000"/>
              <a:gd name="connsiteY9808" fmla="*/ 1207238 h 6858000"/>
              <a:gd name="connsiteX9809" fmla="*/ 9304002 w 12192000"/>
              <a:gd name="connsiteY9809" fmla="*/ 1207238 h 6858000"/>
              <a:gd name="connsiteX9810" fmla="*/ 9300734 w 12192000"/>
              <a:gd name="connsiteY9810" fmla="*/ 1204862 h 6858000"/>
              <a:gd name="connsiteX9811" fmla="*/ 9305142 w 12192000"/>
              <a:gd name="connsiteY9811" fmla="*/ 1202150 h 6858000"/>
              <a:gd name="connsiteX9812" fmla="*/ 9295447 w 12192000"/>
              <a:gd name="connsiteY9812" fmla="*/ 1201018 h 6858000"/>
              <a:gd name="connsiteX9813" fmla="*/ 9300734 w 12192000"/>
              <a:gd name="connsiteY9813" fmla="*/ 1204862 h 6858000"/>
              <a:gd name="connsiteX9814" fmla="*/ 9291242 w 12192000"/>
              <a:gd name="connsiteY9814" fmla="*/ 1210701 h 6858000"/>
              <a:gd name="connsiteX9815" fmla="*/ 9276057 w 12192000"/>
              <a:gd name="connsiteY9815" fmla="*/ 1209499 h 6858000"/>
              <a:gd name="connsiteX9816" fmla="*/ 9265721 w 12192000"/>
              <a:gd name="connsiteY9816" fmla="*/ 1200170 h 6858000"/>
              <a:gd name="connsiteX9817" fmla="*/ 9264049 w 12192000"/>
              <a:gd name="connsiteY9817" fmla="*/ 1194024 h 6858000"/>
              <a:gd name="connsiteX9818" fmla="*/ 9264653 w 12192000"/>
              <a:gd name="connsiteY9818" fmla="*/ 1194234 h 6858000"/>
              <a:gd name="connsiteX9819" fmla="*/ 9273206 w 12192000"/>
              <a:gd name="connsiteY9819" fmla="*/ 1190276 h 6858000"/>
              <a:gd name="connsiteX9820" fmla="*/ 9261801 w 12192000"/>
              <a:gd name="connsiteY9820" fmla="*/ 1185753 h 6858000"/>
              <a:gd name="connsiteX9821" fmla="*/ 9264049 w 12192000"/>
              <a:gd name="connsiteY9821" fmla="*/ 1194024 h 6858000"/>
              <a:gd name="connsiteX9822" fmla="*/ 9255737 w 12192000"/>
              <a:gd name="connsiteY9822" fmla="*/ 1191115 h 6858000"/>
              <a:gd name="connsiteX9823" fmla="*/ 9256756 w 12192000"/>
              <a:gd name="connsiteY9823" fmla="*/ 1188478 h 6858000"/>
              <a:gd name="connsiteX9824" fmla="*/ 9262371 w 12192000"/>
              <a:gd name="connsiteY9824" fmla="*/ 1189144 h 6858000"/>
              <a:gd name="connsiteX9825" fmla="*/ 9257299 w 12192000"/>
              <a:gd name="connsiteY9825" fmla="*/ 1187074 h 6858000"/>
              <a:gd name="connsiteX9826" fmla="*/ 9257808 w 12192000"/>
              <a:gd name="connsiteY9826" fmla="*/ 1185753 h 6858000"/>
              <a:gd name="connsiteX9827" fmla="*/ 9255187 w 12192000"/>
              <a:gd name="connsiteY9827" fmla="*/ 1186211 h 6858000"/>
              <a:gd name="connsiteX9828" fmla="*/ 9252677 w 12192000"/>
              <a:gd name="connsiteY9828" fmla="*/ 1185186 h 6858000"/>
              <a:gd name="connsiteX9829" fmla="*/ 9253228 w 12192000"/>
              <a:gd name="connsiteY9829" fmla="*/ 1186555 h 6858000"/>
              <a:gd name="connsiteX9830" fmla="*/ 9248114 w 12192000"/>
              <a:gd name="connsiteY9830" fmla="*/ 1187449 h 6858000"/>
              <a:gd name="connsiteX9831" fmla="*/ 9253865 w 12192000"/>
              <a:gd name="connsiteY9831" fmla="*/ 1188134 h 6858000"/>
              <a:gd name="connsiteX9832" fmla="*/ 9254957 w 12192000"/>
              <a:gd name="connsiteY9832" fmla="*/ 1190842 h 6858000"/>
              <a:gd name="connsiteX9833" fmla="*/ 9255737 w 12192000"/>
              <a:gd name="connsiteY9833" fmla="*/ 1191115 h 6858000"/>
              <a:gd name="connsiteX9834" fmla="*/ 9253033 w 12192000"/>
              <a:gd name="connsiteY9834" fmla="*/ 1198120 h 6858000"/>
              <a:gd name="connsiteX9835" fmla="*/ 9258950 w 12192000"/>
              <a:gd name="connsiteY9835" fmla="*/ 1210066 h 6858000"/>
              <a:gd name="connsiteX9836" fmla="*/ 9269214 w 12192000"/>
              <a:gd name="connsiteY9836" fmla="*/ 1217415 h 6858000"/>
              <a:gd name="connsiteX9837" fmla="*/ 9275830 w 12192000"/>
              <a:gd name="connsiteY9837" fmla="*/ 1223974 h 6858000"/>
              <a:gd name="connsiteX9838" fmla="*/ 9275846 w 12192000"/>
              <a:gd name="connsiteY9838" fmla="*/ 1223999 h 6858000"/>
              <a:gd name="connsiteX9839" fmla="*/ 9273777 w 12192000"/>
              <a:gd name="connsiteY9839" fmla="*/ 1226462 h 6858000"/>
              <a:gd name="connsiteX9840" fmla="*/ 9276916 w 12192000"/>
              <a:gd name="connsiteY9840" fmla="*/ 1225650 h 6858000"/>
              <a:gd name="connsiteX9841" fmla="*/ 9278909 w 12192000"/>
              <a:gd name="connsiteY9841" fmla="*/ 1228723 h 6858000"/>
              <a:gd name="connsiteX9842" fmla="*/ 9278909 w 12192000"/>
              <a:gd name="connsiteY9842" fmla="*/ 1227028 h 6858000"/>
              <a:gd name="connsiteX9843" fmla="*/ 9277395 w 12192000"/>
              <a:gd name="connsiteY9843" fmla="*/ 1225525 h 6858000"/>
              <a:gd name="connsiteX9844" fmla="*/ 9286893 w 12192000"/>
              <a:gd name="connsiteY9844" fmla="*/ 1223070 h 6858000"/>
              <a:gd name="connsiteX9845" fmla="*/ 9281974 w 12192000"/>
              <a:gd name="connsiteY9845" fmla="*/ 1222220 h 6858000"/>
              <a:gd name="connsiteX9846" fmla="*/ 9290884 w 12192000"/>
              <a:gd name="connsiteY9846" fmla="*/ 1220807 h 6858000"/>
              <a:gd name="connsiteX9847" fmla="*/ 9299439 w 12192000"/>
              <a:gd name="connsiteY9847" fmla="*/ 1227028 h 6858000"/>
              <a:gd name="connsiteX9848" fmla="*/ 9310275 w 12192000"/>
              <a:gd name="connsiteY9848" fmla="*/ 1235508 h 6858000"/>
              <a:gd name="connsiteX9849" fmla="*/ 9293736 w 12192000"/>
              <a:gd name="connsiteY9849" fmla="*/ 1241163 h 6858000"/>
              <a:gd name="connsiteX9850" fmla="*/ 9286893 w 12192000"/>
              <a:gd name="connsiteY9850" fmla="*/ 1238335 h 6858000"/>
              <a:gd name="connsiteX9851" fmla="*/ 9284319 w 12192000"/>
              <a:gd name="connsiteY9851" fmla="*/ 1237059 h 6858000"/>
              <a:gd name="connsiteX9852" fmla="*/ 9290314 w 12192000"/>
              <a:gd name="connsiteY9852" fmla="*/ 1235508 h 6858000"/>
              <a:gd name="connsiteX9853" fmla="*/ 9292596 w 12192000"/>
              <a:gd name="connsiteY9853" fmla="*/ 1232116 h 6858000"/>
              <a:gd name="connsiteX9854" fmla="*/ 9277769 w 12192000"/>
              <a:gd name="connsiteY9854" fmla="*/ 1233811 h 6858000"/>
              <a:gd name="connsiteX9855" fmla="*/ 9284319 w 12192000"/>
              <a:gd name="connsiteY9855" fmla="*/ 1237059 h 6858000"/>
              <a:gd name="connsiteX9856" fmla="*/ 9277199 w 12192000"/>
              <a:gd name="connsiteY9856" fmla="*/ 1238902 h 6858000"/>
              <a:gd name="connsiteX9857" fmla="*/ 9265793 w 12192000"/>
              <a:gd name="connsiteY9857" fmla="*/ 1237205 h 6858000"/>
              <a:gd name="connsiteX9858" fmla="*/ 9263534 w 12192000"/>
              <a:gd name="connsiteY9858" fmla="*/ 1233174 h 6858000"/>
              <a:gd name="connsiteX9859" fmla="*/ 9272066 w 12192000"/>
              <a:gd name="connsiteY9859" fmla="*/ 1235508 h 6858000"/>
              <a:gd name="connsiteX9860" fmla="*/ 9260090 w 12192000"/>
              <a:gd name="connsiteY9860" fmla="*/ 1227028 h 6858000"/>
              <a:gd name="connsiteX9861" fmla="*/ 9263534 w 12192000"/>
              <a:gd name="connsiteY9861" fmla="*/ 1233174 h 6858000"/>
              <a:gd name="connsiteX9862" fmla="*/ 9254360 w 12192000"/>
              <a:gd name="connsiteY9862" fmla="*/ 1230663 h 6858000"/>
              <a:gd name="connsiteX9863" fmla="*/ 9274839 w 12192000"/>
              <a:gd name="connsiteY9863" fmla="*/ 1243471 h 6858000"/>
              <a:gd name="connsiteX9864" fmla="*/ 9322503 w 12192000"/>
              <a:gd name="connsiteY9864" fmla="*/ 1244204 h 6858000"/>
              <a:gd name="connsiteX9865" fmla="*/ 9346453 w 12192000"/>
              <a:gd name="connsiteY9865" fmla="*/ 1223617 h 6858000"/>
              <a:gd name="connsiteX9866" fmla="*/ 9352815 w 12192000"/>
              <a:gd name="connsiteY9866" fmla="*/ 1223617 h 6858000"/>
              <a:gd name="connsiteX9867" fmla="*/ 9345940 w 12192000"/>
              <a:gd name="connsiteY9867" fmla="*/ 1245516 h 6858000"/>
              <a:gd name="connsiteX9868" fmla="*/ 9269377 w 12192000"/>
              <a:gd name="connsiteY9868" fmla="*/ 1257326 h 6858000"/>
              <a:gd name="connsiteX9869" fmla="*/ 9219357 w 12192000"/>
              <a:gd name="connsiteY9869" fmla="*/ 1190483 h 6858000"/>
              <a:gd name="connsiteX9870" fmla="*/ 9276761 w 12192000"/>
              <a:gd name="connsiteY9870" fmla="*/ 1139305 h 6858000"/>
              <a:gd name="connsiteX9871" fmla="*/ 9341047 w 12192000"/>
              <a:gd name="connsiteY9871" fmla="*/ 1095581 h 6858000"/>
              <a:gd name="connsiteX9872" fmla="*/ 9341047 w 12192000"/>
              <a:gd name="connsiteY9872" fmla="*/ 1122868 h 6858000"/>
              <a:gd name="connsiteX9873" fmla="*/ 9341047 w 12192000"/>
              <a:gd name="connsiteY9873" fmla="*/ 1095581 h 6858000"/>
              <a:gd name="connsiteX9874" fmla="*/ 9325337 w 12192000"/>
              <a:gd name="connsiteY9874" fmla="*/ 1046598 h 6858000"/>
              <a:gd name="connsiteX9875" fmla="*/ 9191367 w 12192000"/>
              <a:gd name="connsiteY9875" fmla="*/ 1107612 h 6858000"/>
              <a:gd name="connsiteX9876" fmla="*/ 9063722 w 12192000"/>
              <a:gd name="connsiteY9876" fmla="*/ 1216979 h 6858000"/>
              <a:gd name="connsiteX9877" fmla="*/ 8944702 w 12192000"/>
              <a:gd name="connsiteY9877" fmla="*/ 1302745 h 6858000"/>
              <a:gd name="connsiteX9878" fmla="*/ 8960801 w 12192000"/>
              <a:gd name="connsiteY9878" fmla="*/ 1414413 h 6858000"/>
              <a:gd name="connsiteX9879" fmla="*/ 8915953 w 12192000"/>
              <a:gd name="connsiteY9879" fmla="*/ 1495000 h 6858000"/>
              <a:gd name="connsiteX9880" fmla="*/ 9133294 w 12192000"/>
              <a:gd name="connsiteY9880" fmla="*/ 1550259 h 6858000"/>
              <a:gd name="connsiteX9881" fmla="*/ 9221841 w 12192000"/>
              <a:gd name="connsiteY9881" fmla="*/ 1509966 h 6858000"/>
              <a:gd name="connsiteX9882" fmla="*/ 9339137 w 12192000"/>
              <a:gd name="connsiteY9882" fmla="*/ 1515722 h 6858000"/>
              <a:gd name="connsiteX9883" fmla="*/ 9478856 w 12192000"/>
              <a:gd name="connsiteY9883" fmla="*/ 1457010 h 6858000"/>
              <a:gd name="connsiteX9884" fmla="*/ 9469082 w 12192000"/>
              <a:gd name="connsiteY9884" fmla="*/ 1316560 h 6858000"/>
              <a:gd name="connsiteX9885" fmla="*/ 9470300 w 12192000"/>
              <a:gd name="connsiteY9885" fmla="*/ 1313493 h 6858000"/>
              <a:gd name="connsiteX9886" fmla="*/ 9474831 w 12192000"/>
              <a:gd name="connsiteY9886" fmla="*/ 1319438 h 6858000"/>
              <a:gd name="connsiteX9887" fmla="*/ 9486906 w 12192000"/>
              <a:gd name="connsiteY9887" fmla="*/ 1310228 h 6858000"/>
              <a:gd name="connsiteX9888" fmla="*/ 9485150 w 12192000"/>
              <a:gd name="connsiteY9888" fmla="*/ 1306061 h 6858000"/>
              <a:gd name="connsiteX9889" fmla="*/ 9480825 w 12192000"/>
              <a:gd name="connsiteY9889" fmla="*/ 1307884 h 6858000"/>
              <a:gd name="connsiteX9890" fmla="*/ 9473128 w 12192000"/>
              <a:gd name="connsiteY9890" fmla="*/ 1306378 h 6858000"/>
              <a:gd name="connsiteX9891" fmla="*/ 9470300 w 12192000"/>
              <a:gd name="connsiteY9891" fmla="*/ 1313493 h 6858000"/>
              <a:gd name="connsiteX9892" fmla="*/ 9434368 w 12192000"/>
              <a:gd name="connsiteY9892" fmla="*/ 1266338 h 6858000"/>
              <a:gd name="connsiteX9893" fmla="*/ 9425384 w 12192000"/>
              <a:gd name="connsiteY9893" fmla="*/ 1198560 h 6858000"/>
              <a:gd name="connsiteX9894" fmla="*/ 9325337 w 12192000"/>
              <a:gd name="connsiteY9894" fmla="*/ 1046598 h 6858000"/>
              <a:gd name="connsiteX9895" fmla="*/ 11494364 w 12192000"/>
              <a:gd name="connsiteY9895" fmla="*/ 1044027 h 6858000"/>
              <a:gd name="connsiteX9896" fmla="*/ 11492605 w 12192000"/>
              <a:gd name="connsiteY9896" fmla="*/ 1050213 h 6858000"/>
              <a:gd name="connsiteX9897" fmla="*/ 11495988 w 12192000"/>
              <a:gd name="connsiteY9897" fmla="*/ 1044402 h 6858000"/>
              <a:gd name="connsiteX9898" fmla="*/ 1075746 w 12192000"/>
              <a:gd name="connsiteY9898" fmla="*/ 1038328 h 6858000"/>
              <a:gd name="connsiteX9899" fmla="*/ 1073987 w 12192000"/>
              <a:gd name="connsiteY9899" fmla="*/ 1044513 h 6858000"/>
              <a:gd name="connsiteX9900" fmla="*/ 1077370 w 12192000"/>
              <a:gd name="connsiteY9900" fmla="*/ 1038701 h 6858000"/>
              <a:gd name="connsiteX9901" fmla="*/ 11652164 w 12192000"/>
              <a:gd name="connsiteY9901" fmla="*/ 1037692 h 6858000"/>
              <a:gd name="connsiteX9902" fmla="*/ 11641449 w 12192000"/>
              <a:gd name="connsiteY9902" fmla="*/ 1045838 h 6858000"/>
              <a:gd name="connsiteX9903" fmla="*/ 11593445 w 12192000"/>
              <a:gd name="connsiteY9903" fmla="*/ 1063930 h 6858000"/>
              <a:gd name="connsiteX9904" fmla="*/ 11539076 w 12192000"/>
              <a:gd name="connsiteY9904" fmla="*/ 1076231 h 6858000"/>
              <a:gd name="connsiteX9905" fmla="*/ 11519238 w 12192000"/>
              <a:gd name="connsiteY9905" fmla="*/ 1075056 h 6858000"/>
              <a:gd name="connsiteX9906" fmla="*/ 11540425 w 12192000"/>
              <a:gd name="connsiteY9906" fmla="*/ 1153918 h 6858000"/>
              <a:gd name="connsiteX9907" fmla="*/ 11546144 w 12192000"/>
              <a:gd name="connsiteY9907" fmla="*/ 1176271 h 6858000"/>
              <a:gd name="connsiteX9908" fmla="*/ 11546594 w 12192000"/>
              <a:gd name="connsiteY9908" fmla="*/ 1178107 h 6858000"/>
              <a:gd name="connsiteX9909" fmla="*/ 11545572 w 12192000"/>
              <a:gd name="connsiteY9909" fmla="*/ 1177990 h 6858000"/>
              <a:gd name="connsiteX9910" fmla="*/ 11547145 w 12192000"/>
              <a:gd name="connsiteY9910" fmla="*/ 1180354 h 6858000"/>
              <a:gd name="connsiteX9911" fmla="*/ 11546594 w 12192000"/>
              <a:gd name="connsiteY9911" fmla="*/ 1178107 h 6858000"/>
              <a:gd name="connsiteX9912" fmla="*/ 11585391 w 12192000"/>
              <a:gd name="connsiteY9912" fmla="*/ 1182504 h 6858000"/>
              <a:gd name="connsiteX9913" fmla="*/ 11625637 w 12192000"/>
              <a:gd name="connsiteY9913" fmla="*/ 1171112 h 6858000"/>
              <a:gd name="connsiteX9914" fmla="*/ 11670818 w 12192000"/>
              <a:gd name="connsiteY9914" fmla="*/ 1151627 h 6858000"/>
              <a:gd name="connsiteX9915" fmla="*/ 11678252 w 12192000"/>
              <a:gd name="connsiteY9915" fmla="*/ 1145466 h 6858000"/>
              <a:gd name="connsiteX9916" fmla="*/ 11680865 w 12192000"/>
              <a:gd name="connsiteY9916" fmla="*/ 1143602 h 6858000"/>
              <a:gd name="connsiteX9917" fmla="*/ 11682899 w 12192000"/>
              <a:gd name="connsiteY9917" fmla="*/ 1147185 h 6858000"/>
              <a:gd name="connsiteX9918" fmla="*/ 11685687 w 12192000"/>
              <a:gd name="connsiteY9918" fmla="*/ 1140164 h 6858000"/>
              <a:gd name="connsiteX9919" fmla="*/ 11680865 w 12192000"/>
              <a:gd name="connsiteY9919" fmla="*/ 1143602 h 6858000"/>
              <a:gd name="connsiteX9920" fmla="*/ 11680540 w 12192000"/>
              <a:gd name="connsiteY9920" fmla="*/ 1143029 h 6858000"/>
              <a:gd name="connsiteX9921" fmla="*/ 11673104 w 12192000"/>
              <a:gd name="connsiteY9921" fmla="*/ 1115518 h 6858000"/>
              <a:gd name="connsiteX9922" fmla="*/ 1233546 w 12192000"/>
              <a:gd name="connsiteY9922" fmla="*/ 1031992 h 6858000"/>
              <a:gd name="connsiteX9923" fmla="*/ 1222831 w 12192000"/>
              <a:gd name="connsiteY9923" fmla="*/ 1040138 h 6858000"/>
              <a:gd name="connsiteX9924" fmla="*/ 1174827 w 12192000"/>
              <a:gd name="connsiteY9924" fmla="*/ 1058231 h 6858000"/>
              <a:gd name="connsiteX9925" fmla="*/ 1120458 w 12192000"/>
              <a:gd name="connsiteY9925" fmla="*/ 1070532 h 6858000"/>
              <a:gd name="connsiteX9926" fmla="*/ 1100620 w 12192000"/>
              <a:gd name="connsiteY9926" fmla="*/ 1069357 h 6858000"/>
              <a:gd name="connsiteX9927" fmla="*/ 1121807 w 12192000"/>
              <a:gd name="connsiteY9927" fmla="*/ 1148220 h 6858000"/>
              <a:gd name="connsiteX9928" fmla="*/ 1127526 w 12192000"/>
              <a:gd name="connsiteY9928" fmla="*/ 1170571 h 6858000"/>
              <a:gd name="connsiteX9929" fmla="*/ 1127976 w 12192000"/>
              <a:gd name="connsiteY9929" fmla="*/ 1172407 h 6858000"/>
              <a:gd name="connsiteX9930" fmla="*/ 1126954 w 12192000"/>
              <a:gd name="connsiteY9930" fmla="*/ 1172291 h 6858000"/>
              <a:gd name="connsiteX9931" fmla="*/ 1128527 w 12192000"/>
              <a:gd name="connsiteY9931" fmla="*/ 1174655 h 6858000"/>
              <a:gd name="connsiteX9932" fmla="*/ 1127976 w 12192000"/>
              <a:gd name="connsiteY9932" fmla="*/ 1172407 h 6858000"/>
              <a:gd name="connsiteX9933" fmla="*/ 1166773 w 12192000"/>
              <a:gd name="connsiteY9933" fmla="*/ 1176804 h 6858000"/>
              <a:gd name="connsiteX9934" fmla="*/ 1207019 w 12192000"/>
              <a:gd name="connsiteY9934" fmla="*/ 1165413 h 6858000"/>
              <a:gd name="connsiteX9935" fmla="*/ 1252200 w 12192000"/>
              <a:gd name="connsiteY9935" fmla="*/ 1145927 h 6858000"/>
              <a:gd name="connsiteX9936" fmla="*/ 1259634 w 12192000"/>
              <a:gd name="connsiteY9936" fmla="*/ 1139765 h 6858000"/>
              <a:gd name="connsiteX9937" fmla="*/ 1262247 w 12192000"/>
              <a:gd name="connsiteY9937" fmla="*/ 1137902 h 6858000"/>
              <a:gd name="connsiteX9938" fmla="*/ 1264281 w 12192000"/>
              <a:gd name="connsiteY9938" fmla="*/ 1141485 h 6858000"/>
              <a:gd name="connsiteX9939" fmla="*/ 1267069 w 12192000"/>
              <a:gd name="connsiteY9939" fmla="*/ 1134463 h 6858000"/>
              <a:gd name="connsiteX9940" fmla="*/ 1262247 w 12192000"/>
              <a:gd name="connsiteY9940" fmla="*/ 1137902 h 6858000"/>
              <a:gd name="connsiteX9941" fmla="*/ 1261922 w 12192000"/>
              <a:gd name="connsiteY9941" fmla="*/ 1137329 h 6858000"/>
              <a:gd name="connsiteX9942" fmla="*/ 1254487 w 12192000"/>
              <a:gd name="connsiteY9942" fmla="*/ 1109819 h 6858000"/>
              <a:gd name="connsiteX9943" fmla="*/ 11637332 w 12192000"/>
              <a:gd name="connsiteY9943" fmla="*/ 1012255 h 6858000"/>
              <a:gd name="connsiteX9944" fmla="*/ 11622035 w 12192000"/>
              <a:gd name="connsiteY9944" fmla="*/ 1012811 h 6858000"/>
              <a:gd name="connsiteX9945" fmla="*/ 11517715 w 12192000"/>
              <a:gd name="connsiteY9945" fmla="*/ 1044963 h 6858000"/>
              <a:gd name="connsiteX9946" fmla="*/ 11515429 w 12192000"/>
              <a:gd name="connsiteY9946" fmla="*/ 1048729 h 6858000"/>
              <a:gd name="connsiteX9947" fmla="*/ 11510461 w 12192000"/>
              <a:gd name="connsiteY9947" fmla="*/ 1047719 h 6858000"/>
              <a:gd name="connsiteX9948" fmla="*/ 11507398 w 12192000"/>
              <a:gd name="connsiteY9948" fmla="*/ 1047016 h 6858000"/>
              <a:gd name="connsiteX9949" fmla="*/ 11512402 w 12192000"/>
              <a:gd name="connsiteY9949" fmla="*/ 1049607 h 6858000"/>
              <a:gd name="connsiteX9950" fmla="*/ 11513167 w 12192000"/>
              <a:gd name="connsiteY9950" fmla="*/ 1052458 h 6858000"/>
              <a:gd name="connsiteX9951" fmla="*/ 11515429 w 12192000"/>
              <a:gd name="connsiteY9951" fmla="*/ 1048729 h 6858000"/>
              <a:gd name="connsiteX9952" fmla="*/ 11536769 w 12192000"/>
              <a:gd name="connsiteY9952" fmla="*/ 1053066 h 6858000"/>
              <a:gd name="connsiteX9953" fmla="*/ 11643809 w 12192000"/>
              <a:gd name="connsiteY9953" fmla="*/ 1014718 h 6858000"/>
              <a:gd name="connsiteX9954" fmla="*/ 11637332 w 12192000"/>
              <a:gd name="connsiteY9954" fmla="*/ 1012255 h 6858000"/>
              <a:gd name="connsiteX9955" fmla="*/ 1218714 w 12192000"/>
              <a:gd name="connsiteY9955" fmla="*/ 1006555 h 6858000"/>
              <a:gd name="connsiteX9956" fmla="*/ 1203417 w 12192000"/>
              <a:gd name="connsiteY9956" fmla="*/ 1007110 h 6858000"/>
              <a:gd name="connsiteX9957" fmla="*/ 1099098 w 12192000"/>
              <a:gd name="connsiteY9957" fmla="*/ 1039263 h 6858000"/>
              <a:gd name="connsiteX9958" fmla="*/ 1096811 w 12192000"/>
              <a:gd name="connsiteY9958" fmla="*/ 1043030 h 6858000"/>
              <a:gd name="connsiteX9959" fmla="*/ 1091843 w 12192000"/>
              <a:gd name="connsiteY9959" fmla="*/ 1042019 h 6858000"/>
              <a:gd name="connsiteX9960" fmla="*/ 1088780 w 12192000"/>
              <a:gd name="connsiteY9960" fmla="*/ 1041316 h 6858000"/>
              <a:gd name="connsiteX9961" fmla="*/ 1093784 w 12192000"/>
              <a:gd name="connsiteY9961" fmla="*/ 1043908 h 6858000"/>
              <a:gd name="connsiteX9962" fmla="*/ 1094549 w 12192000"/>
              <a:gd name="connsiteY9962" fmla="*/ 1046758 h 6858000"/>
              <a:gd name="connsiteX9963" fmla="*/ 1096811 w 12192000"/>
              <a:gd name="connsiteY9963" fmla="*/ 1043030 h 6858000"/>
              <a:gd name="connsiteX9964" fmla="*/ 1118151 w 12192000"/>
              <a:gd name="connsiteY9964" fmla="*/ 1047366 h 6858000"/>
              <a:gd name="connsiteX9965" fmla="*/ 1225191 w 12192000"/>
              <a:gd name="connsiteY9965" fmla="*/ 1009018 h 6858000"/>
              <a:gd name="connsiteX9966" fmla="*/ 1218714 w 12192000"/>
              <a:gd name="connsiteY9966" fmla="*/ 1006555 h 6858000"/>
              <a:gd name="connsiteX9967" fmla="*/ 11131255 w 12192000"/>
              <a:gd name="connsiteY9967" fmla="*/ 990344 h 6858000"/>
              <a:gd name="connsiteX9968" fmla="*/ 11212854 w 12192000"/>
              <a:gd name="connsiteY9968" fmla="*/ 1396379 h 6858000"/>
              <a:gd name="connsiteX9969" fmla="*/ 11313732 w 12192000"/>
              <a:gd name="connsiteY9969" fmla="*/ 1898881 h 6858000"/>
              <a:gd name="connsiteX9970" fmla="*/ 11325335 w 12192000"/>
              <a:gd name="connsiteY9970" fmla="*/ 1955903 h 6858000"/>
              <a:gd name="connsiteX9971" fmla="*/ 11324478 w 12192000"/>
              <a:gd name="connsiteY9971" fmla="*/ 1955879 h 6858000"/>
              <a:gd name="connsiteX9972" fmla="*/ 11326914 w 12192000"/>
              <a:gd name="connsiteY9972" fmla="*/ 1966647 h 6858000"/>
              <a:gd name="connsiteX9973" fmla="*/ 11325768 w 12192000"/>
              <a:gd name="connsiteY9973" fmla="*/ 1958032 h 6858000"/>
              <a:gd name="connsiteX9974" fmla="*/ 11325335 w 12192000"/>
              <a:gd name="connsiteY9974" fmla="*/ 1955903 h 6858000"/>
              <a:gd name="connsiteX9975" fmla="*/ 11340097 w 12192000"/>
              <a:gd name="connsiteY9975" fmla="*/ 1956310 h 6858000"/>
              <a:gd name="connsiteX9976" fmla="*/ 11351516 w 12192000"/>
              <a:gd name="connsiteY9976" fmla="*/ 1955050 h 6858000"/>
              <a:gd name="connsiteX9977" fmla="*/ 11353280 w 12192000"/>
              <a:gd name="connsiteY9977" fmla="*/ 1969518 h 6858000"/>
              <a:gd name="connsiteX9978" fmla="*/ 11356361 w 12192000"/>
              <a:gd name="connsiteY9978" fmla="*/ 1954516 h 6858000"/>
              <a:gd name="connsiteX9979" fmla="*/ 11351516 w 12192000"/>
              <a:gd name="connsiteY9979" fmla="*/ 1955050 h 6858000"/>
              <a:gd name="connsiteX9980" fmla="*/ 11346402 w 12192000"/>
              <a:gd name="connsiteY9980" fmla="*/ 1913094 h 6858000"/>
              <a:gd name="connsiteX9981" fmla="*/ 11330927 w 12192000"/>
              <a:gd name="connsiteY9981" fmla="*/ 1857532 h 6858000"/>
              <a:gd name="connsiteX9982" fmla="*/ 11158097 w 12192000"/>
              <a:gd name="connsiteY9982" fmla="*/ 995082 h 6858000"/>
              <a:gd name="connsiteX9983" fmla="*/ 11147730 w 12192000"/>
              <a:gd name="connsiteY9983" fmla="*/ 994449 h 6858000"/>
              <a:gd name="connsiteX9984" fmla="*/ 712637 w 12192000"/>
              <a:gd name="connsiteY9984" fmla="*/ 984643 h 6858000"/>
              <a:gd name="connsiteX9985" fmla="*/ 794236 w 12192000"/>
              <a:gd name="connsiteY9985" fmla="*/ 1390679 h 6858000"/>
              <a:gd name="connsiteX9986" fmla="*/ 895113 w 12192000"/>
              <a:gd name="connsiteY9986" fmla="*/ 1893182 h 6858000"/>
              <a:gd name="connsiteX9987" fmla="*/ 906717 w 12192000"/>
              <a:gd name="connsiteY9987" fmla="*/ 1950204 h 6858000"/>
              <a:gd name="connsiteX9988" fmla="*/ 905860 w 12192000"/>
              <a:gd name="connsiteY9988" fmla="*/ 1950179 h 6858000"/>
              <a:gd name="connsiteX9989" fmla="*/ 908296 w 12192000"/>
              <a:gd name="connsiteY9989" fmla="*/ 1960948 h 6858000"/>
              <a:gd name="connsiteX9990" fmla="*/ 907150 w 12192000"/>
              <a:gd name="connsiteY9990" fmla="*/ 1952334 h 6858000"/>
              <a:gd name="connsiteX9991" fmla="*/ 906717 w 12192000"/>
              <a:gd name="connsiteY9991" fmla="*/ 1950204 h 6858000"/>
              <a:gd name="connsiteX9992" fmla="*/ 921479 w 12192000"/>
              <a:gd name="connsiteY9992" fmla="*/ 1950611 h 6858000"/>
              <a:gd name="connsiteX9993" fmla="*/ 932898 w 12192000"/>
              <a:gd name="connsiteY9993" fmla="*/ 1949351 h 6858000"/>
              <a:gd name="connsiteX9994" fmla="*/ 934662 w 12192000"/>
              <a:gd name="connsiteY9994" fmla="*/ 1963819 h 6858000"/>
              <a:gd name="connsiteX9995" fmla="*/ 937743 w 12192000"/>
              <a:gd name="connsiteY9995" fmla="*/ 1948816 h 6858000"/>
              <a:gd name="connsiteX9996" fmla="*/ 932898 w 12192000"/>
              <a:gd name="connsiteY9996" fmla="*/ 1949351 h 6858000"/>
              <a:gd name="connsiteX9997" fmla="*/ 927784 w 12192000"/>
              <a:gd name="connsiteY9997" fmla="*/ 1907394 h 6858000"/>
              <a:gd name="connsiteX9998" fmla="*/ 912308 w 12192000"/>
              <a:gd name="connsiteY9998" fmla="*/ 1851833 h 6858000"/>
              <a:gd name="connsiteX9999" fmla="*/ 739479 w 12192000"/>
              <a:gd name="connsiteY9999" fmla="*/ 989382 h 6858000"/>
              <a:gd name="connsiteX10000" fmla="*/ 729112 w 12192000"/>
              <a:gd name="connsiteY10000" fmla="*/ 988749 h 6858000"/>
              <a:gd name="connsiteX10001" fmla="*/ 9287744 w 12192000"/>
              <a:gd name="connsiteY10001" fmla="*/ 963784 h 6858000"/>
              <a:gd name="connsiteX10002" fmla="*/ 9292334 w 12192000"/>
              <a:gd name="connsiteY10002" fmla="*/ 969519 h 6858000"/>
              <a:gd name="connsiteX10003" fmla="*/ 9283152 w 12192000"/>
              <a:gd name="connsiteY10003" fmla="*/ 998768 h 6858000"/>
              <a:gd name="connsiteX10004" fmla="*/ 9287175 w 12192000"/>
              <a:gd name="connsiteY10004" fmla="*/ 1028423 h 6858000"/>
              <a:gd name="connsiteX10005" fmla="*/ 9303488 w 12192000"/>
              <a:gd name="connsiteY10005" fmla="*/ 1024149 h 6858000"/>
              <a:gd name="connsiteX10006" fmla="*/ 9354429 w 12192000"/>
              <a:gd name="connsiteY10006" fmla="*/ 1032341 h 6858000"/>
              <a:gd name="connsiteX10007" fmla="*/ 9375577 w 12192000"/>
              <a:gd name="connsiteY10007" fmla="*/ 995814 h 6858000"/>
              <a:gd name="connsiteX10008" fmla="*/ 9418707 w 12192000"/>
              <a:gd name="connsiteY10008" fmla="*/ 978991 h 6858000"/>
              <a:gd name="connsiteX10009" fmla="*/ 9419860 w 12192000"/>
              <a:gd name="connsiteY10009" fmla="*/ 984742 h 6858000"/>
              <a:gd name="connsiteX10010" fmla="*/ 9386468 w 12192000"/>
              <a:gd name="connsiteY10010" fmla="*/ 1006810 h 6858000"/>
              <a:gd name="connsiteX10011" fmla="*/ 9367021 w 12192000"/>
              <a:gd name="connsiteY10011" fmla="*/ 1034367 h 6858000"/>
              <a:gd name="connsiteX10012" fmla="*/ 9379098 w 12192000"/>
              <a:gd name="connsiteY10012" fmla="*/ 1036308 h 6858000"/>
              <a:gd name="connsiteX10013" fmla="*/ 9410423 w 12192000"/>
              <a:gd name="connsiteY10013" fmla="*/ 1064286 h 6858000"/>
              <a:gd name="connsiteX10014" fmla="*/ 9410613 w 12192000"/>
              <a:gd name="connsiteY10014" fmla="*/ 1063626 h 6858000"/>
              <a:gd name="connsiteX10015" fmla="*/ 9442025 w 12192000"/>
              <a:gd name="connsiteY10015" fmla="*/ 1046301 h 6858000"/>
              <a:gd name="connsiteX10016" fmla="*/ 9468782 w 12192000"/>
              <a:gd name="connsiteY10016" fmla="*/ 1037062 h 6858000"/>
              <a:gd name="connsiteX10017" fmla="*/ 9472273 w 12192000"/>
              <a:gd name="connsiteY10017" fmla="*/ 1042259 h 6858000"/>
              <a:gd name="connsiteX10018" fmla="*/ 9450167 w 12192000"/>
              <a:gd name="connsiteY10018" fmla="*/ 1059007 h 6858000"/>
              <a:gd name="connsiteX10019" fmla="*/ 9421005 w 12192000"/>
              <a:gd name="connsiteY10019" fmla="*/ 1073736 h 6858000"/>
              <a:gd name="connsiteX10020" fmla="*/ 9435733 w 12192000"/>
              <a:gd name="connsiteY10020" fmla="*/ 1086891 h 6858000"/>
              <a:gd name="connsiteX10021" fmla="*/ 9451402 w 12192000"/>
              <a:gd name="connsiteY10021" fmla="*/ 1135961 h 6858000"/>
              <a:gd name="connsiteX10022" fmla="*/ 9451631 w 12192000"/>
              <a:gd name="connsiteY10022" fmla="*/ 1140304 h 6858000"/>
              <a:gd name="connsiteX10023" fmla="*/ 9477568 w 12192000"/>
              <a:gd name="connsiteY10023" fmla="*/ 1126564 h 6858000"/>
              <a:gd name="connsiteX10024" fmla="*/ 9515949 w 12192000"/>
              <a:gd name="connsiteY10024" fmla="*/ 1143039 h 6858000"/>
              <a:gd name="connsiteX10025" fmla="*/ 9512513 w 12192000"/>
              <a:gd name="connsiteY10025" fmla="*/ 1147015 h 6858000"/>
              <a:gd name="connsiteX10026" fmla="*/ 9479286 w 12192000"/>
              <a:gd name="connsiteY10026" fmla="*/ 1143039 h 6858000"/>
              <a:gd name="connsiteX10027" fmla="*/ 9452262 w 12192000"/>
              <a:gd name="connsiteY10027" fmla="*/ 1152251 h 6858000"/>
              <a:gd name="connsiteX10028" fmla="*/ 9454132 w 12192000"/>
              <a:gd name="connsiteY10028" fmla="*/ 1187623 h 6858000"/>
              <a:gd name="connsiteX10029" fmla="*/ 9455730 w 12192000"/>
              <a:gd name="connsiteY10029" fmla="*/ 1200638 h 6858000"/>
              <a:gd name="connsiteX10030" fmla="*/ 9470900 w 12192000"/>
              <a:gd name="connsiteY10030" fmla="*/ 1197526 h 6858000"/>
              <a:gd name="connsiteX10031" fmla="*/ 9488361 w 12192000"/>
              <a:gd name="connsiteY10031" fmla="*/ 1194710 h 6858000"/>
              <a:gd name="connsiteX10032" fmla="*/ 9490613 w 12192000"/>
              <a:gd name="connsiteY10032" fmla="*/ 1199215 h 6858000"/>
              <a:gd name="connsiteX10033" fmla="*/ 9473787 w 12192000"/>
              <a:gd name="connsiteY10033" fmla="*/ 1213861 h 6858000"/>
              <a:gd name="connsiteX10034" fmla="*/ 9457443 w 12192000"/>
              <a:gd name="connsiteY10034" fmla="*/ 1214602 h 6858000"/>
              <a:gd name="connsiteX10035" fmla="*/ 9461894 w 12192000"/>
              <a:gd name="connsiteY10035" fmla="*/ 1250870 h 6858000"/>
              <a:gd name="connsiteX10036" fmla="*/ 9476685 w 12192000"/>
              <a:gd name="connsiteY10036" fmla="*/ 1285971 h 6858000"/>
              <a:gd name="connsiteX10037" fmla="*/ 9481417 w 12192000"/>
              <a:gd name="connsiteY10037" fmla="*/ 1284352 h 6858000"/>
              <a:gd name="connsiteX10038" fmla="*/ 9496121 w 12192000"/>
              <a:gd name="connsiteY10038" fmla="*/ 1273317 h 6858000"/>
              <a:gd name="connsiteX10039" fmla="*/ 9523268 w 12192000"/>
              <a:gd name="connsiteY10039" fmla="*/ 1269250 h 6858000"/>
              <a:gd name="connsiteX10040" fmla="*/ 9524965 w 12192000"/>
              <a:gd name="connsiteY10040" fmla="*/ 1274478 h 6858000"/>
              <a:gd name="connsiteX10041" fmla="*/ 9497889 w 12192000"/>
              <a:gd name="connsiteY10041" fmla="*/ 1300689 h 6858000"/>
              <a:gd name="connsiteX10042" fmla="*/ 9487722 w 12192000"/>
              <a:gd name="connsiteY10042" fmla="*/ 1304975 h 6858000"/>
              <a:gd name="connsiteX10043" fmla="*/ 9488630 w 12192000"/>
              <a:gd name="connsiteY10043" fmla="*/ 1305049 h 6858000"/>
              <a:gd name="connsiteX10044" fmla="*/ 9509162 w 12192000"/>
              <a:gd name="connsiteY10044" fmla="*/ 1333872 h 6858000"/>
              <a:gd name="connsiteX10045" fmla="*/ 9531227 w 12192000"/>
              <a:gd name="connsiteY10045" fmla="*/ 1324904 h 6858000"/>
              <a:gd name="connsiteX10046" fmla="*/ 9558645 w 12192000"/>
              <a:gd name="connsiteY10046" fmla="*/ 1323762 h 6858000"/>
              <a:gd name="connsiteX10047" fmla="*/ 9559812 w 12192000"/>
              <a:gd name="connsiteY10047" fmla="*/ 1329473 h 6858000"/>
              <a:gd name="connsiteX10048" fmla="*/ 9536478 w 12192000"/>
              <a:gd name="connsiteY10048" fmla="*/ 1341468 h 6858000"/>
              <a:gd name="connsiteX10049" fmla="*/ 9519110 w 12192000"/>
              <a:gd name="connsiteY10049" fmla="*/ 1348609 h 6858000"/>
              <a:gd name="connsiteX10050" fmla="*/ 9530245 w 12192000"/>
              <a:gd name="connsiteY10050" fmla="*/ 1396570 h 6858000"/>
              <a:gd name="connsiteX10051" fmla="*/ 9528444 w 12192000"/>
              <a:gd name="connsiteY10051" fmla="*/ 1408983 h 6858000"/>
              <a:gd name="connsiteX10052" fmla="*/ 9556770 w 12192000"/>
              <a:gd name="connsiteY10052" fmla="*/ 1422869 h 6858000"/>
              <a:gd name="connsiteX10053" fmla="*/ 9570491 w 12192000"/>
              <a:gd name="connsiteY10053" fmla="*/ 1443118 h 6858000"/>
              <a:gd name="connsiteX10054" fmla="*/ 9546480 w 12192000"/>
              <a:gd name="connsiteY10054" fmla="*/ 1438489 h 6858000"/>
              <a:gd name="connsiteX10055" fmla="*/ 9525690 w 12192000"/>
              <a:gd name="connsiteY10055" fmla="*/ 1427970 h 6858000"/>
              <a:gd name="connsiteX10056" fmla="*/ 9522995 w 12192000"/>
              <a:gd name="connsiteY10056" fmla="*/ 1446541 h 6858000"/>
              <a:gd name="connsiteX10057" fmla="*/ 9497255 w 12192000"/>
              <a:gd name="connsiteY10057" fmla="*/ 1491547 h 6858000"/>
              <a:gd name="connsiteX10058" fmla="*/ 9492876 w 12192000"/>
              <a:gd name="connsiteY10058" fmla="*/ 1495024 h 6858000"/>
              <a:gd name="connsiteX10059" fmla="*/ 9506593 w 12192000"/>
              <a:gd name="connsiteY10059" fmla="*/ 1515334 h 6858000"/>
              <a:gd name="connsiteX10060" fmla="*/ 9517359 w 12192000"/>
              <a:gd name="connsiteY10060" fmla="*/ 1545531 h 6858000"/>
              <a:gd name="connsiteX10061" fmla="*/ 9507727 w 12192000"/>
              <a:gd name="connsiteY10061" fmla="*/ 1548951 h 6858000"/>
              <a:gd name="connsiteX10062" fmla="*/ 9490730 w 12192000"/>
              <a:gd name="connsiteY10062" fmla="*/ 1522740 h 6858000"/>
              <a:gd name="connsiteX10063" fmla="*/ 9481213 w 12192000"/>
              <a:gd name="connsiteY10063" fmla="*/ 1504282 h 6858000"/>
              <a:gd name="connsiteX10064" fmla="*/ 9450107 w 12192000"/>
              <a:gd name="connsiteY10064" fmla="*/ 1528978 h 6858000"/>
              <a:gd name="connsiteX10065" fmla="*/ 9439654 w 12192000"/>
              <a:gd name="connsiteY10065" fmla="*/ 1531408 h 6858000"/>
              <a:gd name="connsiteX10066" fmla="*/ 9445007 w 12192000"/>
              <a:gd name="connsiteY10066" fmla="*/ 1561243 h 6858000"/>
              <a:gd name="connsiteX10067" fmla="*/ 9449473 w 12192000"/>
              <a:gd name="connsiteY10067" fmla="*/ 1600999 h 6858000"/>
              <a:gd name="connsiteX10068" fmla="*/ 9433343 w 12192000"/>
              <a:gd name="connsiteY10068" fmla="*/ 1602744 h 6858000"/>
              <a:gd name="connsiteX10069" fmla="*/ 9427006 w 12192000"/>
              <a:gd name="connsiteY10069" fmla="*/ 1534347 h 6858000"/>
              <a:gd name="connsiteX10070" fmla="*/ 9367999 w 12192000"/>
              <a:gd name="connsiteY10070" fmla="*/ 1548062 h 6858000"/>
              <a:gd name="connsiteX10071" fmla="*/ 9367103 w 12192000"/>
              <a:gd name="connsiteY10071" fmla="*/ 1548038 h 6858000"/>
              <a:gd name="connsiteX10072" fmla="*/ 9354135 w 12192000"/>
              <a:gd name="connsiteY10072" fmla="*/ 1575958 h 6858000"/>
              <a:gd name="connsiteX10073" fmla="*/ 9331148 w 12192000"/>
              <a:gd name="connsiteY10073" fmla="*/ 1601338 h 6858000"/>
              <a:gd name="connsiteX10074" fmla="*/ 9327021 w 12192000"/>
              <a:gd name="connsiteY10074" fmla="*/ 1597876 h 6858000"/>
              <a:gd name="connsiteX10075" fmla="*/ 9339990 w 12192000"/>
              <a:gd name="connsiteY10075" fmla="*/ 1566151 h 6858000"/>
              <a:gd name="connsiteX10076" fmla="*/ 9348608 w 12192000"/>
              <a:gd name="connsiteY10076" fmla="*/ 1547535 h 6858000"/>
              <a:gd name="connsiteX10077" fmla="*/ 9289888 w 12192000"/>
              <a:gd name="connsiteY10077" fmla="*/ 1545940 h 6858000"/>
              <a:gd name="connsiteX10078" fmla="*/ 9282423 w 12192000"/>
              <a:gd name="connsiteY10078" fmla="*/ 1573562 h 6858000"/>
              <a:gd name="connsiteX10079" fmla="*/ 9260727 w 12192000"/>
              <a:gd name="connsiteY10079" fmla="*/ 1608058 h 6858000"/>
              <a:gd name="connsiteX10080" fmla="*/ 9261883 w 12192000"/>
              <a:gd name="connsiteY10080" fmla="*/ 1568562 h 6858000"/>
              <a:gd name="connsiteX10081" fmla="*/ 9269851 w 12192000"/>
              <a:gd name="connsiteY10081" fmla="*/ 1547077 h 6858000"/>
              <a:gd name="connsiteX10082" fmla="*/ 9208733 w 12192000"/>
              <a:gd name="connsiteY10082" fmla="*/ 1556240 h 6858000"/>
              <a:gd name="connsiteX10083" fmla="*/ 9206744 w 12192000"/>
              <a:gd name="connsiteY10083" fmla="*/ 1557197 h 6858000"/>
              <a:gd name="connsiteX10084" fmla="*/ 9203014 w 12192000"/>
              <a:gd name="connsiteY10084" fmla="*/ 1583949 h 6858000"/>
              <a:gd name="connsiteX10085" fmla="*/ 9191065 w 12192000"/>
              <a:gd name="connsiteY10085" fmla="*/ 1617966 h 6858000"/>
              <a:gd name="connsiteX10086" fmla="*/ 9185375 w 12192000"/>
              <a:gd name="connsiteY10086" fmla="*/ 1616264 h 6858000"/>
              <a:gd name="connsiteX10087" fmla="*/ 9188220 w 12192000"/>
              <a:gd name="connsiteY10087" fmla="*/ 1585083 h 6858000"/>
              <a:gd name="connsiteX10088" fmla="*/ 9190973 w 12192000"/>
              <a:gd name="connsiteY10088" fmla="*/ 1564791 h 6858000"/>
              <a:gd name="connsiteX10089" fmla="*/ 9141021 w 12192000"/>
              <a:gd name="connsiteY10089" fmla="*/ 1588840 h 6858000"/>
              <a:gd name="connsiteX10090" fmla="*/ 9135409 w 12192000"/>
              <a:gd name="connsiteY10090" fmla="*/ 1630647 h 6858000"/>
              <a:gd name="connsiteX10091" fmla="*/ 9141099 w 12192000"/>
              <a:gd name="connsiteY10091" fmla="*/ 1655099 h 6858000"/>
              <a:gd name="connsiteX10092" fmla="*/ 9138823 w 12192000"/>
              <a:gd name="connsiteY10092" fmla="*/ 1657942 h 6858000"/>
              <a:gd name="connsiteX10093" fmla="*/ 9120615 w 12192000"/>
              <a:gd name="connsiteY10093" fmla="*/ 1638040 h 6858000"/>
              <a:gd name="connsiteX10094" fmla="*/ 9121610 w 12192000"/>
              <a:gd name="connsiteY10094" fmla="*/ 1609322 h 6858000"/>
              <a:gd name="connsiteX10095" fmla="*/ 9124672 w 12192000"/>
              <a:gd name="connsiteY10095" fmla="*/ 1596711 h 6858000"/>
              <a:gd name="connsiteX10096" fmla="*/ 9112039 w 12192000"/>
              <a:gd name="connsiteY10096" fmla="*/ 1602793 h 6858000"/>
              <a:gd name="connsiteX10097" fmla="*/ 9084059 w 12192000"/>
              <a:gd name="connsiteY10097" fmla="*/ 1615423 h 6858000"/>
              <a:gd name="connsiteX10098" fmla="*/ 9084479 w 12192000"/>
              <a:gd name="connsiteY10098" fmla="*/ 1649165 h 6858000"/>
              <a:gd name="connsiteX10099" fmla="*/ 9075705 w 12192000"/>
              <a:gd name="connsiteY10099" fmla="*/ 1681300 h 6858000"/>
              <a:gd name="connsiteX10100" fmla="*/ 9069857 w 12192000"/>
              <a:gd name="connsiteY10100" fmla="*/ 1680727 h 6858000"/>
              <a:gd name="connsiteX10101" fmla="*/ 9068103 w 12192000"/>
              <a:gd name="connsiteY10101" fmla="*/ 1646296 h 6858000"/>
              <a:gd name="connsiteX10102" fmla="*/ 9068417 w 12192000"/>
              <a:gd name="connsiteY10102" fmla="*/ 1622485 h 6858000"/>
              <a:gd name="connsiteX10103" fmla="*/ 9062567 w 12192000"/>
              <a:gd name="connsiteY10103" fmla="*/ 1625125 h 6858000"/>
              <a:gd name="connsiteX10104" fmla="*/ 9009100 w 12192000"/>
              <a:gd name="connsiteY10104" fmla="*/ 1637752 h 6858000"/>
              <a:gd name="connsiteX10105" fmla="*/ 8972489 w 12192000"/>
              <a:gd name="connsiteY10105" fmla="*/ 1634030 h 6858000"/>
              <a:gd name="connsiteX10106" fmla="*/ 8972101 w 12192000"/>
              <a:gd name="connsiteY10106" fmla="*/ 1635657 h 6858000"/>
              <a:gd name="connsiteX10107" fmla="*/ 8970995 w 12192000"/>
              <a:gd name="connsiteY10107" fmla="*/ 1653615 h 6858000"/>
              <a:gd name="connsiteX10108" fmla="*/ 8976525 w 12192000"/>
              <a:gd name="connsiteY10108" fmla="*/ 1666361 h 6858000"/>
              <a:gd name="connsiteX10109" fmla="*/ 8981502 w 12192000"/>
              <a:gd name="connsiteY10109" fmla="*/ 1709232 h 6858000"/>
              <a:gd name="connsiteX10110" fmla="*/ 8968229 w 12192000"/>
              <a:gd name="connsiteY10110" fmla="*/ 1705177 h 6858000"/>
              <a:gd name="connsiteX10111" fmla="*/ 8958276 w 12192000"/>
              <a:gd name="connsiteY10111" fmla="*/ 1659989 h 6858000"/>
              <a:gd name="connsiteX10112" fmla="*/ 8954405 w 12192000"/>
              <a:gd name="connsiteY10112" fmla="*/ 1643768 h 6858000"/>
              <a:gd name="connsiteX10113" fmla="*/ 8961624 w 12192000"/>
              <a:gd name="connsiteY10113" fmla="*/ 1632928 h 6858000"/>
              <a:gd name="connsiteX10114" fmla="*/ 8932628 w 12192000"/>
              <a:gd name="connsiteY10114" fmla="*/ 1629981 h 6858000"/>
              <a:gd name="connsiteX10115" fmla="*/ 8929211 w 12192000"/>
              <a:gd name="connsiteY10115" fmla="*/ 1627981 h 6858000"/>
              <a:gd name="connsiteX10116" fmla="*/ 8919580 w 12192000"/>
              <a:gd name="connsiteY10116" fmla="*/ 1644515 h 6858000"/>
              <a:gd name="connsiteX10117" fmla="*/ 8916818 w 12192000"/>
              <a:gd name="connsiteY10117" fmla="*/ 1682860 h 6858000"/>
              <a:gd name="connsiteX10118" fmla="*/ 8905487 w 12192000"/>
              <a:gd name="connsiteY10118" fmla="*/ 1686294 h 6858000"/>
              <a:gd name="connsiteX10119" fmla="*/ 8903505 w 12192000"/>
              <a:gd name="connsiteY10119" fmla="*/ 1638936 h 6858000"/>
              <a:gd name="connsiteX10120" fmla="*/ 8919665 w 12192000"/>
              <a:gd name="connsiteY10120" fmla="*/ 1622393 h 6858000"/>
              <a:gd name="connsiteX10121" fmla="*/ 8900267 w 12192000"/>
              <a:gd name="connsiteY10121" fmla="*/ 1611040 h 6858000"/>
              <a:gd name="connsiteX10122" fmla="*/ 8881633 w 12192000"/>
              <a:gd name="connsiteY10122" fmla="*/ 1583545 h 6858000"/>
              <a:gd name="connsiteX10123" fmla="*/ 8874891 w 12192000"/>
              <a:gd name="connsiteY10123" fmla="*/ 1588008 h 6858000"/>
              <a:gd name="connsiteX10124" fmla="*/ 8845490 w 12192000"/>
              <a:gd name="connsiteY10124" fmla="*/ 1615236 h 6858000"/>
              <a:gd name="connsiteX10125" fmla="*/ 8834748 w 12192000"/>
              <a:gd name="connsiteY10125" fmla="*/ 1608285 h 6858000"/>
              <a:gd name="connsiteX10126" fmla="*/ 8863017 w 12192000"/>
              <a:gd name="connsiteY10126" fmla="*/ 1577000 h 6858000"/>
              <a:gd name="connsiteX10127" fmla="*/ 8877089 w 12192000"/>
              <a:gd name="connsiteY10127" fmla="*/ 1569055 h 6858000"/>
              <a:gd name="connsiteX10128" fmla="*/ 8872084 w 12192000"/>
              <a:gd name="connsiteY10128" fmla="*/ 1535508 h 6858000"/>
              <a:gd name="connsiteX10129" fmla="*/ 8874736 w 12192000"/>
              <a:gd name="connsiteY10129" fmla="*/ 1525728 h 6858000"/>
              <a:gd name="connsiteX10130" fmla="*/ 8862684 w 12192000"/>
              <a:gd name="connsiteY10130" fmla="*/ 1528169 h 6858000"/>
              <a:gd name="connsiteX10131" fmla="*/ 8830244 w 12192000"/>
              <a:gd name="connsiteY10131" fmla="*/ 1518106 h 6858000"/>
              <a:gd name="connsiteX10132" fmla="*/ 8834202 w 12192000"/>
              <a:gd name="connsiteY10132" fmla="*/ 1507967 h 6858000"/>
              <a:gd name="connsiteX10133" fmla="*/ 8865864 w 12192000"/>
              <a:gd name="connsiteY10133" fmla="*/ 1515123 h 6858000"/>
              <a:gd name="connsiteX10134" fmla="*/ 8877610 w 12192000"/>
              <a:gd name="connsiteY10134" fmla="*/ 1515123 h 6858000"/>
              <a:gd name="connsiteX10135" fmla="*/ 8882245 w 12192000"/>
              <a:gd name="connsiteY10135" fmla="*/ 1498023 h 6858000"/>
              <a:gd name="connsiteX10136" fmla="*/ 8902013 w 12192000"/>
              <a:gd name="connsiteY10136" fmla="*/ 1457810 h 6858000"/>
              <a:gd name="connsiteX10137" fmla="*/ 8884549 w 12192000"/>
              <a:gd name="connsiteY10137" fmla="*/ 1452906 h 6858000"/>
              <a:gd name="connsiteX10138" fmla="*/ 8857233 w 12192000"/>
              <a:gd name="connsiteY10138" fmla="*/ 1458990 h 6858000"/>
              <a:gd name="connsiteX10139" fmla="*/ 8839798 w 12192000"/>
              <a:gd name="connsiteY10139" fmla="*/ 1444058 h 6858000"/>
              <a:gd name="connsiteX10140" fmla="*/ 8843866 w 12192000"/>
              <a:gd name="connsiteY10140" fmla="*/ 1441293 h 6858000"/>
              <a:gd name="connsiteX10141" fmla="*/ 8869437 w 12192000"/>
              <a:gd name="connsiteY10141" fmla="*/ 1436317 h 6858000"/>
              <a:gd name="connsiteX10142" fmla="*/ 8886873 w 12192000"/>
              <a:gd name="connsiteY10142" fmla="*/ 1435763 h 6858000"/>
              <a:gd name="connsiteX10143" fmla="*/ 8907633 w 12192000"/>
              <a:gd name="connsiteY10143" fmla="*/ 1446377 h 6858000"/>
              <a:gd name="connsiteX10144" fmla="*/ 8918252 w 12192000"/>
              <a:gd name="connsiteY10144" fmla="*/ 1424775 h 6858000"/>
              <a:gd name="connsiteX10145" fmla="*/ 8919978 w 12192000"/>
              <a:gd name="connsiteY10145" fmla="*/ 1385562 h 6858000"/>
              <a:gd name="connsiteX10146" fmla="*/ 8919576 w 12192000"/>
              <a:gd name="connsiteY10146" fmla="*/ 1383148 h 6858000"/>
              <a:gd name="connsiteX10147" fmla="*/ 8894805 w 12192000"/>
              <a:gd name="connsiteY10147" fmla="*/ 1386909 h 6858000"/>
              <a:gd name="connsiteX10148" fmla="*/ 8862351 w 12192000"/>
              <a:gd name="connsiteY10148" fmla="*/ 1385173 h 6858000"/>
              <a:gd name="connsiteX10149" fmla="*/ 8861783 w 12192000"/>
              <a:gd name="connsiteY10149" fmla="*/ 1379958 h 6858000"/>
              <a:gd name="connsiteX10150" fmla="*/ 8892527 w 12192000"/>
              <a:gd name="connsiteY10150" fmla="*/ 1373006 h 6858000"/>
              <a:gd name="connsiteX10151" fmla="*/ 8917823 w 12192000"/>
              <a:gd name="connsiteY10151" fmla="*/ 1372644 h 6858000"/>
              <a:gd name="connsiteX10152" fmla="*/ 8913078 w 12192000"/>
              <a:gd name="connsiteY10152" fmla="*/ 1344190 h 6858000"/>
              <a:gd name="connsiteX10153" fmla="*/ 8917174 w 12192000"/>
              <a:gd name="connsiteY10153" fmla="*/ 1299219 h 6858000"/>
              <a:gd name="connsiteX10154" fmla="*/ 8921519 w 12192000"/>
              <a:gd name="connsiteY10154" fmla="*/ 1288244 h 6858000"/>
              <a:gd name="connsiteX10155" fmla="*/ 8891442 w 12192000"/>
              <a:gd name="connsiteY10155" fmla="*/ 1266664 h 6858000"/>
              <a:gd name="connsiteX10156" fmla="*/ 8875434 w 12192000"/>
              <a:gd name="connsiteY10156" fmla="*/ 1236710 h 6858000"/>
              <a:gd name="connsiteX10157" fmla="*/ 8881151 w 12192000"/>
              <a:gd name="connsiteY10157" fmla="*/ 1236710 h 6858000"/>
              <a:gd name="connsiteX10158" fmla="*/ 8894300 w 12192000"/>
              <a:gd name="connsiteY10158" fmla="*/ 1250534 h 6858000"/>
              <a:gd name="connsiteX10159" fmla="*/ 8906878 w 12192000"/>
              <a:gd name="connsiteY10159" fmla="*/ 1260327 h 6858000"/>
              <a:gd name="connsiteX10160" fmla="*/ 8925895 w 12192000"/>
              <a:gd name="connsiteY10160" fmla="*/ 1277189 h 6858000"/>
              <a:gd name="connsiteX10161" fmla="*/ 8933777 w 12192000"/>
              <a:gd name="connsiteY10161" fmla="*/ 1257271 h 6858000"/>
              <a:gd name="connsiteX10162" fmla="*/ 8975095 w 12192000"/>
              <a:gd name="connsiteY10162" fmla="*/ 1216350 h 6858000"/>
              <a:gd name="connsiteX10163" fmla="*/ 8977149 w 12192000"/>
              <a:gd name="connsiteY10163" fmla="*/ 1215527 h 6858000"/>
              <a:gd name="connsiteX10164" fmla="*/ 8953008 w 12192000"/>
              <a:gd name="connsiteY10164" fmla="*/ 1183817 h 6858000"/>
              <a:gd name="connsiteX10165" fmla="*/ 8954697 w 12192000"/>
              <a:gd name="connsiteY10165" fmla="*/ 1148807 h 6858000"/>
              <a:gd name="connsiteX10166" fmla="*/ 8960330 w 12192000"/>
              <a:gd name="connsiteY10166" fmla="*/ 1153476 h 6858000"/>
              <a:gd name="connsiteX10167" fmla="*/ 8974973 w 12192000"/>
              <a:gd name="connsiteY10167" fmla="*/ 1186735 h 6858000"/>
              <a:gd name="connsiteX10168" fmla="*/ 8988423 w 12192000"/>
              <a:gd name="connsiteY10168" fmla="*/ 1211005 h 6858000"/>
              <a:gd name="connsiteX10169" fmla="*/ 9026277 w 12192000"/>
              <a:gd name="connsiteY10169" fmla="*/ 1195826 h 6858000"/>
              <a:gd name="connsiteX10170" fmla="*/ 9040533 w 12192000"/>
              <a:gd name="connsiteY10170" fmla="*/ 1191041 h 6858000"/>
              <a:gd name="connsiteX10171" fmla="*/ 9028862 w 12192000"/>
              <a:gd name="connsiteY10171" fmla="*/ 1150205 h 6858000"/>
              <a:gd name="connsiteX10172" fmla="*/ 9026533 w 12192000"/>
              <a:gd name="connsiteY10172" fmla="*/ 1120096 h 6858000"/>
              <a:gd name="connsiteX10173" fmla="*/ 9032937 w 12192000"/>
              <a:gd name="connsiteY10173" fmla="*/ 1119529 h 6858000"/>
              <a:gd name="connsiteX10174" fmla="*/ 9053315 w 12192000"/>
              <a:gd name="connsiteY10174" fmla="*/ 1157590 h 6858000"/>
              <a:gd name="connsiteX10175" fmla="*/ 9054877 w 12192000"/>
              <a:gd name="connsiteY10175" fmla="*/ 1186227 h 6858000"/>
              <a:gd name="connsiteX10176" fmla="*/ 9079076 w 12192000"/>
              <a:gd name="connsiteY10176" fmla="*/ 1178107 h 6858000"/>
              <a:gd name="connsiteX10177" fmla="*/ 9119744 w 12192000"/>
              <a:gd name="connsiteY10177" fmla="*/ 1149475 h 6858000"/>
              <a:gd name="connsiteX10178" fmla="*/ 9110076 w 12192000"/>
              <a:gd name="connsiteY10178" fmla="*/ 1113949 h 6858000"/>
              <a:gd name="connsiteX10179" fmla="*/ 9103024 w 12192000"/>
              <a:gd name="connsiteY10179" fmla="*/ 1072269 h 6858000"/>
              <a:gd name="connsiteX10180" fmla="*/ 9111251 w 12192000"/>
              <a:gd name="connsiteY10180" fmla="*/ 1069985 h 6858000"/>
              <a:gd name="connsiteX10181" fmla="*/ 9128884 w 12192000"/>
              <a:gd name="connsiteY10181" fmla="*/ 1112237 h 6858000"/>
              <a:gd name="connsiteX10182" fmla="*/ 9133349 w 12192000"/>
              <a:gd name="connsiteY10182" fmla="*/ 1137400 h 6858000"/>
              <a:gd name="connsiteX10183" fmla="*/ 9203155 w 12192000"/>
              <a:gd name="connsiteY10183" fmla="*/ 1066743 h 6858000"/>
              <a:gd name="connsiteX10184" fmla="*/ 9216018 w 12192000"/>
              <a:gd name="connsiteY10184" fmla="*/ 1058858 h 6858000"/>
              <a:gd name="connsiteX10185" fmla="*/ 9208955 w 12192000"/>
              <a:gd name="connsiteY10185" fmla="*/ 1045870 h 6858000"/>
              <a:gd name="connsiteX10186" fmla="*/ 9203822 w 12192000"/>
              <a:gd name="connsiteY10186" fmla="*/ 976458 h 6858000"/>
              <a:gd name="connsiteX10187" fmla="*/ 9208385 w 12192000"/>
              <a:gd name="connsiteY10187" fmla="*/ 980470 h 6858000"/>
              <a:gd name="connsiteX10188" fmla="*/ 9210095 w 12192000"/>
              <a:gd name="connsiteY10188" fmla="*/ 1002255 h 6858000"/>
              <a:gd name="connsiteX10189" fmla="*/ 9217509 w 12192000"/>
              <a:gd name="connsiteY10189" fmla="*/ 1019455 h 6858000"/>
              <a:gd name="connsiteX10190" fmla="*/ 9229241 w 12192000"/>
              <a:gd name="connsiteY10190" fmla="*/ 1050752 h 6858000"/>
              <a:gd name="connsiteX10191" fmla="*/ 9249602 w 12192000"/>
              <a:gd name="connsiteY10191" fmla="*/ 1038269 h 6858000"/>
              <a:gd name="connsiteX10192" fmla="*/ 9273782 w 12192000"/>
              <a:gd name="connsiteY10192" fmla="*/ 1031934 h 6858000"/>
              <a:gd name="connsiteX10193" fmla="*/ 9265936 w 12192000"/>
              <a:gd name="connsiteY10193" fmla="*/ 989593 h 6858000"/>
              <a:gd name="connsiteX10194" fmla="*/ 9287744 w 12192000"/>
              <a:gd name="connsiteY10194" fmla="*/ 963784 h 6858000"/>
              <a:gd name="connsiteX10195" fmla="*/ 11571419 w 12192000"/>
              <a:gd name="connsiteY10195" fmla="*/ 946690 h 6858000"/>
              <a:gd name="connsiteX10196" fmla="*/ 11565418 w 12192000"/>
              <a:gd name="connsiteY10196" fmla="*/ 948550 h 6858000"/>
              <a:gd name="connsiteX10197" fmla="*/ 11552447 w 12192000"/>
              <a:gd name="connsiteY10197" fmla="*/ 951561 h 6858000"/>
              <a:gd name="connsiteX10198" fmla="*/ 11564203 w 12192000"/>
              <a:gd name="connsiteY10198" fmla="*/ 994644 h 6858000"/>
              <a:gd name="connsiteX10199" fmla="*/ 11552774 w 12192000"/>
              <a:gd name="connsiteY10199" fmla="*/ 997723 h 6858000"/>
              <a:gd name="connsiteX10200" fmla="*/ 11559807 w 12192000"/>
              <a:gd name="connsiteY10200" fmla="*/ 1001595 h 6858000"/>
              <a:gd name="connsiteX10201" fmla="*/ 11565697 w 12192000"/>
              <a:gd name="connsiteY10201" fmla="*/ 1000124 h 6858000"/>
              <a:gd name="connsiteX10202" fmla="*/ 11564203 w 12192000"/>
              <a:gd name="connsiteY10202" fmla="*/ 994644 h 6858000"/>
              <a:gd name="connsiteX10203" fmla="*/ 11583224 w 12192000"/>
              <a:gd name="connsiteY10203" fmla="*/ 989519 h 6858000"/>
              <a:gd name="connsiteX10204" fmla="*/ 11584857 w 12192000"/>
              <a:gd name="connsiteY10204" fmla="*/ 995441 h 6858000"/>
              <a:gd name="connsiteX10205" fmla="*/ 11590094 w 12192000"/>
              <a:gd name="connsiteY10205" fmla="*/ 994293 h 6858000"/>
              <a:gd name="connsiteX10206" fmla="*/ 11594930 w 12192000"/>
              <a:gd name="connsiteY10206" fmla="*/ 986366 h 6858000"/>
              <a:gd name="connsiteX10207" fmla="*/ 11583224 w 12192000"/>
              <a:gd name="connsiteY10207" fmla="*/ 989519 h 6858000"/>
              <a:gd name="connsiteX10208" fmla="*/ 1152801 w 12192000"/>
              <a:gd name="connsiteY10208" fmla="*/ 940991 h 6858000"/>
              <a:gd name="connsiteX10209" fmla="*/ 1146800 w 12192000"/>
              <a:gd name="connsiteY10209" fmla="*/ 942851 h 6858000"/>
              <a:gd name="connsiteX10210" fmla="*/ 1133829 w 12192000"/>
              <a:gd name="connsiteY10210" fmla="*/ 945863 h 6858000"/>
              <a:gd name="connsiteX10211" fmla="*/ 1145585 w 12192000"/>
              <a:gd name="connsiteY10211" fmla="*/ 988944 h 6858000"/>
              <a:gd name="connsiteX10212" fmla="*/ 1134156 w 12192000"/>
              <a:gd name="connsiteY10212" fmla="*/ 992022 h 6858000"/>
              <a:gd name="connsiteX10213" fmla="*/ 1141189 w 12192000"/>
              <a:gd name="connsiteY10213" fmla="*/ 995896 h 6858000"/>
              <a:gd name="connsiteX10214" fmla="*/ 1147079 w 12192000"/>
              <a:gd name="connsiteY10214" fmla="*/ 994424 h 6858000"/>
              <a:gd name="connsiteX10215" fmla="*/ 1145585 w 12192000"/>
              <a:gd name="connsiteY10215" fmla="*/ 988944 h 6858000"/>
              <a:gd name="connsiteX10216" fmla="*/ 1164606 w 12192000"/>
              <a:gd name="connsiteY10216" fmla="*/ 983819 h 6858000"/>
              <a:gd name="connsiteX10217" fmla="*/ 1166239 w 12192000"/>
              <a:gd name="connsiteY10217" fmla="*/ 989741 h 6858000"/>
              <a:gd name="connsiteX10218" fmla="*/ 1171476 w 12192000"/>
              <a:gd name="connsiteY10218" fmla="*/ 988593 h 6858000"/>
              <a:gd name="connsiteX10219" fmla="*/ 1176312 w 12192000"/>
              <a:gd name="connsiteY10219" fmla="*/ 980666 h 6858000"/>
              <a:gd name="connsiteX10220" fmla="*/ 1164606 w 12192000"/>
              <a:gd name="connsiteY10220" fmla="*/ 983819 h 6858000"/>
              <a:gd name="connsiteX10221" fmla="*/ 2610217 w 12192000"/>
              <a:gd name="connsiteY10221" fmla="*/ 921332 h 6858000"/>
              <a:gd name="connsiteX10222" fmla="*/ 2609636 w 12192000"/>
              <a:gd name="connsiteY10222" fmla="*/ 921578 h 6858000"/>
              <a:gd name="connsiteX10223" fmla="*/ 2609833 w 12192000"/>
              <a:gd name="connsiteY10223" fmla="*/ 921969 h 6858000"/>
              <a:gd name="connsiteX10224" fmla="*/ 10523419 w 12192000"/>
              <a:gd name="connsiteY10224" fmla="*/ 915212 h 6858000"/>
              <a:gd name="connsiteX10225" fmla="*/ 10471989 w 12192000"/>
              <a:gd name="connsiteY10225" fmla="*/ 930717 h 6858000"/>
              <a:gd name="connsiteX10226" fmla="*/ 10454907 w 12192000"/>
              <a:gd name="connsiteY10226" fmla="*/ 949095 h 6858000"/>
              <a:gd name="connsiteX10227" fmla="*/ 10484738 w 12192000"/>
              <a:gd name="connsiteY10227" fmla="*/ 952960 h 6858000"/>
              <a:gd name="connsiteX10228" fmla="*/ 10525318 w 12192000"/>
              <a:gd name="connsiteY10228" fmla="*/ 928443 h 6858000"/>
              <a:gd name="connsiteX10229" fmla="*/ 10550966 w 12192000"/>
              <a:gd name="connsiteY10229" fmla="*/ 926564 h 6858000"/>
              <a:gd name="connsiteX10230" fmla="*/ 10548924 w 12192000"/>
              <a:gd name="connsiteY10230" fmla="*/ 916502 h 6858000"/>
              <a:gd name="connsiteX10231" fmla="*/ 97875 w 12192000"/>
              <a:gd name="connsiteY10231" fmla="*/ 901139 h 6858000"/>
              <a:gd name="connsiteX10232" fmla="*/ 46445 w 12192000"/>
              <a:gd name="connsiteY10232" fmla="*/ 916643 h 6858000"/>
              <a:gd name="connsiteX10233" fmla="*/ 29363 w 12192000"/>
              <a:gd name="connsiteY10233" fmla="*/ 935021 h 6858000"/>
              <a:gd name="connsiteX10234" fmla="*/ 59193 w 12192000"/>
              <a:gd name="connsiteY10234" fmla="*/ 938886 h 6858000"/>
              <a:gd name="connsiteX10235" fmla="*/ 99773 w 12192000"/>
              <a:gd name="connsiteY10235" fmla="*/ 914369 h 6858000"/>
              <a:gd name="connsiteX10236" fmla="*/ 125422 w 12192000"/>
              <a:gd name="connsiteY10236" fmla="*/ 912490 h 6858000"/>
              <a:gd name="connsiteX10237" fmla="*/ 123380 w 12192000"/>
              <a:gd name="connsiteY10237" fmla="*/ 902429 h 6858000"/>
              <a:gd name="connsiteX10238" fmla="*/ 2706847 w 12192000"/>
              <a:gd name="connsiteY10238" fmla="*/ 857292 h 6858000"/>
              <a:gd name="connsiteX10239" fmla="*/ 2684304 w 12192000"/>
              <a:gd name="connsiteY10239" fmla="*/ 861878 h 6858000"/>
              <a:gd name="connsiteX10240" fmla="*/ 2638511 w 12192000"/>
              <a:gd name="connsiteY10240" fmla="*/ 889803 h 6858000"/>
              <a:gd name="connsiteX10241" fmla="*/ 2626002 w 12192000"/>
              <a:gd name="connsiteY10241" fmla="*/ 914614 h 6858000"/>
              <a:gd name="connsiteX10242" fmla="*/ 2658417 w 12192000"/>
              <a:gd name="connsiteY10242" fmla="*/ 909953 h 6858000"/>
              <a:gd name="connsiteX10243" fmla="*/ 2691496 w 12192000"/>
              <a:gd name="connsiteY10243" fmla="*/ 874819 h 6858000"/>
              <a:gd name="connsiteX10244" fmla="*/ 2708326 w 12192000"/>
              <a:gd name="connsiteY10244" fmla="*/ 860793 h 6858000"/>
              <a:gd name="connsiteX10245" fmla="*/ 2708621 w 12192000"/>
              <a:gd name="connsiteY10245" fmla="*/ 860805 h 6858000"/>
              <a:gd name="connsiteX10246" fmla="*/ 1544688 w 12192000"/>
              <a:gd name="connsiteY10246" fmla="*/ 757888 h 6858000"/>
              <a:gd name="connsiteX10247" fmla="*/ 1528866 w 12192000"/>
              <a:gd name="connsiteY10247" fmla="*/ 772453 h 6858000"/>
              <a:gd name="connsiteX10248" fmla="*/ 1524301 w 12192000"/>
              <a:gd name="connsiteY10248" fmla="*/ 775514 h 6858000"/>
              <a:gd name="connsiteX10249" fmla="*/ 1659764 w 12192000"/>
              <a:gd name="connsiteY10249" fmla="*/ 1168885 h 6858000"/>
              <a:gd name="connsiteX10250" fmla="*/ 1826244 w 12192000"/>
              <a:gd name="connsiteY10250" fmla="*/ 1651545 h 6858000"/>
              <a:gd name="connsiteX10251" fmla="*/ 1843776 w 12192000"/>
              <a:gd name="connsiteY10251" fmla="*/ 1702643 h 6858000"/>
              <a:gd name="connsiteX10252" fmla="*/ 1838227 w 12192000"/>
              <a:gd name="connsiteY10252" fmla="*/ 1704982 h 6858000"/>
              <a:gd name="connsiteX10253" fmla="*/ 1848633 w 12192000"/>
              <a:gd name="connsiteY10253" fmla="*/ 1716472 h 6858000"/>
              <a:gd name="connsiteX10254" fmla="*/ 1845762 w 12192000"/>
              <a:gd name="connsiteY10254" fmla="*/ 1708429 h 6858000"/>
              <a:gd name="connsiteX10255" fmla="*/ 1843776 w 12192000"/>
              <a:gd name="connsiteY10255" fmla="*/ 1702643 h 6858000"/>
              <a:gd name="connsiteX10256" fmla="*/ 1853225 w 12192000"/>
              <a:gd name="connsiteY10256" fmla="*/ 1698661 h 6858000"/>
              <a:gd name="connsiteX10257" fmla="*/ 1866500 w 12192000"/>
              <a:gd name="connsiteY10257" fmla="*/ 1690042 h 6858000"/>
              <a:gd name="connsiteX10258" fmla="*/ 1868722 w 12192000"/>
              <a:gd name="connsiteY10258" fmla="*/ 1690647 h 6858000"/>
              <a:gd name="connsiteX10259" fmla="*/ 1869872 w 12192000"/>
              <a:gd name="connsiteY10259" fmla="*/ 1700384 h 6858000"/>
              <a:gd name="connsiteX10260" fmla="*/ 1870258 w 12192000"/>
              <a:gd name="connsiteY10260" fmla="*/ 1691065 h 6858000"/>
              <a:gd name="connsiteX10261" fmla="*/ 1868722 w 12192000"/>
              <a:gd name="connsiteY10261" fmla="*/ 1690647 h 6858000"/>
              <a:gd name="connsiteX10262" fmla="*/ 1867029 w 12192000"/>
              <a:gd name="connsiteY10262" fmla="*/ 1676305 h 6858000"/>
              <a:gd name="connsiteX10263" fmla="*/ 1832559 w 12192000"/>
              <a:gd name="connsiteY10263" fmla="*/ 1591787 h 6858000"/>
              <a:gd name="connsiteX10264" fmla="*/ 11558458 w 12192000"/>
              <a:gd name="connsiteY10264" fmla="*/ 691141 h 6858000"/>
              <a:gd name="connsiteX10265" fmla="*/ 11613166 w 12192000"/>
              <a:gd name="connsiteY10265" fmla="*/ 708246 h 6858000"/>
              <a:gd name="connsiteX10266" fmla="*/ 11612186 w 12192000"/>
              <a:gd name="connsiteY10266" fmla="*/ 711965 h 6858000"/>
              <a:gd name="connsiteX10267" fmla="*/ 11602787 w 12192000"/>
              <a:gd name="connsiteY10267" fmla="*/ 702928 h 6858000"/>
              <a:gd name="connsiteX10268" fmla="*/ 11590677 w 12192000"/>
              <a:gd name="connsiteY10268" fmla="*/ 714572 h 6858000"/>
              <a:gd name="connsiteX10269" fmla="*/ 11588513 w 12192000"/>
              <a:gd name="connsiteY10269" fmla="*/ 718239 h 6858000"/>
              <a:gd name="connsiteX10270" fmla="*/ 11581653 w 12192000"/>
              <a:gd name="connsiteY10270" fmla="*/ 714572 h 6858000"/>
              <a:gd name="connsiteX10271" fmla="*/ 11439021 w 12192000"/>
              <a:gd name="connsiteY10271" fmla="*/ 758845 h 6858000"/>
              <a:gd name="connsiteX10272" fmla="*/ 11584492 w 12192000"/>
              <a:gd name="connsiteY10272" fmla="*/ 725058 h 6858000"/>
              <a:gd name="connsiteX10273" fmla="*/ 11588513 w 12192000"/>
              <a:gd name="connsiteY10273" fmla="*/ 718239 h 6858000"/>
              <a:gd name="connsiteX10274" fmla="*/ 11592408 w 12192000"/>
              <a:gd name="connsiteY10274" fmla="*/ 720321 h 6858000"/>
              <a:gd name="connsiteX10275" fmla="*/ 11608841 w 12192000"/>
              <a:gd name="connsiteY10275" fmla="*/ 724634 h 6858000"/>
              <a:gd name="connsiteX10276" fmla="*/ 11612186 w 12192000"/>
              <a:gd name="connsiteY10276" fmla="*/ 711965 h 6858000"/>
              <a:gd name="connsiteX10277" fmla="*/ 11614897 w 12192000"/>
              <a:gd name="connsiteY10277" fmla="*/ 714572 h 6858000"/>
              <a:gd name="connsiteX10278" fmla="*/ 11510524 w 12192000"/>
              <a:gd name="connsiteY10278" fmla="*/ 778393 h 6858000"/>
              <a:gd name="connsiteX10279" fmla="*/ 11413072 w 12192000"/>
              <a:gd name="connsiteY10279" fmla="*/ 766318 h 6858000"/>
              <a:gd name="connsiteX10280" fmla="*/ 11497262 w 12192000"/>
              <a:gd name="connsiteY10280" fmla="*/ 704222 h 6858000"/>
              <a:gd name="connsiteX10281" fmla="*/ 11558458 w 12192000"/>
              <a:gd name="connsiteY10281" fmla="*/ 691141 h 6858000"/>
              <a:gd name="connsiteX10282" fmla="*/ 1139840 w 12192000"/>
              <a:gd name="connsiteY10282" fmla="*/ 685442 h 6858000"/>
              <a:gd name="connsiteX10283" fmla="*/ 1194548 w 12192000"/>
              <a:gd name="connsiteY10283" fmla="*/ 702547 h 6858000"/>
              <a:gd name="connsiteX10284" fmla="*/ 1193568 w 12192000"/>
              <a:gd name="connsiteY10284" fmla="*/ 706266 h 6858000"/>
              <a:gd name="connsiteX10285" fmla="*/ 1184169 w 12192000"/>
              <a:gd name="connsiteY10285" fmla="*/ 697229 h 6858000"/>
              <a:gd name="connsiteX10286" fmla="*/ 1172059 w 12192000"/>
              <a:gd name="connsiteY10286" fmla="*/ 708873 h 6858000"/>
              <a:gd name="connsiteX10287" fmla="*/ 1169896 w 12192000"/>
              <a:gd name="connsiteY10287" fmla="*/ 712540 h 6858000"/>
              <a:gd name="connsiteX10288" fmla="*/ 1163035 w 12192000"/>
              <a:gd name="connsiteY10288" fmla="*/ 708873 h 6858000"/>
              <a:gd name="connsiteX10289" fmla="*/ 1020403 w 12192000"/>
              <a:gd name="connsiteY10289" fmla="*/ 753146 h 6858000"/>
              <a:gd name="connsiteX10290" fmla="*/ 1165874 w 12192000"/>
              <a:gd name="connsiteY10290" fmla="*/ 719359 h 6858000"/>
              <a:gd name="connsiteX10291" fmla="*/ 1169896 w 12192000"/>
              <a:gd name="connsiteY10291" fmla="*/ 712540 h 6858000"/>
              <a:gd name="connsiteX10292" fmla="*/ 1173789 w 12192000"/>
              <a:gd name="connsiteY10292" fmla="*/ 714622 h 6858000"/>
              <a:gd name="connsiteX10293" fmla="*/ 1190223 w 12192000"/>
              <a:gd name="connsiteY10293" fmla="*/ 718935 h 6858000"/>
              <a:gd name="connsiteX10294" fmla="*/ 1193568 w 12192000"/>
              <a:gd name="connsiteY10294" fmla="*/ 706266 h 6858000"/>
              <a:gd name="connsiteX10295" fmla="*/ 1196279 w 12192000"/>
              <a:gd name="connsiteY10295" fmla="*/ 708873 h 6858000"/>
              <a:gd name="connsiteX10296" fmla="*/ 1091906 w 12192000"/>
              <a:gd name="connsiteY10296" fmla="*/ 772694 h 6858000"/>
              <a:gd name="connsiteX10297" fmla="*/ 994453 w 12192000"/>
              <a:gd name="connsiteY10297" fmla="*/ 760619 h 6858000"/>
              <a:gd name="connsiteX10298" fmla="*/ 1078644 w 12192000"/>
              <a:gd name="connsiteY10298" fmla="*/ 698522 h 6858000"/>
              <a:gd name="connsiteX10299" fmla="*/ 1139840 w 12192000"/>
              <a:gd name="connsiteY10299" fmla="*/ 685442 h 6858000"/>
              <a:gd name="connsiteX10300" fmla="*/ 11989969 w 12192000"/>
              <a:gd name="connsiteY10300" fmla="*/ 658322 h 6858000"/>
              <a:gd name="connsiteX10301" fmla="*/ 11983381 w 12192000"/>
              <a:gd name="connsiteY10301" fmla="*/ 671864 h 6858000"/>
              <a:gd name="connsiteX10302" fmla="*/ 11933163 w 12192000"/>
              <a:gd name="connsiteY10302" fmla="*/ 722435 h 6858000"/>
              <a:gd name="connsiteX10303" fmla="*/ 11656709 w 12192000"/>
              <a:gd name="connsiteY10303" fmla="*/ 860734 h 6858000"/>
              <a:gd name="connsiteX10304" fmla="*/ 11087714 w 12192000"/>
              <a:gd name="connsiteY10304" fmla="*/ 929024 h 6858000"/>
              <a:gd name="connsiteX10305" fmla="*/ 11054655 w 12192000"/>
              <a:gd name="connsiteY10305" fmla="*/ 914353 h 6858000"/>
              <a:gd name="connsiteX10306" fmla="*/ 11053592 w 12192000"/>
              <a:gd name="connsiteY10306" fmla="*/ 913440 h 6858000"/>
              <a:gd name="connsiteX10307" fmla="*/ 11054511 w 12192000"/>
              <a:gd name="connsiteY10307" fmla="*/ 916349 h 6858000"/>
              <a:gd name="connsiteX10308" fmla="*/ 11088553 w 12192000"/>
              <a:gd name="connsiteY10308" fmla="*/ 954287 h 6858000"/>
              <a:gd name="connsiteX10309" fmla="*/ 11153404 w 12192000"/>
              <a:gd name="connsiteY10309" fmla="*/ 972720 h 6858000"/>
              <a:gd name="connsiteX10310" fmla="*/ 11161417 w 12192000"/>
              <a:gd name="connsiteY10310" fmla="*/ 973118 h 6858000"/>
              <a:gd name="connsiteX10311" fmla="*/ 11164852 w 12192000"/>
              <a:gd name="connsiteY10311" fmla="*/ 967743 h 6858000"/>
              <a:gd name="connsiteX10312" fmla="*/ 11174811 w 12192000"/>
              <a:gd name="connsiteY10312" fmla="*/ 973783 h 6858000"/>
              <a:gd name="connsiteX10313" fmla="*/ 11221271 w 12192000"/>
              <a:gd name="connsiteY10313" fmla="*/ 976090 h 6858000"/>
              <a:gd name="connsiteX10314" fmla="*/ 11391907 w 12192000"/>
              <a:gd name="connsiteY10314" fmla="*/ 962463 h 6858000"/>
              <a:gd name="connsiteX10315" fmla="*/ 11530794 w 12192000"/>
              <a:gd name="connsiteY10315" fmla="*/ 931841 h 6858000"/>
              <a:gd name="connsiteX10316" fmla="*/ 11533138 w 12192000"/>
              <a:gd name="connsiteY10316" fmla="*/ 927662 h 6858000"/>
              <a:gd name="connsiteX10317" fmla="*/ 11537929 w 12192000"/>
              <a:gd name="connsiteY10317" fmla="*/ 930268 h 6858000"/>
              <a:gd name="connsiteX10318" fmla="*/ 11559097 w 12192000"/>
              <a:gd name="connsiteY10318" fmla="*/ 925601 h 6858000"/>
              <a:gd name="connsiteX10319" fmla="*/ 11875667 w 12192000"/>
              <a:gd name="connsiteY10319" fmla="*/ 798232 h 6858000"/>
              <a:gd name="connsiteX10320" fmla="*/ 11918157 w 12192000"/>
              <a:gd name="connsiteY10320" fmla="*/ 770990 h 6858000"/>
              <a:gd name="connsiteX10321" fmla="*/ 11923456 w 12192000"/>
              <a:gd name="connsiteY10321" fmla="*/ 761883 h 6858000"/>
              <a:gd name="connsiteX10322" fmla="*/ 11928488 w 12192000"/>
              <a:gd name="connsiteY10322" fmla="*/ 764366 h 6858000"/>
              <a:gd name="connsiteX10323" fmla="*/ 11933049 w 12192000"/>
              <a:gd name="connsiteY10323" fmla="*/ 761441 h 6858000"/>
              <a:gd name="connsiteX10324" fmla="*/ 11979658 w 12192000"/>
              <a:gd name="connsiteY10324" fmla="*/ 712172 h 6858000"/>
              <a:gd name="connsiteX10325" fmla="*/ 11990215 w 12192000"/>
              <a:gd name="connsiteY10325" fmla="*/ 659174 h 6858000"/>
              <a:gd name="connsiteX10326" fmla="*/ 11598301 w 12192000"/>
              <a:gd name="connsiteY10326" fmla="*/ 653700 h 6858000"/>
              <a:gd name="connsiteX10327" fmla="*/ 11705026 w 12192000"/>
              <a:gd name="connsiteY10327" fmla="*/ 683002 h 6858000"/>
              <a:gd name="connsiteX10328" fmla="*/ 11703982 w 12192000"/>
              <a:gd name="connsiteY10328" fmla="*/ 686677 h 6858000"/>
              <a:gd name="connsiteX10329" fmla="*/ 11694770 w 12192000"/>
              <a:gd name="connsiteY10329" fmla="*/ 677915 h 6858000"/>
              <a:gd name="connsiteX10330" fmla="*/ 11683223 w 12192000"/>
              <a:gd name="connsiteY10330" fmla="*/ 689306 h 6858000"/>
              <a:gd name="connsiteX10331" fmla="*/ 11681233 w 12192000"/>
              <a:gd name="connsiteY10331" fmla="*/ 693213 h 6858000"/>
              <a:gd name="connsiteX10332" fmla="*/ 11659629 w 12192000"/>
              <a:gd name="connsiteY10332" fmla="*/ 679254 h 6858000"/>
              <a:gd name="connsiteX10333" fmla="*/ 11351570 w 12192000"/>
              <a:gd name="connsiteY10333" fmla="*/ 782728 h 6858000"/>
              <a:gd name="connsiteX10334" fmla="*/ 11669538 w 12192000"/>
              <a:gd name="connsiteY10334" fmla="*/ 716170 h 6858000"/>
              <a:gd name="connsiteX10335" fmla="*/ 11681233 w 12192000"/>
              <a:gd name="connsiteY10335" fmla="*/ 693213 h 6858000"/>
              <a:gd name="connsiteX10336" fmla="*/ 11684945 w 12192000"/>
              <a:gd name="connsiteY10336" fmla="*/ 695611 h 6858000"/>
              <a:gd name="connsiteX10337" fmla="*/ 11700364 w 12192000"/>
              <a:gd name="connsiteY10337" fmla="*/ 699408 h 6858000"/>
              <a:gd name="connsiteX10338" fmla="*/ 11703982 w 12192000"/>
              <a:gd name="connsiteY10338" fmla="*/ 686677 h 6858000"/>
              <a:gd name="connsiteX10339" fmla="*/ 11706749 w 12192000"/>
              <a:gd name="connsiteY10339" fmla="*/ 689306 h 6858000"/>
              <a:gd name="connsiteX10340" fmla="*/ 11501330 w 12192000"/>
              <a:gd name="connsiteY10340" fmla="*/ 807946 h 6858000"/>
              <a:gd name="connsiteX10341" fmla="*/ 11317143 w 12192000"/>
              <a:gd name="connsiteY10341" fmla="*/ 791898 h 6858000"/>
              <a:gd name="connsiteX10342" fmla="*/ 11481248 w 12192000"/>
              <a:gd name="connsiteY10342" fmla="*/ 680709 h 6858000"/>
              <a:gd name="connsiteX10343" fmla="*/ 11598301 w 12192000"/>
              <a:gd name="connsiteY10343" fmla="*/ 653700 h 6858000"/>
              <a:gd name="connsiteX10344" fmla="*/ 1571351 w 12192000"/>
              <a:gd name="connsiteY10344" fmla="*/ 652623 h 6858000"/>
              <a:gd name="connsiteX10345" fmla="*/ 1564763 w 12192000"/>
              <a:gd name="connsiteY10345" fmla="*/ 666165 h 6858000"/>
              <a:gd name="connsiteX10346" fmla="*/ 1514545 w 12192000"/>
              <a:gd name="connsiteY10346" fmla="*/ 716736 h 6858000"/>
              <a:gd name="connsiteX10347" fmla="*/ 1238091 w 12192000"/>
              <a:gd name="connsiteY10347" fmla="*/ 855035 h 6858000"/>
              <a:gd name="connsiteX10348" fmla="*/ 669095 w 12192000"/>
              <a:gd name="connsiteY10348" fmla="*/ 923325 h 6858000"/>
              <a:gd name="connsiteX10349" fmla="*/ 636037 w 12192000"/>
              <a:gd name="connsiteY10349" fmla="*/ 908654 h 6858000"/>
              <a:gd name="connsiteX10350" fmla="*/ 634974 w 12192000"/>
              <a:gd name="connsiteY10350" fmla="*/ 907741 h 6858000"/>
              <a:gd name="connsiteX10351" fmla="*/ 635893 w 12192000"/>
              <a:gd name="connsiteY10351" fmla="*/ 910650 h 6858000"/>
              <a:gd name="connsiteX10352" fmla="*/ 669935 w 12192000"/>
              <a:gd name="connsiteY10352" fmla="*/ 948588 h 6858000"/>
              <a:gd name="connsiteX10353" fmla="*/ 734786 w 12192000"/>
              <a:gd name="connsiteY10353" fmla="*/ 967020 h 6858000"/>
              <a:gd name="connsiteX10354" fmla="*/ 742799 w 12192000"/>
              <a:gd name="connsiteY10354" fmla="*/ 967418 h 6858000"/>
              <a:gd name="connsiteX10355" fmla="*/ 746234 w 12192000"/>
              <a:gd name="connsiteY10355" fmla="*/ 962044 h 6858000"/>
              <a:gd name="connsiteX10356" fmla="*/ 756193 w 12192000"/>
              <a:gd name="connsiteY10356" fmla="*/ 968084 h 6858000"/>
              <a:gd name="connsiteX10357" fmla="*/ 802653 w 12192000"/>
              <a:gd name="connsiteY10357" fmla="*/ 970391 h 6858000"/>
              <a:gd name="connsiteX10358" fmla="*/ 973289 w 12192000"/>
              <a:gd name="connsiteY10358" fmla="*/ 956764 h 6858000"/>
              <a:gd name="connsiteX10359" fmla="*/ 1112177 w 12192000"/>
              <a:gd name="connsiteY10359" fmla="*/ 926142 h 6858000"/>
              <a:gd name="connsiteX10360" fmla="*/ 1114520 w 12192000"/>
              <a:gd name="connsiteY10360" fmla="*/ 921964 h 6858000"/>
              <a:gd name="connsiteX10361" fmla="*/ 1119311 w 12192000"/>
              <a:gd name="connsiteY10361" fmla="*/ 924569 h 6858000"/>
              <a:gd name="connsiteX10362" fmla="*/ 1140479 w 12192000"/>
              <a:gd name="connsiteY10362" fmla="*/ 919902 h 6858000"/>
              <a:gd name="connsiteX10363" fmla="*/ 1457049 w 12192000"/>
              <a:gd name="connsiteY10363" fmla="*/ 792533 h 6858000"/>
              <a:gd name="connsiteX10364" fmla="*/ 1499539 w 12192000"/>
              <a:gd name="connsiteY10364" fmla="*/ 765291 h 6858000"/>
              <a:gd name="connsiteX10365" fmla="*/ 1504838 w 12192000"/>
              <a:gd name="connsiteY10365" fmla="*/ 756184 h 6858000"/>
              <a:gd name="connsiteX10366" fmla="*/ 1509870 w 12192000"/>
              <a:gd name="connsiteY10366" fmla="*/ 758667 h 6858000"/>
              <a:gd name="connsiteX10367" fmla="*/ 1514431 w 12192000"/>
              <a:gd name="connsiteY10367" fmla="*/ 755742 h 6858000"/>
              <a:gd name="connsiteX10368" fmla="*/ 1561040 w 12192000"/>
              <a:gd name="connsiteY10368" fmla="*/ 706473 h 6858000"/>
              <a:gd name="connsiteX10369" fmla="*/ 1571597 w 12192000"/>
              <a:gd name="connsiteY10369" fmla="*/ 653475 h 6858000"/>
              <a:gd name="connsiteX10370" fmla="*/ 1179682 w 12192000"/>
              <a:gd name="connsiteY10370" fmla="*/ 648001 h 6858000"/>
              <a:gd name="connsiteX10371" fmla="*/ 1286408 w 12192000"/>
              <a:gd name="connsiteY10371" fmla="*/ 677303 h 6858000"/>
              <a:gd name="connsiteX10372" fmla="*/ 1285364 w 12192000"/>
              <a:gd name="connsiteY10372" fmla="*/ 680978 h 6858000"/>
              <a:gd name="connsiteX10373" fmla="*/ 1276152 w 12192000"/>
              <a:gd name="connsiteY10373" fmla="*/ 672216 h 6858000"/>
              <a:gd name="connsiteX10374" fmla="*/ 1264605 w 12192000"/>
              <a:gd name="connsiteY10374" fmla="*/ 683607 h 6858000"/>
              <a:gd name="connsiteX10375" fmla="*/ 1262614 w 12192000"/>
              <a:gd name="connsiteY10375" fmla="*/ 687514 h 6858000"/>
              <a:gd name="connsiteX10376" fmla="*/ 1241011 w 12192000"/>
              <a:gd name="connsiteY10376" fmla="*/ 673555 h 6858000"/>
              <a:gd name="connsiteX10377" fmla="*/ 932952 w 12192000"/>
              <a:gd name="connsiteY10377" fmla="*/ 777029 h 6858000"/>
              <a:gd name="connsiteX10378" fmla="*/ 1250920 w 12192000"/>
              <a:gd name="connsiteY10378" fmla="*/ 710471 h 6858000"/>
              <a:gd name="connsiteX10379" fmla="*/ 1262614 w 12192000"/>
              <a:gd name="connsiteY10379" fmla="*/ 687514 h 6858000"/>
              <a:gd name="connsiteX10380" fmla="*/ 1266326 w 12192000"/>
              <a:gd name="connsiteY10380" fmla="*/ 689912 h 6858000"/>
              <a:gd name="connsiteX10381" fmla="*/ 1281746 w 12192000"/>
              <a:gd name="connsiteY10381" fmla="*/ 693709 h 6858000"/>
              <a:gd name="connsiteX10382" fmla="*/ 1285364 w 12192000"/>
              <a:gd name="connsiteY10382" fmla="*/ 680978 h 6858000"/>
              <a:gd name="connsiteX10383" fmla="*/ 1288131 w 12192000"/>
              <a:gd name="connsiteY10383" fmla="*/ 683607 h 6858000"/>
              <a:gd name="connsiteX10384" fmla="*/ 1082712 w 12192000"/>
              <a:gd name="connsiteY10384" fmla="*/ 802247 h 6858000"/>
              <a:gd name="connsiteX10385" fmla="*/ 898525 w 12192000"/>
              <a:gd name="connsiteY10385" fmla="*/ 786199 h 6858000"/>
              <a:gd name="connsiteX10386" fmla="*/ 1062630 w 12192000"/>
              <a:gd name="connsiteY10386" fmla="*/ 675010 h 6858000"/>
              <a:gd name="connsiteX10387" fmla="*/ 1179682 w 12192000"/>
              <a:gd name="connsiteY10387" fmla="*/ 648001 h 6858000"/>
              <a:gd name="connsiteX10388" fmla="*/ 9047377 w 12192000"/>
              <a:gd name="connsiteY10388" fmla="*/ 640670 h 6858000"/>
              <a:gd name="connsiteX10389" fmla="*/ 10090132 w 12192000"/>
              <a:gd name="connsiteY10389" fmla="*/ 1204976 h 6858000"/>
              <a:gd name="connsiteX10390" fmla="*/ 9992959 w 12192000"/>
              <a:gd name="connsiteY10390" fmla="*/ 2536794 h 6858000"/>
              <a:gd name="connsiteX10391" fmla="*/ 8698082 w 12192000"/>
              <a:gd name="connsiteY10391" fmla="*/ 2895627 h 6858000"/>
              <a:gd name="connsiteX10392" fmla="*/ 7929895 w 12192000"/>
              <a:gd name="connsiteY10392" fmla="*/ 1801879 h 6858000"/>
              <a:gd name="connsiteX10393" fmla="*/ 7971869 w 12192000"/>
              <a:gd name="connsiteY10393" fmla="*/ 1801879 h 6858000"/>
              <a:gd name="connsiteX10394" fmla="*/ 8870004 w 12192000"/>
              <a:gd name="connsiteY10394" fmla="*/ 2900802 h 6858000"/>
              <a:gd name="connsiteX10395" fmla="*/ 10054483 w 12192000"/>
              <a:gd name="connsiteY10395" fmla="*/ 2378081 h 6858000"/>
              <a:gd name="connsiteX10396" fmla="*/ 9952135 w 12192000"/>
              <a:gd name="connsiteY10396" fmla="*/ 1082490 h 6858000"/>
              <a:gd name="connsiteX10397" fmla="*/ 8709006 w 12192000"/>
              <a:gd name="connsiteY10397" fmla="*/ 747810 h 6858000"/>
              <a:gd name="connsiteX10398" fmla="*/ 7971869 w 12192000"/>
              <a:gd name="connsiteY10398" fmla="*/ 1801879 h 6858000"/>
              <a:gd name="connsiteX10399" fmla="*/ 7929895 w 12192000"/>
              <a:gd name="connsiteY10399" fmla="*/ 1801879 h 6858000"/>
              <a:gd name="connsiteX10400" fmla="*/ 8868279 w 12192000"/>
              <a:gd name="connsiteY10400" fmla="*/ 660977 h 6858000"/>
              <a:gd name="connsiteX10401" fmla="*/ 9047377 w 12192000"/>
              <a:gd name="connsiteY10401" fmla="*/ 640670 h 6858000"/>
              <a:gd name="connsiteX10402" fmla="*/ 11926101 w 12192000"/>
              <a:gd name="connsiteY10402" fmla="*/ 627644 h 6858000"/>
              <a:gd name="connsiteX10403" fmla="*/ 11925742 w 12192000"/>
              <a:gd name="connsiteY10403" fmla="*/ 636698 h 6858000"/>
              <a:gd name="connsiteX10404" fmla="*/ 11925149 w 12192000"/>
              <a:gd name="connsiteY10404" fmla="*/ 637121 h 6858000"/>
              <a:gd name="connsiteX10405" fmla="*/ 1507483 w 12192000"/>
              <a:gd name="connsiteY10405" fmla="*/ 621945 h 6858000"/>
              <a:gd name="connsiteX10406" fmla="*/ 1507124 w 12192000"/>
              <a:gd name="connsiteY10406" fmla="*/ 630999 h 6858000"/>
              <a:gd name="connsiteX10407" fmla="*/ 1506531 w 12192000"/>
              <a:gd name="connsiteY10407" fmla="*/ 631422 h 6858000"/>
              <a:gd name="connsiteX10408" fmla="*/ 11920604 w 12192000"/>
              <a:gd name="connsiteY10408" fmla="*/ 620174 h 6858000"/>
              <a:gd name="connsiteX10409" fmla="*/ 11921462 w 12192000"/>
              <a:gd name="connsiteY10409" fmla="*/ 620239 h 6858000"/>
              <a:gd name="connsiteX10410" fmla="*/ 11926101 w 12192000"/>
              <a:gd name="connsiteY10410" fmla="*/ 627644 h 6858000"/>
              <a:gd name="connsiteX10411" fmla="*/ 1501987 w 12192000"/>
              <a:gd name="connsiteY10411" fmla="*/ 614475 h 6858000"/>
              <a:gd name="connsiteX10412" fmla="*/ 1502844 w 12192000"/>
              <a:gd name="connsiteY10412" fmla="*/ 614539 h 6858000"/>
              <a:gd name="connsiteX10413" fmla="*/ 1507483 w 12192000"/>
              <a:gd name="connsiteY10413" fmla="*/ 621945 h 6858000"/>
              <a:gd name="connsiteX10414" fmla="*/ 11702810 w 12192000"/>
              <a:gd name="connsiteY10414" fmla="*/ 607144 h 6858000"/>
              <a:gd name="connsiteX10415" fmla="*/ 11811955 w 12192000"/>
              <a:gd name="connsiteY10415" fmla="*/ 653250 h 6858000"/>
              <a:gd name="connsiteX10416" fmla="*/ 11810804 w 12192000"/>
              <a:gd name="connsiteY10416" fmla="*/ 656946 h 6858000"/>
              <a:gd name="connsiteX10417" fmla="*/ 11800836 w 12192000"/>
              <a:gd name="connsiteY10417" fmla="*/ 647869 h 6858000"/>
              <a:gd name="connsiteX10418" fmla="*/ 11790149 w 12192000"/>
              <a:gd name="connsiteY10418" fmla="*/ 658989 h 6858000"/>
              <a:gd name="connsiteX10419" fmla="*/ 11789169 w 12192000"/>
              <a:gd name="connsiteY10419" fmla="*/ 663087 h 6858000"/>
              <a:gd name="connsiteX10420" fmla="*/ 11771108 w 12192000"/>
              <a:gd name="connsiteY10420" fmla="*/ 644288 h 6858000"/>
              <a:gd name="connsiteX10421" fmla="*/ 11493462 w 12192000"/>
              <a:gd name="connsiteY10421" fmla="*/ 669321 h 6858000"/>
              <a:gd name="connsiteX10422" fmla="*/ 11242686 w 12192000"/>
              <a:gd name="connsiteY10422" fmla="*/ 811656 h 6858000"/>
              <a:gd name="connsiteX10423" fmla="*/ 11530764 w 12192000"/>
              <a:gd name="connsiteY10423" fmla="*/ 807064 h 6858000"/>
              <a:gd name="connsiteX10424" fmla="*/ 11783287 w 12192000"/>
              <a:gd name="connsiteY10424" fmla="*/ 687668 h 6858000"/>
              <a:gd name="connsiteX10425" fmla="*/ 11789169 w 12192000"/>
              <a:gd name="connsiteY10425" fmla="*/ 663087 h 6858000"/>
              <a:gd name="connsiteX10426" fmla="*/ 11791297 w 12192000"/>
              <a:gd name="connsiteY10426" fmla="*/ 665302 h 6858000"/>
              <a:gd name="connsiteX10427" fmla="*/ 11806790 w 12192000"/>
              <a:gd name="connsiteY10427" fmla="*/ 669822 h 6858000"/>
              <a:gd name="connsiteX10428" fmla="*/ 11810804 w 12192000"/>
              <a:gd name="connsiteY10428" fmla="*/ 656946 h 6858000"/>
              <a:gd name="connsiteX10429" fmla="*/ 11813677 w 12192000"/>
              <a:gd name="connsiteY10429" fmla="*/ 659562 h 6858000"/>
              <a:gd name="connsiteX10430" fmla="*/ 11508957 w 12192000"/>
              <a:gd name="connsiteY10430" fmla="*/ 837484 h 6858000"/>
              <a:gd name="connsiteX10431" fmla="*/ 11211123 w 12192000"/>
              <a:gd name="connsiteY10431" fmla="*/ 820266 h 6858000"/>
              <a:gd name="connsiteX10432" fmla="*/ 11473377 w 12192000"/>
              <a:gd name="connsiteY10432" fmla="*/ 650380 h 6858000"/>
              <a:gd name="connsiteX10433" fmla="*/ 11650414 w 12192000"/>
              <a:gd name="connsiteY10433" fmla="*/ 610492 h 6858000"/>
              <a:gd name="connsiteX10434" fmla="*/ 11702810 w 12192000"/>
              <a:gd name="connsiteY10434" fmla="*/ 607144 h 6858000"/>
              <a:gd name="connsiteX10435" fmla="*/ 1284192 w 12192000"/>
              <a:gd name="connsiteY10435" fmla="*/ 601445 h 6858000"/>
              <a:gd name="connsiteX10436" fmla="*/ 1393337 w 12192000"/>
              <a:gd name="connsiteY10436" fmla="*/ 647550 h 6858000"/>
              <a:gd name="connsiteX10437" fmla="*/ 1392186 w 12192000"/>
              <a:gd name="connsiteY10437" fmla="*/ 651247 h 6858000"/>
              <a:gd name="connsiteX10438" fmla="*/ 1382218 w 12192000"/>
              <a:gd name="connsiteY10438" fmla="*/ 642170 h 6858000"/>
              <a:gd name="connsiteX10439" fmla="*/ 1371531 w 12192000"/>
              <a:gd name="connsiteY10439" fmla="*/ 653290 h 6858000"/>
              <a:gd name="connsiteX10440" fmla="*/ 1370550 w 12192000"/>
              <a:gd name="connsiteY10440" fmla="*/ 657389 h 6858000"/>
              <a:gd name="connsiteX10441" fmla="*/ 1352490 w 12192000"/>
              <a:gd name="connsiteY10441" fmla="*/ 638589 h 6858000"/>
              <a:gd name="connsiteX10442" fmla="*/ 1074844 w 12192000"/>
              <a:gd name="connsiteY10442" fmla="*/ 663622 h 6858000"/>
              <a:gd name="connsiteX10443" fmla="*/ 824068 w 12192000"/>
              <a:gd name="connsiteY10443" fmla="*/ 805957 h 6858000"/>
              <a:gd name="connsiteX10444" fmla="*/ 1112146 w 12192000"/>
              <a:gd name="connsiteY10444" fmla="*/ 801365 h 6858000"/>
              <a:gd name="connsiteX10445" fmla="*/ 1364669 w 12192000"/>
              <a:gd name="connsiteY10445" fmla="*/ 681969 h 6858000"/>
              <a:gd name="connsiteX10446" fmla="*/ 1370550 w 12192000"/>
              <a:gd name="connsiteY10446" fmla="*/ 657389 h 6858000"/>
              <a:gd name="connsiteX10447" fmla="*/ 1372679 w 12192000"/>
              <a:gd name="connsiteY10447" fmla="*/ 659603 h 6858000"/>
              <a:gd name="connsiteX10448" fmla="*/ 1388172 w 12192000"/>
              <a:gd name="connsiteY10448" fmla="*/ 664123 h 6858000"/>
              <a:gd name="connsiteX10449" fmla="*/ 1392186 w 12192000"/>
              <a:gd name="connsiteY10449" fmla="*/ 651247 h 6858000"/>
              <a:gd name="connsiteX10450" fmla="*/ 1395059 w 12192000"/>
              <a:gd name="connsiteY10450" fmla="*/ 653863 h 6858000"/>
              <a:gd name="connsiteX10451" fmla="*/ 1090339 w 12192000"/>
              <a:gd name="connsiteY10451" fmla="*/ 831785 h 6858000"/>
              <a:gd name="connsiteX10452" fmla="*/ 792505 w 12192000"/>
              <a:gd name="connsiteY10452" fmla="*/ 814567 h 6858000"/>
              <a:gd name="connsiteX10453" fmla="*/ 1054759 w 12192000"/>
              <a:gd name="connsiteY10453" fmla="*/ 644682 h 6858000"/>
              <a:gd name="connsiteX10454" fmla="*/ 1231796 w 12192000"/>
              <a:gd name="connsiteY10454" fmla="*/ 604793 h 6858000"/>
              <a:gd name="connsiteX10455" fmla="*/ 1284192 w 12192000"/>
              <a:gd name="connsiteY10455" fmla="*/ 601445 h 6858000"/>
              <a:gd name="connsiteX10456" fmla="*/ 11728429 w 12192000"/>
              <a:gd name="connsiteY10456" fmla="*/ 572291 h 6858000"/>
              <a:gd name="connsiteX10457" fmla="*/ 11812386 w 12192000"/>
              <a:gd name="connsiteY10457" fmla="*/ 573707 h 6858000"/>
              <a:gd name="connsiteX10458" fmla="*/ 11906718 w 12192000"/>
              <a:gd name="connsiteY10458" fmla="*/ 601303 h 6858000"/>
              <a:gd name="connsiteX10459" fmla="*/ 11920604 w 12192000"/>
              <a:gd name="connsiteY10459" fmla="*/ 620174 h 6858000"/>
              <a:gd name="connsiteX10460" fmla="*/ 11913107 w 12192000"/>
              <a:gd name="connsiteY10460" fmla="*/ 619611 h 6858000"/>
              <a:gd name="connsiteX10461" fmla="*/ 11903128 w 12192000"/>
              <a:gd name="connsiteY10461" fmla="*/ 633955 h 6858000"/>
              <a:gd name="connsiteX10462" fmla="*/ 11723368 w 12192000"/>
              <a:gd name="connsiteY10462" fmla="*/ 597807 h 6858000"/>
              <a:gd name="connsiteX10463" fmla="*/ 11471817 w 12192000"/>
              <a:gd name="connsiteY10463" fmla="*/ 643710 h 6858000"/>
              <a:gd name="connsiteX10464" fmla="*/ 11239220 w 12192000"/>
              <a:gd name="connsiteY10464" fmla="*/ 733793 h 6858000"/>
              <a:gd name="connsiteX10465" fmla="*/ 11122060 w 12192000"/>
              <a:gd name="connsiteY10465" fmla="*/ 846255 h 6858000"/>
              <a:gd name="connsiteX10466" fmla="*/ 11290909 w 12192000"/>
              <a:gd name="connsiteY10466" fmla="*/ 882976 h 6858000"/>
              <a:gd name="connsiteX10467" fmla="*/ 11539587 w 12192000"/>
              <a:gd name="connsiteY10467" fmla="*/ 839944 h 6858000"/>
              <a:gd name="connsiteX10468" fmla="*/ 11776204 w 12192000"/>
              <a:gd name="connsiteY10468" fmla="*/ 751007 h 6858000"/>
              <a:gd name="connsiteX10469" fmla="*/ 11903128 w 12192000"/>
              <a:gd name="connsiteY10469" fmla="*/ 633955 h 6858000"/>
              <a:gd name="connsiteX10470" fmla="*/ 11918922 w 12192000"/>
              <a:gd name="connsiteY10470" fmla="*/ 641558 h 6858000"/>
              <a:gd name="connsiteX10471" fmla="*/ 11925149 w 12192000"/>
              <a:gd name="connsiteY10471" fmla="*/ 637121 h 6858000"/>
              <a:gd name="connsiteX10472" fmla="*/ 11922816 w 12192000"/>
              <a:gd name="connsiteY10472" fmla="*/ 660340 h 6858000"/>
              <a:gd name="connsiteX10473" fmla="*/ 11855460 w 12192000"/>
              <a:gd name="connsiteY10473" fmla="*/ 732072 h 6858000"/>
              <a:gd name="connsiteX10474" fmla="*/ 11545904 w 12192000"/>
              <a:gd name="connsiteY10474" fmla="*/ 862895 h 6858000"/>
              <a:gd name="connsiteX10475" fmla="*/ 11212227 w 12192000"/>
              <a:gd name="connsiteY10475" fmla="*/ 906502 h 6858000"/>
              <a:gd name="connsiteX10476" fmla="*/ 11099087 w 12192000"/>
              <a:gd name="connsiteY10476" fmla="*/ 851993 h 6858000"/>
              <a:gd name="connsiteX10477" fmla="*/ 11169154 w 12192000"/>
              <a:gd name="connsiteY10477" fmla="*/ 748138 h 6858000"/>
              <a:gd name="connsiteX10478" fmla="*/ 11478710 w 12192000"/>
              <a:gd name="connsiteY10478" fmla="*/ 617316 h 6858000"/>
              <a:gd name="connsiteX10479" fmla="*/ 11728429 w 12192000"/>
              <a:gd name="connsiteY10479" fmla="*/ 572291 h 6858000"/>
              <a:gd name="connsiteX10480" fmla="*/ 1309810 w 12192000"/>
              <a:gd name="connsiteY10480" fmla="*/ 566592 h 6858000"/>
              <a:gd name="connsiteX10481" fmla="*/ 1393768 w 12192000"/>
              <a:gd name="connsiteY10481" fmla="*/ 568008 h 6858000"/>
              <a:gd name="connsiteX10482" fmla="*/ 1488100 w 12192000"/>
              <a:gd name="connsiteY10482" fmla="*/ 595604 h 6858000"/>
              <a:gd name="connsiteX10483" fmla="*/ 1501987 w 12192000"/>
              <a:gd name="connsiteY10483" fmla="*/ 614475 h 6858000"/>
              <a:gd name="connsiteX10484" fmla="*/ 1494489 w 12192000"/>
              <a:gd name="connsiteY10484" fmla="*/ 613912 h 6858000"/>
              <a:gd name="connsiteX10485" fmla="*/ 1484510 w 12192000"/>
              <a:gd name="connsiteY10485" fmla="*/ 628256 h 6858000"/>
              <a:gd name="connsiteX10486" fmla="*/ 1304749 w 12192000"/>
              <a:gd name="connsiteY10486" fmla="*/ 592108 h 6858000"/>
              <a:gd name="connsiteX10487" fmla="*/ 1053199 w 12192000"/>
              <a:gd name="connsiteY10487" fmla="*/ 638011 h 6858000"/>
              <a:gd name="connsiteX10488" fmla="*/ 820602 w 12192000"/>
              <a:gd name="connsiteY10488" fmla="*/ 728094 h 6858000"/>
              <a:gd name="connsiteX10489" fmla="*/ 703443 w 12192000"/>
              <a:gd name="connsiteY10489" fmla="*/ 840556 h 6858000"/>
              <a:gd name="connsiteX10490" fmla="*/ 872291 w 12192000"/>
              <a:gd name="connsiteY10490" fmla="*/ 877277 h 6858000"/>
              <a:gd name="connsiteX10491" fmla="*/ 1120969 w 12192000"/>
              <a:gd name="connsiteY10491" fmla="*/ 834245 h 6858000"/>
              <a:gd name="connsiteX10492" fmla="*/ 1357586 w 12192000"/>
              <a:gd name="connsiteY10492" fmla="*/ 745308 h 6858000"/>
              <a:gd name="connsiteX10493" fmla="*/ 1484510 w 12192000"/>
              <a:gd name="connsiteY10493" fmla="*/ 628256 h 6858000"/>
              <a:gd name="connsiteX10494" fmla="*/ 1500304 w 12192000"/>
              <a:gd name="connsiteY10494" fmla="*/ 635859 h 6858000"/>
              <a:gd name="connsiteX10495" fmla="*/ 1506531 w 12192000"/>
              <a:gd name="connsiteY10495" fmla="*/ 631422 h 6858000"/>
              <a:gd name="connsiteX10496" fmla="*/ 1504198 w 12192000"/>
              <a:gd name="connsiteY10496" fmla="*/ 654641 h 6858000"/>
              <a:gd name="connsiteX10497" fmla="*/ 1436842 w 12192000"/>
              <a:gd name="connsiteY10497" fmla="*/ 726373 h 6858000"/>
              <a:gd name="connsiteX10498" fmla="*/ 1127286 w 12192000"/>
              <a:gd name="connsiteY10498" fmla="*/ 857196 h 6858000"/>
              <a:gd name="connsiteX10499" fmla="*/ 793609 w 12192000"/>
              <a:gd name="connsiteY10499" fmla="*/ 900803 h 6858000"/>
              <a:gd name="connsiteX10500" fmla="*/ 680470 w 12192000"/>
              <a:gd name="connsiteY10500" fmla="*/ 846294 h 6858000"/>
              <a:gd name="connsiteX10501" fmla="*/ 750536 w 12192000"/>
              <a:gd name="connsiteY10501" fmla="*/ 742439 h 6858000"/>
              <a:gd name="connsiteX10502" fmla="*/ 1060092 w 12192000"/>
              <a:gd name="connsiteY10502" fmla="*/ 611617 h 6858000"/>
              <a:gd name="connsiteX10503" fmla="*/ 1309810 w 12192000"/>
              <a:gd name="connsiteY10503" fmla="*/ 566592 h 6858000"/>
              <a:gd name="connsiteX10504" fmla="*/ 10402695 w 12192000"/>
              <a:gd name="connsiteY10504" fmla="*/ 566446 h 6858000"/>
              <a:gd name="connsiteX10505" fmla="*/ 10404424 w 12192000"/>
              <a:gd name="connsiteY10505" fmla="*/ 569955 h 6858000"/>
              <a:gd name="connsiteX10506" fmla="*/ 10358341 w 12192000"/>
              <a:gd name="connsiteY10506" fmla="*/ 572295 h 6858000"/>
              <a:gd name="connsiteX10507" fmla="*/ 10360068 w 12192000"/>
              <a:gd name="connsiteY10507" fmla="*/ 567616 h 6858000"/>
              <a:gd name="connsiteX10508" fmla="*/ 10382534 w 12192000"/>
              <a:gd name="connsiteY10508" fmla="*/ 571710 h 6858000"/>
              <a:gd name="connsiteX10509" fmla="*/ 10402695 w 12192000"/>
              <a:gd name="connsiteY10509" fmla="*/ 566446 h 6858000"/>
              <a:gd name="connsiteX10510" fmla="*/ 11821266 w 12192000"/>
              <a:gd name="connsiteY10510" fmla="*/ 557136 h 6858000"/>
              <a:gd name="connsiteX10511" fmla="*/ 11769935 w 12192000"/>
              <a:gd name="connsiteY10511" fmla="*/ 558885 h 6858000"/>
              <a:gd name="connsiteX10512" fmla="*/ 11473366 w 12192000"/>
              <a:gd name="connsiteY10512" fmla="*/ 607663 h 6858000"/>
              <a:gd name="connsiteX10513" fmla="*/ 11174500 w 12192000"/>
              <a:gd name="connsiteY10513" fmla="*/ 725304 h 6858000"/>
              <a:gd name="connsiteX10514" fmla="*/ 11040584 w 12192000"/>
              <a:gd name="connsiteY10514" fmla="*/ 866472 h 6858000"/>
              <a:gd name="connsiteX10515" fmla="*/ 11237721 w 12192000"/>
              <a:gd name="connsiteY10515" fmla="*/ 919842 h 6858000"/>
              <a:gd name="connsiteX10516" fmla="*/ 11544635 w 12192000"/>
              <a:gd name="connsiteY10516" fmla="*/ 869916 h 6858000"/>
              <a:gd name="connsiteX10517" fmla="*/ 11834307 w 12192000"/>
              <a:gd name="connsiteY10517" fmla="*/ 757440 h 6858000"/>
              <a:gd name="connsiteX10518" fmla="*/ 11966049 w 12192000"/>
              <a:gd name="connsiteY10518" fmla="*/ 658826 h 6858000"/>
              <a:gd name="connsiteX10519" fmla="*/ 11977054 w 12192000"/>
              <a:gd name="connsiteY10519" fmla="*/ 613744 h 6858000"/>
              <a:gd name="connsiteX10520" fmla="*/ 11976286 w 12192000"/>
              <a:gd name="connsiteY10520" fmla="*/ 611094 h 6858000"/>
              <a:gd name="connsiteX10521" fmla="*/ 11942251 w 12192000"/>
              <a:gd name="connsiteY10521" fmla="*/ 576235 h 6858000"/>
              <a:gd name="connsiteX10522" fmla="*/ 11821266 w 12192000"/>
              <a:gd name="connsiteY10522" fmla="*/ 557136 h 6858000"/>
              <a:gd name="connsiteX10523" fmla="*/ 1402648 w 12192000"/>
              <a:gd name="connsiteY10523" fmla="*/ 551437 h 6858000"/>
              <a:gd name="connsiteX10524" fmla="*/ 1351317 w 12192000"/>
              <a:gd name="connsiteY10524" fmla="*/ 553185 h 6858000"/>
              <a:gd name="connsiteX10525" fmla="*/ 1054748 w 12192000"/>
              <a:gd name="connsiteY10525" fmla="*/ 601964 h 6858000"/>
              <a:gd name="connsiteX10526" fmla="*/ 755882 w 12192000"/>
              <a:gd name="connsiteY10526" fmla="*/ 719605 h 6858000"/>
              <a:gd name="connsiteX10527" fmla="*/ 621967 w 12192000"/>
              <a:gd name="connsiteY10527" fmla="*/ 860774 h 6858000"/>
              <a:gd name="connsiteX10528" fmla="*/ 819103 w 12192000"/>
              <a:gd name="connsiteY10528" fmla="*/ 914144 h 6858000"/>
              <a:gd name="connsiteX10529" fmla="*/ 1126017 w 12192000"/>
              <a:gd name="connsiteY10529" fmla="*/ 864217 h 6858000"/>
              <a:gd name="connsiteX10530" fmla="*/ 1415689 w 12192000"/>
              <a:gd name="connsiteY10530" fmla="*/ 751741 h 6858000"/>
              <a:gd name="connsiteX10531" fmla="*/ 1547431 w 12192000"/>
              <a:gd name="connsiteY10531" fmla="*/ 653127 h 6858000"/>
              <a:gd name="connsiteX10532" fmla="*/ 1558436 w 12192000"/>
              <a:gd name="connsiteY10532" fmla="*/ 608045 h 6858000"/>
              <a:gd name="connsiteX10533" fmla="*/ 1557668 w 12192000"/>
              <a:gd name="connsiteY10533" fmla="*/ 605395 h 6858000"/>
              <a:gd name="connsiteX10534" fmla="*/ 1523633 w 12192000"/>
              <a:gd name="connsiteY10534" fmla="*/ 570535 h 6858000"/>
              <a:gd name="connsiteX10535" fmla="*/ 1402648 w 12192000"/>
              <a:gd name="connsiteY10535" fmla="*/ 551437 h 6858000"/>
              <a:gd name="connsiteX10536" fmla="*/ 2440791 w 12192000"/>
              <a:gd name="connsiteY10536" fmla="*/ 549701 h 6858000"/>
              <a:gd name="connsiteX10537" fmla="*/ 2441394 w 12192000"/>
              <a:gd name="connsiteY10537" fmla="*/ 552341 h 6858000"/>
              <a:gd name="connsiteX10538" fmla="*/ 2423291 w 12192000"/>
              <a:gd name="connsiteY10538" fmla="*/ 558678 h 6858000"/>
              <a:gd name="connsiteX10539" fmla="*/ 2420274 w 12192000"/>
              <a:gd name="connsiteY10539" fmla="*/ 555509 h 6858000"/>
              <a:gd name="connsiteX10540" fmla="*/ 2440791 w 12192000"/>
              <a:gd name="connsiteY10540" fmla="*/ 549701 h 6858000"/>
              <a:gd name="connsiteX10541" fmla="*/ 11846806 w 12192000"/>
              <a:gd name="connsiteY10541" fmla="*/ 530622 h 6858000"/>
              <a:gd name="connsiteX10542" fmla="*/ 11977519 w 12192000"/>
              <a:gd name="connsiteY10542" fmla="*/ 571496 h 6858000"/>
              <a:gd name="connsiteX10543" fmla="*/ 11994969 w 12192000"/>
              <a:gd name="connsiteY10543" fmla="*/ 597319 h 6858000"/>
              <a:gd name="connsiteX10544" fmla="*/ 11997469 w 12192000"/>
              <a:gd name="connsiteY10544" fmla="*/ 598573 h 6858000"/>
              <a:gd name="connsiteX10545" fmla="*/ 11998509 w 12192000"/>
              <a:gd name="connsiteY10545" fmla="*/ 602557 h 6858000"/>
              <a:gd name="connsiteX10546" fmla="*/ 12000407 w 12192000"/>
              <a:gd name="connsiteY10546" fmla="*/ 605367 h 6858000"/>
              <a:gd name="connsiteX10547" fmla="*/ 11999032 w 12192000"/>
              <a:gd name="connsiteY10547" fmla="*/ 604565 h 6858000"/>
              <a:gd name="connsiteX10548" fmla="*/ 11999623 w 12192000"/>
              <a:gd name="connsiteY10548" fmla="*/ 606829 h 6858000"/>
              <a:gd name="connsiteX10549" fmla="*/ 12000407 w 12192000"/>
              <a:gd name="connsiteY10549" fmla="*/ 605367 h 6858000"/>
              <a:gd name="connsiteX10550" fmla="*/ 12000212 w 12192000"/>
              <a:gd name="connsiteY10550" fmla="*/ 609084 h 6858000"/>
              <a:gd name="connsiteX10551" fmla="*/ 12011634 w 12192000"/>
              <a:gd name="connsiteY10551" fmla="*/ 652854 h 6858000"/>
              <a:gd name="connsiteX10552" fmla="*/ 12001071 w 12192000"/>
              <a:gd name="connsiteY10552" fmla="*/ 718559 h 6858000"/>
              <a:gd name="connsiteX10553" fmla="*/ 11982115 w 12192000"/>
              <a:gd name="connsiteY10553" fmla="*/ 745239 h 6858000"/>
              <a:gd name="connsiteX10554" fmla="*/ 12192000 w 12192000"/>
              <a:gd name="connsiteY10554" fmla="*/ 1353918 h 6858000"/>
              <a:gd name="connsiteX10555" fmla="*/ 12192000 w 12192000"/>
              <a:gd name="connsiteY10555" fmla="*/ 1426065 h 6858000"/>
              <a:gd name="connsiteX10556" fmla="*/ 11963306 w 12192000"/>
              <a:gd name="connsiteY10556" fmla="*/ 763587 h 6858000"/>
              <a:gd name="connsiteX10557" fmla="*/ 11947484 w 12192000"/>
              <a:gd name="connsiteY10557" fmla="*/ 778152 h 6858000"/>
              <a:gd name="connsiteX10558" fmla="*/ 11942919 w 12192000"/>
              <a:gd name="connsiteY10558" fmla="*/ 781213 h 6858000"/>
              <a:gd name="connsiteX10559" fmla="*/ 12078382 w 12192000"/>
              <a:gd name="connsiteY10559" fmla="*/ 1174585 h 6858000"/>
              <a:gd name="connsiteX10560" fmla="*/ 12192000 w 12192000"/>
              <a:gd name="connsiteY10560" fmla="*/ 1503987 h 6858000"/>
              <a:gd name="connsiteX10561" fmla="*/ 12192000 w 12192000"/>
              <a:gd name="connsiteY10561" fmla="*/ 1577059 h 6858000"/>
              <a:gd name="connsiteX10562" fmla="*/ 11922043 w 12192000"/>
              <a:gd name="connsiteY10562" fmla="*/ 795208 h 6858000"/>
              <a:gd name="connsiteX10563" fmla="*/ 11860963 w 12192000"/>
              <a:gd name="connsiteY10563" fmla="*/ 836162 h 6858000"/>
              <a:gd name="connsiteX10564" fmla="*/ 11715795 w 12192000"/>
              <a:gd name="connsiteY10564" fmla="*/ 901947 h 6858000"/>
              <a:gd name="connsiteX10565" fmla="*/ 11594288 w 12192000"/>
              <a:gd name="connsiteY10565" fmla="*/ 939603 h 6858000"/>
              <a:gd name="connsiteX10566" fmla="*/ 11608451 w 12192000"/>
              <a:gd name="connsiteY10566" fmla="*/ 990992 h 6858000"/>
              <a:gd name="connsiteX10567" fmla="*/ 11628787 w 12192000"/>
              <a:gd name="connsiteY10567" fmla="*/ 988738 h 6858000"/>
              <a:gd name="connsiteX10568" fmla="*/ 11653861 w 12192000"/>
              <a:gd name="connsiteY10568" fmla="*/ 992365 h 6858000"/>
              <a:gd name="connsiteX10569" fmla="*/ 11667173 w 12192000"/>
              <a:gd name="connsiteY10569" fmla="*/ 1006453 h 6858000"/>
              <a:gd name="connsiteX10570" fmla="*/ 11668530 w 12192000"/>
              <a:gd name="connsiteY10570" fmla="*/ 1007194 h 6858000"/>
              <a:gd name="connsiteX10571" fmla="*/ 11703415 w 12192000"/>
              <a:gd name="connsiteY10571" fmla="*/ 1135004 h 6858000"/>
              <a:gd name="connsiteX10572" fmla="*/ 11698841 w 12192000"/>
              <a:gd name="connsiteY10572" fmla="*/ 1160224 h 6858000"/>
              <a:gd name="connsiteX10573" fmla="*/ 11692568 w 12192000"/>
              <a:gd name="connsiteY10573" fmla="*/ 1164319 h 6858000"/>
              <a:gd name="connsiteX10574" fmla="*/ 11692669 w 12192000"/>
              <a:gd name="connsiteY10574" fmla="*/ 1164373 h 6858000"/>
              <a:gd name="connsiteX10575" fmla="*/ 11775040 w 12192000"/>
              <a:gd name="connsiteY10575" fmla="*/ 1464866 h 6858000"/>
              <a:gd name="connsiteX10576" fmla="*/ 11813131 w 12192000"/>
              <a:gd name="connsiteY10576" fmla="*/ 1585883 h 6858000"/>
              <a:gd name="connsiteX10577" fmla="*/ 11816615 w 12192000"/>
              <a:gd name="connsiteY10577" fmla="*/ 1601125 h 6858000"/>
              <a:gd name="connsiteX10578" fmla="*/ 11821082 w 12192000"/>
              <a:gd name="connsiteY10578" fmla="*/ 1599943 h 6858000"/>
              <a:gd name="connsiteX10579" fmla="*/ 11835466 w 12192000"/>
              <a:gd name="connsiteY10579" fmla="*/ 1607996 h 6858000"/>
              <a:gd name="connsiteX10580" fmla="*/ 11839432 w 12192000"/>
              <a:gd name="connsiteY10580" fmla="*/ 1620339 h 6858000"/>
              <a:gd name="connsiteX10581" fmla="*/ 11825685 w 12192000"/>
              <a:gd name="connsiteY10581" fmla="*/ 1635034 h 6858000"/>
              <a:gd name="connsiteX10582" fmla="*/ 11845821 w 12192000"/>
              <a:gd name="connsiteY10582" fmla="*/ 1640213 h 6858000"/>
              <a:gd name="connsiteX10583" fmla="*/ 11839432 w 12192000"/>
              <a:gd name="connsiteY10583" fmla="*/ 1620339 h 6858000"/>
              <a:gd name="connsiteX10584" fmla="*/ 11900478 w 12192000"/>
              <a:gd name="connsiteY10584" fmla="*/ 1555072 h 6858000"/>
              <a:gd name="connsiteX10585" fmla="*/ 11917162 w 12192000"/>
              <a:gd name="connsiteY10585" fmla="*/ 1554497 h 6858000"/>
              <a:gd name="connsiteX10586" fmla="*/ 11920679 w 12192000"/>
              <a:gd name="connsiteY10586" fmla="*/ 1557725 h 6858000"/>
              <a:gd name="connsiteX10587" fmla="*/ 11955160 w 12192000"/>
              <a:gd name="connsiteY10587" fmla="*/ 1518874 h 6858000"/>
              <a:gd name="connsiteX10588" fmla="*/ 12007169 w 12192000"/>
              <a:gd name="connsiteY10588" fmla="*/ 1492180 h 6858000"/>
              <a:gd name="connsiteX10589" fmla="*/ 12018598 w 12192000"/>
              <a:gd name="connsiteY10589" fmla="*/ 1507268 h 6858000"/>
              <a:gd name="connsiteX10590" fmla="*/ 12011170 w 12192000"/>
              <a:gd name="connsiteY10590" fmla="*/ 1532803 h 6858000"/>
              <a:gd name="connsiteX10591" fmla="*/ 11990595 w 12192000"/>
              <a:gd name="connsiteY10591" fmla="*/ 1554277 h 6858000"/>
              <a:gd name="connsiteX10592" fmla="*/ 11955025 w 12192000"/>
              <a:gd name="connsiteY10592" fmla="*/ 1593139 h 6858000"/>
              <a:gd name="connsiteX10593" fmla="*/ 11965490 w 12192000"/>
              <a:gd name="connsiteY10593" fmla="*/ 1606271 h 6858000"/>
              <a:gd name="connsiteX10594" fmla="*/ 11942477 w 12192000"/>
              <a:gd name="connsiteY10594" fmla="*/ 1644815 h 6858000"/>
              <a:gd name="connsiteX10595" fmla="*/ 11907857 w 12192000"/>
              <a:gd name="connsiteY10595" fmla="*/ 1681487 h 6858000"/>
              <a:gd name="connsiteX10596" fmla="*/ 11919365 w 12192000"/>
              <a:gd name="connsiteY10596" fmla="*/ 1680495 h 6858000"/>
              <a:gd name="connsiteX10597" fmla="*/ 12083002 w 12192000"/>
              <a:gd name="connsiteY10597" fmla="*/ 1760031 h 6858000"/>
              <a:gd name="connsiteX10598" fmla="*/ 11845843 w 12192000"/>
              <a:gd name="connsiteY10598" fmla="*/ 1939747 h 6858000"/>
              <a:gd name="connsiteX10599" fmla="*/ 11524067 w 12192000"/>
              <a:gd name="connsiteY10599" fmla="*/ 1912760 h 6858000"/>
              <a:gd name="connsiteX10600" fmla="*/ 11640632 w 12192000"/>
              <a:gd name="connsiteY10600" fmla="*/ 1752406 h 6858000"/>
              <a:gd name="connsiteX10601" fmla="*/ 11693424 w 12192000"/>
              <a:gd name="connsiteY10601" fmla="*/ 1728687 h 6858000"/>
              <a:gd name="connsiteX10602" fmla="*/ 11653499 w 12192000"/>
              <a:gd name="connsiteY10602" fmla="*/ 1598738 h 6858000"/>
              <a:gd name="connsiteX10603" fmla="*/ 11618360 w 12192000"/>
              <a:gd name="connsiteY10603" fmla="*/ 1452801 h 6858000"/>
              <a:gd name="connsiteX10604" fmla="*/ 11549996 w 12192000"/>
              <a:gd name="connsiteY10604" fmla="*/ 1203540 h 6858000"/>
              <a:gd name="connsiteX10605" fmla="*/ 11539191 w 12192000"/>
              <a:gd name="connsiteY10605" fmla="*/ 1200791 h 6858000"/>
              <a:gd name="connsiteX10606" fmla="*/ 11522695 w 12192000"/>
              <a:gd name="connsiteY10606" fmla="*/ 1179710 h 6858000"/>
              <a:gd name="connsiteX10607" fmla="*/ 11489889 w 12192000"/>
              <a:gd name="connsiteY10607" fmla="*/ 1059900 h 6858000"/>
              <a:gd name="connsiteX10608" fmla="*/ 11489857 w 12192000"/>
              <a:gd name="connsiteY10608" fmla="*/ 1059877 h 6858000"/>
              <a:gd name="connsiteX10609" fmla="*/ 11489870 w 12192000"/>
              <a:gd name="connsiteY10609" fmla="*/ 1059830 h 6858000"/>
              <a:gd name="connsiteX10610" fmla="*/ 11488953 w 12192000"/>
              <a:gd name="connsiteY10610" fmla="*/ 1056486 h 6858000"/>
              <a:gd name="connsiteX10611" fmla="*/ 11489549 w 12192000"/>
              <a:gd name="connsiteY10611" fmla="*/ 1055462 h 6858000"/>
              <a:gd name="connsiteX10612" fmla="*/ 11488141 w 12192000"/>
              <a:gd name="connsiteY10612" fmla="*/ 1054087 h 6858000"/>
              <a:gd name="connsiteX10613" fmla="*/ 11525127 w 12192000"/>
              <a:gd name="connsiteY10613" fmla="*/ 1013633 h 6858000"/>
              <a:gd name="connsiteX10614" fmla="*/ 11542844 w 12192000"/>
              <a:gd name="connsiteY10614" fmla="*/ 1007271 h 6858000"/>
              <a:gd name="connsiteX10615" fmla="*/ 11529121 w 12192000"/>
              <a:gd name="connsiteY10615" fmla="*/ 956977 h 6858000"/>
              <a:gd name="connsiteX10616" fmla="*/ 11411646 w 12192000"/>
              <a:gd name="connsiteY10616" fmla="*/ 984252 h 6858000"/>
              <a:gd name="connsiteX10617" fmla="*/ 11252422 w 12192000"/>
              <a:gd name="connsiteY10617" fmla="*/ 1000832 h 6858000"/>
              <a:gd name="connsiteX10618" fmla="*/ 11182585 w 12192000"/>
              <a:gd name="connsiteY10618" fmla="*/ 996574 h 6858000"/>
              <a:gd name="connsiteX10619" fmla="*/ 11376207 w 12192000"/>
              <a:gd name="connsiteY10619" fmla="*/ 1963775 h 6858000"/>
              <a:gd name="connsiteX10620" fmla="*/ 11364743 w 12192000"/>
              <a:gd name="connsiteY10620" fmla="*/ 1978709 h 6858000"/>
              <a:gd name="connsiteX10621" fmla="*/ 11315451 w 12192000"/>
              <a:gd name="connsiteY10621" fmla="*/ 1982154 h 6858000"/>
              <a:gd name="connsiteX10622" fmla="*/ 11303988 w 12192000"/>
              <a:gd name="connsiteY10622" fmla="*/ 1973538 h 6858000"/>
              <a:gd name="connsiteX10623" fmla="*/ 11106261 w 12192000"/>
              <a:gd name="connsiteY10623" fmla="*/ 984112 h 6858000"/>
              <a:gd name="connsiteX10624" fmla="*/ 11094119 w 12192000"/>
              <a:gd name="connsiteY10624" fmla="*/ 981083 h 6858000"/>
              <a:gd name="connsiteX10625" fmla="*/ 11015587 w 12192000"/>
              <a:gd name="connsiteY10625" fmla="*/ 872244 h 6858000"/>
              <a:gd name="connsiteX10626" fmla="*/ 11022799 w 12192000"/>
              <a:gd name="connsiteY10626" fmla="*/ 859719 h 6858000"/>
              <a:gd name="connsiteX10627" fmla="*/ 11020396 w 12192000"/>
              <a:gd name="connsiteY10627" fmla="*/ 851337 h 6858000"/>
              <a:gd name="connsiteX10628" fmla="*/ 11083690 w 12192000"/>
              <a:gd name="connsiteY10628" fmla="*/ 756867 h 6858000"/>
              <a:gd name="connsiteX10629" fmla="*/ 11663032 w 12192000"/>
              <a:gd name="connsiteY10629" fmla="*/ 544538 h 6858000"/>
              <a:gd name="connsiteX10630" fmla="*/ 11846806 w 12192000"/>
              <a:gd name="connsiteY10630" fmla="*/ 530622 h 6858000"/>
              <a:gd name="connsiteX10631" fmla="*/ 5669620 w 12192000"/>
              <a:gd name="connsiteY10631" fmla="*/ 525411 h 6858000"/>
              <a:gd name="connsiteX10632" fmla="*/ 5663233 w 12192000"/>
              <a:gd name="connsiteY10632" fmla="*/ 538265 h 6858000"/>
              <a:gd name="connsiteX10633" fmla="*/ 5562790 w 12192000"/>
              <a:gd name="connsiteY10633" fmla="*/ 571826 h 6858000"/>
              <a:gd name="connsiteX10634" fmla="*/ 5542951 w 12192000"/>
              <a:gd name="connsiteY10634" fmla="*/ 561920 h 6858000"/>
              <a:gd name="connsiteX10635" fmla="*/ 5534171 w 12192000"/>
              <a:gd name="connsiteY10635" fmla="*/ 570613 h 6858000"/>
              <a:gd name="connsiteX10636" fmla="*/ 5232428 w 12192000"/>
              <a:gd name="connsiteY10636" fmla="*/ 872830 h 6858000"/>
              <a:gd name="connsiteX10637" fmla="*/ 5244305 w 12192000"/>
              <a:gd name="connsiteY10637" fmla="*/ 907166 h 6858000"/>
              <a:gd name="connsiteX10638" fmla="*/ 5242138 w 12192000"/>
              <a:gd name="connsiteY10638" fmla="*/ 945305 h 6858000"/>
              <a:gd name="connsiteX10639" fmla="*/ 5225082 w 12192000"/>
              <a:gd name="connsiteY10639" fmla="*/ 979278 h 6858000"/>
              <a:gd name="connsiteX10640" fmla="*/ 5198395 w 12192000"/>
              <a:gd name="connsiteY10640" fmla="*/ 1002280 h 6858000"/>
              <a:gd name="connsiteX10641" fmla="*/ 5213289 w 12192000"/>
              <a:gd name="connsiteY10641" fmla="*/ 1051502 h 6858000"/>
              <a:gd name="connsiteX10642" fmla="*/ 5237705 w 12192000"/>
              <a:gd name="connsiteY10642" fmla="*/ 1157129 h 6858000"/>
              <a:gd name="connsiteX10643" fmla="*/ 5310064 w 12192000"/>
              <a:gd name="connsiteY10643" fmla="*/ 1426818 h 6858000"/>
              <a:gd name="connsiteX10644" fmla="*/ 5340814 w 12192000"/>
              <a:gd name="connsiteY10644" fmla="*/ 1428793 h 6858000"/>
              <a:gd name="connsiteX10645" fmla="*/ 5411317 w 12192000"/>
              <a:gd name="connsiteY10645" fmla="*/ 1509205 h 6858000"/>
              <a:gd name="connsiteX10646" fmla="*/ 5410088 w 12192000"/>
              <a:gd name="connsiteY10646" fmla="*/ 1528989 h 6858000"/>
              <a:gd name="connsiteX10647" fmla="*/ 5760542 w 12192000"/>
              <a:gd name="connsiteY10647" fmla="*/ 1623009 h 6858000"/>
              <a:gd name="connsiteX10648" fmla="*/ 5818948 w 12192000"/>
              <a:gd name="connsiteY10648" fmla="*/ 1643003 h 6858000"/>
              <a:gd name="connsiteX10649" fmla="*/ 5830657 w 12192000"/>
              <a:gd name="connsiteY10649" fmla="*/ 1646581 h 6858000"/>
              <a:gd name="connsiteX10650" fmla="*/ 5841713 w 12192000"/>
              <a:gd name="connsiteY10650" fmla="*/ 1624440 h 6858000"/>
              <a:gd name="connsiteX10651" fmla="*/ 5942072 w 12192000"/>
              <a:gd name="connsiteY10651" fmla="*/ 1590879 h 6858000"/>
              <a:gd name="connsiteX10652" fmla="*/ 5970683 w 12192000"/>
              <a:gd name="connsiteY10652" fmla="*/ 1605064 h 6858000"/>
              <a:gd name="connsiteX10653" fmla="*/ 6009319 w 12192000"/>
              <a:gd name="connsiteY10653" fmla="*/ 1566139 h 6858000"/>
              <a:gd name="connsiteX10654" fmla="*/ 6282435 w 12192000"/>
              <a:gd name="connsiteY10654" fmla="*/ 1293067 h 6858000"/>
              <a:gd name="connsiteX10655" fmla="*/ 6275346 w 12192000"/>
              <a:gd name="connsiteY10655" fmla="*/ 1284944 h 6858000"/>
              <a:gd name="connsiteX10656" fmla="*/ 6265758 w 12192000"/>
              <a:gd name="connsiteY10656" fmla="*/ 1212332 h 6858000"/>
              <a:gd name="connsiteX10657" fmla="*/ 6310472 w 12192000"/>
              <a:gd name="connsiteY10657" fmla="*/ 1154313 h 6858000"/>
              <a:gd name="connsiteX10658" fmla="*/ 6312910 w 12192000"/>
              <a:gd name="connsiteY10658" fmla="*/ 1153476 h 6858000"/>
              <a:gd name="connsiteX10659" fmla="*/ 6260969 w 12192000"/>
              <a:gd name="connsiteY10659" fmla="*/ 960092 h 6858000"/>
              <a:gd name="connsiteX10660" fmla="*/ 6201139 w 12192000"/>
              <a:gd name="connsiteY10660" fmla="*/ 736321 h 6858000"/>
              <a:gd name="connsiteX10661" fmla="*/ 6164803 w 12192000"/>
              <a:gd name="connsiteY10661" fmla="*/ 734038 h 6858000"/>
              <a:gd name="connsiteX10662" fmla="*/ 6093654 w 12192000"/>
              <a:gd name="connsiteY10662" fmla="*/ 654602 h 6858000"/>
              <a:gd name="connsiteX10663" fmla="*/ 6094656 w 12192000"/>
              <a:gd name="connsiteY10663" fmla="*/ 638895 h 6858000"/>
              <a:gd name="connsiteX10664" fmla="*/ 5903384 w 12192000"/>
              <a:gd name="connsiteY10664" fmla="*/ 587628 h 6858000"/>
              <a:gd name="connsiteX10665" fmla="*/ 1428188 w 12192000"/>
              <a:gd name="connsiteY10665" fmla="*/ 524923 h 6858000"/>
              <a:gd name="connsiteX10666" fmla="*/ 1558901 w 12192000"/>
              <a:gd name="connsiteY10666" fmla="*/ 565797 h 6858000"/>
              <a:gd name="connsiteX10667" fmla="*/ 1576351 w 12192000"/>
              <a:gd name="connsiteY10667" fmla="*/ 591620 h 6858000"/>
              <a:gd name="connsiteX10668" fmla="*/ 1578851 w 12192000"/>
              <a:gd name="connsiteY10668" fmla="*/ 592875 h 6858000"/>
              <a:gd name="connsiteX10669" fmla="*/ 1579891 w 12192000"/>
              <a:gd name="connsiteY10669" fmla="*/ 596858 h 6858000"/>
              <a:gd name="connsiteX10670" fmla="*/ 1581789 w 12192000"/>
              <a:gd name="connsiteY10670" fmla="*/ 599668 h 6858000"/>
              <a:gd name="connsiteX10671" fmla="*/ 1580414 w 12192000"/>
              <a:gd name="connsiteY10671" fmla="*/ 598866 h 6858000"/>
              <a:gd name="connsiteX10672" fmla="*/ 1581005 w 12192000"/>
              <a:gd name="connsiteY10672" fmla="*/ 601130 h 6858000"/>
              <a:gd name="connsiteX10673" fmla="*/ 1581789 w 12192000"/>
              <a:gd name="connsiteY10673" fmla="*/ 599668 h 6858000"/>
              <a:gd name="connsiteX10674" fmla="*/ 1581594 w 12192000"/>
              <a:gd name="connsiteY10674" fmla="*/ 603385 h 6858000"/>
              <a:gd name="connsiteX10675" fmla="*/ 1593016 w 12192000"/>
              <a:gd name="connsiteY10675" fmla="*/ 647155 h 6858000"/>
              <a:gd name="connsiteX10676" fmla="*/ 1582453 w 12192000"/>
              <a:gd name="connsiteY10676" fmla="*/ 712860 h 6858000"/>
              <a:gd name="connsiteX10677" fmla="*/ 1563497 w 12192000"/>
              <a:gd name="connsiteY10677" fmla="*/ 739540 h 6858000"/>
              <a:gd name="connsiteX10678" fmla="*/ 1892836 w 12192000"/>
              <a:gd name="connsiteY10678" fmla="*/ 1694639 h 6858000"/>
              <a:gd name="connsiteX10679" fmla="*/ 1887095 w 12192000"/>
              <a:gd name="connsiteY10679" fmla="*/ 1707854 h 6858000"/>
              <a:gd name="connsiteX10680" fmla="*/ 1843465 w 12192000"/>
              <a:gd name="connsiteY10680" fmla="*/ 1729689 h 6858000"/>
              <a:gd name="connsiteX10681" fmla="*/ 1825670 w 12192000"/>
              <a:gd name="connsiteY10681" fmla="*/ 1722793 h 6858000"/>
              <a:gd name="connsiteX10682" fmla="*/ 1503425 w 12192000"/>
              <a:gd name="connsiteY10682" fmla="*/ 789509 h 6858000"/>
              <a:gd name="connsiteX10683" fmla="*/ 1442345 w 12192000"/>
              <a:gd name="connsiteY10683" fmla="*/ 830463 h 6858000"/>
              <a:gd name="connsiteX10684" fmla="*/ 1297177 w 12192000"/>
              <a:gd name="connsiteY10684" fmla="*/ 896248 h 6858000"/>
              <a:gd name="connsiteX10685" fmla="*/ 1175670 w 12192000"/>
              <a:gd name="connsiteY10685" fmla="*/ 933904 h 6858000"/>
              <a:gd name="connsiteX10686" fmla="*/ 1189833 w 12192000"/>
              <a:gd name="connsiteY10686" fmla="*/ 985293 h 6858000"/>
              <a:gd name="connsiteX10687" fmla="*/ 1210169 w 12192000"/>
              <a:gd name="connsiteY10687" fmla="*/ 983039 h 6858000"/>
              <a:gd name="connsiteX10688" fmla="*/ 1235243 w 12192000"/>
              <a:gd name="connsiteY10688" fmla="*/ 986666 h 6858000"/>
              <a:gd name="connsiteX10689" fmla="*/ 1248555 w 12192000"/>
              <a:gd name="connsiteY10689" fmla="*/ 1000753 h 6858000"/>
              <a:gd name="connsiteX10690" fmla="*/ 1249912 w 12192000"/>
              <a:gd name="connsiteY10690" fmla="*/ 1001495 h 6858000"/>
              <a:gd name="connsiteX10691" fmla="*/ 1284797 w 12192000"/>
              <a:gd name="connsiteY10691" fmla="*/ 1129305 h 6858000"/>
              <a:gd name="connsiteX10692" fmla="*/ 1280223 w 12192000"/>
              <a:gd name="connsiteY10692" fmla="*/ 1154524 h 6858000"/>
              <a:gd name="connsiteX10693" fmla="*/ 1273950 w 12192000"/>
              <a:gd name="connsiteY10693" fmla="*/ 1158619 h 6858000"/>
              <a:gd name="connsiteX10694" fmla="*/ 1274051 w 12192000"/>
              <a:gd name="connsiteY10694" fmla="*/ 1158674 h 6858000"/>
              <a:gd name="connsiteX10695" fmla="*/ 1356423 w 12192000"/>
              <a:gd name="connsiteY10695" fmla="*/ 1459167 h 6858000"/>
              <a:gd name="connsiteX10696" fmla="*/ 1394513 w 12192000"/>
              <a:gd name="connsiteY10696" fmla="*/ 1580183 h 6858000"/>
              <a:gd name="connsiteX10697" fmla="*/ 1397997 w 12192000"/>
              <a:gd name="connsiteY10697" fmla="*/ 1595426 h 6858000"/>
              <a:gd name="connsiteX10698" fmla="*/ 1402464 w 12192000"/>
              <a:gd name="connsiteY10698" fmla="*/ 1594244 h 6858000"/>
              <a:gd name="connsiteX10699" fmla="*/ 1416848 w 12192000"/>
              <a:gd name="connsiteY10699" fmla="*/ 1602298 h 6858000"/>
              <a:gd name="connsiteX10700" fmla="*/ 1420814 w 12192000"/>
              <a:gd name="connsiteY10700" fmla="*/ 1614639 h 6858000"/>
              <a:gd name="connsiteX10701" fmla="*/ 1407067 w 12192000"/>
              <a:gd name="connsiteY10701" fmla="*/ 1629335 h 6858000"/>
              <a:gd name="connsiteX10702" fmla="*/ 1427203 w 12192000"/>
              <a:gd name="connsiteY10702" fmla="*/ 1634513 h 6858000"/>
              <a:gd name="connsiteX10703" fmla="*/ 1420814 w 12192000"/>
              <a:gd name="connsiteY10703" fmla="*/ 1614639 h 6858000"/>
              <a:gd name="connsiteX10704" fmla="*/ 1481860 w 12192000"/>
              <a:gd name="connsiteY10704" fmla="*/ 1549373 h 6858000"/>
              <a:gd name="connsiteX10705" fmla="*/ 1498544 w 12192000"/>
              <a:gd name="connsiteY10705" fmla="*/ 1548798 h 6858000"/>
              <a:gd name="connsiteX10706" fmla="*/ 1502061 w 12192000"/>
              <a:gd name="connsiteY10706" fmla="*/ 1552026 h 6858000"/>
              <a:gd name="connsiteX10707" fmla="*/ 1536542 w 12192000"/>
              <a:gd name="connsiteY10707" fmla="*/ 1513175 h 6858000"/>
              <a:gd name="connsiteX10708" fmla="*/ 1588550 w 12192000"/>
              <a:gd name="connsiteY10708" fmla="*/ 1486481 h 6858000"/>
              <a:gd name="connsiteX10709" fmla="*/ 1599980 w 12192000"/>
              <a:gd name="connsiteY10709" fmla="*/ 1501568 h 6858000"/>
              <a:gd name="connsiteX10710" fmla="*/ 1592551 w 12192000"/>
              <a:gd name="connsiteY10710" fmla="*/ 1527104 h 6858000"/>
              <a:gd name="connsiteX10711" fmla="*/ 1571977 w 12192000"/>
              <a:gd name="connsiteY10711" fmla="*/ 1548578 h 6858000"/>
              <a:gd name="connsiteX10712" fmla="*/ 1536407 w 12192000"/>
              <a:gd name="connsiteY10712" fmla="*/ 1587439 h 6858000"/>
              <a:gd name="connsiteX10713" fmla="*/ 1546872 w 12192000"/>
              <a:gd name="connsiteY10713" fmla="*/ 1600572 h 6858000"/>
              <a:gd name="connsiteX10714" fmla="*/ 1523859 w 12192000"/>
              <a:gd name="connsiteY10714" fmla="*/ 1639115 h 6858000"/>
              <a:gd name="connsiteX10715" fmla="*/ 1489239 w 12192000"/>
              <a:gd name="connsiteY10715" fmla="*/ 1675787 h 6858000"/>
              <a:gd name="connsiteX10716" fmla="*/ 1500747 w 12192000"/>
              <a:gd name="connsiteY10716" fmla="*/ 1674796 h 6858000"/>
              <a:gd name="connsiteX10717" fmla="*/ 1664384 w 12192000"/>
              <a:gd name="connsiteY10717" fmla="*/ 1754332 h 6858000"/>
              <a:gd name="connsiteX10718" fmla="*/ 1427226 w 12192000"/>
              <a:gd name="connsiteY10718" fmla="*/ 1934048 h 6858000"/>
              <a:gd name="connsiteX10719" fmla="*/ 1105448 w 12192000"/>
              <a:gd name="connsiteY10719" fmla="*/ 1907061 h 6858000"/>
              <a:gd name="connsiteX10720" fmla="*/ 1222014 w 12192000"/>
              <a:gd name="connsiteY10720" fmla="*/ 1746707 h 6858000"/>
              <a:gd name="connsiteX10721" fmla="*/ 1274806 w 12192000"/>
              <a:gd name="connsiteY10721" fmla="*/ 1722988 h 6858000"/>
              <a:gd name="connsiteX10722" fmla="*/ 1234880 w 12192000"/>
              <a:gd name="connsiteY10722" fmla="*/ 1593039 h 6858000"/>
              <a:gd name="connsiteX10723" fmla="*/ 1199742 w 12192000"/>
              <a:gd name="connsiteY10723" fmla="*/ 1447102 h 6858000"/>
              <a:gd name="connsiteX10724" fmla="*/ 1131378 w 12192000"/>
              <a:gd name="connsiteY10724" fmla="*/ 1197841 h 6858000"/>
              <a:gd name="connsiteX10725" fmla="*/ 1120573 w 12192000"/>
              <a:gd name="connsiteY10725" fmla="*/ 1195091 h 6858000"/>
              <a:gd name="connsiteX10726" fmla="*/ 1104077 w 12192000"/>
              <a:gd name="connsiteY10726" fmla="*/ 1174010 h 6858000"/>
              <a:gd name="connsiteX10727" fmla="*/ 1071271 w 12192000"/>
              <a:gd name="connsiteY10727" fmla="*/ 1054201 h 6858000"/>
              <a:gd name="connsiteX10728" fmla="*/ 1071239 w 12192000"/>
              <a:gd name="connsiteY10728" fmla="*/ 1054177 h 6858000"/>
              <a:gd name="connsiteX10729" fmla="*/ 1071252 w 12192000"/>
              <a:gd name="connsiteY10729" fmla="*/ 1054130 h 6858000"/>
              <a:gd name="connsiteX10730" fmla="*/ 1070335 w 12192000"/>
              <a:gd name="connsiteY10730" fmla="*/ 1050786 h 6858000"/>
              <a:gd name="connsiteX10731" fmla="*/ 1070931 w 12192000"/>
              <a:gd name="connsiteY10731" fmla="*/ 1049763 h 6858000"/>
              <a:gd name="connsiteX10732" fmla="*/ 1069523 w 12192000"/>
              <a:gd name="connsiteY10732" fmla="*/ 1048388 h 6858000"/>
              <a:gd name="connsiteX10733" fmla="*/ 1106509 w 12192000"/>
              <a:gd name="connsiteY10733" fmla="*/ 1007934 h 6858000"/>
              <a:gd name="connsiteX10734" fmla="*/ 1124226 w 12192000"/>
              <a:gd name="connsiteY10734" fmla="*/ 1001572 h 6858000"/>
              <a:gd name="connsiteX10735" fmla="*/ 1110503 w 12192000"/>
              <a:gd name="connsiteY10735" fmla="*/ 951278 h 6858000"/>
              <a:gd name="connsiteX10736" fmla="*/ 993028 w 12192000"/>
              <a:gd name="connsiteY10736" fmla="*/ 978552 h 6858000"/>
              <a:gd name="connsiteX10737" fmla="*/ 833804 w 12192000"/>
              <a:gd name="connsiteY10737" fmla="*/ 995133 h 6858000"/>
              <a:gd name="connsiteX10738" fmla="*/ 763967 w 12192000"/>
              <a:gd name="connsiteY10738" fmla="*/ 990875 h 6858000"/>
              <a:gd name="connsiteX10739" fmla="*/ 957589 w 12192000"/>
              <a:gd name="connsiteY10739" fmla="*/ 1958076 h 6858000"/>
              <a:gd name="connsiteX10740" fmla="*/ 946126 w 12192000"/>
              <a:gd name="connsiteY10740" fmla="*/ 1973009 h 6858000"/>
              <a:gd name="connsiteX10741" fmla="*/ 896833 w 12192000"/>
              <a:gd name="connsiteY10741" fmla="*/ 1976454 h 6858000"/>
              <a:gd name="connsiteX10742" fmla="*/ 885370 w 12192000"/>
              <a:gd name="connsiteY10742" fmla="*/ 1967839 h 6858000"/>
              <a:gd name="connsiteX10743" fmla="*/ 687643 w 12192000"/>
              <a:gd name="connsiteY10743" fmla="*/ 978412 h 6858000"/>
              <a:gd name="connsiteX10744" fmla="*/ 675501 w 12192000"/>
              <a:gd name="connsiteY10744" fmla="*/ 975383 h 6858000"/>
              <a:gd name="connsiteX10745" fmla="*/ 596969 w 12192000"/>
              <a:gd name="connsiteY10745" fmla="*/ 866545 h 6858000"/>
              <a:gd name="connsiteX10746" fmla="*/ 604181 w 12192000"/>
              <a:gd name="connsiteY10746" fmla="*/ 854020 h 6858000"/>
              <a:gd name="connsiteX10747" fmla="*/ 601778 w 12192000"/>
              <a:gd name="connsiteY10747" fmla="*/ 845638 h 6858000"/>
              <a:gd name="connsiteX10748" fmla="*/ 665072 w 12192000"/>
              <a:gd name="connsiteY10748" fmla="*/ 751168 h 6858000"/>
              <a:gd name="connsiteX10749" fmla="*/ 1244414 w 12192000"/>
              <a:gd name="connsiteY10749" fmla="*/ 538839 h 6858000"/>
              <a:gd name="connsiteX10750" fmla="*/ 1428188 w 12192000"/>
              <a:gd name="connsiteY10750" fmla="*/ 524923 h 6858000"/>
              <a:gd name="connsiteX10751" fmla="*/ 10465172 w 12192000"/>
              <a:gd name="connsiteY10751" fmla="*/ 497774 h 6858000"/>
              <a:gd name="connsiteX10752" fmla="*/ 10448135 w 12192000"/>
              <a:gd name="connsiteY10752" fmla="*/ 508840 h 6858000"/>
              <a:gd name="connsiteX10753" fmla="*/ 10400918 w 12192000"/>
              <a:gd name="connsiteY10753" fmla="*/ 521279 h 6858000"/>
              <a:gd name="connsiteX10754" fmla="*/ 10359640 w 12192000"/>
              <a:gd name="connsiteY10754" fmla="*/ 523198 h 6858000"/>
              <a:gd name="connsiteX10755" fmla="*/ 10347759 w 12192000"/>
              <a:gd name="connsiteY10755" fmla="*/ 519780 h 6858000"/>
              <a:gd name="connsiteX10756" fmla="*/ 10349172 w 12192000"/>
              <a:gd name="connsiteY10756" fmla="*/ 531392 h 6858000"/>
              <a:gd name="connsiteX10757" fmla="*/ 10368133 w 12192000"/>
              <a:gd name="connsiteY10757" fmla="*/ 534074 h 6858000"/>
              <a:gd name="connsiteX10758" fmla="*/ 10389942 w 12192000"/>
              <a:gd name="connsiteY10758" fmla="*/ 530378 h 6858000"/>
              <a:gd name="connsiteX10759" fmla="*/ 10391709 w 12192000"/>
              <a:gd name="connsiteY10759" fmla="*/ 533017 h 6858000"/>
              <a:gd name="connsiteX10760" fmla="*/ 10368575 w 12192000"/>
              <a:gd name="connsiteY10760" fmla="*/ 539354 h 6858000"/>
              <a:gd name="connsiteX10761" fmla="*/ 10349684 w 12192000"/>
              <a:gd name="connsiteY10761" fmla="*/ 535616 h 6858000"/>
              <a:gd name="connsiteX10762" fmla="*/ 10351415 w 12192000"/>
              <a:gd name="connsiteY10762" fmla="*/ 549849 h 6858000"/>
              <a:gd name="connsiteX10763" fmla="*/ 10371513 w 12192000"/>
              <a:gd name="connsiteY10763" fmla="*/ 549319 h 6858000"/>
              <a:gd name="connsiteX10764" fmla="*/ 10371513 w 12192000"/>
              <a:gd name="connsiteY10764" fmla="*/ 551987 h 6858000"/>
              <a:gd name="connsiteX10765" fmla="*/ 10352925 w 12192000"/>
              <a:gd name="connsiteY10765" fmla="*/ 554122 h 6858000"/>
              <a:gd name="connsiteX10766" fmla="*/ 10351496 w 12192000"/>
              <a:gd name="connsiteY10766" fmla="*/ 550511 h 6858000"/>
              <a:gd name="connsiteX10767" fmla="*/ 10351932 w 12192000"/>
              <a:gd name="connsiteY10767" fmla="*/ 554096 h 6858000"/>
              <a:gd name="connsiteX10768" fmla="*/ 10365763 w 12192000"/>
              <a:gd name="connsiteY10768" fmla="*/ 603200 h 6858000"/>
              <a:gd name="connsiteX10769" fmla="*/ 10408317 w 12192000"/>
              <a:gd name="connsiteY10769" fmla="*/ 601345 h 6858000"/>
              <a:gd name="connsiteX10770" fmla="*/ 10409479 w 12192000"/>
              <a:gd name="connsiteY10770" fmla="*/ 604099 h 6858000"/>
              <a:gd name="connsiteX10771" fmla="*/ 10366400 w 12192000"/>
              <a:gd name="connsiteY10771" fmla="*/ 605461 h 6858000"/>
              <a:gd name="connsiteX10772" fmla="*/ 10367973 w 12192000"/>
              <a:gd name="connsiteY10772" fmla="*/ 611043 h 6858000"/>
              <a:gd name="connsiteX10773" fmla="*/ 10435089 w 12192000"/>
              <a:gd name="connsiteY10773" fmla="*/ 942025 h 6858000"/>
              <a:gd name="connsiteX10774" fmla="*/ 10436739 w 12192000"/>
              <a:gd name="connsiteY10774" fmla="*/ 941628 h 6858000"/>
              <a:gd name="connsiteX10775" fmla="*/ 10469099 w 12192000"/>
              <a:gd name="connsiteY10775" fmla="*/ 910619 h 6858000"/>
              <a:gd name="connsiteX10776" fmla="*/ 10496838 w 12192000"/>
              <a:gd name="connsiteY10776" fmla="*/ 897411 h 6858000"/>
              <a:gd name="connsiteX10777" fmla="*/ 10529631 w 12192000"/>
              <a:gd name="connsiteY10777" fmla="*/ 895760 h 6858000"/>
              <a:gd name="connsiteX10778" fmla="*/ 10545900 w 12192000"/>
              <a:gd name="connsiteY10778" fmla="*/ 901600 h 6858000"/>
              <a:gd name="connsiteX10779" fmla="*/ 10472134 w 12192000"/>
              <a:gd name="connsiteY10779" fmla="*/ 538081 h 6858000"/>
              <a:gd name="connsiteX10780" fmla="*/ 10468250 w 12192000"/>
              <a:gd name="connsiteY10780" fmla="*/ 508423 h 6858000"/>
              <a:gd name="connsiteX10781" fmla="*/ 2515627 w 12192000"/>
              <a:gd name="connsiteY10781" fmla="*/ 475797 h 6858000"/>
              <a:gd name="connsiteX10782" fmla="*/ 2502049 w 12192000"/>
              <a:gd name="connsiteY10782" fmla="*/ 491444 h 6858000"/>
              <a:gd name="connsiteX10783" fmla="*/ 2459771 w 12192000"/>
              <a:gd name="connsiteY10783" fmla="*/ 517102 h 6858000"/>
              <a:gd name="connsiteX10784" fmla="*/ 2420567 w 12192000"/>
              <a:gd name="connsiteY10784" fmla="*/ 529498 h 6858000"/>
              <a:gd name="connsiteX10785" fmla="*/ 2405958 w 12192000"/>
              <a:gd name="connsiteY10785" fmla="*/ 529225 h 6858000"/>
              <a:gd name="connsiteX10786" fmla="*/ 2406512 w 12192000"/>
              <a:gd name="connsiteY10786" fmla="*/ 531136 h 6858000"/>
              <a:gd name="connsiteX10787" fmla="*/ 2411138 w 12192000"/>
              <a:gd name="connsiteY10787" fmla="*/ 539467 h 6858000"/>
              <a:gd name="connsiteX10788" fmla="*/ 2432066 w 12192000"/>
              <a:gd name="connsiteY10788" fmla="*/ 536981 h 6858000"/>
              <a:gd name="connsiteX10789" fmla="*/ 2451212 w 12192000"/>
              <a:gd name="connsiteY10789" fmla="*/ 527840 h 6858000"/>
              <a:gd name="connsiteX10790" fmla="*/ 2453533 w 12192000"/>
              <a:gd name="connsiteY10790" fmla="*/ 530529 h 6858000"/>
              <a:gd name="connsiteX10791" fmla="*/ 2433660 w 12192000"/>
              <a:gd name="connsiteY10791" fmla="*/ 541954 h 6858000"/>
              <a:gd name="connsiteX10792" fmla="*/ 2412964 w 12192000"/>
              <a:gd name="connsiteY10792" fmla="*/ 542757 h 6858000"/>
              <a:gd name="connsiteX10793" fmla="*/ 2429910 w 12192000"/>
              <a:gd name="connsiteY10793" fmla="*/ 573282 h 6858000"/>
              <a:gd name="connsiteX10794" fmla="*/ 2430512 w 12192000"/>
              <a:gd name="connsiteY10794" fmla="*/ 574266 h 6858000"/>
              <a:gd name="connsiteX10795" fmla="*/ 2430874 w 12192000"/>
              <a:gd name="connsiteY10795" fmla="*/ 571001 h 6858000"/>
              <a:gd name="connsiteX10796" fmla="*/ 2453503 w 12192000"/>
              <a:gd name="connsiteY10796" fmla="*/ 568682 h 6858000"/>
              <a:gd name="connsiteX10797" fmla="*/ 2471488 w 12192000"/>
              <a:gd name="connsiteY10797" fmla="*/ 558835 h 6858000"/>
              <a:gd name="connsiteX10798" fmla="*/ 2473810 w 12192000"/>
              <a:gd name="connsiteY10798" fmla="*/ 561731 h 6858000"/>
              <a:gd name="connsiteX10799" fmla="*/ 2454445 w 12192000"/>
              <a:gd name="connsiteY10799" fmla="*/ 574622 h 6858000"/>
              <a:gd name="connsiteX10800" fmla="*/ 2431649 w 12192000"/>
              <a:gd name="connsiteY10800" fmla="*/ 576124 h 6858000"/>
              <a:gd name="connsiteX10801" fmla="*/ 2447423 w 12192000"/>
              <a:gd name="connsiteY10801" fmla="*/ 601905 h 6858000"/>
              <a:gd name="connsiteX10802" fmla="*/ 2487286 w 12192000"/>
              <a:gd name="connsiteY10802" fmla="*/ 589249 h 6858000"/>
              <a:gd name="connsiteX10803" fmla="*/ 2489599 w 12192000"/>
              <a:gd name="connsiteY10803" fmla="*/ 592145 h 6858000"/>
              <a:gd name="connsiteX10804" fmla="*/ 2448903 w 12192000"/>
              <a:gd name="connsiteY10804" fmla="*/ 604324 h 6858000"/>
              <a:gd name="connsiteX10805" fmla="*/ 2452094 w 12192000"/>
              <a:gd name="connsiteY10805" fmla="*/ 609542 h 6858000"/>
              <a:gd name="connsiteX10806" fmla="*/ 2604437 w 12192000"/>
              <a:gd name="connsiteY10806" fmla="*/ 911282 h 6858000"/>
              <a:gd name="connsiteX10807" fmla="*/ 2607211 w 12192000"/>
              <a:gd name="connsiteY10807" fmla="*/ 909749 h 6858000"/>
              <a:gd name="connsiteX10808" fmla="*/ 2630975 w 12192000"/>
              <a:gd name="connsiteY10808" fmla="*/ 871565 h 6858000"/>
              <a:gd name="connsiteX10809" fmla="*/ 2654162 w 12192000"/>
              <a:gd name="connsiteY10809" fmla="*/ 851618 h 6858000"/>
              <a:gd name="connsiteX10810" fmla="*/ 2685680 w 12192000"/>
              <a:gd name="connsiteY10810" fmla="*/ 841504 h 6858000"/>
              <a:gd name="connsiteX10811" fmla="*/ 2699477 w 12192000"/>
              <a:gd name="connsiteY10811" fmla="*/ 842704 h 6858000"/>
              <a:gd name="connsiteX10812" fmla="*/ 2532555 w 12192000"/>
              <a:gd name="connsiteY10812" fmla="*/ 512301 h 6858000"/>
              <a:gd name="connsiteX10813" fmla="*/ 2520990 w 12192000"/>
              <a:gd name="connsiteY10813" fmla="*/ 484538 h 6858000"/>
              <a:gd name="connsiteX10814" fmla="*/ 10434179 w 12192000"/>
              <a:gd name="connsiteY10814" fmla="*/ 467725 h 6858000"/>
              <a:gd name="connsiteX10815" fmla="*/ 10400418 w 12192000"/>
              <a:gd name="connsiteY10815" fmla="*/ 470313 h 6858000"/>
              <a:gd name="connsiteX10816" fmla="*/ 10349983 w 12192000"/>
              <a:gd name="connsiteY10816" fmla="*/ 497964 h 6858000"/>
              <a:gd name="connsiteX10817" fmla="*/ 10444549 w 12192000"/>
              <a:gd name="connsiteY10817" fmla="*/ 492127 h 6858000"/>
              <a:gd name="connsiteX10818" fmla="*/ 10456728 w 12192000"/>
              <a:gd name="connsiteY10818" fmla="*/ 478358 h 6858000"/>
              <a:gd name="connsiteX10819" fmla="*/ 10436078 w 12192000"/>
              <a:gd name="connsiteY10819" fmla="*/ 467795 h 6858000"/>
              <a:gd name="connsiteX10820" fmla="*/ 2480591 w 12192000"/>
              <a:gd name="connsiteY10820" fmla="*/ 454098 h 6858000"/>
              <a:gd name="connsiteX10821" fmla="*/ 2445748 w 12192000"/>
              <a:gd name="connsiteY10821" fmla="*/ 466722 h 6858000"/>
              <a:gd name="connsiteX10822" fmla="*/ 2404828 w 12192000"/>
              <a:gd name="connsiteY10822" fmla="*/ 507299 h 6858000"/>
              <a:gd name="connsiteX10823" fmla="*/ 2494082 w 12192000"/>
              <a:gd name="connsiteY10823" fmla="*/ 476246 h 6858000"/>
              <a:gd name="connsiteX10824" fmla="*/ 2502543 w 12192000"/>
              <a:gd name="connsiteY10824" fmla="*/ 458732 h 6858000"/>
              <a:gd name="connsiteX10825" fmla="*/ 10419767 w 12192000"/>
              <a:gd name="connsiteY10825" fmla="*/ 448460 h 6858000"/>
              <a:gd name="connsiteX10826" fmla="*/ 10435739 w 12192000"/>
              <a:gd name="connsiteY10826" fmla="*/ 450707 h 6858000"/>
              <a:gd name="connsiteX10827" fmla="*/ 10438263 w 12192000"/>
              <a:gd name="connsiteY10827" fmla="*/ 450410 h 6858000"/>
              <a:gd name="connsiteX10828" fmla="*/ 10449128 w 12192000"/>
              <a:gd name="connsiteY10828" fmla="*/ 452591 h 6858000"/>
              <a:gd name="connsiteX10829" fmla="*/ 10454979 w 12192000"/>
              <a:gd name="connsiteY10829" fmla="*/ 453415 h 6858000"/>
              <a:gd name="connsiteX10830" fmla="*/ 10455489 w 12192000"/>
              <a:gd name="connsiteY10830" fmla="*/ 453869 h 6858000"/>
              <a:gd name="connsiteX10831" fmla="*/ 10461942 w 12192000"/>
              <a:gd name="connsiteY10831" fmla="*/ 455164 h 6858000"/>
              <a:gd name="connsiteX10832" fmla="*/ 10477037 w 12192000"/>
              <a:gd name="connsiteY10832" fmla="*/ 470101 h 6858000"/>
              <a:gd name="connsiteX10833" fmla="*/ 10476123 w 12192000"/>
              <a:gd name="connsiteY10833" fmla="*/ 472467 h 6858000"/>
              <a:gd name="connsiteX10834" fmla="*/ 10469597 w 12192000"/>
              <a:gd name="connsiteY10834" fmla="*/ 465551 h 6858000"/>
              <a:gd name="connsiteX10835" fmla="*/ 10469120 w 12192000"/>
              <a:gd name="connsiteY10835" fmla="*/ 465995 h 6858000"/>
              <a:gd name="connsiteX10836" fmla="*/ 10473142 w 12192000"/>
              <a:gd name="connsiteY10836" fmla="*/ 469572 h 6858000"/>
              <a:gd name="connsiteX10837" fmla="*/ 10474751 w 12192000"/>
              <a:gd name="connsiteY10837" fmla="*/ 476013 h 6858000"/>
              <a:gd name="connsiteX10838" fmla="*/ 10476123 w 12192000"/>
              <a:gd name="connsiteY10838" fmla="*/ 472467 h 6858000"/>
              <a:gd name="connsiteX10839" fmla="*/ 10478182 w 12192000"/>
              <a:gd name="connsiteY10839" fmla="*/ 474649 h 6858000"/>
              <a:gd name="connsiteX10840" fmla="*/ 10475802 w 12192000"/>
              <a:gd name="connsiteY10840" fmla="*/ 480217 h 6858000"/>
              <a:gd name="connsiteX10841" fmla="*/ 10487672 w 12192000"/>
              <a:gd name="connsiteY10841" fmla="*/ 527740 h 6858000"/>
              <a:gd name="connsiteX10842" fmla="*/ 10608523 w 12192000"/>
              <a:gd name="connsiteY10842" fmla="*/ 1122922 h 6858000"/>
              <a:gd name="connsiteX10843" fmla="*/ 10659166 w 12192000"/>
              <a:gd name="connsiteY10843" fmla="*/ 1375126 h 6858000"/>
              <a:gd name="connsiteX10844" fmla="*/ 10609674 w 12192000"/>
              <a:gd name="connsiteY10844" fmla="*/ 1513581 h 6858000"/>
              <a:gd name="connsiteX10845" fmla="*/ 10608157 w 12192000"/>
              <a:gd name="connsiteY10845" fmla="*/ 1513045 h 6858000"/>
              <a:gd name="connsiteX10846" fmla="*/ 10614063 w 12192000"/>
              <a:gd name="connsiteY10846" fmla="*/ 1504677 h 6858000"/>
              <a:gd name="connsiteX10847" fmla="*/ 10603920 w 12192000"/>
              <a:gd name="connsiteY10847" fmla="*/ 1496921 h 6858000"/>
              <a:gd name="connsiteX10848" fmla="*/ 10603070 w 12192000"/>
              <a:gd name="connsiteY10848" fmla="*/ 1496687 h 6858000"/>
              <a:gd name="connsiteX10849" fmla="*/ 10640399 w 12192000"/>
              <a:gd name="connsiteY10849" fmla="*/ 1461185 h 6858000"/>
              <a:gd name="connsiteX10850" fmla="*/ 10646763 w 12192000"/>
              <a:gd name="connsiteY10850" fmla="*/ 1435017 h 6858000"/>
              <a:gd name="connsiteX10851" fmla="*/ 10635543 w 12192000"/>
              <a:gd name="connsiteY10851" fmla="*/ 1441295 h 6858000"/>
              <a:gd name="connsiteX10852" fmla="*/ 10606761 w 12192000"/>
              <a:gd name="connsiteY10852" fmla="*/ 1439558 h 6858000"/>
              <a:gd name="connsiteX10853" fmla="*/ 10607927 w 12192000"/>
              <a:gd name="connsiteY10853" fmla="*/ 1436080 h 6858000"/>
              <a:gd name="connsiteX10854" fmla="*/ 10648536 w 12192000"/>
              <a:gd name="connsiteY10854" fmla="*/ 1427732 h 6858000"/>
              <a:gd name="connsiteX10855" fmla="*/ 10648971 w 12192000"/>
              <a:gd name="connsiteY10855" fmla="*/ 1425937 h 6858000"/>
              <a:gd name="connsiteX10856" fmla="*/ 10646344 w 12192000"/>
              <a:gd name="connsiteY10856" fmla="*/ 1403054 h 6858000"/>
              <a:gd name="connsiteX10857" fmla="*/ 10606128 w 12192000"/>
              <a:gd name="connsiteY10857" fmla="*/ 1411798 h 6858000"/>
              <a:gd name="connsiteX10858" fmla="*/ 10606128 w 12192000"/>
              <a:gd name="connsiteY10858" fmla="*/ 1408780 h 6858000"/>
              <a:gd name="connsiteX10859" fmla="*/ 10646058 w 12192000"/>
              <a:gd name="connsiteY10859" fmla="*/ 1400565 h 6858000"/>
              <a:gd name="connsiteX10860" fmla="*/ 10642220 w 12192000"/>
              <a:gd name="connsiteY10860" fmla="*/ 1367136 h 6858000"/>
              <a:gd name="connsiteX10861" fmla="*/ 10628665 w 12192000"/>
              <a:gd name="connsiteY10861" fmla="*/ 1309058 h 6858000"/>
              <a:gd name="connsiteX10862" fmla="*/ 10571693 w 12192000"/>
              <a:gd name="connsiteY10862" fmla="*/ 1028705 h 6858000"/>
              <a:gd name="connsiteX10863" fmla="*/ 10552735 w 12192000"/>
              <a:gd name="connsiteY10863" fmla="*/ 935278 h 6858000"/>
              <a:gd name="connsiteX10864" fmla="*/ 10546999 w 12192000"/>
              <a:gd name="connsiteY10864" fmla="*/ 936970 h 6858000"/>
              <a:gd name="connsiteX10865" fmla="*/ 10516760 w 12192000"/>
              <a:gd name="connsiteY10865" fmla="*/ 953456 h 6858000"/>
              <a:gd name="connsiteX10866" fmla="*/ 10482528 w 12192000"/>
              <a:gd name="connsiteY10866" fmla="*/ 969944 h 6858000"/>
              <a:gd name="connsiteX10867" fmla="*/ 10454785 w 12192000"/>
              <a:gd name="connsiteY10867" fmla="*/ 968950 h 6858000"/>
              <a:gd name="connsiteX10868" fmla="*/ 10437470 w 12192000"/>
              <a:gd name="connsiteY10868" fmla="*/ 953766 h 6858000"/>
              <a:gd name="connsiteX10869" fmla="*/ 10473286 w 12192000"/>
              <a:gd name="connsiteY10869" fmla="*/ 1130390 h 6858000"/>
              <a:gd name="connsiteX10870" fmla="*/ 10521050 w 12192000"/>
              <a:gd name="connsiteY10870" fmla="*/ 1361913 h 6858000"/>
              <a:gd name="connsiteX10871" fmla="*/ 10563132 w 12192000"/>
              <a:gd name="connsiteY10871" fmla="*/ 1485762 h 6858000"/>
              <a:gd name="connsiteX10872" fmla="*/ 10603070 w 12192000"/>
              <a:gd name="connsiteY10872" fmla="*/ 1496687 h 6858000"/>
              <a:gd name="connsiteX10873" fmla="*/ 10601617 w 12192000"/>
              <a:gd name="connsiteY10873" fmla="*/ 1498070 h 6858000"/>
              <a:gd name="connsiteX10874" fmla="*/ 10598092 w 12192000"/>
              <a:gd name="connsiteY10874" fmla="*/ 1509487 h 6858000"/>
              <a:gd name="connsiteX10875" fmla="*/ 10608157 w 12192000"/>
              <a:gd name="connsiteY10875" fmla="*/ 1513045 h 6858000"/>
              <a:gd name="connsiteX10876" fmla="*/ 10607373 w 12192000"/>
              <a:gd name="connsiteY10876" fmla="*/ 1514156 h 6858000"/>
              <a:gd name="connsiteX10877" fmla="*/ 10508966 w 12192000"/>
              <a:gd name="connsiteY10877" fmla="*/ 1391787 h 6858000"/>
              <a:gd name="connsiteX10878" fmla="*/ 10448540 w 12192000"/>
              <a:gd name="connsiteY10878" fmla="*/ 1094771 h 6858000"/>
              <a:gd name="connsiteX10879" fmla="*/ 10334020 w 12192000"/>
              <a:gd name="connsiteY10879" fmla="*/ 530614 h 6858000"/>
              <a:gd name="connsiteX10880" fmla="*/ 10333816 w 12192000"/>
              <a:gd name="connsiteY10880" fmla="*/ 509969 h 6858000"/>
              <a:gd name="connsiteX10881" fmla="*/ 10328234 w 12192000"/>
              <a:gd name="connsiteY10881" fmla="*/ 502513 h 6858000"/>
              <a:gd name="connsiteX10882" fmla="*/ 10333171 w 12192000"/>
              <a:gd name="connsiteY10882" fmla="*/ 483873 h 6858000"/>
              <a:gd name="connsiteX10883" fmla="*/ 10345694 w 12192000"/>
              <a:gd name="connsiteY10883" fmla="*/ 474289 h 6858000"/>
              <a:gd name="connsiteX10884" fmla="*/ 10348838 w 12192000"/>
              <a:gd name="connsiteY10884" fmla="*/ 469069 h 6858000"/>
              <a:gd name="connsiteX10885" fmla="*/ 10419767 w 12192000"/>
              <a:gd name="connsiteY10885" fmla="*/ 448460 h 6858000"/>
              <a:gd name="connsiteX10886" fmla="*/ 2511231 w 12192000"/>
              <a:gd name="connsiteY10886" fmla="*/ 444340 h 6858000"/>
              <a:gd name="connsiteX10887" fmla="*/ 2519864 w 12192000"/>
              <a:gd name="connsiteY10887" fmla="*/ 446183 h 6858000"/>
              <a:gd name="connsiteX10888" fmla="*/ 2519549 w 12192000"/>
              <a:gd name="connsiteY10888" fmla="*/ 449064 h 6858000"/>
              <a:gd name="connsiteX10889" fmla="*/ 2510922 w 12192000"/>
              <a:gd name="connsiteY10889" fmla="*/ 444164 h 6858000"/>
              <a:gd name="connsiteX10890" fmla="*/ 2511231 w 12192000"/>
              <a:gd name="connsiteY10890" fmla="*/ 444340 h 6858000"/>
              <a:gd name="connsiteX10891" fmla="*/ 2510859 w 12192000"/>
              <a:gd name="connsiteY10891" fmla="*/ 444262 h 6858000"/>
              <a:gd name="connsiteX10892" fmla="*/ 0 w 12192000"/>
              <a:gd name="connsiteY10892" fmla="*/ 435199 h 6858000"/>
              <a:gd name="connsiteX10893" fmla="*/ 10195 w 12192000"/>
              <a:gd name="connsiteY10893" fmla="*/ 436634 h 6858000"/>
              <a:gd name="connsiteX10894" fmla="*/ 12719 w 12192000"/>
              <a:gd name="connsiteY10894" fmla="*/ 436337 h 6858000"/>
              <a:gd name="connsiteX10895" fmla="*/ 23584 w 12192000"/>
              <a:gd name="connsiteY10895" fmla="*/ 438517 h 6858000"/>
              <a:gd name="connsiteX10896" fmla="*/ 29435 w 12192000"/>
              <a:gd name="connsiteY10896" fmla="*/ 439341 h 6858000"/>
              <a:gd name="connsiteX10897" fmla="*/ 29944 w 12192000"/>
              <a:gd name="connsiteY10897" fmla="*/ 439795 h 6858000"/>
              <a:gd name="connsiteX10898" fmla="*/ 36398 w 12192000"/>
              <a:gd name="connsiteY10898" fmla="*/ 441089 h 6858000"/>
              <a:gd name="connsiteX10899" fmla="*/ 51493 w 12192000"/>
              <a:gd name="connsiteY10899" fmla="*/ 456027 h 6858000"/>
              <a:gd name="connsiteX10900" fmla="*/ 50579 w 12192000"/>
              <a:gd name="connsiteY10900" fmla="*/ 458393 h 6858000"/>
              <a:gd name="connsiteX10901" fmla="*/ 44053 w 12192000"/>
              <a:gd name="connsiteY10901" fmla="*/ 451477 h 6858000"/>
              <a:gd name="connsiteX10902" fmla="*/ 43576 w 12192000"/>
              <a:gd name="connsiteY10902" fmla="*/ 451921 h 6858000"/>
              <a:gd name="connsiteX10903" fmla="*/ 47598 w 12192000"/>
              <a:gd name="connsiteY10903" fmla="*/ 455499 h 6858000"/>
              <a:gd name="connsiteX10904" fmla="*/ 49207 w 12192000"/>
              <a:gd name="connsiteY10904" fmla="*/ 461939 h 6858000"/>
              <a:gd name="connsiteX10905" fmla="*/ 50579 w 12192000"/>
              <a:gd name="connsiteY10905" fmla="*/ 458393 h 6858000"/>
              <a:gd name="connsiteX10906" fmla="*/ 52638 w 12192000"/>
              <a:gd name="connsiteY10906" fmla="*/ 460576 h 6858000"/>
              <a:gd name="connsiteX10907" fmla="*/ 50257 w 12192000"/>
              <a:gd name="connsiteY10907" fmla="*/ 466143 h 6858000"/>
              <a:gd name="connsiteX10908" fmla="*/ 62128 w 12192000"/>
              <a:gd name="connsiteY10908" fmla="*/ 513666 h 6858000"/>
              <a:gd name="connsiteX10909" fmla="*/ 182978 w 12192000"/>
              <a:gd name="connsiteY10909" fmla="*/ 1108847 h 6858000"/>
              <a:gd name="connsiteX10910" fmla="*/ 233621 w 12192000"/>
              <a:gd name="connsiteY10910" fmla="*/ 1361052 h 6858000"/>
              <a:gd name="connsiteX10911" fmla="*/ 184129 w 12192000"/>
              <a:gd name="connsiteY10911" fmla="*/ 1499506 h 6858000"/>
              <a:gd name="connsiteX10912" fmla="*/ 182613 w 12192000"/>
              <a:gd name="connsiteY10912" fmla="*/ 1498970 h 6858000"/>
              <a:gd name="connsiteX10913" fmla="*/ 188518 w 12192000"/>
              <a:gd name="connsiteY10913" fmla="*/ 1490602 h 6858000"/>
              <a:gd name="connsiteX10914" fmla="*/ 178375 w 12192000"/>
              <a:gd name="connsiteY10914" fmla="*/ 1482846 h 6858000"/>
              <a:gd name="connsiteX10915" fmla="*/ 177526 w 12192000"/>
              <a:gd name="connsiteY10915" fmla="*/ 1482613 h 6858000"/>
              <a:gd name="connsiteX10916" fmla="*/ 214855 w 12192000"/>
              <a:gd name="connsiteY10916" fmla="*/ 1447110 h 6858000"/>
              <a:gd name="connsiteX10917" fmla="*/ 221219 w 12192000"/>
              <a:gd name="connsiteY10917" fmla="*/ 1420943 h 6858000"/>
              <a:gd name="connsiteX10918" fmla="*/ 209999 w 12192000"/>
              <a:gd name="connsiteY10918" fmla="*/ 1427220 h 6858000"/>
              <a:gd name="connsiteX10919" fmla="*/ 181217 w 12192000"/>
              <a:gd name="connsiteY10919" fmla="*/ 1425483 h 6858000"/>
              <a:gd name="connsiteX10920" fmla="*/ 182383 w 12192000"/>
              <a:gd name="connsiteY10920" fmla="*/ 1422006 h 6858000"/>
              <a:gd name="connsiteX10921" fmla="*/ 222991 w 12192000"/>
              <a:gd name="connsiteY10921" fmla="*/ 1413657 h 6858000"/>
              <a:gd name="connsiteX10922" fmla="*/ 223427 w 12192000"/>
              <a:gd name="connsiteY10922" fmla="*/ 1411863 h 6858000"/>
              <a:gd name="connsiteX10923" fmla="*/ 220799 w 12192000"/>
              <a:gd name="connsiteY10923" fmla="*/ 1388979 h 6858000"/>
              <a:gd name="connsiteX10924" fmla="*/ 180583 w 12192000"/>
              <a:gd name="connsiteY10924" fmla="*/ 1397724 h 6858000"/>
              <a:gd name="connsiteX10925" fmla="*/ 180583 w 12192000"/>
              <a:gd name="connsiteY10925" fmla="*/ 1394706 h 6858000"/>
              <a:gd name="connsiteX10926" fmla="*/ 220513 w 12192000"/>
              <a:gd name="connsiteY10926" fmla="*/ 1386490 h 6858000"/>
              <a:gd name="connsiteX10927" fmla="*/ 216675 w 12192000"/>
              <a:gd name="connsiteY10927" fmla="*/ 1353061 h 6858000"/>
              <a:gd name="connsiteX10928" fmla="*/ 203121 w 12192000"/>
              <a:gd name="connsiteY10928" fmla="*/ 1294985 h 6858000"/>
              <a:gd name="connsiteX10929" fmla="*/ 146149 w 12192000"/>
              <a:gd name="connsiteY10929" fmla="*/ 1014631 h 6858000"/>
              <a:gd name="connsiteX10930" fmla="*/ 127191 w 12192000"/>
              <a:gd name="connsiteY10930" fmla="*/ 921204 h 6858000"/>
              <a:gd name="connsiteX10931" fmla="*/ 121455 w 12192000"/>
              <a:gd name="connsiteY10931" fmla="*/ 922897 h 6858000"/>
              <a:gd name="connsiteX10932" fmla="*/ 91216 w 12192000"/>
              <a:gd name="connsiteY10932" fmla="*/ 939383 h 6858000"/>
              <a:gd name="connsiteX10933" fmla="*/ 56984 w 12192000"/>
              <a:gd name="connsiteY10933" fmla="*/ 955870 h 6858000"/>
              <a:gd name="connsiteX10934" fmla="*/ 29240 w 12192000"/>
              <a:gd name="connsiteY10934" fmla="*/ 954876 h 6858000"/>
              <a:gd name="connsiteX10935" fmla="*/ 11926 w 12192000"/>
              <a:gd name="connsiteY10935" fmla="*/ 939692 h 6858000"/>
              <a:gd name="connsiteX10936" fmla="*/ 47741 w 12192000"/>
              <a:gd name="connsiteY10936" fmla="*/ 1116316 h 6858000"/>
              <a:gd name="connsiteX10937" fmla="*/ 95506 w 12192000"/>
              <a:gd name="connsiteY10937" fmla="*/ 1347839 h 6858000"/>
              <a:gd name="connsiteX10938" fmla="*/ 137588 w 12192000"/>
              <a:gd name="connsiteY10938" fmla="*/ 1471688 h 6858000"/>
              <a:gd name="connsiteX10939" fmla="*/ 177526 w 12192000"/>
              <a:gd name="connsiteY10939" fmla="*/ 1482613 h 6858000"/>
              <a:gd name="connsiteX10940" fmla="*/ 176073 w 12192000"/>
              <a:gd name="connsiteY10940" fmla="*/ 1483996 h 6858000"/>
              <a:gd name="connsiteX10941" fmla="*/ 172548 w 12192000"/>
              <a:gd name="connsiteY10941" fmla="*/ 1495413 h 6858000"/>
              <a:gd name="connsiteX10942" fmla="*/ 182613 w 12192000"/>
              <a:gd name="connsiteY10942" fmla="*/ 1498970 h 6858000"/>
              <a:gd name="connsiteX10943" fmla="*/ 181829 w 12192000"/>
              <a:gd name="connsiteY10943" fmla="*/ 1500081 h 6858000"/>
              <a:gd name="connsiteX10944" fmla="*/ 83421 w 12192000"/>
              <a:gd name="connsiteY10944" fmla="*/ 1377712 h 6858000"/>
              <a:gd name="connsiteX10945" fmla="*/ 22996 w 12192000"/>
              <a:gd name="connsiteY10945" fmla="*/ 1080697 h 6858000"/>
              <a:gd name="connsiteX10946" fmla="*/ 0 w 12192000"/>
              <a:gd name="connsiteY10946" fmla="*/ 967412 h 6858000"/>
              <a:gd name="connsiteX10947" fmla="*/ 0 w 12192000"/>
              <a:gd name="connsiteY10947" fmla="*/ 880881 h 6858000"/>
              <a:gd name="connsiteX10948" fmla="*/ 9545 w 12192000"/>
              <a:gd name="connsiteY10948" fmla="*/ 927951 h 6858000"/>
              <a:gd name="connsiteX10949" fmla="*/ 11194 w 12192000"/>
              <a:gd name="connsiteY10949" fmla="*/ 927554 h 6858000"/>
              <a:gd name="connsiteX10950" fmla="*/ 43555 w 12192000"/>
              <a:gd name="connsiteY10950" fmla="*/ 896545 h 6858000"/>
              <a:gd name="connsiteX10951" fmla="*/ 71294 w 12192000"/>
              <a:gd name="connsiteY10951" fmla="*/ 883337 h 6858000"/>
              <a:gd name="connsiteX10952" fmla="*/ 104087 w 12192000"/>
              <a:gd name="connsiteY10952" fmla="*/ 881686 h 6858000"/>
              <a:gd name="connsiteX10953" fmla="*/ 120356 w 12192000"/>
              <a:gd name="connsiteY10953" fmla="*/ 887526 h 6858000"/>
              <a:gd name="connsiteX10954" fmla="*/ 46590 w 12192000"/>
              <a:gd name="connsiteY10954" fmla="*/ 524007 h 6858000"/>
              <a:gd name="connsiteX10955" fmla="*/ 42706 w 12192000"/>
              <a:gd name="connsiteY10955" fmla="*/ 494349 h 6858000"/>
              <a:gd name="connsiteX10956" fmla="*/ 39628 w 12192000"/>
              <a:gd name="connsiteY10956" fmla="*/ 483700 h 6858000"/>
              <a:gd name="connsiteX10957" fmla="*/ 22590 w 12192000"/>
              <a:gd name="connsiteY10957" fmla="*/ 494766 h 6858000"/>
              <a:gd name="connsiteX10958" fmla="*/ 0 w 12192000"/>
              <a:gd name="connsiteY10958" fmla="*/ 502194 h 6858000"/>
              <a:gd name="connsiteX10959" fmla="*/ 0 w 12192000"/>
              <a:gd name="connsiteY10959" fmla="*/ 485014 h 6858000"/>
              <a:gd name="connsiteX10960" fmla="*/ 19005 w 12192000"/>
              <a:gd name="connsiteY10960" fmla="*/ 478053 h 6858000"/>
              <a:gd name="connsiteX10961" fmla="*/ 31183 w 12192000"/>
              <a:gd name="connsiteY10961" fmla="*/ 464284 h 6858000"/>
              <a:gd name="connsiteX10962" fmla="*/ 10533 w 12192000"/>
              <a:gd name="connsiteY10962" fmla="*/ 453722 h 6858000"/>
              <a:gd name="connsiteX10963" fmla="*/ 8635 w 12192000"/>
              <a:gd name="connsiteY10963" fmla="*/ 453651 h 6858000"/>
              <a:gd name="connsiteX10964" fmla="*/ 0 w 12192000"/>
              <a:gd name="connsiteY10964" fmla="*/ 454313 h 6858000"/>
              <a:gd name="connsiteX10965" fmla="*/ 2493546 w 12192000"/>
              <a:gd name="connsiteY10965" fmla="*/ 434730 h 6858000"/>
              <a:gd name="connsiteX10966" fmla="*/ 2505481 w 12192000"/>
              <a:gd name="connsiteY10966" fmla="*/ 443114 h 6858000"/>
              <a:gd name="connsiteX10967" fmla="*/ 2510859 w 12192000"/>
              <a:gd name="connsiteY10967" fmla="*/ 444262 h 6858000"/>
              <a:gd name="connsiteX10968" fmla="*/ 2509718 w 12192000"/>
              <a:gd name="connsiteY10968" fmla="*/ 446092 h 6858000"/>
              <a:gd name="connsiteX10969" fmla="*/ 2519150 w 12192000"/>
              <a:gd name="connsiteY10969" fmla="*/ 452717 h 6858000"/>
              <a:gd name="connsiteX10970" fmla="*/ 2519549 w 12192000"/>
              <a:gd name="connsiteY10970" fmla="*/ 449064 h 6858000"/>
              <a:gd name="connsiteX10971" fmla="*/ 2521580 w 12192000"/>
              <a:gd name="connsiteY10971" fmla="*/ 450219 h 6858000"/>
              <a:gd name="connsiteX10972" fmla="*/ 2521085 w 12192000"/>
              <a:gd name="connsiteY10972" fmla="*/ 454076 h 6858000"/>
              <a:gd name="connsiteX10973" fmla="*/ 2523207 w 12192000"/>
              <a:gd name="connsiteY10973" fmla="*/ 455567 h 6858000"/>
              <a:gd name="connsiteX10974" fmla="*/ 2544625 w 12192000"/>
              <a:gd name="connsiteY10974" fmla="*/ 498491 h 6858000"/>
              <a:gd name="connsiteX10975" fmla="*/ 2728230 w 12192000"/>
              <a:gd name="connsiteY10975" fmla="*/ 861502 h 6858000"/>
              <a:gd name="connsiteX10976" fmla="*/ 2728639 w 12192000"/>
              <a:gd name="connsiteY10976" fmla="*/ 861517 h 6858000"/>
              <a:gd name="connsiteX10977" fmla="*/ 2728639 w 12192000"/>
              <a:gd name="connsiteY10977" fmla="*/ 862310 h 6858000"/>
              <a:gd name="connsiteX10978" fmla="*/ 2818767 w 12192000"/>
              <a:gd name="connsiteY10978" fmla="*/ 1040508 h 6858000"/>
              <a:gd name="connsiteX10979" fmla="*/ 2934861 w 12192000"/>
              <a:gd name="connsiteY10979" fmla="*/ 1270665 h 6858000"/>
              <a:gd name="connsiteX10980" fmla="*/ 2923942 w 12192000"/>
              <a:gd name="connsiteY10980" fmla="*/ 1417964 h 6858000"/>
              <a:gd name="connsiteX10981" fmla="*/ 2922143 w 12192000"/>
              <a:gd name="connsiteY10981" fmla="*/ 1417815 h 6858000"/>
              <a:gd name="connsiteX10982" fmla="*/ 2925882 w 12192000"/>
              <a:gd name="connsiteY10982" fmla="*/ 1408110 h 6858000"/>
              <a:gd name="connsiteX10983" fmla="*/ 2914171 w 12192000"/>
              <a:gd name="connsiteY10983" fmla="*/ 1403579 h 6858000"/>
              <a:gd name="connsiteX10984" fmla="*/ 2912568 w 12192000"/>
              <a:gd name="connsiteY10984" fmla="*/ 1403576 h 6858000"/>
              <a:gd name="connsiteX10985" fmla="*/ 2939692 w 12192000"/>
              <a:gd name="connsiteY10985" fmla="*/ 1358636 h 6858000"/>
              <a:gd name="connsiteX10986" fmla="*/ 2938862 w 12192000"/>
              <a:gd name="connsiteY10986" fmla="*/ 1330207 h 6858000"/>
              <a:gd name="connsiteX10987" fmla="*/ 2928813 w 12192000"/>
              <a:gd name="connsiteY10987" fmla="*/ 1340030 h 6858000"/>
              <a:gd name="connsiteX10988" fmla="*/ 2901636 w 12192000"/>
              <a:gd name="connsiteY10988" fmla="*/ 1345934 h 6858000"/>
              <a:gd name="connsiteX10989" fmla="*/ 2901636 w 12192000"/>
              <a:gd name="connsiteY10989" fmla="*/ 1341950 h 6858000"/>
              <a:gd name="connsiteX10990" fmla="*/ 2938651 w 12192000"/>
              <a:gd name="connsiteY10990" fmla="*/ 1323016 h 6858000"/>
              <a:gd name="connsiteX10991" fmla="*/ 2938629 w 12192000"/>
              <a:gd name="connsiteY10991" fmla="*/ 1322269 h 6858000"/>
              <a:gd name="connsiteX10992" fmla="*/ 2929589 w 12192000"/>
              <a:gd name="connsiteY10992" fmla="*/ 1300032 h 6858000"/>
              <a:gd name="connsiteX10993" fmla="*/ 2893545 w 12192000"/>
              <a:gd name="connsiteY10993" fmla="*/ 1317508 h 6858000"/>
              <a:gd name="connsiteX10994" fmla="*/ 2892962 w 12192000"/>
              <a:gd name="connsiteY10994" fmla="*/ 1314727 h 6858000"/>
              <a:gd name="connsiteX10995" fmla="*/ 2928546 w 12192000"/>
              <a:gd name="connsiteY10995" fmla="*/ 1297465 h 6858000"/>
              <a:gd name="connsiteX10996" fmla="*/ 2916278 w 12192000"/>
              <a:gd name="connsiteY10996" fmla="*/ 1267285 h 6858000"/>
              <a:gd name="connsiteX10997" fmla="*/ 2887159 w 12192000"/>
              <a:gd name="connsiteY10997" fmla="*/ 1214852 h 6858000"/>
              <a:gd name="connsiteX10998" fmla="*/ 2758421 w 12192000"/>
              <a:gd name="connsiteY10998" fmla="*/ 959378 h 6858000"/>
              <a:gd name="connsiteX10999" fmla="*/ 2716380 w 12192000"/>
              <a:gd name="connsiteY10999" fmla="*/ 876162 h 6858000"/>
              <a:gd name="connsiteX11000" fmla="*/ 2714710 w 12192000"/>
              <a:gd name="connsiteY11000" fmla="*/ 877133 h 6858000"/>
              <a:gd name="connsiteX11001" fmla="*/ 2689755 w 12192000"/>
              <a:gd name="connsiteY11001" fmla="*/ 901423 h 6858000"/>
              <a:gd name="connsiteX11002" fmla="*/ 2660738 w 12192000"/>
              <a:gd name="connsiteY11002" fmla="*/ 927449 h 6858000"/>
              <a:gd name="connsiteX11003" fmla="*/ 2633461 w 12192000"/>
              <a:gd name="connsiteY11003" fmla="*/ 933739 h 6858000"/>
              <a:gd name="connsiteX11004" fmla="*/ 2610071 w 12192000"/>
              <a:gd name="connsiteY11004" fmla="*/ 922439 h 6858000"/>
              <a:gd name="connsiteX11005" fmla="*/ 2691179 w 12192000"/>
              <a:gd name="connsiteY11005" fmla="*/ 1083087 h 6858000"/>
              <a:gd name="connsiteX11006" fmla="*/ 2798077 w 12192000"/>
              <a:gd name="connsiteY11006" fmla="*/ 1294830 h 6858000"/>
              <a:gd name="connsiteX11007" fmla="*/ 2871785 w 12192000"/>
              <a:gd name="connsiteY11007" fmla="*/ 1403498 h 6858000"/>
              <a:gd name="connsiteX11008" fmla="*/ 2912568 w 12192000"/>
              <a:gd name="connsiteY11008" fmla="*/ 1403576 h 6858000"/>
              <a:gd name="connsiteX11009" fmla="*/ 2911872 w 12192000"/>
              <a:gd name="connsiteY11009" fmla="*/ 1404730 h 6858000"/>
              <a:gd name="connsiteX11010" fmla="*/ 2911656 w 12192000"/>
              <a:gd name="connsiteY11010" fmla="*/ 1416957 h 6858000"/>
              <a:gd name="connsiteX11011" fmla="*/ 2922143 w 12192000"/>
              <a:gd name="connsiteY11011" fmla="*/ 1417815 h 6858000"/>
              <a:gd name="connsiteX11012" fmla="*/ 2921643 w 12192000"/>
              <a:gd name="connsiteY11012" fmla="*/ 1419116 h 6858000"/>
              <a:gd name="connsiteX11013" fmla="*/ 2794630 w 12192000"/>
              <a:gd name="connsiteY11013" fmla="*/ 1327052 h 6858000"/>
              <a:gd name="connsiteX11014" fmla="*/ 2657845 w 12192000"/>
              <a:gd name="connsiteY11014" fmla="*/ 1056046 h 6858000"/>
              <a:gd name="connsiteX11015" fmla="*/ 2397497 w 12192000"/>
              <a:gd name="connsiteY11015" fmla="*/ 541646 h 6858000"/>
              <a:gd name="connsiteX11016" fmla="*/ 2392445 w 12192000"/>
              <a:gd name="connsiteY11016" fmla="*/ 523658 h 6858000"/>
              <a:gd name="connsiteX11017" fmla="*/ 2384798 w 12192000"/>
              <a:gd name="connsiteY11017" fmla="*/ 517678 h 6858000"/>
              <a:gd name="connsiteX11018" fmla="*/ 2384510 w 12192000"/>
              <a:gd name="connsiteY11018" fmla="*/ 497967 h 6858000"/>
              <a:gd name="connsiteX11019" fmla="*/ 2393437 w 12192000"/>
              <a:gd name="connsiteY11019" fmla="*/ 485889 h 6858000"/>
              <a:gd name="connsiteX11020" fmla="*/ 2395629 w 12192000"/>
              <a:gd name="connsiteY11020" fmla="*/ 478136 h 6858000"/>
              <a:gd name="connsiteX11021" fmla="*/ 2458416 w 12192000"/>
              <a:gd name="connsiteY11021" fmla="*/ 439226 h 6858000"/>
              <a:gd name="connsiteX11022" fmla="*/ 2493546 w 12192000"/>
              <a:gd name="connsiteY11022" fmla="*/ 434730 h 6858000"/>
              <a:gd name="connsiteX11023" fmla="*/ 7939644 w 12192000"/>
              <a:gd name="connsiteY11023" fmla="*/ 295572 h 6858000"/>
              <a:gd name="connsiteX11024" fmla="*/ 8094545 w 12192000"/>
              <a:gd name="connsiteY11024" fmla="*/ 391936 h 6858000"/>
              <a:gd name="connsiteX11025" fmla="*/ 8091103 w 12192000"/>
              <a:gd name="connsiteY11025" fmla="*/ 399393 h 6858000"/>
              <a:gd name="connsiteX11026" fmla="*/ 7933335 w 12192000"/>
              <a:gd name="connsiteY11026" fmla="*/ 301307 h 6858000"/>
              <a:gd name="connsiteX11027" fmla="*/ 7939644 w 12192000"/>
              <a:gd name="connsiteY11027" fmla="*/ 295572 h 6858000"/>
              <a:gd name="connsiteX11028" fmla="*/ 6716605 w 12192000"/>
              <a:gd name="connsiteY11028" fmla="*/ 243060 h 6858000"/>
              <a:gd name="connsiteX11029" fmla="*/ 6704851 w 12192000"/>
              <a:gd name="connsiteY11029" fmla="*/ 266826 h 6858000"/>
              <a:gd name="connsiteX11030" fmla="*/ 6604491 w 12192000"/>
              <a:gd name="connsiteY11030" fmla="*/ 300629 h 6858000"/>
              <a:gd name="connsiteX11031" fmla="*/ 6576781 w 12192000"/>
              <a:gd name="connsiteY11031" fmla="*/ 286796 h 6858000"/>
              <a:gd name="connsiteX11032" fmla="*/ 6576260 w 12192000"/>
              <a:gd name="connsiteY11032" fmla="*/ 287318 h 6858000"/>
              <a:gd name="connsiteX11033" fmla="*/ 6271824 w 12192000"/>
              <a:gd name="connsiteY11033" fmla="*/ 591846 h 6858000"/>
              <a:gd name="connsiteX11034" fmla="*/ 6273315 w 12192000"/>
              <a:gd name="connsiteY11034" fmla="*/ 593533 h 6858000"/>
              <a:gd name="connsiteX11035" fmla="*/ 6283206 w 12192000"/>
              <a:gd name="connsiteY11035" fmla="*/ 665933 h 6858000"/>
              <a:gd name="connsiteX11036" fmla="*/ 6265843 w 12192000"/>
              <a:gd name="connsiteY11036" fmla="*/ 700235 h 6858000"/>
              <a:gd name="connsiteX11037" fmla="*/ 6243713 w 12192000"/>
              <a:gd name="connsiteY11037" fmla="*/ 719389 h 6858000"/>
              <a:gd name="connsiteX11038" fmla="*/ 6251763 w 12192000"/>
              <a:gd name="connsiteY11038" fmla="*/ 756011 h 6858000"/>
              <a:gd name="connsiteX11039" fmla="*/ 6255453 w 12192000"/>
              <a:gd name="connsiteY11039" fmla="*/ 767990 h 6858000"/>
              <a:gd name="connsiteX11040" fmla="*/ 6279931 w 12192000"/>
              <a:gd name="connsiteY11040" fmla="*/ 873835 h 6858000"/>
              <a:gd name="connsiteX11041" fmla="*/ 6352069 w 12192000"/>
              <a:gd name="connsiteY11041" fmla="*/ 1142829 h 6858000"/>
              <a:gd name="connsiteX11042" fmla="*/ 6383084 w 12192000"/>
              <a:gd name="connsiteY11042" fmla="*/ 1144797 h 6858000"/>
              <a:gd name="connsiteX11043" fmla="*/ 6453345 w 12192000"/>
              <a:gd name="connsiteY11043" fmla="*/ 1224235 h 6858000"/>
              <a:gd name="connsiteX11044" fmla="*/ 6452119 w 12192000"/>
              <a:gd name="connsiteY11044" fmla="*/ 1245787 h 6858000"/>
              <a:gd name="connsiteX11045" fmla="*/ 6802526 w 12192000"/>
              <a:gd name="connsiteY11045" fmla="*/ 1339714 h 6858000"/>
              <a:gd name="connsiteX11046" fmla="*/ 6860722 w 12192000"/>
              <a:gd name="connsiteY11046" fmla="*/ 1359305 h 6858000"/>
              <a:gd name="connsiteX11047" fmla="*/ 6872253 w 12192000"/>
              <a:gd name="connsiteY11047" fmla="*/ 1362860 h 6858000"/>
              <a:gd name="connsiteX11048" fmla="*/ 6883331 w 12192000"/>
              <a:gd name="connsiteY11048" fmla="*/ 1340562 h 6858000"/>
              <a:gd name="connsiteX11049" fmla="*/ 6983773 w 12192000"/>
              <a:gd name="connsiteY11049" fmla="*/ 1306438 h 6858000"/>
              <a:gd name="connsiteX11050" fmla="*/ 7012304 w 12192000"/>
              <a:gd name="connsiteY11050" fmla="*/ 1320886 h 6858000"/>
              <a:gd name="connsiteX11051" fmla="*/ 7050615 w 12192000"/>
              <a:gd name="connsiteY11051" fmla="*/ 1282270 h 6858000"/>
              <a:gd name="connsiteX11052" fmla="*/ 7319244 w 12192000"/>
              <a:gd name="connsiteY11052" fmla="*/ 1014040 h 6858000"/>
              <a:gd name="connsiteX11053" fmla="*/ 7314725 w 12192000"/>
              <a:gd name="connsiteY11053" fmla="*/ 1008894 h 6858000"/>
              <a:gd name="connsiteX11054" fmla="*/ 7304924 w 12192000"/>
              <a:gd name="connsiteY11054" fmla="*/ 936067 h 6858000"/>
              <a:gd name="connsiteX11055" fmla="*/ 7349637 w 12192000"/>
              <a:gd name="connsiteY11055" fmla="*/ 878048 h 6858000"/>
              <a:gd name="connsiteX11056" fmla="*/ 7356044 w 12192000"/>
              <a:gd name="connsiteY11056" fmla="*/ 875848 h 6858000"/>
              <a:gd name="connsiteX11057" fmla="*/ 7302724 w 12192000"/>
              <a:gd name="connsiteY11057" fmla="*/ 676223 h 6858000"/>
              <a:gd name="connsiteX11058" fmla="*/ 7243402 w 12192000"/>
              <a:gd name="connsiteY11058" fmla="*/ 456827 h 6858000"/>
              <a:gd name="connsiteX11059" fmla="*/ 7218424 w 12192000"/>
              <a:gd name="connsiteY11059" fmla="*/ 455237 h 6858000"/>
              <a:gd name="connsiteX11060" fmla="*/ 7147921 w 12192000"/>
              <a:gd name="connsiteY11060" fmla="*/ 376042 h 6858000"/>
              <a:gd name="connsiteX11061" fmla="*/ 7148989 w 12192000"/>
              <a:gd name="connsiteY11061" fmla="*/ 359041 h 6858000"/>
              <a:gd name="connsiteX11062" fmla="*/ 6944740 w 12192000"/>
              <a:gd name="connsiteY11062" fmla="*/ 304294 h 6858000"/>
              <a:gd name="connsiteX11063" fmla="*/ 9615149 w 12192000"/>
              <a:gd name="connsiteY11063" fmla="*/ 240029 h 6858000"/>
              <a:gd name="connsiteX11064" fmla="*/ 9617352 w 12192000"/>
              <a:gd name="connsiteY11064" fmla="*/ 241155 h 6858000"/>
              <a:gd name="connsiteX11065" fmla="*/ 9596415 w 12192000"/>
              <a:gd name="connsiteY11065" fmla="*/ 258615 h 6858000"/>
              <a:gd name="connsiteX11066" fmla="*/ 9595313 w 12192000"/>
              <a:gd name="connsiteY11066" fmla="*/ 254110 h 6858000"/>
              <a:gd name="connsiteX11067" fmla="*/ 9615149 w 12192000"/>
              <a:gd name="connsiteY11067" fmla="*/ 240029 h 6858000"/>
              <a:gd name="connsiteX11068" fmla="*/ 7903054 w 12192000"/>
              <a:gd name="connsiteY11068" fmla="*/ 186429 h 6858000"/>
              <a:gd name="connsiteX11069" fmla="*/ 7911720 w 12192000"/>
              <a:gd name="connsiteY11069" fmla="*/ 186855 h 6858000"/>
              <a:gd name="connsiteX11070" fmla="*/ 7987311 w 12192000"/>
              <a:gd name="connsiteY11070" fmla="*/ 243628 h 6858000"/>
              <a:gd name="connsiteX11071" fmla="*/ 7985038 w 12192000"/>
              <a:gd name="connsiteY11071" fmla="*/ 250442 h 6858000"/>
              <a:gd name="connsiteX11072" fmla="*/ 7902059 w 12192000"/>
              <a:gd name="connsiteY11072" fmla="*/ 195371 h 6858000"/>
              <a:gd name="connsiteX11073" fmla="*/ 7903054 w 12192000"/>
              <a:gd name="connsiteY11073" fmla="*/ 186429 h 6858000"/>
              <a:gd name="connsiteX11074" fmla="*/ 2292753 w 12192000"/>
              <a:gd name="connsiteY11074" fmla="*/ 9681 h 6858000"/>
              <a:gd name="connsiteX11075" fmla="*/ 2300875 w 12192000"/>
              <a:gd name="connsiteY11075" fmla="*/ 18390 h 6858000"/>
              <a:gd name="connsiteX11076" fmla="*/ 2300875 w 12192000"/>
              <a:gd name="connsiteY11076" fmla="*/ 145635 h 6858000"/>
              <a:gd name="connsiteX11077" fmla="*/ 2284630 w 12192000"/>
              <a:gd name="connsiteY11077" fmla="*/ 243514 h 6858000"/>
              <a:gd name="connsiteX11078" fmla="*/ 2268385 w 12192000"/>
              <a:gd name="connsiteY11078" fmla="*/ 241786 h 6858000"/>
              <a:gd name="connsiteX11079" fmla="*/ 2267225 w 12192000"/>
              <a:gd name="connsiteY11079" fmla="*/ 128936 h 6858000"/>
              <a:gd name="connsiteX11080" fmla="*/ 2282890 w 12192000"/>
              <a:gd name="connsiteY11080" fmla="*/ 16086 h 6858000"/>
              <a:gd name="connsiteX11081" fmla="*/ 2292753 w 12192000"/>
              <a:gd name="connsiteY11081" fmla="*/ 9681 h 6858000"/>
              <a:gd name="connsiteX11082" fmla="*/ 9515750 w 12192000"/>
              <a:gd name="connsiteY11082" fmla="*/ 0 h 6858000"/>
              <a:gd name="connsiteX11083" fmla="*/ 9534298 w 12192000"/>
              <a:gd name="connsiteY11083" fmla="*/ 0 h 6858000"/>
              <a:gd name="connsiteX11084" fmla="*/ 9617863 w 12192000"/>
              <a:gd name="connsiteY11084" fmla="*/ 185286 h 6858000"/>
              <a:gd name="connsiteX11085" fmla="*/ 9619012 w 12192000"/>
              <a:gd name="connsiteY11085" fmla="*/ 373969 h 6858000"/>
              <a:gd name="connsiteX11086" fmla="*/ 9617772 w 12192000"/>
              <a:gd name="connsiteY11086" fmla="*/ 373790 h 6858000"/>
              <a:gd name="connsiteX11087" fmla="*/ 9621311 w 12192000"/>
              <a:gd name="connsiteY11087" fmla="*/ 364046 h 6858000"/>
              <a:gd name="connsiteX11088" fmla="*/ 9609819 w 12192000"/>
              <a:gd name="connsiteY11088" fmla="*/ 359012 h 6858000"/>
              <a:gd name="connsiteX11089" fmla="*/ 9609122 w 12192000"/>
              <a:gd name="connsiteY11089" fmla="*/ 358908 h 6858000"/>
              <a:gd name="connsiteX11090" fmla="*/ 9628873 w 12192000"/>
              <a:gd name="connsiteY11090" fmla="*/ 334746 h 6858000"/>
              <a:gd name="connsiteX11091" fmla="*/ 9636204 w 12192000"/>
              <a:gd name="connsiteY11091" fmla="*/ 286721 h 6858000"/>
              <a:gd name="connsiteX11092" fmla="*/ 9626261 w 12192000"/>
              <a:gd name="connsiteY11092" fmla="*/ 295806 h 6858000"/>
              <a:gd name="connsiteX11093" fmla="*/ 9597985 w 12192000"/>
              <a:gd name="connsiteY11093" fmla="*/ 300525 h 6858000"/>
              <a:gd name="connsiteX11094" fmla="*/ 9597985 w 12192000"/>
              <a:gd name="connsiteY11094" fmla="*/ 296459 h 6858000"/>
              <a:gd name="connsiteX11095" fmla="*/ 9636204 w 12192000"/>
              <a:gd name="connsiteY11095" fmla="*/ 278931 h 6858000"/>
              <a:gd name="connsiteX11096" fmla="*/ 9629598 w 12192000"/>
              <a:gd name="connsiteY11096" fmla="*/ 255358 h 6858000"/>
              <a:gd name="connsiteX11097" fmla="*/ 9592323 w 12192000"/>
              <a:gd name="connsiteY11097" fmla="*/ 273216 h 6858000"/>
              <a:gd name="connsiteX11098" fmla="*/ 9591748 w 12192000"/>
              <a:gd name="connsiteY11098" fmla="*/ 269707 h 6858000"/>
              <a:gd name="connsiteX11099" fmla="*/ 9628876 w 12192000"/>
              <a:gd name="connsiteY11099" fmla="*/ 252781 h 6858000"/>
              <a:gd name="connsiteX11100" fmla="*/ 9620583 w 12192000"/>
              <a:gd name="connsiteY11100" fmla="*/ 223190 h 6858000"/>
              <a:gd name="connsiteX11101" fmla="*/ 9567877 w 12192000"/>
              <a:gd name="connsiteY11101" fmla="*/ 115681 h 6858000"/>
              <a:gd name="connsiteX11102" fmla="*/ 9369451 w 12192000"/>
              <a:gd name="connsiteY11102" fmla="*/ 0 h 6858000"/>
              <a:gd name="connsiteX11103" fmla="*/ 9388432 w 12192000"/>
              <a:gd name="connsiteY11103" fmla="*/ 0 h 6858000"/>
              <a:gd name="connsiteX11104" fmla="*/ 9480545 w 12192000"/>
              <a:gd name="connsiteY11104" fmla="*/ 204270 h 6858000"/>
              <a:gd name="connsiteX11105" fmla="*/ 9562312 w 12192000"/>
              <a:gd name="connsiteY11105" fmla="*/ 351984 h 6858000"/>
              <a:gd name="connsiteX11106" fmla="*/ 9609122 w 12192000"/>
              <a:gd name="connsiteY11106" fmla="*/ 358908 h 6858000"/>
              <a:gd name="connsiteX11107" fmla="*/ 9608097 w 12192000"/>
              <a:gd name="connsiteY11107" fmla="*/ 360163 h 6858000"/>
              <a:gd name="connsiteX11108" fmla="*/ 9607091 w 12192000"/>
              <a:gd name="connsiteY11108" fmla="*/ 372243 h 6858000"/>
              <a:gd name="connsiteX11109" fmla="*/ 9617772 w 12192000"/>
              <a:gd name="connsiteY11109" fmla="*/ 373790 h 6858000"/>
              <a:gd name="connsiteX11110" fmla="*/ 9617290 w 12192000"/>
              <a:gd name="connsiteY11110" fmla="*/ 375120 h 6858000"/>
              <a:gd name="connsiteX11111" fmla="*/ 9474801 w 12192000"/>
              <a:gd name="connsiteY11111" fmla="*/ 233607 h 6858000"/>
              <a:gd name="connsiteX11112" fmla="*/ 8526265 w 12192000"/>
              <a:gd name="connsiteY11112" fmla="*/ 0 h 6858000"/>
              <a:gd name="connsiteX11113" fmla="*/ 8549348 w 12192000"/>
              <a:gd name="connsiteY11113" fmla="*/ 0 h 6858000"/>
              <a:gd name="connsiteX11114" fmla="*/ 8544338 w 12192000"/>
              <a:gd name="connsiteY11114" fmla="*/ 23645 h 6858000"/>
              <a:gd name="connsiteX11115" fmla="*/ 8576624 w 12192000"/>
              <a:gd name="connsiteY11115" fmla="*/ 38649 h 6858000"/>
              <a:gd name="connsiteX11116" fmla="*/ 8594537 w 12192000"/>
              <a:gd name="connsiteY11116" fmla="*/ 169 h 6858000"/>
              <a:gd name="connsiteX11117" fmla="*/ 8594369 w 12192000"/>
              <a:gd name="connsiteY11117" fmla="*/ 0 h 6858000"/>
              <a:gd name="connsiteX11118" fmla="*/ 8613876 w 12192000"/>
              <a:gd name="connsiteY11118" fmla="*/ 0 h 6858000"/>
              <a:gd name="connsiteX11119" fmla="*/ 8619528 w 12192000"/>
              <a:gd name="connsiteY11119" fmla="*/ 13092 h 6858000"/>
              <a:gd name="connsiteX11120" fmla="*/ 8599737 w 12192000"/>
              <a:gd name="connsiteY11120" fmla="*/ 51859 h 6858000"/>
              <a:gd name="connsiteX11121" fmla="*/ 8526354 w 12192000"/>
              <a:gd name="connsiteY11121" fmla="*/ 37501 h 6858000"/>
              <a:gd name="connsiteX11122" fmla="*/ 8523681 w 12192000"/>
              <a:gd name="connsiteY11122" fmla="*/ 2538 h 6858000"/>
              <a:gd name="connsiteX11123" fmla="*/ 7921291 w 12192000"/>
              <a:gd name="connsiteY11123" fmla="*/ 0 h 6858000"/>
              <a:gd name="connsiteX11124" fmla="*/ 7941510 w 12192000"/>
              <a:gd name="connsiteY11124" fmla="*/ 0 h 6858000"/>
              <a:gd name="connsiteX11125" fmla="*/ 7922412 w 12192000"/>
              <a:gd name="connsiteY11125" fmla="*/ 41537 h 6858000"/>
              <a:gd name="connsiteX11126" fmla="*/ 7903758 w 12192000"/>
              <a:gd name="connsiteY11126" fmla="*/ 120416 h 6858000"/>
              <a:gd name="connsiteX11127" fmla="*/ 7910919 w 12192000"/>
              <a:gd name="connsiteY11127" fmla="*/ 264044 h 6858000"/>
              <a:gd name="connsiteX11128" fmla="*/ 7943673 w 12192000"/>
              <a:gd name="connsiteY11128" fmla="*/ 342335 h 6858000"/>
              <a:gd name="connsiteX11129" fmla="*/ 8016144 w 12192000"/>
              <a:gd name="connsiteY11129" fmla="*/ 418525 h 6858000"/>
              <a:gd name="connsiteX11130" fmla="*/ 8127503 w 12192000"/>
              <a:gd name="connsiteY11130" fmla="*/ 488442 h 6858000"/>
              <a:gd name="connsiteX11131" fmla="*/ 8124640 w 12192000"/>
              <a:gd name="connsiteY11131" fmla="*/ 498234 h 6858000"/>
              <a:gd name="connsiteX11132" fmla="*/ 8004336 w 12192000"/>
              <a:gd name="connsiteY11132" fmla="*/ 435806 h 6858000"/>
              <a:gd name="connsiteX11133" fmla="*/ 7951769 w 12192000"/>
              <a:gd name="connsiteY11133" fmla="*/ 361689 h 6858000"/>
              <a:gd name="connsiteX11134" fmla="*/ 7965352 w 12192000"/>
              <a:gd name="connsiteY11134" fmla="*/ 394157 h 6858000"/>
              <a:gd name="connsiteX11135" fmla="*/ 8186311 w 12192000"/>
              <a:gd name="connsiteY11135" fmla="*/ 566672 h 6858000"/>
              <a:gd name="connsiteX11136" fmla="*/ 8466783 w 12192000"/>
              <a:gd name="connsiteY11136" fmla="*/ 555257 h 6858000"/>
              <a:gd name="connsiteX11137" fmla="*/ 8483081 w 12192000"/>
              <a:gd name="connsiteY11137" fmla="*/ 545192 h 6858000"/>
              <a:gd name="connsiteX11138" fmla="*/ 8453659 w 12192000"/>
              <a:gd name="connsiteY11138" fmla="*/ 547381 h 6858000"/>
              <a:gd name="connsiteX11139" fmla="*/ 8382617 w 12192000"/>
              <a:gd name="connsiteY11139" fmla="*/ 544339 h 6858000"/>
              <a:gd name="connsiteX11140" fmla="*/ 8382617 w 12192000"/>
              <a:gd name="connsiteY11140" fmla="*/ 531069 h 6858000"/>
              <a:gd name="connsiteX11141" fmla="*/ 8454378 w 12192000"/>
              <a:gd name="connsiteY11141" fmla="*/ 527749 h 6858000"/>
              <a:gd name="connsiteX11142" fmla="*/ 8505482 w 12192000"/>
              <a:gd name="connsiteY11142" fmla="*/ 531359 h 6858000"/>
              <a:gd name="connsiteX11143" fmla="*/ 8586800 w 12192000"/>
              <a:gd name="connsiteY11143" fmla="*/ 481141 h 6858000"/>
              <a:gd name="connsiteX11144" fmla="*/ 8665859 w 12192000"/>
              <a:gd name="connsiteY11144" fmla="*/ 381536 h 6858000"/>
              <a:gd name="connsiteX11145" fmla="*/ 8665327 w 12192000"/>
              <a:gd name="connsiteY11145" fmla="*/ 381218 h 6858000"/>
              <a:gd name="connsiteX11146" fmla="*/ 8473204 w 12192000"/>
              <a:gd name="connsiteY11146" fmla="*/ 227373 h 6858000"/>
              <a:gd name="connsiteX11147" fmla="*/ 8360461 w 12192000"/>
              <a:gd name="connsiteY11147" fmla="*/ 183747 h 6858000"/>
              <a:gd name="connsiteX11148" fmla="*/ 8245992 w 12192000"/>
              <a:gd name="connsiteY11148" fmla="*/ 207282 h 6858000"/>
              <a:gd name="connsiteX11149" fmla="*/ 8105065 w 12192000"/>
              <a:gd name="connsiteY11149" fmla="*/ 141842 h 6858000"/>
              <a:gd name="connsiteX11150" fmla="*/ 8011879 w 12192000"/>
              <a:gd name="connsiteY11150" fmla="*/ 116009 h 6858000"/>
              <a:gd name="connsiteX11151" fmla="*/ 7960686 w 12192000"/>
              <a:gd name="connsiteY11151" fmla="*/ 135527 h 6858000"/>
              <a:gd name="connsiteX11152" fmla="*/ 7907765 w 12192000"/>
              <a:gd name="connsiteY11152" fmla="*/ 132657 h 6858000"/>
              <a:gd name="connsiteX11153" fmla="*/ 7910641 w 12192000"/>
              <a:gd name="connsiteY11153" fmla="*/ 122898 h 6858000"/>
              <a:gd name="connsiteX11154" fmla="*/ 8046392 w 12192000"/>
              <a:gd name="connsiteY11154" fmla="*/ 96491 h 6858000"/>
              <a:gd name="connsiteX11155" fmla="*/ 8129224 w 12192000"/>
              <a:gd name="connsiteY11155" fmla="*/ 140119 h 6858000"/>
              <a:gd name="connsiteX11156" fmla="*/ 8175242 w 12192000"/>
              <a:gd name="connsiteY11156" fmla="*/ 173987 h 6858000"/>
              <a:gd name="connsiteX11157" fmla="*/ 8317895 w 12192000"/>
              <a:gd name="connsiteY11157" fmla="*/ 174562 h 6858000"/>
              <a:gd name="connsiteX11158" fmla="*/ 8434665 w 12192000"/>
              <a:gd name="connsiteY11158" fmla="*/ 158489 h 6858000"/>
              <a:gd name="connsiteX11159" fmla="*/ 8501390 w 12192000"/>
              <a:gd name="connsiteY11159" fmla="*/ 222781 h 6858000"/>
              <a:gd name="connsiteX11160" fmla="*/ 8636567 w 12192000"/>
              <a:gd name="connsiteY11160" fmla="*/ 266982 h 6858000"/>
              <a:gd name="connsiteX11161" fmla="*/ 8686322 w 12192000"/>
              <a:gd name="connsiteY11161" fmla="*/ 320010 h 6858000"/>
              <a:gd name="connsiteX11162" fmla="*/ 8688640 w 12192000"/>
              <a:gd name="connsiteY11162" fmla="*/ 338218 h 6858000"/>
              <a:gd name="connsiteX11163" fmla="*/ 8706977 w 12192000"/>
              <a:gd name="connsiteY11163" fmla="*/ 293607 h 6858000"/>
              <a:gd name="connsiteX11164" fmla="*/ 8695007 w 12192000"/>
              <a:gd name="connsiteY11164" fmla="*/ 27761 h 6858000"/>
              <a:gd name="connsiteX11165" fmla="*/ 8678696 w 12192000"/>
              <a:gd name="connsiteY11165" fmla="*/ 0 h 6858000"/>
              <a:gd name="connsiteX11166" fmla="*/ 8697725 w 12192000"/>
              <a:gd name="connsiteY11166" fmla="*/ 0 h 6858000"/>
              <a:gd name="connsiteX11167" fmla="*/ 8721842 w 12192000"/>
              <a:gd name="connsiteY11167" fmla="*/ 61166 h 6858000"/>
              <a:gd name="connsiteX11168" fmla="*/ 8484371 w 12192000"/>
              <a:gd name="connsiteY11168" fmla="*/ 568970 h 6858000"/>
              <a:gd name="connsiteX11169" fmla="*/ 7884232 w 12192000"/>
              <a:gd name="connsiteY11169" fmla="*/ 214032 h 6858000"/>
              <a:gd name="connsiteX11170" fmla="*/ 7915747 w 12192000"/>
              <a:gd name="connsiteY11170" fmla="*/ 9858 h 6858000"/>
              <a:gd name="connsiteX11171" fmla="*/ 7620587 w 12192000"/>
              <a:gd name="connsiteY11171" fmla="*/ 0 h 6858000"/>
              <a:gd name="connsiteX11172" fmla="*/ 7718919 w 12192000"/>
              <a:gd name="connsiteY11172" fmla="*/ 0 h 6858000"/>
              <a:gd name="connsiteX11173" fmla="*/ 7716770 w 12192000"/>
              <a:gd name="connsiteY11173" fmla="*/ 1889 h 6858000"/>
              <a:gd name="connsiteX11174" fmla="*/ 7644228 w 12192000"/>
              <a:gd name="connsiteY11174" fmla="*/ 11690 h 6858000"/>
              <a:gd name="connsiteX11175" fmla="*/ 4521977 w 12192000"/>
              <a:gd name="connsiteY11175" fmla="*/ 0 h 6858000"/>
              <a:gd name="connsiteX11176" fmla="*/ 4576803 w 12192000"/>
              <a:gd name="connsiteY11176" fmla="*/ 0 h 6858000"/>
              <a:gd name="connsiteX11177" fmla="*/ 4461896 w 12192000"/>
              <a:gd name="connsiteY11177" fmla="*/ 114742 h 6858000"/>
              <a:gd name="connsiteX11178" fmla="*/ 4463862 w 12192000"/>
              <a:gd name="connsiteY11178" fmla="*/ 116968 h 6858000"/>
              <a:gd name="connsiteX11179" fmla="*/ 4473537 w 12192000"/>
              <a:gd name="connsiteY11179" fmla="*/ 190009 h 6858000"/>
              <a:gd name="connsiteX11180" fmla="*/ 4456167 w 12192000"/>
              <a:gd name="connsiteY11180" fmla="*/ 223981 h 6858000"/>
              <a:gd name="connsiteX11181" fmla="*/ 4431514 w 12192000"/>
              <a:gd name="connsiteY11181" fmla="*/ 245122 h 6858000"/>
              <a:gd name="connsiteX11182" fmla="*/ 4445607 w 12192000"/>
              <a:gd name="connsiteY11182" fmla="*/ 291193 h 6858000"/>
              <a:gd name="connsiteX11183" fmla="*/ 4470312 w 12192000"/>
              <a:gd name="connsiteY11183" fmla="*/ 397084 h 6858000"/>
              <a:gd name="connsiteX11184" fmla="*/ 4542521 w 12192000"/>
              <a:gd name="connsiteY11184" fmla="*/ 666340 h 6858000"/>
              <a:gd name="connsiteX11185" fmla="*/ 4573417 w 12192000"/>
              <a:gd name="connsiteY11185" fmla="*/ 668302 h 6858000"/>
              <a:gd name="connsiteX11186" fmla="*/ 4643434 w 12192000"/>
              <a:gd name="connsiteY11186" fmla="*/ 747738 h 6858000"/>
              <a:gd name="connsiteX11187" fmla="*/ 4642036 w 12192000"/>
              <a:gd name="connsiteY11187" fmla="*/ 769061 h 6858000"/>
              <a:gd name="connsiteX11188" fmla="*/ 4993147 w 12192000"/>
              <a:gd name="connsiteY11188" fmla="*/ 863179 h 6858000"/>
              <a:gd name="connsiteX11189" fmla="*/ 5062263 w 12192000"/>
              <a:gd name="connsiteY11189" fmla="*/ 886786 h 6858000"/>
              <a:gd name="connsiteX11190" fmla="*/ 5086380 w 12192000"/>
              <a:gd name="connsiteY11190" fmla="*/ 847858 h 6858000"/>
              <a:gd name="connsiteX11191" fmla="*/ 5135749 w 12192000"/>
              <a:gd name="connsiteY11191" fmla="*/ 825253 h 6858000"/>
              <a:gd name="connsiteX11192" fmla="*/ 5173662 w 12192000"/>
              <a:gd name="connsiteY11192" fmla="*/ 827408 h 6858000"/>
              <a:gd name="connsiteX11193" fmla="*/ 5204324 w 12192000"/>
              <a:gd name="connsiteY11193" fmla="*/ 842748 h 6858000"/>
              <a:gd name="connsiteX11194" fmla="*/ 5240778 w 12192000"/>
              <a:gd name="connsiteY11194" fmla="*/ 806282 h 6858000"/>
              <a:gd name="connsiteX11195" fmla="*/ 5511555 w 12192000"/>
              <a:gd name="connsiteY11195" fmla="*/ 534941 h 6858000"/>
              <a:gd name="connsiteX11196" fmla="*/ 5504773 w 12192000"/>
              <a:gd name="connsiteY11196" fmla="*/ 527114 h 6858000"/>
              <a:gd name="connsiteX11197" fmla="*/ 5495256 w 12192000"/>
              <a:gd name="connsiteY11197" fmla="*/ 454501 h 6858000"/>
              <a:gd name="connsiteX11198" fmla="*/ 5539755 w 12192000"/>
              <a:gd name="connsiteY11198" fmla="*/ 396483 h 6858000"/>
              <a:gd name="connsiteX11199" fmla="*/ 5543606 w 12192000"/>
              <a:gd name="connsiteY11199" fmla="*/ 395160 h 6858000"/>
              <a:gd name="connsiteX11200" fmla="*/ 5437580 w 12192000"/>
              <a:gd name="connsiteY11200" fmla="*/ 0 h 6858000"/>
              <a:gd name="connsiteX11201" fmla="*/ 5484262 w 12192000"/>
              <a:gd name="connsiteY11201" fmla="*/ 0 h 6858000"/>
              <a:gd name="connsiteX11202" fmla="*/ 5485533 w 12192000"/>
              <a:gd name="connsiteY11202" fmla="*/ 5856 h 6858000"/>
              <a:gd name="connsiteX11203" fmla="*/ 5497276 w 12192000"/>
              <a:gd name="connsiteY11203" fmla="*/ 63912 h 6858000"/>
              <a:gd name="connsiteX11204" fmla="*/ 5499235 w 12192000"/>
              <a:gd name="connsiteY11204" fmla="*/ 72307 h 6858000"/>
              <a:gd name="connsiteX11205" fmla="*/ 5583090 w 12192000"/>
              <a:gd name="connsiteY11205" fmla="*/ 385108 h 6858000"/>
              <a:gd name="connsiteX11206" fmla="*/ 5612581 w 12192000"/>
              <a:gd name="connsiteY11206" fmla="*/ 386968 h 6858000"/>
              <a:gd name="connsiteX11207" fmla="*/ 5682521 w 12192000"/>
              <a:gd name="connsiteY11207" fmla="*/ 466403 h 6858000"/>
              <a:gd name="connsiteX11208" fmla="*/ 5681308 w 12192000"/>
              <a:gd name="connsiteY11208" fmla="*/ 485497 h 6858000"/>
              <a:gd name="connsiteX11209" fmla="*/ 6104927 w 12192000"/>
              <a:gd name="connsiteY11209" fmla="*/ 599009 h 6858000"/>
              <a:gd name="connsiteX11210" fmla="*/ 6113190 w 12192000"/>
              <a:gd name="connsiteY11210" fmla="*/ 582490 h 6858000"/>
              <a:gd name="connsiteX11211" fmla="*/ 6214475 w 12192000"/>
              <a:gd name="connsiteY11211" fmla="*/ 548607 h 6858000"/>
              <a:gd name="connsiteX11212" fmla="*/ 6242501 w 12192000"/>
              <a:gd name="connsiteY11212" fmla="*/ 562635 h 6858000"/>
              <a:gd name="connsiteX11213" fmla="*/ 6280112 w 12192000"/>
              <a:gd name="connsiteY11213" fmla="*/ 525012 h 6858000"/>
              <a:gd name="connsiteX11214" fmla="*/ 6547447 w 12192000"/>
              <a:gd name="connsiteY11214" fmla="*/ 257121 h 6858000"/>
              <a:gd name="connsiteX11215" fmla="*/ 6546400 w 12192000"/>
              <a:gd name="connsiteY11215" fmla="*/ 255917 h 6858000"/>
              <a:gd name="connsiteX11216" fmla="*/ 6536385 w 12192000"/>
              <a:gd name="connsiteY11216" fmla="*/ 183303 h 6858000"/>
              <a:gd name="connsiteX11217" fmla="*/ 6581096 w 12192000"/>
              <a:gd name="connsiteY11217" fmla="*/ 125286 h 6858000"/>
              <a:gd name="connsiteX11218" fmla="*/ 6586595 w 12192000"/>
              <a:gd name="connsiteY11218" fmla="*/ 123399 h 6858000"/>
              <a:gd name="connsiteX11219" fmla="*/ 6553866 w 12192000"/>
              <a:gd name="connsiteY11219" fmla="*/ 0 h 6858000"/>
              <a:gd name="connsiteX11220" fmla="*/ 6595421 w 12192000"/>
              <a:gd name="connsiteY11220" fmla="*/ 0 h 6858000"/>
              <a:gd name="connsiteX11221" fmla="*/ 6625811 w 12192000"/>
              <a:gd name="connsiteY11221" fmla="*/ 114000 h 6858000"/>
              <a:gd name="connsiteX11222" fmla="*/ 6653710 w 12192000"/>
              <a:gd name="connsiteY11222" fmla="*/ 115770 h 6858000"/>
              <a:gd name="connsiteX11223" fmla="*/ 6724213 w 12192000"/>
              <a:gd name="connsiteY11223" fmla="*/ 194644 h 6858000"/>
              <a:gd name="connsiteX11224" fmla="*/ 6723718 w 12192000"/>
              <a:gd name="connsiteY11224" fmla="*/ 202457 h 6858000"/>
              <a:gd name="connsiteX11225" fmla="*/ 7159627 w 12192000"/>
              <a:gd name="connsiteY11225" fmla="*/ 319181 h 6858000"/>
              <a:gd name="connsiteX11226" fmla="*/ 7167201 w 12192000"/>
              <a:gd name="connsiteY11226" fmla="*/ 303940 h 6858000"/>
              <a:gd name="connsiteX11227" fmla="*/ 7267642 w 12192000"/>
              <a:gd name="connsiteY11227" fmla="*/ 270379 h 6858000"/>
              <a:gd name="connsiteX11228" fmla="*/ 7284507 w 12192000"/>
              <a:gd name="connsiteY11228" fmla="*/ 278799 h 6858000"/>
              <a:gd name="connsiteX11229" fmla="*/ 7322216 w 12192000"/>
              <a:gd name="connsiteY11229" fmla="*/ 241651 h 6858000"/>
              <a:gd name="connsiteX11230" fmla="*/ 7563364 w 12192000"/>
              <a:gd name="connsiteY11230" fmla="*/ 0 h 6858000"/>
              <a:gd name="connsiteX11231" fmla="*/ 7617803 w 12192000"/>
              <a:gd name="connsiteY11231" fmla="*/ 0 h 6858000"/>
              <a:gd name="connsiteX11232" fmla="*/ 7449190 w 12192000"/>
              <a:gd name="connsiteY11232" fmla="*/ 168663 h 6858000"/>
              <a:gd name="connsiteX11233" fmla="*/ 7315276 w 12192000"/>
              <a:gd name="connsiteY11233" fmla="*/ 303106 h 6858000"/>
              <a:gd name="connsiteX11234" fmla="*/ 7325662 w 12192000"/>
              <a:gd name="connsiteY11234" fmla="*/ 315090 h 6858000"/>
              <a:gd name="connsiteX11235" fmla="*/ 7335177 w 12192000"/>
              <a:gd name="connsiteY11235" fmla="*/ 387704 h 6858000"/>
              <a:gd name="connsiteX11236" fmla="*/ 7290751 w 12192000"/>
              <a:gd name="connsiteY11236" fmla="*/ 445723 h 6858000"/>
              <a:gd name="connsiteX11237" fmla="*/ 7287354 w 12192000"/>
              <a:gd name="connsiteY11237" fmla="*/ 446895 h 6858000"/>
              <a:gd name="connsiteX11238" fmla="*/ 7295186 w 12192000"/>
              <a:gd name="connsiteY11238" fmla="*/ 482784 h 6858000"/>
              <a:gd name="connsiteX11239" fmla="*/ 7307894 w 12192000"/>
              <a:gd name="connsiteY11239" fmla="*/ 545247 h 6858000"/>
              <a:gd name="connsiteX11240" fmla="*/ 7394078 w 12192000"/>
              <a:gd name="connsiteY11240" fmla="*/ 866744 h 6858000"/>
              <a:gd name="connsiteX11241" fmla="*/ 7422249 w 12192000"/>
              <a:gd name="connsiteY11241" fmla="*/ 868532 h 6858000"/>
              <a:gd name="connsiteX11242" fmla="*/ 7490356 w 12192000"/>
              <a:gd name="connsiteY11242" fmla="*/ 985858 h 6858000"/>
              <a:gd name="connsiteX11243" fmla="*/ 7373030 w 12192000"/>
              <a:gd name="connsiteY11243" fmla="*/ 1053391 h 6858000"/>
              <a:gd name="connsiteX11244" fmla="*/ 7347412 w 12192000"/>
              <a:gd name="connsiteY11244" fmla="*/ 1040694 h 6858000"/>
              <a:gd name="connsiteX11245" fmla="*/ 7178105 w 12192000"/>
              <a:gd name="connsiteY11245" fmla="*/ 1210463 h 6858000"/>
              <a:gd name="connsiteX11246" fmla="*/ 7039680 w 12192000"/>
              <a:gd name="connsiteY11246" fmla="*/ 1348930 h 6858000"/>
              <a:gd name="connsiteX11247" fmla="*/ 7041792 w 12192000"/>
              <a:gd name="connsiteY11247" fmla="*/ 1351364 h 6858000"/>
              <a:gd name="connsiteX11248" fmla="*/ 7051308 w 12192000"/>
              <a:gd name="connsiteY11248" fmla="*/ 1423763 h 6858000"/>
              <a:gd name="connsiteX11249" fmla="*/ 6933982 w 12192000"/>
              <a:gd name="connsiteY11249" fmla="*/ 1491868 h 6858000"/>
              <a:gd name="connsiteX11250" fmla="*/ 6863962 w 12192000"/>
              <a:gd name="connsiteY11250" fmla="*/ 1412673 h 6858000"/>
              <a:gd name="connsiteX11251" fmla="*/ 6865004 w 12192000"/>
              <a:gd name="connsiteY11251" fmla="*/ 1396685 h 6858000"/>
              <a:gd name="connsiteX11252" fmla="*/ 6673887 w 12192000"/>
              <a:gd name="connsiteY11252" fmla="*/ 1345459 h 6858000"/>
              <a:gd name="connsiteX11253" fmla="*/ 6440686 w 12192000"/>
              <a:gd name="connsiteY11253" fmla="*/ 1282864 h 6858000"/>
              <a:gd name="connsiteX11254" fmla="*/ 6433985 w 12192000"/>
              <a:gd name="connsiteY11254" fmla="*/ 1296096 h 6858000"/>
              <a:gd name="connsiteX11255" fmla="*/ 6333865 w 12192000"/>
              <a:gd name="connsiteY11255" fmla="*/ 1329656 h 6858000"/>
              <a:gd name="connsiteX11256" fmla="*/ 6311872 w 12192000"/>
              <a:gd name="connsiteY11256" fmla="*/ 1318780 h 6858000"/>
              <a:gd name="connsiteX11257" fmla="*/ 6136868 w 12192000"/>
              <a:gd name="connsiteY11257" fmla="*/ 1493757 h 6858000"/>
              <a:gd name="connsiteX11258" fmla="*/ 5998085 w 12192000"/>
              <a:gd name="connsiteY11258" fmla="*/ 1633024 h 6858000"/>
              <a:gd name="connsiteX11259" fmla="*/ 6000305 w 12192000"/>
              <a:gd name="connsiteY11259" fmla="*/ 1635592 h 6858000"/>
              <a:gd name="connsiteX11260" fmla="*/ 6009608 w 12192000"/>
              <a:gd name="connsiteY11260" fmla="*/ 1708204 h 6858000"/>
              <a:gd name="connsiteX11261" fmla="*/ 5892854 w 12192000"/>
              <a:gd name="connsiteY11261" fmla="*/ 1775737 h 6858000"/>
              <a:gd name="connsiteX11262" fmla="*/ 5822351 w 12192000"/>
              <a:gd name="connsiteY11262" fmla="*/ 1696383 h 6858000"/>
              <a:gd name="connsiteX11263" fmla="*/ 5823353 w 12192000"/>
              <a:gd name="connsiteY11263" fmla="*/ 1680495 h 6858000"/>
              <a:gd name="connsiteX11264" fmla="*/ 5631843 w 12192000"/>
              <a:gd name="connsiteY11264" fmla="*/ 1629329 h 6858000"/>
              <a:gd name="connsiteX11265" fmla="*/ 5399420 w 12192000"/>
              <a:gd name="connsiteY11265" fmla="*/ 1566971 h 6858000"/>
              <a:gd name="connsiteX11266" fmla="*/ 5391954 w 12192000"/>
              <a:gd name="connsiteY11266" fmla="*/ 1582051 h 6858000"/>
              <a:gd name="connsiteX11267" fmla="*/ 5291594 w 12192000"/>
              <a:gd name="connsiteY11267" fmla="*/ 1615352 h 6858000"/>
              <a:gd name="connsiteX11268" fmla="*/ 5224059 w 12192000"/>
              <a:gd name="connsiteY11268" fmla="*/ 1496950 h 6858000"/>
              <a:gd name="connsiteX11269" fmla="*/ 5268488 w 12192000"/>
              <a:gd name="connsiteY11269" fmla="*/ 1438397 h 6858000"/>
              <a:gd name="connsiteX11270" fmla="*/ 5272649 w 12192000"/>
              <a:gd name="connsiteY11270" fmla="*/ 1436945 h 6858000"/>
              <a:gd name="connsiteX11271" fmla="*/ 5159403 w 12192000"/>
              <a:gd name="connsiteY11271" fmla="*/ 1015064 h 6858000"/>
              <a:gd name="connsiteX11272" fmla="*/ 5124178 w 12192000"/>
              <a:gd name="connsiteY11272" fmla="*/ 1012838 h 6858000"/>
              <a:gd name="connsiteX11273" fmla="*/ 5054426 w 12192000"/>
              <a:gd name="connsiteY11273" fmla="*/ 933402 h 6858000"/>
              <a:gd name="connsiteX11274" fmla="*/ 5055248 w 12192000"/>
              <a:gd name="connsiteY11274" fmla="*/ 920593 h 6858000"/>
              <a:gd name="connsiteX11275" fmla="*/ 4864449 w 12192000"/>
              <a:gd name="connsiteY11275" fmla="*/ 868927 h 6858000"/>
              <a:gd name="connsiteX11276" fmla="*/ 4630634 w 12192000"/>
              <a:gd name="connsiteY11276" fmla="*/ 806584 h 6858000"/>
              <a:gd name="connsiteX11277" fmla="*/ 4624226 w 12192000"/>
              <a:gd name="connsiteY11277" fmla="*/ 819601 h 6858000"/>
              <a:gd name="connsiteX11278" fmla="*/ 4523624 w 12192000"/>
              <a:gd name="connsiteY11278" fmla="*/ 853161 h 6858000"/>
              <a:gd name="connsiteX11279" fmla="*/ 4456091 w 12192000"/>
              <a:gd name="connsiteY11279" fmla="*/ 735835 h 6858000"/>
              <a:gd name="connsiteX11280" fmla="*/ 4500803 w 12192000"/>
              <a:gd name="connsiteY11280" fmla="*/ 677818 h 6858000"/>
              <a:gd name="connsiteX11281" fmla="*/ 4504545 w 12192000"/>
              <a:gd name="connsiteY11281" fmla="*/ 676532 h 6858000"/>
              <a:gd name="connsiteX11282" fmla="*/ 4392770 w 12192000"/>
              <a:gd name="connsiteY11282" fmla="*/ 259931 h 6858000"/>
              <a:gd name="connsiteX11283" fmla="*/ 4354559 w 12192000"/>
              <a:gd name="connsiteY11283" fmla="*/ 257542 h 6858000"/>
              <a:gd name="connsiteX11284" fmla="*/ 4286982 w 12192000"/>
              <a:gd name="connsiteY11284" fmla="*/ 140217 h 6858000"/>
              <a:gd name="connsiteX11285" fmla="*/ 4366578 w 12192000"/>
              <a:gd name="connsiteY11285" fmla="*/ 70198 h 6858000"/>
              <a:gd name="connsiteX11286" fmla="*/ 4404805 w 12192000"/>
              <a:gd name="connsiteY11286" fmla="*/ 72684 h 6858000"/>
              <a:gd name="connsiteX11287" fmla="*/ 4434866 w 12192000"/>
              <a:gd name="connsiteY11287" fmla="*/ 87136 h 6858000"/>
              <a:gd name="connsiteX11288" fmla="*/ 3638999 w 12192000"/>
              <a:gd name="connsiteY11288" fmla="*/ 0 h 6858000"/>
              <a:gd name="connsiteX11289" fmla="*/ 3659047 w 12192000"/>
              <a:gd name="connsiteY11289" fmla="*/ 0 h 6858000"/>
              <a:gd name="connsiteX11290" fmla="*/ 3664817 w 12192000"/>
              <a:gd name="connsiteY11290" fmla="*/ 85176 h 6858000"/>
              <a:gd name="connsiteX11291" fmla="*/ 3667179 w 12192000"/>
              <a:gd name="connsiteY11291" fmla="*/ 82092 h 6858000"/>
              <a:gd name="connsiteX11292" fmla="*/ 3738599 w 12192000"/>
              <a:gd name="connsiteY11292" fmla="*/ 71621 h 6858000"/>
              <a:gd name="connsiteX11293" fmla="*/ 3738968 w 12192000"/>
              <a:gd name="connsiteY11293" fmla="*/ 71928 h 6858000"/>
              <a:gd name="connsiteX11294" fmla="*/ 3747564 w 12192000"/>
              <a:gd name="connsiteY11294" fmla="*/ 0 h 6858000"/>
              <a:gd name="connsiteX11295" fmla="*/ 3763446 w 12192000"/>
              <a:gd name="connsiteY11295" fmla="*/ 0 h 6858000"/>
              <a:gd name="connsiteX11296" fmla="*/ 3769045 w 12192000"/>
              <a:gd name="connsiteY11296" fmla="*/ 86501 h 6858000"/>
              <a:gd name="connsiteX11297" fmla="*/ 3758053 w 12192000"/>
              <a:gd name="connsiteY11297" fmla="*/ 189520 h 6858000"/>
              <a:gd name="connsiteX11298" fmla="*/ 3743590 w 12192000"/>
              <a:gd name="connsiteY11298" fmla="*/ 189520 h 6858000"/>
              <a:gd name="connsiteX11299" fmla="*/ 3732814 w 12192000"/>
              <a:gd name="connsiteY11299" fmla="*/ 139728 h 6858000"/>
              <a:gd name="connsiteX11300" fmla="*/ 3736291 w 12192000"/>
              <a:gd name="connsiteY11300" fmla="*/ 97767 h 6858000"/>
              <a:gd name="connsiteX11301" fmla="*/ 3706248 w 12192000"/>
              <a:gd name="connsiteY11301" fmla="*/ 103760 h 6858000"/>
              <a:gd name="connsiteX11302" fmla="*/ 3667179 w 12192000"/>
              <a:gd name="connsiteY11302" fmla="*/ 96634 h 6858000"/>
              <a:gd name="connsiteX11303" fmla="*/ 3665396 w 12192000"/>
              <a:gd name="connsiteY11303" fmla="*/ 94307 h 6858000"/>
              <a:gd name="connsiteX11304" fmla="*/ 3667943 w 12192000"/>
              <a:gd name="connsiteY11304" fmla="*/ 152284 h 6858000"/>
              <a:gd name="connsiteX11305" fmla="*/ 3657391 w 12192000"/>
              <a:gd name="connsiteY11305" fmla="*/ 209746 h 6858000"/>
              <a:gd name="connsiteX11306" fmla="*/ 3642661 w 12192000"/>
              <a:gd name="connsiteY11306" fmla="*/ 209746 h 6858000"/>
              <a:gd name="connsiteX11307" fmla="*/ 3634729 w 12192000"/>
              <a:gd name="connsiteY11307" fmla="*/ 92658 h 6858000"/>
              <a:gd name="connsiteX11308" fmla="*/ 3636075 w 12192000"/>
              <a:gd name="connsiteY11308" fmla="*/ 25102 h 6858000"/>
              <a:gd name="connsiteX11309" fmla="*/ 2159902 w 12192000"/>
              <a:gd name="connsiteY11309" fmla="*/ 0 h 6858000"/>
              <a:gd name="connsiteX11310" fmla="*/ 2161246 w 12192000"/>
              <a:gd name="connsiteY11310" fmla="*/ 0 h 6858000"/>
              <a:gd name="connsiteX11311" fmla="*/ 2171100 w 12192000"/>
              <a:gd name="connsiteY11311" fmla="*/ 6486 h 6858000"/>
              <a:gd name="connsiteX11312" fmla="*/ 2191132 w 12192000"/>
              <a:gd name="connsiteY11312" fmla="*/ 123696 h 6858000"/>
              <a:gd name="connsiteX11313" fmla="*/ 2221654 w 12192000"/>
              <a:gd name="connsiteY11313" fmla="*/ 109358 h 6858000"/>
              <a:gd name="connsiteX11314" fmla="*/ 2261722 w 12192000"/>
              <a:gd name="connsiteY11314" fmla="*/ 113301 h 6858000"/>
              <a:gd name="connsiteX11315" fmla="*/ 2259449 w 12192000"/>
              <a:gd name="connsiteY11315" fmla="*/ 134703 h 6858000"/>
              <a:gd name="connsiteX11316" fmla="*/ 2227053 w 12192000"/>
              <a:gd name="connsiteY11316" fmla="*/ 133014 h 6858000"/>
              <a:gd name="connsiteX11317" fmla="*/ 2192154 w 12192000"/>
              <a:gd name="connsiteY11317" fmla="*/ 138254 h 6858000"/>
              <a:gd name="connsiteX11318" fmla="*/ 2198803 w 12192000"/>
              <a:gd name="connsiteY11318" fmla="*/ 244022 h 6858000"/>
              <a:gd name="connsiteX11319" fmla="*/ 2176872 w 12192000"/>
              <a:gd name="connsiteY11319" fmla="*/ 246316 h 6858000"/>
              <a:gd name="connsiteX11320" fmla="*/ 2159555 w 12192000"/>
              <a:gd name="connsiteY11320" fmla="*/ 142467 h 6858000"/>
              <a:gd name="connsiteX11321" fmla="*/ 2151475 w 12192000"/>
              <a:gd name="connsiteY11321" fmla="*/ 87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Lst>
            <a:rect l="l" t="t" r="r" b="b"/>
            <a:pathLst>
              <a:path w="12192000" h="6858000">
                <a:moveTo>
                  <a:pt x="5050626" y="6849075"/>
                </a:moveTo>
                <a:cubicBezTo>
                  <a:pt x="5058510" y="6847469"/>
                  <a:pt x="5066946" y="6848611"/>
                  <a:pt x="5075347" y="6853607"/>
                </a:cubicBezTo>
                <a:cubicBezTo>
                  <a:pt x="5076796" y="6854749"/>
                  <a:pt x="5077085" y="6856462"/>
                  <a:pt x="5076650" y="6857818"/>
                </a:cubicBezTo>
                <a:lnTo>
                  <a:pt x="5076383" y="6858000"/>
                </a:lnTo>
                <a:lnTo>
                  <a:pt x="5034644" y="6858000"/>
                </a:lnTo>
                <a:close/>
                <a:moveTo>
                  <a:pt x="8210057" y="6833214"/>
                </a:moveTo>
                <a:cubicBezTo>
                  <a:pt x="8208334" y="6833791"/>
                  <a:pt x="8209482" y="6836669"/>
                  <a:pt x="8211206" y="6836669"/>
                </a:cubicBezTo>
                <a:lnTo>
                  <a:pt x="8211987" y="6836653"/>
                </a:lnTo>
                <a:lnTo>
                  <a:pt x="8197930" y="6858000"/>
                </a:lnTo>
                <a:lnTo>
                  <a:pt x="8174912" y="6858000"/>
                </a:lnTo>
                <a:close/>
                <a:moveTo>
                  <a:pt x="9415471" y="6828489"/>
                </a:moveTo>
                <a:cubicBezTo>
                  <a:pt x="9419509" y="6826198"/>
                  <a:pt x="9424701" y="6830780"/>
                  <a:pt x="9422970" y="6835360"/>
                </a:cubicBezTo>
                <a:lnTo>
                  <a:pt x="9405815" y="6858000"/>
                </a:lnTo>
                <a:lnTo>
                  <a:pt x="9377503" y="6858000"/>
                </a:lnTo>
                <a:close/>
                <a:moveTo>
                  <a:pt x="5068395" y="6826769"/>
                </a:moveTo>
                <a:lnTo>
                  <a:pt x="5091871" y="6858000"/>
                </a:lnTo>
                <a:lnTo>
                  <a:pt x="5090644" y="6858000"/>
                </a:lnTo>
                <a:lnTo>
                  <a:pt x="5067237" y="6828482"/>
                </a:lnTo>
                <a:cubicBezTo>
                  <a:pt x="5066078" y="6827340"/>
                  <a:pt x="5067237" y="6826197"/>
                  <a:pt x="5068395" y="6826769"/>
                </a:cubicBezTo>
                <a:close/>
                <a:moveTo>
                  <a:pt x="872106" y="6824263"/>
                </a:moveTo>
                <a:cubicBezTo>
                  <a:pt x="889999" y="6826677"/>
                  <a:pt x="907314" y="6829695"/>
                  <a:pt x="925206" y="6833316"/>
                </a:cubicBezTo>
                <a:cubicBezTo>
                  <a:pt x="926361" y="6833316"/>
                  <a:pt x="926361" y="6835730"/>
                  <a:pt x="924630" y="6835126"/>
                </a:cubicBezTo>
                <a:cubicBezTo>
                  <a:pt x="906737" y="6833316"/>
                  <a:pt x="889421" y="6830902"/>
                  <a:pt x="870952" y="6828488"/>
                </a:cubicBezTo>
                <a:cubicBezTo>
                  <a:pt x="868643" y="6827884"/>
                  <a:pt x="869220" y="6823660"/>
                  <a:pt x="872106" y="6824263"/>
                </a:cubicBezTo>
                <a:close/>
                <a:moveTo>
                  <a:pt x="8267782" y="6817064"/>
                </a:moveTo>
                <a:cubicBezTo>
                  <a:pt x="8296034" y="6814756"/>
                  <a:pt x="8323114" y="6820809"/>
                  <a:pt x="8347870" y="6833917"/>
                </a:cubicBezTo>
                <a:lnTo>
                  <a:pt x="8382113" y="6858000"/>
                </a:lnTo>
                <a:lnTo>
                  <a:pt x="8348952" y="6858000"/>
                </a:lnTo>
                <a:lnTo>
                  <a:pt x="8339672" y="6850923"/>
                </a:lnTo>
                <a:cubicBezTo>
                  <a:pt x="8326907" y="6843616"/>
                  <a:pt x="8313549" y="6838253"/>
                  <a:pt x="8299688" y="6834798"/>
                </a:cubicBezTo>
                <a:lnTo>
                  <a:pt x="8211987" y="6836653"/>
                </a:lnTo>
                <a:lnTo>
                  <a:pt x="8212356" y="6836093"/>
                </a:lnTo>
                <a:cubicBezTo>
                  <a:pt x="8214079" y="6834366"/>
                  <a:pt x="8212356" y="6832063"/>
                  <a:pt x="8210057" y="6833214"/>
                </a:cubicBezTo>
                <a:cubicBezTo>
                  <a:pt x="8229592" y="6823857"/>
                  <a:pt x="8248948" y="6818601"/>
                  <a:pt x="8267782" y="6817064"/>
                </a:cubicBezTo>
                <a:close/>
                <a:moveTo>
                  <a:pt x="9028817" y="6814592"/>
                </a:moveTo>
                <a:cubicBezTo>
                  <a:pt x="9031616" y="6812864"/>
                  <a:pt x="9035493" y="6812721"/>
                  <a:pt x="9037790" y="6815599"/>
                </a:cubicBezTo>
                <a:lnTo>
                  <a:pt x="9066196" y="6858000"/>
                </a:lnTo>
                <a:lnTo>
                  <a:pt x="9048677" y="6858000"/>
                </a:lnTo>
                <a:lnTo>
                  <a:pt x="9026305" y="6823084"/>
                </a:lnTo>
                <a:cubicBezTo>
                  <a:pt x="9024295" y="6819629"/>
                  <a:pt x="9026018" y="6816319"/>
                  <a:pt x="9028817" y="6814592"/>
                </a:cubicBezTo>
                <a:close/>
                <a:moveTo>
                  <a:pt x="11332285" y="6797974"/>
                </a:moveTo>
                <a:cubicBezTo>
                  <a:pt x="11350177" y="6800388"/>
                  <a:pt x="11367492" y="6803406"/>
                  <a:pt x="11385385" y="6807027"/>
                </a:cubicBezTo>
                <a:cubicBezTo>
                  <a:pt x="11386539" y="6807027"/>
                  <a:pt x="11386539" y="6809441"/>
                  <a:pt x="11384808" y="6808837"/>
                </a:cubicBezTo>
                <a:cubicBezTo>
                  <a:pt x="11366916" y="6807027"/>
                  <a:pt x="11349599" y="6804613"/>
                  <a:pt x="11331130" y="6802199"/>
                </a:cubicBezTo>
                <a:cubicBezTo>
                  <a:pt x="11328822" y="6801595"/>
                  <a:pt x="11329398" y="6797371"/>
                  <a:pt x="11332285" y="6797974"/>
                </a:cubicBezTo>
                <a:close/>
                <a:moveTo>
                  <a:pt x="3154141" y="6791091"/>
                </a:moveTo>
                <a:lnTo>
                  <a:pt x="3154218" y="6791135"/>
                </a:lnTo>
                <a:lnTo>
                  <a:pt x="3154158" y="6791148"/>
                </a:lnTo>
                <a:close/>
                <a:moveTo>
                  <a:pt x="3152080" y="6784209"/>
                </a:moveTo>
                <a:lnTo>
                  <a:pt x="3154141" y="6791091"/>
                </a:lnTo>
                <a:lnTo>
                  <a:pt x="3153869" y="6790931"/>
                </a:lnTo>
                <a:close/>
                <a:moveTo>
                  <a:pt x="9409648" y="6760077"/>
                </a:moveTo>
                <a:cubicBezTo>
                  <a:pt x="9413660" y="6757764"/>
                  <a:pt x="9417101" y="6762970"/>
                  <a:pt x="9415381" y="6766441"/>
                </a:cubicBezTo>
                <a:cubicBezTo>
                  <a:pt x="9403771" y="6787409"/>
                  <a:pt x="9387000" y="6806027"/>
                  <a:pt x="9366968" y="6822133"/>
                </a:cubicBezTo>
                <a:lnTo>
                  <a:pt x="9306938" y="6858000"/>
                </a:lnTo>
                <a:lnTo>
                  <a:pt x="9247410" y="6858000"/>
                </a:lnTo>
                <a:lnTo>
                  <a:pt x="9296696" y="6837587"/>
                </a:lnTo>
                <a:cubicBezTo>
                  <a:pt x="9337978" y="6816185"/>
                  <a:pt x="9370085" y="6782637"/>
                  <a:pt x="9409648" y="6760077"/>
                </a:cubicBezTo>
                <a:close/>
                <a:moveTo>
                  <a:pt x="6881743" y="6738162"/>
                </a:moveTo>
                <a:cubicBezTo>
                  <a:pt x="6901579" y="6738304"/>
                  <a:pt x="6921915" y="6748688"/>
                  <a:pt x="6923920" y="6768886"/>
                </a:cubicBezTo>
                <a:cubicBezTo>
                  <a:pt x="6924780" y="6760921"/>
                  <a:pt x="6918908" y="6756937"/>
                  <a:pt x="6912678" y="6756937"/>
                </a:cubicBezTo>
                <a:lnTo>
                  <a:pt x="6908015" y="6761098"/>
                </a:lnTo>
                <a:lnTo>
                  <a:pt x="6912958" y="6768878"/>
                </a:lnTo>
                <a:lnTo>
                  <a:pt x="6908071" y="6776444"/>
                </a:lnTo>
                <a:lnTo>
                  <a:pt x="6912678" y="6780408"/>
                </a:lnTo>
                <a:cubicBezTo>
                  <a:pt x="6918908" y="6780408"/>
                  <a:pt x="6924780" y="6776567"/>
                  <a:pt x="6923920" y="6768886"/>
                </a:cubicBezTo>
                <a:cubicBezTo>
                  <a:pt x="6919911" y="6809284"/>
                  <a:pt x="6842573" y="6810422"/>
                  <a:pt x="6842573" y="6768886"/>
                </a:cubicBezTo>
                <a:cubicBezTo>
                  <a:pt x="6842573" y="6748118"/>
                  <a:pt x="6861908" y="6738018"/>
                  <a:pt x="6881743" y="6738162"/>
                </a:cubicBezTo>
                <a:close/>
                <a:moveTo>
                  <a:pt x="8611299" y="6734697"/>
                </a:moveTo>
                <a:cubicBezTo>
                  <a:pt x="8613243" y="6732902"/>
                  <a:pt x="8616123" y="6732471"/>
                  <a:pt x="8618139" y="6735056"/>
                </a:cubicBezTo>
                <a:cubicBezTo>
                  <a:pt x="8638301" y="6760627"/>
                  <a:pt x="8660190" y="6788351"/>
                  <a:pt x="8678767" y="6817728"/>
                </a:cubicBezTo>
                <a:lnTo>
                  <a:pt x="8696495" y="6858000"/>
                </a:lnTo>
                <a:lnTo>
                  <a:pt x="8679978" y="6858000"/>
                </a:lnTo>
                <a:lnTo>
                  <a:pt x="8661199" y="6828645"/>
                </a:lnTo>
                <a:cubicBezTo>
                  <a:pt x="8644781" y="6799412"/>
                  <a:pt x="8628796" y="6769820"/>
                  <a:pt x="8610075" y="6742526"/>
                </a:cubicBezTo>
                <a:cubicBezTo>
                  <a:pt x="8608347" y="6739653"/>
                  <a:pt x="8609355" y="6736493"/>
                  <a:pt x="8611299" y="6734697"/>
                </a:cubicBezTo>
                <a:close/>
                <a:moveTo>
                  <a:pt x="8659302" y="6715929"/>
                </a:moveTo>
                <a:cubicBezTo>
                  <a:pt x="8661243" y="6714571"/>
                  <a:pt x="8663974" y="6714429"/>
                  <a:pt x="8665699" y="6716715"/>
                </a:cubicBezTo>
                <a:cubicBezTo>
                  <a:pt x="8696317" y="6752725"/>
                  <a:pt x="8736636" y="6800953"/>
                  <a:pt x="8760219" y="6849100"/>
                </a:cubicBezTo>
                <a:lnTo>
                  <a:pt x="8763398" y="6858000"/>
                </a:lnTo>
                <a:lnTo>
                  <a:pt x="8737845" y="6858000"/>
                </a:lnTo>
                <a:lnTo>
                  <a:pt x="8715721" y="6817886"/>
                </a:lnTo>
                <a:cubicBezTo>
                  <a:pt x="8696173" y="6786449"/>
                  <a:pt x="8676623" y="6754440"/>
                  <a:pt x="8657649" y="6722430"/>
                </a:cubicBezTo>
                <a:cubicBezTo>
                  <a:pt x="8656211" y="6719858"/>
                  <a:pt x="8657362" y="6717286"/>
                  <a:pt x="8659302" y="6715929"/>
                </a:cubicBezTo>
                <a:close/>
                <a:moveTo>
                  <a:pt x="9339495" y="6710544"/>
                </a:moveTo>
                <a:cubicBezTo>
                  <a:pt x="9341582" y="6711700"/>
                  <a:pt x="9343020" y="6714304"/>
                  <a:pt x="9342446" y="6717486"/>
                </a:cubicBezTo>
                <a:cubicBezTo>
                  <a:pt x="9320001" y="6811190"/>
                  <a:pt x="9191671" y="6837798"/>
                  <a:pt x="9111679" y="6845318"/>
                </a:cubicBezTo>
                <a:cubicBezTo>
                  <a:pt x="9107651" y="6845896"/>
                  <a:pt x="9105924" y="6839534"/>
                  <a:pt x="9110528" y="6838376"/>
                </a:cubicBezTo>
                <a:cubicBezTo>
                  <a:pt x="9155416" y="6826807"/>
                  <a:pt x="9203180" y="6818132"/>
                  <a:pt x="9245189" y="6796730"/>
                </a:cubicBezTo>
                <a:cubicBezTo>
                  <a:pt x="9285474" y="6775906"/>
                  <a:pt x="9306191" y="6747563"/>
                  <a:pt x="9332662" y="6712278"/>
                </a:cubicBezTo>
                <a:cubicBezTo>
                  <a:pt x="9334677" y="6709675"/>
                  <a:pt x="9337410" y="6709386"/>
                  <a:pt x="9339495" y="6710544"/>
                </a:cubicBezTo>
                <a:close/>
                <a:moveTo>
                  <a:pt x="3202485" y="6708210"/>
                </a:moveTo>
                <a:lnTo>
                  <a:pt x="3201915" y="6709415"/>
                </a:lnTo>
                <a:lnTo>
                  <a:pt x="3203562" y="6709185"/>
                </a:lnTo>
                <a:close/>
                <a:moveTo>
                  <a:pt x="6697080" y="6678081"/>
                </a:moveTo>
                <a:lnTo>
                  <a:pt x="6702452" y="6681171"/>
                </a:lnTo>
                <a:lnTo>
                  <a:pt x="6700590" y="6684658"/>
                </a:lnTo>
                <a:close/>
                <a:moveTo>
                  <a:pt x="214268" y="6676922"/>
                </a:moveTo>
                <a:lnTo>
                  <a:pt x="188009" y="6677362"/>
                </a:lnTo>
                <a:cubicBezTo>
                  <a:pt x="165994" y="6675068"/>
                  <a:pt x="152091" y="6677935"/>
                  <a:pt x="137027" y="6695140"/>
                </a:cubicBezTo>
                <a:cubicBezTo>
                  <a:pt x="131815" y="6701450"/>
                  <a:pt x="126311" y="6710625"/>
                  <a:pt x="119504" y="6717007"/>
                </a:cubicBezTo>
                <a:lnTo>
                  <a:pt x="118935" y="6717120"/>
                </a:lnTo>
                <a:lnTo>
                  <a:pt x="151970" y="6719454"/>
                </a:lnTo>
                <a:cubicBezTo>
                  <a:pt x="164848" y="6713312"/>
                  <a:pt x="176646" y="6701908"/>
                  <a:pt x="191035" y="6691086"/>
                </a:cubicBezTo>
                <a:lnTo>
                  <a:pt x="217089" y="6687531"/>
                </a:lnTo>
                <a:close/>
                <a:moveTo>
                  <a:pt x="6694421" y="6673105"/>
                </a:moveTo>
                <a:lnTo>
                  <a:pt x="6697080" y="6678081"/>
                </a:lnTo>
                <a:lnTo>
                  <a:pt x="6691198" y="6674701"/>
                </a:lnTo>
                <a:close/>
                <a:moveTo>
                  <a:pt x="4468970" y="6660649"/>
                </a:moveTo>
                <a:cubicBezTo>
                  <a:pt x="4471278" y="6658917"/>
                  <a:pt x="4474738" y="6661227"/>
                  <a:pt x="4473005" y="6664116"/>
                </a:cubicBezTo>
                <a:cubicBezTo>
                  <a:pt x="4438996" y="6732281"/>
                  <a:pt x="4379623" y="6792938"/>
                  <a:pt x="4333507" y="6852438"/>
                </a:cubicBezTo>
                <a:cubicBezTo>
                  <a:pt x="4327163" y="6861103"/>
                  <a:pt x="4315635" y="6849550"/>
                  <a:pt x="4321978" y="6840886"/>
                </a:cubicBezTo>
                <a:cubicBezTo>
                  <a:pt x="4368094" y="6781961"/>
                  <a:pt x="4411902" y="6710330"/>
                  <a:pt x="4468970" y="6660649"/>
                </a:cubicBezTo>
                <a:close/>
                <a:moveTo>
                  <a:pt x="6638312" y="6657709"/>
                </a:moveTo>
                <a:cubicBezTo>
                  <a:pt x="6646633" y="6657755"/>
                  <a:pt x="6655713" y="6658100"/>
                  <a:pt x="6664395" y="6659299"/>
                </a:cubicBezTo>
                <a:lnTo>
                  <a:pt x="6691198" y="6674701"/>
                </a:lnTo>
                <a:lnTo>
                  <a:pt x="6679998" y="6680251"/>
                </a:lnTo>
                <a:lnTo>
                  <a:pt x="6689922" y="6684972"/>
                </a:lnTo>
                <a:lnTo>
                  <a:pt x="6680874" y="6689500"/>
                </a:lnTo>
                <a:lnTo>
                  <a:pt x="6694421" y="6696212"/>
                </a:lnTo>
                <a:lnTo>
                  <a:pt x="6700590" y="6684658"/>
                </a:lnTo>
                <a:lnTo>
                  <a:pt x="6702452" y="6688146"/>
                </a:lnTo>
                <a:cubicBezTo>
                  <a:pt x="6692612" y="6716630"/>
                  <a:pt x="6634151" y="6712561"/>
                  <a:pt x="6612157" y="6711980"/>
                </a:cubicBezTo>
                <a:cubicBezTo>
                  <a:pt x="6595948" y="6710817"/>
                  <a:pt x="6540961" y="6711980"/>
                  <a:pt x="6540961" y="6684659"/>
                </a:cubicBezTo>
                <a:cubicBezTo>
                  <a:pt x="6540961" y="6656756"/>
                  <a:pt x="6600580" y="6658499"/>
                  <a:pt x="6616787" y="6657918"/>
                </a:cubicBezTo>
                <a:cubicBezTo>
                  <a:pt x="6622431" y="6657918"/>
                  <a:pt x="6629991" y="6657664"/>
                  <a:pt x="6638312" y="6657709"/>
                </a:cubicBezTo>
                <a:close/>
                <a:moveTo>
                  <a:pt x="10674445" y="6650633"/>
                </a:moveTo>
                <a:lnTo>
                  <a:pt x="10648186" y="6651073"/>
                </a:lnTo>
                <a:cubicBezTo>
                  <a:pt x="10626171" y="6648779"/>
                  <a:pt x="10612268" y="6651646"/>
                  <a:pt x="10597205" y="6668851"/>
                </a:cubicBezTo>
                <a:cubicBezTo>
                  <a:pt x="10591992" y="6675161"/>
                  <a:pt x="10586489" y="6684336"/>
                  <a:pt x="10579681" y="6690718"/>
                </a:cubicBezTo>
                <a:lnTo>
                  <a:pt x="10579112" y="6690831"/>
                </a:lnTo>
                <a:lnTo>
                  <a:pt x="10612147" y="6693165"/>
                </a:lnTo>
                <a:cubicBezTo>
                  <a:pt x="10625025" y="6687023"/>
                  <a:pt x="10636823" y="6675619"/>
                  <a:pt x="10651212" y="6664797"/>
                </a:cubicBezTo>
                <a:lnTo>
                  <a:pt x="10677266" y="6661242"/>
                </a:lnTo>
                <a:close/>
                <a:moveTo>
                  <a:pt x="7402673" y="6650025"/>
                </a:moveTo>
                <a:cubicBezTo>
                  <a:pt x="7438567" y="6650673"/>
                  <a:pt x="7485635" y="6656181"/>
                  <a:pt x="7493840" y="6685991"/>
                </a:cubicBezTo>
                <a:lnTo>
                  <a:pt x="7491801" y="6689422"/>
                </a:lnTo>
                <a:lnTo>
                  <a:pt x="7484987" y="6677783"/>
                </a:lnTo>
                <a:lnTo>
                  <a:pt x="7472369" y="6684539"/>
                </a:lnTo>
                <a:lnTo>
                  <a:pt x="7483235" y="6691574"/>
                </a:lnTo>
                <a:lnTo>
                  <a:pt x="7476041" y="6696231"/>
                </a:lnTo>
                <a:lnTo>
                  <a:pt x="7484987" y="6700896"/>
                </a:lnTo>
                <a:lnTo>
                  <a:pt x="7491801" y="6689422"/>
                </a:lnTo>
                <a:lnTo>
                  <a:pt x="7493840" y="6692904"/>
                </a:lnTo>
                <a:cubicBezTo>
                  <a:pt x="7482324" y="6734378"/>
                  <a:pt x="7395962" y="6729770"/>
                  <a:pt x="7364871" y="6728617"/>
                </a:cubicBezTo>
                <a:cubicBezTo>
                  <a:pt x="7341842" y="6728043"/>
                  <a:pt x="7265842" y="6726314"/>
                  <a:pt x="7265842" y="6689447"/>
                </a:cubicBezTo>
                <a:cubicBezTo>
                  <a:pt x="7265842" y="6650277"/>
                  <a:pt x="7348750" y="6650277"/>
                  <a:pt x="7372356" y="6650277"/>
                </a:cubicBezTo>
                <a:cubicBezTo>
                  <a:pt x="7379985" y="6650133"/>
                  <a:pt x="7390708" y="6649809"/>
                  <a:pt x="7402673" y="6650025"/>
                </a:cubicBezTo>
                <a:close/>
                <a:moveTo>
                  <a:pt x="6461433" y="6604388"/>
                </a:moveTo>
                <a:cubicBezTo>
                  <a:pt x="6493603" y="6604853"/>
                  <a:pt x="6535633" y="6609666"/>
                  <a:pt x="6543392" y="6636799"/>
                </a:cubicBezTo>
                <a:lnTo>
                  <a:pt x="6541523" y="6640008"/>
                </a:lnTo>
                <a:lnTo>
                  <a:pt x="6534771" y="6628412"/>
                </a:lnTo>
                <a:lnTo>
                  <a:pt x="6525139" y="6633617"/>
                </a:lnTo>
                <a:lnTo>
                  <a:pt x="6532780" y="6638071"/>
                </a:lnTo>
                <a:lnTo>
                  <a:pt x="6521871" y="6644633"/>
                </a:lnTo>
                <a:lnTo>
                  <a:pt x="6534771" y="6651605"/>
                </a:lnTo>
                <a:lnTo>
                  <a:pt x="6541523" y="6640008"/>
                </a:lnTo>
                <a:lnTo>
                  <a:pt x="6543392" y="6643217"/>
                </a:lnTo>
                <a:cubicBezTo>
                  <a:pt x="6532472" y="6681145"/>
                  <a:pt x="6455450" y="6676477"/>
                  <a:pt x="6427862" y="6675310"/>
                </a:cubicBezTo>
                <a:cubicBezTo>
                  <a:pt x="6406595" y="6674727"/>
                  <a:pt x="6338197" y="6673560"/>
                  <a:pt x="6338197" y="6639717"/>
                </a:cubicBezTo>
                <a:cubicBezTo>
                  <a:pt x="6338197" y="6604124"/>
                  <a:pt x="6412918" y="6604708"/>
                  <a:pt x="6434184" y="6604708"/>
                </a:cubicBezTo>
                <a:cubicBezTo>
                  <a:pt x="6441082" y="6604562"/>
                  <a:pt x="6450710" y="6604233"/>
                  <a:pt x="6461433" y="6604388"/>
                </a:cubicBezTo>
                <a:close/>
                <a:moveTo>
                  <a:pt x="7200367" y="6558035"/>
                </a:moveTo>
                <a:lnTo>
                  <a:pt x="7196998" y="6562819"/>
                </a:lnTo>
                <a:lnTo>
                  <a:pt x="7194134" y="6561154"/>
                </a:lnTo>
                <a:close/>
                <a:moveTo>
                  <a:pt x="6374605" y="6555066"/>
                </a:moveTo>
                <a:lnTo>
                  <a:pt x="6289891" y="6594543"/>
                </a:lnTo>
                <a:cubicBezTo>
                  <a:pt x="6261369" y="6614094"/>
                  <a:pt x="6241828" y="6639684"/>
                  <a:pt x="6256770" y="6671313"/>
                </a:cubicBezTo>
                <a:cubicBezTo>
                  <a:pt x="6283784" y="6728820"/>
                  <a:pt x="6386089" y="6751822"/>
                  <a:pt x="6440115" y="6766199"/>
                </a:cubicBezTo>
                <a:cubicBezTo>
                  <a:pt x="6494429" y="6780720"/>
                  <a:pt x="6549929" y="6791897"/>
                  <a:pt x="6606102" y="6800209"/>
                </a:cubicBezTo>
                <a:lnTo>
                  <a:pt x="6704419" y="6809931"/>
                </a:lnTo>
                <a:lnTo>
                  <a:pt x="6695569" y="6796476"/>
                </a:lnTo>
                <a:cubicBezTo>
                  <a:pt x="6695569" y="6760875"/>
                  <a:pt x="6781292" y="6760300"/>
                  <a:pt x="6786470" y="6793606"/>
                </a:cubicBezTo>
                <a:lnTo>
                  <a:pt x="6784335" y="6796764"/>
                </a:lnTo>
                <a:lnTo>
                  <a:pt x="6776330" y="6784920"/>
                </a:lnTo>
                <a:lnTo>
                  <a:pt x="6763952" y="6792586"/>
                </a:lnTo>
                <a:lnTo>
                  <a:pt x="6773571" y="6796492"/>
                </a:lnTo>
                <a:lnTo>
                  <a:pt x="6763588" y="6800717"/>
                </a:lnTo>
                <a:lnTo>
                  <a:pt x="6776330" y="6808607"/>
                </a:lnTo>
                <a:lnTo>
                  <a:pt x="6784335" y="6796764"/>
                </a:lnTo>
                <a:lnTo>
                  <a:pt x="6786470" y="6799922"/>
                </a:lnTo>
                <a:lnTo>
                  <a:pt x="6771783" y="6816591"/>
                </a:lnTo>
                <a:lnTo>
                  <a:pt x="6776129" y="6817021"/>
                </a:lnTo>
                <a:cubicBezTo>
                  <a:pt x="6890144" y="6823131"/>
                  <a:pt x="7004808" y="6819681"/>
                  <a:pt x="7116022" y="6810480"/>
                </a:cubicBezTo>
                <a:cubicBezTo>
                  <a:pt x="7220051" y="6801854"/>
                  <a:pt x="7325231" y="6787476"/>
                  <a:pt x="7424662" y="6756423"/>
                </a:cubicBezTo>
                <a:cubicBezTo>
                  <a:pt x="7471791" y="6742046"/>
                  <a:pt x="7576972" y="6712717"/>
                  <a:pt x="7581570" y="6650036"/>
                </a:cubicBezTo>
                <a:lnTo>
                  <a:pt x="7582662" y="6651050"/>
                </a:lnTo>
                <a:lnTo>
                  <a:pt x="7582662" y="6649038"/>
                </a:lnTo>
                <a:lnTo>
                  <a:pt x="7581570" y="6650036"/>
                </a:lnTo>
                <a:cubicBezTo>
                  <a:pt x="7578983" y="6614382"/>
                  <a:pt x="7544928" y="6589079"/>
                  <a:pt x="7504840" y="6570893"/>
                </a:cubicBezTo>
                <a:lnTo>
                  <a:pt x="7464972" y="6556402"/>
                </a:lnTo>
                <a:lnTo>
                  <a:pt x="7372055" y="6584756"/>
                </a:lnTo>
                <a:cubicBezTo>
                  <a:pt x="7322402" y="6597006"/>
                  <a:pt x="7271577" y="6605639"/>
                  <a:pt x="7220610" y="6612019"/>
                </a:cubicBezTo>
                <a:lnTo>
                  <a:pt x="7113075" y="6621718"/>
                </a:lnTo>
                <a:lnTo>
                  <a:pt x="7135393" y="6629718"/>
                </a:lnTo>
                <a:cubicBezTo>
                  <a:pt x="7142503" y="6634171"/>
                  <a:pt x="7147731" y="6640188"/>
                  <a:pt x="7149738" y="6648309"/>
                </a:cubicBezTo>
                <a:lnTo>
                  <a:pt x="7147706" y="6651751"/>
                </a:lnTo>
                <a:lnTo>
                  <a:pt x="7140783" y="6640188"/>
                </a:lnTo>
                <a:lnTo>
                  <a:pt x="7129005" y="6646765"/>
                </a:lnTo>
                <a:lnTo>
                  <a:pt x="7138538" y="6653560"/>
                </a:lnTo>
                <a:lnTo>
                  <a:pt x="7131876" y="6658375"/>
                </a:lnTo>
                <a:lnTo>
                  <a:pt x="7140783" y="6663479"/>
                </a:lnTo>
                <a:lnTo>
                  <a:pt x="7147706" y="6651751"/>
                </a:lnTo>
                <a:lnTo>
                  <a:pt x="7149738" y="6655145"/>
                </a:lnTo>
                <a:cubicBezTo>
                  <a:pt x="7141714" y="6688762"/>
                  <a:pt x="7076954" y="6687054"/>
                  <a:pt x="7051165" y="6685914"/>
                </a:cubicBezTo>
                <a:cubicBezTo>
                  <a:pt x="7031105" y="6685344"/>
                  <a:pt x="6974370" y="6682496"/>
                  <a:pt x="6974370" y="6651727"/>
                </a:cubicBezTo>
                <a:lnTo>
                  <a:pt x="7003322" y="6626816"/>
                </a:lnTo>
                <a:lnTo>
                  <a:pt x="6856896" y="6629206"/>
                </a:lnTo>
                <a:lnTo>
                  <a:pt x="6865728" y="6630882"/>
                </a:lnTo>
                <a:cubicBezTo>
                  <a:pt x="6876211" y="6635780"/>
                  <a:pt x="6883785" y="6643225"/>
                  <a:pt x="6885350" y="6653202"/>
                </a:cubicBezTo>
                <a:lnTo>
                  <a:pt x="6883163" y="6656338"/>
                </a:lnTo>
                <a:lnTo>
                  <a:pt x="6875108" y="6644454"/>
                </a:lnTo>
                <a:lnTo>
                  <a:pt x="6867770" y="6649156"/>
                </a:lnTo>
                <a:lnTo>
                  <a:pt x="6874944" y="6656101"/>
                </a:lnTo>
                <a:lnTo>
                  <a:pt x="6867540" y="6663270"/>
                </a:lnTo>
                <a:lnTo>
                  <a:pt x="6875108" y="6667878"/>
                </a:lnTo>
                <a:lnTo>
                  <a:pt x="6883163" y="6656338"/>
                </a:lnTo>
                <a:lnTo>
                  <a:pt x="6885350" y="6659564"/>
                </a:lnTo>
                <a:cubicBezTo>
                  <a:pt x="6879091" y="6698893"/>
                  <a:pt x="6776675" y="6698315"/>
                  <a:pt x="6776675" y="6656095"/>
                </a:cubicBezTo>
                <a:cubicBezTo>
                  <a:pt x="6776675" y="6645540"/>
                  <a:pt x="6783075" y="6637588"/>
                  <a:pt x="6792775" y="6632220"/>
                </a:cubicBezTo>
                <a:lnTo>
                  <a:pt x="6812425" y="6627638"/>
                </a:lnTo>
                <a:lnTo>
                  <a:pt x="6602770" y="6609654"/>
                </a:lnTo>
                <a:cubicBezTo>
                  <a:pt x="6553342" y="6603041"/>
                  <a:pt x="6502188" y="6595133"/>
                  <a:pt x="6452257" y="6583057"/>
                </a:cubicBezTo>
                <a:close/>
                <a:moveTo>
                  <a:pt x="7205029" y="6551416"/>
                </a:moveTo>
                <a:lnTo>
                  <a:pt x="7207191" y="6554620"/>
                </a:lnTo>
                <a:lnTo>
                  <a:pt x="7200367" y="6558035"/>
                </a:lnTo>
                <a:close/>
                <a:moveTo>
                  <a:pt x="7163598" y="6525609"/>
                </a:moveTo>
                <a:cubicBezTo>
                  <a:pt x="7183767" y="6525109"/>
                  <a:pt x="7204588" y="6532666"/>
                  <a:pt x="7207191" y="6548347"/>
                </a:cubicBezTo>
                <a:lnTo>
                  <a:pt x="7205029" y="6551416"/>
                </a:lnTo>
                <a:lnTo>
                  <a:pt x="7196998" y="6539509"/>
                </a:lnTo>
                <a:lnTo>
                  <a:pt x="7183691" y="6547853"/>
                </a:lnTo>
                <a:lnTo>
                  <a:pt x="7194303" y="6552467"/>
                </a:lnTo>
                <a:lnTo>
                  <a:pt x="7185487" y="6556126"/>
                </a:lnTo>
                <a:lnTo>
                  <a:pt x="7194134" y="6561154"/>
                </a:lnTo>
                <a:lnTo>
                  <a:pt x="7163598" y="6576434"/>
                </a:lnTo>
                <a:cubicBezTo>
                  <a:pt x="7143427" y="6575864"/>
                  <a:pt x="7123907" y="6567452"/>
                  <a:pt x="7123907" y="6551199"/>
                </a:cubicBezTo>
                <a:cubicBezTo>
                  <a:pt x="7123907" y="6534662"/>
                  <a:pt x="7143427" y="6526107"/>
                  <a:pt x="7163598" y="6525609"/>
                </a:cubicBezTo>
                <a:close/>
                <a:moveTo>
                  <a:pt x="745090" y="6513012"/>
                </a:moveTo>
                <a:cubicBezTo>
                  <a:pt x="784479" y="6528440"/>
                  <a:pt x="821013" y="6525134"/>
                  <a:pt x="860972" y="6513563"/>
                </a:cubicBezTo>
                <a:cubicBezTo>
                  <a:pt x="863255" y="6513012"/>
                  <a:pt x="865538" y="6516319"/>
                  <a:pt x="862685" y="6517421"/>
                </a:cubicBezTo>
                <a:cubicBezTo>
                  <a:pt x="825579" y="6536706"/>
                  <a:pt x="780483" y="6533950"/>
                  <a:pt x="742807" y="6517971"/>
                </a:cubicBezTo>
                <a:cubicBezTo>
                  <a:pt x="739382" y="6516870"/>
                  <a:pt x="741665" y="6511911"/>
                  <a:pt x="745090" y="6513012"/>
                </a:cubicBezTo>
                <a:close/>
                <a:moveTo>
                  <a:pt x="3285755" y="6505479"/>
                </a:moveTo>
                <a:lnTo>
                  <a:pt x="3283671" y="6512073"/>
                </a:lnTo>
                <a:lnTo>
                  <a:pt x="3288950" y="6514885"/>
                </a:lnTo>
                <a:close/>
                <a:moveTo>
                  <a:pt x="6846517" y="6494740"/>
                </a:moveTo>
                <a:cubicBezTo>
                  <a:pt x="6867384" y="6494171"/>
                  <a:pt x="6908538" y="6497580"/>
                  <a:pt x="6913175" y="6523144"/>
                </a:cubicBezTo>
                <a:lnTo>
                  <a:pt x="6910841" y="6526553"/>
                </a:lnTo>
                <a:lnTo>
                  <a:pt x="6902960" y="6515048"/>
                </a:lnTo>
                <a:lnTo>
                  <a:pt x="6892043" y="6521305"/>
                </a:lnTo>
                <a:lnTo>
                  <a:pt x="6897760" y="6526827"/>
                </a:lnTo>
                <a:lnTo>
                  <a:pt x="6892399" y="6532005"/>
                </a:lnTo>
                <a:lnTo>
                  <a:pt x="6902960" y="6538056"/>
                </a:lnTo>
                <a:lnTo>
                  <a:pt x="6910841" y="6526553"/>
                </a:lnTo>
                <a:lnTo>
                  <a:pt x="6913175" y="6529961"/>
                </a:lnTo>
                <a:cubicBezTo>
                  <a:pt x="6908538" y="6556661"/>
                  <a:pt x="6863906" y="6559501"/>
                  <a:pt x="6843038" y="6558366"/>
                </a:cubicBezTo>
                <a:cubicBezTo>
                  <a:pt x="6824490" y="6557229"/>
                  <a:pt x="6786813" y="6551549"/>
                  <a:pt x="6786813" y="6526553"/>
                </a:cubicBezTo>
                <a:cubicBezTo>
                  <a:pt x="6786813" y="6500420"/>
                  <a:pt x="6827388" y="6495306"/>
                  <a:pt x="6846517" y="6494740"/>
                </a:cubicBezTo>
                <a:close/>
                <a:moveTo>
                  <a:pt x="6251459" y="6490711"/>
                </a:moveTo>
                <a:lnTo>
                  <a:pt x="6251459" y="6606143"/>
                </a:lnTo>
                <a:lnTo>
                  <a:pt x="6278827" y="6571827"/>
                </a:lnTo>
                <a:lnTo>
                  <a:pt x="6339904" y="6542558"/>
                </a:lnTo>
                <a:lnTo>
                  <a:pt x="6309072" y="6531445"/>
                </a:lnTo>
                <a:close/>
                <a:moveTo>
                  <a:pt x="7582662" y="6487983"/>
                </a:moveTo>
                <a:lnTo>
                  <a:pt x="7555993" y="6513328"/>
                </a:lnTo>
                <a:lnTo>
                  <a:pt x="7494811" y="6542819"/>
                </a:lnTo>
                <a:lnTo>
                  <a:pt x="7499380" y="6544224"/>
                </a:lnTo>
                <a:cubicBezTo>
                  <a:pt x="7521794" y="6554288"/>
                  <a:pt x="7547515" y="6566940"/>
                  <a:pt x="7568135" y="6583975"/>
                </a:cubicBezTo>
                <a:lnTo>
                  <a:pt x="7582662" y="6609132"/>
                </a:lnTo>
                <a:close/>
                <a:moveTo>
                  <a:pt x="11205268" y="6486723"/>
                </a:moveTo>
                <a:cubicBezTo>
                  <a:pt x="11244657" y="6502151"/>
                  <a:pt x="11281191" y="6498845"/>
                  <a:pt x="11321150" y="6487274"/>
                </a:cubicBezTo>
                <a:cubicBezTo>
                  <a:pt x="11323433" y="6486723"/>
                  <a:pt x="11325716" y="6490030"/>
                  <a:pt x="11322863" y="6491132"/>
                </a:cubicBezTo>
                <a:cubicBezTo>
                  <a:pt x="11285757" y="6510417"/>
                  <a:pt x="11240661" y="6507661"/>
                  <a:pt x="11202985" y="6491682"/>
                </a:cubicBezTo>
                <a:cubicBezTo>
                  <a:pt x="11199560" y="6490581"/>
                  <a:pt x="11201844" y="6485622"/>
                  <a:pt x="11205268" y="6486723"/>
                </a:cubicBezTo>
                <a:close/>
                <a:moveTo>
                  <a:pt x="6857555" y="6480974"/>
                </a:moveTo>
                <a:cubicBezTo>
                  <a:pt x="6748909" y="6481999"/>
                  <a:pt x="6638359" y="6489959"/>
                  <a:pt x="6532156" y="6511254"/>
                </a:cubicBezTo>
                <a:lnTo>
                  <a:pt x="6412428" y="6544217"/>
                </a:lnTo>
                <a:lnTo>
                  <a:pt x="6440115" y="6552722"/>
                </a:lnTo>
                <a:cubicBezTo>
                  <a:pt x="6657371" y="6610804"/>
                  <a:pt x="6893593" y="6615403"/>
                  <a:pt x="7116022" y="6597578"/>
                </a:cubicBezTo>
                <a:cubicBezTo>
                  <a:pt x="7220051" y="6588951"/>
                  <a:pt x="7325231" y="6574574"/>
                  <a:pt x="7424662" y="6543521"/>
                </a:cubicBezTo>
                <a:lnTo>
                  <a:pt x="7424812" y="6543464"/>
                </a:lnTo>
                <a:lnTo>
                  <a:pt x="7391902" y="6534448"/>
                </a:lnTo>
                <a:cubicBezTo>
                  <a:pt x="7270630" y="6501669"/>
                  <a:pt x="7144185" y="6489016"/>
                  <a:pt x="7018314" y="6483841"/>
                </a:cubicBezTo>
                <a:cubicBezTo>
                  <a:pt x="6965724" y="6481684"/>
                  <a:pt x="6911877" y="6480463"/>
                  <a:pt x="6857555" y="6480974"/>
                </a:cubicBezTo>
                <a:close/>
                <a:moveTo>
                  <a:pt x="4184894" y="6431408"/>
                </a:moveTo>
                <a:lnTo>
                  <a:pt x="4179673" y="6434494"/>
                </a:lnTo>
                <a:cubicBezTo>
                  <a:pt x="4156821" y="6450671"/>
                  <a:pt x="4135920" y="6468191"/>
                  <a:pt x="4116137" y="6486992"/>
                </a:cubicBezTo>
                <a:lnTo>
                  <a:pt x="4044816" y="6568373"/>
                </a:lnTo>
                <a:lnTo>
                  <a:pt x="4053539" y="6574149"/>
                </a:lnTo>
                <a:cubicBezTo>
                  <a:pt x="4075370" y="6589096"/>
                  <a:pt x="4102943" y="6617264"/>
                  <a:pt x="4132818" y="6606917"/>
                </a:cubicBezTo>
                <a:cubicBezTo>
                  <a:pt x="4148898" y="6601168"/>
                  <a:pt x="4181070" y="6565526"/>
                  <a:pt x="4193135" y="6554028"/>
                </a:cubicBezTo>
                <a:cubicBezTo>
                  <a:pt x="4243689" y="6509188"/>
                  <a:pt x="4240241" y="6494816"/>
                  <a:pt x="4196583" y="6444802"/>
                </a:cubicBezTo>
                <a:close/>
                <a:moveTo>
                  <a:pt x="3311807" y="6417887"/>
                </a:moveTo>
                <a:lnTo>
                  <a:pt x="3311720" y="6418428"/>
                </a:lnTo>
                <a:lnTo>
                  <a:pt x="3312158" y="6418658"/>
                </a:lnTo>
                <a:close/>
                <a:moveTo>
                  <a:pt x="4159941" y="6402809"/>
                </a:moveTo>
                <a:lnTo>
                  <a:pt x="4053797" y="6494576"/>
                </a:lnTo>
                <a:lnTo>
                  <a:pt x="4009886" y="6545246"/>
                </a:lnTo>
                <a:lnTo>
                  <a:pt x="4030272" y="6558745"/>
                </a:lnTo>
                <a:lnTo>
                  <a:pt x="4041697" y="6536678"/>
                </a:lnTo>
                <a:cubicBezTo>
                  <a:pt x="4058581" y="6512707"/>
                  <a:pt x="4078704" y="6490494"/>
                  <a:pt x="4100907" y="6470393"/>
                </a:cubicBezTo>
                <a:lnTo>
                  <a:pt x="4172302" y="6416975"/>
                </a:lnTo>
                <a:close/>
                <a:moveTo>
                  <a:pt x="2770917" y="6388119"/>
                </a:moveTo>
                <a:lnTo>
                  <a:pt x="2744934" y="6416694"/>
                </a:lnTo>
                <a:lnTo>
                  <a:pt x="2748160" y="6420195"/>
                </a:lnTo>
                <a:cubicBezTo>
                  <a:pt x="2771480" y="6437534"/>
                  <a:pt x="2814413" y="6456813"/>
                  <a:pt x="2827325" y="6465428"/>
                </a:cubicBezTo>
                <a:cubicBezTo>
                  <a:pt x="2888154" y="6504486"/>
                  <a:pt x="2948983" y="6543545"/>
                  <a:pt x="3009812" y="6583178"/>
                </a:cubicBezTo>
                <a:cubicBezTo>
                  <a:pt x="3060311" y="6615919"/>
                  <a:pt x="3110239" y="6648658"/>
                  <a:pt x="3160737" y="6680824"/>
                </a:cubicBezTo>
                <a:cubicBezTo>
                  <a:pt x="3164467" y="6683121"/>
                  <a:pt x="3172359" y="6689728"/>
                  <a:pt x="3180537" y="6695830"/>
                </a:cubicBezTo>
                <a:lnTo>
                  <a:pt x="3191172" y="6701756"/>
                </a:lnTo>
                <a:lnTo>
                  <a:pt x="3206545" y="6671591"/>
                </a:lnTo>
                <a:lnTo>
                  <a:pt x="2952425" y="6506784"/>
                </a:lnTo>
                <a:cubicBezTo>
                  <a:pt x="2900205" y="6472895"/>
                  <a:pt x="2847410" y="6439006"/>
                  <a:pt x="2795189" y="6405117"/>
                </a:cubicBezTo>
                <a:cubicBezTo>
                  <a:pt x="2792321" y="6403395"/>
                  <a:pt x="2784860" y="6397219"/>
                  <a:pt x="2777183" y="6391547"/>
                </a:cubicBezTo>
                <a:close/>
                <a:moveTo>
                  <a:pt x="4232616" y="6355849"/>
                </a:moveTo>
                <a:cubicBezTo>
                  <a:pt x="4227441" y="6354557"/>
                  <a:pt x="4198967" y="6373944"/>
                  <a:pt x="4182382" y="6385416"/>
                </a:cubicBezTo>
                <a:lnTo>
                  <a:pt x="4175682" y="6390019"/>
                </a:lnTo>
                <a:lnTo>
                  <a:pt x="4189741" y="6408129"/>
                </a:lnTo>
                <a:lnTo>
                  <a:pt x="4244050" y="6380781"/>
                </a:lnTo>
                <a:lnTo>
                  <a:pt x="4242901" y="6365974"/>
                </a:lnTo>
                <a:cubicBezTo>
                  <a:pt x="4242681" y="6361881"/>
                  <a:pt x="4240956" y="6358721"/>
                  <a:pt x="4232616" y="6355849"/>
                </a:cubicBezTo>
                <a:close/>
                <a:moveTo>
                  <a:pt x="4874707" y="6353673"/>
                </a:moveTo>
                <a:lnTo>
                  <a:pt x="4826065" y="6538694"/>
                </a:lnTo>
                <a:cubicBezTo>
                  <a:pt x="4822041" y="6552514"/>
                  <a:pt x="4818018" y="6565757"/>
                  <a:pt x="4813994" y="6579003"/>
                </a:cubicBezTo>
                <a:lnTo>
                  <a:pt x="4850300" y="6622242"/>
                </a:lnTo>
                <a:lnTo>
                  <a:pt x="4886709" y="6627685"/>
                </a:lnTo>
                <a:cubicBezTo>
                  <a:pt x="4887864" y="6627685"/>
                  <a:pt x="4887864" y="6630478"/>
                  <a:pt x="4886132" y="6630478"/>
                </a:cubicBezTo>
                <a:lnTo>
                  <a:pt x="4852787" y="6625204"/>
                </a:lnTo>
                <a:lnTo>
                  <a:pt x="4865725" y="6640616"/>
                </a:lnTo>
                <a:cubicBezTo>
                  <a:pt x="4906537" y="6653284"/>
                  <a:pt x="4923781" y="6576699"/>
                  <a:pt x="4931253" y="6554241"/>
                </a:cubicBezTo>
                <a:cubicBezTo>
                  <a:pt x="4946772" y="6508750"/>
                  <a:pt x="4960568" y="6462685"/>
                  <a:pt x="4974362" y="6416617"/>
                </a:cubicBezTo>
                <a:lnTo>
                  <a:pt x="4984421" y="6378895"/>
                </a:lnTo>
                <a:close/>
                <a:moveTo>
                  <a:pt x="9462340" y="6349222"/>
                </a:moveTo>
                <a:cubicBezTo>
                  <a:pt x="9459594" y="6348862"/>
                  <a:pt x="9456559" y="6350449"/>
                  <a:pt x="9450490" y="6352756"/>
                </a:cubicBezTo>
                <a:lnTo>
                  <a:pt x="9431516" y="6362622"/>
                </a:lnTo>
                <a:lnTo>
                  <a:pt x="9427369" y="6354487"/>
                </a:lnTo>
                <a:cubicBezTo>
                  <a:pt x="9425633" y="6359104"/>
                  <a:pt x="9424477" y="6363144"/>
                  <a:pt x="9422743" y="6367183"/>
                </a:cubicBezTo>
                <a:lnTo>
                  <a:pt x="9431516" y="6362622"/>
                </a:lnTo>
                <a:lnTo>
                  <a:pt x="9443553" y="6386227"/>
                </a:lnTo>
                <a:lnTo>
                  <a:pt x="9441161" y="6392495"/>
                </a:lnTo>
                <a:lnTo>
                  <a:pt x="9437773" y="6391419"/>
                </a:lnTo>
                <a:lnTo>
                  <a:pt x="9376601" y="6425710"/>
                </a:lnTo>
                <a:lnTo>
                  <a:pt x="9376725" y="6425908"/>
                </a:lnTo>
                <a:lnTo>
                  <a:pt x="9376741" y="6425940"/>
                </a:lnTo>
                <a:lnTo>
                  <a:pt x="9402729" y="6417243"/>
                </a:lnTo>
                <a:cubicBezTo>
                  <a:pt x="9415228" y="6411184"/>
                  <a:pt x="9427369" y="6404115"/>
                  <a:pt x="9438929" y="6398345"/>
                </a:cubicBezTo>
                <a:lnTo>
                  <a:pt x="9441161" y="6392495"/>
                </a:lnTo>
                <a:lnTo>
                  <a:pt x="9450490" y="6395460"/>
                </a:lnTo>
                <a:lnTo>
                  <a:pt x="9461509" y="6415830"/>
                </a:lnTo>
                <a:lnTo>
                  <a:pt x="9452802" y="6420272"/>
                </a:lnTo>
                <a:lnTo>
                  <a:pt x="9466098" y="6424311"/>
                </a:lnTo>
                <a:lnTo>
                  <a:pt x="9461509" y="6415830"/>
                </a:lnTo>
                <a:lnTo>
                  <a:pt x="9495250" y="6398615"/>
                </a:lnTo>
                <a:lnTo>
                  <a:pt x="9500202" y="6407578"/>
                </a:lnTo>
                <a:cubicBezTo>
                  <a:pt x="9501358" y="6403538"/>
                  <a:pt x="9503092" y="6398345"/>
                  <a:pt x="9504828" y="6393728"/>
                </a:cubicBezTo>
                <a:lnTo>
                  <a:pt x="9495250" y="6398615"/>
                </a:lnTo>
                <a:lnTo>
                  <a:pt x="9472456" y="6357374"/>
                </a:lnTo>
                <a:cubicBezTo>
                  <a:pt x="9467543" y="6351891"/>
                  <a:pt x="9465086" y="6349583"/>
                  <a:pt x="9462340" y="6349222"/>
                </a:cubicBezTo>
                <a:close/>
                <a:moveTo>
                  <a:pt x="9310562" y="6348285"/>
                </a:moveTo>
                <a:lnTo>
                  <a:pt x="9292977" y="6362939"/>
                </a:lnTo>
                <a:lnTo>
                  <a:pt x="9308983" y="6374232"/>
                </a:lnTo>
                <a:lnTo>
                  <a:pt x="9304692" y="6365769"/>
                </a:lnTo>
                <a:close/>
                <a:moveTo>
                  <a:pt x="2809999" y="6345134"/>
                </a:moveTo>
                <a:lnTo>
                  <a:pt x="2780727" y="6377328"/>
                </a:lnTo>
                <a:lnTo>
                  <a:pt x="3213737" y="6657482"/>
                </a:lnTo>
                <a:lnTo>
                  <a:pt x="3220358" y="6644491"/>
                </a:lnTo>
                <a:lnTo>
                  <a:pt x="3230031" y="6617628"/>
                </a:lnTo>
                <a:close/>
                <a:moveTo>
                  <a:pt x="12296" y="6319920"/>
                </a:moveTo>
                <a:cubicBezTo>
                  <a:pt x="13950" y="6321187"/>
                  <a:pt x="13399" y="6323089"/>
                  <a:pt x="11745" y="6323723"/>
                </a:cubicBezTo>
                <a:lnTo>
                  <a:pt x="0" y="6326338"/>
                </a:lnTo>
                <a:lnTo>
                  <a:pt x="0" y="6321492"/>
                </a:lnTo>
                <a:close/>
                <a:moveTo>
                  <a:pt x="2798534" y="6319275"/>
                </a:moveTo>
                <a:lnTo>
                  <a:pt x="2798806" y="6319557"/>
                </a:lnTo>
                <a:lnTo>
                  <a:pt x="2798884" y="6319466"/>
                </a:lnTo>
                <a:close/>
                <a:moveTo>
                  <a:pt x="2843945" y="6307799"/>
                </a:moveTo>
                <a:lnTo>
                  <a:pt x="2817423" y="6336969"/>
                </a:lnTo>
                <a:lnTo>
                  <a:pt x="2839700" y="6350802"/>
                </a:lnTo>
                <a:cubicBezTo>
                  <a:pt x="2859494" y="6361887"/>
                  <a:pt x="2880293" y="6371965"/>
                  <a:pt x="2886891" y="6376283"/>
                </a:cubicBezTo>
                <a:cubicBezTo>
                  <a:pt x="2943692" y="6413713"/>
                  <a:pt x="3001067" y="6450567"/>
                  <a:pt x="3058442" y="6487997"/>
                </a:cubicBezTo>
                <a:cubicBezTo>
                  <a:pt x="3108932" y="6520821"/>
                  <a:pt x="3159423" y="6553643"/>
                  <a:pt x="3209913" y="6585890"/>
                </a:cubicBezTo>
                <a:cubicBezTo>
                  <a:pt x="3213642" y="6588482"/>
                  <a:pt x="3220383" y="6594240"/>
                  <a:pt x="3227197" y="6599351"/>
                </a:cubicBezTo>
                <a:lnTo>
                  <a:pt x="3235079" y="6603611"/>
                </a:lnTo>
                <a:lnTo>
                  <a:pt x="3246853" y="6570918"/>
                </a:lnTo>
                <a:lnTo>
                  <a:pt x="3006805" y="6414864"/>
                </a:lnTo>
                <a:lnTo>
                  <a:pt x="2857056" y="6318124"/>
                </a:lnTo>
                <a:close/>
                <a:moveTo>
                  <a:pt x="30698" y="6299011"/>
                </a:moveTo>
                <a:cubicBezTo>
                  <a:pt x="32446" y="6299011"/>
                  <a:pt x="34195" y="6300836"/>
                  <a:pt x="32446" y="6302661"/>
                </a:cubicBezTo>
                <a:cubicBezTo>
                  <a:pt x="26911" y="6308135"/>
                  <a:pt x="18754" y="6310417"/>
                  <a:pt x="10305" y="6310644"/>
                </a:cubicBezTo>
                <a:lnTo>
                  <a:pt x="0" y="6308774"/>
                </a:lnTo>
                <a:lnTo>
                  <a:pt x="0" y="6303712"/>
                </a:lnTo>
                <a:lnTo>
                  <a:pt x="9140" y="6304486"/>
                </a:lnTo>
                <a:cubicBezTo>
                  <a:pt x="16715" y="6303877"/>
                  <a:pt x="23124" y="6300228"/>
                  <a:pt x="30698" y="6299011"/>
                </a:cubicBezTo>
                <a:close/>
                <a:moveTo>
                  <a:pt x="5032102" y="6271493"/>
                </a:moveTo>
                <a:lnTo>
                  <a:pt x="5019484" y="6324556"/>
                </a:lnTo>
                <a:lnTo>
                  <a:pt x="5010529" y="6353615"/>
                </a:lnTo>
                <a:lnTo>
                  <a:pt x="5102669" y="6361576"/>
                </a:lnTo>
                <a:lnTo>
                  <a:pt x="5232147" y="6375001"/>
                </a:lnTo>
                <a:lnTo>
                  <a:pt x="5225151" y="6332820"/>
                </a:lnTo>
                <a:lnTo>
                  <a:pt x="5220410" y="6332076"/>
                </a:lnTo>
                <a:cubicBezTo>
                  <a:pt x="5192240" y="6294405"/>
                  <a:pt x="5099677" y="6286416"/>
                  <a:pt x="5056559" y="6276712"/>
                </a:cubicBezTo>
                <a:close/>
                <a:moveTo>
                  <a:pt x="3335559" y="6271306"/>
                </a:moveTo>
                <a:lnTo>
                  <a:pt x="3335444" y="6272008"/>
                </a:lnTo>
                <a:lnTo>
                  <a:pt x="3335675" y="6271954"/>
                </a:lnTo>
                <a:close/>
                <a:moveTo>
                  <a:pt x="2880199" y="6267926"/>
                </a:moveTo>
                <a:lnTo>
                  <a:pt x="2853823" y="6296934"/>
                </a:lnTo>
                <a:lnTo>
                  <a:pt x="3252240" y="6555953"/>
                </a:lnTo>
                <a:lnTo>
                  <a:pt x="3265672" y="6518654"/>
                </a:lnTo>
                <a:close/>
                <a:moveTo>
                  <a:pt x="6857555" y="6267740"/>
                </a:moveTo>
                <a:cubicBezTo>
                  <a:pt x="6694586" y="6269357"/>
                  <a:pt x="6527334" y="6286178"/>
                  <a:pt x="6376893" y="6340522"/>
                </a:cubicBezTo>
                <a:cubicBezTo>
                  <a:pt x="6334937" y="6356049"/>
                  <a:pt x="6226884" y="6394577"/>
                  <a:pt x="6256770" y="6457835"/>
                </a:cubicBezTo>
                <a:cubicBezTo>
                  <a:pt x="6270277" y="6486589"/>
                  <a:pt x="6302608" y="6506715"/>
                  <a:pt x="6338313" y="6521453"/>
                </a:cubicBezTo>
                <a:lnTo>
                  <a:pt x="6369137" y="6530919"/>
                </a:lnTo>
                <a:lnTo>
                  <a:pt x="6501588" y="6490689"/>
                </a:lnTo>
                <a:cubicBezTo>
                  <a:pt x="6652202" y="6455887"/>
                  <a:pt x="6814750" y="6448230"/>
                  <a:pt x="6971023" y="6454718"/>
                </a:cubicBezTo>
                <a:cubicBezTo>
                  <a:pt x="7040477" y="6457603"/>
                  <a:pt x="7108694" y="6463282"/>
                  <a:pt x="7174071" y="6470614"/>
                </a:cubicBezTo>
                <a:cubicBezTo>
                  <a:pt x="7228960" y="6476365"/>
                  <a:pt x="7284854" y="6483698"/>
                  <a:pt x="7339744" y="6495126"/>
                </a:cubicBezTo>
                <a:lnTo>
                  <a:pt x="7457243" y="6531264"/>
                </a:lnTo>
                <a:lnTo>
                  <a:pt x="7519066" y="6508010"/>
                </a:lnTo>
                <a:cubicBezTo>
                  <a:pt x="7551826" y="6491045"/>
                  <a:pt x="7579271" y="6468187"/>
                  <a:pt x="7581570" y="6437132"/>
                </a:cubicBezTo>
                <a:lnTo>
                  <a:pt x="7582662" y="6438111"/>
                </a:lnTo>
                <a:lnTo>
                  <a:pt x="7582662" y="6436843"/>
                </a:lnTo>
                <a:lnTo>
                  <a:pt x="7594633" y="6425118"/>
                </a:lnTo>
                <a:lnTo>
                  <a:pt x="7594572" y="6425057"/>
                </a:lnTo>
                <a:cubicBezTo>
                  <a:pt x="7588323" y="6425057"/>
                  <a:pt x="7581857" y="6429082"/>
                  <a:pt x="7581570" y="6437132"/>
                </a:cubicBezTo>
                <a:cubicBezTo>
                  <a:pt x="7576397" y="6365250"/>
                  <a:pt x="7445354" y="6335346"/>
                  <a:pt x="7391902" y="6320969"/>
                </a:cubicBezTo>
                <a:cubicBezTo>
                  <a:pt x="7270630" y="6288766"/>
                  <a:pt x="7144185" y="6275539"/>
                  <a:pt x="7018314" y="6270363"/>
                </a:cubicBezTo>
                <a:cubicBezTo>
                  <a:pt x="6965724" y="6268351"/>
                  <a:pt x="6911877" y="6267200"/>
                  <a:pt x="6857555" y="6267740"/>
                </a:cubicBezTo>
                <a:close/>
                <a:moveTo>
                  <a:pt x="4902013" y="6245084"/>
                </a:moveTo>
                <a:lnTo>
                  <a:pt x="4899639" y="6258840"/>
                </a:lnTo>
                <a:lnTo>
                  <a:pt x="4878717" y="6338421"/>
                </a:lnTo>
                <a:lnTo>
                  <a:pt x="4948519" y="6348259"/>
                </a:lnTo>
                <a:lnTo>
                  <a:pt x="4991598" y="6351980"/>
                </a:lnTo>
                <a:lnTo>
                  <a:pt x="5014084" y="6267648"/>
                </a:lnTo>
                <a:lnTo>
                  <a:pt x="4933524" y="6250458"/>
                </a:lnTo>
                <a:close/>
                <a:moveTo>
                  <a:pt x="2873926" y="6243985"/>
                </a:moveTo>
                <a:cubicBezTo>
                  <a:pt x="2873809" y="6244282"/>
                  <a:pt x="2874043" y="6245526"/>
                  <a:pt x="2874438" y="6247005"/>
                </a:cubicBezTo>
                <a:lnTo>
                  <a:pt x="2875728" y="6249757"/>
                </a:lnTo>
                <a:lnTo>
                  <a:pt x="2877262" y="6248425"/>
                </a:lnTo>
                <a:lnTo>
                  <a:pt x="2875517" y="6246644"/>
                </a:lnTo>
                <a:cubicBezTo>
                  <a:pt x="2874510" y="6244336"/>
                  <a:pt x="2874044" y="6243687"/>
                  <a:pt x="2873926" y="6243985"/>
                </a:cubicBezTo>
                <a:close/>
                <a:moveTo>
                  <a:pt x="6813332" y="6240422"/>
                </a:moveTo>
                <a:cubicBezTo>
                  <a:pt x="6866143" y="6238926"/>
                  <a:pt x="6918932" y="6239472"/>
                  <a:pt x="6971023" y="6241575"/>
                </a:cubicBezTo>
                <a:cubicBezTo>
                  <a:pt x="7040477" y="6244379"/>
                  <a:pt x="7108694" y="6249949"/>
                  <a:pt x="7174071" y="6257137"/>
                </a:cubicBezTo>
                <a:cubicBezTo>
                  <a:pt x="7283848" y="6269213"/>
                  <a:pt x="7397650" y="6287041"/>
                  <a:pt x="7499380" y="6331321"/>
                </a:cubicBezTo>
                <a:cubicBezTo>
                  <a:pt x="7521796" y="6341385"/>
                  <a:pt x="7547515" y="6353892"/>
                  <a:pt x="7568135" y="6370857"/>
                </a:cubicBezTo>
                <a:lnTo>
                  <a:pt x="7604418" y="6433893"/>
                </a:lnTo>
                <a:lnTo>
                  <a:pt x="7607431" y="6436843"/>
                </a:lnTo>
                <a:lnTo>
                  <a:pt x="7607431" y="6652305"/>
                </a:lnTo>
                <a:lnTo>
                  <a:pt x="7604361" y="6655313"/>
                </a:lnTo>
                <a:lnTo>
                  <a:pt x="7590405" y="6693606"/>
                </a:lnTo>
                <a:cubicBezTo>
                  <a:pt x="7563680" y="6731480"/>
                  <a:pt x="7509151" y="6753260"/>
                  <a:pt x="7469492" y="6767925"/>
                </a:cubicBezTo>
                <a:cubicBezTo>
                  <a:pt x="7342473" y="6815080"/>
                  <a:pt x="7202235" y="6830606"/>
                  <a:pt x="7068317" y="6839232"/>
                </a:cubicBezTo>
                <a:cubicBezTo>
                  <a:pt x="6913135" y="6848433"/>
                  <a:pt x="6756228" y="6844408"/>
                  <a:pt x="6602770" y="6823131"/>
                </a:cubicBezTo>
                <a:cubicBezTo>
                  <a:pt x="6503913" y="6809329"/>
                  <a:pt x="6398159" y="6790927"/>
                  <a:pt x="6309072" y="6744347"/>
                </a:cubicBezTo>
                <a:cubicBezTo>
                  <a:pt x="6288957" y="6734284"/>
                  <a:pt x="6265823" y="6720338"/>
                  <a:pt x="6249083" y="6702367"/>
                </a:cubicBezTo>
                <a:lnTo>
                  <a:pt x="6235555" y="6660998"/>
                </a:lnTo>
                <a:lnTo>
                  <a:pt x="6226677" y="6652305"/>
                </a:lnTo>
                <a:lnTo>
                  <a:pt x="6226677" y="6436843"/>
                </a:lnTo>
                <a:lnTo>
                  <a:pt x="6230631" y="6432972"/>
                </a:lnTo>
                <a:lnTo>
                  <a:pt x="6227459" y="6423332"/>
                </a:lnTo>
                <a:cubicBezTo>
                  <a:pt x="6238953" y="6368125"/>
                  <a:pt x="6310222" y="6339371"/>
                  <a:pt x="6355628" y="6322120"/>
                </a:cubicBezTo>
                <a:cubicBezTo>
                  <a:pt x="6496262" y="6267776"/>
                  <a:pt x="6654900" y="6244910"/>
                  <a:pt x="6813332" y="6240422"/>
                </a:cubicBezTo>
                <a:close/>
                <a:moveTo>
                  <a:pt x="10564445" y="6236601"/>
                </a:moveTo>
                <a:lnTo>
                  <a:pt x="10546616" y="6249987"/>
                </a:lnTo>
                <a:cubicBezTo>
                  <a:pt x="10530519" y="6258442"/>
                  <a:pt x="10511346" y="6263459"/>
                  <a:pt x="10500186" y="6265751"/>
                </a:cubicBezTo>
                <a:cubicBezTo>
                  <a:pt x="10490743" y="6267473"/>
                  <a:pt x="10474146" y="6270338"/>
                  <a:pt x="10458979" y="6269406"/>
                </a:cubicBezTo>
                <a:lnTo>
                  <a:pt x="10450236" y="6267343"/>
                </a:lnTo>
                <a:lnTo>
                  <a:pt x="10451930" y="6276725"/>
                </a:lnTo>
                <a:lnTo>
                  <a:pt x="10469317" y="6278197"/>
                </a:lnTo>
                <a:cubicBezTo>
                  <a:pt x="10476892" y="6277588"/>
                  <a:pt x="10483301" y="6273939"/>
                  <a:pt x="10490875" y="6272722"/>
                </a:cubicBezTo>
                <a:cubicBezTo>
                  <a:pt x="10492623" y="6272722"/>
                  <a:pt x="10494372" y="6274547"/>
                  <a:pt x="10492623" y="6276372"/>
                </a:cubicBezTo>
                <a:cubicBezTo>
                  <a:pt x="10487088" y="6281846"/>
                  <a:pt x="10478931" y="6284128"/>
                  <a:pt x="10470482" y="6284355"/>
                </a:cubicBezTo>
                <a:lnTo>
                  <a:pt x="10452725" y="6281133"/>
                </a:lnTo>
                <a:lnTo>
                  <a:pt x="10455374" y="6295816"/>
                </a:lnTo>
                <a:lnTo>
                  <a:pt x="10472473" y="6293631"/>
                </a:lnTo>
                <a:cubicBezTo>
                  <a:pt x="10474127" y="6294898"/>
                  <a:pt x="10473576" y="6296800"/>
                  <a:pt x="10471922" y="6297434"/>
                </a:cubicBezTo>
                <a:lnTo>
                  <a:pt x="10456646" y="6300834"/>
                </a:lnTo>
                <a:lnTo>
                  <a:pt x="10461543" y="6314683"/>
                </a:lnTo>
                <a:lnTo>
                  <a:pt x="10461543" y="6314681"/>
                </a:lnTo>
                <a:cubicBezTo>
                  <a:pt x="10469033" y="6316934"/>
                  <a:pt x="10476520" y="6318061"/>
                  <a:pt x="10484008" y="6316934"/>
                </a:cubicBezTo>
                <a:cubicBezTo>
                  <a:pt x="10491498" y="6316372"/>
                  <a:pt x="10497258" y="6312992"/>
                  <a:pt x="10503593" y="6311303"/>
                </a:cubicBezTo>
                <a:cubicBezTo>
                  <a:pt x="10505897" y="6310740"/>
                  <a:pt x="10507050" y="6312992"/>
                  <a:pt x="10505897" y="6314118"/>
                </a:cubicBezTo>
                <a:cubicBezTo>
                  <a:pt x="10500426" y="6319751"/>
                  <a:pt x="10492362" y="6322286"/>
                  <a:pt x="10484008" y="6322848"/>
                </a:cubicBezTo>
                <a:lnTo>
                  <a:pt x="10463478" y="6320156"/>
                </a:lnTo>
                <a:lnTo>
                  <a:pt x="10473406" y="6348232"/>
                </a:lnTo>
                <a:lnTo>
                  <a:pt x="10514860" y="6343689"/>
                </a:lnTo>
                <a:cubicBezTo>
                  <a:pt x="10516602" y="6343689"/>
                  <a:pt x="10517183" y="6346123"/>
                  <a:pt x="10516021" y="6346731"/>
                </a:cubicBezTo>
                <a:lnTo>
                  <a:pt x="10474432" y="6351136"/>
                </a:lnTo>
                <a:lnTo>
                  <a:pt x="10475644" y="6354562"/>
                </a:lnTo>
                <a:lnTo>
                  <a:pt x="10562677" y="6681858"/>
                </a:lnTo>
                <a:lnTo>
                  <a:pt x="10578595" y="6669210"/>
                </a:lnTo>
                <a:cubicBezTo>
                  <a:pt x="10584895" y="6661397"/>
                  <a:pt x="10591122" y="6652507"/>
                  <a:pt x="10594309" y="6649927"/>
                </a:cubicBezTo>
                <a:cubicBezTo>
                  <a:pt x="10601260" y="6641896"/>
                  <a:pt x="10609950" y="6636735"/>
                  <a:pt x="10620379" y="6634440"/>
                </a:cubicBezTo>
                <a:cubicBezTo>
                  <a:pt x="10629358" y="6632433"/>
                  <a:pt x="10641669" y="6630712"/>
                  <a:pt x="10653544" y="6631071"/>
                </a:cubicBezTo>
                <a:lnTo>
                  <a:pt x="10670594" y="6636150"/>
                </a:lnTo>
                <a:lnTo>
                  <a:pt x="10574805" y="6275891"/>
                </a:lnTo>
                <a:close/>
                <a:moveTo>
                  <a:pt x="2917148" y="6234646"/>
                </a:moveTo>
                <a:lnTo>
                  <a:pt x="2898813" y="6247452"/>
                </a:lnTo>
                <a:lnTo>
                  <a:pt x="2887983" y="6259364"/>
                </a:lnTo>
                <a:lnTo>
                  <a:pt x="2891796" y="6263256"/>
                </a:lnTo>
                <a:cubicBezTo>
                  <a:pt x="2915408" y="6280534"/>
                  <a:pt x="2956161" y="6298706"/>
                  <a:pt x="2970393" y="6307791"/>
                </a:cubicBezTo>
                <a:cubicBezTo>
                  <a:pt x="3020995" y="6340672"/>
                  <a:pt x="3071595" y="6373553"/>
                  <a:pt x="3122197" y="6406435"/>
                </a:cubicBezTo>
                <a:cubicBezTo>
                  <a:pt x="3167048" y="6435854"/>
                  <a:pt x="3211899" y="6464698"/>
                  <a:pt x="3257323" y="6494118"/>
                </a:cubicBezTo>
                <a:lnTo>
                  <a:pt x="3270711" y="6504660"/>
                </a:lnTo>
                <a:lnTo>
                  <a:pt x="3283034" y="6470438"/>
                </a:lnTo>
                <a:lnTo>
                  <a:pt x="3057796" y="6325097"/>
                </a:lnTo>
                <a:cubicBezTo>
                  <a:pt x="3014670" y="6296830"/>
                  <a:pt x="2972117" y="6262796"/>
                  <a:pt x="2926117" y="6239145"/>
                </a:cubicBezTo>
                <a:close/>
                <a:moveTo>
                  <a:pt x="57552" y="6215469"/>
                </a:moveTo>
                <a:cubicBezTo>
                  <a:pt x="72830" y="6214177"/>
                  <a:pt x="84216" y="6215289"/>
                  <a:pt x="92891" y="6218421"/>
                </a:cubicBezTo>
                <a:lnTo>
                  <a:pt x="96829" y="6221531"/>
                </a:lnTo>
                <a:lnTo>
                  <a:pt x="97276" y="6221598"/>
                </a:lnTo>
                <a:lnTo>
                  <a:pt x="100101" y="6224118"/>
                </a:lnTo>
                <a:lnTo>
                  <a:pt x="111962" y="6233486"/>
                </a:lnTo>
                <a:lnTo>
                  <a:pt x="112476" y="6235153"/>
                </a:lnTo>
                <a:lnTo>
                  <a:pt x="113266" y="6235859"/>
                </a:lnTo>
                <a:lnTo>
                  <a:pt x="112966" y="6236743"/>
                </a:lnTo>
                <a:lnTo>
                  <a:pt x="113751" y="6239288"/>
                </a:lnTo>
                <a:lnTo>
                  <a:pt x="114411" y="6239871"/>
                </a:lnTo>
                <a:lnTo>
                  <a:pt x="114154" y="6240591"/>
                </a:lnTo>
                <a:lnTo>
                  <a:pt x="129616" y="6290695"/>
                </a:lnTo>
                <a:lnTo>
                  <a:pt x="280788" y="6858000"/>
                </a:lnTo>
                <a:lnTo>
                  <a:pt x="262507" y="6858000"/>
                </a:lnTo>
                <a:lnTo>
                  <a:pt x="243189" y="6785694"/>
                </a:lnTo>
                <a:lnTo>
                  <a:pt x="219512" y="6696647"/>
                </a:lnTo>
                <a:lnTo>
                  <a:pt x="213479" y="6698691"/>
                </a:lnTo>
                <a:cubicBezTo>
                  <a:pt x="201969" y="6702784"/>
                  <a:pt x="193335" y="6709803"/>
                  <a:pt x="184128" y="6717992"/>
                </a:cubicBezTo>
                <a:cubicBezTo>
                  <a:pt x="174344" y="6725595"/>
                  <a:pt x="163408" y="6733199"/>
                  <a:pt x="150747" y="6736708"/>
                </a:cubicBezTo>
                <a:cubicBezTo>
                  <a:pt x="142114" y="6739339"/>
                  <a:pt x="132042" y="6739925"/>
                  <a:pt x="123050" y="6737585"/>
                </a:cubicBezTo>
                <a:lnTo>
                  <a:pt x="106969" y="6724956"/>
                </a:lnTo>
                <a:lnTo>
                  <a:pt x="142349" y="6858000"/>
                </a:lnTo>
                <a:lnTo>
                  <a:pt x="124109" y="6858000"/>
                </a:lnTo>
                <a:lnTo>
                  <a:pt x="0" y="6391899"/>
                </a:lnTo>
                <a:lnTo>
                  <a:pt x="0" y="6337108"/>
                </a:lnTo>
                <a:lnTo>
                  <a:pt x="1366" y="6340972"/>
                </a:lnTo>
                <a:lnTo>
                  <a:pt x="1366" y="6340970"/>
                </a:lnTo>
                <a:cubicBezTo>
                  <a:pt x="8856" y="6343223"/>
                  <a:pt x="16343" y="6344350"/>
                  <a:pt x="23831" y="6343223"/>
                </a:cubicBezTo>
                <a:cubicBezTo>
                  <a:pt x="31321" y="6342661"/>
                  <a:pt x="37081" y="6339281"/>
                  <a:pt x="43416" y="6337592"/>
                </a:cubicBezTo>
                <a:cubicBezTo>
                  <a:pt x="45720" y="6337029"/>
                  <a:pt x="46873" y="6339281"/>
                  <a:pt x="45720" y="6340407"/>
                </a:cubicBezTo>
                <a:cubicBezTo>
                  <a:pt x="40249" y="6346040"/>
                  <a:pt x="32185" y="6348575"/>
                  <a:pt x="23831" y="6349137"/>
                </a:cubicBezTo>
                <a:lnTo>
                  <a:pt x="3301" y="6346445"/>
                </a:lnTo>
                <a:lnTo>
                  <a:pt x="13228" y="6374521"/>
                </a:lnTo>
                <a:lnTo>
                  <a:pt x="54683" y="6369978"/>
                </a:lnTo>
                <a:cubicBezTo>
                  <a:pt x="56425" y="6369978"/>
                  <a:pt x="57006" y="6372412"/>
                  <a:pt x="55844" y="6373020"/>
                </a:cubicBezTo>
                <a:lnTo>
                  <a:pt x="14255" y="6377425"/>
                </a:lnTo>
                <a:lnTo>
                  <a:pt x="15467" y="6380851"/>
                </a:lnTo>
                <a:lnTo>
                  <a:pt x="102500" y="6708147"/>
                </a:lnTo>
                <a:lnTo>
                  <a:pt x="118418" y="6695499"/>
                </a:lnTo>
                <a:cubicBezTo>
                  <a:pt x="124718" y="6687686"/>
                  <a:pt x="130945" y="6678796"/>
                  <a:pt x="134131" y="6676216"/>
                </a:cubicBezTo>
                <a:cubicBezTo>
                  <a:pt x="141083" y="6668185"/>
                  <a:pt x="149773" y="6663024"/>
                  <a:pt x="160202" y="6660729"/>
                </a:cubicBezTo>
                <a:cubicBezTo>
                  <a:pt x="169181" y="6658722"/>
                  <a:pt x="181492" y="6657001"/>
                  <a:pt x="193367" y="6657360"/>
                </a:cubicBezTo>
                <a:lnTo>
                  <a:pt x="210417" y="6662439"/>
                </a:lnTo>
                <a:lnTo>
                  <a:pt x="114628" y="6302180"/>
                </a:lnTo>
                <a:lnTo>
                  <a:pt x="104268" y="6262890"/>
                </a:lnTo>
                <a:lnTo>
                  <a:pt x="86439" y="6276276"/>
                </a:lnTo>
                <a:cubicBezTo>
                  <a:pt x="70342" y="6284731"/>
                  <a:pt x="51169" y="6289748"/>
                  <a:pt x="40009" y="6292040"/>
                </a:cubicBezTo>
                <a:cubicBezTo>
                  <a:pt x="35288" y="6292901"/>
                  <a:pt x="28778" y="6294048"/>
                  <a:pt x="21552" y="6294863"/>
                </a:cubicBezTo>
                <a:lnTo>
                  <a:pt x="0" y="6295651"/>
                </a:lnTo>
                <a:lnTo>
                  <a:pt x="0" y="6278242"/>
                </a:lnTo>
                <a:lnTo>
                  <a:pt x="289" y="6278420"/>
                </a:lnTo>
                <a:cubicBezTo>
                  <a:pt x="20429" y="6281642"/>
                  <a:pt x="59820" y="6272643"/>
                  <a:pt x="81689" y="6259381"/>
                </a:cubicBezTo>
                <a:lnTo>
                  <a:pt x="94681" y="6243085"/>
                </a:lnTo>
                <a:lnTo>
                  <a:pt x="91120" y="6241472"/>
                </a:lnTo>
                <a:lnTo>
                  <a:pt x="75252" y="6234954"/>
                </a:lnTo>
                <a:cubicBezTo>
                  <a:pt x="58203" y="6234403"/>
                  <a:pt x="35299" y="6239395"/>
                  <a:pt x="17194" y="6246513"/>
                </a:cubicBezTo>
                <a:lnTo>
                  <a:pt x="0" y="6255675"/>
                </a:lnTo>
                <a:lnTo>
                  <a:pt x="0" y="6233061"/>
                </a:lnTo>
                <a:lnTo>
                  <a:pt x="15990" y="6223697"/>
                </a:lnTo>
                <a:cubicBezTo>
                  <a:pt x="27755" y="6219597"/>
                  <a:pt x="41699" y="6216905"/>
                  <a:pt x="57552" y="6215469"/>
                </a:cubicBezTo>
                <a:close/>
                <a:moveTo>
                  <a:pt x="10535429" y="6208665"/>
                </a:moveTo>
                <a:cubicBezTo>
                  <a:pt x="10501331" y="6207563"/>
                  <a:pt x="10443813" y="6228631"/>
                  <a:pt x="10448106" y="6244539"/>
                </a:cubicBezTo>
                <a:cubicBezTo>
                  <a:pt x="10452398" y="6260879"/>
                  <a:pt x="10512707" y="6250774"/>
                  <a:pt x="10541866" y="6233092"/>
                </a:cubicBezTo>
                <a:lnTo>
                  <a:pt x="10554857" y="6216796"/>
                </a:lnTo>
                <a:lnTo>
                  <a:pt x="10551297" y="6215183"/>
                </a:lnTo>
                <a:close/>
                <a:moveTo>
                  <a:pt x="2957021" y="6206793"/>
                </a:moveTo>
                <a:lnTo>
                  <a:pt x="2931871" y="6224360"/>
                </a:lnTo>
                <a:lnTo>
                  <a:pt x="3288279" y="6455874"/>
                </a:lnTo>
                <a:lnTo>
                  <a:pt x="3297175" y="6431170"/>
                </a:lnTo>
                <a:lnTo>
                  <a:pt x="3297710" y="6428092"/>
                </a:lnTo>
                <a:close/>
                <a:moveTo>
                  <a:pt x="5270173" y="6202105"/>
                </a:moveTo>
                <a:cubicBezTo>
                  <a:pt x="5271557" y="6201601"/>
                  <a:pt x="5273156" y="6201889"/>
                  <a:pt x="5274029" y="6203615"/>
                </a:cubicBezTo>
                <a:cubicBezTo>
                  <a:pt x="5299057" y="6254818"/>
                  <a:pt x="5296728" y="6327310"/>
                  <a:pt x="5336885" y="6372185"/>
                </a:cubicBezTo>
                <a:cubicBezTo>
                  <a:pt x="5341544" y="6377363"/>
                  <a:pt x="5337468" y="6387143"/>
                  <a:pt x="5329320" y="6384843"/>
                </a:cubicBezTo>
                <a:cubicBezTo>
                  <a:pt x="5306040" y="6378514"/>
                  <a:pt x="5297892" y="6337666"/>
                  <a:pt x="5290908" y="6318105"/>
                </a:cubicBezTo>
                <a:cubicBezTo>
                  <a:pt x="5278687" y="6283585"/>
                  <a:pt x="5263553" y="6242162"/>
                  <a:pt x="5267626" y="6205341"/>
                </a:cubicBezTo>
                <a:cubicBezTo>
                  <a:pt x="5267626" y="6203902"/>
                  <a:pt x="5268790" y="6202608"/>
                  <a:pt x="5270173" y="6202105"/>
                </a:cubicBezTo>
                <a:close/>
                <a:moveTo>
                  <a:pt x="10517729" y="6189180"/>
                </a:moveTo>
                <a:cubicBezTo>
                  <a:pt x="10533007" y="6187888"/>
                  <a:pt x="10544394" y="6189000"/>
                  <a:pt x="10553068" y="6192132"/>
                </a:cubicBezTo>
                <a:lnTo>
                  <a:pt x="10557006" y="6195242"/>
                </a:lnTo>
                <a:lnTo>
                  <a:pt x="10557453" y="6195309"/>
                </a:lnTo>
                <a:lnTo>
                  <a:pt x="10560278" y="6197829"/>
                </a:lnTo>
                <a:lnTo>
                  <a:pt x="10572139" y="6207197"/>
                </a:lnTo>
                <a:lnTo>
                  <a:pt x="10572653" y="6208864"/>
                </a:lnTo>
                <a:lnTo>
                  <a:pt x="10573443" y="6209570"/>
                </a:lnTo>
                <a:lnTo>
                  <a:pt x="10573143" y="6210454"/>
                </a:lnTo>
                <a:lnTo>
                  <a:pt x="10573928" y="6212999"/>
                </a:lnTo>
                <a:lnTo>
                  <a:pt x="10574588" y="6213582"/>
                </a:lnTo>
                <a:lnTo>
                  <a:pt x="10574331" y="6214302"/>
                </a:lnTo>
                <a:lnTo>
                  <a:pt x="10589793" y="6264406"/>
                </a:lnTo>
                <a:cubicBezTo>
                  <a:pt x="10641680" y="6460223"/>
                  <a:pt x="10694142" y="6655467"/>
                  <a:pt x="10746028" y="6850711"/>
                </a:cubicBezTo>
                <a:lnTo>
                  <a:pt x="10747967" y="6858000"/>
                </a:lnTo>
                <a:lnTo>
                  <a:pt x="10729708" y="6858000"/>
                </a:lnTo>
                <a:lnTo>
                  <a:pt x="10703367" y="6759405"/>
                </a:lnTo>
                <a:lnTo>
                  <a:pt x="10679690" y="6670358"/>
                </a:lnTo>
                <a:lnTo>
                  <a:pt x="10673656" y="6672402"/>
                </a:lnTo>
                <a:cubicBezTo>
                  <a:pt x="10662147" y="6676495"/>
                  <a:pt x="10653512" y="6683514"/>
                  <a:pt x="10644305" y="6691703"/>
                </a:cubicBezTo>
                <a:cubicBezTo>
                  <a:pt x="10634521" y="6699306"/>
                  <a:pt x="10623585" y="6706910"/>
                  <a:pt x="10610924" y="6710419"/>
                </a:cubicBezTo>
                <a:cubicBezTo>
                  <a:pt x="10602291" y="6713050"/>
                  <a:pt x="10592219" y="6713636"/>
                  <a:pt x="10583227" y="6711296"/>
                </a:cubicBezTo>
                <a:lnTo>
                  <a:pt x="10567146" y="6698667"/>
                </a:lnTo>
                <a:lnTo>
                  <a:pt x="10609516" y="6858000"/>
                </a:lnTo>
                <a:lnTo>
                  <a:pt x="10591273" y="6858000"/>
                </a:lnTo>
                <a:lnTo>
                  <a:pt x="10584605" y="6832909"/>
                </a:lnTo>
                <a:cubicBezTo>
                  <a:pt x="10535025" y="6647427"/>
                  <a:pt x="10486022" y="6461946"/>
                  <a:pt x="10436440" y="6276464"/>
                </a:cubicBezTo>
                <a:lnTo>
                  <a:pt x="10435356" y="6260957"/>
                </a:lnTo>
                <a:lnTo>
                  <a:pt x="10426358" y="6250273"/>
                </a:lnTo>
                <a:cubicBezTo>
                  <a:pt x="10424498" y="6243251"/>
                  <a:pt x="10426251" y="6236945"/>
                  <a:pt x="10430212" y="6231345"/>
                </a:cubicBezTo>
                <a:lnTo>
                  <a:pt x="10445490" y="6218234"/>
                </a:lnTo>
                <a:lnTo>
                  <a:pt x="10447683" y="6214088"/>
                </a:lnTo>
                <a:cubicBezTo>
                  <a:pt x="10461952" y="6199947"/>
                  <a:pt x="10486022" y="6192051"/>
                  <a:pt x="10517729" y="6189180"/>
                </a:cubicBezTo>
                <a:close/>
                <a:moveTo>
                  <a:pt x="2950358" y="6184483"/>
                </a:moveTo>
                <a:lnTo>
                  <a:pt x="2950630" y="6184767"/>
                </a:lnTo>
                <a:lnTo>
                  <a:pt x="2950652" y="6184748"/>
                </a:lnTo>
                <a:close/>
                <a:moveTo>
                  <a:pt x="3000016" y="6176760"/>
                </a:moveTo>
                <a:lnTo>
                  <a:pt x="2966514" y="6200163"/>
                </a:lnTo>
                <a:lnTo>
                  <a:pt x="2988128" y="6213756"/>
                </a:lnTo>
                <a:cubicBezTo>
                  <a:pt x="3006118" y="6223944"/>
                  <a:pt x="3025183" y="6233269"/>
                  <a:pt x="3032350" y="6237861"/>
                </a:cubicBezTo>
                <a:cubicBezTo>
                  <a:pt x="3079367" y="6267707"/>
                  <a:pt x="3125238" y="6297553"/>
                  <a:pt x="3171680" y="6327973"/>
                </a:cubicBezTo>
                <a:cubicBezTo>
                  <a:pt x="3210098" y="6352653"/>
                  <a:pt x="3251379" y="6375611"/>
                  <a:pt x="3288077" y="6403162"/>
                </a:cubicBezTo>
                <a:cubicBezTo>
                  <a:pt x="3289510" y="6404310"/>
                  <a:pt x="3294384" y="6408328"/>
                  <a:pt x="3299471" y="6411986"/>
                </a:cubicBezTo>
                <a:lnTo>
                  <a:pt x="3300425" y="6412487"/>
                </a:lnTo>
                <a:lnTo>
                  <a:pt x="3306683" y="6376489"/>
                </a:lnTo>
                <a:lnTo>
                  <a:pt x="3108037" y="6247044"/>
                </a:lnTo>
                <a:cubicBezTo>
                  <a:pt x="3090835" y="6236140"/>
                  <a:pt x="3072917" y="6222221"/>
                  <a:pt x="3054570" y="6209092"/>
                </a:cubicBezTo>
                <a:close/>
                <a:moveTo>
                  <a:pt x="3041638" y="6147687"/>
                </a:moveTo>
                <a:lnTo>
                  <a:pt x="3013889" y="6167071"/>
                </a:lnTo>
                <a:lnTo>
                  <a:pt x="3309476" y="6360418"/>
                </a:lnTo>
                <a:lnTo>
                  <a:pt x="3315667" y="6324813"/>
                </a:lnTo>
                <a:close/>
                <a:moveTo>
                  <a:pt x="3085287" y="6117199"/>
                </a:moveTo>
                <a:lnTo>
                  <a:pt x="3054499" y="6138705"/>
                </a:lnTo>
                <a:lnTo>
                  <a:pt x="3077388" y="6155390"/>
                </a:lnTo>
                <a:cubicBezTo>
                  <a:pt x="3091055" y="6163225"/>
                  <a:pt x="3105296" y="6170411"/>
                  <a:pt x="3116229" y="6177310"/>
                </a:cubicBezTo>
                <a:lnTo>
                  <a:pt x="3228435" y="6250322"/>
                </a:lnTo>
                <a:cubicBezTo>
                  <a:pt x="3256627" y="6268719"/>
                  <a:pt x="3288851" y="6284818"/>
                  <a:pt x="3315321" y="6306089"/>
                </a:cubicBezTo>
                <a:lnTo>
                  <a:pt x="3318522" y="6308391"/>
                </a:lnTo>
                <a:lnTo>
                  <a:pt x="3319066" y="6305262"/>
                </a:lnTo>
                <a:lnTo>
                  <a:pt x="3321075" y="6293010"/>
                </a:lnTo>
                <a:lnTo>
                  <a:pt x="3321547" y="6272149"/>
                </a:lnTo>
                <a:lnTo>
                  <a:pt x="3324490" y="6274070"/>
                </a:lnTo>
                <a:lnTo>
                  <a:pt x="3326277" y="6263796"/>
                </a:lnTo>
                <a:lnTo>
                  <a:pt x="3321649" y="6267570"/>
                </a:lnTo>
                <a:lnTo>
                  <a:pt x="3321547" y="6272149"/>
                </a:lnTo>
                <a:lnTo>
                  <a:pt x="3155932" y="6164087"/>
                </a:lnTo>
                <a:cubicBezTo>
                  <a:pt x="3147012" y="6158338"/>
                  <a:pt x="3133778" y="6146839"/>
                  <a:pt x="3120112" y="6136420"/>
                </a:cubicBezTo>
                <a:close/>
                <a:moveTo>
                  <a:pt x="3124962" y="6089486"/>
                </a:moveTo>
                <a:lnTo>
                  <a:pt x="3098485" y="6107980"/>
                </a:lnTo>
                <a:lnTo>
                  <a:pt x="3327432" y="6257141"/>
                </a:lnTo>
                <a:lnTo>
                  <a:pt x="3334179" y="6218340"/>
                </a:lnTo>
                <a:lnTo>
                  <a:pt x="3328198" y="6221485"/>
                </a:lnTo>
                <a:close/>
                <a:moveTo>
                  <a:pt x="3170945" y="6061812"/>
                </a:moveTo>
                <a:lnTo>
                  <a:pt x="3170601" y="6061970"/>
                </a:lnTo>
                <a:lnTo>
                  <a:pt x="3170073" y="6065823"/>
                </a:lnTo>
                <a:cubicBezTo>
                  <a:pt x="3166492" y="6067835"/>
                  <a:pt x="3160905" y="6070279"/>
                  <a:pt x="3157468" y="6072578"/>
                </a:cubicBezTo>
                <a:lnTo>
                  <a:pt x="3140718" y="6081840"/>
                </a:lnTo>
                <a:lnTo>
                  <a:pt x="3138221" y="6080224"/>
                </a:lnTo>
                <a:lnTo>
                  <a:pt x="3129470" y="6086336"/>
                </a:lnTo>
                <a:lnTo>
                  <a:pt x="3129394" y="6088101"/>
                </a:lnTo>
                <a:lnTo>
                  <a:pt x="3140718" y="6081840"/>
                </a:lnTo>
                <a:lnTo>
                  <a:pt x="3325719" y="6201664"/>
                </a:lnTo>
                <a:lnTo>
                  <a:pt x="3324761" y="6214585"/>
                </a:lnTo>
                <a:lnTo>
                  <a:pt x="3335744" y="6209337"/>
                </a:lnTo>
                <a:lnTo>
                  <a:pt x="3335930" y="6208277"/>
                </a:lnTo>
                <a:lnTo>
                  <a:pt x="3325719" y="6201664"/>
                </a:lnTo>
                <a:lnTo>
                  <a:pt x="3328403" y="6165497"/>
                </a:lnTo>
                <a:lnTo>
                  <a:pt x="3332209" y="6168016"/>
                </a:lnTo>
                <a:lnTo>
                  <a:pt x="3335956" y="6167063"/>
                </a:lnTo>
                <a:lnTo>
                  <a:pt x="3335897" y="6154750"/>
                </a:lnTo>
                <a:lnTo>
                  <a:pt x="3328770" y="6160542"/>
                </a:lnTo>
                <a:lnTo>
                  <a:pt x="3328403" y="6165497"/>
                </a:lnTo>
                <a:lnTo>
                  <a:pt x="3219343" y="6093276"/>
                </a:lnTo>
                <a:cubicBezTo>
                  <a:pt x="3213328" y="6089251"/>
                  <a:pt x="3204877" y="6081777"/>
                  <a:pt x="3196069" y="6075093"/>
                </a:cubicBezTo>
                <a:close/>
                <a:moveTo>
                  <a:pt x="4933248" y="6045556"/>
                </a:moveTo>
                <a:cubicBezTo>
                  <a:pt x="4976792" y="6058805"/>
                  <a:pt x="5022628" y="6067445"/>
                  <a:pt x="5067890" y="6073782"/>
                </a:cubicBezTo>
                <a:cubicBezTo>
                  <a:pt x="5074191" y="6074646"/>
                  <a:pt x="5076053" y="6080118"/>
                  <a:pt x="5074766" y="6085158"/>
                </a:cubicBezTo>
                <a:lnTo>
                  <a:pt x="5072094" y="6089424"/>
                </a:lnTo>
                <a:lnTo>
                  <a:pt x="5069723" y="6092015"/>
                </a:lnTo>
                <a:lnTo>
                  <a:pt x="5062733" y="6093943"/>
                </a:lnTo>
                <a:cubicBezTo>
                  <a:pt x="5014034" y="6088758"/>
                  <a:pt x="4973353" y="6073206"/>
                  <a:pt x="4932103" y="6047284"/>
                </a:cubicBezTo>
                <a:cubicBezTo>
                  <a:pt x="4931529" y="6046707"/>
                  <a:pt x="4932103" y="6045556"/>
                  <a:pt x="4933248" y="6045556"/>
                </a:cubicBezTo>
                <a:close/>
                <a:moveTo>
                  <a:pt x="3227930" y="6035669"/>
                </a:moveTo>
                <a:lnTo>
                  <a:pt x="3187659" y="6054144"/>
                </a:lnTo>
                <a:lnTo>
                  <a:pt x="3335881" y="6151559"/>
                </a:lnTo>
                <a:lnTo>
                  <a:pt x="3335650" y="6103689"/>
                </a:lnTo>
                <a:lnTo>
                  <a:pt x="3332273" y="6105470"/>
                </a:lnTo>
                <a:cubicBezTo>
                  <a:pt x="3297452" y="6083051"/>
                  <a:pt x="3262629" y="6060058"/>
                  <a:pt x="3227809" y="6037064"/>
                </a:cubicBezTo>
                <a:close/>
                <a:moveTo>
                  <a:pt x="5588733" y="6034572"/>
                </a:moveTo>
                <a:lnTo>
                  <a:pt x="5570404" y="6048128"/>
                </a:lnTo>
                <a:lnTo>
                  <a:pt x="5559174" y="6047775"/>
                </a:lnTo>
                <a:lnTo>
                  <a:pt x="5549183" y="6055145"/>
                </a:lnTo>
                <a:cubicBezTo>
                  <a:pt x="5445792" y="6108683"/>
                  <a:pt x="5340678" y="6161646"/>
                  <a:pt x="5237287" y="6218062"/>
                </a:cubicBezTo>
                <a:lnTo>
                  <a:pt x="5226494" y="6214843"/>
                </a:lnTo>
                <a:lnTo>
                  <a:pt x="5232751" y="6230488"/>
                </a:lnTo>
                <a:cubicBezTo>
                  <a:pt x="5240518" y="6267851"/>
                  <a:pt x="5241382" y="6303346"/>
                  <a:pt x="5246272" y="6337833"/>
                </a:cubicBezTo>
                <a:lnTo>
                  <a:pt x="5255352" y="6377406"/>
                </a:lnTo>
                <a:lnTo>
                  <a:pt x="5255956" y="6377470"/>
                </a:lnTo>
                <a:cubicBezTo>
                  <a:pt x="5262002" y="6378614"/>
                  <a:pt x="5264017" y="6383197"/>
                  <a:pt x="5263226" y="6387635"/>
                </a:cubicBezTo>
                <a:lnTo>
                  <a:pt x="5259301" y="6391451"/>
                </a:lnTo>
                <a:lnTo>
                  <a:pt x="5283957" y="6439143"/>
                </a:lnTo>
                <a:lnTo>
                  <a:pt x="5283637" y="6440465"/>
                </a:lnTo>
                <a:lnTo>
                  <a:pt x="5311959" y="6414946"/>
                </a:lnTo>
                <a:cubicBezTo>
                  <a:pt x="5393810" y="6359250"/>
                  <a:pt x="5486645" y="6300314"/>
                  <a:pt x="5580288" y="6255383"/>
                </a:cubicBezTo>
                <a:lnTo>
                  <a:pt x="5661268" y="6221080"/>
                </a:lnTo>
                <a:lnTo>
                  <a:pt x="5640496" y="6202896"/>
                </a:lnTo>
                <a:cubicBezTo>
                  <a:pt x="5633316" y="6192836"/>
                  <a:pt x="5627282" y="6181772"/>
                  <a:pt x="5623261" y="6175735"/>
                </a:cubicBezTo>
                <a:cubicBezTo>
                  <a:pt x="5598555" y="6138373"/>
                  <a:pt x="5576148" y="6100437"/>
                  <a:pt x="5557188" y="6059625"/>
                </a:cubicBezTo>
                <a:cubicBezTo>
                  <a:pt x="5554891" y="6054451"/>
                  <a:pt x="5562360" y="6049278"/>
                  <a:pt x="5565806" y="6055027"/>
                </a:cubicBezTo>
                <a:cubicBezTo>
                  <a:pt x="5585914" y="6088940"/>
                  <a:pt x="5604876" y="6126877"/>
                  <a:pt x="5630156" y="6157916"/>
                </a:cubicBezTo>
                <a:cubicBezTo>
                  <a:pt x="5643368" y="6173436"/>
                  <a:pt x="5666925" y="6202753"/>
                  <a:pt x="5690482" y="6201027"/>
                </a:cubicBezTo>
                <a:lnTo>
                  <a:pt x="5698124" y="6197359"/>
                </a:lnTo>
                <a:lnTo>
                  <a:pt x="5587742" y="6038929"/>
                </a:lnTo>
                <a:close/>
                <a:moveTo>
                  <a:pt x="3280897" y="6013495"/>
                </a:moveTo>
                <a:lnTo>
                  <a:pt x="3283336" y="6015355"/>
                </a:lnTo>
                <a:lnTo>
                  <a:pt x="3280897" y="6016369"/>
                </a:lnTo>
                <a:cubicBezTo>
                  <a:pt x="3275759" y="6020393"/>
                  <a:pt x="3267767" y="6022693"/>
                  <a:pt x="3261488" y="6025567"/>
                </a:cubicBezTo>
                <a:lnTo>
                  <a:pt x="3247944" y="6031931"/>
                </a:lnTo>
                <a:lnTo>
                  <a:pt x="3243030" y="6028741"/>
                </a:lnTo>
                <a:lnTo>
                  <a:pt x="3236048" y="6031944"/>
                </a:lnTo>
                <a:lnTo>
                  <a:pt x="3235800" y="6037639"/>
                </a:lnTo>
                <a:lnTo>
                  <a:pt x="3247944" y="6031931"/>
                </a:lnTo>
                <a:lnTo>
                  <a:pt x="3328984" y="6084554"/>
                </a:lnTo>
                <a:lnTo>
                  <a:pt x="3328849" y="6097997"/>
                </a:lnTo>
                <a:lnTo>
                  <a:pt x="3335605" y="6094757"/>
                </a:lnTo>
                <a:lnTo>
                  <a:pt x="3335576" y="6088834"/>
                </a:lnTo>
                <a:lnTo>
                  <a:pt x="3328984" y="6084554"/>
                </a:lnTo>
                <a:lnTo>
                  <a:pt x="3329370" y="6046492"/>
                </a:lnTo>
                <a:lnTo>
                  <a:pt x="3332843" y="6048561"/>
                </a:lnTo>
                <a:lnTo>
                  <a:pt x="3335379" y="6047994"/>
                </a:lnTo>
                <a:lnTo>
                  <a:pt x="3335321" y="6036323"/>
                </a:lnTo>
                <a:lnTo>
                  <a:pt x="3329419" y="6041662"/>
                </a:lnTo>
                <a:lnTo>
                  <a:pt x="3329370" y="6046492"/>
                </a:lnTo>
                <a:lnTo>
                  <a:pt x="3305586" y="6032321"/>
                </a:lnTo>
                <a:lnTo>
                  <a:pt x="3283336" y="6015355"/>
                </a:lnTo>
                <a:lnTo>
                  <a:pt x="3285393" y="6014501"/>
                </a:lnTo>
                <a:cubicBezTo>
                  <a:pt x="3284894" y="6015076"/>
                  <a:pt x="3282894" y="6015794"/>
                  <a:pt x="3280897" y="6013495"/>
                </a:cubicBezTo>
                <a:close/>
                <a:moveTo>
                  <a:pt x="5625670" y="6007251"/>
                </a:moveTo>
                <a:lnTo>
                  <a:pt x="5590032" y="6033611"/>
                </a:lnTo>
                <a:lnTo>
                  <a:pt x="5594067" y="6033782"/>
                </a:lnTo>
                <a:lnTo>
                  <a:pt x="5711257" y="6191055"/>
                </a:lnTo>
                <a:lnTo>
                  <a:pt x="5715331" y="6189100"/>
                </a:lnTo>
                <a:lnTo>
                  <a:pt x="5726164" y="6181767"/>
                </a:lnTo>
                <a:lnTo>
                  <a:pt x="5733679" y="6158606"/>
                </a:lnTo>
                <a:cubicBezTo>
                  <a:pt x="5733709" y="6149017"/>
                  <a:pt x="5730836" y="6138042"/>
                  <a:pt x="5724373" y="6125378"/>
                </a:cubicBezTo>
                <a:cubicBezTo>
                  <a:pt x="5708863" y="6093715"/>
                  <a:pt x="5686465" y="6050539"/>
                  <a:pt x="5660615" y="6026936"/>
                </a:cubicBezTo>
                <a:cubicBezTo>
                  <a:pt x="5653077" y="6020460"/>
                  <a:pt x="5644731" y="6014145"/>
                  <a:pt x="5636000" y="6009662"/>
                </a:cubicBezTo>
                <a:close/>
                <a:moveTo>
                  <a:pt x="3335079" y="5986509"/>
                </a:moveTo>
                <a:lnTo>
                  <a:pt x="3295455" y="6004687"/>
                </a:lnTo>
                <a:lnTo>
                  <a:pt x="3312293" y="6016369"/>
                </a:lnTo>
                <a:lnTo>
                  <a:pt x="3335297" y="6031358"/>
                </a:lnTo>
                <a:close/>
                <a:moveTo>
                  <a:pt x="548628" y="5966163"/>
                </a:moveTo>
                <a:cubicBezTo>
                  <a:pt x="587961" y="5992452"/>
                  <a:pt x="631921" y="6008454"/>
                  <a:pt x="678194" y="6019313"/>
                </a:cubicBezTo>
                <a:cubicBezTo>
                  <a:pt x="680509" y="6019313"/>
                  <a:pt x="679929" y="6022170"/>
                  <a:pt x="677616" y="6022170"/>
                </a:cubicBezTo>
                <a:cubicBezTo>
                  <a:pt x="629029" y="6018169"/>
                  <a:pt x="584490" y="5998166"/>
                  <a:pt x="545158" y="5970734"/>
                </a:cubicBezTo>
                <a:cubicBezTo>
                  <a:pt x="541687" y="5968447"/>
                  <a:pt x="545736" y="5964448"/>
                  <a:pt x="548628" y="5966163"/>
                </a:cubicBezTo>
                <a:close/>
                <a:moveTo>
                  <a:pt x="1339579" y="5948610"/>
                </a:moveTo>
                <a:lnTo>
                  <a:pt x="1351796" y="5980407"/>
                </a:lnTo>
                <a:cubicBezTo>
                  <a:pt x="1355695" y="5991563"/>
                  <a:pt x="1359051" y="6002683"/>
                  <a:pt x="1360820" y="6012130"/>
                </a:cubicBezTo>
                <a:lnTo>
                  <a:pt x="1360751" y="6015058"/>
                </a:lnTo>
                <a:close/>
                <a:moveTo>
                  <a:pt x="11008806" y="5939874"/>
                </a:moveTo>
                <a:cubicBezTo>
                  <a:pt x="11048139" y="5966163"/>
                  <a:pt x="11092099" y="5982165"/>
                  <a:pt x="11138372" y="5993024"/>
                </a:cubicBezTo>
                <a:cubicBezTo>
                  <a:pt x="11140687" y="5993024"/>
                  <a:pt x="11140107" y="5995881"/>
                  <a:pt x="11137794" y="5995881"/>
                </a:cubicBezTo>
                <a:cubicBezTo>
                  <a:pt x="11089207" y="5991880"/>
                  <a:pt x="11044668" y="5971877"/>
                  <a:pt x="11005337" y="5944445"/>
                </a:cubicBezTo>
                <a:cubicBezTo>
                  <a:pt x="11001866" y="5942158"/>
                  <a:pt x="11005915" y="5938159"/>
                  <a:pt x="11008806" y="5939874"/>
                </a:cubicBezTo>
                <a:close/>
                <a:moveTo>
                  <a:pt x="612155" y="5927615"/>
                </a:moveTo>
                <a:cubicBezTo>
                  <a:pt x="635572" y="5939479"/>
                  <a:pt x="660704" y="5947191"/>
                  <a:pt x="686978" y="5951343"/>
                </a:cubicBezTo>
                <a:cubicBezTo>
                  <a:pt x="688120" y="5951343"/>
                  <a:pt x="688120" y="5953716"/>
                  <a:pt x="686978" y="5953716"/>
                </a:cubicBezTo>
                <a:cubicBezTo>
                  <a:pt x="659562" y="5951937"/>
                  <a:pt x="634430" y="5943632"/>
                  <a:pt x="610442" y="5931768"/>
                </a:cubicBezTo>
                <a:cubicBezTo>
                  <a:pt x="607586" y="5929988"/>
                  <a:pt x="609299" y="5926429"/>
                  <a:pt x="612155" y="5927615"/>
                </a:cubicBezTo>
                <a:close/>
                <a:moveTo>
                  <a:pt x="2267940" y="5925662"/>
                </a:moveTo>
                <a:cubicBezTo>
                  <a:pt x="2269644" y="5926802"/>
                  <a:pt x="2268508" y="5929080"/>
                  <a:pt x="2266238" y="5928510"/>
                </a:cubicBezTo>
                <a:cubicBezTo>
                  <a:pt x="2261984" y="5927940"/>
                  <a:pt x="2256734" y="5929365"/>
                  <a:pt x="2252762" y="5932213"/>
                </a:cubicBezTo>
                <a:lnTo>
                  <a:pt x="2252409" y="5932955"/>
                </a:lnTo>
                <a:lnTo>
                  <a:pt x="2247512" y="5933067"/>
                </a:lnTo>
                <a:cubicBezTo>
                  <a:pt x="2245244" y="5934775"/>
                  <a:pt x="2247512" y="5938762"/>
                  <a:pt x="2250350" y="5937054"/>
                </a:cubicBezTo>
                <a:lnTo>
                  <a:pt x="2250458" y="5937063"/>
                </a:lnTo>
                <a:lnTo>
                  <a:pt x="2246945" y="5944458"/>
                </a:lnTo>
                <a:cubicBezTo>
                  <a:pt x="2247230" y="5948729"/>
                  <a:pt x="2249640" y="5952290"/>
                  <a:pt x="2252904" y="5954568"/>
                </a:cubicBezTo>
                <a:lnTo>
                  <a:pt x="2262421" y="5956650"/>
                </a:lnTo>
                <a:lnTo>
                  <a:pt x="2261699" y="5959837"/>
                </a:lnTo>
                <a:cubicBezTo>
                  <a:pt x="2262266" y="5959267"/>
                  <a:pt x="2263401" y="5958127"/>
                  <a:pt x="2263970" y="5956988"/>
                </a:cubicBezTo>
                <a:lnTo>
                  <a:pt x="2262421" y="5956650"/>
                </a:lnTo>
                <a:lnTo>
                  <a:pt x="2266524" y="5938529"/>
                </a:lnTo>
                <a:lnTo>
                  <a:pt x="2269075" y="5938762"/>
                </a:lnTo>
                <a:lnTo>
                  <a:pt x="2267374" y="5934775"/>
                </a:lnTo>
                <a:lnTo>
                  <a:pt x="2266524" y="5938529"/>
                </a:lnTo>
                <a:lnTo>
                  <a:pt x="2250458" y="5937063"/>
                </a:lnTo>
                <a:lnTo>
                  <a:pt x="2252409" y="5932955"/>
                </a:lnTo>
                <a:lnTo>
                  <a:pt x="2272481" y="5932497"/>
                </a:lnTo>
                <a:cubicBezTo>
                  <a:pt x="2273616" y="5933067"/>
                  <a:pt x="2274750" y="5934775"/>
                  <a:pt x="2274183" y="5936484"/>
                </a:cubicBezTo>
                <a:cubicBezTo>
                  <a:pt x="2273048" y="5945027"/>
                  <a:pt x="2270779" y="5953570"/>
                  <a:pt x="2269644" y="5961545"/>
                </a:cubicBezTo>
                <a:cubicBezTo>
                  <a:pt x="2269075" y="5963253"/>
                  <a:pt x="2267940" y="5964393"/>
                  <a:pt x="2266238" y="5964962"/>
                </a:cubicBezTo>
                <a:cubicBezTo>
                  <a:pt x="2253188" y="5968950"/>
                  <a:pt x="2237866" y="5958697"/>
                  <a:pt x="2237866" y="5943889"/>
                </a:cubicBezTo>
                <a:cubicBezTo>
                  <a:pt x="2237299" y="5929080"/>
                  <a:pt x="2254889" y="5918827"/>
                  <a:pt x="2267940" y="5925662"/>
                </a:cubicBezTo>
                <a:close/>
                <a:moveTo>
                  <a:pt x="11799757" y="5922321"/>
                </a:moveTo>
                <a:lnTo>
                  <a:pt x="11811975" y="5954118"/>
                </a:lnTo>
                <a:cubicBezTo>
                  <a:pt x="11815873" y="5965274"/>
                  <a:pt x="11819229" y="5976394"/>
                  <a:pt x="11820998" y="5985841"/>
                </a:cubicBezTo>
                <a:lnTo>
                  <a:pt x="11820930" y="5988769"/>
                </a:lnTo>
                <a:close/>
                <a:moveTo>
                  <a:pt x="11072333" y="5901326"/>
                </a:moveTo>
                <a:cubicBezTo>
                  <a:pt x="11095750" y="5913190"/>
                  <a:pt x="11120882" y="5920902"/>
                  <a:pt x="11147156" y="5925054"/>
                </a:cubicBezTo>
                <a:cubicBezTo>
                  <a:pt x="11148298" y="5925054"/>
                  <a:pt x="11148298" y="5927427"/>
                  <a:pt x="11147156" y="5927427"/>
                </a:cubicBezTo>
                <a:cubicBezTo>
                  <a:pt x="11119740" y="5925648"/>
                  <a:pt x="11094609" y="5917343"/>
                  <a:pt x="11070620" y="5905479"/>
                </a:cubicBezTo>
                <a:cubicBezTo>
                  <a:pt x="11067764" y="5903699"/>
                  <a:pt x="11069477" y="5900140"/>
                  <a:pt x="11072333" y="5901326"/>
                </a:cubicBezTo>
                <a:close/>
                <a:moveTo>
                  <a:pt x="1216374" y="5894182"/>
                </a:moveTo>
                <a:cubicBezTo>
                  <a:pt x="1235432" y="5893894"/>
                  <a:pt x="1254056" y="5897924"/>
                  <a:pt x="1270226" y="5910016"/>
                </a:cubicBezTo>
                <a:cubicBezTo>
                  <a:pt x="1283508" y="5919805"/>
                  <a:pt x="1290438" y="5933048"/>
                  <a:pt x="1298522" y="5946292"/>
                </a:cubicBezTo>
                <a:cubicBezTo>
                  <a:pt x="1300832" y="5951473"/>
                  <a:pt x="1352807" y="6045903"/>
                  <a:pt x="1360314" y="6033811"/>
                </a:cubicBezTo>
                <a:lnTo>
                  <a:pt x="1360751" y="6015058"/>
                </a:lnTo>
                <a:lnTo>
                  <a:pt x="1371863" y="6049933"/>
                </a:lnTo>
                <a:cubicBezTo>
                  <a:pt x="1372441" y="6052237"/>
                  <a:pt x="1369555" y="6055115"/>
                  <a:pt x="1367244" y="6053388"/>
                </a:cubicBezTo>
                <a:cubicBezTo>
                  <a:pt x="1341257" y="6029781"/>
                  <a:pt x="1320466" y="6004447"/>
                  <a:pt x="1302564" y="5974505"/>
                </a:cubicBezTo>
                <a:cubicBezTo>
                  <a:pt x="1288128" y="5949171"/>
                  <a:pt x="1269070" y="5918077"/>
                  <a:pt x="1239040" y="5906561"/>
                </a:cubicBezTo>
                <a:cubicBezTo>
                  <a:pt x="1217095" y="5898500"/>
                  <a:pt x="1184179" y="5908865"/>
                  <a:pt x="1161656" y="5912320"/>
                </a:cubicBezTo>
                <a:cubicBezTo>
                  <a:pt x="1157037" y="5913471"/>
                  <a:pt x="1155882" y="5905410"/>
                  <a:pt x="1159924" y="5904259"/>
                </a:cubicBezTo>
                <a:cubicBezTo>
                  <a:pt x="1177826" y="5899077"/>
                  <a:pt x="1197317" y="5894471"/>
                  <a:pt x="1216374" y="5894182"/>
                </a:cubicBezTo>
                <a:close/>
                <a:moveTo>
                  <a:pt x="3326538" y="5888835"/>
                </a:moveTo>
                <a:lnTo>
                  <a:pt x="3326443" y="5888957"/>
                </a:lnTo>
                <a:lnTo>
                  <a:pt x="3326954" y="5899456"/>
                </a:lnTo>
                <a:lnTo>
                  <a:pt x="3126464" y="5986357"/>
                </a:lnTo>
                <a:cubicBezTo>
                  <a:pt x="3058179" y="6021264"/>
                  <a:pt x="2992477" y="6061057"/>
                  <a:pt x="2930503" y="6107314"/>
                </a:cubicBezTo>
                <a:cubicBezTo>
                  <a:pt x="2863366" y="6157883"/>
                  <a:pt x="2800819" y="6214195"/>
                  <a:pt x="2743437" y="6276255"/>
                </a:cubicBezTo>
                <a:cubicBezTo>
                  <a:pt x="2711303" y="6310733"/>
                  <a:pt x="2654494" y="6361300"/>
                  <a:pt x="2635559" y="6406695"/>
                </a:cubicBezTo>
                <a:lnTo>
                  <a:pt x="2625171" y="6425683"/>
                </a:lnTo>
                <a:lnTo>
                  <a:pt x="2623292" y="6423826"/>
                </a:lnTo>
                <a:cubicBezTo>
                  <a:pt x="2619778" y="6423682"/>
                  <a:pt x="2620279" y="6430865"/>
                  <a:pt x="2625085" y="6425838"/>
                </a:cubicBezTo>
                <a:lnTo>
                  <a:pt x="2625171" y="6425683"/>
                </a:lnTo>
                <a:lnTo>
                  <a:pt x="2631542" y="6431978"/>
                </a:lnTo>
                <a:cubicBezTo>
                  <a:pt x="2635559" y="6438874"/>
                  <a:pt x="2654494" y="6451517"/>
                  <a:pt x="2662527" y="6454389"/>
                </a:cubicBezTo>
                <a:cubicBezTo>
                  <a:pt x="2695810" y="6467031"/>
                  <a:pt x="2658511" y="6473351"/>
                  <a:pt x="2691220" y="6448643"/>
                </a:cubicBezTo>
                <a:cubicBezTo>
                  <a:pt x="2698106" y="6443184"/>
                  <a:pt x="2704273" y="6434996"/>
                  <a:pt x="2710155" y="6426448"/>
                </a:cubicBezTo>
                <a:lnTo>
                  <a:pt x="2722752" y="6408630"/>
                </a:lnTo>
                <a:lnTo>
                  <a:pt x="2722308" y="6403968"/>
                </a:lnTo>
                <a:cubicBezTo>
                  <a:pt x="2733212" y="6391906"/>
                  <a:pt x="2743542" y="6379269"/>
                  <a:pt x="2754445" y="6367207"/>
                </a:cubicBezTo>
                <a:lnTo>
                  <a:pt x="2757734" y="6367014"/>
                </a:lnTo>
                <a:lnTo>
                  <a:pt x="2788760" y="6331164"/>
                </a:lnTo>
                <a:lnTo>
                  <a:pt x="2787633" y="6319275"/>
                </a:lnTo>
                <a:cubicBezTo>
                  <a:pt x="2799681" y="6307182"/>
                  <a:pt x="2811156" y="6295665"/>
                  <a:pt x="2822631" y="6283572"/>
                </a:cubicBezTo>
                <a:cubicBezTo>
                  <a:pt x="2825500" y="6281268"/>
                  <a:pt x="2829516" y="6281268"/>
                  <a:pt x="2832385" y="6282996"/>
                </a:cubicBezTo>
                <a:lnTo>
                  <a:pt x="2835263" y="6284867"/>
                </a:lnTo>
                <a:lnTo>
                  <a:pt x="2865675" y="6258481"/>
                </a:lnTo>
                <a:lnTo>
                  <a:pt x="2863441" y="6257028"/>
                </a:lnTo>
                <a:cubicBezTo>
                  <a:pt x="2859416" y="6254719"/>
                  <a:pt x="2858266" y="6247798"/>
                  <a:pt x="2862292" y="6244913"/>
                </a:cubicBezTo>
                <a:cubicBezTo>
                  <a:pt x="2876092" y="6234529"/>
                  <a:pt x="2889891" y="6223569"/>
                  <a:pt x="2903692" y="6212610"/>
                </a:cubicBezTo>
                <a:cubicBezTo>
                  <a:pt x="2906568" y="6210879"/>
                  <a:pt x="2910017" y="6210301"/>
                  <a:pt x="2912893" y="6212032"/>
                </a:cubicBezTo>
                <a:lnTo>
                  <a:pt x="2916503" y="6214377"/>
                </a:lnTo>
                <a:lnTo>
                  <a:pt x="2939382" y="6194527"/>
                </a:lnTo>
                <a:lnTo>
                  <a:pt x="2938317" y="6183335"/>
                </a:lnTo>
                <a:cubicBezTo>
                  <a:pt x="2952651" y="6173005"/>
                  <a:pt x="2966985" y="6162674"/>
                  <a:pt x="2980745" y="6152342"/>
                </a:cubicBezTo>
                <a:lnTo>
                  <a:pt x="2988528" y="6151884"/>
                </a:lnTo>
                <a:lnTo>
                  <a:pt x="2994198" y="6146964"/>
                </a:lnTo>
                <a:cubicBezTo>
                  <a:pt x="3050432" y="6106167"/>
                  <a:pt x="3110111" y="6070539"/>
                  <a:pt x="3172083" y="6039510"/>
                </a:cubicBezTo>
                <a:cubicBezTo>
                  <a:pt x="3202496" y="6024569"/>
                  <a:pt x="3233483" y="6010778"/>
                  <a:pt x="3264469" y="5997562"/>
                </a:cubicBezTo>
                <a:cubicBezTo>
                  <a:pt x="3311379" y="5977737"/>
                  <a:pt x="3326981" y="5970842"/>
                  <a:pt x="3328702" y="5935422"/>
                </a:cubicBezTo>
                <a:lnTo>
                  <a:pt x="3326954" y="5899456"/>
                </a:lnTo>
                <a:lnTo>
                  <a:pt x="3327461" y="5899235"/>
                </a:lnTo>
                <a:close/>
                <a:moveTo>
                  <a:pt x="1314989" y="5885503"/>
                </a:moveTo>
                <a:lnTo>
                  <a:pt x="1328841" y="5914910"/>
                </a:lnTo>
                <a:lnTo>
                  <a:pt x="1339579" y="5948610"/>
                </a:lnTo>
                <a:lnTo>
                  <a:pt x="1339525" y="5948468"/>
                </a:lnTo>
                <a:cubicBezTo>
                  <a:pt x="1335591" y="5938877"/>
                  <a:pt x="1332161" y="5930890"/>
                  <a:pt x="1330284" y="5926138"/>
                </a:cubicBezTo>
                <a:cubicBezTo>
                  <a:pt x="1328263" y="5920956"/>
                  <a:pt x="1324870" y="5911456"/>
                  <a:pt x="1320639" y="5900022"/>
                </a:cubicBezTo>
                <a:close/>
                <a:moveTo>
                  <a:pt x="5806971" y="5885314"/>
                </a:moveTo>
                <a:cubicBezTo>
                  <a:pt x="5793901" y="5886896"/>
                  <a:pt x="5779249" y="5896954"/>
                  <a:pt x="5757703" y="5909601"/>
                </a:cubicBezTo>
                <a:lnTo>
                  <a:pt x="5656315" y="5984587"/>
                </a:lnTo>
                <a:lnTo>
                  <a:pt x="5663802" y="5990179"/>
                </a:lnTo>
                <a:cubicBezTo>
                  <a:pt x="5698225" y="6023035"/>
                  <a:pt x="5730097" y="6080168"/>
                  <a:pt x="5747633" y="6124455"/>
                </a:cubicBezTo>
                <a:lnTo>
                  <a:pt x="5757824" y="6162214"/>
                </a:lnTo>
                <a:lnTo>
                  <a:pt x="5850205" y="6109058"/>
                </a:lnTo>
                <a:cubicBezTo>
                  <a:pt x="5863993" y="6101586"/>
                  <a:pt x="5889849" y="6092388"/>
                  <a:pt x="5899616" y="6081468"/>
                </a:cubicBezTo>
                <a:cubicBezTo>
                  <a:pt x="5916854" y="6061350"/>
                  <a:pt x="5915128" y="6039507"/>
                  <a:pt x="5904786" y="6012490"/>
                </a:cubicBezTo>
                <a:cubicBezTo>
                  <a:pt x="5893296" y="5980301"/>
                  <a:pt x="5867441" y="5939490"/>
                  <a:pt x="5846758" y="5911900"/>
                </a:cubicBezTo>
                <a:cubicBezTo>
                  <a:pt x="5831533" y="5890632"/>
                  <a:pt x="5820042" y="5883733"/>
                  <a:pt x="5806971" y="5885314"/>
                </a:cubicBezTo>
                <a:close/>
                <a:moveTo>
                  <a:pt x="640896" y="5873800"/>
                </a:moveTo>
                <a:cubicBezTo>
                  <a:pt x="660014" y="5879167"/>
                  <a:pt x="678553" y="5883938"/>
                  <a:pt x="697670" y="5890498"/>
                </a:cubicBezTo>
                <a:cubicBezTo>
                  <a:pt x="698250" y="5890498"/>
                  <a:pt x="697670" y="5892884"/>
                  <a:pt x="696511" y="5892288"/>
                </a:cubicBezTo>
                <a:cubicBezTo>
                  <a:pt x="677394" y="5888710"/>
                  <a:pt x="658856" y="5883342"/>
                  <a:pt x="640317" y="5877975"/>
                </a:cubicBezTo>
                <a:cubicBezTo>
                  <a:pt x="638000" y="5877378"/>
                  <a:pt x="638580" y="5873204"/>
                  <a:pt x="640896" y="5873800"/>
                </a:cubicBezTo>
                <a:close/>
                <a:moveTo>
                  <a:pt x="11676552" y="5867893"/>
                </a:moveTo>
                <a:cubicBezTo>
                  <a:pt x="11695610" y="5867605"/>
                  <a:pt x="11714234" y="5871635"/>
                  <a:pt x="11730404" y="5883727"/>
                </a:cubicBezTo>
                <a:cubicBezTo>
                  <a:pt x="11743686" y="5893516"/>
                  <a:pt x="11750617" y="5906759"/>
                  <a:pt x="11758700" y="5920003"/>
                </a:cubicBezTo>
                <a:cubicBezTo>
                  <a:pt x="11761011" y="5925184"/>
                  <a:pt x="11812985" y="6019614"/>
                  <a:pt x="11820492" y="6007522"/>
                </a:cubicBezTo>
                <a:lnTo>
                  <a:pt x="11820930" y="5988769"/>
                </a:lnTo>
                <a:lnTo>
                  <a:pt x="11832042" y="6023644"/>
                </a:lnTo>
                <a:cubicBezTo>
                  <a:pt x="11832620" y="6025948"/>
                  <a:pt x="11829733" y="6028826"/>
                  <a:pt x="11827423" y="6027099"/>
                </a:cubicBezTo>
                <a:cubicBezTo>
                  <a:pt x="11801435" y="6003492"/>
                  <a:pt x="11780645" y="5978158"/>
                  <a:pt x="11762743" y="5948216"/>
                </a:cubicBezTo>
                <a:cubicBezTo>
                  <a:pt x="11748307" y="5922882"/>
                  <a:pt x="11729248" y="5891788"/>
                  <a:pt x="11699219" y="5880272"/>
                </a:cubicBezTo>
                <a:cubicBezTo>
                  <a:pt x="11677274" y="5872211"/>
                  <a:pt x="11644357" y="5882576"/>
                  <a:pt x="11621835" y="5886031"/>
                </a:cubicBezTo>
                <a:cubicBezTo>
                  <a:pt x="11617216" y="5887182"/>
                  <a:pt x="11616060" y="5879121"/>
                  <a:pt x="11620102" y="5877970"/>
                </a:cubicBezTo>
                <a:cubicBezTo>
                  <a:pt x="11638005" y="5872788"/>
                  <a:pt x="11657495" y="5868182"/>
                  <a:pt x="11676552" y="5867893"/>
                </a:cubicBezTo>
                <a:close/>
                <a:moveTo>
                  <a:pt x="11775167" y="5859214"/>
                </a:moveTo>
                <a:lnTo>
                  <a:pt x="11789019" y="5888621"/>
                </a:lnTo>
                <a:lnTo>
                  <a:pt x="11799757" y="5922321"/>
                </a:lnTo>
                <a:lnTo>
                  <a:pt x="11799703" y="5922179"/>
                </a:lnTo>
                <a:cubicBezTo>
                  <a:pt x="11795769" y="5912588"/>
                  <a:pt x="11792340" y="5904601"/>
                  <a:pt x="11790462" y="5899849"/>
                </a:cubicBezTo>
                <a:cubicBezTo>
                  <a:pt x="11788441" y="5894667"/>
                  <a:pt x="11785048" y="5885167"/>
                  <a:pt x="11780817" y="5873733"/>
                </a:cubicBezTo>
                <a:close/>
                <a:moveTo>
                  <a:pt x="11101075" y="5847511"/>
                </a:moveTo>
                <a:cubicBezTo>
                  <a:pt x="11120192" y="5852878"/>
                  <a:pt x="11138731" y="5857649"/>
                  <a:pt x="11157849" y="5864209"/>
                </a:cubicBezTo>
                <a:cubicBezTo>
                  <a:pt x="11158428" y="5864209"/>
                  <a:pt x="11157849" y="5866595"/>
                  <a:pt x="11156689" y="5865999"/>
                </a:cubicBezTo>
                <a:cubicBezTo>
                  <a:pt x="11137572" y="5862421"/>
                  <a:pt x="11119034" y="5857053"/>
                  <a:pt x="11100495" y="5851686"/>
                </a:cubicBezTo>
                <a:cubicBezTo>
                  <a:pt x="11098179" y="5851089"/>
                  <a:pt x="11098758" y="5846915"/>
                  <a:pt x="11101075" y="5847511"/>
                </a:cubicBezTo>
                <a:close/>
                <a:moveTo>
                  <a:pt x="650787" y="5828162"/>
                </a:moveTo>
                <a:cubicBezTo>
                  <a:pt x="677285" y="5832795"/>
                  <a:pt x="705511" y="5835693"/>
                  <a:pt x="731433" y="5843804"/>
                </a:cubicBezTo>
                <a:cubicBezTo>
                  <a:pt x="733160" y="5843804"/>
                  <a:pt x="733737" y="5847279"/>
                  <a:pt x="731433" y="5847279"/>
                </a:cubicBezTo>
                <a:cubicBezTo>
                  <a:pt x="703784" y="5845541"/>
                  <a:pt x="676709" y="5839169"/>
                  <a:pt x="649635" y="5834534"/>
                </a:cubicBezTo>
                <a:cubicBezTo>
                  <a:pt x="645603" y="5833954"/>
                  <a:pt x="646754" y="5827582"/>
                  <a:pt x="650787" y="5828162"/>
                </a:cubicBezTo>
                <a:close/>
                <a:moveTo>
                  <a:pt x="1285174" y="5822210"/>
                </a:moveTo>
                <a:lnTo>
                  <a:pt x="1289436" y="5827273"/>
                </a:lnTo>
                <a:cubicBezTo>
                  <a:pt x="1294895" y="5836908"/>
                  <a:pt x="1300580" y="5849379"/>
                  <a:pt x="1305957" y="5862298"/>
                </a:cubicBezTo>
                <a:lnTo>
                  <a:pt x="1314989" y="5885503"/>
                </a:lnTo>
                <a:close/>
                <a:moveTo>
                  <a:pt x="3422698" y="5813549"/>
                </a:moveTo>
                <a:lnTo>
                  <a:pt x="3425735" y="5848201"/>
                </a:lnTo>
                <a:lnTo>
                  <a:pt x="3458277" y="5835933"/>
                </a:lnTo>
                <a:lnTo>
                  <a:pt x="3437267" y="5822488"/>
                </a:lnTo>
                <a:close/>
                <a:moveTo>
                  <a:pt x="11110965" y="5801873"/>
                </a:moveTo>
                <a:cubicBezTo>
                  <a:pt x="11137464" y="5806506"/>
                  <a:pt x="11165689" y="5809404"/>
                  <a:pt x="11191611" y="5817515"/>
                </a:cubicBezTo>
                <a:cubicBezTo>
                  <a:pt x="11193339" y="5817515"/>
                  <a:pt x="11193915" y="5820990"/>
                  <a:pt x="11191611" y="5820990"/>
                </a:cubicBezTo>
                <a:cubicBezTo>
                  <a:pt x="11163962" y="5819252"/>
                  <a:pt x="11136887" y="5812880"/>
                  <a:pt x="11109813" y="5808245"/>
                </a:cubicBezTo>
                <a:cubicBezTo>
                  <a:pt x="11105781" y="5807665"/>
                  <a:pt x="11106933" y="5801293"/>
                  <a:pt x="11110965" y="5801873"/>
                </a:cubicBezTo>
                <a:close/>
                <a:moveTo>
                  <a:pt x="11745353" y="5795921"/>
                </a:moveTo>
                <a:lnTo>
                  <a:pt x="11749614" y="5800984"/>
                </a:lnTo>
                <a:cubicBezTo>
                  <a:pt x="11755073" y="5810619"/>
                  <a:pt x="11760758" y="5823090"/>
                  <a:pt x="11766135" y="5836009"/>
                </a:cubicBezTo>
                <a:lnTo>
                  <a:pt x="11775167" y="5859214"/>
                </a:lnTo>
                <a:close/>
                <a:moveTo>
                  <a:pt x="2244993" y="5790455"/>
                </a:moveTo>
                <a:lnTo>
                  <a:pt x="2257296" y="5792500"/>
                </a:lnTo>
                <a:cubicBezTo>
                  <a:pt x="2258460" y="5794234"/>
                  <a:pt x="2257296" y="5795968"/>
                  <a:pt x="2255552" y="5795390"/>
                </a:cubicBezTo>
                <a:lnTo>
                  <a:pt x="2253676" y="5795432"/>
                </a:lnTo>
                <a:close/>
                <a:moveTo>
                  <a:pt x="2244653" y="5790260"/>
                </a:moveTo>
                <a:lnTo>
                  <a:pt x="2244993" y="5790455"/>
                </a:lnTo>
                <a:lnTo>
                  <a:pt x="2244381" y="5790355"/>
                </a:lnTo>
                <a:close/>
                <a:moveTo>
                  <a:pt x="2230338" y="5788020"/>
                </a:moveTo>
                <a:lnTo>
                  <a:pt x="2244381" y="5790355"/>
                </a:lnTo>
                <a:lnTo>
                  <a:pt x="2224742" y="5797124"/>
                </a:lnTo>
                <a:cubicBezTo>
                  <a:pt x="2222999" y="5799438"/>
                  <a:pt x="2225906" y="5802327"/>
                  <a:pt x="2228230" y="5800593"/>
                </a:cubicBezTo>
                <a:lnTo>
                  <a:pt x="2230237" y="5800811"/>
                </a:lnTo>
                <a:lnTo>
                  <a:pt x="2222999" y="5815044"/>
                </a:lnTo>
                <a:cubicBezTo>
                  <a:pt x="2224742" y="5827184"/>
                  <a:pt x="2236951" y="5831808"/>
                  <a:pt x="2247996" y="5828340"/>
                </a:cubicBezTo>
                <a:cubicBezTo>
                  <a:pt x="2259622" y="5824293"/>
                  <a:pt x="2263692" y="5812154"/>
                  <a:pt x="2254972" y="5803483"/>
                </a:cubicBezTo>
                <a:lnTo>
                  <a:pt x="2230237" y="5800811"/>
                </a:lnTo>
                <a:lnTo>
                  <a:pt x="2232736" y="5795896"/>
                </a:lnTo>
                <a:lnTo>
                  <a:pt x="2253676" y="5795432"/>
                </a:lnTo>
                <a:lnTo>
                  <a:pt x="2263692" y="5801171"/>
                </a:lnTo>
                <a:cubicBezTo>
                  <a:pt x="2274737" y="5815044"/>
                  <a:pt x="2264273" y="5832964"/>
                  <a:pt x="2247996" y="5837589"/>
                </a:cubicBezTo>
                <a:cubicBezTo>
                  <a:pt x="2229974" y="5842213"/>
                  <a:pt x="2211953" y="5830074"/>
                  <a:pt x="2214278" y="5810420"/>
                </a:cubicBezTo>
                <a:cubicBezTo>
                  <a:pt x="2215152" y="5800304"/>
                  <a:pt x="2221836" y="5791922"/>
                  <a:pt x="2230338" y="5788020"/>
                </a:cubicBezTo>
                <a:close/>
                <a:moveTo>
                  <a:pt x="1263295" y="5786222"/>
                </a:moveTo>
                <a:cubicBezTo>
                  <a:pt x="1264451" y="5785069"/>
                  <a:pt x="1267338" y="5784494"/>
                  <a:pt x="1268494" y="5786796"/>
                </a:cubicBezTo>
                <a:lnTo>
                  <a:pt x="1285174" y="5822210"/>
                </a:lnTo>
                <a:lnTo>
                  <a:pt x="1274268" y="5809252"/>
                </a:lnTo>
                <a:cubicBezTo>
                  <a:pt x="1248858" y="5800616"/>
                  <a:pt x="1232111" y="5833435"/>
                  <a:pt x="1213631" y="5848983"/>
                </a:cubicBezTo>
                <a:cubicBezTo>
                  <a:pt x="1192842" y="5866256"/>
                  <a:pt x="1170897" y="5878923"/>
                  <a:pt x="1147220" y="5891016"/>
                </a:cubicBezTo>
                <a:cubicBezTo>
                  <a:pt x="1146064" y="5891590"/>
                  <a:pt x="1144910" y="5889863"/>
                  <a:pt x="1146064" y="5889288"/>
                </a:cubicBezTo>
                <a:cubicBezTo>
                  <a:pt x="1191110" y="5861650"/>
                  <a:pt x="1229801" y="5827678"/>
                  <a:pt x="1263295" y="5786222"/>
                </a:cubicBezTo>
                <a:close/>
                <a:moveTo>
                  <a:pt x="7223017" y="5781700"/>
                </a:moveTo>
                <a:lnTo>
                  <a:pt x="7229508" y="5782503"/>
                </a:lnTo>
                <a:lnTo>
                  <a:pt x="7225812" y="5820065"/>
                </a:lnTo>
                <a:cubicBezTo>
                  <a:pt x="7223195" y="5834026"/>
                  <a:pt x="7218787" y="5847491"/>
                  <a:pt x="7211074" y="5857696"/>
                </a:cubicBezTo>
                <a:cubicBezTo>
                  <a:pt x="7209421" y="5859964"/>
                  <a:pt x="7205013" y="5857696"/>
                  <a:pt x="7205564" y="5854861"/>
                </a:cubicBezTo>
                <a:cubicBezTo>
                  <a:pt x="7206115" y="5842389"/>
                  <a:pt x="7211625" y="5831050"/>
                  <a:pt x="7214931" y="5819144"/>
                </a:cubicBezTo>
                <a:close/>
                <a:moveTo>
                  <a:pt x="11723474" y="5759933"/>
                </a:moveTo>
                <a:cubicBezTo>
                  <a:pt x="11724629" y="5758780"/>
                  <a:pt x="11727516" y="5758205"/>
                  <a:pt x="11728672" y="5760507"/>
                </a:cubicBezTo>
                <a:lnTo>
                  <a:pt x="11745353" y="5795921"/>
                </a:lnTo>
                <a:lnTo>
                  <a:pt x="11734447" y="5782963"/>
                </a:lnTo>
                <a:cubicBezTo>
                  <a:pt x="11709036" y="5774327"/>
                  <a:pt x="11692289" y="5807146"/>
                  <a:pt x="11673809" y="5822694"/>
                </a:cubicBezTo>
                <a:cubicBezTo>
                  <a:pt x="11653020" y="5839967"/>
                  <a:pt x="11631075" y="5852634"/>
                  <a:pt x="11607399" y="5864727"/>
                </a:cubicBezTo>
                <a:cubicBezTo>
                  <a:pt x="11606243" y="5865301"/>
                  <a:pt x="11605088" y="5863574"/>
                  <a:pt x="11606243" y="5862999"/>
                </a:cubicBezTo>
                <a:cubicBezTo>
                  <a:pt x="11651288" y="5835361"/>
                  <a:pt x="11689979" y="5801389"/>
                  <a:pt x="11723474" y="5759933"/>
                </a:cubicBezTo>
                <a:close/>
                <a:moveTo>
                  <a:pt x="3408795" y="5753804"/>
                </a:moveTo>
                <a:lnTo>
                  <a:pt x="3407524" y="5754444"/>
                </a:lnTo>
                <a:lnTo>
                  <a:pt x="3408864" y="5755321"/>
                </a:lnTo>
                <a:close/>
                <a:moveTo>
                  <a:pt x="3418964" y="5748678"/>
                </a:moveTo>
                <a:lnTo>
                  <a:pt x="3417696" y="5749316"/>
                </a:lnTo>
                <a:lnTo>
                  <a:pt x="3418345" y="5761525"/>
                </a:lnTo>
                <a:lnTo>
                  <a:pt x="3420284" y="5762793"/>
                </a:lnTo>
                <a:lnTo>
                  <a:pt x="3421823" y="5779241"/>
                </a:lnTo>
                <a:lnTo>
                  <a:pt x="3422897" y="5795486"/>
                </a:lnTo>
                <a:lnTo>
                  <a:pt x="3421823" y="5794810"/>
                </a:lnTo>
                <a:cubicBezTo>
                  <a:pt x="3418392" y="5793656"/>
                  <a:pt x="3421823" y="5801730"/>
                  <a:pt x="3422968" y="5796539"/>
                </a:cubicBezTo>
                <a:lnTo>
                  <a:pt x="3422897" y="5795486"/>
                </a:lnTo>
                <a:lnTo>
                  <a:pt x="3472348" y="5826579"/>
                </a:lnTo>
                <a:lnTo>
                  <a:pt x="3469295" y="5827679"/>
                </a:lnTo>
                <a:lnTo>
                  <a:pt x="3466570" y="5832807"/>
                </a:lnTo>
                <a:lnTo>
                  <a:pt x="3475271" y="5829528"/>
                </a:lnTo>
                <a:lnTo>
                  <a:pt x="3475014" y="5828255"/>
                </a:lnTo>
                <a:lnTo>
                  <a:pt x="3472348" y="5826579"/>
                </a:lnTo>
                <a:lnTo>
                  <a:pt x="3501651" y="5816029"/>
                </a:lnTo>
                <a:lnTo>
                  <a:pt x="3505098" y="5818283"/>
                </a:lnTo>
                <a:lnTo>
                  <a:pt x="3516783" y="5813878"/>
                </a:lnTo>
                <a:lnTo>
                  <a:pt x="3517339" y="5810380"/>
                </a:lnTo>
                <a:lnTo>
                  <a:pt x="3501651" y="5816029"/>
                </a:lnTo>
                <a:lnTo>
                  <a:pt x="3420284" y="5762793"/>
                </a:lnTo>
                <a:close/>
                <a:moveTo>
                  <a:pt x="7267744" y="5726804"/>
                </a:moveTo>
                <a:cubicBezTo>
                  <a:pt x="7269644" y="5726200"/>
                  <a:pt x="7270912" y="5726804"/>
                  <a:pt x="7271545" y="5728011"/>
                </a:cubicBezTo>
                <a:cubicBezTo>
                  <a:pt x="7272179" y="5729218"/>
                  <a:pt x="7272179" y="5731028"/>
                  <a:pt x="7272179" y="5732235"/>
                </a:cubicBezTo>
                <a:cubicBezTo>
                  <a:pt x="7272813" y="5735855"/>
                  <a:pt x="7267744" y="5738269"/>
                  <a:pt x="7264575" y="5736458"/>
                </a:cubicBezTo>
                <a:cubicBezTo>
                  <a:pt x="7261407" y="5734649"/>
                  <a:pt x="7260773" y="5729821"/>
                  <a:pt x="7264575" y="5728011"/>
                </a:cubicBezTo>
                <a:cubicBezTo>
                  <a:pt x="7265842" y="5728011"/>
                  <a:pt x="7267110" y="5726804"/>
                  <a:pt x="7267744" y="5726804"/>
                </a:cubicBezTo>
                <a:close/>
                <a:moveTo>
                  <a:pt x="3415761" y="5712967"/>
                </a:moveTo>
                <a:lnTo>
                  <a:pt x="3417337" y="5742564"/>
                </a:lnTo>
                <a:lnTo>
                  <a:pt x="3522842" y="5811594"/>
                </a:lnTo>
                <a:lnTo>
                  <a:pt x="3552722" y="5800331"/>
                </a:lnTo>
                <a:lnTo>
                  <a:pt x="3438595" y="5726781"/>
                </a:lnTo>
                <a:cubicBezTo>
                  <a:pt x="3434008" y="5723600"/>
                  <a:pt x="3426410" y="5719984"/>
                  <a:pt x="3419243" y="5715863"/>
                </a:cubicBezTo>
                <a:close/>
                <a:moveTo>
                  <a:pt x="4952487" y="5707062"/>
                </a:moveTo>
                <a:cubicBezTo>
                  <a:pt x="4991585" y="5717842"/>
                  <a:pt x="5030107" y="5730894"/>
                  <a:pt x="5069779" y="5738838"/>
                </a:cubicBezTo>
                <a:cubicBezTo>
                  <a:pt x="5108876" y="5746214"/>
                  <a:pt x="5151425" y="5743377"/>
                  <a:pt x="5189949" y="5754726"/>
                </a:cubicBezTo>
                <a:cubicBezTo>
                  <a:pt x="5193973" y="5755293"/>
                  <a:pt x="5194547" y="5761535"/>
                  <a:pt x="5189949" y="5762670"/>
                </a:cubicBezTo>
                <a:cubicBezTo>
                  <a:pt x="5117502" y="5781395"/>
                  <a:pt x="5013434" y="5749052"/>
                  <a:pt x="4950188" y="5713303"/>
                </a:cubicBezTo>
                <a:cubicBezTo>
                  <a:pt x="4946737" y="5711033"/>
                  <a:pt x="4948461" y="5705927"/>
                  <a:pt x="4952487" y="5707062"/>
                </a:cubicBezTo>
                <a:close/>
                <a:moveTo>
                  <a:pt x="2339543" y="5686249"/>
                </a:moveTo>
                <a:cubicBezTo>
                  <a:pt x="2340659" y="5687382"/>
                  <a:pt x="2340659" y="5689651"/>
                  <a:pt x="2338429" y="5689651"/>
                </a:cubicBezTo>
                <a:cubicBezTo>
                  <a:pt x="2331179" y="5689651"/>
                  <a:pt x="2322257" y="5695887"/>
                  <a:pt x="2323930" y="5704391"/>
                </a:cubicBezTo>
                <a:lnTo>
                  <a:pt x="2334498" y="5712557"/>
                </a:lnTo>
                <a:lnTo>
                  <a:pt x="2335082" y="5717430"/>
                </a:lnTo>
                <a:cubicBezTo>
                  <a:pt x="2336198" y="5716863"/>
                  <a:pt x="2336755" y="5715730"/>
                  <a:pt x="2337870" y="5715163"/>
                </a:cubicBezTo>
                <a:lnTo>
                  <a:pt x="2334498" y="5712557"/>
                </a:lnTo>
                <a:lnTo>
                  <a:pt x="2332295" y="5694185"/>
                </a:lnTo>
                <a:cubicBezTo>
                  <a:pt x="2332295" y="5693619"/>
                  <a:pt x="2333409" y="5693052"/>
                  <a:pt x="2333409" y="5693619"/>
                </a:cubicBezTo>
                <a:cubicBezTo>
                  <a:pt x="2335082" y="5701557"/>
                  <a:pt x="2337870" y="5708927"/>
                  <a:pt x="2339543" y="5716863"/>
                </a:cubicBezTo>
                <a:cubicBezTo>
                  <a:pt x="2340100" y="5717997"/>
                  <a:pt x="2339543" y="5719132"/>
                  <a:pt x="2338429" y="5719699"/>
                </a:cubicBezTo>
                <a:cubicBezTo>
                  <a:pt x="2327275" y="5723099"/>
                  <a:pt x="2313893" y="5715730"/>
                  <a:pt x="2313335" y="5703257"/>
                </a:cubicBezTo>
                <a:cubicBezTo>
                  <a:pt x="2313335" y="5689651"/>
                  <a:pt x="2327275" y="5680580"/>
                  <a:pt x="2339543" y="5686249"/>
                </a:cubicBezTo>
                <a:close/>
                <a:moveTo>
                  <a:pt x="7206140" y="5676194"/>
                </a:moveTo>
                <a:cubicBezTo>
                  <a:pt x="7208815" y="5676981"/>
                  <a:pt x="7210927" y="5679556"/>
                  <a:pt x="7209801" y="5683276"/>
                </a:cubicBezTo>
                <a:cubicBezTo>
                  <a:pt x="7208112" y="5690145"/>
                  <a:pt x="7197410" y="5686711"/>
                  <a:pt x="7199099" y="5679842"/>
                </a:cubicBezTo>
                <a:cubicBezTo>
                  <a:pt x="7200227" y="5676408"/>
                  <a:pt x="7203464" y="5675407"/>
                  <a:pt x="7206140" y="5676194"/>
                </a:cubicBezTo>
                <a:close/>
                <a:moveTo>
                  <a:pt x="3818421" y="5675758"/>
                </a:moveTo>
                <a:lnTo>
                  <a:pt x="3816727" y="5677100"/>
                </a:lnTo>
                <a:lnTo>
                  <a:pt x="3818599" y="5676604"/>
                </a:lnTo>
                <a:close/>
                <a:moveTo>
                  <a:pt x="7265333" y="5670537"/>
                </a:moveTo>
                <a:cubicBezTo>
                  <a:pt x="7267605" y="5671122"/>
                  <a:pt x="7269534" y="5673170"/>
                  <a:pt x="7268707" y="5676094"/>
                </a:cubicBezTo>
                <a:cubicBezTo>
                  <a:pt x="7267054" y="5682528"/>
                  <a:pt x="7258240" y="5679603"/>
                  <a:pt x="7259892" y="5673755"/>
                </a:cubicBezTo>
                <a:cubicBezTo>
                  <a:pt x="7260443" y="5670830"/>
                  <a:pt x="7263060" y="5669953"/>
                  <a:pt x="7265333" y="5670537"/>
                </a:cubicBezTo>
                <a:close/>
                <a:moveTo>
                  <a:pt x="7357204" y="5669648"/>
                </a:moveTo>
                <a:cubicBezTo>
                  <a:pt x="7360393" y="5670624"/>
                  <a:pt x="7363027" y="5673775"/>
                  <a:pt x="7361918" y="5677977"/>
                </a:cubicBezTo>
                <a:cubicBezTo>
                  <a:pt x="7359146" y="5687581"/>
                  <a:pt x="7346948" y="5683379"/>
                  <a:pt x="7349166" y="5674376"/>
                </a:cubicBezTo>
                <a:cubicBezTo>
                  <a:pt x="7350274" y="5669873"/>
                  <a:pt x="7354016" y="5668673"/>
                  <a:pt x="7357204" y="5669648"/>
                </a:cubicBezTo>
                <a:close/>
                <a:moveTo>
                  <a:pt x="4998542" y="5665261"/>
                </a:moveTo>
                <a:cubicBezTo>
                  <a:pt x="4989154" y="5666753"/>
                  <a:pt x="4979058" y="5670457"/>
                  <a:pt x="4967415" y="5677363"/>
                </a:cubicBezTo>
                <a:cubicBezTo>
                  <a:pt x="4909924" y="5710737"/>
                  <a:pt x="4944418" y="5685419"/>
                  <a:pt x="4940394" y="5723398"/>
                </a:cubicBezTo>
                <a:cubicBezTo>
                  <a:pt x="4938095" y="5739509"/>
                  <a:pt x="4940394" y="5756196"/>
                  <a:pt x="4938670" y="5772309"/>
                </a:cubicBezTo>
                <a:cubicBezTo>
                  <a:pt x="4928320" y="5853443"/>
                  <a:pt x="4879453" y="5945512"/>
                  <a:pt x="4919123" y="6024921"/>
                </a:cubicBezTo>
                <a:cubicBezTo>
                  <a:pt x="4920846" y="6028661"/>
                  <a:pt x="4919412" y="6032546"/>
                  <a:pt x="4916752" y="6034703"/>
                </a:cubicBezTo>
                <a:lnTo>
                  <a:pt x="4913183" y="6034492"/>
                </a:lnTo>
                <a:lnTo>
                  <a:pt x="4909320" y="6039144"/>
                </a:lnTo>
                <a:lnTo>
                  <a:pt x="4899808" y="6041381"/>
                </a:lnTo>
                <a:lnTo>
                  <a:pt x="4912573" y="6094296"/>
                </a:lnTo>
                <a:cubicBezTo>
                  <a:pt x="4916561" y="6121558"/>
                  <a:pt x="4916668" y="6148011"/>
                  <a:pt x="4914108" y="6174990"/>
                </a:cubicBezTo>
                <a:lnTo>
                  <a:pt x="4905435" y="6225250"/>
                </a:lnTo>
                <a:lnTo>
                  <a:pt x="4993315" y="6241326"/>
                </a:lnTo>
                <a:lnTo>
                  <a:pt x="5019670" y="6247102"/>
                </a:lnTo>
                <a:lnTo>
                  <a:pt x="5056559" y="6112004"/>
                </a:lnTo>
                <a:cubicBezTo>
                  <a:pt x="5057710" y="6107972"/>
                  <a:pt x="5061159" y="6106678"/>
                  <a:pt x="5064174" y="6107468"/>
                </a:cubicBezTo>
                <a:lnTo>
                  <a:pt x="5064180" y="6107477"/>
                </a:lnTo>
                <a:lnTo>
                  <a:pt x="5066877" y="6095123"/>
                </a:lnTo>
                <a:lnTo>
                  <a:pt x="5069723" y="6092015"/>
                </a:lnTo>
                <a:lnTo>
                  <a:pt x="5070629" y="6091765"/>
                </a:lnTo>
                <a:lnTo>
                  <a:pt x="5072094" y="6089424"/>
                </a:lnTo>
                <a:lnTo>
                  <a:pt x="5109895" y="6048136"/>
                </a:lnTo>
                <a:cubicBezTo>
                  <a:pt x="5147329" y="5990359"/>
                  <a:pt x="5169642" y="5906526"/>
                  <a:pt x="5191634" y="5853443"/>
                </a:cubicBezTo>
                <a:cubicBezTo>
                  <a:pt x="5212328" y="5803957"/>
                  <a:pt x="5264647" y="5709011"/>
                  <a:pt x="5177262" y="5698078"/>
                </a:cubicBezTo>
                <a:cubicBezTo>
                  <a:pt x="5146789" y="5694050"/>
                  <a:pt x="5116894" y="5691173"/>
                  <a:pt x="5086423" y="5684844"/>
                </a:cubicBezTo>
                <a:cubicBezTo>
                  <a:pt x="5048480" y="5676211"/>
                  <a:pt x="5026703" y="5660784"/>
                  <a:pt x="4998542" y="5665261"/>
                </a:cubicBezTo>
                <a:close/>
                <a:moveTo>
                  <a:pt x="3418526" y="5650438"/>
                </a:moveTo>
                <a:lnTo>
                  <a:pt x="3413489" y="5652858"/>
                </a:lnTo>
                <a:lnTo>
                  <a:pt x="3413270" y="5660652"/>
                </a:lnTo>
                <a:lnTo>
                  <a:pt x="3417838" y="5663635"/>
                </a:lnTo>
                <a:lnTo>
                  <a:pt x="3416807" y="5683404"/>
                </a:lnTo>
                <a:cubicBezTo>
                  <a:pt x="3416807" y="5684272"/>
                  <a:pt x="3417093" y="5688609"/>
                  <a:pt x="3417022" y="5691863"/>
                </a:cubicBezTo>
                <a:lnTo>
                  <a:pt x="3416787" y="5693665"/>
                </a:lnTo>
                <a:lnTo>
                  <a:pt x="3416233" y="5693237"/>
                </a:lnTo>
                <a:cubicBezTo>
                  <a:pt x="3414512" y="5691501"/>
                  <a:pt x="3413366" y="5690923"/>
                  <a:pt x="3415087" y="5693815"/>
                </a:cubicBezTo>
                <a:cubicBezTo>
                  <a:pt x="3415804" y="5695550"/>
                  <a:pt x="3416269" y="5695875"/>
                  <a:pt x="3416565" y="5695360"/>
                </a:cubicBezTo>
                <a:lnTo>
                  <a:pt x="3416787" y="5693665"/>
                </a:lnTo>
                <a:lnTo>
                  <a:pt x="3439024" y="5710876"/>
                </a:lnTo>
                <a:cubicBezTo>
                  <a:pt x="3448198" y="5716081"/>
                  <a:pt x="3457801" y="5720708"/>
                  <a:pt x="3464396" y="5725045"/>
                </a:cubicBezTo>
                <a:lnTo>
                  <a:pt x="3566734" y="5790889"/>
                </a:lnTo>
                <a:lnTo>
                  <a:pt x="3563015" y="5792714"/>
                </a:lnTo>
                <a:lnTo>
                  <a:pt x="3561803" y="5796908"/>
                </a:lnTo>
                <a:lnTo>
                  <a:pt x="3570537" y="5793615"/>
                </a:lnTo>
                <a:lnTo>
                  <a:pt x="3570469" y="5793292"/>
                </a:lnTo>
                <a:lnTo>
                  <a:pt x="3566734" y="5790889"/>
                </a:lnTo>
                <a:lnTo>
                  <a:pt x="3592981" y="5778008"/>
                </a:lnTo>
                <a:lnTo>
                  <a:pt x="3598654" y="5781714"/>
                </a:lnTo>
                <a:lnTo>
                  <a:pt x="3605180" y="5778294"/>
                </a:lnTo>
                <a:lnTo>
                  <a:pt x="3605443" y="5771893"/>
                </a:lnTo>
                <a:lnTo>
                  <a:pt x="3592981" y="5778008"/>
                </a:lnTo>
                <a:lnTo>
                  <a:pt x="3417838" y="5663635"/>
                </a:lnTo>
                <a:close/>
                <a:moveTo>
                  <a:pt x="7340471" y="5630644"/>
                </a:moveTo>
                <a:cubicBezTo>
                  <a:pt x="7343145" y="5631359"/>
                  <a:pt x="7345257" y="5633935"/>
                  <a:pt x="7344132" y="5637655"/>
                </a:cubicBezTo>
                <a:cubicBezTo>
                  <a:pt x="7342443" y="5644523"/>
                  <a:pt x="7331741" y="5641660"/>
                  <a:pt x="7333430" y="5634794"/>
                </a:cubicBezTo>
                <a:cubicBezTo>
                  <a:pt x="7334557" y="5631074"/>
                  <a:pt x="7337795" y="5629929"/>
                  <a:pt x="7340471" y="5630644"/>
                </a:cubicBezTo>
                <a:close/>
                <a:moveTo>
                  <a:pt x="3414477" y="5617601"/>
                </a:moveTo>
                <a:lnTo>
                  <a:pt x="3413733" y="5644149"/>
                </a:lnTo>
                <a:lnTo>
                  <a:pt x="3415087" y="5643497"/>
                </a:lnTo>
                <a:cubicBezTo>
                  <a:pt x="3481024" y="5686874"/>
                  <a:pt x="3546961" y="5729672"/>
                  <a:pt x="3612898" y="5773049"/>
                </a:cubicBezTo>
                <a:lnTo>
                  <a:pt x="3612846" y="5774277"/>
                </a:lnTo>
                <a:lnTo>
                  <a:pt x="3638571" y="5760799"/>
                </a:lnTo>
                <a:lnTo>
                  <a:pt x="3471484" y="5652725"/>
                </a:lnTo>
                <a:cubicBezTo>
                  <a:pt x="3462898" y="5647562"/>
                  <a:pt x="3448157" y="5640820"/>
                  <a:pt x="3434275" y="5633147"/>
                </a:cubicBezTo>
                <a:close/>
                <a:moveTo>
                  <a:pt x="7256549" y="5611265"/>
                </a:moveTo>
                <a:cubicBezTo>
                  <a:pt x="7260170" y="5612367"/>
                  <a:pt x="7260170" y="5615121"/>
                  <a:pt x="7258359" y="5617324"/>
                </a:cubicBezTo>
                <a:cubicBezTo>
                  <a:pt x="7256549" y="5621732"/>
                  <a:pt x="7250515" y="5620080"/>
                  <a:pt x="7249308" y="5616222"/>
                </a:cubicBezTo>
                <a:cubicBezTo>
                  <a:pt x="7248101" y="5611816"/>
                  <a:pt x="7252928" y="5609611"/>
                  <a:pt x="7256549" y="5611265"/>
                </a:cubicBezTo>
                <a:close/>
                <a:moveTo>
                  <a:pt x="3915695" y="5598490"/>
                </a:moveTo>
                <a:lnTo>
                  <a:pt x="3915481" y="5598659"/>
                </a:lnTo>
                <a:lnTo>
                  <a:pt x="3916570" y="5599408"/>
                </a:lnTo>
                <a:close/>
                <a:moveTo>
                  <a:pt x="6441172" y="5595147"/>
                </a:moveTo>
                <a:lnTo>
                  <a:pt x="6440525" y="5598077"/>
                </a:lnTo>
                <a:lnTo>
                  <a:pt x="6445572" y="5599918"/>
                </a:lnTo>
                <a:cubicBezTo>
                  <a:pt x="6449531" y="5607858"/>
                  <a:pt x="6450096" y="5615799"/>
                  <a:pt x="6455186" y="5623739"/>
                </a:cubicBezTo>
                <a:lnTo>
                  <a:pt x="6470668" y="5632981"/>
                </a:lnTo>
                <a:lnTo>
                  <a:pt x="6469891" y="5644724"/>
                </a:lnTo>
                <a:cubicBezTo>
                  <a:pt x="6473283" y="5642455"/>
                  <a:pt x="6476111" y="5640187"/>
                  <a:pt x="6478940" y="5637918"/>
                </a:cubicBezTo>
                <a:lnTo>
                  <a:pt x="6470668" y="5632981"/>
                </a:lnTo>
                <a:lnTo>
                  <a:pt x="6471304" y="5623384"/>
                </a:lnTo>
                <a:cubicBezTo>
                  <a:pt x="6469891" y="5616508"/>
                  <a:pt x="6466496" y="5610126"/>
                  <a:pt x="6460841" y="5605022"/>
                </a:cubicBezTo>
                <a:cubicBezTo>
                  <a:pt x="6455186" y="5599918"/>
                  <a:pt x="6448964" y="5597082"/>
                  <a:pt x="6441612" y="5595380"/>
                </a:cubicBezTo>
                <a:close/>
                <a:moveTo>
                  <a:pt x="7437324" y="5570910"/>
                </a:moveTo>
                <a:cubicBezTo>
                  <a:pt x="7440873" y="5571934"/>
                  <a:pt x="7443769" y="5575298"/>
                  <a:pt x="7442321" y="5579977"/>
                </a:cubicBezTo>
                <a:cubicBezTo>
                  <a:pt x="7440004" y="5588750"/>
                  <a:pt x="7425520" y="5584655"/>
                  <a:pt x="7428418" y="5575882"/>
                </a:cubicBezTo>
                <a:cubicBezTo>
                  <a:pt x="7429575" y="5571202"/>
                  <a:pt x="7433776" y="5569887"/>
                  <a:pt x="7437324" y="5570910"/>
                </a:cubicBezTo>
                <a:close/>
                <a:moveTo>
                  <a:pt x="3415871" y="5567865"/>
                </a:moveTo>
                <a:lnTo>
                  <a:pt x="3415047" y="5597232"/>
                </a:lnTo>
                <a:lnTo>
                  <a:pt x="3415383" y="5598793"/>
                </a:lnTo>
                <a:cubicBezTo>
                  <a:pt x="3429694" y="5619448"/>
                  <a:pt x="3474346" y="5636661"/>
                  <a:pt x="3495528" y="5649856"/>
                </a:cubicBezTo>
                <a:lnTo>
                  <a:pt x="3654102" y="5752659"/>
                </a:lnTo>
                <a:lnTo>
                  <a:pt x="3679412" y="5739398"/>
                </a:lnTo>
                <a:lnTo>
                  <a:pt x="3677000" y="5737639"/>
                </a:lnTo>
                <a:cubicBezTo>
                  <a:pt x="3646659" y="5725590"/>
                  <a:pt x="3615173" y="5698050"/>
                  <a:pt x="3587694" y="5680265"/>
                </a:cubicBezTo>
                <a:cubicBezTo>
                  <a:pt x="3559645" y="5661904"/>
                  <a:pt x="3530305" y="5638811"/>
                  <a:pt x="3500179" y="5617226"/>
                </a:cubicBezTo>
                <a:close/>
                <a:moveTo>
                  <a:pt x="3409085" y="5559205"/>
                </a:moveTo>
                <a:cubicBezTo>
                  <a:pt x="3404505" y="5560353"/>
                  <a:pt x="3401071" y="5560353"/>
                  <a:pt x="3407941" y="5563222"/>
                </a:cubicBezTo>
                <a:lnTo>
                  <a:pt x="3409069" y="5563883"/>
                </a:lnTo>
                <a:lnTo>
                  <a:pt x="3409354" y="5559409"/>
                </a:lnTo>
                <a:close/>
                <a:moveTo>
                  <a:pt x="7380896" y="5557652"/>
                </a:moveTo>
                <a:cubicBezTo>
                  <a:pt x="7384391" y="5556295"/>
                  <a:pt x="7388692" y="5557652"/>
                  <a:pt x="7389498" y="5563989"/>
                </a:cubicBezTo>
                <a:cubicBezTo>
                  <a:pt x="7389498" y="5565196"/>
                  <a:pt x="7389498" y="5566403"/>
                  <a:pt x="7389498" y="5567610"/>
                </a:cubicBezTo>
                <a:cubicBezTo>
                  <a:pt x="7389498" y="5572437"/>
                  <a:pt x="7383585" y="5576058"/>
                  <a:pt x="7380360" y="5571833"/>
                </a:cubicBezTo>
                <a:cubicBezTo>
                  <a:pt x="7379283" y="5570626"/>
                  <a:pt x="7378207" y="5568817"/>
                  <a:pt x="7377133" y="5567610"/>
                </a:cubicBezTo>
                <a:cubicBezTo>
                  <a:pt x="7374712" y="5563084"/>
                  <a:pt x="7377401" y="5559009"/>
                  <a:pt x="7380896" y="5557652"/>
                </a:cubicBezTo>
                <a:close/>
                <a:moveTo>
                  <a:pt x="5046222" y="5555591"/>
                </a:moveTo>
                <a:cubicBezTo>
                  <a:pt x="5073614" y="5569495"/>
                  <a:pt x="5099295" y="5581661"/>
                  <a:pt x="5128970" y="5586296"/>
                </a:cubicBezTo>
                <a:cubicBezTo>
                  <a:pt x="5155793" y="5590351"/>
                  <a:pt x="5183188" y="5579923"/>
                  <a:pt x="5208298" y="5586876"/>
                </a:cubicBezTo>
                <a:cubicBezTo>
                  <a:pt x="5211151" y="5588033"/>
                  <a:pt x="5212293" y="5591509"/>
                  <a:pt x="5210579" y="5594407"/>
                </a:cubicBezTo>
                <a:cubicBezTo>
                  <a:pt x="5191747" y="5614103"/>
                  <a:pt x="5154082" y="5610048"/>
                  <a:pt x="5129541" y="5606572"/>
                </a:cubicBezTo>
                <a:cubicBezTo>
                  <a:pt x="5096442" y="5601358"/>
                  <a:pt x="5065055" y="5586296"/>
                  <a:pt x="5042798" y="5560226"/>
                </a:cubicBezTo>
                <a:cubicBezTo>
                  <a:pt x="5040513" y="5557909"/>
                  <a:pt x="5043369" y="5553854"/>
                  <a:pt x="5046222" y="5555591"/>
                </a:cubicBezTo>
                <a:close/>
                <a:moveTo>
                  <a:pt x="851741" y="5551563"/>
                </a:moveTo>
                <a:lnTo>
                  <a:pt x="851624" y="5551815"/>
                </a:lnTo>
                <a:lnTo>
                  <a:pt x="851353" y="5551700"/>
                </a:lnTo>
                <a:close/>
                <a:moveTo>
                  <a:pt x="855781" y="5542910"/>
                </a:moveTo>
                <a:lnTo>
                  <a:pt x="854281" y="5550664"/>
                </a:lnTo>
                <a:lnTo>
                  <a:pt x="851741" y="5551563"/>
                </a:lnTo>
                <a:close/>
                <a:moveTo>
                  <a:pt x="3972874" y="5537627"/>
                </a:moveTo>
                <a:lnTo>
                  <a:pt x="3972592" y="5537959"/>
                </a:lnTo>
                <a:lnTo>
                  <a:pt x="3974315" y="5539256"/>
                </a:lnTo>
                <a:close/>
                <a:moveTo>
                  <a:pt x="5054112" y="5525973"/>
                </a:moveTo>
                <a:cubicBezTo>
                  <a:pt x="5143473" y="5540320"/>
                  <a:pt x="5225915" y="5542614"/>
                  <a:pt x="5315854" y="5529415"/>
                </a:cubicBezTo>
                <a:cubicBezTo>
                  <a:pt x="5318161" y="5529415"/>
                  <a:pt x="5318737" y="5533432"/>
                  <a:pt x="5317006" y="5534007"/>
                </a:cubicBezTo>
                <a:cubicBezTo>
                  <a:pt x="5231106" y="5555813"/>
                  <a:pt x="5137132" y="5555240"/>
                  <a:pt x="5052960" y="5529990"/>
                </a:cubicBezTo>
                <a:cubicBezTo>
                  <a:pt x="5050653" y="5529415"/>
                  <a:pt x="5051804" y="5525973"/>
                  <a:pt x="5054112" y="5525973"/>
                </a:cubicBezTo>
                <a:close/>
                <a:moveTo>
                  <a:pt x="11311919" y="5525274"/>
                </a:moveTo>
                <a:lnTo>
                  <a:pt x="11311802" y="5525526"/>
                </a:lnTo>
                <a:lnTo>
                  <a:pt x="11311531" y="5525411"/>
                </a:lnTo>
                <a:close/>
                <a:moveTo>
                  <a:pt x="2321559" y="5523390"/>
                </a:moveTo>
                <a:cubicBezTo>
                  <a:pt x="2325979" y="5525958"/>
                  <a:pt x="2329957" y="5530507"/>
                  <a:pt x="2331431" y="5534029"/>
                </a:cubicBezTo>
                <a:cubicBezTo>
                  <a:pt x="2335558" y="5542833"/>
                  <a:pt x="2334969" y="5554572"/>
                  <a:pt x="2325538" y="5560441"/>
                </a:cubicBezTo>
                <a:cubicBezTo>
                  <a:pt x="2307265" y="5571007"/>
                  <a:pt x="2285456" y="5540486"/>
                  <a:pt x="2303729" y="5528160"/>
                </a:cubicBezTo>
                <a:cubicBezTo>
                  <a:pt x="2305496" y="5526985"/>
                  <a:pt x="2307265" y="5528746"/>
                  <a:pt x="2305496" y="5530507"/>
                </a:cubicBezTo>
                <a:cubicBezTo>
                  <a:pt x="2297245" y="5540486"/>
                  <a:pt x="2313160" y="5563376"/>
                  <a:pt x="2323180" y="5551638"/>
                </a:cubicBezTo>
                <a:cubicBezTo>
                  <a:pt x="2326716" y="5546942"/>
                  <a:pt x="2324358" y="5539898"/>
                  <a:pt x="2321411" y="5535203"/>
                </a:cubicBezTo>
                <a:cubicBezTo>
                  <a:pt x="2317874" y="5530507"/>
                  <a:pt x="2313749" y="5531095"/>
                  <a:pt x="2309623" y="5528746"/>
                </a:cubicBezTo>
                <a:cubicBezTo>
                  <a:pt x="2307854" y="5527573"/>
                  <a:pt x="2307854" y="5525812"/>
                  <a:pt x="2309033" y="5524638"/>
                </a:cubicBezTo>
                <a:cubicBezTo>
                  <a:pt x="2312275" y="5520236"/>
                  <a:pt x="2317138" y="5520822"/>
                  <a:pt x="2321559" y="5523390"/>
                </a:cubicBezTo>
                <a:close/>
                <a:moveTo>
                  <a:pt x="3421806" y="5521055"/>
                </a:moveTo>
                <a:lnTo>
                  <a:pt x="3417437" y="5551086"/>
                </a:lnTo>
                <a:lnTo>
                  <a:pt x="3695150" y="5731152"/>
                </a:lnTo>
                <a:lnTo>
                  <a:pt x="3725421" y="5715289"/>
                </a:lnTo>
                <a:close/>
                <a:moveTo>
                  <a:pt x="11315960" y="5516621"/>
                </a:moveTo>
                <a:lnTo>
                  <a:pt x="11314459" y="5524375"/>
                </a:lnTo>
                <a:lnTo>
                  <a:pt x="11311919" y="5525274"/>
                </a:lnTo>
                <a:close/>
                <a:moveTo>
                  <a:pt x="1005908" y="5496866"/>
                </a:moveTo>
                <a:lnTo>
                  <a:pt x="948965" y="5564843"/>
                </a:lnTo>
                <a:cubicBezTo>
                  <a:pt x="892330" y="5610074"/>
                  <a:pt x="817416" y="5635707"/>
                  <a:pt x="744086" y="5638089"/>
                </a:cubicBezTo>
                <a:lnTo>
                  <a:pt x="646436" y="5624937"/>
                </a:lnTo>
                <a:lnTo>
                  <a:pt x="655938" y="5654131"/>
                </a:lnTo>
                <a:cubicBezTo>
                  <a:pt x="669176" y="5692007"/>
                  <a:pt x="680115" y="5759149"/>
                  <a:pt x="703715" y="5787841"/>
                </a:cubicBezTo>
                <a:lnTo>
                  <a:pt x="732408" y="5805716"/>
                </a:lnTo>
                <a:lnTo>
                  <a:pt x="734251" y="5805719"/>
                </a:lnTo>
                <a:lnTo>
                  <a:pt x="702524" y="5718923"/>
                </a:lnTo>
                <a:cubicBezTo>
                  <a:pt x="701363" y="5716634"/>
                  <a:pt x="704844" y="5716062"/>
                  <a:pt x="705425" y="5717779"/>
                </a:cubicBezTo>
                <a:lnTo>
                  <a:pt x="736992" y="5805724"/>
                </a:lnTo>
                <a:lnTo>
                  <a:pt x="773833" y="5805778"/>
                </a:lnTo>
                <a:lnTo>
                  <a:pt x="728459" y="5700994"/>
                </a:lnTo>
                <a:cubicBezTo>
                  <a:pt x="726709" y="5698679"/>
                  <a:pt x="730791" y="5695786"/>
                  <a:pt x="732541" y="5698679"/>
                </a:cubicBezTo>
                <a:cubicBezTo>
                  <a:pt x="745661" y="5720962"/>
                  <a:pt x="757471" y="5743678"/>
                  <a:pt x="767458" y="5767117"/>
                </a:cubicBezTo>
                <a:lnTo>
                  <a:pt x="780200" y="5805788"/>
                </a:lnTo>
                <a:lnTo>
                  <a:pt x="798862" y="5805815"/>
                </a:lnTo>
                <a:lnTo>
                  <a:pt x="830394" y="5797941"/>
                </a:lnTo>
                <a:lnTo>
                  <a:pt x="810808" y="5759538"/>
                </a:lnTo>
                <a:cubicBezTo>
                  <a:pt x="801653" y="5738785"/>
                  <a:pt x="793223" y="5717818"/>
                  <a:pt x="784212" y="5697563"/>
                </a:cubicBezTo>
                <a:cubicBezTo>
                  <a:pt x="782469" y="5692998"/>
                  <a:pt x="789444" y="5690717"/>
                  <a:pt x="791189" y="5694710"/>
                </a:cubicBezTo>
                <a:cubicBezTo>
                  <a:pt x="800489" y="5714965"/>
                  <a:pt x="810517" y="5735219"/>
                  <a:pt x="819892" y="5755759"/>
                </a:cubicBezTo>
                <a:lnTo>
                  <a:pt x="835994" y="5796542"/>
                </a:lnTo>
                <a:lnTo>
                  <a:pt x="876053" y="5786536"/>
                </a:lnTo>
                <a:cubicBezTo>
                  <a:pt x="887627" y="5782821"/>
                  <a:pt x="898135" y="5779133"/>
                  <a:pt x="906953" y="5775889"/>
                </a:cubicBezTo>
                <a:lnTo>
                  <a:pt x="923816" y="5769403"/>
                </a:lnTo>
                <a:lnTo>
                  <a:pt x="850098" y="5641852"/>
                </a:lnTo>
                <a:cubicBezTo>
                  <a:pt x="848367" y="5638404"/>
                  <a:pt x="853559" y="5634957"/>
                  <a:pt x="855866" y="5637829"/>
                </a:cubicBezTo>
                <a:lnTo>
                  <a:pt x="927571" y="5767959"/>
                </a:lnTo>
                <a:lnTo>
                  <a:pt x="927713" y="5767904"/>
                </a:lnTo>
                <a:cubicBezTo>
                  <a:pt x="943442" y="5761659"/>
                  <a:pt x="964100" y="5753636"/>
                  <a:pt x="984628" y="5743442"/>
                </a:cubicBezTo>
                <a:lnTo>
                  <a:pt x="987784" y="5741333"/>
                </a:lnTo>
                <a:lnTo>
                  <a:pt x="938811" y="5628625"/>
                </a:lnTo>
                <a:cubicBezTo>
                  <a:pt x="937077" y="5625165"/>
                  <a:pt x="941701" y="5622283"/>
                  <a:pt x="943436" y="5625165"/>
                </a:cubicBezTo>
                <a:cubicBezTo>
                  <a:pt x="955575" y="5647360"/>
                  <a:pt x="967424" y="5670276"/>
                  <a:pt x="977612" y="5693768"/>
                </a:cubicBezTo>
                <a:lnTo>
                  <a:pt x="992527" y="5738165"/>
                </a:lnTo>
                <a:lnTo>
                  <a:pt x="1040753" y="5705951"/>
                </a:lnTo>
                <a:lnTo>
                  <a:pt x="1046199" y="5697681"/>
                </a:lnTo>
                <a:lnTo>
                  <a:pt x="1023818" y="5646185"/>
                </a:lnTo>
                <a:cubicBezTo>
                  <a:pt x="1012192" y="5619669"/>
                  <a:pt x="999998" y="5593511"/>
                  <a:pt x="985534" y="5568068"/>
                </a:cubicBezTo>
                <a:cubicBezTo>
                  <a:pt x="982699" y="5563494"/>
                  <a:pt x="989505" y="5558920"/>
                  <a:pt x="992340" y="5563494"/>
                </a:cubicBezTo>
                <a:cubicBezTo>
                  <a:pt x="1007088" y="5588651"/>
                  <a:pt x="1021267" y="5614667"/>
                  <a:pt x="1033460" y="5641467"/>
                </a:cubicBezTo>
                <a:lnTo>
                  <a:pt x="1050831" y="5690645"/>
                </a:lnTo>
                <a:lnTo>
                  <a:pt x="1062661" y="5672675"/>
                </a:lnTo>
                <a:lnTo>
                  <a:pt x="1061895" y="5651334"/>
                </a:lnTo>
                <a:cubicBezTo>
                  <a:pt x="1059305" y="5642512"/>
                  <a:pt x="1055132" y="5633761"/>
                  <a:pt x="1051389" y="5623717"/>
                </a:cubicBezTo>
                <a:close/>
                <a:moveTo>
                  <a:pt x="7511332" y="5488459"/>
                </a:moveTo>
                <a:cubicBezTo>
                  <a:pt x="7513596" y="5489220"/>
                  <a:pt x="7515557" y="5491500"/>
                  <a:pt x="7514953" y="5494542"/>
                </a:cubicBezTo>
                <a:cubicBezTo>
                  <a:pt x="7513143" y="5500016"/>
                  <a:pt x="7504090" y="5497583"/>
                  <a:pt x="7505901" y="5491500"/>
                </a:cubicBezTo>
                <a:cubicBezTo>
                  <a:pt x="7506504" y="5488459"/>
                  <a:pt x="7509070" y="5487699"/>
                  <a:pt x="7511332" y="5488459"/>
                </a:cubicBezTo>
                <a:close/>
                <a:moveTo>
                  <a:pt x="7310034" y="5487892"/>
                </a:moveTo>
                <a:lnTo>
                  <a:pt x="7312042" y="5489257"/>
                </a:lnTo>
                <a:lnTo>
                  <a:pt x="7309905" y="5489519"/>
                </a:lnTo>
                <a:close/>
                <a:moveTo>
                  <a:pt x="7310063" y="5487514"/>
                </a:moveTo>
                <a:lnTo>
                  <a:pt x="7310034" y="5487892"/>
                </a:lnTo>
                <a:lnTo>
                  <a:pt x="7309905" y="5487804"/>
                </a:lnTo>
                <a:close/>
                <a:moveTo>
                  <a:pt x="7357069" y="5484662"/>
                </a:moveTo>
                <a:cubicBezTo>
                  <a:pt x="7362612" y="5486101"/>
                  <a:pt x="7365384" y="5491278"/>
                  <a:pt x="7361590" y="5502207"/>
                </a:cubicBezTo>
                <a:cubicBezTo>
                  <a:pt x="7356339" y="5515438"/>
                  <a:pt x="7347004" y="5526941"/>
                  <a:pt x="7337085" y="5536720"/>
                </a:cubicBezTo>
                <a:cubicBezTo>
                  <a:pt x="7330082" y="5544198"/>
                  <a:pt x="7320162" y="5556278"/>
                  <a:pt x="7309660" y="5558578"/>
                </a:cubicBezTo>
                <a:cubicBezTo>
                  <a:pt x="7302366" y="5559728"/>
                  <a:pt x="7297114" y="5555414"/>
                  <a:pt x="7295510" y="5550669"/>
                </a:cubicBezTo>
                <a:lnTo>
                  <a:pt x="7300799" y="5543486"/>
                </a:lnTo>
                <a:lnTo>
                  <a:pt x="7304408" y="5544198"/>
                </a:lnTo>
                <a:lnTo>
                  <a:pt x="7304757" y="5543534"/>
                </a:lnTo>
                <a:lnTo>
                  <a:pt x="7305575" y="5545348"/>
                </a:lnTo>
                <a:cubicBezTo>
                  <a:pt x="7309660" y="5547648"/>
                  <a:pt x="7312577" y="5545924"/>
                  <a:pt x="7315494" y="5541897"/>
                </a:cubicBezTo>
                <a:cubicBezTo>
                  <a:pt x="7317828" y="5539020"/>
                  <a:pt x="7320162" y="5536720"/>
                  <a:pt x="7323079" y="5534419"/>
                </a:cubicBezTo>
                <a:cubicBezTo>
                  <a:pt x="7327165" y="5530393"/>
                  <a:pt x="7331249" y="5526366"/>
                  <a:pt x="7334750" y="5522340"/>
                </a:cubicBezTo>
                <a:cubicBezTo>
                  <a:pt x="7339417" y="5517738"/>
                  <a:pt x="7343503" y="5512561"/>
                  <a:pt x="7347004" y="5506808"/>
                </a:cubicBezTo>
                <a:cubicBezTo>
                  <a:pt x="7349337" y="5502782"/>
                  <a:pt x="7351088" y="5498755"/>
                  <a:pt x="7352255" y="5494154"/>
                </a:cubicBezTo>
                <a:cubicBezTo>
                  <a:pt x="7352255" y="5493579"/>
                  <a:pt x="7351088" y="5493579"/>
                  <a:pt x="7349921" y="5494729"/>
                </a:cubicBezTo>
                <a:cubicBezTo>
                  <a:pt x="7341751" y="5493003"/>
                  <a:pt x="7325998" y="5507384"/>
                  <a:pt x="7320745" y="5513135"/>
                </a:cubicBezTo>
                <a:lnTo>
                  <a:pt x="7304757" y="5543534"/>
                </a:lnTo>
                <a:lnTo>
                  <a:pt x="7303240" y="5540172"/>
                </a:lnTo>
                <a:lnTo>
                  <a:pt x="7300799" y="5543486"/>
                </a:lnTo>
                <a:lnTo>
                  <a:pt x="7298574" y="5543047"/>
                </a:lnTo>
                <a:cubicBezTo>
                  <a:pt x="7299741" y="5531543"/>
                  <a:pt x="7303971" y="5521045"/>
                  <a:pt x="7310462" y="5511985"/>
                </a:cubicBezTo>
                <a:lnTo>
                  <a:pt x="7330514" y="5494314"/>
                </a:lnTo>
                <a:lnTo>
                  <a:pt x="7335247" y="5492572"/>
                </a:lnTo>
                <a:lnTo>
                  <a:pt x="7339613" y="5488698"/>
                </a:lnTo>
                <a:close/>
                <a:moveTo>
                  <a:pt x="7456463" y="5482288"/>
                </a:moveTo>
                <a:cubicBezTo>
                  <a:pt x="7459715" y="5481095"/>
                  <a:pt x="7463708" y="5481990"/>
                  <a:pt x="7464299" y="5486165"/>
                </a:cubicBezTo>
                <a:cubicBezTo>
                  <a:pt x="7464299" y="5486760"/>
                  <a:pt x="7464299" y="5487357"/>
                  <a:pt x="7464299" y="5487953"/>
                </a:cubicBezTo>
                <a:cubicBezTo>
                  <a:pt x="7465482" y="5493917"/>
                  <a:pt x="7457793" y="5497495"/>
                  <a:pt x="7454246" y="5492128"/>
                </a:cubicBezTo>
                <a:cubicBezTo>
                  <a:pt x="7453653" y="5491531"/>
                  <a:pt x="7453062" y="5490935"/>
                  <a:pt x="7453062" y="5490935"/>
                </a:cubicBezTo>
                <a:cubicBezTo>
                  <a:pt x="7450696" y="5486760"/>
                  <a:pt x="7453209" y="5483481"/>
                  <a:pt x="7456463" y="5482288"/>
                </a:cubicBezTo>
                <a:close/>
                <a:moveTo>
                  <a:pt x="3428389" y="5475780"/>
                </a:moveTo>
                <a:lnTo>
                  <a:pt x="3424403" y="5503188"/>
                </a:lnTo>
                <a:lnTo>
                  <a:pt x="3426768" y="5504091"/>
                </a:lnTo>
                <a:cubicBezTo>
                  <a:pt x="3429649" y="5506317"/>
                  <a:pt x="3433397" y="5509619"/>
                  <a:pt x="3436279" y="5512204"/>
                </a:cubicBezTo>
                <a:cubicBezTo>
                  <a:pt x="3466250" y="5540348"/>
                  <a:pt x="3512359" y="5560450"/>
                  <a:pt x="3546942" y="5582850"/>
                </a:cubicBezTo>
                <a:lnTo>
                  <a:pt x="3740351" y="5707031"/>
                </a:lnTo>
                <a:lnTo>
                  <a:pt x="3737538" y="5708941"/>
                </a:lnTo>
                <a:lnTo>
                  <a:pt x="3740726" y="5707271"/>
                </a:lnTo>
                <a:lnTo>
                  <a:pt x="3740351" y="5707031"/>
                </a:lnTo>
                <a:lnTo>
                  <a:pt x="3758829" y="5694490"/>
                </a:lnTo>
                <a:lnTo>
                  <a:pt x="3762917" y="5695644"/>
                </a:lnTo>
                <a:lnTo>
                  <a:pt x="3766480" y="5693775"/>
                </a:lnTo>
                <a:lnTo>
                  <a:pt x="3760558" y="5689177"/>
                </a:lnTo>
                <a:cubicBezTo>
                  <a:pt x="3755012" y="5685947"/>
                  <a:pt x="3749249" y="5683075"/>
                  <a:pt x="3747519" y="5682212"/>
                </a:cubicBezTo>
                <a:cubicBezTo>
                  <a:pt x="3708906" y="5662685"/>
                  <a:pt x="3672594" y="5633967"/>
                  <a:pt x="3636281" y="5610418"/>
                </a:cubicBezTo>
                <a:cubicBezTo>
                  <a:pt x="3591900" y="5582275"/>
                  <a:pt x="3547519" y="5553558"/>
                  <a:pt x="3503714" y="5524840"/>
                </a:cubicBezTo>
                <a:cubicBezTo>
                  <a:pt x="3494205" y="5518809"/>
                  <a:pt x="3479363" y="5506173"/>
                  <a:pt x="3464017" y="5494758"/>
                </a:cubicBezTo>
                <a:close/>
                <a:moveTo>
                  <a:pt x="11466086" y="5470577"/>
                </a:moveTo>
                <a:lnTo>
                  <a:pt x="11409143" y="5538554"/>
                </a:lnTo>
                <a:cubicBezTo>
                  <a:pt x="11352508" y="5583785"/>
                  <a:pt x="11277594" y="5609418"/>
                  <a:pt x="11204264" y="5611800"/>
                </a:cubicBezTo>
                <a:lnTo>
                  <a:pt x="11106615" y="5598648"/>
                </a:lnTo>
                <a:lnTo>
                  <a:pt x="11116116" y="5627842"/>
                </a:lnTo>
                <a:cubicBezTo>
                  <a:pt x="11129355" y="5665718"/>
                  <a:pt x="11140293" y="5732860"/>
                  <a:pt x="11163893" y="5761552"/>
                </a:cubicBezTo>
                <a:lnTo>
                  <a:pt x="11192587" y="5779427"/>
                </a:lnTo>
                <a:lnTo>
                  <a:pt x="11194429" y="5779430"/>
                </a:lnTo>
                <a:lnTo>
                  <a:pt x="11162702" y="5692634"/>
                </a:lnTo>
                <a:cubicBezTo>
                  <a:pt x="11161541" y="5690345"/>
                  <a:pt x="11165022" y="5689773"/>
                  <a:pt x="11165603" y="5691490"/>
                </a:cubicBezTo>
                <a:lnTo>
                  <a:pt x="11197170" y="5779435"/>
                </a:lnTo>
                <a:lnTo>
                  <a:pt x="11234011" y="5779489"/>
                </a:lnTo>
                <a:lnTo>
                  <a:pt x="11188637" y="5674705"/>
                </a:lnTo>
                <a:cubicBezTo>
                  <a:pt x="11186887" y="5672390"/>
                  <a:pt x="11190969" y="5669497"/>
                  <a:pt x="11192719" y="5672390"/>
                </a:cubicBezTo>
                <a:cubicBezTo>
                  <a:pt x="11205840" y="5694673"/>
                  <a:pt x="11217650" y="5717389"/>
                  <a:pt x="11227636" y="5740828"/>
                </a:cubicBezTo>
                <a:lnTo>
                  <a:pt x="11240378" y="5779499"/>
                </a:lnTo>
                <a:lnTo>
                  <a:pt x="11259041" y="5779526"/>
                </a:lnTo>
                <a:lnTo>
                  <a:pt x="11290573" y="5771652"/>
                </a:lnTo>
                <a:lnTo>
                  <a:pt x="11270986" y="5733249"/>
                </a:lnTo>
                <a:cubicBezTo>
                  <a:pt x="11261831" y="5712496"/>
                  <a:pt x="11253401" y="5691529"/>
                  <a:pt x="11244390" y="5671274"/>
                </a:cubicBezTo>
                <a:cubicBezTo>
                  <a:pt x="11242647" y="5666709"/>
                  <a:pt x="11249622" y="5664428"/>
                  <a:pt x="11251367" y="5668421"/>
                </a:cubicBezTo>
                <a:cubicBezTo>
                  <a:pt x="11260667" y="5688676"/>
                  <a:pt x="11270695" y="5708930"/>
                  <a:pt x="11280071" y="5729470"/>
                </a:cubicBezTo>
                <a:lnTo>
                  <a:pt x="11296172" y="5770253"/>
                </a:lnTo>
                <a:lnTo>
                  <a:pt x="11336231" y="5760247"/>
                </a:lnTo>
                <a:cubicBezTo>
                  <a:pt x="11347805" y="5756532"/>
                  <a:pt x="11358313" y="5752844"/>
                  <a:pt x="11367131" y="5749600"/>
                </a:cubicBezTo>
                <a:lnTo>
                  <a:pt x="11383994" y="5743114"/>
                </a:lnTo>
                <a:lnTo>
                  <a:pt x="11310276" y="5615563"/>
                </a:lnTo>
                <a:cubicBezTo>
                  <a:pt x="11308545" y="5612115"/>
                  <a:pt x="11313737" y="5608668"/>
                  <a:pt x="11316044" y="5611540"/>
                </a:cubicBezTo>
                <a:lnTo>
                  <a:pt x="11387749" y="5741670"/>
                </a:lnTo>
                <a:lnTo>
                  <a:pt x="11387891" y="5741615"/>
                </a:lnTo>
                <a:cubicBezTo>
                  <a:pt x="11403621" y="5735370"/>
                  <a:pt x="11424279" y="5727347"/>
                  <a:pt x="11444806" y="5717153"/>
                </a:cubicBezTo>
                <a:lnTo>
                  <a:pt x="11447962" y="5715044"/>
                </a:lnTo>
                <a:lnTo>
                  <a:pt x="11398989" y="5602336"/>
                </a:lnTo>
                <a:cubicBezTo>
                  <a:pt x="11397255" y="5598876"/>
                  <a:pt x="11401879" y="5595994"/>
                  <a:pt x="11403614" y="5598876"/>
                </a:cubicBezTo>
                <a:cubicBezTo>
                  <a:pt x="11415753" y="5621071"/>
                  <a:pt x="11427603" y="5643987"/>
                  <a:pt x="11437791" y="5667479"/>
                </a:cubicBezTo>
                <a:lnTo>
                  <a:pt x="11452706" y="5711876"/>
                </a:lnTo>
                <a:lnTo>
                  <a:pt x="11500931" y="5679662"/>
                </a:lnTo>
                <a:lnTo>
                  <a:pt x="11506377" y="5671392"/>
                </a:lnTo>
                <a:lnTo>
                  <a:pt x="11483997" y="5619896"/>
                </a:lnTo>
                <a:cubicBezTo>
                  <a:pt x="11472371" y="5593380"/>
                  <a:pt x="11460176" y="5567222"/>
                  <a:pt x="11445713" y="5541779"/>
                </a:cubicBezTo>
                <a:cubicBezTo>
                  <a:pt x="11442877" y="5537205"/>
                  <a:pt x="11449683" y="5532631"/>
                  <a:pt x="11452519" y="5537205"/>
                </a:cubicBezTo>
                <a:cubicBezTo>
                  <a:pt x="11467266" y="5562362"/>
                  <a:pt x="11481445" y="5588378"/>
                  <a:pt x="11493638" y="5615178"/>
                </a:cubicBezTo>
                <a:lnTo>
                  <a:pt x="11511009" y="5664356"/>
                </a:lnTo>
                <a:lnTo>
                  <a:pt x="11522839" y="5646386"/>
                </a:lnTo>
                <a:lnTo>
                  <a:pt x="11522073" y="5625045"/>
                </a:lnTo>
                <a:cubicBezTo>
                  <a:pt x="11519483" y="5616223"/>
                  <a:pt x="11515310" y="5607472"/>
                  <a:pt x="11511568" y="5597428"/>
                </a:cubicBezTo>
                <a:close/>
                <a:moveTo>
                  <a:pt x="925409" y="5461906"/>
                </a:moveTo>
                <a:cubicBezTo>
                  <a:pt x="915435" y="5462571"/>
                  <a:pt x="906477" y="5463754"/>
                  <a:pt x="900001" y="5464758"/>
                </a:cubicBezTo>
                <a:cubicBezTo>
                  <a:pt x="879998" y="5467627"/>
                  <a:pt x="857621" y="5472040"/>
                  <a:pt x="834597" y="5478172"/>
                </a:cubicBezTo>
                <a:lnTo>
                  <a:pt x="834590" y="5478174"/>
                </a:lnTo>
                <a:lnTo>
                  <a:pt x="858875" y="5536282"/>
                </a:lnTo>
                <a:lnTo>
                  <a:pt x="855781" y="5542910"/>
                </a:lnTo>
                <a:lnTo>
                  <a:pt x="857440" y="5534341"/>
                </a:lnTo>
                <a:lnTo>
                  <a:pt x="841649" y="5530907"/>
                </a:lnTo>
                <a:lnTo>
                  <a:pt x="845259" y="5539565"/>
                </a:lnTo>
                <a:lnTo>
                  <a:pt x="835072" y="5544315"/>
                </a:lnTo>
                <a:lnTo>
                  <a:pt x="835322" y="5544912"/>
                </a:lnTo>
                <a:lnTo>
                  <a:pt x="851353" y="5551700"/>
                </a:lnTo>
                <a:lnTo>
                  <a:pt x="802430" y="5569001"/>
                </a:lnTo>
                <a:cubicBezTo>
                  <a:pt x="786344" y="5569362"/>
                  <a:pt x="772124" y="5562458"/>
                  <a:pt x="761784" y="5543761"/>
                </a:cubicBezTo>
                <a:lnTo>
                  <a:pt x="747322" y="5511978"/>
                </a:lnTo>
                <a:lnTo>
                  <a:pt x="702492" y="5537065"/>
                </a:lnTo>
                <a:cubicBezTo>
                  <a:pt x="683784" y="5550802"/>
                  <a:pt x="667882" y="5566619"/>
                  <a:pt x="656514" y="5584695"/>
                </a:cubicBezTo>
                <a:lnTo>
                  <a:pt x="650830" y="5601114"/>
                </a:lnTo>
                <a:lnTo>
                  <a:pt x="744950" y="5613253"/>
                </a:lnTo>
                <a:cubicBezTo>
                  <a:pt x="811804" y="5610638"/>
                  <a:pt x="880815" y="5586886"/>
                  <a:pt x="932701" y="5545865"/>
                </a:cubicBezTo>
                <a:lnTo>
                  <a:pt x="991585" y="5476228"/>
                </a:lnTo>
                <a:lnTo>
                  <a:pt x="985724" y="5469761"/>
                </a:lnTo>
                <a:cubicBezTo>
                  <a:pt x="969372" y="5461333"/>
                  <a:pt x="945358" y="5460580"/>
                  <a:pt x="925409" y="5461906"/>
                </a:cubicBezTo>
                <a:close/>
                <a:moveTo>
                  <a:pt x="2347571" y="5457539"/>
                </a:moveTo>
                <a:cubicBezTo>
                  <a:pt x="2355515" y="5459843"/>
                  <a:pt x="2361756" y="5466180"/>
                  <a:pt x="2362891" y="5474244"/>
                </a:cubicBezTo>
                <a:cubicBezTo>
                  <a:pt x="2363458" y="5481732"/>
                  <a:pt x="2361189" y="5491525"/>
                  <a:pt x="2353245" y="5492676"/>
                </a:cubicBezTo>
                <a:cubicBezTo>
                  <a:pt x="2339628" y="5494980"/>
                  <a:pt x="2326009" y="5471940"/>
                  <a:pt x="2340761" y="5464452"/>
                </a:cubicBezTo>
                <a:cubicBezTo>
                  <a:pt x="2341896" y="5463300"/>
                  <a:pt x="2344167" y="5465027"/>
                  <a:pt x="2343031" y="5466180"/>
                </a:cubicBezTo>
                <a:cubicBezTo>
                  <a:pt x="2339628" y="5472517"/>
                  <a:pt x="2341896" y="5486341"/>
                  <a:pt x="2350976" y="5486341"/>
                </a:cubicBezTo>
                <a:cubicBezTo>
                  <a:pt x="2356650" y="5486341"/>
                  <a:pt x="2357217" y="5478852"/>
                  <a:pt x="2356650" y="5474820"/>
                </a:cubicBezTo>
                <a:cubicBezTo>
                  <a:pt x="2356082" y="5468484"/>
                  <a:pt x="2352678" y="5462723"/>
                  <a:pt x="2346435" y="5460419"/>
                </a:cubicBezTo>
                <a:cubicBezTo>
                  <a:pt x="2345302" y="5459843"/>
                  <a:pt x="2345869" y="5457539"/>
                  <a:pt x="2347571" y="5457539"/>
                </a:cubicBezTo>
                <a:close/>
                <a:moveTo>
                  <a:pt x="7546192" y="5452078"/>
                </a:moveTo>
                <a:cubicBezTo>
                  <a:pt x="7549853" y="5453133"/>
                  <a:pt x="7552810" y="5456754"/>
                  <a:pt x="7551403" y="5461884"/>
                </a:cubicBezTo>
                <a:cubicBezTo>
                  <a:pt x="7548587" y="5472142"/>
                  <a:pt x="7534505" y="5467314"/>
                  <a:pt x="7536758" y="5457659"/>
                </a:cubicBezTo>
                <a:cubicBezTo>
                  <a:pt x="7538166" y="5452530"/>
                  <a:pt x="7542531" y="5451021"/>
                  <a:pt x="7546192" y="5452078"/>
                </a:cubicBezTo>
                <a:close/>
                <a:moveTo>
                  <a:pt x="7349678" y="5443225"/>
                </a:moveTo>
                <a:cubicBezTo>
                  <a:pt x="7356112" y="5445511"/>
                  <a:pt x="7359036" y="5451798"/>
                  <a:pt x="7357867" y="5458656"/>
                </a:cubicBezTo>
                <a:cubicBezTo>
                  <a:pt x="7357282" y="5466086"/>
                  <a:pt x="7352602" y="5475373"/>
                  <a:pt x="7346095" y="5482946"/>
                </a:cubicBezTo>
                <a:lnTo>
                  <a:pt x="7339613" y="5488698"/>
                </a:lnTo>
                <a:lnTo>
                  <a:pt x="7335917" y="5489552"/>
                </a:lnTo>
                <a:lnTo>
                  <a:pt x="7330514" y="5494314"/>
                </a:lnTo>
                <a:lnTo>
                  <a:pt x="7323357" y="5496948"/>
                </a:lnTo>
                <a:lnTo>
                  <a:pt x="7312042" y="5489257"/>
                </a:lnTo>
                <a:lnTo>
                  <a:pt x="7314584" y="5488947"/>
                </a:lnTo>
                <a:lnTo>
                  <a:pt x="7320637" y="5472894"/>
                </a:lnTo>
                <a:lnTo>
                  <a:pt x="7322773" y="5474087"/>
                </a:lnTo>
                <a:cubicBezTo>
                  <a:pt x="7322187" y="5475801"/>
                  <a:pt x="7319848" y="5480945"/>
                  <a:pt x="7321018" y="5483232"/>
                </a:cubicBezTo>
                <a:cubicBezTo>
                  <a:pt x="7322773" y="5486089"/>
                  <a:pt x="7326866" y="5482089"/>
                  <a:pt x="7329205" y="5480374"/>
                </a:cubicBezTo>
                <a:cubicBezTo>
                  <a:pt x="7332716" y="5477516"/>
                  <a:pt x="7336810" y="5473517"/>
                  <a:pt x="7339735" y="5469516"/>
                </a:cubicBezTo>
                <a:cubicBezTo>
                  <a:pt x="7341489" y="5467801"/>
                  <a:pt x="7346753" y="5460370"/>
                  <a:pt x="7345583" y="5458084"/>
                </a:cubicBezTo>
                <a:cubicBezTo>
                  <a:pt x="7342074" y="5448369"/>
                  <a:pt x="7325696" y="5463800"/>
                  <a:pt x="7322773" y="5467229"/>
                </a:cubicBezTo>
                <a:lnTo>
                  <a:pt x="7320637" y="5472894"/>
                </a:lnTo>
                <a:lnTo>
                  <a:pt x="7318678" y="5471802"/>
                </a:lnTo>
                <a:lnTo>
                  <a:pt x="7310063" y="5487514"/>
                </a:lnTo>
                <a:lnTo>
                  <a:pt x="7311659" y="5467371"/>
                </a:lnTo>
                <a:cubicBezTo>
                  <a:pt x="7314437" y="5460370"/>
                  <a:pt x="7319264" y="5454085"/>
                  <a:pt x="7325696" y="5449512"/>
                </a:cubicBezTo>
                <a:cubicBezTo>
                  <a:pt x="7332130" y="5445511"/>
                  <a:pt x="7342074" y="5439795"/>
                  <a:pt x="7349678" y="5443225"/>
                </a:cubicBezTo>
                <a:close/>
                <a:moveTo>
                  <a:pt x="3434115" y="5436418"/>
                </a:moveTo>
                <a:lnTo>
                  <a:pt x="3430769" y="5459424"/>
                </a:lnTo>
                <a:lnTo>
                  <a:pt x="3780873" y="5685070"/>
                </a:lnTo>
                <a:lnTo>
                  <a:pt x="3797136" y="5672057"/>
                </a:lnTo>
                <a:close/>
                <a:moveTo>
                  <a:pt x="11385587" y="5435617"/>
                </a:moveTo>
                <a:cubicBezTo>
                  <a:pt x="11375614" y="5436282"/>
                  <a:pt x="11366655" y="5437465"/>
                  <a:pt x="11360180" y="5438469"/>
                </a:cubicBezTo>
                <a:cubicBezTo>
                  <a:pt x="11340176" y="5441338"/>
                  <a:pt x="11317799" y="5445751"/>
                  <a:pt x="11294775" y="5451883"/>
                </a:cubicBezTo>
                <a:lnTo>
                  <a:pt x="11294769" y="5451885"/>
                </a:lnTo>
                <a:lnTo>
                  <a:pt x="11319054" y="5509993"/>
                </a:lnTo>
                <a:lnTo>
                  <a:pt x="11315960" y="5516621"/>
                </a:lnTo>
                <a:lnTo>
                  <a:pt x="11317619" y="5508052"/>
                </a:lnTo>
                <a:lnTo>
                  <a:pt x="11301827" y="5504618"/>
                </a:lnTo>
                <a:lnTo>
                  <a:pt x="11305437" y="5513276"/>
                </a:lnTo>
                <a:lnTo>
                  <a:pt x="11295251" y="5518026"/>
                </a:lnTo>
                <a:lnTo>
                  <a:pt x="11295500" y="5518623"/>
                </a:lnTo>
                <a:lnTo>
                  <a:pt x="11311531" y="5525411"/>
                </a:lnTo>
                <a:lnTo>
                  <a:pt x="11262609" y="5542712"/>
                </a:lnTo>
                <a:cubicBezTo>
                  <a:pt x="11246522" y="5543073"/>
                  <a:pt x="11232303" y="5536169"/>
                  <a:pt x="11221962" y="5517472"/>
                </a:cubicBezTo>
                <a:lnTo>
                  <a:pt x="11207500" y="5485689"/>
                </a:lnTo>
                <a:lnTo>
                  <a:pt x="11162670" y="5510776"/>
                </a:lnTo>
                <a:cubicBezTo>
                  <a:pt x="11143962" y="5524513"/>
                  <a:pt x="11128060" y="5540330"/>
                  <a:pt x="11116692" y="5558406"/>
                </a:cubicBezTo>
                <a:lnTo>
                  <a:pt x="11111009" y="5574825"/>
                </a:lnTo>
                <a:lnTo>
                  <a:pt x="11205128" y="5586964"/>
                </a:lnTo>
                <a:cubicBezTo>
                  <a:pt x="11271982" y="5584349"/>
                  <a:pt x="11340994" y="5560597"/>
                  <a:pt x="11392879" y="5519576"/>
                </a:cubicBezTo>
                <a:lnTo>
                  <a:pt x="11451764" y="5449939"/>
                </a:lnTo>
                <a:lnTo>
                  <a:pt x="11445903" y="5443472"/>
                </a:lnTo>
                <a:cubicBezTo>
                  <a:pt x="11429551" y="5435044"/>
                  <a:pt x="11405537" y="5434291"/>
                  <a:pt x="11385587" y="5435617"/>
                </a:cubicBezTo>
                <a:close/>
                <a:moveTo>
                  <a:pt x="7496930" y="5412001"/>
                </a:moveTo>
                <a:cubicBezTo>
                  <a:pt x="7498618" y="5411246"/>
                  <a:pt x="7500607" y="5411321"/>
                  <a:pt x="7502558" y="5412812"/>
                </a:cubicBezTo>
                <a:cubicBezTo>
                  <a:pt x="7503158" y="5413407"/>
                  <a:pt x="7503757" y="5414005"/>
                  <a:pt x="7504957" y="5414600"/>
                </a:cubicBezTo>
                <a:cubicBezTo>
                  <a:pt x="7508559" y="5417582"/>
                  <a:pt x="7507959" y="5426528"/>
                  <a:pt x="7501357" y="5425335"/>
                </a:cubicBezTo>
                <a:cubicBezTo>
                  <a:pt x="7500156" y="5425335"/>
                  <a:pt x="7499556" y="5425335"/>
                  <a:pt x="7498956" y="5425335"/>
                </a:cubicBezTo>
                <a:cubicBezTo>
                  <a:pt x="7489501" y="5423993"/>
                  <a:pt x="7491865" y="5414265"/>
                  <a:pt x="7496930" y="5412001"/>
                </a:cubicBezTo>
                <a:close/>
                <a:moveTo>
                  <a:pt x="3430488" y="5401311"/>
                </a:moveTo>
                <a:lnTo>
                  <a:pt x="3429737" y="5402698"/>
                </a:lnTo>
                <a:lnTo>
                  <a:pt x="3429817" y="5404758"/>
                </a:lnTo>
                <a:close/>
                <a:moveTo>
                  <a:pt x="7544152" y="5399444"/>
                </a:moveTo>
                <a:cubicBezTo>
                  <a:pt x="7547460" y="5399814"/>
                  <a:pt x="7550559" y="5402327"/>
                  <a:pt x="7549431" y="5406763"/>
                </a:cubicBezTo>
                <a:cubicBezTo>
                  <a:pt x="7547179" y="5413859"/>
                  <a:pt x="7538168" y="5412085"/>
                  <a:pt x="7537604" y="5404989"/>
                </a:cubicBezTo>
                <a:cubicBezTo>
                  <a:pt x="7537323" y="5400849"/>
                  <a:pt x="7540842" y="5399075"/>
                  <a:pt x="7544152" y="5399444"/>
                </a:cubicBezTo>
                <a:close/>
                <a:moveTo>
                  <a:pt x="3442417" y="5391522"/>
                </a:moveTo>
                <a:lnTo>
                  <a:pt x="3438991" y="5402898"/>
                </a:lnTo>
                <a:lnTo>
                  <a:pt x="3436553" y="5419659"/>
                </a:lnTo>
                <a:lnTo>
                  <a:pt x="3439537" y="5421795"/>
                </a:lnTo>
                <a:cubicBezTo>
                  <a:pt x="3444558" y="5425026"/>
                  <a:pt x="3450296" y="5428615"/>
                  <a:pt x="3453165" y="5430627"/>
                </a:cubicBezTo>
                <a:cubicBezTo>
                  <a:pt x="3495626" y="5458771"/>
                  <a:pt x="3538086" y="5485766"/>
                  <a:pt x="3581122" y="5513337"/>
                </a:cubicBezTo>
                <a:lnTo>
                  <a:pt x="3809851" y="5661883"/>
                </a:lnTo>
                <a:lnTo>
                  <a:pt x="3832128" y="5644058"/>
                </a:lnTo>
                <a:lnTo>
                  <a:pt x="3827994" y="5640705"/>
                </a:lnTo>
                <a:cubicBezTo>
                  <a:pt x="3821969" y="5637402"/>
                  <a:pt x="3815515" y="5634529"/>
                  <a:pt x="3811784" y="5632232"/>
                </a:cubicBezTo>
                <a:cubicBezTo>
                  <a:pt x="3767027" y="5602940"/>
                  <a:pt x="3722276" y="5574221"/>
                  <a:pt x="3676946" y="5544927"/>
                </a:cubicBezTo>
                <a:cubicBezTo>
                  <a:pt x="3624730" y="5511040"/>
                  <a:pt x="3572515" y="5477151"/>
                  <a:pt x="3519726" y="5443262"/>
                </a:cubicBezTo>
                <a:cubicBezTo>
                  <a:pt x="3509683" y="5436657"/>
                  <a:pt x="3493618" y="5422729"/>
                  <a:pt x="3476978" y="5410164"/>
                </a:cubicBezTo>
                <a:close/>
                <a:moveTo>
                  <a:pt x="8816479" y="5391405"/>
                </a:moveTo>
                <a:cubicBezTo>
                  <a:pt x="8820501" y="5389107"/>
                  <a:pt x="8826823" y="5390255"/>
                  <a:pt x="8829697" y="5393704"/>
                </a:cubicBezTo>
                <a:cubicBezTo>
                  <a:pt x="8858435" y="5431335"/>
                  <a:pt x="8875389" y="5464657"/>
                  <a:pt x="8875748" y="5496544"/>
                </a:cubicBezTo>
                <a:lnTo>
                  <a:pt x="8871509" y="5512509"/>
                </a:lnTo>
                <a:lnTo>
                  <a:pt x="8945555" y="5486758"/>
                </a:lnTo>
                <a:cubicBezTo>
                  <a:pt x="8970805" y="5486346"/>
                  <a:pt x="8993949" y="5496603"/>
                  <a:pt x="9012376" y="5523141"/>
                </a:cubicBezTo>
                <a:cubicBezTo>
                  <a:pt x="9014105" y="5525437"/>
                  <a:pt x="9011801" y="5528879"/>
                  <a:pt x="9008345" y="5527158"/>
                </a:cubicBezTo>
                <a:lnTo>
                  <a:pt x="9006823" y="5526765"/>
                </a:lnTo>
                <a:lnTo>
                  <a:pt x="9030451" y="5557060"/>
                </a:lnTo>
                <a:cubicBezTo>
                  <a:pt x="9032423" y="5563318"/>
                  <a:pt x="9034675" y="5572422"/>
                  <a:pt x="9034675" y="5580815"/>
                </a:cubicBezTo>
                <a:lnTo>
                  <a:pt x="9028957" y="5592807"/>
                </a:lnTo>
                <a:lnTo>
                  <a:pt x="9080233" y="5605520"/>
                </a:lnTo>
                <a:cubicBezTo>
                  <a:pt x="9142627" y="5631337"/>
                  <a:pt x="9219089" y="5685427"/>
                  <a:pt x="9230383" y="5691869"/>
                </a:cubicBezTo>
                <a:cubicBezTo>
                  <a:pt x="9276852" y="5718208"/>
                  <a:pt x="9323322" y="5725079"/>
                  <a:pt x="9313569" y="5782340"/>
                </a:cubicBezTo>
                <a:cubicBezTo>
                  <a:pt x="9306684" y="5820132"/>
                  <a:pt x="9296895" y="5831190"/>
                  <a:pt x="9272585" y="5838222"/>
                </a:cubicBezTo>
                <a:lnTo>
                  <a:pt x="9252988" y="5842548"/>
                </a:lnTo>
                <a:lnTo>
                  <a:pt x="9252739" y="5883417"/>
                </a:lnTo>
                <a:cubicBezTo>
                  <a:pt x="9238733" y="5930850"/>
                  <a:pt x="9187564" y="5962669"/>
                  <a:pt x="9134453" y="5951452"/>
                </a:cubicBezTo>
                <a:cubicBezTo>
                  <a:pt x="9081485" y="5940522"/>
                  <a:pt x="9027366" y="5900253"/>
                  <a:pt x="8980732" y="5874365"/>
                </a:cubicBezTo>
                <a:cubicBezTo>
                  <a:pt x="8948491" y="5855381"/>
                  <a:pt x="8871918" y="5826041"/>
                  <a:pt x="8858102" y="5788648"/>
                </a:cubicBezTo>
                <a:cubicBezTo>
                  <a:pt x="8832192" y="5721342"/>
                  <a:pt x="8905310" y="5622394"/>
                  <a:pt x="8972096" y="5617792"/>
                </a:cubicBezTo>
                <a:cubicBezTo>
                  <a:pt x="8975551" y="5617504"/>
                  <a:pt x="8978430" y="5619805"/>
                  <a:pt x="8979509" y="5622538"/>
                </a:cubicBezTo>
                <a:lnTo>
                  <a:pt x="8977702" y="5626455"/>
                </a:lnTo>
                <a:lnTo>
                  <a:pt x="8974399" y="5624695"/>
                </a:lnTo>
                <a:cubicBezTo>
                  <a:pt x="8970369" y="5622969"/>
                  <a:pt x="8968067" y="5628722"/>
                  <a:pt x="8971520" y="5631022"/>
                </a:cubicBezTo>
                <a:lnTo>
                  <a:pt x="8972880" y="5631908"/>
                </a:lnTo>
                <a:lnTo>
                  <a:pt x="8920047" y="5665045"/>
                </a:lnTo>
                <a:cubicBezTo>
                  <a:pt x="8876705" y="5709835"/>
                  <a:pt x="8874653" y="5778007"/>
                  <a:pt x="8941583" y="5820289"/>
                </a:cubicBezTo>
                <a:cubicBezTo>
                  <a:pt x="8989944" y="5851353"/>
                  <a:pt x="9041759" y="5882994"/>
                  <a:pt x="9094151" y="5907155"/>
                </a:cubicBezTo>
                <a:cubicBezTo>
                  <a:pt x="9116605" y="5920387"/>
                  <a:pt x="9141361" y="5927866"/>
                  <a:pt x="9168421" y="5929017"/>
                </a:cubicBezTo>
                <a:cubicBezTo>
                  <a:pt x="9227721" y="5915784"/>
                  <a:pt x="9244993" y="5873790"/>
                  <a:pt x="9219085" y="5801304"/>
                </a:cubicBezTo>
                <a:cubicBezTo>
                  <a:pt x="9199511" y="5772540"/>
                  <a:pt x="9150573" y="5748380"/>
                  <a:pt x="9121787" y="5728820"/>
                </a:cubicBezTo>
                <a:lnTo>
                  <a:pt x="8972880" y="5631908"/>
                </a:lnTo>
                <a:lnTo>
                  <a:pt x="8976126" y="5629873"/>
                </a:lnTo>
                <a:lnTo>
                  <a:pt x="8977702" y="5626455"/>
                </a:lnTo>
                <a:lnTo>
                  <a:pt x="9065365" y="5673162"/>
                </a:lnTo>
                <a:cubicBezTo>
                  <a:pt x="9094583" y="5691570"/>
                  <a:pt x="9122938" y="5711561"/>
                  <a:pt x="9151150" y="5731121"/>
                </a:cubicBezTo>
                <a:cubicBezTo>
                  <a:pt x="9187995" y="5756433"/>
                  <a:pt x="9239812" y="5785196"/>
                  <a:pt x="9253054" y="5831794"/>
                </a:cubicBezTo>
                <a:lnTo>
                  <a:pt x="9253049" y="5832745"/>
                </a:lnTo>
                <a:lnTo>
                  <a:pt x="9259140" y="5827146"/>
                </a:lnTo>
                <a:cubicBezTo>
                  <a:pt x="9265092" y="5823854"/>
                  <a:pt x="9271401" y="5820990"/>
                  <a:pt x="9278573" y="5813832"/>
                </a:cubicBezTo>
                <a:cubicBezTo>
                  <a:pt x="9310701" y="5783485"/>
                  <a:pt x="9296357" y="5751419"/>
                  <a:pt x="9265378" y="5728515"/>
                </a:cubicBezTo>
                <a:cubicBezTo>
                  <a:pt x="9232677" y="5705038"/>
                  <a:pt x="9192518" y="5687860"/>
                  <a:pt x="9156949" y="5668392"/>
                </a:cubicBezTo>
                <a:cubicBezTo>
                  <a:pt x="9150639" y="5664384"/>
                  <a:pt x="9012378" y="5583074"/>
                  <a:pt x="9015245" y="5628881"/>
                </a:cubicBezTo>
                <a:cubicBezTo>
                  <a:pt x="9015820" y="5640333"/>
                  <a:pt x="8998609" y="5643769"/>
                  <a:pt x="8997461" y="5632317"/>
                </a:cubicBezTo>
                <a:cubicBezTo>
                  <a:pt x="8995812" y="5618074"/>
                  <a:pt x="8997900" y="5608144"/>
                  <a:pt x="9002857" y="5601692"/>
                </a:cubicBezTo>
                <a:lnTo>
                  <a:pt x="9018668" y="5594871"/>
                </a:lnTo>
                <a:lnTo>
                  <a:pt x="9015597" y="5582664"/>
                </a:lnTo>
                <a:cubicBezTo>
                  <a:pt x="9015667" y="5576547"/>
                  <a:pt x="9016371" y="5570147"/>
                  <a:pt x="9015244" y="5564457"/>
                </a:cubicBezTo>
                <a:cubicBezTo>
                  <a:pt x="9011864" y="5549663"/>
                  <a:pt x="9002853" y="5538284"/>
                  <a:pt x="8996094" y="5525197"/>
                </a:cubicBezTo>
                <a:lnTo>
                  <a:pt x="8996961" y="5524225"/>
                </a:lnTo>
                <a:lnTo>
                  <a:pt x="8943063" y="5510338"/>
                </a:lnTo>
                <a:cubicBezTo>
                  <a:pt x="8921763" y="5511379"/>
                  <a:pt x="8900977" y="5518265"/>
                  <a:pt x="8880856" y="5528593"/>
                </a:cubicBezTo>
                <a:lnTo>
                  <a:pt x="8864299" y="5539659"/>
                </a:lnTo>
                <a:lnTo>
                  <a:pt x="8863239" y="5543655"/>
                </a:lnTo>
                <a:cubicBezTo>
                  <a:pt x="8854519" y="5559239"/>
                  <a:pt x="8841049" y="5574823"/>
                  <a:pt x="8822225" y="5590766"/>
                </a:cubicBezTo>
                <a:lnTo>
                  <a:pt x="8692606" y="5683915"/>
                </a:lnTo>
                <a:lnTo>
                  <a:pt x="8648409" y="5732149"/>
                </a:lnTo>
                <a:cubicBezTo>
                  <a:pt x="8621090" y="5768836"/>
                  <a:pt x="8603652" y="5807863"/>
                  <a:pt x="8613404" y="5842997"/>
                </a:cubicBezTo>
                <a:lnTo>
                  <a:pt x="8619528" y="5853576"/>
                </a:lnTo>
                <a:lnTo>
                  <a:pt x="8621291" y="5842915"/>
                </a:lnTo>
                <a:cubicBezTo>
                  <a:pt x="8640569" y="5788722"/>
                  <a:pt x="8717367" y="5727354"/>
                  <a:pt x="8744080" y="5701129"/>
                </a:cubicBezTo>
                <a:cubicBezTo>
                  <a:pt x="8794632" y="5650689"/>
                  <a:pt x="8848629" y="5603113"/>
                  <a:pt x="8906075" y="5561270"/>
                </a:cubicBezTo>
                <a:cubicBezTo>
                  <a:pt x="8935372" y="5540061"/>
                  <a:pt x="8959499" y="5523439"/>
                  <a:pt x="8995116" y="5532037"/>
                </a:cubicBezTo>
                <a:cubicBezTo>
                  <a:pt x="9001433" y="5533756"/>
                  <a:pt x="8999136" y="5542927"/>
                  <a:pt x="8993391" y="5542927"/>
                </a:cubicBezTo>
                <a:cubicBezTo>
                  <a:pt x="8918714" y="5544073"/>
                  <a:pt x="8832545" y="5637504"/>
                  <a:pt x="8780844" y="5685654"/>
                </a:cubicBezTo>
                <a:cubicBezTo>
                  <a:pt x="8738623" y="5724774"/>
                  <a:pt x="8644502" y="5795932"/>
                  <a:pt x="8630097" y="5862646"/>
                </a:cubicBezTo>
                <a:lnTo>
                  <a:pt x="8629817" y="5871347"/>
                </a:lnTo>
                <a:lnTo>
                  <a:pt x="8632859" y="5876603"/>
                </a:lnTo>
                <a:cubicBezTo>
                  <a:pt x="8635452" y="5879185"/>
                  <a:pt x="8634732" y="5882627"/>
                  <a:pt x="8632716" y="5884923"/>
                </a:cubicBezTo>
                <a:lnTo>
                  <a:pt x="8629360" y="5885531"/>
                </a:lnTo>
                <a:lnTo>
                  <a:pt x="8629189" y="5890859"/>
                </a:lnTo>
                <a:cubicBezTo>
                  <a:pt x="8629189" y="5893151"/>
                  <a:pt x="8626317" y="5895444"/>
                  <a:pt x="8625167" y="5893151"/>
                </a:cubicBezTo>
                <a:lnTo>
                  <a:pt x="8621457" y="5882357"/>
                </a:lnTo>
                <a:lnTo>
                  <a:pt x="8599474" y="5856033"/>
                </a:lnTo>
                <a:cubicBezTo>
                  <a:pt x="8584426" y="5823423"/>
                  <a:pt x="8598181" y="5784813"/>
                  <a:pt x="8622423" y="5747856"/>
                </a:cubicBezTo>
                <a:lnTo>
                  <a:pt x="8664917" y="5696126"/>
                </a:lnTo>
                <a:lnTo>
                  <a:pt x="8615805" y="5716723"/>
                </a:lnTo>
                <a:cubicBezTo>
                  <a:pt x="8590068" y="5724094"/>
                  <a:pt x="8563594" y="5727935"/>
                  <a:pt x="8536582" y="5726930"/>
                </a:cubicBezTo>
                <a:cubicBezTo>
                  <a:pt x="8522213" y="5725780"/>
                  <a:pt x="8503247" y="5717737"/>
                  <a:pt x="8489453" y="5720610"/>
                </a:cubicBezTo>
                <a:cubicBezTo>
                  <a:pt x="8466464" y="5725207"/>
                  <a:pt x="8452095" y="5749911"/>
                  <a:pt x="8438875" y="5766572"/>
                </a:cubicBezTo>
                <a:cubicBezTo>
                  <a:pt x="8415311" y="5796447"/>
                  <a:pt x="8397495" y="5833218"/>
                  <a:pt x="8377953" y="5865965"/>
                </a:cubicBezTo>
                <a:cubicBezTo>
                  <a:pt x="8340595" y="5931463"/>
                  <a:pt x="8291169" y="6005577"/>
                  <a:pt x="8269902" y="6079116"/>
                </a:cubicBezTo>
                <a:cubicBezTo>
                  <a:pt x="8230245" y="6214130"/>
                  <a:pt x="8354964" y="6366380"/>
                  <a:pt x="8413587" y="6482434"/>
                </a:cubicBezTo>
                <a:cubicBezTo>
                  <a:pt x="8419335" y="6493925"/>
                  <a:pt x="8401519" y="6502543"/>
                  <a:pt x="8395771" y="6491627"/>
                </a:cubicBezTo>
                <a:cubicBezTo>
                  <a:pt x="8349217" y="6399704"/>
                  <a:pt x="8292318" y="6313524"/>
                  <a:pt x="8258984" y="6215854"/>
                </a:cubicBezTo>
                <a:cubicBezTo>
                  <a:pt x="8227372" y="6123929"/>
                  <a:pt x="8256110" y="6050389"/>
                  <a:pt x="8298066" y="5967084"/>
                </a:cubicBezTo>
                <a:cubicBezTo>
                  <a:pt x="8325078" y="5913077"/>
                  <a:pt x="8354390" y="5860221"/>
                  <a:pt x="8385425" y="5808513"/>
                </a:cubicBezTo>
                <a:cubicBezTo>
                  <a:pt x="8403816" y="5777488"/>
                  <a:pt x="8422209" y="5733249"/>
                  <a:pt x="8449796" y="5709695"/>
                </a:cubicBezTo>
                <a:cubicBezTo>
                  <a:pt x="8477957" y="5685564"/>
                  <a:pt x="8504971" y="5699352"/>
                  <a:pt x="8538306" y="5699927"/>
                </a:cubicBezTo>
                <a:cubicBezTo>
                  <a:pt x="8596929" y="5701651"/>
                  <a:pt x="8653253" y="5681542"/>
                  <a:pt x="8702681" y="5652241"/>
                </a:cubicBezTo>
                <a:lnTo>
                  <a:pt x="8713681" y="5644873"/>
                </a:lnTo>
                <a:lnTo>
                  <a:pt x="8731915" y="5626999"/>
                </a:lnTo>
                <a:cubicBezTo>
                  <a:pt x="8746313" y="5613085"/>
                  <a:pt x="8766433" y="5593002"/>
                  <a:pt x="8789666" y="5572363"/>
                </a:cubicBezTo>
                <a:lnTo>
                  <a:pt x="8833802" y="5538888"/>
                </a:lnTo>
                <a:lnTo>
                  <a:pt x="8843491" y="5527568"/>
                </a:lnTo>
                <a:cubicBezTo>
                  <a:pt x="8859008" y="5497118"/>
                  <a:pt x="8864181" y="5462072"/>
                  <a:pt x="8833720" y="5435644"/>
                </a:cubicBezTo>
                <a:cubicBezTo>
                  <a:pt x="8815904" y="5420132"/>
                  <a:pt x="8826248" y="5423004"/>
                  <a:pt x="8804409" y="5425876"/>
                </a:cubicBezTo>
                <a:cubicBezTo>
                  <a:pt x="8795213" y="5427601"/>
                  <a:pt x="8769925" y="5447135"/>
                  <a:pt x="8759579" y="5452879"/>
                </a:cubicBezTo>
                <a:cubicBezTo>
                  <a:pt x="8665897" y="5505162"/>
                  <a:pt x="8567617" y="5544230"/>
                  <a:pt x="8465889" y="5576404"/>
                </a:cubicBezTo>
                <a:cubicBezTo>
                  <a:pt x="8422209" y="5590766"/>
                  <a:pt x="8399220" y="5605129"/>
                  <a:pt x="8373355" y="5643049"/>
                </a:cubicBezTo>
                <a:cubicBezTo>
                  <a:pt x="8364161" y="5656262"/>
                  <a:pt x="8356114" y="5668328"/>
                  <a:pt x="8345193" y="5680393"/>
                </a:cubicBezTo>
                <a:cubicBezTo>
                  <a:pt x="8309560" y="5717737"/>
                  <a:pt x="8261283" y="5744166"/>
                  <a:pt x="8219325" y="5775191"/>
                </a:cubicBezTo>
                <a:cubicBezTo>
                  <a:pt x="8173922" y="5808513"/>
                  <a:pt x="8128517" y="5842984"/>
                  <a:pt x="8084836" y="5878605"/>
                </a:cubicBezTo>
                <a:cubicBezTo>
                  <a:pt x="8048628" y="5908482"/>
                  <a:pt x="7967016" y="5955018"/>
                  <a:pt x="7954371" y="6003278"/>
                </a:cubicBezTo>
                <a:cubicBezTo>
                  <a:pt x="7940577" y="6056135"/>
                  <a:pt x="8010695" y="6137143"/>
                  <a:pt x="8035410" y="6179658"/>
                </a:cubicBezTo>
                <a:cubicBezTo>
                  <a:pt x="8064721" y="6230792"/>
                  <a:pt x="8093458" y="6281925"/>
                  <a:pt x="8121045" y="6334206"/>
                </a:cubicBezTo>
                <a:lnTo>
                  <a:pt x="8277753" y="6641328"/>
                </a:lnTo>
                <a:lnTo>
                  <a:pt x="8300012" y="6612197"/>
                </a:lnTo>
                <a:cubicBezTo>
                  <a:pt x="8358831" y="6543719"/>
                  <a:pt x="8429779" y="6481866"/>
                  <a:pt x="8494907" y="6423248"/>
                </a:cubicBezTo>
                <a:lnTo>
                  <a:pt x="8592830" y="6337327"/>
                </a:lnTo>
                <a:lnTo>
                  <a:pt x="8538657" y="6260315"/>
                </a:lnTo>
                <a:cubicBezTo>
                  <a:pt x="8520602" y="6229245"/>
                  <a:pt x="8504566" y="6196879"/>
                  <a:pt x="8488964" y="6164655"/>
                </a:cubicBezTo>
                <a:cubicBezTo>
                  <a:pt x="8462385" y="6109994"/>
                  <a:pt x="8430027" y="6053605"/>
                  <a:pt x="8413269" y="5995490"/>
                </a:cubicBezTo>
                <a:cubicBezTo>
                  <a:pt x="8386112" y="5899397"/>
                  <a:pt x="8477986" y="5791223"/>
                  <a:pt x="8541547" y="5729080"/>
                </a:cubicBezTo>
                <a:cubicBezTo>
                  <a:pt x="8544437" y="5726203"/>
                  <a:pt x="8549637" y="5730806"/>
                  <a:pt x="8547325" y="5734258"/>
                </a:cubicBezTo>
                <a:cubicBezTo>
                  <a:pt x="8519012" y="5782592"/>
                  <a:pt x="8482608" y="5824596"/>
                  <a:pt x="8453140" y="5872355"/>
                </a:cubicBezTo>
                <a:cubicBezTo>
                  <a:pt x="8413269" y="5937949"/>
                  <a:pt x="8421937" y="5981105"/>
                  <a:pt x="8451985" y="6047851"/>
                </a:cubicBezTo>
                <a:cubicBezTo>
                  <a:pt x="8474520" y="6099348"/>
                  <a:pt x="8499366" y="6148977"/>
                  <a:pt x="8525513" y="6197957"/>
                </a:cubicBezTo>
                <a:lnTo>
                  <a:pt x="8599685" y="6331313"/>
                </a:lnTo>
                <a:lnTo>
                  <a:pt x="8630406" y="6304358"/>
                </a:lnTo>
                <a:cubicBezTo>
                  <a:pt x="8677203" y="6265780"/>
                  <a:pt x="8725796" y="6229575"/>
                  <a:pt x="8776688" y="6199691"/>
                </a:cubicBezTo>
                <a:cubicBezTo>
                  <a:pt x="8783590" y="6195094"/>
                  <a:pt x="8791065" y="6206588"/>
                  <a:pt x="8784739" y="6211761"/>
                </a:cubicBezTo>
                <a:cubicBezTo>
                  <a:pt x="8693304" y="6288769"/>
                  <a:pt x="8594392" y="6355434"/>
                  <a:pt x="8505257" y="6435317"/>
                </a:cubicBezTo>
                <a:cubicBezTo>
                  <a:pt x="8460978" y="6474970"/>
                  <a:pt x="8419860" y="6518504"/>
                  <a:pt x="8378526" y="6561749"/>
                </a:cubicBezTo>
                <a:lnTo>
                  <a:pt x="8298700" y="6639509"/>
                </a:lnTo>
                <a:lnTo>
                  <a:pt x="8366728" y="6590386"/>
                </a:lnTo>
                <a:cubicBezTo>
                  <a:pt x="8402970" y="6564769"/>
                  <a:pt x="8440650" y="6541522"/>
                  <a:pt x="8481783" y="6527743"/>
                </a:cubicBezTo>
                <a:cubicBezTo>
                  <a:pt x="8567498" y="6499042"/>
                  <a:pt x="8661842" y="6491580"/>
                  <a:pt x="8749859" y="6468043"/>
                </a:cubicBezTo>
                <a:cubicBezTo>
                  <a:pt x="8857434" y="6439916"/>
                  <a:pt x="8967311" y="6407195"/>
                  <a:pt x="9062232" y="6346921"/>
                </a:cubicBezTo>
                <a:cubicBezTo>
                  <a:pt x="9146796" y="6292962"/>
                  <a:pt x="9221007" y="6221781"/>
                  <a:pt x="9297518" y="6157487"/>
                </a:cubicBezTo>
                <a:cubicBezTo>
                  <a:pt x="9339513" y="6121898"/>
                  <a:pt x="9380932" y="6086880"/>
                  <a:pt x="9422927" y="6051290"/>
                </a:cubicBezTo>
                <a:cubicBezTo>
                  <a:pt x="9456868" y="6022588"/>
                  <a:pt x="9508643" y="5992737"/>
                  <a:pt x="9530503" y="5953130"/>
                </a:cubicBezTo>
                <a:cubicBezTo>
                  <a:pt x="9547186" y="5923279"/>
                  <a:pt x="9533955" y="5939353"/>
                  <a:pt x="9512095" y="5946240"/>
                </a:cubicBezTo>
                <a:cubicBezTo>
                  <a:pt x="9500589" y="5949684"/>
                  <a:pt x="9489084" y="5953130"/>
                  <a:pt x="9477003" y="5957148"/>
                </a:cubicBezTo>
                <a:cubicBezTo>
                  <a:pt x="9444212" y="5966332"/>
                  <a:pt x="9411422" y="5975517"/>
                  <a:pt x="9378632" y="5984702"/>
                </a:cubicBezTo>
                <a:cubicBezTo>
                  <a:pt x="9247469" y="6018570"/>
                  <a:pt x="9115731" y="6054160"/>
                  <a:pt x="8987446" y="6098361"/>
                </a:cubicBezTo>
                <a:lnTo>
                  <a:pt x="8979583" y="6094823"/>
                </a:lnTo>
                <a:lnTo>
                  <a:pt x="8984644" y="6108373"/>
                </a:lnTo>
                <a:cubicBezTo>
                  <a:pt x="8987778" y="6120478"/>
                  <a:pt x="8989103" y="6132223"/>
                  <a:pt x="8987527" y="6143000"/>
                </a:cubicBezTo>
                <a:cubicBezTo>
                  <a:pt x="8977212" y="6212540"/>
                  <a:pt x="8879211" y="6283229"/>
                  <a:pt x="8818462" y="6230356"/>
                </a:cubicBezTo>
                <a:cubicBezTo>
                  <a:pt x="8772615" y="6189551"/>
                  <a:pt x="8745679" y="6117137"/>
                  <a:pt x="8718744" y="6063690"/>
                </a:cubicBezTo>
                <a:cubicBezTo>
                  <a:pt x="8688369" y="6002770"/>
                  <a:pt x="8656276" y="5941277"/>
                  <a:pt x="8635644" y="5876908"/>
                </a:cubicBezTo>
                <a:cubicBezTo>
                  <a:pt x="8634498" y="5872886"/>
                  <a:pt x="8640802" y="5869438"/>
                  <a:pt x="8643668" y="5872886"/>
                </a:cubicBezTo>
                <a:lnTo>
                  <a:pt x="8646831" y="5878270"/>
                </a:lnTo>
                <a:lnTo>
                  <a:pt x="8647679" y="5881434"/>
                </a:lnTo>
                <a:lnTo>
                  <a:pt x="8648538" y="5881177"/>
                </a:lnTo>
                <a:lnTo>
                  <a:pt x="8698399" y="5966060"/>
                </a:lnTo>
                <a:cubicBezTo>
                  <a:pt x="8714875" y="5998316"/>
                  <a:pt x="8730205" y="6031218"/>
                  <a:pt x="8746253" y="6063115"/>
                </a:cubicBezTo>
                <a:cubicBezTo>
                  <a:pt x="8762873" y="6095874"/>
                  <a:pt x="8780065" y="6129207"/>
                  <a:pt x="8798977" y="6160816"/>
                </a:cubicBezTo>
                <a:cubicBezTo>
                  <a:pt x="8816744" y="6190126"/>
                  <a:pt x="8823621" y="6205643"/>
                  <a:pt x="8856288" y="6217713"/>
                </a:cubicBezTo>
                <a:cubicBezTo>
                  <a:pt x="8892393" y="6230931"/>
                  <a:pt x="8929644" y="6204493"/>
                  <a:pt x="8950276" y="6171160"/>
                </a:cubicBezTo>
                <a:cubicBezTo>
                  <a:pt x="8990966" y="6106218"/>
                  <a:pt x="8906720" y="5980931"/>
                  <a:pt x="8875199" y="5920587"/>
                </a:cubicBezTo>
                <a:cubicBezTo>
                  <a:pt x="8867750" y="5905070"/>
                  <a:pt x="8858579" y="5890127"/>
                  <a:pt x="8850556" y="5874610"/>
                </a:cubicBezTo>
                <a:cubicBezTo>
                  <a:pt x="8827633" y="5836104"/>
                  <a:pt x="8821901" y="5818288"/>
                  <a:pt x="8774335" y="5809092"/>
                </a:cubicBezTo>
                <a:cubicBezTo>
                  <a:pt x="8715878" y="5798748"/>
                  <a:pt x="8684930" y="5826333"/>
                  <a:pt x="8655130" y="5879207"/>
                </a:cubicBezTo>
                <a:lnTo>
                  <a:pt x="8648538" y="5881177"/>
                </a:lnTo>
                <a:lnTo>
                  <a:pt x="8646831" y="5878270"/>
                </a:lnTo>
                <a:lnTo>
                  <a:pt x="8645386" y="5872886"/>
                </a:lnTo>
                <a:cubicBezTo>
                  <a:pt x="8675188" y="5810816"/>
                  <a:pt x="8769749" y="5733806"/>
                  <a:pt x="8827059" y="5806795"/>
                </a:cubicBezTo>
                <a:cubicBezTo>
                  <a:pt x="8871760" y="5863690"/>
                  <a:pt x="8905574" y="5941851"/>
                  <a:pt x="8937095" y="6006219"/>
                </a:cubicBezTo>
                <a:cubicBezTo>
                  <a:pt x="8945405" y="6023747"/>
                  <a:pt x="8959589" y="6047166"/>
                  <a:pt x="8970907" y="6071592"/>
                </a:cubicBezTo>
                <a:lnTo>
                  <a:pt x="8976920" y="6087693"/>
                </a:lnTo>
                <a:lnTo>
                  <a:pt x="8979393" y="6081141"/>
                </a:lnTo>
                <a:cubicBezTo>
                  <a:pt x="9164630" y="6012830"/>
                  <a:pt x="9361373" y="5974369"/>
                  <a:pt x="9549487" y="5912946"/>
                </a:cubicBezTo>
                <a:cubicBezTo>
                  <a:pt x="9555815" y="5911225"/>
                  <a:pt x="9561568" y="5917539"/>
                  <a:pt x="9561568" y="5923279"/>
                </a:cubicBezTo>
                <a:cubicBezTo>
                  <a:pt x="9559842" y="5961165"/>
                  <a:pt x="9536256" y="5980683"/>
                  <a:pt x="9508643" y="6003645"/>
                </a:cubicBezTo>
                <a:cubicBezTo>
                  <a:pt x="9449390" y="6054160"/>
                  <a:pt x="9390137" y="6102953"/>
                  <a:pt x="9330309" y="6152895"/>
                </a:cubicBezTo>
                <a:cubicBezTo>
                  <a:pt x="9233087" y="6234409"/>
                  <a:pt x="9138743" y="6327403"/>
                  <a:pt x="9025990" y="6387103"/>
                </a:cubicBezTo>
                <a:cubicBezTo>
                  <a:pt x="8907483" y="6449674"/>
                  <a:pt x="8769993" y="6481821"/>
                  <a:pt x="8640557" y="6508800"/>
                </a:cubicBezTo>
                <a:cubicBezTo>
                  <a:pt x="8565772" y="6523725"/>
                  <a:pt x="8488110" y="6530039"/>
                  <a:pt x="8421378" y="6570223"/>
                </a:cubicBezTo>
                <a:cubicBezTo>
                  <a:pt x="8394340" y="6586583"/>
                  <a:pt x="8369749" y="6606674"/>
                  <a:pt x="8344293" y="6625402"/>
                </a:cubicBezTo>
                <a:lnTo>
                  <a:pt x="8269050" y="6668390"/>
                </a:lnTo>
                <a:lnTo>
                  <a:pt x="8255363" y="6681724"/>
                </a:lnTo>
                <a:lnTo>
                  <a:pt x="8256081" y="6685875"/>
                </a:lnTo>
                <a:cubicBezTo>
                  <a:pt x="8227903" y="6729584"/>
                  <a:pt x="8288857" y="6692776"/>
                  <a:pt x="8288857" y="6692776"/>
                </a:cubicBezTo>
                <a:cubicBezTo>
                  <a:pt x="8302658" y="6683575"/>
                  <a:pt x="8316458" y="6674374"/>
                  <a:pt x="8330834" y="6665171"/>
                </a:cubicBezTo>
                <a:cubicBezTo>
                  <a:pt x="8362460" y="6645043"/>
                  <a:pt x="8394087" y="6624914"/>
                  <a:pt x="8428012" y="6609960"/>
                </a:cubicBezTo>
                <a:cubicBezTo>
                  <a:pt x="8477464" y="6587532"/>
                  <a:pt x="8528642" y="6578905"/>
                  <a:pt x="8582694" y="6577179"/>
                </a:cubicBezTo>
                <a:cubicBezTo>
                  <a:pt x="8725874" y="6572578"/>
                  <a:pt x="8872506" y="6558776"/>
                  <a:pt x="9010511" y="6517369"/>
                </a:cubicBezTo>
                <a:cubicBezTo>
                  <a:pt x="9167492" y="6470209"/>
                  <a:pt x="9289973" y="6340811"/>
                  <a:pt x="9414178" y="6239016"/>
                </a:cubicBezTo>
                <a:cubicBezTo>
                  <a:pt x="9472254" y="6191281"/>
                  <a:pt x="9530331" y="6144124"/>
                  <a:pt x="9587835" y="6095815"/>
                </a:cubicBezTo>
                <a:cubicBezTo>
                  <a:pt x="9628661" y="6061308"/>
                  <a:pt x="9628086" y="6045780"/>
                  <a:pt x="9605086" y="5999772"/>
                </a:cubicBezTo>
                <a:cubicBezTo>
                  <a:pt x="9590710" y="5971591"/>
                  <a:pt x="9576333" y="5942835"/>
                  <a:pt x="9562534" y="5914081"/>
                </a:cubicBezTo>
                <a:cubicBezTo>
                  <a:pt x="9560233" y="5909767"/>
                  <a:pt x="9562534" y="5905886"/>
                  <a:pt x="9565984" y="5904232"/>
                </a:cubicBezTo>
                <a:cubicBezTo>
                  <a:pt x="9569434" y="5902578"/>
                  <a:pt x="9574034" y="5903154"/>
                  <a:pt x="9576333" y="5907754"/>
                </a:cubicBezTo>
                <a:cubicBezTo>
                  <a:pt x="9601635" y="5956639"/>
                  <a:pt x="9626936" y="6006672"/>
                  <a:pt x="9651662" y="6056132"/>
                </a:cubicBezTo>
                <a:cubicBezTo>
                  <a:pt x="9652812" y="6059007"/>
                  <a:pt x="9652237" y="6063609"/>
                  <a:pt x="9649361" y="6065908"/>
                </a:cubicBezTo>
                <a:lnTo>
                  <a:pt x="9311651" y="6347376"/>
                </a:lnTo>
                <a:lnTo>
                  <a:pt x="9330546" y="6353122"/>
                </a:lnTo>
                <a:lnTo>
                  <a:pt x="9370097" y="6415458"/>
                </a:lnTo>
                <a:lnTo>
                  <a:pt x="9394058" y="6399426"/>
                </a:lnTo>
                <a:lnTo>
                  <a:pt x="9422209" y="6385789"/>
                </a:lnTo>
                <a:lnTo>
                  <a:pt x="9426789" y="6394306"/>
                </a:lnTo>
                <a:lnTo>
                  <a:pt x="9430836" y="6381610"/>
                </a:lnTo>
                <a:lnTo>
                  <a:pt x="9422209" y="6385789"/>
                </a:lnTo>
                <a:lnTo>
                  <a:pt x="9410027" y="6363144"/>
                </a:lnTo>
                <a:cubicBezTo>
                  <a:pt x="9407713" y="6357950"/>
                  <a:pt x="9409449" y="6352756"/>
                  <a:pt x="9414072" y="6349871"/>
                </a:cubicBezTo>
                <a:cubicBezTo>
                  <a:pt x="9429102" y="6341793"/>
                  <a:pt x="9455114" y="6319288"/>
                  <a:pt x="9473611" y="6329097"/>
                </a:cubicBezTo>
                <a:cubicBezTo>
                  <a:pt x="9494421" y="6340062"/>
                  <a:pt x="9510029" y="6378725"/>
                  <a:pt x="9518700" y="6398345"/>
                </a:cubicBezTo>
                <a:cubicBezTo>
                  <a:pt x="9521012" y="6403538"/>
                  <a:pt x="9519278" y="6409885"/>
                  <a:pt x="9514075" y="6412193"/>
                </a:cubicBezTo>
                <a:cubicBezTo>
                  <a:pt x="9496735" y="6420850"/>
                  <a:pt x="9479393" y="6429505"/>
                  <a:pt x="9461473" y="6438162"/>
                </a:cubicBezTo>
                <a:cubicBezTo>
                  <a:pt x="9456849" y="6440470"/>
                  <a:pt x="9450490" y="6438162"/>
                  <a:pt x="9448178" y="6433544"/>
                </a:cubicBezTo>
                <a:lnTo>
                  <a:pt x="9437863" y="6413348"/>
                </a:lnTo>
                <a:lnTo>
                  <a:pt x="9446443" y="6408732"/>
                </a:lnTo>
                <a:cubicBezTo>
                  <a:pt x="9442397" y="6407000"/>
                  <a:pt x="9437773" y="6405846"/>
                  <a:pt x="9433148" y="6404115"/>
                </a:cubicBezTo>
                <a:lnTo>
                  <a:pt x="9437863" y="6413348"/>
                </a:lnTo>
                <a:lnTo>
                  <a:pt x="9408365" y="6429218"/>
                </a:lnTo>
                <a:lnTo>
                  <a:pt x="9383664" y="6439894"/>
                </a:lnTo>
                <a:lnTo>
                  <a:pt x="9396719" y="6466207"/>
                </a:lnTo>
                <a:cubicBezTo>
                  <a:pt x="9401648" y="6479473"/>
                  <a:pt x="9404376" y="6492370"/>
                  <a:pt x="9403514" y="6504298"/>
                </a:cubicBezTo>
                <a:cubicBezTo>
                  <a:pt x="9400642" y="6538785"/>
                  <a:pt x="9366169" y="6564076"/>
                  <a:pt x="9343761" y="6586494"/>
                </a:cubicBezTo>
                <a:lnTo>
                  <a:pt x="9337239" y="6592305"/>
                </a:lnTo>
                <a:lnTo>
                  <a:pt x="9376646" y="6626930"/>
                </a:lnTo>
                <a:cubicBezTo>
                  <a:pt x="9424480" y="6676914"/>
                  <a:pt x="9464318" y="6742766"/>
                  <a:pt x="9482838" y="6804083"/>
                </a:cubicBezTo>
                <a:lnTo>
                  <a:pt x="9483853" y="6812322"/>
                </a:lnTo>
                <a:lnTo>
                  <a:pt x="9703069" y="6766159"/>
                </a:lnTo>
                <a:cubicBezTo>
                  <a:pt x="9777191" y="6755379"/>
                  <a:pt x="9851888" y="6748624"/>
                  <a:pt x="9926297" y="6744024"/>
                </a:cubicBezTo>
                <a:cubicBezTo>
                  <a:pt x="9948419" y="6742874"/>
                  <a:pt x="9976000" y="6738706"/>
                  <a:pt x="10003293" y="6737052"/>
                </a:cubicBezTo>
                <a:cubicBezTo>
                  <a:pt x="10030585" y="6735399"/>
                  <a:pt x="10057591" y="6736261"/>
                  <a:pt x="10078563" y="6745173"/>
                </a:cubicBezTo>
                <a:cubicBezTo>
                  <a:pt x="10112177" y="6759835"/>
                  <a:pt x="10126399" y="6799398"/>
                  <a:pt x="10137711" y="6835485"/>
                </a:cubicBezTo>
                <a:lnTo>
                  <a:pt x="10144991" y="6858000"/>
                </a:lnTo>
                <a:lnTo>
                  <a:pt x="10105255" y="6858000"/>
                </a:lnTo>
                <a:lnTo>
                  <a:pt x="10101790" y="6847190"/>
                </a:lnTo>
                <a:cubicBezTo>
                  <a:pt x="10092389" y="6817329"/>
                  <a:pt x="10080000" y="6784557"/>
                  <a:pt x="10049835" y="6775071"/>
                </a:cubicBezTo>
                <a:lnTo>
                  <a:pt x="10038234" y="6774646"/>
                </a:lnTo>
                <a:lnTo>
                  <a:pt x="10044751" y="6783074"/>
                </a:lnTo>
                <a:cubicBezTo>
                  <a:pt x="10046476" y="6810934"/>
                  <a:pt x="10036270" y="6834485"/>
                  <a:pt x="10021033" y="6855595"/>
                </a:cubicBezTo>
                <a:lnTo>
                  <a:pt x="10018792" y="6858000"/>
                </a:lnTo>
                <a:lnTo>
                  <a:pt x="9974473" y="6858000"/>
                </a:lnTo>
                <a:lnTo>
                  <a:pt x="9998365" y="6828948"/>
                </a:lnTo>
                <a:cubicBezTo>
                  <a:pt x="10009425" y="6813592"/>
                  <a:pt x="10019452" y="6797292"/>
                  <a:pt x="10028077" y="6779629"/>
                </a:cubicBezTo>
                <a:lnTo>
                  <a:pt x="10037254" y="6774609"/>
                </a:lnTo>
                <a:lnTo>
                  <a:pt x="10014498" y="6773776"/>
                </a:lnTo>
                <a:cubicBezTo>
                  <a:pt x="10001281" y="6774783"/>
                  <a:pt x="9988067" y="6776508"/>
                  <a:pt x="9979159" y="6776795"/>
                </a:cubicBezTo>
                <a:cubicBezTo>
                  <a:pt x="9938939" y="6779094"/>
                  <a:pt x="9898717" y="6781395"/>
                  <a:pt x="9858496" y="6784843"/>
                </a:cubicBezTo>
                <a:cubicBezTo>
                  <a:pt x="9733809" y="6795769"/>
                  <a:pt x="9611422" y="6818765"/>
                  <a:pt x="9489609" y="6846362"/>
                </a:cubicBezTo>
                <a:lnTo>
                  <a:pt x="9488016" y="6846094"/>
                </a:lnTo>
                <a:lnTo>
                  <a:pt x="9488923" y="6853456"/>
                </a:lnTo>
                <a:lnTo>
                  <a:pt x="9487680" y="6858000"/>
                </a:lnTo>
                <a:lnTo>
                  <a:pt x="9454897" y="6858000"/>
                </a:lnTo>
                <a:lnTo>
                  <a:pt x="9459788" y="6835472"/>
                </a:lnTo>
                <a:cubicBezTo>
                  <a:pt x="9461699" y="6806028"/>
                  <a:pt x="9449963" y="6781198"/>
                  <a:pt x="9434026" y="6750539"/>
                </a:cubicBezTo>
                <a:cubicBezTo>
                  <a:pt x="9418522" y="6721175"/>
                  <a:pt x="9400002" y="6694403"/>
                  <a:pt x="9379975" y="6668781"/>
                </a:cubicBezTo>
                <a:lnTo>
                  <a:pt x="9324831" y="6603365"/>
                </a:lnTo>
                <a:lnTo>
                  <a:pt x="9207592" y="6707850"/>
                </a:lnTo>
                <a:cubicBezTo>
                  <a:pt x="9159473" y="6743561"/>
                  <a:pt x="9107619" y="6773883"/>
                  <a:pt x="9049014" y="6796875"/>
                </a:cubicBezTo>
                <a:lnTo>
                  <a:pt x="8883477" y="6858000"/>
                </a:lnTo>
                <a:lnTo>
                  <a:pt x="8815738" y="6858000"/>
                </a:lnTo>
                <a:lnTo>
                  <a:pt x="8900779" y="6819867"/>
                </a:lnTo>
                <a:cubicBezTo>
                  <a:pt x="9012244" y="6776182"/>
                  <a:pt x="9118535" y="6741118"/>
                  <a:pt x="9212763" y="6663519"/>
                </a:cubicBezTo>
                <a:cubicBezTo>
                  <a:pt x="9250683" y="6632478"/>
                  <a:pt x="9289178" y="6598565"/>
                  <a:pt x="9321353" y="6561203"/>
                </a:cubicBezTo>
                <a:cubicBezTo>
                  <a:pt x="9355826" y="6521541"/>
                  <a:pt x="9367892" y="6489927"/>
                  <a:pt x="9344336" y="6443943"/>
                </a:cubicBezTo>
                <a:lnTo>
                  <a:pt x="9339799" y="6434994"/>
                </a:lnTo>
                <a:lnTo>
                  <a:pt x="9350861" y="6477356"/>
                </a:lnTo>
                <a:cubicBezTo>
                  <a:pt x="9353735" y="6546417"/>
                  <a:pt x="9283033" y="6572315"/>
                  <a:pt x="9230724" y="6596487"/>
                </a:cubicBezTo>
                <a:cubicBezTo>
                  <a:pt x="9172668" y="6623536"/>
                  <a:pt x="9114036" y="6650008"/>
                  <a:pt x="9055980" y="6677057"/>
                </a:cubicBezTo>
                <a:cubicBezTo>
                  <a:pt x="9021491" y="6692597"/>
                  <a:pt x="8985278" y="6716769"/>
                  <a:pt x="8947913" y="6723676"/>
                </a:cubicBezTo>
                <a:cubicBezTo>
                  <a:pt x="8876636" y="6736913"/>
                  <a:pt x="8831801" y="6647131"/>
                  <a:pt x="8812256" y="6591882"/>
                </a:cubicBezTo>
                <a:cubicBezTo>
                  <a:pt x="8809382" y="6583824"/>
                  <a:pt x="8820304" y="6578070"/>
                  <a:pt x="8824328" y="6586127"/>
                </a:cubicBezTo>
                <a:cubicBezTo>
                  <a:pt x="8840998" y="6619508"/>
                  <a:pt x="8859966" y="6666699"/>
                  <a:pt x="8892156" y="6687992"/>
                </a:cubicBezTo>
                <a:cubicBezTo>
                  <a:pt x="8937567" y="6717920"/>
                  <a:pt x="8957686" y="6700078"/>
                  <a:pt x="8997348" y="6682813"/>
                </a:cubicBezTo>
                <a:cubicBezTo>
                  <a:pt x="9055980" y="6656915"/>
                  <a:pt x="9113461" y="6628140"/>
                  <a:pt x="9171519" y="6601091"/>
                </a:cubicBezTo>
                <a:cubicBezTo>
                  <a:pt x="9227850" y="6574617"/>
                  <a:pt x="9338789" y="6543540"/>
                  <a:pt x="9326719" y="6464693"/>
                </a:cubicBezTo>
                <a:cubicBezTo>
                  <a:pt x="9323844" y="6445415"/>
                  <a:pt x="9316803" y="6427429"/>
                  <a:pt x="9307893" y="6410452"/>
                </a:cubicBezTo>
                <a:lnTo>
                  <a:pt x="9283309" y="6370999"/>
                </a:lnTo>
                <a:lnTo>
                  <a:pt x="9242245" y="6405223"/>
                </a:lnTo>
                <a:cubicBezTo>
                  <a:pt x="9117465" y="6507017"/>
                  <a:pt x="8989235" y="6553025"/>
                  <a:pt x="8831678" y="6580630"/>
                </a:cubicBezTo>
                <a:cubicBezTo>
                  <a:pt x="8755201" y="6594434"/>
                  <a:pt x="8680448" y="6602485"/>
                  <a:pt x="8602820" y="6604209"/>
                </a:cubicBezTo>
                <a:cubicBezTo>
                  <a:pt x="8507941" y="6607085"/>
                  <a:pt x="8433763" y="6633540"/>
                  <a:pt x="8353259" y="6683000"/>
                </a:cubicBezTo>
                <a:cubicBezTo>
                  <a:pt x="8338596" y="6691626"/>
                  <a:pt x="8294823" y="6729045"/>
                  <a:pt x="8261481" y="6737753"/>
                </a:cubicBezTo>
                <a:lnTo>
                  <a:pt x="8255254" y="6737096"/>
                </a:lnTo>
                <a:lnTo>
                  <a:pt x="8262197" y="6745092"/>
                </a:lnTo>
                <a:lnTo>
                  <a:pt x="8266965" y="6754285"/>
                </a:lnTo>
                <a:lnTo>
                  <a:pt x="8284045" y="6749110"/>
                </a:lnTo>
                <a:lnTo>
                  <a:pt x="8285201" y="6753145"/>
                </a:lnTo>
                <a:lnTo>
                  <a:pt x="8287955" y="6749498"/>
                </a:lnTo>
                <a:cubicBezTo>
                  <a:pt x="8361076" y="6729885"/>
                  <a:pt x="8428440" y="6786994"/>
                  <a:pt x="8463561" y="6846410"/>
                </a:cubicBezTo>
                <a:lnTo>
                  <a:pt x="8469144" y="6858000"/>
                </a:lnTo>
                <a:lnTo>
                  <a:pt x="8445441" y="6858000"/>
                </a:lnTo>
                <a:lnTo>
                  <a:pt x="8434969" y="6834321"/>
                </a:lnTo>
                <a:cubicBezTo>
                  <a:pt x="8402985" y="6790016"/>
                  <a:pt x="8352260" y="6759810"/>
                  <a:pt x="8288530" y="6759305"/>
                </a:cubicBezTo>
                <a:lnTo>
                  <a:pt x="8286326" y="6757165"/>
                </a:lnTo>
                <a:lnTo>
                  <a:pt x="8235710" y="6797911"/>
                </a:lnTo>
                <a:cubicBezTo>
                  <a:pt x="8220174" y="6813412"/>
                  <a:pt x="8206939" y="6829488"/>
                  <a:pt x="8191402" y="6844989"/>
                </a:cubicBezTo>
                <a:cubicBezTo>
                  <a:pt x="8187951" y="6848434"/>
                  <a:pt x="8183348" y="6843841"/>
                  <a:pt x="8185648" y="6839823"/>
                </a:cubicBezTo>
                <a:cubicBezTo>
                  <a:pt x="8197157" y="6817431"/>
                  <a:pt x="8212118" y="6797911"/>
                  <a:pt x="8229956" y="6780114"/>
                </a:cubicBezTo>
                <a:cubicBezTo>
                  <a:pt x="8236574" y="6773511"/>
                  <a:pt x="8244918" y="6764755"/>
                  <a:pt x="8254195" y="6758153"/>
                </a:cubicBezTo>
                <a:lnTo>
                  <a:pt x="8255021" y="6757904"/>
                </a:lnTo>
                <a:lnTo>
                  <a:pt x="8248622" y="6751350"/>
                </a:lnTo>
                <a:lnTo>
                  <a:pt x="8239277" y="6735414"/>
                </a:lnTo>
                <a:lnTo>
                  <a:pt x="8233079" y="6734761"/>
                </a:lnTo>
                <a:cubicBezTo>
                  <a:pt x="8211229" y="6718081"/>
                  <a:pt x="8235380" y="6694502"/>
                  <a:pt x="8247455" y="6679548"/>
                </a:cubicBezTo>
                <a:lnTo>
                  <a:pt x="8248697" y="6679353"/>
                </a:lnTo>
                <a:lnTo>
                  <a:pt x="8267889" y="6654236"/>
                </a:lnTo>
                <a:lnTo>
                  <a:pt x="8143102" y="6414066"/>
                </a:lnTo>
                <a:cubicBezTo>
                  <a:pt x="8100499" y="6334351"/>
                  <a:pt x="8056675" y="6255209"/>
                  <a:pt x="8010695" y="6176786"/>
                </a:cubicBezTo>
                <a:cubicBezTo>
                  <a:pt x="7984832" y="6131397"/>
                  <a:pt x="7927359" y="6069348"/>
                  <a:pt x="7933107" y="6014193"/>
                </a:cubicBezTo>
                <a:cubicBezTo>
                  <a:pt x="7938278" y="5963062"/>
                  <a:pt x="7996902" y="5926291"/>
                  <a:pt x="8031387" y="5896990"/>
                </a:cubicBezTo>
                <a:cubicBezTo>
                  <a:pt x="8097481" y="5840687"/>
                  <a:pt x="8165300" y="5786106"/>
                  <a:pt x="8235993" y="5734973"/>
                </a:cubicBezTo>
                <a:cubicBezTo>
                  <a:pt x="8270477" y="5709695"/>
                  <a:pt x="8307261" y="5686712"/>
                  <a:pt x="8334848" y="5653965"/>
                </a:cubicBezTo>
                <a:cubicBezTo>
                  <a:pt x="8352091" y="5632707"/>
                  <a:pt x="8362436" y="5606853"/>
                  <a:pt x="8383701" y="5589042"/>
                </a:cubicBezTo>
                <a:cubicBezTo>
                  <a:pt x="8434853" y="5547102"/>
                  <a:pt x="8523937" y="5536186"/>
                  <a:pt x="8583134" y="5512056"/>
                </a:cubicBezTo>
                <a:cubicBezTo>
                  <a:pt x="8664173" y="5478159"/>
                  <a:pt x="8741188" y="5436794"/>
                  <a:pt x="8816479" y="5391405"/>
                </a:cubicBezTo>
                <a:close/>
                <a:moveTo>
                  <a:pt x="7388893" y="5389901"/>
                </a:moveTo>
                <a:cubicBezTo>
                  <a:pt x="7392482" y="5389222"/>
                  <a:pt x="7396407" y="5389615"/>
                  <a:pt x="7400650" y="5391475"/>
                </a:cubicBezTo>
                <a:cubicBezTo>
                  <a:pt x="7419886" y="5399489"/>
                  <a:pt x="7404610" y="5422382"/>
                  <a:pt x="7395559" y="5432111"/>
                </a:cubicBezTo>
                <a:cubicBezTo>
                  <a:pt x="7388203" y="5440696"/>
                  <a:pt x="7363875" y="5454431"/>
                  <a:pt x="7359349" y="5435544"/>
                </a:cubicBezTo>
                <a:cubicBezTo>
                  <a:pt x="7358218" y="5431252"/>
                  <a:pt x="7359631" y="5426673"/>
                  <a:pt x="7361965" y="5422382"/>
                </a:cubicBezTo>
                <a:lnTo>
                  <a:pt x="7367328" y="5414832"/>
                </a:lnTo>
                <a:lnTo>
                  <a:pt x="7373493" y="5417230"/>
                </a:lnTo>
                <a:cubicBezTo>
                  <a:pt x="7375190" y="5414942"/>
                  <a:pt x="7378726" y="5410219"/>
                  <a:pt x="7382758" y="5406643"/>
                </a:cubicBezTo>
                <a:lnTo>
                  <a:pt x="7387527" y="5405193"/>
                </a:lnTo>
                <a:lnTo>
                  <a:pt x="7377454" y="5420664"/>
                </a:lnTo>
                <a:cubicBezTo>
                  <a:pt x="7376887" y="5421809"/>
                  <a:pt x="7371230" y="5430966"/>
                  <a:pt x="7371796" y="5431538"/>
                </a:cubicBezTo>
                <a:cubicBezTo>
                  <a:pt x="7374058" y="5433828"/>
                  <a:pt x="7381980" y="5426959"/>
                  <a:pt x="7383112" y="5425814"/>
                </a:cubicBezTo>
                <a:cubicBezTo>
                  <a:pt x="7387072" y="5422382"/>
                  <a:pt x="7400650" y="5406929"/>
                  <a:pt x="7394992" y="5402923"/>
                </a:cubicBezTo>
                <a:lnTo>
                  <a:pt x="7387527" y="5405193"/>
                </a:lnTo>
                <a:lnTo>
                  <a:pt x="7392730" y="5397199"/>
                </a:lnTo>
                <a:cubicBezTo>
                  <a:pt x="7393295" y="5394910"/>
                  <a:pt x="7391598" y="5393193"/>
                  <a:pt x="7389335" y="5393765"/>
                </a:cubicBezTo>
                <a:cubicBezTo>
                  <a:pt x="7381415" y="5396628"/>
                  <a:pt x="7375190" y="5404068"/>
                  <a:pt x="7370098" y="5410934"/>
                </a:cubicBezTo>
                <a:lnTo>
                  <a:pt x="7367328" y="5414832"/>
                </a:lnTo>
                <a:lnTo>
                  <a:pt x="7366137" y="5414369"/>
                </a:lnTo>
                <a:cubicBezTo>
                  <a:pt x="7370381" y="5403637"/>
                  <a:pt x="7378125" y="5391940"/>
                  <a:pt x="7388893" y="5389901"/>
                </a:cubicBezTo>
                <a:close/>
                <a:moveTo>
                  <a:pt x="3430788" y="5385251"/>
                </a:moveTo>
                <a:lnTo>
                  <a:pt x="3433344" y="5386630"/>
                </a:lnTo>
                <a:lnTo>
                  <a:pt x="3433403" y="5386330"/>
                </a:lnTo>
                <a:close/>
                <a:moveTo>
                  <a:pt x="7446823" y="5368753"/>
                </a:moveTo>
                <a:lnTo>
                  <a:pt x="7423066" y="5392762"/>
                </a:lnTo>
                <a:lnTo>
                  <a:pt x="7422525" y="5392446"/>
                </a:lnTo>
                <a:cubicBezTo>
                  <a:pt x="7425405" y="5384958"/>
                  <a:pt x="7432173" y="5375887"/>
                  <a:pt x="7440311" y="5370773"/>
                </a:cubicBezTo>
                <a:close/>
                <a:moveTo>
                  <a:pt x="7453225" y="5366769"/>
                </a:moveTo>
                <a:cubicBezTo>
                  <a:pt x="7457664" y="5366885"/>
                  <a:pt x="7462128" y="5368686"/>
                  <a:pt x="7466304" y="5372861"/>
                </a:cubicBezTo>
                <a:cubicBezTo>
                  <a:pt x="7480704" y="5388415"/>
                  <a:pt x="7462848" y="5411455"/>
                  <a:pt x="7451903" y="5422399"/>
                </a:cubicBezTo>
                <a:cubicBezTo>
                  <a:pt x="7445567" y="5429889"/>
                  <a:pt x="7434046" y="5443713"/>
                  <a:pt x="7423101" y="5443713"/>
                </a:cubicBezTo>
                <a:cubicBezTo>
                  <a:pt x="7414461" y="5444288"/>
                  <a:pt x="7409277" y="5436224"/>
                  <a:pt x="7408700" y="5428160"/>
                </a:cubicBezTo>
                <a:cubicBezTo>
                  <a:pt x="7406973" y="5415775"/>
                  <a:pt x="7413597" y="5403967"/>
                  <a:pt x="7422453" y="5393382"/>
                </a:cubicBezTo>
                <a:lnTo>
                  <a:pt x="7423066" y="5392762"/>
                </a:lnTo>
                <a:lnTo>
                  <a:pt x="7429438" y="5396479"/>
                </a:lnTo>
                <a:cubicBezTo>
                  <a:pt x="7432893" y="5391870"/>
                  <a:pt x="7437502" y="5386686"/>
                  <a:pt x="7442110" y="5383806"/>
                </a:cubicBezTo>
                <a:lnTo>
                  <a:pt x="7446085" y="5384395"/>
                </a:lnTo>
                <a:lnTo>
                  <a:pt x="7439230" y="5395903"/>
                </a:lnTo>
                <a:cubicBezTo>
                  <a:pt x="7435198" y="5400510"/>
                  <a:pt x="7431166" y="5403967"/>
                  <a:pt x="7428285" y="5409727"/>
                </a:cubicBezTo>
                <a:cubicBezTo>
                  <a:pt x="7425405" y="5413759"/>
                  <a:pt x="7423678" y="5418368"/>
                  <a:pt x="7423101" y="5422976"/>
                </a:cubicBezTo>
                <a:cubicBezTo>
                  <a:pt x="7425981" y="5426432"/>
                  <a:pt x="7428862" y="5426432"/>
                  <a:pt x="7431166" y="5422399"/>
                </a:cubicBezTo>
                <a:cubicBezTo>
                  <a:pt x="7439806" y="5418368"/>
                  <a:pt x="7450174" y="5405120"/>
                  <a:pt x="7454784" y="5396479"/>
                </a:cubicBezTo>
                <a:cubicBezTo>
                  <a:pt x="7455935" y="5393022"/>
                  <a:pt x="7457087" y="5389566"/>
                  <a:pt x="7457664" y="5386109"/>
                </a:cubicBezTo>
                <a:lnTo>
                  <a:pt x="7446085" y="5384395"/>
                </a:lnTo>
                <a:lnTo>
                  <a:pt x="7455358" y="5368830"/>
                </a:lnTo>
                <a:lnTo>
                  <a:pt x="7451998" y="5367149"/>
                </a:lnTo>
                <a:close/>
                <a:moveTo>
                  <a:pt x="7449598" y="5365950"/>
                </a:moveTo>
                <a:lnTo>
                  <a:pt x="7451998" y="5367149"/>
                </a:lnTo>
                <a:lnTo>
                  <a:pt x="7446823" y="5368753"/>
                </a:lnTo>
                <a:close/>
                <a:moveTo>
                  <a:pt x="7249636" y="5354788"/>
                </a:moveTo>
                <a:cubicBezTo>
                  <a:pt x="7272888" y="5369955"/>
                  <a:pt x="7288584" y="5395039"/>
                  <a:pt x="7304861" y="5416623"/>
                </a:cubicBezTo>
                <a:cubicBezTo>
                  <a:pt x="7308349" y="5420707"/>
                  <a:pt x="7303118" y="5426541"/>
                  <a:pt x="7299048" y="5422457"/>
                </a:cubicBezTo>
                <a:cubicBezTo>
                  <a:pt x="7280445" y="5402623"/>
                  <a:pt x="7257773" y="5383373"/>
                  <a:pt x="7246728" y="5357705"/>
                </a:cubicBezTo>
                <a:cubicBezTo>
                  <a:pt x="7245566" y="5355955"/>
                  <a:pt x="7247891" y="5353621"/>
                  <a:pt x="7249636" y="5354788"/>
                </a:cubicBezTo>
                <a:close/>
                <a:moveTo>
                  <a:pt x="7418039" y="5353052"/>
                </a:moveTo>
                <a:lnTo>
                  <a:pt x="7417366" y="5362461"/>
                </a:lnTo>
                <a:lnTo>
                  <a:pt x="7416509" y="5362633"/>
                </a:lnTo>
                <a:close/>
                <a:moveTo>
                  <a:pt x="7418198" y="5350805"/>
                </a:moveTo>
                <a:lnTo>
                  <a:pt x="7418387" y="5350868"/>
                </a:lnTo>
                <a:lnTo>
                  <a:pt x="7418039" y="5353052"/>
                </a:lnTo>
                <a:close/>
                <a:moveTo>
                  <a:pt x="3454843" y="5350261"/>
                </a:moveTo>
                <a:lnTo>
                  <a:pt x="3446615" y="5377584"/>
                </a:lnTo>
                <a:lnTo>
                  <a:pt x="3843974" y="5634576"/>
                </a:lnTo>
                <a:lnTo>
                  <a:pt x="3867252" y="5615950"/>
                </a:lnTo>
                <a:close/>
                <a:moveTo>
                  <a:pt x="7613339" y="5341602"/>
                </a:moveTo>
                <a:cubicBezTo>
                  <a:pt x="7616398" y="5342295"/>
                  <a:pt x="7618845" y="5344790"/>
                  <a:pt x="7617621" y="5348394"/>
                </a:cubicBezTo>
                <a:cubicBezTo>
                  <a:pt x="7615175" y="5355602"/>
                  <a:pt x="7602939" y="5352831"/>
                  <a:pt x="7605386" y="5345622"/>
                </a:cubicBezTo>
                <a:cubicBezTo>
                  <a:pt x="7606609" y="5342019"/>
                  <a:pt x="7610280" y="5340909"/>
                  <a:pt x="7613339" y="5341602"/>
                </a:cubicBezTo>
                <a:close/>
                <a:moveTo>
                  <a:pt x="7684543" y="5328839"/>
                </a:moveTo>
                <a:cubicBezTo>
                  <a:pt x="7696118" y="5331655"/>
                  <a:pt x="7708272" y="5332781"/>
                  <a:pt x="7720427" y="5333908"/>
                </a:cubicBezTo>
                <a:cubicBezTo>
                  <a:pt x="7729687" y="5333908"/>
                  <a:pt x="7738947" y="5332219"/>
                  <a:pt x="7747050" y="5336724"/>
                </a:cubicBezTo>
                <a:cubicBezTo>
                  <a:pt x="7748785" y="5337288"/>
                  <a:pt x="7749365" y="5340104"/>
                  <a:pt x="7747628" y="5341794"/>
                </a:cubicBezTo>
                <a:cubicBezTo>
                  <a:pt x="7738947" y="5347988"/>
                  <a:pt x="7728530" y="5346299"/>
                  <a:pt x="7718112" y="5345735"/>
                </a:cubicBezTo>
                <a:cubicBezTo>
                  <a:pt x="7705378" y="5344610"/>
                  <a:pt x="7693803" y="5341794"/>
                  <a:pt x="7681650" y="5337288"/>
                </a:cubicBezTo>
                <a:lnTo>
                  <a:pt x="7681485" y="5336963"/>
                </a:lnTo>
                <a:lnTo>
                  <a:pt x="7684381" y="5328931"/>
                </a:lnTo>
                <a:close/>
                <a:moveTo>
                  <a:pt x="7566808" y="5317641"/>
                </a:moveTo>
                <a:cubicBezTo>
                  <a:pt x="7569119" y="5317369"/>
                  <a:pt x="7571627" y="5318591"/>
                  <a:pt x="7572419" y="5321578"/>
                </a:cubicBezTo>
                <a:cubicBezTo>
                  <a:pt x="7574531" y="5328639"/>
                  <a:pt x="7562386" y="5330268"/>
                  <a:pt x="7562386" y="5322665"/>
                </a:cubicBezTo>
                <a:cubicBezTo>
                  <a:pt x="7562386" y="5319678"/>
                  <a:pt x="7564498" y="5317912"/>
                  <a:pt x="7566808" y="5317641"/>
                </a:cubicBezTo>
                <a:close/>
                <a:moveTo>
                  <a:pt x="7463257" y="5316448"/>
                </a:moveTo>
                <a:cubicBezTo>
                  <a:pt x="7470016" y="5319264"/>
                  <a:pt x="7470578" y="5326023"/>
                  <a:pt x="7470016" y="5332219"/>
                </a:cubicBezTo>
                <a:cubicBezTo>
                  <a:pt x="7467200" y="5349115"/>
                  <a:pt x="7454246" y="5367139"/>
                  <a:pt x="7437349" y="5371644"/>
                </a:cubicBezTo>
                <a:cubicBezTo>
                  <a:pt x="7430589" y="5373334"/>
                  <a:pt x="7422142" y="5372772"/>
                  <a:pt x="7417073" y="5366575"/>
                </a:cubicBezTo>
                <a:lnTo>
                  <a:pt x="7417366" y="5362461"/>
                </a:lnTo>
                <a:lnTo>
                  <a:pt x="7422142" y="5361506"/>
                </a:lnTo>
                <a:lnTo>
                  <a:pt x="7424699" y="5353365"/>
                </a:lnTo>
                <a:lnTo>
                  <a:pt x="7432420" y="5358056"/>
                </a:lnTo>
                <a:cubicBezTo>
                  <a:pt x="7437066" y="5356578"/>
                  <a:pt x="7442136" y="5353059"/>
                  <a:pt x="7444107" y="5351368"/>
                </a:cubicBezTo>
                <a:cubicBezTo>
                  <a:pt x="7448049" y="5347988"/>
                  <a:pt x="7457625" y="5337850"/>
                  <a:pt x="7456498" y="5331655"/>
                </a:cubicBezTo>
                <a:cubicBezTo>
                  <a:pt x="7455371" y="5326586"/>
                  <a:pt x="7441291" y="5336161"/>
                  <a:pt x="7437349" y="5338414"/>
                </a:cubicBezTo>
                <a:cubicBezTo>
                  <a:pt x="7433687" y="5340949"/>
                  <a:pt x="7429464" y="5344187"/>
                  <a:pt x="7426365" y="5348060"/>
                </a:cubicBezTo>
                <a:lnTo>
                  <a:pt x="7424699" y="5353365"/>
                </a:lnTo>
                <a:lnTo>
                  <a:pt x="7423267" y="5352495"/>
                </a:lnTo>
                <a:lnTo>
                  <a:pt x="7418387" y="5350868"/>
                </a:lnTo>
                <a:lnTo>
                  <a:pt x="7420240" y="5339260"/>
                </a:lnTo>
                <a:cubicBezTo>
                  <a:pt x="7424956" y="5332500"/>
                  <a:pt x="7432280" y="5326867"/>
                  <a:pt x="7439602" y="5322643"/>
                </a:cubicBezTo>
                <a:cubicBezTo>
                  <a:pt x="7446360" y="5318701"/>
                  <a:pt x="7455371" y="5313068"/>
                  <a:pt x="7463257" y="5316448"/>
                </a:cubicBezTo>
                <a:close/>
                <a:moveTo>
                  <a:pt x="7635020" y="5313657"/>
                </a:moveTo>
                <a:cubicBezTo>
                  <a:pt x="7639222" y="5315426"/>
                  <a:pt x="7642224" y="5317784"/>
                  <a:pt x="7645826" y="5320732"/>
                </a:cubicBezTo>
                <a:cubicBezTo>
                  <a:pt x="7653030" y="5328394"/>
                  <a:pt x="7638622" y="5337824"/>
                  <a:pt x="7634420" y="5328983"/>
                </a:cubicBezTo>
                <a:cubicBezTo>
                  <a:pt x="7633219" y="5324857"/>
                  <a:pt x="7631418" y="5321321"/>
                  <a:pt x="7631418" y="5316604"/>
                </a:cubicBezTo>
                <a:cubicBezTo>
                  <a:pt x="7630818" y="5314837"/>
                  <a:pt x="7633219" y="5313068"/>
                  <a:pt x="7635020" y="5313657"/>
                </a:cubicBezTo>
                <a:close/>
                <a:moveTo>
                  <a:pt x="4115629" y="5306420"/>
                </a:moveTo>
                <a:lnTo>
                  <a:pt x="4114050" y="5309649"/>
                </a:lnTo>
                <a:lnTo>
                  <a:pt x="4116093" y="5309167"/>
                </a:lnTo>
                <a:close/>
                <a:moveTo>
                  <a:pt x="3468123" y="5306168"/>
                </a:moveTo>
                <a:lnTo>
                  <a:pt x="3459274" y="5335553"/>
                </a:lnTo>
                <a:lnTo>
                  <a:pt x="3470451" y="5344106"/>
                </a:lnTo>
                <a:cubicBezTo>
                  <a:pt x="3477714" y="5348120"/>
                  <a:pt x="3485338" y="5351704"/>
                  <a:pt x="3489653" y="5354571"/>
                </a:cubicBezTo>
                <a:lnTo>
                  <a:pt x="3643851" y="5453768"/>
                </a:lnTo>
                <a:lnTo>
                  <a:pt x="3879970" y="5605774"/>
                </a:lnTo>
                <a:lnTo>
                  <a:pt x="3901465" y="5588571"/>
                </a:lnTo>
                <a:lnTo>
                  <a:pt x="3890030" y="5580056"/>
                </a:lnTo>
                <a:cubicBezTo>
                  <a:pt x="3882193" y="5575757"/>
                  <a:pt x="3873992" y="5571885"/>
                  <a:pt x="3868814" y="5568446"/>
                </a:cubicBezTo>
                <a:cubicBezTo>
                  <a:pt x="3817030" y="5535189"/>
                  <a:pt x="3765247" y="5501931"/>
                  <a:pt x="3712894" y="5468102"/>
                </a:cubicBezTo>
                <a:cubicBezTo>
                  <a:pt x="3656508" y="5431405"/>
                  <a:pt x="3598971" y="5394707"/>
                  <a:pt x="3542587" y="5358010"/>
                </a:cubicBezTo>
                <a:cubicBezTo>
                  <a:pt x="3532230" y="5351131"/>
                  <a:pt x="3497601" y="5321350"/>
                  <a:pt x="3473893" y="5308100"/>
                </a:cubicBezTo>
                <a:close/>
                <a:moveTo>
                  <a:pt x="7440149" y="5298905"/>
                </a:moveTo>
                <a:lnTo>
                  <a:pt x="7417789" y="5305955"/>
                </a:lnTo>
                <a:lnTo>
                  <a:pt x="7352017" y="5386721"/>
                </a:lnTo>
                <a:lnTo>
                  <a:pt x="7352252" y="5387371"/>
                </a:lnTo>
                <a:lnTo>
                  <a:pt x="7349648" y="5389630"/>
                </a:lnTo>
                <a:lnTo>
                  <a:pt x="7320397" y="5425548"/>
                </a:lnTo>
                <a:lnTo>
                  <a:pt x="7277531" y="5484328"/>
                </a:lnTo>
                <a:lnTo>
                  <a:pt x="7277191" y="5488815"/>
                </a:lnTo>
                <a:lnTo>
                  <a:pt x="7274445" y="5488561"/>
                </a:lnTo>
                <a:lnTo>
                  <a:pt x="7227328" y="5553169"/>
                </a:lnTo>
                <a:lnTo>
                  <a:pt x="7263029" y="5557708"/>
                </a:lnTo>
                <a:cubicBezTo>
                  <a:pt x="7276817" y="5561736"/>
                  <a:pt x="7290174" y="5567201"/>
                  <a:pt x="7305686" y="5572092"/>
                </a:cubicBezTo>
                <a:cubicBezTo>
                  <a:pt x="7329241" y="5579570"/>
                  <a:pt x="7320049" y="5584173"/>
                  <a:pt x="7343029" y="5561736"/>
                </a:cubicBezTo>
                <a:cubicBezTo>
                  <a:pt x="7359689" y="5545627"/>
                  <a:pt x="7374051" y="5522616"/>
                  <a:pt x="7388414" y="5503631"/>
                </a:cubicBezTo>
                <a:lnTo>
                  <a:pt x="7398418" y="5491178"/>
                </a:lnTo>
                <a:lnTo>
                  <a:pt x="7390354" y="5497036"/>
                </a:lnTo>
                <a:cubicBezTo>
                  <a:pt x="7382531" y="5499997"/>
                  <a:pt x="7374342" y="5499852"/>
                  <a:pt x="7369370" y="5492053"/>
                </a:cubicBezTo>
                <a:cubicBezTo>
                  <a:pt x="7364691" y="5484542"/>
                  <a:pt x="7371709" y="5474720"/>
                  <a:pt x="7375803" y="5468366"/>
                </a:cubicBezTo>
                <a:lnTo>
                  <a:pt x="7382901" y="5460479"/>
                </a:lnTo>
                <a:lnTo>
                  <a:pt x="7376389" y="5472410"/>
                </a:lnTo>
                <a:cubicBezTo>
                  <a:pt x="7375219" y="5477032"/>
                  <a:pt x="7381068" y="5478188"/>
                  <a:pt x="7382239" y="5474720"/>
                </a:cubicBezTo>
                <a:cubicBezTo>
                  <a:pt x="7383409" y="5472410"/>
                  <a:pt x="7387795" y="5465044"/>
                  <a:pt x="7392766" y="5458978"/>
                </a:cubicBezTo>
                <a:lnTo>
                  <a:pt x="7395476" y="5457444"/>
                </a:lnTo>
                <a:lnTo>
                  <a:pt x="7383993" y="5475876"/>
                </a:lnTo>
                <a:cubicBezTo>
                  <a:pt x="7382823" y="5477032"/>
                  <a:pt x="7378143" y="5485698"/>
                  <a:pt x="7379898" y="5487431"/>
                </a:cubicBezTo>
                <a:cubicBezTo>
                  <a:pt x="7381068" y="5488587"/>
                  <a:pt x="7385162" y="5487431"/>
                  <a:pt x="7386917" y="5487431"/>
                </a:cubicBezTo>
                <a:cubicBezTo>
                  <a:pt x="7391596" y="5486276"/>
                  <a:pt x="7396276" y="5482232"/>
                  <a:pt x="7399201" y="5478764"/>
                </a:cubicBezTo>
                <a:cubicBezTo>
                  <a:pt x="7402710" y="5475298"/>
                  <a:pt x="7405633" y="5470676"/>
                  <a:pt x="7406804" y="5466054"/>
                </a:cubicBezTo>
                <a:cubicBezTo>
                  <a:pt x="7407389" y="5463166"/>
                  <a:pt x="7409144" y="5453346"/>
                  <a:pt x="7406804" y="5451034"/>
                </a:cubicBezTo>
                <a:lnTo>
                  <a:pt x="7395476" y="5457444"/>
                </a:lnTo>
                <a:lnTo>
                  <a:pt x="7402710" y="5445834"/>
                </a:lnTo>
                <a:cubicBezTo>
                  <a:pt x="7403294" y="5443523"/>
                  <a:pt x="7401540" y="5440635"/>
                  <a:pt x="7399201" y="5442368"/>
                </a:cubicBezTo>
                <a:lnTo>
                  <a:pt x="7382901" y="5460479"/>
                </a:lnTo>
                <a:lnTo>
                  <a:pt x="7389476" y="5448434"/>
                </a:lnTo>
                <a:cubicBezTo>
                  <a:pt x="7396129" y="5440635"/>
                  <a:pt x="7404465" y="5435724"/>
                  <a:pt x="7412653" y="5441790"/>
                </a:cubicBezTo>
                <a:cubicBezTo>
                  <a:pt x="7418794" y="5446412"/>
                  <a:pt x="7419817" y="5454500"/>
                  <a:pt x="7418356" y="5462588"/>
                </a:cubicBezTo>
                <a:lnTo>
                  <a:pt x="7414631" y="5470996"/>
                </a:lnTo>
                <a:lnTo>
                  <a:pt x="7471142" y="5400651"/>
                </a:lnTo>
                <a:cubicBezTo>
                  <a:pt x="7484930" y="5384543"/>
                  <a:pt x="7510208" y="5362681"/>
                  <a:pt x="7518252" y="5343122"/>
                </a:cubicBezTo>
                <a:lnTo>
                  <a:pt x="7519933" y="5333606"/>
                </a:lnTo>
                <a:lnTo>
                  <a:pt x="7498676" y="5315241"/>
                </a:lnTo>
                <a:cubicBezTo>
                  <a:pt x="7489718" y="5308633"/>
                  <a:pt x="7480035" y="5303115"/>
                  <a:pt x="7469052" y="5299920"/>
                </a:cubicBezTo>
                <a:cubicBezTo>
                  <a:pt x="7458358" y="5297016"/>
                  <a:pt x="7449109" y="5297162"/>
                  <a:pt x="7440149" y="5298905"/>
                </a:cubicBezTo>
                <a:close/>
                <a:moveTo>
                  <a:pt x="7432658" y="5287695"/>
                </a:moveTo>
                <a:lnTo>
                  <a:pt x="7430747" y="5290044"/>
                </a:lnTo>
                <a:lnTo>
                  <a:pt x="7434625" y="5287710"/>
                </a:lnTo>
                <a:lnTo>
                  <a:pt x="7433800" y="5287893"/>
                </a:lnTo>
                <a:close/>
                <a:moveTo>
                  <a:pt x="7468081" y="5280260"/>
                </a:moveTo>
                <a:lnTo>
                  <a:pt x="7444182" y="5285582"/>
                </a:lnTo>
                <a:lnTo>
                  <a:pt x="7473532" y="5289466"/>
                </a:lnTo>
                <a:cubicBezTo>
                  <a:pt x="7485093" y="5293676"/>
                  <a:pt x="7496473" y="5300066"/>
                  <a:pt x="7506734" y="5307073"/>
                </a:cubicBezTo>
                <a:lnTo>
                  <a:pt x="7522394" y="5319673"/>
                </a:lnTo>
                <a:lnTo>
                  <a:pt x="7523602" y="5312832"/>
                </a:lnTo>
                <a:cubicBezTo>
                  <a:pt x="7520569" y="5287981"/>
                  <a:pt x="7494803" y="5278865"/>
                  <a:pt x="7468081" y="5280260"/>
                </a:cubicBezTo>
                <a:close/>
                <a:moveTo>
                  <a:pt x="7630792" y="5277268"/>
                </a:moveTo>
                <a:cubicBezTo>
                  <a:pt x="7634986" y="5278913"/>
                  <a:pt x="7635645" y="5287138"/>
                  <a:pt x="7629065" y="5287138"/>
                </a:cubicBezTo>
                <a:cubicBezTo>
                  <a:pt x="7628479" y="5287138"/>
                  <a:pt x="7628479" y="5287138"/>
                  <a:pt x="7627895" y="5287138"/>
                </a:cubicBezTo>
                <a:cubicBezTo>
                  <a:pt x="7626140" y="5287138"/>
                  <a:pt x="7624386" y="5285968"/>
                  <a:pt x="7623801" y="5284799"/>
                </a:cubicBezTo>
                <a:cubicBezTo>
                  <a:pt x="7623215" y="5284213"/>
                  <a:pt x="7623215" y="5283043"/>
                  <a:pt x="7623215" y="5282459"/>
                </a:cubicBezTo>
                <a:cubicBezTo>
                  <a:pt x="7623215" y="5281288"/>
                  <a:pt x="7623801" y="5279534"/>
                  <a:pt x="7624386" y="5278950"/>
                </a:cubicBezTo>
                <a:cubicBezTo>
                  <a:pt x="7624970" y="5278950"/>
                  <a:pt x="7624970" y="5278950"/>
                  <a:pt x="7625556" y="5278365"/>
                </a:cubicBezTo>
                <a:cubicBezTo>
                  <a:pt x="7627602" y="5276903"/>
                  <a:pt x="7629394" y="5276720"/>
                  <a:pt x="7630792" y="5277268"/>
                </a:cubicBezTo>
                <a:close/>
                <a:moveTo>
                  <a:pt x="3479832" y="5267285"/>
                </a:moveTo>
                <a:lnTo>
                  <a:pt x="3471846" y="5293804"/>
                </a:lnTo>
                <a:lnTo>
                  <a:pt x="3913937" y="5578592"/>
                </a:lnTo>
                <a:lnTo>
                  <a:pt x="3934717" y="5561964"/>
                </a:lnTo>
                <a:close/>
                <a:moveTo>
                  <a:pt x="7575060" y="5253253"/>
                </a:moveTo>
                <a:cubicBezTo>
                  <a:pt x="7577086" y="5252239"/>
                  <a:pt x="7579621" y="5254267"/>
                  <a:pt x="7579113" y="5256296"/>
                </a:cubicBezTo>
                <a:lnTo>
                  <a:pt x="7578099" y="5258323"/>
                </a:lnTo>
                <a:cubicBezTo>
                  <a:pt x="7577593" y="5259337"/>
                  <a:pt x="7577086" y="5259337"/>
                  <a:pt x="7576073" y="5259337"/>
                </a:cubicBezTo>
                <a:cubicBezTo>
                  <a:pt x="7575566" y="5258830"/>
                  <a:pt x="7575566" y="5258323"/>
                  <a:pt x="7574552" y="5258323"/>
                </a:cubicBezTo>
                <a:cubicBezTo>
                  <a:pt x="7572524" y="5257310"/>
                  <a:pt x="7573032" y="5254267"/>
                  <a:pt x="7575060" y="5253253"/>
                </a:cubicBezTo>
                <a:close/>
                <a:moveTo>
                  <a:pt x="7528729" y="5248691"/>
                </a:moveTo>
                <a:cubicBezTo>
                  <a:pt x="7538749" y="5244636"/>
                  <a:pt x="7544054" y="5259120"/>
                  <a:pt x="7534034" y="5262016"/>
                </a:cubicBezTo>
                <a:cubicBezTo>
                  <a:pt x="7533445" y="5262016"/>
                  <a:pt x="7533445" y="5262016"/>
                  <a:pt x="7532265" y="5262016"/>
                </a:cubicBezTo>
                <a:cubicBezTo>
                  <a:pt x="7524603" y="5264333"/>
                  <a:pt x="7519298" y="5252747"/>
                  <a:pt x="7527550" y="5249271"/>
                </a:cubicBezTo>
                <a:cubicBezTo>
                  <a:pt x="7527550" y="5249271"/>
                  <a:pt x="7528140" y="5248691"/>
                  <a:pt x="7528729" y="5248691"/>
                </a:cubicBezTo>
                <a:close/>
                <a:moveTo>
                  <a:pt x="3496585" y="5226322"/>
                </a:moveTo>
                <a:lnTo>
                  <a:pt x="3488105" y="5243977"/>
                </a:lnTo>
                <a:lnTo>
                  <a:pt x="3487237" y="5253234"/>
                </a:lnTo>
                <a:cubicBezTo>
                  <a:pt x="3494130" y="5264744"/>
                  <a:pt x="3522849" y="5276253"/>
                  <a:pt x="3533763" y="5283160"/>
                </a:cubicBezTo>
                <a:cubicBezTo>
                  <a:pt x="3586031" y="5317114"/>
                  <a:pt x="3637726" y="5351068"/>
                  <a:pt x="3689421" y="5384448"/>
                </a:cubicBezTo>
                <a:lnTo>
                  <a:pt x="3945952" y="5550433"/>
                </a:lnTo>
                <a:lnTo>
                  <a:pt x="3962379" y="5530269"/>
                </a:lnTo>
                <a:lnTo>
                  <a:pt x="3945884" y="5517819"/>
                </a:lnTo>
                <a:cubicBezTo>
                  <a:pt x="3936836" y="5512783"/>
                  <a:pt x="3927216" y="5508179"/>
                  <a:pt x="3920898" y="5504151"/>
                </a:cubicBezTo>
                <a:cubicBezTo>
                  <a:pt x="3864032" y="5467894"/>
                  <a:pt x="3807740" y="5431063"/>
                  <a:pt x="3751450" y="5394806"/>
                </a:cubicBezTo>
                <a:cubicBezTo>
                  <a:pt x="3693442" y="5356248"/>
                  <a:pt x="3634854" y="5318265"/>
                  <a:pt x="3576266" y="5280858"/>
                </a:cubicBezTo>
                <a:cubicBezTo>
                  <a:pt x="3567221" y="5275246"/>
                  <a:pt x="3530065" y="5243738"/>
                  <a:pt x="3505510" y="5229549"/>
                </a:cubicBezTo>
                <a:close/>
                <a:moveTo>
                  <a:pt x="7587591" y="5225643"/>
                </a:moveTo>
                <a:cubicBezTo>
                  <a:pt x="7562970" y="5223060"/>
                  <a:pt x="7537620" y="5228955"/>
                  <a:pt x="7513729" y="5239208"/>
                </a:cubicBezTo>
                <a:lnTo>
                  <a:pt x="7473794" y="5263570"/>
                </a:lnTo>
                <a:lnTo>
                  <a:pt x="7502955" y="5266104"/>
                </a:lnTo>
                <a:cubicBezTo>
                  <a:pt x="7530747" y="5275092"/>
                  <a:pt x="7553870" y="5296236"/>
                  <a:pt x="7550998" y="5324137"/>
                </a:cubicBezTo>
                <a:cubicBezTo>
                  <a:pt x="7549275" y="5339094"/>
                  <a:pt x="7526294" y="5359806"/>
                  <a:pt x="7518252" y="5369585"/>
                </a:cubicBezTo>
                <a:lnTo>
                  <a:pt x="7459653" y="5441497"/>
                </a:lnTo>
                <a:cubicBezTo>
                  <a:pt x="7416565" y="5493850"/>
                  <a:pt x="7372902" y="5546203"/>
                  <a:pt x="7329241" y="5598555"/>
                </a:cubicBezTo>
                <a:cubicBezTo>
                  <a:pt x="7326943" y="5601432"/>
                  <a:pt x="7322921" y="5600857"/>
                  <a:pt x="7320622" y="5598555"/>
                </a:cubicBezTo>
                <a:cubicBezTo>
                  <a:pt x="7305399" y="5585035"/>
                  <a:pt x="7289743" y="5575831"/>
                  <a:pt x="7272867" y="5569861"/>
                </a:cubicBezTo>
                <a:lnTo>
                  <a:pt x="7221467" y="5561205"/>
                </a:lnTo>
                <a:lnTo>
                  <a:pt x="7204997" y="5583790"/>
                </a:lnTo>
                <a:cubicBezTo>
                  <a:pt x="7163529" y="5639480"/>
                  <a:pt x="7131854" y="5725598"/>
                  <a:pt x="7220546" y="5757750"/>
                </a:cubicBezTo>
                <a:cubicBezTo>
                  <a:pt x="7284474" y="5781288"/>
                  <a:pt x="7336307" y="5734210"/>
                  <a:pt x="7377198" y="5691151"/>
                </a:cubicBezTo>
                <a:cubicBezTo>
                  <a:pt x="7415498" y="5650389"/>
                  <a:pt x="7450340" y="5606755"/>
                  <a:pt x="7484681" y="5562619"/>
                </a:cubicBezTo>
                <a:lnTo>
                  <a:pt x="7531382" y="5503807"/>
                </a:lnTo>
                <a:lnTo>
                  <a:pt x="7530898" y="5503313"/>
                </a:lnTo>
                <a:cubicBezTo>
                  <a:pt x="7526902" y="5499882"/>
                  <a:pt x="7532040" y="5493022"/>
                  <a:pt x="7536036" y="5495881"/>
                </a:cubicBezTo>
                <a:lnTo>
                  <a:pt x="7536996" y="5496739"/>
                </a:lnTo>
                <a:lnTo>
                  <a:pt x="7589138" y="5431073"/>
                </a:lnTo>
                <a:cubicBezTo>
                  <a:pt x="7629453" y="5383421"/>
                  <a:pt x="7716418" y="5298450"/>
                  <a:pt x="7635212" y="5243335"/>
                </a:cubicBezTo>
                <a:cubicBezTo>
                  <a:pt x="7620094" y="5232857"/>
                  <a:pt x="7604004" y="5227366"/>
                  <a:pt x="7587591" y="5225643"/>
                </a:cubicBezTo>
                <a:close/>
                <a:moveTo>
                  <a:pt x="5337514" y="5191730"/>
                </a:moveTo>
                <a:cubicBezTo>
                  <a:pt x="5339246" y="5188879"/>
                  <a:pt x="5342701" y="5190589"/>
                  <a:pt x="5343276" y="5193440"/>
                </a:cubicBezTo>
                <a:cubicBezTo>
                  <a:pt x="5344428" y="5227086"/>
                  <a:pt x="5353069" y="5260162"/>
                  <a:pt x="5384175" y="5279551"/>
                </a:cubicBezTo>
                <a:cubicBezTo>
                  <a:pt x="5387630" y="5281262"/>
                  <a:pt x="5391665" y="5284684"/>
                  <a:pt x="5395118" y="5283542"/>
                </a:cubicBezTo>
                <a:cubicBezTo>
                  <a:pt x="5400879" y="5282402"/>
                  <a:pt x="5400302" y="5276129"/>
                  <a:pt x="5400302" y="5270997"/>
                </a:cubicBezTo>
                <a:cubicBezTo>
                  <a:pt x="5400879" y="5262444"/>
                  <a:pt x="5399728" y="5254459"/>
                  <a:pt x="5397422" y="5245905"/>
                </a:cubicBezTo>
                <a:cubicBezTo>
                  <a:pt x="5392239" y="5228798"/>
                  <a:pt x="5383023" y="5213970"/>
                  <a:pt x="5369197" y="5202564"/>
                </a:cubicBezTo>
                <a:cubicBezTo>
                  <a:pt x="5366316" y="5200283"/>
                  <a:pt x="5369774" y="5196292"/>
                  <a:pt x="5372654" y="5198003"/>
                </a:cubicBezTo>
                <a:cubicBezTo>
                  <a:pt x="5393391" y="5211689"/>
                  <a:pt x="5407792" y="5230508"/>
                  <a:pt x="5412399" y="5255599"/>
                </a:cubicBezTo>
                <a:cubicBezTo>
                  <a:pt x="5414703" y="5268717"/>
                  <a:pt x="5417584" y="5302363"/>
                  <a:pt x="5395118" y="5299511"/>
                </a:cubicBezTo>
                <a:cubicBezTo>
                  <a:pt x="5373806" y="5296660"/>
                  <a:pt x="5353069" y="5272708"/>
                  <a:pt x="5343853" y="5255029"/>
                </a:cubicBezTo>
                <a:cubicBezTo>
                  <a:pt x="5333484" y="5235071"/>
                  <a:pt x="5329452" y="5212830"/>
                  <a:pt x="5337514" y="5191730"/>
                </a:cubicBezTo>
                <a:close/>
                <a:moveTo>
                  <a:pt x="3515294" y="5187380"/>
                </a:moveTo>
                <a:lnTo>
                  <a:pt x="3502093" y="5214857"/>
                </a:lnTo>
                <a:lnTo>
                  <a:pt x="3971631" y="5518906"/>
                </a:lnTo>
                <a:lnTo>
                  <a:pt x="3990724" y="5495465"/>
                </a:lnTo>
                <a:close/>
                <a:moveTo>
                  <a:pt x="2421602" y="5150395"/>
                </a:moveTo>
                <a:cubicBezTo>
                  <a:pt x="2411809" y="5148742"/>
                  <a:pt x="2401584" y="5150179"/>
                  <a:pt x="2388912" y="5155066"/>
                </a:cubicBezTo>
                <a:lnTo>
                  <a:pt x="2358565" y="5167927"/>
                </a:lnTo>
                <a:lnTo>
                  <a:pt x="2391275" y="5187778"/>
                </a:lnTo>
                <a:cubicBezTo>
                  <a:pt x="2408122" y="5188628"/>
                  <a:pt x="2426761" y="5183674"/>
                  <a:pt x="2447981" y="5180841"/>
                </a:cubicBezTo>
                <a:cubicBezTo>
                  <a:pt x="2456584" y="5179709"/>
                  <a:pt x="2466191" y="5179143"/>
                  <a:pt x="2474292" y="5181126"/>
                </a:cubicBezTo>
                <a:lnTo>
                  <a:pt x="2477315" y="5183851"/>
                </a:lnTo>
                <a:lnTo>
                  <a:pt x="2478671" y="5177936"/>
                </a:lnTo>
                <a:lnTo>
                  <a:pt x="2451700" y="5164263"/>
                </a:lnTo>
                <a:cubicBezTo>
                  <a:pt x="2440754" y="5156791"/>
                  <a:pt x="2431395" y="5152047"/>
                  <a:pt x="2421602" y="5150395"/>
                </a:cubicBezTo>
                <a:close/>
                <a:moveTo>
                  <a:pt x="3535441" y="5148965"/>
                </a:moveTo>
                <a:lnTo>
                  <a:pt x="3530337" y="5156065"/>
                </a:lnTo>
                <a:lnTo>
                  <a:pt x="3524918" y="5167348"/>
                </a:lnTo>
                <a:lnTo>
                  <a:pt x="3527313" y="5176596"/>
                </a:lnTo>
                <a:cubicBezTo>
                  <a:pt x="3537075" y="5189823"/>
                  <a:pt x="3564069" y="5200177"/>
                  <a:pt x="3577852" y="5209380"/>
                </a:cubicBezTo>
                <a:cubicBezTo>
                  <a:pt x="3635284" y="5246765"/>
                  <a:pt x="3692715" y="5283575"/>
                  <a:pt x="3750142" y="5321537"/>
                </a:cubicBezTo>
                <a:lnTo>
                  <a:pt x="4000545" y="5483408"/>
                </a:lnTo>
                <a:lnTo>
                  <a:pt x="4017612" y="5462453"/>
                </a:lnTo>
                <a:lnTo>
                  <a:pt x="3995956" y="5445699"/>
                </a:lnTo>
                <a:cubicBezTo>
                  <a:pt x="3986332" y="5440307"/>
                  <a:pt x="3976141" y="5435418"/>
                  <a:pt x="3970109" y="5431392"/>
                </a:cubicBezTo>
                <a:cubicBezTo>
                  <a:pt x="3913250" y="5394581"/>
                  <a:pt x="3856393" y="5357771"/>
                  <a:pt x="3799534" y="5320960"/>
                </a:cubicBezTo>
                <a:cubicBezTo>
                  <a:pt x="3738657" y="5281849"/>
                  <a:pt x="3678357" y="5242738"/>
                  <a:pt x="3618055" y="5203627"/>
                </a:cubicBezTo>
                <a:cubicBezTo>
                  <a:pt x="3605132" y="5194999"/>
                  <a:pt x="3568627" y="5167609"/>
                  <a:pt x="3547548" y="5154694"/>
                </a:cubicBezTo>
                <a:close/>
                <a:moveTo>
                  <a:pt x="7630796" y="5128622"/>
                </a:moveTo>
                <a:cubicBezTo>
                  <a:pt x="7633625" y="5128047"/>
                  <a:pt x="7635322" y="5130921"/>
                  <a:pt x="7633625" y="5133218"/>
                </a:cubicBezTo>
                <a:cubicBezTo>
                  <a:pt x="7621178" y="5145861"/>
                  <a:pt x="7607034" y="5153908"/>
                  <a:pt x="7597418" y="5169424"/>
                </a:cubicBezTo>
                <a:lnTo>
                  <a:pt x="7587425" y="5209561"/>
                </a:lnTo>
                <a:lnTo>
                  <a:pt x="7623110" y="5217258"/>
                </a:lnTo>
                <a:lnTo>
                  <a:pt x="7623215" y="5211886"/>
                </a:lnTo>
                <a:cubicBezTo>
                  <a:pt x="7631664" y="5205650"/>
                  <a:pt x="7639550" y="5198847"/>
                  <a:pt x="7647997" y="5192610"/>
                </a:cubicBezTo>
                <a:cubicBezTo>
                  <a:pt x="7653066" y="5188641"/>
                  <a:pt x="7659263" y="5181272"/>
                  <a:pt x="7666584" y="5182405"/>
                </a:cubicBezTo>
                <a:cubicBezTo>
                  <a:pt x="7667712" y="5182405"/>
                  <a:pt x="7668274" y="5183539"/>
                  <a:pt x="7668274" y="5184672"/>
                </a:cubicBezTo>
                <a:cubicBezTo>
                  <a:pt x="7667712" y="5192044"/>
                  <a:pt x="7658699" y="5196579"/>
                  <a:pt x="7653630" y="5201114"/>
                </a:cubicBezTo>
                <a:lnTo>
                  <a:pt x="7631478" y="5219062"/>
                </a:lnTo>
                <a:lnTo>
                  <a:pt x="7646640" y="5222334"/>
                </a:lnTo>
                <a:cubicBezTo>
                  <a:pt x="7656638" y="5228474"/>
                  <a:pt x="7665371" y="5236596"/>
                  <a:pt x="7672361" y="5246985"/>
                </a:cubicBezTo>
                <a:lnTo>
                  <a:pt x="7679456" y="5264772"/>
                </a:lnTo>
                <a:lnTo>
                  <a:pt x="7721446" y="5263102"/>
                </a:lnTo>
                <a:cubicBezTo>
                  <a:pt x="7731927" y="5261363"/>
                  <a:pt x="7742990" y="5257308"/>
                  <a:pt x="7753470" y="5260206"/>
                </a:cubicBezTo>
                <a:cubicBezTo>
                  <a:pt x="7755799" y="5260784"/>
                  <a:pt x="7756965" y="5264261"/>
                  <a:pt x="7755216" y="5265998"/>
                </a:cubicBezTo>
                <a:cubicBezTo>
                  <a:pt x="7746483" y="5274109"/>
                  <a:pt x="7733674" y="5274688"/>
                  <a:pt x="7722610" y="5275847"/>
                </a:cubicBezTo>
                <a:lnTo>
                  <a:pt x="7683470" y="5274835"/>
                </a:lnTo>
                <a:lnTo>
                  <a:pt x="7687621" y="5285245"/>
                </a:lnTo>
                <a:cubicBezTo>
                  <a:pt x="7690068" y="5297158"/>
                  <a:pt x="7689816" y="5308748"/>
                  <a:pt x="7687612" y="5319971"/>
                </a:cubicBezTo>
                <a:lnTo>
                  <a:pt x="7684381" y="5328931"/>
                </a:lnTo>
                <a:lnTo>
                  <a:pt x="7678973" y="5332007"/>
                </a:lnTo>
                <a:lnTo>
                  <a:pt x="7681485" y="5336963"/>
                </a:lnTo>
                <a:lnTo>
                  <a:pt x="7675886" y="5352489"/>
                </a:lnTo>
                <a:lnTo>
                  <a:pt x="7664207" y="5368954"/>
                </a:lnTo>
                <a:lnTo>
                  <a:pt x="7687078" y="5378800"/>
                </a:lnTo>
                <a:cubicBezTo>
                  <a:pt x="7697975" y="5383903"/>
                  <a:pt x="7711739" y="5388439"/>
                  <a:pt x="7719768" y="5398076"/>
                </a:cubicBezTo>
                <a:cubicBezTo>
                  <a:pt x="7721489" y="5400344"/>
                  <a:pt x="7719768" y="5403745"/>
                  <a:pt x="7716327" y="5403178"/>
                </a:cubicBezTo>
                <a:cubicBezTo>
                  <a:pt x="7705431" y="5402045"/>
                  <a:pt x="7696255" y="5394675"/>
                  <a:pt x="7686505" y="5389572"/>
                </a:cubicBezTo>
                <a:lnTo>
                  <a:pt x="7658610" y="5376846"/>
                </a:lnTo>
                <a:lnTo>
                  <a:pt x="7635212" y="5409830"/>
                </a:lnTo>
                <a:lnTo>
                  <a:pt x="7634147" y="5411152"/>
                </a:lnTo>
                <a:lnTo>
                  <a:pt x="7656360" y="5428830"/>
                </a:lnTo>
                <a:cubicBezTo>
                  <a:pt x="7664547" y="5435089"/>
                  <a:pt x="7675661" y="5440209"/>
                  <a:pt x="7679755" y="5449313"/>
                </a:cubicBezTo>
                <a:cubicBezTo>
                  <a:pt x="7680925" y="5451589"/>
                  <a:pt x="7679755" y="5454434"/>
                  <a:pt x="7676831" y="5454434"/>
                </a:cubicBezTo>
                <a:cubicBezTo>
                  <a:pt x="7665718" y="5453864"/>
                  <a:pt x="7656944" y="5445331"/>
                  <a:pt x="7648756" y="5438502"/>
                </a:cubicBezTo>
                <a:lnTo>
                  <a:pt x="7627697" y="5419155"/>
                </a:lnTo>
                <a:lnTo>
                  <a:pt x="7604147" y="5448379"/>
                </a:lnTo>
                <a:lnTo>
                  <a:pt x="7624660" y="5465994"/>
                </a:lnTo>
                <a:cubicBezTo>
                  <a:pt x="7634254" y="5477318"/>
                  <a:pt x="7640934" y="5490282"/>
                  <a:pt x="7638945" y="5503101"/>
                </a:cubicBezTo>
                <a:cubicBezTo>
                  <a:pt x="7638945" y="5505951"/>
                  <a:pt x="7636101" y="5507659"/>
                  <a:pt x="7634396" y="5505381"/>
                </a:cubicBezTo>
                <a:cubicBezTo>
                  <a:pt x="7626437" y="5497403"/>
                  <a:pt x="7623027" y="5486578"/>
                  <a:pt x="7616773" y="5476892"/>
                </a:cubicBezTo>
                <a:lnTo>
                  <a:pt x="7597078" y="5457152"/>
                </a:lnTo>
                <a:lnTo>
                  <a:pt x="7581232" y="5476815"/>
                </a:lnTo>
                <a:lnTo>
                  <a:pt x="7598879" y="5498041"/>
                </a:lnTo>
                <a:cubicBezTo>
                  <a:pt x="7606236" y="5502081"/>
                  <a:pt x="7617555" y="5502659"/>
                  <a:pt x="7621518" y="5510161"/>
                </a:cubicBezTo>
                <a:cubicBezTo>
                  <a:pt x="7622650" y="5511315"/>
                  <a:pt x="7622083" y="5513624"/>
                  <a:pt x="7620951" y="5514202"/>
                </a:cubicBezTo>
                <a:cubicBezTo>
                  <a:pt x="7611896" y="5522860"/>
                  <a:pt x="7596048" y="5513048"/>
                  <a:pt x="7588126" y="5506698"/>
                </a:cubicBezTo>
                <a:lnTo>
                  <a:pt x="7574320" y="5485392"/>
                </a:lnTo>
                <a:lnTo>
                  <a:pt x="7553375" y="5511384"/>
                </a:lnTo>
                <a:lnTo>
                  <a:pt x="7569288" y="5525609"/>
                </a:lnTo>
                <a:cubicBezTo>
                  <a:pt x="7578848" y="5537472"/>
                  <a:pt x="7584558" y="5551051"/>
                  <a:pt x="7579420" y="5565629"/>
                </a:cubicBezTo>
                <a:cubicBezTo>
                  <a:pt x="7578278" y="5568487"/>
                  <a:pt x="7575424" y="5568487"/>
                  <a:pt x="7574282" y="5565629"/>
                </a:cubicBezTo>
                <a:cubicBezTo>
                  <a:pt x="7570286" y="5553051"/>
                  <a:pt x="7566291" y="5541045"/>
                  <a:pt x="7557727" y="5530755"/>
                </a:cubicBezTo>
                <a:lnTo>
                  <a:pt x="7546784" y="5519561"/>
                </a:lnTo>
                <a:lnTo>
                  <a:pt x="7528183" y="5542646"/>
                </a:lnTo>
                <a:lnTo>
                  <a:pt x="7547797" y="5556386"/>
                </a:lnTo>
                <a:cubicBezTo>
                  <a:pt x="7556964" y="5561650"/>
                  <a:pt x="7568426" y="5565159"/>
                  <a:pt x="7575302" y="5573348"/>
                </a:cubicBezTo>
                <a:cubicBezTo>
                  <a:pt x="7577020" y="5575687"/>
                  <a:pt x="7575875" y="5578612"/>
                  <a:pt x="7573010" y="5578612"/>
                </a:cubicBezTo>
                <a:cubicBezTo>
                  <a:pt x="7562123" y="5578612"/>
                  <a:pt x="7551807" y="5571008"/>
                  <a:pt x="7543211" y="5565159"/>
                </a:cubicBezTo>
                <a:lnTo>
                  <a:pt x="7523205" y="5548822"/>
                </a:lnTo>
                <a:lnTo>
                  <a:pt x="7499906" y="5577736"/>
                </a:lnTo>
                <a:lnTo>
                  <a:pt x="7506777" y="5601671"/>
                </a:lnTo>
                <a:cubicBezTo>
                  <a:pt x="7511883" y="5612071"/>
                  <a:pt x="7520963" y="5621314"/>
                  <a:pt x="7523232" y="5632292"/>
                </a:cubicBezTo>
                <a:cubicBezTo>
                  <a:pt x="7523800" y="5635180"/>
                  <a:pt x="7521530" y="5636912"/>
                  <a:pt x="7519261" y="5636336"/>
                </a:cubicBezTo>
                <a:cubicBezTo>
                  <a:pt x="7507344" y="5631714"/>
                  <a:pt x="7500535" y="5617848"/>
                  <a:pt x="7495996" y="5606293"/>
                </a:cubicBezTo>
                <a:lnTo>
                  <a:pt x="7491763" y="5588292"/>
                </a:lnTo>
                <a:lnTo>
                  <a:pt x="7469082" y="5618640"/>
                </a:lnTo>
                <a:lnTo>
                  <a:pt x="7487323" y="5645155"/>
                </a:lnTo>
                <a:cubicBezTo>
                  <a:pt x="7494928" y="5653810"/>
                  <a:pt x="7506626" y="5658426"/>
                  <a:pt x="7513060" y="5667657"/>
                </a:cubicBezTo>
                <a:cubicBezTo>
                  <a:pt x="7513644" y="5668812"/>
                  <a:pt x="7512474" y="5670542"/>
                  <a:pt x="7511305" y="5671120"/>
                </a:cubicBezTo>
                <a:cubicBezTo>
                  <a:pt x="7498437" y="5674293"/>
                  <a:pt x="7486886" y="5665207"/>
                  <a:pt x="7477380" y="5653162"/>
                </a:cubicBezTo>
                <a:lnTo>
                  <a:pt x="7462110" y="5627970"/>
                </a:lnTo>
                <a:lnTo>
                  <a:pt x="7449746" y="5644512"/>
                </a:lnTo>
                <a:lnTo>
                  <a:pt x="7431951" y="5665995"/>
                </a:lnTo>
                <a:lnTo>
                  <a:pt x="7451504" y="5680209"/>
                </a:lnTo>
                <a:cubicBezTo>
                  <a:pt x="7459463" y="5686599"/>
                  <a:pt x="7470266" y="5694730"/>
                  <a:pt x="7471971" y="5705766"/>
                </a:cubicBezTo>
                <a:cubicBezTo>
                  <a:pt x="7473107" y="5708670"/>
                  <a:pt x="7469697" y="5710412"/>
                  <a:pt x="7467422" y="5709251"/>
                </a:cubicBezTo>
                <a:cubicBezTo>
                  <a:pt x="7458895" y="5705766"/>
                  <a:pt x="7453211" y="5695311"/>
                  <a:pt x="7445820" y="5688341"/>
                </a:cubicBezTo>
                <a:lnTo>
                  <a:pt x="7426473" y="5672608"/>
                </a:lnTo>
                <a:lnTo>
                  <a:pt x="7418767" y="5681911"/>
                </a:lnTo>
                <a:lnTo>
                  <a:pt x="7423590" y="5708574"/>
                </a:lnTo>
                <a:cubicBezTo>
                  <a:pt x="7427602" y="5714952"/>
                  <a:pt x="7432189" y="5720749"/>
                  <a:pt x="7437921" y="5725969"/>
                </a:cubicBezTo>
                <a:cubicBezTo>
                  <a:pt x="7442508" y="5730027"/>
                  <a:pt x="7448241" y="5732925"/>
                  <a:pt x="7451680" y="5738724"/>
                </a:cubicBezTo>
                <a:cubicBezTo>
                  <a:pt x="7452826" y="5740462"/>
                  <a:pt x="7451107" y="5742203"/>
                  <a:pt x="7449387" y="5742782"/>
                </a:cubicBezTo>
                <a:cubicBezTo>
                  <a:pt x="7433908" y="5743362"/>
                  <a:pt x="7419576" y="5722490"/>
                  <a:pt x="7413843" y="5709733"/>
                </a:cubicBezTo>
                <a:lnTo>
                  <a:pt x="7412051" y="5690019"/>
                </a:lnTo>
                <a:lnTo>
                  <a:pt x="7394764" y="5710886"/>
                </a:lnTo>
                <a:lnTo>
                  <a:pt x="7383214" y="5720429"/>
                </a:lnTo>
                <a:lnTo>
                  <a:pt x="7388114" y="5728368"/>
                </a:lnTo>
                <a:cubicBezTo>
                  <a:pt x="7404800" y="5740101"/>
                  <a:pt x="7436172" y="5742487"/>
                  <a:pt x="7431846" y="5768932"/>
                </a:cubicBezTo>
                <a:cubicBezTo>
                  <a:pt x="7431846" y="5771244"/>
                  <a:pt x="7428384" y="5771244"/>
                  <a:pt x="7427230" y="5769510"/>
                </a:cubicBezTo>
                <a:cubicBezTo>
                  <a:pt x="7417710" y="5751301"/>
                  <a:pt x="7388718" y="5746750"/>
                  <a:pt x="7375302" y="5731710"/>
                </a:cubicBezTo>
                <a:lnTo>
                  <a:pt x="7373996" y="5728044"/>
                </a:lnTo>
                <a:lnTo>
                  <a:pt x="7340555" y="5755671"/>
                </a:lnTo>
                <a:lnTo>
                  <a:pt x="7356971" y="5777092"/>
                </a:lnTo>
                <a:cubicBezTo>
                  <a:pt x="7363832" y="5784462"/>
                  <a:pt x="7372979" y="5790131"/>
                  <a:pt x="7381555" y="5796368"/>
                </a:cubicBezTo>
                <a:cubicBezTo>
                  <a:pt x="7390704" y="5803737"/>
                  <a:pt x="7402137" y="5815076"/>
                  <a:pt x="7399850" y="5828684"/>
                </a:cubicBezTo>
                <a:cubicBezTo>
                  <a:pt x="7399279" y="5830951"/>
                  <a:pt x="7395848" y="5832084"/>
                  <a:pt x="7394133" y="5829817"/>
                </a:cubicBezTo>
                <a:cubicBezTo>
                  <a:pt x="7383270" y="5815643"/>
                  <a:pt x="7370121" y="5807706"/>
                  <a:pt x="7355828" y="5795801"/>
                </a:cubicBezTo>
                <a:cubicBezTo>
                  <a:pt x="7349825" y="5790698"/>
                  <a:pt x="7342537" y="5783895"/>
                  <a:pt x="7336820" y="5776241"/>
                </a:cubicBezTo>
                <a:lnTo>
                  <a:pt x="7331679" y="5763004"/>
                </a:lnTo>
                <a:lnTo>
                  <a:pt x="7330709" y="5763804"/>
                </a:lnTo>
                <a:lnTo>
                  <a:pt x="7270381" y="5781832"/>
                </a:lnTo>
                <a:lnTo>
                  <a:pt x="7273009" y="5783193"/>
                </a:lnTo>
                <a:cubicBezTo>
                  <a:pt x="7278253" y="5797516"/>
                  <a:pt x="7285244" y="5810690"/>
                  <a:pt x="7293402" y="5823867"/>
                </a:cubicBezTo>
                <a:cubicBezTo>
                  <a:pt x="7299228" y="5834179"/>
                  <a:pt x="7309133" y="5843918"/>
                  <a:pt x="7310882" y="5856521"/>
                </a:cubicBezTo>
                <a:cubicBezTo>
                  <a:pt x="7310882" y="5858812"/>
                  <a:pt x="7308551" y="5859957"/>
                  <a:pt x="7306220" y="5859957"/>
                </a:cubicBezTo>
                <a:cubicBezTo>
                  <a:pt x="7292820" y="5855948"/>
                  <a:pt x="7285244" y="5841054"/>
                  <a:pt x="7278835" y="5829595"/>
                </a:cubicBezTo>
                <a:cubicBezTo>
                  <a:pt x="7271261" y="5815847"/>
                  <a:pt x="7266016" y="5800951"/>
                  <a:pt x="7262522" y="5786057"/>
                </a:cubicBezTo>
                <a:lnTo>
                  <a:pt x="7263845" y="5783785"/>
                </a:lnTo>
                <a:lnTo>
                  <a:pt x="7256830" y="5785881"/>
                </a:lnTo>
                <a:lnTo>
                  <a:pt x="7229508" y="5782503"/>
                </a:lnTo>
                <a:lnTo>
                  <a:pt x="7229808" y="5779458"/>
                </a:lnTo>
                <a:cubicBezTo>
                  <a:pt x="7229808" y="5775489"/>
                  <a:pt x="7224298" y="5774356"/>
                  <a:pt x="7223746" y="5778325"/>
                </a:cubicBezTo>
                <a:lnTo>
                  <a:pt x="7223017" y="5781700"/>
                </a:lnTo>
                <a:lnTo>
                  <a:pt x="7221620" y="5781528"/>
                </a:lnTo>
                <a:cubicBezTo>
                  <a:pt x="7210904" y="5778636"/>
                  <a:pt x="7201226" y="5774386"/>
                  <a:pt x="7192632" y="5769026"/>
                </a:cubicBezTo>
                <a:lnTo>
                  <a:pt x="7171795" y="5745281"/>
                </a:lnTo>
                <a:lnTo>
                  <a:pt x="7171477" y="5745851"/>
                </a:lnTo>
                <a:cubicBezTo>
                  <a:pt x="7160167" y="5750327"/>
                  <a:pt x="7148855" y="5755365"/>
                  <a:pt x="7138109" y="5762078"/>
                </a:cubicBezTo>
                <a:cubicBezTo>
                  <a:pt x="7129626" y="5767115"/>
                  <a:pt x="7121142" y="5774948"/>
                  <a:pt x="7110962" y="5778306"/>
                </a:cubicBezTo>
                <a:cubicBezTo>
                  <a:pt x="7109265" y="5778866"/>
                  <a:pt x="7108700" y="5776628"/>
                  <a:pt x="7109265" y="5775508"/>
                </a:cubicBezTo>
                <a:cubicBezTo>
                  <a:pt x="7114355" y="5764877"/>
                  <a:pt x="7125667" y="5758721"/>
                  <a:pt x="7135281" y="5753126"/>
                </a:cubicBezTo>
                <a:lnTo>
                  <a:pt x="7166632" y="5739397"/>
                </a:lnTo>
                <a:lnTo>
                  <a:pt x="7154459" y="5725526"/>
                </a:lnTo>
                <a:lnTo>
                  <a:pt x="7149523" y="5696429"/>
                </a:lnTo>
                <a:lnTo>
                  <a:pt x="7146686" y="5697433"/>
                </a:lnTo>
                <a:cubicBezTo>
                  <a:pt x="7132248" y="5690020"/>
                  <a:pt x="7117234" y="5684317"/>
                  <a:pt x="7102220" y="5677475"/>
                </a:cubicBezTo>
                <a:cubicBezTo>
                  <a:pt x="7090668" y="5672912"/>
                  <a:pt x="7078543" y="5668920"/>
                  <a:pt x="7069302" y="5660366"/>
                </a:cubicBezTo>
                <a:cubicBezTo>
                  <a:pt x="7068147" y="5659226"/>
                  <a:pt x="7069302" y="5655233"/>
                  <a:pt x="7071612" y="5655803"/>
                </a:cubicBezTo>
                <a:cubicBezTo>
                  <a:pt x="7085472" y="5657514"/>
                  <a:pt x="7098753" y="5664927"/>
                  <a:pt x="7112037" y="5670060"/>
                </a:cubicBezTo>
                <a:lnTo>
                  <a:pt x="7147695" y="5685654"/>
                </a:lnTo>
                <a:lnTo>
                  <a:pt x="7144578" y="5667281"/>
                </a:lnTo>
                <a:lnTo>
                  <a:pt x="7157538" y="5628990"/>
                </a:lnTo>
                <a:lnTo>
                  <a:pt x="7127848" y="5619371"/>
                </a:lnTo>
                <a:cubicBezTo>
                  <a:pt x="7117512" y="5614263"/>
                  <a:pt x="7105453" y="5609158"/>
                  <a:pt x="7099710" y="5598943"/>
                </a:cubicBezTo>
                <a:cubicBezTo>
                  <a:pt x="7098562" y="5596674"/>
                  <a:pt x="7100285" y="5594404"/>
                  <a:pt x="7102580" y="5594972"/>
                </a:cubicBezTo>
                <a:cubicBezTo>
                  <a:pt x="7113204" y="5596674"/>
                  <a:pt x="7122823" y="5602064"/>
                  <a:pt x="7132585" y="5607314"/>
                </a:cubicBezTo>
                <a:lnTo>
                  <a:pt x="7161261" y="5617988"/>
                </a:lnTo>
                <a:lnTo>
                  <a:pt x="7165257" y="5606180"/>
                </a:lnTo>
                <a:lnTo>
                  <a:pt x="7172676" y="5595956"/>
                </a:lnTo>
                <a:lnTo>
                  <a:pt x="7139198" y="5570297"/>
                </a:lnTo>
                <a:cubicBezTo>
                  <a:pt x="7130473" y="5560429"/>
                  <a:pt x="7118838" y="5547080"/>
                  <a:pt x="7119419" y="5532569"/>
                </a:cubicBezTo>
                <a:cubicBezTo>
                  <a:pt x="7119419" y="5529666"/>
                  <a:pt x="7122910" y="5528505"/>
                  <a:pt x="7124655" y="5530827"/>
                </a:cubicBezTo>
                <a:cubicBezTo>
                  <a:pt x="7134544" y="5539535"/>
                  <a:pt x="7139779" y="5553465"/>
                  <a:pt x="7149087" y="5563331"/>
                </a:cubicBezTo>
                <a:lnTo>
                  <a:pt x="7178526" y="5587891"/>
                </a:lnTo>
                <a:lnTo>
                  <a:pt x="7210951" y="5543202"/>
                </a:lnTo>
                <a:lnTo>
                  <a:pt x="7191604" y="5516697"/>
                </a:lnTo>
                <a:cubicBezTo>
                  <a:pt x="7183592" y="5512082"/>
                  <a:pt x="7174434" y="5510929"/>
                  <a:pt x="7166422" y="5506312"/>
                </a:cubicBezTo>
                <a:cubicBezTo>
                  <a:pt x="7157265" y="5501696"/>
                  <a:pt x="7149253" y="5492465"/>
                  <a:pt x="7154404" y="5482079"/>
                </a:cubicBezTo>
                <a:cubicBezTo>
                  <a:pt x="7155548" y="5480348"/>
                  <a:pt x="7157838" y="5480348"/>
                  <a:pt x="7158409" y="5482079"/>
                </a:cubicBezTo>
                <a:cubicBezTo>
                  <a:pt x="7166994" y="5499965"/>
                  <a:pt x="7183019" y="5501696"/>
                  <a:pt x="7196756" y="5513236"/>
                </a:cubicBezTo>
                <a:lnTo>
                  <a:pt x="7214283" y="5538609"/>
                </a:lnTo>
                <a:lnTo>
                  <a:pt x="7231489" y="5514895"/>
                </a:lnTo>
                <a:lnTo>
                  <a:pt x="7261910" y="5477476"/>
                </a:lnTo>
                <a:lnTo>
                  <a:pt x="7238172" y="5452972"/>
                </a:lnTo>
                <a:cubicBezTo>
                  <a:pt x="7226738" y="5442524"/>
                  <a:pt x="7214731" y="5433238"/>
                  <a:pt x="7206156" y="5421630"/>
                </a:cubicBezTo>
                <a:cubicBezTo>
                  <a:pt x="7205013" y="5419888"/>
                  <a:pt x="7206728" y="5416985"/>
                  <a:pt x="7209014" y="5417567"/>
                </a:cubicBezTo>
                <a:cubicBezTo>
                  <a:pt x="7223307" y="5423081"/>
                  <a:pt x="7236028" y="5433527"/>
                  <a:pt x="7247391" y="5445572"/>
                </a:cubicBezTo>
                <a:lnTo>
                  <a:pt x="7267511" y="5470587"/>
                </a:lnTo>
                <a:lnTo>
                  <a:pt x="7302904" y="5427053"/>
                </a:lnTo>
                <a:lnTo>
                  <a:pt x="7339486" y="5379444"/>
                </a:lnTo>
                <a:lnTo>
                  <a:pt x="7332838" y="5357606"/>
                </a:lnTo>
                <a:cubicBezTo>
                  <a:pt x="7326367" y="5349527"/>
                  <a:pt x="7317163" y="5343149"/>
                  <a:pt x="7307384" y="5338046"/>
                </a:cubicBezTo>
                <a:cubicBezTo>
                  <a:pt x="7296455" y="5331810"/>
                  <a:pt x="7278048" y="5329543"/>
                  <a:pt x="7274596" y="5315370"/>
                </a:cubicBezTo>
                <a:cubicBezTo>
                  <a:pt x="7273447" y="5313102"/>
                  <a:pt x="7275173" y="5310268"/>
                  <a:pt x="7278048" y="5309133"/>
                </a:cubicBezTo>
                <a:cubicBezTo>
                  <a:pt x="7278623" y="5309133"/>
                  <a:pt x="7279199" y="5309133"/>
                  <a:pt x="7280349" y="5308566"/>
                </a:cubicBezTo>
                <a:cubicBezTo>
                  <a:pt x="7280924" y="5307999"/>
                  <a:pt x="7282650" y="5309133"/>
                  <a:pt x="7283226" y="5309701"/>
                </a:cubicBezTo>
                <a:cubicBezTo>
                  <a:pt x="7286676" y="5318771"/>
                  <a:pt x="7305083" y="5323307"/>
                  <a:pt x="7313136" y="5328410"/>
                </a:cubicBezTo>
                <a:cubicBezTo>
                  <a:pt x="7321765" y="5332945"/>
                  <a:pt x="7330968" y="5338615"/>
                  <a:pt x="7337295" y="5345984"/>
                </a:cubicBezTo>
                <a:lnTo>
                  <a:pt x="7346220" y="5370680"/>
                </a:lnTo>
                <a:lnTo>
                  <a:pt x="7366758" y="5343949"/>
                </a:lnTo>
                <a:lnTo>
                  <a:pt x="7395243" y="5314167"/>
                </a:lnTo>
                <a:lnTo>
                  <a:pt x="7365079" y="5301451"/>
                </a:lnTo>
                <a:cubicBezTo>
                  <a:pt x="7353930" y="5293919"/>
                  <a:pt x="7345267" y="5283781"/>
                  <a:pt x="7344414" y="5270826"/>
                </a:cubicBezTo>
                <a:cubicBezTo>
                  <a:pt x="7344414" y="5268573"/>
                  <a:pt x="7347255" y="5267446"/>
                  <a:pt x="7348958" y="5268573"/>
                </a:cubicBezTo>
                <a:cubicBezTo>
                  <a:pt x="7358047" y="5273643"/>
                  <a:pt x="7363730" y="5282090"/>
                  <a:pt x="7371682" y="5288286"/>
                </a:cubicBezTo>
                <a:lnTo>
                  <a:pt x="7402675" y="5306393"/>
                </a:lnTo>
                <a:lnTo>
                  <a:pt x="7426912" y="5281049"/>
                </a:lnTo>
                <a:lnTo>
                  <a:pt x="7426906" y="5280988"/>
                </a:lnTo>
                <a:lnTo>
                  <a:pt x="7427042" y="5280913"/>
                </a:lnTo>
                <a:lnTo>
                  <a:pt x="7430093" y="5277723"/>
                </a:lnTo>
                <a:lnTo>
                  <a:pt x="7417402" y="5272582"/>
                </a:lnTo>
                <a:cubicBezTo>
                  <a:pt x="7401246" y="5261122"/>
                  <a:pt x="7389707" y="5244504"/>
                  <a:pt x="7381629" y="5226740"/>
                </a:cubicBezTo>
                <a:cubicBezTo>
                  <a:pt x="7379898" y="5222156"/>
                  <a:pt x="7385092" y="5219291"/>
                  <a:pt x="7387977" y="5223303"/>
                </a:cubicBezTo>
                <a:cubicBezTo>
                  <a:pt x="7396054" y="5234190"/>
                  <a:pt x="7405285" y="5244504"/>
                  <a:pt x="7415671" y="5253673"/>
                </a:cubicBezTo>
                <a:cubicBezTo>
                  <a:pt x="7419710" y="5257683"/>
                  <a:pt x="7424326" y="5262269"/>
                  <a:pt x="7430094" y="5264560"/>
                </a:cubicBezTo>
                <a:lnTo>
                  <a:pt x="7433591" y="5264817"/>
                </a:lnTo>
                <a:lnTo>
                  <a:pt x="7433639" y="5263429"/>
                </a:lnTo>
                <a:lnTo>
                  <a:pt x="7466504" y="5243520"/>
                </a:lnTo>
                <a:lnTo>
                  <a:pt x="7443317" y="5222188"/>
                </a:lnTo>
                <a:cubicBezTo>
                  <a:pt x="7436953" y="5210752"/>
                  <a:pt x="7430589" y="5193602"/>
                  <a:pt x="7436953" y="5181024"/>
                </a:cubicBezTo>
                <a:cubicBezTo>
                  <a:pt x="7438111" y="5178738"/>
                  <a:pt x="7441004" y="5179309"/>
                  <a:pt x="7442160" y="5181596"/>
                </a:cubicBezTo>
                <a:cubicBezTo>
                  <a:pt x="7447945" y="5191887"/>
                  <a:pt x="7449103" y="5205037"/>
                  <a:pt x="7455467" y="5215898"/>
                </a:cubicBezTo>
                <a:lnTo>
                  <a:pt x="7474330" y="5238778"/>
                </a:lnTo>
                <a:lnTo>
                  <a:pt x="7496649" y="5225259"/>
                </a:lnTo>
                <a:lnTo>
                  <a:pt x="7499262" y="5224650"/>
                </a:lnTo>
                <a:lnTo>
                  <a:pt x="7483463" y="5181971"/>
                </a:lnTo>
                <a:cubicBezTo>
                  <a:pt x="7480014" y="5166349"/>
                  <a:pt x="7479027" y="5150158"/>
                  <a:pt x="7481844" y="5134251"/>
                </a:cubicBezTo>
                <a:cubicBezTo>
                  <a:pt x="7481844" y="5133116"/>
                  <a:pt x="7484660" y="5133116"/>
                  <a:pt x="7484660" y="5134820"/>
                </a:cubicBezTo>
                <a:lnTo>
                  <a:pt x="7509436" y="5222283"/>
                </a:lnTo>
                <a:lnTo>
                  <a:pt x="7524367" y="5218807"/>
                </a:lnTo>
                <a:lnTo>
                  <a:pt x="7524367" y="5179894"/>
                </a:lnTo>
                <a:cubicBezTo>
                  <a:pt x="7522114" y="5170784"/>
                  <a:pt x="7514229" y="5162244"/>
                  <a:pt x="7515919" y="5153134"/>
                </a:cubicBezTo>
                <a:cubicBezTo>
                  <a:pt x="7515919" y="5151425"/>
                  <a:pt x="7517609" y="5150857"/>
                  <a:pt x="7518734" y="5150857"/>
                </a:cubicBezTo>
                <a:cubicBezTo>
                  <a:pt x="7530000" y="5153134"/>
                  <a:pt x="7534505" y="5171354"/>
                  <a:pt x="7536196" y="5180464"/>
                </a:cubicBezTo>
                <a:lnTo>
                  <a:pt x="7534754" y="5216390"/>
                </a:lnTo>
                <a:lnTo>
                  <a:pt x="7575317" y="5206949"/>
                </a:lnTo>
                <a:lnTo>
                  <a:pt x="7577723" y="5207468"/>
                </a:lnTo>
                <a:lnTo>
                  <a:pt x="7588365" y="5164109"/>
                </a:lnTo>
                <a:cubicBezTo>
                  <a:pt x="7598125" y="5146724"/>
                  <a:pt x="7612692" y="5132645"/>
                  <a:pt x="7630796" y="5128622"/>
                </a:cubicBezTo>
                <a:close/>
                <a:moveTo>
                  <a:pt x="3561536" y="5112659"/>
                </a:moveTo>
                <a:lnTo>
                  <a:pt x="3543850" y="5137267"/>
                </a:lnTo>
                <a:lnTo>
                  <a:pt x="4027481" y="5450338"/>
                </a:lnTo>
                <a:lnTo>
                  <a:pt x="4028986" y="5448488"/>
                </a:lnTo>
                <a:lnTo>
                  <a:pt x="4042337" y="5422986"/>
                </a:lnTo>
                <a:close/>
                <a:moveTo>
                  <a:pt x="6730279" y="5106779"/>
                </a:moveTo>
                <a:lnTo>
                  <a:pt x="6694040" y="5120097"/>
                </a:lnTo>
                <a:lnTo>
                  <a:pt x="6670639" y="5126338"/>
                </a:lnTo>
                <a:lnTo>
                  <a:pt x="6601818" y="5135607"/>
                </a:lnTo>
                <a:cubicBezTo>
                  <a:pt x="6576924" y="5137329"/>
                  <a:pt x="6554818" y="5137615"/>
                  <a:pt x="6539576" y="5137615"/>
                </a:cubicBezTo>
                <a:cubicBezTo>
                  <a:pt x="6524335" y="5137473"/>
                  <a:pt x="6501796" y="5137080"/>
                  <a:pt x="6476355" y="5135223"/>
                </a:cubicBezTo>
                <a:lnTo>
                  <a:pt x="6415791" y="5126827"/>
                </a:lnTo>
                <a:lnTo>
                  <a:pt x="6440181" y="5135249"/>
                </a:lnTo>
                <a:cubicBezTo>
                  <a:pt x="6477482" y="5141297"/>
                  <a:pt x="6515862" y="5142448"/>
                  <a:pt x="6550934" y="5141873"/>
                </a:cubicBezTo>
                <a:cubicBezTo>
                  <a:pt x="6574004" y="5141440"/>
                  <a:pt x="6603786" y="5140198"/>
                  <a:pt x="6634335" y="5136020"/>
                </a:cubicBezTo>
                <a:lnTo>
                  <a:pt x="6670639" y="5126338"/>
                </a:lnTo>
                <a:lnTo>
                  <a:pt x="6680774" y="5124973"/>
                </a:lnTo>
                <a:lnTo>
                  <a:pt x="6694040" y="5120097"/>
                </a:lnTo>
                <a:lnTo>
                  <a:pt x="6722347" y="5112549"/>
                </a:lnTo>
                <a:close/>
                <a:moveTo>
                  <a:pt x="3588466" y="5079788"/>
                </a:moveTo>
                <a:lnTo>
                  <a:pt x="3582112" y="5084038"/>
                </a:lnTo>
                <a:lnTo>
                  <a:pt x="3569089" y="5102154"/>
                </a:lnTo>
                <a:lnTo>
                  <a:pt x="3575348" y="5108662"/>
                </a:lnTo>
                <a:cubicBezTo>
                  <a:pt x="3598811" y="5125576"/>
                  <a:pt x="3643204" y="5146218"/>
                  <a:pt x="3653979" y="5153567"/>
                </a:cubicBezTo>
                <a:cubicBezTo>
                  <a:pt x="3714321" y="5192761"/>
                  <a:pt x="3775234" y="5231957"/>
                  <a:pt x="3836148" y="5271151"/>
                </a:cubicBezTo>
                <a:lnTo>
                  <a:pt x="4003385" y="5379513"/>
                </a:lnTo>
                <a:cubicBezTo>
                  <a:pt x="4014878" y="5387006"/>
                  <a:pt x="4035568" y="5406603"/>
                  <a:pt x="4048787" y="5408909"/>
                </a:cubicBezTo>
                <a:lnTo>
                  <a:pt x="4049466" y="5409364"/>
                </a:lnTo>
                <a:lnTo>
                  <a:pt x="4052864" y="5402871"/>
                </a:lnTo>
                <a:lnTo>
                  <a:pt x="4053886" y="5399831"/>
                </a:lnTo>
                <a:lnTo>
                  <a:pt x="4059243" y="5390681"/>
                </a:lnTo>
                <a:lnTo>
                  <a:pt x="4061262" y="5386827"/>
                </a:lnTo>
                <a:lnTo>
                  <a:pt x="3803391" y="5219275"/>
                </a:lnTo>
                <a:lnTo>
                  <a:pt x="3634441" y="5109762"/>
                </a:lnTo>
                <a:cubicBezTo>
                  <a:pt x="3624097" y="5102844"/>
                  <a:pt x="3601684" y="5081518"/>
                  <a:pt x="3588466" y="5079788"/>
                </a:cubicBezTo>
                <a:close/>
                <a:moveTo>
                  <a:pt x="2409587" y="5056671"/>
                </a:moveTo>
                <a:cubicBezTo>
                  <a:pt x="2414198" y="5056954"/>
                  <a:pt x="2418596" y="5059081"/>
                  <a:pt x="2421150" y="5063617"/>
                </a:cubicBezTo>
                <a:cubicBezTo>
                  <a:pt x="2426824" y="5072688"/>
                  <a:pt x="2422283" y="5087995"/>
                  <a:pt x="2412637" y="5093097"/>
                </a:cubicBezTo>
                <a:cubicBezTo>
                  <a:pt x="2404692" y="5097066"/>
                  <a:pt x="2392209" y="5094232"/>
                  <a:pt x="2390507" y="5084027"/>
                </a:cubicBezTo>
                <a:cubicBezTo>
                  <a:pt x="2389371" y="5077223"/>
                  <a:pt x="2396181" y="5066451"/>
                  <a:pt x="2404126" y="5069853"/>
                </a:cubicBezTo>
                <a:cubicBezTo>
                  <a:pt x="2405261" y="5070986"/>
                  <a:pt x="2405261" y="5072688"/>
                  <a:pt x="2404126" y="5073255"/>
                </a:cubicBezTo>
                <a:cubicBezTo>
                  <a:pt x="2400720" y="5075522"/>
                  <a:pt x="2397316" y="5077791"/>
                  <a:pt x="2397883" y="5082325"/>
                </a:cubicBezTo>
                <a:cubicBezTo>
                  <a:pt x="2399018" y="5089697"/>
                  <a:pt x="2408098" y="5088563"/>
                  <a:pt x="2412637" y="5085161"/>
                </a:cubicBezTo>
                <a:cubicBezTo>
                  <a:pt x="2423987" y="5075522"/>
                  <a:pt x="2413772" y="5054545"/>
                  <a:pt x="2399585" y="5064183"/>
                </a:cubicBezTo>
                <a:cubicBezTo>
                  <a:pt x="2397883" y="5065317"/>
                  <a:pt x="2395046" y="5062483"/>
                  <a:pt x="2396748" y="5060781"/>
                </a:cubicBezTo>
                <a:cubicBezTo>
                  <a:pt x="2400153" y="5057946"/>
                  <a:pt x="2404976" y="5056387"/>
                  <a:pt x="2409587" y="5056671"/>
                </a:cubicBezTo>
                <a:close/>
                <a:moveTo>
                  <a:pt x="3612531" y="5041718"/>
                </a:moveTo>
                <a:lnTo>
                  <a:pt x="3595441" y="5065492"/>
                </a:lnTo>
                <a:lnTo>
                  <a:pt x="4068848" y="5372333"/>
                </a:lnTo>
                <a:lnTo>
                  <a:pt x="4082985" y="5345330"/>
                </a:lnTo>
                <a:close/>
                <a:moveTo>
                  <a:pt x="3645944" y="5014667"/>
                </a:moveTo>
                <a:cubicBezTo>
                  <a:pt x="3645944" y="5014667"/>
                  <a:pt x="3641047" y="5021861"/>
                  <a:pt x="3635646" y="5027328"/>
                </a:cubicBezTo>
                <a:lnTo>
                  <a:pt x="3625821" y="5029025"/>
                </a:lnTo>
                <a:lnTo>
                  <a:pt x="3623676" y="5031059"/>
                </a:lnTo>
                <a:lnTo>
                  <a:pt x="3637418" y="5045554"/>
                </a:lnTo>
                <a:cubicBezTo>
                  <a:pt x="3661320" y="5063006"/>
                  <a:pt x="3705721" y="5083292"/>
                  <a:pt x="3717388" y="5090630"/>
                </a:cubicBezTo>
                <a:cubicBezTo>
                  <a:pt x="3773848" y="5127460"/>
                  <a:pt x="3830313" y="5163716"/>
                  <a:pt x="3887353" y="5200546"/>
                </a:cubicBezTo>
                <a:cubicBezTo>
                  <a:pt x="3938633" y="5233924"/>
                  <a:pt x="3991064" y="5267876"/>
                  <a:pt x="4042919" y="5301254"/>
                </a:cubicBezTo>
                <a:cubicBezTo>
                  <a:pt x="4054443" y="5308736"/>
                  <a:pt x="4075763" y="5328878"/>
                  <a:pt x="4089589" y="5331755"/>
                </a:cubicBezTo>
                <a:lnTo>
                  <a:pt x="4089957" y="5332009"/>
                </a:lnTo>
                <a:lnTo>
                  <a:pt x="4090525" y="5330925"/>
                </a:lnTo>
                <a:lnTo>
                  <a:pt x="4091894" y="5323842"/>
                </a:lnTo>
                <a:lnTo>
                  <a:pt x="4099855" y="5307827"/>
                </a:lnTo>
                <a:lnTo>
                  <a:pt x="4100081" y="5307974"/>
                </a:lnTo>
                <a:lnTo>
                  <a:pt x="4100570" y="5306393"/>
                </a:lnTo>
                <a:lnTo>
                  <a:pt x="4099855" y="5307827"/>
                </a:lnTo>
                <a:lnTo>
                  <a:pt x="3845293" y="5143574"/>
                </a:lnTo>
                <a:cubicBezTo>
                  <a:pt x="3793438" y="5109621"/>
                  <a:pt x="3741584" y="5076243"/>
                  <a:pt x="3689733" y="5042289"/>
                </a:cubicBezTo>
                <a:cubicBezTo>
                  <a:pt x="3681091" y="5037686"/>
                  <a:pt x="3656315" y="5014092"/>
                  <a:pt x="3645944" y="5014667"/>
                </a:cubicBezTo>
                <a:close/>
                <a:moveTo>
                  <a:pt x="2485685" y="5006980"/>
                </a:moveTo>
                <a:cubicBezTo>
                  <a:pt x="2495044" y="5012883"/>
                  <a:pt x="2500308" y="5024686"/>
                  <a:pt x="2496213" y="5034720"/>
                </a:cubicBezTo>
                <a:cubicBezTo>
                  <a:pt x="2492119" y="5044755"/>
                  <a:pt x="2480421" y="5048887"/>
                  <a:pt x="2471062" y="5046525"/>
                </a:cubicBezTo>
                <a:cubicBezTo>
                  <a:pt x="2461120" y="5042984"/>
                  <a:pt x="2455270" y="5032359"/>
                  <a:pt x="2459950" y="5022326"/>
                </a:cubicBezTo>
                <a:cubicBezTo>
                  <a:pt x="2463459" y="5015244"/>
                  <a:pt x="2476327" y="5006980"/>
                  <a:pt x="2482760" y="5015244"/>
                </a:cubicBezTo>
                <a:cubicBezTo>
                  <a:pt x="2484514" y="5016424"/>
                  <a:pt x="2483930" y="5018785"/>
                  <a:pt x="2481591" y="5018785"/>
                </a:cubicBezTo>
                <a:cubicBezTo>
                  <a:pt x="2475741" y="5019374"/>
                  <a:pt x="2471062" y="5019965"/>
                  <a:pt x="2468138" y="5025867"/>
                </a:cubicBezTo>
                <a:cubicBezTo>
                  <a:pt x="2465214" y="5032950"/>
                  <a:pt x="2469893" y="5038262"/>
                  <a:pt x="2476327" y="5039443"/>
                </a:cubicBezTo>
                <a:cubicBezTo>
                  <a:pt x="2495044" y="5042393"/>
                  <a:pt x="2495044" y="5018194"/>
                  <a:pt x="2483930" y="5009341"/>
                </a:cubicBezTo>
                <a:cubicBezTo>
                  <a:pt x="2482760" y="5008160"/>
                  <a:pt x="2484514" y="5006389"/>
                  <a:pt x="2485685" y="5006980"/>
                </a:cubicBezTo>
                <a:close/>
                <a:moveTo>
                  <a:pt x="507270" y="4999483"/>
                </a:moveTo>
                <a:cubicBezTo>
                  <a:pt x="524729" y="4997050"/>
                  <a:pt x="542154" y="4997071"/>
                  <a:pt x="559060" y="5000226"/>
                </a:cubicBezTo>
                <a:cubicBezTo>
                  <a:pt x="581600" y="5004432"/>
                  <a:pt x="603216" y="5014213"/>
                  <a:pt x="622750" y="5031183"/>
                </a:cubicBezTo>
                <a:cubicBezTo>
                  <a:pt x="686522" y="5086410"/>
                  <a:pt x="707778" y="5175005"/>
                  <a:pt x="739377" y="5250366"/>
                </a:cubicBezTo>
                <a:lnTo>
                  <a:pt x="825975" y="5457562"/>
                </a:lnTo>
                <a:lnTo>
                  <a:pt x="838032" y="5453379"/>
                </a:lnTo>
                <a:cubicBezTo>
                  <a:pt x="860823" y="5446520"/>
                  <a:pt x="886978" y="5440046"/>
                  <a:pt x="912522" y="5436855"/>
                </a:cubicBezTo>
                <a:cubicBezTo>
                  <a:pt x="963607" y="5430470"/>
                  <a:pt x="1012248" y="5437212"/>
                  <a:pt x="1026638" y="5480252"/>
                </a:cubicBezTo>
                <a:lnTo>
                  <a:pt x="1015093" y="5475166"/>
                </a:lnTo>
                <a:lnTo>
                  <a:pt x="1017726" y="5482759"/>
                </a:lnTo>
                <a:lnTo>
                  <a:pt x="1010040" y="5491935"/>
                </a:lnTo>
                <a:lnTo>
                  <a:pt x="1018724" y="5495747"/>
                </a:lnTo>
                <a:cubicBezTo>
                  <a:pt x="1024623" y="5493595"/>
                  <a:pt x="1029228" y="5487713"/>
                  <a:pt x="1026638" y="5480252"/>
                </a:cubicBezTo>
                <a:cubicBezTo>
                  <a:pt x="1036136" y="5507223"/>
                  <a:pt x="1047361" y="5534481"/>
                  <a:pt x="1058009" y="5561955"/>
                </a:cubicBezTo>
                <a:lnTo>
                  <a:pt x="1073440" y="5607829"/>
                </a:lnTo>
                <a:lnTo>
                  <a:pt x="1133127" y="5611626"/>
                </a:lnTo>
                <a:cubicBezTo>
                  <a:pt x="1208865" y="5620214"/>
                  <a:pt x="1291712" y="5643262"/>
                  <a:pt x="1332221" y="5701850"/>
                </a:cubicBezTo>
                <a:cubicBezTo>
                  <a:pt x="1362673" y="5746652"/>
                  <a:pt x="1375890" y="5810984"/>
                  <a:pt x="1394851" y="5861530"/>
                </a:cubicBezTo>
                <a:cubicBezTo>
                  <a:pt x="1421856" y="5934479"/>
                  <a:pt x="1448863" y="6006851"/>
                  <a:pt x="1475867" y="6079225"/>
                </a:cubicBezTo>
                <a:cubicBezTo>
                  <a:pt x="1564211" y="6315301"/>
                  <a:pt x="1655786" y="6551375"/>
                  <a:pt x="1735807" y="6790842"/>
                </a:cubicBezTo>
                <a:lnTo>
                  <a:pt x="1756904" y="6858000"/>
                </a:lnTo>
                <a:lnTo>
                  <a:pt x="1727852" y="6858000"/>
                </a:lnTo>
                <a:lnTo>
                  <a:pt x="1687876" y="6737036"/>
                </a:lnTo>
                <a:lnTo>
                  <a:pt x="1649604" y="6821367"/>
                </a:lnTo>
                <a:cubicBezTo>
                  <a:pt x="1649033" y="6823086"/>
                  <a:pt x="1646752" y="6821940"/>
                  <a:pt x="1647322" y="6820794"/>
                </a:cubicBezTo>
                <a:lnTo>
                  <a:pt x="1686928" y="6734167"/>
                </a:lnTo>
                <a:lnTo>
                  <a:pt x="1658767" y="6648954"/>
                </a:lnTo>
                <a:lnTo>
                  <a:pt x="1626201" y="6718029"/>
                </a:lnTo>
                <a:cubicBezTo>
                  <a:pt x="1609143" y="6738978"/>
                  <a:pt x="1587160" y="6756136"/>
                  <a:pt x="1562038" y="6768720"/>
                </a:cubicBezTo>
                <a:cubicBezTo>
                  <a:pt x="1559754" y="6769863"/>
                  <a:pt x="1558040" y="6765859"/>
                  <a:pt x="1560325" y="6764716"/>
                </a:cubicBezTo>
                <a:cubicBezTo>
                  <a:pt x="1584306" y="6751560"/>
                  <a:pt x="1604290" y="6734116"/>
                  <a:pt x="1620420" y="6713525"/>
                </a:cubicBezTo>
                <a:lnTo>
                  <a:pt x="1657121" y="6643972"/>
                </a:lnTo>
                <a:lnTo>
                  <a:pt x="1644007" y="6604290"/>
                </a:lnTo>
                <a:cubicBezTo>
                  <a:pt x="1592221" y="6460334"/>
                  <a:pt x="1537922" y="6317310"/>
                  <a:pt x="1485061" y="6174574"/>
                </a:cubicBezTo>
                <a:cubicBezTo>
                  <a:pt x="1435646" y="6043037"/>
                  <a:pt x="1386232" y="5911503"/>
                  <a:pt x="1337966" y="5779966"/>
                </a:cubicBezTo>
                <a:cubicBezTo>
                  <a:pt x="1309813" y="5703574"/>
                  <a:pt x="1268442" y="5669110"/>
                  <a:pt x="1188000" y="5649006"/>
                </a:cubicBezTo>
                <a:lnTo>
                  <a:pt x="1087133" y="5635001"/>
                </a:lnTo>
                <a:lnTo>
                  <a:pt x="1086227" y="5629549"/>
                </a:lnTo>
                <a:lnTo>
                  <a:pt x="1077707" y="5620512"/>
                </a:lnTo>
                <a:lnTo>
                  <a:pt x="1082358" y="5634339"/>
                </a:lnTo>
                <a:lnTo>
                  <a:pt x="1087133" y="5635001"/>
                </a:lnTo>
                <a:lnTo>
                  <a:pt x="1091470" y="5661068"/>
                </a:lnTo>
                <a:lnTo>
                  <a:pt x="1088384" y="5669939"/>
                </a:lnTo>
                <a:lnTo>
                  <a:pt x="1088733" y="5673499"/>
                </a:lnTo>
                <a:cubicBezTo>
                  <a:pt x="1087941" y="5682252"/>
                  <a:pt x="1085064" y="5690859"/>
                  <a:pt x="1079020" y="5701189"/>
                </a:cubicBezTo>
                <a:lnTo>
                  <a:pt x="1061801" y="5721701"/>
                </a:lnTo>
                <a:lnTo>
                  <a:pt x="1062669" y="5724160"/>
                </a:lnTo>
                <a:cubicBezTo>
                  <a:pt x="1063238" y="5727018"/>
                  <a:pt x="1059834" y="5728163"/>
                  <a:pt x="1058700" y="5726446"/>
                </a:cubicBezTo>
                <a:lnTo>
                  <a:pt x="1058398" y="5725755"/>
                </a:lnTo>
                <a:lnTo>
                  <a:pt x="1050553" y="5735100"/>
                </a:lnTo>
                <a:cubicBezTo>
                  <a:pt x="1039212" y="5745161"/>
                  <a:pt x="1026314" y="5754056"/>
                  <a:pt x="1012751" y="5762018"/>
                </a:cubicBezTo>
                <a:lnTo>
                  <a:pt x="956416" y="5788355"/>
                </a:lnTo>
                <a:lnTo>
                  <a:pt x="1223292" y="6416490"/>
                </a:lnTo>
                <a:lnTo>
                  <a:pt x="1410325" y="6858000"/>
                </a:lnTo>
                <a:lnTo>
                  <a:pt x="1315432" y="6858000"/>
                </a:lnTo>
                <a:lnTo>
                  <a:pt x="871000" y="5819006"/>
                </a:lnTo>
                <a:lnTo>
                  <a:pt x="830351" y="5831670"/>
                </a:lnTo>
                <a:lnTo>
                  <a:pt x="791299" y="5830292"/>
                </a:lnTo>
                <a:lnTo>
                  <a:pt x="788320" y="5830426"/>
                </a:lnTo>
                <a:lnTo>
                  <a:pt x="791440" y="5839895"/>
                </a:lnTo>
                <a:cubicBezTo>
                  <a:pt x="792024" y="5841053"/>
                  <a:pt x="789691" y="5842210"/>
                  <a:pt x="789107" y="5841053"/>
                </a:cubicBezTo>
                <a:lnTo>
                  <a:pt x="784579" y="5830594"/>
                </a:lnTo>
                <a:lnTo>
                  <a:pt x="746535" y="5832307"/>
                </a:lnTo>
                <a:lnTo>
                  <a:pt x="748360" y="5837392"/>
                </a:lnTo>
                <a:cubicBezTo>
                  <a:pt x="748939" y="5839110"/>
                  <a:pt x="746619" y="5839681"/>
                  <a:pt x="746038" y="5837965"/>
                </a:cubicBezTo>
                <a:lnTo>
                  <a:pt x="744012" y="5832420"/>
                </a:lnTo>
                <a:lnTo>
                  <a:pt x="736020" y="5832779"/>
                </a:lnTo>
                <a:cubicBezTo>
                  <a:pt x="713662" y="5829731"/>
                  <a:pt x="694589" y="5821849"/>
                  <a:pt x="681475" y="5807113"/>
                </a:cubicBezTo>
                <a:lnTo>
                  <a:pt x="672502" y="5787006"/>
                </a:lnTo>
                <a:lnTo>
                  <a:pt x="675303" y="5784485"/>
                </a:lnTo>
                <a:lnTo>
                  <a:pt x="668993" y="5770264"/>
                </a:lnTo>
                <a:lnTo>
                  <a:pt x="663978" y="5767904"/>
                </a:lnTo>
                <a:lnTo>
                  <a:pt x="672502" y="5787006"/>
                </a:lnTo>
                <a:lnTo>
                  <a:pt x="611475" y="5841929"/>
                </a:lnTo>
                <a:cubicBezTo>
                  <a:pt x="589281" y="5865983"/>
                  <a:pt x="569746" y="5892261"/>
                  <a:pt x="555381" y="5920118"/>
                </a:cubicBezTo>
                <a:cubicBezTo>
                  <a:pt x="513436" y="6001682"/>
                  <a:pt x="565724" y="6091862"/>
                  <a:pt x="592730" y="6171702"/>
                </a:cubicBezTo>
                <a:cubicBezTo>
                  <a:pt x="651624" y="6344019"/>
                  <a:pt x="710807" y="6516480"/>
                  <a:pt x="771569" y="6688440"/>
                </a:cubicBezTo>
                <a:lnTo>
                  <a:pt x="833726" y="6858000"/>
                </a:lnTo>
                <a:lnTo>
                  <a:pt x="806599" y="6858000"/>
                </a:lnTo>
                <a:lnTo>
                  <a:pt x="748441" y="6695548"/>
                </a:lnTo>
                <a:cubicBezTo>
                  <a:pt x="675470" y="6488765"/>
                  <a:pt x="603645" y="6281411"/>
                  <a:pt x="532972" y="6074056"/>
                </a:cubicBezTo>
                <a:cubicBezTo>
                  <a:pt x="509415" y="6003406"/>
                  <a:pt x="503668" y="5954581"/>
                  <a:pt x="545039" y="5888527"/>
                </a:cubicBezTo>
                <a:cubicBezTo>
                  <a:pt x="561127" y="5863254"/>
                  <a:pt x="580232" y="5839416"/>
                  <a:pt x="601276" y="5817374"/>
                </a:cubicBezTo>
                <a:lnTo>
                  <a:pt x="664814" y="5760847"/>
                </a:lnTo>
                <a:lnTo>
                  <a:pt x="643274" y="5712307"/>
                </a:lnTo>
                <a:cubicBezTo>
                  <a:pt x="632768" y="5683543"/>
                  <a:pt x="624278" y="5654133"/>
                  <a:pt x="620824" y="5630604"/>
                </a:cubicBezTo>
                <a:cubicBezTo>
                  <a:pt x="610895" y="5568196"/>
                  <a:pt x="672847" y="5523543"/>
                  <a:pt x="730427" y="5495190"/>
                </a:cubicBezTo>
                <a:lnTo>
                  <a:pt x="738166" y="5491855"/>
                </a:lnTo>
                <a:lnTo>
                  <a:pt x="728246" y="5470054"/>
                </a:lnTo>
                <a:cubicBezTo>
                  <a:pt x="718263" y="5444525"/>
                  <a:pt x="708928" y="5418638"/>
                  <a:pt x="698587" y="5394188"/>
                </a:cubicBezTo>
                <a:cubicBezTo>
                  <a:pt x="661816" y="5306744"/>
                  <a:pt x="629069" y="5216425"/>
                  <a:pt x="587704" y="5130707"/>
                </a:cubicBezTo>
                <a:cubicBezTo>
                  <a:pt x="554957" y="5064550"/>
                  <a:pt x="483143" y="5085835"/>
                  <a:pt x="438331" y="5126680"/>
                </a:cubicBezTo>
                <a:cubicBezTo>
                  <a:pt x="409604" y="5152568"/>
                  <a:pt x="378581" y="5176154"/>
                  <a:pt x="349281" y="5200892"/>
                </a:cubicBezTo>
                <a:cubicBezTo>
                  <a:pt x="241989" y="5290636"/>
                  <a:pt x="137930" y="5393325"/>
                  <a:pt x="21590" y="5474251"/>
                </a:cubicBezTo>
                <a:lnTo>
                  <a:pt x="0" y="5487166"/>
                </a:lnTo>
                <a:lnTo>
                  <a:pt x="0" y="5367598"/>
                </a:lnTo>
                <a:lnTo>
                  <a:pt x="63745" y="5315373"/>
                </a:lnTo>
                <a:lnTo>
                  <a:pt x="362494" y="5069153"/>
                </a:lnTo>
                <a:cubicBezTo>
                  <a:pt x="402244" y="5036145"/>
                  <a:pt x="454900" y="5006778"/>
                  <a:pt x="507270" y="4999483"/>
                </a:cubicBezTo>
                <a:close/>
                <a:moveTo>
                  <a:pt x="4176540" y="4989420"/>
                </a:moveTo>
                <a:lnTo>
                  <a:pt x="4176450" y="4990541"/>
                </a:lnTo>
                <a:lnTo>
                  <a:pt x="4177336" y="4989957"/>
                </a:lnTo>
                <a:close/>
                <a:moveTo>
                  <a:pt x="5100806" y="4979794"/>
                </a:moveTo>
                <a:lnTo>
                  <a:pt x="4992126" y="5041260"/>
                </a:lnTo>
                <a:cubicBezTo>
                  <a:pt x="4875087" y="5136146"/>
                  <a:pt x="4811435" y="5287122"/>
                  <a:pt x="4922579" y="5427414"/>
                </a:cubicBezTo>
                <a:cubicBezTo>
                  <a:pt x="4951730" y="5463675"/>
                  <a:pt x="5056960" y="5562509"/>
                  <a:pt x="5008931" y="5615183"/>
                </a:cubicBezTo>
                <a:lnTo>
                  <a:pt x="4979871" y="5633615"/>
                </a:lnTo>
                <a:lnTo>
                  <a:pt x="5030646" y="5648493"/>
                </a:lnTo>
                <a:cubicBezTo>
                  <a:pt x="5051064" y="5655748"/>
                  <a:pt x="5071906" y="5663265"/>
                  <a:pt x="5091023" y="5667006"/>
                </a:cubicBezTo>
                <a:cubicBezTo>
                  <a:pt x="5109995" y="5670601"/>
                  <a:pt x="5132130" y="5672148"/>
                  <a:pt x="5153885" y="5674208"/>
                </a:cubicBezTo>
                <a:lnTo>
                  <a:pt x="5191397" y="5680568"/>
                </a:lnTo>
                <a:lnTo>
                  <a:pt x="5179060" y="5663864"/>
                </a:lnTo>
                <a:cubicBezTo>
                  <a:pt x="5159555" y="5602848"/>
                  <a:pt x="5318402" y="5561321"/>
                  <a:pt x="5345504" y="5546221"/>
                </a:cubicBezTo>
                <a:cubicBezTo>
                  <a:pt x="5437277" y="5495022"/>
                  <a:pt x="5480297" y="5397802"/>
                  <a:pt x="5473415" y="5294255"/>
                </a:cubicBezTo>
                <a:cubicBezTo>
                  <a:pt x="5470259" y="5244495"/>
                  <a:pt x="5454773" y="5200775"/>
                  <a:pt x="5435342" y="5158493"/>
                </a:cubicBezTo>
                <a:lnTo>
                  <a:pt x="5375171" y="5034569"/>
                </a:lnTo>
                <a:lnTo>
                  <a:pt x="5340730" y="5046157"/>
                </a:lnTo>
                <a:cubicBezTo>
                  <a:pt x="5301318" y="5050530"/>
                  <a:pt x="5252363" y="5035709"/>
                  <a:pt x="5219580" y="5031443"/>
                </a:cubicBezTo>
                <a:cubicBezTo>
                  <a:pt x="5197441" y="5028885"/>
                  <a:pt x="5173142" y="5026752"/>
                  <a:pt x="5151575" y="5019786"/>
                </a:cubicBezTo>
                <a:close/>
                <a:moveTo>
                  <a:pt x="3680095" y="4977564"/>
                </a:moveTo>
                <a:lnTo>
                  <a:pt x="3654490" y="5001842"/>
                </a:lnTo>
                <a:lnTo>
                  <a:pt x="4104773" y="5292755"/>
                </a:lnTo>
                <a:lnTo>
                  <a:pt x="4115093" y="5259298"/>
                </a:lnTo>
                <a:close/>
                <a:moveTo>
                  <a:pt x="10967449" y="4973194"/>
                </a:moveTo>
                <a:cubicBezTo>
                  <a:pt x="10984907" y="4970761"/>
                  <a:pt x="11002332" y="4970782"/>
                  <a:pt x="11019238" y="4973937"/>
                </a:cubicBezTo>
                <a:cubicBezTo>
                  <a:pt x="11041778" y="4978143"/>
                  <a:pt x="11063394" y="4987924"/>
                  <a:pt x="11082928" y="5004894"/>
                </a:cubicBezTo>
                <a:cubicBezTo>
                  <a:pt x="11146700" y="5060121"/>
                  <a:pt x="11167956" y="5148716"/>
                  <a:pt x="11199556" y="5224077"/>
                </a:cubicBezTo>
                <a:lnTo>
                  <a:pt x="11286153" y="5431273"/>
                </a:lnTo>
                <a:lnTo>
                  <a:pt x="11298211" y="5427090"/>
                </a:lnTo>
                <a:cubicBezTo>
                  <a:pt x="11321002" y="5420231"/>
                  <a:pt x="11347157" y="5413757"/>
                  <a:pt x="11372700" y="5410566"/>
                </a:cubicBezTo>
                <a:cubicBezTo>
                  <a:pt x="11423785" y="5404181"/>
                  <a:pt x="11472426" y="5410923"/>
                  <a:pt x="11486816" y="5453963"/>
                </a:cubicBezTo>
                <a:lnTo>
                  <a:pt x="11475271" y="5448877"/>
                </a:lnTo>
                <a:lnTo>
                  <a:pt x="11477904" y="5456470"/>
                </a:lnTo>
                <a:lnTo>
                  <a:pt x="11470218" y="5465646"/>
                </a:lnTo>
                <a:lnTo>
                  <a:pt x="11478902" y="5469458"/>
                </a:lnTo>
                <a:cubicBezTo>
                  <a:pt x="11484801" y="5467306"/>
                  <a:pt x="11489406" y="5461424"/>
                  <a:pt x="11486816" y="5453963"/>
                </a:cubicBezTo>
                <a:cubicBezTo>
                  <a:pt x="11496314" y="5480934"/>
                  <a:pt x="11507540" y="5508192"/>
                  <a:pt x="11518187" y="5535666"/>
                </a:cubicBezTo>
                <a:lnTo>
                  <a:pt x="11533618" y="5581540"/>
                </a:lnTo>
                <a:lnTo>
                  <a:pt x="11593306" y="5585337"/>
                </a:lnTo>
                <a:cubicBezTo>
                  <a:pt x="11669043" y="5593925"/>
                  <a:pt x="11751891" y="5616973"/>
                  <a:pt x="11792399" y="5675561"/>
                </a:cubicBezTo>
                <a:cubicBezTo>
                  <a:pt x="11822852" y="5720363"/>
                  <a:pt x="11836068" y="5784695"/>
                  <a:pt x="11855029" y="5835241"/>
                </a:cubicBezTo>
                <a:cubicBezTo>
                  <a:pt x="11882035" y="5908190"/>
                  <a:pt x="11909041" y="5980562"/>
                  <a:pt x="11936045" y="6052936"/>
                </a:cubicBezTo>
                <a:cubicBezTo>
                  <a:pt x="11994941" y="6210320"/>
                  <a:pt x="12055273" y="6367703"/>
                  <a:pt x="12112660" y="6526091"/>
                </a:cubicBezTo>
                <a:lnTo>
                  <a:pt x="12192000" y="6753152"/>
                </a:lnTo>
                <a:lnTo>
                  <a:pt x="12192000" y="6843728"/>
                </a:lnTo>
                <a:lnTo>
                  <a:pt x="12148053" y="6710747"/>
                </a:lnTo>
                <a:lnTo>
                  <a:pt x="12109780" y="6795078"/>
                </a:lnTo>
                <a:cubicBezTo>
                  <a:pt x="12109210" y="6796797"/>
                  <a:pt x="12106929" y="6795651"/>
                  <a:pt x="12107499" y="6794505"/>
                </a:cubicBezTo>
                <a:lnTo>
                  <a:pt x="12147105" y="6707878"/>
                </a:lnTo>
                <a:lnTo>
                  <a:pt x="12118945" y="6622665"/>
                </a:lnTo>
                <a:lnTo>
                  <a:pt x="12086379" y="6691740"/>
                </a:lnTo>
                <a:cubicBezTo>
                  <a:pt x="12069322" y="6712689"/>
                  <a:pt x="12047339" y="6729847"/>
                  <a:pt x="12022217" y="6742431"/>
                </a:cubicBezTo>
                <a:cubicBezTo>
                  <a:pt x="12019932" y="6743574"/>
                  <a:pt x="12018219" y="6739570"/>
                  <a:pt x="12020503" y="6738427"/>
                </a:cubicBezTo>
                <a:cubicBezTo>
                  <a:pt x="12044484" y="6725271"/>
                  <a:pt x="12064468" y="6707827"/>
                  <a:pt x="12080598" y="6687236"/>
                </a:cubicBezTo>
                <a:lnTo>
                  <a:pt x="12117299" y="6617683"/>
                </a:lnTo>
                <a:lnTo>
                  <a:pt x="12104184" y="6578001"/>
                </a:lnTo>
                <a:cubicBezTo>
                  <a:pt x="12052400" y="6434045"/>
                  <a:pt x="11998101" y="6291021"/>
                  <a:pt x="11945240" y="6148285"/>
                </a:cubicBezTo>
                <a:cubicBezTo>
                  <a:pt x="11895825" y="6016748"/>
                  <a:pt x="11846411" y="5885214"/>
                  <a:pt x="11798145" y="5753677"/>
                </a:cubicBezTo>
                <a:cubicBezTo>
                  <a:pt x="11769991" y="5677285"/>
                  <a:pt x="11728621" y="5642821"/>
                  <a:pt x="11648178" y="5622717"/>
                </a:cubicBezTo>
                <a:lnTo>
                  <a:pt x="11547312" y="5608712"/>
                </a:lnTo>
                <a:lnTo>
                  <a:pt x="11546405" y="5603260"/>
                </a:lnTo>
                <a:lnTo>
                  <a:pt x="11537886" y="5594223"/>
                </a:lnTo>
                <a:lnTo>
                  <a:pt x="11542536" y="5608050"/>
                </a:lnTo>
                <a:lnTo>
                  <a:pt x="11547312" y="5608712"/>
                </a:lnTo>
                <a:lnTo>
                  <a:pt x="11551648" y="5634779"/>
                </a:lnTo>
                <a:lnTo>
                  <a:pt x="11548562" y="5643650"/>
                </a:lnTo>
                <a:lnTo>
                  <a:pt x="11548911" y="5647210"/>
                </a:lnTo>
                <a:cubicBezTo>
                  <a:pt x="11548119" y="5655963"/>
                  <a:pt x="11545243" y="5664570"/>
                  <a:pt x="11539198" y="5674900"/>
                </a:cubicBezTo>
                <a:lnTo>
                  <a:pt x="11521979" y="5695412"/>
                </a:lnTo>
                <a:lnTo>
                  <a:pt x="11522847" y="5697871"/>
                </a:lnTo>
                <a:cubicBezTo>
                  <a:pt x="11523416" y="5700729"/>
                  <a:pt x="11520012" y="5701874"/>
                  <a:pt x="11518879" y="5700157"/>
                </a:cubicBezTo>
                <a:lnTo>
                  <a:pt x="11518577" y="5699466"/>
                </a:lnTo>
                <a:lnTo>
                  <a:pt x="11510731" y="5708811"/>
                </a:lnTo>
                <a:cubicBezTo>
                  <a:pt x="11499391" y="5718872"/>
                  <a:pt x="11486492" y="5727767"/>
                  <a:pt x="11472929" y="5735729"/>
                </a:cubicBezTo>
                <a:lnTo>
                  <a:pt x="11416595" y="5762066"/>
                </a:lnTo>
                <a:lnTo>
                  <a:pt x="11683470" y="6390201"/>
                </a:lnTo>
                <a:lnTo>
                  <a:pt x="11881639" y="6858000"/>
                </a:lnTo>
                <a:lnTo>
                  <a:pt x="11786855" y="6858000"/>
                </a:lnTo>
                <a:lnTo>
                  <a:pt x="11331178" y="5792717"/>
                </a:lnTo>
                <a:lnTo>
                  <a:pt x="11290530" y="5805381"/>
                </a:lnTo>
                <a:lnTo>
                  <a:pt x="11251478" y="5804003"/>
                </a:lnTo>
                <a:lnTo>
                  <a:pt x="11248498" y="5804137"/>
                </a:lnTo>
                <a:lnTo>
                  <a:pt x="11251618" y="5813606"/>
                </a:lnTo>
                <a:cubicBezTo>
                  <a:pt x="11252202" y="5814764"/>
                  <a:pt x="11249870" y="5815921"/>
                  <a:pt x="11249285" y="5814764"/>
                </a:cubicBezTo>
                <a:lnTo>
                  <a:pt x="11244758" y="5804305"/>
                </a:lnTo>
                <a:lnTo>
                  <a:pt x="11206713" y="5806018"/>
                </a:lnTo>
                <a:lnTo>
                  <a:pt x="11208538" y="5811103"/>
                </a:lnTo>
                <a:cubicBezTo>
                  <a:pt x="11209117" y="5812821"/>
                  <a:pt x="11206798" y="5813392"/>
                  <a:pt x="11206217" y="5811676"/>
                </a:cubicBezTo>
                <a:lnTo>
                  <a:pt x="11204191" y="5806131"/>
                </a:lnTo>
                <a:lnTo>
                  <a:pt x="11196198" y="5806490"/>
                </a:lnTo>
                <a:cubicBezTo>
                  <a:pt x="11173840" y="5803442"/>
                  <a:pt x="11154767" y="5795560"/>
                  <a:pt x="11141653" y="5780824"/>
                </a:cubicBezTo>
                <a:lnTo>
                  <a:pt x="11132680" y="5760717"/>
                </a:lnTo>
                <a:lnTo>
                  <a:pt x="11135481" y="5758196"/>
                </a:lnTo>
                <a:lnTo>
                  <a:pt x="11129171" y="5743975"/>
                </a:lnTo>
                <a:lnTo>
                  <a:pt x="11124156" y="5741615"/>
                </a:lnTo>
                <a:lnTo>
                  <a:pt x="11132680" y="5760717"/>
                </a:lnTo>
                <a:lnTo>
                  <a:pt x="11071653" y="5815640"/>
                </a:lnTo>
                <a:cubicBezTo>
                  <a:pt x="11049459" y="5839694"/>
                  <a:pt x="11029924" y="5865972"/>
                  <a:pt x="11015559" y="5893829"/>
                </a:cubicBezTo>
                <a:cubicBezTo>
                  <a:pt x="10973614" y="5975393"/>
                  <a:pt x="11025902" y="6065573"/>
                  <a:pt x="11052908" y="6145413"/>
                </a:cubicBezTo>
                <a:cubicBezTo>
                  <a:pt x="11111802" y="6317730"/>
                  <a:pt x="11170985" y="6490191"/>
                  <a:pt x="11231747" y="6662151"/>
                </a:cubicBezTo>
                <a:lnTo>
                  <a:pt x="11303541" y="6858000"/>
                </a:lnTo>
                <a:lnTo>
                  <a:pt x="11276188" y="6858000"/>
                </a:lnTo>
                <a:lnTo>
                  <a:pt x="11208619" y="6669259"/>
                </a:lnTo>
                <a:cubicBezTo>
                  <a:pt x="11135648" y="6462476"/>
                  <a:pt x="11063824" y="6255122"/>
                  <a:pt x="10993150" y="6047767"/>
                </a:cubicBezTo>
                <a:cubicBezTo>
                  <a:pt x="10969593" y="5977117"/>
                  <a:pt x="10963847" y="5928292"/>
                  <a:pt x="11005217" y="5862238"/>
                </a:cubicBezTo>
                <a:cubicBezTo>
                  <a:pt x="11021305" y="5836965"/>
                  <a:pt x="11040410" y="5813127"/>
                  <a:pt x="11061454" y="5791085"/>
                </a:cubicBezTo>
                <a:lnTo>
                  <a:pt x="11124993" y="5734558"/>
                </a:lnTo>
                <a:lnTo>
                  <a:pt x="11103452" y="5686018"/>
                </a:lnTo>
                <a:cubicBezTo>
                  <a:pt x="11092947" y="5657254"/>
                  <a:pt x="11084456" y="5627844"/>
                  <a:pt x="11081003" y="5604315"/>
                </a:cubicBezTo>
                <a:cubicBezTo>
                  <a:pt x="11071074" y="5541907"/>
                  <a:pt x="11133025" y="5497254"/>
                  <a:pt x="11190605" y="5468901"/>
                </a:cubicBezTo>
                <a:lnTo>
                  <a:pt x="11198344" y="5465566"/>
                </a:lnTo>
                <a:lnTo>
                  <a:pt x="11188424" y="5443765"/>
                </a:lnTo>
                <a:cubicBezTo>
                  <a:pt x="11178441" y="5418236"/>
                  <a:pt x="11169106" y="5392349"/>
                  <a:pt x="11158765" y="5367899"/>
                </a:cubicBezTo>
                <a:cubicBezTo>
                  <a:pt x="11121995" y="5280455"/>
                  <a:pt x="11089247" y="5190136"/>
                  <a:pt x="11047882" y="5104418"/>
                </a:cubicBezTo>
                <a:cubicBezTo>
                  <a:pt x="11015135" y="5038261"/>
                  <a:pt x="10943321" y="5059546"/>
                  <a:pt x="10898509" y="5100391"/>
                </a:cubicBezTo>
                <a:cubicBezTo>
                  <a:pt x="10869782" y="5126279"/>
                  <a:pt x="10838759" y="5149865"/>
                  <a:pt x="10809459" y="5174603"/>
                </a:cubicBezTo>
                <a:cubicBezTo>
                  <a:pt x="10666403" y="5294262"/>
                  <a:pt x="10529094" y="5436933"/>
                  <a:pt x="10360760" y="5520349"/>
                </a:cubicBezTo>
                <a:cubicBezTo>
                  <a:pt x="10357313" y="5522075"/>
                  <a:pt x="10351568" y="5520923"/>
                  <a:pt x="10348696" y="5518048"/>
                </a:cubicBezTo>
                <a:cubicBezTo>
                  <a:pt x="10342950" y="5511719"/>
                  <a:pt x="10336631" y="5504816"/>
                  <a:pt x="10330885" y="5498489"/>
                </a:cubicBezTo>
                <a:cubicBezTo>
                  <a:pt x="10326290" y="5493886"/>
                  <a:pt x="10325140" y="5486982"/>
                  <a:pt x="10329162" y="5481230"/>
                </a:cubicBezTo>
                <a:cubicBezTo>
                  <a:pt x="10353291" y="5449589"/>
                  <a:pt x="10375122" y="5414496"/>
                  <a:pt x="10403849" y="5387458"/>
                </a:cubicBezTo>
                <a:cubicBezTo>
                  <a:pt x="10441193" y="5352366"/>
                  <a:pt x="10484281" y="5321300"/>
                  <a:pt x="10523922" y="5289084"/>
                </a:cubicBezTo>
                <a:lnTo>
                  <a:pt x="10822672" y="5042864"/>
                </a:lnTo>
                <a:cubicBezTo>
                  <a:pt x="10862422" y="5009856"/>
                  <a:pt x="10915078" y="4980489"/>
                  <a:pt x="10967449" y="4973194"/>
                </a:cubicBezTo>
                <a:close/>
                <a:moveTo>
                  <a:pt x="6470457" y="4965473"/>
                </a:moveTo>
                <a:lnTo>
                  <a:pt x="6454651" y="4967892"/>
                </a:lnTo>
                <a:cubicBezTo>
                  <a:pt x="6445439" y="4969519"/>
                  <a:pt x="6434715" y="4971636"/>
                  <a:pt x="6423352" y="4974248"/>
                </a:cubicBezTo>
                <a:lnTo>
                  <a:pt x="6376343" y="4988983"/>
                </a:lnTo>
                <a:lnTo>
                  <a:pt x="6324508" y="5014414"/>
                </a:lnTo>
                <a:lnTo>
                  <a:pt x="6311971" y="5029331"/>
                </a:lnTo>
                <a:cubicBezTo>
                  <a:pt x="6306857" y="5042482"/>
                  <a:pt x="6313112" y="5057624"/>
                  <a:pt x="6337699" y="5074765"/>
                </a:cubicBezTo>
                <a:cubicBezTo>
                  <a:pt x="6392339" y="5111904"/>
                  <a:pt x="6475735" y="5115332"/>
                  <a:pt x="6539576" y="5115332"/>
                </a:cubicBezTo>
                <a:cubicBezTo>
                  <a:pt x="6603418" y="5115332"/>
                  <a:pt x="6693141" y="5111904"/>
                  <a:pt x="6746630" y="5071337"/>
                </a:cubicBezTo>
                <a:cubicBezTo>
                  <a:pt x="6825641" y="5010843"/>
                  <a:pt x="6673469" y="4976159"/>
                  <a:pt x="6609146" y="4966136"/>
                </a:cubicBezTo>
                <a:lnTo>
                  <a:pt x="6608847" y="4966097"/>
                </a:lnTo>
                <a:lnTo>
                  <a:pt x="6595395" y="4966714"/>
                </a:lnTo>
                <a:lnTo>
                  <a:pt x="6573662" y="5003692"/>
                </a:lnTo>
                <a:cubicBezTo>
                  <a:pt x="6548895" y="5021867"/>
                  <a:pt x="6512153" y="5019816"/>
                  <a:pt x="6488246" y="4999410"/>
                </a:cubicBezTo>
                <a:close/>
                <a:moveTo>
                  <a:pt x="5196080" y="4954243"/>
                </a:moveTo>
                <a:cubicBezTo>
                  <a:pt x="5215820" y="4953537"/>
                  <a:pt x="5236141" y="4954479"/>
                  <a:pt x="5256195" y="4957161"/>
                </a:cubicBezTo>
                <a:cubicBezTo>
                  <a:pt x="5296302" y="4962526"/>
                  <a:pt x="5335326" y="4974848"/>
                  <a:pt x="5366430" y="4994856"/>
                </a:cubicBezTo>
                <a:cubicBezTo>
                  <a:pt x="5374496" y="5000075"/>
                  <a:pt x="5369889" y="5013414"/>
                  <a:pt x="5360098" y="5011095"/>
                </a:cubicBezTo>
                <a:cubicBezTo>
                  <a:pt x="5326111" y="5001236"/>
                  <a:pt x="5294429" y="4986156"/>
                  <a:pt x="5259866" y="4978617"/>
                </a:cubicBezTo>
                <a:cubicBezTo>
                  <a:pt x="5220122" y="4970499"/>
                  <a:pt x="5180375" y="4970499"/>
                  <a:pt x="5140053" y="4969338"/>
                </a:cubicBezTo>
                <a:cubicBezTo>
                  <a:pt x="5136021" y="4969338"/>
                  <a:pt x="5134292" y="4962380"/>
                  <a:pt x="5139476" y="4961220"/>
                </a:cubicBezTo>
                <a:cubicBezTo>
                  <a:pt x="5157189" y="4957306"/>
                  <a:pt x="5176343" y="4954950"/>
                  <a:pt x="5196080" y="4954243"/>
                </a:cubicBezTo>
                <a:close/>
                <a:moveTo>
                  <a:pt x="3710527" y="4948710"/>
                </a:moveTo>
                <a:lnTo>
                  <a:pt x="3689996" y="4968177"/>
                </a:lnTo>
                <a:lnTo>
                  <a:pt x="3697141" y="4975803"/>
                </a:lnTo>
                <a:cubicBezTo>
                  <a:pt x="3719078" y="4991795"/>
                  <a:pt x="3760844" y="5011025"/>
                  <a:pt x="3771204" y="5017940"/>
                </a:cubicBezTo>
                <a:lnTo>
                  <a:pt x="3941017" y="5128001"/>
                </a:lnTo>
                <a:cubicBezTo>
                  <a:pt x="3988216" y="5158540"/>
                  <a:pt x="4035418" y="5189081"/>
                  <a:pt x="4082621" y="5219622"/>
                </a:cubicBezTo>
                <a:cubicBezTo>
                  <a:pt x="4086937" y="5222502"/>
                  <a:pt x="4094852" y="5229129"/>
                  <a:pt x="4102982" y="5235107"/>
                </a:cubicBezTo>
                <a:lnTo>
                  <a:pt x="4119778" y="5244100"/>
                </a:lnTo>
                <a:lnTo>
                  <a:pt x="4127615" y="5218700"/>
                </a:lnTo>
                <a:lnTo>
                  <a:pt x="3893236" y="5066919"/>
                </a:lnTo>
                <a:cubicBezTo>
                  <a:pt x="3843731" y="5035228"/>
                  <a:pt x="3795379" y="5003534"/>
                  <a:pt x="3746451" y="4971842"/>
                </a:cubicBezTo>
                <a:cubicBezTo>
                  <a:pt x="3742712" y="4969537"/>
                  <a:pt x="3735802" y="4963775"/>
                  <a:pt x="3728680" y="4958517"/>
                </a:cubicBezTo>
                <a:close/>
                <a:moveTo>
                  <a:pt x="2437870" y="4948168"/>
                </a:moveTo>
                <a:cubicBezTo>
                  <a:pt x="2449495" y="4951227"/>
                  <a:pt x="2458488" y="4969577"/>
                  <a:pt x="2447083" y="4978591"/>
                </a:cubicBezTo>
                <a:cubicBezTo>
                  <a:pt x="2432460" y="4990610"/>
                  <a:pt x="2409648" y="4967144"/>
                  <a:pt x="2422516" y="4953409"/>
                </a:cubicBezTo>
                <a:cubicBezTo>
                  <a:pt x="2424271" y="4951119"/>
                  <a:pt x="2427196" y="4953980"/>
                  <a:pt x="2425441" y="4955698"/>
                </a:cubicBezTo>
                <a:cubicBezTo>
                  <a:pt x="2418421" y="4965428"/>
                  <a:pt x="2435385" y="4982597"/>
                  <a:pt x="2443574" y="4972868"/>
                </a:cubicBezTo>
                <a:cubicBezTo>
                  <a:pt x="2451177" y="4964283"/>
                  <a:pt x="2436554" y="4951119"/>
                  <a:pt x="2427781" y="4953409"/>
                </a:cubicBezTo>
                <a:cubicBezTo>
                  <a:pt x="2426026" y="4953980"/>
                  <a:pt x="2424271" y="4952264"/>
                  <a:pt x="2426026" y="4951119"/>
                </a:cubicBezTo>
                <a:cubicBezTo>
                  <a:pt x="2429828" y="4947828"/>
                  <a:pt x="2433995" y="4947149"/>
                  <a:pt x="2437870" y="4948168"/>
                </a:cubicBezTo>
                <a:close/>
                <a:moveTo>
                  <a:pt x="3751864" y="4920090"/>
                </a:moveTo>
                <a:lnTo>
                  <a:pt x="3723699" y="4938401"/>
                </a:lnTo>
                <a:lnTo>
                  <a:pt x="4132314" y="5203461"/>
                </a:lnTo>
                <a:lnTo>
                  <a:pt x="4139265" y="5180924"/>
                </a:lnTo>
                <a:lnTo>
                  <a:pt x="4140597" y="5172365"/>
                </a:lnTo>
                <a:close/>
                <a:moveTo>
                  <a:pt x="4183912" y="4897410"/>
                </a:moveTo>
                <a:lnTo>
                  <a:pt x="4183826" y="4898502"/>
                </a:lnTo>
                <a:lnTo>
                  <a:pt x="4184830" y="4898001"/>
                </a:lnTo>
                <a:close/>
                <a:moveTo>
                  <a:pt x="3789468" y="4895644"/>
                </a:moveTo>
                <a:lnTo>
                  <a:pt x="3762350" y="4913272"/>
                </a:lnTo>
                <a:lnTo>
                  <a:pt x="3765225" y="4916344"/>
                </a:lnTo>
                <a:cubicBezTo>
                  <a:pt x="3787692" y="4932920"/>
                  <a:pt x="3830038" y="4952824"/>
                  <a:pt x="3840383" y="4959747"/>
                </a:cubicBezTo>
                <a:cubicBezTo>
                  <a:pt x="3892106" y="4992630"/>
                  <a:pt x="3943254" y="5026089"/>
                  <a:pt x="3994398" y="5059548"/>
                </a:cubicBezTo>
                <a:cubicBezTo>
                  <a:pt x="4038077" y="5087817"/>
                  <a:pt x="4081749" y="5116084"/>
                  <a:pt x="4125428" y="5144351"/>
                </a:cubicBezTo>
                <a:lnTo>
                  <a:pt x="4143024" y="5156753"/>
                </a:lnTo>
                <a:lnTo>
                  <a:pt x="4147476" y="5128117"/>
                </a:lnTo>
                <a:lnTo>
                  <a:pt x="3932333" y="4988014"/>
                </a:lnTo>
                <a:cubicBezTo>
                  <a:pt x="3889229" y="4960323"/>
                  <a:pt x="3845554" y="4923979"/>
                  <a:pt x="3799581" y="4901480"/>
                </a:cubicBezTo>
                <a:close/>
                <a:moveTo>
                  <a:pt x="3822844" y="4873949"/>
                </a:moveTo>
                <a:lnTo>
                  <a:pt x="3803730" y="4886373"/>
                </a:lnTo>
                <a:lnTo>
                  <a:pt x="4150135" y="5111009"/>
                </a:lnTo>
                <a:lnTo>
                  <a:pt x="4153801" y="5087462"/>
                </a:lnTo>
                <a:close/>
                <a:moveTo>
                  <a:pt x="6686573" y="4851719"/>
                </a:moveTo>
                <a:lnTo>
                  <a:pt x="6692524" y="4861221"/>
                </a:lnTo>
                <a:lnTo>
                  <a:pt x="6617324" y="4907606"/>
                </a:lnTo>
                <a:cubicBezTo>
                  <a:pt x="6613889" y="4910173"/>
                  <a:pt x="6609884" y="4909887"/>
                  <a:pt x="6606735" y="4908033"/>
                </a:cubicBezTo>
                <a:lnTo>
                  <a:pt x="6602733" y="4901422"/>
                </a:lnTo>
                <a:lnTo>
                  <a:pt x="6603319" y="4879093"/>
                </a:lnTo>
                <a:lnTo>
                  <a:pt x="6610455" y="4879093"/>
                </a:lnTo>
                <a:lnTo>
                  <a:pt x="6603491" y="4872518"/>
                </a:lnTo>
                <a:lnTo>
                  <a:pt x="6603588" y="4868828"/>
                </a:lnTo>
                <a:lnTo>
                  <a:pt x="6602576" y="4867813"/>
                </a:lnTo>
                <a:lnTo>
                  <a:pt x="6602423" y="4871510"/>
                </a:lnTo>
                <a:lnTo>
                  <a:pt x="6603491" y="4872518"/>
                </a:lnTo>
                <a:lnTo>
                  <a:pt x="6603319" y="4879093"/>
                </a:lnTo>
                <a:lnTo>
                  <a:pt x="6602110" y="4879093"/>
                </a:lnTo>
                <a:lnTo>
                  <a:pt x="6601293" y="4898952"/>
                </a:lnTo>
                <a:lnTo>
                  <a:pt x="6601299" y="4899053"/>
                </a:lnTo>
                <a:lnTo>
                  <a:pt x="6602733" y="4901422"/>
                </a:lnTo>
                <a:lnTo>
                  <a:pt x="6601700" y="4940821"/>
                </a:lnTo>
                <a:lnTo>
                  <a:pt x="6632683" y="4945155"/>
                </a:lnTo>
                <a:lnTo>
                  <a:pt x="6633348" y="4944675"/>
                </a:lnTo>
                <a:cubicBezTo>
                  <a:pt x="6638499" y="4941252"/>
                  <a:pt x="6643078" y="4937830"/>
                  <a:pt x="6648802" y="4934409"/>
                </a:cubicBezTo>
                <a:cubicBezTo>
                  <a:pt x="6663682" y="4925284"/>
                  <a:pt x="6679133" y="4916160"/>
                  <a:pt x="6694586" y="4907036"/>
                </a:cubicBezTo>
                <a:lnTo>
                  <a:pt x="6711277" y="4897461"/>
                </a:lnTo>
                <a:lnTo>
                  <a:pt x="6714618" y="4905326"/>
                </a:lnTo>
                <a:cubicBezTo>
                  <a:pt x="6715763" y="4901904"/>
                  <a:pt x="6716335" y="4898481"/>
                  <a:pt x="6717480" y="4895060"/>
                </a:cubicBezTo>
                <a:cubicBezTo>
                  <a:pt x="6722058" y="4889357"/>
                  <a:pt x="6717480" y="4893920"/>
                  <a:pt x="6713474" y="4896201"/>
                </a:cubicBezTo>
                <a:lnTo>
                  <a:pt x="6711277" y="4897461"/>
                </a:lnTo>
                <a:lnTo>
                  <a:pt x="6707587" y="4888779"/>
                </a:lnTo>
                <a:lnTo>
                  <a:pt x="6704974" y="4888073"/>
                </a:lnTo>
                <a:lnTo>
                  <a:pt x="6705756" y="4884468"/>
                </a:lnTo>
                <a:lnTo>
                  <a:pt x="6702957" y="4877881"/>
                </a:lnTo>
                <a:lnTo>
                  <a:pt x="6692524" y="4861221"/>
                </a:lnTo>
                <a:lnTo>
                  <a:pt x="6698527" y="4857518"/>
                </a:lnTo>
                <a:lnTo>
                  <a:pt x="6699108" y="4855082"/>
                </a:lnTo>
                <a:close/>
                <a:moveTo>
                  <a:pt x="3859994" y="4849797"/>
                </a:moveTo>
                <a:lnTo>
                  <a:pt x="3834144" y="4866601"/>
                </a:lnTo>
                <a:lnTo>
                  <a:pt x="3836989" y="4869498"/>
                </a:lnTo>
                <a:cubicBezTo>
                  <a:pt x="3856765" y="4883970"/>
                  <a:pt x="3889694" y="4898041"/>
                  <a:pt x="3902608" y="4906634"/>
                </a:cubicBezTo>
                <a:cubicBezTo>
                  <a:pt x="3946802" y="4935276"/>
                  <a:pt x="3990993" y="4963919"/>
                  <a:pt x="4035761" y="4992559"/>
                </a:cubicBezTo>
                <a:cubicBezTo>
                  <a:pt x="4070771" y="5014900"/>
                  <a:pt x="4113817" y="5035523"/>
                  <a:pt x="4145382" y="5063592"/>
                </a:cubicBezTo>
                <a:cubicBezTo>
                  <a:pt x="4146819" y="5064739"/>
                  <a:pt x="4151410" y="5068462"/>
                  <a:pt x="4156146" y="5071827"/>
                </a:cubicBezTo>
                <a:lnTo>
                  <a:pt x="4156224" y="5071869"/>
                </a:lnTo>
                <a:lnTo>
                  <a:pt x="4160612" y="5043664"/>
                </a:lnTo>
                <a:lnTo>
                  <a:pt x="3967460" y="4918664"/>
                </a:lnTo>
                <a:cubicBezTo>
                  <a:pt x="3935896" y="4898041"/>
                  <a:pt x="3901458" y="4867107"/>
                  <a:pt x="3866448" y="4852786"/>
                </a:cubicBezTo>
                <a:close/>
                <a:moveTo>
                  <a:pt x="9368923" y="4834441"/>
                </a:moveTo>
                <a:lnTo>
                  <a:pt x="9348275" y="4846185"/>
                </a:lnTo>
                <a:cubicBezTo>
                  <a:pt x="9310438" y="4856536"/>
                  <a:pt x="9244546" y="4865592"/>
                  <a:pt x="9193649" y="4860012"/>
                </a:cubicBezTo>
                <a:lnTo>
                  <a:pt x="9154964" y="4850450"/>
                </a:lnTo>
                <a:lnTo>
                  <a:pt x="9155702" y="4852129"/>
                </a:lnTo>
                <a:lnTo>
                  <a:pt x="9144949" y="4874331"/>
                </a:lnTo>
                <a:lnTo>
                  <a:pt x="9147770" y="4880346"/>
                </a:lnTo>
                <a:cubicBezTo>
                  <a:pt x="9107032" y="4964986"/>
                  <a:pt x="9063998" y="5048475"/>
                  <a:pt x="9018097" y="5129661"/>
                </a:cubicBezTo>
                <a:lnTo>
                  <a:pt x="8958008" y="5234311"/>
                </a:lnTo>
                <a:lnTo>
                  <a:pt x="9035536" y="5230816"/>
                </a:lnTo>
                <a:cubicBezTo>
                  <a:pt x="9120928" y="5211983"/>
                  <a:pt x="9184353" y="5151497"/>
                  <a:pt x="9236470" y="5069702"/>
                </a:cubicBezTo>
                <a:cubicBezTo>
                  <a:pt x="9270354" y="5015746"/>
                  <a:pt x="9301941" y="4960068"/>
                  <a:pt x="9332379" y="4904390"/>
                </a:cubicBezTo>
                <a:close/>
                <a:moveTo>
                  <a:pt x="1709014" y="4831514"/>
                </a:moveTo>
                <a:lnTo>
                  <a:pt x="1709516" y="4839245"/>
                </a:lnTo>
                <a:lnTo>
                  <a:pt x="1705494" y="4846974"/>
                </a:lnTo>
                <a:close/>
                <a:moveTo>
                  <a:pt x="3897506" y="4826801"/>
                </a:moveTo>
                <a:lnTo>
                  <a:pt x="3890498" y="4829968"/>
                </a:lnTo>
                <a:lnTo>
                  <a:pt x="3875271" y="4839865"/>
                </a:lnTo>
                <a:lnTo>
                  <a:pt x="4162185" y="5026467"/>
                </a:lnTo>
                <a:lnTo>
                  <a:pt x="4163474" y="4998717"/>
                </a:lnTo>
                <a:close/>
                <a:moveTo>
                  <a:pt x="12106844" y="4825494"/>
                </a:moveTo>
                <a:lnTo>
                  <a:pt x="12107345" y="4833223"/>
                </a:lnTo>
                <a:lnTo>
                  <a:pt x="12103324" y="4840952"/>
                </a:lnTo>
                <a:close/>
                <a:moveTo>
                  <a:pt x="1711807" y="4819251"/>
                </a:moveTo>
                <a:lnTo>
                  <a:pt x="1709014" y="4831514"/>
                </a:lnTo>
                <a:lnTo>
                  <a:pt x="1708258" y="4819840"/>
                </a:lnTo>
                <a:cubicBezTo>
                  <a:pt x="1707075" y="4817480"/>
                  <a:pt x="1711215" y="4816299"/>
                  <a:pt x="1711807" y="4819251"/>
                </a:cubicBezTo>
                <a:close/>
                <a:moveTo>
                  <a:pt x="6787713" y="4814791"/>
                </a:moveTo>
                <a:cubicBezTo>
                  <a:pt x="6785406" y="4819392"/>
                  <a:pt x="6783100" y="4823995"/>
                  <a:pt x="6781371" y="4828023"/>
                </a:cubicBezTo>
                <a:cubicBezTo>
                  <a:pt x="6781947" y="4827447"/>
                  <a:pt x="6786560" y="4825721"/>
                  <a:pt x="6780793" y="4828598"/>
                </a:cubicBezTo>
                <a:lnTo>
                  <a:pt x="6773915" y="4832810"/>
                </a:lnTo>
                <a:lnTo>
                  <a:pt x="6770559" y="4833129"/>
                </a:lnTo>
                <a:cubicBezTo>
                  <a:pt x="6763928" y="4835933"/>
                  <a:pt x="6757731" y="4840392"/>
                  <a:pt x="6749658" y="4845282"/>
                </a:cubicBezTo>
                <a:lnTo>
                  <a:pt x="6719839" y="4864379"/>
                </a:lnTo>
                <a:lnTo>
                  <a:pt x="6720693" y="4865686"/>
                </a:lnTo>
                <a:lnTo>
                  <a:pt x="6755424" y="4844133"/>
                </a:lnTo>
                <a:lnTo>
                  <a:pt x="6773915" y="4832810"/>
                </a:lnTo>
                <a:lnTo>
                  <a:pt x="6794056" y="4830900"/>
                </a:lnTo>
                <a:cubicBezTo>
                  <a:pt x="6791749" y="4825721"/>
                  <a:pt x="6789442" y="4820543"/>
                  <a:pt x="6787713" y="4814791"/>
                </a:cubicBezTo>
                <a:close/>
                <a:moveTo>
                  <a:pt x="12109637" y="4813229"/>
                </a:moveTo>
                <a:lnTo>
                  <a:pt x="12106844" y="4825494"/>
                </a:lnTo>
                <a:lnTo>
                  <a:pt x="12106087" y="4813818"/>
                </a:lnTo>
                <a:cubicBezTo>
                  <a:pt x="12104905" y="4811458"/>
                  <a:pt x="12109044" y="4810277"/>
                  <a:pt x="12109637" y="4813229"/>
                </a:cubicBezTo>
                <a:close/>
                <a:moveTo>
                  <a:pt x="3896619" y="4807003"/>
                </a:moveTo>
                <a:lnTo>
                  <a:pt x="3899432" y="4811794"/>
                </a:lnTo>
                <a:lnTo>
                  <a:pt x="3901169" y="4810835"/>
                </a:lnTo>
                <a:lnTo>
                  <a:pt x="3900647" y="4810464"/>
                </a:lnTo>
                <a:cubicBezTo>
                  <a:pt x="3900075" y="4809310"/>
                  <a:pt x="3897195" y="4808734"/>
                  <a:pt x="3896619" y="4807003"/>
                </a:cubicBezTo>
                <a:close/>
                <a:moveTo>
                  <a:pt x="3942993" y="4806238"/>
                </a:moveTo>
                <a:lnTo>
                  <a:pt x="3913429" y="4819603"/>
                </a:lnTo>
                <a:lnTo>
                  <a:pt x="3988676" y="4873420"/>
                </a:lnTo>
                <a:cubicBezTo>
                  <a:pt x="4021286" y="4892388"/>
                  <a:pt x="4054972" y="4909983"/>
                  <a:pt x="4083185" y="4928155"/>
                </a:cubicBezTo>
                <a:cubicBezTo>
                  <a:pt x="4096719" y="4937098"/>
                  <a:pt x="4111692" y="4945607"/>
                  <a:pt x="4126374" y="4954550"/>
                </a:cubicBezTo>
                <a:lnTo>
                  <a:pt x="4164297" y="4981064"/>
                </a:lnTo>
                <a:lnTo>
                  <a:pt x="4165619" y="4952546"/>
                </a:lnTo>
                <a:lnTo>
                  <a:pt x="4008906" y="4849695"/>
                </a:lnTo>
                <a:cubicBezTo>
                  <a:pt x="3999690" y="4843636"/>
                  <a:pt x="3986879" y="4832531"/>
                  <a:pt x="3973636" y="4822579"/>
                </a:cubicBezTo>
                <a:close/>
                <a:moveTo>
                  <a:pt x="3984860" y="4787313"/>
                </a:moveTo>
                <a:lnTo>
                  <a:pt x="3959545" y="4798755"/>
                </a:lnTo>
                <a:lnTo>
                  <a:pt x="4166474" y="4934197"/>
                </a:lnTo>
                <a:lnTo>
                  <a:pt x="4167799" y="4905676"/>
                </a:lnTo>
                <a:close/>
                <a:moveTo>
                  <a:pt x="4030451" y="4766704"/>
                </a:moveTo>
                <a:lnTo>
                  <a:pt x="4001406" y="4779834"/>
                </a:lnTo>
                <a:lnTo>
                  <a:pt x="4168452" y="4887449"/>
                </a:lnTo>
                <a:lnTo>
                  <a:pt x="4167331" y="4857531"/>
                </a:lnTo>
                <a:lnTo>
                  <a:pt x="4067058" y="4792270"/>
                </a:lnTo>
                <a:cubicBezTo>
                  <a:pt x="4060768" y="4787983"/>
                  <a:pt x="4051763" y="4780269"/>
                  <a:pt x="4042401" y="4773266"/>
                </a:cubicBezTo>
                <a:close/>
                <a:moveTo>
                  <a:pt x="3979014" y="4765408"/>
                </a:moveTo>
                <a:lnTo>
                  <a:pt x="3978754" y="4771382"/>
                </a:lnTo>
                <a:lnTo>
                  <a:pt x="3984581" y="4768994"/>
                </a:lnTo>
                <a:close/>
                <a:moveTo>
                  <a:pt x="4068327" y="4749581"/>
                </a:moveTo>
                <a:lnTo>
                  <a:pt x="4045045" y="4760107"/>
                </a:lnTo>
                <a:lnTo>
                  <a:pt x="4057338" y="4767694"/>
                </a:lnTo>
                <a:lnTo>
                  <a:pt x="4166649" y="4839236"/>
                </a:lnTo>
                <a:lnTo>
                  <a:pt x="4165640" y="4812277"/>
                </a:lnTo>
                <a:close/>
                <a:moveTo>
                  <a:pt x="4070395" y="4732739"/>
                </a:moveTo>
                <a:lnTo>
                  <a:pt x="4070346" y="4733856"/>
                </a:lnTo>
                <a:lnTo>
                  <a:pt x="4071443" y="4733408"/>
                </a:lnTo>
                <a:close/>
                <a:moveTo>
                  <a:pt x="4115314" y="4731200"/>
                </a:moveTo>
                <a:lnTo>
                  <a:pt x="4085387" y="4742317"/>
                </a:lnTo>
                <a:lnTo>
                  <a:pt x="4162993" y="4791896"/>
                </a:lnTo>
                <a:lnTo>
                  <a:pt x="4163975" y="4805996"/>
                </a:lnTo>
                <a:lnTo>
                  <a:pt x="4165380" y="4805333"/>
                </a:lnTo>
                <a:lnTo>
                  <a:pt x="4164926" y="4793129"/>
                </a:lnTo>
                <a:lnTo>
                  <a:pt x="4162993" y="4791896"/>
                </a:lnTo>
                <a:lnTo>
                  <a:pt x="4160859" y="4761245"/>
                </a:lnTo>
                <a:lnTo>
                  <a:pt x="4163797" y="4762967"/>
                </a:lnTo>
                <a:lnTo>
                  <a:pt x="4163428" y="4753218"/>
                </a:lnTo>
                <a:lnTo>
                  <a:pt x="4160508" y="4756205"/>
                </a:lnTo>
                <a:lnTo>
                  <a:pt x="4160859" y="4761245"/>
                </a:lnTo>
                <a:lnTo>
                  <a:pt x="4136895" y="4747191"/>
                </a:lnTo>
                <a:close/>
                <a:moveTo>
                  <a:pt x="9210291" y="4726753"/>
                </a:moveTo>
                <a:cubicBezTo>
                  <a:pt x="9237332" y="4740903"/>
                  <a:pt x="9262071" y="4756184"/>
                  <a:pt x="9291988" y="4762976"/>
                </a:cubicBezTo>
                <a:cubicBezTo>
                  <a:pt x="9311549" y="4767503"/>
                  <a:pt x="9333987" y="4769767"/>
                  <a:pt x="9351822" y="4759013"/>
                </a:cubicBezTo>
                <a:cubicBezTo>
                  <a:pt x="9362177" y="4752223"/>
                  <a:pt x="9366781" y="4742035"/>
                  <a:pt x="9375410" y="4733544"/>
                </a:cubicBezTo>
                <a:cubicBezTo>
                  <a:pt x="9377712" y="4731281"/>
                  <a:pt x="9381739" y="4732412"/>
                  <a:pt x="9382315" y="4735808"/>
                </a:cubicBezTo>
                <a:cubicBezTo>
                  <a:pt x="9389219" y="4766937"/>
                  <a:pt x="9344919" y="4782784"/>
                  <a:pt x="9320180" y="4782784"/>
                </a:cubicBezTo>
                <a:cubicBezTo>
                  <a:pt x="9279332" y="4782784"/>
                  <a:pt x="9231578" y="4762409"/>
                  <a:pt x="9205114" y="4732412"/>
                </a:cubicBezTo>
                <a:cubicBezTo>
                  <a:pt x="9202237" y="4729017"/>
                  <a:pt x="9206265" y="4725056"/>
                  <a:pt x="9210291" y="4726753"/>
                </a:cubicBezTo>
                <a:close/>
                <a:moveTo>
                  <a:pt x="4161960" y="4713877"/>
                </a:moveTo>
                <a:lnTo>
                  <a:pt x="4133611" y="4724405"/>
                </a:lnTo>
                <a:lnTo>
                  <a:pt x="4145489" y="4732167"/>
                </a:lnTo>
                <a:lnTo>
                  <a:pt x="4163082" y="4743913"/>
                </a:lnTo>
                <a:close/>
                <a:moveTo>
                  <a:pt x="8830720" y="4713267"/>
                </a:moveTo>
                <a:cubicBezTo>
                  <a:pt x="8825521" y="4713083"/>
                  <a:pt x="8821018" y="4714078"/>
                  <a:pt x="8817138" y="4715995"/>
                </a:cubicBezTo>
                <a:cubicBezTo>
                  <a:pt x="8793861" y="4727497"/>
                  <a:pt x="8793000" y="4772218"/>
                  <a:pt x="8798591" y="4795009"/>
                </a:cubicBezTo>
                <a:cubicBezTo>
                  <a:pt x="8806620" y="4831703"/>
                  <a:pt x="8830131" y="4866103"/>
                  <a:pt x="8855363" y="4893624"/>
                </a:cubicBezTo>
                <a:cubicBezTo>
                  <a:pt x="8903532" y="4946084"/>
                  <a:pt x="8980410" y="4977260"/>
                  <a:pt x="9033499" y="4943370"/>
                </a:cubicBezTo>
                <a:lnTo>
                  <a:pt x="9055456" y="4914308"/>
                </a:lnTo>
                <a:lnTo>
                  <a:pt x="9007727" y="4934723"/>
                </a:lnTo>
                <a:cubicBezTo>
                  <a:pt x="8988916" y="4935873"/>
                  <a:pt x="8969312" y="4931415"/>
                  <a:pt x="8950861" y="4923363"/>
                </a:cubicBezTo>
                <a:cubicBezTo>
                  <a:pt x="8879941" y="4891729"/>
                  <a:pt x="8824590" y="4797401"/>
                  <a:pt x="8855726" y="4722054"/>
                </a:cubicBezTo>
                <a:lnTo>
                  <a:pt x="8859214" y="4722589"/>
                </a:lnTo>
                <a:lnTo>
                  <a:pt x="8848482" y="4717608"/>
                </a:lnTo>
                <a:cubicBezTo>
                  <a:pt x="8841816" y="4714812"/>
                  <a:pt x="8835920" y="4713450"/>
                  <a:pt x="8830720" y="4713267"/>
                </a:cubicBezTo>
                <a:close/>
                <a:moveTo>
                  <a:pt x="5204211" y="4705357"/>
                </a:moveTo>
                <a:cubicBezTo>
                  <a:pt x="5247274" y="4724460"/>
                  <a:pt x="5294358" y="4734301"/>
                  <a:pt x="5339717" y="4748194"/>
                </a:cubicBezTo>
                <a:cubicBezTo>
                  <a:pt x="5378761" y="4760351"/>
                  <a:pt x="5404602" y="4763245"/>
                  <a:pt x="5445367" y="4758036"/>
                </a:cubicBezTo>
                <a:cubicBezTo>
                  <a:pt x="5449387" y="4758036"/>
                  <a:pt x="5450534" y="4762667"/>
                  <a:pt x="5449387" y="4764982"/>
                </a:cubicBezTo>
                <a:cubicBezTo>
                  <a:pt x="5434460" y="4797979"/>
                  <a:pt x="5389672" y="4784665"/>
                  <a:pt x="5362112" y="4776561"/>
                </a:cubicBezTo>
                <a:cubicBezTo>
                  <a:pt x="5311583" y="4761510"/>
                  <a:pt x="5238088" y="4749932"/>
                  <a:pt x="5201339" y="4708831"/>
                </a:cubicBezTo>
                <a:cubicBezTo>
                  <a:pt x="5200192" y="4707094"/>
                  <a:pt x="5201914" y="4704779"/>
                  <a:pt x="5204211" y="4705357"/>
                </a:cubicBezTo>
                <a:close/>
                <a:moveTo>
                  <a:pt x="6486876" y="4705100"/>
                </a:moveTo>
                <a:lnTo>
                  <a:pt x="6486902" y="4716881"/>
                </a:lnTo>
                <a:cubicBezTo>
                  <a:pt x="6486902" y="4774463"/>
                  <a:pt x="6486902" y="4832045"/>
                  <a:pt x="6486902" y="4889627"/>
                </a:cubicBezTo>
                <a:cubicBezTo>
                  <a:pt x="6486902" y="4925328"/>
                  <a:pt x="6473711" y="4991547"/>
                  <a:pt x="6531061" y="4993274"/>
                </a:cubicBezTo>
                <a:cubicBezTo>
                  <a:pt x="6590707" y="4994425"/>
                  <a:pt x="6576943" y="4925328"/>
                  <a:pt x="6576943" y="4889627"/>
                </a:cubicBezTo>
                <a:cubicBezTo>
                  <a:pt x="6576943" y="4832045"/>
                  <a:pt x="6576943" y="4774463"/>
                  <a:pt x="6576943" y="4716881"/>
                </a:cubicBezTo>
                <a:lnTo>
                  <a:pt x="6576943" y="4707300"/>
                </a:lnTo>
                <a:lnTo>
                  <a:pt x="6532380" y="4717782"/>
                </a:lnTo>
                <a:cubicBezTo>
                  <a:pt x="6521632" y="4717673"/>
                  <a:pt x="6510975" y="4716251"/>
                  <a:pt x="6501448" y="4713308"/>
                </a:cubicBezTo>
                <a:close/>
                <a:moveTo>
                  <a:pt x="8828841" y="4692452"/>
                </a:moveTo>
                <a:cubicBezTo>
                  <a:pt x="8844037" y="4695677"/>
                  <a:pt x="8858231" y="4707573"/>
                  <a:pt x="8865112" y="4724487"/>
                </a:cubicBezTo>
                <a:cubicBezTo>
                  <a:pt x="8865685" y="4725060"/>
                  <a:pt x="8865112" y="4725633"/>
                  <a:pt x="8864539" y="4725060"/>
                </a:cubicBezTo>
                <a:lnTo>
                  <a:pt x="8863316" y="4724494"/>
                </a:lnTo>
                <a:lnTo>
                  <a:pt x="8867454" y="4780407"/>
                </a:lnTo>
                <a:cubicBezTo>
                  <a:pt x="8876590" y="4836620"/>
                  <a:pt x="8902429" y="4887415"/>
                  <a:pt x="8962969" y="4910709"/>
                </a:cubicBezTo>
                <a:cubicBezTo>
                  <a:pt x="9059834" y="4947521"/>
                  <a:pt x="9120952" y="4789349"/>
                  <a:pt x="9169384" y="4730105"/>
                </a:cubicBezTo>
                <a:cubicBezTo>
                  <a:pt x="9175727" y="4722054"/>
                  <a:pt x="9188988" y="4730105"/>
                  <a:pt x="9183223" y="4739308"/>
                </a:cubicBezTo>
                <a:cubicBezTo>
                  <a:pt x="9160735" y="4777270"/>
                  <a:pt x="9133061" y="4812931"/>
                  <a:pt x="9107691" y="4848591"/>
                </a:cubicBezTo>
                <a:lnTo>
                  <a:pt x="9081832" y="4883088"/>
                </a:lnTo>
                <a:lnTo>
                  <a:pt x="9083023" y="4882372"/>
                </a:lnTo>
                <a:cubicBezTo>
                  <a:pt x="9085459" y="4882873"/>
                  <a:pt x="9087610" y="4885023"/>
                  <a:pt x="9087610" y="4888464"/>
                </a:cubicBezTo>
                <a:cubicBezTo>
                  <a:pt x="9084742" y="4938346"/>
                  <a:pt x="9034853" y="4971599"/>
                  <a:pt x="8987256" y="4974466"/>
                </a:cubicBezTo>
                <a:cubicBezTo>
                  <a:pt x="8921883" y="4978479"/>
                  <a:pt x="8863964" y="4930318"/>
                  <a:pt x="8826691" y="4881583"/>
                </a:cubicBezTo>
                <a:cubicBezTo>
                  <a:pt x="8796298" y="4842023"/>
                  <a:pt x="8756156" y="4763475"/>
                  <a:pt x="8786550" y="4712447"/>
                </a:cubicBezTo>
                <a:cubicBezTo>
                  <a:pt x="8797445" y="4694673"/>
                  <a:pt x="8813645" y="4689227"/>
                  <a:pt x="8828841" y="4692452"/>
                </a:cubicBezTo>
                <a:close/>
                <a:moveTo>
                  <a:pt x="4245351" y="4682907"/>
                </a:moveTo>
                <a:lnTo>
                  <a:pt x="4238136" y="4685586"/>
                </a:lnTo>
                <a:lnTo>
                  <a:pt x="4179137" y="4725054"/>
                </a:lnTo>
                <a:cubicBezTo>
                  <a:pt x="4180288" y="4743457"/>
                  <a:pt x="4181439" y="4761859"/>
                  <a:pt x="4182014" y="4780837"/>
                </a:cubicBezTo>
                <a:lnTo>
                  <a:pt x="4183447" y="4850230"/>
                </a:lnTo>
                <a:lnTo>
                  <a:pt x="4184830" y="4851135"/>
                </a:lnTo>
                <a:lnTo>
                  <a:pt x="4185577" y="4854637"/>
                </a:lnTo>
                <a:lnTo>
                  <a:pt x="4183490" y="4852469"/>
                </a:lnTo>
                <a:lnTo>
                  <a:pt x="4183691" y="4862222"/>
                </a:lnTo>
                <a:lnTo>
                  <a:pt x="4187042" y="4861496"/>
                </a:lnTo>
                <a:lnTo>
                  <a:pt x="4185577" y="4854637"/>
                </a:lnTo>
                <a:lnTo>
                  <a:pt x="4188260" y="4857423"/>
                </a:lnTo>
                <a:cubicBezTo>
                  <a:pt x="4188260" y="4873425"/>
                  <a:pt x="4188260" y="4889427"/>
                  <a:pt x="4188260" y="4904858"/>
                </a:cubicBezTo>
                <a:lnTo>
                  <a:pt x="4183097" y="4907561"/>
                </a:lnTo>
                <a:lnTo>
                  <a:pt x="4180241" y="4943209"/>
                </a:lnTo>
                <a:lnTo>
                  <a:pt x="4182804" y="4944886"/>
                </a:lnTo>
                <a:lnTo>
                  <a:pt x="4183540" y="4948871"/>
                </a:lnTo>
                <a:lnTo>
                  <a:pt x="4180088" y="4945140"/>
                </a:lnTo>
                <a:lnTo>
                  <a:pt x="4179148" y="4956865"/>
                </a:lnTo>
                <a:lnTo>
                  <a:pt x="4184749" y="4955415"/>
                </a:lnTo>
                <a:lnTo>
                  <a:pt x="4183540" y="4948871"/>
                </a:lnTo>
                <a:lnTo>
                  <a:pt x="4186259" y="4951809"/>
                </a:lnTo>
                <a:cubicBezTo>
                  <a:pt x="4186259" y="4967386"/>
                  <a:pt x="4185109" y="4982962"/>
                  <a:pt x="4185109" y="4999116"/>
                </a:cubicBezTo>
                <a:lnTo>
                  <a:pt x="4175389" y="5003753"/>
                </a:lnTo>
                <a:lnTo>
                  <a:pt x="4173005" y="5033505"/>
                </a:lnTo>
                <a:lnTo>
                  <a:pt x="4175228" y="5034950"/>
                </a:lnTo>
                <a:lnTo>
                  <a:pt x="4176029" y="5039237"/>
                </a:lnTo>
                <a:lnTo>
                  <a:pt x="4172866" y="5035279"/>
                </a:lnTo>
                <a:lnTo>
                  <a:pt x="4171969" y="5046426"/>
                </a:lnTo>
                <a:lnTo>
                  <a:pt x="4177165" y="5045332"/>
                </a:lnTo>
                <a:lnTo>
                  <a:pt x="4176029" y="5039237"/>
                </a:lnTo>
                <a:lnTo>
                  <a:pt x="4178098" y="5041825"/>
                </a:lnTo>
                <a:cubicBezTo>
                  <a:pt x="4176375" y="5056146"/>
                  <a:pt x="4174081" y="5071039"/>
                  <a:pt x="4172362" y="5085360"/>
                </a:cubicBezTo>
                <a:lnTo>
                  <a:pt x="4168696" y="5087274"/>
                </a:lnTo>
                <a:lnTo>
                  <a:pt x="4166480" y="5114949"/>
                </a:lnTo>
                <a:lnTo>
                  <a:pt x="4165058" y="5120685"/>
                </a:lnTo>
                <a:lnTo>
                  <a:pt x="4165080" y="5120700"/>
                </a:lnTo>
                <a:lnTo>
                  <a:pt x="4166201" y="5126904"/>
                </a:lnTo>
                <a:lnTo>
                  <a:pt x="4164322" y="5123660"/>
                </a:lnTo>
                <a:lnTo>
                  <a:pt x="4162100" y="5132620"/>
                </a:lnTo>
                <a:lnTo>
                  <a:pt x="4167020" y="5131445"/>
                </a:lnTo>
                <a:lnTo>
                  <a:pt x="4166201" y="5126904"/>
                </a:lnTo>
                <a:lnTo>
                  <a:pt x="4167952" y="5129930"/>
                </a:lnTo>
                <a:lnTo>
                  <a:pt x="4160483" y="5173773"/>
                </a:lnTo>
                <a:lnTo>
                  <a:pt x="4151075" y="5177079"/>
                </a:lnTo>
                <a:lnTo>
                  <a:pt x="4142837" y="5210290"/>
                </a:lnTo>
                <a:lnTo>
                  <a:pt x="4144789" y="5211554"/>
                </a:lnTo>
                <a:lnTo>
                  <a:pt x="4145450" y="5215043"/>
                </a:lnTo>
                <a:lnTo>
                  <a:pt x="4143135" y="5210762"/>
                </a:lnTo>
                <a:lnTo>
                  <a:pt x="4142666" y="5210990"/>
                </a:lnTo>
                <a:lnTo>
                  <a:pt x="4139579" y="5223437"/>
                </a:lnTo>
                <a:lnTo>
                  <a:pt x="4146733" y="5221782"/>
                </a:lnTo>
                <a:lnTo>
                  <a:pt x="4145450" y="5215043"/>
                </a:lnTo>
                <a:lnTo>
                  <a:pt x="4148241" y="5220196"/>
                </a:lnTo>
                <a:cubicBezTo>
                  <a:pt x="4143063" y="5233451"/>
                  <a:pt x="4139032" y="5246704"/>
                  <a:pt x="4134426" y="5259957"/>
                </a:cubicBezTo>
                <a:lnTo>
                  <a:pt x="4130169" y="5261377"/>
                </a:lnTo>
                <a:lnTo>
                  <a:pt x="4122473" y="5292430"/>
                </a:lnTo>
                <a:lnTo>
                  <a:pt x="4116129" y="5305392"/>
                </a:lnTo>
                <a:lnTo>
                  <a:pt x="4117245" y="5307584"/>
                </a:lnTo>
                <a:cubicBezTo>
                  <a:pt x="4111484" y="5320245"/>
                  <a:pt x="4106299" y="5332906"/>
                  <a:pt x="4101113" y="5345567"/>
                </a:cubicBezTo>
                <a:lnTo>
                  <a:pt x="4095532" y="5347518"/>
                </a:lnTo>
                <a:lnTo>
                  <a:pt x="4077600" y="5384191"/>
                </a:lnTo>
                <a:lnTo>
                  <a:pt x="4077743" y="5385023"/>
                </a:lnTo>
                <a:lnTo>
                  <a:pt x="4077536" y="5384315"/>
                </a:lnTo>
                <a:lnTo>
                  <a:pt x="4075220" y="5389052"/>
                </a:lnTo>
                <a:lnTo>
                  <a:pt x="4078308" y="5388232"/>
                </a:lnTo>
                <a:lnTo>
                  <a:pt x="4077743" y="5385023"/>
                </a:lnTo>
                <a:lnTo>
                  <a:pt x="4078668" y="5388158"/>
                </a:lnTo>
                <a:cubicBezTo>
                  <a:pt x="4071772" y="5400264"/>
                  <a:pt x="4065450" y="5412367"/>
                  <a:pt x="4059129" y="5424472"/>
                </a:cubicBezTo>
                <a:lnTo>
                  <a:pt x="4057760" y="5424761"/>
                </a:lnTo>
                <a:lnTo>
                  <a:pt x="4042218" y="5456538"/>
                </a:lnTo>
                <a:lnTo>
                  <a:pt x="4038084" y="5461374"/>
                </a:lnTo>
                <a:lnTo>
                  <a:pt x="4039031" y="5467053"/>
                </a:lnTo>
                <a:cubicBezTo>
                  <a:pt x="4031562" y="5478556"/>
                  <a:pt x="4022946" y="5490634"/>
                  <a:pt x="4015482" y="5502137"/>
                </a:cubicBezTo>
                <a:lnTo>
                  <a:pt x="4011182" y="5502817"/>
                </a:lnTo>
                <a:lnTo>
                  <a:pt x="4014838" y="5501922"/>
                </a:lnTo>
                <a:cubicBezTo>
                  <a:pt x="4016918" y="5498685"/>
                  <a:pt x="4016918" y="5494086"/>
                  <a:pt x="4012612" y="5491209"/>
                </a:cubicBezTo>
                <a:lnTo>
                  <a:pt x="4012584" y="5491191"/>
                </a:lnTo>
                <a:lnTo>
                  <a:pt x="4003989" y="5501243"/>
                </a:lnTo>
                <a:lnTo>
                  <a:pt x="4004569" y="5503863"/>
                </a:lnTo>
                <a:lnTo>
                  <a:pt x="4011182" y="5502817"/>
                </a:lnTo>
                <a:lnTo>
                  <a:pt x="4004569" y="5504438"/>
                </a:lnTo>
                <a:lnTo>
                  <a:pt x="4002438" y="5503057"/>
                </a:lnTo>
                <a:lnTo>
                  <a:pt x="3982738" y="5526095"/>
                </a:lnTo>
                <a:lnTo>
                  <a:pt x="3983506" y="5526595"/>
                </a:lnTo>
                <a:cubicBezTo>
                  <a:pt x="3988101" y="5529472"/>
                  <a:pt x="3988101" y="5535228"/>
                  <a:pt x="3984656" y="5538680"/>
                </a:cubicBezTo>
                <a:cubicBezTo>
                  <a:pt x="3975465" y="5549040"/>
                  <a:pt x="3965699" y="5558823"/>
                  <a:pt x="3955936" y="5569182"/>
                </a:cubicBezTo>
                <a:lnTo>
                  <a:pt x="3950555" y="5568867"/>
                </a:lnTo>
                <a:lnTo>
                  <a:pt x="3957516" y="5567239"/>
                </a:lnTo>
                <a:lnTo>
                  <a:pt x="3955618" y="5557805"/>
                </a:lnTo>
                <a:lnTo>
                  <a:pt x="3946370" y="5568622"/>
                </a:lnTo>
                <a:lnTo>
                  <a:pt x="3950555" y="5568867"/>
                </a:lnTo>
                <a:lnTo>
                  <a:pt x="3946745" y="5569757"/>
                </a:lnTo>
                <a:lnTo>
                  <a:pt x="3945877" y="5569195"/>
                </a:lnTo>
                <a:lnTo>
                  <a:pt x="3931690" y="5585785"/>
                </a:lnTo>
                <a:lnTo>
                  <a:pt x="3925965" y="5590333"/>
                </a:lnTo>
                <a:lnTo>
                  <a:pt x="3926351" y="5598835"/>
                </a:lnTo>
                <a:cubicBezTo>
                  <a:pt x="3915995" y="5608582"/>
                  <a:pt x="3905639" y="5617757"/>
                  <a:pt x="3895279" y="5627505"/>
                </a:cubicBezTo>
                <a:lnTo>
                  <a:pt x="3889923" y="5627220"/>
                </a:lnTo>
                <a:lnTo>
                  <a:pt x="3896358" y="5625783"/>
                </a:lnTo>
                <a:lnTo>
                  <a:pt x="3894257" y="5615517"/>
                </a:lnTo>
                <a:lnTo>
                  <a:pt x="3884641" y="5623155"/>
                </a:lnTo>
                <a:lnTo>
                  <a:pt x="3884491" y="5626931"/>
                </a:lnTo>
                <a:lnTo>
                  <a:pt x="3889923" y="5627220"/>
                </a:lnTo>
                <a:lnTo>
                  <a:pt x="3886074" y="5628078"/>
                </a:lnTo>
                <a:lnTo>
                  <a:pt x="3881864" y="5625364"/>
                </a:lnTo>
                <a:lnTo>
                  <a:pt x="3853362" y="5648003"/>
                </a:lnTo>
                <a:lnTo>
                  <a:pt x="3853098" y="5654059"/>
                </a:lnTo>
                <a:cubicBezTo>
                  <a:pt x="3841048" y="5662674"/>
                  <a:pt x="3828427" y="5671290"/>
                  <a:pt x="3815801" y="5679331"/>
                </a:cubicBezTo>
                <a:lnTo>
                  <a:pt x="3814404" y="5678946"/>
                </a:lnTo>
                <a:lnTo>
                  <a:pt x="3798298" y="5691741"/>
                </a:lnTo>
                <a:lnTo>
                  <a:pt x="3749717" y="5719227"/>
                </a:lnTo>
                <a:lnTo>
                  <a:pt x="3743484" y="5722992"/>
                </a:lnTo>
                <a:lnTo>
                  <a:pt x="3743209" y="5722911"/>
                </a:lnTo>
                <a:lnTo>
                  <a:pt x="3701122" y="5746728"/>
                </a:lnTo>
                <a:lnTo>
                  <a:pt x="3701043" y="5748540"/>
                </a:lnTo>
                <a:lnTo>
                  <a:pt x="3678448" y="5759558"/>
                </a:lnTo>
                <a:lnTo>
                  <a:pt x="3615363" y="5795253"/>
                </a:lnTo>
                <a:cubicBezTo>
                  <a:pt x="3567040" y="5817105"/>
                  <a:pt x="3503184" y="5827457"/>
                  <a:pt x="3458313" y="5853909"/>
                </a:cubicBezTo>
                <a:cubicBezTo>
                  <a:pt x="3449972" y="5858798"/>
                  <a:pt x="3437460" y="5868286"/>
                  <a:pt x="3429764" y="5879716"/>
                </a:cubicBezTo>
                <a:lnTo>
                  <a:pt x="3428737" y="5882472"/>
                </a:lnTo>
                <a:lnTo>
                  <a:pt x="3431861" y="5918110"/>
                </a:lnTo>
                <a:lnTo>
                  <a:pt x="3449648" y="5927769"/>
                </a:lnTo>
                <a:cubicBezTo>
                  <a:pt x="3471760" y="5930681"/>
                  <a:pt x="3500021" y="5913860"/>
                  <a:pt x="3519868" y="5907391"/>
                </a:cubicBezTo>
                <a:cubicBezTo>
                  <a:pt x="3590627" y="5883238"/>
                  <a:pt x="3659084" y="5853909"/>
                  <a:pt x="3725238" y="5818256"/>
                </a:cubicBezTo>
                <a:cubicBezTo>
                  <a:pt x="3859851" y="5744648"/>
                  <a:pt x="3989291" y="5648035"/>
                  <a:pt x="4080762" y="5523245"/>
                </a:cubicBezTo>
                <a:cubicBezTo>
                  <a:pt x="4214948" y="5340806"/>
                  <a:pt x="4252377" y="5113081"/>
                  <a:pt x="4253485" y="4888589"/>
                </a:cubicBezTo>
                <a:close/>
                <a:moveTo>
                  <a:pt x="4252056" y="4659929"/>
                </a:moveTo>
                <a:lnTo>
                  <a:pt x="4254060" y="4661794"/>
                </a:lnTo>
                <a:lnTo>
                  <a:pt x="4251584" y="4660379"/>
                </a:lnTo>
                <a:close/>
                <a:moveTo>
                  <a:pt x="5255168" y="4612212"/>
                </a:moveTo>
                <a:cubicBezTo>
                  <a:pt x="5299478" y="4615438"/>
                  <a:pt x="5346011" y="4629064"/>
                  <a:pt x="5375310" y="4635087"/>
                </a:cubicBezTo>
                <a:cubicBezTo>
                  <a:pt x="5436782" y="4647708"/>
                  <a:pt x="5549381" y="4666640"/>
                  <a:pt x="5539615" y="4754988"/>
                </a:cubicBezTo>
                <a:cubicBezTo>
                  <a:pt x="5536169" y="4785393"/>
                  <a:pt x="5520659" y="4788835"/>
                  <a:pt x="5502273" y="4807192"/>
                </a:cubicBezTo>
                <a:cubicBezTo>
                  <a:pt x="5470676" y="4838745"/>
                  <a:pt x="5450568" y="4876897"/>
                  <a:pt x="5435990" y="4917842"/>
                </a:cubicBezTo>
                <a:lnTo>
                  <a:pt x="5403891" y="5041409"/>
                </a:lnTo>
                <a:lnTo>
                  <a:pt x="5441481" y="5099105"/>
                </a:lnTo>
                <a:cubicBezTo>
                  <a:pt x="5487002" y="5187039"/>
                  <a:pt x="5509695" y="5293823"/>
                  <a:pt x="5489476" y="5385721"/>
                </a:cubicBezTo>
                <a:cubicBezTo>
                  <a:pt x="5477429" y="5439797"/>
                  <a:pt x="5451619" y="5489269"/>
                  <a:pt x="5409746" y="5525510"/>
                </a:cubicBezTo>
                <a:cubicBezTo>
                  <a:pt x="5386803" y="5545644"/>
                  <a:pt x="5360418" y="5559451"/>
                  <a:pt x="5332884" y="5572107"/>
                </a:cubicBezTo>
                <a:cubicBezTo>
                  <a:pt x="5307792" y="5582677"/>
                  <a:pt x="5192671" y="5609984"/>
                  <a:pt x="5197713" y="5661351"/>
                </a:cubicBezTo>
                <a:lnTo>
                  <a:pt x="5207146" y="5683239"/>
                </a:lnTo>
                <a:lnTo>
                  <a:pt x="5214486" y="5684483"/>
                </a:lnTo>
                <a:cubicBezTo>
                  <a:pt x="5249412" y="5695777"/>
                  <a:pt x="5268672" y="5719370"/>
                  <a:pt x="5243951" y="5775761"/>
                </a:cubicBezTo>
                <a:cubicBezTo>
                  <a:pt x="5210031" y="5852868"/>
                  <a:pt x="5176685" y="5929976"/>
                  <a:pt x="5145065" y="6008233"/>
                </a:cubicBezTo>
                <a:cubicBezTo>
                  <a:pt x="5128391" y="6049664"/>
                  <a:pt x="5115744" y="6087642"/>
                  <a:pt x="5077226" y="6113536"/>
                </a:cubicBezTo>
                <a:lnTo>
                  <a:pt x="5066149" y="6110604"/>
                </a:lnTo>
                <a:lnTo>
                  <a:pt x="5069205" y="6115459"/>
                </a:lnTo>
                <a:lnTo>
                  <a:pt x="5036997" y="6250899"/>
                </a:lnTo>
                <a:lnTo>
                  <a:pt x="5170393" y="6280137"/>
                </a:lnTo>
                <a:cubicBezTo>
                  <a:pt x="5186490" y="6284133"/>
                  <a:pt x="5199138" y="6287557"/>
                  <a:pt x="5210277" y="6293193"/>
                </a:cubicBezTo>
                <a:lnTo>
                  <a:pt x="5219999" y="6301495"/>
                </a:lnTo>
                <a:lnTo>
                  <a:pt x="5212543" y="6234010"/>
                </a:lnTo>
                <a:cubicBezTo>
                  <a:pt x="5207869" y="6212814"/>
                  <a:pt x="5199383" y="6192840"/>
                  <a:pt x="5182123" y="6173009"/>
                </a:cubicBezTo>
                <a:cubicBezTo>
                  <a:pt x="5158534" y="6145993"/>
                  <a:pt x="5130920" y="6122426"/>
                  <a:pt x="5107906" y="6094260"/>
                </a:cubicBezTo>
                <a:cubicBezTo>
                  <a:pt x="5103878" y="6088512"/>
                  <a:pt x="5110208" y="6081040"/>
                  <a:pt x="5115960" y="6085638"/>
                </a:cubicBezTo>
                <a:cubicBezTo>
                  <a:pt x="5149615" y="6113659"/>
                  <a:pt x="5191687" y="6147502"/>
                  <a:pt x="5215716" y="6187890"/>
                </a:cubicBezTo>
                <a:lnTo>
                  <a:pt x="5223476" y="6207295"/>
                </a:lnTo>
                <a:lnTo>
                  <a:pt x="5225801" y="6198490"/>
                </a:lnTo>
                <a:cubicBezTo>
                  <a:pt x="5294726" y="6161646"/>
                  <a:pt x="5363654" y="6125378"/>
                  <a:pt x="5432581" y="6088534"/>
                </a:cubicBezTo>
                <a:cubicBezTo>
                  <a:pt x="5458429" y="6074143"/>
                  <a:pt x="5486574" y="6061477"/>
                  <a:pt x="5512995" y="6046509"/>
                </a:cubicBezTo>
                <a:cubicBezTo>
                  <a:pt x="5535396" y="6033269"/>
                  <a:pt x="5554926" y="6021180"/>
                  <a:pt x="5571585" y="5998727"/>
                </a:cubicBezTo>
                <a:cubicBezTo>
                  <a:pt x="5576180" y="5991819"/>
                  <a:pt x="5577327" y="5981457"/>
                  <a:pt x="5583647" y="5975700"/>
                </a:cubicBezTo>
                <a:cubicBezTo>
                  <a:pt x="5592549" y="5967641"/>
                  <a:pt x="5602001" y="5963945"/>
                  <a:pt x="5611723" y="5963743"/>
                </a:cubicBezTo>
                <a:cubicBezTo>
                  <a:pt x="5620231" y="5963569"/>
                  <a:pt x="5628949" y="5966071"/>
                  <a:pt x="5637688" y="5970671"/>
                </a:cubicBezTo>
                <a:lnTo>
                  <a:pt x="5640536" y="5972798"/>
                </a:lnTo>
                <a:lnTo>
                  <a:pt x="5687106" y="5938412"/>
                </a:lnTo>
                <a:cubicBezTo>
                  <a:pt x="5731850" y="5908882"/>
                  <a:pt x="5777812" y="5881147"/>
                  <a:pt x="5824352" y="5853269"/>
                </a:cubicBezTo>
                <a:cubicBezTo>
                  <a:pt x="5828947" y="5850395"/>
                  <a:pt x="5835841" y="5852119"/>
                  <a:pt x="5838141" y="5856718"/>
                </a:cubicBezTo>
                <a:lnTo>
                  <a:pt x="5902442" y="5978743"/>
                </a:lnTo>
                <a:lnTo>
                  <a:pt x="6029009" y="5887041"/>
                </a:lnTo>
                <a:cubicBezTo>
                  <a:pt x="6098566" y="5841349"/>
                  <a:pt x="6171754" y="5799366"/>
                  <a:pt x="6245789" y="5759883"/>
                </a:cubicBezTo>
                <a:lnTo>
                  <a:pt x="6465524" y="5648800"/>
                </a:lnTo>
                <a:lnTo>
                  <a:pt x="6441047" y="5635082"/>
                </a:lnTo>
                <a:cubicBezTo>
                  <a:pt x="6437654" y="5629978"/>
                  <a:pt x="6434827" y="5623314"/>
                  <a:pt x="6434048" y="5616578"/>
                </a:cubicBezTo>
                <a:lnTo>
                  <a:pt x="6438940" y="5599113"/>
                </a:lnTo>
                <a:lnTo>
                  <a:pt x="6163774" y="5764010"/>
                </a:lnTo>
                <a:cubicBezTo>
                  <a:pt x="6071196" y="5819000"/>
                  <a:pt x="5977755" y="5872195"/>
                  <a:pt x="5881864" y="5919062"/>
                </a:cubicBezTo>
                <a:cubicBezTo>
                  <a:pt x="5877833" y="5920788"/>
                  <a:pt x="5874376" y="5915612"/>
                  <a:pt x="5877833" y="5913311"/>
                </a:cubicBezTo>
                <a:cubicBezTo>
                  <a:pt x="5965948" y="5852931"/>
                  <a:pt x="6058382" y="5797723"/>
                  <a:pt x="6151824" y="5744099"/>
                </a:cubicBezTo>
                <a:lnTo>
                  <a:pt x="6429430" y="5585763"/>
                </a:lnTo>
                <a:lnTo>
                  <a:pt x="6429170" y="5582902"/>
                </a:lnTo>
                <a:cubicBezTo>
                  <a:pt x="6432565" y="5580633"/>
                  <a:pt x="6433695" y="5577797"/>
                  <a:pt x="6438220" y="5577231"/>
                </a:cubicBezTo>
                <a:cubicBezTo>
                  <a:pt x="6442744" y="5576664"/>
                  <a:pt x="6448964" y="5577797"/>
                  <a:pt x="6452924" y="5579499"/>
                </a:cubicBezTo>
                <a:cubicBezTo>
                  <a:pt x="6461973" y="5582335"/>
                  <a:pt x="6469891" y="5586872"/>
                  <a:pt x="6476678" y="5594245"/>
                </a:cubicBezTo>
                <a:cubicBezTo>
                  <a:pt x="6490250" y="5608424"/>
                  <a:pt x="6494775" y="5629978"/>
                  <a:pt x="6487988" y="5649261"/>
                </a:cubicBezTo>
                <a:cubicBezTo>
                  <a:pt x="6486857" y="5652665"/>
                  <a:pt x="6483463" y="5657203"/>
                  <a:pt x="6479505" y="5656634"/>
                </a:cubicBezTo>
                <a:lnTo>
                  <a:pt x="6478737" y="5656205"/>
                </a:lnTo>
                <a:lnTo>
                  <a:pt x="6476836" y="5663204"/>
                </a:lnTo>
                <a:cubicBezTo>
                  <a:pt x="6378712" y="5714235"/>
                  <a:pt x="6281164" y="5765841"/>
                  <a:pt x="6185336" y="5820886"/>
                </a:cubicBezTo>
                <a:cubicBezTo>
                  <a:pt x="6137136" y="5847836"/>
                  <a:pt x="6090228" y="5877364"/>
                  <a:pt x="6043175" y="5906537"/>
                </a:cubicBezTo>
                <a:lnTo>
                  <a:pt x="5906454" y="5986357"/>
                </a:lnTo>
                <a:lnTo>
                  <a:pt x="5910532" y="5994097"/>
                </a:lnTo>
                <a:cubicBezTo>
                  <a:pt x="5919725" y="6011915"/>
                  <a:pt x="5947302" y="6040656"/>
                  <a:pt x="5943281" y="6062499"/>
                </a:cubicBezTo>
                <a:cubicBezTo>
                  <a:pt x="5936961" y="6103310"/>
                  <a:pt x="5868016" y="6122854"/>
                  <a:pt x="5835841" y="6140673"/>
                </a:cubicBezTo>
                <a:cubicBezTo>
                  <a:pt x="5814296" y="6152743"/>
                  <a:pt x="5791888" y="6167545"/>
                  <a:pt x="5769052" y="6181413"/>
                </a:cubicBezTo>
                <a:lnTo>
                  <a:pt x="5758186" y="6186915"/>
                </a:lnTo>
                <a:lnTo>
                  <a:pt x="5750760" y="6208626"/>
                </a:lnTo>
                <a:cubicBezTo>
                  <a:pt x="5729974" y="6232022"/>
                  <a:pt x="5684308" y="6233319"/>
                  <a:pt x="5655445" y="6246272"/>
                </a:cubicBezTo>
                <a:cubicBezTo>
                  <a:pt x="5565266" y="6288297"/>
                  <a:pt x="5476810" y="6336653"/>
                  <a:pt x="5390650" y="6386738"/>
                </a:cubicBezTo>
                <a:cubicBezTo>
                  <a:pt x="5348721" y="6410916"/>
                  <a:pt x="5305640" y="6435095"/>
                  <a:pt x="5271175" y="6469636"/>
                </a:cubicBezTo>
                <a:cubicBezTo>
                  <a:pt x="5240158" y="6499572"/>
                  <a:pt x="5220054" y="6538142"/>
                  <a:pt x="5190763" y="6569230"/>
                </a:cubicBezTo>
                <a:cubicBezTo>
                  <a:pt x="5166063" y="6595711"/>
                  <a:pt x="5135331" y="6616003"/>
                  <a:pt x="5102159" y="6631475"/>
                </a:cubicBezTo>
                <a:lnTo>
                  <a:pt x="5028283" y="6655315"/>
                </a:lnTo>
                <a:lnTo>
                  <a:pt x="5102636" y="6718230"/>
                </a:lnTo>
                <a:cubicBezTo>
                  <a:pt x="5130954" y="6742248"/>
                  <a:pt x="5157115" y="6768424"/>
                  <a:pt x="5177238" y="6805244"/>
                </a:cubicBezTo>
                <a:lnTo>
                  <a:pt x="5197738" y="6858000"/>
                </a:lnTo>
                <a:lnTo>
                  <a:pt x="5173418" y="6858000"/>
                </a:lnTo>
                <a:lnTo>
                  <a:pt x="5162075" y="6826531"/>
                </a:lnTo>
                <a:cubicBezTo>
                  <a:pt x="5148060" y="6799779"/>
                  <a:pt x="5130379" y="6775041"/>
                  <a:pt x="5109393" y="6753467"/>
                </a:cubicBezTo>
                <a:cubicBezTo>
                  <a:pt x="5092144" y="6735345"/>
                  <a:pt x="5071300" y="6721825"/>
                  <a:pt x="5051464" y="6707443"/>
                </a:cubicBezTo>
                <a:lnTo>
                  <a:pt x="5017041" y="6673478"/>
                </a:lnTo>
                <a:lnTo>
                  <a:pt x="4991593" y="6702146"/>
                </a:lnTo>
                <a:cubicBezTo>
                  <a:pt x="4949008" y="6723404"/>
                  <a:pt x="4881330" y="6705424"/>
                  <a:pt x="4842473" y="6701090"/>
                </a:cubicBezTo>
                <a:cubicBezTo>
                  <a:pt x="4786774" y="6694591"/>
                  <a:pt x="4716505" y="6684191"/>
                  <a:pt x="4677567" y="6642595"/>
                </a:cubicBezTo>
                <a:lnTo>
                  <a:pt x="4652965" y="6593934"/>
                </a:lnTo>
                <a:lnTo>
                  <a:pt x="4649061" y="6608028"/>
                </a:lnTo>
                <a:cubicBezTo>
                  <a:pt x="4588662" y="6634451"/>
                  <a:pt x="4519068" y="6660876"/>
                  <a:pt x="4454071" y="6635601"/>
                </a:cubicBezTo>
                <a:cubicBezTo>
                  <a:pt x="4388499" y="6609751"/>
                  <a:pt x="4325227" y="6533350"/>
                  <a:pt x="4286686" y="6476481"/>
                </a:cubicBezTo>
                <a:cubicBezTo>
                  <a:pt x="4276045" y="6460972"/>
                  <a:pt x="4268569" y="6445892"/>
                  <a:pt x="4262168" y="6430383"/>
                </a:cubicBezTo>
                <a:lnTo>
                  <a:pt x="4248599" y="6393782"/>
                </a:lnTo>
                <a:lnTo>
                  <a:pt x="4200611" y="6422127"/>
                </a:lnTo>
                <a:lnTo>
                  <a:pt x="4261496" y="6500565"/>
                </a:lnTo>
                <a:cubicBezTo>
                  <a:pt x="4263795" y="6502864"/>
                  <a:pt x="4264370" y="6506313"/>
                  <a:pt x="4261496" y="6509188"/>
                </a:cubicBezTo>
                <a:cubicBezTo>
                  <a:pt x="4217264" y="6552878"/>
                  <a:pt x="4173026" y="6595995"/>
                  <a:pt x="4127072" y="6638535"/>
                </a:cubicBezTo>
                <a:cubicBezTo>
                  <a:pt x="4124198" y="6641409"/>
                  <a:pt x="4119028" y="6643135"/>
                  <a:pt x="4115008" y="6640260"/>
                </a:cubicBezTo>
                <a:lnTo>
                  <a:pt x="4032431" y="6582501"/>
                </a:lnTo>
                <a:lnTo>
                  <a:pt x="4004235" y="6614673"/>
                </a:lnTo>
                <a:cubicBezTo>
                  <a:pt x="4003656" y="6615251"/>
                  <a:pt x="4001344" y="6614673"/>
                  <a:pt x="4001923" y="6613519"/>
                </a:cubicBezTo>
                <a:lnTo>
                  <a:pt x="4021821" y="6575078"/>
                </a:lnTo>
                <a:lnTo>
                  <a:pt x="3998293" y="6558622"/>
                </a:lnTo>
                <a:lnTo>
                  <a:pt x="3957408" y="6605796"/>
                </a:lnTo>
                <a:lnTo>
                  <a:pt x="3962747" y="6602343"/>
                </a:lnTo>
                <a:cubicBezTo>
                  <a:pt x="4101388" y="6635037"/>
                  <a:pt x="4203102" y="6714188"/>
                  <a:pt x="4269345" y="6826007"/>
                </a:cubicBezTo>
                <a:lnTo>
                  <a:pt x="4283607" y="6858000"/>
                </a:lnTo>
                <a:lnTo>
                  <a:pt x="4254411" y="6858000"/>
                </a:lnTo>
                <a:lnTo>
                  <a:pt x="4253996" y="6857078"/>
                </a:lnTo>
                <a:cubicBezTo>
                  <a:pt x="4237872" y="6823883"/>
                  <a:pt x="4219588" y="6791906"/>
                  <a:pt x="4195401" y="6762941"/>
                </a:cubicBezTo>
                <a:cubicBezTo>
                  <a:pt x="4137813" y="6693539"/>
                  <a:pt x="4043369" y="6647653"/>
                  <a:pt x="3959292" y="6616682"/>
                </a:cubicBezTo>
                <a:lnTo>
                  <a:pt x="3954857" y="6608742"/>
                </a:lnTo>
                <a:lnTo>
                  <a:pt x="3952488" y="6611475"/>
                </a:lnTo>
                <a:cubicBezTo>
                  <a:pt x="3950186" y="6614346"/>
                  <a:pt x="3945584" y="6610326"/>
                  <a:pt x="3947310" y="6606879"/>
                </a:cubicBezTo>
                <a:lnTo>
                  <a:pt x="3984903" y="6549259"/>
                </a:lnTo>
                <a:lnTo>
                  <a:pt x="3786813" y="6410697"/>
                </a:lnTo>
                <a:lnTo>
                  <a:pt x="3794127" y="6402397"/>
                </a:lnTo>
                <a:lnTo>
                  <a:pt x="3994269" y="6534907"/>
                </a:lnTo>
                <a:lnTo>
                  <a:pt x="4003024" y="6521485"/>
                </a:lnTo>
                <a:cubicBezTo>
                  <a:pt x="4024730" y="6494864"/>
                  <a:pt x="4049233" y="6470091"/>
                  <a:pt x="4075513" y="6447185"/>
                </a:cubicBezTo>
                <a:lnTo>
                  <a:pt x="4153133" y="6395006"/>
                </a:lnTo>
                <a:lnTo>
                  <a:pt x="4093753" y="6326951"/>
                </a:lnTo>
                <a:cubicBezTo>
                  <a:pt x="4073072" y="6302806"/>
                  <a:pt x="4038027" y="6239569"/>
                  <a:pt x="4009307" y="6226347"/>
                </a:cubicBezTo>
                <a:cubicBezTo>
                  <a:pt x="3971392" y="6208669"/>
                  <a:pt x="3883065" y="6301907"/>
                  <a:pt x="3826732" y="6365396"/>
                </a:cubicBezTo>
                <a:lnTo>
                  <a:pt x="3794127" y="6402397"/>
                </a:lnTo>
                <a:lnTo>
                  <a:pt x="3788711" y="6398811"/>
                </a:lnTo>
                <a:cubicBezTo>
                  <a:pt x="3782389" y="6395361"/>
                  <a:pt x="3777794" y="6403984"/>
                  <a:pt x="3782964" y="6408009"/>
                </a:cubicBezTo>
                <a:lnTo>
                  <a:pt x="3786813" y="6410697"/>
                </a:lnTo>
                <a:lnTo>
                  <a:pt x="3784115" y="6413758"/>
                </a:lnTo>
                <a:cubicBezTo>
                  <a:pt x="3775499" y="6423531"/>
                  <a:pt x="3760562" y="6409158"/>
                  <a:pt x="3769753" y="6398811"/>
                </a:cubicBezTo>
                <a:cubicBezTo>
                  <a:pt x="3839264" y="6322926"/>
                  <a:pt x="3914519" y="6255091"/>
                  <a:pt x="3993794" y="6189554"/>
                </a:cubicBezTo>
                <a:cubicBezTo>
                  <a:pt x="3998389" y="6185530"/>
                  <a:pt x="4005858" y="6184956"/>
                  <a:pt x="4010453" y="6189554"/>
                </a:cubicBezTo>
                <a:cubicBezTo>
                  <a:pt x="4055838" y="6238133"/>
                  <a:pt x="4097777" y="6289871"/>
                  <a:pt x="4138775" y="6342473"/>
                </a:cubicBezTo>
                <a:lnTo>
                  <a:pt x="4170498" y="6383335"/>
                </a:lnTo>
                <a:lnTo>
                  <a:pt x="4246420" y="6332298"/>
                </a:lnTo>
                <a:cubicBezTo>
                  <a:pt x="4251598" y="6329426"/>
                  <a:pt x="4257926" y="6332873"/>
                  <a:pt x="4257926" y="6338616"/>
                </a:cubicBezTo>
                <a:cubicBezTo>
                  <a:pt x="4261376" y="6423633"/>
                  <a:pt x="4314871" y="6486822"/>
                  <a:pt x="4372969" y="6543691"/>
                </a:cubicBezTo>
                <a:cubicBezTo>
                  <a:pt x="4416683" y="6585625"/>
                  <a:pt x="4462123" y="6621815"/>
                  <a:pt x="4526546" y="6617218"/>
                </a:cubicBezTo>
                <a:cubicBezTo>
                  <a:pt x="4565654" y="6614921"/>
                  <a:pt x="4601894" y="6597687"/>
                  <a:pt x="4638136" y="6583328"/>
                </a:cubicBezTo>
                <a:lnTo>
                  <a:pt x="4650823" y="6589692"/>
                </a:lnTo>
                <a:lnTo>
                  <a:pt x="4650771" y="6589588"/>
                </a:lnTo>
                <a:cubicBezTo>
                  <a:pt x="4650483" y="6586700"/>
                  <a:pt x="4652068" y="6584389"/>
                  <a:pt x="4654080" y="6583451"/>
                </a:cubicBezTo>
                <a:cubicBezTo>
                  <a:pt x="4656096" y="6582512"/>
                  <a:pt x="4658543" y="6582945"/>
                  <a:pt x="4659982" y="6585544"/>
                </a:cubicBezTo>
                <a:cubicBezTo>
                  <a:pt x="4707188" y="6659494"/>
                  <a:pt x="4774542" y="6670470"/>
                  <a:pt x="4856289" y="6678558"/>
                </a:cubicBezTo>
                <a:cubicBezTo>
                  <a:pt x="4885074" y="6682026"/>
                  <a:pt x="4926522" y="6691846"/>
                  <a:pt x="4954731" y="6684914"/>
                </a:cubicBezTo>
                <a:cubicBezTo>
                  <a:pt x="4964806" y="6682602"/>
                  <a:pt x="4973872" y="6677115"/>
                  <a:pt x="4982652" y="6671120"/>
                </a:cubicBezTo>
                <a:lnTo>
                  <a:pt x="4997356" y="6661673"/>
                </a:lnTo>
                <a:lnTo>
                  <a:pt x="4997189" y="6661339"/>
                </a:lnTo>
                <a:lnTo>
                  <a:pt x="5000284" y="6659790"/>
                </a:lnTo>
                <a:lnTo>
                  <a:pt x="5002033" y="6658670"/>
                </a:lnTo>
                <a:lnTo>
                  <a:pt x="4999572" y="6656241"/>
                </a:lnTo>
                <a:cubicBezTo>
                  <a:pt x="4993249" y="6646461"/>
                  <a:pt x="5007048" y="6636105"/>
                  <a:pt x="5015097" y="6644158"/>
                </a:cubicBezTo>
                <a:lnTo>
                  <a:pt x="5021213" y="6649333"/>
                </a:lnTo>
                <a:lnTo>
                  <a:pt x="5101156" y="6609384"/>
                </a:lnTo>
                <a:cubicBezTo>
                  <a:pt x="5134902" y="6591968"/>
                  <a:pt x="5166636" y="6571532"/>
                  <a:pt x="5193060" y="6539294"/>
                </a:cubicBezTo>
                <a:cubicBezTo>
                  <a:pt x="5212014" y="6516267"/>
                  <a:pt x="5229246" y="6493671"/>
                  <a:pt x="5247986" y="6472587"/>
                </a:cubicBezTo>
                <a:lnTo>
                  <a:pt x="5273106" y="6449952"/>
                </a:lnTo>
                <a:lnTo>
                  <a:pt x="5267270" y="6448914"/>
                </a:lnTo>
                <a:lnTo>
                  <a:pt x="5241776" y="6397441"/>
                </a:lnTo>
                <a:lnTo>
                  <a:pt x="5143033" y="6401578"/>
                </a:lnTo>
                <a:cubicBezTo>
                  <a:pt x="5105134" y="6399877"/>
                  <a:pt x="5066507" y="6395295"/>
                  <a:pt x="5028044" y="6388925"/>
                </a:cubicBezTo>
                <a:lnTo>
                  <a:pt x="5001524" y="6382828"/>
                </a:lnTo>
                <a:lnTo>
                  <a:pt x="4955968" y="6530633"/>
                </a:lnTo>
                <a:cubicBezTo>
                  <a:pt x="4932405" y="6605491"/>
                  <a:pt x="4934128" y="6691289"/>
                  <a:pt x="4839862" y="6650981"/>
                </a:cubicBezTo>
                <a:cubicBezTo>
                  <a:pt x="4828509" y="6646159"/>
                  <a:pt x="4819644" y="6640391"/>
                  <a:pt x="4812861" y="6633853"/>
                </a:cubicBezTo>
                <a:lnTo>
                  <a:pt x="4801705" y="6617127"/>
                </a:lnTo>
                <a:lnTo>
                  <a:pt x="4691902" y="6599763"/>
                </a:lnTo>
                <a:cubicBezTo>
                  <a:pt x="4690746" y="6599763"/>
                  <a:pt x="4691326" y="6598088"/>
                  <a:pt x="4692482" y="6598647"/>
                </a:cubicBezTo>
                <a:lnTo>
                  <a:pt x="4800111" y="6614739"/>
                </a:lnTo>
                <a:lnTo>
                  <a:pt x="4798349" y="6612095"/>
                </a:lnTo>
                <a:cubicBezTo>
                  <a:pt x="4780188" y="6564643"/>
                  <a:pt x="4822331" y="6495651"/>
                  <a:pt x="4836987" y="6442530"/>
                </a:cubicBezTo>
                <a:lnTo>
                  <a:pt x="4860407" y="6350385"/>
                </a:lnTo>
                <a:lnTo>
                  <a:pt x="4806316" y="6337950"/>
                </a:lnTo>
                <a:cubicBezTo>
                  <a:pt x="4738379" y="6319623"/>
                  <a:pt x="4619775" y="6293849"/>
                  <a:pt x="4634171" y="6200492"/>
                </a:cubicBezTo>
                <a:cubicBezTo>
                  <a:pt x="4634749" y="6197629"/>
                  <a:pt x="4638779" y="6198201"/>
                  <a:pt x="4639349" y="6201065"/>
                </a:cubicBezTo>
                <a:cubicBezTo>
                  <a:pt x="4645396" y="6289983"/>
                  <a:pt x="4764467" y="6320589"/>
                  <a:pt x="4862485" y="6336133"/>
                </a:cubicBezTo>
                <a:lnTo>
                  <a:pt x="4863972" y="6336344"/>
                </a:lnTo>
                <a:lnTo>
                  <a:pt x="4884694" y="6254809"/>
                </a:lnTo>
                <a:lnTo>
                  <a:pt x="4886339" y="6242410"/>
                </a:lnTo>
                <a:lnTo>
                  <a:pt x="4795473" y="6226913"/>
                </a:lnTo>
                <a:cubicBezTo>
                  <a:pt x="4749408" y="6219493"/>
                  <a:pt x="4703558" y="6211645"/>
                  <a:pt x="4658714" y="6200802"/>
                </a:cubicBezTo>
                <a:cubicBezTo>
                  <a:pt x="4655262" y="6200230"/>
                  <a:pt x="4655837" y="6195094"/>
                  <a:pt x="4659287" y="6195094"/>
                </a:cubicBezTo>
                <a:cubicBezTo>
                  <a:pt x="4714768" y="6195950"/>
                  <a:pt x="4771112" y="6202227"/>
                  <a:pt x="4827165" y="6210932"/>
                </a:cubicBezTo>
                <a:lnTo>
                  <a:pt x="4889014" y="6222245"/>
                </a:lnTo>
                <a:lnTo>
                  <a:pt x="4898920" y="6147561"/>
                </a:lnTo>
                <a:lnTo>
                  <a:pt x="4893494" y="6042864"/>
                </a:lnTo>
                <a:lnTo>
                  <a:pt x="4814281" y="6061485"/>
                </a:lnTo>
                <a:cubicBezTo>
                  <a:pt x="4722619" y="6092039"/>
                  <a:pt x="4644048" y="6148733"/>
                  <a:pt x="4605250" y="6245124"/>
                </a:cubicBezTo>
                <a:cubicBezTo>
                  <a:pt x="4555812" y="6369057"/>
                  <a:pt x="4602948" y="6465448"/>
                  <a:pt x="4672501" y="6565856"/>
                </a:cubicBezTo>
                <a:cubicBezTo>
                  <a:pt x="4674225" y="6568726"/>
                  <a:pt x="4670778" y="6572168"/>
                  <a:pt x="4667326" y="6570447"/>
                </a:cubicBezTo>
                <a:cubicBezTo>
                  <a:pt x="4558110" y="6510777"/>
                  <a:pt x="4543744" y="6340943"/>
                  <a:pt x="4585127" y="6237092"/>
                </a:cubicBezTo>
                <a:cubicBezTo>
                  <a:pt x="4622633" y="6141992"/>
                  <a:pt x="4710259" y="6069160"/>
                  <a:pt x="4808469" y="6037719"/>
                </a:cubicBezTo>
                <a:lnTo>
                  <a:pt x="4900960" y="6022100"/>
                </a:lnTo>
                <a:lnTo>
                  <a:pt x="4882832" y="5986295"/>
                </a:lnTo>
                <a:cubicBezTo>
                  <a:pt x="4879885" y="5968961"/>
                  <a:pt x="4881178" y="5950403"/>
                  <a:pt x="4884052" y="5931126"/>
                </a:cubicBezTo>
                <a:cubicBezTo>
                  <a:pt x="4895552" y="5851142"/>
                  <a:pt x="4920846" y="5782091"/>
                  <a:pt x="4916248" y="5699229"/>
                </a:cubicBezTo>
                <a:cubicBezTo>
                  <a:pt x="4914091" y="5653267"/>
                  <a:pt x="4927379" y="5635141"/>
                  <a:pt x="4948861" y="5631227"/>
                </a:cubicBezTo>
                <a:lnTo>
                  <a:pt x="4972606" y="5631543"/>
                </a:lnTo>
                <a:lnTo>
                  <a:pt x="4973126" y="5626557"/>
                </a:lnTo>
                <a:cubicBezTo>
                  <a:pt x="5056412" y="5554037"/>
                  <a:pt x="4899605" y="5445832"/>
                  <a:pt x="4867439" y="5381945"/>
                </a:cubicBezTo>
                <a:cubicBezTo>
                  <a:pt x="4841019" y="5329570"/>
                  <a:pt x="4835274" y="5270862"/>
                  <a:pt x="4847911" y="5213306"/>
                </a:cubicBezTo>
                <a:cubicBezTo>
                  <a:pt x="4878352" y="5077475"/>
                  <a:pt x="4994953" y="4995171"/>
                  <a:pt x="5116150" y="4945672"/>
                </a:cubicBezTo>
                <a:cubicBezTo>
                  <a:pt x="5129360" y="4940493"/>
                  <a:pt x="5136252" y="4962939"/>
                  <a:pt x="5122467" y="4967544"/>
                </a:cubicBezTo>
                <a:lnTo>
                  <a:pt x="5105979" y="4976869"/>
                </a:lnTo>
                <a:lnTo>
                  <a:pt x="5162575" y="5009621"/>
                </a:lnTo>
                <a:cubicBezTo>
                  <a:pt x="5184068" y="5015094"/>
                  <a:pt x="5207217" y="5016375"/>
                  <a:pt x="5231085" y="5018364"/>
                </a:cubicBezTo>
                <a:cubicBezTo>
                  <a:pt x="5270766" y="5021776"/>
                  <a:pt x="5328851" y="5036562"/>
                  <a:pt x="5366808" y="5019502"/>
                </a:cubicBezTo>
                <a:lnTo>
                  <a:pt x="5375656" y="5022073"/>
                </a:lnTo>
                <a:lnTo>
                  <a:pt x="5376620" y="5017698"/>
                </a:lnTo>
                <a:lnTo>
                  <a:pt x="5386024" y="5018456"/>
                </a:lnTo>
                <a:lnTo>
                  <a:pt x="5407194" y="4928672"/>
                </a:lnTo>
                <a:cubicBezTo>
                  <a:pt x="5418111" y="4891381"/>
                  <a:pt x="5431900" y="4855096"/>
                  <a:pt x="5450568" y="4823830"/>
                </a:cubicBezTo>
                <a:cubicBezTo>
                  <a:pt x="5456313" y="4814652"/>
                  <a:pt x="5466081" y="4807192"/>
                  <a:pt x="5470676" y="4798014"/>
                </a:cubicBezTo>
                <a:cubicBezTo>
                  <a:pt x="5472400" y="4794572"/>
                  <a:pt x="5493082" y="4708518"/>
                  <a:pt x="5490784" y="4702782"/>
                </a:cubicBezTo>
                <a:cubicBezTo>
                  <a:pt x="5479296" y="4675819"/>
                  <a:pt x="5397141" y="4665492"/>
                  <a:pt x="5369565" y="4659181"/>
                </a:cubicBezTo>
                <a:cubicBezTo>
                  <a:pt x="5330499" y="4650576"/>
                  <a:pt x="5288561" y="4637382"/>
                  <a:pt x="5248348" y="4636234"/>
                </a:cubicBezTo>
                <a:cubicBezTo>
                  <a:pt x="5187451" y="4635087"/>
                  <a:pt x="5179984" y="4679261"/>
                  <a:pt x="5172514" y="4725156"/>
                </a:cubicBezTo>
                <a:cubicBezTo>
                  <a:pt x="5161023" y="4797441"/>
                  <a:pt x="5148959" y="4870873"/>
                  <a:pt x="5125405" y="4940862"/>
                </a:cubicBezTo>
                <a:cubicBezTo>
                  <a:pt x="5124831" y="4943731"/>
                  <a:pt x="5119085" y="4943731"/>
                  <a:pt x="5119660" y="4940289"/>
                </a:cubicBezTo>
                <a:cubicBezTo>
                  <a:pt x="5125405" y="4876610"/>
                  <a:pt x="5144938" y="4812930"/>
                  <a:pt x="5147237" y="4749251"/>
                </a:cubicBezTo>
                <a:cubicBezTo>
                  <a:pt x="5148959" y="4718845"/>
                  <a:pt x="5131725" y="4680407"/>
                  <a:pt x="5148384" y="4651724"/>
                </a:cubicBezTo>
                <a:cubicBezTo>
                  <a:pt x="5168780" y="4616155"/>
                  <a:pt x="5210862" y="4608983"/>
                  <a:pt x="5255168" y="4612212"/>
                </a:cubicBezTo>
                <a:close/>
                <a:moveTo>
                  <a:pt x="1613645" y="4609688"/>
                </a:moveTo>
                <a:lnTo>
                  <a:pt x="1602757" y="4620571"/>
                </a:lnTo>
                <a:cubicBezTo>
                  <a:pt x="1602757" y="4625146"/>
                  <a:pt x="1607256" y="4629002"/>
                  <a:pt x="1614611" y="4632044"/>
                </a:cubicBezTo>
                <a:lnTo>
                  <a:pt x="1640907" y="4638012"/>
                </a:lnTo>
                <a:lnTo>
                  <a:pt x="1619605" y="4623346"/>
                </a:lnTo>
                <a:close/>
                <a:moveTo>
                  <a:pt x="12011477" y="4603666"/>
                </a:moveTo>
                <a:lnTo>
                  <a:pt x="12000588" y="4614549"/>
                </a:lnTo>
                <a:cubicBezTo>
                  <a:pt x="12000588" y="4619124"/>
                  <a:pt x="12005087" y="4622980"/>
                  <a:pt x="12012443" y="4626022"/>
                </a:cubicBezTo>
                <a:lnTo>
                  <a:pt x="12038736" y="4631990"/>
                </a:lnTo>
                <a:lnTo>
                  <a:pt x="12017437" y="4617324"/>
                </a:lnTo>
                <a:close/>
                <a:moveTo>
                  <a:pt x="1643763" y="4601988"/>
                </a:moveTo>
                <a:lnTo>
                  <a:pt x="1643671" y="4602011"/>
                </a:lnTo>
                <a:lnTo>
                  <a:pt x="1660248" y="4617948"/>
                </a:lnTo>
                <a:cubicBezTo>
                  <a:pt x="1666303" y="4622771"/>
                  <a:pt x="1671588" y="4625788"/>
                  <a:pt x="1675038" y="4625788"/>
                </a:cubicBezTo>
                <a:cubicBezTo>
                  <a:pt x="1669288" y="4626650"/>
                  <a:pt x="1666412" y="4631681"/>
                  <a:pt x="1666412" y="4636353"/>
                </a:cubicBezTo>
                <a:lnTo>
                  <a:pt x="1667402" y="4637317"/>
                </a:lnTo>
                <a:lnTo>
                  <a:pt x="1683162" y="4636450"/>
                </a:lnTo>
                <a:lnTo>
                  <a:pt x="1684311" y="4635275"/>
                </a:lnTo>
                <a:cubicBezTo>
                  <a:pt x="1684383" y="4630532"/>
                  <a:pt x="1681364" y="4625788"/>
                  <a:pt x="1675038" y="4625788"/>
                </a:cubicBezTo>
                <a:cubicBezTo>
                  <a:pt x="1686900" y="4624280"/>
                  <a:pt x="1696756" y="4620076"/>
                  <a:pt x="1704925" y="4613768"/>
                </a:cubicBezTo>
                <a:lnTo>
                  <a:pt x="1711295" y="4605822"/>
                </a:lnTo>
                <a:close/>
                <a:moveTo>
                  <a:pt x="2468867" y="4598419"/>
                </a:moveTo>
                <a:lnTo>
                  <a:pt x="2463416" y="4622511"/>
                </a:lnTo>
                <a:cubicBezTo>
                  <a:pt x="2454204" y="4661585"/>
                  <a:pt x="2445566" y="4700085"/>
                  <a:pt x="2436929" y="4739159"/>
                </a:cubicBezTo>
                <a:lnTo>
                  <a:pt x="2342650" y="5149557"/>
                </a:lnTo>
                <a:lnTo>
                  <a:pt x="2344556" y="5149892"/>
                </a:lnTo>
                <a:cubicBezTo>
                  <a:pt x="2349742" y="5157365"/>
                  <a:pt x="2386608" y="5134946"/>
                  <a:pt x="2395823" y="5132647"/>
                </a:cubicBezTo>
                <a:cubicBezTo>
                  <a:pt x="2407921" y="5129197"/>
                  <a:pt x="2420018" y="5128048"/>
                  <a:pt x="2432115" y="5131498"/>
                </a:cubicBezTo>
                <a:cubicBezTo>
                  <a:pt x="2442483" y="5134372"/>
                  <a:pt x="2456451" y="5139257"/>
                  <a:pt x="2468836" y="5146084"/>
                </a:cubicBezTo>
                <a:lnTo>
                  <a:pt x="2482868" y="5159605"/>
                </a:lnTo>
                <a:lnTo>
                  <a:pt x="2590090" y="4691465"/>
                </a:lnTo>
                <a:cubicBezTo>
                  <a:pt x="2592682" y="4680260"/>
                  <a:pt x="2597864" y="4666182"/>
                  <a:pt x="2602110" y="4652031"/>
                </a:cubicBezTo>
                <a:lnTo>
                  <a:pt x="2605674" y="4629847"/>
                </a:lnTo>
                <a:lnTo>
                  <a:pt x="2581815" y="4633594"/>
                </a:lnTo>
                <a:cubicBezTo>
                  <a:pt x="2559756" y="4633522"/>
                  <a:pt x="2536254" y="4628049"/>
                  <a:pt x="2522990" y="4624018"/>
                </a:cubicBezTo>
                <a:cubicBezTo>
                  <a:pt x="2512320" y="4620849"/>
                  <a:pt x="2492857" y="4614801"/>
                  <a:pt x="2477068" y="4605440"/>
                </a:cubicBezTo>
                <a:close/>
                <a:moveTo>
                  <a:pt x="12041593" y="4595966"/>
                </a:moveTo>
                <a:lnTo>
                  <a:pt x="12041500" y="4595989"/>
                </a:lnTo>
                <a:lnTo>
                  <a:pt x="12058077" y="4611926"/>
                </a:lnTo>
                <a:cubicBezTo>
                  <a:pt x="12064133" y="4616749"/>
                  <a:pt x="12069417" y="4619766"/>
                  <a:pt x="12072868" y="4619766"/>
                </a:cubicBezTo>
                <a:cubicBezTo>
                  <a:pt x="12067117" y="4620628"/>
                  <a:pt x="12064241" y="4625659"/>
                  <a:pt x="12064241" y="4630331"/>
                </a:cubicBezTo>
                <a:lnTo>
                  <a:pt x="12065231" y="4631295"/>
                </a:lnTo>
                <a:lnTo>
                  <a:pt x="12080991" y="4630428"/>
                </a:lnTo>
                <a:lnTo>
                  <a:pt x="12082141" y="4629253"/>
                </a:lnTo>
                <a:cubicBezTo>
                  <a:pt x="12082213" y="4624510"/>
                  <a:pt x="12079193" y="4619766"/>
                  <a:pt x="12072868" y="4619766"/>
                </a:cubicBezTo>
                <a:cubicBezTo>
                  <a:pt x="12084729" y="4618258"/>
                  <a:pt x="12094586" y="4614054"/>
                  <a:pt x="12102754" y="4607746"/>
                </a:cubicBezTo>
                <a:lnTo>
                  <a:pt x="12109124" y="4599800"/>
                </a:lnTo>
                <a:close/>
                <a:moveTo>
                  <a:pt x="1311637" y="4580222"/>
                </a:moveTo>
                <a:lnTo>
                  <a:pt x="1315413" y="4583888"/>
                </a:lnTo>
                <a:lnTo>
                  <a:pt x="1317747" y="4584420"/>
                </a:lnTo>
                <a:close/>
                <a:moveTo>
                  <a:pt x="11709468" y="4574200"/>
                </a:moveTo>
                <a:lnTo>
                  <a:pt x="11713244" y="4577866"/>
                </a:lnTo>
                <a:lnTo>
                  <a:pt x="11715578" y="4578398"/>
                </a:lnTo>
                <a:close/>
                <a:moveTo>
                  <a:pt x="1305037" y="4570969"/>
                </a:moveTo>
                <a:lnTo>
                  <a:pt x="1303595" y="4572415"/>
                </a:lnTo>
                <a:lnTo>
                  <a:pt x="1307199" y="4575915"/>
                </a:lnTo>
                <a:close/>
                <a:moveTo>
                  <a:pt x="11702868" y="4564947"/>
                </a:moveTo>
                <a:lnTo>
                  <a:pt x="11701426" y="4566393"/>
                </a:lnTo>
                <a:lnTo>
                  <a:pt x="11705030" y="4569893"/>
                </a:lnTo>
                <a:close/>
                <a:moveTo>
                  <a:pt x="2502570" y="4562579"/>
                </a:moveTo>
                <a:cubicBezTo>
                  <a:pt x="2489721" y="4563353"/>
                  <a:pt x="2480601" y="4566701"/>
                  <a:pt x="2479159" y="4573325"/>
                </a:cubicBezTo>
                <a:cubicBezTo>
                  <a:pt x="2474833" y="4592336"/>
                  <a:pt x="2545121" y="4615558"/>
                  <a:pt x="2586133" y="4613101"/>
                </a:cubicBezTo>
                <a:lnTo>
                  <a:pt x="2604011" y="4605190"/>
                </a:lnTo>
                <a:lnTo>
                  <a:pt x="2590081" y="4583615"/>
                </a:lnTo>
                <a:lnTo>
                  <a:pt x="2582647" y="4579550"/>
                </a:lnTo>
                <a:lnTo>
                  <a:pt x="2548366" y="4567278"/>
                </a:lnTo>
                <a:cubicBezTo>
                  <a:pt x="2532001" y="4563605"/>
                  <a:pt x="2515420" y="4561805"/>
                  <a:pt x="2502570" y="4562579"/>
                </a:cubicBezTo>
                <a:close/>
                <a:moveTo>
                  <a:pt x="1344472" y="4553833"/>
                </a:moveTo>
                <a:lnTo>
                  <a:pt x="1332362" y="4556623"/>
                </a:lnTo>
                <a:lnTo>
                  <a:pt x="1348741" y="4572326"/>
                </a:lnTo>
                <a:cubicBezTo>
                  <a:pt x="1354815" y="4577149"/>
                  <a:pt x="1360112" y="4580166"/>
                  <a:pt x="1363572" y="4580166"/>
                </a:cubicBezTo>
                <a:lnTo>
                  <a:pt x="1355441" y="4589856"/>
                </a:lnTo>
                <a:lnTo>
                  <a:pt x="1371976" y="4588944"/>
                </a:lnTo>
                <a:lnTo>
                  <a:pt x="1363572" y="4580166"/>
                </a:lnTo>
                <a:cubicBezTo>
                  <a:pt x="1375466" y="4578658"/>
                  <a:pt x="1385351" y="4574454"/>
                  <a:pt x="1393543" y="4568144"/>
                </a:cubicBezTo>
                <a:lnTo>
                  <a:pt x="1402394" y="4557131"/>
                </a:lnTo>
                <a:close/>
                <a:moveTo>
                  <a:pt x="11742303" y="4547811"/>
                </a:moveTo>
                <a:lnTo>
                  <a:pt x="11730193" y="4550601"/>
                </a:lnTo>
                <a:lnTo>
                  <a:pt x="11746573" y="4566304"/>
                </a:lnTo>
                <a:cubicBezTo>
                  <a:pt x="11752646" y="4571127"/>
                  <a:pt x="11757943" y="4574144"/>
                  <a:pt x="11761403" y="4574144"/>
                </a:cubicBezTo>
                <a:lnTo>
                  <a:pt x="11753272" y="4583834"/>
                </a:lnTo>
                <a:lnTo>
                  <a:pt x="11769807" y="4582922"/>
                </a:lnTo>
                <a:lnTo>
                  <a:pt x="11761403" y="4574144"/>
                </a:lnTo>
                <a:cubicBezTo>
                  <a:pt x="11773297" y="4572636"/>
                  <a:pt x="11783182" y="4568432"/>
                  <a:pt x="11791374" y="4562122"/>
                </a:cubicBezTo>
                <a:lnTo>
                  <a:pt x="11800225" y="4551109"/>
                </a:lnTo>
                <a:close/>
                <a:moveTo>
                  <a:pt x="8967714" y="4538982"/>
                </a:moveTo>
                <a:lnTo>
                  <a:pt x="8968643" y="4543377"/>
                </a:lnTo>
                <a:lnTo>
                  <a:pt x="8970618" y="4541423"/>
                </a:lnTo>
                <a:close/>
                <a:moveTo>
                  <a:pt x="2514086" y="4538041"/>
                </a:moveTo>
                <a:cubicBezTo>
                  <a:pt x="2538126" y="4538329"/>
                  <a:pt x="2563604" y="4545224"/>
                  <a:pt x="2581453" y="4552407"/>
                </a:cubicBezTo>
                <a:lnTo>
                  <a:pt x="2595137" y="4562285"/>
                </a:lnTo>
                <a:lnTo>
                  <a:pt x="2600270" y="4564254"/>
                </a:lnTo>
                <a:cubicBezTo>
                  <a:pt x="2618870" y="4573471"/>
                  <a:pt x="2634009" y="4586575"/>
                  <a:pt x="2633144" y="4605008"/>
                </a:cubicBezTo>
                <a:lnTo>
                  <a:pt x="2630739" y="4607442"/>
                </a:lnTo>
                <a:lnTo>
                  <a:pt x="2626656" y="4596584"/>
                </a:lnTo>
                <a:lnTo>
                  <a:pt x="2624755" y="4597220"/>
                </a:lnTo>
                <a:lnTo>
                  <a:pt x="2628290" y="4609920"/>
                </a:lnTo>
                <a:lnTo>
                  <a:pt x="2630739" y="4607442"/>
                </a:lnTo>
                <a:lnTo>
                  <a:pt x="2631991" y="4610768"/>
                </a:lnTo>
                <a:lnTo>
                  <a:pt x="2629231" y="4613302"/>
                </a:lnTo>
                <a:lnTo>
                  <a:pt x="2629676" y="4614897"/>
                </a:lnTo>
                <a:cubicBezTo>
                  <a:pt x="2629101" y="4640036"/>
                  <a:pt x="2617152" y="4669056"/>
                  <a:pt x="2609668" y="4700660"/>
                </a:cubicBezTo>
                <a:cubicBezTo>
                  <a:pt x="2544603" y="4984524"/>
                  <a:pt x="2479538" y="5268388"/>
                  <a:pt x="2414473" y="5552251"/>
                </a:cubicBezTo>
                <a:cubicBezTo>
                  <a:pt x="2386259" y="5672922"/>
                  <a:pt x="2358620" y="5794742"/>
                  <a:pt x="2330982" y="5915987"/>
                </a:cubicBezTo>
                <a:cubicBezTo>
                  <a:pt x="2313133" y="5994710"/>
                  <a:pt x="2302769" y="6064816"/>
                  <a:pt x="2201429" y="6069412"/>
                </a:cubicBezTo>
                <a:lnTo>
                  <a:pt x="2199974" y="6067999"/>
                </a:lnTo>
                <a:lnTo>
                  <a:pt x="2210643" y="6061726"/>
                </a:lnTo>
                <a:cubicBezTo>
                  <a:pt x="2211794" y="6056627"/>
                  <a:pt x="2209779" y="6050450"/>
                  <a:pt x="2203733" y="6048151"/>
                </a:cubicBezTo>
                <a:lnTo>
                  <a:pt x="2202293" y="6047338"/>
                </a:lnTo>
                <a:lnTo>
                  <a:pt x="2264758" y="6022122"/>
                </a:lnTo>
                <a:cubicBezTo>
                  <a:pt x="2312773" y="5976575"/>
                  <a:pt x="2317308" y="5881654"/>
                  <a:pt x="2331559" y="5820025"/>
                </a:cubicBezTo>
                <a:cubicBezTo>
                  <a:pt x="2362652" y="5685564"/>
                  <a:pt x="2393169" y="5550528"/>
                  <a:pt x="2424261" y="5415490"/>
                </a:cubicBezTo>
                <a:lnTo>
                  <a:pt x="2473273" y="5201501"/>
                </a:lnTo>
                <a:lnTo>
                  <a:pt x="2467481" y="5200660"/>
                </a:lnTo>
                <a:cubicBezTo>
                  <a:pt x="2453143" y="5198396"/>
                  <a:pt x="2440526" y="5201226"/>
                  <a:pt x="2426761" y="5203492"/>
                </a:cubicBezTo>
                <a:cubicBezTo>
                  <a:pt x="2410703" y="5206323"/>
                  <a:pt x="2395792" y="5208588"/>
                  <a:pt x="2380306" y="5204624"/>
                </a:cubicBezTo>
                <a:cubicBezTo>
                  <a:pt x="2369985" y="5202642"/>
                  <a:pt x="2358944" y="5197829"/>
                  <a:pt x="2350700" y="5190609"/>
                </a:cubicBezTo>
                <a:lnTo>
                  <a:pt x="2339118" y="5164928"/>
                </a:lnTo>
                <a:lnTo>
                  <a:pt x="2261888" y="5501109"/>
                </a:lnTo>
                <a:cubicBezTo>
                  <a:pt x="2235977" y="5612587"/>
                  <a:pt x="2210643" y="5724638"/>
                  <a:pt x="2184730" y="5836115"/>
                </a:cubicBezTo>
                <a:lnTo>
                  <a:pt x="2161982" y="5929494"/>
                </a:lnTo>
                <a:lnTo>
                  <a:pt x="2194449" y="5955403"/>
                </a:lnTo>
                <a:cubicBezTo>
                  <a:pt x="2196171" y="5956540"/>
                  <a:pt x="2194449" y="5958812"/>
                  <a:pt x="2192149" y="5958812"/>
                </a:cubicBezTo>
                <a:lnTo>
                  <a:pt x="2160317" y="5936327"/>
                </a:lnTo>
                <a:lnTo>
                  <a:pt x="2160233" y="5936675"/>
                </a:lnTo>
                <a:lnTo>
                  <a:pt x="2159243" y="5968174"/>
                </a:lnTo>
                <a:lnTo>
                  <a:pt x="2171676" y="5981127"/>
                </a:lnTo>
                <a:cubicBezTo>
                  <a:pt x="2177498" y="5985240"/>
                  <a:pt x="2185067" y="5987591"/>
                  <a:pt x="2187397" y="5993468"/>
                </a:cubicBezTo>
                <a:cubicBezTo>
                  <a:pt x="2188561" y="5995231"/>
                  <a:pt x="2187397" y="5996995"/>
                  <a:pt x="2185650" y="5997583"/>
                </a:cubicBezTo>
                <a:cubicBezTo>
                  <a:pt x="2178081" y="5999345"/>
                  <a:pt x="2171092" y="5992881"/>
                  <a:pt x="2165270" y="5988179"/>
                </a:cubicBezTo>
                <a:lnTo>
                  <a:pt x="2158881" y="5979728"/>
                </a:lnTo>
                <a:lnTo>
                  <a:pt x="2158513" y="5991426"/>
                </a:lnTo>
                <a:cubicBezTo>
                  <a:pt x="2160937" y="6008260"/>
                  <a:pt x="2166965" y="6023042"/>
                  <a:pt x="2178426" y="6033855"/>
                </a:cubicBezTo>
                <a:lnTo>
                  <a:pt x="2202293" y="6047338"/>
                </a:lnTo>
                <a:lnTo>
                  <a:pt x="2200278" y="6048151"/>
                </a:lnTo>
                <a:cubicBezTo>
                  <a:pt x="2193657" y="6048438"/>
                  <a:pt x="2190633" y="6053897"/>
                  <a:pt x="2190920" y="6059213"/>
                </a:cubicBezTo>
                <a:lnTo>
                  <a:pt x="2199974" y="6067999"/>
                </a:lnTo>
                <a:lnTo>
                  <a:pt x="2198550" y="6068837"/>
                </a:lnTo>
                <a:cubicBezTo>
                  <a:pt x="2102969" y="6038958"/>
                  <a:pt x="2142698" y="5926331"/>
                  <a:pt x="2158245" y="5858525"/>
                </a:cubicBezTo>
                <a:cubicBezTo>
                  <a:pt x="2191065" y="5714869"/>
                  <a:pt x="2223885" y="5570638"/>
                  <a:pt x="2257282" y="5426984"/>
                </a:cubicBezTo>
                <a:cubicBezTo>
                  <a:pt x="2318892" y="5156910"/>
                  <a:pt x="2381077" y="4887412"/>
                  <a:pt x="2442688" y="4617913"/>
                </a:cubicBezTo>
                <a:lnTo>
                  <a:pt x="2453816" y="4569955"/>
                </a:lnTo>
                <a:lnTo>
                  <a:pt x="2453205" y="4566990"/>
                </a:lnTo>
                <a:lnTo>
                  <a:pt x="2455040" y="4564677"/>
                </a:lnTo>
                <a:lnTo>
                  <a:pt x="2455355" y="4563324"/>
                </a:lnTo>
                <a:lnTo>
                  <a:pt x="2457446" y="4561646"/>
                </a:lnTo>
                <a:lnTo>
                  <a:pt x="2467723" y="4548692"/>
                </a:lnTo>
                <a:lnTo>
                  <a:pt x="2476054" y="4546714"/>
                </a:lnTo>
                <a:lnTo>
                  <a:pt x="2480240" y="4543356"/>
                </a:lnTo>
                <a:cubicBezTo>
                  <a:pt x="2490406" y="4539406"/>
                  <a:pt x="2502065" y="4537898"/>
                  <a:pt x="2514086" y="4538041"/>
                </a:cubicBezTo>
                <a:close/>
                <a:moveTo>
                  <a:pt x="4250444" y="4533099"/>
                </a:moveTo>
                <a:lnTo>
                  <a:pt x="4252767" y="4574612"/>
                </a:lnTo>
                <a:lnTo>
                  <a:pt x="4292751" y="4559650"/>
                </a:lnTo>
                <a:lnTo>
                  <a:pt x="4265495" y="4542540"/>
                </a:lnTo>
                <a:close/>
                <a:moveTo>
                  <a:pt x="8902834" y="4525735"/>
                </a:moveTo>
                <a:cubicBezTo>
                  <a:pt x="8892191" y="4526569"/>
                  <a:pt x="8878924" y="4530554"/>
                  <a:pt x="8857827" y="4537445"/>
                </a:cubicBezTo>
                <a:cubicBezTo>
                  <a:pt x="8845340" y="4541752"/>
                  <a:pt x="8835868" y="4545019"/>
                  <a:pt x="8828297" y="4548078"/>
                </a:cubicBezTo>
                <a:lnTo>
                  <a:pt x="8823001" y="4550824"/>
                </a:lnTo>
                <a:lnTo>
                  <a:pt x="8815845" y="4579567"/>
                </a:lnTo>
                <a:cubicBezTo>
                  <a:pt x="8817330" y="4608278"/>
                  <a:pt x="8833949" y="4635118"/>
                  <a:pt x="8849627" y="4662103"/>
                </a:cubicBezTo>
                <a:lnTo>
                  <a:pt x="8869466" y="4701050"/>
                </a:lnTo>
                <a:lnTo>
                  <a:pt x="8889011" y="4637358"/>
                </a:lnTo>
                <a:cubicBezTo>
                  <a:pt x="8899266" y="4610665"/>
                  <a:pt x="8912251" y="4583810"/>
                  <a:pt x="8928117" y="4562349"/>
                </a:cubicBezTo>
                <a:lnTo>
                  <a:pt x="8948435" y="4542906"/>
                </a:lnTo>
                <a:lnTo>
                  <a:pt x="8932099" y="4532922"/>
                </a:lnTo>
                <a:cubicBezTo>
                  <a:pt x="8921496" y="4527215"/>
                  <a:pt x="8913477" y="4524900"/>
                  <a:pt x="8902834" y="4525735"/>
                </a:cubicBezTo>
                <a:close/>
                <a:moveTo>
                  <a:pt x="2172575" y="4509911"/>
                </a:moveTo>
                <a:cubicBezTo>
                  <a:pt x="2172575" y="4507084"/>
                  <a:pt x="2177255" y="4507084"/>
                  <a:pt x="2177255" y="4509911"/>
                </a:cubicBezTo>
                <a:cubicBezTo>
                  <a:pt x="2177255" y="4530837"/>
                  <a:pt x="2178425" y="4552329"/>
                  <a:pt x="2176085" y="4572690"/>
                </a:cubicBezTo>
                <a:cubicBezTo>
                  <a:pt x="2176085" y="4574952"/>
                  <a:pt x="2173745" y="4574952"/>
                  <a:pt x="2173745" y="4572690"/>
                </a:cubicBezTo>
                <a:cubicBezTo>
                  <a:pt x="2171405" y="4552329"/>
                  <a:pt x="2171991" y="4530837"/>
                  <a:pt x="2172575" y="4509911"/>
                </a:cubicBezTo>
                <a:close/>
                <a:moveTo>
                  <a:pt x="9320327" y="4503154"/>
                </a:moveTo>
                <a:cubicBezTo>
                  <a:pt x="9346841" y="4514532"/>
                  <a:pt x="9366439" y="4536723"/>
                  <a:pt x="9391224" y="4551517"/>
                </a:cubicBezTo>
                <a:cubicBezTo>
                  <a:pt x="9429265" y="4573707"/>
                  <a:pt x="9459238" y="4569724"/>
                  <a:pt x="9493821" y="4545258"/>
                </a:cubicBezTo>
                <a:cubicBezTo>
                  <a:pt x="9496703" y="4542413"/>
                  <a:pt x="9500737" y="4545258"/>
                  <a:pt x="9500161" y="4548672"/>
                </a:cubicBezTo>
                <a:cubicBezTo>
                  <a:pt x="9490939" y="4578828"/>
                  <a:pt x="9450016" y="4585086"/>
                  <a:pt x="9422925" y="4579398"/>
                </a:cubicBezTo>
                <a:cubicBezTo>
                  <a:pt x="9385459" y="4571431"/>
                  <a:pt x="9339925" y="4538430"/>
                  <a:pt x="9317445" y="4507135"/>
                </a:cubicBezTo>
                <a:cubicBezTo>
                  <a:pt x="9316292" y="4505429"/>
                  <a:pt x="9317445" y="4502015"/>
                  <a:pt x="9320327" y="4503154"/>
                </a:cubicBezTo>
                <a:close/>
                <a:moveTo>
                  <a:pt x="4247764" y="4468730"/>
                </a:moveTo>
                <a:lnTo>
                  <a:pt x="4246870" y="4469181"/>
                </a:lnTo>
                <a:lnTo>
                  <a:pt x="4247581" y="4481859"/>
                </a:lnTo>
                <a:lnTo>
                  <a:pt x="4248807" y="4482662"/>
                </a:lnTo>
                <a:lnTo>
                  <a:pt x="4250050" y="4499292"/>
                </a:lnTo>
                <a:lnTo>
                  <a:pt x="4251654" y="4515430"/>
                </a:lnTo>
                <a:lnTo>
                  <a:pt x="4250626" y="4514862"/>
                </a:lnTo>
                <a:lnTo>
                  <a:pt x="4249550" y="4517094"/>
                </a:lnTo>
                <a:lnTo>
                  <a:pt x="4249557" y="4517218"/>
                </a:lnTo>
                <a:lnTo>
                  <a:pt x="4251769" y="4516591"/>
                </a:lnTo>
                <a:lnTo>
                  <a:pt x="4251654" y="4515430"/>
                </a:lnTo>
                <a:lnTo>
                  <a:pt x="4278148" y="4530071"/>
                </a:lnTo>
                <a:lnTo>
                  <a:pt x="4301876" y="4546562"/>
                </a:lnTo>
                <a:lnTo>
                  <a:pt x="4298672" y="4547730"/>
                </a:lnTo>
                <a:cubicBezTo>
                  <a:pt x="4293808" y="4549459"/>
                  <a:pt x="4292235" y="4554073"/>
                  <a:pt x="4293022" y="4557821"/>
                </a:cubicBezTo>
                <a:lnTo>
                  <a:pt x="4294840" y="4558868"/>
                </a:lnTo>
                <a:lnTo>
                  <a:pt x="4296374" y="4558295"/>
                </a:lnTo>
                <a:lnTo>
                  <a:pt x="4305461" y="4554388"/>
                </a:lnTo>
                <a:lnTo>
                  <a:pt x="4304389" y="4548307"/>
                </a:lnTo>
                <a:lnTo>
                  <a:pt x="4301876" y="4546562"/>
                </a:lnTo>
                <a:lnTo>
                  <a:pt x="4330519" y="4536123"/>
                </a:lnTo>
                <a:lnTo>
                  <a:pt x="4337434" y="4540646"/>
                </a:lnTo>
                <a:lnTo>
                  <a:pt x="4345042" y="4537376"/>
                </a:lnTo>
                <a:lnTo>
                  <a:pt x="4346142" y="4530430"/>
                </a:lnTo>
                <a:lnTo>
                  <a:pt x="4330519" y="4536123"/>
                </a:lnTo>
                <a:lnTo>
                  <a:pt x="4248807" y="4482662"/>
                </a:lnTo>
                <a:close/>
                <a:moveTo>
                  <a:pt x="6486346" y="4455816"/>
                </a:moveTo>
                <a:lnTo>
                  <a:pt x="6486833" y="4684703"/>
                </a:lnTo>
                <a:lnTo>
                  <a:pt x="6492935" y="4684731"/>
                </a:lnTo>
                <a:cubicBezTo>
                  <a:pt x="6501620" y="4693372"/>
                  <a:pt x="6518123" y="4696539"/>
                  <a:pt x="6534914" y="4696037"/>
                </a:cubicBezTo>
                <a:lnTo>
                  <a:pt x="6576943" y="4685721"/>
                </a:lnTo>
                <a:lnTo>
                  <a:pt x="6576943" y="4456097"/>
                </a:lnTo>
                <a:lnTo>
                  <a:pt x="6570862" y="4458064"/>
                </a:lnTo>
                <a:cubicBezTo>
                  <a:pt x="6557119" y="4460015"/>
                  <a:pt x="6543091" y="4460303"/>
                  <a:pt x="6531353" y="4460303"/>
                </a:cubicBezTo>
                <a:close/>
                <a:moveTo>
                  <a:pt x="942599" y="4449358"/>
                </a:moveTo>
                <a:cubicBezTo>
                  <a:pt x="968342" y="4448790"/>
                  <a:pt x="1030697" y="4449358"/>
                  <a:pt x="1038134" y="4483403"/>
                </a:cubicBezTo>
                <a:lnTo>
                  <a:pt x="1036643" y="4485696"/>
                </a:lnTo>
                <a:lnTo>
                  <a:pt x="1030983" y="4477162"/>
                </a:lnTo>
                <a:cubicBezTo>
                  <a:pt x="1026549" y="4476027"/>
                  <a:pt x="1021544" y="4477729"/>
                  <a:pt x="1020400" y="4483403"/>
                </a:cubicBezTo>
                <a:lnTo>
                  <a:pt x="1017157" y="4485706"/>
                </a:lnTo>
                <a:lnTo>
                  <a:pt x="996410" y="4471391"/>
                </a:lnTo>
                <a:cubicBezTo>
                  <a:pt x="957472" y="4460671"/>
                  <a:pt x="885394" y="4466947"/>
                  <a:pt x="885394" y="4485674"/>
                </a:cubicBezTo>
                <a:cubicBezTo>
                  <a:pt x="885394" y="4504398"/>
                  <a:pt x="957472" y="4511314"/>
                  <a:pt x="996410" y="4500435"/>
                </a:cubicBezTo>
                <a:lnTo>
                  <a:pt x="1017157" y="4485706"/>
                </a:lnTo>
                <a:lnTo>
                  <a:pt x="1020400" y="4487944"/>
                </a:lnTo>
                <a:cubicBezTo>
                  <a:pt x="1021544" y="4493902"/>
                  <a:pt x="1026549" y="4495604"/>
                  <a:pt x="1030983" y="4494397"/>
                </a:cubicBezTo>
                <a:lnTo>
                  <a:pt x="1036643" y="4485696"/>
                </a:lnTo>
                <a:lnTo>
                  <a:pt x="1038134" y="4487944"/>
                </a:lnTo>
                <a:cubicBezTo>
                  <a:pt x="1030124" y="4524259"/>
                  <a:pt x="963193" y="4523691"/>
                  <a:pt x="936878" y="4521989"/>
                </a:cubicBezTo>
                <a:cubicBezTo>
                  <a:pt x="916284" y="4520854"/>
                  <a:pt x="858506" y="4516883"/>
                  <a:pt x="858506" y="4485674"/>
                </a:cubicBezTo>
                <a:cubicBezTo>
                  <a:pt x="858506" y="4453330"/>
                  <a:pt x="921433" y="4449925"/>
                  <a:pt x="942599" y="4449358"/>
                </a:cubicBezTo>
                <a:close/>
                <a:moveTo>
                  <a:pt x="11340430" y="4443336"/>
                </a:moveTo>
                <a:cubicBezTo>
                  <a:pt x="11366173" y="4442768"/>
                  <a:pt x="11428528" y="4443336"/>
                  <a:pt x="11435965" y="4477381"/>
                </a:cubicBezTo>
                <a:lnTo>
                  <a:pt x="11434474" y="4479674"/>
                </a:lnTo>
                <a:lnTo>
                  <a:pt x="11428814" y="4471140"/>
                </a:lnTo>
                <a:cubicBezTo>
                  <a:pt x="11424381" y="4470005"/>
                  <a:pt x="11419375" y="4471707"/>
                  <a:pt x="11418231" y="4477381"/>
                </a:cubicBezTo>
                <a:lnTo>
                  <a:pt x="11414988" y="4479684"/>
                </a:lnTo>
                <a:lnTo>
                  <a:pt x="11394241" y="4465369"/>
                </a:lnTo>
                <a:cubicBezTo>
                  <a:pt x="11355303" y="4454649"/>
                  <a:pt x="11283225" y="4460925"/>
                  <a:pt x="11283225" y="4479652"/>
                </a:cubicBezTo>
                <a:cubicBezTo>
                  <a:pt x="11283225" y="4498376"/>
                  <a:pt x="11355303" y="4505292"/>
                  <a:pt x="11394241" y="4494413"/>
                </a:cubicBezTo>
                <a:lnTo>
                  <a:pt x="11414988" y="4479684"/>
                </a:lnTo>
                <a:lnTo>
                  <a:pt x="11418231" y="4481922"/>
                </a:lnTo>
                <a:cubicBezTo>
                  <a:pt x="11419375" y="4487880"/>
                  <a:pt x="11424381" y="4489582"/>
                  <a:pt x="11428814" y="4488375"/>
                </a:cubicBezTo>
                <a:lnTo>
                  <a:pt x="11434474" y="4479674"/>
                </a:lnTo>
                <a:lnTo>
                  <a:pt x="11435965" y="4481922"/>
                </a:lnTo>
                <a:cubicBezTo>
                  <a:pt x="11427955" y="4518237"/>
                  <a:pt x="11361024" y="4517669"/>
                  <a:pt x="11334709" y="4515967"/>
                </a:cubicBezTo>
                <a:cubicBezTo>
                  <a:pt x="11314115" y="4514832"/>
                  <a:pt x="11256337" y="4510861"/>
                  <a:pt x="11256337" y="4479652"/>
                </a:cubicBezTo>
                <a:cubicBezTo>
                  <a:pt x="11256337" y="4447308"/>
                  <a:pt x="11319264" y="4443903"/>
                  <a:pt x="11340430" y="4443336"/>
                </a:cubicBezTo>
                <a:close/>
                <a:moveTo>
                  <a:pt x="9245821" y="4438585"/>
                </a:moveTo>
                <a:lnTo>
                  <a:pt x="9246933" y="4439214"/>
                </a:lnTo>
                <a:lnTo>
                  <a:pt x="9246784" y="4439741"/>
                </a:lnTo>
                <a:close/>
                <a:moveTo>
                  <a:pt x="4244887" y="4433726"/>
                </a:moveTo>
                <a:lnTo>
                  <a:pt x="4246542" y="4463254"/>
                </a:lnTo>
                <a:lnTo>
                  <a:pt x="4351863" y="4532160"/>
                </a:lnTo>
                <a:lnTo>
                  <a:pt x="4352736" y="4534068"/>
                </a:lnTo>
                <a:lnTo>
                  <a:pt x="4382748" y="4521168"/>
                </a:lnTo>
                <a:lnTo>
                  <a:pt x="4267396" y="4446832"/>
                </a:lnTo>
                <a:cubicBezTo>
                  <a:pt x="4262808" y="4443652"/>
                  <a:pt x="4255069" y="4440037"/>
                  <a:pt x="4247757" y="4435988"/>
                </a:cubicBezTo>
                <a:close/>
                <a:moveTo>
                  <a:pt x="9212353" y="4418296"/>
                </a:moveTo>
                <a:lnTo>
                  <a:pt x="9233845" y="4424195"/>
                </a:lnTo>
                <a:lnTo>
                  <a:pt x="9245821" y="4438585"/>
                </a:lnTo>
                <a:lnTo>
                  <a:pt x="9227970" y="4428466"/>
                </a:lnTo>
                <a:close/>
                <a:moveTo>
                  <a:pt x="2282303" y="4414032"/>
                </a:moveTo>
                <a:lnTo>
                  <a:pt x="2281957" y="4417934"/>
                </a:lnTo>
                <a:lnTo>
                  <a:pt x="2279062" y="4417098"/>
                </a:lnTo>
                <a:lnTo>
                  <a:pt x="2208974" y="4461585"/>
                </a:lnTo>
                <a:lnTo>
                  <a:pt x="2190957" y="4477909"/>
                </a:lnTo>
                <a:lnTo>
                  <a:pt x="2138736" y="4506169"/>
                </a:lnTo>
                <a:lnTo>
                  <a:pt x="1672070" y="4802383"/>
                </a:lnTo>
                <a:cubicBezTo>
                  <a:pt x="1656263" y="4812427"/>
                  <a:pt x="1644767" y="4821465"/>
                  <a:pt x="1632841" y="4827634"/>
                </a:cubicBezTo>
                <a:lnTo>
                  <a:pt x="1620354" y="4830032"/>
                </a:lnTo>
                <a:lnTo>
                  <a:pt x="1620811" y="4830435"/>
                </a:lnTo>
                <a:lnTo>
                  <a:pt x="1620811" y="4907311"/>
                </a:lnTo>
                <a:lnTo>
                  <a:pt x="1630382" y="4902390"/>
                </a:lnTo>
                <a:lnTo>
                  <a:pt x="1651506" y="4887853"/>
                </a:lnTo>
                <a:lnTo>
                  <a:pt x="1651506" y="4827572"/>
                </a:lnTo>
                <a:cubicBezTo>
                  <a:pt x="1651506" y="4826437"/>
                  <a:pt x="1654145" y="4826437"/>
                  <a:pt x="1654145" y="4827572"/>
                </a:cubicBezTo>
                <a:lnTo>
                  <a:pt x="1654565" y="4885749"/>
                </a:lnTo>
                <a:lnTo>
                  <a:pt x="1660261" y="4881830"/>
                </a:lnTo>
                <a:lnTo>
                  <a:pt x="1701687" y="4857271"/>
                </a:lnTo>
                <a:lnTo>
                  <a:pt x="1700571" y="4856436"/>
                </a:lnTo>
                <a:lnTo>
                  <a:pt x="1705494" y="4846974"/>
                </a:lnTo>
                <a:lnTo>
                  <a:pt x="1703377" y="4856269"/>
                </a:lnTo>
                <a:lnTo>
                  <a:pt x="1971677" y="4697212"/>
                </a:lnTo>
                <a:lnTo>
                  <a:pt x="2136024" y="4599957"/>
                </a:lnTo>
                <a:lnTo>
                  <a:pt x="2134655" y="4599957"/>
                </a:lnTo>
                <a:cubicBezTo>
                  <a:pt x="2130852" y="4570719"/>
                  <a:pt x="2134022" y="4539189"/>
                  <a:pt x="2134655" y="4509378"/>
                </a:cubicBezTo>
                <a:cubicBezTo>
                  <a:pt x="2134655" y="4507084"/>
                  <a:pt x="2138457" y="4507084"/>
                  <a:pt x="2138457" y="4509378"/>
                </a:cubicBezTo>
                <a:lnTo>
                  <a:pt x="2138457" y="4598517"/>
                </a:lnTo>
                <a:lnTo>
                  <a:pt x="2245746" y="4535027"/>
                </a:lnTo>
                <a:cubicBezTo>
                  <a:pt x="2276772" y="4517196"/>
                  <a:pt x="2266429" y="4517196"/>
                  <a:pt x="2273325" y="4474062"/>
                </a:cubicBezTo>
                <a:cubicBezTo>
                  <a:pt x="2276197" y="4457959"/>
                  <a:pt x="2280219" y="4440705"/>
                  <a:pt x="2281368" y="4424602"/>
                </a:cubicBezTo>
                <a:lnTo>
                  <a:pt x="2281957" y="4417934"/>
                </a:lnTo>
                <a:lnTo>
                  <a:pt x="2287114" y="4419424"/>
                </a:lnTo>
                <a:cubicBezTo>
                  <a:pt x="2283953" y="4416549"/>
                  <a:pt x="2282804" y="4413961"/>
                  <a:pt x="2282303" y="4414032"/>
                </a:cubicBezTo>
                <a:close/>
                <a:moveTo>
                  <a:pt x="1538178" y="4413576"/>
                </a:moveTo>
                <a:cubicBezTo>
                  <a:pt x="1526654" y="4412982"/>
                  <a:pt x="1514724" y="4413332"/>
                  <a:pt x="1503939" y="4414551"/>
                </a:cubicBezTo>
                <a:cubicBezTo>
                  <a:pt x="1482371" y="4416991"/>
                  <a:pt x="1465382" y="4422913"/>
                  <a:pt x="1465382" y="4431742"/>
                </a:cubicBezTo>
                <a:cubicBezTo>
                  <a:pt x="1465382" y="4448537"/>
                  <a:pt x="1533336" y="4454997"/>
                  <a:pt x="1569982" y="4444822"/>
                </a:cubicBezTo>
                <a:lnTo>
                  <a:pt x="1588847" y="4431467"/>
                </a:lnTo>
                <a:lnTo>
                  <a:pt x="1592516" y="4434037"/>
                </a:lnTo>
                <a:lnTo>
                  <a:pt x="1595101" y="4435546"/>
                </a:lnTo>
                <a:lnTo>
                  <a:pt x="1595101" y="4427412"/>
                </a:lnTo>
                <a:lnTo>
                  <a:pt x="1592516" y="4428869"/>
                </a:lnTo>
                <a:lnTo>
                  <a:pt x="1588847" y="4431467"/>
                </a:lnTo>
                <a:lnTo>
                  <a:pt x="1569982" y="4418255"/>
                </a:lnTo>
                <a:cubicBezTo>
                  <a:pt x="1560821" y="4415705"/>
                  <a:pt x="1549702" y="4414169"/>
                  <a:pt x="1538178" y="4413576"/>
                </a:cubicBezTo>
                <a:close/>
                <a:moveTo>
                  <a:pt x="2248692" y="4409073"/>
                </a:moveTo>
                <a:lnTo>
                  <a:pt x="2250218" y="4411123"/>
                </a:lnTo>
                <a:lnTo>
                  <a:pt x="2229312" y="4422739"/>
                </a:lnTo>
                <a:lnTo>
                  <a:pt x="2227491" y="4428467"/>
                </a:lnTo>
                <a:lnTo>
                  <a:pt x="2255957" y="4410419"/>
                </a:lnTo>
                <a:lnTo>
                  <a:pt x="2253287" y="4409648"/>
                </a:lnTo>
                <a:close/>
                <a:moveTo>
                  <a:pt x="11936009" y="4407554"/>
                </a:moveTo>
                <a:cubicBezTo>
                  <a:pt x="11924485" y="4406960"/>
                  <a:pt x="11912555" y="4407310"/>
                  <a:pt x="11901770" y="4408529"/>
                </a:cubicBezTo>
                <a:cubicBezTo>
                  <a:pt x="11880202" y="4410969"/>
                  <a:pt x="11863213" y="4416891"/>
                  <a:pt x="11863213" y="4425720"/>
                </a:cubicBezTo>
                <a:cubicBezTo>
                  <a:pt x="11863213" y="4442515"/>
                  <a:pt x="11931168" y="4448975"/>
                  <a:pt x="11967814" y="4438800"/>
                </a:cubicBezTo>
                <a:lnTo>
                  <a:pt x="11986679" y="4425445"/>
                </a:lnTo>
                <a:lnTo>
                  <a:pt x="11990348" y="4428015"/>
                </a:lnTo>
                <a:lnTo>
                  <a:pt x="11992932" y="4429524"/>
                </a:lnTo>
                <a:lnTo>
                  <a:pt x="11992932" y="4421390"/>
                </a:lnTo>
                <a:lnTo>
                  <a:pt x="11990348" y="4422847"/>
                </a:lnTo>
                <a:lnTo>
                  <a:pt x="11986679" y="4425445"/>
                </a:lnTo>
                <a:lnTo>
                  <a:pt x="11967814" y="4412233"/>
                </a:lnTo>
                <a:cubicBezTo>
                  <a:pt x="11958652" y="4409683"/>
                  <a:pt x="11947534" y="4408147"/>
                  <a:pt x="11936009" y="4407554"/>
                </a:cubicBezTo>
                <a:close/>
                <a:moveTo>
                  <a:pt x="2232161" y="4407009"/>
                </a:moveTo>
                <a:lnTo>
                  <a:pt x="2232130" y="4413881"/>
                </a:lnTo>
                <a:lnTo>
                  <a:pt x="2230821" y="4417994"/>
                </a:lnTo>
                <a:lnTo>
                  <a:pt x="2248133" y="4409005"/>
                </a:lnTo>
                <a:close/>
                <a:moveTo>
                  <a:pt x="9920778" y="4399220"/>
                </a:moveTo>
                <a:lnTo>
                  <a:pt x="9920312" y="4406581"/>
                </a:lnTo>
                <a:cubicBezTo>
                  <a:pt x="9920663" y="4411247"/>
                  <a:pt x="9921273" y="4417860"/>
                  <a:pt x="9921273" y="4427781"/>
                </a:cubicBezTo>
                <a:cubicBezTo>
                  <a:pt x="9921273" y="4443309"/>
                  <a:pt x="9927594" y="4495646"/>
                  <a:pt x="9914952" y="4484719"/>
                </a:cubicBezTo>
                <a:cubicBezTo>
                  <a:pt x="9917251" y="4485869"/>
                  <a:pt x="9921848" y="4485294"/>
                  <a:pt x="9923572" y="4485869"/>
                </a:cubicBezTo>
                <a:lnTo>
                  <a:pt x="9981262" y="4500364"/>
                </a:lnTo>
                <a:lnTo>
                  <a:pt x="9981262" y="4457740"/>
                </a:lnTo>
                <a:cubicBezTo>
                  <a:pt x="9981262" y="4455440"/>
                  <a:pt x="9984187" y="4455440"/>
                  <a:pt x="9984187" y="4457740"/>
                </a:cubicBezTo>
                <a:lnTo>
                  <a:pt x="9983791" y="4500999"/>
                </a:lnTo>
                <a:lnTo>
                  <a:pt x="9996254" y="4504130"/>
                </a:lnTo>
                <a:lnTo>
                  <a:pt x="10029557" y="4509600"/>
                </a:lnTo>
                <a:lnTo>
                  <a:pt x="10028348" y="4458270"/>
                </a:lnTo>
                <a:cubicBezTo>
                  <a:pt x="10028348" y="4455440"/>
                  <a:pt x="10032782" y="4455440"/>
                  <a:pt x="10032782" y="4458270"/>
                </a:cubicBezTo>
                <a:lnTo>
                  <a:pt x="10032172" y="4510029"/>
                </a:lnTo>
                <a:lnTo>
                  <a:pt x="10070661" y="4516352"/>
                </a:lnTo>
                <a:cubicBezTo>
                  <a:pt x="10288421" y="4560636"/>
                  <a:pt x="10505609" y="4605496"/>
                  <a:pt x="10723369" y="4649782"/>
                </a:cubicBezTo>
                <a:lnTo>
                  <a:pt x="11495589" y="4807942"/>
                </a:lnTo>
                <a:cubicBezTo>
                  <a:pt x="11656467" y="4840725"/>
                  <a:pt x="11819069" y="4867756"/>
                  <a:pt x="11978800" y="4906289"/>
                </a:cubicBezTo>
                <a:cubicBezTo>
                  <a:pt x="11982247" y="4907152"/>
                  <a:pt x="11990148" y="4907871"/>
                  <a:pt x="11995462" y="4908806"/>
                </a:cubicBezTo>
                <a:lnTo>
                  <a:pt x="11998961" y="4909898"/>
                </a:lnTo>
                <a:lnTo>
                  <a:pt x="11998961" y="4911324"/>
                </a:lnTo>
                <a:lnTo>
                  <a:pt x="11996611" y="4912616"/>
                </a:lnTo>
                <a:lnTo>
                  <a:pt x="11998961" y="4911408"/>
                </a:lnTo>
                <a:lnTo>
                  <a:pt x="11998961" y="4911324"/>
                </a:lnTo>
                <a:lnTo>
                  <a:pt x="12000615" y="4910414"/>
                </a:lnTo>
                <a:lnTo>
                  <a:pt x="11998961" y="4909898"/>
                </a:lnTo>
                <a:lnTo>
                  <a:pt x="11998961" y="4827705"/>
                </a:lnTo>
                <a:lnTo>
                  <a:pt x="11988856" y="4829646"/>
                </a:lnTo>
                <a:cubicBezTo>
                  <a:pt x="11927930" y="4823333"/>
                  <a:pt x="11865279" y="4803249"/>
                  <a:pt x="11805502" y="4791198"/>
                </a:cubicBezTo>
                <a:cubicBezTo>
                  <a:pt x="11563521" y="4740697"/>
                  <a:pt x="11322115" y="4690772"/>
                  <a:pt x="11080133" y="4640271"/>
                </a:cubicBezTo>
                <a:close/>
                <a:moveTo>
                  <a:pt x="7767034" y="4388804"/>
                </a:moveTo>
                <a:cubicBezTo>
                  <a:pt x="7769297" y="4389367"/>
                  <a:pt x="7769864" y="4392184"/>
                  <a:pt x="7768732" y="4393309"/>
                </a:cubicBezTo>
                <a:lnTo>
                  <a:pt x="7767541" y="4394363"/>
                </a:lnTo>
                <a:lnTo>
                  <a:pt x="7754576" y="4393309"/>
                </a:lnTo>
                <a:cubicBezTo>
                  <a:pt x="7751745" y="4394436"/>
                  <a:pt x="7754010" y="4399506"/>
                  <a:pt x="7757408" y="4398378"/>
                </a:cubicBezTo>
                <a:lnTo>
                  <a:pt x="7761243" y="4399932"/>
                </a:lnTo>
                <a:lnTo>
                  <a:pt x="7753444" y="4406827"/>
                </a:lnTo>
                <a:cubicBezTo>
                  <a:pt x="7748914" y="4411333"/>
                  <a:pt x="7742686" y="4423160"/>
                  <a:pt x="7747782" y="4428793"/>
                </a:cubicBezTo>
                <a:cubicBezTo>
                  <a:pt x="7754576" y="4435551"/>
                  <a:pt x="7767599" y="4422598"/>
                  <a:pt x="7770429" y="4416402"/>
                </a:cubicBezTo>
                <a:cubicBezTo>
                  <a:pt x="7772128" y="4412178"/>
                  <a:pt x="7771563" y="4406968"/>
                  <a:pt x="7769227" y="4403167"/>
                </a:cubicBezTo>
                <a:lnTo>
                  <a:pt x="7761243" y="4399932"/>
                </a:lnTo>
                <a:lnTo>
                  <a:pt x="7767541" y="4394363"/>
                </a:lnTo>
                <a:lnTo>
                  <a:pt x="7771916" y="4394717"/>
                </a:lnTo>
                <a:cubicBezTo>
                  <a:pt x="7776942" y="4397957"/>
                  <a:pt x="7780622" y="4403448"/>
                  <a:pt x="7781189" y="4409644"/>
                </a:cubicBezTo>
                <a:cubicBezTo>
                  <a:pt x="7782321" y="4424851"/>
                  <a:pt x="7768732" y="4440058"/>
                  <a:pt x="7754010" y="4442311"/>
                </a:cubicBezTo>
                <a:cubicBezTo>
                  <a:pt x="7735891" y="4445689"/>
                  <a:pt x="7729663" y="4426540"/>
                  <a:pt x="7734759" y="4412460"/>
                </a:cubicBezTo>
                <a:cubicBezTo>
                  <a:pt x="7739288" y="4398942"/>
                  <a:pt x="7751745" y="4385424"/>
                  <a:pt x="7767034" y="4388804"/>
                </a:cubicBezTo>
                <a:close/>
                <a:moveTo>
                  <a:pt x="602398" y="4378394"/>
                </a:moveTo>
                <a:cubicBezTo>
                  <a:pt x="628712" y="4377822"/>
                  <a:pt x="690495" y="4378394"/>
                  <a:pt x="697931" y="4412696"/>
                </a:cubicBezTo>
                <a:lnTo>
                  <a:pt x="696396" y="4415244"/>
                </a:lnTo>
                <a:lnTo>
                  <a:pt x="691210" y="4406479"/>
                </a:lnTo>
                <a:cubicBezTo>
                  <a:pt x="686776" y="4405264"/>
                  <a:pt x="681629" y="4406979"/>
                  <a:pt x="680198" y="4412696"/>
                </a:cubicBezTo>
                <a:lnTo>
                  <a:pt x="676643" y="4415238"/>
                </a:lnTo>
                <a:lnTo>
                  <a:pt x="656537" y="4400513"/>
                </a:lnTo>
                <a:cubicBezTo>
                  <a:pt x="617843" y="4389257"/>
                  <a:pt x="545764" y="4395688"/>
                  <a:pt x="545764" y="4414984"/>
                </a:cubicBezTo>
                <a:cubicBezTo>
                  <a:pt x="545764" y="4433421"/>
                  <a:pt x="617522" y="4440602"/>
                  <a:pt x="656296" y="4429776"/>
                </a:cubicBezTo>
                <a:lnTo>
                  <a:pt x="676643" y="4415238"/>
                </a:lnTo>
                <a:lnTo>
                  <a:pt x="680198" y="4417842"/>
                </a:lnTo>
                <a:cubicBezTo>
                  <a:pt x="681629" y="4423559"/>
                  <a:pt x="686776" y="4425132"/>
                  <a:pt x="691210" y="4423845"/>
                </a:cubicBezTo>
                <a:lnTo>
                  <a:pt x="696396" y="4415244"/>
                </a:lnTo>
                <a:lnTo>
                  <a:pt x="697931" y="4417842"/>
                </a:lnTo>
                <a:cubicBezTo>
                  <a:pt x="690495" y="4453287"/>
                  <a:pt x="622992" y="4452716"/>
                  <a:pt x="596677" y="4451573"/>
                </a:cubicBezTo>
                <a:cubicBezTo>
                  <a:pt x="576083" y="4450429"/>
                  <a:pt x="518876" y="4446427"/>
                  <a:pt x="518876" y="4414984"/>
                </a:cubicBezTo>
                <a:cubicBezTo>
                  <a:pt x="518876" y="4381825"/>
                  <a:pt x="581232" y="4378965"/>
                  <a:pt x="602398" y="4378394"/>
                </a:cubicBezTo>
                <a:close/>
                <a:moveTo>
                  <a:pt x="11000228" y="4372372"/>
                </a:moveTo>
                <a:cubicBezTo>
                  <a:pt x="11026543" y="4371800"/>
                  <a:pt x="11088325" y="4372372"/>
                  <a:pt x="11095762" y="4406674"/>
                </a:cubicBezTo>
                <a:lnTo>
                  <a:pt x="11094226" y="4409222"/>
                </a:lnTo>
                <a:lnTo>
                  <a:pt x="11089041" y="4400457"/>
                </a:lnTo>
                <a:cubicBezTo>
                  <a:pt x="11084607" y="4399242"/>
                  <a:pt x="11079460" y="4400957"/>
                  <a:pt x="11078029" y="4406674"/>
                </a:cubicBezTo>
                <a:lnTo>
                  <a:pt x="11074474" y="4409216"/>
                </a:lnTo>
                <a:lnTo>
                  <a:pt x="11054368" y="4394491"/>
                </a:lnTo>
                <a:cubicBezTo>
                  <a:pt x="11015674" y="4383235"/>
                  <a:pt x="10943595" y="4389666"/>
                  <a:pt x="10943595" y="4408962"/>
                </a:cubicBezTo>
                <a:cubicBezTo>
                  <a:pt x="10943595" y="4427399"/>
                  <a:pt x="11015353" y="4434580"/>
                  <a:pt x="11054127" y="4423754"/>
                </a:cubicBezTo>
                <a:lnTo>
                  <a:pt x="11074474" y="4409216"/>
                </a:lnTo>
                <a:lnTo>
                  <a:pt x="11078029" y="4411820"/>
                </a:lnTo>
                <a:cubicBezTo>
                  <a:pt x="11079460" y="4417537"/>
                  <a:pt x="11084607" y="4419110"/>
                  <a:pt x="11089041" y="4417823"/>
                </a:cubicBezTo>
                <a:lnTo>
                  <a:pt x="11094226" y="4409222"/>
                </a:lnTo>
                <a:lnTo>
                  <a:pt x="11095762" y="4411820"/>
                </a:lnTo>
                <a:cubicBezTo>
                  <a:pt x="11088325" y="4447265"/>
                  <a:pt x="11020823" y="4446694"/>
                  <a:pt x="10994508" y="4445551"/>
                </a:cubicBezTo>
                <a:cubicBezTo>
                  <a:pt x="10973914" y="4444407"/>
                  <a:pt x="10916707" y="4440405"/>
                  <a:pt x="10916707" y="4408962"/>
                </a:cubicBezTo>
                <a:cubicBezTo>
                  <a:pt x="10916707" y="4375803"/>
                  <a:pt x="10979063" y="4372943"/>
                  <a:pt x="11000228" y="4372372"/>
                </a:cubicBezTo>
                <a:close/>
                <a:moveTo>
                  <a:pt x="4247328" y="4370489"/>
                </a:moveTo>
                <a:lnTo>
                  <a:pt x="4241578" y="4373251"/>
                </a:lnTo>
                <a:lnTo>
                  <a:pt x="4241546" y="4373944"/>
                </a:lnTo>
                <a:lnTo>
                  <a:pt x="4241917" y="4380616"/>
                </a:lnTo>
                <a:lnTo>
                  <a:pt x="4246637" y="4383707"/>
                </a:lnTo>
                <a:lnTo>
                  <a:pt x="4245605" y="4403455"/>
                </a:lnTo>
                <a:cubicBezTo>
                  <a:pt x="4245605" y="4404322"/>
                  <a:pt x="4245895" y="4408660"/>
                  <a:pt x="4245822" y="4411986"/>
                </a:cubicBezTo>
                <a:lnTo>
                  <a:pt x="4245605" y="4413729"/>
                </a:lnTo>
                <a:lnTo>
                  <a:pt x="4245033" y="4413288"/>
                </a:lnTo>
                <a:cubicBezTo>
                  <a:pt x="4243314" y="4411553"/>
                  <a:pt x="4242168" y="4410975"/>
                  <a:pt x="4243886" y="4414444"/>
                </a:cubicBezTo>
                <a:cubicBezTo>
                  <a:pt x="4244604" y="4416035"/>
                  <a:pt x="4245069" y="4416252"/>
                  <a:pt x="4245367" y="4415655"/>
                </a:cubicBezTo>
                <a:lnTo>
                  <a:pt x="4245605" y="4413729"/>
                </a:lnTo>
                <a:lnTo>
                  <a:pt x="4267896" y="4430927"/>
                </a:lnTo>
                <a:cubicBezTo>
                  <a:pt x="4277141" y="4436132"/>
                  <a:pt x="4286890" y="4440759"/>
                  <a:pt x="4293769" y="4445096"/>
                </a:cubicBezTo>
                <a:lnTo>
                  <a:pt x="4395911" y="4510811"/>
                </a:lnTo>
                <a:lnTo>
                  <a:pt x="4391818" y="4512764"/>
                </a:lnTo>
                <a:lnTo>
                  <a:pt x="4390206" y="4517962"/>
                </a:lnTo>
                <a:lnTo>
                  <a:pt x="4399919" y="4513789"/>
                </a:lnTo>
                <a:lnTo>
                  <a:pt x="4399844" y="4513343"/>
                </a:lnTo>
                <a:lnTo>
                  <a:pt x="4395911" y="4510811"/>
                </a:lnTo>
                <a:lnTo>
                  <a:pt x="4421836" y="4498444"/>
                </a:lnTo>
                <a:lnTo>
                  <a:pt x="4427293" y="4502020"/>
                </a:lnTo>
                <a:lnTo>
                  <a:pt x="4433663" y="4499282"/>
                </a:lnTo>
                <a:lnTo>
                  <a:pt x="4434246" y="4492523"/>
                </a:lnTo>
                <a:lnTo>
                  <a:pt x="4421836" y="4498444"/>
                </a:lnTo>
                <a:lnTo>
                  <a:pt x="4246637" y="4383707"/>
                </a:lnTo>
                <a:close/>
                <a:moveTo>
                  <a:pt x="9093796" y="4366326"/>
                </a:moveTo>
                <a:cubicBezTo>
                  <a:pt x="9096530" y="4365327"/>
                  <a:pt x="9099696" y="4366040"/>
                  <a:pt x="9100847" y="4369467"/>
                </a:cubicBezTo>
                <a:cubicBezTo>
                  <a:pt x="9114663" y="4404293"/>
                  <a:pt x="9130781" y="4436264"/>
                  <a:pt x="9158987" y="4461956"/>
                </a:cubicBezTo>
                <a:cubicBezTo>
                  <a:pt x="9188345" y="4489361"/>
                  <a:pt x="9222307" y="4495070"/>
                  <a:pt x="9255695" y="4512768"/>
                </a:cubicBezTo>
                <a:cubicBezTo>
                  <a:pt x="9257422" y="4513910"/>
                  <a:pt x="9256846" y="4517336"/>
                  <a:pt x="9255120" y="4517336"/>
                </a:cubicBezTo>
                <a:cubicBezTo>
                  <a:pt x="9179711" y="4529324"/>
                  <a:pt x="9100272" y="4439690"/>
                  <a:pt x="9089334" y="4373463"/>
                </a:cubicBezTo>
                <a:cubicBezTo>
                  <a:pt x="9088759" y="4370038"/>
                  <a:pt x="9091061" y="4367326"/>
                  <a:pt x="9093796" y="4366326"/>
                </a:cubicBezTo>
                <a:close/>
                <a:moveTo>
                  <a:pt x="9163253" y="4353367"/>
                </a:moveTo>
                <a:cubicBezTo>
                  <a:pt x="9168392" y="4353223"/>
                  <a:pt x="9174087" y="4354737"/>
                  <a:pt x="9179746" y="4357044"/>
                </a:cubicBezTo>
                <a:cubicBezTo>
                  <a:pt x="9191064" y="4361656"/>
                  <a:pt x="9202237" y="4369441"/>
                  <a:pt x="9208540" y="4373477"/>
                </a:cubicBezTo>
                <a:cubicBezTo>
                  <a:pt x="9232035" y="4389047"/>
                  <a:pt x="9250945" y="4410382"/>
                  <a:pt x="9264124" y="4435178"/>
                </a:cubicBezTo>
                <a:cubicBezTo>
                  <a:pt x="9267562" y="4439791"/>
                  <a:pt x="9263551" y="4446710"/>
                  <a:pt x="9258394" y="4447288"/>
                </a:cubicBezTo>
                <a:cubicBezTo>
                  <a:pt x="9234326" y="4450748"/>
                  <a:pt x="9211979" y="4442674"/>
                  <a:pt x="9199373" y="4420185"/>
                </a:cubicBezTo>
                <a:lnTo>
                  <a:pt x="9199872" y="4419794"/>
                </a:lnTo>
                <a:lnTo>
                  <a:pt x="9245788" y="4443250"/>
                </a:lnTo>
                <a:lnTo>
                  <a:pt x="9246784" y="4439741"/>
                </a:lnTo>
                <a:lnTo>
                  <a:pt x="9249225" y="4442674"/>
                </a:lnTo>
                <a:cubicBezTo>
                  <a:pt x="9250945" y="4438638"/>
                  <a:pt x="9252664" y="4434602"/>
                  <a:pt x="9254955" y="4429988"/>
                </a:cubicBezTo>
                <a:lnTo>
                  <a:pt x="9233845" y="4424195"/>
                </a:lnTo>
                <a:lnTo>
                  <a:pt x="9210833" y="4396543"/>
                </a:lnTo>
                <a:cubicBezTo>
                  <a:pt x="9205103" y="4391930"/>
                  <a:pt x="9170721" y="4367134"/>
                  <a:pt x="9167855" y="4374054"/>
                </a:cubicBezTo>
                <a:cubicBezTo>
                  <a:pt x="9164990" y="4382415"/>
                  <a:pt x="9181322" y="4396976"/>
                  <a:pt x="9200088" y="4410310"/>
                </a:cubicBezTo>
                <a:lnTo>
                  <a:pt x="9212353" y="4418296"/>
                </a:lnTo>
                <a:lnTo>
                  <a:pt x="9204529" y="4416149"/>
                </a:lnTo>
                <a:lnTo>
                  <a:pt x="9199872" y="4419794"/>
                </a:lnTo>
                <a:lnTo>
                  <a:pt x="9171294" y="4405193"/>
                </a:lnTo>
                <a:cubicBezTo>
                  <a:pt x="9161551" y="4395966"/>
                  <a:pt x="9136338" y="4375784"/>
                  <a:pt x="9150091" y="4359638"/>
                </a:cubicBezTo>
                <a:cubicBezTo>
                  <a:pt x="9153529" y="4355313"/>
                  <a:pt x="9158114" y="4353511"/>
                  <a:pt x="9163253" y="4353367"/>
                </a:cubicBezTo>
                <a:close/>
                <a:moveTo>
                  <a:pt x="4243221" y="4337221"/>
                </a:moveTo>
                <a:lnTo>
                  <a:pt x="4241977" y="4364467"/>
                </a:lnTo>
                <a:lnTo>
                  <a:pt x="4243886" y="4363549"/>
                </a:lnTo>
                <a:cubicBezTo>
                  <a:pt x="4309824" y="4406926"/>
                  <a:pt x="4375767" y="4449723"/>
                  <a:pt x="4441701" y="4493100"/>
                </a:cubicBezTo>
                <a:lnTo>
                  <a:pt x="4441583" y="4495880"/>
                </a:lnTo>
                <a:lnTo>
                  <a:pt x="4473099" y="4482332"/>
                </a:lnTo>
                <a:lnTo>
                  <a:pt x="4300777" y="4373079"/>
                </a:lnTo>
                <a:cubicBezTo>
                  <a:pt x="4292425" y="4367642"/>
                  <a:pt x="4277734" y="4360774"/>
                  <a:pt x="4263766" y="4353048"/>
                </a:cubicBezTo>
                <a:close/>
                <a:moveTo>
                  <a:pt x="1171912" y="4335309"/>
                </a:moveTo>
                <a:cubicBezTo>
                  <a:pt x="1197309" y="4334734"/>
                  <a:pt x="1256180" y="4335309"/>
                  <a:pt x="1263684" y="4368040"/>
                </a:cubicBezTo>
                <a:lnTo>
                  <a:pt x="1262049" y="4370625"/>
                </a:lnTo>
                <a:lnTo>
                  <a:pt x="1256470" y="4361796"/>
                </a:lnTo>
                <a:cubicBezTo>
                  <a:pt x="1251996" y="4360576"/>
                  <a:pt x="1246946" y="4362299"/>
                  <a:pt x="1245791" y="4368040"/>
                </a:cubicBezTo>
                <a:lnTo>
                  <a:pt x="1242110" y="4370638"/>
                </a:lnTo>
                <a:lnTo>
                  <a:pt x="1223183" y="4357417"/>
                </a:lnTo>
                <a:cubicBezTo>
                  <a:pt x="1186414" y="4347189"/>
                  <a:pt x="1118235" y="4353111"/>
                  <a:pt x="1118235" y="4370338"/>
                </a:cubicBezTo>
                <a:cubicBezTo>
                  <a:pt x="1118235" y="4387565"/>
                  <a:pt x="1186414" y="4394133"/>
                  <a:pt x="1223183" y="4383985"/>
                </a:cubicBezTo>
                <a:lnTo>
                  <a:pt x="1242110" y="4370638"/>
                </a:lnTo>
                <a:lnTo>
                  <a:pt x="1245791" y="4373208"/>
                </a:lnTo>
                <a:cubicBezTo>
                  <a:pt x="1246946" y="4378951"/>
                  <a:pt x="1251996" y="4380674"/>
                  <a:pt x="1256470" y="4379454"/>
                </a:cubicBezTo>
                <a:lnTo>
                  <a:pt x="1262049" y="4370625"/>
                </a:lnTo>
                <a:lnTo>
                  <a:pt x="1263684" y="4373208"/>
                </a:lnTo>
                <a:cubicBezTo>
                  <a:pt x="1256180" y="4407664"/>
                  <a:pt x="1192114" y="4407089"/>
                  <a:pt x="1166718" y="4405941"/>
                </a:cubicBezTo>
                <a:cubicBezTo>
                  <a:pt x="1146517" y="4404791"/>
                  <a:pt x="1091684" y="4400773"/>
                  <a:pt x="1091684" y="4370338"/>
                </a:cubicBezTo>
                <a:cubicBezTo>
                  <a:pt x="1091684" y="4338754"/>
                  <a:pt x="1151711" y="4335884"/>
                  <a:pt x="1171912" y="4335309"/>
                </a:cubicBezTo>
                <a:close/>
                <a:moveTo>
                  <a:pt x="4716630" y="4330037"/>
                </a:moveTo>
                <a:lnTo>
                  <a:pt x="4713209" y="4333554"/>
                </a:lnTo>
                <a:lnTo>
                  <a:pt x="4713191" y="4334004"/>
                </a:lnTo>
                <a:close/>
                <a:moveTo>
                  <a:pt x="11569743" y="4329287"/>
                </a:moveTo>
                <a:cubicBezTo>
                  <a:pt x="11595140" y="4328712"/>
                  <a:pt x="11654011" y="4329287"/>
                  <a:pt x="11661515" y="4362018"/>
                </a:cubicBezTo>
                <a:lnTo>
                  <a:pt x="11659881" y="4364603"/>
                </a:lnTo>
                <a:lnTo>
                  <a:pt x="11654301" y="4355774"/>
                </a:lnTo>
                <a:cubicBezTo>
                  <a:pt x="11649827" y="4354554"/>
                  <a:pt x="11644777" y="4356277"/>
                  <a:pt x="11643623" y="4362018"/>
                </a:cubicBezTo>
                <a:lnTo>
                  <a:pt x="11639941" y="4364616"/>
                </a:lnTo>
                <a:lnTo>
                  <a:pt x="11621014" y="4351395"/>
                </a:lnTo>
                <a:cubicBezTo>
                  <a:pt x="11584245" y="4341167"/>
                  <a:pt x="11516067" y="4347089"/>
                  <a:pt x="11516067" y="4364316"/>
                </a:cubicBezTo>
                <a:cubicBezTo>
                  <a:pt x="11516067" y="4381543"/>
                  <a:pt x="11584245" y="4388111"/>
                  <a:pt x="11621014" y="4377963"/>
                </a:cubicBezTo>
                <a:lnTo>
                  <a:pt x="11639941" y="4364616"/>
                </a:lnTo>
                <a:lnTo>
                  <a:pt x="11643623" y="4367186"/>
                </a:lnTo>
                <a:cubicBezTo>
                  <a:pt x="11644777" y="4372929"/>
                  <a:pt x="11649827" y="4374652"/>
                  <a:pt x="11654301" y="4373432"/>
                </a:cubicBezTo>
                <a:lnTo>
                  <a:pt x="11659881" y="4364603"/>
                </a:lnTo>
                <a:lnTo>
                  <a:pt x="11661515" y="4367186"/>
                </a:lnTo>
                <a:cubicBezTo>
                  <a:pt x="11654011" y="4401642"/>
                  <a:pt x="11589945" y="4401067"/>
                  <a:pt x="11564549" y="4399919"/>
                </a:cubicBezTo>
                <a:cubicBezTo>
                  <a:pt x="11544348" y="4398769"/>
                  <a:pt x="11489516" y="4394751"/>
                  <a:pt x="11489516" y="4364316"/>
                </a:cubicBezTo>
                <a:cubicBezTo>
                  <a:pt x="11489516" y="4332732"/>
                  <a:pt x="11549542" y="4329862"/>
                  <a:pt x="11569743" y="4329287"/>
                </a:cubicBezTo>
                <a:close/>
                <a:moveTo>
                  <a:pt x="6596627" y="4325167"/>
                </a:moveTo>
                <a:lnTo>
                  <a:pt x="6583896" y="4330367"/>
                </a:lnTo>
                <a:cubicBezTo>
                  <a:pt x="6566491" y="4334393"/>
                  <a:pt x="6546802" y="4334681"/>
                  <a:pt x="6537669" y="4334968"/>
                </a:cubicBezTo>
                <a:cubicBezTo>
                  <a:pt x="6525971" y="4335256"/>
                  <a:pt x="6505711" y="4335687"/>
                  <a:pt x="6487306" y="4332308"/>
                </a:cubicBezTo>
                <a:lnTo>
                  <a:pt x="6470658" y="4326682"/>
                </a:lnTo>
                <a:lnTo>
                  <a:pt x="6470658" y="4402468"/>
                </a:lnTo>
                <a:cubicBezTo>
                  <a:pt x="6470658" y="4409408"/>
                  <a:pt x="6470658" y="4416928"/>
                  <a:pt x="6470658" y="4423289"/>
                </a:cubicBezTo>
                <a:lnTo>
                  <a:pt x="6470632" y="4424670"/>
                </a:lnTo>
                <a:lnTo>
                  <a:pt x="6470085" y="4424446"/>
                </a:lnTo>
                <a:cubicBezTo>
                  <a:pt x="6470371" y="4424735"/>
                  <a:pt x="6470515" y="4426470"/>
                  <a:pt x="6470586" y="4427121"/>
                </a:cubicBezTo>
                <a:lnTo>
                  <a:pt x="6470632" y="4424670"/>
                </a:lnTo>
                <a:lnTo>
                  <a:pt x="6503940" y="4438254"/>
                </a:lnTo>
                <a:cubicBezTo>
                  <a:pt x="6517181" y="4439628"/>
                  <a:pt x="6531066" y="4438616"/>
                  <a:pt x="6541659" y="4437749"/>
                </a:cubicBezTo>
                <a:cubicBezTo>
                  <a:pt x="6556547" y="4437169"/>
                  <a:pt x="6571434" y="4435435"/>
                  <a:pt x="6585748" y="4431386"/>
                </a:cubicBezTo>
                <a:cubicBezTo>
                  <a:pt x="6586607" y="4431097"/>
                  <a:pt x="6590187" y="4429218"/>
                  <a:pt x="6593765" y="4427555"/>
                </a:cubicBezTo>
                <a:lnTo>
                  <a:pt x="6596723" y="4426621"/>
                </a:lnTo>
                <a:lnTo>
                  <a:pt x="6597486" y="4430157"/>
                </a:lnTo>
                <a:lnTo>
                  <a:pt x="6598230" y="4426145"/>
                </a:lnTo>
                <a:lnTo>
                  <a:pt x="6601781" y="4425024"/>
                </a:lnTo>
                <a:cubicBezTo>
                  <a:pt x="6599920" y="4424302"/>
                  <a:pt x="6598847" y="4424952"/>
                  <a:pt x="6598238" y="4426100"/>
                </a:cubicBezTo>
                <a:lnTo>
                  <a:pt x="6598230" y="4426145"/>
                </a:lnTo>
                <a:lnTo>
                  <a:pt x="6596723" y="4426621"/>
                </a:lnTo>
                <a:lnTo>
                  <a:pt x="6596627" y="4426182"/>
                </a:lnTo>
                <a:cubicBezTo>
                  <a:pt x="6594909" y="4418084"/>
                  <a:pt x="6596627" y="4408252"/>
                  <a:pt x="6596627" y="4400154"/>
                </a:cubicBezTo>
                <a:close/>
                <a:moveTo>
                  <a:pt x="262768" y="4315029"/>
                </a:moveTo>
                <a:cubicBezTo>
                  <a:pt x="289083" y="4314458"/>
                  <a:pt x="351438" y="4314458"/>
                  <a:pt x="358875" y="4349332"/>
                </a:cubicBezTo>
                <a:lnTo>
                  <a:pt x="357256" y="4351856"/>
                </a:lnTo>
                <a:lnTo>
                  <a:pt x="351724" y="4342901"/>
                </a:lnTo>
                <a:cubicBezTo>
                  <a:pt x="347290" y="4341614"/>
                  <a:pt x="342285" y="4343328"/>
                  <a:pt x="341140" y="4349332"/>
                </a:cubicBezTo>
                <a:lnTo>
                  <a:pt x="337527" y="4351904"/>
                </a:lnTo>
                <a:lnTo>
                  <a:pt x="317150" y="4337389"/>
                </a:lnTo>
                <a:cubicBezTo>
                  <a:pt x="278213" y="4326213"/>
                  <a:pt x="206133" y="4332323"/>
                  <a:pt x="206133" y="4351619"/>
                </a:cubicBezTo>
                <a:cubicBezTo>
                  <a:pt x="206133" y="4370057"/>
                  <a:pt x="278213" y="4377238"/>
                  <a:pt x="317150" y="4366412"/>
                </a:cubicBezTo>
                <a:lnTo>
                  <a:pt x="337527" y="4351904"/>
                </a:lnTo>
                <a:lnTo>
                  <a:pt x="341140" y="4354477"/>
                </a:lnTo>
                <a:cubicBezTo>
                  <a:pt x="342285" y="4360195"/>
                  <a:pt x="347290" y="4361767"/>
                  <a:pt x="351724" y="4360480"/>
                </a:cubicBezTo>
                <a:lnTo>
                  <a:pt x="357256" y="4351856"/>
                </a:lnTo>
                <a:lnTo>
                  <a:pt x="358875" y="4354477"/>
                </a:lnTo>
                <a:cubicBezTo>
                  <a:pt x="350865" y="4389923"/>
                  <a:pt x="283934" y="4389351"/>
                  <a:pt x="257048" y="4388208"/>
                </a:cubicBezTo>
                <a:cubicBezTo>
                  <a:pt x="237025" y="4387065"/>
                  <a:pt x="179247" y="4383062"/>
                  <a:pt x="179247" y="4351619"/>
                </a:cubicBezTo>
                <a:cubicBezTo>
                  <a:pt x="179247" y="4318460"/>
                  <a:pt x="242174" y="4315601"/>
                  <a:pt x="262768" y="4315029"/>
                </a:cubicBezTo>
                <a:close/>
                <a:moveTo>
                  <a:pt x="10660599" y="4309007"/>
                </a:moveTo>
                <a:cubicBezTo>
                  <a:pt x="10686913" y="4308436"/>
                  <a:pt x="10749269" y="4308436"/>
                  <a:pt x="10756706" y="4343310"/>
                </a:cubicBezTo>
                <a:lnTo>
                  <a:pt x="10755087" y="4345834"/>
                </a:lnTo>
                <a:lnTo>
                  <a:pt x="10749555" y="4336879"/>
                </a:lnTo>
                <a:cubicBezTo>
                  <a:pt x="10745121" y="4335592"/>
                  <a:pt x="10740116" y="4337306"/>
                  <a:pt x="10738971" y="4343310"/>
                </a:cubicBezTo>
                <a:lnTo>
                  <a:pt x="10735358" y="4345882"/>
                </a:lnTo>
                <a:lnTo>
                  <a:pt x="10714981" y="4331367"/>
                </a:lnTo>
                <a:cubicBezTo>
                  <a:pt x="10676044" y="4320191"/>
                  <a:pt x="10603964" y="4326301"/>
                  <a:pt x="10603964" y="4345597"/>
                </a:cubicBezTo>
                <a:cubicBezTo>
                  <a:pt x="10603964" y="4364035"/>
                  <a:pt x="10676044" y="4371216"/>
                  <a:pt x="10714981" y="4360390"/>
                </a:cubicBezTo>
                <a:lnTo>
                  <a:pt x="10735358" y="4345882"/>
                </a:lnTo>
                <a:lnTo>
                  <a:pt x="10738971" y="4348455"/>
                </a:lnTo>
                <a:cubicBezTo>
                  <a:pt x="10740116" y="4354173"/>
                  <a:pt x="10745121" y="4355745"/>
                  <a:pt x="10749555" y="4354458"/>
                </a:cubicBezTo>
                <a:lnTo>
                  <a:pt x="10755087" y="4345834"/>
                </a:lnTo>
                <a:lnTo>
                  <a:pt x="10756706" y="4348455"/>
                </a:lnTo>
                <a:cubicBezTo>
                  <a:pt x="10748696" y="4383901"/>
                  <a:pt x="10681764" y="4383329"/>
                  <a:pt x="10654878" y="4382186"/>
                </a:cubicBezTo>
                <a:cubicBezTo>
                  <a:pt x="10634856" y="4381043"/>
                  <a:pt x="10577077" y="4377040"/>
                  <a:pt x="10577077" y="4345597"/>
                </a:cubicBezTo>
                <a:cubicBezTo>
                  <a:pt x="10577077" y="4312438"/>
                  <a:pt x="10640005" y="4309579"/>
                  <a:pt x="10660599" y="4309007"/>
                </a:cubicBezTo>
                <a:close/>
                <a:moveTo>
                  <a:pt x="6455847" y="4293563"/>
                </a:moveTo>
                <a:lnTo>
                  <a:pt x="6451440" y="4301057"/>
                </a:lnTo>
                <a:lnTo>
                  <a:pt x="6457897" y="4294712"/>
                </a:lnTo>
                <a:close/>
                <a:moveTo>
                  <a:pt x="6533247" y="4293419"/>
                </a:moveTo>
                <a:cubicBezTo>
                  <a:pt x="6518124" y="4293132"/>
                  <a:pt x="6502821" y="4293815"/>
                  <a:pt x="6490944" y="4295899"/>
                </a:cubicBezTo>
                <a:lnTo>
                  <a:pt x="6474958" y="4303902"/>
                </a:lnTo>
                <a:lnTo>
                  <a:pt x="6469186" y="4301040"/>
                </a:lnTo>
                <a:lnTo>
                  <a:pt x="6467987" y="4300367"/>
                </a:lnTo>
                <a:lnTo>
                  <a:pt x="6470658" y="4302992"/>
                </a:lnTo>
                <a:lnTo>
                  <a:pt x="6470658" y="4306053"/>
                </a:lnTo>
                <a:lnTo>
                  <a:pt x="6474958" y="4303902"/>
                </a:lnTo>
                <a:lnTo>
                  <a:pt x="6490944" y="4311831"/>
                </a:lnTo>
                <a:cubicBezTo>
                  <a:pt x="6526576" y="4317896"/>
                  <a:pt x="6593027" y="4311103"/>
                  <a:pt x="6593027" y="4303339"/>
                </a:cubicBezTo>
                <a:cubicBezTo>
                  <a:pt x="6593027" y="4298452"/>
                  <a:pt x="6563494" y="4293994"/>
                  <a:pt x="6533247" y="4293419"/>
                </a:cubicBezTo>
                <a:close/>
                <a:moveTo>
                  <a:pt x="55773" y="4290813"/>
                </a:moveTo>
                <a:lnTo>
                  <a:pt x="57263" y="4293077"/>
                </a:lnTo>
                <a:cubicBezTo>
                  <a:pt x="53259" y="4311085"/>
                  <a:pt x="34524" y="4320089"/>
                  <a:pt x="13429" y="4324377"/>
                </a:cubicBezTo>
                <a:lnTo>
                  <a:pt x="0" y="4325823"/>
                </a:lnTo>
                <a:lnTo>
                  <a:pt x="0" y="4307813"/>
                </a:lnTo>
                <a:lnTo>
                  <a:pt x="15538" y="4305582"/>
                </a:lnTo>
                <a:lnTo>
                  <a:pt x="36279" y="4290817"/>
                </a:lnTo>
                <a:lnTo>
                  <a:pt x="39530" y="4293077"/>
                </a:lnTo>
                <a:cubicBezTo>
                  <a:pt x="40675" y="4299080"/>
                  <a:pt x="45680" y="4300794"/>
                  <a:pt x="50113" y="4299579"/>
                </a:cubicBezTo>
                <a:close/>
                <a:moveTo>
                  <a:pt x="4245473" y="4287892"/>
                </a:moveTo>
                <a:lnTo>
                  <a:pt x="4244200" y="4315703"/>
                </a:lnTo>
                <a:lnTo>
                  <a:pt x="4244902" y="4318709"/>
                </a:lnTo>
                <a:cubicBezTo>
                  <a:pt x="4259302" y="4339313"/>
                  <a:pt x="4304233" y="4356482"/>
                  <a:pt x="4325545" y="4369646"/>
                </a:cubicBezTo>
                <a:lnTo>
                  <a:pt x="4486521" y="4473103"/>
                </a:lnTo>
                <a:lnTo>
                  <a:pt x="4482801" y="4474952"/>
                </a:lnTo>
                <a:lnTo>
                  <a:pt x="4481449" y="4478744"/>
                </a:lnTo>
                <a:lnTo>
                  <a:pt x="4489746" y="4475176"/>
                </a:lnTo>
                <a:lnTo>
                  <a:pt x="4486521" y="4473103"/>
                </a:lnTo>
                <a:lnTo>
                  <a:pt x="4505985" y="4463435"/>
                </a:lnTo>
                <a:lnTo>
                  <a:pt x="4513420" y="4460942"/>
                </a:lnTo>
                <a:lnTo>
                  <a:pt x="4516985" y="4463467"/>
                </a:lnTo>
                <a:lnTo>
                  <a:pt x="4522133" y="4461254"/>
                </a:lnTo>
                <a:lnTo>
                  <a:pt x="4518442" y="4459258"/>
                </a:lnTo>
                <a:lnTo>
                  <a:pt x="4513420" y="4460942"/>
                </a:lnTo>
                <a:lnTo>
                  <a:pt x="4508146" y="4457210"/>
                </a:lnTo>
                <a:cubicBezTo>
                  <a:pt x="4477039" y="4445191"/>
                  <a:pt x="4446515" y="4417720"/>
                  <a:pt x="4418288" y="4399977"/>
                </a:cubicBezTo>
                <a:cubicBezTo>
                  <a:pt x="4390350" y="4381663"/>
                  <a:pt x="4360830" y="4358628"/>
                  <a:pt x="4330440" y="4337095"/>
                </a:cubicBezTo>
                <a:close/>
                <a:moveTo>
                  <a:pt x="878090" y="4287824"/>
                </a:moveTo>
                <a:lnTo>
                  <a:pt x="863519" y="4291116"/>
                </a:lnTo>
                <a:lnTo>
                  <a:pt x="879605" y="4306690"/>
                </a:lnTo>
                <a:cubicBezTo>
                  <a:pt x="885662" y="4311558"/>
                  <a:pt x="890945" y="4314613"/>
                  <a:pt x="894395" y="4314613"/>
                </a:cubicBezTo>
                <a:lnTo>
                  <a:pt x="888437" y="4321564"/>
                </a:lnTo>
                <a:lnTo>
                  <a:pt x="900754" y="4320921"/>
                </a:lnTo>
                <a:lnTo>
                  <a:pt x="894395" y="4314613"/>
                </a:lnTo>
                <a:cubicBezTo>
                  <a:pt x="906256" y="4313032"/>
                  <a:pt x="916113" y="4308774"/>
                  <a:pt x="924282" y="4302426"/>
                </a:cubicBezTo>
                <a:lnTo>
                  <a:pt x="933466" y="4290929"/>
                </a:lnTo>
                <a:close/>
                <a:moveTo>
                  <a:pt x="1613503" y="4285135"/>
                </a:moveTo>
                <a:lnTo>
                  <a:pt x="1613503" y="4422277"/>
                </a:lnTo>
                <a:lnTo>
                  <a:pt x="1613503" y="4529207"/>
                </a:lnTo>
                <a:cubicBezTo>
                  <a:pt x="1613503" y="4538405"/>
                  <a:pt x="1611204" y="4550478"/>
                  <a:pt x="1613503" y="4558527"/>
                </a:cubicBezTo>
                <a:lnTo>
                  <a:pt x="1632924" y="4587491"/>
                </a:lnTo>
                <a:lnTo>
                  <a:pt x="1659569" y="4584255"/>
                </a:lnTo>
                <a:cubicBezTo>
                  <a:pt x="1672768" y="4583688"/>
                  <a:pt x="1695005" y="4583546"/>
                  <a:pt x="1714876" y="4587801"/>
                </a:cubicBezTo>
                <a:lnTo>
                  <a:pt x="1723191" y="4590983"/>
                </a:lnTo>
                <a:lnTo>
                  <a:pt x="1724682" y="4589122"/>
                </a:lnTo>
                <a:cubicBezTo>
                  <a:pt x="1755331" y="4529566"/>
                  <a:pt x="1736570" y="4415522"/>
                  <a:pt x="1736570" y="4374561"/>
                </a:cubicBezTo>
                <a:lnTo>
                  <a:pt x="1736570" y="4309601"/>
                </a:lnTo>
                <a:close/>
                <a:moveTo>
                  <a:pt x="11275921" y="4281802"/>
                </a:moveTo>
                <a:lnTo>
                  <a:pt x="11261350" y="4285094"/>
                </a:lnTo>
                <a:lnTo>
                  <a:pt x="11277436" y="4300668"/>
                </a:lnTo>
                <a:cubicBezTo>
                  <a:pt x="11283493" y="4305536"/>
                  <a:pt x="11288776" y="4308591"/>
                  <a:pt x="11292226" y="4308591"/>
                </a:cubicBezTo>
                <a:lnTo>
                  <a:pt x="11286268" y="4315542"/>
                </a:lnTo>
                <a:lnTo>
                  <a:pt x="11298585" y="4314899"/>
                </a:lnTo>
                <a:lnTo>
                  <a:pt x="11292226" y="4308591"/>
                </a:lnTo>
                <a:cubicBezTo>
                  <a:pt x="11304087" y="4307010"/>
                  <a:pt x="11313944" y="4302752"/>
                  <a:pt x="11322112" y="4296404"/>
                </a:cubicBezTo>
                <a:lnTo>
                  <a:pt x="11331297" y="4284907"/>
                </a:lnTo>
                <a:close/>
                <a:moveTo>
                  <a:pt x="12011335" y="4279113"/>
                </a:moveTo>
                <a:lnTo>
                  <a:pt x="12011335" y="4416255"/>
                </a:lnTo>
                <a:lnTo>
                  <a:pt x="12011335" y="4523185"/>
                </a:lnTo>
                <a:cubicBezTo>
                  <a:pt x="12011335" y="4532383"/>
                  <a:pt x="12009035" y="4544456"/>
                  <a:pt x="12011335" y="4552505"/>
                </a:cubicBezTo>
                <a:lnTo>
                  <a:pt x="12030753" y="4581469"/>
                </a:lnTo>
                <a:lnTo>
                  <a:pt x="12057399" y="4578233"/>
                </a:lnTo>
                <a:cubicBezTo>
                  <a:pt x="12070597" y="4577666"/>
                  <a:pt x="12092835" y="4577524"/>
                  <a:pt x="12112705" y="4581779"/>
                </a:cubicBezTo>
                <a:lnTo>
                  <a:pt x="12121020" y="4584961"/>
                </a:lnTo>
                <a:lnTo>
                  <a:pt x="12122511" y="4583100"/>
                </a:lnTo>
                <a:cubicBezTo>
                  <a:pt x="12153161" y="4523544"/>
                  <a:pt x="12134399" y="4409500"/>
                  <a:pt x="12134399" y="4368539"/>
                </a:cubicBezTo>
                <a:lnTo>
                  <a:pt x="12134399" y="4303579"/>
                </a:lnTo>
                <a:close/>
                <a:moveTo>
                  <a:pt x="7990296" y="4267637"/>
                </a:moveTo>
                <a:lnTo>
                  <a:pt x="7978392" y="4271637"/>
                </a:lnTo>
                <a:lnTo>
                  <a:pt x="7980458" y="4268164"/>
                </a:lnTo>
                <a:close/>
                <a:moveTo>
                  <a:pt x="8015479" y="4266286"/>
                </a:moveTo>
                <a:cubicBezTo>
                  <a:pt x="8026765" y="4268742"/>
                  <a:pt x="8036084" y="4275387"/>
                  <a:pt x="8038706" y="4289540"/>
                </a:cubicBezTo>
                <a:cubicBezTo>
                  <a:pt x="8043364" y="4312071"/>
                  <a:pt x="8018900" y="4327670"/>
                  <a:pt x="7999679" y="4333448"/>
                </a:cubicBezTo>
                <a:cubicBezTo>
                  <a:pt x="7979293" y="4339224"/>
                  <a:pt x="7951333" y="4330559"/>
                  <a:pt x="7950751" y="4305717"/>
                </a:cubicBezTo>
                <a:cubicBezTo>
                  <a:pt x="7950460" y="4294451"/>
                  <a:pt x="7956139" y="4283764"/>
                  <a:pt x="7964658" y="4276252"/>
                </a:cubicBezTo>
                <a:lnTo>
                  <a:pt x="7978392" y="4271637"/>
                </a:lnTo>
                <a:lnTo>
                  <a:pt x="7975434" y="4276615"/>
                </a:lnTo>
                <a:cubicBezTo>
                  <a:pt x="7976380" y="4280009"/>
                  <a:pt x="7979585" y="4282897"/>
                  <a:pt x="7983953" y="4282030"/>
                </a:cubicBezTo>
                <a:lnTo>
                  <a:pt x="7990192" y="4281601"/>
                </a:lnTo>
                <a:lnTo>
                  <a:pt x="7974632" y="4294163"/>
                </a:lnTo>
                <a:cubicBezTo>
                  <a:pt x="7964147" y="4308605"/>
                  <a:pt x="7978127" y="4319005"/>
                  <a:pt x="7992689" y="4315537"/>
                </a:cubicBezTo>
                <a:cubicBezTo>
                  <a:pt x="8001426" y="4313805"/>
                  <a:pt x="8021231" y="4305717"/>
                  <a:pt x="8020648" y="4294163"/>
                </a:cubicBezTo>
                <a:cubicBezTo>
                  <a:pt x="8020648" y="4285496"/>
                  <a:pt x="8013949" y="4281741"/>
                  <a:pt x="8006014" y="4280513"/>
                </a:cubicBezTo>
                <a:lnTo>
                  <a:pt x="7990192" y="4281601"/>
                </a:lnTo>
                <a:lnTo>
                  <a:pt x="7999679" y="4273942"/>
                </a:lnTo>
                <a:lnTo>
                  <a:pt x="7996337" y="4267313"/>
                </a:lnTo>
                <a:close/>
                <a:moveTo>
                  <a:pt x="7995601" y="4265854"/>
                </a:moveTo>
                <a:lnTo>
                  <a:pt x="7996337" y="4267313"/>
                </a:lnTo>
                <a:lnTo>
                  <a:pt x="7990296" y="4267637"/>
                </a:lnTo>
                <a:close/>
                <a:moveTo>
                  <a:pt x="0" y="4256177"/>
                </a:moveTo>
                <a:lnTo>
                  <a:pt x="16575" y="4258274"/>
                </a:lnTo>
                <a:cubicBezTo>
                  <a:pt x="36240" y="4262633"/>
                  <a:pt x="53545" y="4271351"/>
                  <a:pt x="57263" y="4288502"/>
                </a:cubicBezTo>
                <a:lnTo>
                  <a:pt x="55773" y="4290813"/>
                </a:lnTo>
                <a:lnTo>
                  <a:pt x="50113" y="4282213"/>
                </a:lnTo>
                <a:cubicBezTo>
                  <a:pt x="45680" y="4281070"/>
                  <a:pt x="40675" y="4282787"/>
                  <a:pt x="39530" y="4288502"/>
                </a:cubicBezTo>
                <a:lnTo>
                  <a:pt x="36279" y="4290817"/>
                </a:lnTo>
                <a:lnTo>
                  <a:pt x="15538" y="4276399"/>
                </a:lnTo>
                <a:lnTo>
                  <a:pt x="0" y="4274117"/>
                </a:lnTo>
                <a:close/>
                <a:moveTo>
                  <a:pt x="1444307" y="4251499"/>
                </a:moveTo>
                <a:lnTo>
                  <a:pt x="1444307" y="4421254"/>
                </a:lnTo>
                <a:lnTo>
                  <a:pt x="1448581" y="4412934"/>
                </a:lnTo>
                <a:cubicBezTo>
                  <a:pt x="1466352" y="4398614"/>
                  <a:pt x="1503781" y="4396569"/>
                  <a:pt x="1518881" y="4396138"/>
                </a:cubicBezTo>
                <a:cubicBezTo>
                  <a:pt x="1531539" y="4395851"/>
                  <a:pt x="1552679" y="4395851"/>
                  <a:pt x="1571520" y="4400015"/>
                </a:cubicBezTo>
                <a:lnTo>
                  <a:pt x="1595101" y="4409238"/>
                </a:lnTo>
                <a:lnTo>
                  <a:pt x="1595101" y="4281477"/>
                </a:lnTo>
                <a:close/>
                <a:moveTo>
                  <a:pt x="10359559" y="4248178"/>
                </a:moveTo>
                <a:cubicBezTo>
                  <a:pt x="10385874" y="4247607"/>
                  <a:pt x="10447657" y="4248178"/>
                  <a:pt x="10455093" y="4282480"/>
                </a:cubicBezTo>
                <a:lnTo>
                  <a:pt x="10453604" y="4284791"/>
                </a:lnTo>
                <a:lnTo>
                  <a:pt x="10447944" y="4276191"/>
                </a:lnTo>
                <a:cubicBezTo>
                  <a:pt x="10443510" y="4275048"/>
                  <a:pt x="10438505" y="4276765"/>
                  <a:pt x="10437360" y="4282480"/>
                </a:cubicBezTo>
                <a:lnTo>
                  <a:pt x="10434110" y="4284795"/>
                </a:lnTo>
                <a:lnTo>
                  <a:pt x="10413369" y="4270377"/>
                </a:lnTo>
                <a:cubicBezTo>
                  <a:pt x="10374433" y="4259578"/>
                  <a:pt x="10302353" y="4265902"/>
                  <a:pt x="10302353" y="4284768"/>
                </a:cubicBezTo>
                <a:cubicBezTo>
                  <a:pt x="10302353" y="4303205"/>
                  <a:pt x="10374433" y="4310387"/>
                  <a:pt x="10413369" y="4299560"/>
                </a:cubicBezTo>
                <a:lnTo>
                  <a:pt x="10434110" y="4284795"/>
                </a:lnTo>
                <a:lnTo>
                  <a:pt x="10437360" y="4287055"/>
                </a:lnTo>
                <a:cubicBezTo>
                  <a:pt x="10438505" y="4293058"/>
                  <a:pt x="10443510" y="4294772"/>
                  <a:pt x="10447944" y="4293557"/>
                </a:cubicBezTo>
                <a:lnTo>
                  <a:pt x="10453604" y="4284791"/>
                </a:lnTo>
                <a:lnTo>
                  <a:pt x="10455093" y="4287055"/>
                </a:lnTo>
                <a:cubicBezTo>
                  <a:pt x="10447085" y="4323071"/>
                  <a:pt x="10380154" y="4323071"/>
                  <a:pt x="10353267" y="4321357"/>
                </a:cubicBezTo>
                <a:cubicBezTo>
                  <a:pt x="10333245" y="4320214"/>
                  <a:pt x="10275467" y="4316211"/>
                  <a:pt x="10275467" y="4284768"/>
                </a:cubicBezTo>
                <a:cubicBezTo>
                  <a:pt x="10275467" y="4251609"/>
                  <a:pt x="10338394" y="4248750"/>
                  <a:pt x="10359559" y="4248178"/>
                </a:cubicBezTo>
                <a:close/>
                <a:moveTo>
                  <a:pt x="11842138" y="4245477"/>
                </a:moveTo>
                <a:lnTo>
                  <a:pt x="11842138" y="4415232"/>
                </a:lnTo>
                <a:lnTo>
                  <a:pt x="11846412" y="4406912"/>
                </a:lnTo>
                <a:cubicBezTo>
                  <a:pt x="11864184" y="4392592"/>
                  <a:pt x="11901612" y="4390547"/>
                  <a:pt x="11916712" y="4390116"/>
                </a:cubicBezTo>
                <a:cubicBezTo>
                  <a:pt x="11929370" y="4389829"/>
                  <a:pt x="11950510" y="4389829"/>
                  <a:pt x="11969351" y="4393993"/>
                </a:cubicBezTo>
                <a:lnTo>
                  <a:pt x="11992932" y="4403216"/>
                </a:lnTo>
                <a:lnTo>
                  <a:pt x="11992932" y="4275455"/>
                </a:lnTo>
                <a:close/>
                <a:moveTo>
                  <a:pt x="4247695" y="4239133"/>
                </a:moveTo>
                <a:lnTo>
                  <a:pt x="4246256" y="4270664"/>
                </a:lnTo>
                <a:lnTo>
                  <a:pt x="4532913" y="4454920"/>
                </a:lnTo>
                <a:lnTo>
                  <a:pt x="4532838" y="4456652"/>
                </a:lnTo>
                <a:lnTo>
                  <a:pt x="4536213" y="4455201"/>
                </a:lnTo>
                <a:lnTo>
                  <a:pt x="4559717" y="4439226"/>
                </a:lnTo>
                <a:close/>
                <a:moveTo>
                  <a:pt x="2186272" y="4228861"/>
                </a:moveTo>
                <a:cubicBezTo>
                  <a:pt x="2187998" y="4228283"/>
                  <a:pt x="2188573" y="4230014"/>
                  <a:pt x="2187422" y="4231168"/>
                </a:cubicBezTo>
                <a:cubicBezTo>
                  <a:pt x="2106310" y="4283665"/>
                  <a:pt x="2021173" y="4331547"/>
                  <a:pt x="1937760" y="4381161"/>
                </a:cubicBezTo>
                <a:cubicBezTo>
                  <a:pt x="1935458" y="4382315"/>
                  <a:pt x="1933158" y="4378854"/>
                  <a:pt x="1935458" y="4377123"/>
                </a:cubicBezTo>
                <a:cubicBezTo>
                  <a:pt x="2018871" y="4327510"/>
                  <a:pt x="2101134" y="4275589"/>
                  <a:pt x="2186272" y="4228861"/>
                </a:cubicBezTo>
                <a:close/>
                <a:moveTo>
                  <a:pt x="6526878" y="4226810"/>
                </a:moveTo>
                <a:lnTo>
                  <a:pt x="6526878" y="4268929"/>
                </a:lnTo>
                <a:lnTo>
                  <a:pt x="6516178" y="4268929"/>
                </a:lnTo>
                <a:lnTo>
                  <a:pt x="6519154" y="4272008"/>
                </a:lnTo>
                <a:lnTo>
                  <a:pt x="6526878" y="4272099"/>
                </a:lnTo>
                <a:lnTo>
                  <a:pt x="6526878" y="4268929"/>
                </a:lnTo>
                <a:lnTo>
                  <a:pt x="6544338" y="4268929"/>
                </a:lnTo>
                <a:lnTo>
                  <a:pt x="6544338" y="4272394"/>
                </a:lnTo>
                <a:lnTo>
                  <a:pt x="6551215" y="4272887"/>
                </a:lnTo>
                <a:lnTo>
                  <a:pt x="6555040" y="4268929"/>
                </a:lnTo>
                <a:lnTo>
                  <a:pt x="6544338" y="4268929"/>
                </a:lnTo>
                <a:lnTo>
                  <a:pt x="6544338" y="4227644"/>
                </a:lnTo>
                <a:lnTo>
                  <a:pt x="6543154" y="4227709"/>
                </a:lnTo>
                <a:close/>
                <a:moveTo>
                  <a:pt x="1301868" y="4223180"/>
                </a:moveTo>
                <a:lnTo>
                  <a:pt x="1301868" y="4376655"/>
                </a:lnTo>
                <a:lnTo>
                  <a:pt x="1301868" y="4483585"/>
                </a:lnTo>
                <a:cubicBezTo>
                  <a:pt x="1301868" y="4492208"/>
                  <a:pt x="1299561" y="4504282"/>
                  <a:pt x="1301868" y="4512905"/>
                </a:cubicBezTo>
                <a:lnTo>
                  <a:pt x="1320594" y="4540758"/>
                </a:lnTo>
                <a:lnTo>
                  <a:pt x="1360229" y="4535533"/>
                </a:lnTo>
                <a:lnTo>
                  <a:pt x="1414272" y="4539495"/>
                </a:lnTo>
                <a:lnTo>
                  <a:pt x="1430107" y="4470434"/>
                </a:lnTo>
                <a:cubicBezTo>
                  <a:pt x="1433639" y="4415891"/>
                  <a:pt x="1425278" y="4355959"/>
                  <a:pt x="1425278" y="4328364"/>
                </a:cubicBezTo>
                <a:lnTo>
                  <a:pt x="1425278" y="4247715"/>
                </a:lnTo>
                <a:close/>
                <a:moveTo>
                  <a:pt x="11699699" y="4217158"/>
                </a:moveTo>
                <a:lnTo>
                  <a:pt x="11699699" y="4370633"/>
                </a:lnTo>
                <a:lnTo>
                  <a:pt x="11699699" y="4477563"/>
                </a:lnTo>
                <a:cubicBezTo>
                  <a:pt x="11699699" y="4486186"/>
                  <a:pt x="11697392" y="4498260"/>
                  <a:pt x="11699699" y="4506883"/>
                </a:cubicBezTo>
                <a:lnTo>
                  <a:pt x="11718425" y="4534736"/>
                </a:lnTo>
                <a:lnTo>
                  <a:pt x="11758060" y="4529511"/>
                </a:lnTo>
                <a:lnTo>
                  <a:pt x="11812104" y="4533473"/>
                </a:lnTo>
                <a:lnTo>
                  <a:pt x="11827938" y="4464412"/>
                </a:lnTo>
                <a:cubicBezTo>
                  <a:pt x="11831470" y="4409869"/>
                  <a:pt x="11823109" y="4349937"/>
                  <a:pt x="11823109" y="4322342"/>
                </a:cubicBezTo>
                <a:lnTo>
                  <a:pt x="11823109" y="4241693"/>
                </a:lnTo>
                <a:close/>
                <a:moveTo>
                  <a:pt x="492653" y="4203512"/>
                </a:moveTo>
                <a:cubicBezTo>
                  <a:pt x="518049" y="4202938"/>
                  <a:pt x="576921" y="4203512"/>
                  <a:pt x="583847" y="4236244"/>
                </a:cubicBezTo>
                <a:lnTo>
                  <a:pt x="582311" y="4238828"/>
                </a:lnTo>
                <a:lnTo>
                  <a:pt x="577065" y="4229999"/>
                </a:lnTo>
                <a:cubicBezTo>
                  <a:pt x="572593" y="4228780"/>
                  <a:pt x="567398" y="4230502"/>
                  <a:pt x="565954" y="4236244"/>
                </a:cubicBezTo>
                <a:lnTo>
                  <a:pt x="562327" y="4238841"/>
                </a:lnTo>
                <a:lnTo>
                  <a:pt x="543679" y="4225620"/>
                </a:lnTo>
                <a:cubicBezTo>
                  <a:pt x="507154" y="4215392"/>
                  <a:pt x="438976" y="4221314"/>
                  <a:pt x="438976" y="4238541"/>
                </a:cubicBezTo>
                <a:cubicBezTo>
                  <a:pt x="438976" y="4255768"/>
                  <a:pt x="507154" y="4262336"/>
                  <a:pt x="543679" y="4252188"/>
                </a:cubicBezTo>
                <a:lnTo>
                  <a:pt x="562327" y="4238841"/>
                </a:lnTo>
                <a:lnTo>
                  <a:pt x="565954" y="4241412"/>
                </a:lnTo>
                <a:cubicBezTo>
                  <a:pt x="567398" y="4247154"/>
                  <a:pt x="572593" y="4248877"/>
                  <a:pt x="577065" y="4247657"/>
                </a:cubicBezTo>
                <a:lnTo>
                  <a:pt x="582311" y="4238828"/>
                </a:lnTo>
                <a:lnTo>
                  <a:pt x="583847" y="4241412"/>
                </a:lnTo>
                <a:cubicBezTo>
                  <a:pt x="576921" y="4275867"/>
                  <a:pt x="512854" y="4275292"/>
                  <a:pt x="487459" y="4274144"/>
                </a:cubicBezTo>
                <a:cubicBezTo>
                  <a:pt x="467258" y="4272995"/>
                  <a:pt x="412425" y="4268402"/>
                  <a:pt x="412425" y="4238541"/>
                </a:cubicBezTo>
                <a:cubicBezTo>
                  <a:pt x="412425" y="4206958"/>
                  <a:pt x="472452" y="4204087"/>
                  <a:pt x="492653" y="4203512"/>
                </a:cubicBezTo>
                <a:close/>
                <a:moveTo>
                  <a:pt x="8346902" y="4201542"/>
                </a:moveTo>
                <a:cubicBezTo>
                  <a:pt x="8350964" y="4200973"/>
                  <a:pt x="8354155" y="4202823"/>
                  <a:pt x="8355460" y="4205387"/>
                </a:cubicBezTo>
                <a:lnTo>
                  <a:pt x="8354720" y="4207568"/>
                </a:lnTo>
                <a:lnTo>
                  <a:pt x="8345162" y="4203251"/>
                </a:lnTo>
                <a:cubicBezTo>
                  <a:pt x="8343422" y="4203251"/>
                  <a:pt x="8342840" y="4207237"/>
                  <a:pt x="8344581" y="4207807"/>
                </a:cubicBezTo>
                <a:lnTo>
                  <a:pt x="8350651" y="4214942"/>
                </a:lnTo>
                <a:lnTo>
                  <a:pt x="8336459" y="4224894"/>
                </a:lnTo>
                <a:cubicBezTo>
                  <a:pt x="8331816" y="4231729"/>
                  <a:pt x="8338199" y="4237424"/>
                  <a:pt x="8345162" y="4236285"/>
                </a:cubicBezTo>
                <a:cubicBezTo>
                  <a:pt x="8353865" y="4234861"/>
                  <a:pt x="8357491" y="4228738"/>
                  <a:pt x="8357056" y="4222473"/>
                </a:cubicBezTo>
                <a:lnTo>
                  <a:pt x="8350651" y="4214942"/>
                </a:lnTo>
                <a:lnTo>
                  <a:pt x="8352704" y="4213502"/>
                </a:lnTo>
                <a:lnTo>
                  <a:pt x="8354720" y="4207568"/>
                </a:lnTo>
                <a:lnTo>
                  <a:pt x="8360610" y="4210228"/>
                </a:lnTo>
                <a:cubicBezTo>
                  <a:pt x="8364744" y="4214072"/>
                  <a:pt x="8367499" y="4219199"/>
                  <a:pt x="8367790" y="4224894"/>
                </a:cubicBezTo>
                <a:cubicBezTo>
                  <a:pt x="8367790" y="4236855"/>
                  <a:pt x="8357926" y="4246537"/>
                  <a:pt x="8346902" y="4248247"/>
                </a:cubicBezTo>
                <a:cubicBezTo>
                  <a:pt x="8334717" y="4250525"/>
                  <a:pt x="8321373" y="4243120"/>
                  <a:pt x="8320793" y="4230020"/>
                </a:cubicBezTo>
                <a:cubicBezTo>
                  <a:pt x="8320212" y="4215781"/>
                  <a:pt x="8333558" y="4203251"/>
                  <a:pt x="8346902" y="4201542"/>
                </a:cubicBezTo>
                <a:close/>
                <a:moveTo>
                  <a:pt x="10890484" y="4197490"/>
                </a:moveTo>
                <a:cubicBezTo>
                  <a:pt x="10915880" y="4196916"/>
                  <a:pt x="10974752" y="4197490"/>
                  <a:pt x="10981678" y="4230222"/>
                </a:cubicBezTo>
                <a:lnTo>
                  <a:pt x="10980142" y="4232806"/>
                </a:lnTo>
                <a:lnTo>
                  <a:pt x="10974896" y="4223977"/>
                </a:lnTo>
                <a:cubicBezTo>
                  <a:pt x="10970424" y="4222758"/>
                  <a:pt x="10965229" y="4224480"/>
                  <a:pt x="10963785" y="4230222"/>
                </a:cubicBezTo>
                <a:lnTo>
                  <a:pt x="10960158" y="4232819"/>
                </a:lnTo>
                <a:lnTo>
                  <a:pt x="10941510" y="4219598"/>
                </a:lnTo>
                <a:cubicBezTo>
                  <a:pt x="10904985" y="4209370"/>
                  <a:pt x="10836807" y="4215292"/>
                  <a:pt x="10836807" y="4232519"/>
                </a:cubicBezTo>
                <a:cubicBezTo>
                  <a:pt x="10836807" y="4249746"/>
                  <a:pt x="10904985" y="4256314"/>
                  <a:pt x="10941510" y="4246166"/>
                </a:cubicBezTo>
                <a:lnTo>
                  <a:pt x="10960158" y="4232819"/>
                </a:lnTo>
                <a:lnTo>
                  <a:pt x="10963785" y="4235390"/>
                </a:lnTo>
                <a:cubicBezTo>
                  <a:pt x="10965229" y="4241132"/>
                  <a:pt x="10970424" y="4242855"/>
                  <a:pt x="10974896" y="4241635"/>
                </a:cubicBezTo>
                <a:lnTo>
                  <a:pt x="10980142" y="4232806"/>
                </a:lnTo>
                <a:lnTo>
                  <a:pt x="10981678" y="4235390"/>
                </a:lnTo>
                <a:cubicBezTo>
                  <a:pt x="10974752" y="4269845"/>
                  <a:pt x="10910685" y="4269270"/>
                  <a:pt x="10885290" y="4268122"/>
                </a:cubicBezTo>
                <a:cubicBezTo>
                  <a:pt x="10865089" y="4266973"/>
                  <a:pt x="10810256" y="4262380"/>
                  <a:pt x="10810256" y="4232519"/>
                </a:cubicBezTo>
                <a:cubicBezTo>
                  <a:pt x="10810256" y="4200936"/>
                  <a:pt x="10870282" y="4198065"/>
                  <a:pt x="10890484" y="4197490"/>
                </a:cubicBezTo>
                <a:close/>
                <a:moveTo>
                  <a:pt x="4257012" y="4187425"/>
                </a:moveTo>
                <a:lnTo>
                  <a:pt x="4252737" y="4188477"/>
                </a:lnTo>
                <a:lnTo>
                  <a:pt x="4251833" y="4192935"/>
                </a:lnTo>
                <a:lnTo>
                  <a:pt x="4255343" y="4194801"/>
                </a:lnTo>
                <a:lnTo>
                  <a:pt x="4253046" y="4204978"/>
                </a:lnTo>
                <a:cubicBezTo>
                  <a:pt x="4251824" y="4213217"/>
                  <a:pt x="4250958" y="4221528"/>
                  <a:pt x="4251248" y="4222961"/>
                </a:cubicBezTo>
                <a:cubicBezTo>
                  <a:pt x="4250094" y="4218949"/>
                  <a:pt x="4259892" y="4226973"/>
                  <a:pt x="4265080" y="4232132"/>
                </a:cubicBezTo>
                <a:cubicBezTo>
                  <a:pt x="4295051" y="4260790"/>
                  <a:pt x="4341164" y="4280851"/>
                  <a:pt x="4375745" y="4302632"/>
                </a:cubicBezTo>
                <a:lnTo>
                  <a:pt x="4569154" y="4426556"/>
                </a:lnTo>
                <a:lnTo>
                  <a:pt x="4565948" y="4428728"/>
                </a:lnTo>
                <a:lnTo>
                  <a:pt x="4563871" y="4436402"/>
                </a:lnTo>
                <a:lnTo>
                  <a:pt x="4573549" y="4429822"/>
                </a:lnTo>
                <a:lnTo>
                  <a:pt x="4573438" y="4429302"/>
                </a:lnTo>
                <a:lnTo>
                  <a:pt x="4569154" y="4426556"/>
                </a:lnTo>
                <a:lnTo>
                  <a:pt x="4587635" y="4414040"/>
                </a:lnTo>
                <a:lnTo>
                  <a:pt x="4594086" y="4415860"/>
                </a:lnTo>
                <a:lnTo>
                  <a:pt x="4596462" y="4414243"/>
                </a:lnTo>
                <a:lnTo>
                  <a:pt x="4589362" y="4408739"/>
                </a:lnTo>
                <a:cubicBezTo>
                  <a:pt x="4583814" y="4405514"/>
                  <a:pt x="4578051" y="4402649"/>
                  <a:pt x="4576319" y="4401790"/>
                </a:cubicBezTo>
                <a:cubicBezTo>
                  <a:pt x="4537706" y="4382302"/>
                  <a:pt x="4501397" y="4353644"/>
                  <a:pt x="4465085" y="4330144"/>
                </a:cubicBezTo>
                <a:cubicBezTo>
                  <a:pt x="4420707" y="4302058"/>
                  <a:pt x="4376325" y="4273400"/>
                  <a:pt x="4332517" y="4244742"/>
                </a:cubicBezTo>
                <a:cubicBezTo>
                  <a:pt x="4323008" y="4238723"/>
                  <a:pt x="4308162" y="4226113"/>
                  <a:pt x="4292818" y="4214721"/>
                </a:cubicBezTo>
                <a:lnTo>
                  <a:pt x="4255343" y="4194801"/>
                </a:lnTo>
                <a:close/>
                <a:moveTo>
                  <a:pt x="9503293" y="4183238"/>
                </a:moveTo>
                <a:cubicBezTo>
                  <a:pt x="9521109" y="4184390"/>
                  <a:pt x="9541801" y="4203398"/>
                  <a:pt x="9556745" y="4212615"/>
                </a:cubicBezTo>
                <a:cubicBezTo>
                  <a:pt x="9571689" y="4221832"/>
                  <a:pt x="9593530" y="4231626"/>
                  <a:pt x="9601575" y="4248907"/>
                </a:cubicBezTo>
                <a:cubicBezTo>
                  <a:pt x="9614794" y="4276556"/>
                  <a:pt x="9588931" y="4296141"/>
                  <a:pt x="9563067" y="4284620"/>
                </a:cubicBezTo>
                <a:cubicBezTo>
                  <a:pt x="9542950" y="4275980"/>
                  <a:pt x="9523408" y="4260426"/>
                  <a:pt x="9506167" y="4247178"/>
                </a:cubicBezTo>
                <a:cubicBezTo>
                  <a:pt x="9490074" y="4235080"/>
                  <a:pt x="9471107" y="4221832"/>
                  <a:pt x="9461335" y="4203975"/>
                </a:cubicBezTo>
                <a:cubicBezTo>
                  <a:pt x="9460761" y="4202247"/>
                  <a:pt x="9462485" y="4199367"/>
                  <a:pt x="9465359" y="4200518"/>
                </a:cubicBezTo>
                <a:cubicBezTo>
                  <a:pt x="9480877" y="4206855"/>
                  <a:pt x="9493522" y="4220679"/>
                  <a:pt x="9506742" y="4230473"/>
                </a:cubicBezTo>
                <a:cubicBezTo>
                  <a:pt x="9521684" y="4241417"/>
                  <a:pt x="9536628" y="4251787"/>
                  <a:pt x="9552721" y="4262155"/>
                </a:cubicBezTo>
                <a:cubicBezTo>
                  <a:pt x="9556745" y="4264459"/>
                  <a:pt x="9560193" y="4266763"/>
                  <a:pt x="9564217" y="4268492"/>
                </a:cubicBezTo>
                <a:cubicBezTo>
                  <a:pt x="9576287" y="4278860"/>
                  <a:pt x="9583184" y="4273100"/>
                  <a:pt x="9584333" y="4251211"/>
                </a:cubicBezTo>
                <a:cubicBezTo>
                  <a:pt x="9581460" y="4245450"/>
                  <a:pt x="9564791" y="4237386"/>
                  <a:pt x="9559044" y="4233353"/>
                </a:cubicBezTo>
                <a:cubicBezTo>
                  <a:pt x="9551572" y="4228745"/>
                  <a:pt x="9543525" y="4223560"/>
                  <a:pt x="9536053" y="4218952"/>
                </a:cubicBezTo>
                <a:cubicBezTo>
                  <a:pt x="9530880" y="4215495"/>
                  <a:pt x="9525707" y="4212039"/>
                  <a:pt x="9520535" y="4209159"/>
                </a:cubicBezTo>
                <a:cubicBezTo>
                  <a:pt x="9515363" y="4204551"/>
                  <a:pt x="9509041" y="4202247"/>
                  <a:pt x="9502144" y="4202247"/>
                </a:cubicBezTo>
                <a:cubicBezTo>
                  <a:pt x="9506742" y="4203975"/>
                  <a:pt x="9505018" y="4212039"/>
                  <a:pt x="9500419" y="4212615"/>
                </a:cubicBezTo>
                <a:cubicBezTo>
                  <a:pt x="9479153" y="4214919"/>
                  <a:pt x="9482027" y="4182662"/>
                  <a:pt x="9503293" y="4183238"/>
                </a:cubicBezTo>
                <a:close/>
                <a:moveTo>
                  <a:pt x="6149927" y="4159517"/>
                </a:moveTo>
                <a:lnTo>
                  <a:pt x="6124706" y="4538489"/>
                </a:lnTo>
                <a:cubicBezTo>
                  <a:pt x="6113741" y="4693294"/>
                  <a:pt x="6103353" y="4848673"/>
                  <a:pt x="6092966" y="5003476"/>
                </a:cubicBezTo>
                <a:cubicBezTo>
                  <a:pt x="6092391" y="5011533"/>
                  <a:pt x="6090803" y="5021029"/>
                  <a:pt x="6089720" y="5030596"/>
                </a:cubicBezTo>
                <a:lnTo>
                  <a:pt x="6089521" y="5056026"/>
                </a:lnTo>
                <a:lnTo>
                  <a:pt x="6089145" y="5055917"/>
                </a:lnTo>
                <a:cubicBezTo>
                  <a:pt x="6085610" y="5055702"/>
                  <a:pt x="6084311" y="5057859"/>
                  <a:pt x="6088927" y="5066204"/>
                </a:cubicBezTo>
                <a:cubicBezTo>
                  <a:pt x="6087774" y="5063902"/>
                  <a:pt x="6090081" y="5059873"/>
                  <a:pt x="6089506" y="5058146"/>
                </a:cubicBezTo>
                <a:lnTo>
                  <a:pt x="6089521" y="5056026"/>
                </a:lnTo>
                <a:lnTo>
                  <a:pt x="6102777" y="5059873"/>
                </a:lnTo>
                <a:lnTo>
                  <a:pt x="6113270" y="5061539"/>
                </a:lnTo>
                <a:lnTo>
                  <a:pt x="6111432" y="5074835"/>
                </a:lnTo>
                <a:cubicBezTo>
                  <a:pt x="6115760" y="5065340"/>
                  <a:pt x="6118213" y="5062894"/>
                  <a:pt x="6117275" y="5062176"/>
                </a:cubicBezTo>
                <a:lnTo>
                  <a:pt x="6113270" y="5061539"/>
                </a:lnTo>
                <a:lnTo>
                  <a:pt x="6118502" y="5023690"/>
                </a:lnTo>
                <a:cubicBezTo>
                  <a:pt x="6118358" y="5004196"/>
                  <a:pt x="6116915" y="4984485"/>
                  <a:pt x="6117780" y="4971250"/>
                </a:cubicBezTo>
                <a:lnTo>
                  <a:pt x="6172014" y="4170223"/>
                </a:lnTo>
                <a:lnTo>
                  <a:pt x="6166502" y="4168783"/>
                </a:lnTo>
                <a:close/>
                <a:moveTo>
                  <a:pt x="6933929" y="4159052"/>
                </a:moveTo>
                <a:lnTo>
                  <a:pt x="6918655" y="4168783"/>
                </a:lnTo>
                <a:lnTo>
                  <a:pt x="6911879" y="4170559"/>
                </a:lnTo>
                <a:lnTo>
                  <a:pt x="6937244" y="4549999"/>
                </a:lnTo>
                <a:cubicBezTo>
                  <a:pt x="6947631" y="4704227"/>
                  <a:pt x="6958018" y="4858455"/>
                  <a:pt x="6968406" y="5012684"/>
                </a:cubicBezTo>
                <a:lnTo>
                  <a:pt x="6971497" y="5061492"/>
                </a:lnTo>
                <a:lnTo>
                  <a:pt x="6966170" y="5062391"/>
                </a:lnTo>
                <a:cubicBezTo>
                  <a:pt x="6964944" y="5063038"/>
                  <a:pt x="6967251" y="5065340"/>
                  <a:pt x="6972445" y="5074835"/>
                </a:cubicBezTo>
                <a:cubicBezTo>
                  <a:pt x="6971869" y="5073109"/>
                  <a:pt x="6972445" y="5069081"/>
                  <a:pt x="6971869" y="5067355"/>
                </a:cubicBezTo>
                <a:lnTo>
                  <a:pt x="6971497" y="5061492"/>
                </a:lnTo>
                <a:lnTo>
                  <a:pt x="6981102" y="5059873"/>
                </a:lnTo>
                <a:cubicBezTo>
                  <a:pt x="6985718" y="5058435"/>
                  <a:pt x="6991200" y="5055845"/>
                  <a:pt x="6994518" y="5055701"/>
                </a:cubicBezTo>
                <a:lnTo>
                  <a:pt x="6996401" y="5057010"/>
                </a:lnTo>
                <a:lnTo>
                  <a:pt x="6994950" y="5066204"/>
                </a:lnTo>
                <a:cubicBezTo>
                  <a:pt x="6996970" y="5062032"/>
                  <a:pt x="6997691" y="5059370"/>
                  <a:pt x="6997493" y="5057770"/>
                </a:cubicBezTo>
                <a:lnTo>
                  <a:pt x="6996401" y="5057010"/>
                </a:lnTo>
                <a:lnTo>
                  <a:pt x="6998413" y="5044255"/>
                </a:lnTo>
                <a:cubicBezTo>
                  <a:pt x="6998196" y="5017144"/>
                  <a:pt x="6988892" y="4978299"/>
                  <a:pt x="6988026" y="4961466"/>
                </a:cubicBezTo>
                <a:close/>
                <a:moveTo>
                  <a:pt x="4259659" y="4154315"/>
                </a:moveTo>
                <a:lnTo>
                  <a:pt x="4255143" y="4176613"/>
                </a:lnTo>
                <a:lnTo>
                  <a:pt x="4610143" y="4404943"/>
                </a:lnTo>
                <a:lnTo>
                  <a:pt x="4628373" y="4392552"/>
                </a:lnTo>
                <a:close/>
                <a:moveTo>
                  <a:pt x="6543813" y="4154250"/>
                </a:moveTo>
                <a:lnTo>
                  <a:pt x="6539010" y="4154304"/>
                </a:lnTo>
                <a:lnTo>
                  <a:pt x="6541147" y="4154526"/>
                </a:lnTo>
                <a:close/>
                <a:moveTo>
                  <a:pt x="9469880" y="4147333"/>
                </a:moveTo>
                <a:cubicBezTo>
                  <a:pt x="9527058" y="4148626"/>
                  <a:pt x="9592064" y="4201653"/>
                  <a:pt x="9619617" y="4240453"/>
                </a:cubicBezTo>
                <a:cubicBezTo>
                  <a:pt x="9636838" y="4264020"/>
                  <a:pt x="9647744" y="4284713"/>
                  <a:pt x="9640282" y="4313453"/>
                </a:cubicBezTo>
                <a:cubicBezTo>
                  <a:pt x="9631672" y="4343344"/>
                  <a:pt x="9602397" y="4376683"/>
                  <a:pt x="9585751" y="4404273"/>
                </a:cubicBezTo>
                <a:lnTo>
                  <a:pt x="9534730" y="4484629"/>
                </a:lnTo>
                <a:lnTo>
                  <a:pt x="9540064" y="4517389"/>
                </a:lnTo>
                <a:cubicBezTo>
                  <a:pt x="9531591" y="4572256"/>
                  <a:pt x="9478660" y="4628091"/>
                  <a:pt x="9446385" y="4664598"/>
                </a:cubicBezTo>
                <a:cubicBezTo>
                  <a:pt x="9432615" y="4680203"/>
                  <a:pt x="9417877" y="4691906"/>
                  <a:pt x="9402438" y="4699934"/>
                </a:cubicBezTo>
                <a:lnTo>
                  <a:pt x="9396513" y="4701565"/>
                </a:lnTo>
                <a:lnTo>
                  <a:pt x="9401870" y="4703489"/>
                </a:lnTo>
                <a:cubicBezTo>
                  <a:pt x="9409479" y="4716262"/>
                  <a:pt x="9413392" y="4729248"/>
                  <a:pt x="9414585" y="4742297"/>
                </a:cubicBezTo>
                <a:lnTo>
                  <a:pt x="9413474" y="4754410"/>
                </a:lnTo>
                <a:lnTo>
                  <a:pt x="9418217" y="4753616"/>
                </a:lnTo>
                <a:cubicBezTo>
                  <a:pt x="9426530" y="4777477"/>
                  <a:pt x="9419651" y="4797889"/>
                  <a:pt x="9405390" y="4813700"/>
                </a:cubicBezTo>
                <a:lnTo>
                  <a:pt x="9394425" y="4819936"/>
                </a:lnTo>
                <a:lnTo>
                  <a:pt x="9378324" y="4857321"/>
                </a:lnTo>
                <a:cubicBezTo>
                  <a:pt x="9334102" y="4938829"/>
                  <a:pt x="9288157" y="5020912"/>
                  <a:pt x="9236470" y="5097828"/>
                </a:cubicBezTo>
                <a:cubicBezTo>
                  <a:pt x="9189953" y="5166707"/>
                  <a:pt x="9114360" y="5235910"/>
                  <a:pt x="9028834" y="5249983"/>
                </a:cubicBezTo>
                <a:lnTo>
                  <a:pt x="8952186" y="5244452"/>
                </a:lnTo>
                <a:lnTo>
                  <a:pt x="8948670" y="5250575"/>
                </a:lnTo>
                <a:cubicBezTo>
                  <a:pt x="8928014" y="5284547"/>
                  <a:pt x="8906784" y="5336366"/>
                  <a:pt x="8877522" y="5362277"/>
                </a:cubicBezTo>
                <a:cubicBezTo>
                  <a:pt x="8844817" y="5391066"/>
                  <a:pt x="8817849" y="5375521"/>
                  <a:pt x="8783997" y="5356520"/>
                </a:cubicBezTo>
                <a:cubicBezTo>
                  <a:pt x="8697356" y="5307002"/>
                  <a:pt x="8608421" y="5274182"/>
                  <a:pt x="8514896" y="5240212"/>
                </a:cubicBezTo>
                <a:lnTo>
                  <a:pt x="8516433" y="5233656"/>
                </a:lnTo>
                <a:lnTo>
                  <a:pt x="8510859" y="5238443"/>
                </a:lnTo>
                <a:cubicBezTo>
                  <a:pt x="8507488" y="5238083"/>
                  <a:pt x="8504186" y="5235499"/>
                  <a:pt x="8504186" y="5231191"/>
                </a:cubicBezTo>
                <a:cubicBezTo>
                  <a:pt x="8502177" y="5145048"/>
                  <a:pt x="8521122" y="5060770"/>
                  <a:pt x="8551334" y="4979938"/>
                </a:cubicBezTo>
                <a:lnTo>
                  <a:pt x="8574430" y="4927875"/>
                </a:lnTo>
                <a:lnTo>
                  <a:pt x="8474336" y="4989056"/>
                </a:lnTo>
                <a:cubicBezTo>
                  <a:pt x="8375046" y="5065459"/>
                  <a:pt x="8304186" y="5170675"/>
                  <a:pt x="8263695" y="5294991"/>
                </a:cubicBezTo>
                <a:cubicBezTo>
                  <a:pt x="8233828" y="5386502"/>
                  <a:pt x="8209706" y="5469956"/>
                  <a:pt x="8241295" y="5563769"/>
                </a:cubicBezTo>
                <a:cubicBezTo>
                  <a:pt x="8257377" y="5611538"/>
                  <a:pt x="8273458" y="5652977"/>
                  <a:pt x="8257377" y="5703048"/>
                </a:cubicBezTo>
                <a:cubicBezTo>
                  <a:pt x="8256803" y="5705350"/>
                  <a:pt x="8253930" y="5704199"/>
                  <a:pt x="8253930" y="5702473"/>
                </a:cubicBezTo>
                <a:cubicBezTo>
                  <a:pt x="8257951" y="5618445"/>
                  <a:pt x="8201090" y="5548804"/>
                  <a:pt x="8204536" y="5465926"/>
                </a:cubicBezTo>
                <a:cubicBezTo>
                  <a:pt x="8207408" y="5389955"/>
                  <a:pt x="8238998" y="5305926"/>
                  <a:pt x="8268290" y="5236286"/>
                </a:cubicBezTo>
                <a:cubicBezTo>
                  <a:pt x="8311365" y="5133120"/>
                  <a:pt x="8380934" y="5028660"/>
                  <a:pt x="8474086" y="4960782"/>
                </a:cubicBezTo>
                <a:lnTo>
                  <a:pt x="8569524" y="4909445"/>
                </a:lnTo>
                <a:lnTo>
                  <a:pt x="8532083" y="4897177"/>
                </a:lnTo>
                <a:cubicBezTo>
                  <a:pt x="8479356" y="4902662"/>
                  <a:pt x="8410528" y="4959780"/>
                  <a:pt x="8381185" y="4984306"/>
                </a:cubicBezTo>
                <a:cubicBezTo>
                  <a:pt x="8339184" y="5019874"/>
                  <a:pt x="8308689" y="5062327"/>
                  <a:pt x="8283373" y="5109943"/>
                </a:cubicBezTo>
                <a:cubicBezTo>
                  <a:pt x="8258058" y="5156413"/>
                  <a:pt x="8234467" y="5204029"/>
                  <a:pt x="8210876" y="5251071"/>
                </a:cubicBezTo>
                <a:cubicBezTo>
                  <a:pt x="8175204" y="5323356"/>
                  <a:pt x="8107311" y="5421457"/>
                  <a:pt x="8198795" y="5482843"/>
                </a:cubicBezTo>
                <a:cubicBezTo>
                  <a:pt x="8207424" y="5488580"/>
                  <a:pt x="8198795" y="5500053"/>
                  <a:pt x="8190738" y="5495464"/>
                </a:cubicBezTo>
                <a:cubicBezTo>
                  <a:pt x="8126298" y="5462190"/>
                  <a:pt x="8121120" y="5401952"/>
                  <a:pt x="8146435" y="5340567"/>
                </a:cubicBezTo>
                <a:cubicBezTo>
                  <a:pt x="8181533" y="5255087"/>
                  <a:pt x="8228138" y="5170181"/>
                  <a:pt x="8273017" y="5089291"/>
                </a:cubicBezTo>
                <a:cubicBezTo>
                  <a:pt x="8315018" y="5012417"/>
                  <a:pt x="8374281" y="4961932"/>
                  <a:pt x="8447351" y="4914889"/>
                </a:cubicBezTo>
                <a:cubicBezTo>
                  <a:pt x="8481874" y="4893375"/>
                  <a:pt x="8520927" y="4868635"/>
                  <a:pt x="8557229" y="4877697"/>
                </a:cubicBezTo>
                <a:lnTo>
                  <a:pt x="8588200" y="4896838"/>
                </a:lnTo>
                <a:lnTo>
                  <a:pt x="8603890" y="4861473"/>
                </a:lnTo>
                <a:cubicBezTo>
                  <a:pt x="8623417" y="4822976"/>
                  <a:pt x="8644551" y="4785540"/>
                  <a:pt x="8666079" y="4749358"/>
                </a:cubicBezTo>
                <a:cubicBezTo>
                  <a:pt x="8708562" y="4678147"/>
                  <a:pt x="8752768" y="4585685"/>
                  <a:pt x="8813621" y="4528831"/>
                </a:cubicBezTo>
                <a:cubicBezTo>
                  <a:pt x="8838307" y="4505285"/>
                  <a:pt x="8863998" y="4498393"/>
                  <a:pt x="8889832" y="4501624"/>
                </a:cubicBezTo>
                <a:lnTo>
                  <a:pt x="8959781" y="4532050"/>
                </a:lnTo>
                <a:lnTo>
                  <a:pt x="8963738" y="4528261"/>
                </a:lnTo>
                <a:cubicBezTo>
                  <a:pt x="8966606" y="4526543"/>
                  <a:pt x="8969757" y="4527259"/>
                  <a:pt x="8971908" y="4529119"/>
                </a:cubicBezTo>
                <a:lnTo>
                  <a:pt x="8973645" y="4535366"/>
                </a:lnTo>
                <a:lnTo>
                  <a:pt x="9001095" y="4463492"/>
                </a:lnTo>
                <a:cubicBezTo>
                  <a:pt x="9032480" y="4393610"/>
                  <a:pt x="9076161" y="4326920"/>
                  <a:pt x="9137228" y="4314821"/>
                </a:cubicBezTo>
                <a:cubicBezTo>
                  <a:pt x="9167760" y="4308772"/>
                  <a:pt x="9202641" y="4316371"/>
                  <a:pt x="9242504" y="4344045"/>
                </a:cubicBezTo>
                <a:cubicBezTo>
                  <a:pt x="9283227" y="4372720"/>
                  <a:pt x="9335995" y="4430647"/>
                  <a:pt x="9323376" y="4484560"/>
                </a:cubicBezTo>
                <a:cubicBezTo>
                  <a:pt x="9316493" y="4512090"/>
                  <a:pt x="9296993" y="4538471"/>
                  <a:pt x="9283801" y="4563133"/>
                </a:cubicBezTo>
                <a:cubicBezTo>
                  <a:pt x="9255123" y="4617619"/>
                  <a:pt x="9226444" y="4672679"/>
                  <a:pt x="9195472" y="4725443"/>
                </a:cubicBezTo>
                <a:cubicBezTo>
                  <a:pt x="9190309" y="4734621"/>
                  <a:pt x="9177691" y="4725443"/>
                  <a:pt x="9182280" y="4716266"/>
                </a:cubicBezTo>
                <a:cubicBezTo>
                  <a:pt x="9209811" y="4661782"/>
                  <a:pt x="9240783" y="4608442"/>
                  <a:pt x="9271183" y="4555104"/>
                </a:cubicBezTo>
                <a:cubicBezTo>
                  <a:pt x="9289537" y="4522413"/>
                  <a:pt x="9312480" y="4480545"/>
                  <a:pt x="9303303" y="4440970"/>
                </a:cubicBezTo>
                <a:cubicBezTo>
                  <a:pt x="9296993" y="4415735"/>
                  <a:pt x="9265446" y="4387059"/>
                  <a:pt x="9246519" y="4371001"/>
                </a:cubicBezTo>
                <a:cubicBezTo>
                  <a:pt x="9206943" y="4336589"/>
                  <a:pt x="9145571" y="4305044"/>
                  <a:pt x="9093376" y="4346912"/>
                </a:cubicBezTo>
                <a:cubicBezTo>
                  <a:pt x="9068139" y="4366412"/>
                  <a:pt x="9051506" y="4407706"/>
                  <a:pt x="9038314" y="4434662"/>
                </a:cubicBezTo>
                <a:cubicBezTo>
                  <a:pt x="9016518" y="4479971"/>
                  <a:pt x="8995869" y="4525280"/>
                  <a:pt x="8969486" y="4567149"/>
                </a:cubicBezTo>
                <a:lnTo>
                  <a:pt x="8967184" y="4566189"/>
                </a:lnTo>
                <a:lnTo>
                  <a:pt x="8963622" y="4581396"/>
                </a:lnTo>
                <a:cubicBezTo>
                  <a:pt x="8960156" y="4625661"/>
                  <a:pt x="8978213" y="4667190"/>
                  <a:pt x="9023356" y="4689082"/>
                </a:cubicBezTo>
                <a:cubicBezTo>
                  <a:pt x="9069787" y="4711402"/>
                  <a:pt x="9116792" y="4705106"/>
                  <a:pt x="9165517" y="4709684"/>
                </a:cubicBezTo>
                <a:cubicBezTo>
                  <a:pt x="9171249" y="4710257"/>
                  <a:pt x="9171249" y="4718269"/>
                  <a:pt x="9166090" y="4719413"/>
                </a:cubicBezTo>
                <a:cubicBezTo>
                  <a:pt x="9059255" y="4750462"/>
                  <a:pt x="8942324" y="4684235"/>
                  <a:pt x="8948938" y="4579393"/>
                </a:cubicBezTo>
                <a:lnTo>
                  <a:pt x="8953825" y="4558047"/>
                </a:lnTo>
                <a:lnTo>
                  <a:pt x="8964513" y="4547466"/>
                </a:lnTo>
                <a:lnTo>
                  <a:pt x="8958293" y="4548930"/>
                </a:lnTo>
                <a:lnTo>
                  <a:pt x="8956204" y="4547655"/>
                </a:lnTo>
                <a:lnTo>
                  <a:pt x="8953825" y="4558047"/>
                </a:lnTo>
                <a:lnTo>
                  <a:pt x="8937074" y="4574627"/>
                </a:lnTo>
                <a:cubicBezTo>
                  <a:pt x="8908780" y="4615539"/>
                  <a:pt x="8893948" y="4675203"/>
                  <a:pt x="8872022" y="4714263"/>
                </a:cubicBezTo>
                <a:cubicBezTo>
                  <a:pt x="8870303" y="4718269"/>
                  <a:pt x="8865142" y="4714836"/>
                  <a:pt x="8866289" y="4711402"/>
                </a:cubicBezTo>
                <a:lnTo>
                  <a:pt x="8868324" y="4704768"/>
                </a:lnTo>
                <a:lnTo>
                  <a:pt x="8865794" y="4706970"/>
                </a:lnTo>
                <a:cubicBezTo>
                  <a:pt x="8834511" y="4686821"/>
                  <a:pt x="8811337" y="4637313"/>
                  <a:pt x="8801489" y="4602773"/>
                </a:cubicBezTo>
                <a:lnTo>
                  <a:pt x="8799565" y="4570450"/>
                </a:lnTo>
                <a:lnTo>
                  <a:pt x="8781473" y="4592577"/>
                </a:lnTo>
                <a:cubicBezTo>
                  <a:pt x="8763676" y="4618994"/>
                  <a:pt x="8745879" y="4646560"/>
                  <a:pt x="8728655" y="4673552"/>
                </a:cubicBezTo>
                <a:cubicBezTo>
                  <a:pt x="8694784" y="4725239"/>
                  <a:pt x="8663209" y="4777500"/>
                  <a:pt x="8633931" y="4832057"/>
                </a:cubicBezTo>
                <a:cubicBezTo>
                  <a:pt x="8600347" y="4895230"/>
                  <a:pt x="8573938" y="4959408"/>
                  <a:pt x="8554634" y="5025738"/>
                </a:cubicBezTo>
                <a:lnTo>
                  <a:pt x="8518252" y="5230728"/>
                </a:lnTo>
                <a:lnTo>
                  <a:pt x="8614087" y="5258277"/>
                </a:lnTo>
                <a:cubicBezTo>
                  <a:pt x="8645860" y="5269865"/>
                  <a:pt x="8676987" y="5283396"/>
                  <a:pt x="8707111" y="5297790"/>
                </a:cubicBezTo>
                <a:cubicBezTo>
                  <a:pt x="8732931" y="5309305"/>
                  <a:pt x="8757029" y="5326003"/>
                  <a:pt x="8782849" y="5336366"/>
                </a:cubicBezTo>
                <a:cubicBezTo>
                  <a:pt x="8808669" y="5346731"/>
                  <a:pt x="8847686" y="5354792"/>
                  <a:pt x="8874080" y="5337519"/>
                </a:cubicBezTo>
                <a:cubicBezTo>
                  <a:pt x="8884407" y="5331186"/>
                  <a:pt x="8894162" y="5305275"/>
                  <a:pt x="8901046" y="5294335"/>
                </a:cubicBezTo>
                <a:lnTo>
                  <a:pt x="9043017" y="5031039"/>
                </a:lnTo>
                <a:lnTo>
                  <a:pt x="8997619" y="5053956"/>
                </a:lnTo>
                <a:cubicBezTo>
                  <a:pt x="8977355" y="5054892"/>
                  <a:pt x="8955942" y="5048268"/>
                  <a:pt x="8933236" y="5037611"/>
                </a:cubicBezTo>
                <a:cubicBezTo>
                  <a:pt x="8870002" y="5008234"/>
                  <a:pt x="8773429" y="4970215"/>
                  <a:pt x="8744111" y="4901091"/>
                </a:cubicBezTo>
                <a:cubicBezTo>
                  <a:pt x="8713069" y="4826784"/>
                  <a:pt x="8752160" y="4747291"/>
                  <a:pt x="8760783" y="4673558"/>
                </a:cubicBezTo>
                <a:cubicBezTo>
                  <a:pt x="8761358" y="4671831"/>
                  <a:pt x="8763082" y="4671831"/>
                  <a:pt x="8763082" y="4673558"/>
                </a:cubicBezTo>
                <a:cubicBezTo>
                  <a:pt x="8759057" y="4730586"/>
                  <a:pt x="8740663" y="4788189"/>
                  <a:pt x="8745261" y="4845216"/>
                </a:cubicBezTo>
                <a:cubicBezTo>
                  <a:pt x="8752160" y="4934501"/>
                  <a:pt x="8822865" y="4963303"/>
                  <a:pt x="8891847" y="5000169"/>
                </a:cubicBezTo>
                <a:cubicBezTo>
                  <a:pt x="8920590" y="5015722"/>
                  <a:pt x="8953931" y="5040491"/>
                  <a:pt x="8987847" y="5041643"/>
                </a:cubicBezTo>
                <a:cubicBezTo>
                  <a:pt x="9011990" y="5042220"/>
                  <a:pt x="9030817" y="5029979"/>
                  <a:pt x="9046049" y="5013274"/>
                </a:cubicBezTo>
                <a:lnTo>
                  <a:pt x="9080792" y="4960985"/>
                </a:lnTo>
                <a:lnTo>
                  <a:pt x="9127688" y="4874012"/>
                </a:lnTo>
                <a:lnTo>
                  <a:pt x="9128807" y="4873552"/>
                </a:lnTo>
                <a:lnTo>
                  <a:pt x="9143630" y="4846369"/>
                </a:lnTo>
                <a:lnTo>
                  <a:pt x="9149761" y="4844884"/>
                </a:lnTo>
                <a:lnTo>
                  <a:pt x="9149917" y="4843312"/>
                </a:lnTo>
                <a:cubicBezTo>
                  <a:pt x="9206243" y="4835549"/>
                  <a:pt x="9314809" y="4852690"/>
                  <a:pt x="9371861" y="4814688"/>
                </a:cubicBezTo>
                <a:lnTo>
                  <a:pt x="9383271" y="4803176"/>
                </a:lnTo>
                <a:lnTo>
                  <a:pt x="9394000" y="4760710"/>
                </a:lnTo>
                <a:cubicBezTo>
                  <a:pt x="9395624" y="4743670"/>
                  <a:pt x="9394259" y="4726164"/>
                  <a:pt x="9388660" y="4708082"/>
                </a:cubicBezTo>
                <a:lnTo>
                  <a:pt x="9391238" y="4703020"/>
                </a:lnTo>
                <a:lnTo>
                  <a:pt x="9354295" y="4713203"/>
                </a:lnTo>
                <a:cubicBezTo>
                  <a:pt x="9321159" y="4714992"/>
                  <a:pt x="9286302" y="4702967"/>
                  <a:pt x="9251875" y="4678915"/>
                </a:cubicBezTo>
                <a:cubicBezTo>
                  <a:pt x="9247859" y="4676051"/>
                  <a:pt x="9251302" y="4669179"/>
                  <a:pt x="9255893" y="4670897"/>
                </a:cubicBezTo>
                <a:cubicBezTo>
                  <a:pt x="9319008" y="4694376"/>
                  <a:pt x="9370647" y="4713274"/>
                  <a:pt x="9428025" y="4661163"/>
                </a:cubicBezTo>
                <a:cubicBezTo>
                  <a:pt x="9457718" y="4634104"/>
                  <a:pt x="9508067" y="4572256"/>
                  <a:pt x="9520008" y="4519106"/>
                </a:cubicBezTo>
                <a:lnTo>
                  <a:pt x="9519083" y="4504354"/>
                </a:lnTo>
                <a:lnTo>
                  <a:pt x="9510698" y="4505873"/>
                </a:lnTo>
                <a:cubicBezTo>
                  <a:pt x="9506823" y="4504005"/>
                  <a:pt x="9504240" y="4499981"/>
                  <a:pt x="9506536" y="4495094"/>
                </a:cubicBezTo>
                <a:lnTo>
                  <a:pt x="9517420" y="4477787"/>
                </a:lnTo>
                <a:lnTo>
                  <a:pt x="9516960" y="4470467"/>
                </a:lnTo>
                <a:cubicBezTo>
                  <a:pt x="9514666" y="4465885"/>
                  <a:pt x="9516960" y="4461734"/>
                  <a:pt x="9520474" y="4459944"/>
                </a:cubicBezTo>
                <a:lnTo>
                  <a:pt x="9527211" y="4462214"/>
                </a:lnTo>
                <a:lnTo>
                  <a:pt x="9555830" y="4416704"/>
                </a:lnTo>
                <a:cubicBezTo>
                  <a:pt x="9573695" y="4391054"/>
                  <a:pt x="9591203" y="4365186"/>
                  <a:pt x="9602970" y="4337021"/>
                </a:cubicBezTo>
                <a:cubicBezTo>
                  <a:pt x="9627080" y="4310004"/>
                  <a:pt x="9625932" y="4278965"/>
                  <a:pt x="9600101" y="4243902"/>
                </a:cubicBezTo>
                <a:cubicBezTo>
                  <a:pt x="9588047" y="4227807"/>
                  <a:pt x="9573695" y="4214011"/>
                  <a:pt x="9557624" y="4201366"/>
                </a:cubicBezTo>
                <a:cubicBezTo>
                  <a:pt x="9528779" y="4180242"/>
                  <a:pt x="9486375" y="4157823"/>
                  <a:pt x="9448812" y="4167576"/>
                </a:cubicBezTo>
                <a:lnTo>
                  <a:pt x="9426921" y="4181057"/>
                </a:lnTo>
                <a:lnTo>
                  <a:pt x="9429161" y="4201313"/>
                </a:lnTo>
                <a:cubicBezTo>
                  <a:pt x="9440425" y="4235261"/>
                  <a:pt x="9471319" y="4264512"/>
                  <a:pt x="9499637" y="4281782"/>
                </a:cubicBezTo>
                <a:cubicBezTo>
                  <a:pt x="9533963" y="4303658"/>
                  <a:pt x="9568863" y="4301354"/>
                  <a:pt x="9604332" y="4315171"/>
                </a:cubicBezTo>
                <a:cubicBezTo>
                  <a:pt x="9606048" y="4316322"/>
                  <a:pt x="9607193" y="4320351"/>
                  <a:pt x="9604332" y="4320928"/>
                </a:cubicBezTo>
                <a:cubicBezTo>
                  <a:pt x="9542760" y="4343594"/>
                  <a:pt x="9424683" y="4269737"/>
                  <a:pt x="9418356" y="4196543"/>
                </a:cubicBezTo>
                <a:lnTo>
                  <a:pt x="9420027" y="4185303"/>
                </a:lnTo>
                <a:lnTo>
                  <a:pt x="9413547" y="4189294"/>
                </a:lnTo>
                <a:cubicBezTo>
                  <a:pt x="9395752" y="4208263"/>
                  <a:pt x="9385993" y="4246201"/>
                  <a:pt x="9373939" y="4270342"/>
                </a:cubicBezTo>
                <a:cubicBezTo>
                  <a:pt x="9360163" y="4296210"/>
                  <a:pt x="9333185" y="4324375"/>
                  <a:pt x="9324001" y="4351390"/>
                </a:cubicBezTo>
                <a:cubicBezTo>
                  <a:pt x="9293003" y="4443935"/>
                  <a:pt x="9424453" y="4516937"/>
                  <a:pt x="9498500" y="4504867"/>
                </a:cubicBezTo>
                <a:cubicBezTo>
                  <a:pt x="9502519" y="4504292"/>
                  <a:pt x="9504240" y="4510040"/>
                  <a:pt x="9500796" y="4511764"/>
                </a:cubicBezTo>
                <a:cubicBezTo>
                  <a:pt x="9416991" y="4544529"/>
                  <a:pt x="9332611" y="4479574"/>
                  <a:pt x="9302761" y="4401400"/>
                </a:cubicBezTo>
                <a:cubicBezTo>
                  <a:pt x="9288411" y="4364612"/>
                  <a:pt x="9302188" y="4353691"/>
                  <a:pt x="9324001" y="4322651"/>
                </a:cubicBezTo>
                <a:cubicBezTo>
                  <a:pt x="9346387" y="4290461"/>
                  <a:pt x="9364756" y="4257121"/>
                  <a:pt x="9382550" y="4222059"/>
                </a:cubicBezTo>
                <a:cubicBezTo>
                  <a:pt x="9392308" y="4203090"/>
                  <a:pt x="9400343" y="4180096"/>
                  <a:pt x="9416991" y="4165727"/>
                </a:cubicBezTo>
                <a:cubicBezTo>
                  <a:pt x="9432632" y="4152219"/>
                  <a:pt x="9450822" y="4146902"/>
                  <a:pt x="9469880" y="4147333"/>
                </a:cubicBezTo>
                <a:close/>
                <a:moveTo>
                  <a:pt x="7488853" y="4145782"/>
                </a:moveTo>
                <a:cubicBezTo>
                  <a:pt x="7491746" y="4145212"/>
                  <a:pt x="7493481" y="4147491"/>
                  <a:pt x="7492323" y="4149769"/>
                </a:cubicBezTo>
                <a:lnTo>
                  <a:pt x="7492089" y="4150296"/>
                </a:lnTo>
                <a:lnTo>
                  <a:pt x="7479016" y="4153186"/>
                </a:lnTo>
                <a:cubicBezTo>
                  <a:pt x="7474967" y="4154896"/>
                  <a:pt x="7478438" y="4162299"/>
                  <a:pt x="7482489" y="4160591"/>
                </a:cubicBezTo>
                <a:lnTo>
                  <a:pt x="7487328" y="4160988"/>
                </a:lnTo>
                <a:lnTo>
                  <a:pt x="7485380" y="4165361"/>
                </a:lnTo>
                <a:cubicBezTo>
                  <a:pt x="7483935" y="4171128"/>
                  <a:pt x="7484802" y="4176253"/>
                  <a:pt x="7492323" y="4177109"/>
                </a:cubicBezTo>
                <a:cubicBezTo>
                  <a:pt x="7498109" y="4178247"/>
                  <a:pt x="7507944" y="4168564"/>
                  <a:pt x="7503316" y="4162299"/>
                </a:cubicBezTo>
                <a:lnTo>
                  <a:pt x="7487328" y="4160988"/>
                </a:lnTo>
                <a:lnTo>
                  <a:pt x="7492089" y="4150296"/>
                </a:lnTo>
                <a:lnTo>
                  <a:pt x="7498976" y="4148773"/>
                </a:lnTo>
                <a:cubicBezTo>
                  <a:pt x="7505629" y="4149057"/>
                  <a:pt x="7511704" y="4151763"/>
                  <a:pt x="7515466" y="4158882"/>
                </a:cubicBezTo>
                <a:cubicBezTo>
                  <a:pt x="7521250" y="4170274"/>
                  <a:pt x="7511415" y="4184512"/>
                  <a:pt x="7500423" y="4189068"/>
                </a:cubicBezTo>
                <a:cubicBezTo>
                  <a:pt x="7487695" y="4194765"/>
                  <a:pt x="7474388" y="4186790"/>
                  <a:pt x="7471496" y="4173690"/>
                </a:cubicBezTo>
                <a:cubicBezTo>
                  <a:pt x="7468603" y="4161161"/>
                  <a:pt x="7476125" y="4148629"/>
                  <a:pt x="7488853" y="4145782"/>
                </a:cubicBezTo>
                <a:close/>
                <a:moveTo>
                  <a:pt x="2204008" y="4145222"/>
                </a:moveTo>
                <a:cubicBezTo>
                  <a:pt x="2205161" y="4144644"/>
                  <a:pt x="2206312" y="4146956"/>
                  <a:pt x="2205161" y="4147533"/>
                </a:cubicBezTo>
                <a:cubicBezTo>
                  <a:pt x="2149286" y="4185669"/>
                  <a:pt x="2090530" y="4219761"/>
                  <a:pt x="2032351" y="4255008"/>
                </a:cubicBezTo>
                <a:cubicBezTo>
                  <a:pt x="2031199" y="4255586"/>
                  <a:pt x="2029471" y="4253276"/>
                  <a:pt x="2031199" y="4252120"/>
                </a:cubicBezTo>
                <a:cubicBezTo>
                  <a:pt x="2088226" y="4216294"/>
                  <a:pt x="2145253" y="4178735"/>
                  <a:pt x="2204008" y="4145222"/>
                </a:cubicBezTo>
                <a:close/>
                <a:moveTo>
                  <a:pt x="190777" y="4140149"/>
                </a:moveTo>
                <a:cubicBezTo>
                  <a:pt x="216089" y="4139575"/>
                  <a:pt x="274768" y="4139575"/>
                  <a:pt x="282246" y="4172881"/>
                </a:cubicBezTo>
                <a:lnTo>
                  <a:pt x="280653" y="4175440"/>
                </a:lnTo>
                <a:lnTo>
                  <a:pt x="275271" y="4166635"/>
                </a:lnTo>
                <a:cubicBezTo>
                  <a:pt x="270742" y="4165415"/>
                  <a:pt x="265564" y="4167138"/>
                  <a:pt x="264413" y="4172881"/>
                </a:cubicBezTo>
                <a:lnTo>
                  <a:pt x="260734" y="4175470"/>
                </a:lnTo>
                <a:lnTo>
                  <a:pt x="241879" y="4162257"/>
                </a:lnTo>
                <a:cubicBezTo>
                  <a:pt x="205231" y="4152029"/>
                  <a:pt x="137278" y="4157949"/>
                  <a:pt x="137278" y="4175176"/>
                </a:cubicBezTo>
                <a:cubicBezTo>
                  <a:pt x="137278" y="4191972"/>
                  <a:pt x="205231" y="4198756"/>
                  <a:pt x="241879" y="4188744"/>
                </a:cubicBezTo>
                <a:lnTo>
                  <a:pt x="260734" y="4175470"/>
                </a:lnTo>
                <a:lnTo>
                  <a:pt x="264413" y="4178049"/>
                </a:lnTo>
                <a:cubicBezTo>
                  <a:pt x="265564" y="4183792"/>
                  <a:pt x="270742" y="4185371"/>
                  <a:pt x="275271" y="4184077"/>
                </a:cubicBezTo>
                <a:lnTo>
                  <a:pt x="280653" y="4175440"/>
                </a:lnTo>
                <a:lnTo>
                  <a:pt x="282246" y="4178049"/>
                </a:lnTo>
                <a:cubicBezTo>
                  <a:pt x="274768" y="4212503"/>
                  <a:pt x="210911" y="4211928"/>
                  <a:pt x="185599" y="4210205"/>
                </a:cubicBezTo>
                <a:cubicBezTo>
                  <a:pt x="165465" y="4209057"/>
                  <a:pt x="110815" y="4205037"/>
                  <a:pt x="110815" y="4175176"/>
                </a:cubicBezTo>
                <a:cubicBezTo>
                  <a:pt x="110815" y="4143595"/>
                  <a:pt x="170643" y="4140724"/>
                  <a:pt x="190777" y="4140149"/>
                </a:cubicBezTo>
                <a:close/>
                <a:moveTo>
                  <a:pt x="10588608" y="4134127"/>
                </a:moveTo>
                <a:cubicBezTo>
                  <a:pt x="10613920" y="4133553"/>
                  <a:pt x="10672598" y="4133553"/>
                  <a:pt x="10680077" y="4166859"/>
                </a:cubicBezTo>
                <a:lnTo>
                  <a:pt x="10678483" y="4169418"/>
                </a:lnTo>
                <a:lnTo>
                  <a:pt x="10673101" y="4160613"/>
                </a:lnTo>
                <a:cubicBezTo>
                  <a:pt x="10668572" y="4159393"/>
                  <a:pt x="10663394" y="4161116"/>
                  <a:pt x="10662243" y="4166859"/>
                </a:cubicBezTo>
                <a:lnTo>
                  <a:pt x="10658565" y="4169448"/>
                </a:lnTo>
                <a:lnTo>
                  <a:pt x="10639709" y="4156235"/>
                </a:lnTo>
                <a:cubicBezTo>
                  <a:pt x="10603062" y="4146007"/>
                  <a:pt x="10535109" y="4151927"/>
                  <a:pt x="10535109" y="4169154"/>
                </a:cubicBezTo>
                <a:cubicBezTo>
                  <a:pt x="10535109" y="4185950"/>
                  <a:pt x="10603062" y="4192734"/>
                  <a:pt x="10639709" y="4182722"/>
                </a:cubicBezTo>
                <a:lnTo>
                  <a:pt x="10658565" y="4169448"/>
                </a:lnTo>
                <a:lnTo>
                  <a:pt x="10662243" y="4172027"/>
                </a:lnTo>
                <a:cubicBezTo>
                  <a:pt x="10663394" y="4177770"/>
                  <a:pt x="10668572" y="4179349"/>
                  <a:pt x="10673101" y="4178055"/>
                </a:cubicBezTo>
                <a:lnTo>
                  <a:pt x="10678483" y="4169418"/>
                </a:lnTo>
                <a:lnTo>
                  <a:pt x="10680077" y="4172027"/>
                </a:lnTo>
                <a:cubicBezTo>
                  <a:pt x="10672598" y="4206481"/>
                  <a:pt x="10608742" y="4205906"/>
                  <a:pt x="10583430" y="4204183"/>
                </a:cubicBezTo>
                <a:cubicBezTo>
                  <a:pt x="10563296" y="4203035"/>
                  <a:pt x="10508645" y="4199015"/>
                  <a:pt x="10508645" y="4169154"/>
                </a:cubicBezTo>
                <a:cubicBezTo>
                  <a:pt x="10508645" y="4137573"/>
                  <a:pt x="10568474" y="4134702"/>
                  <a:pt x="10588608" y="4134127"/>
                </a:cubicBezTo>
                <a:close/>
                <a:moveTo>
                  <a:pt x="832862" y="4129941"/>
                </a:moveTo>
                <a:lnTo>
                  <a:pt x="832862" y="4218031"/>
                </a:lnTo>
                <a:cubicBezTo>
                  <a:pt x="832862" y="4226655"/>
                  <a:pt x="830563" y="4238728"/>
                  <a:pt x="832862" y="4247351"/>
                </a:cubicBezTo>
                <a:lnTo>
                  <a:pt x="851572" y="4275112"/>
                </a:lnTo>
                <a:lnTo>
                  <a:pt x="893112" y="4269985"/>
                </a:lnTo>
                <a:lnTo>
                  <a:pt x="944978" y="4273595"/>
                </a:lnTo>
                <a:lnTo>
                  <a:pt x="960744" y="4204665"/>
                </a:lnTo>
                <a:lnTo>
                  <a:pt x="960080" y="4155232"/>
                </a:lnTo>
                <a:close/>
                <a:moveTo>
                  <a:pt x="11230693" y="4123919"/>
                </a:moveTo>
                <a:lnTo>
                  <a:pt x="11230693" y="4212009"/>
                </a:lnTo>
                <a:cubicBezTo>
                  <a:pt x="11230693" y="4220633"/>
                  <a:pt x="11228394" y="4232706"/>
                  <a:pt x="11230693" y="4241329"/>
                </a:cubicBezTo>
                <a:lnTo>
                  <a:pt x="11249403" y="4269090"/>
                </a:lnTo>
                <a:lnTo>
                  <a:pt x="11290943" y="4263963"/>
                </a:lnTo>
                <a:lnTo>
                  <a:pt x="11342809" y="4267573"/>
                </a:lnTo>
                <a:lnTo>
                  <a:pt x="11358575" y="4198643"/>
                </a:lnTo>
                <a:lnTo>
                  <a:pt x="11357911" y="4149210"/>
                </a:lnTo>
                <a:close/>
                <a:moveTo>
                  <a:pt x="4268671" y="4109851"/>
                </a:moveTo>
                <a:lnTo>
                  <a:pt x="4263058" y="4137558"/>
                </a:lnTo>
                <a:lnTo>
                  <a:pt x="4269205" y="4141846"/>
                </a:lnTo>
                <a:cubicBezTo>
                  <a:pt x="4274168" y="4145078"/>
                  <a:pt x="4279781" y="4148668"/>
                  <a:pt x="4282658" y="4150678"/>
                </a:cubicBezTo>
                <a:cubicBezTo>
                  <a:pt x="4325252" y="4178823"/>
                  <a:pt x="4367847" y="4205817"/>
                  <a:pt x="4411014" y="4233388"/>
                </a:cubicBezTo>
                <a:lnTo>
                  <a:pt x="4642547" y="4382920"/>
                </a:lnTo>
                <a:lnTo>
                  <a:pt x="4666190" y="4366846"/>
                </a:lnTo>
                <a:lnTo>
                  <a:pt x="4658658" y="4360756"/>
                </a:lnTo>
                <a:cubicBezTo>
                  <a:pt x="4652615" y="4357453"/>
                  <a:pt x="4646135" y="4354581"/>
                  <a:pt x="4642395" y="4352283"/>
                </a:cubicBezTo>
                <a:cubicBezTo>
                  <a:pt x="4597501" y="4322991"/>
                  <a:pt x="4552032" y="4294272"/>
                  <a:pt x="4507138" y="4264978"/>
                </a:cubicBezTo>
                <a:cubicBezTo>
                  <a:pt x="4454186" y="4231091"/>
                  <a:pt x="4401806" y="4197202"/>
                  <a:pt x="4349426" y="4163314"/>
                </a:cubicBezTo>
                <a:cubicBezTo>
                  <a:pt x="4339354" y="4156709"/>
                  <a:pt x="4323241" y="4142780"/>
                  <a:pt x="4306549" y="4130215"/>
                </a:cubicBezTo>
                <a:close/>
                <a:moveTo>
                  <a:pt x="6926360" y="4090694"/>
                </a:moveTo>
                <a:lnTo>
                  <a:pt x="6855821" y="4116847"/>
                </a:lnTo>
                <a:lnTo>
                  <a:pt x="6865050" y="4114526"/>
                </a:lnTo>
                <a:cubicBezTo>
                  <a:pt x="6881621" y="4109910"/>
                  <a:pt x="6899576" y="4104149"/>
                  <a:pt x="6916308" y="4096850"/>
                </a:cubicBezTo>
                <a:close/>
                <a:moveTo>
                  <a:pt x="7774589" y="4083820"/>
                </a:moveTo>
                <a:cubicBezTo>
                  <a:pt x="7783601" y="4086526"/>
                  <a:pt x="7788796" y="4097987"/>
                  <a:pt x="7785404" y="4108174"/>
                </a:cubicBezTo>
                <a:cubicBezTo>
                  <a:pt x="7780879" y="4122889"/>
                  <a:pt x="7761091" y="4134209"/>
                  <a:pt x="7745260" y="4135341"/>
                </a:cubicBezTo>
                <a:cubicBezTo>
                  <a:pt x="7728298" y="4136473"/>
                  <a:pt x="7716989" y="4121192"/>
                  <a:pt x="7722077" y="4104779"/>
                </a:cubicBezTo>
                <a:cubicBezTo>
                  <a:pt x="7727166" y="4087800"/>
                  <a:pt x="7746955" y="4082707"/>
                  <a:pt x="7762222" y="4085536"/>
                </a:cubicBezTo>
                <a:lnTo>
                  <a:pt x="7762509" y="4088412"/>
                </a:lnTo>
                <a:lnTo>
                  <a:pt x="7762009" y="4089427"/>
                </a:lnTo>
                <a:lnTo>
                  <a:pt x="7762649" y="4089819"/>
                </a:lnTo>
                <a:lnTo>
                  <a:pt x="7762787" y="4091196"/>
                </a:lnTo>
                <a:cubicBezTo>
                  <a:pt x="7756001" y="4094592"/>
                  <a:pt x="7748652" y="4096856"/>
                  <a:pt x="7742432" y="4101949"/>
                </a:cubicBezTo>
                <a:cubicBezTo>
                  <a:pt x="7737909" y="4106476"/>
                  <a:pt x="7731689" y="4117796"/>
                  <a:pt x="7741302" y="4121192"/>
                </a:cubicBezTo>
                <a:cubicBezTo>
                  <a:pt x="7748652" y="4124021"/>
                  <a:pt x="7758829" y="4118361"/>
                  <a:pt x="7765049" y="4114965"/>
                </a:cubicBezTo>
                <a:cubicBezTo>
                  <a:pt x="7768440" y="4112136"/>
                  <a:pt x="7773530" y="4108740"/>
                  <a:pt x="7775226" y="4103647"/>
                </a:cubicBezTo>
                <a:cubicBezTo>
                  <a:pt x="7776921" y="4097988"/>
                  <a:pt x="7774095" y="4090064"/>
                  <a:pt x="7766745" y="4092328"/>
                </a:cubicBezTo>
                <a:lnTo>
                  <a:pt x="7762649" y="4089819"/>
                </a:lnTo>
                <a:lnTo>
                  <a:pt x="7762509" y="4088412"/>
                </a:lnTo>
                <a:lnTo>
                  <a:pt x="7764482" y="4084404"/>
                </a:lnTo>
                <a:cubicBezTo>
                  <a:pt x="7768158" y="4082989"/>
                  <a:pt x="7771585" y="4082918"/>
                  <a:pt x="7774589" y="4083820"/>
                </a:cubicBezTo>
                <a:close/>
                <a:moveTo>
                  <a:pt x="6984347" y="4070368"/>
                </a:moveTo>
                <a:lnTo>
                  <a:pt x="6959360" y="4095027"/>
                </a:lnTo>
                <a:cubicBezTo>
                  <a:pt x="6945715" y="4104087"/>
                  <a:pt x="6930527" y="4111305"/>
                  <a:pt x="6916308" y="4117316"/>
                </a:cubicBezTo>
                <a:cubicBezTo>
                  <a:pt x="6830705" y="4154526"/>
                  <a:pt x="6733611" y="4166548"/>
                  <a:pt x="6641113" y="4172845"/>
                </a:cubicBezTo>
                <a:cubicBezTo>
                  <a:pt x="6484844" y="4183149"/>
                  <a:pt x="6265951" y="4187157"/>
                  <a:pt x="6127492" y="4097853"/>
                </a:cubicBezTo>
                <a:lnTo>
                  <a:pt x="6103092" y="4077996"/>
                </a:lnTo>
                <a:lnTo>
                  <a:pt x="6103104" y="4078390"/>
                </a:lnTo>
                <a:cubicBezTo>
                  <a:pt x="6105549" y="4093266"/>
                  <a:pt x="6111298" y="4106996"/>
                  <a:pt x="6124524" y="4119582"/>
                </a:cubicBezTo>
                <a:cubicBezTo>
                  <a:pt x="6138326" y="4133027"/>
                  <a:pt x="6157014" y="4143039"/>
                  <a:pt x="6176781" y="4150977"/>
                </a:cubicBezTo>
                <a:lnTo>
                  <a:pt x="6182257" y="4152744"/>
                </a:lnTo>
                <a:lnTo>
                  <a:pt x="6184430" y="4150763"/>
                </a:lnTo>
                <a:lnTo>
                  <a:pt x="6188029" y="4154606"/>
                </a:lnTo>
                <a:lnTo>
                  <a:pt x="6235508" y="4169928"/>
                </a:lnTo>
                <a:lnTo>
                  <a:pt x="6515314" y="4202709"/>
                </a:lnTo>
                <a:lnTo>
                  <a:pt x="6516459" y="4201508"/>
                </a:lnTo>
                <a:lnTo>
                  <a:pt x="6517893" y="4203010"/>
                </a:lnTo>
                <a:lnTo>
                  <a:pt x="6543154" y="4205970"/>
                </a:lnTo>
                <a:cubicBezTo>
                  <a:pt x="6646086" y="4206542"/>
                  <a:pt x="6751894" y="4197960"/>
                  <a:pt x="6850801" y="4169928"/>
                </a:cubicBezTo>
                <a:lnTo>
                  <a:pt x="6894028" y="4156202"/>
                </a:lnTo>
                <a:lnTo>
                  <a:pt x="6899375" y="4150763"/>
                </a:lnTo>
                <a:lnTo>
                  <a:pt x="6902434" y="4153534"/>
                </a:lnTo>
                <a:lnTo>
                  <a:pt x="6909813" y="4151191"/>
                </a:lnTo>
                <a:cubicBezTo>
                  <a:pt x="6929580" y="4143324"/>
                  <a:pt x="6948270" y="4133312"/>
                  <a:pt x="6962358" y="4119582"/>
                </a:cubicBezTo>
                <a:cubicBezTo>
                  <a:pt x="6975871" y="4106425"/>
                  <a:pt x="6982053" y="4091549"/>
                  <a:pt x="6984426" y="4075459"/>
                </a:cubicBezTo>
                <a:close/>
                <a:moveTo>
                  <a:pt x="4277938" y="4064120"/>
                </a:moveTo>
                <a:lnTo>
                  <a:pt x="4271781" y="4094490"/>
                </a:lnTo>
                <a:lnTo>
                  <a:pt x="4679831" y="4357571"/>
                </a:lnTo>
                <a:lnTo>
                  <a:pt x="4705406" y="4340186"/>
                </a:lnTo>
                <a:close/>
                <a:moveTo>
                  <a:pt x="6107696" y="4044535"/>
                </a:moveTo>
                <a:lnTo>
                  <a:pt x="6120285" y="4069381"/>
                </a:lnTo>
                <a:cubicBezTo>
                  <a:pt x="6155644" y="4101716"/>
                  <a:pt x="6230188" y="4118032"/>
                  <a:pt x="6260781" y="4125331"/>
                </a:cubicBezTo>
                <a:lnTo>
                  <a:pt x="6285340" y="4127889"/>
                </a:lnTo>
                <a:lnTo>
                  <a:pt x="6224664" y="4111732"/>
                </a:lnTo>
                <a:cubicBezTo>
                  <a:pt x="6194909" y="4101191"/>
                  <a:pt x="6166474" y="4088107"/>
                  <a:pt x="6140161" y="4071860"/>
                </a:cubicBezTo>
                <a:close/>
                <a:moveTo>
                  <a:pt x="4942204" y="4028739"/>
                </a:moveTo>
                <a:lnTo>
                  <a:pt x="4942028" y="4029211"/>
                </a:lnTo>
                <a:lnTo>
                  <a:pt x="4942296" y="4029148"/>
                </a:lnTo>
                <a:close/>
                <a:moveTo>
                  <a:pt x="6293849" y="4028533"/>
                </a:moveTo>
                <a:lnTo>
                  <a:pt x="6292052" y="4032671"/>
                </a:lnTo>
                <a:cubicBezTo>
                  <a:pt x="6292052" y="4040687"/>
                  <a:pt x="6295366" y="4047711"/>
                  <a:pt x="6301250" y="4053864"/>
                </a:cubicBezTo>
                <a:lnTo>
                  <a:pt x="6324315" y="4068832"/>
                </a:lnTo>
                <a:lnTo>
                  <a:pt x="6426149" y="4081537"/>
                </a:lnTo>
                <a:lnTo>
                  <a:pt x="6381060" y="4064832"/>
                </a:lnTo>
                <a:cubicBezTo>
                  <a:pt x="6368824" y="4056862"/>
                  <a:pt x="6361008" y="4046403"/>
                  <a:pt x="6361008" y="4032652"/>
                </a:cubicBezTo>
                <a:lnTo>
                  <a:pt x="6361791" y="4030128"/>
                </a:lnTo>
                <a:close/>
                <a:moveTo>
                  <a:pt x="6631134" y="4023133"/>
                </a:moveTo>
                <a:lnTo>
                  <a:pt x="6638317" y="4029349"/>
                </a:lnTo>
                <a:lnTo>
                  <a:pt x="6636553" y="4032203"/>
                </a:lnTo>
                <a:close/>
                <a:moveTo>
                  <a:pt x="6630339" y="4021803"/>
                </a:moveTo>
                <a:lnTo>
                  <a:pt x="6631134" y="4023133"/>
                </a:lnTo>
                <a:lnTo>
                  <a:pt x="6629898" y="4022064"/>
                </a:lnTo>
                <a:close/>
                <a:moveTo>
                  <a:pt x="4290625" y="4021615"/>
                </a:moveTo>
                <a:lnTo>
                  <a:pt x="4289706" y="4023992"/>
                </a:lnTo>
                <a:lnTo>
                  <a:pt x="4288509" y="4032668"/>
                </a:lnTo>
                <a:cubicBezTo>
                  <a:pt x="4286212" y="4040122"/>
                  <a:pt x="4282188" y="4048006"/>
                  <a:pt x="4282762" y="4048579"/>
                </a:cubicBezTo>
                <a:cubicBezTo>
                  <a:pt x="4287934" y="4058326"/>
                  <a:pt x="4309771" y="4066354"/>
                  <a:pt x="4318966" y="4072089"/>
                </a:cubicBezTo>
                <a:cubicBezTo>
                  <a:pt x="4369543" y="4104772"/>
                  <a:pt x="4421265" y="4138602"/>
                  <a:pt x="4472411" y="4171285"/>
                </a:cubicBezTo>
                <a:lnTo>
                  <a:pt x="4717383" y="4329171"/>
                </a:lnTo>
                <a:lnTo>
                  <a:pt x="4734189" y="4309789"/>
                </a:lnTo>
                <a:lnTo>
                  <a:pt x="4718236" y="4297574"/>
                </a:lnTo>
                <a:cubicBezTo>
                  <a:pt x="4710477" y="4293274"/>
                  <a:pt x="4702290" y="4289404"/>
                  <a:pt x="4697119" y="4285963"/>
                </a:cubicBezTo>
                <a:cubicBezTo>
                  <a:pt x="4645385" y="4252707"/>
                  <a:pt x="4593666" y="4219449"/>
                  <a:pt x="4541372" y="4185619"/>
                </a:cubicBezTo>
                <a:lnTo>
                  <a:pt x="4371267" y="4075528"/>
                </a:lnTo>
                <a:cubicBezTo>
                  <a:pt x="4360922" y="4069078"/>
                  <a:pt x="4326331" y="4039083"/>
                  <a:pt x="4302653" y="4025697"/>
                </a:cubicBezTo>
                <a:close/>
                <a:moveTo>
                  <a:pt x="8287221" y="4000777"/>
                </a:moveTo>
                <a:lnTo>
                  <a:pt x="8279378" y="4005096"/>
                </a:lnTo>
                <a:lnTo>
                  <a:pt x="8278917" y="4001649"/>
                </a:lnTo>
                <a:close/>
                <a:moveTo>
                  <a:pt x="8289759" y="3999379"/>
                </a:moveTo>
                <a:lnTo>
                  <a:pt x="8290339" y="4000450"/>
                </a:lnTo>
                <a:lnTo>
                  <a:pt x="8287221" y="4000777"/>
                </a:lnTo>
                <a:close/>
                <a:moveTo>
                  <a:pt x="6203811" y="3998401"/>
                </a:moveTo>
                <a:lnTo>
                  <a:pt x="6193459" y="4004093"/>
                </a:lnTo>
                <a:lnTo>
                  <a:pt x="6181726" y="4025483"/>
                </a:lnTo>
                <a:lnTo>
                  <a:pt x="6270410" y="4055513"/>
                </a:lnTo>
                <a:lnTo>
                  <a:pt x="6262734" y="4032671"/>
                </a:lnTo>
                <a:lnTo>
                  <a:pt x="6266852" y="4020453"/>
                </a:lnTo>
                <a:close/>
                <a:moveTo>
                  <a:pt x="8313368" y="3998031"/>
                </a:moveTo>
                <a:cubicBezTo>
                  <a:pt x="8325564" y="3998670"/>
                  <a:pt x="8337120" y="4002216"/>
                  <a:pt x="8343966" y="4011862"/>
                </a:cubicBezTo>
                <a:cubicBezTo>
                  <a:pt x="8357661" y="4031155"/>
                  <a:pt x="8337690" y="4050448"/>
                  <a:pt x="8320001" y="4057824"/>
                </a:cubicBezTo>
                <a:cubicBezTo>
                  <a:pt x="8301170" y="4065202"/>
                  <a:pt x="8266363" y="4068039"/>
                  <a:pt x="8257234" y="4044207"/>
                </a:cubicBezTo>
                <a:cubicBezTo>
                  <a:pt x="8253239" y="4033426"/>
                  <a:pt x="8256093" y="4022644"/>
                  <a:pt x="8262583" y="4014345"/>
                </a:cubicBezTo>
                <a:lnTo>
                  <a:pt x="8279378" y="4005096"/>
                </a:lnTo>
                <a:lnTo>
                  <a:pt x="8280059" y="4010160"/>
                </a:lnTo>
                <a:lnTo>
                  <a:pt x="8290036" y="4010770"/>
                </a:lnTo>
                <a:lnTo>
                  <a:pt x="8281342" y="4020161"/>
                </a:lnTo>
                <a:cubicBezTo>
                  <a:pt x="8277348" y="4024772"/>
                  <a:pt x="8274637" y="4029736"/>
                  <a:pt x="8276634" y="4035694"/>
                </a:cubicBezTo>
                <a:cubicBezTo>
                  <a:pt x="8278917" y="4044207"/>
                  <a:pt x="8284623" y="4044207"/>
                  <a:pt x="8293182" y="4044774"/>
                </a:cubicBezTo>
                <a:cubicBezTo>
                  <a:pt x="8300030" y="4044774"/>
                  <a:pt x="8307448" y="4043072"/>
                  <a:pt x="8314295" y="4040802"/>
                </a:cubicBezTo>
                <a:cubicBezTo>
                  <a:pt x="8320001" y="4038531"/>
                  <a:pt x="8327419" y="4035128"/>
                  <a:pt x="8330272" y="4028887"/>
                </a:cubicBezTo>
                <a:cubicBezTo>
                  <a:pt x="8334267" y="4018672"/>
                  <a:pt x="8323995" y="4014133"/>
                  <a:pt x="8317148" y="4012431"/>
                </a:cubicBezTo>
                <a:lnTo>
                  <a:pt x="8290036" y="4010770"/>
                </a:lnTo>
                <a:lnTo>
                  <a:pt x="8293752" y="4006756"/>
                </a:lnTo>
                <a:lnTo>
                  <a:pt x="8290339" y="4000450"/>
                </a:lnTo>
                <a:close/>
                <a:moveTo>
                  <a:pt x="6563278" y="3997842"/>
                </a:moveTo>
                <a:cubicBezTo>
                  <a:pt x="6578050" y="3998196"/>
                  <a:pt x="6595083" y="3999653"/>
                  <a:pt x="6609288" y="4004230"/>
                </a:cubicBezTo>
                <a:lnTo>
                  <a:pt x="6629898" y="4022064"/>
                </a:lnTo>
                <a:lnTo>
                  <a:pt x="6617616" y="4029349"/>
                </a:lnTo>
                <a:lnTo>
                  <a:pt x="6614590" y="4032221"/>
                </a:lnTo>
                <a:lnTo>
                  <a:pt x="6609459" y="4027244"/>
                </a:lnTo>
                <a:cubicBezTo>
                  <a:pt x="6578642" y="4012063"/>
                  <a:pt x="6473866" y="4019046"/>
                  <a:pt x="6473866" y="4032251"/>
                </a:cubicBezTo>
                <a:cubicBezTo>
                  <a:pt x="6473866" y="4045456"/>
                  <a:pt x="6578642" y="4051994"/>
                  <a:pt x="6609459" y="4037092"/>
                </a:cubicBezTo>
                <a:lnTo>
                  <a:pt x="6614590" y="4032221"/>
                </a:lnTo>
                <a:lnTo>
                  <a:pt x="6617616" y="4035154"/>
                </a:lnTo>
                <a:cubicBezTo>
                  <a:pt x="6619054" y="4041829"/>
                  <a:pt x="6625091" y="4043715"/>
                  <a:pt x="6630339" y="4042263"/>
                </a:cubicBezTo>
                <a:lnTo>
                  <a:pt x="6636553" y="4032203"/>
                </a:lnTo>
                <a:lnTo>
                  <a:pt x="6638317" y="4035154"/>
                </a:lnTo>
                <a:cubicBezTo>
                  <a:pt x="6629116" y="4070559"/>
                  <a:pt x="6558391" y="4067657"/>
                  <a:pt x="6531941" y="4066496"/>
                </a:cubicBezTo>
                <a:cubicBezTo>
                  <a:pt x="6512391" y="4065335"/>
                  <a:pt x="6449716" y="4063595"/>
                  <a:pt x="6449716" y="4032251"/>
                </a:cubicBezTo>
                <a:cubicBezTo>
                  <a:pt x="6449716" y="3998586"/>
                  <a:pt x="6517565" y="3998586"/>
                  <a:pt x="6538266" y="3998005"/>
                </a:cubicBezTo>
                <a:cubicBezTo>
                  <a:pt x="6544590" y="3997860"/>
                  <a:pt x="6553432" y="3997606"/>
                  <a:pt x="6563278" y="3997842"/>
                </a:cubicBezTo>
                <a:close/>
                <a:moveTo>
                  <a:pt x="7597938" y="3993076"/>
                </a:moveTo>
                <a:cubicBezTo>
                  <a:pt x="7604007" y="3992932"/>
                  <a:pt x="7610441" y="3994959"/>
                  <a:pt x="7615997" y="3998145"/>
                </a:cubicBezTo>
                <a:cubicBezTo>
                  <a:pt x="7617751" y="3998724"/>
                  <a:pt x="7617751" y="4001620"/>
                  <a:pt x="7615412" y="4002200"/>
                </a:cubicBezTo>
                <a:lnTo>
                  <a:pt x="7610782" y="4002819"/>
                </a:lnTo>
                <a:lnTo>
                  <a:pt x="7608978" y="3998145"/>
                </a:lnTo>
                <a:cubicBezTo>
                  <a:pt x="7606053" y="3996987"/>
                  <a:pt x="7604883" y="4001042"/>
                  <a:pt x="7607808" y="4001620"/>
                </a:cubicBezTo>
                <a:lnTo>
                  <a:pt x="7608795" y="4003086"/>
                </a:lnTo>
                <a:lnTo>
                  <a:pt x="7600789" y="4004156"/>
                </a:lnTo>
                <a:cubicBezTo>
                  <a:pt x="7595526" y="4005387"/>
                  <a:pt x="7591138" y="4007703"/>
                  <a:pt x="7591430" y="4012629"/>
                </a:cubicBezTo>
                <a:cubicBezTo>
                  <a:pt x="7592016" y="4017841"/>
                  <a:pt x="7599035" y="4017841"/>
                  <a:pt x="7603128" y="4016684"/>
                </a:cubicBezTo>
                <a:cubicBezTo>
                  <a:pt x="7604883" y="4016104"/>
                  <a:pt x="7606638" y="4015525"/>
                  <a:pt x="7607808" y="4014366"/>
                </a:cubicBezTo>
                <a:cubicBezTo>
                  <a:pt x="7610149" y="4013208"/>
                  <a:pt x="7611903" y="4010890"/>
                  <a:pt x="7612487" y="4008573"/>
                </a:cubicBezTo>
                <a:lnTo>
                  <a:pt x="7608795" y="4003086"/>
                </a:lnTo>
                <a:lnTo>
                  <a:pt x="7610782" y="4002819"/>
                </a:lnTo>
                <a:lnTo>
                  <a:pt x="7616581" y="4017841"/>
                </a:lnTo>
                <a:cubicBezTo>
                  <a:pt x="7611317" y="4027111"/>
                  <a:pt x="7598450" y="4030007"/>
                  <a:pt x="7589091" y="4026532"/>
                </a:cubicBezTo>
                <a:cubicBezTo>
                  <a:pt x="7578564" y="4022476"/>
                  <a:pt x="7575054" y="4010310"/>
                  <a:pt x="7582073" y="4001042"/>
                </a:cubicBezTo>
                <a:cubicBezTo>
                  <a:pt x="7586166" y="3995539"/>
                  <a:pt x="7591869" y="3993221"/>
                  <a:pt x="7597938" y="3993076"/>
                </a:cubicBezTo>
                <a:close/>
                <a:moveTo>
                  <a:pt x="4305734" y="3982560"/>
                </a:moveTo>
                <a:lnTo>
                  <a:pt x="4295628" y="4008684"/>
                </a:lnTo>
                <a:lnTo>
                  <a:pt x="4744345" y="4298077"/>
                </a:lnTo>
                <a:lnTo>
                  <a:pt x="4761587" y="4278191"/>
                </a:lnTo>
                <a:close/>
                <a:moveTo>
                  <a:pt x="6147265" y="3977760"/>
                </a:moveTo>
                <a:lnTo>
                  <a:pt x="6119009" y="3995246"/>
                </a:lnTo>
                <a:lnTo>
                  <a:pt x="6106749" y="4019978"/>
                </a:lnTo>
                <a:lnTo>
                  <a:pt x="6113128" y="4026429"/>
                </a:lnTo>
                <a:lnTo>
                  <a:pt x="6163289" y="4056319"/>
                </a:lnTo>
                <a:lnTo>
                  <a:pt x="6155708" y="4033123"/>
                </a:lnTo>
                <a:lnTo>
                  <a:pt x="6159088" y="4022870"/>
                </a:lnTo>
                <a:lnTo>
                  <a:pt x="6121942" y="4009294"/>
                </a:lnTo>
                <a:cubicBezTo>
                  <a:pt x="6120224" y="4008137"/>
                  <a:pt x="6121942" y="4005242"/>
                  <a:pt x="6123660" y="4005820"/>
                </a:cubicBezTo>
                <a:lnTo>
                  <a:pt x="6160587" y="4018324"/>
                </a:lnTo>
                <a:lnTo>
                  <a:pt x="6164898" y="4005247"/>
                </a:lnTo>
                <a:lnTo>
                  <a:pt x="6180805" y="3990353"/>
                </a:lnTo>
                <a:lnTo>
                  <a:pt x="6152561" y="3980473"/>
                </a:lnTo>
                <a:close/>
                <a:moveTo>
                  <a:pt x="6571494" y="3967962"/>
                </a:moveTo>
                <a:cubicBezTo>
                  <a:pt x="6561310" y="3967918"/>
                  <a:pt x="6552830" y="3967972"/>
                  <a:pt x="6546722" y="3967972"/>
                </a:cubicBezTo>
                <a:cubicBezTo>
                  <a:pt x="6514816" y="3967972"/>
                  <a:pt x="6387517" y="3968294"/>
                  <a:pt x="6325862" y="3995508"/>
                </a:cubicBezTo>
                <a:lnTo>
                  <a:pt x="6315750" y="4002071"/>
                </a:lnTo>
                <a:lnTo>
                  <a:pt x="6370478" y="4010348"/>
                </a:lnTo>
                <a:lnTo>
                  <a:pt x="6382880" y="3999161"/>
                </a:lnTo>
                <a:cubicBezTo>
                  <a:pt x="6422897" y="3974679"/>
                  <a:pt x="6506156" y="3974462"/>
                  <a:pt x="6531973" y="3973593"/>
                </a:cubicBezTo>
                <a:cubicBezTo>
                  <a:pt x="6578444" y="3973014"/>
                  <a:pt x="6710399" y="3967225"/>
                  <a:pt x="6727037" y="4029757"/>
                </a:cubicBezTo>
                <a:lnTo>
                  <a:pt x="6725277" y="4032604"/>
                </a:lnTo>
                <a:lnTo>
                  <a:pt x="6719076" y="4022230"/>
                </a:lnTo>
                <a:cubicBezTo>
                  <a:pt x="6713841" y="4020783"/>
                  <a:pt x="6707817" y="4022809"/>
                  <a:pt x="6706383" y="4029757"/>
                </a:cubicBezTo>
                <a:lnTo>
                  <a:pt x="6703779" y="4032650"/>
                </a:lnTo>
                <a:lnTo>
                  <a:pt x="6688007" y="4015095"/>
                </a:lnTo>
                <a:cubicBezTo>
                  <a:pt x="6639374" y="3986609"/>
                  <a:pt x="6510065" y="3985545"/>
                  <a:pt x="6440143" y="4003141"/>
                </a:cubicBezTo>
                <a:lnTo>
                  <a:pt x="6406593" y="4015810"/>
                </a:lnTo>
                <a:lnTo>
                  <a:pt x="6432366" y="4019707"/>
                </a:lnTo>
                <a:cubicBezTo>
                  <a:pt x="6439246" y="4020285"/>
                  <a:pt x="6441540" y="4030669"/>
                  <a:pt x="6434086" y="4031823"/>
                </a:cubicBezTo>
                <a:lnTo>
                  <a:pt x="6395032" y="4030907"/>
                </a:lnTo>
                <a:lnTo>
                  <a:pt x="6393708" y="4032652"/>
                </a:lnTo>
                <a:cubicBezTo>
                  <a:pt x="6393708" y="4075716"/>
                  <a:pt x="6619921" y="4089966"/>
                  <a:pt x="6688007" y="4050187"/>
                </a:cubicBezTo>
                <a:lnTo>
                  <a:pt x="6703779" y="4032650"/>
                </a:lnTo>
                <a:lnTo>
                  <a:pt x="6706383" y="4035548"/>
                </a:lnTo>
                <a:cubicBezTo>
                  <a:pt x="6707817" y="4042206"/>
                  <a:pt x="6713841" y="4044088"/>
                  <a:pt x="6719076" y="4042640"/>
                </a:cubicBezTo>
                <a:lnTo>
                  <a:pt x="6725277" y="4032604"/>
                </a:lnTo>
                <a:lnTo>
                  <a:pt x="6727037" y="4035548"/>
                </a:lnTo>
                <a:cubicBezTo>
                  <a:pt x="6709826" y="4100975"/>
                  <a:pt x="6565823" y="4093449"/>
                  <a:pt x="6518779" y="4091133"/>
                </a:cubicBezTo>
                <a:lnTo>
                  <a:pt x="6487405" y="4089589"/>
                </a:lnTo>
                <a:lnTo>
                  <a:pt x="6487405" y="4093232"/>
                </a:lnTo>
                <a:lnTo>
                  <a:pt x="6374035" y="4081780"/>
                </a:lnTo>
                <a:lnTo>
                  <a:pt x="6403435" y="4089070"/>
                </a:lnTo>
                <a:cubicBezTo>
                  <a:pt x="6461784" y="4097228"/>
                  <a:pt x="6525451" y="4097372"/>
                  <a:pt x="6546722" y="4097372"/>
                </a:cubicBezTo>
                <a:cubicBezTo>
                  <a:pt x="6588975" y="4097372"/>
                  <a:pt x="6748304" y="4100002"/>
                  <a:pt x="6795564" y="4053096"/>
                </a:cubicBezTo>
                <a:lnTo>
                  <a:pt x="6806726" y="4032670"/>
                </a:lnTo>
                <a:lnTo>
                  <a:pt x="6808289" y="4035534"/>
                </a:lnTo>
                <a:cubicBezTo>
                  <a:pt x="6809726" y="4042405"/>
                  <a:pt x="6815619" y="4044409"/>
                  <a:pt x="6820865" y="4042979"/>
                </a:cubicBezTo>
                <a:lnTo>
                  <a:pt x="6827670" y="4032671"/>
                </a:lnTo>
                <a:lnTo>
                  <a:pt x="6829560" y="4035534"/>
                </a:lnTo>
                <a:cubicBezTo>
                  <a:pt x="6813464" y="4128863"/>
                  <a:pt x="6581214" y="4120275"/>
                  <a:pt x="6520278" y="4118557"/>
                </a:cubicBezTo>
                <a:cubicBezTo>
                  <a:pt x="6483629" y="4117268"/>
                  <a:pt x="6357409" y="4116302"/>
                  <a:pt x="6296347" y="4080875"/>
                </a:cubicBezTo>
                <a:lnTo>
                  <a:pt x="6280194" y="4067133"/>
                </a:lnTo>
                <a:lnTo>
                  <a:pt x="6179139" y="4030198"/>
                </a:lnTo>
                <a:lnTo>
                  <a:pt x="6177536" y="4033123"/>
                </a:lnTo>
                <a:cubicBezTo>
                  <a:pt x="6177536" y="4079874"/>
                  <a:pt x="6284953" y="4099497"/>
                  <a:pt x="6316546" y="4105847"/>
                </a:cubicBezTo>
                <a:cubicBezTo>
                  <a:pt x="6391221" y="4122585"/>
                  <a:pt x="6468768" y="4127779"/>
                  <a:pt x="6545167" y="4127779"/>
                </a:cubicBezTo>
                <a:cubicBezTo>
                  <a:pt x="6620991" y="4127779"/>
                  <a:pt x="6698539" y="4122585"/>
                  <a:pt x="6773214" y="4105847"/>
                </a:cubicBezTo>
                <a:cubicBezTo>
                  <a:pt x="6808254" y="4098343"/>
                  <a:pt x="6906480" y="4081028"/>
                  <a:pt x="6912224" y="4033123"/>
                </a:cubicBezTo>
                <a:cubicBezTo>
                  <a:pt x="6913948" y="4046975"/>
                  <a:pt x="6935775" y="4046975"/>
                  <a:pt x="6934052" y="4033123"/>
                </a:cubicBezTo>
                <a:cubicBezTo>
                  <a:pt x="6932761" y="4043801"/>
                  <a:pt x="6928919" y="4052999"/>
                  <a:pt x="6923327" y="4060997"/>
                </a:cubicBezTo>
                <a:lnTo>
                  <a:pt x="6902276" y="4081507"/>
                </a:lnTo>
                <a:lnTo>
                  <a:pt x="6914399" y="4078161"/>
                </a:lnTo>
                <a:lnTo>
                  <a:pt x="6976703" y="4039747"/>
                </a:lnTo>
                <a:lnTo>
                  <a:pt x="6981229" y="4031447"/>
                </a:lnTo>
                <a:lnTo>
                  <a:pt x="6983782" y="4033640"/>
                </a:lnTo>
                <a:lnTo>
                  <a:pt x="6983715" y="4029309"/>
                </a:lnTo>
                <a:lnTo>
                  <a:pt x="6981229" y="4031447"/>
                </a:lnTo>
                <a:cubicBezTo>
                  <a:pt x="6979792" y="4015989"/>
                  <a:pt x="6971462" y="4002965"/>
                  <a:pt x="6959039" y="3991954"/>
                </a:cubicBezTo>
                <a:lnTo>
                  <a:pt x="6936482" y="3978728"/>
                </a:lnTo>
                <a:lnTo>
                  <a:pt x="6931086" y="3981243"/>
                </a:lnTo>
                <a:lnTo>
                  <a:pt x="6905764" y="3987916"/>
                </a:lnTo>
                <a:lnTo>
                  <a:pt x="6923327" y="4005004"/>
                </a:lnTo>
                <a:cubicBezTo>
                  <a:pt x="6928919" y="4013030"/>
                  <a:pt x="6932761" y="4022301"/>
                  <a:pt x="6934052" y="4033123"/>
                </a:cubicBezTo>
                <a:cubicBezTo>
                  <a:pt x="6935775" y="4019271"/>
                  <a:pt x="6913948" y="4019271"/>
                  <a:pt x="6912224" y="4033123"/>
                </a:cubicBezTo>
                <a:cubicBezTo>
                  <a:pt x="6910789" y="4020425"/>
                  <a:pt x="6903069" y="4009855"/>
                  <a:pt x="6891724" y="4001026"/>
                </a:cubicBezTo>
                <a:lnTo>
                  <a:pt x="6879597" y="3994812"/>
                </a:lnTo>
                <a:lnTo>
                  <a:pt x="6837610" y="4005876"/>
                </a:lnTo>
                <a:lnTo>
                  <a:pt x="6819291" y="4009224"/>
                </a:lnTo>
                <a:lnTo>
                  <a:pt x="6829560" y="4029808"/>
                </a:lnTo>
                <a:lnTo>
                  <a:pt x="6827670" y="4032671"/>
                </a:lnTo>
                <a:lnTo>
                  <a:pt x="6820865" y="4022365"/>
                </a:lnTo>
                <a:cubicBezTo>
                  <a:pt x="6815619" y="4020935"/>
                  <a:pt x="6809726" y="4022938"/>
                  <a:pt x="6808289" y="4029808"/>
                </a:cubicBezTo>
                <a:lnTo>
                  <a:pt x="6806726" y="4032670"/>
                </a:lnTo>
                <a:lnTo>
                  <a:pt x="6796238" y="4013437"/>
                </a:lnTo>
                <a:lnTo>
                  <a:pt x="6750294" y="4021835"/>
                </a:lnTo>
                <a:cubicBezTo>
                  <a:pt x="6747412" y="4022410"/>
                  <a:pt x="6746259" y="4017812"/>
                  <a:pt x="6749141" y="4016662"/>
                </a:cubicBezTo>
                <a:lnTo>
                  <a:pt x="6786355" y="4006222"/>
                </a:lnTo>
                <a:lnTo>
                  <a:pt x="6769199" y="3995026"/>
                </a:lnTo>
                <a:cubicBezTo>
                  <a:pt x="6716022" y="3970870"/>
                  <a:pt x="6622425" y="3968186"/>
                  <a:pt x="6571494" y="3967962"/>
                </a:cubicBezTo>
                <a:close/>
                <a:moveTo>
                  <a:pt x="4321413" y="3942028"/>
                </a:moveTo>
                <a:lnTo>
                  <a:pt x="4318008" y="3950839"/>
                </a:lnTo>
                <a:lnTo>
                  <a:pt x="4318312" y="3953127"/>
                </a:lnTo>
                <a:cubicBezTo>
                  <a:pt x="4316879" y="3960249"/>
                  <a:pt x="4314871" y="3968162"/>
                  <a:pt x="4316589" y="3970752"/>
                </a:cubicBezTo>
                <a:cubicBezTo>
                  <a:pt x="4324050" y="3982261"/>
                  <a:pt x="4352164" y="3993771"/>
                  <a:pt x="4363067" y="4000678"/>
                </a:cubicBezTo>
                <a:cubicBezTo>
                  <a:pt x="4415278" y="4034632"/>
                  <a:pt x="4466912" y="4068586"/>
                  <a:pt x="4519121" y="4101965"/>
                </a:cubicBezTo>
                <a:lnTo>
                  <a:pt x="4771730" y="4266493"/>
                </a:lnTo>
                <a:lnTo>
                  <a:pt x="4789240" y="4246300"/>
                </a:lnTo>
                <a:lnTo>
                  <a:pt x="4774731" y="4235336"/>
                </a:lnTo>
                <a:cubicBezTo>
                  <a:pt x="4765694" y="4230301"/>
                  <a:pt x="4756085" y="4225696"/>
                  <a:pt x="4749774" y="4221668"/>
                </a:cubicBezTo>
                <a:cubicBezTo>
                  <a:pt x="4693548" y="4185412"/>
                  <a:pt x="4636737" y="4148580"/>
                  <a:pt x="4580513" y="4112324"/>
                </a:cubicBezTo>
                <a:cubicBezTo>
                  <a:pt x="4521994" y="4073765"/>
                  <a:pt x="4464043" y="4036358"/>
                  <a:pt x="4405523" y="3998375"/>
                </a:cubicBezTo>
                <a:cubicBezTo>
                  <a:pt x="4396487" y="3992763"/>
                  <a:pt x="4359371" y="3961255"/>
                  <a:pt x="4335086" y="3947067"/>
                </a:cubicBezTo>
                <a:close/>
                <a:moveTo>
                  <a:pt x="6531955" y="3938466"/>
                </a:moveTo>
                <a:cubicBezTo>
                  <a:pt x="6456706" y="3939044"/>
                  <a:pt x="6380882" y="3945392"/>
                  <a:pt x="6307355" y="3962130"/>
                </a:cubicBezTo>
                <a:cubicBezTo>
                  <a:pt x="6291846" y="3965882"/>
                  <a:pt x="6259391" y="3972375"/>
                  <a:pt x="6230814" y="3983558"/>
                </a:cubicBezTo>
                <a:lnTo>
                  <a:pt x="6225052" y="3986725"/>
                </a:lnTo>
                <a:lnTo>
                  <a:pt x="6233980" y="3989704"/>
                </a:lnTo>
                <a:lnTo>
                  <a:pt x="6281503" y="3996892"/>
                </a:lnTo>
                <a:lnTo>
                  <a:pt x="6298007" y="3983342"/>
                </a:lnTo>
                <a:cubicBezTo>
                  <a:pt x="6362762" y="3947323"/>
                  <a:pt x="6497283" y="3947216"/>
                  <a:pt x="6533499" y="3946787"/>
                </a:cubicBezTo>
                <a:cubicBezTo>
                  <a:pt x="6577909" y="3946358"/>
                  <a:pt x="6713507" y="3942385"/>
                  <a:pt x="6785080" y="3978591"/>
                </a:cubicBezTo>
                <a:lnTo>
                  <a:pt x="6812823" y="3998797"/>
                </a:lnTo>
                <a:lnTo>
                  <a:pt x="6861000" y="3985282"/>
                </a:lnTo>
                <a:lnTo>
                  <a:pt x="6849468" y="3979373"/>
                </a:lnTo>
                <a:cubicBezTo>
                  <a:pt x="6817588" y="3967902"/>
                  <a:pt x="6781831" y="3961841"/>
                  <a:pt x="6763448" y="3958089"/>
                </a:cubicBezTo>
                <a:cubicBezTo>
                  <a:pt x="6687624" y="3942507"/>
                  <a:pt x="6608927" y="3937889"/>
                  <a:pt x="6531955" y="3938466"/>
                </a:cubicBezTo>
                <a:close/>
                <a:moveTo>
                  <a:pt x="6384657" y="3925953"/>
                </a:moveTo>
                <a:lnTo>
                  <a:pt x="6251588" y="3940423"/>
                </a:lnTo>
                <a:cubicBezTo>
                  <a:pt x="6241678" y="3943000"/>
                  <a:pt x="6227316" y="3946506"/>
                  <a:pt x="6211345" y="3951184"/>
                </a:cubicBezTo>
                <a:lnTo>
                  <a:pt x="6170693" y="3965682"/>
                </a:lnTo>
                <a:lnTo>
                  <a:pt x="6182754" y="3971377"/>
                </a:lnTo>
                <a:lnTo>
                  <a:pt x="6200406" y="3977998"/>
                </a:lnTo>
                <a:lnTo>
                  <a:pt x="6242446" y="3958089"/>
                </a:lnTo>
                <a:close/>
                <a:moveTo>
                  <a:pt x="6699705" y="3924670"/>
                </a:moveTo>
                <a:lnTo>
                  <a:pt x="6847314" y="3958089"/>
                </a:lnTo>
                <a:lnTo>
                  <a:pt x="6888153" y="3977665"/>
                </a:lnTo>
                <a:lnTo>
                  <a:pt x="6915095" y="3970106"/>
                </a:lnTo>
                <a:lnTo>
                  <a:pt x="6918570" y="3968224"/>
                </a:lnTo>
                <a:lnTo>
                  <a:pt x="6912286" y="3964539"/>
                </a:lnTo>
                <a:cubicBezTo>
                  <a:pt x="6876667" y="3949726"/>
                  <a:pt x="6835875" y="3941282"/>
                  <a:pt x="6812320" y="3935844"/>
                </a:cubicBezTo>
                <a:close/>
                <a:moveTo>
                  <a:pt x="6541147" y="3908939"/>
                </a:moveTo>
                <a:lnTo>
                  <a:pt x="6406463" y="3923583"/>
                </a:lnTo>
                <a:lnTo>
                  <a:pt x="6545167" y="3916534"/>
                </a:lnTo>
                <a:lnTo>
                  <a:pt x="6694165" y="3924121"/>
                </a:lnTo>
                <a:close/>
                <a:moveTo>
                  <a:pt x="4343829" y="3904735"/>
                </a:moveTo>
                <a:lnTo>
                  <a:pt x="4328135" y="3930239"/>
                </a:lnTo>
                <a:lnTo>
                  <a:pt x="4798757" y="4235325"/>
                </a:lnTo>
                <a:lnTo>
                  <a:pt x="4818446" y="4212620"/>
                </a:lnTo>
                <a:close/>
                <a:moveTo>
                  <a:pt x="4366551" y="3867810"/>
                </a:moveTo>
                <a:lnTo>
                  <a:pt x="4354043" y="3888137"/>
                </a:lnTo>
                <a:lnTo>
                  <a:pt x="4355516" y="3894113"/>
                </a:lnTo>
                <a:cubicBezTo>
                  <a:pt x="4366415" y="3907341"/>
                  <a:pt x="4392805" y="3917694"/>
                  <a:pt x="4406574" y="3926897"/>
                </a:cubicBezTo>
                <a:lnTo>
                  <a:pt x="4578681" y="4039054"/>
                </a:lnTo>
                <a:lnTo>
                  <a:pt x="4828670" y="4200831"/>
                </a:lnTo>
                <a:lnTo>
                  <a:pt x="4842158" y="4185276"/>
                </a:lnTo>
                <a:lnTo>
                  <a:pt x="4845343" y="4179570"/>
                </a:lnTo>
                <a:lnTo>
                  <a:pt x="4824232" y="4163290"/>
                </a:lnTo>
                <a:cubicBezTo>
                  <a:pt x="4814623" y="4157968"/>
                  <a:pt x="4804439" y="4153223"/>
                  <a:pt x="4798416" y="4149486"/>
                </a:cubicBezTo>
                <a:lnTo>
                  <a:pt x="4628024" y="4038478"/>
                </a:lnTo>
                <a:cubicBezTo>
                  <a:pt x="4567207" y="3999367"/>
                  <a:pt x="4506969" y="3960256"/>
                  <a:pt x="4446161" y="3921145"/>
                </a:cubicBezTo>
                <a:cubicBezTo>
                  <a:pt x="4433682" y="3912518"/>
                  <a:pt x="4397325" y="3885126"/>
                  <a:pt x="4376053" y="3872211"/>
                </a:cubicBezTo>
                <a:close/>
                <a:moveTo>
                  <a:pt x="8376890" y="3861257"/>
                </a:moveTo>
                <a:lnTo>
                  <a:pt x="8377737" y="3867640"/>
                </a:lnTo>
                <a:cubicBezTo>
                  <a:pt x="8373071" y="3879544"/>
                  <a:pt x="8362593" y="3889645"/>
                  <a:pt x="8348237" y="3897436"/>
                </a:cubicBezTo>
                <a:cubicBezTo>
                  <a:pt x="8315509" y="3915329"/>
                  <a:pt x="8258663" y="3910712"/>
                  <a:pt x="8224211" y="3912442"/>
                </a:cubicBezTo>
                <a:cubicBezTo>
                  <a:pt x="8169662" y="3915329"/>
                  <a:pt x="8115687" y="3916483"/>
                  <a:pt x="8061139" y="3918214"/>
                </a:cubicBezTo>
                <a:cubicBezTo>
                  <a:pt x="7958932" y="3921101"/>
                  <a:pt x="7856725" y="3934376"/>
                  <a:pt x="7754516" y="3936685"/>
                </a:cubicBezTo>
                <a:cubicBezTo>
                  <a:pt x="7710304" y="3937261"/>
                  <a:pt x="7611542" y="3941302"/>
                  <a:pt x="7580535" y="3902054"/>
                </a:cubicBezTo>
                <a:cubicBezTo>
                  <a:pt x="7574650" y="3894839"/>
                  <a:pt x="7571599" y="3887191"/>
                  <a:pt x="7570766" y="3879561"/>
                </a:cubicBezTo>
                <a:lnTo>
                  <a:pt x="7572682" y="3867395"/>
                </a:lnTo>
                <a:lnTo>
                  <a:pt x="7550103" y="3895046"/>
                </a:lnTo>
                <a:cubicBezTo>
                  <a:pt x="7478571" y="4001020"/>
                  <a:pt x="7446076" y="4132734"/>
                  <a:pt x="7470807" y="4268760"/>
                </a:cubicBezTo>
                <a:cubicBezTo>
                  <a:pt x="7515092" y="4510330"/>
                  <a:pt x="7730771" y="4691507"/>
                  <a:pt x="7976933" y="4691507"/>
                </a:cubicBezTo>
                <a:cubicBezTo>
                  <a:pt x="8038474" y="4691507"/>
                  <a:pt x="8098181" y="4680184"/>
                  <a:pt x="8153799" y="4659423"/>
                </a:cubicBezTo>
                <a:lnTo>
                  <a:pt x="8207685" y="4628046"/>
                </a:lnTo>
                <a:lnTo>
                  <a:pt x="8194167" y="4629084"/>
                </a:lnTo>
                <a:cubicBezTo>
                  <a:pt x="8174040" y="4628330"/>
                  <a:pt x="8153844" y="4625864"/>
                  <a:pt x="8133934" y="4623399"/>
                </a:cubicBezTo>
                <a:cubicBezTo>
                  <a:pt x="8127586" y="4622849"/>
                  <a:pt x="8127586" y="4613533"/>
                  <a:pt x="8133934" y="4614081"/>
                </a:cubicBezTo>
                <a:lnTo>
                  <a:pt x="8222627" y="4619346"/>
                </a:lnTo>
                <a:lnTo>
                  <a:pt x="8306131" y="4570723"/>
                </a:lnTo>
                <a:lnTo>
                  <a:pt x="8314035" y="4562906"/>
                </a:lnTo>
                <a:lnTo>
                  <a:pt x="8271643" y="4573757"/>
                </a:lnTo>
                <a:cubicBezTo>
                  <a:pt x="8242012" y="4574465"/>
                  <a:pt x="8211732" y="4570353"/>
                  <a:pt x="8184622" y="4566096"/>
                </a:cubicBezTo>
                <a:cubicBezTo>
                  <a:pt x="8178277" y="4564961"/>
                  <a:pt x="8180008" y="4555883"/>
                  <a:pt x="8185777" y="4555883"/>
                </a:cubicBezTo>
                <a:cubicBezTo>
                  <a:pt x="8214615" y="4553613"/>
                  <a:pt x="8242300" y="4554748"/>
                  <a:pt x="8271139" y="4553613"/>
                </a:cubicBezTo>
                <a:lnTo>
                  <a:pt x="8329571" y="4547541"/>
                </a:lnTo>
                <a:lnTo>
                  <a:pt x="8368868" y="4508679"/>
                </a:lnTo>
                <a:lnTo>
                  <a:pt x="8377674" y="4496380"/>
                </a:lnTo>
                <a:lnTo>
                  <a:pt x="8360222" y="4501930"/>
                </a:lnTo>
                <a:cubicBezTo>
                  <a:pt x="8341469" y="4502372"/>
                  <a:pt x="8322067" y="4499564"/>
                  <a:pt x="8307984" y="4497790"/>
                </a:cubicBezTo>
                <a:cubicBezTo>
                  <a:pt x="8300511" y="4497198"/>
                  <a:pt x="8299936" y="4486554"/>
                  <a:pt x="8307984" y="4485963"/>
                </a:cubicBezTo>
                <a:cubicBezTo>
                  <a:pt x="8326955" y="4484780"/>
                  <a:pt x="8346498" y="4482414"/>
                  <a:pt x="8365469" y="4480048"/>
                </a:cubicBezTo>
                <a:lnTo>
                  <a:pt x="8389870" y="4479352"/>
                </a:lnTo>
                <a:lnTo>
                  <a:pt x="8420395" y="4436726"/>
                </a:lnTo>
                <a:cubicBezTo>
                  <a:pt x="8450636" y="4385770"/>
                  <a:pt x="8472276" y="4329153"/>
                  <a:pt x="8483059" y="4268760"/>
                </a:cubicBezTo>
                <a:cubicBezTo>
                  <a:pt x="8507790" y="4132446"/>
                  <a:pt x="8475582" y="4000733"/>
                  <a:pt x="8404263" y="3894831"/>
                </a:cubicBezTo>
                <a:close/>
                <a:moveTo>
                  <a:pt x="3334890" y="3849218"/>
                </a:moveTo>
                <a:cubicBezTo>
                  <a:pt x="3341212" y="3848099"/>
                  <a:pt x="3341786" y="3856494"/>
                  <a:pt x="3336612" y="3858732"/>
                </a:cubicBezTo>
                <a:cubicBezTo>
                  <a:pt x="3267655" y="3890628"/>
                  <a:pt x="3182605" y="3889509"/>
                  <a:pt x="3108475" y="3879436"/>
                </a:cubicBezTo>
                <a:cubicBezTo>
                  <a:pt x="3101579" y="3878317"/>
                  <a:pt x="3103878" y="3869364"/>
                  <a:pt x="3110200" y="3869922"/>
                </a:cubicBezTo>
                <a:cubicBezTo>
                  <a:pt x="3188353" y="3876079"/>
                  <a:pt x="3258462" y="3860410"/>
                  <a:pt x="3334890" y="3849218"/>
                </a:cubicBezTo>
                <a:close/>
                <a:moveTo>
                  <a:pt x="4390046" y="3829625"/>
                </a:moveTo>
                <a:lnTo>
                  <a:pt x="4374166" y="3855435"/>
                </a:lnTo>
                <a:lnTo>
                  <a:pt x="4852759" y="4166290"/>
                </a:lnTo>
                <a:lnTo>
                  <a:pt x="4868217" y="4138613"/>
                </a:lnTo>
                <a:close/>
                <a:moveTo>
                  <a:pt x="9327236" y="3807519"/>
                </a:moveTo>
                <a:cubicBezTo>
                  <a:pt x="9331111" y="3806222"/>
                  <a:pt x="9335790" y="3807375"/>
                  <a:pt x="9337545" y="3812272"/>
                </a:cubicBezTo>
                <a:cubicBezTo>
                  <a:pt x="9341054" y="3822063"/>
                  <a:pt x="9325847" y="3827247"/>
                  <a:pt x="9321752" y="3817456"/>
                </a:cubicBezTo>
                <a:cubicBezTo>
                  <a:pt x="9320289" y="3812559"/>
                  <a:pt x="9323361" y="3808815"/>
                  <a:pt x="9327236" y="3807519"/>
                </a:cubicBezTo>
                <a:close/>
                <a:moveTo>
                  <a:pt x="4417269" y="3797305"/>
                </a:moveTo>
                <a:lnTo>
                  <a:pt x="4405498" y="3805298"/>
                </a:lnTo>
                <a:lnTo>
                  <a:pt x="4403977" y="3806990"/>
                </a:lnTo>
                <a:lnTo>
                  <a:pt x="4396828" y="3818607"/>
                </a:lnTo>
                <a:lnTo>
                  <a:pt x="4404068" y="3826179"/>
                </a:lnTo>
                <a:cubicBezTo>
                  <a:pt x="4427400" y="3843093"/>
                  <a:pt x="4471572" y="3863735"/>
                  <a:pt x="4482781" y="3871084"/>
                </a:cubicBezTo>
                <a:cubicBezTo>
                  <a:pt x="4543120" y="3910278"/>
                  <a:pt x="4604032" y="3949474"/>
                  <a:pt x="4664954" y="3988668"/>
                </a:cubicBezTo>
                <a:cubicBezTo>
                  <a:pt x="4720699" y="4024404"/>
                  <a:pt x="4776442" y="4060718"/>
                  <a:pt x="4832185" y="4097030"/>
                </a:cubicBezTo>
                <a:cubicBezTo>
                  <a:pt x="4837932" y="4100778"/>
                  <a:pt x="4845834" y="4107550"/>
                  <a:pt x="4854022" y="4113673"/>
                </a:cubicBezTo>
                <a:lnTo>
                  <a:pt x="4875617" y="4125362"/>
                </a:lnTo>
                <a:lnTo>
                  <a:pt x="4888075" y="4103053"/>
                </a:lnTo>
                <a:lnTo>
                  <a:pt x="4632193" y="3936793"/>
                </a:lnTo>
                <a:lnTo>
                  <a:pt x="4463817" y="3827279"/>
                </a:lnTo>
                <a:cubicBezTo>
                  <a:pt x="4452897" y="3820361"/>
                  <a:pt x="4430487" y="3799036"/>
                  <a:pt x="4417269" y="3797305"/>
                </a:cubicBezTo>
                <a:close/>
                <a:moveTo>
                  <a:pt x="8150140" y="3791812"/>
                </a:moveTo>
                <a:cubicBezTo>
                  <a:pt x="8087553" y="3791236"/>
                  <a:pt x="8024964" y="3792390"/>
                  <a:pt x="7962952" y="3792967"/>
                </a:cubicBezTo>
                <a:cubicBezTo>
                  <a:pt x="7871653" y="3792967"/>
                  <a:pt x="7778419" y="3786799"/>
                  <a:pt x="7689059" y="3802950"/>
                </a:cubicBezTo>
                <a:lnTo>
                  <a:pt x="7611429" y="3824730"/>
                </a:lnTo>
                <a:lnTo>
                  <a:pt x="7608143" y="3823967"/>
                </a:lnTo>
                <a:lnTo>
                  <a:pt x="7606360" y="3826151"/>
                </a:lnTo>
                <a:lnTo>
                  <a:pt x="7611429" y="3824730"/>
                </a:lnTo>
                <a:lnTo>
                  <a:pt x="7611973" y="3824856"/>
                </a:lnTo>
                <a:cubicBezTo>
                  <a:pt x="7613265" y="3826443"/>
                  <a:pt x="7613552" y="3828752"/>
                  <a:pt x="7611542" y="3830484"/>
                </a:cubicBezTo>
                <a:cubicBezTo>
                  <a:pt x="7529432" y="3906095"/>
                  <a:pt x="7694800" y="3920523"/>
                  <a:pt x="7714323" y="3921677"/>
                </a:cubicBezTo>
                <a:cubicBezTo>
                  <a:pt x="7741311" y="3922831"/>
                  <a:pt x="7768298" y="3921677"/>
                  <a:pt x="7795285" y="3919368"/>
                </a:cubicBezTo>
                <a:cubicBezTo>
                  <a:pt x="7854428" y="3915329"/>
                  <a:pt x="7912996" y="3908403"/>
                  <a:pt x="7972138" y="3905517"/>
                </a:cubicBezTo>
                <a:cubicBezTo>
                  <a:pt x="8026113" y="3902630"/>
                  <a:pt x="8080087" y="3900899"/>
                  <a:pt x="8134062" y="3899167"/>
                </a:cubicBezTo>
                <a:cubicBezTo>
                  <a:pt x="8158753" y="3898591"/>
                  <a:pt x="8184017" y="3897436"/>
                  <a:pt x="8208708" y="3896282"/>
                </a:cubicBezTo>
                <a:cubicBezTo>
                  <a:pt x="8232249" y="3894550"/>
                  <a:pt x="8302875" y="3900899"/>
                  <a:pt x="8322398" y="3886470"/>
                </a:cubicBezTo>
                <a:cubicBezTo>
                  <a:pt x="8428625" y="3804510"/>
                  <a:pt x="8187463" y="3791812"/>
                  <a:pt x="8150140" y="3791812"/>
                </a:cubicBezTo>
                <a:close/>
                <a:moveTo>
                  <a:pt x="3118941" y="3783923"/>
                </a:moveTo>
                <a:cubicBezTo>
                  <a:pt x="3123503" y="3783349"/>
                  <a:pt x="3126356" y="3789661"/>
                  <a:pt x="3122362" y="3791957"/>
                </a:cubicBezTo>
                <a:cubicBezTo>
                  <a:pt x="3085295" y="3812042"/>
                  <a:pt x="3039103" y="3809746"/>
                  <a:pt x="2999753" y="3800564"/>
                </a:cubicBezTo>
                <a:cubicBezTo>
                  <a:pt x="2990059" y="3797695"/>
                  <a:pt x="2992341" y="3782201"/>
                  <a:pt x="3002035" y="3784497"/>
                </a:cubicBezTo>
                <a:cubicBezTo>
                  <a:pt x="3043094" y="3794826"/>
                  <a:pt x="3078452" y="3789087"/>
                  <a:pt x="3118941" y="3783923"/>
                </a:cubicBezTo>
                <a:close/>
                <a:moveTo>
                  <a:pt x="6069620" y="3764236"/>
                </a:moveTo>
                <a:cubicBezTo>
                  <a:pt x="6092535" y="3786179"/>
                  <a:pt x="6117456" y="3800906"/>
                  <a:pt x="6144023" y="3812311"/>
                </a:cubicBezTo>
                <a:lnTo>
                  <a:pt x="6180440" y="3824476"/>
                </a:lnTo>
                <a:lnTo>
                  <a:pt x="6227107" y="3809431"/>
                </a:lnTo>
                <a:cubicBezTo>
                  <a:pt x="6259404" y="3803272"/>
                  <a:pt x="6292347" y="3799692"/>
                  <a:pt x="6324283" y="3794823"/>
                </a:cubicBezTo>
                <a:cubicBezTo>
                  <a:pt x="6387581" y="3785657"/>
                  <a:pt x="6450302" y="3777636"/>
                  <a:pt x="6513599" y="3773627"/>
                </a:cubicBezTo>
                <a:cubicBezTo>
                  <a:pt x="6576610" y="3769616"/>
                  <a:pt x="6642784" y="3767325"/>
                  <a:pt x="6707881" y="3772480"/>
                </a:cubicBezTo>
                <a:cubicBezTo>
                  <a:pt x="6772976" y="3777636"/>
                  <a:pt x="6836994" y="3790240"/>
                  <a:pt x="6895687" y="3816019"/>
                </a:cubicBezTo>
                <a:cubicBezTo>
                  <a:pt x="6900291" y="3817738"/>
                  <a:pt x="6896838" y="3823467"/>
                  <a:pt x="6892810" y="3822893"/>
                </a:cubicBezTo>
                <a:cubicBezTo>
                  <a:pt x="6765065" y="3801697"/>
                  <a:pt x="6644223" y="3785084"/>
                  <a:pt x="6513599" y="3793676"/>
                </a:cubicBezTo>
                <a:cubicBezTo>
                  <a:pt x="6452892" y="3797687"/>
                  <a:pt x="6387581" y="3801124"/>
                  <a:pt x="6322988" y="3808429"/>
                </a:cubicBezTo>
                <a:lnTo>
                  <a:pt x="6204601" y="3832546"/>
                </a:lnTo>
                <a:lnTo>
                  <a:pt x="6228307" y="3840464"/>
                </a:lnTo>
                <a:cubicBezTo>
                  <a:pt x="6231171" y="3841620"/>
                  <a:pt x="6230598" y="3846238"/>
                  <a:pt x="6227734" y="3846238"/>
                </a:cubicBezTo>
                <a:lnTo>
                  <a:pt x="6184432" y="3836656"/>
                </a:lnTo>
                <a:lnTo>
                  <a:pt x="6136691" y="3846381"/>
                </a:lnTo>
                <a:cubicBezTo>
                  <a:pt x="6132663" y="3847527"/>
                  <a:pt x="6130363" y="3841225"/>
                  <a:pt x="6133814" y="3839507"/>
                </a:cubicBezTo>
                <a:lnTo>
                  <a:pt x="6159664" y="3831173"/>
                </a:lnTo>
                <a:lnTo>
                  <a:pt x="6138365" y="3826460"/>
                </a:lnTo>
                <a:cubicBezTo>
                  <a:pt x="6110867" y="3811733"/>
                  <a:pt x="6086234" y="3790510"/>
                  <a:pt x="6066182" y="3767700"/>
                </a:cubicBezTo>
                <a:cubicBezTo>
                  <a:pt x="6064464" y="3765968"/>
                  <a:pt x="6067329" y="3761925"/>
                  <a:pt x="6069620" y="3764236"/>
                </a:cubicBezTo>
                <a:close/>
                <a:moveTo>
                  <a:pt x="4443010" y="3763623"/>
                </a:moveTo>
                <a:lnTo>
                  <a:pt x="4424745" y="3783916"/>
                </a:lnTo>
                <a:lnTo>
                  <a:pt x="4895648" y="4089496"/>
                </a:lnTo>
                <a:lnTo>
                  <a:pt x="4906383" y="4070272"/>
                </a:lnTo>
                <a:lnTo>
                  <a:pt x="4908443" y="4064820"/>
                </a:lnTo>
                <a:close/>
                <a:moveTo>
                  <a:pt x="9413499" y="3754395"/>
                </a:moveTo>
                <a:cubicBezTo>
                  <a:pt x="9416189" y="3755456"/>
                  <a:pt x="9418461" y="3757686"/>
                  <a:pt x="9419597" y="3761341"/>
                </a:cubicBezTo>
                <a:cubicBezTo>
                  <a:pt x="9424709" y="3776548"/>
                  <a:pt x="9402555" y="3784153"/>
                  <a:pt x="9397443" y="3769530"/>
                </a:cubicBezTo>
                <a:cubicBezTo>
                  <a:pt x="9394887" y="3762219"/>
                  <a:pt x="9399289" y="3756516"/>
                  <a:pt x="9404899" y="3754468"/>
                </a:cubicBezTo>
                <a:cubicBezTo>
                  <a:pt x="9407703" y="3753444"/>
                  <a:pt x="9410810" y="3753335"/>
                  <a:pt x="9413499" y="3754395"/>
                </a:cubicBezTo>
                <a:close/>
                <a:moveTo>
                  <a:pt x="9333060" y="3744745"/>
                </a:moveTo>
                <a:cubicBezTo>
                  <a:pt x="9338908" y="3744184"/>
                  <a:pt x="9343588" y="3751458"/>
                  <a:pt x="9340663" y="3756495"/>
                </a:cubicBezTo>
                <a:cubicBezTo>
                  <a:pt x="9335399" y="3764889"/>
                  <a:pt x="9326626" y="3768805"/>
                  <a:pt x="9317853" y="3773842"/>
                </a:cubicBezTo>
                <a:cubicBezTo>
                  <a:pt x="9309664" y="3778319"/>
                  <a:pt x="9301475" y="3783913"/>
                  <a:pt x="9292116" y="3785593"/>
                </a:cubicBezTo>
                <a:cubicBezTo>
                  <a:pt x="9285098" y="3786712"/>
                  <a:pt x="9283343" y="3778878"/>
                  <a:pt x="9286268" y="3774401"/>
                </a:cubicBezTo>
                <a:cubicBezTo>
                  <a:pt x="9291532" y="3767127"/>
                  <a:pt x="9300891" y="3762091"/>
                  <a:pt x="9308494" y="3757054"/>
                </a:cubicBezTo>
                <a:cubicBezTo>
                  <a:pt x="9316098" y="3752019"/>
                  <a:pt x="9323701" y="3746423"/>
                  <a:pt x="9333060" y="3744745"/>
                </a:cubicBezTo>
                <a:close/>
                <a:moveTo>
                  <a:pt x="4472745" y="3734172"/>
                </a:moveTo>
                <a:cubicBezTo>
                  <a:pt x="4472745" y="3734172"/>
                  <a:pt x="4467851" y="3741378"/>
                  <a:pt x="4462460" y="3746852"/>
                </a:cubicBezTo>
                <a:lnTo>
                  <a:pt x="4457301" y="3747746"/>
                </a:lnTo>
                <a:lnTo>
                  <a:pt x="4452668" y="3752897"/>
                </a:lnTo>
                <a:lnTo>
                  <a:pt x="4464147" y="3765109"/>
                </a:lnTo>
                <a:cubicBezTo>
                  <a:pt x="4487888" y="3782590"/>
                  <a:pt x="4532024" y="3802908"/>
                  <a:pt x="4544108" y="3810257"/>
                </a:cubicBezTo>
                <a:cubicBezTo>
                  <a:pt x="4600507" y="3847147"/>
                  <a:pt x="4656906" y="3883461"/>
                  <a:pt x="4713313" y="3920351"/>
                </a:cubicBezTo>
                <a:cubicBezTo>
                  <a:pt x="4765107" y="3954360"/>
                  <a:pt x="4817479" y="3987790"/>
                  <a:pt x="4869277" y="4021222"/>
                </a:cubicBezTo>
                <a:cubicBezTo>
                  <a:pt x="4875032" y="4024969"/>
                  <a:pt x="4883088" y="4031886"/>
                  <a:pt x="4891505" y="4038227"/>
                </a:cubicBezTo>
                <a:lnTo>
                  <a:pt x="4913809" y="4050615"/>
                </a:lnTo>
                <a:lnTo>
                  <a:pt x="4923154" y="4025871"/>
                </a:lnTo>
                <a:lnTo>
                  <a:pt x="4671875" y="3863287"/>
                </a:lnTo>
                <a:cubicBezTo>
                  <a:pt x="4620071" y="3829855"/>
                  <a:pt x="4568280" y="3795848"/>
                  <a:pt x="4515906" y="3761839"/>
                </a:cubicBezTo>
                <a:cubicBezTo>
                  <a:pt x="4508426" y="3757228"/>
                  <a:pt x="4483106" y="3733596"/>
                  <a:pt x="4472745" y="3734172"/>
                </a:cubicBezTo>
                <a:close/>
                <a:moveTo>
                  <a:pt x="9208965" y="3717629"/>
                </a:moveTo>
                <a:cubicBezTo>
                  <a:pt x="9215398" y="3715341"/>
                  <a:pt x="9223294" y="3717260"/>
                  <a:pt x="9226219" y="3725817"/>
                </a:cubicBezTo>
                <a:cubicBezTo>
                  <a:pt x="9232068" y="3742344"/>
                  <a:pt x="9206333" y="3751198"/>
                  <a:pt x="9200484" y="3734670"/>
                </a:cubicBezTo>
                <a:cubicBezTo>
                  <a:pt x="9197559" y="3726408"/>
                  <a:pt x="9202531" y="3719915"/>
                  <a:pt x="9208965" y="3717629"/>
                </a:cubicBezTo>
                <a:close/>
                <a:moveTo>
                  <a:pt x="9500007" y="3705365"/>
                </a:moveTo>
                <a:cubicBezTo>
                  <a:pt x="9505448" y="3705003"/>
                  <a:pt x="9511234" y="3708332"/>
                  <a:pt x="9511785" y="3715566"/>
                </a:cubicBezTo>
                <a:cubicBezTo>
                  <a:pt x="9513437" y="3731771"/>
                  <a:pt x="9512335" y="3747976"/>
                  <a:pt x="9511234" y="3764181"/>
                </a:cubicBezTo>
                <a:cubicBezTo>
                  <a:pt x="9510683" y="3774021"/>
                  <a:pt x="9496357" y="3772284"/>
                  <a:pt x="9495255" y="3763024"/>
                </a:cubicBezTo>
                <a:cubicBezTo>
                  <a:pt x="9494152" y="3747976"/>
                  <a:pt x="9491398" y="3732349"/>
                  <a:pt x="9490297" y="3717301"/>
                </a:cubicBezTo>
                <a:cubicBezTo>
                  <a:pt x="9489469" y="3709778"/>
                  <a:pt x="9494566" y="3705726"/>
                  <a:pt x="9500007" y="3705365"/>
                </a:cubicBezTo>
                <a:close/>
                <a:moveTo>
                  <a:pt x="4508921" y="3695093"/>
                </a:moveTo>
                <a:lnTo>
                  <a:pt x="4495339" y="3705487"/>
                </a:lnTo>
                <a:lnTo>
                  <a:pt x="4481154" y="3721246"/>
                </a:lnTo>
                <a:lnTo>
                  <a:pt x="4928592" y="4011475"/>
                </a:lnTo>
                <a:lnTo>
                  <a:pt x="4942229" y="3975374"/>
                </a:lnTo>
                <a:close/>
                <a:moveTo>
                  <a:pt x="6088647" y="3682126"/>
                </a:moveTo>
                <a:cubicBezTo>
                  <a:pt x="6090799" y="3682271"/>
                  <a:pt x="6092661" y="3683722"/>
                  <a:pt x="6092374" y="3686625"/>
                </a:cubicBezTo>
                <a:cubicBezTo>
                  <a:pt x="6088362" y="3714491"/>
                  <a:pt x="6125626" y="3730165"/>
                  <a:pt x="6145691" y="3739454"/>
                </a:cubicBezTo>
                <a:cubicBezTo>
                  <a:pt x="6168050" y="3750484"/>
                  <a:pt x="6192701" y="3759773"/>
                  <a:pt x="6213339" y="3773706"/>
                </a:cubicBezTo>
                <a:cubicBezTo>
                  <a:pt x="6218499" y="3777190"/>
                  <a:pt x="6215059" y="3784156"/>
                  <a:pt x="6209326" y="3782995"/>
                </a:cubicBezTo>
                <a:cubicBezTo>
                  <a:pt x="6175502" y="3777770"/>
                  <a:pt x="6137090" y="3758031"/>
                  <a:pt x="6108426" y="3738874"/>
                </a:cubicBezTo>
                <a:cubicBezTo>
                  <a:pt x="6090081" y="3726102"/>
                  <a:pt x="6074603" y="3708686"/>
                  <a:pt x="6083202" y="3685464"/>
                </a:cubicBezTo>
                <a:cubicBezTo>
                  <a:pt x="6084063" y="3683141"/>
                  <a:pt x="6086498" y="3681980"/>
                  <a:pt x="6088647" y="3682126"/>
                </a:cubicBezTo>
                <a:close/>
                <a:moveTo>
                  <a:pt x="5013092" y="3670260"/>
                </a:moveTo>
                <a:lnTo>
                  <a:pt x="5012911" y="3673120"/>
                </a:lnTo>
                <a:lnTo>
                  <a:pt x="5013604" y="3672933"/>
                </a:lnTo>
                <a:close/>
                <a:moveTo>
                  <a:pt x="4543800" y="3668400"/>
                </a:moveTo>
                <a:lnTo>
                  <a:pt x="4519807" y="3686762"/>
                </a:lnTo>
                <a:lnTo>
                  <a:pt x="4526182" y="3693564"/>
                </a:lnTo>
                <a:cubicBezTo>
                  <a:pt x="4548199" y="3709636"/>
                  <a:pt x="4589646" y="3728543"/>
                  <a:pt x="4600007" y="3735457"/>
                </a:cubicBezTo>
                <a:cubicBezTo>
                  <a:pt x="4656995" y="3772337"/>
                  <a:pt x="4713408" y="3809216"/>
                  <a:pt x="4769818" y="3845518"/>
                </a:cubicBezTo>
                <a:cubicBezTo>
                  <a:pt x="4817020" y="3876058"/>
                  <a:pt x="4864794" y="3906598"/>
                  <a:pt x="4911420" y="3937139"/>
                </a:cubicBezTo>
                <a:cubicBezTo>
                  <a:pt x="4915737" y="3940019"/>
                  <a:pt x="4923654" y="3946647"/>
                  <a:pt x="4931784" y="3952624"/>
                </a:cubicBezTo>
                <a:lnTo>
                  <a:pt x="4947619" y="3961105"/>
                </a:lnTo>
                <a:lnTo>
                  <a:pt x="4953306" y="3946054"/>
                </a:lnTo>
                <a:lnTo>
                  <a:pt x="4955407" y="3935581"/>
                </a:lnTo>
                <a:lnTo>
                  <a:pt x="4721464" y="3784437"/>
                </a:lnTo>
                <a:cubicBezTo>
                  <a:pt x="4673115" y="3752745"/>
                  <a:pt x="4624180" y="3721052"/>
                  <a:pt x="4575251" y="3689360"/>
                </a:cubicBezTo>
                <a:cubicBezTo>
                  <a:pt x="4571512" y="3687054"/>
                  <a:pt x="4564605" y="3681292"/>
                  <a:pt x="4557554" y="3676035"/>
                </a:cubicBezTo>
                <a:close/>
                <a:moveTo>
                  <a:pt x="9446216" y="3667377"/>
                </a:moveTo>
                <a:cubicBezTo>
                  <a:pt x="9449538" y="3668694"/>
                  <a:pt x="9452362" y="3671437"/>
                  <a:pt x="9453810" y="3675912"/>
                </a:cubicBezTo>
                <a:cubicBezTo>
                  <a:pt x="9460182" y="3693236"/>
                  <a:pt x="9432375" y="3703055"/>
                  <a:pt x="9426582" y="3685729"/>
                </a:cubicBezTo>
                <a:cubicBezTo>
                  <a:pt x="9423395" y="3676779"/>
                  <a:pt x="9428754" y="3669848"/>
                  <a:pt x="9435633" y="3667394"/>
                </a:cubicBezTo>
                <a:cubicBezTo>
                  <a:pt x="9439073" y="3666167"/>
                  <a:pt x="9442893" y="3666059"/>
                  <a:pt x="9446216" y="3667377"/>
                </a:cubicBezTo>
                <a:close/>
                <a:moveTo>
                  <a:pt x="9279126" y="3653592"/>
                </a:moveTo>
                <a:cubicBezTo>
                  <a:pt x="9285235" y="3651564"/>
                  <a:pt x="9292651" y="3653447"/>
                  <a:pt x="9295269" y="3661557"/>
                </a:cubicBezTo>
                <a:cubicBezTo>
                  <a:pt x="9300504" y="3677199"/>
                  <a:pt x="9276072" y="3685309"/>
                  <a:pt x="9270837" y="3669088"/>
                </a:cubicBezTo>
                <a:cubicBezTo>
                  <a:pt x="9268220" y="3661557"/>
                  <a:pt x="9273020" y="3655620"/>
                  <a:pt x="9279126" y="3653592"/>
                </a:cubicBezTo>
                <a:close/>
                <a:moveTo>
                  <a:pt x="9109430" y="3642632"/>
                </a:moveTo>
                <a:lnTo>
                  <a:pt x="9110542" y="3643577"/>
                </a:lnTo>
                <a:lnTo>
                  <a:pt x="9113366" y="3643765"/>
                </a:lnTo>
                <a:close/>
                <a:moveTo>
                  <a:pt x="4582211" y="3638999"/>
                </a:moveTo>
                <a:lnTo>
                  <a:pt x="4556476" y="3658696"/>
                </a:lnTo>
                <a:lnTo>
                  <a:pt x="4958659" y="3919393"/>
                </a:lnTo>
                <a:lnTo>
                  <a:pt x="4965009" y="3887751"/>
                </a:lnTo>
                <a:close/>
                <a:moveTo>
                  <a:pt x="9113915" y="3627576"/>
                </a:moveTo>
                <a:lnTo>
                  <a:pt x="9115392" y="3627614"/>
                </a:lnTo>
                <a:lnTo>
                  <a:pt x="9115841" y="3630266"/>
                </a:lnTo>
                <a:lnTo>
                  <a:pt x="9114610" y="3631481"/>
                </a:lnTo>
                <a:lnTo>
                  <a:pt x="9113693" y="3629543"/>
                </a:lnTo>
                <a:close/>
                <a:moveTo>
                  <a:pt x="9379803" y="3624234"/>
                </a:moveTo>
                <a:cubicBezTo>
                  <a:pt x="9386783" y="3621852"/>
                  <a:pt x="9395304" y="3623873"/>
                  <a:pt x="9398537" y="3632824"/>
                </a:cubicBezTo>
                <a:cubicBezTo>
                  <a:pt x="9404414" y="3650148"/>
                  <a:pt x="9376792" y="3659967"/>
                  <a:pt x="9370326" y="3642065"/>
                </a:cubicBezTo>
                <a:cubicBezTo>
                  <a:pt x="9367388" y="3633402"/>
                  <a:pt x="9372824" y="3626616"/>
                  <a:pt x="9379803" y="3624234"/>
                </a:cubicBezTo>
                <a:close/>
                <a:moveTo>
                  <a:pt x="9155787" y="3621736"/>
                </a:moveTo>
                <a:lnTo>
                  <a:pt x="9146674" y="3637356"/>
                </a:lnTo>
                <a:lnTo>
                  <a:pt x="9132550" y="3645041"/>
                </a:lnTo>
                <a:lnTo>
                  <a:pt x="9136103" y="3645277"/>
                </a:lnTo>
                <a:cubicBezTo>
                  <a:pt x="9143073" y="3643620"/>
                  <a:pt x="9148546" y="3639948"/>
                  <a:pt x="9152677" y="3634890"/>
                </a:cubicBezTo>
                <a:close/>
                <a:moveTo>
                  <a:pt x="4616704" y="3612602"/>
                </a:moveTo>
                <a:lnTo>
                  <a:pt x="4591883" y="3631599"/>
                </a:lnTo>
                <a:lnTo>
                  <a:pt x="4593995" y="3633861"/>
                </a:lnTo>
                <a:cubicBezTo>
                  <a:pt x="4616459" y="3650437"/>
                  <a:pt x="4658864" y="3670341"/>
                  <a:pt x="4669624" y="3677264"/>
                </a:cubicBezTo>
                <a:lnTo>
                  <a:pt x="4822860" y="3777066"/>
                </a:lnTo>
                <a:cubicBezTo>
                  <a:pt x="4866480" y="3805334"/>
                  <a:pt x="4910097" y="3833602"/>
                  <a:pt x="4953714" y="3861869"/>
                </a:cubicBezTo>
                <a:lnTo>
                  <a:pt x="4968145" y="3872133"/>
                </a:lnTo>
                <a:lnTo>
                  <a:pt x="4973791" y="3844011"/>
                </a:lnTo>
                <a:lnTo>
                  <a:pt x="4760878" y="3705531"/>
                </a:lnTo>
                <a:cubicBezTo>
                  <a:pt x="4717834" y="3677841"/>
                  <a:pt x="4674215" y="3641496"/>
                  <a:pt x="4627727" y="3619574"/>
                </a:cubicBezTo>
                <a:close/>
                <a:moveTo>
                  <a:pt x="6112135" y="3602347"/>
                </a:moveTo>
                <a:cubicBezTo>
                  <a:pt x="6114282" y="3600528"/>
                  <a:pt x="6117290" y="3600091"/>
                  <a:pt x="6119581" y="3603003"/>
                </a:cubicBezTo>
                <a:cubicBezTo>
                  <a:pt x="6130463" y="3616976"/>
                  <a:pt x="6143636" y="3630368"/>
                  <a:pt x="6159102" y="3639103"/>
                </a:cubicBezTo>
                <a:cubicBezTo>
                  <a:pt x="6174567" y="3647836"/>
                  <a:pt x="6191177" y="3649583"/>
                  <a:pt x="6205497" y="3659482"/>
                </a:cubicBezTo>
                <a:cubicBezTo>
                  <a:pt x="6208361" y="3661811"/>
                  <a:pt x="6207788" y="3665887"/>
                  <a:pt x="6204352" y="3667634"/>
                </a:cubicBezTo>
                <a:cubicBezTo>
                  <a:pt x="6167694" y="3682772"/>
                  <a:pt x="6123590" y="3640850"/>
                  <a:pt x="6109843" y="3609990"/>
                </a:cubicBezTo>
                <a:cubicBezTo>
                  <a:pt x="6108697" y="3607370"/>
                  <a:pt x="6109987" y="3604167"/>
                  <a:pt x="6112135" y="3602347"/>
                </a:cubicBezTo>
                <a:close/>
                <a:moveTo>
                  <a:pt x="9156617" y="3597532"/>
                </a:moveTo>
                <a:cubicBezTo>
                  <a:pt x="9154862" y="3602149"/>
                  <a:pt x="9153692" y="3607344"/>
                  <a:pt x="9151937" y="3611961"/>
                </a:cubicBezTo>
                <a:lnTo>
                  <a:pt x="9157139" y="3606828"/>
                </a:lnTo>
                <a:lnTo>
                  <a:pt x="9157557" y="3614253"/>
                </a:lnTo>
                <a:lnTo>
                  <a:pt x="9159976" y="3604030"/>
                </a:lnTo>
                <a:lnTo>
                  <a:pt x="9157139" y="3606828"/>
                </a:lnTo>
                <a:close/>
                <a:moveTo>
                  <a:pt x="1816520" y="3597524"/>
                </a:moveTo>
                <a:lnTo>
                  <a:pt x="1816590" y="3598816"/>
                </a:lnTo>
                <a:lnTo>
                  <a:pt x="1816884" y="3597588"/>
                </a:lnTo>
                <a:close/>
                <a:moveTo>
                  <a:pt x="9144464" y="3597129"/>
                </a:moveTo>
                <a:lnTo>
                  <a:pt x="9144033" y="3597942"/>
                </a:lnTo>
                <a:lnTo>
                  <a:pt x="9143776" y="3597870"/>
                </a:lnTo>
                <a:close/>
                <a:moveTo>
                  <a:pt x="9145013" y="3596093"/>
                </a:moveTo>
                <a:lnTo>
                  <a:pt x="9145182" y="3596357"/>
                </a:lnTo>
                <a:lnTo>
                  <a:pt x="9144464" y="3597129"/>
                </a:lnTo>
                <a:close/>
                <a:moveTo>
                  <a:pt x="9140385" y="3593005"/>
                </a:moveTo>
                <a:lnTo>
                  <a:pt x="9142578" y="3597532"/>
                </a:lnTo>
                <a:lnTo>
                  <a:pt x="9143776" y="3597870"/>
                </a:lnTo>
                <a:lnTo>
                  <a:pt x="9141410" y="3600418"/>
                </a:lnTo>
                <a:close/>
                <a:moveTo>
                  <a:pt x="4646281" y="3589967"/>
                </a:moveTo>
                <a:lnTo>
                  <a:pt x="4630339" y="3602166"/>
                </a:lnTo>
                <a:lnTo>
                  <a:pt x="4977073" y="3827654"/>
                </a:lnTo>
                <a:lnTo>
                  <a:pt x="4981387" y="3806161"/>
                </a:lnTo>
                <a:close/>
                <a:moveTo>
                  <a:pt x="9268209" y="3588650"/>
                </a:moveTo>
                <a:cubicBezTo>
                  <a:pt x="9275116" y="3586311"/>
                  <a:pt x="9283490" y="3588505"/>
                  <a:pt x="9286429" y="3597570"/>
                </a:cubicBezTo>
                <a:cubicBezTo>
                  <a:pt x="9292894" y="3615116"/>
                  <a:pt x="9265271" y="3624475"/>
                  <a:pt x="9258805" y="3606929"/>
                </a:cubicBezTo>
                <a:cubicBezTo>
                  <a:pt x="9255868" y="3597862"/>
                  <a:pt x="9261304" y="3590991"/>
                  <a:pt x="9268209" y="3588650"/>
                </a:cubicBezTo>
                <a:close/>
                <a:moveTo>
                  <a:pt x="1755549" y="3588553"/>
                </a:moveTo>
                <a:lnTo>
                  <a:pt x="1755549" y="4094588"/>
                </a:lnTo>
                <a:lnTo>
                  <a:pt x="1755549" y="4294541"/>
                </a:lnTo>
                <a:lnTo>
                  <a:pt x="1807924" y="4304974"/>
                </a:lnTo>
                <a:lnTo>
                  <a:pt x="1810490" y="4309235"/>
                </a:lnTo>
                <a:lnTo>
                  <a:pt x="1815945" y="3649840"/>
                </a:lnTo>
                <a:cubicBezTo>
                  <a:pt x="1816233" y="3642654"/>
                  <a:pt x="1817382" y="3633311"/>
                  <a:pt x="1817957" y="3623898"/>
                </a:cubicBezTo>
                <a:lnTo>
                  <a:pt x="1816736" y="3601463"/>
                </a:lnTo>
                <a:lnTo>
                  <a:pt x="1817095" y="3601549"/>
                </a:lnTo>
                <a:lnTo>
                  <a:pt x="1818516" y="3600242"/>
                </a:lnTo>
                <a:lnTo>
                  <a:pt x="1816642" y="3599740"/>
                </a:lnTo>
                <a:lnTo>
                  <a:pt x="1816736" y="3601463"/>
                </a:lnTo>
                <a:lnTo>
                  <a:pt x="1770676" y="3590554"/>
                </a:lnTo>
                <a:close/>
                <a:moveTo>
                  <a:pt x="5014863" y="3574426"/>
                </a:moveTo>
                <a:lnTo>
                  <a:pt x="5015132" y="3578968"/>
                </a:lnTo>
                <a:lnTo>
                  <a:pt x="5015772" y="3578836"/>
                </a:lnTo>
                <a:close/>
                <a:moveTo>
                  <a:pt x="4685298" y="3567657"/>
                </a:moveTo>
                <a:lnTo>
                  <a:pt x="4658548" y="3581643"/>
                </a:lnTo>
                <a:lnTo>
                  <a:pt x="4665704" y="3588977"/>
                </a:lnTo>
                <a:cubicBezTo>
                  <a:pt x="4685316" y="3603450"/>
                  <a:pt x="4717922" y="3617521"/>
                  <a:pt x="4730835" y="3626113"/>
                </a:cubicBezTo>
                <a:cubicBezTo>
                  <a:pt x="4775604" y="3654756"/>
                  <a:pt x="4819796" y="3683398"/>
                  <a:pt x="4863989" y="3712041"/>
                </a:cubicBezTo>
                <a:cubicBezTo>
                  <a:pt x="4898997" y="3734381"/>
                  <a:pt x="4942616" y="3755576"/>
                  <a:pt x="4974183" y="3783072"/>
                </a:cubicBezTo>
                <a:lnTo>
                  <a:pt x="4984455" y="3790881"/>
                </a:lnTo>
                <a:lnTo>
                  <a:pt x="4989951" y="3763495"/>
                </a:lnTo>
                <a:lnTo>
                  <a:pt x="4796265" y="3638143"/>
                </a:lnTo>
                <a:cubicBezTo>
                  <a:pt x="4764698" y="3617521"/>
                  <a:pt x="4730263" y="3586587"/>
                  <a:pt x="4695253" y="3572268"/>
                </a:cubicBezTo>
                <a:close/>
                <a:moveTo>
                  <a:pt x="1613503" y="3563760"/>
                </a:moveTo>
                <a:lnTo>
                  <a:pt x="1613503" y="4060094"/>
                </a:lnTo>
                <a:lnTo>
                  <a:pt x="1613503" y="4266249"/>
                </a:lnTo>
                <a:lnTo>
                  <a:pt x="1736570" y="4290762"/>
                </a:lnTo>
                <a:lnTo>
                  <a:pt x="1736570" y="3939367"/>
                </a:lnTo>
                <a:lnTo>
                  <a:pt x="1736570" y="3586043"/>
                </a:lnTo>
                <a:lnTo>
                  <a:pt x="1723397" y="3584301"/>
                </a:lnTo>
                <a:close/>
                <a:moveTo>
                  <a:pt x="9007780" y="3562018"/>
                </a:moveTo>
                <a:cubicBezTo>
                  <a:pt x="9013836" y="3559947"/>
                  <a:pt x="9021158" y="3561804"/>
                  <a:pt x="9023692" y="3569514"/>
                </a:cubicBezTo>
                <a:cubicBezTo>
                  <a:pt x="9029324" y="3586078"/>
                  <a:pt x="9005106" y="3594075"/>
                  <a:pt x="8999473" y="3578082"/>
                </a:cubicBezTo>
                <a:cubicBezTo>
                  <a:pt x="8996938" y="3570085"/>
                  <a:pt x="9001726" y="3564088"/>
                  <a:pt x="9007780" y="3562018"/>
                </a:cubicBezTo>
                <a:close/>
                <a:moveTo>
                  <a:pt x="12011335" y="3557738"/>
                </a:moveTo>
                <a:lnTo>
                  <a:pt x="12011335" y="4054072"/>
                </a:lnTo>
                <a:lnTo>
                  <a:pt x="12011335" y="4260227"/>
                </a:lnTo>
                <a:lnTo>
                  <a:pt x="12134399" y="4284740"/>
                </a:lnTo>
                <a:lnTo>
                  <a:pt x="12134399" y="3933345"/>
                </a:lnTo>
                <a:lnTo>
                  <a:pt x="12134399" y="3580021"/>
                </a:lnTo>
                <a:lnTo>
                  <a:pt x="12121226" y="3578279"/>
                </a:lnTo>
                <a:close/>
                <a:moveTo>
                  <a:pt x="9103624" y="3548274"/>
                </a:moveTo>
                <a:lnTo>
                  <a:pt x="9097239" y="3554006"/>
                </a:lnTo>
                <a:cubicBezTo>
                  <a:pt x="9089429" y="3560720"/>
                  <a:pt x="9082488" y="3568148"/>
                  <a:pt x="9078728" y="3579577"/>
                </a:cubicBezTo>
                <a:cubicBezTo>
                  <a:pt x="9074391" y="3593005"/>
                  <a:pt x="9075403" y="3606864"/>
                  <a:pt x="9080970" y="3618434"/>
                </a:cubicBezTo>
                <a:lnTo>
                  <a:pt x="9101706" y="3636065"/>
                </a:lnTo>
                <a:lnTo>
                  <a:pt x="9101050" y="3635048"/>
                </a:lnTo>
                <a:cubicBezTo>
                  <a:pt x="9101050" y="3633894"/>
                  <a:pt x="9100466" y="3632739"/>
                  <a:pt x="9100466" y="3631585"/>
                </a:cubicBezTo>
                <a:lnTo>
                  <a:pt x="9100975" y="3623048"/>
                </a:lnTo>
                <a:lnTo>
                  <a:pt x="9106316" y="3629276"/>
                </a:lnTo>
                <a:cubicBezTo>
                  <a:pt x="9105730" y="3625237"/>
                  <a:pt x="9105730" y="3621196"/>
                  <a:pt x="9105145" y="3617733"/>
                </a:cubicBezTo>
                <a:cubicBezTo>
                  <a:pt x="9103975" y="3618887"/>
                  <a:pt x="9102805" y="3620620"/>
                  <a:pt x="9101050" y="3621774"/>
                </a:cubicBezTo>
                <a:lnTo>
                  <a:pt x="9100975" y="3623048"/>
                </a:lnTo>
                <a:lnTo>
                  <a:pt x="9099881" y="3621774"/>
                </a:lnTo>
                <a:cubicBezTo>
                  <a:pt x="9096956" y="3618887"/>
                  <a:pt x="9098127" y="3612539"/>
                  <a:pt x="9101636" y="3610231"/>
                </a:cubicBezTo>
                <a:cubicBezTo>
                  <a:pt x="9117428" y="3602149"/>
                  <a:pt x="9116843" y="3598110"/>
                  <a:pt x="9102805" y="3588875"/>
                </a:cubicBezTo>
                <a:cubicBezTo>
                  <a:pt x="9100466" y="3587143"/>
                  <a:pt x="9099295" y="3583680"/>
                  <a:pt x="9099881" y="3581371"/>
                </a:cubicBezTo>
                <a:cubicBezTo>
                  <a:pt x="9101050" y="3577908"/>
                  <a:pt x="9101636" y="3575022"/>
                  <a:pt x="9103391" y="3571559"/>
                </a:cubicBezTo>
                <a:cubicBezTo>
                  <a:pt x="9103975" y="3573867"/>
                  <a:pt x="9103975" y="3576754"/>
                  <a:pt x="9103975" y="3579063"/>
                </a:cubicBezTo>
                <a:lnTo>
                  <a:pt x="9103699" y="3570325"/>
                </a:lnTo>
                <a:lnTo>
                  <a:pt x="9103975" y="3570982"/>
                </a:lnTo>
                <a:lnTo>
                  <a:pt x="9103391" y="3560594"/>
                </a:lnTo>
                <a:lnTo>
                  <a:pt x="9103699" y="3570325"/>
                </a:lnTo>
                <a:lnTo>
                  <a:pt x="9098053" y="3556913"/>
                </a:lnTo>
                <a:close/>
                <a:moveTo>
                  <a:pt x="4727629" y="3545525"/>
                </a:moveTo>
                <a:lnTo>
                  <a:pt x="4702775" y="3558519"/>
                </a:lnTo>
                <a:lnTo>
                  <a:pt x="4993122" y="3747698"/>
                </a:lnTo>
                <a:lnTo>
                  <a:pt x="4993308" y="3746784"/>
                </a:lnTo>
                <a:lnTo>
                  <a:pt x="4994202" y="3717514"/>
                </a:lnTo>
                <a:close/>
                <a:moveTo>
                  <a:pt x="9217983" y="3539450"/>
                </a:moveTo>
                <a:cubicBezTo>
                  <a:pt x="9226278" y="3536702"/>
                  <a:pt x="9236409" y="3539161"/>
                  <a:pt x="9240224" y="3549576"/>
                </a:cubicBezTo>
                <a:cubicBezTo>
                  <a:pt x="9247272" y="3570403"/>
                  <a:pt x="9214386" y="3581395"/>
                  <a:pt x="9206751" y="3560568"/>
                </a:cubicBezTo>
                <a:cubicBezTo>
                  <a:pt x="9203227" y="3550154"/>
                  <a:pt x="9209687" y="3542198"/>
                  <a:pt x="9217983" y="3539450"/>
                </a:cubicBezTo>
                <a:close/>
                <a:moveTo>
                  <a:pt x="1444307" y="3532132"/>
                </a:moveTo>
                <a:lnTo>
                  <a:pt x="1444307" y="4048966"/>
                </a:lnTo>
                <a:lnTo>
                  <a:pt x="1444307" y="4232549"/>
                </a:lnTo>
                <a:lnTo>
                  <a:pt x="1595101" y="4262584"/>
                </a:lnTo>
                <a:lnTo>
                  <a:pt x="1595101" y="3989382"/>
                </a:lnTo>
                <a:lnTo>
                  <a:pt x="1595101" y="3560319"/>
                </a:lnTo>
                <a:close/>
                <a:moveTo>
                  <a:pt x="6132690" y="3531332"/>
                </a:moveTo>
                <a:cubicBezTo>
                  <a:pt x="6135535" y="3528496"/>
                  <a:pt x="6140087" y="3527647"/>
                  <a:pt x="6143501" y="3531614"/>
                </a:cubicBezTo>
                <a:cubicBezTo>
                  <a:pt x="6152034" y="3542953"/>
                  <a:pt x="6163983" y="3545789"/>
                  <a:pt x="6176502" y="3552025"/>
                </a:cubicBezTo>
                <a:cubicBezTo>
                  <a:pt x="6180484" y="3553725"/>
                  <a:pt x="6178777" y="3558828"/>
                  <a:pt x="6175363" y="3560530"/>
                </a:cubicBezTo>
                <a:cubicBezTo>
                  <a:pt x="6159431" y="3566199"/>
                  <a:pt x="6141794" y="3554860"/>
                  <a:pt x="6132120" y="3542953"/>
                </a:cubicBezTo>
                <a:cubicBezTo>
                  <a:pt x="6128707" y="3538986"/>
                  <a:pt x="6129845" y="3534166"/>
                  <a:pt x="6132690" y="3531332"/>
                </a:cubicBezTo>
                <a:close/>
                <a:moveTo>
                  <a:pt x="11842138" y="3526110"/>
                </a:moveTo>
                <a:lnTo>
                  <a:pt x="11842138" y="4042944"/>
                </a:lnTo>
                <a:lnTo>
                  <a:pt x="11842138" y="4226527"/>
                </a:lnTo>
                <a:lnTo>
                  <a:pt x="11992932" y="4256562"/>
                </a:lnTo>
                <a:lnTo>
                  <a:pt x="11992932" y="3983360"/>
                </a:lnTo>
                <a:lnTo>
                  <a:pt x="11992932" y="3554297"/>
                </a:lnTo>
                <a:close/>
                <a:moveTo>
                  <a:pt x="9287112" y="3526021"/>
                </a:moveTo>
                <a:cubicBezTo>
                  <a:pt x="9294482" y="3523443"/>
                  <a:pt x="9303554" y="3525801"/>
                  <a:pt x="9306955" y="3535526"/>
                </a:cubicBezTo>
                <a:cubicBezTo>
                  <a:pt x="9313191" y="3555568"/>
                  <a:pt x="9283710" y="3566177"/>
                  <a:pt x="9277474" y="3546137"/>
                </a:cubicBezTo>
                <a:cubicBezTo>
                  <a:pt x="9274073" y="3536115"/>
                  <a:pt x="9279743" y="3528600"/>
                  <a:pt x="9287112" y="3526021"/>
                </a:cubicBezTo>
                <a:close/>
                <a:moveTo>
                  <a:pt x="4724872" y="3524521"/>
                </a:moveTo>
                <a:lnTo>
                  <a:pt x="4725176" y="3525022"/>
                </a:lnTo>
                <a:lnTo>
                  <a:pt x="4725395" y="3524913"/>
                </a:lnTo>
                <a:close/>
                <a:moveTo>
                  <a:pt x="4770292" y="3523221"/>
                </a:moveTo>
                <a:lnTo>
                  <a:pt x="4742843" y="3537571"/>
                </a:lnTo>
                <a:lnTo>
                  <a:pt x="4817175" y="3590938"/>
                </a:lnTo>
                <a:cubicBezTo>
                  <a:pt x="4849767" y="3609905"/>
                  <a:pt x="4883516" y="3627501"/>
                  <a:pt x="4911784" y="3645673"/>
                </a:cubicBezTo>
                <a:cubicBezTo>
                  <a:pt x="4925341" y="3654615"/>
                  <a:pt x="4940340" y="3663125"/>
                  <a:pt x="4955051" y="3672067"/>
                </a:cubicBezTo>
                <a:lnTo>
                  <a:pt x="4994742" y="3699768"/>
                </a:lnTo>
                <a:lnTo>
                  <a:pt x="4995635" y="3670531"/>
                </a:lnTo>
                <a:lnTo>
                  <a:pt x="4837363" y="3567213"/>
                </a:lnTo>
                <a:cubicBezTo>
                  <a:pt x="4828135" y="3561155"/>
                  <a:pt x="4815156" y="3550050"/>
                  <a:pt x="4801815" y="3540098"/>
                </a:cubicBezTo>
                <a:close/>
                <a:moveTo>
                  <a:pt x="9116904" y="3520719"/>
                </a:moveTo>
                <a:lnTo>
                  <a:pt x="9118801" y="3526338"/>
                </a:lnTo>
                <a:lnTo>
                  <a:pt x="9115170" y="3526433"/>
                </a:lnTo>
                <a:cubicBezTo>
                  <a:pt x="9112855" y="3527005"/>
                  <a:pt x="9113435" y="3529863"/>
                  <a:pt x="9115748" y="3529863"/>
                </a:cubicBezTo>
                <a:lnTo>
                  <a:pt x="9120316" y="3530827"/>
                </a:lnTo>
                <a:lnTo>
                  <a:pt x="9120954" y="3532719"/>
                </a:lnTo>
                <a:lnTo>
                  <a:pt x="9106909" y="3545326"/>
                </a:lnTo>
                <a:lnTo>
                  <a:pt x="9120499" y="3548977"/>
                </a:lnTo>
                <a:lnTo>
                  <a:pt x="9116840" y="3558393"/>
                </a:lnTo>
                <a:lnTo>
                  <a:pt x="9111579" y="3564056"/>
                </a:lnTo>
                <a:cubicBezTo>
                  <a:pt x="9112748" y="3563479"/>
                  <a:pt x="9113918" y="3563479"/>
                  <a:pt x="9115089" y="3562902"/>
                </a:cubicBezTo>
                <a:lnTo>
                  <a:pt x="9116840" y="3558393"/>
                </a:lnTo>
                <a:lnTo>
                  <a:pt x="9118014" y="3557131"/>
                </a:lnTo>
                <a:cubicBezTo>
                  <a:pt x="9118598" y="3557131"/>
                  <a:pt x="9118598" y="3557131"/>
                  <a:pt x="9119182" y="3557707"/>
                </a:cubicBezTo>
                <a:cubicBezTo>
                  <a:pt x="9122985" y="3560594"/>
                  <a:pt x="9123423" y="3564633"/>
                  <a:pt x="9121888" y="3568096"/>
                </a:cubicBezTo>
                <a:lnTo>
                  <a:pt x="9117134" y="3571699"/>
                </a:lnTo>
                <a:lnTo>
                  <a:pt x="9116259" y="3568674"/>
                </a:lnTo>
                <a:cubicBezTo>
                  <a:pt x="9115673" y="3567519"/>
                  <a:pt x="9115089" y="3566941"/>
                  <a:pt x="9115089" y="3565787"/>
                </a:cubicBezTo>
                <a:cubicBezTo>
                  <a:pt x="9112748" y="3569250"/>
                  <a:pt x="9110409" y="3572713"/>
                  <a:pt x="9108070" y="3575600"/>
                </a:cubicBezTo>
                <a:cubicBezTo>
                  <a:pt x="9109825" y="3575600"/>
                  <a:pt x="9110993" y="3575600"/>
                  <a:pt x="9112748" y="3575022"/>
                </a:cubicBezTo>
                <a:lnTo>
                  <a:pt x="9117134" y="3571699"/>
                </a:lnTo>
                <a:lnTo>
                  <a:pt x="9118598" y="3576754"/>
                </a:lnTo>
                <a:lnTo>
                  <a:pt x="9117373" y="3580177"/>
                </a:lnTo>
                <a:lnTo>
                  <a:pt x="9113334" y="3576754"/>
                </a:lnTo>
                <a:cubicBezTo>
                  <a:pt x="9113918" y="3580217"/>
                  <a:pt x="9114503" y="3583104"/>
                  <a:pt x="9115089" y="3586566"/>
                </a:cubicBezTo>
                <a:lnTo>
                  <a:pt x="9117373" y="3580177"/>
                </a:lnTo>
                <a:lnTo>
                  <a:pt x="9125763" y="3587288"/>
                </a:lnTo>
                <a:cubicBezTo>
                  <a:pt x="9128834" y="3590895"/>
                  <a:pt x="9130588" y="3595223"/>
                  <a:pt x="9130296" y="3602149"/>
                </a:cubicBezTo>
                <a:cubicBezTo>
                  <a:pt x="9129712" y="3608499"/>
                  <a:pt x="9127371" y="3612394"/>
                  <a:pt x="9123935" y="3615496"/>
                </a:cubicBezTo>
                <a:lnTo>
                  <a:pt x="9118553" y="3619068"/>
                </a:lnTo>
                <a:lnTo>
                  <a:pt x="9118598" y="3618311"/>
                </a:lnTo>
                <a:cubicBezTo>
                  <a:pt x="9116259" y="3616002"/>
                  <a:pt x="9114503" y="3613694"/>
                  <a:pt x="9111579" y="3610807"/>
                </a:cubicBezTo>
                <a:lnTo>
                  <a:pt x="9110993" y="3624083"/>
                </a:lnTo>
                <a:lnTo>
                  <a:pt x="9118553" y="3619068"/>
                </a:lnTo>
                <a:lnTo>
                  <a:pt x="9118039" y="3627684"/>
                </a:lnTo>
                <a:lnTo>
                  <a:pt x="9115392" y="3627614"/>
                </a:lnTo>
                <a:lnTo>
                  <a:pt x="9114503" y="3622350"/>
                </a:lnTo>
                <a:lnTo>
                  <a:pt x="9113915" y="3627576"/>
                </a:lnTo>
                <a:lnTo>
                  <a:pt x="9112748" y="3627546"/>
                </a:lnTo>
                <a:lnTo>
                  <a:pt x="9113693" y="3629543"/>
                </a:lnTo>
                <a:lnTo>
                  <a:pt x="9113334" y="3632739"/>
                </a:lnTo>
                <a:lnTo>
                  <a:pt x="9114610" y="3631481"/>
                </a:lnTo>
                <a:lnTo>
                  <a:pt x="9116843" y="3636202"/>
                </a:lnTo>
                <a:lnTo>
                  <a:pt x="9115841" y="3630266"/>
                </a:lnTo>
                <a:lnTo>
                  <a:pt x="9118014" y="3628122"/>
                </a:lnTo>
                <a:lnTo>
                  <a:pt x="9118039" y="3627684"/>
                </a:lnTo>
                <a:lnTo>
                  <a:pt x="9126421" y="3627906"/>
                </a:lnTo>
                <a:cubicBezTo>
                  <a:pt x="9130443" y="3626246"/>
                  <a:pt x="9133805" y="3622928"/>
                  <a:pt x="9136144" y="3618311"/>
                </a:cubicBezTo>
                <a:cubicBezTo>
                  <a:pt x="9136730" y="3617733"/>
                  <a:pt x="9140824" y="3608499"/>
                  <a:pt x="9139655" y="3606190"/>
                </a:cubicBezTo>
                <a:lnTo>
                  <a:pt x="9144033" y="3597942"/>
                </a:lnTo>
                <a:lnTo>
                  <a:pt x="9146674" y="3598686"/>
                </a:lnTo>
                <a:lnTo>
                  <a:pt x="9145182" y="3596357"/>
                </a:lnTo>
                <a:lnTo>
                  <a:pt x="9147842" y="3593492"/>
                </a:lnTo>
                <a:cubicBezTo>
                  <a:pt x="9147258" y="3594069"/>
                  <a:pt x="9146674" y="3594069"/>
                  <a:pt x="9146088" y="3594069"/>
                </a:cubicBezTo>
                <a:lnTo>
                  <a:pt x="9145013" y="3596093"/>
                </a:lnTo>
                <a:lnTo>
                  <a:pt x="9139655" y="3587721"/>
                </a:lnTo>
                <a:lnTo>
                  <a:pt x="9140385" y="3593005"/>
                </a:lnTo>
                <a:lnTo>
                  <a:pt x="9136144" y="3584258"/>
                </a:lnTo>
                <a:cubicBezTo>
                  <a:pt x="9137315" y="3580217"/>
                  <a:pt x="9133805" y="3570982"/>
                  <a:pt x="9139069" y="3574445"/>
                </a:cubicBezTo>
                <a:cubicBezTo>
                  <a:pt x="9132051" y="3569828"/>
                  <a:pt x="9134975" y="3559439"/>
                  <a:pt x="9143749" y="3560594"/>
                </a:cubicBezTo>
                <a:cubicBezTo>
                  <a:pt x="9151937" y="3561748"/>
                  <a:pt x="9155447" y="3566941"/>
                  <a:pt x="9154862" y="3575022"/>
                </a:cubicBezTo>
                <a:cubicBezTo>
                  <a:pt x="9154862" y="3577330"/>
                  <a:pt x="9154276" y="3580795"/>
                  <a:pt x="9154276" y="3582526"/>
                </a:cubicBezTo>
                <a:lnTo>
                  <a:pt x="9153971" y="3585082"/>
                </a:lnTo>
                <a:lnTo>
                  <a:pt x="9150767" y="3580217"/>
                </a:lnTo>
                <a:cubicBezTo>
                  <a:pt x="9149013" y="3580217"/>
                  <a:pt x="9147842" y="3579063"/>
                  <a:pt x="9146088" y="3579063"/>
                </a:cubicBezTo>
                <a:cubicBezTo>
                  <a:pt x="9148428" y="3583104"/>
                  <a:pt x="9150767" y="3587721"/>
                  <a:pt x="9153108" y="3592338"/>
                </a:cubicBezTo>
                <a:lnTo>
                  <a:pt x="9153971" y="3585082"/>
                </a:lnTo>
                <a:lnTo>
                  <a:pt x="9158372" y="3591760"/>
                </a:lnTo>
                <a:lnTo>
                  <a:pt x="9160450" y="3602020"/>
                </a:lnTo>
                <a:lnTo>
                  <a:pt x="9162599" y="3592934"/>
                </a:lnTo>
                <a:cubicBezTo>
                  <a:pt x="9160755" y="3568667"/>
                  <a:pt x="9149640" y="3543234"/>
                  <a:pt x="9133459" y="3533600"/>
                </a:cubicBezTo>
                <a:lnTo>
                  <a:pt x="9120316" y="3530827"/>
                </a:lnTo>
                <a:lnTo>
                  <a:pt x="9118801" y="3526338"/>
                </a:lnTo>
                <a:lnTo>
                  <a:pt x="9141930" y="3525720"/>
                </a:lnTo>
                <a:cubicBezTo>
                  <a:pt x="9164408" y="3534613"/>
                  <a:pt x="9174602" y="3568578"/>
                  <a:pt x="9177639" y="3593863"/>
                </a:cubicBezTo>
                <a:cubicBezTo>
                  <a:pt x="9181688" y="3626434"/>
                  <a:pt x="9166648" y="3660719"/>
                  <a:pt x="9130208" y="3662434"/>
                </a:cubicBezTo>
                <a:cubicBezTo>
                  <a:pt x="9091453" y="3664720"/>
                  <a:pt x="9057904" y="3637291"/>
                  <a:pt x="9055013" y="3598434"/>
                </a:cubicBezTo>
                <a:cubicBezTo>
                  <a:pt x="9052700" y="3565292"/>
                  <a:pt x="9078728" y="3517291"/>
                  <a:pt x="9116904" y="3520719"/>
                </a:cubicBezTo>
                <a:close/>
                <a:moveTo>
                  <a:pt x="1613503" y="3519629"/>
                </a:moveTo>
                <a:lnTo>
                  <a:pt x="1613503" y="3544764"/>
                </a:lnTo>
                <a:lnTo>
                  <a:pt x="1736570" y="3567715"/>
                </a:lnTo>
                <a:lnTo>
                  <a:pt x="1736570" y="3525232"/>
                </a:lnTo>
                <a:lnTo>
                  <a:pt x="1728531" y="3528070"/>
                </a:lnTo>
                <a:cubicBezTo>
                  <a:pt x="1707211" y="3532114"/>
                  <a:pt x="1683505" y="3531546"/>
                  <a:pt x="1670206" y="3530979"/>
                </a:cubicBezTo>
                <a:cubicBezTo>
                  <a:pt x="1659798" y="3530411"/>
                  <a:pt x="1639995" y="3529135"/>
                  <a:pt x="1622792" y="3524098"/>
                </a:cubicBezTo>
                <a:close/>
                <a:moveTo>
                  <a:pt x="12011335" y="3513607"/>
                </a:moveTo>
                <a:lnTo>
                  <a:pt x="12011335" y="3538742"/>
                </a:lnTo>
                <a:lnTo>
                  <a:pt x="12134399" y="3561693"/>
                </a:lnTo>
                <a:lnTo>
                  <a:pt x="12134399" y="3519210"/>
                </a:lnTo>
                <a:lnTo>
                  <a:pt x="12126361" y="3522048"/>
                </a:lnTo>
                <a:cubicBezTo>
                  <a:pt x="12105040" y="3526092"/>
                  <a:pt x="12081334" y="3525524"/>
                  <a:pt x="12068035" y="3524957"/>
                </a:cubicBezTo>
                <a:cubicBezTo>
                  <a:pt x="12057627" y="3524389"/>
                  <a:pt x="12037825" y="3523113"/>
                  <a:pt x="12020623" y="3518076"/>
                </a:cubicBezTo>
                <a:close/>
                <a:moveTo>
                  <a:pt x="1301868" y="3505504"/>
                </a:moveTo>
                <a:lnTo>
                  <a:pt x="1301868" y="4014472"/>
                </a:lnTo>
                <a:lnTo>
                  <a:pt x="1301868" y="4204178"/>
                </a:lnTo>
                <a:lnTo>
                  <a:pt x="1425278" y="4228759"/>
                </a:lnTo>
                <a:lnTo>
                  <a:pt x="1425278" y="3893745"/>
                </a:lnTo>
                <a:lnTo>
                  <a:pt x="1425278" y="3528573"/>
                </a:lnTo>
                <a:close/>
                <a:moveTo>
                  <a:pt x="4810363" y="3502271"/>
                </a:moveTo>
                <a:lnTo>
                  <a:pt x="4785695" y="3515168"/>
                </a:lnTo>
                <a:lnTo>
                  <a:pt x="4996188" y="3652367"/>
                </a:lnTo>
                <a:lnTo>
                  <a:pt x="4997071" y="3623468"/>
                </a:lnTo>
                <a:close/>
                <a:moveTo>
                  <a:pt x="11699699" y="3499482"/>
                </a:moveTo>
                <a:lnTo>
                  <a:pt x="11699699" y="4008450"/>
                </a:lnTo>
                <a:lnTo>
                  <a:pt x="11699699" y="4198156"/>
                </a:lnTo>
                <a:lnTo>
                  <a:pt x="11823109" y="4222737"/>
                </a:lnTo>
                <a:lnTo>
                  <a:pt x="11823109" y="3887723"/>
                </a:lnTo>
                <a:lnTo>
                  <a:pt x="11823109" y="3522551"/>
                </a:lnTo>
                <a:close/>
                <a:moveTo>
                  <a:pt x="4807243" y="3482435"/>
                </a:moveTo>
                <a:lnTo>
                  <a:pt x="4807180" y="3483987"/>
                </a:lnTo>
                <a:lnTo>
                  <a:pt x="4808569" y="3483289"/>
                </a:lnTo>
                <a:close/>
                <a:moveTo>
                  <a:pt x="4855465" y="3481650"/>
                </a:moveTo>
                <a:lnTo>
                  <a:pt x="4832243" y="3490830"/>
                </a:lnTo>
                <a:lnTo>
                  <a:pt x="4825633" y="3494288"/>
                </a:lnTo>
                <a:lnTo>
                  <a:pt x="4997629" y="3605150"/>
                </a:lnTo>
                <a:lnTo>
                  <a:pt x="4998496" y="3576754"/>
                </a:lnTo>
                <a:lnTo>
                  <a:pt x="4895856" y="3509385"/>
                </a:lnTo>
                <a:cubicBezTo>
                  <a:pt x="4889568" y="3505084"/>
                  <a:pt x="4880564" y="3497344"/>
                  <a:pt x="4871203" y="3490319"/>
                </a:cubicBezTo>
                <a:close/>
                <a:moveTo>
                  <a:pt x="1696475" y="3475374"/>
                </a:moveTo>
                <a:cubicBezTo>
                  <a:pt x="1684165" y="3474682"/>
                  <a:pt x="1671425" y="3474999"/>
                  <a:pt x="1659910" y="3476260"/>
                </a:cubicBezTo>
                <a:cubicBezTo>
                  <a:pt x="1636879" y="3478784"/>
                  <a:pt x="1618745" y="3485088"/>
                  <a:pt x="1618745" y="3494664"/>
                </a:cubicBezTo>
                <a:cubicBezTo>
                  <a:pt x="1618745" y="3512964"/>
                  <a:pt x="1691274" y="3520091"/>
                  <a:pt x="1730465" y="3509346"/>
                </a:cubicBezTo>
                <a:lnTo>
                  <a:pt x="1736570" y="3505061"/>
                </a:lnTo>
                <a:lnTo>
                  <a:pt x="1736570" y="3484826"/>
                </a:lnTo>
                <a:lnTo>
                  <a:pt x="1730465" y="3480539"/>
                </a:lnTo>
                <a:cubicBezTo>
                  <a:pt x="1720666" y="3477767"/>
                  <a:pt x="1708785" y="3476066"/>
                  <a:pt x="1696475" y="3475374"/>
                </a:cubicBezTo>
                <a:close/>
                <a:moveTo>
                  <a:pt x="12094304" y="3469352"/>
                </a:moveTo>
                <a:cubicBezTo>
                  <a:pt x="12081994" y="3468660"/>
                  <a:pt x="12069254" y="3468977"/>
                  <a:pt x="12057739" y="3470238"/>
                </a:cubicBezTo>
                <a:cubicBezTo>
                  <a:pt x="12034708" y="3472762"/>
                  <a:pt x="12016576" y="3479066"/>
                  <a:pt x="12016576" y="3488642"/>
                </a:cubicBezTo>
                <a:cubicBezTo>
                  <a:pt x="12016576" y="3506942"/>
                  <a:pt x="12089103" y="3514069"/>
                  <a:pt x="12128294" y="3503324"/>
                </a:cubicBezTo>
                <a:lnTo>
                  <a:pt x="12134399" y="3499039"/>
                </a:lnTo>
                <a:lnTo>
                  <a:pt x="12134399" y="3478804"/>
                </a:lnTo>
                <a:lnTo>
                  <a:pt x="12128294" y="3474517"/>
                </a:lnTo>
                <a:cubicBezTo>
                  <a:pt x="12118496" y="3471745"/>
                  <a:pt x="12106615" y="3470044"/>
                  <a:pt x="12094304" y="3469352"/>
                </a:cubicBezTo>
                <a:close/>
                <a:moveTo>
                  <a:pt x="1425278" y="3468413"/>
                </a:moveTo>
                <a:lnTo>
                  <a:pt x="1399541" y="3477694"/>
                </a:lnTo>
                <a:cubicBezTo>
                  <a:pt x="1378447" y="3481839"/>
                  <a:pt x="1354992" y="3481411"/>
                  <a:pt x="1341835" y="3480839"/>
                </a:cubicBezTo>
                <a:lnTo>
                  <a:pt x="1301868" y="3474897"/>
                </a:lnTo>
                <a:lnTo>
                  <a:pt x="1301868" y="3486646"/>
                </a:lnTo>
                <a:lnTo>
                  <a:pt x="1425278" y="3509660"/>
                </a:lnTo>
                <a:close/>
                <a:moveTo>
                  <a:pt x="4892841" y="3466873"/>
                </a:moveTo>
                <a:lnTo>
                  <a:pt x="4871034" y="3475495"/>
                </a:lnTo>
                <a:lnTo>
                  <a:pt x="4886139" y="3484729"/>
                </a:lnTo>
                <a:lnTo>
                  <a:pt x="4999042" y="3558866"/>
                </a:lnTo>
                <a:lnTo>
                  <a:pt x="4999678" y="3537922"/>
                </a:lnTo>
                <a:lnTo>
                  <a:pt x="4999347" y="3533434"/>
                </a:lnTo>
                <a:lnTo>
                  <a:pt x="4996239" y="3533490"/>
                </a:lnTo>
                <a:close/>
                <a:moveTo>
                  <a:pt x="11823109" y="3462391"/>
                </a:moveTo>
                <a:lnTo>
                  <a:pt x="11797372" y="3471672"/>
                </a:lnTo>
                <a:cubicBezTo>
                  <a:pt x="11776278" y="3475817"/>
                  <a:pt x="11752823" y="3475389"/>
                  <a:pt x="11739666" y="3474817"/>
                </a:cubicBezTo>
                <a:lnTo>
                  <a:pt x="11699699" y="3468875"/>
                </a:lnTo>
                <a:lnTo>
                  <a:pt x="11699699" y="3480624"/>
                </a:lnTo>
                <a:lnTo>
                  <a:pt x="11823109" y="3503638"/>
                </a:lnTo>
                <a:close/>
                <a:moveTo>
                  <a:pt x="4943137" y="3446988"/>
                </a:moveTo>
                <a:lnTo>
                  <a:pt x="4943087" y="3447007"/>
                </a:lnTo>
                <a:lnTo>
                  <a:pt x="4941363" y="3448786"/>
                </a:lnTo>
                <a:lnTo>
                  <a:pt x="4941987" y="3449265"/>
                </a:lnTo>
                <a:lnTo>
                  <a:pt x="4941940" y="3449359"/>
                </a:lnTo>
                <a:cubicBezTo>
                  <a:pt x="4938473" y="3452793"/>
                  <a:pt x="4929232" y="3454510"/>
                  <a:pt x="4924612" y="3456226"/>
                </a:cubicBezTo>
                <a:lnTo>
                  <a:pt x="4911973" y="3460956"/>
                </a:lnTo>
                <a:lnTo>
                  <a:pt x="4910383" y="3459939"/>
                </a:lnTo>
                <a:lnTo>
                  <a:pt x="4898678" y="3464565"/>
                </a:lnTo>
                <a:lnTo>
                  <a:pt x="4898618" y="3465955"/>
                </a:lnTo>
                <a:lnTo>
                  <a:pt x="4911973" y="3460956"/>
                </a:lnTo>
                <a:lnTo>
                  <a:pt x="4991789" y="3511949"/>
                </a:lnTo>
                <a:lnTo>
                  <a:pt x="4992773" y="3526049"/>
                </a:lnTo>
                <a:lnTo>
                  <a:pt x="4998601" y="3523301"/>
                </a:lnTo>
                <a:lnTo>
                  <a:pt x="4998054" y="3515952"/>
                </a:lnTo>
                <a:lnTo>
                  <a:pt x="4991789" y="3511949"/>
                </a:lnTo>
                <a:lnTo>
                  <a:pt x="4989681" y="3481630"/>
                </a:lnTo>
                <a:lnTo>
                  <a:pt x="4992193" y="3483125"/>
                </a:lnTo>
                <a:lnTo>
                  <a:pt x="4995576" y="3482411"/>
                </a:lnTo>
                <a:lnTo>
                  <a:pt x="4994716" y="3470787"/>
                </a:lnTo>
                <a:lnTo>
                  <a:pt x="4989306" y="3476258"/>
                </a:lnTo>
                <a:lnTo>
                  <a:pt x="4989681" y="3481630"/>
                </a:lnTo>
                <a:lnTo>
                  <a:pt x="4965479" y="3467244"/>
                </a:lnTo>
                <a:lnTo>
                  <a:pt x="4941987" y="3449265"/>
                </a:lnTo>
                <a:close/>
                <a:moveTo>
                  <a:pt x="974905" y="3444546"/>
                </a:moveTo>
                <a:lnTo>
                  <a:pt x="974905" y="3782838"/>
                </a:lnTo>
                <a:lnTo>
                  <a:pt x="974905" y="4139053"/>
                </a:lnTo>
                <a:lnTo>
                  <a:pt x="1283415" y="4200503"/>
                </a:lnTo>
                <a:lnTo>
                  <a:pt x="1283415" y="3943760"/>
                </a:lnTo>
                <a:lnTo>
                  <a:pt x="1283415" y="3502059"/>
                </a:lnTo>
                <a:close/>
                <a:moveTo>
                  <a:pt x="11372736" y="3438524"/>
                </a:moveTo>
                <a:lnTo>
                  <a:pt x="11372736" y="3776816"/>
                </a:lnTo>
                <a:lnTo>
                  <a:pt x="11372736" y="4133031"/>
                </a:lnTo>
                <a:lnTo>
                  <a:pt x="11681246" y="4194481"/>
                </a:lnTo>
                <a:lnTo>
                  <a:pt x="11681246" y="3937738"/>
                </a:lnTo>
                <a:lnTo>
                  <a:pt x="11681246" y="3496037"/>
                </a:lnTo>
                <a:close/>
                <a:moveTo>
                  <a:pt x="9251670" y="3436009"/>
                </a:moveTo>
                <a:cubicBezTo>
                  <a:pt x="9255117" y="3435522"/>
                  <a:pt x="9258853" y="3436460"/>
                  <a:pt x="9262302" y="3439492"/>
                </a:cubicBezTo>
                <a:cubicBezTo>
                  <a:pt x="9281841" y="3456817"/>
                  <a:pt x="9300231" y="3475873"/>
                  <a:pt x="9319195" y="3494354"/>
                </a:cubicBezTo>
                <a:cubicBezTo>
                  <a:pt x="9328390" y="3503593"/>
                  <a:pt x="9316322" y="3518031"/>
                  <a:pt x="9305978" y="3509946"/>
                </a:cubicBezTo>
                <a:cubicBezTo>
                  <a:pt x="9284714" y="3493776"/>
                  <a:pt x="9263451" y="3478184"/>
                  <a:pt x="9243911" y="3460859"/>
                </a:cubicBezTo>
                <a:cubicBezTo>
                  <a:pt x="9233567" y="3451764"/>
                  <a:pt x="9241325" y="3437471"/>
                  <a:pt x="9251670" y="3436009"/>
                </a:cubicBezTo>
                <a:close/>
                <a:moveTo>
                  <a:pt x="140894" y="3430477"/>
                </a:moveTo>
                <a:cubicBezTo>
                  <a:pt x="142042" y="3429901"/>
                  <a:pt x="143188" y="3431628"/>
                  <a:pt x="142042" y="3432204"/>
                </a:cubicBezTo>
                <a:cubicBezTo>
                  <a:pt x="115070" y="3449486"/>
                  <a:pt x="85803" y="3463887"/>
                  <a:pt x="57109" y="3478863"/>
                </a:cubicBezTo>
                <a:cubicBezTo>
                  <a:pt x="54815" y="3480015"/>
                  <a:pt x="52520" y="3475984"/>
                  <a:pt x="54815" y="3474831"/>
                </a:cubicBezTo>
                <a:cubicBezTo>
                  <a:pt x="82934" y="3459854"/>
                  <a:pt x="111627" y="3443149"/>
                  <a:pt x="140894" y="3430477"/>
                </a:cubicBezTo>
                <a:close/>
                <a:moveTo>
                  <a:pt x="4991540" y="3427852"/>
                </a:moveTo>
                <a:lnTo>
                  <a:pt x="4957559" y="3441287"/>
                </a:lnTo>
                <a:lnTo>
                  <a:pt x="4974288" y="3452220"/>
                </a:lnTo>
                <a:lnTo>
                  <a:pt x="4994332" y="3465604"/>
                </a:lnTo>
                <a:close/>
                <a:moveTo>
                  <a:pt x="1368063" y="3424815"/>
                </a:moveTo>
                <a:cubicBezTo>
                  <a:pt x="1355864" y="3424118"/>
                  <a:pt x="1343227" y="3424437"/>
                  <a:pt x="1331799" y="3425708"/>
                </a:cubicBezTo>
                <a:cubicBezTo>
                  <a:pt x="1320369" y="3426979"/>
                  <a:pt x="1310151" y="3429203"/>
                  <a:pt x="1302787" y="3432315"/>
                </a:cubicBezTo>
                <a:lnTo>
                  <a:pt x="1301868" y="3433241"/>
                </a:lnTo>
                <a:lnTo>
                  <a:pt x="1301868" y="3454962"/>
                </a:lnTo>
                <a:lnTo>
                  <a:pt x="1302787" y="3455862"/>
                </a:lnTo>
                <a:cubicBezTo>
                  <a:pt x="1324874" y="3465153"/>
                  <a:pt x="1372674" y="3467163"/>
                  <a:pt x="1401695" y="3459043"/>
                </a:cubicBezTo>
                <a:lnTo>
                  <a:pt x="1421792" y="3444535"/>
                </a:lnTo>
                <a:lnTo>
                  <a:pt x="1425278" y="3447051"/>
                </a:lnTo>
                <a:lnTo>
                  <a:pt x="1425278" y="3442019"/>
                </a:lnTo>
                <a:lnTo>
                  <a:pt x="1421792" y="3444535"/>
                </a:lnTo>
                <a:lnTo>
                  <a:pt x="1401695" y="3430019"/>
                </a:lnTo>
                <a:cubicBezTo>
                  <a:pt x="1392021" y="3427225"/>
                  <a:pt x="1380261" y="3425512"/>
                  <a:pt x="1368063" y="3424815"/>
                </a:cubicBezTo>
                <a:close/>
                <a:moveTo>
                  <a:pt x="10538725" y="3424455"/>
                </a:moveTo>
                <a:cubicBezTo>
                  <a:pt x="10539873" y="3423879"/>
                  <a:pt x="10541019" y="3425606"/>
                  <a:pt x="10539873" y="3426182"/>
                </a:cubicBezTo>
                <a:cubicBezTo>
                  <a:pt x="10512900" y="3443464"/>
                  <a:pt x="10483634" y="3457865"/>
                  <a:pt x="10454940" y="3472841"/>
                </a:cubicBezTo>
                <a:cubicBezTo>
                  <a:pt x="10452646" y="3473993"/>
                  <a:pt x="10450350" y="3469962"/>
                  <a:pt x="10452646" y="3468809"/>
                </a:cubicBezTo>
                <a:cubicBezTo>
                  <a:pt x="10480765" y="3453832"/>
                  <a:pt x="10509458" y="3437127"/>
                  <a:pt x="10538725" y="3424455"/>
                </a:cubicBezTo>
                <a:close/>
                <a:moveTo>
                  <a:pt x="11765894" y="3418793"/>
                </a:moveTo>
                <a:cubicBezTo>
                  <a:pt x="11753695" y="3418096"/>
                  <a:pt x="11741058" y="3418415"/>
                  <a:pt x="11729630" y="3419686"/>
                </a:cubicBezTo>
                <a:cubicBezTo>
                  <a:pt x="11718200" y="3420957"/>
                  <a:pt x="11707982" y="3423181"/>
                  <a:pt x="11700619" y="3426293"/>
                </a:cubicBezTo>
                <a:lnTo>
                  <a:pt x="11699699" y="3427219"/>
                </a:lnTo>
                <a:lnTo>
                  <a:pt x="11699699" y="3448940"/>
                </a:lnTo>
                <a:lnTo>
                  <a:pt x="11700619" y="3449840"/>
                </a:lnTo>
                <a:cubicBezTo>
                  <a:pt x="11722705" y="3459131"/>
                  <a:pt x="11770505" y="3461141"/>
                  <a:pt x="11799526" y="3453021"/>
                </a:cubicBezTo>
                <a:lnTo>
                  <a:pt x="11819623" y="3438513"/>
                </a:lnTo>
                <a:lnTo>
                  <a:pt x="11823109" y="3441029"/>
                </a:lnTo>
                <a:lnTo>
                  <a:pt x="11823109" y="3435997"/>
                </a:lnTo>
                <a:lnTo>
                  <a:pt x="11819623" y="3438513"/>
                </a:lnTo>
                <a:lnTo>
                  <a:pt x="11799526" y="3423997"/>
                </a:lnTo>
                <a:cubicBezTo>
                  <a:pt x="11789852" y="3421204"/>
                  <a:pt x="11778092" y="3419490"/>
                  <a:pt x="11765894" y="3418793"/>
                </a:cubicBezTo>
                <a:close/>
                <a:moveTo>
                  <a:pt x="832862" y="3418065"/>
                </a:moveTo>
                <a:lnTo>
                  <a:pt x="832862" y="3748344"/>
                </a:lnTo>
                <a:lnTo>
                  <a:pt x="832862" y="4110761"/>
                </a:lnTo>
                <a:lnTo>
                  <a:pt x="959823" y="4136049"/>
                </a:lnTo>
                <a:lnTo>
                  <a:pt x="959656" y="4123658"/>
                </a:lnTo>
                <a:cubicBezTo>
                  <a:pt x="958012" y="4098453"/>
                  <a:pt x="955927" y="4076608"/>
                  <a:pt x="955927" y="4062810"/>
                </a:cubicBezTo>
                <a:lnTo>
                  <a:pt x="955927" y="3627616"/>
                </a:lnTo>
                <a:lnTo>
                  <a:pt x="955927" y="3441008"/>
                </a:lnTo>
                <a:close/>
                <a:moveTo>
                  <a:pt x="11230693" y="3412043"/>
                </a:moveTo>
                <a:lnTo>
                  <a:pt x="11230693" y="3742322"/>
                </a:lnTo>
                <a:lnTo>
                  <a:pt x="11230693" y="4104739"/>
                </a:lnTo>
                <a:lnTo>
                  <a:pt x="11357653" y="4130027"/>
                </a:lnTo>
                <a:lnTo>
                  <a:pt x="11357487" y="4117636"/>
                </a:lnTo>
                <a:cubicBezTo>
                  <a:pt x="11355843" y="4092431"/>
                  <a:pt x="11353758" y="4070586"/>
                  <a:pt x="11353758" y="4056788"/>
                </a:cubicBezTo>
                <a:lnTo>
                  <a:pt x="11353758" y="3621594"/>
                </a:lnTo>
                <a:lnTo>
                  <a:pt x="11353758" y="3434986"/>
                </a:lnTo>
                <a:close/>
                <a:moveTo>
                  <a:pt x="94696" y="3397530"/>
                </a:moveTo>
                <a:cubicBezTo>
                  <a:pt x="95844" y="3396951"/>
                  <a:pt x="97566" y="3399270"/>
                  <a:pt x="95844" y="3399852"/>
                </a:cubicBezTo>
                <a:lnTo>
                  <a:pt x="0" y="3451049"/>
                </a:lnTo>
                <a:lnTo>
                  <a:pt x="0" y="3447136"/>
                </a:lnTo>
                <a:close/>
                <a:moveTo>
                  <a:pt x="10492526" y="3391508"/>
                </a:moveTo>
                <a:cubicBezTo>
                  <a:pt x="10493674" y="3390929"/>
                  <a:pt x="10495397" y="3393248"/>
                  <a:pt x="10493674" y="3393830"/>
                </a:cubicBezTo>
                <a:cubicBezTo>
                  <a:pt x="10437980" y="3425740"/>
                  <a:pt x="10379989" y="3454750"/>
                  <a:pt x="10323147" y="3484920"/>
                </a:cubicBezTo>
                <a:cubicBezTo>
                  <a:pt x="10320849" y="3486660"/>
                  <a:pt x="10318553" y="3482600"/>
                  <a:pt x="10320849" y="3481440"/>
                </a:cubicBezTo>
                <a:cubicBezTo>
                  <a:pt x="10378267" y="3450688"/>
                  <a:pt x="10434536" y="3419359"/>
                  <a:pt x="10492526" y="3391508"/>
                </a:cubicBezTo>
                <a:close/>
                <a:moveTo>
                  <a:pt x="9335481" y="3386620"/>
                </a:moveTo>
                <a:cubicBezTo>
                  <a:pt x="9342922" y="3384042"/>
                  <a:pt x="9351994" y="3386400"/>
                  <a:pt x="9355112" y="3396125"/>
                </a:cubicBezTo>
                <a:cubicBezTo>
                  <a:pt x="9361348" y="3416165"/>
                  <a:pt x="9331867" y="3426776"/>
                  <a:pt x="9325631" y="3406734"/>
                </a:cubicBezTo>
                <a:cubicBezTo>
                  <a:pt x="9322229" y="3396714"/>
                  <a:pt x="9328041" y="3389199"/>
                  <a:pt x="9335481" y="3386620"/>
                </a:cubicBezTo>
                <a:close/>
                <a:moveTo>
                  <a:pt x="2217833" y="3379132"/>
                </a:moveTo>
                <a:lnTo>
                  <a:pt x="1834915" y="3599269"/>
                </a:lnTo>
                <a:lnTo>
                  <a:pt x="1834915" y="3634319"/>
                </a:lnTo>
                <a:lnTo>
                  <a:pt x="1829166" y="4273030"/>
                </a:lnTo>
                <a:cubicBezTo>
                  <a:pt x="1828592" y="4378237"/>
                  <a:pt x="1827443" y="4483443"/>
                  <a:pt x="1826292" y="4588074"/>
                </a:cubicBezTo>
                <a:cubicBezTo>
                  <a:pt x="1826292" y="4613370"/>
                  <a:pt x="1833192" y="4650738"/>
                  <a:pt x="1825718" y="4674884"/>
                </a:cubicBezTo>
                <a:lnTo>
                  <a:pt x="1825718" y="4676063"/>
                </a:lnTo>
                <a:lnTo>
                  <a:pt x="1819065" y="4683049"/>
                </a:lnTo>
                <a:lnTo>
                  <a:pt x="1818891" y="4683076"/>
                </a:lnTo>
                <a:cubicBezTo>
                  <a:pt x="1817778" y="4683867"/>
                  <a:pt x="1817258" y="4684694"/>
                  <a:pt x="1818200" y="4683958"/>
                </a:cubicBezTo>
                <a:lnTo>
                  <a:pt x="1819065" y="4683049"/>
                </a:lnTo>
                <a:lnTo>
                  <a:pt x="1823140" y="4682412"/>
                </a:lnTo>
                <a:lnTo>
                  <a:pt x="1823717" y="4684457"/>
                </a:lnTo>
                <a:lnTo>
                  <a:pt x="1825718" y="4683188"/>
                </a:lnTo>
                <a:lnTo>
                  <a:pt x="1825718" y="4676063"/>
                </a:lnTo>
                <a:lnTo>
                  <a:pt x="1826292" y="4675459"/>
                </a:lnTo>
                <a:cubicBezTo>
                  <a:pt x="1851011" y="4646140"/>
                  <a:pt x="1909070" y="4624292"/>
                  <a:pt x="1941836" y="4604172"/>
                </a:cubicBezTo>
                <a:lnTo>
                  <a:pt x="2105090" y="4503565"/>
                </a:lnTo>
                <a:lnTo>
                  <a:pt x="2135669" y="4486683"/>
                </a:lnTo>
                <a:lnTo>
                  <a:pt x="2195949" y="4448466"/>
                </a:lnTo>
                <a:lnTo>
                  <a:pt x="2210286" y="4438600"/>
                </a:lnTo>
                <a:lnTo>
                  <a:pt x="2213163" y="4437551"/>
                </a:lnTo>
                <a:lnTo>
                  <a:pt x="2213189" y="4437535"/>
                </a:lnTo>
                <a:lnTo>
                  <a:pt x="2213344" y="4431611"/>
                </a:lnTo>
                <a:lnTo>
                  <a:pt x="2083032" y="4504013"/>
                </a:lnTo>
                <a:cubicBezTo>
                  <a:pt x="2027495" y="4535119"/>
                  <a:pt x="1972459" y="4567020"/>
                  <a:pt x="1918857" y="4601664"/>
                </a:cubicBezTo>
                <a:cubicBezTo>
                  <a:pt x="1917136" y="4602820"/>
                  <a:pt x="1915417" y="4599932"/>
                  <a:pt x="1917136" y="4598778"/>
                </a:cubicBezTo>
                <a:cubicBezTo>
                  <a:pt x="1970166" y="4563845"/>
                  <a:pt x="2023911" y="4529202"/>
                  <a:pt x="2078948" y="4496867"/>
                </a:cubicBezTo>
                <a:lnTo>
                  <a:pt x="2213465" y="4427008"/>
                </a:lnTo>
                <a:lnTo>
                  <a:pt x="2213735" y="4416755"/>
                </a:lnTo>
                <a:lnTo>
                  <a:pt x="2213521" y="4400072"/>
                </a:lnTo>
                <a:lnTo>
                  <a:pt x="2210193" y="4394407"/>
                </a:lnTo>
                <a:lnTo>
                  <a:pt x="2213422" y="4392373"/>
                </a:lnTo>
                <a:lnTo>
                  <a:pt x="2212901" y="4351792"/>
                </a:lnTo>
                <a:lnTo>
                  <a:pt x="1974641" y="4518030"/>
                </a:lnTo>
                <a:cubicBezTo>
                  <a:pt x="1972909" y="4519181"/>
                  <a:pt x="1971177" y="4515726"/>
                  <a:pt x="1972909" y="4514573"/>
                </a:cubicBezTo>
                <a:cubicBezTo>
                  <a:pt x="2013900" y="4486060"/>
                  <a:pt x="2053449" y="4454378"/>
                  <a:pt x="2094007" y="4424207"/>
                </a:cubicBezTo>
                <a:lnTo>
                  <a:pt x="2212856" y="4348228"/>
                </a:lnTo>
                <a:lnTo>
                  <a:pt x="2212362" y="4309611"/>
                </a:lnTo>
                <a:lnTo>
                  <a:pt x="1853551" y="4525640"/>
                </a:lnTo>
                <a:cubicBezTo>
                  <a:pt x="1851247" y="4526787"/>
                  <a:pt x="1849518" y="4523348"/>
                  <a:pt x="1851824" y="4522201"/>
                </a:cubicBezTo>
                <a:cubicBezTo>
                  <a:pt x="1912326" y="4484088"/>
                  <a:pt x="1972395" y="4444541"/>
                  <a:pt x="2033401" y="4406572"/>
                </a:cubicBezTo>
                <a:lnTo>
                  <a:pt x="2212302" y="4305102"/>
                </a:lnTo>
                <a:lnTo>
                  <a:pt x="2209783" y="4108537"/>
                </a:lnTo>
                <a:lnTo>
                  <a:pt x="2210995" y="4053766"/>
                </a:lnTo>
                <a:lnTo>
                  <a:pt x="2146326" y="4093736"/>
                </a:lnTo>
                <a:cubicBezTo>
                  <a:pt x="2118678" y="4109377"/>
                  <a:pt x="2090672" y="4124439"/>
                  <a:pt x="2063096" y="4140371"/>
                </a:cubicBezTo>
                <a:cubicBezTo>
                  <a:pt x="2060224" y="4141529"/>
                  <a:pt x="2057351" y="4136896"/>
                  <a:pt x="2060224" y="4135157"/>
                </a:cubicBezTo>
                <a:lnTo>
                  <a:pt x="2211088" y="4049584"/>
                </a:lnTo>
                <a:lnTo>
                  <a:pt x="2216609" y="3799889"/>
                </a:lnTo>
                <a:cubicBezTo>
                  <a:pt x="2216609" y="3690084"/>
                  <a:pt x="2217185" y="3580278"/>
                  <a:pt x="2217759" y="3470473"/>
                </a:cubicBezTo>
                <a:cubicBezTo>
                  <a:pt x="2217759" y="3441728"/>
                  <a:pt x="2213160" y="3409533"/>
                  <a:pt x="2217759" y="3381364"/>
                </a:cubicBezTo>
                <a:close/>
                <a:moveTo>
                  <a:pt x="955927" y="3357171"/>
                </a:moveTo>
                <a:lnTo>
                  <a:pt x="944555" y="3368504"/>
                </a:lnTo>
                <a:lnTo>
                  <a:pt x="955927" y="3379430"/>
                </a:lnTo>
                <a:close/>
                <a:moveTo>
                  <a:pt x="1930923" y="3352415"/>
                </a:moveTo>
                <a:cubicBezTo>
                  <a:pt x="1958520" y="3353626"/>
                  <a:pt x="1992934" y="3360087"/>
                  <a:pt x="1998128" y="3384635"/>
                </a:cubicBezTo>
                <a:lnTo>
                  <a:pt x="1996514" y="3387218"/>
                </a:lnTo>
                <a:lnTo>
                  <a:pt x="1991131" y="3378605"/>
                </a:lnTo>
                <a:cubicBezTo>
                  <a:pt x="1986585" y="3377314"/>
                  <a:pt x="1981390" y="3378893"/>
                  <a:pt x="1980236" y="3384635"/>
                </a:cubicBezTo>
                <a:lnTo>
                  <a:pt x="1976573" y="3387218"/>
                </a:lnTo>
                <a:lnTo>
                  <a:pt x="1957871" y="3374021"/>
                </a:lnTo>
                <a:cubicBezTo>
                  <a:pt x="1921183" y="3363819"/>
                  <a:pt x="1852679" y="3369848"/>
                  <a:pt x="1852679" y="3387506"/>
                </a:cubicBezTo>
                <a:cubicBezTo>
                  <a:pt x="1852679" y="3404303"/>
                  <a:pt x="1920859" y="3410763"/>
                  <a:pt x="1957627" y="3400588"/>
                </a:cubicBezTo>
                <a:lnTo>
                  <a:pt x="1976573" y="3387218"/>
                </a:lnTo>
                <a:lnTo>
                  <a:pt x="1980236" y="3389804"/>
                </a:lnTo>
                <a:cubicBezTo>
                  <a:pt x="1981390" y="3395546"/>
                  <a:pt x="1986585" y="3397125"/>
                  <a:pt x="1991131" y="3395833"/>
                </a:cubicBezTo>
                <a:lnTo>
                  <a:pt x="1996514" y="3387218"/>
                </a:lnTo>
                <a:lnTo>
                  <a:pt x="1998128" y="3389804"/>
                </a:lnTo>
                <a:cubicBezTo>
                  <a:pt x="1991202" y="3424257"/>
                  <a:pt x="1927135" y="3423684"/>
                  <a:pt x="1901162" y="3422534"/>
                </a:cubicBezTo>
                <a:cubicBezTo>
                  <a:pt x="1881539" y="3421386"/>
                  <a:pt x="1826706" y="3417366"/>
                  <a:pt x="1826706" y="3387506"/>
                </a:cubicBezTo>
                <a:cubicBezTo>
                  <a:pt x="1826706" y="3355350"/>
                  <a:pt x="1886733" y="3352477"/>
                  <a:pt x="1906934" y="3352477"/>
                </a:cubicBezTo>
                <a:cubicBezTo>
                  <a:pt x="1913283" y="3352190"/>
                  <a:pt x="1921724" y="3352011"/>
                  <a:pt x="1930923" y="3352415"/>
                </a:cubicBezTo>
                <a:close/>
                <a:moveTo>
                  <a:pt x="4951069" y="3351940"/>
                </a:moveTo>
                <a:cubicBezTo>
                  <a:pt x="4932126" y="3352515"/>
                  <a:pt x="4906291" y="3368027"/>
                  <a:pt x="4888494" y="3374923"/>
                </a:cubicBezTo>
                <a:cubicBezTo>
                  <a:pt x="4846013" y="3391010"/>
                  <a:pt x="4803531" y="3408246"/>
                  <a:pt x="4762199" y="3427781"/>
                </a:cubicBezTo>
                <a:cubicBezTo>
                  <a:pt x="4552656" y="3524307"/>
                  <a:pt x="4364367" y="3673693"/>
                  <a:pt x="4254140" y="3879383"/>
                </a:cubicBezTo>
                <a:cubicBezTo>
                  <a:pt x="4163722" y="4048734"/>
                  <a:pt x="4149509" y="4234892"/>
                  <a:pt x="4157264" y="4421371"/>
                </a:cubicBezTo>
                <a:lnTo>
                  <a:pt x="4169668" y="4598032"/>
                </a:lnTo>
                <a:lnTo>
                  <a:pt x="4158840" y="4602178"/>
                </a:lnTo>
                <a:lnTo>
                  <a:pt x="4155728" y="4610924"/>
                </a:lnTo>
                <a:lnTo>
                  <a:pt x="4170193" y="4605512"/>
                </a:lnTo>
                <a:lnTo>
                  <a:pt x="4169668" y="4598032"/>
                </a:lnTo>
                <a:lnTo>
                  <a:pt x="4194857" y="4588388"/>
                </a:lnTo>
                <a:cubicBezTo>
                  <a:pt x="4224429" y="4574814"/>
                  <a:pt x="4235195" y="4558656"/>
                  <a:pt x="4231750" y="4510824"/>
                </a:cubicBezTo>
                <a:cubicBezTo>
                  <a:pt x="4226583" y="4443601"/>
                  <a:pt x="4222567" y="4376377"/>
                  <a:pt x="4223713" y="4308579"/>
                </a:cubicBezTo>
                <a:cubicBezTo>
                  <a:pt x="4225435" y="4195965"/>
                  <a:pt x="4240935" y="4082203"/>
                  <a:pt x="4284567" y="3977058"/>
                </a:cubicBezTo>
                <a:cubicBezTo>
                  <a:pt x="4303509" y="3931382"/>
                  <a:pt x="4327012" y="3887858"/>
                  <a:pt x="4354254" y="3846741"/>
                </a:cubicBezTo>
                <a:lnTo>
                  <a:pt x="4380148" y="3814173"/>
                </a:lnTo>
                <a:lnTo>
                  <a:pt x="4379915" y="3811716"/>
                </a:lnTo>
                <a:lnTo>
                  <a:pt x="4397720" y="3792073"/>
                </a:lnTo>
                <a:lnTo>
                  <a:pt x="4446386" y="3730861"/>
                </a:lnTo>
                <a:lnTo>
                  <a:pt x="4502201" y="3679999"/>
                </a:lnTo>
                <a:lnTo>
                  <a:pt x="4502154" y="3678987"/>
                </a:lnTo>
                <a:cubicBezTo>
                  <a:pt x="4511938" y="3669192"/>
                  <a:pt x="4522297" y="3659972"/>
                  <a:pt x="4532658" y="3650175"/>
                </a:cubicBezTo>
                <a:lnTo>
                  <a:pt x="4535085" y="3650033"/>
                </a:lnTo>
                <a:lnTo>
                  <a:pt x="4556057" y="3630924"/>
                </a:lnTo>
                <a:lnTo>
                  <a:pt x="4568795" y="3622333"/>
                </a:lnTo>
                <a:lnTo>
                  <a:pt x="4568610" y="3618419"/>
                </a:lnTo>
                <a:lnTo>
                  <a:pt x="4604766" y="3593037"/>
                </a:lnTo>
                <a:lnTo>
                  <a:pt x="4613834" y="3591966"/>
                </a:lnTo>
                <a:lnTo>
                  <a:pt x="4641193" y="3573513"/>
                </a:lnTo>
                <a:lnTo>
                  <a:pt x="4641296" y="3572268"/>
                </a:lnTo>
                <a:cubicBezTo>
                  <a:pt x="4653354" y="3564246"/>
                  <a:pt x="4665982" y="3556227"/>
                  <a:pt x="4678605" y="3547634"/>
                </a:cubicBezTo>
                <a:lnTo>
                  <a:pt x="4679990" y="3547634"/>
                </a:lnTo>
                <a:lnTo>
                  <a:pt x="4715982" y="3529623"/>
                </a:lnTo>
                <a:lnTo>
                  <a:pt x="4716218" y="3523944"/>
                </a:lnTo>
                <a:cubicBezTo>
                  <a:pt x="4730641" y="3517022"/>
                  <a:pt x="4744486" y="3509521"/>
                  <a:pt x="4758908" y="3502598"/>
                </a:cubicBezTo>
                <a:cubicBezTo>
                  <a:pt x="4761216" y="3500867"/>
                  <a:pt x="4764675" y="3501444"/>
                  <a:pt x="4766407" y="3502598"/>
                </a:cubicBezTo>
                <a:lnTo>
                  <a:pt x="4767962" y="3503612"/>
                </a:lnTo>
                <a:lnTo>
                  <a:pt x="4799553" y="3487803"/>
                </a:lnTo>
                <a:lnTo>
                  <a:pt x="4799811" y="3481862"/>
                </a:lnTo>
                <a:cubicBezTo>
                  <a:pt x="4822964" y="3470967"/>
                  <a:pt x="4834255" y="3464946"/>
                  <a:pt x="4844905" y="3465018"/>
                </a:cubicBezTo>
                <a:lnTo>
                  <a:pt x="4851554" y="3466920"/>
                </a:lnTo>
                <a:lnTo>
                  <a:pt x="4890288" y="3453349"/>
                </a:lnTo>
                <a:lnTo>
                  <a:pt x="4891641" y="3452756"/>
                </a:lnTo>
                <a:lnTo>
                  <a:pt x="4891686" y="3452220"/>
                </a:lnTo>
                <a:cubicBezTo>
                  <a:pt x="4898907" y="3449359"/>
                  <a:pt x="4908871" y="3443779"/>
                  <a:pt x="4918978" y="3439486"/>
                </a:cubicBezTo>
                <a:lnTo>
                  <a:pt x="4923790" y="3438630"/>
                </a:lnTo>
                <a:lnTo>
                  <a:pt x="4960254" y="3422610"/>
                </a:lnTo>
                <a:cubicBezTo>
                  <a:pt x="4988958" y="3403649"/>
                  <a:pt x="5003312" y="3349641"/>
                  <a:pt x="4951069" y="3351940"/>
                </a:cubicBezTo>
                <a:close/>
                <a:moveTo>
                  <a:pt x="11353758" y="3351149"/>
                </a:moveTo>
                <a:lnTo>
                  <a:pt x="11342385" y="3362481"/>
                </a:lnTo>
                <a:lnTo>
                  <a:pt x="11353758" y="3373408"/>
                </a:lnTo>
                <a:close/>
                <a:moveTo>
                  <a:pt x="102319" y="3348796"/>
                </a:moveTo>
                <a:cubicBezTo>
                  <a:pt x="104033" y="3348796"/>
                  <a:pt x="105174" y="3351079"/>
                  <a:pt x="103461" y="3352222"/>
                </a:cubicBezTo>
                <a:cubicBezTo>
                  <a:pt x="71482" y="3366210"/>
                  <a:pt x="40645" y="3380198"/>
                  <a:pt x="10807" y="3396043"/>
                </a:cubicBezTo>
                <a:lnTo>
                  <a:pt x="0" y="3402896"/>
                </a:lnTo>
                <a:lnTo>
                  <a:pt x="0" y="3394402"/>
                </a:lnTo>
                <a:lnTo>
                  <a:pt x="7238" y="3389334"/>
                </a:lnTo>
                <a:cubicBezTo>
                  <a:pt x="37361" y="3372063"/>
                  <a:pt x="69198" y="3357932"/>
                  <a:pt x="102319" y="3348796"/>
                </a:cubicBezTo>
                <a:close/>
                <a:moveTo>
                  <a:pt x="10500150" y="3342773"/>
                </a:moveTo>
                <a:cubicBezTo>
                  <a:pt x="10501863" y="3342773"/>
                  <a:pt x="10503005" y="3345056"/>
                  <a:pt x="10501292" y="3346199"/>
                </a:cubicBezTo>
                <a:cubicBezTo>
                  <a:pt x="10437333" y="3374176"/>
                  <a:pt x="10377942" y="3402153"/>
                  <a:pt x="10321979" y="3444976"/>
                </a:cubicBezTo>
                <a:cubicBezTo>
                  <a:pt x="10320838" y="3446117"/>
                  <a:pt x="10318553" y="3443263"/>
                  <a:pt x="10320266" y="3442693"/>
                </a:cubicBezTo>
                <a:cubicBezTo>
                  <a:pt x="10372803" y="3399298"/>
                  <a:pt x="10433907" y="3361044"/>
                  <a:pt x="10500150" y="3342773"/>
                </a:cubicBezTo>
                <a:close/>
                <a:moveTo>
                  <a:pt x="7875132" y="3341087"/>
                </a:moveTo>
                <a:lnTo>
                  <a:pt x="7875132" y="3660811"/>
                </a:lnTo>
                <a:cubicBezTo>
                  <a:pt x="7875132" y="3667138"/>
                  <a:pt x="7869956" y="3674040"/>
                  <a:pt x="7863629" y="3675764"/>
                </a:cubicBezTo>
                <a:cubicBezTo>
                  <a:pt x="7797919" y="3692301"/>
                  <a:pt x="7737420" y="3720628"/>
                  <a:pt x="7684408" y="3758067"/>
                </a:cubicBezTo>
                <a:lnTo>
                  <a:pt x="7637298" y="3798165"/>
                </a:lnTo>
                <a:lnTo>
                  <a:pt x="7715472" y="3775074"/>
                </a:lnTo>
                <a:cubicBezTo>
                  <a:pt x="7757674" y="3770889"/>
                  <a:pt x="7801028" y="3772189"/>
                  <a:pt x="7843519" y="3772189"/>
                </a:cubicBezTo>
                <a:cubicBezTo>
                  <a:pt x="7964674" y="3772765"/>
                  <a:pt x="8086403" y="3769302"/>
                  <a:pt x="8207559" y="3773920"/>
                </a:cubicBezTo>
                <a:cubicBezTo>
                  <a:pt x="8232249" y="3775074"/>
                  <a:pt x="8266127" y="3775941"/>
                  <a:pt x="8297493" y="3782721"/>
                </a:cubicBezTo>
                <a:lnTo>
                  <a:pt x="8300483" y="3783775"/>
                </a:lnTo>
                <a:lnTo>
                  <a:pt x="8270184" y="3757986"/>
                </a:lnTo>
                <a:lnTo>
                  <a:pt x="8090928" y="3675819"/>
                </a:lnTo>
                <a:lnTo>
                  <a:pt x="8071651" y="3687357"/>
                </a:lnTo>
                <a:cubicBezTo>
                  <a:pt x="8060464" y="3690957"/>
                  <a:pt x="8048483" y="3692868"/>
                  <a:pt x="8037802" y="3694631"/>
                </a:cubicBezTo>
                <a:cubicBezTo>
                  <a:pt x="8012975" y="3698745"/>
                  <a:pt x="7986415" y="3700508"/>
                  <a:pt x="7962743" y="3691692"/>
                </a:cubicBezTo>
                <a:cubicBezTo>
                  <a:pt x="7955237" y="3688754"/>
                  <a:pt x="7958124" y="3677588"/>
                  <a:pt x="7966207" y="3679350"/>
                </a:cubicBezTo>
                <a:cubicBezTo>
                  <a:pt x="7988147" y="3683464"/>
                  <a:pt x="8010087" y="3681702"/>
                  <a:pt x="8031812" y="3677588"/>
                </a:cubicBezTo>
                <a:lnTo>
                  <a:pt x="8083456" y="3664842"/>
                </a:lnTo>
                <a:lnTo>
                  <a:pt x="8079308" y="3660811"/>
                </a:lnTo>
                <a:lnTo>
                  <a:pt x="8079308" y="3599140"/>
                </a:lnTo>
                <a:lnTo>
                  <a:pt x="8066371" y="3605929"/>
                </a:lnTo>
                <a:cubicBezTo>
                  <a:pt x="8050097" y="3610827"/>
                  <a:pt x="8030919" y="3611704"/>
                  <a:pt x="8019877" y="3613166"/>
                </a:cubicBezTo>
                <a:cubicBezTo>
                  <a:pt x="8009996" y="3614336"/>
                  <a:pt x="8005928" y="3599713"/>
                  <a:pt x="8015808" y="3597959"/>
                </a:cubicBezTo>
                <a:cubicBezTo>
                  <a:pt x="8030919" y="3595620"/>
                  <a:pt x="8047191" y="3593865"/>
                  <a:pt x="8062301" y="3589186"/>
                </a:cubicBezTo>
                <a:lnTo>
                  <a:pt x="8079308" y="3577516"/>
                </a:lnTo>
                <a:lnTo>
                  <a:pt x="8079308" y="3349252"/>
                </a:lnTo>
                <a:lnTo>
                  <a:pt x="7983405" y="3361619"/>
                </a:lnTo>
                <a:close/>
                <a:moveTo>
                  <a:pt x="1562418" y="3299350"/>
                </a:moveTo>
                <a:cubicBezTo>
                  <a:pt x="1540807" y="3301790"/>
                  <a:pt x="1523763" y="3307712"/>
                  <a:pt x="1523763" y="3316542"/>
                </a:cubicBezTo>
                <a:cubicBezTo>
                  <a:pt x="1523763" y="3325154"/>
                  <a:pt x="1540727" y="3331103"/>
                  <a:pt x="1562266" y="3333598"/>
                </a:cubicBezTo>
                <a:lnTo>
                  <a:pt x="1595101" y="3331779"/>
                </a:lnTo>
                <a:lnTo>
                  <a:pt x="1595101" y="3301185"/>
                </a:lnTo>
                <a:close/>
                <a:moveTo>
                  <a:pt x="8023404" y="3297160"/>
                </a:moveTo>
                <a:cubicBezTo>
                  <a:pt x="8037700" y="3296277"/>
                  <a:pt x="8051853" y="3296277"/>
                  <a:pt x="8065290" y="3299518"/>
                </a:cubicBezTo>
                <a:cubicBezTo>
                  <a:pt x="8068149" y="3300107"/>
                  <a:pt x="8068721" y="3304235"/>
                  <a:pt x="8065862" y="3306002"/>
                </a:cubicBezTo>
                <a:cubicBezTo>
                  <a:pt x="8040130" y="3317791"/>
                  <a:pt x="8009252" y="3315433"/>
                  <a:pt x="7980661" y="3314255"/>
                </a:cubicBezTo>
                <a:cubicBezTo>
                  <a:pt x="7948067" y="3313074"/>
                  <a:pt x="7914901" y="3310718"/>
                  <a:pt x="7883452" y="3301876"/>
                </a:cubicBezTo>
                <a:cubicBezTo>
                  <a:pt x="7881736" y="3301287"/>
                  <a:pt x="7882307" y="3298929"/>
                  <a:pt x="7883452" y="3298929"/>
                </a:cubicBezTo>
                <a:cubicBezTo>
                  <a:pt x="7916046" y="3297751"/>
                  <a:pt x="7948638" y="3300698"/>
                  <a:pt x="7980661" y="3300107"/>
                </a:cubicBezTo>
                <a:cubicBezTo>
                  <a:pt x="7994671" y="3299814"/>
                  <a:pt x="8009108" y="3298045"/>
                  <a:pt x="8023404" y="3297160"/>
                </a:cubicBezTo>
                <a:close/>
                <a:moveTo>
                  <a:pt x="11960249" y="3293326"/>
                </a:moveTo>
                <a:cubicBezTo>
                  <a:pt x="11938638" y="3295765"/>
                  <a:pt x="11921595" y="3301687"/>
                  <a:pt x="11921595" y="3310516"/>
                </a:cubicBezTo>
                <a:cubicBezTo>
                  <a:pt x="11921595" y="3319129"/>
                  <a:pt x="11938558" y="3325078"/>
                  <a:pt x="11960097" y="3327575"/>
                </a:cubicBezTo>
                <a:lnTo>
                  <a:pt x="11992932" y="3325757"/>
                </a:lnTo>
                <a:lnTo>
                  <a:pt x="11992932" y="3295160"/>
                </a:lnTo>
                <a:close/>
                <a:moveTo>
                  <a:pt x="146247" y="3288376"/>
                </a:moveTo>
                <a:cubicBezTo>
                  <a:pt x="145888" y="3287945"/>
                  <a:pt x="142871" y="3287658"/>
                  <a:pt x="143158" y="3288808"/>
                </a:cubicBezTo>
                <a:lnTo>
                  <a:pt x="143198" y="3289497"/>
                </a:lnTo>
                <a:lnTo>
                  <a:pt x="138573" y="3288634"/>
                </a:lnTo>
                <a:close/>
                <a:moveTo>
                  <a:pt x="10544078" y="3282351"/>
                </a:moveTo>
                <a:cubicBezTo>
                  <a:pt x="10543719" y="3281920"/>
                  <a:pt x="10540701" y="3281633"/>
                  <a:pt x="10540989" y="3282782"/>
                </a:cubicBezTo>
                <a:lnTo>
                  <a:pt x="10541029" y="3283472"/>
                </a:lnTo>
                <a:lnTo>
                  <a:pt x="10536403" y="3282610"/>
                </a:lnTo>
                <a:close/>
                <a:moveTo>
                  <a:pt x="1755549" y="3282133"/>
                </a:moveTo>
                <a:lnTo>
                  <a:pt x="1755549" y="3471726"/>
                </a:lnTo>
                <a:lnTo>
                  <a:pt x="1757947" y="3472639"/>
                </a:lnTo>
                <a:cubicBezTo>
                  <a:pt x="1765318" y="3477462"/>
                  <a:pt x="1770667" y="3483882"/>
                  <a:pt x="1772546" y="3492393"/>
                </a:cubicBezTo>
                <a:lnTo>
                  <a:pt x="1770994" y="3494923"/>
                </a:lnTo>
                <a:lnTo>
                  <a:pt x="1765753" y="3486223"/>
                </a:lnTo>
                <a:lnTo>
                  <a:pt x="1755549" y="3491879"/>
                </a:lnTo>
                <a:lnTo>
                  <a:pt x="1755549" y="3497996"/>
                </a:lnTo>
                <a:lnTo>
                  <a:pt x="1765753" y="3503458"/>
                </a:lnTo>
                <a:lnTo>
                  <a:pt x="1770994" y="3494923"/>
                </a:lnTo>
                <a:lnTo>
                  <a:pt x="1772546" y="3497501"/>
                </a:lnTo>
                <a:cubicBezTo>
                  <a:pt x="1770667" y="3506437"/>
                  <a:pt x="1764994" y="3513069"/>
                  <a:pt x="1757124" y="3517972"/>
                </a:cubicBezTo>
                <a:lnTo>
                  <a:pt x="1755549" y="3518529"/>
                </a:lnTo>
                <a:lnTo>
                  <a:pt x="1755549" y="3571254"/>
                </a:lnTo>
                <a:lnTo>
                  <a:pt x="1824814" y="3584172"/>
                </a:lnTo>
                <a:lnTo>
                  <a:pt x="2202755" y="3366356"/>
                </a:lnTo>
                <a:lnTo>
                  <a:pt x="2164299" y="3356643"/>
                </a:lnTo>
                <a:cubicBezTo>
                  <a:pt x="2143460" y="3353913"/>
                  <a:pt x="2122336" y="3352332"/>
                  <a:pt x="2105665" y="3349169"/>
                </a:cubicBezTo>
                <a:lnTo>
                  <a:pt x="1856760" y="3301455"/>
                </a:lnTo>
                <a:close/>
                <a:moveTo>
                  <a:pt x="54157" y="3280937"/>
                </a:moveTo>
                <a:cubicBezTo>
                  <a:pt x="55872" y="3280364"/>
                  <a:pt x="57017" y="3282653"/>
                  <a:pt x="55301" y="3283226"/>
                </a:cubicBezTo>
                <a:lnTo>
                  <a:pt x="0" y="3308187"/>
                </a:lnTo>
                <a:lnTo>
                  <a:pt x="0" y="3303329"/>
                </a:lnTo>
                <a:close/>
                <a:moveTo>
                  <a:pt x="7935595" y="3277032"/>
                </a:moveTo>
                <a:cubicBezTo>
                  <a:pt x="7922438" y="3276600"/>
                  <a:pt x="7909353" y="3276600"/>
                  <a:pt x="7896988" y="3278325"/>
                </a:cubicBezTo>
                <a:cubicBezTo>
                  <a:pt x="7893538" y="3278615"/>
                  <a:pt x="7888505" y="3277751"/>
                  <a:pt x="7883688" y="3277248"/>
                </a:cubicBezTo>
                <a:cubicBezTo>
                  <a:pt x="7878871" y="3276745"/>
                  <a:pt x="7874270" y="3276601"/>
                  <a:pt x="7871682" y="3278325"/>
                </a:cubicBezTo>
                <a:lnTo>
                  <a:pt x="7865355" y="3278325"/>
                </a:lnTo>
                <a:cubicBezTo>
                  <a:pt x="7849827" y="3277176"/>
                  <a:pt x="7848676" y="3292131"/>
                  <a:pt x="7863629" y="3321463"/>
                </a:cubicBezTo>
                <a:lnTo>
                  <a:pt x="7872022" y="3332373"/>
                </a:lnTo>
                <a:lnTo>
                  <a:pt x="7994616" y="3346159"/>
                </a:lnTo>
                <a:lnTo>
                  <a:pt x="8079308" y="3340899"/>
                </a:lnTo>
                <a:lnTo>
                  <a:pt x="8079308" y="3335842"/>
                </a:lnTo>
                <a:cubicBezTo>
                  <a:pt x="8079308" y="3330666"/>
                  <a:pt x="8082185" y="3324340"/>
                  <a:pt x="8086786" y="3322614"/>
                </a:cubicBezTo>
                <a:cubicBezTo>
                  <a:pt x="8185709" y="3278902"/>
                  <a:pt x="8077007" y="3279477"/>
                  <a:pt x="8074132" y="3278325"/>
                </a:cubicBezTo>
                <a:cubicBezTo>
                  <a:pt x="8066655" y="3275450"/>
                  <a:pt x="8053428" y="3278325"/>
                  <a:pt x="8045951" y="3278325"/>
                </a:cubicBezTo>
                <a:lnTo>
                  <a:pt x="7974632" y="3278325"/>
                </a:lnTo>
                <a:cubicBezTo>
                  <a:pt x="7961979" y="3278325"/>
                  <a:pt x="7948751" y="3277463"/>
                  <a:pt x="7935595" y="3277032"/>
                </a:cubicBezTo>
                <a:close/>
                <a:moveTo>
                  <a:pt x="10451988" y="3274911"/>
                </a:moveTo>
                <a:cubicBezTo>
                  <a:pt x="10453703" y="3274339"/>
                  <a:pt x="10454847" y="3276629"/>
                  <a:pt x="10453131" y="3277200"/>
                </a:cubicBezTo>
                <a:cubicBezTo>
                  <a:pt x="10377064" y="3314402"/>
                  <a:pt x="10297566" y="3345878"/>
                  <a:pt x="10218642" y="3379073"/>
                </a:cubicBezTo>
                <a:cubicBezTo>
                  <a:pt x="10216925" y="3380217"/>
                  <a:pt x="10214637" y="3376785"/>
                  <a:pt x="10216925" y="3375640"/>
                </a:cubicBezTo>
                <a:cubicBezTo>
                  <a:pt x="10294707" y="3341301"/>
                  <a:pt x="10372490" y="3305244"/>
                  <a:pt x="10451988" y="3274911"/>
                </a:cubicBezTo>
                <a:close/>
                <a:moveTo>
                  <a:pt x="58012" y="3273619"/>
                </a:moveTo>
                <a:lnTo>
                  <a:pt x="108667" y="3283060"/>
                </a:lnTo>
                <a:lnTo>
                  <a:pt x="138573" y="3288634"/>
                </a:lnTo>
                <a:lnTo>
                  <a:pt x="133386" y="3288808"/>
                </a:lnTo>
                <a:close/>
                <a:moveTo>
                  <a:pt x="10455842" y="3267594"/>
                </a:moveTo>
                <a:lnTo>
                  <a:pt x="10506498" y="3277034"/>
                </a:lnTo>
                <a:lnTo>
                  <a:pt x="10536403" y="3282610"/>
                </a:lnTo>
                <a:lnTo>
                  <a:pt x="10531216" y="3282782"/>
                </a:lnTo>
                <a:close/>
                <a:moveTo>
                  <a:pt x="658729" y="3263191"/>
                </a:moveTo>
                <a:cubicBezTo>
                  <a:pt x="684472" y="3262623"/>
                  <a:pt x="746828" y="3263191"/>
                  <a:pt x="754265" y="3297237"/>
                </a:cubicBezTo>
                <a:lnTo>
                  <a:pt x="752646" y="3299790"/>
                </a:lnTo>
                <a:lnTo>
                  <a:pt x="747114" y="3291066"/>
                </a:lnTo>
                <a:cubicBezTo>
                  <a:pt x="742680" y="3289862"/>
                  <a:pt x="737675" y="3291564"/>
                  <a:pt x="736530" y="3297237"/>
                </a:cubicBezTo>
                <a:lnTo>
                  <a:pt x="732917" y="3299802"/>
                </a:lnTo>
                <a:lnTo>
                  <a:pt x="712540" y="3285462"/>
                </a:lnTo>
                <a:cubicBezTo>
                  <a:pt x="673603" y="3274504"/>
                  <a:pt x="601524" y="3280781"/>
                  <a:pt x="601524" y="3299507"/>
                </a:cubicBezTo>
                <a:cubicBezTo>
                  <a:pt x="601524" y="3318232"/>
                  <a:pt x="673603" y="3325149"/>
                  <a:pt x="712540" y="3314269"/>
                </a:cubicBezTo>
                <a:lnTo>
                  <a:pt x="732917" y="3299802"/>
                </a:lnTo>
                <a:lnTo>
                  <a:pt x="736530" y="3302344"/>
                </a:lnTo>
                <a:cubicBezTo>
                  <a:pt x="737675" y="3308019"/>
                  <a:pt x="742680" y="3309721"/>
                  <a:pt x="747114" y="3308515"/>
                </a:cubicBezTo>
                <a:lnTo>
                  <a:pt x="752646" y="3299790"/>
                </a:lnTo>
                <a:lnTo>
                  <a:pt x="754265" y="3302344"/>
                </a:lnTo>
                <a:cubicBezTo>
                  <a:pt x="746255" y="3338089"/>
                  <a:pt x="679323" y="3337522"/>
                  <a:pt x="652437" y="3335820"/>
                </a:cubicBezTo>
                <a:cubicBezTo>
                  <a:pt x="631843" y="3335252"/>
                  <a:pt x="574637" y="3330716"/>
                  <a:pt x="574637" y="3299507"/>
                </a:cubicBezTo>
                <a:cubicBezTo>
                  <a:pt x="574637" y="3267163"/>
                  <a:pt x="637564" y="3263758"/>
                  <a:pt x="658729" y="3263191"/>
                </a:cubicBezTo>
                <a:close/>
                <a:moveTo>
                  <a:pt x="5072893" y="3259495"/>
                </a:moveTo>
                <a:lnTo>
                  <a:pt x="5075780" y="3293845"/>
                </a:lnTo>
                <a:lnTo>
                  <a:pt x="5108808" y="3281672"/>
                </a:lnTo>
                <a:lnTo>
                  <a:pt x="5088486" y="3269128"/>
                </a:lnTo>
                <a:close/>
                <a:moveTo>
                  <a:pt x="11614" y="3257555"/>
                </a:moveTo>
                <a:cubicBezTo>
                  <a:pt x="13346" y="3257555"/>
                  <a:pt x="13924" y="3259878"/>
                  <a:pt x="12192" y="3260458"/>
                </a:cubicBezTo>
                <a:lnTo>
                  <a:pt x="4369" y="3263135"/>
                </a:lnTo>
                <a:lnTo>
                  <a:pt x="56358" y="3273286"/>
                </a:lnTo>
                <a:lnTo>
                  <a:pt x="58012" y="3273619"/>
                </a:lnTo>
                <a:lnTo>
                  <a:pt x="3444" y="3263451"/>
                </a:lnTo>
                <a:lnTo>
                  <a:pt x="0" y="3264629"/>
                </a:lnTo>
                <a:lnTo>
                  <a:pt x="0" y="3261325"/>
                </a:lnTo>
                <a:close/>
                <a:moveTo>
                  <a:pt x="11056560" y="3257165"/>
                </a:moveTo>
                <a:cubicBezTo>
                  <a:pt x="11082303" y="3256598"/>
                  <a:pt x="11144659" y="3257165"/>
                  <a:pt x="11152095" y="3291212"/>
                </a:cubicBezTo>
                <a:lnTo>
                  <a:pt x="11150477" y="3293765"/>
                </a:lnTo>
                <a:lnTo>
                  <a:pt x="11144945" y="3285041"/>
                </a:lnTo>
                <a:cubicBezTo>
                  <a:pt x="11140511" y="3283836"/>
                  <a:pt x="11135506" y="3285538"/>
                  <a:pt x="11134361" y="3291212"/>
                </a:cubicBezTo>
                <a:lnTo>
                  <a:pt x="11130748" y="3293776"/>
                </a:lnTo>
                <a:lnTo>
                  <a:pt x="11110371" y="3279437"/>
                </a:lnTo>
                <a:cubicBezTo>
                  <a:pt x="11071434" y="3268478"/>
                  <a:pt x="10999355" y="3274756"/>
                  <a:pt x="10999355" y="3293482"/>
                </a:cubicBezTo>
                <a:cubicBezTo>
                  <a:pt x="10999355" y="3312207"/>
                  <a:pt x="11071434" y="3319123"/>
                  <a:pt x="11110371" y="3308244"/>
                </a:cubicBezTo>
                <a:lnTo>
                  <a:pt x="11130748" y="3293776"/>
                </a:lnTo>
                <a:lnTo>
                  <a:pt x="11134361" y="3296319"/>
                </a:lnTo>
                <a:cubicBezTo>
                  <a:pt x="11135506" y="3301994"/>
                  <a:pt x="11140511" y="3303695"/>
                  <a:pt x="11144945" y="3302490"/>
                </a:cubicBezTo>
                <a:lnTo>
                  <a:pt x="11150477" y="3293765"/>
                </a:lnTo>
                <a:lnTo>
                  <a:pt x="11152095" y="3296319"/>
                </a:lnTo>
                <a:cubicBezTo>
                  <a:pt x="11144085" y="3332066"/>
                  <a:pt x="11077154" y="3331500"/>
                  <a:pt x="11050268" y="3329798"/>
                </a:cubicBezTo>
                <a:cubicBezTo>
                  <a:pt x="11029674" y="3329229"/>
                  <a:pt x="10972467" y="3324690"/>
                  <a:pt x="10972467" y="3293482"/>
                </a:cubicBezTo>
                <a:cubicBezTo>
                  <a:pt x="10972467" y="3261137"/>
                  <a:pt x="11035394" y="3257733"/>
                  <a:pt x="11056560" y="3257165"/>
                </a:cubicBezTo>
                <a:close/>
                <a:moveTo>
                  <a:pt x="1613503" y="3255015"/>
                </a:moveTo>
                <a:lnTo>
                  <a:pt x="1613503" y="3283987"/>
                </a:lnTo>
                <a:lnTo>
                  <a:pt x="1629749" y="3285102"/>
                </a:lnTo>
                <a:cubicBezTo>
                  <a:pt x="1648580" y="3289265"/>
                  <a:pt x="1665173" y="3297592"/>
                  <a:pt x="1668636" y="3313670"/>
                </a:cubicBezTo>
                <a:lnTo>
                  <a:pt x="1667100" y="3316303"/>
                </a:lnTo>
                <a:lnTo>
                  <a:pt x="1661854" y="3307640"/>
                </a:lnTo>
                <a:cubicBezTo>
                  <a:pt x="1657381" y="3306349"/>
                  <a:pt x="1652187" y="3307928"/>
                  <a:pt x="1650743" y="3313670"/>
                </a:cubicBezTo>
                <a:lnTo>
                  <a:pt x="1647134" y="3316281"/>
                </a:lnTo>
                <a:lnTo>
                  <a:pt x="1628468" y="3303056"/>
                </a:lnTo>
                <a:lnTo>
                  <a:pt x="1613503" y="3302217"/>
                </a:lnTo>
                <a:lnTo>
                  <a:pt x="1613503" y="3330762"/>
                </a:lnTo>
                <a:lnTo>
                  <a:pt x="1628225" y="3329947"/>
                </a:lnTo>
                <a:lnTo>
                  <a:pt x="1647134" y="3316281"/>
                </a:lnTo>
                <a:lnTo>
                  <a:pt x="1650743" y="3318839"/>
                </a:lnTo>
                <a:cubicBezTo>
                  <a:pt x="1652187" y="3324867"/>
                  <a:pt x="1657381" y="3326590"/>
                  <a:pt x="1661854" y="3325298"/>
                </a:cubicBezTo>
                <a:lnTo>
                  <a:pt x="1667100" y="3316303"/>
                </a:lnTo>
                <a:lnTo>
                  <a:pt x="1668636" y="3318839"/>
                </a:lnTo>
                <a:cubicBezTo>
                  <a:pt x="1664884" y="3336063"/>
                  <a:pt x="1646991" y="3344676"/>
                  <a:pt x="1626862" y="3348768"/>
                </a:cubicBezTo>
                <a:lnTo>
                  <a:pt x="1613503" y="3349445"/>
                </a:lnTo>
                <a:lnTo>
                  <a:pt x="1613503" y="3469759"/>
                </a:lnTo>
                <a:lnTo>
                  <a:pt x="1625466" y="3464447"/>
                </a:lnTo>
                <a:cubicBezTo>
                  <a:pt x="1644043" y="3459624"/>
                  <a:pt x="1665291" y="3458915"/>
                  <a:pt x="1675988" y="3458915"/>
                </a:cubicBezTo>
                <a:cubicBezTo>
                  <a:pt x="1688997" y="3458347"/>
                  <a:pt x="1711258" y="3458205"/>
                  <a:pt x="1731206" y="3462461"/>
                </a:cubicBezTo>
                <a:lnTo>
                  <a:pt x="1736570" y="3464503"/>
                </a:lnTo>
                <a:lnTo>
                  <a:pt x="1736570" y="3278510"/>
                </a:lnTo>
                <a:close/>
                <a:moveTo>
                  <a:pt x="12011335" y="3248991"/>
                </a:moveTo>
                <a:lnTo>
                  <a:pt x="12011335" y="3277962"/>
                </a:lnTo>
                <a:lnTo>
                  <a:pt x="12027578" y="3279076"/>
                </a:lnTo>
                <a:cubicBezTo>
                  <a:pt x="12046409" y="3283240"/>
                  <a:pt x="12063003" y="3291566"/>
                  <a:pt x="12066465" y="3307645"/>
                </a:cubicBezTo>
                <a:lnTo>
                  <a:pt x="12064929" y="3310278"/>
                </a:lnTo>
                <a:lnTo>
                  <a:pt x="12059683" y="3301615"/>
                </a:lnTo>
                <a:cubicBezTo>
                  <a:pt x="12055211" y="3300324"/>
                  <a:pt x="12050016" y="3301903"/>
                  <a:pt x="12048573" y="3307645"/>
                </a:cubicBezTo>
                <a:lnTo>
                  <a:pt x="12044963" y="3310256"/>
                </a:lnTo>
                <a:lnTo>
                  <a:pt x="12026297" y="3297031"/>
                </a:lnTo>
                <a:lnTo>
                  <a:pt x="12011335" y="3296192"/>
                </a:lnTo>
                <a:lnTo>
                  <a:pt x="12011335" y="3324737"/>
                </a:lnTo>
                <a:lnTo>
                  <a:pt x="12026055" y="3323921"/>
                </a:lnTo>
                <a:lnTo>
                  <a:pt x="12044963" y="3310256"/>
                </a:lnTo>
                <a:lnTo>
                  <a:pt x="12048573" y="3312813"/>
                </a:lnTo>
                <a:cubicBezTo>
                  <a:pt x="12050016" y="3318842"/>
                  <a:pt x="12055211" y="3320565"/>
                  <a:pt x="12059683" y="3319273"/>
                </a:cubicBezTo>
                <a:lnTo>
                  <a:pt x="12064929" y="3310278"/>
                </a:lnTo>
                <a:lnTo>
                  <a:pt x="12066465" y="3312813"/>
                </a:lnTo>
                <a:cubicBezTo>
                  <a:pt x="12062713" y="3330040"/>
                  <a:pt x="12044821" y="3338654"/>
                  <a:pt x="12024693" y="3342746"/>
                </a:cubicBezTo>
                <a:lnTo>
                  <a:pt x="12011335" y="3343423"/>
                </a:lnTo>
                <a:lnTo>
                  <a:pt x="12011335" y="3463737"/>
                </a:lnTo>
                <a:lnTo>
                  <a:pt x="12023297" y="3458425"/>
                </a:lnTo>
                <a:cubicBezTo>
                  <a:pt x="12041872" y="3453602"/>
                  <a:pt x="12063121" y="3452893"/>
                  <a:pt x="12073818" y="3452893"/>
                </a:cubicBezTo>
                <a:cubicBezTo>
                  <a:pt x="12086827" y="3452325"/>
                  <a:pt x="12109087" y="3452183"/>
                  <a:pt x="12129035" y="3456439"/>
                </a:cubicBezTo>
                <a:lnTo>
                  <a:pt x="12134399" y="3458481"/>
                </a:lnTo>
                <a:lnTo>
                  <a:pt x="12134399" y="3272486"/>
                </a:lnTo>
                <a:close/>
                <a:moveTo>
                  <a:pt x="9252560" y="3247746"/>
                </a:moveTo>
                <a:cubicBezTo>
                  <a:pt x="9262514" y="3250612"/>
                  <a:pt x="9256984" y="3266098"/>
                  <a:pt x="9255879" y="3272981"/>
                </a:cubicBezTo>
                <a:lnTo>
                  <a:pt x="9252668" y="3297769"/>
                </a:lnTo>
                <a:lnTo>
                  <a:pt x="9273213" y="3291949"/>
                </a:lnTo>
                <a:cubicBezTo>
                  <a:pt x="9290336" y="3291940"/>
                  <a:pt x="9307700" y="3295098"/>
                  <a:pt x="9324383" y="3301700"/>
                </a:cubicBezTo>
                <a:lnTo>
                  <a:pt x="9330517" y="3305662"/>
                </a:lnTo>
                <a:lnTo>
                  <a:pt x="9346056" y="3285386"/>
                </a:lnTo>
                <a:cubicBezTo>
                  <a:pt x="9353008" y="3277871"/>
                  <a:pt x="9361118" y="3267466"/>
                  <a:pt x="9371545" y="3265733"/>
                </a:cubicBezTo>
                <a:cubicBezTo>
                  <a:pt x="9375601" y="3265154"/>
                  <a:pt x="9379076" y="3269778"/>
                  <a:pt x="9378498" y="3273247"/>
                </a:cubicBezTo>
                <a:cubicBezTo>
                  <a:pt x="9375601" y="3283652"/>
                  <a:pt x="9365173" y="3291167"/>
                  <a:pt x="9358222" y="3298681"/>
                </a:cubicBezTo>
                <a:lnTo>
                  <a:pt x="9343730" y="3314198"/>
                </a:lnTo>
                <a:lnTo>
                  <a:pt x="9374815" y="3334279"/>
                </a:lnTo>
                <a:lnTo>
                  <a:pt x="9382048" y="3345857"/>
                </a:lnTo>
                <a:lnTo>
                  <a:pt x="9408485" y="3331099"/>
                </a:lnTo>
                <a:cubicBezTo>
                  <a:pt x="9420135" y="3324275"/>
                  <a:pt x="9431931" y="3317820"/>
                  <a:pt x="9444453" y="3313711"/>
                </a:cubicBezTo>
                <a:cubicBezTo>
                  <a:pt x="9453772" y="3310777"/>
                  <a:pt x="9460179" y="3323690"/>
                  <a:pt x="9452025" y="3328385"/>
                </a:cubicBezTo>
                <a:lnTo>
                  <a:pt x="9389084" y="3357124"/>
                </a:lnTo>
                <a:lnTo>
                  <a:pt x="9419540" y="3405885"/>
                </a:lnTo>
                <a:lnTo>
                  <a:pt x="9420558" y="3409173"/>
                </a:lnTo>
                <a:lnTo>
                  <a:pt x="9453850" y="3412779"/>
                </a:lnTo>
                <a:cubicBezTo>
                  <a:pt x="9464218" y="3413917"/>
                  <a:pt x="9479196" y="3415054"/>
                  <a:pt x="9484956" y="3425296"/>
                </a:cubicBezTo>
                <a:cubicBezTo>
                  <a:pt x="9485531" y="3427572"/>
                  <a:pt x="9485531" y="3429847"/>
                  <a:pt x="9483227" y="3430417"/>
                </a:cubicBezTo>
                <a:cubicBezTo>
                  <a:pt x="9472859" y="3434399"/>
                  <a:pt x="9459610" y="3430417"/>
                  <a:pt x="9448666" y="3428711"/>
                </a:cubicBezTo>
                <a:lnTo>
                  <a:pt x="9426004" y="3426763"/>
                </a:lnTo>
                <a:lnTo>
                  <a:pt x="9443238" y="3482429"/>
                </a:lnTo>
                <a:lnTo>
                  <a:pt x="9445781" y="3482076"/>
                </a:lnTo>
                <a:cubicBezTo>
                  <a:pt x="9471697" y="3479240"/>
                  <a:pt x="9513935" y="3477058"/>
                  <a:pt x="9514797" y="3489275"/>
                </a:cubicBezTo>
                <a:cubicBezTo>
                  <a:pt x="9515372" y="3498581"/>
                  <a:pt x="9496552" y="3500909"/>
                  <a:pt x="9476221" y="3501054"/>
                </a:cubicBezTo>
                <a:lnTo>
                  <a:pt x="9450863" y="3500347"/>
                </a:lnTo>
                <a:lnTo>
                  <a:pt x="9478817" y="3553907"/>
                </a:lnTo>
                <a:lnTo>
                  <a:pt x="9481803" y="3556934"/>
                </a:lnTo>
                <a:lnTo>
                  <a:pt x="9507701" y="3551753"/>
                </a:lnTo>
                <a:cubicBezTo>
                  <a:pt x="9519641" y="3549999"/>
                  <a:pt x="9533289" y="3546489"/>
                  <a:pt x="9544093" y="3552339"/>
                </a:cubicBezTo>
                <a:cubicBezTo>
                  <a:pt x="9546368" y="3553508"/>
                  <a:pt x="9546368" y="3557017"/>
                  <a:pt x="9544663" y="3558773"/>
                </a:cubicBezTo>
                <a:cubicBezTo>
                  <a:pt x="9535564" y="3564622"/>
                  <a:pt x="9524192" y="3564622"/>
                  <a:pt x="9513956" y="3565792"/>
                </a:cubicBezTo>
                <a:lnTo>
                  <a:pt x="9494310" y="3569614"/>
                </a:lnTo>
                <a:lnTo>
                  <a:pt x="9530753" y="3606567"/>
                </a:lnTo>
                <a:lnTo>
                  <a:pt x="9572917" y="3598126"/>
                </a:lnTo>
                <a:cubicBezTo>
                  <a:pt x="9580854" y="3594722"/>
                  <a:pt x="9586523" y="3587344"/>
                  <a:pt x="9594460" y="3585075"/>
                </a:cubicBezTo>
                <a:cubicBezTo>
                  <a:pt x="9596162" y="3584507"/>
                  <a:pt x="9597295" y="3585075"/>
                  <a:pt x="9598429" y="3586210"/>
                </a:cubicBezTo>
                <a:cubicBezTo>
                  <a:pt x="9604665" y="3596424"/>
                  <a:pt x="9593326" y="3604935"/>
                  <a:pt x="9585390" y="3610042"/>
                </a:cubicBezTo>
                <a:cubicBezTo>
                  <a:pt x="9577736" y="3614866"/>
                  <a:pt x="9567957" y="3617136"/>
                  <a:pt x="9557892" y="3618413"/>
                </a:cubicBezTo>
                <a:lnTo>
                  <a:pt x="9543601" y="3619593"/>
                </a:lnTo>
                <a:lnTo>
                  <a:pt x="9553988" y="3630126"/>
                </a:lnTo>
                <a:lnTo>
                  <a:pt x="9577255" y="3654887"/>
                </a:lnTo>
                <a:lnTo>
                  <a:pt x="9608589" y="3643462"/>
                </a:lnTo>
                <a:cubicBezTo>
                  <a:pt x="9619633" y="3640511"/>
                  <a:pt x="9631837" y="3635198"/>
                  <a:pt x="9642879" y="3641100"/>
                </a:cubicBezTo>
                <a:cubicBezTo>
                  <a:pt x="9644622" y="3642871"/>
                  <a:pt x="9645203" y="3645232"/>
                  <a:pt x="9643460" y="3647003"/>
                </a:cubicBezTo>
                <a:cubicBezTo>
                  <a:pt x="9635905" y="3657037"/>
                  <a:pt x="9622539" y="3657037"/>
                  <a:pt x="9611495" y="3660579"/>
                </a:cubicBezTo>
                <a:lnTo>
                  <a:pt x="9589145" y="3667541"/>
                </a:lnTo>
                <a:lnTo>
                  <a:pt x="9590960" y="3669471"/>
                </a:lnTo>
                <a:cubicBezTo>
                  <a:pt x="9602281" y="3683470"/>
                  <a:pt x="9612292" y="3698601"/>
                  <a:pt x="9620059" y="3715607"/>
                </a:cubicBezTo>
                <a:lnTo>
                  <a:pt x="9629037" y="3754014"/>
                </a:lnTo>
                <a:lnTo>
                  <a:pt x="9629990" y="3753933"/>
                </a:lnTo>
                <a:cubicBezTo>
                  <a:pt x="9637423" y="3753933"/>
                  <a:pt x="9640854" y="3754517"/>
                  <a:pt x="9647145" y="3749838"/>
                </a:cubicBezTo>
                <a:cubicBezTo>
                  <a:pt x="9650576" y="3746329"/>
                  <a:pt x="9654007" y="3742819"/>
                  <a:pt x="9657438" y="3739310"/>
                </a:cubicBezTo>
                <a:cubicBezTo>
                  <a:pt x="9668303" y="3728782"/>
                  <a:pt x="9680882" y="3722934"/>
                  <a:pt x="9695749" y="3720593"/>
                </a:cubicBezTo>
                <a:cubicBezTo>
                  <a:pt x="9704899" y="3718839"/>
                  <a:pt x="9706042" y="3733462"/>
                  <a:pt x="9696894" y="3735216"/>
                </a:cubicBezTo>
                <a:cubicBezTo>
                  <a:pt x="9679167" y="3738726"/>
                  <a:pt x="9670017" y="3748083"/>
                  <a:pt x="9657438" y="3760366"/>
                </a:cubicBezTo>
                <a:cubicBezTo>
                  <a:pt x="9652862" y="3764461"/>
                  <a:pt x="9649431" y="3767386"/>
                  <a:pt x="9643142" y="3768554"/>
                </a:cubicBezTo>
                <a:lnTo>
                  <a:pt x="9631725" y="3765519"/>
                </a:lnTo>
                <a:lnTo>
                  <a:pt x="9637604" y="3790668"/>
                </a:lnTo>
                <a:lnTo>
                  <a:pt x="9636596" y="3795579"/>
                </a:lnTo>
                <a:lnTo>
                  <a:pt x="9656560" y="3799651"/>
                </a:lnTo>
                <a:cubicBezTo>
                  <a:pt x="9669792" y="3799577"/>
                  <a:pt x="9682737" y="3796491"/>
                  <a:pt x="9693381" y="3789439"/>
                </a:cubicBezTo>
                <a:cubicBezTo>
                  <a:pt x="9700285" y="3784737"/>
                  <a:pt x="9706039" y="3794728"/>
                  <a:pt x="9700285" y="3800018"/>
                </a:cubicBezTo>
                <a:cubicBezTo>
                  <a:pt x="9687627" y="3810892"/>
                  <a:pt x="9671663" y="3817063"/>
                  <a:pt x="9656129" y="3816916"/>
                </a:cubicBezTo>
                <a:lnTo>
                  <a:pt x="9634468" y="3805967"/>
                </a:lnTo>
                <a:lnTo>
                  <a:pt x="9630090" y="3827337"/>
                </a:lnTo>
                <a:lnTo>
                  <a:pt x="9608316" y="3856017"/>
                </a:lnTo>
                <a:lnTo>
                  <a:pt x="9614816" y="3861192"/>
                </a:lnTo>
                <a:cubicBezTo>
                  <a:pt x="9625152" y="3870965"/>
                  <a:pt x="9636636" y="3877289"/>
                  <a:pt x="9650418" y="3880162"/>
                </a:cubicBezTo>
                <a:cubicBezTo>
                  <a:pt x="9657883" y="3883036"/>
                  <a:pt x="9656161" y="3895683"/>
                  <a:pt x="9647547" y="3893958"/>
                </a:cubicBezTo>
                <a:cubicBezTo>
                  <a:pt x="9633191" y="3890510"/>
                  <a:pt x="9620557" y="3884760"/>
                  <a:pt x="9608498" y="3876137"/>
                </a:cubicBezTo>
                <a:lnTo>
                  <a:pt x="9595354" y="3863941"/>
                </a:lnTo>
                <a:lnTo>
                  <a:pt x="9567783" y="3878269"/>
                </a:lnTo>
                <a:lnTo>
                  <a:pt x="9556830" y="3878986"/>
                </a:lnTo>
                <a:lnTo>
                  <a:pt x="9563622" y="3891006"/>
                </a:lnTo>
                <a:cubicBezTo>
                  <a:pt x="9565945" y="3902929"/>
                  <a:pt x="9565805" y="3915846"/>
                  <a:pt x="9564960" y="3925497"/>
                </a:cubicBezTo>
                <a:cubicBezTo>
                  <a:pt x="9564396" y="3931174"/>
                  <a:pt x="9554258" y="3930606"/>
                  <a:pt x="9554822" y="3924929"/>
                </a:cubicBezTo>
                <a:cubicBezTo>
                  <a:pt x="9555385" y="3913574"/>
                  <a:pt x="9554258" y="3902787"/>
                  <a:pt x="9550880" y="3891999"/>
                </a:cubicBezTo>
                <a:lnTo>
                  <a:pt x="9546620" y="3879655"/>
                </a:lnTo>
                <a:lnTo>
                  <a:pt x="9529170" y="3880798"/>
                </a:lnTo>
                <a:lnTo>
                  <a:pt x="9485703" y="3875029"/>
                </a:lnTo>
                <a:lnTo>
                  <a:pt x="9486687" y="3895687"/>
                </a:lnTo>
                <a:cubicBezTo>
                  <a:pt x="9489583" y="3905382"/>
                  <a:pt x="9497693" y="3910515"/>
                  <a:pt x="9501171" y="3919069"/>
                </a:cubicBezTo>
                <a:cubicBezTo>
                  <a:pt x="9505804" y="3929333"/>
                  <a:pt x="9502908" y="3936748"/>
                  <a:pt x="9492481" y="3940169"/>
                </a:cubicBezTo>
                <a:cubicBezTo>
                  <a:pt x="9490162" y="3941309"/>
                  <a:pt x="9487846" y="3939598"/>
                  <a:pt x="9488425" y="3936748"/>
                </a:cubicBezTo>
                <a:cubicBezTo>
                  <a:pt x="9490742" y="3929333"/>
                  <a:pt x="9479156" y="3920779"/>
                  <a:pt x="9475100" y="3915076"/>
                </a:cubicBezTo>
                <a:cubicBezTo>
                  <a:pt x="9472204" y="3910515"/>
                  <a:pt x="9470465" y="3904812"/>
                  <a:pt x="9468728" y="3899679"/>
                </a:cubicBezTo>
                <a:lnTo>
                  <a:pt x="9473298" y="3873383"/>
                </a:lnTo>
                <a:lnTo>
                  <a:pt x="9448061" y="3870034"/>
                </a:lnTo>
                <a:cubicBezTo>
                  <a:pt x="9433966" y="3870034"/>
                  <a:pt x="9422174" y="3875058"/>
                  <a:pt x="9410526" y="3881444"/>
                </a:cubicBezTo>
                <a:lnTo>
                  <a:pt x="9407647" y="3882982"/>
                </a:lnTo>
                <a:lnTo>
                  <a:pt x="9420541" y="3907390"/>
                </a:lnTo>
                <a:cubicBezTo>
                  <a:pt x="9424655" y="3916436"/>
                  <a:pt x="9432295" y="3927180"/>
                  <a:pt x="9429357" y="3937921"/>
                </a:cubicBezTo>
                <a:cubicBezTo>
                  <a:pt x="9428768" y="3939619"/>
                  <a:pt x="9426418" y="3941314"/>
                  <a:pt x="9424655" y="3940184"/>
                </a:cubicBezTo>
                <a:cubicBezTo>
                  <a:pt x="9414664" y="3933963"/>
                  <a:pt x="9412312" y="3922657"/>
                  <a:pt x="9407610" y="3913044"/>
                </a:cubicBezTo>
                <a:lnTo>
                  <a:pt x="9398492" y="3887872"/>
                </a:lnTo>
                <a:lnTo>
                  <a:pt x="9373854" y="3901034"/>
                </a:lnTo>
                <a:cubicBezTo>
                  <a:pt x="9359761" y="3906488"/>
                  <a:pt x="9344948" y="3910219"/>
                  <a:pt x="9329920" y="3911870"/>
                </a:cubicBezTo>
                <a:lnTo>
                  <a:pt x="9317147" y="3911404"/>
                </a:lnTo>
                <a:lnTo>
                  <a:pt x="9306155" y="3948088"/>
                </a:lnTo>
                <a:cubicBezTo>
                  <a:pt x="9302776" y="3957920"/>
                  <a:pt x="9297144" y="3979319"/>
                  <a:pt x="9283062" y="3972956"/>
                </a:cubicBezTo>
                <a:cubicBezTo>
                  <a:pt x="9281373" y="3972378"/>
                  <a:pt x="9280809" y="3969487"/>
                  <a:pt x="9281373" y="3967752"/>
                </a:cubicBezTo>
                <a:cubicBezTo>
                  <a:pt x="9284189" y="3961969"/>
                  <a:pt x="9288131" y="3957342"/>
                  <a:pt x="9290384" y="3950980"/>
                </a:cubicBezTo>
                <a:cubicBezTo>
                  <a:pt x="9292075" y="3945195"/>
                  <a:pt x="9293764" y="3939991"/>
                  <a:pt x="9296017" y="3934786"/>
                </a:cubicBezTo>
                <a:lnTo>
                  <a:pt x="9305144" y="3910967"/>
                </a:lnTo>
                <a:lnTo>
                  <a:pt x="9284690" y="3910219"/>
                </a:lnTo>
                <a:cubicBezTo>
                  <a:pt x="9263119" y="3905628"/>
                  <a:pt x="9246580" y="3896155"/>
                  <a:pt x="9232730" y="3884055"/>
                </a:cubicBezTo>
                <a:lnTo>
                  <a:pt x="9231475" y="3882584"/>
                </a:lnTo>
                <a:lnTo>
                  <a:pt x="9208740" y="3917765"/>
                </a:lnTo>
                <a:cubicBezTo>
                  <a:pt x="9203010" y="3927034"/>
                  <a:pt x="9184673" y="3943833"/>
                  <a:pt x="9176078" y="3927034"/>
                </a:cubicBezTo>
                <a:cubicBezTo>
                  <a:pt x="9174358" y="3924716"/>
                  <a:pt x="9174931" y="3921820"/>
                  <a:pt x="9178370" y="3920081"/>
                </a:cubicBezTo>
                <a:cubicBezTo>
                  <a:pt x="9190404" y="3914869"/>
                  <a:pt x="9195560" y="3905599"/>
                  <a:pt x="9204156" y="3895750"/>
                </a:cubicBezTo>
                <a:lnTo>
                  <a:pt x="9223331" y="3873054"/>
                </a:lnTo>
                <a:lnTo>
                  <a:pt x="9196894" y="3842119"/>
                </a:lnTo>
                <a:lnTo>
                  <a:pt x="9190207" y="3833372"/>
                </a:lnTo>
                <a:lnTo>
                  <a:pt x="9152442" y="3859270"/>
                </a:lnTo>
                <a:cubicBezTo>
                  <a:pt x="9144905" y="3867435"/>
                  <a:pt x="9135627" y="3877932"/>
                  <a:pt x="9124611" y="3872100"/>
                </a:cubicBezTo>
                <a:cubicBezTo>
                  <a:pt x="9121711" y="3870351"/>
                  <a:pt x="9121132" y="3868602"/>
                  <a:pt x="9121132" y="3866269"/>
                </a:cubicBezTo>
                <a:cubicBezTo>
                  <a:pt x="9122872" y="3852856"/>
                  <a:pt x="9141426" y="3841776"/>
                  <a:pt x="9151281" y="3834194"/>
                </a:cubicBezTo>
                <a:lnTo>
                  <a:pt x="9181490" y="3821971"/>
                </a:lnTo>
                <a:lnTo>
                  <a:pt x="9163109" y="3797925"/>
                </a:lnTo>
                <a:lnTo>
                  <a:pt x="9126732" y="3771765"/>
                </a:lnTo>
                <a:lnTo>
                  <a:pt x="9093889" y="3793764"/>
                </a:lnTo>
                <a:cubicBezTo>
                  <a:pt x="9082383" y="3801857"/>
                  <a:pt x="9070877" y="3814574"/>
                  <a:pt x="9055917" y="3814574"/>
                </a:cubicBezTo>
                <a:cubicBezTo>
                  <a:pt x="9051890" y="3814574"/>
                  <a:pt x="9050164" y="3810528"/>
                  <a:pt x="9051314" y="3807637"/>
                </a:cubicBezTo>
                <a:cubicBezTo>
                  <a:pt x="9056493" y="3792608"/>
                  <a:pt x="9074328" y="3785093"/>
                  <a:pt x="9086410" y="3777578"/>
                </a:cubicBezTo>
                <a:lnTo>
                  <a:pt x="9112778" y="3762784"/>
                </a:lnTo>
                <a:lnTo>
                  <a:pt x="9017633" y="3716541"/>
                </a:lnTo>
                <a:lnTo>
                  <a:pt x="9006330" y="3707235"/>
                </a:lnTo>
                <a:lnTo>
                  <a:pt x="8996465" y="3718154"/>
                </a:lnTo>
                <a:cubicBezTo>
                  <a:pt x="8975841" y="3740210"/>
                  <a:pt x="8941171" y="3772629"/>
                  <a:pt x="8932183" y="3745650"/>
                </a:cubicBezTo>
                <a:cubicBezTo>
                  <a:pt x="8931041" y="3743329"/>
                  <a:pt x="8932753" y="3741009"/>
                  <a:pt x="8934464" y="3740428"/>
                </a:cubicBezTo>
                <a:cubicBezTo>
                  <a:pt x="8941883" y="3736947"/>
                  <a:pt x="8948161" y="3735786"/>
                  <a:pt x="8954439" y="3730564"/>
                </a:cubicBezTo>
                <a:cubicBezTo>
                  <a:pt x="8959575" y="3727084"/>
                  <a:pt x="8964141" y="3723022"/>
                  <a:pt x="8968706" y="3718960"/>
                </a:cubicBezTo>
                <a:lnTo>
                  <a:pt x="8994133" y="3697193"/>
                </a:lnTo>
                <a:lnTo>
                  <a:pt x="8975568" y="3681909"/>
                </a:lnTo>
                <a:lnTo>
                  <a:pt x="8963089" y="3663262"/>
                </a:lnTo>
                <a:lnTo>
                  <a:pt x="8945429" y="3677845"/>
                </a:lnTo>
                <a:cubicBezTo>
                  <a:pt x="8938598" y="3682107"/>
                  <a:pt x="8931196" y="3685193"/>
                  <a:pt x="8923510" y="3686074"/>
                </a:cubicBezTo>
                <a:cubicBezTo>
                  <a:pt x="8911553" y="3687837"/>
                  <a:pt x="8896750" y="3686074"/>
                  <a:pt x="8891627" y="3673144"/>
                </a:cubicBezTo>
                <a:cubicBezTo>
                  <a:pt x="8890488" y="3670206"/>
                  <a:pt x="8893335" y="3667267"/>
                  <a:pt x="8895612" y="3667267"/>
                </a:cubicBezTo>
                <a:cubicBezTo>
                  <a:pt x="8906430" y="3666679"/>
                  <a:pt x="8915540" y="3669618"/>
                  <a:pt x="8925787" y="3666679"/>
                </a:cubicBezTo>
                <a:lnTo>
                  <a:pt x="8955213" y="3651491"/>
                </a:lnTo>
                <a:lnTo>
                  <a:pt x="8944721" y="3635811"/>
                </a:lnTo>
                <a:lnTo>
                  <a:pt x="8936417" y="3587417"/>
                </a:lnTo>
                <a:lnTo>
                  <a:pt x="8895867" y="3579688"/>
                </a:lnTo>
                <a:cubicBezTo>
                  <a:pt x="8882496" y="3571702"/>
                  <a:pt x="8871685" y="3559214"/>
                  <a:pt x="8866280" y="3544112"/>
                </a:cubicBezTo>
                <a:cubicBezTo>
                  <a:pt x="8865143" y="3541208"/>
                  <a:pt x="8868556" y="3538885"/>
                  <a:pt x="8871401" y="3540628"/>
                </a:cubicBezTo>
                <a:cubicBezTo>
                  <a:pt x="8882212" y="3548760"/>
                  <a:pt x="8891884" y="3558344"/>
                  <a:pt x="8902552" y="3565604"/>
                </a:cubicBezTo>
                <a:lnTo>
                  <a:pt x="8934292" y="3575039"/>
                </a:lnTo>
                <a:lnTo>
                  <a:pt x="8931705" y="3559961"/>
                </a:lnTo>
                <a:lnTo>
                  <a:pt x="8947171" y="3523825"/>
                </a:lnTo>
                <a:lnTo>
                  <a:pt x="8920539" y="3500114"/>
                </a:lnTo>
                <a:cubicBezTo>
                  <a:pt x="8913587" y="3493764"/>
                  <a:pt x="8904318" y="3487993"/>
                  <a:pt x="8903160" y="3478182"/>
                </a:cubicBezTo>
                <a:cubicBezTo>
                  <a:pt x="8903160" y="3475295"/>
                  <a:pt x="8905477" y="3472987"/>
                  <a:pt x="8907216" y="3472987"/>
                </a:cubicBezTo>
                <a:cubicBezTo>
                  <a:pt x="8918222" y="3473563"/>
                  <a:pt x="8924016" y="3481645"/>
                  <a:pt x="8930388" y="3488571"/>
                </a:cubicBezTo>
                <a:lnTo>
                  <a:pt x="8953176" y="3509794"/>
                </a:lnTo>
                <a:lnTo>
                  <a:pt x="8961403" y="3490570"/>
                </a:lnTo>
                <a:cubicBezTo>
                  <a:pt x="8973483" y="3477366"/>
                  <a:pt x="8987576" y="3467606"/>
                  <a:pt x="9002748" y="3459785"/>
                </a:cubicBezTo>
                <a:lnTo>
                  <a:pt x="9004614" y="3459037"/>
                </a:lnTo>
                <a:lnTo>
                  <a:pt x="8984692" y="3440600"/>
                </a:lnTo>
                <a:cubicBezTo>
                  <a:pt x="8979997" y="3428961"/>
                  <a:pt x="8974128" y="3405680"/>
                  <a:pt x="8988214" y="3398114"/>
                </a:cubicBezTo>
                <a:cubicBezTo>
                  <a:pt x="8990561" y="3396950"/>
                  <a:pt x="8992322" y="3397531"/>
                  <a:pt x="8993497" y="3399861"/>
                </a:cubicBezTo>
                <a:cubicBezTo>
                  <a:pt x="8998193" y="3410336"/>
                  <a:pt x="8995844" y="3422559"/>
                  <a:pt x="9000540" y="3433034"/>
                </a:cubicBezTo>
                <a:lnTo>
                  <a:pt x="9016965" y="3454088"/>
                </a:lnTo>
                <a:lnTo>
                  <a:pt x="9050565" y="3440626"/>
                </a:lnTo>
                <a:lnTo>
                  <a:pt x="9060992" y="3435600"/>
                </a:lnTo>
                <a:lnTo>
                  <a:pt x="9053680" y="3424050"/>
                </a:lnTo>
                <a:cubicBezTo>
                  <a:pt x="9049672" y="3418786"/>
                  <a:pt x="9045095" y="3414693"/>
                  <a:pt x="9045667" y="3407674"/>
                </a:cubicBezTo>
                <a:cubicBezTo>
                  <a:pt x="9045667" y="3405920"/>
                  <a:pt x="9047385" y="3404165"/>
                  <a:pt x="9049101" y="3404165"/>
                </a:cubicBezTo>
                <a:cubicBezTo>
                  <a:pt x="9057114" y="3401824"/>
                  <a:pt x="9063839" y="3407527"/>
                  <a:pt x="9068846" y="3415424"/>
                </a:cubicBezTo>
                <a:lnTo>
                  <a:pt x="9074188" y="3429238"/>
                </a:lnTo>
                <a:lnTo>
                  <a:pt x="9107732" y="3413069"/>
                </a:lnTo>
                <a:lnTo>
                  <a:pt x="9135857" y="3387896"/>
                </a:lnTo>
                <a:lnTo>
                  <a:pt x="9133805" y="3385123"/>
                </a:lnTo>
                <a:cubicBezTo>
                  <a:pt x="9129300" y="3381693"/>
                  <a:pt x="9124231" y="3378836"/>
                  <a:pt x="9119162" y="3374835"/>
                </a:cubicBezTo>
                <a:cubicBezTo>
                  <a:pt x="9112403" y="3369692"/>
                  <a:pt x="9103391" y="3359975"/>
                  <a:pt x="9106771" y="3350260"/>
                </a:cubicBezTo>
                <a:cubicBezTo>
                  <a:pt x="9106771" y="3348545"/>
                  <a:pt x="9109023" y="3346259"/>
                  <a:pt x="9111276" y="3347402"/>
                </a:cubicBezTo>
                <a:cubicBezTo>
                  <a:pt x="9120570" y="3350260"/>
                  <a:pt x="9133665" y="3356260"/>
                  <a:pt x="9143733" y="3364620"/>
                </a:cubicBezTo>
                <a:lnTo>
                  <a:pt x="9151530" y="3373869"/>
                </a:lnTo>
                <a:lnTo>
                  <a:pt x="9151637" y="3373771"/>
                </a:lnTo>
                <a:lnTo>
                  <a:pt x="9151722" y="3374097"/>
                </a:lnTo>
                <a:lnTo>
                  <a:pt x="9155710" y="3378828"/>
                </a:lnTo>
                <a:lnTo>
                  <a:pt x="9156469" y="3384451"/>
                </a:lnTo>
                <a:lnTo>
                  <a:pt x="9163546" y="3384738"/>
                </a:lnTo>
                <a:lnTo>
                  <a:pt x="9157712" y="3393668"/>
                </a:lnTo>
                <a:lnTo>
                  <a:pt x="9158025" y="3395981"/>
                </a:lnTo>
                <a:lnTo>
                  <a:pt x="9155921" y="3396409"/>
                </a:lnTo>
                <a:lnTo>
                  <a:pt x="9131532" y="3433737"/>
                </a:lnTo>
                <a:cubicBezTo>
                  <a:pt x="9115713" y="3446940"/>
                  <a:pt x="9095722" y="3455838"/>
                  <a:pt x="9070123" y="3463588"/>
                </a:cubicBezTo>
                <a:cubicBezTo>
                  <a:pt x="9002245" y="3484255"/>
                  <a:pt x="8936091" y="3524441"/>
                  <a:pt x="8959101" y="3607681"/>
                </a:cubicBezTo>
                <a:cubicBezTo>
                  <a:pt x="8972908" y="3657626"/>
                  <a:pt x="9016625" y="3690348"/>
                  <a:pt x="9059769" y="3713886"/>
                </a:cubicBezTo>
                <a:cubicBezTo>
                  <a:pt x="9112117" y="3742015"/>
                  <a:pt x="9170793" y="3747756"/>
                  <a:pt x="9204156" y="3799997"/>
                </a:cubicBezTo>
                <a:cubicBezTo>
                  <a:pt x="9235219" y="3847645"/>
                  <a:pt x="9257654" y="3890701"/>
                  <a:pt x="9324383" y="3884960"/>
                </a:cubicBezTo>
                <a:cubicBezTo>
                  <a:pt x="9376155" y="3879794"/>
                  <a:pt x="9384784" y="3841904"/>
                  <a:pt x="9424475" y="3833867"/>
                </a:cubicBezTo>
                <a:cubicBezTo>
                  <a:pt x="9453237" y="3828127"/>
                  <a:pt x="9487752" y="3849941"/>
                  <a:pt x="9515364" y="3850516"/>
                </a:cubicBezTo>
                <a:cubicBezTo>
                  <a:pt x="9678158" y="3854534"/>
                  <a:pt x="9549879" y="3671978"/>
                  <a:pt x="9497531" y="3626626"/>
                </a:cubicBezTo>
                <a:cubicBezTo>
                  <a:pt x="9472220" y="3604237"/>
                  <a:pt x="9446335" y="3585867"/>
                  <a:pt x="9430227" y="3556015"/>
                </a:cubicBezTo>
                <a:cubicBezTo>
                  <a:pt x="9411244" y="3520995"/>
                  <a:pt x="9410095" y="3480810"/>
                  <a:pt x="9398013" y="3442922"/>
                </a:cubicBezTo>
                <a:cubicBezTo>
                  <a:pt x="9382482" y="3393551"/>
                  <a:pt x="9351419" y="3344180"/>
                  <a:pt x="9297921" y="3330403"/>
                </a:cubicBezTo>
                <a:cubicBezTo>
                  <a:pt x="9244423" y="3317199"/>
                  <a:pt x="9204731" y="3352218"/>
                  <a:pt x="9168491" y="3384939"/>
                </a:cubicBezTo>
                <a:lnTo>
                  <a:pt x="9163546" y="3384738"/>
                </a:lnTo>
                <a:lnTo>
                  <a:pt x="9167916" y="3378052"/>
                </a:lnTo>
                <a:cubicBezTo>
                  <a:pt x="9171368" y="3370588"/>
                  <a:pt x="9162163" y="3363698"/>
                  <a:pt x="9155836" y="3370014"/>
                </a:cubicBezTo>
                <a:lnTo>
                  <a:pt x="9151637" y="3373771"/>
                </a:lnTo>
                <a:lnTo>
                  <a:pt x="9150659" y="3370014"/>
                </a:lnTo>
                <a:lnTo>
                  <a:pt x="9173544" y="3343794"/>
                </a:lnTo>
                <a:lnTo>
                  <a:pt x="9155440" y="3323794"/>
                </a:lnTo>
                <a:cubicBezTo>
                  <a:pt x="9150842" y="3317458"/>
                  <a:pt x="9143943" y="3307666"/>
                  <a:pt x="9146243" y="3299026"/>
                </a:cubicBezTo>
                <a:cubicBezTo>
                  <a:pt x="9146819" y="3296720"/>
                  <a:pt x="9149118" y="3295569"/>
                  <a:pt x="9151417" y="3296145"/>
                </a:cubicBezTo>
                <a:cubicBezTo>
                  <a:pt x="9158891" y="3299600"/>
                  <a:pt x="9164638" y="3308241"/>
                  <a:pt x="9169813" y="3314002"/>
                </a:cubicBezTo>
                <a:lnTo>
                  <a:pt x="9184892" y="3330792"/>
                </a:lnTo>
                <a:lnTo>
                  <a:pt x="9200925" y="3312424"/>
                </a:lnTo>
                <a:lnTo>
                  <a:pt x="9234371" y="3302952"/>
                </a:lnTo>
                <a:lnTo>
                  <a:pt x="9238735" y="3267244"/>
                </a:lnTo>
                <a:cubicBezTo>
                  <a:pt x="9239841" y="3260936"/>
                  <a:pt x="9242053" y="3244878"/>
                  <a:pt x="9252560" y="3247746"/>
                </a:cubicBezTo>
                <a:close/>
                <a:moveTo>
                  <a:pt x="7963534" y="3245712"/>
                </a:moveTo>
                <a:cubicBezTo>
                  <a:pt x="7989442" y="3246009"/>
                  <a:pt x="8009860" y="3247267"/>
                  <a:pt x="8016042" y="3247267"/>
                </a:cubicBezTo>
                <a:cubicBezTo>
                  <a:pt x="8051127" y="3247267"/>
                  <a:pt x="8106916" y="3235764"/>
                  <a:pt x="8131072" y="3270274"/>
                </a:cubicBezTo>
                <a:cubicBezTo>
                  <a:pt x="8140849" y="3284078"/>
                  <a:pt x="8143725" y="3306510"/>
                  <a:pt x="8135097" y="3322614"/>
                </a:cubicBezTo>
                <a:cubicBezTo>
                  <a:pt x="8126470" y="3338718"/>
                  <a:pt x="8112667" y="3338718"/>
                  <a:pt x="8110366" y="3343319"/>
                </a:cubicBezTo>
                <a:cubicBezTo>
                  <a:pt x="8091962" y="3387606"/>
                  <a:pt x="8110366" y="3476182"/>
                  <a:pt x="8110366" y="3524496"/>
                </a:cubicBezTo>
                <a:lnTo>
                  <a:pt x="8110366" y="3650526"/>
                </a:lnTo>
                <a:lnTo>
                  <a:pt x="8098864" y="3645856"/>
                </a:lnTo>
                <a:cubicBezTo>
                  <a:pt x="8089087" y="3643268"/>
                  <a:pt x="8082185" y="3649595"/>
                  <a:pt x="8080172" y="3657143"/>
                </a:cubicBezTo>
                <a:lnTo>
                  <a:pt x="8084433" y="3664601"/>
                </a:lnTo>
                <a:lnTo>
                  <a:pt x="8096117" y="3661718"/>
                </a:lnTo>
                <a:cubicBezTo>
                  <a:pt x="8100735" y="3660543"/>
                  <a:pt x="8104200" y="3666420"/>
                  <a:pt x="8100735" y="3669946"/>
                </a:cubicBezTo>
                <a:lnTo>
                  <a:pt x="8093289" y="3674404"/>
                </a:lnTo>
                <a:lnTo>
                  <a:pt x="8094838" y="3675910"/>
                </a:lnTo>
                <a:cubicBezTo>
                  <a:pt x="8102602" y="3675910"/>
                  <a:pt x="8110366" y="3670876"/>
                  <a:pt x="8110366" y="3660811"/>
                </a:cubicBezTo>
                <a:lnTo>
                  <a:pt x="8110366" y="3650526"/>
                </a:lnTo>
                <a:lnTo>
                  <a:pt x="8243277" y="3704475"/>
                </a:lnTo>
                <a:cubicBezTo>
                  <a:pt x="8548860" y="3882807"/>
                  <a:pt x="8627995" y="4330087"/>
                  <a:pt x="8338123" y="4586251"/>
                </a:cubicBezTo>
                <a:cubicBezTo>
                  <a:pt x="8064354" y="4828396"/>
                  <a:pt x="7618618" y="4728317"/>
                  <a:pt x="7474832" y="4391271"/>
                </a:cubicBezTo>
                <a:cubicBezTo>
                  <a:pt x="7405240" y="4227348"/>
                  <a:pt x="7420769" y="4034668"/>
                  <a:pt x="7516818" y="3883974"/>
                </a:cubicBezTo>
                <a:cubicBezTo>
                  <a:pt x="7562829" y="3812654"/>
                  <a:pt x="7624944" y="3752262"/>
                  <a:pt x="7697412" y="3708550"/>
                </a:cubicBezTo>
                <a:cubicBezTo>
                  <a:pt x="7735372" y="3686118"/>
                  <a:pt x="7777357" y="3667138"/>
                  <a:pt x="7820493" y="3655058"/>
                </a:cubicBezTo>
                <a:cubicBezTo>
                  <a:pt x="7850401" y="3646430"/>
                  <a:pt x="7840049" y="3665987"/>
                  <a:pt x="7843500" y="3627451"/>
                </a:cubicBezTo>
                <a:cubicBezTo>
                  <a:pt x="7849827" y="3560732"/>
                  <a:pt x="7843500" y="3490561"/>
                  <a:pt x="7843500" y="3423267"/>
                </a:cubicBezTo>
                <a:cubicBezTo>
                  <a:pt x="7843500" y="3403711"/>
                  <a:pt x="7851551" y="3365174"/>
                  <a:pt x="7843500" y="3346769"/>
                </a:cubicBezTo>
                <a:cubicBezTo>
                  <a:pt x="7838898" y="3335842"/>
                  <a:pt x="7835446" y="3350221"/>
                  <a:pt x="7818192" y="3328941"/>
                </a:cubicBezTo>
                <a:cubicBezTo>
                  <a:pt x="7758666" y="3252587"/>
                  <a:pt x="7885809" y="3244823"/>
                  <a:pt x="7963534" y="3245712"/>
                </a:cubicBezTo>
                <a:close/>
                <a:moveTo>
                  <a:pt x="0" y="3243628"/>
                </a:moveTo>
                <a:lnTo>
                  <a:pt x="25274" y="3248568"/>
                </a:lnTo>
                <a:lnTo>
                  <a:pt x="0" y="3243855"/>
                </a:lnTo>
                <a:close/>
                <a:moveTo>
                  <a:pt x="1249807" y="3237350"/>
                </a:moveTo>
                <a:cubicBezTo>
                  <a:pt x="1238226" y="3236733"/>
                  <a:pt x="1226223" y="3237053"/>
                  <a:pt x="1215367" y="3238246"/>
                </a:cubicBezTo>
                <a:cubicBezTo>
                  <a:pt x="1193656" y="3240633"/>
                  <a:pt x="1176531" y="3246521"/>
                  <a:pt x="1176531" y="3255418"/>
                </a:cubicBezTo>
                <a:cubicBezTo>
                  <a:pt x="1176531" y="3272780"/>
                  <a:pt x="1244709" y="3279076"/>
                  <a:pt x="1281477" y="3268928"/>
                </a:cubicBezTo>
                <a:lnTo>
                  <a:pt x="1283415" y="3267572"/>
                </a:lnTo>
                <a:lnTo>
                  <a:pt x="1283415" y="3243257"/>
                </a:lnTo>
                <a:lnTo>
                  <a:pt x="1281719" y="3242071"/>
                </a:lnTo>
                <a:cubicBezTo>
                  <a:pt x="1272548" y="3239520"/>
                  <a:pt x="1261388" y="3237968"/>
                  <a:pt x="1249807" y="3237350"/>
                </a:cubicBezTo>
                <a:close/>
                <a:moveTo>
                  <a:pt x="11647637" y="3231325"/>
                </a:moveTo>
                <a:cubicBezTo>
                  <a:pt x="11636056" y="3230708"/>
                  <a:pt x="11624055" y="3231027"/>
                  <a:pt x="11613199" y="3232220"/>
                </a:cubicBezTo>
                <a:cubicBezTo>
                  <a:pt x="11591487" y="3234607"/>
                  <a:pt x="11574362" y="3240495"/>
                  <a:pt x="11574362" y="3249393"/>
                </a:cubicBezTo>
                <a:cubicBezTo>
                  <a:pt x="11574362" y="3266756"/>
                  <a:pt x="11642540" y="3273051"/>
                  <a:pt x="11679307" y="3262903"/>
                </a:cubicBezTo>
                <a:lnTo>
                  <a:pt x="11681246" y="3261548"/>
                </a:lnTo>
                <a:lnTo>
                  <a:pt x="11681246" y="3237232"/>
                </a:lnTo>
                <a:lnTo>
                  <a:pt x="11679550" y="3236046"/>
                </a:lnTo>
                <a:cubicBezTo>
                  <a:pt x="11670378" y="3233495"/>
                  <a:pt x="11659218" y="3231942"/>
                  <a:pt x="11647637" y="3231325"/>
                </a:cubicBezTo>
                <a:close/>
                <a:moveTo>
                  <a:pt x="1444307" y="3222716"/>
                </a:moveTo>
                <a:lnTo>
                  <a:pt x="1444307" y="3513209"/>
                </a:lnTo>
                <a:lnTo>
                  <a:pt x="1595101" y="3541331"/>
                </a:lnTo>
                <a:lnTo>
                  <a:pt x="1595101" y="3502789"/>
                </a:lnTo>
                <a:lnTo>
                  <a:pt x="1590992" y="3494664"/>
                </a:lnTo>
                <a:lnTo>
                  <a:pt x="1595101" y="3486873"/>
                </a:lnTo>
                <a:lnTo>
                  <a:pt x="1595101" y="3350379"/>
                </a:lnTo>
                <a:lnTo>
                  <a:pt x="1571668" y="3351567"/>
                </a:lnTo>
                <a:cubicBezTo>
                  <a:pt x="1552045" y="3350995"/>
                  <a:pt x="1497213" y="3346974"/>
                  <a:pt x="1497213" y="3316542"/>
                </a:cubicBezTo>
                <a:cubicBezTo>
                  <a:pt x="1497213" y="3284957"/>
                  <a:pt x="1557239" y="3282087"/>
                  <a:pt x="1577440" y="3281512"/>
                </a:cubicBezTo>
                <a:lnTo>
                  <a:pt x="1595101" y="3282724"/>
                </a:lnTo>
                <a:lnTo>
                  <a:pt x="1595101" y="3251504"/>
                </a:lnTo>
                <a:close/>
                <a:moveTo>
                  <a:pt x="11842138" y="3216691"/>
                </a:moveTo>
                <a:lnTo>
                  <a:pt x="11842138" y="3507187"/>
                </a:lnTo>
                <a:lnTo>
                  <a:pt x="11992932" y="3535309"/>
                </a:lnTo>
                <a:lnTo>
                  <a:pt x="11992932" y="3496767"/>
                </a:lnTo>
                <a:lnTo>
                  <a:pt x="11988823" y="3488642"/>
                </a:lnTo>
                <a:lnTo>
                  <a:pt x="11992932" y="3480851"/>
                </a:lnTo>
                <a:lnTo>
                  <a:pt x="11992932" y="3344357"/>
                </a:lnTo>
                <a:lnTo>
                  <a:pt x="11969500" y="3345545"/>
                </a:lnTo>
                <a:cubicBezTo>
                  <a:pt x="11949876" y="3344972"/>
                  <a:pt x="11895044" y="3340951"/>
                  <a:pt x="11895044" y="3310516"/>
                </a:cubicBezTo>
                <a:cubicBezTo>
                  <a:pt x="11895044" y="3278933"/>
                  <a:pt x="11955070" y="3276062"/>
                  <a:pt x="11975271" y="3275487"/>
                </a:cubicBezTo>
                <a:lnTo>
                  <a:pt x="11992932" y="3276699"/>
                </a:lnTo>
                <a:lnTo>
                  <a:pt x="11992932" y="3245478"/>
                </a:lnTo>
                <a:close/>
                <a:moveTo>
                  <a:pt x="832862" y="3202982"/>
                </a:moveTo>
                <a:lnTo>
                  <a:pt x="832862" y="3399178"/>
                </a:lnTo>
                <a:lnTo>
                  <a:pt x="955927" y="3422129"/>
                </a:lnTo>
                <a:lnTo>
                  <a:pt x="955927" y="3398871"/>
                </a:lnTo>
                <a:lnTo>
                  <a:pt x="948313" y="3397727"/>
                </a:lnTo>
                <a:cubicBezTo>
                  <a:pt x="931257" y="3392619"/>
                  <a:pt x="916802" y="3383824"/>
                  <a:pt x="916802" y="3368504"/>
                </a:cubicBezTo>
                <a:cubicBezTo>
                  <a:pt x="916802" y="3352047"/>
                  <a:pt x="932702" y="3343110"/>
                  <a:pt x="951276" y="3338216"/>
                </a:cubicBezTo>
                <a:lnTo>
                  <a:pt x="955927" y="3337434"/>
                </a:lnTo>
                <a:lnTo>
                  <a:pt x="955927" y="3215628"/>
                </a:lnTo>
                <a:lnTo>
                  <a:pt x="952959" y="3216717"/>
                </a:lnTo>
                <a:cubicBezTo>
                  <a:pt x="932686" y="3220768"/>
                  <a:pt x="910176" y="3220334"/>
                  <a:pt x="897478" y="3219756"/>
                </a:cubicBezTo>
                <a:cubicBezTo>
                  <a:pt x="887666" y="3219176"/>
                  <a:pt x="869053" y="3217875"/>
                  <a:pt x="852891" y="3212954"/>
                </a:cubicBezTo>
                <a:close/>
                <a:moveTo>
                  <a:pt x="321635" y="3199826"/>
                </a:moveTo>
                <a:cubicBezTo>
                  <a:pt x="347378" y="3199259"/>
                  <a:pt x="409734" y="3199826"/>
                  <a:pt x="417170" y="3233872"/>
                </a:cubicBezTo>
                <a:lnTo>
                  <a:pt x="415520" y="3236425"/>
                </a:lnTo>
                <a:lnTo>
                  <a:pt x="410019" y="3227913"/>
                </a:lnTo>
                <a:cubicBezTo>
                  <a:pt x="405586" y="3226638"/>
                  <a:pt x="400581" y="3228198"/>
                  <a:pt x="399436" y="3233872"/>
                </a:cubicBezTo>
                <a:lnTo>
                  <a:pt x="395837" y="3236437"/>
                </a:lnTo>
                <a:lnTo>
                  <a:pt x="375535" y="3222098"/>
                </a:lnTo>
                <a:cubicBezTo>
                  <a:pt x="336759" y="3211138"/>
                  <a:pt x="265002" y="3217417"/>
                  <a:pt x="265002" y="3236142"/>
                </a:cubicBezTo>
                <a:cubicBezTo>
                  <a:pt x="265002" y="3254868"/>
                  <a:pt x="336759" y="3261784"/>
                  <a:pt x="375535" y="3250905"/>
                </a:cubicBezTo>
                <a:lnTo>
                  <a:pt x="395837" y="3236437"/>
                </a:lnTo>
                <a:lnTo>
                  <a:pt x="399436" y="3238980"/>
                </a:lnTo>
                <a:cubicBezTo>
                  <a:pt x="400581" y="3244654"/>
                  <a:pt x="405586" y="3246213"/>
                  <a:pt x="410019" y="3244937"/>
                </a:cubicBezTo>
                <a:lnTo>
                  <a:pt x="415520" y="3236425"/>
                </a:lnTo>
                <a:lnTo>
                  <a:pt x="417170" y="3238980"/>
                </a:lnTo>
                <a:cubicBezTo>
                  <a:pt x="409160" y="3274727"/>
                  <a:pt x="342229" y="3274160"/>
                  <a:pt x="315343" y="3272458"/>
                </a:cubicBezTo>
                <a:cubicBezTo>
                  <a:pt x="295320" y="3271890"/>
                  <a:pt x="237542" y="3267351"/>
                  <a:pt x="237542" y="3236142"/>
                </a:cubicBezTo>
                <a:cubicBezTo>
                  <a:pt x="237542" y="3203798"/>
                  <a:pt x="300469" y="3200961"/>
                  <a:pt x="321635" y="3199826"/>
                </a:cubicBezTo>
                <a:close/>
                <a:moveTo>
                  <a:pt x="10103601" y="3198806"/>
                </a:moveTo>
                <a:lnTo>
                  <a:pt x="10224364" y="3222385"/>
                </a:lnTo>
                <a:lnTo>
                  <a:pt x="10242723" y="3214074"/>
                </a:lnTo>
                <a:cubicBezTo>
                  <a:pt x="10243305" y="3213510"/>
                  <a:pt x="10244469" y="3215763"/>
                  <a:pt x="10243305" y="3215763"/>
                </a:cubicBezTo>
                <a:lnTo>
                  <a:pt x="10227458" y="3222989"/>
                </a:lnTo>
                <a:lnTo>
                  <a:pt x="10310179" y="3239141"/>
                </a:lnTo>
                <a:lnTo>
                  <a:pt x="10321903" y="3234357"/>
                </a:lnTo>
                <a:cubicBezTo>
                  <a:pt x="10322476" y="3233787"/>
                  <a:pt x="10323049" y="3235496"/>
                  <a:pt x="10322476" y="3236066"/>
                </a:cubicBezTo>
                <a:lnTo>
                  <a:pt x="10314512" y="3239988"/>
                </a:lnTo>
                <a:lnTo>
                  <a:pt x="10395990" y="3255897"/>
                </a:lnTo>
                <a:lnTo>
                  <a:pt x="10409444" y="3251529"/>
                </a:lnTo>
                <a:cubicBezTo>
                  <a:pt x="10411177" y="3251529"/>
                  <a:pt x="10411755" y="3253852"/>
                  <a:pt x="10410022" y="3254433"/>
                </a:cubicBezTo>
                <a:lnTo>
                  <a:pt x="10402199" y="3257109"/>
                </a:lnTo>
                <a:lnTo>
                  <a:pt x="10454188" y="3267260"/>
                </a:lnTo>
                <a:lnTo>
                  <a:pt x="10455842" y="3267594"/>
                </a:lnTo>
                <a:lnTo>
                  <a:pt x="10401275" y="3257425"/>
                </a:lnTo>
                <a:lnTo>
                  <a:pt x="10303892" y="3290735"/>
                </a:lnTo>
                <a:cubicBezTo>
                  <a:pt x="10268948" y="3303659"/>
                  <a:pt x="10234438" y="3317744"/>
                  <a:pt x="10200361" y="3334006"/>
                </a:cubicBezTo>
                <a:cubicBezTo>
                  <a:pt x="10198627" y="3334587"/>
                  <a:pt x="10196895" y="3332264"/>
                  <a:pt x="10198627" y="3331683"/>
                </a:cubicBezTo>
                <a:cubicBezTo>
                  <a:pt x="10232415" y="3315421"/>
                  <a:pt x="10266927" y="3300028"/>
                  <a:pt x="10302086" y="3286379"/>
                </a:cubicBezTo>
                <a:lnTo>
                  <a:pt x="10394927" y="3256242"/>
                </a:lnTo>
                <a:lnTo>
                  <a:pt x="10312643" y="3240909"/>
                </a:lnTo>
                <a:lnTo>
                  <a:pt x="10135009" y="3328390"/>
                </a:lnTo>
                <a:cubicBezTo>
                  <a:pt x="10132716" y="3329530"/>
                  <a:pt x="10130997" y="3326680"/>
                  <a:pt x="10132716" y="3324970"/>
                </a:cubicBezTo>
                <a:cubicBezTo>
                  <a:pt x="10162815" y="3306734"/>
                  <a:pt x="10193199" y="3289494"/>
                  <a:pt x="10224514" y="3274106"/>
                </a:cubicBezTo>
                <a:lnTo>
                  <a:pt x="10307981" y="3240039"/>
                </a:lnTo>
                <a:lnTo>
                  <a:pt x="10224276" y="3224440"/>
                </a:lnTo>
                <a:lnTo>
                  <a:pt x="10161788" y="3252936"/>
                </a:lnTo>
                <a:cubicBezTo>
                  <a:pt x="10160041" y="3253499"/>
                  <a:pt x="10158877" y="3251810"/>
                  <a:pt x="10160624" y="3251247"/>
                </a:cubicBezTo>
                <a:lnTo>
                  <a:pt x="10221124" y="3223853"/>
                </a:lnTo>
                <a:lnTo>
                  <a:pt x="10136300" y="3208047"/>
                </a:lnTo>
                <a:lnTo>
                  <a:pt x="10103639" y="3201823"/>
                </a:lnTo>
                <a:close/>
                <a:moveTo>
                  <a:pt x="11230693" y="3196957"/>
                </a:moveTo>
                <a:lnTo>
                  <a:pt x="11230693" y="3393156"/>
                </a:lnTo>
                <a:lnTo>
                  <a:pt x="11353758" y="3416107"/>
                </a:lnTo>
                <a:lnTo>
                  <a:pt x="11353758" y="3392849"/>
                </a:lnTo>
                <a:lnTo>
                  <a:pt x="11346144" y="3391705"/>
                </a:lnTo>
                <a:cubicBezTo>
                  <a:pt x="11329088" y="3386597"/>
                  <a:pt x="11314632" y="3377802"/>
                  <a:pt x="11314632" y="3362481"/>
                </a:cubicBezTo>
                <a:cubicBezTo>
                  <a:pt x="11314632" y="3346025"/>
                  <a:pt x="11330533" y="3337088"/>
                  <a:pt x="11349107" y="3332194"/>
                </a:cubicBezTo>
                <a:lnTo>
                  <a:pt x="11353758" y="3331412"/>
                </a:lnTo>
                <a:lnTo>
                  <a:pt x="11353758" y="3209603"/>
                </a:lnTo>
                <a:lnTo>
                  <a:pt x="11350790" y="3210692"/>
                </a:lnTo>
                <a:cubicBezTo>
                  <a:pt x="11330517" y="3214743"/>
                  <a:pt x="11308007" y="3214308"/>
                  <a:pt x="11295309" y="3213731"/>
                </a:cubicBezTo>
                <a:cubicBezTo>
                  <a:pt x="11285497" y="3213151"/>
                  <a:pt x="11266884" y="3211850"/>
                  <a:pt x="11250722" y="3206929"/>
                </a:cubicBezTo>
                <a:close/>
                <a:moveTo>
                  <a:pt x="5072286" y="3196832"/>
                </a:moveTo>
                <a:lnTo>
                  <a:pt x="5068775" y="3198731"/>
                </a:lnTo>
                <a:lnTo>
                  <a:pt x="5069067" y="3208454"/>
                </a:lnTo>
                <a:lnTo>
                  <a:pt x="5073119" y="3211052"/>
                </a:lnTo>
                <a:lnTo>
                  <a:pt x="5074021" y="3226433"/>
                </a:lnTo>
                <a:lnTo>
                  <a:pt x="5074572" y="3242664"/>
                </a:lnTo>
                <a:lnTo>
                  <a:pt x="5074021" y="3242373"/>
                </a:lnTo>
                <a:cubicBezTo>
                  <a:pt x="5070550" y="3240666"/>
                  <a:pt x="5074021" y="3248635"/>
                  <a:pt x="5074599" y="3243511"/>
                </a:cubicBezTo>
                <a:lnTo>
                  <a:pt x="5074572" y="3242664"/>
                </a:lnTo>
                <a:lnTo>
                  <a:pt x="5100999" y="3256605"/>
                </a:lnTo>
                <a:lnTo>
                  <a:pt x="5123370" y="3271979"/>
                </a:lnTo>
                <a:lnTo>
                  <a:pt x="5118577" y="3273683"/>
                </a:lnTo>
                <a:lnTo>
                  <a:pt x="5116749" y="3278746"/>
                </a:lnTo>
                <a:lnTo>
                  <a:pt x="5126841" y="3275026"/>
                </a:lnTo>
                <a:lnTo>
                  <a:pt x="5126676" y="3274252"/>
                </a:lnTo>
                <a:lnTo>
                  <a:pt x="5123370" y="3271979"/>
                </a:lnTo>
                <a:lnTo>
                  <a:pt x="5152157" y="3261743"/>
                </a:lnTo>
                <a:lnTo>
                  <a:pt x="5156072" y="3264253"/>
                </a:lnTo>
                <a:lnTo>
                  <a:pt x="5166278" y="3260491"/>
                </a:lnTo>
                <a:lnTo>
                  <a:pt x="5166606" y="3256605"/>
                </a:lnTo>
                <a:lnTo>
                  <a:pt x="5152157" y="3261743"/>
                </a:lnTo>
                <a:lnTo>
                  <a:pt x="5073119" y="3211052"/>
                </a:lnTo>
                <a:close/>
                <a:moveTo>
                  <a:pt x="1301868" y="3195521"/>
                </a:moveTo>
                <a:lnTo>
                  <a:pt x="1301868" y="3195827"/>
                </a:lnTo>
                <a:lnTo>
                  <a:pt x="1301868" y="3231191"/>
                </a:lnTo>
                <a:lnTo>
                  <a:pt x="1308288" y="3233706"/>
                </a:lnTo>
                <a:cubicBezTo>
                  <a:pt x="1315231" y="3238418"/>
                  <a:pt x="1320246" y="3244712"/>
                  <a:pt x="1321978" y="3253104"/>
                </a:cubicBezTo>
                <a:lnTo>
                  <a:pt x="1320474" y="3255395"/>
                </a:lnTo>
                <a:lnTo>
                  <a:pt x="1314763" y="3246521"/>
                </a:lnTo>
                <a:cubicBezTo>
                  <a:pt x="1310290" y="3245289"/>
                  <a:pt x="1305240" y="3247027"/>
                  <a:pt x="1304085" y="3253104"/>
                </a:cubicBezTo>
                <a:lnTo>
                  <a:pt x="1301868" y="3254656"/>
                </a:lnTo>
                <a:lnTo>
                  <a:pt x="1301868" y="3256181"/>
                </a:lnTo>
                <a:lnTo>
                  <a:pt x="1304085" y="3257733"/>
                </a:lnTo>
                <a:cubicBezTo>
                  <a:pt x="1305240" y="3263521"/>
                  <a:pt x="1310290" y="3265258"/>
                  <a:pt x="1314763" y="3264101"/>
                </a:cubicBezTo>
                <a:lnTo>
                  <a:pt x="1320474" y="3255395"/>
                </a:lnTo>
                <a:lnTo>
                  <a:pt x="1321978" y="3257733"/>
                </a:lnTo>
                <a:cubicBezTo>
                  <a:pt x="1320102" y="3266416"/>
                  <a:pt x="1314691" y="3272890"/>
                  <a:pt x="1307224" y="3277702"/>
                </a:cubicBezTo>
                <a:lnTo>
                  <a:pt x="1301868" y="3279675"/>
                </a:lnTo>
                <a:lnTo>
                  <a:pt x="1301868" y="3413282"/>
                </a:lnTo>
                <a:lnTo>
                  <a:pt x="1348127" y="3407661"/>
                </a:lnTo>
                <a:cubicBezTo>
                  <a:pt x="1360998" y="3407375"/>
                  <a:pt x="1382879" y="3407231"/>
                  <a:pt x="1402474" y="3411519"/>
                </a:cubicBezTo>
                <a:lnTo>
                  <a:pt x="1425278" y="3420455"/>
                </a:lnTo>
                <a:lnTo>
                  <a:pt x="1425278" y="3219081"/>
                </a:lnTo>
                <a:close/>
                <a:moveTo>
                  <a:pt x="10719466" y="3193801"/>
                </a:moveTo>
                <a:cubicBezTo>
                  <a:pt x="10745209" y="3193234"/>
                  <a:pt x="10807564" y="3193801"/>
                  <a:pt x="10815001" y="3227847"/>
                </a:cubicBezTo>
                <a:lnTo>
                  <a:pt x="10813350" y="3230400"/>
                </a:lnTo>
                <a:lnTo>
                  <a:pt x="10807850" y="3221889"/>
                </a:lnTo>
                <a:cubicBezTo>
                  <a:pt x="10803416" y="3220612"/>
                  <a:pt x="10798411" y="3222173"/>
                  <a:pt x="10797266" y="3227847"/>
                </a:cubicBezTo>
                <a:lnTo>
                  <a:pt x="10793668" y="3230411"/>
                </a:lnTo>
                <a:lnTo>
                  <a:pt x="10773366" y="3216073"/>
                </a:lnTo>
                <a:cubicBezTo>
                  <a:pt x="10734590" y="3205114"/>
                  <a:pt x="10662832" y="3211392"/>
                  <a:pt x="10662832" y="3230118"/>
                </a:cubicBezTo>
                <a:cubicBezTo>
                  <a:pt x="10662832" y="3248842"/>
                  <a:pt x="10734590" y="3255759"/>
                  <a:pt x="10773366" y="3244880"/>
                </a:cubicBezTo>
                <a:lnTo>
                  <a:pt x="10793668" y="3230411"/>
                </a:lnTo>
                <a:lnTo>
                  <a:pt x="10797266" y="3232955"/>
                </a:lnTo>
                <a:cubicBezTo>
                  <a:pt x="10798411" y="3238629"/>
                  <a:pt x="10803416" y="3240189"/>
                  <a:pt x="10807850" y="3238912"/>
                </a:cubicBezTo>
                <a:lnTo>
                  <a:pt x="10813350" y="3230400"/>
                </a:lnTo>
                <a:lnTo>
                  <a:pt x="10815001" y="3232955"/>
                </a:lnTo>
                <a:cubicBezTo>
                  <a:pt x="10806991" y="3268702"/>
                  <a:pt x="10740060" y="3268135"/>
                  <a:pt x="10713174" y="3266433"/>
                </a:cubicBezTo>
                <a:cubicBezTo>
                  <a:pt x="10693151" y="3265865"/>
                  <a:pt x="10635373" y="3261326"/>
                  <a:pt x="10635373" y="3230118"/>
                </a:cubicBezTo>
                <a:cubicBezTo>
                  <a:pt x="10635373" y="3197773"/>
                  <a:pt x="10698300" y="3194936"/>
                  <a:pt x="10719466" y="3193801"/>
                </a:cubicBezTo>
                <a:close/>
                <a:moveTo>
                  <a:pt x="10103536" y="3193673"/>
                </a:moveTo>
                <a:lnTo>
                  <a:pt x="10103601" y="3198806"/>
                </a:lnTo>
                <a:lnTo>
                  <a:pt x="10096822" y="3197482"/>
                </a:lnTo>
                <a:lnTo>
                  <a:pt x="10095990" y="3196548"/>
                </a:lnTo>
                <a:lnTo>
                  <a:pt x="10099480" y="3195218"/>
                </a:lnTo>
                <a:lnTo>
                  <a:pt x="10099511" y="3195399"/>
                </a:lnTo>
                <a:lnTo>
                  <a:pt x="10101155" y="3194580"/>
                </a:lnTo>
                <a:close/>
                <a:moveTo>
                  <a:pt x="11699699" y="3189496"/>
                </a:moveTo>
                <a:lnTo>
                  <a:pt x="11699699" y="3189803"/>
                </a:lnTo>
                <a:lnTo>
                  <a:pt x="11699699" y="3225165"/>
                </a:lnTo>
                <a:lnTo>
                  <a:pt x="11706119" y="3227681"/>
                </a:lnTo>
                <a:cubicBezTo>
                  <a:pt x="11713062" y="3232393"/>
                  <a:pt x="11718077" y="3238686"/>
                  <a:pt x="11719809" y="3247078"/>
                </a:cubicBezTo>
                <a:lnTo>
                  <a:pt x="11718305" y="3249371"/>
                </a:lnTo>
                <a:lnTo>
                  <a:pt x="11712594" y="3240495"/>
                </a:lnTo>
                <a:cubicBezTo>
                  <a:pt x="11708121" y="3239264"/>
                  <a:pt x="11703071" y="3241001"/>
                  <a:pt x="11701917" y="3247078"/>
                </a:cubicBezTo>
                <a:lnTo>
                  <a:pt x="11699699" y="3248630"/>
                </a:lnTo>
                <a:lnTo>
                  <a:pt x="11699699" y="3250156"/>
                </a:lnTo>
                <a:lnTo>
                  <a:pt x="11701917" y="3251708"/>
                </a:lnTo>
                <a:cubicBezTo>
                  <a:pt x="11703071" y="3257496"/>
                  <a:pt x="11708121" y="3259233"/>
                  <a:pt x="11712594" y="3258075"/>
                </a:cubicBezTo>
                <a:lnTo>
                  <a:pt x="11718305" y="3249371"/>
                </a:lnTo>
                <a:lnTo>
                  <a:pt x="11719809" y="3251708"/>
                </a:lnTo>
                <a:cubicBezTo>
                  <a:pt x="11717933" y="3260390"/>
                  <a:pt x="11712523" y="3266864"/>
                  <a:pt x="11705055" y="3271676"/>
                </a:cubicBezTo>
                <a:lnTo>
                  <a:pt x="11699699" y="3273650"/>
                </a:lnTo>
                <a:lnTo>
                  <a:pt x="11699699" y="3407260"/>
                </a:lnTo>
                <a:lnTo>
                  <a:pt x="11745958" y="3401638"/>
                </a:lnTo>
                <a:cubicBezTo>
                  <a:pt x="11758829" y="3401353"/>
                  <a:pt x="11780710" y="3401209"/>
                  <a:pt x="11800305" y="3405497"/>
                </a:cubicBezTo>
                <a:lnTo>
                  <a:pt x="11823109" y="3414433"/>
                </a:lnTo>
                <a:lnTo>
                  <a:pt x="11823109" y="3213057"/>
                </a:lnTo>
                <a:close/>
                <a:moveTo>
                  <a:pt x="10122758" y="3183832"/>
                </a:moveTo>
                <a:lnTo>
                  <a:pt x="10423105" y="3242544"/>
                </a:lnTo>
                <a:lnTo>
                  <a:pt x="10364512" y="3231617"/>
                </a:lnTo>
                <a:lnTo>
                  <a:pt x="10118891" y="3185755"/>
                </a:lnTo>
                <a:close/>
                <a:moveTo>
                  <a:pt x="10097149" y="3181697"/>
                </a:moveTo>
                <a:lnTo>
                  <a:pt x="10118891" y="3185755"/>
                </a:lnTo>
                <a:lnTo>
                  <a:pt x="10101155" y="3194580"/>
                </a:lnTo>
                <a:lnTo>
                  <a:pt x="10099480" y="3195218"/>
                </a:lnTo>
                <a:close/>
                <a:moveTo>
                  <a:pt x="113893" y="3175583"/>
                </a:moveTo>
                <a:lnTo>
                  <a:pt x="115549" y="3178177"/>
                </a:lnTo>
                <a:cubicBezTo>
                  <a:pt x="107515" y="3213890"/>
                  <a:pt x="40373" y="3213890"/>
                  <a:pt x="13975" y="3212737"/>
                </a:cubicBezTo>
                <a:lnTo>
                  <a:pt x="0" y="3211324"/>
                </a:lnTo>
                <a:lnTo>
                  <a:pt x="0" y="3193086"/>
                </a:lnTo>
                <a:lnTo>
                  <a:pt x="3755" y="3193946"/>
                </a:lnTo>
                <a:cubicBezTo>
                  <a:pt x="26613" y="3196629"/>
                  <a:pt x="54334" y="3195677"/>
                  <a:pt x="73782" y="3190210"/>
                </a:cubicBezTo>
                <a:lnTo>
                  <a:pt x="94123" y="3175603"/>
                </a:lnTo>
                <a:lnTo>
                  <a:pt x="97758" y="3178177"/>
                </a:lnTo>
                <a:cubicBezTo>
                  <a:pt x="98906" y="3183937"/>
                  <a:pt x="103927" y="3185520"/>
                  <a:pt x="108375" y="3184224"/>
                </a:cubicBezTo>
                <a:close/>
                <a:moveTo>
                  <a:pt x="5398932" y="3172131"/>
                </a:moveTo>
                <a:lnTo>
                  <a:pt x="5396581" y="3173311"/>
                </a:lnTo>
                <a:lnTo>
                  <a:pt x="5399060" y="3172719"/>
                </a:lnTo>
                <a:close/>
                <a:moveTo>
                  <a:pt x="922611" y="3166141"/>
                </a:moveTo>
                <a:cubicBezTo>
                  <a:pt x="911048" y="3165543"/>
                  <a:pt x="899079" y="3165896"/>
                  <a:pt x="888258" y="3167125"/>
                </a:cubicBezTo>
                <a:cubicBezTo>
                  <a:pt x="866618" y="3169584"/>
                  <a:pt x="849573" y="3175552"/>
                  <a:pt x="849573" y="3184451"/>
                </a:cubicBezTo>
                <a:cubicBezTo>
                  <a:pt x="849573" y="3201380"/>
                  <a:pt x="917751" y="3207892"/>
                  <a:pt x="954521" y="3197635"/>
                </a:cubicBezTo>
                <a:lnTo>
                  <a:pt x="955927" y="3196635"/>
                </a:lnTo>
                <a:lnTo>
                  <a:pt x="955927" y="3171849"/>
                </a:lnTo>
                <a:lnTo>
                  <a:pt x="954521" y="3170859"/>
                </a:lnTo>
                <a:cubicBezTo>
                  <a:pt x="945328" y="3168289"/>
                  <a:pt x="934173" y="3166741"/>
                  <a:pt x="922611" y="3166141"/>
                </a:cubicBezTo>
                <a:close/>
                <a:moveTo>
                  <a:pt x="11320442" y="3160117"/>
                </a:moveTo>
                <a:cubicBezTo>
                  <a:pt x="11308879" y="3159519"/>
                  <a:pt x="11296910" y="3159870"/>
                  <a:pt x="11286089" y="3161100"/>
                </a:cubicBezTo>
                <a:cubicBezTo>
                  <a:pt x="11264449" y="3163558"/>
                  <a:pt x="11247404" y="3169528"/>
                  <a:pt x="11247404" y="3178426"/>
                </a:cubicBezTo>
                <a:cubicBezTo>
                  <a:pt x="11247404" y="3195354"/>
                  <a:pt x="11315582" y="3201866"/>
                  <a:pt x="11352351" y="3191610"/>
                </a:cubicBezTo>
                <a:lnTo>
                  <a:pt x="11353758" y="3190611"/>
                </a:lnTo>
                <a:lnTo>
                  <a:pt x="11353758" y="3165824"/>
                </a:lnTo>
                <a:lnTo>
                  <a:pt x="11352351" y="3164834"/>
                </a:lnTo>
                <a:cubicBezTo>
                  <a:pt x="11343159" y="3162264"/>
                  <a:pt x="11332004" y="3160715"/>
                  <a:pt x="11320442" y="3160117"/>
                </a:cubicBezTo>
                <a:close/>
                <a:moveTo>
                  <a:pt x="5067441" y="3154325"/>
                </a:moveTo>
                <a:lnTo>
                  <a:pt x="5068513" y="3189982"/>
                </a:lnTo>
                <a:lnTo>
                  <a:pt x="5068813" y="3190001"/>
                </a:lnTo>
                <a:cubicBezTo>
                  <a:pt x="5103532" y="3212203"/>
                  <a:pt x="5138831" y="3234974"/>
                  <a:pt x="5174128" y="3257174"/>
                </a:cubicBezTo>
                <a:lnTo>
                  <a:pt x="5174110" y="3257605"/>
                </a:lnTo>
                <a:lnTo>
                  <a:pt x="5208849" y="3244802"/>
                </a:lnTo>
                <a:lnTo>
                  <a:pt x="5089122" y="3168969"/>
                </a:lnTo>
                <a:close/>
                <a:moveTo>
                  <a:pt x="7882734" y="3151646"/>
                </a:moveTo>
                <a:cubicBezTo>
                  <a:pt x="7889149" y="3152380"/>
                  <a:pt x="7895126" y="3155608"/>
                  <a:pt x="7898334" y="3161478"/>
                </a:cubicBezTo>
                <a:cubicBezTo>
                  <a:pt x="7906498" y="3174391"/>
                  <a:pt x="7898918" y="3191999"/>
                  <a:pt x="7886088" y="3197868"/>
                </a:cubicBezTo>
                <a:cubicBezTo>
                  <a:pt x="7873841" y="3203737"/>
                  <a:pt x="7854013" y="3202564"/>
                  <a:pt x="7847015" y="3189065"/>
                </a:cubicBezTo>
                <a:cubicBezTo>
                  <a:pt x="7844100" y="3183194"/>
                  <a:pt x="7845848" y="3174097"/>
                  <a:pt x="7850149" y="3167128"/>
                </a:cubicBezTo>
                <a:lnTo>
                  <a:pt x="7864324" y="3160079"/>
                </a:lnTo>
                <a:lnTo>
                  <a:pt x="7864218" y="3161918"/>
                </a:lnTo>
                <a:cubicBezTo>
                  <a:pt x="7865385" y="3163385"/>
                  <a:pt x="7867426" y="3164118"/>
                  <a:pt x="7869176" y="3162651"/>
                </a:cubicBezTo>
                <a:lnTo>
                  <a:pt x="7869948" y="3162874"/>
                </a:lnTo>
                <a:lnTo>
                  <a:pt x="7859845" y="3177325"/>
                </a:lnTo>
                <a:cubicBezTo>
                  <a:pt x="7854596" y="3187890"/>
                  <a:pt x="7869758" y="3193173"/>
                  <a:pt x="7877923" y="3190826"/>
                </a:cubicBezTo>
                <a:cubicBezTo>
                  <a:pt x="7887253" y="3187890"/>
                  <a:pt x="7893668" y="3178498"/>
                  <a:pt x="7889586" y="3168522"/>
                </a:cubicBezTo>
                <a:lnTo>
                  <a:pt x="7869948" y="3162874"/>
                </a:lnTo>
                <a:lnTo>
                  <a:pt x="7870925" y="3161478"/>
                </a:lnTo>
                <a:cubicBezTo>
                  <a:pt x="7871508" y="3159717"/>
                  <a:pt x="7869758" y="3158543"/>
                  <a:pt x="7868593" y="3157955"/>
                </a:cubicBezTo>
                <a:lnTo>
                  <a:pt x="7864324" y="3160079"/>
                </a:lnTo>
                <a:lnTo>
                  <a:pt x="7864510" y="3156782"/>
                </a:lnTo>
                <a:cubicBezTo>
                  <a:pt x="7869468" y="3152674"/>
                  <a:pt x="7876319" y="3150913"/>
                  <a:pt x="7882734" y="3151646"/>
                </a:cubicBezTo>
                <a:close/>
                <a:moveTo>
                  <a:pt x="19713" y="3139006"/>
                </a:moveTo>
                <a:cubicBezTo>
                  <a:pt x="46111" y="3138430"/>
                  <a:pt x="108088" y="3139006"/>
                  <a:pt x="115549" y="3172992"/>
                </a:cubicBezTo>
                <a:lnTo>
                  <a:pt x="113893" y="3175583"/>
                </a:lnTo>
                <a:lnTo>
                  <a:pt x="108375" y="3166942"/>
                </a:lnTo>
                <a:cubicBezTo>
                  <a:pt x="103927" y="3165646"/>
                  <a:pt x="98906" y="3167232"/>
                  <a:pt x="97758" y="3172992"/>
                </a:cubicBezTo>
                <a:lnTo>
                  <a:pt x="94123" y="3175603"/>
                </a:lnTo>
                <a:lnTo>
                  <a:pt x="74024" y="3161372"/>
                </a:lnTo>
                <a:cubicBezTo>
                  <a:pt x="54616" y="3155932"/>
                  <a:pt x="26835" y="3154804"/>
                  <a:pt x="3907" y="3157413"/>
                </a:cubicBezTo>
                <a:lnTo>
                  <a:pt x="0" y="3158305"/>
                </a:lnTo>
                <a:lnTo>
                  <a:pt x="0" y="3140244"/>
                </a:lnTo>
                <a:close/>
                <a:moveTo>
                  <a:pt x="974905" y="3133101"/>
                </a:moveTo>
                <a:lnTo>
                  <a:pt x="974905" y="3160256"/>
                </a:lnTo>
                <a:lnTo>
                  <a:pt x="981332" y="3162738"/>
                </a:lnTo>
                <a:cubicBezTo>
                  <a:pt x="988275" y="3167342"/>
                  <a:pt x="993290" y="3173455"/>
                  <a:pt x="995022" y="3181557"/>
                </a:cubicBezTo>
                <a:lnTo>
                  <a:pt x="993403" y="3184186"/>
                </a:lnTo>
                <a:lnTo>
                  <a:pt x="987807" y="3175263"/>
                </a:lnTo>
                <a:cubicBezTo>
                  <a:pt x="983334" y="3174034"/>
                  <a:pt x="978284" y="3175770"/>
                  <a:pt x="977129" y="3181557"/>
                </a:cubicBezTo>
                <a:lnTo>
                  <a:pt x="974905" y="3183138"/>
                </a:lnTo>
                <a:lnTo>
                  <a:pt x="974905" y="3185201"/>
                </a:lnTo>
                <a:lnTo>
                  <a:pt x="977129" y="3186765"/>
                </a:lnTo>
                <a:cubicBezTo>
                  <a:pt x="978284" y="3192843"/>
                  <a:pt x="983334" y="3194580"/>
                  <a:pt x="987807" y="3193277"/>
                </a:cubicBezTo>
                <a:lnTo>
                  <a:pt x="993403" y="3184186"/>
                </a:lnTo>
                <a:lnTo>
                  <a:pt x="995022" y="3186765"/>
                </a:lnTo>
                <a:cubicBezTo>
                  <a:pt x="993146" y="3195448"/>
                  <a:pt x="987699" y="3201922"/>
                  <a:pt x="980187" y="3206735"/>
                </a:cubicBezTo>
                <a:lnTo>
                  <a:pt x="974905" y="3208670"/>
                </a:lnTo>
                <a:lnTo>
                  <a:pt x="974905" y="3334245"/>
                </a:lnTo>
                <a:lnTo>
                  <a:pt x="979491" y="3333473"/>
                </a:lnTo>
                <a:cubicBezTo>
                  <a:pt x="988462" y="3332613"/>
                  <a:pt x="996448" y="3332330"/>
                  <a:pt x="1001796" y="3332188"/>
                </a:cubicBezTo>
                <a:cubicBezTo>
                  <a:pt x="1027814" y="3331056"/>
                  <a:pt x="1090837" y="3331619"/>
                  <a:pt x="1098354" y="3365666"/>
                </a:cubicBezTo>
                <a:lnTo>
                  <a:pt x="1096719" y="3368220"/>
                </a:lnTo>
                <a:lnTo>
                  <a:pt x="1091271" y="3359708"/>
                </a:lnTo>
                <a:cubicBezTo>
                  <a:pt x="1086646" y="3358431"/>
                  <a:pt x="1081297" y="3359992"/>
                  <a:pt x="1079852" y="3365666"/>
                </a:cubicBezTo>
                <a:lnTo>
                  <a:pt x="1076265" y="3368232"/>
                </a:lnTo>
                <a:lnTo>
                  <a:pt x="1056028" y="3353901"/>
                </a:lnTo>
                <a:cubicBezTo>
                  <a:pt x="1036555" y="3348435"/>
                  <a:pt x="1008687" y="3347298"/>
                  <a:pt x="985687" y="3349921"/>
                </a:cubicBezTo>
                <a:lnTo>
                  <a:pt x="974905" y="3352389"/>
                </a:lnTo>
                <a:lnTo>
                  <a:pt x="974905" y="3384126"/>
                </a:lnTo>
                <a:lnTo>
                  <a:pt x="985687" y="3386558"/>
                </a:lnTo>
                <a:cubicBezTo>
                  <a:pt x="1008687" y="3389184"/>
                  <a:pt x="1036555" y="3388160"/>
                  <a:pt x="1056028" y="3382707"/>
                </a:cubicBezTo>
                <a:lnTo>
                  <a:pt x="1076265" y="3368232"/>
                </a:lnTo>
                <a:lnTo>
                  <a:pt x="1079852" y="3370774"/>
                </a:lnTo>
                <a:cubicBezTo>
                  <a:pt x="1081297" y="3376448"/>
                  <a:pt x="1086646" y="3378008"/>
                  <a:pt x="1091271" y="3376731"/>
                </a:cubicBezTo>
                <a:lnTo>
                  <a:pt x="1096719" y="3368220"/>
                </a:lnTo>
                <a:lnTo>
                  <a:pt x="1098354" y="3370774"/>
                </a:lnTo>
                <a:cubicBezTo>
                  <a:pt x="1090259" y="3406520"/>
                  <a:pt x="1022611" y="3405954"/>
                  <a:pt x="995436" y="3404819"/>
                </a:cubicBezTo>
                <a:lnTo>
                  <a:pt x="974905" y="3401729"/>
                </a:lnTo>
                <a:lnTo>
                  <a:pt x="974905" y="3425668"/>
                </a:lnTo>
                <a:lnTo>
                  <a:pt x="1283415" y="3483204"/>
                </a:lnTo>
                <a:lnTo>
                  <a:pt x="1283415" y="3468075"/>
                </a:lnTo>
                <a:lnTo>
                  <a:pt x="1273294" y="3463071"/>
                </a:lnTo>
                <a:cubicBezTo>
                  <a:pt x="1267610" y="3458256"/>
                  <a:pt x="1264034" y="3452110"/>
                  <a:pt x="1264034" y="3444249"/>
                </a:cubicBezTo>
                <a:cubicBezTo>
                  <a:pt x="1264034" y="3435960"/>
                  <a:pt x="1267966" y="3429564"/>
                  <a:pt x="1274198" y="3424624"/>
                </a:cubicBezTo>
                <a:lnTo>
                  <a:pt x="1283415" y="3420433"/>
                </a:lnTo>
                <a:lnTo>
                  <a:pt x="1283415" y="3286474"/>
                </a:lnTo>
                <a:lnTo>
                  <a:pt x="1280132" y="3287685"/>
                </a:lnTo>
                <a:cubicBezTo>
                  <a:pt x="1259931" y="3291736"/>
                  <a:pt x="1237422" y="3291301"/>
                  <a:pt x="1224436" y="3290723"/>
                </a:cubicBezTo>
                <a:cubicBezTo>
                  <a:pt x="1205389" y="3289565"/>
                  <a:pt x="1149980" y="3285513"/>
                  <a:pt x="1149980" y="3255418"/>
                </a:cubicBezTo>
                <a:cubicBezTo>
                  <a:pt x="1149980" y="3223586"/>
                  <a:pt x="1210006" y="3220114"/>
                  <a:pt x="1230208" y="3220114"/>
                </a:cubicBezTo>
                <a:cubicBezTo>
                  <a:pt x="1242905" y="3219824"/>
                  <a:pt x="1264115" y="3219680"/>
                  <a:pt x="1283019" y="3223803"/>
                </a:cubicBezTo>
                <a:lnTo>
                  <a:pt x="1283415" y="3223959"/>
                </a:lnTo>
                <a:lnTo>
                  <a:pt x="1283415" y="3191999"/>
                </a:lnTo>
                <a:close/>
                <a:moveTo>
                  <a:pt x="10417544" y="3132981"/>
                </a:moveTo>
                <a:cubicBezTo>
                  <a:pt x="10443941" y="3132405"/>
                  <a:pt x="10505918" y="3132981"/>
                  <a:pt x="10513379" y="3166967"/>
                </a:cubicBezTo>
                <a:lnTo>
                  <a:pt x="10511724" y="3169558"/>
                </a:lnTo>
                <a:lnTo>
                  <a:pt x="10506206" y="3160918"/>
                </a:lnTo>
                <a:cubicBezTo>
                  <a:pt x="10501758" y="3159621"/>
                  <a:pt x="10496737" y="3161207"/>
                  <a:pt x="10495589" y="3166967"/>
                </a:cubicBezTo>
                <a:lnTo>
                  <a:pt x="10491953" y="3169577"/>
                </a:lnTo>
                <a:lnTo>
                  <a:pt x="10471854" y="3155347"/>
                </a:lnTo>
                <a:cubicBezTo>
                  <a:pt x="10433038" y="3144465"/>
                  <a:pt x="10360731" y="3150837"/>
                  <a:pt x="10360731" y="3169847"/>
                </a:cubicBezTo>
                <a:cubicBezTo>
                  <a:pt x="10360731" y="3187992"/>
                  <a:pt x="10432716" y="3195119"/>
                  <a:pt x="10471613" y="3184184"/>
                </a:cubicBezTo>
                <a:lnTo>
                  <a:pt x="10491953" y="3169577"/>
                </a:lnTo>
                <a:lnTo>
                  <a:pt x="10495589" y="3172151"/>
                </a:lnTo>
                <a:cubicBezTo>
                  <a:pt x="10496737" y="3177912"/>
                  <a:pt x="10501758" y="3179495"/>
                  <a:pt x="10506206" y="3178199"/>
                </a:cubicBezTo>
                <a:lnTo>
                  <a:pt x="10511724" y="3169558"/>
                </a:lnTo>
                <a:lnTo>
                  <a:pt x="10513379" y="3172151"/>
                </a:lnTo>
                <a:cubicBezTo>
                  <a:pt x="10505345" y="3207865"/>
                  <a:pt x="10438203" y="3207865"/>
                  <a:pt x="10411806" y="3206712"/>
                </a:cubicBezTo>
                <a:cubicBezTo>
                  <a:pt x="10391146" y="3204985"/>
                  <a:pt x="10333761" y="3200953"/>
                  <a:pt x="10333761" y="3169847"/>
                </a:cubicBezTo>
                <a:cubicBezTo>
                  <a:pt x="10333761" y="3137012"/>
                  <a:pt x="10396311" y="3133556"/>
                  <a:pt x="10417544" y="3132981"/>
                </a:cubicBezTo>
                <a:close/>
                <a:moveTo>
                  <a:pt x="11372736" y="3127077"/>
                </a:moveTo>
                <a:lnTo>
                  <a:pt x="11372736" y="3154231"/>
                </a:lnTo>
                <a:lnTo>
                  <a:pt x="11379163" y="3156714"/>
                </a:lnTo>
                <a:cubicBezTo>
                  <a:pt x="11386106" y="3161317"/>
                  <a:pt x="11391121" y="3167430"/>
                  <a:pt x="11392853" y="3175533"/>
                </a:cubicBezTo>
                <a:lnTo>
                  <a:pt x="11391234" y="3178161"/>
                </a:lnTo>
                <a:lnTo>
                  <a:pt x="11385638" y="3169237"/>
                </a:lnTo>
                <a:cubicBezTo>
                  <a:pt x="11381165" y="3168008"/>
                  <a:pt x="11376115" y="3169745"/>
                  <a:pt x="11374960" y="3175533"/>
                </a:cubicBezTo>
                <a:lnTo>
                  <a:pt x="11372736" y="3177113"/>
                </a:lnTo>
                <a:lnTo>
                  <a:pt x="11372736" y="3179176"/>
                </a:lnTo>
                <a:lnTo>
                  <a:pt x="11374960" y="3180741"/>
                </a:lnTo>
                <a:cubicBezTo>
                  <a:pt x="11376115" y="3186817"/>
                  <a:pt x="11381165" y="3188554"/>
                  <a:pt x="11385638" y="3187251"/>
                </a:cubicBezTo>
                <a:lnTo>
                  <a:pt x="11391234" y="3178161"/>
                </a:lnTo>
                <a:lnTo>
                  <a:pt x="11392853" y="3180741"/>
                </a:lnTo>
                <a:cubicBezTo>
                  <a:pt x="11390977" y="3189423"/>
                  <a:pt x="11385530" y="3195897"/>
                  <a:pt x="11378018" y="3200709"/>
                </a:cubicBezTo>
                <a:lnTo>
                  <a:pt x="11372736" y="3202646"/>
                </a:lnTo>
                <a:lnTo>
                  <a:pt x="11372736" y="3328222"/>
                </a:lnTo>
                <a:lnTo>
                  <a:pt x="11377322" y="3327451"/>
                </a:lnTo>
                <a:cubicBezTo>
                  <a:pt x="11386293" y="3326590"/>
                  <a:pt x="11394279" y="3326308"/>
                  <a:pt x="11399627" y="3326166"/>
                </a:cubicBezTo>
                <a:cubicBezTo>
                  <a:pt x="11425645" y="3325030"/>
                  <a:pt x="11488668" y="3325597"/>
                  <a:pt x="11496185" y="3359644"/>
                </a:cubicBezTo>
                <a:lnTo>
                  <a:pt x="11494550" y="3362197"/>
                </a:lnTo>
                <a:lnTo>
                  <a:pt x="11489102" y="3353686"/>
                </a:lnTo>
                <a:cubicBezTo>
                  <a:pt x="11484477" y="3352408"/>
                  <a:pt x="11479128" y="3353970"/>
                  <a:pt x="11477683" y="3359644"/>
                </a:cubicBezTo>
                <a:lnTo>
                  <a:pt x="11474096" y="3362210"/>
                </a:lnTo>
                <a:lnTo>
                  <a:pt x="11453859" y="3347879"/>
                </a:lnTo>
                <a:cubicBezTo>
                  <a:pt x="11434386" y="3342412"/>
                  <a:pt x="11406518" y="3341275"/>
                  <a:pt x="11383518" y="3343899"/>
                </a:cubicBezTo>
                <a:lnTo>
                  <a:pt x="11372736" y="3346367"/>
                </a:lnTo>
                <a:lnTo>
                  <a:pt x="11372736" y="3378103"/>
                </a:lnTo>
                <a:lnTo>
                  <a:pt x="11383518" y="3380535"/>
                </a:lnTo>
                <a:cubicBezTo>
                  <a:pt x="11406518" y="3383161"/>
                  <a:pt x="11434386" y="3382138"/>
                  <a:pt x="11453859" y="3376684"/>
                </a:cubicBezTo>
                <a:lnTo>
                  <a:pt x="11474096" y="3362210"/>
                </a:lnTo>
                <a:lnTo>
                  <a:pt x="11477683" y="3364751"/>
                </a:lnTo>
                <a:cubicBezTo>
                  <a:pt x="11479128" y="3370426"/>
                  <a:pt x="11484477" y="3371985"/>
                  <a:pt x="11489102" y="3370708"/>
                </a:cubicBezTo>
                <a:lnTo>
                  <a:pt x="11494550" y="3362197"/>
                </a:lnTo>
                <a:lnTo>
                  <a:pt x="11496185" y="3364751"/>
                </a:lnTo>
                <a:cubicBezTo>
                  <a:pt x="11488090" y="3400498"/>
                  <a:pt x="11420442" y="3399932"/>
                  <a:pt x="11393267" y="3398797"/>
                </a:cubicBezTo>
                <a:lnTo>
                  <a:pt x="11372736" y="3395707"/>
                </a:lnTo>
                <a:lnTo>
                  <a:pt x="11372736" y="3419646"/>
                </a:lnTo>
                <a:lnTo>
                  <a:pt x="11681246" y="3477182"/>
                </a:lnTo>
                <a:lnTo>
                  <a:pt x="11681246" y="3462053"/>
                </a:lnTo>
                <a:lnTo>
                  <a:pt x="11671125" y="3457049"/>
                </a:lnTo>
                <a:cubicBezTo>
                  <a:pt x="11665441" y="3452234"/>
                  <a:pt x="11661865" y="3446088"/>
                  <a:pt x="11661865" y="3438227"/>
                </a:cubicBezTo>
                <a:cubicBezTo>
                  <a:pt x="11661865" y="3429938"/>
                  <a:pt x="11665797" y="3423542"/>
                  <a:pt x="11672029" y="3418602"/>
                </a:cubicBezTo>
                <a:lnTo>
                  <a:pt x="11681246" y="3414411"/>
                </a:lnTo>
                <a:lnTo>
                  <a:pt x="11681246" y="3280449"/>
                </a:lnTo>
                <a:lnTo>
                  <a:pt x="11677963" y="3281660"/>
                </a:lnTo>
                <a:cubicBezTo>
                  <a:pt x="11657762" y="3285710"/>
                  <a:pt x="11635253" y="3285276"/>
                  <a:pt x="11622267" y="3284698"/>
                </a:cubicBezTo>
                <a:cubicBezTo>
                  <a:pt x="11603220" y="3283540"/>
                  <a:pt x="11547811" y="3279488"/>
                  <a:pt x="11547811" y="3249393"/>
                </a:cubicBezTo>
                <a:cubicBezTo>
                  <a:pt x="11547811" y="3217561"/>
                  <a:pt x="11607837" y="3214088"/>
                  <a:pt x="11628039" y="3214088"/>
                </a:cubicBezTo>
                <a:cubicBezTo>
                  <a:pt x="11640736" y="3213799"/>
                  <a:pt x="11661947" y="3213655"/>
                  <a:pt x="11680850" y="3217778"/>
                </a:cubicBezTo>
                <a:lnTo>
                  <a:pt x="11681246" y="3217934"/>
                </a:lnTo>
                <a:lnTo>
                  <a:pt x="11681246" y="3185974"/>
                </a:lnTo>
                <a:close/>
                <a:moveTo>
                  <a:pt x="832862" y="3105984"/>
                </a:moveTo>
                <a:lnTo>
                  <a:pt x="832862" y="3165846"/>
                </a:lnTo>
                <a:lnTo>
                  <a:pt x="855560" y="3155513"/>
                </a:lnTo>
                <a:cubicBezTo>
                  <a:pt x="873092" y="3150738"/>
                  <a:pt x="893150" y="3149725"/>
                  <a:pt x="903250" y="3149146"/>
                </a:cubicBezTo>
                <a:lnTo>
                  <a:pt x="955927" y="3152972"/>
                </a:lnTo>
                <a:lnTo>
                  <a:pt x="955927" y="3129480"/>
                </a:lnTo>
                <a:close/>
                <a:moveTo>
                  <a:pt x="11230693" y="3099959"/>
                </a:moveTo>
                <a:lnTo>
                  <a:pt x="11230693" y="3159821"/>
                </a:lnTo>
                <a:lnTo>
                  <a:pt x="11253391" y="3149488"/>
                </a:lnTo>
                <a:cubicBezTo>
                  <a:pt x="11270923" y="3144713"/>
                  <a:pt x="11290981" y="3143700"/>
                  <a:pt x="11301081" y="3143121"/>
                </a:cubicBezTo>
                <a:lnTo>
                  <a:pt x="11353758" y="3146946"/>
                </a:lnTo>
                <a:lnTo>
                  <a:pt x="11353758" y="3123454"/>
                </a:lnTo>
                <a:close/>
                <a:moveTo>
                  <a:pt x="5055942" y="3098252"/>
                </a:moveTo>
                <a:lnTo>
                  <a:pt x="5055049" y="3098671"/>
                </a:lnTo>
                <a:lnTo>
                  <a:pt x="5055987" y="3099270"/>
                </a:lnTo>
                <a:close/>
                <a:moveTo>
                  <a:pt x="5067177" y="3092955"/>
                </a:moveTo>
                <a:lnTo>
                  <a:pt x="5065618" y="3093692"/>
                </a:lnTo>
                <a:lnTo>
                  <a:pt x="5065978" y="3105661"/>
                </a:lnTo>
                <a:lnTo>
                  <a:pt x="5066941" y="3106276"/>
                </a:lnTo>
                <a:lnTo>
                  <a:pt x="5066599" y="3125532"/>
                </a:lnTo>
                <a:lnTo>
                  <a:pt x="5066704" y="3129761"/>
                </a:lnTo>
                <a:lnTo>
                  <a:pt x="5066905" y="3136488"/>
                </a:lnTo>
                <a:lnTo>
                  <a:pt x="5089408" y="3153537"/>
                </a:lnTo>
                <a:cubicBezTo>
                  <a:pt x="5098940" y="3158681"/>
                  <a:pt x="5109043" y="3163253"/>
                  <a:pt x="5116262" y="3167824"/>
                </a:cubicBezTo>
                <a:lnTo>
                  <a:pt x="5224301" y="3235966"/>
                </a:lnTo>
                <a:lnTo>
                  <a:pt x="5219636" y="3238122"/>
                </a:lnTo>
                <a:lnTo>
                  <a:pt x="5218594" y="3241210"/>
                </a:lnTo>
                <a:lnTo>
                  <a:pt x="5226966" y="3238125"/>
                </a:lnTo>
                <a:lnTo>
                  <a:pt x="5227398" y="3237919"/>
                </a:lnTo>
                <a:lnTo>
                  <a:pt x="5224301" y="3235966"/>
                </a:lnTo>
                <a:lnTo>
                  <a:pt x="5250676" y="3223785"/>
                </a:lnTo>
                <a:lnTo>
                  <a:pt x="5253492" y="3225586"/>
                </a:lnTo>
                <a:lnTo>
                  <a:pt x="5262810" y="3221181"/>
                </a:lnTo>
                <a:lnTo>
                  <a:pt x="5262947" y="3218119"/>
                </a:lnTo>
                <a:lnTo>
                  <a:pt x="5250676" y="3223785"/>
                </a:lnTo>
                <a:lnTo>
                  <a:pt x="5066941" y="3106276"/>
                </a:lnTo>
                <a:close/>
                <a:moveTo>
                  <a:pt x="1611504" y="3091486"/>
                </a:moveTo>
                <a:lnTo>
                  <a:pt x="1611348" y="3093487"/>
                </a:lnTo>
                <a:cubicBezTo>
                  <a:pt x="1612066" y="3104050"/>
                  <a:pt x="1613503" y="3114685"/>
                  <a:pt x="1613503" y="3121297"/>
                </a:cubicBezTo>
                <a:lnTo>
                  <a:pt x="1613503" y="3235943"/>
                </a:lnTo>
                <a:lnTo>
                  <a:pt x="1736570" y="3259471"/>
                </a:lnTo>
                <a:lnTo>
                  <a:pt x="1736570" y="3166137"/>
                </a:lnTo>
                <a:cubicBezTo>
                  <a:pt x="1736570" y="3153203"/>
                  <a:pt x="1738152" y="3138256"/>
                  <a:pt x="1738943" y="3123309"/>
                </a:cubicBezTo>
                <a:lnTo>
                  <a:pt x="1737217" y="3092142"/>
                </a:lnTo>
                <a:lnTo>
                  <a:pt x="1716802" y="3100272"/>
                </a:lnTo>
                <a:cubicBezTo>
                  <a:pt x="1697923" y="3104469"/>
                  <a:pt x="1676759" y="3104324"/>
                  <a:pt x="1664460" y="3103744"/>
                </a:cubicBezTo>
                <a:cubicBezTo>
                  <a:pt x="1654735" y="3103455"/>
                  <a:pt x="1637002" y="3102009"/>
                  <a:pt x="1621699" y="3096945"/>
                </a:cubicBezTo>
                <a:close/>
                <a:moveTo>
                  <a:pt x="550948" y="3088317"/>
                </a:moveTo>
                <a:cubicBezTo>
                  <a:pt x="576343" y="3087739"/>
                  <a:pt x="635791" y="3088317"/>
                  <a:pt x="642719" y="3121307"/>
                </a:cubicBezTo>
                <a:lnTo>
                  <a:pt x="641070" y="3123936"/>
                </a:lnTo>
                <a:lnTo>
                  <a:pt x="635504" y="3115230"/>
                </a:lnTo>
                <a:cubicBezTo>
                  <a:pt x="631030" y="3113927"/>
                  <a:pt x="625981" y="3115519"/>
                  <a:pt x="624826" y="3121307"/>
                </a:cubicBezTo>
                <a:lnTo>
                  <a:pt x="621145" y="3123923"/>
                </a:lnTo>
                <a:lnTo>
                  <a:pt x="602217" y="3110601"/>
                </a:lnTo>
                <a:cubicBezTo>
                  <a:pt x="565450" y="3100291"/>
                  <a:pt x="497272" y="3106259"/>
                  <a:pt x="497272" y="3123622"/>
                </a:cubicBezTo>
                <a:cubicBezTo>
                  <a:pt x="497272" y="3140984"/>
                  <a:pt x="565450" y="3147604"/>
                  <a:pt x="602217" y="3137376"/>
                </a:cubicBezTo>
                <a:lnTo>
                  <a:pt x="621145" y="3123923"/>
                </a:lnTo>
                <a:lnTo>
                  <a:pt x="624826" y="3126516"/>
                </a:lnTo>
                <a:cubicBezTo>
                  <a:pt x="625981" y="3132304"/>
                  <a:pt x="631030" y="3134039"/>
                  <a:pt x="635504" y="3132809"/>
                </a:cubicBezTo>
                <a:lnTo>
                  <a:pt x="641070" y="3123936"/>
                </a:lnTo>
                <a:lnTo>
                  <a:pt x="642719" y="3126516"/>
                </a:lnTo>
                <a:cubicBezTo>
                  <a:pt x="635215" y="3160662"/>
                  <a:pt x="571150" y="3160084"/>
                  <a:pt x="545177" y="3158926"/>
                </a:cubicBezTo>
                <a:cubicBezTo>
                  <a:pt x="525552" y="3157768"/>
                  <a:pt x="470721" y="3154296"/>
                  <a:pt x="470721" y="3123622"/>
                </a:cubicBezTo>
                <a:cubicBezTo>
                  <a:pt x="470721" y="3091790"/>
                  <a:pt x="530747" y="3088897"/>
                  <a:pt x="550948" y="3088317"/>
                </a:cubicBezTo>
                <a:close/>
                <a:moveTo>
                  <a:pt x="12009335" y="3085461"/>
                </a:moveTo>
                <a:lnTo>
                  <a:pt x="12009179" y="3087461"/>
                </a:lnTo>
                <a:cubicBezTo>
                  <a:pt x="12009897" y="3098024"/>
                  <a:pt x="12011335" y="3108660"/>
                  <a:pt x="12011335" y="3115272"/>
                </a:cubicBezTo>
                <a:lnTo>
                  <a:pt x="12011335" y="3229918"/>
                </a:lnTo>
                <a:lnTo>
                  <a:pt x="12134399" y="3253445"/>
                </a:lnTo>
                <a:lnTo>
                  <a:pt x="12134399" y="3160113"/>
                </a:lnTo>
                <a:cubicBezTo>
                  <a:pt x="12134399" y="3147178"/>
                  <a:pt x="12135982" y="3132231"/>
                  <a:pt x="12136772" y="3117283"/>
                </a:cubicBezTo>
                <a:lnTo>
                  <a:pt x="12135046" y="3086117"/>
                </a:lnTo>
                <a:lnTo>
                  <a:pt x="12114631" y="3094247"/>
                </a:lnTo>
                <a:cubicBezTo>
                  <a:pt x="12095753" y="3098444"/>
                  <a:pt x="12074589" y="3098299"/>
                  <a:pt x="12062289" y="3097719"/>
                </a:cubicBezTo>
                <a:cubicBezTo>
                  <a:pt x="12052564" y="3097430"/>
                  <a:pt x="12034831" y="3095984"/>
                  <a:pt x="12019530" y="3090919"/>
                </a:cubicBezTo>
                <a:close/>
                <a:moveTo>
                  <a:pt x="10948779" y="3082292"/>
                </a:moveTo>
                <a:cubicBezTo>
                  <a:pt x="10974174" y="3081714"/>
                  <a:pt x="11033622" y="3082292"/>
                  <a:pt x="11040550" y="3115281"/>
                </a:cubicBezTo>
                <a:lnTo>
                  <a:pt x="11038901" y="3117911"/>
                </a:lnTo>
                <a:lnTo>
                  <a:pt x="11033335" y="3109205"/>
                </a:lnTo>
                <a:cubicBezTo>
                  <a:pt x="11028861" y="3107902"/>
                  <a:pt x="11023811" y="3109494"/>
                  <a:pt x="11022657" y="3115281"/>
                </a:cubicBezTo>
                <a:lnTo>
                  <a:pt x="11018975" y="3117898"/>
                </a:lnTo>
                <a:lnTo>
                  <a:pt x="11000048" y="3104575"/>
                </a:lnTo>
                <a:cubicBezTo>
                  <a:pt x="10963281" y="3094266"/>
                  <a:pt x="10895102" y="3100234"/>
                  <a:pt x="10895102" y="3117596"/>
                </a:cubicBezTo>
                <a:cubicBezTo>
                  <a:pt x="10895102" y="3134959"/>
                  <a:pt x="10963281" y="3141578"/>
                  <a:pt x="11000048" y="3131351"/>
                </a:cubicBezTo>
                <a:lnTo>
                  <a:pt x="11018975" y="3117898"/>
                </a:lnTo>
                <a:lnTo>
                  <a:pt x="11022657" y="3120491"/>
                </a:lnTo>
                <a:cubicBezTo>
                  <a:pt x="11023811" y="3126279"/>
                  <a:pt x="11028861" y="3128014"/>
                  <a:pt x="11033335" y="3126785"/>
                </a:cubicBezTo>
                <a:lnTo>
                  <a:pt x="11038901" y="3117911"/>
                </a:lnTo>
                <a:lnTo>
                  <a:pt x="11040550" y="3120491"/>
                </a:lnTo>
                <a:cubicBezTo>
                  <a:pt x="11033046" y="3154637"/>
                  <a:pt x="10968980" y="3154059"/>
                  <a:pt x="10943007" y="3152901"/>
                </a:cubicBezTo>
                <a:cubicBezTo>
                  <a:pt x="10923382" y="3151744"/>
                  <a:pt x="10868552" y="3148271"/>
                  <a:pt x="10868552" y="3117596"/>
                </a:cubicBezTo>
                <a:cubicBezTo>
                  <a:pt x="10868552" y="3085764"/>
                  <a:pt x="10928578" y="3082871"/>
                  <a:pt x="10948779" y="3082292"/>
                </a:cubicBezTo>
                <a:close/>
                <a:moveTo>
                  <a:pt x="8057505" y="3075408"/>
                </a:moveTo>
                <a:lnTo>
                  <a:pt x="8061894" y="3076128"/>
                </a:lnTo>
                <a:lnTo>
                  <a:pt x="8061642" y="3078440"/>
                </a:lnTo>
                <a:close/>
                <a:moveTo>
                  <a:pt x="8029184" y="3070753"/>
                </a:moveTo>
                <a:lnTo>
                  <a:pt x="8046690" y="3073630"/>
                </a:lnTo>
                <a:lnTo>
                  <a:pt x="8046467" y="3074385"/>
                </a:lnTo>
                <a:lnTo>
                  <a:pt x="8055184" y="3082946"/>
                </a:lnTo>
                <a:lnTo>
                  <a:pt x="8025326" y="3090659"/>
                </a:lnTo>
                <a:cubicBezTo>
                  <a:pt x="8010470" y="3098795"/>
                  <a:pt x="8004186" y="3118554"/>
                  <a:pt x="8020755" y="3129016"/>
                </a:cubicBezTo>
                <a:cubicBezTo>
                  <a:pt x="8046039" y="3144272"/>
                  <a:pt x="8070358" y="3113759"/>
                  <a:pt x="8064064" y="3091666"/>
                </a:cubicBezTo>
                <a:lnTo>
                  <a:pt x="8055184" y="3082946"/>
                </a:lnTo>
                <a:lnTo>
                  <a:pt x="8061323" y="3081360"/>
                </a:lnTo>
                <a:lnTo>
                  <a:pt x="8061642" y="3078440"/>
                </a:lnTo>
                <a:lnTo>
                  <a:pt x="8072465" y="3086372"/>
                </a:lnTo>
                <a:cubicBezTo>
                  <a:pt x="8077322" y="3095308"/>
                  <a:pt x="8078463" y="3106350"/>
                  <a:pt x="8074464" y="3116810"/>
                </a:cubicBezTo>
                <a:cubicBezTo>
                  <a:pt x="8065894" y="3138314"/>
                  <a:pt x="8042467" y="3150519"/>
                  <a:pt x="8020755" y="3144126"/>
                </a:cubicBezTo>
                <a:cubicBezTo>
                  <a:pt x="7997901" y="3137152"/>
                  <a:pt x="7988187" y="3110999"/>
                  <a:pt x="8000757" y="3090659"/>
                </a:cubicBezTo>
                <a:cubicBezTo>
                  <a:pt x="8006471" y="3081941"/>
                  <a:pt x="8017470" y="3074240"/>
                  <a:pt x="8029184" y="3070753"/>
                </a:cubicBezTo>
                <a:close/>
                <a:moveTo>
                  <a:pt x="8048181" y="3068573"/>
                </a:moveTo>
                <a:lnTo>
                  <a:pt x="8057505" y="3075408"/>
                </a:lnTo>
                <a:lnTo>
                  <a:pt x="8046690" y="3073630"/>
                </a:lnTo>
                <a:close/>
                <a:moveTo>
                  <a:pt x="5064647" y="3061427"/>
                </a:moveTo>
                <a:lnTo>
                  <a:pt x="5065423" y="3087187"/>
                </a:lnTo>
                <a:lnTo>
                  <a:pt x="5270289" y="3217645"/>
                </a:lnTo>
                <a:lnTo>
                  <a:pt x="5292717" y="3207045"/>
                </a:lnTo>
                <a:lnTo>
                  <a:pt x="5123440" y="3098173"/>
                </a:lnTo>
                <a:cubicBezTo>
                  <a:pt x="5115138" y="3092710"/>
                  <a:pt x="5100685" y="3085951"/>
                  <a:pt x="5086945" y="3078403"/>
                </a:cubicBezTo>
                <a:close/>
                <a:moveTo>
                  <a:pt x="3516720" y="3058264"/>
                </a:moveTo>
                <a:cubicBezTo>
                  <a:pt x="3555221" y="3062899"/>
                  <a:pt x="3585103" y="3099396"/>
                  <a:pt x="3573609" y="3138789"/>
                </a:cubicBezTo>
                <a:cubicBezTo>
                  <a:pt x="3563266" y="3171812"/>
                  <a:pt x="3525340" y="3196143"/>
                  <a:pt x="3491437" y="3179342"/>
                </a:cubicBezTo>
                <a:cubicBezTo>
                  <a:pt x="3471181" y="3168915"/>
                  <a:pt x="3457713" y="3146755"/>
                  <a:pt x="3460488" y="3125328"/>
                </a:cubicBezTo>
                <a:lnTo>
                  <a:pt x="3463026" y="3119169"/>
                </a:lnTo>
                <a:lnTo>
                  <a:pt x="3474485" y="3121917"/>
                </a:lnTo>
                <a:lnTo>
                  <a:pt x="3478735" y="3111900"/>
                </a:lnTo>
                <a:lnTo>
                  <a:pt x="3483006" y="3133974"/>
                </a:lnTo>
                <a:cubicBezTo>
                  <a:pt x="3494239" y="3156676"/>
                  <a:pt x="3522037" y="3169929"/>
                  <a:pt x="3541430" y="3143424"/>
                </a:cubicBezTo>
                <a:cubicBezTo>
                  <a:pt x="3554072" y="3125465"/>
                  <a:pt x="3548901" y="3103451"/>
                  <a:pt x="3530513" y="3091865"/>
                </a:cubicBezTo>
                <a:cubicBezTo>
                  <a:pt x="3516720" y="3082595"/>
                  <a:pt x="3467877" y="3081436"/>
                  <a:pt x="3479370" y="3110402"/>
                </a:cubicBezTo>
                <a:lnTo>
                  <a:pt x="3478735" y="3111900"/>
                </a:lnTo>
                <a:lnTo>
                  <a:pt x="3478221" y="3109244"/>
                </a:lnTo>
                <a:cubicBezTo>
                  <a:pt x="3478221" y="3104610"/>
                  <a:pt x="3472474" y="3100555"/>
                  <a:pt x="3469026" y="3104610"/>
                </a:cubicBezTo>
                <a:lnTo>
                  <a:pt x="3463026" y="3119169"/>
                </a:lnTo>
                <a:lnTo>
                  <a:pt x="3462705" y="3119092"/>
                </a:lnTo>
                <a:cubicBezTo>
                  <a:pt x="3443743" y="3083754"/>
                  <a:pt x="3484541" y="3054789"/>
                  <a:pt x="3516720" y="3058264"/>
                </a:cubicBezTo>
                <a:close/>
                <a:moveTo>
                  <a:pt x="1675186" y="3049414"/>
                </a:moveTo>
                <a:cubicBezTo>
                  <a:pt x="1645726" y="3049488"/>
                  <a:pt x="1616979" y="3056288"/>
                  <a:pt x="1616979" y="3068441"/>
                </a:cubicBezTo>
                <a:cubicBezTo>
                  <a:pt x="1616979" y="3085804"/>
                  <a:pt x="1681656" y="3092097"/>
                  <a:pt x="1716409" y="3081707"/>
                </a:cubicBezTo>
                <a:lnTo>
                  <a:pt x="1734260" y="3068146"/>
                </a:lnTo>
                <a:lnTo>
                  <a:pt x="1736570" y="3069908"/>
                </a:lnTo>
                <a:lnTo>
                  <a:pt x="1736570" y="3066390"/>
                </a:lnTo>
                <a:lnTo>
                  <a:pt x="1734260" y="3068146"/>
                </a:lnTo>
                <a:lnTo>
                  <a:pt x="1716409" y="3054525"/>
                </a:lnTo>
                <a:cubicBezTo>
                  <a:pt x="1704824" y="3051024"/>
                  <a:pt x="1689915" y="3049379"/>
                  <a:pt x="1675186" y="3049414"/>
                </a:cubicBezTo>
                <a:close/>
                <a:moveTo>
                  <a:pt x="1299866" y="3045573"/>
                </a:moveTo>
                <a:lnTo>
                  <a:pt x="1299706" y="3047578"/>
                </a:lnTo>
                <a:cubicBezTo>
                  <a:pt x="1300426" y="3057998"/>
                  <a:pt x="1301868" y="3068489"/>
                  <a:pt x="1301868" y="3075100"/>
                </a:cubicBezTo>
                <a:lnTo>
                  <a:pt x="1301868" y="3176364"/>
                </a:lnTo>
                <a:lnTo>
                  <a:pt x="1425278" y="3199958"/>
                </a:lnTo>
                <a:lnTo>
                  <a:pt x="1425278" y="3120516"/>
                </a:lnTo>
                <a:cubicBezTo>
                  <a:pt x="1425278" y="3107581"/>
                  <a:pt x="1426863" y="3092490"/>
                  <a:pt x="1427657" y="3077472"/>
                </a:cubicBezTo>
                <a:lnTo>
                  <a:pt x="1425974" y="3047329"/>
                </a:lnTo>
                <a:lnTo>
                  <a:pt x="1407165" y="3054693"/>
                </a:lnTo>
                <a:cubicBezTo>
                  <a:pt x="1388135" y="3058855"/>
                  <a:pt x="1366864" y="3058713"/>
                  <a:pt x="1354709" y="3058138"/>
                </a:cubicBezTo>
                <a:cubicBezTo>
                  <a:pt x="1344290" y="3057563"/>
                  <a:pt x="1326057" y="3056128"/>
                  <a:pt x="1310429" y="3051104"/>
                </a:cubicBezTo>
                <a:close/>
                <a:moveTo>
                  <a:pt x="12073015" y="3043388"/>
                </a:moveTo>
                <a:cubicBezTo>
                  <a:pt x="12043555" y="3043462"/>
                  <a:pt x="12014810" y="3050261"/>
                  <a:pt x="12014810" y="3062416"/>
                </a:cubicBezTo>
                <a:cubicBezTo>
                  <a:pt x="12014810" y="3079779"/>
                  <a:pt x="12079485" y="3086072"/>
                  <a:pt x="12114238" y="3075682"/>
                </a:cubicBezTo>
                <a:lnTo>
                  <a:pt x="12132089" y="3062121"/>
                </a:lnTo>
                <a:lnTo>
                  <a:pt x="12134399" y="3063883"/>
                </a:lnTo>
                <a:lnTo>
                  <a:pt x="12134399" y="3060364"/>
                </a:lnTo>
                <a:lnTo>
                  <a:pt x="12132089" y="3062121"/>
                </a:lnTo>
                <a:lnTo>
                  <a:pt x="12114238" y="3048499"/>
                </a:lnTo>
                <a:cubicBezTo>
                  <a:pt x="12102653" y="3044998"/>
                  <a:pt x="12087745" y="3043353"/>
                  <a:pt x="12073015" y="3043388"/>
                </a:cubicBezTo>
                <a:close/>
                <a:moveTo>
                  <a:pt x="11697697" y="3039547"/>
                </a:moveTo>
                <a:lnTo>
                  <a:pt x="11697537" y="3041552"/>
                </a:lnTo>
                <a:cubicBezTo>
                  <a:pt x="11698257" y="3051971"/>
                  <a:pt x="11699699" y="3062464"/>
                  <a:pt x="11699699" y="3069075"/>
                </a:cubicBezTo>
                <a:lnTo>
                  <a:pt x="11699699" y="3170339"/>
                </a:lnTo>
                <a:lnTo>
                  <a:pt x="11823109" y="3193933"/>
                </a:lnTo>
                <a:lnTo>
                  <a:pt x="11823109" y="3114491"/>
                </a:lnTo>
                <a:cubicBezTo>
                  <a:pt x="11823109" y="3101556"/>
                  <a:pt x="11824694" y="3086465"/>
                  <a:pt x="11825488" y="3071446"/>
                </a:cubicBezTo>
                <a:lnTo>
                  <a:pt x="11823805" y="3041303"/>
                </a:lnTo>
                <a:lnTo>
                  <a:pt x="11804996" y="3048666"/>
                </a:lnTo>
                <a:cubicBezTo>
                  <a:pt x="11785966" y="3052829"/>
                  <a:pt x="11764695" y="3052686"/>
                  <a:pt x="11752541" y="3052112"/>
                </a:cubicBezTo>
                <a:cubicBezTo>
                  <a:pt x="11742121" y="3051537"/>
                  <a:pt x="11723889" y="3050102"/>
                  <a:pt x="11708260" y="3045077"/>
                </a:cubicBezTo>
                <a:close/>
                <a:moveTo>
                  <a:pt x="271913" y="3025462"/>
                </a:moveTo>
                <a:cubicBezTo>
                  <a:pt x="299120" y="3026674"/>
                  <a:pt x="333468" y="3033134"/>
                  <a:pt x="338605" y="3057681"/>
                </a:cubicBezTo>
                <a:lnTo>
                  <a:pt x="336959" y="3060266"/>
                </a:lnTo>
                <a:lnTo>
                  <a:pt x="331471" y="3051653"/>
                </a:lnTo>
                <a:cubicBezTo>
                  <a:pt x="327048" y="3050361"/>
                  <a:pt x="322055" y="3051939"/>
                  <a:pt x="320913" y="3057681"/>
                </a:cubicBezTo>
                <a:lnTo>
                  <a:pt x="317292" y="3060266"/>
                </a:lnTo>
                <a:lnTo>
                  <a:pt x="298799" y="3047067"/>
                </a:lnTo>
                <a:cubicBezTo>
                  <a:pt x="262524" y="3036866"/>
                  <a:pt x="194789" y="3042895"/>
                  <a:pt x="194789" y="3060554"/>
                </a:cubicBezTo>
                <a:cubicBezTo>
                  <a:pt x="194789" y="3077348"/>
                  <a:pt x="262203" y="3083808"/>
                  <a:pt x="298558" y="3073633"/>
                </a:cubicBezTo>
                <a:lnTo>
                  <a:pt x="317292" y="3060266"/>
                </a:lnTo>
                <a:lnTo>
                  <a:pt x="320913" y="3062849"/>
                </a:lnTo>
                <a:cubicBezTo>
                  <a:pt x="322055" y="3068592"/>
                  <a:pt x="327048" y="3070170"/>
                  <a:pt x="331471" y="3068879"/>
                </a:cubicBezTo>
                <a:lnTo>
                  <a:pt x="336959" y="3060266"/>
                </a:lnTo>
                <a:lnTo>
                  <a:pt x="338605" y="3062849"/>
                </a:lnTo>
                <a:cubicBezTo>
                  <a:pt x="331186" y="3097302"/>
                  <a:pt x="267839" y="3096729"/>
                  <a:pt x="242728" y="3095580"/>
                </a:cubicBezTo>
                <a:cubicBezTo>
                  <a:pt x="223325" y="3094432"/>
                  <a:pt x="169109" y="3090412"/>
                  <a:pt x="169109" y="3060554"/>
                </a:cubicBezTo>
                <a:cubicBezTo>
                  <a:pt x="169109" y="3028397"/>
                  <a:pt x="227890" y="3025525"/>
                  <a:pt x="248434" y="3025525"/>
                </a:cubicBezTo>
                <a:cubicBezTo>
                  <a:pt x="254569" y="3025238"/>
                  <a:pt x="262844" y="3025059"/>
                  <a:pt x="271913" y="3025462"/>
                </a:cubicBezTo>
                <a:close/>
                <a:moveTo>
                  <a:pt x="10669744" y="3019436"/>
                </a:moveTo>
                <a:cubicBezTo>
                  <a:pt x="10696950" y="3020648"/>
                  <a:pt x="10731299" y="3027108"/>
                  <a:pt x="10736436" y="3051655"/>
                </a:cubicBezTo>
                <a:lnTo>
                  <a:pt x="10734790" y="3054240"/>
                </a:lnTo>
                <a:lnTo>
                  <a:pt x="10729302" y="3045626"/>
                </a:lnTo>
                <a:cubicBezTo>
                  <a:pt x="10724878" y="3044335"/>
                  <a:pt x="10719886" y="3045914"/>
                  <a:pt x="10718744" y="3051655"/>
                </a:cubicBezTo>
                <a:lnTo>
                  <a:pt x="10715123" y="3054240"/>
                </a:lnTo>
                <a:lnTo>
                  <a:pt x="10696630" y="3041041"/>
                </a:lnTo>
                <a:cubicBezTo>
                  <a:pt x="10660354" y="3030841"/>
                  <a:pt x="10592620" y="3036869"/>
                  <a:pt x="10592620" y="3054527"/>
                </a:cubicBezTo>
                <a:cubicBezTo>
                  <a:pt x="10592620" y="3071323"/>
                  <a:pt x="10660033" y="3077783"/>
                  <a:pt x="10696389" y="3067608"/>
                </a:cubicBezTo>
                <a:lnTo>
                  <a:pt x="10715123" y="3054240"/>
                </a:lnTo>
                <a:lnTo>
                  <a:pt x="10718744" y="3056823"/>
                </a:lnTo>
                <a:cubicBezTo>
                  <a:pt x="10719886" y="3062566"/>
                  <a:pt x="10724878" y="3064145"/>
                  <a:pt x="10729302" y="3062854"/>
                </a:cubicBezTo>
                <a:lnTo>
                  <a:pt x="10734790" y="3054240"/>
                </a:lnTo>
                <a:lnTo>
                  <a:pt x="10736436" y="3056823"/>
                </a:lnTo>
                <a:cubicBezTo>
                  <a:pt x="10729016" y="3091277"/>
                  <a:pt x="10665669" y="3090704"/>
                  <a:pt x="10640559" y="3089554"/>
                </a:cubicBezTo>
                <a:cubicBezTo>
                  <a:pt x="10621155" y="3088406"/>
                  <a:pt x="10566939" y="3084386"/>
                  <a:pt x="10566939" y="3054527"/>
                </a:cubicBezTo>
                <a:cubicBezTo>
                  <a:pt x="10566939" y="3022371"/>
                  <a:pt x="10625720" y="3019499"/>
                  <a:pt x="10646265" y="3019499"/>
                </a:cubicBezTo>
                <a:cubicBezTo>
                  <a:pt x="10652400" y="3019212"/>
                  <a:pt x="10660675" y="3019032"/>
                  <a:pt x="10669744" y="3019436"/>
                </a:cubicBezTo>
                <a:close/>
                <a:moveTo>
                  <a:pt x="5068356" y="3009070"/>
                </a:moveTo>
                <a:lnTo>
                  <a:pt x="5068045" y="3012572"/>
                </a:lnTo>
                <a:lnTo>
                  <a:pt x="5068110" y="3012611"/>
                </a:lnTo>
                <a:lnTo>
                  <a:pt x="5067901" y="3014211"/>
                </a:lnTo>
                <a:lnTo>
                  <a:pt x="5066909" y="3025423"/>
                </a:lnTo>
                <a:lnTo>
                  <a:pt x="5067623" y="3038429"/>
                </a:lnTo>
                <a:cubicBezTo>
                  <a:pt x="5066623" y="3039938"/>
                  <a:pt x="5065620" y="3039794"/>
                  <a:pt x="5068484" y="3044108"/>
                </a:cubicBezTo>
                <a:cubicBezTo>
                  <a:pt x="5082795" y="3064239"/>
                  <a:pt x="5126875" y="3082069"/>
                  <a:pt x="5147482" y="3095872"/>
                </a:cubicBezTo>
                <a:lnTo>
                  <a:pt x="5308498" y="3198463"/>
                </a:lnTo>
                <a:lnTo>
                  <a:pt x="5304336" y="3200552"/>
                </a:lnTo>
                <a:lnTo>
                  <a:pt x="5303924" y="3201747"/>
                </a:lnTo>
                <a:lnTo>
                  <a:pt x="5309508" y="3199106"/>
                </a:lnTo>
                <a:lnTo>
                  <a:pt x="5308498" y="3198463"/>
                </a:lnTo>
                <a:lnTo>
                  <a:pt x="5327379" y="3188977"/>
                </a:lnTo>
                <a:lnTo>
                  <a:pt x="5334838" y="3186448"/>
                </a:lnTo>
                <a:lnTo>
                  <a:pt x="5335424" y="3186859"/>
                </a:lnTo>
                <a:lnTo>
                  <a:pt x="5339787" y="3184796"/>
                </a:lnTo>
                <a:lnTo>
                  <a:pt x="5339760" y="3184782"/>
                </a:lnTo>
                <a:lnTo>
                  <a:pt x="5334838" y="3186448"/>
                </a:lnTo>
                <a:lnTo>
                  <a:pt x="5329527" y="3182725"/>
                </a:lnTo>
                <a:cubicBezTo>
                  <a:pt x="5298612" y="3170644"/>
                  <a:pt x="5268272" y="3143612"/>
                  <a:pt x="5240795" y="3125206"/>
                </a:cubicBezTo>
                <a:cubicBezTo>
                  <a:pt x="5212458" y="3107088"/>
                  <a:pt x="5182974" y="3084081"/>
                  <a:pt x="5152850" y="3062513"/>
                </a:cubicBezTo>
                <a:lnTo>
                  <a:pt x="5068110" y="3012611"/>
                </a:lnTo>
                <a:lnTo>
                  <a:pt x="5068554" y="3009239"/>
                </a:lnTo>
                <a:close/>
                <a:moveTo>
                  <a:pt x="1364983" y="3003944"/>
                </a:moveTo>
                <a:cubicBezTo>
                  <a:pt x="1335174" y="3004016"/>
                  <a:pt x="1306087" y="3010763"/>
                  <a:pt x="1306087" y="3022534"/>
                </a:cubicBezTo>
                <a:cubicBezTo>
                  <a:pt x="1306087" y="3040192"/>
                  <a:pt x="1371531" y="3046545"/>
                  <a:pt x="1406695" y="3036263"/>
                </a:cubicBezTo>
                <a:lnTo>
                  <a:pt x="1424784" y="3022796"/>
                </a:lnTo>
                <a:lnTo>
                  <a:pt x="1425278" y="3023170"/>
                </a:lnTo>
                <a:lnTo>
                  <a:pt x="1425278" y="3022429"/>
                </a:lnTo>
                <a:lnTo>
                  <a:pt x="1424784" y="3022796"/>
                </a:lnTo>
                <a:lnTo>
                  <a:pt x="1406695" y="3009049"/>
                </a:lnTo>
                <a:cubicBezTo>
                  <a:pt x="1394973" y="3005540"/>
                  <a:pt x="1379887" y="3003908"/>
                  <a:pt x="1364983" y="3003944"/>
                </a:cubicBezTo>
                <a:close/>
                <a:moveTo>
                  <a:pt x="11762814" y="2997918"/>
                </a:moveTo>
                <a:cubicBezTo>
                  <a:pt x="11733005" y="2997990"/>
                  <a:pt x="11703919" y="3004737"/>
                  <a:pt x="11703919" y="3016508"/>
                </a:cubicBezTo>
                <a:cubicBezTo>
                  <a:pt x="11703919" y="3034166"/>
                  <a:pt x="11769362" y="3040519"/>
                  <a:pt x="11804526" y="3030237"/>
                </a:cubicBezTo>
                <a:lnTo>
                  <a:pt x="11822615" y="3016770"/>
                </a:lnTo>
                <a:lnTo>
                  <a:pt x="11823109" y="3017144"/>
                </a:lnTo>
                <a:lnTo>
                  <a:pt x="11823109" y="3016403"/>
                </a:lnTo>
                <a:lnTo>
                  <a:pt x="11822615" y="3016770"/>
                </a:lnTo>
                <a:lnTo>
                  <a:pt x="11804526" y="3003024"/>
                </a:lnTo>
                <a:cubicBezTo>
                  <a:pt x="11792804" y="2999514"/>
                  <a:pt x="11777718" y="2997881"/>
                  <a:pt x="11762814" y="2997918"/>
                </a:cubicBezTo>
                <a:close/>
                <a:moveTo>
                  <a:pt x="6694181" y="2991765"/>
                </a:moveTo>
                <a:cubicBezTo>
                  <a:pt x="6706802" y="2988892"/>
                  <a:pt x="6712538" y="3009590"/>
                  <a:pt x="6699917" y="3011889"/>
                </a:cubicBezTo>
                <a:cubicBezTo>
                  <a:pt x="6666645" y="3019364"/>
                  <a:pt x="6633372" y="3019364"/>
                  <a:pt x="6599527" y="3017064"/>
                </a:cubicBezTo>
                <a:cubicBezTo>
                  <a:pt x="6595797" y="3016777"/>
                  <a:pt x="6589917" y="3015770"/>
                  <a:pt x="6583965" y="3015051"/>
                </a:cubicBezTo>
                <a:lnTo>
                  <a:pt x="6576126" y="3014911"/>
                </a:lnTo>
                <a:lnTo>
                  <a:pt x="6576579" y="3006714"/>
                </a:lnTo>
                <a:cubicBezTo>
                  <a:pt x="6578300" y="2998091"/>
                  <a:pt x="6566254" y="3014764"/>
                  <a:pt x="6567975" y="3014764"/>
                </a:cubicBezTo>
                <a:lnTo>
                  <a:pt x="6576126" y="3014911"/>
                </a:lnTo>
                <a:lnTo>
                  <a:pt x="6574429" y="3045524"/>
                </a:lnTo>
                <a:cubicBezTo>
                  <a:pt x="6575146" y="3059179"/>
                  <a:pt x="6576579" y="3072834"/>
                  <a:pt x="6576579" y="3084332"/>
                </a:cubicBezTo>
                <a:lnTo>
                  <a:pt x="6575739" y="3322747"/>
                </a:lnTo>
                <a:lnTo>
                  <a:pt x="6578161" y="3320594"/>
                </a:lnTo>
                <a:cubicBezTo>
                  <a:pt x="6617879" y="3323359"/>
                  <a:pt x="6661625" y="3328335"/>
                  <a:pt x="6701343" y="3320594"/>
                </a:cubicBezTo>
                <a:cubicBezTo>
                  <a:pt x="6714582" y="3318382"/>
                  <a:pt x="6720339" y="3337735"/>
                  <a:pt x="6707099" y="3340499"/>
                </a:cubicBezTo>
                <a:cubicBezTo>
                  <a:pt x="6665655" y="3348242"/>
                  <a:pt x="6619605" y="3343818"/>
                  <a:pt x="6578161" y="3341053"/>
                </a:cubicBezTo>
                <a:lnTo>
                  <a:pt x="6575684" y="3338462"/>
                </a:lnTo>
                <a:lnTo>
                  <a:pt x="6575433" y="3409750"/>
                </a:lnTo>
                <a:lnTo>
                  <a:pt x="6575031" y="3523473"/>
                </a:lnTo>
                <a:lnTo>
                  <a:pt x="6734371" y="3524053"/>
                </a:lnTo>
                <a:cubicBezTo>
                  <a:pt x="6747556" y="3521144"/>
                  <a:pt x="6753289" y="3542084"/>
                  <a:pt x="6740103" y="3544993"/>
                </a:cubicBezTo>
                <a:lnTo>
                  <a:pt x="6574954" y="3544993"/>
                </a:lnTo>
                <a:lnTo>
                  <a:pt x="6574858" y="3571886"/>
                </a:lnTo>
                <a:cubicBezTo>
                  <a:pt x="6574858" y="3602933"/>
                  <a:pt x="6582316" y="3645480"/>
                  <a:pt x="6574285" y="3675952"/>
                </a:cubicBezTo>
                <a:lnTo>
                  <a:pt x="6574285" y="3682625"/>
                </a:lnTo>
                <a:lnTo>
                  <a:pt x="6567472" y="3681270"/>
                </a:lnTo>
                <a:cubicBezTo>
                  <a:pt x="6567688" y="3680263"/>
                  <a:pt x="6570843" y="3681414"/>
                  <a:pt x="6574285" y="3692050"/>
                </a:cubicBezTo>
                <a:lnTo>
                  <a:pt x="6574285" y="3682625"/>
                </a:lnTo>
                <a:lnTo>
                  <a:pt x="6578300" y="3683425"/>
                </a:lnTo>
                <a:cubicBezTo>
                  <a:pt x="6587479" y="3680552"/>
                  <a:pt x="6604688" y="3685150"/>
                  <a:pt x="6614442" y="3685726"/>
                </a:cubicBezTo>
                <a:cubicBezTo>
                  <a:pt x="6679266" y="3690326"/>
                  <a:pt x="6749253" y="3696650"/>
                  <a:pt x="6812930" y="3682851"/>
                </a:cubicBezTo>
                <a:cubicBezTo>
                  <a:pt x="6826698" y="3679400"/>
                  <a:pt x="6831861" y="3700098"/>
                  <a:pt x="6818667" y="3702974"/>
                </a:cubicBezTo>
                <a:cubicBezTo>
                  <a:pt x="6737207" y="3720798"/>
                  <a:pt x="6646566" y="3711024"/>
                  <a:pt x="6563958" y="3702974"/>
                </a:cubicBezTo>
                <a:cubicBezTo>
                  <a:pt x="6558222" y="3702974"/>
                  <a:pt x="6553633" y="3698949"/>
                  <a:pt x="6553633" y="3692625"/>
                </a:cubicBezTo>
                <a:cubicBezTo>
                  <a:pt x="6554207" y="3462646"/>
                  <a:pt x="6554780" y="3232669"/>
                  <a:pt x="6555354" y="3003266"/>
                </a:cubicBezTo>
                <a:cubicBezTo>
                  <a:pt x="6555354" y="2998091"/>
                  <a:pt x="6559943" y="2992342"/>
                  <a:pt x="6565679" y="2992917"/>
                </a:cubicBezTo>
                <a:cubicBezTo>
                  <a:pt x="6608131" y="2998091"/>
                  <a:pt x="6652303" y="3000965"/>
                  <a:pt x="6694181" y="2991765"/>
                </a:cubicBezTo>
                <a:close/>
                <a:moveTo>
                  <a:pt x="5631295" y="2974384"/>
                </a:moveTo>
                <a:lnTo>
                  <a:pt x="5622029" y="2984387"/>
                </a:lnTo>
                <a:lnTo>
                  <a:pt x="5620620" y="2989141"/>
                </a:lnTo>
                <a:cubicBezTo>
                  <a:pt x="5602240" y="2999514"/>
                  <a:pt x="5581567" y="3035824"/>
                  <a:pt x="5567209" y="3050809"/>
                </a:cubicBezTo>
                <a:lnTo>
                  <a:pt x="5505689" y="3100315"/>
                </a:lnTo>
                <a:lnTo>
                  <a:pt x="5505626" y="3101769"/>
                </a:lnTo>
                <a:lnTo>
                  <a:pt x="5494594" y="3109244"/>
                </a:lnTo>
                <a:lnTo>
                  <a:pt x="5445463" y="3148783"/>
                </a:lnTo>
                <a:lnTo>
                  <a:pt x="5417295" y="3162918"/>
                </a:lnTo>
                <a:lnTo>
                  <a:pt x="5396265" y="3175748"/>
                </a:lnTo>
                <a:lnTo>
                  <a:pt x="5393447" y="3174883"/>
                </a:lnTo>
                <a:lnTo>
                  <a:pt x="5257097" y="3243302"/>
                </a:lnTo>
                <a:cubicBezTo>
                  <a:pt x="5252359" y="3245175"/>
                  <a:pt x="5238899" y="3249247"/>
                  <a:pt x="5221411" y="3254729"/>
                </a:cubicBezTo>
                <a:lnTo>
                  <a:pt x="5173557" y="3270647"/>
                </a:lnTo>
                <a:lnTo>
                  <a:pt x="5173550" y="3270836"/>
                </a:lnTo>
                <a:lnTo>
                  <a:pt x="5157563" y="3276331"/>
                </a:lnTo>
                <a:lnTo>
                  <a:pt x="5105676" y="3298333"/>
                </a:lnTo>
                <a:cubicBezTo>
                  <a:pt x="5090842" y="3306338"/>
                  <a:pt x="5081367" y="3314192"/>
                  <a:pt x="5081942" y="3321107"/>
                </a:cubicBezTo>
                <a:lnTo>
                  <a:pt x="5077790" y="3317768"/>
                </a:lnTo>
                <a:lnTo>
                  <a:pt x="5078487" y="3326033"/>
                </a:lnTo>
                <a:lnTo>
                  <a:pt x="5081942" y="3321107"/>
                </a:lnTo>
                <a:cubicBezTo>
                  <a:pt x="5083665" y="3336090"/>
                  <a:pt x="5084811" y="3351073"/>
                  <a:pt x="5086534" y="3366059"/>
                </a:cubicBezTo>
                <a:lnTo>
                  <a:pt x="5082983" y="3379548"/>
                </a:lnTo>
                <a:lnTo>
                  <a:pt x="5083285" y="3383148"/>
                </a:lnTo>
                <a:lnTo>
                  <a:pt x="5106060" y="3372975"/>
                </a:lnTo>
                <a:cubicBezTo>
                  <a:pt x="5144537" y="3372398"/>
                  <a:pt x="5194499" y="3342429"/>
                  <a:pt x="5231253" y="3328600"/>
                </a:cubicBezTo>
                <a:cubicBezTo>
                  <a:pt x="5296146" y="3303817"/>
                  <a:pt x="5361042" y="3276730"/>
                  <a:pt x="5422491" y="3243302"/>
                </a:cubicBezTo>
                <a:cubicBezTo>
                  <a:pt x="5482217" y="3210452"/>
                  <a:pt x="5538494" y="3172414"/>
                  <a:pt x="5589032" y="3126882"/>
                </a:cubicBezTo>
                <a:cubicBezTo>
                  <a:pt x="5615450" y="3103253"/>
                  <a:pt x="5669431" y="3062911"/>
                  <a:pt x="5677471" y="3029483"/>
                </a:cubicBezTo>
                <a:cubicBezTo>
                  <a:pt x="5695275" y="3021992"/>
                  <a:pt x="5698146" y="3015076"/>
                  <a:pt x="5684937" y="3009889"/>
                </a:cubicBezTo>
                <a:cubicBezTo>
                  <a:pt x="5676323" y="3004702"/>
                  <a:pt x="5668283" y="2998937"/>
                  <a:pt x="5660819" y="2993175"/>
                </a:cubicBezTo>
                <a:cubicBezTo>
                  <a:pt x="5652778" y="2987988"/>
                  <a:pt x="5644738" y="2982225"/>
                  <a:pt x="5636697" y="2976461"/>
                </a:cubicBezTo>
                <a:close/>
                <a:moveTo>
                  <a:pt x="5071770" y="2970429"/>
                </a:moveTo>
                <a:lnTo>
                  <a:pt x="5069544" y="2995627"/>
                </a:lnTo>
                <a:lnTo>
                  <a:pt x="5352322" y="3178872"/>
                </a:lnTo>
                <a:lnTo>
                  <a:pt x="5376700" y="3167348"/>
                </a:lnTo>
                <a:close/>
                <a:moveTo>
                  <a:pt x="7882251" y="2966774"/>
                </a:moveTo>
                <a:lnTo>
                  <a:pt x="7882251" y="2967526"/>
                </a:lnTo>
                <a:lnTo>
                  <a:pt x="7896167" y="2973376"/>
                </a:lnTo>
                <a:lnTo>
                  <a:pt x="7876917" y="2982082"/>
                </a:lnTo>
                <a:cubicBezTo>
                  <a:pt x="7869709" y="2986354"/>
                  <a:pt x="7863509" y="2991858"/>
                  <a:pt x="7859761" y="2999968"/>
                </a:cubicBezTo>
                <a:cubicBezTo>
                  <a:pt x="7851685" y="3018507"/>
                  <a:pt x="7861490" y="3038205"/>
                  <a:pt x="7881675" y="3041680"/>
                </a:cubicBezTo>
                <a:cubicBezTo>
                  <a:pt x="7917577" y="3048197"/>
                  <a:pt x="7927850" y="3001598"/>
                  <a:pt x="7909818" y="2979112"/>
                </a:cubicBezTo>
                <a:lnTo>
                  <a:pt x="7896167" y="2973376"/>
                </a:lnTo>
                <a:lnTo>
                  <a:pt x="7900131" y="2971581"/>
                </a:lnTo>
                <a:lnTo>
                  <a:pt x="7900131" y="2969488"/>
                </a:lnTo>
                <a:lnTo>
                  <a:pt x="7915631" y="2975710"/>
                </a:lnTo>
                <a:cubicBezTo>
                  <a:pt x="7924209" y="2984761"/>
                  <a:pt x="7929544" y="2997361"/>
                  <a:pt x="7929544" y="3010396"/>
                </a:cubicBezTo>
                <a:cubicBezTo>
                  <a:pt x="7929544" y="3035308"/>
                  <a:pt x="7907627" y="3056742"/>
                  <a:pt x="7882829" y="3055005"/>
                </a:cubicBezTo>
                <a:cubicBezTo>
                  <a:pt x="7856876" y="3053846"/>
                  <a:pt x="7836114" y="3029514"/>
                  <a:pt x="7841304" y="3003444"/>
                </a:cubicBezTo>
                <a:cubicBezTo>
                  <a:pt x="7843611" y="2989830"/>
                  <a:pt x="7851687" y="2977954"/>
                  <a:pt x="7862500" y="2970423"/>
                </a:cubicBezTo>
                <a:close/>
                <a:moveTo>
                  <a:pt x="7900131" y="2963471"/>
                </a:moveTo>
                <a:lnTo>
                  <a:pt x="7900131" y="2969488"/>
                </a:lnTo>
                <a:lnTo>
                  <a:pt x="7889864" y="2965368"/>
                </a:lnTo>
                <a:close/>
                <a:moveTo>
                  <a:pt x="7882251" y="2962313"/>
                </a:moveTo>
                <a:lnTo>
                  <a:pt x="7889864" y="2965368"/>
                </a:lnTo>
                <a:lnTo>
                  <a:pt x="7882251" y="2966774"/>
                </a:lnTo>
                <a:close/>
                <a:moveTo>
                  <a:pt x="5076178" y="2920557"/>
                </a:moveTo>
                <a:lnTo>
                  <a:pt x="5073335" y="2952736"/>
                </a:lnTo>
                <a:lnTo>
                  <a:pt x="5082750" y="2959384"/>
                </a:lnTo>
                <a:cubicBezTo>
                  <a:pt x="5114847" y="2988233"/>
                  <a:pt x="5160126" y="3009005"/>
                  <a:pt x="5196236" y="3032659"/>
                </a:cubicBezTo>
                <a:lnTo>
                  <a:pt x="5392687" y="3159791"/>
                </a:lnTo>
                <a:lnTo>
                  <a:pt x="5393138" y="3159579"/>
                </a:lnTo>
                <a:lnTo>
                  <a:pt x="5415115" y="3143637"/>
                </a:lnTo>
                <a:lnTo>
                  <a:pt x="5411668" y="3140914"/>
                </a:lnTo>
                <a:cubicBezTo>
                  <a:pt x="5405866" y="3137668"/>
                  <a:pt x="5399705" y="3134782"/>
                  <a:pt x="5396838" y="3133052"/>
                </a:cubicBezTo>
                <a:cubicBezTo>
                  <a:pt x="5357291" y="3107665"/>
                  <a:pt x="5317172" y="3081701"/>
                  <a:pt x="5277621" y="3055739"/>
                </a:cubicBezTo>
                <a:cubicBezTo>
                  <a:pt x="5231770" y="3025736"/>
                  <a:pt x="5185918" y="2995734"/>
                  <a:pt x="5140065" y="2965731"/>
                </a:cubicBezTo>
                <a:cubicBezTo>
                  <a:pt x="5130178" y="2959672"/>
                  <a:pt x="5100625" y="2933818"/>
                  <a:pt x="5080179" y="2921997"/>
                </a:cubicBezTo>
                <a:close/>
                <a:moveTo>
                  <a:pt x="5081681" y="2880907"/>
                </a:moveTo>
                <a:lnTo>
                  <a:pt x="5078529" y="2893981"/>
                </a:lnTo>
                <a:lnTo>
                  <a:pt x="5077442" y="2906254"/>
                </a:lnTo>
                <a:lnTo>
                  <a:pt x="5427308" y="3134794"/>
                </a:lnTo>
                <a:lnTo>
                  <a:pt x="5448800" y="3119206"/>
                </a:lnTo>
                <a:close/>
                <a:moveTo>
                  <a:pt x="5092099" y="2837699"/>
                </a:moveTo>
                <a:lnTo>
                  <a:pt x="5085456" y="2865258"/>
                </a:lnTo>
                <a:lnTo>
                  <a:pt x="5091779" y="2869577"/>
                </a:lnTo>
                <a:cubicBezTo>
                  <a:pt x="5096656" y="2872737"/>
                  <a:pt x="5102251" y="2876328"/>
                  <a:pt x="5105119" y="2878337"/>
                </a:cubicBezTo>
                <a:cubicBezTo>
                  <a:pt x="5148153" y="2906483"/>
                  <a:pt x="5190612" y="2933476"/>
                  <a:pt x="5233649" y="2961048"/>
                </a:cubicBezTo>
                <a:lnTo>
                  <a:pt x="5462207" y="3109481"/>
                </a:lnTo>
                <a:lnTo>
                  <a:pt x="5485691" y="3092448"/>
                </a:lnTo>
                <a:lnTo>
                  <a:pt x="5480308" y="3088343"/>
                </a:lnTo>
                <a:cubicBezTo>
                  <a:pt x="5474211" y="3085112"/>
                  <a:pt x="5467756" y="3082241"/>
                  <a:pt x="5464313" y="3079942"/>
                </a:cubicBezTo>
                <a:cubicBezTo>
                  <a:pt x="5419559" y="3050651"/>
                  <a:pt x="5374229" y="3021932"/>
                  <a:pt x="5329473" y="2992637"/>
                </a:cubicBezTo>
                <a:cubicBezTo>
                  <a:pt x="5277258" y="2958751"/>
                  <a:pt x="5224467" y="2924862"/>
                  <a:pt x="5172254" y="2890973"/>
                </a:cubicBezTo>
                <a:cubicBezTo>
                  <a:pt x="5162210" y="2884368"/>
                  <a:pt x="5146145" y="2870439"/>
                  <a:pt x="5129506" y="2857874"/>
                </a:cubicBezTo>
                <a:close/>
                <a:moveTo>
                  <a:pt x="5103341" y="2791080"/>
                </a:moveTo>
                <a:lnTo>
                  <a:pt x="5095636" y="2823028"/>
                </a:lnTo>
                <a:lnTo>
                  <a:pt x="5498195" y="3083381"/>
                </a:lnTo>
                <a:lnTo>
                  <a:pt x="5524383" y="3064385"/>
                </a:lnTo>
                <a:close/>
                <a:moveTo>
                  <a:pt x="831059" y="2777070"/>
                </a:moveTo>
                <a:lnTo>
                  <a:pt x="830707" y="2781523"/>
                </a:lnTo>
                <a:cubicBezTo>
                  <a:pt x="831425" y="2792015"/>
                  <a:pt x="832862" y="2802650"/>
                  <a:pt x="832862" y="2809549"/>
                </a:cubicBezTo>
                <a:lnTo>
                  <a:pt x="832862" y="2930277"/>
                </a:lnTo>
                <a:lnTo>
                  <a:pt x="832862" y="3087108"/>
                </a:lnTo>
                <a:lnTo>
                  <a:pt x="955927" y="3110509"/>
                </a:lnTo>
                <a:lnTo>
                  <a:pt x="955927" y="2854965"/>
                </a:lnTo>
                <a:cubicBezTo>
                  <a:pt x="955927" y="2842030"/>
                  <a:pt x="957509" y="2826940"/>
                  <a:pt x="958300" y="2811921"/>
                </a:cubicBezTo>
                <a:lnTo>
                  <a:pt x="956387" y="2777571"/>
                </a:lnTo>
                <a:lnTo>
                  <a:pt x="936158" y="2785671"/>
                </a:lnTo>
                <a:cubicBezTo>
                  <a:pt x="917281" y="2789907"/>
                  <a:pt x="896116" y="2789763"/>
                  <a:pt x="883816" y="2788901"/>
                </a:cubicBezTo>
                <a:cubicBezTo>
                  <a:pt x="874092" y="2788613"/>
                  <a:pt x="856359" y="2787322"/>
                  <a:pt x="841057" y="2782369"/>
                </a:cubicBezTo>
                <a:close/>
                <a:moveTo>
                  <a:pt x="11228890" y="2771044"/>
                </a:moveTo>
                <a:lnTo>
                  <a:pt x="11228537" y="2775497"/>
                </a:lnTo>
                <a:cubicBezTo>
                  <a:pt x="11229256" y="2785988"/>
                  <a:pt x="11230693" y="2796624"/>
                  <a:pt x="11230693" y="2803523"/>
                </a:cubicBezTo>
                <a:lnTo>
                  <a:pt x="11230693" y="2924251"/>
                </a:lnTo>
                <a:lnTo>
                  <a:pt x="11230693" y="3081083"/>
                </a:lnTo>
                <a:lnTo>
                  <a:pt x="11353758" y="3104484"/>
                </a:lnTo>
                <a:lnTo>
                  <a:pt x="11353758" y="2848939"/>
                </a:lnTo>
                <a:cubicBezTo>
                  <a:pt x="11353758" y="2836004"/>
                  <a:pt x="11355340" y="2820913"/>
                  <a:pt x="11356130" y="2805894"/>
                </a:cubicBezTo>
                <a:lnTo>
                  <a:pt x="11354218" y="2771544"/>
                </a:lnTo>
                <a:lnTo>
                  <a:pt x="11333989" y="2779645"/>
                </a:lnTo>
                <a:cubicBezTo>
                  <a:pt x="11315111" y="2783881"/>
                  <a:pt x="11293947" y="2783737"/>
                  <a:pt x="11281647" y="2782875"/>
                </a:cubicBezTo>
                <a:cubicBezTo>
                  <a:pt x="11271923" y="2782587"/>
                  <a:pt x="11254190" y="2781296"/>
                  <a:pt x="11238888" y="2776343"/>
                </a:cubicBezTo>
                <a:close/>
                <a:moveTo>
                  <a:pt x="5120968" y="2750843"/>
                </a:moveTo>
                <a:lnTo>
                  <a:pt x="5109533" y="2776820"/>
                </a:lnTo>
                <a:lnTo>
                  <a:pt x="5125804" y="2789712"/>
                </a:lnTo>
                <a:cubicBezTo>
                  <a:pt x="5133270" y="2793812"/>
                  <a:pt x="5141168" y="2797408"/>
                  <a:pt x="5145185" y="2799997"/>
                </a:cubicBezTo>
                <a:lnTo>
                  <a:pt x="5300810" y="2900703"/>
                </a:lnTo>
                <a:lnTo>
                  <a:pt x="5534341" y="3052030"/>
                </a:lnTo>
                <a:lnTo>
                  <a:pt x="5529936" y="3056652"/>
                </a:lnTo>
                <a:lnTo>
                  <a:pt x="5529858" y="3060415"/>
                </a:lnTo>
                <a:lnTo>
                  <a:pt x="5538080" y="3054452"/>
                </a:lnTo>
                <a:lnTo>
                  <a:pt x="5534341" y="3052030"/>
                </a:lnTo>
                <a:lnTo>
                  <a:pt x="5546590" y="3039173"/>
                </a:lnTo>
                <a:lnTo>
                  <a:pt x="5554164" y="3034650"/>
                </a:lnTo>
                <a:lnTo>
                  <a:pt x="5555636" y="3035598"/>
                </a:lnTo>
                <a:lnTo>
                  <a:pt x="5556705" y="3034385"/>
                </a:lnTo>
                <a:lnTo>
                  <a:pt x="5555938" y="3033590"/>
                </a:lnTo>
                <a:lnTo>
                  <a:pt x="5554164" y="3034650"/>
                </a:lnTo>
                <a:lnTo>
                  <a:pt x="5553480" y="3034209"/>
                </a:lnTo>
                <a:cubicBezTo>
                  <a:pt x="5546590" y="3024427"/>
                  <a:pt x="5523620" y="3015219"/>
                  <a:pt x="5513283" y="3008314"/>
                </a:cubicBezTo>
                <a:lnTo>
                  <a:pt x="5363403" y="2911061"/>
                </a:lnTo>
                <a:cubicBezTo>
                  <a:pt x="5308275" y="2875383"/>
                  <a:pt x="5253722" y="2840281"/>
                  <a:pt x="5198592" y="2804602"/>
                </a:cubicBezTo>
                <a:cubicBezTo>
                  <a:pt x="5188683" y="2798128"/>
                  <a:pt x="5152937" y="2767377"/>
                  <a:pt x="5128902" y="2753621"/>
                </a:cubicBezTo>
                <a:close/>
                <a:moveTo>
                  <a:pt x="894542" y="2735210"/>
                </a:moveTo>
                <a:lnTo>
                  <a:pt x="859052" y="2739462"/>
                </a:lnTo>
                <a:lnTo>
                  <a:pt x="855003" y="2740032"/>
                </a:lnTo>
                <a:lnTo>
                  <a:pt x="850999" y="2742623"/>
                </a:lnTo>
                <a:lnTo>
                  <a:pt x="836338" y="2753872"/>
                </a:lnTo>
                <a:cubicBezTo>
                  <a:pt x="836338" y="2771100"/>
                  <a:pt x="901013" y="2777345"/>
                  <a:pt x="935766" y="2767036"/>
                </a:cubicBezTo>
                <a:lnTo>
                  <a:pt x="953591" y="2753599"/>
                </a:lnTo>
                <a:lnTo>
                  <a:pt x="955927" y="2755342"/>
                </a:lnTo>
                <a:lnTo>
                  <a:pt x="955927" y="2753210"/>
                </a:lnTo>
                <a:lnTo>
                  <a:pt x="954928" y="2752592"/>
                </a:lnTo>
                <a:lnTo>
                  <a:pt x="953591" y="2753599"/>
                </a:lnTo>
                <a:lnTo>
                  <a:pt x="939395" y="2743013"/>
                </a:lnTo>
                <a:lnTo>
                  <a:pt x="934816" y="2740189"/>
                </a:lnTo>
                <a:close/>
                <a:moveTo>
                  <a:pt x="11292373" y="2729184"/>
                </a:moveTo>
                <a:lnTo>
                  <a:pt x="11256883" y="2733435"/>
                </a:lnTo>
                <a:lnTo>
                  <a:pt x="11252834" y="2734005"/>
                </a:lnTo>
                <a:lnTo>
                  <a:pt x="11248830" y="2736597"/>
                </a:lnTo>
                <a:lnTo>
                  <a:pt x="11234169" y="2747846"/>
                </a:lnTo>
                <a:cubicBezTo>
                  <a:pt x="11234169" y="2765073"/>
                  <a:pt x="11298844" y="2771319"/>
                  <a:pt x="11333597" y="2761010"/>
                </a:cubicBezTo>
                <a:lnTo>
                  <a:pt x="11351422" y="2747573"/>
                </a:lnTo>
                <a:lnTo>
                  <a:pt x="11353758" y="2749315"/>
                </a:lnTo>
                <a:lnTo>
                  <a:pt x="11353758" y="2747183"/>
                </a:lnTo>
                <a:lnTo>
                  <a:pt x="11352759" y="2746565"/>
                </a:lnTo>
                <a:lnTo>
                  <a:pt x="11351422" y="2747573"/>
                </a:lnTo>
                <a:lnTo>
                  <a:pt x="11337225" y="2736986"/>
                </a:lnTo>
                <a:lnTo>
                  <a:pt x="11332647" y="2734162"/>
                </a:lnTo>
                <a:close/>
                <a:moveTo>
                  <a:pt x="869237" y="2717494"/>
                </a:moveTo>
                <a:lnTo>
                  <a:pt x="884527" y="2718870"/>
                </a:lnTo>
                <a:lnTo>
                  <a:pt x="888965" y="2718271"/>
                </a:lnTo>
                <a:cubicBezTo>
                  <a:pt x="912990" y="2717696"/>
                  <a:pt x="969051" y="2718844"/>
                  <a:pt x="974771" y="2751001"/>
                </a:cubicBezTo>
                <a:lnTo>
                  <a:pt x="973167" y="2753611"/>
                </a:lnTo>
                <a:lnTo>
                  <a:pt x="967620" y="2744757"/>
                </a:lnTo>
                <a:lnTo>
                  <a:pt x="965995" y="2745716"/>
                </a:lnTo>
                <a:lnTo>
                  <a:pt x="969809" y="2748969"/>
                </a:lnTo>
                <a:lnTo>
                  <a:pt x="971508" y="2756309"/>
                </a:lnTo>
                <a:lnTo>
                  <a:pt x="973167" y="2753611"/>
                </a:lnTo>
                <a:lnTo>
                  <a:pt x="974771" y="2756170"/>
                </a:lnTo>
                <a:lnTo>
                  <a:pt x="972301" y="2759743"/>
                </a:lnTo>
                <a:lnTo>
                  <a:pt x="979002" y="2788710"/>
                </a:lnTo>
                <a:cubicBezTo>
                  <a:pt x="980511" y="2818029"/>
                  <a:pt x="974905" y="2850942"/>
                  <a:pt x="974905" y="2875087"/>
                </a:cubicBezTo>
                <a:lnTo>
                  <a:pt x="974905" y="3114118"/>
                </a:lnTo>
                <a:lnTo>
                  <a:pt x="1228456" y="3162331"/>
                </a:lnTo>
                <a:lnTo>
                  <a:pt x="1283415" y="3172837"/>
                </a:lnTo>
                <a:lnTo>
                  <a:pt x="1283415" y="3084873"/>
                </a:lnTo>
                <a:cubicBezTo>
                  <a:pt x="1283415" y="3075675"/>
                  <a:pt x="1281973" y="3063602"/>
                  <a:pt x="1281251" y="3051675"/>
                </a:cubicBezTo>
                <a:lnTo>
                  <a:pt x="1283024" y="3025185"/>
                </a:lnTo>
                <a:lnTo>
                  <a:pt x="1281777" y="3022534"/>
                </a:lnTo>
                <a:cubicBezTo>
                  <a:pt x="1281777" y="3014783"/>
                  <a:pt x="1285323" y="3008718"/>
                  <a:pt x="1290966" y="3003971"/>
                </a:cubicBezTo>
                <a:lnTo>
                  <a:pt x="1299607" y="2999745"/>
                </a:lnTo>
                <a:lnTo>
                  <a:pt x="1303787" y="2994687"/>
                </a:lnTo>
                <a:cubicBezTo>
                  <a:pt x="1332576" y="2977225"/>
                  <a:pt x="1381881" y="2979812"/>
                  <a:pt x="1409130" y="2988868"/>
                </a:cubicBezTo>
                <a:lnTo>
                  <a:pt x="1414566" y="2993539"/>
                </a:lnTo>
                <a:lnTo>
                  <a:pt x="1433248" y="3001387"/>
                </a:lnTo>
                <a:cubicBezTo>
                  <a:pt x="1439832" y="3006061"/>
                  <a:pt x="1444570" y="3012199"/>
                  <a:pt x="1446162" y="3020239"/>
                </a:cubicBezTo>
                <a:lnTo>
                  <a:pt x="1444524" y="3022773"/>
                </a:lnTo>
                <a:lnTo>
                  <a:pt x="1438928" y="3013777"/>
                </a:lnTo>
                <a:lnTo>
                  <a:pt x="1438453" y="3014065"/>
                </a:lnTo>
                <a:lnTo>
                  <a:pt x="1438713" y="3014288"/>
                </a:lnTo>
                <a:lnTo>
                  <a:pt x="1441730" y="3027099"/>
                </a:lnTo>
                <a:lnTo>
                  <a:pt x="1444524" y="3022773"/>
                </a:lnTo>
                <a:lnTo>
                  <a:pt x="1446162" y="3025407"/>
                </a:lnTo>
                <a:lnTo>
                  <a:pt x="1442546" y="3030562"/>
                </a:lnTo>
                <a:lnTo>
                  <a:pt x="1448128" y="3054261"/>
                </a:lnTo>
                <a:cubicBezTo>
                  <a:pt x="1449786" y="3083724"/>
                  <a:pt x="1444307" y="3116780"/>
                  <a:pt x="1444307" y="3141212"/>
                </a:cubicBezTo>
                <a:lnTo>
                  <a:pt x="1444307" y="3203597"/>
                </a:lnTo>
                <a:lnTo>
                  <a:pt x="1595101" y="3232424"/>
                </a:lnTo>
                <a:lnTo>
                  <a:pt x="1595101" y="3130495"/>
                </a:lnTo>
                <a:cubicBezTo>
                  <a:pt x="1595101" y="3121584"/>
                  <a:pt x="1593664" y="3109655"/>
                  <a:pt x="1592946" y="3097727"/>
                </a:cubicBezTo>
                <a:lnTo>
                  <a:pt x="1594707" y="3070970"/>
                </a:lnTo>
                <a:lnTo>
                  <a:pt x="1593525" y="3068441"/>
                </a:lnTo>
                <a:lnTo>
                  <a:pt x="1595090" y="3065143"/>
                </a:lnTo>
                <a:lnTo>
                  <a:pt x="1595101" y="3064957"/>
                </a:lnTo>
                <a:lnTo>
                  <a:pt x="1595275" y="3064750"/>
                </a:lnTo>
                <a:lnTo>
                  <a:pt x="1602517" y="3049479"/>
                </a:lnTo>
                <a:lnTo>
                  <a:pt x="1612153" y="3044612"/>
                </a:lnTo>
                <a:lnTo>
                  <a:pt x="1615750" y="3040319"/>
                </a:lnTo>
                <a:cubicBezTo>
                  <a:pt x="1644704" y="3022884"/>
                  <a:pt x="1693871" y="3025578"/>
                  <a:pt x="1721043" y="3035064"/>
                </a:cubicBezTo>
                <a:lnTo>
                  <a:pt x="1726177" y="3039498"/>
                </a:lnTo>
                <a:lnTo>
                  <a:pt x="1742973" y="3046630"/>
                </a:lnTo>
                <a:cubicBezTo>
                  <a:pt x="1749408" y="3051294"/>
                  <a:pt x="1753984" y="3057446"/>
                  <a:pt x="1755414" y="3065546"/>
                </a:cubicBezTo>
                <a:lnTo>
                  <a:pt x="1753764" y="3068151"/>
                </a:lnTo>
                <a:lnTo>
                  <a:pt x="1751345" y="3064335"/>
                </a:lnTo>
                <a:lnTo>
                  <a:pt x="1752636" y="3069931"/>
                </a:lnTo>
                <a:lnTo>
                  <a:pt x="1753764" y="3068151"/>
                </a:lnTo>
                <a:lnTo>
                  <a:pt x="1755414" y="3070756"/>
                </a:lnTo>
                <a:lnTo>
                  <a:pt x="1753476" y="3073571"/>
                </a:lnTo>
                <a:lnTo>
                  <a:pt x="1759646" y="3100313"/>
                </a:lnTo>
                <a:cubicBezTo>
                  <a:pt x="1761154" y="3129632"/>
                  <a:pt x="1755549" y="3162403"/>
                  <a:pt x="1755549" y="3186259"/>
                </a:cubicBezTo>
                <a:lnTo>
                  <a:pt x="1755549" y="3263100"/>
                </a:lnTo>
                <a:lnTo>
                  <a:pt x="2229832" y="3353769"/>
                </a:lnTo>
                <a:lnTo>
                  <a:pt x="2233226" y="3358297"/>
                </a:lnTo>
                <a:lnTo>
                  <a:pt x="2234592" y="3358686"/>
                </a:lnTo>
                <a:lnTo>
                  <a:pt x="2234322" y="3359759"/>
                </a:lnTo>
                <a:lnTo>
                  <a:pt x="2236729" y="3362967"/>
                </a:lnTo>
                <a:cubicBezTo>
                  <a:pt x="2236154" y="3453225"/>
                  <a:pt x="2236154" y="3543485"/>
                  <a:pt x="2235579" y="3633744"/>
                </a:cubicBezTo>
                <a:lnTo>
                  <a:pt x="2232237" y="4389378"/>
                </a:lnTo>
                <a:lnTo>
                  <a:pt x="2295158" y="4402172"/>
                </a:lnTo>
                <a:cubicBezTo>
                  <a:pt x="2300904" y="4403321"/>
                  <a:pt x="2302627" y="4409072"/>
                  <a:pt x="2302051" y="4413673"/>
                </a:cubicBezTo>
                <a:cubicBezTo>
                  <a:pt x="2296308" y="4448181"/>
                  <a:pt x="2299180" y="4510871"/>
                  <a:pt x="2277347" y="4537326"/>
                </a:cubicBezTo>
                <a:cubicBezTo>
                  <a:pt x="2257811" y="4560907"/>
                  <a:pt x="2208972" y="4578161"/>
                  <a:pt x="2183117" y="4593689"/>
                </a:cubicBezTo>
                <a:cubicBezTo>
                  <a:pt x="2046945" y="4674207"/>
                  <a:pt x="1910197" y="4754725"/>
                  <a:pt x="1774600" y="4835818"/>
                </a:cubicBezTo>
                <a:cubicBezTo>
                  <a:pt x="1730358" y="4862275"/>
                  <a:pt x="1686117" y="4888155"/>
                  <a:pt x="1642449" y="4914037"/>
                </a:cubicBezTo>
                <a:cubicBezTo>
                  <a:pt x="1635841" y="4918062"/>
                  <a:pt x="1629091" y="4922951"/>
                  <a:pt x="1622122" y="4927049"/>
                </a:cubicBezTo>
                <a:lnTo>
                  <a:pt x="1611857" y="4930975"/>
                </a:lnTo>
                <a:lnTo>
                  <a:pt x="1610970" y="4931797"/>
                </a:lnTo>
                <a:lnTo>
                  <a:pt x="1610601" y="4931456"/>
                </a:lnTo>
                <a:lnTo>
                  <a:pt x="1600504" y="4935316"/>
                </a:lnTo>
                <a:cubicBezTo>
                  <a:pt x="1564307" y="4939918"/>
                  <a:pt x="1510296" y="4916913"/>
                  <a:pt x="1475249" y="4910011"/>
                </a:cubicBezTo>
                <a:cubicBezTo>
                  <a:pt x="1240250" y="4861700"/>
                  <a:pt x="1005251" y="4813964"/>
                  <a:pt x="770254" y="4765654"/>
                </a:cubicBezTo>
                <a:lnTo>
                  <a:pt x="0" y="4608284"/>
                </a:lnTo>
                <a:lnTo>
                  <a:pt x="0" y="4589256"/>
                </a:lnTo>
                <a:lnTo>
                  <a:pt x="325539" y="4655804"/>
                </a:lnTo>
                <a:lnTo>
                  <a:pt x="1097758" y="4813964"/>
                </a:lnTo>
                <a:cubicBezTo>
                  <a:pt x="1258636" y="4846747"/>
                  <a:pt x="1421238" y="4873778"/>
                  <a:pt x="1580968" y="4912311"/>
                </a:cubicBezTo>
                <a:cubicBezTo>
                  <a:pt x="1584416" y="4913174"/>
                  <a:pt x="1592316" y="4913893"/>
                  <a:pt x="1597631" y="4914828"/>
                </a:cubicBezTo>
                <a:lnTo>
                  <a:pt x="1601130" y="4915920"/>
                </a:lnTo>
                <a:lnTo>
                  <a:pt x="1601130" y="4917346"/>
                </a:lnTo>
                <a:lnTo>
                  <a:pt x="1598780" y="4918638"/>
                </a:lnTo>
                <a:lnTo>
                  <a:pt x="1601130" y="4917430"/>
                </a:lnTo>
                <a:lnTo>
                  <a:pt x="1601130" y="4917346"/>
                </a:lnTo>
                <a:lnTo>
                  <a:pt x="1602784" y="4916436"/>
                </a:lnTo>
                <a:lnTo>
                  <a:pt x="1601130" y="4915920"/>
                </a:lnTo>
                <a:lnTo>
                  <a:pt x="1601130" y="4833727"/>
                </a:lnTo>
                <a:lnTo>
                  <a:pt x="1591025" y="4835668"/>
                </a:lnTo>
                <a:cubicBezTo>
                  <a:pt x="1530099" y="4829355"/>
                  <a:pt x="1467448" y="4809271"/>
                  <a:pt x="1407671" y="4797220"/>
                </a:cubicBezTo>
                <a:cubicBezTo>
                  <a:pt x="1165690" y="4746719"/>
                  <a:pt x="924285" y="4696794"/>
                  <a:pt x="682302" y="4646293"/>
                </a:cubicBezTo>
                <a:lnTo>
                  <a:pt x="0" y="4504430"/>
                </a:lnTo>
                <a:lnTo>
                  <a:pt x="0" y="4486053"/>
                </a:lnTo>
                <a:lnTo>
                  <a:pt x="1458826" y="4789184"/>
                </a:lnTo>
                <a:cubicBezTo>
                  <a:pt x="1503658" y="4798366"/>
                  <a:pt x="1560561" y="4820173"/>
                  <a:pt x="1607118" y="4819599"/>
                </a:cubicBezTo>
                <a:cubicBezTo>
                  <a:pt x="1616315" y="4819599"/>
                  <a:pt x="1605969" y="4824190"/>
                  <a:pt x="1624936" y="4810418"/>
                </a:cubicBezTo>
                <a:cubicBezTo>
                  <a:pt x="1659425" y="4786315"/>
                  <a:pt x="1696785" y="4765657"/>
                  <a:pt x="1731847" y="4742702"/>
                </a:cubicBezTo>
                <a:lnTo>
                  <a:pt x="1808383" y="4694179"/>
                </a:lnTo>
                <a:lnTo>
                  <a:pt x="1807322" y="4692130"/>
                </a:lnTo>
                <a:lnTo>
                  <a:pt x="1810415" y="4318363"/>
                </a:lnTo>
                <a:lnTo>
                  <a:pt x="1803328" y="4322803"/>
                </a:lnTo>
                <a:cubicBezTo>
                  <a:pt x="1792412" y="4321077"/>
                  <a:pt x="1782070" y="4318776"/>
                  <a:pt x="1771152" y="4316476"/>
                </a:cubicBezTo>
                <a:lnTo>
                  <a:pt x="1755549" y="4313374"/>
                </a:lnTo>
                <a:lnTo>
                  <a:pt x="1755549" y="4476316"/>
                </a:lnTo>
                <a:cubicBezTo>
                  <a:pt x="1755549" y="4511672"/>
                  <a:pt x="1758999" y="4550766"/>
                  <a:pt x="1750660" y="4582528"/>
                </a:cubicBezTo>
                <a:lnTo>
                  <a:pt x="1741686" y="4598260"/>
                </a:lnTo>
                <a:lnTo>
                  <a:pt x="1755978" y="4617734"/>
                </a:lnTo>
                <a:lnTo>
                  <a:pt x="1754208" y="4620288"/>
                </a:lnTo>
                <a:lnTo>
                  <a:pt x="1748303" y="4611775"/>
                </a:lnTo>
                <a:cubicBezTo>
                  <a:pt x="1743783" y="4610500"/>
                  <a:pt x="1738763" y="4612059"/>
                  <a:pt x="1737616" y="4617734"/>
                </a:cubicBezTo>
                <a:lnTo>
                  <a:pt x="1734024" y="4620287"/>
                </a:lnTo>
                <a:lnTo>
                  <a:pt x="1730535" y="4617807"/>
                </a:lnTo>
                <a:lnTo>
                  <a:pt x="1727406" y="4623291"/>
                </a:lnTo>
                <a:lnTo>
                  <a:pt x="1697189" y="4635679"/>
                </a:lnTo>
                <a:lnTo>
                  <a:pt x="1713639" y="4634775"/>
                </a:lnTo>
                <a:lnTo>
                  <a:pt x="1734024" y="4620287"/>
                </a:lnTo>
                <a:lnTo>
                  <a:pt x="1737616" y="4622841"/>
                </a:lnTo>
                <a:cubicBezTo>
                  <a:pt x="1738763" y="4628515"/>
                  <a:pt x="1743783" y="4630075"/>
                  <a:pt x="1748303" y="4628799"/>
                </a:cubicBezTo>
                <a:lnTo>
                  <a:pt x="1754208" y="4620288"/>
                </a:lnTo>
                <a:lnTo>
                  <a:pt x="1755978" y="4622841"/>
                </a:lnTo>
                <a:cubicBezTo>
                  <a:pt x="1747944" y="4658590"/>
                  <a:pt x="1680229" y="4658021"/>
                  <a:pt x="1653831" y="4656888"/>
                </a:cubicBezTo>
                <a:cubicBezTo>
                  <a:pt x="1633173" y="4655753"/>
                  <a:pt x="1575785" y="4651214"/>
                  <a:pt x="1575785" y="4620571"/>
                </a:cubicBezTo>
                <a:cubicBezTo>
                  <a:pt x="1575785" y="4612344"/>
                  <a:pt x="1579730" y="4605996"/>
                  <a:pt x="1585970" y="4601093"/>
                </a:cubicBezTo>
                <a:lnTo>
                  <a:pt x="1605958" y="4592075"/>
                </a:lnTo>
                <a:lnTo>
                  <a:pt x="1596899" y="4571318"/>
                </a:lnTo>
                <a:cubicBezTo>
                  <a:pt x="1593269" y="4550909"/>
                  <a:pt x="1592820" y="4528452"/>
                  <a:pt x="1593278" y="4507002"/>
                </a:cubicBezTo>
                <a:lnTo>
                  <a:pt x="1594934" y="4454114"/>
                </a:lnTo>
                <a:lnTo>
                  <a:pt x="1568715" y="4463754"/>
                </a:lnTo>
                <a:cubicBezTo>
                  <a:pt x="1548652" y="4467774"/>
                  <a:pt x="1526361" y="4467343"/>
                  <a:pt x="1513705" y="4466770"/>
                </a:cubicBezTo>
                <a:cubicBezTo>
                  <a:pt x="1498603" y="4465908"/>
                  <a:pt x="1464087" y="4463432"/>
                  <a:pt x="1447773" y="4449650"/>
                </a:cubicBezTo>
                <a:lnTo>
                  <a:pt x="1444470" y="4442969"/>
                </a:lnTo>
                <a:lnTo>
                  <a:pt x="1444992" y="4484582"/>
                </a:lnTo>
                <a:cubicBezTo>
                  <a:pt x="1444812" y="4502754"/>
                  <a:pt x="1443587" y="4520487"/>
                  <a:pt x="1439406" y="4536403"/>
                </a:cubicBezTo>
                <a:lnTo>
                  <a:pt x="1433589" y="4546615"/>
                </a:lnTo>
                <a:lnTo>
                  <a:pt x="1441882" y="4549816"/>
                </a:lnTo>
                <a:cubicBezTo>
                  <a:pt x="1449185" y="4554648"/>
                  <a:pt x="1454476" y="4561067"/>
                  <a:pt x="1456335" y="4569578"/>
                </a:cubicBezTo>
                <a:lnTo>
                  <a:pt x="1454685" y="4572156"/>
                </a:lnTo>
                <a:lnTo>
                  <a:pt x="1449113" y="4563621"/>
                </a:lnTo>
                <a:cubicBezTo>
                  <a:pt x="1444607" y="4562344"/>
                  <a:pt x="1439460" y="4563904"/>
                  <a:pt x="1438029" y="4569578"/>
                </a:cubicBezTo>
                <a:lnTo>
                  <a:pt x="1434448" y="4572131"/>
                </a:lnTo>
                <a:lnTo>
                  <a:pt x="1423501" y="4564324"/>
                </a:lnTo>
                <a:lnTo>
                  <a:pt x="1416086" y="4577337"/>
                </a:lnTo>
                <a:lnTo>
                  <a:pt x="1390603" y="4587916"/>
                </a:lnTo>
                <a:lnTo>
                  <a:pt x="1414127" y="4586620"/>
                </a:lnTo>
                <a:lnTo>
                  <a:pt x="1434448" y="4572131"/>
                </a:lnTo>
                <a:lnTo>
                  <a:pt x="1438029" y="4574685"/>
                </a:lnTo>
                <a:cubicBezTo>
                  <a:pt x="1439460" y="4580360"/>
                  <a:pt x="1444607" y="4582062"/>
                  <a:pt x="1449113" y="4580856"/>
                </a:cubicBezTo>
                <a:lnTo>
                  <a:pt x="1454685" y="4572156"/>
                </a:lnTo>
                <a:lnTo>
                  <a:pt x="1456335" y="4574685"/>
                </a:lnTo>
                <a:cubicBezTo>
                  <a:pt x="1448326" y="4610434"/>
                  <a:pt x="1380823" y="4609866"/>
                  <a:pt x="1354508" y="4608732"/>
                </a:cubicBezTo>
                <a:cubicBezTo>
                  <a:pt x="1333914" y="4607597"/>
                  <a:pt x="1276708" y="4603058"/>
                  <a:pt x="1276708" y="4572415"/>
                </a:cubicBezTo>
                <a:cubicBezTo>
                  <a:pt x="1276708" y="4564188"/>
                  <a:pt x="1280640" y="4557840"/>
                  <a:pt x="1286862" y="4552927"/>
                </a:cubicBezTo>
                <a:lnTo>
                  <a:pt x="1295443" y="4549022"/>
                </a:lnTo>
                <a:lnTo>
                  <a:pt x="1285216" y="4525624"/>
                </a:lnTo>
                <a:cubicBezTo>
                  <a:pt x="1277935" y="4484735"/>
                  <a:pt x="1283415" y="4435581"/>
                  <a:pt x="1283415" y="4402524"/>
                </a:cubicBezTo>
                <a:lnTo>
                  <a:pt x="1283415" y="4219513"/>
                </a:lnTo>
                <a:lnTo>
                  <a:pt x="974905" y="4158179"/>
                </a:lnTo>
                <a:lnTo>
                  <a:pt x="974905" y="4164566"/>
                </a:lnTo>
                <a:cubicBezTo>
                  <a:pt x="974905" y="4199922"/>
                  <a:pt x="978356" y="4239015"/>
                  <a:pt x="970017" y="4270777"/>
                </a:cubicBezTo>
                <a:lnTo>
                  <a:pt x="964205" y="4280963"/>
                </a:lnTo>
                <a:lnTo>
                  <a:pt x="970949" y="4283631"/>
                </a:lnTo>
                <a:cubicBezTo>
                  <a:pt x="977921" y="4288325"/>
                  <a:pt x="983008" y="4294533"/>
                  <a:pt x="984884" y="4302717"/>
                </a:cubicBezTo>
                <a:lnTo>
                  <a:pt x="983350" y="4305012"/>
                </a:lnTo>
                <a:lnTo>
                  <a:pt x="977597" y="4296399"/>
                </a:lnTo>
                <a:cubicBezTo>
                  <a:pt x="973052" y="4295251"/>
                  <a:pt x="967857" y="4296974"/>
                  <a:pt x="966413" y="4302717"/>
                </a:cubicBezTo>
                <a:lnTo>
                  <a:pt x="963188" y="4305025"/>
                </a:lnTo>
                <a:lnTo>
                  <a:pt x="954137" y="4298612"/>
                </a:lnTo>
                <a:lnTo>
                  <a:pt x="946763" y="4311541"/>
                </a:lnTo>
                <a:lnTo>
                  <a:pt x="927251" y="4319540"/>
                </a:lnTo>
                <a:lnTo>
                  <a:pt x="944138" y="4318660"/>
                </a:lnTo>
                <a:lnTo>
                  <a:pt x="963188" y="4305025"/>
                </a:lnTo>
                <a:lnTo>
                  <a:pt x="966413" y="4307310"/>
                </a:lnTo>
                <a:cubicBezTo>
                  <a:pt x="967857" y="4313053"/>
                  <a:pt x="973052" y="4314775"/>
                  <a:pt x="977597" y="4313628"/>
                </a:cubicBezTo>
                <a:lnTo>
                  <a:pt x="983350" y="4305012"/>
                </a:lnTo>
                <a:lnTo>
                  <a:pt x="984884" y="4307310"/>
                </a:lnTo>
                <a:cubicBezTo>
                  <a:pt x="977380" y="4341765"/>
                  <a:pt x="913313" y="4341765"/>
                  <a:pt x="887918" y="4340043"/>
                </a:cubicBezTo>
                <a:cubicBezTo>
                  <a:pt x="867717" y="4339468"/>
                  <a:pt x="812884" y="4334875"/>
                  <a:pt x="812884" y="4305014"/>
                </a:cubicBezTo>
                <a:cubicBezTo>
                  <a:pt x="812884" y="4297117"/>
                  <a:pt x="816636" y="4291017"/>
                  <a:pt x="822579" y="4286298"/>
                </a:cubicBezTo>
                <a:lnTo>
                  <a:pt x="827036" y="4284263"/>
                </a:lnTo>
                <a:lnTo>
                  <a:pt x="816258" y="4259568"/>
                </a:lnTo>
                <a:cubicBezTo>
                  <a:pt x="808998" y="4218750"/>
                  <a:pt x="814460" y="4169740"/>
                  <a:pt x="814460" y="4136972"/>
                </a:cubicBezTo>
                <a:lnTo>
                  <a:pt x="814460" y="4126283"/>
                </a:lnTo>
                <a:lnTo>
                  <a:pt x="449072" y="4053643"/>
                </a:lnTo>
                <a:lnTo>
                  <a:pt x="300849" y="4024299"/>
                </a:lnTo>
                <a:lnTo>
                  <a:pt x="289183" y="4032734"/>
                </a:lnTo>
                <a:cubicBezTo>
                  <a:pt x="279891" y="4037998"/>
                  <a:pt x="271179" y="4043262"/>
                  <a:pt x="261885" y="4049110"/>
                </a:cubicBezTo>
                <a:cubicBezTo>
                  <a:pt x="259562" y="4050280"/>
                  <a:pt x="257819" y="4047355"/>
                  <a:pt x="259562" y="4045601"/>
                </a:cubicBezTo>
                <a:cubicBezTo>
                  <a:pt x="268275" y="4039752"/>
                  <a:pt x="276987" y="4032734"/>
                  <a:pt x="285700" y="4026884"/>
                </a:cubicBezTo>
                <a:lnTo>
                  <a:pt x="292921" y="4022730"/>
                </a:lnTo>
                <a:lnTo>
                  <a:pt x="263290" y="4016864"/>
                </a:lnTo>
                <a:lnTo>
                  <a:pt x="223823" y="4043420"/>
                </a:lnTo>
                <a:cubicBezTo>
                  <a:pt x="222099" y="4045202"/>
                  <a:pt x="219799" y="4041638"/>
                  <a:pt x="222099" y="4039856"/>
                </a:cubicBezTo>
                <a:lnTo>
                  <a:pt x="260067" y="4016225"/>
                </a:lnTo>
                <a:lnTo>
                  <a:pt x="242801" y="4012807"/>
                </a:lnTo>
                <a:cubicBezTo>
                  <a:pt x="231884" y="4009932"/>
                  <a:pt x="212923" y="4010507"/>
                  <a:pt x="222116" y="4007631"/>
                </a:cubicBezTo>
                <a:cubicBezTo>
                  <a:pt x="198559" y="4013384"/>
                  <a:pt x="172704" y="4035814"/>
                  <a:pt x="151444" y="4047315"/>
                </a:cubicBezTo>
                <a:lnTo>
                  <a:pt x="0" y="4132740"/>
                </a:lnTo>
                <a:lnTo>
                  <a:pt x="0" y="4104332"/>
                </a:lnTo>
                <a:lnTo>
                  <a:pt x="65554" y="4065492"/>
                </a:lnTo>
                <a:cubicBezTo>
                  <a:pt x="88548" y="4051695"/>
                  <a:pt x="112691" y="4039622"/>
                  <a:pt x="134535" y="4024674"/>
                </a:cubicBezTo>
                <a:cubicBezTo>
                  <a:pt x="138847" y="4021656"/>
                  <a:pt x="141434" y="4020147"/>
                  <a:pt x="142916" y="4019509"/>
                </a:cubicBezTo>
                <a:lnTo>
                  <a:pt x="143244" y="4019521"/>
                </a:lnTo>
                <a:lnTo>
                  <a:pt x="143158" y="4020075"/>
                </a:lnTo>
                <a:cubicBezTo>
                  <a:pt x="142296" y="4022374"/>
                  <a:pt x="144452" y="4020506"/>
                  <a:pt x="144667" y="4019572"/>
                </a:cubicBezTo>
                <a:lnTo>
                  <a:pt x="143244" y="4019521"/>
                </a:lnTo>
                <a:lnTo>
                  <a:pt x="148008" y="3988715"/>
                </a:lnTo>
                <a:cubicBezTo>
                  <a:pt x="149625" y="3954680"/>
                  <a:pt x="143158" y="3914581"/>
                  <a:pt x="143158" y="3886123"/>
                </a:cubicBezTo>
                <a:lnTo>
                  <a:pt x="143158" y="3575822"/>
                </a:lnTo>
                <a:lnTo>
                  <a:pt x="76768" y="3608071"/>
                </a:lnTo>
                <a:cubicBezTo>
                  <a:pt x="74498" y="3609259"/>
                  <a:pt x="72796" y="3605694"/>
                  <a:pt x="75066" y="3605100"/>
                </a:cubicBezTo>
                <a:lnTo>
                  <a:pt x="143158" y="3573668"/>
                </a:lnTo>
                <a:lnTo>
                  <a:pt x="143158" y="3492453"/>
                </a:lnTo>
                <a:lnTo>
                  <a:pt x="60017" y="3516031"/>
                </a:lnTo>
                <a:lnTo>
                  <a:pt x="0" y="3540758"/>
                </a:lnTo>
                <a:lnTo>
                  <a:pt x="0" y="3537266"/>
                </a:lnTo>
                <a:lnTo>
                  <a:pt x="58789" y="3511557"/>
                </a:lnTo>
                <a:lnTo>
                  <a:pt x="143158" y="3490961"/>
                </a:lnTo>
                <a:lnTo>
                  <a:pt x="143158" y="3421606"/>
                </a:lnTo>
                <a:cubicBezTo>
                  <a:pt x="143158" y="3402060"/>
                  <a:pt x="145744" y="3378346"/>
                  <a:pt x="147038" y="3354775"/>
                </a:cubicBezTo>
                <a:lnTo>
                  <a:pt x="143798" y="3299683"/>
                </a:lnTo>
                <a:lnTo>
                  <a:pt x="0" y="3362119"/>
                </a:lnTo>
                <a:lnTo>
                  <a:pt x="0" y="3353209"/>
                </a:lnTo>
                <a:lnTo>
                  <a:pt x="142855" y="3296147"/>
                </a:lnTo>
                <a:lnTo>
                  <a:pt x="143747" y="3298830"/>
                </a:lnTo>
                <a:lnTo>
                  <a:pt x="143198" y="3289497"/>
                </a:lnTo>
                <a:lnTo>
                  <a:pt x="161552" y="3292919"/>
                </a:lnTo>
                <a:lnTo>
                  <a:pt x="161552" y="3531412"/>
                </a:lnTo>
                <a:lnTo>
                  <a:pt x="161552" y="3891872"/>
                </a:lnTo>
                <a:cubicBezTo>
                  <a:pt x="161552" y="3917743"/>
                  <a:pt x="170284" y="3967867"/>
                  <a:pt x="165919" y="4003439"/>
                </a:cubicBezTo>
                <a:lnTo>
                  <a:pt x="160337" y="4020574"/>
                </a:lnTo>
                <a:lnTo>
                  <a:pt x="182113" y="4006336"/>
                </a:lnTo>
                <a:cubicBezTo>
                  <a:pt x="192240" y="3999867"/>
                  <a:pt x="202581" y="3994115"/>
                  <a:pt x="211774" y="3992103"/>
                </a:cubicBezTo>
                <a:cubicBezTo>
                  <a:pt x="231884" y="3987502"/>
                  <a:pt x="253717" y="3995553"/>
                  <a:pt x="273827" y="3999580"/>
                </a:cubicBezTo>
                <a:cubicBezTo>
                  <a:pt x="445623" y="4034088"/>
                  <a:pt x="616845" y="4068020"/>
                  <a:pt x="788640" y="4101953"/>
                </a:cubicBezTo>
                <a:lnTo>
                  <a:pt x="814460" y="4107096"/>
                </a:lnTo>
                <a:lnTo>
                  <a:pt x="814460" y="3678207"/>
                </a:lnTo>
                <a:lnTo>
                  <a:pt x="814460" y="3414634"/>
                </a:lnTo>
                <a:lnTo>
                  <a:pt x="161552" y="3292919"/>
                </a:lnTo>
                <a:lnTo>
                  <a:pt x="161552" y="3283060"/>
                </a:lnTo>
                <a:cubicBezTo>
                  <a:pt x="161552" y="3279035"/>
                  <a:pt x="158678" y="3275009"/>
                  <a:pt x="154655" y="3273861"/>
                </a:cubicBezTo>
                <a:lnTo>
                  <a:pt x="25274" y="3248568"/>
                </a:lnTo>
                <a:lnTo>
                  <a:pt x="814460" y="3395745"/>
                </a:lnTo>
                <a:lnTo>
                  <a:pt x="814460" y="3102472"/>
                </a:lnTo>
                <a:lnTo>
                  <a:pt x="468518" y="3036429"/>
                </a:lnTo>
                <a:cubicBezTo>
                  <a:pt x="393214" y="3022058"/>
                  <a:pt x="317910" y="3007683"/>
                  <a:pt x="242030" y="2993311"/>
                </a:cubicBezTo>
                <a:cubicBezTo>
                  <a:pt x="228809" y="2990724"/>
                  <a:pt x="212714" y="2985694"/>
                  <a:pt x="196474" y="2981598"/>
                </a:cubicBezTo>
                <a:lnTo>
                  <a:pt x="154525" y="2976078"/>
                </a:lnTo>
                <a:lnTo>
                  <a:pt x="154709" y="2975957"/>
                </a:lnTo>
                <a:cubicBezTo>
                  <a:pt x="154798" y="2975418"/>
                  <a:pt x="153505" y="2975202"/>
                  <a:pt x="150055" y="2975489"/>
                </a:cubicBezTo>
                <a:lnTo>
                  <a:pt x="154525" y="2976078"/>
                </a:lnTo>
                <a:lnTo>
                  <a:pt x="151062" y="2978364"/>
                </a:lnTo>
                <a:cubicBezTo>
                  <a:pt x="146894" y="2980376"/>
                  <a:pt x="140284" y="2982964"/>
                  <a:pt x="137409" y="2984689"/>
                </a:cubicBezTo>
                <a:cubicBezTo>
                  <a:pt x="120164" y="2993311"/>
                  <a:pt x="102920" y="3001936"/>
                  <a:pt x="86248" y="3009984"/>
                </a:cubicBezTo>
                <a:lnTo>
                  <a:pt x="0" y="3052954"/>
                </a:lnTo>
                <a:lnTo>
                  <a:pt x="0" y="3032181"/>
                </a:lnTo>
                <a:lnTo>
                  <a:pt x="125337" y="2969740"/>
                </a:lnTo>
                <a:cubicBezTo>
                  <a:pt x="136834" y="2963992"/>
                  <a:pt x="144882" y="2958817"/>
                  <a:pt x="157529" y="2958242"/>
                </a:cubicBezTo>
                <a:cubicBezTo>
                  <a:pt x="192594" y="2955943"/>
                  <a:pt x="236857" y="2973190"/>
                  <a:pt x="270773" y="2979512"/>
                </a:cubicBezTo>
                <a:lnTo>
                  <a:pt x="517954" y="3027230"/>
                </a:lnTo>
                <a:lnTo>
                  <a:pt x="814460" y="3083610"/>
                </a:lnTo>
                <a:lnTo>
                  <a:pt x="814460" y="2819322"/>
                </a:lnTo>
                <a:cubicBezTo>
                  <a:pt x="814460" y="2810125"/>
                  <a:pt x="813023" y="2798052"/>
                  <a:pt x="812305" y="2786123"/>
                </a:cubicBezTo>
                <a:lnTo>
                  <a:pt x="814257" y="2756831"/>
                </a:lnTo>
                <a:lnTo>
                  <a:pt x="812884" y="2753872"/>
                </a:lnTo>
                <a:cubicBezTo>
                  <a:pt x="812884" y="2738081"/>
                  <a:pt x="826757" y="2729324"/>
                  <a:pt x="843203" y="2724443"/>
                </a:cubicBezTo>
                <a:lnTo>
                  <a:pt x="851792" y="2723284"/>
                </a:lnTo>
                <a:close/>
                <a:moveTo>
                  <a:pt x="11267067" y="2711468"/>
                </a:moveTo>
                <a:lnTo>
                  <a:pt x="11282358" y="2712843"/>
                </a:lnTo>
                <a:lnTo>
                  <a:pt x="11286796" y="2712244"/>
                </a:lnTo>
                <a:cubicBezTo>
                  <a:pt x="11310821" y="2711669"/>
                  <a:pt x="11366882" y="2712817"/>
                  <a:pt x="11372602" y="2744976"/>
                </a:cubicBezTo>
                <a:lnTo>
                  <a:pt x="11370998" y="2747584"/>
                </a:lnTo>
                <a:lnTo>
                  <a:pt x="11365451" y="2738730"/>
                </a:lnTo>
                <a:lnTo>
                  <a:pt x="11363826" y="2739689"/>
                </a:lnTo>
                <a:lnTo>
                  <a:pt x="11367640" y="2742943"/>
                </a:lnTo>
                <a:lnTo>
                  <a:pt x="11369339" y="2750283"/>
                </a:lnTo>
                <a:lnTo>
                  <a:pt x="11370998" y="2747584"/>
                </a:lnTo>
                <a:lnTo>
                  <a:pt x="11372602" y="2750144"/>
                </a:lnTo>
                <a:lnTo>
                  <a:pt x="11370132" y="2753717"/>
                </a:lnTo>
                <a:lnTo>
                  <a:pt x="11376833" y="2782683"/>
                </a:lnTo>
                <a:cubicBezTo>
                  <a:pt x="11378342" y="2812003"/>
                  <a:pt x="11372736" y="2844916"/>
                  <a:pt x="11372736" y="2869061"/>
                </a:cubicBezTo>
                <a:lnTo>
                  <a:pt x="11372736" y="3108092"/>
                </a:lnTo>
                <a:lnTo>
                  <a:pt x="11626287" y="3156305"/>
                </a:lnTo>
                <a:lnTo>
                  <a:pt x="11681246" y="3166812"/>
                </a:lnTo>
                <a:lnTo>
                  <a:pt x="11681246" y="3078848"/>
                </a:lnTo>
                <a:cubicBezTo>
                  <a:pt x="11681246" y="3069650"/>
                  <a:pt x="11679804" y="3057577"/>
                  <a:pt x="11679082" y="3045649"/>
                </a:cubicBezTo>
                <a:lnTo>
                  <a:pt x="11680855" y="3019159"/>
                </a:lnTo>
                <a:lnTo>
                  <a:pt x="11679608" y="3016508"/>
                </a:lnTo>
                <a:cubicBezTo>
                  <a:pt x="11679608" y="3008757"/>
                  <a:pt x="11683154" y="3002692"/>
                  <a:pt x="11688797" y="2997945"/>
                </a:cubicBezTo>
                <a:lnTo>
                  <a:pt x="11697438" y="2993719"/>
                </a:lnTo>
                <a:lnTo>
                  <a:pt x="11701618" y="2988661"/>
                </a:lnTo>
                <a:cubicBezTo>
                  <a:pt x="11730407" y="2971199"/>
                  <a:pt x="11779713" y="2973786"/>
                  <a:pt x="11806961" y="2982842"/>
                </a:cubicBezTo>
                <a:lnTo>
                  <a:pt x="11812397" y="2987513"/>
                </a:lnTo>
                <a:lnTo>
                  <a:pt x="11831079" y="2995360"/>
                </a:lnTo>
                <a:cubicBezTo>
                  <a:pt x="11837663" y="3000035"/>
                  <a:pt x="11842402" y="3006172"/>
                  <a:pt x="11843993" y="3014213"/>
                </a:cubicBezTo>
                <a:lnTo>
                  <a:pt x="11842355" y="3016748"/>
                </a:lnTo>
                <a:lnTo>
                  <a:pt x="11836759" y="3007751"/>
                </a:lnTo>
                <a:lnTo>
                  <a:pt x="11836284" y="3008038"/>
                </a:lnTo>
                <a:lnTo>
                  <a:pt x="11836544" y="3008262"/>
                </a:lnTo>
                <a:lnTo>
                  <a:pt x="11839561" y="3021073"/>
                </a:lnTo>
                <a:lnTo>
                  <a:pt x="11842355" y="3016748"/>
                </a:lnTo>
                <a:lnTo>
                  <a:pt x="11843993" y="3019381"/>
                </a:lnTo>
                <a:lnTo>
                  <a:pt x="11840377" y="3024536"/>
                </a:lnTo>
                <a:lnTo>
                  <a:pt x="11845959" y="3048235"/>
                </a:lnTo>
                <a:cubicBezTo>
                  <a:pt x="11847618" y="3077698"/>
                  <a:pt x="11842138" y="3110755"/>
                  <a:pt x="11842138" y="3135187"/>
                </a:cubicBezTo>
                <a:lnTo>
                  <a:pt x="11842138" y="3197572"/>
                </a:lnTo>
                <a:lnTo>
                  <a:pt x="11992932" y="3226399"/>
                </a:lnTo>
                <a:lnTo>
                  <a:pt x="11992932" y="3124470"/>
                </a:lnTo>
                <a:cubicBezTo>
                  <a:pt x="11992932" y="3115559"/>
                  <a:pt x="11991495" y="3103630"/>
                  <a:pt x="11990777" y="3091702"/>
                </a:cubicBezTo>
                <a:lnTo>
                  <a:pt x="11992538" y="3064945"/>
                </a:lnTo>
                <a:lnTo>
                  <a:pt x="11991357" y="3062416"/>
                </a:lnTo>
                <a:lnTo>
                  <a:pt x="11992921" y="3059118"/>
                </a:lnTo>
                <a:lnTo>
                  <a:pt x="11992932" y="3058932"/>
                </a:lnTo>
                <a:lnTo>
                  <a:pt x="11993107" y="3058725"/>
                </a:lnTo>
                <a:lnTo>
                  <a:pt x="12000349" y="3043452"/>
                </a:lnTo>
                <a:lnTo>
                  <a:pt x="12009984" y="3038586"/>
                </a:lnTo>
                <a:lnTo>
                  <a:pt x="12013581" y="3034292"/>
                </a:lnTo>
                <a:cubicBezTo>
                  <a:pt x="12042533" y="3016858"/>
                  <a:pt x="12091701" y="3019551"/>
                  <a:pt x="12118873" y="3029038"/>
                </a:cubicBezTo>
                <a:lnTo>
                  <a:pt x="12124006" y="3033472"/>
                </a:lnTo>
                <a:lnTo>
                  <a:pt x="12140802" y="3040604"/>
                </a:lnTo>
                <a:cubicBezTo>
                  <a:pt x="12147237" y="3045269"/>
                  <a:pt x="12151813" y="3051419"/>
                  <a:pt x="12153244" y="3059522"/>
                </a:cubicBezTo>
                <a:lnTo>
                  <a:pt x="12151593" y="3062125"/>
                </a:lnTo>
                <a:lnTo>
                  <a:pt x="12149174" y="3058310"/>
                </a:lnTo>
                <a:lnTo>
                  <a:pt x="12150466" y="3063905"/>
                </a:lnTo>
                <a:lnTo>
                  <a:pt x="12151593" y="3062125"/>
                </a:lnTo>
                <a:lnTo>
                  <a:pt x="12153244" y="3064731"/>
                </a:lnTo>
                <a:lnTo>
                  <a:pt x="12151305" y="3067546"/>
                </a:lnTo>
                <a:lnTo>
                  <a:pt x="12157475" y="3094288"/>
                </a:lnTo>
                <a:cubicBezTo>
                  <a:pt x="12158983" y="3123607"/>
                  <a:pt x="12153378" y="3156377"/>
                  <a:pt x="12153378" y="3180235"/>
                </a:cubicBezTo>
                <a:lnTo>
                  <a:pt x="12153378" y="3257074"/>
                </a:lnTo>
                <a:lnTo>
                  <a:pt x="12192000" y="3264458"/>
                </a:lnTo>
                <a:lnTo>
                  <a:pt x="12192000" y="3283481"/>
                </a:lnTo>
                <a:lnTo>
                  <a:pt x="12153378" y="3276108"/>
                </a:lnTo>
                <a:lnTo>
                  <a:pt x="12153378" y="3465704"/>
                </a:lnTo>
                <a:lnTo>
                  <a:pt x="12155776" y="3466617"/>
                </a:lnTo>
                <a:cubicBezTo>
                  <a:pt x="12163147" y="3471440"/>
                  <a:pt x="12168496" y="3477860"/>
                  <a:pt x="12170375" y="3486371"/>
                </a:cubicBezTo>
                <a:lnTo>
                  <a:pt x="12168823" y="3488900"/>
                </a:lnTo>
                <a:lnTo>
                  <a:pt x="12163581" y="3480201"/>
                </a:lnTo>
                <a:lnTo>
                  <a:pt x="12153378" y="3485857"/>
                </a:lnTo>
                <a:lnTo>
                  <a:pt x="12153378" y="3491974"/>
                </a:lnTo>
                <a:lnTo>
                  <a:pt x="12163581" y="3497436"/>
                </a:lnTo>
                <a:lnTo>
                  <a:pt x="12168823" y="3488900"/>
                </a:lnTo>
                <a:lnTo>
                  <a:pt x="12170375" y="3491479"/>
                </a:lnTo>
                <a:cubicBezTo>
                  <a:pt x="12168496" y="3500415"/>
                  <a:pt x="12162823" y="3507047"/>
                  <a:pt x="12154954" y="3511950"/>
                </a:cubicBezTo>
                <a:lnTo>
                  <a:pt x="12153378" y="3512507"/>
                </a:lnTo>
                <a:lnTo>
                  <a:pt x="12153378" y="3565232"/>
                </a:lnTo>
                <a:lnTo>
                  <a:pt x="12192000" y="3572435"/>
                </a:lnTo>
                <a:lnTo>
                  <a:pt x="12192000" y="3590097"/>
                </a:lnTo>
                <a:lnTo>
                  <a:pt x="12168505" y="3584532"/>
                </a:lnTo>
                <a:lnTo>
                  <a:pt x="12153378" y="3582531"/>
                </a:lnTo>
                <a:lnTo>
                  <a:pt x="12153378" y="4088566"/>
                </a:lnTo>
                <a:lnTo>
                  <a:pt x="12153378" y="4288519"/>
                </a:lnTo>
                <a:lnTo>
                  <a:pt x="12192000" y="4296213"/>
                </a:lnTo>
                <a:lnTo>
                  <a:pt x="12192000" y="4314981"/>
                </a:lnTo>
                <a:lnTo>
                  <a:pt x="12168981" y="4310454"/>
                </a:lnTo>
                <a:lnTo>
                  <a:pt x="12153378" y="4307352"/>
                </a:lnTo>
                <a:lnTo>
                  <a:pt x="12153378" y="4470294"/>
                </a:lnTo>
                <a:cubicBezTo>
                  <a:pt x="12153378" y="4505650"/>
                  <a:pt x="12156828" y="4544744"/>
                  <a:pt x="12148489" y="4576506"/>
                </a:cubicBezTo>
                <a:lnTo>
                  <a:pt x="12139515" y="4592238"/>
                </a:lnTo>
                <a:lnTo>
                  <a:pt x="12153807" y="4611712"/>
                </a:lnTo>
                <a:lnTo>
                  <a:pt x="12152037" y="4614266"/>
                </a:lnTo>
                <a:lnTo>
                  <a:pt x="12146133" y="4605753"/>
                </a:lnTo>
                <a:cubicBezTo>
                  <a:pt x="12141613" y="4604478"/>
                  <a:pt x="12136591" y="4606037"/>
                  <a:pt x="12135445" y="4611712"/>
                </a:cubicBezTo>
                <a:lnTo>
                  <a:pt x="12131853" y="4614265"/>
                </a:lnTo>
                <a:lnTo>
                  <a:pt x="12128365" y="4611785"/>
                </a:lnTo>
                <a:lnTo>
                  <a:pt x="12125235" y="4617269"/>
                </a:lnTo>
                <a:lnTo>
                  <a:pt x="12095019" y="4629657"/>
                </a:lnTo>
                <a:lnTo>
                  <a:pt x="12111468" y="4628753"/>
                </a:lnTo>
                <a:lnTo>
                  <a:pt x="12131853" y="4614265"/>
                </a:lnTo>
                <a:lnTo>
                  <a:pt x="12135445" y="4616819"/>
                </a:lnTo>
                <a:cubicBezTo>
                  <a:pt x="12136591" y="4622493"/>
                  <a:pt x="12141613" y="4624053"/>
                  <a:pt x="12146133" y="4622777"/>
                </a:cubicBezTo>
                <a:lnTo>
                  <a:pt x="12152037" y="4614266"/>
                </a:lnTo>
                <a:lnTo>
                  <a:pt x="12153807" y="4616819"/>
                </a:lnTo>
                <a:cubicBezTo>
                  <a:pt x="12145773" y="4652568"/>
                  <a:pt x="12078058" y="4651999"/>
                  <a:pt x="12051661" y="4650866"/>
                </a:cubicBezTo>
                <a:cubicBezTo>
                  <a:pt x="12031003" y="4649731"/>
                  <a:pt x="11973615" y="4645192"/>
                  <a:pt x="11973615" y="4614549"/>
                </a:cubicBezTo>
                <a:cubicBezTo>
                  <a:pt x="11973615" y="4606322"/>
                  <a:pt x="11977561" y="4599974"/>
                  <a:pt x="11983802" y="4595071"/>
                </a:cubicBezTo>
                <a:lnTo>
                  <a:pt x="12003789" y="4586053"/>
                </a:lnTo>
                <a:lnTo>
                  <a:pt x="11994730" y="4565296"/>
                </a:lnTo>
                <a:cubicBezTo>
                  <a:pt x="11991100" y="4544887"/>
                  <a:pt x="11990651" y="4522430"/>
                  <a:pt x="11991109" y="4500980"/>
                </a:cubicBezTo>
                <a:lnTo>
                  <a:pt x="11992765" y="4448092"/>
                </a:lnTo>
                <a:lnTo>
                  <a:pt x="11966546" y="4457732"/>
                </a:lnTo>
                <a:cubicBezTo>
                  <a:pt x="11946483" y="4461752"/>
                  <a:pt x="11924192" y="4461321"/>
                  <a:pt x="11911536" y="4460748"/>
                </a:cubicBezTo>
                <a:cubicBezTo>
                  <a:pt x="11896434" y="4459886"/>
                  <a:pt x="11861918" y="4457410"/>
                  <a:pt x="11845604" y="4443628"/>
                </a:cubicBezTo>
                <a:lnTo>
                  <a:pt x="11842301" y="4436947"/>
                </a:lnTo>
                <a:lnTo>
                  <a:pt x="11842823" y="4478560"/>
                </a:lnTo>
                <a:cubicBezTo>
                  <a:pt x="11842643" y="4496732"/>
                  <a:pt x="11841418" y="4514465"/>
                  <a:pt x="11837237" y="4530381"/>
                </a:cubicBezTo>
                <a:lnTo>
                  <a:pt x="11831421" y="4540593"/>
                </a:lnTo>
                <a:lnTo>
                  <a:pt x="11839713" y="4543794"/>
                </a:lnTo>
                <a:cubicBezTo>
                  <a:pt x="11847016" y="4548626"/>
                  <a:pt x="11852307" y="4555045"/>
                  <a:pt x="11854167" y="4563556"/>
                </a:cubicBezTo>
                <a:lnTo>
                  <a:pt x="11852516" y="4566134"/>
                </a:lnTo>
                <a:lnTo>
                  <a:pt x="11846944" y="4557599"/>
                </a:lnTo>
                <a:cubicBezTo>
                  <a:pt x="11842438" y="4556322"/>
                  <a:pt x="11837291" y="4557882"/>
                  <a:pt x="11835861" y="4563556"/>
                </a:cubicBezTo>
                <a:lnTo>
                  <a:pt x="11832279" y="4566109"/>
                </a:lnTo>
                <a:lnTo>
                  <a:pt x="11821332" y="4558302"/>
                </a:lnTo>
                <a:lnTo>
                  <a:pt x="11813917" y="4571315"/>
                </a:lnTo>
                <a:lnTo>
                  <a:pt x="11788435" y="4581894"/>
                </a:lnTo>
                <a:lnTo>
                  <a:pt x="11811958" y="4580598"/>
                </a:lnTo>
                <a:lnTo>
                  <a:pt x="11832279" y="4566109"/>
                </a:lnTo>
                <a:lnTo>
                  <a:pt x="11835861" y="4568663"/>
                </a:lnTo>
                <a:cubicBezTo>
                  <a:pt x="11837291" y="4574338"/>
                  <a:pt x="11842438" y="4576040"/>
                  <a:pt x="11846944" y="4574834"/>
                </a:cubicBezTo>
                <a:lnTo>
                  <a:pt x="11852516" y="4566134"/>
                </a:lnTo>
                <a:lnTo>
                  <a:pt x="11854167" y="4568663"/>
                </a:lnTo>
                <a:cubicBezTo>
                  <a:pt x="11846157" y="4604412"/>
                  <a:pt x="11778654" y="4603844"/>
                  <a:pt x="11752339" y="4602710"/>
                </a:cubicBezTo>
                <a:cubicBezTo>
                  <a:pt x="11731745" y="4601575"/>
                  <a:pt x="11674539" y="4597036"/>
                  <a:pt x="11674539" y="4566393"/>
                </a:cubicBezTo>
                <a:cubicBezTo>
                  <a:pt x="11674539" y="4558166"/>
                  <a:pt x="11678471" y="4551818"/>
                  <a:pt x="11684693" y="4546905"/>
                </a:cubicBezTo>
                <a:lnTo>
                  <a:pt x="11693274" y="4543000"/>
                </a:lnTo>
                <a:lnTo>
                  <a:pt x="11683047" y="4519602"/>
                </a:lnTo>
                <a:cubicBezTo>
                  <a:pt x="11675766" y="4478713"/>
                  <a:pt x="11681246" y="4429559"/>
                  <a:pt x="11681246" y="4396502"/>
                </a:cubicBezTo>
                <a:lnTo>
                  <a:pt x="11681246" y="4213491"/>
                </a:lnTo>
                <a:lnTo>
                  <a:pt x="11372736" y="4152157"/>
                </a:lnTo>
                <a:lnTo>
                  <a:pt x="11372736" y="4158544"/>
                </a:lnTo>
                <a:cubicBezTo>
                  <a:pt x="11372736" y="4193900"/>
                  <a:pt x="11376187" y="4232993"/>
                  <a:pt x="11367848" y="4264755"/>
                </a:cubicBezTo>
                <a:lnTo>
                  <a:pt x="11362036" y="4274941"/>
                </a:lnTo>
                <a:lnTo>
                  <a:pt x="11368780" y="4277609"/>
                </a:lnTo>
                <a:cubicBezTo>
                  <a:pt x="11375752" y="4282303"/>
                  <a:pt x="11380839" y="4288511"/>
                  <a:pt x="11382715" y="4296695"/>
                </a:cubicBezTo>
                <a:lnTo>
                  <a:pt x="11381181" y="4298990"/>
                </a:lnTo>
                <a:lnTo>
                  <a:pt x="11375428" y="4290377"/>
                </a:lnTo>
                <a:cubicBezTo>
                  <a:pt x="11370883" y="4289229"/>
                  <a:pt x="11365687" y="4290952"/>
                  <a:pt x="11364244" y="4296695"/>
                </a:cubicBezTo>
                <a:lnTo>
                  <a:pt x="11361019" y="4299003"/>
                </a:lnTo>
                <a:lnTo>
                  <a:pt x="11351968" y="4292590"/>
                </a:lnTo>
                <a:lnTo>
                  <a:pt x="11344594" y="4305519"/>
                </a:lnTo>
                <a:lnTo>
                  <a:pt x="11325082" y="4313518"/>
                </a:lnTo>
                <a:lnTo>
                  <a:pt x="11341969" y="4312638"/>
                </a:lnTo>
                <a:lnTo>
                  <a:pt x="11361019" y="4299003"/>
                </a:lnTo>
                <a:lnTo>
                  <a:pt x="11364244" y="4301288"/>
                </a:lnTo>
                <a:cubicBezTo>
                  <a:pt x="11365687" y="4307031"/>
                  <a:pt x="11370883" y="4308753"/>
                  <a:pt x="11375428" y="4307606"/>
                </a:cubicBezTo>
                <a:lnTo>
                  <a:pt x="11381181" y="4298990"/>
                </a:lnTo>
                <a:lnTo>
                  <a:pt x="11382715" y="4301288"/>
                </a:lnTo>
                <a:cubicBezTo>
                  <a:pt x="11375211" y="4335743"/>
                  <a:pt x="11311144" y="4335743"/>
                  <a:pt x="11285749" y="4334021"/>
                </a:cubicBezTo>
                <a:cubicBezTo>
                  <a:pt x="11265548" y="4333446"/>
                  <a:pt x="11210715" y="4328853"/>
                  <a:pt x="11210715" y="4298992"/>
                </a:cubicBezTo>
                <a:cubicBezTo>
                  <a:pt x="11210715" y="4291095"/>
                  <a:pt x="11214467" y="4284995"/>
                  <a:pt x="11220409" y="4280276"/>
                </a:cubicBezTo>
                <a:lnTo>
                  <a:pt x="11224867" y="4278241"/>
                </a:lnTo>
                <a:lnTo>
                  <a:pt x="11214089" y="4253546"/>
                </a:lnTo>
                <a:cubicBezTo>
                  <a:pt x="11206829" y="4212728"/>
                  <a:pt x="11212291" y="4163718"/>
                  <a:pt x="11212291" y="4130950"/>
                </a:cubicBezTo>
                <a:lnTo>
                  <a:pt x="11212291" y="4120261"/>
                </a:lnTo>
                <a:lnTo>
                  <a:pt x="10846902" y="4047621"/>
                </a:lnTo>
                <a:lnTo>
                  <a:pt x="10698680" y="4018277"/>
                </a:lnTo>
                <a:lnTo>
                  <a:pt x="10687014" y="4026712"/>
                </a:lnTo>
                <a:cubicBezTo>
                  <a:pt x="10677722" y="4031976"/>
                  <a:pt x="10669009" y="4037240"/>
                  <a:pt x="10659716" y="4043088"/>
                </a:cubicBezTo>
                <a:cubicBezTo>
                  <a:pt x="10657393" y="4044258"/>
                  <a:pt x="10655649" y="4041333"/>
                  <a:pt x="10657393" y="4039579"/>
                </a:cubicBezTo>
                <a:cubicBezTo>
                  <a:pt x="10666105" y="4033730"/>
                  <a:pt x="10674818" y="4026712"/>
                  <a:pt x="10683530" y="4020862"/>
                </a:cubicBezTo>
                <a:lnTo>
                  <a:pt x="10690751" y="4016708"/>
                </a:lnTo>
                <a:lnTo>
                  <a:pt x="10661121" y="4010842"/>
                </a:lnTo>
                <a:lnTo>
                  <a:pt x="10621654" y="4037398"/>
                </a:lnTo>
                <a:cubicBezTo>
                  <a:pt x="10619929" y="4039180"/>
                  <a:pt x="10617630" y="4035616"/>
                  <a:pt x="10619929" y="4033834"/>
                </a:cubicBezTo>
                <a:lnTo>
                  <a:pt x="10657897" y="4010203"/>
                </a:lnTo>
                <a:lnTo>
                  <a:pt x="10640632" y="4006785"/>
                </a:lnTo>
                <a:cubicBezTo>
                  <a:pt x="10629715" y="4003910"/>
                  <a:pt x="10610754" y="4004485"/>
                  <a:pt x="10619947" y="4001609"/>
                </a:cubicBezTo>
                <a:cubicBezTo>
                  <a:pt x="10596389" y="4007362"/>
                  <a:pt x="10570535" y="4029792"/>
                  <a:pt x="10549275" y="4041293"/>
                </a:cubicBezTo>
                <a:lnTo>
                  <a:pt x="10153529" y="4264521"/>
                </a:lnTo>
                <a:lnTo>
                  <a:pt x="10108708" y="4291155"/>
                </a:lnTo>
                <a:lnTo>
                  <a:pt x="10107083" y="4290719"/>
                </a:lnTo>
                <a:lnTo>
                  <a:pt x="9947703" y="4380620"/>
                </a:lnTo>
                <a:lnTo>
                  <a:pt x="9940561" y="4384495"/>
                </a:lnTo>
                <a:lnTo>
                  <a:pt x="10370858" y="4474426"/>
                </a:lnTo>
                <a:cubicBezTo>
                  <a:pt x="10866316" y="4577148"/>
                  <a:pt x="11361199" y="4679867"/>
                  <a:pt x="11856657" y="4783162"/>
                </a:cubicBezTo>
                <a:cubicBezTo>
                  <a:pt x="11901489" y="4792344"/>
                  <a:pt x="11958392" y="4814151"/>
                  <a:pt x="12004950" y="4813577"/>
                </a:cubicBezTo>
                <a:cubicBezTo>
                  <a:pt x="12014146" y="4813577"/>
                  <a:pt x="12003800" y="4818168"/>
                  <a:pt x="12022767" y="4804396"/>
                </a:cubicBezTo>
                <a:cubicBezTo>
                  <a:pt x="12057255" y="4780293"/>
                  <a:pt x="12094615" y="4759635"/>
                  <a:pt x="12129677" y="4736680"/>
                </a:cubicBezTo>
                <a:lnTo>
                  <a:pt x="12192000" y="4697167"/>
                </a:lnTo>
                <a:lnTo>
                  <a:pt x="12192000" y="4718859"/>
                </a:lnTo>
                <a:lnTo>
                  <a:pt x="12069900" y="4796361"/>
                </a:lnTo>
                <a:cubicBezTo>
                  <a:pt x="12054092" y="4806405"/>
                  <a:pt x="12042597" y="4815443"/>
                  <a:pt x="12030671" y="4821612"/>
                </a:cubicBezTo>
                <a:lnTo>
                  <a:pt x="12018185" y="4824010"/>
                </a:lnTo>
                <a:lnTo>
                  <a:pt x="12018642" y="4824413"/>
                </a:lnTo>
                <a:lnTo>
                  <a:pt x="12018642" y="4901289"/>
                </a:lnTo>
                <a:lnTo>
                  <a:pt x="12028212" y="4896368"/>
                </a:lnTo>
                <a:lnTo>
                  <a:pt x="12049336" y="4881831"/>
                </a:lnTo>
                <a:lnTo>
                  <a:pt x="12049336" y="4821550"/>
                </a:lnTo>
                <a:cubicBezTo>
                  <a:pt x="12049336" y="4820415"/>
                  <a:pt x="12051975" y="4820415"/>
                  <a:pt x="12051975" y="4821550"/>
                </a:cubicBezTo>
                <a:lnTo>
                  <a:pt x="12052395" y="4879727"/>
                </a:lnTo>
                <a:lnTo>
                  <a:pt x="12058090" y="4875808"/>
                </a:lnTo>
                <a:lnTo>
                  <a:pt x="12099516" y="4851249"/>
                </a:lnTo>
                <a:lnTo>
                  <a:pt x="12098400" y="4850414"/>
                </a:lnTo>
                <a:lnTo>
                  <a:pt x="12103324" y="4840952"/>
                </a:lnTo>
                <a:lnTo>
                  <a:pt x="12101207" y="4850247"/>
                </a:lnTo>
                <a:lnTo>
                  <a:pt x="12192000" y="4796422"/>
                </a:lnTo>
                <a:lnTo>
                  <a:pt x="12192000" y="4818197"/>
                </a:lnTo>
                <a:lnTo>
                  <a:pt x="12172430" y="4829796"/>
                </a:lnTo>
                <a:cubicBezTo>
                  <a:pt x="12128187" y="4856253"/>
                  <a:pt x="12083946" y="4882133"/>
                  <a:pt x="12040279" y="4908015"/>
                </a:cubicBezTo>
                <a:cubicBezTo>
                  <a:pt x="12033671" y="4912040"/>
                  <a:pt x="12026920" y="4916929"/>
                  <a:pt x="12019953" y="4921027"/>
                </a:cubicBezTo>
                <a:lnTo>
                  <a:pt x="12009689" y="4924953"/>
                </a:lnTo>
                <a:lnTo>
                  <a:pt x="12008801" y="4925775"/>
                </a:lnTo>
                <a:lnTo>
                  <a:pt x="12008432" y="4925434"/>
                </a:lnTo>
                <a:lnTo>
                  <a:pt x="11998335" y="4929294"/>
                </a:lnTo>
                <a:cubicBezTo>
                  <a:pt x="11962138" y="4933896"/>
                  <a:pt x="11908127" y="4910891"/>
                  <a:pt x="11873080" y="4903989"/>
                </a:cubicBezTo>
                <a:cubicBezTo>
                  <a:pt x="11638081" y="4855678"/>
                  <a:pt x="11403082" y="4807942"/>
                  <a:pt x="11168085" y="4759632"/>
                </a:cubicBezTo>
                <a:lnTo>
                  <a:pt x="9983640" y="4517639"/>
                </a:lnTo>
                <a:lnTo>
                  <a:pt x="9983603" y="4521573"/>
                </a:lnTo>
                <a:cubicBezTo>
                  <a:pt x="9983603" y="4523299"/>
                  <a:pt x="9981848" y="4523299"/>
                  <a:pt x="9981262" y="4521573"/>
                </a:cubicBezTo>
                <a:lnTo>
                  <a:pt x="9981262" y="4517153"/>
                </a:lnTo>
                <a:lnTo>
                  <a:pt x="9909781" y="4502548"/>
                </a:lnTo>
                <a:cubicBezTo>
                  <a:pt x="9905759" y="4501398"/>
                  <a:pt x="9902887" y="4496797"/>
                  <a:pt x="9902887" y="4493345"/>
                </a:cubicBezTo>
                <a:lnTo>
                  <a:pt x="9902887" y="4390397"/>
                </a:lnTo>
                <a:lnTo>
                  <a:pt x="9904341" y="4387849"/>
                </a:lnTo>
                <a:lnTo>
                  <a:pt x="9903422" y="4386339"/>
                </a:lnTo>
                <a:lnTo>
                  <a:pt x="9906171" y="4384643"/>
                </a:lnTo>
                <a:lnTo>
                  <a:pt x="9907484" y="4382346"/>
                </a:lnTo>
                <a:lnTo>
                  <a:pt x="10094285" y="4276830"/>
                </a:lnTo>
                <a:lnTo>
                  <a:pt x="10085140" y="3190799"/>
                </a:lnTo>
                <a:lnTo>
                  <a:pt x="10086128" y="3190009"/>
                </a:lnTo>
                <a:lnTo>
                  <a:pt x="10092039" y="3196548"/>
                </a:lnTo>
                <a:lnTo>
                  <a:pt x="10096822" y="3197482"/>
                </a:lnTo>
                <a:lnTo>
                  <a:pt x="10100085" y="3201146"/>
                </a:lnTo>
                <a:lnTo>
                  <a:pt x="10103639" y="3201823"/>
                </a:lnTo>
                <a:lnTo>
                  <a:pt x="10105260" y="3329349"/>
                </a:lnTo>
                <a:lnTo>
                  <a:pt x="10113164" y="4266167"/>
                </a:lnTo>
                <a:lnTo>
                  <a:pt x="10142179" y="4249778"/>
                </a:lnTo>
                <a:lnTo>
                  <a:pt x="10463384" y="4059470"/>
                </a:lnTo>
                <a:cubicBezTo>
                  <a:pt x="10486378" y="4045673"/>
                  <a:pt x="10510521" y="4033600"/>
                  <a:pt x="10532366" y="4018652"/>
                </a:cubicBezTo>
                <a:cubicBezTo>
                  <a:pt x="10536678" y="4015634"/>
                  <a:pt x="10539264" y="4014125"/>
                  <a:pt x="10540746" y="4013487"/>
                </a:cubicBezTo>
                <a:lnTo>
                  <a:pt x="10541075" y="4013499"/>
                </a:lnTo>
                <a:lnTo>
                  <a:pt x="10540989" y="4014053"/>
                </a:lnTo>
                <a:cubicBezTo>
                  <a:pt x="10540127" y="4016353"/>
                  <a:pt x="10542282" y="4014484"/>
                  <a:pt x="10542498" y="4013550"/>
                </a:cubicBezTo>
                <a:lnTo>
                  <a:pt x="10541075" y="4013499"/>
                </a:lnTo>
                <a:lnTo>
                  <a:pt x="10545839" y="3982693"/>
                </a:lnTo>
                <a:cubicBezTo>
                  <a:pt x="10547455" y="3948658"/>
                  <a:pt x="10540989" y="3908559"/>
                  <a:pt x="10540989" y="3880101"/>
                </a:cubicBezTo>
                <a:lnTo>
                  <a:pt x="10540989" y="3569800"/>
                </a:lnTo>
                <a:lnTo>
                  <a:pt x="10474599" y="3602049"/>
                </a:lnTo>
                <a:cubicBezTo>
                  <a:pt x="10472328" y="3603237"/>
                  <a:pt x="10470626" y="3599672"/>
                  <a:pt x="10472897" y="3599078"/>
                </a:cubicBezTo>
                <a:lnTo>
                  <a:pt x="10540989" y="3567646"/>
                </a:lnTo>
                <a:lnTo>
                  <a:pt x="10540989" y="3486431"/>
                </a:lnTo>
                <a:lnTo>
                  <a:pt x="10457847" y="3510009"/>
                </a:lnTo>
                <a:cubicBezTo>
                  <a:pt x="10427998" y="3520235"/>
                  <a:pt x="10398800" y="3532164"/>
                  <a:pt x="10369602" y="3546366"/>
                </a:cubicBezTo>
                <a:cubicBezTo>
                  <a:pt x="10368444" y="3547502"/>
                  <a:pt x="10366711" y="3545230"/>
                  <a:pt x="10368444" y="3544094"/>
                </a:cubicBezTo>
                <a:cubicBezTo>
                  <a:pt x="10397355" y="3529608"/>
                  <a:pt x="10426553" y="3516258"/>
                  <a:pt x="10456620" y="3505535"/>
                </a:cubicBezTo>
                <a:lnTo>
                  <a:pt x="10540989" y="3484939"/>
                </a:lnTo>
                <a:lnTo>
                  <a:pt x="10540989" y="3415584"/>
                </a:lnTo>
                <a:cubicBezTo>
                  <a:pt x="10540989" y="3396038"/>
                  <a:pt x="10543575" y="3372324"/>
                  <a:pt x="10544868" y="3348752"/>
                </a:cubicBezTo>
                <a:lnTo>
                  <a:pt x="10541629" y="3293658"/>
                </a:lnTo>
                <a:lnTo>
                  <a:pt x="10393945" y="3357784"/>
                </a:lnTo>
                <a:cubicBezTo>
                  <a:pt x="10345079" y="3379908"/>
                  <a:pt x="10296715" y="3403324"/>
                  <a:pt x="10249071" y="3429757"/>
                </a:cubicBezTo>
                <a:cubicBezTo>
                  <a:pt x="10247348" y="3430907"/>
                  <a:pt x="10245052" y="3427458"/>
                  <a:pt x="10247348" y="3425735"/>
                </a:cubicBezTo>
                <a:cubicBezTo>
                  <a:pt x="10340343" y="3372294"/>
                  <a:pt x="10437930" y="3322875"/>
                  <a:pt x="10540685" y="3290121"/>
                </a:cubicBezTo>
                <a:lnTo>
                  <a:pt x="10541578" y="3292805"/>
                </a:lnTo>
                <a:lnTo>
                  <a:pt x="10541029" y="3283472"/>
                </a:lnTo>
                <a:lnTo>
                  <a:pt x="10559383" y="3286893"/>
                </a:lnTo>
                <a:lnTo>
                  <a:pt x="10559383" y="3525390"/>
                </a:lnTo>
                <a:lnTo>
                  <a:pt x="10559383" y="3885850"/>
                </a:lnTo>
                <a:cubicBezTo>
                  <a:pt x="10559383" y="3911721"/>
                  <a:pt x="10568114" y="3961845"/>
                  <a:pt x="10563749" y="3997417"/>
                </a:cubicBezTo>
                <a:lnTo>
                  <a:pt x="10558168" y="4014552"/>
                </a:lnTo>
                <a:lnTo>
                  <a:pt x="10579943" y="4000314"/>
                </a:lnTo>
                <a:cubicBezTo>
                  <a:pt x="10590070" y="3993845"/>
                  <a:pt x="10600411" y="3988093"/>
                  <a:pt x="10609604" y="3986081"/>
                </a:cubicBezTo>
                <a:cubicBezTo>
                  <a:pt x="10629715" y="3981480"/>
                  <a:pt x="10651548" y="3989531"/>
                  <a:pt x="10671658" y="3993558"/>
                </a:cubicBezTo>
                <a:cubicBezTo>
                  <a:pt x="10843453" y="4028066"/>
                  <a:pt x="11014676" y="4061998"/>
                  <a:pt x="11186471" y="4095931"/>
                </a:cubicBezTo>
                <a:lnTo>
                  <a:pt x="11212291" y="4101074"/>
                </a:lnTo>
                <a:lnTo>
                  <a:pt x="11212291" y="3672185"/>
                </a:lnTo>
                <a:lnTo>
                  <a:pt x="11212291" y="3408612"/>
                </a:lnTo>
                <a:lnTo>
                  <a:pt x="10559383" y="3286893"/>
                </a:lnTo>
                <a:lnTo>
                  <a:pt x="10559383" y="3277034"/>
                </a:lnTo>
                <a:cubicBezTo>
                  <a:pt x="10559383" y="3273009"/>
                  <a:pt x="10556509" y="3268985"/>
                  <a:pt x="10552485" y="3267835"/>
                </a:cubicBezTo>
                <a:lnTo>
                  <a:pt x="10423105" y="3242544"/>
                </a:lnTo>
                <a:lnTo>
                  <a:pt x="11212291" y="3389723"/>
                </a:lnTo>
                <a:lnTo>
                  <a:pt x="11212291" y="3096447"/>
                </a:lnTo>
                <a:lnTo>
                  <a:pt x="10866348" y="3030403"/>
                </a:lnTo>
                <a:cubicBezTo>
                  <a:pt x="10791045" y="3016031"/>
                  <a:pt x="10715741" y="3001657"/>
                  <a:pt x="10639861" y="2987285"/>
                </a:cubicBezTo>
                <a:cubicBezTo>
                  <a:pt x="10626640" y="2984698"/>
                  <a:pt x="10610545" y="2979668"/>
                  <a:pt x="10594305" y="2975572"/>
                </a:cubicBezTo>
                <a:lnTo>
                  <a:pt x="10552356" y="2970052"/>
                </a:lnTo>
                <a:lnTo>
                  <a:pt x="10552539" y="2969931"/>
                </a:lnTo>
                <a:cubicBezTo>
                  <a:pt x="10552629" y="2969392"/>
                  <a:pt x="10551335" y="2969176"/>
                  <a:pt x="10547886" y="2969464"/>
                </a:cubicBezTo>
                <a:lnTo>
                  <a:pt x="10552356" y="2970052"/>
                </a:lnTo>
                <a:lnTo>
                  <a:pt x="10548893" y="2972338"/>
                </a:lnTo>
                <a:cubicBezTo>
                  <a:pt x="10544725" y="2974351"/>
                  <a:pt x="10538114" y="2976937"/>
                  <a:pt x="10535239" y="2978662"/>
                </a:cubicBezTo>
                <a:cubicBezTo>
                  <a:pt x="10517995" y="2987285"/>
                  <a:pt x="10500750" y="2995909"/>
                  <a:pt x="10484079" y="3003958"/>
                </a:cubicBezTo>
                <a:lnTo>
                  <a:pt x="10327148" y="3082143"/>
                </a:lnTo>
                <a:lnTo>
                  <a:pt x="10122758" y="3183832"/>
                </a:lnTo>
                <a:lnTo>
                  <a:pt x="10096637" y="3178726"/>
                </a:lnTo>
                <a:lnTo>
                  <a:pt x="10097149" y="3181697"/>
                </a:lnTo>
                <a:lnTo>
                  <a:pt x="10096637" y="3181601"/>
                </a:lnTo>
                <a:lnTo>
                  <a:pt x="10086128" y="3190009"/>
                </a:lnTo>
                <a:lnTo>
                  <a:pt x="10085284" y="3189075"/>
                </a:lnTo>
                <a:cubicBezTo>
                  <a:pt x="10084853" y="3185481"/>
                  <a:pt x="10086289" y="3181601"/>
                  <a:pt x="10089740" y="3179875"/>
                </a:cubicBezTo>
                <a:cubicBezTo>
                  <a:pt x="10182863" y="3133885"/>
                  <a:pt x="10276562" y="3087318"/>
                  <a:pt x="10369687" y="3040176"/>
                </a:cubicBezTo>
                <a:cubicBezTo>
                  <a:pt x="10420847" y="3014880"/>
                  <a:pt x="10471433" y="2988434"/>
                  <a:pt x="10523168" y="2963715"/>
                </a:cubicBezTo>
                <a:cubicBezTo>
                  <a:pt x="10534665" y="2957965"/>
                  <a:pt x="10542713" y="2952791"/>
                  <a:pt x="10555359" y="2952216"/>
                </a:cubicBezTo>
                <a:cubicBezTo>
                  <a:pt x="10590425" y="2949917"/>
                  <a:pt x="10634688" y="2967163"/>
                  <a:pt x="10668604" y="2973487"/>
                </a:cubicBezTo>
                <a:lnTo>
                  <a:pt x="10915784" y="3021204"/>
                </a:lnTo>
                <a:lnTo>
                  <a:pt x="11212291" y="3077585"/>
                </a:lnTo>
                <a:lnTo>
                  <a:pt x="11212291" y="2813296"/>
                </a:lnTo>
                <a:cubicBezTo>
                  <a:pt x="11212291" y="2804098"/>
                  <a:pt x="11210854" y="2792025"/>
                  <a:pt x="11210135" y="2780097"/>
                </a:cubicBezTo>
                <a:lnTo>
                  <a:pt x="11212088" y="2750804"/>
                </a:lnTo>
                <a:lnTo>
                  <a:pt x="11210715" y="2747846"/>
                </a:lnTo>
                <a:cubicBezTo>
                  <a:pt x="11210715" y="2732055"/>
                  <a:pt x="11224588" y="2723297"/>
                  <a:pt x="11241034" y="2718417"/>
                </a:cubicBezTo>
                <a:lnTo>
                  <a:pt x="11249623" y="2717257"/>
                </a:lnTo>
                <a:close/>
                <a:moveTo>
                  <a:pt x="5140163" y="2707233"/>
                </a:moveTo>
                <a:lnTo>
                  <a:pt x="5126121" y="2739135"/>
                </a:lnTo>
                <a:lnTo>
                  <a:pt x="5565559" y="3024336"/>
                </a:lnTo>
                <a:lnTo>
                  <a:pt x="5589249" y="2997451"/>
                </a:lnTo>
                <a:close/>
                <a:moveTo>
                  <a:pt x="6349665" y="2701275"/>
                </a:moveTo>
                <a:cubicBezTo>
                  <a:pt x="6351241" y="2699847"/>
                  <a:pt x="6353818" y="2699418"/>
                  <a:pt x="6356109" y="2701419"/>
                </a:cubicBezTo>
                <a:cubicBezTo>
                  <a:pt x="6370999" y="2713420"/>
                  <a:pt x="6387608" y="2721422"/>
                  <a:pt x="6406506" y="2725993"/>
                </a:cubicBezTo>
                <a:cubicBezTo>
                  <a:pt x="6423689" y="2729994"/>
                  <a:pt x="6440869" y="2727137"/>
                  <a:pt x="6458050" y="2729422"/>
                </a:cubicBezTo>
                <a:cubicBezTo>
                  <a:pt x="6461486" y="2729994"/>
                  <a:pt x="6464350" y="2735138"/>
                  <a:pt x="6460341" y="2737424"/>
                </a:cubicBezTo>
                <a:cubicBezTo>
                  <a:pt x="6424833" y="2755142"/>
                  <a:pt x="6375581" y="2731709"/>
                  <a:pt x="6349236" y="2707133"/>
                </a:cubicBezTo>
                <a:cubicBezTo>
                  <a:pt x="6347518" y="2705134"/>
                  <a:pt x="6348091" y="2702704"/>
                  <a:pt x="6349665" y="2701275"/>
                </a:cubicBezTo>
                <a:close/>
                <a:moveTo>
                  <a:pt x="4340321" y="2695467"/>
                </a:moveTo>
                <a:cubicBezTo>
                  <a:pt x="4343187" y="2694885"/>
                  <a:pt x="4345481" y="2698378"/>
                  <a:pt x="4342615" y="2700708"/>
                </a:cubicBezTo>
                <a:cubicBezTo>
                  <a:pt x="4293902" y="2737389"/>
                  <a:pt x="4223407" y="2736224"/>
                  <a:pt x="4167817" y="2716429"/>
                </a:cubicBezTo>
                <a:cubicBezTo>
                  <a:pt x="4166098" y="2715846"/>
                  <a:pt x="4166670" y="2711770"/>
                  <a:pt x="4168964" y="2712352"/>
                </a:cubicBezTo>
                <a:cubicBezTo>
                  <a:pt x="4230285" y="2728655"/>
                  <a:pt x="4282437" y="2715263"/>
                  <a:pt x="4340321" y="2695467"/>
                </a:cubicBezTo>
                <a:close/>
                <a:moveTo>
                  <a:pt x="4598005" y="2680823"/>
                </a:moveTo>
                <a:cubicBezTo>
                  <a:pt x="4599732" y="2679678"/>
                  <a:pt x="4601460" y="2681966"/>
                  <a:pt x="4599732" y="2683682"/>
                </a:cubicBezTo>
                <a:cubicBezTo>
                  <a:pt x="4516785" y="2749455"/>
                  <a:pt x="4417137" y="2788921"/>
                  <a:pt x="4312873" y="2807795"/>
                </a:cubicBezTo>
                <a:cubicBezTo>
                  <a:pt x="4311144" y="2808367"/>
                  <a:pt x="4310568" y="2805507"/>
                  <a:pt x="4312297" y="2805507"/>
                </a:cubicBezTo>
                <a:cubicBezTo>
                  <a:pt x="4417712" y="2783774"/>
                  <a:pt x="4509301" y="2740304"/>
                  <a:pt x="4598005" y="2680823"/>
                </a:cubicBezTo>
                <a:close/>
                <a:moveTo>
                  <a:pt x="5157411" y="2668048"/>
                </a:moveTo>
                <a:lnTo>
                  <a:pt x="5156376" y="2670403"/>
                </a:lnTo>
                <a:lnTo>
                  <a:pt x="5154425" y="2678563"/>
                </a:lnTo>
                <a:cubicBezTo>
                  <a:pt x="5151482" y="2685512"/>
                  <a:pt x="5146742" y="2692819"/>
                  <a:pt x="5147028" y="2693392"/>
                </a:cubicBezTo>
                <a:cubicBezTo>
                  <a:pt x="5150476" y="2701987"/>
                  <a:pt x="5183214" y="2716315"/>
                  <a:pt x="5190680" y="2720899"/>
                </a:cubicBezTo>
                <a:cubicBezTo>
                  <a:pt x="5242369" y="2754713"/>
                  <a:pt x="5294634" y="2788524"/>
                  <a:pt x="5346326" y="2821765"/>
                </a:cubicBezTo>
                <a:lnTo>
                  <a:pt x="5599636" y="2985417"/>
                </a:lnTo>
                <a:lnTo>
                  <a:pt x="5596989" y="2988668"/>
                </a:lnTo>
                <a:lnTo>
                  <a:pt x="5599776" y="2985507"/>
                </a:lnTo>
                <a:lnTo>
                  <a:pt x="5599636" y="2985417"/>
                </a:lnTo>
                <a:lnTo>
                  <a:pt x="5610738" y="2971774"/>
                </a:lnTo>
                <a:lnTo>
                  <a:pt x="5613495" y="2969938"/>
                </a:lnTo>
                <a:lnTo>
                  <a:pt x="5616736" y="2966257"/>
                </a:lnTo>
                <a:lnTo>
                  <a:pt x="5594941" y="2950069"/>
                </a:lnTo>
                <a:cubicBezTo>
                  <a:pt x="5585540" y="2944837"/>
                  <a:pt x="5575775" y="2940110"/>
                  <a:pt x="5570318" y="2936385"/>
                </a:cubicBezTo>
                <a:cubicBezTo>
                  <a:pt x="5518628" y="2903146"/>
                  <a:pt x="5466937" y="2869905"/>
                  <a:pt x="5414673" y="2836093"/>
                </a:cubicBezTo>
                <a:cubicBezTo>
                  <a:pt x="5358386" y="2799987"/>
                  <a:pt x="5302101" y="2763309"/>
                  <a:pt x="5245817" y="2726631"/>
                </a:cubicBezTo>
                <a:cubicBezTo>
                  <a:pt x="5235046" y="2719754"/>
                  <a:pt x="5197464" y="2687409"/>
                  <a:pt x="5171590" y="2672875"/>
                </a:cubicBezTo>
                <a:close/>
                <a:moveTo>
                  <a:pt x="4526602" y="2662251"/>
                </a:moveTo>
                <a:cubicBezTo>
                  <a:pt x="4531201" y="2659401"/>
                  <a:pt x="4538102" y="2665102"/>
                  <a:pt x="4534076" y="2669662"/>
                </a:cubicBezTo>
                <a:cubicBezTo>
                  <a:pt x="4478901" y="2726663"/>
                  <a:pt x="4396713" y="2759154"/>
                  <a:pt x="4319695" y="2773406"/>
                </a:cubicBezTo>
                <a:cubicBezTo>
                  <a:pt x="4273711" y="2782525"/>
                  <a:pt x="4185194" y="2800765"/>
                  <a:pt x="4174274" y="2738064"/>
                </a:cubicBezTo>
                <a:cubicBezTo>
                  <a:pt x="4173702" y="2733504"/>
                  <a:pt x="4180025" y="2732364"/>
                  <a:pt x="4181170" y="2736354"/>
                </a:cubicBezTo>
                <a:cubicBezTo>
                  <a:pt x="4204163" y="2795636"/>
                  <a:pt x="4334636" y="2754595"/>
                  <a:pt x="4377746" y="2740344"/>
                </a:cubicBezTo>
                <a:cubicBezTo>
                  <a:pt x="4431771" y="2722103"/>
                  <a:pt x="4477178" y="2690754"/>
                  <a:pt x="4526602" y="2662251"/>
                </a:cubicBezTo>
                <a:close/>
                <a:moveTo>
                  <a:pt x="4258005" y="2602871"/>
                </a:moveTo>
                <a:cubicBezTo>
                  <a:pt x="4262633" y="2602871"/>
                  <a:pt x="4264366" y="2609344"/>
                  <a:pt x="4259738" y="2611697"/>
                </a:cubicBezTo>
                <a:cubicBezTo>
                  <a:pt x="4234287" y="2625229"/>
                  <a:pt x="4198424" y="2631703"/>
                  <a:pt x="4169504" y="2632879"/>
                </a:cubicBezTo>
                <a:cubicBezTo>
                  <a:pt x="4150417" y="2633469"/>
                  <a:pt x="4131906" y="2629349"/>
                  <a:pt x="4126121" y="2609344"/>
                </a:cubicBezTo>
                <a:cubicBezTo>
                  <a:pt x="4125542" y="2605225"/>
                  <a:pt x="4130748" y="2601106"/>
                  <a:pt x="4133064" y="2605812"/>
                </a:cubicBezTo>
                <a:cubicBezTo>
                  <a:pt x="4144053" y="2626407"/>
                  <a:pt x="4176444" y="2618171"/>
                  <a:pt x="4194954" y="2614638"/>
                </a:cubicBezTo>
                <a:cubicBezTo>
                  <a:pt x="4215777" y="2610521"/>
                  <a:pt x="4236603" y="2603459"/>
                  <a:pt x="4258005" y="2602871"/>
                </a:cubicBezTo>
                <a:close/>
                <a:moveTo>
                  <a:pt x="5087081" y="2602830"/>
                </a:moveTo>
                <a:cubicBezTo>
                  <a:pt x="5111230" y="2617772"/>
                  <a:pt x="5135383" y="2632716"/>
                  <a:pt x="5159534" y="2647084"/>
                </a:cubicBezTo>
                <a:lnTo>
                  <a:pt x="5160923" y="2653683"/>
                </a:lnTo>
                <a:lnTo>
                  <a:pt x="5630764" y="2956972"/>
                </a:lnTo>
                <a:lnTo>
                  <a:pt x="5633826" y="2956290"/>
                </a:lnTo>
                <a:cubicBezTo>
                  <a:pt x="5657371" y="2972427"/>
                  <a:pt x="5680343" y="2987988"/>
                  <a:pt x="5703887" y="3004702"/>
                </a:cubicBezTo>
                <a:cubicBezTo>
                  <a:pt x="5707332" y="3006431"/>
                  <a:pt x="5709058" y="3011617"/>
                  <a:pt x="5706185" y="3015076"/>
                </a:cubicBezTo>
                <a:cubicBezTo>
                  <a:pt x="5592478" y="3174576"/>
                  <a:pt x="5431931" y="3263726"/>
                  <a:pt x="5258462" y="3333099"/>
                </a:cubicBezTo>
                <a:lnTo>
                  <a:pt x="5084437" y="3396842"/>
                </a:lnTo>
                <a:lnTo>
                  <a:pt x="5093990" y="3510514"/>
                </a:lnTo>
                <a:cubicBezTo>
                  <a:pt x="5100739" y="3607932"/>
                  <a:pt x="5102895" y="3704308"/>
                  <a:pt x="5091105" y="3797703"/>
                </a:cubicBezTo>
                <a:cubicBezTo>
                  <a:pt x="5052004" y="4112658"/>
                  <a:pt x="4881226" y="4386233"/>
                  <a:pt x="4598315" y="4535665"/>
                </a:cubicBezTo>
                <a:cubicBezTo>
                  <a:pt x="4516091" y="4579058"/>
                  <a:pt x="4429662" y="4614152"/>
                  <a:pt x="4342194" y="4646939"/>
                </a:cubicBezTo>
                <a:lnTo>
                  <a:pt x="4260636" y="4677229"/>
                </a:lnTo>
                <a:lnTo>
                  <a:pt x="4269008" y="4887916"/>
                </a:lnTo>
                <a:cubicBezTo>
                  <a:pt x="4267983" y="5111248"/>
                  <a:pt x="4231201" y="5338219"/>
                  <a:pt x="4100899" y="5521521"/>
                </a:cubicBezTo>
                <a:cubicBezTo>
                  <a:pt x="3979224" y="5693178"/>
                  <a:pt x="3805128" y="5802405"/>
                  <a:pt x="3617449" y="5882681"/>
                </a:cubicBezTo>
                <a:lnTo>
                  <a:pt x="3434787" y="5951490"/>
                </a:lnTo>
                <a:lnTo>
                  <a:pt x="3436780" y="5974231"/>
                </a:lnTo>
                <a:cubicBezTo>
                  <a:pt x="3455180" y="6279416"/>
                  <a:pt x="3389052" y="6565635"/>
                  <a:pt x="3237825" y="6831738"/>
                </a:cubicBezTo>
                <a:cubicBezTo>
                  <a:pt x="3235523" y="6835186"/>
                  <a:pt x="3230348" y="6835761"/>
                  <a:pt x="3226899" y="6834037"/>
                </a:cubicBezTo>
                <a:lnTo>
                  <a:pt x="3154218" y="6791135"/>
                </a:lnTo>
                <a:lnTo>
                  <a:pt x="3164220" y="6789208"/>
                </a:lnTo>
                <a:lnTo>
                  <a:pt x="3167531" y="6782201"/>
                </a:lnTo>
                <a:lnTo>
                  <a:pt x="3192109" y="6799339"/>
                </a:lnTo>
                <a:cubicBezTo>
                  <a:pt x="3204040" y="6807312"/>
                  <a:pt x="3216260" y="6814209"/>
                  <a:pt x="3224024" y="6813922"/>
                </a:cubicBezTo>
                <a:cubicBezTo>
                  <a:pt x="3243572" y="6813922"/>
                  <a:pt x="3292449" y="6694950"/>
                  <a:pt x="3302224" y="6671961"/>
                </a:cubicBezTo>
                <a:cubicBezTo>
                  <a:pt x="3340176" y="6587476"/>
                  <a:pt x="3370076" y="6499540"/>
                  <a:pt x="3390778" y="6409307"/>
                </a:cubicBezTo>
                <a:cubicBezTo>
                  <a:pt x="3409754" y="6325683"/>
                  <a:pt x="3419673" y="6241196"/>
                  <a:pt x="3422979" y="6156423"/>
                </a:cubicBezTo>
                <a:lnTo>
                  <a:pt x="3416752" y="5944311"/>
                </a:lnTo>
                <a:lnTo>
                  <a:pt x="3409415" y="5860811"/>
                </a:lnTo>
                <a:lnTo>
                  <a:pt x="3413375" y="5854870"/>
                </a:lnTo>
                <a:lnTo>
                  <a:pt x="3411182" y="5806481"/>
                </a:lnTo>
                <a:lnTo>
                  <a:pt x="3410957" y="5806342"/>
                </a:lnTo>
                <a:cubicBezTo>
                  <a:pt x="3400660" y="5794234"/>
                  <a:pt x="3405237" y="5763671"/>
                  <a:pt x="3403520" y="5748101"/>
                </a:cubicBezTo>
                <a:lnTo>
                  <a:pt x="3408425" y="5745630"/>
                </a:lnTo>
                <a:lnTo>
                  <a:pt x="3406598" y="5705344"/>
                </a:lnTo>
                <a:lnTo>
                  <a:pt x="3402472" y="5701911"/>
                </a:lnTo>
                <a:cubicBezTo>
                  <a:pt x="3395591" y="5690344"/>
                  <a:pt x="3402472" y="5663162"/>
                  <a:pt x="3403045" y="5649282"/>
                </a:cubicBezTo>
                <a:lnTo>
                  <a:pt x="3404034" y="5648806"/>
                </a:lnTo>
                <a:lnTo>
                  <a:pt x="3403887" y="5645544"/>
                </a:lnTo>
                <a:lnTo>
                  <a:pt x="3406080" y="5611007"/>
                </a:lnTo>
                <a:lnTo>
                  <a:pt x="3402216" y="5607974"/>
                </a:lnTo>
                <a:cubicBezTo>
                  <a:pt x="3393056" y="5593630"/>
                  <a:pt x="3398780" y="5570681"/>
                  <a:pt x="3399353" y="5553469"/>
                </a:cubicBezTo>
                <a:lnTo>
                  <a:pt x="3410088" y="5547833"/>
                </a:lnTo>
                <a:lnTo>
                  <a:pt x="3412178" y="5514897"/>
                </a:lnTo>
                <a:lnTo>
                  <a:pt x="3409764" y="5513353"/>
                </a:lnTo>
                <a:cubicBezTo>
                  <a:pt x="3407459" y="5512204"/>
                  <a:pt x="3405730" y="5509331"/>
                  <a:pt x="3406306" y="5507034"/>
                </a:cubicBezTo>
                <a:cubicBezTo>
                  <a:pt x="3408611" y="5492101"/>
                  <a:pt x="3410917" y="5477169"/>
                  <a:pt x="3413222" y="5462234"/>
                </a:cubicBezTo>
                <a:lnTo>
                  <a:pt x="3419243" y="5459092"/>
                </a:lnTo>
                <a:lnTo>
                  <a:pt x="3424830" y="5430389"/>
                </a:lnTo>
                <a:lnTo>
                  <a:pt x="3419885" y="5427180"/>
                </a:lnTo>
                <a:cubicBezTo>
                  <a:pt x="3417016" y="5426032"/>
                  <a:pt x="3415868" y="5422585"/>
                  <a:pt x="3415868" y="5420288"/>
                </a:cubicBezTo>
                <a:lnTo>
                  <a:pt x="3423902" y="5376061"/>
                </a:lnTo>
                <a:cubicBezTo>
                  <a:pt x="3424475" y="5370317"/>
                  <a:pt x="3430213" y="5366297"/>
                  <a:pt x="3435378" y="5370317"/>
                </a:cubicBezTo>
                <a:lnTo>
                  <a:pt x="3436391" y="5370973"/>
                </a:lnTo>
                <a:lnTo>
                  <a:pt x="3442029" y="5342006"/>
                </a:lnTo>
                <a:lnTo>
                  <a:pt x="3440172" y="5340809"/>
                </a:lnTo>
                <a:cubicBezTo>
                  <a:pt x="3437295" y="5339089"/>
                  <a:pt x="3436144" y="5335076"/>
                  <a:pt x="3437295" y="5332208"/>
                </a:cubicBezTo>
                <a:cubicBezTo>
                  <a:pt x="3441898" y="5318447"/>
                  <a:pt x="3445926" y="5305260"/>
                  <a:pt x="3450530" y="5292071"/>
                </a:cubicBezTo>
                <a:lnTo>
                  <a:pt x="3458753" y="5288793"/>
                </a:lnTo>
                <a:lnTo>
                  <a:pt x="3469323" y="5257930"/>
                </a:lnTo>
                <a:lnTo>
                  <a:pt x="3467134" y="5252083"/>
                </a:lnTo>
                <a:cubicBezTo>
                  <a:pt x="3472878" y="5239422"/>
                  <a:pt x="3478048" y="5226761"/>
                  <a:pt x="3483216" y="5213524"/>
                </a:cubicBezTo>
                <a:lnTo>
                  <a:pt x="3489144" y="5211744"/>
                </a:lnTo>
                <a:lnTo>
                  <a:pt x="3506137" y="5179391"/>
                </a:lnTo>
                <a:lnTo>
                  <a:pt x="3504340" y="5170843"/>
                </a:lnTo>
                <a:cubicBezTo>
                  <a:pt x="3511805" y="5159340"/>
                  <a:pt x="3519272" y="5147262"/>
                  <a:pt x="3526738" y="5135184"/>
                </a:cubicBezTo>
                <a:lnTo>
                  <a:pt x="3529708" y="5134523"/>
                </a:lnTo>
                <a:lnTo>
                  <a:pt x="3542574" y="5110028"/>
                </a:lnTo>
                <a:lnTo>
                  <a:pt x="3551312" y="5098396"/>
                </a:lnTo>
                <a:lnTo>
                  <a:pt x="3551113" y="5094198"/>
                </a:lnTo>
                <a:lnTo>
                  <a:pt x="3572824" y="5069755"/>
                </a:lnTo>
                <a:lnTo>
                  <a:pt x="3600283" y="5033198"/>
                </a:lnTo>
                <a:cubicBezTo>
                  <a:pt x="3621595" y="5008416"/>
                  <a:pt x="3645043" y="4984498"/>
                  <a:pt x="3670812" y="4961544"/>
                </a:cubicBezTo>
                <a:lnTo>
                  <a:pt x="3681881" y="4953032"/>
                </a:lnTo>
                <a:lnTo>
                  <a:pt x="3703859" y="4932658"/>
                </a:lnTo>
                <a:lnTo>
                  <a:pt x="3709245" y="4931984"/>
                </a:lnTo>
                <a:lnTo>
                  <a:pt x="3740483" y="4907956"/>
                </a:lnTo>
                <a:lnTo>
                  <a:pt x="3739815" y="4900902"/>
                </a:lnTo>
                <a:lnTo>
                  <a:pt x="3776593" y="4874942"/>
                </a:lnTo>
                <a:cubicBezTo>
                  <a:pt x="3778894" y="4873211"/>
                  <a:pt x="3782340" y="4872058"/>
                  <a:pt x="3785212" y="4874365"/>
                </a:cubicBezTo>
                <a:lnTo>
                  <a:pt x="3785640" y="4874642"/>
                </a:lnTo>
                <a:lnTo>
                  <a:pt x="3811885" y="4860146"/>
                </a:lnTo>
                <a:lnTo>
                  <a:pt x="3812499" y="4852786"/>
                </a:lnTo>
                <a:cubicBezTo>
                  <a:pt x="3824553" y="4844767"/>
                  <a:pt x="3837178" y="4836747"/>
                  <a:pt x="3849803" y="4828154"/>
                </a:cubicBezTo>
                <a:cubicBezTo>
                  <a:pt x="3852101" y="4826437"/>
                  <a:pt x="3855542" y="4827010"/>
                  <a:pt x="3857264" y="4828154"/>
                </a:cubicBezTo>
                <a:lnTo>
                  <a:pt x="3863025" y="4831902"/>
                </a:lnTo>
                <a:lnTo>
                  <a:pt x="3887482" y="4818393"/>
                </a:lnTo>
                <a:lnTo>
                  <a:pt x="3887982" y="4806427"/>
                </a:lnTo>
                <a:cubicBezTo>
                  <a:pt x="3902376" y="4799502"/>
                  <a:pt x="3916771" y="4792003"/>
                  <a:pt x="3930593" y="4785081"/>
                </a:cubicBezTo>
                <a:cubicBezTo>
                  <a:pt x="3932895" y="4783350"/>
                  <a:pt x="3936350" y="4783926"/>
                  <a:pt x="3938655" y="4785081"/>
                </a:cubicBezTo>
                <a:lnTo>
                  <a:pt x="3942839" y="4787819"/>
                </a:lnTo>
                <a:lnTo>
                  <a:pt x="3954921" y="4781145"/>
                </a:lnTo>
                <a:lnTo>
                  <a:pt x="3970577" y="4774730"/>
                </a:lnTo>
                <a:lnTo>
                  <a:pt x="3971009" y="4764836"/>
                </a:lnTo>
                <a:cubicBezTo>
                  <a:pt x="3993876" y="4753978"/>
                  <a:pt x="4005168" y="4747834"/>
                  <a:pt x="4015889" y="4747834"/>
                </a:cubicBezTo>
                <a:lnTo>
                  <a:pt x="4027949" y="4751225"/>
                </a:lnTo>
                <a:lnTo>
                  <a:pt x="4062455" y="4737089"/>
                </a:lnTo>
                <a:lnTo>
                  <a:pt x="4062884" y="4732167"/>
                </a:lnTo>
                <a:cubicBezTo>
                  <a:pt x="4070106" y="4729306"/>
                  <a:pt x="4080070" y="4723726"/>
                  <a:pt x="4090178" y="4719433"/>
                </a:cubicBezTo>
                <a:lnTo>
                  <a:pt x="4117337" y="4714603"/>
                </a:lnTo>
                <a:lnTo>
                  <a:pt x="4140962" y="4704925"/>
                </a:lnTo>
                <a:lnTo>
                  <a:pt x="4161345" y="4697383"/>
                </a:lnTo>
                <a:lnTo>
                  <a:pt x="4161302" y="4696302"/>
                </a:lnTo>
                <a:cubicBezTo>
                  <a:pt x="4161302" y="4694001"/>
                  <a:pt x="4163603" y="4690551"/>
                  <a:pt x="4165905" y="4689976"/>
                </a:cubicBezTo>
                <a:cubicBezTo>
                  <a:pt x="4194669" y="4679624"/>
                  <a:pt x="4222284" y="4669848"/>
                  <a:pt x="4251048" y="4660073"/>
                </a:cubicBezTo>
                <a:lnTo>
                  <a:pt x="4251584" y="4660379"/>
                </a:lnTo>
                <a:lnTo>
                  <a:pt x="4245473" y="4666251"/>
                </a:lnTo>
                <a:lnTo>
                  <a:pt x="4255047" y="4662709"/>
                </a:lnTo>
                <a:lnTo>
                  <a:pt x="4254060" y="4661794"/>
                </a:lnTo>
                <a:lnTo>
                  <a:pt x="4255419" y="4662570"/>
                </a:lnTo>
                <a:lnTo>
                  <a:pt x="4393641" y="4611422"/>
                </a:lnTo>
                <a:cubicBezTo>
                  <a:pt x="4477239" y="4578555"/>
                  <a:pt x="4559357" y="4542131"/>
                  <a:pt x="4637421" y="4496583"/>
                </a:cubicBezTo>
                <a:cubicBezTo>
                  <a:pt x="4986455" y="4292551"/>
                  <a:pt x="5102608" y="3902305"/>
                  <a:pt x="5083057" y="3518955"/>
                </a:cubicBezTo>
                <a:lnTo>
                  <a:pt x="5069177" y="3341160"/>
                </a:lnTo>
                <a:lnTo>
                  <a:pt x="5067584" y="3323989"/>
                </a:lnTo>
                <a:lnTo>
                  <a:pt x="5067855" y="3324196"/>
                </a:lnTo>
                <a:lnTo>
                  <a:pt x="5067813" y="3323680"/>
                </a:lnTo>
                <a:lnTo>
                  <a:pt x="5067584" y="3323989"/>
                </a:lnTo>
                <a:cubicBezTo>
                  <a:pt x="5067584" y="3317648"/>
                  <a:pt x="5066435" y="3310734"/>
                  <a:pt x="5065859" y="3303817"/>
                </a:cubicBezTo>
                <a:lnTo>
                  <a:pt x="5066223" y="3303319"/>
                </a:lnTo>
                <a:lnTo>
                  <a:pt x="5063720" y="3271247"/>
                </a:lnTo>
                <a:lnTo>
                  <a:pt x="5062785" y="3250431"/>
                </a:lnTo>
                <a:lnTo>
                  <a:pt x="5056733" y="3225866"/>
                </a:lnTo>
                <a:cubicBezTo>
                  <a:pt x="5056516" y="3214906"/>
                  <a:pt x="5057530" y="3203663"/>
                  <a:pt x="5057239" y="3196263"/>
                </a:cubicBezTo>
                <a:lnTo>
                  <a:pt x="5060131" y="3191437"/>
                </a:lnTo>
                <a:lnTo>
                  <a:pt x="5057995" y="3143929"/>
                </a:lnTo>
                <a:lnTo>
                  <a:pt x="5054543" y="3139821"/>
                </a:lnTo>
                <a:cubicBezTo>
                  <a:pt x="5050140" y="3130104"/>
                  <a:pt x="5051006" y="3117246"/>
                  <a:pt x="5051585" y="3091813"/>
                </a:cubicBezTo>
                <a:lnTo>
                  <a:pt x="5055569" y="3089937"/>
                </a:lnTo>
                <a:lnTo>
                  <a:pt x="5053676" y="3047921"/>
                </a:lnTo>
                <a:lnTo>
                  <a:pt x="5049948" y="3027070"/>
                </a:lnTo>
                <a:cubicBezTo>
                  <a:pt x="5050451" y="3017219"/>
                  <a:pt x="5052167" y="3007011"/>
                  <a:pt x="5052454" y="2998095"/>
                </a:cubicBezTo>
                <a:lnTo>
                  <a:pt x="5054716" y="2997013"/>
                </a:lnTo>
                <a:lnTo>
                  <a:pt x="5057595" y="2961276"/>
                </a:lnTo>
                <a:lnTo>
                  <a:pt x="5054666" y="2959384"/>
                </a:lnTo>
                <a:cubicBezTo>
                  <a:pt x="5052946" y="2958230"/>
                  <a:pt x="5050653" y="2954769"/>
                  <a:pt x="5051225" y="2952459"/>
                </a:cubicBezTo>
                <a:cubicBezTo>
                  <a:pt x="5053518" y="2937458"/>
                  <a:pt x="5055813" y="2922457"/>
                  <a:pt x="5058105" y="2907456"/>
                </a:cubicBezTo>
                <a:lnTo>
                  <a:pt x="5062107" y="2905240"/>
                </a:lnTo>
                <a:lnTo>
                  <a:pt x="5062931" y="2895011"/>
                </a:lnTo>
                <a:lnTo>
                  <a:pt x="5069154" y="2868370"/>
                </a:lnTo>
                <a:lnTo>
                  <a:pt x="5068972" y="2867999"/>
                </a:lnTo>
                <a:cubicBezTo>
                  <a:pt x="5071839" y="2853065"/>
                  <a:pt x="5074134" y="2838705"/>
                  <a:pt x="5075855" y="2823773"/>
                </a:cubicBezTo>
                <a:lnTo>
                  <a:pt x="5080041" y="2821775"/>
                </a:lnTo>
                <a:lnTo>
                  <a:pt x="5092256" y="2769503"/>
                </a:lnTo>
                <a:lnTo>
                  <a:pt x="5103047" y="2744948"/>
                </a:lnTo>
                <a:lnTo>
                  <a:pt x="5105563" y="2737273"/>
                </a:lnTo>
                <a:lnTo>
                  <a:pt x="5106573" y="2736920"/>
                </a:lnTo>
                <a:lnTo>
                  <a:pt x="5129633" y="2684441"/>
                </a:lnTo>
                <a:cubicBezTo>
                  <a:pt x="5137683" y="2666050"/>
                  <a:pt x="5148033" y="2667775"/>
                  <a:pt x="5139983" y="2653406"/>
                </a:cubicBezTo>
                <a:cubicBezTo>
                  <a:pt x="5136531" y="2647658"/>
                  <a:pt x="5115258" y="2636739"/>
                  <a:pt x="5108358" y="2633865"/>
                </a:cubicBezTo>
                <a:cubicBezTo>
                  <a:pt x="5102608" y="2630417"/>
                  <a:pt x="5096282" y="2626393"/>
                  <a:pt x="5089959" y="2622944"/>
                </a:cubicBezTo>
                <a:cubicBezTo>
                  <a:pt x="5079606" y="2613176"/>
                  <a:pt x="5075005" y="2617772"/>
                  <a:pt x="5075582" y="2637889"/>
                </a:cubicBezTo>
                <a:cubicBezTo>
                  <a:pt x="5065806" y="2645936"/>
                  <a:pt x="5039929" y="2713180"/>
                  <a:pt x="5041655" y="2708581"/>
                </a:cubicBezTo>
                <a:cubicBezTo>
                  <a:pt x="5024981" y="2748812"/>
                  <a:pt x="5012330" y="2790193"/>
                  <a:pt x="5003130" y="2832724"/>
                </a:cubicBezTo>
                <a:cubicBezTo>
                  <a:pt x="4982429" y="2924682"/>
                  <a:pt x="4980129" y="3020662"/>
                  <a:pt x="4983578" y="3114344"/>
                </a:cubicBezTo>
                <a:cubicBezTo>
                  <a:pt x="4986741" y="3196819"/>
                  <a:pt x="4994792" y="3279150"/>
                  <a:pt x="5002196" y="3361550"/>
                </a:cubicBezTo>
                <a:lnTo>
                  <a:pt x="5014743" y="3572453"/>
                </a:lnTo>
                <a:lnTo>
                  <a:pt x="5017056" y="3574752"/>
                </a:lnTo>
                <a:lnTo>
                  <a:pt x="5016691" y="3605192"/>
                </a:lnTo>
                <a:lnTo>
                  <a:pt x="5016929" y="3609190"/>
                </a:lnTo>
                <a:lnTo>
                  <a:pt x="5016576" y="3614814"/>
                </a:lnTo>
                <a:lnTo>
                  <a:pt x="5016486" y="3622342"/>
                </a:lnTo>
                <a:lnTo>
                  <a:pt x="5016090" y="3622561"/>
                </a:lnTo>
                <a:lnTo>
                  <a:pt x="5013270" y="3667428"/>
                </a:lnTo>
                <a:lnTo>
                  <a:pt x="5015046" y="3669326"/>
                </a:lnTo>
                <a:lnTo>
                  <a:pt x="5013894" y="3716634"/>
                </a:lnTo>
                <a:lnTo>
                  <a:pt x="5010064" y="3718457"/>
                </a:lnTo>
                <a:lnTo>
                  <a:pt x="5007378" y="3761201"/>
                </a:lnTo>
                <a:lnTo>
                  <a:pt x="5007471" y="3761304"/>
                </a:lnTo>
                <a:lnTo>
                  <a:pt x="5007298" y="3762502"/>
                </a:lnTo>
                <a:lnTo>
                  <a:pt x="5005686" y="3788146"/>
                </a:lnTo>
                <a:lnTo>
                  <a:pt x="4993967" y="3841371"/>
                </a:lnTo>
                <a:lnTo>
                  <a:pt x="4994677" y="3844802"/>
                </a:lnTo>
                <a:lnTo>
                  <a:pt x="4993622" y="3842945"/>
                </a:lnTo>
                <a:lnTo>
                  <a:pt x="4992111" y="3849805"/>
                </a:lnTo>
                <a:lnTo>
                  <a:pt x="4995540" y="3848962"/>
                </a:lnTo>
                <a:lnTo>
                  <a:pt x="4994677" y="3844802"/>
                </a:lnTo>
                <a:lnTo>
                  <a:pt x="4996183" y="3847447"/>
                </a:lnTo>
                <a:cubicBezTo>
                  <a:pt x="4993889" y="3861869"/>
                  <a:pt x="4991020" y="3876869"/>
                  <a:pt x="4988149" y="3891290"/>
                </a:cubicBezTo>
                <a:lnTo>
                  <a:pt x="4982546" y="3893264"/>
                </a:lnTo>
                <a:lnTo>
                  <a:pt x="4974054" y="3931827"/>
                </a:lnTo>
                <a:lnTo>
                  <a:pt x="4974362" y="3933659"/>
                </a:lnTo>
                <a:lnTo>
                  <a:pt x="4973862" y="3932694"/>
                </a:lnTo>
                <a:lnTo>
                  <a:pt x="4972250" y="3940024"/>
                </a:lnTo>
                <a:lnTo>
                  <a:pt x="4975316" y="3939299"/>
                </a:lnTo>
                <a:lnTo>
                  <a:pt x="4974362" y="3933659"/>
                </a:lnTo>
                <a:lnTo>
                  <a:pt x="4976465" y="3937714"/>
                </a:lnTo>
                <a:cubicBezTo>
                  <a:pt x="4972436" y="3950969"/>
                  <a:pt x="4967254" y="3964222"/>
                  <a:pt x="4963227" y="3977475"/>
                </a:cubicBezTo>
                <a:lnTo>
                  <a:pt x="4961262" y="3978163"/>
                </a:lnTo>
                <a:lnTo>
                  <a:pt x="4943029" y="4026552"/>
                </a:lnTo>
                <a:lnTo>
                  <a:pt x="4943518" y="4027562"/>
                </a:lnTo>
                <a:lnTo>
                  <a:pt x="4935647" y="4046140"/>
                </a:lnTo>
                <a:lnTo>
                  <a:pt x="4926149" y="4071350"/>
                </a:lnTo>
                <a:cubicBezTo>
                  <a:pt x="4910175" y="4106892"/>
                  <a:pt x="4891975" y="4141310"/>
                  <a:pt x="4871464" y="4174311"/>
                </a:cubicBezTo>
                <a:lnTo>
                  <a:pt x="4866709" y="4180861"/>
                </a:lnTo>
                <a:lnTo>
                  <a:pt x="4867833" y="4185145"/>
                </a:lnTo>
                <a:cubicBezTo>
                  <a:pt x="4859227" y="4196648"/>
                  <a:pt x="4851770" y="4208152"/>
                  <a:pt x="4843165" y="4219655"/>
                </a:cubicBezTo>
                <a:lnTo>
                  <a:pt x="4839433" y="4220337"/>
                </a:lnTo>
                <a:lnTo>
                  <a:pt x="4843093" y="4219439"/>
                </a:lnTo>
                <a:lnTo>
                  <a:pt x="4842116" y="4214739"/>
                </a:lnTo>
                <a:lnTo>
                  <a:pt x="4837843" y="4220629"/>
                </a:lnTo>
                <a:lnTo>
                  <a:pt x="4839433" y="4220337"/>
                </a:lnTo>
                <a:lnTo>
                  <a:pt x="4837757" y="4220748"/>
                </a:lnTo>
                <a:lnTo>
                  <a:pt x="4813296" y="4254447"/>
                </a:lnTo>
                <a:lnTo>
                  <a:pt x="4813460" y="4256197"/>
                </a:lnTo>
                <a:lnTo>
                  <a:pt x="4806695" y="4263536"/>
                </a:lnTo>
                <a:lnTo>
                  <a:pt x="4802891" y="4268780"/>
                </a:lnTo>
                <a:lnTo>
                  <a:pt x="4786981" y="4284924"/>
                </a:lnTo>
                <a:lnTo>
                  <a:pt x="4785348" y="4286699"/>
                </a:lnTo>
                <a:lnTo>
                  <a:pt x="4785240" y="4286693"/>
                </a:lnTo>
                <a:lnTo>
                  <a:pt x="4719881" y="4353026"/>
                </a:lnTo>
                <a:cubicBezTo>
                  <a:pt x="4689747" y="4379211"/>
                  <a:pt x="4657115" y="4403404"/>
                  <a:pt x="4621889" y="4425315"/>
                </a:cubicBezTo>
                <a:cubicBezTo>
                  <a:pt x="4545990" y="4472157"/>
                  <a:pt x="4464771" y="4507647"/>
                  <a:pt x="4381828" y="4539114"/>
                </a:cubicBezTo>
                <a:lnTo>
                  <a:pt x="4247667" y="4587145"/>
                </a:lnTo>
                <a:lnTo>
                  <a:pt x="4247249" y="4587814"/>
                </a:lnTo>
                <a:lnTo>
                  <a:pt x="4196495" y="4605467"/>
                </a:lnTo>
                <a:lnTo>
                  <a:pt x="4131402" y="4628772"/>
                </a:lnTo>
                <a:cubicBezTo>
                  <a:pt x="3949694" y="4695441"/>
                  <a:pt x="3770285" y="4780502"/>
                  <a:pt x="3624810" y="4909819"/>
                </a:cubicBezTo>
                <a:cubicBezTo>
                  <a:pt x="3462081" y="5054077"/>
                  <a:pt x="3375828" y="5243741"/>
                  <a:pt x="3342476" y="5455818"/>
                </a:cubicBezTo>
                <a:cubicBezTo>
                  <a:pt x="3317176" y="5617318"/>
                  <a:pt x="3335000" y="5772498"/>
                  <a:pt x="3348226" y="5933424"/>
                </a:cubicBezTo>
                <a:cubicBezTo>
                  <a:pt x="3355181" y="6019257"/>
                  <a:pt x="3355676" y="6103318"/>
                  <a:pt x="3349417" y="6185771"/>
                </a:cubicBezTo>
                <a:lnTo>
                  <a:pt x="3336239" y="6267101"/>
                </a:lnTo>
                <a:lnTo>
                  <a:pt x="3337185" y="6268145"/>
                </a:lnTo>
                <a:cubicBezTo>
                  <a:pt x="3335460" y="6285967"/>
                  <a:pt x="3333734" y="6303790"/>
                  <a:pt x="3332583" y="6321612"/>
                </a:cubicBezTo>
                <a:lnTo>
                  <a:pt x="3326927" y="6324571"/>
                </a:lnTo>
                <a:lnTo>
                  <a:pt x="3320003" y="6367303"/>
                </a:lnTo>
                <a:lnTo>
                  <a:pt x="3323053" y="6369298"/>
                </a:lnTo>
                <a:lnTo>
                  <a:pt x="3324092" y="6374162"/>
                </a:lnTo>
                <a:lnTo>
                  <a:pt x="3320329" y="6368294"/>
                </a:lnTo>
                <a:lnTo>
                  <a:pt x="3319793" y="6368601"/>
                </a:lnTo>
                <a:lnTo>
                  <a:pt x="3317730" y="6381338"/>
                </a:lnTo>
                <a:lnTo>
                  <a:pt x="3325275" y="6379702"/>
                </a:lnTo>
                <a:lnTo>
                  <a:pt x="3324092" y="6374162"/>
                </a:lnTo>
                <a:lnTo>
                  <a:pt x="3326494" y="6377907"/>
                </a:lnTo>
                <a:cubicBezTo>
                  <a:pt x="3323053" y="6394553"/>
                  <a:pt x="3320185" y="6411770"/>
                  <a:pt x="3316744" y="6428416"/>
                </a:cubicBezTo>
                <a:lnTo>
                  <a:pt x="3309149" y="6431458"/>
                </a:lnTo>
                <a:lnTo>
                  <a:pt x="3299192" y="6462963"/>
                </a:lnTo>
                <a:lnTo>
                  <a:pt x="3302749" y="6465274"/>
                </a:lnTo>
                <a:lnTo>
                  <a:pt x="3303729" y="6469868"/>
                </a:lnTo>
                <a:lnTo>
                  <a:pt x="3300451" y="6464481"/>
                </a:lnTo>
                <a:lnTo>
                  <a:pt x="3298366" y="6465575"/>
                </a:lnTo>
                <a:lnTo>
                  <a:pt x="3294493" y="6477831"/>
                </a:lnTo>
                <a:lnTo>
                  <a:pt x="3294699" y="6477966"/>
                </a:lnTo>
                <a:cubicBezTo>
                  <a:pt x="3298724" y="6480849"/>
                  <a:pt x="3302893" y="6478975"/>
                  <a:pt x="3304978" y="6475730"/>
                </a:cubicBezTo>
                <a:lnTo>
                  <a:pt x="3303729" y="6469868"/>
                </a:lnTo>
                <a:lnTo>
                  <a:pt x="3306199" y="6473928"/>
                </a:lnTo>
                <a:lnTo>
                  <a:pt x="3294124" y="6524691"/>
                </a:lnTo>
                <a:cubicBezTo>
                  <a:pt x="3292976" y="6529883"/>
                  <a:pt x="3286649" y="6531613"/>
                  <a:pt x="3282050" y="6529306"/>
                </a:cubicBezTo>
                <a:lnTo>
                  <a:pt x="3278877" y="6527242"/>
                </a:lnTo>
                <a:lnTo>
                  <a:pt x="3266811" y="6565425"/>
                </a:lnTo>
                <a:lnTo>
                  <a:pt x="3267286" y="6565735"/>
                </a:lnTo>
                <a:lnTo>
                  <a:pt x="3268119" y="6569747"/>
                </a:lnTo>
                <a:lnTo>
                  <a:pt x="3266476" y="6566478"/>
                </a:lnTo>
                <a:lnTo>
                  <a:pt x="3262801" y="6578109"/>
                </a:lnTo>
                <a:lnTo>
                  <a:pt x="3269510" y="6576461"/>
                </a:lnTo>
                <a:lnTo>
                  <a:pt x="3268119" y="6569747"/>
                </a:lnTo>
                <a:lnTo>
                  <a:pt x="3270728" y="6574949"/>
                </a:lnTo>
                <a:cubicBezTo>
                  <a:pt x="3264991" y="6589922"/>
                  <a:pt x="3259254" y="6605469"/>
                  <a:pt x="3252942" y="6621016"/>
                </a:cubicBezTo>
                <a:lnTo>
                  <a:pt x="3241832" y="6624920"/>
                </a:lnTo>
                <a:lnTo>
                  <a:pt x="3223474" y="6663782"/>
                </a:lnTo>
                <a:lnTo>
                  <a:pt x="3226732" y="6665889"/>
                </a:lnTo>
                <a:lnTo>
                  <a:pt x="3227719" y="6670694"/>
                </a:lnTo>
                <a:lnTo>
                  <a:pt x="3225656" y="6665889"/>
                </a:lnTo>
                <a:lnTo>
                  <a:pt x="3221637" y="6667665"/>
                </a:lnTo>
                <a:lnTo>
                  <a:pt x="3216679" y="6678164"/>
                </a:lnTo>
                <a:lnTo>
                  <a:pt x="3218124" y="6679101"/>
                </a:lnTo>
                <a:cubicBezTo>
                  <a:pt x="3222428" y="6681686"/>
                  <a:pt x="3226732" y="6679676"/>
                  <a:pt x="3228884" y="6676373"/>
                </a:cubicBezTo>
                <a:lnTo>
                  <a:pt x="3227719" y="6670694"/>
                </a:lnTo>
                <a:lnTo>
                  <a:pt x="3229601" y="6675081"/>
                </a:lnTo>
                <a:cubicBezTo>
                  <a:pt x="3223289" y="6689440"/>
                  <a:pt x="3216403" y="6704375"/>
                  <a:pt x="3210090" y="6719309"/>
                </a:cubicBezTo>
                <a:cubicBezTo>
                  <a:pt x="3207795" y="6723904"/>
                  <a:pt x="3202630" y="6726775"/>
                  <a:pt x="3198039" y="6723904"/>
                </a:cubicBezTo>
                <a:lnTo>
                  <a:pt x="3195767" y="6722430"/>
                </a:lnTo>
                <a:lnTo>
                  <a:pt x="3167531" y="6782201"/>
                </a:lnTo>
                <a:lnTo>
                  <a:pt x="3161921" y="6778288"/>
                </a:lnTo>
                <a:cubicBezTo>
                  <a:pt x="3157608" y="6775701"/>
                  <a:pt x="3153295" y="6777713"/>
                  <a:pt x="3151211" y="6780946"/>
                </a:cubicBezTo>
                <a:lnTo>
                  <a:pt x="3152080" y="6784209"/>
                </a:lnTo>
                <a:lnTo>
                  <a:pt x="3150996" y="6780587"/>
                </a:lnTo>
                <a:lnTo>
                  <a:pt x="3184394" y="6715053"/>
                </a:lnTo>
                <a:lnTo>
                  <a:pt x="2737346" y="6425041"/>
                </a:lnTo>
                <a:lnTo>
                  <a:pt x="2686628" y="6480822"/>
                </a:lnTo>
                <a:cubicBezTo>
                  <a:pt x="2684334" y="6484270"/>
                  <a:pt x="2679169" y="6485993"/>
                  <a:pt x="2675726" y="6483121"/>
                </a:cubicBezTo>
                <a:cubicBezTo>
                  <a:pt x="2652773" y="6466456"/>
                  <a:pt x="2629820" y="6450367"/>
                  <a:pt x="2606867" y="6433702"/>
                </a:cubicBezTo>
                <a:cubicBezTo>
                  <a:pt x="2603424" y="6431405"/>
                  <a:pt x="2602276" y="6426232"/>
                  <a:pt x="2604572" y="6422785"/>
                </a:cubicBezTo>
                <a:cubicBezTo>
                  <a:pt x="2744872" y="6230573"/>
                  <a:pt x="2916480" y="6082965"/>
                  <a:pt x="3118430" y="5975358"/>
                </a:cubicBezTo>
                <a:lnTo>
                  <a:pt x="3326011" y="5882893"/>
                </a:lnTo>
                <a:lnTo>
                  <a:pt x="3315450" y="5763877"/>
                </a:lnTo>
                <a:cubicBezTo>
                  <a:pt x="3288999" y="5453519"/>
                  <a:pt x="3368352" y="5123045"/>
                  <a:pt x="3604110" y="4908095"/>
                </a:cubicBezTo>
                <a:cubicBezTo>
                  <a:pt x="3737510" y="4785962"/>
                  <a:pt x="3892478" y="4712252"/>
                  <a:pt x="4053125" y="4649318"/>
                </a:cubicBezTo>
                <a:lnTo>
                  <a:pt x="4155270" y="4611096"/>
                </a:lnTo>
                <a:lnTo>
                  <a:pt x="4154820" y="4610796"/>
                </a:lnTo>
                <a:cubicBezTo>
                  <a:pt x="4127840" y="4305707"/>
                  <a:pt x="4125542" y="4008659"/>
                  <a:pt x="4317862" y="3753556"/>
                </a:cubicBezTo>
                <a:cubicBezTo>
                  <a:pt x="4444448" y="3585928"/>
                  <a:pt x="4613335" y="3478415"/>
                  <a:pt x="4798122" y="3396835"/>
                </a:cubicBezTo>
                <a:lnTo>
                  <a:pt x="4983860" y="3323964"/>
                </a:lnTo>
                <a:lnTo>
                  <a:pt x="4982043" y="3299393"/>
                </a:lnTo>
                <a:cubicBezTo>
                  <a:pt x="4962016" y="3060534"/>
                  <a:pt x="4949508" y="2822810"/>
                  <a:pt x="5076732" y="2605129"/>
                </a:cubicBezTo>
                <a:cubicBezTo>
                  <a:pt x="5078454" y="2601681"/>
                  <a:pt x="5083632" y="2601106"/>
                  <a:pt x="5087081" y="2602830"/>
                </a:cubicBezTo>
                <a:close/>
                <a:moveTo>
                  <a:pt x="3199875" y="2578024"/>
                </a:moveTo>
                <a:cubicBezTo>
                  <a:pt x="3209356" y="2578500"/>
                  <a:pt x="3218271" y="2581195"/>
                  <a:pt x="3226036" y="2587231"/>
                </a:cubicBezTo>
                <a:cubicBezTo>
                  <a:pt x="3244439" y="2601027"/>
                  <a:pt x="3245447" y="2614106"/>
                  <a:pt x="3241707" y="2626178"/>
                </a:cubicBezTo>
                <a:lnTo>
                  <a:pt x="3237221" y="2637717"/>
                </a:lnTo>
                <a:lnTo>
                  <a:pt x="3239972" y="2637156"/>
                </a:lnTo>
                <a:cubicBezTo>
                  <a:pt x="3245138" y="2636588"/>
                  <a:pt x="3248009" y="2643414"/>
                  <a:pt x="3243418" y="2646829"/>
                </a:cubicBezTo>
                <a:lnTo>
                  <a:pt x="3231518" y="2652384"/>
                </a:lnTo>
                <a:lnTo>
                  <a:pt x="3228910" y="2659090"/>
                </a:lnTo>
                <a:cubicBezTo>
                  <a:pt x="3226610" y="2706228"/>
                  <a:pt x="3272619" y="2782110"/>
                  <a:pt x="3288150" y="2826374"/>
                </a:cubicBezTo>
                <a:lnTo>
                  <a:pt x="3330492" y="2945206"/>
                </a:lnTo>
                <a:lnTo>
                  <a:pt x="3321507" y="2944796"/>
                </a:lnTo>
                <a:cubicBezTo>
                  <a:pt x="3314317" y="2945659"/>
                  <a:pt x="3311154" y="2951695"/>
                  <a:pt x="3311586" y="2957373"/>
                </a:cubicBezTo>
                <a:lnTo>
                  <a:pt x="3317672" y="2962819"/>
                </a:lnTo>
                <a:lnTo>
                  <a:pt x="3311728" y="2960319"/>
                </a:lnTo>
                <a:lnTo>
                  <a:pt x="3304588" y="2940176"/>
                </a:lnTo>
                <a:lnTo>
                  <a:pt x="3257833" y="2962699"/>
                </a:lnTo>
                <a:cubicBezTo>
                  <a:pt x="3238179" y="2970021"/>
                  <a:pt x="3218526" y="2977342"/>
                  <a:pt x="3197136" y="2979597"/>
                </a:cubicBezTo>
                <a:cubicBezTo>
                  <a:pt x="3184997" y="2980723"/>
                  <a:pt x="3182685" y="2964952"/>
                  <a:pt x="3193090" y="2960446"/>
                </a:cubicBezTo>
                <a:cubicBezTo>
                  <a:pt x="3212744" y="2951997"/>
                  <a:pt x="3232398" y="2943549"/>
                  <a:pt x="3252051" y="2936228"/>
                </a:cubicBezTo>
                <a:cubicBezTo>
                  <a:pt x="3260433" y="2932848"/>
                  <a:pt x="3269104" y="2928906"/>
                  <a:pt x="3277921" y="2926510"/>
                </a:cubicBezTo>
                <a:lnTo>
                  <a:pt x="3299620" y="2926168"/>
                </a:lnTo>
                <a:lnTo>
                  <a:pt x="3283107" y="2879594"/>
                </a:lnTo>
                <a:lnTo>
                  <a:pt x="3277969" y="2889926"/>
                </a:lnTo>
                <a:cubicBezTo>
                  <a:pt x="3273204" y="2895973"/>
                  <a:pt x="3267514" y="2901512"/>
                  <a:pt x="3262962" y="2905883"/>
                </a:cubicBezTo>
                <a:cubicBezTo>
                  <a:pt x="3251013" y="2915794"/>
                  <a:pt x="3237358" y="2918709"/>
                  <a:pt x="3223135" y="2919291"/>
                </a:cubicBezTo>
                <a:cubicBezTo>
                  <a:pt x="3207202" y="2919875"/>
                  <a:pt x="3205496" y="2895391"/>
                  <a:pt x="3221427" y="2894223"/>
                </a:cubicBezTo>
                <a:cubicBezTo>
                  <a:pt x="3234512" y="2893058"/>
                  <a:pt x="3241341" y="2890144"/>
                  <a:pt x="3250445" y="2880818"/>
                </a:cubicBezTo>
                <a:lnTo>
                  <a:pt x="3277494" y="2863763"/>
                </a:lnTo>
                <a:lnTo>
                  <a:pt x="3206659" y="2663988"/>
                </a:lnTo>
                <a:lnTo>
                  <a:pt x="3190241" y="2671651"/>
                </a:lnTo>
                <a:cubicBezTo>
                  <a:pt x="3171369" y="2677840"/>
                  <a:pt x="3151849" y="2682676"/>
                  <a:pt x="3133191" y="2688366"/>
                </a:cubicBezTo>
                <a:cubicBezTo>
                  <a:pt x="3095875" y="2700314"/>
                  <a:pt x="3057985" y="2713400"/>
                  <a:pt x="3018372" y="2719090"/>
                </a:cubicBezTo>
                <a:cubicBezTo>
                  <a:pt x="3010909" y="2719658"/>
                  <a:pt x="3010336" y="2709418"/>
                  <a:pt x="3016077" y="2706573"/>
                </a:cubicBezTo>
                <a:cubicBezTo>
                  <a:pt x="3053392" y="2688934"/>
                  <a:pt x="3095300" y="2678692"/>
                  <a:pt x="3134339" y="2666175"/>
                </a:cubicBezTo>
                <a:cubicBezTo>
                  <a:pt x="3151562" y="2660485"/>
                  <a:pt x="3168927" y="2653656"/>
                  <a:pt x="3186509" y="2648038"/>
                </a:cubicBezTo>
                <a:lnTo>
                  <a:pt x="3206600" y="2643950"/>
                </a:lnTo>
                <a:lnTo>
                  <a:pt x="3203244" y="2608572"/>
                </a:lnTo>
                <a:cubicBezTo>
                  <a:pt x="3199291" y="2601027"/>
                  <a:pt x="3192676" y="2599303"/>
                  <a:pt x="3183475" y="2603326"/>
                </a:cubicBezTo>
                <a:lnTo>
                  <a:pt x="3176573" y="2606202"/>
                </a:lnTo>
                <a:cubicBezTo>
                  <a:pt x="3168520" y="2605627"/>
                  <a:pt x="3158168" y="2612525"/>
                  <a:pt x="3150117" y="2614825"/>
                </a:cubicBezTo>
                <a:cubicBezTo>
                  <a:pt x="3128261" y="2622873"/>
                  <a:pt x="3106406" y="2630345"/>
                  <a:pt x="3084552" y="2638393"/>
                </a:cubicBezTo>
                <a:cubicBezTo>
                  <a:pt x="3060971" y="2647017"/>
                  <a:pt x="3035091" y="2652765"/>
                  <a:pt x="3012660" y="2664263"/>
                </a:cubicBezTo>
                <a:cubicBezTo>
                  <a:pt x="3006333" y="2667136"/>
                  <a:pt x="2993681" y="2667136"/>
                  <a:pt x="2989654" y="2672311"/>
                </a:cubicBezTo>
                <a:cubicBezTo>
                  <a:pt x="2987354" y="2672886"/>
                  <a:pt x="2985629" y="2673460"/>
                  <a:pt x="2983903" y="2674035"/>
                </a:cubicBezTo>
                <a:cubicBezTo>
                  <a:pt x="2966649" y="2679210"/>
                  <a:pt x="2970675" y="2695881"/>
                  <a:pt x="2997130" y="2722325"/>
                </a:cubicBezTo>
                <a:cubicBezTo>
                  <a:pt x="3002307" y="2722325"/>
                  <a:pt x="3007484" y="2725198"/>
                  <a:pt x="3008634" y="2729797"/>
                </a:cubicBezTo>
                <a:cubicBezTo>
                  <a:pt x="3044291" y="2829823"/>
                  <a:pt x="3079951" y="2929851"/>
                  <a:pt x="3115033" y="3029878"/>
                </a:cubicBezTo>
                <a:cubicBezTo>
                  <a:pt x="3117334" y="3034475"/>
                  <a:pt x="3115033" y="3039650"/>
                  <a:pt x="3111584" y="3043099"/>
                </a:cubicBezTo>
                <a:cubicBezTo>
                  <a:pt x="2887855" y="3190264"/>
                  <a:pt x="2805036" y="3487466"/>
                  <a:pt x="2941343" y="3724312"/>
                </a:cubicBezTo>
                <a:cubicBezTo>
                  <a:pt x="2971681" y="3777057"/>
                  <a:pt x="3010754" y="3822686"/>
                  <a:pt x="3055884" y="3860196"/>
                </a:cubicBezTo>
                <a:lnTo>
                  <a:pt x="3152666" y="3916106"/>
                </a:lnTo>
                <a:lnTo>
                  <a:pt x="3195951" y="3927565"/>
                </a:lnTo>
                <a:cubicBezTo>
                  <a:pt x="3275819" y="3939435"/>
                  <a:pt x="3355686" y="3926525"/>
                  <a:pt x="3438465" y="3916898"/>
                </a:cubicBezTo>
                <a:cubicBezTo>
                  <a:pt x="3444212" y="3916314"/>
                  <a:pt x="3448237" y="3926233"/>
                  <a:pt x="3442488" y="3929150"/>
                </a:cubicBezTo>
                <a:cubicBezTo>
                  <a:pt x="3363591" y="3972475"/>
                  <a:pt x="3275963" y="3966238"/>
                  <a:pt x="3194154" y="3939735"/>
                </a:cubicBezTo>
                <a:lnTo>
                  <a:pt x="3192188" y="3938939"/>
                </a:lnTo>
                <a:lnTo>
                  <a:pt x="3206767" y="3947361"/>
                </a:lnTo>
                <a:cubicBezTo>
                  <a:pt x="3315899" y="3987888"/>
                  <a:pt x="3438546" y="3991913"/>
                  <a:pt x="3553286" y="3951384"/>
                </a:cubicBezTo>
                <a:cubicBezTo>
                  <a:pt x="3667737" y="3910569"/>
                  <a:pt x="3760619" y="3830088"/>
                  <a:pt x="3819932" y="3729846"/>
                </a:cubicBezTo>
                <a:lnTo>
                  <a:pt x="3829005" y="3711080"/>
                </a:lnTo>
                <a:lnTo>
                  <a:pt x="3802794" y="3734736"/>
                </a:lnTo>
                <a:cubicBezTo>
                  <a:pt x="3778312" y="3752489"/>
                  <a:pt x="3752607" y="3768865"/>
                  <a:pt x="3730209" y="3785384"/>
                </a:cubicBezTo>
                <a:cubicBezTo>
                  <a:pt x="3721021" y="3791759"/>
                  <a:pt x="3712405" y="3778428"/>
                  <a:pt x="3720447" y="3771472"/>
                </a:cubicBezTo>
                <a:cubicBezTo>
                  <a:pt x="3742270" y="3753793"/>
                  <a:pt x="3764526" y="3733215"/>
                  <a:pt x="3787790" y="3714160"/>
                </a:cubicBezTo>
                <a:lnTo>
                  <a:pt x="3846005" y="3675935"/>
                </a:lnTo>
                <a:lnTo>
                  <a:pt x="3857933" y="3651269"/>
                </a:lnTo>
                <a:cubicBezTo>
                  <a:pt x="3878816" y="3596830"/>
                  <a:pt x="3890562" y="3538694"/>
                  <a:pt x="3891659" y="3479351"/>
                </a:cubicBezTo>
                <a:lnTo>
                  <a:pt x="3886796" y="3412548"/>
                </a:lnTo>
                <a:lnTo>
                  <a:pt x="3884898" y="3411344"/>
                </a:lnTo>
                <a:cubicBezTo>
                  <a:pt x="3825649" y="3267690"/>
                  <a:pt x="3680126" y="3408470"/>
                  <a:pt x="3581189" y="3404448"/>
                </a:cubicBezTo>
                <a:cubicBezTo>
                  <a:pt x="3519642" y="3401574"/>
                  <a:pt x="3486280" y="3390082"/>
                  <a:pt x="3437963" y="3445820"/>
                </a:cubicBezTo>
                <a:cubicBezTo>
                  <a:pt x="3408053" y="3481447"/>
                  <a:pt x="3378718" y="3523969"/>
                  <a:pt x="3343630" y="3554423"/>
                </a:cubicBezTo>
                <a:cubicBezTo>
                  <a:pt x="3286110" y="3604415"/>
                  <a:pt x="3228013" y="3592923"/>
                  <a:pt x="3156113" y="3595797"/>
                </a:cubicBezTo>
                <a:cubicBezTo>
                  <a:pt x="3111247" y="3597519"/>
                  <a:pt x="3078459" y="3600968"/>
                  <a:pt x="3045674" y="3639468"/>
                </a:cubicBezTo>
                <a:cubicBezTo>
                  <a:pt x="3031294" y="3656706"/>
                  <a:pt x="3023815" y="3679692"/>
                  <a:pt x="3010010" y="3696930"/>
                </a:cubicBezTo>
                <a:cubicBezTo>
                  <a:pt x="2992754" y="3717042"/>
                  <a:pt x="2980675" y="3726236"/>
                  <a:pt x="2955941" y="3733707"/>
                </a:cubicBezTo>
                <a:cubicBezTo>
                  <a:pt x="2948464" y="3736004"/>
                  <a:pt x="2944437" y="3725661"/>
                  <a:pt x="2951339" y="3722213"/>
                </a:cubicBezTo>
                <a:cubicBezTo>
                  <a:pt x="3008285" y="3699803"/>
                  <a:pt x="3014613" y="3625676"/>
                  <a:pt x="3064655" y="3595222"/>
                </a:cubicBezTo>
                <a:cubicBezTo>
                  <a:pt x="3098592" y="3573960"/>
                  <a:pt x="3140007" y="3575685"/>
                  <a:pt x="3178545" y="3575685"/>
                </a:cubicBezTo>
                <a:cubicBezTo>
                  <a:pt x="3201555" y="3575685"/>
                  <a:pt x="3225713" y="3577982"/>
                  <a:pt x="3249295" y="3575110"/>
                </a:cubicBezTo>
                <a:cubicBezTo>
                  <a:pt x="3317745" y="3564193"/>
                  <a:pt x="3348806" y="3516498"/>
                  <a:pt x="3389646" y="3468231"/>
                </a:cubicBezTo>
                <a:cubicBezTo>
                  <a:pt x="3417255" y="3435477"/>
                  <a:pt x="3448892" y="3378015"/>
                  <a:pt x="3492033" y="3365374"/>
                </a:cubicBezTo>
                <a:cubicBezTo>
                  <a:pt x="3531147" y="3355030"/>
                  <a:pt x="3563358" y="3384336"/>
                  <a:pt x="3604772" y="3378590"/>
                </a:cubicBezTo>
                <a:cubicBezTo>
                  <a:pt x="3664019" y="3371120"/>
                  <a:pt x="3712913" y="3330323"/>
                  <a:pt x="3771007" y="3321130"/>
                </a:cubicBezTo>
                <a:cubicBezTo>
                  <a:pt x="3801492" y="3316532"/>
                  <a:pt x="3834855" y="3321560"/>
                  <a:pt x="3859659" y="3336427"/>
                </a:cubicBezTo>
                <a:lnTo>
                  <a:pt x="3874989" y="3351936"/>
                </a:lnTo>
                <a:lnTo>
                  <a:pt x="3859247" y="3293307"/>
                </a:lnTo>
                <a:cubicBezTo>
                  <a:pt x="3778036" y="3079207"/>
                  <a:pt x="3557239" y="2945156"/>
                  <a:pt x="3323232" y="2967792"/>
                </a:cubicBezTo>
                <a:lnTo>
                  <a:pt x="3317672" y="2962819"/>
                </a:lnTo>
                <a:lnTo>
                  <a:pt x="3326251" y="2966427"/>
                </a:lnTo>
                <a:cubicBezTo>
                  <a:pt x="3331571" y="2964485"/>
                  <a:pt x="3335598" y="2959169"/>
                  <a:pt x="3333010" y="2952270"/>
                </a:cubicBezTo>
                <a:lnTo>
                  <a:pt x="3330492" y="2945206"/>
                </a:lnTo>
                <a:lnTo>
                  <a:pt x="3473223" y="2951683"/>
                </a:lnTo>
                <a:cubicBezTo>
                  <a:pt x="3811949" y="3015973"/>
                  <a:pt x="4030362" y="3400016"/>
                  <a:pt x="3847177" y="3729487"/>
                </a:cubicBezTo>
                <a:cubicBezTo>
                  <a:pt x="3674639" y="4041063"/>
                  <a:pt x="3232936" y="4093376"/>
                  <a:pt x="2991380" y="3831238"/>
                </a:cubicBezTo>
                <a:cubicBezTo>
                  <a:pt x="2874627" y="3703043"/>
                  <a:pt x="2826315" y="3521384"/>
                  <a:pt x="2865425" y="3352375"/>
                </a:cubicBezTo>
                <a:cubicBezTo>
                  <a:pt x="2884405" y="3271896"/>
                  <a:pt x="2921214" y="3196587"/>
                  <a:pt x="2973551" y="3133352"/>
                </a:cubicBezTo>
                <a:cubicBezTo>
                  <a:pt x="3002307" y="3099434"/>
                  <a:pt x="3033939" y="3071266"/>
                  <a:pt x="3069022" y="3044248"/>
                </a:cubicBezTo>
                <a:cubicBezTo>
                  <a:pt x="3096054" y="3022979"/>
                  <a:pt x="3091452" y="3041949"/>
                  <a:pt x="3083400" y="3006882"/>
                </a:cubicBezTo>
                <a:cubicBezTo>
                  <a:pt x="3067873" y="2943072"/>
                  <a:pt x="3037966" y="2879262"/>
                  <a:pt x="3016111" y="2817752"/>
                </a:cubicBezTo>
                <a:cubicBezTo>
                  <a:pt x="3009783" y="2799355"/>
                  <a:pt x="3004033" y="2761990"/>
                  <a:pt x="2990805" y="2747043"/>
                </a:cubicBezTo>
                <a:cubicBezTo>
                  <a:pt x="2982753" y="2737271"/>
                  <a:pt x="2978152" y="2749918"/>
                  <a:pt x="2959747" y="2736695"/>
                </a:cubicBezTo>
                <a:cubicBezTo>
                  <a:pt x="2864275" y="2668862"/>
                  <a:pt x="3092028" y="2611949"/>
                  <a:pt x="3115033" y="2603326"/>
                </a:cubicBezTo>
                <a:cubicBezTo>
                  <a:pt x="3137895" y="2595135"/>
                  <a:pt x="3171432" y="2576595"/>
                  <a:pt x="3199875" y="2578024"/>
                </a:cubicBezTo>
                <a:close/>
                <a:moveTo>
                  <a:pt x="4195801" y="2530720"/>
                </a:moveTo>
                <a:cubicBezTo>
                  <a:pt x="4199268" y="2530139"/>
                  <a:pt x="4201003" y="2533628"/>
                  <a:pt x="4199268" y="2536537"/>
                </a:cubicBezTo>
                <a:cubicBezTo>
                  <a:pt x="4181928" y="2565041"/>
                  <a:pt x="4131635" y="2559224"/>
                  <a:pt x="4107353" y="2545263"/>
                </a:cubicBezTo>
                <a:cubicBezTo>
                  <a:pt x="4102732" y="2542354"/>
                  <a:pt x="4103886" y="2533628"/>
                  <a:pt x="4110248" y="2535373"/>
                </a:cubicBezTo>
                <a:cubicBezTo>
                  <a:pt x="4124120" y="2539446"/>
                  <a:pt x="4139725" y="2541772"/>
                  <a:pt x="4154755" y="2539446"/>
                </a:cubicBezTo>
                <a:cubicBezTo>
                  <a:pt x="4168631" y="2537701"/>
                  <a:pt x="4181349" y="2531302"/>
                  <a:pt x="4195801" y="2530720"/>
                </a:cubicBezTo>
                <a:close/>
                <a:moveTo>
                  <a:pt x="8916765" y="2509857"/>
                </a:moveTo>
                <a:cubicBezTo>
                  <a:pt x="8919129" y="2509857"/>
                  <a:pt x="8920312" y="2512111"/>
                  <a:pt x="8920312" y="2513802"/>
                </a:cubicBezTo>
                <a:cubicBezTo>
                  <a:pt x="8919722" y="2515491"/>
                  <a:pt x="8919722" y="2516616"/>
                  <a:pt x="8919129" y="2518307"/>
                </a:cubicBezTo>
                <a:cubicBezTo>
                  <a:pt x="8917948" y="2523375"/>
                  <a:pt x="8910259" y="2524501"/>
                  <a:pt x="8907302" y="2520559"/>
                </a:cubicBezTo>
                <a:cubicBezTo>
                  <a:pt x="8903162" y="2516054"/>
                  <a:pt x="8907302" y="2510421"/>
                  <a:pt x="8912625" y="2510421"/>
                </a:cubicBezTo>
                <a:cubicBezTo>
                  <a:pt x="8913808" y="2509857"/>
                  <a:pt x="8914989" y="2509857"/>
                  <a:pt x="8916765" y="2509857"/>
                </a:cubicBezTo>
                <a:close/>
                <a:moveTo>
                  <a:pt x="4122412" y="2475537"/>
                </a:moveTo>
                <a:cubicBezTo>
                  <a:pt x="4125810" y="2474379"/>
                  <a:pt x="4127512" y="2479013"/>
                  <a:pt x="4125810" y="2481329"/>
                </a:cubicBezTo>
                <a:cubicBezTo>
                  <a:pt x="4118445" y="2493495"/>
                  <a:pt x="4100881" y="2494076"/>
                  <a:pt x="4088417" y="2491179"/>
                </a:cubicBezTo>
                <a:cubicBezTo>
                  <a:pt x="4079922" y="2489440"/>
                  <a:pt x="4082184" y="2476118"/>
                  <a:pt x="4090118" y="2477853"/>
                </a:cubicBezTo>
                <a:cubicBezTo>
                  <a:pt x="4102014" y="2481329"/>
                  <a:pt x="4111080" y="2476697"/>
                  <a:pt x="4122412" y="2475537"/>
                </a:cubicBezTo>
                <a:close/>
                <a:moveTo>
                  <a:pt x="9060304" y="2474375"/>
                </a:moveTo>
                <a:cubicBezTo>
                  <a:pt x="9072427" y="2474375"/>
                  <a:pt x="9072427" y="2494087"/>
                  <a:pt x="9060304" y="2494087"/>
                </a:cubicBezTo>
                <a:cubicBezTo>
                  <a:pt x="9047632" y="2494087"/>
                  <a:pt x="9047632" y="2474375"/>
                  <a:pt x="9060304" y="2474375"/>
                </a:cubicBezTo>
                <a:close/>
                <a:moveTo>
                  <a:pt x="8936824" y="2436356"/>
                </a:moveTo>
                <a:cubicBezTo>
                  <a:pt x="8945695" y="2436356"/>
                  <a:pt x="8945141" y="2448499"/>
                  <a:pt x="8936824" y="2448499"/>
                </a:cubicBezTo>
                <a:cubicBezTo>
                  <a:pt x="8928508" y="2448499"/>
                  <a:pt x="8928508" y="2436356"/>
                  <a:pt x="8936824" y="2436356"/>
                </a:cubicBezTo>
                <a:close/>
                <a:moveTo>
                  <a:pt x="2016848" y="2428001"/>
                </a:moveTo>
                <a:cubicBezTo>
                  <a:pt x="2031549" y="2431567"/>
                  <a:pt x="2046249" y="2434537"/>
                  <a:pt x="2060950" y="2438099"/>
                </a:cubicBezTo>
                <a:cubicBezTo>
                  <a:pt x="2074519" y="2441665"/>
                  <a:pt x="2068864" y="2463644"/>
                  <a:pt x="2055295" y="2460674"/>
                </a:cubicBezTo>
                <a:cubicBezTo>
                  <a:pt x="2039465" y="2456515"/>
                  <a:pt x="2024764" y="2450576"/>
                  <a:pt x="2010065" y="2444041"/>
                </a:cubicBezTo>
                <a:cubicBezTo>
                  <a:pt x="2001583" y="2439883"/>
                  <a:pt x="2007802" y="2426220"/>
                  <a:pt x="2016848" y="2428001"/>
                </a:cubicBezTo>
                <a:close/>
                <a:moveTo>
                  <a:pt x="9055235" y="2416080"/>
                </a:moveTo>
                <a:cubicBezTo>
                  <a:pt x="9064810" y="2416080"/>
                  <a:pt x="9064810" y="2433210"/>
                  <a:pt x="9055235" y="2433210"/>
                </a:cubicBezTo>
                <a:cubicBezTo>
                  <a:pt x="9045097" y="2433210"/>
                  <a:pt x="9045097" y="2416080"/>
                  <a:pt x="9055235" y="2416080"/>
                </a:cubicBezTo>
                <a:close/>
                <a:moveTo>
                  <a:pt x="8853138" y="2411011"/>
                </a:moveTo>
                <a:cubicBezTo>
                  <a:pt x="8864544" y="2411011"/>
                  <a:pt x="8864544" y="2428161"/>
                  <a:pt x="8853138" y="2428161"/>
                </a:cubicBezTo>
                <a:cubicBezTo>
                  <a:pt x="8842333" y="2428161"/>
                  <a:pt x="8842333" y="2411011"/>
                  <a:pt x="8853138" y="2411011"/>
                </a:cubicBezTo>
                <a:close/>
                <a:moveTo>
                  <a:pt x="2114077" y="2388201"/>
                </a:moveTo>
                <a:cubicBezTo>
                  <a:pt x="2132796" y="2388201"/>
                  <a:pt x="2132796" y="2418020"/>
                  <a:pt x="2114077" y="2418020"/>
                </a:cubicBezTo>
                <a:cubicBezTo>
                  <a:pt x="2095361" y="2418020"/>
                  <a:pt x="2095361" y="2388201"/>
                  <a:pt x="2114077" y="2388201"/>
                </a:cubicBezTo>
                <a:close/>
                <a:moveTo>
                  <a:pt x="2409645" y="2383132"/>
                </a:moveTo>
                <a:cubicBezTo>
                  <a:pt x="2429358" y="2383132"/>
                  <a:pt x="2429358" y="2415494"/>
                  <a:pt x="2409645" y="2415494"/>
                </a:cubicBezTo>
                <a:cubicBezTo>
                  <a:pt x="2389369" y="2415494"/>
                  <a:pt x="2389369" y="2383132"/>
                  <a:pt x="2409645" y="2383132"/>
                </a:cubicBezTo>
                <a:close/>
                <a:moveTo>
                  <a:pt x="9213645" y="2378061"/>
                </a:moveTo>
                <a:cubicBezTo>
                  <a:pt x="9227003" y="2378061"/>
                  <a:pt x="9227003" y="2397790"/>
                  <a:pt x="9213645" y="2397790"/>
                </a:cubicBezTo>
                <a:cubicBezTo>
                  <a:pt x="9199705" y="2397790"/>
                  <a:pt x="9199705" y="2378061"/>
                  <a:pt x="9213645" y="2378061"/>
                </a:cubicBezTo>
                <a:close/>
                <a:moveTo>
                  <a:pt x="8948303" y="2350402"/>
                </a:moveTo>
                <a:cubicBezTo>
                  <a:pt x="8950903" y="2349394"/>
                  <a:pt x="8954115" y="2349528"/>
                  <a:pt x="8956562" y="2351409"/>
                </a:cubicBezTo>
                <a:cubicBezTo>
                  <a:pt x="8960846" y="2354636"/>
                  <a:pt x="8960846" y="2358400"/>
                  <a:pt x="8956562" y="2361088"/>
                </a:cubicBezTo>
                <a:cubicBezTo>
                  <a:pt x="8951667" y="2364851"/>
                  <a:pt x="8943715" y="2362164"/>
                  <a:pt x="8943715" y="2356248"/>
                </a:cubicBezTo>
                <a:cubicBezTo>
                  <a:pt x="8943715" y="2353561"/>
                  <a:pt x="8945703" y="2351411"/>
                  <a:pt x="8948303" y="2350402"/>
                </a:cubicBezTo>
                <a:close/>
                <a:moveTo>
                  <a:pt x="2172373" y="2347648"/>
                </a:moveTo>
                <a:cubicBezTo>
                  <a:pt x="2191089" y="2347648"/>
                  <a:pt x="2191089" y="2377468"/>
                  <a:pt x="2172373" y="2377468"/>
                </a:cubicBezTo>
                <a:cubicBezTo>
                  <a:pt x="2153657" y="2377468"/>
                  <a:pt x="2153657" y="2347648"/>
                  <a:pt x="2172373" y="2347648"/>
                </a:cubicBezTo>
                <a:close/>
                <a:moveTo>
                  <a:pt x="8891756" y="2337508"/>
                </a:moveTo>
                <a:cubicBezTo>
                  <a:pt x="8897459" y="2337508"/>
                  <a:pt x="8897459" y="2347012"/>
                  <a:pt x="8891756" y="2347012"/>
                </a:cubicBezTo>
                <a:cubicBezTo>
                  <a:pt x="8885421" y="2347012"/>
                  <a:pt x="8885421" y="2337508"/>
                  <a:pt x="8891756" y="2337508"/>
                </a:cubicBezTo>
                <a:close/>
                <a:moveTo>
                  <a:pt x="9150058" y="2336281"/>
                </a:moveTo>
                <a:cubicBezTo>
                  <a:pt x="9155916" y="2336281"/>
                  <a:pt x="9161849" y="2340120"/>
                  <a:pt x="9160069" y="2347803"/>
                </a:cubicBezTo>
                <a:cubicBezTo>
                  <a:pt x="9159475" y="2349510"/>
                  <a:pt x="9158883" y="2351216"/>
                  <a:pt x="9158289" y="2352355"/>
                </a:cubicBezTo>
                <a:cubicBezTo>
                  <a:pt x="9155322" y="2359751"/>
                  <a:pt x="9145238" y="2359751"/>
                  <a:pt x="9141680" y="2352355"/>
                </a:cubicBezTo>
                <a:cubicBezTo>
                  <a:pt x="9141086" y="2351216"/>
                  <a:pt x="9141086" y="2349510"/>
                  <a:pt x="9140493" y="2347803"/>
                </a:cubicBezTo>
                <a:cubicBezTo>
                  <a:pt x="9138416" y="2340120"/>
                  <a:pt x="9144201" y="2336281"/>
                  <a:pt x="9150058" y="2336281"/>
                </a:cubicBezTo>
                <a:close/>
                <a:moveTo>
                  <a:pt x="2041860" y="2332441"/>
                </a:moveTo>
                <a:cubicBezTo>
                  <a:pt x="2056791" y="2332441"/>
                  <a:pt x="2056791" y="2357183"/>
                  <a:pt x="2041860" y="2357183"/>
                </a:cubicBezTo>
                <a:cubicBezTo>
                  <a:pt x="2026929" y="2357183"/>
                  <a:pt x="2026929" y="2332441"/>
                  <a:pt x="2041860" y="2332441"/>
                </a:cubicBezTo>
                <a:close/>
                <a:moveTo>
                  <a:pt x="6334075" y="2325418"/>
                </a:moveTo>
                <a:cubicBezTo>
                  <a:pt x="6352645" y="2325994"/>
                  <a:pt x="6369476" y="2334657"/>
                  <a:pt x="6387466" y="2338699"/>
                </a:cubicBezTo>
                <a:cubicBezTo>
                  <a:pt x="6407777" y="2342742"/>
                  <a:pt x="6428670" y="2340432"/>
                  <a:pt x="6448982" y="2345053"/>
                </a:cubicBezTo>
                <a:cubicBezTo>
                  <a:pt x="6453043" y="2346207"/>
                  <a:pt x="6454204" y="2352559"/>
                  <a:pt x="6450142" y="2354291"/>
                </a:cubicBezTo>
                <a:cubicBezTo>
                  <a:pt x="6417643" y="2369884"/>
                  <a:pt x="6352645" y="2359488"/>
                  <a:pt x="6331754" y="2328882"/>
                </a:cubicBezTo>
                <a:cubicBezTo>
                  <a:pt x="6330593" y="2327150"/>
                  <a:pt x="6332333" y="2324841"/>
                  <a:pt x="6334075" y="2325418"/>
                </a:cubicBezTo>
                <a:close/>
                <a:moveTo>
                  <a:pt x="9355275" y="2299491"/>
                </a:moveTo>
                <a:cubicBezTo>
                  <a:pt x="9363839" y="2299491"/>
                  <a:pt x="9363839" y="2311634"/>
                  <a:pt x="9355275" y="2311634"/>
                </a:cubicBezTo>
                <a:cubicBezTo>
                  <a:pt x="9346709" y="2311634"/>
                  <a:pt x="9346709" y="2299491"/>
                  <a:pt x="9355275" y="2299491"/>
                </a:cubicBezTo>
                <a:close/>
                <a:moveTo>
                  <a:pt x="4735103" y="2298114"/>
                </a:moveTo>
                <a:cubicBezTo>
                  <a:pt x="4739135" y="2296960"/>
                  <a:pt x="4740865" y="2302146"/>
                  <a:pt x="4737409" y="2303874"/>
                </a:cubicBezTo>
                <a:cubicBezTo>
                  <a:pt x="4600451" y="2372154"/>
                  <a:pt x="4458320" y="2462473"/>
                  <a:pt x="4344781" y="2574346"/>
                </a:cubicBezTo>
                <a:lnTo>
                  <a:pt x="4280343" y="2648991"/>
                </a:lnTo>
                <a:lnTo>
                  <a:pt x="4300333" y="2642778"/>
                </a:lnTo>
                <a:cubicBezTo>
                  <a:pt x="4303203" y="2641659"/>
                  <a:pt x="4304925" y="2645016"/>
                  <a:pt x="4302631" y="2646696"/>
                </a:cubicBezTo>
                <a:lnTo>
                  <a:pt x="4270088" y="2660871"/>
                </a:lnTo>
                <a:lnTo>
                  <a:pt x="4242018" y="2693386"/>
                </a:lnTo>
                <a:cubicBezTo>
                  <a:pt x="4239715" y="2696842"/>
                  <a:pt x="4234531" y="2693386"/>
                  <a:pt x="4236256" y="2690503"/>
                </a:cubicBezTo>
                <a:lnTo>
                  <a:pt x="4250684" y="2669324"/>
                </a:lnTo>
                <a:lnTo>
                  <a:pt x="4233262" y="2676913"/>
                </a:lnTo>
                <a:cubicBezTo>
                  <a:pt x="4207508" y="2680690"/>
                  <a:pt x="4180395" y="2678872"/>
                  <a:pt x="4155717" y="2673555"/>
                </a:cubicBezTo>
                <a:cubicBezTo>
                  <a:pt x="4153422" y="2672996"/>
                  <a:pt x="4153998" y="2669078"/>
                  <a:pt x="4156864" y="2669638"/>
                </a:cubicBezTo>
                <a:cubicBezTo>
                  <a:pt x="4182979" y="2672435"/>
                  <a:pt x="4206794" y="2669918"/>
                  <a:pt x="4230107" y="2664601"/>
                </a:cubicBezTo>
                <a:lnTo>
                  <a:pt x="4260288" y="2655221"/>
                </a:lnTo>
                <a:lnTo>
                  <a:pt x="4277877" y="2629400"/>
                </a:lnTo>
                <a:cubicBezTo>
                  <a:pt x="4325616" y="2570655"/>
                  <a:pt x="4388910" y="2518797"/>
                  <a:pt x="4442480" y="2472126"/>
                </a:cubicBezTo>
                <a:cubicBezTo>
                  <a:pt x="4528305" y="2397796"/>
                  <a:pt x="4623925" y="2325770"/>
                  <a:pt x="4735103" y="2298114"/>
                </a:cubicBezTo>
                <a:close/>
                <a:moveTo>
                  <a:pt x="2291495" y="2291888"/>
                </a:moveTo>
                <a:cubicBezTo>
                  <a:pt x="2312742" y="2291888"/>
                  <a:pt x="2312742" y="2324250"/>
                  <a:pt x="2291495" y="2324250"/>
                </a:cubicBezTo>
                <a:cubicBezTo>
                  <a:pt x="2270246" y="2324250"/>
                  <a:pt x="2270246" y="2291888"/>
                  <a:pt x="2291495" y="2291888"/>
                </a:cubicBezTo>
                <a:close/>
                <a:moveTo>
                  <a:pt x="6329755" y="2291291"/>
                </a:moveTo>
                <a:lnTo>
                  <a:pt x="6329868" y="2296164"/>
                </a:lnTo>
                <a:lnTo>
                  <a:pt x="6334993" y="2293357"/>
                </a:lnTo>
                <a:close/>
                <a:moveTo>
                  <a:pt x="2394805" y="2287301"/>
                </a:moveTo>
                <a:cubicBezTo>
                  <a:pt x="2404969" y="2290544"/>
                  <a:pt x="2410076" y="2306087"/>
                  <a:pt x="2397902" y="2312947"/>
                </a:cubicBezTo>
                <a:cubicBezTo>
                  <a:pt x="2375295" y="2326096"/>
                  <a:pt x="2350947" y="2336958"/>
                  <a:pt x="2327179" y="2348963"/>
                </a:cubicBezTo>
                <a:cubicBezTo>
                  <a:pt x="2315585" y="2354681"/>
                  <a:pt x="2305729" y="2338102"/>
                  <a:pt x="2316744" y="2330670"/>
                </a:cubicBezTo>
                <a:cubicBezTo>
                  <a:pt x="2338774" y="2316378"/>
                  <a:pt x="2360801" y="2301512"/>
                  <a:pt x="2383410" y="2288936"/>
                </a:cubicBezTo>
                <a:cubicBezTo>
                  <a:pt x="2387469" y="2286506"/>
                  <a:pt x="2391417" y="2286220"/>
                  <a:pt x="2394805" y="2287301"/>
                </a:cubicBezTo>
                <a:close/>
                <a:moveTo>
                  <a:pt x="9286927" y="2270162"/>
                </a:moveTo>
                <a:cubicBezTo>
                  <a:pt x="9291826" y="2270162"/>
                  <a:pt x="9296797" y="2273782"/>
                  <a:pt x="9295627" y="2281024"/>
                </a:cubicBezTo>
                <a:cubicBezTo>
                  <a:pt x="9295043" y="2281628"/>
                  <a:pt x="9295043" y="2282232"/>
                  <a:pt x="9295043" y="2282834"/>
                </a:cubicBezTo>
                <a:cubicBezTo>
                  <a:pt x="9293288" y="2291283"/>
                  <a:pt x="9281006" y="2291283"/>
                  <a:pt x="9279251" y="2282834"/>
                </a:cubicBezTo>
                <a:lnTo>
                  <a:pt x="9278665" y="2281024"/>
                </a:lnTo>
                <a:cubicBezTo>
                  <a:pt x="9277204" y="2273782"/>
                  <a:pt x="9282029" y="2270162"/>
                  <a:pt x="9286927" y="2270162"/>
                </a:cubicBezTo>
                <a:close/>
                <a:moveTo>
                  <a:pt x="9418944" y="2266541"/>
                </a:moveTo>
                <a:cubicBezTo>
                  <a:pt x="9432327" y="2266541"/>
                  <a:pt x="9432327" y="2288783"/>
                  <a:pt x="9418944" y="2288783"/>
                </a:cubicBezTo>
                <a:cubicBezTo>
                  <a:pt x="9405003" y="2288783"/>
                  <a:pt x="9405003" y="2266541"/>
                  <a:pt x="9418944" y="2266541"/>
                </a:cubicBezTo>
                <a:close/>
                <a:moveTo>
                  <a:pt x="2240805" y="2256405"/>
                </a:moveTo>
                <a:cubicBezTo>
                  <a:pt x="2259523" y="2256405"/>
                  <a:pt x="2259523" y="2283728"/>
                  <a:pt x="2240805" y="2283728"/>
                </a:cubicBezTo>
                <a:cubicBezTo>
                  <a:pt x="2222088" y="2283728"/>
                  <a:pt x="2222088" y="2256405"/>
                  <a:pt x="2240805" y="2256405"/>
                </a:cubicBezTo>
                <a:close/>
                <a:moveTo>
                  <a:pt x="2023126" y="2248802"/>
                </a:moveTo>
                <a:cubicBezTo>
                  <a:pt x="2033932" y="2248802"/>
                  <a:pt x="2033932" y="2265931"/>
                  <a:pt x="2023126" y="2265931"/>
                </a:cubicBezTo>
                <a:cubicBezTo>
                  <a:pt x="2011722" y="2265931"/>
                  <a:pt x="2011722" y="2248802"/>
                  <a:pt x="2023126" y="2248802"/>
                </a:cubicBezTo>
                <a:close/>
                <a:moveTo>
                  <a:pt x="2177166" y="2246266"/>
                </a:moveTo>
                <a:cubicBezTo>
                  <a:pt x="2193641" y="2246266"/>
                  <a:pt x="2193641" y="2271048"/>
                  <a:pt x="2177166" y="2271048"/>
                </a:cubicBezTo>
                <a:cubicBezTo>
                  <a:pt x="2161259" y="2271048"/>
                  <a:pt x="2161259" y="2246266"/>
                  <a:pt x="2177166" y="2246266"/>
                </a:cubicBezTo>
                <a:close/>
                <a:moveTo>
                  <a:pt x="4884648" y="2245747"/>
                </a:moveTo>
                <a:cubicBezTo>
                  <a:pt x="4886813" y="2246177"/>
                  <a:pt x="4888833" y="2247758"/>
                  <a:pt x="4889120" y="2250057"/>
                </a:cubicBezTo>
                <a:cubicBezTo>
                  <a:pt x="4895470" y="2347772"/>
                  <a:pt x="4800221" y="2442612"/>
                  <a:pt x="4738457" y="2506989"/>
                </a:cubicBezTo>
                <a:cubicBezTo>
                  <a:pt x="4736724" y="2509287"/>
                  <a:pt x="4733836" y="2506989"/>
                  <a:pt x="4735569" y="2504690"/>
                </a:cubicBezTo>
                <a:cubicBezTo>
                  <a:pt x="4765586" y="2468478"/>
                  <a:pt x="4797335" y="2431691"/>
                  <a:pt x="4823314" y="2391456"/>
                </a:cubicBezTo>
                <a:cubicBezTo>
                  <a:pt x="4852753" y="2345474"/>
                  <a:pt x="4862565" y="2299490"/>
                  <a:pt x="4879307" y="2248333"/>
                </a:cubicBezTo>
                <a:cubicBezTo>
                  <a:pt x="4880174" y="2246034"/>
                  <a:pt x="4882482" y="2245315"/>
                  <a:pt x="4884648" y="2245747"/>
                </a:cubicBezTo>
                <a:close/>
                <a:moveTo>
                  <a:pt x="2066822" y="2222896"/>
                </a:moveTo>
                <a:cubicBezTo>
                  <a:pt x="2069528" y="2222822"/>
                  <a:pt x="2072452" y="2224138"/>
                  <a:pt x="2073914" y="2226185"/>
                </a:cubicBezTo>
                <a:cubicBezTo>
                  <a:pt x="2079764" y="2233203"/>
                  <a:pt x="2081519" y="2244317"/>
                  <a:pt x="2083858" y="2253089"/>
                </a:cubicBezTo>
                <a:cubicBezTo>
                  <a:pt x="2086197" y="2261865"/>
                  <a:pt x="2089707" y="2271223"/>
                  <a:pt x="2087951" y="2279997"/>
                </a:cubicBezTo>
                <a:cubicBezTo>
                  <a:pt x="2086783" y="2285845"/>
                  <a:pt x="2078010" y="2288769"/>
                  <a:pt x="2074500" y="2283506"/>
                </a:cubicBezTo>
                <a:cubicBezTo>
                  <a:pt x="2068066" y="2276486"/>
                  <a:pt x="2066896" y="2265958"/>
                  <a:pt x="2064557" y="2256015"/>
                </a:cubicBezTo>
                <a:cubicBezTo>
                  <a:pt x="2062802" y="2247242"/>
                  <a:pt x="2059877" y="2237299"/>
                  <a:pt x="2061047" y="2227939"/>
                </a:cubicBezTo>
                <a:cubicBezTo>
                  <a:pt x="2061632" y="2224430"/>
                  <a:pt x="2064118" y="2222967"/>
                  <a:pt x="2066822" y="2222896"/>
                </a:cubicBezTo>
                <a:close/>
                <a:moveTo>
                  <a:pt x="9142668" y="2221068"/>
                </a:moveTo>
                <a:cubicBezTo>
                  <a:pt x="9148101" y="2221574"/>
                  <a:pt x="9153106" y="2223604"/>
                  <a:pt x="9155966" y="2228822"/>
                </a:cubicBezTo>
                <a:cubicBezTo>
                  <a:pt x="9161115" y="2238678"/>
                  <a:pt x="9151390" y="2249114"/>
                  <a:pt x="9145099" y="2256072"/>
                </a:cubicBezTo>
                <a:cubicBezTo>
                  <a:pt x="9131944" y="2269988"/>
                  <a:pt x="9115930" y="2280424"/>
                  <a:pt x="9099343" y="2289119"/>
                </a:cubicBezTo>
                <a:cubicBezTo>
                  <a:pt x="9086759" y="2295498"/>
                  <a:pt x="9069029" y="2306514"/>
                  <a:pt x="9053587" y="2304775"/>
                </a:cubicBezTo>
                <a:cubicBezTo>
                  <a:pt x="9037716" y="2303035"/>
                  <a:pt x="9035034" y="2284664"/>
                  <a:pt x="9042648" y="2278275"/>
                </a:cubicBezTo>
                <a:lnTo>
                  <a:pt x="9047034" y="2277743"/>
                </a:lnTo>
                <a:lnTo>
                  <a:pt x="9046724" y="2278105"/>
                </a:lnTo>
                <a:cubicBezTo>
                  <a:pt x="9043864" y="2283323"/>
                  <a:pt x="9050726" y="2287380"/>
                  <a:pt x="9053587" y="2282743"/>
                </a:cubicBezTo>
                <a:lnTo>
                  <a:pt x="9054359" y="2282029"/>
                </a:lnTo>
                <a:lnTo>
                  <a:pt x="9054731" y="2284481"/>
                </a:lnTo>
                <a:cubicBezTo>
                  <a:pt x="9061594" y="2286801"/>
                  <a:pt x="9067886" y="2285642"/>
                  <a:pt x="9073605" y="2282163"/>
                </a:cubicBezTo>
                <a:cubicBezTo>
                  <a:pt x="9077609" y="2280424"/>
                  <a:pt x="9081612" y="2278685"/>
                  <a:pt x="9085045" y="2276944"/>
                </a:cubicBezTo>
                <a:cubicBezTo>
                  <a:pt x="9092480" y="2272885"/>
                  <a:pt x="9099915" y="2269407"/>
                  <a:pt x="9107350" y="2265348"/>
                </a:cubicBezTo>
                <a:cubicBezTo>
                  <a:pt x="9111926" y="2262451"/>
                  <a:pt x="9143383" y="2243317"/>
                  <a:pt x="9141095" y="2236359"/>
                </a:cubicBezTo>
                <a:cubicBezTo>
                  <a:pt x="9138236" y="2229402"/>
                  <a:pt x="9098770" y="2243317"/>
                  <a:pt x="9092480" y="2246795"/>
                </a:cubicBezTo>
                <a:lnTo>
                  <a:pt x="9054359" y="2282029"/>
                </a:lnTo>
                <a:lnTo>
                  <a:pt x="9053587" y="2276944"/>
                </a:lnTo>
                <a:lnTo>
                  <a:pt x="9047034" y="2277743"/>
                </a:lnTo>
                <a:lnTo>
                  <a:pt x="9079468" y="2239838"/>
                </a:lnTo>
                <a:cubicBezTo>
                  <a:pt x="9093481" y="2230415"/>
                  <a:pt x="9109924" y="2224473"/>
                  <a:pt x="9126796" y="2222444"/>
                </a:cubicBezTo>
                <a:cubicBezTo>
                  <a:pt x="9131372" y="2221574"/>
                  <a:pt x="9137235" y="2220560"/>
                  <a:pt x="9142668" y="2221068"/>
                </a:cubicBezTo>
                <a:close/>
                <a:moveTo>
                  <a:pt x="2301647" y="2220921"/>
                </a:moveTo>
                <a:cubicBezTo>
                  <a:pt x="2322912" y="2220921"/>
                  <a:pt x="2322912" y="2255814"/>
                  <a:pt x="2301647" y="2255814"/>
                </a:cubicBezTo>
                <a:cubicBezTo>
                  <a:pt x="2280384" y="2255814"/>
                  <a:pt x="2280384" y="2220921"/>
                  <a:pt x="2301647" y="2220921"/>
                </a:cubicBezTo>
                <a:close/>
                <a:moveTo>
                  <a:pt x="6742084" y="2217611"/>
                </a:moveTo>
                <a:cubicBezTo>
                  <a:pt x="6746170" y="2220030"/>
                  <a:pt x="6749036" y="2224724"/>
                  <a:pt x="6747316" y="2229560"/>
                </a:cubicBezTo>
                <a:cubicBezTo>
                  <a:pt x="6725533" y="2293856"/>
                  <a:pt x="6595978" y="2275649"/>
                  <a:pt x="6546104" y="2274512"/>
                </a:cubicBezTo>
                <a:cubicBezTo>
                  <a:pt x="6504831" y="2273941"/>
                  <a:pt x="6359799" y="2291580"/>
                  <a:pt x="6350053" y="2228991"/>
                </a:cubicBezTo>
                <a:cubicBezTo>
                  <a:pt x="6348334" y="2218749"/>
                  <a:pt x="6362092" y="2214768"/>
                  <a:pt x="6365531" y="2224440"/>
                </a:cubicBezTo>
                <a:cubicBezTo>
                  <a:pt x="6379290" y="2262562"/>
                  <a:pt x="6511136" y="2252889"/>
                  <a:pt x="6546104" y="2252889"/>
                </a:cubicBezTo>
                <a:cubicBezTo>
                  <a:pt x="6594831" y="2252889"/>
                  <a:pt x="6695150" y="2261992"/>
                  <a:pt x="6729545" y="2219319"/>
                </a:cubicBezTo>
                <a:cubicBezTo>
                  <a:pt x="6732698" y="2215052"/>
                  <a:pt x="6738000" y="2215194"/>
                  <a:pt x="6742084" y="2217611"/>
                </a:cubicBezTo>
                <a:close/>
                <a:moveTo>
                  <a:pt x="9443980" y="2197333"/>
                </a:moveTo>
                <a:cubicBezTo>
                  <a:pt x="9448474" y="2199182"/>
                  <a:pt x="9451864" y="2203876"/>
                  <a:pt x="9448621" y="2209282"/>
                </a:cubicBezTo>
                <a:cubicBezTo>
                  <a:pt x="9443907" y="2217817"/>
                  <a:pt x="9430349" y="2211556"/>
                  <a:pt x="9432707" y="2202453"/>
                </a:cubicBezTo>
                <a:cubicBezTo>
                  <a:pt x="9433885" y="2196479"/>
                  <a:pt x="9439486" y="2195484"/>
                  <a:pt x="9443980" y="2197333"/>
                </a:cubicBezTo>
                <a:close/>
                <a:moveTo>
                  <a:pt x="7458591" y="2196055"/>
                </a:moveTo>
                <a:lnTo>
                  <a:pt x="7459882" y="2197197"/>
                </a:lnTo>
                <a:lnTo>
                  <a:pt x="7460626" y="2200593"/>
                </a:lnTo>
                <a:cubicBezTo>
                  <a:pt x="7454810" y="2209305"/>
                  <a:pt x="7449573" y="2218018"/>
                  <a:pt x="7445502" y="2227310"/>
                </a:cubicBezTo>
                <a:cubicBezTo>
                  <a:pt x="7442012" y="2234861"/>
                  <a:pt x="7440267" y="2242411"/>
                  <a:pt x="7434451" y="2247059"/>
                </a:cubicBezTo>
                <a:cubicBezTo>
                  <a:pt x="7433287" y="2248219"/>
                  <a:pt x="7430959" y="2248219"/>
                  <a:pt x="7430378" y="2245896"/>
                </a:cubicBezTo>
                <a:cubicBezTo>
                  <a:pt x="7428052" y="2237765"/>
                  <a:pt x="7432706" y="2229634"/>
                  <a:pt x="7436196" y="2222082"/>
                </a:cubicBezTo>
                <a:cubicBezTo>
                  <a:pt x="7441431" y="2212208"/>
                  <a:pt x="7447247" y="2204076"/>
                  <a:pt x="7454227" y="2196526"/>
                </a:cubicBezTo>
                <a:close/>
                <a:moveTo>
                  <a:pt x="9374786" y="2191611"/>
                </a:moveTo>
                <a:cubicBezTo>
                  <a:pt x="9377405" y="2191577"/>
                  <a:pt x="9380140" y="2192856"/>
                  <a:pt x="9382412" y="2196174"/>
                </a:cubicBezTo>
                <a:lnTo>
                  <a:pt x="9384115" y="2198939"/>
                </a:lnTo>
                <a:cubicBezTo>
                  <a:pt x="9389227" y="2206127"/>
                  <a:pt x="9380138" y="2212764"/>
                  <a:pt x="9372754" y="2209447"/>
                </a:cubicBezTo>
                <a:cubicBezTo>
                  <a:pt x="9372186" y="2209447"/>
                  <a:pt x="9371051" y="2208893"/>
                  <a:pt x="9369914" y="2207786"/>
                </a:cubicBezTo>
                <a:cubicBezTo>
                  <a:pt x="9360114" y="2203639"/>
                  <a:pt x="9366931" y="2191714"/>
                  <a:pt x="9374786" y="2191611"/>
                </a:cubicBezTo>
                <a:close/>
                <a:moveTo>
                  <a:pt x="6585874" y="2179073"/>
                </a:moveTo>
                <a:cubicBezTo>
                  <a:pt x="6538575" y="2178070"/>
                  <a:pt x="6491129" y="2180791"/>
                  <a:pt x="6446272" y="2184799"/>
                </a:cubicBezTo>
                <a:cubicBezTo>
                  <a:pt x="6414068" y="2188234"/>
                  <a:pt x="6380712" y="2195677"/>
                  <a:pt x="6351383" y="2207130"/>
                </a:cubicBezTo>
                <a:cubicBezTo>
                  <a:pt x="6322054" y="2218009"/>
                  <a:pt x="6297325" y="2236331"/>
                  <a:pt x="6328955" y="2265534"/>
                </a:cubicBezTo>
                <a:cubicBezTo>
                  <a:pt x="6342182" y="2276986"/>
                  <a:pt x="6374962" y="2282138"/>
                  <a:pt x="6391639" y="2286720"/>
                </a:cubicBezTo>
                <a:cubicBezTo>
                  <a:pt x="6481354" y="2307905"/>
                  <a:pt x="6576242" y="2302180"/>
                  <a:pt x="6667106" y="2297026"/>
                </a:cubicBezTo>
                <a:cubicBezTo>
                  <a:pt x="6653879" y="2298170"/>
                  <a:pt x="6653304" y="2319357"/>
                  <a:pt x="6667106" y="2317639"/>
                </a:cubicBezTo>
                <a:cubicBezTo>
                  <a:pt x="6589470" y="2322793"/>
                  <a:pt x="6510108" y="2326800"/>
                  <a:pt x="6433046" y="2315921"/>
                </a:cubicBezTo>
                <a:cubicBezTo>
                  <a:pt x="6422981" y="2314634"/>
                  <a:pt x="6410583" y="2313024"/>
                  <a:pt x="6397256" y="2310750"/>
                </a:cubicBezTo>
                <a:lnTo>
                  <a:pt x="6356270" y="2301686"/>
                </a:lnTo>
                <a:lnTo>
                  <a:pt x="6373949" y="2309441"/>
                </a:lnTo>
                <a:cubicBezTo>
                  <a:pt x="6375648" y="2311162"/>
                  <a:pt x="6375081" y="2315754"/>
                  <a:pt x="6372251" y="2316327"/>
                </a:cubicBezTo>
                <a:cubicBezTo>
                  <a:pt x="6358661" y="2319197"/>
                  <a:pt x="6344505" y="2311737"/>
                  <a:pt x="6332047" y="2307145"/>
                </a:cubicBezTo>
                <a:lnTo>
                  <a:pt x="6330028" y="2303142"/>
                </a:lnTo>
                <a:lnTo>
                  <a:pt x="6331439" y="2364430"/>
                </a:lnTo>
                <a:lnTo>
                  <a:pt x="6383466" y="2385106"/>
                </a:lnTo>
                <a:cubicBezTo>
                  <a:pt x="6399996" y="2389610"/>
                  <a:pt x="6417095" y="2390174"/>
                  <a:pt x="6433624" y="2395808"/>
                </a:cubicBezTo>
                <a:cubicBezTo>
                  <a:pt x="6436474" y="2397497"/>
                  <a:pt x="6436474" y="2401440"/>
                  <a:pt x="6433624" y="2402565"/>
                </a:cubicBezTo>
                <a:cubicBezTo>
                  <a:pt x="6415955" y="2409043"/>
                  <a:pt x="6395864" y="2407071"/>
                  <a:pt x="6376627" y="2401017"/>
                </a:cubicBezTo>
                <a:lnTo>
                  <a:pt x="6331762" y="2378485"/>
                </a:lnTo>
                <a:lnTo>
                  <a:pt x="6334562" y="2500138"/>
                </a:lnTo>
                <a:lnTo>
                  <a:pt x="6338183" y="2593067"/>
                </a:lnTo>
                <a:lnTo>
                  <a:pt x="6395010" y="2611917"/>
                </a:lnTo>
                <a:cubicBezTo>
                  <a:pt x="6413000" y="2616449"/>
                  <a:pt x="6433892" y="2615314"/>
                  <a:pt x="6450142" y="2624374"/>
                </a:cubicBezTo>
                <a:cubicBezTo>
                  <a:pt x="6453624" y="2626639"/>
                  <a:pt x="6454204" y="2632869"/>
                  <a:pt x="6450142" y="2634567"/>
                </a:cubicBezTo>
                <a:cubicBezTo>
                  <a:pt x="6431571" y="2643626"/>
                  <a:pt x="6408938" y="2636831"/>
                  <a:pt x="6389787" y="2631736"/>
                </a:cubicBezTo>
                <a:lnTo>
                  <a:pt x="6338501" y="2602120"/>
                </a:lnTo>
                <a:lnTo>
                  <a:pt x="6337259" y="2639420"/>
                </a:lnTo>
                <a:lnTo>
                  <a:pt x="6392433" y="2662167"/>
                </a:lnTo>
                <a:cubicBezTo>
                  <a:pt x="6410662" y="2665654"/>
                  <a:pt x="6428894" y="2662748"/>
                  <a:pt x="6447123" y="2667399"/>
                </a:cubicBezTo>
                <a:cubicBezTo>
                  <a:pt x="6451111" y="2667980"/>
                  <a:pt x="6451681" y="2673794"/>
                  <a:pt x="6447693" y="2676118"/>
                </a:cubicBezTo>
                <a:cubicBezTo>
                  <a:pt x="6421629" y="2693559"/>
                  <a:pt x="6382748" y="2684512"/>
                  <a:pt x="6354600" y="2666389"/>
                </a:cubicBezTo>
                <a:lnTo>
                  <a:pt x="6336872" y="2651053"/>
                </a:lnTo>
                <a:lnTo>
                  <a:pt x="6335138" y="2703146"/>
                </a:lnTo>
                <a:cubicBezTo>
                  <a:pt x="6317883" y="2831966"/>
                  <a:pt x="6268419" y="2963086"/>
                  <a:pt x="6235061" y="3088456"/>
                </a:cubicBezTo>
                <a:lnTo>
                  <a:pt x="6111272" y="3546221"/>
                </a:lnTo>
                <a:lnTo>
                  <a:pt x="6160017" y="3571835"/>
                </a:lnTo>
                <a:cubicBezTo>
                  <a:pt x="6178266" y="3577070"/>
                  <a:pt x="6197655" y="3580560"/>
                  <a:pt x="6217043" y="3584050"/>
                </a:cubicBezTo>
                <a:cubicBezTo>
                  <a:pt x="6221036" y="3584631"/>
                  <a:pt x="6220465" y="3591030"/>
                  <a:pt x="6217043" y="3592194"/>
                </a:cubicBezTo>
                <a:cubicBezTo>
                  <a:pt x="6195943" y="3599465"/>
                  <a:pt x="6172277" y="3598884"/>
                  <a:pt x="6150107" y="3592411"/>
                </a:cubicBezTo>
                <a:lnTo>
                  <a:pt x="6106007" y="3565688"/>
                </a:lnTo>
                <a:lnTo>
                  <a:pt x="6095874" y="3603161"/>
                </a:lnTo>
                <a:cubicBezTo>
                  <a:pt x="6079770" y="3660095"/>
                  <a:pt x="6064241" y="3717605"/>
                  <a:pt x="6048711" y="3774538"/>
                </a:cubicBezTo>
                <a:cubicBezTo>
                  <a:pt x="6040084" y="3806168"/>
                  <a:pt x="6018229" y="3850450"/>
                  <a:pt x="6017078" y="3879781"/>
                </a:cubicBezTo>
                <a:lnTo>
                  <a:pt x="6023055" y="3908958"/>
                </a:lnTo>
                <a:lnTo>
                  <a:pt x="6044277" y="3939186"/>
                </a:lnTo>
                <a:cubicBezTo>
                  <a:pt x="6059703" y="3954209"/>
                  <a:pt x="6079702" y="3965187"/>
                  <a:pt x="6095128" y="3980789"/>
                </a:cubicBezTo>
                <a:cubicBezTo>
                  <a:pt x="6096843" y="3983679"/>
                  <a:pt x="6095699" y="3989457"/>
                  <a:pt x="6091701" y="3988879"/>
                </a:cubicBezTo>
                <a:lnTo>
                  <a:pt x="6048978" y="3961301"/>
                </a:lnTo>
                <a:lnTo>
                  <a:pt x="6049359" y="3961946"/>
                </a:lnTo>
                <a:lnTo>
                  <a:pt x="6093114" y="4006190"/>
                </a:lnTo>
                <a:lnTo>
                  <a:pt x="6116021" y="3976050"/>
                </a:lnTo>
                <a:lnTo>
                  <a:pt x="6128728" y="3968266"/>
                </a:lnTo>
                <a:lnTo>
                  <a:pt x="6110140" y="3958747"/>
                </a:lnTo>
                <a:cubicBezTo>
                  <a:pt x="6061897" y="3931972"/>
                  <a:pt x="6006641" y="3890754"/>
                  <a:pt x="6038461" y="3841423"/>
                </a:cubicBezTo>
                <a:cubicBezTo>
                  <a:pt x="6039610" y="3839693"/>
                  <a:pt x="6042045" y="3839404"/>
                  <a:pt x="6043981" y="3840125"/>
                </a:cubicBezTo>
                <a:cubicBezTo>
                  <a:pt x="6045916" y="3840847"/>
                  <a:pt x="6047349" y="3842578"/>
                  <a:pt x="6046488" y="3844885"/>
                </a:cubicBezTo>
                <a:cubicBezTo>
                  <a:pt x="6032154" y="3880079"/>
                  <a:pt x="6068421" y="3912967"/>
                  <a:pt x="6113573" y="3938715"/>
                </a:cubicBezTo>
                <a:lnTo>
                  <a:pt x="6149376" y="3955618"/>
                </a:lnTo>
                <a:lnTo>
                  <a:pt x="6164836" y="3946148"/>
                </a:lnTo>
                <a:lnTo>
                  <a:pt x="6229438" y="3926014"/>
                </a:lnTo>
                <a:lnTo>
                  <a:pt x="6126550" y="3892738"/>
                </a:lnTo>
                <a:cubicBezTo>
                  <a:pt x="6095483" y="3872582"/>
                  <a:pt x="6068585" y="3845175"/>
                  <a:pt x="6048449" y="3815883"/>
                </a:cubicBezTo>
                <a:cubicBezTo>
                  <a:pt x="6046723" y="3813563"/>
                  <a:pt x="6050750" y="3810083"/>
                  <a:pt x="6052477" y="3812402"/>
                </a:cubicBezTo>
                <a:cubicBezTo>
                  <a:pt x="6100229" y="3872148"/>
                  <a:pt x="6160062" y="3897089"/>
                  <a:pt x="6230252" y="3919711"/>
                </a:cubicBezTo>
                <a:lnTo>
                  <a:pt x="6229691" y="3925934"/>
                </a:lnTo>
                <a:lnTo>
                  <a:pt x="6297397" y="3904832"/>
                </a:lnTo>
                <a:cubicBezTo>
                  <a:pt x="6436225" y="3875879"/>
                  <a:pt x="6589837" y="3881459"/>
                  <a:pt x="6722121" y="3898633"/>
                </a:cubicBezTo>
                <a:cubicBezTo>
                  <a:pt x="6758890" y="3903214"/>
                  <a:pt x="6826683" y="3910513"/>
                  <a:pt x="6886505" y="3929619"/>
                </a:cubicBezTo>
                <a:lnTo>
                  <a:pt x="6940756" y="3956202"/>
                </a:lnTo>
                <a:lnTo>
                  <a:pt x="6996631" y="3925923"/>
                </a:lnTo>
                <a:cubicBezTo>
                  <a:pt x="7021409" y="3908896"/>
                  <a:pt x="7045035" y="3890217"/>
                  <a:pt x="7071253" y="3871825"/>
                </a:cubicBezTo>
                <a:cubicBezTo>
                  <a:pt x="7076439" y="3868376"/>
                  <a:pt x="7082777" y="3875274"/>
                  <a:pt x="7079897" y="3879872"/>
                </a:cubicBezTo>
                <a:cubicBezTo>
                  <a:pt x="7064050" y="3904729"/>
                  <a:pt x="7042154" y="3924882"/>
                  <a:pt x="7016566" y="3941415"/>
                </a:cubicBezTo>
                <a:lnTo>
                  <a:pt x="6962238" y="3966728"/>
                </a:lnTo>
                <a:lnTo>
                  <a:pt x="6965385" y="3968269"/>
                </a:lnTo>
                <a:cubicBezTo>
                  <a:pt x="6975910" y="3976565"/>
                  <a:pt x="6984718" y="3985884"/>
                  <a:pt x="6991201" y="3996365"/>
                </a:cubicBezTo>
                <a:lnTo>
                  <a:pt x="6998491" y="4017930"/>
                </a:lnTo>
                <a:lnTo>
                  <a:pt x="7004118" y="4022846"/>
                </a:lnTo>
                <a:lnTo>
                  <a:pt x="7005767" y="4021829"/>
                </a:lnTo>
                <a:cubicBezTo>
                  <a:pt x="7043727" y="3989048"/>
                  <a:pt x="7097792" y="3934414"/>
                  <a:pt x="7096066" y="3879781"/>
                </a:cubicBezTo>
                <a:cubicBezTo>
                  <a:pt x="7094916" y="3855051"/>
                  <a:pt x="7082838" y="3837224"/>
                  <a:pt x="7075361" y="3815945"/>
                </a:cubicBezTo>
                <a:cubicBezTo>
                  <a:pt x="7038551" y="3710703"/>
                  <a:pt x="7016121" y="3598560"/>
                  <a:pt x="6987362" y="3491593"/>
                </a:cubicBezTo>
                <a:cubicBezTo>
                  <a:pt x="6939624" y="3317918"/>
                  <a:pt x="6892462" y="3144240"/>
                  <a:pt x="6846450" y="2970563"/>
                </a:cubicBezTo>
                <a:cubicBezTo>
                  <a:pt x="6822293" y="2879700"/>
                  <a:pt x="6784333" y="2783083"/>
                  <a:pt x="6776856" y="2689344"/>
                </a:cubicBezTo>
                <a:cubicBezTo>
                  <a:pt x="6771392" y="2621195"/>
                  <a:pt x="6772111" y="2551754"/>
                  <a:pt x="6774699" y="2482311"/>
                </a:cubicBezTo>
                <a:lnTo>
                  <a:pt x="6783090" y="2290536"/>
                </a:lnTo>
                <a:lnTo>
                  <a:pt x="6778816" y="2293232"/>
                </a:lnTo>
                <a:cubicBezTo>
                  <a:pt x="6738273" y="2308764"/>
                  <a:pt x="6686947" y="2315921"/>
                  <a:pt x="6667106" y="2317639"/>
                </a:cubicBezTo>
                <a:cubicBezTo>
                  <a:pt x="6680909" y="2317066"/>
                  <a:pt x="6680909" y="2295881"/>
                  <a:pt x="6667106" y="2297026"/>
                </a:cubicBezTo>
                <a:cubicBezTo>
                  <a:pt x="6699887" y="2294163"/>
                  <a:pt x="6734392" y="2286147"/>
                  <a:pt x="6765447" y="2274695"/>
                </a:cubicBezTo>
                <a:cubicBezTo>
                  <a:pt x="6794776" y="2263816"/>
                  <a:pt x="6818929" y="2245494"/>
                  <a:pt x="6787299" y="2216291"/>
                </a:cubicBezTo>
                <a:cubicBezTo>
                  <a:pt x="6774073" y="2204839"/>
                  <a:pt x="6741867" y="2199686"/>
                  <a:pt x="6724615" y="2195677"/>
                </a:cubicBezTo>
                <a:cubicBezTo>
                  <a:pt x="6680332" y="2184799"/>
                  <a:pt x="6633176" y="2180074"/>
                  <a:pt x="6585874" y="2179073"/>
                </a:cubicBezTo>
                <a:close/>
                <a:moveTo>
                  <a:pt x="7514667" y="2167695"/>
                </a:moveTo>
                <a:cubicBezTo>
                  <a:pt x="7515768" y="2167695"/>
                  <a:pt x="7516319" y="2167695"/>
                  <a:pt x="7516872" y="2167695"/>
                </a:cubicBezTo>
                <a:cubicBezTo>
                  <a:pt x="7517422" y="2168299"/>
                  <a:pt x="7518524" y="2168902"/>
                  <a:pt x="7518524" y="2170110"/>
                </a:cubicBezTo>
                <a:cubicBezTo>
                  <a:pt x="7518524" y="2170712"/>
                  <a:pt x="7518524" y="2171316"/>
                  <a:pt x="7518524" y="2171316"/>
                </a:cubicBezTo>
                <a:cubicBezTo>
                  <a:pt x="7521280" y="2179764"/>
                  <a:pt x="7509157" y="2177953"/>
                  <a:pt x="7511911" y="2171316"/>
                </a:cubicBezTo>
                <a:cubicBezTo>
                  <a:pt x="7511911" y="2170712"/>
                  <a:pt x="7511911" y="2170110"/>
                  <a:pt x="7511911" y="2170110"/>
                </a:cubicBezTo>
                <a:cubicBezTo>
                  <a:pt x="7512463" y="2168902"/>
                  <a:pt x="7513565" y="2167695"/>
                  <a:pt x="7514667" y="2167695"/>
                </a:cubicBezTo>
                <a:close/>
                <a:moveTo>
                  <a:pt x="7476490" y="2162626"/>
                </a:moveTo>
                <a:cubicBezTo>
                  <a:pt x="7479868" y="2162626"/>
                  <a:pt x="7483248" y="2162626"/>
                  <a:pt x="7486628" y="2163796"/>
                </a:cubicBezTo>
                <a:cubicBezTo>
                  <a:pt x="7487753" y="2164381"/>
                  <a:pt x="7488317" y="2166721"/>
                  <a:pt x="7487753" y="2167890"/>
                </a:cubicBezTo>
                <a:cubicBezTo>
                  <a:pt x="7484937" y="2170815"/>
                  <a:pt x="7482121" y="2171985"/>
                  <a:pt x="7478742" y="2173154"/>
                </a:cubicBezTo>
                <a:cubicBezTo>
                  <a:pt x="7471421" y="2177249"/>
                  <a:pt x="7468604" y="2162626"/>
                  <a:pt x="7476490" y="2162626"/>
                </a:cubicBezTo>
                <a:close/>
                <a:moveTo>
                  <a:pt x="9131842" y="2159579"/>
                </a:moveTo>
                <a:cubicBezTo>
                  <a:pt x="9150660" y="2155021"/>
                  <a:pt x="9176324" y="2162997"/>
                  <a:pt x="9165488" y="2187499"/>
                </a:cubicBezTo>
                <a:cubicBezTo>
                  <a:pt x="9156933" y="2206872"/>
                  <a:pt x="9124429" y="2227953"/>
                  <a:pt x="9102187" y="2223965"/>
                </a:cubicBezTo>
                <a:lnTo>
                  <a:pt x="9090058" y="2207968"/>
                </a:lnTo>
                <a:lnTo>
                  <a:pt x="9094204" y="2209151"/>
                </a:lnTo>
                <a:lnTo>
                  <a:pt x="9109504" y="2189617"/>
                </a:lnTo>
                <a:lnTo>
                  <a:pt x="9111311" y="2192626"/>
                </a:lnTo>
                <a:cubicBezTo>
                  <a:pt x="9107890" y="2196616"/>
                  <a:pt x="9098765" y="2206302"/>
                  <a:pt x="9109601" y="2205733"/>
                </a:cubicBezTo>
                <a:cubicBezTo>
                  <a:pt x="9115304" y="2205733"/>
                  <a:pt x="9122717" y="2201744"/>
                  <a:pt x="9127279" y="2199464"/>
                </a:cubicBezTo>
                <a:cubicBezTo>
                  <a:pt x="9132412" y="2196045"/>
                  <a:pt x="9156933" y="2181232"/>
                  <a:pt x="9147809" y="2174393"/>
                </a:cubicBezTo>
                <a:cubicBezTo>
                  <a:pt x="9140396" y="2169265"/>
                  <a:pt x="9121006" y="2178952"/>
                  <a:pt x="9114733" y="2182940"/>
                </a:cubicBezTo>
                <a:lnTo>
                  <a:pt x="9109504" y="2189617"/>
                </a:lnTo>
                <a:lnTo>
                  <a:pt x="9107890" y="2186930"/>
                </a:lnTo>
                <a:cubicBezTo>
                  <a:pt x="9099335" y="2190348"/>
                  <a:pt x="9090211" y="2195476"/>
                  <a:pt x="9087931" y="2205163"/>
                </a:cubicBezTo>
                <a:lnTo>
                  <a:pt x="9090058" y="2207968"/>
                </a:lnTo>
                <a:lnTo>
                  <a:pt x="9086220" y="2206872"/>
                </a:lnTo>
                <a:cubicBezTo>
                  <a:pt x="9089641" y="2183510"/>
                  <a:pt x="9109030" y="2164707"/>
                  <a:pt x="9131842" y="2159579"/>
                </a:cubicBezTo>
                <a:close/>
                <a:moveTo>
                  <a:pt x="6565028" y="2158388"/>
                </a:moveTo>
                <a:cubicBezTo>
                  <a:pt x="6605284" y="2158316"/>
                  <a:pt x="6645540" y="2160464"/>
                  <a:pt x="6683784" y="2165904"/>
                </a:cubicBezTo>
                <a:cubicBezTo>
                  <a:pt x="6722890" y="2171057"/>
                  <a:pt x="6801676" y="2181936"/>
                  <a:pt x="6825831" y="2218582"/>
                </a:cubicBezTo>
                <a:cubicBezTo>
                  <a:pt x="6837476" y="2236189"/>
                  <a:pt x="6835859" y="2250969"/>
                  <a:pt x="6826262" y="2263287"/>
                </a:cubicBezTo>
                <a:lnTo>
                  <a:pt x="6804424" y="2277071"/>
                </a:lnTo>
                <a:lnTo>
                  <a:pt x="6799288" y="2514516"/>
                </a:lnTo>
                <a:cubicBezTo>
                  <a:pt x="6798137" y="2578350"/>
                  <a:pt x="6789510" y="2647937"/>
                  <a:pt x="6801012" y="2711196"/>
                </a:cubicBezTo>
                <a:cubicBezTo>
                  <a:pt x="6829771" y="2869347"/>
                  <a:pt x="6883259" y="3026921"/>
                  <a:pt x="6924671" y="3181046"/>
                </a:cubicBezTo>
                <a:cubicBezTo>
                  <a:pt x="6971259" y="3352997"/>
                  <a:pt x="7017845" y="3524949"/>
                  <a:pt x="7064433" y="3696326"/>
                </a:cubicBezTo>
                <a:cubicBezTo>
                  <a:pt x="7075361" y="3734282"/>
                  <a:pt x="7083413" y="3773963"/>
                  <a:pt x="7096066" y="3810769"/>
                </a:cubicBezTo>
                <a:cubicBezTo>
                  <a:pt x="7119647" y="3879781"/>
                  <a:pt x="7120798" y="3920611"/>
                  <a:pt x="7073635" y="3980997"/>
                </a:cubicBezTo>
                <a:lnTo>
                  <a:pt x="7005282" y="4038773"/>
                </a:lnTo>
                <a:lnTo>
                  <a:pt x="7004777" y="4075137"/>
                </a:lnTo>
                <a:cubicBezTo>
                  <a:pt x="7001501" y="4097342"/>
                  <a:pt x="6993556" y="4114961"/>
                  <a:pt x="6979638" y="4129926"/>
                </a:cubicBezTo>
                <a:lnTo>
                  <a:pt x="6953318" y="4146696"/>
                </a:lnTo>
                <a:lnTo>
                  <a:pt x="6955133" y="4148315"/>
                </a:lnTo>
                <a:cubicBezTo>
                  <a:pt x="6975330" y="4453895"/>
                  <a:pt x="6996105" y="4760049"/>
                  <a:pt x="7016879" y="5066204"/>
                </a:cubicBezTo>
                <a:cubicBezTo>
                  <a:pt x="7016879" y="5070807"/>
                  <a:pt x="7012840" y="5075986"/>
                  <a:pt x="7008800" y="5076562"/>
                </a:cubicBezTo>
                <a:cubicBezTo>
                  <a:pt x="6994374" y="5079439"/>
                  <a:pt x="6979369" y="5082893"/>
                  <a:pt x="6964366" y="5085193"/>
                </a:cubicBezTo>
                <a:cubicBezTo>
                  <a:pt x="6957442" y="5086921"/>
                  <a:pt x="6951670" y="5082316"/>
                  <a:pt x="6950516" y="5074835"/>
                </a:cubicBezTo>
                <a:lnTo>
                  <a:pt x="6889772" y="4176351"/>
                </a:lnTo>
                <a:lnTo>
                  <a:pt x="6734140" y="4217126"/>
                </a:lnTo>
                <a:lnTo>
                  <a:pt x="6565742" y="4226458"/>
                </a:lnTo>
                <a:lnTo>
                  <a:pt x="6565742" y="4274272"/>
                </a:lnTo>
                <a:lnTo>
                  <a:pt x="6586464" y="4277677"/>
                </a:lnTo>
                <a:cubicBezTo>
                  <a:pt x="6594525" y="4279725"/>
                  <a:pt x="6602016" y="4282618"/>
                  <a:pt x="6607490" y="4286761"/>
                </a:cubicBezTo>
                <a:lnTo>
                  <a:pt x="6613950" y="4298748"/>
                </a:lnTo>
                <a:lnTo>
                  <a:pt x="6618385" y="4302992"/>
                </a:lnTo>
                <a:cubicBezTo>
                  <a:pt x="6618385" y="4343476"/>
                  <a:pt x="6618959" y="4383960"/>
                  <a:pt x="6618385" y="4424446"/>
                </a:cubicBezTo>
                <a:cubicBezTo>
                  <a:pt x="6617814" y="4435435"/>
                  <a:pt x="6617814" y="4440062"/>
                  <a:pt x="6608653" y="4445845"/>
                </a:cubicBezTo>
                <a:lnTo>
                  <a:pt x="6598166" y="4449236"/>
                </a:lnTo>
                <a:lnTo>
                  <a:pt x="6598736" y="4731278"/>
                </a:lnTo>
                <a:cubicBezTo>
                  <a:pt x="6598736" y="4767553"/>
                  <a:pt x="6601890" y="4806854"/>
                  <a:pt x="6603467" y="4846152"/>
                </a:cubicBezTo>
                <a:lnTo>
                  <a:pt x="6603004" y="4857422"/>
                </a:lnTo>
                <a:lnTo>
                  <a:pt x="6610455" y="4857422"/>
                </a:lnTo>
                <a:cubicBezTo>
                  <a:pt x="6616752" y="4857422"/>
                  <a:pt x="6621329" y="4862555"/>
                  <a:pt x="6621329" y="4868828"/>
                </a:cubicBezTo>
                <a:lnTo>
                  <a:pt x="6621749" y="4879920"/>
                </a:lnTo>
                <a:lnTo>
                  <a:pt x="6606449" y="4889357"/>
                </a:lnTo>
                <a:cubicBezTo>
                  <a:pt x="6612173" y="4892780"/>
                  <a:pt x="6617324" y="4895630"/>
                  <a:pt x="6622474" y="4899053"/>
                </a:cubicBezTo>
                <a:lnTo>
                  <a:pt x="6621749" y="4879920"/>
                </a:lnTo>
                <a:lnTo>
                  <a:pt x="6690581" y="4837462"/>
                </a:lnTo>
                <a:cubicBezTo>
                  <a:pt x="6695160" y="4834041"/>
                  <a:pt x="6702600" y="4836322"/>
                  <a:pt x="6704889" y="4841455"/>
                </a:cubicBezTo>
                <a:lnTo>
                  <a:pt x="6707889" y="4846056"/>
                </a:lnTo>
                <a:lnTo>
                  <a:pt x="6747929" y="4820543"/>
                </a:lnTo>
                <a:cubicBezTo>
                  <a:pt x="6756865" y="4815078"/>
                  <a:pt x="6764361" y="4811481"/>
                  <a:pt x="6772362" y="4809755"/>
                </a:cubicBezTo>
                <a:cubicBezTo>
                  <a:pt x="6780360" y="4808029"/>
                  <a:pt x="6788865" y="4808173"/>
                  <a:pt x="6799821" y="4810188"/>
                </a:cubicBezTo>
                <a:cubicBezTo>
                  <a:pt x="6807317" y="4811337"/>
                  <a:pt x="6809046" y="4819968"/>
                  <a:pt x="6806162" y="4825721"/>
                </a:cubicBezTo>
                <a:cubicBezTo>
                  <a:pt x="6802704" y="4833776"/>
                  <a:pt x="6800974" y="4840681"/>
                  <a:pt x="6794056" y="4845858"/>
                </a:cubicBezTo>
                <a:cubicBezTo>
                  <a:pt x="6787136" y="4851611"/>
                  <a:pt x="6778488" y="4855639"/>
                  <a:pt x="6770992" y="4860242"/>
                </a:cubicBezTo>
                <a:lnTo>
                  <a:pt x="6729904" y="4885295"/>
                </a:lnTo>
                <a:lnTo>
                  <a:pt x="6735221" y="4897341"/>
                </a:lnTo>
                <a:cubicBezTo>
                  <a:pt x="6738083" y="4914450"/>
                  <a:pt x="6718051" y="4918442"/>
                  <a:pt x="6705461" y="4925854"/>
                </a:cubicBezTo>
                <a:lnTo>
                  <a:pt x="6663600" y="4950956"/>
                </a:lnTo>
                <a:lnTo>
                  <a:pt x="6705095" y="4960941"/>
                </a:lnTo>
                <a:lnTo>
                  <a:pt x="6713726" y="4964600"/>
                </a:lnTo>
                <a:lnTo>
                  <a:pt x="6715715" y="4965061"/>
                </a:lnTo>
                <a:lnTo>
                  <a:pt x="6718861" y="4966776"/>
                </a:lnTo>
                <a:lnTo>
                  <a:pt x="6757434" y="4983126"/>
                </a:lnTo>
                <a:lnTo>
                  <a:pt x="6770200" y="4994770"/>
                </a:lnTo>
                <a:lnTo>
                  <a:pt x="6774723" y="4997237"/>
                </a:lnTo>
                <a:lnTo>
                  <a:pt x="6777368" y="5001308"/>
                </a:lnTo>
                <a:lnTo>
                  <a:pt x="6793701" y="5016204"/>
                </a:lnTo>
                <a:cubicBezTo>
                  <a:pt x="6801748" y="5029290"/>
                  <a:pt x="6805069" y="5044559"/>
                  <a:pt x="6801620" y="5062380"/>
                </a:cubicBezTo>
                <a:cubicBezTo>
                  <a:pt x="6783221" y="5151665"/>
                  <a:pt x="6618205" y="5162609"/>
                  <a:pt x="6550934" y="5163762"/>
                </a:cubicBezTo>
                <a:cubicBezTo>
                  <a:pt x="6480788" y="5165489"/>
                  <a:pt x="6296224" y="5158578"/>
                  <a:pt x="6276099" y="5063533"/>
                </a:cubicBezTo>
                <a:cubicBezTo>
                  <a:pt x="6261869" y="4994840"/>
                  <a:pt x="6348222" y="4964383"/>
                  <a:pt x="6416059" y="4950288"/>
                </a:cubicBezTo>
                <a:lnTo>
                  <a:pt x="6464738" y="4942253"/>
                </a:lnTo>
                <a:lnTo>
                  <a:pt x="6461237" y="4819306"/>
                </a:lnTo>
                <a:cubicBezTo>
                  <a:pt x="6462527" y="4773312"/>
                  <a:pt x="6465108" y="4727246"/>
                  <a:pt x="6465108" y="4682910"/>
                </a:cubicBezTo>
                <a:cubicBezTo>
                  <a:pt x="6465108" y="4604598"/>
                  <a:pt x="6465108" y="4526288"/>
                  <a:pt x="6464534" y="4447402"/>
                </a:cubicBezTo>
                <a:lnTo>
                  <a:pt x="6465110" y="4446854"/>
                </a:lnTo>
                <a:lnTo>
                  <a:pt x="6458804" y="4443306"/>
                </a:lnTo>
                <a:cubicBezTo>
                  <a:pt x="6453374" y="4437784"/>
                  <a:pt x="6449901" y="4430518"/>
                  <a:pt x="6449472" y="4420975"/>
                </a:cubicBezTo>
                <a:lnTo>
                  <a:pt x="6449472" y="4308464"/>
                </a:lnTo>
                <a:lnTo>
                  <a:pt x="6448070" y="4306790"/>
                </a:lnTo>
                <a:lnTo>
                  <a:pt x="6449472" y="4304405"/>
                </a:lnTo>
                <a:lnTo>
                  <a:pt x="6449472" y="4303347"/>
                </a:lnTo>
                <a:lnTo>
                  <a:pt x="6448070" y="4301040"/>
                </a:lnTo>
                <a:cubicBezTo>
                  <a:pt x="6452350" y="4284937"/>
                  <a:pt x="6470042" y="4277605"/>
                  <a:pt x="6489661" y="4274371"/>
                </a:cubicBezTo>
                <a:lnTo>
                  <a:pt x="6505534" y="4273095"/>
                </a:lnTo>
                <a:lnTo>
                  <a:pt x="6505930" y="4225653"/>
                </a:lnTo>
                <a:lnTo>
                  <a:pt x="6351593" y="4217126"/>
                </a:lnTo>
                <a:lnTo>
                  <a:pt x="6193563" y="4175851"/>
                </a:lnTo>
                <a:lnTo>
                  <a:pt x="6132785" y="5074835"/>
                </a:lnTo>
                <a:cubicBezTo>
                  <a:pt x="6132785" y="5082316"/>
                  <a:pt x="6126437" y="5086921"/>
                  <a:pt x="6118934" y="5085193"/>
                </a:cubicBezTo>
                <a:cubicBezTo>
                  <a:pt x="6104508" y="5082893"/>
                  <a:pt x="6090081" y="5079439"/>
                  <a:pt x="6075078" y="5076562"/>
                </a:cubicBezTo>
                <a:cubicBezTo>
                  <a:pt x="6070462" y="5075986"/>
                  <a:pt x="6067000" y="5070807"/>
                  <a:pt x="6067000" y="5066204"/>
                </a:cubicBezTo>
                <a:cubicBezTo>
                  <a:pt x="6087196" y="4760049"/>
                  <a:pt x="6107971" y="4453895"/>
                  <a:pt x="6128745" y="4148315"/>
                </a:cubicBezTo>
                <a:lnTo>
                  <a:pt x="6129187" y="4147921"/>
                </a:lnTo>
                <a:lnTo>
                  <a:pt x="6122772" y="4144335"/>
                </a:lnTo>
                <a:cubicBezTo>
                  <a:pt x="6088512" y="4118402"/>
                  <a:pt x="6080534" y="4086115"/>
                  <a:pt x="6079672" y="4030334"/>
                </a:cubicBezTo>
                <a:lnTo>
                  <a:pt x="6084878" y="4025327"/>
                </a:lnTo>
                <a:lnTo>
                  <a:pt x="6044253" y="3991132"/>
                </a:lnTo>
                <a:cubicBezTo>
                  <a:pt x="6015496" y="3957561"/>
                  <a:pt x="5994647" y="3918887"/>
                  <a:pt x="5995798" y="3879781"/>
                </a:cubicBezTo>
                <a:cubicBezTo>
                  <a:pt x="5996947" y="3844699"/>
                  <a:pt x="6017078" y="3809043"/>
                  <a:pt x="6026856" y="3774538"/>
                </a:cubicBezTo>
                <a:cubicBezTo>
                  <a:pt x="6043535" y="3714154"/>
                  <a:pt x="6059640" y="3652620"/>
                  <a:pt x="6076319" y="3592234"/>
                </a:cubicBezTo>
                <a:cubicBezTo>
                  <a:pt x="6126357" y="3409356"/>
                  <a:pt x="6175820" y="3226478"/>
                  <a:pt x="6225283" y="3044175"/>
                </a:cubicBezTo>
                <a:cubicBezTo>
                  <a:pt x="6255192" y="2931457"/>
                  <a:pt x="6300054" y="2812988"/>
                  <a:pt x="6314432" y="2697395"/>
                </a:cubicBezTo>
                <a:cubicBezTo>
                  <a:pt x="6323635" y="2626658"/>
                  <a:pt x="6314432" y="2549596"/>
                  <a:pt x="6312707" y="2478285"/>
                </a:cubicBezTo>
                <a:lnTo>
                  <a:pt x="6308179" y="2278472"/>
                </a:lnTo>
                <a:lnTo>
                  <a:pt x="6290425" y="2263242"/>
                </a:lnTo>
                <a:cubicBezTo>
                  <a:pt x="6244418" y="2193388"/>
                  <a:pt x="6406593" y="2167048"/>
                  <a:pt x="6446272" y="2164185"/>
                </a:cubicBezTo>
                <a:cubicBezTo>
                  <a:pt x="6484516" y="2160749"/>
                  <a:pt x="6524772" y="2158460"/>
                  <a:pt x="6565028" y="2158388"/>
                </a:cubicBezTo>
                <a:close/>
                <a:moveTo>
                  <a:pt x="2140692" y="2157558"/>
                </a:moveTo>
                <a:cubicBezTo>
                  <a:pt x="2158144" y="2157558"/>
                  <a:pt x="2158144" y="2184856"/>
                  <a:pt x="2140692" y="2184856"/>
                </a:cubicBezTo>
                <a:cubicBezTo>
                  <a:pt x="2123242" y="2184856"/>
                  <a:pt x="2123242" y="2157558"/>
                  <a:pt x="2140692" y="2157558"/>
                </a:cubicBezTo>
                <a:close/>
                <a:moveTo>
                  <a:pt x="9557774" y="2149951"/>
                </a:moveTo>
                <a:cubicBezTo>
                  <a:pt x="9569180" y="2149951"/>
                  <a:pt x="9569180" y="2167122"/>
                  <a:pt x="9557774" y="2167122"/>
                </a:cubicBezTo>
                <a:cubicBezTo>
                  <a:pt x="9546938" y="2167122"/>
                  <a:pt x="9546938" y="2149951"/>
                  <a:pt x="9557774" y="2149951"/>
                </a:cubicBezTo>
                <a:close/>
                <a:moveTo>
                  <a:pt x="2286705" y="2146717"/>
                </a:moveTo>
                <a:lnTo>
                  <a:pt x="2288169" y="2148154"/>
                </a:lnTo>
                <a:lnTo>
                  <a:pt x="2287500" y="2148304"/>
                </a:lnTo>
                <a:lnTo>
                  <a:pt x="2286630" y="2146807"/>
                </a:lnTo>
                <a:close/>
                <a:moveTo>
                  <a:pt x="2284859" y="2143765"/>
                </a:moveTo>
                <a:lnTo>
                  <a:pt x="2291777" y="2145001"/>
                </a:lnTo>
                <a:lnTo>
                  <a:pt x="2287760" y="2145475"/>
                </a:lnTo>
                <a:lnTo>
                  <a:pt x="2286705" y="2146717"/>
                </a:lnTo>
                <a:lnTo>
                  <a:pt x="2286406" y="2146423"/>
                </a:lnTo>
                <a:close/>
                <a:moveTo>
                  <a:pt x="7549710" y="2135915"/>
                </a:moveTo>
                <a:cubicBezTo>
                  <a:pt x="7551611" y="2134745"/>
                  <a:pt x="7554145" y="2135915"/>
                  <a:pt x="7554145" y="2138255"/>
                </a:cubicBezTo>
                <a:cubicBezTo>
                  <a:pt x="7554145" y="2140011"/>
                  <a:pt x="7550977" y="2141765"/>
                  <a:pt x="7549076" y="2140595"/>
                </a:cubicBezTo>
                <a:cubicBezTo>
                  <a:pt x="7548442" y="2139424"/>
                  <a:pt x="7548442" y="2139424"/>
                  <a:pt x="7547810" y="2138841"/>
                </a:cubicBezTo>
                <a:cubicBezTo>
                  <a:pt x="7547176" y="2138255"/>
                  <a:pt x="7547176" y="2137670"/>
                  <a:pt x="7547810" y="2137085"/>
                </a:cubicBezTo>
                <a:close/>
                <a:moveTo>
                  <a:pt x="7475363" y="2133960"/>
                </a:moveTo>
                <a:cubicBezTo>
                  <a:pt x="7480685" y="2138242"/>
                  <a:pt x="7474181" y="2146807"/>
                  <a:pt x="7468858" y="2142524"/>
                </a:cubicBezTo>
                <a:cubicBezTo>
                  <a:pt x="7463535" y="2138242"/>
                  <a:pt x="7470041" y="2129676"/>
                  <a:pt x="7475363" y="2133960"/>
                </a:cubicBezTo>
                <a:close/>
                <a:moveTo>
                  <a:pt x="9608981" y="2124325"/>
                </a:moveTo>
                <a:cubicBezTo>
                  <a:pt x="9612838" y="2127705"/>
                  <a:pt x="9615592" y="2132210"/>
                  <a:pt x="9617797" y="2137280"/>
                </a:cubicBezTo>
                <a:cubicBezTo>
                  <a:pt x="9624959" y="2150234"/>
                  <a:pt x="9601818" y="2156992"/>
                  <a:pt x="9601266" y="2141785"/>
                </a:cubicBezTo>
                <a:cubicBezTo>
                  <a:pt x="9600715" y="2136154"/>
                  <a:pt x="9600164" y="2131647"/>
                  <a:pt x="9601818" y="2126016"/>
                </a:cubicBezTo>
                <a:cubicBezTo>
                  <a:pt x="9602920" y="2122636"/>
                  <a:pt x="9606777" y="2122073"/>
                  <a:pt x="9608981" y="2124325"/>
                </a:cubicBezTo>
                <a:close/>
                <a:moveTo>
                  <a:pt x="9335027" y="2118111"/>
                </a:moveTo>
                <a:lnTo>
                  <a:pt x="9351127" y="2127370"/>
                </a:lnTo>
                <a:cubicBezTo>
                  <a:pt x="9363871" y="2158126"/>
                  <a:pt x="9319842" y="2181477"/>
                  <a:pt x="9297827" y="2191160"/>
                </a:cubicBezTo>
                <a:cubicBezTo>
                  <a:pt x="9285082" y="2196856"/>
                  <a:pt x="9265385" y="2207677"/>
                  <a:pt x="9252639" y="2197995"/>
                </a:cubicBezTo>
                <a:cubicBezTo>
                  <a:pt x="9242792" y="2190021"/>
                  <a:pt x="9244529" y="2175213"/>
                  <a:pt x="9249743" y="2164961"/>
                </a:cubicBezTo>
                <a:cubicBezTo>
                  <a:pt x="9256115" y="2150721"/>
                  <a:pt x="9269440" y="2141040"/>
                  <a:pt x="9282186" y="2133635"/>
                </a:cubicBezTo>
                <a:lnTo>
                  <a:pt x="9283298" y="2133089"/>
                </a:lnTo>
                <a:lnTo>
                  <a:pt x="9283054" y="2139187"/>
                </a:lnTo>
                <a:cubicBezTo>
                  <a:pt x="9284358" y="2141181"/>
                  <a:pt x="9286820" y="2142178"/>
                  <a:pt x="9289717" y="2140470"/>
                </a:cubicBezTo>
                <a:cubicBezTo>
                  <a:pt x="9297248" y="2135913"/>
                  <a:pt x="9305360" y="2130786"/>
                  <a:pt x="9314050" y="2129078"/>
                </a:cubicBezTo>
                <a:lnTo>
                  <a:pt x="9321161" y="2129286"/>
                </a:lnTo>
                <a:lnTo>
                  <a:pt x="9303041" y="2143887"/>
                </a:lnTo>
                <a:cubicBezTo>
                  <a:pt x="9294931" y="2148442"/>
                  <a:pt x="9286820" y="2152999"/>
                  <a:pt x="9279869" y="2159265"/>
                </a:cubicBezTo>
                <a:cubicBezTo>
                  <a:pt x="9276392" y="2162113"/>
                  <a:pt x="9272916" y="2166099"/>
                  <a:pt x="9270020" y="2170086"/>
                </a:cubicBezTo>
                <a:cubicBezTo>
                  <a:pt x="9268281" y="2172364"/>
                  <a:pt x="9267123" y="2175213"/>
                  <a:pt x="9268281" y="2178061"/>
                </a:cubicBezTo>
                <a:cubicBezTo>
                  <a:pt x="9267703" y="2180909"/>
                  <a:pt x="9268281" y="2180909"/>
                  <a:pt x="9270599" y="2179199"/>
                </a:cubicBezTo>
                <a:cubicBezTo>
                  <a:pt x="9279289" y="2180909"/>
                  <a:pt x="9295511" y="2170086"/>
                  <a:pt x="9302462" y="2166099"/>
                </a:cubicBezTo>
                <a:cubicBezTo>
                  <a:pt x="9311152" y="2161543"/>
                  <a:pt x="9319842" y="2156418"/>
                  <a:pt x="9326216" y="2150151"/>
                </a:cubicBezTo>
                <a:cubicBezTo>
                  <a:pt x="9328532" y="2147875"/>
                  <a:pt x="9333747" y="2142178"/>
                  <a:pt x="9333747" y="2138761"/>
                </a:cubicBezTo>
                <a:cubicBezTo>
                  <a:pt x="9333456" y="2133350"/>
                  <a:pt x="9330271" y="2130645"/>
                  <a:pt x="9326287" y="2129434"/>
                </a:cubicBezTo>
                <a:lnTo>
                  <a:pt x="9321161" y="2129286"/>
                </a:lnTo>
                <a:close/>
                <a:moveTo>
                  <a:pt x="9230161" y="2113082"/>
                </a:moveTo>
                <a:cubicBezTo>
                  <a:pt x="9240472" y="2111934"/>
                  <a:pt x="9251927" y="2114805"/>
                  <a:pt x="9258801" y="2123419"/>
                </a:cubicBezTo>
                <a:cubicBezTo>
                  <a:pt x="9277702" y="2145814"/>
                  <a:pt x="9240472" y="2169358"/>
                  <a:pt x="9223288" y="2176822"/>
                </a:cubicBezTo>
                <a:cubicBezTo>
                  <a:pt x="9209542" y="2183138"/>
                  <a:pt x="9176894" y="2184860"/>
                  <a:pt x="9178611" y="2161318"/>
                </a:cubicBezTo>
                <a:cubicBezTo>
                  <a:pt x="9178899" y="2155576"/>
                  <a:pt x="9182191" y="2150982"/>
                  <a:pt x="9186415" y="2146963"/>
                </a:cubicBezTo>
                <a:lnTo>
                  <a:pt x="9198586" y="2137045"/>
                </a:lnTo>
                <a:lnTo>
                  <a:pt x="9198444" y="2142368"/>
                </a:lnTo>
                <a:cubicBezTo>
                  <a:pt x="9199948" y="2144522"/>
                  <a:pt x="9202669" y="2145528"/>
                  <a:pt x="9205533" y="2143518"/>
                </a:cubicBezTo>
                <a:cubicBezTo>
                  <a:pt x="9208969" y="2141507"/>
                  <a:pt x="9216129" y="2136627"/>
                  <a:pt x="9223360" y="2133468"/>
                </a:cubicBezTo>
                <a:lnTo>
                  <a:pt x="9231376" y="2133595"/>
                </a:lnTo>
                <a:lnTo>
                  <a:pt x="9208395" y="2151556"/>
                </a:lnTo>
                <a:cubicBezTo>
                  <a:pt x="9206104" y="2153279"/>
                  <a:pt x="9203813" y="2155576"/>
                  <a:pt x="9201522" y="2157300"/>
                </a:cubicBezTo>
                <a:cubicBezTo>
                  <a:pt x="9198660" y="2159594"/>
                  <a:pt x="9194649" y="2160170"/>
                  <a:pt x="9198660" y="2161892"/>
                </a:cubicBezTo>
                <a:cubicBezTo>
                  <a:pt x="9201522" y="2163615"/>
                  <a:pt x="9207824" y="2161892"/>
                  <a:pt x="9211260" y="2161318"/>
                </a:cubicBezTo>
                <a:cubicBezTo>
                  <a:pt x="9218133" y="2159021"/>
                  <a:pt x="9249636" y="2142943"/>
                  <a:pt x="9241617" y="2133754"/>
                </a:cubicBezTo>
                <a:lnTo>
                  <a:pt x="9231376" y="2133595"/>
                </a:lnTo>
                <a:lnTo>
                  <a:pt x="9242190" y="2125142"/>
                </a:lnTo>
                <a:cubicBezTo>
                  <a:pt x="9244481" y="2122845"/>
                  <a:pt x="9242763" y="2118825"/>
                  <a:pt x="9239326" y="2118825"/>
                </a:cubicBezTo>
                <a:cubicBezTo>
                  <a:pt x="9225006" y="2118825"/>
                  <a:pt x="9211260" y="2128013"/>
                  <a:pt x="9199804" y="2136052"/>
                </a:cubicBezTo>
                <a:lnTo>
                  <a:pt x="9198586" y="2137045"/>
                </a:lnTo>
                <a:lnTo>
                  <a:pt x="9198660" y="2134329"/>
                </a:lnTo>
                <a:cubicBezTo>
                  <a:pt x="9207251" y="2124568"/>
                  <a:pt x="9215842" y="2115379"/>
                  <a:pt x="9230161" y="2113082"/>
                </a:cubicBezTo>
                <a:close/>
                <a:moveTo>
                  <a:pt x="2273067" y="2111221"/>
                </a:moveTo>
                <a:lnTo>
                  <a:pt x="2273258" y="2111287"/>
                </a:lnTo>
                <a:lnTo>
                  <a:pt x="2273080" y="2111265"/>
                </a:lnTo>
                <a:close/>
                <a:moveTo>
                  <a:pt x="2267747" y="2110638"/>
                </a:moveTo>
                <a:lnTo>
                  <a:pt x="2273080" y="2111265"/>
                </a:lnTo>
                <a:lnTo>
                  <a:pt x="2274619" y="2116596"/>
                </a:lnTo>
                <a:lnTo>
                  <a:pt x="2266660" y="2113377"/>
                </a:lnTo>
                <a:close/>
                <a:moveTo>
                  <a:pt x="9320422" y="2109714"/>
                </a:moveTo>
                <a:lnTo>
                  <a:pt x="9325227" y="2112477"/>
                </a:lnTo>
                <a:lnTo>
                  <a:pt x="9283298" y="2133089"/>
                </a:lnTo>
                <a:lnTo>
                  <a:pt x="9283345" y="2131926"/>
                </a:lnTo>
                <a:cubicBezTo>
                  <a:pt x="9293192" y="2119965"/>
                  <a:pt x="9304201" y="2110283"/>
                  <a:pt x="9320422" y="2109714"/>
                </a:cubicBezTo>
                <a:close/>
                <a:moveTo>
                  <a:pt x="9332008" y="2109144"/>
                </a:moveTo>
                <a:cubicBezTo>
                  <a:pt x="9336063" y="2106865"/>
                  <a:pt x="9340119" y="2110851"/>
                  <a:pt x="9338381" y="2115408"/>
                </a:cubicBezTo>
                <a:lnTo>
                  <a:pt x="9335027" y="2118111"/>
                </a:lnTo>
                <a:lnTo>
                  <a:pt x="9325227" y="2112477"/>
                </a:lnTo>
                <a:close/>
                <a:moveTo>
                  <a:pt x="2265935" y="2108747"/>
                </a:moveTo>
                <a:lnTo>
                  <a:pt x="2268186" y="2109528"/>
                </a:lnTo>
                <a:lnTo>
                  <a:pt x="2267747" y="2110638"/>
                </a:lnTo>
                <a:lnTo>
                  <a:pt x="2264476" y="2110252"/>
                </a:lnTo>
                <a:lnTo>
                  <a:pt x="2263903" y="2108984"/>
                </a:lnTo>
                <a:close/>
                <a:moveTo>
                  <a:pt x="7503307" y="2106635"/>
                </a:moveTo>
                <a:cubicBezTo>
                  <a:pt x="7508571" y="2108939"/>
                  <a:pt x="7506232" y="2116428"/>
                  <a:pt x="7500968" y="2115276"/>
                </a:cubicBezTo>
                <a:cubicBezTo>
                  <a:pt x="7493950" y="2114701"/>
                  <a:pt x="7496873" y="2104331"/>
                  <a:pt x="7503307" y="2106635"/>
                </a:cubicBezTo>
                <a:close/>
                <a:moveTo>
                  <a:pt x="7566581" y="2098659"/>
                </a:moveTo>
                <a:cubicBezTo>
                  <a:pt x="7569089" y="2098588"/>
                  <a:pt x="7571466" y="2100162"/>
                  <a:pt x="7571466" y="2103597"/>
                </a:cubicBezTo>
                <a:cubicBezTo>
                  <a:pt x="7571466" y="2104168"/>
                  <a:pt x="7571466" y="2104740"/>
                  <a:pt x="7571466" y="2104740"/>
                </a:cubicBezTo>
                <a:cubicBezTo>
                  <a:pt x="7571993" y="2113897"/>
                  <a:pt x="7559848" y="2113325"/>
                  <a:pt x="7560903" y="2104740"/>
                </a:cubicBezTo>
                <a:cubicBezTo>
                  <a:pt x="7560903" y="2104168"/>
                  <a:pt x="7560903" y="2104168"/>
                  <a:pt x="7560903" y="2103597"/>
                </a:cubicBezTo>
                <a:cubicBezTo>
                  <a:pt x="7561432" y="2100448"/>
                  <a:pt x="7564072" y="2098731"/>
                  <a:pt x="7566581" y="2098659"/>
                </a:cubicBezTo>
                <a:close/>
                <a:moveTo>
                  <a:pt x="9514939" y="2096867"/>
                </a:moveTo>
                <a:cubicBezTo>
                  <a:pt x="9518083" y="2098417"/>
                  <a:pt x="9520424" y="2102079"/>
                  <a:pt x="9519838" y="2106301"/>
                </a:cubicBezTo>
                <a:cubicBezTo>
                  <a:pt x="9518669" y="2116440"/>
                  <a:pt x="9498782" y="2110809"/>
                  <a:pt x="9505216" y="2100107"/>
                </a:cubicBezTo>
                <a:cubicBezTo>
                  <a:pt x="9507848" y="2095883"/>
                  <a:pt x="9511796" y="2095319"/>
                  <a:pt x="9514939" y="2096867"/>
                </a:cubicBezTo>
                <a:close/>
                <a:moveTo>
                  <a:pt x="9289190" y="2088383"/>
                </a:moveTo>
                <a:lnTo>
                  <a:pt x="9289207" y="2088567"/>
                </a:lnTo>
                <a:lnTo>
                  <a:pt x="9289100" y="2088546"/>
                </a:lnTo>
                <a:close/>
                <a:moveTo>
                  <a:pt x="2286898" y="2084026"/>
                </a:moveTo>
                <a:lnTo>
                  <a:pt x="2267294" y="2095469"/>
                </a:lnTo>
                <a:lnTo>
                  <a:pt x="2268619" y="2095904"/>
                </a:lnTo>
                <a:lnTo>
                  <a:pt x="2276520" y="2098814"/>
                </a:lnTo>
                <a:lnTo>
                  <a:pt x="2269198" y="2102170"/>
                </a:lnTo>
                <a:cubicBezTo>
                  <a:pt x="2272679" y="2102740"/>
                  <a:pt x="2276159" y="2103879"/>
                  <a:pt x="2280799" y="2105020"/>
                </a:cubicBezTo>
                <a:cubicBezTo>
                  <a:pt x="2279640" y="2102740"/>
                  <a:pt x="2279059" y="2101601"/>
                  <a:pt x="2277899" y="2099322"/>
                </a:cubicBezTo>
                <a:lnTo>
                  <a:pt x="2276520" y="2098814"/>
                </a:lnTo>
                <a:lnTo>
                  <a:pt x="2277899" y="2098181"/>
                </a:lnTo>
                <a:cubicBezTo>
                  <a:pt x="2281960" y="2096473"/>
                  <a:pt x="2287181" y="2099892"/>
                  <a:pt x="2287760" y="2103879"/>
                </a:cubicBezTo>
                <a:cubicBezTo>
                  <a:pt x="2291241" y="2120974"/>
                  <a:pt x="2295301" y="2121544"/>
                  <a:pt x="2308642" y="2111287"/>
                </a:cubicBezTo>
                <a:cubicBezTo>
                  <a:pt x="2310382" y="2109577"/>
                  <a:pt x="2314442" y="2109577"/>
                  <a:pt x="2316762" y="2111287"/>
                </a:cubicBezTo>
                <a:lnTo>
                  <a:pt x="2322239" y="2115514"/>
                </a:lnTo>
                <a:lnTo>
                  <a:pt x="2316762" y="2115846"/>
                </a:lnTo>
                <a:cubicBezTo>
                  <a:pt x="2319663" y="2116415"/>
                  <a:pt x="2322562" y="2116984"/>
                  <a:pt x="2324883" y="2117554"/>
                </a:cubicBezTo>
                <a:lnTo>
                  <a:pt x="2322239" y="2115514"/>
                </a:lnTo>
                <a:lnTo>
                  <a:pt x="2327348" y="2115205"/>
                </a:lnTo>
                <a:cubicBezTo>
                  <a:pt x="2330103" y="2115845"/>
                  <a:pt x="2332423" y="2117555"/>
                  <a:pt x="2335323" y="2120974"/>
                </a:cubicBezTo>
                <a:cubicBezTo>
                  <a:pt x="2331843" y="2119834"/>
                  <a:pt x="2328364" y="2119264"/>
                  <a:pt x="2325463" y="2118694"/>
                </a:cubicBezTo>
                <a:lnTo>
                  <a:pt x="2346684" y="2127338"/>
                </a:lnTo>
                <a:lnTo>
                  <a:pt x="2343421" y="2119877"/>
                </a:lnTo>
                <a:cubicBezTo>
                  <a:pt x="2339455" y="2110451"/>
                  <a:pt x="2334409" y="2101595"/>
                  <a:pt x="2324315" y="2094454"/>
                </a:cubicBezTo>
                <a:cubicBezTo>
                  <a:pt x="2313069" y="2086169"/>
                  <a:pt x="2299660" y="2082599"/>
                  <a:pt x="2286898" y="2084026"/>
                </a:cubicBezTo>
                <a:close/>
                <a:moveTo>
                  <a:pt x="9296975" y="2074211"/>
                </a:moveTo>
                <a:lnTo>
                  <a:pt x="9289190" y="2088383"/>
                </a:lnTo>
                <a:lnTo>
                  <a:pt x="9288556" y="2081752"/>
                </a:lnTo>
                <a:close/>
                <a:moveTo>
                  <a:pt x="9609669" y="2073049"/>
                </a:moveTo>
                <a:cubicBezTo>
                  <a:pt x="9610223" y="2073049"/>
                  <a:pt x="9610778" y="2073049"/>
                  <a:pt x="9611332" y="2073049"/>
                </a:cubicBezTo>
                <a:cubicBezTo>
                  <a:pt x="9622420" y="2068846"/>
                  <a:pt x="9622420" y="2091058"/>
                  <a:pt x="9611332" y="2086855"/>
                </a:cubicBezTo>
                <a:cubicBezTo>
                  <a:pt x="9610778" y="2086855"/>
                  <a:pt x="9610223" y="2086855"/>
                  <a:pt x="9609669" y="2086255"/>
                </a:cubicBezTo>
                <a:cubicBezTo>
                  <a:pt x="9607451" y="2085655"/>
                  <a:pt x="9605787" y="2083854"/>
                  <a:pt x="9605233" y="2081453"/>
                </a:cubicBezTo>
                <a:cubicBezTo>
                  <a:pt x="9605233" y="2080252"/>
                  <a:pt x="9605233" y="2079652"/>
                  <a:pt x="9605233" y="2077850"/>
                </a:cubicBezTo>
                <a:cubicBezTo>
                  <a:pt x="9605787" y="2075450"/>
                  <a:pt x="9607451" y="2073649"/>
                  <a:pt x="9609669" y="2073049"/>
                </a:cubicBezTo>
                <a:close/>
                <a:moveTo>
                  <a:pt x="2286240" y="2064326"/>
                </a:moveTo>
                <a:cubicBezTo>
                  <a:pt x="2295189" y="2063031"/>
                  <a:pt x="2304561" y="2063459"/>
                  <a:pt x="2313934" y="2065888"/>
                </a:cubicBezTo>
                <a:cubicBezTo>
                  <a:pt x="2346809" y="2074458"/>
                  <a:pt x="2383724" y="2114449"/>
                  <a:pt x="2368727" y="2148728"/>
                </a:cubicBezTo>
                <a:lnTo>
                  <a:pt x="2363033" y="2148728"/>
                </a:lnTo>
                <a:lnTo>
                  <a:pt x="2364113" y="2145301"/>
                </a:lnTo>
                <a:cubicBezTo>
                  <a:pt x="2364113" y="2143015"/>
                  <a:pt x="2360653" y="2143015"/>
                  <a:pt x="2360653" y="2144729"/>
                </a:cubicBezTo>
                <a:lnTo>
                  <a:pt x="2358207" y="2148728"/>
                </a:lnTo>
                <a:lnTo>
                  <a:pt x="2356039" y="2148728"/>
                </a:lnTo>
                <a:lnTo>
                  <a:pt x="2347949" y="2130231"/>
                </a:lnTo>
                <a:lnTo>
                  <a:pt x="2340616" y="2140703"/>
                </a:lnTo>
                <a:lnTo>
                  <a:pt x="2333773" y="2135150"/>
                </a:lnTo>
                <a:lnTo>
                  <a:pt x="2328944" y="2127240"/>
                </a:lnTo>
                <a:cubicBezTo>
                  <a:pt x="2328944" y="2128950"/>
                  <a:pt x="2328944" y="2130091"/>
                  <a:pt x="2328944" y="2131231"/>
                </a:cubicBezTo>
                <a:lnTo>
                  <a:pt x="2333773" y="2135150"/>
                </a:lnTo>
                <a:lnTo>
                  <a:pt x="2334164" y="2135789"/>
                </a:lnTo>
                <a:cubicBezTo>
                  <a:pt x="2333583" y="2136358"/>
                  <a:pt x="2333583" y="2136358"/>
                  <a:pt x="2333583" y="2136358"/>
                </a:cubicBezTo>
                <a:cubicBezTo>
                  <a:pt x="2329233" y="2139207"/>
                  <a:pt x="2325029" y="2138353"/>
                  <a:pt x="2322128" y="2135789"/>
                </a:cubicBezTo>
                <a:lnTo>
                  <a:pt x="2320220" y="2130091"/>
                </a:lnTo>
                <a:lnTo>
                  <a:pt x="2323143" y="2130091"/>
                </a:lnTo>
                <a:lnTo>
                  <a:pt x="2326624" y="2130091"/>
                </a:lnTo>
                <a:cubicBezTo>
                  <a:pt x="2323723" y="2126671"/>
                  <a:pt x="2321403" y="2123822"/>
                  <a:pt x="2319083" y="2120404"/>
                </a:cubicBezTo>
                <a:cubicBezTo>
                  <a:pt x="2318502" y="2122113"/>
                  <a:pt x="2318502" y="2123822"/>
                  <a:pt x="2318502" y="2124962"/>
                </a:cubicBezTo>
                <a:lnTo>
                  <a:pt x="2320220" y="2130091"/>
                </a:lnTo>
                <a:lnTo>
                  <a:pt x="2315021" y="2130091"/>
                </a:lnTo>
                <a:lnTo>
                  <a:pt x="2311994" y="2127753"/>
                </a:lnTo>
                <a:lnTo>
                  <a:pt x="2316762" y="2124962"/>
                </a:lnTo>
                <a:cubicBezTo>
                  <a:pt x="2313283" y="2124392"/>
                  <a:pt x="2310382" y="2124392"/>
                  <a:pt x="2306902" y="2123822"/>
                </a:cubicBezTo>
                <a:lnTo>
                  <a:pt x="2311994" y="2127753"/>
                </a:lnTo>
                <a:lnTo>
                  <a:pt x="2302405" y="2133366"/>
                </a:lnTo>
                <a:cubicBezTo>
                  <a:pt x="2298056" y="2134933"/>
                  <a:pt x="2293561" y="2134933"/>
                  <a:pt x="2287181" y="2132368"/>
                </a:cubicBezTo>
                <a:cubicBezTo>
                  <a:pt x="2281380" y="2130091"/>
                  <a:pt x="2278334" y="2126814"/>
                  <a:pt x="2276376" y="2122682"/>
                </a:cubicBezTo>
                <a:lnTo>
                  <a:pt x="2274619" y="2116596"/>
                </a:lnTo>
                <a:lnTo>
                  <a:pt x="2275578" y="2116984"/>
                </a:lnTo>
                <a:cubicBezTo>
                  <a:pt x="2278479" y="2115276"/>
                  <a:pt x="2281380" y="2114136"/>
                  <a:pt x="2284280" y="2112995"/>
                </a:cubicBezTo>
                <a:cubicBezTo>
                  <a:pt x="2280219" y="2111287"/>
                  <a:pt x="2276159" y="2109577"/>
                  <a:pt x="2272099" y="2107868"/>
                </a:cubicBezTo>
                <a:lnTo>
                  <a:pt x="2273067" y="2111221"/>
                </a:lnTo>
                <a:lnTo>
                  <a:pt x="2268186" y="2109528"/>
                </a:lnTo>
                <a:lnTo>
                  <a:pt x="2268619" y="2108438"/>
                </a:lnTo>
                <a:lnTo>
                  <a:pt x="2265935" y="2108747"/>
                </a:lnTo>
                <a:lnTo>
                  <a:pt x="2263398" y="2107868"/>
                </a:lnTo>
                <a:lnTo>
                  <a:pt x="2263903" y="2108984"/>
                </a:lnTo>
                <a:lnTo>
                  <a:pt x="2258758" y="2109577"/>
                </a:lnTo>
                <a:lnTo>
                  <a:pt x="2264476" y="2110252"/>
                </a:lnTo>
                <a:lnTo>
                  <a:pt x="2265718" y="2112995"/>
                </a:lnTo>
                <a:lnTo>
                  <a:pt x="2266660" y="2113377"/>
                </a:lnTo>
                <a:lnTo>
                  <a:pt x="2263760" y="2120688"/>
                </a:lnTo>
                <a:cubicBezTo>
                  <a:pt x="2264123" y="2124962"/>
                  <a:pt x="2266299" y="2129235"/>
                  <a:pt x="2269778" y="2132939"/>
                </a:cubicBezTo>
                <a:cubicBezTo>
                  <a:pt x="2270359" y="2134078"/>
                  <a:pt x="2277318" y="2140347"/>
                  <a:pt x="2280219" y="2140347"/>
                </a:cubicBezTo>
                <a:lnTo>
                  <a:pt x="2286406" y="2146423"/>
                </a:lnTo>
                <a:lnTo>
                  <a:pt x="2286630" y="2146807"/>
                </a:lnTo>
                <a:lnTo>
                  <a:pt x="2284859" y="2148893"/>
                </a:lnTo>
                <a:lnTo>
                  <a:pt x="2287500" y="2148304"/>
                </a:lnTo>
                <a:lnTo>
                  <a:pt x="2289500" y="2151741"/>
                </a:lnTo>
                <a:cubicBezTo>
                  <a:pt x="2289500" y="2151171"/>
                  <a:pt x="2289500" y="2150033"/>
                  <a:pt x="2289500" y="2149463"/>
                </a:cubicBezTo>
                <a:lnTo>
                  <a:pt x="2288169" y="2148154"/>
                </a:lnTo>
                <a:lnTo>
                  <a:pt x="2297620" y="2146045"/>
                </a:lnTo>
                <a:lnTo>
                  <a:pt x="2291777" y="2145001"/>
                </a:lnTo>
                <a:lnTo>
                  <a:pt x="2302262" y="2143765"/>
                </a:lnTo>
                <a:cubicBezTo>
                  <a:pt x="2305742" y="2146045"/>
                  <a:pt x="2315603" y="2146045"/>
                  <a:pt x="2310961" y="2149463"/>
                </a:cubicBezTo>
                <a:cubicBezTo>
                  <a:pt x="2316762" y="2144335"/>
                  <a:pt x="2326624" y="2151171"/>
                  <a:pt x="2322562" y="2158580"/>
                </a:cubicBezTo>
                <a:cubicBezTo>
                  <a:pt x="2318502" y="2165418"/>
                  <a:pt x="2312702" y="2167126"/>
                  <a:pt x="2305161" y="2164278"/>
                </a:cubicBezTo>
                <a:cubicBezTo>
                  <a:pt x="2302841" y="2163708"/>
                  <a:pt x="2299941" y="2161998"/>
                  <a:pt x="2297620" y="2161428"/>
                </a:cubicBezTo>
                <a:lnTo>
                  <a:pt x="2295200" y="2160160"/>
                </a:lnTo>
                <a:lnTo>
                  <a:pt x="2301101" y="2158580"/>
                </a:lnTo>
                <a:cubicBezTo>
                  <a:pt x="2301681" y="2157440"/>
                  <a:pt x="2302841" y="2156300"/>
                  <a:pt x="2304002" y="2154591"/>
                </a:cubicBezTo>
                <a:lnTo>
                  <a:pt x="2288921" y="2156870"/>
                </a:lnTo>
                <a:lnTo>
                  <a:pt x="2295200" y="2160160"/>
                </a:lnTo>
                <a:lnTo>
                  <a:pt x="2288340" y="2161998"/>
                </a:lnTo>
                <a:cubicBezTo>
                  <a:pt x="2285440" y="2160290"/>
                  <a:pt x="2280799" y="2162567"/>
                  <a:pt x="2276159" y="2160290"/>
                </a:cubicBezTo>
                <a:lnTo>
                  <a:pt x="2274117" y="2156055"/>
                </a:lnTo>
                <a:lnTo>
                  <a:pt x="2282539" y="2158580"/>
                </a:lnTo>
                <a:cubicBezTo>
                  <a:pt x="2279059" y="2155161"/>
                  <a:pt x="2274999" y="2152881"/>
                  <a:pt x="2270939" y="2149463"/>
                </a:cubicBezTo>
                <a:lnTo>
                  <a:pt x="2274117" y="2156055"/>
                </a:lnTo>
                <a:lnTo>
                  <a:pt x="2262818" y="2152667"/>
                </a:lnTo>
                <a:cubicBezTo>
                  <a:pt x="2257017" y="2148465"/>
                  <a:pt x="2252087" y="2142625"/>
                  <a:pt x="2248317" y="2136927"/>
                </a:cubicBezTo>
                <a:lnTo>
                  <a:pt x="2245505" y="2122080"/>
                </a:lnTo>
                <a:lnTo>
                  <a:pt x="2243505" y="2126779"/>
                </a:lnTo>
                <a:cubicBezTo>
                  <a:pt x="2239504" y="2168838"/>
                  <a:pt x="2322126" y="2184303"/>
                  <a:pt x="2351217" y="2160160"/>
                </a:cubicBezTo>
                <a:lnTo>
                  <a:pt x="2358207" y="2148728"/>
                </a:lnTo>
                <a:lnTo>
                  <a:pt x="2363033" y="2148728"/>
                </a:lnTo>
                <a:lnTo>
                  <a:pt x="2356138" y="2170625"/>
                </a:lnTo>
                <a:cubicBezTo>
                  <a:pt x="2340429" y="2188863"/>
                  <a:pt x="2304850" y="2187576"/>
                  <a:pt x="2279327" y="2182436"/>
                </a:cubicBezTo>
                <a:cubicBezTo>
                  <a:pt x="2246452" y="2175580"/>
                  <a:pt x="2218766" y="2150442"/>
                  <a:pt x="2228572" y="2115020"/>
                </a:cubicBezTo>
                <a:cubicBezTo>
                  <a:pt x="2236359" y="2087598"/>
                  <a:pt x="2259394" y="2068209"/>
                  <a:pt x="2286240" y="2064326"/>
                </a:cubicBezTo>
                <a:close/>
                <a:moveTo>
                  <a:pt x="7448243" y="2059836"/>
                </a:moveTo>
                <a:cubicBezTo>
                  <a:pt x="7455340" y="2062089"/>
                  <a:pt x="7449426" y="2073353"/>
                  <a:pt x="7442920" y="2068846"/>
                </a:cubicBezTo>
                <a:cubicBezTo>
                  <a:pt x="7438190" y="2064905"/>
                  <a:pt x="7442920" y="2058709"/>
                  <a:pt x="7448243" y="2059836"/>
                </a:cubicBezTo>
                <a:close/>
                <a:moveTo>
                  <a:pt x="7410710" y="2046037"/>
                </a:moveTo>
                <a:cubicBezTo>
                  <a:pt x="7417313" y="2051106"/>
                  <a:pt x="7408909" y="2060680"/>
                  <a:pt x="7402305" y="2056175"/>
                </a:cubicBezTo>
                <a:cubicBezTo>
                  <a:pt x="7395103" y="2051106"/>
                  <a:pt x="7403506" y="2040968"/>
                  <a:pt x="7410710" y="2046037"/>
                </a:cubicBezTo>
                <a:close/>
                <a:moveTo>
                  <a:pt x="9360689" y="2041096"/>
                </a:moveTo>
                <a:cubicBezTo>
                  <a:pt x="9366497" y="2040880"/>
                  <a:pt x="9372160" y="2041600"/>
                  <a:pt x="9376808" y="2044768"/>
                </a:cubicBezTo>
                <a:cubicBezTo>
                  <a:pt x="9386681" y="2052256"/>
                  <a:pt x="9383777" y="2063777"/>
                  <a:pt x="9378550" y="2072994"/>
                </a:cubicBezTo>
                <a:cubicBezTo>
                  <a:pt x="9366352" y="2094307"/>
                  <a:pt x="9337891" y="2113892"/>
                  <a:pt x="9311754" y="2109860"/>
                </a:cubicBezTo>
                <a:cubicBezTo>
                  <a:pt x="9302459" y="2108420"/>
                  <a:pt x="9293457" y="2101364"/>
                  <a:pt x="9289681" y="2093515"/>
                </a:cubicBezTo>
                <a:lnTo>
                  <a:pt x="9289207" y="2088567"/>
                </a:lnTo>
                <a:lnTo>
                  <a:pt x="9298394" y="2090275"/>
                </a:lnTo>
                <a:lnTo>
                  <a:pt x="9305808" y="2079007"/>
                </a:lnTo>
                <a:lnTo>
                  <a:pt x="9314005" y="2089123"/>
                </a:lnTo>
                <a:cubicBezTo>
                  <a:pt x="9321048" y="2089555"/>
                  <a:pt x="9329760" y="2087395"/>
                  <a:pt x="9333825" y="2085666"/>
                </a:cubicBezTo>
                <a:cubicBezTo>
                  <a:pt x="9337891" y="2083938"/>
                  <a:pt x="9363448" y="2070690"/>
                  <a:pt x="9361125" y="2063201"/>
                </a:cubicBezTo>
                <a:cubicBezTo>
                  <a:pt x="9359383" y="2056289"/>
                  <a:pt x="9333825" y="2063201"/>
                  <a:pt x="9328598" y="2064930"/>
                </a:cubicBezTo>
                <a:cubicBezTo>
                  <a:pt x="9322210" y="2066657"/>
                  <a:pt x="9315239" y="2069250"/>
                  <a:pt x="9309576" y="2073282"/>
                </a:cubicBezTo>
                <a:lnTo>
                  <a:pt x="9305808" y="2079007"/>
                </a:lnTo>
                <a:lnTo>
                  <a:pt x="9304204" y="2077025"/>
                </a:lnTo>
                <a:cubicBezTo>
                  <a:pt x="9304783" y="2074722"/>
                  <a:pt x="9301879" y="2070690"/>
                  <a:pt x="9298975" y="2072417"/>
                </a:cubicBezTo>
                <a:lnTo>
                  <a:pt x="9296975" y="2074211"/>
                </a:lnTo>
                <a:lnTo>
                  <a:pt x="9306817" y="2056289"/>
                </a:lnTo>
                <a:cubicBezTo>
                  <a:pt x="9317272" y="2049089"/>
                  <a:pt x="9330921" y="2045055"/>
                  <a:pt x="9343700" y="2043039"/>
                </a:cubicBezTo>
                <a:cubicBezTo>
                  <a:pt x="9348928" y="2042464"/>
                  <a:pt x="9354880" y="2041311"/>
                  <a:pt x="9360689" y="2041096"/>
                </a:cubicBezTo>
                <a:close/>
                <a:moveTo>
                  <a:pt x="7567125" y="2035054"/>
                </a:moveTo>
                <a:lnTo>
                  <a:pt x="7557768" y="2051481"/>
                </a:lnTo>
                <a:lnTo>
                  <a:pt x="7521216" y="2077259"/>
                </a:lnTo>
                <a:lnTo>
                  <a:pt x="7531578" y="2082745"/>
                </a:lnTo>
                <a:cubicBezTo>
                  <a:pt x="7539947" y="2083077"/>
                  <a:pt x="7547285" y="2079353"/>
                  <a:pt x="7553348" y="2073198"/>
                </a:cubicBezTo>
                <a:close/>
                <a:moveTo>
                  <a:pt x="7587381" y="2028478"/>
                </a:moveTo>
                <a:lnTo>
                  <a:pt x="7587042" y="2029149"/>
                </a:lnTo>
                <a:lnTo>
                  <a:pt x="7587596" y="2028947"/>
                </a:lnTo>
                <a:close/>
                <a:moveTo>
                  <a:pt x="7454280" y="2025012"/>
                </a:moveTo>
                <a:cubicBezTo>
                  <a:pt x="7456430" y="2027162"/>
                  <a:pt x="7457237" y="2030792"/>
                  <a:pt x="7454012" y="2032674"/>
                </a:cubicBezTo>
                <a:cubicBezTo>
                  <a:pt x="7453474" y="2032674"/>
                  <a:pt x="7452936" y="2033210"/>
                  <a:pt x="7452399" y="2033210"/>
                </a:cubicBezTo>
                <a:cubicBezTo>
                  <a:pt x="7448634" y="2035360"/>
                  <a:pt x="7443259" y="2032674"/>
                  <a:pt x="7445409" y="2028372"/>
                </a:cubicBezTo>
                <a:cubicBezTo>
                  <a:pt x="7445409" y="2027834"/>
                  <a:pt x="7445947" y="2027296"/>
                  <a:pt x="7446484" y="2026220"/>
                </a:cubicBezTo>
                <a:cubicBezTo>
                  <a:pt x="7448634" y="2022189"/>
                  <a:pt x="7452129" y="2022861"/>
                  <a:pt x="7454280" y="2025012"/>
                </a:cubicBezTo>
                <a:close/>
                <a:moveTo>
                  <a:pt x="2351059" y="2018156"/>
                </a:moveTo>
                <a:cubicBezTo>
                  <a:pt x="2368511" y="2018156"/>
                  <a:pt x="2368511" y="2042952"/>
                  <a:pt x="2351059" y="2042952"/>
                </a:cubicBezTo>
                <a:cubicBezTo>
                  <a:pt x="2333609" y="2042952"/>
                  <a:pt x="2333609" y="2018156"/>
                  <a:pt x="2351059" y="2018156"/>
                </a:cubicBezTo>
                <a:close/>
                <a:moveTo>
                  <a:pt x="9311847" y="2013164"/>
                </a:moveTo>
                <a:lnTo>
                  <a:pt x="9186974" y="2091572"/>
                </a:lnTo>
                <a:lnTo>
                  <a:pt x="9186960" y="2093189"/>
                </a:lnTo>
                <a:lnTo>
                  <a:pt x="9181041" y="2095296"/>
                </a:lnTo>
                <a:lnTo>
                  <a:pt x="9138518" y="2121997"/>
                </a:lnTo>
                <a:lnTo>
                  <a:pt x="8943696" y="2258001"/>
                </a:lnTo>
                <a:lnTo>
                  <a:pt x="8989492" y="2280813"/>
                </a:lnTo>
                <a:cubicBezTo>
                  <a:pt x="9006423" y="2292694"/>
                  <a:pt x="9022207" y="2306230"/>
                  <a:pt x="9040860" y="2319767"/>
                </a:cubicBezTo>
                <a:cubicBezTo>
                  <a:pt x="9070706" y="2342233"/>
                  <a:pt x="9059801" y="2341081"/>
                  <a:pt x="9097681" y="2323224"/>
                </a:cubicBezTo>
                <a:cubicBezTo>
                  <a:pt x="9128101" y="2308822"/>
                  <a:pt x="9157947" y="2284630"/>
                  <a:pt x="9187219" y="2265620"/>
                </a:cubicBezTo>
                <a:lnTo>
                  <a:pt x="9207587" y="2252794"/>
                </a:lnTo>
                <a:lnTo>
                  <a:pt x="9185906" y="2258032"/>
                </a:lnTo>
                <a:cubicBezTo>
                  <a:pt x="9174366" y="2257745"/>
                  <a:pt x="9164250" y="2253275"/>
                  <a:pt x="9162826" y="2240584"/>
                </a:cubicBezTo>
                <a:cubicBezTo>
                  <a:pt x="9161686" y="2228471"/>
                  <a:pt x="9175364" y="2219241"/>
                  <a:pt x="9182772" y="2212896"/>
                </a:cubicBezTo>
                <a:cubicBezTo>
                  <a:pt x="9188756" y="2207993"/>
                  <a:pt x="9195596" y="2202514"/>
                  <a:pt x="9202790" y="2197900"/>
                </a:cubicBezTo>
                <a:lnTo>
                  <a:pt x="9207332" y="2195890"/>
                </a:lnTo>
                <a:lnTo>
                  <a:pt x="9180492" y="2219241"/>
                </a:lnTo>
                <a:cubicBezTo>
                  <a:pt x="9177642" y="2223857"/>
                  <a:pt x="9184482" y="2229047"/>
                  <a:pt x="9187902" y="2225009"/>
                </a:cubicBezTo>
                <a:cubicBezTo>
                  <a:pt x="9190182" y="2222126"/>
                  <a:pt x="9199158" y="2213907"/>
                  <a:pt x="9208490" y="2207850"/>
                </a:cubicBezTo>
                <a:lnTo>
                  <a:pt x="9217320" y="2203572"/>
                </a:lnTo>
                <a:lnTo>
                  <a:pt x="9189610" y="2226740"/>
                </a:lnTo>
                <a:cubicBezTo>
                  <a:pt x="9185052" y="2230779"/>
                  <a:pt x="9174224" y="2237123"/>
                  <a:pt x="9181632" y="2241738"/>
                </a:cubicBezTo>
                <a:cubicBezTo>
                  <a:pt x="9188472" y="2245776"/>
                  <a:pt x="9197020" y="2242890"/>
                  <a:pt x="9203288" y="2240008"/>
                </a:cubicBezTo>
                <a:cubicBezTo>
                  <a:pt x="9211838" y="2237123"/>
                  <a:pt x="9219246" y="2231354"/>
                  <a:pt x="9223805" y="2224433"/>
                </a:cubicBezTo>
                <a:cubicBezTo>
                  <a:pt x="9226654" y="2220396"/>
                  <a:pt x="9234063" y="2208282"/>
                  <a:pt x="9231213" y="2203668"/>
                </a:cubicBezTo>
                <a:cubicBezTo>
                  <a:pt x="9229361" y="2200783"/>
                  <a:pt x="9226013" y="2200315"/>
                  <a:pt x="9221961" y="2201324"/>
                </a:cubicBezTo>
                <a:lnTo>
                  <a:pt x="9217320" y="2203572"/>
                </a:lnTo>
                <a:lnTo>
                  <a:pt x="9228934" y="2193862"/>
                </a:lnTo>
                <a:cubicBezTo>
                  <a:pt x="9231213" y="2191554"/>
                  <a:pt x="9228934" y="2187516"/>
                  <a:pt x="9224944" y="2188093"/>
                </a:cubicBezTo>
                <a:lnTo>
                  <a:pt x="9207332" y="2195890"/>
                </a:lnTo>
                <a:lnTo>
                  <a:pt x="9212976" y="2190977"/>
                </a:lnTo>
                <a:cubicBezTo>
                  <a:pt x="9221526" y="2187516"/>
                  <a:pt x="9234633" y="2182901"/>
                  <a:pt x="9242041" y="2192131"/>
                </a:cubicBezTo>
                <a:cubicBezTo>
                  <a:pt x="9249735" y="2201648"/>
                  <a:pt x="9247455" y="2213907"/>
                  <a:pt x="9241329" y="2224938"/>
                </a:cubicBezTo>
                <a:lnTo>
                  <a:pt x="9226307" y="2241007"/>
                </a:lnTo>
                <a:lnTo>
                  <a:pt x="9367439" y="2152142"/>
                </a:lnTo>
                <a:cubicBezTo>
                  <a:pt x="9379779" y="2144653"/>
                  <a:pt x="9404173" y="2132700"/>
                  <a:pt x="9425624" y="2118372"/>
                </a:cubicBezTo>
                <a:lnTo>
                  <a:pt x="9444940" y="2102549"/>
                </a:lnTo>
                <a:lnTo>
                  <a:pt x="9396972" y="2035272"/>
                </a:lnTo>
                <a:cubicBezTo>
                  <a:pt x="9370699" y="2013245"/>
                  <a:pt x="9344425" y="2012666"/>
                  <a:pt x="9311869" y="2013245"/>
                </a:cubicBezTo>
                <a:close/>
                <a:moveTo>
                  <a:pt x="9555508" y="2013086"/>
                </a:moveTo>
                <a:cubicBezTo>
                  <a:pt x="9559731" y="2013086"/>
                  <a:pt x="9561542" y="2017354"/>
                  <a:pt x="9558526" y="2020556"/>
                </a:cubicBezTo>
                <a:cubicBezTo>
                  <a:pt x="9558526" y="2021090"/>
                  <a:pt x="9557922" y="2021623"/>
                  <a:pt x="9556715" y="2022158"/>
                </a:cubicBezTo>
                <a:cubicBezTo>
                  <a:pt x="9556112" y="2022691"/>
                  <a:pt x="9554301" y="2022691"/>
                  <a:pt x="9553698" y="2022158"/>
                </a:cubicBezTo>
                <a:cubicBezTo>
                  <a:pt x="9553698" y="2021623"/>
                  <a:pt x="9552491" y="2021090"/>
                  <a:pt x="9551887" y="2020556"/>
                </a:cubicBezTo>
                <a:cubicBezTo>
                  <a:pt x="9549473" y="2017354"/>
                  <a:pt x="9551284" y="2013086"/>
                  <a:pt x="9555508" y="2013086"/>
                </a:cubicBezTo>
                <a:close/>
                <a:moveTo>
                  <a:pt x="7393029" y="2011474"/>
                </a:moveTo>
                <a:cubicBezTo>
                  <a:pt x="7397061" y="2014354"/>
                  <a:pt x="7391877" y="2020115"/>
                  <a:pt x="7388420" y="2017234"/>
                </a:cubicBezTo>
                <a:cubicBezTo>
                  <a:pt x="7384965" y="2013778"/>
                  <a:pt x="7389573" y="2008018"/>
                  <a:pt x="7393029" y="2011474"/>
                </a:cubicBezTo>
                <a:close/>
                <a:moveTo>
                  <a:pt x="7569695" y="2010171"/>
                </a:moveTo>
                <a:lnTo>
                  <a:pt x="7571535" y="2022847"/>
                </a:lnTo>
                <a:lnTo>
                  <a:pt x="7572510" y="2020149"/>
                </a:lnTo>
                <a:lnTo>
                  <a:pt x="7574662" y="2019223"/>
                </a:lnTo>
                <a:close/>
                <a:moveTo>
                  <a:pt x="7503259" y="2000498"/>
                </a:moveTo>
                <a:lnTo>
                  <a:pt x="7505585" y="2006055"/>
                </a:lnTo>
                <a:cubicBezTo>
                  <a:pt x="7507313" y="2008345"/>
                  <a:pt x="7503858" y="2010061"/>
                  <a:pt x="7501553" y="2008916"/>
                </a:cubicBezTo>
                <a:lnTo>
                  <a:pt x="7499948" y="2006791"/>
                </a:lnTo>
                <a:close/>
                <a:moveTo>
                  <a:pt x="9343859" y="1993063"/>
                </a:moveTo>
                <a:lnTo>
                  <a:pt x="9331179" y="2001025"/>
                </a:lnTo>
                <a:lnTo>
                  <a:pt x="9353421" y="1996797"/>
                </a:lnTo>
                <a:cubicBezTo>
                  <a:pt x="9368842" y="1999043"/>
                  <a:pt x="9384122" y="2005420"/>
                  <a:pt x="9396401" y="2013245"/>
                </a:cubicBezTo>
                <a:cubicBezTo>
                  <a:pt x="9411822" y="2022810"/>
                  <a:pt x="9424245" y="2035851"/>
                  <a:pt x="9434883" y="2050489"/>
                </a:cubicBezTo>
                <a:lnTo>
                  <a:pt x="9457270" y="2088219"/>
                </a:lnTo>
                <a:lnTo>
                  <a:pt x="9466160" y="2070345"/>
                </a:lnTo>
                <a:cubicBezTo>
                  <a:pt x="9467881" y="2010437"/>
                  <a:pt x="9390971" y="1992579"/>
                  <a:pt x="9346203" y="1994883"/>
                </a:cubicBezTo>
                <a:close/>
                <a:moveTo>
                  <a:pt x="9491331" y="1986346"/>
                </a:moveTo>
                <a:lnTo>
                  <a:pt x="9493003" y="1986346"/>
                </a:lnTo>
                <a:cubicBezTo>
                  <a:pt x="9505828" y="1985206"/>
                  <a:pt x="9505828" y="2007446"/>
                  <a:pt x="9493003" y="2006876"/>
                </a:cubicBezTo>
                <a:lnTo>
                  <a:pt x="9491331" y="2006306"/>
                </a:lnTo>
                <a:cubicBezTo>
                  <a:pt x="9478506" y="2005165"/>
                  <a:pt x="9478506" y="1987488"/>
                  <a:pt x="9491331" y="1986346"/>
                </a:cubicBezTo>
                <a:close/>
                <a:moveTo>
                  <a:pt x="7516316" y="1981893"/>
                </a:moveTo>
                <a:lnTo>
                  <a:pt x="7519094" y="1983221"/>
                </a:lnTo>
                <a:lnTo>
                  <a:pt x="7518644" y="1987741"/>
                </a:lnTo>
                <a:lnTo>
                  <a:pt x="7522461" y="1993409"/>
                </a:lnTo>
                <a:lnTo>
                  <a:pt x="7518208" y="1996954"/>
                </a:lnTo>
                <a:cubicBezTo>
                  <a:pt x="7517770" y="2001196"/>
                  <a:pt x="7518644" y="2006459"/>
                  <a:pt x="7519226" y="2008798"/>
                </a:cubicBezTo>
                <a:cubicBezTo>
                  <a:pt x="7520973" y="2012893"/>
                  <a:pt x="7526213" y="2023422"/>
                  <a:pt x="7530872" y="2024590"/>
                </a:cubicBezTo>
                <a:cubicBezTo>
                  <a:pt x="7535531" y="2025760"/>
                  <a:pt x="7533201" y="2011137"/>
                  <a:pt x="7532036" y="2007628"/>
                </a:cubicBezTo>
                <a:lnTo>
                  <a:pt x="7522461" y="1993409"/>
                </a:lnTo>
                <a:lnTo>
                  <a:pt x="7525049" y="1991251"/>
                </a:lnTo>
                <a:cubicBezTo>
                  <a:pt x="7527379" y="1991836"/>
                  <a:pt x="7529708" y="1990082"/>
                  <a:pt x="7528542" y="1987741"/>
                </a:cubicBezTo>
                <a:lnTo>
                  <a:pt x="7519094" y="1983221"/>
                </a:lnTo>
                <a:lnTo>
                  <a:pt x="7519226" y="1981893"/>
                </a:lnTo>
                <a:cubicBezTo>
                  <a:pt x="7536112" y="1983063"/>
                  <a:pt x="7542517" y="1999441"/>
                  <a:pt x="7544264" y="2014062"/>
                </a:cubicBezTo>
                <a:cubicBezTo>
                  <a:pt x="7544847" y="2021081"/>
                  <a:pt x="7546593" y="2029856"/>
                  <a:pt x="7541353" y="2035119"/>
                </a:cubicBezTo>
                <a:cubicBezTo>
                  <a:pt x="7536694" y="2040384"/>
                  <a:pt x="7530872" y="2038628"/>
                  <a:pt x="7526213" y="2035119"/>
                </a:cubicBezTo>
                <a:cubicBezTo>
                  <a:pt x="7513987" y="2027515"/>
                  <a:pt x="7504088" y="2011137"/>
                  <a:pt x="7505835" y="1996516"/>
                </a:cubicBezTo>
                <a:cubicBezTo>
                  <a:pt x="7506417" y="1990666"/>
                  <a:pt x="7509911" y="1983648"/>
                  <a:pt x="7516316" y="1981893"/>
                </a:cubicBezTo>
                <a:close/>
                <a:moveTo>
                  <a:pt x="7493488" y="1976296"/>
                </a:moveTo>
                <a:cubicBezTo>
                  <a:pt x="7498672" y="1981160"/>
                  <a:pt x="7503713" y="1989172"/>
                  <a:pt x="7505153" y="1996897"/>
                </a:cubicBezTo>
                <a:lnTo>
                  <a:pt x="7503259" y="2000498"/>
                </a:lnTo>
                <a:lnTo>
                  <a:pt x="7493210" y="1976479"/>
                </a:lnTo>
                <a:close/>
                <a:moveTo>
                  <a:pt x="2335049" y="1972283"/>
                </a:moveTo>
                <a:cubicBezTo>
                  <a:pt x="2282726" y="1968830"/>
                  <a:pt x="2237879" y="1999337"/>
                  <a:pt x="2201079" y="2033300"/>
                </a:cubicBezTo>
                <a:cubicBezTo>
                  <a:pt x="2158531" y="2073592"/>
                  <a:pt x="2133806" y="2127124"/>
                  <a:pt x="2073434" y="2142090"/>
                </a:cubicBezTo>
                <a:cubicBezTo>
                  <a:pt x="2018237" y="2155905"/>
                  <a:pt x="1969937" y="2163389"/>
                  <a:pt x="1954415" y="2227856"/>
                </a:cubicBezTo>
                <a:cubicBezTo>
                  <a:pt x="1942340" y="2279087"/>
                  <a:pt x="1975112" y="2299232"/>
                  <a:pt x="1970513" y="2339525"/>
                </a:cubicBezTo>
                <a:cubicBezTo>
                  <a:pt x="1966488" y="2368882"/>
                  <a:pt x="1934865" y="2394209"/>
                  <a:pt x="1925090" y="2420111"/>
                </a:cubicBezTo>
                <a:cubicBezTo>
                  <a:pt x="1868742" y="2572649"/>
                  <a:pt x="2083209" y="2511059"/>
                  <a:pt x="2143006" y="2475945"/>
                </a:cubicBezTo>
                <a:cubicBezTo>
                  <a:pt x="2172330" y="2458677"/>
                  <a:pt x="2198204" y="2440833"/>
                  <a:pt x="2231553" y="2435077"/>
                </a:cubicBezTo>
                <a:cubicBezTo>
                  <a:pt x="2271226" y="2428746"/>
                  <a:pt x="2309750" y="2440257"/>
                  <a:pt x="2348850" y="2440833"/>
                </a:cubicBezTo>
                <a:cubicBezTo>
                  <a:pt x="2400597" y="2442560"/>
                  <a:pt x="2458095" y="2429321"/>
                  <a:pt x="2488568" y="2382696"/>
                </a:cubicBezTo>
                <a:cubicBezTo>
                  <a:pt x="2518467" y="2336071"/>
                  <a:pt x="2497193" y="2287722"/>
                  <a:pt x="2478219" y="2242822"/>
                </a:cubicBezTo>
                <a:lnTo>
                  <a:pt x="2479875" y="2238478"/>
                </a:lnTo>
                <a:lnTo>
                  <a:pt x="2484543" y="2244550"/>
                </a:lnTo>
                <a:cubicBezTo>
                  <a:pt x="2490867" y="2249731"/>
                  <a:pt x="2500643" y="2243398"/>
                  <a:pt x="2496044" y="2235339"/>
                </a:cubicBezTo>
                <a:lnTo>
                  <a:pt x="2494282" y="2231128"/>
                </a:lnTo>
                <a:lnTo>
                  <a:pt x="2490297" y="2232751"/>
                </a:lnTo>
                <a:lnTo>
                  <a:pt x="2482675" y="2231136"/>
                </a:lnTo>
                <a:lnTo>
                  <a:pt x="2479875" y="2238478"/>
                </a:lnTo>
                <a:lnTo>
                  <a:pt x="2443721" y="2191450"/>
                </a:lnTo>
                <a:cubicBezTo>
                  <a:pt x="2436389" y="2172166"/>
                  <a:pt x="2434520" y="2150437"/>
                  <a:pt x="2435671" y="2123671"/>
                </a:cubicBezTo>
                <a:cubicBezTo>
                  <a:pt x="2437970" y="2053446"/>
                  <a:pt x="2420721" y="1978041"/>
                  <a:pt x="2335049" y="1972283"/>
                </a:cubicBezTo>
                <a:close/>
                <a:moveTo>
                  <a:pt x="7408554" y="1968567"/>
                </a:moveTo>
                <a:cubicBezTo>
                  <a:pt x="7408554" y="1968567"/>
                  <a:pt x="7409140" y="1968567"/>
                  <a:pt x="7409725" y="1968567"/>
                </a:cubicBezTo>
                <a:cubicBezTo>
                  <a:pt x="7417327" y="1967465"/>
                  <a:pt x="7416159" y="1979587"/>
                  <a:pt x="7409140" y="1977933"/>
                </a:cubicBezTo>
                <a:lnTo>
                  <a:pt x="7407970" y="1977933"/>
                </a:lnTo>
                <a:cubicBezTo>
                  <a:pt x="7403290" y="1976281"/>
                  <a:pt x="7402706" y="1969118"/>
                  <a:pt x="7408554" y="1968567"/>
                </a:cubicBezTo>
                <a:close/>
                <a:moveTo>
                  <a:pt x="9504341" y="1963305"/>
                </a:moveTo>
                <a:cubicBezTo>
                  <a:pt x="9481199" y="1962910"/>
                  <a:pt x="9457589" y="1965698"/>
                  <a:pt x="9434554" y="1970457"/>
                </a:cubicBezTo>
                <a:lnTo>
                  <a:pt x="9409025" y="1977758"/>
                </a:lnTo>
                <a:lnTo>
                  <a:pt x="9452097" y="1997837"/>
                </a:lnTo>
                <a:cubicBezTo>
                  <a:pt x="9485243" y="2023686"/>
                  <a:pt x="9506336" y="2063721"/>
                  <a:pt x="9489117" y="2099722"/>
                </a:cubicBezTo>
                <a:cubicBezTo>
                  <a:pt x="9478212" y="2122187"/>
                  <a:pt x="9431148" y="2140622"/>
                  <a:pt x="9413355" y="2151566"/>
                </a:cubicBezTo>
                <a:cubicBezTo>
                  <a:pt x="9375475" y="2175182"/>
                  <a:pt x="9337594" y="2198224"/>
                  <a:pt x="9299713" y="2221842"/>
                </a:cubicBezTo>
                <a:cubicBezTo>
                  <a:pt x="9220507" y="2270806"/>
                  <a:pt x="9140728" y="2319191"/>
                  <a:pt x="9061522" y="2367001"/>
                </a:cubicBezTo>
                <a:cubicBezTo>
                  <a:pt x="9057505" y="2369882"/>
                  <a:pt x="9051766" y="2368155"/>
                  <a:pt x="9048895" y="2364121"/>
                </a:cubicBezTo>
                <a:cubicBezTo>
                  <a:pt x="9035122" y="2339065"/>
                  <a:pt x="9018046" y="2319047"/>
                  <a:pt x="8997886" y="2302703"/>
                </a:cubicBezTo>
                <a:lnTo>
                  <a:pt x="8932625" y="2265729"/>
                </a:lnTo>
                <a:lnTo>
                  <a:pt x="8916869" y="2276729"/>
                </a:lnTo>
                <a:cubicBezTo>
                  <a:pt x="8836948" y="2329698"/>
                  <a:pt x="8739203" y="2411455"/>
                  <a:pt x="8815673" y="2511634"/>
                </a:cubicBezTo>
                <a:cubicBezTo>
                  <a:pt x="8890420" y="2608361"/>
                  <a:pt x="9015187" y="2551938"/>
                  <a:pt x="9099707" y="2505303"/>
                </a:cubicBezTo>
                <a:cubicBezTo>
                  <a:pt x="9173590" y="2464711"/>
                  <a:pt x="9244312" y="2419084"/>
                  <a:pt x="9314818" y="2373024"/>
                </a:cubicBezTo>
                <a:lnTo>
                  <a:pt x="9378901" y="2332602"/>
                </a:lnTo>
                <a:lnTo>
                  <a:pt x="9380968" y="2324727"/>
                </a:lnTo>
                <a:lnTo>
                  <a:pt x="9388791" y="2326363"/>
                </a:lnTo>
                <a:lnTo>
                  <a:pt x="9528633" y="2238154"/>
                </a:lnTo>
                <a:cubicBezTo>
                  <a:pt x="9607405" y="2192669"/>
                  <a:pt x="9721248" y="2110914"/>
                  <a:pt x="9629254" y="2013610"/>
                </a:cubicBezTo>
                <a:cubicBezTo>
                  <a:pt x="9595043" y="1977627"/>
                  <a:pt x="9550626" y="1964096"/>
                  <a:pt x="9504341" y="1963305"/>
                </a:cubicBezTo>
                <a:close/>
                <a:moveTo>
                  <a:pt x="7470448" y="1953973"/>
                </a:moveTo>
                <a:cubicBezTo>
                  <a:pt x="7480529" y="1956836"/>
                  <a:pt x="7487584" y="1965707"/>
                  <a:pt x="7492984" y="1975937"/>
                </a:cubicBezTo>
                <a:lnTo>
                  <a:pt x="7493210" y="1976479"/>
                </a:lnTo>
                <a:lnTo>
                  <a:pt x="7488304" y="1979728"/>
                </a:lnTo>
                <a:cubicBezTo>
                  <a:pt x="7491184" y="1984307"/>
                  <a:pt x="7493488" y="1989457"/>
                  <a:pt x="7494065" y="1994037"/>
                </a:cubicBezTo>
                <a:lnTo>
                  <a:pt x="7492433" y="1996837"/>
                </a:lnTo>
                <a:lnTo>
                  <a:pt x="7486000" y="1988313"/>
                </a:lnTo>
                <a:cubicBezTo>
                  <a:pt x="7483697" y="1984307"/>
                  <a:pt x="7481967" y="1979156"/>
                  <a:pt x="7478513" y="1975150"/>
                </a:cubicBezTo>
                <a:cubicBezTo>
                  <a:pt x="7476783" y="1971717"/>
                  <a:pt x="7473903" y="1969427"/>
                  <a:pt x="7469872" y="1967137"/>
                </a:cubicBezTo>
                <a:cubicBezTo>
                  <a:pt x="7466415" y="1968282"/>
                  <a:pt x="7465264" y="1970571"/>
                  <a:pt x="7468143" y="1973433"/>
                </a:cubicBezTo>
                <a:cubicBezTo>
                  <a:pt x="7468143" y="1981446"/>
                  <a:pt x="7475632" y="1993465"/>
                  <a:pt x="7480816" y="1999760"/>
                </a:cubicBezTo>
                <a:cubicBezTo>
                  <a:pt x="7482544" y="2002050"/>
                  <a:pt x="7484848" y="2003766"/>
                  <a:pt x="7487728" y="2004910"/>
                </a:cubicBezTo>
                <a:lnTo>
                  <a:pt x="7492433" y="1996837"/>
                </a:lnTo>
                <a:lnTo>
                  <a:pt x="7499948" y="2006791"/>
                </a:lnTo>
                <a:lnTo>
                  <a:pt x="7495217" y="2015785"/>
                </a:lnTo>
                <a:cubicBezTo>
                  <a:pt x="7478513" y="2022654"/>
                  <a:pt x="7466415" y="2000905"/>
                  <a:pt x="7461231" y="1989457"/>
                </a:cubicBezTo>
                <a:cubicBezTo>
                  <a:pt x="7457775" y="1982017"/>
                  <a:pt x="7450863" y="1969427"/>
                  <a:pt x="7453743" y="1960842"/>
                </a:cubicBezTo>
                <a:cubicBezTo>
                  <a:pt x="7456624" y="1953973"/>
                  <a:pt x="7464112" y="1952257"/>
                  <a:pt x="7470448" y="1953973"/>
                </a:cubicBezTo>
                <a:close/>
                <a:moveTo>
                  <a:pt x="11745006" y="1936677"/>
                </a:moveTo>
                <a:lnTo>
                  <a:pt x="11699004" y="1942598"/>
                </a:lnTo>
                <a:lnTo>
                  <a:pt x="11719853" y="1941971"/>
                </a:lnTo>
                <a:close/>
                <a:moveTo>
                  <a:pt x="1326388" y="1930978"/>
                </a:moveTo>
                <a:lnTo>
                  <a:pt x="1280386" y="1936899"/>
                </a:lnTo>
                <a:lnTo>
                  <a:pt x="1301235" y="1936272"/>
                </a:lnTo>
                <a:close/>
                <a:moveTo>
                  <a:pt x="7350324" y="1923944"/>
                </a:moveTo>
                <a:cubicBezTo>
                  <a:pt x="7356521" y="1928579"/>
                  <a:pt x="7349199" y="1939006"/>
                  <a:pt x="7343566" y="1933792"/>
                </a:cubicBezTo>
                <a:cubicBezTo>
                  <a:pt x="7336808" y="1928579"/>
                  <a:pt x="7344130" y="1919309"/>
                  <a:pt x="7350324" y="1923944"/>
                </a:cubicBezTo>
                <a:close/>
                <a:moveTo>
                  <a:pt x="7479399" y="1914521"/>
                </a:moveTo>
                <a:lnTo>
                  <a:pt x="7492428" y="1927475"/>
                </a:lnTo>
                <a:lnTo>
                  <a:pt x="7489029" y="1930854"/>
                </a:lnTo>
                <a:cubicBezTo>
                  <a:pt x="7490163" y="1932825"/>
                  <a:pt x="7492712" y="1936910"/>
                  <a:pt x="7494199" y="1940992"/>
                </a:cubicBezTo>
                <a:lnTo>
                  <a:pt x="7493659" y="1945545"/>
                </a:lnTo>
                <a:lnTo>
                  <a:pt x="7485063" y="1932544"/>
                </a:lnTo>
                <a:cubicBezTo>
                  <a:pt x="7483931" y="1931981"/>
                  <a:pt x="7479399" y="1924659"/>
                  <a:pt x="7478265" y="1925223"/>
                </a:cubicBezTo>
                <a:cubicBezTo>
                  <a:pt x="7476000" y="1926348"/>
                  <a:pt x="7478832" y="1934234"/>
                  <a:pt x="7479399" y="1935361"/>
                </a:cubicBezTo>
                <a:cubicBezTo>
                  <a:pt x="7481097" y="1939303"/>
                  <a:pt x="7487897" y="1954510"/>
                  <a:pt x="7492995" y="1951131"/>
                </a:cubicBezTo>
                <a:lnTo>
                  <a:pt x="7493659" y="1945545"/>
                </a:lnTo>
                <a:lnTo>
                  <a:pt x="7498094" y="1952257"/>
                </a:lnTo>
                <a:cubicBezTo>
                  <a:pt x="7499228" y="1952821"/>
                  <a:pt x="7502060" y="1952257"/>
                  <a:pt x="7502060" y="1950568"/>
                </a:cubicBezTo>
                <a:cubicBezTo>
                  <a:pt x="7502627" y="1943245"/>
                  <a:pt x="7498661" y="1936486"/>
                  <a:pt x="7494695" y="1929728"/>
                </a:cubicBezTo>
                <a:lnTo>
                  <a:pt x="7492428" y="1927475"/>
                </a:lnTo>
                <a:lnTo>
                  <a:pt x="7493562" y="1926348"/>
                </a:lnTo>
                <a:cubicBezTo>
                  <a:pt x="7502627" y="1934797"/>
                  <a:pt x="7511126" y="1948878"/>
                  <a:pt x="7500361" y="1960143"/>
                </a:cubicBezTo>
                <a:cubicBezTo>
                  <a:pt x="7487897" y="1971971"/>
                  <a:pt x="7475433" y="1952821"/>
                  <a:pt x="7470333" y="1942683"/>
                </a:cubicBezTo>
                <a:cubicBezTo>
                  <a:pt x="7466367" y="1934797"/>
                  <a:pt x="7463535" y="1911705"/>
                  <a:pt x="7479399" y="1914521"/>
                </a:cubicBezTo>
                <a:close/>
                <a:moveTo>
                  <a:pt x="7373559" y="1887988"/>
                </a:moveTo>
                <a:cubicBezTo>
                  <a:pt x="7381837" y="1886359"/>
                  <a:pt x="7381837" y="1901024"/>
                  <a:pt x="7371785" y="1898308"/>
                </a:cubicBezTo>
                <a:cubicBezTo>
                  <a:pt x="7370602" y="1898308"/>
                  <a:pt x="7370010" y="1897765"/>
                  <a:pt x="7369419" y="1897221"/>
                </a:cubicBezTo>
                <a:cubicBezTo>
                  <a:pt x="7365872" y="1896135"/>
                  <a:pt x="7364689" y="1890161"/>
                  <a:pt x="7369419" y="1889075"/>
                </a:cubicBezTo>
                <a:cubicBezTo>
                  <a:pt x="7370602" y="1888532"/>
                  <a:pt x="7371785" y="1887988"/>
                  <a:pt x="7373559" y="1887988"/>
                </a:cubicBezTo>
                <a:close/>
                <a:moveTo>
                  <a:pt x="2297561" y="1886928"/>
                </a:moveTo>
                <a:cubicBezTo>
                  <a:pt x="2300378" y="1886360"/>
                  <a:pt x="2302631" y="1889777"/>
                  <a:pt x="2302069" y="1892623"/>
                </a:cubicBezTo>
                <a:cubicBezTo>
                  <a:pt x="2299252" y="1902872"/>
                  <a:pt x="2293056" y="1910273"/>
                  <a:pt x="2293056" y="1921090"/>
                </a:cubicBezTo>
                <a:lnTo>
                  <a:pt x="2297395" y="1953444"/>
                </a:lnTo>
                <a:lnTo>
                  <a:pt x="2313200" y="1949260"/>
                </a:lnTo>
                <a:lnTo>
                  <a:pt x="2363980" y="1957627"/>
                </a:lnTo>
                <a:lnTo>
                  <a:pt x="2385289" y="1920775"/>
                </a:lnTo>
                <a:cubicBezTo>
                  <a:pt x="2397263" y="1910483"/>
                  <a:pt x="2412551" y="1904102"/>
                  <a:pt x="2428418" y="1904102"/>
                </a:cubicBezTo>
                <a:cubicBezTo>
                  <a:pt x="2431303" y="1904102"/>
                  <a:pt x="2431880" y="1908162"/>
                  <a:pt x="2429572" y="1909901"/>
                </a:cubicBezTo>
                <a:cubicBezTo>
                  <a:pt x="2418610" y="1917731"/>
                  <a:pt x="2406348" y="1923965"/>
                  <a:pt x="2396036" y="1931938"/>
                </a:cubicBezTo>
                <a:lnTo>
                  <a:pt x="2377276" y="1959819"/>
                </a:lnTo>
                <a:lnTo>
                  <a:pt x="2388738" y="1961708"/>
                </a:lnTo>
                <a:lnTo>
                  <a:pt x="2420257" y="1990272"/>
                </a:lnTo>
                <a:lnTo>
                  <a:pt x="2420836" y="1988375"/>
                </a:lnTo>
                <a:cubicBezTo>
                  <a:pt x="2431222" y="1982672"/>
                  <a:pt x="2441607" y="1976969"/>
                  <a:pt x="2451991" y="1971268"/>
                </a:cubicBezTo>
                <a:cubicBezTo>
                  <a:pt x="2460646" y="1966706"/>
                  <a:pt x="2468724" y="1959863"/>
                  <a:pt x="2478532" y="1962144"/>
                </a:cubicBezTo>
                <a:cubicBezTo>
                  <a:pt x="2480841" y="1962714"/>
                  <a:pt x="2482572" y="1965566"/>
                  <a:pt x="2481417" y="1967846"/>
                </a:cubicBezTo>
                <a:cubicBezTo>
                  <a:pt x="2477956" y="1976969"/>
                  <a:pt x="2468147" y="1979821"/>
                  <a:pt x="2460069" y="1984384"/>
                </a:cubicBezTo>
                <a:lnTo>
                  <a:pt x="2430286" y="1999361"/>
                </a:lnTo>
                <a:lnTo>
                  <a:pt x="2444870" y="2012578"/>
                </a:lnTo>
                <a:cubicBezTo>
                  <a:pt x="2453495" y="2028119"/>
                  <a:pt x="2458238" y="2044524"/>
                  <a:pt x="2460826" y="2061362"/>
                </a:cubicBezTo>
                <a:lnTo>
                  <a:pt x="2460919" y="2062956"/>
                </a:lnTo>
                <a:lnTo>
                  <a:pt x="2486707" y="2049687"/>
                </a:lnTo>
                <a:cubicBezTo>
                  <a:pt x="2499310" y="2048571"/>
                  <a:pt x="2522797" y="2050246"/>
                  <a:pt x="2525088" y="2065326"/>
                </a:cubicBezTo>
                <a:cubicBezTo>
                  <a:pt x="2525661" y="2068118"/>
                  <a:pt x="2524517" y="2069793"/>
                  <a:pt x="2522224" y="2070352"/>
                </a:cubicBezTo>
                <a:cubicBezTo>
                  <a:pt x="2510767" y="2070910"/>
                  <a:pt x="2500455" y="2064767"/>
                  <a:pt x="2488998" y="2065884"/>
                </a:cubicBezTo>
                <a:lnTo>
                  <a:pt x="2461639" y="2075197"/>
                </a:lnTo>
                <a:lnTo>
                  <a:pt x="2463844" y="2112734"/>
                </a:lnTo>
                <a:lnTo>
                  <a:pt x="2465396" y="2125911"/>
                </a:lnTo>
                <a:lnTo>
                  <a:pt x="2480049" y="2122515"/>
                </a:lnTo>
                <a:cubicBezTo>
                  <a:pt x="2486245" y="2120312"/>
                  <a:pt x="2491314" y="2117005"/>
                  <a:pt x="2497509" y="2119761"/>
                </a:cubicBezTo>
                <a:cubicBezTo>
                  <a:pt x="2499200" y="2120862"/>
                  <a:pt x="2500326" y="2122515"/>
                  <a:pt x="2500326" y="2124169"/>
                </a:cubicBezTo>
                <a:cubicBezTo>
                  <a:pt x="2499764" y="2132158"/>
                  <a:pt x="2492299" y="2136566"/>
                  <a:pt x="2483499" y="2138769"/>
                </a:cubicBezTo>
                <a:lnTo>
                  <a:pt x="2467018" y="2139683"/>
                </a:lnTo>
                <a:lnTo>
                  <a:pt x="2471319" y="2176196"/>
                </a:lnTo>
                <a:lnTo>
                  <a:pt x="2485800" y="2210836"/>
                </a:lnTo>
                <a:lnTo>
                  <a:pt x="2491129" y="2208883"/>
                </a:lnTo>
                <a:cubicBezTo>
                  <a:pt x="2496219" y="2205978"/>
                  <a:pt x="2500744" y="2201911"/>
                  <a:pt x="2505834" y="2198428"/>
                </a:cubicBezTo>
                <a:cubicBezTo>
                  <a:pt x="2513186" y="2193199"/>
                  <a:pt x="2525061" y="2187972"/>
                  <a:pt x="2532980" y="2193781"/>
                </a:cubicBezTo>
                <a:cubicBezTo>
                  <a:pt x="2534675" y="2195524"/>
                  <a:pt x="2535808" y="2197847"/>
                  <a:pt x="2534675" y="2199589"/>
                </a:cubicBezTo>
                <a:cubicBezTo>
                  <a:pt x="2528738" y="2207720"/>
                  <a:pt x="2518699" y="2218612"/>
                  <a:pt x="2507529" y="2225726"/>
                </a:cubicBezTo>
                <a:lnTo>
                  <a:pt x="2495785" y="2230514"/>
                </a:lnTo>
                <a:lnTo>
                  <a:pt x="2498343" y="2230735"/>
                </a:lnTo>
                <a:lnTo>
                  <a:pt x="2518587" y="2258992"/>
                </a:lnTo>
                <a:lnTo>
                  <a:pt x="2540369" y="2249526"/>
                </a:lnTo>
                <a:cubicBezTo>
                  <a:pt x="2547748" y="2247208"/>
                  <a:pt x="2559103" y="2243732"/>
                  <a:pt x="2566484" y="2248947"/>
                </a:cubicBezTo>
                <a:cubicBezTo>
                  <a:pt x="2568756" y="2250106"/>
                  <a:pt x="2568756" y="2252423"/>
                  <a:pt x="2567052" y="2254739"/>
                </a:cubicBezTo>
                <a:cubicBezTo>
                  <a:pt x="2561942" y="2260533"/>
                  <a:pt x="2551724" y="2264009"/>
                  <a:pt x="2544342" y="2266327"/>
                </a:cubicBezTo>
                <a:lnTo>
                  <a:pt x="2528624" y="2273200"/>
                </a:lnTo>
                <a:lnTo>
                  <a:pt x="2539957" y="2322041"/>
                </a:lnTo>
                <a:lnTo>
                  <a:pt x="2538538" y="2331851"/>
                </a:lnTo>
                <a:lnTo>
                  <a:pt x="2566483" y="2345699"/>
                </a:lnTo>
                <a:cubicBezTo>
                  <a:pt x="2572771" y="2349209"/>
                  <a:pt x="2586492" y="2356812"/>
                  <a:pt x="2580203" y="2365586"/>
                </a:cubicBezTo>
                <a:cubicBezTo>
                  <a:pt x="2574486" y="2374945"/>
                  <a:pt x="2561337" y="2364416"/>
                  <a:pt x="2555621" y="2361492"/>
                </a:cubicBezTo>
                <a:lnTo>
                  <a:pt x="2535744" y="2351158"/>
                </a:lnTo>
                <a:lnTo>
                  <a:pt x="2532707" y="2372148"/>
                </a:lnTo>
                <a:cubicBezTo>
                  <a:pt x="2527199" y="2388344"/>
                  <a:pt x="2518611" y="2403706"/>
                  <a:pt x="2506967" y="2417233"/>
                </a:cubicBezTo>
                <a:lnTo>
                  <a:pt x="2503723" y="2419774"/>
                </a:lnTo>
                <a:lnTo>
                  <a:pt x="2518336" y="2440734"/>
                </a:lnTo>
                <a:cubicBezTo>
                  <a:pt x="2523052" y="2449348"/>
                  <a:pt x="2530715" y="2460259"/>
                  <a:pt x="2528945" y="2470595"/>
                </a:cubicBezTo>
                <a:cubicBezTo>
                  <a:pt x="2528356" y="2474614"/>
                  <a:pt x="2522462" y="2476336"/>
                  <a:pt x="2519514" y="2474614"/>
                </a:cubicBezTo>
                <a:cubicBezTo>
                  <a:pt x="2510674" y="2468872"/>
                  <a:pt x="2506547" y="2456813"/>
                  <a:pt x="2501832" y="2447625"/>
                </a:cubicBezTo>
                <a:lnTo>
                  <a:pt x="2491795" y="2429116"/>
                </a:lnTo>
                <a:lnTo>
                  <a:pt x="2459487" y="2454423"/>
                </a:lnTo>
                <a:lnTo>
                  <a:pt x="2449502" y="2456749"/>
                </a:lnTo>
                <a:lnTo>
                  <a:pt x="2454720" y="2485990"/>
                </a:lnTo>
                <a:cubicBezTo>
                  <a:pt x="2457312" y="2499218"/>
                  <a:pt x="2459473" y="2512447"/>
                  <a:pt x="2459185" y="2525530"/>
                </a:cubicBezTo>
                <a:cubicBezTo>
                  <a:pt x="2459185" y="2534833"/>
                  <a:pt x="2444784" y="2537159"/>
                  <a:pt x="2443055" y="2527855"/>
                </a:cubicBezTo>
                <a:lnTo>
                  <a:pt x="2436316" y="2459820"/>
                </a:lnTo>
                <a:lnTo>
                  <a:pt x="2377165" y="2473597"/>
                </a:lnTo>
                <a:lnTo>
                  <a:pt x="2374316" y="2473524"/>
                </a:lnTo>
                <a:lnTo>
                  <a:pt x="2361576" y="2501464"/>
                </a:lnTo>
                <a:cubicBezTo>
                  <a:pt x="2356333" y="2511339"/>
                  <a:pt x="2350505" y="2525279"/>
                  <a:pt x="2338853" y="2527021"/>
                </a:cubicBezTo>
                <a:cubicBezTo>
                  <a:pt x="2336522" y="2527021"/>
                  <a:pt x="2334774" y="2526441"/>
                  <a:pt x="2334774" y="2523536"/>
                </a:cubicBezTo>
                <a:cubicBezTo>
                  <a:pt x="2333609" y="2511919"/>
                  <a:pt x="2342348" y="2500884"/>
                  <a:pt x="2347593" y="2491009"/>
                </a:cubicBezTo>
                <a:lnTo>
                  <a:pt x="2355600" y="2473049"/>
                </a:lnTo>
                <a:lnTo>
                  <a:pt x="2298968" y="2471607"/>
                </a:lnTo>
                <a:lnTo>
                  <a:pt x="2291844" y="2498672"/>
                </a:lnTo>
                <a:cubicBezTo>
                  <a:pt x="2285915" y="2517886"/>
                  <a:pt x="2278249" y="2535170"/>
                  <a:pt x="2270439" y="2533169"/>
                </a:cubicBezTo>
                <a:cubicBezTo>
                  <a:pt x="2261471" y="2530884"/>
                  <a:pt x="2265231" y="2512599"/>
                  <a:pt x="2271595" y="2493460"/>
                </a:cubicBezTo>
                <a:lnTo>
                  <a:pt x="2279330" y="2472703"/>
                </a:lnTo>
                <a:lnTo>
                  <a:pt x="2217880" y="2481846"/>
                </a:lnTo>
                <a:lnTo>
                  <a:pt x="2215843" y="2482825"/>
                </a:lnTo>
                <a:lnTo>
                  <a:pt x="2212158" y="2509627"/>
                </a:lnTo>
                <a:cubicBezTo>
                  <a:pt x="2210451" y="2520965"/>
                  <a:pt x="2209313" y="2534571"/>
                  <a:pt x="2200209" y="2543076"/>
                </a:cubicBezTo>
                <a:cubicBezTo>
                  <a:pt x="2198502" y="2544777"/>
                  <a:pt x="2195658" y="2544210"/>
                  <a:pt x="2194519" y="2541942"/>
                </a:cubicBezTo>
                <a:cubicBezTo>
                  <a:pt x="2191674" y="2531737"/>
                  <a:pt x="2195658" y="2520965"/>
                  <a:pt x="2197933" y="2510760"/>
                </a:cubicBezTo>
                <a:lnTo>
                  <a:pt x="2200698" y="2490098"/>
                </a:lnTo>
                <a:lnTo>
                  <a:pt x="2151095" y="2513923"/>
                </a:lnTo>
                <a:lnTo>
                  <a:pt x="2145524" y="2554711"/>
                </a:lnTo>
                <a:cubicBezTo>
                  <a:pt x="2146104" y="2562797"/>
                  <a:pt x="2151913" y="2570882"/>
                  <a:pt x="2151333" y="2579543"/>
                </a:cubicBezTo>
                <a:cubicBezTo>
                  <a:pt x="2151333" y="2580699"/>
                  <a:pt x="2150752" y="2582431"/>
                  <a:pt x="2149009" y="2582431"/>
                </a:cubicBezTo>
                <a:cubicBezTo>
                  <a:pt x="2137392" y="2585318"/>
                  <a:pt x="2132165" y="2571458"/>
                  <a:pt x="2129842" y="2562219"/>
                </a:cubicBezTo>
                <a:cubicBezTo>
                  <a:pt x="2127808" y="2552980"/>
                  <a:pt x="2128971" y="2542873"/>
                  <a:pt x="2131148" y="2532839"/>
                </a:cubicBezTo>
                <a:lnTo>
                  <a:pt x="2133870" y="2522198"/>
                </a:lnTo>
                <a:lnTo>
                  <a:pt x="2121317" y="2528228"/>
                </a:lnTo>
                <a:lnTo>
                  <a:pt x="2093779" y="2540722"/>
                </a:lnTo>
                <a:lnTo>
                  <a:pt x="2094191" y="2574276"/>
                </a:lnTo>
                <a:cubicBezTo>
                  <a:pt x="2093022" y="2585179"/>
                  <a:pt x="2094191" y="2598377"/>
                  <a:pt x="2084833" y="2606412"/>
                </a:cubicBezTo>
                <a:cubicBezTo>
                  <a:pt x="2083079" y="2608134"/>
                  <a:pt x="2080154" y="2608134"/>
                  <a:pt x="2078985" y="2605266"/>
                </a:cubicBezTo>
                <a:cubicBezTo>
                  <a:pt x="2072551" y="2595509"/>
                  <a:pt x="2076645" y="2582884"/>
                  <a:pt x="2077231" y="2571407"/>
                </a:cubicBezTo>
                <a:lnTo>
                  <a:pt x="2077842" y="2547954"/>
                </a:lnTo>
                <a:lnTo>
                  <a:pt x="2072013" y="2550599"/>
                </a:lnTo>
                <a:cubicBezTo>
                  <a:pt x="2055062" y="2556842"/>
                  <a:pt x="2037463" y="2561496"/>
                  <a:pt x="2018812" y="2563438"/>
                </a:cubicBezTo>
                <a:lnTo>
                  <a:pt x="1981695" y="2559562"/>
                </a:lnTo>
                <a:lnTo>
                  <a:pt x="1980707" y="2575613"/>
                </a:lnTo>
                <a:cubicBezTo>
                  <a:pt x="1981813" y="2580247"/>
                  <a:pt x="1984578" y="2584303"/>
                  <a:pt x="1986237" y="2588358"/>
                </a:cubicBezTo>
                <a:cubicBezTo>
                  <a:pt x="1992320" y="2602841"/>
                  <a:pt x="1993426" y="2616165"/>
                  <a:pt x="1991214" y="2631808"/>
                </a:cubicBezTo>
                <a:cubicBezTo>
                  <a:pt x="1990107" y="2641076"/>
                  <a:pt x="1976836" y="2637021"/>
                  <a:pt x="1977941" y="2627753"/>
                </a:cubicBezTo>
                <a:cubicBezTo>
                  <a:pt x="1980154" y="2609794"/>
                  <a:pt x="1974071" y="2598207"/>
                  <a:pt x="1967435" y="2582565"/>
                </a:cubicBezTo>
                <a:cubicBezTo>
                  <a:pt x="1965223" y="2576771"/>
                  <a:pt x="1963564" y="2572137"/>
                  <a:pt x="1964117" y="2566345"/>
                </a:cubicBezTo>
                <a:lnTo>
                  <a:pt x="1969368" y="2558275"/>
                </a:lnTo>
                <a:lnTo>
                  <a:pt x="1942340" y="2555453"/>
                </a:lnTo>
                <a:lnTo>
                  <a:pt x="1938485" y="2553193"/>
                </a:lnTo>
                <a:lnTo>
                  <a:pt x="1929107" y="2569269"/>
                </a:lnTo>
                <a:cubicBezTo>
                  <a:pt x="1924950" y="2581644"/>
                  <a:pt x="1923660" y="2594808"/>
                  <a:pt x="1926813" y="2607400"/>
                </a:cubicBezTo>
                <a:cubicBezTo>
                  <a:pt x="1928534" y="2615411"/>
                  <a:pt x="1917641" y="2618275"/>
                  <a:pt x="1914775" y="2610834"/>
                </a:cubicBezTo>
                <a:cubicBezTo>
                  <a:pt x="1908754" y="2595381"/>
                  <a:pt x="1908181" y="2578354"/>
                  <a:pt x="1913269" y="2563760"/>
                </a:cubicBezTo>
                <a:lnTo>
                  <a:pt x="1929244" y="2547776"/>
                </a:lnTo>
                <a:lnTo>
                  <a:pt x="1909978" y="2536483"/>
                </a:lnTo>
                <a:lnTo>
                  <a:pt x="1889860" y="2507023"/>
                </a:lnTo>
                <a:lnTo>
                  <a:pt x="1884038" y="2510835"/>
                </a:lnTo>
                <a:cubicBezTo>
                  <a:pt x="1872164" y="2517269"/>
                  <a:pt x="1863117" y="2526626"/>
                  <a:pt x="1855204" y="2538325"/>
                </a:cubicBezTo>
                <a:cubicBezTo>
                  <a:pt x="1850679" y="2544758"/>
                  <a:pt x="1839372" y="2538909"/>
                  <a:pt x="1843895" y="2531306"/>
                </a:cubicBezTo>
                <a:cubicBezTo>
                  <a:pt x="1851246" y="2518438"/>
                  <a:pt x="1860857" y="2507910"/>
                  <a:pt x="1872731" y="2499721"/>
                </a:cubicBezTo>
                <a:lnTo>
                  <a:pt x="1886383" y="2491937"/>
                </a:lnTo>
                <a:lnTo>
                  <a:pt x="1881796" y="2461186"/>
                </a:lnTo>
                <a:lnTo>
                  <a:pt x="1885264" y="2448376"/>
                </a:lnTo>
                <a:lnTo>
                  <a:pt x="1872621" y="2450835"/>
                </a:lnTo>
                <a:cubicBezTo>
                  <a:pt x="1860512" y="2449080"/>
                  <a:pt x="1848262" y="2444547"/>
                  <a:pt x="1839431" y="2440452"/>
                </a:cubicBezTo>
                <a:cubicBezTo>
                  <a:pt x="1834303" y="2438113"/>
                  <a:pt x="1838291" y="2428754"/>
                  <a:pt x="1843419" y="2431095"/>
                </a:cubicBezTo>
                <a:cubicBezTo>
                  <a:pt x="1854246" y="2435188"/>
                  <a:pt x="1864500" y="2438113"/>
                  <a:pt x="1875897" y="2438113"/>
                </a:cubicBezTo>
                <a:lnTo>
                  <a:pt x="1888040" y="2438113"/>
                </a:lnTo>
                <a:lnTo>
                  <a:pt x="1891957" y="2423637"/>
                </a:lnTo>
                <a:lnTo>
                  <a:pt x="1912714" y="2381123"/>
                </a:lnTo>
                <a:lnTo>
                  <a:pt x="1893679" y="2375483"/>
                </a:lnTo>
                <a:cubicBezTo>
                  <a:pt x="1883800" y="2375483"/>
                  <a:pt x="1876243" y="2381012"/>
                  <a:pt x="1866945" y="2381566"/>
                </a:cubicBezTo>
                <a:cubicBezTo>
                  <a:pt x="1855322" y="2382118"/>
                  <a:pt x="1849510" y="2377142"/>
                  <a:pt x="1849510" y="2366634"/>
                </a:cubicBezTo>
                <a:cubicBezTo>
                  <a:pt x="1849510" y="2364422"/>
                  <a:pt x="1851835" y="2362762"/>
                  <a:pt x="1853578" y="2363869"/>
                </a:cubicBezTo>
                <a:cubicBezTo>
                  <a:pt x="1860552" y="2368846"/>
                  <a:pt x="1872756" y="2360552"/>
                  <a:pt x="1879150" y="2358892"/>
                </a:cubicBezTo>
                <a:cubicBezTo>
                  <a:pt x="1884962" y="2357786"/>
                  <a:pt x="1890773" y="2357786"/>
                  <a:pt x="1896585" y="2358338"/>
                </a:cubicBezTo>
                <a:lnTo>
                  <a:pt x="1918394" y="2369489"/>
                </a:lnTo>
                <a:lnTo>
                  <a:pt x="1927966" y="2349886"/>
                </a:lnTo>
                <a:cubicBezTo>
                  <a:pt x="1932565" y="2336935"/>
                  <a:pt x="1931701" y="2324271"/>
                  <a:pt x="1929475" y="2311177"/>
                </a:cubicBezTo>
                <a:lnTo>
                  <a:pt x="1928558" y="2305518"/>
                </a:lnTo>
                <a:lnTo>
                  <a:pt x="1904517" y="2309067"/>
                </a:lnTo>
                <a:cubicBezTo>
                  <a:pt x="1893699" y="2310758"/>
                  <a:pt x="1881744" y="2314136"/>
                  <a:pt x="1872064" y="2307378"/>
                </a:cubicBezTo>
                <a:cubicBezTo>
                  <a:pt x="1870925" y="2306251"/>
                  <a:pt x="1869787" y="2303999"/>
                  <a:pt x="1871495" y="2302309"/>
                </a:cubicBezTo>
                <a:cubicBezTo>
                  <a:pt x="1880035" y="2296112"/>
                  <a:pt x="1891421" y="2296676"/>
                  <a:pt x="1902240" y="2296112"/>
                </a:cubicBezTo>
                <a:lnTo>
                  <a:pt x="1926925" y="2295426"/>
                </a:lnTo>
                <a:lnTo>
                  <a:pt x="1922790" y="2269876"/>
                </a:lnTo>
                <a:cubicBezTo>
                  <a:pt x="1921928" y="2254909"/>
                  <a:pt x="1923077" y="2239656"/>
                  <a:pt x="1926384" y="2224907"/>
                </a:cubicBezTo>
                <a:lnTo>
                  <a:pt x="1930956" y="2213303"/>
                </a:lnTo>
                <a:lnTo>
                  <a:pt x="1901352" y="2191774"/>
                </a:lnTo>
                <a:cubicBezTo>
                  <a:pt x="1892714" y="2186013"/>
                  <a:pt x="1874856" y="2173341"/>
                  <a:pt x="1885224" y="2161821"/>
                </a:cubicBezTo>
                <a:cubicBezTo>
                  <a:pt x="1886377" y="2160091"/>
                  <a:pt x="1889257" y="2160668"/>
                  <a:pt x="1890408" y="2161821"/>
                </a:cubicBezTo>
                <a:cubicBezTo>
                  <a:pt x="1895594" y="2166428"/>
                  <a:pt x="1898472" y="2171612"/>
                  <a:pt x="1904233" y="2175646"/>
                </a:cubicBezTo>
                <a:cubicBezTo>
                  <a:pt x="1908265" y="2179676"/>
                  <a:pt x="1912873" y="2182557"/>
                  <a:pt x="1916906" y="2186013"/>
                </a:cubicBezTo>
                <a:lnTo>
                  <a:pt x="1935432" y="2201946"/>
                </a:lnTo>
                <a:lnTo>
                  <a:pt x="1942914" y="2182959"/>
                </a:lnTo>
                <a:cubicBezTo>
                  <a:pt x="1954271" y="2163964"/>
                  <a:pt x="1968610" y="2151336"/>
                  <a:pt x="1984556" y="2142117"/>
                </a:cubicBezTo>
                <a:lnTo>
                  <a:pt x="1989196" y="2140274"/>
                </a:lnTo>
                <a:lnTo>
                  <a:pt x="1962878" y="2105896"/>
                </a:lnTo>
                <a:cubicBezTo>
                  <a:pt x="1955487" y="2097268"/>
                  <a:pt x="1945823" y="2074834"/>
                  <a:pt x="1964583" y="2071958"/>
                </a:cubicBezTo>
                <a:cubicBezTo>
                  <a:pt x="1967427" y="2071383"/>
                  <a:pt x="1970268" y="2073109"/>
                  <a:pt x="1970268" y="2076559"/>
                </a:cubicBezTo>
                <a:cubicBezTo>
                  <a:pt x="1970837" y="2089790"/>
                  <a:pt x="1978227" y="2097843"/>
                  <a:pt x="1984481" y="2108774"/>
                </a:cubicBezTo>
                <a:lnTo>
                  <a:pt x="2000102" y="2135937"/>
                </a:lnTo>
                <a:lnTo>
                  <a:pt x="2035846" y="2121729"/>
                </a:lnTo>
                <a:lnTo>
                  <a:pt x="2051401" y="2116505"/>
                </a:lnTo>
                <a:lnTo>
                  <a:pt x="2038734" y="2072782"/>
                </a:lnTo>
                <a:cubicBezTo>
                  <a:pt x="2033420" y="2063124"/>
                  <a:pt x="2026929" y="2051194"/>
                  <a:pt x="2036373" y="2042672"/>
                </a:cubicBezTo>
                <a:cubicBezTo>
                  <a:pt x="2038143" y="2041537"/>
                  <a:pt x="2040504" y="2040968"/>
                  <a:pt x="2042864" y="2042105"/>
                </a:cubicBezTo>
                <a:cubicBezTo>
                  <a:pt x="2054669" y="2047785"/>
                  <a:pt x="2059392" y="2068237"/>
                  <a:pt x="2062933" y="2079597"/>
                </a:cubicBezTo>
                <a:lnTo>
                  <a:pt x="2065076" y="2111915"/>
                </a:lnTo>
                <a:lnTo>
                  <a:pt x="2088536" y="2104037"/>
                </a:lnTo>
                <a:lnTo>
                  <a:pt x="2130084" y="2074359"/>
                </a:lnTo>
                <a:lnTo>
                  <a:pt x="2119788" y="2036525"/>
                </a:lnTo>
                <a:cubicBezTo>
                  <a:pt x="2115674" y="2022822"/>
                  <a:pt x="2108034" y="2007976"/>
                  <a:pt x="2112737" y="1994845"/>
                </a:cubicBezTo>
                <a:cubicBezTo>
                  <a:pt x="2113912" y="1990847"/>
                  <a:pt x="2118026" y="1990277"/>
                  <a:pt x="2120963" y="1992560"/>
                </a:cubicBezTo>
                <a:cubicBezTo>
                  <a:pt x="2132719" y="2001695"/>
                  <a:pt x="2134481" y="2020539"/>
                  <a:pt x="2138009" y="2034812"/>
                </a:cubicBezTo>
                <a:lnTo>
                  <a:pt x="2143224" y="2062364"/>
                </a:lnTo>
                <a:lnTo>
                  <a:pt x="2212579" y="1992359"/>
                </a:lnTo>
                <a:lnTo>
                  <a:pt x="2225288" y="1984509"/>
                </a:lnTo>
                <a:lnTo>
                  <a:pt x="2218426" y="1971396"/>
                </a:lnTo>
                <a:cubicBezTo>
                  <a:pt x="2204767" y="1944713"/>
                  <a:pt x="2185733" y="1901567"/>
                  <a:pt x="2213534" y="1901567"/>
                </a:cubicBezTo>
                <a:cubicBezTo>
                  <a:pt x="2215816" y="1901567"/>
                  <a:pt x="2217527" y="1903298"/>
                  <a:pt x="2217527" y="1905603"/>
                </a:cubicBezTo>
                <a:cubicBezTo>
                  <a:pt x="2218097" y="1913101"/>
                  <a:pt x="2217527" y="1919445"/>
                  <a:pt x="2219807" y="1927519"/>
                </a:cubicBezTo>
                <a:cubicBezTo>
                  <a:pt x="2222088" y="1933286"/>
                  <a:pt x="2224370" y="1939054"/>
                  <a:pt x="2226651" y="1944822"/>
                </a:cubicBezTo>
                <a:lnTo>
                  <a:pt x="2238418" y="1976401"/>
                </a:lnTo>
                <a:lnTo>
                  <a:pt x="2259225" y="1963551"/>
                </a:lnTo>
                <a:lnTo>
                  <a:pt x="2284011" y="1956988"/>
                </a:lnTo>
                <a:lnTo>
                  <a:pt x="2276581" y="1936037"/>
                </a:lnTo>
                <a:cubicBezTo>
                  <a:pt x="2274892" y="1928207"/>
                  <a:pt x="2274468" y="1920237"/>
                  <a:pt x="2276159" y="1912550"/>
                </a:cubicBezTo>
                <a:cubicBezTo>
                  <a:pt x="2278412" y="1901163"/>
                  <a:pt x="2285170" y="1888068"/>
                  <a:pt x="2297561" y="1886928"/>
                </a:cubicBezTo>
                <a:close/>
                <a:moveTo>
                  <a:pt x="11964095" y="1868256"/>
                </a:moveTo>
                <a:lnTo>
                  <a:pt x="11892007" y="1898777"/>
                </a:lnTo>
                <a:cubicBezTo>
                  <a:pt x="11866018" y="1907805"/>
                  <a:pt x="11842523" y="1914465"/>
                  <a:pt x="11826164" y="1918786"/>
                </a:cubicBezTo>
                <a:lnTo>
                  <a:pt x="11797839" y="1925553"/>
                </a:lnTo>
                <a:lnTo>
                  <a:pt x="11839511" y="1916780"/>
                </a:lnTo>
                <a:cubicBezTo>
                  <a:pt x="11872323" y="1907306"/>
                  <a:pt x="11917366" y="1892808"/>
                  <a:pt x="11958163" y="1872067"/>
                </a:cubicBezTo>
                <a:close/>
                <a:moveTo>
                  <a:pt x="1545477" y="1862556"/>
                </a:moveTo>
                <a:lnTo>
                  <a:pt x="1473388" y="1893078"/>
                </a:lnTo>
                <a:cubicBezTo>
                  <a:pt x="1447399" y="1902105"/>
                  <a:pt x="1423904" y="1908766"/>
                  <a:pt x="1407546" y="1913086"/>
                </a:cubicBezTo>
                <a:lnTo>
                  <a:pt x="1379222" y="1919855"/>
                </a:lnTo>
                <a:lnTo>
                  <a:pt x="1420894" y="1911081"/>
                </a:lnTo>
                <a:cubicBezTo>
                  <a:pt x="1453704" y="1901607"/>
                  <a:pt x="1498749" y="1887109"/>
                  <a:pt x="1539546" y="1866368"/>
                </a:cubicBezTo>
                <a:close/>
                <a:moveTo>
                  <a:pt x="7456569" y="1861647"/>
                </a:moveTo>
                <a:lnTo>
                  <a:pt x="7456068" y="1863607"/>
                </a:lnTo>
                <a:lnTo>
                  <a:pt x="7467089" y="1873093"/>
                </a:lnTo>
                <a:lnTo>
                  <a:pt x="7465384" y="1874428"/>
                </a:lnTo>
                <a:cubicBezTo>
                  <a:pt x="7464220" y="1873288"/>
                  <a:pt x="7460727" y="1869302"/>
                  <a:pt x="7458980" y="1869302"/>
                </a:cubicBezTo>
                <a:cubicBezTo>
                  <a:pt x="7455487" y="1869872"/>
                  <a:pt x="7457234" y="1874428"/>
                  <a:pt x="7458397" y="1876706"/>
                </a:cubicBezTo>
                <a:cubicBezTo>
                  <a:pt x="7459561" y="1880693"/>
                  <a:pt x="7461310" y="1884680"/>
                  <a:pt x="7463637" y="1888096"/>
                </a:cubicBezTo>
                <a:cubicBezTo>
                  <a:pt x="7464803" y="1889806"/>
                  <a:pt x="7468296" y="1896641"/>
                  <a:pt x="7470625" y="1896641"/>
                </a:cubicBezTo>
                <a:cubicBezTo>
                  <a:pt x="7479359" y="1897209"/>
                  <a:pt x="7472372" y="1879553"/>
                  <a:pt x="7470625" y="1876136"/>
                </a:cubicBezTo>
                <a:lnTo>
                  <a:pt x="7467089" y="1873093"/>
                </a:lnTo>
                <a:lnTo>
                  <a:pt x="7468296" y="1872150"/>
                </a:lnTo>
                <a:lnTo>
                  <a:pt x="7460602" y="1862272"/>
                </a:lnTo>
                <a:lnTo>
                  <a:pt x="7483435" y="1884110"/>
                </a:lnTo>
                <a:cubicBezTo>
                  <a:pt x="7485181" y="1890375"/>
                  <a:pt x="7485764" y="1898919"/>
                  <a:pt x="7481105" y="1904614"/>
                </a:cubicBezTo>
                <a:cubicBezTo>
                  <a:pt x="7477031" y="1908601"/>
                  <a:pt x="7471207" y="1908031"/>
                  <a:pt x="7466549" y="1905753"/>
                </a:cubicBezTo>
                <a:cubicBezTo>
                  <a:pt x="7454904" y="1900058"/>
                  <a:pt x="7443259" y="1879553"/>
                  <a:pt x="7446752" y="1867593"/>
                </a:cubicBezTo>
                <a:close/>
                <a:moveTo>
                  <a:pt x="7458980" y="1860188"/>
                </a:moveTo>
                <a:lnTo>
                  <a:pt x="7460602" y="1862272"/>
                </a:lnTo>
                <a:lnTo>
                  <a:pt x="7458640" y="1860394"/>
                </a:lnTo>
                <a:close/>
                <a:moveTo>
                  <a:pt x="7457234" y="1859050"/>
                </a:moveTo>
                <a:lnTo>
                  <a:pt x="7458640" y="1860394"/>
                </a:lnTo>
                <a:lnTo>
                  <a:pt x="7456569" y="1861647"/>
                </a:lnTo>
                <a:close/>
                <a:moveTo>
                  <a:pt x="7576679" y="1853411"/>
                </a:moveTo>
                <a:cubicBezTo>
                  <a:pt x="7578402" y="1853411"/>
                  <a:pt x="7579551" y="1855686"/>
                  <a:pt x="7577828" y="1856824"/>
                </a:cubicBezTo>
                <a:cubicBezTo>
                  <a:pt x="7559452" y="1869341"/>
                  <a:pt x="7535334" y="1873325"/>
                  <a:pt x="7513514" y="1879584"/>
                </a:cubicBezTo>
                <a:cubicBezTo>
                  <a:pt x="7509494" y="1880722"/>
                  <a:pt x="7506623" y="1875031"/>
                  <a:pt x="7511217" y="1873325"/>
                </a:cubicBezTo>
                <a:cubicBezTo>
                  <a:pt x="7531889" y="1865359"/>
                  <a:pt x="7553709" y="1854549"/>
                  <a:pt x="7576679" y="1853411"/>
                </a:cubicBezTo>
                <a:close/>
                <a:moveTo>
                  <a:pt x="4205256" y="1843217"/>
                </a:moveTo>
                <a:cubicBezTo>
                  <a:pt x="4208698" y="1845877"/>
                  <a:pt x="4210274" y="1850620"/>
                  <a:pt x="4206547" y="1854645"/>
                </a:cubicBezTo>
                <a:cubicBezTo>
                  <a:pt x="4188764" y="1873618"/>
                  <a:pt x="4168117" y="1894891"/>
                  <a:pt x="4144599" y="1905815"/>
                </a:cubicBezTo>
                <a:cubicBezTo>
                  <a:pt x="4127393" y="1913290"/>
                  <a:pt x="4122804" y="1922490"/>
                  <a:pt x="4121658" y="1913290"/>
                </a:cubicBezTo>
                <a:cubicBezTo>
                  <a:pt x="4122804" y="1927089"/>
                  <a:pt x="4150339" y="1952387"/>
                  <a:pt x="4158940" y="1963310"/>
                </a:cubicBezTo>
                <a:lnTo>
                  <a:pt x="4276302" y="2123817"/>
                </a:lnTo>
                <a:lnTo>
                  <a:pt x="4276649" y="2121312"/>
                </a:lnTo>
                <a:cubicBezTo>
                  <a:pt x="4305307" y="2104253"/>
                  <a:pt x="4336833" y="2086057"/>
                  <a:pt x="4359757" y="2061604"/>
                </a:cubicBezTo>
                <a:cubicBezTo>
                  <a:pt x="4367208" y="2053643"/>
                  <a:pt x="4380966" y="2063879"/>
                  <a:pt x="4373512" y="2072410"/>
                </a:cubicBezTo>
                <a:cubicBezTo>
                  <a:pt x="4349441" y="2097998"/>
                  <a:pt x="4316771" y="2117331"/>
                  <a:pt x="4287540" y="2135529"/>
                </a:cubicBezTo>
                <a:lnTo>
                  <a:pt x="4284424" y="2134929"/>
                </a:lnTo>
                <a:lnTo>
                  <a:pt x="4313226" y="2174320"/>
                </a:lnTo>
                <a:lnTo>
                  <a:pt x="4375541" y="2259742"/>
                </a:lnTo>
                <a:lnTo>
                  <a:pt x="4376120" y="2256759"/>
                </a:lnTo>
                <a:cubicBezTo>
                  <a:pt x="4413564" y="2235127"/>
                  <a:pt x="4454465" y="2211219"/>
                  <a:pt x="4483266" y="2178771"/>
                </a:cubicBezTo>
                <a:cubicBezTo>
                  <a:pt x="4491325" y="2170232"/>
                  <a:pt x="4505151" y="2181048"/>
                  <a:pt x="4497662" y="2189587"/>
                </a:cubicBezTo>
                <a:cubicBezTo>
                  <a:pt x="4467133" y="2223172"/>
                  <a:pt x="4425664" y="2248221"/>
                  <a:pt x="4386490" y="2270422"/>
                </a:cubicBezTo>
                <a:lnTo>
                  <a:pt x="4382778" y="2269663"/>
                </a:lnTo>
                <a:lnTo>
                  <a:pt x="4447440" y="2358305"/>
                </a:lnTo>
                <a:cubicBezTo>
                  <a:pt x="4448587" y="2359743"/>
                  <a:pt x="4450306" y="2362907"/>
                  <a:pt x="4452168" y="2365926"/>
                </a:cubicBezTo>
                <a:lnTo>
                  <a:pt x="4452707" y="2366570"/>
                </a:lnTo>
                <a:lnTo>
                  <a:pt x="4451463" y="2368107"/>
                </a:lnTo>
                <a:cubicBezTo>
                  <a:pt x="4451739" y="2369481"/>
                  <a:pt x="4453607" y="2370956"/>
                  <a:pt x="4457765" y="2372681"/>
                </a:cubicBezTo>
                <a:lnTo>
                  <a:pt x="4452707" y="2366570"/>
                </a:lnTo>
                <a:lnTo>
                  <a:pt x="4454679" y="2364127"/>
                </a:lnTo>
                <a:cubicBezTo>
                  <a:pt x="4459053" y="2361469"/>
                  <a:pt x="4466938" y="2358593"/>
                  <a:pt x="4472675" y="2354281"/>
                </a:cubicBezTo>
                <a:cubicBezTo>
                  <a:pt x="4520275" y="2319210"/>
                  <a:pt x="4572470" y="2292761"/>
                  <a:pt x="4613189" y="2247915"/>
                </a:cubicBezTo>
                <a:cubicBezTo>
                  <a:pt x="4620649" y="2239866"/>
                  <a:pt x="4634415" y="2250790"/>
                  <a:pt x="4626956" y="2258839"/>
                </a:cubicBezTo>
                <a:cubicBezTo>
                  <a:pt x="4579350" y="2310584"/>
                  <a:pt x="4515687" y="2349107"/>
                  <a:pt x="4456616" y="2385329"/>
                </a:cubicBezTo>
                <a:cubicBezTo>
                  <a:pt x="4452028" y="2387628"/>
                  <a:pt x="4446865" y="2387628"/>
                  <a:pt x="4443998" y="2383604"/>
                </a:cubicBezTo>
                <a:cubicBezTo>
                  <a:pt x="4331009" y="2228941"/>
                  <a:pt x="4218018" y="2074853"/>
                  <a:pt x="4105598" y="1920189"/>
                </a:cubicBezTo>
                <a:cubicBezTo>
                  <a:pt x="4102732" y="1916740"/>
                  <a:pt x="4102732" y="1910415"/>
                  <a:pt x="4107320" y="1908115"/>
                </a:cubicBezTo>
                <a:cubicBezTo>
                  <a:pt x="4137717" y="1890291"/>
                  <a:pt x="4168117" y="1870168"/>
                  <a:pt x="4192778" y="1844296"/>
                </a:cubicBezTo>
                <a:cubicBezTo>
                  <a:pt x="4196508" y="1839984"/>
                  <a:pt x="4201816" y="1840558"/>
                  <a:pt x="4205256" y="1843217"/>
                </a:cubicBezTo>
                <a:close/>
                <a:moveTo>
                  <a:pt x="12016224" y="1833500"/>
                </a:moveTo>
                <a:lnTo>
                  <a:pt x="11998935" y="1845872"/>
                </a:lnTo>
                <a:lnTo>
                  <a:pt x="12014117" y="1836119"/>
                </a:lnTo>
                <a:close/>
                <a:moveTo>
                  <a:pt x="7302368" y="1832903"/>
                </a:moveTo>
                <a:cubicBezTo>
                  <a:pt x="7308332" y="1836667"/>
                  <a:pt x="7301176" y="1845268"/>
                  <a:pt x="7294616" y="1840967"/>
                </a:cubicBezTo>
                <a:cubicBezTo>
                  <a:pt x="7288652" y="1836667"/>
                  <a:pt x="7296405" y="1828065"/>
                  <a:pt x="7302368" y="1832903"/>
                </a:cubicBezTo>
                <a:close/>
                <a:moveTo>
                  <a:pt x="7334455" y="1831445"/>
                </a:moveTo>
                <a:cubicBezTo>
                  <a:pt x="7338800" y="1835387"/>
                  <a:pt x="7333369" y="1842709"/>
                  <a:pt x="7329023" y="1838768"/>
                </a:cubicBezTo>
                <a:cubicBezTo>
                  <a:pt x="7324136" y="1835387"/>
                  <a:pt x="7329567" y="1828065"/>
                  <a:pt x="7334455" y="1831445"/>
                </a:cubicBezTo>
                <a:close/>
                <a:moveTo>
                  <a:pt x="7412771" y="1828797"/>
                </a:moveTo>
                <a:lnTo>
                  <a:pt x="7416869" y="1835022"/>
                </a:lnTo>
                <a:lnTo>
                  <a:pt x="7414907" y="1837728"/>
                </a:lnTo>
                <a:lnTo>
                  <a:pt x="7415420" y="1838309"/>
                </a:lnTo>
                <a:lnTo>
                  <a:pt x="7414318" y="1838309"/>
                </a:lnTo>
                <a:cubicBezTo>
                  <a:pt x="7411371" y="1840632"/>
                  <a:pt x="7411371" y="1843536"/>
                  <a:pt x="7413729" y="1846440"/>
                </a:cubicBezTo>
                <a:cubicBezTo>
                  <a:pt x="7414907" y="1849925"/>
                  <a:pt x="7416087" y="1852249"/>
                  <a:pt x="7417265" y="1855153"/>
                </a:cubicBezTo>
                <a:cubicBezTo>
                  <a:pt x="7419034" y="1859799"/>
                  <a:pt x="7420802" y="1863865"/>
                  <a:pt x="7422571" y="1867932"/>
                </a:cubicBezTo>
                <a:cubicBezTo>
                  <a:pt x="7425518" y="1873159"/>
                  <a:pt x="7427874" y="1877805"/>
                  <a:pt x="7431412" y="1882452"/>
                </a:cubicBezTo>
                <a:cubicBezTo>
                  <a:pt x="7433769" y="1885357"/>
                  <a:pt x="7436127" y="1888260"/>
                  <a:pt x="7439663" y="1890584"/>
                </a:cubicBezTo>
                <a:cubicBezTo>
                  <a:pt x="7440252" y="1890584"/>
                  <a:pt x="7440252" y="1890002"/>
                  <a:pt x="7440252" y="1888842"/>
                </a:cubicBezTo>
                <a:cubicBezTo>
                  <a:pt x="7443790" y="1883034"/>
                  <a:pt x="7437305" y="1866188"/>
                  <a:pt x="7434360" y="1859799"/>
                </a:cubicBezTo>
                <a:lnTo>
                  <a:pt x="7415420" y="1838309"/>
                </a:lnTo>
                <a:lnTo>
                  <a:pt x="7419034" y="1838309"/>
                </a:lnTo>
                <a:lnTo>
                  <a:pt x="7416869" y="1835022"/>
                </a:lnTo>
                <a:lnTo>
                  <a:pt x="7417854" y="1833661"/>
                </a:lnTo>
                <a:cubicBezTo>
                  <a:pt x="7435538" y="1842955"/>
                  <a:pt x="7446147" y="1860380"/>
                  <a:pt x="7448505" y="1879549"/>
                </a:cubicBezTo>
                <a:cubicBezTo>
                  <a:pt x="7450274" y="1893488"/>
                  <a:pt x="7444969" y="1908590"/>
                  <a:pt x="7430232" y="1895231"/>
                </a:cubicBezTo>
                <a:cubicBezTo>
                  <a:pt x="7421391" y="1887098"/>
                  <a:pt x="7415498" y="1876063"/>
                  <a:pt x="7410781" y="1865607"/>
                </a:cubicBezTo>
                <a:cubicBezTo>
                  <a:pt x="7406656" y="1857476"/>
                  <a:pt x="7400172" y="1846440"/>
                  <a:pt x="7402529" y="1837147"/>
                </a:cubicBezTo>
                <a:cubicBezTo>
                  <a:pt x="7403413" y="1831338"/>
                  <a:pt x="7408423" y="1828579"/>
                  <a:pt x="7412771" y="1828797"/>
                </a:cubicBezTo>
                <a:close/>
                <a:moveTo>
                  <a:pt x="1597606" y="1827801"/>
                </a:moveTo>
                <a:lnTo>
                  <a:pt x="1580317" y="1840173"/>
                </a:lnTo>
                <a:lnTo>
                  <a:pt x="1595499" y="1830420"/>
                </a:lnTo>
                <a:close/>
                <a:moveTo>
                  <a:pt x="9485810" y="1810103"/>
                </a:moveTo>
                <a:cubicBezTo>
                  <a:pt x="9487004" y="1807788"/>
                  <a:pt x="9490582" y="1808945"/>
                  <a:pt x="9490582" y="1811260"/>
                </a:cubicBezTo>
                <a:lnTo>
                  <a:pt x="9483134" y="1938584"/>
                </a:lnTo>
                <a:lnTo>
                  <a:pt x="9504562" y="1939526"/>
                </a:lnTo>
                <a:lnTo>
                  <a:pt x="9521982" y="1891326"/>
                </a:lnTo>
                <a:cubicBezTo>
                  <a:pt x="9523152" y="1877571"/>
                  <a:pt x="9517304" y="1863241"/>
                  <a:pt x="9522568" y="1851206"/>
                </a:cubicBezTo>
                <a:cubicBezTo>
                  <a:pt x="9523152" y="1848914"/>
                  <a:pt x="9526077" y="1848340"/>
                  <a:pt x="9527832" y="1849487"/>
                </a:cubicBezTo>
                <a:cubicBezTo>
                  <a:pt x="9541284" y="1859229"/>
                  <a:pt x="9539530" y="1882156"/>
                  <a:pt x="9537775" y="1897057"/>
                </a:cubicBezTo>
                <a:lnTo>
                  <a:pt x="9520421" y="1940223"/>
                </a:lnTo>
                <a:lnTo>
                  <a:pt x="9543754" y="1941250"/>
                </a:lnTo>
                <a:lnTo>
                  <a:pt x="9578994" y="1951415"/>
                </a:lnTo>
                <a:lnTo>
                  <a:pt x="9588356" y="1930583"/>
                </a:lnTo>
                <a:cubicBezTo>
                  <a:pt x="9611315" y="1894571"/>
                  <a:pt x="9652094" y="1863171"/>
                  <a:pt x="9691911" y="1869645"/>
                </a:cubicBezTo>
                <a:cubicBezTo>
                  <a:pt x="9695336" y="1870220"/>
                  <a:pt x="9695907" y="1875399"/>
                  <a:pt x="9693053" y="1876550"/>
                </a:cubicBezTo>
                <a:cubicBezTo>
                  <a:pt x="9671932" y="1888060"/>
                  <a:pt x="9649097" y="1892088"/>
                  <a:pt x="9629688" y="1906477"/>
                </a:cubicBezTo>
                <a:lnTo>
                  <a:pt x="9595745" y="1956249"/>
                </a:lnTo>
                <a:lnTo>
                  <a:pt x="9603354" y="1958444"/>
                </a:lnTo>
                <a:lnTo>
                  <a:pt x="9638611" y="1986054"/>
                </a:lnTo>
                <a:lnTo>
                  <a:pt x="9642216" y="1978346"/>
                </a:lnTo>
                <a:cubicBezTo>
                  <a:pt x="9655303" y="1974324"/>
                  <a:pt x="9668390" y="1969155"/>
                  <a:pt x="9681477" y="1965133"/>
                </a:cubicBezTo>
                <a:cubicBezTo>
                  <a:pt x="9691149" y="1961685"/>
                  <a:pt x="9703098" y="1954791"/>
                  <a:pt x="9713340" y="1958813"/>
                </a:cubicBezTo>
                <a:cubicBezTo>
                  <a:pt x="9715615" y="1959388"/>
                  <a:pt x="9716185" y="1961111"/>
                  <a:pt x="9715615" y="1963410"/>
                </a:cubicBezTo>
                <a:cubicBezTo>
                  <a:pt x="9709927" y="1972601"/>
                  <a:pt x="9697408" y="1974324"/>
                  <a:pt x="9687736" y="1978346"/>
                </a:cubicBezTo>
                <a:lnTo>
                  <a:pt x="9647807" y="1993256"/>
                </a:lnTo>
                <a:lnTo>
                  <a:pt x="9670547" y="2011066"/>
                </a:lnTo>
                <a:cubicBezTo>
                  <a:pt x="9678557" y="2022763"/>
                  <a:pt x="9684682" y="2035994"/>
                  <a:pt x="9688486" y="2050872"/>
                </a:cubicBezTo>
                <a:lnTo>
                  <a:pt x="9690449" y="2075167"/>
                </a:lnTo>
                <a:lnTo>
                  <a:pt x="9742318" y="2090874"/>
                </a:lnTo>
                <a:cubicBezTo>
                  <a:pt x="9757707" y="2094313"/>
                  <a:pt x="9777655" y="2093740"/>
                  <a:pt x="9791334" y="2102912"/>
                </a:cubicBezTo>
                <a:cubicBezTo>
                  <a:pt x="9793614" y="2105205"/>
                  <a:pt x="9794754" y="2109792"/>
                  <a:pt x="9791334" y="2111511"/>
                </a:cubicBezTo>
                <a:cubicBezTo>
                  <a:pt x="9775945" y="2118964"/>
                  <a:pt x="9756567" y="2113230"/>
                  <a:pt x="9741178" y="2109218"/>
                </a:cubicBezTo>
                <a:lnTo>
                  <a:pt x="9691727" y="2090997"/>
                </a:lnTo>
                <a:lnTo>
                  <a:pt x="9692500" y="2100551"/>
                </a:lnTo>
                <a:cubicBezTo>
                  <a:pt x="9691349" y="2117102"/>
                  <a:pt x="9686930" y="2132289"/>
                  <a:pt x="9680147" y="2146251"/>
                </a:cubicBezTo>
                <a:lnTo>
                  <a:pt x="9666422" y="2166096"/>
                </a:lnTo>
                <a:lnTo>
                  <a:pt x="9666763" y="2166005"/>
                </a:lnTo>
                <a:cubicBezTo>
                  <a:pt x="9681300" y="2174453"/>
                  <a:pt x="9695835" y="2181776"/>
                  <a:pt x="9711536" y="2187971"/>
                </a:cubicBezTo>
                <a:cubicBezTo>
                  <a:pt x="9723747" y="2192476"/>
                  <a:pt x="9740608" y="2194729"/>
                  <a:pt x="9749330" y="2204867"/>
                </a:cubicBezTo>
                <a:cubicBezTo>
                  <a:pt x="9751656" y="2207683"/>
                  <a:pt x="9750494" y="2211628"/>
                  <a:pt x="9747005" y="2212753"/>
                </a:cubicBezTo>
                <a:cubicBezTo>
                  <a:pt x="9733050" y="2217821"/>
                  <a:pt x="9716187" y="2208811"/>
                  <a:pt x="9703395" y="2203178"/>
                </a:cubicBezTo>
                <a:lnTo>
                  <a:pt x="9659394" y="2176258"/>
                </a:lnTo>
                <a:lnTo>
                  <a:pt x="9653617" y="2184609"/>
                </a:lnTo>
                <a:lnTo>
                  <a:pt x="9620045" y="2211059"/>
                </a:lnTo>
                <a:lnTo>
                  <a:pt x="9653721" y="2241885"/>
                </a:lnTo>
                <a:cubicBezTo>
                  <a:pt x="9664206" y="2252884"/>
                  <a:pt x="9682261" y="2266197"/>
                  <a:pt x="9685175" y="2281248"/>
                </a:cubicBezTo>
                <a:cubicBezTo>
                  <a:pt x="9685756" y="2284143"/>
                  <a:pt x="9683427" y="2288775"/>
                  <a:pt x="9679349" y="2287038"/>
                </a:cubicBezTo>
                <a:cubicBezTo>
                  <a:pt x="9664787" y="2281828"/>
                  <a:pt x="9653721" y="2263303"/>
                  <a:pt x="9642654" y="2252304"/>
                </a:cubicBezTo>
                <a:lnTo>
                  <a:pt x="9608739" y="2219966"/>
                </a:lnTo>
                <a:lnTo>
                  <a:pt x="9579806" y="2242760"/>
                </a:lnTo>
                <a:lnTo>
                  <a:pt x="9561689" y="2254099"/>
                </a:lnTo>
                <a:lnTo>
                  <a:pt x="9581655" y="2287322"/>
                </a:lnTo>
                <a:cubicBezTo>
                  <a:pt x="9590281" y="2299952"/>
                  <a:pt x="9604084" y="2313157"/>
                  <a:pt x="9604659" y="2328660"/>
                </a:cubicBezTo>
                <a:cubicBezTo>
                  <a:pt x="9604659" y="2332104"/>
                  <a:pt x="9601783" y="2334401"/>
                  <a:pt x="9598908" y="2333252"/>
                </a:cubicBezTo>
                <a:cubicBezTo>
                  <a:pt x="9583956" y="2328085"/>
                  <a:pt x="9575904" y="2311434"/>
                  <a:pt x="9568429" y="2298805"/>
                </a:cubicBezTo>
                <a:lnTo>
                  <a:pt x="9549320" y="2261840"/>
                </a:lnTo>
                <a:lnTo>
                  <a:pt x="9504204" y="2290076"/>
                </a:lnTo>
                <a:lnTo>
                  <a:pt x="9524904" y="2326578"/>
                </a:lnTo>
                <a:cubicBezTo>
                  <a:pt x="9532371" y="2346541"/>
                  <a:pt x="9535125" y="2367442"/>
                  <a:pt x="9526427" y="2384739"/>
                </a:cubicBezTo>
                <a:cubicBezTo>
                  <a:pt x="9525266" y="2387623"/>
                  <a:pt x="9520627" y="2387623"/>
                  <a:pt x="9518886" y="2384739"/>
                </a:cubicBezTo>
                <a:cubicBezTo>
                  <a:pt x="9511927" y="2369749"/>
                  <a:pt x="9512508" y="2353028"/>
                  <a:pt x="9508448" y="2336885"/>
                </a:cubicBezTo>
                <a:lnTo>
                  <a:pt x="9489985" y="2298975"/>
                </a:lnTo>
                <a:lnTo>
                  <a:pt x="9457081" y="2319567"/>
                </a:lnTo>
                <a:lnTo>
                  <a:pt x="9470620" y="2356682"/>
                </a:lnTo>
                <a:cubicBezTo>
                  <a:pt x="9477942" y="2365985"/>
                  <a:pt x="9495404" y="2374125"/>
                  <a:pt x="9497657" y="2386918"/>
                </a:cubicBezTo>
                <a:cubicBezTo>
                  <a:pt x="9498219" y="2388663"/>
                  <a:pt x="9497093" y="2391569"/>
                  <a:pt x="9495404" y="2392732"/>
                </a:cubicBezTo>
                <a:cubicBezTo>
                  <a:pt x="9480197" y="2400292"/>
                  <a:pt x="9462735" y="2379359"/>
                  <a:pt x="9454851" y="2367730"/>
                </a:cubicBezTo>
                <a:lnTo>
                  <a:pt x="9443966" y="2327776"/>
                </a:lnTo>
                <a:lnTo>
                  <a:pt x="9404617" y="2352403"/>
                </a:lnTo>
                <a:lnTo>
                  <a:pt x="9420985" y="2381720"/>
                </a:lnTo>
                <a:cubicBezTo>
                  <a:pt x="9427944" y="2401844"/>
                  <a:pt x="9428814" y="2422687"/>
                  <a:pt x="9415184" y="2441085"/>
                </a:cubicBezTo>
                <a:cubicBezTo>
                  <a:pt x="9413446" y="2443384"/>
                  <a:pt x="9408806" y="2442809"/>
                  <a:pt x="9408806" y="2439360"/>
                </a:cubicBezTo>
                <a:cubicBezTo>
                  <a:pt x="9409676" y="2419236"/>
                  <a:pt x="9407066" y="2401413"/>
                  <a:pt x="9401773" y="2384306"/>
                </a:cubicBezTo>
                <a:lnTo>
                  <a:pt x="9391091" y="2360867"/>
                </a:lnTo>
                <a:lnTo>
                  <a:pt x="9355668" y="2383038"/>
                </a:lnTo>
                <a:lnTo>
                  <a:pt x="9379180" y="2414036"/>
                </a:lnTo>
                <a:cubicBezTo>
                  <a:pt x="9388440" y="2424338"/>
                  <a:pt x="9401751" y="2433494"/>
                  <a:pt x="9405803" y="2447231"/>
                </a:cubicBezTo>
                <a:cubicBezTo>
                  <a:pt x="9406960" y="2450092"/>
                  <a:pt x="9404066" y="2453525"/>
                  <a:pt x="9400593" y="2452381"/>
                </a:cubicBezTo>
                <a:cubicBezTo>
                  <a:pt x="9386125" y="2447802"/>
                  <a:pt x="9375708" y="2432349"/>
                  <a:pt x="9367025" y="2420904"/>
                </a:cubicBezTo>
                <a:lnTo>
                  <a:pt x="9345992" y="2389093"/>
                </a:lnTo>
                <a:lnTo>
                  <a:pt x="9322221" y="2403971"/>
                </a:lnTo>
                <a:lnTo>
                  <a:pt x="9300217" y="2418329"/>
                </a:lnTo>
                <a:lnTo>
                  <a:pt x="9299116" y="2457061"/>
                </a:lnTo>
                <a:cubicBezTo>
                  <a:pt x="9301930" y="2471912"/>
                  <a:pt x="9308127" y="2486191"/>
                  <a:pt x="9307001" y="2501042"/>
                </a:cubicBezTo>
                <a:cubicBezTo>
                  <a:pt x="9306437" y="2505039"/>
                  <a:pt x="9302494" y="2506753"/>
                  <a:pt x="9299116" y="2503898"/>
                </a:cubicBezTo>
                <a:cubicBezTo>
                  <a:pt x="9286161" y="2491617"/>
                  <a:pt x="9281373" y="2472054"/>
                  <a:pt x="9280809" y="2451636"/>
                </a:cubicBezTo>
                <a:lnTo>
                  <a:pt x="9283562" y="2429200"/>
                </a:lnTo>
                <a:lnTo>
                  <a:pt x="9240312" y="2457423"/>
                </a:lnTo>
                <a:lnTo>
                  <a:pt x="9252449" y="2501621"/>
                </a:lnTo>
                <a:cubicBezTo>
                  <a:pt x="9258318" y="2517303"/>
                  <a:pt x="9272993" y="2529500"/>
                  <a:pt x="9277100" y="2545183"/>
                </a:cubicBezTo>
                <a:cubicBezTo>
                  <a:pt x="9277688" y="2547506"/>
                  <a:pt x="9275927" y="2549830"/>
                  <a:pt x="9274166" y="2549249"/>
                </a:cubicBezTo>
                <a:cubicBezTo>
                  <a:pt x="9245113" y="2546634"/>
                  <a:pt x="9233557" y="2509062"/>
                  <a:pt x="9228110" y="2478432"/>
                </a:cubicBezTo>
                <a:lnTo>
                  <a:pt x="9226400" y="2466503"/>
                </a:lnTo>
                <a:lnTo>
                  <a:pt x="9190768" y="2489756"/>
                </a:lnTo>
                <a:lnTo>
                  <a:pt x="9166339" y="2503200"/>
                </a:lnTo>
                <a:lnTo>
                  <a:pt x="9189205" y="2535364"/>
                </a:lnTo>
                <a:cubicBezTo>
                  <a:pt x="9195993" y="2547936"/>
                  <a:pt x="9206741" y="2563362"/>
                  <a:pt x="9203914" y="2578218"/>
                </a:cubicBezTo>
                <a:cubicBezTo>
                  <a:pt x="9203347" y="2582217"/>
                  <a:pt x="9198256" y="2582789"/>
                  <a:pt x="9195993" y="2580504"/>
                </a:cubicBezTo>
                <a:cubicBezTo>
                  <a:pt x="9185810" y="2571363"/>
                  <a:pt x="9182981" y="2554791"/>
                  <a:pt x="9176758" y="2542793"/>
                </a:cubicBezTo>
                <a:lnTo>
                  <a:pt x="9155345" y="2509249"/>
                </a:lnTo>
                <a:lnTo>
                  <a:pt x="9136381" y="2519687"/>
                </a:lnTo>
                <a:lnTo>
                  <a:pt x="9134241" y="2525468"/>
                </a:lnTo>
                <a:cubicBezTo>
                  <a:pt x="9132322" y="2537328"/>
                  <a:pt x="9132764" y="2549548"/>
                  <a:pt x="9135716" y="2561913"/>
                </a:cubicBezTo>
                <a:cubicBezTo>
                  <a:pt x="9140437" y="2580890"/>
                  <a:pt x="9154604" y="2594690"/>
                  <a:pt x="9159916" y="2613093"/>
                </a:cubicBezTo>
                <a:cubicBezTo>
                  <a:pt x="9161095" y="2616544"/>
                  <a:pt x="9157554" y="2618269"/>
                  <a:pt x="9154013" y="2617119"/>
                </a:cubicBezTo>
                <a:cubicBezTo>
                  <a:pt x="9133355" y="2608493"/>
                  <a:pt x="9123911" y="2578015"/>
                  <a:pt x="9121550" y="2557886"/>
                </a:cubicBezTo>
                <a:lnTo>
                  <a:pt x="9130191" y="2523093"/>
                </a:lnTo>
                <a:lnTo>
                  <a:pt x="9074697" y="2553630"/>
                </a:lnTo>
                <a:lnTo>
                  <a:pt x="9078176" y="2568417"/>
                </a:lnTo>
                <a:cubicBezTo>
                  <a:pt x="9095148" y="2592270"/>
                  <a:pt x="9135231" y="2609823"/>
                  <a:pt x="9118422" y="2643851"/>
                </a:cubicBezTo>
                <a:cubicBezTo>
                  <a:pt x="9117273" y="2646148"/>
                  <a:pt x="9112100" y="2645575"/>
                  <a:pt x="9111525" y="2642703"/>
                </a:cubicBezTo>
                <a:cubicBezTo>
                  <a:pt x="9107216" y="2613413"/>
                  <a:pt x="9070580" y="2594459"/>
                  <a:pt x="9059560" y="2567915"/>
                </a:cubicBezTo>
                <a:lnTo>
                  <a:pt x="9059495" y="2561996"/>
                </a:lnTo>
                <a:lnTo>
                  <a:pt x="9053710" y="2565180"/>
                </a:lnTo>
                <a:lnTo>
                  <a:pt x="9000463" y="2580807"/>
                </a:lnTo>
                <a:lnTo>
                  <a:pt x="9012385" y="2617426"/>
                </a:lnTo>
                <a:cubicBezTo>
                  <a:pt x="9018704" y="2632323"/>
                  <a:pt x="9028470" y="2644926"/>
                  <a:pt x="9037089" y="2658679"/>
                </a:cubicBezTo>
                <a:cubicBezTo>
                  <a:pt x="9048004" y="2675293"/>
                  <a:pt x="9057196" y="2694200"/>
                  <a:pt x="9048577" y="2713107"/>
                </a:cubicBezTo>
                <a:cubicBezTo>
                  <a:pt x="9046855" y="2717118"/>
                  <a:pt x="9041110" y="2715973"/>
                  <a:pt x="9040535" y="2712533"/>
                </a:cubicBezTo>
                <a:cubicBezTo>
                  <a:pt x="9030626" y="2678588"/>
                  <a:pt x="8996802" y="2646897"/>
                  <a:pt x="8986811" y="2611419"/>
                </a:cubicBezTo>
                <a:lnTo>
                  <a:pt x="8986610" y="2584874"/>
                </a:lnTo>
                <a:lnTo>
                  <a:pt x="8953666" y="2594542"/>
                </a:lnTo>
                <a:cubicBezTo>
                  <a:pt x="8936561" y="2596485"/>
                  <a:pt x="8919383" y="2596557"/>
                  <a:pt x="8902351" y="2594166"/>
                </a:cubicBezTo>
                <a:lnTo>
                  <a:pt x="8896362" y="2592365"/>
                </a:lnTo>
                <a:lnTo>
                  <a:pt x="8897711" y="2593676"/>
                </a:lnTo>
                <a:cubicBezTo>
                  <a:pt x="8897711" y="2616596"/>
                  <a:pt x="8901253" y="2638945"/>
                  <a:pt x="8906564" y="2661865"/>
                </a:cubicBezTo>
                <a:cubicBezTo>
                  <a:pt x="8910106" y="2677911"/>
                  <a:pt x="8917779" y="2693381"/>
                  <a:pt x="8913647" y="2710000"/>
                </a:cubicBezTo>
                <a:cubicBezTo>
                  <a:pt x="8913647" y="2712864"/>
                  <a:pt x="8909515" y="2714583"/>
                  <a:pt x="8906564" y="2712864"/>
                </a:cubicBezTo>
                <a:cubicBezTo>
                  <a:pt x="8875283" y="2689370"/>
                  <a:pt x="8878233" y="2627483"/>
                  <a:pt x="8881774" y="2593676"/>
                </a:cubicBezTo>
                <a:lnTo>
                  <a:pt x="8886448" y="2589384"/>
                </a:lnTo>
                <a:lnTo>
                  <a:pt x="8851896" y="2578998"/>
                </a:lnTo>
                <a:lnTo>
                  <a:pt x="8841062" y="2569784"/>
                </a:lnTo>
                <a:lnTo>
                  <a:pt x="8816033" y="2621111"/>
                </a:lnTo>
                <a:cubicBezTo>
                  <a:pt x="8807552" y="2635451"/>
                  <a:pt x="8796243" y="2656675"/>
                  <a:pt x="8780412" y="2664705"/>
                </a:cubicBezTo>
                <a:cubicBezTo>
                  <a:pt x="8777019" y="2666426"/>
                  <a:pt x="8771365" y="2663557"/>
                  <a:pt x="8773061" y="2658969"/>
                </a:cubicBezTo>
                <a:cubicBezTo>
                  <a:pt x="8778149" y="2641761"/>
                  <a:pt x="8793981" y="2627995"/>
                  <a:pt x="8803594" y="2613655"/>
                </a:cubicBezTo>
                <a:lnTo>
                  <a:pt x="8833617" y="2563453"/>
                </a:lnTo>
                <a:lnTo>
                  <a:pt x="8783637" y="2520945"/>
                </a:lnTo>
                <a:lnTo>
                  <a:pt x="8773692" y="2494494"/>
                </a:lnTo>
                <a:lnTo>
                  <a:pt x="8724391" y="2500378"/>
                </a:lnTo>
                <a:cubicBezTo>
                  <a:pt x="8709368" y="2503724"/>
                  <a:pt x="8695500" y="2509301"/>
                  <a:pt x="8681054" y="2509301"/>
                </a:cubicBezTo>
                <a:cubicBezTo>
                  <a:pt x="8678744" y="2509301"/>
                  <a:pt x="8677588" y="2506512"/>
                  <a:pt x="8679322" y="2504840"/>
                </a:cubicBezTo>
                <a:cubicBezTo>
                  <a:pt x="8691456" y="2493967"/>
                  <a:pt x="8708935" y="2488250"/>
                  <a:pt x="8727281" y="2485255"/>
                </a:cubicBezTo>
                <a:lnTo>
                  <a:pt x="8769247" y="2482668"/>
                </a:lnTo>
                <a:lnTo>
                  <a:pt x="8762765" y="2465425"/>
                </a:lnTo>
                <a:lnTo>
                  <a:pt x="8770289" y="2413062"/>
                </a:lnTo>
                <a:lnTo>
                  <a:pt x="8765009" y="2413131"/>
                </a:lnTo>
                <a:cubicBezTo>
                  <a:pt x="8749440" y="2398238"/>
                  <a:pt x="8733294" y="2383918"/>
                  <a:pt x="8717724" y="2369599"/>
                </a:cubicBezTo>
                <a:cubicBezTo>
                  <a:pt x="8703885" y="2356997"/>
                  <a:pt x="8685432" y="2344970"/>
                  <a:pt x="8677358" y="2326640"/>
                </a:cubicBezTo>
                <a:cubicBezTo>
                  <a:pt x="8675053" y="2323204"/>
                  <a:pt x="8679089" y="2319767"/>
                  <a:pt x="8682548" y="2321486"/>
                </a:cubicBezTo>
                <a:cubicBezTo>
                  <a:pt x="8701002" y="2329505"/>
                  <a:pt x="8714841" y="2346115"/>
                  <a:pt x="8729258" y="2358717"/>
                </a:cubicBezTo>
                <a:lnTo>
                  <a:pt x="8772459" y="2397966"/>
                </a:lnTo>
                <a:lnTo>
                  <a:pt x="8775501" y="2376802"/>
                </a:lnTo>
                <a:lnTo>
                  <a:pt x="8813716" y="2327133"/>
                </a:lnTo>
                <a:lnTo>
                  <a:pt x="8777032" y="2299955"/>
                </a:lnTo>
                <a:cubicBezTo>
                  <a:pt x="8765409" y="2288008"/>
                  <a:pt x="8752623" y="2276628"/>
                  <a:pt x="8749136" y="2259559"/>
                </a:cubicBezTo>
                <a:cubicBezTo>
                  <a:pt x="8748555" y="2256714"/>
                  <a:pt x="8752042" y="2253869"/>
                  <a:pt x="8754948" y="2255575"/>
                </a:cubicBezTo>
                <a:cubicBezTo>
                  <a:pt x="8768896" y="2262973"/>
                  <a:pt x="8777613" y="2275490"/>
                  <a:pt x="8788075" y="2286300"/>
                </a:cubicBezTo>
                <a:lnTo>
                  <a:pt x="8824164" y="2313557"/>
                </a:lnTo>
                <a:lnTo>
                  <a:pt x="8835222" y="2299185"/>
                </a:lnTo>
                <a:lnTo>
                  <a:pt x="8849249" y="2289359"/>
                </a:lnTo>
                <a:lnTo>
                  <a:pt x="8815546" y="2242492"/>
                </a:lnTo>
                <a:cubicBezTo>
                  <a:pt x="8804496" y="2220887"/>
                  <a:pt x="8798285" y="2197620"/>
                  <a:pt x="8804930" y="2177389"/>
                </a:cubicBezTo>
                <a:cubicBezTo>
                  <a:pt x="8806662" y="2173920"/>
                  <a:pt x="8811284" y="2172764"/>
                  <a:pt x="8813595" y="2176231"/>
                </a:cubicBezTo>
                <a:cubicBezTo>
                  <a:pt x="8821683" y="2191839"/>
                  <a:pt x="8822261" y="2210337"/>
                  <a:pt x="8828617" y="2226523"/>
                </a:cubicBezTo>
                <a:lnTo>
                  <a:pt x="8860459" y="2281507"/>
                </a:lnTo>
                <a:lnTo>
                  <a:pt x="8926236" y="2235432"/>
                </a:lnTo>
                <a:lnTo>
                  <a:pt x="8911228" y="2189578"/>
                </a:lnTo>
                <a:cubicBezTo>
                  <a:pt x="8902479" y="2180379"/>
                  <a:pt x="8891395" y="2174628"/>
                  <a:pt x="8883227" y="2166004"/>
                </a:cubicBezTo>
                <a:cubicBezTo>
                  <a:pt x="8872728" y="2154505"/>
                  <a:pt x="8865145" y="2138406"/>
                  <a:pt x="8877395" y="2126907"/>
                </a:cubicBezTo>
                <a:cubicBezTo>
                  <a:pt x="8879728" y="2124607"/>
                  <a:pt x="8883227" y="2126332"/>
                  <a:pt x="8883812" y="2129780"/>
                </a:cubicBezTo>
                <a:cubicBezTo>
                  <a:pt x="8886729" y="2157955"/>
                  <a:pt x="8908311" y="2167155"/>
                  <a:pt x="8922896" y="2189578"/>
                </a:cubicBezTo>
                <a:lnTo>
                  <a:pt x="8933181" y="2230567"/>
                </a:lnTo>
                <a:lnTo>
                  <a:pt x="8967968" y="2206200"/>
                </a:lnTo>
                <a:lnTo>
                  <a:pt x="9026361" y="2169643"/>
                </a:lnTo>
                <a:lnTo>
                  <a:pt x="9002488" y="2120010"/>
                </a:lnTo>
                <a:cubicBezTo>
                  <a:pt x="8993228" y="2102323"/>
                  <a:pt x="8981075" y="2085778"/>
                  <a:pt x="8975287" y="2066949"/>
                </a:cubicBezTo>
                <a:cubicBezTo>
                  <a:pt x="8974129" y="2062955"/>
                  <a:pt x="8978759" y="2061243"/>
                  <a:pt x="8981075" y="2063526"/>
                </a:cubicBezTo>
                <a:cubicBezTo>
                  <a:pt x="8998148" y="2077219"/>
                  <a:pt x="9010736" y="2097189"/>
                  <a:pt x="9020719" y="2118654"/>
                </a:cubicBezTo>
                <a:lnTo>
                  <a:pt x="9037264" y="2162818"/>
                </a:lnTo>
                <a:lnTo>
                  <a:pt x="9105457" y="2120126"/>
                </a:lnTo>
                <a:lnTo>
                  <a:pt x="9108984" y="2117800"/>
                </a:lnTo>
                <a:lnTo>
                  <a:pt x="9102125" y="2115760"/>
                </a:lnTo>
                <a:cubicBezTo>
                  <a:pt x="9086442" y="2080180"/>
                  <a:pt x="9064369" y="2043455"/>
                  <a:pt x="9060885" y="2004430"/>
                </a:cubicBezTo>
                <a:cubicBezTo>
                  <a:pt x="9060304" y="2000414"/>
                  <a:pt x="9064950" y="2000414"/>
                  <a:pt x="9066694" y="2002710"/>
                </a:cubicBezTo>
                <a:cubicBezTo>
                  <a:pt x="9091088" y="2033125"/>
                  <a:pt x="9100381" y="2075017"/>
                  <a:pt x="9113160" y="2111169"/>
                </a:cubicBezTo>
                <a:lnTo>
                  <a:pt x="9110074" y="2117080"/>
                </a:lnTo>
                <a:lnTo>
                  <a:pt x="9173916" y="2074964"/>
                </a:lnTo>
                <a:lnTo>
                  <a:pt x="9173916" y="2038242"/>
                </a:lnTo>
                <a:cubicBezTo>
                  <a:pt x="9167961" y="2023034"/>
                  <a:pt x="9157184" y="2009118"/>
                  <a:pt x="9144989" y="1996779"/>
                </a:cubicBezTo>
                <a:cubicBezTo>
                  <a:pt x="9134214" y="1985302"/>
                  <a:pt x="9116064" y="1974972"/>
                  <a:pt x="9116631" y="1957184"/>
                </a:cubicBezTo>
                <a:cubicBezTo>
                  <a:pt x="9117198" y="1953166"/>
                  <a:pt x="9120033" y="1949722"/>
                  <a:pt x="9124004" y="1949722"/>
                </a:cubicBezTo>
                <a:cubicBezTo>
                  <a:pt x="9125706" y="1949722"/>
                  <a:pt x="9126840" y="1949722"/>
                  <a:pt x="9127975" y="1949722"/>
                </a:cubicBezTo>
                <a:cubicBezTo>
                  <a:pt x="9129677" y="1949722"/>
                  <a:pt x="9131377" y="1951444"/>
                  <a:pt x="9131377" y="1953739"/>
                </a:cubicBezTo>
                <a:cubicBezTo>
                  <a:pt x="9132512" y="1969808"/>
                  <a:pt x="9158602" y="1986450"/>
                  <a:pt x="9168812" y="1998501"/>
                </a:cubicBezTo>
                <a:cubicBezTo>
                  <a:pt x="9175616" y="2007683"/>
                  <a:pt x="9182991" y="2017437"/>
                  <a:pt x="9187528" y="2028916"/>
                </a:cubicBezTo>
                <a:lnTo>
                  <a:pt x="9187199" y="2066201"/>
                </a:lnTo>
                <a:lnTo>
                  <a:pt x="9230369" y="2037721"/>
                </a:lnTo>
                <a:lnTo>
                  <a:pt x="9281327" y="2011212"/>
                </a:lnTo>
                <a:lnTo>
                  <a:pt x="9249999" y="1983488"/>
                </a:lnTo>
                <a:cubicBezTo>
                  <a:pt x="9237886" y="1967808"/>
                  <a:pt x="9230530" y="1949745"/>
                  <a:pt x="9236010" y="1931536"/>
                </a:cubicBezTo>
                <a:cubicBezTo>
                  <a:pt x="9236588" y="1928067"/>
                  <a:pt x="9241202" y="1926911"/>
                  <a:pt x="9243509" y="1929222"/>
                </a:cubicBezTo>
                <a:cubicBezTo>
                  <a:pt x="9253315" y="1940785"/>
                  <a:pt x="9257929" y="1955813"/>
                  <a:pt x="9266004" y="1968532"/>
                </a:cubicBezTo>
                <a:lnTo>
                  <a:pt x="9296036" y="2003560"/>
                </a:lnTo>
                <a:lnTo>
                  <a:pt x="9343581" y="1978827"/>
                </a:lnTo>
                <a:lnTo>
                  <a:pt x="9330036" y="1966134"/>
                </a:lnTo>
                <a:cubicBezTo>
                  <a:pt x="9315107" y="1943047"/>
                  <a:pt x="9307641" y="1915342"/>
                  <a:pt x="9304771" y="1887638"/>
                </a:cubicBezTo>
                <a:cubicBezTo>
                  <a:pt x="9304196" y="1884752"/>
                  <a:pt x="9306350" y="1883165"/>
                  <a:pt x="9308861" y="1882948"/>
                </a:cubicBezTo>
                <a:cubicBezTo>
                  <a:pt x="9311374" y="1882732"/>
                  <a:pt x="9314245" y="1883886"/>
                  <a:pt x="9315107" y="1886484"/>
                </a:cubicBezTo>
                <a:cubicBezTo>
                  <a:pt x="9320848" y="1905531"/>
                  <a:pt x="9328314" y="1924576"/>
                  <a:pt x="9338077" y="1941893"/>
                </a:cubicBezTo>
                <a:cubicBezTo>
                  <a:pt x="9342095" y="1949973"/>
                  <a:pt x="9347263" y="1958630"/>
                  <a:pt x="9354729" y="1964403"/>
                </a:cubicBezTo>
                <a:lnTo>
                  <a:pt x="9355382" y="1964689"/>
                </a:lnTo>
                <a:lnTo>
                  <a:pt x="9356718" y="1960643"/>
                </a:lnTo>
                <a:lnTo>
                  <a:pt x="9408833" y="1948749"/>
                </a:lnTo>
                <a:lnTo>
                  <a:pt x="9402950" y="1941063"/>
                </a:lnTo>
                <a:cubicBezTo>
                  <a:pt x="9387112" y="1912416"/>
                  <a:pt x="9381380" y="1873533"/>
                  <a:pt x="9401756" y="1849271"/>
                </a:cubicBezTo>
                <a:cubicBezTo>
                  <a:pt x="9404585" y="1845805"/>
                  <a:pt x="9408547" y="1848694"/>
                  <a:pt x="9409113" y="1851582"/>
                </a:cubicBezTo>
                <a:cubicBezTo>
                  <a:pt x="9410811" y="1868911"/>
                  <a:pt x="9407415" y="1886818"/>
                  <a:pt x="9409679" y="1904147"/>
                </a:cubicBezTo>
                <a:lnTo>
                  <a:pt x="9424489" y="1945176"/>
                </a:lnTo>
                <a:lnTo>
                  <a:pt x="9458183" y="1937486"/>
                </a:lnTo>
                <a:lnTo>
                  <a:pt x="9467110" y="1937880"/>
                </a:lnTo>
                <a:lnTo>
                  <a:pt x="9465385" y="1876081"/>
                </a:lnTo>
                <a:cubicBezTo>
                  <a:pt x="9467921" y="1852931"/>
                  <a:pt x="9474182" y="1830358"/>
                  <a:pt x="9485810" y="1810103"/>
                </a:cubicBezTo>
                <a:close/>
                <a:moveTo>
                  <a:pt x="3905139" y="1783565"/>
                </a:moveTo>
                <a:cubicBezTo>
                  <a:pt x="3908023" y="1782447"/>
                  <a:pt x="3912061" y="1784125"/>
                  <a:pt x="3910331" y="1788042"/>
                </a:cubicBezTo>
                <a:cubicBezTo>
                  <a:pt x="3895333" y="1816579"/>
                  <a:pt x="3850925" y="1824973"/>
                  <a:pt x="3820936" y="1821617"/>
                </a:cubicBezTo>
                <a:cubicBezTo>
                  <a:pt x="3816323" y="1821056"/>
                  <a:pt x="3817474" y="1814341"/>
                  <a:pt x="3822090" y="1814901"/>
                </a:cubicBezTo>
                <a:cubicBezTo>
                  <a:pt x="3838235" y="1815461"/>
                  <a:pt x="3853809" y="1812663"/>
                  <a:pt x="3868803" y="1806509"/>
                </a:cubicBezTo>
                <a:cubicBezTo>
                  <a:pt x="3882647" y="1800352"/>
                  <a:pt x="3892449" y="1790281"/>
                  <a:pt x="3905139" y="1783565"/>
                </a:cubicBezTo>
                <a:close/>
                <a:moveTo>
                  <a:pt x="7432999" y="1775632"/>
                </a:moveTo>
                <a:lnTo>
                  <a:pt x="7418293" y="1801685"/>
                </a:lnTo>
                <a:cubicBezTo>
                  <a:pt x="7410903" y="1811114"/>
                  <a:pt x="7402578" y="1819752"/>
                  <a:pt x="7393966" y="1830117"/>
                </a:cubicBezTo>
                <a:cubicBezTo>
                  <a:pt x="7380763" y="1846240"/>
                  <a:pt x="7380188" y="1837603"/>
                  <a:pt x="7389948" y="1862365"/>
                </a:cubicBezTo>
                <a:cubicBezTo>
                  <a:pt x="7396837" y="1880792"/>
                  <a:pt x="7410615" y="1898644"/>
                  <a:pt x="7419800" y="1916494"/>
                </a:cubicBezTo>
                <a:lnTo>
                  <a:pt x="7428160" y="1931639"/>
                </a:lnTo>
                <a:lnTo>
                  <a:pt x="7425023" y="1919239"/>
                </a:lnTo>
                <a:cubicBezTo>
                  <a:pt x="7425240" y="1912409"/>
                  <a:pt x="7427999" y="1906355"/>
                  <a:pt x="7435551" y="1905227"/>
                </a:cubicBezTo>
                <a:cubicBezTo>
                  <a:pt x="7442520" y="1904102"/>
                  <a:pt x="7447747" y="1911987"/>
                  <a:pt x="7451813" y="1917057"/>
                </a:cubicBezTo>
                <a:lnTo>
                  <a:pt x="7455904" y="1924818"/>
                </a:lnTo>
                <a:lnTo>
                  <a:pt x="7448328" y="1915929"/>
                </a:lnTo>
                <a:cubicBezTo>
                  <a:pt x="7445424" y="1913676"/>
                  <a:pt x="7442520" y="1917620"/>
                  <a:pt x="7445424" y="1919873"/>
                </a:cubicBezTo>
                <a:cubicBezTo>
                  <a:pt x="7446586" y="1921281"/>
                  <a:pt x="7450796" y="1926912"/>
                  <a:pt x="7453919" y="1932544"/>
                </a:cubicBezTo>
                <a:lnTo>
                  <a:pt x="7454312" y="1935086"/>
                </a:lnTo>
                <a:lnTo>
                  <a:pt x="7443682" y="1920999"/>
                </a:lnTo>
                <a:cubicBezTo>
                  <a:pt x="7442520" y="1919873"/>
                  <a:pt x="7437874" y="1913113"/>
                  <a:pt x="7436130" y="1914240"/>
                </a:cubicBezTo>
                <a:cubicBezTo>
                  <a:pt x="7434388" y="1914803"/>
                  <a:pt x="7433807" y="1918182"/>
                  <a:pt x="7433807" y="1919309"/>
                </a:cubicBezTo>
                <a:cubicBezTo>
                  <a:pt x="7433226" y="1923251"/>
                  <a:pt x="7434388" y="1927758"/>
                  <a:pt x="7436130" y="1931136"/>
                </a:cubicBezTo>
                <a:cubicBezTo>
                  <a:pt x="7438455" y="1935080"/>
                  <a:pt x="7440778" y="1938458"/>
                  <a:pt x="7444263" y="1940711"/>
                </a:cubicBezTo>
                <a:cubicBezTo>
                  <a:pt x="7446005" y="1942402"/>
                  <a:pt x="7452975" y="1946907"/>
                  <a:pt x="7455880" y="1945218"/>
                </a:cubicBezTo>
                <a:lnTo>
                  <a:pt x="7454312" y="1935086"/>
                </a:lnTo>
                <a:lnTo>
                  <a:pt x="7461107" y="1944091"/>
                </a:lnTo>
                <a:cubicBezTo>
                  <a:pt x="7462269" y="1945218"/>
                  <a:pt x="7465173" y="1944655"/>
                  <a:pt x="7465173" y="1942402"/>
                </a:cubicBezTo>
                <a:lnTo>
                  <a:pt x="7455904" y="1924818"/>
                </a:lnTo>
                <a:lnTo>
                  <a:pt x="7463213" y="1933389"/>
                </a:lnTo>
                <a:cubicBezTo>
                  <a:pt x="7467206" y="1940853"/>
                  <a:pt x="7468366" y="1948597"/>
                  <a:pt x="7461107" y="1952540"/>
                </a:cubicBezTo>
                <a:cubicBezTo>
                  <a:pt x="7455589" y="1955918"/>
                  <a:pt x="7449054" y="1954370"/>
                  <a:pt x="7443246" y="1950921"/>
                </a:cubicBezTo>
                <a:lnTo>
                  <a:pt x="7433740" y="1941752"/>
                </a:lnTo>
                <a:lnTo>
                  <a:pt x="7473191" y="2013238"/>
                </a:lnTo>
                <a:cubicBezTo>
                  <a:pt x="7482376" y="2028786"/>
                  <a:pt x="7490413" y="2055275"/>
                  <a:pt x="7503618" y="2067943"/>
                </a:cubicBezTo>
                <a:lnTo>
                  <a:pt x="7511052" y="2071879"/>
                </a:lnTo>
                <a:lnTo>
                  <a:pt x="7551239" y="2044855"/>
                </a:lnTo>
                <a:cubicBezTo>
                  <a:pt x="7562142" y="2030295"/>
                  <a:pt x="7562717" y="2015732"/>
                  <a:pt x="7562717" y="1998258"/>
                </a:cubicBezTo>
                <a:lnTo>
                  <a:pt x="7563132" y="1998212"/>
                </a:lnTo>
                <a:lnTo>
                  <a:pt x="7559466" y="1991530"/>
                </a:lnTo>
                <a:lnTo>
                  <a:pt x="7558872" y="1991544"/>
                </a:lnTo>
                <a:lnTo>
                  <a:pt x="7558737" y="1990201"/>
                </a:lnTo>
                <a:lnTo>
                  <a:pt x="7521652" y="1922614"/>
                </a:lnTo>
                <a:lnTo>
                  <a:pt x="7521411" y="1922605"/>
                </a:lnTo>
                <a:lnTo>
                  <a:pt x="7521136" y="1921675"/>
                </a:lnTo>
                <a:lnTo>
                  <a:pt x="7502728" y="1888125"/>
                </a:lnTo>
                <a:close/>
                <a:moveTo>
                  <a:pt x="7376727" y="1772839"/>
                </a:moveTo>
                <a:cubicBezTo>
                  <a:pt x="7381162" y="1773372"/>
                  <a:pt x="7381796" y="1777641"/>
                  <a:pt x="7378628" y="1780309"/>
                </a:cubicBezTo>
                <a:cubicBezTo>
                  <a:pt x="7376727" y="1781911"/>
                  <a:pt x="7374193" y="1780842"/>
                  <a:pt x="7372292" y="1779242"/>
                </a:cubicBezTo>
                <a:cubicBezTo>
                  <a:pt x="7369758" y="1776574"/>
                  <a:pt x="7372925" y="1772306"/>
                  <a:pt x="7376727" y="1772839"/>
                </a:cubicBezTo>
                <a:close/>
                <a:moveTo>
                  <a:pt x="7326986" y="1762512"/>
                </a:moveTo>
                <a:cubicBezTo>
                  <a:pt x="7331210" y="1765392"/>
                  <a:pt x="7326459" y="1771729"/>
                  <a:pt x="7322763" y="1768849"/>
                </a:cubicBezTo>
                <a:cubicBezTo>
                  <a:pt x="7319067" y="1765392"/>
                  <a:pt x="7323818" y="1759632"/>
                  <a:pt x="7326986" y="1762512"/>
                </a:cubicBezTo>
                <a:close/>
                <a:moveTo>
                  <a:pt x="7281048" y="1746114"/>
                </a:moveTo>
                <a:cubicBezTo>
                  <a:pt x="7283583" y="1744425"/>
                  <a:pt x="7287385" y="1746114"/>
                  <a:pt x="7288019" y="1748930"/>
                </a:cubicBezTo>
                <a:cubicBezTo>
                  <a:pt x="7288019" y="1749493"/>
                  <a:pt x="7288019" y="1750619"/>
                  <a:pt x="7288019" y="1751747"/>
                </a:cubicBezTo>
                <a:cubicBezTo>
                  <a:pt x="7288019" y="1752310"/>
                  <a:pt x="7286751" y="1753999"/>
                  <a:pt x="7285483" y="1753435"/>
                </a:cubicBezTo>
                <a:cubicBezTo>
                  <a:pt x="7284217" y="1753435"/>
                  <a:pt x="7282949" y="1753435"/>
                  <a:pt x="7281682" y="1752874"/>
                </a:cubicBezTo>
                <a:cubicBezTo>
                  <a:pt x="7278514" y="1751747"/>
                  <a:pt x="7278514" y="1747805"/>
                  <a:pt x="7281048" y="1746114"/>
                </a:cubicBezTo>
                <a:close/>
                <a:moveTo>
                  <a:pt x="7200501" y="1727809"/>
                </a:moveTo>
                <a:cubicBezTo>
                  <a:pt x="7213212" y="1726683"/>
                  <a:pt x="7226500" y="1727809"/>
                  <a:pt x="7239208" y="1729500"/>
                </a:cubicBezTo>
                <a:lnTo>
                  <a:pt x="7242579" y="1733481"/>
                </a:lnTo>
                <a:lnTo>
                  <a:pt x="7242489" y="1734323"/>
                </a:lnTo>
                <a:lnTo>
                  <a:pt x="7238054" y="1737948"/>
                </a:lnTo>
                <a:cubicBezTo>
                  <a:pt x="7225344" y="1737385"/>
                  <a:pt x="7213212" y="1738511"/>
                  <a:pt x="7200501" y="1740201"/>
                </a:cubicBezTo>
                <a:cubicBezTo>
                  <a:pt x="7190103" y="1741891"/>
                  <a:pt x="7179126" y="1746397"/>
                  <a:pt x="7169304" y="1743580"/>
                </a:cubicBezTo>
                <a:cubicBezTo>
                  <a:pt x="7167572" y="1742454"/>
                  <a:pt x="7166994" y="1740201"/>
                  <a:pt x="7168149" y="1739075"/>
                </a:cubicBezTo>
                <a:cubicBezTo>
                  <a:pt x="7175082" y="1730063"/>
                  <a:pt x="7189525" y="1729500"/>
                  <a:pt x="7200501" y="1727809"/>
                </a:cubicBezTo>
                <a:close/>
                <a:moveTo>
                  <a:pt x="7343363" y="1712742"/>
                </a:moveTo>
                <a:cubicBezTo>
                  <a:pt x="7348870" y="1716543"/>
                  <a:pt x="7342750" y="1723605"/>
                  <a:pt x="7337245" y="1719803"/>
                </a:cubicBezTo>
                <a:cubicBezTo>
                  <a:pt x="7331739" y="1716543"/>
                  <a:pt x="7338468" y="1708941"/>
                  <a:pt x="7343363" y="1712742"/>
                </a:cubicBezTo>
                <a:close/>
                <a:moveTo>
                  <a:pt x="11949946" y="1711617"/>
                </a:moveTo>
                <a:cubicBezTo>
                  <a:pt x="11928584" y="1710577"/>
                  <a:pt x="11906281" y="1711106"/>
                  <a:pt x="11886366" y="1712286"/>
                </a:cubicBezTo>
                <a:lnTo>
                  <a:pt x="11858159" y="1714629"/>
                </a:lnTo>
                <a:lnTo>
                  <a:pt x="11840303" y="1720258"/>
                </a:lnTo>
                <a:lnTo>
                  <a:pt x="11838712" y="1738431"/>
                </a:lnTo>
                <a:cubicBezTo>
                  <a:pt x="11825802" y="1782353"/>
                  <a:pt x="11773318" y="1800352"/>
                  <a:pt x="11734279" y="1781770"/>
                </a:cubicBezTo>
                <a:lnTo>
                  <a:pt x="11707835" y="1752795"/>
                </a:lnTo>
                <a:lnTo>
                  <a:pt x="11687448" y="1761827"/>
                </a:lnTo>
                <a:cubicBezTo>
                  <a:pt x="11678095" y="1766238"/>
                  <a:pt x="11667288" y="1771615"/>
                  <a:pt x="11655953" y="1777703"/>
                </a:cubicBezTo>
                <a:lnTo>
                  <a:pt x="11598816" y="1814461"/>
                </a:lnTo>
                <a:lnTo>
                  <a:pt x="11568917" y="1840691"/>
                </a:lnTo>
                <a:lnTo>
                  <a:pt x="11564587" y="1844988"/>
                </a:lnTo>
                <a:cubicBezTo>
                  <a:pt x="11545997" y="1869319"/>
                  <a:pt x="11547585" y="1893297"/>
                  <a:pt x="11594290" y="1910145"/>
                </a:cubicBezTo>
                <a:cubicBezTo>
                  <a:pt x="11662589" y="1934914"/>
                  <a:pt x="11752700" y="1914178"/>
                  <a:pt x="11819851" y="1895744"/>
                </a:cubicBezTo>
                <a:cubicBezTo>
                  <a:pt x="11888151" y="1876736"/>
                  <a:pt x="11982278" y="1846783"/>
                  <a:pt x="12027046" y="1788025"/>
                </a:cubicBezTo>
                <a:cubicBezTo>
                  <a:pt x="12069661" y="1731971"/>
                  <a:pt x="12014032" y="1714737"/>
                  <a:pt x="11949946" y="1711617"/>
                </a:cubicBezTo>
                <a:close/>
                <a:moveTo>
                  <a:pt x="1531328" y="1705917"/>
                </a:moveTo>
                <a:cubicBezTo>
                  <a:pt x="1509966" y="1704878"/>
                  <a:pt x="1487663" y="1705407"/>
                  <a:pt x="1467748" y="1706586"/>
                </a:cubicBezTo>
                <a:lnTo>
                  <a:pt x="1439541" y="1708930"/>
                </a:lnTo>
                <a:lnTo>
                  <a:pt x="1421685" y="1714558"/>
                </a:lnTo>
                <a:lnTo>
                  <a:pt x="1420094" y="1732732"/>
                </a:lnTo>
                <a:cubicBezTo>
                  <a:pt x="1407184" y="1776653"/>
                  <a:pt x="1354700" y="1794654"/>
                  <a:pt x="1315661" y="1776070"/>
                </a:cubicBezTo>
                <a:lnTo>
                  <a:pt x="1289217" y="1747096"/>
                </a:lnTo>
                <a:lnTo>
                  <a:pt x="1268830" y="1756128"/>
                </a:lnTo>
                <a:cubicBezTo>
                  <a:pt x="1259477" y="1760539"/>
                  <a:pt x="1248670" y="1765915"/>
                  <a:pt x="1237335" y="1772003"/>
                </a:cubicBezTo>
                <a:lnTo>
                  <a:pt x="1180198" y="1808762"/>
                </a:lnTo>
                <a:lnTo>
                  <a:pt x="1150299" y="1834992"/>
                </a:lnTo>
                <a:lnTo>
                  <a:pt x="1145969" y="1839289"/>
                </a:lnTo>
                <a:cubicBezTo>
                  <a:pt x="1127379" y="1863620"/>
                  <a:pt x="1128967" y="1887597"/>
                  <a:pt x="1175672" y="1904446"/>
                </a:cubicBezTo>
                <a:cubicBezTo>
                  <a:pt x="1243972" y="1929215"/>
                  <a:pt x="1334082" y="1908479"/>
                  <a:pt x="1401233" y="1890045"/>
                </a:cubicBezTo>
                <a:cubicBezTo>
                  <a:pt x="1469533" y="1871036"/>
                  <a:pt x="1563660" y="1841083"/>
                  <a:pt x="1608428" y="1782326"/>
                </a:cubicBezTo>
                <a:cubicBezTo>
                  <a:pt x="1651044" y="1726272"/>
                  <a:pt x="1595414" y="1709037"/>
                  <a:pt x="1531328" y="1705917"/>
                </a:cubicBezTo>
                <a:close/>
                <a:moveTo>
                  <a:pt x="7316319" y="1680685"/>
                </a:moveTo>
                <a:cubicBezTo>
                  <a:pt x="7303090" y="1683169"/>
                  <a:pt x="7289618" y="1690773"/>
                  <a:pt x="7276362" y="1705264"/>
                </a:cubicBezTo>
                <a:cubicBezTo>
                  <a:pt x="7237746" y="1747732"/>
                  <a:pt x="7257342" y="1802254"/>
                  <a:pt x="7278091" y="1847593"/>
                </a:cubicBezTo>
                <a:cubicBezTo>
                  <a:pt x="7317284" y="1932531"/>
                  <a:pt x="7369732" y="2010581"/>
                  <a:pt x="7412959" y="2093225"/>
                </a:cubicBezTo>
                <a:cubicBezTo>
                  <a:pt x="7437166" y="2139711"/>
                  <a:pt x="7475782" y="2233259"/>
                  <a:pt x="7544369" y="2188494"/>
                </a:cubicBezTo>
                <a:cubicBezTo>
                  <a:pt x="7583274" y="2163528"/>
                  <a:pt x="7589758" y="2117581"/>
                  <a:pt x="7584489" y="2074619"/>
                </a:cubicBezTo>
                <a:lnTo>
                  <a:pt x="7580598" y="2055634"/>
                </a:lnTo>
                <a:lnTo>
                  <a:pt x="7567701" y="2080540"/>
                </a:lnTo>
                <a:cubicBezTo>
                  <a:pt x="7551841" y="2099183"/>
                  <a:pt x="7528017" y="2110268"/>
                  <a:pt x="7507062" y="2099040"/>
                </a:cubicBezTo>
                <a:cubicBezTo>
                  <a:pt x="7496155" y="2093281"/>
                  <a:pt x="7488117" y="2069096"/>
                  <a:pt x="7482951" y="2059305"/>
                </a:cubicBezTo>
                <a:cubicBezTo>
                  <a:pt x="7470321" y="2036847"/>
                  <a:pt x="7458265" y="2013813"/>
                  <a:pt x="7446209" y="1990779"/>
                </a:cubicBezTo>
                <a:cubicBezTo>
                  <a:pt x="7418653" y="1940681"/>
                  <a:pt x="7392245" y="1890582"/>
                  <a:pt x="7365837" y="1839908"/>
                </a:cubicBezTo>
                <a:cubicBezTo>
                  <a:pt x="7364689" y="1837603"/>
                  <a:pt x="7366410" y="1834725"/>
                  <a:pt x="7368707" y="1833572"/>
                </a:cubicBezTo>
                <a:cubicBezTo>
                  <a:pt x="7383921" y="1826086"/>
                  <a:pt x="7395977" y="1816728"/>
                  <a:pt x="7405950" y="1805427"/>
                </a:cubicBezTo>
                <a:lnTo>
                  <a:pt x="7428748" y="1768774"/>
                </a:lnTo>
                <a:lnTo>
                  <a:pt x="7416417" y="1748881"/>
                </a:lnTo>
                <a:cubicBezTo>
                  <a:pt x="7393507" y="1711864"/>
                  <a:pt x="7356007" y="1673233"/>
                  <a:pt x="7316319" y="1680685"/>
                </a:cubicBezTo>
                <a:close/>
                <a:moveTo>
                  <a:pt x="11820774" y="1619318"/>
                </a:moveTo>
                <a:lnTo>
                  <a:pt x="11821913" y="1624298"/>
                </a:lnTo>
                <a:lnTo>
                  <a:pt x="11826836" y="1622955"/>
                </a:lnTo>
                <a:close/>
                <a:moveTo>
                  <a:pt x="7297231" y="1613784"/>
                </a:moveTo>
                <a:cubicBezTo>
                  <a:pt x="7303665" y="1620721"/>
                  <a:pt x="7305419" y="1632282"/>
                  <a:pt x="7306588" y="1641530"/>
                </a:cubicBezTo>
                <a:lnTo>
                  <a:pt x="7307634" y="1669920"/>
                </a:lnTo>
                <a:lnTo>
                  <a:pt x="7322254" y="1664947"/>
                </a:lnTo>
                <a:lnTo>
                  <a:pt x="7348263" y="1670813"/>
                </a:lnTo>
                <a:lnTo>
                  <a:pt x="7348354" y="1666360"/>
                </a:lnTo>
                <a:cubicBezTo>
                  <a:pt x="7358492" y="1657670"/>
                  <a:pt x="7367505" y="1647821"/>
                  <a:pt x="7377080" y="1637973"/>
                </a:cubicBezTo>
                <a:cubicBezTo>
                  <a:pt x="7384401" y="1631022"/>
                  <a:pt x="7391160" y="1622911"/>
                  <a:pt x="7400172" y="1618277"/>
                </a:cubicBezTo>
                <a:cubicBezTo>
                  <a:pt x="7401861" y="1617697"/>
                  <a:pt x="7404678" y="1619434"/>
                  <a:pt x="7403551" y="1621173"/>
                </a:cubicBezTo>
                <a:cubicBezTo>
                  <a:pt x="7397356" y="1631600"/>
                  <a:pt x="7388343" y="1639711"/>
                  <a:pt x="7379896" y="1648400"/>
                </a:cubicBezTo>
                <a:lnTo>
                  <a:pt x="7355464" y="1672437"/>
                </a:lnTo>
                <a:lnTo>
                  <a:pt x="7370677" y="1675870"/>
                </a:lnTo>
                <a:lnTo>
                  <a:pt x="7394683" y="1696376"/>
                </a:lnTo>
                <a:lnTo>
                  <a:pt x="7410592" y="1677099"/>
                </a:lnTo>
                <a:cubicBezTo>
                  <a:pt x="7417350" y="1670108"/>
                  <a:pt x="7425235" y="1662533"/>
                  <a:pt x="7434810" y="1660785"/>
                </a:cubicBezTo>
                <a:cubicBezTo>
                  <a:pt x="7437063" y="1660785"/>
                  <a:pt x="7437626" y="1663116"/>
                  <a:pt x="7437063" y="1664863"/>
                </a:cubicBezTo>
                <a:cubicBezTo>
                  <a:pt x="7432557" y="1672729"/>
                  <a:pt x="7425516" y="1678410"/>
                  <a:pt x="7418477" y="1684309"/>
                </a:cubicBezTo>
                <a:lnTo>
                  <a:pt x="7402042" y="1702663"/>
                </a:lnTo>
                <a:lnTo>
                  <a:pt x="7411806" y="1711004"/>
                </a:lnTo>
                <a:lnTo>
                  <a:pt x="7416965" y="1719361"/>
                </a:lnTo>
                <a:lnTo>
                  <a:pt x="7448516" y="1701562"/>
                </a:lnTo>
                <a:cubicBezTo>
                  <a:pt x="7458991" y="1698205"/>
                  <a:pt x="7472960" y="1693734"/>
                  <a:pt x="7483436" y="1698205"/>
                </a:cubicBezTo>
                <a:cubicBezTo>
                  <a:pt x="7485764" y="1699325"/>
                  <a:pt x="7485764" y="1702120"/>
                  <a:pt x="7483436" y="1702679"/>
                </a:cubicBezTo>
                <a:cubicBezTo>
                  <a:pt x="7473542" y="1707711"/>
                  <a:pt x="7460738" y="1707711"/>
                  <a:pt x="7450261" y="1711066"/>
                </a:cubicBezTo>
                <a:lnTo>
                  <a:pt x="7421089" y="1726045"/>
                </a:lnTo>
                <a:lnTo>
                  <a:pt x="7446141" y="1766639"/>
                </a:lnTo>
                <a:lnTo>
                  <a:pt x="7471807" y="1760146"/>
                </a:lnTo>
                <a:cubicBezTo>
                  <a:pt x="7477505" y="1755444"/>
                  <a:pt x="7482063" y="1748392"/>
                  <a:pt x="7487761" y="1743690"/>
                </a:cubicBezTo>
                <a:cubicBezTo>
                  <a:pt x="7494028" y="1737813"/>
                  <a:pt x="7503714" y="1734286"/>
                  <a:pt x="7509982" y="1741926"/>
                </a:cubicBezTo>
                <a:cubicBezTo>
                  <a:pt x="7511122" y="1743102"/>
                  <a:pt x="7510552" y="1745452"/>
                  <a:pt x="7508842" y="1745452"/>
                </a:cubicBezTo>
                <a:cubicBezTo>
                  <a:pt x="7492320" y="1746040"/>
                  <a:pt x="7486051" y="1757796"/>
                  <a:pt x="7472947" y="1766023"/>
                </a:cubicBezTo>
                <a:lnTo>
                  <a:pt x="7448781" y="1770920"/>
                </a:lnTo>
                <a:lnTo>
                  <a:pt x="7461302" y="1791206"/>
                </a:lnTo>
                <a:lnTo>
                  <a:pt x="7480768" y="1826545"/>
                </a:lnTo>
                <a:lnTo>
                  <a:pt x="7508360" y="1815738"/>
                </a:lnTo>
                <a:cubicBezTo>
                  <a:pt x="7519947" y="1810553"/>
                  <a:pt x="7530955" y="1803641"/>
                  <a:pt x="7543121" y="1800184"/>
                </a:cubicBezTo>
                <a:cubicBezTo>
                  <a:pt x="7544858" y="1800184"/>
                  <a:pt x="7546596" y="1802488"/>
                  <a:pt x="7544858" y="1804216"/>
                </a:cubicBezTo>
                <a:cubicBezTo>
                  <a:pt x="7536168" y="1813433"/>
                  <a:pt x="7524147" y="1820059"/>
                  <a:pt x="7511258" y="1825099"/>
                </a:cubicBezTo>
                <a:lnTo>
                  <a:pt x="7484321" y="1832994"/>
                </a:lnTo>
                <a:lnTo>
                  <a:pt x="7506906" y="1873992"/>
                </a:lnTo>
                <a:lnTo>
                  <a:pt x="7531035" y="1915196"/>
                </a:lnTo>
                <a:lnTo>
                  <a:pt x="7551485" y="1917115"/>
                </a:lnTo>
                <a:cubicBezTo>
                  <a:pt x="7560059" y="1914762"/>
                  <a:pt x="7568195" y="1909773"/>
                  <a:pt x="7575461" y="1903784"/>
                </a:cubicBezTo>
                <a:cubicBezTo>
                  <a:pt x="7583597" y="1896941"/>
                  <a:pt x="7591733" y="1883826"/>
                  <a:pt x="7603937" y="1885535"/>
                </a:cubicBezTo>
                <a:cubicBezTo>
                  <a:pt x="7606262" y="1885535"/>
                  <a:pt x="7607424" y="1887817"/>
                  <a:pt x="7607424" y="1890668"/>
                </a:cubicBezTo>
                <a:cubicBezTo>
                  <a:pt x="7607424" y="1891238"/>
                  <a:pt x="7607424" y="1891808"/>
                  <a:pt x="7606843" y="1891808"/>
                </a:cubicBezTo>
                <a:cubicBezTo>
                  <a:pt x="7606843" y="1892950"/>
                  <a:pt x="7606262" y="1894090"/>
                  <a:pt x="7605680" y="1894090"/>
                </a:cubicBezTo>
                <a:cubicBezTo>
                  <a:pt x="7596963" y="1894090"/>
                  <a:pt x="7587665" y="1906635"/>
                  <a:pt x="7581272" y="1911198"/>
                </a:cubicBezTo>
                <a:cubicBezTo>
                  <a:pt x="7574298" y="1916331"/>
                  <a:pt x="7567323" y="1920893"/>
                  <a:pt x="7559187" y="1924315"/>
                </a:cubicBezTo>
                <a:lnTo>
                  <a:pt x="7535753" y="1923252"/>
                </a:lnTo>
                <a:lnTo>
                  <a:pt x="7551142" y="1949532"/>
                </a:lnTo>
                <a:lnTo>
                  <a:pt x="7564867" y="1979434"/>
                </a:lnTo>
                <a:lnTo>
                  <a:pt x="7581758" y="1963170"/>
                </a:lnTo>
                <a:cubicBezTo>
                  <a:pt x="7591335" y="1956905"/>
                  <a:pt x="7602155" y="1953384"/>
                  <a:pt x="7612685" y="1957046"/>
                </a:cubicBezTo>
                <a:cubicBezTo>
                  <a:pt x="7615024" y="1957609"/>
                  <a:pt x="7615024" y="1960425"/>
                  <a:pt x="7613853" y="1961551"/>
                </a:cubicBezTo>
                <a:cubicBezTo>
                  <a:pt x="7606250" y="1966620"/>
                  <a:pt x="7598062" y="1968873"/>
                  <a:pt x="7590457" y="1972253"/>
                </a:cubicBezTo>
                <a:lnTo>
                  <a:pt x="7568926" y="1988274"/>
                </a:lnTo>
                <a:lnTo>
                  <a:pt x="7582093" y="2016957"/>
                </a:lnTo>
                <a:lnTo>
                  <a:pt x="7588085" y="2010810"/>
                </a:lnTo>
                <a:cubicBezTo>
                  <a:pt x="7601659" y="2002581"/>
                  <a:pt x="7618060" y="1999054"/>
                  <a:pt x="7633330" y="1997879"/>
                </a:cubicBezTo>
                <a:cubicBezTo>
                  <a:pt x="7637289" y="1997879"/>
                  <a:pt x="7637854" y="2003756"/>
                  <a:pt x="7633895" y="2004344"/>
                </a:cubicBezTo>
                <a:cubicBezTo>
                  <a:pt x="7623715" y="2006696"/>
                  <a:pt x="7612404" y="2010810"/>
                  <a:pt x="7602789" y="2016100"/>
                </a:cubicBezTo>
                <a:cubicBezTo>
                  <a:pt x="7597699" y="2017862"/>
                  <a:pt x="7593175" y="2020214"/>
                  <a:pt x="7589782" y="2023739"/>
                </a:cubicBezTo>
                <a:lnTo>
                  <a:pt x="7589114" y="2025057"/>
                </a:lnTo>
                <a:lnTo>
                  <a:pt x="7592783" y="2026652"/>
                </a:lnTo>
                <a:lnTo>
                  <a:pt x="7597589" y="2057069"/>
                </a:lnTo>
                <a:lnTo>
                  <a:pt x="7619700" y="2047149"/>
                </a:lnTo>
                <a:cubicBezTo>
                  <a:pt x="7630695" y="2046037"/>
                  <a:pt x="7645743" y="2046594"/>
                  <a:pt x="7653846" y="2054940"/>
                </a:cubicBezTo>
                <a:cubicBezTo>
                  <a:pt x="7655583" y="2056050"/>
                  <a:pt x="7653846" y="2058833"/>
                  <a:pt x="7652110" y="2058833"/>
                </a:cubicBezTo>
                <a:cubicBezTo>
                  <a:pt x="7642270" y="2059947"/>
                  <a:pt x="7631275" y="2056607"/>
                  <a:pt x="7620857" y="2057721"/>
                </a:cubicBezTo>
                <a:lnTo>
                  <a:pt x="7598713" y="2064181"/>
                </a:lnTo>
                <a:lnTo>
                  <a:pt x="7602366" y="2087306"/>
                </a:lnTo>
                <a:lnTo>
                  <a:pt x="7602162" y="2089030"/>
                </a:lnTo>
                <a:lnTo>
                  <a:pt x="7638870" y="2090138"/>
                </a:lnTo>
                <a:cubicBezTo>
                  <a:pt x="7652334" y="2092384"/>
                  <a:pt x="7665290" y="2096727"/>
                  <a:pt x="7676643" y="2103969"/>
                </a:cubicBezTo>
                <a:cubicBezTo>
                  <a:pt x="7678391" y="2105129"/>
                  <a:pt x="7677226" y="2106286"/>
                  <a:pt x="7676062" y="2106286"/>
                </a:cubicBezTo>
                <a:lnTo>
                  <a:pt x="7601111" y="2097939"/>
                </a:lnTo>
                <a:lnTo>
                  <a:pt x="7599416" y="2112323"/>
                </a:lnTo>
                <a:lnTo>
                  <a:pt x="7625879" y="2123828"/>
                </a:lnTo>
                <a:cubicBezTo>
                  <a:pt x="7633328" y="2124998"/>
                  <a:pt x="7642497" y="2120903"/>
                  <a:pt x="7649945" y="2125583"/>
                </a:cubicBezTo>
                <a:cubicBezTo>
                  <a:pt x="7650518" y="2126168"/>
                  <a:pt x="7650518" y="2127338"/>
                  <a:pt x="7649945" y="2128507"/>
                </a:cubicBezTo>
                <a:cubicBezTo>
                  <a:pt x="7644788" y="2136697"/>
                  <a:pt x="7629318" y="2134356"/>
                  <a:pt x="7621295" y="2132601"/>
                </a:cubicBezTo>
                <a:lnTo>
                  <a:pt x="7598309" y="2121708"/>
                </a:lnTo>
                <a:lnTo>
                  <a:pt x="7596408" y="2137824"/>
                </a:lnTo>
                <a:lnTo>
                  <a:pt x="7586697" y="2155606"/>
                </a:lnTo>
                <a:lnTo>
                  <a:pt x="7620629" y="2180145"/>
                </a:lnTo>
                <a:cubicBezTo>
                  <a:pt x="7631157" y="2193457"/>
                  <a:pt x="7637444" y="2209610"/>
                  <a:pt x="7634519" y="2225614"/>
                </a:cubicBezTo>
                <a:cubicBezTo>
                  <a:pt x="7634519" y="2227360"/>
                  <a:pt x="7631010" y="2227943"/>
                  <a:pt x="7629841" y="2226196"/>
                </a:cubicBezTo>
                <a:cubicBezTo>
                  <a:pt x="7623991" y="2212228"/>
                  <a:pt x="7622823" y="2198259"/>
                  <a:pt x="7613464" y="2186038"/>
                </a:cubicBezTo>
                <a:lnTo>
                  <a:pt x="7582640" y="2163034"/>
                </a:lnTo>
                <a:lnTo>
                  <a:pt x="7567799" y="2190211"/>
                </a:lnTo>
                <a:lnTo>
                  <a:pt x="7569863" y="2191197"/>
                </a:lnTo>
                <a:cubicBezTo>
                  <a:pt x="7572089" y="2199261"/>
                  <a:pt x="7574314" y="2207901"/>
                  <a:pt x="7576540" y="2216542"/>
                </a:cubicBezTo>
                <a:cubicBezTo>
                  <a:pt x="7578208" y="2222302"/>
                  <a:pt x="7582104" y="2229216"/>
                  <a:pt x="7578766" y="2234976"/>
                </a:cubicBezTo>
                <a:cubicBezTo>
                  <a:pt x="7578208" y="2235551"/>
                  <a:pt x="7577653" y="2235551"/>
                  <a:pt x="7576540" y="2235551"/>
                </a:cubicBezTo>
                <a:cubicBezTo>
                  <a:pt x="7570976" y="2232671"/>
                  <a:pt x="7570420" y="2224030"/>
                  <a:pt x="7568750" y="2218270"/>
                </a:cubicBezTo>
                <a:lnTo>
                  <a:pt x="7562902" y="2199178"/>
                </a:lnTo>
                <a:lnTo>
                  <a:pt x="7562853" y="2199269"/>
                </a:lnTo>
                <a:cubicBezTo>
                  <a:pt x="7554571" y="2206617"/>
                  <a:pt x="7544875" y="2212079"/>
                  <a:pt x="7533663" y="2214997"/>
                </a:cubicBezTo>
                <a:lnTo>
                  <a:pt x="7511312" y="2215271"/>
                </a:lnTo>
                <a:lnTo>
                  <a:pt x="7511461" y="2215662"/>
                </a:lnTo>
                <a:cubicBezTo>
                  <a:pt x="7506484" y="2226497"/>
                  <a:pt x="7502613" y="2237331"/>
                  <a:pt x="7499847" y="2248737"/>
                </a:cubicBezTo>
                <a:cubicBezTo>
                  <a:pt x="7498189" y="2257291"/>
                  <a:pt x="7497636" y="2267555"/>
                  <a:pt x="7492660" y="2273828"/>
                </a:cubicBezTo>
                <a:cubicBezTo>
                  <a:pt x="7490999" y="2276110"/>
                  <a:pt x="7488236" y="2275540"/>
                  <a:pt x="7487682" y="2273258"/>
                </a:cubicBezTo>
                <a:cubicBezTo>
                  <a:pt x="7483812" y="2265274"/>
                  <a:pt x="7487682" y="2254440"/>
                  <a:pt x="7489894" y="2246455"/>
                </a:cubicBezTo>
                <a:lnTo>
                  <a:pt x="7502954" y="2215374"/>
                </a:lnTo>
                <a:lnTo>
                  <a:pt x="7495379" y="2215466"/>
                </a:lnTo>
                <a:cubicBezTo>
                  <a:pt x="7485292" y="2213601"/>
                  <a:pt x="7476287" y="2209763"/>
                  <a:pt x="7468181" y="2204536"/>
                </a:cubicBezTo>
                <a:lnTo>
                  <a:pt x="7459882" y="2197197"/>
                </a:lnTo>
                <a:lnTo>
                  <a:pt x="7459608" y="2195945"/>
                </a:lnTo>
                <a:lnTo>
                  <a:pt x="7458591" y="2196055"/>
                </a:lnTo>
                <a:lnTo>
                  <a:pt x="7446388" y="2185265"/>
                </a:lnTo>
                <a:lnTo>
                  <a:pt x="7436817" y="2170299"/>
                </a:lnTo>
                <a:lnTo>
                  <a:pt x="7420347" y="2185436"/>
                </a:lnTo>
                <a:cubicBezTo>
                  <a:pt x="7413352" y="2192195"/>
                  <a:pt x="7405190" y="2201207"/>
                  <a:pt x="7394698" y="2204023"/>
                </a:cubicBezTo>
                <a:cubicBezTo>
                  <a:pt x="7392365" y="2205149"/>
                  <a:pt x="7390034" y="2202332"/>
                  <a:pt x="7391782" y="2200080"/>
                </a:cubicBezTo>
                <a:cubicBezTo>
                  <a:pt x="7396446" y="2192195"/>
                  <a:pt x="7405190" y="2187689"/>
                  <a:pt x="7412185" y="2181494"/>
                </a:cubicBezTo>
                <a:lnTo>
                  <a:pt x="7432361" y="2163330"/>
                </a:lnTo>
                <a:lnTo>
                  <a:pt x="7414688" y="2135693"/>
                </a:lnTo>
                <a:lnTo>
                  <a:pt x="7414406" y="2135186"/>
                </a:lnTo>
                <a:lnTo>
                  <a:pt x="7391160" y="2148392"/>
                </a:lnTo>
                <a:cubicBezTo>
                  <a:pt x="7383838" y="2152488"/>
                  <a:pt x="7376516" y="2159506"/>
                  <a:pt x="7368067" y="2159506"/>
                </a:cubicBezTo>
                <a:cubicBezTo>
                  <a:pt x="7366378" y="2159506"/>
                  <a:pt x="7364689" y="2157752"/>
                  <a:pt x="7365252" y="2155997"/>
                </a:cubicBezTo>
                <a:cubicBezTo>
                  <a:pt x="7369194" y="2147224"/>
                  <a:pt x="7378205" y="2143128"/>
                  <a:pt x="7386091" y="2139035"/>
                </a:cubicBezTo>
                <a:lnTo>
                  <a:pt x="7410317" y="2127803"/>
                </a:lnTo>
                <a:lnTo>
                  <a:pt x="7395900" y="2101777"/>
                </a:lnTo>
                <a:lnTo>
                  <a:pt x="7373197" y="2113275"/>
                </a:lnTo>
                <a:cubicBezTo>
                  <a:pt x="7361116" y="2117150"/>
                  <a:pt x="7348672" y="2118175"/>
                  <a:pt x="7339123" y="2112325"/>
                </a:cubicBezTo>
                <a:cubicBezTo>
                  <a:pt x="7337386" y="2111155"/>
                  <a:pt x="7336808" y="2108816"/>
                  <a:pt x="7339123" y="2108231"/>
                </a:cubicBezTo>
                <a:cubicBezTo>
                  <a:pt x="7347803" y="2104136"/>
                  <a:pt x="7357643" y="2104722"/>
                  <a:pt x="7366903" y="2102967"/>
                </a:cubicBezTo>
                <a:lnTo>
                  <a:pt x="7391212" y="2093316"/>
                </a:lnTo>
                <a:lnTo>
                  <a:pt x="7379280" y="2071775"/>
                </a:lnTo>
                <a:lnTo>
                  <a:pt x="7355743" y="2079115"/>
                </a:lnTo>
                <a:cubicBezTo>
                  <a:pt x="7350027" y="2083581"/>
                  <a:pt x="7346026" y="2091959"/>
                  <a:pt x="7338596" y="2093076"/>
                </a:cubicBezTo>
                <a:cubicBezTo>
                  <a:pt x="7337453" y="2093634"/>
                  <a:pt x="7335740" y="2093076"/>
                  <a:pt x="7335168" y="2091400"/>
                </a:cubicBezTo>
                <a:cubicBezTo>
                  <a:pt x="7331739" y="2081907"/>
                  <a:pt x="7344883" y="2072971"/>
                  <a:pt x="7352314" y="2068504"/>
                </a:cubicBezTo>
                <a:lnTo>
                  <a:pt x="7375010" y="2064068"/>
                </a:lnTo>
                <a:lnTo>
                  <a:pt x="7362680" y="2041813"/>
                </a:lnTo>
                <a:lnTo>
                  <a:pt x="7345110" y="2050386"/>
                </a:lnTo>
                <a:cubicBezTo>
                  <a:pt x="7333002" y="2053986"/>
                  <a:pt x="7320609" y="2053986"/>
                  <a:pt x="7310637" y="2044769"/>
                </a:cubicBezTo>
                <a:cubicBezTo>
                  <a:pt x="7308929" y="2043618"/>
                  <a:pt x="7310069" y="2041313"/>
                  <a:pt x="7312347" y="2041313"/>
                </a:cubicBezTo>
                <a:cubicBezTo>
                  <a:pt x="7323173" y="2042465"/>
                  <a:pt x="7333998" y="2043042"/>
                  <a:pt x="7344824" y="2039585"/>
                </a:cubicBezTo>
                <a:lnTo>
                  <a:pt x="7358381" y="2034050"/>
                </a:lnTo>
                <a:lnTo>
                  <a:pt x="7345180" y="2010219"/>
                </a:lnTo>
                <a:lnTo>
                  <a:pt x="7328324" y="2021052"/>
                </a:lnTo>
                <a:cubicBezTo>
                  <a:pt x="7321280" y="2026846"/>
                  <a:pt x="7314823" y="2034378"/>
                  <a:pt x="7306020" y="2037273"/>
                </a:cubicBezTo>
                <a:cubicBezTo>
                  <a:pt x="7303671" y="2037853"/>
                  <a:pt x="7301324" y="2036115"/>
                  <a:pt x="7302498" y="2033798"/>
                </a:cubicBezTo>
                <a:cubicBezTo>
                  <a:pt x="7306020" y="2025108"/>
                  <a:pt x="7315998" y="2019895"/>
                  <a:pt x="7323628" y="2014680"/>
                </a:cubicBezTo>
                <a:lnTo>
                  <a:pt x="7341979" y="2004441"/>
                </a:lnTo>
                <a:lnTo>
                  <a:pt x="7326766" y="1976975"/>
                </a:lnTo>
                <a:lnTo>
                  <a:pt x="7305237" y="1975070"/>
                </a:lnTo>
                <a:cubicBezTo>
                  <a:pt x="7296155" y="1975633"/>
                  <a:pt x="7285935" y="1979575"/>
                  <a:pt x="7276851" y="1977886"/>
                </a:cubicBezTo>
                <a:cubicBezTo>
                  <a:pt x="7275149" y="1977886"/>
                  <a:pt x="7273445" y="1975070"/>
                  <a:pt x="7275149" y="1973380"/>
                </a:cubicBezTo>
                <a:cubicBezTo>
                  <a:pt x="7282528" y="1966056"/>
                  <a:pt x="7295019" y="1965495"/>
                  <a:pt x="7305237" y="1964931"/>
                </a:cubicBezTo>
                <a:lnTo>
                  <a:pt x="7321166" y="1967520"/>
                </a:lnTo>
                <a:lnTo>
                  <a:pt x="7305608" y="1941860"/>
                </a:lnTo>
                <a:lnTo>
                  <a:pt x="7280577" y="1946479"/>
                </a:lnTo>
                <a:cubicBezTo>
                  <a:pt x="7272414" y="1949824"/>
                  <a:pt x="7264832" y="1957074"/>
                  <a:pt x="7255501" y="1958746"/>
                </a:cubicBezTo>
                <a:cubicBezTo>
                  <a:pt x="7254334" y="1959304"/>
                  <a:pt x="7253169" y="1957632"/>
                  <a:pt x="7253169" y="1957074"/>
                </a:cubicBezTo>
                <a:cubicBezTo>
                  <a:pt x="7254626" y="1946200"/>
                  <a:pt x="7265414" y="1940346"/>
                  <a:pt x="7277880" y="1937069"/>
                </a:cubicBezTo>
                <a:lnTo>
                  <a:pt x="7300887" y="1934071"/>
                </a:lnTo>
                <a:lnTo>
                  <a:pt x="7291330" y="1918308"/>
                </a:lnTo>
                <a:lnTo>
                  <a:pt x="7281006" y="1899090"/>
                </a:lnTo>
                <a:lnTo>
                  <a:pt x="7265255" y="1908839"/>
                </a:lnTo>
                <a:cubicBezTo>
                  <a:pt x="7257068" y="1912910"/>
                  <a:pt x="7247124" y="1918728"/>
                  <a:pt x="7238349" y="1916981"/>
                </a:cubicBezTo>
                <a:cubicBezTo>
                  <a:pt x="7236010" y="1916401"/>
                  <a:pt x="7235426" y="1914074"/>
                  <a:pt x="7237181" y="1911746"/>
                </a:cubicBezTo>
                <a:cubicBezTo>
                  <a:pt x="7243029" y="1906511"/>
                  <a:pt x="7252972" y="1905349"/>
                  <a:pt x="7259991" y="1901858"/>
                </a:cubicBezTo>
                <a:lnTo>
                  <a:pt x="7277122" y="1891858"/>
                </a:lnTo>
                <a:lnTo>
                  <a:pt x="7272168" y="1882636"/>
                </a:lnTo>
                <a:lnTo>
                  <a:pt x="7249909" y="1877621"/>
                </a:lnTo>
                <a:cubicBezTo>
                  <a:pt x="7244116" y="1878822"/>
                  <a:pt x="7237743" y="1880623"/>
                  <a:pt x="7232528" y="1883024"/>
                </a:cubicBezTo>
                <a:cubicBezTo>
                  <a:pt x="7227316" y="1886025"/>
                  <a:pt x="7223840" y="1889627"/>
                  <a:pt x="7218046" y="1890228"/>
                </a:cubicBezTo>
                <a:cubicBezTo>
                  <a:pt x="7215729" y="1890828"/>
                  <a:pt x="7215150" y="1889027"/>
                  <a:pt x="7215729" y="1887226"/>
                </a:cubicBezTo>
                <a:cubicBezTo>
                  <a:pt x="7219785" y="1874621"/>
                  <a:pt x="7240639" y="1869819"/>
                  <a:pt x="7252227" y="1869218"/>
                </a:cubicBezTo>
                <a:lnTo>
                  <a:pt x="7267661" y="1874244"/>
                </a:lnTo>
                <a:lnTo>
                  <a:pt x="7257198" y="1854766"/>
                </a:lnTo>
                <a:lnTo>
                  <a:pt x="7253560" y="1843038"/>
                </a:lnTo>
                <a:lnTo>
                  <a:pt x="7246915" y="1844303"/>
                </a:lnTo>
                <a:cubicBezTo>
                  <a:pt x="7232300" y="1853679"/>
                  <a:pt x="7220302" y="1876718"/>
                  <a:pt x="7201105" y="1864716"/>
                </a:cubicBezTo>
                <a:cubicBezTo>
                  <a:pt x="7199942" y="1864144"/>
                  <a:pt x="7200524" y="1861287"/>
                  <a:pt x="7202269" y="1861287"/>
                </a:cubicBezTo>
                <a:cubicBezTo>
                  <a:pt x="7219719" y="1859572"/>
                  <a:pt x="7232263" y="1838892"/>
                  <a:pt x="7248242" y="1833479"/>
                </a:cubicBezTo>
                <a:lnTo>
                  <a:pt x="7250635" y="1833610"/>
                </a:lnTo>
                <a:lnTo>
                  <a:pt x="7239544" y="1797863"/>
                </a:lnTo>
                <a:lnTo>
                  <a:pt x="7217224" y="1804085"/>
                </a:lnTo>
                <a:cubicBezTo>
                  <a:pt x="7209159" y="1807008"/>
                  <a:pt x="7202246" y="1812274"/>
                  <a:pt x="7194758" y="1816952"/>
                </a:cubicBezTo>
                <a:cubicBezTo>
                  <a:pt x="7185541" y="1822215"/>
                  <a:pt x="7172870" y="1827481"/>
                  <a:pt x="7163076" y="1820461"/>
                </a:cubicBezTo>
                <a:cubicBezTo>
                  <a:pt x="7161925" y="1819292"/>
                  <a:pt x="7161925" y="1816368"/>
                  <a:pt x="7163653" y="1816368"/>
                </a:cubicBezTo>
                <a:cubicBezTo>
                  <a:pt x="7178630" y="1811688"/>
                  <a:pt x="7189574" y="1804085"/>
                  <a:pt x="7202823" y="1797067"/>
                </a:cubicBezTo>
                <a:cubicBezTo>
                  <a:pt x="7208870" y="1793557"/>
                  <a:pt x="7216504" y="1789901"/>
                  <a:pt x="7224279" y="1787926"/>
                </a:cubicBezTo>
                <a:lnTo>
                  <a:pt x="7236703" y="1788456"/>
                </a:lnTo>
                <a:lnTo>
                  <a:pt x="7242489" y="1734323"/>
                </a:lnTo>
                <a:lnTo>
                  <a:pt x="7242964" y="1733935"/>
                </a:lnTo>
                <a:lnTo>
                  <a:pt x="7242579" y="1733481"/>
                </a:lnTo>
                <a:lnTo>
                  <a:pt x="7243510" y="1724777"/>
                </a:lnTo>
                <a:lnTo>
                  <a:pt x="7256715" y="1707071"/>
                </a:lnTo>
                <a:lnTo>
                  <a:pt x="7226174" y="1690368"/>
                </a:lnTo>
                <a:cubicBezTo>
                  <a:pt x="7215929" y="1683688"/>
                  <a:pt x="7206627" y="1675761"/>
                  <a:pt x="7201105" y="1666070"/>
                </a:cubicBezTo>
                <a:cubicBezTo>
                  <a:pt x="7199942" y="1663721"/>
                  <a:pt x="7203429" y="1660785"/>
                  <a:pt x="7205174" y="1661960"/>
                </a:cubicBezTo>
                <a:cubicBezTo>
                  <a:pt x="7215057" y="1666657"/>
                  <a:pt x="7222033" y="1675467"/>
                  <a:pt x="7230753" y="1681927"/>
                </a:cubicBezTo>
                <a:cubicBezTo>
                  <a:pt x="7240053" y="1689562"/>
                  <a:pt x="7249936" y="1696021"/>
                  <a:pt x="7259818" y="1702482"/>
                </a:cubicBezTo>
                <a:lnTo>
                  <a:pt x="7258270" y="1704985"/>
                </a:lnTo>
                <a:lnTo>
                  <a:pt x="7276533" y="1680496"/>
                </a:lnTo>
                <a:lnTo>
                  <a:pt x="7300140" y="1672467"/>
                </a:lnTo>
                <a:lnTo>
                  <a:pt x="7298401" y="1640953"/>
                </a:lnTo>
                <a:cubicBezTo>
                  <a:pt x="7297231" y="1632282"/>
                  <a:pt x="7293721" y="1623033"/>
                  <a:pt x="7294890" y="1614362"/>
                </a:cubicBezTo>
                <a:cubicBezTo>
                  <a:pt x="7294890" y="1612628"/>
                  <a:pt x="7296645" y="1612628"/>
                  <a:pt x="7297231" y="1613784"/>
                </a:cubicBezTo>
                <a:close/>
                <a:moveTo>
                  <a:pt x="1402156" y="1613619"/>
                </a:moveTo>
                <a:lnTo>
                  <a:pt x="1403295" y="1618598"/>
                </a:lnTo>
                <a:lnTo>
                  <a:pt x="1408218" y="1617256"/>
                </a:lnTo>
                <a:close/>
                <a:moveTo>
                  <a:pt x="11913715" y="1571298"/>
                </a:moveTo>
                <a:lnTo>
                  <a:pt x="11900478" y="1571755"/>
                </a:lnTo>
                <a:lnTo>
                  <a:pt x="11909249" y="1579766"/>
                </a:lnTo>
                <a:lnTo>
                  <a:pt x="11842944" y="1651719"/>
                </a:lnTo>
                <a:cubicBezTo>
                  <a:pt x="11839781" y="1655458"/>
                  <a:pt x="11835322" y="1656176"/>
                  <a:pt x="11831366" y="1654953"/>
                </a:cubicBezTo>
                <a:lnTo>
                  <a:pt x="11828211" y="1651851"/>
                </a:lnTo>
                <a:lnTo>
                  <a:pt x="11836582" y="1688474"/>
                </a:lnTo>
                <a:lnTo>
                  <a:pt x="11850989" y="1686383"/>
                </a:lnTo>
                <a:lnTo>
                  <a:pt x="11871476" y="1684619"/>
                </a:lnTo>
                <a:lnTo>
                  <a:pt x="11883792" y="1671276"/>
                </a:lnTo>
                <a:cubicBezTo>
                  <a:pt x="11897601" y="1657471"/>
                  <a:pt x="11910833" y="1642512"/>
                  <a:pt x="11925217" y="1628707"/>
                </a:cubicBezTo>
                <a:lnTo>
                  <a:pt x="11940133" y="1613278"/>
                </a:lnTo>
                <a:lnTo>
                  <a:pt x="11945929" y="1620652"/>
                </a:lnTo>
                <a:cubicBezTo>
                  <a:pt x="11945929" y="1616626"/>
                  <a:pt x="11945929" y="1612600"/>
                  <a:pt x="11945929" y="1608573"/>
                </a:cubicBezTo>
                <a:cubicBezTo>
                  <a:pt x="11948806" y="1601669"/>
                  <a:pt x="11945929" y="1607996"/>
                  <a:pt x="11941901" y="1611448"/>
                </a:cubicBezTo>
                <a:lnTo>
                  <a:pt x="11940133" y="1613278"/>
                </a:lnTo>
                <a:lnTo>
                  <a:pt x="11932709" y="1603829"/>
                </a:lnTo>
                <a:lnTo>
                  <a:pt x="11928942" y="1603897"/>
                </a:lnTo>
                <a:lnTo>
                  <a:pt x="11928750" y="1598793"/>
                </a:lnTo>
                <a:lnTo>
                  <a:pt x="11925360" y="1594478"/>
                </a:lnTo>
                <a:lnTo>
                  <a:pt x="11909249" y="1579766"/>
                </a:lnTo>
                <a:lnTo>
                  <a:pt x="11913889" y="1574733"/>
                </a:lnTo>
                <a:close/>
                <a:moveTo>
                  <a:pt x="1495097" y="1565598"/>
                </a:moveTo>
                <a:lnTo>
                  <a:pt x="1481860" y="1566055"/>
                </a:lnTo>
                <a:lnTo>
                  <a:pt x="1490631" y="1574067"/>
                </a:lnTo>
                <a:lnTo>
                  <a:pt x="1424326" y="1646019"/>
                </a:lnTo>
                <a:cubicBezTo>
                  <a:pt x="1421163" y="1649758"/>
                  <a:pt x="1416704" y="1650477"/>
                  <a:pt x="1412748" y="1649254"/>
                </a:cubicBezTo>
                <a:lnTo>
                  <a:pt x="1409593" y="1646152"/>
                </a:lnTo>
                <a:lnTo>
                  <a:pt x="1417964" y="1682775"/>
                </a:lnTo>
                <a:lnTo>
                  <a:pt x="1432371" y="1680684"/>
                </a:lnTo>
                <a:lnTo>
                  <a:pt x="1452858" y="1678919"/>
                </a:lnTo>
                <a:lnTo>
                  <a:pt x="1465174" y="1665577"/>
                </a:lnTo>
                <a:cubicBezTo>
                  <a:pt x="1478983" y="1651771"/>
                  <a:pt x="1492215" y="1636813"/>
                  <a:pt x="1506599" y="1623008"/>
                </a:cubicBezTo>
                <a:lnTo>
                  <a:pt x="1521515" y="1607579"/>
                </a:lnTo>
                <a:lnTo>
                  <a:pt x="1527311" y="1614953"/>
                </a:lnTo>
                <a:cubicBezTo>
                  <a:pt x="1527311" y="1610926"/>
                  <a:pt x="1527311" y="1606900"/>
                  <a:pt x="1527311" y="1602874"/>
                </a:cubicBezTo>
                <a:cubicBezTo>
                  <a:pt x="1530188" y="1595970"/>
                  <a:pt x="1527311" y="1602298"/>
                  <a:pt x="1523283" y="1605749"/>
                </a:cubicBezTo>
                <a:lnTo>
                  <a:pt x="1521515" y="1607579"/>
                </a:lnTo>
                <a:lnTo>
                  <a:pt x="1514091" y="1598130"/>
                </a:lnTo>
                <a:lnTo>
                  <a:pt x="1510324" y="1598197"/>
                </a:lnTo>
                <a:lnTo>
                  <a:pt x="1510132" y="1593093"/>
                </a:lnTo>
                <a:lnTo>
                  <a:pt x="1506742" y="1588779"/>
                </a:lnTo>
                <a:lnTo>
                  <a:pt x="1490631" y="1574067"/>
                </a:lnTo>
                <a:lnTo>
                  <a:pt x="1495271" y="1569033"/>
                </a:lnTo>
                <a:close/>
                <a:moveTo>
                  <a:pt x="9007543" y="1505399"/>
                </a:moveTo>
                <a:cubicBezTo>
                  <a:pt x="9022634" y="1508908"/>
                  <a:pt x="9037725" y="1511833"/>
                  <a:pt x="9053397" y="1515342"/>
                </a:cubicBezTo>
                <a:cubicBezTo>
                  <a:pt x="9067327" y="1518851"/>
                  <a:pt x="9061523" y="1541077"/>
                  <a:pt x="9047012" y="1537567"/>
                </a:cubicBezTo>
                <a:cubicBezTo>
                  <a:pt x="9030761" y="1534058"/>
                  <a:pt x="9016249" y="1527624"/>
                  <a:pt x="9001159" y="1521190"/>
                </a:cubicBezTo>
                <a:cubicBezTo>
                  <a:pt x="8991871" y="1517096"/>
                  <a:pt x="8998836" y="1503644"/>
                  <a:pt x="9007543" y="1505399"/>
                </a:cubicBezTo>
                <a:close/>
                <a:moveTo>
                  <a:pt x="11995167" y="1501466"/>
                </a:moveTo>
                <a:cubicBezTo>
                  <a:pt x="11994596" y="1506688"/>
                  <a:pt x="11993452" y="1511910"/>
                  <a:pt x="11992881" y="1517135"/>
                </a:cubicBezTo>
                <a:cubicBezTo>
                  <a:pt x="11992881" y="1516553"/>
                  <a:pt x="11997452" y="1513071"/>
                  <a:pt x="11992309" y="1518295"/>
                </a:cubicBezTo>
                <a:lnTo>
                  <a:pt x="11986801" y="1524173"/>
                </a:lnTo>
                <a:lnTo>
                  <a:pt x="11982664" y="1525767"/>
                </a:lnTo>
                <a:cubicBezTo>
                  <a:pt x="11976449" y="1530773"/>
                  <a:pt x="11971163" y="1537446"/>
                  <a:pt x="11964304" y="1544991"/>
                </a:cubicBezTo>
                <a:lnTo>
                  <a:pt x="11938390" y="1573982"/>
                </a:lnTo>
                <a:lnTo>
                  <a:pt x="11939388" y="1574899"/>
                </a:lnTo>
                <a:lnTo>
                  <a:pt x="11970020" y="1542089"/>
                </a:lnTo>
                <a:lnTo>
                  <a:pt x="11986801" y="1524173"/>
                </a:lnTo>
                <a:lnTo>
                  <a:pt x="12006597" y="1516553"/>
                </a:lnTo>
                <a:cubicBezTo>
                  <a:pt x="12002596" y="1511331"/>
                  <a:pt x="11999167" y="1506688"/>
                  <a:pt x="11995167" y="1501466"/>
                </a:cubicBezTo>
                <a:close/>
                <a:moveTo>
                  <a:pt x="1576549" y="1495766"/>
                </a:moveTo>
                <a:cubicBezTo>
                  <a:pt x="1575977" y="1500989"/>
                  <a:pt x="1574834" y="1506211"/>
                  <a:pt x="1574263" y="1511435"/>
                </a:cubicBezTo>
                <a:cubicBezTo>
                  <a:pt x="1574263" y="1510854"/>
                  <a:pt x="1578834" y="1507372"/>
                  <a:pt x="1573691" y="1512596"/>
                </a:cubicBezTo>
                <a:lnTo>
                  <a:pt x="1568183" y="1518474"/>
                </a:lnTo>
                <a:lnTo>
                  <a:pt x="1564047" y="1520068"/>
                </a:lnTo>
                <a:cubicBezTo>
                  <a:pt x="1557831" y="1525073"/>
                  <a:pt x="1552545" y="1531746"/>
                  <a:pt x="1545686" y="1539292"/>
                </a:cubicBezTo>
                <a:lnTo>
                  <a:pt x="1519772" y="1568282"/>
                </a:lnTo>
                <a:lnTo>
                  <a:pt x="1520770" y="1569199"/>
                </a:lnTo>
                <a:lnTo>
                  <a:pt x="1551402" y="1536389"/>
                </a:lnTo>
                <a:lnTo>
                  <a:pt x="1568183" y="1518474"/>
                </a:lnTo>
                <a:lnTo>
                  <a:pt x="1587979" y="1510854"/>
                </a:lnTo>
                <a:cubicBezTo>
                  <a:pt x="1583978" y="1505631"/>
                  <a:pt x="1580548" y="1500989"/>
                  <a:pt x="1576549" y="1495766"/>
                </a:cubicBezTo>
                <a:close/>
                <a:moveTo>
                  <a:pt x="9104365" y="1463091"/>
                </a:moveTo>
                <a:cubicBezTo>
                  <a:pt x="9123082" y="1463091"/>
                  <a:pt x="9123082" y="1492910"/>
                  <a:pt x="9104365" y="1492910"/>
                </a:cubicBezTo>
                <a:cubicBezTo>
                  <a:pt x="9085649" y="1492910"/>
                  <a:pt x="9085649" y="1463091"/>
                  <a:pt x="9104365" y="1463091"/>
                </a:cubicBezTo>
                <a:close/>
                <a:moveTo>
                  <a:pt x="9399933" y="1460556"/>
                </a:moveTo>
                <a:cubicBezTo>
                  <a:pt x="9419646" y="1460556"/>
                  <a:pt x="9419646" y="1492918"/>
                  <a:pt x="9399933" y="1492918"/>
                </a:cubicBezTo>
                <a:cubicBezTo>
                  <a:pt x="9379657" y="1492918"/>
                  <a:pt x="9379657" y="1460556"/>
                  <a:pt x="9399933" y="1460556"/>
                </a:cubicBezTo>
                <a:close/>
                <a:moveTo>
                  <a:pt x="11745814" y="1451060"/>
                </a:moveTo>
                <a:lnTo>
                  <a:pt x="11730675" y="1462315"/>
                </a:lnTo>
                <a:cubicBezTo>
                  <a:pt x="11710954" y="1473034"/>
                  <a:pt x="11686033" y="1480089"/>
                  <a:pt x="11664290" y="1479347"/>
                </a:cubicBezTo>
                <a:lnTo>
                  <a:pt x="11649055" y="1475440"/>
                </a:lnTo>
                <a:lnTo>
                  <a:pt x="11651193" y="1483252"/>
                </a:lnTo>
                <a:cubicBezTo>
                  <a:pt x="11667900" y="1543580"/>
                  <a:pt x="11684605" y="1605057"/>
                  <a:pt x="11701309" y="1665386"/>
                </a:cubicBezTo>
                <a:cubicBezTo>
                  <a:pt x="11711677" y="1703882"/>
                  <a:pt x="11716862" y="1777999"/>
                  <a:pt x="11777921" y="1763059"/>
                </a:cubicBezTo>
                <a:cubicBezTo>
                  <a:pt x="11794051" y="1759039"/>
                  <a:pt x="11803986" y="1751678"/>
                  <a:pt x="11809657" y="1742305"/>
                </a:cubicBezTo>
                <a:lnTo>
                  <a:pt x="11815603" y="1710512"/>
                </a:lnTo>
                <a:lnTo>
                  <a:pt x="11812964" y="1708749"/>
                </a:lnTo>
                <a:lnTo>
                  <a:pt x="11814819" y="1705639"/>
                </a:lnTo>
                <a:lnTo>
                  <a:pt x="11814504" y="1704400"/>
                </a:lnTo>
                <a:lnTo>
                  <a:pt x="11814183" y="1704193"/>
                </a:lnTo>
                <a:lnTo>
                  <a:pt x="11814370" y="1703878"/>
                </a:lnTo>
                <a:lnTo>
                  <a:pt x="11800047" y="1647615"/>
                </a:lnTo>
                <a:lnTo>
                  <a:pt x="11797506" y="1639530"/>
                </a:lnTo>
                <a:cubicBezTo>
                  <a:pt x="11780801" y="1578628"/>
                  <a:pt x="11764096" y="1517725"/>
                  <a:pt x="11747391" y="1456823"/>
                </a:cubicBezTo>
                <a:close/>
                <a:moveTo>
                  <a:pt x="1327196" y="1445361"/>
                </a:moveTo>
                <a:lnTo>
                  <a:pt x="1312057" y="1456615"/>
                </a:lnTo>
                <a:cubicBezTo>
                  <a:pt x="1292336" y="1467335"/>
                  <a:pt x="1267416" y="1474390"/>
                  <a:pt x="1245672" y="1473647"/>
                </a:cubicBezTo>
                <a:lnTo>
                  <a:pt x="1230437" y="1469741"/>
                </a:lnTo>
                <a:lnTo>
                  <a:pt x="1232575" y="1477553"/>
                </a:lnTo>
                <a:cubicBezTo>
                  <a:pt x="1249282" y="1537881"/>
                  <a:pt x="1265986" y="1599358"/>
                  <a:pt x="1282691" y="1659687"/>
                </a:cubicBezTo>
                <a:cubicBezTo>
                  <a:pt x="1293059" y="1698182"/>
                  <a:pt x="1298244" y="1772299"/>
                  <a:pt x="1359303" y="1757360"/>
                </a:cubicBezTo>
                <a:cubicBezTo>
                  <a:pt x="1375433" y="1753339"/>
                  <a:pt x="1385368" y="1745979"/>
                  <a:pt x="1391039" y="1736605"/>
                </a:cubicBezTo>
                <a:lnTo>
                  <a:pt x="1396985" y="1704813"/>
                </a:lnTo>
                <a:lnTo>
                  <a:pt x="1394346" y="1703050"/>
                </a:lnTo>
                <a:lnTo>
                  <a:pt x="1396201" y="1699940"/>
                </a:lnTo>
                <a:lnTo>
                  <a:pt x="1395886" y="1698701"/>
                </a:lnTo>
                <a:lnTo>
                  <a:pt x="1395566" y="1698494"/>
                </a:lnTo>
                <a:lnTo>
                  <a:pt x="1395752" y="1698179"/>
                </a:lnTo>
                <a:lnTo>
                  <a:pt x="1381429" y="1641916"/>
                </a:lnTo>
                <a:lnTo>
                  <a:pt x="1378888" y="1633831"/>
                </a:lnTo>
                <a:cubicBezTo>
                  <a:pt x="1362183" y="1572928"/>
                  <a:pt x="1345478" y="1512026"/>
                  <a:pt x="1328773" y="1451123"/>
                </a:cubicBezTo>
                <a:close/>
                <a:moveTo>
                  <a:pt x="9162953" y="1425072"/>
                </a:moveTo>
                <a:cubicBezTo>
                  <a:pt x="9181385" y="1425072"/>
                  <a:pt x="9181385" y="1454902"/>
                  <a:pt x="9162953" y="1454902"/>
                </a:cubicBezTo>
                <a:cubicBezTo>
                  <a:pt x="9143944" y="1454902"/>
                  <a:pt x="9143944" y="1425072"/>
                  <a:pt x="9162953" y="1425072"/>
                </a:cubicBezTo>
                <a:close/>
                <a:moveTo>
                  <a:pt x="9032148" y="1407331"/>
                </a:moveTo>
                <a:cubicBezTo>
                  <a:pt x="9047077" y="1407331"/>
                  <a:pt x="9047077" y="1432087"/>
                  <a:pt x="9032148" y="1432087"/>
                </a:cubicBezTo>
                <a:cubicBezTo>
                  <a:pt x="9017217" y="1432087"/>
                  <a:pt x="9017217" y="1407331"/>
                  <a:pt x="9032148" y="1407331"/>
                </a:cubicBezTo>
                <a:close/>
                <a:moveTo>
                  <a:pt x="10638286" y="1383170"/>
                </a:moveTo>
                <a:cubicBezTo>
                  <a:pt x="10640074" y="1381987"/>
                  <a:pt x="10641266" y="1383170"/>
                  <a:pt x="10641266" y="1384944"/>
                </a:cubicBezTo>
                <a:cubicBezTo>
                  <a:pt x="10637689" y="1394997"/>
                  <a:pt x="10624570" y="1399137"/>
                  <a:pt x="10614431" y="1397364"/>
                </a:cubicBezTo>
                <a:cubicBezTo>
                  <a:pt x="10611449" y="1397364"/>
                  <a:pt x="10612046" y="1392040"/>
                  <a:pt x="10615027" y="1392631"/>
                </a:cubicBezTo>
                <a:cubicBezTo>
                  <a:pt x="10625165" y="1393814"/>
                  <a:pt x="10631128" y="1389084"/>
                  <a:pt x="10638286" y="1383170"/>
                </a:cubicBezTo>
                <a:close/>
                <a:moveTo>
                  <a:pt x="9283344" y="1369312"/>
                </a:moveTo>
                <a:cubicBezTo>
                  <a:pt x="9303057" y="1369312"/>
                  <a:pt x="9303057" y="1401675"/>
                  <a:pt x="9283344" y="1401675"/>
                </a:cubicBezTo>
                <a:cubicBezTo>
                  <a:pt x="9263067" y="1401675"/>
                  <a:pt x="9263067" y="1369312"/>
                  <a:pt x="9283344" y="1369312"/>
                </a:cubicBezTo>
                <a:close/>
                <a:moveTo>
                  <a:pt x="212741" y="1369096"/>
                </a:moveTo>
                <a:cubicBezTo>
                  <a:pt x="214530" y="1367912"/>
                  <a:pt x="215722" y="1369096"/>
                  <a:pt x="215722" y="1370869"/>
                </a:cubicBezTo>
                <a:cubicBezTo>
                  <a:pt x="212144" y="1380923"/>
                  <a:pt x="199025" y="1385063"/>
                  <a:pt x="188887" y="1383289"/>
                </a:cubicBezTo>
                <a:cubicBezTo>
                  <a:pt x="185905" y="1383289"/>
                  <a:pt x="186502" y="1377966"/>
                  <a:pt x="189482" y="1378557"/>
                </a:cubicBezTo>
                <a:cubicBezTo>
                  <a:pt x="199621" y="1379740"/>
                  <a:pt x="205584" y="1375009"/>
                  <a:pt x="212741" y="1369096"/>
                </a:cubicBezTo>
                <a:close/>
                <a:moveTo>
                  <a:pt x="9385103" y="1361859"/>
                </a:moveTo>
                <a:cubicBezTo>
                  <a:pt x="9395292" y="1365182"/>
                  <a:pt x="9400509" y="1380403"/>
                  <a:pt x="9388771" y="1387264"/>
                </a:cubicBezTo>
                <a:cubicBezTo>
                  <a:pt x="9365583" y="1400413"/>
                  <a:pt x="9341815" y="1411274"/>
                  <a:pt x="9318047" y="1423281"/>
                </a:cubicBezTo>
                <a:cubicBezTo>
                  <a:pt x="9305873" y="1429570"/>
                  <a:pt x="9296017" y="1412991"/>
                  <a:pt x="9307032" y="1405559"/>
                </a:cubicBezTo>
                <a:cubicBezTo>
                  <a:pt x="9329641" y="1391267"/>
                  <a:pt x="9351089" y="1375829"/>
                  <a:pt x="9373698" y="1363251"/>
                </a:cubicBezTo>
                <a:cubicBezTo>
                  <a:pt x="9377757" y="1360965"/>
                  <a:pt x="9381705" y="1360751"/>
                  <a:pt x="9385103" y="1361859"/>
                </a:cubicBezTo>
                <a:close/>
                <a:moveTo>
                  <a:pt x="9231679" y="1331295"/>
                </a:moveTo>
                <a:cubicBezTo>
                  <a:pt x="9249811" y="1331295"/>
                  <a:pt x="9249811" y="1361113"/>
                  <a:pt x="9231679" y="1361113"/>
                </a:cubicBezTo>
                <a:cubicBezTo>
                  <a:pt x="9212376" y="1361113"/>
                  <a:pt x="9212376" y="1331295"/>
                  <a:pt x="9231679" y="1331295"/>
                </a:cubicBezTo>
                <a:close/>
                <a:moveTo>
                  <a:pt x="9168022" y="1323690"/>
                </a:moveTo>
                <a:cubicBezTo>
                  <a:pt x="9183929" y="1323690"/>
                  <a:pt x="9183929" y="1348472"/>
                  <a:pt x="9168022" y="1348472"/>
                </a:cubicBezTo>
                <a:cubicBezTo>
                  <a:pt x="9151547" y="1348472"/>
                  <a:pt x="9151547" y="1323690"/>
                  <a:pt x="9168022" y="1323690"/>
                </a:cubicBezTo>
                <a:close/>
                <a:moveTo>
                  <a:pt x="9011873" y="1323690"/>
                </a:moveTo>
                <a:cubicBezTo>
                  <a:pt x="9021738" y="1323690"/>
                  <a:pt x="9021738" y="1340821"/>
                  <a:pt x="9011873" y="1340821"/>
                </a:cubicBezTo>
                <a:cubicBezTo>
                  <a:pt x="9002010" y="1340821"/>
                  <a:pt x="9002010" y="1323690"/>
                  <a:pt x="9011873" y="1323690"/>
                </a:cubicBezTo>
                <a:close/>
                <a:moveTo>
                  <a:pt x="9057183" y="1299920"/>
                </a:moveTo>
                <a:cubicBezTo>
                  <a:pt x="9059961" y="1299777"/>
                  <a:pt x="9063032" y="1300923"/>
                  <a:pt x="9064787" y="1302928"/>
                </a:cubicBezTo>
                <a:cubicBezTo>
                  <a:pt x="9070052" y="1310378"/>
                  <a:pt x="9071807" y="1320693"/>
                  <a:pt x="9074730" y="1329287"/>
                </a:cubicBezTo>
                <a:cubicBezTo>
                  <a:pt x="9077071" y="1337883"/>
                  <a:pt x="9079994" y="1346479"/>
                  <a:pt x="9078825" y="1356221"/>
                </a:cubicBezTo>
                <a:cubicBezTo>
                  <a:pt x="9077071" y="1361950"/>
                  <a:pt x="9068882" y="1363670"/>
                  <a:pt x="9064787" y="1359659"/>
                </a:cubicBezTo>
                <a:cubicBezTo>
                  <a:pt x="9058354" y="1352210"/>
                  <a:pt x="9057184" y="1341896"/>
                  <a:pt x="9055429" y="1332727"/>
                </a:cubicBezTo>
                <a:cubicBezTo>
                  <a:pt x="9053088" y="1323558"/>
                  <a:pt x="9050165" y="1314390"/>
                  <a:pt x="9051334" y="1304648"/>
                </a:cubicBezTo>
                <a:cubicBezTo>
                  <a:pt x="9051919" y="1301496"/>
                  <a:pt x="9054405" y="1300064"/>
                  <a:pt x="9057183" y="1299920"/>
                </a:cubicBezTo>
                <a:close/>
                <a:moveTo>
                  <a:pt x="3842238" y="1299414"/>
                </a:moveTo>
                <a:cubicBezTo>
                  <a:pt x="3846397" y="1299701"/>
                  <a:pt x="3850704" y="1302437"/>
                  <a:pt x="3851850" y="1306758"/>
                </a:cubicBezTo>
                <a:cubicBezTo>
                  <a:pt x="3863904" y="1367817"/>
                  <a:pt x="3758869" y="1421387"/>
                  <a:pt x="3718698" y="1449614"/>
                </a:cubicBezTo>
                <a:cubicBezTo>
                  <a:pt x="3691721" y="1467472"/>
                  <a:pt x="3618255" y="1536019"/>
                  <a:pt x="3583818" y="1502032"/>
                </a:cubicBezTo>
                <a:cubicBezTo>
                  <a:pt x="3578079" y="1495695"/>
                  <a:pt x="3584966" y="1485903"/>
                  <a:pt x="3592426" y="1491088"/>
                </a:cubicBezTo>
                <a:cubicBezTo>
                  <a:pt x="3619403" y="1509522"/>
                  <a:pt x="3694017" y="1444429"/>
                  <a:pt x="3717550" y="1427725"/>
                </a:cubicBezTo>
                <a:cubicBezTo>
                  <a:pt x="3754276" y="1401227"/>
                  <a:pt x="3829466" y="1355720"/>
                  <a:pt x="3833483" y="1306758"/>
                </a:cubicBezTo>
                <a:cubicBezTo>
                  <a:pt x="3834058" y="1301284"/>
                  <a:pt x="3838075" y="1299124"/>
                  <a:pt x="3842238" y="1299414"/>
                </a:cubicBezTo>
                <a:close/>
                <a:moveTo>
                  <a:pt x="8404305" y="1298541"/>
                </a:moveTo>
                <a:cubicBezTo>
                  <a:pt x="8409752" y="1298254"/>
                  <a:pt x="8415199" y="1299834"/>
                  <a:pt x="8421219" y="1303858"/>
                </a:cubicBezTo>
                <a:cubicBezTo>
                  <a:pt x="8429246" y="1308456"/>
                  <a:pt x="8434407" y="1315929"/>
                  <a:pt x="8441861" y="1321103"/>
                </a:cubicBezTo>
                <a:cubicBezTo>
                  <a:pt x="8448168" y="1324551"/>
                  <a:pt x="8455621" y="1325127"/>
                  <a:pt x="8461355" y="1329726"/>
                </a:cubicBezTo>
                <a:cubicBezTo>
                  <a:pt x="8476836" y="1342372"/>
                  <a:pt x="8484863" y="1364790"/>
                  <a:pt x="8481996" y="1385484"/>
                </a:cubicBezTo>
                <a:cubicBezTo>
                  <a:pt x="8483143" y="1386058"/>
                  <a:pt x="8483716" y="1386633"/>
                  <a:pt x="8484863" y="1387782"/>
                </a:cubicBezTo>
                <a:cubicBezTo>
                  <a:pt x="8484863" y="1387782"/>
                  <a:pt x="8484863" y="1387208"/>
                  <a:pt x="8485437" y="1386633"/>
                </a:cubicBezTo>
                <a:cubicBezTo>
                  <a:pt x="8495757" y="1370538"/>
                  <a:pt x="8502064" y="1353293"/>
                  <a:pt x="8494037" y="1334898"/>
                </a:cubicBezTo>
                <a:cubicBezTo>
                  <a:pt x="8491744" y="1329150"/>
                  <a:pt x="8500344" y="1325702"/>
                  <a:pt x="8503784" y="1330300"/>
                </a:cubicBezTo>
                <a:cubicBezTo>
                  <a:pt x="8514678" y="1343521"/>
                  <a:pt x="8514678" y="1359616"/>
                  <a:pt x="8509518" y="1375711"/>
                </a:cubicBezTo>
                <a:cubicBezTo>
                  <a:pt x="8507225" y="1383184"/>
                  <a:pt x="8503784" y="1394106"/>
                  <a:pt x="8498051" y="1403878"/>
                </a:cubicBezTo>
                <a:cubicBezTo>
                  <a:pt x="8527292" y="1445841"/>
                  <a:pt x="8501491" y="1509072"/>
                  <a:pt x="8460208" y="1541837"/>
                </a:cubicBezTo>
                <a:cubicBezTo>
                  <a:pt x="8448168" y="1551034"/>
                  <a:pt x="8434980" y="1557932"/>
                  <a:pt x="8423513" y="1567704"/>
                </a:cubicBezTo>
                <a:cubicBezTo>
                  <a:pt x="8388537" y="1597595"/>
                  <a:pt x="8410325" y="1603918"/>
                  <a:pt x="8441861" y="1606217"/>
                </a:cubicBezTo>
                <a:cubicBezTo>
                  <a:pt x="8477409" y="1608517"/>
                  <a:pt x="8516972" y="1599319"/>
                  <a:pt x="8551947" y="1595296"/>
                </a:cubicBezTo>
                <a:cubicBezTo>
                  <a:pt x="8571442" y="1592997"/>
                  <a:pt x="8590936" y="1608517"/>
                  <a:pt x="8592083" y="1627486"/>
                </a:cubicBezTo>
                <a:cubicBezTo>
                  <a:pt x="8594950" y="1697615"/>
                  <a:pt x="8563415" y="1743027"/>
                  <a:pt x="8509518" y="1788438"/>
                </a:cubicBezTo>
                <a:cubicBezTo>
                  <a:pt x="8498051" y="1798210"/>
                  <a:pt x="8477409" y="1810282"/>
                  <a:pt x="8471676" y="1825227"/>
                </a:cubicBezTo>
                <a:cubicBezTo>
                  <a:pt x="8460208" y="1856267"/>
                  <a:pt x="8486583" y="1873513"/>
                  <a:pt x="8513532" y="1880410"/>
                </a:cubicBezTo>
                <a:cubicBezTo>
                  <a:pt x="8555961" y="1891332"/>
                  <a:pt x="8605844" y="1872938"/>
                  <a:pt x="8647700" y="1868339"/>
                </a:cubicBezTo>
                <a:cubicBezTo>
                  <a:pt x="8702170" y="1862591"/>
                  <a:pt x="8756640" y="1882135"/>
                  <a:pt x="8758934" y="1941342"/>
                </a:cubicBezTo>
                <a:cubicBezTo>
                  <a:pt x="8760654" y="1973532"/>
                  <a:pt x="8740012" y="2009747"/>
                  <a:pt x="8710771" y="2030441"/>
                </a:cubicBezTo>
                <a:cubicBezTo>
                  <a:pt x="8708477" y="2037339"/>
                  <a:pt x="8705610" y="2043662"/>
                  <a:pt x="8703317" y="2050560"/>
                </a:cubicBezTo>
                <a:cubicBezTo>
                  <a:pt x="8697010" y="2069530"/>
                  <a:pt x="8687262" y="2087924"/>
                  <a:pt x="8673502" y="2103445"/>
                </a:cubicBezTo>
                <a:cubicBezTo>
                  <a:pt x="8656874" y="2121264"/>
                  <a:pt x="8636806" y="2130461"/>
                  <a:pt x="8617311" y="2144257"/>
                </a:cubicBezTo>
                <a:cubicBezTo>
                  <a:pt x="8600684" y="2156329"/>
                  <a:pt x="8598390" y="2172424"/>
                  <a:pt x="8575455" y="2174148"/>
                </a:cubicBezTo>
                <a:cubicBezTo>
                  <a:pt x="8570295" y="2174723"/>
                  <a:pt x="8569148" y="2167825"/>
                  <a:pt x="8573735" y="2166100"/>
                </a:cubicBezTo>
                <a:cubicBezTo>
                  <a:pt x="8586349" y="2160353"/>
                  <a:pt x="8593230" y="2136784"/>
                  <a:pt x="8604697" y="2127587"/>
                </a:cubicBezTo>
                <a:cubicBezTo>
                  <a:pt x="8624192" y="2112642"/>
                  <a:pt x="8644833" y="2102294"/>
                  <a:pt x="8660314" y="2082751"/>
                </a:cubicBezTo>
                <a:cubicBezTo>
                  <a:pt x="8670061" y="2070680"/>
                  <a:pt x="8675795" y="2058033"/>
                  <a:pt x="8680955" y="2044812"/>
                </a:cubicBezTo>
                <a:lnTo>
                  <a:pt x="8680382" y="2044812"/>
                </a:lnTo>
                <a:cubicBezTo>
                  <a:pt x="8674075" y="2049410"/>
                  <a:pt x="8666048" y="2052859"/>
                  <a:pt x="8660314" y="2059183"/>
                </a:cubicBezTo>
                <a:cubicBezTo>
                  <a:pt x="8652860" y="2067805"/>
                  <a:pt x="8647127" y="2077577"/>
                  <a:pt x="8640820" y="2086774"/>
                </a:cubicBezTo>
                <a:cubicBezTo>
                  <a:pt x="8635086" y="2095397"/>
                  <a:pt x="8629352" y="2103445"/>
                  <a:pt x="8621898" y="2110917"/>
                </a:cubicBezTo>
                <a:cubicBezTo>
                  <a:pt x="8614445" y="2117815"/>
                  <a:pt x="8608711" y="2118964"/>
                  <a:pt x="8598964" y="2122413"/>
                </a:cubicBezTo>
                <a:cubicBezTo>
                  <a:pt x="8595523" y="2124138"/>
                  <a:pt x="8592657" y="2118964"/>
                  <a:pt x="8595523" y="2117240"/>
                </a:cubicBezTo>
                <a:cubicBezTo>
                  <a:pt x="8617885" y="2103445"/>
                  <a:pt x="8625339" y="2075278"/>
                  <a:pt x="8639099" y="2055733"/>
                </a:cubicBezTo>
                <a:cubicBezTo>
                  <a:pt x="8641966" y="2051710"/>
                  <a:pt x="8645406" y="2047686"/>
                  <a:pt x="8648847" y="2043662"/>
                </a:cubicBezTo>
                <a:cubicBezTo>
                  <a:pt x="8647700" y="2043087"/>
                  <a:pt x="8646553" y="2042513"/>
                  <a:pt x="8645406" y="2041363"/>
                </a:cubicBezTo>
                <a:cubicBezTo>
                  <a:pt x="8637953" y="2042513"/>
                  <a:pt x="8639099" y="2047686"/>
                  <a:pt x="8635659" y="2054009"/>
                </a:cubicBezTo>
                <a:cubicBezTo>
                  <a:pt x="8629926" y="2064931"/>
                  <a:pt x="8620178" y="2069530"/>
                  <a:pt x="8608711" y="2072979"/>
                </a:cubicBezTo>
                <a:cubicBezTo>
                  <a:pt x="8606417" y="2073553"/>
                  <a:pt x="8604124" y="2071254"/>
                  <a:pt x="8605844" y="2069530"/>
                </a:cubicBezTo>
                <a:cubicBezTo>
                  <a:pt x="8611578" y="2064357"/>
                  <a:pt x="8615018" y="2056308"/>
                  <a:pt x="8617885" y="2049410"/>
                </a:cubicBezTo>
                <a:cubicBezTo>
                  <a:pt x="8620178" y="2043662"/>
                  <a:pt x="8620752" y="2037339"/>
                  <a:pt x="8623618" y="2032166"/>
                </a:cubicBezTo>
                <a:cubicBezTo>
                  <a:pt x="8627632" y="2026418"/>
                  <a:pt x="8632792" y="2024693"/>
                  <a:pt x="8637953" y="2023543"/>
                </a:cubicBezTo>
                <a:cubicBezTo>
                  <a:pt x="8638526" y="2020669"/>
                  <a:pt x="8638526" y="2018369"/>
                  <a:pt x="8639673" y="2015495"/>
                </a:cubicBezTo>
                <a:cubicBezTo>
                  <a:pt x="8649993" y="1990203"/>
                  <a:pt x="8715931" y="1953988"/>
                  <a:pt x="8663181" y="1933869"/>
                </a:cubicBezTo>
                <a:cubicBezTo>
                  <a:pt x="8641393" y="1926397"/>
                  <a:pt x="8588643" y="1948240"/>
                  <a:pt x="8564561" y="1949964"/>
                </a:cubicBezTo>
                <a:cubicBezTo>
                  <a:pt x="8512385" y="1954564"/>
                  <a:pt x="8457915" y="1944791"/>
                  <a:pt x="8421793" y="1906278"/>
                </a:cubicBezTo>
                <a:cubicBezTo>
                  <a:pt x="8389111" y="1870638"/>
                  <a:pt x="8386244" y="1824077"/>
                  <a:pt x="8413192" y="1784414"/>
                </a:cubicBezTo>
                <a:cubicBezTo>
                  <a:pt x="8443007" y="1739578"/>
                  <a:pt x="8494610" y="1718884"/>
                  <a:pt x="8512385" y="1672323"/>
                </a:cubicBezTo>
                <a:cubicBezTo>
                  <a:pt x="8444727" y="1683820"/>
                  <a:pt x="8357575" y="1695316"/>
                  <a:pt x="8328907" y="1634959"/>
                </a:cubicBezTo>
                <a:cubicBezTo>
                  <a:pt x="8315146" y="1606217"/>
                  <a:pt x="8320880" y="1571727"/>
                  <a:pt x="8338654" y="1544711"/>
                </a:cubicBezTo>
                <a:cubicBezTo>
                  <a:pt x="8357575" y="1515969"/>
                  <a:pt x="8445874" y="1478030"/>
                  <a:pt x="8437274" y="1442391"/>
                </a:cubicBezTo>
                <a:cubicBezTo>
                  <a:pt x="8433833" y="1427446"/>
                  <a:pt x="8428100" y="1406752"/>
                  <a:pt x="8425233" y="1387782"/>
                </a:cubicBezTo>
                <a:cubicBezTo>
                  <a:pt x="8422939" y="1386633"/>
                  <a:pt x="8420073" y="1386058"/>
                  <a:pt x="8418352" y="1384334"/>
                </a:cubicBezTo>
                <a:cubicBezTo>
                  <a:pt x="8403445" y="1375711"/>
                  <a:pt x="8398284" y="1365364"/>
                  <a:pt x="8396564" y="1349269"/>
                </a:cubicBezTo>
                <a:cubicBezTo>
                  <a:pt x="8395991" y="1347545"/>
                  <a:pt x="8400005" y="1345820"/>
                  <a:pt x="8401151" y="1348120"/>
                </a:cubicBezTo>
                <a:cubicBezTo>
                  <a:pt x="8406885" y="1356742"/>
                  <a:pt x="8414339" y="1361915"/>
                  <a:pt x="8422939" y="1365939"/>
                </a:cubicBezTo>
                <a:cubicBezTo>
                  <a:pt x="8422939" y="1364790"/>
                  <a:pt x="8423513" y="1363640"/>
                  <a:pt x="8423513" y="1363065"/>
                </a:cubicBezTo>
                <a:cubicBezTo>
                  <a:pt x="8417206" y="1356168"/>
                  <a:pt x="8412619" y="1348120"/>
                  <a:pt x="8407458" y="1340072"/>
                </a:cubicBezTo>
                <a:cubicBezTo>
                  <a:pt x="8406885" y="1338923"/>
                  <a:pt x="8408605" y="1337198"/>
                  <a:pt x="8409752" y="1337773"/>
                </a:cubicBezTo>
                <a:cubicBezTo>
                  <a:pt x="8415486" y="1342372"/>
                  <a:pt x="8421219" y="1346395"/>
                  <a:pt x="8426953" y="1350994"/>
                </a:cubicBezTo>
                <a:cubicBezTo>
                  <a:pt x="8430393" y="1345820"/>
                  <a:pt x="8437847" y="1345820"/>
                  <a:pt x="8449888" y="1355017"/>
                </a:cubicBezTo>
                <a:cubicBezTo>
                  <a:pt x="8448168" y="1352144"/>
                  <a:pt x="8446447" y="1350419"/>
                  <a:pt x="8444154" y="1349269"/>
                </a:cubicBezTo>
                <a:cubicBezTo>
                  <a:pt x="8436127" y="1344096"/>
                  <a:pt x="8428100" y="1342372"/>
                  <a:pt x="8421219" y="1335473"/>
                </a:cubicBezTo>
                <a:cubicBezTo>
                  <a:pt x="8414339" y="1329150"/>
                  <a:pt x="8402298" y="1314779"/>
                  <a:pt x="8391977" y="1315354"/>
                </a:cubicBezTo>
                <a:cubicBezTo>
                  <a:pt x="8385670" y="1315929"/>
                  <a:pt x="8381083" y="1307307"/>
                  <a:pt x="8387390" y="1304433"/>
                </a:cubicBezTo>
                <a:cubicBezTo>
                  <a:pt x="8393410" y="1300984"/>
                  <a:pt x="8398858" y="1298828"/>
                  <a:pt x="8404305" y="1298541"/>
                </a:cubicBezTo>
                <a:close/>
                <a:moveTo>
                  <a:pt x="9292898" y="1295811"/>
                </a:moveTo>
                <a:cubicBezTo>
                  <a:pt x="9315709" y="1295811"/>
                  <a:pt x="9315709" y="1330713"/>
                  <a:pt x="9292898" y="1330713"/>
                </a:cubicBezTo>
                <a:cubicBezTo>
                  <a:pt x="9270672" y="1330713"/>
                  <a:pt x="9270672" y="1295811"/>
                  <a:pt x="9292898" y="1295811"/>
                </a:cubicBezTo>
                <a:close/>
                <a:moveTo>
                  <a:pt x="2916216" y="1284338"/>
                </a:moveTo>
                <a:cubicBezTo>
                  <a:pt x="2916792" y="1283137"/>
                  <a:pt x="2918520" y="1283738"/>
                  <a:pt x="2918520" y="1284938"/>
                </a:cubicBezTo>
                <a:cubicBezTo>
                  <a:pt x="2918520" y="1296344"/>
                  <a:pt x="2906999" y="1303548"/>
                  <a:pt x="2897784" y="1304749"/>
                </a:cubicBezTo>
                <a:cubicBezTo>
                  <a:pt x="2894904" y="1305349"/>
                  <a:pt x="2893751" y="1299946"/>
                  <a:pt x="2896631" y="1299946"/>
                </a:cubicBezTo>
                <a:cubicBezTo>
                  <a:pt x="2906424" y="1298746"/>
                  <a:pt x="2910456" y="1292142"/>
                  <a:pt x="2916216" y="1284338"/>
                </a:cubicBezTo>
                <a:close/>
                <a:moveTo>
                  <a:pt x="3867563" y="1282772"/>
                </a:moveTo>
                <a:cubicBezTo>
                  <a:pt x="3849710" y="1283275"/>
                  <a:pt x="3826050" y="1292758"/>
                  <a:pt x="3809704" y="1300227"/>
                </a:cubicBezTo>
                <a:cubicBezTo>
                  <a:pt x="3744893" y="1328959"/>
                  <a:pt x="3681806" y="1377231"/>
                  <a:pt x="3629611" y="1424926"/>
                </a:cubicBezTo>
                <a:cubicBezTo>
                  <a:pt x="3611257" y="1441591"/>
                  <a:pt x="3587741" y="1462852"/>
                  <a:pt x="3576270" y="1485265"/>
                </a:cubicBezTo>
                <a:cubicBezTo>
                  <a:pt x="3545872" y="1547901"/>
                  <a:pt x="3602080" y="1538132"/>
                  <a:pt x="3643376" y="1520892"/>
                </a:cubicBezTo>
                <a:cubicBezTo>
                  <a:pt x="3712778" y="1491011"/>
                  <a:pt x="3772998" y="1440442"/>
                  <a:pt x="3830352" y="1392746"/>
                </a:cubicBezTo>
                <a:cubicBezTo>
                  <a:pt x="3822322" y="1400216"/>
                  <a:pt x="3832646" y="1414581"/>
                  <a:pt x="3840677" y="1406536"/>
                </a:cubicBezTo>
                <a:cubicBezTo>
                  <a:pt x="3821461" y="1422627"/>
                  <a:pt x="3767405" y="1471472"/>
                  <a:pt x="3709479" y="1510189"/>
                </a:cubicBezTo>
                <a:lnTo>
                  <a:pt x="3642542" y="1545339"/>
                </a:lnTo>
                <a:lnTo>
                  <a:pt x="3644258" y="1549728"/>
                </a:lnTo>
                <a:cubicBezTo>
                  <a:pt x="3636372" y="1557792"/>
                  <a:pt x="3623982" y="1560096"/>
                  <a:pt x="3613280" y="1563553"/>
                </a:cubicBezTo>
                <a:lnTo>
                  <a:pt x="3611382" y="1562649"/>
                </a:lnTo>
                <a:lnTo>
                  <a:pt x="3622379" y="1575995"/>
                </a:lnTo>
                <a:lnTo>
                  <a:pt x="3622302" y="1575533"/>
                </a:lnTo>
                <a:cubicBezTo>
                  <a:pt x="3634805" y="1566960"/>
                  <a:pt x="3650151" y="1564673"/>
                  <a:pt x="3664360" y="1558386"/>
                </a:cubicBezTo>
                <a:cubicBezTo>
                  <a:pt x="3679707" y="1550957"/>
                  <a:pt x="3691642" y="1539526"/>
                  <a:pt x="3707556" y="1532668"/>
                </a:cubicBezTo>
                <a:cubicBezTo>
                  <a:pt x="3710966" y="1531526"/>
                  <a:pt x="3714376" y="1534955"/>
                  <a:pt x="3712671" y="1537813"/>
                </a:cubicBezTo>
                <a:cubicBezTo>
                  <a:pt x="3706135" y="1551243"/>
                  <a:pt x="3690931" y="1564102"/>
                  <a:pt x="3673739" y="1572318"/>
                </a:cubicBezTo>
                <a:lnTo>
                  <a:pt x="3624633" y="1578731"/>
                </a:lnTo>
                <a:lnTo>
                  <a:pt x="3642790" y="1600765"/>
                </a:lnTo>
                <a:lnTo>
                  <a:pt x="3684486" y="1590102"/>
                </a:lnTo>
                <a:cubicBezTo>
                  <a:pt x="3698358" y="1585033"/>
                  <a:pt x="3709920" y="1577147"/>
                  <a:pt x="3724368" y="1573203"/>
                </a:cubicBezTo>
                <a:cubicBezTo>
                  <a:pt x="3727256" y="1572078"/>
                  <a:pt x="3729571" y="1574894"/>
                  <a:pt x="3727835" y="1577147"/>
                </a:cubicBezTo>
                <a:cubicBezTo>
                  <a:pt x="3718880" y="1590382"/>
                  <a:pt x="3704283" y="1598972"/>
                  <a:pt x="3688170" y="1604322"/>
                </a:cubicBezTo>
                <a:lnTo>
                  <a:pt x="3650633" y="1610284"/>
                </a:lnTo>
                <a:lnTo>
                  <a:pt x="3707492" y="1679287"/>
                </a:lnTo>
                <a:cubicBezTo>
                  <a:pt x="3726407" y="1702620"/>
                  <a:pt x="3744842" y="1726276"/>
                  <a:pt x="3762028" y="1750417"/>
                </a:cubicBezTo>
                <a:lnTo>
                  <a:pt x="3762199" y="1750684"/>
                </a:lnTo>
                <a:lnTo>
                  <a:pt x="3804506" y="1737224"/>
                </a:lnTo>
                <a:cubicBezTo>
                  <a:pt x="3818828" y="1731554"/>
                  <a:pt x="3831428" y="1720783"/>
                  <a:pt x="3847466" y="1719082"/>
                </a:cubicBezTo>
                <a:cubicBezTo>
                  <a:pt x="3850904" y="1719082"/>
                  <a:pt x="3853766" y="1723051"/>
                  <a:pt x="3852051" y="1725885"/>
                </a:cubicBezTo>
                <a:cubicBezTo>
                  <a:pt x="3844603" y="1741193"/>
                  <a:pt x="3826275" y="1747996"/>
                  <a:pt x="3810809" y="1753098"/>
                </a:cubicBezTo>
                <a:lnTo>
                  <a:pt x="3766687" y="1757745"/>
                </a:lnTo>
                <a:lnTo>
                  <a:pt x="3782914" y="1783278"/>
                </a:lnTo>
                <a:lnTo>
                  <a:pt x="3826371" y="1772144"/>
                </a:lnTo>
                <a:cubicBezTo>
                  <a:pt x="3840655" y="1765849"/>
                  <a:pt x="3850943" y="1754974"/>
                  <a:pt x="3865226" y="1748679"/>
                </a:cubicBezTo>
                <a:cubicBezTo>
                  <a:pt x="3868653" y="1746963"/>
                  <a:pt x="3871512" y="1750968"/>
                  <a:pt x="3870368" y="1753830"/>
                </a:cubicBezTo>
                <a:cubicBezTo>
                  <a:pt x="3864368" y="1770428"/>
                  <a:pt x="3848799" y="1781873"/>
                  <a:pt x="3830871" y="1788240"/>
                </a:cubicBezTo>
                <a:lnTo>
                  <a:pt x="3788063" y="1791380"/>
                </a:lnTo>
                <a:lnTo>
                  <a:pt x="3809086" y="1824455"/>
                </a:lnTo>
                <a:cubicBezTo>
                  <a:pt x="3860209" y="1918074"/>
                  <a:pt x="3891802" y="2028350"/>
                  <a:pt x="3930285" y="2127139"/>
                </a:cubicBezTo>
                <a:lnTo>
                  <a:pt x="4076885" y="2503692"/>
                </a:lnTo>
                <a:lnTo>
                  <a:pt x="4121093" y="2496363"/>
                </a:lnTo>
                <a:cubicBezTo>
                  <a:pt x="4135887" y="2490576"/>
                  <a:pt x="4150113" y="2483056"/>
                  <a:pt x="4164340" y="2475536"/>
                </a:cubicBezTo>
                <a:cubicBezTo>
                  <a:pt x="4167748" y="2474379"/>
                  <a:pt x="4170597" y="2479007"/>
                  <a:pt x="4168889" y="2481321"/>
                </a:cubicBezTo>
                <a:cubicBezTo>
                  <a:pt x="4158361" y="2496652"/>
                  <a:pt x="4142291" y="2508079"/>
                  <a:pt x="4124295" y="2514877"/>
                </a:cubicBezTo>
                <a:lnTo>
                  <a:pt x="4082903" y="2519145"/>
                </a:lnTo>
                <a:lnTo>
                  <a:pt x="4088828" y="2534356"/>
                </a:lnTo>
                <a:cubicBezTo>
                  <a:pt x="4114675" y="2600983"/>
                  <a:pt x="4134204" y="2676797"/>
                  <a:pt x="4165222" y="2740550"/>
                </a:cubicBezTo>
                <a:cubicBezTo>
                  <a:pt x="4172620" y="2755698"/>
                  <a:pt x="4181799" y="2768362"/>
                  <a:pt x="4192395" y="2778830"/>
                </a:cubicBezTo>
                <a:lnTo>
                  <a:pt x="4222444" y="2800007"/>
                </a:lnTo>
                <a:lnTo>
                  <a:pt x="4225661" y="2801099"/>
                </a:lnTo>
                <a:cubicBezTo>
                  <a:pt x="4243986" y="2803458"/>
                  <a:pt x="4262311" y="2800510"/>
                  <a:pt x="4280069" y="2804047"/>
                </a:cubicBezTo>
                <a:cubicBezTo>
                  <a:pt x="4282931" y="2804637"/>
                  <a:pt x="4284649" y="2808763"/>
                  <a:pt x="4281783" y="2811121"/>
                </a:cubicBezTo>
                <a:lnTo>
                  <a:pt x="4273993" y="2813271"/>
                </a:lnTo>
                <a:lnTo>
                  <a:pt x="4315792" y="2821749"/>
                </a:lnTo>
                <a:cubicBezTo>
                  <a:pt x="4378618" y="2821534"/>
                  <a:pt x="4446110" y="2800284"/>
                  <a:pt x="4494360" y="2776734"/>
                </a:cubicBezTo>
                <a:cubicBezTo>
                  <a:pt x="4562707" y="2743422"/>
                  <a:pt x="4626471" y="2702642"/>
                  <a:pt x="4686783" y="2656694"/>
                </a:cubicBezTo>
                <a:cubicBezTo>
                  <a:pt x="4803387" y="2568244"/>
                  <a:pt x="5034870" y="2335057"/>
                  <a:pt x="4850489" y="2202380"/>
                </a:cubicBezTo>
                <a:cubicBezTo>
                  <a:pt x="4651742" y="2060515"/>
                  <a:pt x="4464491" y="1897397"/>
                  <a:pt x="4273789" y="1744620"/>
                </a:cubicBezTo>
                <a:cubicBezTo>
                  <a:pt x="4215198" y="1698096"/>
                  <a:pt x="4146840" y="1653872"/>
                  <a:pt x="4097440" y="1597586"/>
                </a:cubicBezTo>
                <a:cubicBezTo>
                  <a:pt x="4059818" y="1555370"/>
                  <a:pt x="4026213" y="1508560"/>
                  <a:pt x="3993904" y="1460745"/>
                </a:cubicBezTo>
                <a:lnTo>
                  <a:pt x="3905935" y="1329534"/>
                </a:lnTo>
                <a:lnTo>
                  <a:pt x="3901905" y="1338872"/>
                </a:lnTo>
                <a:cubicBezTo>
                  <a:pt x="3882547" y="1367747"/>
                  <a:pt x="3853294" y="1395332"/>
                  <a:pt x="3840677" y="1406536"/>
                </a:cubicBezTo>
                <a:cubicBezTo>
                  <a:pt x="3849853" y="1399641"/>
                  <a:pt x="3838957" y="1385275"/>
                  <a:pt x="3830352" y="1392746"/>
                </a:cubicBezTo>
                <a:cubicBezTo>
                  <a:pt x="3848134" y="1376080"/>
                  <a:pt x="3884841" y="1343900"/>
                  <a:pt x="3890577" y="1319190"/>
                </a:cubicBezTo>
                <a:cubicBezTo>
                  <a:pt x="3897463" y="1290745"/>
                  <a:pt x="3885416" y="1282269"/>
                  <a:pt x="3867563" y="1282772"/>
                </a:cubicBezTo>
                <a:close/>
                <a:moveTo>
                  <a:pt x="3872584" y="1255771"/>
                </a:moveTo>
                <a:cubicBezTo>
                  <a:pt x="3884258" y="1255639"/>
                  <a:pt x="3894808" y="1257991"/>
                  <a:pt x="3903770" y="1263449"/>
                </a:cubicBezTo>
                <a:cubicBezTo>
                  <a:pt x="3917250" y="1271638"/>
                  <a:pt x="3921624" y="1283275"/>
                  <a:pt x="3920208" y="1296474"/>
                </a:cubicBezTo>
                <a:lnTo>
                  <a:pt x="3914262" y="1310249"/>
                </a:lnTo>
                <a:lnTo>
                  <a:pt x="4013937" y="1462110"/>
                </a:lnTo>
                <a:cubicBezTo>
                  <a:pt x="4048905" y="1514159"/>
                  <a:pt x="4086240" y="1564273"/>
                  <a:pt x="4129609" y="1605052"/>
                </a:cubicBezTo>
                <a:cubicBezTo>
                  <a:pt x="4231857" y="1700394"/>
                  <a:pt x="4350185" y="1783101"/>
                  <a:pt x="4459893" y="1870403"/>
                </a:cubicBezTo>
                <a:cubicBezTo>
                  <a:pt x="4574771" y="1962300"/>
                  <a:pt x="4690229" y="2053622"/>
                  <a:pt x="4805685" y="2144945"/>
                </a:cubicBezTo>
                <a:cubicBezTo>
                  <a:pt x="4826938" y="2161027"/>
                  <a:pt x="4847042" y="2177683"/>
                  <a:pt x="4868869" y="2193764"/>
                </a:cubicBezTo>
                <a:cubicBezTo>
                  <a:pt x="4921140" y="2233969"/>
                  <a:pt x="4938371" y="2263835"/>
                  <a:pt x="4933202" y="2331036"/>
                </a:cubicBezTo>
                <a:cubicBezTo>
                  <a:pt x="4921716" y="2499896"/>
                  <a:pt x="4771223" y="2619361"/>
                  <a:pt x="4643118" y="2710684"/>
                </a:cubicBezTo>
                <a:cubicBezTo>
                  <a:pt x="4533413" y="2788222"/>
                  <a:pt x="4309403" y="2912281"/>
                  <a:pt x="4179008" y="2799134"/>
                </a:cubicBezTo>
                <a:lnTo>
                  <a:pt x="4171805" y="2787632"/>
                </a:lnTo>
                <a:lnTo>
                  <a:pt x="4168388" y="2785776"/>
                </a:lnTo>
                <a:lnTo>
                  <a:pt x="4169371" y="2783746"/>
                </a:lnTo>
                <a:lnTo>
                  <a:pt x="4151364" y="2754981"/>
                </a:lnTo>
                <a:cubicBezTo>
                  <a:pt x="4145261" y="2738396"/>
                  <a:pt x="4141098" y="2720735"/>
                  <a:pt x="4135351" y="2704366"/>
                </a:cubicBezTo>
                <a:cubicBezTo>
                  <a:pt x="4119847" y="2657843"/>
                  <a:pt x="4100314" y="2612469"/>
                  <a:pt x="4082506" y="2566521"/>
                </a:cubicBezTo>
                <a:cubicBezTo>
                  <a:pt x="4025066" y="2419487"/>
                  <a:pt x="3968197" y="2273025"/>
                  <a:pt x="3910757" y="2125991"/>
                </a:cubicBezTo>
                <a:cubicBezTo>
                  <a:pt x="3873420" y="2030648"/>
                  <a:pt x="3843550" y="1922670"/>
                  <a:pt x="3793575" y="1833071"/>
                </a:cubicBezTo>
                <a:cubicBezTo>
                  <a:pt x="3765718" y="1782814"/>
                  <a:pt x="3729960" y="1735143"/>
                  <a:pt x="3692343" y="1688763"/>
                </a:cubicBezTo>
                <a:lnTo>
                  <a:pt x="3587755" y="1561745"/>
                </a:lnTo>
                <a:lnTo>
                  <a:pt x="3585672" y="1562120"/>
                </a:lnTo>
                <a:cubicBezTo>
                  <a:pt x="3574092" y="1561970"/>
                  <a:pt x="3563724" y="1559178"/>
                  <a:pt x="3555048" y="1553073"/>
                </a:cubicBezTo>
                <a:cubicBezTo>
                  <a:pt x="3504577" y="1518018"/>
                  <a:pt x="3592904" y="1434121"/>
                  <a:pt x="3619288" y="1410560"/>
                </a:cubicBezTo>
                <a:cubicBezTo>
                  <a:pt x="3653916" y="1379385"/>
                  <a:pt x="3790858" y="1256697"/>
                  <a:pt x="3872584" y="1255771"/>
                </a:cubicBezTo>
                <a:close/>
                <a:moveTo>
                  <a:pt x="9130980" y="1232446"/>
                </a:moveTo>
                <a:cubicBezTo>
                  <a:pt x="9148431" y="1232446"/>
                  <a:pt x="9148431" y="1259746"/>
                  <a:pt x="9130980" y="1259746"/>
                </a:cubicBezTo>
                <a:cubicBezTo>
                  <a:pt x="9113530" y="1259746"/>
                  <a:pt x="9113530" y="1232446"/>
                  <a:pt x="9130980" y="1232446"/>
                </a:cubicBezTo>
                <a:close/>
                <a:moveTo>
                  <a:pt x="9275851" y="1223994"/>
                </a:moveTo>
                <a:lnTo>
                  <a:pt x="9277395" y="1225525"/>
                </a:lnTo>
                <a:lnTo>
                  <a:pt x="9276916" y="1225650"/>
                </a:lnTo>
                <a:lnTo>
                  <a:pt x="9275846" y="1223999"/>
                </a:lnTo>
                <a:close/>
                <a:moveTo>
                  <a:pt x="9273777" y="1220807"/>
                </a:moveTo>
                <a:lnTo>
                  <a:pt x="9281974" y="1222220"/>
                </a:lnTo>
                <a:lnTo>
                  <a:pt x="9276629" y="1223070"/>
                </a:lnTo>
                <a:lnTo>
                  <a:pt x="9275851" y="1223994"/>
                </a:lnTo>
                <a:lnTo>
                  <a:pt x="9275830" y="1223974"/>
                </a:lnTo>
                <a:close/>
                <a:moveTo>
                  <a:pt x="9235182" y="1199157"/>
                </a:moveTo>
                <a:lnTo>
                  <a:pt x="9234029" y="1201834"/>
                </a:lnTo>
                <a:cubicBezTo>
                  <a:pt x="9233295" y="1208885"/>
                  <a:pt x="9234961" y="1215183"/>
                  <a:pt x="9238384" y="1220672"/>
                </a:cubicBezTo>
                <a:lnTo>
                  <a:pt x="9250625" y="1228327"/>
                </a:lnTo>
                <a:lnTo>
                  <a:pt x="9237850" y="1214023"/>
                </a:lnTo>
                <a:close/>
                <a:moveTo>
                  <a:pt x="9255187" y="1186211"/>
                </a:moveTo>
                <a:lnTo>
                  <a:pt x="9257299" y="1187074"/>
                </a:lnTo>
                <a:lnTo>
                  <a:pt x="9256756" y="1188478"/>
                </a:lnTo>
                <a:lnTo>
                  <a:pt x="9253865" y="1188134"/>
                </a:lnTo>
                <a:lnTo>
                  <a:pt x="9253228" y="1186555"/>
                </a:lnTo>
                <a:close/>
                <a:moveTo>
                  <a:pt x="9244215" y="1178403"/>
                </a:moveTo>
                <a:lnTo>
                  <a:pt x="9244079" y="1178485"/>
                </a:lnTo>
                <a:lnTo>
                  <a:pt x="9243952" y="1178781"/>
                </a:lnTo>
                <a:close/>
                <a:moveTo>
                  <a:pt x="11671137" y="1178316"/>
                </a:moveTo>
                <a:lnTo>
                  <a:pt x="11662310" y="1184080"/>
                </a:lnTo>
                <a:cubicBezTo>
                  <a:pt x="11648228" y="1190171"/>
                  <a:pt x="11633358" y="1194612"/>
                  <a:pt x="11621063" y="1198052"/>
                </a:cubicBezTo>
                <a:lnTo>
                  <a:pt x="11575193" y="1205673"/>
                </a:lnTo>
                <a:lnTo>
                  <a:pt x="11642658" y="1452076"/>
                </a:lnTo>
                <a:lnTo>
                  <a:pt x="11646665" y="1450968"/>
                </a:lnTo>
                <a:cubicBezTo>
                  <a:pt x="11670358" y="1464319"/>
                  <a:pt x="11720634" y="1445744"/>
                  <a:pt x="11737970" y="1427171"/>
                </a:cubicBezTo>
                <a:lnTo>
                  <a:pt x="11739271" y="1427165"/>
                </a:lnTo>
                <a:close/>
                <a:moveTo>
                  <a:pt x="1252519" y="1172617"/>
                </a:moveTo>
                <a:lnTo>
                  <a:pt x="1243692" y="1178380"/>
                </a:lnTo>
                <a:cubicBezTo>
                  <a:pt x="1229610" y="1184471"/>
                  <a:pt x="1214740" y="1188913"/>
                  <a:pt x="1202445" y="1192352"/>
                </a:cubicBezTo>
                <a:lnTo>
                  <a:pt x="1156575" y="1199974"/>
                </a:lnTo>
                <a:lnTo>
                  <a:pt x="1224040" y="1446377"/>
                </a:lnTo>
                <a:lnTo>
                  <a:pt x="1228047" y="1445268"/>
                </a:lnTo>
                <a:cubicBezTo>
                  <a:pt x="1251740" y="1458619"/>
                  <a:pt x="1302016" y="1440045"/>
                  <a:pt x="1319352" y="1421472"/>
                </a:cubicBezTo>
                <a:lnTo>
                  <a:pt x="1320653" y="1421465"/>
                </a:lnTo>
                <a:close/>
                <a:moveTo>
                  <a:pt x="9276761" y="1139305"/>
                </a:moveTo>
                <a:cubicBezTo>
                  <a:pt x="9285726" y="1137956"/>
                  <a:pt x="9295104" y="1138348"/>
                  <a:pt x="9304447" y="1140776"/>
                </a:cubicBezTo>
                <a:cubicBezTo>
                  <a:pt x="9336642" y="1149347"/>
                  <a:pt x="9374013" y="1189339"/>
                  <a:pt x="9358489" y="1223617"/>
                </a:cubicBezTo>
                <a:lnTo>
                  <a:pt x="9352815" y="1223617"/>
                </a:lnTo>
                <a:lnTo>
                  <a:pt x="9353891" y="1220190"/>
                </a:lnTo>
                <a:cubicBezTo>
                  <a:pt x="9353891" y="1217905"/>
                  <a:pt x="9351016" y="1217905"/>
                  <a:pt x="9350441" y="1220190"/>
                </a:cubicBezTo>
                <a:lnTo>
                  <a:pt x="9346453" y="1223617"/>
                </a:lnTo>
                <a:lnTo>
                  <a:pt x="9345841" y="1223617"/>
                </a:lnTo>
                <a:cubicBezTo>
                  <a:pt x="9334343" y="1205335"/>
                  <a:pt x="9334343" y="1184197"/>
                  <a:pt x="9314796" y="1169342"/>
                </a:cubicBezTo>
                <a:cubicBezTo>
                  <a:pt x="9303585" y="1160774"/>
                  <a:pt x="9290073" y="1157202"/>
                  <a:pt x="9277282" y="1158701"/>
                </a:cubicBezTo>
                <a:lnTo>
                  <a:pt x="9253282" y="1173002"/>
                </a:lnTo>
                <a:lnTo>
                  <a:pt x="9254387" y="1172748"/>
                </a:lnTo>
                <a:cubicBezTo>
                  <a:pt x="9255528" y="1172748"/>
                  <a:pt x="9256668" y="1173315"/>
                  <a:pt x="9257808" y="1173315"/>
                </a:cubicBezTo>
                <a:lnTo>
                  <a:pt x="9265263" y="1176548"/>
                </a:lnTo>
                <a:lnTo>
                  <a:pt x="9258380" y="1179533"/>
                </a:lnTo>
                <a:cubicBezTo>
                  <a:pt x="9261801" y="1180099"/>
                  <a:pt x="9265793" y="1181229"/>
                  <a:pt x="9269214" y="1182361"/>
                </a:cubicBezTo>
                <a:cubicBezTo>
                  <a:pt x="9268644" y="1180664"/>
                  <a:pt x="9267504" y="1178968"/>
                  <a:pt x="9266933" y="1177273"/>
                </a:cubicBezTo>
                <a:lnTo>
                  <a:pt x="9265263" y="1176548"/>
                </a:lnTo>
                <a:lnTo>
                  <a:pt x="9267504" y="1175575"/>
                </a:lnTo>
                <a:cubicBezTo>
                  <a:pt x="9270926" y="1174445"/>
                  <a:pt x="9276629" y="1177273"/>
                  <a:pt x="9277199" y="1181229"/>
                </a:cubicBezTo>
                <a:cubicBezTo>
                  <a:pt x="9280050" y="1198192"/>
                  <a:pt x="9284041" y="1198757"/>
                  <a:pt x="9297157" y="1189144"/>
                </a:cubicBezTo>
                <a:cubicBezTo>
                  <a:pt x="9298869" y="1187449"/>
                  <a:pt x="9302860" y="1187449"/>
                  <a:pt x="9305142" y="1189144"/>
                </a:cubicBezTo>
                <a:lnTo>
                  <a:pt x="9312866" y="1195162"/>
                </a:lnTo>
                <a:lnTo>
                  <a:pt x="9305712" y="1193102"/>
                </a:lnTo>
                <a:lnTo>
                  <a:pt x="9313126" y="1195365"/>
                </a:lnTo>
                <a:lnTo>
                  <a:pt x="9312866" y="1195162"/>
                </a:lnTo>
                <a:lnTo>
                  <a:pt x="9315226" y="1195842"/>
                </a:lnTo>
                <a:lnTo>
                  <a:pt x="9313696" y="1195929"/>
                </a:lnTo>
                <a:cubicBezTo>
                  <a:pt x="9317118" y="1196495"/>
                  <a:pt x="9319969" y="1197625"/>
                  <a:pt x="9323390" y="1198192"/>
                </a:cubicBezTo>
                <a:lnTo>
                  <a:pt x="9315226" y="1195842"/>
                </a:lnTo>
                <a:lnTo>
                  <a:pt x="9328381" y="1195082"/>
                </a:lnTo>
                <a:cubicBezTo>
                  <a:pt x="9332516" y="1196779"/>
                  <a:pt x="9335652" y="1200454"/>
                  <a:pt x="9337078" y="1206108"/>
                </a:cubicBezTo>
                <a:cubicBezTo>
                  <a:pt x="9339073" y="1213174"/>
                  <a:pt x="9334084" y="1217415"/>
                  <a:pt x="9328595" y="1218052"/>
                </a:cubicBezTo>
                <a:lnTo>
                  <a:pt x="9322033" y="1212517"/>
                </a:lnTo>
                <a:lnTo>
                  <a:pt x="9317687" y="1204976"/>
                </a:lnTo>
                <a:cubicBezTo>
                  <a:pt x="9317687" y="1206108"/>
                  <a:pt x="9317687" y="1207238"/>
                  <a:pt x="9317118" y="1208369"/>
                </a:cubicBezTo>
                <a:lnTo>
                  <a:pt x="9322033" y="1212517"/>
                </a:lnTo>
                <a:lnTo>
                  <a:pt x="9322250" y="1212892"/>
                </a:lnTo>
                <a:cubicBezTo>
                  <a:pt x="9321681" y="1213457"/>
                  <a:pt x="9321681" y="1213457"/>
                  <a:pt x="9321109" y="1214023"/>
                </a:cubicBezTo>
                <a:cubicBezTo>
                  <a:pt x="9317118" y="1216284"/>
                  <a:pt x="9313268" y="1215437"/>
                  <a:pt x="9310559" y="1213034"/>
                </a:cubicBezTo>
                <a:lnTo>
                  <a:pt x="9308477" y="1207238"/>
                </a:lnTo>
                <a:lnTo>
                  <a:pt x="9311985" y="1207238"/>
                </a:lnTo>
                <a:cubicBezTo>
                  <a:pt x="9313126" y="1207238"/>
                  <a:pt x="9313696" y="1207238"/>
                  <a:pt x="9314836" y="1207238"/>
                </a:cubicBezTo>
                <a:cubicBezTo>
                  <a:pt x="9311985" y="1204411"/>
                  <a:pt x="9309705" y="1201018"/>
                  <a:pt x="9307423" y="1198192"/>
                </a:cubicBezTo>
                <a:cubicBezTo>
                  <a:pt x="9307423" y="1199887"/>
                  <a:pt x="9306853" y="1201018"/>
                  <a:pt x="9306853" y="1202715"/>
                </a:cubicBezTo>
                <a:lnTo>
                  <a:pt x="9308477" y="1207238"/>
                </a:lnTo>
                <a:lnTo>
                  <a:pt x="9304002" y="1207238"/>
                </a:lnTo>
                <a:lnTo>
                  <a:pt x="9300734" y="1204862"/>
                </a:lnTo>
                <a:lnTo>
                  <a:pt x="9305142" y="1202150"/>
                </a:lnTo>
                <a:cubicBezTo>
                  <a:pt x="9301720" y="1201583"/>
                  <a:pt x="9298869" y="1201583"/>
                  <a:pt x="9295447" y="1201018"/>
                </a:cubicBezTo>
                <a:lnTo>
                  <a:pt x="9300734" y="1204862"/>
                </a:lnTo>
                <a:lnTo>
                  <a:pt x="9291242" y="1210701"/>
                </a:lnTo>
                <a:cubicBezTo>
                  <a:pt x="9286893" y="1212326"/>
                  <a:pt x="9282330" y="1212326"/>
                  <a:pt x="9276057" y="1209499"/>
                </a:cubicBezTo>
                <a:cubicBezTo>
                  <a:pt x="9270640" y="1207521"/>
                  <a:pt x="9267646" y="1204270"/>
                  <a:pt x="9265721" y="1200170"/>
                </a:cubicBezTo>
                <a:lnTo>
                  <a:pt x="9264049" y="1194024"/>
                </a:lnTo>
                <a:lnTo>
                  <a:pt x="9264653" y="1194234"/>
                </a:lnTo>
                <a:cubicBezTo>
                  <a:pt x="9267504" y="1193102"/>
                  <a:pt x="9270354" y="1191407"/>
                  <a:pt x="9273206" y="1190276"/>
                </a:cubicBezTo>
                <a:lnTo>
                  <a:pt x="9261801" y="1185753"/>
                </a:lnTo>
                <a:lnTo>
                  <a:pt x="9264049" y="1194024"/>
                </a:lnTo>
                <a:lnTo>
                  <a:pt x="9255737" y="1191115"/>
                </a:lnTo>
                <a:lnTo>
                  <a:pt x="9256756" y="1188478"/>
                </a:lnTo>
                <a:lnTo>
                  <a:pt x="9262371" y="1189144"/>
                </a:lnTo>
                <a:lnTo>
                  <a:pt x="9257299" y="1187074"/>
                </a:lnTo>
                <a:lnTo>
                  <a:pt x="9257808" y="1185753"/>
                </a:lnTo>
                <a:lnTo>
                  <a:pt x="9255187" y="1186211"/>
                </a:lnTo>
                <a:lnTo>
                  <a:pt x="9252677" y="1185186"/>
                </a:lnTo>
                <a:lnTo>
                  <a:pt x="9253228" y="1186555"/>
                </a:lnTo>
                <a:lnTo>
                  <a:pt x="9248114" y="1187449"/>
                </a:lnTo>
                <a:lnTo>
                  <a:pt x="9253865" y="1188134"/>
                </a:lnTo>
                <a:lnTo>
                  <a:pt x="9254957" y="1190842"/>
                </a:lnTo>
                <a:lnTo>
                  <a:pt x="9255737" y="1191115"/>
                </a:lnTo>
                <a:lnTo>
                  <a:pt x="9253033" y="1198120"/>
                </a:lnTo>
                <a:cubicBezTo>
                  <a:pt x="9253389" y="1202433"/>
                  <a:pt x="9255528" y="1206673"/>
                  <a:pt x="9258950" y="1210066"/>
                </a:cubicBezTo>
                <a:cubicBezTo>
                  <a:pt x="9259520" y="1211196"/>
                  <a:pt x="9266363" y="1217980"/>
                  <a:pt x="9269214" y="1217415"/>
                </a:cubicBezTo>
                <a:lnTo>
                  <a:pt x="9275830" y="1223974"/>
                </a:lnTo>
                <a:lnTo>
                  <a:pt x="9275846" y="1223999"/>
                </a:lnTo>
                <a:lnTo>
                  <a:pt x="9273777" y="1226462"/>
                </a:lnTo>
                <a:lnTo>
                  <a:pt x="9276916" y="1225650"/>
                </a:lnTo>
                <a:lnTo>
                  <a:pt x="9278909" y="1228723"/>
                </a:lnTo>
                <a:cubicBezTo>
                  <a:pt x="9278909" y="1228158"/>
                  <a:pt x="9278909" y="1227593"/>
                  <a:pt x="9278909" y="1227028"/>
                </a:cubicBezTo>
                <a:lnTo>
                  <a:pt x="9277395" y="1225525"/>
                </a:lnTo>
                <a:lnTo>
                  <a:pt x="9286893" y="1223070"/>
                </a:lnTo>
                <a:lnTo>
                  <a:pt x="9281974" y="1222220"/>
                </a:lnTo>
                <a:lnTo>
                  <a:pt x="9290884" y="1220807"/>
                </a:lnTo>
                <a:cubicBezTo>
                  <a:pt x="9294306" y="1223635"/>
                  <a:pt x="9304002" y="1223070"/>
                  <a:pt x="9299439" y="1227028"/>
                </a:cubicBezTo>
                <a:cubicBezTo>
                  <a:pt x="9305712" y="1221938"/>
                  <a:pt x="9314836" y="1227593"/>
                  <a:pt x="9310275" y="1235508"/>
                </a:cubicBezTo>
                <a:cubicBezTo>
                  <a:pt x="9306853" y="1242292"/>
                  <a:pt x="9301150" y="1244555"/>
                  <a:pt x="9293736" y="1241163"/>
                </a:cubicBezTo>
                <a:cubicBezTo>
                  <a:pt x="9291456" y="1240597"/>
                  <a:pt x="9288604" y="1238902"/>
                  <a:pt x="9286893" y="1238335"/>
                </a:cubicBezTo>
                <a:lnTo>
                  <a:pt x="9284319" y="1237059"/>
                </a:lnTo>
                <a:lnTo>
                  <a:pt x="9290314" y="1235508"/>
                </a:lnTo>
                <a:cubicBezTo>
                  <a:pt x="9290884" y="1234377"/>
                  <a:pt x="9291456" y="1233247"/>
                  <a:pt x="9292596" y="1232116"/>
                </a:cubicBezTo>
                <a:cubicBezTo>
                  <a:pt x="9287463" y="1232682"/>
                  <a:pt x="9282901" y="1233247"/>
                  <a:pt x="9277769" y="1233811"/>
                </a:cubicBezTo>
                <a:lnTo>
                  <a:pt x="9284319" y="1237059"/>
                </a:lnTo>
                <a:lnTo>
                  <a:pt x="9277199" y="1238902"/>
                </a:lnTo>
                <a:cubicBezTo>
                  <a:pt x="9274347" y="1237769"/>
                  <a:pt x="9269784" y="1240031"/>
                  <a:pt x="9265793" y="1237205"/>
                </a:cubicBezTo>
                <a:lnTo>
                  <a:pt x="9263534" y="1233174"/>
                </a:lnTo>
                <a:lnTo>
                  <a:pt x="9272066" y="1235508"/>
                </a:lnTo>
                <a:lnTo>
                  <a:pt x="9260090" y="1227028"/>
                </a:lnTo>
                <a:lnTo>
                  <a:pt x="9263534" y="1233174"/>
                </a:lnTo>
                <a:lnTo>
                  <a:pt x="9254360" y="1230663"/>
                </a:lnTo>
                <a:lnTo>
                  <a:pt x="9274839" y="1243471"/>
                </a:lnTo>
                <a:cubicBezTo>
                  <a:pt x="9290576" y="1247542"/>
                  <a:pt x="9308183" y="1247935"/>
                  <a:pt x="9322503" y="1244204"/>
                </a:cubicBezTo>
                <a:lnTo>
                  <a:pt x="9346453" y="1223617"/>
                </a:lnTo>
                <a:lnTo>
                  <a:pt x="9352815" y="1223617"/>
                </a:lnTo>
                <a:lnTo>
                  <a:pt x="9345940" y="1245516"/>
                </a:lnTo>
                <a:cubicBezTo>
                  <a:pt x="9330283" y="1263754"/>
                  <a:pt x="9294817" y="1262467"/>
                  <a:pt x="9269377" y="1257326"/>
                </a:cubicBezTo>
                <a:cubicBezTo>
                  <a:pt x="9236606" y="1250470"/>
                  <a:pt x="9209582" y="1225904"/>
                  <a:pt x="9219357" y="1190483"/>
                </a:cubicBezTo>
                <a:cubicBezTo>
                  <a:pt x="9226686" y="1163058"/>
                  <a:pt x="9249865" y="1143347"/>
                  <a:pt x="9276761" y="1139305"/>
                </a:cubicBezTo>
                <a:close/>
                <a:moveTo>
                  <a:pt x="9341047" y="1095581"/>
                </a:moveTo>
                <a:cubicBezTo>
                  <a:pt x="9358789" y="1095581"/>
                  <a:pt x="9358789" y="1122868"/>
                  <a:pt x="9341047" y="1122868"/>
                </a:cubicBezTo>
                <a:cubicBezTo>
                  <a:pt x="9323897" y="1122868"/>
                  <a:pt x="9323897" y="1095581"/>
                  <a:pt x="9341047" y="1095581"/>
                </a:cubicBezTo>
                <a:close/>
                <a:moveTo>
                  <a:pt x="9325337" y="1046598"/>
                </a:moveTo>
                <a:cubicBezTo>
                  <a:pt x="9273589" y="1043720"/>
                  <a:pt x="9228166" y="1074227"/>
                  <a:pt x="9191367" y="1107612"/>
                </a:cubicBezTo>
                <a:cubicBezTo>
                  <a:pt x="9148819" y="1147905"/>
                  <a:pt x="9124094" y="1202013"/>
                  <a:pt x="9063722" y="1216979"/>
                </a:cubicBezTo>
                <a:cubicBezTo>
                  <a:pt x="9008524" y="1229643"/>
                  <a:pt x="8960226" y="1237701"/>
                  <a:pt x="8944702" y="1302745"/>
                </a:cubicBezTo>
                <a:cubicBezTo>
                  <a:pt x="8932628" y="1353399"/>
                  <a:pt x="8965400" y="1374121"/>
                  <a:pt x="8960801" y="1414413"/>
                </a:cubicBezTo>
                <a:cubicBezTo>
                  <a:pt x="8956776" y="1443195"/>
                  <a:pt x="8925152" y="1469098"/>
                  <a:pt x="8915953" y="1495000"/>
                </a:cubicBezTo>
                <a:cubicBezTo>
                  <a:pt x="8859605" y="1647538"/>
                  <a:pt x="9074072" y="1585370"/>
                  <a:pt x="9133294" y="1550259"/>
                </a:cubicBezTo>
                <a:cubicBezTo>
                  <a:pt x="9162618" y="1533565"/>
                  <a:pt x="9188492" y="1515722"/>
                  <a:pt x="9221841" y="1509966"/>
                </a:cubicBezTo>
                <a:cubicBezTo>
                  <a:pt x="9261515" y="1503058"/>
                  <a:pt x="9300039" y="1515145"/>
                  <a:pt x="9339137" y="1515722"/>
                </a:cubicBezTo>
                <a:cubicBezTo>
                  <a:pt x="9390885" y="1516873"/>
                  <a:pt x="9448382" y="1503635"/>
                  <a:pt x="9478856" y="1457010"/>
                </a:cubicBezTo>
                <a:cubicBezTo>
                  <a:pt x="9509330" y="1410960"/>
                  <a:pt x="9488056" y="1362033"/>
                  <a:pt x="9469082" y="1316560"/>
                </a:cubicBezTo>
                <a:lnTo>
                  <a:pt x="9470300" y="1313493"/>
                </a:lnTo>
                <a:lnTo>
                  <a:pt x="9474831" y="1319438"/>
                </a:lnTo>
                <a:cubicBezTo>
                  <a:pt x="9481732" y="1324043"/>
                  <a:pt x="9490931" y="1317711"/>
                  <a:pt x="9486906" y="1310228"/>
                </a:cubicBezTo>
                <a:lnTo>
                  <a:pt x="9485150" y="1306061"/>
                </a:lnTo>
                <a:lnTo>
                  <a:pt x="9480825" y="1307884"/>
                </a:lnTo>
                <a:lnTo>
                  <a:pt x="9473128" y="1306378"/>
                </a:lnTo>
                <a:lnTo>
                  <a:pt x="9470300" y="1313493"/>
                </a:lnTo>
                <a:lnTo>
                  <a:pt x="9434368" y="1266338"/>
                </a:lnTo>
                <a:cubicBezTo>
                  <a:pt x="9426965" y="1247055"/>
                  <a:pt x="9424808" y="1225326"/>
                  <a:pt x="9425384" y="1198560"/>
                </a:cubicBezTo>
                <a:cubicBezTo>
                  <a:pt x="9428258" y="1127759"/>
                  <a:pt x="9411008" y="1052354"/>
                  <a:pt x="9325337" y="1046598"/>
                </a:cubicBezTo>
                <a:close/>
                <a:moveTo>
                  <a:pt x="11494364" y="1044027"/>
                </a:moveTo>
                <a:lnTo>
                  <a:pt x="11492605" y="1050213"/>
                </a:lnTo>
                <a:lnTo>
                  <a:pt x="11495988" y="1044402"/>
                </a:lnTo>
                <a:close/>
                <a:moveTo>
                  <a:pt x="1075746" y="1038328"/>
                </a:moveTo>
                <a:lnTo>
                  <a:pt x="1073987" y="1044513"/>
                </a:lnTo>
                <a:lnTo>
                  <a:pt x="1077370" y="1038701"/>
                </a:lnTo>
                <a:close/>
                <a:moveTo>
                  <a:pt x="11652164" y="1037692"/>
                </a:moveTo>
                <a:lnTo>
                  <a:pt x="11641449" y="1045838"/>
                </a:lnTo>
                <a:cubicBezTo>
                  <a:pt x="11624064" y="1055101"/>
                  <a:pt x="11603175" y="1061035"/>
                  <a:pt x="11593445" y="1063930"/>
                </a:cubicBezTo>
                <a:cubicBezTo>
                  <a:pt x="11581141" y="1067693"/>
                  <a:pt x="11559679" y="1074351"/>
                  <a:pt x="11539076" y="1076231"/>
                </a:cubicBezTo>
                <a:lnTo>
                  <a:pt x="11519238" y="1075056"/>
                </a:lnTo>
                <a:lnTo>
                  <a:pt x="11540425" y="1153918"/>
                </a:lnTo>
                <a:cubicBezTo>
                  <a:pt x="11542140" y="1161943"/>
                  <a:pt x="11544427" y="1168820"/>
                  <a:pt x="11546144" y="1176271"/>
                </a:cubicBezTo>
                <a:lnTo>
                  <a:pt x="11546594" y="1178107"/>
                </a:lnTo>
                <a:lnTo>
                  <a:pt x="11545572" y="1177990"/>
                </a:lnTo>
                <a:cubicBezTo>
                  <a:pt x="11546144" y="1178278"/>
                  <a:pt x="11546859" y="1179853"/>
                  <a:pt x="11547145" y="1180354"/>
                </a:cubicBezTo>
                <a:lnTo>
                  <a:pt x="11546594" y="1178107"/>
                </a:lnTo>
                <a:lnTo>
                  <a:pt x="11585391" y="1182504"/>
                </a:lnTo>
                <a:cubicBezTo>
                  <a:pt x="11599902" y="1179998"/>
                  <a:pt x="11614485" y="1174839"/>
                  <a:pt x="11625637" y="1171112"/>
                </a:cubicBezTo>
                <a:cubicBezTo>
                  <a:pt x="11641079" y="1166529"/>
                  <a:pt x="11656519" y="1160224"/>
                  <a:pt x="11670818" y="1151627"/>
                </a:cubicBezTo>
                <a:cubicBezTo>
                  <a:pt x="11671675" y="1151054"/>
                  <a:pt x="11674964" y="1148188"/>
                  <a:pt x="11678252" y="1145466"/>
                </a:cubicBezTo>
                <a:lnTo>
                  <a:pt x="11680865" y="1143602"/>
                </a:lnTo>
                <a:lnTo>
                  <a:pt x="11682899" y="1147185"/>
                </a:lnTo>
                <a:cubicBezTo>
                  <a:pt x="11682256" y="1144462"/>
                  <a:pt x="11681683" y="1139877"/>
                  <a:pt x="11685687" y="1140164"/>
                </a:cubicBezTo>
                <a:lnTo>
                  <a:pt x="11680865" y="1143602"/>
                </a:lnTo>
                <a:lnTo>
                  <a:pt x="11680540" y="1143029"/>
                </a:lnTo>
                <a:cubicBezTo>
                  <a:pt x="11676537" y="1135004"/>
                  <a:pt x="11675392" y="1124116"/>
                  <a:pt x="11673104" y="1115518"/>
                </a:cubicBezTo>
                <a:close/>
                <a:moveTo>
                  <a:pt x="1233546" y="1031992"/>
                </a:moveTo>
                <a:lnTo>
                  <a:pt x="1222831" y="1040138"/>
                </a:lnTo>
                <a:cubicBezTo>
                  <a:pt x="1205446" y="1049401"/>
                  <a:pt x="1184557" y="1055336"/>
                  <a:pt x="1174827" y="1058231"/>
                </a:cubicBezTo>
                <a:cubicBezTo>
                  <a:pt x="1162522" y="1061994"/>
                  <a:pt x="1141062" y="1068651"/>
                  <a:pt x="1120458" y="1070532"/>
                </a:cubicBezTo>
                <a:lnTo>
                  <a:pt x="1100620" y="1069357"/>
                </a:lnTo>
                <a:lnTo>
                  <a:pt x="1121807" y="1148220"/>
                </a:lnTo>
                <a:cubicBezTo>
                  <a:pt x="1123522" y="1156244"/>
                  <a:pt x="1125809" y="1163120"/>
                  <a:pt x="1127526" y="1170571"/>
                </a:cubicBezTo>
                <a:lnTo>
                  <a:pt x="1127976" y="1172407"/>
                </a:lnTo>
                <a:lnTo>
                  <a:pt x="1126954" y="1172291"/>
                </a:lnTo>
                <a:cubicBezTo>
                  <a:pt x="1127526" y="1172578"/>
                  <a:pt x="1128241" y="1174154"/>
                  <a:pt x="1128527" y="1174655"/>
                </a:cubicBezTo>
                <a:lnTo>
                  <a:pt x="1127976" y="1172407"/>
                </a:lnTo>
                <a:lnTo>
                  <a:pt x="1166773" y="1176804"/>
                </a:lnTo>
                <a:cubicBezTo>
                  <a:pt x="1181284" y="1174298"/>
                  <a:pt x="1195867" y="1169139"/>
                  <a:pt x="1207019" y="1165413"/>
                </a:cubicBezTo>
                <a:cubicBezTo>
                  <a:pt x="1222461" y="1160829"/>
                  <a:pt x="1237901" y="1154524"/>
                  <a:pt x="1252200" y="1145927"/>
                </a:cubicBezTo>
                <a:cubicBezTo>
                  <a:pt x="1253058" y="1145354"/>
                  <a:pt x="1256346" y="1142488"/>
                  <a:pt x="1259634" y="1139765"/>
                </a:cubicBezTo>
                <a:lnTo>
                  <a:pt x="1262247" y="1137902"/>
                </a:lnTo>
                <a:lnTo>
                  <a:pt x="1264281" y="1141485"/>
                </a:lnTo>
                <a:cubicBezTo>
                  <a:pt x="1263638" y="1138763"/>
                  <a:pt x="1263065" y="1134178"/>
                  <a:pt x="1267069" y="1134463"/>
                </a:cubicBezTo>
                <a:lnTo>
                  <a:pt x="1262247" y="1137902"/>
                </a:lnTo>
                <a:lnTo>
                  <a:pt x="1261922" y="1137329"/>
                </a:lnTo>
                <a:cubicBezTo>
                  <a:pt x="1257919" y="1129305"/>
                  <a:pt x="1256774" y="1118416"/>
                  <a:pt x="1254487" y="1109819"/>
                </a:cubicBezTo>
                <a:close/>
                <a:moveTo>
                  <a:pt x="11637332" y="1012255"/>
                </a:moveTo>
                <a:cubicBezTo>
                  <a:pt x="11633537" y="1011962"/>
                  <a:pt x="11628272" y="1012172"/>
                  <a:pt x="11622035" y="1012811"/>
                </a:cubicBezTo>
                <a:cubicBezTo>
                  <a:pt x="11590848" y="1015998"/>
                  <a:pt x="11535349" y="1029872"/>
                  <a:pt x="11517715" y="1044963"/>
                </a:cubicBezTo>
                <a:lnTo>
                  <a:pt x="11515429" y="1048729"/>
                </a:lnTo>
                <a:lnTo>
                  <a:pt x="11510461" y="1047719"/>
                </a:lnTo>
                <a:lnTo>
                  <a:pt x="11507398" y="1047016"/>
                </a:lnTo>
                <a:lnTo>
                  <a:pt x="11512402" y="1049607"/>
                </a:lnTo>
                <a:lnTo>
                  <a:pt x="11513167" y="1052458"/>
                </a:lnTo>
                <a:lnTo>
                  <a:pt x="11515429" y="1048729"/>
                </a:lnTo>
                <a:lnTo>
                  <a:pt x="11536769" y="1053066"/>
                </a:lnTo>
                <a:cubicBezTo>
                  <a:pt x="11576633" y="1049238"/>
                  <a:pt x="11645956" y="1022535"/>
                  <a:pt x="11643809" y="1014718"/>
                </a:cubicBezTo>
                <a:cubicBezTo>
                  <a:pt x="11643451" y="1013343"/>
                  <a:pt x="11641126" y="1012547"/>
                  <a:pt x="11637332" y="1012255"/>
                </a:cubicBezTo>
                <a:close/>
                <a:moveTo>
                  <a:pt x="1218714" y="1006555"/>
                </a:moveTo>
                <a:cubicBezTo>
                  <a:pt x="1214919" y="1006262"/>
                  <a:pt x="1209654" y="1006472"/>
                  <a:pt x="1203417" y="1007110"/>
                </a:cubicBezTo>
                <a:cubicBezTo>
                  <a:pt x="1172230" y="1010298"/>
                  <a:pt x="1116731" y="1024172"/>
                  <a:pt x="1099098" y="1039263"/>
                </a:cubicBezTo>
                <a:lnTo>
                  <a:pt x="1096811" y="1043030"/>
                </a:lnTo>
                <a:lnTo>
                  <a:pt x="1091843" y="1042019"/>
                </a:lnTo>
                <a:lnTo>
                  <a:pt x="1088780" y="1041316"/>
                </a:lnTo>
                <a:lnTo>
                  <a:pt x="1093784" y="1043908"/>
                </a:lnTo>
                <a:lnTo>
                  <a:pt x="1094549" y="1046758"/>
                </a:lnTo>
                <a:lnTo>
                  <a:pt x="1096811" y="1043030"/>
                </a:lnTo>
                <a:lnTo>
                  <a:pt x="1118151" y="1047366"/>
                </a:lnTo>
                <a:cubicBezTo>
                  <a:pt x="1158016" y="1043539"/>
                  <a:pt x="1227339" y="1016835"/>
                  <a:pt x="1225191" y="1009018"/>
                </a:cubicBezTo>
                <a:cubicBezTo>
                  <a:pt x="1224833" y="1007643"/>
                  <a:pt x="1222508" y="1006847"/>
                  <a:pt x="1218714" y="1006555"/>
                </a:cubicBezTo>
                <a:close/>
                <a:moveTo>
                  <a:pt x="11131255" y="990344"/>
                </a:moveTo>
                <a:lnTo>
                  <a:pt x="11212854" y="1396379"/>
                </a:lnTo>
                <a:cubicBezTo>
                  <a:pt x="11246098" y="1564070"/>
                  <a:pt x="11279915" y="1731762"/>
                  <a:pt x="11313732" y="1898881"/>
                </a:cubicBezTo>
                <a:lnTo>
                  <a:pt x="11325335" y="1955903"/>
                </a:lnTo>
                <a:lnTo>
                  <a:pt x="11324478" y="1955879"/>
                </a:lnTo>
                <a:cubicBezTo>
                  <a:pt x="11320610" y="1956597"/>
                  <a:pt x="11319751" y="1959182"/>
                  <a:pt x="11326914" y="1966647"/>
                </a:cubicBezTo>
                <a:cubicBezTo>
                  <a:pt x="11325768" y="1964926"/>
                  <a:pt x="11326341" y="1960330"/>
                  <a:pt x="11325768" y="1958032"/>
                </a:cubicBezTo>
                <a:lnTo>
                  <a:pt x="11325335" y="1955903"/>
                </a:lnTo>
                <a:lnTo>
                  <a:pt x="11340097" y="1956310"/>
                </a:lnTo>
                <a:lnTo>
                  <a:pt x="11351516" y="1955050"/>
                </a:lnTo>
                <a:lnTo>
                  <a:pt x="11353280" y="1969518"/>
                </a:lnTo>
                <a:cubicBezTo>
                  <a:pt x="11355573" y="1958320"/>
                  <a:pt x="11357578" y="1955019"/>
                  <a:pt x="11356361" y="1954516"/>
                </a:cubicBezTo>
                <a:lnTo>
                  <a:pt x="11351516" y="1955050"/>
                </a:lnTo>
                <a:lnTo>
                  <a:pt x="11346402" y="1913094"/>
                </a:lnTo>
                <a:cubicBezTo>
                  <a:pt x="11340814" y="1892420"/>
                  <a:pt x="11333792" y="1871890"/>
                  <a:pt x="11330927" y="1857532"/>
                </a:cubicBezTo>
                <a:lnTo>
                  <a:pt x="11158097" y="995082"/>
                </a:lnTo>
                <a:lnTo>
                  <a:pt x="11147730" y="994449"/>
                </a:lnTo>
                <a:close/>
                <a:moveTo>
                  <a:pt x="712637" y="984643"/>
                </a:moveTo>
                <a:lnTo>
                  <a:pt x="794236" y="1390679"/>
                </a:lnTo>
                <a:cubicBezTo>
                  <a:pt x="827480" y="1558371"/>
                  <a:pt x="861297" y="1726063"/>
                  <a:pt x="895113" y="1893182"/>
                </a:cubicBezTo>
                <a:lnTo>
                  <a:pt x="906717" y="1950204"/>
                </a:lnTo>
                <a:lnTo>
                  <a:pt x="905860" y="1950179"/>
                </a:lnTo>
                <a:cubicBezTo>
                  <a:pt x="901992" y="1950898"/>
                  <a:pt x="901133" y="1953483"/>
                  <a:pt x="908296" y="1960948"/>
                </a:cubicBezTo>
                <a:cubicBezTo>
                  <a:pt x="907150" y="1959226"/>
                  <a:pt x="907723" y="1954631"/>
                  <a:pt x="907150" y="1952334"/>
                </a:cubicBezTo>
                <a:lnTo>
                  <a:pt x="906717" y="1950204"/>
                </a:lnTo>
                <a:lnTo>
                  <a:pt x="921479" y="1950611"/>
                </a:lnTo>
                <a:lnTo>
                  <a:pt x="932898" y="1949351"/>
                </a:lnTo>
                <a:lnTo>
                  <a:pt x="934662" y="1963819"/>
                </a:lnTo>
                <a:cubicBezTo>
                  <a:pt x="936955" y="1952621"/>
                  <a:pt x="938960" y="1949319"/>
                  <a:pt x="937743" y="1948816"/>
                </a:cubicBezTo>
                <a:lnTo>
                  <a:pt x="932898" y="1949351"/>
                </a:lnTo>
                <a:lnTo>
                  <a:pt x="927784" y="1907394"/>
                </a:lnTo>
                <a:cubicBezTo>
                  <a:pt x="922196" y="1886721"/>
                  <a:pt x="915174" y="1866190"/>
                  <a:pt x="912308" y="1851833"/>
                </a:cubicBezTo>
                <a:lnTo>
                  <a:pt x="739479" y="989382"/>
                </a:lnTo>
                <a:lnTo>
                  <a:pt x="729112" y="988749"/>
                </a:lnTo>
                <a:close/>
                <a:moveTo>
                  <a:pt x="9287744" y="963784"/>
                </a:moveTo>
                <a:cubicBezTo>
                  <a:pt x="9290613" y="963784"/>
                  <a:pt x="9292909" y="967225"/>
                  <a:pt x="9292334" y="969519"/>
                </a:cubicBezTo>
                <a:cubicBezTo>
                  <a:pt x="9289465" y="979842"/>
                  <a:pt x="9283152" y="987298"/>
                  <a:pt x="9283152" y="998768"/>
                </a:cubicBezTo>
                <a:lnTo>
                  <a:pt x="9287175" y="1028423"/>
                </a:lnTo>
                <a:lnTo>
                  <a:pt x="9303488" y="1024149"/>
                </a:lnTo>
                <a:lnTo>
                  <a:pt x="9354429" y="1032341"/>
                </a:lnTo>
                <a:lnTo>
                  <a:pt x="9375577" y="995814"/>
                </a:lnTo>
                <a:cubicBezTo>
                  <a:pt x="9387550" y="985461"/>
                  <a:pt x="9402840" y="978991"/>
                  <a:pt x="9418707" y="978991"/>
                </a:cubicBezTo>
                <a:cubicBezTo>
                  <a:pt x="9421590" y="978991"/>
                  <a:pt x="9422168" y="983017"/>
                  <a:pt x="9419860" y="984742"/>
                </a:cubicBezTo>
                <a:cubicBezTo>
                  <a:pt x="9408898" y="992794"/>
                  <a:pt x="9396781" y="998976"/>
                  <a:pt x="9386468" y="1006810"/>
                </a:cubicBezTo>
                <a:lnTo>
                  <a:pt x="9367021" y="1034367"/>
                </a:lnTo>
                <a:lnTo>
                  <a:pt x="9379098" y="1036308"/>
                </a:lnTo>
                <a:lnTo>
                  <a:pt x="9410423" y="1064286"/>
                </a:lnTo>
                <a:lnTo>
                  <a:pt x="9410613" y="1063626"/>
                </a:lnTo>
                <a:cubicBezTo>
                  <a:pt x="9421083" y="1057274"/>
                  <a:pt x="9431553" y="1051498"/>
                  <a:pt x="9442025" y="1046301"/>
                </a:cubicBezTo>
                <a:cubicBezTo>
                  <a:pt x="9450750" y="1041105"/>
                  <a:pt x="9458894" y="1034752"/>
                  <a:pt x="9468782" y="1037062"/>
                </a:cubicBezTo>
                <a:cubicBezTo>
                  <a:pt x="9471110" y="1037062"/>
                  <a:pt x="9472855" y="1040526"/>
                  <a:pt x="9472273" y="1042259"/>
                </a:cubicBezTo>
                <a:cubicBezTo>
                  <a:pt x="9468201" y="1051498"/>
                  <a:pt x="9458894" y="1054965"/>
                  <a:pt x="9450167" y="1059007"/>
                </a:cubicBezTo>
                <a:lnTo>
                  <a:pt x="9421005" y="1073736"/>
                </a:lnTo>
                <a:lnTo>
                  <a:pt x="9435733" y="1086891"/>
                </a:lnTo>
                <a:cubicBezTo>
                  <a:pt x="9444357" y="1102432"/>
                  <a:pt x="9448957" y="1118981"/>
                  <a:pt x="9451402" y="1135961"/>
                </a:cubicBezTo>
                <a:lnTo>
                  <a:pt x="9451631" y="1140304"/>
                </a:lnTo>
                <a:lnTo>
                  <a:pt x="9477568" y="1126564"/>
                </a:lnTo>
                <a:cubicBezTo>
                  <a:pt x="9489598" y="1125995"/>
                  <a:pt x="9513085" y="1127699"/>
                  <a:pt x="9515949" y="1143039"/>
                </a:cubicBezTo>
                <a:cubicBezTo>
                  <a:pt x="9515949" y="1145311"/>
                  <a:pt x="9514804" y="1147015"/>
                  <a:pt x="9512513" y="1147015"/>
                </a:cubicBezTo>
                <a:cubicBezTo>
                  <a:pt x="9501055" y="1148720"/>
                  <a:pt x="9490744" y="1142470"/>
                  <a:pt x="9479286" y="1143039"/>
                </a:cubicBezTo>
                <a:lnTo>
                  <a:pt x="9452262" y="1152251"/>
                </a:lnTo>
                <a:lnTo>
                  <a:pt x="9454132" y="1187623"/>
                </a:lnTo>
                <a:lnTo>
                  <a:pt x="9455730" y="1200638"/>
                </a:lnTo>
                <a:lnTo>
                  <a:pt x="9470900" y="1197526"/>
                </a:lnTo>
                <a:cubicBezTo>
                  <a:pt x="9477097" y="1194710"/>
                  <a:pt x="9482166" y="1191894"/>
                  <a:pt x="9488361" y="1194710"/>
                </a:cubicBezTo>
                <a:cubicBezTo>
                  <a:pt x="9490051" y="1195273"/>
                  <a:pt x="9490613" y="1197526"/>
                  <a:pt x="9490613" y="1199215"/>
                </a:cubicBezTo>
                <a:cubicBezTo>
                  <a:pt x="9490051" y="1207384"/>
                  <a:pt x="9482587" y="1211749"/>
                  <a:pt x="9473787" y="1213861"/>
                </a:cubicBezTo>
                <a:lnTo>
                  <a:pt x="9457443" y="1214602"/>
                </a:lnTo>
                <a:lnTo>
                  <a:pt x="9461894" y="1250870"/>
                </a:lnTo>
                <a:lnTo>
                  <a:pt x="9476685" y="1285971"/>
                </a:lnTo>
                <a:lnTo>
                  <a:pt x="9481417" y="1284352"/>
                </a:lnTo>
                <a:cubicBezTo>
                  <a:pt x="9487072" y="1280867"/>
                  <a:pt x="9491032" y="1276801"/>
                  <a:pt x="9496121" y="1273317"/>
                </a:cubicBezTo>
                <a:cubicBezTo>
                  <a:pt x="9503474" y="1268669"/>
                  <a:pt x="9515350" y="1262861"/>
                  <a:pt x="9523268" y="1269250"/>
                </a:cubicBezTo>
                <a:cubicBezTo>
                  <a:pt x="9524965" y="1270413"/>
                  <a:pt x="9526095" y="1272736"/>
                  <a:pt x="9524965" y="1274478"/>
                </a:cubicBezTo>
                <a:cubicBezTo>
                  <a:pt x="9519026" y="1282609"/>
                  <a:pt x="9508988" y="1293500"/>
                  <a:pt x="9497889" y="1300689"/>
                </a:cubicBezTo>
                <a:lnTo>
                  <a:pt x="9487722" y="1304975"/>
                </a:lnTo>
                <a:lnTo>
                  <a:pt x="9488630" y="1305049"/>
                </a:lnTo>
                <a:lnTo>
                  <a:pt x="9509162" y="1333872"/>
                </a:lnTo>
                <a:lnTo>
                  <a:pt x="9531227" y="1324904"/>
                </a:lnTo>
                <a:cubicBezTo>
                  <a:pt x="9539395" y="1322049"/>
                  <a:pt x="9551645" y="1318621"/>
                  <a:pt x="9558645" y="1323762"/>
                </a:cubicBezTo>
                <a:cubicBezTo>
                  <a:pt x="9560979" y="1325475"/>
                  <a:pt x="9561561" y="1327760"/>
                  <a:pt x="9559812" y="1329473"/>
                </a:cubicBezTo>
                <a:cubicBezTo>
                  <a:pt x="9553978" y="1335757"/>
                  <a:pt x="9543477" y="1338612"/>
                  <a:pt x="9536478" y="1341468"/>
                </a:cubicBezTo>
                <a:lnTo>
                  <a:pt x="9519110" y="1348609"/>
                </a:lnTo>
                <a:lnTo>
                  <a:pt x="9530245" y="1396570"/>
                </a:lnTo>
                <a:lnTo>
                  <a:pt x="9528444" y="1408983"/>
                </a:lnTo>
                <a:lnTo>
                  <a:pt x="9556770" y="1422869"/>
                </a:lnTo>
                <a:cubicBezTo>
                  <a:pt x="9563059" y="1426340"/>
                  <a:pt x="9576780" y="1433861"/>
                  <a:pt x="9570491" y="1443118"/>
                </a:cubicBezTo>
                <a:cubicBezTo>
                  <a:pt x="9564774" y="1452375"/>
                  <a:pt x="9552198" y="1441383"/>
                  <a:pt x="9546480" y="1438489"/>
                </a:cubicBezTo>
                <a:lnTo>
                  <a:pt x="9525690" y="1427970"/>
                </a:lnTo>
                <a:lnTo>
                  <a:pt x="9522995" y="1446541"/>
                </a:lnTo>
                <a:cubicBezTo>
                  <a:pt x="9517488" y="1462694"/>
                  <a:pt x="9508899" y="1478019"/>
                  <a:pt x="9497255" y="1491547"/>
                </a:cubicBezTo>
                <a:lnTo>
                  <a:pt x="9492876" y="1495024"/>
                </a:lnTo>
                <a:lnTo>
                  <a:pt x="9506593" y="1515334"/>
                </a:lnTo>
                <a:cubicBezTo>
                  <a:pt x="9511693" y="1524451"/>
                  <a:pt x="9518491" y="1535277"/>
                  <a:pt x="9517359" y="1545531"/>
                </a:cubicBezTo>
                <a:cubicBezTo>
                  <a:pt x="9516792" y="1549521"/>
                  <a:pt x="9511126" y="1551229"/>
                  <a:pt x="9507727" y="1548951"/>
                </a:cubicBezTo>
                <a:cubicBezTo>
                  <a:pt x="9499228" y="1543823"/>
                  <a:pt x="9495262" y="1531289"/>
                  <a:pt x="9490730" y="1522740"/>
                </a:cubicBezTo>
                <a:lnTo>
                  <a:pt x="9481213" y="1504282"/>
                </a:lnTo>
                <a:lnTo>
                  <a:pt x="9450107" y="1528978"/>
                </a:lnTo>
                <a:lnTo>
                  <a:pt x="9439654" y="1531408"/>
                </a:lnTo>
                <a:lnTo>
                  <a:pt x="9445007" y="1561243"/>
                </a:lnTo>
                <a:cubicBezTo>
                  <a:pt x="9447600" y="1574399"/>
                  <a:pt x="9449760" y="1587627"/>
                  <a:pt x="9449473" y="1600999"/>
                </a:cubicBezTo>
                <a:cubicBezTo>
                  <a:pt x="9449473" y="1610302"/>
                  <a:pt x="9435648" y="1612047"/>
                  <a:pt x="9433343" y="1602744"/>
                </a:cubicBezTo>
                <a:lnTo>
                  <a:pt x="9427006" y="1534347"/>
                </a:lnTo>
                <a:lnTo>
                  <a:pt x="9367999" y="1548062"/>
                </a:lnTo>
                <a:lnTo>
                  <a:pt x="9367103" y="1548038"/>
                </a:lnTo>
                <a:lnTo>
                  <a:pt x="9354135" y="1575958"/>
                </a:lnTo>
                <a:cubicBezTo>
                  <a:pt x="9349421" y="1585764"/>
                  <a:pt x="9343526" y="1599607"/>
                  <a:pt x="9331148" y="1601338"/>
                </a:cubicBezTo>
                <a:cubicBezTo>
                  <a:pt x="9328790" y="1601914"/>
                  <a:pt x="9327021" y="1600184"/>
                  <a:pt x="9327021" y="1597876"/>
                </a:cubicBezTo>
                <a:cubicBezTo>
                  <a:pt x="9326432" y="1586916"/>
                  <a:pt x="9334685" y="1575958"/>
                  <a:pt x="9339990" y="1566151"/>
                </a:cubicBezTo>
                <a:lnTo>
                  <a:pt x="9348608" y="1547535"/>
                </a:lnTo>
                <a:lnTo>
                  <a:pt x="9289888" y="1545940"/>
                </a:lnTo>
                <a:lnTo>
                  <a:pt x="9282423" y="1573562"/>
                </a:lnTo>
                <a:cubicBezTo>
                  <a:pt x="9276348" y="1592774"/>
                  <a:pt x="9268537" y="1610058"/>
                  <a:pt x="9260727" y="1608058"/>
                </a:cubicBezTo>
                <a:cubicBezTo>
                  <a:pt x="9251759" y="1606059"/>
                  <a:pt x="9255519" y="1587775"/>
                  <a:pt x="9261883" y="1568562"/>
                </a:cubicBezTo>
                <a:lnTo>
                  <a:pt x="9269851" y="1547077"/>
                </a:lnTo>
                <a:lnTo>
                  <a:pt x="9208733" y="1556240"/>
                </a:lnTo>
                <a:lnTo>
                  <a:pt x="9206744" y="1557197"/>
                </a:lnTo>
                <a:lnTo>
                  <a:pt x="9203014" y="1583949"/>
                </a:lnTo>
                <a:cubicBezTo>
                  <a:pt x="9200739" y="1595289"/>
                  <a:pt x="9199601" y="1609461"/>
                  <a:pt x="9191065" y="1617966"/>
                </a:cubicBezTo>
                <a:cubicBezTo>
                  <a:pt x="9188789" y="1619666"/>
                  <a:pt x="9185944" y="1618533"/>
                  <a:pt x="9185375" y="1616264"/>
                </a:cubicBezTo>
                <a:cubicBezTo>
                  <a:pt x="9181962" y="1606060"/>
                  <a:pt x="9185944" y="1595289"/>
                  <a:pt x="9188220" y="1585083"/>
                </a:cubicBezTo>
                <a:lnTo>
                  <a:pt x="9190973" y="1564791"/>
                </a:lnTo>
                <a:lnTo>
                  <a:pt x="9141021" y="1588840"/>
                </a:lnTo>
                <a:lnTo>
                  <a:pt x="9135409" y="1630647"/>
                </a:lnTo>
                <a:cubicBezTo>
                  <a:pt x="9136547" y="1638608"/>
                  <a:pt x="9141668" y="1646570"/>
                  <a:pt x="9141099" y="1655099"/>
                </a:cubicBezTo>
                <a:cubicBezTo>
                  <a:pt x="9141099" y="1656238"/>
                  <a:pt x="9140529" y="1657942"/>
                  <a:pt x="9138823" y="1657942"/>
                </a:cubicBezTo>
                <a:cubicBezTo>
                  <a:pt x="9127444" y="1660217"/>
                  <a:pt x="9122890" y="1647707"/>
                  <a:pt x="9120615" y="1638040"/>
                </a:cubicBezTo>
                <a:cubicBezTo>
                  <a:pt x="9118339" y="1629227"/>
                  <a:pt x="9119477" y="1619275"/>
                  <a:pt x="9121610" y="1609322"/>
                </a:cubicBezTo>
                <a:lnTo>
                  <a:pt x="9124672" y="1596711"/>
                </a:lnTo>
                <a:lnTo>
                  <a:pt x="9112039" y="1602793"/>
                </a:lnTo>
                <a:lnTo>
                  <a:pt x="9084059" y="1615423"/>
                </a:lnTo>
                <a:lnTo>
                  <a:pt x="9084479" y="1649165"/>
                </a:lnTo>
                <a:cubicBezTo>
                  <a:pt x="9083894" y="1660642"/>
                  <a:pt x="9084479" y="1673841"/>
                  <a:pt x="9075705" y="1681300"/>
                </a:cubicBezTo>
                <a:cubicBezTo>
                  <a:pt x="9073951" y="1683023"/>
                  <a:pt x="9070442" y="1683023"/>
                  <a:pt x="9069857" y="1680727"/>
                </a:cubicBezTo>
                <a:cubicBezTo>
                  <a:pt x="9062839" y="1670397"/>
                  <a:pt x="9066932" y="1657773"/>
                  <a:pt x="9068103" y="1646296"/>
                </a:cubicBezTo>
                <a:lnTo>
                  <a:pt x="9068417" y="1622485"/>
                </a:lnTo>
                <a:lnTo>
                  <a:pt x="9062567" y="1625125"/>
                </a:lnTo>
                <a:cubicBezTo>
                  <a:pt x="9045546" y="1631329"/>
                  <a:pt x="9027858" y="1635916"/>
                  <a:pt x="9009100" y="1637752"/>
                </a:cubicBezTo>
                <a:lnTo>
                  <a:pt x="8972489" y="1634030"/>
                </a:lnTo>
                <a:lnTo>
                  <a:pt x="8972101" y="1635657"/>
                </a:lnTo>
                <a:cubicBezTo>
                  <a:pt x="8970442" y="1642609"/>
                  <a:pt x="8968783" y="1645505"/>
                  <a:pt x="8970995" y="1653615"/>
                </a:cubicBezTo>
                <a:cubicBezTo>
                  <a:pt x="8972101" y="1657671"/>
                  <a:pt x="8974866" y="1661726"/>
                  <a:pt x="8976525" y="1666361"/>
                </a:cubicBezTo>
                <a:cubicBezTo>
                  <a:pt x="8982608" y="1680266"/>
                  <a:pt x="8983713" y="1694169"/>
                  <a:pt x="8981502" y="1709232"/>
                </a:cubicBezTo>
                <a:cubicBezTo>
                  <a:pt x="8980395" y="1718500"/>
                  <a:pt x="8967123" y="1715025"/>
                  <a:pt x="8968229" y="1705177"/>
                </a:cubicBezTo>
                <a:cubicBezTo>
                  <a:pt x="8970442" y="1687217"/>
                  <a:pt x="8964912" y="1675630"/>
                  <a:pt x="8958276" y="1659989"/>
                </a:cubicBezTo>
                <a:cubicBezTo>
                  <a:pt x="8955511" y="1654195"/>
                  <a:pt x="8953852" y="1650140"/>
                  <a:pt x="8954405" y="1643768"/>
                </a:cubicBezTo>
                <a:lnTo>
                  <a:pt x="8961624" y="1632928"/>
                </a:lnTo>
                <a:lnTo>
                  <a:pt x="8932628" y="1629981"/>
                </a:lnTo>
                <a:lnTo>
                  <a:pt x="8929211" y="1627981"/>
                </a:lnTo>
                <a:lnTo>
                  <a:pt x="8919580" y="1644515"/>
                </a:lnTo>
                <a:cubicBezTo>
                  <a:pt x="8915402" y="1656964"/>
                  <a:pt x="8913986" y="1670269"/>
                  <a:pt x="8916818" y="1682860"/>
                </a:cubicBezTo>
                <a:cubicBezTo>
                  <a:pt x="8918517" y="1690300"/>
                  <a:pt x="8907753" y="1693163"/>
                  <a:pt x="8905487" y="1686294"/>
                </a:cubicBezTo>
                <a:cubicBezTo>
                  <a:pt x="8899255" y="1670843"/>
                  <a:pt x="8898547" y="1653673"/>
                  <a:pt x="8903505" y="1638936"/>
                </a:cubicBezTo>
                <a:lnTo>
                  <a:pt x="8919665" y="1622393"/>
                </a:lnTo>
                <a:lnTo>
                  <a:pt x="8900267" y="1611040"/>
                </a:lnTo>
                <a:lnTo>
                  <a:pt x="8881633" y="1583545"/>
                </a:lnTo>
                <a:lnTo>
                  <a:pt x="8874891" y="1588008"/>
                </a:lnTo>
                <a:cubicBezTo>
                  <a:pt x="8862452" y="1594380"/>
                  <a:pt x="8853406" y="1603649"/>
                  <a:pt x="8845490" y="1615236"/>
                </a:cubicBezTo>
                <a:cubicBezTo>
                  <a:pt x="8840967" y="1622187"/>
                  <a:pt x="8829660" y="1615815"/>
                  <a:pt x="8834748" y="1608285"/>
                </a:cubicBezTo>
                <a:cubicBezTo>
                  <a:pt x="8842099" y="1596118"/>
                  <a:pt x="8851145" y="1585111"/>
                  <a:pt x="8863017" y="1577000"/>
                </a:cubicBezTo>
                <a:lnTo>
                  <a:pt x="8877089" y="1569055"/>
                </a:lnTo>
                <a:lnTo>
                  <a:pt x="8872084" y="1535508"/>
                </a:lnTo>
                <a:lnTo>
                  <a:pt x="8874736" y="1525728"/>
                </a:lnTo>
                <a:lnTo>
                  <a:pt x="8862684" y="1528169"/>
                </a:lnTo>
                <a:cubicBezTo>
                  <a:pt x="8850740" y="1526454"/>
                  <a:pt x="8838725" y="1521982"/>
                  <a:pt x="8830244" y="1518106"/>
                </a:cubicBezTo>
                <a:cubicBezTo>
                  <a:pt x="8824591" y="1515720"/>
                  <a:pt x="8828549" y="1506177"/>
                  <a:pt x="8834202" y="1507967"/>
                </a:cubicBezTo>
                <a:cubicBezTo>
                  <a:pt x="8844379" y="1512141"/>
                  <a:pt x="8854557" y="1515123"/>
                  <a:pt x="8865864" y="1515123"/>
                </a:cubicBezTo>
                <a:lnTo>
                  <a:pt x="8877610" y="1515123"/>
                </a:lnTo>
                <a:lnTo>
                  <a:pt x="8882245" y="1498023"/>
                </a:lnTo>
                <a:lnTo>
                  <a:pt x="8902013" y="1457810"/>
                </a:lnTo>
                <a:lnTo>
                  <a:pt x="8884549" y="1452906"/>
                </a:lnTo>
                <a:cubicBezTo>
                  <a:pt x="8874088" y="1452353"/>
                  <a:pt x="8866531" y="1457883"/>
                  <a:pt x="8857233" y="1458990"/>
                </a:cubicBezTo>
                <a:cubicBezTo>
                  <a:pt x="8845610" y="1459542"/>
                  <a:pt x="8839798" y="1454011"/>
                  <a:pt x="8839798" y="1444058"/>
                </a:cubicBezTo>
                <a:cubicBezTo>
                  <a:pt x="8839798" y="1441846"/>
                  <a:pt x="8842704" y="1439634"/>
                  <a:pt x="8843866" y="1441293"/>
                </a:cubicBezTo>
                <a:cubicBezTo>
                  <a:pt x="8850840" y="1446270"/>
                  <a:pt x="8863044" y="1437976"/>
                  <a:pt x="8869437" y="1436317"/>
                </a:cubicBezTo>
                <a:cubicBezTo>
                  <a:pt x="8875250" y="1435211"/>
                  <a:pt x="8881062" y="1435211"/>
                  <a:pt x="8886873" y="1435763"/>
                </a:cubicBezTo>
                <a:lnTo>
                  <a:pt x="8907633" y="1446377"/>
                </a:lnTo>
                <a:lnTo>
                  <a:pt x="8918252" y="1424775"/>
                </a:lnTo>
                <a:cubicBezTo>
                  <a:pt x="8923141" y="1411537"/>
                  <a:pt x="8922277" y="1398729"/>
                  <a:pt x="8919978" y="1385562"/>
                </a:cubicBezTo>
                <a:lnTo>
                  <a:pt x="8919576" y="1383148"/>
                </a:lnTo>
                <a:lnTo>
                  <a:pt x="8894805" y="1386909"/>
                </a:lnTo>
                <a:cubicBezTo>
                  <a:pt x="8884557" y="1388068"/>
                  <a:pt x="8872031" y="1391544"/>
                  <a:pt x="8862351" y="1385173"/>
                </a:cubicBezTo>
                <a:cubicBezTo>
                  <a:pt x="8861213" y="1384013"/>
                  <a:pt x="8860075" y="1381117"/>
                  <a:pt x="8861783" y="1379958"/>
                </a:cubicBezTo>
                <a:cubicBezTo>
                  <a:pt x="8870891" y="1373006"/>
                  <a:pt x="8882278" y="1374165"/>
                  <a:pt x="8892527" y="1373006"/>
                </a:cubicBezTo>
                <a:lnTo>
                  <a:pt x="8917823" y="1372644"/>
                </a:lnTo>
                <a:lnTo>
                  <a:pt x="8913078" y="1344190"/>
                </a:lnTo>
                <a:cubicBezTo>
                  <a:pt x="8912503" y="1329224"/>
                  <a:pt x="8913796" y="1313970"/>
                  <a:pt x="8917174" y="1299219"/>
                </a:cubicBezTo>
                <a:lnTo>
                  <a:pt x="8921519" y="1288244"/>
                </a:lnTo>
                <a:lnTo>
                  <a:pt x="8891442" y="1266664"/>
                </a:lnTo>
                <a:cubicBezTo>
                  <a:pt x="8882866" y="1260327"/>
                  <a:pt x="8865144" y="1248230"/>
                  <a:pt x="8875434" y="1236710"/>
                </a:cubicBezTo>
                <a:cubicBezTo>
                  <a:pt x="8877148" y="1234982"/>
                  <a:pt x="8879436" y="1234982"/>
                  <a:pt x="8881151" y="1236710"/>
                </a:cubicBezTo>
                <a:cubicBezTo>
                  <a:pt x="8885725" y="1240742"/>
                  <a:pt x="8889155" y="1246503"/>
                  <a:pt x="8894300" y="1250534"/>
                </a:cubicBezTo>
                <a:cubicBezTo>
                  <a:pt x="8898875" y="1253991"/>
                  <a:pt x="8902876" y="1257447"/>
                  <a:pt x="8906878" y="1260327"/>
                </a:cubicBezTo>
                <a:lnTo>
                  <a:pt x="8925895" y="1277189"/>
                </a:lnTo>
                <a:lnTo>
                  <a:pt x="8933777" y="1257271"/>
                </a:lnTo>
                <a:cubicBezTo>
                  <a:pt x="8944990" y="1238277"/>
                  <a:pt x="8959220" y="1225613"/>
                  <a:pt x="8975095" y="1216350"/>
                </a:cubicBezTo>
                <a:lnTo>
                  <a:pt x="8977149" y="1215527"/>
                </a:lnTo>
                <a:lnTo>
                  <a:pt x="8953008" y="1183817"/>
                </a:lnTo>
                <a:cubicBezTo>
                  <a:pt x="8946249" y="1174482"/>
                  <a:pt x="8936111" y="1152308"/>
                  <a:pt x="8954697" y="1148807"/>
                </a:cubicBezTo>
                <a:cubicBezTo>
                  <a:pt x="8957513" y="1148807"/>
                  <a:pt x="8960330" y="1150557"/>
                  <a:pt x="8960330" y="1153476"/>
                </a:cubicBezTo>
                <a:cubicBezTo>
                  <a:pt x="8960893" y="1166894"/>
                  <a:pt x="8968215" y="1175065"/>
                  <a:pt x="8974973" y="1186735"/>
                </a:cubicBezTo>
                <a:lnTo>
                  <a:pt x="8988423" y="1211005"/>
                </a:lnTo>
                <a:lnTo>
                  <a:pt x="9026277" y="1195826"/>
                </a:lnTo>
                <a:lnTo>
                  <a:pt x="9040533" y="1191041"/>
                </a:lnTo>
                <a:lnTo>
                  <a:pt x="9028862" y="1150205"/>
                </a:lnTo>
                <a:cubicBezTo>
                  <a:pt x="9023621" y="1141117"/>
                  <a:pt x="9017217" y="1129185"/>
                  <a:pt x="9026533" y="1120096"/>
                </a:cubicBezTo>
                <a:cubicBezTo>
                  <a:pt x="9028279" y="1118392"/>
                  <a:pt x="9030609" y="1118392"/>
                  <a:pt x="9032937" y="1119529"/>
                </a:cubicBezTo>
                <a:cubicBezTo>
                  <a:pt x="9044582" y="1125210"/>
                  <a:pt x="9049241" y="1146229"/>
                  <a:pt x="9053315" y="1157590"/>
                </a:cubicBezTo>
                <a:lnTo>
                  <a:pt x="9054877" y="1186227"/>
                </a:lnTo>
                <a:lnTo>
                  <a:pt x="9079076" y="1178107"/>
                </a:lnTo>
                <a:lnTo>
                  <a:pt x="9119744" y="1149475"/>
                </a:lnTo>
                <a:lnTo>
                  <a:pt x="9110076" y="1113949"/>
                </a:lnTo>
                <a:cubicBezTo>
                  <a:pt x="9105962" y="1100818"/>
                  <a:pt x="9098322" y="1085973"/>
                  <a:pt x="9103024" y="1072269"/>
                </a:cubicBezTo>
                <a:cubicBezTo>
                  <a:pt x="9104199" y="1068271"/>
                  <a:pt x="9108314" y="1067701"/>
                  <a:pt x="9111251" y="1069985"/>
                </a:cubicBezTo>
                <a:cubicBezTo>
                  <a:pt x="9123594" y="1079692"/>
                  <a:pt x="9125357" y="1097963"/>
                  <a:pt x="9128884" y="1112237"/>
                </a:cubicBezTo>
                <a:lnTo>
                  <a:pt x="9133349" y="1137400"/>
                </a:lnTo>
                <a:lnTo>
                  <a:pt x="9203155" y="1066743"/>
                </a:lnTo>
                <a:lnTo>
                  <a:pt x="9216018" y="1058858"/>
                </a:lnTo>
                <a:lnTo>
                  <a:pt x="9208955" y="1045870"/>
                </a:lnTo>
                <a:cubicBezTo>
                  <a:pt x="9195054" y="1019347"/>
                  <a:pt x="9176021" y="976458"/>
                  <a:pt x="9203822" y="976458"/>
                </a:cubicBezTo>
                <a:cubicBezTo>
                  <a:pt x="9206103" y="976458"/>
                  <a:pt x="9207815" y="978178"/>
                  <a:pt x="9208385" y="980470"/>
                </a:cubicBezTo>
                <a:cubicBezTo>
                  <a:pt x="9208385" y="988496"/>
                  <a:pt x="9207815" y="994802"/>
                  <a:pt x="9210095" y="1002255"/>
                </a:cubicBezTo>
                <a:cubicBezTo>
                  <a:pt x="9212376" y="1007989"/>
                  <a:pt x="9215228" y="1013722"/>
                  <a:pt x="9217509" y="1019455"/>
                </a:cubicBezTo>
                <a:lnTo>
                  <a:pt x="9229241" y="1050752"/>
                </a:lnTo>
                <a:lnTo>
                  <a:pt x="9249602" y="1038269"/>
                </a:lnTo>
                <a:lnTo>
                  <a:pt x="9273782" y="1031934"/>
                </a:lnTo>
                <a:lnTo>
                  <a:pt x="9265936" y="989593"/>
                </a:lnTo>
                <a:cubicBezTo>
                  <a:pt x="9268232" y="978122"/>
                  <a:pt x="9275118" y="964357"/>
                  <a:pt x="9287744" y="963784"/>
                </a:cubicBezTo>
                <a:close/>
                <a:moveTo>
                  <a:pt x="11571419" y="946690"/>
                </a:moveTo>
                <a:lnTo>
                  <a:pt x="11565418" y="948550"/>
                </a:lnTo>
                <a:lnTo>
                  <a:pt x="11552447" y="951561"/>
                </a:lnTo>
                <a:lnTo>
                  <a:pt x="11564203" y="994644"/>
                </a:lnTo>
                <a:lnTo>
                  <a:pt x="11552774" y="997723"/>
                </a:lnTo>
                <a:lnTo>
                  <a:pt x="11559807" y="1001595"/>
                </a:lnTo>
                <a:lnTo>
                  <a:pt x="11565697" y="1000124"/>
                </a:lnTo>
                <a:lnTo>
                  <a:pt x="11564203" y="994644"/>
                </a:lnTo>
                <a:lnTo>
                  <a:pt x="11583224" y="989519"/>
                </a:lnTo>
                <a:lnTo>
                  <a:pt x="11584857" y="995441"/>
                </a:lnTo>
                <a:lnTo>
                  <a:pt x="11590094" y="994293"/>
                </a:lnTo>
                <a:lnTo>
                  <a:pt x="11594930" y="986366"/>
                </a:lnTo>
                <a:lnTo>
                  <a:pt x="11583224" y="989519"/>
                </a:lnTo>
                <a:close/>
                <a:moveTo>
                  <a:pt x="1152801" y="940991"/>
                </a:moveTo>
                <a:lnTo>
                  <a:pt x="1146800" y="942851"/>
                </a:lnTo>
                <a:lnTo>
                  <a:pt x="1133829" y="945863"/>
                </a:lnTo>
                <a:lnTo>
                  <a:pt x="1145585" y="988944"/>
                </a:lnTo>
                <a:lnTo>
                  <a:pt x="1134156" y="992022"/>
                </a:lnTo>
                <a:lnTo>
                  <a:pt x="1141189" y="995896"/>
                </a:lnTo>
                <a:lnTo>
                  <a:pt x="1147079" y="994424"/>
                </a:lnTo>
                <a:lnTo>
                  <a:pt x="1145585" y="988944"/>
                </a:lnTo>
                <a:lnTo>
                  <a:pt x="1164606" y="983819"/>
                </a:lnTo>
                <a:lnTo>
                  <a:pt x="1166239" y="989741"/>
                </a:lnTo>
                <a:lnTo>
                  <a:pt x="1171476" y="988593"/>
                </a:lnTo>
                <a:lnTo>
                  <a:pt x="1176312" y="980666"/>
                </a:lnTo>
                <a:lnTo>
                  <a:pt x="1164606" y="983819"/>
                </a:lnTo>
                <a:close/>
                <a:moveTo>
                  <a:pt x="2610217" y="921332"/>
                </a:moveTo>
                <a:lnTo>
                  <a:pt x="2609636" y="921578"/>
                </a:lnTo>
                <a:lnTo>
                  <a:pt x="2609833" y="921969"/>
                </a:lnTo>
                <a:close/>
                <a:moveTo>
                  <a:pt x="10523419" y="915212"/>
                </a:moveTo>
                <a:cubicBezTo>
                  <a:pt x="10501460" y="911767"/>
                  <a:pt x="10487591" y="914065"/>
                  <a:pt x="10471989" y="930717"/>
                </a:cubicBezTo>
                <a:lnTo>
                  <a:pt x="10454907" y="949095"/>
                </a:lnTo>
                <a:lnTo>
                  <a:pt x="10484738" y="952960"/>
                </a:lnTo>
                <a:cubicBezTo>
                  <a:pt x="10497790" y="947915"/>
                  <a:pt x="10510198" y="937823"/>
                  <a:pt x="10525318" y="928443"/>
                </a:cubicBezTo>
                <a:lnTo>
                  <a:pt x="10550966" y="926564"/>
                </a:lnTo>
                <a:lnTo>
                  <a:pt x="10548924" y="916502"/>
                </a:lnTo>
                <a:close/>
                <a:moveTo>
                  <a:pt x="97875" y="901139"/>
                </a:moveTo>
                <a:cubicBezTo>
                  <a:pt x="75916" y="897693"/>
                  <a:pt x="62046" y="899991"/>
                  <a:pt x="46445" y="916643"/>
                </a:cubicBezTo>
                <a:lnTo>
                  <a:pt x="29363" y="935021"/>
                </a:lnTo>
                <a:lnTo>
                  <a:pt x="59193" y="938886"/>
                </a:lnTo>
                <a:cubicBezTo>
                  <a:pt x="72245" y="933841"/>
                  <a:pt x="84654" y="923749"/>
                  <a:pt x="99773" y="914369"/>
                </a:cubicBezTo>
                <a:lnTo>
                  <a:pt x="125422" y="912490"/>
                </a:lnTo>
                <a:lnTo>
                  <a:pt x="123380" y="902429"/>
                </a:lnTo>
                <a:close/>
                <a:moveTo>
                  <a:pt x="2706847" y="857292"/>
                </a:moveTo>
                <a:lnTo>
                  <a:pt x="2684304" y="861878"/>
                </a:lnTo>
                <a:cubicBezTo>
                  <a:pt x="2662278" y="864157"/>
                  <a:pt x="2650104" y="869856"/>
                  <a:pt x="2638511" y="889803"/>
                </a:cubicBezTo>
                <a:lnTo>
                  <a:pt x="2626002" y="914614"/>
                </a:lnTo>
                <a:lnTo>
                  <a:pt x="2658417" y="909953"/>
                </a:lnTo>
                <a:cubicBezTo>
                  <a:pt x="2669879" y="901423"/>
                  <a:pt x="2679310" y="888122"/>
                  <a:pt x="2691496" y="874819"/>
                </a:cubicBezTo>
                <a:cubicBezTo>
                  <a:pt x="2696139" y="869614"/>
                  <a:pt x="2701943" y="863975"/>
                  <a:pt x="2708326" y="860793"/>
                </a:cubicBezTo>
                <a:lnTo>
                  <a:pt x="2708621" y="860805"/>
                </a:lnTo>
                <a:close/>
                <a:moveTo>
                  <a:pt x="1544688" y="757888"/>
                </a:moveTo>
                <a:lnTo>
                  <a:pt x="1528866" y="772453"/>
                </a:lnTo>
                <a:lnTo>
                  <a:pt x="1524301" y="775514"/>
                </a:lnTo>
                <a:lnTo>
                  <a:pt x="1659764" y="1168885"/>
                </a:lnTo>
                <a:cubicBezTo>
                  <a:pt x="1715449" y="1329771"/>
                  <a:pt x="1770560" y="1490657"/>
                  <a:pt x="1826244" y="1651545"/>
                </a:cubicBezTo>
                <a:lnTo>
                  <a:pt x="1843776" y="1702643"/>
                </a:lnTo>
                <a:lnTo>
                  <a:pt x="1838227" y="1704982"/>
                </a:lnTo>
                <a:cubicBezTo>
                  <a:pt x="1837151" y="1705987"/>
                  <a:pt x="1840309" y="1707854"/>
                  <a:pt x="1848633" y="1716472"/>
                </a:cubicBezTo>
                <a:cubicBezTo>
                  <a:pt x="1846910" y="1714750"/>
                  <a:pt x="1846910" y="1710153"/>
                  <a:pt x="1845762" y="1708429"/>
                </a:cubicBezTo>
                <a:lnTo>
                  <a:pt x="1843776" y="1702643"/>
                </a:lnTo>
                <a:lnTo>
                  <a:pt x="1853225" y="1698661"/>
                </a:lnTo>
                <a:cubicBezTo>
                  <a:pt x="1857817" y="1695788"/>
                  <a:pt x="1862984" y="1691335"/>
                  <a:pt x="1866500" y="1690042"/>
                </a:cubicBezTo>
                <a:lnTo>
                  <a:pt x="1868722" y="1690647"/>
                </a:lnTo>
                <a:lnTo>
                  <a:pt x="1869872" y="1700384"/>
                </a:lnTo>
                <a:cubicBezTo>
                  <a:pt x="1870877" y="1695500"/>
                  <a:pt x="1870913" y="1692591"/>
                  <a:pt x="1870258" y="1691065"/>
                </a:cubicBezTo>
                <a:lnTo>
                  <a:pt x="1868722" y="1690647"/>
                </a:lnTo>
                <a:lnTo>
                  <a:pt x="1867029" y="1676305"/>
                </a:lnTo>
                <a:cubicBezTo>
                  <a:pt x="1858930" y="1647809"/>
                  <a:pt x="1838156" y="1609455"/>
                  <a:pt x="1832559" y="1591787"/>
                </a:cubicBezTo>
                <a:close/>
                <a:moveTo>
                  <a:pt x="11558458" y="691141"/>
                </a:moveTo>
                <a:cubicBezTo>
                  <a:pt x="11581596" y="688985"/>
                  <a:pt x="11603652" y="691861"/>
                  <a:pt x="11613166" y="708246"/>
                </a:cubicBezTo>
                <a:lnTo>
                  <a:pt x="11612186" y="711965"/>
                </a:lnTo>
                <a:lnTo>
                  <a:pt x="11602787" y="702928"/>
                </a:lnTo>
                <a:cubicBezTo>
                  <a:pt x="11596733" y="702928"/>
                  <a:pt x="11590677" y="706810"/>
                  <a:pt x="11590677" y="714572"/>
                </a:cubicBezTo>
                <a:lnTo>
                  <a:pt x="11588513" y="718239"/>
                </a:lnTo>
                <a:lnTo>
                  <a:pt x="11581653" y="714572"/>
                </a:lnTo>
                <a:cubicBezTo>
                  <a:pt x="11544852" y="707905"/>
                  <a:pt x="11434984" y="745261"/>
                  <a:pt x="11439021" y="758845"/>
                </a:cubicBezTo>
                <a:cubicBezTo>
                  <a:pt x="11442552" y="772931"/>
                  <a:pt x="11556458" y="749599"/>
                  <a:pt x="11584492" y="725058"/>
                </a:cubicBezTo>
                <a:lnTo>
                  <a:pt x="11588513" y="718239"/>
                </a:lnTo>
                <a:lnTo>
                  <a:pt x="11592408" y="720321"/>
                </a:lnTo>
                <a:cubicBezTo>
                  <a:pt x="11596444" y="727222"/>
                  <a:pt x="11603652" y="727653"/>
                  <a:pt x="11608841" y="724634"/>
                </a:cubicBezTo>
                <a:lnTo>
                  <a:pt x="11612186" y="711965"/>
                </a:lnTo>
                <a:lnTo>
                  <a:pt x="11614897" y="714572"/>
                </a:lnTo>
                <a:cubicBezTo>
                  <a:pt x="11615473" y="754820"/>
                  <a:pt x="11538779" y="772069"/>
                  <a:pt x="11510524" y="778393"/>
                </a:cubicBezTo>
                <a:cubicBezTo>
                  <a:pt x="11489188" y="782993"/>
                  <a:pt x="11422298" y="799092"/>
                  <a:pt x="11413072" y="766318"/>
                </a:cubicBezTo>
                <a:cubicBezTo>
                  <a:pt x="11403845" y="730670"/>
                  <a:pt x="11475925" y="710547"/>
                  <a:pt x="11497262" y="704222"/>
                </a:cubicBezTo>
                <a:cubicBezTo>
                  <a:pt x="11511101" y="700485"/>
                  <a:pt x="11535319" y="693298"/>
                  <a:pt x="11558458" y="691141"/>
                </a:cubicBezTo>
                <a:close/>
                <a:moveTo>
                  <a:pt x="1139840" y="685442"/>
                </a:moveTo>
                <a:cubicBezTo>
                  <a:pt x="1162978" y="683286"/>
                  <a:pt x="1185034" y="686162"/>
                  <a:pt x="1194548" y="702547"/>
                </a:cubicBezTo>
                <a:lnTo>
                  <a:pt x="1193568" y="706266"/>
                </a:lnTo>
                <a:lnTo>
                  <a:pt x="1184169" y="697229"/>
                </a:lnTo>
                <a:cubicBezTo>
                  <a:pt x="1178115" y="697229"/>
                  <a:pt x="1172059" y="701111"/>
                  <a:pt x="1172059" y="708873"/>
                </a:cubicBezTo>
                <a:lnTo>
                  <a:pt x="1169896" y="712540"/>
                </a:lnTo>
                <a:lnTo>
                  <a:pt x="1163035" y="708873"/>
                </a:lnTo>
                <a:cubicBezTo>
                  <a:pt x="1126234" y="702206"/>
                  <a:pt x="1016366" y="739562"/>
                  <a:pt x="1020403" y="753146"/>
                </a:cubicBezTo>
                <a:cubicBezTo>
                  <a:pt x="1023934" y="767232"/>
                  <a:pt x="1137840" y="743900"/>
                  <a:pt x="1165874" y="719359"/>
                </a:cubicBezTo>
                <a:lnTo>
                  <a:pt x="1169896" y="712540"/>
                </a:lnTo>
                <a:lnTo>
                  <a:pt x="1173789" y="714622"/>
                </a:lnTo>
                <a:cubicBezTo>
                  <a:pt x="1177826" y="721523"/>
                  <a:pt x="1185034" y="721954"/>
                  <a:pt x="1190223" y="718935"/>
                </a:cubicBezTo>
                <a:lnTo>
                  <a:pt x="1193568" y="706266"/>
                </a:lnTo>
                <a:lnTo>
                  <a:pt x="1196279" y="708873"/>
                </a:lnTo>
                <a:cubicBezTo>
                  <a:pt x="1196855" y="749121"/>
                  <a:pt x="1120161" y="766370"/>
                  <a:pt x="1091906" y="772694"/>
                </a:cubicBezTo>
                <a:cubicBezTo>
                  <a:pt x="1070570" y="777294"/>
                  <a:pt x="1003680" y="793394"/>
                  <a:pt x="994453" y="760619"/>
                </a:cubicBezTo>
                <a:cubicBezTo>
                  <a:pt x="985227" y="724971"/>
                  <a:pt x="1057307" y="704848"/>
                  <a:pt x="1078644" y="698522"/>
                </a:cubicBezTo>
                <a:cubicBezTo>
                  <a:pt x="1092483" y="694787"/>
                  <a:pt x="1116701" y="687599"/>
                  <a:pt x="1139840" y="685442"/>
                </a:cubicBezTo>
                <a:close/>
                <a:moveTo>
                  <a:pt x="11989969" y="658322"/>
                </a:moveTo>
                <a:lnTo>
                  <a:pt x="11983381" y="671864"/>
                </a:lnTo>
                <a:cubicBezTo>
                  <a:pt x="11969946" y="691302"/>
                  <a:pt x="11950979" y="708088"/>
                  <a:pt x="11933163" y="722435"/>
                </a:cubicBezTo>
                <a:cubicBezTo>
                  <a:pt x="11852697" y="786133"/>
                  <a:pt x="11752692" y="827451"/>
                  <a:pt x="11656709" y="860734"/>
                </a:cubicBezTo>
                <a:cubicBezTo>
                  <a:pt x="11492908" y="916973"/>
                  <a:pt x="11261286" y="984115"/>
                  <a:pt x="11087714" y="929024"/>
                </a:cubicBezTo>
                <a:cubicBezTo>
                  <a:pt x="11074638" y="924864"/>
                  <a:pt x="11063682" y="919922"/>
                  <a:pt x="11054655" y="914353"/>
                </a:cubicBezTo>
                <a:lnTo>
                  <a:pt x="11053592" y="913440"/>
                </a:lnTo>
                <a:lnTo>
                  <a:pt x="11054511" y="916349"/>
                </a:lnTo>
                <a:cubicBezTo>
                  <a:pt x="11061405" y="931481"/>
                  <a:pt x="11071317" y="944533"/>
                  <a:pt x="11088553" y="954287"/>
                </a:cubicBezTo>
                <a:cubicBezTo>
                  <a:pt x="11107225" y="964615"/>
                  <a:pt x="11130062" y="969922"/>
                  <a:pt x="11153404" y="972720"/>
                </a:cubicBezTo>
                <a:lnTo>
                  <a:pt x="11161417" y="973118"/>
                </a:lnTo>
                <a:lnTo>
                  <a:pt x="11164852" y="967743"/>
                </a:lnTo>
                <a:lnTo>
                  <a:pt x="11174811" y="973783"/>
                </a:lnTo>
                <a:lnTo>
                  <a:pt x="11221271" y="976090"/>
                </a:lnTo>
                <a:cubicBezTo>
                  <a:pt x="11278436" y="976663"/>
                  <a:pt x="11335459" y="971500"/>
                  <a:pt x="11391907" y="962463"/>
                </a:cubicBezTo>
                <a:lnTo>
                  <a:pt x="11530794" y="931841"/>
                </a:lnTo>
                <a:lnTo>
                  <a:pt x="11533138" y="927662"/>
                </a:lnTo>
                <a:lnTo>
                  <a:pt x="11537929" y="930268"/>
                </a:lnTo>
                <a:lnTo>
                  <a:pt x="11559097" y="925601"/>
                </a:lnTo>
                <a:cubicBezTo>
                  <a:pt x="11668834" y="896341"/>
                  <a:pt x="11778570" y="856753"/>
                  <a:pt x="11875667" y="798232"/>
                </a:cubicBezTo>
                <a:lnTo>
                  <a:pt x="11918157" y="770990"/>
                </a:lnTo>
                <a:lnTo>
                  <a:pt x="11923456" y="761883"/>
                </a:lnTo>
                <a:lnTo>
                  <a:pt x="11928488" y="764366"/>
                </a:lnTo>
                <a:lnTo>
                  <a:pt x="11933049" y="761441"/>
                </a:lnTo>
                <a:cubicBezTo>
                  <a:pt x="11951793" y="747313"/>
                  <a:pt x="11968742" y="731106"/>
                  <a:pt x="11979658" y="712172"/>
                </a:cubicBezTo>
                <a:cubicBezTo>
                  <a:pt x="11990286" y="694387"/>
                  <a:pt x="11992442" y="676888"/>
                  <a:pt x="11990215" y="659174"/>
                </a:cubicBezTo>
                <a:close/>
                <a:moveTo>
                  <a:pt x="11598301" y="653700"/>
                </a:moveTo>
                <a:cubicBezTo>
                  <a:pt x="11643774" y="648469"/>
                  <a:pt x="11687526" y="652625"/>
                  <a:pt x="11705026" y="683002"/>
                </a:cubicBezTo>
                <a:lnTo>
                  <a:pt x="11703982" y="686677"/>
                </a:lnTo>
                <a:lnTo>
                  <a:pt x="11694770" y="677915"/>
                </a:lnTo>
                <a:cubicBezTo>
                  <a:pt x="11688818" y="677843"/>
                  <a:pt x="11682936" y="681569"/>
                  <a:pt x="11683223" y="689306"/>
                </a:cubicBezTo>
                <a:lnTo>
                  <a:pt x="11681233" y="693213"/>
                </a:lnTo>
                <a:lnTo>
                  <a:pt x="11659629" y="679254"/>
                </a:lnTo>
                <a:cubicBezTo>
                  <a:pt x="11575870" y="656665"/>
                  <a:pt x="11338517" y="736590"/>
                  <a:pt x="11351570" y="782728"/>
                </a:cubicBezTo>
                <a:cubicBezTo>
                  <a:pt x="11363619" y="827863"/>
                  <a:pt x="11608504" y="777775"/>
                  <a:pt x="11669538" y="716170"/>
                </a:cubicBezTo>
                <a:lnTo>
                  <a:pt x="11681233" y="693213"/>
                </a:lnTo>
                <a:lnTo>
                  <a:pt x="11684945" y="695611"/>
                </a:lnTo>
                <a:cubicBezTo>
                  <a:pt x="11688387" y="702202"/>
                  <a:pt x="11695273" y="702487"/>
                  <a:pt x="11700364" y="699408"/>
                </a:cubicBezTo>
                <a:lnTo>
                  <a:pt x="11703982" y="686677"/>
                </a:lnTo>
                <a:lnTo>
                  <a:pt x="11706749" y="689306"/>
                </a:lnTo>
                <a:cubicBezTo>
                  <a:pt x="11707322" y="763242"/>
                  <a:pt x="11552398" y="796484"/>
                  <a:pt x="11501330" y="807946"/>
                </a:cubicBezTo>
                <a:cubicBezTo>
                  <a:pt x="11465755" y="815970"/>
                  <a:pt x="11332635" y="849785"/>
                  <a:pt x="11317143" y="791898"/>
                </a:cubicBezTo>
                <a:cubicBezTo>
                  <a:pt x="11299929" y="731146"/>
                  <a:pt x="11445672" y="691599"/>
                  <a:pt x="11481248" y="680709"/>
                </a:cubicBezTo>
                <a:cubicBezTo>
                  <a:pt x="11505634" y="673545"/>
                  <a:pt x="11552829" y="658930"/>
                  <a:pt x="11598301" y="653700"/>
                </a:cubicBezTo>
                <a:close/>
                <a:moveTo>
                  <a:pt x="1571351" y="652623"/>
                </a:moveTo>
                <a:lnTo>
                  <a:pt x="1564763" y="666165"/>
                </a:lnTo>
                <a:cubicBezTo>
                  <a:pt x="1551328" y="685603"/>
                  <a:pt x="1532361" y="702390"/>
                  <a:pt x="1514545" y="716736"/>
                </a:cubicBezTo>
                <a:cubicBezTo>
                  <a:pt x="1434079" y="780434"/>
                  <a:pt x="1334074" y="821752"/>
                  <a:pt x="1238091" y="855035"/>
                </a:cubicBezTo>
                <a:cubicBezTo>
                  <a:pt x="1074290" y="911274"/>
                  <a:pt x="842668" y="978415"/>
                  <a:pt x="669095" y="923325"/>
                </a:cubicBezTo>
                <a:cubicBezTo>
                  <a:pt x="656020" y="919165"/>
                  <a:pt x="645064" y="914223"/>
                  <a:pt x="636037" y="908654"/>
                </a:cubicBezTo>
                <a:lnTo>
                  <a:pt x="634974" y="907741"/>
                </a:lnTo>
                <a:lnTo>
                  <a:pt x="635893" y="910650"/>
                </a:lnTo>
                <a:cubicBezTo>
                  <a:pt x="642787" y="925782"/>
                  <a:pt x="652699" y="938834"/>
                  <a:pt x="669935" y="948588"/>
                </a:cubicBezTo>
                <a:cubicBezTo>
                  <a:pt x="688607" y="958916"/>
                  <a:pt x="711444" y="964223"/>
                  <a:pt x="734786" y="967020"/>
                </a:cubicBezTo>
                <a:lnTo>
                  <a:pt x="742799" y="967418"/>
                </a:lnTo>
                <a:lnTo>
                  <a:pt x="746234" y="962044"/>
                </a:lnTo>
                <a:lnTo>
                  <a:pt x="756193" y="968084"/>
                </a:lnTo>
                <a:lnTo>
                  <a:pt x="802653" y="970391"/>
                </a:lnTo>
                <a:cubicBezTo>
                  <a:pt x="859818" y="970964"/>
                  <a:pt x="916841" y="965800"/>
                  <a:pt x="973289" y="956764"/>
                </a:cubicBezTo>
                <a:lnTo>
                  <a:pt x="1112177" y="926142"/>
                </a:lnTo>
                <a:lnTo>
                  <a:pt x="1114520" y="921964"/>
                </a:lnTo>
                <a:lnTo>
                  <a:pt x="1119311" y="924569"/>
                </a:lnTo>
                <a:lnTo>
                  <a:pt x="1140479" y="919902"/>
                </a:lnTo>
                <a:cubicBezTo>
                  <a:pt x="1250215" y="890642"/>
                  <a:pt x="1359952" y="851054"/>
                  <a:pt x="1457049" y="792533"/>
                </a:cubicBezTo>
                <a:lnTo>
                  <a:pt x="1499539" y="765291"/>
                </a:lnTo>
                <a:lnTo>
                  <a:pt x="1504838" y="756184"/>
                </a:lnTo>
                <a:lnTo>
                  <a:pt x="1509870" y="758667"/>
                </a:lnTo>
                <a:lnTo>
                  <a:pt x="1514431" y="755742"/>
                </a:lnTo>
                <a:cubicBezTo>
                  <a:pt x="1533175" y="741614"/>
                  <a:pt x="1550124" y="725407"/>
                  <a:pt x="1561040" y="706473"/>
                </a:cubicBezTo>
                <a:cubicBezTo>
                  <a:pt x="1571668" y="688688"/>
                  <a:pt x="1573824" y="671189"/>
                  <a:pt x="1571597" y="653475"/>
                </a:cubicBezTo>
                <a:close/>
                <a:moveTo>
                  <a:pt x="1179682" y="648001"/>
                </a:moveTo>
                <a:cubicBezTo>
                  <a:pt x="1225156" y="642770"/>
                  <a:pt x="1268908" y="646926"/>
                  <a:pt x="1286408" y="677303"/>
                </a:cubicBezTo>
                <a:lnTo>
                  <a:pt x="1285364" y="680978"/>
                </a:lnTo>
                <a:lnTo>
                  <a:pt x="1276152" y="672216"/>
                </a:lnTo>
                <a:cubicBezTo>
                  <a:pt x="1270200" y="672144"/>
                  <a:pt x="1264318" y="675870"/>
                  <a:pt x="1264605" y="683607"/>
                </a:cubicBezTo>
                <a:lnTo>
                  <a:pt x="1262614" y="687514"/>
                </a:lnTo>
                <a:lnTo>
                  <a:pt x="1241011" y="673555"/>
                </a:lnTo>
                <a:cubicBezTo>
                  <a:pt x="1157252" y="650966"/>
                  <a:pt x="919899" y="730891"/>
                  <a:pt x="932952" y="777029"/>
                </a:cubicBezTo>
                <a:cubicBezTo>
                  <a:pt x="945002" y="822164"/>
                  <a:pt x="1189886" y="772076"/>
                  <a:pt x="1250920" y="710471"/>
                </a:cubicBezTo>
                <a:lnTo>
                  <a:pt x="1262614" y="687514"/>
                </a:lnTo>
                <a:lnTo>
                  <a:pt x="1266326" y="689912"/>
                </a:lnTo>
                <a:cubicBezTo>
                  <a:pt x="1269769" y="696503"/>
                  <a:pt x="1276655" y="696789"/>
                  <a:pt x="1281746" y="693709"/>
                </a:cubicBezTo>
                <a:lnTo>
                  <a:pt x="1285364" y="680978"/>
                </a:lnTo>
                <a:lnTo>
                  <a:pt x="1288131" y="683607"/>
                </a:lnTo>
                <a:cubicBezTo>
                  <a:pt x="1288704" y="757543"/>
                  <a:pt x="1133780" y="790785"/>
                  <a:pt x="1082712" y="802247"/>
                </a:cubicBezTo>
                <a:cubicBezTo>
                  <a:pt x="1047137" y="810271"/>
                  <a:pt x="914017" y="844086"/>
                  <a:pt x="898525" y="786199"/>
                </a:cubicBezTo>
                <a:cubicBezTo>
                  <a:pt x="881311" y="725447"/>
                  <a:pt x="1027054" y="685900"/>
                  <a:pt x="1062630" y="675010"/>
                </a:cubicBezTo>
                <a:cubicBezTo>
                  <a:pt x="1087016" y="667846"/>
                  <a:pt x="1134211" y="653231"/>
                  <a:pt x="1179682" y="648001"/>
                </a:cubicBezTo>
                <a:close/>
                <a:moveTo>
                  <a:pt x="9047377" y="640670"/>
                </a:moveTo>
                <a:cubicBezTo>
                  <a:pt x="9464885" y="626393"/>
                  <a:pt x="9871277" y="840177"/>
                  <a:pt x="10090132" y="1204976"/>
                </a:cubicBezTo>
                <a:cubicBezTo>
                  <a:pt x="10339678" y="1620163"/>
                  <a:pt x="10298854" y="2161862"/>
                  <a:pt x="9992959" y="2536794"/>
                </a:cubicBezTo>
                <a:cubicBezTo>
                  <a:pt x="9685914" y="2914603"/>
                  <a:pt x="9156924" y="3061816"/>
                  <a:pt x="8698082" y="2895627"/>
                </a:cubicBezTo>
                <a:cubicBezTo>
                  <a:pt x="8239240" y="2729436"/>
                  <a:pt x="7933920" y="2287797"/>
                  <a:pt x="7929895" y="1801879"/>
                </a:cubicBezTo>
                <a:cubicBezTo>
                  <a:pt x="7929895" y="1828331"/>
                  <a:pt x="7971294" y="1828331"/>
                  <a:pt x="7971869" y="1801879"/>
                </a:cubicBezTo>
                <a:cubicBezTo>
                  <a:pt x="7975894" y="2329202"/>
                  <a:pt x="8350213" y="2796143"/>
                  <a:pt x="8870004" y="2900802"/>
                </a:cubicBezTo>
                <a:cubicBezTo>
                  <a:pt x="9331146" y="2994535"/>
                  <a:pt x="9812412" y="2781191"/>
                  <a:pt x="10054483" y="2378081"/>
                </a:cubicBezTo>
                <a:cubicBezTo>
                  <a:pt x="10296554" y="1973819"/>
                  <a:pt x="10255729" y="1443622"/>
                  <a:pt x="9952135" y="1082490"/>
                </a:cubicBezTo>
                <a:cubicBezTo>
                  <a:pt x="9651990" y="724233"/>
                  <a:pt x="9148874" y="589096"/>
                  <a:pt x="8709006" y="747810"/>
                </a:cubicBezTo>
                <a:cubicBezTo>
                  <a:pt x="8267989" y="907099"/>
                  <a:pt x="7975319" y="1335512"/>
                  <a:pt x="7971869" y="1801879"/>
                </a:cubicBezTo>
                <a:cubicBezTo>
                  <a:pt x="7971294" y="1775427"/>
                  <a:pt x="7929895" y="1775427"/>
                  <a:pt x="7929895" y="1801879"/>
                </a:cubicBezTo>
                <a:cubicBezTo>
                  <a:pt x="7934495" y="1253280"/>
                  <a:pt x="8326063" y="765636"/>
                  <a:pt x="8868279" y="660977"/>
                </a:cubicBezTo>
                <a:cubicBezTo>
                  <a:pt x="8927862" y="649404"/>
                  <a:pt x="8987733" y="642710"/>
                  <a:pt x="9047377" y="640670"/>
                </a:cubicBezTo>
                <a:close/>
                <a:moveTo>
                  <a:pt x="11926101" y="627644"/>
                </a:moveTo>
                <a:cubicBezTo>
                  <a:pt x="11927537" y="631230"/>
                  <a:pt x="11927178" y="634314"/>
                  <a:pt x="11925742" y="636698"/>
                </a:cubicBezTo>
                <a:lnTo>
                  <a:pt x="11925149" y="637121"/>
                </a:lnTo>
                <a:close/>
                <a:moveTo>
                  <a:pt x="1507483" y="621945"/>
                </a:moveTo>
                <a:cubicBezTo>
                  <a:pt x="1508919" y="625531"/>
                  <a:pt x="1508560" y="628615"/>
                  <a:pt x="1507124" y="630999"/>
                </a:cubicBezTo>
                <a:lnTo>
                  <a:pt x="1506531" y="631422"/>
                </a:lnTo>
                <a:close/>
                <a:moveTo>
                  <a:pt x="11920604" y="620174"/>
                </a:moveTo>
                <a:lnTo>
                  <a:pt x="11921462" y="620239"/>
                </a:lnTo>
                <a:cubicBezTo>
                  <a:pt x="11923876" y="621511"/>
                  <a:pt x="11925671" y="623914"/>
                  <a:pt x="11926101" y="627644"/>
                </a:cubicBezTo>
                <a:close/>
                <a:moveTo>
                  <a:pt x="1501987" y="614475"/>
                </a:moveTo>
                <a:lnTo>
                  <a:pt x="1502844" y="614539"/>
                </a:lnTo>
                <a:cubicBezTo>
                  <a:pt x="1505258" y="615813"/>
                  <a:pt x="1507053" y="618215"/>
                  <a:pt x="1507483" y="621945"/>
                </a:cubicBezTo>
                <a:close/>
                <a:moveTo>
                  <a:pt x="11702810" y="607144"/>
                </a:moveTo>
                <a:cubicBezTo>
                  <a:pt x="11753314" y="607218"/>
                  <a:pt x="11796030" y="618814"/>
                  <a:pt x="11811955" y="653250"/>
                </a:cubicBezTo>
                <a:lnTo>
                  <a:pt x="11810804" y="656946"/>
                </a:lnTo>
                <a:lnTo>
                  <a:pt x="11800836" y="647869"/>
                </a:lnTo>
                <a:cubicBezTo>
                  <a:pt x="11794883" y="647797"/>
                  <a:pt x="11789288" y="651528"/>
                  <a:pt x="11790149" y="658989"/>
                </a:cubicBezTo>
                <a:lnTo>
                  <a:pt x="11789169" y="663087"/>
                </a:lnTo>
                <a:lnTo>
                  <a:pt x="11771108" y="644288"/>
                </a:lnTo>
                <a:cubicBezTo>
                  <a:pt x="11707557" y="608177"/>
                  <a:pt x="11539659" y="656765"/>
                  <a:pt x="11493462" y="669321"/>
                </a:cubicBezTo>
                <a:cubicBezTo>
                  <a:pt x="11449275" y="681373"/>
                  <a:pt x="11223749" y="743358"/>
                  <a:pt x="11242686" y="811656"/>
                </a:cubicBezTo>
                <a:cubicBezTo>
                  <a:pt x="11261050" y="879956"/>
                  <a:pt x="11486576" y="819118"/>
                  <a:pt x="11530764" y="807064"/>
                </a:cubicBezTo>
                <a:cubicBezTo>
                  <a:pt x="11576458" y="794510"/>
                  <a:pt x="11746491" y="751635"/>
                  <a:pt x="11783287" y="687668"/>
                </a:cubicBezTo>
                <a:lnTo>
                  <a:pt x="11789169" y="663087"/>
                </a:lnTo>
                <a:lnTo>
                  <a:pt x="11791297" y="665302"/>
                </a:lnTo>
                <a:cubicBezTo>
                  <a:pt x="11794739" y="672477"/>
                  <a:pt x="11801625" y="672906"/>
                  <a:pt x="11806790" y="669822"/>
                </a:cubicBezTo>
                <a:lnTo>
                  <a:pt x="11810804" y="656946"/>
                </a:lnTo>
                <a:lnTo>
                  <a:pt x="11813677" y="659562"/>
                </a:lnTo>
                <a:cubicBezTo>
                  <a:pt x="11824006" y="763446"/>
                  <a:pt x="11574377" y="821414"/>
                  <a:pt x="11508957" y="837484"/>
                </a:cubicBezTo>
                <a:cubicBezTo>
                  <a:pt x="11456736" y="850111"/>
                  <a:pt x="11236373" y="908077"/>
                  <a:pt x="11211123" y="820266"/>
                </a:cubicBezTo>
                <a:cubicBezTo>
                  <a:pt x="11185874" y="729010"/>
                  <a:pt x="11422878" y="664729"/>
                  <a:pt x="11473377" y="650380"/>
                </a:cubicBezTo>
                <a:cubicBezTo>
                  <a:pt x="11504940" y="641197"/>
                  <a:pt x="11578968" y="618957"/>
                  <a:pt x="11650414" y="610492"/>
                </a:cubicBezTo>
                <a:cubicBezTo>
                  <a:pt x="11668275" y="608375"/>
                  <a:pt x="11685975" y="607120"/>
                  <a:pt x="11702810" y="607144"/>
                </a:cubicBezTo>
                <a:close/>
                <a:moveTo>
                  <a:pt x="1284192" y="601445"/>
                </a:moveTo>
                <a:cubicBezTo>
                  <a:pt x="1334695" y="601519"/>
                  <a:pt x="1377412" y="613115"/>
                  <a:pt x="1393337" y="647550"/>
                </a:cubicBezTo>
                <a:lnTo>
                  <a:pt x="1392186" y="651247"/>
                </a:lnTo>
                <a:lnTo>
                  <a:pt x="1382218" y="642170"/>
                </a:lnTo>
                <a:cubicBezTo>
                  <a:pt x="1376264" y="642098"/>
                  <a:pt x="1370670" y="645830"/>
                  <a:pt x="1371531" y="653290"/>
                </a:cubicBezTo>
                <a:lnTo>
                  <a:pt x="1370550" y="657389"/>
                </a:lnTo>
                <a:lnTo>
                  <a:pt x="1352490" y="638589"/>
                </a:lnTo>
                <a:cubicBezTo>
                  <a:pt x="1288939" y="602478"/>
                  <a:pt x="1121041" y="651066"/>
                  <a:pt x="1074844" y="663622"/>
                </a:cubicBezTo>
                <a:cubicBezTo>
                  <a:pt x="1030657" y="675674"/>
                  <a:pt x="805131" y="737659"/>
                  <a:pt x="824068" y="805957"/>
                </a:cubicBezTo>
                <a:cubicBezTo>
                  <a:pt x="842432" y="874257"/>
                  <a:pt x="1067958" y="813419"/>
                  <a:pt x="1112146" y="801365"/>
                </a:cubicBezTo>
                <a:cubicBezTo>
                  <a:pt x="1157840" y="788811"/>
                  <a:pt x="1327873" y="745936"/>
                  <a:pt x="1364669" y="681969"/>
                </a:cubicBezTo>
                <a:lnTo>
                  <a:pt x="1370550" y="657389"/>
                </a:lnTo>
                <a:lnTo>
                  <a:pt x="1372679" y="659603"/>
                </a:lnTo>
                <a:cubicBezTo>
                  <a:pt x="1376121" y="666778"/>
                  <a:pt x="1383007" y="667208"/>
                  <a:pt x="1388172" y="664123"/>
                </a:cubicBezTo>
                <a:lnTo>
                  <a:pt x="1392186" y="651247"/>
                </a:lnTo>
                <a:lnTo>
                  <a:pt x="1395059" y="653863"/>
                </a:lnTo>
                <a:cubicBezTo>
                  <a:pt x="1405387" y="757747"/>
                  <a:pt x="1155759" y="815715"/>
                  <a:pt x="1090339" y="831785"/>
                </a:cubicBezTo>
                <a:cubicBezTo>
                  <a:pt x="1038118" y="844412"/>
                  <a:pt x="817755" y="902378"/>
                  <a:pt x="792505" y="814567"/>
                </a:cubicBezTo>
                <a:cubicBezTo>
                  <a:pt x="767256" y="723311"/>
                  <a:pt x="1004260" y="659030"/>
                  <a:pt x="1054759" y="644682"/>
                </a:cubicBezTo>
                <a:cubicBezTo>
                  <a:pt x="1086322" y="635498"/>
                  <a:pt x="1160350" y="613258"/>
                  <a:pt x="1231796" y="604793"/>
                </a:cubicBezTo>
                <a:cubicBezTo>
                  <a:pt x="1249657" y="602676"/>
                  <a:pt x="1267357" y="601421"/>
                  <a:pt x="1284192" y="601445"/>
                </a:cubicBezTo>
                <a:close/>
                <a:moveTo>
                  <a:pt x="11728429" y="572291"/>
                </a:moveTo>
                <a:cubicBezTo>
                  <a:pt x="11756606" y="570946"/>
                  <a:pt x="11784676" y="571269"/>
                  <a:pt x="11812386" y="573707"/>
                </a:cubicBezTo>
                <a:cubicBezTo>
                  <a:pt x="11843830" y="576290"/>
                  <a:pt x="11882059" y="580808"/>
                  <a:pt x="11906718" y="601303"/>
                </a:cubicBezTo>
                <a:lnTo>
                  <a:pt x="11920604" y="620174"/>
                </a:lnTo>
                <a:lnTo>
                  <a:pt x="11913107" y="619611"/>
                </a:lnTo>
                <a:cubicBezTo>
                  <a:pt x="11907292" y="621188"/>
                  <a:pt x="11901980" y="626496"/>
                  <a:pt x="11903128" y="633955"/>
                </a:cubicBezTo>
                <a:cubicBezTo>
                  <a:pt x="11882453" y="582314"/>
                  <a:pt x="11764719" y="594938"/>
                  <a:pt x="11723368" y="597807"/>
                </a:cubicBezTo>
                <a:cubicBezTo>
                  <a:pt x="11638369" y="602971"/>
                  <a:pt x="11553370" y="620758"/>
                  <a:pt x="11471817" y="643710"/>
                </a:cubicBezTo>
                <a:cubicBezTo>
                  <a:pt x="11391987" y="666087"/>
                  <a:pt x="11312732" y="694776"/>
                  <a:pt x="11239220" y="733793"/>
                </a:cubicBezTo>
                <a:cubicBezTo>
                  <a:pt x="11208781" y="750433"/>
                  <a:pt x="11108850" y="798631"/>
                  <a:pt x="11122060" y="846255"/>
                </a:cubicBezTo>
                <a:cubicBezTo>
                  <a:pt x="11135269" y="895600"/>
                  <a:pt x="11255300" y="885272"/>
                  <a:pt x="11290909" y="882976"/>
                </a:cubicBezTo>
                <a:cubicBezTo>
                  <a:pt x="11374759" y="878961"/>
                  <a:pt x="11458609" y="862321"/>
                  <a:pt x="11539587" y="839944"/>
                </a:cubicBezTo>
                <a:cubicBezTo>
                  <a:pt x="11620565" y="818140"/>
                  <a:pt x="11701544" y="790024"/>
                  <a:pt x="11776204" y="751007"/>
                </a:cubicBezTo>
                <a:cubicBezTo>
                  <a:pt x="11811813" y="733220"/>
                  <a:pt x="11910594" y="686742"/>
                  <a:pt x="11903128" y="633955"/>
                </a:cubicBezTo>
                <a:cubicBezTo>
                  <a:pt x="11906000" y="641128"/>
                  <a:pt x="11913179" y="643136"/>
                  <a:pt x="11918922" y="641558"/>
                </a:cubicBezTo>
                <a:lnTo>
                  <a:pt x="11925149" y="637121"/>
                </a:lnTo>
                <a:lnTo>
                  <a:pt x="11922816" y="660340"/>
                </a:lnTo>
                <a:cubicBezTo>
                  <a:pt x="11911993" y="690544"/>
                  <a:pt x="11881303" y="713567"/>
                  <a:pt x="11855460" y="732072"/>
                </a:cubicBezTo>
                <a:cubicBezTo>
                  <a:pt x="11764719" y="795762"/>
                  <a:pt x="11652153" y="834206"/>
                  <a:pt x="11545904" y="862895"/>
                </a:cubicBezTo>
                <a:cubicBezTo>
                  <a:pt x="11439656" y="892158"/>
                  <a:pt x="11323645" y="915682"/>
                  <a:pt x="11212227" y="906502"/>
                </a:cubicBezTo>
                <a:cubicBezTo>
                  <a:pt x="11175472" y="903632"/>
                  <a:pt x="11111148" y="896748"/>
                  <a:pt x="11099087" y="851993"/>
                </a:cubicBezTo>
                <a:cubicBezTo>
                  <a:pt x="11087027" y="808385"/>
                  <a:pt x="11139289" y="769368"/>
                  <a:pt x="11169154" y="748138"/>
                </a:cubicBezTo>
                <a:cubicBezTo>
                  <a:pt x="11259895" y="683875"/>
                  <a:pt x="11373036" y="646004"/>
                  <a:pt x="11478710" y="617316"/>
                </a:cubicBezTo>
                <a:cubicBezTo>
                  <a:pt x="11558396" y="595368"/>
                  <a:pt x="11643897" y="576326"/>
                  <a:pt x="11728429" y="572291"/>
                </a:cubicBezTo>
                <a:close/>
                <a:moveTo>
                  <a:pt x="1309810" y="566592"/>
                </a:moveTo>
                <a:cubicBezTo>
                  <a:pt x="1337988" y="565247"/>
                  <a:pt x="1366057" y="565570"/>
                  <a:pt x="1393768" y="568008"/>
                </a:cubicBezTo>
                <a:cubicBezTo>
                  <a:pt x="1425212" y="570591"/>
                  <a:pt x="1463441" y="575109"/>
                  <a:pt x="1488100" y="595604"/>
                </a:cubicBezTo>
                <a:lnTo>
                  <a:pt x="1501987" y="614475"/>
                </a:lnTo>
                <a:lnTo>
                  <a:pt x="1494489" y="613912"/>
                </a:lnTo>
                <a:cubicBezTo>
                  <a:pt x="1488674" y="615489"/>
                  <a:pt x="1483362" y="620797"/>
                  <a:pt x="1484510" y="628256"/>
                </a:cubicBezTo>
                <a:cubicBezTo>
                  <a:pt x="1463835" y="576615"/>
                  <a:pt x="1346101" y="589239"/>
                  <a:pt x="1304749" y="592108"/>
                </a:cubicBezTo>
                <a:cubicBezTo>
                  <a:pt x="1219752" y="597271"/>
                  <a:pt x="1134752" y="615059"/>
                  <a:pt x="1053199" y="638011"/>
                </a:cubicBezTo>
                <a:cubicBezTo>
                  <a:pt x="973369" y="660388"/>
                  <a:pt x="894114" y="689077"/>
                  <a:pt x="820602" y="728094"/>
                </a:cubicBezTo>
                <a:cubicBezTo>
                  <a:pt x="790163" y="744733"/>
                  <a:pt x="690232" y="792932"/>
                  <a:pt x="703443" y="840556"/>
                </a:cubicBezTo>
                <a:cubicBezTo>
                  <a:pt x="716651" y="889901"/>
                  <a:pt x="836682" y="879573"/>
                  <a:pt x="872291" y="877277"/>
                </a:cubicBezTo>
                <a:cubicBezTo>
                  <a:pt x="956141" y="873262"/>
                  <a:pt x="1039991" y="856622"/>
                  <a:pt x="1120969" y="834245"/>
                </a:cubicBezTo>
                <a:cubicBezTo>
                  <a:pt x="1201947" y="812441"/>
                  <a:pt x="1282926" y="784325"/>
                  <a:pt x="1357586" y="745308"/>
                </a:cubicBezTo>
                <a:cubicBezTo>
                  <a:pt x="1393194" y="727521"/>
                  <a:pt x="1491976" y="681043"/>
                  <a:pt x="1484510" y="628256"/>
                </a:cubicBezTo>
                <a:cubicBezTo>
                  <a:pt x="1487382" y="635429"/>
                  <a:pt x="1494561" y="637437"/>
                  <a:pt x="1500304" y="635859"/>
                </a:cubicBezTo>
                <a:lnTo>
                  <a:pt x="1506531" y="631422"/>
                </a:lnTo>
                <a:lnTo>
                  <a:pt x="1504198" y="654641"/>
                </a:lnTo>
                <a:cubicBezTo>
                  <a:pt x="1493376" y="684845"/>
                  <a:pt x="1462685" y="707868"/>
                  <a:pt x="1436842" y="726373"/>
                </a:cubicBezTo>
                <a:cubicBezTo>
                  <a:pt x="1346101" y="790063"/>
                  <a:pt x="1233535" y="828507"/>
                  <a:pt x="1127286" y="857196"/>
                </a:cubicBezTo>
                <a:cubicBezTo>
                  <a:pt x="1021038" y="886459"/>
                  <a:pt x="905027" y="909983"/>
                  <a:pt x="793609" y="900803"/>
                </a:cubicBezTo>
                <a:cubicBezTo>
                  <a:pt x="756854" y="897934"/>
                  <a:pt x="692530" y="891049"/>
                  <a:pt x="680470" y="846294"/>
                </a:cubicBezTo>
                <a:cubicBezTo>
                  <a:pt x="668409" y="802686"/>
                  <a:pt x="720671" y="763669"/>
                  <a:pt x="750536" y="742439"/>
                </a:cubicBezTo>
                <a:cubicBezTo>
                  <a:pt x="841277" y="678176"/>
                  <a:pt x="954418" y="640305"/>
                  <a:pt x="1060092" y="611617"/>
                </a:cubicBezTo>
                <a:cubicBezTo>
                  <a:pt x="1139778" y="589669"/>
                  <a:pt x="1225279" y="570627"/>
                  <a:pt x="1309810" y="566592"/>
                </a:cubicBezTo>
                <a:close/>
                <a:moveTo>
                  <a:pt x="10402695" y="566446"/>
                </a:moveTo>
                <a:cubicBezTo>
                  <a:pt x="10404424" y="565862"/>
                  <a:pt x="10405575" y="568200"/>
                  <a:pt x="10404424" y="569955"/>
                </a:cubicBezTo>
                <a:cubicBezTo>
                  <a:pt x="10392903" y="580484"/>
                  <a:pt x="10371589" y="578144"/>
                  <a:pt x="10358341" y="572295"/>
                </a:cubicBezTo>
                <a:cubicBezTo>
                  <a:pt x="10355461" y="571125"/>
                  <a:pt x="10357188" y="565862"/>
                  <a:pt x="10360068" y="567616"/>
                </a:cubicBezTo>
                <a:cubicBezTo>
                  <a:pt x="10367558" y="570541"/>
                  <a:pt x="10374469" y="571710"/>
                  <a:pt x="10382534" y="571710"/>
                </a:cubicBezTo>
                <a:cubicBezTo>
                  <a:pt x="10389447" y="570541"/>
                  <a:pt x="10395783" y="568200"/>
                  <a:pt x="10402695" y="566446"/>
                </a:cubicBezTo>
                <a:close/>
                <a:moveTo>
                  <a:pt x="11821266" y="557136"/>
                </a:moveTo>
                <a:cubicBezTo>
                  <a:pt x="11801223" y="557305"/>
                  <a:pt x="11783154" y="558310"/>
                  <a:pt x="11769935" y="558885"/>
                </a:cubicBezTo>
                <a:cubicBezTo>
                  <a:pt x="11669354" y="562327"/>
                  <a:pt x="11569923" y="581839"/>
                  <a:pt x="11473366" y="607663"/>
                </a:cubicBezTo>
                <a:cubicBezTo>
                  <a:pt x="11369913" y="635781"/>
                  <a:pt x="11267608" y="672509"/>
                  <a:pt x="11174500" y="725304"/>
                </a:cubicBezTo>
                <a:cubicBezTo>
                  <a:pt x="11134843" y="747685"/>
                  <a:pt x="11024491" y="806218"/>
                  <a:pt x="11040584" y="866472"/>
                </a:cubicBezTo>
                <a:cubicBezTo>
                  <a:pt x="11057826" y="927876"/>
                  <a:pt x="11191166" y="920990"/>
                  <a:pt x="11237721" y="919842"/>
                </a:cubicBezTo>
                <a:cubicBezTo>
                  <a:pt x="11341750" y="916399"/>
                  <a:pt x="11444629" y="896887"/>
                  <a:pt x="11544635" y="869916"/>
                </a:cubicBezTo>
                <a:cubicBezTo>
                  <a:pt x="11644641" y="842946"/>
                  <a:pt x="11743497" y="807366"/>
                  <a:pt x="11834307" y="757440"/>
                </a:cubicBezTo>
                <a:cubicBezTo>
                  <a:pt x="11868360" y="738932"/>
                  <a:pt x="11937977" y="702995"/>
                  <a:pt x="11966049" y="658826"/>
                </a:cubicBezTo>
                <a:lnTo>
                  <a:pt x="11977054" y="613744"/>
                </a:lnTo>
                <a:lnTo>
                  <a:pt x="11976286" y="611094"/>
                </a:lnTo>
                <a:lnTo>
                  <a:pt x="11942251" y="576235"/>
                </a:lnTo>
                <a:cubicBezTo>
                  <a:pt x="11909347" y="559790"/>
                  <a:pt x="11861356" y="556795"/>
                  <a:pt x="11821266" y="557136"/>
                </a:cubicBezTo>
                <a:close/>
                <a:moveTo>
                  <a:pt x="1402648" y="551437"/>
                </a:moveTo>
                <a:cubicBezTo>
                  <a:pt x="1382604" y="551606"/>
                  <a:pt x="1364536" y="552611"/>
                  <a:pt x="1351317" y="553185"/>
                </a:cubicBezTo>
                <a:cubicBezTo>
                  <a:pt x="1250736" y="556628"/>
                  <a:pt x="1151305" y="576139"/>
                  <a:pt x="1054748" y="601964"/>
                </a:cubicBezTo>
                <a:cubicBezTo>
                  <a:pt x="951295" y="630082"/>
                  <a:pt x="848990" y="666810"/>
                  <a:pt x="755882" y="719605"/>
                </a:cubicBezTo>
                <a:cubicBezTo>
                  <a:pt x="716225" y="741986"/>
                  <a:pt x="605873" y="800519"/>
                  <a:pt x="621967" y="860774"/>
                </a:cubicBezTo>
                <a:cubicBezTo>
                  <a:pt x="639208" y="922177"/>
                  <a:pt x="772548" y="915291"/>
                  <a:pt x="819103" y="914144"/>
                </a:cubicBezTo>
                <a:cubicBezTo>
                  <a:pt x="923132" y="910700"/>
                  <a:pt x="1026011" y="891188"/>
                  <a:pt x="1126017" y="864217"/>
                </a:cubicBezTo>
                <a:cubicBezTo>
                  <a:pt x="1226023" y="837247"/>
                  <a:pt x="1324879" y="801667"/>
                  <a:pt x="1415689" y="751741"/>
                </a:cubicBezTo>
                <a:cubicBezTo>
                  <a:pt x="1449742" y="733233"/>
                  <a:pt x="1519359" y="697296"/>
                  <a:pt x="1547431" y="653127"/>
                </a:cubicBezTo>
                <a:lnTo>
                  <a:pt x="1558436" y="608045"/>
                </a:lnTo>
                <a:lnTo>
                  <a:pt x="1557668" y="605395"/>
                </a:lnTo>
                <a:lnTo>
                  <a:pt x="1523633" y="570535"/>
                </a:lnTo>
                <a:cubicBezTo>
                  <a:pt x="1490729" y="554091"/>
                  <a:pt x="1442738" y="551096"/>
                  <a:pt x="1402648" y="551437"/>
                </a:cubicBezTo>
                <a:close/>
                <a:moveTo>
                  <a:pt x="2440791" y="549701"/>
                </a:moveTo>
                <a:cubicBezTo>
                  <a:pt x="2441998" y="549701"/>
                  <a:pt x="2441998" y="551813"/>
                  <a:pt x="2441394" y="552341"/>
                </a:cubicBezTo>
                <a:cubicBezTo>
                  <a:pt x="2435359" y="554982"/>
                  <a:pt x="2428721" y="555509"/>
                  <a:pt x="2423291" y="558678"/>
                </a:cubicBezTo>
                <a:cubicBezTo>
                  <a:pt x="2420877" y="560262"/>
                  <a:pt x="2417256" y="557621"/>
                  <a:pt x="2420274" y="555509"/>
                </a:cubicBezTo>
                <a:cubicBezTo>
                  <a:pt x="2425705" y="552341"/>
                  <a:pt x="2433549" y="548117"/>
                  <a:pt x="2440791" y="549701"/>
                </a:cubicBezTo>
                <a:close/>
                <a:moveTo>
                  <a:pt x="11846806" y="530622"/>
                </a:moveTo>
                <a:cubicBezTo>
                  <a:pt x="11898642" y="532988"/>
                  <a:pt x="11947649" y="543668"/>
                  <a:pt x="11977519" y="571496"/>
                </a:cubicBezTo>
                <a:lnTo>
                  <a:pt x="11994969" y="597319"/>
                </a:lnTo>
                <a:lnTo>
                  <a:pt x="11997469" y="598573"/>
                </a:lnTo>
                <a:lnTo>
                  <a:pt x="11998509" y="602557"/>
                </a:lnTo>
                <a:lnTo>
                  <a:pt x="12000407" y="605367"/>
                </a:lnTo>
                <a:lnTo>
                  <a:pt x="11999032" y="604565"/>
                </a:lnTo>
                <a:lnTo>
                  <a:pt x="11999623" y="606829"/>
                </a:lnTo>
                <a:lnTo>
                  <a:pt x="12000407" y="605367"/>
                </a:lnTo>
                <a:lnTo>
                  <a:pt x="12000212" y="609084"/>
                </a:lnTo>
                <a:lnTo>
                  <a:pt x="12011634" y="652854"/>
                </a:lnTo>
                <a:cubicBezTo>
                  <a:pt x="12014677" y="677367"/>
                  <a:pt x="12011460" y="698472"/>
                  <a:pt x="12001071" y="718559"/>
                </a:cubicBezTo>
                <a:lnTo>
                  <a:pt x="11982115" y="745239"/>
                </a:lnTo>
                <a:lnTo>
                  <a:pt x="12192000" y="1353918"/>
                </a:lnTo>
                <a:lnTo>
                  <a:pt x="12192000" y="1426065"/>
                </a:lnTo>
                <a:lnTo>
                  <a:pt x="11963306" y="763587"/>
                </a:lnTo>
                <a:lnTo>
                  <a:pt x="11947484" y="778152"/>
                </a:lnTo>
                <a:lnTo>
                  <a:pt x="11942919" y="781213"/>
                </a:lnTo>
                <a:lnTo>
                  <a:pt x="12078382" y="1174585"/>
                </a:lnTo>
                <a:lnTo>
                  <a:pt x="12192000" y="1503987"/>
                </a:lnTo>
                <a:lnTo>
                  <a:pt x="12192000" y="1577059"/>
                </a:lnTo>
                <a:lnTo>
                  <a:pt x="11922043" y="795208"/>
                </a:lnTo>
                <a:lnTo>
                  <a:pt x="11860963" y="836162"/>
                </a:lnTo>
                <a:cubicBezTo>
                  <a:pt x="11815098" y="862074"/>
                  <a:pt x="11765881" y="883608"/>
                  <a:pt x="11715795" y="901947"/>
                </a:cubicBezTo>
                <a:lnTo>
                  <a:pt x="11594288" y="939603"/>
                </a:lnTo>
                <a:lnTo>
                  <a:pt x="11608451" y="990992"/>
                </a:lnTo>
                <a:lnTo>
                  <a:pt x="11628787" y="988738"/>
                </a:lnTo>
                <a:cubicBezTo>
                  <a:pt x="11637943" y="988557"/>
                  <a:pt x="11646779" y="989479"/>
                  <a:pt x="11653861" y="992365"/>
                </a:cubicBezTo>
                <a:lnTo>
                  <a:pt x="11667173" y="1006453"/>
                </a:lnTo>
                <a:lnTo>
                  <a:pt x="11668530" y="1007194"/>
                </a:lnTo>
                <a:cubicBezTo>
                  <a:pt x="11679968" y="1049607"/>
                  <a:pt x="11691977" y="1092593"/>
                  <a:pt x="11703415" y="1135004"/>
                </a:cubicBezTo>
                <a:cubicBezTo>
                  <a:pt x="11705703" y="1146468"/>
                  <a:pt x="11707419" y="1151627"/>
                  <a:pt x="11698841" y="1160224"/>
                </a:cubicBezTo>
                <a:lnTo>
                  <a:pt x="11692568" y="1164319"/>
                </a:lnTo>
                <a:lnTo>
                  <a:pt x="11692669" y="1164373"/>
                </a:lnTo>
                <a:cubicBezTo>
                  <a:pt x="11719742" y="1264347"/>
                  <a:pt x="11747391" y="1364319"/>
                  <a:pt x="11775040" y="1464866"/>
                </a:cubicBezTo>
                <a:cubicBezTo>
                  <a:pt x="11785410" y="1503650"/>
                  <a:pt x="11800099" y="1544586"/>
                  <a:pt x="11813131" y="1585883"/>
                </a:cubicBezTo>
                <a:lnTo>
                  <a:pt x="11816615" y="1601125"/>
                </a:lnTo>
                <a:lnTo>
                  <a:pt x="11821082" y="1599943"/>
                </a:lnTo>
                <a:cubicBezTo>
                  <a:pt x="11827411" y="1598218"/>
                  <a:pt x="11833163" y="1602244"/>
                  <a:pt x="11835466" y="1607996"/>
                </a:cubicBezTo>
                <a:lnTo>
                  <a:pt x="11839432" y="1620339"/>
                </a:lnTo>
                <a:lnTo>
                  <a:pt x="11825685" y="1635034"/>
                </a:lnTo>
                <a:lnTo>
                  <a:pt x="11845821" y="1640213"/>
                </a:lnTo>
                <a:lnTo>
                  <a:pt x="11839432" y="1620339"/>
                </a:lnTo>
                <a:lnTo>
                  <a:pt x="11900478" y="1555072"/>
                </a:lnTo>
                <a:cubicBezTo>
                  <a:pt x="11904505" y="1549894"/>
                  <a:pt x="11912559" y="1549894"/>
                  <a:pt x="11917162" y="1554497"/>
                </a:cubicBezTo>
                <a:lnTo>
                  <a:pt x="11920679" y="1557725"/>
                </a:lnTo>
                <a:lnTo>
                  <a:pt x="11955160" y="1518874"/>
                </a:lnTo>
                <a:cubicBezTo>
                  <a:pt x="11971163" y="1502046"/>
                  <a:pt x="11982593" y="1494502"/>
                  <a:pt x="12007169" y="1492180"/>
                </a:cubicBezTo>
                <a:cubicBezTo>
                  <a:pt x="12015169" y="1491599"/>
                  <a:pt x="12019170" y="1500884"/>
                  <a:pt x="12018598" y="1507268"/>
                </a:cubicBezTo>
                <a:cubicBezTo>
                  <a:pt x="12016884" y="1517135"/>
                  <a:pt x="12016884" y="1525259"/>
                  <a:pt x="12011170" y="1532803"/>
                </a:cubicBezTo>
                <a:cubicBezTo>
                  <a:pt x="12005454" y="1540348"/>
                  <a:pt x="11997452" y="1547313"/>
                  <a:pt x="11990595" y="1554277"/>
                </a:cubicBezTo>
                <a:lnTo>
                  <a:pt x="11955025" y="1593139"/>
                </a:lnTo>
                <a:lnTo>
                  <a:pt x="11965490" y="1606271"/>
                </a:lnTo>
                <a:cubicBezTo>
                  <a:pt x="11973545" y="1623530"/>
                  <a:pt x="11953407" y="1633308"/>
                  <a:pt x="11942477" y="1644815"/>
                </a:cubicBezTo>
                <a:lnTo>
                  <a:pt x="11907857" y="1681487"/>
                </a:lnTo>
                <a:lnTo>
                  <a:pt x="11919365" y="1680495"/>
                </a:lnTo>
                <a:cubicBezTo>
                  <a:pt x="11994101" y="1677984"/>
                  <a:pt x="12078091" y="1690323"/>
                  <a:pt x="12083002" y="1760031"/>
                </a:cubicBezTo>
                <a:cubicBezTo>
                  <a:pt x="12089911" y="1859938"/>
                  <a:pt x="11917221" y="1919076"/>
                  <a:pt x="11845843" y="1939747"/>
                </a:cubicBezTo>
                <a:cubicBezTo>
                  <a:pt x="11771587" y="1961566"/>
                  <a:pt x="11573571" y="2008074"/>
                  <a:pt x="11524067" y="1912760"/>
                </a:cubicBezTo>
                <a:cubicBezTo>
                  <a:pt x="11489098" y="1844291"/>
                  <a:pt x="11572312" y="1786802"/>
                  <a:pt x="11640632" y="1752406"/>
                </a:cubicBezTo>
                <a:lnTo>
                  <a:pt x="11693424" y="1728687"/>
                </a:lnTo>
                <a:lnTo>
                  <a:pt x="11653499" y="1598738"/>
                </a:lnTo>
                <a:cubicBezTo>
                  <a:pt x="11641545" y="1549614"/>
                  <a:pt x="11631033" y="1499914"/>
                  <a:pt x="11618360" y="1452801"/>
                </a:cubicBezTo>
                <a:lnTo>
                  <a:pt x="11549996" y="1203540"/>
                </a:lnTo>
                <a:lnTo>
                  <a:pt x="11539191" y="1200791"/>
                </a:lnTo>
                <a:cubicBezTo>
                  <a:pt x="11531810" y="1196474"/>
                  <a:pt x="11525984" y="1189740"/>
                  <a:pt x="11522695" y="1179710"/>
                </a:cubicBezTo>
                <a:lnTo>
                  <a:pt x="11489889" y="1059900"/>
                </a:lnTo>
                <a:lnTo>
                  <a:pt x="11489857" y="1059877"/>
                </a:lnTo>
                <a:lnTo>
                  <a:pt x="11489870" y="1059830"/>
                </a:lnTo>
                <a:lnTo>
                  <a:pt x="11488953" y="1056486"/>
                </a:lnTo>
                <a:lnTo>
                  <a:pt x="11489549" y="1055462"/>
                </a:lnTo>
                <a:lnTo>
                  <a:pt x="11488141" y="1054087"/>
                </a:lnTo>
                <a:cubicBezTo>
                  <a:pt x="11488141" y="1035849"/>
                  <a:pt x="11505023" y="1022823"/>
                  <a:pt x="11525127" y="1013633"/>
                </a:cubicBezTo>
                <a:lnTo>
                  <a:pt x="11542844" y="1007271"/>
                </a:lnTo>
                <a:lnTo>
                  <a:pt x="11529121" y="956977"/>
                </a:lnTo>
                <a:lnTo>
                  <a:pt x="11411646" y="984252"/>
                </a:lnTo>
                <a:cubicBezTo>
                  <a:pt x="11358975" y="993732"/>
                  <a:pt x="11305396" y="1000026"/>
                  <a:pt x="11252422" y="1000832"/>
                </a:cubicBezTo>
                <a:lnTo>
                  <a:pt x="11182585" y="996574"/>
                </a:lnTo>
                <a:lnTo>
                  <a:pt x="11376207" y="1963775"/>
                </a:lnTo>
                <a:cubicBezTo>
                  <a:pt x="11377926" y="1971815"/>
                  <a:pt x="11372768" y="1978133"/>
                  <a:pt x="11364743" y="1978709"/>
                </a:cubicBezTo>
                <a:cubicBezTo>
                  <a:pt x="11348122" y="1979856"/>
                  <a:pt x="11332073" y="1980430"/>
                  <a:pt x="11315451" y="1982154"/>
                </a:cubicBezTo>
                <a:cubicBezTo>
                  <a:pt x="11310866" y="1982726"/>
                  <a:pt x="11305134" y="1978133"/>
                  <a:pt x="11303988" y="1973538"/>
                </a:cubicBezTo>
                <a:lnTo>
                  <a:pt x="11106261" y="984112"/>
                </a:lnTo>
                <a:lnTo>
                  <a:pt x="11094119" y="981083"/>
                </a:lnTo>
                <a:cubicBezTo>
                  <a:pt x="11050167" y="963360"/>
                  <a:pt x="11032392" y="931194"/>
                  <a:pt x="11015587" y="872244"/>
                </a:cubicBezTo>
                <a:lnTo>
                  <a:pt x="11022799" y="859719"/>
                </a:lnTo>
                <a:lnTo>
                  <a:pt x="11020396" y="851337"/>
                </a:lnTo>
                <a:cubicBezTo>
                  <a:pt x="11023773" y="819417"/>
                  <a:pt x="11048917" y="784698"/>
                  <a:pt x="11083690" y="756867"/>
                </a:cubicBezTo>
                <a:cubicBezTo>
                  <a:pt x="11240020" y="630617"/>
                  <a:pt x="11468193" y="570935"/>
                  <a:pt x="11663032" y="544538"/>
                </a:cubicBezTo>
                <a:cubicBezTo>
                  <a:pt x="11703553" y="539087"/>
                  <a:pt x="11777694" y="527466"/>
                  <a:pt x="11846806" y="530622"/>
                </a:cubicBezTo>
                <a:close/>
                <a:moveTo>
                  <a:pt x="5669620" y="525411"/>
                </a:moveTo>
                <a:lnTo>
                  <a:pt x="5663233" y="538265"/>
                </a:lnTo>
                <a:cubicBezTo>
                  <a:pt x="5640375" y="567642"/>
                  <a:pt x="5601421" y="582129"/>
                  <a:pt x="5562790" y="571826"/>
                </a:cubicBezTo>
                <a:lnTo>
                  <a:pt x="5542951" y="561920"/>
                </a:lnTo>
                <a:lnTo>
                  <a:pt x="5534171" y="570613"/>
                </a:lnTo>
                <a:lnTo>
                  <a:pt x="5232428" y="872830"/>
                </a:lnTo>
                <a:lnTo>
                  <a:pt x="5244305" y="907166"/>
                </a:lnTo>
                <a:cubicBezTo>
                  <a:pt x="5246058" y="919515"/>
                  <a:pt x="5245446" y="932429"/>
                  <a:pt x="5242138" y="945305"/>
                </a:cubicBezTo>
                <a:cubicBezTo>
                  <a:pt x="5238685" y="958039"/>
                  <a:pt x="5232786" y="969485"/>
                  <a:pt x="5225082" y="979278"/>
                </a:cubicBezTo>
                <a:lnTo>
                  <a:pt x="5198395" y="1002280"/>
                </a:lnTo>
                <a:lnTo>
                  <a:pt x="5213289" y="1051502"/>
                </a:lnTo>
                <a:cubicBezTo>
                  <a:pt x="5221618" y="1087334"/>
                  <a:pt x="5228801" y="1123523"/>
                  <a:pt x="5237705" y="1157129"/>
                </a:cubicBezTo>
                <a:lnTo>
                  <a:pt x="5310064" y="1426818"/>
                </a:lnTo>
                <a:lnTo>
                  <a:pt x="5340814" y="1428793"/>
                </a:lnTo>
                <a:cubicBezTo>
                  <a:pt x="5379445" y="1439190"/>
                  <a:pt x="5406164" y="1471679"/>
                  <a:pt x="5411317" y="1509205"/>
                </a:cubicBezTo>
                <a:lnTo>
                  <a:pt x="5410088" y="1528989"/>
                </a:lnTo>
                <a:lnTo>
                  <a:pt x="5760542" y="1623009"/>
                </a:lnTo>
                <a:cubicBezTo>
                  <a:pt x="5777132" y="1627534"/>
                  <a:pt x="5797519" y="1635288"/>
                  <a:pt x="5818948" y="1643003"/>
                </a:cubicBezTo>
                <a:lnTo>
                  <a:pt x="5830657" y="1646581"/>
                </a:lnTo>
                <a:lnTo>
                  <a:pt x="5841713" y="1624440"/>
                </a:lnTo>
                <a:cubicBezTo>
                  <a:pt x="5864703" y="1595064"/>
                  <a:pt x="5903872" y="1580577"/>
                  <a:pt x="5942072" y="1590879"/>
                </a:cubicBezTo>
                <a:lnTo>
                  <a:pt x="5970683" y="1605064"/>
                </a:lnTo>
                <a:lnTo>
                  <a:pt x="6009319" y="1566139"/>
                </a:lnTo>
                <a:lnTo>
                  <a:pt x="6282435" y="1293067"/>
                </a:lnTo>
                <a:lnTo>
                  <a:pt x="6275346" y="1284944"/>
                </a:lnTo>
                <a:cubicBezTo>
                  <a:pt x="6263041" y="1263697"/>
                  <a:pt x="6258892" y="1237799"/>
                  <a:pt x="6265758" y="1212332"/>
                </a:cubicBezTo>
                <a:cubicBezTo>
                  <a:pt x="6272627" y="1186864"/>
                  <a:pt x="6289225" y="1166546"/>
                  <a:pt x="6310472" y="1154313"/>
                </a:cubicBezTo>
                <a:lnTo>
                  <a:pt x="6312910" y="1153476"/>
                </a:lnTo>
                <a:lnTo>
                  <a:pt x="6260969" y="960092"/>
                </a:lnTo>
                <a:lnTo>
                  <a:pt x="6201139" y="736321"/>
                </a:lnTo>
                <a:lnTo>
                  <a:pt x="6164803" y="734038"/>
                </a:lnTo>
                <a:cubicBezTo>
                  <a:pt x="6125816" y="723736"/>
                  <a:pt x="6098852" y="691543"/>
                  <a:pt x="6093654" y="654602"/>
                </a:cubicBezTo>
                <a:lnTo>
                  <a:pt x="6094656" y="638895"/>
                </a:lnTo>
                <a:lnTo>
                  <a:pt x="5903384" y="587628"/>
                </a:lnTo>
                <a:close/>
                <a:moveTo>
                  <a:pt x="1428188" y="524923"/>
                </a:moveTo>
                <a:cubicBezTo>
                  <a:pt x="1480024" y="527289"/>
                  <a:pt x="1529030" y="537969"/>
                  <a:pt x="1558901" y="565797"/>
                </a:cubicBezTo>
                <a:lnTo>
                  <a:pt x="1576351" y="591620"/>
                </a:lnTo>
                <a:lnTo>
                  <a:pt x="1578851" y="592875"/>
                </a:lnTo>
                <a:lnTo>
                  <a:pt x="1579891" y="596858"/>
                </a:lnTo>
                <a:lnTo>
                  <a:pt x="1581789" y="599668"/>
                </a:lnTo>
                <a:lnTo>
                  <a:pt x="1580414" y="598866"/>
                </a:lnTo>
                <a:lnTo>
                  <a:pt x="1581005" y="601130"/>
                </a:lnTo>
                <a:lnTo>
                  <a:pt x="1581789" y="599668"/>
                </a:lnTo>
                <a:lnTo>
                  <a:pt x="1581594" y="603385"/>
                </a:lnTo>
                <a:lnTo>
                  <a:pt x="1593016" y="647155"/>
                </a:lnTo>
                <a:cubicBezTo>
                  <a:pt x="1596059" y="671668"/>
                  <a:pt x="1592842" y="692773"/>
                  <a:pt x="1582453" y="712860"/>
                </a:cubicBezTo>
                <a:lnTo>
                  <a:pt x="1563497" y="739540"/>
                </a:lnTo>
                <a:lnTo>
                  <a:pt x="1892836" y="1694639"/>
                </a:lnTo>
                <a:cubicBezTo>
                  <a:pt x="1894558" y="1699236"/>
                  <a:pt x="1891688" y="1706130"/>
                  <a:pt x="1887095" y="1707854"/>
                </a:cubicBezTo>
                <a:cubicBezTo>
                  <a:pt x="1872743" y="1715324"/>
                  <a:pt x="1857818" y="1722793"/>
                  <a:pt x="1843465" y="1729689"/>
                </a:cubicBezTo>
                <a:cubicBezTo>
                  <a:pt x="1836003" y="1733711"/>
                  <a:pt x="1827966" y="1730263"/>
                  <a:pt x="1825670" y="1722793"/>
                </a:cubicBezTo>
                <a:lnTo>
                  <a:pt x="1503425" y="789509"/>
                </a:lnTo>
                <a:lnTo>
                  <a:pt x="1442345" y="830463"/>
                </a:lnTo>
                <a:cubicBezTo>
                  <a:pt x="1396480" y="856375"/>
                  <a:pt x="1347263" y="877909"/>
                  <a:pt x="1297177" y="896248"/>
                </a:cubicBezTo>
                <a:lnTo>
                  <a:pt x="1175670" y="933904"/>
                </a:lnTo>
                <a:lnTo>
                  <a:pt x="1189833" y="985293"/>
                </a:lnTo>
                <a:lnTo>
                  <a:pt x="1210169" y="983039"/>
                </a:lnTo>
                <a:cubicBezTo>
                  <a:pt x="1219325" y="982857"/>
                  <a:pt x="1228161" y="983779"/>
                  <a:pt x="1235243" y="986666"/>
                </a:cubicBezTo>
                <a:lnTo>
                  <a:pt x="1248555" y="1000753"/>
                </a:lnTo>
                <a:lnTo>
                  <a:pt x="1249912" y="1001495"/>
                </a:lnTo>
                <a:cubicBezTo>
                  <a:pt x="1261350" y="1043908"/>
                  <a:pt x="1273359" y="1086894"/>
                  <a:pt x="1284797" y="1129305"/>
                </a:cubicBezTo>
                <a:cubicBezTo>
                  <a:pt x="1287085" y="1140768"/>
                  <a:pt x="1288801" y="1145927"/>
                  <a:pt x="1280223" y="1154524"/>
                </a:cubicBezTo>
                <a:lnTo>
                  <a:pt x="1273950" y="1158619"/>
                </a:lnTo>
                <a:lnTo>
                  <a:pt x="1274051" y="1158674"/>
                </a:lnTo>
                <a:cubicBezTo>
                  <a:pt x="1301124" y="1258647"/>
                  <a:pt x="1328773" y="1358620"/>
                  <a:pt x="1356423" y="1459167"/>
                </a:cubicBezTo>
                <a:cubicBezTo>
                  <a:pt x="1366792" y="1497950"/>
                  <a:pt x="1381480" y="1538887"/>
                  <a:pt x="1394513" y="1580183"/>
                </a:cubicBezTo>
                <a:lnTo>
                  <a:pt x="1397997" y="1595426"/>
                </a:lnTo>
                <a:lnTo>
                  <a:pt x="1402464" y="1594244"/>
                </a:lnTo>
                <a:cubicBezTo>
                  <a:pt x="1408793" y="1592518"/>
                  <a:pt x="1414546" y="1596545"/>
                  <a:pt x="1416848" y="1602298"/>
                </a:cubicBezTo>
                <a:lnTo>
                  <a:pt x="1420814" y="1614639"/>
                </a:lnTo>
                <a:lnTo>
                  <a:pt x="1407067" y="1629335"/>
                </a:lnTo>
                <a:lnTo>
                  <a:pt x="1427203" y="1634513"/>
                </a:lnTo>
                <a:lnTo>
                  <a:pt x="1420814" y="1614639"/>
                </a:lnTo>
                <a:lnTo>
                  <a:pt x="1481860" y="1549373"/>
                </a:lnTo>
                <a:cubicBezTo>
                  <a:pt x="1485886" y="1544195"/>
                  <a:pt x="1493941" y="1544195"/>
                  <a:pt x="1498544" y="1548798"/>
                </a:cubicBezTo>
                <a:lnTo>
                  <a:pt x="1502061" y="1552026"/>
                </a:lnTo>
                <a:lnTo>
                  <a:pt x="1536542" y="1513175"/>
                </a:lnTo>
                <a:cubicBezTo>
                  <a:pt x="1552545" y="1496346"/>
                  <a:pt x="1563975" y="1488802"/>
                  <a:pt x="1588550" y="1486481"/>
                </a:cubicBezTo>
                <a:cubicBezTo>
                  <a:pt x="1596551" y="1485900"/>
                  <a:pt x="1600552" y="1495185"/>
                  <a:pt x="1599980" y="1501568"/>
                </a:cubicBezTo>
                <a:cubicBezTo>
                  <a:pt x="1598265" y="1511435"/>
                  <a:pt x="1598265" y="1519560"/>
                  <a:pt x="1592551" y="1527104"/>
                </a:cubicBezTo>
                <a:cubicBezTo>
                  <a:pt x="1586836" y="1534649"/>
                  <a:pt x="1578834" y="1541613"/>
                  <a:pt x="1571977" y="1548578"/>
                </a:cubicBezTo>
                <a:lnTo>
                  <a:pt x="1536407" y="1587439"/>
                </a:lnTo>
                <a:lnTo>
                  <a:pt x="1546872" y="1600572"/>
                </a:lnTo>
                <a:cubicBezTo>
                  <a:pt x="1554927" y="1617830"/>
                  <a:pt x="1534789" y="1627609"/>
                  <a:pt x="1523859" y="1639115"/>
                </a:cubicBezTo>
                <a:lnTo>
                  <a:pt x="1489239" y="1675787"/>
                </a:lnTo>
                <a:lnTo>
                  <a:pt x="1500747" y="1674796"/>
                </a:lnTo>
                <a:cubicBezTo>
                  <a:pt x="1575483" y="1672285"/>
                  <a:pt x="1659473" y="1684625"/>
                  <a:pt x="1664384" y="1754332"/>
                </a:cubicBezTo>
                <a:cubicBezTo>
                  <a:pt x="1671293" y="1854239"/>
                  <a:pt x="1498603" y="1913377"/>
                  <a:pt x="1427226" y="1934048"/>
                </a:cubicBezTo>
                <a:cubicBezTo>
                  <a:pt x="1352969" y="1955866"/>
                  <a:pt x="1154953" y="2002374"/>
                  <a:pt x="1105448" y="1907061"/>
                </a:cubicBezTo>
                <a:cubicBezTo>
                  <a:pt x="1070481" y="1838592"/>
                  <a:pt x="1153694" y="1781103"/>
                  <a:pt x="1222014" y="1746707"/>
                </a:cubicBezTo>
                <a:lnTo>
                  <a:pt x="1274806" y="1722988"/>
                </a:lnTo>
                <a:lnTo>
                  <a:pt x="1234880" y="1593039"/>
                </a:lnTo>
                <a:cubicBezTo>
                  <a:pt x="1222927" y="1543914"/>
                  <a:pt x="1212415" y="1494215"/>
                  <a:pt x="1199742" y="1447102"/>
                </a:cubicBezTo>
                <a:lnTo>
                  <a:pt x="1131378" y="1197841"/>
                </a:lnTo>
                <a:lnTo>
                  <a:pt x="1120573" y="1195091"/>
                </a:lnTo>
                <a:cubicBezTo>
                  <a:pt x="1113192" y="1190774"/>
                  <a:pt x="1107366" y="1184040"/>
                  <a:pt x="1104077" y="1174010"/>
                </a:cubicBezTo>
                <a:lnTo>
                  <a:pt x="1071271" y="1054201"/>
                </a:lnTo>
                <a:lnTo>
                  <a:pt x="1071239" y="1054177"/>
                </a:lnTo>
                <a:lnTo>
                  <a:pt x="1071252" y="1054130"/>
                </a:lnTo>
                <a:lnTo>
                  <a:pt x="1070335" y="1050786"/>
                </a:lnTo>
                <a:lnTo>
                  <a:pt x="1070931" y="1049763"/>
                </a:lnTo>
                <a:lnTo>
                  <a:pt x="1069523" y="1048388"/>
                </a:lnTo>
                <a:cubicBezTo>
                  <a:pt x="1069523" y="1030150"/>
                  <a:pt x="1086405" y="1017124"/>
                  <a:pt x="1106509" y="1007934"/>
                </a:cubicBezTo>
                <a:lnTo>
                  <a:pt x="1124226" y="1001572"/>
                </a:lnTo>
                <a:lnTo>
                  <a:pt x="1110503" y="951278"/>
                </a:lnTo>
                <a:lnTo>
                  <a:pt x="993028" y="978552"/>
                </a:lnTo>
                <a:cubicBezTo>
                  <a:pt x="940357" y="988033"/>
                  <a:pt x="886778" y="994326"/>
                  <a:pt x="833804" y="995133"/>
                </a:cubicBezTo>
                <a:lnTo>
                  <a:pt x="763967" y="990875"/>
                </a:lnTo>
                <a:lnTo>
                  <a:pt x="957589" y="1958076"/>
                </a:lnTo>
                <a:cubicBezTo>
                  <a:pt x="959308" y="1966117"/>
                  <a:pt x="954150" y="1972434"/>
                  <a:pt x="946126" y="1973009"/>
                </a:cubicBezTo>
                <a:cubicBezTo>
                  <a:pt x="929504" y="1974157"/>
                  <a:pt x="913455" y="1974731"/>
                  <a:pt x="896833" y="1976454"/>
                </a:cubicBezTo>
                <a:cubicBezTo>
                  <a:pt x="892248" y="1977027"/>
                  <a:pt x="886516" y="1972434"/>
                  <a:pt x="885370" y="1967839"/>
                </a:cubicBezTo>
                <a:lnTo>
                  <a:pt x="687643" y="978412"/>
                </a:lnTo>
                <a:lnTo>
                  <a:pt x="675501" y="975383"/>
                </a:lnTo>
                <a:cubicBezTo>
                  <a:pt x="631549" y="957661"/>
                  <a:pt x="613775" y="925495"/>
                  <a:pt x="596969" y="866545"/>
                </a:cubicBezTo>
                <a:lnTo>
                  <a:pt x="604181" y="854020"/>
                </a:lnTo>
                <a:lnTo>
                  <a:pt x="601778" y="845638"/>
                </a:lnTo>
                <a:cubicBezTo>
                  <a:pt x="605155" y="813718"/>
                  <a:pt x="630299" y="778999"/>
                  <a:pt x="665072" y="751168"/>
                </a:cubicBezTo>
                <a:cubicBezTo>
                  <a:pt x="821402" y="624918"/>
                  <a:pt x="1049575" y="565236"/>
                  <a:pt x="1244414" y="538839"/>
                </a:cubicBezTo>
                <a:cubicBezTo>
                  <a:pt x="1284935" y="533388"/>
                  <a:pt x="1359076" y="521766"/>
                  <a:pt x="1428188" y="524923"/>
                </a:cubicBezTo>
                <a:close/>
                <a:moveTo>
                  <a:pt x="10465172" y="497774"/>
                </a:moveTo>
                <a:lnTo>
                  <a:pt x="10448135" y="508840"/>
                </a:lnTo>
                <a:cubicBezTo>
                  <a:pt x="10431539" y="516162"/>
                  <a:pt x="10412080" y="519858"/>
                  <a:pt x="10400918" y="521279"/>
                </a:cubicBezTo>
                <a:cubicBezTo>
                  <a:pt x="10391476" y="522701"/>
                  <a:pt x="10374734" y="524833"/>
                  <a:pt x="10359640" y="523198"/>
                </a:cubicBezTo>
                <a:lnTo>
                  <a:pt x="10347759" y="519780"/>
                </a:lnTo>
                <a:lnTo>
                  <a:pt x="10349172" y="531392"/>
                </a:lnTo>
                <a:lnTo>
                  <a:pt x="10368133" y="534074"/>
                </a:lnTo>
                <a:cubicBezTo>
                  <a:pt x="10375795" y="533545"/>
                  <a:pt x="10382278" y="530906"/>
                  <a:pt x="10389942" y="530378"/>
                </a:cubicBezTo>
                <a:cubicBezTo>
                  <a:pt x="10391709" y="530378"/>
                  <a:pt x="10392889" y="531961"/>
                  <a:pt x="10391709" y="533017"/>
                </a:cubicBezTo>
                <a:cubicBezTo>
                  <a:pt x="10385816" y="537770"/>
                  <a:pt x="10377270" y="539486"/>
                  <a:pt x="10368575" y="539354"/>
                </a:cubicBezTo>
                <a:lnTo>
                  <a:pt x="10349684" y="535616"/>
                </a:lnTo>
                <a:lnTo>
                  <a:pt x="10351415" y="549849"/>
                </a:lnTo>
                <a:lnTo>
                  <a:pt x="10371513" y="549319"/>
                </a:lnTo>
                <a:cubicBezTo>
                  <a:pt x="10372638" y="549854"/>
                  <a:pt x="10372075" y="551454"/>
                  <a:pt x="10371513" y="551987"/>
                </a:cubicBezTo>
                <a:cubicBezTo>
                  <a:pt x="10364753" y="553055"/>
                  <a:pt x="10359122" y="551987"/>
                  <a:pt x="10352925" y="554122"/>
                </a:cubicBezTo>
                <a:lnTo>
                  <a:pt x="10351496" y="550511"/>
                </a:lnTo>
                <a:lnTo>
                  <a:pt x="10351932" y="554096"/>
                </a:lnTo>
                <a:lnTo>
                  <a:pt x="10365763" y="603200"/>
                </a:lnTo>
                <a:lnTo>
                  <a:pt x="10408317" y="601345"/>
                </a:lnTo>
                <a:cubicBezTo>
                  <a:pt x="10410058" y="601345"/>
                  <a:pt x="10410640" y="602997"/>
                  <a:pt x="10409479" y="604099"/>
                </a:cubicBezTo>
                <a:lnTo>
                  <a:pt x="10366400" y="605461"/>
                </a:lnTo>
                <a:lnTo>
                  <a:pt x="10367973" y="611043"/>
                </a:lnTo>
                <a:lnTo>
                  <a:pt x="10435089" y="942025"/>
                </a:lnTo>
                <a:lnTo>
                  <a:pt x="10436739" y="941628"/>
                </a:lnTo>
                <a:cubicBezTo>
                  <a:pt x="10443094" y="945073"/>
                  <a:pt x="10463320" y="915787"/>
                  <a:pt x="10469099" y="910619"/>
                </a:cubicBezTo>
                <a:cubicBezTo>
                  <a:pt x="10477767" y="903728"/>
                  <a:pt x="10486435" y="899133"/>
                  <a:pt x="10496838" y="897411"/>
                </a:cubicBezTo>
                <a:cubicBezTo>
                  <a:pt x="10505506" y="895975"/>
                  <a:pt x="10517785" y="894828"/>
                  <a:pt x="10529631" y="895760"/>
                </a:cubicBezTo>
                <a:lnTo>
                  <a:pt x="10545900" y="901600"/>
                </a:lnTo>
                <a:lnTo>
                  <a:pt x="10472134" y="538081"/>
                </a:lnTo>
                <a:cubicBezTo>
                  <a:pt x="10470696" y="531187"/>
                  <a:pt x="10469834" y="519698"/>
                  <a:pt x="10468250" y="508423"/>
                </a:cubicBezTo>
                <a:close/>
                <a:moveTo>
                  <a:pt x="2515627" y="475797"/>
                </a:moveTo>
                <a:lnTo>
                  <a:pt x="2502049" y="491444"/>
                </a:lnTo>
                <a:cubicBezTo>
                  <a:pt x="2488100" y="503119"/>
                  <a:pt x="2470358" y="512200"/>
                  <a:pt x="2459771" y="517102"/>
                </a:cubicBezTo>
                <a:cubicBezTo>
                  <a:pt x="2451186" y="520849"/>
                  <a:pt x="2435589" y="527192"/>
                  <a:pt x="2420567" y="529498"/>
                </a:cubicBezTo>
                <a:lnTo>
                  <a:pt x="2405958" y="529225"/>
                </a:lnTo>
                <a:lnTo>
                  <a:pt x="2406512" y="531136"/>
                </a:lnTo>
                <a:lnTo>
                  <a:pt x="2411138" y="539467"/>
                </a:lnTo>
                <a:lnTo>
                  <a:pt x="2432066" y="536981"/>
                </a:lnTo>
                <a:cubicBezTo>
                  <a:pt x="2439028" y="535367"/>
                  <a:pt x="2444249" y="530529"/>
                  <a:pt x="2451212" y="527840"/>
                </a:cubicBezTo>
                <a:cubicBezTo>
                  <a:pt x="2452952" y="527840"/>
                  <a:pt x="2454692" y="528915"/>
                  <a:pt x="2453533" y="530529"/>
                </a:cubicBezTo>
                <a:cubicBezTo>
                  <a:pt x="2449471" y="536443"/>
                  <a:pt x="2441929" y="540072"/>
                  <a:pt x="2433660" y="541954"/>
                </a:cubicBezTo>
                <a:lnTo>
                  <a:pt x="2412964" y="542757"/>
                </a:lnTo>
                <a:lnTo>
                  <a:pt x="2429910" y="573282"/>
                </a:lnTo>
                <a:lnTo>
                  <a:pt x="2430512" y="574266"/>
                </a:lnTo>
                <a:lnTo>
                  <a:pt x="2430874" y="571001"/>
                </a:lnTo>
                <a:cubicBezTo>
                  <a:pt x="2438417" y="572158"/>
                  <a:pt x="2445960" y="571580"/>
                  <a:pt x="2453503" y="568682"/>
                </a:cubicBezTo>
                <a:cubicBezTo>
                  <a:pt x="2460465" y="566366"/>
                  <a:pt x="2465686" y="561731"/>
                  <a:pt x="2471488" y="558835"/>
                </a:cubicBezTo>
                <a:cubicBezTo>
                  <a:pt x="2473228" y="558255"/>
                  <a:pt x="2474969" y="559992"/>
                  <a:pt x="2473810" y="561731"/>
                </a:cubicBezTo>
                <a:cubicBezTo>
                  <a:pt x="2469747" y="568393"/>
                  <a:pt x="2462495" y="572449"/>
                  <a:pt x="2454445" y="574622"/>
                </a:cubicBezTo>
                <a:lnTo>
                  <a:pt x="2431649" y="576124"/>
                </a:lnTo>
                <a:lnTo>
                  <a:pt x="2447423" y="601905"/>
                </a:lnTo>
                <a:lnTo>
                  <a:pt x="2487286" y="589249"/>
                </a:lnTo>
                <a:cubicBezTo>
                  <a:pt x="2489022" y="588670"/>
                  <a:pt x="2490179" y="590407"/>
                  <a:pt x="2489599" y="592145"/>
                </a:cubicBezTo>
                <a:lnTo>
                  <a:pt x="2448903" y="604324"/>
                </a:lnTo>
                <a:lnTo>
                  <a:pt x="2452094" y="609542"/>
                </a:lnTo>
                <a:lnTo>
                  <a:pt x="2604437" y="911282"/>
                </a:lnTo>
                <a:lnTo>
                  <a:pt x="2607211" y="909749"/>
                </a:lnTo>
                <a:cubicBezTo>
                  <a:pt x="2614166" y="911459"/>
                  <a:pt x="2626339" y="877835"/>
                  <a:pt x="2630975" y="871565"/>
                </a:cubicBezTo>
                <a:cubicBezTo>
                  <a:pt x="2637352" y="863017"/>
                  <a:pt x="2644308" y="856178"/>
                  <a:pt x="2654162" y="851618"/>
                </a:cubicBezTo>
                <a:cubicBezTo>
                  <a:pt x="2662567" y="847914"/>
                  <a:pt x="2674161" y="843640"/>
                  <a:pt x="2685680" y="841504"/>
                </a:cubicBezTo>
                <a:lnTo>
                  <a:pt x="2699477" y="842704"/>
                </a:lnTo>
                <a:lnTo>
                  <a:pt x="2532555" y="512301"/>
                </a:lnTo>
                <a:cubicBezTo>
                  <a:pt x="2529395" y="505971"/>
                  <a:pt x="2525516" y="495039"/>
                  <a:pt x="2520990" y="484538"/>
                </a:cubicBezTo>
                <a:close/>
                <a:moveTo>
                  <a:pt x="10434179" y="467725"/>
                </a:moveTo>
                <a:lnTo>
                  <a:pt x="10400418" y="470313"/>
                </a:lnTo>
                <a:cubicBezTo>
                  <a:pt x="10373304" y="475786"/>
                  <a:pt x="10347979" y="487160"/>
                  <a:pt x="10349983" y="497964"/>
                </a:cubicBezTo>
                <a:cubicBezTo>
                  <a:pt x="10353415" y="514171"/>
                  <a:pt x="10414474" y="507988"/>
                  <a:pt x="10444549" y="492127"/>
                </a:cubicBezTo>
                <a:lnTo>
                  <a:pt x="10456728" y="478358"/>
                </a:lnTo>
                <a:lnTo>
                  <a:pt x="10436078" y="467795"/>
                </a:lnTo>
                <a:close/>
                <a:moveTo>
                  <a:pt x="2480591" y="454098"/>
                </a:moveTo>
                <a:lnTo>
                  <a:pt x="2445748" y="466722"/>
                </a:lnTo>
                <a:cubicBezTo>
                  <a:pt x="2420997" y="479335"/>
                  <a:pt x="2399678" y="497211"/>
                  <a:pt x="2404828" y="507299"/>
                </a:cubicBezTo>
                <a:cubicBezTo>
                  <a:pt x="2412124" y="522002"/>
                  <a:pt x="2469321" y="499733"/>
                  <a:pt x="2494082" y="476246"/>
                </a:cubicBezTo>
                <a:lnTo>
                  <a:pt x="2502543" y="458732"/>
                </a:lnTo>
                <a:close/>
                <a:moveTo>
                  <a:pt x="10419767" y="448460"/>
                </a:moveTo>
                <a:lnTo>
                  <a:pt x="10435739" y="450707"/>
                </a:lnTo>
                <a:lnTo>
                  <a:pt x="10438263" y="450410"/>
                </a:lnTo>
                <a:lnTo>
                  <a:pt x="10449128" y="452591"/>
                </a:lnTo>
                <a:lnTo>
                  <a:pt x="10454979" y="453415"/>
                </a:lnTo>
                <a:lnTo>
                  <a:pt x="10455489" y="453869"/>
                </a:lnTo>
                <a:lnTo>
                  <a:pt x="10461942" y="455164"/>
                </a:lnTo>
                <a:cubicBezTo>
                  <a:pt x="10468774" y="458229"/>
                  <a:pt x="10474176" y="462992"/>
                  <a:pt x="10477037" y="470101"/>
                </a:cubicBezTo>
                <a:lnTo>
                  <a:pt x="10476123" y="472467"/>
                </a:lnTo>
                <a:lnTo>
                  <a:pt x="10469597" y="465551"/>
                </a:lnTo>
                <a:lnTo>
                  <a:pt x="10469120" y="465995"/>
                </a:lnTo>
                <a:lnTo>
                  <a:pt x="10473142" y="469572"/>
                </a:lnTo>
                <a:lnTo>
                  <a:pt x="10474751" y="476013"/>
                </a:lnTo>
                <a:lnTo>
                  <a:pt x="10476123" y="472467"/>
                </a:lnTo>
                <a:lnTo>
                  <a:pt x="10478182" y="474649"/>
                </a:lnTo>
                <a:lnTo>
                  <a:pt x="10475802" y="480217"/>
                </a:lnTo>
                <a:lnTo>
                  <a:pt x="10487672" y="527740"/>
                </a:lnTo>
                <a:cubicBezTo>
                  <a:pt x="10527957" y="725943"/>
                  <a:pt x="10568240" y="924145"/>
                  <a:pt x="10608523" y="1122922"/>
                </a:cubicBezTo>
                <a:cubicBezTo>
                  <a:pt x="10625211" y="1206799"/>
                  <a:pt x="10642477" y="1290676"/>
                  <a:pt x="10659166" y="1375126"/>
                </a:cubicBezTo>
                <a:cubicBezTo>
                  <a:pt x="10671826" y="1433725"/>
                  <a:pt x="10674129" y="1480835"/>
                  <a:pt x="10609674" y="1513581"/>
                </a:cubicBezTo>
                <a:lnTo>
                  <a:pt x="10608157" y="1513045"/>
                </a:lnTo>
                <a:lnTo>
                  <a:pt x="10614063" y="1504677"/>
                </a:lnTo>
                <a:cubicBezTo>
                  <a:pt x="10613271" y="1500368"/>
                  <a:pt x="10609674" y="1496346"/>
                  <a:pt x="10603920" y="1496921"/>
                </a:cubicBezTo>
                <a:lnTo>
                  <a:pt x="10603070" y="1496687"/>
                </a:lnTo>
                <a:lnTo>
                  <a:pt x="10640399" y="1461185"/>
                </a:lnTo>
                <a:lnTo>
                  <a:pt x="10646763" y="1435017"/>
                </a:lnTo>
                <a:lnTo>
                  <a:pt x="10635543" y="1441295"/>
                </a:lnTo>
                <a:cubicBezTo>
                  <a:pt x="10625852" y="1443033"/>
                  <a:pt x="10615504" y="1442164"/>
                  <a:pt x="10606761" y="1439558"/>
                </a:cubicBezTo>
                <a:cubicBezTo>
                  <a:pt x="10603846" y="1438978"/>
                  <a:pt x="10605012" y="1435502"/>
                  <a:pt x="10607927" y="1436080"/>
                </a:cubicBezTo>
                <a:lnTo>
                  <a:pt x="10648536" y="1427732"/>
                </a:lnTo>
                <a:lnTo>
                  <a:pt x="10648971" y="1425937"/>
                </a:lnTo>
                <a:lnTo>
                  <a:pt x="10646344" y="1403054"/>
                </a:lnTo>
                <a:lnTo>
                  <a:pt x="10606128" y="1411798"/>
                </a:lnTo>
                <a:cubicBezTo>
                  <a:pt x="10603846" y="1411798"/>
                  <a:pt x="10604416" y="1408780"/>
                  <a:pt x="10606128" y="1408780"/>
                </a:cubicBezTo>
                <a:lnTo>
                  <a:pt x="10646058" y="1400565"/>
                </a:lnTo>
                <a:lnTo>
                  <a:pt x="10642220" y="1367136"/>
                </a:lnTo>
                <a:cubicBezTo>
                  <a:pt x="10637789" y="1347167"/>
                  <a:pt x="10632225" y="1327317"/>
                  <a:pt x="10628665" y="1309058"/>
                </a:cubicBezTo>
                <a:cubicBezTo>
                  <a:pt x="10609674" y="1215415"/>
                  <a:pt x="10590684" y="1121774"/>
                  <a:pt x="10571693" y="1028705"/>
                </a:cubicBezTo>
                <a:lnTo>
                  <a:pt x="10552735" y="935278"/>
                </a:lnTo>
                <a:lnTo>
                  <a:pt x="10546999" y="936970"/>
                </a:lnTo>
                <a:cubicBezTo>
                  <a:pt x="10535018" y="939814"/>
                  <a:pt x="10526459" y="946066"/>
                  <a:pt x="10516760" y="953456"/>
                </a:cubicBezTo>
                <a:cubicBezTo>
                  <a:pt x="10506491" y="960847"/>
                  <a:pt x="10495079" y="967101"/>
                  <a:pt x="10482528" y="969944"/>
                </a:cubicBezTo>
                <a:cubicBezTo>
                  <a:pt x="10473685" y="971650"/>
                  <a:pt x="10463556" y="971650"/>
                  <a:pt x="10454785" y="968950"/>
                </a:cubicBezTo>
                <a:lnTo>
                  <a:pt x="10437470" y="953766"/>
                </a:lnTo>
                <a:lnTo>
                  <a:pt x="10473286" y="1130390"/>
                </a:lnTo>
                <a:cubicBezTo>
                  <a:pt x="10489400" y="1207374"/>
                  <a:pt x="10504937" y="1284930"/>
                  <a:pt x="10521050" y="1361913"/>
                </a:cubicBezTo>
                <a:cubicBezTo>
                  <a:pt x="10527957" y="1395522"/>
                  <a:pt x="10532272" y="1459507"/>
                  <a:pt x="10563132" y="1485762"/>
                </a:cubicBezTo>
                <a:lnTo>
                  <a:pt x="10603070" y="1496687"/>
                </a:lnTo>
                <a:lnTo>
                  <a:pt x="10601617" y="1498070"/>
                </a:lnTo>
                <a:cubicBezTo>
                  <a:pt x="10596438" y="1500368"/>
                  <a:pt x="10596007" y="1505539"/>
                  <a:pt x="10598092" y="1509487"/>
                </a:cubicBezTo>
                <a:lnTo>
                  <a:pt x="10608157" y="1513045"/>
                </a:lnTo>
                <a:lnTo>
                  <a:pt x="10607373" y="1514156"/>
                </a:lnTo>
                <a:cubicBezTo>
                  <a:pt x="10533711" y="1523347"/>
                  <a:pt x="10519900" y="1444641"/>
                  <a:pt x="10508966" y="1391787"/>
                </a:cubicBezTo>
                <a:cubicBezTo>
                  <a:pt x="10488823" y="1292974"/>
                  <a:pt x="10468683" y="1194160"/>
                  <a:pt x="10448540" y="1094771"/>
                </a:cubicBezTo>
                <a:cubicBezTo>
                  <a:pt x="10410558" y="906910"/>
                  <a:pt x="10372003" y="718474"/>
                  <a:pt x="10334020" y="530614"/>
                </a:cubicBezTo>
                <a:lnTo>
                  <a:pt x="10333816" y="509969"/>
                </a:lnTo>
                <a:lnTo>
                  <a:pt x="10328234" y="502513"/>
                </a:lnTo>
                <a:cubicBezTo>
                  <a:pt x="10326804" y="495405"/>
                  <a:pt x="10328915" y="489221"/>
                  <a:pt x="10333171" y="483873"/>
                </a:cubicBezTo>
                <a:lnTo>
                  <a:pt x="10345694" y="474289"/>
                </a:lnTo>
                <a:lnTo>
                  <a:pt x="10348838" y="469069"/>
                </a:lnTo>
                <a:cubicBezTo>
                  <a:pt x="10363801" y="455785"/>
                  <a:pt x="10388115" y="449322"/>
                  <a:pt x="10419767" y="448460"/>
                </a:cubicBezTo>
                <a:close/>
                <a:moveTo>
                  <a:pt x="2511231" y="444340"/>
                </a:moveTo>
                <a:lnTo>
                  <a:pt x="2519864" y="446183"/>
                </a:lnTo>
                <a:lnTo>
                  <a:pt x="2519549" y="449064"/>
                </a:lnTo>
                <a:close/>
                <a:moveTo>
                  <a:pt x="2510922" y="444164"/>
                </a:moveTo>
                <a:lnTo>
                  <a:pt x="2511231" y="444340"/>
                </a:lnTo>
                <a:lnTo>
                  <a:pt x="2510859" y="444262"/>
                </a:lnTo>
                <a:close/>
                <a:moveTo>
                  <a:pt x="0" y="435199"/>
                </a:moveTo>
                <a:lnTo>
                  <a:pt x="10195" y="436634"/>
                </a:lnTo>
                <a:lnTo>
                  <a:pt x="12719" y="436337"/>
                </a:lnTo>
                <a:lnTo>
                  <a:pt x="23584" y="438517"/>
                </a:lnTo>
                <a:lnTo>
                  <a:pt x="29435" y="439341"/>
                </a:lnTo>
                <a:lnTo>
                  <a:pt x="29944" y="439795"/>
                </a:lnTo>
                <a:lnTo>
                  <a:pt x="36398" y="441089"/>
                </a:lnTo>
                <a:cubicBezTo>
                  <a:pt x="43229" y="444155"/>
                  <a:pt x="48632" y="448917"/>
                  <a:pt x="51493" y="456027"/>
                </a:cubicBezTo>
                <a:lnTo>
                  <a:pt x="50579" y="458393"/>
                </a:lnTo>
                <a:lnTo>
                  <a:pt x="44053" y="451477"/>
                </a:lnTo>
                <a:lnTo>
                  <a:pt x="43576" y="451921"/>
                </a:lnTo>
                <a:lnTo>
                  <a:pt x="47598" y="455499"/>
                </a:lnTo>
                <a:lnTo>
                  <a:pt x="49207" y="461939"/>
                </a:lnTo>
                <a:lnTo>
                  <a:pt x="50579" y="458393"/>
                </a:lnTo>
                <a:lnTo>
                  <a:pt x="52638" y="460576"/>
                </a:lnTo>
                <a:lnTo>
                  <a:pt x="50257" y="466143"/>
                </a:lnTo>
                <a:lnTo>
                  <a:pt x="62128" y="513666"/>
                </a:lnTo>
                <a:cubicBezTo>
                  <a:pt x="102412" y="711869"/>
                  <a:pt x="142695" y="910071"/>
                  <a:pt x="182978" y="1108847"/>
                </a:cubicBezTo>
                <a:cubicBezTo>
                  <a:pt x="199667" y="1192724"/>
                  <a:pt x="216932" y="1276602"/>
                  <a:pt x="233621" y="1361052"/>
                </a:cubicBezTo>
                <a:cubicBezTo>
                  <a:pt x="246282" y="1419651"/>
                  <a:pt x="248584" y="1466761"/>
                  <a:pt x="184129" y="1499506"/>
                </a:cubicBezTo>
                <a:lnTo>
                  <a:pt x="182613" y="1498970"/>
                </a:lnTo>
                <a:lnTo>
                  <a:pt x="188518" y="1490602"/>
                </a:lnTo>
                <a:cubicBezTo>
                  <a:pt x="187726" y="1486293"/>
                  <a:pt x="184129" y="1482271"/>
                  <a:pt x="178375" y="1482846"/>
                </a:cubicBezTo>
                <a:lnTo>
                  <a:pt x="177526" y="1482613"/>
                </a:lnTo>
                <a:lnTo>
                  <a:pt x="214855" y="1447110"/>
                </a:lnTo>
                <a:lnTo>
                  <a:pt x="221219" y="1420943"/>
                </a:lnTo>
                <a:lnTo>
                  <a:pt x="209999" y="1427220"/>
                </a:lnTo>
                <a:cubicBezTo>
                  <a:pt x="200307" y="1428959"/>
                  <a:pt x="189960" y="1428090"/>
                  <a:pt x="181217" y="1425483"/>
                </a:cubicBezTo>
                <a:cubicBezTo>
                  <a:pt x="178302" y="1424903"/>
                  <a:pt x="179467" y="1421428"/>
                  <a:pt x="182383" y="1422006"/>
                </a:cubicBezTo>
                <a:lnTo>
                  <a:pt x="222991" y="1413657"/>
                </a:lnTo>
                <a:lnTo>
                  <a:pt x="223427" y="1411863"/>
                </a:lnTo>
                <a:lnTo>
                  <a:pt x="220799" y="1388979"/>
                </a:lnTo>
                <a:lnTo>
                  <a:pt x="180583" y="1397724"/>
                </a:lnTo>
                <a:cubicBezTo>
                  <a:pt x="178302" y="1397724"/>
                  <a:pt x="178872" y="1394706"/>
                  <a:pt x="180583" y="1394706"/>
                </a:cubicBezTo>
                <a:lnTo>
                  <a:pt x="220513" y="1386490"/>
                </a:lnTo>
                <a:lnTo>
                  <a:pt x="216675" y="1353061"/>
                </a:lnTo>
                <a:cubicBezTo>
                  <a:pt x="212245" y="1333093"/>
                  <a:pt x="206681" y="1313243"/>
                  <a:pt x="203121" y="1294985"/>
                </a:cubicBezTo>
                <a:cubicBezTo>
                  <a:pt x="184129" y="1201341"/>
                  <a:pt x="165140" y="1107699"/>
                  <a:pt x="146149" y="1014631"/>
                </a:cubicBezTo>
                <a:lnTo>
                  <a:pt x="127191" y="921204"/>
                </a:lnTo>
                <a:lnTo>
                  <a:pt x="121455" y="922897"/>
                </a:lnTo>
                <a:cubicBezTo>
                  <a:pt x="109474" y="925740"/>
                  <a:pt x="100915" y="931992"/>
                  <a:pt x="91216" y="939383"/>
                </a:cubicBezTo>
                <a:cubicBezTo>
                  <a:pt x="80947" y="946773"/>
                  <a:pt x="69534" y="953027"/>
                  <a:pt x="56984" y="955870"/>
                </a:cubicBezTo>
                <a:cubicBezTo>
                  <a:pt x="48140" y="957576"/>
                  <a:pt x="38012" y="957576"/>
                  <a:pt x="29240" y="954876"/>
                </a:cubicBezTo>
                <a:lnTo>
                  <a:pt x="11926" y="939692"/>
                </a:lnTo>
                <a:lnTo>
                  <a:pt x="47741" y="1116316"/>
                </a:lnTo>
                <a:cubicBezTo>
                  <a:pt x="63855" y="1193299"/>
                  <a:pt x="79393" y="1270856"/>
                  <a:pt x="95506" y="1347839"/>
                </a:cubicBezTo>
                <a:cubicBezTo>
                  <a:pt x="102412" y="1381447"/>
                  <a:pt x="106728" y="1445432"/>
                  <a:pt x="137588" y="1471688"/>
                </a:cubicBezTo>
                <a:lnTo>
                  <a:pt x="177526" y="1482613"/>
                </a:lnTo>
                <a:lnTo>
                  <a:pt x="176073" y="1483996"/>
                </a:lnTo>
                <a:cubicBezTo>
                  <a:pt x="170894" y="1486293"/>
                  <a:pt x="170463" y="1491465"/>
                  <a:pt x="172548" y="1495413"/>
                </a:cubicBezTo>
                <a:lnTo>
                  <a:pt x="182613" y="1498970"/>
                </a:lnTo>
                <a:lnTo>
                  <a:pt x="181829" y="1500081"/>
                </a:lnTo>
                <a:cubicBezTo>
                  <a:pt x="108166" y="1509273"/>
                  <a:pt x="94356" y="1430567"/>
                  <a:pt x="83421" y="1377712"/>
                </a:cubicBezTo>
                <a:cubicBezTo>
                  <a:pt x="63279" y="1278899"/>
                  <a:pt x="43138" y="1180086"/>
                  <a:pt x="22996" y="1080697"/>
                </a:cubicBezTo>
                <a:lnTo>
                  <a:pt x="0" y="967412"/>
                </a:lnTo>
                <a:lnTo>
                  <a:pt x="0" y="880881"/>
                </a:lnTo>
                <a:lnTo>
                  <a:pt x="9545" y="927951"/>
                </a:lnTo>
                <a:lnTo>
                  <a:pt x="11194" y="927554"/>
                </a:lnTo>
                <a:cubicBezTo>
                  <a:pt x="17550" y="930999"/>
                  <a:pt x="37776" y="901713"/>
                  <a:pt x="43555" y="896545"/>
                </a:cubicBezTo>
                <a:cubicBezTo>
                  <a:pt x="52223" y="889654"/>
                  <a:pt x="60891" y="885060"/>
                  <a:pt x="71294" y="883337"/>
                </a:cubicBezTo>
                <a:cubicBezTo>
                  <a:pt x="79962" y="881902"/>
                  <a:pt x="92241" y="880754"/>
                  <a:pt x="104087" y="881686"/>
                </a:cubicBezTo>
                <a:lnTo>
                  <a:pt x="120356" y="887526"/>
                </a:lnTo>
                <a:lnTo>
                  <a:pt x="46590" y="524007"/>
                </a:lnTo>
                <a:cubicBezTo>
                  <a:pt x="45152" y="517113"/>
                  <a:pt x="44290" y="505624"/>
                  <a:pt x="42706" y="494349"/>
                </a:cubicBezTo>
                <a:lnTo>
                  <a:pt x="39628" y="483700"/>
                </a:lnTo>
                <a:lnTo>
                  <a:pt x="22590" y="494766"/>
                </a:lnTo>
                <a:lnTo>
                  <a:pt x="0" y="502194"/>
                </a:lnTo>
                <a:lnTo>
                  <a:pt x="0" y="485014"/>
                </a:lnTo>
                <a:lnTo>
                  <a:pt x="19005" y="478053"/>
                </a:lnTo>
                <a:lnTo>
                  <a:pt x="31183" y="464284"/>
                </a:lnTo>
                <a:lnTo>
                  <a:pt x="10533" y="453722"/>
                </a:lnTo>
                <a:lnTo>
                  <a:pt x="8635" y="453651"/>
                </a:lnTo>
                <a:lnTo>
                  <a:pt x="0" y="454313"/>
                </a:lnTo>
                <a:close/>
                <a:moveTo>
                  <a:pt x="2493546" y="434730"/>
                </a:moveTo>
                <a:lnTo>
                  <a:pt x="2505481" y="443114"/>
                </a:lnTo>
                <a:lnTo>
                  <a:pt x="2510859" y="444262"/>
                </a:lnTo>
                <a:lnTo>
                  <a:pt x="2509718" y="446092"/>
                </a:lnTo>
                <a:lnTo>
                  <a:pt x="2519150" y="452717"/>
                </a:lnTo>
                <a:lnTo>
                  <a:pt x="2519549" y="449064"/>
                </a:lnTo>
                <a:lnTo>
                  <a:pt x="2521580" y="450219"/>
                </a:lnTo>
                <a:lnTo>
                  <a:pt x="2521085" y="454076"/>
                </a:lnTo>
                <a:lnTo>
                  <a:pt x="2523207" y="455567"/>
                </a:lnTo>
                <a:cubicBezTo>
                  <a:pt x="2530508" y="466881"/>
                  <a:pt x="2536435" y="481877"/>
                  <a:pt x="2544625" y="498491"/>
                </a:cubicBezTo>
                <a:lnTo>
                  <a:pt x="2728230" y="861502"/>
                </a:lnTo>
                <a:lnTo>
                  <a:pt x="2728639" y="861517"/>
                </a:lnTo>
                <a:lnTo>
                  <a:pt x="2728639" y="862310"/>
                </a:lnTo>
                <a:lnTo>
                  <a:pt x="2818767" y="1040508"/>
                </a:lnTo>
                <a:cubicBezTo>
                  <a:pt x="2857849" y="1117035"/>
                  <a:pt x="2896355" y="1193562"/>
                  <a:pt x="2934861" y="1270665"/>
                </a:cubicBezTo>
                <a:cubicBezTo>
                  <a:pt x="2962448" y="1324751"/>
                  <a:pt x="2976815" y="1369631"/>
                  <a:pt x="2923942" y="1417964"/>
                </a:cubicBezTo>
                <a:lnTo>
                  <a:pt x="2922143" y="1417815"/>
                </a:lnTo>
                <a:lnTo>
                  <a:pt x="2925882" y="1408110"/>
                </a:lnTo>
                <a:cubicBezTo>
                  <a:pt x="2923942" y="1404154"/>
                  <a:pt x="2919344" y="1401277"/>
                  <a:pt x="2914171" y="1403579"/>
                </a:cubicBezTo>
                <a:lnTo>
                  <a:pt x="2912568" y="1403576"/>
                </a:lnTo>
                <a:lnTo>
                  <a:pt x="2939692" y="1358636"/>
                </a:lnTo>
                <a:lnTo>
                  <a:pt x="2938862" y="1330207"/>
                </a:lnTo>
                <a:lnTo>
                  <a:pt x="2928813" y="1340030"/>
                </a:lnTo>
                <a:cubicBezTo>
                  <a:pt x="2920223" y="1344083"/>
                  <a:pt x="2910366" y="1345934"/>
                  <a:pt x="2901636" y="1345934"/>
                </a:cubicBezTo>
                <a:cubicBezTo>
                  <a:pt x="2898820" y="1345934"/>
                  <a:pt x="2898820" y="1342518"/>
                  <a:pt x="2901636" y="1341950"/>
                </a:cubicBezTo>
                <a:lnTo>
                  <a:pt x="2938651" y="1323016"/>
                </a:lnTo>
                <a:lnTo>
                  <a:pt x="2938629" y="1322269"/>
                </a:lnTo>
                <a:lnTo>
                  <a:pt x="2929589" y="1300032"/>
                </a:lnTo>
                <a:lnTo>
                  <a:pt x="2893545" y="1317508"/>
                </a:lnTo>
                <a:cubicBezTo>
                  <a:pt x="2891215" y="1318065"/>
                  <a:pt x="2891215" y="1315282"/>
                  <a:pt x="2892962" y="1314727"/>
                </a:cubicBezTo>
                <a:lnTo>
                  <a:pt x="2928546" y="1297465"/>
                </a:lnTo>
                <a:lnTo>
                  <a:pt x="2916278" y="1267285"/>
                </a:lnTo>
                <a:cubicBezTo>
                  <a:pt x="2906566" y="1249190"/>
                  <a:pt x="2895726" y="1231521"/>
                  <a:pt x="2887159" y="1214852"/>
                </a:cubicBezTo>
                <a:cubicBezTo>
                  <a:pt x="2844629" y="1129695"/>
                  <a:pt x="2801525" y="1044536"/>
                  <a:pt x="2758421" y="959378"/>
                </a:cubicBezTo>
                <a:lnTo>
                  <a:pt x="2716380" y="876162"/>
                </a:lnTo>
                <a:lnTo>
                  <a:pt x="2714710" y="877133"/>
                </a:lnTo>
                <a:cubicBezTo>
                  <a:pt x="2704264" y="884073"/>
                  <a:pt x="2697299" y="892169"/>
                  <a:pt x="2689755" y="901423"/>
                </a:cubicBezTo>
                <a:cubicBezTo>
                  <a:pt x="2681631" y="911834"/>
                  <a:pt x="2672345" y="921088"/>
                  <a:pt x="2660738" y="927449"/>
                </a:cubicBezTo>
                <a:cubicBezTo>
                  <a:pt x="2652614" y="931498"/>
                  <a:pt x="2642747" y="934100"/>
                  <a:pt x="2633461" y="933739"/>
                </a:cubicBezTo>
                <a:lnTo>
                  <a:pt x="2610071" y="922439"/>
                </a:lnTo>
                <a:lnTo>
                  <a:pt x="2691179" y="1083087"/>
                </a:lnTo>
                <a:cubicBezTo>
                  <a:pt x="2726813" y="1153860"/>
                  <a:pt x="2762444" y="1224633"/>
                  <a:pt x="2798077" y="1294830"/>
                </a:cubicBezTo>
                <a:cubicBezTo>
                  <a:pt x="2813595" y="1325470"/>
                  <a:pt x="2834932" y="1386210"/>
                  <a:pt x="2871785" y="1403498"/>
                </a:cubicBezTo>
                <a:lnTo>
                  <a:pt x="2912568" y="1403576"/>
                </a:lnTo>
                <a:lnTo>
                  <a:pt x="2911872" y="1404730"/>
                </a:lnTo>
                <a:cubicBezTo>
                  <a:pt x="2907849" y="1408470"/>
                  <a:pt x="2908711" y="1413649"/>
                  <a:pt x="2911656" y="1416957"/>
                </a:cubicBezTo>
                <a:lnTo>
                  <a:pt x="2922143" y="1417815"/>
                </a:lnTo>
                <a:lnTo>
                  <a:pt x="2921643" y="1419116"/>
                </a:lnTo>
                <a:cubicBezTo>
                  <a:pt x="2853251" y="1447309"/>
                  <a:pt x="2818767" y="1375385"/>
                  <a:pt x="2794630" y="1327052"/>
                </a:cubicBezTo>
                <a:cubicBezTo>
                  <a:pt x="2749226" y="1236718"/>
                  <a:pt x="2703249" y="1146381"/>
                  <a:pt x="2657845" y="1056046"/>
                </a:cubicBezTo>
                <a:cubicBezTo>
                  <a:pt x="2571063" y="884578"/>
                  <a:pt x="2484280" y="712536"/>
                  <a:pt x="2397497" y="541646"/>
                </a:cubicBezTo>
                <a:lnTo>
                  <a:pt x="2392445" y="523658"/>
                </a:lnTo>
                <a:lnTo>
                  <a:pt x="2384798" y="517678"/>
                </a:lnTo>
                <a:cubicBezTo>
                  <a:pt x="2381506" y="511048"/>
                  <a:pt x="2381863" y="504381"/>
                  <a:pt x="2384510" y="497967"/>
                </a:cubicBezTo>
                <a:lnTo>
                  <a:pt x="2393437" y="485889"/>
                </a:lnTo>
                <a:lnTo>
                  <a:pt x="2395629" y="478136"/>
                </a:lnTo>
                <a:cubicBezTo>
                  <a:pt x="2406548" y="461379"/>
                  <a:pt x="2428243" y="448721"/>
                  <a:pt x="2458416" y="439226"/>
                </a:cubicBezTo>
                <a:cubicBezTo>
                  <a:pt x="2473072" y="434767"/>
                  <a:pt x="2484423" y="433472"/>
                  <a:pt x="2493546" y="434730"/>
                </a:cubicBezTo>
                <a:close/>
                <a:moveTo>
                  <a:pt x="7939644" y="295572"/>
                </a:moveTo>
                <a:cubicBezTo>
                  <a:pt x="7987262" y="338018"/>
                  <a:pt x="8040043" y="361536"/>
                  <a:pt x="8094545" y="391936"/>
                </a:cubicBezTo>
                <a:cubicBezTo>
                  <a:pt x="8099133" y="394805"/>
                  <a:pt x="8095118" y="400541"/>
                  <a:pt x="8091103" y="399393"/>
                </a:cubicBezTo>
                <a:cubicBezTo>
                  <a:pt x="8030289" y="386774"/>
                  <a:pt x="7976362" y="344328"/>
                  <a:pt x="7933335" y="301307"/>
                </a:cubicBezTo>
                <a:cubicBezTo>
                  <a:pt x="7929893" y="297291"/>
                  <a:pt x="7935629" y="292130"/>
                  <a:pt x="7939644" y="295572"/>
                </a:cubicBezTo>
                <a:close/>
                <a:moveTo>
                  <a:pt x="6716605" y="243060"/>
                </a:moveTo>
                <a:lnTo>
                  <a:pt x="6704851" y="266826"/>
                </a:lnTo>
                <a:cubicBezTo>
                  <a:pt x="6681860" y="296444"/>
                  <a:pt x="6642692" y="310931"/>
                  <a:pt x="6604491" y="300629"/>
                </a:cubicBezTo>
                <a:lnTo>
                  <a:pt x="6576781" y="286796"/>
                </a:lnTo>
                <a:lnTo>
                  <a:pt x="6576260" y="287318"/>
                </a:lnTo>
                <a:lnTo>
                  <a:pt x="6271824" y="591846"/>
                </a:lnTo>
                <a:lnTo>
                  <a:pt x="6273315" y="593533"/>
                </a:lnTo>
                <a:cubicBezTo>
                  <a:pt x="6285805" y="614710"/>
                  <a:pt x="6290136" y="640464"/>
                  <a:pt x="6283206" y="665933"/>
                </a:cubicBezTo>
                <a:cubicBezTo>
                  <a:pt x="6279596" y="678809"/>
                  <a:pt x="6273604" y="690363"/>
                  <a:pt x="6265843" y="700235"/>
                </a:cubicBezTo>
                <a:lnTo>
                  <a:pt x="6243713" y="719389"/>
                </a:lnTo>
                <a:lnTo>
                  <a:pt x="6251763" y="756011"/>
                </a:lnTo>
                <a:lnTo>
                  <a:pt x="6255453" y="767990"/>
                </a:lnTo>
                <a:cubicBezTo>
                  <a:pt x="6263852" y="803894"/>
                  <a:pt x="6271030" y="840228"/>
                  <a:pt x="6279931" y="873835"/>
                </a:cubicBezTo>
                <a:lnTo>
                  <a:pt x="6352069" y="1142829"/>
                </a:lnTo>
                <a:lnTo>
                  <a:pt x="6383084" y="1144797"/>
                </a:lnTo>
                <a:cubicBezTo>
                  <a:pt x="6421716" y="1155100"/>
                  <a:pt x="6448114" y="1187293"/>
                  <a:pt x="6453345" y="1224235"/>
                </a:cubicBezTo>
                <a:lnTo>
                  <a:pt x="6452119" y="1245787"/>
                </a:lnTo>
                <a:lnTo>
                  <a:pt x="6802526" y="1339714"/>
                </a:lnTo>
                <a:cubicBezTo>
                  <a:pt x="6819109" y="1344023"/>
                  <a:pt x="6839407" y="1351644"/>
                  <a:pt x="6860722" y="1359305"/>
                </a:cubicBezTo>
                <a:lnTo>
                  <a:pt x="6872253" y="1362860"/>
                </a:lnTo>
                <a:lnTo>
                  <a:pt x="6883331" y="1340562"/>
                </a:lnTo>
                <a:cubicBezTo>
                  <a:pt x="6906189" y="1311158"/>
                  <a:pt x="6945142" y="1296564"/>
                  <a:pt x="6983773" y="1306438"/>
                </a:cubicBezTo>
                <a:lnTo>
                  <a:pt x="7012304" y="1320886"/>
                </a:lnTo>
                <a:lnTo>
                  <a:pt x="7050615" y="1282270"/>
                </a:lnTo>
                <a:lnTo>
                  <a:pt x="7319244" y="1014040"/>
                </a:lnTo>
                <a:lnTo>
                  <a:pt x="7314725" y="1008894"/>
                </a:lnTo>
                <a:cubicBezTo>
                  <a:pt x="7302349" y="987718"/>
                  <a:pt x="7298057" y="961821"/>
                  <a:pt x="7304924" y="936067"/>
                </a:cubicBezTo>
                <a:cubicBezTo>
                  <a:pt x="7311792" y="910599"/>
                  <a:pt x="7328390" y="890281"/>
                  <a:pt x="7349637" y="878048"/>
                </a:cubicBezTo>
                <a:lnTo>
                  <a:pt x="7356044" y="875848"/>
                </a:lnTo>
                <a:lnTo>
                  <a:pt x="7302724" y="676223"/>
                </a:lnTo>
                <a:lnTo>
                  <a:pt x="7243402" y="456827"/>
                </a:lnTo>
                <a:lnTo>
                  <a:pt x="7218424" y="455237"/>
                </a:lnTo>
                <a:cubicBezTo>
                  <a:pt x="7179793" y="444936"/>
                  <a:pt x="7153073" y="413065"/>
                  <a:pt x="7147921" y="376042"/>
                </a:cubicBezTo>
                <a:lnTo>
                  <a:pt x="7148989" y="359041"/>
                </a:lnTo>
                <a:lnTo>
                  <a:pt x="6944740" y="304294"/>
                </a:lnTo>
                <a:close/>
                <a:moveTo>
                  <a:pt x="9615149" y="240029"/>
                </a:moveTo>
                <a:cubicBezTo>
                  <a:pt x="9615699" y="238902"/>
                  <a:pt x="9617352" y="240029"/>
                  <a:pt x="9617352" y="241155"/>
                </a:cubicBezTo>
                <a:cubicBezTo>
                  <a:pt x="9616801" y="251293"/>
                  <a:pt x="9605231" y="258053"/>
                  <a:pt x="9596415" y="258615"/>
                </a:cubicBezTo>
                <a:cubicBezTo>
                  <a:pt x="9593108" y="258615"/>
                  <a:pt x="9592557" y="254110"/>
                  <a:pt x="9595313" y="254110"/>
                </a:cubicBezTo>
                <a:cubicBezTo>
                  <a:pt x="9604680" y="252984"/>
                  <a:pt x="9609639" y="246788"/>
                  <a:pt x="9615149" y="240029"/>
                </a:cubicBezTo>
                <a:close/>
                <a:moveTo>
                  <a:pt x="7903054" y="186429"/>
                </a:moveTo>
                <a:cubicBezTo>
                  <a:pt x="7905468" y="184299"/>
                  <a:pt x="7909162" y="183732"/>
                  <a:pt x="7911720" y="186855"/>
                </a:cubicBezTo>
                <a:cubicBezTo>
                  <a:pt x="7932750" y="213539"/>
                  <a:pt x="7958894" y="226595"/>
                  <a:pt x="7987311" y="243628"/>
                </a:cubicBezTo>
                <a:cubicBezTo>
                  <a:pt x="7990153" y="244764"/>
                  <a:pt x="7988448" y="251008"/>
                  <a:pt x="7985038" y="250442"/>
                </a:cubicBezTo>
                <a:cubicBezTo>
                  <a:pt x="7952074" y="244764"/>
                  <a:pt x="7923088" y="220918"/>
                  <a:pt x="7902059" y="195371"/>
                </a:cubicBezTo>
                <a:cubicBezTo>
                  <a:pt x="7899502" y="192248"/>
                  <a:pt x="7900638" y="188557"/>
                  <a:pt x="7903054" y="186429"/>
                </a:cubicBezTo>
                <a:close/>
                <a:moveTo>
                  <a:pt x="2292753" y="9681"/>
                </a:moveTo>
                <a:cubicBezTo>
                  <a:pt x="2296959" y="10329"/>
                  <a:pt x="2300875" y="13497"/>
                  <a:pt x="2300875" y="18390"/>
                </a:cubicBezTo>
                <a:cubicBezTo>
                  <a:pt x="2302615" y="60996"/>
                  <a:pt x="2302615" y="103027"/>
                  <a:pt x="2300875" y="145635"/>
                </a:cubicBezTo>
                <a:cubicBezTo>
                  <a:pt x="2299135" y="179028"/>
                  <a:pt x="2300875" y="213575"/>
                  <a:pt x="2284630" y="243514"/>
                </a:cubicBezTo>
                <a:cubicBezTo>
                  <a:pt x="2280568" y="251000"/>
                  <a:pt x="2270706" y="248120"/>
                  <a:pt x="2268385" y="241786"/>
                </a:cubicBezTo>
                <a:cubicBezTo>
                  <a:pt x="2255041" y="206090"/>
                  <a:pt x="2263744" y="165787"/>
                  <a:pt x="2267225" y="128936"/>
                </a:cubicBezTo>
                <a:cubicBezTo>
                  <a:pt x="2271286" y="90936"/>
                  <a:pt x="2276509" y="53511"/>
                  <a:pt x="2282890" y="16086"/>
                </a:cubicBezTo>
                <a:cubicBezTo>
                  <a:pt x="2284051" y="10905"/>
                  <a:pt x="2288546" y="9034"/>
                  <a:pt x="2292753" y="9681"/>
                </a:cubicBezTo>
                <a:close/>
                <a:moveTo>
                  <a:pt x="9515750" y="0"/>
                </a:moveTo>
                <a:lnTo>
                  <a:pt x="9534298" y="0"/>
                </a:lnTo>
                <a:lnTo>
                  <a:pt x="9617863" y="185286"/>
                </a:lnTo>
                <a:cubicBezTo>
                  <a:pt x="9648314" y="252015"/>
                  <a:pt x="9690831" y="314142"/>
                  <a:pt x="9619012" y="373969"/>
                </a:cubicBezTo>
                <a:lnTo>
                  <a:pt x="9617772" y="373790"/>
                </a:lnTo>
                <a:lnTo>
                  <a:pt x="9621311" y="364046"/>
                </a:lnTo>
                <a:cubicBezTo>
                  <a:pt x="9619443" y="360020"/>
                  <a:pt x="9614991" y="356999"/>
                  <a:pt x="9609819" y="359012"/>
                </a:cubicBezTo>
                <a:lnTo>
                  <a:pt x="9609122" y="358908"/>
                </a:lnTo>
                <a:lnTo>
                  <a:pt x="9628873" y="334746"/>
                </a:lnTo>
                <a:lnTo>
                  <a:pt x="9636204" y="286721"/>
                </a:lnTo>
                <a:lnTo>
                  <a:pt x="9626261" y="295806"/>
                </a:lnTo>
                <a:cubicBezTo>
                  <a:pt x="9617223" y="299653"/>
                  <a:pt x="9606953" y="301105"/>
                  <a:pt x="9597985" y="300525"/>
                </a:cubicBezTo>
                <a:cubicBezTo>
                  <a:pt x="9595093" y="300525"/>
                  <a:pt x="9595093" y="297040"/>
                  <a:pt x="9597985" y="296459"/>
                </a:cubicBezTo>
                <a:lnTo>
                  <a:pt x="9636204" y="278931"/>
                </a:lnTo>
                <a:lnTo>
                  <a:pt x="9629598" y="255358"/>
                </a:lnTo>
                <a:lnTo>
                  <a:pt x="9592323" y="273216"/>
                </a:lnTo>
                <a:cubicBezTo>
                  <a:pt x="9590023" y="273802"/>
                  <a:pt x="9590023" y="270292"/>
                  <a:pt x="9591748" y="269707"/>
                </a:cubicBezTo>
                <a:lnTo>
                  <a:pt x="9628876" y="252781"/>
                </a:lnTo>
                <a:lnTo>
                  <a:pt x="9620583" y="223190"/>
                </a:lnTo>
                <a:cubicBezTo>
                  <a:pt x="9604468" y="183821"/>
                  <a:pt x="9580949" y="145126"/>
                  <a:pt x="9567877" y="115681"/>
                </a:cubicBezTo>
                <a:close/>
                <a:moveTo>
                  <a:pt x="9369451" y="0"/>
                </a:moveTo>
                <a:lnTo>
                  <a:pt x="9388432" y="0"/>
                </a:lnTo>
                <a:lnTo>
                  <a:pt x="9480545" y="204270"/>
                </a:lnTo>
                <a:cubicBezTo>
                  <a:pt x="9495197" y="237489"/>
                  <a:pt x="9520512" y="322484"/>
                  <a:pt x="9562312" y="351984"/>
                </a:cubicBezTo>
                <a:lnTo>
                  <a:pt x="9609122" y="358908"/>
                </a:lnTo>
                <a:lnTo>
                  <a:pt x="9608097" y="360163"/>
                </a:lnTo>
                <a:cubicBezTo>
                  <a:pt x="9603787" y="363615"/>
                  <a:pt x="9604362" y="368791"/>
                  <a:pt x="9607091" y="372243"/>
                </a:cubicBezTo>
                <a:lnTo>
                  <a:pt x="9617772" y="373790"/>
                </a:lnTo>
                <a:lnTo>
                  <a:pt x="9617290" y="375120"/>
                </a:lnTo>
                <a:cubicBezTo>
                  <a:pt x="9531682" y="405608"/>
                  <a:pt x="9499506" y="289407"/>
                  <a:pt x="9474801" y="233607"/>
                </a:cubicBezTo>
                <a:close/>
                <a:moveTo>
                  <a:pt x="8526265" y="0"/>
                </a:moveTo>
                <a:lnTo>
                  <a:pt x="8549348" y="0"/>
                </a:lnTo>
                <a:lnTo>
                  <a:pt x="8544338" y="23645"/>
                </a:lnTo>
                <a:cubicBezTo>
                  <a:pt x="8548455" y="35635"/>
                  <a:pt x="8559290" y="43819"/>
                  <a:pt x="8576624" y="38649"/>
                </a:cubicBezTo>
                <a:cubicBezTo>
                  <a:pt x="8593381" y="33481"/>
                  <a:pt x="8600893" y="16826"/>
                  <a:pt x="8594537" y="169"/>
                </a:cubicBezTo>
                <a:lnTo>
                  <a:pt x="8594369" y="0"/>
                </a:lnTo>
                <a:lnTo>
                  <a:pt x="8613876" y="0"/>
                </a:lnTo>
                <a:lnTo>
                  <a:pt x="8619528" y="13092"/>
                </a:lnTo>
                <a:cubicBezTo>
                  <a:pt x="8619383" y="27737"/>
                  <a:pt x="8613027" y="42095"/>
                  <a:pt x="8599737" y="51859"/>
                </a:cubicBezTo>
                <a:cubicBezTo>
                  <a:pt x="8576624" y="68514"/>
                  <a:pt x="8540222" y="64494"/>
                  <a:pt x="8526354" y="37501"/>
                </a:cubicBezTo>
                <a:cubicBezTo>
                  <a:pt x="8520863" y="26589"/>
                  <a:pt x="8519998" y="13666"/>
                  <a:pt x="8523681" y="2538"/>
                </a:cubicBezTo>
                <a:close/>
                <a:moveTo>
                  <a:pt x="7921291" y="0"/>
                </a:moveTo>
                <a:lnTo>
                  <a:pt x="7941510" y="0"/>
                </a:lnTo>
                <a:lnTo>
                  <a:pt x="7922412" y="41537"/>
                </a:lnTo>
                <a:cubicBezTo>
                  <a:pt x="7913737" y="66636"/>
                  <a:pt x="7907419" y="92992"/>
                  <a:pt x="7903758" y="120416"/>
                </a:cubicBezTo>
                <a:cubicBezTo>
                  <a:pt x="7897442" y="169234"/>
                  <a:pt x="7900241" y="217765"/>
                  <a:pt x="7910919" y="264044"/>
                </a:cubicBezTo>
                <a:lnTo>
                  <a:pt x="7943673" y="342335"/>
                </a:lnTo>
                <a:lnTo>
                  <a:pt x="8016144" y="418525"/>
                </a:lnTo>
                <a:cubicBezTo>
                  <a:pt x="8050925" y="444231"/>
                  <a:pt x="8089144" y="465689"/>
                  <a:pt x="8127503" y="488442"/>
                </a:cubicBezTo>
                <a:cubicBezTo>
                  <a:pt x="8132083" y="491322"/>
                  <a:pt x="8129794" y="499386"/>
                  <a:pt x="8124640" y="498234"/>
                </a:cubicBezTo>
                <a:cubicBezTo>
                  <a:pt x="8076834" y="490746"/>
                  <a:pt x="8037185" y="467417"/>
                  <a:pt x="8004336" y="435806"/>
                </a:cubicBezTo>
                <a:lnTo>
                  <a:pt x="7951769" y="361689"/>
                </a:lnTo>
                <a:lnTo>
                  <a:pt x="7965352" y="394157"/>
                </a:lnTo>
                <a:cubicBezTo>
                  <a:pt x="8015746" y="473773"/>
                  <a:pt x="8092701" y="536519"/>
                  <a:pt x="8186311" y="566672"/>
                </a:cubicBezTo>
                <a:cubicBezTo>
                  <a:pt x="8280208" y="596825"/>
                  <a:pt x="8379419" y="590651"/>
                  <a:pt x="8466783" y="555257"/>
                </a:cubicBezTo>
                <a:lnTo>
                  <a:pt x="8483081" y="545192"/>
                </a:lnTo>
                <a:lnTo>
                  <a:pt x="8453659" y="547381"/>
                </a:lnTo>
                <a:cubicBezTo>
                  <a:pt x="8429358" y="546689"/>
                  <a:pt x="8404983" y="544617"/>
                  <a:pt x="8382617" y="544339"/>
                </a:cubicBezTo>
                <a:cubicBezTo>
                  <a:pt x="8373440" y="543787"/>
                  <a:pt x="8374588" y="531069"/>
                  <a:pt x="8382617" y="531069"/>
                </a:cubicBezTo>
                <a:cubicBezTo>
                  <a:pt x="8405556" y="530515"/>
                  <a:pt x="8430075" y="528441"/>
                  <a:pt x="8454378" y="527749"/>
                </a:cubicBezTo>
                <a:lnTo>
                  <a:pt x="8505482" y="531359"/>
                </a:lnTo>
                <a:lnTo>
                  <a:pt x="8586800" y="481141"/>
                </a:lnTo>
                <a:lnTo>
                  <a:pt x="8665859" y="381536"/>
                </a:lnTo>
                <a:lnTo>
                  <a:pt x="8665327" y="381218"/>
                </a:lnTo>
                <a:cubicBezTo>
                  <a:pt x="8697540" y="259520"/>
                  <a:pt x="8534752" y="278463"/>
                  <a:pt x="8473204" y="227373"/>
                </a:cubicBezTo>
                <a:cubicBezTo>
                  <a:pt x="8434665" y="195228"/>
                  <a:pt x="8418559" y="171691"/>
                  <a:pt x="8360461" y="183747"/>
                </a:cubicBezTo>
                <a:cubicBezTo>
                  <a:pt x="8323647" y="191782"/>
                  <a:pt x="8283957" y="204986"/>
                  <a:pt x="8245992" y="207282"/>
                </a:cubicBezTo>
                <a:cubicBezTo>
                  <a:pt x="8184444" y="211300"/>
                  <a:pt x="8152232" y="175710"/>
                  <a:pt x="8105065" y="141842"/>
                </a:cubicBezTo>
                <a:cubicBezTo>
                  <a:pt x="8075153" y="121176"/>
                  <a:pt x="8052720" y="107399"/>
                  <a:pt x="8011879" y="116009"/>
                </a:cubicBezTo>
                <a:cubicBezTo>
                  <a:pt x="7994622" y="119453"/>
                  <a:pt x="7978516" y="131509"/>
                  <a:pt x="7960686" y="135527"/>
                </a:cubicBezTo>
                <a:cubicBezTo>
                  <a:pt x="7939976" y="140119"/>
                  <a:pt x="7927322" y="140119"/>
                  <a:pt x="7907765" y="132657"/>
                </a:cubicBezTo>
                <a:cubicBezTo>
                  <a:pt x="7902013" y="130361"/>
                  <a:pt x="7904888" y="121749"/>
                  <a:pt x="7910641" y="122898"/>
                </a:cubicBezTo>
                <a:cubicBezTo>
                  <a:pt x="7958385" y="136100"/>
                  <a:pt x="7999225" y="91899"/>
                  <a:pt x="8046392" y="96491"/>
                </a:cubicBezTo>
                <a:cubicBezTo>
                  <a:pt x="8078605" y="99362"/>
                  <a:pt x="8104490" y="121176"/>
                  <a:pt x="8129224" y="140119"/>
                </a:cubicBezTo>
                <a:cubicBezTo>
                  <a:pt x="8144179" y="151025"/>
                  <a:pt x="8158559" y="164803"/>
                  <a:pt x="8175242" y="173987"/>
                </a:cubicBezTo>
                <a:cubicBezTo>
                  <a:pt x="8224710" y="200967"/>
                  <a:pt x="8267851" y="185468"/>
                  <a:pt x="8317895" y="174562"/>
                </a:cubicBezTo>
                <a:cubicBezTo>
                  <a:pt x="8352408" y="167099"/>
                  <a:pt x="8400727" y="145285"/>
                  <a:pt x="8434665" y="158489"/>
                </a:cubicBezTo>
                <a:cubicBezTo>
                  <a:pt x="8465151" y="170543"/>
                  <a:pt x="8471478" y="205560"/>
                  <a:pt x="8501390" y="222781"/>
                </a:cubicBezTo>
                <a:cubicBezTo>
                  <a:pt x="8542805" y="246318"/>
                  <a:pt x="8594575" y="244020"/>
                  <a:pt x="8636567" y="266982"/>
                </a:cubicBezTo>
                <a:cubicBezTo>
                  <a:pt x="8658711" y="278750"/>
                  <a:pt x="8677694" y="298268"/>
                  <a:pt x="8686322" y="320010"/>
                </a:cubicBezTo>
                <a:lnTo>
                  <a:pt x="8688640" y="338218"/>
                </a:lnTo>
                <a:lnTo>
                  <a:pt x="8706977" y="293607"/>
                </a:lnTo>
                <a:cubicBezTo>
                  <a:pt x="8733500" y="204602"/>
                  <a:pt x="8727650" y="111338"/>
                  <a:pt x="8695007" y="27761"/>
                </a:cubicBezTo>
                <a:lnTo>
                  <a:pt x="8678696" y="0"/>
                </a:lnTo>
                <a:lnTo>
                  <a:pt x="8697725" y="0"/>
                </a:lnTo>
                <a:lnTo>
                  <a:pt x="8721842" y="61166"/>
                </a:lnTo>
                <a:cubicBezTo>
                  <a:pt x="8773614" y="254441"/>
                  <a:pt x="8693916" y="477004"/>
                  <a:pt x="8484371" y="568970"/>
                </a:cubicBezTo>
                <a:cubicBezTo>
                  <a:pt x="8220195" y="684409"/>
                  <a:pt x="7910076" y="501198"/>
                  <a:pt x="7884232" y="214032"/>
                </a:cubicBezTo>
                <a:cubicBezTo>
                  <a:pt x="7877915" y="143964"/>
                  <a:pt x="7889258" y="73752"/>
                  <a:pt x="7915747" y="9858"/>
                </a:cubicBezTo>
                <a:close/>
                <a:moveTo>
                  <a:pt x="7620587" y="0"/>
                </a:moveTo>
                <a:lnTo>
                  <a:pt x="7718919" y="0"/>
                </a:lnTo>
                <a:lnTo>
                  <a:pt x="7716770" y="1889"/>
                </a:lnTo>
                <a:cubicBezTo>
                  <a:pt x="7695594" y="14265"/>
                  <a:pt x="7669697" y="18558"/>
                  <a:pt x="7644228" y="11690"/>
                </a:cubicBezTo>
                <a:close/>
                <a:moveTo>
                  <a:pt x="4521977" y="0"/>
                </a:moveTo>
                <a:lnTo>
                  <a:pt x="4576803" y="0"/>
                </a:lnTo>
                <a:lnTo>
                  <a:pt x="4461896" y="114742"/>
                </a:lnTo>
                <a:lnTo>
                  <a:pt x="4463862" y="116968"/>
                </a:lnTo>
                <a:cubicBezTo>
                  <a:pt x="4476281" y="138215"/>
                  <a:pt x="4480469" y="164255"/>
                  <a:pt x="4473537" y="190009"/>
                </a:cubicBezTo>
                <a:cubicBezTo>
                  <a:pt x="4469929" y="202743"/>
                  <a:pt x="4463936" y="214189"/>
                  <a:pt x="4456167" y="223981"/>
                </a:cubicBezTo>
                <a:lnTo>
                  <a:pt x="4431514" y="245122"/>
                </a:lnTo>
                <a:lnTo>
                  <a:pt x="4445607" y="291193"/>
                </a:lnTo>
                <a:cubicBezTo>
                  <a:pt x="4453938" y="327113"/>
                  <a:pt x="4461119" y="363463"/>
                  <a:pt x="4470312" y="397084"/>
                </a:cubicBezTo>
                <a:lnTo>
                  <a:pt x="4542521" y="666340"/>
                </a:lnTo>
                <a:lnTo>
                  <a:pt x="4573417" y="668302"/>
                </a:lnTo>
                <a:cubicBezTo>
                  <a:pt x="4612046" y="678605"/>
                  <a:pt x="4638445" y="710796"/>
                  <a:pt x="4643434" y="747738"/>
                </a:cubicBezTo>
                <a:lnTo>
                  <a:pt x="4642036" y="769061"/>
                </a:lnTo>
                <a:lnTo>
                  <a:pt x="4993147" y="863179"/>
                </a:lnTo>
                <a:lnTo>
                  <a:pt x="5062263" y="886786"/>
                </a:lnTo>
                <a:lnTo>
                  <a:pt x="5086380" y="847858"/>
                </a:lnTo>
                <a:cubicBezTo>
                  <a:pt x="5100207" y="835776"/>
                  <a:pt x="5117340" y="827868"/>
                  <a:pt x="5135749" y="825253"/>
                </a:cubicBezTo>
                <a:cubicBezTo>
                  <a:pt x="5148022" y="823509"/>
                  <a:pt x="5160859" y="824117"/>
                  <a:pt x="5173662" y="827408"/>
                </a:cubicBezTo>
                <a:lnTo>
                  <a:pt x="5204324" y="842748"/>
                </a:lnTo>
                <a:lnTo>
                  <a:pt x="5240778" y="806282"/>
                </a:lnTo>
                <a:lnTo>
                  <a:pt x="5511555" y="534941"/>
                </a:lnTo>
                <a:lnTo>
                  <a:pt x="5504773" y="527114"/>
                </a:lnTo>
                <a:cubicBezTo>
                  <a:pt x="5492538" y="505867"/>
                  <a:pt x="5488388" y="479969"/>
                  <a:pt x="5495256" y="454501"/>
                </a:cubicBezTo>
                <a:cubicBezTo>
                  <a:pt x="5502125" y="429033"/>
                  <a:pt x="5518578" y="408716"/>
                  <a:pt x="5539755" y="396483"/>
                </a:cubicBezTo>
                <a:lnTo>
                  <a:pt x="5543606" y="395160"/>
                </a:lnTo>
                <a:lnTo>
                  <a:pt x="5437580" y="0"/>
                </a:lnTo>
                <a:lnTo>
                  <a:pt x="5484262" y="0"/>
                </a:lnTo>
                <a:lnTo>
                  <a:pt x="5485533" y="5856"/>
                </a:lnTo>
                <a:lnTo>
                  <a:pt x="5497276" y="63912"/>
                </a:lnTo>
                <a:lnTo>
                  <a:pt x="5499235" y="72307"/>
                </a:lnTo>
                <a:lnTo>
                  <a:pt x="5583090" y="385108"/>
                </a:lnTo>
                <a:lnTo>
                  <a:pt x="5612581" y="386968"/>
                </a:lnTo>
                <a:cubicBezTo>
                  <a:pt x="5650784" y="397270"/>
                  <a:pt x="5677397" y="429462"/>
                  <a:pt x="5682521" y="466403"/>
                </a:cubicBezTo>
                <a:lnTo>
                  <a:pt x="5681308" y="485497"/>
                </a:lnTo>
                <a:lnTo>
                  <a:pt x="6104927" y="599009"/>
                </a:lnTo>
                <a:lnTo>
                  <a:pt x="6113190" y="582490"/>
                </a:lnTo>
                <a:cubicBezTo>
                  <a:pt x="6136393" y="553006"/>
                  <a:pt x="6175921" y="538734"/>
                  <a:pt x="6214475" y="548607"/>
                </a:cubicBezTo>
                <a:lnTo>
                  <a:pt x="6242501" y="562635"/>
                </a:lnTo>
                <a:lnTo>
                  <a:pt x="6280112" y="525012"/>
                </a:lnTo>
                <a:lnTo>
                  <a:pt x="6547447" y="257121"/>
                </a:lnTo>
                <a:lnTo>
                  <a:pt x="6546400" y="255917"/>
                </a:lnTo>
                <a:cubicBezTo>
                  <a:pt x="6534095" y="234670"/>
                  <a:pt x="6529803" y="208772"/>
                  <a:pt x="6536385" y="183303"/>
                </a:cubicBezTo>
                <a:cubicBezTo>
                  <a:pt x="6543253" y="157835"/>
                  <a:pt x="6559849" y="137519"/>
                  <a:pt x="6581096" y="125286"/>
                </a:cubicBezTo>
                <a:lnTo>
                  <a:pt x="6586595" y="123399"/>
                </a:lnTo>
                <a:lnTo>
                  <a:pt x="6553866" y="0"/>
                </a:lnTo>
                <a:lnTo>
                  <a:pt x="6595421" y="0"/>
                </a:lnTo>
                <a:lnTo>
                  <a:pt x="6625811" y="114000"/>
                </a:lnTo>
                <a:lnTo>
                  <a:pt x="6653710" y="115770"/>
                </a:lnTo>
                <a:cubicBezTo>
                  <a:pt x="6692340" y="125643"/>
                  <a:pt x="6719060" y="157728"/>
                  <a:pt x="6724213" y="194644"/>
                </a:cubicBezTo>
                <a:lnTo>
                  <a:pt x="6723718" y="202457"/>
                </a:lnTo>
                <a:lnTo>
                  <a:pt x="7159627" y="319181"/>
                </a:lnTo>
                <a:lnTo>
                  <a:pt x="7167201" y="303940"/>
                </a:lnTo>
                <a:cubicBezTo>
                  <a:pt x="7190059" y="274563"/>
                  <a:pt x="7229012" y="260078"/>
                  <a:pt x="7267642" y="270379"/>
                </a:cubicBezTo>
                <a:lnTo>
                  <a:pt x="7284507" y="278799"/>
                </a:lnTo>
                <a:lnTo>
                  <a:pt x="7322216" y="241651"/>
                </a:lnTo>
                <a:lnTo>
                  <a:pt x="7563364" y="0"/>
                </a:lnTo>
                <a:lnTo>
                  <a:pt x="7617803" y="0"/>
                </a:lnTo>
                <a:lnTo>
                  <a:pt x="7449190" y="168663"/>
                </a:lnTo>
                <a:lnTo>
                  <a:pt x="7315276" y="303106"/>
                </a:lnTo>
                <a:lnTo>
                  <a:pt x="7325662" y="315090"/>
                </a:lnTo>
                <a:cubicBezTo>
                  <a:pt x="7337895" y="336339"/>
                  <a:pt x="7342044" y="362235"/>
                  <a:pt x="7335177" y="387704"/>
                </a:cubicBezTo>
                <a:cubicBezTo>
                  <a:pt x="7328309" y="413172"/>
                  <a:pt x="7311855" y="433489"/>
                  <a:pt x="7290751" y="445723"/>
                </a:cubicBezTo>
                <a:lnTo>
                  <a:pt x="7287354" y="446895"/>
                </a:lnTo>
                <a:lnTo>
                  <a:pt x="7295186" y="482784"/>
                </a:lnTo>
                <a:cubicBezTo>
                  <a:pt x="7299063" y="504533"/>
                  <a:pt x="7302725" y="526003"/>
                  <a:pt x="7307894" y="545247"/>
                </a:cubicBezTo>
                <a:lnTo>
                  <a:pt x="7394078" y="866744"/>
                </a:lnTo>
                <a:lnTo>
                  <a:pt x="7422249" y="868532"/>
                </a:lnTo>
                <a:cubicBezTo>
                  <a:pt x="7473758" y="882269"/>
                  <a:pt x="7503519" y="934349"/>
                  <a:pt x="7490356" y="985858"/>
                </a:cubicBezTo>
                <a:cubicBezTo>
                  <a:pt x="7476620" y="1036794"/>
                  <a:pt x="7423967" y="1067128"/>
                  <a:pt x="7373030" y="1053391"/>
                </a:cubicBezTo>
                <a:lnTo>
                  <a:pt x="7347412" y="1040694"/>
                </a:lnTo>
                <a:lnTo>
                  <a:pt x="7178105" y="1210463"/>
                </a:lnTo>
                <a:lnTo>
                  <a:pt x="7039680" y="1348930"/>
                </a:lnTo>
                <a:lnTo>
                  <a:pt x="7041792" y="1351364"/>
                </a:lnTo>
                <a:cubicBezTo>
                  <a:pt x="7054025" y="1372540"/>
                  <a:pt x="7058175" y="1398294"/>
                  <a:pt x="7051308" y="1423763"/>
                </a:cubicBezTo>
                <a:cubicBezTo>
                  <a:pt x="7037571" y="1475271"/>
                  <a:pt x="6984918" y="1505604"/>
                  <a:pt x="6933982" y="1491868"/>
                </a:cubicBezTo>
                <a:cubicBezTo>
                  <a:pt x="6895350" y="1481566"/>
                  <a:pt x="6868953" y="1449695"/>
                  <a:pt x="6863962" y="1412673"/>
                </a:cubicBezTo>
                <a:lnTo>
                  <a:pt x="6865004" y="1396685"/>
                </a:lnTo>
                <a:lnTo>
                  <a:pt x="6673887" y="1345459"/>
                </a:lnTo>
                <a:lnTo>
                  <a:pt x="6440686" y="1282864"/>
                </a:lnTo>
                <a:lnTo>
                  <a:pt x="6433985" y="1296096"/>
                </a:lnTo>
                <a:cubicBezTo>
                  <a:pt x="6410914" y="1325472"/>
                  <a:pt x="6372067" y="1339959"/>
                  <a:pt x="6333865" y="1329656"/>
                </a:cubicBezTo>
                <a:lnTo>
                  <a:pt x="6311872" y="1318780"/>
                </a:lnTo>
                <a:lnTo>
                  <a:pt x="6136868" y="1493757"/>
                </a:lnTo>
                <a:lnTo>
                  <a:pt x="5998085" y="1633024"/>
                </a:lnTo>
                <a:lnTo>
                  <a:pt x="6000305" y="1635592"/>
                </a:lnTo>
                <a:cubicBezTo>
                  <a:pt x="6012469" y="1656839"/>
                  <a:pt x="6016474" y="1682735"/>
                  <a:pt x="6009608" y="1708204"/>
                </a:cubicBezTo>
                <a:cubicBezTo>
                  <a:pt x="5995870" y="1759141"/>
                  <a:pt x="5943790" y="1789474"/>
                  <a:pt x="5892854" y="1775737"/>
                </a:cubicBezTo>
                <a:cubicBezTo>
                  <a:pt x="5854222" y="1765866"/>
                  <a:pt x="5827504" y="1733458"/>
                  <a:pt x="5822351" y="1696383"/>
                </a:cubicBezTo>
                <a:lnTo>
                  <a:pt x="5823353" y="1680495"/>
                </a:lnTo>
                <a:lnTo>
                  <a:pt x="5631843" y="1629329"/>
                </a:lnTo>
                <a:lnTo>
                  <a:pt x="5399420" y="1566971"/>
                </a:lnTo>
                <a:lnTo>
                  <a:pt x="5391954" y="1582051"/>
                </a:lnTo>
                <a:cubicBezTo>
                  <a:pt x="5368965" y="1611671"/>
                  <a:pt x="5329795" y="1626182"/>
                  <a:pt x="5291594" y="1615352"/>
                </a:cubicBezTo>
                <a:cubicBezTo>
                  <a:pt x="5240658" y="1601491"/>
                  <a:pt x="5210325" y="1548930"/>
                  <a:pt x="5224059" y="1496950"/>
                </a:cubicBezTo>
                <a:cubicBezTo>
                  <a:pt x="5230928" y="1471246"/>
                  <a:pt x="5247383" y="1450741"/>
                  <a:pt x="5268488" y="1438397"/>
                </a:cubicBezTo>
                <a:lnTo>
                  <a:pt x="5272649" y="1436945"/>
                </a:lnTo>
                <a:lnTo>
                  <a:pt x="5159403" y="1015064"/>
                </a:lnTo>
                <a:lnTo>
                  <a:pt x="5124178" y="1012838"/>
                </a:lnTo>
                <a:cubicBezTo>
                  <a:pt x="5086201" y="1002537"/>
                  <a:pt x="5059550" y="970344"/>
                  <a:pt x="5054426" y="933402"/>
                </a:cubicBezTo>
                <a:lnTo>
                  <a:pt x="5055248" y="920593"/>
                </a:lnTo>
                <a:lnTo>
                  <a:pt x="4864449" y="868927"/>
                </a:lnTo>
                <a:lnTo>
                  <a:pt x="4630634" y="806584"/>
                </a:lnTo>
                <a:lnTo>
                  <a:pt x="4624226" y="819601"/>
                </a:lnTo>
                <a:cubicBezTo>
                  <a:pt x="4601316" y="848976"/>
                  <a:pt x="4561826" y="863463"/>
                  <a:pt x="4523624" y="853161"/>
                </a:cubicBezTo>
                <a:cubicBezTo>
                  <a:pt x="4472690" y="839425"/>
                  <a:pt x="4442356" y="786772"/>
                  <a:pt x="4456091" y="735835"/>
                </a:cubicBezTo>
                <a:cubicBezTo>
                  <a:pt x="4462961" y="710368"/>
                  <a:pt x="4479555" y="690050"/>
                  <a:pt x="4500803" y="677818"/>
                </a:cubicBezTo>
                <a:lnTo>
                  <a:pt x="4504545" y="676532"/>
                </a:lnTo>
                <a:lnTo>
                  <a:pt x="4392770" y="259931"/>
                </a:lnTo>
                <a:lnTo>
                  <a:pt x="4354559" y="257542"/>
                </a:lnTo>
                <a:cubicBezTo>
                  <a:pt x="4303153" y="243807"/>
                  <a:pt x="4272542" y="191154"/>
                  <a:pt x="4286982" y="140217"/>
                </a:cubicBezTo>
                <a:cubicBezTo>
                  <a:pt x="4296944" y="101586"/>
                  <a:pt x="4329325" y="75187"/>
                  <a:pt x="4366578" y="70198"/>
                </a:cubicBezTo>
                <a:cubicBezTo>
                  <a:pt x="4378996" y="68534"/>
                  <a:pt x="4391954" y="69249"/>
                  <a:pt x="4404805" y="72684"/>
                </a:cubicBezTo>
                <a:lnTo>
                  <a:pt x="4434866" y="87136"/>
                </a:lnTo>
                <a:close/>
                <a:moveTo>
                  <a:pt x="3638999" y="0"/>
                </a:moveTo>
                <a:lnTo>
                  <a:pt x="3659047" y="0"/>
                </a:lnTo>
                <a:lnTo>
                  <a:pt x="3664817" y="85176"/>
                </a:lnTo>
                <a:lnTo>
                  <a:pt x="3667179" y="82092"/>
                </a:lnTo>
                <a:cubicBezTo>
                  <a:pt x="3690035" y="77439"/>
                  <a:pt x="3715175" y="71621"/>
                  <a:pt x="3738599" y="71621"/>
                </a:cubicBezTo>
                <a:lnTo>
                  <a:pt x="3738968" y="71928"/>
                </a:lnTo>
                <a:lnTo>
                  <a:pt x="3747564" y="0"/>
                </a:lnTo>
                <a:lnTo>
                  <a:pt x="3763446" y="0"/>
                </a:lnTo>
                <a:lnTo>
                  <a:pt x="3769045" y="86501"/>
                </a:lnTo>
                <a:cubicBezTo>
                  <a:pt x="3769045" y="120269"/>
                  <a:pt x="3777722" y="160903"/>
                  <a:pt x="3758053" y="189520"/>
                </a:cubicBezTo>
                <a:cubicBezTo>
                  <a:pt x="3754583" y="194670"/>
                  <a:pt x="3747062" y="195243"/>
                  <a:pt x="3743590" y="189520"/>
                </a:cubicBezTo>
                <a:cubicBezTo>
                  <a:pt x="3734333" y="174925"/>
                  <a:pt x="3732310" y="157612"/>
                  <a:pt x="3732814" y="139728"/>
                </a:cubicBezTo>
                <a:lnTo>
                  <a:pt x="3736291" y="97767"/>
                </a:lnTo>
                <a:lnTo>
                  <a:pt x="3706248" y="103760"/>
                </a:lnTo>
                <a:cubicBezTo>
                  <a:pt x="3692891" y="103760"/>
                  <a:pt x="3679464" y="101289"/>
                  <a:pt x="3667179" y="96634"/>
                </a:cubicBezTo>
                <a:lnTo>
                  <a:pt x="3665396" y="94307"/>
                </a:lnTo>
                <a:lnTo>
                  <a:pt x="3667943" y="152284"/>
                </a:lnTo>
                <a:cubicBezTo>
                  <a:pt x="3667872" y="172256"/>
                  <a:pt x="3665605" y="191867"/>
                  <a:pt x="3657391" y="209746"/>
                </a:cubicBezTo>
                <a:cubicBezTo>
                  <a:pt x="3654558" y="215515"/>
                  <a:pt x="3644927" y="215515"/>
                  <a:pt x="3642661" y="209746"/>
                </a:cubicBezTo>
                <a:cubicBezTo>
                  <a:pt x="3626231" y="173985"/>
                  <a:pt x="3633596" y="131304"/>
                  <a:pt x="3634729" y="92658"/>
                </a:cubicBezTo>
                <a:cubicBezTo>
                  <a:pt x="3635295" y="70163"/>
                  <a:pt x="3635154" y="47524"/>
                  <a:pt x="3636075" y="25102"/>
                </a:cubicBezTo>
                <a:close/>
                <a:moveTo>
                  <a:pt x="2159902" y="0"/>
                </a:moveTo>
                <a:lnTo>
                  <a:pt x="2161246" y="0"/>
                </a:lnTo>
                <a:lnTo>
                  <a:pt x="2171100" y="6486"/>
                </a:lnTo>
                <a:lnTo>
                  <a:pt x="2191132" y="123696"/>
                </a:lnTo>
                <a:lnTo>
                  <a:pt x="2221654" y="109358"/>
                </a:lnTo>
                <a:cubicBezTo>
                  <a:pt x="2236005" y="105416"/>
                  <a:pt x="2250639" y="105133"/>
                  <a:pt x="2261722" y="113301"/>
                </a:cubicBezTo>
                <a:cubicBezTo>
                  <a:pt x="2269112" y="118932"/>
                  <a:pt x="2269680" y="132450"/>
                  <a:pt x="2259449" y="134703"/>
                </a:cubicBezTo>
                <a:cubicBezTo>
                  <a:pt x="2248650" y="136394"/>
                  <a:pt x="2237852" y="134139"/>
                  <a:pt x="2227053" y="133014"/>
                </a:cubicBezTo>
                <a:lnTo>
                  <a:pt x="2192154" y="138254"/>
                </a:lnTo>
                <a:lnTo>
                  <a:pt x="2198803" y="244022"/>
                </a:lnTo>
                <a:cubicBezTo>
                  <a:pt x="2197071" y="253202"/>
                  <a:pt x="2180911" y="256071"/>
                  <a:pt x="2176872" y="246316"/>
                </a:cubicBezTo>
                <a:cubicBezTo>
                  <a:pt x="2162442" y="213612"/>
                  <a:pt x="2163018" y="177466"/>
                  <a:pt x="2159555" y="142467"/>
                </a:cubicBezTo>
                <a:cubicBezTo>
                  <a:pt x="2154938" y="98287"/>
                  <a:pt x="2148590" y="53534"/>
                  <a:pt x="2151475" y="8782"/>
                </a:cubicBezTo>
                <a:close/>
              </a:path>
            </a:pathLst>
          </a:custGeom>
          <a:solidFill>
            <a:schemeClr val="accent2">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b="0" i="0" dirty="0">
              <a:latin typeface="Schoolbell" panose="02000000000000000000" pitchFamily="2" charset="0"/>
            </a:endParaRPr>
          </a:p>
        </p:txBody>
      </p:sp>
      <p:sp>
        <p:nvSpPr>
          <p:cNvPr id="10" name="Picture Placeholder 5">
            <a:extLst>
              <a:ext uri="{FF2B5EF4-FFF2-40B4-BE49-F238E27FC236}">
                <a16:creationId xmlns:a16="http://schemas.microsoft.com/office/drawing/2014/main" id="{28CAA90C-46D1-6247-920F-6FC9E2D56701}"/>
              </a:ext>
            </a:extLst>
          </p:cNvPr>
          <p:cNvSpPr>
            <a:spLocks noGrp="1" noChangeAspect="1"/>
          </p:cNvSpPr>
          <p:nvPr>
            <p:ph type="pic" sz="quarter" idx="14"/>
          </p:nvPr>
        </p:nvSpPr>
        <p:spPr>
          <a:xfrm>
            <a:off x="6776763" y="1108978"/>
            <a:ext cx="4619369" cy="4640043"/>
          </a:xfrm>
          <a:custGeom>
            <a:avLst/>
            <a:gdLst>
              <a:gd name="connsiteX0" fmla="*/ 1584682 w 3481368"/>
              <a:gd name="connsiteY0" fmla="*/ 3196701 h 3205338"/>
              <a:gd name="connsiteX1" fmla="*/ 1594723 w 3481368"/>
              <a:gd name="connsiteY1" fmla="*/ 3196996 h 3205338"/>
              <a:gd name="connsiteX2" fmla="*/ 1606996 w 3481368"/>
              <a:gd name="connsiteY2" fmla="*/ 3199580 h 3205338"/>
              <a:gd name="connsiteX3" fmla="*/ 1596919 w 3481368"/>
              <a:gd name="connsiteY3" fmla="*/ 3197061 h 3205338"/>
              <a:gd name="connsiteX4" fmla="*/ 1594723 w 3481368"/>
              <a:gd name="connsiteY4" fmla="*/ 3196996 h 3205338"/>
              <a:gd name="connsiteX5" fmla="*/ 1593320 w 3481368"/>
              <a:gd name="connsiteY5" fmla="*/ 3196701 h 3205338"/>
              <a:gd name="connsiteX6" fmla="*/ 1584682 w 3481368"/>
              <a:gd name="connsiteY6" fmla="*/ 3196701 h 3205338"/>
              <a:gd name="connsiteX7" fmla="*/ 2006136 w 3481368"/>
              <a:gd name="connsiteY7" fmla="*/ 3168989 h 3205338"/>
              <a:gd name="connsiteX8" fmla="*/ 2000783 w 3481368"/>
              <a:gd name="connsiteY8" fmla="*/ 3170744 h 3205338"/>
              <a:gd name="connsiteX9" fmla="*/ 1995252 w 3481368"/>
              <a:gd name="connsiteY9" fmla="*/ 3172486 h 3205338"/>
              <a:gd name="connsiteX10" fmla="*/ 1991784 w 3481368"/>
              <a:gd name="connsiteY10" fmla="*/ 3173128 h 3205338"/>
              <a:gd name="connsiteX11" fmla="*/ 1987926 w 3481368"/>
              <a:gd name="connsiteY11" fmla="*/ 3173770 h 3205338"/>
              <a:gd name="connsiteX12" fmla="*/ 1987241 w 3481368"/>
              <a:gd name="connsiteY12" fmla="*/ 3173442 h 3205338"/>
              <a:gd name="connsiteX13" fmla="*/ 1980942 w 3481368"/>
              <a:gd name="connsiteY13" fmla="*/ 3174387 h 3205338"/>
              <a:gd name="connsiteX14" fmla="*/ 1966906 w 3481368"/>
              <a:gd name="connsiteY14" fmla="*/ 3177267 h 3205338"/>
              <a:gd name="connsiteX15" fmla="*/ 1987926 w 3481368"/>
              <a:gd name="connsiteY15" fmla="*/ 3173770 h 3205338"/>
              <a:gd name="connsiteX16" fmla="*/ 1989220 w 3481368"/>
              <a:gd name="connsiteY16" fmla="*/ 3174387 h 3205338"/>
              <a:gd name="connsiteX17" fmla="*/ 1995252 w 3481368"/>
              <a:gd name="connsiteY17" fmla="*/ 3172486 h 3205338"/>
              <a:gd name="connsiteX18" fmla="*/ 2002790 w 3481368"/>
              <a:gd name="connsiteY18" fmla="*/ 3171093 h 3205338"/>
              <a:gd name="connsiteX19" fmla="*/ 2006136 w 3481368"/>
              <a:gd name="connsiteY19" fmla="*/ 3168989 h 3205338"/>
              <a:gd name="connsiteX20" fmla="*/ 2052850 w 3481368"/>
              <a:gd name="connsiteY20" fmla="*/ 3161515 h 3205338"/>
              <a:gd name="connsiteX21" fmla="*/ 2042621 w 3481368"/>
              <a:gd name="connsiteY21" fmla="*/ 3163996 h 3205338"/>
              <a:gd name="connsiteX22" fmla="*/ 2041118 w 3481368"/>
              <a:gd name="connsiteY22" fmla="*/ 3163614 h 3205338"/>
              <a:gd name="connsiteX23" fmla="*/ 2042486 w 3481368"/>
              <a:gd name="connsiteY23" fmla="*/ 3163231 h 3205338"/>
              <a:gd name="connsiteX24" fmla="*/ 2060707 w 3481368"/>
              <a:gd name="connsiteY24" fmla="*/ 3159890 h 3205338"/>
              <a:gd name="connsiteX25" fmla="*/ 2056614 w 3481368"/>
              <a:gd name="connsiteY25" fmla="*/ 3160892 h 3205338"/>
              <a:gd name="connsiteX26" fmla="*/ 2052850 w 3481368"/>
              <a:gd name="connsiteY26" fmla="*/ 3161515 h 3205338"/>
              <a:gd name="connsiteX27" fmla="*/ 2056164 w 3481368"/>
              <a:gd name="connsiteY27" fmla="*/ 3160711 h 3205338"/>
              <a:gd name="connsiteX28" fmla="*/ 2060707 w 3481368"/>
              <a:gd name="connsiteY28" fmla="*/ 3159890 h 3205338"/>
              <a:gd name="connsiteX29" fmla="*/ 1908241 w 3481368"/>
              <a:gd name="connsiteY29" fmla="*/ 3146676 h 3205338"/>
              <a:gd name="connsiteX30" fmla="*/ 1885926 w 3481368"/>
              <a:gd name="connsiteY30" fmla="*/ 3152074 h 3205338"/>
              <a:gd name="connsiteX31" fmla="*/ 1908241 w 3481368"/>
              <a:gd name="connsiteY31" fmla="*/ 3146676 h 3205338"/>
              <a:gd name="connsiteX32" fmla="*/ 1475989 w 3481368"/>
              <a:gd name="connsiteY32" fmla="*/ 3138398 h 3205338"/>
              <a:gd name="connsiteX33" fmla="*/ 1481491 w 3481368"/>
              <a:gd name="connsiteY33" fmla="*/ 3139768 h 3205338"/>
              <a:gd name="connsiteX34" fmla="*/ 1476304 w 3481368"/>
              <a:gd name="connsiteY34" fmla="*/ 3138713 h 3205338"/>
              <a:gd name="connsiteX35" fmla="*/ 1475989 w 3481368"/>
              <a:gd name="connsiteY35" fmla="*/ 3138398 h 3205338"/>
              <a:gd name="connsiteX36" fmla="*/ 1961507 w 3481368"/>
              <a:gd name="connsiteY36" fmla="*/ 3135518 h 3205338"/>
              <a:gd name="connsiteX37" fmla="*/ 1940681 w 3481368"/>
              <a:gd name="connsiteY37" fmla="*/ 3140605 h 3205338"/>
              <a:gd name="connsiteX38" fmla="*/ 1939899 w 3481368"/>
              <a:gd name="connsiteY38" fmla="*/ 3140769 h 3205338"/>
              <a:gd name="connsiteX39" fmla="*/ 1916879 w 3481368"/>
              <a:gd name="connsiteY39" fmla="*/ 3143796 h 3205338"/>
              <a:gd name="connsiteX40" fmla="*/ 1939193 w 3481368"/>
              <a:gd name="connsiteY40" fmla="*/ 3140917 h 3205338"/>
              <a:gd name="connsiteX41" fmla="*/ 1939899 w 3481368"/>
              <a:gd name="connsiteY41" fmla="*/ 3140769 h 3205338"/>
              <a:gd name="connsiteX42" fmla="*/ 1940138 w 3481368"/>
              <a:gd name="connsiteY42" fmla="*/ 3140738 h 3205338"/>
              <a:gd name="connsiteX43" fmla="*/ 1940681 w 3481368"/>
              <a:gd name="connsiteY43" fmla="*/ 3140605 h 3205338"/>
              <a:gd name="connsiteX44" fmla="*/ 1956559 w 3481368"/>
              <a:gd name="connsiteY44" fmla="*/ 3137273 h 3205338"/>
              <a:gd name="connsiteX45" fmla="*/ 1961507 w 3481368"/>
              <a:gd name="connsiteY45" fmla="*/ 3135518 h 3205338"/>
              <a:gd name="connsiteX46" fmla="*/ 1981868 w 3481368"/>
              <a:gd name="connsiteY46" fmla="*/ 3129525 h 3205338"/>
              <a:gd name="connsiteX47" fmla="*/ 1980224 w 3481368"/>
              <a:gd name="connsiteY47" fmla="*/ 3129760 h 3205338"/>
              <a:gd name="connsiteX48" fmla="*/ 1978063 w 3481368"/>
              <a:gd name="connsiteY48" fmla="*/ 3129760 h 3205338"/>
              <a:gd name="connsiteX49" fmla="*/ 1993352 w 3481368"/>
              <a:gd name="connsiteY49" fmla="*/ 3127885 h 3205338"/>
              <a:gd name="connsiteX50" fmla="*/ 1988995 w 3481368"/>
              <a:gd name="connsiteY50" fmla="*/ 3129085 h 3205338"/>
              <a:gd name="connsiteX51" fmla="*/ 1981868 w 3481368"/>
              <a:gd name="connsiteY51" fmla="*/ 3129525 h 3205338"/>
              <a:gd name="connsiteX52" fmla="*/ 2006136 w 3481368"/>
              <a:gd name="connsiteY52" fmla="*/ 3124362 h 3205338"/>
              <a:gd name="connsiteX53" fmla="*/ 2005502 w 3481368"/>
              <a:gd name="connsiteY53" fmla="*/ 3124996 h 3205338"/>
              <a:gd name="connsiteX54" fmla="*/ 1997858 w 3481368"/>
              <a:gd name="connsiteY54" fmla="*/ 3127241 h 3205338"/>
              <a:gd name="connsiteX55" fmla="*/ 1993352 w 3481368"/>
              <a:gd name="connsiteY55" fmla="*/ 3127885 h 3205338"/>
              <a:gd name="connsiteX56" fmla="*/ 1261123 w 3481368"/>
              <a:gd name="connsiteY56" fmla="*/ 3124362 h 3205338"/>
              <a:gd name="connsiteX57" fmla="*/ 1272281 w 3481368"/>
              <a:gd name="connsiteY57" fmla="*/ 3129760 h 3205338"/>
              <a:gd name="connsiteX58" fmla="*/ 1272281 w 3481368"/>
              <a:gd name="connsiteY58" fmla="*/ 3127241 h 3205338"/>
              <a:gd name="connsiteX59" fmla="*/ 1261123 w 3481368"/>
              <a:gd name="connsiteY59" fmla="*/ 3124362 h 3205338"/>
              <a:gd name="connsiteX60" fmla="*/ 2176188 w 3481368"/>
              <a:gd name="connsiteY60" fmla="*/ 3124352 h 3205338"/>
              <a:gd name="connsiteX61" fmla="*/ 2176373 w 3481368"/>
              <a:gd name="connsiteY61" fmla="*/ 3124362 h 3205338"/>
              <a:gd name="connsiteX62" fmla="*/ 2175792 w 3481368"/>
              <a:gd name="connsiteY62" fmla="*/ 3124478 h 3205338"/>
              <a:gd name="connsiteX63" fmla="*/ 1181767 w 3481368"/>
              <a:gd name="connsiteY63" fmla="*/ 3120272 h 3205338"/>
              <a:gd name="connsiteX64" fmla="*/ 1197059 w 3481368"/>
              <a:gd name="connsiteY64" fmla="*/ 3124362 h 3205338"/>
              <a:gd name="connsiteX65" fmla="*/ 1230531 w 3481368"/>
              <a:gd name="connsiteY65" fmla="*/ 3135518 h 3205338"/>
              <a:gd name="connsiteX66" fmla="*/ 1219374 w 3481368"/>
              <a:gd name="connsiteY66" fmla="*/ 3132640 h 3205338"/>
              <a:gd name="connsiteX67" fmla="*/ 1205337 w 3481368"/>
              <a:gd name="connsiteY67" fmla="*/ 3127241 h 3205338"/>
              <a:gd name="connsiteX68" fmla="*/ 1157618 w 3481368"/>
              <a:gd name="connsiteY68" fmla="*/ 3113132 h 3205338"/>
              <a:gd name="connsiteX69" fmla="*/ 1181767 w 3481368"/>
              <a:gd name="connsiteY69" fmla="*/ 3120272 h 3205338"/>
              <a:gd name="connsiteX70" fmla="*/ 1166107 w 3481368"/>
              <a:gd name="connsiteY70" fmla="*/ 3116084 h 3205338"/>
              <a:gd name="connsiteX71" fmla="*/ 2229280 w 3481368"/>
              <a:gd name="connsiteY71" fmla="*/ 3107447 h 3205338"/>
              <a:gd name="connsiteX72" fmla="*/ 2221002 w 3481368"/>
              <a:gd name="connsiteY72" fmla="*/ 3110325 h 3205338"/>
              <a:gd name="connsiteX73" fmla="*/ 2215465 w 3481368"/>
              <a:gd name="connsiteY73" fmla="*/ 3111846 h 3205338"/>
              <a:gd name="connsiteX74" fmla="*/ 2111949 w 3481368"/>
              <a:gd name="connsiteY74" fmla="*/ 3102049 h 3205338"/>
              <a:gd name="connsiteX75" fmla="*/ 2092514 w 3481368"/>
              <a:gd name="connsiteY75" fmla="*/ 3104927 h 3205338"/>
              <a:gd name="connsiteX76" fmla="*/ 2106551 w 3481368"/>
              <a:gd name="connsiteY76" fmla="*/ 3104927 h 3205338"/>
              <a:gd name="connsiteX77" fmla="*/ 2111949 w 3481368"/>
              <a:gd name="connsiteY77" fmla="*/ 3102049 h 3205338"/>
              <a:gd name="connsiteX78" fmla="*/ 2275287 w 3481368"/>
              <a:gd name="connsiteY78" fmla="*/ 3087399 h 3205338"/>
              <a:gd name="connsiteX79" fmla="*/ 2268150 w 3481368"/>
              <a:gd name="connsiteY79" fmla="*/ 3090891 h 3205338"/>
              <a:gd name="connsiteX80" fmla="*/ 2275287 w 3481368"/>
              <a:gd name="connsiteY80" fmla="*/ 3087399 h 3205338"/>
              <a:gd name="connsiteX81" fmla="*/ 1076850 w 3481368"/>
              <a:gd name="connsiteY81" fmla="*/ 3085133 h 3205338"/>
              <a:gd name="connsiteX82" fmla="*/ 1093765 w 3481368"/>
              <a:gd name="connsiteY82" fmla="*/ 3090891 h 3205338"/>
              <a:gd name="connsiteX83" fmla="*/ 1116080 w 3481368"/>
              <a:gd name="connsiteY83" fmla="*/ 3099169 h 3205338"/>
              <a:gd name="connsiteX84" fmla="*/ 1141274 w 3481368"/>
              <a:gd name="connsiteY84" fmla="*/ 3107447 h 3205338"/>
              <a:gd name="connsiteX85" fmla="*/ 1157618 w 3481368"/>
              <a:gd name="connsiteY85" fmla="*/ 3113132 h 3205338"/>
              <a:gd name="connsiteX86" fmla="*/ 1138394 w 3481368"/>
              <a:gd name="connsiteY86" fmla="*/ 3107447 h 3205338"/>
              <a:gd name="connsiteX87" fmla="*/ 1107802 w 3481368"/>
              <a:gd name="connsiteY87" fmla="*/ 3096290 h 3205338"/>
              <a:gd name="connsiteX88" fmla="*/ 1090886 w 3481368"/>
              <a:gd name="connsiteY88" fmla="*/ 3090891 h 3205338"/>
              <a:gd name="connsiteX89" fmla="*/ 1076850 w 3481368"/>
              <a:gd name="connsiteY89" fmla="*/ 3085133 h 3205338"/>
              <a:gd name="connsiteX90" fmla="*/ 1141274 w 3481368"/>
              <a:gd name="connsiteY90" fmla="*/ 3060300 h 3205338"/>
              <a:gd name="connsiteX91" fmla="*/ 1168986 w 3481368"/>
              <a:gd name="connsiteY91" fmla="*/ 3068578 h 3205338"/>
              <a:gd name="connsiteX92" fmla="*/ 1183023 w 3481368"/>
              <a:gd name="connsiteY92" fmla="*/ 3073976 h 3205338"/>
              <a:gd name="connsiteX93" fmla="*/ 1188422 w 3481368"/>
              <a:gd name="connsiteY93" fmla="*/ 3076856 h 3205338"/>
              <a:gd name="connsiteX94" fmla="*/ 1166107 w 3481368"/>
              <a:gd name="connsiteY94" fmla="*/ 3068578 h 3205338"/>
              <a:gd name="connsiteX95" fmla="*/ 1154950 w 3481368"/>
              <a:gd name="connsiteY95" fmla="*/ 3065698 h 3205338"/>
              <a:gd name="connsiteX96" fmla="*/ 1141274 w 3481368"/>
              <a:gd name="connsiteY96" fmla="*/ 3060300 h 3205338"/>
              <a:gd name="connsiteX97" fmla="*/ 926408 w 3481368"/>
              <a:gd name="connsiteY97" fmla="*/ 3007036 h 3205338"/>
              <a:gd name="connsiteX98" fmla="*/ 951241 w 3481368"/>
              <a:gd name="connsiteY98" fmla="*/ 3021072 h 3205338"/>
              <a:gd name="connsiteX99" fmla="*/ 940084 w 3481368"/>
              <a:gd name="connsiteY99" fmla="*/ 3012794 h 3205338"/>
              <a:gd name="connsiteX100" fmla="*/ 926408 w 3481368"/>
              <a:gd name="connsiteY100" fmla="*/ 3007036 h 3205338"/>
              <a:gd name="connsiteX101" fmla="*/ 848307 w 3481368"/>
              <a:gd name="connsiteY101" fmla="*/ 2973565 h 3205338"/>
              <a:gd name="connsiteX102" fmla="*/ 864863 w 3481368"/>
              <a:gd name="connsiteY102" fmla="*/ 2982203 h 3205338"/>
              <a:gd name="connsiteX103" fmla="*/ 887178 w 3481368"/>
              <a:gd name="connsiteY103" fmla="*/ 2995879 h 3205338"/>
              <a:gd name="connsiteX104" fmla="*/ 848307 w 3481368"/>
              <a:gd name="connsiteY104" fmla="*/ 2973565 h 3205338"/>
              <a:gd name="connsiteX105" fmla="*/ 845428 w 3481368"/>
              <a:gd name="connsiteY105" fmla="*/ 2962409 h 3205338"/>
              <a:gd name="connsiteX106" fmla="*/ 853706 w 3481368"/>
              <a:gd name="connsiteY106" fmla="*/ 2968167 h 3205338"/>
              <a:gd name="connsiteX107" fmla="*/ 867742 w 3481368"/>
              <a:gd name="connsiteY107" fmla="*/ 2979324 h 3205338"/>
              <a:gd name="connsiteX108" fmla="*/ 873141 w 3481368"/>
              <a:gd name="connsiteY108" fmla="*/ 2979324 h 3205338"/>
              <a:gd name="connsiteX109" fmla="*/ 872916 w 3481368"/>
              <a:gd name="connsiteY109" fmla="*/ 2979998 h 3205338"/>
              <a:gd name="connsiteX110" fmla="*/ 874976 w 3481368"/>
              <a:gd name="connsiteY110" fmla="*/ 2981625 h 3205338"/>
              <a:gd name="connsiteX111" fmla="*/ 876155 w 3481368"/>
              <a:gd name="connsiteY111" fmla="*/ 2983103 h 3205338"/>
              <a:gd name="connsiteX112" fmla="*/ 878900 w 3481368"/>
              <a:gd name="connsiteY112" fmla="*/ 2984722 h 3205338"/>
              <a:gd name="connsiteX113" fmla="*/ 874976 w 3481368"/>
              <a:gd name="connsiteY113" fmla="*/ 2981625 h 3205338"/>
              <a:gd name="connsiteX114" fmla="*/ 873141 w 3481368"/>
              <a:gd name="connsiteY114" fmla="*/ 2979324 h 3205338"/>
              <a:gd name="connsiteX115" fmla="*/ 845428 w 3481368"/>
              <a:gd name="connsiteY115" fmla="*/ 2962409 h 3205338"/>
              <a:gd name="connsiteX116" fmla="*/ 817355 w 3481368"/>
              <a:gd name="connsiteY116" fmla="*/ 2954131 h 3205338"/>
              <a:gd name="connsiteX117" fmla="*/ 839669 w 3481368"/>
              <a:gd name="connsiteY117" fmla="*/ 2968167 h 3205338"/>
              <a:gd name="connsiteX118" fmla="*/ 817355 w 3481368"/>
              <a:gd name="connsiteY118" fmla="*/ 2954131 h 3205338"/>
              <a:gd name="connsiteX119" fmla="*/ 1569976 w 3481368"/>
              <a:gd name="connsiteY119" fmla="*/ 2946313 h 3205338"/>
              <a:gd name="connsiteX120" fmla="*/ 1592293 w 3481368"/>
              <a:gd name="connsiteY120" fmla="*/ 2948831 h 3205338"/>
              <a:gd name="connsiteX121" fmla="*/ 1572496 w 3481368"/>
              <a:gd name="connsiteY121" fmla="*/ 2948831 h 3205338"/>
              <a:gd name="connsiteX122" fmla="*/ 1558817 w 3481368"/>
              <a:gd name="connsiteY122" fmla="*/ 2948831 h 3205338"/>
              <a:gd name="connsiteX123" fmla="*/ 1569976 w 3481368"/>
              <a:gd name="connsiteY123" fmla="*/ 2946313 h 3205338"/>
              <a:gd name="connsiteX124" fmla="*/ 1503023 w 3481368"/>
              <a:gd name="connsiteY124" fmla="*/ 2946313 h 3205338"/>
              <a:gd name="connsiteX125" fmla="*/ 1525341 w 3481368"/>
              <a:gd name="connsiteY125" fmla="*/ 2946313 h 3205338"/>
              <a:gd name="connsiteX126" fmla="*/ 1547658 w 3481368"/>
              <a:gd name="connsiteY126" fmla="*/ 2946313 h 3205338"/>
              <a:gd name="connsiteX127" fmla="*/ 1558817 w 3481368"/>
              <a:gd name="connsiteY127" fmla="*/ 2948831 h 3205338"/>
              <a:gd name="connsiteX128" fmla="*/ 1544778 w 3481368"/>
              <a:gd name="connsiteY128" fmla="*/ 2948831 h 3205338"/>
              <a:gd name="connsiteX129" fmla="*/ 1527860 w 3481368"/>
              <a:gd name="connsiteY129" fmla="*/ 2948831 h 3205338"/>
              <a:gd name="connsiteX130" fmla="*/ 1508422 w 3481368"/>
              <a:gd name="connsiteY130" fmla="*/ 2948831 h 3205338"/>
              <a:gd name="connsiteX131" fmla="*/ 1503023 w 3481368"/>
              <a:gd name="connsiteY131" fmla="*/ 2946313 h 3205338"/>
              <a:gd name="connsiteX132" fmla="*/ 1793287 w 3481368"/>
              <a:gd name="connsiteY132" fmla="*/ 2945874 h 3205338"/>
              <a:gd name="connsiteX133" fmla="*/ 1768873 w 3481368"/>
              <a:gd name="connsiteY133" fmla="*/ 2948831 h 3205338"/>
              <a:gd name="connsiteX134" fmla="*/ 1718826 w 3481368"/>
              <a:gd name="connsiteY134" fmla="*/ 2948831 h 3205338"/>
              <a:gd name="connsiteX135" fmla="*/ 1686376 w 3481368"/>
              <a:gd name="connsiteY135" fmla="*/ 2948472 h 3205338"/>
              <a:gd name="connsiteX136" fmla="*/ 1678508 w 3481368"/>
              <a:gd name="connsiteY136" fmla="*/ 2947717 h 3205338"/>
              <a:gd name="connsiteX137" fmla="*/ 1670405 w 3481368"/>
              <a:gd name="connsiteY137" fmla="*/ 2948831 h 3205338"/>
              <a:gd name="connsiteX138" fmla="*/ 1639808 w 3481368"/>
              <a:gd name="connsiteY138" fmla="*/ 2948831 h 3205338"/>
              <a:gd name="connsiteX139" fmla="*/ 1666893 w 3481368"/>
              <a:gd name="connsiteY139" fmla="*/ 2946602 h 3205338"/>
              <a:gd name="connsiteX140" fmla="*/ 1660137 w 3481368"/>
              <a:gd name="connsiteY140" fmla="*/ 2945953 h 3205338"/>
              <a:gd name="connsiteX141" fmla="*/ 1674179 w 3481368"/>
              <a:gd name="connsiteY141" fmla="*/ 2945953 h 3205338"/>
              <a:gd name="connsiteX142" fmla="*/ 1696502 w 3481368"/>
              <a:gd name="connsiteY142" fmla="*/ 2945953 h 3205338"/>
              <a:gd name="connsiteX143" fmla="*/ 1710545 w 3481368"/>
              <a:gd name="connsiteY143" fmla="*/ 2945953 h 3205338"/>
              <a:gd name="connsiteX144" fmla="*/ 1724227 w 3481368"/>
              <a:gd name="connsiteY144" fmla="*/ 2945953 h 3205338"/>
              <a:gd name="connsiteX145" fmla="*/ 1735388 w 3481368"/>
              <a:gd name="connsiteY145" fmla="*/ 2945953 h 3205338"/>
              <a:gd name="connsiteX146" fmla="*/ 1763473 w 3481368"/>
              <a:gd name="connsiteY146" fmla="*/ 2945953 h 3205338"/>
              <a:gd name="connsiteX147" fmla="*/ 1791197 w 3481368"/>
              <a:gd name="connsiteY147" fmla="*/ 2945953 h 3205338"/>
              <a:gd name="connsiteX148" fmla="*/ 1816401 w 3481368"/>
              <a:gd name="connsiteY148" fmla="*/ 2943073 h 3205338"/>
              <a:gd name="connsiteX149" fmla="*/ 1800694 w 3481368"/>
              <a:gd name="connsiteY149" fmla="*/ 2945593 h 3205338"/>
              <a:gd name="connsiteX150" fmla="*/ 1793287 w 3481368"/>
              <a:gd name="connsiteY150" fmla="*/ 2945874 h 3205338"/>
              <a:gd name="connsiteX151" fmla="*/ 1526685 w 3481368"/>
              <a:gd name="connsiteY151" fmla="*/ 2942785 h 3205338"/>
              <a:gd name="connsiteX152" fmla="*/ 1533620 w 3481368"/>
              <a:gd name="connsiteY152" fmla="*/ 2943433 h 3205338"/>
              <a:gd name="connsiteX153" fmla="*/ 1525341 w 3481368"/>
              <a:gd name="connsiteY153" fmla="*/ 2943433 h 3205338"/>
              <a:gd name="connsiteX154" fmla="*/ 1498093 w 3481368"/>
              <a:gd name="connsiteY154" fmla="*/ 2940970 h 3205338"/>
              <a:gd name="connsiteX155" fmla="*/ 1511303 w 3481368"/>
              <a:gd name="connsiteY155" fmla="*/ 2943433 h 3205338"/>
              <a:gd name="connsiteX156" fmla="*/ 1503023 w 3481368"/>
              <a:gd name="connsiteY156" fmla="*/ 2943433 h 3205338"/>
              <a:gd name="connsiteX157" fmla="*/ 1639808 w 3481368"/>
              <a:gd name="connsiteY157" fmla="*/ 2940555 h 3205338"/>
              <a:gd name="connsiteX158" fmla="*/ 1648087 w 3481368"/>
              <a:gd name="connsiteY158" fmla="*/ 2943433 h 3205338"/>
              <a:gd name="connsiteX159" fmla="*/ 1620010 w 3481368"/>
              <a:gd name="connsiteY159" fmla="*/ 2943433 h 3205338"/>
              <a:gd name="connsiteX160" fmla="*/ 1639808 w 3481368"/>
              <a:gd name="connsiteY160" fmla="*/ 2940555 h 3205338"/>
              <a:gd name="connsiteX161" fmla="*/ 1555937 w 3481368"/>
              <a:gd name="connsiteY161" fmla="*/ 2940555 h 3205338"/>
              <a:gd name="connsiteX162" fmla="*/ 1575375 w 3481368"/>
              <a:gd name="connsiteY162" fmla="*/ 2940555 h 3205338"/>
              <a:gd name="connsiteX163" fmla="*/ 1603453 w 3481368"/>
              <a:gd name="connsiteY163" fmla="*/ 2940555 h 3205338"/>
              <a:gd name="connsiteX164" fmla="*/ 1555937 w 3481368"/>
              <a:gd name="connsiteY164" fmla="*/ 2940555 h 3205338"/>
              <a:gd name="connsiteX165" fmla="*/ 1495870 w 3481368"/>
              <a:gd name="connsiteY165" fmla="*/ 2940555 h 3205338"/>
              <a:gd name="connsiteX166" fmla="*/ 1497263 w 3481368"/>
              <a:gd name="connsiteY166" fmla="*/ 2940555 h 3205338"/>
              <a:gd name="connsiteX167" fmla="*/ 1498093 w 3481368"/>
              <a:gd name="connsiteY167" fmla="*/ 2940970 h 3205338"/>
              <a:gd name="connsiteX168" fmla="*/ 1458387 w 3481368"/>
              <a:gd name="connsiteY168" fmla="*/ 2940555 h 3205338"/>
              <a:gd name="connsiteX169" fmla="*/ 1486105 w 3481368"/>
              <a:gd name="connsiteY169" fmla="*/ 2940555 h 3205338"/>
              <a:gd name="connsiteX170" fmla="*/ 1458387 w 3481368"/>
              <a:gd name="connsiteY170" fmla="*/ 2940555 h 3205338"/>
              <a:gd name="connsiteX171" fmla="*/ 1455508 w 3481368"/>
              <a:gd name="connsiteY171" fmla="*/ 2940555 h 3205338"/>
              <a:gd name="connsiteX172" fmla="*/ 1472067 w 3481368"/>
              <a:gd name="connsiteY172" fmla="*/ 2943433 h 3205338"/>
              <a:gd name="connsiteX173" fmla="*/ 1500143 w 3481368"/>
              <a:gd name="connsiteY173" fmla="*/ 2946313 h 3205338"/>
              <a:gd name="connsiteX174" fmla="*/ 1494384 w 3481368"/>
              <a:gd name="connsiteY174" fmla="*/ 2946313 h 3205338"/>
              <a:gd name="connsiteX175" fmla="*/ 1480706 w 3481368"/>
              <a:gd name="connsiteY175" fmla="*/ 2946313 h 3205338"/>
              <a:gd name="connsiteX176" fmla="*/ 1447229 w 3481368"/>
              <a:gd name="connsiteY176" fmla="*/ 2943433 h 3205338"/>
              <a:gd name="connsiteX177" fmla="*/ 1452628 w 3481368"/>
              <a:gd name="connsiteY177" fmla="*/ 2943433 h 3205338"/>
              <a:gd name="connsiteX178" fmla="*/ 1455508 w 3481368"/>
              <a:gd name="connsiteY178" fmla="*/ 2940555 h 3205338"/>
              <a:gd name="connsiteX179" fmla="*/ 1513777 w 3481368"/>
              <a:gd name="connsiteY179" fmla="*/ 2939475 h 3205338"/>
              <a:gd name="connsiteX180" fmla="*/ 1533620 w 3481368"/>
              <a:gd name="connsiteY180" fmla="*/ 2940555 h 3205338"/>
              <a:gd name="connsiteX181" fmla="*/ 1530560 w 3481368"/>
              <a:gd name="connsiteY181" fmla="*/ 2940915 h 3205338"/>
              <a:gd name="connsiteX182" fmla="*/ 1526685 w 3481368"/>
              <a:gd name="connsiteY182" fmla="*/ 2942785 h 3205338"/>
              <a:gd name="connsiteX183" fmla="*/ 1518232 w 3481368"/>
              <a:gd name="connsiteY183" fmla="*/ 2941994 h 3205338"/>
              <a:gd name="connsiteX184" fmla="*/ 1519581 w 3481368"/>
              <a:gd name="connsiteY184" fmla="*/ 2940555 h 3205338"/>
              <a:gd name="connsiteX185" fmla="*/ 1511492 w 3481368"/>
              <a:gd name="connsiteY185" fmla="*/ 2939656 h 3205338"/>
              <a:gd name="connsiteX186" fmla="*/ 1509863 w 3481368"/>
              <a:gd name="connsiteY186" fmla="*/ 2939475 h 3205338"/>
              <a:gd name="connsiteX187" fmla="*/ 1511492 w 3481368"/>
              <a:gd name="connsiteY187" fmla="*/ 2939656 h 3205338"/>
              <a:gd name="connsiteX188" fmla="*/ 1500143 w 3481368"/>
              <a:gd name="connsiteY188" fmla="*/ 2940555 h 3205338"/>
              <a:gd name="connsiteX189" fmla="*/ 1509863 w 3481368"/>
              <a:gd name="connsiteY189" fmla="*/ 2939475 h 3205338"/>
              <a:gd name="connsiteX190" fmla="*/ 1472067 w 3481368"/>
              <a:gd name="connsiteY190" fmla="*/ 2937675 h 3205338"/>
              <a:gd name="connsiteX191" fmla="*/ 1495869 w 3481368"/>
              <a:gd name="connsiteY191" fmla="*/ 2940555 h 3205338"/>
              <a:gd name="connsiteX192" fmla="*/ 1486105 w 3481368"/>
              <a:gd name="connsiteY192" fmla="*/ 2940555 h 3205338"/>
              <a:gd name="connsiteX193" fmla="*/ 1469850 w 3481368"/>
              <a:gd name="connsiteY193" fmla="*/ 2938458 h 3205338"/>
              <a:gd name="connsiteX194" fmla="*/ 1463787 w 3481368"/>
              <a:gd name="connsiteY194" fmla="*/ 2937675 h 3205338"/>
              <a:gd name="connsiteX195" fmla="*/ 1469850 w 3481368"/>
              <a:gd name="connsiteY195" fmla="*/ 2938458 h 3205338"/>
              <a:gd name="connsiteX196" fmla="*/ 1469007 w 3481368"/>
              <a:gd name="connsiteY196" fmla="*/ 2938755 h 3205338"/>
              <a:gd name="connsiteX197" fmla="*/ 1463787 w 3481368"/>
              <a:gd name="connsiteY197" fmla="*/ 2937675 h 3205338"/>
              <a:gd name="connsiteX198" fmla="*/ 1385451 w 3481368"/>
              <a:gd name="connsiteY198" fmla="*/ 2936731 h 3205338"/>
              <a:gd name="connsiteX199" fmla="*/ 1396834 w 3481368"/>
              <a:gd name="connsiteY199" fmla="*/ 2937675 h 3205338"/>
              <a:gd name="connsiteX200" fmla="*/ 1422032 w 3481368"/>
              <a:gd name="connsiteY200" fmla="*/ 2940555 h 3205338"/>
              <a:gd name="connsiteX201" fmla="*/ 1438590 w 3481368"/>
              <a:gd name="connsiteY201" fmla="*/ 2940555 h 3205338"/>
              <a:gd name="connsiteX202" fmla="*/ 1447229 w 3481368"/>
              <a:gd name="connsiteY202" fmla="*/ 2943433 h 3205338"/>
              <a:gd name="connsiteX203" fmla="*/ 1413752 w 3481368"/>
              <a:gd name="connsiteY203" fmla="*/ 2940555 h 3205338"/>
              <a:gd name="connsiteX204" fmla="*/ 1396834 w 3481368"/>
              <a:gd name="connsiteY204" fmla="*/ 2940555 h 3205338"/>
              <a:gd name="connsiteX205" fmla="*/ 1388556 w 3481368"/>
              <a:gd name="connsiteY205" fmla="*/ 2937675 h 3205338"/>
              <a:gd name="connsiteX206" fmla="*/ 1380277 w 3481368"/>
              <a:gd name="connsiteY206" fmla="*/ 2937675 h 3205338"/>
              <a:gd name="connsiteX207" fmla="*/ 1385451 w 3481368"/>
              <a:gd name="connsiteY207" fmla="*/ 2936731 h 3205338"/>
              <a:gd name="connsiteX208" fmla="*/ 1427033 w 3481368"/>
              <a:gd name="connsiteY208" fmla="*/ 2936613 h 3205338"/>
              <a:gd name="connsiteX209" fmla="*/ 1447229 w 3481368"/>
              <a:gd name="connsiteY209" fmla="*/ 2937675 h 3205338"/>
              <a:gd name="connsiteX210" fmla="*/ 1444349 w 3481368"/>
              <a:gd name="connsiteY210" fmla="*/ 2937675 h 3205338"/>
              <a:gd name="connsiteX211" fmla="*/ 1427431 w 3481368"/>
              <a:gd name="connsiteY211" fmla="*/ 2937675 h 3205338"/>
              <a:gd name="connsiteX212" fmla="*/ 1427033 w 3481368"/>
              <a:gd name="connsiteY212" fmla="*/ 2936613 h 3205338"/>
              <a:gd name="connsiteX213" fmla="*/ 1402594 w 3481368"/>
              <a:gd name="connsiteY213" fmla="*/ 2935156 h 3205338"/>
              <a:gd name="connsiteX214" fmla="*/ 1413752 w 3481368"/>
              <a:gd name="connsiteY214" fmla="*/ 2935156 h 3205338"/>
              <a:gd name="connsiteX215" fmla="*/ 1419153 w 3481368"/>
              <a:gd name="connsiteY215" fmla="*/ 2935156 h 3205338"/>
              <a:gd name="connsiteX216" fmla="*/ 1402594 w 3481368"/>
              <a:gd name="connsiteY216" fmla="*/ 2935156 h 3205338"/>
              <a:gd name="connsiteX217" fmla="*/ 1932865 w 3481368"/>
              <a:gd name="connsiteY217" fmla="*/ 2933102 h 3205338"/>
              <a:gd name="connsiteX218" fmla="*/ 1922617 w 3481368"/>
              <a:gd name="connsiteY218" fmla="*/ 2934796 h 3205338"/>
              <a:gd name="connsiteX219" fmla="*/ 1923038 w 3481368"/>
              <a:gd name="connsiteY219" fmla="*/ 2933879 h 3205338"/>
              <a:gd name="connsiteX220" fmla="*/ 1801431 w 3481368"/>
              <a:gd name="connsiteY220" fmla="*/ 2932277 h 3205338"/>
              <a:gd name="connsiteX221" fmla="*/ 1796031 w 3481368"/>
              <a:gd name="connsiteY221" fmla="*/ 2935156 h 3205338"/>
              <a:gd name="connsiteX222" fmla="*/ 1787752 w 3481368"/>
              <a:gd name="connsiteY222" fmla="*/ 2935156 h 3205338"/>
              <a:gd name="connsiteX223" fmla="*/ 1781992 w 3481368"/>
              <a:gd name="connsiteY223" fmla="*/ 2935156 h 3205338"/>
              <a:gd name="connsiteX224" fmla="*/ 1801431 w 3481368"/>
              <a:gd name="connsiteY224" fmla="*/ 2932277 h 3205338"/>
              <a:gd name="connsiteX225" fmla="*/ 1781992 w 3481368"/>
              <a:gd name="connsiteY225" fmla="*/ 2932277 h 3205338"/>
              <a:gd name="connsiteX226" fmla="*/ 1781992 w 3481368"/>
              <a:gd name="connsiteY226" fmla="*/ 2935156 h 3205338"/>
              <a:gd name="connsiteX227" fmla="*/ 1767954 w 3481368"/>
              <a:gd name="connsiteY227" fmla="*/ 2935156 h 3205338"/>
              <a:gd name="connsiteX228" fmla="*/ 1787752 w 3481368"/>
              <a:gd name="connsiteY228" fmla="*/ 2935156 h 3205338"/>
              <a:gd name="connsiteX229" fmla="*/ 1761745 w 3481368"/>
              <a:gd name="connsiteY229" fmla="*/ 2938800 h 3205338"/>
              <a:gd name="connsiteX230" fmla="*/ 1739390 w 3481368"/>
              <a:gd name="connsiteY230" fmla="*/ 2940117 h 3205338"/>
              <a:gd name="connsiteX231" fmla="*/ 1756571 w 3481368"/>
              <a:gd name="connsiteY231" fmla="*/ 2936416 h 3205338"/>
              <a:gd name="connsiteX232" fmla="*/ 1781992 w 3481368"/>
              <a:gd name="connsiteY232" fmla="*/ 2932277 h 3205338"/>
              <a:gd name="connsiteX233" fmla="*/ 1701002 w 3481368"/>
              <a:gd name="connsiteY233" fmla="*/ 2932277 h 3205338"/>
              <a:gd name="connsiteX234" fmla="*/ 1714057 w 3481368"/>
              <a:gd name="connsiteY234" fmla="*/ 2933336 h 3205338"/>
              <a:gd name="connsiteX235" fmla="*/ 1701271 w 3481368"/>
              <a:gd name="connsiteY235" fmla="*/ 2934796 h 3205338"/>
              <a:gd name="connsiteX236" fmla="*/ 1698122 w 3481368"/>
              <a:gd name="connsiteY236" fmla="*/ 2935156 h 3205338"/>
              <a:gd name="connsiteX237" fmla="*/ 1689842 w 3481368"/>
              <a:gd name="connsiteY237" fmla="*/ 2935156 h 3205338"/>
              <a:gd name="connsiteX238" fmla="*/ 1690731 w 3481368"/>
              <a:gd name="connsiteY238" fmla="*/ 2934796 h 3205338"/>
              <a:gd name="connsiteX239" fmla="*/ 1688222 w 3481368"/>
              <a:gd name="connsiteY239" fmla="*/ 2934796 h 3205338"/>
              <a:gd name="connsiteX240" fmla="*/ 1686844 w 3481368"/>
              <a:gd name="connsiteY240" fmla="*/ 2934678 h 3205338"/>
              <a:gd name="connsiteX241" fmla="*/ 1690851 w 3481368"/>
              <a:gd name="connsiteY241" fmla="*/ 2934748 h 3205338"/>
              <a:gd name="connsiteX242" fmla="*/ 1693397 w 3481368"/>
              <a:gd name="connsiteY242" fmla="*/ 2933716 h 3205338"/>
              <a:gd name="connsiteX243" fmla="*/ 1701002 w 3481368"/>
              <a:gd name="connsiteY243" fmla="*/ 2932277 h 3205338"/>
              <a:gd name="connsiteX244" fmla="*/ 1625770 w 3481368"/>
              <a:gd name="connsiteY244" fmla="*/ 2932277 h 3205338"/>
              <a:gd name="connsiteX245" fmla="*/ 1601361 w 3481368"/>
              <a:gd name="connsiteY245" fmla="*/ 2935066 h 3205338"/>
              <a:gd name="connsiteX246" fmla="*/ 1602234 w 3481368"/>
              <a:gd name="connsiteY246" fmla="*/ 2935156 h 3205338"/>
              <a:gd name="connsiteX247" fmla="*/ 1611731 w 3481368"/>
              <a:gd name="connsiteY247" fmla="*/ 2935156 h 3205338"/>
              <a:gd name="connsiteX248" fmla="*/ 1617131 w 3481368"/>
              <a:gd name="connsiteY248" fmla="*/ 2935156 h 3205338"/>
              <a:gd name="connsiteX249" fmla="*/ 1622890 w 3481368"/>
              <a:gd name="connsiteY249" fmla="*/ 2935156 h 3205338"/>
              <a:gd name="connsiteX250" fmla="*/ 1625770 w 3481368"/>
              <a:gd name="connsiteY250" fmla="*/ 2932277 h 3205338"/>
              <a:gd name="connsiteX251" fmla="*/ 1600572 w 3481368"/>
              <a:gd name="connsiteY251" fmla="*/ 2932277 h 3205338"/>
              <a:gd name="connsiteX252" fmla="*/ 1588693 w 3481368"/>
              <a:gd name="connsiteY252" fmla="*/ 2932637 h 3205338"/>
              <a:gd name="connsiteX253" fmla="*/ 1586122 w 3481368"/>
              <a:gd name="connsiteY253" fmla="*/ 2933494 h 3205338"/>
              <a:gd name="connsiteX254" fmla="*/ 1586257 w 3481368"/>
              <a:gd name="connsiteY254" fmla="*/ 2933508 h 3205338"/>
              <a:gd name="connsiteX255" fmla="*/ 1550177 w 3481368"/>
              <a:gd name="connsiteY255" fmla="*/ 2932277 h 3205338"/>
              <a:gd name="connsiteX256" fmla="*/ 1550762 w 3481368"/>
              <a:gd name="connsiteY256" fmla="*/ 2932618 h 3205338"/>
              <a:gd name="connsiteX257" fmla="*/ 1548182 w 3481368"/>
              <a:gd name="connsiteY257" fmla="*/ 2932727 h 3205338"/>
              <a:gd name="connsiteX258" fmla="*/ 1539019 w 3481368"/>
              <a:gd name="connsiteY258" fmla="*/ 2935156 h 3205338"/>
              <a:gd name="connsiteX259" fmla="*/ 1558817 w 3481368"/>
              <a:gd name="connsiteY259" fmla="*/ 2935156 h 3205338"/>
              <a:gd name="connsiteX260" fmla="*/ 1554498 w 3481368"/>
              <a:gd name="connsiteY260" fmla="*/ 2934796 h 3205338"/>
              <a:gd name="connsiteX261" fmla="*/ 1550762 w 3481368"/>
              <a:gd name="connsiteY261" fmla="*/ 2932618 h 3205338"/>
              <a:gd name="connsiteX262" fmla="*/ 1558817 w 3481368"/>
              <a:gd name="connsiteY262" fmla="*/ 2932277 h 3205338"/>
              <a:gd name="connsiteX263" fmla="*/ 1550177 w 3481368"/>
              <a:gd name="connsiteY263" fmla="*/ 2932277 h 3205338"/>
              <a:gd name="connsiteX264" fmla="*/ 1399714 w 3481368"/>
              <a:gd name="connsiteY264" fmla="*/ 2932277 h 3205338"/>
              <a:gd name="connsiteX265" fmla="*/ 1474946 w 3481368"/>
              <a:gd name="connsiteY265" fmla="*/ 2937675 h 3205338"/>
              <a:gd name="connsiteX266" fmla="*/ 1472067 w 3481368"/>
              <a:gd name="connsiteY266" fmla="*/ 2937675 h 3205338"/>
              <a:gd name="connsiteX267" fmla="*/ 1463787 w 3481368"/>
              <a:gd name="connsiteY267" fmla="*/ 2937675 h 3205338"/>
              <a:gd name="connsiteX268" fmla="*/ 1458387 w 3481368"/>
              <a:gd name="connsiteY268" fmla="*/ 2937675 h 3205338"/>
              <a:gd name="connsiteX269" fmla="*/ 1447229 w 3481368"/>
              <a:gd name="connsiteY269" fmla="*/ 2937675 h 3205338"/>
              <a:gd name="connsiteX270" fmla="*/ 1399714 w 3481368"/>
              <a:gd name="connsiteY270" fmla="*/ 2932277 h 3205338"/>
              <a:gd name="connsiteX271" fmla="*/ 1654736 w 3481368"/>
              <a:gd name="connsiteY271" fmla="*/ 2931918 h 3205338"/>
              <a:gd name="connsiteX272" fmla="*/ 1686844 w 3481368"/>
              <a:gd name="connsiteY272" fmla="*/ 2934678 h 3205338"/>
              <a:gd name="connsiteX273" fmla="*/ 1673099 w 3481368"/>
              <a:gd name="connsiteY273" fmla="*/ 2934436 h 3205338"/>
              <a:gd name="connsiteX274" fmla="*/ 1654736 w 3481368"/>
              <a:gd name="connsiteY274" fmla="*/ 2931918 h 3205338"/>
              <a:gd name="connsiteX275" fmla="*/ 800799 w 3481368"/>
              <a:gd name="connsiteY275" fmla="*/ 2931818 h 3205338"/>
              <a:gd name="connsiteX276" fmla="*/ 823113 w 3481368"/>
              <a:gd name="connsiteY276" fmla="*/ 2945854 h 3205338"/>
              <a:gd name="connsiteX277" fmla="*/ 800799 w 3481368"/>
              <a:gd name="connsiteY277" fmla="*/ 2931818 h 3205338"/>
              <a:gd name="connsiteX278" fmla="*/ 1372226 w 3481368"/>
              <a:gd name="connsiteY278" fmla="*/ 2931627 h 3205338"/>
              <a:gd name="connsiteX279" fmla="*/ 1382796 w 3481368"/>
              <a:gd name="connsiteY279" fmla="*/ 2932277 h 3205338"/>
              <a:gd name="connsiteX280" fmla="*/ 1402594 w 3481368"/>
              <a:gd name="connsiteY280" fmla="*/ 2935156 h 3205338"/>
              <a:gd name="connsiteX281" fmla="*/ 1391435 w 3481368"/>
              <a:gd name="connsiteY281" fmla="*/ 2935156 h 3205338"/>
              <a:gd name="connsiteX282" fmla="*/ 1720174 w 3481368"/>
              <a:gd name="connsiteY282" fmla="*/ 2931335 h 3205338"/>
              <a:gd name="connsiteX283" fmla="*/ 1719313 w 3481368"/>
              <a:gd name="connsiteY283" fmla="*/ 2931695 h 3205338"/>
              <a:gd name="connsiteX284" fmla="*/ 1721284 w 3481368"/>
              <a:gd name="connsiteY284" fmla="*/ 2931564 h 3205338"/>
              <a:gd name="connsiteX285" fmla="*/ 1721027 w 3481368"/>
              <a:gd name="connsiteY285" fmla="*/ 2930979 h 3205338"/>
              <a:gd name="connsiteX286" fmla="*/ 1720468 w 3481368"/>
              <a:gd name="connsiteY286" fmla="*/ 2931212 h 3205338"/>
              <a:gd name="connsiteX287" fmla="*/ 1727107 w 3481368"/>
              <a:gd name="connsiteY287" fmla="*/ 2931918 h 3205338"/>
              <a:gd name="connsiteX288" fmla="*/ 1740066 w 3481368"/>
              <a:gd name="connsiteY288" fmla="*/ 2930589 h 3205338"/>
              <a:gd name="connsiteX289" fmla="*/ 1738895 w 3481368"/>
              <a:gd name="connsiteY289" fmla="*/ 2930940 h 3205338"/>
              <a:gd name="connsiteX290" fmla="*/ 1739428 w 3481368"/>
              <a:gd name="connsiteY290" fmla="*/ 2930838 h 3205338"/>
              <a:gd name="connsiteX291" fmla="*/ 1818394 w 3481368"/>
              <a:gd name="connsiteY291" fmla="*/ 2930118 h 3205338"/>
              <a:gd name="connsiteX292" fmla="*/ 1818349 w 3481368"/>
              <a:gd name="connsiteY292" fmla="*/ 2932277 h 3205338"/>
              <a:gd name="connsiteX293" fmla="*/ 1796031 w 3481368"/>
              <a:gd name="connsiteY293" fmla="*/ 2935156 h 3205338"/>
              <a:gd name="connsiteX294" fmla="*/ 1810070 w 3481368"/>
              <a:gd name="connsiteY294" fmla="*/ 2932277 h 3205338"/>
              <a:gd name="connsiteX295" fmla="*/ 1818394 w 3481368"/>
              <a:gd name="connsiteY295" fmla="*/ 2930118 h 3205338"/>
              <a:gd name="connsiteX296" fmla="*/ 1837787 w 3481368"/>
              <a:gd name="connsiteY296" fmla="*/ 2929398 h 3205338"/>
              <a:gd name="connsiteX297" fmla="*/ 1851825 w 3481368"/>
              <a:gd name="connsiteY297" fmla="*/ 2929398 h 3205338"/>
              <a:gd name="connsiteX298" fmla="*/ 1826628 w 3481368"/>
              <a:gd name="connsiteY298" fmla="*/ 2932277 h 3205338"/>
              <a:gd name="connsiteX299" fmla="*/ 1837787 w 3481368"/>
              <a:gd name="connsiteY299" fmla="*/ 2929398 h 3205338"/>
              <a:gd name="connsiteX300" fmla="*/ 1675401 w 3481368"/>
              <a:gd name="connsiteY300" fmla="*/ 2929172 h 3205338"/>
              <a:gd name="connsiteX301" fmla="*/ 1673284 w 3481368"/>
              <a:gd name="connsiteY301" fmla="*/ 2929398 h 3205338"/>
              <a:gd name="connsiteX302" fmla="*/ 1676514 w 3481368"/>
              <a:gd name="connsiteY302" fmla="*/ 2929324 h 3205338"/>
              <a:gd name="connsiteX303" fmla="*/ 2146104 w 3481368"/>
              <a:gd name="connsiteY303" fmla="*/ 2928744 h 3205338"/>
              <a:gd name="connsiteX304" fmla="*/ 2148300 w 3481368"/>
              <a:gd name="connsiteY304" fmla="*/ 2928938 h 3205338"/>
              <a:gd name="connsiteX305" fmla="*/ 2145421 w 3481368"/>
              <a:gd name="connsiteY305" fmla="*/ 2928938 h 3205338"/>
              <a:gd name="connsiteX306" fmla="*/ 1493799 w 3481368"/>
              <a:gd name="connsiteY306" fmla="*/ 2928318 h 3205338"/>
              <a:gd name="connsiteX307" fmla="*/ 1474946 w 3481368"/>
              <a:gd name="connsiteY307" fmla="*/ 2929398 h 3205338"/>
              <a:gd name="connsiteX308" fmla="*/ 1500143 w 3481368"/>
              <a:gd name="connsiteY308" fmla="*/ 2929398 h 3205338"/>
              <a:gd name="connsiteX309" fmla="*/ 1516702 w 3481368"/>
              <a:gd name="connsiteY309" fmla="*/ 2929398 h 3205338"/>
              <a:gd name="connsiteX310" fmla="*/ 1493799 w 3481368"/>
              <a:gd name="connsiteY310" fmla="*/ 2928318 h 3205338"/>
              <a:gd name="connsiteX311" fmla="*/ 1343042 w 3481368"/>
              <a:gd name="connsiteY311" fmla="*/ 2928273 h 3205338"/>
              <a:gd name="connsiteX312" fmla="*/ 1358138 w 3481368"/>
              <a:gd name="connsiteY312" fmla="*/ 2929038 h 3205338"/>
              <a:gd name="connsiteX313" fmla="*/ 1372226 w 3481368"/>
              <a:gd name="connsiteY313" fmla="*/ 2931627 h 3205338"/>
              <a:gd name="connsiteX314" fmla="*/ 1365248 w 3481368"/>
              <a:gd name="connsiteY314" fmla="*/ 2931198 h 3205338"/>
              <a:gd name="connsiteX315" fmla="*/ 1357958 w 3481368"/>
              <a:gd name="connsiteY315" fmla="*/ 2932277 h 3205338"/>
              <a:gd name="connsiteX316" fmla="*/ 1345720 w 3481368"/>
              <a:gd name="connsiteY316" fmla="*/ 2929758 h 3205338"/>
              <a:gd name="connsiteX317" fmla="*/ 1337646 w 3481368"/>
              <a:gd name="connsiteY317" fmla="*/ 2929470 h 3205338"/>
              <a:gd name="connsiteX318" fmla="*/ 1337486 w 3481368"/>
              <a:gd name="connsiteY318" fmla="*/ 2929398 h 3205338"/>
              <a:gd name="connsiteX319" fmla="*/ 1336829 w 3481368"/>
              <a:gd name="connsiteY319" fmla="*/ 2929218 h 3205338"/>
              <a:gd name="connsiteX320" fmla="*/ 2148751 w 3481368"/>
              <a:gd name="connsiteY320" fmla="*/ 2927993 h 3205338"/>
              <a:gd name="connsiteX321" fmla="*/ 2162337 w 3481368"/>
              <a:gd name="connsiteY321" fmla="*/ 2928938 h 3205338"/>
              <a:gd name="connsiteX322" fmla="*/ 2148300 w 3481368"/>
              <a:gd name="connsiteY322" fmla="*/ 2928938 h 3205338"/>
              <a:gd name="connsiteX323" fmla="*/ 2146167 w 3481368"/>
              <a:gd name="connsiteY323" fmla="*/ 2928727 h 3205338"/>
              <a:gd name="connsiteX324" fmla="*/ 2122384 w 3481368"/>
              <a:gd name="connsiteY324" fmla="*/ 2926651 h 3205338"/>
              <a:gd name="connsiteX325" fmla="*/ 2126075 w 3481368"/>
              <a:gd name="connsiteY325" fmla="*/ 2926734 h 3205338"/>
              <a:gd name="connsiteX326" fmla="*/ 2146167 w 3481368"/>
              <a:gd name="connsiteY326" fmla="*/ 2928727 h 3205338"/>
              <a:gd name="connsiteX327" fmla="*/ 2146104 w 3481368"/>
              <a:gd name="connsiteY327" fmla="*/ 2928744 h 3205338"/>
              <a:gd name="connsiteX328" fmla="*/ 1972665 w 3481368"/>
              <a:gd name="connsiteY328" fmla="*/ 2926519 h 3205338"/>
              <a:gd name="connsiteX329" fmla="*/ 1947821 w 3481368"/>
              <a:gd name="connsiteY329" fmla="*/ 2931918 h 3205338"/>
              <a:gd name="connsiteX330" fmla="*/ 1932865 w 3481368"/>
              <a:gd name="connsiteY330" fmla="*/ 2933102 h 3205338"/>
              <a:gd name="connsiteX331" fmla="*/ 1293526 w 3481368"/>
              <a:gd name="connsiteY331" fmla="*/ 2926518 h 3205338"/>
              <a:gd name="connsiteX332" fmla="*/ 1300220 w 3481368"/>
              <a:gd name="connsiteY332" fmla="*/ 2927434 h 3205338"/>
              <a:gd name="connsiteX333" fmla="*/ 1299870 w 3481368"/>
              <a:gd name="connsiteY333" fmla="*/ 2927598 h 3205338"/>
              <a:gd name="connsiteX334" fmla="*/ 1293526 w 3481368"/>
              <a:gd name="connsiteY334" fmla="*/ 2926518 h 3205338"/>
              <a:gd name="connsiteX335" fmla="*/ 1633783 w 3481368"/>
              <a:gd name="connsiteY335" fmla="*/ 2926407 h 3205338"/>
              <a:gd name="connsiteX336" fmla="*/ 1633014 w 3481368"/>
              <a:gd name="connsiteY336" fmla="*/ 2926563 h 3205338"/>
              <a:gd name="connsiteX337" fmla="*/ 1622890 w 3481368"/>
              <a:gd name="connsiteY337" fmla="*/ 2929398 h 3205338"/>
              <a:gd name="connsiteX338" fmla="*/ 1640835 w 3481368"/>
              <a:gd name="connsiteY338" fmla="*/ 2927523 h 3205338"/>
              <a:gd name="connsiteX339" fmla="*/ 1634933 w 3481368"/>
              <a:gd name="connsiteY339" fmla="*/ 2926519 h 3205338"/>
              <a:gd name="connsiteX340" fmla="*/ 1673284 w 3481368"/>
              <a:gd name="connsiteY340" fmla="*/ 2925967 h 3205338"/>
              <a:gd name="connsiteX341" fmla="*/ 1665331 w 3481368"/>
              <a:gd name="connsiteY341" fmla="*/ 2926519 h 3205338"/>
              <a:gd name="connsiteX342" fmla="*/ 1665897 w 3481368"/>
              <a:gd name="connsiteY342" fmla="*/ 2926519 h 3205338"/>
              <a:gd name="connsiteX343" fmla="*/ 1666512 w 3481368"/>
              <a:gd name="connsiteY343" fmla="*/ 2926611 h 3205338"/>
              <a:gd name="connsiteX344" fmla="*/ 1673284 w 3481368"/>
              <a:gd name="connsiteY344" fmla="*/ 2926518 h 3205338"/>
              <a:gd name="connsiteX345" fmla="*/ 1385795 w 3481368"/>
              <a:gd name="connsiteY345" fmla="*/ 2925679 h 3205338"/>
              <a:gd name="connsiteX346" fmla="*/ 1391435 w 3481368"/>
              <a:gd name="connsiteY346" fmla="*/ 2926518 h 3205338"/>
              <a:gd name="connsiteX347" fmla="*/ 1388556 w 3481368"/>
              <a:gd name="connsiteY347" fmla="*/ 2926518 h 3205338"/>
              <a:gd name="connsiteX348" fmla="*/ 2108958 w 3481368"/>
              <a:gd name="connsiteY348" fmla="*/ 2925468 h 3205338"/>
              <a:gd name="connsiteX349" fmla="*/ 2122384 w 3481368"/>
              <a:gd name="connsiteY349" fmla="*/ 2926651 h 3205338"/>
              <a:gd name="connsiteX350" fmla="*/ 2111949 w 3481368"/>
              <a:gd name="connsiteY350" fmla="*/ 2926419 h 3205338"/>
              <a:gd name="connsiteX351" fmla="*/ 1706761 w 3481368"/>
              <a:gd name="connsiteY351" fmla="*/ 2924000 h 3205338"/>
              <a:gd name="connsiteX352" fmla="*/ 1700892 w 3481368"/>
              <a:gd name="connsiteY352" fmla="*/ 2924569 h 3205338"/>
              <a:gd name="connsiteX353" fmla="*/ 1701547 w 3481368"/>
              <a:gd name="connsiteY353" fmla="*/ 2924972 h 3205338"/>
              <a:gd name="connsiteX354" fmla="*/ 1698585 w 3481368"/>
              <a:gd name="connsiteY354" fmla="*/ 2924792 h 3205338"/>
              <a:gd name="connsiteX355" fmla="*/ 1693757 w 3481368"/>
              <a:gd name="connsiteY355" fmla="*/ 2925260 h 3205338"/>
              <a:gd name="connsiteX356" fmla="*/ 1695602 w 3481368"/>
              <a:gd name="connsiteY356" fmla="*/ 2926518 h 3205338"/>
              <a:gd name="connsiteX357" fmla="*/ 1706761 w 3481368"/>
              <a:gd name="connsiteY357" fmla="*/ 2926518 h 3205338"/>
              <a:gd name="connsiteX358" fmla="*/ 1686783 w 3481368"/>
              <a:gd name="connsiteY358" fmla="*/ 2927958 h 3205338"/>
              <a:gd name="connsiteX359" fmla="*/ 1676675 w 3481368"/>
              <a:gd name="connsiteY359" fmla="*/ 2929037 h 3205338"/>
              <a:gd name="connsiteX360" fmla="*/ 1676970 w 3481368"/>
              <a:gd name="connsiteY360" fmla="*/ 2929314 h 3205338"/>
              <a:gd name="connsiteX361" fmla="*/ 1688942 w 3481368"/>
              <a:gd name="connsiteY361" fmla="*/ 2929038 h 3205338"/>
              <a:gd name="connsiteX362" fmla="*/ 1706761 w 3481368"/>
              <a:gd name="connsiteY362" fmla="*/ 2926518 h 3205338"/>
              <a:gd name="connsiteX363" fmla="*/ 1726199 w 3481368"/>
              <a:gd name="connsiteY363" fmla="*/ 2929398 h 3205338"/>
              <a:gd name="connsiteX364" fmla="*/ 1742253 w 3481368"/>
              <a:gd name="connsiteY364" fmla="*/ 2927563 h 3205338"/>
              <a:gd name="connsiteX365" fmla="*/ 1727107 w 3481368"/>
              <a:gd name="connsiteY365" fmla="*/ 2926519 h 3205338"/>
              <a:gd name="connsiteX366" fmla="*/ 1732733 w 3481368"/>
              <a:gd name="connsiteY366" fmla="*/ 2926519 h 3205338"/>
              <a:gd name="connsiteX367" fmla="*/ 1744029 w 3481368"/>
              <a:gd name="connsiteY367" fmla="*/ 2926519 h 3205338"/>
              <a:gd name="connsiteX368" fmla="*/ 1746289 w 3481368"/>
              <a:gd name="connsiteY368" fmla="*/ 2927102 h 3205338"/>
              <a:gd name="connsiteX369" fmla="*/ 1751396 w 3481368"/>
              <a:gd name="connsiteY369" fmla="*/ 2926518 h 3205338"/>
              <a:gd name="connsiteX370" fmla="*/ 1750720 w 3481368"/>
              <a:gd name="connsiteY370" fmla="*/ 2926349 h 3205338"/>
              <a:gd name="connsiteX371" fmla="*/ 1741006 w 3481368"/>
              <a:gd name="connsiteY371" fmla="*/ 2926182 h 3205338"/>
              <a:gd name="connsiteX372" fmla="*/ 1737357 w 3481368"/>
              <a:gd name="connsiteY372" fmla="*/ 2926518 h 3205338"/>
              <a:gd name="connsiteX373" fmla="*/ 1727091 w 3481368"/>
              <a:gd name="connsiteY373" fmla="*/ 2926518 h 3205338"/>
              <a:gd name="connsiteX374" fmla="*/ 1727107 w 3481368"/>
              <a:gd name="connsiteY374" fmla="*/ 2926519 h 3205338"/>
              <a:gd name="connsiteX375" fmla="*/ 1721706 w 3481368"/>
              <a:gd name="connsiteY375" fmla="*/ 2926519 h 3205338"/>
              <a:gd name="connsiteX376" fmla="*/ 1715946 w 3481368"/>
              <a:gd name="connsiteY376" fmla="*/ 2926519 h 3205338"/>
              <a:gd name="connsiteX377" fmla="*/ 1715912 w 3481368"/>
              <a:gd name="connsiteY377" fmla="*/ 2926518 h 3205338"/>
              <a:gd name="connsiteX378" fmla="*/ 1715040 w 3481368"/>
              <a:gd name="connsiteY378" fmla="*/ 2926518 h 3205338"/>
              <a:gd name="connsiteX379" fmla="*/ 1715345 w 3481368"/>
              <a:gd name="connsiteY379" fmla="*/ 2926502 h 3205338"/>
              <a:gd name="connsiteX380" fmla="*/ 1703479 w 3481368"/>
              <a:gd name="connsiteY380" fmla="*/ 2926159 h 3205338"/>
              <a:gd name="connsiteX381" fmla="*/ 1701547 w 3481368"/>
              <a:gd name="connsiteY381" fmla="*/ 2924972 h 3205338"/>
              <a:gd name="connsiteX382" fmla="*/ 1710320 w 3481368"/>
              <a:gd name="connsiteY382" fmla="*/ 2925503 h 3205338"/>
              <a:gd name="connsiteX383" fmla="*/ 1315843 w 3481368"/>
              <a:gd name="connsiteY383" fmla="*/ 2924000 h 3205338"/>
              <a:gd name="connsiteX384" fmla="*/ 1332762 w 3481368"/>
              <a:gd name="connsiteY384" fmla="*/ 2924000 h 3205338"/>
              <a:gd name="connsiteX385" fmla="*/ 1377397 w 3481368"/>
              <a:gd name="connsiteY385" fmla="*/ 2929398 h 3205338"/>
              <a:gd name="connsiteX386" fmla="*/ 1349320 w 3481368"/>
              <a:gd name="connsiteY386" fmla="*/ 2926518 h 3205338"/>
              <a:gd name="connsiteX387" fmla="*/ 1332762 w 3481368"/>
              <a:gd name="connsiteY387" fmla="*/ 2926518 h 3205338"/>
              <a:gd name="connsiteX388" fmla="*/ 1315843 w 3481368"/>
              <a:gd name="connsiteY388" fmla="*/ 2924000 h 3205338"/>
              <a:gd name="connsiteX389" fmla="*/ 2497052 w 3481368"/>
              <a:gd name="connsiteY389" fmla="*/ 2923540 h 3205338"/>
              <a:gd name="connsiteX390" fmla="*/ 2491328 w 3481368"/>
              <a:gd name="connsiteY390" fmla="*/ 2930040 h 3205338"/>
              <a:gd name="connsiteX391" fmla="*/ 2491834 w 3481368"/>
              <a:gd name="connsiteY391" fmla="*/ 2929118 h 3205338"/>
              <a:gd name="connsiteX392" fmla="*/ 2497052 w 3481368"/>
              <a:gd name="connsiteY392" fmla="*/ 2923540 h 3205338"/>
              <a:gd name="connsiteX393" fmla="*/ 1983270 w 3481368"/>
              <a:gd name="connsiteY393" fmla="*/ 2922594 h 3205338"/>
              <a:gd name="connsiteX394" fmla="*/ 1980900 w 3481368"/>
              <a:gd name="connsiteY394" fmla="*/ 2923281 h 3205338"/>
              <a:gd name="connsiteX395" fmla="*/ 1978426 w 3481368"/>
              <a:gd name="connsiteY395" fmla="*/ 2923641 h 3205338"/>
              <a:gd name="connsiteX396" fmla="*/ 1833487 w 3481368"/>
              <a:gd name="connsiteY396" fmla="*/ 2922056 h 3205338"/>
              <a:gd name="connsiteX397" fmla="*/ 1829957 w 3481368"/>
              <a:gd name="connsiteY397" fmla="*/ 2922397 h 3205338"/>
              <a:gd name="connsiteX398" fmla="*/ 1829588 w 3481368"/>
              <a:gd name="connsiteY398" fmla="*/ 2923641 h 3205338"/>
              <a:gd name="connsiteX399" fmla="*/ 1828975 w 3481368"/>
              <a:gd name="connsiteY399" fmla="*/ 2924000 h 3205338"/>
              <a:gd name="connsiteX400" fmla="*/ 1829507 w 3481368"/>
              <a:gd name="connsiteY400" fmla="*/ 2924000 h 3205338"/>
              <a:gd name="connsiteX401" fmla="*/ 1839697 w 3481368"/>
              <a:gd name="connsiteY401" fmla="*/ 2922228 h 3205338"/>
              <a:gd name="connsiteX402" fmla="*/ 1838724 w 3481368"/>
              <a:gd name="connsiteY402" fmla="*/ 2922201 h 3205338"/>
              <a:gd name="connsiteX403" fmla="*/ 1985582 w 3481368"/>
              <a:gd name="connsiteY403" fmla="*/ 2922043 h 3205338"/>
              <a:gd name="connsiteX404" fmla="*/ 1985086 w 3481368"/>
              <a:gd name="connsiteY404" fmla="*/ 2922201 h 3205338"/>
              <a:gd name="connsiteX405" fmla="*/ 1983270 w 3481368"/>
              <a:gd name="connsiteY405" fmla="*/ 2922594 h 3205338"/>
              <a:gd name="connsiteX406" fmla="*/ 1983791 w 3481368"/>
              <a:gd name="connsiteY406" fmla="*/ 2922443 h 3205338"/>
              <a:gd name="connsiteX407" fmla="*/ 2109430 w 3481368"/>
              <a:gd name="connsiteY407" fmla="*/ 2920661 h 3205338"/>
              <a:gd name="connsiteX408" fmla="*/ 2145421 w 3481368"/>
              <a:gd name="connsiteY408" fmla="*/ 2923540 h 3205338"/>
              <a:gd name="connsiteX409" fmla="*/ 2109430 w 3481368"/>
              <a:gd name="connsiteY409" fmla="*/ 2920661 h 3205338"/>
              <a:gd name="connsiteX410" fmla="*/ 2084236 w 3481368"/>
              <a:gd name="connsiteY410" fmla="*/ 2920661 h 3205338"/>
              <a:gd name="connsiteX411" fmla="*/ 2092514 w 3481368"/>
              <a:gd name="connsiteY411" fmla="*/ 2920661 h 3205338"/>
              <a:gd name="connsiteX412" fmla="*/ 2088369 w 3481368"/>
              <a:gd name="connsiteY412" fmla="*/ 2921386 h 3205338"/>
              <a:gd name="connsiteX413" fmla="*/ 2085304 w 3481368"/>
              <a:gd name="connsiteY413" fmla="*/ 2921044 h 3205338"/>
              <a:gd name="connsiteX414" fmla="*/ 1422465 w 3481368"/>
              <a:gd name="connsiteY414" fmla="*/ 2920356 h 3205338"/>
              <a:gd name="connsiteX415" fmla="*/ 1422032 w 3481368"/>
              <a:gd name="connsiteY415" fmla="*/ 2921120 h 3205338"/>
              <a:gd name="connsiteX416" fmla="*/ 1449749 w 3481368"/>
              <a:gd name="connsiteY416" fmla="*/ 2924000 h 3205338"/>
              <a:gd name="connsiteX417" fmla="*/ 1422465 w 3481368"/>
              <a:gd name="connsiteY417" fmla="*/ 2920356 h 3205338"/>
              <a:gd name="connsiteX418" fmla="*/ 1851825 w 3481368"/>
              <a:gd name="connsiteY418" fmla="*/ 2918241 h 3205338"/>
              <a:gd name="connsiteX419" fmla="*/ 1849853 w 3481368"/>
              <a:gd name="connsiteY419" fmla="*/ 2918898 h 3205338"/>
              <a:gd name="connsiteX420" fmla="*/ 1856702 w 3481368"/>
              <a:gd name="connsiteY420" fmla="*/ 2918241 h 3205338"/>
              <a:gd name="connsiteX421" fmla="*/ 1829507 w 3481368"/>
              <a:gd name="connsiteY421" fmla="*/ 2918241 h 3205338"/>
              <a:gd name="connsiteX422" fmla="*/ 1781992 w 3481368"/>
              <a:gd name="connsiteY422" fmla="*/ 2924000 h 3205338"/>
              <a:gd name="connsiteX423" fmla="*/ 1829507 w 3481368"/>
              <a:gd name="connsiteY423" fmla="*/ 2918241 h 3205338"/>
              <a:gd name="connsiteX424" fmla="*/ 1483225 w 3481368"/>
              <a:gd name="connsiteY424" fmla="*/ 2918241 h 3205338"/>
              <a:gd name="connsiteX425" fmla="*/ 1505542 w 3481368"/>
              <a:gd name="connsiteY425" fmla="*/ 2924000 h 3205338"/>
              <a:gd name="connsiteX426" fmla="*/ 1508422 w 3481368"/>
              <a:gd name="connsiteY426" fmla="*/ 2924000 h 3205338"/>
              <a:gd name="connsiteX427" fmla="*/ 1536499 w 3481368"/>
              <a:gd name="connsiteY427" fmla="*/ 2926518 h 3205338"/>
              <a:gd name="connsiteX428" fmla="*/ 1532989 w 3481368"/>
              <a:gd name="connsiteY428" fmla="*/ 2926203 h 3205338"/>
              <a:gd name="connsiteX429" fmla="*/ 1529077 w 3481368"/>
              <a:gd name="connsiteY429" fmla="*/ 2926519 h 3205338"/>
              <a:gd name="connsiteX430" fmla="*/ 1523295 w 3481368"/>
              <a:gd name="connsiteY430" fmla="*/ 2925335 h 3205338"/>
              <a:gd name="connsiteX431" fmla="*/ 1508422 w 3481368"/>
              <a:gd name="connsiteY431" fmla="*/ 2924000 h 3205338"/>
              <a:gd name="connsiteX432" fmla="*/ 1509080 w 3481368"/>
              <a:gd name="connsiteY432" fmla="*/ 2922685 h 3205338"/>
              <a:gd name="connsiteX433" fmla="*/ 1504098 w 3481368"/>
              <a:gd name="connsiteY433" fmla="*/ 2921886 h 3205338"/>
              <a:gd name="connsiteX434" fmla="*/ 1500495 w 3481368"/>
              <a:gd name="connsiteY434" fmla="*/ 2921120 h 3205338"/>
              <a:gd name="connsiteX435" fmla="*/ 1497263 w 3481368"/>
              <a:gd name="connsiteY435" fmla="*/ 2921120 h 3205338"/>
              <a:gd name="connsiteX436" fmla="*/ 1483225 w 3481368"/>
              <a:gd name="connsiteY436" fmla="*/ 2918241 h 3205338"/>
              <a:gd name="connsiteX437" fmla="*/ 2109430 w 3481368"/>
              <a:gd name="connsiteY437" fmla="*/ 2917782 h 3205338"/>
              <a:gd name="connsiteX438" fmla="*/ 2117708 w 3481368"/>
              <a:gd name="connsiteY438" fmla="*/ 2917782 h 3205338"/>
              <a:gd name="connsiteX439" fmla="*/ 2109430 w 3481368"/>
              <a:gd name="connsiteY439" fmla="*/ 2917782 h 3205338"/>
              <a:gd name="connsiteX440" fmla="*/ 1798194 w 3481368"/>
              <a:gd name="connsiteY440" fmla="*/ 2917303 h 3205338"/>
              <a:gd name="connsiteX441" fmla="*/ 1784659 w 3481368"/>
              <a:gd name="connsiteY441" fmla="*/ 2918241 h 3205338"/>
              <a:gd name="connsiteX442" fmla="*/ 1787752 w 3481368"/>
              <a:gd name="connsiteY442" fmla="*/ 2918241 h 3205338"/>
              <a:gd name="connsiteX443" fmla="*/ 1765434 w 3481368"/>
              <a:gd name="connsiteY443" fmla="*/ 2921120 h 3205338"/>
              <a:gd name="connsiteX444" fmla="*/ 1780222 w 3481368"/>
              <a:gd name="connsiteY444" fmla="*/ 2918549 h 3205338"/>
              <a:gd name="connsiteX445" fmla="*/ 1756090 w 3481368"/>
              <a:gd name="connsiteY445" fmla="*/ 2920223 h 3205338"/>
              <a:gd name="connsiteX446" fmla="*/ 1753274 w 3481368"/>
              <a:gd name="connsiteY446" fmla="*/ 2920761 h 3205338"/>
              <a:gd name="connsiteX447" fmla="*/ 1766353 w 3481368"/>
              <a:gd name="connsiteY447" fmla="*/ 2920761 h 3205338"/>
              <a:gd name="connsiteX448" fmla="*/ 1759491 w 3481368"/>
              <a:gd name="connsiteY448" fmla="*/ 2921324 h 3205338"/>
              <a:gd name="connsiteX449" fmla="*/ 1758370 w 3481368"/>
              <a:gd name="connsiteY449" fmla="*/ 2922560 h 3205338"/>
              <a:gd name="connsiteX450" fmla="*/ 1759017 w 3481368"/>
              <a:gd name="connsiteY450" fmla="*/ 2923550 h 3205338"/>
              <a:gd name="connsiteX451" fmla="*/ 1760308 w 3481368"/>
              <a:gd name="connsiteY451" fmla="*/ 2923641 h 3205338"/>
              <a:gd name="connsiteX452" fmla="*/ 1765316 w 3481368"/>
              <a:gd name="connsiteY452" fmla="*/ 2923641 h 3205338"/>
              <a:gd name="connsiteX453" fmla="*/ 1764873 w 3481368"/>
              <a:gd name="connsiteY453" fmla="*/ 2922290 h 3205338"/>
              <a:gd name="connsiteX454" fmla="*/ 1772274 w 3481368"/>
              <a:gd name="connsiteY454" fmla="*/ 2921120 h 3205338"/>
              <a:gd name="connsiteX455" fmla="*/ 1775209 w 3481368"/>
              <a:gd name="connsiteY455" fmla="*/ 2920761 h 3205338"/>
              <a:gd name="connsiteX456" fmla="*/ 1771754 w 3481368"/>
              <a:gd name="connsiteY456" fmla="*/ 2920761 h 3205338"/>
              <a:gd name="connsiteX457" fmla="*/ 1782306 w 3481368"/>
              <a:gd name="connsiteY457" fmla="*/ 2919815 h 3205338"/>
              <a:gd name="connsiteX458" fmla="*/ 1787752 w 3481368"/>
              <a:gd name="connsiteY458" fmla="*/ 2918241 h 3205338"/>
              <a:gd name="connsiteX459" fmla="*/ 1796031 w 3481368"/>
              <a:gd name="connsiteY459" fmla="*/ 2918241 h 3205338"/>
              <a:gd name="connsiteX460" fmla="*/ 1860306 w 3481368"/>
              <a:gd name="connsiteY460" fmla="*/ 2915363 h 3205338"/>
              <a:gd name="connsiteX461" fmla="*/ 1846429 w 3481368"/>
              <a:gd name="connsiteY461" fmla="*/ 2917697 h 3205338"/>
              <a:gd name="connsiteX462" fmla="*/ 1846786 w 3481368"/>
              <a:gd name="connsiteY462" fmla="*/ 2917162 h 3205338"/>
              <a:gd name="connsiteX463" fmla="*/ 1843186 w 3481368"/>
              <a:gd name="connsiteY463" fmla="*/ 2918241 h 3205338"/>
              <a:gd name="connsiteX464" fmla="*/ 1846429 w 3481368"/>
              <a:gd name="connsiteY464" fmla="*/ 2917697 h 3205338"/>
              <a:gd name="connsiteX465" fmla="*/ 1846066 w 3481368"/>
              <a:gd name="connsiteY465" fmla="*/ 2918241 h 3205338"/>
              <a:gd name="connsiteX466" fmla="*/ 1868698 w 3481368"/>
              <a:gd name="connsiteY466" fmla="*/ 2916137 h 3205338"/>
              <a:gd name="connsiteX467" fmla="*/ 1864019 w 3481368"/>
              <a:gd name="connsiteY467" fmla="*/ 2916803 h 3205338"/>
              <a:gd name="connsiteX468" fmla="*/ 1861610 w 3481368"/>
              <a:gd name="connsiteY468" fmla="*/ 2917689 h 3205338"/>
              <a:gd name="connsiteX469" fmla="*/ 1880490 w 3481368"/>
              <a:gd name="connsiteY469" fmla="*/ 2915363 h 3205338"/>
              <a:gd name="connsiteX470" fmla="*/ 1877017 w 3481368"/>
              <a:gd name="connsiteY470" fmla="*/ 2915363 h 3205338"/>
              <a:gd name="connsiteX471" fmla="*/ 1868698 w 3481368"/>
              <a:gd name="connsiteY471" fmla="*/ 2916137 h 3205338"/>
              <a:gd name="connsiteX472" fmla="*/ 1874139 w 3481368"/>
              <a:gd name="connsiteY472" fmla="*/ 2915363 h 3205338"/>
              <a:gd name="connsiteX473" fmla="*/ 1871625 w 3481368"/>
              <a:gd name="connsiteY473" fmla="*/ 2915363 h 3205338"/>
              <a:gd name="connsiteX474" fmla="*/ 1917408 w 3481368"/>
              <a:gd name="connsiteY474" fmla="*/ 2915250 h 3205338"/>
              <a:gd name="connsiteX475" fmla="*/ 1916856 w 3481368"/>
              <a:gd name="connsiteY475" fmla="*/ 2915363 h 3205338"/>
              <a:gd name="connsiteX476" fmla="*/ 1916905 w 3481368"/>
              <a:gd name="connsiteY476" fmla="*/ 2915266 h 3205338"/>
              <a:gd name="connsiteX477" fmla="*/ 1303185 w 3481368"/>
              <a:gd name="connsiteY477" fmla="*/ 2915072 h 3205338"/>
              <a:gd name="connsiteX478" fmla="*/ 1303917 w 3481368"/>
              <a:gd name="connsiteY478" fmla="*/ 2915089 h 3205338"/>
              <a:gd name="connsiteX479" fmla="*/ 1304684 w 3481368"/>
              <a:gd name="connsiteY479" fmla="*/ 2915363 h 3205338"/>
              <a:gd name="connsiteX480" fmla="*/ 1863247 w 3481368"/>
              <a:gd name="connsiteY480" fmla="*/ 2914869 h 3205338"/>
              <a:gd name="connsiteX481" fmla="*/ 1861884 w 3481368"/>
              <a:gd name="connsiteY481" fmla="*/ 2915098 h 3205338"/>
              <a:gd name="connsiteX482" fmla="*/ 1863208 w 3481368"/>
              <a:gd name="connsiteY482" fmla="*/ 2915003 h 3205338"/>
              <a:gd name="connsiteX483" fmla="*/ 1835660 w 3481368"/>
              <a:gd name="connsiteY483" fmla="*/ 2914704 h 3205338"/>
              <a:gd name="connsiteX484" fmla="*/ 1823972 w 3481368"/>
              <a:gd name="connsiteY484" fmla="*/ 2915515 h 3205338"/>
              <a:gd name="connsiteX485" fmla="*/ 1824958 w 3481368"/>
              <a:gd name="connsiteY485" fmla="*/ 2916184 h 3205338"/>
              <a:gd name="connsiteX486" fmla="*/ 1832883 w 3481368"/>
              <a:gd name="connsiteY486" fmla="*/ 2915183 h 3205338"/>
              <a:gd name="connsiteX487" fmla="*/ 1288127 w 3481368"/>
              <a:gd name="connsiteY487" fmla="*/ 2912843 h 3205338"/>
              <a:gd name="connsiteX488" fmla="*/ 1293301 w 3481368"/>
              <a:gd name="connsiteY488" fmla="*/ 2913158 h 3205338"/>
              <a:gd name="connsiteX489" fmla="*/ 1303185 w 3481368"/>
              <a:gd name="connsiteY489" fmla="*/ 2915072 h 3205338"/>
              <a:gd name="connsiteX490" fmla="*/ 1302120 w 3481368"/>
              <a:gd name="connsiteY490" fmla="*/ 2915048 h 3205338"/>
              <a:gd name="connsiteX491" fmla="*/ 1288127 w 3481368"/>
              <a:gd name="connsiteY491" fmla="*/ 2912843 h 3205338"/>
              <a:gd name="connsiteX492" fmla="*/ 1886252 w 3481368"/>
              <a:gd name="connsiteY492" fmla="*/ 2912484 h 3205338"/>
              <a:gd name="connsiteX493" fmla="*/ 1889323 w 3481368"/>
              <a:gd name="connsiteY493" fmla="*/ 2913491 h 3205338"/>
              <a:gd name="connsiteX494" fmla="*/ 1893581 w 3481368"/>
              <a:gd name="connsiteY494" fmla="*/ 2912843 h 3205338"/>
              <a:gd name="connsiteX495" fmla="*/ 1896363 w 3481368"/>
              <a:gd name="connsiteY495" fmla="*/ 2912484 h 3205338"/>
              <a:gd name="connsiteX496" fmla="*/ 1363808 w 3481368"/>
              <a:gd name="connsiteY496" fmla="*/ 2911668 h 3205338"/>
              <a:gd name="connsiteX497" fmla="*/ 1369117 w 3481368"/>
              <a:gd name="connsiteY497" fmla="*/ 2912843 h 3205338"/>
              <a:gd name="connsiteX498" fmla="*/ 1377971 w 3481368"/>
              <a:gd name="connsiteY498" fmla="*/ 2913843 h 3205338"/>
              <a:gd name="connsiteX499" fmla="*/ 1385676 w 3481368"/>
              <a:gd name="connsiteY499" fmla="*/ 2915363 h 3205338"/>
              <a:gd name="connsiteX500" fmla="*/ 1391435 w 3481368"/>
              <a:gd name="connsiteY500" fmla="*/ 2915363 h 3205338"/>
              <a:gd name="connsiteX501" fmla="*/ 1413752 w 3481368"/>
              <a:gd name="connsiteY501" fmla="*/ 2921120 h 3205338"/>
              <a:gd name="connsiteX502" fmla="*/ 1405113 w 3481368"/>
              <a:gd name="connsiteY502" fmla="*/ 2918241 h 3205338"/>
              <a:gd name="connsiteX503" fmla="*/ 1422032 w 3481368"/>
              <a:gd name="connsiteY503" fmla="*/ 2918241 h 3205338"/>
              <a:gd name="connsiteX504" fmla="*/ 1402594 w 3481368"/>
              <a:gd name="connsiteY504" fmla="*/ 2915363 h 3205338"/>
              <a:gd name="connsiteX505" fmla="*/ 1391435 w 3481368"/>
              <a:gd name="connsiteY505" fmla="*/ 2915363 h 3205338"/>
              <a:gd name="connsiteX506" fmla="*/ 1377971 w 3481368"/>
              <a:gd name="connsiteY506" fmla="*/ 2913843 h 3205338"/>
              <a:gd name="connsiteX507" fmla="*/ 1369028 w 3481368"/>
              <a:gd name="connsiteY507" fmla="*/ 2912078 h 3205338"/>
              <a:gd name="connsiteX508" fmla="*/ 1363808 w 3481368"/>
              <a:gd name="connsiteY508" fmla="*/ 2911668 h 3205338"/>
              <a:gd name="connsiteX509" fmla="*/ 1882422 w 3481368"/>
              <a:gd name="connsiteY509" fmla="*/ 2909965 h 3205338"/>
              <a:gd name="connsiteX510" fmla="*/ 1866718 w 3481368"/>
              <a:gd name="connsiteY510" fmla="*/ 2912348 h 3205338"/>
              <a:gd name="connsiteX511" fmla="*/ 1864112 w 3481368"/>
              <a:gd name="connsiteY511" fmla="*/ 2912484 h 3205338"/>
              <a:gd name="connsiteX512" fmla="*/ 1875064 w 3481368"/>
              <a:gd name="connsiteY512" fmla="*/ 2912484 h 3205338"/>
              <a:gd name="connsiteX513" fmla="*/ 1875088 w 3481368"/>
              <a:gd name="connsiteY513" fmla="*/ 2912483 h 3205338"/>
              <a:gd name="connsiteX514" fmla="*/ 1882422 w 3481368"/>
              <a:gd name="connsiteY514" fmla="*/ 2909965 h 3205338"/>
              <a:gd name="connsiteX515" fmla="*/ 1327003 w 3481368"/>
              <a:gd name="connsiteY515" fmla="*/ 2909965 h 3205338"/>
              <a:gd name="connsiteX516" fmla="*/ 1324482 w 3481368"/>
              <a:gd name="connsiteY516" fmla="*/ 2912843 h 3205338"/>
              <a:gd name="connsiteX517" fmla="*/ 1338161 w 3481368"/>
              <a:gd name="connsiteY517" fmla="*/ 2915363 h 3205338"/>
              <a:gd name="connsiteX518" fmla="*/ 1349320 w 3481368"/>
              <a:gd name="connsiteY518" fmla="*/ 2915363 h 3205338"/>
              <a:gd name="connsiteX519" fmla="*/ 1366237 w 3481368"/>
              <a:gd name="connsiteY519" fmla="*/ 2918241 h 3205338"/>
              <a:gd name="connsiteX520" fmla="*/ 1371637 w 3481368"/>
              <a:gd name="connsiteY520" fmla="*/ 2915363 h 3205338"/>
              <a:gd name="connsiteX521" fmla="*/ 1343920 w 3481368"/>
              <a:gd name="connsiteY521" fmla="*/ 2912843 h 3205338"/>
              <a:gd name="connsiteX522" fmla="*/ 1352199 w 3481368"/>
              <a:gd name="connsiteY522" fmla="*/ 2915363 h 3205338"/>
              <a:gd name="connsiteX523" fmla="*/ 1327003 w 3481368"/>
              <a:gd name="connsiteY523" fmla="*/ 2909965 h 3205338"/>
              <a:gd name="connsiteX524" fmla="*/ 1915898 w 3481368"/>
              <a:gd name="connsiteY524" fmla="*/ 2909855 h 3205338"/>
              <a:gd name="connsiteX525" fmla="*/ 1915898 w 3481368"/>
              <a:gd name="connsiteY525" fmla="*/ 2909965 h 3205338"/>
              <a:gd name="connsiteX526" fmla="*/ 1905807 w 3481368"/>
              <a:gd name="connsiteY526" fmla="*/ 2911266 h 3205338"/>
              <a:gd name="connsiteX527" fmla="*/ 1910499 w 3481368"/>
              <a:gd name="connsiteY527" fmla="*/ 2909965 h 3205338"/>
              <a:gd name="connsiteX528" fmla="*/ 1990657 w 3481368"/>
              <a:gd name="connsiteY528" fmla="*/ 2908968 h 3205338"/>
              <a:gd name="connsiteX529" fmla="*/ 1982851 w 3481368"/>
              <a:gd name="connsiteY529" fmla="*/ 2909965 h 3205338"/>
              <a:gd name="connsiteX530" fmla="*/ 1977452 w 3481368"/>
              <a:gd name="connsiteY530" fmla="*/ 2909965 h 3205338"/>
              <a:gd name="connsiteX531" fmla="*/ 1941096 w 3481368"/>
              <a:gd name="connsiteY531" fmla="*/ 2915363 h 3205338"/>
              <a:gd name="connsiteX532" fmla="*/ 1977912 w 3481368"/>
              <a:gd name="connsiteY532" fmla="*/ 2909504 h 3205338"/>
              <a:gd name="connsiteX533" fmla="*/ 1975545 w 3481368"/>
              <a:gd name="connsiteY533" fmla="*/ 2909606 h 3205338"/>
              <a:gd name="connsiteX534" fmla="*/ 1961503 w 3481368"/>
              <a:gd name="connsiteY534" fmla="*/ 2909606 h 3205338"/>
              <a:gd name="connsiteX535" fmla="*/ 1935714 w 3481368"/>
              <a:gd name="connsiteY535" fmla="*/ 2914643 h 3205338"/>
              <a:gd name="connsiteX536" fmla="*/ 1917408 w 3481368"/>
              <a:gd name="connsiteY536" fmla="*/ 2915250 h 3205338"/>
              <a:gd name="connsiteX537" fmla="*/ 1925155 w 3481368"/>
              <a:gd name="connsiteY537" fmla="*/ 2913654 h 3205338"/>
              <a:gd name="connsiteX538" fmla="*/ 1928051 w 3481368"/>
              <a:gd name="connsiteY538" fmla="*/ 2912524 h 3205338"/>
              <a:gd name="connsiteX539" fmla="*/ 1917466 w 3481368"/>
              <a:gd name="connsiteY539" fmla="*/ 2914144 h 3205338"/>
              <a:gd name="connsiteX540" fmla="*/ 1916905 w 3481368"/>
              <a:gd name="connsiteY540" fmla="*/ 2915266 h 3205338"/>
              <a:gd name="connsiteX541" fmla="*/ 1913975 w 3481368"/>
              <a:gd name="connsiteY541" fmla="*/ 2915363 h 3205338"/>
              <a:gd name="connsiteX542" fmla="*/ 1906369 w 3481368"/>
              <a:gd name="connsiteY542" fmla="*/ 2918197 h 3205338"/>
              <a:gd name="connsiteX543" fmla="*/ 1905161 w 3481368"/>
              <a:gd name="connsiteY543" fmla="*/ 2919068 h 3205338"/>
              <a:gd name="connsiteX544" fmla="*/ 1910499 w 3481368"/>
              <a:gd name="connsiteY544" fmla="*/ 2918241 h 3205338"/>
              <a:gd name="connsiteX545" fmla="*/ 1941096 w 3481368"/>
              <a:gd name="connsiteY545" fmla="*/ 2915363 h 3205338"/>
              <a:gd name="connsiteX546" fmla="*/ 1904739 w 3481368"/>
              <a:gd name="connsiteY546" fmla="*/ 2921120 h 3205338"/>
              <a:gd name="connsiteX547" fmla="*/ 1888181 w 3481368"/>
              <a:gd name="connsiteY547" fmla="*/ 2924000 h 3205338"/>
              <a:gd name="connsiteX548" fmla="*/ 1891916 w 3481368"/>
              <a:gd name="connsiteY548" fmla="*/ 2921120 h 3205338"/>
              <a:gd name="connsiteX549" fmla="*/ 1894234 w 3481368"/>
              <a:gd name="connsiteY549" fmla="*/ 2920761 h 3205338"/>
              <a:gd name="connsiteX550" fmla="*/ 1887043 w 3481368"/>
              <a:gd name="connsiteY550" fmla="*/ 2920761 h 3205338"/>
              <a:gd name="connsiteX551" fmla="*/ 1888181 w 3481368"/>
              <a:gd name="connsiteY551" fmla="*/ 2921120 h 3205338"/>
              <a:gd name="connsiteX552" fmla="*/ 1865863 w 3481368"/>
              <a:gd name="connsiteY552" fmla="*/ 2924000 h 3205338"/>
              <a:gd name="connsiteX553" fmla="*/ 1870553 w 3481368"/>
              <a:gd name="connsiteY553" fmla="*/ 2922330 h 3205338"/>
              <a:gd name="connsiteX554" fmla="*/ 1882634 w 3481368"/>
              <a:gd name="connsiteY554" fmla="*/ 2920761 h 3205338"/>
              <a:gd name="connsiteX555" fmla="*/ 1875089 w 3481368"/>
              <a:gd name="connsiteY555" fmla="*/ 2920761 h 3205338"/>
              <a:gd name="connsiteX556" fmla="*/ 1847006 w 3481368"/>
              <a:gd name="connsiteY556" fmla="*/ 2923641 h 3205338"/>
              <a:gd name="connsiteX557" fmla="*/ 1846218 w 3481368"/>
              <a:gd name="connsiteY557" fmla="*/ 2923083 h 3205338"/>
              <a:gd name="connsiteX558" fmla="*/ 1837787 w 3481368"/>
              <a:gd name="connsiteY558" fmla="*/ 2924000 h 3205338"/>
              <a:gd name="connsiteX559" fmla="*/ 1827966 w 3481368"/>
              <a:gd name="connsiteY559" fmla="*/ 2924593 h 3205338"/>
              <a:gd name="connsiteX560" fmla="*/ 1824682 w 3481368"/>
              <a:gd name="connsiteY560" fmla="*/ 2926519 h 3205338"/>
              <a:gd name="connsiteX561" fmla="*/ 1808120 w 3481368"/>
              <a:gd name="connsiteY561" fmla="*/ 2926519 h 3205338"/>
              <a:gd name="connsiteX562" fmla="*/ 1810145 w 3481368"/>
              <a:gd name="connsiteY562" fmla="*/ 2925668 h 3205338"/>
              <a:gd name="connsiteX563" fmla="*/ 1796031 w 3481368"/>
              <a:gd name="connsiteY563" fmla="*/ 2926518 h 3205338"/>
              <a:gd name="connsiteX564" fmla="*/ 1802646 w 3481368"/>
              <a:gd name="connsiteY564" fmla="*/ 2925260 h 3205338"/>
              <a:gd name="connsiteX565" fmla="*/ 1813692 w 3481368"/>
              <a:gd name="connsiteY565" fmla="*/ 2924175 h 3205338"/>
              <a:gd name="connsiteX566" fmla="*/ 1814336 w 3481368"/>
              <a:gd name="connsiteY566" fmla="*/ 2923904 h 3205338"/>
              <a:gd name="connsiteX567" fmla="*/ 1813804 w 3481368"/>
              <a:gd name="connsiteY567" fmla="*/ 2923955 h 3205338"/>
              <a:gd name="connsiteX568" fmla="*/ 1781992 w 3481368"/>
              <a:gd name="connsiteY568" fmla="*/ 2926518 h 3205338"/>
              <a:gd name="connsiteX569" fmla="*/ 1777509 w 3481368"/>
              <a:gd name="connsiteY569" fmla="*/ 2926518 h 3205338"/>
              <a:gd name="connsiteX570" fmla="*/ 1777515 w 3481368"/>
              <a:gd name="connsiteY570" fmla="*/ 2926519 h 3205338"/>
              <a:gd name="connsiteX571" fmla="*/ 1773602 w 3481368"/>
              <a:gd name="connsiteY571" fmla="*/ 2926519 h 3205338"/>
              <a:gd name="connsiteX572" fmla="*/ 1768551 w 3481368"/>
              <a:gd name="connsiteY572" fmla="*/ 2926563 h 3205338"/>
              <a:gd name="connsiteX573" fmla="*/ 1773713 w 3481368"/>
              <a:gd name="connsiteY573" fmla="*/ 2929398 h 3205338"/>
              <a:gd name="connsiteX574" fmla="*/ 1763473 w 3481368"/>
              <a:gd name="connsiteY574" fmla="*/ 2929398 h 3205338"/>
              <a:gd name="connsiteX575" fmla="*/ 1762915 w 3481368"/>
              <a:gd name="connsiteY575" fmla="*/ 2929398 h 3205338"/>
              <a:gd name="connsiteX576" fmla="*/ 1755777 w 3481368"/>
              <a:gd name="connsiteY576" fmla="*/ 2929398 h 3205338"/>
              <a:gd name="connsiteX577" fmla="*/ 1755192 w 3481368"/>
              <a:gd name="connsiteY577" fmla="*/ 2929398 h 3205338"/>
              <a:gd name="connsiteX578" fmla="*/ 1754276 w 3481368"/>
              <a:gd name="connsiteY578" fmla="*/ 2929398 h 3205338"/>
              <a:gd name="connsiteX579" fmla="*/ 1751396 w 3481368"/>
              <a:gd name="connsiteY579" fmla="*/ 2932277 h 3205338"/>
              <a:gd name="connsiteX580" fmla="*/ 1734443 w 3481368"/>
              <a:gd name="connsiteY580" fmla="*/ 2932277 h 3205338"/>
              <a:gd name="connsiteX581" fmla="*/ 1733093 w 3481368"/>
              <a:gd name="connsiteY581" fmla="*/ 2932683 h 3205338"/>
              <a:gd name="connsiteX582" fmla="*/ 1729637 w 3481368"/>
              <a:gd name="connsiteY582" fmla="*/ 2932529 h 3205338"/>
              <a:gd name="connsiteX583" fmla="*/ 1720743 w 3481368"/>
              <a:gd name="connsiteY583" fmla="*/ 2933491 h 3205338"/>
              <a:gd name="connsiteX584" fmla="*/ 1714320 w 3481368"/>
              <a:gd name="connsiteY584" fmla="*/ 2933357 h 3205338"/>
              <a:gd name="connsiteX585" fmla="*/ 1714057 w 3481368"/>
              <a:gd name="connsiteY585" fmla="*/ 2933336 h 3205338"/>
              <a:gd name="connsiteX586" fmla="*/ 1723319 w 3481368"/>
              <a:gd name="connsiteY586" fmla="*/ 2932277 h 3205338"/>
              <a:gd name="connsiteX587" fmla="*/ 1723997 w 3481368"/>
              <a:gd name="connsiteY587" fmla="*/ 2932277 h 3205338"/>
              <a:gd name="connsiteX588" fmla="*/ 1718506 w 3481368"/>
              <a:gd name="connsiteY588" fmla="*/ 2932032 h 3205338"/>
              <a:gd name="connsiteX589" fmla="*/ 1717920 w 3481368"/>
              <a:gd name="connsiteY589" fmla="*/ 2932277 h 3205338"/>
              <a:gd name="connsiteX590" fmla="*/ 1716748 w 3481368"/>
              <a:gd name="connsiteY590" fmla="*/ 2931954 h 3205338"/>
              <a:gd name="connsiteX591" fmla="*/ 1715946 w 3481368"/>
              <a:gd name="connsiteY591" fmla="*/ 2931918 h 3205338"/>
              <a:gd name="connsiteX592" fmla="*/ 1716488 w 3481368"/>
              <a:gd name="connsiteY592" fmla="*/ 2931882 h 3205338"/>
              <a:gd name="connsiteX593" fmla="*/ 1714005 w 3481368"/>
              <a:gd name="connsiteY593" fmla="*/ 2931198 h 3205338"/>
              <a:gd name="connsiteX594" fmla="*/ 1703881 w 3481368"/>
              <a:gd name="connsiteY594" fmla="*/ 2932277 h 3205338"/>
              <a:gd name="connsiteX595" fmla="*/ 1707346 w 3481368"/>
              <a:gd name="connsiteY595" fmla="*/ 2929758 h 3205338"/>
              <a:gd name="connsiteX596" fmla="*/ 1708672 w 3481368"/>
              <a:gd name="connsiteY596" fmla="*/ 2929555 h 3205338"/>
              <a:gd name="connsiteX597" fmla="*/ 1705588 w 3481368"/>
              <a:gd name="connsiteY597" fmla="*/ 2929438 h 3205338"/>
              <a:gd name="connsiteX598" fmla="*/ 1704783 w 3481368"/>
              <a:gd name="connsiteY598" fmla="*/ 2929398 h 3205338"/>
              <a:gd name="connsiteX599" fmla="*/ 1693623 w 3481368"/>
              <a:gd name="connsiteY599" fmla="*/ 2929398 h 3205338"/>
              <a:gd name="connsiteX600" fmla="*/ 1686963 w 3481368"/>
              <a:gd name="connsiteY600" fmla="*/ 2929398 h 3205338"/>
              <a:gd name="connsiteX601" fmla="*/ 1686963 w 3481368"/>
              <a:gd name="connsiteY601" fmla="*/ 2932277 h 3205338"/>
              <a:gd name="connsiteX602" fmla="*/ 1667525 w 3481368"/>
              <a:gd name="connsiteY602" fmla="*/ 2932277 h 3205338"/>
              <a:gd name="connsiteX603" fmla="*/ 1653487 w 3481368"/>
              <a:gd name="connsiteY603" fmla="*/ 2929398 h 3205338"/>
              <a:gd name="connsiteX604" fmla="*/ 1650967 w 3481368"/>
              <a:gd name="connsiteY604" fmla="*/ 2935156 h 3205338"/>
              <a:gd name="connsiteX605" fmla="*/ 1670405 w 3481368"/>
              <a:gd name="connsiteY605" fmla="*/ 2935156 h 3205338"/>
              <a:gd name="connsiteX606" fmla="*/ 1673284 w 3481368"/>
              <a:gd name="connsiteY606" fmla="*/ 2935156 h 3205338"/>
              <a:gd name="connsiteX607" fmla="*/ 1650967 w 3481368"/>
              <a:gd name="connsiteY607" fmla="*/ 2937675 h 3205338"/>
              <a:gd name="connsiteX608" fmla="*/ 1639808 w 3481368"/>
              <a:gd name="connsiteY608" fmla="*/ 2935156 h 3205338"/>
              <a:gd name="connsiteX609" fmla="*/ 1626715 w 3481368"/>
              <a:gd name="connsiteY609" fmla="*/ 2936416 h 3205338"/>
              <a:gd name="connsiteX610" fmla="*/ 1619950 w 3481368"/>
              <a:gd name="connsiteY610" fmla="*/ 2936984 h 3205338"/>
              <a:gd name="connsiteX611" fmla="*/ 1626652 w 3481368"/>
              <a:gd name="connsiteY611" fmla="*/ 2937676 h 3205338"/>
              <a:gd name="connsiteX612" fmla="*/ 1679580 w 3481368"/>
              <a:gd name="connsiteY612" fmla="*/ 2940555 h 3205338"/>
              <a:gd name="connsiteX613" fmla="*/ 1698122 w 3481368"/>
              <a:gd name="connsiteY613" fmla="*/ 2940555 h 3205338"/>
              <a:gd name="connsiteX614" fmla="*/ 1726199 w 3481368"/>
              <a:gd name="connsiteY614" fmla="*/ 2937675 h 3205338"/>
              <a:gd name="connsiteX615" fmla="*/ 1745637 w 3481368"/>
              <a:gd name="connsiteY615" fmla="*/ 2935156 h 3205338"/>
              <a:gd name="connsiteX616" fmla="*/ 1731958 w 3481368"/>
              <a:gd name="connsiteY616" fmla="*/ 2937675 h 3205338"/>
              <a:gd name="connsiteX617" fmla="*/ 1732498 w 3481368"/>
              <a:gd name="connsiteY617" fmla="*/ 2938035 h 3205338"/>
              <a:gd name="connsiteX618" fmla="*/ 1736806 w 3481368"/>
              <a:gd name="connsiteY618" fmla="*/ 2940270 h 3205338"/>
              <a:gd name="connsiteX619" fmla="*/ 1731958 w 3481368"/>
              <a:gd name="connsiteY619" fmla="*/ 2940555 h 3205338"/>
              <a:gd name="connsiteX620" fmla="*/ 1735388 w 3481368"/>
              <a:gd name="connsiteY620" fmla="*/ 2940555 h 3205338"/>
              <a:gd name="connsiteX621" fmla="*/ 1737191 w 3481368"/>
              <a:gd name="connsiteY621" fmla="*/ 2940469 h 3205338"/>
              <a:gd name="connsiteX622" fmla="*/ 1736806 w 3481368"/>
              <a:gd name="connsiteY622" fmla="*/ 2940270 h 3205338"/>
              <a:gd name="connsiteX623" fmla="*/ 1739390 w 3481368"/>
              <a:gd name="connsiteY623" fmla="*/ 2940117 h 3205338"/>
              <a:gd name="connsiteX624" fmla="*/ 1737917 w 3481368"/>
              <a:gd name="connsiteY624" fmla="*/ 2940435 h 3205338"/>
              <a:gd name="connsiteX625" fmla="*/ 1765588 w 3481368"/>
              <a:gd name="connsiteY625" fmla="*/ 2939116 h 3205338"/>
              <a:gd name="connsiteX626" fmla="*/ 1791197 w 3481368"/>
              <a:gd name="connsiteY626" fmla="*/ 2937676 h 3205338"/>
              <a:gd name="connsiteX627" fmla="*/ 1808120 w 3481368"/>
              <a:gd name="connsiteY627" fmla="*/ 2937676 h 3205338"/>
              <a:gd name="connsiteX628" fmla="*/ 1819281 w 3481368"/>
              <a:gd name="connsiteY628" fmla="*/ 2937676 h 3205338"/>
              <a:gd name="connsiteX629" fmla="*/ 1841605 w 3481368"/>
              <a:gd name="connsiteY629" fmla="*/ 2934796 h 3205338"/>
              <a:gd name="connsiteX630" fmla="*/ 1785796 w 3481368"/>
              <a:gd name="connsiteY630" fmla="*/ 2940555 h 3205338"/>
              <a:gd name="connsiteX631" fmla="*/ 1883371 w 3481368"/>
              <a:gd name="connsiteY631" fmla="*/ 2937676 h 3205338"/>
              <a:gd name="connsiteX632" fmla="*/ 1877970 w 3481368"/>
              <a:gd name="connsiteY632" fmla="*/ 2937676 h 3205338"/>
              <a:gd name="connsiteX633" fmla="*/ 1883371 w 3481368"/>
              <a:gd name="connsiteY633" fmla="*/ 2934796 h 3205338"/>
              <a:gd name="connsiteX634" fmla="*/ 1844485 w 3481368"/>
              <a:gd name="connsiteY634" fmla="*/ 2937676 h 3205338"/>
              <a:gd name="connsiteX635" fmla="*/ 1835843 w 3481368"/>
              <a:gd name="connsiteY635" fmla="*/ 2934796 h 3205338"/>
              <a:gd name="connsiteX636" fmla="*/ 1911455 w 3481368"/>
              <a:gd name="connsiteY636" fmla="*/ 2926519 h 3205338"/>
              <a:gd name="connsiteX637" fmla="*/ 1994988 w 3481368"/>
              <a:gd name="connsiteY637" fmla="*/ 2912484 h 3205338"/>
              <a:gd name="connsiteX638" fmla="*/ 1998940 w 3481368"/>
              <a:gd name="connsiteY638" fmla="*/ 2910509 h 3205338"/>
              <a:gd name="connsiteX639" fmla="*/ 1260333 w 3481368"/>
              <a:gd name="connsiteY639" fmla="*/ 2908384 h 3205338"/>
              <a:gd name="connsiteX640" fmla="*/ 1267660 w 3481368"/>
              <a:gd name="connsiteY640" fmla="*/ 2909770 h 3205338"/>
              <a:gd name="connsiteX641" fmla="*/ 1279848 w 3481368"/>
              <a:gd name="connsiteY641" fmla="*/ 2912843 h 3205338"/>
              <a:gd name="connsiteX642" fmla="*/ 1957480 w 3481368"/>
              <a:gd name="connsiteY642" fmla="*/ 2908310 h 3205338"/>
              <a:gd name="connsiteX643" fmla="*/ 1953506 w 3481368"/>
              <a:gd name="connsiteY643" fmla="*/ 2908840 h 3205338"/>
              <a:gd name="connsiteX644" fmla="*/ 1950341 w 3481368"/>
              <a:gd name="connsiteY644" fmla="*/ 2909606 h 3205338"/>
              <a:gd name="connsiteX645" fmla="*/ 1939180 w 3481368"/>
              <a:gd name="connsiteY645" fmla="*/ 2912484 h 3205338"/>
              <a:gd name="connsiteX646" fmla="*/ 1953222 w 3481368"/>
              <a:gd name="connsiteY646" fmla="*/ 2909606 h 3205338"/>
              <a:gd name="connsiteX647" fmla="*/ 1256402 w 3481368"/>
              <a:gd name="connsiteY647" fmla="*/ 2907620 h 3205338"/>
              <a:gd name="connsiteX648" fmla="*/ 1257170 w 3481368"/>
              <a:gd name="connsiteY648" fmla="*/ 2907661 h 3205338"/>
              <a:gd name="connsiteX649" fmla="*/ 1260333 w 3481368"/>
              <a:gd name="connsiteY649" fmla="*/ 2908384 h 3205338"/>
              <a:gd name="connsiteX650" fmla="*/ 1256575 w 3481368"/>
              <a:gd name="connsiteY650" fmla="*/ 2907673 h 3205338"/>
              <a:gd name="connsiteX651" fmla="*/ 1948004 w 3481368"/>
              <a:gd name="connsiteY651" fmla="*/ 2907529 h 3205338"/>
              <a:gd name="connsiteX652" fmla="*/ 1937657 w 3481368"/>
              <a:gd name="connsiteY652" fmla="*/ 2908610 h 3205338"/>
              <a:gd name="connsiteX653" fmla="*/ 1940980 w 3481368"/>
              <a:gd name="connsiteY653" fmla="*/ 2908346 h 3205338"/>
              <a:gd name="connsiteX654" fmla="*/ 1915898 w 3481368"/>
              <a:gd name="connsiteY654" fmla="*/ 2907085 h 3205338"/>
              <a:gd name="connsiteX655" fmla="*/ 1896460 w 3481368"/>
              <a:gd name="connsiteY655" fmla="*/ 2909965 h 3205338"/>
              <a:gd name="connsiteX656" fmla="*/ 1879009 w 3481368"/>
              <a:gd name="connsiteY656" fmla="*/ 2912484 h 3205338"/>
              <a:gd name="connsiteX657" fmla="*/ 1880490 w 3481368"/>
              <a:gd name="connsiteY657" fmla="*/ 2912484 h 3205338"/>
              <a:gd name="connsiteX658" fmla="*/ 1891112 w 3481368"/>
              <a:gd name="connsiteY658" fmla="*/ 2911404 h 3205338"/>
              <a:gd name="connsiteX659" fmla="*/ 1896962 w 3481368"/>
              <a:gd name="connsiteY659" fmla="*/ 2912407 h 3205338"/>
              <a:gd name="connsiteX660" fmla="*/ 1905807 w 3481368"/>
              <a:gd name="connsiteY660" fmla="*/ 2911266 h 3205338"/>
              <a:gd name="connsiteX661" fmla="*/ 1900285 w 3481368"/>
              <a:gd name="connsiteY661" fmla="*/ 2912798 h 3205338"/>
              <a:gd name="connsiteX662" fmla="*/ 1896679 w 3481368"/>
              <a:gd name="connsiteY662" fmla="*/ 2913861 h 3205338"/>
              <a:gd name="connsiteX663" fmla="*/ 1891898 w 3481368"/>
              <a:gd name="connsiteY663" fmla="*/ 2914706 h 3205338"/>
              <a:gd name="connsiteX664" fmla="*/ 1890209 w 3481368"/>
              <a:gd name="connsiteY664" fmla="*/ 2914823 h 3205338"/>
              <a:gd name="connsiteX665" fmla="*/ 1889174 w 3481368"/>
              <a:gd name="connsiteY665" fmla="*/ 2915187 h 3205338"/>
              <a:gd name="connsiteX666" fmla="*/ 1891898 w 3481368"/>
              <a:gd name="connsiteY666" fmla="*/ 2914706 h 3205338"/>
              <a:gd name="connsiteX667" fmla="*/ 1907237 w 3481368"/>
              <a:gd name="connsiteY667" fmla="*/ 2913643 h 3205338"/>
              <a:gd name="connsiteX668" fmla="*/ 1913975 w 3481368"/>
              <a:gd name="connsiteY668" fmla="*/ 2912484 h 3205338"/>
              <a:gd name="connsiteX669" fmla="*/ 1915450 w 3481368"/>
              <a:gd name="connsiteY669" fmla="*/ 2913074 h 3205338"/>
              <a:gd name="connsiteX670" fmla="*/ 1918778 w 3481368"/>
              <a:gd name="connsiteY670" fmla="*/ 2912843 h 3205338"/>
              <a:gd name="connsiteX671" fmla="*/ 1931518 w 3481368"/>
              <a:gd name="connsiteY671" fmla="*/ 2910651 h 3205338"/>
              <a:gd name="connsiteX672" fmla="*/ 1931213 w 3481368"/>
              <a:gd name="connsiteY672" fmla="*/ 2910685 h 3205338"/>
              <a:gd name="connsiteX673" fmla="*/ 1925458 w 3481368"/>
              <a:gd name="connsiteY673" fmla="*/ 2910820 h 3205338"/>
              <a:gd name="connsiteX674" fmla="*/ 1925154 w 3481368"/>
              <a:gd name="connsiteY674" fmla="*/ 2909666 h 3205338"/>
              <a:gd name="connsiteX675" fmla="*/ 1915898 w 3481368"/>
              <a:gd name="connsiteY675" fmla="*/ 2909855 h 3205338"/>
              <a:gd name="connsiteX676" fmla="*/ 1915898 w 3481368"/>
              <a:gd name="connsiteY676" fmla="*/ 2908199 h 3205338"/>
              <a:gd name="connsiteX677" fmla="*/ 1908575 w 3481368"/>
              <a:gd name="connsiteY677" fmla="*/ 2909606 h 3205338"/>
              <a:gd name="connsiteX678" fmla="*/ 1915898 w 3481368"/>
              <a:gd name="connsiteY678" fmla="*/ 2907786 h 3205338"/>
              <a:gd name="connsiteX679" fmla="*/ 2006581 w 3481368"/>
              <a:gd name="connsiteY679" fmla="*/ 2906936 h 3205338"/>
              <a:gd name="connsiteX680" fmla="*/ 1999465 w 3481368"/>
              <a:gd name="connsiteY680" fmla="*/ 2907844 h 3205338"/>
              <a:gd name="connsiteX681" fmla="*/ 2001609 w 3481368"/>
              <a:gd name="connsiteY681" fmla="*/ 2908661 h 3205338"/>
              <a:gd name="connsiteX682" fmla="*/ 2000378 w 3481368"/>
              <a:gd name="connsiteY682" fmla="*/ 2909504 h 3205338"/>
              <a:gd name="connsiteX683" fmla="*/ 1995572 w 3481368"/>
              <a:gd name="connsiteY683" fmla="*/ 2908341 h 3205338"/>
              <a:gd name="connsiteX684" fmla="*/ 1991215 w 3481368"/>
              <a:gd name="connsiteY684" fmla="*/ 2908897 h 3205338"/>
              <a:gd name="connsiteX685" fmla="*/ 1999083 w 3481368"/>
              <a:gd name="connsiteY685" fmla="*/ 2910437 h 3205338"/>
              <a:gd name="connsiteX686" fmla="*/ 2000749 w 3481368"/>
              <a:gd name="connsiteY686" fmla="*/ 2909606 h 3205338"/>
              <a:gd name="connsiteX687" fmla="*/ 2009462 w 3481368"/>
              <a:gd name="connsiteY687" fmla="*/ 2907639 h 3205338"/>
              <a:gd name="connsiteX688" fmla="*/ 1894954 w 3481368"/>
              <a:gd name="connsiteY688" fmla="*/ 2906320 h 3205338"/>
              <a:gd name="connsiteX689" fmla="*/ 1881162 w 3481368"/>
              <a:gd name="connsiteY689" fmla="*/ 2907445 h 3205338"/>
              <a:gd name="connsiteX690" fmla="*/ 1879466 w 3481368"/>
              <a:gd name="connsiteY690" fmla="*/ 2907591 h 3205338"/>
              <a:gd name="connsiteX691" fmla="*/ 1850667 w 3481368"/>
              <a:gd name="connsiteY691" fmla="*/ 2913663 h 3205338"/>
              <a:gd name="connsiteX692" fmla="*/ 1846429 w 3481368"/>
              <a:gd name="connsiteY692" fmla="*/ 2913957 h 3205338"/>
              <a:gd name="connsiteX693" fmla="*/ 1846786 w 3481368"/>
              <a:gd name="connsiteY693" fmla="*/ 2915048 h 3205338"/>
              <a:gd name="connsiteX694" fmla="*/ 1843186 w 3481368"/>
              <a:gd name="connsiteY694" fmla="*/ 2915363 h 3205338"/>
              <a:gd name="connsiteX695" fmla="*/ 1851825 w 3481368"/>
              <a:gd name="connsiteY695" fmla="*/ 2915363 h 3205338"/>
              <a:gd name="connsiteX696" fmla="*/ 1856685 w 3481368"/>
              <a:gd name="connsiteY696" fmla="*/ 2914103 h 3205338"/>
              <a:gd name="connsiteX697" fmla="*/ 1863742 w 3481368"/>
              <a:gd name="connsiteY697" fmla="*/ 2913134 h 3205338"/>
              <a:gd name="connsiteX698" fmla="*/ 1863925 w 3481368"/>
              <a:gd name="connsiteY698" fmla="*/ 2912494 h 3205338"/>
              <a:gd name="connsiteX699" fmla="*/ 1857225 w 3481368"/>
              <a:gd name="connsiteY699" fmla="*/ 2912843 h 3205338"/>
              <a:gd name="connsiteX700" fmla="*/ 1874142 w 3481368"/>
              <a:gd name="connsiteY700" fmla="*/ 2909965 h 3205338"/>
              <a:gd name="connsiteX701" fmla="*/ 1901860 w 3481368"/>
              <a:gd name="connsiteY701" fmla="*/ 2907085 h 3205338"/>
              <a:gd name="connsiteX702" fmla="*/ 1894954 w 3481368"/>
              <a:gd name="connsiteY702" fmla="*/ 2906320 h 3205338"/>
              <a:gd name="connsiteX703" fmla="*/ 1972665 w 3481368"/>
              <a:gd name="connsiteY703" fmla="*/ 2906285 h 3205338"/>
              <a:gd name="connsiteX704" fmla="*/ 1961965 w 3481368"/>
              <a:gd name="connsiteY704" fmla="*/ 2907712 h 3205338"/>
              <a:gd name="connsiteX705" fmla="*/ 1962899 w 3481368"/>
              <a:gd name="connsiteY705" fmla="*/ 2908976 h 3205338"/>
              <a:gd name="connsiteX706" fmla="*/ 1972665 w 3481368"/>
              <a:gd name="connsiteY706" fmla="*/ 2907086 h 3205338"/>
              <a:gd name="connsiteX707" fmla="*/ 2001179 w 3481368"/>
              <a:gd name="connsiteY707" fmla="*/ 2905618 h 3205338"/>
              <a:gd name="connsiteX708" fmla="*/ 2000136 w 3481368"/>
              <a:gd name="connsiteY708" fmla="*/ 2905808 h 3205338"/>
              <a:gd name="connsiteX709" fmla="*/ 2000561 w 3481368"/>
              <a:gd name="connsiteY709" fmla="*/ 2906694 h 3205338"/>
              <a:gd name="connsiteX710" fmla="*/ 2003367 w 3481368"/>
              <a:gd name="connsiteY710" fmla="*/ 2906152 h 3205338"/>
              <a:gd name="connsiteX711" fmla="*/ 1999895 w 3481368"/>
              <a:gd name="connsiteY711" fmla="*/ 2905305 h 3205338"/>
              <a:gd name="connsiteX712" fmla="*/ 2000087 w 3481368"/>
              <a:gd name="connsiteY712" fmla="*/ 2905705 h 3205338"/>
              <a:gd name="connsiteX713" fmla="*/ 2000975 w 3481368"/>
              <a:gd name="connsiteY713" fmla="*/ 2905568 h 3205338"/>
              <a:gd name="connsiteX714" fmla="*/ 1995180 w 3481368"/>
              <a:gd name="connsiteY714" fmla="*/ 2904154 h 3205338"/>
              <a:gd name="connsiteX715" fmla="*/ 1994988 w 3481368"/>
              <a:gd name="connsiteY715" fmla="*/ 2904207 h 3205338"/>
              <a:gd name="connsiteX716" fmla="*/ 1992882 w 3481368"/>
              <a:gd name="connsiteY716" fmla="*/ 2905181 h 3205338"/>
              <a:gd name="connsiteX717" fmla="*/ 1995358 w 3481368"/>
              <a:gd name="connsiteY717" fmla="*/ 2906225 h 3205338"/>
              <a:gd name="connsiteX718" fmla="*/ 1999098 w 3481368"/>
              <a:gd name="connsiteY718" fmla="*/ 2905110 h 3205338"/>
              <a:gd name="connsiteX719" fmla="*/ 2049089 w 3481368"/>
              <a:gd name="connsiteY719" fmla="*/ 2903865 h 3205338"/>
              <a:gd name="connsiteX720" fmla="*/ 2035651 w 3481368"/>
              <a:gd name="connsiteY720" fmla="*/ 2905731 h 3205338"/>
              <a:gd name="connsiteX721" fmla="*/ 2038936 w 3481368"/>
              <a:gd name="connsiteY721" fmla="*/ 2906261 h 3205338"/>
              <a:gd name="connsiteX722" fmla="*/ 2048276 w 3481368"/>
              <a:gd name="connsiteY722" fmla="*/ 2904207 h 3205338"/>
              <a:gd name="connsiteX723" fmla="*/ 1957597 w 3481368"/>
              <a:gd name="connsiteY723" fmla="*/ 2902267 h 3205338"/>
              <a:gd name="connsiteX724" fmla="*/ 1943725 w 3481368"/>
              <a:gd name="connsiteY724" fmla="*/ 2905602 h 3205338"/>
              <a:gd name="connsiteX725" fmla="*/ 1941947 w 3481368"/>
              <a:gd name="connsiteY725" fmla="*/ 2905898 h 3205338"/>
              <a:gd name="connsiteX726" fmla="*/ 1946315 w 3481368"/>
              <a:gd name="connsiteY726" fmla="*/ 2905331 h 3205338"/>
              <a:gd name="connsiteX727" fmla="*/ 1960142 w 3481368"/>
              <a:gd name="connsiteY727" fmla="*/ 2902808 h 3205338"/>
              <a:gd name="connsiteX728" fmla="*/ 1955475 w 3481368"/>
              <a:gd name="connsiteY728" fmla="*/ 2901815 h 3205338"/>
              <a:gd name="connsiteX729" fmla="*/ 1953176 w 3481368"/>
              <a:gd name="connsiteY729" fmla="*/ 2902333 h 3205338"/>
              <a:gd name="connsiteX730" fmla="*/ 1956196 w 3481368"/>
              <a:gd name="connsiteY730" fmla="*/ 2901969 h 3205338"/>
              <a:gd name="connsiteX731" fmla="*/ 1972393 w 3481368"/>
              <a:gd name="connsiteY731" fmla="*/ 2901115 h 3205338"/>
              <a:gd name="connsiteX732" fmla="*/ 1969463 w 3481368"/>
              <a:gd name="connsiteY732" fmla="*/ 2901583 h 3205338"/>
              <a:gd name="connsiteX733" fmla="*/ 1970529 w 3481368"/>
              <a:gd name="connsiteY733" fmla="*/ 2901902 h 3205338"/>
              <a:gd name="connsiteX734" fmla="*/ 1972862 w 3481368"/>
              <a:gd name="connsiteY734" fmla="*/ 2901296 h 3205338"/>
              <a:gd name="connsiteX735" fmla="*/ 1972665 w 3481368"/>
              <a:gd name="connsiteY735" fmla="*/ 2901227 h 3205338"/>
              <a:gd name="connsiteX736" fmla="*/ 1283374 w 3481368"/>
              <a:gd name="connsiteY736" fmla="*/ 2900866 h 3205338"/>
              <a:gd name="connsiteX737" fmla="*/ 1304684 w 3481368"/>
              <a:gd name="connsiteY737" fmla="*/ 2904206 h 3205338"/>
              <a:gd name="connsiteX738" fmla="*/ 1321602 w 3481368"/>
              <a:gd name="connsiteY738" fmla="*/ 2907085 h 3205338"/>
              <a:gd name="connsiteX739" fmla="*/ 1318723 w 3481368"/>
              <a:gd name="connsiteY739" fmla="*/ 2904206 h 3205338"/>
              <a:gd name="connsiteX740" fmla="*/ 1335641 w 3481368"/>
              <a:gd name="connsiteY740" fmla="*/ 2909965 h 3205338"/>
              <a:gd name="connsiteX741" fmla="*/ 1355079 w 3481368"/>
              <a:gd name="connsiteY741" fmla="*/ 2909965 h 3205338"/>
              <a:gd name="connsiteX742" fmla="*/ 1346800 w 3481368"/>
              <a:gd name="connsiteY742" fmla="*/ 2907085 h 3205338"/>
              <a:gd name="connsiteX743" fmla="*/ 1374517 w 3481368"/>
              <a:gd name="connsiteY743" fmla="*/ 2909965 h 3205338"/>
              <a:gd name="connsiteX744" fmla="*/ 1346800 w 3481368"/>
              <a:gd name="connsiteY744" fmla="*/ 2907085 h 3205338"/>
              <a:gd name="connsiteX745" fmla="*/ 1335641 w 3481368"/>
              <a:gd name="connsiteY745" fmla="*/ 2907085 h 3205338"/>
              <a:gd name="connsiteX746" fmla="*/ 1324482 w 3481368"/>
              <a:gd name="connsiteY746" fmla="*/ 2904206 h 3205338"/>
              <a:gd name="connsiteX747" fmla="*/ 1296405 w 3481368"/>
              <a:gd name="connsiteY747" fmla="*/ 2901687 h 3205338"/>
              <a:gd name="connsiteX748" fmla="*/ 1291006 w 3481368"/>
              <a:gd name="connsiteY748" fmla="*/ 2901687 h 3205338"/>
              <a:gd name="connsiteX749" fmla="*/ 1283374 w 3481368"/>
              <a:gd name="connsiteY749" fmla="*/ 2900866 h 3205338"/>
              <a:gd name="connsiteX750" fmla="*/ 2031086 w 3481368"/>
              <a:gd name="connsiteY750" fmla="*/ 2900607 h 3205338"/>
              <a:gd name="connsiteX751" fmla="*/ 2024607 w 3481368"/>
              <a:gd name="connsiteY751" fmla="*/ 2901687 h 3205338"/>
              <a:gd name="connsiteX752" fmla="*/ 2031106 w 3481368"/>
              <a:gd name="connsiteY752" fmla="*/ 2901402 h 3205338"/>
              <a:gd name="connsiteX753" fmla="*/ 2031354 w 3481368"/>
              <a:gd name="connsiteY753" fmla="*/ 2901328 h 3205338"/>
              <a:gd name="connsiteX754" fmla="*/ 2032092 w 3481368"/>
              <a:gd name="connsiteY754" fmla="*/ 2901110 h 3205338"/>
              <a:gd name="connsiteX755" fmla="*/ 2059674 w 3481368"/>
              <a:gd name="connsiteY755" fmla="*/ 2899416 h 3205338"/>
              <a:gd name="connsiteX756" fmla="*/ 2037804 w 3481368"/>
              <a:gd name="connsiteY756" fmla="*/ 2902610 h 3205338"/>
              <a:gd name="connsiteX757" fmla="*/ 2031592 w 3481368"/>
              <a:gd name="connsiteY757" fmla="*/ 2905076 h 3205338"/>
              <a:gd name="connsiteX758" fmla="*/ 2033823 w 3481368"/>
              <a:gd name="connsiteY758" fmla="*/ 2905436 h 3205338"/>
              <a:gd name="connsiteX759" fmla="*/ 2049578 w 3481368"/>
              <a:gd name="connsiteY759" fmla="*/ 2902946 h 3205338"/>
              <a:gd name="connsiteX760" fmla="*/ 2052394 w 3481368"/>
              <a:gd name="connsiteY760" fmla="*/ 2902477 h 3205338"/>
              <a:gd name="connsiteX761" fmla="*/ 1967493 w 3481368"/>
              <a:gd name="connsiteY761" fmla="*/ 2899105 h 3205338"/>
              <a:gd name="connsiteX762" fmla="*/ 1963888 w 3481368"/>
              <a:gd name="connsiteY762" fmla="*/ 2899918 h 3205338"/>
              <a:gd name="connsiteX763" fmla="*/ 1968998 w 3481368"/>
              <a:gd name="connsiteY763" fmla="*/ 2901445 h 3205338"/>
              <a:gd name="connsiteX764" fmla="*/ 1970002 w 3481368"/>
              <a:gd name="connsiteY764" fmla="*/ 2900135 h 3205338"/>
              <a:gd name="connsiteX765" fmla="*/ 2158552 w 3481368"/>
              <a:gd name="connsiteY765" fmla="*/ 2898857 h 3205338"/>
              <a:gd name="connsiteX766" fmla="*/ 2172010 w 3481368"/>
              <a:gd name="connsiteY766" fmla="*/ 2899787 h 3205338"/>
              <a:gd name="connsiteX767" fmla="*/ 2201207 w 3481368"/>
              <a:gd name="connsiteY767" fmla="*/ 2901227 h 3205338"/>
              <a:gd name="connsiteX768" fmla="*/ 2184651 w 3481368"/>
              <a:gd name="connsiteY768" fmla="*/ 2901227 h 3205338"/>
              <a:gd name="connsiteX769" fmla="*/ 2167735 w 3481368"/>
              <a:gd name="connsiteY769" fmla="*/ 2901227 h 3205338"/>
              <a:gd name="connsiteX770" fmla="*/ 1151341 w 3481368"/>
              <a:gd name="connsiteY770" fmla="*/ 2898808 h 3205338"/>
              <a:gd name="connsiteX771" fmla="*/ 1167899 w 3481368"/>
              <a:gd name="connsiteY771" fmla="*/ 2904206 h 3205338"/>
              <a:gd name="connsiteX772" fmla="*/ 1184817 w 3481368"/>
              <a:gd name="connsiteY772" fmla="*/ 2907085 h 3205338"/>
              <a:gd name="connsiteX773" fmla="*/ 1210015 w 3481368"/>
              <a:gd name="connsiteY773" fmla="*/ 2912843 h 3205338"/>
              <a:gd name="connsiteX774" fmla="*/ 1179058 w 3481368"/>
              <a:gd name="connsiteY774" fmla="*/ 2904206 h 3205338"/>
              <a:gd name="connsiteX775" fmla="*/ 1165380 w 3481368"/>
              <a:gd name="connsiteY775" fmla="*/ 2901687 h 3205338"/>
              <a:gd name="connsiteX776" fmla="*/ 1151341 w 3481368"/>
              <a:gd name="connsiteY776" fmla="*/ 2898808 h 3205338"/>
              <a:gd name="connsiteX777" fmla="*/ 2151179 w 3481368"/>
              <a:gd name="connsiteY777" fmla="*/ 2898347 h 3205338"/>
              <a:gd name="connsiteX778" fmla="*/ 2156578 w 3481368"/>
              <a:gd name="connsiteY778" fmla="*/ 2898347 h 3205338"/>
              <a:gd name="connsiteX779" fmla="*/ 2158552 w 3481368"/>
              <a:gd name="connsiteY779" fmla="*/ 2898857 h 3205338"/>
              <a:gd name="connsiteX780" fmla="*/ 1234509 w 3481368"/>
              <a:gd name="connsiteY780" fmla="*/ 2898043 h 3205338"/>
              <a:gd name="connsiteX781" fmla="*/ 1229452 w 3481368"/>
              <a:gd name="connsiteY781" fmla="*/ 2898808 h 3205338"/>
              <a:gd name="connsiteX782" fmla="*/ 1251770 w 3481368"/>
              <a:gd name="connsiteY782" fmla="*/ 2901687 h 3205338"/>
              <a:gd name="connsiteX783" fmla="*/ 1234509 w 3481368"/>
              <a:gd name="connsiteY783" fmla="*/ 2898043 h 3205338"/>
              <a:gd name="connsiteX784" fmla="*/ 1932992 w 3481368"/>
              <a:gd name="connsiteY784" fmla="*/ 2896305 h 3205338"/>
              <a:gd name="connsiteX785" fmla="*/ 1924377 w 3481368"/>
              <a:gd name="connsiteY785" fmla="*/ 2898121 h 3205338"/>
              <a:gd name="connsiteX786" fmla="*/ 1934144 w 3481368"/>
              <a:gd name="connsiteY786" fmla="*/ 2896575 h 3205338"/>
              <a:gd name="connsiteX787" fmla="*/ 2064618 w 3481368"/>
              <a:gd name="connsiteY787" fmla="*/ 2896025 h 3205338"/>
              <a:gd name="connsiteX788" fmla="*/ 2059618 w 3481368"/>
              <a:gd name="connsiteY788" fmla="*/ 2897774 h 3205338"/>
              <a:gd name="connsiteX789" fmla="*/ 2051261 w 3481368"/>
              <a:gd name="connsiteY789" fmla="*/ 2898272 h 3205338"/>
              <a:gd name="connsiteX790" fmla="*/ 2049803 w 3481368"/>
              <a:gd name="connsiteY790" fmla="*/ 2898808 h 3205338"/>
              <a:gd name="connsiteX791" fmla="*/ 2045531 w 3481368"/>
              <a:gd name="connsiteY791" fmla="*/ 2899551 h 3205338"/>
              <a:gd name="connsiteX792" fmla="*/ 2045611 w 3481368"/>
              <a:gd name="connsiteY792" fmla="*/ 2899508 h 3205338"/>
              <a:gd name="connsiteX793" fmla="*/ 2045482 w 3481368"/>
              <a:gd name="connsiteY793" fmla="*/ 2899559 h 3205338"/>
              <a:gd name="connsiteX794" fmla="*/ 2045531 w 3481368"/>
              <a:gd name="connsiteY794" fmla="*/ 2899551 h 3205338"/>
              <a:gd name="connsiteX795" fmla="*/ 2041525 w 3481368"/>
              <a:gd name="connsiteY795" fmla="*/ 2901687 h 3205338"/>
              <a:gd name="connsiteX796" fmla="*/ 2057812 w 3481368"/>
              <a:gd name="connsiteY796" fmla="*/ 2899168 h 3205338"/>
              <a:gd name="connsiteX797" fmla="*/ 2062249 w 3481368"/>
              <a:gd name="connsiteY797" fmla="*/ 2898334 h 3205338"/>
              <a:gd name="connsiteX798" fmla="*/ 2066684 w 3481368"/>
              <a:gd name="connsiteY798" fmla="*/ 2896470 h 3205338"/>
              <a:gd name="connsiteX799" fmla="*/ 2067143 w 3481368"/>
              <a:gd name="connsiteY799" fmla="*/ 2896341 h 3205338"/>
              <a:gd name="connsiteX800" fmla="*/ 2012907 w 3481368"/>
              <a:gd name="connsiteY800" fmla="*/ 2894849 h 3205338"/>
              <a:gd name="connsiteX801" fmla="*/ 2002289 w 3481368"/>
              <a:gd name="connsiteY801" fmla="*/ 2895928 h 3205338"/>
              <a:gd name="connsiteX802" fmla="*/ 1991591 w 3481368"/>
              <a:gd name="connsiteY802" fmla="*/ 2897638 h 3205338"/>
              <a:gd name="connsiteX803" fmla="*/ 1988605 w 3481368"/>
              <a:gd name="connsiteY803" fmla="*/ 2898216 h 3205338"/>
              <a:gd name="connsiteX804" fmla="*/ 1989220 w 3481368"/>
              <a:gd name="connsiteY804" fmla="*/ 2898347 h 3205338"/>
              <a:gd name="connsiteX805" fmla="*/ 1994971 w 3481368"/>
              <a:gd name="connsiteY805" fmla="*/ 2899258 h 3205338"/>
              <a:gd name="connsiteX806" fmla="*/ 2003629 w 3481368"/>
              <a:gd name="connsiteY806" fmla="*/ 2895929 h 3205338"/>
              <a:gd name="connsiteX807" fmla="*/ 2003629 w 3481368"/>
              <a:gd name="connsiteY807" fmla="*/ 2898449 h 3205338"/>
              <a:gd name="connsiteX808" fmla="*/ 2014791 w 3481368"/>
              <a:gd name="connsiteY808" fmla="*/ 2895929 h 3205338"/>
              <a:gd name="connsiteX809" fmla="*/ 2016251 w 3481368"/>
              <a:gd name="connsiteY809" fmla="*/ 2895422 h 3205338"/>
              <a:gd name="connsiteX810" fmla="*/ 1942010 w 3481368"/>
              <a:gd name="connsiteY810" fmla="*/ 2894404 h 3205338"/>
              <a:gd name="connsiteX811" fmla="*/ 1941299 w 3481368"/>
              <a:gd name="connsiteY811" fmla="*/ 2894554 h 3205338"/>
              <a:gd name="connsiteX812" fmla="*/ 1943336 w 3481368"/>
              <a:gd name="connsiteY812" fmla="*/ 2895119 h 3205338"/>
              <a:gd name="connsiteX813" fmla="*/ 1944450 w 3481368"/>
              <a:gd name="connsiteY813" fmla="*/ 2894944 h 3205338"/>
              <a:gd name="connsiteX814" fmla="*/ 1944051 w 3481368"/>
              <a:gd name="connsiteY814" fmla="*/ 2894929 h 3205338"/>
              <a:gd name="connsiteX815" fmla="*/ 1321602 w 3481368"/>
              <a:gd name="connsiteY815" fmla="*/ 2893050 h 3205338"/>
              <a:gd name="connsiteX816" fmla="*/ 1332762 w 3481368"/>
              <a:gd name="connsiteY816" fmla="*/ 2893050 h 3205338"/>
              <a:gd name="connsiteX817" fmla="*/ 1338161 w 3481368"/>
              <a:gd name="connsiteY817" fmla="*/ 2893050 h 3205338"/>
              <a:gd name="connsiteX818" fmla="*/ 1346800 w 3481368"/>
              <a:gd name="connsiteY818" fmla="*/ 2895928 h 3205338"/>
              <a:gd name="connsiteX819" fmla="*/ 1380277 w 3481368"/>
              <a:gd name="connsiteY819" fmla="*/ 2898808 h 3205338"/>
              <a:gd name="connsiteX820" fmla="*/ 1391435 w 3481368"/>
              <a:gd name="connsiteY820" fmla="*/ 2901687 h 3205338"/>
              <a:gd name="connsiteX821" fmla="*/ 1366237 w 3481368"/>
              <a:gd name="connsiteY821" fmla="*/ 2898808 h 3205338"/>
              <a:gd name="connsiteX822" fmla="*/ 1343920 w 3481368"/>
              <a:gd name="connsiteY822" fmla="*/ 2895928 h 3205338"/>
              <a:gd name="connsiteX823" fmla="*/ 1332762 w 3481368"/>
              <a:gd name="connsiteY823" fmla="*/ 2895928 h 3205338"/>
              <a:gd name="connsiteX824" fmla="*/ 1321602 w 3481368"/>
              <a:gd name="connsiteY824" fmla="*/ 2893050 h 3205338"/>
              <a:gd name="connsiteX825" fmla="*/ 1218294 w 3481368"/>
              <a:gd name="connsiteY825" fmla="*/ 2893050 h 3205338"/>
              <a:gd name="connsiteX826" fmla="*/ 1240612 w 3481368"/>
              <a:gd name="connsiteY826" fmla="*/ 2895928 h 3205338"/>
              <a:gd name="connsiteX827" fmla="*/ 1254650 w 3481368"/>
              <a:gd name="connsiteY827" fmla="*/ 2898808 h 3205338"/>
              <a:gd name="connsiteX828" fmla="*/ 1256158 w 3481368"/>
              <a:gd name="connsiteY828" fmla="*/ 2897802 h 3205338"/>
              <a:gd name="connsiteX829" fmla="*/ 1260049 w 3481368"/>
              <a:gd name="connsiteY829" fmla="*/ 2898808 h 3205338"/>
              <a:gd name="connsiteX830" fmla="*/ 1256270 w 3481368"/>
              <a:gd name="connsiteY830" fmla="*/ 2897728 h 3205338"/>
              <a:gd name="connsiteX831" fmla="*/ 1256158 w 3481368"/>
              <a:gd name="connsiteY831" fmla="*/ 2897802 h 3205338"/>
              <a:gd name="connsiteX832" fmla="*/ 1250471 w 3481368"/>
              <a:gd name="connsiteY832" fmla="*/ 2896333 h 3205338"/>
              <a:gd name="connsiteX833" fmla="*/ 1246371 w 3481368"/>
              <a:gd name="connsiteY833" fmla="*/ 2895928 h 3205338"/>
              <a:gd name="connsiteX834" fmla="*/ 1226573 w 3481368"/>
              <a:gd name="connsiteY834" fmla="*/ 2893050 h 3205338"/>
              <a:gd name="connsiteX835" fmla="*/ 1218294 w 3481368"/>
              <a:gd name="connsiteY835" fmla="*/ 2893050 h 3205338"/>
              <a:gd name="connsiteX836" fmla="*/ 2029047 w 3481368"/>
              <a:gd name="connsiteY836" fmla="*/ 2890974 h 3205338"/>
              <a:gd name="connsiteX837" fmla="*/ 2021322 w 3481368"/>
              <a:gd name="connsiteY837" fmla="*/ 2891790 h 3205338"/>
              <a:gd name="connsiteX838" fmla="*/ 2020170 w 3481368"/>
              <a:gd name="connsiteY838" fmla="*/ 2891974 h 3205338"/>
              <a:gd name="connsiteX839" fmla="*/ 2017884 w 3481368"/>
              <a:gd name="connsiteY839" fmla="*/ 2892606 h 3205338"/>
              <a:gd name="connsiteX840" fmla="*/ 2026962 w 3481368"/>
              <a:gd name="connsiteY840" fmla="*/ 2891698 h 3205338"/>
              <a:gd name="connsiteX841" fmla="*/ 2037436 w 3481368"/>
              <a:gd name="connsiteY841" fmla="*/ 2890530 h 3205338"/>
              <a:gd name="connsiteX842" fmla="*/ 2037211 w 3481368"/>
              <a:gd name="connsiteY842" fmla="*/ 2890674 h 3205338"/>
              <a:gd name="connsiteX843" fmla="*/ 2038645 w 3481368"/>
              <a:gd name="connsiteY843" fmla="*/ 2890530 h 3205338"/>
              <a:gd name="connsiteX844" fmla="*/ 2033246 w 3481368"/>
              <a:gd name="connsiteY844" fmla="*/ 2890530 h 3205338"/>
              <a:gd name="connsiteX845" fmla="*/ 2032252 w 3481368"/>
              <a:gd name="connsiteY845" fmla="*/ 2890635 h 3205338"/>
              <a:gd name="connsiteX846" fmla="*/ 2032749 w 3481368"/>
              <a:gd name="connsiteY846" fmla="*/ 2890892 h 3205338"/>
              <a:gd name="connsiteX847" fmla="*/ 2033730 w 3481368"/>
              <a:gd name="connsiteY847" fmla="*/ 2890530 h 3205338"/>
              <a:gd name="connsiteX848" fmla="*/ 2046682 w 3481368"/>
              <a:gd name="connsiteY848" fmla="*/ 2890222 h 3205338"/>
              <a:gd name="connsiteX849" fmla="*/ 2037499 w 3481368"/>
              <a:gd name="connsiteY849" fmla="*/ 2891598 h 3205338"/>
              <a:gd name="connsiteX850" fmla="*/ 2041986 w 3481368"/>
              <a:gd name="connsiteY850" fmla="*/ 2892898 h 3205338"/>
              <a:gd name="connsiteX851" fmla="*/ 2043001 w 3481368"/>
              <a:gd name="connsiteY851" fmla="*/ 2892721 h 3205338"/>
              <a:gd name="connsiteX852" fmla="*/ 750412 w 3481368"/>
              <a:gd name="connsiteY852" fmla="*/ 2890069 h 3205338"/>
              <a:gd name="connsiteX853" fmla="*/ 761569 w 3481368"/>
              <a:gd name="connsiteY853" fmla="*/ 2898347 h 3205338"/>
              <a:gd name="connsiteX854" fmla="*/ 770405 w 3481368"/>
              <a:gd name="connsiteY854" fmla="*/ 2903226 h 3205338"/>
              <a:gd name="connsiteX855" fmla="*/ 773176 w 3481368"/>
              <a:gd name="connsiteY855" fmla="*/ 2905050 h 3205338"/>
              <a:gd name="connsiteX856" fmla="*/ 781364 w 3481368"/>
              <a:gd name="connsiteY856" fmla="*/ 2909504 h 3205338"/>
              <a:gd name="connsiteX857" fmla="*/ 773626 w 3481368"/>
              <a:gd name="connsiteY857" fmla="*/ 2905005 h 3205338"/>
              <a:gd name="connsiteX858" fmla="*/ 770405 w 3481368"/>
              <a:gd name="connsiteY858" fmla="*/ 2903226 h 3205338"/>
              <a:gd name="connsiteX859" fmla="*/ 1101258 w 3481368"/>
              <a:gd name="connsiteY859" fmla="*/ 2889160 h 3205338"/>
              <a:gd name="connsiteX860" fmla="*/ 1104433 w 3481368"/>
              <a:gd name="connsiteY860" fmla="*/ 2890288 h 3205338"/>
              <a:gd name="connsiteX861" fmla="*/ 1106706 w 3481368"/>
              <a:gd name="connsiteY861" fmla="*/ 2890530 h 3205338"/>
              <a:gd name="connsiteX862" fmla="*/ 1114985 w 3481368"/>
              <a:gd name="connsiteY862" fmla="*/ 2890530 h 3205338"/>
              <a:gd name="connsiteX863" fmla="*/ 1114985 w 3481368"/>
              <a:gd name="connsiteY863" fmla="*/ 2893050 h 3205338"/>
              <a:gd name="connsiteX864" fmla="*/ 1103827 w 3481368"/>
              <a:gd name="connsiteY864" fmla="*/ 2890530 h 3205338"/>
              <a:gd name="connsiteX865" fmla="*/ 2122516 w 3481368"/>
              <a:gd name="connsiteY865" fmla="*/ 2887651 h 3205338"/>
              <a:gd name="connsiteX866" fmla="*/ 2091559 w 3481368"/>
              <a:gd name="connsiteY866" fmla="*/ 2895928 h 3205338"/>
              <a:gd name="connsiteX867" fmla="*/ 2069376 w 3481368"/>
              <a:gd name="connsiteY867" fmla="*/ 2899637 h 3205338"/>
              <a:gd name="connsiteX868" fmla="*/ 2100198 w 3481368"/>
              <a:gd name="connsiteY868" fmla="*/ 2893050 h 3205338"/>
              <a:gd name="connsiteX869" fmla="*/ 2122516 w 3481368"/>
              <a:gd name="connsiteY869" fmla="*/ 2887651 h 3205338"/>
              <a:gd name="connsiteX870" fmla="*/ 2079046 w 3481368"/>
              <a:gd name="connsiteY870" fmla="*/ 2887185 h 3205338"/>
              <a:gd name="connsiteX871" fmla="*/ 2074236 w 3481368"/>
              <a:gd name="connsiteY871" fmla="*/ 2888236 h 3205338"/>
              <a:gd name="connsiteX872" fmla="*/ 2052645 w 3481368"/>
              <a:gd name="connsiteY872" fmla="*/ 2891583 h 3205338"/>
              <a:gd name="connsiteX873" fmla="*/ 2048276 w 3481368"/>
              <a:gd name="connsiteY873" fmla="*/ 2893051 h 3205338"/>
              <a:gd name="connsiteX874" fmla="*/ 2037514 w 3481368"/>
              <a:gd name="connsiteY874" fmla="*/ 2893929 h 3205338"/>
              <a:gd name="connsiteX875" fmla="*/ 2034850 w 3481368"/>
              <a:gd name="connsiteY875" fmla="*/ 2894341 h 3205338"/>
              <a:gd name="connsiteX876" fmla="*/ 2022364 w 3481368"/>
              <a:gd name="connsiteY876" fmla="*/ 2898690 h 3205338"/>
              <a:gd name="connsiteX877" fmla="*/ 2014655 w 3481368"/>
              <a:gd name="connsiteY877" fmla="*/ 2901314 h 3205338"/>
              <a:gd name="connsiteX878" fmla="*/ 2008130 w 3481368"/>
              <a:gd name="connsiteY878" fmla="*/ 2900609 h 3205338"/>
              <a:gd name="connsiteX879" fmla="*/ 2006431 w 3481368"/>
              <a:gd name="connsiteY879" fmla="*/ 2901074 h 3205338"/>
              <a:gd name="connsiteX880" fmla="*/ 2012523 w 3481368"/>
              <a:gd name="connsiteY880" fmla="*/ 2902039 h 3205338"/>
              <a:gd name="connsiteX881" fmla="*/ 2014655 w 3481368"/>
              <a:gd name="connsiteY881" fmla="*/ 2901314 h 3205338"/>
              <a:gd name="connsiteX882" fmla="*/ 2014791 w 3481368"/>
              <a:gd name="connsiteY882" fmla="*/ 2901328 h 3205338"/>
              <a:gd name="connsiteX883" fmla="*/ 2022364 w 3481368"/>
              <a:gd name="connsiteY883" fmla="*/ 2898690 h 3205338"/>
              <a:gd name="connsiteX884" fmla="*/ 2023072 w 3481368"/>
              <a:gd name="connsiteY884" fmla="*/ 2898449 h 3205338"/>
              <a:gd name="connsiteX885" fmla="*/ 2048276 w 3481368"/>
              <a:gd name="connsiteY885" fmla="*/ 2893051 h 3205338"/>
              <a:gd name="connsiteX886" fmla="*/ 2028473 w 3481368"/>
              <a:gd name="connsiteY886" fmla="*/ 2898449 h 3205338"/>
              <a:gd name="connsiteX887" fmla="*/ 2017312 w 3481368"/>
              <a:gd name="connsiteY887" fmla="*/ 2901328 h 3205338"/>
              <a:gd name="connsiteX888" fmla="*/ 2013782 w 3481368"/>
              <a:gd name="connsiteY888" fmla="*/ 2902239 h 3205338"/>
              <a:gd name="connsiteX889" fmla="*/ 2016984 w 3481368"/>
              <a:gd name="connsiteY889" fmla="*/ 2902745 h 3205338"/>
              <a:gd name="connsiteX890" fmla="*/ 2022807 w 3481368"/>
              <a:gd name="connsiteY890" fmla="*/ 2901687 h 3205338"/>
              <a:gd name="connsiteX891" fmla="*/ 2038645 w 3481368"/>
              <a:gd name="connsiteY891" fmla="*/ 2898808 h 3205338"/>
              <a:gd name="connsiteX892" fmla="*/ 2041780 w 3481368"/>
              <a:gd name="connsiteY892" fmla="*/ 2898249 h 3205338"/>
              <a:gd name="connsiteX893" fmla="*/ 2078881 w 3481368"/>
              <a:gd name="connsiteY893" fmla="*/ 2887293 h 3205338"/>
              <a:gd name="connsiteX894" fmla="*/ 1094660 w 3481368"/>
              <a:gd name="connsiteY894" fmla="*/ 2886879 h 3205338"/>
              <a:gd name="connsiteX895" fmla="*/ 1098427 w 3481368"/>
              <a:gd name="connsiteY895" fmla="*/ 2887651 h 3205338"/>
              <a:gd name="connsiteX896" fmla="*/ 1101258 w 3481368"/>
              <a:gd name="connsiteY896" fmla="*/ 2889160 h 3205338"/>
              <a:gd name="connsiteX897" fmla="*/ 1096627 w 3481368"/>
              <a:gd name="connsiteY897" fmla="*/ 2887516 h 3205338"/>
              <a:gd name="connsiteX898" fmla="*/ 1084388 w 3481368"/>
              <a:gd name="connsiteY898" fmla="*/ 2884772 h 3205338"/>
              <a:gd name="connsiteX899" fmla="*/ 1087414 w 3481368"/>
              <a:gd name="connsiteY899" fmla="*/ 2884803 h 3205338"/>
              <a:gd name="connsiteX900" fmla="*/ 1089809 w 3481368"/>
              <a:gd name="connsiteY900" fmla="*/ 2885307 h 3205338"/>
              <a:gd name="connsiteX901" fmla="*/ 1094660 w 3481368"/>
              <a:gd name="connsiteY901" fmla="*/ 2886879 h 3205338"/>
              <a:gd name="connsiteX902" fmla="*/ 1276955 w 3481368"/>
              <a:gd name="connsiteY902" fmla="*/ 2884770 h 3205338"/>
              <a:gd name="connsiteX903" fmla="*/ 1276967 w 3481368"/>
              <a:gd name="connsiteY903" fmla="*/ 2884772 h 3205338"/>
              <a:gd name="connsiteX904" fmla="*/ 1282367 w 3481368"/>
              <a:gd name="connsiteY904" fmla="*/ 2884772 h 3205338"/>
              <a:gd name="connsiteX905" fmla="*/ 1286249 w 3481368"/>
              <a:gd name="connsiteY905" fmla="*/ 2885273 h 3205338"/>
              <a:gd name="connsiteX906" fmla="*/ 1291006 w 3481368"/>
              <a:gd name="connsiteY906" fmla="*/ 2887651 h 3205338"/>
              <a:gd name="connsiteX907" fmla="*/ 2066952 w 3481368"/>
              <a:gd name="connsiteY907" fmla="*/ 2880871 h 3205338"/>
              <a:gd name="connsiteX908" fmla="*/ 2060962 w 3481368"/>
              <a:gd name="connsiteY908" fmla="*/ 2881893 h 3205338"/>
              <a:gd name="connsiteX909" fmla="*/ 2067204 w 3481368"/>
              <a:gd name="connsiteY909" fmla="*/ 2881208 h 3205338"/>
              <a:gd name="connsiteX910" fmla="*/ 1250099 w 3481368"/>
              <a:gd name="connsiteY910" fmla="*/ 2879629 h 3205338"/>
              <a:gd name="connsiteX911" fmla="*/ 1262929 w 3481368"/>
              <a:gd name="connsiteY911" fmla="*/ 2881893 h 3205338"/>
              <a:gd name="connsiteX912" fmla="*/ 1276955 w 3481368"/>
              <a:gd name="connsiteY912" fmla="*/ 2884770 h 3205338"/>
              <a:gd name="connsiteX913" fmla="*/ 1260049 w 3481368"/>
              <a:gd name="connsiteY913" fmla="*/ 2881893 h 3205338"/>
              <a:gd name="connsiteX914" fmla="*/ 1184817 w 3481368"/>
              <a:gd name="connsiteY914" fmla="*/ 2879374 h 3205338"/>
              <a:gd name="connsiteX915" fmla="*/ 1187698 w 3481368"/>
              <a:gd name="connsiteY915" fmla="*/ 2879374 h 3205338"/>
              <a:gd name="connsiteX916" fmla="*/ 1210015 w 3481368"/>
              <a:gd name="connsiteY916" fmla="*/ 2884772 h 3205338"/>
              <a:gd name="connsiteX917" fmla="*/ 1184817 w 3481368"/>
              <a:gd name="connsiteY917" fmla="*/ 2879374 h 3205338"/>
              <a:gd name="connsiteX918" fmla="*/ 1126144 w 3481368"/>
              <a:gd name="connsiteY918" fmla="*/ 2879374 h 3205338"/>
              <a:gd name="connsiteX919" fmla="*/ 1156741 w 3481368"/>
              <a:gd name="connsiteY919" fmla="*/ 2887651 h 3205338"/>
              <a:gd name="connsiteX920" fmla="*/ 1195977 w 3481368"/>
              <a:gd name="connsiteY920" fmla="*/ 2895928 h 3205338"/>
              <a:gd name="connsiteX921" fmla="*/ 1193097 w 3481368"/>
              <a:gd name="connsiteY921" fmla="*/ 2895928 h 3205338"/>
              <a:gd name="connsiteX922" fmla="*/ 1173658 w 3481368"/>
              <a:gd name="connsiteY922" fmla="*/ 2893050 h 3205338"/>
              <a:gd name="connsiteX923" fmla="*/ 1159620 w 3481368"/>
              <a:gd name="connsiteY923" fmla="*/ 2890530 h 3205338"/>
              <a:gd name="connsiteX924" fmla="*/ 1126144 w 3481368"/>
              <a:gd name="connsiteY924" fmla="*/ 2879374 h 3205338"/>
              <a:gd name="connsiteX925" fmla="*/ 2108125 w 3481368"/>
              <a:gd name="connsiteY925" fmla="*/ 2877064 h 3205338"/>
              <a:gd name="connsiteX926" fmla="*/ 2098758 w 3481368"/>
              <a:gd name="connsiteY926" fmla="*/ 2877935 h 3205338"/>
              <a:gd name="connsiteX927" fmla="*/ 2091022 w 3481368"/>
              <a:gd name="connsiteY927" fmla="*/ 2878654 h 3205338"/>
              <a:gd name="connsiteX928" fmla="*/ 2090042 w 3481368"/>
              <a:gd name="connsiteY928" fmla="*/ 2879016 h 3205338"/>
              <a:gd name="connsiteX929" fmla="*/ 2065004 w 3481368"/>
              <a:gd name="connsiteY929" fmla="*/ 2887429 h 3205338"/>
              <a:gd name="connsiteX930" fmla="*/ 2077026 w 3481368"/>
              <a:gd name="connsiteY930" fmla="*/ 2885133 h 3205338"/>
              <a:gd name="connsiteX931" fmla="*/ 2080955 w 3481368"/>
              <a:gd name="connsiteY931" fmla="*/ 2884978 h 3205338"/>
              <a:gd name="connsiteX932" fmla="*/ 2080131 w 3481368"/>
              <a:gd name="connsiteY932" fmla="*/ 2885133 h 3205338"/>
              <a:gd name="connsiteX933" fmla="*/ 2064772 w 3481368"/>
              <a:gd name="connsiteY933" fmla="*/ 2887508 h 3205338"/>
              <a:gd name="connsiteX934" fmla="*/ 2056050 w 3481368"/>
              <a:gd name="connsiteY934" fmla="*/ 2890439 h 3205338"/>
              <a:gd name="connsiteX935" fmla="*/ 2081317 w 3481368"/>
              <a:gd name="connsiteY935" fmla="*/ 2885684 h 3205338"/>
              <a:gd name="connsiteX936" fmla="*/ 2082477 w 3481368"/>
              <a:gd name="connsiteY936" fmla="*/ 2884918 h 3205338"/>
              <a:gd name="connsiteX937" fmla="*/ 2080955 w 3481368"/>
              <a:gd name="connsiteY937" fmla="*/ 2884978 h 3205338"/>
              <a:gd name="connsiteX938" fmla="*/ 2082955 w 3481368"/>
              <a:gd name="connsiteY938" fmla="*/ 2884602 h 3205338"/>
              <a:gd name="connsiteX939" fmla="*/ 2086577 w 3481368"/>
              <a:gd name="connsiteY939" fmla="*/ 2882209 h 3205338"/>
              <a:gd name="connsiteX940" fmla="*/ 2098324 w 3481368"/>
              <a:gd name="connsiteY940" fmla="*/ 2879016 h 3205338"/>
              <a:gd name="connsiteX941" fmla="*/ 2084529 w 3481368"/>
              <a:gd name="connsiteY941" fmla="*/ 2877037 h 3205338"/>
              <a:gd name="connsiteX942" fmla="*/ 2079241 w 3481368"/>
              <a:gd name="connsiteY942" fmla="*/ 2878296 h 3205338"/>
              <a:gd name="connsiteX943" fmla="*/ 2071385 w 3481368"/>
              <a:gd name="connsiteY943" fmla="*/ 2880749 h 3205338"/>
              <a:gd name="connsiteX944" fmla="*/ 2075721 w 3481368"/>
              <a:gd name="connsiteY944" fmla="*/ 2880273 h 3205338"/>
              <a:gd name="connsiteX945" fmla="*/ 2078246 w 3481368"/>
              <a:gd name="connsiteY945" fmla="*/ 2879360 h 3205338"/>
              <a:gd name="connsiteX946" fmla="*/ 2078881 w 3481368"/>
              <a:gd name="connsiteY946" fmla="*/ 2879016 h 3205338"/>
              <a:gd name="connsiteX947" fmla="*/ 2079373 w 3481368"/>
              <a:gd name="connsiteY947" fmla="*/ 2878952 h 3205338"/>
              <a:gd name="connsiteX948" fmla="*/ 2084523 w 3481368"/>
              <a:gd name="connsiteY948" fmla="*/ 2877088 h 3205338"/>
              <a:gd name="connsiteX949" fmla="*/ 1232332 w 3481368"/>
              <a:gd name="connsiteY949" fmla="*/ 2876495 h 3205338"/>
              <a:gd name="connsiteX950" fmla="*/ 1244031 w 3481368"/>
              <a:gd name="connsiteY950" fmla="*/ 2878250 h 3205338"/>
              <a:gd name="connsiteX951" fmla="*/ 1250099 w 3481368"/>
              <a:gd name="connsiteY951" fmla="*/ 2879629 h 3205338"/>
              <a:gd name="connsiteX952" fmla="*/ 1135272 w 3481368"/>
              <a:gd name="connsiteY952" fmla="*/ 2875275 h 3205338"/>
              <a:gd name="connsiteX953" fmla="*/ 1136137 w 3481368"/>
              <a:gd name="connsiteY953" fmla="*/ 2875517 h 3205338"/>
              <a:gd name="connsiteX954" fmla="*/ 1135338 w 3481368"/>
              <a:gd name="connsiteY954" fmla="*/ 2875315 h 3205338"/>
              <a:gd name="connsiteX955" fmla="*/ 2137537 w 3481368"/>
              <a:gd name="connsiteY955" fmla="*/ 2874282 h 3205338"/>
              <a:gd name="connsiteX956" fmla="*/ 2132190 w 3481368"/>
              <a:gd name="connsiteY956" fmla="*/ 2875775 h 3205338"/>
              <a:gd name="connsiteX957" fmla="*/ 2130497 w 3481368"/>
              <a:gd name="connsiteY957" fmla="*/ 2875901 h 3205338"/>
              <a:gd name="connsiteX958" fmla="*/ 2161463 w 3481368"/>
              <a:gd name="connsiteY958" fmla="*/ 2874175 h 3205338"/>
              <a:gd name="connsiteX959" fmla="*/ 2148253 w 3481368"/>
              <a:gd name="connsiteY959" fmla="*/ 2876810 h 3205338"/>
              <a:gd name="connsiteX960" fmla="*/ 2127915 w 3481368"/>
              <a:gd name="connsiteY960" fmla="*/ 2881893 h 3205338"/>
              <a:gd name="connsiteX961" fmla="*/ 2140829 w 3481368"/>
              <a:gd name="connsiteY961" fmla="*/ 2880993 h 3205338"/>
              <a:gd name="connsiteX962" fmla="*/ 2162283 w 3481368"/>
              <a:gd name="connsiteY962" fmla="*/ 2874241 h 3205338"/>
              <a:gd name="connsiteX963" fmla="*/ 1073230 w 3481368"/>
              <a:gd name="connsiteY963" fmla="*/ 2873615 h 3205338"/>
              <a:gd name="connsiteX964" fmla="*/ 1100947 w 3481368"/>
              <a:gd name="connsiteY964" fmla="*/ 2881893 h 3205338"/>
              <a:gd name="connsiteX965" fmla="*/ 1112105 w 3481368"/>
              <a:gd name="connsiteY965" fmla="*/ 2884772 h 3205338"/>
              <a:gd name="connsiteX966" fmla="*/ 1117865 w 3481368"/>
              <a:gd name="connsiteY966" fmla="*/ 2887651 h 3205338"/>
              <a:gd name="connsiteX967" fmla="*/ 1131903 w 3481368"/>
              <a:gd name="connsiteY967" fmla="*/ 2890530 h 3205338"/>
              <a:gd name="connsiteX968" fmla="*/ 1114985 w 3481368"/>
              <a:gd name="connsiteY968" fmla="*/ 2884772 h 3205338"/>
              <a:gd name="connsiteX969" fmla="*/ 1100947 w 3481368"/>
              <a:gd name="connsiteY969" fmla="*/ 2881893 h 3205338"/>
              <a:gd name="connsiteX970" fmla="*/ 1073230 w 3481368"/>
              <a:gd name="connsiteY970" fmla="*/ 2873615 h 3205338"/>
              <a:gd name="connsiteX971" fmla="*/ 1053792 w 3481368"/>
              <a:gd name="connsiteY971" fmla="*/ 2873615 h 3205338"/>
              <a:gd name="connsiteX972" fmla="*/ 1084388 w 3481368"/>
              <a:gd name="connsiteY972" fmla="*/ 2881893 h 3205338"/>
              <a:gd name="connsiteX973" fmla="*/ 1053792 w 3481368"/>
              <a:gd name="connsiteY973" fmla="*/ 2873615 h 3205338"/>
              <a:gd name="connsiteX974" fmla="*/ 2146173 w 3481368"/>
              <a:gd name="connsiteY974" fmla="*/ 2872950 h 3205338"/>
              <a:gd name="connsiteX975" fmla="*/ 2138245 w 3481368"/>
              <a:gd name="connsiteY975" fmla="*/ 2875822 h 3205338"/>
              <a:gd name="connsiteX976" fmla="*/ 2128031 w 3481368"/>
              <a:gd name="connsiteY976" fmla="*/ 2879355 h 3205338"/>
              <a:gd name="connsiteX977" fmla="*/ 2154552 w 3481368"/>
              <a:gd name="connsiteY977" fmla="*/ 2875055 h 3205338"/>
              <a:gd name="connsiteX978" fmla="*/ 2159031 w 3481368"/>
              <a:gd name="connsiteY978" fmla="*/ 2873980 h 3205338"/>
              <a:gd name="connsiteX979" fmla="*/ 2143161 w 3481368"/>
              <a:gd name="connsiteY979" fmla="*/ 2872711 h 3205338"/>
              <a:gd name="connsiteX980" fmla="*/ 2142965 w 3481368"/>
              <a:gd name="connsiteY980" fmla="*/ 2872766 h 3205338"/>
              <a:gd name="connsiteX981" fmla="*/ 2142268 w 3481368"/>
              <a:gd name="connsiteY981" fmla="*/ 2872941 h 3205338"/>
              <a:gd name="connsiteX982" fmla="*/ 2124986 w 3481368"/>
              <a:gd name="connsiteY982" fmla="*/ 2876051 h 3205338"/>
              <a:gd name="connsiteX983" fmla="*/ 2124208 w 3481368"/>
              <a:gd name="connsiteY983" fmla="*/ 2876369 h 3205338"/>
              <a:gd name="connsiteX984" fmla="*/ 2130497 w 3481368"/>
              <a:gd name="connsiteY984" fmla="*/ 2875901 h 3205338"/>
              <a:gd name="connsiteX985" fmla="*/ 2127915 w 3481368"/>
              <a:gd name="connsiteY985" fmla="*/ 2876495 h 3205338"/>
              <a:gd name="connsiteX986" fmla="*/ 2119293 w 3481368"/>
              <a:gd name="connsiteY986" fmla="*/ 2878381 h 3205338"/>
              <a:gd name="connsiteX987" fmla="*/ 2118621 w 3481368"/>
              <a:gd name="connsiteY987" fmla="*/ 2878656 h 3205338"/>
              <a:gd name="connsiteX988" fmla="*/ 2109486 w 3481368"/>
              <a:gd name="connsiteY988" fmla="*/ 2881894 h 3205338"/>
              <a:gd name="connsiteX989" fmla="*/ 2095444 w 3481368"/>
              <a:gd name="connsiteY989" fmla="*/ 2884774 h 3205338"/>
              <a:gd name="connsiteX990" fmla="*/ 2073119 w 3481368"/>
              <a:gd name="connsiteY990" fmla="*/ 2893051 h 3205338"/>
              <a:gd name="connsiteX991" fmla="*/ 2071834 w 3481368"/>
              <a:gd name="connsiteY991" fmla="*/ 2893501 h 3205338"/>
              <a:gd name="connsiteX992" fmla="*/ 2075001 w 3481368"/>
              <a:gd name="connsiteY992" fmla="*/ 2893050 h 3205338"/>
              <a:gd name="connsiteX993" fmla="*/ 2080823 w 3481368"/>
              <a:gd name="connsiteY993" fmla="*/ 2892376 h 3205338"/>
              <a:gd name="connsiteX994" fmla="*/ 2086617 w 3481368"/>
              <a:gd name="connsiteY994" fmla="*/ 2890361 h 3205338"/>
              <a:gd name="connsiteX995" fmla="*/ 2083280 w 3481368"/>
              <a:gd name="connsiteY995" fmla="*/ 2890530 h 3205338"/>
              <a:gd name="connsiteX996" fmla="*/ 2091585 w 3481368"/>
              <a:gd name="connsiteY996" fmla="*/ 2888634 h 3205338"/>
              <a:gd name="connsiteX997" fmla="*/ 2095444 w 3481368"/>
              <a:gd name="connsiteY997" fmla="*/ 2887293 h 3205338"/>
              <a:gd name="connsiteX998" fmla="*/ 2117767 w 3481368"/>
              <a:gd name="connsiteY998" fmla="*/ 2881894 h 3205338"/>
              <a:gd name="connsiteX999" fmla="*/ 2134284 w 3481368"/>
              <a:gd name="connsiteY999" fmla="*/ 2875822 h 3205338"/>
              <a:gd name="connsiteX1000" fmla="*/ 2140860 w 3481368"/>
              <a:gd name="connsiteY1000" fmla="*/ 2873518 h 3205338"/>
              <a:gd name="connsiteX1001" fmla="*/ 2137537 w 3481368"/>
              <a:gd name="connsiteY1001" fmla="*/ 2874282 h 3205338"/>
              <a:gd name="connsiteX1002" fmla="*/ 2142965 w 3481368"/>
              <a:gd name="connsiteY1002" fmla="*/ 2872766 h 3205338"/>
              <a:gd name="connsiteX1003" fmla="*/ 2143105 w 3481368"/>
              <a:gd name="connsiteY1003" fmla="*/ 2872731 h 3205338"/>
              <a:gd name="connsiteX1004" fmla="*/ 2134112 w 3481368"/>
              <a:gd name="connsiteY1004" fmla="*/ 2871983 h 3205338"/>
              <a:gd name="connsiteX1005" fmla="*/ 2131449 w 3481368"/>
              <a:gd name="connsiteY1005" fmla="*/ 2872942 h 3205338"/>
              <a:gd name="connsiteX1006" fmla="*/ 2131809 w 3481368"/>
              <a:gd name="connsiteY1006" fmla="*/ 2873257 h 3205338"/>
              <a:gd name="connsiteX1007" fmla="*/ 2131034 w 3481368"/>
              <a:gd name="connsiteY1007" fmla="*/ 2873575 h 3205338"/>
              <a:gd name="connsiteX1008" fmla="*/ 2138377 w 3481368"/>
              <a:gd name="connsiteY1008" fmla="*/ 2872325 h 3205338"/>
              <a:gd name="connsiteX1009" fmla="*/ 2070600 w 3481368"/>
              <a:gd name="connsiteY1009" fmla="*/ 2870739 h 3205338"/>
              <a:gd name="connsiteX1010" fmla="*/ 2061958 w 3481368"/>
              <a:gd name="connsiteY1010" fmla="*/ 2873257 h 3205338"/>
              <a:gd name="connsiteX1011" fmla="*/ 2048041 w 3481368"/>
              <a:gd name="connsiteY1011" fmla="*/ 2878541 h 3205338"/>
              <a:gd name="connsiteX1012" fmla="*/ 2060962 w 3481368"/>
              <a:gd name="connsiteY1012" fmla="*/ 2876495 h 3205338"/>
              <a:gd name="connsiteX1013" fmla="*/ 2064918 w 3481368"/>
              <a:gd name="connsiteY1013" fmla="*/ 2875806 h 3205338"/>
              <a:gd name="connsiteX1014" fmla="*/ 2073119 w 3481368"/>
              <a:gd name="connsiteY1014" fmla="*/ 2873257 h 3205338"/>
              <a:gd name="connsiteX1015" fmla="*/ 2070600 w 3481368"/>
              <a:gd name="connsiteY1015" fmla="*/ 2870739 h 3205338"/>
              <a:gd name="connsiteX1016" fmla="*/ 2468800 w 3481368"/>
              <a:gd name="connsiteY1016" fmla="*/ 2870501 h 3205338"/>
              <a:gd name="connsiteX1017" fmla="*/ 2471858 w 3481368"/>
              <a:gd name="connsiteY1017" fmla="*/ 2870636 h 3205338"/>
              <a:gd name="connsiteX1018" fmla="*/ 2463581 w 3481368"/>
              <a:gd name="connsiteY1018" fmla="*/ 2873154 h 3205338"/>
              <a:gd name="connsiteX1019" fmla="*/ 2452424 w 3481368"/>
              <a:gd name="connsiteY1019" fmla="*/ 2876034 h 3205338"/>
              <a:gd name="connsiteX1020" fmla="*/ 2458182 w 3481368"/>
              <a:gd name="connsiteY1020" fmla="*/ 2873154 h 3205338"/>
              <a:gd name="connsiteX1021" fmla="*/ 2449544 w 3481368"/>
              <a:gd name="connsiteY1021" fmla="*/ 2876034 h 3205338"/>
              <a:gd name="connsiteX1022" fmla="*/ 2427230 w 3481368"/>
              <a:gd name="connsiteY1022" fmla="*/ 2881792 h 3205338"/>
              <a:gd name="connsiteX1023" fmla="*/ 2430109 w 3481368"/>
              <a:gd name="connsiteY1023" fmla="*/ 2881792 h 3205338"/>
              <a:gd name="connsiteX1024" fmla="*/ 2413553 w 3481368"/>
              <a:gd name="connsiteY1024" fmla="*/ 2884311 h 3205338"/>
              <a:gd name="connsiteX1025" fmla="*/ 2399517 w 3481368"/>
              <a:gd name="connsiteY1025" fmla="*/ 2887191 h 3205338"/>
              <a:gd name="connsiteX1026" fmla="*/ 2385481 w 3481368"/>
              <a:gd name="connsiteY1026" fmla="*/ 2890069 h 3205338"/>
              <a:gd name="connsiteX1027" fmla="*/ 2396637 w 3481368"/>
              <a:gd name="connsiteY1027" fmla="*/ 2887191 h 3205338"/>
              <a:gd name="connsiteX1028" fmla="*/ 2404915 w 3481368"/>
              <a:gd name="connsiteY1028" fmla="*/ 2884311 h 3205338"/>
              <a:gd name="connsiteX1029" fmla="*/ 2410674 w 3481368"/>
              <a:gd name="connsiteY1029" fmla="*/ 2884311 h 3205338"/>
              <a:gd name="connsiteX1030" fmla="*/ 2418952 w 3481368"/>
              <a:gd name="connsiteY1030" fmla="*/ 2881792 h 3205338"/>
              <a:gd name="connsiteX1031" fmla="*/ 2421831 w 3481368"/>
              <a:gd name="connsiteY1031" fmla="*/ 2881792 h 3205338"/>
              <a:gd name="connsiteX1032" fmla="*/ 2438387 w 3481368"/>
              <a:gd name="connsiteY1032" fmla="*/ 2878913 h 3205338"/>
              <a:gd name="connsiteX1033" fmla="*/ 2463581 w 3481368"/>
              <a:gd name="connsiteY1033" fmla="*/ 2870636 h 3205338"/>
              <a:gd name="connsiteX1034" fmla="*/ 2468800 w 3481368"/>
              <a:gd name="connsiteY1034" fmla="*/ 2870501 h 3205338"/>
              <a:gd name="connsiteX1035" fmla="*/ 2094351 w 3481368"/>
              <a:gd name="connsiteY1035" fmla="*/ 2868798 h 3205338"/>
              <a:gd name="connsiteX1036" fmla="*/ 2092467 w 3481368"/>
              <a:gd name="connsiteY1036" fmla="*/ 2869243 h 3205338"/>
              <a:gd name="connsiteX1037" fmla="*/ 2080906 w 3481368"/>
              <a:gd name="connsiteY1037" fmla="*/ 2872717 h 3205338"/>
              <a:gd name="connsiteX1038" fmla="*/ 2078586 w 3481368"/>
              <a:gd name="connsiteY1038" fmla="*/ 2873424 h 3205338"/>
              <a:gd name="connsiteX1039" fmla="*/ 2090400 w 3481368"/>
              <a:gd name="connsiteY1039" fmla="*/ 2871367 h 3205338"/>
              <a:gd name="connsiteX1040" fmla="*/ 2095919 w 3481368"/>
              <a:gd name="connsiteY1040" fmla="*/ 2868923 h 3205338"/>
              <a:gd name="connsiteX1041" fmla="*/ 1117865 w 3481368"/>
              <a:gd name="connsiteY1041" fmla="*/ 2865338 h 3205338"/>
              <a:gd name="connsiteX1042" fmla="*/ 1129023 w 3481368"/>
              <a:gd name="connsiteY1042" fmla="*/ 2868038 h 3205338"/>
              <a:gd name="connsiteX1043" fmla="*/ 1134130 w 3481368"/>
              <a:gd name="connsiteY1043" fmla="*/ 2869703 h 3205338"/>
              <a:gd name="connsiteX1044" fmla="*/ 1132643 w 3481368"/>
              <a:gd name="connsiteY1044" fmla="*/ 2869449 h 3205338"/>
              <a:gd name="connsiteX1045" fmla="*/ 2066651 w 3481368"/>
              <a:gd name="connsiteY1045" fmla="*/ 2864957 h 3205338"/>
              <a:gd name="connsiteX1046" fmla="*/ 2062763 w 3481368"/>
              <a:gd name="connsiteY1046" fmla="*/ 2866733 h 3205338"/>
              <a:gd name="connsiteX1047" fmla="*/ 2050047 w 3481368"/>
              <a:gd name="connsiteY1047" fmla="*/ 2869948 h 3205338"/>
              <a:gd name="connsiteX1048" fmla="*/ 2038716 w 3481368"/>
              <a:gd name="connsiteY1048" fmla="*/ 2874014 h 3205338"/>
              <a:gd name="connsiteX1049" fmla="*/ 1956428 w 3481368"/>
              <a:gd name="connsiteY1049" fmla="*/ 2891364 h 3205338"/>
              <a:gd name="connsiteX1050" fmla="*/ 1960960 w 3481368"/>
              <a:gd name="connsiteY1050" fmla="*/ 2892329 h 3205338"/>
              <a:gd name="connsiteX1051" fmla="*/ 2039788 w 3481368"/>
              <a:gd name="connsiteY1051" fmla="*/ 2879847 h 3205338"/>
              <a:gd name="connsiteX1052" fmla="*/ 2059438 w 3481368"/>
              <a:gd name="connsiteY1052" fmla="*/ 2873257 h 3205338"/>
              <a:gd name="connsiteX1053" fmla="*/ 2078013 w 3481368"/>
              <a:gd name="connsiteY1053" fmla="*/ 2866738 h 3205338"/>
              <a:gd name="connsiteX1054" fmla="*/ 2077284 w 3481368"/>
              <a:gd name="connsiteY1054" fmla="*/ 2866516 h 3205338"/>
              <a:gd name="connsiteX1055" fmla="*/ 2070457 w 3481368"/>
              <a:gd name="connsiteY1055" fmla="*/ 2867857 h 3205338"/>
              <a:gd name="connsiteX1056" fmla="*/ 2063842 w 3481368"/>
              <a:gd name="connsiteY1056" fmla="*/ 2868217 h 3205338"/>
              <a:gd name="connsiteX1057" fmla="*/ 2075172 w 3481368"/>
              <a:gd name="connsiteY1057" fmla="*/ 2865873 h 3205338"/>
              <a:gd name="connsiteX1058" fmla="*/ 2073079 w 3481368"/>
              <a:gd name="connsiteY1058" fmla="*/ 2865236 h 3205338"/>
              <a:gd name="connsiteX1059" fmla="*/ 2070369 w 3481368"/>
              <a:gd name="connsiteY1059" fmla="*/ 2865118 h 3205338"/>
              <a:gd name="connsiteX1060" fmla="*/ 2069242 w 3481368"/>
              <a:gd name="connsiteY1060" fmla="*/ 2865338 h 3205338"/>
              <a:gd name="connsiteX1061" fmla="*/ 2070093 w 3481368"/>
              <a:gd name="connsiteY1061" fmla="*/ 2865106 h 3205338"/>
              <a:gd name="connsiteX1062" fmla="*/ 2475990 w 3481368"/>
              <a:gd name="connsiteY1062" fmla="*/ 2864450 h 3205338"/>
              <a:gd name="connsiteX1063" fmla="*/ 2463581 w 3481368"/>
              <a:gd name="connsiteY1063" fmla="*/ 2870636 h 3205338"/>
              <a:gd name="connsiteX1064" fmla="*/ 2447025 w 3481368"/>
              <a:gd name="connsiteY1064" fmla="*/ 2873154 h 3205338"/>
              <a:gd name="connsiteX1065" fmla="*/ 2435868 w 3481368"/>
              <a:gd name="connsiteY1065" fmla="*/ 2876034 h 3205338"/>
              <a:gd name="connsiteX1066" fmla="*/ 2399517 w 3481368"/>
              <a:gd name="connsiteY1066" fmla="*/ 2881792 h 3205338"/>
              <a:gd name="connsiteX1067" fmla="*/ 2435868 w 3481368"/>
              <a:gd name="connsiteY1067" fmla="*/ 2873154 h 3205338"/>
              <a:gd name="connsiteX1068" fmla="*/ 2455303 w 3481368"/>
              <a:gd name="connsiteY1068" fmla="*/ 2870636 h 3205338"/>
              <a:gd name="connsiteX1069" fmla="*/ 2474738 w 3481368"/>
              <a:gd name="connsiteY1069" fmla="*/ 2864876 h 3205338"/>
              <a:gd name="connsiteX1070" fmla="*/ 2214666 w 3481368"/>
              <a:gd name="connsiteY1070" fmla="*/ 2862460 h 3205338"/>
              <a:gd name="connsiteX1071" fmla="*/ 2206467 w 3481368"/>
              <a:gd name="connsiteY1071" fmla="*/ 2864876 h 3205338"/>
              <a:gd name="connsiteX1072" fmla="*/ 2207819 w 3481368"/>
              <a:gd name="connsiteY1072" fmla="*/ 2864876 h 3205338"/>
              <a:gd name="connsiteX1073" fmla="*/ 2211786 w 3481368"/>
              <a:gd name="connsiteY1073" fmla="*/ 2862460 h 3205338"/>
              <a:gd name="connsiteX1074" fmla="*/ 2197128 w 3481368"/>
              <a:gd name="connsiteY1074" fmla="*/ 2864876 h 3205338"/>
              <a:gd name="connsiteX1075" fmla="*/ 2203272 w 3481368"/>
              <a:gd name="connsiteY1075" fmla="*/ 2864876 h 3205338"/>
              <a:gd name="connsiteX1076" fmla="*/ 2482748 w 3481368"/>
              <a:gd name="connsiteY1076" fmla="*/ 2862150 h 3205338"/>
              <a:gd name="connsiteX1077" fmla="*/ 2475990 w 3481368"/>
              <a:gd name="connsiteY1077" fmla="*/ 2864450 h 3205338"/>
              <a:gd name="connsiteX1078" fmla="*/ 2477933 w 3481368"/>
              <a:gd name="connsiteY1078" fmla="*/ 2863483 h 3205338"/>
              <a:gd name="connsiteX1079" fmla="*/ 2458182 w 3481368"/>
              <a:gd name="connsiteY1079" fmla="*/ 2861998 h 3205338"/>
              <a:gd name="connsiteX1080" fmla="*/ 2432989 w 3481368"/>
              <a:gd name="connsiteY1080" fmla="*/ 2867756 h 3205338"/>
              <a:gd name="connsiteX1081" fmla="*/ 2424711 w 3481368"/>
              <a:gd name="connsiteY1081" fmla="*/ 2870636 h 3205338"/>
              <a:gd name="connsiteX1082" fmla="*/ 2407795 w 3481368"/>
              <a:gd name="connsiteY1082" fmla="*/ 2873154 h 3205338"/>
              <a:gd name="connsiteX1083" fmla="*/ 2416073 w 3481368"/>
              <a:gd name="connsiteY1083" fmla="*/ 2873154 h 3205338"/>
              <a:gd name="connsiteX1084" fmla="*/ 2432989 w 3481368"/>
              <a:gd name="connsiteY1084" fmla="*/ 2870636 h 3205338"/>
              <a:gd name="connsiteX1085" fmla="*/ 2441266 w 3481368"/>
              <a:gd name="connsiteY1085" fmla="*/ 2867756 h 3205338"/>
              <a:gd name="connsiteX1086" fmla="*/ 2449544 w 3481368"/>
              <a:gd name="connsiteY1086" fmla="*/ 2864876 h 3205338"/>
              <a:gd name="connsiteX1087" fmla="*/ 2458182 w 3481368"/>
              <a:gd name="connsiteY1087" fmla="*/ 2861998 h 3205338"/>
              <a:gd name="connsiteX1088" fmla="*/ 1106586 w 3481368"/>
              <a:gd name="connsiteY1088" fmla="*/ 2860540 h 3205338"/>
              <a:gd name="connsiteX1089" fmla="*/ 1117865 w 3481368"/>
              <a:gd name="connsiteY1089" fmla="*/ 2862460 h 3205338"/>
              <a:gd name="connsiteX1090" fmla="*/ 1151341 w 3481368"/>
              <a:gd name="connsiteY1090" fmla="*/ 2870737 h 3205338"/>
              <a:gd name="connsiteX1091" fmla="*/ 1167899 w 3481368"/>
              <a:gd name="connsiteY1091" fmla="*/ 2876495 h 3205338"/>
              <a:gd name="connsiteX1092" fmla="*/ 1184817 w 3481368"/>
              <a:gd name="connsiteY1092" fmla="*/ 2879374 h 3205338"/>
              <a:gd name="connsiteX1093" fmla="*/ 1176538 w 3481368"/>
              <a:gd name="connsiteY1093" fmla="*/ 2879374 h 3205338"/>
              <a:gd name="connsiteX1094" fmla="*/ 1173658 w 3481368"/>
              <a:gd name="connsiteY1094" fmla="*/ 2879374 h 3205338"/>
              <a:gd name="connsiteX1095" fmla="*/ 1170003 w 3481368"/>
              <a:gd name="connsiteY1095" fmla="*/ 2878961 h 3205338"/>
              <a:gd name="connsiteX1096" fmla="*/ 1165380 w 3481368"/>
              <a:gd name="connsiteY1096" fmla="*/ 2876495 h 3205338"/>
              <a:gd name="connsiteX1097" fmla="*/ 1151335 w 3481368"/>
              <a:gd name="connsiteY1097" fmla="*/ 2873615 h 3205338"/>
              <a:gd name="connsiteX1098" fmla="*/ 1151341 w 3481368"/>
              <a:gd name="connsiteY1098" fmla="*/ 2873615 h 3205338"/>
              <a:gd name="connsiteX1099" fmla="*/ 1136963 w 3481368"/>
              <a:gd name="connsiteY1099" fmla="*/ 2870627 h 3205338"/>
              <a:gd name="connsiteX1100" fmla="*/ 1134130 w 3481368"/>
              <a:gd name="connsiteY1100" fmla="*/ 2869703 h 3205338"/>
              <a:gd name="connsiteX1101" fmla="*/ 1140183 w 3481368"/>
              <a:gd name="connsiteY1101" fmla="*/ 2870737 h 3205338"/>
              <a:gd name="connsiteX1102" fmla="*/ 1129023 w 3481368"/>
              <a:gd name="connsiteY1102" fmla="*/ 2868038 h 3205338"/>
              <a:gd name="connsiteX1103" fmla="*/ 1120744 w 3481368"/>
              <a:gd name="connsiteY1103" fmla="*/ 2865338 h 3205338"/>
              <a:gd name="connsiteX1104" fmla="*/ 1117865 w 3481368"/>
              <a:gd name="connsiteY1104" fmla="*/ 2865338 h 3205338"/>
              <a:gd name="connsiteX1105" fmla="*/ 1112105 w 3481368"/>
              <a:gd name="connsiteY1105" fmla="*/ 2862460 h 3205338"/>
              <a:gd name="connsiteX1106" fmla="*/ 2128928 w 3481368"/>
              <a:gd name="connsiteY1106" fmla="*/ 2859582 h 3205338"/>
              <a:gd name="connsiteX1107" fmla="*/ 2126983 w 3481368"/>
              <a:gd name="connsiteY1107" fmla="*/ 2860424 h 3205338"/>
              <a:gd name="connsiteX1108" fmla="*/ 2121697 w 3481368"/>
              <a:gd name="connsiteY1108" fmla="*/ 2861824 h 3205338"/>
              <a:gd name="connsiteX1109" fmla="*/ 2123107 w 3481368"/>
              <a:gd name="connsiteY1109" fmla="*/ 2861998 h 3205338"/>
              <a:gd name="connsiteX1110" fmla="*/ 2123325 w 3481368"/>
              <a:gd name="connsiteY1110" fmla="*/ 2862008 h 3205338"/>
              <a:gd name="connsiteX1111" fmla="*/ 2126983 w 3481368"/>
              <a:gd name="connsiteY1111" fmla="*/ 2860424 h 3205338"/>
              <a:gd name="connsiteX1112" fmla="*/ 2128973 w 3481368"/>
              <a:gd name="connsiteY1112" fmla="*/ 2859897 h 3205338"/>
              <a:gd name="connsiteX1113" fmla="*/ 2128928 w 3481368"/>
              <a:gd name="connsiteY1113" fmla="*/ 2859582 h 3205338"/>
              <a:gd name="connsiteX1114" fmla="*/ 2181189 w 3481368"/>
              <a:gd name="connsiteY1114" fmla="*/ 2859580 h 3205338"/>
              <a:gd name="connsiteX1115" fmla="*/ 2173045 w 3481368"/>
              <a:gd name="connsiteY1115" fmla="*/ 2862100 h 3205338"/>
              <a:gd name="connsiteX1116" fmla="*/ 2174572 w 3481368"/>
              <a:gd name="connsiteY1116" fmla="*/ 2862330 h 3205338"/>
              <a:gd name="connsiteX1117" fmla="*/ 2181138 w 3481368"/>
              <a:gd name="connsiteY1117" fmla="*/ 2859609 h 3205338"/>
              <a:gd name="connsiteX1118" fmla="*/ 1103827 w 3481368"/>
              <a:gd name="connsiteY1118" fmla="*/ 2859580 h 3205338"/>
              <a:gd name="connsiteX1119" fmla="*/ 1106586 w 3481368"/>
              <a:gd name="connsiteY1119" fmla="*/ 2860540 h 3205338"/>
              <a:gd name="connsiteX1120" fmla="*/ 1103709 w 3481368"/>
              <a:gd name="connsiteY1120" fmla="*/ 2860050 h 3205338"/>
              <a:gd name="connsiteX1121" fmla="*/ 2474738 w 3481368"/>
              <a:gd name="connsiteY1121" fmla="*/ 2859118 h 3205338"/>
              <a:gd name="connsiteX1122" fmla="*/ 2458182 w 3481368"/>
              <a:gd name="connsiteY1122" fmla="*/ 2864876 h 3205338"/>
              <a:gd name="connsiteX1123" fmla="*/ 2463581 w 3481368"/>
              <a:gd name="connsiteY1123" fmla="*/ 2861998 h 3205338"/>
              <a:gd name="connsiteX1124" fmla="*/ 2474738 w 3481368"/>
              <a:gd name="connsiteY1124" fmla="*/ 2859118 h 3205338"/>
              <a:gd name="connsiteX1125" fmla="*/ 2458182 w 3481368"/>
              <a:gd name="connsiteY1125" fmla="*/ 2859118 h 3205338"/>
              <a:gd name="connsiteX1126" fmla="*/ 2447025 w 3481368"/>
              <a:gd name="connsiteY1126" fmla="*/ 2861998 h 3205338"/>
              <a:gd name="connsiteX1127" fmla="*/ 2432989 w 3481368"/>
              <a:gd name="connsiteY1127" fmla="*/ 2864876 h 3205338"/>
              <a:gd name="connsiteX1128" fmla="*/ 2421831 w 3481368"/>
              <a:gd name="connsiteY1128" fmla="*/ 2867756 h 3205338"/>
              <a:gd name="connsiteX1129" fmla="*/ 2458182 w 3481368"/>
              <a:gd name="connsiteY1129" fmla="*/ 2859118 h 3205338"/>
              <a:gd name="connsiteX1130" fmla="*/ 2248020 w 3481368"/>
              <a:gd name="connsiteY1130" fmla="*/ 2857595 h 3205338"/>
              <a:gd name="connsiteX1131" fmla="*/ 2248007 w 3481368"/>
              <a:gd name="connsiteY1131" fmla="*/ 2857961 h 3205338"/>
              <a:gd name="connsiteX1132" fmla="*/ 2239503 w 3481368"/>
              <a:gd name="connsiteY1132" fmla="*/ 2859580 h 3205338"/>
              <a:gd name="connsiteX1133" fmla="*/ 2239503 w 3481368"/>
              <a:gd name="connsiteY1133" fmla="*/ 2857061 h 3205338"/>
              <a:gd name="connsiteX1134" fmla="*/ 2229424 w 3481368"/>
              <a:gd name="connsiteY1134" fmla="*/ 2860120 h 3205338"/>
              <a:gd name="connsiteX1135" fmla="*/ 2228123 w 3481368"/>
              <a:gd name="connsiteY1135" fmla="*/ 2860675 h 3205338"/>
              <a:gd name="connsiteX1136" fmla="*/ 2221370 w 3481368"/>
              <a:gd name="connsiteY1136" fmla="*/ 2862820 h 3205338"/>
              <a:gd name="connsiteX1137" fmla="*/ 2214484 w 3481368"/>
              <a:gd name="connsiteY1137" fmla="*/ 2864876 h 3205338"/>
              <a:gd name="connsiteX1138" fmla="*/ 2218123 w 3481368"/>
              <a:gd name="connsiteY1138" fmla="*/ 2864876 h 3205338"/>
              <a:gd name="connsiteX1139" fmla="*/ 2218268 w 3481368"/>
              <a:gd name="connsiteY1139" fmla="*/ 2864876 h 3205338"/>
              <a:gd name="connsiteX1140" fmla="*/ 2228123 w 3481368"/>
              <a:gd name="connsiteY1140" fmla="*/ 2860675 h 3205338"/>
              <a:gd name="connsiteX1141" fmla="*/ 2167816 w 3481368"/>
              <a:gd name="connsiteY1141" fmla="*/ 2856703 h 3205338"/>
              <a:gd name="connsiteX1142" fmla="*/ 2167151 w 3481368"/>
              <a:gd name="connsiteY1142" fmla="*/ 2857061 h 3205338"/>
              <a:gd name="connsiteX1143" fmla="*/ 2168141 w 3481368"/>
              <a:gd name="connsiteY1143" fmla="*/ 2856716 h 3205338"/>
              <a:gd name="connsiteX1144" fmla="*/ 2168174 w 3481368"/>
              <a:gd name="connsiteY1144" fmla="*/ 2856703 h 3205338"/>
              <a:gd name="connsiteX1145" fmla="*/ 2145851 w 3481368"/>
              <a:gd name="connsiteY1145" fmla="*/ 2856703 h 3205338"/>
              <a:gd name="connsiteX1146" fmla="*/ 2144338 w 3481368"/>
              <a:gd name="connsiteY1146" fmla="*/ 2857546 h 3205338"/>
              <a:gd name="connsiteX1147" fmla="*/ 2142757 w 3481368"/>
              <a:gd name="connsiteY1147" fmla="*/ 2857995 h 3205338"/>
              <a:gd name="connsiteX1148" fmla="*/ 2502810 w 3481368"/>
              <a:gd name="connsiteY1148" fmla="*/ 2856599 h 3205338"/>
              <a:gd name="connsiteX1149" fmla="*/ 2482748 w 3481368"/>
              <a:gd name="connsiteY1149" fmla="*/ 2862150 h 3205338"/>
              <a:gd name="connsiteX1150" fmla="*/ 2491654 w 3481368"/>
              <a:gd name="connsiteY1150" fmla="*/ 2859118 h 3205338"/>
              <a:gd name="connsiteX1151" fmla="*/ 2502810 w 3481368"/>
              <a:gd name="connsiteY1151" fmla="*/ 2856599 h 3205338"/>
              <a:gd name="connsiteX1152" fmla="*/ 2208333 w 3481368"/>
              <a:gd name="connsiteY1152" fmla="*/ 2856238 h 3205338"/>
              <a:gd name="connsiteX1153" fmla="*/ 2208369 w 3481368"/>
              <a:gd name="connsiteY1153" fmla="*/ 2856290 h 3205338"/>
              <a:gd name="connsiteX1154" fmla="*/ 2206432 w 3481368"/>
              <a:gd name="connsiteY1154" fmla="*/ 2856881 h 3205338"/>
              <a:gd name="connsiteX1155" fmla="*/ 2205169 w 3481368"/>
              <a:gd name="connsiteY1155" fmla="*/ 2857196 h 3205338"/>
              <a:gd name="connsiteX1156" fmla="*/ 2120613 w 3481368"/>
              <a:gd name="connsiteY1156" fmla="*/ 2855978 h 3205338"/>
              <a:gd name="connsiteX1157" fmla="*/ 2109486 w 3481368"/>
              <a:gd name="connsiteY1157" fmla="*/ 2859582 h 3205338"/>
              <a:gd name="connsiteX1158" fmla="*/ 2110027 w 3481368"/>
              <a:gd name="connsiteY1158" fmla="*/ 2860381 h 3205338"/>
              <a:gd name="connsiteX1159" fmla="*/ 2116074 w 3481368"/>
              <a:gd name="connsiteY1159" fmla="*/ 2861128 h 3205338"/>
              <a:gd name="connsiteX1160" fmla="*/ 2118803 w 3481368"/>
              <a:gd name="connsiteY1160" fmla="*/ 2857920 h 3205338"/>
              <a:gd name="connsiteX1161" fmla="*/ 2120613 w 3481368"/>
              <a:gd name="connsiteY1161" fmla="*/ 2855978 h 3205338"/>
              <a:gd name="connsiteX1162" fmla="*/ 2186372 w 3481368"/>
              <a:gd name="connsiteY1162" fmla="*/ 2854956 h 3205338"/>
              <a:gd name="connsiteX1163" fmla="*/ 2179118 w 3481368"/>
              <a:gd name="connsiteY1163" fmla="*/ 2856769 h 3205338"/>
              <a:gd name="connsiteX1164" fmla="*/ 2171010 w 3481368"/>
              <a:gd name="connsiteY1164" fmla="*/ 2859222 h 3205338"/>
              <a:gd name="connsiteX1165" fmla="*/ 2168959 w 3481368"/>
              <a:gd name="connsiteY1165" fmla="*/ 2859308 h 3205338"/>
              <a:gd name="connsiteX1166" fmla="*/ 2167151 w 3481368"/>
              <a:gd name="connsiteY1166" fmla="*/ 2859760 h 3205338"/>
              <a:gd name="connsiteX1167" fmla="*/ 2158224 w 3481368"/>
              <a:gd name="connsiteY1167" fmla="*/ 2861992 h 3205338"/>
              <a:gd name="connsiteX1168" fmla="*/ 2157419 w 3481368"/>
              <a:gd name="connsiteY1168" fmla="*/ 2862455 h 3205338"/>
              <a:gd name="connsiteX1169" fmla="*/ 2169176 w 3481368"/>
              <a:gd name="connsiteY1169" fmla="*/ 2859760 h 3205338"/>
              <a:gd name="connsiteX1170" fmla="*/ 2186250 w 3481368"/>
              <a:gd name="connsiteY1170" fmla="*/ 2855067 h 3205338"/>
              <a:gd name="connsiteX1171" fmla="*/ 2293344 w 3481368"/>
              <a:gd name="connsiteY1171" fmla="*/ 2853720 h 3205338"/>
              <a:gd name="connsiteX1172" fmla="*/ 2312779 w 3481368"/>
              <a:gd name="connsiteY1172" fmla="*/ 2853720 h 3205338"/>
              <a:gd name="connsiteX1173" fmla="*/ 2310260 w 3481368"/>
              <a:gd name="connsiteY1173" fmla="*/ 2853720 h 3205338"/>
              <a:gd name="connsiteX1174" fmla="*/ 2293344 w 3481368"/>
              <a:gd name="connsiteY1174" fmla="*/ 2853720 h 3205338"/>
              <a:gd name="connsiteX1175" fmla="*/ 705783 w 3481368"/>
              <a:gd name="connsiteY1175" fmla="*/ 2853720 h 3205338"/>
              <a:gd name="connsiteX1176" fmla="*/ 725578 w 3481368"/>
              <a:gd name="connsiteY1176" fmla="*/ 2870636 h 3205338"/>
              <a:gd name="connsiteX1177" fmla="*/ 705783 w 3481368"/>
              <a:gd name="connsiteY1177" fmla="*/ 2853720 h 3205338"/>
              <a:gd name="connsiteX1178" fmla="*/ 2500807 w 3481368"/>
              <a:gd name="connsiteY1178" fmla="*/ 2851875 h 3205338"/>
              <a:gd name="connsiteX1179" fmla="*/ 2491654 w 3481368"/>
              <a:gd name="connsiteY1179" fmla="*/ 2856599 h 3205338"/>
              <a:gd name="connsiteX1180" fmla="*/ 2480496 w 3481368"/>
              <a:gd name="connsiteY1180" fmla="*/ 2859118 h 3205338"/>
              <a:gd name="connsiteX1181" fmla="*/ 2474738 w 3481368"/>
              <a:gd name="connsiteY1181" fmla="*/ 2859118 h 3205338"/>
              <a:gd name="connsiteX1182" fmla="*/ 2223494 w 3481368"/>
              <a:gd name="connsiteY1182" fmla="*/ 2851666 h 3205338"/>
              <a:gd name="connsiteX1183" fmla="*/ 2208907 w 3481368"/>
              <a:gd name="connsiteY1183" fmla="*/ 2857061 h 3205338"/>
              <a:gd name="connsiteX1184" fmla="*/ 2208369 w 3481368"/>
              <a:gd name="connsiteY1184" fmla="*/ 2856290 h 3205338"/>
              <a:gd name="connsiteX1185" fmla="*/ 1059191 w 3481368"/>
              <a:gd name="connsiteY1185" fmla="*/ 2851303 h 3205338"/>
              <a:gd name="connsiteX1186" fmla="*/ 1070350 w 3481368"/>
              <a:gd name="connsiteY1186" fmla="*/ 2857061 h 3205338"/>
              <a:gd name="connsiteX1187" fmla="*/ 1089787 w 3481368"/>
              <a:gd name="connsiteY1187" fmla="*/ 2862460 h 3205338"/>
              <a:gd name="connsiteX1188" fmla="*/ 1081508 w 3481368"/>
              <a:gd name="connsiteY1188" fmla="*/ 2857061 h 3205338"/>
              <a:gd name="connsiteX1189" fmla="*/ 1089787 w 3481368"/>
              <a:gd name="connsiteY1189" fmla="*/ 2859580 h 3205338"/>
              <a:gd name="connsiteX1190" fmla="*/ 1073230 w 3481368"/>
              <a:gd name="connsiteY1190" fmla="*/ 2854182 h 3205338"/>
              <a:gd name="connsiteX1191" fmla="*/ 1070350 w 3481368"/>
              <a:gd name="connsiteY1191" fmla="*/ 2854182 h 3205338"/>
              <a:gd name="connsiteX1192" fmla="*/ 1059191 w 3481368"/>
              <a:gd name="connsiteY1192" fmla="*/ 2851303 h 3205338"/>
              <a:gd name="connsiteX1193" fmla="*/ 2267505 w 3481368"/>
              <a:gd name="connsiteY1193" fmla="*/ 2851288 h 3205338"/>
              <a:gd name="connsiteX1194" fmla="*/ 2267580 w 3481368"/>
              <a:gd name="connsiteY1194" fmla="*/ 2851303 h 3205338"/>
              <a:gd name="connsiteX1195" fmla="*/ 2267442 w 3481368"/>
              <a:gd name="connsiteY1195" fmla="*/ 2851314 h 3205338"/>
              <a:gd name="connsiteX1196" fmla="*/ 1157231 w 3481368"/>
              <a:gd name="connsiteY1196" fmla="*/ 2849080 h 3205338"/>
              <a:gd name="connsiteX1197" fmla="*/ 1165380 w 3481368"/>
              <a:gd name="connsiteY1197" fmla="*/ 2851303 h 3205338"/>
              <a:gd name="connsiteX1198" fmla="*/ 1179418 w 3481368"/>
              <a:gd name="connsiteY1198" fmla="*/ 2855462 h 3205338"/>
              <a:gd name="connsiteX1199" fmla="*/ 1170779 w 3481368"/>
              <a:gd name="connsiteY1199" fmla="*/ 2854182 h 3205338"/>
              <a:gd name="connsiteX1200" fmla="*/ 1155822 w 3481368"/>
              <a:gd name="connsiteY1200" fmla="*/ 2848697 h 3205338"/>
              <a:gd name="connsiteX1201" fmla="*/ 1156561 w 3481368"/>
              <a:gd name="connsiteY1201" fmla="*/ 2848829 h 3205338"/>
              <a:gd name="connsiteX1202" fmla="*/ 1157231 w 3481368"/>
              <a:gd name="connsiteY1202" fmla="*/ 2849080 h 3205338"/>
              <a:gd name="connsiteX1203" fmla="*/ 2511850 w 3481368"/>
              <a:gd name="connsiteY1203" fmla="*/ 2848509 h 3205338"/>
              <a:gd name="connsiteX1204" fmla="*/ 2505825 w 3481368"/>
              <a:gd name="connsiteY1204" fmla="*/ 2850481 h 3205338"/>
              <a:gd name="connsiteX1205" fmla="*/ 2500807 w 3481368"/>
              <a:gd name="connsiteY1205" fmla="*/ 2851875 h 3205338"/>
              <a:gd name="connsiteX1206" fmla="*/ 2502810 w 3481368"/>
              <a:gd name="connsiteY1206" fmla="*/ 2850841 h 3205338"/>
              <a:gd name="connsiteX1207" fmla="*/ 2114862 w 3481368"/>
              <a:gd name="connsiteY1207" fmla="*/ 2848470 h 3205338"/>
              <a:gd name="connsiteX1208" fmla="*/ 2102718 w 3481368"/>
              <a:gd name="connsiteY1208" fmla="*/ 2851303 h 3205338"/>
              <a:gd name="connsiteX1209" fmla="*/ 2113120 w 3481368"/>
              <a:gd name="connsiteY1209" fmla="*/ 2848836 h 3205338"/>
              <a:gd name="connsiteX1210" fmla="*/ 2114867 w 3481368"/>
              <a:gd name="connsiteY1210" fmla="*/ 2848469 h 3205338"/>
              <a:gd name="connsiteX1211" fmla="*/ 2114869 w 3481368"/>
              <a:gd name="connsiteY1211" fmla="*/ 2848469 h 3205338"/>
              <a:gd name="connsiteX1212" fmla="*/ 2114862 w 3481368"/>
              <a:gd name="connsiteY1212" fmla="*/ 2848470 h 3205338"/>
              <a:gd name="connsiteX1213" fmla="*/ 2234103 w 3481368"/>
              <a:gd name="connsiteY1213" fmla="*/ 2848424 h 3205338"/>
              <a:gd name="connsiteX1214" fmla="*/ 2223494 w 3481368"/>
              <a:gd name="connsiteY1214" fmla="*/ 2851666 h 3205338"/>
              <a:gd name="connsiteX1215" fmla="*/ 2223883 w 3481368"/>
              <a:gd name="connsiteY1215" fmla="*/ 2851523 h 3205338"/>
              <a:gd name="connsiteX1216" fmla="*/ 2139074 w 3481368"/>
              <a:gd name="connsiteY1216" fmla="*/ 2848424 h 3205338"/>
              <a:gd name="connsiteX1217" fmla="*/ 2132820 w 3481368"/>
              <a:gd name="connsiteY1217" fmla="*/ 2849863 h 3205338"/>
              <a:gd name="connsiteX1218" fmla="*/ 2131190 w 3481368"/>
              <a:gd name="connsiteY1218" fmla="*/ 2850091 h 3205338"/>
              <a:gd name="connsiteX1219" fmla="*/ 2128928 w 3481368"/>
              <a:gd name="connsiteY1219" fmla="*/ 2850945 h 3205338"/>
              <a:gd name="connsiteX1220" fmla="*/ 2130056 w 3481368"/>
              <a:gd name="connsiteY1220" fmla="*/ 2851436 h 3205338"/>
              <a:gd name="connsiteX1221" fmla="*/ 2130795 w 3481368"/>
              <a:gd name="connsiteY1221" fmla="*/ 2851303 h 3205338"/>
              <a:gd name="connsiteX1222" fmla="*/ 2132856 w 3481368"/>
              <a:gd name="connsiteY1222" fmla="*/ 2851129 h 3205338"/>
              <a:gd name="connsiteX1223" fmla="*/ 2136190 w 3481368"/>
              <a:gd name="connsiteY1223" fmla="*/ 2850238 h 3205338"/>
              <a:gd name="connsiteX1224" fmla="*/ 1025715 w 3481368"/>
              <a:gd name="connsiteY1224" fmla="*/ 2848424 h 3205338"/>
              <a:gd name="connsiteX1225" fmla="*/ 1030889 w 3481368"/>
              <a:gd name="connsiteY1225" fmla="*/ 2850268 h 3205338"/>
              <a:gd name="connsiteX1226" fmla="*/ 1028078 w 3481368"/>
              <a:gd name="connsiteY1226" fmla="*/ 2849356 h 3205338"/>
              <a:gd name="connsiteX1227" fmla="*/ 963568 w 3481368"/>
              <a:gd name="connsiteY1227" fmla="*/ 2847897 h 3205338"/>
              <a:gd name="connsiteX1228" fmla="*/ 965258 w 3481368"/>
              <a:gd name="connsiteY1228" fmla="*/ 2848520 h 3205338"/>
              <a:gd name="connsiteX1229" fmla="*/ 964522 w 3481368"/>
              <a:gd name="connsiteY1229" fmla="*/ 2848424 h 3205338"/>
              <a:gd name="connsiteX1230" fmla="*/ 2504627 w 3481368"/>
              <a:gd name="connsiteY1230" fmla="*/ 2847552 h 3205338"/>
              <a:gd name="connsiteX1231" fmla="*/ 2505330 w 3481368"/>
              <a:gd name="connsiteY1231" fmla="*/ 2847962 h 3205338"/>
              <a:gd name="connsiteX1232" fmla="*/ 2488774 w 3481368"/>
              <a:gd name="connsiteY1232" fmla="*/ 2853720 h 3205338"/>
              <a:gd name="connsiteX1233" fmla="*/ 2482116 w 3481368"/>
              <a:gd name="connsiteY1233" fmla="*/ 2854800 h 3205338"/>
              <a:gd name="connsiteX1234" fmla="*/ 2481396 w 3481368"/>
              <a:gd name="connsiteY1234" fmla="*/ 2854627 h 3205338"/>
              <a:gd name="connsiteX1235" fmla="*/ 2494174 w 3481368"/>
              <a:gd name="connsiteY1235" fmla="*/ 2850841 h 3205338"/>
              <a:gd name="connsiteX1236" fmla="*/ 2502810 w 3481368"/>
              <a:gd name="connsiteY1236" fmla="*/ 2847962 h 3205338"/>
              <a:gd name="connsiteX1237" fmla="*/ 1145582 w 3481368"/>
              <a:gd name="connsiteY1237" fmla="*/ 2845905 h 3205338"/>
              <a:gd name="connsiteX1238" fmla="*/ 1155822 w 3481368"/>
              <a:gd name="connsiteY1238" fmla="*/ 2848697 h 3205338"/>
              <a:gd name="connsiteX1239" fmla="*/ 1145838 w 3481368"/>
              <a:gd name="connsiteY1239" fmla="*/ 2846915 h 3205338"/>
              <a:gd name="connsiteX1240" fmla="*/ 1036873 w 3481368"/>
              <a:gd name="connsiteY1240" fmla="*/ 2845905 h 3205338"/>
              <a:gd name="connsiteX1241" fmla="*/ 1048033 w 3481368"/>
              <a:gd name="connsiteY1241" fmla="*/ 2851303 h 3205338"/>
              <a:gd name="connsiteX1242" fmla="*/ 1053792 w 3481368"/>
              <a:gd name="connsiteY1242" fmla="*/ 2851303 h 3205338"/>
              <a:gd name="connsiteX1243" fmla="*/ 1036873 w 3481368"/>
              <a:gd name="connsiteY1243" fmla="*/ 2845905 h 3205338"/>
              <a:gd name="connsiteX1244" fmla="*/ 2128838 w 3481368"/>
              <a:gd name="connsiteY1244" fmla="*/ 2845534 h 3205338"/>
              <a:gd name="connsiteX1245" fmla="*/ 2130795 w 3481368"/>
              <a:gd name="connsiteY1245" fmla="*/ 2845905 h 3205338"/>
              <a:gd name="connsiteX1246" fmla="*/ 2114869 w 3481368"/>
              <a:gd name="connsiteY1246" fmla="*/ 2848469 h 3205338"/>
              <a:gd name="connsiteX1247" fmla="*/ 2391239 w 3481368"/>
              <a:gd name="connsiteY1247" fmla="*/ 2845443 h 3205338"/>
              <a:gd name="connsiteX1248" fmla="*/ 2360287 w 3481368"/>
              <a:gd name="connsiteY1248" fmla="*/ 2847962 h 3205338"/>
              <a:gd name="connsiteX1249" fmla="*/ 2346250 w 3481368"/>
              <a:gd name="connsiteY1249" fmla="*/ 2853720 h 3205338"/>
              <a:gd name="connsiteX1250" fmla="*/ 2391239 w 3481368"/>
              <a:gd name="connsiteY1250" fmla="*/ 2845443 h 3205338"/>
              <a:gd name="connsiteX1251" fmla="*/ 2146689 w 3481368"/>
              <a:gd name="connsiteY1251" fmla="*/ 2845426 h 3205338"/>
              <a:gd name="connsiteX1252" fmla="*/ 2144833 w 3481368"/>
              <a:gd name="connsiteY1252" fmla="*/ 2845905 h 3205338"/>
              <a:gd name="connsiteX1253" fmla="*/ 2144833 w 3481368"/>
              <a:gd name="connsiteY1253" fmla="*/ 2846923 h 3205338"/>
              <a:gd name="connsiteX1254" fmla="*/ 2370888 w 3481368"/>
              <a:gd name="connsiteY1254" fmla="*/ 2844622 h 3205338"/>
              <a:gd name="connsiteX1255" fmla="*/ 2352009 w 3481368"/>
              <a:gd name="connsiteY1255" fmla="*/ 2847962 h 3205338"/>
              <a:gd name="connsiteX1256" fmla="*/ 2371444 w 3481368"/>
              <a:gd name="connsiteY1256" fmla="*/ 2845443 h 3205338"/>
              <a:gd name="connsiteX1257" fmla="*/ 2370888 w 3481368"/>
              <a:gd name="connsiteY1257" fmla="*/ 2844622 h 3205338"/>
              <a:gd name="connsiteX1258" fmla="*/ 2148732 w 3481368"/>
              <a:gd name="connsiteY1258" fmla="*/ 2842668 h 3205338"/>
              <a:gd name="connsiteX1259" fmla="*/ 2146478 w 3481368"/>
              <a:gd name="connsiteY1259" fmla="*/ 2843668 h 3205338"/>
              <a:gd name="connsiteX1260" fmla="*/ 2148481 w 3481368"/>
              <a:gd name="connsiteY1260" fmla="*/ 2843195 h 3205338"/>
              <a:gd name="connsiteX1261" fmla="*/ 655756 w 3481368"/>
              <a:gd name="connsiteY1261" fmla="*/ 2842563 h 3205338"/>
              <a:gd name="connsiteX1262" fmla="*/ 725578 w 3481368"/>
              <a:gd name="connsiteY1262" fmla="*/ 2892949 h 3205338"/>
              <a:gd name="connsiteX1263" fmla="*/ 708662 w 3481368"/>
              <a:gd name="connsiteY1263" fmla="*/ 2881792 h 3205338"/>
              <a:gd name="connsiteX1264" fmla="*/ 700384 w 3481368"/>
              <a:gd name="connsiteY1264" fmla="*/ 2876034 h 3205338"/>
              <a:gd name="connsiteX1265" fmla="*/ 692106 w 3481368"/>
              <a:gd name="connsiteY1265" fmla="*/ 2870636 h 3205338"/>
              <a:gd name="connsiteX1266" fmla="*/ 672312 w 3481368"/>
              <a:gd name="connsiteY1266" fmla="*/ 2856599 h 3205338"/>
              <a:gd name="connsiteX1267" fmla="*/ 655756 w 3481368"/>
              <a:gd name="connsiteY1267" fmla="*/ 2842563 h 3205338"/>
              <a:gd name="connsiteX1268" fmla="*/ 2276663 w 3481368"/>
              <a:gd name="connsiteY1268" fmla="*/ 2841912 h 3205338"/>
              <a:gd name="connsiteX1269" fmla="*/ 2264700 w 3481368"/>
              <a:gd name="connsiteY1269" fmla="*/ 2845905 h 3205338"/>
              <a:gd name="connsiteX1270" fmla="*/ 2265510 w 3481368"/>
              <a:gd name="connsiteY1270" fmla="*/ 2847434 h 3205338"/>
              <a:gd name="connsiteX1271" fmla="*/ 2271874 w 3481368"/>
              <a:gd name="connsiteY1271" fmla="*/ 2845313 h 3205338"/>
              <a:gd name="connsiteX1272" fmla="*/ 2271778 w 3481368"/>
              <a:gd name="connsiteY1272" fmla="*/ 2845409 h 3205338"/>
              <a:gd name="connsiteX1273" fmla="*/ 2278739 w 3481368"/>
              <a:gd name="connsiteY1273" fmla="*/ 2843025 h 3205338"/>
              <a:gd name="connsiteX1274" fmla="*/ 2271874 w 3481368"/>
              <a:gd name="connsiteY1274" fmla="*/ 2845313 h 3205338"/>
              <a:gd name="connsiteX1275" fmla="*/ 2272556 w 3481368"/>
              <a:gd name="connsiteY1275" fmla="*/ 2844632 h 3205338"/>
              <a:gd name="connsiteX1276" fmla="*/ 2276663 w 3481368"/>
              <a:gd name="connsiteY1276" fmla="*/ 2841912 h 3205338"/>
              <a:gd name="connsiteX1277" fmla="*/ 2301966 w 3481368"/>
              <a:gd name="connsiteY1277" fmla="*/ 2841707 h 3205338"/>
              <a:gd name="connsiteX1278" fmla="*/ 2289897 w 3481368"/>
              <a:gd name="connsiteY1278" fmla="*/ 2845905 h 3205338"/>
              <a:gd name="connsiteX1279" fmla="*/ 2290378 w 3481368"/>
              <a:gd name="connsiteY1279" fmla="*/ 2845533 h 3205338"/>
              <a:gd name="connsiteX1280" fmla="*/ 997997 w 3481368"/>
              <a:gd name="connsiteY1280" fmla="*/ 2840147 h 3205338"/>
              <a:gd name="connsiteX1281" fmla="*/ 1002453 w 3481368"/>
              <a:gd name="connsiteY1281" fmla="*/ 2843340 h 3205338"/>
              <a:gd name="connsiteX1282" fmla="*/ 1016959 w 3481368"/>
              <a:gd name="connsiteY1282" fmla="*/ 2848263 h 3205338"/>
              <a:gd name="connsiteX1283" fmla="*/ 1014556 w 3481368"/>
              <a:gd name="connsiteY1283" fmla="*/ 2848424 h 3205338"/>
              <a:gd name="connsiteX1284" fmla="*/ 1025848 w 3481368"/>
              <a:gd name="connsiteY1284" fmla="*/ 2851631 h 3205338"/>
              <a:gd name="connsiteX1285" fmla="*/ 1035254 w 3481368"/>
              <a:gd name="connsiteY1285" fmla="*/ 2855217 h 3205338"/>
              <a:gd name="connsiteX1286" fmla="*/ 1050912 w 3481368"/>
              <a:gd name="connsiteY1286" fmla="*/ 2859580 h 3205338"/>
              <a:gd name="connsiteX1287" fmla="*/ 1037998 w 3481368"/>
              <a:gd name="connsiteY1287" fmla="*/ 2855082 h 3205338"/>
              <a:gd name="connsiteX1288" fmla="*/ 1025848 w 3481368"/>
              <a:gd name="connsiteY1288" fmla="*/ 2851631 h 3205338"/>
              <a:gd name="connsiteX1289" fmla="*/ 1017436 w 3481368"/>
              <a:gd name="connsiteY1289" fmla="*/ 2848424 h 3205338"/>
              <a:gd name="connsiteX1290" fmla="*/ 1016959 w 3481368"/>
              <a:gd name="connsiteY1290" fmla="*/ 2848263 h 3205338"/>
              <a:gd name="connsiteX1291" fmla="*/ 1019236 w 3481368"/>
              <a:gd name="connsiteY1291" fmla="*/ 2848109 h 3205338"/>
              <a:gd name="connsiteX1292" fmla="*/ 1017436 w 3481368"/>
              <a:gd name="connsiteY1292" fmla="*/ 2845905 h 3205338"/>
              <a:gd name="connsiteX1293" fmla="*/ 1028078 w 3481368"/>
              <a:gd name="connsiteY1293" fmla="*/ 2849356 h 3205338"/>
              <a:gd name="connsiteX1294" fmla="*/ 1044523 w 3481368"/>
              <a:gd name="connsiteY1294" fmla="*/ 2855847 h 3205338"/>
              <a:gd name="connsiteX1295" fmla="*/ 1050912 w 3481368"/>
              <a:gd name="connsiteY1295" fmla="*/ 2857061 h 3205338"/>
              <a:gd name="connsiteX1296" fmla="*/ 1033994 w 3481368"/>
              <a:gd name="connsiteY1296" fmla="*/ 2848424 h 3205338"/>
              <a:gd name="connsiteX1297" fmla="*/ 1017436 w 3481368"/>
              <a:gd name="connsiteY1297" fmla="*/ 2845905 h 3205338"/>
              <a:gd name="connsiteX1298" fmla="*/ 997997 w 3481368"/>
              <a:gd name="connsiteY1298" fmla="*/ 2840147 h 3205338"/>
              <a:gd name="connsiteX1299" fmla="*/ 967041 w 3481368"/>
              <a:gd name="connsiteY1299" fmla="*/ 2840147 h 3205338"/>
              <a:gd name="connsiteX1300" fmla="*/ 977975 w 3481368"/>
              <a:gd name="connsiteY1300" fmla="*/ 2844420 h 3205338"/>
              <a:gd name="connsiteX1301" fmla="*/ 978242 w 3481368"/>
              <a:gd name="connsiteY1301" fmla="*/ 2844482 h 3205338"/>
              <a:gd name="connsiteX1302" fmla="*/ 981799 w 3481368"/>
              <a:gd name="connsiteY1302" fmla="*/ 2845860 h 3205338"/>
              <a:gd name="connsiteX1303" fmla="*/ 992238 w 3481368"/>
              <a:gd name="connsiteY1303" fmla="*/ 2851303 h 3205338"/>
              <a:gd name="connsiteX1304" fmla="*/ 995118 w 3481368"/>
              <a:gd name="connsiteY1304" fmla="*/ 2848424 h 3205338"/>
              <a:gd name="connsiteX1305" fmla="*/ 978242 w 3481368"/>
              <a:gd name="connsiteY1305" fmla="*/ 2844482 h 3205338"/>
              <a:gd name="connsiteX1306" fmla="*/ 2195898 w 3481368"/>
              <a:gd name="connsiteY1306" fmla="*/ 2839789 h 3205338"/>
              <a:gd name="connsiteX1307" fmla="*/ 2184737 w 3481368"/>
              <a:gd name="connsiteY1307" fmla="*/ 2845547 h 3205338"/>
              <a:gd name="connsiteX1308" fmla="*/ 2165293 w 3481368"/>
              <a:gd name="connsiteY1308" fmla="*/ 2850945 h 3205338"/>
              <a:gd name="connsiteX1309" fmla="*/ 2177491 w 3481368"/>
              <a:gd name="connsiteY1309" fmla="*/ 2845502 h 3205338"/>
              <a:gd name="connsiteX1310" fmla="*/ 2188454 w 3481368"/>
              <a:gd name="connsiteY1310" fmla="*/ 2842099 h 3205338"/>
              <a:gd name="connsiteX1311" fmla="*/ 2187617 w 3481368"/>
              <a:gd name="connsiteY1311" fmla="*/ 2842668 h 3205338"/>
              <a:gd name="connsiteX1312" fmla="*/ 2191837 w 3481368"/>
              <a:gd name="connsiteY1312" fmla="*/ 2841050 h 3205338"/>
              <a:gd name="connsiteX1313" fmla="*/ 2154132 w 3481368"/>
              <a:gd name="connsiteY1313" fmla="*/ 2839789 h 3205338"/>
              <a:gd name="connsiteX1314" fmla="*/ 2145474 w 3481368"/>
              <a:gd name="connsiteY1314" fmla="*/ 2843036 h 3205338"/>
              <a:gd name="connsiteX1315" fmla="*/ 2145491 w 3481368"/>
              <a:gd name="connsiteY1315" fmla="*/ 2843028 h 3205338"/>
              <a:gd name="connsiteX1316" fmla="*/ 2154132 w 3481368"/>
              <a:gd name="connsiteY1316" fmla="*/ 2839789 h 3205338"/>
              <a:gd name="connsiteX1317" fmla="*/ 2538802 w 3481368"/>
              <a:gd name="connsiteY1317" fmla="*/ 2839684 h 3205338"/>
              <a:gd name="connsiteX1318" fmla="*/ 2536282 w 3481368"/>
              <a:gd name="connsiteY1318" fmla="*/ 2842563 h 3205338"/>
              <a:gd name="connsiteX1319" fmla="*/ 2513968 w 3481368"/>
              <a:gd name="connsiteY1319" fmla="*/ 2847962 h 3205338"/>
              <a:gd name="connsiteX1320" fmla="*/ 2511850 w 3481368"/>
              <a:gd name="connsiteY1320" fmla="*/ 2848509 h 3205338"/>
              <a:gd name="connsiteX1321" fmla="*/ 2144434 w 3481368"/>
              <a:gd name="connsiteY1321" fmla="*/ 2839427 h 3205338"/>
              <a:gd name="connsiteX1322" fmla="*/ 2147713 w 3481368"/>
              <a:gd name="connsiteY1322" fmla="*/ 2840147 h 3205338"/>
              <a:gd name="connsiteX1323" fmla="*/ 2133674 w 3481368"/>
              <a:gd name="connsiteY1323" fmla="*/ 2843025 h 3205338"/>
              <a:gd name="connsiteX1324" fmla="*/ 2122516 w 3481368"/>
              <a:gd name="connsiteY1324" fmla="*/ 2845905 h 3205338"/>
              <a:gd name="connsiteX1325" fmla="*/ 2144434 w 3481368"/>
              <a:gd name="connsiteY1325" fmla="*/ 2839427 h 3205338"/>
              <a:gd name="connsiteX1326" fmla="*/ 2184737 w 3481368"/>
              <a:gd name="connsiteY1326" fmla="*/ 2837270 h 3205338"/>
              <a:gd name="connsiteX1327" fmla="*/ 2181507 w 3481368"/>
              <a:gd name="connsiteY1327" fmla="*/ 2838044 h 3205338"/>
              <a:gd name="connsiteX1328" fmla="*/ 2176523 w 3481368"/>
              <a:gd name="connsiteY1328" fmla="*/ 2839769 h 3205338"/>
              <a:gd name="connsiteX1329" fmla="*/ 2272979 w 3481368"/>
              <a:gd name="connsiteY1329" fmla="*/ 2837267 h 3205338"/>
              <a:gd name="connsiteX1330" fmla="*/ 2256422 w 3481368"/>
              <a:gd name="connsiteY1330" fmla="*/ 2840147 h 3205338"/>
              <a:gd name="connsiteX1331" fmla="*/ 2256422 w 3481368"/>
              <a:gd name="connsiteY1331" fmla="*/ 2843025 h 3205338"/>
              <a:gd name="connsiteX1332" fmla="*/ 2272979 w 3481368"/>
              <a:gd name="connsiteY1332" fmla="*/ 2837267 h 3205338"/>
              <a:gd name="connsiteX1333" fmla="*/ 2198107 w 3481368"/>
              <a:gd name="connsiteY1333" fmla="*/ 2835595 h 3205338"/>
              <a:gd name="connsiteX1334" fmla="*/ 2196699 w 3481368"/>
              <a:gd name="connsiteY1334" fmla="*/ 2835799 h 3205338"/>
              <a:gd name="connsiteX1335" fmla="*/ 2184942 w 3481368"/>
              <a:gd name="connsiteY1335" fmla="*/ 2839789 h 3205338"/>
              <a:gd name="connsiteX1336" fmla="*/ 2180956 w 3481368"/>
              <a:gd name="connsiteY1336" fmla="*/ 2839789 h 3205338"/>
              <a:gd name="connsiteX1337" fmla="*/ 2176464 w 3481368"/>
              <a:gd name="connsiteY1337" fmla="*/ 2839789 h 3205338"/>
              <a:gd name="connsiteX1338" fmla="*/ 2175430 w 3481368"/>
              <a:gd name="connsiteY1338" fmla="*/ 2840147 h 3205338"/>
              <a:gd name="connsiteX1339" fmla="*/ 2169873 w 3481368"/>
              <a:gd name="connsiteY1339" fmla="*/ 2840970 h 3205338"/>
              <a:gd name="connsiteX1340" fmla="*/ 2154132 w 3481368"/>
              <a:gd name="connsiteY1340" fmla="*/ 2845547 h 3205338"/>
              <a:gd name="connsiteX1341" fmla="*/ 2150974 w 3481368"/>
              <a:gd name="connsiteY1341" fmla="*/ 2847034 h 3205338"/>
              <a:gd name="connsiteX1342" fmla="*/ 2162517 w 3481368"/>
              <a:gd name="connsiteY1342" fmla="*/ 2844420 h 3205338"/>
              <a:gd name="connsiteX1343" fmla="*/ 2178310 w 3481368"/>
              <a:gd name="connsiteY1343" fmla="*/ 2840147 h 3205338"/>
              <a:gd name="connsiteX1344" fmla="*/ 2176060 w 3481368"/>
              <a:gd name="connsiteY1344" fmla="*/ 2841945 h 3205338"/>
              <a:gd name="connsiteX1345" fmla="*/ 2170848 w 3481368"/>
              <a:gd name="connsiteY1345" fmla="*/ 2843352 h 3205338"/>
              <a:gd name="connsiteX1346" fmla="*/ 2176456 w 3481368"/>
              <a:gd name="connsiteY1346" fmla="*/ 2842668 h 3205338"/>
              <a:gd name="connsiteX1347" fmla="*/ 2184942 w 3481368"/>
              <a:gd name="connsiteY1347" fmla="*/ 2839789 h 3205338"/>
              <a:gd name="connsiteX1348" fmla="*/ 2187617 w 3481368"/>
              <a:gd name="connsiteY1348" fmla="*/ 2839789 h 3205338"/>
              <a:gd name="connsiteX1349" fmla="*/ 968863 w 3481368"/>
              <a:gd name="connsiteY1349" fmla="*/ 2834652 h 3205338"/>
              <a:gd name="connsiteX1350" fmla="*/ 980905 w 3481368"/>
              <a:gd name="connsiteY1350" fmla="*/ 2839294 h 3205338"/>
              <a:gd name="connsiteX1351" fmla="*/ 980776 w 3481368"/>
              <a:gd name="connsiteY1351" fmla="*/ 2839258 h 3205338"/>
              <a:gd name="connsiteX1352" fmla="*/ 969561 w 3481368"/>
              <a:gd name="connsiteY1352" fmla="*/ 2834928 h 3205338"/>
              <a:gd name="connsiteX1353" fmla="*/ 2538802 w 3481368"/>
              <a:gd name="connsiteY1353" fmla="*/ 2834285 h 3205338"/>
              <a:gd name="connsiteX1354" fmla="*/ 2516488 w 3481368"/>
              <a:gd name="connsiteY1354" fmla="*/ 2839684 h 3205338"/>
              <a:gd name="connsiteX1355" fmla="*/ 2508210 w 3481368"/>
              <a:gd name="connsiteY1355" fmla="*/ 2845443 h 3205338"/>
              <a:gd name="connsiteX1356" fmla="*/ 2530524 w 3481368"/>
              <a:gd name="connsiteY1356" fmla="*/ 2836805 h 3205338"/>
              <a:gd name="connsiteX1357" fmla="*/ 2424711 w 3481368"/>
              <a:gd name="connsiteY1357" fmla="*/ 2834285 h 3205338"/>
              <a:gd name="connsiteX1358" fmla="*/ 2413695 w 3481368"/>
              <a:gd name="connsiteY1358" fmla="*/ 2837884 h 3205338"/>
              <a:gd name="connsiteX1359" fmla="*/ 2413194 w 3481368"/>
              <a:gd name="connsiteY1359" fmla="*/ 2837986 h 3205338"/>
              <a:gd name="connsiteX1360" fmla="*/ 2402397 w 3481368"/>
              <a:gd name="connsiteY1360" fmla="*/ 2839684 h 3205338"/>
              <a:gd name="connsiteX1361" fmla="*/ 2391239 w 3481368"/>
              <a:gd name="connsiteY1361" fmla="*/ 2842563 h 3205338"/>
              <a:gd name="connsiteX1362" fmla="*/ 2382601 w 3481368"/>
              <a:gd name="connsiteY1362" fmla="*/ 2845443 h 3205338"/>
              <a:gd name="connsiteX1363" fmla="*/ 2391239 w 3481368"/>
              <a:gd name="connsiteY1363" fmla="*/ 2842563 h 3205338"/>
              <a:gd name="connsiteX1364" fmla="*/ 2404915 w 3481368"/>
              <a:gd name="connsiteY1364" fmla="*/ 2839684 h 3205338"/>
              <a:gd name="connsiteX1365" fmla="*/ 2413194 w 3481368"/>
              <a:gd name="connsiteY1365" fmla="*/ 2837986 h 3205338"/>
              <a:gd name="connsiteX1366" fmla="*/ 2413553 w 3481368"/>
              <a:gd name="connsiteY1366" fmla="*/ 2837930 h 3205338"/>
              <a:gd name="connsiteX1367" fmla="*/ 2413695 w 3481368"/>
              <a:gd name="connsiteY1367" fmla="*/ 2837884 h 3205338"/>
              <a:gd name="connsiteX1368" fmla="*/ 2418952 w 3481368"/>
              <a:gd name="connsiteY1368" fmla="*/ 2836805 h 3205338"/>
              <a:gd name="connsiteX1369" fmla="*/ 2424711 w 3481368"/>
              <a:gd name="connsiteY1369" fmla="*/ 2834285 h 3205338"/>
              <a:gd name="connsiteX1370" fmla="*/ 979616 w 3481368"/>
              <a:gd name="connsiteY1370" fmla="*/ 2833993 h 3205338"/>
              <a:gd name="connsiteX1371" fmla="*/ 981312 w 3481368"/>
              <a:gd name="connsiteY1371" fmla="*/ 2834563 h 3205338"/>
              <a:gd name="connsiteX1372" fmla="*/ 981292 w 3481368"/>
              <a:gd name="connsiteY1372" fmla="*/ 2834579 h 3205338"/>
              <a:gd name="connsiteX1373" fmla="*/ 979766 w 3481368"/>
              <a:gd name="connsiteY1373" fmla="*/ 2834070 h 3205338"/>
              <a:gd name="connsiteX1374" fmla="*/ 2207872 w 3481368"/>
              <a:gd name="connsiteY1374" fmla="*/ 2832009 h 3205338"/>
              <a:gd name="connsiteX1375" fmla="*/ 2206673 w 3481368"/>
              <a:gd name="connsiteY1375" fmla="*/ 2832171 h 3205338"/>
              <a:gd name="connsiteX1376" fmla="*/ 2203918 w 3481368"/>
              <a:gd name="connsiteY1376" fmla="*/ 2833272 h 3205338"/>
              <a:gd name="connsiteX1377" fmla="*/ 2205268 w 3481368"/>
              <a:gd name="connsiteY1377" fmla="*/ 2832893 h 3205338"/>
              <a:gd name="connsiteX1378" fmla="*/ 959965 w 3481368"/>
              <a:gd name="connsiteY1378" fmla="*/ 2831138 h 3205338"/>
              <a:gd name="connsiteX1379" fmla="*/ 968863 w 3481368"/>
              <a:gd name="connsiteY1379" fmla="*/ 2834652 h 3205338"/>
              <a:gd name="connsiteX1380" fmla="*/ 961642 w 3481368"/>
              <a:gd name="connsiteY1380" fmla="*/ 2831869 h 3205338"/>
              <a:gd name="connsiteX1381" fmla="*/ 959965 w 3481368"/>
              <a:gd name="connsiteY1381" fmla="*/ 2831138 h 3205338"/>
              <a:gd name="connsiteX1382" fmla="*/ 2249186 w 3481368"/>
              <a:gd name="connsiteY1382" fmla="*/ 2828633 h 3205338"/>
              <a:gd name="connsiteX1383" fmla="*/ 2245241 w 3481368"/>
              <a:gd name="connsiteY1383" fmla="*/ 2830908 h 3205338"/>
              <a:gd name="connsiteX1384" fmla="*/ 2248818 w 3481368"/>
              <a:gd name="connsiteY1384" fmla="*/ 2829706 h 3205338"/>
              <a:gd name="connsiteX1385" fmla="*/ 2575153 w 3481368"/>
              <a:gd name="connsiteY1385" fmla="*/ 2828527 h 3205338"/>
              <a:gd name="connsiteX1386" fmla="*/ 2544560 w 3481368"/>
              <a:gd name="connsiteY1386" fmla="*/ 2842563 h 3205338"/>
              <a:gd name="connsiteX1387" fmla="*/ 2527644 w 3481368"/>
              <a:gd name="connsiteY1387" fmla="*/ 2847962 h 3205338"/>
              <a:gd name="connsiteX1388" fmla="*/ 2511088 w 3481368"/>
              <a:gd name="connsiteY1388" fmla="*/ 2853720 h 3205338"/>
              <a:gd name="connsiteX1389" fmla="*/ 2516488 w 3481368"/>
              <a:gd name="connsiteY1389" fmla="*/ 2850841 h 3205338"/>
              <a:gd name="connsiteX1390" fmla="*/ 2525126 w 3481368"/>
              <a:gd name="connsiteY1390" fmla="*/ 2847962 h 3205338"/>
              <a:gd name="connsiteX1391" fmla="*/ 2533403 w 3481368"/>
              <a:gd name="connsiteY1391" fmla="*/ 2845443 h 3205338"/>
              <a:gd name="connsiteX1392" fmla="*/ 2566875 w 3481368"/>
              <a:gd name="connsiteY1392" fmla="*/ 2831407 h 3205338"/>
              <a:gd name="connsiteX1393" fmla="*/ 2575153 w 3481368"/>
              <a:gd name="connsiteY1393" fmla="*/ 2828527 h 3205338"/>
              <a:gd name="connsiteX1394" fmla="*/ 2555718 w 3481368"/>
              <a:gd name="connsiteY1394" fmla="*/ 2828527 h 3205338"/>
              <a:gd name="connsiteX1395" fmla="*/ 2551560 w 3481368"/>
              <a:gd name="connsiteY1395" fmla="*/ 2830445 h 3205338"/>
              <a:gd name="connsiteX1396" fmla="*/ 2547440 w 3481368"/>
              <a:gd name="connsiteY1396" fmla="*/ 2831407 h 3205338"/>
              <a:gd name="connsiteX1397" fmla="*/ 2545145 w 3481368"/>
              <a:gd name="connsiteY1397" fmla="*/ 2833162 h 3205338"/>
              <a:gd name="connsiteX1398" fmla="*/ 2545059 w 3481368"/>
              <a:gd name="connsiteY1398" fmla="*/ 2833443 h 3205338"/>
              <a:gd name="connsiteX1399" fmla="*/ 2538937 w 3481368"/>
              <a:gd name="connsiteY1399" fmla="*/ 2836265 h 3205338"/>
              <a:gd name="connsiteX1400" fmla="*/ 2530524 w 3481368"/>
              <a:gd name="connsiteY1400" fmla="*/ 2839684 h 3205338"/>
              <a:gd name="connsiteX1401" fmla="*/ 2538802 w 3481368"/>
              <a:gd name="connsiteY1401" fmla="*/ 2836805 h 3205338"/>
              <a:gd name="connsiteX1402" fmla="*/ 2544859 w 3481368"/>
              <a:gd name="connsiteY1402" fmla="*/ 2834089 h 3205338"/>
              <a:gd name="connsiteX1403" fmla="*/ 2545059 w 3481368"/>
              <a:gd name="connsiteY1403" fmla="*/ 2833443 h 3205338"/>
              <a:gd name="connsiteX1404" fmla="*/ 2551560 w 3481368"/>
              <a:gd name="connsiteY1404" fmla="*/ 2830445 h 3205338"/>
              <a:gd name="connsiteX1405" fmla="*/ 2553603 w 3481368"/>
              <a:gd name="connsiteY1405" fmla="*/ 2829967 h 3205338"/>
              <a:gd name="connsiteX1406" fmla="*/ 2555718 w 3481368"/>
              <a:gd name="connsiteY1406" fmla="*/ 2828527 h 3205338"/>
              <a:gd name="connsiteX1407" fmla="*/ 2325354 w 3481368"/>
              <a:gd name="connsiteY1407" fmla="*/ 2828270 h 3205338"/>
              <a:gd name="connsiteX1408" fmla="*/ 2328773 w 3481368"/>
              <a:gd name="connsiteY1408" fmla="*/ 2828990 h 3205338"/>
              <a:gd name="connsiteX1409" fmla="*/ 2306456 w 3481368"/>
              <a:gd name="connsiteY1409" fmla="*/ 2834748 h 3205338"/>
              <a:gd name="connsiteX1410" fmla="*/ 2317615 w 3481368"/>
              <a:gd name="connsiteY1410" fmla="*/ 2831869 h 3205338"/>
              <a:gd name="connsiteX1411" fmla="*/ 2325354 w 3481368"/>
              <a:gd name="connsiteY1411" fmla="*/ 2828270 h 3205338"/>
              <a:gd name="connsiteX1412" fmla="*/ 2309336 w 3481368"/>
              <a:gd name="connsiteY1412" fmla="*/ 2823592 h 3205338"/>
              <a:gd name="connsiteX1413" fmla="*/ 2278739 w 3481368"/>
              <a:gd name="connsiteY1413" fmla="*/ 2834748 h 3205338"/>
              <a:gd name="connsiteX1414" fmla="*/ 2295296 w 3481368"/>
              <a:gd name="connsiteY1414" fmla="*/ 2828990 h 3205338"/>
              <a:gd name="connsiteX1415" fmla="*/ 2292777 w 3481368"/>
              <a:gd name="connsiteY1415" fmla="*/ 2831869 h 3205338"/>
              <a:gd name="connsiteX1416" fmla="*/ 2309336 w 3481368"/>
              <a:gd name="connsiteY1416" fmla="*/ 2823592 h 3205338"/>
              <a:gd name="connsiteX1417" fmla="*/ 2254588 w 3481368"/>
              <a:gd name="connsiteY1417" fmla="*/ 2823235 h 3205338"/>
              <a:gd name="connsiteX1418" fmla="*/ 2223983 w 3481368"/>
              <a:gd name="connsiteY1418" fmla="*/ 2834390 h 3205338"/>
              <a:gd name="connsiteX1419" fmla="*/ 2254588 w 3481368"/>
              <a:gd name="connsiteY1419" fmla="*/ 2823235 h 3205338"/>
              <a:gd name="connsiteX1420" fmla="*/ 2605745 w 3481368"/>
              <a:gd name="connsiteY1420" fmla="*/ 2820250 h 3205338"/>
              <a:gd name="connsiteX1421" fmla="*/ 2589189 w 3481368"/>
              <a:gd name="connsiteY1421" fmla="*/ 2828527 h 3205338"/>
              <a:gd name="connsiteX1422" fmla="*/ 2566875 w 3481368"/>
              <a:gd name="connsiteY1422" fmla="*/ 2839684 h 3205338"/>
              <a:gd name="connsiteX1423" fmla="*/ 2552838 w 3481368"/>
              <a:gd name="connsiteY1423" fmla="*/ 2842563 h 3205338"/>
              <a:gd name="connsiteX1424" fmla="*/ 2547440 w 3481368"/>
              <a:gd name="connsiteY1424" fmla="*/ 2845443 h 3205338"/>
              <a:gd name="connsiteX1425" fmla="*/ 2541681 w 3481368"/>
              <a:gd name="connsiteY1425" fmla="*/ 2847962 h 3205338"/>
              <a:gd name="connsiteX1426" fmla="*/ 2527644 w 3481368"/>
              <a:gd name="connsiteY1426" fmla="*/ 2853720 h 3205338"/>
              <a:gd name="connsiteX1427" fmla="*/ 2516488 w 3481368"/>
              <a:gd name="connsiteY1427" fmla="*/ 2856599 h 3205338"/>
              <a:gd name="connsiteX1428" fmla="*/ 2605745 w 3481368"/>
              <a:gd name="connsiteY1428" fmla="*/ 2820250 h 3205338"/>
              <a:gd name="connsiteX1429" fmla="*/ 956378 w 3481368"/>
              <a:gd name="connsiteY1429" fmla="*/ 2818913 h 3205338"/>
              <a:gd name="connsiteX1430" fmla="*/ 961642 w 3481368"/>
              <a:gd name="connsiteY1430" fmla="*/ 2823592 h 3205338"/>
              <a:gd name="connsiteX1431" fmla="*/ 971001 w 3481368"/>
              <a:gd name="connsiteY1431" fmla="*/ 2822827 h 3205338"/>
              <a:gd name="connsiteX1432" fmla="*/ 972162 w 3481368"/>
              <a:gd name="connsiteY1432" fmla="*/ 2822966 h 3205338"/>
              <a:gd name="connsiteX1433" fmla="*/ 986839 w 3481368"/>
              <a:gd name="connsiteY1433" fmla="*/ 2826110 h 3205338"/>
              <a:gd name="connsiteX1434" fmla="*/ 976119 w 3481368"/>
              <a:gd name="connsiteY1434" fmla="*/ 2823440 h 3205338"/>
              <a:gd name="connsiteX1435" fmla="*/ 972162 w 3481368"/>
              <a:gd name="connsiteY1435" fmla="*/ 2822966 h 3205338"/>
              <a:gd name="connsiteX1436" fmla="*/ 961642 w 3481368"/>
              <a:gd name="connsiteY1436" fmla="*/ 2820712 h 3205338"/>
              <a:gd name="connsiteX1437" fmla="*/ 956378 w 3481368"/>
              <a:gd name="connsiteY1437" fmla="*/ 2818913 h 3205338"/>
              <a:gd name="connsiteX1438" fmla="*/ 2367399 w 3481368"/>
              <a:gd name="connsiteY1438" fmla="*/ 2817961 h 3205338"/>
              <a:gd name="connsiteX1439" fmla="*/ 2351946 w 3481368"/>
              <a:gd name="connsiteY1439" fmla="*/ 2823187 h 3205338"/>
              <a:gd name="connsiteX1440" fmla="*/ 2331653 w 3481368"/>
              <a:gd name="connsiteY1440" fmla="*/ 2828990 h 3205338"/>
              <a:gd name="connsiteX1441" fmla="*/ 2350911 w 3481368"/>
              <a:gd name="connsiteY1441" fmla="*/ 2821387 h 3205338"/>
              <a:gd name="connsiteX1442" fmla="*/ 922406 w 3481368"/>
              <a:gd name="connsiteY1442" fmla="*/ 2817834 h 3205338"/>
              <a:gd name="connsiteX1443" fmla="*/ 947603 w 3481368"/>
              <a:gd name="connsiteY1443" fmla="*/ 2828990 h 3205338"/>
              <a:gd name="connsiteX1444" fmla="*/ 936444 w 3481368"/>
              <a:gd name="connsiteY1444" fmla="*/ 2826110 h 3205338"/>
              <a:gd name="connsiteX1445" fmla="*/ 922406 w 3481368"/>
              <a:gd name="connsiteY1445" fmla="*/ 2817834 h 3205338"/>
              <a:gd name="connsiteX1446" fmla="*/ 2368917 w 3481368"/>
              <a:gd name="connsiteY1446" fmla="*/ 2817448 h 3205338"/>
              <a:gd name="connsiteX1447" fmla="*/ 2368009 w 3481368"/>
              <a:gd name="connsiteY1447" fmla="*/ 2817834 h 3205338"/>
              <a:gd name="connsiteX1448" fmla="*/ 2367399 w 3481368"/>
              <a:gd name="connsiteY1448" fmla="*/ 2817961 h 3205338"/>
              <a:gd name="connsiteX1449" fmla="*/ 2285624 w 3481368"/>
              <a:gd name="connsiteY1449" fmla="*/ 2817422 h 3205338"/>
              <a:gd name="connsiteX1450" fmla="*/ 2285192 w 3481368"/>
              <a:gd name="connsiteY1450" fmla="*/ 2817477 h 3205338"/>
              <a:gd name="connsiteX1451" fmla="*/ 2284892 w 3481368"/>
              <a:gd name="connsiteY1451" fmla="*/ 2817625 h 3205338"/>
              <a:gd name="connsiteX1452" fmla="*/ 2235144 w 3481368"/>
              <a:gd name="connsiteY1452" fmla="*/ 2814958 h 3205338"/>
              <a:gd name="connsiteX1453" fmla="*/ 2222756 w 3481368"/>
              <a:gd name="connsiteY1453" fmla="*/ 2820712 h 3205338"/>
              <a:gd name="connsiteX1454" fmla="*/ 2222945 w 3481368"/>
              <a:gd name="connsiteY1454" fmla="*/ 2820712 h 3205338"/>
              <a:gd name="connsiteX1455" fmla="*/ 2222541 w 3481368"/>
              <a:gd name="connsiteY1455" fmla="*/ 2820812 h 3205338"/>
              <a:gd name="connsiteX1456" fmla="*/ 2221102 w 3481368"/>
              <a:gd name="connsiteY1456" fmla="*/ 2821480 h 3205338"/>
              <a:gd name="connsiteX1457" fmla="*/ 2215702 w 3481368"/>
              <a:gd name="connsiteY1457" fmla="*/ 2826113 h 3205338"/>
              <a:gd name="connsiteX1458" fmla="*/ 2232264 w 3481368"/>
              <a:gd name="connsiteY1458" fmla="*/ 2820355 h 3205338"/>
              <a:gd name="connsiteX1459" fmla="*/ 2235144 w 3481368"/>
              <a:gd name="connsiteY1459" fmla="*/ 2814958 h 3205338"/>
              <a:gd name="connsiteX1460" fmla="*/ 641719 w 3481368"/>
              <a:gd name="connsiteY1460" fmla="*/ 2814491 h 3205338"/>
              <a:gd name="connsiteX1461" fmla="*/ 666912 w 3481368"/>
              <a:gd name="connsiteY1461" fmla="*/ 2834285 h 3205338"/>
              <a:gd name="connsiteX1462" fmla="*/ 658635 w 3481368"/>
              <a:gd name="connsiteY1462" fmla="*/ 2825649 h 3205338"/>
              <a:gd name="connsiteX1463" fmla="*/ 641719 w 3481368"/>
              <a:gd name="connsiteY1463" fmla="*/ 2814491 h 3205338"/>
              <a:gd name="connsiteX1464" fmla="*/ 2604204 w 3481368"/>
              <a:gd name="connsiteY1464" fmla="*/ 2813068 h 3205338"/>
              <a:gd name="connsiteX1465" fmla="*/ 2594588 w 3481368"/>
              <a:gd name="connsiteY1465" fmla="*/ 2817371 h 3205338"/>
              <a:gd name="connsiteX1466" fmla="*/ 2575153 w 3481368"/>
              <a:gd name="connsiteY1466" fmla="*/ 2828527 h 3205338"/>
              <a:gd name="connsiteX1467" fmla="*/ 2586310 w 3481368"/>
              <a:gd name="connsiteY1467" fmla="*/ 2820250 h 3205338"/>
              <a:gd name="connsiteX1468" fmla="*/ 2600347 w 3481368"/>
              <a:gd name="connsiteY1468" fmla="*/ 2814491 h 3205338"/>
              <a:gd name="connsiteX1469" fmla="*/ 2604204 w 3481368"/>
              <a:gd name="connsiteY1469" fmla="*/ 2813068 h 3205338"/>
              <a:gd name="connsiteX1470" fmla="*/ 2267580 w 3481368"/>
              <a:gd name="connsiteY1470" fmla="*/ 2812435 h 3205338"/>
              <a:gd name="connsiteX1471" fmla="*/ 2262046 w 3481368"/>
              <a:gd name="connsiteY1471" fmla="*/ 2814055 h 3205338"/>
              <a:gd name="connsiteX1472" fmla="*/ 2260102 w 3481368"/>
              <a:gd name="connsiteY1472" fmla="*/ 2814583 h 3205338"/>
              <a:gd name="connsiteX1473" fmla="*/ 2256183 w 3481368"/>
              <a:gd name="connsiteY1473" fmla="*/ 2816225 h 3205338"/>
              <a:gd name="connsiteX1474" fmla="*/ 2229384 w 3481368"/>
              <a:gd name="connsiteY1474" fmla="*/ 2812078 h 3205338"/>
              <a:gd name="connsiteX1475" fmla="*/ 2202380 w 3481368"/>
              <a:gd name="connsiteY1475" fmla="*/ 2823145 h 3205338"/>
              <a:gd name="connsiteX1476" fmla="*/ 2197501 w 3481368"/>
              <a:gd name="connsiteY1476" fmla="*/ 2826404 h 3205338"/>
              <a:gd name="connsiteX1477" fmla="*/ 2200627 w 3481368"/>
              <a:gd name="connsiteY1477" fmla="*/ 2826110 h 3205338"/>
              <a:gd name="connsiteX1478" fmla="*/ 2198355 w 3481368"/>
              <a:gd name="connsiteY1478" fmla="*/ 2826777 h 3205338"/>
              <a:gd name="connsiteX1479" fmla="*/ 2204540 w 3481368"/>
              <a:gd name="connsiteY1479" fmla="*/ 2826113 h 3205338"/>
              <a:gd name="connsiteX1480" fmla="*/ 2207710 w 3481368"/>
              <a:gd name="connsiteY1480" fmla="*/ 2824047 h 3205338"/>
              <a:gd name="connsiteX1481" fmla="*/ 2203507 w 3481368"/>
              <a:gd name="connsiteY1481" fmla="*/ 2823592 h 3205338"/>
              <a:gd name="connsiteX1482" fmla="*/ 2210746 w 3481368"/>
              <a:gd name="connsiteY1482" fmla="*/ 2822068 h 3205338"/>
              <a:gd name="connsiteX1483" fmla="*/ 2213856 w 3481368"/>
              <a:gd name="connsiteY1483" fmla="*/ 2820040 h 3205338"/>
              <a:gd name="connsiteX1484" fmla="*/ 2229384 w 3481368"/>
              <a:gd name="connsiteY1484" fmla="*/ 2812078 h 3205338"/>
              <a:gd name="connsiteX1485" fmla="*/ 2603225 w 3481368"/>
              <a:gd name="connsiteY1485" fmla="*/ 2809093 h 3205338"/>
              <a:gd name="connsiteX1486" fmla="*/ 2563995 w 3481368"/>
              <a:gd name="connsiteY1486" fmla="*/ 2828527 h 3205338"/>
              <a:gd name="connsiteX1487" fmla="*/ 2572273 w 3481368"/>
              <a:gd name="connsiteY1487" fmla="*/ 2823129 h 3205338"/>
              <a:gd name="connsiteX1488" fmla="*/ 2583422 w 3481368"/>
              <a:gd name="connsiteY1488" fmla="*/ 2817977 h 3205338"/>
              <a:gd name="connsiteX1489" fmla="*/ 2580911 w 3481368"/>
              <a:gd name="connsiteY1489" fmla="*/ 2820250 h 3205338"/>
              <a:gd name="connsiteX1490" fmla="*/ 2591047 w 3481368"/>
              <a:gd name="connsiteY1490" fmla="*/ 2814510 h 3205338"/>
              <a:gd name="connsiteX1491" fmla="*/ 2370889 w 3481368"/>
              <a:gd name="connsiteY1491" fmla="*/ 2806677 h 3205338"/>
              <a:gd name="connsiteX1492" fmla="*/ 2342812 w 3481368"/>
              <a:gd name="connsiteY1492" fmla="*/ 2814954 h 3205338"/>
              <a:gd name="connsiteX1493" fmla="*/ 2309336 w 3481368"/>
              <a:gd name="connsiteY1493" fmla="*/ 2826110 h 3205338"/>
              <a:gd name="connsiteX1494" fmla="*/ 2370889 w 3481368"/>
              <a:gd name="connsiteY1494" fmla="*/ 2806677 h 3205338"/>
              <a:gd name="connsiteX1495" fmla="*/ 611127 w 3481368"/>
              <a:gd name="connsiteY1495" fmla="*/ 2806214 h 3205338"/>
              <a:gd name="connsiteX1496" fmla="*/ 649997 w 3481368"/>
              <a:gd name="connsiteY1496" fmla="*/ 2836805 h 3205338"/>
              <a:gd name="connsiteX1497" fmla="*/ 624803 w 3481368"/>
              <a:gd name="connsiteY1497" fmla="*/ 2820250 h 3205338"/>
              <a:gd name="connsiteX1498" fmla="*/ 611127 w 3481368"/>
              <a:gd name="connsiteY1498" fmla="*/ 2806214 h 3205338"/>
              <a:gd name="connsiteX1499" fmla="*/ 878221 w 3481368"/>
              <a:gd name="connsiteY1499" fmla="*/ 2805238 h 3205338"/>
              <a:gd name="connsiteX1500" fmla="*/ 888930 w 3481368"/>
              <a:gd name="connsiteY1500" fmla="*/ 2809557 h 3205338"/>
              <a:gd name="connsiteX1501" fmla="*/ 925286 w 3481368"/>
              <a:gd name="connsiteY1501" fmla="*/ 2823592 h 3205338"/>
              <a:gd name="connsiteX1502" fmla="*/ 919887 w 3481368"/>
              <a:gd name="connsiteY1502" fmla="*/ 2823592 h 3205338"/>
              <a:gd name="connsiteX1503" fmla="*/ 917007 w 3481368"/>
              <a:gd name="connsiteY1503" fmla="*/ 2820712 h 3205338"/>
              <a:gd name="connsiteX1504" fmla="*/ 900088 w 3481368"/>
              <a:gd name="connsiteY1504" fmla="*/ 2814954 h 3205338"/>
              <a:gd name="connsiteX1505" fmla="*/ 886410 w 3481368"/>
              <a:gd name="connsiteY1505" fmla="*/ 2809557 h 3205338"/>
              <a:gd name="connsiteX1506" fmla="*/ 878221 w 3481368"/>
              <a:gd name="connsiteY1506" fmla="*/ 2805238 h 3205338"/>
              <a:gd name="connsiteX1507" fmla="*/ 2290685 w 3481368"/>
              <a:gd name="connsiteY1507" fmla="*/ 2803742 h 3205338"/>
              <a:gd name="connsiteX1508" fmla="*/ 2279306 w 3481368"/>
              <a:gd name="connsiteY1508" fmla="*/ 2806538 h 3205338"/>
              <a:gd name="connsiteX1509" fmla="*/ 2274761 w 3481368"/>
              <a:gd name="connsiteY1509" fmla="*/ 2808442 h 3205338"/>
              <a:gd name="connsiteX1510" fmla="*/ 2284138 w 3481368"/>
              <a:gd name="connsiteY1510" fmla="*/ 2806677 h 3205338"/>
              <a:gd name="connsiteX1511" fmla="*/ 2263666 w 3481368"/>
              <a:gd name="connsiteY1511" fmla="*/ 2815135 h 3205338"/>
              <a:gd name="connsiteX1512" fmla="*/ 2243616 w 3481368"/>
              <a:gd name="connsiteY1512" fmla="*/ 2821490 h 3205338"/>
              <a:gd name="connsiteX1513" fmla="*/ 2212821 w 3481368"/>
              <a:gd name="connsiteY1513" fmla="*/ 2834390 h 3205338"/>
              <a:gd name="connsiteX1514" fmla="*/ 2221102 w 3481368"/>
              <a:gd name="connsiteY1514" fmla="*/ 2828633 h 3205338"/>
              <a:gd name="connsiteX1515" fmla="*/ 2231358 w 3481368"/>
              <a:gd name="connsiteY1515" fmla="*/ 2824762 h 3205338"/>
              <a:gd name="connsiteX1516" fmla="*/ 2237596 w 3481368"/>
              <a:gd name="connsiteY1516" fmla="*/ 2823333 h 3205338"/>
              <a:gd name="connsiteX1517" fmla="*/ 2237718 w 3481368"/>
              <a:gd name="connsiteY1517" fmla="*/ 2823282 h 3205338"/>
              <a:gd name="connsiteX1518" fmla="*/ 2233614 w 3481368"/>
              <a:gd name="connsiteY1518" fmla="*/ 2823910 h 3205338"/>
              <a:gd name="connsiteX1519" fmla="*/ 2231358 w 3481368"/>
              <a:gd name="connsiteY1519" fmla="*/ 2824762 h 3205338"/>
              <a:gd name="connsiteX1520" fmla="*/ 2230031 w 3481368"/>
              <a:gd name="connsiteY1520" fmla="*/ 2825065 h 3205338"/>
              <a:gd name="connsiteX1521" fmla="*/ 2220065 w 3481368"/>
              <a:gd name="connsiteY1521" fmla="*/ 2828990 h 3205338"/>
              <a:gd name="connsiteX1522" fmla="*/ 2218894 w 3481368"/>
              <a:gd name="connsiteY1522" fmla="*/ 2829362 h 3205338"/>
              <a:gd name="connsiteX1523" fmla="*/ 2207060 w 3481368"/>
              <a:gd name="connsiteY1523" fmla="*/ 2834390 h 3205338"/>
              <a:gd name="connsiteX1524" fmla="*/ 2195870 w 3481368"/>
              <a:gd name="connsiteY1524" fmla="*/ 2839503 h 3205338"/>
              <a:gd name="connsiteX1525" fmla="*/ 2191837 w 3481368"/>
              <a:gd name="connsiteY1525" fmla="*/ 2841050 h 3205338"/>
              <a:gd name="connsiteX1526" fmla="*/ 2188454 w 3481368"/>
              <a:gd name="connsiteY1526" fmla="*/ 2842099 h 3205338"/>
              <a:gd name="connsiteX1527" fmla="*/ 2190903 w 3481368"/>
              <a:gd name="connsiteY1527" fmla="*/ 2840436 h 3205338"/>
              <a:gd name="connsiteX1528" fmla="*/ 2171055 w 3481368"/>
              <a:gd name="connsiteY1528" fmla="*/ 2845547 h 3205338"/>
              <a:gd name="connsiteX1529" fmla="*/ 2159893 w 3481368"/>
              <a:gd name="connsiteY1529" fmla="*/ 2848426 h 3205338"/>
              <a:gd name="connsiteX1530" fmla="*/ 2154132 w 3481368"/>
              <a:gd name="connsiteY1530" fmla="*/ 2848426 h 3205338"/>
              <a:gd name="connsiteX1531" fmla="*/ 2169404 w 3481368"/>
              <a:gd name="connsiteY1531" fmla="*/ 2843742 h 3205338"/>
              <a:gd name="connsiteX1532" fmla="*/ 2161392 w 3481368"/>
              <a:gd name="connsiteY1532" fmla="*/ 2845905 h 3205338"/>
              <a:gd name="connsiteX1533" fmla="*/ 2144833 w 3481368"/>
              <a:gd name="connsiteY1533" fmla="*/ 2851303 h 3205338"/>
              <a:gd name="connsiteX1534" fmla="*/ 2141511 w 3481368"/>
              <a:gd name="connsiteY1534" fmla="*/ 2851303 h 3205338"/>
              <a:gd name="connsiteX1535" fmla="*/ 2134689 w 3481368"/>
              <a:gd name="connsiteY1535" fmla="*/ 2853824 h 3205338"/>
              <a:gd name="connsiteX1536" fmla="*/ 2171055 w 3481368"/>
              <a:gd name="connsiteY1536" fmla="*/ 2845547 h 3205338"/>
              <a:gd name="connsiteX1537" fmla="*/ 2159893 w 3481368"/>
              <a:gd name="connsiteY1537" fmla="*/ 2850945 h 3205338"/>
              <a:gd name="connsiteX1538" fmla="*/ 2123772 w 3481368"/>
              <a:gd name="connsiteY1538" fmla="*/ 2862027 h 3205338"/>
              <a:gd name="connsiteX1539" fmla="*/ 2123896 w 3481368"/>
              <a:gd name="connsiteY1539" fmla="*/ 2862032 h 3205338"/>
              <a:gd name="connsiteX1540" fmla="*/ 2137795 w 3481368"/>
              <a:gd name="connsiteY1540" fmla="*/ 2859402 h 3205338"/>
              <a:gd name="connsiteX1541" fmla="*/ 2142757 w 3481368"/>
              <a:gd name="connsiteY1541" fmla="*/ 2857995 h 3205338"/>
              <a:gd name="connsiteX1542" fmla="*/ 2132229 w 3481368"/>
              <a:gd name="connsiteY1542" fmla="*/ 2862391 h 3205338"/>
              <a:gd name="connsiteX1543" fmla="*/ 2134380 w 3481368"/>
              <a:gd name="connsiteY1543" fmla="*/ 2862483 h 3205338"/>
              <a:gd name="connsiteX1544" fmla="*/ 2146268 w 3481368"/>
              <a:gd name="connsiteY1544" fmla="*/ 2859851 h 3205338"/>
              <a:gd name="connsiteX1545" fmla="*/ 2148738 w 3481368"/>
              <a:gd name="connsiteY1545" fmla="*/ 2858885 h 3205338"/>
              <a:gd name="connsiteX1546" fmla="*/ 2169984 w 3481368"/>
              <a:gd name="connsiteY1546" fmla="*/ 2851327 h 3205338"/>
              <a:gd name="connsiteX1547" fmla="*/ 2170031 w 3481368"/>
              <a:gd name="connsiteY1547" fmla="*/ 2851303 h 3205338"/>
              <a:gd name="connsiteX1548" fmla="*/ 2170091 w 3481368"/>
              <a:gd name="connsiteY1548" fmla="*/ 2851288 h 3205338"/>
              <a:gd name="connsiteX1549" fmla="*/ 2171055 w 3481368"/>
              <a:gd name="connsiteY1549" fmla="*/ 2850945 h 3205338"/>
              <a:gd name="connsiteX1550" fmla="*/ 2170719 w 3481368"/>
              <a:gd name="connsiteY1550" fmla="*/ 2851137 h 3205338"/>
              <a:gd name="connsiteX1551" fmla="*/ 2182615 w 3481368"/>
              <a:gd name="connsiteY1551" fmla="*/ 2848277 h 3205338"/>
              <a:gd name="connsiteX1552" fmla="*/ 2191848 w 3481368"/>
              <a:gd name="connsiteY1552" fmla="*/ 2844827 h 3205338"/>
              <a:gd name="connsiteX1553" fmla="*/ 2193378 w 3481368"/>
              <a:gd name="connsiteY1553" fmla="*/ 2845547 h 3205338"/>
              <a:gd name="connsiteX1554" fmla="*/ 2254588 w 3481368"/>
              <a:gd name="connsiteY1554" fmla="*/ 2820355 h 3205338"/>
              <a:gd name="connsiteX1555" fmla="*/ 853942 w 3481368"/>
              <a:gd name="connsiteY1555" fmla="*/ 2802110 h 3205338"/>
              <a:gd name="connsiteX1556" fmla="*/ 858333 w 3481368"/>
              <a:gd name="connsiteY1556" fmla="*/ 2803798 h 3205338"/>
              <a:gd name="connsiteX1557" fmla="*/ 872372 w 3481368"/>
              <a:gd name="connsiteY1557" fmla="*/ 2812435 h 3205338"/>
              <a:gd name="connsiteX1558" fmla="*/ 905847 w 3481368"/>
              <a:gd name="connsiteY1558" fmla="*/ 2826110 h 3205338"/>
              <a:gd name="connsiteX1559" fmla="*/ 897568 w 3481368"/>
              <a:gd name="connsiteY1559" fmla="*/ 2817834 h 3205338"/>
              <a:gd name="connsiteX1560" fmla="*/ 911248 w 3481368"/>
              <a:gd name="connsiteY1560" fmla="*/ 2826110 h 3205338"/>
              <a:gd name="connsiteX1561" fmla="*/ 917007 w 3481368"/>
              <a:gd name="connsiteY1561" fmla="*/ 2828990 h 3205338"/>
              <a:gd name="connsiteX1562" fmla="*/ 925286 w 3481368"/>
              <a:gd name="connsiteY1562" fmla="*/ 2831869 h 3205338"/>
              <a:gd name="connsiteX1563" fmla="*/ 932663 w 3481368"/>
              <a:gd name="connsiteY1563" fmla="*/ 2834092 h 3205338"/>
              <a:gd name="connsiteX1564" fmla="*/ 933565 w 3481368"/>
              <a:gd name="connsiteY1564" fmla="*/ 2834748 h 3205338"/>
              <a:gd name="connsiteX1565" fmla="*/ 952148 w 3481368"/>
              <a:gd name="connsiteY1565" fmla="*/ 2841586 h 3205338"/>
              <a:gd name="connsiteX1566" fmla="*/ 963568 w 3481368"/>
              <a:gd name="connsiteY1566" fmla="*/ 2847897 h 3205338"/>
              <a:gd name="connsiteX1567" fmla="*/ 960607 w 3481368"/>
              <a:gd name="connsiteY1567" fmla="*/ 2846805 h 3205338"/>
              <a:gd name="connsiteX1568" fmla="*/ 942204 w 3481368"/>
              <a:gd name="connsiteY1568" fmla="*/ 2840147 h 3205338"/>
              <a:gd name="connsiteX1569" fmla="*/ 955883 w 3481368"/>
              <a:gd name="connsiteY1569" fmla="*/ 2845905 h 3205338"/>
              <a:gd name="connsiteX1570" fmla="*/ 917007 w 3481368"/>
              <a:gd name="connsiteY1570" fmla="*/ 2831869 h 3205338"/>
              <a:gd name="connsiteX1571" fmla="*/ 866612 w 3481368"/>
              <a:gd name="connsiteY1571" fmla="*/ 2812435 h 3205338"/>
              <a:gd name="connsiteX1572" fmla="*/ 860853 w 3481368"/>
              <a:gd name="connsiteY1572" fmla="*/ 2807802 h 3205338"/>
              <a:gd name="connsiteX1573" fmla="*/ 852933 w 3481368"/>
              <a:gd name="connsiteY1573" fmla="*/ 2801279 h 3205338"/>
              <a:gd name="connsiteX1574" fmla="*/ 853942 w 3481368"/>
              <a:gd name="connsiteY1574" fmla="*/ 2802110 h 3205338"/>
              <a:gd name="connsiteX1575" fmla="*/ 852330 w 3481368"/>
              <a:gd name="connsiteY1575" fmla="*/ 2801490 h 3205338"/>
              <a:gd name="connsiteX1576" fmla="*/ 2634898 w 3481368"/>
              <a:gd name="connsiteY1576" fmla="*/ 2796856 h 3205338"/>
              <a:gd name="connsiteX1577" fmla="*/ 2636183 w 3481368"/>
              <a:gd name="connsiteY1577" fmla="*/ 2797628 h 3205338"/>
              <a:gd name="connsiteX1578" fmla="*/ 2633858 w 3481368"/>
              <a:gd name="connsiteY1578" fmla="*/ 2799261 h 3205338"/>
              <a:gd name="connsiteX1579" fmla="*/ 2631299 w 3481368"/>
              <a:gd name="connsiteY1579" fmla="*/ 2800456 h 3205338"/>
              <a:gd name="connsiteX1580" fmla="*/ 2628059 w 3481368"/>
              <a:gd name="connsiteY1580" fmla="*/ 2800816 h 3205338"/>
              <a:gd name="connsiteX1581" fmla="*/ 2619781 w 3481368"/>
              <a:gd name="connsiteY1581" fmla="*/ 2806214 h 3205338"/>
              <a:gd name="connsiteX1582" fmla="*/ 2630939 w 3481368"/>
              <a:gd name="connsiteY1582" fmla="*/ 2797936 h 3205338"/>
              <a:gd name="connsiteX1583" fmla="*/ 2634898 w 3481368"/>
              <a:gd name="connsiteY1583" fmla="*/ 2796856 h 3205338"/>
              <a:gd name="connsiteX1584" fmla="*/ 2418043 w 3481368"/>
              <a:gd name="connsiteY1584" fmla="*/ 2795520 h 3205338"/>
              <a:gd name="connsiteX1585" fmla="*/ 2416146 w 3481368"/>
              <a:gd name="connsiteY1585" fmla="*/ 2796469 h 3205338"/>
              <a:gd name="connsiteX1586" fmla="*/ 2409045 w 3481368"/>
              <a:gd name="connsiteY1586" fmla="*/ 2798715 h 3205338"/>
              <a:gd name="connsiteX1587" fmla="*/ 2395726 w 3481368"/>
              <a:gd name="connsiteY1587" fmla="*/ 2803798 h 3205338"/>
              <a:gd name="connsiteX1588" fmla="*/ 2401486 w 3481368"/>
              <a:gd name="connsiteY1588" fmla="*/ 2803798 h 3205338"/>
              <a:gd name="connsiteX1589" fmla="*/ 2416146 w 3481368"/>
              <a:gd name="connsiteY1589" fmla="*/ 2796469 h 3205338"/>
              <a:gd name="connsiteX1590" fmla="*/ 2416177 w 3481368"/>
              <a:gd name="connsiteY1590" fmla="*/ 2796459 h 3205338"/>
              <a:gd name="connsiteX1591" fmla="*/ 2418043 w 3481368"/>
              <a:gd name="connsiteY1591" fmla="*/ 2795520 h 3205338"/>
              <a:gd name="connsiteX1592" fmla="*/ 900088 w 3481368"/>
              <a:gd name="connsiteY1592" fmla="*/ 2795520 h 3205338"/>
              <a:gd name="connsiteX1593" fmla="*/ 911248 w 3481368"/>
              <a:gd name="connsiteY1593" fmla="*/ 2803798 h 3205338"/>
              <a:gd name="connsiteX1594" fmla="*/ 917007 w 3481368"/>
              <a:gd name="connsiteY1594" fmla="*/ 2803798 h 3205338"/>
              <a:gd name="connsiteX1595" fmla="*/ 900088 w 3481368"/>
              <a:gd name="connsiteY1595" fmla="*/ 2795520 h 3205338"/>
              <a:gd name="connsiteX1596" fmla="*/ 877771 w 3481368"/>
              <a:gd name="connsiteY1596" fmla="*/ 2795520 h 3205338"/>
              <a:gd name="connsiteX1597" fmla="*/ 894689 w 3481368"/>
              <a:gd name="connsiteY1597" fmla="*/ 2803798 h 3205338"/>
              <a:gd name="connsiteX1598" fmla="*/ 886410 w 3481368"/>
              <a:gd name="connsiteY1598" fmla="*/ 2798400 h 3205338"/>
              <a:gd name="connsiteX1599" fmla="*/ 877771 w 3481368"/>
              <a:gd name="connsiteY1599" fmla="*/ 2795520 h 3205338"/>
              <a:gd name="connsiteX1600" fmla="*/ 2650297 w 3481368"/>
              <a:gd name="connsiteY1600" fmla="*/ 2795144 h 3205338"/>
              <a:gd name="connsiteX1601" fmla="*/ 2647855 w 3481368"/>
              <a:gd name="connsiteY1601" fmla="*/ 2797936 h 3205338"/>
              <a:gd name="connsiteX1602" fmla="*/ 2642096 w 3481368"/>
              <a:gd name="connsiteY1602" fmla="*/ 2800816 h 3205338"/>
              <a:gd name="connsiteX1603" fmla="*/ 2625540 w 3481368"/>
              <a:gd name="connsiteY1603" fmla="*/ 2809093 h 3205338"/>
              <a:gd name="connsiteX1604" fmla="*/ 2597467 w 3481368"/>
              <a:gd name="connsiteY1604" fmla="*/ 2823129 h 3205338"/>
              <a:gd name="connsiteX1605" fmla="*/ 2605745 w 3481368"/>
              <a:gd name="connsiteY1605" fmla="*/ 2817371 h 3205338"/>
              <a:gd name="connsiteX1606" fmla="*/ 2616903 w 3481368"/>
              <a:gd name="connsiteY1606" fmla="*/ 2811972 h 3205338"/>
              <a:gd name="connsiteX1607" fmla="*/ 2628059 w 3481368"/>
              <a:gd name="connsiteY1607" fmla="*/ 2806214 h 3205338"/>
              <a:gd name="connsiteX1608" fmla="*/ 2642096 w 3481368"/>
              <a:gd name="connsiteY1608" fmla="*/ 2797936 h 3205338"/>
              <a:gd name="connsiteX1609" fmla="*/ 2558597 w 3481368"/>
              <a:gd name="connsiteY1609" fmla="*/ 2795058 h 3205338"/>
              <a:gd name="connsiteX1610" fmla="*/ 2549959 w 3481368"/>
              <a:gd name="connsiteY1610" fmla="*/ 2800816 h 3205338"/>
              <a:gd name="connsiteX1611" fmla="*/ 2544560 w 3481368"/>
              <a:gd name="connsiteY1611" fmla="*/ 2800816 h 3205338"/>
              <a:gd name="connsiteX1612" fmla="*/ 2541681 w 3481368"/>
              <a:gd name="connsiteY1612" fmla="*/ 2806214 h 3205338"/>
              <a:gd name="connsiteX1613" fmla="*/ 2566875 w 3481368"/>
              <a:gd name="connsiteY1613" fmla="*/ 2795058 h 3205338"/>
              <a:gd name="connsiteX1614" fmla="*/ 2558597 w 3481368"/>
              <a:gd name="connsiteY1614" fmla="*/ 2795058 h 3205338"/>
              <a:gd name="connsiteX1615" fmla="*/ 2659012 w 3481368"/>
              <a:gd name="connsiteY1615" fmla="*/ 2792178 h 3205338"/>
              <a:gd name="connsiteX1616" fmla="*/ 2650297 w 3481368"/>
              <a:gd name="connsiteY1616" fmla="*/ 2795144 h 3205338"/>
              <a:gd name="connsiteX1617" fmla="*/ 2650374 w 3481368"/>
              <a:gd name="connsiteY1617" fmla="*/ 2795058 h 3205338"/>
              <a:gd name="connsiteX1618" fmla="*/ 2659012 w 3481368"/>
              <a:gd name="connsiteY1618" fmla="*/ 2792178 h 3205338"/>
              <a:gd name="connsiteX1619" fmla="*/ 2412644 w 3481368"/>
              <a:gd name="connsiteY1619" fmla="*/ 2790122 h 3205338"/>
              <a:gd name="connsiteX1620" fmla="*/ 2365129 w 3481368"/>
              <a:gd name="connsiteY1620" fmla="*/ 2809557 h 3205338"/>
              <a:gd name="connsiteX1621" fmla="*/ 2239503 w 3481368"/>
              <a:gd name="connsiteY1621" fmla="*/ 2848424 h 3205338"/>
              <a:gd name="connsiteX1622" fmla="*/ 2259301 w 3481368"/>
              <a:gd name="connsiteY1622" fmla="*/ 2837267 h 3205338"/>
              <a:gd name="connsiteX1623" fmla="*/ 2234103 w 3481368"/>
              <a:gd name="connsiteY1623" fmla="*/ 2845905 h 3205338"/>
              <a:gd name="connsiteX1624" fmla="*/ 2242382 w 3481368"/>
              <a:gd name="connsiteY1624" fmla="*/ 2845905 h 3205338"/>
              <a:gd name="connsiteX1625" fmla="*/ 2229829 w 3481368"/>
              <a:gd name="connsiteY1625" fmla="*/ 2849323 h 3205338"/>
              <a:gd name="connsiteX1626" fmla="*/ 2223883 w 3481368"/>
              <a:gd name="connsiteY1626" fmla="*/ 2851523 h 3205338"/>
              <a:gd name="connsiteX1627" fmla="*/ 2208333 w 3481368"/>
              <a:gd name="connsiteY1627" fmla="*/ 2856238 h 3205338"/>
              <a:gd name="connsiteX1628" fmla="*/ 2207152 w 3481368"/>
              <a:gd name="connsiteY1628" fmla="*/ 2854542 h 3205338"/>
              <a:gd name="connsiteX1629" fmla="*/ 2203507 w 3481368"/>
              <a:gd name="connsiteY1629" fmla="*/ 2854182 h 3205338"/>
              <a:gd name="connsiteX1630" fmla="*/ 2181189 w 3481368"/>
              <a:gd name="connsiteY1630" fmla="*/ 2862460 h 3205338"/>
              <a:gd name="connsiteX1631" fmla="*/ 2186679 w 3481368"/>
              <a:gd name="connsiteY1631" fmla="*/ 2860300 h 3205338"/>
              <a:gd name="connsiteX1632" fmla="*/ 2176422 w 3481368"/>
              <a:gd name="connsiteY1632" fmla="*/ 2862269 h 3205338"/>
              <a:gd name="connsiteX1633" fmla="*/ 2177741 w 3481368"/>
              <a:gd name="connsiteY1633" fmla="*/ 2861525 h 3205338"/>
              <a:gd name="connsiteX1634" fmla="*/ 2175236 w 3481368"/>
              <a:gd name="connsiteY1634" fmla="*/ 2862430 h 3205338"/>
              <a:gd name="connsiteX1635" fmla="*/ 2175430 w 3481368"/>
              <a:gd name="connsiteY1635" fmla="*/ 2862460 h 3205338"/>
              <a:gd name="connsiteX1636" fmla="*/ 2176422 w 3481368"/>
              <a:gd name="connsiteY1636" fmla="*/ 2862269 h 3205338"/>
              <a:gd name="connsiteX1637" fmla="*/ 2174170 w 3481368"/>
              <a:gd name="connsiteY1637" fmla="*/ 2863540 h 3205338"/>
              <a:gd name="connsiteX1638" fmla="*/ 2171984 w 3481368"/>
              <a:gd name="connsiteY1638" fmla="*/ 2864100 h 3205338"/>
              <a:gd name="connsiteX1639" fmla="*/ 2176701 w 3481368"/>
              <a:gd name="connsiteY1639" fmla="*/ 2864302 h 3205338"/>
              <a:gd name="connsiteX1640" fmla="*/ 2205169 w 3481368"/>
              <a:gd name="connsiteY1640" fmla="*/ 2857196 h 3205338"/>
              <a:gd name="connsiteX1641" fmla="*/ 2184249 w 3481368"/>
              <a:gd name="connsiteY1641" fmla="*/ 2863539 h 3205338"/>
              <a:gd name="connsiteX1642" fmla="*/ 2180262 w 3481368"/>
              <a:gd name="connsiteY1642" fmla="*/ 2864455 h 3205338"/>
              <a:gd name="connsiteX1643" fmla="*/ 2190049 w 3481368"/>
              <a:gd name="connsiteY1643" fmla="*/ 2864876 h 3205338"/>
              <a:gd name="connsiteX1644" fmla="*/ 2190654 w 3481368"/>
              <a:gd name="connsiteY1644" fmla="*/ 2864876 h 3205338"/>
              <a:gd name="connsiteX1645" fmla="*/ 2208232 w 3481368"/>
              <a:gd name="connsiteY1645" fmla="*/ 2860120 h 3205338"/>
              <a:gd name="connsiteX1646" fmla="*/ 2234103 w 3481368"/>
              <a:gd name="connsiteY1646" fmla="*/ 2854182 h 3205338"/>
              <a:gd name="connsiteX1647" fmla="*/ 2239503 w 3481368"/>
              <a:gd name="connsiteY1647" fmla="*/ 2851303 h 3205338"/>
              <a:gd name="connsiteX1648" fmla="*/ 2301057 w 3481368"/>
              <a:gd name="connsiteY1648" fmla="*/ 2831869 h 3205338"/>
              <a:gd name="connsiteX1649" fmla="*/ 2373408 w 3481368"/>
              <a:gd name="connsiteY1649" fmla="*/ 2806677 h 3205338"/>
              <a:gd name="connsiteX1650" fmla="*/ 2415524 w 3481368"/>
              <a:gd name="connsiteY1650" fmla="*/ 2795520 h 3205338"/>
              <a:gd name="connsiteX1651" fmla="*/ 2387446 w 3481368"/>
              <a:gd name="connsiteY1651" fmla="*/ 2801279 h 3205338"/>
              <a:gd name="connsiteX1652" fmla="*/ 2409765 w 3481368"/>
              <a:gd name="connsiteY1652" fmla="*/ 2792642 h 3205338"/>
              <a:gd name="connsiteX1653" fmla="*/ 2412644 w 3481368"/>
              <a:gd name="connsiteY1653" fmla="*/ 2790122 h 3205338"/>
              <a:gd name="connsiteX1654" fmla="*/ 2563995 w 3481368"/>
              <a:gd name="connsiteY1654" fmla="*/ 2789658 h 3205338"/>
              <a:gd name="connsiteX1655" fmla="*/ 2547440 w 3481368"/>
              <a:gd name="connsiteY1655" fmla="*/ 2797936 h 3205338"/>
              <a:gd name="connsiteX1656" fmla="*/ 2563995 w 3481368"/>
              <a:gd name="connsiteY1656" fmla="*/ 2789658 h 3205338"/>
              <a:gd name="connsiteX1657" fmla="*/ 2309361 w 3481368"/>
              <a:gd name="connsiteY1657" fmla="*/ 2789361 h 3205338"/>
              <a:gd name="connsiteX1658" fmla="*/ 2302850 w 3481368"/>
              <a:gd name="connsiteY1658" fmla="*/ 2793093 h 3205338"/>
              <a:gd name="connsiteX1659" fmla="*/ 2296354 w 3481368"/>
              <a:gd name="connsiteY1659" fmla="*/ 2795164 h 3205338"/>
              <a:gd name="connsiteX1660" fmla="*/ 2286634 w 3481368"/>
              <a:gd name="connsiteY1660" fmla="*/ 2800742 h 3205338"/>
              <a:gd name="connsiteX1661" fmla="*/ 2274030 w 3481368"/>
              <a:gd name="connsiteY1661" fmla="*/ 2806320 h 3205338"/>
              <a:gd name="connsiteX1662" fmla="*/ 2251707 w 3481368"/>
              <a:gd name="connsiteY1662" fmla="*/ 2812078 h 3205338"/>
              <a:gd name="connsiteX1663" fmla="*/ 2254579 w 3481368"/>
              <a:gd name="connsiteY1663" fmla="*/ 2812240 h 3205338"/>
              <a:gd name="connsiteX1664" fmla="*/ 2264378 w 3481368"/>
              <a:gd name="connsiteY1664" fmla="*/ 2810397 h 3205338"/>
              <a:gd name="connsiteX1665" fmla="*/ 2276911 w 3481368"/>
              <a:gd name="connsiteY1665" fmla="*/ 2806320 h 3205338"/>
              <a:gd name="connsiteX1666" fmla="*/ 2286634 w 3481368"/>
              <a:gd name="connsiteY1666" fmla="*/ 2800742 h 3205338"/>
              <a:gd name="connsiteX1667" fmla="*/ 2299234 w 3481368"/>
              <a:gd name="connsiteY1667" fmla="*/ 2795164 h 3205338"/>
              <a:gd name="connsiteX1668" fmla="*/ 2302850 w 3481368"/>
              <a:gd name="connsiteY1668" fmla="*/ 2793093 h 3205338"/>
              <a:gd name="connsiteX1669" fmla="*/ 2313276 w 3481368"/>
              <a:gd name="connsiteY1669" fmla="*/ 2789766 h 3205338"/>
              <a:gd name="connsiteX1670" fmla="*/ 2309361 w 3481368"/>
              <a:gd name="connsiteY1670" fmla="*/ 2789361 h 3205338"/>
              <a:gd name="connsiteX1671" fmla="*/ 2404365 w 3481368"/>
              <a:gd name="connsiteY1671" fmla="*/ 2787244 h 3205338"/>
              <a:gd name="connsiteX1672" fmla="*/ 2379168 w 3481368"/>
              <a:gd name="connsiteY1672" fmla="*/ 2798400 h 3205338"/>
              <a:gd name="connsiteX1673" fmla="*/ 2404365 w 3481368"/>
              <a:gd name="connsiteY1673" fmla="*/ 2787244 h 3205338"/>
              <a:gd name="connsiteX1674" fmla="*/ 866612 w 3481368"/>
              <a:gd name="connsiteY1674" fmla="*/ 2787244 h 3205338"/>
              <a:gd name="connsiteX1675" fmla="*/ 883530 w 3481368"/>
              <a:gd name="connsiteY1675" fmla="*/ 2795520 h 3205338"/>
              <a:gd name="connsiteX1676" fmla="*/ 880651 w 3481368"/>
              <a:gd name="connsiteY1676" fmla="*/ 2790122 h 3205338"/>
              <a:gd name="connsiteX1677" fmla="*/ 866612 w 3481368"/>
              <a:gd name="connsiteY1677" fmla="*/ 2787244 h 3205338"/>
              <a:gd name="connsiteX1678" fmla="*/ 2291328 w 3481368"/>
              <a:gd name="connsiteY1678" fmla="*/ 2786766 h 3205338"/>
              <a:gd name="connsiteX1679" fmla="*/ 2291014 w 3481368"/>
              <a:gd name="connsiteY1679" fmla="*/ 2786919 h 3205338"/>
              <a:gd name="connsiteX1680" fmla="*/ 2290953 w 3481368"/>
              <a:gd name="connsiteY1680" fmla="*/ 2786888 h 3205338"/>
              <a:gd name="connsiteX1681" fmla="*/ 2368009 w 3481368"/>
              <a:gd name="connsiteY1681" fmla="*/ 2784364 h 3205338"/>
              <a:gd name="connsiteX1682" fmla="*/ 2337412 w 3481368"/>
              <a:gd name="connsiteY1682" fmla="*/ 2795520 h 3205338"/>
              <a:gd name="connsiteX1683" fmla="*/ 2368009 w 3481368"/>
              <a:gd name="connsiteY1683" fmla="*/ 2784364 h 3205338"/>
              <a:gd name="connsiteX1684" fmla="*/ 2313276 w 3481368"/>
              <a:gd name="connsiteY1684" fmla="*/ 2784008 h 3205338"/>
              <a:gd name="connsiteX1685" fmla="*/ 2303150 w 3481368"/>
              <a:gd name="connsiteY1685" fmla="*/ 2789406 h 3205338"/>
              <a:gd name="connsiteX1686" fmla="*/ 2299336 w 3481368"/>
              <a:gd name="connsiteY1686" fmla="*/ 2792561 h 3205338"/>
              <a:gd name="connsiteX1687" fmla="*/ 2299165 w 3481368"/>
              <a:gd name="connsiteY1687" fmla="*/ 2792645 h 3205338"/>
              <a:gd name="connsiteX1688" fmla="*/ 2290953 w 3481368"/>
              <a:gd name="connsiteY1688" fmla="*/ 2792645 h 3205338"/>
              <a:gd name="connsiteX1689" fmla="*/ 2279791 w 3481368"/>
              <a:gd name="connsiteY1689" fmla="*/ 2798043 h 3205338"/>
              <a:gd name="connsiteX1690" fmla="*/ 2271510 w 3481368"/>
              <a:gd name="connsiteY1690" fmla="*/ 2803801 h 3205338"/>
              <a:gd name="connsiteX1691" fmla="*/ 2282672 w 3481368"/>
              <a:gd name="connsiteY1691" fmla="*/ 2800923 h 3205338"/>
              <a:gd name="connsiteX1692" fmla="*/ 2293699 w 3481368"/>
              <a:gd name="connsiteY1692" fmla="*/ 2795344 h 3205338"/>
              <a:gd name="connsiteX1693" fmla="*/ 2299165 w 3481368"/>
              <a:gd name="connsiteY1693" fmla="*/ 2792645 h 3205338"/>
              <a:gd name="connsiteX1694" fmla="*/ 2299234 w 3481368"/>
              <a:gd name="connsiteY1694" fmla="*/ 2792645 h 3205338"/>
              <a:gd name="connsiteX1695" fmla="*/ 2299336 w 3481368"/>
              <a:gd name="connsiteY1695" fmla="*/ 2792561 h 3205338"/>
              <a:gd name="connsiteX1696" fmla="*/ 2304995 w 3481368"/>
              <a:gd name="connsiteY1696" fmla="*/ 2789766 h 3205338"/>
              <a:gd name="connsiteX1697" fmla="*/ 2313276 w 3481368"/>
              <a:gd name="connsiteY1697" fmla="*/ 2784008 h 3205338"/>
              <a:gd name="connsiteX1698" fmla="*/ 2656133 w 3481368"/>
              <a:gd name="connsiteY1698" fmla="*/ 2783900 h 3205338"/>
              <a:gd name="connsiteX1699" fmla="*/ 2644975 w 3481368"/>
              <a:gd name="connsiteY1699" fmla="*/ 2792178 h 3205338"/>
              <a:gd name="connsiteX1700" fmla="*/ 2625540 w 3481368"/>
              <a:gd name="connsiteY1700" fmla="*/ 2806214 h 3205338"/>
              <a:gd name="connsiteX1701" fmla="*/ 2603225 w 3481368"/>
              <a:gd name="connsiteY1701" fmla="*/ 2814491 h 3205338"/>
              <a:gd name="connsiteX1702" fmla="*/ 2605745 w 3481368"/>
              <a:gd name="connsiteY1702" fmla="*/ 2811972 h 3205338"/>
              <a:gd name="connsiteX1703" fmla="*/ 2619781 w 3481368"/>
              <a:gd name="connsiteY1703" fmla="*/ 2806214 h 3205338"/>
              <a:gd name="connsiteX1704" fmla="*/ 2628059 w 3481368"/>
              <a:gd name="connsiteY1704" fmla="*/ 2803334 h 3205338"/>
              <a:gd name="connsiteX1705" fmla="*/ 2633858 w 3481368"/>
              <a:gd name="connsiteY1705" fmla="*/ 2799261 h 3205338"/>
              <a:gd name="connsiteX1706" fmla="*/ 2636697 w 3481368"/>
              <a:gd name="connsiteY1706" fmla="*/ 2797936 h 3205338"/>
              <a:gd name="connsiteX1707" fmla="*/ 2636183 w 3481368"/>
              <a:gd name="connsiteY1707" fmla="*/ 2797628 h 3205338"/>
              <a:gd name="connsiteX1708" fmla="*/ 2636849 w 3481368"/>
              <a:gd name="connsiteY1708" fmla="*/ 2797160 h 3205338"/>
              <a:gd name="connsiteX1709" fmla="*/ 2656133 w 3481368"/>
              <a:gd name="connsiteY1709" fmla="*/ 2783900 h 3205338"/>
              <a:gd name="connsiteX1710" fmla="*/ 2356304 w 3481368"/>
              <a:gd name="connsiteY1710" fmla="*/ 2782444 h 3205338"/>
              <a:gd name="connsiteX1711" fmla="*/ 2353468 w 3481368"/>
              <a:gd name="connsiteY1711" fmla="*/ 2782901 h 3205338"/>
              <a:gd name="connsiteX1712" fmla="*/ 2340821 w 3481368"/>
              <a:gd name="connsiteY1712" fmla="*/ 2789406 h 3205338"/>
              <a:gd name="connsiteX1713" fmla="*/ 2339932 w 3481368"/>
              <a:gd name="connsiteY1713" fmla="*/ 2789887 h 3205338"/>
              <a:gd name="connsiteX1714" fmla="*/ 2339932 w 3481368"/>
              <a:gd name="connsiteY1714" fmla="*/ 2790122 h 3205338"/>
              <a:gd name="connsiteX1715" fmla="*/ 2339248 w 3481368"/>
              <a:gd name="connsiteY1715" fmla="*/ 2790257 h 3205338"/>
              <a:gd name="connsiteX1716" fmla="*/ 2338698 w 3481368"/>
              <a:gd name="connsiteY1716" fmla="*/ 2790554 h 3205338"/>
              <a:gd name="connsiteX1717" fmla="*/ 2339932 w 3481368"/>
              <a:gd name="connsiteY1717" fmla="*/ 2790122 h 3205338"/>
              <a:gd name="connsiteX1718" fmla="*/ 2342964 w 3481368"/>
              <a:gd name="connsiteY1718" fmla="*/ 2789126 h 3205338"/>
              <a:gd name="connsiteX1719" fmla="*/ 2346762 w 3481368"/>
              <a:gd name="connsiteY1719" fmla="*/ 2786888 h 3205338"/>
              <a:gd name="connsiteX1720" fmla="*/ 850054 w 3481368"/>
              <a:gd name="connsiteY1720" fmla="*/ 2781485 h 3205338"/>
              <a:gd name="connsiteX1721" fmla="*/ 869492 w 3481368"/>
              <a:gd name="connsiteY1721" fmla="*/ 2790122 h 3205338"/>
              <a:gd name="connsiteX1722" fmla="*/ 858333 w 3481368"/>
              <a:gd name="connsiteY1722" fmla="*/ 2784364 h 3205338"/>
              <a:gd name="connsiteX1723" fmla="*/ 850054 w 3481368"/>
              <a:gd name="connsiteY1723" fmla="*/ 2781485 h 3205338"/>
              <a:gd name="connsiteX1724" fmla="*/ 2366567 w 3481368"/>
              <a:gd name="connsiteY1724" fmla="*/ 2781040 h 3205338"/>
              <a:gd name="connsiteX1725" fmla="*/ 2363768 w 3481368"/>
              <a:gd name="connsiteY1725" fmla="*/ 2782090 h 3205338"/>
              <a:gd name="connsiteX1726" fmla="*/ 2365129 w 3481368"/>
              <a:gd name="connsiteY1726" fmla="*/ 2781485 h 3205338"/>
              <a:gd name="connsiteX1727" fmla="*/ 2360804 w 3481368"/>
              <a:gd name="connsiteY1727" fmla="*/ 2778610 h 3205338"/>
              <a:gd name="connsiteX1728" fmla="*/ 2354659 w 3481368"/>
              <a:gd name="connsiteY1728" fmla="*/ 2782209 h 3205338"/>
              <a:gd name="connsiteX1729" fmla="*/ 2357361 w 3481368"/>
              <a:gd name="connsiteY1729" fmla="*/ 2781951 h 3205338"/>
              <a:gd name="connsiteX1730" fmla="*/ 2357968 w 3481368"/>
              <a:gd name="connsiteY1730" fmla="*/ 2781669 h 3205338"/>
              <a:gd name="connsiteX1731" fmla="*/ 2360804 w 3481368"/>
              <a:gd name="connsiteY1731" fmla="*/ 2778610 h 3205338"/>
              <a:gd name="connsiteX1732" fmla="*/ 2387446 w 3481368"/>
              <a:gd name="connsiteY1732" fmla="*/ 2773207 h 3205338"/>
              <a:gd name="connsiteX1733" fmla="*/ 2381552 w 3481368"/>
              <a:gd name="connsiteY1733" fmla="*/ 2776402 h 3205338"/>
              <a:gd name="connsiteX1734" fmla="*/ 2366567 w 3481368"/>
              <a:gd name="connsiteY1734" fmla="*/ 2781040 h 3205338"/>
              <a:gd name="connsiteX1735" fmla="*/ 810436 w 3481368"/>
              <a:gd name="connsiteY1735" fmla="*/ 2771081 h 3205338"/>
              <a:gd name="connsiteX1736" fmla="*/ 820112 w 3481368"/>
              <a:gd name="connsiteY1736" fmla="*/ 2775666 h 3205338"/>
              <a:gd name="connsiteX1737" fmla="*/ 824857 w 3481368"/>
              <a:gd name="connsiteY1737" fmla="*/ 2778966 h 3205338"/>
              <a:gd name="connsiteX1738" fmla="*/ 813697 w 3481368"/>
              <a:gd name="connsiteY1738" fmla="*/ 2773207 h 3205338"/>
              <a:gd name="connsiteX1739" fmla="*/ 2370163 w 3481368"/>
              <a:gd name="connsiteY1739" fmla="*/ 2770093 h 3205338"/>
              <a:gd name="connsiteX1740" fmla="*/ 2360081 w 3481368"/>
              <a:gd name="connsiteY1740" fmla="*/ 2773103 h 3205338"/>
              <a:gd name="connsiteX1741" fmla="*/ 2352522 w 3481368"/>
              <a:gd name="connsiteY1741" fmla="*/ 2775731 h 3205338"/>
              <a:gd name="connsiteX1742" fmla="*/ 2343881 w 3481368"/>
              <a:gd name="connsiteY1742" fmla="*/ 2781489 h 3205338"/>
              <a:gd name="connsiteX1743" fmla="*/ 2355043 w 3481368"/>
              <a:gd name="connsiteY1743" fmla="*/ 2778610 h 3205338"/>
              <a:gd name="connsiteX1744" fmla="*/ 2692483 w 3481368"/>
              <a:gd name="connsiteY1744" fmla="*/ 2767345 h 3205338"/>
              <a:gd name="connsiteX1745" fmla="*/ 2681326 w 3481368"/>
              <a:gd name="connsiteY1745" fmla="*/ 2778502 h 3205338"/>
              <a:gd name="connsiteX1746" fmla="*/ 2672688 w 3481368"/>
              <a:gd name="connsiteY1746" fmla="*/ 2783900 h 3205338"/>
              <a:gd name="connsiteX1747" fmla="*/ 2661531 w 3481368"/>
              <a:gd name="connsiteY1747" fmla="*/ 2789658 h 3205338"/>
              <a:gd name="connsiteX1748" fmla="*/ 2670169 w 3481368"/>
              <a:gd name="connsiteY1748" fmla="*/ 2783900 h 3205338"/>
              <a:gd name="connsiteX1749" fmla="*/ 2664410 w 3481368"/>
              <a:gd name="connsiteY1749" fmla="*/ 2786780 h 3205338"/>
              <a:gd name="connsiteX1750" fmla="*/ 2653253 w 3481368"/>
              <a:gd name="connsiteY1750" fmla="*/ 2792178 h 3205338"/>
              <a:gd name="connsiteX1751" fmla="*/ 2664410 w 3481368"/>
              <a:gd name="connsiteY1751" fmla="*/ 2783900 h 3205338"/>
              <a:gd name="connsiteX1752" fmla="*/ 2678447 w 3481368"/>
              <a:gd name="connsiteY1752" fmla="*/ 2775623 h 3205338"/>
              <a:gd name="connsiteX1753" fmla="*/ 2692483 w 3481368"/>
              <a:gd name="connsiteY1753" fmla="*/ 2767345 h 3205338"/>
              <a:gd name="connsiteX1754" fmla="*/ 2355225 w 3481368"/>
              <a:gd name="connsiteY1754" fmla="*/ 2765530 h 3205338"/>
              <a:gd name="connsiteX1755" fmla="*/ 2346762 w 3481368"/>
              <a:gd name="connsiteY1755" fmla="*/ 2770333 h 3205338"/>
              <a:gd name="connsiteX1756" fmla="*/ 2348522 w 3481368"/>
              <a:gd name="connsiteY1756" fmla="*/ 2768569 h 3205338"/>
              <a:gd name="connsiteX1757" fmla="*/ 791380 w 3481368"/>
              <a:gd name="connsiteY1757" fmla="*/ 2762051 h 3205338"/>
              <a:gd name="connsiteX1758" fmla="*/ 805418 w 3481368"/>
              <a:gd name="connsiteY1758" fmla="*/ 2767809 h 3205338"/>
              <a:gd name="connsiteX1759" fmla="*/ 810436 w 3481368"/>
              <a:gd name="connsiteY1759" fmla="*/ 2771081 h 3205338"/>
              <a:gd name="connsiteX1760" fmla="*/ 769062 w 3481368"/>
              <a:gd name="connsiteY1760" fmla="*/ 2762051 h 3205338"/>
              <a:gd name="connsiteX1761" fmla="*/ 785621 w 3481368"/>
              <a:gd name="connsiteY1761" fmla="*/ 2770329 h 3205338"/>
              <a:gd name="connsiteX1762" fmla="*/ 805418 w 3481368"/>
              <a:gd name="connsiteY1762" fmla="*/ 2778966 h 3205338"/>
              <a:gd name="connsiteX1763" fmla="*/ 816577 w 3481368"/>
              <a:gd name="connsiteY1763" fmla="*/ 2784364 h 3205338"/>
              <a:gd name="connsiteX1764" fmla="*/ 833046 w 3481368"/>
              <a:gd name="connsiteY1764" fmla="*/ 2792164 h 3205338"/>
              <a:gd name="connsiteX1765" fmla="*/ 838895 w 3481368"/>
              <a:gd name="connsiteY1765" fmla="*/ 2795520 h 3205338"/>
              <a:gd name="connsiteX1766" fmla="*/ 839393 w 3481368"/>
              <a:gd name="connsiteY1766" fmla="*/ 2795659 h 3205338"/>
              <a:gd name="connsiteX1767" fmla="*/ 844294 w 3481368"/>
              <a:gd name="connsiteY1767" fmla="*/ 2798400 h 3205338"/>
              <a:gd name="connsiteX1768" fmla="*/ 852330 w 3481368"/>
              <a:gd name="connsiteY1768" fmla="*/ 2801490 h 3205338"/>
              <a:gd name="connsiteX1769" fmla="*/ 849334 w 3481368"/>
              <a:gd name="connsiteY1769" fmla="*/ 2802539 h 3205338"/>
              <a:gd name="connsiteX1770" fmla="*/ 850054 w 3481368"/>
              <a:gd name="connsiteY1770" fmla="*/ 2803798 h 3205338"/>
              <a:gd name="connsiteX1771" fmla="*/ 816577 w 3481368"/>
              <a:gd name="connsiteY1771" fmla="*/ 2787244 h 3205338"/>
              <a:gd name="connsiteX1772" fmla="*/ 799659 w 3481368"/>
              <a:gd name="connsiteY1772" fmla="*/ 2778966 h 3205338"/>
              <a:gd name="connsiteX1773" fmla="*/ 791380 w 3481368"/>
              <a:gd name="connsiteY1773" fmla="*/ 2776087 h 3205338"/>
              <a:gd name="connsiteX1774" fmla="*/ 783101 w 3481368"/>
              <a:gd name="connsiteY1774" fmla="*/ 2770329 h 3205338"/>
              <a:gd name="connsiteX1775" fmla="*/ 780222 w 3481368"/>
              <a:gd name="connsiteY1775" fmla="*/ 2767809 h 3205338"/>
              <a:gd name="connsiteX1776" fmla="*/ 774462 w 3481368"/>
              <a:gd name="connsiteY1776" fmla="*/ 2764930 h 3205338"/>
              <a:gd name="connsiteX1777" fmla="*/ 769254 w 3481368"/>
              <a:gd name="connsiteY1777" fmla="*/ 2762243 h 3205338"/>
              <a:gd name="connsiteX1778" fmla="*/ 766972 w 3481368"/>
              <a:gd name="connsiteY1778" fmla="*/ 2761065 h 3205338"/>
              <a:gd name="connsiteX1779" fmla="*/ 769254 w 3481368"/>
              <a:gd name="connsiteY1779" fmla="*/ 2762243 h 3205338"/>
              <a:gd name="connsiteX1780" fmla="*/ 771943 w 3481368"/>
              <a:gd name="connsiteY1780" fmla="*/ 2764930 h 3205338"/>
              <a:gd name="connsiteX1781" fmla="*/ 2349642 w 3481368"/>
              <a:gd name="connsiteY1781" fmla="*/ 2759176 h 3205338"/>
              <a:gd name="connsiteX1782" fmla="*/ 2329839 w 3481368"/>
              <a:gd name="connsiteY1782" fmla="*/ 2767454 h 3205338"/>
              <a:gd name="connsiteX1783" fmla="*/ 2316157 w 3481368"/>
              <a:gd name="connsiteY1783" fmla="*/ 2775731 h 3205338"/>
              <a:gd name="connsiteX1784" fmla="*/ 2329839 w 3481368"/>
              <a:gd name="connsiteY1784" fmla="*/ 2770333 h 3205338"/>
              <a:gd name="connsiteX1785" fmla="*/ 2349642 w 3481368"/>
              <a:gd name="connsiteY1785" fmla="*/ 2761696 h 3205338"/>
              <a:gd name="connsiteX1786" fmla="*/ 2341001 w 3481368"/>
              <a:gd name="connsiteY1786" fmla="*/ 2764574 h 3205338"/>
              <a:gd name="connsiteX1787" fmla="*/ 2346762 w 3481368"/>
              <a:gd name="connsiteY1787" fmla="*/ 2761696 h 3205338"/>
              <a:gd name="connsiteX1788" fmla="*/ 2349642 w 3481368"/>
              <a:gd name="connsiteY1788" fmla="*/ 2759176 h 3205338"/>
              <a:gd name="connsiteX1789" fmla="*/ 819458 w 3481368"/>
              <a:gd name="connsiteY1789" fmla="*/ 2759172 h 3205338"/>
              <a:gd name="connsiteX1790" fmla="*/ 827737 w 3481368"/>
              <a:gd name="connsiteY1790" fmla="*/ 2762051 h 3205338"/>
              <a:gd name="connsiteX1791" fmla="*/ 844294 w 3481368"/>
              <a:gd name="connsiteY1791" fmla="*/ 2770329 h 3205338"/>
              <a:gd name="connsiteX1792" fmla="*/ 833136 w 3481368"/>
              <a:gd name="connsiteY1792" fmla="*/ 2767809 h 3205338"/>
              <a:gd name="connsiteX1793" fmla="*/ 819458 w 3481368"/>
              <a:gd name="connsiteY1793" fmla="*/ 2759172 h 3205338"/>
              <a:gd name="connsiteX1794" fmla="*/ 763303 w 3481368"/>
              <a:gd name="connsiteY1794" fmla="*/ 2759172 h 3205338"/>
              <a:gd name="connsiteX1795" fmla="*/ 766758 w 3481368"/>
              <a:gd name="connsiteY1795" fmla="*/ 2760900 h 3205338"/>
              <a:gd name="connsiteX1796" fmla="*/ 766972 w 3481368"/>
              <a:gd name="connsiteY1796" fmla="*/ 2761065 h 3205338"/>
              <a:gd name="connsiteX1797" fmla="*/ 2513073 w 3481368"/>
              <a:gd name="connsiteY1797" fmla="*/ 2756653 h 3205338"/>
              <a:gd name="connsiteX1798" fmla="*/ 2501825 w 3481368"/>
              <a:gd name="connsiteY1798" fmla="*/ 2758632 h 3205338"/>
              <a:gd name="connsiteX1799" fmla="*/ 2489244 w 3481368"/>
              <a:gd name="connsiteY1799" fmla="*/ 2762728 h 3205338"/>
              <a:gd name="connsiteX1800" fmla="*/ 2490756 w 3481368"/>
              <a:gd name="connsiteY1800" fmla="*/ 2762051 h 3205338"/>
              <a:gd name="connsiteX1801" fmla="*/ 2482476 w 3481368"/>
              <a:gd name="connsiteY1801" fmla="*/ 2764930 h 3205338"/>
              <a:gd name="connsiteX1802" fmla="*/ 2489244 w 3481368"/>
              <a:gd name="connsiteY1802" fmla="*/ 2762728 h 3205338"/>
              <a:gd name="connsiteX1803" fmla="*/ 2477482 w 3481368"/>
              <a:gd name="connsiteY1803" fmla="*/ 2767989 h 3205338"/>
              <a:gd name="connsiteX1804" fmla="*/ 2462224 w 3481368"/>
              <a:gd name="connsiteY1804" fmla="*/ 2775122 h 3205338"/>
              <a:gd name="connsiteX1805" fmla="*/ 2460059 w 3481368"/>
              <a:gd name="connsiteY1805" fmla="*/ 2775908 h 3205338"/>
              <a:gd name="connsiteX1806" fmla="*/ 2458944 w 3481368"/>
              <a:gd name="connsiteY1806" fmla="*/ 2773927 h 3205338"/>
              <a:gd name="connsiteX1807" fmla="*/ 2451520 w 3481368"/>
              <a:gd name="connsiteY1807" fmla="*/ 2776087 h 3205338"/>
              <a:gd name="connsiteX1808" fmla="*/ 2420923 w 3481368"/>
              <a:gd name="connsiteY1808" fmla="*/ 2787244 h 3205338"/>
              <a:gd name="connsiteX1809" fmla="*/ 2420923 w 3481368"/>
              <a:gd name="connsiteY1809" fmla="*/ 2790122 h 3205338"/>
              <a:gd name="connsiteX1810" fmla="*/ 2460059 w 3481368"/>
              <a:gd name="connsiteY1810" fmla="*/ 2775908 h 3205338"/>
              <a:gd name="connsiteX1811" fmla="*/ 2460159 w 3481368"/>
              <a:gd name="connsiteY1811" fmla="*/ 2776087 h 3205338"/>
              <a:gd name="connsiteX1812" fmla="*/ 2462224 w 3481368"/>
              <a:gd name="connsiteY1812" fmla="*/ 2775122 h 3205338"/>
              <a:gd name="connsiteX1813" fmla="*/ 2429202 w 3481368"/>
              <a:gd name="connsiteY1813" fmla="*/ 2753774 h 3205338"/>
              <a:gd name="connsiteX1814" fmla="*/ 2412599 w 3481368"/>
              <a:gd name="connsiteY1814" fmla="*/ 2760432 h 3205338"/>
              <a:gd name="connsiteX1815" fmla="*/ 2397162 w 3481368"/>
              <a:gd name="connsiteY1815" fmla="*/ 2764547 h 3205338"/>
              <a:gd name="connsiteX1816" fmla="*/ 2397169 w 3481368"/>
              <a:gd name="connsiteY1816" fmla="*/ 2764574 h 3205338"/>
              <a:gd name="connsiteX1817" fmla="*/ 2360804 w 3481368"/>
              <a:gd name="connsiteY1817" fmla="*/ 2781489 h 3205338"/>
              <a:gd name="connsiteX1818" fmla="*/ 2365664 w 3481368"/>
              <a:gd name="connsiteY1818" fmla="*/ 2779330 h 3205338"/>
              <a:gd name="connsiteX1819" fmla="*/ 2369122 w 3481368"/>
              <a:gd name="connsiteY1819" fmla="*/ 2776891 h 3205338"/>
              <a:gd name="connsiteX1820" fmla="*/ 2377994 w 3481368"/>
              <a:gd name="connsiteY1820" fmla="*/ 2771662 h 3205338"/>
              <a:gd name="connsiteX1821" fmla="*/ 2384478 w 3481368"/>
              <a:gd name="connsiteY1821" fmla="*/ 2769208 h 3205338"/>
              <a:gd name="connsiteX1822" fmla="*/ 2386008 w 3481368"/>
              <a:gd name="connsiteY1822" fmla="*/ 2767454 h 3205338"/>
              <a:gd name="connsiteX1823" fmla="*/ 2396719 w 3481368"/>
              <a:gd name="connsiteY1823" fmla="*/ 2762911 h 3205338"/>
              <a:gd name="connsiteX1824" fmla="*/ 2397137 w 3481368"/>
              <a:gd name="connsiteY1824" fmla="*/ 2764456 h 3205338"/>
              <a:gd name="connsiteX1825" fmla="*/ 2408460 w 3481368"/>
              <a:gd name="connsiteY1825" fmla="*/ 2760657 h 3205338"/>
              <a:gd name="connsiteX1826" fmla="*/ 2420923 w 3481368"/>
              <a:gd name="connsiteY1826" fmla="*/ 2756653 h 3205338"/>
              <a:gd name="connsiteX1827" fmla="*/ 2412644 w 3481368"/>
              <a:gd name="connsiteY1827" fmla="*/ 2756653 h 3205338"/>
              <a:gd name="connsiteX1828" fmla="*/ 2429202 w 3481368"/>
              <a:gd name="connsiteY1828" fmla="*/ 2753774 h 3205338"/>
              <a:gd name="connsiteX1829" fmla="*/ 2711918 w 3481368"/>
              <a:gd name="connsiteY1829" fmla="*/ 2753309 h 3205338"/>
              <a:gd name="connsiteX1830" fmla="*/ 2703640 w 3481368"/>
              <a:gd name="connsiteY1830" fmla="*/ 2761587 h 3205338"/>
              <a:gd name="connsiteX1831" fmla="*/ 2692483 w 3481368"/>
              <a:gd name="connsiteY1831" fmla="*/ 2767345 h 3205338"/>
              <a:gd name="connsiteX1832" fmla="*/ 2706160 w 3481368"/>
              <a:gd name="connsiteY1832" fmla="*/ 2756189 h 3205338"/>
              <a:gd name="connsiteX1833" fmla="*/ 2711918 w 3481368"/>
              <a:gd name="connsiteY1833" fmla="*/ 2753309 h 3205338"/>
              <a:gd name="connsiteX1834" fmla="*/ 799659 w 3481368"/>
              <a:gd name="connsiteY1834" fmla="*/ 2750895 h 3205338"/>
              <a:gd name="connsiteX1835" fmla="*/ 816577 w 3481368"/>
              <a:gd name="connsiteY1835" fmla="*/ 2759172 h 3205338"/>
              <a:gd name="connsiteX1836" fmla="*/ 821977 w 3481368"/>
              <a:gd name="connsiteY1836" fmla="*/ 2767809 h 3205338"/>
              <a:gd name="connsiteX1837" fmla="*/ 799659 w 3481368"/>
              <a:gd name="connsiteY1837" fmla="*/ 2750895 h 3205338"/>
              <a:gd name="connsiteX1838" fmla="*/ 2408331 w 3481368"/>
              <a:gd name="connsiteY1838" fmla="*/ 2748021 h 3205338"/>
              <a:gd name="connsiteX1839" fmla="*/ 2374846 w 3481368"/>
              <a:gd name="connsiteY1839" fmla="*/ 2764574 h 3205338"/>
              <a:gd name="connsiteX1840" fmla="*/ 2365036 w 3481368"/>
              <a:gd name="connsiteY1840" fmla="*/ 2770357 h 3205338"/>
              <a:gd name="connsiteX1841" fmla="*/ 2365129 w 3481368"/>
              <a:gd name="connsiteY1841" fmla="*/ 2770329 h 3205338"/>
              <a:gd name="connsiteX1842" fmla="*/ 2374911 w 3481368"/>
              <a:gd name="connsiteY1842" fmla="*/ 2767416 h 3205338"/>
              <a:gd name="connsiteX1843" fmla="*/ 2394289 w 3481368"/>
              <a:gd name="connsiteY1843" fmla="*/ 2756298 h 3205338"/>
              <a:gd name="connsiteX1844" fmla="*/ 2408331 w 3481368"/>
              <a:gd name="connsiteY1844" fmla="*/ 2748021 h 3205338"/>
              <a:gd name="connsiteX1845" fmla="*/ 2471318 w 3481368"/>
              <a:gd name="connsiteY1845" fmla="*/ 2748016 h 3205338"/>
              <a:gd name="connsiteX1846" fmla="*/ 2440362 w 3481368"/>
              <a:gd name="connsiteY1846" fmla="*/ 2759172 h 3205338"/>
              <a:gd name="connsiteX1847" fmla="*/ 2471318 w 3481368"/>
              <a:gd name="connsiteY1847" fmla="*/ 2748016 h 3205338"/>
              <a:gd name="connsiteX1848" fmla="*/ 2457279 w 3481368"/>
              <a:gd name="connsiteY1848" fmla="*/ 2748016 h 3205338"/>
              <a:gd name="connsiteX1849" fmla="*/ 2443241 w 3481368"/>
              <a:gd name="connsiteY1849" fmla="*/ 2753774 h 3205338"/>
              <a:gd name="connsiteX1850" fmla="*/ 2443241 w 3481368"/>
              <a:gd name="connsiteY1850" fmla="*/ 2753774 h 3205338"/>
              <a:gd name="connsiteX1851" fmla="*/ 2404365 w 3481368"/>
              <a:gd name="connsiteY1851" fmla="*/ 2767809 h 3205338"/>
              <a:gd name="connsiteX1852" fmla="*/ 2379168 w 3481368"/>
              <a:gd name="connsiteY1852" fmla="*/ 2776087 h 3205338"/>
              <a:gd name="connsiteX1853" fmla="*/ 2412644 w 3481368"/>
              <a:gd name="connsiteY1853" fmla="*/ 2762051 h 3205338"/>
              <a:gd name="connsiteX1854" fmla="*/ 2404365 w 3481368"/>
              <a:gd name="connsiteY1854" fmla="*/ 2764930 h 3205338"/>
              <a:gd name="connsiteX1855" fmla="*/ 2418043 w 3481368"/>
              <a:gd name="connsiteY1855" fmla="*/ 2762051 h 3205338"/>
              <a:gd name="connsiteX1856" fmla="*/ 2426682 w 3481368"/>
              <a:gd name="connsiteY1856" fmla="*/ 2759172 h 3205338"/>
              <a:gd name="connsiteX1857" fmla="*/ 2457279 w 3481368"/>
              <a:gd name="connsiteY1857" fmla="*/ 2748016 h 3205338"/>
              <a:gd name="connsiteX1858" fmla="*/ 740181 w 3481368"/>
              <a:gd name="connsiteY1858" fmla="*/ 2744840 h 3205338"/>
              <a:gd name="connsiteX1859" fmla="*/ 746745 w 3481368"/>
              <a:gd name="connsiteY1859" fmla="*/ 2748016 h 3205338"/>
              <a:gd name="connsiteX1860" fmla="*/ 757904 w 3481368"/>
              <a:gd name="connsiteY1860" fmla="*/ 2753774 h 3205338"/>
              <a:gd name="connsiteX1861" fmla="*/ 769062 w 3481368"/>
              <a:gd name="connsiteY1861" fmla="*/ 2762051 h 3205338"/>
              <a:gd name="connsiteX1862" fmla="*/ 766758 w 3481368"/>
              <a:gd name="connsiteY1862" fmla="*/ 2760900 h 3205338"/>
              <a:gd name="connsiteX1863" fmla="*/ 765463 w 3481368"/>
              <a:gd name="connsiteY1863" fmla="*/ 2759892 h 3205338"/>
              <a:gd name="connsiteX1864" fmla="*/ 763303 w 3481368"/>
              <a:gd name="connsiteY1864" fmla="*/ 2759172 h 3205338"/>
              <a:gd name="connsiteX1865" fmla="*/ 749625 w 3481368"/>
              <a:gd name="connsiteY1865" fmla="*/ 2750895 h 3205338"/>
              <a:gd name="connsiteX1866" fmla="*/ 746505 w 3481368"/>
              <a:gd name="connsiteY1866" fmla="*/ 2749055 h 3205338"/>
              <a:gd name="connsiteX1867" fmla="*/ 2438779 w 3481368"/>
              <a:gd name="connsiteY1867" fmla="*/ 2743624 h 3205338"/>
              <a:gd name="connsiteX1868" fmla="*/ 2434444 w 3481368"/>
              <a:gd name="connsiteY1868" fmla="*/ 2745210 h 3205338"/>
              <a:gd name="connsiteX1869" fmla="*/ 2432082 w 3481368"/>
              <a:gd name="connsiteY1869" fmla="*/ 2745497 h 3205338"/>
              <a:gd name="connsiteX1870" fmla="*/ 2479596 w 3481368"/>
              <a:gd name="connsiteY1870" fmla="*/ 2742617 h 3205338"/>
              <a:gd name="connsiteX1871" fmla="*/ 2426682 w 3481368"/>
              <a:gd name="connsiteY1871" fmla="*/ 2762051 h 3205338"/>
              <a:gd name="connsiteX1872" fmla="*/ 2449900 w 3481368"/>
              <a:gd name="connsiteY1872" fmla="*/ 2753279 h 3205338"/>
              <a:gd name="connsiteX1873" fmla="*/ 2458919 w 3481368"/>
              <a:gd name="connsiteY1873" fmla="*/ 2750041 h 3205338"/>
              <a:gd name="connsiteX1874" fmla="*/ 2457279 w 3481368"/>
              <a:gd name="connsiteY1874" fmla="*/ 2750895 h 3205338"/>
              <a:gd name="connsiteX1875" fmla="*/ 2477078 w 3481368"/>
              <a:gd name="connsiteY1875" fmla="*/ 2743562 h 3205338"/>
              <a:gd name="connsiteX1876" fmla="*/ 2477736 w 3481368"/>
              <a:gd name="connsiteY1876" fmla="*/ 2743285 h 3205338"/>
              <a:gd name="connsiteX1877" fmla="*/ 785643 w 3481368"/>
              <a:gd name="connsiteY1877" fmla="*/ 2741623 h 3205338"/>
              <a:gd name="connsiteX1878" fmla="*/ 796780 w 3481368"/>
              <a:gd name="connsiteY1878" fmla="*/ 2748016 h 3205338"/>
              <a:gd name="connsiteX1879" fmla="*/ 816577 w 3481368"/>
              <a:gd name="connsiteY1879" fmla="*/ 2756653 h 3205338"/>
              <a:gd name="connsiteX1880" fmla="*/ 794260 w 3481368"/>
              <a:gd name="connsiteY1880" fmla="*/ 2748016 h 3205338"/>
              <a:gd name="connsiteX1881" fmla="*/ 781622 w 3481368"/>
              <a:gd name="connsiteY1881" fmla="*/ 2739316 h 3205338"/>
              <a:gd name="connsiteX1882" fmla="*/ 783101 w 3481368"/>
              <a:gd name="connsiteY1882" fmla="*/ 2739739 h 3205338"/>
              <a:gd name="connsiteX1883" fmla="*/ 785643 w 3481368"/>
              <a:gd name="connsiteY1883" fmla="*/ 2741623 h 3205338"/>
              <a:gd name="connsiteX1884" fmla="*/ 2468438 w 3481368"/>
              <a:gd name="connsiteY1884" fmla="*/ 2736859 h 3205338"/>
              <a:gd name="connsiteX1885" fmla="*/ 2462679 w 3481368"/>
              <a:gd name="connsiteY1885" fmla="*/ 2739739 h 3205338"/>
              <a:gd name="connsiteX1886" fmla="*/ 2434961 w 3481368"/>
              <a:gd name="connsiteY1886" fmla="*/ 2750895 h 3205338"/>
              <a:gd name="connsiteX1887" fmla="*/ 2429202 w 3481368"/>
              <a:gd name="connsiteY1887" fmla="*/ 2750895 h 3205338"/>
              <a:gd name="connsiteX1888" fmla="*/ 2451520 w 3481368"/>
              <a:gd name="connsiteY1888" fmla="*/ 2742617 h 3205338"/>
              <a:gd name="connsiteX1889" fmla="*/ 2454400 w 3481368"/>
              <a:gd name="connsiteY1889" fmla="*/ 2739739 h 3205338"/>
              <a:gd name="connsiteX1890" fmla="*/ 2468438 w 3481368"/>
              <a:gd name="connsiteY1890" fmla="*/ 2736859 h 3205338"/>
              <a:gd name="connsiteX1891" fmla="*/ 2460159 w 3481368"/>
              <a:gd name="connsiteY1891" fmla="*/ 2736859 h 3205338"/>
              <a:gd name="connsiteX1892" fmla="*/ 2451385 w 3481368"/>
              <a:gd name="connsiteY1892" fmla="*/ 2740099 h 3205338"/>
              <a:gd name="connsiteX1893" fmla="*/ 2438779 w 3481368"/>
              <a:gd name="connsiteY1893" fmla="*/ 2743624 h 3205338"/>
              <a:gd name="connsiteX1894" fmla="*/ 2442881 w 3481368"/>
              <a:gd name="connsiteY1894" fmla="*/ 2742122 h 3205338"/>
              <a:gd name="connsiteX1895" fmla="*/ 2460159 w 3481368"/>
              <a:gd name="connsiteY1895" fmla="*/ 2736859 h 3205338"/>
              <a:gd name="connsiteX1896" fmla="*/ 777342 w 3481368"/>
              <a:gd name="connsiteY1896" fmla="*/ 2736859 h 3205338"/>
              <a:gd name="connsiteX1897" fmla="*/ 781622 w 3481368"/>
              <a:gd name="connsiteY1897" fmla="*/ 2739316 h 3205338"/>
              <a:gd name="connsiteX1898" fmla="*/ 778062 w 3481368"/>
              <a:gd name="connsiteY1898" fmla="*/ 2738299 h 3205338"/>
              <a:gd name="connsiteX1899" fmla="*/ 777342 w 3481368"/>
              <a:gd name="connsiteY1899" fmla="*/ 2736859 h 3205338"/>
              <a:gd name="connsiteX1900" fmla="*/ 2723076 w 3481368"/>
              <a:gd name="connsiteY1900" fmla="*/ 2736394 h 3205338"/>
              <a:gd name="connsiteX1901" fmla="*/ 2723796 w 3481368"/>
              <a:gd name="connsiteY1901" fmla="*/ 2738194 h 3205338"/>
              <a:gd name="connsiteX1902" fmla="*/ 2720200 w 3481368"/>
              <a:gd name="connsiteY1902" fmla="*/ 2742147 h 3205338"/>
              <a:gd name="connsiteX1903" fmla="*/ 2717317 w 3481368"/>
              <a:gd name="connsiteY1903" fmla="*/ 2745032 h 3205338"/>
              <a:gd name="connsiteX1904" fmla="*/ 2706160 w 3481368"/>
              <a:gd name="connsiteY1904" fmla="*/ 2753309 h 3205338"/>
              <a:gd name="connsiteX1905" fmla="*/ 2697882 w 3481368"/>
              <a:gd name="connsiteY1905" fmla="*/ 2758707 h 3205338"/>
              <a:gd name="connsiteX1906" fmla="*/ 2689604 w 3481368"/>
              <a:gd name="connsiteY1906" fmla="*/ 2764465 h 3205338"/>
              <a:gd name="connsiteX1907" fmla="*/ 2695002 w 3481368"/>
              <a:gd name="connsiteY1907" fmla="*/ 2758707 h 3205338"/>
              <a:gd name="connsiteX1908" fmla="*/ 2697882 w 3481368"/>
              <a:gd name="connsiteY1908" fmla="*/ 2756189 h 3205338"/>
              <a:gd name="connsiteX1909" fmla="*/ 2703640 w 3481368"/>
              <a:gd name="connsiteY1909" fmla="*/ 2750430 h 3205338"/>
              <a:gd name="connsiteX1910" fmla="*/ 2700761 w 3481368"/>
              <a:gd name="connsiteY1910" fmla="*/ 2756189 h 3205338"/>
              <a:gd name="connsiteX1911" fmla="*/ 2711918 w 3481368"/>
              <a:gd name="connsiteY1911" fmla="*/ 2745032 h 3205338"/>
              <a:gd name="connsiteX1912" fmla="*/ 2714798 w 3481368"/>
              <a:gd name="connsiteY1912" fmla="*/ 2742152 h 3205338"/>
              <a:gd name="connsiteX1913" fmla="*/ 2723076 w 3481368"/>
              <a:gd name="connsiteY1913" fmla="*/ 2736394 h 3205338"/>
              <a:gd name="connsiteX1914" fmla="*/ 2717317 w 3481368"/>
              <a:gd name="connsiteY1914" fmla="*/ 2736394 h 3205338"/>
              <a:gd name="connsiteX1915" fmla="*/ 2706160 w 3481368"/>
              <a:gd name="connsiteY1915" fmla="*/ 2747551 h 3205338"/>
              <a:gd name="connsiteX1916" fmla="*/ 2695002 w 3481368"/>
              <a:gd name="connsiteY1916" fmla="*/ 2753309 h 3205338"/>
              <a:gd name="connsiteX1917" fmla="*/ 2686725 w 3481368"/>
              <a:gd name="connsiteY1917" fmla="*/ 2758707 h 3205338"/>
              <a:gd name="connsiteX1918" fmla="*/ 2678447 w 3481368"/>
              <a:gd name="connsiteY1918" fmla="*/ 2764465 h 3205338"/>
              <a:gd name="connsiteX1919" fmla="*/ 2670169 w 3481368"/>
              <a:gd name="connsiteY1919" fmla="*/ 2769865 h 3205338"/>
              <a:gd name="connsiteX1920" fmla="*/ 2661531 w 3481368"/>
              <a:gd name="connsiteY1920" fmla="*/ 2775623 h 3205338"/>
              <a:gd name="connsiteX1921" fmla="*/ 2653253 w 3481368"/>
              <a:gd name="connsiteY1921" fmla="*/ 2781021 h 3205338"/>
              <a:gd name="connsiteX1922" fmla="*/ 2644975 w 3481368"/>
              <a:gd name="connsiteY1922" fmla="*/ 2783900 h 3205338"/>
              <a:gd name="connsiteX1923" fmla="*/ 2633818 w 3481368"/>
              <a:gd name="connsiteY1923" fmla="*/ 2792178 h 3205338"/>
              <a:gd name="connsiteX1924" fmla="*/ 2625540 w 3481368"/>
              <a:gd name="connsiteY1924" fmla="*/ 2797936 h 3205338"/>
              <a:gd name="connsiteX1925" fmla="*/ 2614383 w 3481368"/>
              <a:gd name="connsiteY1925" fmla="*/ 2803334 h 3205338"/>
              <a:gd name="connsiteX1926" fmla="*/ 2597512 w 3481368"/>
              <a:gd name="connsiteY1926" fmla="*/ 2810847 h 3205338"/>
              <a:gd name="connsiteX1927" fmla="*/ 2591047 w 3481368"/>
              <a:gd name="connsiteY1927" fmla="*/ 2814510 h 3205338"/>
              <a:gd name="connsiteX1928" fmla="*/ 2587749 w 3481368"/>
              <a:gd name="connsiteY1928" fmla="*/ 2815976 h 3205338"/>
              <a:gd name="connsiteX1929" fmla="*/ 2583422 w 3481368"/>
              <a:gd name="connsiteY1929" fmla="*/ 2817977 h 3205338"/>
              <a:gd name="connsiteX1930" fmla="*/ 2587120 w 3481368"/>
              <a:gd name="connsiteY1930" fmla="*/ 2814627 h 3205338"/>
              <a:gd name="connsiteX1931" fmla="*/ 2580911 w 3481368"/>
              <a:gd name="connsiteY1931" fmla="*/ 2817371 h 3205338"/>
              <a:gd name="connsiteX1932" fmla="*/ 2566875 w 3481368"/>
              <a:gd name="connsiteY1932" fmla="*/ 2825649 h 3205338"/>
              <a:gd name="connsiteX1933" fmla="*/ 2555718 w 3481368"/>
              <a:gd name="connsiteY1933" fmla="*/ 2831407 h 3205338"/>
              <a:gd name="connsiteX1934" fmla="*/ 2544560 w 3481368"/>
              <a:gd name="connsiteY1934" fmla="*/ 2834285 h 3205338"/>
              <a:gd name="connsiteX1935" fmla="*/ 2533403 w 3481368"/>
              <a:gd name="connsiteY1935" fmla="*/ 2839684 h 3205338"/>
              <a:gd name="connsiteX1936" fmla="*/ 2522246 w 3481368"/>
              <a:gd name="connsiteY1936" fmla="*/ 2842563 h 3205338"/>
              <a:gd name="connsiteX1937" fmla="*/ 2513968 w 3481368"/>
              <a:gd name="connsiteY1937" fmla="*/ 2845443 h 3205338"/>
              <a:gd name="connsiteX1938" fmla="*/ 2504627 w 3481368"/>
              <a:gd name="connsiteY1938" fmla="*/ 2847552 h 3205338"/>
              <a:gd name="connsiteX1939" fmla="*/ 2503711 w 3481368"/>
              <a:gd name="connsiteY1939" fmla="*/ 2847017 h 3205338"/>
              <a:gd name="connsiteX1940" fmla="*/ 2499932 w 3481368"/>
              <a:gd name="connsiteY1940" fmla="*/ 2847962 h 3205338"/>
              <a:gd name="connsiteX1941" fmla="*/ 2477618 w 3481368"/>
              <a:gd name="connsiteY1941" fmla="*/ 2853720 h 3205338"/>
              <a:gd name="connsiteX1942" fmla="*/ 2481396 w 3481368"/>
              <a:gd name="connsiteY1942" fmla="*/ 2854627 h 3205338"/>
              <a:gd name="connsiteX1943" fmla="*/ 2474738 w 3481368"/>
              <a:gd name="connsiteY1943" fmla="*/ 2856599 h 3205338"/>
              <a:gd name="connsiteX1944" fmla="*/ 2452424 w 3481368"/>
              <a:gd name="connsiteY1944" fmla="*/ 2864876 h 3205338"/>
              <a:gd name="connsiteX1945" fmla="*/ 2438387 w 3481368"/>
              <a:gd name="connsiteY1945" fmla="*/ 2870636 h 3205338"/>
              <a:gd name="connsiteX1946" fmla="*/ 2421831 w 3481368"/>
              <a:gd name="connsiteY1946" fmla="*/ 2873154 h 3205338"/>
              <a:gd name="connsiteX1947" fmla="*/ 2399517 w 3481368"/>
              <a:gd name="connsiteY1947" fmla="*/ 2876034 h 3205338"/>
              <a:gd name="connsiteX1948" fmla="*/ 2382601 w 3481368"/>
              <a:gd name="connsiteY1948" fmla="*/ 2878913 h 3205338"/>
              <a:gd name="connsiteX1949" fmla="*/ 2366045 w 3481368"/>
              <a:gd name="connsiteY1949" fmla="*/ 2881792 h 3205338"/>
              <a:gd name="connsiteX1950" fmla="*/ 2346250 w 3481368"/>
              <a:gd name="connsiteY1950" fmla="*/ 2884311 h 3205338"/>
              <a:gd name="connsiteX1951" fmla="*/ 2377203 w 3481368"/>
              <a:gd name="connsiteY1951" fmla="*/ 2878913 h 3205338"/>
              <a:gd name="connsiteX1952" fmla="*/ 2399517 w 3481368"/>
              <a:gd name="connsiteY1952" fmla="*/ 2873154 h 3205338"/>
              <a:gd name="connsiteX1953" fmla="*/ 2385481 w 3481368"/>
              <a:gd name="connsiteY1953" fmla="*/ 2876034 h 3205338"/>
              <a:gd name="connsiteX1954" fmla="*/ 2371444 w 3481368"/>
              <a:gd name="connsiteY1954" fmla="*/ 2878913 h 3205338"/>
              <a:gd name="connsiteX1955" fmla="*/ 2349129 w 3481368"/>
              <a:gd name="connsiteY1955" fmla="*/ 2881792 h 3205338"/>
              <a:gd name="connsiteX1956" fmla="*/ 2332574 w 3481368"/>
              <a:gd name="connsiteY1956" fmla="*/ 2884311 h 3205338"/>
              <a:gd name="connsiteX1957" fmla="*/ 2318537 w 3481368"/>
              <a:gd name="connsiteY1957" fmla="*/ 2884311 h 3205338"/>
              <a:gd name="connsiteX1958" fmla="*/ 2301622 w 3481368"/>
              <a:gd name="connsiteY1958" fmla="*/ 2887191 h 3205338"/>
              <a:gd name="connsiteX1959" fmla="*/ 2287945 w 3481368"/>
              <a:gd name="connsiteY1959" fmla="*/ 2887191 h 3205338"/>
              <a:gd name="connsiteX1960" fmla="*/ 2275596 w 3481368"/>
              <a:gd name="connsiteY1960" fmla="*/ 2887595 h 3205338"/>
              <a:gd name="connsiteX1961" fmla="*/ 2273343 w 3481368"/>
              <a:gd name="connsiteY1961" fmla="*/ 2887473 h 3205338"/>
              <a:gd name="connsiteX1962" fmla="*/ 2273908 w 3481368"/>
              <a:gd name="connsiteY1962" fmla="*/ 2887191 h 3205338"/>
              <a:gd name="connsiteX1963" fmla="*/ 2272397 w 3481368"/>
              <a:gd name="connsiteY1963" fmla="*/ 2887421 h 3205338"/>
              <a:gd name="connsiteX1964" fmla="*/ 2268150 w 3481368"/>
              <a:gd name="connsiteY1964" fmla="*/ 2887191 h 3205338"/>
              <a:gd name="connsiteX1965" fmla="*/ 2266845 w 3481368"/>
              <a:gd name="connsiteY1965" fmla="*/ 2888270 h 3205338"/>
              <a:gd name="connsiteX1966" fmla="*/ 2272397 w 3481368"/>
              <a:gd name="connsiteY1966" fmla="*/ 2887421 h 3205338"/>
              <a:gd name="connsiteX1967" fmla="*/ 2273343 w 3481368"/>
              <a:gd name="connsiteY1967" fmla="*/ 2887473 h 3205338"/>
              <a:gd name="connsiteX1968" fmla="*/ 2268150 w 3481368"/>
              <a:gd name="connsiteY1968" fmla="*/ 2890069 h 3205338"/>
              <a:gd name="connsiteX1969" fmla="*/ 2256992 w 3481368"/>
              <a:gd name="connsiteY1969" fmla="*/ 2890069 h 3205338"/>
              <a:gd name="connsiteX1970" fmla="*/ 2248715 w 3481368"/>
              <a:gd name="connsiteY1970" fmla="*/ 2890069 h 3205338"/>
              <a:gd name="connsiteX1971" fmla="*/ 2259872 w 3481368"/>
              <a:gd name="connsiteY1971" fmla="*/ 2887191 h 3205338"/>
              <a:gd name="connsiteX1972" fmla="*/ 2276788 w 3481368"/>
              <a:gd name="connsiteY1972" fmla="*/ 2884311 h 3205338"/>
              <a:gd name="connsiteX1973" fmla="*/ 2265630 w 3481368"/>
              <a:gd name="connsiteY1973" fmla="*/ 2884311 h 3205338"/>
              <a:gd name="connsiteX1974" fmla="*/ 2259872 w 3481368"/>
              <a:gd name="connsiteY1974" fmla="*/ 2887191 h 3205338"/>
              <a:gd name="connsiteX1975" fmla="*/ 2254474 w 3481368"/>
              <a:gd name="connsiteY1975" fmla="*/ 2887191 h 3205338"/>
              <a:gd name="connsiteX1976" fmla="*/ 2232159 w 3481368"/>
              <a:gd name="connsiteY1976" fmla="*/ 2890069 h 3205338"/>
              <a:gd name="connsiteX1977" fmla="*/ 2215243 w 3481368"/>
              <a:gd name="connsiteY1977" fmla="*/ 2887191 h 3205338"/>
              <a:gd name="connsiteX1978" fmla="*/ 2195808 w 3481368"/>
              <a:gd name="connsiteY1978" fmla="*/ 2884311 h 3205338"/>
              <a:gd name="connsiteX1979" fmla="*/ 2212364 w 3481368"/>
              <a:gd name="connsiteY1979" fmla="*/ 2884311 h 3205338"/>
              <a:gd name="connsiteX1980" fmla="*/ 2226400 w 3481368"/>
              <a:gd name="connsiteY1980" fmla="*/ 2884311 h 3205338"/>
              <a:gd name="connsiteX1981" fmla="*/ 2237558 w 3481368"/>
              <a:gd name="connsiteY1981" fmla="*/ 2884311 h 3205338"/>
              <a:gd name="connsiteX1982" fmla="*/ 2245836 w 3481368"/>
              <a:gd name="connsiteY1982" fmla="*/ 2884311 h 3205338"/>
              <a:gd name="connsiteX1983" fmla="*/ 2251594 w 3481368"/>
              <a:gd name="connsiteY1983" fmla="*/ 2884311 h 3205338"/>
              <a:gd name="connsiteX1984" fmla="*/ 2268150 w 3481368"/>
              <a:gd name="connsiteY1984" fmla="*/ 2881792 h 3205338"/>
              <a:gd name="connsiteX1985" fmla="*/ 2290464 w 3481368"/>
              <a:gd name="connsiteY1985" fmla="*/ 2881792 h 3205338"/>
              <a:gd name="connsiteX1986" fmla="*/ 2301622 w 3481368"/>
              <a:gd name="connsiteY1986" fmla="*/ 2881792 h 3205338"/>
              <a:gd name="connsiteX1987" fmla="*/ 2310260 w 3481368"/>
              <a:gd name="connsiteY1987" fmla="*/ 2881792 h 3205338"/>
              <a:gd name="connsiteX1988" fmla="*/ 2318537 w 3481368"/>
              <a:gd name="connsiteY1988" fmla="*/ 2881792 h 3205338"/>
              <a:gd name="connsiteX1989" fmla="*/ 2332574 w 3481368"/>
              <a:gd name="connsiteY1989" fmla="*/ 2878913 h 3205338"/>
              <a:gd name="connsiteX1990" fmla="*/ 2368925 w 3481368"/>
              <a:gd name="connsiteY1990" fmla="*/ 2876034 h 3205338"/>
              <a:gd name="connsiteX1991" fmla="*/ 2374323 w 3481368"/>
              <a:gd name="connsiteY1991" fmla="*/ 2873154 h 3205338"/>
              <a:gd name="connsiteX1992" fmla="*/ 2382601 w 3481368"/>
              <a:gd name="connsiteY1992" fmla="*/ 2873154 h 3205338"/>
              <a:gd name="connsiteX1993" fmla="*/ 2396637 w 3481368"/>
              <a:gd name="connsiteY1993" fmla="*/ 2870636 h 3205338"/>
              <a:gd name="connsiteX1994" fmla="*/ 2424711 w 3481368"/>
              <a:gd name="connsiteY1994" fmla="*/ 2864876 h 3205338"/>
              <a:gd name="connsiteX1995" fmla="*/ 2438387 w 3481368"/>
              <a:gd name="connsiteY1995" fmla="*/ 2861998 h 3205338"/>
              <a:gd name="connsiteX1996" fmla="*/ 2452424 w 3481368"/>
              <a:gd name="connsiteY1996" fmla="*/ 2859118 h 3205338"/>
              <a:gd name="connsiteX1997" fmla="*/ 2477618 w 3481368"/>
              <a:gd name="connsiteY1997" fmla="*/ 2850841 h 3205338"/>
              <a:gd name="connsiteX1998" fmla="*/ 2491654 w 3481368"/>
              <a:gd name="connsiteY1998" fmla="*/ 2847962 h 3205338"/>
              <a:gd name="connsiteX1999" fmla="*/ 2572273 w 3481368"/>
              <a:gd name="connsiteY1999" fmla="*/ 2817371 h 3205338"/>
              <a:gd name="connsiteX2000" fmla="*/ 2583431 w 3481368"/>
              <a:gd name="connsiteY2000" fmla="*/ 2811972 h 3205338"/>
              <a:gd name="connsiteX2001" fmla="*/ 2563995 w 3481368"/>
              <a:gd name="connsiteY2001" fmla="*/ 2823129 h 3205338"/>
              <a:gd name="connsiteX2002" fmla="*/ 2580911 w 3481368"/>
              <a:gd name="connsiteY2002" fmla="*/ 2814491 h 3205338"/>
              <a:gd name="connsiteX2003" fmla="*/ 2597467 w 3481368"/>
              <a:gd name="connsiteY2003" fmla="*/ 2806214 h 3205338"/>
              <a:gd name="connsiteX2004" fmla="*/ 2614383 w 3481368"/>
              <a:gd name="connsiteY2004" fmla="*/ 2797936 h 3205338"/>
              <a:gd name="connsiteX2005" fmla="*/ 2633818 w 3481368"/>
              <a:gd name="connsiteY2005" fmla="*/ 2786780 h 3205338"/>
              <a:gd name="connsiteX2006" fmla="*/ 2639217 w 3481368"/>
              <a:gd name="connsiteY2006" fmla="*/ 2783900 h 3205338"/>
              <a:gd name="connsiteX2007" fmla="*/ 2644975 w 3481368"/>
              <a:gd name="connsiteY2007" fmla="*/ 2781021 h 3205338"/>
              <a:gd name="connsiteX2008" fmla="*/ 2656133 w 3481368"/>
              <a:gd name="connsiteY2008" fmla="*/ 2775623 h 3205338"/>
              <a:gd name="connsiteX2009" fmla="*/ 2675568 w 3481368"/>
              <a:gd name="connsiteY2009" fmla="*/ 2761587 h 3205338"/>
              <a:gd name="connsiteX2010" fmla="*/ 2689604 w 3481368"/>
              <a:gd name="connsiteY2010" fmla="*/ 2753309 h 3205338"/>
              <a:gd name="connsiteX2011" fmla="*/ 2706160 w 3481368"/>
              <a:gd name="connsiteY2011" fmla="*/ 2742152 h 3205338"/>
              <a:gd name="connsiteX2012" fmla="*/ 2717317 w 3481368"/>
              <a:gd name="connsiteY2012" fmla="*/ 2736394 h 3205338"/>
              <a:gd name="connsiteX2013" fmla="*/ 531442 w 3481368"/>
              <a:gd name="connsiteY2013" fmla="*/ 2734795 h 3205338"/>
              <a:gd name="connsiteX2014" fmla="*/ 562854 w 3481368"/>
              <a:gd name="connsiteY2014" fmla="*/ 2763387 h 3205338"/>
              <a:gd name="connsiteX2015" fmla="*/ 602489 w 3481368"/>
              <a:gd name="connsiteY2015" fmla="*/ 2797936 h 3205338"/>
              <a:gd name="connsiteX2016" fmla="*/ 585933 w 3481368"/>
              <a:gd name="connsiteY2016" fmla="*/ 2783900 h 3205338"/>
              <a:gd name="connsiteX2017" fmla="*/ 563619 w 3481368"/>
              <a:gd name="connsiteY2017" fmla="*/ 2767345 h 3205338"/>
              <a:gd name="connsiteX2018" fmla="*/ 2404537 w 3481368"/>
              <a:gd name="connsiteY2018" fmla="*/ 2734581 h 3205338"/>
              <a:gd name="connsiteX2019" fmla="*/ 2402235 w 3481368"/>
              <a:gd name="connsiteY2019" fmla="*/ 2736081 h 3205338"/>
              <a:gd name="connsiteX2020" fmla="*/ 2401941 w 3481368"/>
              <a:gd name="connsiteY2020" fmla="*/ 2736009 h 3205338"/>
              <a:gd name="connsiteX2021" fmla="*/ 2482476 w 3481368"/>
              <a:gd name="connsiteY2021" fmla="*/ 2734340 h 3205338"/>
              <a:gd name="connsiteX2022" fmla="*/ 2474332 w 3481368"/>
              <a:gd name="connsiteY2022" fmla="*/ 2736364 h 3205338"/>
              <a:gd name="connsiteX2023" fmla="*/ 2475173 w 3481368"/>
              <a:gd name="connsiteY2023" fmla="*/ 2735651 h 3205338"/>
              <a:gd name="connsiteX2024" fmla="*/ 746745 w 3481368"/>
              <a:gd name="connsiteY2024" fmla="*/ 2728582 h 3205338"/>
              <a:gd name="connsiteX2025" fmla="*/ 763303 w 3481368"/>
              <a:gd name="connsiteY2025" fmla="*/ 2736859 h 3205338"/>
              <a:gd name="connsiteX2026" fmla="*/ 771943 w 3481368"/>
              <a:gd name="connsiteY2026" fmla="*/ 2742617 h 3205338"/>
              <a:gd name="connsiteX2027" fmla="*/ 771943 w 3481368"/>
              <a:gd name="connsiteY2027" fmla="*/ 2739739 h 3205338"/>
              <a:gd name="connsiteX2028" fmla="*/ 755024 w 3481368"/>
              <a:gd name="connsiteY2028" fmla="*/ 2731461 h 3205338"/>
              <a:gd name="connsiteX2029" fmla="*/ 746745 w 3481368"/>
              <a:gd name="connsiteY2029" fmla="*/ 2728582 h 3205338"/>
              <a:gd name="connsiteX2030" fmla="*/ 2402570 w 3481368"/>
              <a:gd name="connsiteY2030" fmla="*/ 2728227 h 3205338"/>
              <a:gd name="connsiteX2031" fmla="*/ 2393737 w 3481368"/>
              <a:gd name="connsiteY2031" fmla="*/ 2734177 h 3205338"/>
              <a:gd name="connsiteX2032" fmla="*/ 2388528 w 3481368"/>
              <a:gd name="connsiteY2032" fmla="*/ 2736864 h 3205338"/>
              <a:gd name="connsiteX2033" fmla="*/ 2402570 w 3481368"/>
              <a:gd name="connsiteY2033" fmla="*/ 2728227 h 3205338"/>
              <a:gd name="connsiteX2034" fmla="*/ 2493636 w 3481368"/>
              <a:gd name="connsiteY2034" fmla="*/ 2725703 h 3205338"/>
              <a:gd name="connsiteX2035" fmla="*/ 2476717 w 3481368"/>
              <a:gd name="connsiteY2035" fmla="*/ 2734340 h 3205338"/>
              <a:gd name="connsiteX2036" fmla="*/ 2475173 w 3481368"/>
              <a:gd name="connsiteY2036" fmla="*/ 2735651 h 3205338"/>
              <a:gd name="connsiteX2037" fmla="*/ 2468438 w 3481368"/>
              <a:gd name="connsiteY2037" fmla="*/ 2736859 h 3205338"/>
              <a:gd name="connsiteX2038" fmla="*/ 2493636 w 3481368"/>
              <a:gd name="connsiteY2038" fmla="*/ 2725703 h 3205338"/>
              <a:gd name="connsiteX2039" fmla="*/ 2506066 w 3481368"/>
              <a:gd name="connsiteY2039" fmla="*/ 2723480 h 3205338"/>
              <a:gd name="connsiteX2040" fmla="*/ 2490756 w 3481368"/>
              <a:gd name="connsiteY2040" fmla="*/ 2728582 h 3205338"/>
              <a:gd name="connsiteX2041" fmla="*/ 2495930 w 3481368"/>
              <a:gd name="connsiteY2041" fmla="*/ 2725883 h 3205338"/>
              <a:gd name="connsiteX2042" fmla="*/ 2510193 w 3481368"/>
              <a:gd name="connsiteY2042" fmla="*/ 2723184 h 3205338"/>
              <a:gd name="connsiteX2043" fmla="*/ 2484997 w 3481368"/>
              <a:gd name="connsiteY2043" fmla="*/ 2734340 h 3205338"/>
              <a:gd name="connsiteX2044" fmla="*/ 2510193 w 3481368"/>
              <a:gd name="connsiteY2044" fmla="*/ 2723184 h 3205338"/>
              <a:gd name="connsiteX2045" fmla="*/ 2507399 w 3481368"/>
              <a:gd name="connsiteY2045" fmla="*/ 2723036 h 3205338"/>
              <a:gd name="connsiteX2046" fmla="*/ 2507314 w 3481368"/>
              <a:gd name="connsiteY2046" fmla="*/ 2723184 h 3205338"/>
              <a:gd name="connsiteX2047" fmla="*/ 2506066 w 3481368"/>
              <a:gd name="connsiteY2047" fmla="*/ 2723480 h 3205338"/>
              <a:gd name="connsiteX2048" fmla="*/ 2466997 w 3481368"/>
              <a:gd name="connsiteY2048" fmla="*/ 2722947 h 3205338"/>
              <a:gd name="connsiteX2049" fmla="*/ 2458378 w 3481368"/>
              <a:gd name="connsiteY2049" fmla="*/ 2728227 h 3205338"/>
              <a:gd name="connsiteX2050" fmla="*/ 2459983 w 3481368"/>
              <a:gd name="connsiteY2050" fmla="*/ 2726823 h 3205338"/>
              <a:gd name="connsiteX2051" fmla="*/ 2472420 w 3481368"/>
              <a:gd name="connsiteY2051" fmla="*/ 2719950 h 3205338"/>
              <a:gd name="connsiteX2052" fmla="*/ 2466997 w 3481368"/>
              <a:gd name="connsiteY2052" fmla="*/ 2722947 h 3205338"/>
              <a:gd name="connsiteX2053" fmla="*/ 2469061 w 3481368"/>
              <a:gd name="connsiteY2053" fmla="*/ 2721683 h 3205338"/>
              <a:gd name="connsiteX2054" fmla="*/ 2748270 w 3481368"/>
              <a:gd name="connsiteY2054" fmla="*/ 2719839 h 3205338"/>
              <a:gd name="connsiteX2055" fmla="*/ 2744715 w 3481368"/>
              <a:gd name="connsiteY2055" fmla="*/ 2724698 h 3205338"/>
              <a:gd name="connsiteX2056" fmla="*/ 2742373 w 3481368"/>
              <a:gd name="connsiteY2056" fmla="*/ 2727524 h 3205338"/>
              <a:gd name="connsiteX2057" fmla="*/ 2737652 w 3481368"/>
              <a:gd name="connsiteY2057" fmla="*/ 2731941 h 3205338"/>
              <a:gd name="connsiteX2058" fmla="*/ 2735085 w 3481368"/>
              <a:gd name="connsiteY2058" fmla="*/ 2734813 h 3205338"/>
              <a:gd name="connsiteX2059" fmla="*/ 2729239 w 3481368"/>
              <a:gd name="connsiteY2059" fmla="*/ 2737519 h 3205338"/>
              <a:gd name="connsiteX2060" fmla="*/ 2725954 w 3481368"/>
              <a:gd name="connsiteY2060" fmla="*/ 2739273 h 3205338"/>
              <a:gd name="connsiteX2061" fmla="*/ 2717317 w 3481368"/>
              <a:gd name="connsiteY2061" fmla="*/ 2745032 h 3205338"/>
              <a:gd name="connsiteX2062" fmla="*/ 2720196 w 3481368"/>
              <a:gd name="connsiteY2062" fmla="*/ 2742152 h 3205338"/>
              <a:gd name="connsiteX2063" fmla="*/ 2720200 w 3481368"/>
              <a:gd name="connsiteY2063" fmla="*/ 2742147 h 3205338"/>
              <a:gd name="connsiteX2064" fmla="*/ 2725954 w 3481368"/>
              <a:gd name="connsiteY2064" fmla="*/ 2736394 h 3205338"/>
              <a:gd name="connsiteX2065" fmla="*/ 2734232 w 3481368"/>
              <a:gd name="connsiteY2065" fmla="*/ 2730996 h 3205338"/>
              <a:gd name="connsiteX2066" fmla="*/ 2739632 w 3481368"/>
              <a:gd name="connsiteY2066" fmla="*/ 2725238 h 3205338"/>
              <a:gd name="connsiteX2067" fmla="*/ 2748270 w 3481368"/>
              <a:gd name="connsiteY2067" fmla="*/ 2719839 h 3205338"/>
              <a:gd name="connsiteX2068" fmla="*/ 544183 w 3481368"/>
              <a:gd name="connsiteY2068" fmla="*/ 2719839 h 3205338"/>
              <a:gd name="connsiteX2069" fmla="*/ 552461 w 3481368"/>
              <a:gd name="connsiteY2069" fmla="*/ 2730996 h 3205338"/>
              <a:gd name="connsiteX2070" fmla="*/ 583053 w 3481368"/>
              <a:gd name="connsiteY2070" fmla="*/ 2756189 h 3205338"/>
              <a:gd name="connsiteX2071" fmla="*/ 591331 w 3481368"/>
              <a:gd name="connsiteY2071" fmla="*/ 2767345 h 3205338"/>
              <a:gd name="connsiteX2072" fmla="*/ 658635 w 3481368"/>
              <a:gd name="connsiteY2072" fmla="*/ 2823129 h 3205338"/>
              <a:gd name="connsiteX2073" fmla="*/ 666912 w 3481368"/>
              <a:gd name="connsiteY2073" fmla="*/ 2828527 h 3205338"/>
              <a:gd name="connsiteX2074" fmla="*/ 652876 w 3481368"/>
              <a:gd name="connsiteY2074" fmla="*/ 2817371 h 3205338"/>
              <a:gd name="connsiteX2075" fmla="*/ 644598 w 3481368"/>
              <a:gd name="connsiteY2075" fmla="*/ 2809093 h 3205338"/>
              <a:gd name="connsiteX2076" fmla="*/ 633441 w 3481368"/>
              <a:gd name="connsiteY2076" fmla="*/ 2797936 h 3205338"/>
              <a:gd name="connsiteX2077" fmla="*/ 613646 w 3481368"/>
              <a:gd name="connsiteY2077" fmla="*/ 2783900 h 3205338"/>
              <a:gd name="connsiteX2078" fmla="*/ 588813 w 3481368"/>
              <a:gd name="connsiteY2078" fmla="*/ 2758707 h 3205338"/>
              <a:gd name="connsiteX2079" fmla="*/ 577655 w 3481368"/>
              <a:gd name="connsiteY2079" fmla="*/ 2750430 h 3205338"/>
              <a:gd name="connsiteX2080" fmla="*/ 544183 w 3481368"/>
              <a:gd name="connsiteY2080" fmla="*/ 2719839 h 3205338"/>
              <a:gd name="connsiteX2081" fmla="*/ 2446486 w 3481368"/>
              <a:gd name="connsiteY2081" fmla="*/ 2717695 h 3205338"/>
              <a:gd name="connsiteX2082" fmla="*/ 2439611 w 3481368"/>
              <a:gd name="connsiteY2082" fmla="*/ 2723549 h 3205338"/>
              <a:gd name="connsiteX2083" fmla="*/ 2436055 w 3481368"/>
              <a:gd name="connsiteY2083" fmla="*/ 2725708 h 3205338"/>
              <a:gd name="connsiteX2084" fmla="*/ 2410851 w 3481368"/>
              <a:gd name="connsiteY2084" fmla="*/ 2739384 h 3205338"/>
              <a:gd name="connsiteX2085" fmla="*/ 2397169 w 3481368"/>
              <a:gd name="connsiteY2085" fmla="*/ 2748021 h 3205338"/>
              <a:gd name="connsiteX2086" fmla="*/ 2413732 w 3481368"/>
              <a:gd name="connsiteY2086" fmla="*/ 2736864 h 3205338"/>
              <a:gd name="connsiteX2087" fmla="*/ 2430654 w 3481368"/>
              <a:gd name="connsiteY2087" fmla="*/ 2725708 h 3205338"/>
              <a:gd name="connsiteX2088" fmla="*/ 2451723 w 3481368"/>
              <a:gd name="connsiteY2088" fmla="*/ 2715007 h 3205338"/>
              <a:gd name="connsiteX2089" fmla="*/ 2451537 w 3481368"/>
              <a:gd name="connsiteY2089" fmla="*/ 2715137 h 3205338"/>
              <a:gd name="connsiteX2090" fmla="*/ 2446486 w 3481368"/>
              <a:gd name="connsiteY2090" fmla="*/ 2717695 h 3205338"/>
              <a:gd name="connsiteX2091" fmla="*/ 2447217 w 3481368"/>
              <a:gd name="connsiteY2091" fmla="*/ 2717071 h 3205338"/>
              <a:gd name="connsiteX2092" fmla="*/ 2760554 w 3481368"/>
              <a:gd name="connsiteY2092" fmla="*/ 2713628 h 3205338"/>
              <a:gd name="connsiteX2093" fmla="*/ 2748270 w 3481368"/>
              <a:gd name="connsiteY2093" fmla="*/ 2728116 h 3205338"/>
              <a:gd name="connsiteX2094" fmla="*/ 2737112 w 3481368"/>
              <a:gd name="connsiteY2094" fmla="*/ 2736394 h 3205338"/>
              <a:gd name="connsiteX2095" fmla="*/ 2725954 w 3481368"/>
              <a:gd name="connsiteY2095" fmla="*/ 2745032 h 3205338"/>
              <a:gd name="connsiteX2096" fmla="*/ 2735085 w 3481368"/>
              <a:gd name="connsiteY2096" fmla="*/ 2734813 h 3205338"/>
              <a:gd name="connsiteX2097" fmla="*/ 2737112 w 3481368"/>
              <a:gd name="connsiteY2097" fmla="*/ 2733874 h 3205338"/>
              <a:gd name="connsiteX2098" fmla="*/ 2742373 w 3481368"/>
              <a:gd name="connsiteY2098" fmla="*/ 2727524 h 3205338"/>
              <a:gd name="connsiteX2099" fmla="*/ 2753668 w 3481368"/>
              <a:gd name="connsiteY2099" fmla="*/ 2716960 h 3205338"/>
              <a:gd name="connsiteX2100" fmla="*/ 2554829 w 3481368"/>
              <a:gd name="connsiteY2100" fmla="*/ 2709148 h 3205338"/>
              <a:gd name="connsiteX2101" fmla="*/ 2527111 w 3481368"/>
              <a:gd name="connsiteY2101" fmla="*/ 2717426 h 3205338"/>
              <a:gd name="connsiteX2102" fmla="*/ 2541150 w 3481368"/>
              <a:gd name="connsiteY2102" fmla="*/ 2714546 h 3205338"/>
              <a:gd name="connsiteX2103" fmla="*/ 2554829 w 3481368"/>
              <a:gd name="connsiteY2103" fmla="*/ 2709148 h 3205338"/>
              <a:gd name="connsiteX2104" fmla="*/ 729827 w 3481368"/>
              <a:gd name="connsiteY2104" fmla="*/ 2709148 h 3205338"/>
              <a:gd name="connsiteX2105" fmla="*/ 740986 w 3481368"/>
              <a:gd name="connsiteY2105" fmla="*/ 2714546 h 3205338"/>
              <a:gd name="connsiteX2106" fmla="*/ 749625 w 3481368"/>
              <a:gd name="connsiteY2106" fmla="*/ 2720304 h 3205338"/>
              <a:gd name="connsiteX2107" fmla="*/ 769062 w 3481368"/>
              <a:gd name="connsiteY2107" fmla="*/ 2731461 h 3205338"/>
              <a:gd name="connsiteX2108" fmla="*/ 735587 w 3481368"/>
              <a:gd name="connsiteY2108" fmla="*/ 2714546 h 3205338"/>
              <a:gd name="connsiteX2109" fmla="*/ 729827 w 3481368"/>
              <a:gd name="connsiteY2109" fmla="*/ 2709148 h 3205338"/>
              <a:gd name="connsiteX2110" fmla="*/ 2519760 w 3481368"/>
              <a:gd name="connsiteY2110" fmla="*/ 2708867 h 3205338"/>
              <a:gd name="connsiteX2111" fmla="*/ 2490756 w 3481368"/>
              <a:gd name="connsiteY2111" fmla="*/ 2720304 h 3205338"/>
              <a:gd name="connsiteX2112" fmla="*/ 2510193 w 3481368"/>
              <a:gd name="connsiteY2112" fmla="*/ 2714546 h 3205338"/>
              <a:gd name="connsiteX2113" fmla="*/ 2521352 w 3481368"/>
              <a:gd name="connsiteY2113" fmla="*/ 2709148 h 3205338"/>
              <a:gd name="connsiteX2114" fmla="*/ 2519760 w 3481368"/>
              <a:gd name="connsiteY2114" fmla="*/ 2708867 h 3205338"/>
              <a:gd name="connsiteX2115" fmla="*/ 2475301 w 3481368"/>
              <a:gd name="connsiteY2115" fmla="*/ 2708794 h 3205338"/>
              <a:gd name="connsiteX2116" fmla="*/ 2461259 w 3481368"/>
              <a:gd name="connsiteY2116" fmla="*/ 2717071 h 3205338"/>
              <a:gd name="connsiteX2117" fmla="*/ 2450719 w 3481368"/>
              <a:gd name="connsiteY2117" fmla="*/ 2725227 h 3205338"/>
              <a:gd name="connsiteX2118" fmla="*/ 2449737 w 3481368"/>
              <a:gd name="connsiteY2118" fmla="*/ 2725883 h 3205338"/>
              <a:gd name="connsiteX2119" fmla="*/ 2422013 w 3481368"/>
              <a:gd name="connsiteY2119" fmla="*/ 2739384 h 3205338"/>
              <a:gd name="connsiteX2120" fmla="*/ 2447577 w 3481368"/>
              <a:gd name="connsiteY2120" fmla="*/ 2727327 h 3205338"/>
              <a:gd name="connsiteX2121" fmla="*/ 2449737 w 3481368"/>
              <a:gd name="connsiteY2121" fmla="*/ 2725883 h 3205338"/>
              <a:gd name="connsiteX2122" fmla="*/ 2450097 w 3481368"/>
              <a:gd name="connsiteY2122" fmla="*/ 2725708 h 3205338"/>
              <a:gd name="connsiteX2123" fmla="*/ 2450719 w 3481368"/>
              <a:gd name="connsiteY2123" fmla="*/ 2725227 h 3205338"/>
              <a:gd name="connsiteX2124" fmla="*/ 2632941 w 3481368"/>
              <a:gd name="connsiteY2124" fmla="*/ 2706269 h 3205338"/>
              <a:gd name="connsiteX2125" fmla="*/ 2594065 w 3481368"/>
              <a:gd name="connsiteY2125" fmla="*/ 2723184 h 3205338"/>
              <a:gd name="connsiteX2126" fmla="*/ 2605223 w 3481368"/>
              <a:gd name="connsiteY2126" fmla="*/ 2717426 h 3205338"/>
              <a:gd name="connsiteX2127" fmla="*/ 2596944 w 3481368"/>
              <a:gd name="connsiteY2127" fmla="*/ 2720304 h 3205338"/>
              <a:gd name="connsiteX2128" fmla="*/ 2588305 w 3481368"/>
              <a:gd name="connsiteY2128" fmla="*/ 2723184 h 3205338"/>
              <a:gd name="connsiteX2129" fmla="*/ 2585786 w 3481368"/>
              <a:gd name="connsiteY2129" fmla="*/ 2725703 h 3205338"/>
              <a:gd name="connsiteX2130" fmla="*/ 2579828 w 3481368"/>
              <a:gd name="connsiteY2130" fmla="*/ 2728544 h 3205338"/>
              <a:gd name="connsiteX2131" fmla="*/ 2563468 w 3481368"/>
              <a:gd name="connsiteY2131" fmla="*/ 2734340 h 3205338"/>
              <a:gd name="connsiteX2132" fmla="*/ 2557686 w 3481368"/>
              <a:gd name="connsiteY2132" fmla="*/ 2737727 h 3205338"/>
              <a:gd name="connsiteX2133" fmla="*/ 2552309 w 3481368"/>
              <a:gd name="connsiteY2133" fmla="*/ 2739739 h 3205338"/>
              <a:gd name="connsiteX2134" fmla="*/ 2504794 w 3481368"/>
              <a:gd name="connsiteY2134" fmla="*/ 2756653 h 3205338"/>
              <a:gd name="connsiteX2135" fmla="*/ 2527111 w 3481368"/>
              <a:gd name="connsiteY2135" fmla="*/ 2750895 h 3205338"/>
              <a:gd name="connsiteX2136" fmla="*/ 2549339 w 3481368"/>
              <a:gd name="connsiteY2136" fmla="*/ 2742617 h 3205338"/>
              <a:gd name="connsiteX2137" fmla="*/ 2557686 w 3481368"/>
              <a:gd name="connsiteY2137" fmla="*/ 2737727 h 3205338"/>
              <a:gd name="connsiteX2138" fmla="*/ 2571072 w 3481368"/>
              <a:gd name="connsiteY2138" fmla="*/ 2732721 h 3205338"/>
              <a:gd name="connsiteX2139" fmla="*/ 2579828 w 3481368"/>
              <a:gd name="connsiteY2139" fmla="*/ 2728544 h 3205338"/>
              <a:gd name="connsiteX2140" fmla="*/ 2603468 w 3481368"/>
              <a:gd name="connsiteY2140" fmla="*/ 2720169 h 3205338"/>
              <a:gd name="connsiteX2141" fmla="*/ 2632941 w 3481368"/>
              <a:gd name="connsiteY2141" fmla="*/ 2706269 h 3205338"/>
              <a:gd name="connsiteX2142" fmla="*/ 2769199 w 3481368"/>
              <a:gd name="connsiteY2142" fmla="*/ 2705911 h 3205338"/>
              <a:gd name="connsiteX2143" fmla="*/ 2764825 w 3481368"/>
              <a:gd name="connsiteY2143" fmla="*/ 2711561 h 3205338"/>
              <a:gd name="connsiteX2144" fmla="*/ 2760554 w 3481368"/>
              <a:gd name="connsiteY2144" fmla="*/ 2713628 h 3205338"/>
              <a:gd name="connsiteX2145" fmla="*/ 2762306 w 3481368"/>
              <a:gd name="connsiteY2145" fmla="*/ 2711561 h 3205338"/>
              <a:gd name="connsiteX2146" fmla="*/ 2714798 w 3481368"/>
              <a:gd name="connsiteY2146" fmla="*/ 2705803 h 3205338"/>
              <a:gd name="connsiteX2147" fmla="*/ 2709039 w 3481368"/>
              <a:gd name="connsiteY2147" fmla="*/ 2708682 h 3205338"/>
              <a:gd name="connsiteX2148" fmla="*/ 2697882 w 3481368"/>
              <a:gd name="connsiteY2148" fmla="*/ 2716960 h 3205338"/>
              <a:gd name="connsiteX2149" fmla="*/ 2700761 w 3481368"/>
              <a:gd name="connsiteY2149" fmla="*/ 2714080 h 3205338"/>
              <a:gd name="connsiteX2150" fmla="*/ 2703640 w 3481368"/>
              <a:gd name="connsiteY2150" fmla="*/ 2708682 h 3205338"/>
              <a:gd name="connsiteX2151" fmla="*/ 2695002 w 3481368"/>
              <a:gd name="connsiteY2151" fmla="*/ 2714080 h 3205338"/>
              <a:gd name="connsiteX2152" fmla="*/ 2692483 w 3481368"/>
              <a:gd name="connsiteY2152" fmla="*/ 2719839 h 3205338"/>
              <a:gd name="connsiteX2153" fmla="*/ 2686725 w 3481368"/>
              <a:gd name="connsiteY2153" fmla="*/ 2725238 h 3205338"/>
              <a:gd name="connsiteX2154" fmla="*/ 2714798 w 3481368"/>
              <a:gd name="connsiteY2154" fmla="*/ 2705803 h 3205338"/>
              <a:gd name="connsiteX2155" fmla="*/ 2734660 w 3481368"/>
              <a:gd name="connsiteY2155" fmla="*/ 2702526 h 3205338"/>
              <a:gd name="connsiteX2156" fmla="*/ 2734232 w 3481368"/>
              <a:gd name="connsiteY2156" fmla="*/ 2702923 h 3205338"/>
              <a:gd name="connsiteX2157" fmla="*/ 2734522 w 3481368"/>
              <a:gd name="connsiteY2157" fmla="*/ 2702635 h 3205338"/>
              <a:gd name="connsiteX2158" fmla="*/ 2494745 w 3481368"/>
              <a:gd name="connsiteY2158" fmla="*/ 2700517 h 3205338"/>
              <a:gd name="connsiteX2159" fmla="*/ 2477822 w 3481368"/>
              <a:gd name="connsiteY2159" fmla="*/ 2711672 h 3205338"/>
              <a:gd name="connsiteX2160" fmla="*/ 2461259 w 3481368"/>
              <a:gd name="connsiteY2160" fmla="*/ 2722829 h 3205338"/>
              <a:gd name="connsiteX2161" fmla="*/ 2433175 w 3481368"/>
              <a:gd name="connsiteY2161" fmla="*/ 2739384 h 3205338"/>
              <a:gd name="connsiteX2162" fmla="*/ 2494745 w 3481368"/>
              <a:gd name="connsiteY2162" fmla="*/ 2700517 h 3205338"/>
              <a:gd name="connsiteX2163" fmla="*/ 2472420 w 3481368"/>
              <a:gd name="connsiteY2163" fmla="*/ 2700517 h 3205338"/>
              <a:gd name="connsiteX2164" fmla="*/ 2466660 w 3481368"/>
              <a:gd name="connsiteY2164" fmla="*/ 2705915 h 3205338"/>
              <a:gd name="connsiteX2165" fmla="*/ 2461795 w 3481368"/>
              <a:gd name="connsiteY2165" fmla="*/ 2709591 h 3205338"/>
              <a:gd name="connsiteX2166" fmla="*/ 2458378 w 3481368"/>
              <a:gd name="connsiteY2166" fmla="*/ 2711672 h 3205338"/>
              <a:gd name="connsiteX2167" fmla="*/ 2457372 w 3481368"/>
              <a:gd name="connsiteY2167" fmla="*/ 2712418 h 3205338"/>
              <a:gd name="connsiteX2168" fmla="*/ 2451723 w 3481368"/>
              <a:gd name="connsiteY2168" fmla="*/ 2715007 h 3205338"/>
              <a:gd name="connsiteX2169" fmla="*/ 2775982 w 3481368"/>
              <a:gd name="connsiteY2169" fmla="*/ 2691767 h 3205338"/>
              <a:gd name="connsiteX2170" fmla="*/ 2767704 w 3481368"/>
              <a:gd name="connsiteY2170" fmla="*/ 2700405 h 3205338"/>
              <a:gd name="connsiteX2171" fmla="*/ 2739632 w 3481368"/>
              <a:gd name="connsiteY2171" fmla="*/ 2722718 h 3205338"/>
              <a:gd name="connsiteX2172" fmla="*/ 2725954 w 3481368"/>
              <a:gd name="connsiteY2172" fmla="*/ 2733874 h 3205338"/>
              <a:gd name="connsiteX2173" fmla="*/ 2745390 w 3481368"/>
              <a:gd name="connsiteY2173" fmla="*/ 2716960 h 3205338"/>
              <a:gd name="connsiteX2174" fmla="*/ 2756547 w 3481368"/>
              <a:gd name="connsiteY2174" fmla="*/ 2708682 h 3205338"/>
              <a:gd name="connsiteX2175" fmla="*/ 2767704 w 3481368"/>
              <a:gd name="connsiteY2175" fmla="*/ 2697525 h 3205338"/>
              <a:gd name="connsiteX2176" fmla="*/ 2775982 w 3481368"/>
              <a:gd name="connsiteY2176" fmla="*/ 2691767 h 3205338"/>
              <a:gd name="connsiteX2177" fmla="*/ 2747659 w 3481368"/>
              <a:gd name="connsiteY2177" fmla="*/ 2691569 h 3205338"/>
              <a:gd name="connsiteX2178" fmla="*/ 2748270 w 3481368"/>
              <a:gd name="connsiteY2178" fmla="*/ 2691767 h 3205338"/>
              <a:gd name="connsiteX2179" fmla="*/ 2734660 w 3481368"/>
              <a:gd name="connsiteY2179" fmla="*/ 2702526 h 3205338"/>
              <a:gd name="connsiteX2180" fmla="*/ 2741566 w 3481368"/>
              <a:gd name="connsiteY2180" fmla="*/ 2696085 h 3205338"/>
              <a:gd name="connsiteX2181" fmla="*/ 2792321 w 3481368"/>
              <a:gd name="connsiteY2181" fmla="*/ 2686846 h 3205338"/>
              <a:gd name="connsiteX2182" fmla="*/ 2790019 w 3481368"/>
              <a:gd name="connsiteY2182" fmla="*/ 2689247 h 3205338"/>
              <a:gd name="connsiteX2183" fmla="*/ 2790176 w 3481368"/>
              <a:gd name="connsiteY2183" fmla="*/ 2688619 h 3205338"/>
              <a:gd name="connsiteX2184" fmla="*/ 2792898 w 3481368"/>
              <a:gd name="connsiteY2184" fmla="*/ 2686369 h 3205338"/>
              <a:gd name="connsiteX2185" fmla="*/ 2792321 w 3481368"/>
              <a:gd name="connsiteY2185" fmla="*/ 2686846 h 3205338"/>
              <a:gd name="connsiteX2186" fmla="*/ 2792633 w 3481368"/>
              <a:gd name="connsiteY2186" fmla="*/ 2686520 h 3205338"/>
              <a:gd name="connsiteX2187" fmla="*/ 660160 w 3481368"/>
              <a:gd name="connsiteY2187" fmla="*/ 2683762 h 3205338"/>
              <a:gd name="connsiteX2188" fmla="*/ 668633 w 3481368"/>
              <a:gd name="connsiteY2188" fmla="*/ 2689714 h 3205338"/>
              <a:gd name="connsiteX2189" fmla="*/ 662874 w 3481368"/>
              <a:gd name="connsiteY2189" fmla="*/ 2686836 h 3205338"/>
              <a:gd name="connsiteX2190" fmla="*/ 660354 w 3481368"/>
              <a:gd name="connsiteY2190" fmla="*/ 2683956 h 3205338"/>
              <a:gd name="connsiteX2191" fmla="*/ 2475301 w 3481368"/>
              <a:gd name="connsiteY2191" fmla="*/ 2681083 h 3205338"/>
              <a:gd name="connsiteX2192" fmla="*/ 2452978 w 3481368"/>
              <a:gd name="connsiteY2192" fmla="*/ 2697637 h 3205338"/>
              <a:gd name="connsiteX2193" fmla="*/ 2440148 w 3481368"/>
              <a:gd name="connsiteY2193" fmla="*/ 2705704 h 3205338"/>
              <a:gd name="connsiteX2194" fmla="*/ 2438936 w 3481368"/>
              <a:gd name="connsiteY2194" fmla="*/ 2705915 h 3205338"/>
              <a:gd name="connsiteX2195" fmla="*/ 2437605 w 3481368"/>
              <a:gd name="connsiteY2195" fmla="*/ 2707303 h 3205338"/>
              <a:gd name="connsiteX2196" fmla="*/ 2430654 w 3481368"/>
              <a:gd name="connsiteY2196" fmla="*/ 2711672 h 3205338"/>
              <a:gd name="connsiteX2197" fmla="*/ 2363685 w 3481368"/>
              <a:gd name="connsiteY2197" fmla="*/ 2748021 h 3205338"/>
              <a:gd name="connsiteX2198" fmla="*/ 2369085 w 3481368"/>
              <a:gd name="connsiteY2198" fmla="*/ 2748021 h 3205338"/>
              <a:gd name="connsiteX2199" fmla="*/ 2386008 w 3481368"/>
              <a:gd name="connsiteY2199" fmla="*/ 2739384 h 3205338"/>
              <a:gd name="connsiteX2200" fmla="*/ 2393737 w 3481368"/>
              <a:gd name="connsiteY2200" fmla="*/ 2734177 h 3205338"/>
              <a:gd name="connsiteX2201" fmla="*/ 2399690 w 3481368"/>
              <a:gd name="connsiteY2201" fmla="*/ 2731106 h 3205338"/>
              <a:gd name="connsiteX2202" fmla="*/ 2408331 w 3481368"/>
              <a:gd name="connsiteY2202" fmla="*/ 2725708 h 3205338"/>
              <a:gd name="connsiteX2203" fmla="*/ 2416612 w 3481368"/>
              <a:gd name="connsiteY2203" fmla="*/ 2722829 h 3205338"/>
              <a:gd name="connsiteX2204" fmla="*/ 2405450 w 3481368"/>
              <a:gd name="connsiteY2204" fmla="*/ 2728227 h 3205338"/>
              <a:gd name="connsiteX2205" fmla="*/ 2402570 w 3481368"/>
              <a:gd name="connsiteY2205" fmla="*/ 2731106 h 3205338"/>
              <a:gd name="connsiteX2206" fmla="*/ 2394289 w 3481368"/>
              <a:gd name="connsiteY2206" fmla="*/ 2736864 h 3205338"/>
              <a:gd name="connsiteX2207" fmla="*/ 2374846 w 3481368"/>
              <a:gd name="connsiteY2207" fmla="*/ 2748021 h 3205338"/>
              <a:gd name="connsiteX2208" fmla="*/ 2388528 w 3481368"/>
              <a:gd name="connsiteY2208" fmla="*/ 2742262 h 3205338"/>
              <a:gd name="connsiteX2209" fmla="*/ 2385419 w 3481368"/>
              <a:gd name="connsiteY2209" fmla="*/ 2745381 h 3205338"/>
              <a:gd name="connsiteX2210" fmla="*/ 2380246 w 3481368"/>
              <a:gd name="connsiteY2210" fmla="*/ 2748021 h 3205338"/>
              <a:gd name="connsiteX2211" fmla="*/ 2385260 w 3481368"/>
              <a:gd name="connsiteY2211" fmla="*/ 2745541 h 3205338"/>
              <a:gd name="connsiteX2212" fmla="*/ 2385419 w 3481368"/>
              <a:gd name="connsiteY2212" fmla="*/ 2745381 h 3205338"/>
              <a:gd name="connsiteX2213" fmla="*/ 2397169 w 3481368"/>
              <a:gd name="connsiteY2213" fmla="*/ 2739384 h 3205338"/>
              <a:gd name="connsiteX2214" fmla="*/ 2402235 w 3481368"/>
              <a:gd name="connsiteY2214" fmla="*/ 2736081 h 3205338"/>
              <a:gd name="connsiteX2215" fmla="*/ 2404572 w 3481368"/>
              <a:gd name="connsiteY2215" fmla="*/ 2736650 h 3205338"/>
              <a:gd name="connsiteX2216" fmla="*/ 2398042 w 3481368"/>
              <a:gd name="connsiteY2216" fmla="*/ 2740603 h 3205338"/>
              <a:gd name="connsiteX2217" fmla="*/ 2386908 w 3481368"/>
              <a:gd name="connsiteY2217" fmla="*/ 2746221 h 3205338"/>
              <a:gd name="connsiteX2218" fmla="*/ 2374846 w 3481368"/>
              <a:gd name="connsiteY2218" fmla="*/ 2753419 h 3205338"/>
              <a:gd name="connsiteX2219" fmla="*/ 2342287 w 3481368"/>
              <a:gd name="connsiteY2219" fmla="*/ 2768811 h 3205338"/>
              <a:gd name="connsiteX2220" fmla="*/ 2342286 w 3481368"/>
              <a:gd name="connsiteY2220" fmla="*/ 2768811 h 3205338"/>
              <a:gd name="connsiteX2221" fmla="*/ 2321558 w 3481368"/>
              <a:gd name="connsiteY2221" fmla="*/ 2778610 h 3205338"/>
              <a:gd name="connsiteX2222" fmla="*/ 2342287 w 3481368"/>
              <a:gd name="connsiteY2222" fmla="*/ 2768811 h 3205338"/>
              <a:gd name="connsiteX2223" fmla="*/ 2350671 w 3481368"/>
              <a:gd name="connsiteY2223" fmla="*/ 2766413 h 3205338"/>
              <a:gd name="connsiteX2224" fmla="*/ 2348522 w 3481368"/>
              <a:gd name="connsiteY2224" fmla="*/ 2768569 h 3205338"/>
              <a:gd name="connsiteX2225" fmla="*/ 2332720 w 3481368"/>
              <a:gd name="connsiteY2225" fmla="*/ 2775731 h 3205338"/>
              <a:gd name="connsiteX2226" fmla="*/ 2327318 w 3481368"/>
              <a:gd name="connsiteY2226" fmla="*/ 2781489 h 3205338"/>
              <a:gd name="connsiteX2227" fmla="*/ 2363685 w 3481368"/>
              <a:gd name="connsiteY2227" fmla="*/ 2764574 h 3205338"/>
              <a:gd name="connsiteX2228" fmla="*/ 2349642 w 3481368"/>
              <a:gd name="connsiteY2228" fmla="*/ 2772851 h 3205338"/>
              <a:gd name="connsiteX2229" fmla="*/ 2309542 w 3481368"/>
              <a:gd name="connsiteY2229" fmla="*/ 2792420 h 3205338"/>
              <a:gd name="connsiteX2230" fmla="*/ 2326253 w 3481368"/>
              <a:gd name="connsiteY2230" fmla="*/ 2787244 h 3205338"/>
              <a:gd name="connsiteX2231" fmla="*/ 2311540 w 3481368"/>
              <a:gd name="connsiteY2231" fmla="*/ 2792822 h 3205338"/>
              <a:gd name="connsiteX2232" fmla="*/ 2304319 w 3481368"/>
              <a:gd name="connsiteY2232" fmla="*/ 2794969 h 3205338"/>
              <a:gd name="connsiteX2233" fmla="*/ 2288522 w 3481368"/>
              <a:gd name="connsiteY2233" fmla="*/ 2802677 h 3205338"/>
              <a:gd name="connsiteX2234" fmla="*/ 2279321 w 3481368"/>
              <a:gd name="connsiteY2234" fmla="*/ 2806532 h 3205338"/>
              <a:gd name="connsiteX2235" fmla="*/ 2285758 w 3481368"/>
              <a:gd name="connsiteY2235" fmla="*/ 2804923 h 3205338"/>
              <a:gd name="connsiteX2236" fmla="*/ 2292777 w 3481368"/>
              <a:gd name="connsiteY2236" fmla="*/ 2801279 h 3205338"/>
              <a:gd name="connsiteX2237" fmla="*/ 2308386 w 3481368"/>
              <a:gd name="connsiteY2237" fmla="*/ 2796077 h 3205338"/>
              <a:gd name="connsiteX2238" fmla="*/ 2329839 w 3481368"/>
              <a:gd name="connsiteY2238" fmla="*/ 2786888 h 3205338"/>
              <a:gd name="connsiteX2239" fmla="*/ 2348455 w 3481368"/>
              <a:gd name="connsiteY2239" fmla="*/ 2776696 h 3205338"/>
              <a:gd name="connsiteX2240" fmla="*/ 2345917 w 3481368"/>
              <a:gd name="connsiteY2240" fmla="*/ 2777482 h 3205338"/>
              <a:gd name="connsiteX2241" fmla="*/ 2334532 w 3481368"/>
              <a:gd name="connsiteY2241" fmla="*/ 2781485 h 3205338"/>
              <a:gd name="connsiteX2242" fmla="*/ 2349831 w 3481368"/>
              <a:gd name="connsiteY2242" fmla="*/ 2774962 h 3205338"/>
              <a:gd name="connsiteX2243" fmla="*/ 2353840 w 3481368"/>
              <a:gd name="connsiteY2243" fmla="*/ 2773748 h 3205338"/>
              <a:gd name="connsiteX2244" fmla="*/ 2416612 w 3481368"/>
              <a:gd name="connsiteY2244" fmla="*/ 2739384 h 3205338"/>
              <a:gd name="connsiteX2245" fmla="*/ 2436055 w 3481368"/>
              <a:gd name="connsiteY2245" fmla="*/ 2728227 h 3205338"/>
              <a:gd name="connsiteX2246" fmla="*/ 2457372 w 3481368"/>
              <a:gd name="connsiteY2246" fmla="*/ 2712418 h 3205338"/>
              <a:gd name="connsiteX2247" fmla="*/ 2459099 w 3481368"/>
              <a:gd name="connsiteY2247" fmla="*/ 2711628 h 3205338"/>
              <a:gd name="connsiteX2248" fmla="*/ 2461795 w 3481368"/>
              <a:gd name="connsiteY2248" fmla="*/ 2709591 h 3205338"/>
              <a:gd name="connsiteX2249" fmla="*/ 2485248 w 3481368"/>
              <a:gd name="connsiteY2249" fmla="*/ 2695298 h 3205338"/>
              <a:gd name="connsiteX2250" fmla="*/ 2505906 w 3481368"/>
              <a:gd name="connsiteY2250" fmla="*/ 2681083 h 3205338"/>
              <a:gd name="connsiteX2251" fmla="*/ 2500145 w 3481368"/>
              <a:gd name="connsiteY2251" fmla="*/ 2683602 h 3205338"/>
              <a:gd name="connsiteX2252" fmla="*/ 2488983 w 3481368"/>
              <a:gd name="connsiteY2252" fmla="*/ 2689360 h 3205338"/>
              <a:gd name="connsiteX2253" fmla="*/ 2475301 w 3481368"/>
              <a:gd name="connsiteY2253" fmla="*/ 2697637 h 3205338"/>
              <a:gd name="connsiteX2254" fmla="*/ 2458378 w 3481368"/>
              <a:gd name="connsiteY2254" fmla="*/ 2708794 h 3205338"/>
              <a:gd name="connsiteX2255" fmla="*/ 2438936 w 3481368"/>
              <a:gd name="connsiteY2255" fmla="*/ 2719950 h 3205338"/>
              <a:gd name="connsiteX2256" fmla="*/ 2413732 w 3481368"/>
              <a:gd name="connsiteY2256" fmla="*/ 2733985 h 3205338"/>
              <a:gd name="connsiteX2257" fmla="*/ 2377366 w 3481368"/>
              <a:gd name="connsiteY2257" fmla="*/ 2756298 h 3205338"/>
              <a:gd name="connsiteX2258" fmla="*/ 2383127 w 3481368"/>
              <a:gd name="connsiteY2258" fmla="*/ 2756298 h 3205338"/>
              <a:gd name="connsiteX2259" fmla="*/ 2369085 w 3481368"/>
              <a:gd name="connsiteY2259" fmla="*/ 2764574 h 3205338"/>
              <a:gd name="connsiteX2260" fmla="*/ 2363685 w 3481368"/>
              <a:gd name="connsiteY2260" fmla="*/ 2764574 h 3205338"/>
              <a:gd name="connsiteX2261" fmla="*/ 2371965 w 3481368"/>
              <a:gd name="connsiteY2261" fmla="*/ 2759176 h 3205338"/>
              <a:gd name="connsiteX2262" fmla="*/ 2355448 w 3481368"/>
              <a:gd name="connsiteY2262" fmla="*/ 2765429 h 3205338"/>
              <a:gd name="connsiteX2263" fmla="*/ 2355225 w 3481368"/>
              <a:gd name="connsiteY2263" fmla="*/ 2765530 h 3205338"/>
              <a:gd name="connsiteX2264" fmla="*/ 2381327 w 3481368"/>
              <a:gd name="connsiteY2264" fmla="*/ 2750719 h 3205338"/>
              <a:gd name="connsiteX2265" fmla="*/ 2398042 w 3481368"/>
              <a:gd name="connsiteY2265" fmla="*/ 2740603 h 3205338"/>
              <a:gd name="connsiteX2266" fmla="*/ 2405450 w 3481368"/>
              <a:gd name="connsiteY2266" fmla="*/ 2736864 h 3205338"/>
              <a:gd name="connsiteX2267" fmla="*/ 2404572 w 3481368"/>
              <a:gd name="connsiteY2267" fmla="*/ 2736650 h 3205338"/>
              <a:gd name="connsiteX2268" fmla="*/ 2413732 w 3481368"/>
              <a:gd name="connsiteY2268" fmla="*/ 2731106 h 3205338"/>
              <a:gd name="connsiteX2269" fmla="*/ 2430654 w 3481368"/>
              <a:gd name="connsiteY2269" fmla="*/ 2719950 h 3205338"/>
              <a:gd name="connsiteX2270" fmla="*/ 2433050 w 3481368"/>
              <a:gd name="connsiteY2270" fmla="*/ 2717556 h 3205338"/>
              <a:gd name="connsiteX2271" fmla="*/ 2436100 w 3481368"/>
              <a:gd name="connsiteY2271" fmla="*/ 2716172 h 3205338"/>
              <a:gd name="connsiteX2272" fmla="*/ 2436055 w 3481368"/>
              <a:gd name="connsiteY2272" fmla="*/ 2714552 h 3205338"/>
              <a:gd name="connsiteX2273" fmla="*/ 2433050 w 3481368"/>
              <a:gd name="connsiteY2273" fmla="*/ 2717556 h 3205338"/>
              <a:gd name="connsiteX2274" fmla="*/ 2427774 w 3481368"/>
              <a:gd name="connsiteY2274" fmla="*/ 2719950 h 3205338"/>
              <a:gd name="connsiteX2275" fmla="*/ 2410851 w 3481368"/>
              <a:gd name="connsiteY2275" fmla="*/ 2731106 h 3205338"/>
              <a:gd name="connsiteX2276" fmla="*/ 2404537 w 3481368"/>
              <a:gd name="connsiteY2276" fmla="*/ 2734581 h 3205338"/>
              <a:gd name="connsiteX2277" fmla="*/ 2405450 w 3481368"/>
              <a:gd name="connsiteY2277" fmla="*/ 2733985 h 3205338"/>
              <a:gd name="connsiteX2278" fmla="*/ 2416612 w 3481368"/>
              <a:gd name="connsiteY2278" fmla="*/ 2725708 h 3205338"/>
              <a:gd name="connsiteX2279" fmla="*/ 2430654 w 3481368"/>
              <a:gd name="connsiteY2279" fmla="*/ 2714552 h 3205338"/>
              <a:gd name="connsiteX2280" fmla="*/ 2437605 w 3481368"/>
              <a:gd name="connsiteY2280" fmla="*/ 2707303 h 3205338"/>
              <a:gd name="connsiteX2281" fmla="*/ 2440148 w 3481368"/>
              <a:gd name="connsiteY2281" fmla="*/ 2705704 h 3205338"/>
              <a:gd name="connsiteX2282" fmla="*/ 2444111 w 3481368"/>
              <a:gd name="connsiteY2282" fmla="*/ 2705015 h 3205338"/>
              <a:gd name="connsiteX2283" fmla="*/ 2452112 w 3481368"/>
              <a:gd name="connsiteY2283" fmla="*/ 2699831 h 3205338"/>
              <a:gd name="connsiteX2284" fmla="*/ 2452213 w 3481368"/>
              <a:gd name="connsiteY2284" fmla="*/ 2699797 h 3205338"/>
              <a:gd name="connsiteX2285" fmla="*/ 2452395 w 3481368"/>
              <a:gd name="connsiteY2285" fmla="*/ 2699648 h 3205338"/>
              <a:gd name="connsiteX2286" fmla="*/ 2455498 w 3481368"/>
              <a:gd name="connsiteY2286" fmla="*/ 2697637 h 3205338"/>
              <a:gd name="connsiteX2287" fmla="*/ 2477822 w 3481368"/>
              <a:gd name="connsiteY2287" fmla="*/ 2686482 h 3205338"/>
              <a:gd name="connsiteX2288" fmla="*/ 2477822 w 3481368"/>
              <a:gd name="connsiteY2288" fmla="*/ 2683602 h 3205338"/>
              <a:gd name="connsiteX2289" fmla="*/ 2458378 w 3481368"/>
              <a:gd name="connsiteY2289" fmla="*/ 2694759 h 3205338"/>
              <a:gd name="connsiteX2290" fmla="*/ 2452395 w 3481368"/>
              <a:gd name="connsiteY2290" fmla="*/ 2699648 h 3205338"/>
              <a:gd name="connsiteX2291" fmla="*/ 2452112 w 3481368"/>
              <a:gd name="connsiteY2291" fmla="*/ 2699831 h 3205338"/>
              <a:gd name="connsiteX2292" fmla="*/ 2450097 w 3481368"/>
              <a:gd name="connsiteY2292" fmla="*/ 2700517 h 3205338"/>
              <a:gd name="connsiteX2293" fmla="*/ 2469540 w 3481368"/>
              <a:gd name="connsiteY2293" fmla="*/ 2686482 h 3205338"/>
              <a:gd name="connsiteX2294" fmla="*/ 2475301 w 3481368"/>
              <a:gd name="connsiteY2294" fmla="*/ 2681083 h 3205338"/>
              <a:gd name="connsiteX2295" fmla="*/ 2815213 w 3481368"/>
              <a:gd name="connsiteY2295" fmla="*/ 2680610 h 3205338"/>
              <a:gd name="connsiteX2296" fmla="*/ 2787139 w 3481368"/>
              <a:gd name="connsiteY2296" fmla="*/ 2711561 h 3205338"/>
              <a:gd name="connsiteX2297" fmla="*/ 2770584 w 3481368"/>
              <a:gd name="connsiteY2297" fmla="*/ 2725238 h 3205338"/>
              <a:gd name="connsiteX2298" fmla="*/ 2759426 w 3481368"/>
              <a:gd name="connsiteY2298" fmla="*/ 2733874 h 3205338"/>
              <a:gd name="connsiteX2299" fmla="*/ 2773463 w 3481368"/>
              <a:gd name="connsiteY2299" fmla="*/ 2719839 h 3205338"/>
              <a:gd name="connsiteX2300" fmla="*/ 2790019 w 3481368"/>
              <a:gd name="connsiteY2300" fmla="*/ 2705803 h 3205338"/>
              <a:gd name="connsiteX2301" fmla="*/ 2815213 w 3481368"/>
              <a:gd name="connsiteY2301" fmla="*/ 2680610 h 3205338"/>
              <a:gd name="connsiteX2302" fmla="*/ 2725091 w 3481368"/>
              <a:gd name="connsiteY2302" fmla="*/ 2680464 h 3205338"/>
              <a:gd name="connsiteX2303" fmla="*/ 2725091 w 3481368"/>
              <a:gd name="connsiteY2303" fmla="*/ 2681077 h 3205338"/>
              <a:gd name="connsiteX2304" fmla="*/ 2712851 w 3481368"/>
              <a:gd name="connsiteY2304" fmla="*/ 2686476 h 3205338"/>
              <a:gd name="connsiteX2305" fmla="*/ 2712193 w 3481368"/>
              <a:gd name="connsiteY2305" fmla="*/ 2686687 h 3205338"/>
              <a:gd name="connsiteX2306" fmla="*/ 2795777 w 3481368"/>
              <a:gd name="connsiteY2306" fmla="*/ 2675212 h 3205338"/>
              <a:gd name="connsiteX2307" fmla="*/ 2778862 w 3481368"/>
              <a:gd name="connsiteY2307" fmla="*/ 2691767 h 3205338"/>
              <a:gd name="connsiteX2308" fmla="*/ 2795777 w 3481368"/>
              <a:gd name="connsiteY2308" fmla="*/ 2675212 h 3205338"/>
              <a:gd name="connsiteX2309" fmla="*/ 2627541 w 3481368"/>
              <a:gd name="connsiteY2309" fmla="*/ 2672799 h 3205338"/>
              <a:gd name="connsiteX2310" fmla="*/ 2621962 w 3481368"/>
              <a:gd name="connsiteY2310" fmla="*/ 2675976 h 3205338"/>
              <a:gd name="connsiteX2311" fmla="*/ 2623401 w 3481368"/>
              <a:gd name="connsiteY2311" fmla="*/ 2674599 h 3205338"/>
              <a:gd name="connsiteX2312" fmla="*/ 2627541 w 3481368"/>
              <a:gd name="connsiteY2312" fmla="*/ 2672799 h 3205338"/>
              <a:gd name="connsiteX2313" fmla="*/ 2795777 w 3481368"/>
              <a:gd name="connsiteY2313" fmla="*/ 2672332 h 3205338"/>
              <a:gd name="connsiteX2314" fmla="*/ 2781741 w 3481368"/>
              <a:gd name="connsiteY2314" fmla="*/ 2686369 h 3205338"/>
              <a:gd name="connsiteX2315" fmla="*/ 2775982 w 3481368"/>
              <a:gd name="connsiteY2315" fmla="*/ 2691767 h 3205338"/>
              <a:gd name="connsiteX2316" fmla="*/ 2784620 w 3481368"/>
              <a:gd name="connsiteY2316" fmla="*/ 2683489 h 3205338"/>
              <a:gd name="connsiteX2317" fmla="*/ 2795777 w 3481368"/>
              <a:gd name="connsiteY2317" fmla="*/ 2672332 h 3205338"/>
              <a:gd name="connsiteX2318" fmla="*/ 2749461 w 3481368"/>
              <a:gd name="connsiteY2318" fmla="*/ 2670989 h 3205338"/>
              <a:gd name="connsiteX2319" fmla="*/ 2737112 w 3481368"/>
              <a:gd name="connsiteY2319" fmla="*/ 2683489 h 3205338"/>
              <a:gd name="connsiteX2320" fmla="*/ 2750788 w 3481368"/>
              <a:gd name="connsiteY2320" fmla="*/ 2672332 h 3205338"/>
              <a:gd name="connsiteX2321" fmla="*/ 2749461 w 3481368"/>
              <a:gd name="connsiteY2321" fmla="*/ 2670989 h 3205338"/>
              <a:gd name="connsiteX2322" fmla="*/ 635721 w 3481368"/>
              <a:gd name="connsiteY2322" fmla="*/ 2670824 h 3205338"/>
              <a:gd name="connsiteX2323" fmla="*/ 639522 w 3481368"/>
              <a:gd name="connsiteY2323" fmla="*/ 2674599 h 3205338"/>
              <a:gd name="connsiteX2324" fmla="*/ 649196 w 3481368"/>
              <a:gd name="connsiteY2324" fmla="*/ 2683956 h 3205338"/>
              <a:gd name="connsiteX2325" fmla="*/ 640557 w 3481368"/>
              <a:gd name="connsiteY2325" fmla="*/ 2678558 h 3205338"/>
              <a:gd name="connsiteX2326" fmla="*/ 2613502 w 3481368"/>
              <a:gd name="connsiteY2326" fmla="*/ 2669921 h 3205338"/>
              <a:gd name="connsiteX2327" fmla="*/ 2605223 w 3481368"/>
              <a:gd name="connsiteY2327" fmla="*/ 2675679 h 3205338"/>
              <a:gd name="connsiteX2328" fmla="*/ 2602344 w 3481368"/>
              <a:gd name="connsiteY2328" fmla="*/ 2678558 h 3205338"/>
              <a:gd name="connsiteX2329" fmla="*/ 2568867 w 3481368"/>
              <a:gd name="connsiteY2329" fmla="*/ 2692234 h 3205338"/>
              <a:gd name="connsiteX2330" fmla="*/ 2610622 w 3481368"/>
              <a:gd name="connsiteY2330" fmla="*/ 2675679 h 3205338"/>
              <a:gd name="connsiteX2331" fmla="*/ 2608283 w 3481368"/>
              <a:gd name="connsiteY2331" fmla="*/ 2677434 h 3205338"/>
              <a:gd name="connsiteX2332" fmla="*/ 2608168 w 3481368"/>
              <a:gd name="connsiteY2332" fmla="*/ 2679766 h 3205338"/>
              <a:gd name="connsiteX2333" fmla="*/ 2598462 w 3481368"/>
              <a:gd name="connsiteY2333" fmla="*/ 2684546 h 3205338"/>
              <a:gd name="connsiteX2334" fmla="*/ 2570712 w 3481368"/>
              <a:gd name="connsiteY2334" fmla="*/ 2694528 h 3205338"/>
              <a:gd name="connsiteX2335" fmla="*/ 2527111 w 3481368"/>
              <a:gd name="connsiteY2335" fmla="*/ 2712027 h 3205338"/>
              <a:gd name="connsiteX2336" fmla="*/ 2538271 w 3481368"/>
              <a:gd name="connsiteY2336" fmla="*/ 2706269 h 3205338"/>
              <a:gd name="connsiteX2337" fmla="*/ 2554829 w 3481368"/>
              <a:gd name="connsiteY2337" fmla="*/ 2695113 h 3205338"/>
              <a:gd name="connsiteX2338" fmla="*/ 2535391 w 3481368"/>
              <a:gd name="connsiteY2338" fmla="*/ 2706269 h 3205338"/>
              <a:gd name="connsiteX2339" fmla="*/ 2446121 w 3481368"/>
              <a:gd name="connsiteY2339" fmla="*/ 2739739 h 3205338"/>
              <a:gd name="connsiteX2340" fmla="*/ 2429202 w 3481368"/>
              <a:gd name="connsiteY2340" fmla="*/ 2745497 h 3205338"/>
              <a:gd name="connsiteX2341" fmla="*/ 2473837 w 3481368"/>
              <a:gd name="connsiteY2341" fmla="*/ 2725703 h 3205338"/>
              <a:gd name="connsiteX2342" fmla="*/ 2490756 w 3481368"/>
              <a:gd name="connsiteY2342" fmla="*/ 2717426 h 3205338"/>
              <a:gd name="connsiteX2343" fmla="*/ 2596944 w 3481368"/>
              <a:gd name="connsiteY2343" fmla="*/ 2675679 h 3205338"/>
              <a:gd name="connsiteX2344" fmla="*/ 2605223 w 3481368"/>
              <a:gd name="connsiteY2344" fmla="*/ 2672799 h 3205338"/>
              <a:gd name="connsiteX2345" fmla="*/ 2613502 w 3481368"/>
              <a:gd name="connsiteY2345" fmla="*/ 2669921 h 3205338"/>
              <a:gd name="connsiteX2346" fmla="*/ 633311 w 3481368"/>
              <a:gd name="connsiteY2346" fmla="*/ 2668428 h 3205338"/>
              <a:gd name="connsiteX2347" fmla="*/ 635158 w 3481368"/>
              <a:gd name="connsiteY2347" fmla="*/ 2669921 h 3205338"/>
              <a:gd name="connsiteX2348" fmla="*/ 635721 w 3481368"/>
              <a:gd name="connsiteY2348" fmla="*/ 2670824 h 3205338"/>
              <a:gd name="connsiteX2349" fmla="*/ 2660092 w 3481368"/>
              <a:gd name="connsiteY2349" fmla="*/ 2668327 h 3205338"/>
              <a:gd name="connsiteX2350" fmla="*/ 2635820 w 3481368"/>
              <a:gd name="connsiteY2350" fmla="*/ 2681077 h 3205338"/>
              <a:gd name="connsiteX2351" fmla="*/ 2621781 w 3481368"/>
              <a:gd name="connsiteY2351" fmla="*/ 2686836 h 3205338"/>
              <a:gd name="connsiteX2352" fmla="*/ 2608103 w 3481368"/>
              <a:gd name="connsiteY2352" fmla="*/ 2692234 h 3205338"/>
              <a:gd name="connsiteX2353" fmla="*/ 2582906 w 3481368"/>
              <a:gd name="connsiteY2353" fmla="*/ 2703390 h 3205338"/>
              <a:gd name="connsiteX2354" fmla="*/ 2532512 w 3481368"/>
              <a:gd name="connsiteY2354" fmla="*/ 2723184 h 3205338"/>
              <a:gd name="connsiteX2355" fmla="*/ 2482476 w 3481368"/>
              <a:gd name="connsiteY2355" fmla="*/ 2742617 h 3205338"/>
              <a:gd name="connsiteX2356" fmla="*/ 2488767 w 3481368"/>
              <a:gd name="connsiteY2356" fmla="*/ 2738653 h 3205338"/>
              <a:gd name="connsiteX2357" fmla="*/ 2499035 w 3481368"/>
              <a:gd name="connsiteY2357" fmla="*/ 2734340 h 3205338"/>
              <a:gd name="connsiteX2358" fmla="*/ 2490756 w 3481368"/>
              <a:gd name="connsiteY2358" fmla="*/ 2737399 h 3205338"/>
              <a:gd name="connsiteX2359" fmla="*/ 2488767 w 3481368"/>
              <a:gd name="connsiteY2359" fmla="*/ 2738653 h 3205338"/>
              <a:gd name="connsiteX2360" fmla="*/ 2477736 w 3481368"/>
              <a:gd name="connsiteY2360" fmla="*/ 2743285 h 3205338"/>
              <a:gd name="connsiteX2361" fmla="*/ 2458919 w 3481368"/>
              <a:gd name="connsiteY2361" fmla="*/ 2750041 h 3205338"/>
              <a:gd name="connsiteX2362" fmla="*/ 2465918 w 3481368"/>
              <a:gd name="connsiteY2362" fmla="*/ 2746396 h 3205338"/>
              <a:gd name="connsiteX2363" fmla="*/ 2476717 w 3481368"/>
              <a:gd name="connsiteY2363" fmla="*/ 2739739 h 3205338"/>
              <a:gd name="connsiteX2364" fmla="*/ 2507314 w 3481368"/>
              <a:gd name="connsiteY2364" fmla="*/ 2731461 h 3205338"/>
              <a:gd name="connsiteX2365" fmla="*/ 2515953 w 3481368"/>
              <a:gd name="connsiteY2365" fmla="*/ 2725703 h 3205338"/>
              <a:gd name="connsiteX2366" fmla="*/ 2507314 w 3481368"/>
              <a:gd name="connsiteY2366" fmla="*/ 2728582 h 3205338"/>
              <a:gd name="connsiteX2367" fmla="*/ 2524232 w 3481368"/>
              <a:gd name="connsiteY2367" fmla="*/ 2717426 h 3205338"/>
              <a:gd name="connsiteX2368" fmla="*/ 2507494 w 3481368"/>
              <a:gd name="connsiteY2368" fmla="*/ 2723004 h 3205338"/>
              <a:gd name="connsiteX2369" fmla="*/ 2507399 w 3481368"/>
              <a:gd name="connsiteY2369" fmla="*/ 2723036 h 3205338"/>
              <a:gd name="connsiteX2370" fmla="*/ 2508754 w 3481368"/>
              <a:gd name="connsiteY2370" fmla="*/ 2720664 h 3205338"/>
              <a:gd name="connsiteX2371" fmla="*/ 2510193 w 3481368"/>
              <a:gd name="connsiteY2371" fmla="*/ 2720304 h 3205338"/>
              <a:gd name="connsiteX2372" fmla="*/ 2557708 w 3481368"/>
              <a:gd name="connsiteY2372" fmla="*/ 2700871 h 3205338"/>
              <a:gd name="connsiteX2373" fmla="*/ 2552309 w 3481368"/>
              <a:gd name="connsiteY2373" fmla="*/ 2706269 h 3205338"/>
              <a:gd name="connsiteX2374" fmla="*/ 2552309 w 3481368"/>
              <a:gd name="connsiteY2374" fmla="*/ 2703390 h 3205338"/>
              <a:gd name="connsiteX2375" fmla="*/ 2535391 w 3481368"/>
              <a:gd name="connsiteY2375" fmla="*/ 2712027 h 3205338"/>
              <a:gd name="connsiteX2376" fmla="*/ 2552309 w 3481368"/>
              <a:gd name="connsiteY2376" fmla="*/ 2706269 h 3205338"/>
              <a:gd name="connsiteX2377" fmla="*/ 2571746 w 3481368"/>
              <a:gd name="connsiteY2377" fmla="*/ 2700871 h 3205338"/>
              <a:gd name="connsiteX2378" fmla="*/ 2563468 w 3481368"/>
              <a:gd name="connsiteY2378" fmla="*/ 2706269 h 3205338"/>
              <a:gd name="connsiteX2379" fmla="*/ 2574626 w 3481368"/>
              <a:gd name="connsiteY2379" fmla="*/ 2700871 h 3205338"/>
              <a:gd name="connsiteX2380" fmla="*/ 2587045 w 3481368"/>
              <a:gd name="connsiteY2380" fmla="*/ 2696552 h 3205338"/>
              <a:gd name="connsiteX2381" fmla="*/ 2591186 w 3481368"/>
              <a:gd name="connsiteY2381" fmla="*/ 2695113 h 3205338"/>
              <a:gd name="connsiteX2382" fmla="*/ 2602344 w 3481368"/>
              <a:gd name="connsiteY2382" fmla="*/ 2689714 h 3205338"/>
              <a:gd name="connsiteX2383" fmla="*/ 2612893 w 3481368"/>
              <a:gd name="connsiteY2383" fmla="*/ 2683224 h 3205338"/>
              <a:gd name="connsiteX2384" fmla="*/ 2615430 w 3481368"/>
              <a:gd name="connsiteY2384" fmla="*/ 2682029 h 3205338"/>
              <a:gd name="connsiteX2385" fmla="*/ 2610622 w 3481368"/>
              <a:gd name="connsiteY2385" fmla="*/ 2686836 h 3205338"/>
              <a:gd name="connsiteX2386" fmla="*/ 2605223 w 3481368"/>
              <a:gd name="connsiteY2386" fmla="*/ 2689714 h 3205338"/>
              <a:gd name="connsiteX2387" fmla="*/ 2591187 w 3481368"/>
              <a:gd name="connsiteY2387" fmla="*/ 2695113 h 3205338"/>
              <a:gd name="connsiteX2388" fmla="*/ 2599464 w 3481368"/>
              <a:gd name="connsiteY2388" fmla="*/ 2692234 h 3205338"/>
              <a:gd name="connsiteX2389" fmla="*/ 2565987 w 3481368"/>
              <a:gd name="connsiteY2389" fmla="*/ 2706269 h 3205338"/>
              <a:gd name="connsiteX2390" fmla="*/ 2521352 w 3481368"/>
              <a:gd name="connsiteY2390" fmla="*/ 2723184 h 3205338"/>
              <a:gd name="connsiteX2391" fmla="*/ 2538271 w 3481368"/>
              <a:gd name="connsiteY2391" fmla="*/ 2720304 h 3205338"/>
              <a:gd name="connsiteX2392" fmla="*/ 2580026 w 3481368"/>
              <a:gd name="connsiteY2392" fmla="*/ 2700871 h 3205338"/>
              <a:gd name="connsiteX2393" fmla="*/ 2596944 w 3481368"/>
              <a:gd name="connsiteY2393" fmla="*/ 2695113 h 3205338"/>
              <a:gd name="connsiteX2394" fmla="*/ 2613502 w 3481368"/>
              <a:gd name="connsiteY2394" fmla="*/ 2689714 h 3205338"/>
              <a:gd name="connsiteX2395" fmla="*/ 2632941 w 3481368"/>
              <a:gd name="connsiteY2395" fmla="*/ 2681077 h 3205338"/>
              <a:gd name="connsiteX2396" fmla="*/ 668633 w 3481368"/>
              <a:gd name="connsiteY2396" fmla="*/ 2667401 h 3205338"/>
              <a:gd name="connsiteX2397" fmla="*/ 679793 w 3481368"/>
              <a:gd name="connsiteY2397" fmla="*/ 2672799 h 3205338"/>
              <a:gd name="connsiteX2398" fmla="*/ 690951 w 3481368"/>
              <a:gd name="connsiteY2398" fmla="*/ 2681077 h 3205338"/>
              <a:gd name="connsiteX2399" fmla="*/ 668633 w 3481368"/>
              <a:gd name="connsiteY2399" fmla="*/ 2667401 h 3205338"/>
              <a:gd name="connsiteX2400" fmla="*/ 630609 w 3481368"/>
              <a:gd name="connsiteY2400" fmla="*/ 2666244 h 3205338"/>
              <a:gd name="connsiteX2401" fmla="*/ 632278 w 3481368"/>
              <a:gd name="connsiteY2401" fmla="*/ 2667401 h 3205338"/>
              <a:gd name="connsiteX2402" fmla="*/ 633311 w 3481368"/>
              <a:gd name="connsiteY2402" fmla="*/ 2668428 h 3205338"/>
              <a:gd name="connsiteX2403" fmla="*/ 465480 w 3481368"/>
              <a:gd name="connsiteY2403" fmla="*/ 2666035 h 3205338"/>
              <a:gd name="connsiteX2404" fmla="*/ 482639 w 3481368"/>
              <a:gd name="connsiteY2404" fmla="*/ 2683489 h 3205338"/>
              <a:gd name="connsiteX2405" fmla="*/ 521104 w 3481368"/>
              <a:gd name="connsiteY2405" fmla="*/ 2724338 h 3205338"/>
              <a:gd name="connsiteX2406" fmla="*/ 531442 w 3481368"/>
              <a:gd name="connsiteY2406" fmla="*/ 2734795 h 3205338"/>
              <a:gd name="connsiteX2407" fmla="*/ 527268 w 3481368"/>
              <a:gd name="connsiteY2407" fmla="*/ 2730996 h 3205338"/>
              <a:gd name="connsiteX2408" fmla="*/ 485518 w 3481368"/>
              <a:gd name="connsiteY2408" fmla="*/ 2689247 h 3205338"/>
              <a:gd name="connsiteX2409" fmla="*/ 657475 w 3481368"/>
              <a:gd name="connsiteY2409" fmla="*/ 2664522 h 3205338"/>
              <a:gd name="connsiteX2410" fmla="*/ 662649 w 3481368"/>
              <a:gd name="connsiteY2410" fmla="*/ 2668076 h 3205338"/>
              <a:gd name="connsiteX2411" fmla="*/ 673967 w 3481368"/>
              <a:gd name="connsiteY2411" fmla="*/ 2675635 h 3205338"/>
              <a:gd name="connsiteX2412" fmla="*/ 673999 w 3481368"/>
              <a:gd name="connsiteY2412" fmla="*/ 2675676 h 3205338"/>
              <a:gd name="connsiteX2413" fmla="*/ 670253 w 3481368"/>
              <a:gd name="connsiteY2413" fmla="*/ 2675319 h 3205338"/>
              <a:gd name="connsiteX2414" fmla="*/ 668633 w 3481368"/>
              <a:gd name="connsiteY2414" fmla="*/ 2672799 h 3205338"/>
              <a:gd name="connsiteX2415" fmla="*/ 657475 w 3481368"/>
              <a:gd name="connsiteY2415" fmla="*/ 2664522 h 3205338"/>
              <a:gd name="connsiteX2416" fmla="*/ 2834647 w 3481368"/>
              <a:gd name="connsiteY2416" fmla="*/ 2661177 h 3205338"/>
              <a:gd name="connsiteX2417" fmla="*/ 2829249 w 3481368"/>
              <a:gd name="connsiteY2417" fmla="*/ 2669454 h 3205338"/>
              <a:gd name="connsiteX2418" fmla="*/ 2818091 w 3481368"/>
              <a:gd name="connsiteY2418" fmla="*/ 2680610 h 3205338"/>
              <a:gd name="connsiteX2419" fmla="*/ 2826369 w 3481368"/>
              <a:gd name="connsiteY2419" fmla="*/ 2669454 h 3205338"/>
              <a:gd name="connsiteX2420" fmla="*/ 2806935 w 3481368"/>
              <a:gd name="connsiteY2420" fmla="*/ 2661176 h 3205338"/>
              <a:gd name="connsiteX2421" fmla="*/ 2806351 w 3481368"/>
              <a:gd name="connsiteY2421" fmla="*/ 2662855 h 3205338"/>
              <a:gd name="connsiteX2422" fmla="*/ 2805495 w 3481368"/>
              <a:gd name="connsiteY2422" fmla="*/ 2663695 h 3205338"/>
              <a:gd name="connsiteX2423" fmla="*/ 2795777 w 3481368"/>
              <a:gd name="connsiteY2423" fmla="*/ 2672332 h 3205338"/>
              <a:gd name="connsiteX2424" fmla="*/ 2834654 w 3481368"/>
              <a:gd name="connsiteY2424" fmla="*/ 2661169 h 3205338"/>
              <a:gd name="connsiteX2425" fmla="*/ 2834647 w 3481368"/>
              <a:gd name="connsiteY2425" fmla="*/ 2661177 h 3205338"/>
              <a:gd name="connsiteX2426" fmla="*/ 2834647 w 3481368"/>
              <a:gd name="connsiteY2426" fmla="*/ 2661176 h 3205338"/>
              <a:gd name="connsiteX2427" fmla="*/ 2761900 w 3481368"/>
              <a:gd name="connsiteY2427" fmla="*/ 2658703 h 3205338"/>
              <a:gd name="connsiteX2428" fmla="*/ 2761447 w 3481368"/>
              <a:gd name="connsiteY2428" fmla="*/ 2658764 h 3205338"/>
              <a:gd name="connsiteX2429" fmla="*/ 2728015 w 3481368"/>
              <a:gd name="connsiteY2429" fmla="*/ 2679053 h 3205338"/>
              <a:gd name="connsiteX2430" fmla="*/ 2725091 w 3481368"/>
              <a:gd name="connsiteY2430" fmla="*/ 2680464 h 3205338"/>
              <a:gd name="connsiteX2431" fmla="*/ 2725091 w 3481368"/>
              <a:gd name="connsiteY2431" fmla="*/ 2678558 h 3205338"/>
              <a:gd name="connsiteX2432" fmla="*/ 2702772 w 3481368"/>
              <a:gd name="connsiteY2432" fmla="*/ 2689714 h 3205338"/>
              <a:gd name="connsiteX2433" fmla="*/ 2712193 w 3481368"/>
              <a:gd name="connsiteY2433" fmla="*/ 2686687 h 3205338"/>
              <a:gd name="connsiteX2434" fmla="*/ 2677576 w 3481368"/>
              <a:gd name="connsiteY2434" fmla="*/ 2703390 h 3205338"/>
              <a:gd name="connsiteX2435" fmla="*/ 2675056 w 3481368"/>
              <a:gd name="connsiteY2435" fmla="*/ 2703390 h 3205338"/>
              <a:gd name="connsiteX2436" fmla="*/ 2666416 w 3481368"/>
              <a:gd name="connsiteY2436" fmla="*/ 2709148 h 3205338"/>
              <a:gd name="connsiteX2437" fmla="*/ 2649858 w 3481368"/>
              <a:gd name="connsiteY2437" fmla="*/ 2717426 h 3205338"/>
              <a:gd name="connsiteX2438" fmla="*/ 2632941 w 3481368"/>
              <a:gd name="connsiteY2438" fmla="*/ 2723184 h 3205338"/>
              <a:gd name="connsiteX2439" fmla="*/ 2616382 w 3481368"/>
              <a:gd name="connsiteY2439" fmla="*/ 2731461 h 3205338"/>
              <a:gd name="connsiteX2440" fmla="*/ 2596944 w 3481368"/>
              <a:gd name="connsiteY2440" fmla="*/ 2739739 h 3205338"/>
              <a:gd name="connsiteX2441" fmla="*/ 2490756 w 3481368"/>
              <a:gd name="connsiteY2441" fmla="*/ 2778966 h 3205338"/>
              <a:gd name="connsiteX2442" fmla="*/ 2451520 w 3481368"/>
              <a:gd name="connsiteY2442" fmla="*/ 2792642 h 3205338"/>
              <a:gd name="connsiteX2443" fmla="*/ 2437842 w 3481368"/>
              <a:gd name="connsiteY2443" fmla="*/ 2798400 h 3205338"/>
              <a:gd name="connsiteX2444" fmla="*/ 2415524 w 3481368"/>
              <a:gd name="connsiteY2444" fmla="*/ 2803798 h 3205338"/>
              <a:gd name="connsiteX2445" fmla="*/ 2387446 w 3481368"/>
              <a:gd name="connsiteY2445" fmla="*/ 2812435 h 3205338"/>
              <a:gd name="connsiteX2446" fmla="*/ 2356850 w 3481368"/>
              <a:gd name="connsiteY2446" fmla="*/ 2823592 h 3205338"/>
              <a:gd name="connsiteX2447" fmla="*/ 2301966 w 3481368"/>
              <a:gd name="connsiteY2447" fmla="*/ 2841707 h 3205338"/>
              <a:gd name="connsiteX2448" fmla="*/ 2306456 w 3481368"/>
              <a:gd name="connsiteY2448" fmla="*/ 2840147 h 3205338"/>
              <a:gd name="connsiteX2449" fmla="*/ 2301057 w 3481368"/>
              <a:gd name="connsiteY2449" fmla="*/ 2840147 h 3205338"/>
              <a:gd name="connsiteX2450" fmla="*/ 2312800 w 3481368"/>
              <a:gd name="connsiteY2450" fmla="*/ 2835288 h 3205338"/>
              <a:gd name="connsiteX2451" fmla="*/ 2316081 w 3481368"/>
              <a:gd name="connsiteY2451" fmla="*/ 2835058 h 3205338"/>
              <a:gd name="connsiteX2452" fmla="*/ 2309336 w 3481368"/>
              <a:gd name="connsiteY2452" fmla="*/ 2837267 h 3205338"/>
              <a:gd name="connsiteX2453" fmla="*/ 2320494 w 3481368"/>
              <a:gd name="connsiteY2453" fmla="*/ 2834748 h 3205338"/>
              <a:gd name="connsiteX2454" fmla="*/ 2316081 w 3481368"/>
              <a:gd name="connsiteY2454" fmla="*/ 2835058 h 3205338"/>
              <a:gd name="connsiteX2455" fmla="*/ 2351091 w 3481368"/>
              <a:gd name="connsiteY2455" fmla="*/ 2823592 h 3205338"/>
              <a:gd name="connsiteX2456" fmla="*/ 2376288 w 3481368"/>
              <a:gd name="connsiteY2456" fmla="*/ 2814954 h 3205338"/>
              <a:gd name="connsiteX2457" fmla="*/ 2368917 w 3481368"/>
              <a:gd name="connsiteY2457" fmla="*/ 2817448 h 3205338"/>
              <a:gd name="connsiteX2458" fmla="*/ 2382430 w 3481368"/>
              <a:gd name="connsiteY2458" fmla="*/ 2811692 h 3205338"/>
              <a:gd name="connsiteX2459" fmla="*/ 2390326 w 3481368"/>
              <a:gd name="connsiteY2459" fmla="*/ 2809557 h 3205338"/>
              <a:gd name="connsiteX2460" fmla="*/ 2400350 w 3481368"/>
              <a:gd name="connsiteY2460" fmla="*/ 2805354 h 3205338"/>
              <a:gd name="connsiteX2461" fmla="*/ 2406885 w 3481368"/>
              <a:gd name="connsiteY2461" fmla="*/ 2803798 h 3205338"/>
              <a:gd name="connsiteX2462" fmla="*/ 2384567 w 3481368"/>
              <a:gd name="connsiteY2462" fmla="*/ 2812435 h 3205338"/>
              <a:gd name="connsiteX2463" fmla="*/ 2432082 w 3481368"/>
              <a:gd name="connsiteY2463" fmla="*/ 2798400 h 3205338"/>
              <a:gd name="connsiteX2464" fmla="*/ 2429202 w 3481368"/>
              <a:gd name="connsiteY2464" fmla="*/ 2798400 h 3205338"/>
              <a:gd name="connsiteX2465" fmla="*/ 2415524 w 3481368"/>
              <a:gd name="connsiteY2465" fmla="*/ 2801279 h 3205338"/>
              <a:gd name="connsiteX2466" fmla="*/ 2423803 w 3481368"/>
              <a:gd name="connsiteY2466" fmla="*/ 2795520 h 3205338"/>
              <a:gd name="connsiteX2467" fmla="*/ 2400350 w 3481368"/>
              <a:gd name="connsiteY2467" fmla="*/ 2805354 h 3205338"/>
              <a:gd name="connsiteX2468" fmla="*/ 2399326 w 3481368"/>
              <a:gd name="connsiteY2468" fmla="*/ 2805597 h 3205338"/>
              <a:gd name="connsiteX2469" fmla="*/ 2387446 w 3481368"/>
              <a:gd name="connsiteY2469" fmla="*/ 2809557 h 3205338"/>
              <a:gd name="connsiteX2470" fmla="*/ 2382430 w 3481368"/>
              <a:gd name="connsiteY2470" fmla="*/ 2811692 h 3205338"/>
              <a:gd name="connsiteX2471" fmla="*/ 2359730 w 3481368"/>
              <a:gd name="connsiteY2471" fmla="*/ 2817834 h 3205338"/>
              <a:gd name="connsiteX2472" fmla="*/ 2331653 w 3481368"/>
              <a:gd name="connsiteY2472" fmla="*/ 2826110 h 3205338"/>
              <a:gd name="connsiteX2473" fmla="*/ 2362250 w 3481368"/>
              <a:gd name="connsiteY2473" fmla="*/ 2812435 h 3205338"/>
              <a:gd name="connsiteX2474" fmla="*/ 2317615 w 3481368"/>
              <a:gd name="connsiteY2474" fmla="*/ 2831869 h 3205338"/>
              <a:gd name="connsiteX2475" fmla="*/ 2295296 w 3481368"/>
              <a:gd name="connsiteY2475" fmla="*/ 2837267 h 3205338"/>
              <a:gd name="connsiteX2476" fmla="*/ 2292777 w 3481368"/>
              <a:gd name="connsiteY2476" fmla="*/ 2837267 h 3205338"/>
              <a:gd name="connsiteX2477" fmla="*/ 2284138 w 3481368"/>
              <a:gd name="connsiteY2477" fmla="*/ 2843025 h 3205338"/>
              <a:gd name="connsiteX2478" fmla="*/ 2301057 w 3481368"/>
              <a:gd name="connsiteY2478" fmla="*/ 2837267 h 3205338"/>
              <a:gd name="connsiteX2479" fmla="*/ 2290378 w 3481368"/>
              <a:gd name="connsiteY2479" fmla="*/ 2845533 h 3205338"/>
              <a:gd name="connsiteX2480" fmla="*/ 2281618 w 3481368"/>
              <a:gd name="connsiteY2480" fmla="*/ 2848424 h 3205338"/>
              <a:gd name="connsiteX2481" fmla="*/ 2284138 w 3481368"/>
              <a:gd name="connsiteY2481" fmla="*/ 2845905 h 3205338"/>
              <a:gd name="connsiteX2482" fmla="*/ 2271698 w 3481368"/>
              <a:gd name="connsiteY2482" fmla="*/ 2849559 h 3205338"/>
              <a:gd name="connsiteX2483" fmla="*/ 2267505 w 3481368"/>
              <a:gd name="connsiteY2483" fmla="*/ 2851288 h 3205338"/>
              <a:gd name="connsiteX2484" fmla="*/ 2261911 w 3481368"/>
              <a:gd name="connsiteY2484" fmla="*/ 2850223 h 3205338"/>
              <a:gd name="connsiteX2485" fmla="*/ 2248142 w 3481368"/>
              <a:gd name="connsiteY2485" fmla="*/ 2851303 h 3205338"/>
              <a:gd name="connsiteX2486" fmla="*/ 2254757 w 3481368"/>
              <a:gd name="connsiteY2486" fmla="*/ 2852383 h 3205338"/>
              <a:gd name="connsiteX2487" fmla="*/ 2267442 w 3481368"/>
              <a:gd name="connsiteY2487" fmla="*/ 2851314 h 3205338"/>
              <a:gd name="connsiteX2488" fmla="*/ 2263981 w 3481368"/>
              <a:gd name="connsiteY2488" fmla="*/ 2852743 h 3205338"/>
              <a:gd name="connsiteX2489" fmla="*/ 2255184 w 3481368"/>
              <a:gd name="connsiteY2489" fmla="*/ 2855926 h 3205338"/>
              <a:gd name="connsiteX2490" fmla="*/ 2248020 w 3481368"/>
              <a:gd name="connsiteY2490" fmla="*/ 2857595 h 3205338"/>
              <a:gd name="connsiteX2491" fmla="*/ 2248142 w 3481368"/>
              <a:gd name="connsiteY2491" fmla="*/ 2854182 h 3205338"/>
              <a:gd name="connsiteX2492" fmla="*/ 2232664 w 3481368"/>
              <a:gd name="connsiteY2492" fmla="*/ 2860705 h 3205338"/>
              <a:gd name="connsiteX2493" fmla="*/ 2218728 w 3481368"/>
              <a:gd name="connsiteY2493" fmla="*/ 2864876 h 3205338"/>
              <a:gd name="connsiteX2494" fmla="*/ 2234678 w 3481368"/>
              <a:gd name="connsiteY2494" fmla="*/ 2864876 h 3205338"/>
              <a:gd name="connsiteX2495" fmla="*/ 2245836 w 3481368"/>
              <a:gd name="connsiteY2495" fmla="*/ 2864876 h 3205338"/>
              <a:gd name="connsiteX2496" fmla="*/ 2256992 w 3481368"/>
              <a:gd name="connsiteY2496" fmla="*/ 2864876 h 3205338"/>
              <a:gd name="connsiteX2497" fmla="*/ 2307380 w 3481368"/>
              <a:gd name="connsiteY2497" fmla="*/ 2861998 h 3205338"/>
              <a:gd name="connsiteX2498" fmla="*/ 2360287 w 3481368"/>
              <a:gd name="connsiteY2498" fmla="*/ 2856599 h 3205338"/>
              <a:gd name="connsiteX2499" fmla="*/ 2363166 w 3481368"/>
              <a:gd name="connsiteY2499" fmla="*/ 2859118 h 3205338"/>
              <a:gd name="connsiteX2500" fmla="*/ 2363166 w 3481368"/>
              <a:gd name="connsiteY2500" fmla="*/ 2856599 h 3205338"/>
              <a:gd name="connsiteX2501" fmla="*/ 2385481 w 3481368"/>
              <a:gd name="connsiteY2501" fmla="*/ 2850841 h 3205338"/>
              <a:gd name="connsiteX2502" fmla="*/ 2393759 w 3481368"/>
              <a:gd name="connsiteY2502" fmla="*/ 2850841 h 3205338"/>
              <a:gd name="connsiteX2503" fmla="*/ 2402397 w 3481368"/>
              <a:gd name="connsiteY2503" fmla="*/ 2847962 h 3205338"/>
              <a:gd name="connsiteX2504" fmla="*/ 2413553 w 3481368"/>
              <a:gd name="connsiteY2504" fmla="*/ 2845443 h 3205338"/>
              <a:gd name="connsiteX2505" fmla="*/ 2416950 w 3481368"/>
              <a:gd name="connsiteY2505" fmla="*/ 2844566 h 3205338"/>
              <a:gd name="connsiteX2506" fmla="*/ 2416073 w 3481368"/>
              <a:gd name="connsiteY2506" fmla="*/ 2845443 h 3205338"/>
              <a:gd name="connsiteX2507" fmla="*/ 2419478 w 3481368"/>
              <a:gd name="connsiteY2507" fmla="*/ 2843914 h 3205338"/>
              <a:gd name="connsiteX2508" fmla="*/ 2424711 w 3481368"/>
              <a:gd name="connsiteY2508" fmla="*/ 2842563 h 3205338"/>
              <a:gd name="connsiteX2509" fmla="*/ 2441266 w 3481368"/>
              <a:gd name="connsiteY2509" fmla="*/ 2839684 h 3205338"/>
              <a:gd name="connsiteX2510" fmla="*/ 2455303 w 3481368"/>
              <a:gd name="connsiteY2510" fmla="*/ 2834285 h 3205338"/>
              <a:gd name="connsiteX2511" fmla="*/ 2471858 w 3481368"/>
              <a:gd name="connsiteY2511" fmla="*/ 2831407 h 3205338"/>
              <a:gd name="connsiteX2512" fmla="*/ 2477618 w 3481368"/>
              <a:gd name="connsiteY2512" fmla="*/ 2828527 h 3205338"/>
              <a:gd name="connsiteX2513" fmla="*/ 2491654 w 3481368"/>
              <a:gd name="connsiteY2513" fmla="*/ 2823129 h 3205338"/>
              <a:gd name="connsiteX2514" fmla="*/ 2474738 w 3481368"/>
              <a:gd name="connsiteY2514" fmla="*/ 2825649 h 3205338"/>
              <a:gd name="connsiteX2515" fmla="*/ 2466460 w 3481368"/>
              <a:gd name="connsiteY2515" fmla="*/ 2831407 h 3205338"/>
              <a:gd name="connsiteX2516" fmla="*/ 2452424 w 3481368"/>
              <a:gd name="connsiteY2516" fmla="*/ 2834285 h 3205338"/>
              <a:gd name="connsiteX2517" fmla="*/ 2438387 w 3481368"/>
              <a:gd name="connsiteY2517" fmla="*/ 2839684 h 3205338"/>
              <a:gd name="connsiteX2518" fmla="*/ 2438387 w 3481368"/>
              <a:gd name="connsiteY2518" fmla="*/ 2836805 h 3205338"/>
              <a:gd name="connsiteX2519" fmla="*/ 2427230 w 3481368"/>
              <a:gd name="connsiteY2519" fmla="*/ 2839684 h 3205338"/>
              <a:gd name="connsiteX2520" fmla="*/ 2424891 w 3481368"/>
              <a:gd name="connsiteY2520" fmla="*/ 2841483 h 3205338"/>
              <a:gd name="connsiteX2521" fmla="*/ 2419478 w 3481368"/>
              <a:gd name="connsiteY2521" fmla="*/ 2843914 h 3205338"/>
              <a:gd name="connsiteX2522" fmla="*/ 2416950 w 3481368"/>
              <a:gd name="connsiteY2522" fmla="*/ 2844566 h 3205338"/>
              <a:gd name="connsiteX2523" fmla="*/ 2418592 w 3481368"/>
              <a:gd name="connsiteY2523" fmla="*/ 2842923 h 3205338"/>
              <a:gd name="connsiteX2524" fmla="*/ 2418952 w 3481368"/>
              <a:gd name="connsiteY2524" fmla="*/ 2842563 h 3205338"/>
              <a:gd name="connsiteX2525" fmla="*/ 2402397 w 3481368"/>
              <a:gd name="connsiteY2525" fmla="*/ 2845443 h 3205338"/>
              <a:gd name="connsiteX2526" fmla="*/ 2385481 w 3481368"/>
              <a:gd name="connsiteY2526" fmla="*/ 2847962 h 3205338"/>
              <a:gd name="connsiteX2527" fmla="*/ 2377203 w 3481368"/>
              <a:gd name="connsiteY2527" fmla="*/ 2850841 h 3205338"/>
              <a:gd name="connsiteX2528" fmla="*/ 2371444 w 3481368"/>
              <a:gd name="connsiteY2528" fmla="*/ 2850841 h 3205338"/>
              <a:gd name="connsiteX2529" fmla="*/ 2366045 w 3481368"/>
              <a:gd name="connsiteY2529" fmla="*/ 2853720 h 3205338"/>
              <a:gd name="connsiteX2530" fmla="*/ 2354888 w 3481368"/>
              <a:gd name="connsiteY2530" fmla="*/ 2856599 h 3205338"/>
              <a:gd name="connsiteX2531" fmla="*/ 2349129 w 3481368"/>
              <a:gd name="connsiteY2531" fmla="*/ 2856599 h 3205338"/>
              <a:gd name="connsiteX2532" fmla="*/ 2363166 w 3481368"/>
              <a:gd name="connsiteY2532" fmla="*/ 2853720 h 3205338"/>
              <a:gd name="connsiteX2533" fmla="*/ 2352009 w 3481368"/>
              <a:gd name="connsiteY2533" fmla="*/ 2853720 h 3205338"/>
              <a:gd name="connsiteX2534" fmla="*/ 2337972 w 3481368"/>
              <a:gd name="connsiteY2534" fmla="*/ 2856599 h 3205338"/>
              <a:gd name="connsiteX2535" fmla="*/ 2329694 w 3481368"/>
              <a:gd name="connsiteY2535" fmla="*/ 2859118 h 3205338"/>
              <a:gd name="connsiteX2536" fmla="*/ 2315658 w 3481368"/>
              <a:gd name="connsiteY2536" fmla="*/ 2859118 h 3205338"/>
              <a:gd name="connsiteX2537" fmla="*/ 2329694 w 3481368"/>
              <a:gd name="connsiteY2537" fmla="*/ 2856599 h 3205338"/>
              <a:gd name="connsiteX2538" fmla="*/ 2337972 w 3481368"/>
              <a:gd name="connsiteY2538" fmla="*/ 2853720 h 3205338"/>
              <a:gd name="connsiteX2539" fmla="*/ 2321416 w 3481368"/>
              <a:gd name="connsiteY2539" fmla="*/ 2853720 h 3205338"/>
              <a:gd name="connsiteX2540" fmla="*/ 2329694 w 3481368"/>
              <a:gd name="connsiteY2540" fmla="*/ 2853720 h 3205338"/>
              <a:gd name="connsiteX2541" fmla="*/ 2337972 w 3481368"/>
              <a:gd name="connsiteY2541" fmla="*/ 2853720 h 3205338"/>
              <a:gd name="connsiteX2542" fmla="*/ 2315658 w 3481368"/>
              <a:gd name="connsiteY2542" fmla="*/ 2856599 h 3205338"/>
              <a:gd name="connsiteX2543" fmla="*/ 2293344 w 3481368"/>
              <a:gd name="connsiteY2543" fmla="*/ 2856599 h 3205338"/>
              <a:gd name="connsiteX2544" fmla="*/ 2315658 w 3481368"/>
              <a:gd name="connsiteY2544" fmla="*/ 2856599 h 3205338"/>
              <a:gd name="connsiteX2545" fmla="*/ 2310260 w 3481368"/>
              <a:gd name="connsiteY2545" fmla="*/ 2859118 h 3205338"/>
              <a:gd name="connsiteX2546" fmla="*/ 2299102 w 3481368"/>
              <a:gd name="connsiteY2546" fmla="*/ 2859118 h 3205338"/>
              <a:gd name="connsiteX2547" fmla="*/ 2293344 w 3481368"/>
              <a:gd name="connsiteY2547" fmla="*/ 2859118 h 3205338"/>
              <a:gd name="connsiteX2548" fmla="*/ 2282186 w 3481368"/>
              <a:gd name="connsiteY2548" fmla="*/ 2856599 h 3205338"/>
              <a:gd name="connsiteX2549" fmla="*/ 2262752 w 3481368"/>
              <a:gd name="connsiteY2549" fmla="*/ 2859118 h 3205338"/>
              <a:gd name="connsiteX2550" fmla="*/ 2285066 w 3481368"/>
              <a:gd name="connsiteY2550" fmla="*/ 2856599 h 3205338"/>
              <a:gd name="connsiteX2551" fmla="*/ 2282186 w 3481368"/>
              <a:gd name="connsiteY2551" fmla="*/ 2853720 h 3205338"/>
              <a:gd name="connsiteX2552" fmla="*/ 2296223 w 3481368"/>
              <a:gd name="connsiteY2552" fmla="*/ 2850841 h 3205338"/>
              <a:gd name="connsiteX2553" fmla="*/ 2312779 w 3481368"/>
              <a:gd name="connsiteY2553" fmla="*/ 2850841 h 3205338"/>
              <a:gd name="connsiteX2554" fmla="*/ 2329694 w 3481368"/>
              <a:gd name="connsiteY2554" fmla="*/ 2847962 h 3205338"/>
              <a:gd name="connsiteX2555" fmla="*/ 2393759 w 3481368"/>
              <a:gd name="connsiteY2555" fmla="*/ 2839684 h 3205338"/>
              <a:gd name="connsiteX2556" fmla="*/ 2410674 w 3481368"/>
              <a:gd name="connsiteY2556" fmla="*/ 2836805 h 3205338"/>
              <a:gd name="connsiteX2557" fmla="*/ 2435868 w 3481368"/>
              <a:gd name="connsiteY2557" fmla="*/ 2831407 h 3205338"/>
              <a:gd name="connsiteX2558" fmla="*/ 2460702 w 3481368"/>
              <a:gd name="connsiteY2558" fmla="*/ 2825649 h 3205338"/>
              <a:gd name="connsiteX2559" fmla="*/ 2471858 w 3481368"/>
              <a:gd name="connsiteY2559" fmla="*/ 2823129 h 3205338"/>
              <a:gd name="connsiteX2560" fmla="*/ 2485896 w 3481368"/>
              <a:gd name="connsiteY2560" fmla="*/ 2817371 h 3205338"/>
              <a:gd name="connsiteX2561" fmla="*/ 2491654 w 3481368"/>
              <a:gd name="connsiteY2561" fmla="*/ 2817371 h 3205338"/>
              <a:gd name="connsiteX2562" fmla="*/ 2471858 w 3481368"/>
              <a:gd name="connsiteY2562" fmla="*/ 2825649 h 3205338"/>
              <a:gd name="connsiteX2563" fmla="*/ 2491654 w 3481368"/>
              <a:gd name="connsiteY2563" fmla="*/ 2817371 h 3205338"/>
              <a:gd name="connsiteX2564" fmla="*/ 2497052 w 3481368"/>
              <a:gd name="connsiteY2564" fmla="*/ 2814491 h 3205338"/>
              <a:gd name="connsiteX2565" fmla="*/ 2508210 w 3481368"/>
              <a:gd name="connsiteY2565" fmla="*/ 2811972 h 3205338"/>
              <a:gd name="connsiteX2566" fmla="*/ 2525126 w 3481368"/>
              <a:gd name="connsiteY2566" fmla="*/ 2803334 h 3205338"/>
              <a:gd name="connsiteX2567" fmla="*/ 2538802 w 3481368"/>
              <a:gd name="connsiteY2567" fmla="*/ 2797936 h 3205338"/>
              <a:gd name="connsiteX2568" fmla="*/ 2639217 w 3481368"/>
              <a:gd name="connsiteY2568" fmla="*/ 2750430 h 3205338"/>
              <a:gd name="connsiteX2569" fmla="*/ 2650374 w 3481368"/>
              <a:gd name="connsiteY2569" fmla="*/ 2742152 h 3205338"/>
              <a:gd name="connsiteX2570" fmla="*/ 2664410 w 3481368"/>
              <a:gd name="connsiteY2570" fmla="*/ 2733874 h 3205338"/>
              <a:gd name="connsiteX2571" fmla="*/ 2686725 w 3481368"/>
              <a:gd name="connsiteY2571" fmla="*/ 2719839 h 3205338"/>
              <a:gd name="connsiteX2572" fmla="*/ 2697882 w 3481368"/>
              <a:gd name="connsiteY2572" fmla="*/ 2711561 h 3205338"/>
              <a:gd name="connsiteX2573" fmla="*/ 2709039 w 3481368"/>
              <a:gd name="connsiteY2573" fmla="*/ 2702923 h 3205338"/>
              <a:gd name="connsiteX2574" fmla="*/ 2717317 w 3481368"/>
              <a:gd name="connsiteY2574" fmla="*/ 2694647 h 3205338"/>
              <a:gd name="connsiteX2575" fmla="*/ 2728474 w 3481368"/>
              <a:gd name="connsiteY2575" fmla="*/ 2686369 h 3205338"/>
              <a:gd name="connsiteX2576" fmla="*/ 2742510 w 3481368"/>
              <a:gd name="connsiteY2576" fmla="*/ 2675212 h 3205338"/>
              <a:gd name="connsiteX2577" fmla="*/ 2759426 w 3481368"/>
              <a:gd name="connsiteY2577" fmla="*/ 2661176 h 3205338"/>
              <a:gd name="connsiteX2578" fmla="*/ 621056 w 3481368"/>
              <a:gd name="connsiteY2578" fmla="*/ 2658522 h 3205338"/>
              <a:gd name="connsiteX2579" fmla="*/ 630609 w 3481368"/>
              <a:gd name="connsiteY2579" fmla="*/ 2666244 h 3205338"/>
              <a:gd name="connsiteX2580" fmla="*/ 625078 w 3481368"/>
              <a:gd name="connsiteY2580" fmla="*/ 2662408 h 3205338"/>
              <a:gd name="connsiteX2581" fmla="*/ 2523954 w 3481368"/>
              <a:gd name="connsiteY2581" fmla="*/ 2658366 h 3205338"/>
              <a:gd name="connsiteX2582" fmla="*/ 2514187 w 3481368"/>
              <a:gd name="connsiteY2582" fmla="*/ 2664170 h 3205338"/>
              <a:gd name="connsiteX2583" fmla="*/ 2503025 w 3481368"/>
              <a:gd name="connsiteY2583" fmla="*/ 2675325 h 3205338"/>
              <a:gd name="connsiteX2584" fmla="*/ 2525349 w 3481368"/>
              <a:gd name="connsiteY2584" fmla="*/ 2658771 h 3205338"/>
              <a:gd name="connsiteX2585" fmla="*/ 2523954 w 3481368"/>
              <a:gd name="connsiteY2585" fmla="*/ 2658366 h 3205338"/>
              <a:gd name="connsiteX2586" fmla="*/ 2744528 w 3481368"/>
              <a:gd name="connsiteY2586" fmla="*/ 2656245 h 3205338"/>
              <a:gd name="connsiteX2587" fmla="*/ 2719691 w 3481368"/>
              <a:gd name="connsiteY2587" fmla="*/ 2669921 h 3205338"/>
              <a:gd name="connsiteX2588" fmla="*/ 2744528 w 3481368"/>
              <a:gd name="connsiteY2588" fmla="*/ 2656245 h 3205338"/>
              <a:gd name="connsiteX2589" fmla="*/ 2675056 w 3481368"/>
              <a:gd name="connsiteY2589" fmla="*/ 2656245 h 3205338"/>
              <a:gd name="connsiteX2590" fmla="*/ 2669297 w 3481368"/>
              <a:gd name="connsiteY2590" fmla="*/ 2658764 h 3205338"/>
              <a:gd name="connsiteX2591" fmla="*/ 2672020 w 3481368"/>
              <a:gd name="connsiteY2591" fmla="*/ 2657256 h 3205338"/>
              <a:gd name="connsiteX2592" fmla="*/ 657475 w 3481368"/>
              <a:gd name="connsiteY2592" fmla="*/ 2656245 h 3205338"/>
              <a:gd name="connsiteX2593" fmla="*/ 662874 w 3481368"/>
              <a:gd name="connsiteY2593" fmla="*/ 2661643 h 3205338"/>
              <a:gd name="connsiteX2594" fmla="*/ 668633 w 3481368"/>
              <a:gd name="connsiteY2594" fmla="*/ 2667401 h 3205338"/>
              <a:gd name="connsiteX2595" fmla="*/ 657475 w 3481368"/>
              <a:gd name="connsiteY2595" fmla="*/ 2656245 h 3205338"/>
              <a:gd name="connsiteX2596" fmla="*/ 2684837 w 3481368"/>
              <a:gd name="connsiteY2596" fmla="*/ 2653806 h 3205338"/>
              <a:gd name="connsiteX2597" fmla="*/ 2680095 w 3481368"/>
              <a:gd name="connsiteY2597" fmla="*/ 2656111 h 3205338"/>
              <a:gd name="connsiteX2598" fmla="*/ 2655258 w 3481368"/>
              <a:gd name="connsiteY2598" fmla="*/ 2667401 h 3205338"/>
              <a:gd name="connsiteX2599" fmla="*/ 2608103 w 3481368"/>
              <a:gd name="connsiteY2599" fmla="*/ 2689714 h 3205338"/>
              <a:gd name="connsiteX2600" fmla="*/ 2627541 w 3481368"/>
              <a:gd name="connsiteY2600" fmla="*/ 2678558 h 3205338"/>
              <a:gd name="connsiteX2601" fmla="*/ 2646979 w 3481368"/>
              <a:gd name="connsiteY2601" fmla="*/ 2669921 h 3205338"/>
              <a:gd name="connsiteX2602" fmla="*/ 2630421 w 3481368"/>
              <a:gd name="connsiteY2602" fmla="*/ 2675679 h 3205338"/>
              <a:gd name="connsiteX2603" fmla="*/ 2626965 w 3481368"/>
              <a:gd name="connsiteY2603" fmla="*/ 2676598 h 3205338"/>
              <a:gd name="connsiteX2604" fmla="*/ 2639330 w 3481368"/>
              <a:gd name="connsiteY2604" fmla="*/ 2670776 h 3205338"/>
              <a:gd name="connsiteX2605" fmla="*/ 2639664 w 3481368"/>
              <a:gd name="connsiteY2605" fmla="*/ 2670591 h 3205338"/>
              <a:gd name="connsiteX2606" fmla="*/ 2652738 w 3481368"/>
              <a:gd name="connsiteY2606" fmla="*/ 2664522 h 3205338"/>
              <a:gd name="connsiteX2607" fmla="*/ 2649858 w 3481368"/>
              <a:gd name="connsiteY2607" fmla="*/ 2669921 h 3205338"/>
              <a:gd name="connsiteX2608" fmla="*/ 2669297 w 3481368"/>
              <a:gd name="connsiteY2608" fmla="*/ 2658764 h 3205338"/>
              <a:gd name="connsiteX2609" fmla="*/ 2685796 w 3481368"/>
              <a:gd name="connsiteY2609" fmla="*/ 2653340 h 3205338"/>
              <a:gd name="connsiteX2610" fmla="*/ 2686215 w 3481368"/>
              <a:gd name="connsiteY2610" fmla="*/ 2653366 h 3205338"/>
              <a:gd name="connsiteX2611" fmla="*/ 2684837 w 3481368"/>
              <a:gd name="connsiteY2611" fmla="*/ 2653806 h 3205338"/>
              <a:gd name="connsiteX2612" fmla="*/ 2525349 w 3481368"/>
              <a:gd name="connsiteY2612" fmla="*/ 2653013 h 3205338"/>
              <a:gd name="connsiteX2613" fmla="*/ 2514187 w 3481368"/>
              <a:gd name="connsiteY2613" fmla="*/ 2661290 h 3205338"/>
              <a:gd name="connsiteX2614" fmla="*/ 2504826 w 3481368"/>
              <a:gd name="connsiteY2614" fmla="*/ 2669387 h 3205338"/>
              <a:gd name="connsiteX2615" fmla="*/ 2498673 w 3481368"/>
              <a:gd name="connsiteY2615" fmla="*/ 2674460 h 3205338"/>
              <a:gd name="connsiteX2616" fmla="*/ 2486463 w 3481368"/>
              <a:gd name="connsiteY2616" fmla="*/ 2681083 h 3205338"/>
              <a:gd name="connsiteX2617" fmla="*/ 2497624 w 3481368"/>
              <a:gd name="connsiteY2617" fmla="*/ 2675325 h 3205338"/>
              <a:gd name="connsiteX2618" fmla="*/ 2498673 w 3481368"/>
              <a:gd name="connsiteY2618" fmla="*/ 2674460 h 3205338"/>
              <a:gd name="connsiteX2619" fmla="*/ 2499650 w 3481368"/>
              <a:gd name="connsiteY2619" fmla="*/ 2673930 h 3205338"/>
              <a:gd name="connsiteX2620" fmla="*/ 2508787 w 3481368"/>
              <a:gd name="connsiteY2620" fmla="*/ 2667048 h 3205338"/>
              <a:gd name="connsiteX2621" fmla="*/ 2522468 w 3481368"/>
              <a:gd name="connsiteY2621" fmla="*/ 2655892 h 3205338"/>
              <a:gd name="connsiteX2622" fmla="*/ 2525349 w 3481368"/>
              <a:gd name="connsiteY2622" fmla="*/ 2653013 h 3205338"/>
              <a:gd name="connsiteX2623" fmla="*/ 2747408 w 3481368"/>
              <a:gd name="connsiteY2623" fmla="*/ 2650487 h 3205338"/>
              <a:gd name="connsiteX2624" fmla="*/ 2737447 w 3481368"/>
              <a:gd name="connsiteY2624" fmla="*/ 2655627 h 3205338"/>
              <a:gd name="connsiteX2625" fmla="*/ 2738004 w 3481368"/>
              <a:gd name="connsiteY2625" fmla="*/ 2655031 h 3205338"/>
              <a:gd name="connsiteX2626" fmla="*/ 2739129 w 3481368"/>
              <a:gd name="connsiteY2626" fmla="*/ 2653366 h 3205338"/>
              <a:gd name="connsiteX2627" fmla="*/ 2694494 w 3481368"/>
              <a:gd name="connsiteY2627" fmla="*/ 2675679 h 3205338"/>
              <a:gd name="connsiteX2628" fmla="*/ 2691614 w 3481368"/>
              <a:gd name="connsiteY2628" fmla="*/ 2681077 h 3205338"/>
              <a:gd name="connsiteX2629" fmla="*/ 2658137 w 3481368"/>
              <a:gd name="connsiteY2629" fmla="*/ 2695113 h 3205338"/>
              <a:gd name="connsiteX2630" fmla="*/ 2644099 w 3481368"/>
              <a:gd name="connsiteY2630" fmla="*/ 2703390 h 3205338"/>
              <a:gd name="connsiteX2631" fmla="*/ 2655258 w 3481368"/>
              <a:gd name="connsiteY2631" fmla="*/ 2697992 h 3205338"/>
              <a:gd name="connsiteX2632" fmla="*/ 2666416 w 3481368"/>
              <a:gd name="connsiteY2632" fmla="*/ 2692234 h 3205338"/>
              <a:gd name="connsiteX2633" fmla="*/ 2666784 w 3481368"/>
              <a:gd name="connsiteY2633" fmla="*/ 2692323 h 3205338"/>
              <a:gd name="connsiteX2634" fmla="*/ 2661017 w 3481368"/>
              <a:gd name="connsiteY2634" fmla="*/ 2695113 h 3205338"/>
              <a:gd name="connsiteX2635" fmla="*/ 2667902 w 3481368"/>
              <a:gd name="connsiteY2635" fmla="*/ 2692594 h 3205338"/>
              <a:gd name="connsiteX2636" fmla="*/ 2666784 w 3481368"/>
              <a:gd name="connsiteY2636" fmla="*/ 2692323 h 3205338"/>
              <a:gd name="connsiteX2637" fmla="*/ 2672176 w 3481368"/>
              <a:gd name="connsiteY2637" fmla="*/ 2689714 h 3205338"/>
              <a:gd name="connsiteX2638" fmla="*/ 2680455 w 3481368"/>
              <a:gd name="connsiteY2638" fmla="*/ 2686836 h 3205338"/>
              <a:gd name="connsiteX2639" fmla="*/ 2699893 w 3481368"/>
              <a:gd name="connsiteY2639" fmla="*/ 2678558 h 3205338"/>
              <a:gd name="connsiteX2640" fmla="*/ 2722211 w 3481368"/>
              <a:gd name="connsiteY2640" fmla="*/ 2664522 h 3205338"/>
              <a:gd name="connsiteX2641" fmla="*/ 2736249 w 3481368"/>
              <a:gd name="connsiteY2641" fmla="*/ 2656245 h 3205338"/>
              <a:gd name="connsiteX2642" fmla="*/ 2737447 w 3481368"/>
              <a:gd name="connsiteY2642" fmla="*/ 2655627 h 3205338"/>
              <a:gd name="connsiteX2643" fmla="*/ 2737053 w 3481368"/>
              <a:gd name="connsiteY2643" fmla="*/ 2656049 h 3205338"/>
              <a:gd name="connsiteX2644" fmla="*/ 2747408 w 3481368"/>
              <a:gd name="connsiteY2644" fmla="*/ 2650487 h 3205338"/>
              <a:gd name="connsiteX2645" fmla="*/ 2672176 w 3481368"/>
              <a:gd name="connsiteY2645" fmla="*/ 2650487 h 3205338"/>
              <a:gd name="connsiteX2646" fmla="*/ 2669747 w 3481368"/>
              <a:gd name="connsiteY2646" fmla="*/ 2653622 h 3205338"/>
              <a:gd name="connsiteX2647" fmla="*/ 2663896 w 3481368"/>
              <a:gd name="connsiteY2647" fmla="*/ 2656245 h 3205338"/>
              <a:gd name="connsiteX2648" fmla="*/ 2661017 w 3481368"/>
              <a:gd name="connsiteY2648" fmla="*/ 2658764 h 3205338"/>
              <a:gd name="connsiteX2649" fmla="*/ 2639664 w 3481368"/>
              <a:gd name="connsiteY2649" fmla="*/ 2670591 h 3205338"/>
              <a:gd name="connsiteX2650" fmla="*/ 2631996 w 3481368"/>
              <a:gd name="connsiteY2650" fmla="*/ 2674149 h 3205338"/>
              <a:gd name="connsiteX2651" fmla="*/ 2625555 w 3481368"/>
              <a:gd name="connsiteY2651" fmla="*/ 2676972 h 3205338"/>
              <a:gd name="connsiteX2652" fmla="*/ 2626965 w 3481368"/>
              <a:gd name="connsiteY2652" fmla="*/ 2676598 h 3205338"/>
              <a:gd name="connsiteX2653" fmla="*/ 2615430 w 3481368"/>
              <a:gd name="connsiteY2653" fmla="*/ 2682029 h 3205338"/>
              <a:gd name="connsiteX2654" fmla="*/ 2616382 w 3481368"/>
              <a:gd name="connsiteY2654" fmla="*/ 2681077 h 3205338"/>
              <a:gd name="connsiteX2655" fmla="*/ 2612893 w 3481368"/>
              <a:gd name="connsiteY2655" fmla="*/ 2683224 h 3205338"/>
              <a:gd name="connsiteX2656" fmla="*/ 2605223 w 3481368"/>
              <a:gd name="connsiteY2656" fmla="*/ 2686836 h 3205338"/>
              <a:gd name="connsiteX2657" fmla="*/ 2608103 w 3481368"/>
              <a:gd name="connsiteY2657" fmla="*/ 2683956 h 3205338"/>
              <a:gd name="connsiteX2658" fmla="*/ 2582906 w 3481368"/>
              <a:gd name="connsiteY2658" fmla="*/ 2695113 h 3205338"/>
              <a:gd name="connsiteX2659" fmla="*/ 2568867 w 3481368"/>
              <a:gd name="connsiteY2659" fmla="*/ 2697992 h 3205338"/>
              <a:gd name="connsiteX2660" fmla="*/ 2586776 w 3481368"/>
              <a:gd name="connsiteY2660" fmla="*/ 2690299 h 3205338"/>
              <a:gd name="connsiteX2661" fmla="*/ 2598462 w 3481368"/>
              <a:gd name="connsiteY2661" fmla="*/ 2684546 h 3205338"/>
              <a:gd name="connsiteX2662" fmla="*/ 2608103 w 3481368"/>
              <a:gd name="connsiteY2662" fmla="*/ 2681077 h 3205338"/>
              <a:gd name="connsiteX2663" fmla="*/ 2608168 w 3481368"/>
              <a:gd name="connsiteY2663" fmla="*/ 2679766 h 3205338"/>
              <a:gd name="connsiteX2664" fmla="*/ 2610622 w 3481368"/>
              <a:gd name="connsiteY2664" fmla="*/ 2678558 h 3205338"/>
              <a:gd name="connsiteX2665" fmla="*/ 2610622 w 3481368"/>
              <a:gd name="connsiteY2665" fmla="*/ 2681077 h 3205338"/>
              <a:gd name="connsiteX2666" fmla="*/ 2618136 w 3481368"/>
              <a:gd name="connsiteY2666" fmla="*/ 2678153 h 3205338"/>
              <a:gd name="connsiteX2667" fmla="*/ 2621962 w 3481368"/>
              <a:gd name="connsiteY2667" fmla="*/ 2675976 h 3205338"/>
              <a:gd name="connsiteX2668" fmla="*/ 2619261 w 3481368"/>
              <a:gd name="connsiteY2668" fmla="*/ 2678558 h 3205338"/>
              <a:gd name="connsiteX2669" fmla="*/ 2644099 w 3481368"/>
              <a:gd name="connsiteY2669" fmla="*/ 2667401 h 3205338"/>
              <a:gd name="connsiteX2670" fmla="*/ 2635820 w 3481368"/>
              <a:gd name="connsiteY2670" fmla="*/ 2669921 h 3205338"/>
              <a:gd name="connsiteX2671" fmla="*/ 2627541 w 3481368"/>
              <a:gd name="connsiteY2671" fmla="*/ 2672799 h 3205338"/>
              <a:gd name="connsiteX2672" fmla="*/ 2652738 w 3481368"/>
              <a:gd name="connsiteY2672" fmla="*/ 2661643 h 3205338"/>
              <a:gd name="connsiteX2673" fmla="*/ 2644099 w 3481368"/>
              <a:gd name="connsiteY2673" fmla="*/ 2664522 h 3205338"/>
              <a:gd name="connsiteX2674" fmla="*/ 2655258 w 3481368"/>
              <a:gd name="connsiteY2674" fmla="*/ 2658764 h 3205338"/>
              <a:gd name="connsiteX2675" fmla="*/ 2672176 w 3481368"/>
              <a:gd name="connsiteY2675" fmla="*/ 2650487 h 3205338"/>
              <a:gd name="connsiteX2676" fmla="*/ 651062 w 3481368"/>
              <a:gd name="connsiteY2676" fmla="*/ 2650066 h 3205338"/>
              <a:gd name="connsiteX2677" fmla="*/ 651715 w 3481368"/>
              <a:gd name="connsiteY2677" fmla="*/ 2650487 h 3205338"/>
              <a:gd name="connsiteX2678" fmla="*/ 657475 w 3481368"/>
              <a:gd name="connsiteY2678" fmla="*/ 2656245 h 3205338"/>
              <a:gd name="connsiteX2679" fmla="*/ 2815213 w 3481368"/>
              <a:gd name="connsiteY2679" fmla="*/ 2650019 h 3205338"/>
              <a:gd name="connsiteX2680" fmla="*/ 2812334 w 3481368"/>
              <a:gd name="connsiteY2680" fmla="*/ 2655777 h 3205338"/>
              <a:gd name="connsiteX2681" fmla="*/ 2815213 w 3481368"/>
              <a:gd name="connsiteY2681" fmla="*/ 2652898 h 3205338"/>
              <a:gd name="connsiteX2682" fmla="*/ 2812985 w 3481368"/>
              <a:gd name="connsiteY2682" fmla="*/ 2656340 h 3205338"/>
              <a:gd name="connsiteX2683" fmla="*/ 2810286 w 3481368"/>
              <a:gd name="connsiteY2683" fmla="*/ 2658990 h 3205338"/>
              <a:gd name="connsiteX2684" fmla="*/ 2806935 w 3481368"/>
              <a:gd name="connsiteY2684" fmla="*/ 2661176 h 3205338"/>
              <a:gd name="connsiteX2685" fmla="*/ 2812333 w 3481368"/>
              <a:gd name="connsiteY2685" fmla="*/ 2655778 h 3205338"/>
              <a:gd name="connsiteX2686" fmla="*/ 2806935 w 3481368"/>
              <a:gd name="connsiteY2686" fmla="*/ 2658296 h 3205338"/>
              <a:gd name="connsiteX2687" fmla="*/ 2815213 w 3481368"/>
              <a:gd name="connsiteY2687" fmla="*/ 2650019 h 3205338"/>
              <a:gd name="connsiteX2688" fmla="*/ 610906 w 3481368"/>
              <a:gd name="connsiteY2688" fmla="*/ 2648754 h 3205338"/>
              <a:gd name="connsiteX2689" fmla="*/ 615719 w 3481368"/>
              <a:gd name="connsiteY2689" fmla="*/ 2653366 h 3205338"/>
              <a:gd name="connsiteX2690" fmla="*/ 621056 w 3481368"/>
              <a:gd name="connsiteY2690" fmla="*/ 2658522 h 3205338"/>
              <a:gd name="connsiteX2691" fmla="*/ 618239 w 3481368"/>
              <a:gd name="connsiteY2691" fmla="*/ 2656245 h 3205338"/>
              <a:gd name="connsiteX2692" fmla="*/ 449168 w 3481368"/>
              <a:gd name="connsiteY2692" fmla="*/ 2647140 h 3205338"/>
              <a:gd name="connsiteX2693" fmla="*/ 465480 w 3481368"/>
              <a:gd name="connsiteY2693" fmla="*/ 2666035 h 3205338"/>
              <a:gd name="connsiteX2694" fmla="*/ 461719 w 3481368"/>
              <a:gd name="connsiteY2694" fmla="*/ 2662211 h 3205338"/>
              <a:gd name="connsiteX2695" fmla="*/ 449168 w 3481368"/>
              <a:gd name="connsiteY2695" fmla="*/ 2647140 h 3205338"/>
              <a:gd name="connsiteX2696" fmla="*/ 671513 w 3481368"/>
              <a:gd name="connsiteY2696" fmla="*/ 2645089 h 3205338"/>
              <a:gd name="connsiteX2697" fmla="*/ 688072 w 3481368"/>
              <a:gd name="connsiteY2697" fmla="*/ 2658764 h 3205338"/>
              <a:gd name="connsiteX2698" fmla="*/ 679793 w 3481368"/>
              <a:gd name="connsiteY2698" fmla="*/ 2653366 h 3205338"/>
              <a:gd name="connsiteX2699" fmla="*/ 674033 w 3481368"/>
              <a:gd name="connsiteY2699" fmla="*/ 2647608 h 3205338"/>
              <a:gd name="connsiteX2700" fmla="*/ 671513 w 3481368"/>
              <a:gd name="connsiteY2700" fmla="*/ 2645089 h 3205338"/>
              <a:gd name="connsiteX2701" fmla="*/ 2553433 w 3481368"/>
              <a:gd name="connsiteY2701" fmla="*/ 2644736 h 3205338"/>
              <a:gd name="connsiteX2702" fmla="*/ 2539591 w 3481368"/>
              <a:gd name="connsiteY2702" fmla="*/ 2656160 h 3205338"/>
              <a:gd name="connsiteX2703" fmla="*/ 2531110 w 3481368"/>
              <a:gd name="connsiteY2703" fmla="*/ 2661290 h 3205338"/>
              <a:gd name="connsiteX2704" fmla="*/ 2553433 w 3481368"/>
              <a:gd name="connsiteY2704" fmla="*/ 2644736 h 3205338"/>
              <a:gd name="connsiteX2705" fmla="*/ 606120 w 3481368"/>
              <a:gd name="connsiteY2705" fmla="*/ 2643866 h 3205338"/>
              <a:gd name="connsiteX2706" fmla="*/ 610906 w 3481368"/>
              <a:gd name="connsiteY2706" fmla="*/ 2648754 h 3205338"/>
              <a:gd name="connsiteX2707" fmla="*/ 607080 w 3481368"/>
              <a:gd name="connsiteY2707" fmla="*/ 2645089 h 3205338"/>
              <a:gd name="connsiteX2708" fmla="*/ 676912 w 3481368"/>
              <a:gd name="connsiteY2708" fmla="*/ 2642209 h 3205338"/>
              <a:gd name="connsiteX2709" fmla="*/ 685323 w 3481368"/>
              <a:gd name="connsiteY2709" fmla="*/ 2648787 h 3205338"/>
              <a:gd name="connsiteX2710" fmla="*/ 693831 w 3481368"/>
              <a:gd name="connsiteY2710" fmla="*/ 2656245 h 3205338"/>
              <a:gd name="connsiteX2711" fmla="*/ 688477 w 3481368"/>
              <a:gd name="connsiteY2711" fmla="*/ 2651251 h 3205338"/>
              <a:gd name="connsiteX2712" fmla="*/ 685323 w 3481368"/>
              <a:gd name="connsiteY2712" fmla="*/ 2648787 h 3205338"/>
              <a:gd name="connsiteX2713" fmla="*/ 682132 w 3481368"/>
              <a:gd name="connsiteY2713" fmla="*/ 2645988 h 3205338"/>
              <a:gd name="connsiteX2714" fmla="*/ 676912 w 3481368"/>
              <a:gd name="connsiteY2714" fmla="*/ 2642209 h 3205338"/>
              <a:gd name="connsiteX2715" fmla="*/ 641145 w 3481368"/>
              <a:gd name="connsiteY2715" fmla="*/ 2641915 h 3205338"/>
              <a:gd name="connsiteX2716" fmla="*/ 647576 w 3481368"/>
              <a:gd name="connsiteY2716" fmla="*/ 2646708 h 3205338"/>
              <a:gd name="connsiteX2717" fmla="*/ 651062 w 3481368"/>
              <a:gd name="connsiteY2717" fmla="*/ 2650066 h 3205338"/>
              <a:gd name="connsiteX2718" fmla="*/ 648431 w 3481368"/>
              <a:gd name="connsiteY2718" fmla="*/ 2648373 h 3205338"/>
              <a:gd name="connsiteX2719" fmla="*/ 640557 w 3481368"/>
              <a:gd name="connsiteY2719" fmla="*/ 2642209 h 3205338"/>
              <a:gd name="connsiteX2720" fmla="*/ 2840407 w 3481368"/>
              <a:gd name="connsiteY2720" fmla="*/ 2641741 h 3205338"/>
              <a:gd name="connsiteX2721" fmla="*/ 2815213 w 3481368"/>
              <a:gd name="connsiteY2721" fmla="*/ 2669454 h 3205338"/>
              <a:gd name="connsiteX2722" fmla="*/ 2840407 w 3481368"/>
              <a:gd name="connsiteY2722" fmla="*/ 2641741 h 3205338"/>
              <a:gd name="connsiteX2723" fmla="*/ 637677 w 3481368"/>
              <a:gd name="connsiteY2723" fmla="*/ 2639331 h 3205338"/>
              <a:gd name="connsiteX2724" fmla="*/ 641277 w 3481368"/>
              <a:gd name="connsiteY2724" fmla="*/ 2641849 h 3205338"/>
              <a:gd name="connsiteX2725" fmla="*/ 641145 w 3481368"/>
              <a:gd name="connsiteY2725" fmla="*/ 2641915 h 3205338"/>
              <a:gd name="connsiteX2726" fmla="*/ 2826369 w 3481368"/>
              <a:gd name="connsiteY2726" fmla="*/ 2638862 h 3205338"/>
              <a:gd name="connsiteX2727" fmla="*/ 2815213 w 3481368"/>
              <a:gd name="connsiteY2727" fmla="*/ 2650019 h 3205338"/>
              <a:gd name="connsiteX2728" fmla="*/ 2826369 w 3481368"/>
              <a:gd name="connsiteY2728" fmla="*/ 2638862 h 3205338"/>
              <a:gd name="connsiteX2729" fmla="*/ 628025 w 3481368"/>
              <a:gd name="connsiteY2729" fmla="*/ 2637943 h 3205338"/>
              <a:gd name="connsiteX2730" fmla="*/ 629397 w 3481368"/>
              <a:gd name="connsiteY2730" fmla="*/ 2639331 h 3205338"/>
              <a:gd name="connsiteX2731" fmla="*/ 628507 w 3481368"/>
              <a:gd name="connsiteY2731" fmla="*/ 2638570 h 3205338"/>
              <a:gd name="connsiteX2732" fmla="*/ 598802 w 3481368"/>
              <a:gd name="connsiteY2732" fmla="*/ 2636452 h 3205338"/>
              <a:gd name="connsiteX2733" fmla="*/ 601996 w 3481368"/>
              <a:gd name="connsiteY2733" fmla="*/ 2638611 h 3205338"/>
              <a:gd name="connsiteX2734" fmla="*/ 606120 w 3481368"/>
              <a:gd name="connsiteY2734" fmla="*/ 2643866 h 3205338"/>
              <a:gd name="connsiteX2735" fmla="*/ 601681 w 3481368"/>
              <a:gd name="connsiteY2735" fmla="*/ 2639331 h 3205338"/>
              <a:gd name="connsiteX2736" fmla="*/ 626022 w 3481368"/>
              <a:gd name="connsiteY2736" fmla="*/ 2635916 h 3205338"/>
              <a:gd name="connsiteX2737" fmla="*/ 626034 w 3481368"/>
              <a:gd name="connsiteY2737" fmla="*/ 2635924 h 3205338"/>
              <a:gd name="connsiteX2738" fmla="*/ 627527 w 3481368"/>
              <a:gd name="connsiteY2738" fmla="*/ 2637294 h 3205338"/>
              <a:gd name="connsiteX2739" fmla="*/ 628025 w 3481368"/>
              <a:gd name="connsiteY2739" fmla="*/ 2637943 h 3205338"/>
              <a:gd name="connsiteX2740" fmla="*/ 2715163 w 3481368"/>
              <a:gd name="connsiteY2740" fmla="*/ 2634826 h 3205338"/>
              <a:gd name="connsiteX2741" fmla="*/ 2702753 w 3481368"/>
              <a:gd name="connsiteY2741" fmla="*/ 2641558 h 3205338"/>
              <a:gd name="connsiteX2742" fmla="*/ 2705652 w 3481368"/>
              <a:gd name="connsiteY2742" fmla="*/ 2639331 h 3205338"/>
              <a:gd name="connsiteX2743" fmla="*/ 2772965 w 3481368"/>
              <a:gd name="connsiteY2743" fmla="*/ 2634562 h 3205338"/>
              <a:gd name="connsiteX2744" fmla="*/ 2766846 w 3481368"/>
              <a:gd name="connsiteY2744" fmla="*/ 2636451 h 3205338"/>
              <a:gd name="connsiteX2745" fmla="*/ 2750287 w 3481368"/>
              <a:gd name="connsiteY2745" fmla="*/ 2645089 h 3205338"/>
              <a:gd name="connsiteX2746" fmla="*/ 2750287 w 3481368"/>
              <a:gd name="connsiteY2746" fmla="*/ 2647608 h 3205338"/>
              <a:gd name="connsiteX2747" fmla="*/ 2772605 w 3481368"/>
              <a:gd name="connsiteY2747" fmla="*/ 2636451 h 3205338"/>
              <a:gd name="connsiteX2748" fmla="*/ 2772965 w 3481368"/>
              <a:gd name="connsiteY2748" fmla="*/ 2634562 h 3205338"/>
              <a:gd name="connsiteX2749" fmla="*/ 2837527 w 3481368"/>
              <a:gd name="connsiteY2749" fmla="*/ 2633464 h 3205338"/>
              <a:gd name="connsiteX2750" fmla="*/ 2823491 w 3481368"/>
              <a:gd name="connsiteY2750" fmla="*/ 2652898 h 3205338"/>
              <a:gd name="connsiteX2751" fmla="*/ 2804055 w 3481368"/>
              <a:gd name="connsiteY2751" fmla="*/ 2672332 h 3205338"/>
              <a:gd name="connsiteX2752" fmla="*/ 2798297 w 3481368"/>
              <a:gd name="connsiteY2752" fmla="*/ 2680610 h 3205338"/>
              <a:gd name="connsiteX2753" fmla="*/ 2792633 w 3481368"/>
              <a:gd name="connsiteY2753" fmla="*/ 2686520 h 3205338"/>
              <a:gd name="connsiteX2754" fmla="*/ 2790379 w 3481368"/>
              <a:gd name="connsiteY2754" fmla="*/ 2687808 h 3205338"/>
              <a:gd name="connsiteX2755" fmla="*/ 2790176 w 3481368"/>
              <a:gd name="connsiteY2755" fmla="*/ 2688619 h 3205338"/>
              <a:gd name="connsiteX2756" fmla="*/ 2776522 w 3481368"/>
              <a:gd name="connsiteY2756" fmla="*/ 2699910 h 3205338"/>
              <a:gd name="connsiteX2757" fmla="*/ 2769199 w 3481368"/>
              <a:gd name="connsiteY2757" fmla="*/ 2705911 h 3205338"/>
              <a:gd name="connsiteX2758" fmla="*/ 2773463 w 3481368"/>
              <a:gd name="connsiteY2758" fmla="*/ 2700405 h 3205338"/>
              <a:gd name="connsiteX2759" fmla="*/ 2792898 w 3481368"/>
              <a:gd name="connsiteY2759" fmla="*/ 2683489 h 3205338"/>
              <a:gd name="connsiteX2760" fmla="*/ 2792898 w 3481368"/>
              <a:gd name="connsiteY2760" fmla="*/ 2680610 h 3205338"/>
              <a:gd name="connsiteX2761" fmla="*/ 2806935 w 3481368"/>
              <a:gd name="connsiteY2761" fmla="*/ 2666934 h 3205338"/>
              <a:gd name="connsiteX2762" fmla="*/ 2815213 w 3481368"/>
              <a:gd name="connsiteY2762" fmla="*/ 2658296 h 3205338"/>
              <a:gd name="connsiteX2763" fmla="*/ 2823491 w 3481368"/>
              <a:gd name="connsiteY2763" fmla="*/ 2650019 h 3205338"/>
              <a:gd name="connsiteX2764" fmla="*/ 2837527 w 3481368"/>
              <a:gd name="connsiteY2764" fmla="*/ 2633464 h 3205338"/>
              <a:gd name="connsiteX2765" fmla="*/ 2553433 w 3481368"/>
              <a:gd name="connsiteY2765" fmla="*/ 2630701 h 3205338"/>
              <a:gd name="connsiteX2766" fmla="*/ 2553326 w 3481368"/>
              <a:gd name="connsiteY2766" fmla="*/ 2630771 h 3205338"/>
              <a:gd name="connsiteX2767" fmla="*/ 2553326 w 3481368"/>
              <a:gd name="connsiteY2767" fmla="*/ 2630770 h 3205338"/>
              <a:gd name="connsiteX2768" fmla="*/ 2843285 w 3481368"/>
              <a:gd name="connsiteY2768" fmla="*/ 2630585 h 3205338"/>
              <a:gd name="connsiteX2769" fmla="*/ 2837527 w 3481368"/>
              <a:gd name="connsiteY2769" fmla="*/ 2638862 h 3205338"/>
              <a:gd name="connsiteX2770" fmla="*/ 2834647 w 3481368"/>
              <a:gd name="connsiteY2770" fmla="*/ 2644621 h 3205338"/>
              <a:gd name="connsiteX2771" fmla="*/ 2829249 w 3481368"/>
              <a:gd name="connsiteY2771" fmla="*/ 2650019 h 3205338"/>
              <a:gd name="connsiteX2772" fmla="*/ 2831769 w 3481368"/>
              <a:gd name="connsiteY2772" fmla="*/ 2641741 h 3205338"/>
              <a:gd name="connsiteX2773" fmla="*/ 2843285 w 3481368"/>
              <a:gd name="connsiteY2773" fmla="*/ 2630585 h 3205338"/>
              <a:gd name="connsiteX2774" fmla="*/ 2736279 w 3481368"/>
              <a:gd name="connsiteY2774" fmla="*/ 2628304 h 3205338"/>
              <a:gd name="connsiteX2775" fmla="*/ 2727970 w 3481368"/>
              <a:gd name="connsiteY2775" fmla="*/ 2633932 h 3205338"/>
              <a:gd name="connsiteX2776" fmla="*/ 2680455 w 3481368"/>
              <a:gd name="connsiteY2776" fmla="*/ 2658764 h 3205338"/>
              <a:gd name="connsiteX2777" fmla="*/ 2660092 w 3481368"/>
              <a:gd name="connsiteY2777" fmla="*/ 2668327 h 3205338"/>
              <a:gd name="connsiteX2778" fmla="*/ 615719 w 3481368"/>
              <a:gd name="connsiteY2778" fmla="*/ 2628174 h 3205338"/>
              <a:gd name="connsiteX2779" fmla="*/ 618239 w 3481368"/>
              <a:gd name="connsiteY2779" fmla="*/ 2631053 h 3205338"/>
              <a:gd name="connsiteX2780" fmla="*/ 623729 w 3481368"/>
              <a:gd name="connsiteY2780" fmla="*/ 2634483 h 3205338"/>
              <a:gd name="connsiteX2781" fmla="*/ 628507 w 3481368"/>
              <a:gd name="connsiteY2781" fmla="*/ 2638570 h 3205338"/>
              <a:gd name="connsiteX2782" fmla="*/ 637677 w 3481368"/>
              <a:gd name="connsiteY2782" fmla="*/ 2650487 h 3205338"/>
              <a:gd name="connsiteX2783" fmla="*/ 640557 w 3481368"/>
              <a:gd name="connsiteY2783" fmla="*/ 2656245 h 3205338"/>
              <a:gd name="connsiteX2784" fmla="*/ 626878 w 3481368"/>
              <a:gd name="connsiteY2784" fmla="*/ 2642209 h 3205338"/>
              <a:gd name="connsiteX2785" fmla="*/ 615719 w 3481368"/>
              <a:gd name="connsiteY2785" fmla="*/ 2628174 h 3205338"/>
              <a:gd name="connsiteX2786" fmla="*/ 2578276 w 3481368"/>
              <a:gd name="connsiteY2786" fmla="*/ 2625304 h 3205338"/>
              <a:gd name="connsiteX2787" fmla="*/ 2575756 w 3481368"/>
              <a:gd name="connsiteY2787" fmla="*/ 2627821 h 3205338"/>
              <a:gd name="connsiteX2788" fmla="*/ 2561714 w 3481368"/>
              <a:gd name="connsiteY2788" fmla="*/ 2638978 h 3205338"/>
              <a:gd name="connsiteX2789" fmla="*/ 2566890 w 3481368"/>
              <a:gd name="connsiteY2789" fmla="*/ 2633220 h 3205338"/>
              <a:gd name="connsiteX2790" fmla="*/ 2578276 w 3481368"/>
              <a:gd name="connsiteY2790" fmla="*/ 2625303 h 3205338"/>
              <a:gd name="connsiteX2791" fmla="*/ 2578277 w 3481368"/>
              <a:gd name="connsiteY2791" fmla="*/ 2625303 h 3205338"/>
              <a:gd name="connsiteX2792" fmla="*/ 2578276 w 3481368"/>
              <a:gd name="connsiteY2792" fmla="*/ 2625304 h 3205338"/>
              <a:gd name="connsiteX2793" fmla="*/ 2725091 w 3481368"/>
              <a:gd name="connsiteY2793" fmla="*/ 2625295 h 3205338"/>
              <a:gd name="connsiteX2794" fmla="*/ 2677576 w 3481368"/>
              <a:gd name="connsiteY2794" fmla="*/ 2650487 h 3205338"/>
              <a:gd name="connsiteX2795" fmla="*/ 2677576 w 3481368"/>
              <a:gd name="connsiteY2795" fmla="*/ 2653366 h 3205338"/>
              <a:gd name="connsiteX2796" fmla="*/ 2695168 w 3481368"/>
              <a:gd name="connsiteY2796" fmla="*/ 2645674 h 3205338"/>
              <a:gd name="connsiteX2797" fmla="*/ 2702753 w 3481368"/>
              <a:gd name="connsiteY2797" fmla="*/ 2641558 h 3205338"/>
              <a:gd name="connsiteX2798" fmla="*/ 2697868 w 3481368"/>
              <a:gd name="connsiteY2798" fmla="*/ 2645314 h 3205338"/>
              <a:gd name="connsiteX2799" fmla="*/ 2702772 w 3481368"/>
              <a:gd name="connsiteY2799" fmla="*/ 2645089 h 3205338"/>
              <a:gd name="connsiteX2800" fmla="*/ 2685796 w 3481368"/>
              <a:gd name="connsiteY2800" fmla="*/ 2653340 h 3205338"/>
              <a:gd name="connsiteX2801" fmla="*/ 2679780 w 3481368"/>
              <a:gd name="connsiteY2801" fmla="*/ 2652961 h 3205338"/>
              <a:gd name="connsiteX2802" fmla="*/ 2672020 w 3481368"/>
              <a:gd name="connsiteY2802" fmla="*/ 2657256 h 3205338"/>
              <a:gd name="connsiteX2803" fmla="*/ 2664796 w 3481368"/>
              <a:gd name="connsiteY2803" fmla="*/ 2659664 h 3205338"/>
              <a:gd name="connsiteX2804" fmla="*/ 2661017 w 3481368"/>
              <a:gd name="connsiteY2804" fmla="*/ 2658764 h 3205338"/>
              <a:gd name="connsiteX2805" fmla="*/ 2669701 w 3481368"/>
              <a:gd name="connsiteY2805" fmla="*/ 2653681 h 3205338"/>
              <a:gd name="connsiteX2806" fmla="*/ 2669747 w 3481368"/>
              <a:gd name="connsiteY2806" fmla="*/ 2653622 h 3205338"/>
              <a:gd name="connsiteX2807" fmla="*/ 2687474 w 3481368"/>
              <a:gd name="connsiteY2807" fmla="*/ 2645674 h 3205338"/>
              <a:gd name="connsiteX2808" fmla="*/ 2711051 w 3481368"/>
              <a:gd name="connsiteY2808" fmla="*/ 2631053 h 3205338"/>
              <a:gd name="connsiteX2809" fmla="*/ 2725091 w 3481368"/>
              <a:gd name="connsiteY2809" fmla="*/ 2625295 h 3205338"/>
              <a:gd name="connsiteX2810" fmla="*/ 2798220 w 3481368"/>
              <a:gd name="connsiteY2810" fmla="*/ 2620267 h 3205338"/>
              <a:gd name="connsiteX2811" fmla="*/ 2794922 w 3481368"/>
              <a:gd name="connsiteY2811" fmla="*/ 2622416 h 3205338"/>
              <a:gd name="connsiteX2812" fmla="*/ 2796493 w 3481368"/>
              <a:gd name="connsiteY2812" fmla="*/ 2622439 h 3205338"/>
              <a:gd name="connsiteX2813" fmla="*/ 2744528 w 3481368"/>
              <a:gd name="connsiteY2813" fmla="*/ 2619896 h 3205338"/>
              <a:gd name="connsiteX2814" fmla="*/ 2726170 w 3481368"/>
              <a:gd name="connsiteY2814" fmla="*/ 2629614 h 3205338"/>
              <a:gd name="connsiteX2815" fmla="*/ 2715163 w 3481368"/>
              <a:gd name="connsiteY2815" fmla="*/ 2634826 h 3205338"/>
              <a:gd name="connsiteX2816" fmla="*/ 2716812 w 3481368"/>
              <a:gd name="connsiteY2816" fmla="*/ 2633932 h 3205338"/>
              <a:gd name="connsiteX2817" fmla="*/ 2744528 w 3481368"/>
              <a:gd name="connsiteY2817" fmla="*/ 2619896 h 3205338"/>
              <a:gd name="connsiteX2818" fmla="*/ 2850843 w 3481368"/>
              <a:gd name="connsiteY2818" fmla="*/ 2618708 h 3205338"/>
              <a:gd name="connsiteX2819" fmla="*/ 2848684 w 3481368"/>
              <a:gd name="connsiteY2819" fmla="*/ 2622307 h 3205338"/>
              <a:gd name="connsiteX2820" fmla="*/ 2851563 w 3481368"/>
              <a:gd name="connsiteY2820" fmla="*/ 2622307 h 3205338"/>
              <a:gd name="connsiteX2821" fmla="*/ 2843285 w 3481368"/>
              <a:gd name="connsiteY2821" fmla="*/ 2630585 h 3205338"/>
              <a:gd name="connsiteX2822" fmla="*/ 2848684 w 3481368"/>
              <a:gd name="connsiteY2822" fmla="*/ 2619428 h 3205338"/>
              <a:gd name="connsiteX2823" fmla="*/ 2850843 w 3481368"/>
              <a:gd name="connsiteY2823" fmla="*/ 2618708 h 3205338"/>
              <a:gd name="connsiteX2824" fmla="*/ 2542979 w 3481368"/>
              <a:gd name="connsiteY2824" fmla="*/ 2618148 h 3205338"/>
              <a:gd name="connsiteX2825" fmla="*/ 2519048 w 3481368"/>
              <a:gd name="connsiteY2825" fmla="*/ 2637718 h 3205338"/>
              <a:gd name="connsiteX2826" fmla="*/ 2488983 w 3481368"/>
              <a:gd name="connsiteY2826" fmla="*/ 2658771 h 3205338"/>
              <a:gd name="connsiteX2827" fmla="*/ 2499560 w 3481368"/>
              <a:gd name="connsiteY2827" fmla="*/ 2651033 h 3205338"/>
              <a:gd name="connsiteX2828" fmla="*/ 2511972 w 3481368"/>
              <a:gd name="connsiteY2828" fmla="*/ 2640804 h 3205338"/>
              <a:gd name="connsiteX2829" fmla="*/ 2519948 w 3481368"/>
              <a:gd name="connsiteY2829" fmla="*/ 2636458 h 3205338"/>
              <a:gd name="connsiteX2830" fmla="*/ 2526744 w 3481368"/>
              <a:gd name="connsiteY2830" fmla="*/ 2630699 h 3205338"/>
              <a:gd name="connsiteX2831" fmla="*/ 2531110 w 3481368"/>
              <a:gd name="connsiteY2831" fmla="*/ 2627821 h 3205338"/>
              <a:gd name="connsiteX2832" fmla="*/ 2542951 w 3481368"/>
              <a:gd name="connsiteY2832" fmla="*/ 2618167 h 3205338"/>
              <a:gd name="connsiteX2833" fmla="*/ 2870207 w 3481368"/>
              <a:gd name="connsiteY2833" fmla="*/ 2617342 h 3205338"/>
              <a:gd name="connsiteX2834" fmla="*/ 2862721 w 3481368"/>
              <a:gd name="connsiteY2834" fmla="*/ 2627705 h 3205338"/>
              <a:gd name="connsiteX2835" fmla="*/ 2856962 w 3481368"/>
              <a:gd name="connsiteY2835" fmla="*/ 2635983 h 3205338"/>
              <a:gd name="connsiteX2836" fmla="*/ 2851563 w 3481368"/>
              <a:gd name="connsiteY2836" fmla="*/ 2641741 h 3205338"/>
              <a:gd name="connsiteX2837" fmla="*/ 2843285 w 3481368"/>
              <a:gd name="connsiteY2837" fmla="*/ 2652898 h 3205338"/>
              <a:gd name="connsiteX2838" fmla="*/ 2834654 w 3481368"/>
              <a:gd name="connsiteY2838" fmla="*/ 2661169 h 3205338"/>
              <a:gd name="connsiteX2839" fmla="*/ 2837527 w 3481368"/>
              <a:gd name="connsiteY2839" fmla="*/ 2658296 h 3205338"/>
              <a:gd name="connsiteX2840" fmla="*/ 2845805 w 3481368"/>
              <a:gd name="connsiteY2840" fmla="*/ 2647140 h 3205338"/>
              <a:gd name="connsiteX2841" fmla="*/ 2854443 w 3481368"/>
              <a:gd name="connsiteY2841" fmla="*/ 2635983 h 3205338"/>
              <a:gd name="connsiteX2842" fmla="*/ 2859841 w 3481368"/>
              <a:gd name="connsiteY2842" fmla="*/ 2630585 h 3205338"/>
              <a:gd name="connsiteX2843" fmla="*/ 2862721 w 3481368"/>
              <a:gd name="connsiteY2843" fmla="*/ 2624827 h 3205338"/>
              <a:gd name="connsiteX2844" fmla="*/ 595922 w 3481368"/>
              <a:gd name="connsiteY2844" fmla="*/ 2617018 h 3205338"/>
              <a:gd name="connsiteX2845" fmla="*/ 604561 w 3481368"/>
              <a:gd name="connsiteY2845" fmla="*/ 2625295 h 3205338"/>
              <a:gd name="connsiteX2846" fmla="*/ 595922 w 3481368"/>
              <a:gd name="connsiteY2846" fmla="*/ 2617018 h 3205338"/>
              <a:gd name="connsiteX2847" fmla="*/ 578321 w 3481368"/>
              <a:gd name="connsiteY2847" fmla="*/ 2615975 h 3205338"/>
              <a:gd name="connsiteX2848" fmla="*/ 587643 w 3481368"/>
              <a:gd name="connsiteY2848" fmla="*/ 2625295 h 3205338"/>
              <a:gd name="connsiteX2849" fmla="*/ 598801 w 3481368"/>
              <a:gd name="connsiteY2849" fmla="*/ 2636451 h 3205338"/>
              <a:gd name="connsiteX2850" fmla="*/ 595607 w 3481368"/>
              <a:gd name="connsiteY2850" fmla="*/ 2633528 h 3205338"/>
              <a:gd name="connsiteX2851" fmla="*/ 590522 w 3481368"/>
              <a:gd name="connsiteY2851" fmla="*/ 2628174 h 3205338"/>
              <a:gd name="connsiteX2852" fmla="*/ 2871550 w 3481368"/>
              <a:gd name="connsiteY2852" fmla="*/ 2615481 h 3205338"/>
              <a:gd name="connsiteX2853" fmla="*/ 2870999 w 3481368"/>
              <a:gd name="connsiteY2853" fmla="*/ 2616549 h 3205338"/>
              <a:gd name="connsiteX2854" fmla="*/ 2870207 w 3481368"/>
              <a:gd name="connsiteY2854" fmla="*/ 2617342 h 3205338"/>
              <a:gd name="connsiteX2855" fmla="*/ 2804122 w 3481368"/>
              <a:gd name="connsiteY2855" fmla="*/ 2613202 h 3205338"/>
              <a:gd name="connsiteX2856" fmla="*/ 2797802 w 3481368"/>
              <a:gd name="connsiteY2856" fmla="*/ 2617018 h 3205338"/>
              <a:gd name="connsiteX2857" fmla="*/ 2801979 w 3481368"/>
              <a:gd name="connsiteY2857" fmla="*/ 2615637 h 3205338"/>
              <a:gd name="connsiteX2858" fmla="*/ 581180 w 3481368"/>
              <a:gd name="connsiteY2858" fmla="*/ 2611684 h 3205338"/>
              <a:gd name="connsiteX2859" fmla="*/ 590522 w 3481368"/>
              <a:gd name="connsiteY2859" fmla="*/ 2622416 h 3205338"/>
              <a:gd name="connsiteX2860" fmla="*/ 581118 w 3481368"/>
              <a:gd name="connsiteY2860" fmla="*/ 2611709 h 3205338"/>
              <a:gd name="connsiteX2861" fmla="*/ 2761447 w 3481368"/>
              <a:gd name="connsiteY2861" fmla="*/ 2611259 h 3205338"/>
              <a:gd name="connsiteX2862" fmla="*/ 2758846 w 3481368"/>
              <a:gd name="connsiteY2862" fmla="*/ 2613020 h 3205338"/>
              <a:gd name="connsiteX2863" fmla="*/ 2758926 w 3481368"/>
              <a:gd name="connsiteY2863" fmla="*/ 2612699 h 3205338"/>
              <a:gd name="connsiteX2864" fmla="*/ 2761447 w 3481368"/>
              <a:gd name="connsiteY2864" fmla="*/ 2611259 h 3205338"/>
              <a:gd name="connsiteX2865" fmla="*/ 590335 w 3481368"/>
              <a:gd name="connsiteY2865" fmla="*/ 2610554 h 3205338"/>
              <a:gd name="connsiteX2866" fmla="*/ 595922 w 3481368"/>
              <a:gd name="connsiteY2866" fmla="*/ 2617018 h 3205338"/>
              <a:gd name="connsiteX2867" fmla="*/ 590522 w 3481368"/>
              <a:gd name="connsiteY2867" fmla="*/ 2611259 h 3205338"/>
              <a:gd name="connsiteX2868" fmla="*/ 601681 w 3481368"/>
              <a:gd name="connsiteY2868" fmla="*/ 2608740 h 3205338"/>
              <a:gd name="connsiteX2869" fmla="*/ 609960 w 3481368"/>
              <a:gd name="connsiteY2869" fmla="*/ 2617018 h 3205338"/>
              <a:gd name="connsiteX2870" fmla="*/ 618239 w 3481368"/>
              <a:gd name="connsiteY2870" fmla="*/ 2625295 h 3205338"/>
              <a:gd name="connsiteX2871" fmla="*/ 629397 w 3481368"/>
              <a:gd name="connsiteY2871" fmla="*/ 2636451 h 3205338"/>
              <a:gd name="connsiteX2872" fmla="*/ 623998 w 3481368"/>
              <a:gd name="connsiteY2872" fmla="*/ 2631053 h 3205338"/>
              <a:gd name="connsiteX2873" fmla="*/ 618239 w 3481368"/>
              <a:gd name="connsiteY2873" fmla="*/ 2625295 h 3205338"/>
              <a:gd name="connsiteX2874" fmla="*/ 615719 w 3481368"/>
              <a:gd name="connsiteY2874" fmla="*/ 2622416 h 3205338"/>
              <a:gd name="connsiteX2875" fmla="*/ 609960 w 3481368"/>
              <a:gd name="connsiteY2875" fmla="*/ 2614138 h 3205338"/>
              <a:gd name="connsiteX2876" fmla="*/ 621118 w 3481368"/>
              <a:gd name="connsiteY2876" fmla="*/ 2625295 h 3205338"/>
              <a:gd name="connsiteX2877" fmla="*/ 626878 w 3481368"/>
              <a:gd name="connsiteY2877" fmla="*/ 2631053 h 3205338"/>
              <a:gd name="connsiteX2878" fmla="*/ 640557 w 3481368"/>
              <a:gd name="connsiteY2878" fmla="*/ 2645089 h 3205338"/>
              <a:gd name="connsiteX2879" fmla="*/ 632278 w 3481368"/>
              <a:gd name="connsiteY2879" fmla="*/ 2639331 h 3205338"/>
              <a:gd name="connsiteX2880" fmla="*/ 637677 w 3481368"/>
              <a:gd name="connsiteY2880" fmla="*/ 2645089 h 3205338"/>
              <a:gd name="connsiteX2881" fmla="*/ 629353 w 3481368"/>
              <a:gd name="connsiteY2881" fmla="*/ 2638971 h 3205338"/>
              <a:gd name="connsiteX2882" fmla="*/ 627527 w 3481368"/>
              <a:gd name="connsiteY2882" fmla="*/ 2637294 h 3205338"/>
              <a:gd name="connsiteX2883" fmla="*/ 626878 w 3481368"/>
              <a:gd name="connsiteY2883" fmla="*/ 2636451 h 3205338"/>
              <a:gd name="connsiteX2884" fmla="*/ 626034 w 3481368"/>
              <a:gd name="connsiteY2884" fmla="*/ 2635924 h 3205338"/>
              <a:gd name="connsiteX2885" fmla="*/ 625984 w 3481368"/>
              <a:gd name="connsiteY2885" fmla="*/ 2635878 h 3205338"/>
              <a:gd name="connsiteX2886" fmla="*/ 626022 w 3481368"/>
              <a:gd name="connsiteY2886" fmla="*/ 2635916 h 3205338"/>
              <a:gd name="connsiteX2887" fmla="*/ 623729 w 3481368"/>
              <a:gd name="connsiteY2887" fmla="*/ 2634483 h 3205338"/>
              <a:gd name="connsiteX2888" fmla="*/ 622873 w 3481368"/>
              <a:gd name="connsiteY2888" fmla="*/ 2633752 h 3205338"/>
              <a:gd name="connsiteX2889" fmla="*/ 618239 w 3481368"/>
              <a:gd name="connsiteY2889" fmla="*/ 2628174 h 3205338"/>
              <a:gd name="connsiteX2890" fmla="*/ 604561 w 3481368"/>
              <a:gd name="connsiteY2890" fmla="*/ 2614138 h 3205338"/>
              <a:gd name="connsiteX2891" fmla="*/ 601681 w 3481368"/>
              <a:gd name="connsiteY2891" fmla="*/ 2608740 h 3205338"/>
              <a:gd name="connsiteX2892" fmla="*/ 2865599 w 3481368"/>
              <a:gd name="connsiteY2892" fmla="*/ 2608271 h 3205338"/>
              <a:gd name="connsiteX2893" fmla="*/ 2865599 w 3481368"/>
              <a:gd name="connsiteY2893" fmla="*/ 2611150 h 3205338"/>
              <a:gd name="connsiteX2894" fmla="*/ 2854443 w 3481368"/>
              <a:gd name="connsiteY2894" fmla="*/ 2624827 h 3205338"/>
              <a:gd name="connsiteX2895" fmla="*/ 2865599 w 3481368"/>
              <a:gd name="connsiteY2895" fmla="*/ 2608271 h 3205338"/>
              <a:gd name="connsiteX2896" fmla="*/ 568204 w 3481368"/>
              <a:gd name="connsiteY2896" fmla="*/ 2605861 h 3205338"/>
              <a:gd name="connsiteX2897" fmla="*/ 578321 w 3481368"/>
              <a:gd name="connsiteY2897" fmla="*/ 2615975 h 3205338"/>
              <a:gd name="connsiteX2898" fmla="*/ 573604 w 3481368"/>
              <a:gd name="connsiteY2898" fmla="*/ 2611259 h 3205338"/>
              <a:gd name="connsiteX2899" fmla="*/ 568204 w 3481368"/>
              <a:gd name="connsiteY2899" fmla="*/ 2605861 h 3205338"/>
              <a:gd name="connsiteX2900" fmla="*/ 592637 w 3481368"/>
              <a:gd name="connsiteY2900" fmla="*/ 2605141 h 3205338"/>
              <a:gd name="connsiteX2901" fmla="*/ 593402 w 3481368"/>
              <a:gd name="connsiteY2901" fmla="*/ 2605861 h 3205338"/>
              <a:gd name="connsiteX2902" fmla="*/ 612839 w 3481368"/>
              <a:gd name="connsiteY2902" fmla="*/ 2625295 h 3205338"/>
              <a:gd name="connsiteX2903" fmla="*/ 615719 w 3481368"/>
              <a:gd name="connsiteY2903" fmla="*/ 2628174 h 3205338"/>
              <a:gd name="connsiteX2904" fmla="*/ 595922 w 3481368"/>
              <a:gd name="connsiteY2904" fmla="*/ 2614138 h 3205338"/>
              <a:gd name="connsiteX2905" fmla="*/ 604561 w 3481368"/>
              <a:gd name="connsiteY2905" fmla="*/ 2619896 h 3205338"/>
              <a:gd name="connsiteX2906" fmla="*/ 595922 w 3481368"/>
              <a:gd name="connsiteY2906" fmla="*/ 2608740 h 3205338"/>
              <a:gd name="connsiteX2907" fmla="*/ 592637 w 3481368"/>
              <a:gd name="connsiteY2907" fmla="*/ 2605141 h 3205338"/>
              <a:gd name="connsiteX2908" fmla="*/ 2610773 w 3481368"/>
              <a:gd name="connsiteY2908" fmla="*/ 2604882 h 3205338"/>
              <a:gd name="connsiteX2909" fmla="*/ 2609242 w 3481368"/>
              <a:gd name="connsiteY2909" fmla="*/ 2608388 h 3205338"/>
              <a:gd name="connsiteX2910" fmla="*/ 2606361 w 3481368"/>
              <a:gd name="connsiteY2910" fmla="*/ 2611267 h 3205338"/>
              <a:gd name="connsiteX2911" fmla="*/ 2603480 w 3481368"/>
              <a:gd name="connsiteY2911" fmla="*/ 2614146 h 3205338"/>
              <a:gd name="connsiteX2912" fmla="*/ 2606361 w 3481368"/>
              <a:gd name="connsiteY2912" fmla="*/ 2608388 h 3205338"/>
              <a:gd name="connsiteX2913" fmla="*/ 2762511 w 3481368"/>
              <a:gd name="connsiteY2913" fmla="*/ 2602728 h 3205338"/>
              <a:gd name="connsiteX2914" fmla="*/ 2761875 w 3481368"/>
              <a:gd name="connsiteY2914" fmla="*/ 2603232 h 3205338"/>
              <a:gd name="connsiteX2915" fmla="*/ 2758533 w 3481368"/>
              <a:gd name="connsiteY2915" fmla="*/ 2605335 h 3205338"/>
              <a:gd name="connsiteX2916" fmla="*/ 2758521 w 3481368"/>
              <a:gd name="connsiteY2916" fmla="*/ 2605141 h 3205338"/>
              <a:gd name="connsiteX2917" fmla="*/ 2552302 w 3481368"/>
              <a:gd name="connsiteY2917" fmla="*/ 2601166 h 3205338"/>
              <a:gd name="connsiteX2918" fmla="*/ 2552004 w 3481368"/>
              <a:gd name="connsiteY2918" fmla="*/ 2601418 h 3205338"/>
              <a:gd name="connsiteX2919" fmla="*/ 2550552 w 3481368"/>
              <a:gd name="connsiteY2919" fmla="*/ 2602989 h 3205338"/>
              <a:gd name="connsiteX2920" fmla="*/ 2781289 w 3481368"/>
              <a:gd name="connsiteY2920" fmla="*/ 2597494 h 3205338"/>
              <a:gd name="connsiteX2921" fmla="*/ 2780884 w 3481368"/>
              <a:gd name="connsiteY2921" fmla="*/ 2600103 h 3205338"/>
              <a:gd name="connsiteX2922" fmla="*/ 2766846 w 3481368"/>
              <a:gd name="connsiteY2922" fmla="*/ 2602982 h 3205338"/>
              <a:gd name="connsiteX2923" fmla="*/ 2781289 w 3481368"/>
              <a:gd name="connsiteY2923" fmla="*/ 2597494 h 3205338"/>
              <a:gd name="connsiteX2924" fmla="*/ 2622924 w 3481368"/>
              <a:gd name="connsiteY2924" fmla="*/ 2594353 h 3205338"/>
              <a:gd name="connsiteX2925" fmla="*/ 2622250 w 3481368"/>
              <a:gd name="connsiteY2925" fmla="*/ 2595385 h 3205338"/>
              <a:gd name="connsiteX2926" fmla="*/ 2620403 w 3481368"/>
              <a:gd name="connsiteY2926" fmla="*/ 2597232 h 3205338"/>
              <a:gd name="connsiteX2927" fmla="*/ 2610773 w 3481368"/>
              <a:gd name="connsiteY2927" fmla="*/ 2604882 h 3205338"/>
              <a:gd name="connsiteX2928" fmla="*/ 2610952 w 3481368"/>
              <a:gd name="connsiteY2928" fmla="*/ 2604474 h 3205338"/>
              <a:gd name="connsiteX2929" fmla="*/ 2622924 w 3481368"/>
              <a:gd name="connsiteY2929" fmla="*/ 2594353 h 3205338"/>
              <a:gd name="connsiteX2930" fmla="*/ 2868309 w 3481368"/>
              <a:gd name="connsiteY2930" fmla="*/ 2591109 h 3205338"/>
              <a:gd name="connsiteX2931" fmla="*/ 2867275 w 3481368"/>
              <a:gd name="connsiteY2931" fmla="*/ 2591826 h 3205338"/>
              <a:gd name="connsiteX2932" fmla="*/ 2868190 w 3481368"/>
              <a:gd name="connsiteY2932" fmla="*/ 2591264 h 3205338"/>
              <a:gd name="connsiteX2933" fmla="*/ 571948 w 3481368"/>
              <a:gd name="connsiteY2933" fmla="*/ 2590033 h 3205338"/>
              <a:gd name="connsiteX2934" fmla="*/ 579363 w 3481368"/>
              <a:gd name="connsiteY2934" fmla="*/ 2597584 h 3205338"/>
              <a:gd name="connsiteX2935" fmla="*/ 595922 w 3481368"/>
              <a:gd name="connsiteY2935" fmla="*/ 2614138 h 3205338"/>
              <a:gd name="connsiteX2936" fmla="*/ 590117 w 3481368"/>
              <a:gd name="connsiteY2936" fmla="*/ 2609730 h 3205338"/>
              <a:gd name="connsiteX2937" fmla="*/ 590335 w 3481368"/>
              <a:gd name="connsiteY2937" fmla="*/ 2610554 h 3205338"/>
              <a:gd name="connsiteX2938" fmla="*/ 587058 w 3481368"/>
              <a:gd name="connsiteY2938" fmla="*/ 2606761 h 3205338"/>
              <a:gd name="connsiteX2939" fmla="*/ 582242 w 3481368"/>
              <a:gd name="connsiteY2939" fmla="*/ 2602982 h 3205338"/>
              <a:gd name="connsiteX2940" fmla="*/ 554166 w 3481368"/>
              <a:gd name="connsiteY2940" fmla="*/ 2588946 h 3205338"/>
              <a:gd name="connsiteX2941" fmla="*/ 562445 w 3481368"/>
              <a:gd name="connsiteY2941" fmla="*/ 2597584 h 3205338"/>
              <a:gd name="connsiteX2942" fmla="*/ 568204 w 3481368"/>
              <a:gd name="connsiteY2942" fmla="*/ 2605861 h 3205338"/>
              <a:gd name="connsiteX2943" fmla="*/ 554166 w 3481368"/>
              <a:gd name="connsiteY2943" fmla="*/ 2588946 h 3205338"/>
              <a:gd name="connsiteX2944" fmla="*/ 2841622 w 3481368"/>
              <a:gd name="connsiteY2944" fmla="*/ 2588340 h 3205338"/>
              <a:gd name="connsiteX2945" fmla="*/ 2840098 w 3481368"/>
              <a:gd name="connsiteY2945" fmla="*/ 2589415 h 3205338"/>
              <a:gd name="connsiteX2946" fmla="*/ 2839244 w 3481368"/>
              <a:gd name="connsiteY2946" fmla="*/ 2591017 h 3205338"/>
              <a:gd name="connsiteX2947" fmla="*/ 2839579 w 3481368"/>
              <a:gd name="connsiteY2947" fmla="*/ 2590912 h 3205338"/>
              <a:gd name="connsiteX2948" fmla="*/ 582506 w 3481368"/>
              <a:gd name="connsiteY2948" fmla="*/ 2586691 h 3205338"/>
              <a:gd name="connsiteX2949" fmla="*/ 595922 w 3481368"/>
              <a:gd name="connsiteY2949" fmla="*/ 2600103 h 3205338"/>
              <a:gd name="connsiteX2950" fmla="*/ 601681 w 3481368"/>
              <a:gd name="connsiteY2950" fmla="*/ 2608740 h 3205338"/>
              <a:gd name="connsiteX2951" fmla="*/ 593402 w 3481368"/>
              <a:gd name="connsiteY2951" fmla="*/ 2600103 h 3205338"/>
              <a:gd name="connsiteX2952" fmla="*/ 584762 w 3481368"/>
              <a:gd name="connsiteY2952" fmla="*/ 2588946 h 3205338"/>
              <a:gd name="connsiteX2953" fmla="*/ 581478 w 3481368"/>
              <a:gd name="connsiteY2953" fmla="*/ 2585663 h 3205338"/>
              <a:gd name="connsiteX2954" fmla="*/ 582506 w 3481368"/>
              <a:gd name="connsiteY2954" fmla="*/ 2586691 h 3205338"/>
              <a:gd name="connsiteX2955" fmla="*/ 582242 w 3481368"/>
              <a:gd name="connsiteY2955" fmla="*/ 2586428 h 3205338"/>
              <a:gd name="connsiteX2956" fmla="*/ 581478 w 3481368"/>
              <a:gd name="connsiteY2956" fmla="*/ 2585663 h 3205338"/>
              <a:gd name="connsiteX2957" fmla="*/ 2876757 w 3481368"/>
              <a:gd name="connsiteY2957" fmla="*/ 2585250 h 3205338"/>
              <a:gd name="connsiteX2958" fmla="*/ 2870378 w 3481368"/>
              <a:gd name="connsiteY2958" fmla="*/ 2589674 h 3205338"/>
              <a:gd name="connsiteX2959" fmla="*/ 2870041 w 3481368"/>
              <a:gd name="connsiteY2959" fmla="*/ 2590127 h 3205338"/>
              <a:gd name="connsiteX2960" fmla="*/ 2876704 w 3481368"/>
              <a:gd name="connsiteY2960" fmla="*/ 2586037 h 3205338"/>
              <a:gd name="connsiteX2961" fmla="*/ 2876757 w 3481368"/>
              <a:gd name="connsiteY2961" fmla="*/ 2585958 h 3205338"/>
              <a:gd name="connsiteX2962" fmla="*/ 2618242 w 3481368"/>
              <a:gd name="connsiteY2962" fmla="*/ 2582612 h 3205338"/>
              <a:gd name="connsiteX2963" fmla="*/ 2614642 w 3481368"/>
              <a:gd name="connsiteY2963" fmla="*/ 2586076 h 3205338"/>
              <a:gd name="connsiteX2964" fmla="*/ 2611260 w 3481368"/>
              <a:gd name="connsiteY2964" fmla="*/ 2588172 h 3205338"/>
              <a:gd name="connsiteX2965" fmla="*/ 2617523 w 3481368"/>
              <a:gd name="connsiteY2965" fmla="*/ 2583197 h 3205338"/>
              <a:gd name="connsiteX2966" fmla="*/ 2618242 w 3481368"/>
              <a:gd name="connsiteY2966" fmla="*/ 2582612 h 3205338"/>
              <a:gd name="connsiteX2967" fmla="*/ 2797523 w 3481368"/>
              <a:gd name="connsiteY2967" fmla="*/ 2580921 h 3205338"/>
              <a:gd name="connsiteX2968" fmla="*/ 2790378 w 3481368"/>
              <a:gd name="connsiteY2968" fmla="*/ 2587372 h 3205338"/>
              <a:gd name="connsiteX2969" fmla="*/ 2797802 w 3481368"/>
              <a:gd name="connsiteY2969" fmla="*/ 2583548 h 3205338"/>
              <a:gd name="connsiteX2970" fmla="*/ 2766846 w 3481368"/>
              <a:gd name="connsiteY2970" fmla="*/ 2602982 h 3205338"/>
              <a:gd name="connsiteX2971" fmla="*/ 2777072 w 3481368"/>
              <a:gd name="connsiteY2971" fmla="*/ 2595269 h 3205338"/>
              <a:gd name="connsiteX2972" fmla="*/ 2778005 w 3481368"/>
              <a:gd name="connsiteY2972" fmla="*/ 2594705 h 3205338"/>
              <a:gd name="connsiteX2973" fmla="*/ 2778520 w 3481368"/>
              <a:gd name="connsiteY2973" fmla="*/ 2594190 h 3205338"/>
              <a:gd name="connsiteX2974" fmla="*/ 2781526 w 3481368"/>
              <a:gd name="connsiteY2974" fmla="*/ 2591949 h 3205338"/>
              <a:gd name="connsiteX2975" fmla="*/ 2780884 w 3481368"/>
              <a:gd name="connsiteY2975" fmla="*/ 2591826 h 3205338"/>
              <a:gd name="connsiteX2976" fmla="*/ 2778520 w 3481368"/>
              <a:gd name="connsiteY2976" fmla="*/ 2594190 h 3205338"/>
              <a:gd name="connsiteX2977" fmla="*/ 2777105 w 3481368"/>
              <a:gd name="connsiteY2977" fmla="*/ 2595244 h 3205338"/>
              <a:gd name="connsiteX2978" fmla="*/ 2777072 w 3481368"/>
              <a:gd name="connsiteY2978" fmla="*/ 2595269 h 3205338"/>
              <a:gd name="connsiteX2979" fmla="*/ 2764326 w 3481368"/>
              <a:gd name="connsiteY2979" fmla="*/ 2602982 h 3205338"/>
              <a:gd name="connsiteX2980" fmla="*/ 2753167 w 3481368"/>
              <a:gd name="connsiteY2980" fmla="*/ 2611259 h 3205338"/>
              <a:gd name="connsiteX2981" fmla="*/ 2742008 w 3481368"/>
              <a:gd name="connsiteY2981" fmla="*/ 2619896 h 3205338"/>
              <a:gd name="connsiteX2982" fmla="*/ 2742008 w 3481368"/>
              <a:gd name="connsiteY2982" fmla="*/ 2617018 h 3205338"/>
              <a:gd name="connsiteX2983" fmla="*/ 2725091 w 3481368"/>
              <a:gd name="connsiteY2983" fmla="*/ 2625295 h 3205338"/>
              <a:gd name="connsiteX2984" fmla="*/ 2742008 w 3481368"/>
              <a:gd name="connsiteY2984" fmla="*/ 2614138 h 3205338"/>
              <a:gd name="connsiteX2985" fmla="*/ 2752267 w 3481368"/>
              <a:gd name="connsiteY2985" fmla="*/ 2609280 h 3205338"/>
              <a:gd name="connsiteX2986" fmla="*/ 2758533 w 3481368"/>
              <a:gd name="connsiteY2986" fmla="*/ 2605335 h 3205338"/>
              <a:gd name="connsiteX2987" fmla="*/ 2758566 w 3481368"/>
              <a:gd name="connsiteY2987" fmla="*/ 2605861 h 3205338"/>
              <a:gd name="connsiteX2988" fmla="*/ 2761875 w 3481368"/>
              <a:gd name="connsiteY2988" fmla="*/ 2603232 h 3205338"/>
              <a:gd name="connsiteX2989" fmla="*/ 2766846 w 3481368"/>
              <a:gd name="connsiteY2989" fmla="*/ 2600103 h 3205338"/>
              <a:gd name="connsiteX2990" fmla="*/ 2762511 w 3481368"/>
              <a:gd name="connsiteY2990" fmla="*/ 2602728 h 3205338"/>
              <a:gd name="connsiteX2991" fmla="*/ 2772605 w 3481368"/>
              <a:gd name="connsiteY2991" fmla="*/ 2594705 h 3205338"/>
              <a:gd name="connsiteX2992" fmla="*/ 2781964 w 3481368"/>
              <a:gd name="connsiteY2992" fmla="*/ 2590926 h 3205338"/>
              <a:gd name="connsiteX2993" fmla="*/ 2792770 w 3481368"/>
              <a:gd name="connsiteY2993" fmla="*/ 2583928 h 3205338"/>
              <a:gd name="connsiteX2994" fmla="*/ 2789163 w 3481368"/>
              <a:gd name="connsiteY2994" fmla="*/ 2586428 h 3205338"/>
              <a:gd name="connsiteX2995" fmla="*/ 2648128 w 3481368"/>
              <a:gd name="connsiteY2995" fmla="*/ 2580677 h 3205338"/>
              <a:gd name="connsiteX2996" fmla="*/ 2636966 w 3481368"/>
              <a:gd name="connsiteY2996" fmla="*/ 2591834 h 3205338"/>
              <a:gd name="connsiteX2997" fmla="*/ 2636961 w 3481368"/>
              <a:gd name="connsiteY2997" fmla="*/ 2591838 h 3205338"/>
              <a:gd name="connsiteX2998" fmla="*/ 554166 w 3481368"/>
              <a:gd name="connsiteY2998" fmla="*/ 2580669 h 3205338"/>
              <a:gd name="connsiteX2999" fmla="*/ 571084 w 3481368"/>
              <a:gd name="connsiteY2999" fmla="*/ 2597584 h 3205338"/>
              <a:gd name="connsiteX3000" fmla="*/ 579363 w 3481368"/>
              <a:gd name="connsiteY3000" fmla="*/ 2605861 h 3205338"/>
              <a:gd name="connsiteX3001" fmla="*/ 587643 w 3481368"/>
              <a:gd name="connsiteY3001" fmla="*/ 2614138 h 3205338"/>
              <a:gd name="connsiteX3002" fmla="*/ 595922 w 3481368"/>
              <a:gd name="connsiteY3002" fmla="*/ 2625295 h 3205338"/>
              <a:gd name="connsiteX3003" fmla="*/ 607080 w 3481368"/>
              <a:gd name="connsiteY3003" fmla="*/ 2636451 h 3205338"/>
              <a:gd name="connsiteX3004" fmla="*/ 604561 w 3481368"/>
              <a:gd name="connsiteY3004" fmla="*/ 2631053 h 3205338"/>
              <a:gd name="connsiteX3005" fmla="*/ 621118 w 3481368"/>
              <a:gd name="connsiteY3005" fmla="*/ 2647608 h 3205338"/>
              <a:gd name="connsiteX3006" fmla="*/ 637677 w 3481368"/>
              <a:gd name="connsiteY3006" fmla="*/ 2661643 h 3205338"/>
              <a:gd name="connsiteX3007" fmla="*/ 649196 w 3481368"/>
              <a:gd name="connsiteY3007" fmla="*/ 2672799 h 3205338"/>
              <a:gd name="connsiteX3008" fmla="*/ 654595 w 3481368"/>
              <a:gd name="connsiteY3008" fmla="*/ 2678558 h 3205338"/>
              <a:gd name="connsiteX3009" fmla="*/ 657475 w 3481368"/>
              <a:gd name="connsiteY3009" fmla="*/ 2681077 h 3205338"/>
              <a:gd name="connsiteX3010" fmla="*/ 660160 w 3481368"/>
              <a:gd name="connsiteY3010" fmla="*/ 2683762 h 3205338"/>
              <a:gd name="connsiteX3011" fmla="*/ 651535 w 3481368"/>
              <a:gd name="connsiteY3011" fmla="*/ 2677703 h 3205338"/>
              <a:gd name="connsiteX3012" fmla="*/ 632278 w 3481368"/>
              <a:gd name="connsiteY3012" fmla="*/ 2661643 h 3205338"/>
              <a:gd name="connsiteX3013" fmla="*/ 640557 w 3481368"/>
              <a:gd name="connsiteY3013" fmla="*/ 2669921 h 3205338"/>
              <a:gd name="connsiteX3014" fmla="*/ 629397 w 3481368"/>
              <a:gd name="connsiteY3014" fmla="*/ 2661643 h 3205338"/>
              <a:gd name="connsiteX3015" fmla="*/ 623998 w 3481368"/>
              <a:gd name="connsiteY3015" fmla="*/ 2658764 h 3205338"/>
              <a:gd name="connsiteX3016" fmla="*/ 621118 w 3481368"/>
              <a:gd name="connsiteY3016" fmla="*/ 2653366 h 3205338"/>
              <a:gd name="connsiteX3017" fmla="*/ 612839 w 3481368"/>
              <a:gd name="connsiteY3017" fmla="*/ 2645089 h 3205338"/>
              <a:gd name="connsiteX3018" fmla="*/ 626878 w 3481368"/>
              <a:gd name="connsiteY3018" fmla="*/ 2656245 h 3205338"/>
              <a:gd name="connsiteX3019" fmla="*/ 609960 w 3481368"/>
              <a:gd name="connsiteY3019" fmla="*/ 2642209 h 3205338"/>
              <a:gd name="connsiteX3020" fmla="*/ 612839 w 3481368"/>
              <a:gd name="connsiteY3020" fmla="*/ 2645089 h 3205338"/>
              <a:gd name="connsiteX3021" fmla="*/ 607080 w 3481368"/>
              <a:gd name="connsiteY3021" fmla="*/ 2639331 h 3205338"/>
              <a:gd name="connsiteX3022" fmla="*/ 601681 w 3481368"/>
              <a:gd name="connsiteY3022" fmla="*/ 2633932 h 3205338"/>
              <a:gd name="connsiteX3023" fmla="*/ 590522 w 3481368"/>
              <a:gd name="connsiteY3023" fmla="*/ 2622416 h 3205338"/>
              <a:gd name="connsiteX3024" fmla="*/ 582242 w 3481368"/>
              <a:gd name="connsiteY3024" fmla="*/ 2611259 h 3205338"/>
              <a:gd name="connsiteX3025" fmla="*/ 581180 w 3481368"/>
              <a:gd name="connsiteY3025" fmla="*/ 2611684 h 3205338"/>
              <a:gd name="connsiteX3026" fmla="*/ 573604 w 3481368"/>
              <a:gd name="connsiteY3026" fmla="*/ 2602982 h 3205338"/>
              <a:gd name="connsiteX3027" fmla="*/ 559925 w 3481368"/>
              <a:gd name="connsiteY3027" fmla="*/ 2591826 h 3205338"/>
              <a:gd name="connsiteX3028" fmla="*/ 554166 w 3481368"/>
              <a:gd name="connsiteY3028" fmla="*/ 2580669 h 3205338"/>
              <a:gd name="connsiteX3029" fmla="*/ 2640122 w 3481368"/>
              <a:gd name="connsiteY3029" fmla="*/ 2579518 h 3205338"/>
              <a:gd name="connsiteX3030" fmla="*/ 2628234 w 3481368"/>
              <a:gd name="connsiteY3030" fmla="*/ 2590619 h 3205338"/>
              <a:gd name="connsiteX3031" fmla="*/ 2621798 w 3481368"/>
              <a:gd name="connsiteY3031" fmla="*/ 2596079 h 3205338"/>
              <a:gd name="connsiteX3032" fmla="*/ 2622250 w 3481368"/>
              <a:gd name="connsiteY3032" fmla="*/ 2595385 h 3205338"/>
              <a:gd name="connsiteX3033" fmla="*/ 2631565 w 3481368"/>
              <a:gd name="connsiteY3033" fmla="*/ 2586076 h 3205338"/>
              <a:gd name="connsiteX3034" fmla="*/ 2638091 w 3481368"/>
              <a:gd name="connsiteY3034" fmla="*/ 2580857 h 3205338"/>
              <a:gd name="connsiteX3035" fmla="*/ 559925 w 3481368"/>
              <a:gd name="connsiteY3035" fmla="*/ 2577790 h 3205338"/>
              <a:gd name="connsiteX3036" fmla="*/ 571084 w 3481368"/>
              <a:gd name="connsiteY3036" fmla="*/ 2588946 h 3205338"/>
              <a:gd name="connsiteX3037" fmla="*/ 571948 w 3481368"/>
              <a:gd name="connsiteY3037" fmla="*/ 2590033 h 3205338"/>
              <a:gd name="connsiteX3038" fmla="*/ 577158 w 3481368"/>
              <a:gd name="connsiteY3038" fmla="*/ 2575226 h 3205338"/>
              <a:gd name="connsiteX3039" fmla="*/ 584762 w 3481368"/>
              <a:gd name="connsiteY3039" fmla="*/ 2583548 h 3205338"/>
              <a:gd name="connsiteX3040" fmla="*/ 587643 w 3481368"/>
              <a:gd name="connsiteY3040" fmla="*/ 2586428 h 3205338"/>
              <a:gd name="connsiteX3041" fmla="*/ 593402 w 3481368"/>
              <a:gd name="connsiteY3041" fmla="*/ 2591826 h 3205338"/>
              <a:gd name="connsiteX3042" fmla="*/ 598801 w 3481368"/>
              <a:gd name="connsiteY3042" fmla="*/ 2600103 h 3205338"/>
              <a:gd name="connsiteX3043" fmla="*/ 604561 w 3481368"/>
              <a:gd name="connsiteY3043" fmla="*/ 2605861 h 3205338"/>
              <a:gd name="connsiteX3044" fmla="*/ 609960 w 3481368"/>
              <a:gd name="connsiteY3044" fmla="*/ 2611259 h 3205338"/>
              <a:gd name="connsiteX3045" fmla="*/ 618239 w 3481368"/>
              <a:gd name="connsiteY3045" fmla="*/ 2619896 h 3205338"/>
              <a:gd name="connsiteX3046" fmla="*/ 629397 w 3481368"/>
              <a:gd name="connsiteY3046" fmla="*/ 2628174 h 3205338"/>
              <a:gd name="connsiteX3047" fmla="*/ 635158 w 3481368"/>
              <a:gd name="connsiteY3047" fmla="*/ 2636451 h 3205338"/>
              <a:gd name="connsiteX3048" fmla="*/ 623998 w 3481368"/>
              <a:gd name="connsiteY3048" fmla="*/ 2625295 h 3205338"/>
              <a:gd name="connsiteX3049" fmla="*/ 604561 w 3481368"/>
              <a:gd name="connsiteY3049" fmla="*/ 2608740 h 3205338"/>
              <a:gd name="connsiteX3050" fmla="*/ 573604 w 3481368"/>
              <a:gd name="connsiteY3050" fmla="*/ 2575271 h 3205338"/>
              <a:gd name="connsiteX3051" fmla="*/ 577158 w 3481368"/>
              <a:gd name="connsiteY3051" fmla="*/ 2575226 h 3205338"/>
              <a:gd name="connsiteX3052" fmla="*/ 2812151 w 3481368"/>
              <a:gd name="connsiteY3052" fmla="*/ 2573426 h 3205338"/>
              <a:gd name="connsiteX3053" fmla="*/ 2806081 w 3481368"/>
              <a:gd name="connsiteY3053" fmla="*/ 2577790 h 3205338"/>
              <a:gd name="connsiteX3054" fmla="*/ 2808675 w 3481368"/>
              <a:gd name="connsiteY3054" fmla="*/ 2575414 h 3205338"/>
              <a:gd name="connsiteX3055" fmla="*/ 2808962 w 3481368"/>
              <a:gd name="connsiteY3055" fmla="*/ 2575271 h 3205338"/>
              <a:gd name="connsiteX3056" fmla="*/ 2648128 w 3481368"/>
              <a:gd name="connsiteY3056" fmla="*/ 2572041 h 3205338"/>
              <a:gd name="connsiteX3057" fmla="*/ 2642726 w 3481368"/>
              <a:gd name="connsiteY3057" fmla="*/ 2577799 h 3205338"/>
              <a:gd name="connsiteX3058" fmla="*/ 2640122 w 3481368"/>
              <a:gd name="connsiteY3058" fmla="*/ 2579518 h 3205338"/>
              <a:gd name="connsiteX3059" fmla="*/ 2634085 w 3481368"/>
              <a:gd name="connsiteY3059" fmla="*/ 2569522 h 3205338"/>
              <a:gd name="connsiteX3060" fmla="*/ 2622924 w 3481368"/>
              <a:gd name="connsiteY3060" fmla="*/ 2577799 h 3205338"/>
              <a:gd name="connsiteX3061" fmla="*/ 2609242 w 3481368"/>
              <a:gd name="connsiteY3061" fmla="*/ 2588954 h 3205338"/>
              <a:gd name="connsiteX3062" fmla="*/ 2608837 w 3481368"/>
              <a:gd name="connsiteY3062" fmla="*/ 2589674 h 3205338"/>
              <a:gd name="connsiteX3063" fmla="*/ 2611260 w 3481368"/>
              <a:gd name="connsiteY3063" fmla="*/ 2588172 h 3205338"/>
              <a:gd name="connsiteX3064" fmla="*/ 2603480 w 3481368"/>
              <a:gd name="connsiteY3064" fmla="*/ 2594353 h 3205338"/>
              <a:gd name="connsiteX3065" fmla="*/ 2592319 w 3481368"/>
              <a:gd name="connsiteY3065" fmla="*/ 2605509 h 3205338"/>
              <a:gd name="connsiteX3066" fmla="*/ 2595199 w 3481368"/>
              <a:gd name="connsiteY3066" fmla="*/ 2605509 h 3205338"/>
              <a:gd name="connsiteX3067" fmla="*/ 2614642 w 3481368"/>
              <a:gd name="connsiteY3067" fmla="*/ 2588954 h 3205338"/>
              <a:gd name="connsiteX3068" fmla="*/ 2625804 w 3481368"/>
              <a:gd name="connsiteY3068" fmla="*/ 2577799 h 3205338"/>
              <a:gd name="connsiteX3069" fmla="*/ 2631565 w 3481368"/>
              <a:gd name="connsiteY3069" fmla="*/ 2572041 h 3205338"/>
              <a:gd name="connsiteX3070" fmla="*/ 2631025 w 3481368"/>
              <a:gd name="connsiteY3070" fmla="*/ 2572580 h 3205338"/>
              <a:gd name="connsiteX3071" fmla="*/ 2901686 w 3481368"/>
              <a:gd name="connsiteY3071" fmla="*/ 2568912 h 3205338"/>
              <a:gd name="connsiteX3072" fmla="*/ 2901651 w 3481368"/>
              <a:gd name="connsiteY3072" fmla="*/ 2568928 h 3205338"/>
              <a:gd name="connsiteX3073" fmla="*/ 2892472 w 3481368"/>
              <a:gd name="connsiteY3073" fmla="*/ 2575271 h 3205338"/>
              <a:gd name="connsiteX3074" fmla="*/ 2878832 w 3481368"/>
              <a:gd name="connsiteY3074" fmla="*/ 2583873 h 3205338"/>
              <a:gd name="connsiteX3075" fmla="*/ 2878101 w 3481368"/>
              <a:gd name="connsiteY3075" fmla="*/ 2585180 h 3205338"/>
              <a:gd name="connsiteX3076" fmla="*/ 2885813 w 3481368"/>
              <a:gd name="connsiteY3076" fmla="*/ 2580444 h 3205338"/>
              <a:gd name="connsiteX3077" fmla="*/ 2900562 w 3481368"/>
              <a:gd name="connsiteY3077" fmla="*/ 2570604 h 3205338"/>
              <a:gd name="connsiteX3078" fmla="*/ 2901591 w 3481368"/>
              <a:gd name="connsiteY3078" fmla="*/ 2569043 h 3205338"/>
              <a:gd name="connsiteX3079" fmla="*/ 2906511 w 3481368"/>
              <a:gd name="connsiteY3079" fmla="*/ 2566633 h 3205338"/>
              <a:gd name="connsiteX3080" fmla="*/ 2905975 w 3481368"/>
              <a:gd name="connsiteY3080" fmla="*/ 2566886 h 3205338"/>
              <a:gd name="connsiteX3081" fmla="*/ 2905839 w 3481368"/>
              <a:gd name="connsiteY3081" fmla="*/ 2567082 h 3205338"/>
              <a:gd name="connsiteX3082" fmla="*/ 379345 w 3481368"/>
              <a:gd name="connsiteY3082" fmla="*/ 2566523 h 3205338"/>
              <a:gd name="connsiteX3083" fmla="*/ 435131 w 3481368"/>
              <a:gd name="connsiteY3083" fmla="*/ 2633464 h 3205338"/>
              <a:gd name="connsiteX3084" fmla="*/ 440890 w 3481368"/>
              <a:gd name="connsiteY3084" fmla="*/ 2641741 h 3205338"/>
              <a:gd name="connsiteX3085" fmla="*/ 379345 w 3481368"/>
              <a:gd name="connsiteY3085" fmla="*/ 2566523 h 3205338"/>
              <a:gd name="connsiteX3086" fmla="*/ 541917 w 3481368"/>
              <a:gd name="connsiteY3086" fmla="*/ 2566144 h 3205338"/>
              <a:gd name="connsiteX3087" fmla="*/ 554166 w 3481368"/>
              <a:gd name="connsiteY3087" fmla="*/ 2580669 h 3205338"/>
              <a:gd name="connsiteX3088" fmla="*/ 541862 w 3481368"/>
              <a:gd name="connsiteY3088" fmla="*/ 2566159 h 3205338"/>
              <a:gd name="connsiteX3089" fmla="*/ 587643 w 3481368"/>
              <a:gd name="connsiteY3089" fmla="*/ 2561235 h 3205338"/>
              <a:gd name="connsiteX3090" fmla="*/ 593402 w 3481368"/>
              <a:gd name="connsiteY3090" fmla="*/ 2566633 h 3205338"/>
              <a:gd name="connsiteX3091" fmla="*/ 600758 w 3481368"/>
              <a:gd name="connsiteY3091" fmla="*/ 2576547 h 3205338"/>
              <a:gd name="connsiteX3092" fmla="*/ 598801 w 3481368"/>
              <a:gd name="connsiteY3092" fmla="*/ 2575271 h 3205338"/>
              <a:gd name="connsiteX3093" fmla="*/ 587643 w 3481368"/>
              <a:gd name="connsiteY3093" fmla="*/ 2561235 h 3205338"/>
              <a:gd name="connsiteX3094" fmla="*/ 2829521 w 3481368"/>
              <a:gd name="connsiteY3094" fmla="*/ 2558666 h 3205338"/>
              <a:gd name="connsiteX3095" fmla="*/ 2815756 w 3481368"/>
              <a:gd name="connsiteY3095" fmla="*/ 2568928 h 3205338"/>
              <a:gd name="connsiteX3096" fmla="*/ 2808675 w 3481368"/>
              <a:gd name="connsiteY3096" fmla="*/ 2575414 h 3205338"/>
              <a:gd name="connsiteX3097" fmla="*/ 2805722 w 3481368"/>
              <a:gd name="connsiteY3097" fmla="*/ 2576891 h 3205338"/>
              <a:gd name="connsiteX3098" fmla="*/ 2800322 w 3481368"/>
              <a:gd name="connsiteY3098" fmla="*/ 2580669 h 3205338"/>
              <a:gd name="connsiteX3099" fmla="*/ 2798905 w 3481368"/>
              <a:gd name="connsiteY3099" fmla="*/ 2580011 h 3205338"/>
              <a:gd name="connsiteX3100" fmla="*/ 2797523 w 3481368"/>
              <a:gd name="connsiteY3100" fmla="*/ 2580921 h 3205338"/>
              <a:gd name="connsiteX3101" fmla="*/ 2797802 w 3481368"/>
              <a:gd name="connsiteY3101" fmla="*/ 2580669 h 3205338"/>
              <a:gd name="connsiteX3102" fmla="*/ 2792770 w 3481368"/>
              <a:gd name="connsiteY3102" fmla="*/ 2583928 h 3205338"/>
              <a:gd name="connsiteX3103" fmla="*/ 2825519 w 3481368"/>
              <a:gd name="connsiteY3103" fmla="*/ 2561235 h 3205338"/>
              <a:gd name="connsiteX3104" fmla="*/ 2844957 w 3481368"/>
              <a:gd name="connsiteY3104" fmla="*/ 2558356 h 3205338"/>
              <a:gd name="connsiteX3105" fmla="*/ 2843630 w 3481368"/>
              <a:gd name="connsiteY3105" fmla="*/ 2558840 h 3205338"/>
              <a:gd name="connsiteX3106" fmla="*/ 2842610 w 3481368"/>
              <a:gd name="connsiteY3106" fmla="*/ 2559516 h 3205338"/>
              <a:gd name="connsiteX3107" fmla="*/ 2837038 w 3481368"/>
              <a:gd name="connsiteY3107" fmla="*/ 2562270 h 3205338"/>
              <a:gd name="connsiteX3108" fmla="*/ 2822640 w 3481368"/>
              <a:gd name="connsiteY3108" fmla="*/ 2572391 h 3205338"/>
              <a:gd name="connsiteX3109" fmla="*/ 2831279 w 3481368"/>
              <a:gd name="connsiteY3109" fmla="*/ 2566633 h 3205338"/>
              <a:gd name="connsiteX3110" fmla="*/ 2838118 w 3481368"/>
              <a:gd name="connsiteY3110" fmla="*/ 2562495 h 3205338"/>
              <a:gd name="connsiteX3111" fmla="*/ 2842610 w 3481368"/>
              <a:gd name="connsiteY3111" fmla="*/ 2559516 h 3205338"/>
              <a:gd name="connsiteX3112" fmla="*/ 2833798 w 3481368"/>
              <a:gd name="connsiteY3112" fmla="*/ 2555478 h 3205338"/>
              <a:gd name="connsiteX3113" fmla="*/ 2832793 w 3481368"/>
              <a:gd name="connsiteY3113" fmla="*/ 2556566 h 3205338"/>
              <a:gd name="connsiteX3114" fmla="*/ 2829521 w 3481368"/>
              <a:gd name="connsiteY3114" fmla="*/ 2558666 h 3205338"/>
              <a:gd name="connsiteX3115" fmla="*/ 2896190 w 3481368"/>
              <a:gd name="connsiteY3115" fmla="*/ 2555370 h 3205338"/>
              <a:gd name="connsiteX3116" fmla="*/ 2881167 w 3481368"/>
              <a:gd name="connsiteY3116" fmla="*/ 2565709 h 3205338"/>
              <a:gd name="connsiteX3117" fmla="*/ 2878692 w 3481368"/>
              <a:gd name="connsiteY3117" fmla="*/ 2570887 h 3205338"/>
              <a:gd name="connsiteX3118" fmla="*/ 2879276 w 3481368"/>
              <a:gd name="connsiteY3118" fmla="*/ 2571922 h 3205338"/>
              <a:gd name="connsiteX3119" fmla="*/ 2878824 w 3481368"/>
              <a:gd name="connsiteY3119" fmla="*/ 2572821 h 3205338"/>
              <a:gd name="connsiteX3120" fmla="*/ 2884193 w 3481368"/>
              <a:gd name="connsiteY3120" fmla="*/ 2569513 h 3205338"/>
              <a:gd name="connsiteX3121" fmla="*/ 2889592 w 3481368"/>
              <a:gd name="connsiteY3121" fmla="*/ 2564115 h 3205338"/>
              <a:gd name="connsiteX3122" fmla="*/ 2890636 w 3481368"/>
              <a:gd name="connsiteY3122" fmla="*/ 2563352 h 3205338"/>
              <a:gd name="connsiteX3123" fmla="*/ 2891077 w 3481368"/>
              <a:gd name="connsiteY3123" fmla="*/ 2555253 h 3205338"/>
              <a:gd name="connsiteX3124" fmla="*/ 2881313 w 3481368"/>
              <a:gd name="connsiteY3124" fmla="*/ 2561235 h 3205338"/>
              <a:gd name="connsiteX3125" fmla="*/ 2873675 w 3481368"/>
              <a:gd name="connsiteY3125" fmla="*/ 2568873 h 3205338"/>
              <a:gd name="connsiteX3126" fmla="*/ 2872099 w 3481368"/>
              <a:gd name="connsiteY3126" fmla="*/ 2569996 h 3205338"/>
              <a:gd name="connsiteX3127" fmla="*/ 2861876 w 3481368"/>
              <a:gd name="connsiteY3127" fmla="*/ 2575271 h 3205338"/>
              <a:gd name="connsiteX3128" fmla="*/ 2847837 w 3481368"/>
              <a:gd name="connsiteY3128" fmla="*/ 2586428 h 3205338"/>
              <a:gd name="connsiteX3129" fmla="*/ 2846442 w 3481368"/>
              <a:gd name="connsiteY3129" fmla="*/ 2584943 h 3205338"/>
              <a:gd name="connsiteX3130" fmla="*/ 2843074 w 3481368"/>
              <a:gd name="connsiteY3130" fmla="*/ 2587318 h 3205338"/>
              <a:gd name="connsiteX3131" fmla="*/ 2840400 w 3481368"/>
              <a:gd name="connsiteY3131" fmla="*/ 2590653 h 3205338"/>
              <a:gd name="connsiteX3132" fmla="*/ 2840817 w 3481368"/>
              <a:gd name="connsiteY3132" fmla="*/ 2590521 h 3205338"/>
              <a:gd name="connsiteX3133" fmla="*/ 2844957 w 3481368"/>
              <a:gd name="connsiteY3133" fmla="*/ 2588946 h 3205338"/>
              <a:gd name="connsiteX3134" fmla="*/ 2838005 w 3481368"/>
              <a:gd name="connsiteY3134" fmla="*/ 2593640 h 3205338"/>
              <a:gd name="connsiteX3135" fmla="*/ 2837527 w 3481368"/>
              <a:gd name="connsiteY3135" fmla="*/ 2594236 h 3205338"/>
              <a:gd name="connsiteX3136" fmla="*/ 2837755 w 3481368"/>
              <a:gd name="connsiteY3136" fmla="*/ 2593809 h 3205338"/>
              <a:gd name="connsiteX3137" fmla="*/ 2836721 w 3481368"/>
              <a:gd name="connsiteY3137" fmla="*/ 2594507 h 3205338"/>
              <a:gd name="connsiteX3138" fmla="*/ 2835609 w 3481368"/>
              <a:gd name="connsiteY3138" fmla="*/ 2595904 h 3205338"/>
              <a:gd name="connsiteX3139" fmla="*/ 2841884 w 3481368"/>
              <a:gd name="connsiteY3139" fmla="*/ 2591816 h 3205338"/>
              <a:gd name="connsiteX3140" fmla="*/ 2834679 w 3481368"/>
              <a:gd name="connsiteY3140" fmla="*/ 2597074 h 3205338"/>
              <a:gd name="connsiteX3141" fmla="*/ 2834647 w 3481368"/>
              <a:gd name="connsiteY3141" fmla="*/ 2597114 h 3205338"/>
              <a:gd name="connsiteX3142" fmla="*/ 2837527 w 3481368"/>
              <a:gd name="connsiteY3142" fmla="*/ 2597114 h 3205338"/>
              <a:gd name="connsiteX3143" fmla="*/ 2832231 w 3481368"/>
              <a:gd name="connsiteY3143" fmla="*/ 2604253 h 3205338"/>
              <a:gd name="connsiteX3144" fmla="*/ 2850716 w 3481368"/>
              <a:gd name="connsiteY3144" fmla="*/ 2591826 h 3205338"/>
              <a:gd name="connsiteX3145" fmla="*/ 2858996 w 3481368"/>
              <a:gd name="connsiteY3145" fmla="*/ 2586428 h 3205338"/>
              <a:gd name="connsiteX3146" fmla="*/ 2873754 w 3481368"/>
              <a:gd name="connsiteY3146" fmla="*/ 2575946 h 3205338"/>
              <a:gd name="connsiteX3147" fmla="*/ 2875554 w 3481368"/>
              <a:gd name="connsiteY3147" fmla="*/ 2574836 h 3205338"/>
              <a:gd name="connsiteX3148" fmla="*/ 2880780 w 3481368"/>
              <a:gd name="connsiteY3148" fmla="*/ 2565976 h 3205338"/>
              <a:gd name="connsiteX3149" fmla="*/ 2867275 w 3481368"/>
              <a:gd name="connsiteY3149" fmla="*/ 2575271 h 3205338"/>
              <a:gd name="connsiteX3150" fmla="*/ 2841884 w 3481368"/>
              <a:gd name="connsiteY3150" fmla="*/ 2591816 h 3205338"/>
              <a:gd name="connsiteX3151" fmla="*/ 2858636 w 3481368"/>
              <a:gd name="connsiteY3151" fmla="*/ 2579590 h 3205338"/>
              <a:gd name="connsiteX3152" fmla="*/ 2872099 w 3481368"/>
              <a:gd name="connsiteY3152" fmla="*/ 2569996 h 3205338"/>
              <a:gd name="connsiteX3153" fmla="*/ 2873034 w 3481368"/>
              <a:gd name="connsiteY3153" fmla="*/ 2569513 h 3205338"/>
              <a:gd name="connsiteX3154" fmla="*/ 2873675 w 3481368"/>
              <a:gd name="connsiteY3154" fmla="*/ 2568873 h 3205338"/>
              <a:gd name="connsiteX3155" fmla="*/ 2892472 w 3481368"/>
              <a:gd name="connsiteY3155" fmla="*/ 2555478 h 3205338"/>
              <a:gd name="connsiteX3156" fmla="*/ 2891077 w 3481368"/>
              <a:gd name="connsiteY3156" fmla="*/ 2555253 h 3205338"/>
              <a:gd name="connsiteX3157" fmla="*/ 548182 w 3481368"/>
              <a:gd name="connsiteY3157" fmla="*/ 2552913 h 3205338"/>
              <a:gd name="connsiteX3158" fmla="*/ 548407 w 3481368"/>
              <a:gd name="connsiteY3158" fmla="*/ 2552958 h 3205338"/>
              <a:gd name="connsiteX3159" fmla="*/ 559925 w 3481368"/>
              <a:gd name="connsiteY3159" fmla="*/ 2566633 h 3205338"/>
              <a:gd name="connsiteX3160" fmla="*/ 568204 w 3481368"/>
              <a:gd name="connsiteY3160" fmla="*/ 2572391 h 3205338"/>
              <a:gd name="connsiteX3161" fmla="*/ 573604 w 3481368"/>
              <a:gd name="connsiteY3161" fmla="*/ 2580669 h 3205338"/>
              <a:gd name="connsiteX3162" fmla="*/ 576483 w 3481368"/>
              <a:gd name="connsiteY3162" fmla="*/ 2588946 h 3205338"/>
              <a:gd name="connsiteX3163" fmla="*/ 571084 w 3481368"/>
              <a:gd name="connsiteY3163" fmla="*/ 2580669 h 3205338"/>
              <a:gd name="connsiteX3164" fmla="*/ 568204 w 3481368"/>
              <a:gd name="connsiteY3164" fmla="*/ 2575271 h 3205338"/>
              <a:gd name="connsiteX3165" fmla="*/ 571084 w 3481368"/>
              <a:gd name="connsiteY3165" fmla="*/ 2580669 h 3205338"/>
              <a:gd name="connsiteX3166" fmla="*/ 562445 w 3481368"/>
              <a:gd name="connsiteY3166" fmla="*/ 2572391 h 3205338"/>
              <a:gd name="connsiteX3167" fmla="*/ 554166 w 3481368"/>
              <a:gd name="connsiteY3167" fmla="*/ 2561235 h 3205338"/>
              <a:gd name="connsiteX3168" fmla="*/ 548182 w 3481368"/>
              <a:gd name="connsiteY3168" fmla="*/ 2552913 h 3205338"/>
              <a:gd name="connsiteX3169" fmla="*/ 2868119 w 3481368"/>
              <a:gd name="connsiteY3169" fmla="*/ 2549608 h 3205338"/>
              <a:gd name="connsiteX3170" fmla="*/ 2862215 w 3481368"/>
              <a:gd name="connsiteY3170" fmla="*/ 2559619 h 3205338"/>
              <a:gd name="connsiteX3171" fmla="*/ 2863634 w 3481368"/>
              <a:gd name="connsiteY3171" fmla="*/ 2558879 h 3205338"/>
              <a:gd name="connsiteX3172" fmla="*/ 2907344 w 3481368"/>
              <a:gd name="connsiteY3172" fmla="*/ 2547694 h 3205338"/>
              <a:gd name="connsiteX3173" fmla="*/ 2899560 w 3481368"/>
              <a:gd name="connsiteY3173" fmla="*/ 2553051 h 3205338"/>
              <a:gd name="connsiteX3174" fmla="*/ 2899656 w 3481368"/>
              <a:gd name="connsiteY3174" fmla="*/ 2553162 h 3205338"/>
              <a:gd name="connsiteX3175" fmla="*/ 2896504 w 3481368"/>
              <a:gd name="connsiteY3175" fmla="*/ 2557460 h 3205338"/>
              <a:gd name="connsiteX3176" fmla="*/ 2898351 w 3481368"/>
              <a:gd name="connsiteY3176" fmla="*/ 2553883 h 3205338"/>
              <a:gd name="connsiteX3177" fmla="*/ 2897870 w 3481368"/>
              <a:gd name="connsiteY3177" fmla="*/ 2554214 h 3205338"/>
              <a:gd name="connsiteX3178" fmla="*/ 2893313 w 3481368"/>
              <a:gd name="connsiteY3178" fmla="*/ 2560765 h 3205338"/>
              <a:gd name="connsiteX3179" fmla="*/ 2891432 w 3481368"/>
              <a:gd name="connsiteY3179" fmla="*/ 2562771 h 3205338"/>
              <a:gd name="connsiteX3180" fmla="*/ 2893594 w 3481368"/>
              <a:gd name="connsiteY3180" fmla="*/ 2561193 h 3205338"/>
              <a:gd name="connsiteX3181" fmla="*/ 2896192 w 3481368"/>
              <a:gd name="connsiteY3181" fmla="*/ 2557885 h 3205338"/>
              <a:gd name="connsiteX3182" fmla="*/ 2896504 w 3481368"/>
              <a:gd name="connsiteY3182" fmla="*/ 2557460 h 3205338"/>
              <a:gd name="connsiteX3183" fmla="*/ 2895173 w 3481368"/>
              <a:gd name="connsiteY3183" fmla="*/ 2560039 h 3205338"/>
              <a:gd name="connsiteX3184" fmla="*/ 2904059 w 3481368"/>
              <a:gd name="connsiteY3184" fmla="*/ 2553551 h 3205338"/>
              <a:gd name="connsiteX3185" fmla="*/ 2904830 w 3481368"/>
              <a:gd name="connsiteY3185" fmla="*/ 2551992 h 3205338"/>
              <a:gd name="connsiteX3186" fmla="*/ 545887 w 3481368"/>
              <a:gd name="connsiteY3186" fmla="*/ 2541801 h 3205338"/>
              <a:gd name="connsiteX3187" fmla="*/ 546472 w 3481368"/>
              <a:gd name="connsiteY3187" fmla="*/ 2542387 h 3205338"/>
              <a:gd name="connsiteX3188" fmla="*/ 545889 w 3481368"/>
              <a:gd name="connsiteY3188" fmla="*/ 2541803 h 3205338"/>
              <a:gd name="connsiteX3189" fmla="*/ 521500 w 3481368"/>
              <a:gd name="connsiteY3189" fmla="*/ 2541532 h 3205338"/>
              <a:gd name="connsiteX3190" fmla="*/ 523569 w 3481368"/>
              <a:gd name="connsiteY3190" fmla="*/ 2544321 h 3205338"/>
              <a:gd name="connsiteX3191" fmla="*/ 523569 w 3481368"/>
              <a:gd name="connsiteY3191" fmla="*/ 2544321 h 3205338"/>
              <a:gd name="connsiteX3192" fmla="*/ 521500 w 3481368"/>
              <a:gd name="connsiteY3192" fmla="*/ 2541532 h 3205338"/>
              <a:gd name="connsiteX3193" fmla="*/ 2668696 w 3481368"/>
              <a:gd name="connsiteY3193" fmla="*/ 2540462 h 3205338"/>
              <a:gd name="connsiteX3194" fmla="*/ 2667570 w 3481368"/>
              <a:gd name="connsiteY3194" fmla="*/ 2541451 h 3205338"/>
              <a:gd name="connsiteX3195" fmla="*/ 2653888 w 3481368"/>
              <a:gd name="connsiteY3195" fmla="*/ 2552607 h 3205338"/>
              <a:gd name="connsiteX3196" fmla="*/ 2639847 w 3481368"/>
              <a:gd name="connsiteY3196" fmla="*/ 2566642 h 3205338"/>
              <a:gd name="connsiteX3197" fmla="*/ 2648128 w 3481368"/>
              <a:gd name="connsiteY3197" fmla="*/ 2560884 h 3205338"/>
              <a:gd name="connsiteX3198" fmla="*/ 2659289 w 3481368"/>
              <a:gd name="connsiteY3198" fmla="*/ 2549728 h 3205338"/>
              <a:gd name="connsiteX3199" fmla="*/ 2668696 w 3481368"/>
              <a:gd name="connsiteY3199" fmla="*/ 2540462 h 3205338"/>
              <a:gd name="connsiteX3200" fmla="*/ 2691097 w 3481368"/>
              <a:gd name="connsiteY3200" fmla="*/ 2540059 h 3205338"/>
              <a:gd name="connsiteX3201" fmla="*/ 2656408 w 3481368"/>
              <a:gd name="connsiteY3201" fmla="*/ 2574919 h 3205338"/>
              <a:gd name="connsiteX3202" fmla="*/ 2670451 w 3481368"/>
              <a:gd name="connsiteY3202" fmla="*/ 2558365 h 3205338"/>
              <a:gd name="connsiteX3203" fmla="*/ 2684493 w 3481368"/>
              <a:gd name="connsiteY3203" fmla="*/ 2538572 h 3205338"/>
              <a:gd name="connsiteX3204" fmla="*/ 2681612 w 3481368"/>
              <a:gd name="connsiteY3204" fmla="*/ 2544330 h 3205338"/>
              <a:gd name="connsiteX3205" fmla="*/ 2687373 w 3481368"/>
              <a:gd name="connsiteY3205" fmla="*/ 2541451 h 3205338"/>
              <a:gd name="connsiteX3206" fmla="*/ 2656408 w 3481368"/>
              <a:gd name="connsiteY3206" fmla="*/ 2569522 h 3205338"/>
              <a:gd name="connsiteX3207" fmla="*/ 2634085 w 3481368"/>
              <a:gd name="connsiteY3207" fmla="*/ 2591834 h 3205338"/>
              <a:gd name="connsiteX3208" fmla="*/ 2611762 w 3481368"/>
              <a:gd name="connsiteY3208" fmla="*/ 2608388 h 3205338"/>
              <a:gd name="connsiteX3209" fmla="*/ 2634085 w 3481368"/>
              <a:gd name="connsiteY3209" fmla="*/ 2588954 h 3205338"/>
              <a:gd name="connsiteX3210" fmla="*/ 2662170 w 3481368"/>
              <a:gd name="connsiteY3210" fmla="*/ 2563764 h 3205338"/>
              <a:gd name="connsiteX3211" fmla="*/ 2684493 w 3481368"/>
              <a:gd name="connsiteY3211" fmla="*/ 2538572 h 3205338"/>
              <a:gd name="connsiteX3212" fmla="*/ 2676999 w 3481368"/>
              <a:gd name="connsiteY3212" fmla="*/ 2537961 h 3205338"/>
              <a:gd name="connsiteX3213" fmla="*/ 2678732 w 3481368"/>
              <a:gd name="connsiteY3213" fmla="*/ 2538572 h 3205338"/>
              <a:gd name="connsiteX3214" fmla="*/ 2663478 w 3481368"/>
              <a:gd name="connsiteY3214" fmla="*/ 2551300 h 3205338"/>
              <a:gd name="connsiteX3215" fmla="*/ 2673331 w 3481368"/>
              <a:gd name="connsiteY3215" fmla="*/ 2541451 h 3205338"/>
              <a:gd name="connsiteX3216" fmla="*/ 2922304 w 3481368"/>
              <a:gd name="connsiteY3216" fmla="*/ 2536553 h 3205338"/>
              <a:gd name="connsiteX3217" fmla="*/ 2914205 w 3481368"/>
              <a:gd name="connsiteY3217" fmla="*/ 2542971 h 3205338"/>
              <a:gd name="connsiteX3218" fmla="*/ 2909254 w 3481368"/>
              <a:gd name="connsiteY3218" fmla="*/ 2546379 h 3205338"/>
              <a:gd name="connsiteX3219" fmla="*/ 2907349 w 3481368"/>
              <a:gd name="connsiteY3219" fmla="*/ 2549608 h 3205338"/>
              <a:gd name="connsiteX3220" fmla="*/ 2905753 w 3481368"/>
              <a:gd name="connsiteY3220" fmla="*/ 2552314 h 3205338"/>
              <a:gd name="connsiteX3221" fmla="*/ 2919357 w 3481368"/>
              <a:gd name="connsiteY3221" fmla="*/ 2542381 h 3205338"/>
              <a:gd name="connsiteX3222" fmla="*/ 2921386 w 3481368"/>
              <a:gd name="connsiteY3222" fmla="*/ 2538451 h 3205338"/>
              <a:gd name="connsiteX3223" fmla="*/ 2694873 w 3481368"/>
              <a:gd name="connsiteY3223" fmla="*/ 2536263 h 3205338"/>
              <a:gd name="connsiteX3224" fmla="*/ 2692774 w 3481368"/>
              <a:gd name="connsiteY3224" fmla="*/ 2538572 h 3205338"/>
              <a:gd name="connsiteX3225" fmla="*/ 2691097 w 3481368"/>
              <a:gd name="connsiteY3225" fmla="*/ 2540059 h 3205338"/>
              <a:gd name="connsiteX3226" fmla="*/ 568204 w 3481368"/>
              <a:gd name="connsiteY3226" fmla="*/ 2533165 h 3205338"/>
              <a:gd name="connsiteX3227" fmla="*/ 573604 w 3481368"/>
              <a:gd name="connsiteY3227" fmla="*/ 2541801 h 3205338"/>
              <a:gd name="connsiteX3228" fmla="*/ 582242 w 3481368"/>
              <a:gd name="connsiteY3228" fmla="*/ 2552958 h 3205338"/>
              <a:gd name="connsiteX3229" fmla="*/ 576483 w 3481368"/>
              <a:gd name="connsiteY3229" fmla="*/ 2541801 h 3205338"/>
              <a:gd name="connsiteX3230" fmla="*/ 568204 w 3481368"/>
              <a:gd name="connsiteY3230" fmla="*/ 2533165 h 3205338"/>
              <a:gd name="connsiteX3231" fmla="*/ 534728 w 3481368"/>
              <a:gd name="connsiteY3231" fmla="*/ 2533165 h 3205338"/>
              <a:gd name="connsiteX3232" fmla="*/ 545887 w 3481368"/>
              <a:gd name="connsiteY3232" fmla="*/ 2547200 h 3205338"/>
              <a:gd name="connsiteX3233" fmla="*/ 548407 w 3481368"/>
              <a:gd name="connsiteY3233" fmla="*/ 2552958 h 3205338"/>
              <a:gd name="connsiteX3234" fmla="*/ 534728 w 3481368"/>
              <a:gd name="connsiteY3234" fmla="*/ 2533165 h 3205338"/>
              <a:gd name="connsiteX3235" fmla="*/ 2933382 w 3481368"/>
              <a:gd name="connsiteY3235" fmla="*/ 2527774 h 3205338"/>
              <a:gd name="connsiteX3236" fmla="*/ 2925587 w 3481368"/>
              <a:gd name="connsiteY3236" fmla="*/ 2533951 h 3205338"/>
              <a:gd name="connsiteX3237" fmla="*/ 2925120 w 3481368"/>
              <a:gd name="connsiteY3237" fmla="*/ 2534762 h 3205338"/>
              <a:gd name="connsiteX3238" fmla="*/ 2924920 w 3481368"/>
              <a:gd name="connsiteY3238" fmla="*/ 2534480 h 3205338"/>
              <a:gd name="connsiteX3239" fmla="*/ 2924336 w 3481368"/>
              <a:gd name="connsiteY3239" fmla="*/ 2534943 h 3205338"/>
              <a:gd name="connsiteX3240" fmla="*/ 2919911 w 3481368"/>
              <a:gd name="connsiteY3240" fmla="*/ 2541976 h 3205338"/>
              <a:gd name="connsiteX3241" fmla="*/ 2928468 w 3481368"/>
              <a:gd name="connsiteY3241" fmla="*/ 2535728 h 3205338"/>
              <a:gd name="connsiteX3242" fmla="*/ 2930063 w 3481368"/>
              <a:gd name="connsiteY3242" fmla="*/ 2534413 h 3205338"/>
              <a:gd name="connsiteX3243" fmla="*/ 512411 w 3481368"/>
              <a:gd name="connsiteY3243" fmla="*/ 2524887 h 3205338"/>
              <a:gd name="connsiteX3244" fmla="*/ 520689 w 3481368"/>
              <a:gd name="connsiteY3244" fmla="*/ 2536043 h 3205338"/>
              <a:gd name="connsiteX3245" fmla="*/ 526449 w 3481368"/>
              <a:gd name="connsiteY3245" fmla="*/ 2544321 h 3205338"/>
              <a:gd name="connsiteX3246" fmla="*/ 540128 w 3481368"/>
              <a:gd name="connsiteY3246" fmla="*/ 2564115 h 3205338"/>
              <a:gd name="connsiteX3247" fmla="*/ 541862 w 3481368"/>
              <a:gd name="connsiteY3247" fmla="*/ 2566159 h 3205338"/>
              <a:gd name="connsiteX3248" fmla="*/ 540128 w 3481368"/>
              <a:gd name="connsiteY3248" fmla="*/ 2566633 h 3205338"/>
              <a:gd name="connsiteX3249" fmla="*/ 525639 w 3481368"/>
              <a:gd name="connsiteY3249" fmla="*/ 2547110 h 3205338"/>
              <a:gd name="connsiteX3250" fmla="*/ 523569 w 3481368"/>
              <a:gd name="connsiteY3250" fmla="*/ 2544321 h 3205338"/>
              <a:gd name="connsiteX3251" fmla="*/ 2886224 w 3481368"/>
              <a:gd name="connsiteY3251" fmla="*/ 2522593 h 3205338"/>
              <a:gd name="connsiteX3252" fmla="*/ 2884504 w 3481368"/>
              <a:gd name="connsiteY3252" fmla="*/ 2523777 h 3205338"/>
              <a:gd name="connsiteX3253" fmla="*/ 2881436 w 3481368"/>
              <a:gd name="connsiteY3253" fmla="*/ 2528059 h 3205338"/>
              <a:gd name="connsiteX3254" fmla="*/ 2879989 w 3481368"/>
              <a:gd name="connsiteY3254" fmla="*/ 2531405 h 3205338"/>
              <a:gd name="connsiteX3255" fmla="*/ 2881313 w 3481368"/>
              <a:gd name="connsiteY3255" fmla="*/ 2530645 h 3205338"/>
              <a:gd name="connsiteX3256" fmla="*/ 2882030 w 3481368"/>
              <a:gd name="connsiteY3256" fmla="*/ 2530237 h 3205338"/>
              <a:gd name="connsiteX3257" fmla="*/ 2885035 w 3481368"/>
              <a:gd name="connsiteY3257" fmla="*/ 2524416 h 3205338"/>
              <a:gd name="connsiteX3258" fmla="*/ 2659289 w 3481368"/>
              <a:gd name="connsiteY3258" fmla="*/ 2522018 h 3205338"/>
              <a:gd name="connsiteX3259" fmla="*/ 2617523 w 3481368"/>
              <a:gd name="connsiteY3259" fmla="*/ 2560884 h 3205338"/>
              <a:gd name="connsiteX3260" fmla="*/ 2595199 w 3481368"/>
              <a:gd name="connsiteY3260" fmla="*/ 2580677 h 3205338"/>
              <a:gd name="connsiteX3261" fmla="*/ 2575756 w 3481368"/>
              <a:gd name="connsiteY3261" fmla="*/ 2597232 h 3205338"/>
              <a:gd name="connsiteX3262" fmla="*/ 2584038 w 3481368"/>
              <a:gd name="connsiteY3262" fmla="*/ 2588954 h 3205338"/>
              <a:gd name="connsiteX3263" fmla="*/ 2592321 w 3481368"/>
              <a:gd name="connsiteY3263" fmla="*/ 2580676 h 3205338"/>
              <a:gd name="connsiteX3264" fmla="*/ 2605682 w 3481368"/>
              <a:gd name="connsiteY3264" fmla="*/ 2568662 h 3205338"/>
              <a:gd name="connsiteX3265" fmla="*/ 2628684 w 3481368"/>
              <a:gd name="connsiteY3265" fmla="*/ 2549728 h 3205338"/>
              <a:gd name="connsiteX3266" fmla="*/ 2659289 w 3481368"/>
              <a:gd name="connsiteY3266" fmla="*/ 2522018 h 3205338"/>
              <a:gd name="connsiteX3267" fmla="*/ 2886679 w 3481368"/>
              <a:gd name="connsiteY3267" fmla="*/ 2521895 h 3205338"/>
              <a:gd name="connsiteX3268" fmla="*/ 2884655 w 3481368"/>
              <a:gd name="connsiteY3268" fmla="*/ 2523567 h 3205338"/>
              <a:gd name="connsiteX3269" fmla="*/ 2884605 w 3481368"/>
              <a:gd name="connsiteY3269" fmla="*/ 2523637 h 3205338"/>
              <a:gd name="connsiteX3270" fmla="*/ 2886252 w 3481368"/>
              <a:gd name="connsiteY3270" fmla="*/ 2522550 h 3205338"/>
              <a:gd name="connsiteX3271" fmla="*/ 517810 w 3481368"/>
              <a:gd name="connsiteY3271" fmla="*/ 2516610 h 3205338"/>
              <a:gd name="connsiteX3272" fmla="*/ 528968 w 3481368"/>
              <a:gd name="connsiteY3272" fmla="*/ 2530645 h 3205338"/>
              <a:gd name="connsiteX3273" fmla="*/ 526449 w 3481368"/>
              <a:gd name="connsiteY3273" fmla="*/ 2533165 h 3205338"/>
              <a:gd name="connsiteX3274" fmla="*/ 517810 w 3481368"/>
              <a:gd name="connsiteY3274" fmla="*/ 2516610 h 3205338"/>
              <a:gd name="connsiteX3275" fmla="*/ 2687372 w 3481368"/>
              <a:gd name="connsiteY3275" fmla="*/ 2516261 h 3205338"/>
              <a:gd name="connsiteX3276" fmla="*/ 2676392 w 3481368"/>
              <a:gd name="connsiteY3276" fmla="*/ 2526156 h 3205338"/>
              <a:gd name="connsiteX3277" fmla="*/ 2676212 w 3481368"/>
              <a:gd name="connsiteY3277" fmla="*/ 2527416 h 3205338"/>
              <a:gd name="connsiteX3278" fmla="*/ 2684752 w 3481368"/>
              <a:gd name="connsiteY3278" fmla="*/ 2518880 h 3205338"/>
              <a:gd name="connsiteX3279" fmla="*/ 552394 w 3481368"/>
              <a:gd name="connsiteY3279" fmla="*/ 2513066 h 3205338"/>
              <a:gd name="connsiteX3280" fmla="*/ 554825 w 3481368"/>
              <a:gd name="connsiteY3280" fmla="*/ 2515952 h 3205338"/>
              <a:gd name="connsiteX3281" fmla="*/ 557637 w 3481368"/>
              <a:gd name="connsiteY3281" fmla="*/ 2520006 h 3205338"/>
              <a:gd name="connsiteX3282" fmla="*/ 557046 w 3481368"/>
              <a:gd name="connsiteY3282" fmla="*/ 2519488 h 3205338"/>
              <a:gd name="connsiteX3283" fmla="*/ 554166 w 3481368"/>
              <a:gd name="connsiteY3283" fmla="*/ 2516610 h 3205338"/>
              <a:gd name="connsiteX3284" fmla="*/ 2959543 w 3481368"/>
              <a:gd name="connsiteY3284" fmla="*/ 2511706 h 3205338"/>
              <a:gd name="connsiteX3285" fmla="*/ 2934587 w 3481368"/>
              <a:gd name="connsiteY3285" fmla="*/ 2533165 h 3205338"/>
              <a:gd name="connsiteX3286" fmla="*/ 2942866 w 3481368"/>
              <a:gd name="connsiteY3286" fmla="*/ 2527766 h 3205338"/>
              <a:gd name="connsiteX3287" fmla="*/ 2951146 w 3481368"/>
              <a:gd name="connsiteY3287" fmla="*/ 2522008 h 3205338"/>
              <a:gd name="connsiteX3288" fmla="*/ 2959425 w 3481368"/>
              <a:gd name="connsiteY3288" fmla="*/ 2513730 h 3205338"/>
              <a:gd name="connsiteX3289" fmla="*/ 2959543 w 3481368"/>
              <a:gd name="connsiteY3289" fmla="*/ 2511706 h 3205338"/>
              <a:gd name="connsiteX3290" fmla="*/ 2908536 w 3481368"/>
              <a:gd name="connsiteY3290" fmla="*/ 2507927 h 3205338"/>
              <a:gd name="connsiteX3291" fmla="*/ 2909147 w 3481368"/>
              <a:gd name="connsiteY3291" fmla="*/ 2508217 h 3205338"/>
              <a:gd name="connsiteX3292" fmla="*/ 2903631 w 3481368"/>
              <a:gd name="connsiteY3292" fmla="*/ 2513730 h 3205338"/>
              <a:gd name="connsiteX3293" fmla="*/ 2908536 w 3481368"/>
              <a:gd name="connsiteY3293" fmla="*/ 2507927 h 3205338"/>
              <a:gd name="connsiteX3294" fmla="*/ 2923905 w 3481368"/>
              <a:gd name="connsiteY3294" fmla="*/ 2507860 h 3205338"/>
              <a:gd name="connsiteX3295" fmla="*/ 2923742 w 3481368"/>
              <a:gd name="connsiteY3295" fmla="*/ 2508277 h 3205338"/>
              <a:gd name="connsiteX3296" fmla="*/ 2923610 w 3481368"/>
              <a:gd name="connsiteY3296" fmla="*/ 2508470 h 3205338"/>
              <a:gd name="connsiteX3297" fmla="*/ 2924787 w 3481368"/>
              <a:gd name="connsiteY3297" fmla="*/ 2506742 h 3205338"/>
              <a:gd name="connsiteX3298" fmla="*/ 2915245 w 3481368"/>
              <a:gd name="connsiteY3298" fmla="*/ 2514151 h 3205338"/>
              <a:gd name="connsiteX3299" fmla="*/ 2911848 w 3481368"/>
              <a:gd name="connsiteY3299" fmla="*/ 2522076 h 3205338"/>
              <a:gd name="connsiteX3300" fmla="*/ 2910228 w 3481368"/>
              <a:gd name="connsiteY3300" fmla="*/ 2524416 h 3205338"/>
              <a:gd name="connsiteX3301" fmla="*/ 2915166 w 3481368"/>
              <a:gd name="connsiteY3301" fmla="*/ 2514213 h 3205338"/>
              <a:gd name="connsiteX3302" fmla="*/ 2911325 w 3481368"/>
              <a:gd name="connsiteY3302" fmla="*/ 2517195 h 3205338"/>
              <a:gd name="connsiteX3303" fmla="*/ 2910884 w 3481368"/>
              <a:gd name="connsiteY3303" fmla="*/ 2517519 h 3205338"/>
              <a:gd name="connsiteX3304" fmla="*/ 2910228 w 3481368"/>
              <a:gd name="connsiteY3304" fmla="*/ 2519017 h 3205338"/>
              <a:gd name="connsiteX3305" fmla="*/ 2908576 w 3481368"/>
              <a:gd name="connsiteY3305" fmla="*/ 2521152 h 3205338"/>
              <a:gd name="connsiteX3306" fmla="*/ 2910217 w 3481368"/>
              <a:gd name="connsiteY3306" fmla="*/ 2518009 h 3205338"/>
              <a:gd name="connsiteX3307" fmla="*/ 2889592 w 3481368"/>
              <a:gd name="connsiteY3307" fmla="*/ 2533165 h 3205338"/>
              <a:gd name="connsiteX3308" fmla="*/ 2910292 w 3481368"/>
              <a:gd name="connsiteY3308" fmla="*/ 2517864 h 3205338"/>
              <a:gd name="connsiteX3309" fmla="*/ 2912906 w 3481368"/>
              <a:gd name="connsiteY3309" fmla="*/ 2512859 h 3205338"/>
              <a:gd name="connsiteX3310" fmla="*/ 2912862 w 3481368"/>
              <a:gd name="connsiteY3310" fmla="*/ 2512270 h 3205338"/>
              <a:gd name="connsiteX3311" fmla="*/ 2880086 w 3481368"/>
              <a:gd name="connsiteY3311" fmla="*/ 2536398 h 3205338"/>
              <a:gd name="connsiteX3312" fmla="*/ 2878427 w 3481368"/>
              <a:gd name="connsiteY3312" fmla="*/ 2538487 h 3205338"/>
              <a:gd name="connsiteX3313" fmla="*/ 2878749 w 3481368"/>
              <a:gd name="connsiteY3313" fmla="*/ 2537384 h 3205338"/>
              <a:gd name="connsiteX3314" fmla="*/ 2876410 w 3481368"/>
              <a:gd name="connsiteY3314" fmla="*/ 2539105 h 3205338"/>
              <a:gd name="connsiteX3315" fmla="*/ 2873877 w 3481368"/>
              <a:gd name="connsiteY3315" fmla="*/ 2544210 h 3205338"/>
              <a:gd name="connsiteX3316" fmla="*/ 2878427 w 3481368"/>
              <a:gd name="connsiteY3316" fmla="*/ 2538487 h 3205338"/>
              <a:gd name="connsiteX3317" fmla="*/ 2876757 w 3481368"/>
              <a:gd name="connsiteY3317" fmla="*/ 2544210 h 3205338"/>
              <a:gd name="connsiteX3318" fmla="*/ 2870999 w 3481368"/>
              <a:gd name="connsiteY3318" fmla="*/ 2552487 h 3205338"/>
              <a:gd name="connsiteX3319" fmla="*/ 2867485 w 3481368"/>
              <a:gd name="connsiteY3319" fmla="*/ 2556869 h 3205338"/>
              <a:gd name="connsiteX3320" fmla="*/ 2870155 w 3481368"/>
              <a:gd name="connsiteY3320" fmla="*/ 2555478 h 3205338"/>
              <a:gd name="connsiteX3321" fmla="*/ 2884193 w 3481368"/>
              <a:gd name="connsiteY3321" fmla="*/ 2544321 h 3205338"/>
              <a:gd name="connsiteX3322" fmla="*/ 2895351 w 3481368"/>
              <a:gd name="connsiteY3322" fmla="*/ 2536043 h 3205338"/>
              <a:gd name="connsiteX3323" fmla="*/ 2899851 w 3481368"/>
              <a:gd name="connsiteY3323" fmla="*/ 2532985 h 3205338"/>
              <a:gd name="connsiteX3324" fmla="*/ 2900526 w 3481368"/>
              <a:gd name="connsiteY3324" fmla="*/ 2532456 h 3205338"/>
              <a:gd name="connsiteX3325" fmla="*/ 2901591 w 3481368"/>
              <a:gd name="connsiteY3325" fmla="*/ 2530174 h 3205338"/>
              <a:gd name="connsiteX3326" fmla="*/ 2908576 w 3481368"/>
              <a:gd name="connsiteY3326" fmla="*/ 2521152 h 3205338"/>
              <a:gd name="connsiteX3327" fmla="*/ 2906990 w 3481368"/>
              <a:gd name="connsiteY3327" fmla="*/ 2524191 h 3205338"/>
              <a:gd name="connsiteX3328" fmla="*/ 2903531 w 3481368"/>
              <a:gd name="connsiteY3328" fmla="*/ 2530101 h 3205338"/>
              <a:gd name="connsiteX3329" fmla="*/ 2906511 w 3481368"/>
              <a:gd name="connsiteY3329" fmla="*/ 2527766 h 3205338"/>
              <a:gd name="connsiteX3330" fmla="*/ 2909638 w 3481368"/>
              <a:gd name="connsiteY3330" fmla="*/ 2525312 h 3205338"/>
              <a:gd name="connsiteX3331" fmla="*/ 2910228 w 3481368"/>
              <a:gd name="connsiteY3331" fmla="*/ 2524416 h 3205338"/>
              <a:gd name="connsiteX3332" fmla="*/ 2909714 w 3481368"/>
              <a:gd name="connsiteY3332" fmla="*/ 2525252 h 3205338"/>
              <a:gd name="connsiteX3333" fmla="*/ 2915011 w 3481368"/>
              <a:gd name="connsiteY3333" fmla="*/ 2521094 h 3205338"/>
              <a:gd name="connsiteX3334" fmla="*/ 2923610 w 3481368"/>
              <a:gd name="connsiteY3334" fmla="*/ 2508470 h 3205338"/>
              <a:gd name="connsiteX3335" fmla="*/ 2919027 w 3481368"/>
              <a:gd name="connsiteY3335" fmla="*/ 2517942 h 3205338"/>
              <a:gd name="connsiteX3336" fmla="*/ 2922563 w 3481368"/>
              <a:gd name="connsiteY3336" fmla="*/ 2515166 h 3205338"/>
              <a:gd name="connsiteX3337" fmla="*/ 2922893 w 3481368"/>
              <a:gd name="connsiteY3337" fmla="*/ 2514085 h 3205338"/>
              <a:gd name="connsiteX3338" fmla="*/ 2920778 w 3481368"/>
              <a:gd name="connsiteY3338" fmla="*/ 2515829 h 3205338"/>
              <a:gd name="connsiteX3339" fmla="*/ 2923742 w 3481368"/>
              <a:gd name="connsiteY3339" fmla="*/ 2508277 h 3205338"/>
              <a:gd name="connsiteX3340" fmla="*/ 2904664 w 3481368"/>
              <a:gd name="connsiteY3340" fmla="*/ 2506076 h 3205338"/>
              <a:gd name="connsiteX3341" fmla="*/ 2899449 w 3481368"/>
              <a:gd name="connsiteY3341" fmla="*/ 2509635 h 3205338"/>
              <a:gd name="connsiteX3342" fmla="*/ 2900752 w 3481368"/>
              <a:gd name="connsiteY3342" fmla="*/ 2508332 h 3205338"/>
              <a:gd name="connsiteX3343" fmla="*/ 499340 w 3481368"/>
              <a:gd name="connsiteY3343" fmla="*/ 2503878 h 3205338"/>
              <a:gd name="connsiteX3344" fmla="*/ 506651 w 3481368"/>
              <a:gd name="connsiteY3344" fmla="*/ 2513730 h 3205338"/>
              <a:gd name="connsiteX3345" fmla="*/ 509531 w 3481368"/>
              <a:gd name="connsiteY3345" fmla="*/ 2519488 h 3205338"/>
              <a:gd name="connsiteX3346" fmla="*/ 512411 w 3481368"/>
              <a:gd name="connsiteY3346" fmla="*/ 2524887 h 3205338"/>
              <a:gd name="connsiteX3347" fmla="*/ 504132 w 3481368"/>
              <a:gd name="connsiteY3347" fmla="*/ 2513730 h 3205338"/>
              <a:gd name="connsiteX3348" fmla="*/ 501252 w 3481368"/>
              <a:gd name="connsiteY3348" fmla="*/ 2508332 h 3205338"/>
              <a:gd name="connsiteX3349" fmla="*/ 2701056 w 3481368"/>
              <a:gd name="connsiteY3349" fmla="*/ 2502585 h 3205338"/>
              <a:gd name="connsiteX3350" fmla="*/ 2696240 w 3481368"/>
              <a:gd name="connsiteY3350" fmla="*/ 2505238 h 3205338"/>
              <a:gd name="connsiteX3351" fmla="*/ 2687374 w 3481368"/>
              <a:gd name="connsiteY3351" fmla="*/ 2516259 h 3205338"/>
              <a:gd name="connsiteX3352" fmla="*/ 2688633 w 3481368"/>
              <a:gd name="connsiteY3352" fmla="*/ 2515000 h 3205338"/>
              <a:gd name="connsiteX3353" fmla="*/ 2701056 w 3481368"/>
              <a:gd name="connsiteY3353" fmla="*/ 2502585 h 3205338"/>
              <a:gd name="connsiteX3354" fmla="*/ 512411 w 3481368"/>
              <a:gd name="connsiteY3354" fmla="*/ 2502575 h 3205338"/>
              <a:gd name="connsiteX3355" fmla="*/ 523569 w 3481368"/>
              <a:gd name="connsiteY3355" fmla="*/ 2513730 h 3205338"/>
              <a:gd name="connsiteX3356" fmla="*/ 520689 w 3481368"/>
              <a:gd name="connsiteY3356" fmla="*/ 2510851 h 3205338"/>
              <a:gd name="connsiteX3357" fmla="*/ 520689 w 3481368"/>
              <a:gd name="connsiteY3357" fmla="*/ 2513730 h 3205338"/>
              <a:gd name="connsiteX3358" fmla="*/ 512411 w 3481368"/>
              <a:gd name="connsiteY3358" fmla="*/ 2502575 h 3205338"/>
              <a:gd name="connsiteX3359" fmla="*/ 2898711 w 3481368"/>
              <a:gd name="connsiteY3359" fmla="*/ 2501517 h 3205338"/>
              <a:gd name="connsiteX3360" fmla="*/ 2899071 w 3481368"/>
              <a:gd name="connsiteY3360" fmla="*/ 2502102 h 3205338"/>
              <a:gd name="connsiteX3361" fmla="*/ 2896192 w 3481368"/>
              <a:gd name="connsiteY3361" fmla="*/ 2504981 h 3205338"/>
              <a:gd name="connsiteX3362" fmla="*/ 2898711 w 3481368"/>
              <a:gd name="connsiteY3362" fmla="*/ 2501517 h 3205338"/>
              <a:gd name="connsiteX3363" fmla="*/ 497475 w 3481368"/>
              <a:gd name="connsiteY3363" fmla="*/ 2500240 h 3205338"/>
              <a:gd name="connsiteX3364" fmla="*/ 498287 w 3481368"/>
              <a:gd name="connsiteY3364" fmla="*/ 2501427 h 3205338"/>
              <a:gd name="connsiteX3365" fmla="*/ 499340 w 3481368"/>
              <a:gd name="connsiteY3365" fmla="*/ 2503878 h 3205338"/>
              <a:gd name="connsiteX3366" fmla="*/ 498372 w 3481368"/>
              <a:gd name="connsiteY3366" fmla="*/ 2502575 h 3205338"/>
              <a:gd name="connsiteX3367" fmla="*/ 2732238 w 3481368"/>
              <a:gd name="connsiteY3367" fmla="*/ 2498035 h 3205338"/>
              <a:gd name="connsiteX3368" fmla="*/ 2714063 w 3481368"/>
              <a:gd name="connsiteY3368" fmla="*/ 2516980 h 3205338"/>
              <a:gd name="connsiteX3369" fmla="*/ 2694873 w 3481368"/>
              <a:gd name="connsiteY3369" fmla="*/ 2536263 h 3205338"/>
              <a:gd name="connsiteX3370" fmla="*/ 2717978 w 3481368"/>
              <a:gd name="connsiteY3370" fmla="*/ 2510861 h 3205338"/>
              <a:gd name="connsiteX3371" fmla="*/ 2727339 w 3481368"/>
              <a:gd name="connsiteY3371" fmla="*/ 2500605 h 3205338"/>
              <a:gd name="connsiteX3372" fmla="*/ 2923511 w 3481368"/>
              <a:gd name="connsiteY3372" fmla="*/ 2494640 h 3205338"/>
              <a:gd name="connsiteX3373" fmla="*/ 2922103 w 3481368"/>
              <a:gd name="connsiteY3373" fmla="*/ 2495867 h 3205338"/>
              <a:gd name="connsiteX3374" fmla="*/ 2920890 w 3481368"/>
              <a:gd name="connsiteY3374" fmla="*/ 2497796 h 3205338"/>
              <a:gd name="connsiteX3375" fmla="*/ 2922420 w 3481368"/>
              <a:gd name="connsiteY3375" fmla="*/ 2496894 h 3205338"/>
              <a:gd name="connsiteX3376" fmla="*/ 501106 w 3481368"/>
              <a:gd name="connsiteY3376" fmla="*/ 2493427 h 3205338"/>
              <a:gd name="connsiteX3377" fmla="*/ 504132 w 3481368"/>
              <a:gd name="connsiteY3377" fmla="*/ 2497176 h 3205338"/>
              <a:gd name="connsiteX3378" fmla="*/ 504126 w 3481368"/>
              <a:gd name="connsiteY3378" fmla="*/ 2498261 h 3205338"/>
              <a:gd name="connsiteX3379" fmla="*/ 2730340 w 3481368"/>
              <a:gd name="connsiteY3379" fmla="*/ 2492618 h 3205338"/>
              <a:gd name="connsiteX3380" fmla="*/ 2723379 w 3481368"/>
              <a:gd name="connsiteY3380" fmla="*/ 2499705 h 3205338"/>
              <a:gd name="connsiteX3381" fmla="*/ 2727700 w 3481368"/>
              <a:gd name="connsiteY3381" fmla="*/ 2494487 h 3205338"/>
              <a:gd name="connsiteX3382" fmla="*/ 2719768 w 3481368"/>
              <a:gd name="connsiteY3382" fmla="*/ 2491735 h 3205338"/>
              <a:gd name="connsiteX3383" fmla="*/ 2719598 w 3481368"/>
              <a:gd name="connsiteY3383" fmla="*/ 2491968 h 3205338"/>
              <a:gd name="connsiteX3384" fmla="*/ 2715098 w 3481368"/>
              <a:gd name="connsiteY3384" fmla="*/ 2496826 h 3205338"/>
              <a:gd name="connsiteX3385" fmla="*/ 2717978 w 3481368"/>
              <a:gd name="connsiteY3385" fmla="*/ 2491428 h 3205338"/>
              <a:gd name="connsiteX3386" fmla="*/ 2687373 w 3481368"/>
              <a:gd name="connsiteY3386" fmla="*/ 2522018 h 3205338"/>
              <a:gd name="connsiteX3387" fmla="*/ 2698535 w 3481368"/>
              <a:gd name="connsiteY3387" fmla="*/ 2510861 h 3205338"/>
              <a:gd name="connsiteX3388" fmla="*/ 2717978 w 3481368"/>
              <a:gd name="connsiteY3388" fmla="*/ 2491428 h 3205338"/>
              <a:gd name="connsiteX3389" fmla="*/ 2944214 w 3481368"/>
              <a:gd name="connsiteY3389" fmla="*/ 2490952 h 3205338"/>
              <a:gd name="connsiteX3390" fmla="*/ 2937107 w 3481368"/>
              <a:gd name="connsiteY3390" fmla="*/ 2497176 h 3205338"/>
              <a:gd name="connsiteX3391" fmla="*/ 2927557 w 3481368"/>
              <a:gd name="connsiteY3391" fmla="*/ 2504591 h 3205338"/>
              <a:gd name="connsiteX3392" fmla="*/ 2927549 w 3481368"/>
              <a:gd name="connsiteY3392" fmla="*/ 2504621 h 3205338"/>
              <a:gd name="connsiteX3393" fmla="*/ 2923274 w 3481368"/>
              <a:gd name="connsiteY3393" fmla="*/ 2514609 h 3205338"/>
              <a:gd name="connsiteX3394" fmla="*/ 2928161 w 3481368"/>
              <a:gd name="connsiteY3394" fmla="*/ 2510772 h 3205338"/>
              <a:gd name="connsiteX3395" fmla="*/ 2929664 w 3481368"/>
              <a:gd name="connsiteY3395" fmla="*/ 2507860 h 3205338"/>
              <a:gd name="connsiteX3396" fmla="*/ 2931329 w 3481368"/>
              <a:gd name="connsiteY3396" fmla="*/ 2507096 h 3205338"/>
              <a:gd name="connsiteX3397" fmla="*/ 2930681 w 3481368"/>
              <a:gd name="connsiteY3397" fmla="*/ 2508794 h 3205338"/>
              <a:gd name="connsiteX3398" fmla="*/ 2933103 w 3481368"/>
              <a:gd name="connsiteY3398" fmla="*/ 2506893 h 3205338"/>
              <a:gd name="connsiteX3399" fmla="*/ 2940332 w 3481368"/>
              <a:gd name="connsiteY3399" fmla="*/ 2501161 h 3205338"/>
              <a:gd name="connsiteX3400" fmla="*/ 2940462 w 3481368"/>
              <a:gd name="connsiteY3400" fmla="*/ 2500798 h 3205338"/>
              <a:gd name="connsiteX3401" fmla="*/ 2940504 w 3481368"/>
              <a:gd name="connsiteY3401" fmla="*/ 2500953 h 3205338"/>
              <a:gd name="connsiteX3402" fmla="*/ 2940467 w 3481368"/>
              <a:gd name="connsiteY3402" fmla="*/ 2501053 h 3205338"/>
              <a:gd name="connsiteX3403" fmla="*/ 2940520 w 3481368"/>
              <a:gd name="connsiteY3403" fmla="*/ 2501011 h 3205338"/>
              <a:gd name="connsiteX3404" fmla="*/ 2940504 w 3481368"/>
              <a:gd name="connsiteY3404" fmla="*/ 2500953 h 3205338"/>
              <a:gd name="connsiteX3405" fmla="*/ 498396 w 3481368"/>
              <a:gd name="connsiteY3405" fmla="*/ 2489090 h 3205338"/>
              <a:gd name="connsiteX3406" fmla="*/ 498417 w 3481368"/>
              <a:gd name="connsiteY3406" fmla="*/ 2489123 h 3205338"/>
              <a:gd name="connsiteX3407" fmla="*/ 501106 w 3481368"/>
              <a:gd name="connsiteY3407" fmla="*/ 2493427 h 3205338"/>
              <a:gd name="connsiteX3408" fmla="*/ 500228 w 3481368"/>
              <a:gd name="connsiteY3408" fmla="*/ 2492340 h 3205338"/>
              <a:gd name="connsiteX3409" fmla="*/ 2741112 w 3481368"/>
              <a:gd name="connsiteY3409" fmla="*/ 2488784 h 3205338"/>
              <a:gd name="connsiteX3410" fmla="*/ 2734540 w 3481368"/>
              <a:gd name="connsiteY3410" fmla="*/ 2496826 h 3205338"/>
              <a:gd name="connsiteX3411" fmla="*/ 2732238 w 3481368"/>
              <a:gd name="connsiteY3411" fmla="*/ 2498035 h 3205338"/>
              <a:gd name="connsiteX3412" fmla="*/ 2729140 w 3481368"/>
              <a:gd name="connsiteY3412" fmla="*/ 2488549 h 3205338"/>
              <a:gd name="connsiteX3413" fmla="*/ 2692774 w 3481368"/>
              <a:gd name="connsiteY3413" fmla="*/ 2533174 h 3205338"/>
              <a:gd name="connsiteX3414" fmla="*/ 2698535 w 3481368"/>
              <a:gd name="connsiteY3414" fmla="*/ 2524897 h 3205338"/>
              <a:gd name="connsiteX3415" fmla="*/ 2706816 w 3481368"/>
              <a:gd name="connsiteY3415" fmla="*/ 2513740 h 3205338"/>
              <a:gd name="connsiteX3416" fmla="*/ 2687373 w 3481368"/>
              <a:gd name="connsiteY3416" fmla="*/ 2536053 h 3205338"/>
              <a:gd name="connsiteX3417" fmla="*/ 2667570 w 3481368"/>
              <a:gd name="connsiteY3417" fmla="*/ 2552607 h 3205338"/>
              <a:gd name="connsiteX3418" fmla="*/ 2698535 w 3481368"/>
              <a:gd name="connsiteY3418" fmla="*/ 2522018 h 3205338"/>
              <a:gd name="connsiteX3419" fmla="*/ 2729140 w 3481368"/>
              <a:gd name="connsiteY3419" fmla="*/ 2488549 h 3205338"/>
              <a:gd name="connsiteX3420" fmla="*/ 2734576 w 3481368"/>
              <a:gd name="connsiteY3420" fmla="*/ 2488304 h 3205338"/>
              <a:gd name="connsiteX3421" fmla="*/ 2732021 w 3481368"/>
              <a:gd name="connsiteY3421" fmla="*/ 2491428 h 3205338"/>
              <a:gd name="connsiteX3422" fmla="*/ 2730340 w 3481368"/>
              <a:gd name="connsiteY3422" fmla="*/ 2492618 h 3205338"/>
              <a:gd name="connsiteX3423" fmla="*/ 2989297 w 3481368"/>
              <a:gd name="connsiteY3423" fmla="*/ 2486903 h 3205338"/>
              <a:gd name="connsiteX3424" fmla="*/ 2987501 w 3481368"/>
              <a:gd name="connsiteY3424" fmla="*/ 2488538 h 3205338"/>
              <a:gd name="connsiteX3425" fmla="*/ 2986737 w 3481368"/>
              <a:gd name="connsiteY3425" fmla="*/ 2488718 h 3205338"/>
              <a:gd name="connsiteX3426" fmla="*/ 2949039 w 3481368"/>
              <a:gd name="connsiteY3426" fmla="*/ 2486788 h 3205338"/>
              <a:gd name="connsiteX3427" fmla="*/ 2948516 w 3481368"/>
              <a:gd name="connsiteY3427" fmla="*/ 2487221 h 3205338"/>
              <a:gd name="connsiteX3428" fmla="*/ 2946220 w 3481368"/>
              <a:gd name="connsiteY3428" fmla="*/ 2493825 h 3205338"/>
              <a:gd name="connsiteX3429" fmla="*/ 2945150 w 3481368"/>
              <a:gd name="connsiteY3429" fmla="*/ 2497340 h 3205338"/>
              <a:gd name="connsiteX3430" fmla="*/ 2946293 w 3481368"/>
              <a:gd name="connsiteY3430" fmla="*/ 2496433 h 3205338"/>
              <a:gd name="connsiteX3431" fmla="*/ 2948019 w 3481368"/>
              <a:gd name="connsiteY3431" fmla="*/ 2490090 h 3205338"/>
              <a:gd name="connsiteX3432" fmla="*/ 2934278 w 3481368"/>
              <a:gd name="connsiteY3432" fmla="*/ 2485243 h 3205338"/>
              <a:gd name="connsiteX3433" fmla="*/ 2933137 w 3481368"/>
              <a:gd name="connsiteY3433" fmla="*/ 2486239 h 3205338"/>
              <a:gd name="connsiteX3434" fmla="*/ 2933082 w 3481368"/>
              <a:gd name="connsiteY3434" fmla="*/ 2486492 h 3205338"/>
              <a:gd name="connsiteX3435" fmla="*/ 2929046 w 3481368"/>
              <a:gd name="connsiteY3435" fmla="*/ 2491192 h 3205338"/>
              <a:gd name="connsiteX3436" fmla="*/ 2929929 w 3481368"/>
              <a:gd name="connsiteY3436" fmla="*/ 2489038 h 3205338"/>
              <a:gd name="connsiteX3437" fmla="*/ 2928822 w 3481368"/>
              <a:gd name="connsiteY3437" fmla="*/ 2490005 h 3205338"/>
              <a:gd name="connsiteX3438" fmla="*/ 2926784 w 3481368"/>
              <a:gd name="connsiteY3438" fmla="*/ 2493825 h 3205338"/>
              <a:gd name="connsiteX3439" fmla="*/ 2925574 w 3481368"/>
              <a:gd name="connsiteY3439" fmla="*/ 2495035 h 3205338"/>
              <a:gd name="connsiteX3440" fmla="*/ 2926588 w 3481368"/>
              <a:gd name="connsiteY3440" fmla="*/ 2494437 h 3205338"/>
              <a:gd name="connsiteX3441" fmla="*/ 2926784 w 3481368"/>
              <a:gd name="connsiteY3441" fmla="*/ 2493825 h 3205338"/>
              <a:gd name="connsiteX3442" fmla="*/ 2929046 w 3481368"/>
              <a:gd name="connsiteY3442" fmla="*/ 2491192 h 3205338"/>
              <a:gd name="connsiteX3443" fmla="*/ 2928074 w 3481368"/>
              <a:gd name="connsiteY3443" fmla="*/ 2493561 h 3205338"/>
              <a:gd name="connsiteX3444" fmla="*/ 2931708 w 3481368"/>
              <a:gd name="connsiteY3444" fmla="*/ 2491418 h 3205338"/>
              <a:gd name="connsiteX3445" fmla="*/ 2932778 w 3481368"/>
              <a:gd name="connsiteY3445" fmla="*/ 2490174 h 3205338"/>
              <a:gd name="connsiteX3446" fmla="*/ 2933243 w 3481368"/>
              <a:gd name="connsiteY3446" fmla="*/ 2488641 h 3205338"/>
              <a:gd name="connsiteX3447" fmla="*/ 2933012 w 3481368"/>
              <a:gd name="connsiteY3447" fmla="*/ 2488718 h 3205338"/>
              <a:gd name="connsiteX3448" fmla="*/ 2931658 w 3481368"/>
              <a:gd name="connsiteY3448" fmla="*/ 2489191 h 3205338"/>
              <a:gd name="connsiteX3449" fmla="*/ 2933774 w 3481368"/>
              <a:gd name="connsiteY3449" fmla="*/ 2486900 h 3205338"/>
              <a:gd name="connsiteX3450" fmla="*/ 2946875 w 3481368"/>
              <a:gd name="connsiteY3450" fmla="*/ 2483855 h 3205338"/>
              <a:gd name="connsiteX3451" fmla="*/ 2929664 w 3481368"/>
              <a:gd name="connsiteY3451" fmla="*/ 2498336 h 3205338"/>
              <a:gd name="connsiteX3452" fmla="*/ 2929664 w 3481368"/>
              <a:gd name="connsiteY3452" fmla="*/ 2499583 h 3205338"/>
              <a:gd name="connsiteX3453" fmla="*/ 2928399 w 3481368"/>
              <a:gd name="connsiteY3453" fmla="*/ 2501440 h 3205338"/>
              <a:gd name="connsiteX3454" fmla="*/ 2929101 w 3481368"/>
              <a:gd name="connsiteY3454" fmla="*/ 2498810 h 3205338"/>
              <a:gd name="connsiteX3455" fmla="*/ 2923738 w 3481368"/>
              <a:gd name="connsiteY3455" fmla="*/ 2503322 h 3205338"/>
              <a:gd name="connsiteX3456" fmla="*/ 2923726 w 3481368"/>
              <a:gd name="connsiteY3456" fmla="*/ 2503361 h 3205338"/>
              <a:gd name="connsiteX3457" fmla="*/ 2918506 w 3481368"/>
              <a:gd name="connsiteY3457" fmla="*/ 2510739 h 3205338"/>
              <a:gd name="connsiteX3458" fmla="*/ 2915627 w 3481368"/>
              <a:gd name="connsiteY3458" fmla="*/ 2513259 h 3205338"/>
              <a:gd name="connsiteX3459" fmla="*/ 2920848 w 3481368"/>
              <a:gd name="connsiteY3459" fmla="*/ 2505754 h 3205338"/>
              <a:gd name="connsiteX3460" fmla="*/ 2914790 w 3481368"/>
              <a:gd name="connsiteY3460" fmla="*/ 2510851 h 3205338"/>
              <a:gd name="connsiteX3461" fmla="*/ 2913542 w 3481368"/>
              <a:gd name="connsiteY3461" fmla="*/ 2511770 h 3205338"/>
              <a:gd name="connsiteX3462" fmla="*/ 2912748 w 3481368"/>
              <a:gd name="connsiteY3462" fmla="*/ 2513259 h 3205338"/>
              <a:gd name="connsiteX3463" fmla="*/ 2910944 w 3481368"/>
              <a:gd name="connsiteY3463" fmla="*/ 2517383 h 3205338"/>
              <a:gd name="connsiteX3464" fmla="*/ 2911685 w 3481368"/>
              <a:gd name="connsiteY3464" fmla="*/ 2516835 h 3205338"/>
              <a:gd name="connsiteX3465" fmla="*/ 2915283 w 3481368"/>
              <a:gd name="connsiteY3465" fmla="*/ 2513969 h 3205338"/>
              <a:gd name="connsiteX3466" fmla="*/ 2915627 w 3481368"/>
              <a:gd name="connsiteY3466" fmla="*/ 2513259 h 3205338"/>
              <a:gd name="connsiteX3467" fmla="*/ 2915343 w 3481368"/>
              <a:gd name="connsiteY3467" fmla="*/ 2513922 h 3205338"/>
              <a:gd name="connsiteX3468" fmla="*/ 2925294 w 3481368"/>
              <a:gd name="connsiteY3468" fmla="*/ 2505997 h 3205338"/>
              <a:gd name="connsiteX3469" fmla="*/ 2928399 w 3481368"/>
              <a:gd name="connsiteY3469" fmla="*/ 2501440 h 3205338"/>
              <a:gd name="connsiteX3470" fmla="*/ 2927691 w 3481368"/>
              <a:gd name="connsiteY3470" fmla="*/ 2504088 h 3205338"/>
              <a:gd name="connsiteX3471" fmla="*/ 2939987 w 3481368"/>
              <a:gd name="connsiteY3471" fmla="*/ 2494297 h 3205338"/>
              <a:gd name="connsiteX3472" fmla="*/ 2944301 w 3481368"/>
              <a:gd name="connsiteY3472" fmla="*/ 2490718 h 3205338"/>
              <a:gd name="connsiteX3473" fmla="*/ 2946220 w 3481368"/>
              <a:gd name="connsiteY3473" fmla="*/ 2485547 h 3205338"/>
              <a:gd name="connsiteX3474" fmla="*/ 2984622 w 3481368"/>
              <a:gd name="connsiteY3474" fmla="*/ 2483140 h 3205338"/>
              <a:gd name="connsiteX3475" fmla="*/ 2973463 w 3481368"/>
              <a:gd name="connsiteY3475" fmla="*/ 2494297 h 3205338"/>
              <a:gd name="connsiteX3476" fmla="*/ 2984622 w 3481368"/>
              <a:gd name="connsiteY3476" fmla="*/ 2483140 h 3205338"/>
              <a:gd name="connsiteX3477" fmla="*/ 501252 w 3481368"/>
              <a:gd name="connsiteY3477" fmla="*/ 2483140 h 3205338"/>
              <a:gd name="connsiteX3478" fmla="*/ 506651 w 3481368"/>
              <a:gd name="connsiteY3478" fmla="*/ 2491418 h 3205338"/>
              <a:gd name="connsiteX3479" fmla="*/ 512411 w 3481368"/>
              <a:gd name="connsiteY3479" fmla="*/ 2502575 h 3205338"/>
              <a:gd name="connsiteX3480" fmla="*/ 509531 w 3481368"/>
              <a:gd name="connsiteY3480" fmla="*/ 2497176 h 3205338"/>
              <a:gd name="connsiteX3481" fmla="*/ 504132 w 3481368"/>
              <a:gd name="connsiteY3481" fmla="*/ 2491418 h 3205338"/>
              <a:gd name="connsiteX3482" fmla="*/ 501252 w 3481368"/>
              <a:gd name="connsiteY3482" fmla="*/ 2483140 h 3205338"/>
              <a:gd name="connsiteX3483" fmla="*/ 2932464 w 3481368"/>
              <a:gd name="connsiteY3483" fmla="*/ 2482861 h 3205338"/>
              <a:gd name="connsiteX3484" fmla="*/ 2932442 w 3481368"/>
              <a:gd name="connsiteY3484" fmla="*/ 2482869 h 3205338"/>
              <a:gd name="connsiteX3485" fmla="*/ 2929664 w 3481368"/>
              <a:gd name="connsiteY3485" fmla="*/ 2488425 h 3205338"/>
              <a:gd name="connsiteX3486" fmla="*/ 2929627 w 3481368"/>
              <a:gd name="connsiteY3486" fmla="*/ 2488494 h 3205338"/>
              <a:gd name="connsiteX3487" fmla="*/ 2930407 w 3481368"/>
              <a:gd name="connsiteY3487" fmla="*/ 2487875 h 3205338"/>
              <a:gd name="connsiteX3488" fmla="*/ 2933940 w 3481368"/>
              <a:gd name="connsiteY3488" fmla="*/ 2482316 h 3205338"/>
              <a:gd name="connsiteX3489" fmla="*/ 2933772 w 3481368"/>
              <a:gd name="connsiteY3489" fmla="*/ 2482378 h 3205338"/>
              <a:gd name="connsiteX3490" fmla="*/ 2933639 w 3481368"/>
              <a:gd name="connsiteY3490" fmla="*/ 2482904 h 3205338"/>
              <a:gd name="connsiteX3491" fmla="*/ 2935598 w 3481368"/>
              <a:gd name="connsiteY3491" fmla="*/ 2481640 h 3205338"/>
              <a:gd name="connsiteX3492" fmla="*/ 2935487 w 3481368"/>
              <a:gd name="connsiteY3492" fmla="*/ 2481746 h 3205338"/>
              <a:gd name="connsiteX3493" fmla="*/ 2933982 w 3481368"/>
              <a:gd name="connsiteY3493" fmla="*/ 2482301 h 3205338"/>
              <a:gd name="connsiteX3494" fmla="*/ 2933275 w 3481368"/>
              <a:gd name="connsiteY3494" fmla="*/ 2485595 h 3205338"/>
              <a:gd name="connsiteX3495" fmla="*/ 2934457 w 3481368"/>
              <a:gd name="connsiteY3495" fmla="*/ 2484656 h 3205338"/>
              <a:gd name="connsiteX3496" fmla="*/ 2935062 w 3481368"/>
              <a:gd name="connsiteY3496" fmla="*/ 2482667 h 3205338"/>
              <a:gd name="connsiteX3497" fmla="*/ 2951022 w 3481368"/>
              <a:gd name="connsiteY3497" fmla="*/ 2480365 h 3205338"/>
              <a:gd name="connsiteX3498" fmla="*/ 2950851 w 3481368"/>
              <a:gd name="connsiteY3498" fmla="*/ 2480509 h 3205338"/>
              <a:gd name="connsiteX3499" fmla="*/ 2948535 w 3481368"/>
              <a:gd name="connsiteY3499" fmla="*/ 2487168 h 3205338"/>
              <a:gd name="connsiteX3500" fmla="*/ 2949064 w 3481368"/>
              <a:gd name="connsiteY3500" fmla="*/ 2486704 h 3205338"/>
              <a:gd name="connsiteX3501" fmla="*/ 2998661 w 3481368"/>
              <a:gd name="connsiteY3501" fmla="*/ 2480261 h 3205338"/>
              <a:gd name="connsiteX3502" fmla="*/ 2989297 w 3481368"/>
              <a:gd name="connsiteY3502" fmla="*/ 2486903 h 3205338"/>
              <a:gd name="connsiteX3503" fmla="*/ 2993082 w 3481368"/>
              <a:gd name="connsiteY3503" fmla="*/ 2483455 h 3205338"/>
              <a:gd name="connsiteX3504" fmla="*/ 2998661 w 3481368"/>
              <a:gd name="connsiteY3504" fmla="*/ 2480261 h 3205338"/>
              <a:gd name="connsiteX3505" fmla="*/ 2957474 w 3481368"/>
              <a:gd name="connsiteY3505" fmla="*/ 2479840 h 3205338"/>
              <a:gd name="connsiteX3506" fmla="*/ 2956905 w 3481368"/>
              <a:gd name="connsiteY3506" fmla="*/ 2480261 h 3205338"/>
              <a:gd name="connsiteX3507" fmla="*/ 2950932 w 3481368"/>
              <a:gd name="connsiteY3507" fmla="*/ 2485217 h 3205338"/>
              <a:gd name="connsiteX3508" fmla="*/ 2946349 w 3481368"/>
              <a:gd name="connsiteY3508" fmla="*/ 2496389 h 3205338"/>
              <a:gd name="connsiteX3509" fmla="*/ 2951005 w 3481368"/>
              <a:gd name="connsiteY3509" fmla="*/ 2492696 h 3205338"/>
              <a:gd name="connsiteX3510" fmla="*/ 2951978 w 3481368"/>
              <a:gd name="connsiteY3510" fmla="*/ 2490945 h 3205338"/>
              <a:gd name="connsiteX3511" fmla="*/ 2745792 w 3481368"/>
              <a:gd name="connsiteY3511" fmla="*/ 2478788 h 3205338"/>
              <a:gd name="connsiteX3512" fmla="*/ 2740302 w 3481368"/>
              <a:gd name="connsiteY3512" fmla="*/ 2485670 h 3205338"/>
              <a:gd name="connsiteX3513" fmla="*/ 2720858 w 3481368"/>
              <a:gd name="connsiteY3513" fmla="*/ 2505103 h 3205338"/>
              <a:gd name="connsiteX3514" fmla="*/ 2743182 w 3481368"/>
              <a:gd name="connsiteY3514" fmla="*/ 2480271 h 3205338"/>
              <a:gd name="connsiteX3515" fmla="*/ 2745792 w 3481368"/>
              <a:gd name="connsiteY3515" fmla="*/ 2478788 h 3205338"/>
              <a:gd name="connsiteX3516" fmla="*/ 2990381 w 3481368"/>
              <a:gd name="connsiteY3516" fmla="*/ 2477382 h 3205338"/>
              <a:gd name="connsiteX3517" fmla="*/ 2984622 w 3481368"/>
              <a:gd name="connsiteY3517" fmla="*/ 2483140 h 3205338"/>
              <a:gd name="connsiteX3518" fmla="*/ 2990381 w 3481368"/>
              <a:gd name="connsiteY3518" fmla="*/ 2477382 h 3205338"/>
              <a:gd name="connsiteX3519" fmla="*/ 504132 w 3481368"/>
              <a:gd name="connsiteY3519" fmla="*/ 2477382 h 3205338"/>
              <a:gd name="connsiteX3520" fmla="*/ 517810 w 3481368"/>
              <a:gd name="connsiteY3520" fmla="*/ 2491418 h 3205338"/>
              <a:gd name="connsiteX3521" fmla="*/ 526449 w 3481368"/>
              <a:gd name="connsiteY3521" fmla="*/ 2508332 h 3205338"/>
              <a:gd name="connsiteX3522" fmla="*/ 534728 w 3481368"/>
              <a:gd name="connsiteY3522" fmla="*/ 2519488 h 3205338"/>
              <a:gd name="connsiteX3523" fmla="*/ 545887 w 3481368"/>
              <a:gd name="connsiteY3523" fmla="*/ 2533165 h 3205338"/>
              <a:gd name="connsiteX3524" fmla="*/ 557046 w 3481368"/>
              <a:gd name="connsiteY3524" fmla="*/ 2550079 h 3205338"/>
              <a:gd name="connsiteX3525" fmla="*/ 568204 w 3481368"/>
              <a:gd name="connsiteY3525" fmla="*/ 2564115 h 3205338"/>
              <a:gd name="connsiteX3526" fmla="*/ 560465 w 3481368"/>
              <a:gd name="connsiteY3526" fmla="*/ 2557051 h 3205338"/>
              <a:gd name="connsiteX3527" fmla="*/ 557361 w 3481368"/>
              <a:gd name="connsiteY3527" fmla="*/ 2558235 h 3205338"/>
              <a:gd name="connsiteX3528" fmla="*/ 555265 w 3481368"/>
              <a:gd name="connsiteY3528" fmla="*/ 2554774 h 3205338"/>
              <a:gd name="connsiteX3529" fmla="*/ 553446 w 3481368"/>
              <a:gd name="connsiteY3529" fmla="*/ 2551113 h 3205338"/>
              <a:gd name="connsiteX3530" fmla="*/ 554166 w 3481368"/>
              <a:gd name="connsiteY3530" fmla="*/ 2550079 h 3205338"/>
              <a:gd name="connsiteX3531" fmla="*/ 548407 w 3481368"/>
              <a:gd name="connsiteY3531" fmla="*/ 2541801 h 3205338"/>
              <a:gd name="connsiteX3532" fmla="*/ 543008 w 3481368"/>
              <a:gd name="connsiteY3532" fmla="*/ 2536043 h 3205338"/>
              <a:gd name="connsiteX3533" fmla="*/ 543008 w 3481368"/>
              <a:gd name="connsiteY3533" fmla="*/ 2538923 h 3205338"/>
              <a:gd name="connsiteX3534" fmla="*/ 545889 w 3481368"/>
              <a:gd name="connsiteY3534" fmla="*/ 2541803 h 3205338"/>
              <a:gd name="connsiteX3535" fmla="*/ 554166 w 3481368"/>
              <a:gd name="connsiteY3535" fmla="*/ 2552958 h 3205338"/>
              <a:gd name="connsiteX3536" fmla="*/ 555265 w 3481368"/>
              <a:gd name="connsiteY3536" fmla="*/ 2554774 h 3205338"/>
              <a:gd name="connsiteX3537" fmla="*/ 557046 w 3481368"/>
              <a:gd name="connsiteY3537" fmla="*/ 2558356 h 3205338"/>
              <a:gd name="connsiteX3538" fmla="*/ 557361 w 3481368"/>
              <a:gd name="connsiteY3538" fmla="*/ 2558235 h 3205338"/>
              <a:gd name="connsiteX3539" fmla="*/ 562445 w 3481368"/>
              <a:gd name="connsiteY3539" fmla="*/ 2566633 h 3205338"/>
              <a:gd name="connsiteX3540" fmla="*/ 551286 w 3481368"/>
              <a:gd name="connsiteY3540" fmla="*/ 2555478 h 3205338"/>
              <a:gd name="connsiteX3541" fmla="*/ 545887 w 3481368"/>
              <a:gd name="connsiteY3541" fmla="*/ 2544321 h 3205338"/>
              <a:gd name="connsiteX3542" fmla="*/ 537607 w 3481368"/>
              <a:gd name="connsiteY3542" fmla="*/ 2533165 h 3205338"/>
              <a:gd name="connsiteX3543" fmla="*/ 531848 w 3481368"/>
              <a:gd name="connsiteY3543" fmla="*/ 2524887 h 3205338"/>
              <a:gd name="connsiteX3544" fmla="*/ 526449 w 3481368"/>
              <a:gd name="connsiteY3544" fmla="*/ 2516610 h 3205338"/>
              <a:gd name="connsiteX3545" fmla="*/ 523569 w 3481368"/>
              <a:gd name="connsiteY3545" fmla="*/ 2510851 h 3205338"/>
              <a:gd name="connsiteX3546" fmla="*/ 522295 w 3481368"/>
              <a:gd name="connsiteY3546" fmla="*/ 2508462 h 3205338"/>
              <a:gd name="connsiteX3547" fmla="*/ 525369 w 3481368"/>
              <a:gd name="connsiteY3547" fmla="*/ 2513415 h 3205338"/>
              <a:gd name="connsiteX3548" fmla="*/ 528268 w 3481368"/>
              <a:gd name="connsiteY3548" fmla="*/ 2516816 h 3205338"/>
              <a:gd name="connsiteX3549" fmla="*/ 534728 w 3481368"/>
              <a:gd name="connsiteY3549" fmla="*/ 2527766 h 3205338"/>
              <a:gd name="connsiteX3550" fmla="*/ 537607 w 3481368"/>
              <a:gd name="connsiteY3550" fmla="*/ 2527766 h 3205338"/>
              <a:gd name="connsiteX3551" fmla="*/ 528268 w 3481368"/>
              <a:gd name="connsiteY3551" fmla="*/ 2516816 h 3205338"/>
              <a:gd name="connsiteX3552" fmla="*/ 526449 w 3481368"/>
              <a:gd name="connsiteY3552" fmla="*/ 2513730 h 3205338"/>
              <a:gd name="connsiteX3553" fmla="*/ 520689 w 3481368"/>
              <a:gd name="connsiteY3553" fmla="*/ 2505453 h 3205338"/>
              <a:gd name="connsiteX3554" fmla="*/ 522295 w 3481368"/>
              <a:gd name="connsiteY3554" fmla="*/ 2508462 h 3205338"/>
              <a:gd name="connsiteX3555" fmla="*/ 515290 w 3481368"/>
              <a:gd name="connsiteY3555" fmla="*/ 2497176 h 3205338"/>
              <a:gd name="connsiteX3556" fmla="*/ 512411 w 3481368"/>
              <a:gd name="connsiteY3556" fmla="*/ 2494297 h 3205338"/>
              <a:gd name="connsiteX3557" fmla="*/ 507231 w 3481368"/>
              <a:gd name="connsiteY3557" fmla="*/ 2486853 h 3205338"/>
              <a:gd name="connsiteX3558" fmla="*/ 504132 w 3481368"/>
              <a:gd name="connsiteY3558" fmla="*/ 2471984 h 3205338"/>
              <a:gd name="connsiteX3559" fmla="*/ 512411 w 3481368"/>
              <a:gd name="connsiteY3559" fmla="*/ 2486020 h 3205338"/>
              <a:gd name="connsiteX3560" fmla="*/ 504132 w 3481368"/>
              <a:gd name="connsiteY3560" fmla="*/ 2471984 h 3205338"/>
              <a:gd name="connsiteX3561" fmla="*/ 2951596 w 3481368"/>
              <a:gd name="connsiteY3561" fmla="*/ 2471658 h 3205338"/>
              <a:gd name="connsiteX3562" fmla="*/ 2951146 w 3481368"/>
              <a:gd name="connsiteY3562" fmla="*/ 2471984 h 3205338"/>
              <a:gd name="connsiteX3563" fmla="*/ 2951484 w 3481368"/>
              <a:gd name="connsiteY3563" fmla="*/ 2471946 h 3205338"/>
              <a:gd name="connsiteX3564" fmla="*/ 2961771 w 3481368"/>
              <a:gd name="connsiteY3564" fmla="*/ 2471322 h 3205338"/>
              <a:gd name="connsiteX3565" fmla="*/ 2954948 w 3481368"/>
              <a:gd name="connsiteY3565" fmla="*/ 2477062 h 3205338"/>
              <a:gd name="connsiteX3566" fmla="*/ 2954858 w 3481368"/>
              <a:gd name="connsiteY3566" fmla="*/ 2477269 h 3205338"/>
              <a:gd name="connsiteX3567" fmla="*/ 2951978 w 3481368"/>
              <a:gd name="connsiteY3567" fmla="*/ 2482667 h 3205338"/>
              <a:gd name="connsiteX3568" fmla="*/ 2951027 w 3481368"/>
              <a:gd name="connsiteY3568" fmla="*/ 2484985 h 3205338"/>
              <a:gd name="connsiteX3569" fmla="*/ 2957912 w 3481368"/>
              <a:gd name="connsiteY3569" fmla="*/ 2478956 h 3205338"/>
              <a:gd name="connsiteX3570" fmla="*/ 2958501 w 3481368"/>
              <a:gd name="connsiteY3570" fmla="*/ 2477764 h 3205338"/>
              <a:gd name="connsiteX3571" fmla="*/ 496881 w 3481368"/>
              <a:gd name="connsiteY3571" fmla="*/ 2470435 h 3205338"/>
              <a:gd name="connsiteX3572" fmla="*/ 504132 w 3481368"/>
              <a:gd name="connsiteY3572" fmla="*/ 2477382 h 3205338"/>
              <a:gd name="connsiteX3573" fmla="*/ 506651 w 3481368"/>
              <a:gd name="connsiteY3573" fmla="*/ 2486020 h 3205338"/>
              <a:gd name="connsiteX3574" fmla="*/ 507231 w 3481368"/>
              <a:gd name="connsiteY3574" fmla="*/ 2486853 h 3205338"/>
              <a:gd name="connsiteX3575" fmla="*/ 508136 w 3481368"/>
              <a:gd name="connsiteY3575" fmla="*/ 2489618 h 3205338"/>
              <a:gd name="connsiteX3576" fmla="*/ 512411 w 3481368"/>
              <a:gd name="connsiteY3576" fmla="*/ 2499695 h 3205338"/>
              <a:gd name="connsiteX3577" fmla="*/ 501252 w 3481368"/>
              <a:gd name="connsiteY3577" fmla="*/ 2477382 h 3205338"/>
              <a:gd name="connsiteX3578" fmla="*/ 2959425 w 3481368"/>
              <a:gd name="connsiteY3578" fmla="*/ 2469105 h 3205338"/>
              <a:gd name="connsiteX3579" fmla="*/ 2958341 w 3481368"/>
              <a:gd name="connsiteY3579" fmla="*/ 2469642 h 3205338"/>
              <a:gd name="connsiteX3580" fmla="*/ 2958033 w 3481368"/>
              <a:gd name="connsiteY3580" fmla="*/ 2470239 h 3205338"/>
              <a:gd name="connsiteX3581" fmla="*/ 2937942 w 3481368"/>
              <a:gd name="connsiteY3581" fmla="*/ 2468632 h 3205338"/>
              <a:gd name="connsiteX3582" fmla="*/ 2936448 w 3481368"/>
              <a:gd name="connsiteY3582" fmla="*/ 2472074 h 3205338"/>
              <a:gd name="connsiteX3583" fmla="*/ 2936502 w 3481368"/>
              <a:gd name="connsiteY3583" fmla="*/ 2471871 h 3205338"/>
              <a:gd name="connsiteX3584" fmla="*/ 2937942 w 3481368"/>
              <a:gd name="connsiteY3584" fmla="*/ 2468632 h 3205338"/>
              <a:gd name="connsiteX3585" fmla="*/ 2958085 w 3481368"/>
              <a:gd name="connsiteY3585" fmla="*/ 2466949 h 3205338"/>
              <a:gd name="connsiteX3586" fmla="*/ 2958061 w 3481368"/>
              <a:gd name="connsiteY3586" fmla="*/ 2466966 h 3205338"/>
              <a:gd name="connsiteX3587" fmla="*/ 2957909 w 3481368"/>
              <a:gd name="connsiteY3587" fmla="*/ 2467337 h 3205338"/>
              <a:gd name="connsiteX3588" fmla="*/ 2957928 w 3481368"/>
              <a:gd name="connsiteY3588" fmla="*/ 2467321 h 3205338"/>
              <a:gd name="connsiteX3589" fmla="*/ 484333 w 3481368"/>
              <a:gd name="connsiteY3589" fmla="*/ 2466225 h 3205338"/>
              <a:gd name="connsiteX3590" fmla="*/ 494233 w 3481368"/>
              <a:gd name="connsiteY3590" fmla="*/ 2481700 h 3205338"/>
              <a:gd name="connsiteX3591" fmla="*/ 498396 w 3481368"/>
              <a:gd name="connsiteY3591" fmla="*/ 2489090 h 3205338"/>
              <a:gd name="connsiteX3592" fmla="*/ 490616 w 3481368"/>
              <a:gd name="connsiteY3592" fmla="*/ 2476274 h 3205338"/>
              <a:gd name="connsiteX3593" fmla="*/ 484333 w 3481368"/>
              <a:gd name="connsiteY3593" fmla="*/ 2466225 h 3205338"/>
              <a:gd name="connsiteX3594" fmla="*/ 493655 w 3481368"/>
              <a:gd name="connsiteY3594" fmla="*/ 2465307 h 3205338"/>
              <a:gd name="connsiteX3595" fmla="*/ 496881 w 3481368"/>
              <a:gd name="connsiteY3595" fmla="*/ 2470435 h 3205338"/>
              <a:gd name="connsiteX3596" fmla="*/ 495493 w 3481368"/>
              <a:gd name="connsiteY3596" fmla="*/ 2469105 h 3205338"/>
              <a:gd name="connsiteX3597" fmla="*/ 476054 w 3481368"/>
              <a:gd name="connsiteY3597" fmla="*/ 2463707 h 3205338"/>
              <a:gd name="connsiteX3598" fmla="*/ 484333 w 3481368"/>
              <a:gd name="connsiteY3598" fmla="*/ 2474863 h 3205338"/>
              <a:gd name="connsiteX3599" fmla="*/ 492973 w 3481368"/>
              <a:gd name="connsiteY3599" fmla="*/ 2488538 h 3205338"/>
              <a:gd name="connsiteX3600" fmla="*/ 497475 w 3481368"/>
              <a:gd name="connsiteY3600" fmla="*/ 2500240 h 3205338"/>
              <a:gd name="connsiteX3601" fmla="*/ 496978 w 3481368"/>
              <a:gd name="connsiteY3601" fmla="*/ 2499515 h 3205338"/>
              <a:gd name="connsiteX3602" fmla="*/ 492973 w 3481368"/>
              <a:gd name="connsiteY3602" fmla="*/ 2497176 h 3205338"/>
              <a:gd name="connsiteX3603" fmla="*/ 487213 w 3481368"/>
              <a:gd name="connsiteY3603" fmla="*/ 2486020 h 3205338"/>
              <a:gd name="connsiteX3604" fmla="*/ 481814 w 3481368"/>
              <a:gd name="connsiteY3604" fmla="*/ 2477382 h 3205338"/>
              <a:gd name="connsiteX3605" fmla="*/ 476054 w 3481368"/>
              <a:gd name="connsiteY3605" fmla="*/ 2463707 h 3205338"/>
              <a:gd name="connsiteX3606" fmla="*/ 498372 w 3481368"/>
              <a:gd name="connsiteY3606" fmla="*/ 2460827 h 3205338"/>
              <a:gd name="connsiteX3607" fmla="*/ 501252 w 3481368"/>
              <a:gd name="connsiteY3607" fmla="*/ 2466225 h 3205338"/>
              <a:gd name="connsiteX3608" fmla="*/ 504132 w 3481368"/>
              <a:gd name="connsiteY3608" fmla="*/ 2471984 h 3205338"/>
              <a:gd name="connsiteX3609" fmla="*/ 498372 w 3481368"/>
              <a:gd name="connsiteY3609" fmla="*/ 2460827 h 3205338"/>
              <a:gd name="connsiteX3610" fmla="*/ 2759744 w 3481368"/>
              <a:gd name="connsiteY3610" fmla="*/ 2460479 h 3205338"/>
              <a:gd name="connsiteX3611" fmla="*/ 2742642 w 3481368"/>
              <a:gd name="connsiteY3611" fmla="*/ 2480091 h 3205338"/>
              <a:gd name="connsiteX3612" fmla="*/ 2734576 w 3481368"/>
              <a:gd name="connsiteY3612" fmla="*/ 2488304 h 3205338"/>
              <a:gd name="connsiteX3613" fmla="*/ 2748987 w 3481368"/>
              <a:gd name="connsiteY3613" fmla="*/ 2470691 h 3205338"/>
              <a:gd name="connsiteX3614" fmla="*/ 2759744 w 3481368"/>
              <a:gd name="connsiteY3614" fmla="*/ 2460479 h 3205338"/>
              <a:gd name="connsiteX3615" fmla="*/ 309883 w 3481368"/>
              <a:gd name="connsiteY3615" fmla="*/ 2460354 h 3205338"/>
              <a:gd name="connsiteX3616" fmla="*/ 315281 w 3481368"/>
              <a:gd name="connsiteY3616" fmla="*/ 2468632 h 3205338"/>
              <a:gd name="connsiteX3617" fmla="*/ 321039 w 3481368"/>
              <a:gd name="connsiteY3617" fmla="*/ 2479789 h 3205338"/>
              <a:gd name="connsiteX3618" fmla="*/ 334717 w 3481368"/>
              <a:gd name="connsiteY3618" fmla="*/ 2499583 h 3205338"/>
              <a:gd name="connsiteX3619" fmla="*/ 309883 w 3481368"/>
              <a:gd name="connsiteY3619" fmla="*/ 2460354 h 3205338"/>
              <a:gd name="connsiteX3620" fmla="*/ 2967920 w 3481368"/>
              <a:gd name="connsiteY3620" fmla="*/ 2457556 h 3205338"/>
              <a:gd name="connsiteX3621" fmla="*/ 2966579 w 3481368"/>
              <a:gd name="connsiteY3621" fmla="*/ 2458353 h 3205338"/>
              <a:gd name="connsiteX3622" fmla="*/ 2965184 w 3481368"/>
              <a:gd name="connsiteY3622" fmla="*/ 2457948 h 3205338"/>
              <a:gd name="connsiteX3623" fmla="*/ 2962275 w 3481368"/>
              <a:gd name="connsiteY3623" fmla="*/ 2462021 h 3205338"/>
              <a:gd name="connsiteX3624" fmla="*/ 2961711 w 3481368"/>
              <a:gd name="connsiteY3624" fmla="*/ 2463113 h 3205338"/>
              <a:gd name="connsiteX3625" fmla="*/ 2962305 w 3481368"/>
              <a:gd name="connsiteY3625" fmla="*/ 2463707 h 3205338"/>
              <a:gd name="connsiteX3626" fmla="*/ 2960736 w 3481368"/>
              <a:gd name="connsiteY3626" fmla="*/ 2465002 h 3205338"/>
              <a:gd name="connsiteX3627" fmla="*/ 2960717 w 3481368"/>
              <a:gd name="connsiteY3627" fmla="*/ 2465040 h 3205338"/>
              <a:gd name="connsiteX3628" fmla="*/ 2964104 w 3481368"/>
              <a:gd name="connsiteY3628" fmla="*/ 2462582 h 3205338"/>
              <a:gd name="connsiteX3629" fmla="*/ 2967628 w 3481368"/>
              <a:gd name="connsiteY3629" fmla="*/ 2458496 h 3205338"/>
              <a:gd name="connsiteX3630" fmla="*/ 2940820 w 3481368"/>
              <a:gd name="connsiteY3630" fmla="*/ 2454956 h 3205338"/>
              <a:gd name="connsiteX3631" fmla="*/ 2940101 w 3481368"/>
              <a:gd name="connsiteY3631" fmla="*/ 2459634 h 3205338"/>
              <a:gd name="connsiteX3632" fmla="*/ 2935062 w 3481368"/>
              <a:gd name="connsiteY3632" fmla="*/ 2468632 h 3205338"/>
              <a:gd name="connsiteX3633" fmla="*/ 2932543 w 3481368"/>
              <a:gd name="connsiteY3633" fmla="*/ 2471511 h 3205338"/>
              <a:gd name="connsiteX3634" fmla="*/ 491848 w 3481368"/>
              <a:gd name="connsiteY3634" fmla="*/ 2454845 h 3205338"/>
              <a:gd name="connsiteX3635" fmla="*/ 495493 w 3481368"/>
              <a:gd name="connsiteY3635" fmla="*/ 2460827 h 3205338"/>
              <a:gd name="connsiteX3636" fmla="*/ 498372 w 3481368"/>
              <a:gd name="connsiteY3636" fmla="*/ 2469105 h 3205338"/>
              <a:gd name="connsiteX3637" fmla="*/ 490092 w 3481368"/>
              <a:gd name="connsiteY3637" fmla="*/ 2455070 h 3205338"/>
              <a:gd name="connsiteX3638" fmla="*/ 491848 w 3481368"/>
              <a:gd name="connsiteY3638" fmla="*/ 2454845 h 3205338"/>
              <a:gd name="connsiteX3639" fmla="*/ 2987501 w 3481368"/>
              <a:gd name="connsiteY3639" fmla="*/ 2452550 h 3205338"/>
              <a:gd name="connsiteX3640" fmla="*/ 2979222 w 3481368"/>
              <a:gd name="connsiteY3640" fmla="*/ 2460827 h 3205338"/>
              <a:gd name="connsiteX3641" fmla="*/ 2978923 w 3481368"/>
              <a:gd name="connsiteY3641" fmla="*/ 2461082 h 3205338"/>
              <a:gd name="connsiteX3642" fmla="*/ 2983947 w 3481368"/>
              <a:gd name="connsiteY3642" fmla="*/ 2455969 h 3205338"/>
              <a:gd name="connsiteX3643" fmla="*/ 2987501 w 3481368"/>
              <a:gd name="connsiteY3643" fmla="*/ 2452550 h 3205338"/>
              <a:gd name="connsiteX3644" fmla="*/ 2754940 w 3481368"/>
              <a:gd name="connsiteY3644" fmla="*/ 2449715 h 3205338"/>
              <a:gd name="connsiteX3645" fmla="*/ 2753506 w 3481368"/>
              <a:gd name="connsiteY3645" fmla="*/ 2451768 h 3205338"/>
              <a:gd name="connsiteX3646" fmla="*/ 2748622 w 3481368"/>
              <a:gd name="connsiteY3646" fmla="*/ 2457045 h 3205338"/>
              <a:gd name="connsiteX3647" fmla="*/ 3040506 w 3481368"/>
              <a:gd name="connsiteY3647" fmla="*/ 2448952 h 3205338"/>
              <a:gd name="connsiteX3648" fmla="*/ 3037897 w 3481368"/>
              <a:gd name="connsiteY3648" fmla="*/ 2449671 h 3205338"/>
              <a:gd name="connsiteX3649" fmla="*/ 3036105 w 3481368"/>
              <a:gd name="connsiteY3649" fmla="*/ 2451836 h 3205338"/>
              <a:gd name="connsiteX3650" fmla="*/ 3035016 w 3481368"/>
              <a:gd name="connsiteY3650" fmla="*/ 2452550 h 3205338"/>
              <a:gd name="connsiteX3651" fmla="*/ 3024614 w 3481368"/>
              <a:gd name="connsiteY3651" fmla="*/ 2462730 h 3205338"/>
              <a:gd name="connsiteX3652" fmla="*/ 3018914 w 3481368"/>
              <a:gd name="connsiteY3652" fmla="*/ 2467688 h 3205338"/>
              <a:gd name="connsiteX3653" fmla="*/ 3018098 w 3481368"/>
              <a:gd name="connsiteY3653" fmla="*/ 2469105 h 3205338"/>
              <a:gd name="connsiteX3654" fmla="*/ 3024614 w 3481368"/>
              <a:gd name="connsiteY3654" fmla="*/ 2462730 h 3205338"/>
              <a:gd name="connsiteX3655" fmla="*/ 3025972 w 3481368"/>
              <a:gd name="connsiteY3655" fmla="*/ 2461547 h 3205338"/>
              <a:gd name="connsiteX3656" fmla="*/ 3034044 w 3481368"/>
              <a:gd name="connsiteY3656" fmla="*/ 2454327 h 3205338"/>
              <a:gd name="connsiteX3657" fmla="*/ 3036105 w 3481368"/>
              <a:gd name="connsiteY3657" fmla="*/ 2451836 h 3205338"/>
              <a:gd name="connsiteX3658" fmla="*/ 490092 w 3481368"/>
              <a:gd name="connsiteY3658" fmla="*/ 2443913 h 3205338"/>
              <a:gd name="connsiteX3659" fmla="*/ 501252 w 3481368"/>
              <a:gd name="connsiteY3659" fmla="*/ 2469105 h 3205338"/>
              <a:gd name="connsiteX3660" fmla="*/ 490092 w 3481368"/>
              <a:gd name="connsiteY3660" fmla="*/ 2443913 h 3205338"/>
              <a:gd name="connsiteX3661" fmla="*/ 2968618 w 3481368"/>
              <a:gd name="connsiteY3661" fmla="*/ 2443753 h 3205338"/>
              <a:gd name="connsiteX3662" fmla="*/ 2968412 w 3481368"/>
              <a:gd name="connsiteY3662" fmla="*/ 2444173 h 3205338"/>
              <a:gd name="connsiteX3663" fmla="*/ 2968534 w 3481368"/>
              <a:gd name="connsiteY3663" fmla="*/ 2443799 h 3205338"/>
              <a:gd name="connsiteX3664" fmla="*/ 2946528 w 3481368"/>
              <a:gd name="connsiteY3664" fmla="*/ 2440227 h 3205338"/>
              <a:gd name="connsiteX3665" fmla="*/ 2943700 w 3481368"/>
              <a:gd name="connsiteY3665" fmla="*/ 2449197 h 3205338"/>
              <a:gd name="connsiteX3666" fmla="*/ 2940820 w 3481368"/>
              <a:gd name="connsiteY3666" fmla="*/ 2454956 h 3205338"/>
              <a:gd name="connsiteX3667" fmla="*/ 2943700 w 3481368"/>
              <a:gd name="connsiteY3667" fmla="*/ 2446318 h 3205338"/>
              <a:gd name="connsiteX3668" fmla="*/ 2946220 w 3481368"/>
              <a:gd name="connsiteY3668" fmla="*/ 2440920 h 3205338"/>
              <a:gd name="connsiteX3669" fmla="*/ 2992902 w 3481368"/>
              <a:gd name="connsiteY3669" fmla="*/ 2435635 h 3205338"/>
              <a:gd name="connsiteX3670" fmla="*/ 2985702 w 3481368"/>
              <a:gd name="connsiteY3670" fmla="*/ 2441933 h 3205338"/>
              <a:gd name="connsiteX3671" fmla="*/ 2984802 w 3481368"/>
              <a:gd name="connsiteY3671" fmla="*/ 2442955 h 3205338"/>
              <a:gd name="connsiteX3672" fmla="*/ 2983543 w 3481368"/>
              <a:gd name="connsiteY3672" fmla="*/ 2444093 h 3205338"/>
              <a:gd name="connsiteX3673" fmla="*/ 2976343 w 3481368"/>
              <a:gd name="connsiteY3673" fmla="*/ 2452550 h 3205338"/>
              <a:gd name="connsiteX3674" fmla="*/ 2970292 w 3481368"/>
              <a:gd name="connsiteY3674" fmla="*/ 2456147 h 3205338"/>
              <a:gd name="connsiteX3675" fmla="*/ 2970584 w 3481368"/>
              <a:gd name="connsiteY3675" fmla="*/ 2455070 h 3205338"/>
              <a:gd name="connsiteX3676" fmla="*/ 2968985 w 3481368"/>
              <a:gd name="connsiteY3676" fmla="*/ 2456923 h 3205338"/>
              <a:gd name="connsiteX3677" fmla="*/ 2967951 w 3481368"/>
              <a:gd name="connsiteY3677" fmla="*/ 2457537 h 3205338"/>
              <a:gd name="connsiteX3678" fmla="*/ 2967772 w 3481368"/>
              <a:gd name="connsiteY3678" fmla="*/ 2458329 h 3205338"/>
              <a:gd name="connsiteX3679" fmla="*/ 2968985 w 3481368"/>
              <a:gd name="connsiteY3679" fmla="*/ 2456923 h 3205338"/>
              <a:gd name="connsiteX3680" fmla="*/ 2970292 w 3481368"/>
              <a:gd name="connsiteY3680" fmla="*/ 2456147 h 3205338"/>
              <a:gd name="connsiteX3681" fmla="*/ 2969999 w 3481368"/>
              <a:gd name="connsiteY3681" fmla="*/ 2457228 h 3205338"/>
              <a:gd name="connsiteX3682" fmla="*/ 2973463 w 3481368"/>
              <a:gd name="connsiteY3682" fmla="*/ 2455070 h 3205338"/>
              <a:gd name="connsiteX3683" fmla="*/ 2976343 w 3481368"/>
              <a:gd name="connsiteY3683" fmla="*/ 2452550 h 3205338"/>
              <a:gd name="connsiteX3684" fmla="*/ 2984802 w 3481368"/>
              <a:gd name="connsiteY3684" fmla="*/ 2442955 h 3205338"/>
              <a:gd name="connsiteX3685" fmla="*/ 476054 w 3481368"/>
              <a:gd name="connsiteY3685" fmla="*/ 2435635 h 3205338"/>
              <a:gd name="connsiteX3686" fmla="*/ 478934 w 3481368"/>
              <a:gd name="connsiteY3686" fmla="*/ 2438515 h 3205338"/>
              <a:gd name="connsiteX3687" fmla="*/ 481814 w 3481368"/>
              <a:gd name="connsiteY3687" fmla="*/ 2441394 h 3205338"/>
              <a:gd name="connsiteX3688" fmla="*/ 490092 w 3481368"/>
              <a:gd name="connsiteY3688" fmla="*/ 2457948 h 3205338"/>
              <a:gd name="connsiteX3689" fmla="*/ 493655 w 3481368"/>
              <a:gd name="connsiteY3689" fmla="*/ 2465307 h 3205338"/>
              <a:gd name="connsiteX3690" fmla="*/ 487213 w 3481368"/>
              <a:gd name="connsiteY3690" fmla="*/ 2455070 h 3205338"/>
              <a:gd name="connsiteX3691" fmla="*/ 481814 w 3481368"/>
              <a:gd name="connsiteY3691" fmla="*/ 2446792 h 3205338"/>
              <a:gd name="connsiteX3692" fmla="*/ 476054 w 3481368"/>
              <a:gd name="connsiteY3692" fmla="*/ 2435635 h 3205338"/>
              <a:gd name="connsiteX3693" fmla="*/ 2949098 w 3481368"/>
              <a:gd name="connsiteY3693" fmla="*/ 2432282 h 3205338"/>
              <a:gd name="connsiteX3694" fmla="*/ 2947660 w 3481368"/>
              <a:gd name="connsiteY3694" fmla="*/ 2437681 h 3205338"/>
              <a:gd name="connsiteX3695" fmla="*/ 2946528 w 3481368"/>
              <a:gd name="connsiteY3695" fmla="*/ 2440227 h 3205338"/>
              <a:gd name="connsiteX3696" fmla="*/ 2947345 w 3481368"/>
              <a:gd name="connsiteY3696" fmla="*/ 2437636 h 3205338"/>
              <a:gd name="connsiteX3697" fmla="*/ 2949098 w 3481368"/>
              <a:gd name="connsiteY3697" fmla="*/ 2432282 h 3205338"/>
              <a:gd name="connsiteX3698" fmla="*/ 460124 w 3481368"/>
              <a:gd name="connsiteY3698" fmla="*/ 2432192 h 3205338"/>
              <a:gd name="connsiteX3699" fmla="*/ 476054 w 3481368"/>
              <a:gd name="connsiteY3699" fmla="*/ 2463707 h 3205338"/>
              <a:gd name="connsiteX3700" fmla="*/ 468360 w 3481368"/>
              <a:gd name="connsiteY3700" fmla="*/ 2450300 h 3205338"/>
              <a:gd name="connsiteX3701" fmla="*/ 480753 w 3481368"/>
              <a:gd name="connsiteY3701" fmla="*/ 2428646 h 3205338"/>
              <a:gd name="connsiteX3702" fmla="*/ 481814 w 3481368"/>
              <a:gd name="connsiteY3702" fmla="*/ 2430237 h 3205338"/>
              <a:gd name="connsiteX3703" fmla="*/ 490092 w 3481368"/>
              <a:gd name="connsiteY3703" fmla="*/ 2443913 h 3205338"/>
              <a:gd name="connsiteX3704" fmla="*/ 481814 w 3481368"/>
              <a:gd name="connsiteY3704" fmla="*/ 2432757 h 3205338"/>
              <a:gd name="connsiteX3705" fmla="*/ 458003 w 3481368"/>
              <a:gd name="connsiteY3705" fmla="*/ 2427526 h 3205338"/>
              <a:gd name="connsiteX3706" fmla="*/ 460124 w 3481368"/>
              <a:gd name="connsiteY3706" fmla="*/ 2432192 h 3205338"/>
              <a:gd name="connsiteX3707" fmla="*/ 459136 w 3481368"/>
              <a:gd name="connsiteY3707" fmla="*/ 2430237 h 3205338"/>
              <a:gd name="connsiteX3708" fmla="*/ 2957376 w 3481368"/>
              <a:gd name="connsiteY3708" fmla="*/ 2426883 h 3205338"/>
              <a:gd name="connsiteX3709" fmla="*/ 2957376 w 3481368"/>
              <a:gd name="connsiteY3709" fmla="*/ 2432282 h 3205338"/>
              <a:gd name="connsiteX3710" fmla="*/ 2951978 w 3481368"/>
              <a:gd name="connsiteY3710" fmla="*/ 2446318 h 3205338"/>
              <a:gd name="connsiteX3711" fmla="*/ 2957376 w 3481368"/>
              <a:gd name="connsiteY3711" fmla="*/ 2426883 h 3205338"/>
              <a:gd name="connsiteX3712" fmla="*/ 476054 w 3481368"/>
              <a:gd name="connsiteY3712" fmla="*/ 2424479 h 3205338"/>
              <a:gd name="connsiteX3713" fmla="*/ 487213 w 3481368"/>
              <a:gd name="connsiteY3713" fmla="*/ 2443913 h 3205338"/>
              <a:gd name="connsiteX3714" fmla="*/ 476054 w 3481368"/>
              <a:gd name="connsiteY3714" fmla="*/ 2424479 h 3205338"/>
              <a:gd name="connsiteX3715" fmla="*/ 2971413 w 3481368"/>
              <a:gd name="connsiteY3715" fmla="*/ 2424005 h 3205338"/>
              <a:gd name="connsiteX3716" fmla="*/ 2971413 w 3481368"/>
              <a:gd name="connsiteY3716" fmla="*/ 2432282 h 3205338"/>
              <a:gd name="connsiteX3717" fmla="*/ 2968534 w 3481368"/>
              <a:gd name="connsiteY3717" fmla="*/ 2438041 h 3205338"/>
              <a:gd name="connsiteX3718" fmla="*/ 2968298 w 3481368"/>
              <a:gd name="connsiteY3718" fmla="*/ 2438310 h 3205338"/>
              <a:gd name="connsiteX3719" fmla="*/ 2932543 w 3481368"/>
              <a:gd name="connsiteY3719" fmla="*/ 2412848 h 3205338"/>
              <a:gd name="connsiteX3720" fmla="*/ 2923905 w 3481368"/>
              <a:gd name="connsiteY3720" fmla="*/ 2435161 h 3205338"/>
              <a:gd name="connsiteX3721" fmla="*/ 2932543 w 3481368"/>
              <a:gd name="connsiteY3721" fmla="*/ 2412848 h 3205338"/>
              <a:gd name="connsiteX3722" fmla="*/ 466812 w 3481368"/>
              <a:gd name="connsiteY3722" fmla="*/ 2412471 h 3205338"/>
              <a:gd name="connsiteX3723" fmla="*/ 478934 w 3481368"/>
              <a:gd name="connsiteY3723" fmla="*/ 2438515 h 3205338"/>
              <a:gd name="connsiteX3724" fmla="*/ 467775 w 3481368"/>
              <a:gd name="connsiteY3724" fmla="*/ 2416202 h 3205338"/>
              <a:gd name="connsiteX3725" fmla="*/ 2790709 w 3481368"/>
              <a:gd name="connsiteY3725" fmla="*/ 2410456 h 3205338"/>
              <a:gd name="connsiteX3726" fmla="*/ 2787423 w 3481368"/>
              <a:gd name="connsiteY3726" fmla="*/ 2414329 h 3205338"/>
              <a:gd name="connsiteX3727" fmla="*/ 2786489 w 3481368"/>
              <a:gd name="connsiteY3727" fmla="*/ 2415098 h 3205338"/>
              <a:gd name="connsiteX3728" fmla="*/ 473175 w 3481368"/>
              <a:gd name="connsiteY3728" fmla="*/ 2410444 h 3205338"/>
              <a:gd name="connsiteX3729" fmla="*/ 478934 w 3481368"/>
              <a:gd name="connsiteY3729" fmla="*/ 2421600 h 3205338"/>
              <a:gd name="connsiteX3730" fmla="*/ 480753 w 3481368"/>
              <a:gd name="connsiteY3730" fmla="*/ 2428646 h 3205338"/>
              <a:gd name="connsiteX3731" fmla="*/ 476054 w 3481368"/>
              <a:gd name="connsiteY3731" fmla="*/ 2421600 h 3205338"/>
              <a:gd name="connsiteX3732" fmla="*/ 473175 w 3481368"/>
              <a:gd name="connsiteY3732" fmla="*/ 2410444 h 3205338"/>
              <a:gd name="connsiteX3733" fmla="*/ 3034122 w 3481368"/>
              <a:gd name="connsiteY3733" fmla="*/ 2410129 h 3205338"/>
              <a:gd name="connsiteX3734" fmla="*/ 3006940 w 3481368"/>
              <a:gd name="connsiteY3734" fmla="*/ 2435635 h 3205338"/>
              <a:gd name="connsiteX3735" fmla="*/ 3032137 w 3481368"/>
              <a:gd name="connsiteY3735" fmla="*/ 2410444 h 3205338"/>
              <a:gd name="connsiteX3736" fmla="*/ 3034122 w 3481368"/>
              <a:gd name="connsiteY3736" fmla="*/ 2410129 h 3205338"/>
              <a:gd name="connsiteX3737" fmla="*/ 3019493 w 3481368"/>
              <a:gd name="connsiteY3737" fmla="*/ 2409409 h 3205338"/>
              <a:gd name="connsiteX3738" fmla="*/ 3004420 w 3481368"/>
              <a:gd name="connsiteY3738" fmla="*/ 2424479 h 3205338"/>
              <a:gd name="connsiteX3739" fmla="*/ 3018098 w 3481368"/>
              <a:gd name="connsiteY3739" fmla="*/ 2410444 h 3205338"/>
              <a:gd name="connsiteX3740" fmla="*/ 2957376 w 3481368"/>
              <a:gd name="connsiteY3740" fmla="*/ 2407449 h 3205338"/>
              <a:gd name="connsiteX3741" fmla="*/ 2949098 w 3481368"/>
              <a:gd name="connsiteY3741" fmla="*/ 2432282 h 3205338"/>
              <a:gd name="connsiteX3742" fmla="*/ 2951978 w 3481368"/>
              <a:gd name="connsiteY3742" fmla="*/ 2421125 h 3205338"/>
              <a:gd name="connsiteX3743" fmla="*/ 2957376 w 3481368"/>
              <a:gd name="connsiteY3743" fmla="*/ 2407449 h 3205338"/>
              <a:gd name="connsiteX3744" fmla="*/ 3018744 w 3481368"/>
              <a:gd name="connsiteY3744" fmla="*/ 2407279 h 3205338"/>
              <a:gd name="connsiteX3745" fmla="*/ 3018101 w 3481368"/>
              <a:gd name="connsiteY3745" fmla="*/ 2407922 h 3205338"/>
              <a:gd name="connsiteX3746" fmla="*/ 3018100 w 3481368"/>
              <a:gd name="connsiteY3746" fmla="*/ 2407922 h 3205338"/>
              <a:gd name="connsiteX3747" fmla="*/ 3085052 w 3481368"/>
              <a:gd name="connsiteY3747" fmla="*/ 2405045 h 3205338"/>
              <a:gd name="connsiteX3748" fmla="*/ 3073892 w 3481368"/>
              <a:gd name="connsiteY3748" fmla="*/ 2419080 h 3205338"/>
              <a:gd name="connsiteX3749" fmla="*/ 3079651 w 3481368"/>
              <a:gd name="connsiteY3749" fmla="*/ 2413322 h 3205338"/>
              <a:gd name="connsiteX3750" fmla="*/ 3085052 w 3481368"/>
              <a:gd name="connsiteY3750" fmla="*/ 2405045 h 3205338"/>
              <a:gd name="connsiteX3751" fmla="*/ 3020978 w 3481368"/>
              <a:gd name="connsiteY3751" fmla="*/ 2405045 h 3205338"/>
              <a:gd name="connsiteX3752" fmla="*/ 3020979 w 3481368"/>
              <a:gd name="connsiteY3752" fmla="*/ 2405045 h 3205338"/>
              <a:gd name="connsiteX3753" fmla="*/ 3018744 w 3481368"/>
              <a:gd name="connsiteY3753" fmla="*/ 2407279 h 3205338"/>
              <a:gd name="connsiteX3754" fmla="*/ 2807272 w 3481368"/>
              <a:gd name="connsiteY3754" fmla="*/ 2404698 h 3205338"/>
              <a:gd name="connsiteX3755" fmla="*/ 2796110 w 3481368"/>
              <a:gd name="connsiteY3755" fmla="*/ 2418733 h 3205338"/>
              <a:gd name="connsiteX3756" fmla="*/ 2779547 w 3481368"/>
              <a:gd name="connsiteY3756" fmla="*/ 2438166 h 3205338"/>
              <a:gd name="connsiteX3757" fmla="*/ 2768386 w 3481368"/>
              <a:gd name="connsiteY3757" fmla="*/ 2449322 h 3205338"/>
              <a:gd name="connsiteX3758" fmla="*/ 2751463 w 3481368"/>
              <a:gd name="connsiteY3758" fmla="*/ 2466236 h 3205338"/>
              <a:gd name="connsiteX3759" fmla="*/ 2776667 w 3481368"/>
              <a:gd name="connsiteY3759" fmla="*/ 2435287 h 3205338"/>
              <a:gd name="connsiteX3760" fmla="*/ 2770907 w 3481368"/>
              <a:gd name="connsiteY3760" fmla="*/ 2446444 h 3205338"/>
              <a:gd name="connsiteX3761" fmla="*/ 2807272 w 3481368"/>
              <a:gd name="connsiteY3761" fmla="*/ 2404698 h 3205338"/>
              <a:gd name="connsiteX3762" fmla="*/ 3021698 w 3481368"/>
              <a:gd name="connsiteY3762" fmla="*/ 2404685 h 3205338"/>
              <a:gd name="connsiteX3763" fmla="*/ 3020978 w 3481368"/>
              <a:gd name="connsiteY3763" fmla="*/ 2407924 h 3205338"/>
              <a:gd name="connsiteX3764" fmla="*/ 3012375 w 3481368"/>
              <a:gd name="connsiteY3764" fmla="*/ 2413721 h 3205338"/>
              <a:gd name="connsiteX3765" fmla="*/ 3012699 w 3481368"/>
              <a:gd name="connsiteY3765" fmla="*/ 2413322 h 3205338"/>
              <a:gd name="connsiteX3766" fmla="*/ 3018098 w 3481368"/>
              <a:gd name="connsiteY3766" fmla="*/ 2407924 h 3205338"/>
              <a:gd name="connsiteX3767" fmla="*/ 3018101 w 3481368"/>
              <a:gd name="connsiteY3767" fmla="*/ 2407922 h 3205338"/>
              <a:gd name="connsiteX3768" fmla="*/ 2780246 w 3481368"/>
              <a:gd name="connsiteY3768" fmla="*/ 2404105 h 3205338"/>
              <a:gd name="connsiteX3769" fmla="*/ 2775614 w 3481368"/>
              <a:gd name="connsiteY3769" fmla="*/ 2409607 h 3205338"/>
              <a:gd name="connsiteX3770" fmla="*/ 2776667 w 3481368"/>
              <a:gd name="connsiteY3770" fmla="*/ 2407577 h 3205338"/>
              <a:gd name="connsiteX3771" fmla="*/ 2806481 w 3481368"/>
              <a:gd name="connsiteY3771" fmla="*/ 2403080 h 3205338"/>
              <a:gd name="connsiteX3772" fmla="*/ 2796110 w 3481368"/>
              <a:gd name="connsiteY3772" fmla="*/ 2415854 h 3205338"/>
              <a:gd name="connsiteX3773" fmla="*/ 2804211 w 3481368"/>
              <a:gd name="connsiteY3773" fmla="*/ 2405417 h 3205338"/>
              <a:gd name="connsiteX3774" fmla="*/ 2961984 w 3481368"/>
              <a:gd name="connsiteY3774" fmla="*/ 2399388 h 3205338"/>
              <a:gd name="connsiteX3775" fmla="*/ 2962416 w 3481368"/>
              <a:gd name="connsiteY3775" fmla="*/ 2399532 h 3205338"/>
              <a:gd name="connsiteX3776" fmla="*/ 2960256 w 3481368"/>
              <a:gd name="connsiteY3776" fmla="*/ 2404570 h 3205338"/>
              <a:gd name="connsiteX3777" fmla="*/ 276411 w 3481368"/>
              <a:gd name="connsiteY3777" fmla="*/ 2398812 h 3205338"/>
              <a:gd name="connsiteX3778" fmla="*/ 307003 w 3481368"/>
              <a:gd name="connsiteY3778" fmla="*/ 2452076 h 3205338"/>
              <a:gd name="connsiteX3779" fmla="*/ 292967 w 3481368"/>
              <a:gd name="connsiteY3779" fmla="*/ 2429763 h 3205338"/>
              <a:gd name="connsiteX3780" fmla="*/ 276411 w 3481368"/>
              <a:gd name="connsiteY3780" fmla="*/ 2398812 h 3205338"/>
              <a:gd name="connsiteX3781" fmla="*/ 326439 w 3481368"/>
              <a:gd name="connsiteY3781" fmla="*/ 2396292 h 3205338"/>
              <a:gd name="connsiteX3782" fmla="*/ 329672 w 3481368"/>
              <a:gd name="connsiteY3782" fmla="*/ 2404230 h 3205338"/>
              <a:gd name="connsiteX3783" fmla="*/ 328239 w 3481368"/>
              <a:gd name="connsiteY3783" fmla="*/ 2400971 h 3205338"/>
              <a:gd name="connsiteX3784" fmla="*/ 326439 w 3481368"/>
              <a:gd name="connsiteY3784" fmla="*/ 2396292 h 3205338"/>
              <a:gd name="connsiteX3785" fmla="*/ 3076772 w 3481368"/>
              <a:gd name="connsiteY3785" fmla="*/ 2393889 h 3205338"/>
              <a:gd name="connsiteX3786" fmla="*/ 3067053 w 3481368"/>
              <a:gd name="connsiteY3786" fmla="*/ 2403605 h 3205338"/>
              <a:gd name="connsiteX3787" fmla="*/ 3061823 w 3481368"/>
              <a:gd name="connsiteY3787" fmla="*/ 2408835 h 3205338"/>
              <a:gd name="connsiteX3788" fmla="*/ 3057334 w 3481368"/>
              <a:gd name="connsiteY3788" fmla="*/ 2413322 h 3205338"/>
              <a:gd name="connsiteX3789" fmla="*/ 3059562 w 3481368"/>
              <a:gd name="connsiteY3789" fmla="*/ 2411095 h 3205338"/>
              <a:gd name="connsiteX3790" fmla="*/ 3061823 w 3481368"/>
              <a:gd name="connsiteY3790" fmla="*/ 2408835 h 3205338"/>
              <a:gd name="connsiteX3791" fmla="*/ 3065613 w 3481368"/>
              <a:gd name="connsiteY3791" fmla="*/ 2405045 h 3205338"/>
              <a:gd name="connsiteX3792" fmla="*/ 3073892 w 3481368"/>
              <a:gd name="connsiteY3792" fmla="*/ 2396768 h 3205338"/>
              <a:gd name="connsiteX3793" fmla="*/ 3076772 w 3481368"/>
              <a:gd name="connsiteY3793" fmla="*/ 2393889 h 3205338"/>
              <a:gd name="connsiteX3794" fmla="*/ 3043296 w 3481368"/>
              <a:gd name="connsiteY3794" fmla="*/ 2393889 h 3205338"/>
              <a:gd name="connsiteX3795" fmla="*/ 3026737 w 3481368"/>
              <a:gd name="connsiteY3795" fmla="*/ 2410444 h 3205338"/>
              <a:gd name="connsiteX3796" fmla="*/ 3043296 w 3481368"/>
              <a:gd name="connsiteY3796" fmla="*/ 2393889 h 3205338"/>
              <a:gd name="connsiteX3797" fmla="*/ 442578 w 3481368"/>
              <a:gd name="connsiteY3797" fmla="*/ 2391010 h 3205338"/>
              <a:gd name="connsiteX3798" fmla="*/ 450858 w 3481368"/>
              <a:gd name="connsiteY3798" fmla="*/ 2410444 h 3205338"/>
              <a:gd name="connsiteX3799" fmla="*/ 458003 w 3481368"/>
              <a:gd name="connsiteY3799" fmla="*/ 2427526 h 3205338"/>
              <a:gd name="connsiteX3800" fmla="*/ 456617 w 3481368"/>
              <a:gd name="connsiteY3800" fmla="*/ 2424479 h 3205338"/>
              <a:gd name="connsiteX3801" fmla="*/ 445457 w 3481368"/>
              <a:gd name="connsiteY3801" fmla="*/ 2405045 h 3205338"/>
              <a:gd name="connsiteX3802" fmla="*/ 442578 w 3481368"/>
              <a:gd name="connsiteY3802" fmla="*/ 2391010 h 3205338"/>
              <a:gd name="connsiteX3803" fmla="*/ 2829595 w 3481368"/>
              <a:gd name="connsiteY3803" fmla="*/ 2388143 h 3205338"/>
              <a:gd name="connsiteX3804" fmla="*/ 2793230 w 3481368"/>
              <a:gd name="connsiteY3804" fmla="*/ 2429889 h 3205338"/>
              <a:gd name="connsiteX3805" fmla="*/ 2779547 w 3481368"/>
              <a:gd name="connsiteY3805" fmla="*/ 2446444 h 3205338"/>
              <a:gd name="connsiteX3806" fmla="*/ 2765505 w 3481368"/>
              <a:gd name="connsiteY3806" fmla="*/ 2463358 h 3205338"/>
              <a:gd name="connsiteX3807" fmla="*/ 2741112 w 3481368"/>
              <a:gd name="connsiteY3807" fmla="*/ 2488784 h 3205338"/>
              <a:gd name="connsiteX3808" fmla="*/ 2755604 w 3481368"/>
              <a:gd name="connsiteY3808" fmla="*/ 2471050 h 3205338"/>
              <a:gd name="connsiteX3809" fmla="*/ 2776667 w 3481368"/>
              <a:gd name="connsiteY3809" fmla="*/ 2449322 h 3205338"/>
              <a:gd name="connsiteX3810" fmla="*/ 2810152 w 3481368"/>
              <a:gd name="connsiteY3810" fmla="*/ 2407577 h 3205338"/>
              <a:gd name="connsiteX3811" fmla="*/ 2829595 w 3481368"/>
              <a:gd name="connsiteY3811" fmla="*/ 2388143 h 3205338"/>
              <a:gd name="connsiteX3812" fmla="*/ 498372 w 3481368"/>
              <a:gd name="connsiteY3812" fmla="*/ 2388130 h 3205338"/>
              <a:gd name="connsiteX3813" fmla="*/ 504132 w 3481368"/>
              <a:gd name="connsiteY3813" fmla="*/ 2402167 h 3205338"/>
              <a:gd name="connsiteX3814" fmla="*/ 498372 w 3481368"/>
              <a:gd name="connsiteY3814" fmla="*/ 2388130 h 3205338"/>
              <a:gd name="connsiteX3815" fmla="*/ 2819380 w 3481368"/>
              <a:gd name="connsiteY3815" fmla="*/ 2387748 h 3205338"/>
              <a:gd name="connsiteX3816" fmla="*/ 2810152 w 3481368"/>
              <a:gd name="connsiteY3816" fmla="*/ 2399300 h 3205338"/>
              <a:gd name="connsiteX3817" fmla="*/ 2806481 w 3481368"/>
              <a:gd name="connsiteY3817" fmla="*/ 2403080 h 3205338"/>
              <a:gd name="connsiteX3818" fmla="*/ 2816454 w 3481368"/>
              <a:gd name="connsiteY3818" fmla="*/ 2390797 h 3205338"/>
              <a:gd name="connsiteX3819" fmla="*/ 2966014 w 3481368"/>
              <a:gd name="connsiteY3819" fmla="*/ 2385136 h 3205338"/>
              <a:gd name="connsiteX3820" fmla="*/ 2964215 w 3481368"/>
              <a:gd name="connsiteY3820" fmla="*/ 2392694 h 3205338"/>
              <a:gd name="connsiteX3821" fmla="*/ 2961984 w 3481368"/>
              <a:gd name="connsiteY3821" fmla="*/ 2399388 h 3205338"/>
              <a:gd name="connsiteX3822" fmla="*/ 2960256 w 3481368"/>
              <a:gd name="connsiteY3822" fmla="*/ 2398812 h 3205338"/>
              <a:gd name="connsiteX3823" fmla="*/ 2966014 w 3481368"/>
              <a:gd name="connsiteY3823" fmla="*/ 2385136 h 3205338"/>
              <a:gd name="connsiteX3824" fmla="*/ 2949098 w 3481368"/>
              <a:gd name="connsiteY3824" fmla="*/ 2382256 h 3205338"/>
              <a:gd name="connsiteX3825" fmla="*/ 2946220 w 3481368"/>
              <a:gd name="connsiteY3825" fmla="*/ 2390534 h 3205338"/>
              <a:gd name="connsiteX3826" fmla="*/ 2947995 w 3481368"/>
              <a:gd name="connsiteY3826" fmla="*/ 2384543 h 3205338"/>
              <a:gd name="connsiteX3827" fmla="*/ 3051575 w 3481368"/>
              <a:gd name="connsiteY3827" fmla="*/ 2376974 h 3205338"/>
              <a:gd name="connsiteX3828" fmla="*/ 3040417 w 3481368"/>
              <a:gd name="connsiteY3828" fmla="*/ 2391009 h 3205338"/>
              <a:gd name="connsiteX3829" fmla="*/ 3033710 w 3481368"/>
              <a:gd name="connsiteY3829" fmla="*/ 2397714 h 3205338"/>
              <a:gd name="connsiteX3830" fmla="*/ 3040417 w 3481368"/>
              <a:gd name="connsiteY3830" fmla="*/ 2391010 h 3205338"/>
              <a:gd name="connsiteX3831" fmla="*/ 3040417 w 3481368"/>
              <a:gd name="connsiteY3831" fmla="*/ 2391009 h 3205338"/>
              <a:gd name="connsiteX3832" fmla="*/ 3043296 w 3481368"/>
              <a:gd name="connsiteY3832" fmla="*/ 2388130 h 3205338"/>
              <a:gd name="connsiteX3833" fmla="*/ 3051575 w 3481368"/>
              <a:gd name="connsiteY3833" fmla="*/ 2376974 h 3205338"/>
              <a:gd name="connsiteX3834" fmla="*/ 478934 w 3481368"/>
              <a:gd name="connsiteY3834" fmla="*/ 2376974 h 3205338"/>
              <a:gd name="connsiteX3835" fmla="*/ 486400 w 3481368"/>
              <a:gd name="connsiteY3835" fmla="*/ 2391904 h 3205338"/>
              <a:gd name="connsiteX3836" fmla="*/ 487213 w 3481368"/>
              <a:gd name="connsiteY3836" fmla="*/ 2393889 h 3205338"/>
              <a:gd name="connsiteX3837" fmla="*/ 484333 w 3481368"/>
              <a:gd name="connsiteY3837" fmla="*/ 2388130 h 3205338"/>
              <a:gd name="connsiteX3838" fmla="*/ 478934 w 3481368"/>
              <a:gd name="connsiteY3838" fmla="*/ 2376974 h 3205338"/>
              <a:gd name="connsiteX3839" fmla="*/ 2832476 w 3481368"/>
              <a:gd name="connsiteY3839" fmla="*/ 2374108 h 3205338"/>
              <a:gd name="connsiteX3840" fmla="*/ 2819380 w 3481368"/>
              <a:gd name="connsiteY3840" fmla="*/ 2387748 h 3205338"/>
              <a:gd name="connsiteX3841" fmla="*/ 2824420 w 3481368"/>
              <a:gd name="connsiteY3841" fmla="*/ 2381440 h 3205338"/>
              <a:gd name="connsiteX3842" fmla="*/ 2832476 w 3481368"/>
              <a:gd name="connsiteY3842" fmla="*/ 2374108 h 3205338"/>
              <a:gd name="connsiteX3843" fmla="*/ 3110248 w 3481368"/>
              <a:gd name="connsiteY3843" fmla="*/ 2368697 h 3205338"/>
              <a:gd name="connsiteX3844" fmla="*/ 3093691 w 3481368"/>
              <a:gd name="connsiteY3844" fmla="*/ 2385612 h 3205338"/>
              <a:gd name="connsiteX3845" fmla="*/ 3110248 w 3481368"/>
              <a:gd name="connsiteY3845" fmla="*/ 2368697 h 3205338"/>
              <a:gd name="connsiteX3846" fmla="*/ 453737 w 3481368"/>
              <a:gd name="connsiteY3846" fmla="*/ 2360419 h 3205338"/>
              <a:gd name="connsiteX3847" fmla="*/ 462016 w 3481368"/>
              <a:gd name="connsiteY3847" fmla="*/ 2382732 h 3205338"/>
              <a:gd name="connsiteX3848" fmla="*/ 467775 w 3481368"/>
              <a:gd name="connsiteY3848" fmla="*/ 2396768 h 3205338"/>
              <a:gd name="connsiteX3849" fmla="*/ 473175 w 3481368"/>
              <a:gd name="connsiteY3849" fmla="*/ 2410444 h 3205338"/>
              <a:gd name="connsiteX3850" fmla="*/ 459136 w 3481368"/>
              <a:gd name="connsiteY3850" fmla="*/ 2376974 h 3205338"/>
              <a:gd name="connsiteX3851" fmla="*/ 453737 w 3481368"/>
              <a:gd name="connsiteY3851" fmla="*/ 2360419 h 3205338"/>
              <a:gd name="connsiteX3852" fmla="*/ 2996607 w 3481368"/>
              <a:gd name="connsiteY3852" fmla="*/ 2359943 h 3205338"/>
              <a:gd name="connsiteX3853" fmla="*/ 2993728 w 3481368"/>
              <a:gd name="connsiteY3853" fmla="*/ 2373979 h 3205338"/>
              <a:gd name="connsiteX3854" fmla="*/ 2996247 w 3481368"/>
              <a:gd name="connsiteY3854" fmla="*/ 2360978 h 3205338"/>
              <a:gd name="connsiteX3855" fmla="*/ 2996258 w 3481368"/>
              <a:gd name="connsiteY3855" fmla="*/ 2360765 h 3205338"/>
              <a:gd name="connsiteX3856" fmla="*/ 2999919 w 3481368"/>
              <a:gd name="connsiteY3856" fmla="*/ 2357890 h 3205338"/>
              <a:gd name="connsiteX3857" fmla="*/ 2999486 w 3481368"/>
              <a:gd name="connsiteY3857" fmla="*/ 2359943 h 3205338"/>
              <a:gd name="connsiteX3858" fmla="*/ 2999276 w 3481368"/>
              <a:gd name="connsiteY3858" fmla="*/ 2360454 h 3205338"/>
              <a:gd name="connsiteX3859" fmla="*/ 442578 w 3481368"/>
              <a:gd name="connsiteY3859" fmla="*/ 2357540 h 3205338"/>
              <a:gd name="connsiteX3860" fmla="*/ 450607 w 3481368"/>
              <a:gd name="connsiteY3860" fmla="*/ 2370546 h 3205338"/>
              <a:gd name="connsiteX3861" fmla="*/ 450858 w 3481368"/>
              <a:gd name="connsiteY3861" fmla="*/ 2371576 h 3205338"/>
              <a:gd name="connsiteX3862" fmla="*/ 452444 w 3481368"/>
              <a:gd name="connsiteY3862" fmla="*/ 2374708 h 3205338"/>
              <a:gd name="connsiteX3863" fmla="*/ 459136 w 3481368"/>
              <a:gd name="connsiteY3863" fmla="*/ 2391010 h 3205338"/>
              <a:gd name="connsiteX3864" fmla="*/ 464896 w 3481368"/>
              <a:gd name="connsiteY3864" fmla="*/ 2405045 h 3205338"/>
              <a:gd name="connsiteX3865" fmla="*/ 466812 w 3481368"/>
              <a:gd name="connsiteY3865" fmla="*/ 2412471 h 3205338"/>
              <a:gd name="connsiteX3866" fmla="*/ 462016 w 3481368"/>
              <a:gd name="connsiteY3866" fmla="*/ 2402167 h 3205338"/>
              <a:gd name="connsiteX3867" fmla="*/ 450858 w 3481368"/>
              <a:gd name="connsiteY3867" fmla="*/ 2385612 h 3205338"/>
              <a:gd name="connsiteX3868" fmla="*/ 448338 w 3481368"/>
              <a:gd name="connsiteY3868" fmla="*/ 2371576 h 3205338"/>
              <a:gd name="connsiteX3869" fmla="*/ 442578 w 3481368"/>
              <a:gd name="connsiteY3869" fmla="*/ 2357540 h 3205338"/>
              <a:gd name="connsiteX3870" fmla="*/ 3068133 w 3481368"/>
              <a:gd name="connsiteY3870" fmla="*/ 2357180 h 3205338"/>
              <a:gd name="connsiteX3871" fmla="*/ 3062734 w 3481368"/>
              <a:gd name="connsiteY3871" fmla="*/ 2363299 h 3205338"/>
              <a:gd name="connsiteX3872" fmla="*/ 3057334 w 3481368"/>
              <a:gd name="connsiteY3872" fmla="*/ 2374455 h 3205338"/>
              <a:gd name="connsiteX3873" fmla="*/ 3071372 w 3481368"/>
              <a:gd name="connsiteY3873" fmla="*/ 2357540 h 3205338"/>
              <a:gd name="connsiteX3874" fmla="*/ 3068133 w 3481368"/>
              <a:gd name="connsiteY3874" fmla="*/ 2357180 h 3205338"/>
              <a:gd name="connsiteX3875" fmla="*/ 2808417 w 3481368"/>
              <a:gd name="connsiteY3875" fmla="*/ 2356798 h 3205338"/>
              <a:gd name="connsiteX3876" fmla="*/ 2802186 w 3481368"/>
              <a:gd name="connsiteY3876" fmla="*/ 2364616 h 3205338"/>
              <a:gd name="connsiteX3877" fmla="*/ 2773786 w 3481368"/>
              <a:gd name="connsiteY3877" fmla="*/ 2396420 h 3205338"/>
              <a:gd name="connsiteX3878" fmla="*/ 2798991 w 3481368"/>
              <a:gd name="connsiteY3878" fmla="*/ 2368170 h 3205338"/>
              <a:gd name="connsiteX3879" fmla="*/ 3087340 w 3481368"/>
              <a:gd name="connsiteY3879" fmla="*/ 2350370 h 3205338"/>
              <a:gd name="connsiteX3880" fmla="*/ 3085052 w 3481368"/>
              <a:gd name="connsiteY3880" fmla="*/ 2354661 h 3205338"/>
              <a:gd name="connsiteX3881" fmla="*/ 3073892 w 3481368"/>
              <a:gd name="connsiteY3881" fmla="*/ 2365817 h 3205338"/>
              <a:gd name="connsiteX3882" fmla="*/ 445457 w 3481368"/>
              <a:gd name="connsiteY3882" fmla="*/ 2349263 h 3205338"/>
              <a:gd name="connsiteX3883" fmla="*/ 450858 w 3481368"/>
              <a:gd name="connsiteY3883" fmla="*/ 2360419 h 3205338"/>
              <a:gd name="connsiteX3884" fmla="*/ 453737 w 3481368"/>
              <a:gd name="connsiteY3884" fmla="*/ 2368697 h 3205338"/>
              <a:gd name="connsiteX3885" fmla="*/ 456617 w 3481368"/>
              <a:gd name="connsiteY3885" fmla="*/ 2376974 h 3205338"/>
              <a:gd name="connsiteX3886" fmla="*/ 459136 w 3481368"/>
              <a:gd name="connsiteY3886" fmla="*/ 2388130 h 3205338"/>
              <a:gd name="connsiteX3887" fmla="*/ 456077 w 3481368"/>
              <a:gd name="connsiteY3887" fmla="*/ 2381877 h 3205338"/>
              <a:gd name="connsiteX3888" fmla="*/ 452444 w 3481368"/>
              <a:gd name="connsiteY3888" fmla="*/ 2374708 h 3205338"/>
              <a:gd name="connsiteX3889" fmla="*/ 450993 w 3481368"/>
              <a:gd name="connsiteY3889" fmla="*/ 2371171 h 3205338"/>
              <a:gd name="connsiteX3890" fmla="*/ 450607 w 3481368"/>
              <a:gd name="connsiteY3890" fmla="*/ 2370546 h 3205338"/>
              <a:gd name="connsiteX3891" fmla="*/ 448653 w 3481368"/>
              <a:gd name="connsiteY3891" fmla="*/ 2362534 h 3205338"/>
              <a:gd name="connsiteX3892" fmla="*/ 448338 w 3481368"/>
              <a:gd name="connsiteY3892" fmla="*/ 2357540 h 3205338"/>
              <a:gd name="connsiteX3893" fmla="*/ 445457 w 3481368"/>
              <a:gd name="connsiteY3893" fmla="*/ 2349263 h 3205338"/>
              <a:gd name="connsiteX3894" fmla="*/ 3126086 w 3481368"/>
              <a:gd name="connsiteY3894" fmla="*/ 2347464 h 3205338"/>
              <a:gd name="connsiteX3895" fmla="*/ 3118527 w 3481368"/>
              <a:gd name="connsiteY3895" fmla="*/ 2357540 h 3205338"/>
              <a:gd name="connsiteX3896" fmla="*/ 3124287 w 3481368"/>
              <a:gd name="connsiteY3896" fmla="*/ 2349263 h 3205338"/>
              <a:gd name="connsiteX3897" fmla="*/ 3090811 w 3481368"/>
              <a:gd name="connsiteY3897" fmla="*/ 2346384 h 3205338"/>
              <a:gd name="connsiteX3898" fmla="*/ 3087340 w 3481368"/>
              <a:gd name="connsiteY3898" fmla="*/ 2350370 h 3205338"/>
              <a:gd name="connsiteX3899" fmla="*/ 3087931 w 3481368"/>
              <a:gd name="connsiteY3899" fmla="*/ 2349263 h 3205338"/>
              <a:gd name="connsiteX3900" fmla="*/ 2843637 w 3481368"/>
              <a:gd name="connsiteY3900" fmla="*/ 2346038 h 3205338"/>
              <a:gd name="connsiteX3901" fmla="*/ 2823790 w 3481368"/>
              <a:gd name="connsiteY3901" fmla="*/ 2370510 h 3205338"/>
              <a:gd name="connsiteX3902" fmla="*/ 2816450 w 3481368"/>
              <a:gd name="connsiteY3902" fmla="*/ 2381356 h 3205338"/>
              <a:gd name="connsiteX3903" fmla="*/ 2811618 w 3481368"/>
              <a:gd name="connsiteY3903" fmla="*/ 2387019 h 3205338"/>
              <a:gd name="connsiteX3904" fmla="*/ 2813573 w 3481368"/>
              <a:gd name="connsiteY3904" fmla="*/ 2382160 h 3205338"/>
              <a:gd name="connsiteX3905" fmla="*/ 2821314 w 3481368"/>
              <a:gd name="connsiteY3905" fmla="*/ 2371230 h 3205338"/>
              <a:gd name="connsiteX3906" fmla="*/ 2798990 w 3481368"/>
              <a:gd name="connsiteY3906" fmla="*/ 2401819 h 3205338"/>
              <a:gd name="connsiteX3907" fmla="*/ 2811618 w 3481368"/>
              <a:gd name="connsiteY3907" fmla="*/ 2387019 h 3205338"/>
              <a:gd name="connsiteX3908" fmla="*/ 2810152 w 3481368"/>
              <a:gd name="connsiteY3908" fmla="*/ 2390662 h 3205338"/>
              <a:gd name="connsiteX3909" fmla="*/ 2816450 w 3481368"/>
              <a:gd name="connsiteY3909" fmla="*/ 2381356 h 3205338"/>
              <a:gd name="connsiteX3910" fmla="*/ 2822979 w 3481368"/>
              <a:gd name="connsiteY3910" fmla="*/ 2373703 h 3205338"/>
              <a:gd name="connsiteX3911" fmla="*/ 2840756 w 3481368"/>
              <a:gd name="connsiteY3911" fmla="*/ 2351796 h 3205338"/>
              <a:gd name="connsiteX3912" fmla="*/ 2843637 w 3481368"/>
              <a:gd name="connsiteY3912" fmla="*/ 2346038 h 3205338"/>
              <a:gd name="connsiteX3913" fmla="*/ 2832582 w 3481368"/>
              <a:gd name="connsiteY3913" fmla="*/ 2345932 h 3205338"/>
              <a:gd name="connsiteX3914" fmla="*/ 2832386 w 3481368"/>
              <a:gd name="connsiteY3914" fmla="*/ 2346173 h 3205338"/>
              <a:gd name="connsiteX3915" fmla="*/ 2832336 w 3481368"/>
              <a:gd name="connsiteY3915" fmla="*/ 2346230 h 3205338"/>
              <a:gd name="connsiteX3916" fmla="*/ 2832476 w 3481368"/>
              <a:gd name="connsiteY3916" fmla="*/ 2346038 h 3205338"/>
              <a:gd name="connsiteX3917" fmla="*/ 3094910 w 3481368"/>
              <a:gd name="connsiteY3917" fmla="*/ 2342001 h 3205338"/>
              <a:gd name="connsiteX3918" fmla="*/ 3093691 w 3481368"/>
              <a:gd name="connsiteY3918" fmla="*/ 2343505 h 3205338"/>
              <a:gd name="connsiteX3919" fmla="*/ 3090811 w 3481368"/>
              <a:gd name="connsiteY3919" fmla="*/ 2346384 h 3205338"/>
              <a:gd name="connsiteX3920" fmla="*/ 2960256 w 3481368"/>
              <a:gd name="connsiteY3920" fmla="*/ 2340509 h 3205338"/>
              <a:gd name="connsiteX3921" fmla="*/ 2960256 w 3481368"/>
              <a:gd name="connsiteY3921" fmla="*/ 2348787 h 3205338"/>
              <a:gd name="connsiteX3922" fmla="*/ 2957376 w 3481368"/>
              <a:gd name="connsiteY3922" fmla="*/ 2351665 h 3205338"/>
              <a:gd name="connsiteX3923" fmla="*/ 2957376 w 3481368"/>
              <a:gd name="connsiteY3923" fmla="*/ 2348787 h 3205338"/>
              <a:gd name="connsiteX3924" fmla="*/ 2960256 w 3481368"/>
              <a:gd name="connsiteY3924" fmla="*/ 2340509 h 3205338"/>
              <a:gd name="connsiteX3925" fmla="*/ 2865960 w 3481368"/>
              <a:gd name="connsiteY3925" fmla="*/ 2332363 h 3205338"/>
              <a:gd name="connsiteX3926" fmla="*/ 2857679 w 3481368"/>
              <a:gd name="connsiteY3926" fmla="*/ 2346038 h 3205338"/>
              <a:gd name="connsiteX3927" fmla="*/ 2846518 w 3481368"/>
              <a:gd name="connsiteY3927" fmla="*/ 2357194 h 3205338"/>
              <a:gd name="connsiteX3928" fmla="*/ 2857679 w 3481368"/>
              <a:gd name="connsiteY3928" fmla="*/ 2340640 h 3205338"/>
              <a:gd name="connsiteX3929" fmla="*/ 2865960 w 3481368"/>
              <a:gd name="connsiteY3929" fmla="*/ 2332363 h 3205338"/>
              <a:gd name="connsiteX3930" fmla="*/ 3132567 w 3481368"/>
              <a:gd name="connsiteY3930" fmla="*/ 2326950 h 3205338"/>
              <a:gd name="connsiteX3931" fmla="*/ 3121407 w 3481368"/>
              <a:gd name="connsiteY3931" fmla="*/ 2340986 h 3205338"/>
              <a:gd name="connsiteX3932" fmla="*/ 3135446 w 3481368"/>
              <a:gd name="connsiteY3932" fmla="*/ 2326950 h 3205338"/>
              <a:gd name="connsiteX3933" fmla="*/ 473175 w 3481368"/>
              <a:gd name="connsiteY3933" fmla="*/ 2326950 h 3205338"/>
              <a:gd name="connsiteX3934" fmla="*/ 484333 w 3481368"/>
              <a:gd name="connsiteY3934" fmla="*/ 2360419 h 3205338"/>
              <a:gd name="connsiteX3935" fmla="*/ 481814 w 3481368"/>
              <a:gd name="connsiteY3935" fmla="*/ 2352142 h 3205338"/>
              <a:gd name="connsiteX3936" fmla="*/ 478934 w 3481368"/>
              <a:gd name="connsiteY3936" fmla="*/ 2338107 h 3205338"/>
              <a:gd name="connsiteX3937" fmla="*/ 480537 w 3481368"/>
              <a:gd name="connsiteY3937" fmla="*/ 2340563 h 3205338"/>
              <a:gd name="connsiteX3938" fmla="*/ 481814 w 3481368"/>
              <a:gd name="connsiteY3938" fmla="*/ 2343505 h 3205338"/>
              <a:gd name="connsiteX3939" fmla="*/ 484333 w 3481368"/>
              <a:gd name="connsiteY3939" fmla="*/ 2346384 h 3205338"/>
              <a:gd name="connsiteX3940" fmla="*/ 480537 w 3481368"/>
              <a:gd name="connsiteY3940" fmla="*/ 2340563 h 3205338"/>
              <a:gd name="connsiteX3941" fmla="*/ 479294 w 3481368"/>
              <a:gd name="connsiteY3941" fmla="*/ 2337702 h 3205338"/>
              <a:gd name="connsiteX3942" fmla="*/ 478934 w 3481368"/>
              <a:gd name="connsiteY3942" fmla="*/ 2338107 h 3205338"/>
              <a:gd name="connsiteX3943" fmla="*/ 478934 w 3481368"/>
              <a:gd name="connsiteY3943" fmla="*/ 2332349 h 3205338"/>
              <a:gd name="connsiteX3944" fmla="*/ 473175 w 3481368"/>
              <a:gd name="connsiteY3944" fmla="*/ 2326950 h 3205338"/>
              <a:gd name="connsiteX3945" fmla="*/ 3007764 w 3481368"/>
              <a:gd name="connsiteY3945" fmla="*/ 2320714 h 3205338"/>
              <a:gd name="connsiteX3946" fmla="*/ 3004210 w 3481368"/>
              <a:gd name="connsiteY3946" fmla="*/ 2340779 h 3205338"/>
              <a:gd name="connsiteX3947" fmla="*/ 2999919 w 3481368"/>
              <a:gd name="connsiteY3947" fmla="*/ 2357890 h 3205338"/>
              <a:gd name="connsiteX3948" fmla="*/ 434299 w 3481368"/>
              <a:gd name="connsiteY3948" fmla="*/ 2318672 h 3205338"/>
              <a:gd name="connsiteX3949" fmla="*/ 439698 w 3481368"/>
              <a:gd name="connsiteY3949" fmla="*/ 2324071 h 3205338"/>
              <a:gd name="connsiteX3950" fmla="*/ 439698 w 3481368"/>
              <a:gd name="connsiteY3950" fmla="*/ 2326950 h 3205338"/>
              <a:gd name="connsiteX3951" fmla="*/ 442578 w 3481368"/>
              <a:gd name="connsiteY3951" fmla="*/ 2335227 h 3205338"/>
              <a:gd name="connsiteX3952" fmla="*/ 439698 w 3481368"/>
              <a:gd name="connsiteY3952" fmla="*/ 2329829 h 3205338"/>
              <a:gd name="connsiteX3953" fmla="*/ 445457 w 3481368"/>
              <a:gd name="connsiteY3953" fmla="*/ 2343505 h 3205338"/>
              <a:gd name="connsiteX3954" fmla="*/ 448338 w 3481368"/>
              <a:gd name="connsiteY3954" fmla="*/ 2349263 h 3205338"/>
              <a:gd name="connsiteX3955" fmla="*/ 450858 w 3481368"/>
              <a:gd name="connsiteY3955" fmla="*/ 2357540 h 3205338"/>
              <a:gd name="connsiteX3956" fmla="*/ 448338 w 3481368"/>
              <a:gd name="connsiteY3956" fmla="*/ 2352142 h 3205338"/>
              <a:gd name="connsiteX3957" fmla="*/ 445457 w 3481368"/>
              <a:gd name="connsiteY3957" fmla="*/ 2349263 h 3205338"/>
              <a:gd name="connsiteX3958" fmla="*/ 439698 w 3481368"/>
              <a:gd name="connsiteY3958" fmla="*/ 2335227 h 3205338"/>
              <a:gd name="connsiteX3959" fmla="*/ 437178 w 3481368"/>
              <a:gd name="connsiteY3959" fmla="*/ 2326950 h 3205338"/>
              <a:gd name="connsiteX3960" fmla="*/ 434299 w 3481368"/>
              <a:gd name="connsiteY3960" fmla="*/ 2318672 h 3205338"/>
              <a:gd name="connsiteX3961" fmla="*/ 431419 w 3481368"/>
              <a:gd name="connsiteY3961" fmla="*/ 2318672 h 3205338"/>
              <a:gd name="connsiteX3962" fmla="*/ 437178 w 3481368"/>
              <a:gd name="connsiteY3962" fmla="*/ 2335227 h 3205338"/>
              <a:gd name="connsiteX3963" fmla="*/ 437178 w 3481368"/>
              <a:gd name="connsiteY3963" fmla="*/ 2340986 h 3205338"/>
              <a:gd name="connsiteX3964" fmla="*/ 434299 w 3481368"/>
              <a:gd name="connsiteY3964" fmla="*/ 2332349 h 3205338"/>
              <a:gd name="connsiteX3965" fmla="*/ 431419 w 3481368"/>
              <a:gd name="connsiteY3965" fmla="*/ 2318672 h 3205338"/>
              <a:gd name="connsiteX3966" fmla="*/ 2832476 w 3481368"/>
              <a:gd name="connsiteY3966" fmla="*/ 2318328 h 3205338"/>
              <a:gd name="connsiteX3967" fmla="*/ 2832801 w 3481368"/>
              <a:gd name="connsiteY3967" fmla="*/ 2318641 h 3205338"/>
              <a:gd name="connsiteX3968" fmla="*/ 2830485 w 3481368"/>
              <a:gd name="connsiteY3968" fmla="*/ 2321534 h 3205338"/>
              <a:gd name="connsiteX3969" fmla="*/ 2982570 w 3481368"/>
              <a:gd name="connsiteY3969" fmla="*/ 2318196 h 3205338"/>
              <a:gd name="connsiteX3970" fmla="*/ 2974292 w 3481368"/>
              <a:gd name="connsiteY3970" fmla="*/ 2354185 h 3205338"/>
              <a:gd name="connsiteX3971" fmla="*/ 2971413 w 3481368"/>
              <a:gd name="connsiteY3971" fmla="*/ 2362822 h 3205338"/>
              <a:gd name="connsiteX3972" fmla="*/ 2974292 w 3481368"/>
              <a:gd name="connsiteY3972" fmla="*/ 2351665 h 3205338"/>
              <a:gd name="connsiteX3973" fmla="*/ 2977172 w 3481368"/>
              <a:gd name="connsiteY3973" fmla="*/ 2340509 h 3205338"/>
              <a:gd name="connsiteX3974" fmla="*/ 2982570 w 3481368"/>
              <a:gd name="connsiteY3974" fmla="*/ 2318196 h 3205338"/>
              <a:gd name="connsiteX3975" fmla="*/ 2840759 w 3481368"/>
              <a:gd name="connsiteY3975" fmla="*/ 2317181 h 3205338"/>
              <a:gd name="connsiteX3976" fmla="*/ 2824195 w 3481368"/>
              <a:gd name="connsiteY3976" fmla="*/ 2337761 h 3205338"/>
              <a:gd name="connsiteX3977" fmla="*/ 2808417 w 3481368"/>
              <a:gd name="connsiteY3977" fmla="*/ 2356798 h 3205338"/>
              <a:gd name="connsiteX3978" fmla="*/ 2832476 w 3481368"/>
              <a:gd name="connsiteY3978" fmla="*/ 2326604 h 3205338"/>
              <a:gd name="connsiteX3979" fmla="*/ 2988329 w 3481368"/>
              <a:gd name="connsiteY3979" fmla="*/ 2312437 h 3205338"/>
              <a:gd name="connsiteX3980" fmla="*/ 2985450 w 3481368"/>
              <a:gd name="connsiteY3980" fmla="*/ 2329352 h 3205338"/>
              <a:gd name="connsiteX3981" fmla="*/ 2985450 w 3481368"/>
              <a:gd name="connsiteY3981" fmla="*/ 2340509 h 3205338"/>
              <a:gd name="connsiteX3982" fmla="*/ 2988329 w 3481368"/>
              <a:gd name="connsiteY3982" fmla="*/ 2320714 h 3205338"/>
              <a:gd name="connsiteX3983" fmla="*/ 2990848 w 3481368"/>
              <a:gd name="connsiteY3983" fmla="*/ 2312437 h 3205338"/>
              <a:gd name="connsiteX3984" fmla="*/ 3009540 w 3481368"/>
              <a:gd name="connsiteY3984" fmla="*/ 2311766 h 3205338"/>
              <a:gd name="connsiteX3985" fmla="*/ 3009204 w 3481368"/>
              <a:gd name="connsiteY3985" fmla="*/ 2313201 h 3205338"/>
              <a:gd name="connsiteX3986" fmla="*/ 3007764 w 3481368"/>
              <a:gd name="connsiteY3986" fmla="*/ 2315316 h 3205338"/>
              <a:gd name="connsiteX3987" fmla="*/ 3010643 w 3481368"/>
              <a:gd name="connsiteY3987" fmla="*/ 2307038 h 3205338"/>
              <a:gd name="connsiteX3988" fmla="*/ 3010643 w 3481368"/>
              <a:gd name="connsiteY3988" fmla="*/ 2309558 h 3205338"/>
              <a:gd name="connsiteX3989" fmla="*/ 3009540 w 3481368"/>
              <a:gd name="connsiteY3989" fmla="*/ 2311766 h 3205338"/>
              <a:gd name="connsiteX3990" fmla="*/ 3154884 w 3481368"/>
              <a:gd name="connsiteY3990" fmla="*/ 2301758 h 3205338"/>
              <a:gd name="connsiteX3991" fmla="*/ 3135446 w 3481368"/>
              <a:gd name="connsiteY3991" fmla="*/ 2321192 h 3205338"/>
              <a:gd name="connsiteX3992" fmla="*/ 3140845 w 3481368"/>
              <a:gd name="connsiteY3992" fmla="*/ 2315794 h 3205338"/>
              <a:gd name="connsiteX3993" fmla="*/ 3143725 w 3481368"/>
              <a:gd name="connsiteY3993" fmla="*/ 2315794 h 3205338"/>
              <a:gd name="connsiteX3994" fmla="*/ 3154884 w 3481368"/>
              <a:gd name="connsiteY3994" fmla="*/ 2301758 h 3205338"/>
              <a:gd name="connsiteX3995" fmla="*/ 2899365 w 3481368"/>
              <a:gd name="connsiteY3995" fmla="*/ 2298657 h 3205338"/>
              <a:gd name="connsiteX3996" fmla="*/ 2888284 w 3481368"/>
              <a:gd name="connsiteY3996" fmla="*/ 2315448 h 3205338"/>
              <a:gd name="connsiteX3997" fmla="*/ 2863081 w 3481368"/>
              <a:gd name="connsiteY3997" fmla="*/ 2346038 h 3205338"/>
              <a:gd name="connsiteX3998" fmla="*/ 2856421 w 3481368"/>
              <a:gd name="connsiteY3998" fmla="*/ 2297075 h 3205338"/>
              <a:gd name="connsiteX3999" fmla="*/ 2847778 w 3481368"/>
              <a:gd name="connsiteY3999" fmla="*/ 2309196 h 3205338"/>
              <a:gd name="connsiteX4000" fmla="*/ 2840759 w 3481368"/>
              <a:gd name="connsiteY4000" fmla="*/ 2317181 h 3205338"/>
              <a:gd name="connsiteX4001" fmla="*/ 2849938 w 3481368"/>
              <a:gd name="connsiteY4001" fmla="*/ 2305777 h 3205338"/>
              <a:gd name="connsiteX4002" fmla="*/ 2907727 w 3481368"/>
              <a:gd name="connsiteY4002" fmla="*/ 2287738 h 3205338"/>
              <a:gd name="connsiteX4003" fmla="*/ 2899365 w 3481368"/>
              <a:gd name="connsiteY4003" fmla="*/ 2298657 h 3205338"/>
              <a:gd name="connsiteX4004" fmla="*/ 2899446 w 3481368"/>
              <a:gd name="connsiteY4004" fmla="*/ 2298534 h 3205338"/>
              <a:gd name="connsiteX4005" fmla="*/ 2907727 w 3481368"/>
              <a:gd name="connsiteY4005" fmla="*/ 2287738 h 3205338"/>
              <a:gd name="connsiteX4006" fmla="*/ 420261 w 3481368"/>
              <a:gd name="connsiteY4006" fmla="*/ 2282324 h 3205338"/>
              <a:gd name="connsiteX4007" fmla="*/ 423140 w 3481368"/>
              <a:gd name="connsiteY4007" fmla="*/ 2293481 h 3205338"/>
              <a:gd name="connsiteX4008" fmla="*/ 423140 w 3481368"/>
              <a:gd name="connsiteY4008" fmla="*/ 2287723 h 3205338"/>
              <a:gd name="connsiteX4009" fmla="*/ 428539 w 3481368"/>
              <a:gd name="connsiteY4009" fmla="*/ 2301758 h 3205338"/>
              <a:gd name="connsiteX4010" fmla="*/ 431419 w 3481368"/>
              <a:gd name="connsiteY4010" fmla="*/ 2318672 h 3205338"/>
              <a:gd name="connsiteX4011" fmla="*/ 426020 w 3481368"/>
              <a:gd name="connsiteY4011" fmla="*/ 2304637 h 3205338"/>
              <a:gd name="connsiteX4012" fmla="*/ 423140 w 3481368"/>
              <a:gd name="connsiteY4012" fmla="*/ 2296360 h 3205338"/>
              <a:gd name="connsiteX4013" fmla="*/ 420261 w 3481368"/>
              <a:gd name="connsiteY4013" fmla="*/ 2282324 h 3205338"/>
              <a:gd name="connsiteX4014" fmla="*/ 2869019 w 3481368"/>
              <a:gd name="connsiteY4014" fmla="*/ 2280167 h 3205338"/>
              <a:gd name="connsiteX4015" fmla="*/ 2856421 w 3481368"/>
              <a:gd name="connsiteY4015" fmla="*/ 2297075 h 3205338"/>
              <a:gd name="connsiteX4016" fmla="*/ 2863081 w 3481368"/>
              <a:gd name="connsiteY4016" fmla="*/ 2287738 h 3205338"/>
              <a:gd name="connsiteX4017" fmla="*/ 2885494 w 3481368"/>
              <a:gd name="connsiteY4017" fmla="*/ 2275277 h 3205338"/>
              <a:gd name="connsiteX4018" fmla="*/ 2880002 w 3481368"/>
              <a:gd name="connsiteY4018" fmla="*/ 2281980 h 3205338"/>
              <a:gd name="connsiteX4019" fmla="*/ 2878087 w 3481368"/>
              <a:gd name="connsiteY4019" fmla="*/ 2285348 h 3205338"/>
              <a:gd name="connsiteX4020" fmla="*/ 2865060 w 3481368"/>
              <a:gd name="connsiteY4020" fmla="*/ 2302313 h 3205338"/>
              <a:gd name="connsiteX4021" fmla="*/ 2849398 w 3481368"/>
              <a:gd name="connsiteY4021" fmla="*/ 2321206 h 3205338"/>
              <a:gd name="connsiteX4022" fmla="*/ 2857679 w 3481368"/>
              <a:gd name="connsiteY4022" fmla="*/ 2315448 h 3205338"/>
              <a:gd name="connsiteX4023" fmla="*/ 2862901 w 3481368"/>
              <a:gd name="connsiteY4023" fmla="*/ 2307126 h 3205338"/>
              <a:gd name="connsiteX4024" fmla="*/ 2864943 w 3481368"/>
              <a:gd name="connsiteY4024" fmla="*/ 2307156 h 3205338"/>
              <a:gd name="connsiteX4025" fmla="*/ 2860346 w 3481368"/>
              <a:gd name="connsiteY4025" fmla="*/ 2313005 h 3205338"/>
              <a:gd name="connsiteX4026" fmla="*/ 2857994 w 3481368"/>
              <a:gd name="connsiteY4026" fmla="*/ 2315448 h 3205338"/>
              <a:gd name="connsiteX4027" fmla="*/ 2851918 w 3481368"/>
              <a:gd name="connsiteY4027" fmla="*/ 2323726 h 3205338"/>
              <a:gd name="connsiteX4028" fmla="*/ 2835356 w 3481368"/>
              <a:gd name="connsiteY4028" fmla="*/ 2340640 h 3205338"/>
              <a:gd name="connsiteX4029" fmla="*/ 2813032 w 3481368"/>
              <a:gd name="connsiteY4029" fmla="*/ 2368350 h 3205338"/>
              <a:gd name="connsiteX4030" fmla="*/ 2832336 w 3481368"/>
              <a:gd name="connsiteY4030" fmla="*/ 2346230 h 3205338"/>
              <a:gd name="connsiteX4031" fmla="*/ 2820909 w 3481368"/>
              <a:gd name="connsiteY4031" fmla="*/ 2361873 h 3205338"/>
              <a:gd name="connsiteX4032" fmla="*/ 2815553 w 3481368"/>
              <a:gd name="connsiteY4032" fmla="*/ 2371230 h 3205338"/>
              <a:gd name="connsiteX4033" fmla="*/ 2826714 w 3481368"/>
              <a:gd name="connsiteY4033" fmla="*/ 2354675 h 3205338"/>
              <a:gd name="connsiteX4034" fmla="*/ 2840756 w 3481368"/>
              <a:gd name="connsiteY4034" fmla="*/ 2337761 h 3205338"/>
              <a:gd name="connsiteX4035" fmla="*/ 2832582 w 3481368"/>
              <a:gd name="connsiteY4035" fmla="*/ 2345932 h 3205338"/>
              <a:gd name="connsiteX4036" fmla="*/ 2843637 w 3481368"/>
              <a:gd name="connsiteY4036" fmla="*/ 2332363 h 3205338"/>
              <a:gd name="connsiteX4037" fmla="*/ 2845712 w 3481368"/>
              <a:gd name="connsiteY4037" fmla="*/ 2332087 h 3205338"/>
              <a:gd name="connsiteX4038" fmla="*/ 2835356 w 3481368"/>
              <a:gd name="connsiteY4038" fmla="*/ 2346038 h 3205338"/>
              <a:gd name="connsiteX4039" fmla="*/ 2845837 w 3481368"/>
              <a:gd name="connsiteY4039" fmla="*/ 2332070 h 3205338"/>
              <a:gd name="connsiteX4040" fmla="*/ 2845712 w 3481368"/>
              <a:gd name="connsiteY4040" fmla="*/ 2332087 h 3205338"/>
              <a:gd name="connsiteX4041" fmla="*/ 2851918 w 3481368"/>
              <a:gd name="connsiteY4041" fmla="*/ 2323726 h 3205338"/>
              <a:gd name="connsiteX4042" fmla="*/ 2860346 w 3481368"/>
              <a:gd name="connsiteY4042" fmla="*/ 2313005 h 3205338"/>
              <a:gd name="connsiteX4043" fmla="*/ 2865960 w 3481368"/>
              <a:gd name="connsiteY4043" fmla="*/ 2307171 h 3205338"/>
              <a:gd name="connsiteX4044" fmla="*/ 2864943 w 3481368"/>
              <a:gd name="connsiteY4044" fmla="*/ 2307156 h 3205338"/>
              <a:gd name="connsiteX4045" fmla="*/ 2871721 w 3481368"/>
              <a:gd name="connsiteY4045" fmla="*/ 2298534 h 3205338"/>
              <a:gd name="connsiteX4046" fmla="*/ 2871721 w 3481368"/>
              <a:gd name="connsiteY4046" fmla="*/ 2296015 h 3205338"/>
              <a:gd name="connsiteX4047" fmla="*/ 2874782 w 3481368"/>
              <a:gd name="connsiteY4047" fmla="*/ 2291157 h 3205338"/>
              <a:gd name="connsiteX4048" fmla="*/ 2878087 w 3481368"/>
              <a:gd name="connsiteY4048" fmla="*/ 2285348 h 3205338"/>
              <a:gd name="connsiteX4049" fmla="*/ 2882883 w 3481368"/>
              <a:gd name="connsiteY4049" fmla="*/ 2279101 h 3205338"/>
              <a:gd name="connsiteX4050" fmla="*/ 2885494 w 3481368"/>
              <a:gd name="connsiteY4050" fmla="*/ 2275277 h 3205338"/>
              <a:gd name="connsiteX4051" fmla="*/ 420261 w 3481368"/>
              <a:gd name="connsiteY4051" fmla="*/ 2274047 h 3205338"/>
              <a:gd name="connsiteX4052" fmla="*/ 423140 w 3481368"/>
              <a:gd name="connsiteY4052" fmla="*/ 2285204 h 3205338"/>
              <a:gd name="connsiteX4053" fmla="*/ 423140 w 3481368"/>
              <a:gd name="connsiteY4053" fmla="*/ 2287723 h 3205338"/>
              <a:gd name="connsiteX4054" fmla="*/ 420261 w 3481368"/>
              <a:gd name="connsiteY4054" fmla="*/ 2274047 h 3205338"/>
              <a:gd name="connsiteX4055" fmla="*/ 3004885 w 3481368"/>
              <a:gd name="connsiteY4055" fmla="*/ 2267998 h 3205338"/>
              <a:gd name="connsiteX4056" fmla="*/ 3004885 w 3481368"/>
              <a:gd name="connsiteY4056" fmla="*/ 2273568 h 3205338"/>
              <a:gd name="connsiteX4057" fmla="*/ 3002006 w 3481368"/>
              <a:gd name="connsiteY4057" fmla="*/ 2287245 h 3205338"/>
              <a:gd name="connsiteX4058" fmla="*/ 231422 w 3481368"/>
              <a:gd name="connsiteY4058" fmla="*/ 2267810 h 3205338"/>
              <a:gd name="connsiteX4059" fmla="*/ 242579 w 3481368"/>
              <a:gd name="connsiteY4059" fmla="*/ 2295881 h 3205338"/>
              <a:gd name="connsiteX4060" fmla="*/ 254096 w 3481368"/>
              <a:gd name="connsiteY4060" fmla="*/ 2318196 h 3205338"/>
              <a:gd name="connsiteX4061" fmla="*/ 254096 w 3481368"/>
              <a:gd name="connsiteY4061" fmla="*/ 2320714 h 3205338"/>
              <a:gd name="connsiteX4062" fmla="*/ 256616 w 3481368"/>
              <a:gd name="connsiteY4062" fmla="*/ 2323594 h 3205338"/>
              <a:gd name="connsiteX4063" fmla="*/ 278930 w 3481368"/>
              <a:gd name="connsiteY4063" fmla="*/ 2359943 h 3205338"/>
              <a:gd name="connsiteX4064" fmla="*/ 245458 w 3481368"/>
              <a:gd name="connsiteY4064" fmla="*/ 2301280 h 3205338"/>
              <a:gd name="connsiteX4065" fmla="*/ 231422 w 3481368"/>
              <a:gd name="connsiteY4065" fmla="*/ 2267810 h 3205338"/>
              <a:gd name="connsiteX4066" fmla="*/ 2880002 w 3481368"/>
              <a:gd name="connsiteY4066" fmla="*/ 2265425 h 3205338"/>
              <a:gd name="connsiteX4067" fmla="*/ 2876808 w 3481368"/>
              <a:gd name="connsiteY4067" fmla="*/ 2270239 h 3205338"/>
              <a:gd name="connsiteX4068" fmla="*/ 2869019 w 3481368"/>
              <a:gd name="connsiteY4068" fmla="*/ 2280167 h 3205338"/>
              <a:gd name="connsiteX4069" fmla="*/ 2990848 w 3481368"/>
              <a:gd name="connsiteY4069" fmla="*/ 2264930 h 3205338"/>
              <a:gd name="connsiteX4070" fmla="*/ 2988329 w 3481368"/>
              <a:gd name="connsiteY4070" fmla="*/ 2290123 h 3205338"/>
              <a:gd name="connsiteX4071" fmla="*/ 2985450 w 3481368"/>
              <a:gd name="connsiteY4071" fmla="*/ 2304159 h 3205338"/>
              <a:gd name="connsiteX4072" fmla="*/ 2982570 w 3481368"/>
              <a:gd name="connsiteY4072" fmla="*/ 2309558 h 3205338"/>
              <a:gd name="connsiteX4073" fmla="*/ 2988329 w 3481368"/>
              <a:gd name="connsiteY4073" fmla="*/ 2287245 h 3205338"/>
              <a:gd name="connsiteX4074" fmla="*/ 2990848 w 3481368"/>
              <a:gd name="connsiteY4074" fmla="*/ 2264930 h 3205338"/>
              <a:gd name="connsiteX4075" fmla="*/ 462921 w 3481368"/>
              <a:gd name="connsiteY4075" fmla="*/ 2261042 h 3205338"/>
              <a:gd name="connsiteX4076" fmla="*/ 464896 w 3481368"/>
              <a:gd name="connsiteY4076" fmla="*/ 2274047 h 3205338"/>
              <a:gd name="connsiteX4077" fmla="*/ 467775 w 3481368"/>
              <a:gd name="connsiteY4077" fmla="*/ 2287723 h 3205338"/>
              <a:gd name="connsiteX4078" fmla="*/ 470655 w 3481368"/>
              <a:gd name="connsiteY4078" fmla="*/ 2301758 h 3205338"/>
              <a:gd name="connsiteX4079" fmla="*/ 478934 w 3481368"/>
              <a:gd name="connsiteY4079" fmla="*/ 2326950 h 3205338"/>
              <a:gd name="connsiteX4080" fmla="*/ 484333 w 3481368"/>
              <a:gd name="connsiteY4080" fmla="*/ 2340986 h 3205338"/>
              <a:gd name="connsiteX4081" fmla="*/ 487213 w 3481368"/>
              <a:gd name="connsiteY4081" fmla="*/ 2352142 h 3205338"/>
              <a:gd name="connsiteX4082" fmla="*/ 492973 w 3481368"/>
              <a:gd name="connsiteY4082" fmla="*/ 2365817 h 3205338"/>
              <a:gd name="connsiteX4083" fmla="*/ 498372 w 3481368"/>
              <a:gd name="connsiteY4083" fmla="*/ 2376974 h 3205338"/>
              <a:gd name="connsiteX4084" fmla="*/ 504132 w 3481368"/>
              <a:gd name="connsiteY4084" fmla="*/ 2393889 h 3205338"/>
              <a:gd name="connsiteX4085" fmla="*/ 512411 w 3481368"/>
              <a:gd name="connsiteY4085" fmla="*/ 2416202 h 3205338"/>
              <a:gd name="connsiteX4086" fmla="*/ 517810 w 3481368"/>
              <a:gd name="connsiteY4086" fmla="*/ 2427358 h 3205338"/>
              <a:gd name="connsiteX4087" fmla="*/ 523569 w 3481368"/>
              <a:gd name="connsiteY4087" fmla="*/ 2438515 h 3205338"/>
              <a:gd name="connsiteX4088" fmla="*/ 531848 w 3481368"/>
              <a:gd name="connsiteY4088" fmla="*/ 2452550 h 3205338"/>
              <a:gd name="connsiteX4089" fmla="*/ 540128 w 3481368"/>
              <a:gd name="connsiteY4089" fmla="*/ 2469105 h 3205338"/>
              <a:gd name="connsiteX4090" fmla="*/ 551286 w 3481368"/>
              <a:gd name="connsiteY4090" fmla="*/ 2488538 h 3205338"/>
              <a:gd name="connsiteX4091" fmla="*/ 559925 w 3481368"/>
              <a:gd name="connsiteY4091" fmla="*/ 2502575 h 3205338"/>
              <a:gd name="connsiteX4092" fmla="*/ 571084 w 3481368"/>
              <a:gd name="connsiteY4092" fmla="*/ 2516610 h 3205338"/>
              <a:gd name="connsiteX4093" fmla="*/ 579363 w 3481368"/>
              <a:gd name="connsiteY4093" fmla="*/ 2530645 h 3205338"/>
              <a:gd name="connsiteX4094" fmla="*/ 590522 w 3481368"/>
              <a:gd name="connsiteY4094" fmla="*/ 2544321 h 3205338"/>
              <a:gd name="connsiteX4095" fmla="*/ 591191 w 3481368"/>
              <a:gd name="connsiteY4095" fmla="*/ 2545082 h 3205338"/>
              <a:gd name="connsiteX4096" fmla="*/ 584762 w 3481368"/>
              <a:gd name="connsiteY4096" fmla="*/ 2538923 h 3205338"/>
              <a:gd name="connsiteX4097" fmla="*/ 591827 w 3481368"/>
              <a:gd name="connsiteY4097" fmla="*/ 2545805 h 3205338"/>
              <a:gd name="connsiteX4098" fmla="*/ 591191 w 3481368"/>
              <a:gd name="connsiteY4098" fmla="*/ 2545082 h 3205338"/>
              <a:gd name="connsiteX4099" fmla="*/ 593402 w 3481368"/>
              <a:gd name="connsiteY4099" fmla="*/ 2547200 h 3205338"/>
              <a:gd name="connsiteX4100" fmla="*/ 601681 w 3481368"/>
              <a:gd name="connsiteY4100" fmla="*/ 2558356 h 3205338"/>
              <a:gd name="connsiteX4101" fmla="*/ 607080 w 3481368"/>
              <a:gd name="connsiteY4101" fmla="*/ 2564115 h 3205338"/>
              <a:gd name="connsiteX4102" fmla="*/ 615719 w 3481368"/>
              <a:gd name="connsiteY4102" fmla="*/ 2572391 h 3205338"/>
              <a:gd name="connsiteX4103" fmla="*/ 623998 w 3481368"/>
              <a:gd name="connsiteY4103" fmla="*/ 2583548 h 3205338"/>
              <a:gd name="connsiteX4104" fmla="*/ 629397 w 3481368"/>
              <a:gd name="connsiteY4104" fmla="*/ 2588946 h 3205338"/>
              <a:gd name="connsiteX4105" fmla="*/ 632278 w 3481368"/>
              <a:gd name="connsiteY4105" fmla="*/ 2594705 h 3205338"/>
              <a:gd name="connsiteX4106" fmla="*/ 637677 w 3481368"/>
              <a:gd name="connsiteY4106" fmla="*/ 2600103 h 3205338"/>
              <a:gd name="connsiteX4107" fmla="*/ 643436 w 3481368"/>
              <a:gd name="connsiteY4107" fmla="*/ 2602982 h 3205338"/>
              <a:gd name="connsiteX4108" fmla="*/ 646316 w 3481368"/>
              <a:gd name="connsiteY4108" fmla="*/ 2605861 h 3205338"/>
              <a:gd name="connsiteX4109" fmla="*/ 660354 w 3481368"/>
              <a:gd name="connsiteY4109" fmla="*/ 2619896 h 3205338"/>
              <a:gd name="connsiteX4110" fmla="*/ 674033 w 3481368"/>
              <a:gd name="connsiteY4110" fmla="*/ 2633932 h 3205338"/>
              <a:gd name="connsiteX4111" fmla="*/ 688072 w 3481368"/>
              <a:gd name="connsiteY4111" fmla="*/ 2645089 h 3205338"/>
              <a:gd name="connsiteX4112" fmla="*/ 696351 w 3481368"/>
              <a:gd name="connsiteY4112" fmla="*/ 2653366 h 3205338"/>
              <a:gd name="connsiteX4113" fmla="*/ 707509 w 3481368"/>
              <a:gd name="connsiteY4113" fmla="*/ 2661643 h 3205338"/>
              <a:gd name="connsiteX4114" fmla="*/ 713268 w 3481368"/>
              <a:gd name="connsiteY4114" fmla="*/ 2664522 h 3205338"/>
              <a:gd name="connsiteX4115" fmla="*/ 721547 w 3481368"/>
              <a:gd name="connsiteY4115" fmla="*/ 2669921 h 3205338"/>
              <a:gd name="connsiteX4116" fmla="*/ 729827 w 3481368"/>
              <a:gd name="connsiteY4116" fmla="*/ 2675679 h 3205338"/>
              <a:gd name="connsiteX4117" fmla="*/ 732707 w 3481368"/>
              <a:gd name="connsiteY4117" fmla="*/ 2678558 h 3205338"/>
              <a:gd name="connsiteX4118" fmla="*/ 738466 w 3481368"/>
              <a:gd name="connsiteY4118" fmla="*/ 2681077 h 3205338"/>
              <a:gd name="connsiteX4119" fmla="*/ 755024 w 3481368"/>
              <a:gd name="connsiteY4119" fmla="*/ 2695113 h 3205338"/>
              <a:gd name="connsiteX4120" fmla="*/ 774462 w 3481368"/>
              <a:gd name="connsiteY4120" fmla="*/ 2706269 h 3205338"/>
              <a:gd name="connsiteX4121" fmla="*/ 794260 w 3481368"/>
              <a:gd name="connsiteY4121" fmla="*/ 2714546 h 3205338"/>
              <a:gd name="connsiteX4122" fmla="*/ 796780 w 3481368"/>
              <a:gd name="connsiteY4122" fmla="*/ 2717426 h 3205338"/>
              <a:gd name="connsiteX4123" fmla="*/ 824857 w 3481368"/>
              <a:gd name="connsiteY4123" fmla="*/ 2734340 h 3205338"/>
              <a:gd name="connsiteX4124" fmla="*/ 852933 w 3481368"/>
              <a:gd name="connsiteY4124" fmla="*/ 2748016 h 3205338"/>
              <a:gd name="connsiteX4125" fmla="*/ 855453 w 3481368"/>
              <a:gd name="connsiteY4125" fmla="*/ 2748016 h 3205338"/>
              <a:gd name="connsiteX4126" fmla="*/ 875251 w 3481368"/>
              <a:gd name="connsiteY4126" fmla="*/ 2756653 h 3205338"/>
              <a:gd name="connsiteX4127" fmla="*/ 880651 w 3481368"/>
              <a:gd name="connsiteY4127" fmla="*/ 2759172 h 3205338"/>
              <a:gd name="connsiteX4128" fmla="*/ 888930 w 3481368"/>
              <a:gd name="connsiteY4128" fmla="*/ 2764930 h 3205338"/>
              <a:gd name="connsiteX4129" fmla="*/ 900088 w 3481368"/>
              <a:gd name="connsiteY4129" fmla="*/ 2767809 h 3205338"/>
              <a:gd name="connsiteX4130" fmla="*/ 947603 w 3481368"/>
              <a:gd name="connsiteY4130" fmla="*/ 2787244 h 3205338"/>
              <a:gd name="connsiteX4131" fmla="*/ 983959 w 3481368"/>
              <a:gd name="connsiteY4131" fmla="*/ 2801279 h 3205338"/>
              <a:gd name="connsiteX4132" fmla="*/ 1011677 w 3481368"/>
              <a:gd name="connsiteY4132" fmla="*/ 2809557 h 3205338"/>
              <a:gd name="connsiteX4133" fmla="*/ 1100947 w 3481368"/>
              <a:gd name="connsiteY4133" fmla="*/ 2834748 h 3205338"/>
              <a:gd name="connsiteX4134" fmla="*/ 1120744 w 3481368"/>
              <a:gd name="connsiteY4134" fmla="*/ 2840147 h 3205338"/>
              <a:gd name="connsiteX4135" fmla="*/ 1140183 w 3481368"/>
              <a:gd name="connsiteY4135" fmla="*/ 2845905 h 3205338"/>
              <a:gd name="connsiteX4136" fmla="*/ 1145838 w 3481368"/>
              <a:gd name="connsiteY4136" fmla="*/ 2846915 h 3205338"/>
              <a:gd name="connsiteX4137" fmla="*/ 1146077 w 3481368"/>
              <a:gd name="connsiteY4137" fmla="*/ 2847856 h 3205338"/>
              <a:gd name="connsiteX4138" fmla="*/ 1170779 w 3481368"/>
              <a:gd name="connsiteY4138" fmla="*/ 2854182 h 3205338"/>
              <a:gd name="connsiteX4139" fmla="*/ 1176538 w 3481368"/>
              <a:gd name="connsiteY4139" fmla="*/ 2857061 h 3205338"/>
              <a:gd name="connsiteX4140" fmla="*/ 1184817 w 3481368"/>
              <a:gd name="connsiteY4140" fmla="*/ 2857061 h 3205338"/>
              <a:gd name="connsiteX4141" fmla="*/ 1179418 w 3481368"/>
              <a:gd name="connsiteY4141" fmla="*/ 2855462 h 3205338"/>
              <a:gd name="connsiteX4142" fmla="*/ 1190217 w 3481368"/>
              <a:gd name="connsiteY4142" fmla="*/ 2857061 h 3205338"/>
              <a:gd name="connsiteX4143" fmla="*/ 1201376 w 3481368"/>
              <a:gd name="connsiteY4143" fmla="*/ 2859580 h 3205338"/>
              <a:gd name="connsiteX4144" fmla="*/ 1218294 w 3481368"/>
              <a:gd name="connsiteY4144" fmla="*/ 2862460 h 3205338"/>
              <a:gd name="connsiteX4145" fmla="*/ 1237732 w 3481368"/>
              <a:gd name="connsiteY4145" fmla="*/ 2865338 h 3205338"/>
              <a:gd name="connsiteX4146" fmla="*/ 1251264 w 3481368"/>
              <a:gd name="connsiteY4146" fmla="*/ 2867348 h 3205338"/>
              <a:gd name="connsiteX4147" fmla="*/ 1091968 w 3481368"/>
              <a:gd name="connsiteY4147" fmla="*/ 2810177 h 3205338"/>
              <a:gd name="connsiteX4148" fmla="*/ 518951 w 3481368"/>
              <a:gd name="connsiteY4148" fmla="*/ 2349630 h 3205338"/>
              <a:gd name="connsiteX4149" fmla="*/ 3147010 w 3481368"/>
              <a:gd name="connsiteY4149" fmla="*/ 2260686 h 3205338"/>
              <a:gd name="connsiteX4150" fmla="*/ 3138326 w 3481368"/>
              <a:gd name="connsiteY4150" fmla="*/ 2271168 h 3205338"/>
              <a:gd name="connsiteX4151" fmla="*/ 3149484 w 3481368"/>
              <a:gd name="connsiteY4151" fmla="*/ 2262891 h 3205338"/>
              <a:gd name="connsiteX4152" fmla="*/ 3147010 w 3481368"/>
              <a:gd name="connsiteY4152" fmla="*/ 2260686 h 3205338"/>
              <a:gd name="connsiteX4153" fmla="*/ 2996607 w 3481368"/>
              <a:gd name="connsiteY4153" fmla="*/ 2256653 h 3205338"/>
              <a:gd name="connsiteX4154" fmla="*/ 2990848 w 3481368"/>
              <a:gd name="connsiteY4154" fmla="*/ 2284725 h 3205338"/>
              <a:gd name="connsiteX4155" fmla="*/ 2993728 w 3481368"/>
              <a:gd name="connsiteY4155" fmla="*/ 2264930 h 3205338"/>
              <a:gd name="connsiteX4156" fmla="*/ 2996607 w 3481368"/>
              <a:gd name="connsiteY4156" fmla="*/ 2256653 h 3205338"/>
              <a:gd name="connsiteX4157" fmla="*/ 3006873 w 3481368"/>
              <a:gd name="connsiteY4157" fmla="*/ 2254708 h 3205338"/>
              <a:gd name="connsiteX4158" fmla="*/ 3004885 w 3481368"/>
              <a:gd name="connsiteY4158" fmla="*/ 2267998 h 3205338"/>
              <a:gd name="connsiteX4159" fmla="*/ 3004885 w 3481368"/>
              <a:gd name="connsiteY4159" fmla="*/ 2262411 h 3205338"/>
              <a:gd name="connsiteX4160" fmla="*/ 2924720 w 3481368"/>
              <a:gd name="connsiteY4160" fmla="*/ 2251291 h 3205338"/>
              <a:gd name="connsiteX4161" fmla="*/ 2924671 w 3481368"/>
              <a:gd name="connsiteY4161" fmla="*/ 2251383 h 3205338"/>
              <a:gd name="connsiteX4162" fmla="*/ 2924650 w 3481368"/>
              <a:gd name="connsiteY4162" fmla="*/ 2251390 h 3205338"/>
              <a:gd name="connsiteX4163" fmla="*/ 3007764 w 3481368"/>
              <a:gd name="connsiteY4163" fmla="*/ 2251254 h 3205338"/>
              <a:gd name="connsiteX4164" fmla="*/ 3006873 w 3481368"/>
              <a:gd name="connsiteY4164" fmla="*/ 2254708 h 3205338"/>
              <a:gd name="connsiteX4165" fmla="*/ 3007107 w 3481368"/>
              <a:gd name="connsiteY4165" fmla="*/ 2253144 h 3205338"/>
              <a:gd name="connsiteX4166" fmla="*/ 200456 w 3481368"/>
              <a:gd name="connsiteY4166" fmla="*/ 2244533 h 3205338"/>
              <a:gd name="connsiteX4167" fmla="*/ 203349 w 3481368"/>
              <a:gd name="connsiteY4167" fmla="*/ 2250399 h 3205338"/>
              <a:gd name="connsiteX4168" fmla="*/ 209107 w 3481368"/>
              <a:gd name="connsiteY4168" fmla="*/ 2262411 h 3205338"/>
              <a:gd name="connsiteX4169" fmla="*/ 200829 w 3481368"/>
              <a:gd name="connsiteY4169" fmla="*/ 2245496 h 3205338"/>
              <a:gd name="connsiteX4170" fmla="*/ 217655 w 3481368"/>
              <a:gd name="connsiteY4170" fmla="*/ 2241717 h 3205338"/>
              <a:gd name="connsiteX4171" fmla="*/ 223144 w 3481368"/>
              <a:gd name="connsiteY4171" fmla="*/ 2259532 h 3205338"/>
              <a:gd name="connsiteX4172" fmla="*/ 223144 w 3481368"/>
              <a:gd name="connsiteY4172" fmla="*/ 2251254 h 3205338"/>
              <a:gd name="connsiteX4173" fmla="*/ 228902 w 3481368"/>
              <a:gd name="connsiteY4173" fmla="*/ 2259532 h 3205338"/>
              <a:gd name="connsiteX4174" fmla="*/ 217655 w 3481368"/>
              <a:gd name="connsiteY4174" fmla="*/ 2241717 h 3205338"/>
              <a:gd name="connsiteX4175" fmla="*/ 2909573 w 3481368"/>
              <a:gd name="connsiteY4175" fmla="*/ 2240189 h 3205338"/>
              <a:gd name="connsiteX4176" fmla="*/ 2902326 w 3481368"/>
              <a:gd name="connsiteY4176" fmla="*/ 2248512 h 3205338"/>
              <a:gd name="connsiteX4177" fmla="*/ 2894045 w 3481368"/>
              <a:gd name="connsiteY4177" fmla="*/ 2265425 h 3205338"/>
              <a:gd name="connsiteX4178" fmla="*/ 2910607 w 3481368"/>
              <a:gd name="connsiteY4178" fmla="*/ 2240234 h 3205338"/>
              <a:gd name="connsiteX4179" fmla="*/ 2909573 w 3481368"/>
              <a:gd name="connsiteY4179" fmla="*/ 2240189 h 3205338"/>
              <a:gd name="connsiteX4180" fmla="*/ 417381 w 3481368"/>
              <a:gd name="connsiteY4180" fmla="*/ 2237699 h 3205338"/>
              <a:gd name="connsiteX4181" fmla="*/ 420261 w 3481368"/>
              <a:gd name="connsiteY4181" fmla="*/ 2248855 h 3205338"/>
              <a:gd name="connsiteX4182" fmla="*/ 420261 w 3481368"/>
              <a:gd name="connsiteY4182" fmla="*/ 2251734 h 3205338"/>
              <a:gd name="connsiteX4183" fmla="*/ 417381 w 3481368"/>
              <a:gd name="connsiteY4183" fmla="*/ 2237699 h 3205338"/>
              <a:gd name="connsiteX4184" fmla="*/ 2932930 w 3481368"/>
              <a:gd name="connsiteY4184" fmla="*/ 2237355 h 3205338"/>
              <a:gd name="connsiteX4185" fmla="*/ 2931896 w 3481368"/>
              <a:gd name="connsiteY4185" fmla="*/ 2241134 h 3205338"/>
              <a:gd name="connsiteX4186" fmla="*/ 2924720 w 3481368"/>
              <a:gd name="connsiteY4186" fmla="*/ 2251291 h 3205338"/>
              <a:gd name="connsiteX4187" fmla="*/ 2926405 w 3481368"/>
              <a:gd name="connsiteY4187" fmla="*/ 2248152 h 3205338"/>
              <a:gd name="connsiteX4188" fmla="*/ 2932930 w 3481368"/>
              <a:gd name="connsiteY4188" fmla="*/ 2237355 h 3205338"/>
              <a:gd name="connsiteX4189" fmla="*/ 2924650 w 3481368"/>
              <a:gd name="connsiteY4189" fmla="*/ 2237355 h 3205338"/>
              <a:gd name="connsiteX4190" fmla="*/ 2910607 w 3481368"/>
              <a:gd name="connsiteY4190" fmla="*/ 2253909 h 3205338"/>
              <a:gd name="connsiteX4191" fmla="*/ 2910607 w 3481368"/>
              <a:gd name="connsiteY4191" fmla="*/ 2259667 h 3205338"/>
              <a:gd name="connsiteX4192" fmla="*/ 2899446 w 3481368"/>
              <a:gd name="connsiteY4192" fmla="*/ 2273702 h 3205338"/>
              <a:gd name="connsiteX4193" fmla="*/ 2899446 w 3481368"/>
              <a:gd name="connsiteY4193" fmla="*/ 2270824 h 3205338"/>
              <a:gd name="connsiteX4194" fmla="*/ 2885404 w 3481368"/>
              <a:gd name="connsiteY4194" fmla="*/ 2290257 h 3205338"/>
              <a:gd name="connsiteX4195" fmla="*/ 2871721 w 3481368"/>
              <a:gd name="connsiteY4195" fmla="*/ 2307171 h 3205338"/>
              <a:gd name="connsiteX4196" fmla="*/ 2860560 w 3481368"/>
              <a:gd name="connsiteY4196" fmla="*/ 2318328 h 3205338"/>
              <a:gd name="connsiteX4197" fmla="*/ 2860560 w 3481368"/>
              <a:gd name="connsiteY4197" fmla="*/ 2326604 h 3205338"/>
              <a:gd name="connsiteX4198" fmla="*/ 2891165 w 3481368"/>
              <a:gd name="connsiteY4198" fmla="*/ 2287738 h 3205338"/>
              <a:gd name="connsiteX4199" fmla="*/ 2896565 w 3481368"/>
              <a:gd name="connsiteY4199" fmla="*/ 2279101 h 3205338"/>
              <a:gd name="connsiteX4200" fmla="*/ 2918888 w 3481368"/>
              <a:gd name="connsiteY4200" fmla="*/ 2248512 h 3205338"/>
              <a:gd name="connsiteX4201" fmla="*/ 2924650 w 3481368"/>
              <a:gd name="connsiteY4201" fmla="*/ 2237355 h 3205338"/>
              <a:gd name="connsiteX4202" fmla="*/ 2900544 w 3481368"/>
              <a:gd name="connsiteY4202" fmla="*/ 2235170 h 3205338"/>
              <a:gd name="connsiteX4203" fmla="*/ 2895620 w 3481368"/>
              <a:gd name="connsiteY4203" fmla="*/ 2243293 h 3205338"/>
              <a:gd name="connsiteX4204" fmla="*/ 2885404 w 3481368"/>
              <a:gd name="connsiteY4204" fmla="*/ 2256789 h 3205338"/>
              <a:gd name="connsiteX4205" fmla="*/ 3177202 w 3481368"/>
              <a:gd name="connsiteY4205" fmla="*/ 2234819 h 3205338"/>
              <a:gd name="connsiteX4206" fmla="*/ 3168922 w 3481368"/>
              <a:gd name="connsiteY4206" fmla="*/ 2245976 h 3205338"/>
              <a:gd name="connsiteX4207" fmla="*/ 3152004 w 3481368"/>
              <a:gd name="connsiteY4207" fmla="*/ 2265409 h 3205338"/>
              <a:gd name="connsiteX4208" fmla="*/ 3143725 w 3481368"/>
              <a:gd name="connsiteY4208" fmla="*/ 2279446 h 3205338"/>
              <a:gd name="connsiteX4209" fmla="*/ 3177202 w 3481368"/>
              <a:gd name="connsiteY4209" fmla="*/ 2234819 h 3205338"/>
              <a:gd name="connsiteX4210" fmla="*/ 2993728 w 3481368"/>
              <a:gd name="connsiteY4210" fmla="*/ 2234339 h 3205338"/>
              <a:gd name="connsiteX4211" fmla="*/ 2993728 w 3481368"/>
              <a:gd name="connsiteY4211" fmla="*/ 2245496 h 3205338"/>
              <a:gd name="connsiteX4212" fmla="*/ 2990848 w 3481368"/>
              <a:gd name="connsiteY4212" fmla="*/ 2259532 h 3205338"/>
              <a:gd name="connsiteX4213" fmla="*/ 2990848 w 3481368"/>
              <a:gd name="connsiteY4213" fmla="*/ 2251254 h 3205338"/>
              <a:gd name="connsiteX4214" fmla="*/ 2993728 w 3481368"/>
              <a:gd name="connsiteY4214" fmla="*/ 2234339 h 3205338"/>
              <a:gd name="connsiteX4215" fmla="*/ 195431 w 3481368"/>
              <a:gd name="connsiteY4215" fmla="*/ 2234339 h 3205338"/>
              <a:gd name="connsiteX4216" fmla="*/ 196855 w 3481368"/>
              <a:gd name="connsiteY4216" fmla="*/ 2235565 h 3205338"/>
              <a:gd name="connsiteX4217" fmla="*/ 197554 w 3481368"/>
              <a:gd name="connsiteY4217" fmla="*/ 2237033 h 3205338"/>
              <a:gd name="connsiteX4218" fmla="*/ 200456 w 3481368"/>
              <a:gd name="connsiteY4218" fmla="*/ 2244533 h 3205338"/>
              <a:gd name="connsiteX4219" fmla="*/ 3171801 w 3481368"/>
              <a:gd name="connsiteY4219" fmla="*/ 2229421 h 3205338"/>
              <a:gd name="connsiteX4220" fmla="*/ 3163163 w 3481368"/>
              <a:gd name="connsiteY4220" fmla="*/ 2237699 h 3205338"/>
              <a:gd name="connsiteX4221" fmla="*/ 3154884 w 3481368"/>
              <a:gd name="connsiteY4221" fmla="*/ 2251734 h 3205338"/>
              <a:gd name="connsiteX4222" fmla="*/ 3166042 w 3481368"/>
              <a:gd name="connsiteY4222" fmla="*/ 2240578 h 3205338"/>
              <a:gd name="connsiteX4223" fmla="*/ 3171801 w 3481368"/>
              <a:gd name="connsiteY4223" fmla="*/ 2229421 h 3205338"/>
              <a:gd name="connsiteX4224" fmla="*/ 2930051 w 3481368"/>
              <a:gd name="connsiteY4224" fmla="*/ 2226199 h 3205338"/>
              <a:gd name="connsiteX4225" fmla="*/ 2918888 w 3481368"/>
              <a:gd name="connsiteY4225" fmla="*/ 2240234 h 3205338"/>
              <a:gd name="connsiteX4226" fmla="*/ 2910607 w 3481368"/>
              <a:gd name="connsiteY4226" fmla="*/ 2251390 h 3205338"/>
              <a:gd name="connsiteX4227" fmla="*/ 2902326 w 3481368"/>
              <a:gd name="connsiteY4227" fmla="*/ 2262547 h 3205338"/>
              <a:gd name="connsiteX4228" fmla="*/ 2894045 w 3481368"/>
              <a:gd name="connsiteY4228" fmla="*/ 2267944 h 3205338"/>
              <a:gd name="connsiteX4229" fmla="*/ 2891165 w 3481368"/>
              <a:gd name="connsiteY4229" fmla="*/ 2276222 h 3205338"/>
              <a:gd name="connsiteX4230" fmla="*/ 2896565 w 3481368"/>
              <a:gd name="connsiteY4230" fmla="*/ 2267944 h 3205338"/>
              <a:gd name="connsiteX4231" fmla="*/ 2896565 w 3481368"/>
              <a:gd name="connsiteY4231" fmla="*/ 2270824 h 3205338"/>
              <a:gd name="connsiteX4232" fmla="*/ 2882883 w 3481368"/>
              <a:gd name="connsiteY4232" fmla="*/ 2287738 h 3205338"/>
              <a:gd name="connsiteX4233" fmla="*/ 2874242 w 3481368"/>
              <a:gd name="connsiteY4233" fmla="*/ 2301413 h 3205338"/>
              <a:gd name="connsiteX4234" fmla="*/ 2896565 w 3481368"/>
              <a:gd name="connsiteY4234" fmla="*/ 2270824 h 3205338"/>
              <a:gd name="connsiteX4235" fmla="*/ 2930051 w 3481368"/>
              <a:gd name="connsiteY4235" fmla="*/ 2226199 h 3205338"/>
              <a:gd name="connsiteX4236" fmla="*/ 414861 w 3481368"/>
              <a:gd name="connsiteY4236" fmla="*/ 2223663 h 3205338"/>
              <a:gd name="connsiteX4237" fmla="*/ 417381 w 3481368"/>
              <a:gd name="connsiteY4237" fmla="*/ 2237699 h 3205338"/>
              <a:gd name="connsiteX4238" fmla="*/ 417381 w 3481368"/>
              <a:gd name="connsiteY4238" fmla="*/ 2245976 h 3205338"/>
              <a:gd name="connsiteX4239" fmla="*/ 426020 w 3481368"/>
              <a:gd name="connsiteY4239" fmla="*/ 2276566 h 3205338"/>
              <a:gd name="connsiteX4240" fmla="*/ 420261 w 3481368"/>
              <a:gd name="connsiteY4240" fmla="*/ 2265409 h 3205338"/>
              <a:gd name="connsiteX4241" fmla="*/ 414861 w 3481368"/>
              <a:gd name="connsiteY4241" fmla="*/ 2243097 h 3205338"/>
              <a:gd name="connsiteX4242" fmla="*/ 414861 w 3481368"/>
              <a:gd name="connsiteY4242" fmla="*/ 2231626 h 3205338"/>
              <a:gd name="connsiteX4243" fmla="*/ 3021801 w 3481368"/>
              <a:gd name="connsiteY4243" fmla="*/ 2217785 h 3205338"/>
              <a:gd name="connsiteX4244" fmla="*/ 3024320 w 3481368"/>
              <a:gd name="connsiteY4244" fmla="*/ 2217785 h 3205338"/>
              <a:gd name="connsiteX4245" fmla="*/ 3018921 w 3481368"/>
              <a:gd name="connsiteY4245" fmla="*/ 2256653 h 3205338"/>
              <a:gd name="connsiteX4246" fmla="*/ 3016042 w 3481368"/>
              <a:gd name="connsiteY4246" fmla="*/ 2276087 h 3205338"/>
              <a:gd name="connsiteX4247" fmla="*/ 3016042 w 3481368"/>
              <a:gd name="connsiteY4247" fmla="*/ 2284725 h 3205338"/>
              <a:gd name="connsiteX4248" fmla="*/ 3013163 w 3481368"/>
              <a:gd name="connsiteY4248" fmla="*/ 2293003 h 3205338"/>
              <a:gd name="connsiteX4249" fmla="*/ 3010643 w 3481368"/>
              <a:gd name="connsiteY4249" fmla="*/ 2295881 h 3205338"/>
              <a:gd name="connsiteX4250" fmla="*/ 3010643 w 3481368"/>
              <a:gd name="connsiteY4250" fmla="*/ 2304159 h 3205338"/>
              <a:gd name="connsiteX4251" fmla="*/ 3007764 w 3481368"/>
              <a:gd name="connsiteY4251" fmla="*/ 2315316 h 3205338"/>
              <a:gd name="connsiteX4252" fmla="*/ 3004885 w 3481368"/>
              <a:gd name="connsiteY4252" fmla="*/ 2329352 h 3205338"/>
              <a:gd name="connsiteX4253" fmla="*/ 3002006 w 3481368"/>
              <a:gd name="connsiteY4253" fmla="*/ 2345907 h 3205338"/>
              <a:gd name="connsiteX4254" fmla="*/ 3002006 w 3481368"/>
              <a:gd name="connsiteY4254" fmla="*/ 2334750 h 3205338"/>
              <a:gd name="connsiteX4255" fmla="*/ 3004885 w 3481368"/>
              <a:gd name="connsiteY4255" fmla="*/ 2323594 h 3205338"/>
              <a:gd name="connsiteX4256" fmla="*/ 3007764 w 3481368"/>
              <a:gd name="connsiteY4256" fmla="*/ 2307038 h 3205338"/>
              <a:gd name="connsiteX4257" fmla="*/ 3010643 w 3481368"/>
              <a:gd name="connsiteY4257" fmla="*/ 2290123 h 3205338"/>
              <a:gd name="connsiteX4258" fmla="*/ 3013163 w 3481368"/>
              <a:gd name="connsiteY4258" fmla="*/ 2267810 h 3205338"/>
              <a:gd name="connsiteX4259" fmla="*/ 3016042 w 3481368"/>
              <a:gd name="connsiteY4259" fmla="*/ 2256653 h 3205338"/>
              <a:gd name="connsiteX4260" fmla="*/ 3021801 w 3481368"/>
              <a:gd name="connsiteY4260" fmla="*/ 2226062 h 3205338"/>
              <a:gd name="connsiteX4261" fmla="*/ 2913399 w 3481368"/>
              <a:gd name="connsiteY4261" fmla="*/ 2216358 h 3205338"/>
              <a:gd name="connsiteX4262" fmla="*/ 2910607 w 3481368"/>
              <a:gd name="connsiteY4262" fmla="*/ 2220800 h 3205338"/>
              <a:gd name="connsiteX4263" fmla="*/ 2900544 w 3481368"/>
              <a:gd name="connsiteY4263" fmla="*/ 2235170 h 3205338"/>
              <a:gd name="connsiteX4264" fmla="*/ 2907727 w 3481368"/>
              <a:gd name="connsiteY4264" fmla="*/ 2223320 h 3205338"/>
              <a:gd name="connsiteX4265" fmla="*/ 409102 w 3481368"/>
              <a:gd name="connsiteY4265" fmla="*/ 2209628 h 3205338"/>
              <a:gd name="connsiteX4266" fmla="*/ 411982 w 3481368"/>
              <a:gd name="connsiteY4266" fmla="*/ 2220784 h 3205338"/>
              <a:gd name="connsiteX4267" fmla="*/ 411982 w 3481368"/>
              <a:gd name="connsiteY4267" fmla="*/ 2231941 h 3205338"/>
              <a:gd name="connsiteX4268" fmla="*/ 414861 w 3481368"/>
              <a:gd name="connsiteY4268" fmla="*/ 2245976 h 3205338"/>
              <a:gd name="connsiteX4269" fmla="*/ 417381 w 3481368"/>
              <a:gd name="connsiteY4269" fmla="*/ 2260011 h 3205338"/>
              <a:gd name="connsiteX4270" fmla="*/ 420261 w 3481368"/>
              <a:gd name="connsiteY4270" fmla="*/ 2279446 h 3205338"/>
              <a:gd name="connsiteX4271" fmla="*/ 417381 w 3481368"/>
              <a:gd name="connsiteY4271" fmla="*/ 2271168 h 3205338"/>
              <a:gd name="connsiteX4272" fmla="*/ 417381 w 3481368"/>
              <a:gd name="connsiteY4272" fmla="*/ 2265409 h 3205338"/>
              <a:gd name="connsiteX4273" fmla="*/ 414861 w 3481368"/>
              <a:gd name="connsiteY4273" fmla="*/ 2260011 h 3205338"/>
              <a:gd name="connsiteX4274" fmla="*/ 411982 w 3481368"/>
              <a:gd name="connsiteY4274" fmla="*/ 2243097 h 3205338"/>
              <a:gd name="connsiteX4275" fmla="*/ 409102 w 3481368"/>
              <a:gd name="connsiteY4275" fmla="*/ 2209628 h 3205338"/>
              <a:gd name="connsiteX4276" fmla="*/ 2916369 w 3481368"/>
              <a:gd name="connsiteY4276" fmla="*/ 2206765 h 3205338"/>
              <a:gd name="connsiteX4277" fmla="*/ 2907727 w 3481368"/>
              <a:gd name="connsiteY4277" fmla="*/ 2217922 h 3205338"/>
              <a:gd name="connsiteX4278" fmla="*/ 2899446 w 3481368"/>
              <a:gd name="connsiteY4278" fmla="*/ 2231957 h 3205338"/>
              <a:gd name="connsiteX4279" fmla="*/ 2907727 w 3481368"/>
              <a:gd name="connsiteY4279" fmla="*/ 2220800 h 3205338"/>
              <a:gd name="connsiteX4280" fmla="*/ 2916369 w 3481368"/>
              <a:gd name="connsiteY4280" fmla="*/ 2206765 h 3205338"/>
              <a:gd name="connsiteX4281" fmla="*/ 417412 w 3481368"/>
              <a:gd name="connsiteY4281" fmla="*/ 2203958 h 3205338"/>
              <a:gd name="connsiteX4282" fmla="*/ 417426 w 3481368"/>
              <a:gd name="connsiteY4282" fmla="*/ 2204049 h 3205338"/>
              <a:gd name="connsiteX4283" fmla="*/ 420261 w 3481368"/>
              <a:gd name="connsiteY4283" fmla="*/ 2220784 h 3205338"/>
              <a:gd name="connsiteX4284" fmla="*/ 417426 w 3481368"/>
              <a:gd name="connsiteY4284" fmla="*/ 2204094 h 3205338"/>
              <a:gd name="connsiteX4285" fmla="*/ 2961015 w 3481368"/>
              <a:gd name="connsiteY4285" fmla="*/ 2203886 h 3205338"/>
              <a:gd name="connsiteX4286" fmla="*/ 2955255 w 3481368"/>
              <a:gd name="connsiteY4286" fmla="*/ 2215043 h 3205338"/>
              <a:gd name="connsiteX4287" fmla="*/ 2944092 w 3481368"/>
              <a:gd name="connsiteY4287" fmla="*/ 2231957 h 3205338"/>
              <a:gd name="connsiteX4288" fmla="*/ 2921769 w 3481368"/>
              <a:gd name="connsiteY4288" fmla="*/ 2265425 h 3205338"/>
              <a:gd name="connsiteX4289" fmla="*/ 2930051 w 3481368"/>
              <a:gd name="connsiteY4289" fmla="*/ 2251390 h 3205338"/>
              <a:gd name="connsiteX4290" fmla="*/ 2961015 w 3481368"/>
              <a:gd name="connsiteY4290" fmla="*/ 2203886 h 3205338"/>
              <a:gd name="connsiteX4291" fmla="*/ 2938692 w 3481368"/>
              <a:gd name="connsiteY4291" fmla="*/ 2201008 h 3205338"/>
              <a:gd name="connsiteX4292" fmla="*/ 2938026 w 3481368"/>
              <a:gd name="connsiteY4292" fmla="*/ 2202782 h 3205338"/>
              <a:gd name="connsiteX4293" fmla="*/ 2932930 w 3481368"/>
              <a:gd name="connsiteY4293" fmla="*/ 2209645 h 3205338"/>
              <a:gd name="connsiteX4294" fmla="*/ 2938692 w 3481368"/>
              <a:gd name="connsiteY4294" fmla="*/ 2201008 h 3205338"/>
              <a:gd name="connsiteX4295" fmla="*/ 417381 w 3481368"/>
              <a:gd name="connsiteY4295" fmla="*/ 2195592 h 3205338"/>
              <a:gd name="connsiteX4296" fmla="*/ 419811 w 3481368"/>
              <a:gd name="connsiteY4296" fmla="*/ 2203942 h 3205338"/>
              <a:gd name="connsiteX4297" fmla="*/ 420147 w 3481368"/>
              <a:gd name="connsiteY4297" fmla="*/ 2197703 h 3205338"/>
              <a:gd name="connsiteX4298" fmla="*/ 420261 w 3481368"/>
              <a:gd name="connsiteY4298" fmla="*/ 2198471 h 3205338"/>
              <a:gd name="connsiteX4299" fmla="*/ 423140 w 3481368"/>
              <a:gd name="connsiteY4299" fmla="*/ 2215386 h 3205338"/>
              <a:gd name="connsiteX4300" fmla="*/ 426020 w 3481368"/>
              <a:gd name="connsiteY4300" fmla="*/ 2234819 h 3205338"/>
              <a:gd name="connsiteX4301" fmla="*/ 431419 w 3481368"/>
              <a:gd name="connsiteY4301" fmla="*/ 2257132 h 3205338"/>
              <a:gd name="connsiteX4302" fmla="*/ 431419 w 3481368"/>
              <a:gd name="connsiteY4302" fmla="*/ 2262891 h 3205338"/>
              <a:gd name="connsiteX4303" fmla="*/ 434299 w 3481368"/>
              <a:gd name="connsiteY4303" fmla="*/ 2268289 h 3205338"/>
              <a:gd name="connsiteX4304" fmla="*/ 437178 w 3481368"/>
              <a:gd name="connsiteY4304" fmla="*/ 2279446 h 3205338"/>
              <a:gd name="connsiteX4305" fmla="*/ 442578 w 3481368"/>
              <a:gd name="connsiteY4305" fmla="*/ 2304637 h 3205338"/>
              <a:gd name="connsiteX4306" fmla="*/ 445457 w 3481368"/>
              <a:gd name="connsiteY4306" fmla="*/ 2321192 h 3205338"/>
              <a:gd name="connsiteX4307" fmla="*/ 450858 w 3481368"/>
              <a:gd name="connsiteY4307" fmla="*/ 2338107 h 3205338"/>
              <a:gd name="connsiteX4308" fmla="*/ 453737 w 3481368"/>
              <a:gd name="connsiteY4308" fmla="*/ 2352142 h 3205338"/>
              <a:gd name="connsiteX4309" fmla="*/ 448338 w 3481368"/>
              <a:gd name="connsiteY4309" fmla="*/ 2338107 h 3205338"/>
              <a:gd name="connsiteX4310" fmla="*/ 445457 w 3481368"/>
              <a:gd name="connsiteY4310" fmla="*/ 2326950 h 3205338"/>
              <a:gd name="connsiteX4311" fmla="*/ 442578 w 3481368"/>
              <a:gd name="connsiteY4311" fmla="*/ 2315794 h 3205338"/>
              <a:gd name="connsiteX4312" fmla="*/ 439698 w 3481368"/>
              <a:gd name="connsiteY4312" fmla="*/ 2307516 h 3205338"/>
              <a:gd name="connsiteX4313" fmla="*/ 437178 w 3481368"/>
              <a:gd name="connsiteY4313" fmla="*/ 2296360 h 3205338"/>
              <a:gd name="connsiteX4314" fmla="*/ 434299 w 3481368"/>
              <a:gd name="connsiteY4314" fmla="*/ 2285204 h 3205338"/>
              <a:gd name="connsiteX4315" fmla="*/ 431419 w 3481368"/>
              <a:gd name="connsiteY4315" fmla="*/ 2276566 h 3205338"/>
              <a:gd name="connsiteX4316" fmla="*/ 428539 w 3481368"/>
              <a:gd name="connsiteY4316" fmla="*/ 2268289 h 3205338"/>
              <a:gd name="connsiteX4317" fmla="*/ 426020 w 3481368"/>
              <a:gd name="connsiteY4317" fmla="*/ 2254253 h 3205338"/>
              <a:gd name="connsiteX4318" fmla="*/ 426020 w 3481368"/>
              <a:gd name="connsiteY4318" fmla="*/ 2245976 h 3205338"/>
              <a:gd name="connsiteX4319" fmla="*/ 423140 w 3481368"/>
              <a:gd name="connsiteY4319" fmla="*/ 2231941 h 3205338"/>
              <a:gd name="connsiteX4320" fmla="*/ 417381 w 3481368"/>
              <a:gd name="connsiteY4320" fmla="*/ 2195592 h 3205338"/>
              <a:gd name="connsiteX4321" fmla="*/ 419788 w 3481368"/>
              <a:gd name="connsiteY4321" fmla="*/ 2195283 h 3205338"/>
              <a:gd name="connsiteX4322" fmla="*/ 420261 w 3481368"/>
              <a:gd name="connsiteY4322" fmla="*/ 2195592 h 3205338"/>
              <a:gd name="connsiteX4323" fmla="*/ 420147 w 3481368"/>
              <a:gd name="connsiteY4323" fmla="*/ 2197703 h 3205338"/>
              <a:gd name="connsiteX4324" fmla="*/ 2910607 w 3481368"/>
              <a:gd name="connsiteY4324" fmla="*/ 2192730 h 3205338"/>
              <a:gd name="connsiteX4325" fmla="*/ 2885404 w 3481368"/>
              <a:gd name="connsiteY4325" fmla="*/ 2234476 h 3205338"/>
              <a:gd name="connsiteX4326" fmla="*/ 2899446 w 3481368"/>
              <a:gd name="connsiteY4326" fmla="*/ 2212163 h 3205338"/>
              <a:gd name="connsiteX4327" fmla="*/ 2907727 w 3481368"/>
              <a:gd name="connsiteY4327" fmla="*/ 2201008 h 3205338"/>
              <a:gd name="connsiteX4328" fmla="*/ 2910607 w 3481368"/>
              <a:gd name="connsiteY4328" fmla="*/ 2192730 h 3205338"/>
              <a:gd name="connsiteX4329" fmla="*/ 2930051 w 3481368"/>
              <a:gd name="connsiteY4329" fmla="*/ 2189851 h 3205338"/>
              <a:gd name="connsiteX4330" fmla="*/ 2922129 w 3481368"/>
              <a:gd name="connsiteY4330" fmla="*/ 2205641 h 3205338"/>
              <a:gd name="connsiteX4331" fmla="*/ 2913399 w 3481368"/>
              <a:gd name="connsiteY4331" fmla="*/ 2216358 h 3205338"/>
              <a:gd name="connsiteX4332" fmla="*/ 411982 w 3481368"/>
              <a:gd name="connsiteY4332" fmla="*/ 2187315 h 3205338"/>
              <a:gd name="connsiteX4333" fmla="*/ 411982 w 3481368"/>
              <a:gd name="connsiteY4333" fmla="*/ 2201350 h 3205338"/>
              <a:gd name="connsiteX4334" fmla="*/ 414861 w 3481368"/>
              <a:gd name="connsiteY4334" fmla="*/ 2215386 h 3205338"/>
              <a:gd name="connsiteX4335" fmla="*/ 411982 w 3481368"/>
              <a:gd name="connsiteY4335" fmla="*/ 2209628 h 3205338"/>
              <a:gd name="connsiteX4336" fmla="*/ 411982 w 3481368"/>
              <a:gd name="connsiteY4336" fmla="*/ 2187315 h 3205338"/>
              <a:gd name="connsiteX4337" fmla="*/ 3002050 w 3481368"/>
              <a:gd name="connsiteY4337" fmla="*/ 2182728 h 3205338"/>
              <a:gd name="connsiteX4338" fmla="*/ 3002006 w 3481368"/>
              <a:gd name="connsiteY4338" fmla="*/ 2192592 h 3205338"/>
              <a:gd name="connsiteX4339" fmla="*/ 3002006 w 3481368"/>
              <a:gd name="connsiteY4339" fmla="*/ 2206627 h 3205338"/>
              <a:gd name="connsiteX4340" fmla="*/ 3004885 w 3481368"/>
              <a:gd name="connsiteY4340" fmla="*/ 2189712 h 3205338"/>
              <a:gd name="connsiteX4341" fmla="*/ 3002050 w 3481368"/>
              <a:gd name="connsiteY4341" fmla="*/ 2182728 h 3205338"/>
              <a:gd name="connsiteX4342" fmla="*/ 2966416 w 3481368"/>
              <a:gd name="connsiteY4342" fmla="*/ 2181574 h 3205338"/>
              <a:gd name="connsiteX4343" fmla="*/ 2966416 w 3481368"/>
              <a:gd name="connsiteY4343" fmla="*/ 2187333 h 3205338"/>
              <a:gd name="connsiteX4344" fmla="*/ 2958134 w 3481368"/>
              <a:gd name="connsiteY4344" fmla="*/ 2201008 h 3205338"/>
              <a:gd name="connsiteX4345" fmla="*/ 2949853 w 3481368"/>
              <a:gd name="connsiteY4345" fmla="*/ 2215043 h 3205338"/>
              <a:gd name="connsiteX4346" fmla="*/ 2952374 w 3481368"/>
              <a:gd name="connsiteY4346" fmla="*/ 2212163 h 3205338"/>
              <a:gd name="connsiteX4347" fmla="*/ 2961015 w 3481368"/>
              <a:gd name="connsiteY4347" fmla="*/ 2198488 h 3205338"/>
              <a:gd name="connsiteX4348" fmla="*/ 2927530 w 3481368"/>
              <a:gd name="connsiteY4348" fmla="*/ 2253909 h 3205338"/>
              <a:gd name="connsiteX4349" fmla="*/ 2916369 w 3481368"/>
              <a:gd name="connsiteY4349" fmla="*/ 2265425 h 3205338"/>
              <a:gd name="connsiteX4350" fmla="*/ 2916369 w 3481368"/>
              <a:gd name="connsiteY4350" fmla="*/ 2267944 h 3205338"/>
              <a:gd name="connsiteX4351" fmla="*/ 2905206 w 3481368"/>
              <a:gd name="connsiteY4351" fmla="*/ 2284859 h 3205338"/>
              <a:gd name="connsiteX4352" fmla="*/ 2902326 w 3481368"/>
              <a:gd name="connsiteY4352" fmla="*/ 2284859 h 3205338"/>
              <a:gd name="connsiteX4353" fmla="*/ 2921769 w 3481368"/>
              <a:gd name="connsiteY4353" fmla="*/ 2256789 h 3205338"/>
              <a:gd name="connsiteX4354" fmla="*/ 2924671 w 3481368"/>
              <a:gd name="connsiteY4354" fmla="*/ 2251383 h 3205338"/>
              <a:gd name="connsiteX4355" fmla="*/ 2926090 w 3481368"/>
              <a:gd name="connsiteY4355" fmla="*/ 2250895 h 3205338"/>
              <a:gd name="connsiteX4356" fmla="*/ 2927530 w 3481368"/>
              <a:gd name="connsiteY4356" fmla="*/ 2248512 h 3205338"/>
              <a:gd name="connsiteX4357" fmla="*/ 2941212 w 3481368"/>
              <a:gd name="connsiteY4357" fmla="*/ 2226199 h 3205338"/>
              <a:gd name="connsiteX4358" fmla="*/ 2946973 w 3481368"/>
              <a:gd name="connsiteY4358" fmla="*/ 2215043 h 3205338"/>
              <a:gd name="connsiteX4359" fmla="*/ 2955255 w 3481368"/>
              <a:gd name="connsiteY4359" fmla="*/ 2198488 h 3205338"/>
              <a:gd name="connsiteX4360" fmla="*/ 2966416 w 3481368"/>
              <a:gd name="connsiteY4360" fmla="*/ 2181574 h 3205338"/>
              <a:gd name="connsiteX4361" fmla="*/ 3013163 w 3481368"/>
              <a:gd name="connsiteY4361" fmla="*/ 2181434 h 3205338"/>
              <a:gd name="connsiteX4362" fmla="*/ 3013163 w 3481368"/>
              <a:gd name="connsiteY4362" fmla="*/ 2195471 h 3205338"/>
              <a:gd name="connsiteX4363" fmla="*/ 3013163 w 3481368"/>
              <a:gd name="connsiteY4363" fmla="*/ 2214905 h 3205338"/>
              <a:gd name="connsiteX4364" fmla="*/ 3007719 w 3481368"/>
              <a:gd name="connsiteY4364" fmla="*/ 2249051 h 3205338"/>
              <a:gd name="connsiteX4365" fmla="*/ 3007107 w 3481368"/>
              <a:gd name="connsiteY4365" fmla="*/ 2253144 h 3205338"/>
              <a:gd name="connsiteX4366" fmla="*/ 3004885 w 3481368"/>
              <a:gd name="connsiteY4366" fmla="*/ 2259532 h 3205338"/>
              <a:gd name="connsiteX4367" fmla="*/ 3002006 w 3481368"/>
              <a:gd name="connsiteY4367" fmla="*/ 2278967 h 3205338"/>
              <a:gd name="connsiteX4368" fmla="*/ 2996607 w 3481368"/>
              <a:gd name="connsiteY4368" fmla="*/ 2295881 h 3205338"/>
              <a:gd name="connsiteX4369" fmla="*/ 2999486 w 3481368"/>
              <a:gd name="connsiteY4369" fmla="*/ 2293003 h 3205338"/>
              <a:gd name="connsiteX4370" fmla="*/ 2996607 w 3481368"/>
              <a:gd name="connsiteY4370" fmla="*/ 2307038 h 3205338"/>
              <a:gd name="connsiteX4371" fmla="*/ 2993728 w 3481368"/>
              <a:gd name="connsiteY4371" fmla="*/ 2312437 h 3205338"/>
              <a:gd name="connsiteX4372" fmla="*/ 2990848 w 3481368"/>
              <a:gd name="connsiteY4372" fmla="*/ 2323594 h 3205338"/>
              <a:gd name="connsiteX4373" fmla="*/ 2985450 w 3481368"/>
              <a:gd name="connsiteY4373" fmla="*/ 2343028 h 3205338"/>
              <a:gd name="connsiteX4374" fmla="*/ 2982570 w 3481368"/>
              <a:gd name="connsiteY4374" fmla="*/ 2354185 h 3205338"/>
              <a:gd name="connsiteX4375" fmla="*/ 2979691 w 3481368"/>
              <a:gd name="connsiteY4375" fmla="*/ 2362822 h 3205338"/>
              <a:gd name="connsiteX4376" fmla="*/ 2979691 w 3481368"/>
              <a:gd name="connsiteY4376" fmla="*/ 2371100 h 3205338"/>
              <a:gd name="connsiteX4377" fmla="*/ 2977172 w 3481368"/>
              <a:gd name="connsiteY4377" fmla="*/ 2379378 h 3205338"/>
              <a:gd name="connsiteX4378" fmla="*/ 2974292 w 3481368"/>
              <a:gd name="connsiteY4378" fmla="*/ 2385136 h 3205338"/>
              <a:gd name="connsiteX4379" fmla="*/ 2971413 w 3481368"/>
              <a:gd name="connsiteY4379" fmla="*/ 2393414 h 3205338"/>
              <a:gd name="connsiteX4380" fmla="*/ 2968534 w 3481368"/>
              <a:gd name="connsiteY4380" fmla="*/ 2401691 h 3205338"/>
              <a:gd name="connsiteX4381" fmla="*/ 2963136 w 3481368"/>
              <a:gd name="connsiteY4381" fmla="*/ 2415727 h 3205338"/>
              <a:gd name="connsiteX4382" fmla="*/ 2954858 w 3481368"/>
              <a:gd name="connsiteY4382" fmla="*/ 2426883 h 3205338"/>
              <a:gd name="connsiteX4383" fmla="*/ 2963136 w 3481368"/>
              <a:gd name="connsiteY4383" fmla="*/ 2404570 h 3205338"/>
              <a:gd name="connsiteX4384" fmla="*/ 2966014 w 3481368"/>
              <a:gd name="connsiteY4384" fmla="*/ 2393414 h 3205338"/>
              <a:gd name="connsiteX4385" fmla="*/ 2966014 w 3481368"/>
              <a:gd name="connsiteY4385" fmla="*/ 2385136 h 3205338"/>
              <a:gd name="connsiteX4386" fmla="*/ 2968534 w 3481368"/>
              <a:gd name="connsiteY4386" fmla="*/ 2373979 h 3205338"/>
              <a:gd name="connsiteX4387" fmla="*/ 2971413 w 3481368"/>
              <a:gd name="connsiteY4387" fmla="*/ 2371100 h 3205338"/>
              <a:gd name="connsiteX4388" fmla="*/ 2968534 w 3481368"/>
              <a:gd name="connsiteY4388" fmla="*/ 2382256 h 3205338"/>
              <a:gd name="connsiteX4389" fmla="*/ 2968534 w 3481368"/>
              <a:gd name="connsiteY4389" fmla="*/ 2387656 h 3205338"/>
              <a:gd name="connsiteX4390" fmla="*/ 2974292 w 3481368"/>
              <a:gd name="connsiteY4390" fmla="*/ 2376498 h 3205338"/>
              <a:gd name="connsiteX4391" fmla="*/ 2977172 w 3481368"/>
              <a:gd name="connsiteY4391" fmla="*/ 2359943 h 3205338"/>
              <a:gd name="connsiteX4392" fmla="*/ 2979691 w 3481368"/>
              <a:gd name="connsiteY4392" fmla="*/ 2357063 h 3205338"/>
              <a:gd name="connsiteX4393" fmla="*/ 2982570 w 3481368"/>
              <a:gd name="connsiteY4393" fmla="*/ 2340509 h 3205338"/>
              <a:gd name="connsiteX4394" fmla="*/ 2977172 w 3481368"/>
              <a:gd name="connsiteY4394" fmla="*/ 2351665 h 3205338"/>
              <a:gd name="connsiteX4395" fmla="*/ 2982570 w 3481368"/>
              <a:gd name="connsiteY4395" fmla="*/ 2329352 h 3205338"/>
              <a:gd name="connsiteX4396" fmla="*/ 2988329 w 3481368"/>
              <a:gd name="connsiteY4396" fmla="*/ 2301280 h 3205338"/>
              <a:gd name="connsiteX4397" fmla="*/ 2993728 w 3481368"/>
              <a:gd name="connsiteY4397" fmla="*/ 2284725 h 3205338"/>
              <a:gd name="connsiteX4398" fmla="*/ 2996607 w 3481368"/>
              <a:gd name="connsiteY4398" fmla="*/ 2284725 h 3205338"/>
              <a:gd name="connsiteX4399" fmla="*/ 2999486 w 3481368"/>
              <a:gd name="connsiteY4399" fmla="*/ 2262411 h 3205338"/>
              <a:gd name="connsiteX4400" fmla="*/ 3002006 w 3481368"/>
              <a:gd name="connsiteY4400" fmla="*/ 2253774 h 3205338"/>
              <a:gd name="connsiteX4401" fmla="*/ 3004885 w 3481368"/>
              <a:gd name="connsiteY4401" fmla="*/ 2253774 h 3205338"/>
              <a:gd name="connsiteX4402" fmla="*/ 3004885 w 3481368"/>
              <a:gd name="connsiteY4402" fmla="*/ 2231460 h 3205338"/>
              <a:gd name="connsiteX4403" fmla="*/ 3007764 w 3481368"/>
              <a:gd name="connsiteY4403" fmla="*/ 2242617 h 3205338"/>
              <a:gd name="connsiteX4404" fmla="*/ 3007764 w 3481368"/>
              <a:gd name="connsiteY4404" fmla="*/ 2228941 h 3205338"/>
              <a:gd name="connsiteX4405" fmla="*/ 3007764 w 3481368"/>
              <a:gd name="connsiteY4405" fmla="*/ 2223183 h 3205338"/>
              <a:gd name="connsiteX4406" fmla="*/ 3010643 w 3481368"/>
              <a:gd name="connsiteY4406" fmla="*/ 2206627 h 3205338"/>
              <a:gd name="connsiteX4407" fmla="*/ 3010643 w 3481368"/>
              <a:gd name="connsiteY4407" fmla="*/ 2202354 h 3205338"/>
              <a:gd name="connsiteX4408" fmla="*/ 3010643 w 3481368"/>
              <a:gd name="connsiteY4408" fmla="*/ 2195471 h 3205338"/>
              <a:gd name="connsiteX4409" fmla="*/ 3013163 w 3481368"/>
              <a:gd name="connsiteY4409" fmla="*/ 2181434 h 3205338"/>
              <a:gd name="connsiteX4410" fmla="*/ 408022 w 3481368"/>
              <a:gd name="connsiteY4410" fmla="*/ 2176833 h 3205338"/>
              <a:gd name="connsiteX4411" fmla="*/ 408137 w 3481368"/>
              <a:gd name="connsiteY4411" fmla="*/ 2177068 h 3205338"/>
              <a:gd name="connsiteX4412" fmla="*/ 409102 w 3481368"/>
              <a:gd name="connsiteY4412" fmla="*/ 2187315 h 3205338"/>
              <a:gd name="connsiteX4413" fmla="*/ 408022 w 3481368"/>
              <a:gd name="connsiteY4413" fmla="*/ 2176833 h 3205338"/>
              <a:gd name="connsiteX4414" fmla="*/ 3010643 w 3481368"/>
              <a:gd name="connsiteY4414" fmla="*/ 2175676 h 3205338"/>
              <a:gd name="connsiteX4415" fmla="*/ 3007764 w 3481368"/>
              <a:gd name="connsiteY4415" fmla="*/ 2184314 h 3205338"/>
              <a:gd name="connsiteX4416" fmla="*/ 3007764 w 3481368"/>
              <a:gd name="connsiteY4416" fmla="*/ 2195471 h 3205338"/>
              <a:gd name="connsiteX4417" fmla="*/ 3010643 w 3481368"/>
              <a:gd name="connsiteY4417" fmla="*/ 2175676 h 3205338"/>
              <a:gd name="connsiteX4418" fmla="*/ 2954895 w 3481368"/>
              <a:gd name="connsiteY4418" fmla="*/ 2170058 h 3205338"/>
              <a:gd name="connsiteX4419" fmla="*/ 2953571 w 3481368"/>
              <a:gd name="connsiteY4419" fmla="*/ 2173271 h 3205338"/>
              <a:gd name="connsiteX4420" fmla="*/ 2938692 w 3481368"/>
              <a:gd name="connsiteY4420" fmla="*/ 2198488 h 3205338"/>
              <a:gd name="connsiteX4421" fmla="*/ 2932930 w 3481368"/>
              <a:gd name="connsiteY4421" fmla="*/ 2206765 h 3205338"/>
              <a:gd name="connsiteX4422" fmla="*/ 2928343 w 3481368"/>
              <a:gd name="connsiteY4422" fmla="*/ 2214541 h 3205338"/>
              <a:gd name="connsiteX4423" fmla="*/ 2926270 w 3481368"/>
              <a:gd name="connsiteY4423" fmla="*/ 2217427 h 3205338"/>
              <a:gd name="connsiteX4424" fmla="*/ 2924650 w 3481368"/>
              <a:gd name="connsiteY4424" fmla="*/ 2220800 h 3205338"/>
              <a:gd name="connsiteX4425" fmla="*/ 2928343 w 3481368"/>
              <a:gd name="connsiteY4425" fmla="*/ 2214541 h 3205338"/>
              <a:gd name="connsiteX4426" fmla="*/ 2930051 w 3481368"/>
              <a:gd name="connsiteY4426" fmla="*/ 2212163 h 3205338"/>
              <a:gd name="connsiteX4427" fmla="*/ 2930051 w 3481368"/>
              <a:gd name="connsiteY4427" fmla="*/ 2215043 h 3205338"/>
              <a:gd name="connsiteX4428" fmla="*/ 2927530 w 3481368"/>
              <a:gd name="connsiteY4428" fmla="*/ 2217922 h 3205338"/>
              <a:gd name="connsiteX4429" fmla="*/ 2924650 w 3481368"/>
              <a:gd name="connsiteY4429" fmla="*/ 2223320 h 3205338"/>
              <a:gd name="connsiteX4430" fmla="*/ 2932930 w 3481368"/>
              <a:gd name="connsiteY4430" fmla="*/ 2215043 h 3205338"/>
              <a:gd name="connsiteX4431" fmla="*/ 2935811 w 3481368"/>
              <a:gd name="connsiteY4431" fmla="*/ 2209645 h 3205338"/>
              <a:gd name="connsiteX4432" fmla="*/ 2935091 w 3481368"/>
              <a:gd name="connsiteY4432" fmla="*/ 2210590 h 3205338"/>
              <a:gd name="connsiteX4433" fmla="*/ 2938026 w 3481368"/>
              <a:gd name="connsiteY4433" fmla="*/ 2202782 h 3205338"/>
              <a:gd name="connsiteX4434" fmla="*/ 2941212 w 3481368"/>
              <a:gd name="connsiteY4434" fmla="*/ 2198488 h 3205338"/>
              <a:gd name="connsiteX4435" fmla="*/ 2942515 w 3481368"/>
              <a:gd name="connsiteY4435" fmla="*/ 2196372 h 3205338"/>
              <a:gd name="connsiteX4436" fmla="*/ 2946298 w 3481368"/>
              <a:gd name="connsiteY4436" fmla="*/ 2191786 h 3205338"/>
              <a:gd name="connsiteX4437" fmla="*/ 2949853 w 3481368"/>
              <a:gd name="connsiteY4437" fmla="*/ 2184453 h 3205338"/>
              <a:gd name="connsiteX4438" fmla="*/ 2942515 w 3481368"/>
              <a:gd name="connsiteY4438" fmla="*/ 2196372 h 3205338"/>
              <a:gd name="connsiteX4439" fmla="*/ 2938692 w 3481368"/>
              <a:gd name="connsiteY4439" fmla="*/ 2201008 h 3205338"/>
              <a:gd name="connsiteX4440" fmla="*/ 2944092 w 3481368"/>
              <a:gd name="connsiteY4440" fmla="*/ 2192730 h 3205338"/>
              <a:gd name="connsiteX4441" fmla="*/ 2952374 w 3481368"/>
              <a:gd name="connsiteY4441" fmla="*/ 2176176 h 3205338"/>
              <a:gd name="connsiteX4442" fmla="*/ 2953571 w 3481368"/>
              <a:gd name="connsiteY4442" fmla="*/ 2173271 h 3205338"/>
              <a:gd name="connsiteX4443" fmla="*/ 2955255 w 3481368"/>
              <a:gd name="connsiteY4443" fmla="*/ 2170418 h 3205338"/>
              <a:gd name="connsiteX4444" fmla="*/ 2954895 w 3481368"/>
              <a:gd name="connsiteY4444" fmla="*/ 2170058 h 3205338"/>
              <a:gd name="connsiteX4445" fmla="*/ 3029278 w 3481368"/>
              <a:gd name="connsiteY4445" fmla="*/ 2163208 h 3205338"/>
              <a:gd name="connsiteX4446" fmla="*/ 3028639 w 3481368"/>
              <a:gd name="connsiteY4446" fmla="*/ 2175361 h 3205338"/>
              <a:gd name="connsiteX4447" fmla="*/ 3027199 w 3481368"/>
              <a:gd name="connsiteY4447" fmla="*/ 2200869 h 3205338"/>
              <a:gd name="connsiteX4448" fmla="*/ 3021801 w 3481368"/>
              <a:gd name="connsiteY4448" fmla="*/ 2217785 h 3205338"/>
              <a:gd name="connsiteX4449" fmla="*/ 3021801 w 3481368"/>
              <a:gd name="connsiteY4449" fmla="*/ 2212026 h 3205338"/>
              <a:gd name="connsiteX4450" fmla="*/ 3024320 w 3481368"/>
              <a:gd name="connsiteY4450" fmla="*/ 2195471 h 3205338"/>
              <a:gd name="connsiteX4451" fmla="*/ 3026119 w 3481368"/>
              <a:gd name="connsiteY4451" fmla="*/ 2179321 h 3205338"/>
              <a:gd name="connsiteX4452" fmla="*/ 403343 w 3481368"/>
              <a:gd name="connsiteY4452" fmla="*/ 2163156 h 3205338"/>
              <a:gd name="connsiteX4453" fmla="*/ 403883 w 3481368"/>
              <a:gd name="connsiteY4453" fmla="*/ 2171705 h 3205338"/>
              <a:gd name="connsiteX4454" fmla="*/ 409102 w 3481368"/>
              <a:gd name="connsiteY4454" fmla="*/ 2218265 h 3205338"/>
              <a:gd name="connsiteX4455" fmla="*/ 406222 w 3481368"/>
              <a:gd name="connsiteY4455" fmla="*/ 2201350 h 3205338"/>
              <a:gd name="connsiteX4456" fmla="*/ 403343 w 3481368"/>
              <a:gd name="connsiteY4456" fmla="*/ 2176158 h 3205338"/>
              <a:gd name="connsiteX4457" fmla="*/ 2972176 w 3481368"/>
              <a:gd name="connsiteY4457" fmla="*/ 2162141 h 3205338"/>
              <a:gd name="connsiteX4458" fmla="*/ 2966416 w 3481368"/>
              <a:gd name="connsiteY4458" fmla="*/ 2173297 h 3205338"/>
              <a:gd name="connsiteX4459" fmla="*/ 2961015 w 3481368"/>
              <a:gd name="connsiteY4459" fmla="*/ 2181574 h 3205338"/>
              <a:gd name="connsiteX4460" fmla="*/ 2963536 w 3481368"/>
              <a:gd name="connsiteY4460" fmla="*/ 2176176 h 3205338"/>
              <a:gd name="connsiteX4461" fmla="*/ 2972176 w 3481368"/>
              <a:gd name="connsiteY4461" fmla="*/ 2162141 h 3205338"/>
              <a:gd name="connsiteX4462" fmla="*/ 403267 w 3481368"/>
              <a:gd name="connsiteY4462" fmla="*/ 2161961 h 3205338"/>
              <a:gd name="connsiteX4463" fmla="*/ 403343 w 3481368"/>
              <a:gd name="connsiteY4463" fmla="*/ 2162123 h 3205338"/>
              <a:gd name="connsiteX4464" fmla="*/ 403343 w 3481368"/>
              <a:gd name="connsiteY4464" fmla="*/ 2163156 h 3205338"/>
              <a:gd name="connsiteX4465" fmla="*/ 3030079 w 3481368"/>
              <a:gd name="connsiteY4465" fmla="*/ 2159121 h 3205338"/>
              <a:gd name="connsiteX4466" fmla="*/ 3029278 w 3481368"/>
              <a:gd name="connsiteY4466" fmla="*/ 2163208 h 3205338"/>
              <a:gd name="connsiteX4467" fmla="*/ 3029484 w 3481368"/>
              <a:gd name="connsiteY4467" fmla="*/ 2159284 h 3205338"/>
              <a:gd name="connsiteX4468" fmla="*/ 207128 w 3481368"/>
              <a:gd name="connsiteY4468" fmla="*/ 2151653 h 3205338"/>
              <a:gd name="connsiteX4469" fmla="*/ 211987 w 3481368"/>
              <a:gd name="connsiteY4469" fmla="*/ 2164520 h 3205338"/>
              <a:gd name="connsiteX4470" fmla="*/ 223144 w 3481368"/>
              <a:gd name="connsiteY4470" fmla="*/ 2189712 h 3205338"/>
              <a:gd name="connsiteX4471" fmla="*/ 228902 w 3481368"/>
              <a:gd name="connsiteY4471" fmla="*/ 2203748 h 3205338"/>
              <a:gd name="connsiteX4472" fmla="*/ 224076 w 3481368"/>
              <a:gd name="connsiteY4472" fmla="*/ 2195730 h 3205338"/>
              <a:gd name="connsiteX4473" fmla="*/ 222343 w 3481368"/>
              <a:gd name="connsiteY4473" fmla="*/ 2191818 h 3205338"/>
              <a:gd name="connsiteX4474" fmla="*/ 217745 w 3481368"/>
              <a:gd name="connsiteY4474" fmla="*/ 2178556 h 3205338"/>
              <a:gd name="connsiteX4475" fmla="*/ 206588 w 3481368"/>
              <a:gd name="connsiteY4475" fmla="*/ 2153363 h 3205338"/>
              <a:gd name="connsiteX4476" fmla="*/ 207128 w 3481368"/>
              <a:gd name="connsiteY4476" fmla="*/ 2151653 h 3205338"/>
              <a:gd name="connsiteX4477" fmla="*/ 3002006 w 3481368"/>
              <a:gd name="connsiteY4477" fmla="*/ 2150843 h 3205338"/>
              <a:gd name="connsiteX4478" fmla="*/ 2999486 w 3481368"/>
              <a:gd name="connsiteY4478" fmla="*/ 2170278 h 3205338"/>
              <a:gd name="connsiteX4479" fmla="*/ 3002006 w 3481368"/>
              <a:gd name="connsiteY4479" fmla="*/ 2150843 h 3205338"/>
              <a:gd name="connsiteX4480" fmla="*/ 2955252 w 3481368"/>
              <a:gd name="connsiteY4480" fmla="*/ 2148110 h 3205338"/>
              <a:gd name="connsiteX4481" fmla="*/ 2952374 w 3481368"/>
              <a:gd name="connsiteY4481" fmla="*/ 2153864 h 3205338"/>
              <a:gd name="connsiteX4482" fmla="*/ 2949763 w 3481368"/>
              <a:gd name="connsiteY4482" fmla="*/ 2157192 h 3205338"/>
              <a:gd name="connsiteX4483" fmla="*/ 2955277 w 3481368"/>
              <a:gd name="connsiteY4483" fmla="*/ 2148061 h 3205338"/>
              <a:gd name="connsiteX4484" fmla="*/ 2955255 w 3481368"/>
              <a:gd name="connsiteY4484" fmla="*/ 2148106 h 3205338"/>
              <a:gd name="connsiteX4485" fmla="*/ 2955252 w 3481368"/>
              <a:gd name="connsiteY4485" fmla="*/ 2148110 h 3205338"/>
              <a:gd name="connsiteX4486" fmla="*/ 3030079 w 3481368"/>
              <a:gd name="connsiteY4486" fmla="*/ 2147965 h 3205338"/>
              <a:gd name="connsiteX4487" fmla="*/ 3029484 w 3481368"/>
              <a:gd name="connsiteY4487" fmla="*/ 2159284 h 3205338"/>
              <a:gd name="connsiteX4488" fmla="*/ 3027964 w 3481368"/>
              <a:gd name="connsiteY4488" fmla="*/ 2159700 h 3205338"/>
              <a:gd name="connsiteX4489" fmla="*/ 3024320 w 3481368"/>
              <a:gd name="connsiteY4489" fmla="*/ 2170278 h 3205338"/>
              <a:gd name="connsiteX4490" fmla="*/ 3027199 w 3481368"/>
              <a:gd name="connsiteY4490" fmla="*/ 2153363 h 3205338"/>
              <a:gd name="connsiteX4491" fmla="*/ 3030079 w 3481368"/>
              <a:gd name="connsiteY4491" fmla="*/ 2147965 h 3205338"/>
              <a:gd name="connsiteX4492" fmla="*/ 3010778 w 3481368"/>
              <a:gd name="connsiteY4492" fmla="*/ 2147580 h 3205338"/>
              <a:gd name="connsiteX4493" fmla="*/ 3010643 w 3481368"/>
              <a:gd name="connsiteY4493" fmla="*/ 2153363 h 3205338"/>
              <a:gd name="connsiteX4494" fmla="*/ 3010643 w 3481368"/>
              <a:gd name="connsiteY4494" fmla="*/ 2147965 h 3205338"/>
              <a:gd name="connsiteX4495" fmla="*/ 2978466 w 3481368"/>
              <a:gd name="connsiteY4495" fmla="*/ 2146830 h 3205338"/>
              <a:gd name="connsiteX4496" fmla="*/ 2977578 w 3481368"/>
              <a:gd name="connsiteY4496" fmla="*/ 2148106 h 3205338"/>
              <a:gd name="connsiteX4497" fmla="*/ 2969297 w 3481368"/>
              <a:gd name="connsiteY4497" fmla="*/ 2162141 h 3205338"/>
              <a:gd name="connsiteX4498" fmla="*/ 2952374 w 3481368"/>
              <a:gd name="connsiteY4498" fmla="*/ 2195609 h 3205338"/>
              <a:gd name="connsiteX4499" fmla="*/ 2944092 w 3481368"/>
              <a:gd name="connsiteY4499" fmla="*/ 2203886 h 3205338"/>
              <a:gd name="connsiteX4500" fmla="*/ 2946973 w 3481368"/>
              <a:gd name="connsiteY4500" fmla="*/ 2206765 h 3205338"/>
              <a:gd name="connsiteX4501" fmla="*/ 2932930 w 3481368"/>
              <a:gd name="connsiteY4501" fmla="*/ 2223320 h 3205338"/>
              <a:gd name="connsiteX4502" fmla="*/ 2932930 w 3481368"/>
              <a:gd name="connsiteY4502" fmla="*/ 2229078 h 3205338"/>
              <a:gd name="connsiteX4503" fmla="*/ 2863081 w 3481368"/>
              <a:gd name="connsiteY4503" fmla="*/ 2326604 h 3205338"/>
              <a:gd name="connsiteX4504" fmla="*/ 2854799 w 3481368"/>
              <a:gd name="connsiteY4504" fmla="*/ 2334881 h 3205338"/>
              <a:gd name="connsiteX4505" fmla="*/ 2846518 w 3481368"/>
              <a:gd name="connsiteY4505" fmla="*/ 2348917 h 3205338"/>
              <a:gd name="connsiteX4506" fmla="*/ 2835356 w 3481368"/>
              <a:gd name="connsiteY4506" fmla="*/ 2362952 h 3205338"/>
              <a:gd name="connsiteX4507" fmla="*/ 2813032 w 3481368"/>
              <a:gd name="connsiteY4507" fmla="*/ 2388143 h 3205338"/>
              <a:gd name="connsiteX4508" fmla="*/ 2801871 w 3481368"/>
              <a:gd name="connsiteY4508" fmla="*/ 2399300 h 3205338"/>
              <a:gd name="connsiteX4509" fmla="*/ 2762670 w 3481368"/>
              <a:gd name="connsiteY4509" fmla="*/ 2444959 h 3205338"/>
              <a:gd name="connsiteX4510" fmla="*/ 2719768 w 3481368"/>
              <a:gd name="connsiteY4510" fmla="*/ 2491735 h 3205338"/>
              <a:gd name="connsiteX4511" fmla="*/ 2726259 w 3481368"/>
              <a:gd name="connsiteY4511" fmla="*/ 2482791 h 3205338"/>
              <a:gd name="connsiteX4512" fmla="*/ 2762625 w 3481368"/>
              <a:gd name="connsiteY4512" fmla="*/ 2443924 h 3205338"/>
              <a:gd name="connsiteX4513" fmla="*/ 2776667 w 3481368"/>
              <a:gd name="connsiteY4513" fmla="*/ 2427010 h 3205338"/>
              <a:gd name="connsiteX4514" fmla="*/ 2787423 w 3481368"/>
              <a:gd name="connsiteY4514" fmla="*/ 2414329 h 3205338"/>
              <a:gd name="connsiteX4515" fmla="*/ 2788414 w 3481368"/>
              <a:gd name="connsiteY4515" fmla="*/ 2413515 h 3205338"/>
              <a:gd name="connsiteX4516" fmla="*/ 2790709 w 3481368"/>
              <a:gd name="connsiteY4516" fmla="*/ 2410456 h 3205338"/>
              <a:gd name="connsiteX4517" fmla="*/ 2782068 w 3481368"/>
              <a:gd name="connsiteY4517" fmla="*/ 2418733 h 3205338"/>
              <a:gd name="connsiteX4518" fmla="*/ 2786489 w 3481368"/>
              <a:gd name="connsiteY4518" fmla="*/ 2415098 h 3205338"/>
              <a:gd name="connsiteX4519" fmla="*/ 2779502 w 3481368"/>
              <a:gd name="connsiteY4519" fmla="*/ 2422782 h 3205338"/>
              <a:gd name="connsiteX4520" fmla="*/ 2776667 w 3481368"/>
              <a:gd name="connsiteY4520" fmla="*/ 2427010 h 3205338"/>
              <a:gd name="connsiteX4521" fmla="*/ 2758844 w 3481368"/>
              <a:gd name="connsiteY4521" fmla="*/ 2445184 h 3205338"/>
              <a:gd name="connsiteX4522" fmla="*/ 2754940 w 3481368"/>
              <a:gd name="connsiteY4522" fmla="*/ 2449715 h 3205338"/>
              <a:gd name="connsiteX4523" fmla="*/ 2757224 w 3481368"/>
              <a:gd name="connsiteY4523" fmla="*/ 2446444 h 3205338"/>
              <a:gd name="connsiteX4524" fmla="*/ 2723379 w 3481368"/>
              <a:gd name="connsiteY4524" fmla="*/ 2482791 h 3205338"/>
              <a:gd name="connsiteX4525" fmla="*/ 2744487 w 3481368"/>
              <a:gd name="connsiteY4525" fmla="*/ 2461514 h 3205338"/>
              <a:gd name="connsiteX4526" fmla="*/ 2748622 w 3481368"/>
              <a:gd name="connsiteY4526" fmla="*/ 2457045 h 3205338"/>
              <a:gd name="connsiteX4527" fmla="*/ 2743182 w 3481368"/>
              <a:gd name="connsiteY4527" fmla="*/ 2463358 h 3205338"/>
              <a:gd name="connsiteX4528" fmla="*/ 2729140 w 3481368"/>
              <a:gd name="connsiteY4528" fmla="*/ 2477393 h 3205338"/>
              <a:gd name="connsiteX4529" fmla="*/ 2720858 w 3481368"/>
              <a:gd name="connsiteY4529" fmla="*/ 2485670 h 3205338"/>
              <a:gd name="connsiteX4530" fmla="*/ 2715098 w 3481368"/>
              <a:gd name="connsiteY4530" fmla="*/ 2496826 h 3205338"/>
              <a:gd name="connsiteX4531" fmla="*/ 2695654 w 3481368"/>
              <a:gd name="connsiteY4531" fmla="*/ 2516260 h 3205338"/>
              <a:gd name="connsiteX4532" fmla="*/ 2712217 w 3481368"/>
              <a:gd name="connsiteY4532" fmla="*/ 2502585 h 3205338"/>
              <a:gd name="connsiteX4533" fmla="*/ 2696015 w 3481368"/>
              <a:gd name="connsiteY4533" fmla="*/ 2519858 h 3205338"/>
              <a:gd name="connsiteX4534" fmla="*/ 2676999 w 3481368"/>
              <a:gd name="connsiteY4534" fmla="*/ 2537961 h 3205338"/>
              <a:gd name="connsiteX4535" fmla="*/ 2676724 w 3481368"/>
              <a:gd name="connsiteY4535" fmla="*/ 2537864 h 3205338"/>
              <a:gd name="connsiteX4536" fmla="*/ 2673331 w 3481368"/>
              <a:gd name="connsiteY4536" fmla="*/ 2538572 h 3205338"/>
              <a:gd name="connsiteX4537" fmla="*/ 2656408 w 3481368"/>
              <a:gd name="connsiteY4537" fmla="*/ 2555487 h 3205338"/>
              <a:gd name="connsiteX4538" fmla="*/ 2645247 w 3481368"/>
              <a:gd name="connsiteY4538" fmla="*/ 2566642 h 3205338"/>
              <a:gd name="connsiteX4539" fmla="*/ 2663205 w 3481368"/>
              <a:gd name="connsiteY4539" fmla="*/ 2551527 h 3205338"/>
              <a:gd name="connsiteX4540" fmla="*/ 2663478 w 3481368"/>
              <a:gd name="connsiteY4540" fmla="*/ 2551300 h 3205338"/>
              <a:gd name="connsiteX4541" fmla="*/ 2642726 w 3481368"/>
              <a:gd name="connsiteY4541" fmla="*/ 2572041 h 3205338"/>
              <a:gd name="connsiteX4542" fmla="*/ 2634085 w 3481368"/>
              <a:gd name="connsiteY4542" fmla="*/ 2577799 h 3205338"/>
              <a:gd name="connsiteX4543" fmla="*/ 2628684 w 3481368"/>
              <a:gd name="connsiteY4543" fmla="*/ 2583197 h 3205338"/>
              <a:gd name="connsiteX4544" fmla="*/ 2622924 w 3481368"/>
              <a:gd name="connsiteY4544" fmla="*/ 2588954 h 3205338"/>
              <a:gd name="connsiteX4545" fmla="*/ 2609242 w 3481368"/>
              <a:gd name="connsiteY4545" fmla="*/ 2600111 h 3205338"/>
              <a:gd name="connsiteX4546" fmla="*/ 2598080 w 3481368"/>
              <a:gd name="connsiteY4546" fmla="*/ 2611267 h 3205338"/>
              <a:gd name="connsiteX4547" fmla="*/ 2586919 w 3481368"/>
              <a:gd name="connsiteY4547" fmla="*/ 2616666 h 3205338"/>
              <a:gd name="connsiteX4548" fmla="*/ 2578276 w 3481368"/>
              <a:gd name="connsiteY4548" fmla="*/ 2625303 h 3205338"/>
              <a:gd name="connsiteX4549" fmla="*/ 2570131 w 3481368"/>
              <a:gd name="connsiteY4549" fmla="*/ 2629801 h 3205338"/>
              <a:gd name="connsiteX4550" fmla="*/ 2561714 w 3481368"/>
              <a:gd name="connsiteY4550" fmla="*/ 2636458 h 3205338"/>
              <a:gd name="connsiteX4551" fmla="*/ 2544792 w 3481368"/>
              <a:gd name="connsiteY4551" fmla="*/ 2650134 h 3205338"/>
              <a:gd name="connsiteX4552" fmla="*/ 2522468 w 3481368"/>
              <a:gd name="connsiteY4552" fmla="*/ 2667048 h 3205338"/>
              <a:gd name="connsiteX4553" fmla="*/ 2534845 w 3481368"/>
              <a:gd name="connsiteY4553" fmla="*/ 2660075 h 3205338"/>
              <a:gd name="connsiteX4554" fmla="*/ 2539591 w 3481368"/>
              <a:gd name="connsiteY4554" fmla="*/ 2656160 h 3205338"/>
              <a:gd name="connsiteX4555" fmla="*/ 2544792 w 3481368"/>
              <a:gd name="connsiteY4555" fmla="*/ 2653013 h 3205338"/>
              <a:gd name="connsiteX4556" fmla="*/ 2558834 w 3481368"/>
              <a:gd name="connsiteY4556" fmla="*/ 2644736 h 3205338"/>
              <a:gd name="connsiteX4557" fmla="*/ 2595199 w 3481368"/>
              <a:gd name="connsiteY4557" fmla="*/ 2619544 h 3205338"/>
              <a:gd name="connsiteX4558" fmla="*/ 2584038 w 3481368"/>
              <a:gd name="connsiteY4558" fmla="*/ 2627821 h 3205338"/>
              <a:gd name="connsiteX4559" fmla="*/ 2572876 w 3481368"/>
              <a:gd name="connsiteY4559" fmla="*/ 2636458 h 3205338"/>
              <a:gd name="connsiteX4560" fmla="*/ 2581157 w 3481368"/>
              <a:gd name="connsiteY4560" fmla="*/ 2630701 h 3205338"/>
              <a:gd name="connsiteX4561" fmla="*/ 2595199 w 3481368"/>
              <a:gd name="connsiteY4561" fmla="*/ 2622423 h 3205338"/>
              <a:gd name="connsiteX4562" fmla="*/ 2555954 w 3481368"/>
              <a:gd name="connsiteY4562" fmla="*/ 2653013 h 3205338"/>
              <a:gd name="connsiteX4563" fmla="*/ 2578277 w 3481368"/>
              <a:gd name="connsiteY4563" fmla="*/ 2636458 h 3205338"/>
              <a:gd name="connsiteX4564" fmla="*/ 2606361 w 3481368"/>
              <a:gd name="connsiteY4564" fmla="*/ 2616666 h 3205338"/>
              <a:gd name="connsiteX4565" fmla="*/ 2603480 w 3481368"/>
              <a:gd name="connsiteY4565" fmla="*/ 2614146 h 3205338"/>
              <a:gd name="connsiteX4566" fmla="*/ 2622924 w 3481368"/>
              <a:gd name="connsiteY4566" fmla="*/ 2602989 h 3205338"/>
              <a:gd name="connsiteX4567" fmla="*/ 2636961 w 3481368"/>
              <a:gd name="connsiteY4567" fmla="*/ 2591838 h 3205338"/>
              <a:gd name="connsiteX4568" fmla="*/ 2617523 w 3481368"/>
              <a:gd name="connsiteY4568" fmla="*/ 2611267 h 3205338"/>
              <a:gd name="connsiteX4569" fmla="*/ 2609242 w 3481368"/>
              <a:gd name="connsiteY4569" fmla="*/ 2616666 h 3205338"/>
              <a:gd name="connsiteX4570" fmla="*/ 2598080 w 3481368"/>
              <a:gd name="connsiteY4570" fmla="*/ 2625303 h 3205338"/>
              <a:gd name="connsiteX4571" fmla="*/ 2575756 w 3481368"/>
              <a:gd name="connsiteY4571" fmla="*/ 2644736 h 3205338"/>
              <a:gd name="connsiteX4572" fmla="*/ 2584038 w 3481368"/>
              <a:gd name="connsiteY4572" fmla="*/ 2633580 h 3205338"/>
              <a:gd name="connsiteX4573" fmla="*/ 2572876 w 3481368"/>
              <a:gd name="connsiteY4573" fmla="*/ 2644736 h 3205338"/>
              <a:gd name="connsiteX4574" fmla="*/ 2558834 w 3481368"/>
              <a:gd name="connsiteY4574" fmla="*/ 2655892 h 3205338"/>
              <a:gd name="connsiteX4575" fmla="*/ 2564594 w 3481368"/>
              <a:gd name="connsiteY4575" fmla="*/ 2653013 h 3205338"/>
              <a:gd name="connsiteX4576" fmla="*/ 2528229 w 3481368"/>
              <a:gd name="connsiteY4576" fmla="*/ 2683602 h 3205338"/>
              <a:gd name="connsiteX4577" fmla="*/ 2505906 w 3481368"/>
              <a:gd name="connsiteY4577" fmla="*/ 2697637 h 3205338"/>
              <a:gd name="connsiteX4578" fmla="*/ 2480702 w 3481368"/>
              <a:gd name="connsiteY4578" fmla="*/ 2714552 h 3205338"/>
              <a:gd name="connsiteX4579" fmla="*/ 2469061 w 3481368"/>
              <a:gd name="connsiteY4579" fmla="*/ 2721683 h 3205338"/>
              <a:gd name="connsiteX4580" fmla="*/ 2461259 w 3481368"/>
              <a:gd name="connsiteY4580" fmla="*/ 2725708 h 3205338"/>
              <a:gd name="connsiteX4581" fmla="*/ 2459983 w 3481368"/>
              <a:gd name="connsiteY4581" fmla="*/ 2726823 h 3205338"/>
              <a:gd name="connsiteX4582" fmla="*/ 2441816 w 3481368"/>
              <a:gd name="connsiteY4582" fmla="*/ 2736864 h 3205338"/>
              <a:gd name="connsiteX4583" fmla="*/ 2419492 w 3481368"/>
              <a:gd name="connsiteY4583" fmla="*/ 2748021 h 3205338"/>
              <a:gd name="connsiteX4584" fmla="*/ 2413732 w 3481368"/>
              <a:gd name="connsiteY4584" fmla="*/ 2753419 h 3205338"/>
              <a:gd name="connsiteX4585" fmla="*/ 2422013 w 3481368"/>
              <a:gd name="connsiteY4585" fmla="*/ 2748021 h 3205338"/>
              <a:gd name="connsiteX4586" fmla="*/ 2430654 w 3481368"/>
              <a:gd name="connsiteY4586" fmla="*/ 2745141 h 3205338"/>
              <a:gd name="connsiteX4587" fmla="*/ 2422013 w 3481368"/>
              <a:gd name="connsiteY4587" fmla="*/ 2750539 h 3205338"/>
              <a:gd name="connsiteX4588" fmla="*/ 2405450 w 3481368"/>
              <a:gd name="connsiteY4588" fmla="*/ 2759176 h 3205338"/>
              <a:gd name="connsiteX4589" fmla="*/ 2394289 w 3481368"/>
              <a:gd name="connsiteY4589" fmla="*/ 2761696 h 3205338"/>
              <a:gd name="connsiteX4590" fmla="*/ 2380246 w 3481368"/>
              <a:gd name="connsiteY4590" fmla="*/ 2770333 h 3205338"/>
              <a:gd name="connsiteX4591" fmla="*/ 2377994 w 3481368"/>
              <a:gd name="connsiteY4591" fmla="*/ 2771662 h 3205338"/>
              <a:gd name="connsiteX4592" fmla="*/ 2374846 w 3481368"/>
              <a:gd name="connsiteY4592" fmla="*/ 2772851 h 3205338"/>
              <a:gd name="connsiteX4593" fmla="*/ 2369122 w 3481368"/>
              <a:gd name="connsiteY4593" fmla="*/ 2776891 h 3205338"/>
              <a:gd name="connsiteX4594" fmla="*/ 2366204 w 3481368"/>
              <a:gd name="connsiteY4594" fmla="*/ 2778610 h 3205338"/>
              <a:gd name="connsiteX4595" fmla="*/ 2360027 w 3481368"/>
              <a:gd name="connsiteY4595" fmla="*/ 2781697 h 3205338"/>
              <a:gd name="connsiteX4596" fmla="*/ 2362250 w 3481368"/>
              <a:gd name="connsiteY4596" fmla="*/ 2781485 h 3205338"/>
              <a:gd name="connsiteX4597" fmla="*/ 2359595 w 3481368"/>
              <a:gd name="connsiteY4597" fmla="*/ 2781913 h 3205338"/>
              <a:gd name="connsiteX4598" fmla="*/ 2349642 w 3481368"/>
              <a:gd name="connsiteY4598" fmla="*/ 2786888 h 3205338"/>
              <a:gd name="connsiteX4599" fmla="*/ 2349386 w 3481368"/>
              <a:gd name="connsiteY4599" fmla="*/ 2787015 h 3205338"/>
              <a:gd name="connsiteX4600" fmla="*/ 2359505 w 3481368"/>
              <a:gd name="connsiteY4600" fmla="*/ 2783689 h 3205338"/>
              <a:gd name="connsiteX4601" fmla="*/ 2363768 w 3481368"/>
              <a:gd name="connsiteY4601" fmla="*/ 2782090 h 3205338"/>
              <a:gd name="connsiteX4602" fmla="*/ 2345692 w 3481368"/>
              <a:gd name="connsiteY4602" fmla="*/ 2790122 h 3205338"/>
              <a:gd name="connsiteX4603" fmla="*/ 2338879 w 3481368"/>
              <a:gd name="connsiteY4603" fmla="*/ 2792266 h 3205338"/>
              <a:gd name="connsiteX4604" fmla="*/ 2327318 w 3481368"/>
              <a:gd name="connsiteY4604" fmla="*/ 2798043 h 3205338"/>
              <a:gd name="connsiteX4605" fmla="*/ 2332720 w 3481368"/>
              <a:gd name="connsiteY4605" fmla="*/ 2795164 h 3205338"/>
              <a:gd name="connsiteX4606" fmla="*/ 2336214 w 3481368"/>
              <a:gd name="connsiteY4606" fmla="*/ 2793105 h 3205338"/>
              <a:gd name="connsiteX4607" fmla="*/ 2330874 w 3481368"/>
              <a:gd name="connsiteY4607" fmla="*/ 2794786 h 3205338"/>
              <a:gd name="connsiteX4608" fmla="*/ 2329715 w 3481368"/>
              <a:gd name="connsiteY4608" fmla="*/ 2795411 h 3205338"/>
              <a:gd name="connsiteX4609" fmla="*/ 2327318 w 3481368"/>
              <a:gd name="connsiteY4609" fmla="*/ 2798043 h 3205338"/>
              <a:gd name="connsiteX4610" fmla="*/ 2310395 w 3481368"/>
              <a:gd name="connsiteY4610" fmla="*/ 2803801 h 3205338"/>
              <a:gd name="connsiteX4611" fmla="*/ 2302115 w 3481368"/>
              <a:gd name="connsiteY4611" fmla="*/ 2809200 h 3205338"/>
              <a:gd name="connsiteX4612" fmla="*/ 2304039 w 3481368"/>
              <a:gd name="connsiteY4612" fmla="*/ 2810162 h 3205338"/>
              <a:gd name="connsiteX4613" fmla="*/ 2297825 w 3481368"/>
              <a:gd name="connsiteY4613" fmla="*/ 2814039 h 3205338"/>
              <a:gd name="connsiteX4614" fmla="*/ 2307181 w 3481368"/>
              <a:gd name="connsiteY4614" fmla="*/ 2811445 h 3205338"/>
              <a:gd name="connsiteX4615" fmla="*/ 2401486 w 3481368"/>
              <a:gd name="connsiteY4615" fmla="*/ 2781485 h 3205338"/>
              <a:gd name="connsiteX4616" fmla="*/ 2476717 w 3481368"/>
              <a:gd name="connsiteY4616" fmla="*/ 2753774 h 3205338"/>
              <a:gd name="connsiteX4617" fmla="*/ 2532512 w 3481368"/>
              <a:gd name="connsiteY4617" fmla="*/ 2734340 h 3205338"/>
              <a:gd name="connsiteX4618" fmla="*/ 2521352 w 3481368"/>
              <a:gd name="connsiteY4618" fmla="*/ 2734340 h 3205338"/>
              <a:gd name="connsiteX4619" fmla="*/ 2616382 w 3481368"/>
              <a:gd name="connsiteY4619" fmla="*/ 2697992 h 3205338"/>
              <a:gd name="connsiteX4620" fmla="*/ 2608103 w 3481368"/>
              <a:gd name="connsiteY4620" fmla="*/ 2703390 h 3205338"/>
              <a:gd name="connsiteX4621" fmla="*/ 2627541 w 3481368"/>
              <a:gd name="connsiteY4621" fmla="*/ 2692234 h 3205338"/>
              <a:gd name="connsiteX4622" fmla="*/ 2630421 w 3481368"/>
              <a:gd name="connsiteY4622" fmla="*/ 2695113 h 3205338"/>
              <a:gd name="connsiteX4623" fmla="*/ 2644099 w 3481368"/>
              <a:gd name="connsiteY4623" fmla="*/ 2686836 h 3205338"/>
              <a:gd name="connsiteX4624" fmla="*/ 2658137 w 3481368"/>
              <a:gd name="connsiteY4624" fmla="*/ 2681077 h 3205338"/>
              <a:gd name="connsiteX4625" fmla="*/ 2675056 w 3481368"/>
              <a:gd name="connsiteY4625" fmla="*/ 2672799 h 3205338"/>
              <a:gd name="connsiteX4626" fmla="*/ 2694494 w 3481368"/>
              <a:gd name="connsiteY4626" fmla="*/ 2661643 h 3205338"/>
              <a:gd name="connsiteX4627" fmla="*/ 2713931 w 3481368"/>
              <a:gd name="connsiteY4627" fmla="*/ 2653366 h 3205338"/>
              <a:gd name="connsiteX4628" fmla="*/ 2761447 w 3481368"/>
              <a:gd name="connsiteY4628" fmla="*/ 2625295 h 3205338"/>
              <a:gd name="connsiteX4629" fmla="*/ 2775485 w 3481368"/>
              <a:gd name="connsiteY4629" fmla="*/ 2619896 h 3205338"/>
              <a:gd name="connsiteX4630" fmla="*/ 2792043 w 3481368"/>
              <a:gd name="connsiteY4630" fmla="*/ 2605861 h 3205338"/>
              <a:gd name="connsiteX4631" fmla="*/ 2806081 w 3481368"/>
              <a:gd name="connsiteY4631" fmla="*/ 2597584 h 3205338"/>
              <a:gd name="connsiteX4632" fmla="*/ 2822640 w 3481368"/>
              <a:gd name="connsiteY4632" fmla="*/ 2586428 h 3205338"/>
              <a:gd name="connsiteX4633" fmla="*/ 2835859 w 3481368"/>
              <a:gd name="connsiteY4633" fmla="*/ 2576899 h 3205338"/>
              <a:gd name="connsiteX4634" fmla="*/ 2837527 w 3481368"/>
              <a:gd name="connsiteY4634" fmla="*/ 2574801 h 3205338"/>
              <a:gd name="connsiteX4635" fmla="*/ 2848684 w 3481368"/>
              <a:gd name="connsiteY4635" fmla="*/ 2560765 h 3205338"/>
              <a:gd name="connsiteX4636" fmla="*/ 2849672 w 3481368"/>
              <a:gd name="connsiteY4636" fmla="*/ 2558788 h 3205338"/>
              <a:gd name="connsiteX4637" fmla="*/ 2842437 w 3481368"/>
              <a:gd name="connsiteY4637" fmla="*/ 2564115 h 3205338"/>
              <a:gd name="connsiteX4638" fmla="*/ 2822640 w 3481368"/>
              <a:gd name="connsiteY4638" fmla="*/ 2575271 h 3205338"/>
              <a:gd name="connsiteX4639" fmla="*/ 2800322 w 3481368"/>
              <a:gd name="connsiteY4639" fmla="*/ 2591826 h 3205338"/>
              <a:gd name="connsiteX4640" fmla="*/ 2761447 w 3481368"/>
              <a:gd name="connsiteY4640" fmla="*/ 2614138 h 3205338"/>
              <a:gd name="connsiteX4641" fmla="*/ 2753167 w 3481368"/>
              <a:gd name="connsiteY4641" fmla="*/ 2619896 h 3205338"/>
              <a:gd name="connsiteX4642" fmla="*/ 2742008 w 3481368"/>
              <a:gd name="connsiteY4642" fmla="*/ 2625295 h 3205338"/>
              <a:gd name="connsiteX4643" fmla="*/ 2736279 w 3481368"/>
              <a:gd name="connsiteY4643" fmla="*/ 2628304 h 3205338"/>
              <a:gd name="connsiteX4644" fmla="*/ 2758846 w 3481368"/>
              <a:gd name="connsiteY4644" fmla="*/ 2613020 h 3205338"/>
              <a:gd name="connsiteX4645" fmla="*/ 2758566 w 3481368"/>
              <a:gd name="connsiteY4645" fmla="*/ 2614138 h 3205338"/>
              <a:gd name="connsiteX4646" fmla="*/ 2772605 w 3481368"/>
              <a:gd name="connsiteY4646" fmla="*/ 2605861 h 3205338"/>
              <a:gd name="connsiteX4647" fmla="*/ 2811481 w 3481368"/>
              <a:gd name="connsiteY4647" fmla="*/ 2580669 h 3205338"/>
              <a:gd name="connsiteX4648" fmla="*/ 2794922 w 3481368"/>
              <a:gd name="connsiteY4648" fmla="*/ 2588946 h 3205338"/>
              <a:gd name="connsiteX4649" fmla="*/ 2811481 w 3481368"/>
              <a:gd name="connsiteY4649" fmla="*/ 2577790 h 3205338"/>
              <a:gd name="connsiteX4650" fmla="*/ 2825519 w 3481368"/>
              <a:gd name="connsiteY4650" fmla="*/ 2566633 h 3205338"/>
              <a:gd name="connsiteX4651" fmla="*/ 2845137 w 3481368"/>
              <a:gd name="connsiteY4651" fmla="*/ 2555478 h 3205338"/>
              <a:gd name="connsiteX4652" fmla="*/ 2853788 w 3481368"/>
              <a:gd name="connsiteY4652" fmla="*/ 2550558 h 3205338"/>
              <a:gd name="connsiteX4653" fmla="*/ 2856962 w 3481368"/>
              <a:gd name="connsiteY4653" fmla="*/ 2544210 h 3205338"/>
              <a:gd name="connsiteX4654" fmla="*/ 2859886 w 3481368"/>
              <a:gd name="connsiteY4654" fmla="*/ 2544030 h 3205338"/>
              <a:gd name="connsiteX4655" fmla="*/ 2856780 w 3481368"/>
              <a:gd name="connsiteY4655" fmla="*/ 2548857 h 3205338"/>
              <a:gd name="connsiteX4656" fmla="*/ 2856829 w 3481368"/>
              <a:gd name="connsiteY4656" fmla="*/ 2548829 h 3205338"/>
              <a:gd name="connsiteX4657" fmla="*/ 2859841 w 3481368"/>
              <a:gd name="connsiteY4657" fmla="*/ 2544210 h 3205338"/>
              <a:gd name="connsiteX4658" fmla="*/ 2862839 w 3481368"/>
              <a:gd name="connsiteY4658" fmla="*/ 2540170 h 3205338"/>
              <a:gd name="connsiteX4659" fmla="*/ 2862821 w 3481368"/>
              <a:gd name="connsiteY4659" fmla="*/ 2540182 h 3205338"/>
              <a:gd name="connsiteX4660" fmla="*/ 2850716 w 3481368"/>
              <a:gd name="connsiteY4660" fmla="*/ 2547200 h 3205338"/>
              <a:gd name="connsiteX4661" fmla="*/ 2836678 w 3481368"/>
              <a:gd name="connsiteY4661" fmla="*/ 2558356 h 3205338"/>
              <a:gd name="connsiteX4662" fmla="*/ 2828399 w 3481368"/>
              <a:gd name="connsiteY4662" fmla="*/ 2564115 h 3205338"/>
              <a:gd name="connsiteX4663" fmla="*/ 2820705 w 3481368"/>
              <a:gd name="connsiteY4663" fmla="*/ 2568478 h 3205338"/>
              <a:gd name="connsiteX4664" fmla="*/ 2812151 w 3481368"/>
              <a:gd name="connsiteY4664" fmla="*/ 2573426 h 3205338"/>
              <a:gd name="connsiteX4665" fmla="*/ 2827229 w 3481368"/>
              <a:gd name="connsiteY4665" fmla="*/ 2562585 h 3205338"/>
              <a:gd name="connsiteX4666" fmla="*/ 2832793 w 3481368"/>
              <a:gd name="connsiteY4666" fmla="*/ 2556566 h 3205338"/>
              <a:gd name="connsiteX4667" fmla="*/ 2864755 w 3481368"/>
              <a:gd name="connsiteY4667" fmla="*/ 2536043 h 3205338"/>
              <a:gd name="connsiteX4668" fmla="*/ 2867686 w 3481368"/>
              <a:gd name="connsiteY4668" fmla="*/ 2533637 h 3205338"/>
              <a:gd name="connsiteX4669" fmla="*/ 2868119 w 3481368"/>
              <a:gd name="connsiteY4669" fmla="*/ 2533053 h 3205338"/>
              <a:gd name="connsiteX4670" fmla="*/ 2870999 w 3481368"/>
              <a:gd name="connsiteY4670" fmla="*/ 2521896 h 3205338"/>
              <a:gd name="connsiteX4671" fmla="*/ 2876757 w 3481368"/>
              <a:gd name="connsiteY4671" fmla="*/ 2513259 h 3205338"/>
              <a:gd name="connsiteX4672" fmla="*/ 2885035 w 3481368"/>
              <a:gd name="connsiteY4672" fmla="*/ 2502102 h 3205338"/>
              <a:gd name="connsiteX4673" fmla="*/ 2890433 w 3481368"/>
              <a:gd name="connsiteY4673" fmla="*/ 2493825 h 3205338"/>
              <a:gd name="connsiteX4674" fmla="*/ 2893313 w 3481368"/>
              <a:gd name="connsiteY4674" fmla="*/ 2490945 h 3205338"/>
              <a:gd name="connsiteX4675" fmla="*/ 2896192 w 3481368"/>
              <a:gd name="connsiteY4675" fmla="*/ 2482667 h 3205338"/>
              <a:gd name="connsiteX4676" fmla="*/ 2899071 w 3481368"/>
              <a:gd name="connsiteY4676" fmla="*/ 2477269 h 3205338"/>
              <a:gd name="connsiteX4677" fmla="*/ 2899071 w 3481368"/>
              <a:gd name="connsiteY4677" fmla="*/ 2474390 h 3205338"/>
              <a:gd name="connsiteX4678" fmla="*/ 2910228 w 3481368"/>
              <a:gd name="connsiteY4678" fmla="*/ 2454956 h 3205338"/>
              <a:gd name="connsiteX4679" fmla="*/ 2918506 w 3481368"/>
              <a:gd name="connsiteY4679" fmla="*/ 2438041 h 3205338"/>
              <a:gd name="connsiteX4680" fmla="*/ 2921386 w 3481368"/>
              <a:gd name="connsiteY4680" fmla="*/ 2421125 h 3205338"/>
              <a:gd name="connsiteX4681" fmla="*/ 2926784 w 3481368"/>
              <a:gd name="connsiteY4681" fmla="*/ 2409969 h 3205338"/>
              <a:gd name="connsiteX4682" fmla="*/ 2932543 w 3481368"/>
              <a:gd name="connsiteY4682" fmla="*/ 2398812 h 3205338"/>
              <a:gd name="connsiteX4683" fmla="*/ 2935062 w 3481368"/>
              <a:gd name="connsiteY4683" fmla="*/ 2390534 h 3205338"/>
              <a:gd name="connsiteX4684" fmla="*/ 2937942 w 3481368"/>
              <a:gd name="connsiteY4684" fmla="*/ 2382256 h 3205338"/>
              <a:gd name="connsiteX4685" fmla="*/ 2940820 w 3481368"/>
              <a:gd name="connsiteY4685" fmla="*/ 2373979 h 3205338"/>
              <a:gd name="connsiteX4686" fmla="*/ 2940820 w 3481368"/>
              <a:gd name="connsiteY4686" fmla="*/ 2368221 h 3205338"/>
              <a:gd name="connsiteX4687" fmla="*/ 2943700 w 3481368"/>
              <a:gd name="connsiteY4687" fmla="*/ 2362822 h 3205338"/>
              <a:gd name="connsiteX4688" fmla="*/ 2949098 w 3481368"/>
              <a:gd name="connsiteY4688" fmla="*/ 2343028 h 3205338"/>
              <a:gd name="connsiteX4689" fmla="*/ 2954858 w 3481368"/>
              <a:gd name="connsiteY4689" fmla="*/ 2323594 h 3205338"/>
              <a:gd name="connsiteX4690" fmla="*/ 2957376 w 3481368"/>
              <a:gd name="connsiteY4690" fmla="*/ 2301280 h 3205338"/>
              <a:gd name="connsiteX4691" fmla="*/ 2960256 w 3481368"/>
              <a:gd name="connsiteY4691" fmla="*/ 2295881 h 3205338"/>
              <a:gd name="connsiteX4692" fmla="*/ 2966014 w 3481368"/>
              <a:gd name="connsiteY4692" fmla="*/ 2264930 h 3205338"/>
              <a:gd name="connsiteX4693" fmla="*/ 2968534 w 3481368"/>
              <a:gd name="connsiteY4693" fmla="*/ 2234339 h 3205338"/>
              <a:gd name="connsiteX4694" fmla="*/ 2968534 w 3481368"/>
              <a:gd name="connsiteY4694" fmla="*/ 2231460 h 3205338"/>
              <a:gd name="connsiteX4695" fmla="*/ 2971413 w 3481368"/>
              <a:gd name="connsiteY4695" fmla="*/ 2209147 h 3205338"/>
              <a:gd name="connsiteX4696" fmla="*/ 2974292 w 3481368"/>
              <a:gd name="connsiteY4696" fmla="*/ 2203748 h 3205338"/>
              <a:gd name="connsiteX4697" fmla="*/ 2974292 w 3481368"/>
              <a:gd name="connsiteY4697" fmla="*/ 2195471 h 3205338"/>
              <a:gd name="connsiteX4698" fmla="*/ 2974292 w 3481368"/>
              <a:gd name="connsiteY4698" fmla="*/ 2181434 h 3205338"/>
              <a:gd name="connsiteX4699" fmla="*/ 2975805 w 3481368"/>
              <a:gd name="connsiteY4699" fmla="*/ 2170488 h 3205338"/>
              <a:gd name="connsiteX4700" fmla="*/ 2975417 w 3481368"/>
              <a:gd name="connsiteY4700" fmla="*/ 2171183 h 3205338"/>
              <a:gd name="connsiteX4701" fmla="*/ 2974697 w 3481368"/>
              <a:gd name="connsiteY4701" fmla="*/ 2176176 h 3205338"/>
              <a:gd name="connsiteX4702" fmla="*/ 2966416 w 3481368"/>
              <a:gd name="connsiteY4702" fmla="*/ 2187333 h 3205338"/>
              <a:gd name="connsiteX4703" fmla="*/ 2972176 w 3481368"/>
              <a:gd name="connsiteY4703" fmla="*/ 2176176 h 3205338"/>
              <a:gd name="connsiteX4704" fmla="*/ 2972176 w 3481368"/>
              <a:gd name="connsiteY4704" fmla="*/ 2170418 h 3205338"/>
              <a:gd name="connsiteX4705" fmla="*/ 2976520 w 3481368"/>
              <a:gd name="connsiteY4705" fmla="*/ 2165317 h 3205338"/>
              <a:gd name="connsiteX4706" fmla="*/ 2977127 w 3481368"/>
              <a:gd name="connsiteY4706" fmla="*/ 2160921 h 3205338"/>
              <a:gd name="connsiteX4707" fmla="*/ 2977721 w 3481368"/>
              <a:gd name="connsiteY4707" fmla="*/ 2154673 h 3205338"/>
              <a:gd name="connsiteX4708" fmla="*/ 2972176 w 3481368"/>
              <a:gd name="connsiteY4708" fmla="*/ 2162141 h 3205338"/>
              <a:gd name="connsiteX4709" fmla="*/ 2978160 w 3481368"/>
              <a:gd name="connsiteY4709" fmla="*/ 2150050 h 3205338"/>
              <a:gd name="connsiteX4710" fmla="*/ 2974697 w 3481368"/>
              <a:gd name="connsiteY4710" fmla="*/ 2145227 h 3205338"/>
              <a:gd name="connsiteX4711" fmla="*/ 2968770 w 3481368"/>
              <a:gd name="connsiteY4711" fmla="*/ 2157388 h 3205338"/>
              <a:gd name="connsiteX4712" fmla="*/ 2963536 w 3481368"/>
              <a:gd name="connsiteY4712" fmla="*/ 2167539 h 3205338"/>
              <a:gd name="connsiteX4713" fmla="*/ 2955255 w 3481368"/>
              <a:gd name="connsiteY4713" fmla="*/ 2178695 h 3205338"/>
              <a:gd name="connsiteX4714" fmla="*/ 2946973 w 3481368"/>
              <a:gd name="connsiteY4714" fmla="*/ 2192730 h 3205338"/>
              <a:gd name="connsiteX4715" fmla="*/ 2961015 w 3481368"/>
              <a:gd name="connsiteY4715" fmla="*/ 2173297 h 3205338"/>
              <a:gd name="connsiteX4716" fmla="*/ 2968770 w 3481368"/>
              <a:gd name="connsiteY4716" fmla="*/ 2157388 h 3205338"/>
              <a:gd name="connsiteX4717" fmla="*/ 2970332 w 3481368"/>
              <a:gd name="connsiteY4717" fmla="*/ 2154359 h 3205338"/>
              <a:gd name="connsiteX4718" fmla="*/ 2974697 w 3481368"/>
              <a:gd name="connsiteY4718" fmla="*/ 2145227 h 3205338"/>
              <a:gd name="connsiteX4719" fmla="*/ 2963814 w 3481368"/>
              <a:gd name="connsiteY4719" fmla="*/ 2131056 h 3205338"/>
              <a:gd name="connsiteX4720" fmla="*/ 2960835 w 3481368"/>
              <a:gd name="connsiteY4720" fmla="*/ 2137084 h 3205338"/>
              <a:gd name="connsiteX4721" fmla="*/ 2955277 w 3481368"/>
              <a:gd name="connsiteY4721" fmla="*/ 2148061 h 3205338"/>
              <a:gd name="connsiteX4722" fmla="*/ 2963536 w 3481368"/>
              <a:gd name="connsiteY4722" fmla="*/ 2131551 h 3205338"/>
              <a:gd name="connsiteX4723" fmla="*/ 2979691 w 3481368"/>
              <a:gd name="connsiteY4723" fmla="*/ 2129978 h 3205338"/>
              <a:gd name="connsiteX4724" fmla="*/ 2978298 w 3481368"/>
              <a:gd name="connsiteY4724" fmla="*/ 2132676 h 3205338"/>
              <a:gd name="connsiteX4725" fmla="*/ 2977578 w 3481368"/>
              <a:gd name="connsiteY4725" fmla="*/ 2134070 h 3205338"/>
              <a:gd name="connsiteX4726" fmla="*/ 2969297 w 3481368"/>
              <a:gd name="connsiteY4726" fmla="*/ 2148106 h 3205338"/>
              <a:gd name="connsiteX4727" fmla="*/ 2974697 w 3481368"/>
              <a:gd name="connsiteY4727" fmla="*/ 2139829 h 3205338"/>
              <a:gd name="connsiteX4728" fmla="*/ 2979691 w 3481368"/>
              <a:gd name="connsiteY4728" fmla="*/ 2130137 h 3205338"/>
              <a:gd name="connsiteX4729" fmla="*/ 2999901 w 3481368"/>
              <a:gd name="connsiteY4729" fmla="*/ 2128672 h 3205338"/>
              <a:gd name="connsiteX4730" fmla="*/ 2991620 w 3481368"/>
              <a:gd name="connsiteY4730" fmla="*/ 2142707 h 3205338"/>
              <a:gd name="connsiteX4731" fmla="*/ 2999901 w 3481368"/>
              <a:gd name="connsiteY4731" fmla="*/ 2128672 h 3205338"/>
              <a:gd name="connsiteX4732" fmla="*/ 388491 w 3481368"/>
              <a:gd name="connsiteY4732" fmla="*/ 2128025 h 3205338"/>
              <a:gd name="connsiteX4733" fmla="*/ 388797 w 3481368"/>
              <a:gd name="connsiteY4733" fmla="*/ 2128889 h 3205338"/>
              <a:gd name="connsiteX4734" fmla="*/ 389519 w 3481368"/>
              <a:gd name="connsiteY4734" fmla="*/ 2130159 h 3205338"/>
              <a:gd name="connsiteX4735" fmla="*/ 3305346 w 3481368"/>
              <a:gd name="connsiteY4735" fmla="*/ 2124469 h 3205338"/>
              <a:gd name="connsiteX4736" fmla="*/ 3288789 w 3481368"/>
              <a:gd name="connsiteY4736" fmla="*/ 2153846 h 3205338"/>
              <a:gd name="connsiteX4737" fmla="*/ 3294548 w 3481368"/>
              <a:gd name="connsiteY4737" fmla="*/ 2139810 h 3205338"/>
              <a:gd name="connsiteX4738" fmla="*/ 2979691 w 3481368"/>
              <a:gd name="connsiteY4738" fmla="*/ 2122770 h 3205338"/>
              <a:gd name="connsiteX4739" fmla="*/ 2979333 w 3481368"/>
              <a:gd name="connsiteY4739" fmla="*/ 2123409 h 3205338"/>
              <a:gd name="connsiteX4740" fmla="*/ 2974697 w 3481368"/>
              <a:gd name="connsiteY4740" fmla="*/ 2136949 h 3205338"/>
              <a:gd name="connsiteX4741" fmla="*/ 2978073 w 3481368"/>
              <a:gd name="connsiteY4741" fmla="*/ 2129932 h 3205338"/>
              <a:gd name="connsiteX4742" fmla="*/ 2979691 w 3481368"/>
              <a:gd name="connsiteY4742" fmla="*/ 2126681 h 3205338"/>
              <a:gd name="connsiteX4743" fmla="*/ 2974697 w 3481368"/>
              <a:gd name="connsiteY4743" fmla="*/ 2111758 h 3205338"/>
              <a:gd name="connsiteX4744" fmla="*/ 2963814 w 3481368"/>
              <a:gd name="connsiteY4744" fmla="*/ 2131056 h 3205338"/>
              <a:gd name="connsiteX4745" fmla="*/ 2966416 w 3481368"/>
              <a:gd name="connsiteY4745" fmla="*/ 2125794 h 3205338"/>
              <a:gd name="connsiteX4746" fmla="*/ 2974697 w 3481368"/>
              <a:gd name="connsiteY4746" fmla="*/ 2111758 h 3205338"/>
              <a:gd name="connsiteX4747" fmla="*/ 2954602 w 3481368"/>
              <a:gd name="connsiteY4747" fmla="*/ 2111239 h 3205338"/>
              <a:gd name="connsiteX4748" fmla="*/ 2947058 w 3481368"/>
              <a:gd name="connsiteY4748" fmla="*/ 2120608 h 3205338"/>
              <a:gd name="connsiteX4749" fmla="*/ 2938780 w 3481368"/>
              <a:gd name="connsiteY4749" fmla="*/ 2128889 h 3205338"/>
              <a:gd name="connsiteX4750" fmla="*/ 2919344 w 3481368"/>
              <a:gd name="connsiteY4750" fmla="*/ 2156971 h 3205338"/>
              <a:gd name="connsiteX4751" fmla="*/ 2919344 w 3481368"/>
              <a:gd name="connsiteY4751" fmla="*/ 2154090 h 3205338"/>
              <a:gd name="connsiteX4752" fmla="*/ 2905308 w 3481368"/>
              <a:gd name="connsiteY4752" fmla="*/ 2173531 h 3205338"/>
              <a:gd name="connsiteX4753" fmla="*/ 2893431 w 3481368"/>
              <a:gd name="connsiteY4753" fmla="*/ 2185457 h 3205338"/>
              <a:gd name="connsiteX4754" fmla="*/ 2891355 w 3481368"/>
              <a:gd name="connsiteY4754" fmla="*/ 2187621 h 3205338"/>
              <a:gd name="connsiteX4755" fmla="*/ 2889066 w 3481368"/>
              <a:gd name="connsiteY4755" fmla="*/ 2192370 h 3205338"/>
              <a:gd name="connsiteX4756" fmla="*/ 2761643 w 3481368"/>
              <a:gd name="connsiteY4756" fmla="*/ 2386672 h 3205338"/>
              <a:gd name="connsiteX4757" fmla="*/ 2623232 w 3481368"/>
              <a:gd name="connsiteY4757" fmla="*/ 2536706 h 3205338"/>
              <a:gd name="connsiteX4758" fmla="*/ 2625804 w 3481368"/>
              <a:gd name="connsiteY4758" fmla="*/ 2534568 h 3205338"/>
              <a:gd name="connsiteX4759" fmla="*/ 2634085 w 3481368"/>
              <a:gd name="connsiteY4759" fmla="*/ 2527416 h 3205338"/>
              <a:gd name="connsiteX4760" fmla="*/ 2717978 w 3481368"/>
              <a:gd name="connsiteY4760" fmla="*/ 2438166 h 3205338"/>
              <a:gd name="connsiteX4761" fmla="*/ 2729140 w 3481368"/>
              <a:gd name="connsiteY4761" fmla="*/ 2427010 h 3205338"/>
              <a:gd name="connsiteX4762" fmla="*/ 2751463 w 3481368"/>
              <a:gd name="connsiteY4762" fmla="*/ 2399300 h 3205338"/>
              <a:gd name="connsiteX4763" fmla="*/ 2779547 w 3481368"/>
              <a:gd name="connsiteY4763" fmla="*/ 2368350 h 3205338"/>
              <a:gd name="connsiteX4764" fmla="*/ 2835356 w 3481368"/>
              <a:gd name="connsiteY4764" fmla="*/ 2298534 h 3205338"/>
              <a:gd name="connsiteX4765" fmla="*/ 2826714 w 3481368"/>
              <a:gd name="connsiteY4765" fmla="*/ 2312569 h 3205338"/>
              <a:gd name="connsiteX4766" fmla="*/ 2840756 w 3481368"/>
              <a:gd name="connsiteY4766" fmla="*/ 2293136 h 3205338"/>
              <a:gd name="connsiteX4767" fmla="*/ 2871721 w 3481368"/>
              <a:gd name="connsiteY4767" fmla="*/ 2251390 h 3205338"/>
              <a:gd name="connsiteX4768" fmla="*/ 2880002 w 3481368"/>
              <a:gd name="connsiteY4768" fmla="*/ 2237355 h 3205338"/>
              <a:gd name="connsiteX4769" fmla="*/ 2891165 w 3481368"/>
              <a:gd name="connsiteY4769" fmla="*/ 2220800 h 3205338"/>
              <a:gd name="connsiteX4770" fmla="*/ 2902326 w 3481368"/>
              <a:gd name="connsiteY4770" fmla="*/ 2203886 h 3205338"/>
              <a:gd name="connsiteX4771" fmla="*/ 2913488 w 3481368"/>
              <a:gd name="connsiteY4771" fmla="*/ 2187333 h 3205338"/>
              <a:gd name="connsiteX4772" fmla="*/ 2921769 w 3481368"/>
              <a:gd name="connsiteY4772" fmla="*/ 2173297 h 3205338"/>
              <a:gd name="connsiteX4773" fmla="*/ 2932930 w 3481368"/>
              <a:gd name="connsiteY4773" fmla="*/ 2156383 h 3205338"/>
              <a:gd name="connsiteX4774" fmla="*/ 2941212 w 3481368"/>
              <a:gd name="connsiteY4774" fmla="*/ 2139829 h 3205338"/>
              <a:gd name="connsiteX4775" fmla="*/ 2949853 w 3481368"/>
              <a:gd name="connsiteY4775" fmla="*/ 2125794 h 3205338"/>
              <a:gd name="connsiteX4776" fmla="*/ 3007113 w 3481368"/>
              <a:gd name="connsiteY4776" fmla="*/ 2104099 h 3205338"/>
              <a:gd name="connsiteX4777" fmla="*/ 3004885 w 3481368"/>
              <a:gd name="connsiteY4777" fmla="*/ 2108039 h 3205338"/>
              <a:gd name="connsiteX4778" fmla="*/ 3004885 w 3481368"/>
              <a:gd name="connsiteY4778" fmla="*/ 2108736 h 3205338"/>
              <a:gd name="connsiteX4779" fmla="*/ 3007764 w 3481368"/>
              <a:gd name="connsiteY4779" fmla="*/ 2106216 h 3205338"/>
              <a:gd name="connsiteX4780" fmla="*/ 3316867 w 3481368"/>
              <a:gd name="connsiteY4780" fmla="*/ 2103821 h 3205338"/>
              <a:gd name="connsiteX4781" fmla="*/ 3308227 w 3481368"/>
              <a:gd name="connsiteY4781" fmla="*/ 2120376 h 3205338"/>
              <a:gd name="connsiteX4782" fmla="*/ 3305346 w 3481368"/>
              <a:gd name="connsiteY4782" fmla="*/ 2124469 h 3205338"/>
              <a:gd name="connsiteX4783" fmla="*/ 3311151 w 3481368"/>
              <a:gd name="connsiteY4783" fmla="*/ 2114168 h 3205338"/>
              <a:gd name="connsiteX4784" fmla="*/ 3314714 w 3481368"/>
              <a:gd name="connsiteY4784" fmla="*/ 2107228 h 3205338"/>
              <a:gd name="connsiteX4785" fmla="*/ 2959267 w 3481368"/>
              <a:gd name="connsiteY4785" fmla="*/ 2102438 h 3205338"/>
              <a:gd name="connsiteX4786" fmla="*/ 2955696 w 3481368"/>
              <a:gd name="connsiteY4786" fmla="*/ 2106567 h 3205338"/>
              <a:gd name="connsiteX4787" fmla="*/ 2957585 w 3481368"/>
              <a:gd name="connsiteY4787" fmla="*/ 2105288 h 3205338"/>
              <a:gd name="connsiteX4788" fmla="*/ 3005629 w 3481368"/>
              <a:gd name="connsiteY4788" fmla="*/ 2099279 h 3205338"/>
              <a:gd name="connsiteX4789" fmla="*/ 3004885 w 3481368"/>
              <a:gd name="connsiteY4789" fmla="*/ 2100901 h 3205338"/>
              <a:gd name="connsiteX4790" fmla="*/ 3004885 w 3481368"/>
              <a:gd name="connsiteY4790" fmla="*/ 2107823 h 3205338"/>
              <a:gd name="connsiteX4791" fmla="*/ 3006893 w 3481368"/>
              <a:gd name="connsiteY4791" fmla="*/ 2103385 h 3205338"/>
              <a:gd name="connsiteX4792" fmla="*/ 2979691 w 3481368"/>
              <a:gd name="connsiteY4792" fmla="*/ 2096509 h 3205338"/>
              <a:gd name="connsiteX4793" fmla="*/ 2977578 w 3481368"/>
              <a:gd name="connsiteY4793" fmla="*/ 2100602 h 3205338"/>
              <a:gd name="connsiteX4794" fmla="*/ 2974697 w 3481368"/>
              <a:gd name="connsiteY4794" fmla="*/ 2106360 h 3205338"/>
              <a:gd name="connsiteX4795" fmla="*/ 2963536 w 3481368"/>
              <a:gd name="connsiteY4795" fmla="*/ 2122914 h 3205338"/>
              <a:gd name="connsiteX4796" fmla="*/ 2961015 w 3481368"/>
              <a:gd name="connsiteY4796" fmla="*/ 2134070 h 3205338"/>
              <a:gd name="connsiteX4797" fmla="*/ 2952374 w 3481368"/>
              <a:gd name="connsiteY4797" fmla="*/ 2150984 h 3205338"/>
              <a:gd name="connsiteX4798" fmla="*/ 2941212 w 3481368"/>
              <a:gd name="connsiteY4798" fmla="*/ 2167539 h 3205338"/>
              <a:gd name="connsiteX4799" fmla="*/ 2930051 w 3481368"/>
              <a:gd name="connsiteY4799" fmla="*/ 2184453 h 3205338"/>
              <a:gd name="connsiteX4800" fmla="*/ 2924650 w 3481368"/>
              <a:gd name="connsiteY4800" fmla="*/ 2195609 h 3205338"/>
              <a:gd name="connsiteX4801" fmla="*/ 2918888 w 3481368"/>
              <a:gd name="connsiteY4801" fmla="*/ 2203886 h 3205338"/>
              <a:gd name="connsiteX4802" fmla="*/ 2877123 w 3481368"/>
              <a:gd name="connsiteY4802" fmla="*/ 2265425 h 3205338"/>
              <a:gd name="connsiteX4803" fmla="*/ 2891165 w 3481368"/>
              <a:gd name="connsiteY4803" fmla="*/ 2243113 h 3205338"/>
              <a:gd name="connsiteX4804" fmla="*/ 2865960 w 3481368"/>
              <a:gd name="connsiteY4804" fmla="*/ 2281980 h 3205338"/>
              <a:gd name="connsiteX4805" fmla="*/ 2807272 w 3481368"/>
              <a:gd name="connsiteY4805" fmla="*/ 2354675 h 3205338"/>
              <a:gd name="connsiteX4806" fmla="*/ 2748582 w 3481368"/>
              <a:gd name="connsiteY4806" fmla="*/ 2424131 h 3205338"/>
              <a:gd name="connsiteX4807" fmla="*/ 2743182 w 3481368"/>
              <a:gd name="connsiteY4807" fmla="*/ 2427010 h 3205338"/>
              <a:gd name="connsiteX4808" fmla="*/ 2729140 w 3481368"/>
              <a:gd name="connsiteY4808" fmla="*/ 2443924 h 3205338"/>
              <a:gd name="connsiteX4809" fmla="*/ 2684493 w 3481368"/>
              <a:gd name="connsiteY4809" fmla="*/ 2491428 h 3205338"/>
              <a:gd name="connsiteX4810" fmla="*/ 2639847 w 3481368"/>
              <a:gd name="connsiteY4810" fmla="*/ 2536053 h 3205338"/>
              <a:gd name="connsiteX4811" fmla="*/ 2616083 w 3481368"/>
              <a:gd name="connsiteY4811" fmla="*/ 2559310 h 3205338"/>
              <a:gd name="connsiteX4812" fmla="*/ 2605682 w 3481368"/>
              <a:gd name="connsiteY4812" fmla="*/ 2568662 h 3205338"/>
              <a:gd name="connsiteX4813" fmla="*/ 2598080 w 3481368"/>
              <a:gd name="connsiteY4813" fmla="*/ 2574919 h 3205338"/>
              <a:gd name="connsiteX4814" fmla="*/ 2592321 w 3481368"/>
              <a:gd name="connsiteY4814" fmla="*/ 2580676 h 3205338"/>
              <a:gd name="connsiteX4815" fmla="*/ 2592319 w 3481368"/>
              <a:gd name="connsiteY4815" fmla="*/ 2580677 h 3205338"/>
              <a:gd name="connsiteX4816" fmla="*/ 2584038 w 3481368"/>
              <a:gd name="connsiteY4816" fmla="*/ 2588954 h 3205338"/>
              <a:gd name="connsiteX4817" fmla="*/ 2575756 w 3481368"/>
              <a:gd name="connsiteY4817" fmla="*/ 2594353 h 3205338"/>
              <a:gd name="connsiteX4818" fmla="*/ 2558834 w 3481368"/>
              <a:gd name="connsiteY4818" fmla="*/ 2605509 h 3205338"/>
              <a:gd name="connsiteX4819" fmla="*/ 2547673 w 3481368"/>
              <a:gd name="connsiteY4819" fmla="*/ 2615046 h 3205338"/>
              <a:gd name="connsiteX4820" fmla="*/ 2542979 w 3481368"/>
              <a:gd name="connsiteY4820" fmla="*/ 2618148 h 3205338"/>
              <a:gd name="connsiteX4821" fmla="*/ 2544792 w 3481368"/>
              <a:gd name="connsiteY4821" fmla="*/ 2616666 h 3205338"/>
              <a:gd name="connsiteX4822" fmla="*/ 2542951 w 3481368"/>
              <a:gd name="connsiteY4822" fmla="*/ 2618167 h 3205338"/>
              <a:gd name="connsiteX4823" fmla="*/ 2536510 w 3481368"/>
              <a:gd name="connsiteY4823" fmla="*/ 2622423 h 3205338"/>
              <a:gd name="connsiteX4824" fmla="*/ 2526744 w 3481368"/>
              <a:gd name="connsiteY4824" fmla="*/ 2630699 h 3205338"/>
              <a:gd name="connsiteX4825" fmla="*/ 2514187 w 3481368"/>
              <a:gd name="connsiteY4825" fmla="*/ 2638978 h 3205338"/>
              <a:gd name="connsiteX4826" fmla="*/ 2511972 w 3481368"/>
              <a:gd name="connsiteY4826" fmla="*/ 2640804 h 3205338"/>
              <a:gd name="connsiteX4827" fmla="*/ 2510451 w 3481368"/>
              <a:gd name="connsiteY4827" fmla="*/ 2641631 h 3205338"/>
              <a:gd name="connsiteX4828" fmla="*/ 2494745 w 3481368"/>
              <a:gd name="connsiteY4828" fmla="*/ 2653013 h 3205338"/>
              <a:gd name="connsiteX4829" fmla="*/ 2466660 w 3481368"/>
              <a:gd name="connsiteY4829" fmla="*/ 2672446 h 3205338"/>
              <a:gd name="connsiteX4830" fmla="*/ 2458378 w 3481368"/>
              <a:gd name="connsiteY4830" fmla="*/ 2681083 h 3205338"/>
              <a:gd name="connsiteX4831" fmla="*/ 2444336 w 3481368"/>
              <a:gd name="connsiteY4831" fmla="*/ 2689360 h 3205338"/>
              <a:gd name="connsiteX4832" fmla="*/ 2424894 w 3481368"/>
              <a:gd name="connsiteY4832" fmla="*/ 2700517 h 3205338"/>
              <a:gd name="connsiteX4833" fmla="*/ 2408331 w 3481368"/>
              <a:gd name="connsiteY4833" fmla="*/ 2708794 h 3205338"/>
              <a:gd name="connsiteX4834" fmla="*/ 2397169 w 3481368"/>
              <a:gd name="connsiteY4834" fmla="*/ 2714552 h 3205338"/>
              <a:gd name="connsiteX4835" fmla="*/ 2383127 w 3481368"/>
              <a:gd name="connsiteY4835" fmla="*/ 2722829 h 3205338"/>
              <a:gd name="connsiteX4836" fmla="*/ 2375289 w 3481368"/>
              <a:gd name="connsiteY4836" fmla="*/ 2727326 h 3205338"/>
              <a:gd name="connsiteX4837" fmla="*/ 2377366 w 3481368"/>
              <a:gd name="connsiteY4837" fmla="*/ 2725708 h 3205338"/>
              <a:gd name="connsiteX4838" fmla="*/ 2371087 w 3481368"/>
              <a:gd name="connsiteY4838" fmla="*/ 2729738 h 3205338"/>
              <a:gd name="connsiteX4839" fmla="*/ 2363685 w 3481368"/>
              <a:gd name="connsiteY4839" fmla="*/ 2733985 h 3205338"/>
              <a:gd name="connsiteX4840" fmla="*/ 2369445 w 3481368"/>
              <a:gd name="connsiteY4840" fmla="*/ 2730791 h 3205338"/>
              <a:gd name="connsiteX4841" fmla="*/ 2371087 w 3481368"/>
              <a:gd name="connsiteY4841" fmla="*/ 2729738 h 3205338"/>
              <a:gd name="connsiteX4842" fmla="*/ 2375289 w 3481368"/>
              <a:gd name="connsiteY4842" fmla="*/ 2727326 h 3205338"/>
              <a:gd name="connsiteX4843" fmla="*/ 2366744 w 3481368"/>
              <a:gd name="connsiteY4843" fmla="*/ 2733985 h 3205338"/>
              <a:gd name="connsiteX4844" fmla="*/ 2349642 w 3481368"/>
              <a:gd name="connsiteY4844" fmla="*/ 2742262 h 3205338"/>
              <a:gd name="connsiteX4845" fmla="*/ 2349105 w 3481368"/>
              <a:gd name="connsiteY4845" fmla="*/ 2742513 h 3205338"/>
              <a:gd name="connsiteX4846" fmla="*/ 2321773 w 3481368"/>
              <a:gd name="connsiteY4846" fmla="*/ 2758809 h 3205338"/>
              <a:gd name="connsiteX4847" fmla="*/ 2216587 w 3481368"/>
              <a:gd name="connsiteY4847" fmla="*/ 2810177 h 3205338"/>
              <a:gd name="connsiteX4848" fmla="*/ 2085242 w 3481368"/>
              <a:gd name="connsiteY4848" fmla="*/ 2857315 h 3205338"/>
              <a:gd name="connsiteX4849" fmla="*/ 2088725 w 3481368"/>
              <a:gd name="connsiteY4849" fmla="*/ 2857746 h 3205338"/>
              <a:gd name="connsiteX4850" fmla="*/ 2091559 w 3481368"/>
              <a:gd name="connsiteY4850" fmla="*/ 2857061 h 3205338"/>
              <a:gd name="connsiteX4851" fmla="*/ 2089599 w 3481368"/>
              <a:gd name="connsiteY4851" fmla="*/ 2857854 h 3205338"/>
              <a:gd name="connsiteX4852" fmla="*/ 2099749 w 3481368"/>
              <a:gd name="connsiteY4852" fmla="*/ 2859110 h 3205338"/>
              <a:gd name="connsiteX4853" fmla="*/ 2106605 w 3481368"/>
              <a:gd name="connsiteY4853" fmla="*/ 2856703 h 3205338"/>
              <a:gd name="connsiteX4854" fmla="*/ 2122584 w 3481368"/>
              <a:gd name="connsiteY4854" fmla="*/ 2851293 h 3205338"/>
              <a:gd name="connsiteX4855" fmla="*/ 2122516 w 3481368"/>
              <a:gd name="connsiteY4855" fmla="*/ 2851303 h 3205338"/>
              <a:gd name="connsiteX4856" fmla="*/ 2137769 w 3481368"/>
              <a:gd name="connsiteY4856" fmla="*/ 2845725 h 3205338"/>
              <a:gd name="connsiteX4857" fmla="*/ 2139220 w 3481368"/>
              <a:gd name="connsiteY4857" fmla="*/ 2845382 h 3205338"/>
              <a:gd name="connsiteX4858" fmla="*/ 2145474 w 3481368"/>
              <a:gd name="connsiteY4858" fmla="*/ 2843036 h 3205338"/>
              <a:gd name="connsiteX4859" fmla="*/ 2142177 w 3481368"/>
              <a:gd name="connsiteY4859" fmla="*/ 2844684 h 3205338"/>
              <a:gd name="connsiteX4860" fmla="*/ 2144191 w 3481368"/>
              <a:gd name="connsiteY4860" fmla="*/ 2844208 h 3205338"/>
              <a:gd name="connsiteX4861" fmla="*/ 2149991 w 3481368"/>
              <a:gd name="connsiteY4861" fmla="*/ 2841633 h 3205338"/>
              <a:gd name="connsiteX4862" fmla="*/ 2165293 w 3481368"/>
              <a:gd name="connsiteY4862" fmla="*/ 2837270 h 3205338"/>
              <a:gd name="connsiteX4863" fmla="*/ 2172221 w 3481368"/>
              <a:gd name="connsiteY4863" fmla="*/ 2834283 h 3205338"/>
              <a:gd name="connsiteX4864" fmla="*/ 2161392 w 3481368"/>
              <a:gd name="connsiteY4864" fmla="*/ 2837267 h 3205338"/>
              <a:gd name="connsiteX4865" fmla="*/ 2170031 w 3481368"/>
              <a:gd name="connsiteY4865" fmla="*/ 2834748 h 3205338"/>
              <a:gd name="connsiteX4866" fmla="*/ 2158872 w 3481368"/>
              <a:gd name="connsiteY4866" fmla="*/ 2837267 h 3205338"/>
              <a:gd name="connsiteX4867" fmla="*/ 2144833 w 3481368"/>
              <a:gd name="connsiteY4867" fmla="*/ 2843025 h 3205338"/>
              <a:gd name="connsiteX4868" fmla="*/ 2155992 w 3481368"/>
              <a:gd name="connsiteY4868" fmla="*/ 2837267 h 3205338"/>
              <a:gd name="connsiteX4869" fmla="*/ 2164272 w 3481368"/>
              <a:gd name="connsiteY4869" fmla="*/ 2834748 h 3205338"/>
              <a:gd name="connsiteX4870" fmla="*/ 2187713 w 3481368"/>
              <a:gd name="connsiteY4870" fmla="*/ 2827325 h 3205338"/>
              <a:gd name="connsiteX4871" fmla="*/ 2189084 w 3481368"/>
              <a:gd name="connsiteY4871" fmla="*/ 2827196 h 3205338"/>
              <a:gd name="connsiteX4872" fmla="*/ 2204540 w 3481368"/>
              <a:gd name="connsiteY4872" fmla="*/ 2820355 h 3205338"/>
              <a:gd name="connsiteX4873" fmla="*/ 2223983 w 3481368"/>
              <a:gd name="connsiteY4873" fmla="*/ 2812078 h 3205338"/>
              <a:gd name="connsiteX4874" fmla="*/ 2274030 w 3481368"/>
              <a:gd name="connsiteY4874" fmla="*/ 2792645 h 3205338"/>
              <a:gd name="connsiteX4875" fmla="*/ 2226863 w 3481368"/>
              <a:gd name="connsiteY4875" fmla="*/ 2814958 h 3205338"/>
              <a:gd name="connsiteX4876" fmla="*/ 2265749 w 3481368"/>
              <a:gd name="connsiteY4876" fmla="*/ 2800923 h 3205338"/>
              <a:gd name="connsiteX4877" fmla="*/ 2271510 w 3481368"/>
              <a:gd name="connsiteY4877" fmla="*/ 2795164 h 3205338"/>
              <a:gd name="connsiteX4878" fmla="*/ 2285192 w 3481368"/>
              <a:gd name="connsiteY4878" fmla="*/ 2789766 h 3205338"/>
              <a:gd name="connsiteX4879" fmla="*/ 2291014 w 3481368"/>
              <a:gd name="connsiteY4879" fmla="*/ 2786919 h 3205338"/>
              <a:gd name="connsiteX4880" fmla="*/ 2293789 w 3481368"/>
              <a:gd name="connsiteY4880" fmla="*/ 2788371 h 3205338"/>
              <a:gd name="connsiteX4881" fmla="*/ 2302146 w 3481368"/>
              <a:gd name="connsiteY4881" fmla="*/ 2783239 h 3205338"/>
              <a:gd name="connsiteX4882" fmla="*/ 2307516 w 3481368"/>
              <a:gd name="connsiteY4882" fmla="*/ 2781489 h 3205338"/>
              <a:gd name="connsiteX4883" fmla="*/ 2310395 w 3481368"/>
              <a:gd name="connsiteY4883" fmla="*/ 2778610 h 3205338"/>
              <a:gd name="connsiteX4884" fmla="*/ 2304995 w 3481368"/>
              <a:gd name="connsiteY4884" fmla="*/ 2781489 h 3205338"/>
              <a:gd name="connsiteX4885" fmla="*/ 2302146 w 3481368"/>
              <a:gd name="connsiteY4885" fmla="*/ 2783239 h 3205338"/>
              <a:gd name="connsiteX4886" fmla="*/ 2291328 w 3481368"/>
              <a:gd name="connsiteY4886" fmla="*/ 2786766 h 3205338"/>
              <a:gd name="connsiteX4887" fmla="*/ 2302115 w 3481368"/>
              <a:gd name="connsiteY4887" fmla="*/ 2781489 h 3205338"/>
              <a:gd name="connsiteX4888" fmla="*/ 2304995 w 3481368"/>
              <a:gd name="connsiteY4888" fmla="*/ 2778610 h 3205338"/>
              <a:gd name="connsiteX4889" fmla="*/ 2279791 w 3481368"/>
              <a:gd name="connsiteY4889" fmla="*/ 2789766 h 3205338"/>
              <a:gd name="connsiteX4890" fmla="*/ 2357923 w 3481368"/>
              <a:gd name="connsiteY4890" fmla="*/ 2750539 h 3205338"/>
              <a:gd name="connsiteX4891" fmla="*/ 2377366 w 3481368"/>
              <a:gd name="connsiteY4891" fmla="*/ 2739384 h 3205338"/>
              <a:gd name="connsiteX4892" fmla="*/ 2447217 w 3481368"/>
              <a:gd name="connsiteY4892" fmla="*/ 2697637 h 3205338"/>
              <a:gd name="connsiteX4893" fmla="*/ 2542271 w 3481368"/>
              <a:gd name="connsiteY4893" fmla="*/ 2633580 h 3205338"/>
              <a:gd name="connsiteX4894" fmla="*/ 2542271 w 3481368"/>
              <a:gd name="connsiteY4894" fmla="*/ 2636458 h 3205338"/>
              <a:gd name="connsiteX4895" fmla="*/ 2550552 w 3481368"/>
              <a:gd name="connsiteY4895" fmla="*/ 2630701 h 3205338"/>
              <a:gd name="connsiteX4896" fmla="*/ 2558834 w 3481368"/>
              <a:gd name="connsiteY4896" fmla="*/ 2622423 h 3205338"/>
              <a:gd name="connsiteX4897" fmla="*/ 2589438 w 3481368"/>
              <a:gd name="connsiteY4897" fmla="*/ 2597232 h 3205338"/>
              <a:gd name="connsiteX4898" fmla="*/ 2592319 w 3481368"/>
              <a:gd name="connsiteY4898" fmla="*/ 2594353 h 3205338"/>
              <a:gd name="connsiteX4899" fmla="*/ 2606361 w 3481368"/>
              <a:gd name="connsiteY4899" fmla="*/ 2583197 h 3205338"/>
              <a:gd name="connsiteX4900" fmla="*/ 2586919 w 3481368"/>
              <a:gd name="connsiteY4900" fmla="*/ 2602989 h 3205338"/>
              <a:gd name="connsiteX4901" fmla="*/ 2580264 w 3481368"/>
              <a:gd name="connsiteY4901" fmla="*/ 2608881 h 3205338"/>
              <a:gd name="connsiteX4902" fmla="*/ 2579852 w 3481368"/>
              <a:gd name="connsiteY4902" fmla="*/ 2609108 h 3205338"/>
              <a:gd name="connsiteX4903" fmla="*/ 2580217 w 3481368"/>
              <a:gd name="connsiteY4903" fmla="*/ 2608922 h 3205338"/>
              <a:gd name="connsiteX4904" fmla="*/ 2561714 w 3481368"/>
              <a:gd name="connsiteY4904" fmla="*/ 2625303 h 3205338"/>
              <a:gd name="connsiteX4905" fmla="*/ 2555954 w 3481368"/>
              <a:gd name="connsiteY4905" fmla="*/ 2627821 h 3205338"/>
              <a:gd name="connsiteX4906" fmla="*/ 2553326 w 3481368"/>
              <a:gd name="connsiteY4906" fmla="*/ 2630770 h 3205338"/>
              <a:gd name="connsiteX4907" fmla="*/ 2545377 w 3481368"/>
              <a:gd name="connsiteY4907" fmla="*/ 2635919 h 3205338"/>
              <a:gd name="connsiteX4908" fmla="*/ 2545198 w 3481368"/>
              <a:gd name="connsiteY4908" fmla="*/ 2636065 h 3205338"/>
              <a:gd name="connsiteX4909" fmla="*/ 2538311 w 3481368"/>
              <a:gd name="connsiteY4909" fmla="*/ 2640553 h 3205338"/>
              <a:gd name="connsiteX4910" fmla="*/ 2525349 w 3481368"/>
              <a:gd name="connsiteY4910" fmla="*/ 2650134 h 3205338"/>
              <a:gd name="connsiteX4911" fmla="*/ 2531110 w 3481368"/>
              <a:gd name="connsiteY4911" fmla="*/ 2647615 h 3205338"/>
              <a:gd name="connsiteX4912" fmla="*/ 2545198 w 3481368"/>
              <a:gd name="connsiteY4912" fmla="*/ 2636065 h 3205338"/>
              <a:gd name="connsiteX4913" fmla="*/ 2553326 w 3481368"/>
              <a:gd name="connsiteY4913" fmla="*/ 2630771 h 3205338"/>
              <a:gd name="connsiteX4914" fmla="*/ 2550822 w 3481368"/>
              <a:gd name="connsiteY4914" fmla="*/ 2633580 h 3205338"/>
              <a:gd name="connsiteX4915" fmla="*/ 2555954 w 3481368"/>
              <a:gd name="connsiteY4915" fmla="*/ 2630701 h 3205338"/>
              <a:gd name="connsiteX4916" fmla="*/ 2569996 w 3481368"/>
              <a:gd name="connsiteY4916" fmla="*/ 2619544 h 3205338"/>
              <a:gd name="connsiteX4917" fmla="*/ 2586919 w 3481368"/>
              <a:gd name="connsiteY4917" fmla="*/ 2605509 h 3205338"/>
              <a:gd name="connsiteX4918" fmla="*/ 2580217 w 3481368"/>
              <a:gd name="connsiteY4918" fmla="*/ 2608922 h 3205338"/>
              <a:gd name="connsiteX4919" fmla="*/ 2580264 w 3481368"/>
              <a:gd name="connsiteY4919" fmla="*/ 2608881 h 3205338"/>
              <a:gd name="connsiteX4920" fmla="*/ 2581157 w 3481368"/>
              <a:gd name="connsiteY4920" fmla="*/ 2608388 h 3205338"/>
              <a:gd name="connsiteX4921" fmla="*/ 2600600 w 3481368"/>
              <a:gd name="connsiteY4921" fmla="*/ 2594353 h 3205338"/>
              <a:gd name="connsiteX4922" fmla="*/ 2614642 w 3481368"/>
              <a:gd name="connsiteY4922" fmla="*/ 2580677 h 3205338"/>
              <a:gd name="connsiteX4923" fmla="*/ 2611762 w 3481368"/>
              <a:gd name="connsiteY4923" fmla="*/ 2583197 h 3205338"/>
              <a:gd name="connsiteX4924" fmla="*/ 2606361 w 3481368"/>
              <a:gd name="connsiteY4924" fmla="*/ 2586076 h 3205338"/>
              <a:gd name="connsiteX4925" fmla="*/ 2631565 w 3481368"/>
              <a:gd name="connsiteY4925" fmla="*/ 2563764 h 3205338"/>
              <a:gd name="connsiteX4926" fmla="*/ 2606361 w 3481368"/>
              <a:gd name="connsiteY4926" fmla="*/ 2583197 h 3205338"/>
              <a:gd name="connsiteX4927" fmla="*/ 2620403 w 3481368"/>
              <a:gd name="connsiteY4927" fmla="*/ 2572041 h 3205338"/>
              <a:gd name="connsiteX4928" fmla="*/ 2639847 w 3481368"/>
              <a:gd name="connsiteY4928" fmla="*/ 2555487 h 3205338"/>
              <a:gd name="connsiteX4929" fmla="*/ 2662170 w 3481368"/>
              <a:gd name="connsiteY4929" fmla="*/ 2533174 h 3205338"/>
              <a:gd name="connsiteX4930" fmla="*/ 2648128 w 3481368"/>
              <a:gd name="connsiteY4930" fmla="*/ 2549728 h 3205338"/>
              <a:gd name="connsiteX4931" fmla="*/ 2637421 w 3481368"/>
              <a:gd name="connsiteY4931" fmla="*/ 2560429 h 3205338"/>
              <a:gd name="connsiteX4932" fmla="*/ 2628684 w 3481368"/>
              <a:gd name="connsiteY4932" fmla="*/ 2566642 h 3205338"/>
              <a:gd name="connsiteX4933" fmla="*/ 2628684 w 3481368"/>
              <a:gd name="connsiteY4933" fmla="*/ 2569522 h 3205338"/>
              <a:gd name="connsiteX4934" fmla="*/ 2636966 w 3481368"/>
              <a:gd name="connsiteY4934" fmla="*/ 2560884 h 3205338"/>
              <a:gd name="connsiteX4935" fmla="*/ 2637421 w 3481368"/>
              <a:gd name="connsiteY4935" fmla="*/ 2560429 h 3205338"/>
              <a:gd name="connsiteX4936" fmla="*/ 2638046 w 3481368"/>
              <a:gd name="connsiteY4936" fmla="*/ 2559985 h 3205338"/>
              <a:gd name="connsiteX4937" fmla="*/ 2645247 w 3481368"/>
              <a:gd name="connsiteY4937" fmla="*/ 2555487 h 3205338"/>
              <a:gd name="connsiteX4938" fmla="*/ 2652322 w 3481368"/>
              <a:gd name="connsiteY4938" fmla="*/ 2548510 h 3205338"/>
              <a:gd name="connsiteX4939" fmla="*/ 2657264 w 3481368"/>
              <a:gd name="connsiteY4939" fmla="*/ 2547074 h 3205338"/>
              <a:gd name="connsiteX4940" fmla="*/ 2670451 w 3481368"/>
              <a:gd name="connsiteY4940" fmla="*/ 2536053 h 3205338"/>
              <a:gd name="connsiteX4941" fmla="*/ 2661765 w 3481368"/>
              <a:gd name="connsiteY4941" fmla="*/ 2540777 h 3205338"/>
              <a:gd name="connsiteX4942" fmla="*/ 2659549 w 3481368"/>
              <a:gd name="connsiteY4942" fmla="*/ 2541381 h 3205338"/>
              <a:gd name="connsiteX4943" fmla="*/ 2661856 w 3481368"/>
              <a:gd name="connsiteY4943" fmla="*/ 2539099 h 3205338"/>
              <a:gd name="connsiteX4944" fmla="*/ 2672881 w 3481368"/>
              <a:gd name="connsiteY4944" fmla="*/ 2528990 h 3205338"/>
              <a:gd name="connsiteX4945" fmla="*/ 2676212 w 3481368"/>
              <a:gd name="connsiteY4945" fmla="*/ 2524897 h 3205338"/>
              <a:gd name="connsiteX4946" fmla="*/ 2661856 w 3481368"/>
              <a:gd name="connsiteY4946" fmla="*/ 2539099 h 3205338"/>
              <a:gd name="connsiteX4947" fmla="*/ 2659289 w 3481368"/>
              <a:gd name="connsiteY4947" fmla="*/ 2541451 h 3205338"/>
              <a:gd name="connsiteX4948" fmla="*/ 2659549 w 3481368"/>
              <a:gd name="connsiteY4948" fmla="*/ 2541381 h 3205338"/>
              <a:gd name="connsiteX4949" fmla="*/ 2658704 w 3481368"/>
              <a:gd name="connsiteY4949" fmla="*/ 2542215 h 3205338"/>
              <a:gd name="connsiteX4950" fmla="*/ 2652322 w 3481368"/>
              <a:gd name="connsiteY4950" fmla="*/ 2548510 h 3205338"/>
              <a:gd name="connsiteX4951" fmla="*/ 2648128 w 3481368"/>
              <a:gd name="connsiteY4951" fmla="*/ 2549728 h 3205338"/>
              <a:gd name="connsiteX4952" fmla="*/ 2670451 w 3481368"/>
              <a:gd name="connsiteY4952" fmla="*/ 2527416 h 3205338"/>
              <a:gd name="connsiteX4953" fmla="*/ 2665050 w 3481368"/>
              <a:gd name="connsiteY4953" fmla="*/ 2527416 h 3205338"/>
              <a:gd name="connsiteX4954" fmla="*/ 2732021 w 3481368"/>
              <a:gd name="connsiteY4954" fmla="*/ 2457599 h 3205338"/>
              <a:gd name="connsiteX4955" fmla="*/ 2765505 w 3481368"/>
              <a:gd name="connsiteY4955" fmla="*/ 2421612 h 3205338"/>
              <a:gd name="connsiteX4956" fmla="*/ 2723379 w 3481368"/>
              <a:gd name="connsiteY4956" fmla="*/ 2469116 h 3205338"/>
              <a:gd name="connsiteX4957" fmla="*/ 2732021 w 3481368"/>
              <a:gd name="connsiteY4957" fmla="*/ 2460479 h 3205338"/>
              <a:gd name="connsiteX4958" fmla="*/ 2739627 w 3481368"/>
              <a:gd name="connsiteY4958" fmla="*/ 2453236 h 3205338"/>
              <a:gd name="connsiteX4959" fmla="*/ 2742703 w 3481368"/>
              <a:gd name="connsiteY4959" fmla="*/ 2452341 h 3205338"/>
              <a:gd name="connsiteX4960" fmla="*/ 2739177 w 3481368"/>
              <a:gd name="connsiteY4960" fmla="*/ 2455891 h 3205338"/>
              <a:gd name="connsiteX4961" fmla="*/ 2743182 w 3481368"/>
              <a:gd name="connsiteY4961" fmla="*/ 2452201 h 3205338"/>
              <a:gd name="connsiteX4962" fmla="*/ 2742703 w 3481368"/>
              <a:gd name="connsiteY4962" fmla="*/ 2452341 h 3205338"/>
              <a:gd name="connsiteX4963" fmla="*/ 2745702 w 3481368"/>
              <a:gd name="connsiteY4963" fmla="*/ 2449322 h 3205338"/>
              <a:gd name="connsiteX4964" fmla="*/ 2768386 w 3481368"/>
              <a:gd name="connsiteY4964" fmla="*/ 2424131 h 3205338"/>
              <a:gd name="connsiteX4965" fmla="*/ 2745702 w 3481368"/>
              <a:gd name="connsiteY4965" fmla="*/ 2449322 h 3205338"/>
              <a:gd name="connsiteX4966" fmla="*/ 2748582 w 3481368"/>
              <a:gd name="connsiteY4966" fmla="*/ 2441046 h 3205338"/>
              <a:gd name="connsiteX4967" fmla="*/ 2765505 w 3481368"/>
              <a:gd name="connsiteY4967" fmla="*/ 2421612 h 3205338"/>
              <a:gd name="connsiteX4968" fmla="*/ 2775614 w 3481368"/>
              <a:gd name="connsiteY4968" fmla="*/ 2409607 h 3205338"/>
              <a:gd name="connsiteX4969" fmla="*/ 2774147 w 3481368"/>
              <a:gd name="connsiteY4969" fmla="*/ 2412435 h 3205338"/>
              <a:gd name="connsiteX4970" fmla="*/ 2773786 w 3481368"/>
              <a:gd name="connsiteY4970" fmla="*/ 2412975 h 3205338"/>
              <a:gd name="connsiteX4971" fmla="*/ 2787828 w 3481368"/>
              <a:gd name="connsiteY4971" fmla="*/ 2399300 h 3205338"/>
              <a:gd name="connsiteX4972" fmla="*/ 2784273 w 3481368"/>
              <a:gd name="connsiteY4972" fmla="*/ 2400200 h 3205338"/>
              <a:gd name="connsiteX4973" fmla="*/ 2780246 w 3481368"/>
              <a:gd name="connsiteY4973" fmla="*/ 2404105 h 3205338"/>
              <a:gd name="connsiteX4974" fmla="*/ 2796110 w 3481368"/>
              <a:gd name="connsiteY4974" fmla="*/ 2385265 h 3205338"/>
              <a:gd name="connsiteX4975" fmla="*/ 2913488 w 3481368"/>
              <a:gd name="connsiteY4975" fmla="*/ 2229078 h 3205338"/>
              <a:gd name="connsiteX4976" fmla="*/ 2938692 w 3481368"/>
              <a:gd name="connsiteY4976" fmla="*/ 2189851 h 3205338"/>
              <a:gd name="connsiteX4977" fmla="*/ 2952374 w 3481368"/>
              <a:gd name="connsiteY4977" fmla="*/ 2167539 h 3205338"/>
              <a:gd name="connsiteX4978" fmla="*/ 2963536 w 3481368"/>
              <a:gd name="connsiteY4978" fmla="*/ 2148106 h 3205338"/>
              <a:gd name="connsiteX4979" fmla="*/ 2969297 w 3481368"/>
              <a:gd name="connsiteY4979" fmla="*/ 2136949 h 3205338"/>
              <a:gd name="connsiteX4980" fmla="*/ 2974697 w 3481368"/>
              <a:gd name="connsiteY4980" fmla="*/ 2125794 h 3205338"/>
              <a:gd name="connsiteX4981" fmla="*/ 2979691 w 3481368"/>
              <a:gd name="connsiteY4981" fmla="*/ 2115810 h 3205338"/>
              <a:gd name="connsiteX4982" fmla="*/ 2979691 w 3481368"/>
              <a:gd name="connsiteY4982" fmla="*/ 2109816 h 3205338"/>
              <a:gd name="connsiteX4983" fmla="*/ 2979691 w 3481368"/>
              <a:gd name="connsiteY4983" fmla="*/ 2102192 h 3205338"/>
              <a:gd name="connsiteX4984" fmla="*/ 2974697 w 3481368"/>
              <a:gd name="connsiteY4984" fmla="*/ 2111758 h 3205338"/>
              <a:gd name="connsiteX4985" fmla="*/ 2979691 w 3481368"/>
              <a:gd name="connsiteY4985" fmla="*/ 2101882 h 3205338"/>
              <a:gd name="connsiteX4986" fmla="*/ 3005132 w 3481368"/>
              <a:gd name="connsiteY4986" fmla="*/ 2093616 h 3205338"/>
              <a:gd name="connsiteX4987" fmla="*/ 3004885 w 3481368"/>
              <a:gd name="connsiteY4987" fmla="*/ 2094086 h 3205338"/>
              <a:gd name="connsiteX4988" fmla="*/ 3004885 w 3481368"/>
              <a:gd name="connsiteY4988" fmla="*/ 2097327 h 3205338"/>
              <a:gd name="connsiteX4989" fmla="*/ 3005207 w 3481368"/>
              <a:gd name="connsiteY4989" fmla="*/ 2096556 h 3205338"/>
              <a:gd name="connsiteX4990" fmla="*/ 2964908 w 3481368"/>
              <a:gd name="connsiteY4990" fmla="*/ 2091860 h 3205338"/>
              <a:gd name="connsiteX4991" fmla="*/ 2963973 w 3481368"/>
              <a:gd name="connsiteY4991" fmla="*/ 2092887 h 3205338"/>
              <a:gd name="connsiteX4992" fmla="*/ 2961921 w 3481368"/>
              <a:gd name="connsiteY4992" fmla="*/ 2097657 h 3205338"/>
              <a:gd name="connsiteX4993" fmla="*/ 2962171 w 3481368"/>
              <a:gd name="connsiteY4993" fmla="*/ 2097518 h 3205338"/>
              <a:gd name="connsiteX4994" fmla="*/ 2963536 w 3481368"/>
              <a:gd name="connsiteY4994" fmla="*/ 2095204 h 3205338"/>
              <a:gd name="connsiteX4995" fmla="*/ 3028999 w 3481368"/>
              <a:gd name="connsiteY4995" fmla="*/ 2091731 h 3205338"/>
              <a:gd name="connsiteX4996" fmla="*/ 3029630 w 3481368"/>
              <a:gd name="connsiteY4996" fmla="*/ 2095149 h 3205338"/>
              <a:gd name="connsiteX4997" fmla="*/ 3030016 w 3481368"/>
              <a:gd name="connsiteY4997" fmla="*/ 2099721 h 3205338"/>
              <a:gd name="connsiteX4998" fmla="*/ 3030011 w 3481368"/>
              <a:gd name="connsiteY4998" fmla="*/ 2099910 h 3205338"/>
              <a:gd name="connsiteX4999" fmla="*/ 2954853 w 3481368"/>
              <a:gd name="connsiteY4999" fmla="*/ 2091226 h 3205338"/>
              <a:gd name="connsiteX5000" fmla="*/ 2947238 w 3481368"/>
              <a:gd name="connsiteY5000" fmla="*/ 2102247 h 3205338"/>
              <a:gd name="connsiteX5001" fmla="*/ 2938780 w 3481368"/>
              <a:gd name="connsiteY5001" fmla="*/ 2112327 h 3205338"/>
              <a:gd name="connsiteX5002" fmla="*/ 2944449 w 3481368"/>
              <a:gd name="connsiteY5002" fmla="*/ 2103912 h 3205338"/>
              <a:gd name="connsiteX5003" fmla="*/ 2955696 w 3481368"/>
              <a:gd name="connsiteY5003" fmla="*/ 2090006 h 3205338"/>
              <a:gd name="connsiteX5004" fmla="*/ 2955421 w 3481368"/>
              <a:gd name="connsiteY5004" fmla="*/ 2090534 h 3205338"/>
              <a:gd name="connsiteX5005" fmla="*/ 2954853 w 3481368"/>
              <a:gd name="connsiteY5005" fmla="*/ 2091226 h 3205338"/>
              <a:gd name="connsiteX5006" fmla="*/ 3010643 w 3481368"/>
              <a:gd name="connsiteY5006" fmla="*/ 2088357 h 3205338"/>
              <a:gd name="connsiteX5007" fmla="*/ 3009147 w 3481368"/>
              <a:gd name="connsiteY5007" fmla="*/ 2091618 h 3205338"/>
              <a:gd name="connsiteX5008" fmla="*/ 3009204 w 3481368"/>
              <a:gd name="connsiteY5008" fmla="*/ 2092181 h 3205338"/>
              <a:gd name="connsiteX5009" fmla="*/ 3010284 w 3481368"/>
              <a:gd name="connsiteY5009" fmla="*/ 2096230 h 3205338"/>
              <a:gd name="connsiteX5010" fmla="*/ 3010643 w 3481368"/>
              <a:gd name="connsiteY5010" fmla="*/ 2095514 h 3205338"/>
              <a:gd name="connsiteX5011" fmla="*/ 3325145 w 3481368"/>
              <a:gd name="connsiteY5011" fmla="*/ 2086907 h 3205338"/>
              <a:gd name="connsiteX5012" fmla="*/ 3316867 w 3481368"/>
              <a:gd name="connsiteY5012" fmla="*/ 2103821 h 3205338"/>
              <a:gd name="connsiteX5013" fmla="*/ 3317202 w 3481368"/>
              <a:gd name="connsiteY5013" fmla="*/ 2102380 h 3205338"/>
              <a:gd name="connsiteX5014" fmla="*/ 3004944 w 3481368"/>
              <a:gd name="connsiteY5014" fmla="*/ 2086221 h 3205338"/>
              <a:gd name="connsiteX5015" fmla="*/ 3004914 w 3481368"/>
              <a:gd name="connsiteY5015" fmla="*/ 2086285 h 3205338"/>
              <a:gd name="connsiteX5016" fmla="*/ 3004885 w 3481368"/>
              <a:gd name="connsiteY5016" fmla="*/ 2086423 h 3205338"/>
              <a:gd name="connsiteX5017" fmla="*/ 3004899 w 3481368"/>
              <a:gd name="connsiteY5017" fmla="*/ 2086319 h 3205338"/>
              <a:gd name="connsiteX5018" fmla="*/ 3004885 w 3481368"/>
              <a:gd name="connsiteY5018" fmla="*/ 2086349 h 3205338"/>
              <a:gd name="connsiteX5019" fmla="*/ 3004885 w 3481368"/>
              <a:gd name="connsiteY5019" fmla="*/ 2086423 h 3205338"/>
              <a:gd name="connsiteX5020" fmla="*/ 3004885 w 3481368"/>
              <a:gd name="connsiteY5020" fmla="*/ 2090268 h 3205338"/>
              <a:gd name="connsiteX5021" fmla="*/ 3005038 w 3481368"/>
              <a:gd name="connsiteY5021" fmla="*/ 2089909 h 3205338"/>
              <a:gd name="connsiteX5022" fmla="*/ 3010643 w 3481368"/>
              <a:gd name="connsiteY5022" fmla="*/ 2084426 h 3205338"/>
              <a:gd name="connsiteX5023" fmla="*/ 3010057 w 3481368"/>
              <a:gd name="connsiteY5023" fmla="*/ 2085621 h 3205338"/>
              <a:gd name="connsiteX5024" fmla="*/ 3008743 w 3481368"/>
              <a:gd name="connsiteY5024" fmla="*/ 2087681 h 3205338"/>
              <a:gd name="connsiteX5025" fmla="*/ 3008795 w 3481368"/>
              <a:gd name="connsiteY5025" fmla="*/ 2088197 h 3205338"/>
              <a:gd name="connsiteX5026" fmla="*/ 3010057 w 3481368"/>
              <a:gd name="connsiteY5026" fmla="*/ 2085621 h 3205338"/>
              <a:gd name="connsiteX5027" fmla="*/ 3010643 w 3481368"/>
              <a:gd name="connsiteY5027" fmla="*/ 2084704 h 3205338"/>
              <a:gd name="connsiteX5028" fmla="*/ 3002006 w 3481368"/>
              <a:gd name="connsiteY5028" fmla="*/ 2083059 h 3205338"/>
              <a:gd name="connsiteX5029" fmla="*/ 3001601 w 3481368"/>
              <a:gd name="connsiteY5029" fmla="*/ 2084047 h 3205338"/>
              <a:gd name="connsiteX5030" fmla="*/ 2999901 w 3481368"/>
              <a:gd name="connsiteY5030" fmla="*/ 2086927 h 3205338"/>
              <a:gd name="connsiteX5031" fmla="*/ 2991620 w 3481368"/>
              <a:gd name="connsiteY5031" fmla="*/ 2103480 h 3205338"/>
              <a:gd name="connsiteX5032" fmla="*/ 2989283 w 3481368"/>
              <a:gd name="connsiteY5032" fmla="*/ 2107441 h 3205338"/>
              <a:gd name="connsiteX5033" fmla="*/ 2989105 w 3481368"/>
              <a:gd name="connsiteY5033" fmla="*/ 2113943 h 3205338"/>
              <a:gd name="connsiteX5034" fmla="*/ 2990540 w 3481368"/>
              <a:gd name="connsiteY5034" fmla="*/ 2111218 h 3205338"/>
              <a:gd name="connsiteX5035" fmla="*/ 2994500 w 3481368"/>
              <a:gd name="connsiteY5035" fmla="*/ 2103480 h 3205338"/>
              <a:gd name="connsiteX5036" fmla="*/ 2997020 w 3481368"/>
              <a:gd name="connsiteY5036" fmla="*/ 2097594 h 3205338"/>
              <a:gd name="connsiteX5037" fmla="*/ 2997020 w 3481368"/>
              <a:gd name="connsiteY5037" fmla="*/ 2098082 h 3205338"/>
              <a:gd name="connsiteX5038" fmla="*/ 2995040 w 3481368"/>
              <a:gd name="connsiteY5038" fmla="*/ 2103121 h 3205338"/>
              <a:gd name="connsiteX5039" fmla="*/ 2989104 w 3481368"/>
              <a:gd name="connsiteY5039" fmla="*/ 2113970 h 3205338"/>
              <a:gd name="connsiteX5040" fmla="*/ 2989063 w 3481368"/>
              <a:gd name="connsiteY5040" fmla="*/ 2115458 h 3205338"/>
              <a:gd name="connsiteX5041" fmla="*/ 2989099 w 3481368"/>
              <a:gd name="connsiteY5041" fmla="*/ 2115402 h 3205338"/>
              <a:gd name="connsiteX5042" fmla="*/ 2994500 w 3481368"/>
              <a:gd name="connsiteY5042" fmla="*/ 2106360 h 3205338"/>
              <a:gd name="connsiteX5043" fmla="*/ 2994500 w 3481368"/>
              <a:gd name="connsiteY5043" fmla="*/ 2111758 h 3205338"/>
              <a:gd name="connsiteX5044" fmla="*/ 2989014 w 3481368"/>
              <a:gd name="connsiteY5044" fmla="*/ 2117242 h 3205338"/>
              <a:gd name="connsiteX5045" fmla="*/ 2988703 w 3481368"/>
              <a:gd name="connsiteY5045" fmla="*/ 2128562 h 3205338"/>
              <a:gd name="connsiteX5046" fmla="*/ 2988794 w 3481368"/>
              <a:gd name="connsiteY5046" fmla="*/ 2128386 h 3205338"/>
              <a:gd name="connsiteX5047" fmla="*/ 2988739 w 3481368"/>
              <a:gd name="connsiteY5047" fmla="*/ 2128672 h 3205338"/>
              <a:gd name="connsiteX5048" fmla="*/ 2988701 w 3481368"/>
              <a:gd name="connsiteY5048" fmla="*/ 2128648 h 3205338"/>
              <a:gd name="connsiteX5049" fmla="*/ 2988698 w 3481368"/>
              <a:gd name="connsiteY5049" fmla="*/ 2128755 h 3205338"/>
              <a:gd name="connsiteX5050" fmla="*/ 2988739 w 3481368"/>
              <a:gd name="connsiteY5050" fmla="*/ 2128672 h 3205338"/>
              <a:gd name="connsiteX5051" fmla="*/ 2996578 w 3481368"/>
              <a:gd name="connsiteY5051" fmla="*/ 2115025 h 3205338"/>
              <a:gd name="connsiteX5052" fmla="*/ 2997020 w 3481368"/>
              <a:gd name="connsiteY5052" fmla="*/ 2114637 h 3205338"/>
              <a:gd name="connsiteX5053" fmla="*/ 2997091 w 3481368"/>
              <a:gd name="connsiteY5053" fmla="*/ 2114132 h 3205338"/>
              <a:gd name="connsiteX5054" fmla="*/ 2999901 w 3481368"/>
              <a:gd name="connsiteY5054" fmla="*/ 2109239 h 3205338"/>
              <a:gd name="connsiteX5055" fmla="*/ 3002006 w 3481368"/>
              <a:gd name="connsiteY5055" fmla="*/ 2104208 h 3205338"/>
              <a:gd name="connsiteX5056" fmla="*/ 3002006 w 3481368"/>
              <a:gd name="connsiteY5056" fmla="*/ 2099834 h 3205338"/>
              <a:gd name="connsiteX5057" fmla="*/ 2997741 w 3481368"/>
              <a:gd name="connsiteY5057" fmla="*/ 2109464 h 3205338"/>
              <a:gd name="connsiteX5058" fmla="*/ 2997091 w 3481368"/>
              <a:gd name="connsiteY5058" fmla="*/ 2114132 h 3205338"/>
              <a:gd name="connsiteX5059" fmla="*/ 2996578 w 3481368"/>
              <a:gd name="connsiteY5059" fmla="*/ 2115025 h 3205338"/>
              <a:gd name="connsiteX5060" fmla="*/ 2993376 w 3481368"/>
              <a:gd name="connsiteY5060" fmla="*/ 2117831 h 3205338"/>
              <a:gd name="connsiteX5061" fmla="*/ 2991620 w 3481368"/>
              <a:gd name="connsiteY5061" fmla="*/ 2122914 h 3205338"/>
              <a:gd name="connsiteX5062" fmla="*/ 2988794 w 3481368"/>
              <a:gd name="connsiteY5062" fmla="*/ 2128386 h 3205338"/>
              <a:gd name="connsiteX5063" fmla="*/ 2990540 w 3481368"/>
              <a:gd name="connsiteY5063" fmla="*/ 2119270 h 3205338"/>
              <a:gd name="connsiteX5064" fmla="*/ 2994500 w 3481368"/>
              <a:gd name="connsiteY5064" fmla="*/ 2111758 h 3205338"/>
              <a:gd name="connsiteX5065" fmla="*/ 3002006 w 3481368"/>
              <a:gd name="connsiteY5065" fmla="*/ 2096754 h 3205338"/>
              <a:gd name="connsiteX5066" fmla="*/ 3002006 w 3481368"/>
              <a:gd name="connsiteY5066" fmla="*/ 2096319 h 3205338"/>
              <a:gd name="connsiteX5067" fmla="*/ 3002006 w 3481368"/>
              <a:gd name="connsiteY5067" fmla="*/ 2092621 h 3205338"/>
              <a:gd name="connsiteX5068" fmla="*/ 2997020 w 3481368"/>
              <a:gd name="connsiteY5068" fmla="*/ 2103480 h 3205338"/>
              <a:gd name="connsiteX5069" fmla="*/ 2994500 w 3481368"/>
              <a:gd name="connsiteY5069" fmla="*/ 2106360 h 3205338"/>
              <a:gd name="connsiteX5070" fmla="*/ 2999586 w 3481368"/>
              <a:gd name="connsiteY5070" fmla="*/ 2095564 h 3205338"/>
              <a:gd name="connsiteX5071" fmla="*/ 3002006 w 3481368"/>
              <a:gd name="connsiteY5071" fmla="*/ 2089023 h 3205338"/>
              <a:gd name="connsiteX5072" fmla="*/ 3002006 w 3481368"/>
              <a:gd name="connsiteY5072" fmla="*/ 2088233 h 3205338"/>
              <a:gd name="connsiteX5073" fmla="*/ 2998506 w 3481368"/>
              <a:gd name="connsiteY5073" fmla="*/ 2094124 h 3205338"/>
              <a:gd name="connsiteX5074" fmla="*/ 2997020 w 3481368"/>
              <a:gd name="connsiteY5074" fmla="*/ 2097594 h 3205338"/>
              <a:gd name="connsiteX5075" fmla="*/ 2997020 w 3481368"/>
              <a:gd name="connsiteY5075" fmla="*/ 2095204 h 3205338"/>
              <a:gd name="connsiteX5076" fmla="*/ 3001601 w 3481368"/>
              <a:gd name="connsiteY5076" fmla="*/ 2084047 h 3205338"/>
              <a:gd name="connsiteX5077" fmla="*/ 3002006 w 3481368"/>
              <a:gd name="connsiteY5077" fmla="*/ 2083360 h 3205338"/>
              <a:gd name="connsiteX5078" fmla="*/ 2977578 w 3481368"/>
              <a:gd name="connsiteY5078" fmla="*/ 2081168 h 3205338"/>
              <a:gd name="connsiteX5079" fmla="*/ 2972176 w 3481368"/>
              <a:gd name="connsiteY5079" fmla="*/ 2092325 h 3205338"/>
              <a:gd name="connsiteX5080" fmla="*/ 2966416 w 3481368"/>
              <a:gd name="connsiteY5080" fmla="*/ 2103480 h 3205338"/>
              <a:gd name="connsiteX5081" fmla="*/ 2958134 w 3481368"/>
              <a:gd name="connsiteY5081" fmla="*/ 2125794 h 3205338"/>
              <a:gd name="connsiteX5082" fmla="*/ 2946973 w 3481368"/>
              <a:gd name="connsiteY5082" fmla="*/ 2145227 h 3205338"/>
              <a:gd name="connsiteX5083" fmla="*/ 2938692 w 3481368"/>
              <a:gd name="connsiteY5083" fmla="*/ 2159262 h 3205338"/>
              <a:gd name="connsiteX5084" fmla="*/ 2930051 w 3481368"/>
              <a:gd name="connsiteY5084" fmla="*/ 2170418 h 3205338"/>
              <a:gd name="connsiteX5085" fmla="*/ 2938692 w 3481368"/>
              <a:gd name="connsiteY5085" fmla="*/ 2162141 h 3205338"/>
              <a:gd name="connsiteX5086" fmla="*/ 2927530 w 3481368"/>
              <a:gd name="connsiteY5086" fmla="*/ 2178695 h 3205338"/>
              <a:gd name="connsiteX5087" fmla="*/ 2921769 w 3481368"/>
              <a:gd name="connsiteY5087" fmla="*/ 2189851 h 3205338"/>
              <a:gd name="connsiteX5088" fmla="*/ 2913488 w 3481368"/>
              <a:gd name="connsiteY5088" fmla="*/ 2201008 h 3205338"/>
              <a:gd name="connsiteX5089" fmla="*/ 2885404 w 3481368"/>
              <a:gd name="connsiteY5089" fmla="*/ 2243113 h 3205338"/>
              <a:gd name="connsiteX5090" fmla="*/ 2877123 w 3481368"/>
              <a:gd name="connsiteY5090" fmla="*/ 2256789 h 3205338"/>
              <a:gd name="connsiteX5091" fmla="*/ 2873927 w 3481368"/>
              <a:gd name="connsiteY5091" fmla="*/ 2261782 h 3205338"/>
              <a:gd name="connsiteX5092" fmla="*/ 2872932 w 3481368"/>
              <a:gd name="connsiteY5092" fmla="*/ 2263550 h 3205338"/>
              <a:gd name="connsiteX5093" fmla="*/ 2866555 w 3481368"/>
              <a:gd name="connsiteY5093" fmla="*/ 2272458 h 3205338"/>
              <a:gd name="connsiteX5094" fmla="*/ 2864565 w 3481368"/>
              <a:gd name="connsiteY5094" fmla="*/ 2273882 h 3205338"/>
              <a:gd name="connsiteX5095" fmla="*/ 2860560 w 3481368"/>
              <a:gd name="connsiteY5095" fmla="*/ 2279101 h 3205338"/>
              <a:gd name="connsiteX5096" fmla="*/ 2849398 w 3481368"/>
              <a:gd name="connsiteY5096" fmla="*/ 2296015 h 3205338"/>
              <a:gd name="connsiteX5097" fmla="*/ 2840756 w 3481368"/>
              <a:gd name="connsiteY5097" fmla="*/ 2304292 h 3205338"/>
              <a:gd name="connsiteX5098" fmla="*/ 2821314 w 3481368"/>
              <a:gd name="connsiteY5098" fmla="*/ 2329483 h 3205338"/>
              <a:gd name="connsiteX5099" fmla="*/ 2827255 w 3481368"/>
              <a:gd name="connsiteY5099" fmla="*/ 2325570 h 3205338"/>
              <a:gd name="connsiteX5100" fmla="*/ 2830485 w 3481368"/>
              <a:gd name="connsiteY5100" fmla="*/ 2321534 h 3205338"/>
              <a:gd name="connsiteX5101" fmla="*/ 2822394 w 3481368"/>
              <a:gd name="connsiteY5101" fmla="*/ 2334566 h 3205338"/>
              <a:gd name="connsiteX5102" fmla="*/ 2810152 w 3481368"/>
              <a:gd name="connsiteY5102" fmla="*/ 2348917 h 3205338"/>
              <a:gd name="connsiteX5103" fmla="*/ 2826714 w 3481368"/>
              <a:gd name="connsiteY5103" fmla="*/ 2329483 h 3205338"/>
              <a:gd name="connsiteX5104" fmla="*/ 2833916 w 3481368"/>
              <a:gd name="connsiteY5104" fmla="*/ 2319721 h 3205338"/>
              <a:gd name="connsiteX5105" fmla="*/ 2832801 w 3481368"/>
              <a:gd name="connsiteY5105" fmla="*/ 2318641 h 3205338"/>
              <a:gd name="connsiteX5106" fmla="*/ 2835356 w 3481368"/>
              <a:gd name="connsiteY5106" fmla="*/ 2315448 h 3205338"/>
              <a:gd name="connsiteX5107" fmla="*/ 2849398 w 3481368"/>
              <a:gd name="connsiteY5107" fmla="*/ 2296015 h 3205338"/>
              <a:gd name="connsiteX5108" fmla="*/ 2860560 w 3481368"/>
              <a:gd name="connsiteY5108" fmla="*/ 2284859 h 3205338"/>
              <a:gd name="connsiteX5109" fmla="*/ 2865960 w 3481368"/>
              <a:gd name="connsiteY5109" fmla="*/ 2276222 h 3205338"/>
              <a:gd name="connsiteX5110" fmla="*/ 2857679 w 3481368"/>
              <a:gd name="connsiteY5110" fmla="*/ 2284859 h 3205338"/>
              <a:gd name="connsiteX5111" fmla="*/ 2866555 w 3481368"/>
              <a:gd name="connsiteY5111" fmla="*/ 2272458 h 3205338"/>
              <a:gd name="connsiteX5112" fmla="*/ 2868841 w 3481368"/>
              <a:gd name="connsiteY5112" fmla="*/ 2270824 h 3205338"/>
              <a:gd name="connsiteX5113" fmla="*/ 2872932 w 3481368"/>
              <a:gd name="connsiteY5113" fmla="*/ 2263550 h 3205338"/>
              <a:gd name="connsiteX5114" fmla="*/ 2909618 w 3481368"/>
              <a:gd name="connsiteY5114" fmla="*/ 2212298 h 3205338"/>
              <a:gd name="connsiteX5115" fmla="*/ 2946973 w 3481368"/>
              <a:gd name="connsiteY5115" fmla="*/ 2148106 h 3205338"/>
              <a:gd name="connsiteX5116" fmla="*/ 2963536 w 3481368"/>
              <a:gd name="connsiteY5116" fmla="*/ 2117516 h 3205338"/>
              <a:gd name="connsiteX5117" fmla="*/ 2979691 w 3481368"/>
              <a:gd name="connsiteY5117" fmla="*/ 2088313 h 3205338"/>
              <a:gd name="connsiteX5118" fmla="*/ 2979691 w 3481368"/>
              <a:gd name="connsiteY5118" fmla="*/ 2082434 h 3205338"/>
              <a:gd name="connsiteX5119" fmla="*/ 2977578 w 3481368"/>
              <a:gd name="connsiteY5119" fmla="*/ 2086927 h 3205338"/>
              <a:gd name="connsiteX5120" fmla="*/ 2977578 w 3481368"/>
              <a:gd name="connsiteY5120" fmla="*/ 2081168 h 3205338"/>
              <a:gd name="connsiteX5121" fmla="*/ 3008287 w 3481368"/>
              <a:gd name="connsiteY5121" fmla="*/ 2078938 h 3205338"/>
              <a:gd name="connsiteX5122" fmla="*/ 3007926 w 3481368"/>
              <a:gd name="connsiteY5122" fmla="*/ 2079724 h 3205338"/>
              <a:gd name="connsiteX5123" fmla="*/ 3008208 w 3481368"/>
              <a:gd name="connsiteY5123" fmla="*/ 2082470 h 3205338"/>
              <a:gd name="connsiteX5124" fmla="*/ 3009153 w 3481368"/>
              <a:gd name="connsiteY5124" fmla="*/ 2080253 h 3205338"/>
              <a:gd name="connsiteX5125" fmla="*/ 3007413 w 3481368"/>
              <a:gd name="connsiteY5125" fmla="*/ 2074071 h 3205338"/>
              <a:gd name="connsiteX5126" fmla="*/ 3006326 w 3481368"/>
              <a:gd name="connsiteY5126" fmla="*/ 2075737 h 3205338"/>
              <a:gd name="connsiteX5127" fmla="*/ 3006273 w 3481368"/>
              <a:gd name="connsiteY5127" fmla="*/ 2076128 h 3205338"/>
              <a:gd name="connsiteX5128" fmla="*/ 3007411 w 3481368"/>
              <a:gd name="connsiteY5128" fmla="*/ 2074199 h 3205338"/>
              <a:gd name="connsiteX5129" fmla="*/ 3023856 w 3481368"/>
              <a:gd name="connsiteY5129" fmla="*/ 2073360 h 3205338"/>
              <a:gd name="connsiteX5130" fmla="*/ 3022990 w 3481368"/>
              <a:gd name="connsiteY5130" fmla="*/ 2075680 h 3205338"/>
              <a:gd name="connsiteX5131" fmla="*/ 3021990 w 3481368"/>
              <a:gd name="connsiteY5131" fmla="*/ 2077913 h 3205338"/>
              <a:gd name="connsiteX5132" fmla="*/ 3022116 w 3481368"/>
              <a:gd name="connsiteY5132" fmla="*/ 2085208 h 3205338"/>
              <a:gd name="connsiteX5133" fmla="*/ 3024320 w 3481368"/>
              <a:gd name="connsiteY5133" fmla="*/ 2095060 h 3205338"/>
              <a:gd name="connsiteX5134" fmla="*/ 3023375 w 3481368"/>
              <a:gd name="connsiteY5134" fmla="*/ 2079945 h 3205338"/>
              <a:gd name="connsiteX5135" fmla="*/ 3274751 w 3481368"/>
              <a:gd name="connsiteY5135" fmla="*/ 2072872 h 3205338"/>
              <a:gd name="connsiteX5136" fmla="*/ 3266471 w 3481368"/>
              <a:gd name="connsiteY5136" fmla="*/ 2086907 h 3205338"/>
              <a:gd name="connsiteX5137" fmla="*/ 3261072 w 3481368"/>
              <a:gd name="connsiteY5137" fmla="*/ 2098063 h 3205338"/>
              <a:gd name="connsiteX5138" fmla="*/ 3274751 w 3481368"/>
              <a:gd name="connsiteY5138" fmla="*/ 2072872 h 3205338"/>
              <a:gd name="connsiteX5139" fmla="*/ 3030079 w 3481368"/>
              <a:gd name="connsiteY5139" fmla="*/ 2072747 h 3205338"/>
              <a:gd name="connsiteX5140" fmla="*/ 3027199 w 3481368"/>
              <a:gd name="connsiteY5140" fmla="*/ 2078145 h 3205338"/>
              <a:gd name="connsiteX5141" fmla="*/ 3027199 w 3481368"/>
              <a:gd name="connsiteY5141" fmla="*/ 2106216 h 3205338"/>
              <a:gd name="connsiteX5142" fmla="*/ 3027199 w 3481368"/>
              <a:gd name="connsiteY5142" fmla="*/ 2122817 h 3205338"/>
              <a:gd name="connsiteX5143" fmla="*/ 3027199 w 3481368"/>
              <a:gd name="connsiteY5143" fmla="*/ 2128530 h 3205338"/>
              <a:gd name="connsiteX5144" fmla="*/ 3029719 w 3481368"/>
              <a:gd name="connsiteY5144" fmla="*/ 2109951 h 3205338"/>
              <a:gd name="connsiteX5145" fmla="*/ 3030011 w 3481368"/>
              <a:gd name="connsiteY5145" fmla="*/ 2099910 h 3205338"/>
              <a:gd name="connsiteX5146" fmla="*/ 3030079 w 3481368"/>
              <a:gd name="connsiteY5146" fmla="*/ 2100458 h 3205338"/>
              <a:gd name="connsiteX5147" fmla="*/ 3030016 w 3481368"/>
              <a:gd name="connsiteY5147" fmla="*/ 2099721 h 3205338"/>
              <a:gd name="connsiteX5148" fmla="*/ 3030079 w 3481368"/>
              <a:gd name="connsiteY5148" fmla="*/ 2097579 h 3205338"/>
              <a:gd name="connsiteX5149" fmla="*/ 3029630 w 3481368"/>
              <a:gd name="connsiteY5149" fmla="*/ 2095149 h 3205338"/>
              <a:gd name="connsiteX5150" fmla="*/ 3028999 w 3481368"/>
              <a:gd name="connsiteY5150" fmla="*/ 2087682 h 3205338"/>
              <a:gd name="connsiteX5151" fmla="*/ 3030079 w 3481368"/>
              <a:gd name="connsiteY5151" fmla="*/ 2072747 h 3205338"/>
              <a:gd name="connsiteX5152" fmla="*/ 3336304 w 3481368"/>
              <a:gd name="connsiteY5152" fmla="*/ 2064594 h 3205338"/>
              <a:gd name="connsiteX5153" fmla="*/ 3334665 w 3481368"/>
              <a:gd name="connsiteY5153" fmla="*/ 2066400 h 3205338"/>
              <a:gd name="connsiteX5154" fmla="*/ 3334768 w 3481368"/>
              <a:gd name="connsiteY5154" fmla="*/ 2066210 h 3205338"/>
              <a:gd name="connsiteX5155" fmla="*/ 3021801 w 3481368"/>
              <a:gd name="connsiteY5155" fmla="*/ 2062587 h 3205338"/>
              <a:gd name="connsiteX5156" fmla="*/ 3018921 w 3481368"/>
              <a:gd name="connsiteY5156" fmla="*/ 2069396 h 3205338"/>
              <a:gd name="connsiteX5157" fmla="*/ 3018921 w 3481368"/>
              <a:gd name="connsiteY5157" fmla="*/ 2081089 h 3205338"/>
              <a:gd name="connsiteX5158" fmla="*/ 3021801 w 3481368"/>
              <a:gd name="connsiteY5158" fmla="*/ 2074941 h 3205338"/>
              <a:gd name="connsiteX5159" fmla="*/ 3021801 w 3481368"/>
              <a:gd name="connsiteY5159" fmla="*/ 2066988 h 3205338"/>
              <a:gd name="connsiteX5160" fmla="*/ 3021933 w 3481368"/>
              <a:gd name="connsiteY5160" fmla="*/ 2074658 h 3205338"/>
              <a:gd name="connsiteX5161" fmla="*/ 3024098 w 3481368"/>
              <a:gd name="connsiteY5161" fmla="*/ 2070037 h 3205338"/>
              <a:gd name="connsiteX5162" fmla="*/ 3024320 w 3481368"/>
              <a:gd name="connsiteY5162" fmla="*/ 2066988 h 3205338"/>
              <a:gd name="connsiteX5163" fmla="*/ 3021801 w 3481368"/>
              <a:gd name="connsiteY5163" fmla="*/ 2066988 h 3205338"/>
              <a:gd name="connsiteX5164" fmla="*/ 3015720 w 3481368"/>
              <a:gd name="connsiteY5164" fmla="*/ 2060360 h 3205338"/>
              <a:gd name="connsiteX5165" fmla="*/ 3014152 w 3481368"/>
              <a:gd name="connsiteY5165" fmla="*/ 2064592 h 3205338"/>
              <a:gd name="connsiteX5166" fmla="*/ 3013960 w 3481368"/>
              <a:gd name="connsiteY5166" fmla="*/ 2065465 h 3205338"/>
              <a:gd name="connsiteX5167" fmla="*/ 3015682 w 3481368"/>
              <a:gd name="connsiteY5167" fmla="*/ 2062174 h 3205338"/>
              <a:gd name="connsiteX5168" fmla="*/ 3020405 w 3481368"/>
              <a:gd name="connsiteY5168" fmla="*/ 2057096 h 3205338"/>
              <a:gd name="connsiteX5169" fmla="*/ 3019095 w 3481368"/>
              <a:gd name="connsiteY5169" fmla="*/ 2059713 h 3205338"/>
              <a:gd name="connsiteX5170" fmla="*/ 3019344 w 3481368"/>
              <a:gd name="connsiteY5170" fmla="*/ 2058856 h 3205338"/>
              <a:gd name="connsiteX5171" fmla="*/ 3019344 w 3481368"/>
              <a:gd name="connsiteY5171" fmla="*/ 2050579 h 3205338"/>
              <a:gd name="connsiteX5172" fmla="*/ 3018921 w 3481368"/>
              <a:gd name="connsiteY5172" fmla="*/ 2051719 h 3205338"/>
              <a:gd name="connsiteX5173" fmla="*/ 3018921 w 3481368"/>
              <a:gd name="connsiteY5173" fmla="*/ 2060061 h 3205338"/>
              <a:gd name="connsiteX5174" fmla="*/ 3019095 w 3481368"/>
              <a:gd name="connsiteY5174" fmla="*/ 2059713 h 3205338"/>
              <a:gd name="connsiteX5175" fmla="*/ 3018921 w 3481368"/>
              <a:gd name="connsiteY5175" fmla="*/ 2060313 h 3205338"/>
              <a:gd name="connsiteX5176" fmla="*/ 3018921 w 3481368"/>
              <a:gd name="connsiteY5176" fmla="*/ 2067543 h 3205338"/>
              <a:gd name="connsiteX5177" fmla="*/ 3021801 w 3481368"/>
              <a:gd name="connsiteY5177" fmla="*/ 2061672 h 3205338"/>
              <a:gd name="connsiteX5178" fmla="*/ 3021801 w 3481368"/>
              <a:gd name="connsiteY5178" fmla="*/ 2058710 h 3205338"/>
              <a:gd name="connsiteX5179" fmla="*/ 3021801 w 3481368"/>
              <a:gd name="connsiteY5179" fmla="*/ 2054780 h 3205338"/>
              <a:gd name="connsiteX5180" fmla="*/ 3020405 w 3481368"/>
              <a:gd name="connsiteY5180" fmla="*/ 2057096 h 3205338"/>
              <a:gd name="connsiteX5181" fmla="*/ 3021801 w 3481368"/>
              <a:gd name="connsiteY5181" fmla="*/ 2054306 h 3205338"/>
              <a:gd name="connsiteX5182" fmla="*/ 3021801 w 3481368"/>
              <a:gd name="connsiteY5182" fmla="*/ 2053034 h 3205338"/>
              <a:gd name="connsiteX5183" fmla="*/ 3002006 w 3481368"/>
              <a:gd name="connsiteY5183" fmla="*/ 2049521 h 3205338"/>
              <a:gd name="connsiteX5184" fmla="*/ 2994500 w 3481368"/>
              <a:gd name="connsiteY5184" fmla="*/ 2067133 h 3205338"/>
              <a:gd name="connsiteX5185" fmla="*/ 2990151 w 3481368"/>
              <a:gd name="connsiteY5185" fmla="*/ 2075827 h 3205338"/>
              <a:gd name="connsiteX5186" fmla="*/ 2989995 w 3481368"/>
              <a:gd name="connsiteY5186" fmla="*/ 2081502 h 3205338"/>
              <a:gd name="connsiteX5187" fmla="*/ 2991620 w 3481368"/>
              <a:gd name="connsiteY5187" fmla="*/ 2078290 h 3205338"/>
              <a:gd name="connsiteX5188" fmla="*/ 2989992 w 3481368"/>
              <a:gd name="connsiteY5188" fmla="*/ 2081614 h 3205338"/>
              <a:gd name="connsiteX5189" fmla="*/ 2989569 w 3481368"/>
              <a:gd name="connsiteY5189" fmla="*/ 2097020 h 3205338"/>
              <a:gd name="connsiteX5190" fmla="*/ 2997020 w 3481368"/>
              <a:gd name="connsiteY5190" fmla="*/ 2084048 h 3205338"/>
              <a:gd name="connsiteX5191" fmla="*/ 3002006 w 3481368"/>
              <a:gd name="connsiteY5191" fmla="*/ 2074393 h 3205338"/>
              <a:gd name="connsiteX5192" fmla="*/ 3002006 w 3481368"/>
              <a:gd name="connsiteY5192" fmla="*/ 2063164 h 3205338"/>
              <a:gd name="connsiteX5193" fmla="*/ 3002006 w 3481368"/>
              <a:gd name="connsiteY5193" fmla="*/ 2053196 h 3205338"/>
              <a:gd name="connsiteX5194" fmla="*/ 2997020 w 3481368"/>
              <a:gd name="connsiteY5194" fmla="*/ 2064615 h 3205338"/>
              <a:gd name="connsiteX5195" fmla="*/ 2994500 w 3481368"/>
              <a:gd name="connsiteY5195" fmla="*/ 2072892 h 3205338"/>
              <a:gd name="connsiteX5196" fmla="*/ 2991620 w 3481368"/>
              <a:gd name="connsiteY5196" fmla="*/ 2078290 h 3205338"/>
              <a:gd name="connsiteX5197" fmla="*/ 2997020 w 3481368"/>
              <a:gd name="connsiteY5197" fmla="*/ 2061735 h 3205338"/>
              <a:gd name="connsiteX5198" fmla="*/ 3002006 w 3481368"/>
              <a:gd name="connsiteY5198" fmla="*/ 2050234 h 3205338"/>
              <a:gd name="connsiteX5199" fmla="*/ 2997502 w 3481368"/>
              <a:gd name="connsiteY5199" fmla="*/ 2049476 h 3205338"/>
              <a:gd name="connsiteX5200" fmla="*/ 2993262 w 3481368"/>
              <a:gd name="connsiteY5200" fmla="*/ 2055400 h 3205338"/>
              <a:gd name="connsiteX5201" fmla="*/ 2990626 w 3481368"/>
              <a:gd name="connsiteY5201" fmla="*/ 2058539 h 3205338"/>
              <a:gd name="connsiteX5202" fmla="*/ 2990531 w 3481368"/>
              <a:gd name="connsiteY5202" fmla="*/ 2061985 h 3205338"/>
              <a:gd name="connsiteX5203" fmla="*/ 2991620 w 3481368"/>
              <a:gd name="connsiteY5203" fmla="*/ 2058856 h 3205338"/>
              <a:gd name="connsiteX5204" fmla="*/ 2997020 w 3481368"/>
              <a:gd name="connsiteY5204" fmla="*/ 2050579 h 3205338"/>
              <a:gd name="connsiteX5205" fmla="*/ 3007404 w 3481368"/>
              <a:gd name="connsiteY5205" fmla="*/ 2044809 h 3205338"/>
              <a:gd name="connsiteX5206" fmla="*/ 3004885 w 3481368"/>
              <a:gd name="connsiteY5206" fmla="*/ 2047554 h 3205338"/>
              <a:gd name="connsiteX5207" fmla="*/ 3004885 w 3481368"/>
              <a:gd name="connsiteY5207" fmla="*/ 2046601 h 3205338"/>
              <a:gd name="connsiteX5208" fmla="*/ 3003402 w 3481368"/>
              <a:gd name="connsiteY5208" fmla="*/ 2049997 h 3205338"/>
              <a:gd name="connsiteX5209" fmla="*/ 3004885 w 3481368"/>
              <a:gd name="connsiteY5209" fmla="*/ 2058710 h 3205338"/>
              <a:gd name="connsiteX5210" fmla="*/ 3005535 w 3481368"/>
              <a:gd name="connsiteY5210" fmla="*/ 2062230 h 3205338"/>
              <a:gd name="connsiteX5211" fmla="*/ 3005662 w 3481368"/>
              <a:gd name="connsiteY5211" fmla="*/ 2061735 h 3205338"/>
              <a:gd name="connsiteX5212" fmla="*/ 3007655 w 3481368"/>
              <a:gd name="connsiteY5212" fmla="*/ 2057751 h 3205338"/>
              <a:gd name="connsiteX5213" fmla="*/ 3007764 w 3481368"/>
              <a:gd name="connsiteY5213" fmla="*/ 2050432 h 3205338"/>
              <a:gd name="connsiteX5214" fmla="*/ 3007404 w 3481368"/>
              <a:gd name="connsiteY5214" fmla="*/ 2044809 h 3205338"/>
              <a:gd name="connsiteX5215" fmla="*/ 3004885 w 3481368"/>
              <a:gd name="connsiteY5215" fmla="*/ 2042398 h 3205338"/>
              <a:gd name="connsiteX5216" fmla="*/ 3002942 w 3481368"/>
              <a:gd name="connsiteY5216" fmla="*/ 2047296 h 3205338"/>
              <a:gd name="connsiteX5217" fmla="*/ 3003037 w 3481368"/>
              <a:gd name="connsiteY5217" fmla="*/ 2047855 h 3205338"/>
              <a:gd name="connsiteX5218" fmla="*/ 3004885 w 3481368"/>
              <a:gd name="connsiteY5218" fmla="*/ 2043592 h 3205338"/>
              <a:gd name="connsiteX5219" fmla="*/ 3319386 w 3481368"/>
              <a:gd name="connsiteY5219" fmla="*/ 2042281 h 3205338"/>
              <a:gd name="connsiteX5220" fmla="*/ 3308227 w 3481368"/>
              <a:gd name="connsiteY5220" fmla="*/ 2067473 h 3205338"/>
              <a:gd name="connsiteX5221" fmla="*/ 3322266 w 3481368"/>
              <a:gd name="connsiteY5221" fmla="*/ 2045160 h 3205338"/>
              <a:gd name="connsiteX5222" fmla="*/ 3030818 w 3481368"/>
              <a:gd name="connsiteY5222" fmla="*/ 2041264 h 3205338"/>
              <a:gd name="connsiteX5223" fmla="*/ 3030079 w 3481368"/>
              <a:gd name="connsiteY5223" fmla="*/ 2041796 h 3205338"/>
              <a:gd name="connsiteX5224" fmla="*/ 3030194 w 3481368"/>
              <a:gd name="connsiteY5224" fmla="*/ 2042739 h 3205338"/>
              <a:gd name="connsiteX5225" fmla="*/ 2978327 w 3481368"/>
              <a:gd name="connsiteY5225" fmla="*/ 2033474 h 3205338"/>
              <a:gd name="connsiteX5226" fmla="*/ 2972251 w 3481368"/>
              <a:gd name="connsiteY5226" fmla="*/ 2042483 h 3205338"/>
              <a:gd name="connsiteX5227" fmla="*/ 2941659 w 3481368"/>
              <a:gd name="connsiteY5227" fmla="*/ 2084246 h 3205338"/>
              <a:gd name="connsiteX5228" fmla="*/ 2934427 w 3481368"/>
              <a:gd name="connsiteY5228" fmla="*/ 2098207 h 3205338"/>
              <a:gd name="connsiteX5229" fmla="*/ 2932653 w 3481368"/>
              <a:gd name="connsiteY5229" fmla="*/ 2101892 h 3205338"/>
              <a:gd name="connsiteX5230" fmla="*/ 2907208 w 3481368"/>
              <a:gd name="connsiteY5230" fmla="*/ 2154711 h 3205338"/>
              <a:gd name="connsiteX5231" fmla="*/ 2908053 w 3481368"/>
              <a:gd name="connsiteY5231" fmla="*/ 2153730 h 3205338"/>
              <a:gd name="connsiteX5232" fmla="*/ 2919344 w 3481368"/>
              <a:gd name="connsiteY5232" fmla="*/ 2140050 h 3205338"/>
              <a:gd name="connsiteX5233" fmla="*/ 2921864 w 3481368"/>
              <a:gd name="connsiteY5233" fmla="*/ 2134649 h 3205338"/>
              <a:gd name="connsiteX5234" fmla="*/ 2933381 w 3481368"/>
              <a:gd name="connsiteY5234" fmla="*/ 2123489 h 3205338"/>
              <a:gd name="connsiteX5235" fmla="*/ 2948587 w 3481368"/>
              <a:gd name="connsiteY5235" fmla="*/ 2103642 h 3205338"/>
              <a:gd name="connsiteX5236" fmla="*/ 2955421 w 3481368"/>
              <a:gd name="connsiteY5236" fmla="*/ 2090534 h 3205338"/>
              <a:gd name="connsiteX5237" fmla="*/ 2958215 w 3481368"/>
              <a:gd name="connsiteY5237" fmla="*/ 2087127 h 3205338"/>
              <a:gd name="connsiteX5238" fmla="*/ 2966853 w 3481368"/>
              <a:gd name="connsiteY5238" fmla="*/ 2070566 h 3205338"/>
              <a:gd name="connsiteX5239" fmla="*/ 2979200 w 3481368"/>
              <a:gd name="connsiteY5239" fmla="*/ 2053082 h 3205338"/>
              <a:gd name="connsiteX5240" fmla="*/ 2978560 w 3481368"/>
              <a:gd name="connsiteY5240" fmla="*/ 2038701 h 3205338"/>
              <a:gd name="connsiteX5241" fmla="*/ 2963973 w 3481368"/>
              <a:gd name="connsiteY5241" fmla="*/ 2059404 h 3205338"/>
              <a:gd name="connsiteX5242" fmla="*/ 2978544 w 3481368"/>
              <a:gd name="connsiteY5242" fmla="*/ 2038353 h 3205338"/>
              <a:gd name="connsiteX5243" fmla="*/ 3013163 w 3481368"/>
              <a:gd name="connsiteY5243" fmla="*/ 2027597 h 3205338"/>
              <a:gd name="connsiteX5244" fmla="*/ 3011666 w 3481368"/>
              <a:gd name="connsiteY5244" fmla="*/ 2029689 h 3205338"/>
              <a:gd name="connsiteX5245" fmla="*/ 3010739 w 3481368"/>
              <a:gd name="connsiteY5245" fmla="*/ 2032024 h 3205338"/>
              <a:gd name="connsiteX5246" fmla="*/ 3010958 w 3481368"/>
              <a:gd name="connsiteY5246" fmla="*/ 2040941 h 3205338"/>
              <a:gd name="connsiteX5247" fmla="*/ 3013000 w 3481368"/>
              <a:gd name="connsiteY5247" fmla="*/ 2047066 h 3205338"/>
              <a:gd name="connsiteX5248" fmla="*/ 3013163 w 3481368"/>
              <a:gd name="connsiteY5248" fmla="*/ 2046741 h 3205338"/>
              <a:gd name="connsiteX5249" fmla="*/ 3013163 w 3481368"/>
              <a:gd name="connsiteY5249" fmla="*/ 2039276 h 3205338"/>
              <a:gd name="connsiteX5250" fmla="*/ 3013163 w 3481368"/>
              <a:gd name="connsiteY5250" fmla="*/ 2032888 h 3205338"/>
              <a:gd name="connsiteX5251" fmla="*/ 3013163 w 3481368"/>
              <a:gd name="connsiteY5251" fmla="*/ 2025917 h 3205338"/>
              <a:gd name="connsiteX5252" fmla="*/ 3013108 w 3481368"/>
              <a:gd name="connsiteY5252" fmla="*/ 2026054 h 3205338"/>
              <a:gd name="connsiteX5253" fmla="*/ 3013163 w 3481368"/>
              <a:gd name="connsiteY5253" fmla="*/ 2026048 h 3205338"/>
              <a:gd name="connsiteX5254" fmla="*/ 3013163 w 3481368"/>
              <a:gd name="connsiteY5254" fmla="*/ 2023486 h 3205338"/>
              <a:gd name="connsiteX5255" fmla="*/ 3012202 w 3481368"/>
              <a:gd name="connsiteY5255" fmla="*/ 2026148 h 3205338"/>
              <a:gd name="connsiteX5256" fmla="*/ 3012458 w 3481368"/>
              <a:gd name="connsiteY5256" fmla="*/ 2026122 h 3205338"/>
              <a:gd name="connsiteX5257" fmla="*/ 3013088 w 3481368"/>
              <a:gd name="connsiteY5257" fmla="*/ 2024668 h 3205338"/>
              <a:gd name="connsiteX5258" fmla="*/ 3013163 w 3481368"/>
              <a:gd name="connsiteY5258" fmla="*/ 2024465 h 3205338"/>
              <a:gd name="connsiteX5259" fmla="*/ 3002006 w 3481368"/>
              <a:gd name="connsiteY5259" fmla="*/ 2019287 h 3205338"/>
              <a:gd name="connsiteX5260" fmla="*/ 3001332 w 3481368"/>
              <a:gd name="connsiteY5260" fmla="*/ 2021241 h 3205338"/>
              <a:gd name="connsiteX5261" fmla="*/ 3002006 w 3481368"/>
              <a:gd name="connsiteY5261" fmla="*/ 2020236 h 3205338"/>
              <a:gd name="connsiteX5262" fmla="*/ 3015255 w 3481368"/>
              <a:gd name="connsiteY5262" fmla="*/ 2018764 h 3205338"/>
              <a:gd name="connsiteX5263" fmla="*/ 3014898 w 3481368"/>
              <a:gd name="connsiteY5263" fmla="*/ 2019322 h 3205338"/>
              <a:gd name="connsiteX5264" fmla="*/ 3014903 w 3481368"/>
              <a:gd name="connsiteY5264" fmla="*/ 2019721 h 3205338"/>
              <a:gd name="connsiteX5265" fmla="*/ 3016042 w 3481368"/>
              <a:gd name="connsiteY5265" fmla="*/ 2018659 h 3205338"/>
              <a:gd name="connsiteX5266" fmla="*/ 3014927 w 3481368"/>
              <a:gd name="connsiteY5266" fmla="*/ 2021470 h 3205338"/>
              <a:gd name="connsiteX5267" fmla="*/ 3014962 w 3481368"/>
              <a:gd name="connsiteY5267" fmla="*/ 2024116 h 3205338"/>
              <a:gd name="connsiteX5268" fmla="*/ 3015765 w 3481368"/>
              <a:gd name="connsiteY5268" fmla="*/ 2041540 h 3205338"/>
              <a:gd name="connsiteX5269" fmla="*/ 3016042 w 3481368"/>
              <a:gd name="connsiteY5269" fmla="*/ 2040986 h 3205338"/>
              <a:gd name="connsiteX5270" fmla="*/ 3016042 w 3481368"/>
              <a:gd name="connsiteY5270" fmla="*/ 2026860 h 3205338"/>
              <a:gd name="connsiteX5271" fmla="*/ 3003186 w 3481368"/>
              <a:gd name="connsiteY5271" fmla="*/ 2016676 h 3205338"/>
              <a:gd name="connsiteX5272" fmla="*/ 3002495 w 3481368"/>
              <a:gd name="connsiteY5272" fmla="*/ 2018165 h 3205338"/>
              <a:gd name="connsiteX5273" fmla="*/ 3002632 w 3481368"/>
              <a:gd name="connsiteY5273" fmla="*/ 2019302 h 3205338"/>
              <a:gd name="connsiteX5274" fmla="*/ 3003674 w 3481368"/>
              <a:gd name="connsiteY5274" fmla="*/ 2017749 h 3205338"/>
              <a:gd name="connsiteX5275" fmla="*/ 338152 w 3481368"/>
              <a:gd name="connsiteY5275" fmla="*/ 2016060 h 3205338"/>
              <a:gd name="connsiteX5276" fmla="*/ 341289 w 3481368"/>
              <a:gd name="connsiteY5276" fmla="*/ 2023043 h 3205338"/>
              <a:gd name="connsiteX5277" fmla="*/ 338409 w 3481368"/>
              <a:gd name="connsiteY5277" fmla="*/ 2017282 h 3205338"/>
              <a:gd name="connsiteX5278" fmla="*/ 150443 w 3481368"/>
              <a:gd name="connsiteY5278" fmla="*/ 2014083 h 3205338"/>
              <a:gd name="connsiteX5279" fmla="*/ 161959 w 3481368"/>
              <a:gd name="connsiteY5279" fmla="*/ 2047554 h 3205338"/>
              <a:gd name="connsiteX5280" fmla="*/ 150443 w 3481368"/>
              <a:gd name="connsiteY5280" fmla="*/ 2014083 h 3205338"/>
              <a:gd name="connsiteX5281" fmla="*/ 3018921 w 3481368"/>
              <a:gd name="connsiteY5281" fmla="*/ 2013018 h 3205338"/>
              <a:gd name="connsiteX5282" fmla="*/ 3017226 w 3481368"/>
              <a:gd name="connsiteY5282" fmla="*/ 2015674 h 3205338"/>
              <a:gd name="connsiteX5283" fmla="*/ 3017038 w 3481368"/>
              <a:gd name="connsiteY5283" fmla="*/ 2016149 h 3205338"/>
              <a:gd name="connsiteX5284" fmla="*/ 3018726 w 3481368"/>
              <a:gd name="connsiteY5284" fmla="*/ 2034297 h 3205338"/>
              <a:gd name="connsiteX5285" fmla="*/ 3019287 w 3481368"/>
              <a:gd name="connsiteY5285" fmla="*/ 2032786 h 3205338"/>
              <a:gd name="connsiteX5286" fmla="*/ 3018921 w 3481368"/>
              <a:gd name="connsiteY5286" fmla="*/ 2030639 h 3205338"/>
              <a:gd name="connsiteX5287" fmla="*/ 3005459 w 3481368"/>
              <a:gd name="connsiteY5287" fmla="*/ 2011778 h 3205338"/>
              <a:gd name="connsiteX5288" fmla="*/ 3004885 w 3481368"/>
              <a:gd name="connsiteY5288" fmla="*/ 2013015 h 3205338"/>
              <a:gd name="connsiteX5289" fmla="*/ 3004885 w 3481368"/>
              <a:gd name="connsiteY5289" fmla="*/ 2014263 h 3205338"/>
              <a:gd name="connsiteX5290" fmla="*/ 3004885 w 3481368"/>
              <a:gd name="connsiteY5290" fmla="*/ 2015946 h 3205338"/>
              <a:gd name="connsiteX5291" fmla="*/ 3006706 w 3481368"/>
              <a:gd name="connsiteY5291" fmla="*/ 2013231 h 3205338"/>
              <a:gd name="connsiteX5292" fmla="*/ 3006771 w 3481368"/>
              <a:gd name="connsiteY5292" fmla="*/ 2013090 h 3205338"/>
              <a:gd name="connsiteX5293" fmla="*/ 3363115 w 3481368"/>
              <a:gd name="connsiteY5293" fmla="*/ 2010888 h 3205338"/>
              <a:gd name="connsiteX5294" fmla="*/ 3346023 w 3481368"/>
              <a:gd name="connsiteY5294" fmla="*/ 2050018 h 3205338"/>
              <a:gd name="connsiteX5295" fmla="*/ 3328025 w 3481368"/>
              <a:gd name="connsiteY5295" fmla="*/ 2086907 h 3205338"/>
              <a:gd name="connsiteX5296" fmla="*/ 3347463 w 3481368"/>
              <a:gd name="connsiteY5296" fmla="*/ 2045160 h 3205338"/>
              <a:gd name="connsiteX5297" fmla="*/ 3357181 w 3481368"/>
              <a:gd name="connsiteY5297" fmla="*/ 2023162 h 3205338"/>
              <a:gd name="connsiteX5298" fmla="*/ 3316867 w 3481368"/>
              <a:gd name="connsiteY5298" fmla="*/ 2008812 h 3205338"/>
              <a:gd name="connsiteX5299" fmla="*/ 3311106 w 3481368"/>
              <a:gd name="connsiteY5299" fmla="*/ 2025367 h 3205338"/>
              <a:gd name="connsiteX5300" fmla="*/ 3313986 w 3481368"/>
              <a:gd name="connsiteY5300" fmla="*/ 2017089 h 3205338"/>
              <a:gd name="connsiteX5301" fmla="*/ 3316867 w 3481368"/>
              <a:gd name="connsiteY5301" fmla="*/ 2008812 h 3205338"/>
              <a:gd name="connsiteX5302" fmla="*/ 2977440 w 3481368"/>
              <a:gd name="connsiteY5302" fmla="*/ 2007816 h 3205338"/>
              <a:gd name="connsiteX5303" fmla="*/ 2971531 w 3481368"/>
              <a:gd name="connsiteY5303" fmla="*/ 2017688 h 3205338"/>
              <a:gd name="connsiteX5304" fmla="*/ 2963973 w 3481368"/>
              <a:gd name="connsiteY5304" fmla="*/ 2031323 h 3205338"/>
              <a:gd name="connsiteX5305" fmla="*/ 2975716 w 3481368"/>
              <a:gd name="connsiteY5305" fmla="*/ 2012557 h 3205338"/>
              <a:gd name="connsiteX5306" fmla="*/ 2977450 w 3481368"/>
              <a:gd name="connsiteY5306" fmla="*/ 2009241 h 3205338"/>
              <a:gd name="connsiteX5307" fmla="*/ 3317833 w 3481368"/>
              <a:gd name="connsiteY5307" fmla="*/ 2004704 h 3205338"/>
              <a:gd name="connsiteX5308" fmla="*/ 3317748 w 3481368"/>
              <a:gd name="connsiteY5308" fmla="*/ 2005064 h 3205338"/>
              <a:gd name="connsiteX5309" fmla="*/ 3313986 w 3481368"/>
              <a:gd name="connsiteY5309" fmla="*/ 2011690 h 3205338"/>
              <a:gd name="connsiteX5310" fmla="*/ 3027498 w 3481368"/>
              <a:gd name="connsiteY5310" fmla="*/ 2003512 h 3205338"/>
              <a:gd name="connsiteX5311" fmla="*/ 3027199 w 3481368"/>
              <a:gd name="connsiteY5311" fmla="*/ 2004026 h 3205338"/>
              <a:gd name="connsiteX5312" fmla="*/ 3027199 w 3481368"/>
              <a:gd name="connsiteY5312" fmla="*/ 2005446 h 3205338"/>
              <a:gd name="connsiteX5313" fmla="*/ 3366901 w 3481368"/>
              <a:gd name="connsiteY5313" fmla="*/ 2003054 h 3205338"/>
              <a:gd name="connsiteX5314" fmla="*/ 3363115 w 3481368"/>
              <a:gd name="connsiteY5314" fmla="*/ 2010888 h 3205338"/>
              <a:gd name="connsiteX5315" fmla="*/ 3364021 w 3481368"/>
              <a:gd name="connsiteY5315" fmla="*/ 2008812 h 3205338"/>
              <a:gd name="connsiteX5316" fmla="*/ 3365556 w 3481368"/>
              <a:gd name="connsiteY5316" fmla="*/ 2005333 h 3205338"/>
              <a:gd name="connsiteX5317" fmla="*/ 3001959 w 3481368"/>
              <a:gd name="connsiteY5317" fmla="*/ 2002184 h 3205338"/>
              <a:gd name="connsiteX5318" fmla="*/ 2989219 w 3481368"/>
              <a:gd name="connsiteY5318" fmla="*/ 2023197 h 3205338"/>
              <a:gd name="connsiteX5319" fmla="*/ 2990056 w 3481368"/>
              <a:gd name="connsiteY5319" fmla="*/ 2037194 h 3205338"/>
              <a:gd name="connsiteX5320" fmla="*/ 2991620 w 3481368"/>
              <a:gd name="connsiteY5320" fmla="*/ 2033665 h 3205338"/>
              <a:gd name="connsiteX5321" fmla="*/ 2999901 w 3481368"/>
              <a:gd name="connsiteY5321" fmla="*/ 2011353 h 3205338"/>
              <a:gd name="connsiteX5322" fmla="*/ 3002006 w 3481368"/>
              <a:gd name="connsiteY5322" fmla="*/ 2007277 h 3205338"/>
              <a:gd name="connsiteX5323" fmla="*/ 3002006 w 3481368"/>
              <a:gd name="connsiteY5323" fmla="*/ 2002927 h 3205338"/>
              <a:gd name="connsiteX5324" fmla="*/ 3010567 w 3481368"/>
              <a:gd name="connsiteY5324" fmla="*/ 2001232 h 3205338"/>
              <a:gd name="connsiteX5325" fmla="*/ 3009583 w 3481368"/>
              <a:gd name="connsiteY5325" fmla="*/ 2002927 h 3205338"/>
              <a:gd name="connsiteX5326" fmla="*/ 3010643 w 3481368"/>
              <a:gd name="connsiteY5326" fmla="*/ 2002927 h 3205338"/>
              <a:gd name="connsiteX5327" fmla="*/ 3319386 w 3481368"/>
              <a:gd name="connsiteY5327" fmla="*/ 2000534 h 3205338"/>
              <a:gd name="connsiteX5328" fmla="*/ 3317981 w 3481368"/>
              <a:gd name="connsiteY5328" fmla="*/ 2004433 h 3205338"/>
              <a:gd name="connsiteX5329" fmla="*/ 3317833 w 3481368"/>
              <a:gd name="connsiteY5329" fmla="*/ 2004704 h 3205338"/>
              <a:gd name="connsiteX5330" fmla="*/ 3318126 w 3481368"/>
              <a:gd name="connsiteY5330" fmla="*/ 2003459 h 3205338"/>
              <a:gd name="connsiteX5331" fmla="*/ 3319386 w 3481368"/>
              <a:gd name="connsiteY5331" fmla="*/ 2000534 h 3205338"/>
              <a:gd name="connsiteX5332" fmla="*/ 3000325 w 3481368"/>
              <a:gd name="connsiteY5332" fmla="*/ 1997841 h 3205338"/>
              <a:gd name="connsiteX5333" fmla="*/ 2988856 w 3481368"/>
              <a:gd name="connsiteY5333" fmla="*/ 2017133 h 3205338"/>
              <a:gd name="connsiteX5334" fmla="*/ 2989163 w 3481368"/>
              <a:gd name="connsiteY5334" fmla="*/ 2022263 h 3205338"/>
              <a:gd name="connsiteX5335" fmla="*/ 3001955 w 3481368"/>
              <a:gd name="connsiteY5335" fmla="*/ 2002123 h 3205338"/>
              <a:gd name="connsiteX5336" fmla="*/ 3001878 w 3481368"/>
              <a:gd name="connsiteY5336" fmla="*/ 2000934 h 3205338"/>
              <a:gd name="connsiteX5337" fmla="*/ 3000325 w 3481368"/>
              <a:gd name="connsiteY5337" fmla="*/ 2003602 h 3205338"/>
              <a:gd name="connsiteX5338" fmla="*/ 3000325 w 3481368"/>
              <a:gd name="connsiteY5338" fmla="*/ 1997841 h 3205338"/>
              <a:gd name="connsiteX5339" fmla="*/ 327421 w 3481368"/>
              <a:gd name="connsiteY5339" fmla="*/ 1991602 h 3205338"/>
              <a:gd name="connsiteX5340" fmla="*/ 330131 w 3481368"/>
              <a:gd name="connsiteY5340" fmla="*/ 1994961 h 3205338"/>
              <a:gd name="connsiteX5341" fmla="*/ 328875 w 3481368"/>
              <a:gd name="connsiteY5341" fmla="*/ 1992314 h 3205338"/>
              <a:gd name="connsiteX5342" fmla="*/ 335530 w 3481368"/>
              <a:gd name="connsiteY5342" fmla="*/ 2003602 h 3205338"/>
              <a:gd name="connsiteX5343" fmla="*/ 338152 w 3481368"/>
              <a:gd name="connsiteY5343" fmla="*/ 2016060 h 3205338"/>
              <a:gd name="connsiteX5344" fmla="*/ 330311 w 3481368"/>
              <a:gd name="connsiteY5344" fmla="*/ 1998606 h 3205338"/>
              <a:gd name="connsiteX5345" fmla="*/ 327421 w 3481368"/>
              <a:gd name="connsiteY5345" fmla="*/ 1991602 h 3205338"/>
              <a:gd name="connsiteX5346" fmla="*/ 3034857 w 3481368"/>
              <a:gd name="connsiteY5346" fmla="*/ 1990833 h 3205338"/>
              <a:gd name="connsiteX5347" fmla="*/ 3030079 w 3481368"/>
              <a:gd name="connsiteY5347" fmla="*/ 1999066 h 3205338"/>
              <a:gd name="connsiteX5348" fmla="*/ 3030079 w 3481368"/>
              <a:gd name="connsiteY5348" fmla="*/ 2003710 h 3205338"/>
              <a:gd name="connsiteX5349" fmla="*/ 3018279 w 3481368"/>
              <a:gd name="connsiteY5349" fmla="*/ 1987853 h 3205338"/>
              <a:gd name="connsiteX5350" fmla="*/ 3016042 w 3481368"/>
              <a:gd name="connsiteY5350" fmla="*/ 1993505 h 3205338"/>
              <a:gd name="connsiteX5351" fmla="*/ 3016042 w 3481368"/>
              <a:gd name="connsiteY5351" fmla="*/ 1997168 h 3205338"/>
              <a:gd name="connsiteX5352" fmla="*/ 3015695 w 3481368"/>
              <a:gd name="connsiteY5352" fmla="*/ 1994381 h 3205338"/>
              <a:gd name="connsiteX5353" fmla="*/ 3015297 w 3481368"/>
              <a:gd name="connsiteY5353" fmla="*/ 1995387 h 3205338"/>
              <a:gd name="connsiteX5354" fmla="*/ 3016042 w 3481368"/>
              <a:gd name="connsiteY5354" fmla="*/ 1997168 h 3205338"/>
              <a:gd name="connsiteX5355" fmla="*/ 3016042 w 3481368"/>
              <a:gd name="connsiteY5355" fmla="*/ 1999112 h 3205338"/>
              <a:gd name="connsiteX5356" fmla="*/ 3016881 w 3481368"/>
              <a:gd name="connsiteY5356" fmla="*/ 1997841 h 3205338"/>
              <a:gd name="connsiteX5357" fmla="*/ 3017146 w 3481368"/>
              <a:gd name="connsiteY5357" fmla="*/ 1997421 h 3205338"/>
              <a:gd name="connsiteX5358" fmla="*/ 3018565 w 3481368"/>
              <a:gd name="connsiteY5358" fmla="*/ 1992008 h 3205338"/>
              <a:gd name="connsiteX5359" fmla="*/ 326448 w 3481368"/>
              <a:gd name="connsiteY5359" fmla="*/ 1987197 h 3205338"/>
              <a:gd name="connsiteX5360" fmla="*/ 328875 w 3481368"/>
              <a:gd name="connsiteY5360" fmla="*/ 1992314 h 3205338"/>
              <a:gd name="connsiteX5361" fmla="*/ 327252 w 3481368"/>
              <a:gd name="connsiteY5361" fmla="*/ 1989560 h 3205338"/>
              <a:gd name="connsiteX5362" fmla="*/ 3009921 w 3481368"/>
              <a:gd name="connsiteY5362" fmla="*/ 1986823 h 3205338"/>
              <a:gd name="connsiteX5363" fmla="*/ 3008288 w 3481368"/>
              <a:gd name="connsiteY5363" fmla="*/ 1989920 h 3205338"/>
              <a:gd name="connsiteX5364" fmla="*/ 3007764 w 3481368"/>
              <a:gd name="connsiteY5364" fmla="*/ 1990820 h 3205338"/>
              <a:gd name="connsiteX5365" fmla="*/ 3007764 w 3481368"/>
              <a:gd name="connsiteY5365" fmla="*/ 1995695 h 3205338"/>
              <a:gd name="connsiteX5366" fmla="*/ 3007868 w 3481368"/>
              <a:gd name="connsiteY5366" fmla="*/ 1995473 h 3205338"/>
              <a:gd name="connsiteX5367" fmla="*/ 3008183 w 3481368"/>
              <a:gd name="connsiteY5367" fmla="*/ 1994798 h 3205338"/>
              <a:gd name="connsiteX5368" fmla="*/ 3010106 w 3481368"/>
              <a:gd name="connsiteY5368" fmla="*/ 1990952 h 3205338"/>
              <a:gd name="connsiteX5369" fmla="*/ 3014807 w 3481368"/>
              <a:gd name="connsiteY5369" fmla="*/ 1986750 h 3205338"/>
              <a:gd name="connsiteX5370" fmla="*/ 3013943 w 3481368"/>
              <a:gd name="connsiteY5370" fmla="*/ 1989040 h 3205338"/>
              <a:gd name="connsiteX5371" fmla="*/ 3015025 w 3481368"/>
              <a:gd name="connsiteY5371" fmla="*/ 1988640 h 3205338"/>
              <a:gd name="connsiteX5372" fmla="*/ 3057731 w 3481368"/>
              <a:gd name="connsiteY5372" fmla="*/ 1984789 h 3205338"/>
              <a:gd name="connsiteX5373" fmla="*/ 3056430 w 3481368"/>
              <a:gd name="connsiteY5373" fmla="*/ 1990884 h 3205338"/>
              <a:gd name="connsiteX5374" fmla="*/ 3058590 w 3481368"/>
              <a:gd name="connsiteY5374" fmla="*/ 1986161 h 3205338"/>
              <a:gd name="connsiteX5375" fmla="*/ 3052829 w 3481368"/>
              <a:gd name="connsiteY5375" fmla="*/ 2005954 h 3205338"/>
              <a:gd name="connsiteX5376" fmla="*/ 3050308 w 3481368"/>
              <a:gd name="connsiteY5376" fmla="*/ 2011353 h 3205338"/>
              <a:gd name="connsiteX5377" fmla="*/ 3047429 w 3481368"/>
              <a:gd name="connsiteY5377" fmla="*/ 2017111 h 3205338"/>
              <a:gd name="connsiteX5378" fmla="*/ 3041667 w 3481368"/>
              <a:gd name="connsiteY5378" fmla="*/ 2028266 h 3205338"/>
              <a:gd name="connsiteX5379" fmla="*/ 3013501 w 3481368"/>
              <a:gd name="connsiteY5379" fmla="*/ 1980032 h 3205338"/>
              <a:gd name="connsiteX5380" fmla="*/ 3012548 w 3481368"/>
              <a:gd name="connsiteY5380" fmla="*/ 1981840 h 3205338"/>
              <a:gd name="connsiteX5381" fmla="*/ 3012634 w 3481368"/>
              <a:gd name="connsiteY5381" fmla="*/ 1983235 h 3205338"/>
              <a:gd name="connsiteX5382" fmla="*/ 3027907 w 3481368"/>
              <a:gd name="connsiteY5382" fmla="*/ 1980026 h 3205338"/>
              <a:gd name="connsiteX5383" fmla="*/ 3027199 w 3481368"/>
              <a:gd name="connsiteY5383" fmla="*/ 1981391 h 3205338"/>
              <a:gd name="connsiteX5384" fmla="*/ 3027199 w 3481368"/>
              <a:gd name="connsiteY5384" fmla="*/ 1981511 h 3205338"/>
              <a:gd name="connsiteX5385" fmla="*/ 3027928 w 3481368"/>
              <a:gd name="connsiteY5385" fmla="*/ 1980358 h 3205338"/>
              <a:gd name="connsiteX5386" fmla="*/ 3017677 w 3481368"/>
              <a:gd name="connsiteY5386" fmla="*/ 1979136 h 3205338"/>
              <a:gd name="connsiteX5387" fmla="*/ 3016042 w 3481368"/>
              <a:gd name="connsiteY5387" fmla="*/ 1983474 h 3205338"/>
              <a:gd name="connsiteX5388" fmla="*/ 3016042 w 3481368"/>
              <a:gd name="connsiteY5388" fmla="*/ 1986854 h 3205338"/>
              <a:gd name="connsiteX5389" fmla="*/ 3017933 w 3481368"/>
              <a:gd name="connsiteY5389" fmla="*/ 1982837 h 3205338"/>
              <a:gd name="connsiteX5390" fmla="*/ 318974 w 3481368"/>
              <a:gd name="connsiteY5390" fmla="*/ 1978400 h 3205338"/>
              <a:gd name="connsiteX5391" fmla="*/ 330131 w 3481368"/>
              <a:gd name="connsiteY5391" fmla="*/ 2003602 h 3205338"/>
              <a:gd name="connsiteX5392" fmla="*/ 346687 w 3481368"/>
              <a:gd name="connsiteY5392" fmla="*/ 2039604 h 3205338"/>
              <a:gd name="connsiteX5393" fmla="*/ 360723 w 3481368"/>
              <a:gd name="connsiteY5393" fmla="*/ 2070566 h 3205338"/>
              <a:gd name="connsiteX5394" fmla="*/ 341289 w 3481368"/>
              <a:gd name="connsiteY5394" fmla="*/ 2031323 h 3205338"/>
              <a:gd name="connsiteX5395" fmla="*/ 330131 w 3481368"/>
              <a:gd name="connsiteY5395" fmla="*/ 2006121 h 3205338"/>
              <a:gd name="connsiteX5396" fmla="*/ 318974 w 3481368"/>
              <a:gd name="connsiteY5396" fmla="*/ 1978400 h 3205338"/>
              <a:gd name="connsiteX5397" fmla="*/ 3361502 w 3481368"/>
              <a:gd name="connsiteY5397" fmla="*/ 1978222 h 3205338"/>
              <a:gd name="connsiteX5398" fmla="*/ 3358621 w 3481368"/>
              <a:gd name="connsiteY5398" fmla="*/ 1981100 h 3205338"/>
              <a:gd name="connsiteX5399" fmla="*/ 3350342 w 3481368"/>
              <a:gd name="connsiteY5399" fmla="*/ 1997655 h 3205338"/>
              <a:gd name="connsiteX5400" fmla="*/ 3347463 w 3481368"/>
              <a:gd name="connsiteY5400" fmla="*/ 2005932 h 3205338"/>
              <a:gd name="connsiteX5401" fmla="*/ 3361502 w 3481368"/>
              <a:gd name="connsiteY5401" fmla="*/ 1978222 h 3205338"/>
              <a:gd name="connsiteX5402" fmla="*/ 3060215 w 3481368"/>
              <a:gd name="connsiteY5402" fmla="*/ 1978067 h 3205338"/>
              <a:gd name="connsiteX5403" fmla="*/ 3057731 w 3481368"/>
              <a:gd name="connsiteY5403" fmla="*/ 1984789 h 3205338"/>
              <a:gd name="connsiteX5404" fmla="*/ 3058590 w 3481368"/>
              <a:gd name="connsiteY5404" fmla="*/ 1980762 h 3205338"/>
              <a:gd name="connsiteX5405" fmla="*/ 3027270 w 3481368"/>
              <a:gd name="connsiteY5405" fmla="*/ 1972568 h 3205338"/>
              <a:gd name="connsiteX5406" fmla="*/ 3027199 w 3481368"/>
              <a:gd name="connsiteY5406" fmla="*/ 1972758 h 3205338"/>
              <a:gd name="connsiteX5407" fmla="*/ 3027199 w 3481368"/>
              <a:gd name="connsiteY5407" fmla="*/ 1974203 h 3205338"/>
              <a:gd name="connsiteX5408" fmla="*/ 3027392 w 3481368"/>
              <a:gd name="connsiteY5408" fmla="*/ 1973599 h 3205338"/>
              <a:gd name="connsiteX5409" fmla="*/ 3043166 w 3481368"/>
              <a:gd name="connsiteY5409" fmla="*/ 1968615 h 3205338"/>
              <a:gd name="connsiteX5410" fmla="*/ 3042075 w 3481368"/>
              <a:gd name="connsiteY5410" fmla="*/ 1970120 h 3205338"/>
              <a:gd name="connsiteX5411" fmla="*/ 3041816 w 3481368"/>
              <a:gd name="connsiteY5411" fmla="*/ 1972101 h 3205338"/>
              <a:gd name="connsiteX5412" fmla="*/ 3028929 w 3481368"/>
              <a:gd name="connsiteY5412" fmla="*/ 1968099 h 3205338"/>
              <a:gd name="connsiteX5413" fmla="*/ 3027643 w 3481368"/>
              <a:gd name="connsiteY5413" fmla="*/ 1971563 h 3205338"/>
              <a:gd name="connsiteX5414" fmla="*/ 3027802 w 3481368"/>
              <a:gd name="connsiteY5414" fmla="*/ 1972318 h 3205338"/>
              <a:gd name="connsiteX5415" fmla="*/ 3029035 w 3481368"/>
              <a:gd name="connsiteY5415" fmla="*/ 1968456 h 3205338"/>
              <a:gd name="connsiteX5416" fmla="*/ 3022323 w 3481368"/>
              <a:gd name="connsiteY5416" fmla="*/ 1967667 h 3205338"/>
              <a:gd name="connsiteX5417" fmla="*/ 3021670 w 3481368"/>
              <a:gd name="connsiteY5417" fmla="*/ 1968546 h 3205338"/>
              <a:gd name="connsiteX5418" fmla="*/ 3020459 w 3481368"/>
              <a:gd name="connsiteY5418" fmla="*/ 1971758 h 3205338"/>
              <a:gd name="connsiteX5419" fmla="*/ 3020949 w 3481368"/>
              <a:gd name="connsiteY5419" fmla="*/ 1976958 h 3205338"/>
              <a:gd name="connsiteX5420" fmla="*/ 3022225 w 3481368"/>
              <a:gd name="connsiteY5420" fmla="*/ 1977884 h 3205338"/>
              <a:gd name="connsiteX5421" fmla="*/ 3021264 w 3481368"/>
              <a:gd name="connsiteY5421" fmla="*/ 1980311 h 3205338"/>
              <a:gd name="connsiteX5422" fmla="*/ 3021586 w 3481368"/>
              <a:gd name="connsiteY5422" fmla="*/ 1983729 h 3205338"/>
              <a:gd name="connsiteX5423" fmla="*/ 3022823 w 3481368"/>
              <a:gd name="connsiteY5423" fmla="*/ 1980798 h 3205338"/>
              <a:gd name="connsiteX5424" fmla="*/ 3022746 w 3481368"/>
              <a:gd name="connsiteY5424" fmla="*/ 1975259 h 3205338"/>
              <a:gd name="connsiteX5425" fmla="*/ 3022442 w 3481368"/>
              <a:gd name="connsiteY5425" fmla="*/ 1969803 h 3205338"/>
              <a:gd name="connsiteX5426" fmla="*/ 3022225 w 3481368"/>
              <a:gd name="connsiteY5426" fmla="*/ 1969607 h 3205338"/>
              <a:gd name="connsiteX5427" fmla="*/ 3022404 w 3481368"/>
              <a:gd name="connsiteY5427" fmla="*/ 1969124 h 3205338"/>
              <a:gd name="connsiteX5428" fmla="*/ 316094 w 3481368"/>
              <a:gd name="connsiteY5428" fmla="*/ 1967239 h 3205338"/>
              <a:gd name="connsiteX5429" fmla="*/ 321493 w 3481368"/>
              <a:gd name="connsiteY5429" fmla="*/ 1972640 h 3205338"/>
              <a:gd name="connsiteX5430" fmla="*/ 326448 w 3481368"/>
              <a:gd name="connsiteY5430" fmla="*/ 1987197 h 3205338"/>
              <a:gd name="connsiteX5431" fmla="*/ 322573 w 3481368"/>
              <a:gd name="connsiteY5431" fmla="*/ 1979030 h 3205338"/>
              <a:gd name="connsiteX5432" fmla="*/ 321493 w 3481368"/>
              <a:gd name="connsiteY5432" fmla="*/ 1975520 h 3205338"/>
              <a:gd name="connsiteX5433" fmla="*/ 318974 w 3481368"/>
              <a:gd name="connsiteY5433" fmla="*/ 1972640 h 3205338"/>
              <a:gd name="connsiteX5434" fmla="*/ 316094 w 3481368"/>
              <a:gd name="connsiteY5434" fmla="*/ 1967239 h 3205338"/>
              <a:gd name="connsiteX5435" fmla="*/ 3027607 w 3481368"/>
              <a:gd name="connsiteY5435" fmla="*/ 1959056 h 3205338"/>
              <a:gd name="connsiteX5436" fmla="*/ 3027199 w 3481368"/>
              <a:gd name="connsiteY5436" fmla="*/ 1959836 h 3205338"/>
              <a:gd name="connsiteX5437" fmla="*/ 3027199 w 3481368"/>
              <a:gd name="connsiteY5437" fmla="*/ 1960212 h 3205338"/>
              <a:gd name="connsiteX5438" fmla="*/ 3027642 w 3481368"/>
              <a:gd name="connsiteY5438" fmla="*/ 1959121 h 3205338"/>
              <a:gd name="connsiteX5439" fmla="*/ 313215 w 3481368"/>
              <a:gd name="connsiteY5439" fmla="*/ 1958958 h 3205338"/>
              <a:gd name="connsiteX5440" fmla="*/ 316094 w 3481368"/>
              <a:gd name="connsiteY5440" fmla="*/ 1967239 h 3205338"/>
              <a:gd name="connsiteX5441" fmla="*/ 313215 w 3481368"/>
              <a:gd name="connsiteY5441" fmla="*/ 1958958 h 3205338"/>
              <a:gd name="connsiteX5442" fmla="*/ 3028923 w 3481368"/>
              <a:gd name="connsiteY5442" fmla="*/ 1956583 h 3205338"/>
              <a:gd name="connsiteX5443" fmla="*/ 3028886 w 3481368"/>
              <a:gd name="connsiteY5443" fmla="*/ 1956606 h 3205338"/>
              <a:gd name="connsiteX5444" fmla="*/ 3028708 w 3481368"/>
              <a:gd name="connsiteY5444" fmla="*/ 1956947 h 3205338"/>
              <a:gd name="connsiteX5445" fmla="*/ 3063316 w 3481368"/>
              <a:gd name="connsiteY5445" fmla="*/ 1946546 h 3205338"/>
              <a:gd name="connsiteX5446" fmla="*/ 3063091 w 3481368"/>
              <a:gd name="connsiteY5446" fmla="*/ 1947204 h 3205338"/>
              <a:gd name="connsiteX5447" fmla="*/ 3061471 w 3481368"/>
              <a:gd name="connsiteY5447" fmla="*/ 1950173 h 3205338"/>
              <a:gd name="connsiteX5448" fmla="*/ 3072632 w 3481368"/>
              <a:gd name="connsiteY5448" fmla="*/ 1944415 h 3205338"/>
              <a:gd name="connsiteX5449" fmla="*/ 3063990 w 3481368"/>
              <a:gd name="connsiteY5449" fmla="*/ 1969607 h 3205338"/>
              <a:gd name="connsiteX5450" fmla="*/ 3072632 w 3481368"/>
              <a:gd name="connsiteY5450" fmla="*/ 1944415 h 3205338"/>
              <a:gd name="connsiteX5451" fmla="*/ 309917 w 3481368"/>
              <a:gd name="connsiteY5451" fmla="*/ 1943828 h 3205338"/>
              <a:gd name="connsiteX5452" fmla="*/ 310336 w 3481368"/>
              <a:gd name="connsiteY5452" fmla="*/ 1944918 h 3205338"/>
              <a:gd name="connsiteX5453" fmla="*/ 313215 w 3481368"/>
              <a:gd name="connsiteY5453" fmla="*/ 1958958 h 3205338"/>
              <a:gd name="connsiteX5454" fmla="*/ 3038250 w 3481368"/>
              <a:gd name="connsiteY5454" fmla="*/ 1940828 h 3205338"/>
              <a:gd name="connsiteX5455" fmla="*/ 3030789 w 3481368"/>
              <a:gd name="connsiteY5455" fmla="*/ 1954619 h 3205338"/>
              <a:gd name="connsiteX5456" fmla="*/ 3030506 w 3481368"/>
              <a:gd name="connsiteY5456" fmla="*/ 1955572 h 3205338"/>
              <a:gd name="connsiteX5457" fmla="*/ 3030150 w 3481368"/>
              <a:gd name="connsiteY5457" fmla="*/ 1955799 h 3205338"/>
              <a:gd name="connsiteX5458" fmla="*/ 3028635 w 3481368"/>
              <a:gd name="connsiteY5458" fmla="*/ 1958599 h 3205338"/>
              <a:gd name="connsiteX5459" fmla="*/ 3028639 w 3481368"/>
              <a:gd name="connsiteY5459" fmla="*/ 1958794 h 3205338"/>
              <a:gd name="connsiteX5460" fmla="*/ 3028685 w 3481368"/>
              <a:gd name="connsiteY5460" fmla="*/ 1961058 h 3205338"/>
              <a:gd name="connsiteX5461" fmla="*/ 3027996 w 3481368"/>
              <a:gd name="connsiteY5461" fmla="*/ 1959779 h 3205338"/>
              <a:gd name="connsiteX5462" fmla="*/ 3027199 w 3481368"/>
              <a:gd name="connsiteY5462" fmla="*/ 1961252 h 3205338"/>
              <a:gd name="connsiteX5463" fmla="*/ 3027199 w 3481368"/>
              <a:gd name="connsiteY5463" fmla="*/ 1969456 h 3205338"/>
              <a:gd name="connsiteX5464" fmla="*/ 3027412 w 3481368"/>
              <a:gd name="connsiteY5464" fmla="*/ 1970467 h 3205338"/>
              <a:gd name="connsiteX5465" fmla="*/ 3028814 w 3481368"/>
              <a:gd name="connsiteY5465" fmla="*/ 1967469 h 3205338"/>
              <a:gd name="connsiteX5466" fmla="*/ 3028685 w 3481368"/>
              <a:gd name="connsiteY5466" fmla="*/ 1961058 h 3205338"/>
              <a:gd name="connsiteX5467" fmla="*/ 3029719 w 3481368"/>
              <a:gd name="connsiteY5467" fmla="*/ 1962978 h 3205338"/>
              <a:gd name="connsiteX5468" fmla="*/ 3029813 w 3481368"/>
              <a:gd name="connsiteY5468" fmla="*/ 1965332 h 3205338"/>
              <a:gd name="connsiteX5469" fmla="*/ 3030506 w 3481368"/>
              <a:gd name="connsiteY5469" fmla="*/ 1963849 h 3205338"/>
              <a:gd name="connsiteX5470" fmla="*/ 3029827 w 3481368"/>
              <a:gd name="connsiteY5470" fmla="*/ 1965679 h 3205338"/>
              <a:gd name="connsiteX5471" fmla="*/ 3029837 w 3481368"/>
              <a:gd name="connsiteY5471" fmla="*/ 1965943 h 3205338"/>
              <a:gd name="connsiteX5472" fmla="*/ 3030506 w 3481368"/>
              <a:gd name="connsiteY5472" fmla="*/ 1963849 h 3205338"/>
              <a:gd name="connsiteX5473" fmla="*/ 2997216 w 3481368"/>
              <a:gd name="connsiteY5473" fmla="*/ 1932812 h 3205338"/>
              <a:gd name="connsiteX5474" fmla="*/ 2995421 w 3481368"/>
              <a:gd name="connsiteY5474" fmla="*/ 1940598 h 3205338"/>
              <a:gd name="connsiteX5475" fmla="*/ 2990145 w 3481368"/>
              <a:gd name="connsiteY5475" fmla="*/ 1955013 h 3205338"/>
              <a:gd name="connsiteX5476" fmla="*/ 2998638 w 3481368"/>
              <a:gd name="connsiteY5476" fmla="*/ 1941786 h 3205338"/>
              <a:gd name="connsiteX5477" fmla="*/ 2997790 w 3481368"/>
              <a:gd name="connsiteY5477" fmla="*/ 1930321 h 3205338"/>
              <a:gd name="connsiteX5478" fmla="*/ 2997682 w 3481368"/>
              <a:gd name="connsiteY5478" fmla="*/ 1930788 h 3205338"/>
              <a:gd name="connsiteX5479" fmla="*/ 2998061 w 3481368"/>
              <a:gd name="connsiteY5479" fmla="*/ 1933014 h 3205338"/>
              <a:gd name="connsiteX5480" fmla="*/ 2998904 w 3481368"/>
              <a:gd name="connsiteY5480" fmla="*/ 1941371 h 3205338"/>
              <a:gd name="connsiteX5481" fmla="*/ 2999362 w 3481368"/>
              <a:gd name="connsiteY5481" fmla="*/ 1940657 h 3205338"/>
              <a:gd name="connsiteX5482" fmla="*/ 2998061 w 3481368"/>
              <a:gd name="connsiteY5482" fmla="*/ 1933014 h 3205338"/>
              <a:gd name="connsiteX5483" fmla="*/ 92137 w 3481368"/>
              <a:gd name="connsiteY5483" fmla="*/ 1930228 h 3205338"/>
              <a:gd name="connsiteX5484" fmla="*/ 103294 w 3481368"/>
              <a:gd name="connsiteY5484" fmla="*/ 1958299 h 3205338"/>
              <a:gd name="connsiteX5485" fmla="*/ 97536 w 3481368"/>
              <a:gd name="connsiteY5485" fmla="*/ 1944263 h 3205338"/>
              <a:gd name="connsiteX5486" fmla="*/ 97536 w 3481368"/>
              <a:gd name="connsiteY5486" fmla="*/ 1949537 h 3205338"/>
              <a:gd name="connsiteX5487" fmla="*/ 97437 w 3481368"/>
              <a:gd name="connsiteY5487" fmla="*/ 1949236 h 3205338"/>
              <a:gd name="connsiteX5488" fmla="*/ 95781 w 3481368"/>
              <a:gd name="connsiteY5488" fmla="*/ 1942105 h 3205338"/>
              <a:gd name="connsiteX5489" fmla="*/ 92137 w 3481368"/>
              <a:gd name="connsiteY5489" fmla="*/ 1930228 h 3205338"/>
              <a:gd name="connsiteX5490" fmla="*/ 3007022 w 3481368"/>
              <a:gd name="connsiteY5490" fmla="*/ 1928578 h 3205338"/>
              <a:gd name="connsiteX5491" fmla="*/ 3005848 w 3481368"/>
              <a:gd name="connsiteY5491" fmla="*/ 1930658 h 3205338"/>
              <a:gd name="connsiteX5492" fmla="*/ 3005851 w 3481368"/>
              <a:gd name="connsiteY5492" fmla="*/ 1930680 h 3205338"/>
              <a:gd name="connsiteX5493" fmla="*/ 3007055 w 3481368"/>
              <a:gd name="connsiteY5493" fmla="*/ 1928815 h 3205338"/>
              <a:gd name="connsiteX5494" fmla="*/ 3082570 w 3481368"/>
              <a:gd name="connsiteY5494" fmla="*/ 1928220 h 3205338"/>
              <a:gd name="connsiteX5495" fmla="*/ 3080913 w 3481368"/>
              <a:gd name="connsiteY5495" fmla="*/ 1933979 h 3205338"/>
              <a:gd name="connsiteX5496" fmla="*/ 3072632 w 3481368"/>
              <a:gd name="connsiteY5496" fmla="*/ 1958450 h 3205338"/>
              <a:gd name="connsiteX5497" fmla="*/ 3055773 w 3481368"/>
              <a:gd name="connsiteY5497" fmla="*/ 1927302 h 3205338"/>
              <a:gd name="connsiteX5498" fmla="*/ 3039776 w 3481368"/>
              <a:gd name="connsiteY5498" fmla="*/ 1956483 h 3205338"/>
              <a:gd name="connsiteX5499" fmla="*/ 3039147 w 3481368"/>
              <a:gd name="connsiteY5499" fmla="*/ 1958450 h 3205338"/>
              <a:gd name="connsiteX5500" fmla="*/ 3036271 w 3481368"/>
              <a:gd name="connsiteY5500" fmla="*/ 1966715 h 3205338"/>
              <a:gd name="connsiteX5501" fmla="*/ 3039365 w 3481368"/>
              <a:gd name="connsiteY5501" fmla="*/ 1957232 h 3205338"/>
              <a:gd name="connsiteX5502" fmla="*/ 3036597 w 3481368"/>
              <a:gd name="connsiteY5502" fmla="*/ 1962280 h 3205338"/>
              <a:gd name="connsiteX5503" fmla="*/ 3036267 w 3481368"/>
              <a:gd name="connsiteY5503" fmla="*/ 1963849 h 3205338"/>
              <a:gd name="connsiteX5504" fmla="*/ 3030506 w 3481368"/>
              <a:gd name="connsiteY5504" fmla="*/ 1975005 h 3205338"/>
              <a:gd name="connsiteX5505" fmla="*/ 3028986 w 3481368"/>
              <a:gd name="connsiteY5505" fmla="*/ 1977941 h 3205338"/>
              <a:gd name="connsiteX5506" fmla="*/ 3029100 w 3481368"/>
              <a:gd name="connsiteY5506" fmla="*/ 1978484 h 3205338"/>
              <a:gd name="connsiteX5507" fmla="*/ 3030506 w 3481368"/>
              <a:gd name="connsiteY5507" fmla="*/ 1975005 h 3205338"/>
              <a:gd name="connsiteX5508" fmla="*/ 3029684 w 3481368"/>
              <a:gd name="connsiteY5508" fmla="*/ 1977581 h 3205338"/>
              <a:gd name="connsiteX5509" fmla="*/ 3031413 w 3481368"/>
              <a:gd name="connsiteY5509" fmla="*/ 1974844 h 3205338"/>
              <a:gd name="connsiteX5510" fmla="*/ 3036167 w 3481368"/>
              <a:gd name="connsiteY5510" fmla="*/ 1967013 h 3205338"/>
              <a:gd name="connsiteX5511" fmla="*/ 3036271 w 3481368"/>
              <a:gd name="connsiteY5511" fmla="*/ 1966715 h 3205338"/>
              <a:gd name="connsiteX5512" fmla="*/ 3036267 w 3481368"/>
              <a:gd name="connsiteY5512" fmla="*/ 1966727 h 3205338"/>
              <a:gd name="connsiteX5513" fmla="*/ 3036173 w 3481368"/>
              <a:gd name="connsiteY5513" fmla="*/ 1967004 h 3205338"/>
              <a:gd name="connsiteX5514" fmla="*/ 3047834 w 3481368"/>
              <a:gd name="connsiteY5514" fmla="*/ 1947798 h 3205338"/>
              <a:gd name="connsiteX5515" fmla="*/ 3053761 w 3481368"/>
              <a:gd name="connsiteY5515" fmla="*/ 1935683 h 3205338"/>
              <a:gd name="connsiteX5516" fmla="*/ 3055710 w 3481368"/>
              <a:gd name="connsiteY5516" fmla="*/ 1927501 h 3205338"/>
              <a:gd name="connsiteX5517" fmla="*/ 3050308 w 3481368"/>
              <a:gd name="connsiteY5517" fmla="*/ 1924982 h 3205338"/>
              <a:gd name="connsiteX5518" fmla="*/ 3047069 w 3481368"/>
              <a:gd name="connsiteY5518" fmla="*/ 1936363 h 3205338"/>
              <a:gd name="connsiteX5519" fmla="*/ 3042335 w 3481368"/>
              <a:gd name="connsiteY5519" fmla="*/ 1948466 h 3205338"/>
              <a:gd name="connsiteX5520" fmla="*/ 3044548 w 3481368"/>
              <a:gd name="connsiteY5520" fmla="*/ 1941537 h 3205338"/>
              <a:gd name="connsiteX5521" fmla="*/ 3050308 w 3481368"/>
              <a:gd name="connsiteY5521" fmla="*/ 1924982 h 3205338"/>
              <a:gd name="connsiteX5522" fmla="*/ 3047429 w 3481368"/>
              <a:gd name="connsiteY5522" fmla="*/ 1924982 h 3205338"/>
              <a:gd name="connsiteX5523" fmla="*/ 3047429 w 3481368"/>
              <a:gd name="connsiteY5523" fmla="*/ 1930380 h 3205338"/>
              <a:gd name="connsiteX5524" fmla="*/ 3044548 w 3481368"/>
              <a:gd name="connsiteY5524" fmla="*/ 1941537 h 3205338"/>
              <a:gd name="connsiteX5525" fmla="*/ 3044548 w 3481368"/>
              <a:gd name="connsiteY5525" fmla="*/ 1933259 h 3205338"/>
              <a:gd name="connsiteX5526" fmla="*/ 3047429 w 3481368"/>
              <a:gd name="connsiteY5526" fmla="*/ 1924982 h 3205338"/>
              <a:gd name="connsiteX5527" fmla="*/ 3068841 w 3481368"/>
              <a:gd name="connsiteY5527" fmla="*/ 1924722 h 3205338"/>
              <a:gd name="connsiteX5528" fmla="*/ 3065499 w 3481368"/>
              <a:gd name="connsiteY5528" fmla="*/ 1930152 h 3205338"/>
              <a:gd name="connsiteX5529" fmla="*/ 3064711 w 3481368"/>
              <a:gd name="connsiteY5529" fmla="*/ 1932180 h 3205338"/>
              <a:gd name="connsiteX5530" fmla="*/ 3064310 w 3481368"/>
              <a:gd name="connsiteY5530" fmla="*/ 1935784 h 3205338"/>
              <a:gd name="connsiteX5531" fmla="*/ 3064395 w 3481368"/>
              <a:gd name="connsiteY5531" fmla="*/ 1935776 h 3205338"/>
              <a:gd name="connsiteX5532" fmla="*/ 3064283 w 3481368"/>
              <a:gd name="connsiteY5532" fmla="*/ 1936025 h 3205338"/>
              <a:gd name="connsiteX5533" fmla="*/ 3063990 w 3481368"/>
              <a:gd name="connsiteY5533" fmla="*/ 1938657 h 3205338"/>
              <a:gd name="connsiteX5534" fmla="*/ 3068312 w 3481368"/>
              <a:gd name="connsiteY5534" fmla="*/ 1926242 h 3205338"/>
              <a:gd name="connsiteX5535" fmla="*/ 2999547 w 3481368"/>
              <a:gd name="connsiteY5535" fmla="*/ 1922700 h 3205338"/>
              <a:gd name="connsiteX5536" fmla="*/ 2999486 w 3481368"/>
              <a:gd name="connsiteY5536" fmla="*/ 1922962 h 3205338"/>
              <a:gd name="connsiteX5537" fmla="*/ 2999486 w 3481368"/>
              <a:gd name="connsiteY5537" fmla="*/ 1936570 h 3205338"/>
              <a:gd name="connsiteX5538" fmla="*/ 2999486 w 3481368"/>
              <a:gd name="connsiteY5538" fmla="*/ 1940464 h 3205338"/>
              <a:gd name="connsiteX5539" fmla="*/ 3000325 w 3481368"/>
              <a:gd name="connsiteY5539" fmla="*/ 1939158 h 3205338"/>
              <a:gd name="connsiteX5540" fmla="*/ 3000794 w 3481368"/>
              <a:gd name="connsiteY5540" fmla="*/ 1938280 h 3205338"/>
              <a:gd name="connsiteX5541" fmla="*/ 3000746 w 3481368"/>
              <a:gd name="connsiteY5541" fmla="*/ 1937605 h 3205338"/>
              <a:gd name="connsiteX5542" fmla="*/ 3010600 w 3481368"/>
              <a:gd name="connsiteY5542" fmla="*/ 1922241 h 3205338"/>
              <a:gd name="connsiteX5543" fmla="*/ 3009863 w 3481368"/>
              <a:gd name="connsiteY5543" fmla="*/ 1923546 h 3205338"/>
              <a:gd name="connsiteX5544" fmla="*/ 3010006 w 3481368"/>
              <a:gd name="connsiteY5544" fmla="*/ 1924244 h 3205338"/>
              <a:gd name="connsiteX5545" fmla="*/ 3010604 w 3481368"/>
              <a:gd name="connsiteY5545" fmla="*/ 1923318 h 3205338"/>
              <a:gd name="connsiteX5546" fmla="*/ 3013276 w 3481368"/>
              <a:gd name="connsiteY5546" fmla="*/ 1916971 h 3205338"/>
              <a:gd name="connsiteX5547" fmla="*/ 3011797 w 3481368"/>
              <a:gd name="connsiteY5547" fmla="*/ 1920121 h 3205338"/>
              <a:gd name="connsiteX5548" fmla="*/ 3011604 w 3481368"/>
              <a:gd name="connsiteY5548" fmla="*/ 1920463 h 3205338"/>
              <a:gd name="connsiteX5549" fmla="*/ 3011619 w 3481368"/>
              <a:gd name="connsiteY5549" fmla="*/ 1921746 h 3205338"/>
              <a:gd name="connsiteX5550" fmla="*/ 3013538 w 3481368"/>
              <a:gd name="connsiteY5550" fmla="*/ 1918775 h 3205338"/>
              <a:gd name="connsiteX5551" fmla="*/ 3002046 w 3481368"/>
              <a:gd name="connsiteY5551" fmla="*/ 1911850 h 3205338"/>
              <a:gd name="connsiteX5552" fmla="*/ 3000363 w 3481368"/>
              <a:gd name="connsiteY5552" fmla="*/ 1919159 h 3205338"/>
              <a:gd name="connsiteX5553" fmla="*/ 3000589 w 3481368"/>
              <a:gd name="connsiteY5553" fmla="*/ 1921314 h 3205338"/>
              <a:gd name="connsiteX5554" fmla="*/ 3002006 w 3481368"/>
              <a:gd name="connsiteY5554" fmla="*/ 1933107 h 3205338"/>
              <a:gd name="connsiteX5555" fmla="*/ 3002006 w 3481368"/>
              <a:gd name="connsiteY5555" fmla="*/ 1936012 h 3205338"/>
              <a:gd name="connsiteX5556" fmla="*/ 3004083 w 3481368"/>
              <a:gd name="connsiteY5556" fmla="*/ 1932125 h 3205338"/>
              <a:gd name="connsiteX5557" fmla="*/ 3003805 w 3481368"/>
              <a:gd name="connsiteY5557" fmla="*/ 1930992 h 3205338"/>
              <a:gd name="connsiteX5558" fmla="*/ 3002500 w 3481368"/>
              <a:gd name="connsiteY5558" fmla="*/ 1923508 h 3205338"/>
              <a:gd name="connsiteX5559" fmla="*/ 3003511 w 3481368"/>
              <a:gd name="connsiteY5559" fmla="*/ 1905496 h 3205338"/>
              <a:gd name="connsiteX5560" fmla="*/ 3003297 w 3481368"/>
              <a:gd name="connsiteY5560" fmla="*/ 1906423 h 3205338"/>
              <a:gd name="connsiteX5561" fmla="*/ 3003445 w 3481368"/>
              <a:gd name="connsiteY5561" fmla="*/ 1916237 h 3205338"/>
              <a:gd name="connsiteX5562" fmla="*/ 3004885 w 3481368"/>
              <a:gd name="connsiteY5562" fmla="*/ 1924469 h 3205338"/>
              <a:gd name="connsiteX5563" fmla="*/ 3005626 w 3481368"/>
              <a:gd name="connsiteY5563" fmla="*/ 1929236 h 3205338"/>
              <a:gd name="connsiteX5564" fmla="*/ 3006805 w 3481368"/>
              <a:gd name="connsiteY5564" fmla="*/ 1927029 h 3205338"/>
              <a:gd name="connsiteX5565" fmla="*/ 3004885 w 3481368"/>
              <a:gd name="connsiteY5565" fmla="*/ 1913312 h 3205338"/>
              <a:gd name="connsiteX5566" fmla="*/ 3004080 w 3481368"/>
              <a:gd name="connsiteY5566" fmla="*/ 1909657 h 3205338"/>
              <a:gd name="connsiteX5567" fmla="*/ 3380904 w 3481368"/>
              <a:gd name="connsiteY5567" fmla="*/ 1901702 h 3205338"/>
              <a:gd name="connsiteX5568" fmla="*/ 3380861 w 3481368"/>
              <a:gd name="connsiteY5568" fmla="*/ 1903613 h 3205338"/>
              <a:gd name="connsiteX5569" fmla="*/ 3372660 w 3481368"/>
              <a:gd name="connsiteY5569" fmla="*/ 1922439 h 3205338"/>
              <a:gd name="connsiteX5570" fmla="*/ 297748 w 3481368"/>
              <a:gd name="connsiteY5570" fmla="*/ 1898760 h 3205338"/>
              <a:gd name="connsiteX5571" fmla="*/ 302058 w 3481368"/>
              <a:gd name="connsiteY5571" fmla="*/ 1911436 h 3205338"/>
              <a:gd name="connsiteX5572" fmla="*/ 297918 w 3481368"/>
              <a:gd name="connsiteY5572" fmla="*/ 1899420 h 3205338"/>
              <a:gd name="connsiteX5573" fmla="*/ 3088067 w 3481368"/>
              <a:gd name="connsiteY5573" fmla="*/ 1898399 h 3205338"/>
              <a:gd name="connsiteX5574" fmla="*/ 3086315 w 3481368"/>
              <a:gd name="connsiteY5574" fmla="*/ 1905188 h 3205338"/>
              <a:gd name="connsiteX5575" fmla="*/ 3085054 w 3481368"/>
              <a:gd name="connsiteY5575" fmla="*/ 1909508 h 3205338"/>
              <a:gd name="connsiteX5576" fmla="*/ 3086315 w 3481368"/>
              <a:gd name="connsiteY5576" fmla="*/ 1902670 h 3205338"/>
              <a:gd name="connsiteX5577" fmla="*/ 3361502 w 3481368"/>
              <a:gd name="connsiteY5577" fmla="*/ 1897247 h 3205338"/>
              <a:gd name="connsiteX5578" fmla="*/ 3360187 w 3481368"/>
              <a:gd name="connsiteY5578" fmla="*/ 1900776 h 3205338"/>
              <a:gd name="connsiteX5579" fmla="*/ 3360491 w 3481368"/>
              <a:gd name="connsiteY5579" fmla="*/ 1899295 h 3205338"/>
              <a:gd name="connsiteX5580" fmla="*/ 108693 w 3481368"/>
              <a:gd name="connsiteY5580" fmla="*/ 1896757 h 3205338"/>
              <a:gd name="connsiteX5581" fmla="*/ 116971 w 3481368"/>
              <a:gd name="connsiteY5581" fmla="*/ 1927348 h 3205338"/>
              <a:gd name="connsiteX5582" fmla="*/ 119850 w 3481368"/>
              <a:gd name="connsiteY5582" fmla="*/ 1927348 h 3205338"/>
              <a:gd name="connsiteX5583" fmla="*/ 108693 w 3481368"/>
              <a:gd name="connsiteY5583" fmla="*/ 1896757 h 3205338"/>
              <a:gd name="connsiteX5584" fmla="*/ 3091715 w 3481368"/>
              <a:gd name="connsiteY5584" fmla="*/ 1888230 h 3205338"/>
              <a:gd name="connsiteX5585" fmla="*/ 3092075 w 3481368"/>
              <a:gd name="connsiteY5585" fmla="*/ 1888634 h 3205338"/>
              <a:gd name="connsiteX5586" fmla="*/ 3088067 w 3481368"/>
              <a:gd name="connsiteY5586" fmla="*/ 1898399 h 3205338"/>
              <a:gd name="connsiteX5587" fmla="*/ 3089194 w 3481368"/>
              <a:gd name="connsiteY5587" fmla="*/ 1894033 h 3205338"/>
              <a:gd name="connsiteX5588" fmla="*/ 3091715 w 3481368"/>
              <a:gd name="connsiteY5588" fmla="*/ 1888230 h 3205338"/>
              <a:gd name="connsiteX5589" fmla="*/ 3007522 w 3481368"/>
              <a:gd name="connsiteY5589" fmla="*/ 1888095 h 3205338"/>
              <a:gd name="connsiteX5590" fmla="*/ 3007391 w 3481368"/>
              <a:gd name="connsiteY5590" fmla="*/ 1888664 h 3205338"/>
              <a:gd name="connsiteX5591" fmla="*/ 3007549 w 3481368"/>
              <a:gd name="connsiteY5591" fmla="*/ 1889652 h 3205338"/>
              <a:gd name="connsiteX5592" fmla="*/ 3007764 w 3481368"/>
              <a:gd name="connsiteY5592" fmla="*/ 1902156 h 3205338"/>
              <a:gd name="connsiteX5593" fmla="*/ 3007764 w 3481368"/>
              <a:gd name="connsiteY5593" fmla="*/ 1906339 h 3205338"/>
              <a:gd name="connsiteX5594" fmla="*/ 3007764 w 3481368"/>
              <a:gd name="connsiteY5594" fmla="*/ 1913312 h 3205338"/>
              <a:gd name="connsiteX5595" fmla="*/ 3009532 w 3481368"/>
              <a:gd name="connsiteY5595" fmla="*/ 1921927 h 3205338"/>
              <a:gd name="connsiteX5596" fmla="*/ 3010510 w 3481368"/>
              <a:gd name="connsiteY5596" fmla="*/ 1920095 h 3205338"/>
              <a:gd name="connsiteX5597" fmla="*/ 3010283 w 3481368"/>
              <a:gd name="connsiteY5597" fmla="*/ 1915472 h 3205338"/>
              <a:gd name="connsiteX5598" fmla="*/ 3007764 w 3481368"/>
              <a:gd name="connsiteY5598" fmla="*/ 1902156 h 3205338"/>
              <a:gd name="connsiteX5599" fmla="*/ 3007764 w 3481368"/>
              <a:gd name="connsiteY5599" fmla="*/ 1890999 h 3205338"/>
              <a:gd name="connsiteX5600" fmla="*/ 3007549 w 3481368"/>
              <a:gd name="connsiteY5600" fmla="*/ 1889652 h 3205338"/>
              <a:gd name="connsiteX5601" fmla="*/ 3068748 w 3481368"/>
              <a:gd name="connsiteY5601" fmla="*/ 1886069 h 3205338"/>
              <a:gd name="connsiteX5602" fmla="*/ 3064389 w 3481368"/>
              <a:gd name="connsiteY5602" fmla="*/ 1894515 h 3205338"/>
              <a:gd name="connsiteX5603" fmla="*/ 3053232 w 3481368"/>
              <a:gd name="connsiteY5603" fmla="*/ 1914316 h 3205338"/>
              <a:gd name="connsiteX5604" fmla="*/ 3052592 w 3481368"/>
              <a:gd name="connsiteY5604" fmla="*/ 1914316 h 3205338"/>
              <a:gd name="connsiteX5605" fmla="*/ 3047429 w 3481368"/>
              <a:gd name="connsiteY5605" fmla="*/ 1924982 h 3205338"/>
              <a:gd name="connsiteX5606" fmla="*/ 3039147 w 3481368"/>
              <a:gd name="connsiteY5606" fmla="*/ 1947295 h 3205338"/>
              <a:gd name="connsiteX5607" fmla="*/ 3039147 w 3481368"/>
              <a:gd name="connsiteY5607" fmla="*/ 1950173 h 3205338"/>
              <a:gd name="connsiteX5608" fmla="*/ 3037073 w 3481368"/>
              <a:gd name="connsiteY5608" fmla="*/ 1960023 h 3205338"/>
              <a:gd name="connsiteX5609" fmla="*/ 3040051 w 3481368"/>
              <a:gd name="connsiteY5609" fmla="*/ 1953918 h 3205338"/>
              <a:gd name="connsiteX5610" fmla="*/ 3040970 w 3481368"/>
              <a:gd name="connsiteY5610" fmla="*/ 1952310 h 3205338"/>
              <a:gd name="connsiteX5611" fmla="*/ 3041667 w 3481368"/>
              <a:gd name="connsiteY5611" fmla="*/ 1950173 h 3205338"/>
              <a:gd name="connsiteX5612" fmla="*/ 3042335 w 3481368"/>
              <a:gd name="connsiteY5612" fmla="*/ 1948466 h 3205338"/>
              <a:gd name="connsiteX5613" fmla="*/ 3041281 w 3481368"/>
              <a:gd name="connsiteY5613" fmla="*/ 1951766 h 3205338"/>
              <a:gd name="connsiteX5614" fmla="*/ 3053232 w 3481368"/>
              <a:gd name="connsiteY5614" fmla="*/ 1930877 h 3205338"/>
              <a:gd name="connsiteX5615" fmla="*/ 3056971 w 3481368"/>
              <a:gd name="connsiteY5615" fmla="*/ 1923493 h 3205338"/>
              <a:gd name="connsiteX5616" fmla="*/ 3366901 w 3481368"/>
              <a:gd name="connsiteY5616" fmla="*/ 1883212 h 3205338"/>
              <a:gd name="connsiteX5617" fmla="*/ 3361502 w 3481368"/>
              <a:gd name="connsiteY5617" fmla="*/ 1888970 h 3205338"/>
              <a:gd name="connsiteX5618" fmla="*/ 3361502 w 3481368"/>
              <a:gd name="connsiteY5618" fmla="*/ 1894369 h 3205338"/>
              <a:gd name="connsiteX5619" fmla="*/ 3360491 w 3481368"/>
              <a:gd name="connsiteY5619" fmla="*/ 1899295 h 3205338"/>
              <a:gd name="connsiteX5620" fmla="*/ 3358498 w 3481368"/>
              <a:gd name="connsiteY5620" fmla="*/ 1903332 h 3205338"/>
              <a:gd name="connsiteX5621" fmla="*/ 3347463 w 3481368"/>
              <a:gd name="connsiteY5621" fmla="*/ 1933596 h 3205338"/>
              <a:gd name="connsiteX5622" fmla="*/ 3355741 w 3481368"/>
              <a:gd name="connsiteY5622" fmla="*/ 1916681 h 3205338"/>
              <a:gd name="connsiteX5623" fmla="*/ 3355517 w 3481368"/>
              <a:gd name="connsiteY5623" fmla="*/ 1913307 h 3205338"/>
              <a:gd name="connsiteX5624" fmla="*/ 3360187 w 3481368"/>
              <a:gd name="connsiteY5624" fmla="*/ 1900776 h 3205338"/>
              <a:gd name="connsiteX5625" fmla="*/ 3358621 w 3481368"/>
              <a:gd name="connsiteY5625" fmla="*/ 1908404 h 3205338"/>
              <a:gd name="connsiteX5626" fmla="*/ 3366901 w 3481368"/>
              <a:gd name="connsiteY5626" fmla="*/ 1883212 h 3205338"/>
              <a:gd name="connsiteX5627" fmla="*/ 3009006 w 3481368"/>
              <a:gd name="connsiteY5627" fmla="*/ 1881656 h 3205338"/>
              <a:gd name="connsiteX5628" fmla="*/ 3008282 w 3481368"/>
              <a:gd name="connsiteY5628" fmla="*/ 1884799 h 3205338"/>
              <a:gd name="connsiteX5629" fmla="*/ 3010283 w 3481368"/>
              <a:gd name="connsiteY5629" fmla="*/ 1892843 h 3205338"/>
              <a:gd name="connsiteX5630" fmla="*/ 3010643 w 3481368"/>
              <a:gd name="connsiteY5630" fmla="*/ 1896757 h 3205338"/>
              <a:gd name="connsiteX5631" fmla="*/ 3011547 w 3481368"/>
              <a:gd name="connsiteY5631" fmla="*/ 1918154 h 3205338"/>
              <a:gd name="connsiteX5632" fmla="*/ 3013087 w 3481368"/>
              <a:gd name="connsiteY5632" fmla="*/ 1915272 h 3205338"/>
              <a:gd name="connsiteX5633" fmla="*/ 3011543 w 3481368"/>
              <a:gd name="connsiteY5633" fmla="*/ 1896397 h 3205338"/>
              <a:gd name="connsiteX5634" fmla="*/ 3013408 w 3481368"/>
              <a:gd name="connsiteY5634" fmla="*/ 1862554 h 3205338"/>
              <a:gd name="connsiteX5635" fmla="*/ 3013391 w 3481368"/>
              <a:gd name="connsiteY5635" fmla="*/ 1862630 h 3205338"/>
              <a:gd name="connsiteX5636" fmla="*/ 3016042 w 3481368"/>
              <a:gd name="connsiteY5636" fmla="*/ 1888480 h 3205338"/>
              <a:gd name="connsiteX5637" fmla="*/ 3016042 w 3481368"/>
              <a:gd name="connsiteY5637" fmla="*/ 1909743 h 3205338"/>
              <a:gd name="connsiteX5638" fmla="*/ 3016608 w 3481368"/>
              <a:gd name="connsiteY5638" fmla="*/ 1908684 h 3205338"/>
              <a:gd name="connsiteX5639" fmla="*/ 3018201 w 3481368"/>
              <a:gd name="connsiteY5639" fmla="*/ 1902741 h 3205338"/>
              <a:gd name="connsiteX5640" fmla="*/ 3016042 w 3481368"/>
              <a:gd name="connsiteY5640" fmla="*/ 1888480 h 3205338"/>
              <a:gd name="connsiteX5641" fmla="*/ 3016042 w 3481368"/>
              <a:gd name="connsiteY5641" fmla="*/ 1885601 h 3205338"/>
              <a:gd name="connsiteX5642" fmla="*/ 3395185 w 3481368"/>
              <a:gd name="connsiteY5642" fmla="*/ 1860730 h 3205338"/>
              <a:gd name="connsiteX5643" fmla="*/ 3394977 w 3481368"/>
              <a:gd name="connsiteY5643" fmla="*/ 1866657 h 3205338"/>
              <a:gd name="connsiteX5644" fmla="*/ 3392098 w 3481368"/>
              <a:gd name="connsiteY5644" fmla="*/ 1869536 h 3205338"/>
              <a:gd name="connsiteX5645" fmla="*/ 3392426 w 3481368"/>
              <a:gd name="connsiteY5645" fmla="*/ 1866745 h 3205338"/>
              <a:gd name="connsiteX5646" fmla="*/ 3393403 w 3481368"/>
              <a:gd name="connsiteY5646" fmla="*/ 1863778 h 3205338"/>
              <a:gd name="connsiteX5647" fmla="*/ 3395185 w 3481368"/>
              <a:gd name="connsiteY5647" fmla="*/ 1860730 h 3205338"/>
              <a:gd name="connsiteX5648" fmla="*/ 3044954 w 3481368"/>
              <a:gd name="connsiteY5648" fmla="*/ 1858512 h 3205338"/>
              <a:gd name="connsiteX5649" fmla="*/ 3039196 w 3481368"/>
              <a:gd name="connsiteY5649" fmla="*/ 1866793 h 3205338"/>
              <a:gd name="connsiteX5650" fmla="*/ 3037576 w 3481368"/>
              <a:gd name="connsiteY5650" fmla="*/ 1871654 h 3205338"/>
              <a:gd name="connsiteX5651" fmla="*/ 3036864 w 3481368"/>
              <a:gd name="connsiteY5651" fmla="*/ 1873383 h 3205338"/>
              <a:gd name="connsiteX5652" fmla="*/ 3035777 w 3481368"/>
              <a:gd name="connsiteY5652" fmla="*/ 1874758 h 3205338"/>
              <a:gd name="connsiteX5653" fmla="*/ 3033796 w 3481368"/>
              <a:gd name="connsiteY5653" fmla="*/ 1880834 h 3205338"/>
              <a:gd name="connsiteX5654" fmla="*/ 3036864 w 3481368"/>
              <a:gd name="connsiteY5654" fmla="*/ 1873383 h 3205338"/>
              <a:gd name="connsiteX5655" fmla="*/ 3042075 w 3481368"/>
              <a:gd name="connsiteY5655" fmla="*/ 1866793 h 3205338"/>
              <a:gd name="connsiteX5656" fmla="*/ 3083794 w 3481368"/>
              <a:gd name="connsiteY5656" fmla="*/ 1855166 h 3205338"/>
              <a:gd name="connsiteX5657" fmla="*/ 3081133 w 3481368"/>
              <a:gd name="connsiteY5657" fmla="*/ 1865831 h 3205338"/>
              <a:gd name="connsiteX5658" fmla="*/ 3080913 w 3481368"/>
              <a:gd name="connsiteY5658" fmla="*/ 1866322 h 3205338"/>
              <a:gd name="connsiteX5659" fmla="*/ 3080758 w 3481368"/>
              <a:gd name="connsiteY5659" fmla="*/ 1867335 h 3205338"/>
              <a:gd name="connsiteX5660" fmla="*/ 3079473 w 3481368"/>
              <a:gd name="connsiteY5660" fmla="*/ 1872485 h 3205338"/>
              <a:gd name="connsiteX5661" fmla="*/ 3075153 w 3481368"/>
              <a:gd name="connsiteY5661" fmla="*/ 1885756 h 3205338"/>
              <a:gd name="connsiteX5662" fmla="*/ 3079113 w 3481368"/>
              <a:gd name="connsiteY5662" fmla="*/ 1878063 h 3205338"/>
              <a:gd name="connsiteX5663" fmla="*/ 3080758 w 3481368"/>
              <a:gd name="connsiteY5663" fmla="*/ 1867335 h 3205338"/>
              <a:gd name="connsiteX5664" fmla="*/ 3081133 w 3481368"/>
              <a:gd name="connsiteY5664" fmla="*/ 1865831 h 3205338"/>
              <a:gd name="connsiteX5665" fmla="*/ 3084379 w 3481368"/>
              <a:gd name="connsiteY5665" fmla="*/ 1858584 h 3205338"/>
              <a:gd name="connsiteX5666" fmla="*/ 3083794 w 3481368"/>
              <a:gd name="connsiteY5666" fmla="*/ 1855166 h 3205338"/>
              <a:gd name="connsiteX5667" fmla="*/ 289114 w 3481368"/>
              <a:gd name="connsiteY5667" fmla="*/ 1854072 h 3205338"/>
              <a:gd name="connsiteX5668" fmla="*/ 289522 w 3481368"/>
              <a:gd name="connsiteY5668" fmla="*/ 1856553 h 3205338"/>
              <a:gd name="connsiteX5669" fmla="*/ 293420 w 3481368"/>
              <a:gd name="connsiteY5669" fmla="*/ 1866433 h 3205338"/>
              <a:gd name="connsiteX5670" fmla="*/ 296660 w 3481368"/>
              <a:gd name="connsiteY5670" fmla="*/ 1877954 h 3205338"/>
              <a:gd name="connsiteX5671" fmla="*/ 297161 w 3481368"/>
              <a:gd name="connsiteY5671" fmla="*/ 1878479 h 3205338"/>
              <a:gd name="connsiteX5672" fmla="*/ 291683 w 3481368"/>
              <a:gd name="connsiteY5672" fmla="*/ 1857179 h 3205338"/>
              <a:gd name="connsiteX5673" fmla="*/ 3104491 w 3481368"/>
              <a:gd name="connsiteY5673" fmla="*/ 1852104 h 3205338"/>
              <a:gd name="connsiteX5674" fmla="*/ 3103236 w 3481368"/>
              <a:gd name="connsiteY5674" fmla="*/ 1858044 h 3205338"/>
              <a:gd name="connsiteX5675" fmla="*/ 3100357 w 3481368"/>
              <a:gd name="connsiteY5675" fmla="*/ 1869201 h 3205338"/>
              <a:gd name="connsiteX5676" fmla="*/ 3097476 w 3481368"/>
              <a:gd name="connsiteY5676" fmla="*/ 1880358 h 3205338"/>
              <a:gd name="connsiteX5677" fmla="*/ 3089194 w 3481368"/>
              <a:gd name="connsiteY5677" fmla="*/ 1908068 h 3205338"/>
              <a:gd name="connsiteX5678" fmla="*/ 3082570 w 3481368"/>
              <a:gd name="connsiteY5678" fmla="*/ 1928220 h 3205338"/>
              <a:gd name="connsiteX5679" fmla="*/ 3089194 w 3481368"/>
              <a:gd name="connsiteY5679" fmla="*/ 1905188 h 3205338"/>
              <a:gd name="connsiteX5680" fmla="*/ 3097476 w 3481368"/>
              <a:gd name="connsiteY5680" fmla="*/ 1874599 h 3205338"/>
              <a:gd name="connsiteX5681" fmla="*/ 3104039 w 3481368"/>
              <a:gd name="connsiteY5681" fmla="*/ 1848182 h 3205338"/>
              <a:gd name="connsiteX5682" fmla="*/ 3103575 w 3481368"/>
              <a:gd name="connsiteY5682" fmla="*/ 1850277 h 3205338"/>
              <a:gd name="connsiteX5683" fmla="*/ 3101850 w 3481368"/>
              <a:gd name="connsiteY5683" fmla="*/ 1853538 h 3205338"/>
              <a:gd name="connsiteX5684" fmla="*/ 3102032 w 3481368"/>
              <a:gd name="connsiteY5684" fmla="*/ 1852715 h 3205338"/>
              <a:gd name="connsiteX5685" fmla="*/ 3081305 w 3481368"/>
              <a:gd name="connsiteY5685" fmla="*/ 1841592 h 3205338"/>
              <a:gd name="connsiteX5686" fmla="*/ 3072667 w 3481368"/>
              <a:gd name="connsiteY5686" fmla="*/ 1863913 h 3205338"/>
              <a:gd name="connsiteX5687" fmla="*/ 3064389 w 3481368"/>
              <a:gd name="connsiteY5687" fmla="*/ 1880834 h 3205338"/>
              <a:gd name="connsiteX5688" fmla="*/ 3058991 w 3481368"/>
              <a:gd name="connsiteY5688" fmla="*/ 1894515 h 3205338"/>
              <a:gd name="connsiteX5689" fmla="*/ 3070148 w 3481368"/>
              <a:gd name="connsiteY5689" fmla="*/ 1877954 h 3205338"/>
              <a:gd name="connsiteX5690" fmla="*/ 3064389 w 3481368"/>
              <a:gd name="connsiteY5690" fmla="*/ 1889114 h 3205338"/>
              <a:gd name="connsiteX5691" fmla="*/ 3070148 w 3481368"/>
              <a:gd name="connsiteY5691" fmla="*/ 1880834 h 3205338"/>
              <a:gd name="connsiteX5692" fmla="*/ 3071105 w 3481368"/>
              <a:gd name="connsiteY5692" fmla="*/ 1878345 h 3205338"/>
              <a:gd name="connsiteX5693" fmla="*/ 3081305 w 3481368"/>
              <a:gd name="connsiteY5693" fmla="*/ 1844185 h 3205338"/>
              <a:gd name="connsiteX5694" fmla="*/ 3058991 w 3481368"/>
              <a:gd name="connsiteY5694" fmla="*/ 1816390 h 3205338"/>
              <a:gd name="connsiteX5695" fmla="*/ 3044954 w 3481368"/>
              <a:gd name="connsiteY5695" fmla="*/ 1855633 h 3205338"/>
              <a:gd name="connsiteX5696" fmla="*/ 3058991 w 3481368"/>
              <a:gd name="connsiteY5696" fmla="*/ 1816390 h 3205338"/>
              <a:gd name="connsiteX5697" fmla="*/ 255398 w 3481368"/>
              <a:gd name="connsiteY5697" fmla="*/ 1813754 h 3205338"/>
              <a:gd name="connsiteX5698" fmla="*/ 255398 w 3481368"/>
              <a:gd name="connsiteY5698" fmla="*/ 1813754 h 3205338"/>
              <a:gd name="connsiteX5699" fmla="*/ 3100500 w 3481368"/>
              <a:gd name="connsiteY5699" fmla="*/ 1813205 h 3205338"/>
              <a:gd name="connsiteX5700" fmla="*/ 3100226 w 3481368"/>
              <a:gd name="connsiteY5700" fmla="*/ 1814300 h 3205338"/>
              <a:gd name="connsiteX5701" fmla="*/ 3100357 w 3481368"/>
              <a:gd name="connsiteY5701" fmla="*/ 1813420 h 3205338"/>
              <a:gd name="connsiteX5702" fmla="*/ 3422695 w 3481368"/>
              <a:gd name="connsiteY5702" fmla="*/ 1808548 h 3205338"/>
              <a:gd name="connsiteX5703" fmla="*/ 3422695 w 3481368"/>
              <a:gd name="connsiteY5703" fmla="*/ 1810875 h 3205338"/>
              <a:gd name="connsiteX5704" fmla="*/ 3420175 w 3481368"/>
              <a:gd name="connsiteY5704" fmla="*/ 1816273 h 3205338"/>
              <a:gd name="connsiteX5705" fmla="*/ 3431334 w 3481368"/>
              <a:gd name="connsiteY5705" fmla="*/ 1802598 h 3205338"/>
              <a:gd name="connsiteX5706" fmla="*/ 3428454 w 3481368"/>
              <a:gd name="connsiteY5706" fmla="*/ 1810875 h 3205338"/>
              <a:gd name="connsiteX5707" fmla="*/ 3425574 w 3481368"/>
              <a:gd name="connsiteY5707" fmla="*/ 1819153 h 3205338"/>
              <a:gd name="connsiteX5708" fmla="*/ 3428454 w 3481368"/>
              <a:gd name="connsiteY5708" fmla="*/ 1810875 h 3205338"/>
              <a:gd name="connsiteX5709" fmla="*/ 3431334 w 3481368"/>
              <a:gd name="connsiteY5709" fmla="*/ 1802598 h 3205338"/>
              <a:gd name="connsiteX5710" fmla="*/ 3118692 w 3481368"/>
              <a:gd name="connsiteY5710" fmla="*/ 1799530 h 3205338"/>
              <a:gd name="connsiteX5711" fmla="*/ 3116397 w 3481368"/>
              <a:gd name="connsiteY5711" fmla="*/ 1807975 h 3205338"/>
              <a:gd name="connsiteX5712" fmla="*/ 3114777 w 3481368"/>
              <a:gd name="connsiteY5712" fmla="*/ 1813510 h 3205338"/>
              <a:gd name="connsiteX5713" fmla="*/ 3118110 w 3481368"/>
              <a:gd name="connsiteY5713" fmla="*/ 1802629 h 3205338"/>
              <a:gd name="connsiteX5714" fmla="*/ 3109019 w 3481368"/>
              <a:gd name="connsiteY5714" fmla="*/ 1796949 h 3205338"/>
              <a:gd name="connsiteX5715" fmla="*/ 3108006 w 3481368"/>
              <a:gd name="connsiteY5715" fmla="*/ 1799606 h 3205338"/>
              <a:gd name="connsiteX5716" fmla="*/ 3106117 w 3481368"/>
              <a:gd name="connsiteY5716" fmla="*/ 1807662 h 3205338"/>
              <a:gd name="connsiteX5717" fmla="*/ 3104197 w 3481368"/>
              <a:gd name="connsiteY5717" fmla="*/ 1814900 h 3205338"/>
              <a:gd name="connsiteX5718" fmla="*/ 3104880 w 3481368"/>
              <a:gd name="connsiteY5718" fmla="*/ 1812970 h 3205338"/>
              <a:gd name="connsiteX5719" fmla="*/ 3109019 w 3481368"/>
              <a:gd name="connsiteY5719" fmla="*/ 1796949 h 3205338"/>
              <a:gd name="connsiteX5720" fmla="*/ 50647 w 3481368"/>
              <a:gd name="connsiteY5720" fmla="*/ 1783127 h 3205338"/>
              <a:gd name="connsiteX5721" fmla="*/ 52906 w 3481368"/>
              <a:gd name="connsiteY5721" fmla="*/ 1790588 h 3205338"/>
              <a:gd name="connsiteX5722" fmla="*/ 51153 w 3481368"/>
              <a:gd name="connsiteY5722" fmla="*/ 1785055 h 3205338"/>
              <a:gd name="connsiteX5723" fmla="*/ 3111889 w 3481368"/>
              <a:gd name="connsiteY5723" fmla="*/ 1778214 h 3205338"/>
              <a:gd name="connsiteX5724" fmla="*/ 3111794 w 3481368"/>
              <a:gd name="connsiteY5724" fmla="*/ 1779311 h 3205338"/>
              <a:gd name="connsiteX5725" fmla="*/ 3108638 w 3481368"/>
              <a:gd name="connsiteY5725" fmla="*/ 1791108 h 3205338"/>
              <a:gd name="connsiteX5726" fmla="*/ 3107227 w 3481368"/>
              <a:gd name="connsiteY5726" fmla="*/ 1797596 h 3205338"/>
              <a:gd name="connsiteX5727" fmla="*/ 3107366 w 3481368"/>
              <a:gd name="connsiteY5727" fmla="*/ 1796691 h 3205338"/>
              <a:gd name="connsiteX5728" fmla="*/ 3111889 w 3481368"/>
              <a:gd name="connsiteY5728" fmla="*/ 1778214 h 3205338"/>
              <a:gd name="connsiteX5729" fmla="*/ 3428454 w 3481368"/>
              <a:gd name="connsiteY5729" fmla="*/ 1777406 h 3205338"/>
              <a:gd name="connsiteX5730" fmla="*/ 3425574 w 3481368"/>
              <a:gd name="connsiteY5730" fmla="*/ 1785683 h 3205338"/>
              <a:gd name="connsiteX5731" fmla="*/ 3428454 w 3481368"/>
              <a:gd name="connsiteY5731" fmla="*/ 1777406 h 3205338"/>
              <a:gd name="connsiteX5732" fmla="*/ 48079 w 3481368"/>
              <a:gd name="connsiteY5732" fmla="*/ 1773331 h 3205338"/>
              <a:gd name="connsiteX5733" fmla="*/ 50647 w 3481368"/>
              <a:gd name="connsiteY5733" fmla="*/ 1783127 h 3205338"/>
              <a:gd name="connsiteX5734" fmla="*/ 50073 w 3481368"/>
              <a:gd name="connsiteY5734" fmla="*/ 1781230 h 3205338"/>
              <a:gd name="connsiteX5735" fmla="*/ 48460 w 3481368"/>
              <a:gd name="connsiteY5735" fmla="*/ 1776704 h 3205338"/>
              <a:gd name="connsiteX5736" fmla="*/ 3128454 w 3481368"/>
              <a:gd name="connsiteY5736" fmla="*/ 1768867 h 3205338"/>
              <a:gd name="connsiteX5737" fmla="*/ 3120176 w 3481368"/>
              <a:gd name="connsiteY5737" fmla="*/ 1794069 h 3205338"/>
              <a:gd name="connsiteX5738" fmla="*/ 3119799 w 3481368"/>
              <a:gd name="connsiteY5738" fmla="*/ 1795456 h 3205338"/>
              <a:gd name="connsiteX5739" fmla="*/ 3119799 w 3481368"/>
              <a:gd name="connsiteY5739" fmla="*/ 1797117 h 3205338"/>
              <a:gd name="connsiteX5740" fmla="*/ 249150 w 3481368"/>
              <a:gd name="connsiteY5740" fmla="*/ 1768867 h 3205338"/>
              <a:gd name="connsiteX5741" fmla="*/ 252698 w 3481368"/>
              <a:gd name="connsiteY5741" fmla="*/ 1785683 h 3205338"/>
              <a:gd name="connsiteX5742" fmla="*/ 252878 w 3481368"/>
              <a:gd name="connsiteY5742" fmla="*/ 1785683 h 3205338"/>
              <a:gd name="connsiteX5743" fmla="*/ 252878 w 3481368"/>
              <a:gd name="connsiteY5743" fmla="*/ 1782811 h 3205338"/>
              <a:gd name="connsiteX5744" fmla="*/ 3433224 w 3481368"/>
              <a:gd name="connsiteY5744" fmla="*/ 1768791 h 3205338"/>
              <a:gd name="connsiteX5745" fmla="*/ 3431334 w 3481368"/>
              <a:gd name="connsiteY5745" fmla="*/ 1777406 h 3205338"/>
              <a:gd name="connsiteX5746" fmla="*/ 3425574 w 3481368"/>
              <a:gd name="connsiteY5746" fmla="*/ 1799718 h 3205338"/>
              <a:gd name="connsiteX5747" fmla="*/ 3422695 w 3481368"/>
              <a:gd name="connsiteY5747" fmla="*/ 1808548 h 3205338"/>
              <a:gd name="connsiteX5748" fmla="*/ 3422695 w 3481368"/>
              <a:gd name="connsiteY5748" fmla="*/ 1799718 h 3205338"/>
              <a:gd name="connsiteX5749" fmla="*/ 3428454 w 3481368"/>
              <a:gd name="connsiteY5749" fmla="*/ 1777406 h 3205338"/>
              <a:gd name="connsiteX5750" fmla="*/ 3430209 w 3481368"/>
              <a:gd name="connsiteY5750" fmla="*/ 1768903 h 3205338"/>
              <a:gd name="connsiteX5751" fmla="*/ 47508 w 3481368"/>
              <a:gd name="connsiteY5751" fmla="*/ 1768274 h 3205338"/>
              <a:gd name="connsiteX5752" fmla="*/ 48079 w 3481368"/>
              <a:gd name="connsiteY5752" fmla="*/ 1773331 h 3205338"/>
              <a:gd name="connsiteX5753" fmla="*/ 47508 w 3481368"/>
              <a:gd name="connsiteY5753" fmla="*/ 1771154 h 3205338"/>
              <a:gd name="connsiteX5754" fmla="*/ 3433853 w 3481368"/>
              <a:gd name="connsiteY5754" fmla="*/ 1766358 h 3205338"/>
              <a:gd name="connsiteX5755" fmla="*/ 3433853 w 3481368"/>
              <a:gd name="connsiteY5755" fmla="*/ 1768768 h 3205338"/>
              <a:gd name="connsiteX5756" fmla="*/ 3433224 w 3481368"/>
              <a:gd name="connsiteY5756" fmla="*/ 1768791 h 3205338"/>
              <a:gd name="connsiteX5757" fmla="*/ 3433673 w 3481368"/>
              <a:gd name="connsiteY5757" fmla="*/ 1766744 h 3205338"/>
              <a:gd name="connsiteX5758" fmla="*/ 252878 w 3481368"/>
              <a:gd name="connsiteY5758" fmla="*/ 1763370 h 3205338"/>
              <a:gd name="connsiteX5759" fmla="*/ 252850 w 3481368"/>
              <a:gd name="connsiteY5759" fmla="*/ 1763946 h 3205338"/>
              <a:gd name="connsiteX5760" fmla="*/ 252878 w 3481368"/>
              <a:gd name="connsiteY5760" fmla="*/ 1764164 h 3205338"/>
              <a:gd name="connsiteX5761" fmla="*/ 244588 w 3481368"/>
              <a:gd name="connsiteY5761" fmla="*/ 1758627 h 3205338"/>
              <a:gd name="connsiteX5762" fmla="*/ 246271 w 3481368"/>
              <a:gd name="connsiteY5762" fmla="*/ 1763467 h 3205338"/>
              <a:gd name="connsiteX5763" fmla="*/ 244831 w 3481368"/>
              <a:gd name="connsiteY5763" fmla="*/ 1759911 h 3205338"/>
              <a:gd name="connsiteX5764" fmla="*/ 243392 w 3481368"/>
              <a:gd name="connsiteY5764" fmla="*/ 1752306 h 3205338"/>
              <a:gd name="connsiteX5765" fmla="*/ 244588 w 3481368"/>
              <a:gd name="connsiteY5765" fmla="*/ 1758627 h 3205338"/>
              <a:gd name="connsiteX5766" fmla="*/ 243392 w 3481368"/>
              <a:gd name="connsiteY5766" fmla="*/ 1755187 h 3205338"/>
              <a:gd name="connsiteX5767" fmla="*/ 3111898 w 3481368"/>
              <a:gd name="connsiteY5767" fmla="*/ 1749427 h 3205338"/>
              <a:gd name="connsiteX5768" fmla="*/ 3111938 w 3481368"/>
              <a:gd name="connsiteY5768" fmla="*/ 1749528 h 3205338"/>
              <a:gd name="connsiteX5769" fmla="*/ 3111774 w 3481368"/>
              <a:gd name="connsiteY5769" fmla="*/ 1749847 h 3205338"/>
              <a:gd name="connsiteX5770" fmla="*/ 3114399 w 3481368"/>
              <a:gd name="connsiteY5770" fmla="*/ 1732448 h 3205338"/>
              <a:gd name="connsiteX5771" fmla="*/ 3112598 w 3481368"/>
              <a:gd name="connsiteY5771" fmla="*/ 1743829 h 3205338"/>
              <a:gd name="connsiteX5772" fmla="*/ 3109744 w 3481368"/>
              <a:gd name="connsiteY5772" fmla="*/ 1753779 h 3205338"/>
              <a:gd name="connsiteX5773" fmla="*/ 3111774 w 3481368"/>
              <a:gd name="connsiteY5773" fmla="*/ 1749847 h 3205338"/>
              <a:gd name="connsiteX5774" fmla="*/ 3107046 w 3481368"/>
              <a:gd name="connsiteY5774" fmla="*/ 1765807 h 3205338"/>
              <a:gd name="connsiteX5775" fmla="*/ 3103236 w 3481368"/>
              <a:gd name="connsiteY5775" fmla="*/ 1785350 h 3205338"/>
              <a:gd name="connsiteX5776" fmla="*/ 3111518 w 3481368"/>
              <a:gd name="connsiteY5776" fmla="*/ 1757640 h 3205338"/>
              <a:gd name="connsiteX5777" fmla="*/ 3112331 w 3481368"/>
              <a:gd name="connsiteY5777" fmla="*/ 1750527 h 3205338"/>
              <a:gd name="connsiteX5778" fmla="*/ 3111938 w 3481368"/>
              <a:gd name="connsiteY5778" fmla="*/ 1749528 h 3205338"/>
              <a:gd name="connsiteX5779" fmla="*/ 3112590 w 3481368"/>
              <a:gd name="connsiteY5779" fmla="*/ 1748264 h 3205338"/>
              <a:gd name="connsiteX5780" fmla="*/ 3137520 w 3481368"/>
              <a:gd name="connsiteY5780" fmla="*/ 1726791 h 3205338"/>
              <a:gd name="connsiteX5781" fmla="*/ 3137092 w 3481368"/>
              <a:gd name="connsiteY5781" fmla="*/ 1729985 h 3205338"/>
              <a:gd name="connsiteX5782" fmla="*/ 3137202 w 3481368"/>
              <a:gd name="connsiteY5782" fmla="*/ 1728173 h 3205338"/>
              <a:gd name="connsiteX5783" fmla="*/ 30592 w 3481368"/>
              <a:gd name="connsiteY5783" fmla="*/ 1723647 h 3205338"/>
              <a:gd name="connsiteX5784" fmla="*/ 33472 w 3481368"/>
              <a:gd name="connsiteY5784" fmla="*/ 1745961 h 3205338"/>
              <a:gd name="connsiteX5785" fmla="*/ 27714 w 3481368"/>
              <a:gd name="connsiteY5785" fmla="*/ 1737683 h 3205338"/>
              <a:gd name="connsiteX5786" fmla="*/ 33472 w 3481368"/>
              <a:gd name="connsiteY5786" fmla="*/ 1745961 h 3205338"/>
              <a:gd name="connsiteX5787" fmla="*/ 36350 w 3481368"/>
              <a:gd name="connsiteY5787" fmla="*/ 1745961 h 3205338"/>
              <a:gd name="connsiteX5788" fmla="*/ 33472 w 3481368"/>
              <a:gd name="connsiteY5788" fmla="*/ 1732285 h 3205338"/>
              <a:gd name="connsiteX5789" fmla="*/ 30592 w 3481368"/>
              <a:gd name="connsiteY5789" fmla="*/ 1723647 h 3205338"/>
              <a:gd name="connsiteX5790" fmla="*/ 254033 w 3481368"/>
              <a:gd name="connsiteY5790" fmla="*/ 1702381 h 3205338"/>
              <a:gd name="connsiteX5791" fmla="*/ 253799 w 3481368"/>
              <a:gd name="connsiteY5791" fmla="*/ 1706403 h 3205338"/>
              <a:gd name="connsiteX5792" fmla="*/ 254730 w 3481368"/>
              <a:gd name="connsiteY5792" fmla="*/ 1712283 h 3205338"/>
              <a:gd name="connsiteX5793" fmla="*/ 255083 w 3481368"/>
              <a:gd name="connsiteY5793" fmla="*/ 1711052 h 3205338"/>
              <a:gd name="connsiteX5794" fmla="*/ 255100 w 3481368"/>
              <a:gd name="connsiteY5794" fmla="*/ 1709981 h 3205338"/>
              <a:gd name="connsiteX5795" fmla="*/ 254549 w 3481368"/>
              <a:gd name="connsiteY5795" fmla="*/ 1707664 h 3205338"/>
              <a:gd name="connsiteX5796" fmla="*/ 229715 w 3481368"/>
              <a:gd name="connsiteY5796" fmla="*/ 1685343 h 3205338"/>
              <a:gd name="connsiteX5797" fmla="*/ 232179 w 3481368"/>
              <a:gd name="connsiteY5797" fmla="*/ 1690315 h 3205338"/>
              <a:gd name="connsiteX5798" fmla="*/ 232234 w 3481368"/>
              <a:gd name="connsiteY5798" fmla="*/ 1690743 h 3205338"/>
              <a:gd name="connsiteX5799" fmla="*/ 232610 w 3481368"/>
              <a:gd name="connsiteY5799" fmla="*/ 1691848 h 3205338"/>
              <a:gd name="connsiteX5800" fmla="*/ 235114 w 3481368"/>
              <a:gd name="connsiteY5800" fmla="*/ 1701904 h 3205338"/>
              <a:gd name="connsiteX5801" fmla="*/ 237993 w 3481368"/>
              <a:gd name="connsiteY5801" fmla="*/ 1713064 h 3205338"/>
              <a:gd name="connsiteX5802" fmla="*/ 237993 w 3481368"/>
              <a:gd name="connsiteY5802" fmla="*/ 1724225 h 3205338"/>
              <a:gd name="connsiteX5803" fmla="*/ 229715 w 3481368"/>
              <a:gd name="connsiteY5803" fmla="*/ 1685343 h 3205338"/>
              <a:gd name="connsiteX5804" fmla="*/ 3422695 w 3481368"/>
              <a:gd name="connsiteY5804" fmla="*/ 1682396 h 3205338"/>
              <a:gd name="connsiteX5805" fmla="*/ 3420175 w 3481368"/>
              <a:gd name="connsiteY5805" fmla="*/ 1690673 h 3205338"/>
              <a:gd name="connsiteX5806" fmla="*/ 3417295 w 3481368"/>
              <a:gd name="connsiteY5806" fmla="*/ 1704708 h 3205338"/>
              <a:gd name="connsiteX5807" fmla="*/ 3414416 w 3481368"/>
              <a:gd name="connsiteY5807" fmla="*/ 1715865 h 3205338"/>
              <a:gd name="connsiteX5808" fmla="*/ 3411536 w 3481368"/>
              <a:gd name="connsiteY5808" fmla="*/ 1735299 h 3205338"/>
              <a:gd name="connsiteX5809" fmla="*/ 3406136 w 3481368"/>
              <a:gd name="connsiteY5809" fmla="*/ 1760491 h 3205338"/>
              <a:gd name="connsiteX5810" fmla="*/ 3394977 w 3481368"/>
              <a:gd name="connsiteY5810" fmla="*/ 1805116 h 3205338"/>
              <a:gd name="connsiteX5811" fmla="*/ 3389218 w 3481368"/>
              <a:gd name="connsiteY5811" fmla="*/ 1816273 h 3205338"/>
              <a:gd name="connsiteX5812" fmla="*/ 3380939 w 3481368"/>
              <a:gd name="connsiteY5812" fmla="*/ 1847223 h 3205338"/>
              <a:gd name="connsiteX5813" fmla="*/ 3369781 w 3481368"/>
              <a:gd name="connsiteY5813" fmla="*/ 1883212 h 3205338"/>
              <a:gd name="connsiteX5814" fmla="*/ 3347463 w 3481368"/>
              <a:gd name="connsiteY5814" fmla="*/ 1941874 h 3205338"/>
              <a:gd name="connsiteX5815" fmla="*/ 3347463 w 3481368"/>
              <a:gd name="connsiteY5815" fmla="*/ 1936475 h 3205338"/>
              <a:gd name="connsiteX5816" fmla="*/ 3339184 w 3481368"/>
              <a:gd name="connsiteY5816" fmla="*/ 1955909 h 3205338"/>
              <a:gd name="connsiteX5817" fmla="*/ 3336304 w 3481368"/>
              <a:gd name="connsiteY5817" fmla="*/ 1961307 h 3205338"/>
              <a:gd name="connsiteX5818" fmla="*/ 3336304 w 3481368"/>
              <a:gd name="connsiteY5818" fmla="*/ 1967065 h 3205338"/>
              <a:gd name="connsiteX5819" fmla="*/ 3344583 w 3481368"/>
              <a:gd name="connsiteY5819" fmla="*/ 1944752 h 3205338"/>
              <a:gd name="connsiteX5820" fmla="*/ 3316867 w 3481368"/>
              <a:gd name="connsiteY5820" fmla="*/ 2008812 h 3205338"/>
              <a:gd name="connsiteX5821" fmla="*/ 3317748 w 3481368"/>
              <a:gd name="connsiteY5821" fmla="*/ 2005064 h 3205338"/>
              <a:gd name="connsiteX5822" fmla="*/ 3317766 w 3481368"/>
              <a:gd name="connsiteY5822" fmla="*/ 2005033 h 3205338"/>
              <a:gd name="connsiteX5823" fmla="*/ 3317981 w 3481368"/>
              <a:gd name="connsiteY5823" fmla="*/ 2004433 h 3205338"/>
              <a:gd name="connsiteX5824" fmla="*/ 3324785 w 3481368"/>
              <a:gd name="connsiteY5824" fmla="*/ 1992077 h 3205338"/>
              <a:gd name="connsiteX5825" fmla="*/ 3333424 w 3481368"/>
              <a:gd name="connsiteY5825" fmla="*/ 1972464 h 3205338"/>
              <a:gd name="connsiteX5826" fmla="*/ 3328025 w 3481368"/>
              <a:gd name="connsiteY5826" fmla="*/ 1983620 h 3205338"/>
              <a:gd name="connsiteX5827" fmla="*/ 3319386 w 3481368"/>
              <a:gd name="connsiteY5827" fmla="*/ 1994777 h 3205338"/>
              <a:gd name="connsiteX5828" fmla="*/ 3313986 w 3481368"/>
              <a:gd name="connsiteY5828" fmla="*/ 2008812 h 3205338"/>
              <a:gd name="connsiteX5829" fmla="*/ 3308227 w 3481368"/>
              <a:gd name="connsiteY5829" fmla="*/ 2022847 h 3205338"/>
              <a:gd name="connsiteX5830" fmla="*/ 3302827 w 3481368"/>
              <a:gd name="connsiteY5830" fmla="*/ 2036883 h 3205338"/>
              <a:gd name="connsiteX5831" fmla="*/ 3294548 w 3481368"/>
              <a:gd name="connsiteY5831" fmla="*/ 2053437 h 3205338"/>
              <a:gd name="connsiteX5832" fmla="*/ 3299948 w 3481368"/>
              <a:gd name="connsiteY5832" fmla="*/ 2045160 h 3205338"/>
              <a:gd name="connsiteX5833" fmla="*/ 3305707 w 3481368"/>
              <a:gd name="connsiteY5833" fmla="*/ 2039402 h 3205338"/>
              <a:gd name="connsiteX5834" fmla="*/ 3291669 w 3481368"/>
              <a:gd name="connsiteY5834" fmla="*/ 2064594 h 3205338"/>
              <a:gd name="connsiteX5835" fmla="*/ 3280510 w 3481368"/>
              <a:gd name="connsiteY5835" fmla="*/ 2081508 h 3205338"/>
              <a:gd name="connsiteX5836" fmla="*/ 3288789 w 3481368"/>
              <a:gd name="connsiteY5836" fmla="*/ 2064594 h 3205338"/>
              <a:gd name="connsiteX5837" fmla="*/ 3280510 w 3481368"/>
              <a:gd name="connsiteY5837" fmla="*/ 2081508 h 3205338"/>
              <a:gd name="connsiteX5838" fmla="*/ 3272231 w 3481368"/>
              <a:gd name="connsiteY5838" fmla="*/ 2092665 h 3205338"/>
              <a:gd name="connsiteX5839" fmla="*/ 3266471 w 3481368"/>
              <a:gd name="connsiteY5839" fmla="*/ 2103821 h 3205338"/>
              <a:gd name="connsiteX5840" fmla="*/ 3261072 w 3481368"/>
              <a:gd name="connsiteY5840" fmla="*/ 2112098 h 3205338"/>
              <a:gd name="connsiteX5841" fmla="*/ 3277631 w 3481368"/>
              <a:gd name="connsiteY5841" fmla="*/ 2089786 h 3205338"/>
              <a:gd name="connsiteX5842" fmla="*/ 3258192 w 3481368"/>
              <a:gd name="connsiteY5842" fmla="*/ 2120376 h 3205338"/>
              <a:gd name="connsiteX5843" fmla="*/ 3247034 w 3481368"/>
              <a:gd name="connsiteY5843" fmla="*/ 2134411 h 3205338"/>
              <a:gd name="connsiteX5844" fmla="*/ 3252433 w 3481368"/>
              <a:gd name="connsiteY5844" fmla="*/ 2131533 h 3205338"/>
              <a:gd name="connsiteX5845" fmla="*/ 3235875 w 3481368"/>
              <a:gd name="connsiteY5845" fmla="*/ 2153846 h 3205338"/>
              <a:gd name="connsiteX5846" fmla="*/ 3241274 w 3481368"/>
              <a:gd name="connsiteY5846" fmla="*/ 2148448 h 3205338"/>
              <a:gd name="connsiteX5847" fmla="*/ 3196639 w 3481368"/>
              <a:gd name="connsiteY5847" fmla="*/ 2212506 h 3205338"/>
              <a:gd name="connsiteX5848" fmla="*/ 3143725 w 3481368"/>
              <a:gd name="connsiteY5848" fmla="*/ 2285204 h 3205338"/>
              <a:gd name="connsiteX5849" fmla="*/ 3124287 w 3481368"/>
              <a:gd name="connsiteY5849" fmla="*/ 2310036 h 3205338"/>
              <a:gd name="connsiteX5850" fmla="*/ 3109708 w 3481368"/>
              <a:gd name="connsiteY5850" fmla="*/ 2326185 h 3205338"/>
              <a:gd name="connsiteX5851" fmla="*/ 3094910 w 3481368"/>
              <a:gd name="connsiteY5851" fmla="*/ 2342001 h 3205338"/>
              <a:gd name="connsiteX5852" fmla="*/ 3118527 w 3481368"/>
              <a:gd name="connsiteY5852" fmla="*/ 2312914 h 3205338"/>
              <a:gd name="connsiteX5853" fmla="*/ 3125321 w 3481368"/>
              <a:gd name="connsiteY5853" fmla="*/ 2303557 h 3205338"/>
              <a:gd name="connsiteX5854" fmla="*/ 3125933 w 3481368"/>
              <a:gd name="connsiteY5854" fmla="*/ 2302549 h 3205338"/>
              <a:gd name="connsiteX5855" fmla="*/ 3138326 w 3481368"/>
              <a:gd name="connsiteY5855" fmla="*/ 2285204 h 3205338"/>
              <a:gd name="connsiteX5856" fmla="*/ 3135446 w 3481368"/>
              <a:gd name="connsiteY5856" fmla="*/ 2287723 h 3205338"/>
              <a:gd name="connsiteX5857" fmla="*/ 3122487 w 3481368"/>
              <a:gd name="connsiteY5857" fmla="*/ 2303557 h 3205338"/>
              <a:gd name="connsiteX5858" fmla="*/ 3121775 w 3481368"/>
              <a:gd name="connsiteY5858" fmla="*/ 2304585 h 3205338"/>
              <a:gd name="connsiteX5859" fmla="*/ 3120687 w 3481368"/>
              <a:gd name="connsiteY5859" fmla="*/ 2305717 h 3205338"/>
              <a:gd name="connsiteX5860" fmla="*/ 3116008 w 3481368"/>
              <a:gd name="connsiteY5860" fmla="*/ 2312914 h 3205338"/>
              <a:gd name="connsiteX5861" fmla="*/ 3121775 w 3481368"/>
              <a:gd name="connsiteY5861" fmla="*/ 2304585 h 3205338"/>
              <a:gd name="connsiteX5862" fmla="*/ 3129686 w 3481368"/>
              <a:gd name="connsiteY5862" fmla="*/ 2296360 h 3205338"/>
              <a:gd name="connsiteX5863" fmla="*/ 3125933 w 3481368"/>
              <a:gd name="connsiteY5863" fmla="*/ 2302549 h 3205338"/>
              <a:gd name="connsiteX5864" fmla="*/ 3118527 w 3481368"/>
              <a:gd name="connsiteY5864" fmla="*/ 2312914 h 3205338"/>
              <a:gd name="connsiteX5865" fmla="*/ 3108897 w 3481368"/>
              <a:gd name="connsiteY5865" fmla="*/ 2322753 h 3205338"/>
              <a:gd name="connsiteX5866" fmla="*/ 3110248 w 3481368"/>
              <a:gd name="connsiteY5866" fmla="*/ 2321192 h 3205338"/>
              <a:gd name="connsiteX5867" fmla="*/ 3101969 w 3481368"/>
              <a:gd name="connsiteY5867" fmla="*/ 2329829 h 3205338"/>
              <a:gd name="connsiteX5868" fmla="*/ 3108897 w 3481368"/>
              <a:gd name="connsiteY5868" fmla="*/ 2322753 h 3205338"/>
              <a:gd name="connsiteX5869" fmla="*/ 3054455 w 3481368"/>
              <a:gd name="connsiteY5869" fmla="*/ 2385612 h 3205338"/>
              <a:gd name="connsiteX5870" fmla="*/ 2987501 w 3481368"/>
              <a:gd name="connsiteY5870" fmla="*/ 2449671 h 3205338"/>
              <a:gd name="connsiteX5871" fmla="*/ 2964195 w 3481368"/>
              <a:gd name="connsiteY5871" fmla="*/ 2469282 h 3205338"/>
              <a:gd name="connsiteX5872" fmla="*/ 2959379 w 3481368"/>
              <a:gd name="connsiteY5872" fmla="*/ 2477671 h 3205338"/>
              <a:gd name="connsiteX5873" fmla="*/ 2960325 w 3481368"/>
              <a:gd name="connsiteY5873" fmla="*/ 2476842 h 3205338"/>
              <a:gd name="connsiteX5874" fmla="*/ 2978923 w 3481368"/>
              <a:gd name="connsiteY5874" fmla="*/ 2461082 h 3205338"/>
              <a:gd name="connsiteX5875" fmla="*/ 2976343 w 3481368"/>
              <a:gd name="connsiteY5875" fmla="*/ 2463707 h 3205338"/>
              <a:gd name="connsiteX5876" fmla="*/ 2968064 w 3481368"/>
              <a:gd name="connsiteY5876" fmla="*/ 2471984 h 3205338"/>
              <a:gd name="connsiteX5877" fmla="*/ 2958623 w 3481368"/>
              <a:gd name="connsiteY5877" fmla="*/ 2478988 h 3205338"/>
              <a:gd name="connsiteX5878" fmla="*/ 2954858 w 3481368"/>
              <a:gd name="connsiteY5878" fmla="*/ 2485547 h 3205338"/>
              <a:gd name="connsiteX5879" fmla="*/ 2952047 w 3481368"/>
              <a:gd name="connsiteY5879" fmla="*/ 2491871 h 3205338"/>
              <a:gd name="connsiteX5880" fmla="*/ 2959425 w 3481368"/>
              <a:gd name="connsiteY5880" fmla="*/ 2486020 h 3205338"/>
              <a:gd name="connsiteX5881" fmla="*/ 2976343 w 3481368"/>
              <a:gd name="connsiteY5881" fmla="*/ 2469105 h 3205338"/>
              <a:gd name="connsiteX5882" fmla="*/ 2987501 w 3481368"/>
              <a:gd name="connsiteY5882" fmla="*/ 2463707 h 3205338"/>
              <a:gd name="connsiteX5883" fmla="*/ 3001541 w 3481368"/>
              <a:gd name="connsiteY5883" fmla="*/ 2449671 h 3205338"/>
              <a:gd name="connsiteX5884" fmla="*/ 3018098 w 3481368"/>
              <a:gd name="connsiteY5884" fmla="*/ 2432757 h 3205338"/>
              <a:gd name="connsiteX5885" fmla="*/ 3026737 w 3481368"/>
              <a:gd name="connsiteY5885" fmla="*/ 2421600 h 3205338"/>
              <a:gd name="connsiteX5886" fmla="*/ 3032137 w 3481368"/>
              <a:gd name="connsiteY5886" fmla="*/ 2416202 h 3205338"/>
              <a:gd name="connsiteX5887" fmla="*/ 3037897 w 3481368"/>
              <a:gd name="connsiteY5887" fmla="*/ 2410444 h 3205338"/>
              <a:gd name="connsiteX5888" fmla="*/ 3051575 w 3481368"/>
              <a:gd name="connsiteY5888" fmla="*/ 2399287 h 3205338"/>
              <a:gd name="connsiteX5889" fmla="*/ 3121407 w 3481368"/>
              <a:gd name="connsiteY5889" fmla="*/ 2318672 h 3205338"/>
              <a:gd name="connsiteX5890" fmla="*/ 3129686 w 3481368"/>
              <a:gd name="connsiteY5890" fmla="*/ 2310036 h 3205338"/>
              <a:gd name="connsiteX5891" fmla="*/ 3177202 w 3481368"/>
              <a:gd name="connsiteY5891" fmla="*/ 2245976 h 3205338"/>
              <a:gd name="connsiteX5892" fmla="*/ 3185481 w 3481368"/>
              <a:gd name="connsiteY5892" fmla="*/ 2237699 h 3205338"/>
              <a:gd name="connsiteX5893" fmla="*/ 3227596 w 3481368"/>
              <a:gd name="connsiteY5893" fmla="*/ 2176158 h 3205338"/>
              <a:gd name="connsiteX5894" fmla="*/ 3232995 w 3481368"/>
              <a:gd name="connsiteY5894" fmla="*/ 2170760 h 3205338"/>
              <a:gd name="connsiteX5895" fmla="*/ 3235875 w 3481368"/>
              <a:gd name="connsiteY5895" fmla="*/ 2165001 h 3205338"/>
              <a:gd name="connsiteX5896" fmla="*/ 3272231 w 3481368"/>
              <a:gd name="connsiteY5896" fmla="*/ 2103821 h 3205338"/>
              <a:gd name="connsiteX5897" fmla="*/ 3280510 w 3481368"/>
              <a:gd name="connsiteY5897" fmla="*/ 2089786 h 3205338"/>
              <a:gd name="connsiteX5898" fmla="*/ 3291669 w 3481368"/>
              <a:gd name="connsiteY5898" fmla="*/ 2072872 h 3205338"/>
              <a:gd name="connsiteX5899" fmla="*/ 3294548 w 3481368"/>
              <a:gd name="connsiteY5899" fmla="*/ 2064594 h 3205338"/>
              <a:gd name="connsiteX5900" fmla="*/ 3297068 w 3481368"/>
              <a:gd name="connsiteY5900" fmla="*/ 2064594 h 3205338"/>
              <a:gd name="connsiteX5901" fmla="*/ 3302827 w 3481368"/>
              <a:gd name="connsiteY5901" fmla="*/ 2050558 h 3205338"/>
              <a:gd name="connsiteX5902" fmla="*/ 3319386 w 3481368"/>
              <a:gd name="connsiteY5902" fmla="*/ 2014570 h 3205338"/>
              <a:gd name="connsiteX5903" fmla="*/ 3322266 w 3481368"/>
              <a:gd name="connsiteY5903" fmla="*/ 2005932 h 3205338"/>
              <a:gd name="connsiteX5904" fmla="*/ 3355741 w 3481368"/>
              <a:gd name="connsiteY5904" fmla="*/ 1927837 h 3205338"/>
              <a:gd name="connsiteX5905" fmla="*/ 3361502 w 3481368"/>
              <a:gd name="connsiteY5905" fmla="*/ 1911283 h 3205338"/>
              <a:gd name="connsiteX5906" fmla="*/ 3366901 w 3481368"/>
              <a:gd name="connsiteY5906" fmla="*/ 1897247 h 3205338"/>
              <a:gd name="connsiteX5907" fmla="*/ 3383819 w 3481368"/>
              <a:gd name="connsiteY5907" fmla="*/ 1847223 h 3205338"/>
              <a:gd name="connsiteX5908" fmla="*/ 3397497 w 3481368"/>
              <a:gd name="connsiteY5908" fmla="*/ 1805116 h 3205338"/>
              <a:gd name="connsiteX5909" fmla="*/ 3397497 w 3481368"/>
              <a:gd name="connsiteY5909" fmla="*/ 1796839 h 3205338"/>
              <a:gd name="connsiteX5910" fmla="*/ 3400377 w 3481368"/>
              <a:gd name="connsiteY5910" fmla="*/ 1785683 h 3205338"/>
              <a:gd name="connsiteX5911" fmla="*/ 3403256 w 3481368"/>
              <a:gd name="connsiteY5911" fmla="*/ 1777406 h 3205338"/>
              <a:gd name="connsiteX5912" fmla="*/ 3409017 w 3481368"/>
              <a:gd name="connsiteY5912" fmla="*/ 1757612 h 3205338"/>
              <a:gd name="connsiteX5913" fmla="*/ 3417295 w 3481368"/>
              <a:gd name="connsiteY5913" fmla="*/ 1718745 h 3205338"/>
              <a:gd name="connsiteX5914" fmla="*/ 3420175 w 3481368"/>
              <a:gd name="connsiteY5914" fmla="*/ 1704708 h 3205338"/>
              <a:gd name="connsiteX5915" fmla="*/ 3422695 w 3481368"/>
              <a:gd name="connsiteY5915" fmla="*/ 1682396 h 3205338"/>
              <a:gd name="connsiteX5916" fmla="*/ 3439923 w 3481368"/>
              <a:gd name="connsiteY5916" fmla="*/ 1674067 h 3205338"/>
              <a:gd name="connsiteX5917" fmla="*/ 3439613 w 3481368"/>
              <a:gd name="connsiteY5917" fmla="*/ 1676638 h 3205338"/>
              <a:gd name="connsiteX5918" fmla="*/ 3439786 w 3481368"/>
              <a:gd name="connsiteY5918" fmla="*/ 1674785 h 3205338"/>
              <a:gd name="connsiteX5919" fmla="*/ 237993 w 3481368"/>
              <a:gd name="connsiteY5919" fmla="*/ 1671302 h 3205338"/>
              <a:gd name="connsiteX5920" fmla="*/ 237993 w 3481368"/>
              <a:gd name="connsiteY5920" fmla="*/ 1682462 h 3205338"/>
              <a:gd name="connsiteX5921" fmla="*/ 240872 w 3481368"/>
              <a:gd name="connsiteY5921" fmla="*/ 1701904 h 3205338"/>
              <a:gd name="connsiteX5922" fmla="*/ 246271 w 3481368"/>
              <a:gd name="connsiteY5922" fmla="*/ 1727104 h 3205338"/>
              <a:gd name="connsiteX5923" fmla="*/ 249150 w 3481368"/>
              <a:gd name="connsiteY5923" fmla="*/ 1741146 h 3205338"/>
              <a:gd name="connsiteX5924" fmla="*/ 243392 w 3481368"/>
              <a:gd name="connsiteY5924" fmla="*/ 1704783 h 3205338"/>
              <a:gd name="connsiteX5925" fmla="*/ 240872 w 3481368"/>
              <a:gd name="connsiteY5925" fmla="*/ 1688223 h 3205338"/>
              <a:gd name="connsiteX5926" fmla="*/ 237993 w 3481368"/>
              <a:gd name="connsiteY5926" fmla="*/ 1679582 h 3205338"/>
              <a:gd name="connsiteX5927" fmla="*/ 237993 w 3481368"/>
              <a:gd name="connsiteY5927" fmla="*/ 1671302 h 3205338"/>
              <a:gd name="connsiteX5928" fmla="*/ 3133841 w 3481368"/>
              <a:gd name="connsiteY5928" fmla="*/ 1670909 h 3205338"/>
              <a:gd name="connsiteX5929" fmla="*/ 3132319 w 3481368"/>
              <a:gd name="connsiteY5929" fmla="*/ 1675404 h 3205338"/>
              <a:gd name="connsiteX5930" fmla="*/ 3132402 w 3481368"/>
              <a:gd name="connsiteY5930" fmla="*/ 1674822 h 3205338"/>
              <a:gd name="connsiteX5931" fmla="*/ 3133841 w 3481368"/>
              <a:gd name="connsiteY5931" fmla="*/ 1670909 h 3205338"/>
              <a:gd name="connsiteX5932" fmla="*/ 16556 w 3481368"/>
              <a:gd name="connsiteY5932" fmla="*/ 1662465 h 3205338"/>
              <a:gd name="connsiteX5933" fmla="*/ 16916 w 3481368"/>
              <a:gd name="connsiteY5933" fmla="*/ 1667323 h 3205338"/>
              <a:gd name="connsiteX5934" fmla="*/ 17149 w 3481368"/>
              <a:gd name="connsiteY5934" fmla="*/ 1668173 h 3205338"/>
              <a:gd name="connsiteX5935" fmla="*/ 19436 w 3481368"/>
              <a:gd name="connsiteY5935" fmla="*/ 1690177 h 3205338"/>
              <a:gd name="connsiteX5936" fmla="*/ 19436 w 3481368"/>
              <a:gd name="connsiteY5936" fmla="*/ 1676501 h 3205338"/>
              <a:gd name="connsiteX5937" fmla="*/ 17149 w 3481368"/>
              <a:gd name="connsiteY5937" fmla="*/ 1668173 h 3205338"/>
              <a:gd name="connsiteX5938" fmla="*/ 246271 w 3481368"/>
              <a:gd name="connsiteY5938" fmla="*/ 1648981 h 3205338"/>
              <a:gd name="connsiteX5939" fmla="*/ 249150 w 3481368"/>
              <a:gd name="connsiteY5939" fmla="*/ 1677062 h 3205338"/>
              <a:gd name="connsiteX5940" fmla="*/ 253147 w 3481368"/>
              <a:gd name="connsiteY5940" fmla="*/ 1702290 h 3205338"/>
              <a:gd name="connsiteX5941" fmla="*/ 253193 w 3481368"/>
              <a:gd name="connsiteY5941" fmla="*/ 1699445 h 3205338"/>
              <a:gd name="connsiteX5942" fmla="*/ 253591 w 3481368"/>
              <a:gd name="connsiteY5942" fmla="*/ 1697862 h 3205338"/>
              <a:gd name="connsiteX5943" fmla="*/ 251985 w 3481368"/>
              <a:gd name="connsiteY5943" fmla="*/ 1681427 h 3205338"/>
              <a:gd name="connsiteX5944" fmla="*/ 249150 w 3481368"/>
              <a:gd name="connsiteY5944" fmla="*/ 1648981 h 3205338"/>
              <a:gd name="connsiteX5945" fmla="*/ 246271 w 3481368"/>
              <a:gd name="connsiteY5945" fmla="*/ 1648981 h 3205338"/>
              <a:gd name="connsiteX5946" fmla="*/ 3136722 w 3481368"/>
              <a:gd name="connsiteY5946" fmla="*/ 1648597 h 3205338"/>
              <a:gd name="connsiteX5947" fmla="*/ 3128080 w 3481368"/>
              <a:gd name="connsiteY5947" fmla="*/ 1679546 h 3205338"/>
              <a:gd name="connsiteX5948" fmla="*/ 3130961 w 3481368"/>
              <a:gd name="connsiteY5948" fmla="*/ 1679411 h 3205338"/>
              <a:gd name="connsiteX5949" fmla="*/ 3132319 w 3481368"/>
              <a:gd name="connsiteY5949" fmla="*/ 1675404 h 3205338"/>
              <a:gd name="connsiteX5950" fmla="*/ 3130961 w 3481368"/>
              <a:gd name="connsiteY5950" fmla="*/ 1684944 h 3205338"/>
              <a:gd name="connsiteX5951" fmla="*/ 3125560 w 3481368"/>
              <a:gd name="connsiteY5951" fmla="*/ 1713014 h 3205338"/>
              <a:gd name="connsiteX5952" fmla="*/ 3122680 w 3481368"/>
              <a:gd name="connsiteY5952" fmla="*/ 1718413 h 3205338"/>
              <a:gd name="connsiteX5953" fmla="*/ 3117279 w 3481368"/>
              <a:gd name="connsiteY5953" fmla="*/ 1746483 h 3205338"/>
              <a:gd name="connsiteX5954" fmla="*/ 3114399 w 3481368"/>
              <a:gd name="connsiteY5954" fmla="*/ 1749003 h 3205338"/>
              <a:gd name="connsiteX5955" fmla="*/ 3117279 w 3481368"/>
              <a:gd name="connsiteY5955" fmla="*/ 1743604 h 3205338"/>
              <a:gd name="connsiteX5956" fmla="*/ 3114399 w 3481368"/>
              <a:gd name="connsiteY5956" fmla="*/ 1760158 h 3205338"/>
              <a:gd name="connsiteX5957" fmla="*/ 3108638 w 3481368"/>
              <a:gd name="connsiteY5957" fmla="*/ 1777073 h 3205338"/>
              <a:gd name="connsiteX5958" fmla="*/ 3097476 w 3481368"/>
              <a:gd name="connsiteY5958" fmla="*/ 1824577 h 3205338"/>
              <a:gd name="connsiteX5959" fmla="*/ 3095799 w 3481368"/>
              <a:gd name="connsiteY5959" fmla="*/ 1831997 h 3205338"/>
              <a:gd name="connsiteX5960" fmla="*/ 3094785 w 3481368"/>
              <a:gd name="connsiteY5960" fmla="*/ 1836051 h 3205338"/>
              <a:gd name="connsiteX5961" fmla="*/ 3092075 w 3481368"/>
              <a:gd name="connsiteY5961" fmla="*/ 1841131 h 3205338"/>
              <a:gd name="connsiteX5962" fmla="*/ 3086315 w 3481368"/>
              <a:gd name="connsiteY5962" fmla="*/ 1860564 h 3205338"/>
              <a:gd name="connsiteX5963" fmla="*/ 3083168 w 3481368"/>
              <a:gd name="connsiteY5963" fmla="*/ 1871216 h 3205338"/>
              <a:gd name="connsiteX5964" fmla="*/ 3083825 w 3481368"/>
              <a:gd name="connsiteY5964" fmla="*/ 1869673 h 3205338"/>
              <a:gd name="connsiteX5965" fmla="*/ 3083580 w 3481368"/>
              <a:gd name="connsiteY5965" fmla="*/ 1870601 h 3205338"/>
              <a:gd name="connsiteX5966" fmla="*/ 3081374 w 3481368"/>
              <a:gd name="connsiteY5966" fmla="*/ 1877291 h 3205338"/>
              <a:gd name="connsiteX5967" fmla="*/ 3080508 w 3481368"/>
              <a:gd name="connsiteY5967" fmla="*/ 1880223 h 3205338"/>
              <a:gd name="connsiteX5968" fmla="*/ 3080440 w 3481368"/>
              <a:gd name="connsiteY5968" fmla="*/ 1880669 h 3205338"/>
              <a:gd name="connsiteX5969" fmla="*/ 3082205 w 3481368"/>
              <a:gd name="connsiteY5969" fmla="*/ 1875794 h 3205338"/>
              <a:gd name="connsiteX5970" fmla="*/ 3083580 w 3481368"/>
              <a:gd name="connsiteY5970" fmla="*/ 1870601 h 3205338"/>
              <a:gd name="connsiteX5971" fmla="*/ 3085310 w 3481368"/>
              <a:gd name="connsiteY5971" fmla="*/ 1865354 h 3205338"/>
              <a:gd name="connsiteX5972" fmla="*/ 3092463 w 3481368"/>
              <a:gd name="connsiteY5972" fmla="*/ 1844472 h 3205338"/>
              <a:gd name="connsiteX5973" fmla="*/ 3092824 w 3481368"/>
              <a:gd name="connsiteY5973" fmla="*/ 1843894 h 3205338"/>
              <a:gd name="connsiteX5974" fmla="*/ 3094785 w 3481368"/>
              <a:gd name="connsiteY5974" fmla="*/ 1836051 h 3205338"/>
              <a:gd name="connsiteX5975" fmla="*/ 3094955 w 3481368"/>
              <a:gd name="connsiteY5975" fmla="*/ 1835732 h 3205338"/>
              <a:gd name="connsiteX5976" fmla="*/ 3095799 w 3481368"/>
              <a:gd name="connsiteY5976" fmla="*/ 1831997 h 3205338"/>
              <a:gd name="connsiteX5977" fmla="*/ 3100226 w 3481368"/>
              <a:gd name="connsiteY5977" fmla="*/ 1814300 h 3205338"/>
              <a:gd name="connsiteX5978" fmla="*/ 3097476 w 3481368"/>
              <a:gd name="connsiteY5978" fmla="*/ 1832854 h 3205338"/>
              <a:gd name="connsiteX5979" fmla="*/ 3103236 w 3481368"/>
              <a:gd name="connsiteY5979" fmla="*/ 1815939 h 3205338"/>
              <a:gd name="connsiteX5980" fmla="*/ 3104119 w 3481368"/>
              <a:gd name="connsiteY5980" fmla="*/ 1811882 h 3205338"/>
              <a:gd name="connsiteX5981" fmla="*/ 3102034 w 3481368"/>
              <a:gd name="connsiteY5981" fmla="*/ 1817656 h 3205338"/>
              <a:gd name="connsiteX5982" fmla="*/ 3100741 w 3481368"/>
              <a:gd name="connsiteY5982" fmla="*/ 1816390 h 3205338"/>
              <a:gd name="connsiteX5983" fmla="*/ 3103527 w 3481368"/>
              <a:gd name="connsiteY5983" fmla="*/ 1808666 h 3205338"/>
              <a:gd name="connsiteX5984" fmla="*/ 3100500 w 3481368"/>
              <a:gd name="connsiteY5984" fmla="*/ 1813205 h 3205338"/>
              <a:gd name="connsiteX5985" fmla="*/ 3103236 w 3481368"/>
              <a:gd name="connsiteY5985" fmla="*/ 1802264 h 3205338"/>
              <a:gd name="connsiteX5986" fmla="*/ 3105213 w 3481368"/>
              <a:gd name="connsiteY5986" fmla="*/ 1803992 h 3205338"/>
              <a:gd name="connsiteX5987" fmla="*/ 3106780 w 3481368"/>
              <a:gd name="connsiteY5987" fmla="*/ 1799650 h 3205338"/>
              <a:gd name="connsiteX5988" fmla="*/ 3107227 w 3481368"/>
              <a:gd name="connsiteY5988" fmla="*/ 1797596 h 3205338"/>
              <a:gd name="connsiteX5989" fmla="*/ 3107007 w 3481368"/>
              <a:gd name="connsiteY5989" fmla="*/ 1799021 h 3205338"/>
              <a:gd name="connsiteX5990" fmla="*/ 3109594 w 3481368"/>
              <a:gd name="connsiteY5990" fmla="*/ 1791850 h 3205338"/>
              <a:gd name="connsiteX5991" fmla="*/ 3111518 w 3481368"/>
              <a:gd name="connsiteY5991" fmla="*/ 1782470 h 3205338"/>
              <a:gd name="connsiteX5992" fmla="*/ 3111794 w 3481368"/>
              <a:gd name="connsiteY5992" fmla="*/ 1779311 h 3205338"/>
              <a:gd name="connsiteX5993" fmla="*/ 3112958 w 3481368"/>
              <a:gd name="connsiteY5993" fmla="*/ 1774958 h 3205338"/>
              <a:gd name="connsiteX5994" fmla="*/ 3117279 w 3481368"/>
              <a:gd name="connsiteY5994" fmla="*/ 1754760 h 3205338"/>
              <a:gd name="connsiteX5995" fmla="*/ 3133841 w 3481368"/>
              <a:gd name="connsiteY5995" fmla="*/ 1682065 h 3205338"/>
              <a:gd name="connsiteX5996" fmla="*/ 3121059 w 3481368"/>
              <a:gd name="connsiteY5996" fmla="*/ 1743919 h 3205338"/>
              <a:gd name="connsiteX5997" fmla="*/ 3110367 w 3481368"/>
              <a:gd name="connsiteY5997" fmla="*/ 1789529 h 3205338"/>
              <a:gd name="connsiteX5998" fmla="*/ 3113343 w 3481368"/>
              <a:gd name="connsiteY5998" fmla="*/ 1780394 h 3205338"/>
              <a:gd name="connsiteX5999" fmla="*/ 3114777 w 3481368"/>
              <a:gd name="connsiteY5999" fmla="*/ 1774627 h 3205338"/>
              <a:gd name="connsiteX6000" fmla="*/ 3117296 w 3481368"/>
              <a:gd name="connsiteY6000" fmla="*/ 1763467 h 3205338"/>
              <a:gd name="connsiteX6001" fmla="*/ 3120176 w 3481368"/>
              <a:gd name="connsiteY6001" fmla="*/ 1752306 h 3205338"/>
              <a:gd name="connsiteX6002" fmla="*/ 3124589 w 3481368"/>
              <a:gd name="connsiteY6002" fmla="*/ 1741548 h 3205338"/>
              <a:gd name="connsiteX6003" fmla="*/ 3126383 w 3481368"/>
              <a:gd name="connsiteY6003" fmla="*/ 1731830 h 3205338"/>
              <a:gd name="connsiteX6004" fmla="*/ 3126879 w 3481368"/>
              <a:gd name="connsiteY6004" fmla="*/ 1724720 h 3205338"/>
              <a:gd name="connsiteX6005" fmla="*/ 3125934 w 3481368"/>
              <a:gd name="connsiteY6005" fmla="*/ 1721704 h 3205338"/>
              <a:gd name="connsiteX6006" fmla="*/ 3131334 w 3481368"/>
              <a:gd name="connsiteY6006" fmla="*/ 1704783 h 3205338"/>
              <a:gd name="connsiteX6007" fmla="*/ 3131334 w 3481368"/>
              <a:gd name="connsiteY6007" fmla="*/ 1699383 h 3205338"/>
              <a:gd name="connsiteX6008" fmla="*/ 3135607 w 3481368"/>
              <a:gd name="connsiteY6008" fmla="*/ 1680663 h 3205338"/>
              <a:gd name="connsiteX6009" fmla="*/ 3136722 w 3481368"/>
              <a:gd name="connsiteY6009" fmla="*/ 1677254 h 3205338"/>
              <a:gd name="connsiteX6010" fmla="*/ 3136722 w 3481368"/>
              <a:gd name="connsiteY6010" fmla="*/ 1676667 h 3205338"/>
              <a:gd name="connsiteX6011" fmla="*/ 3138279 w 3481368"/>
              <a:gd name="connsiteY6011" fmla="*/ 1664610 h 3205338"/>
              <a:gd name="connsiteX6012" fmla="*/ 3136912 w 3481368"/>
              <a:gd name="connsiteY6012" fmla="*/ 1667836 h 3205338"/>
              <a:gd name="connsiteX6013" fmla="*/ 3135056 w 3481368"/>
              <a:gd name="connsiteY6013" fmla="*/ 1673232 h 3205338"/>
              <a:gd name="connsiteX6014" fmla="*/ 3134564 w 3481368"/>
              <a:gd name="connsiteY6014" fmla="*/ 1672107 h 3205338"/>
              <a:gd name="connsiteX6015" fmla="*/ 3133841 w 3481368"/>
              <a:gd name="connsiteY6015" fmla="*/ 1676667 h 3205338"/>
              <a:gd name="connsiteX6016" fmla="*/ 3134392 w 3481368"/>
              <a:gd name="connsiteY6016" fmla="*/ 1671713 h 3205338"/>
              <a:gd name="connsiteX6017" fmla="*/ 3134212 w 3481368"/>
              <a:gd name="connsiteY6017" fmla="*/ 1671302 h 3205338"/>
              <a:gd name="connsiteX6018" fmla="*/ 3134738 w 3481368"/>
              <a:gd name="connsiteY6018" fmla="*/ 1668603 h 3205338"/>
              <a:gd name="connsiteX6019" fmla="*/ 3135282 w 3481368"/>
              <a:gd name="connsiteY6019" fmla="*/ 1663711 h 3205338"/>
              <a:gd name="connsiteX6020" fmla="*/ 3136722 w 3481368"/>
              <a:gd name="connsiteY6020" fmla="*/ 1648597 h 3205338"/>
              <a:gd name="connsiteX6021" fmla="*/ 252030 w 3481368"/>
              <a:gd name="connsiteY6021" fmla="*/ 1643580 h 3205338"/>
              <a:gd name="connsiteX6022" fmla="*/ 252030 w 3481368"/>
              <a:gd name="connsiteY6022" fmla="*/ 1657261 h 3205338"/>
              <a:gd name="connsiteX6023" fmla="*/ 254549 w 3481368"/>
              <a:gd name="connsiteY6023" fmla="*/ 1682462 h 3205338"/>
              <a:gd name="connsiteX6024" fmla="*/ 255172 w 3481368"/>
              <a:gd name="connsiteY6024" fmla="*/ 1682814 h 3205338"/>
              <a:gd name="connsiteX6025" fmla="*/ 255413 w 3481368"/>
              <a:gd name="connsiteY6025" fmla="*/ 1678682 h 3205338"/>
              <a:gd name="connsiteX6026" fmla="*/ 254549 w 3481368"/>
              <a:gd name="connsiteY6026" fmla="*/ 1677062 h 3205338"/>
              <a:gd name="connsiteX6027" fmla="*/ 254549 w 3481368"/>
              <a:gd name="connsiteY6027" fmla="*/ 1671302 h 3205338"/>
              <a:gd name="connsiteX6028" fmla="*/ 255462 w 3481368"/>
              <a:gd name="connsiteY6028" fmla="*/ 1677843 h 3205338"/>
              <a:gd name="connsiteX6029" fmla="*/ 255912 w 3481368"/>
              <a:gd name="connsiteY6029" fmla="*/ 1670120 h 3205338"/>
              <a:gd name="connsiteX6030" fmla="*/ 254549 w 3481368"/>
              <a:gd name="connsiteY6030" fmla="*/ 1660141 h 3205338"/>
              <a:gd name="connsiteX6031" fmla="*/ 252030 w 3481368"/>
              <a:gd name="connsiteY6031" fmla="*/ 1643580 h 3205338"/>
              <a:gd name="connsiteX6032" fmla="*/ 3445012 w 3481368"/>
              <a:gd name="connsiteY6032" fmla="*/ 1640650 h 3205338"/>
              <a:gd name="connsiteX6033" fmla="*/ 3441952 w 3481368"/>
              <a:gd name="connsiteY6033" fmla="*/ 1663502 h 3205338"/>
              <a:gd name="connsiteX6034" fmla="*/ 3439923 w 3481368"/>
              <a:gd name="connsiteY6034" fmla="*/ 1674067 h 3205338"/>
              <a:gd name="connsiteX6035" fmla="*/ 3440102 w 3481368"/>
              <a:gd name="connsiteY6035" fmla="*/ 1672584 h 3205338"/>
              <a:gd name="connsiteX6036" fmla="*/ 3445012 w 3481368"/>
              <a:gd name="connsiteY6036" fmla="*/ 1640650 h 3205338"/>
              <a:gd name="connsiteX6037" fmla="*/ 3139976 w 3481368"/>
              <a:gd name="connsiteY6037" fmla="*/ 1637868 h 3205338"/>
              <a:gd name="connsiteX6038" fmla="*/ 3140188 w 3481368"/>
              <a:gd name="connsiteY6038" fmla="*/ 1641174 h 3205338"/>
              <a:gd name="connsiteX6039" fmla="*/ 3138373 w 3481368"/>
              <a:gd name="connsiteY6039" fmla="*/ 1648075 h 3205338"/>
              <a:gd name="connsiteX6040" fmla="*/ 3139603 w 3481368"/>
              <a:gd name="connsiteY6040" fmla="*/ 1640320 h 3205338"/>
              <a:gd name="connsiteX6041" fmla="*/ 3142458 w 3481368"/>
              <a:gd name="connsiteY6041" fmla="*/ 1623093 h 3205338"/>
              <a:gd name="connsiteX6042" fmla="*/ 3142122 w 3481368"/>
              <a:gd name="connsiteY6042" fmla="*/ 1626285 h 3205338"/>
              <a:gd name="connsiteX6043" fmla="*/ 3141774 w 3481368"/>
              <a:gd name="connsiteY6043" fmla="*/ 1626053 h 3205338"/>
              <a:gd name="connsiteX6044" fmla="*/ 3142122 w 3481368"/>
              <a:gd name="connsiteY6044" fmla="*/ 1623765 h 3205338"/>
              <a:gd name="connsiteX6045" fmla="*/ 249150 w 3481368"/>
              <a:gd name="connsiteY6045" fmla="*/ 1618379 h 3205338"/>
              <a:gd name="connsiteX6046" fmla="*/ 249150 w 3481368"/>
              <a:gd name="connsiteY6046" fmla="*/ 1632420 h 3205338"/>
              <a:gd name="connsiteX6047" fmla="*/ 3145003 w 3481368"/>
              <a:gd name="connsiteY6047" fmla="*/ 1615128 h 3205338"/>
              <a:gd name="connsiteX6048" fmla="*/ 3145003 w 3481368"/>
              <a:gd name="connsiteY6048" fmla="*/ 1618007 h 3205338"/>
              <a:gd name="connsiteX6049" fmla="*/ 3142458 w 3481368"/>
              <a:gd name="connsiteY6049" fmla="*/ 1623093 h 3205338"/>
              <a:gd name="connsiteX6050" fmla="*/ 3142482 w 3481368"/>
              <a:gd name="connsiteY6050" fmla="*/ 1622865 h 3205338"/>
              <a:gd name="connsiteX6051" fmla="*/ 3145003 w 3481368"/>
              <a:gd name="connsiteY6051" fmla="*/ 1615128 h 3205338"/>
              <a:gd name="connsiteX6052" fmla="*/ 240872 w 3481368"/>
              <a:gd name="connsiteY6052" fmla="*/ 1596058 h 3205338"/>
              <a:gd name="connsiteX6053" fmla="*/ 237993 w 3481368"/>
              <a:gd name="connsiteY6053" fmla="*/ 1604337 h 3205338"/>
              <a:gd name="connsiteX6054" fmla="*/ 240872 w 3481368"/>
              <a:gd name="connsiteY6054" fmla="*/ 1629539 h 3205338"/>
              <a:gd name="connsiteX6055" fmla="*/ 243392 w 3481368"/>
              <a:gd name="connsiteY6055" fmla="*/ 1637820 h 3205338"/>
              <a:gd name="connsiteX6056" fmla="*/ 240872 w 3481368"/>
              <a:gd name="connsiteY6056" fmla="*/ 1623779 h 3205338"/>
              <a:gd name="connsiteX6057" fmla="*/ 243392 w 3481368"/>
              <a:gd name="connsiteY6057" fmla="*/ 1615498 h 3205338"/>
              <a:gd name="connsiteX6058" fmla="*/ 240872 w 3481368"/>
              <a:gd name="connsiteY6058" fmla="*/ 1604337 h 3205338"/>
              <a:gd name="connsiteX6059" fmla="*/ 240872 w 3481368"/>
              <a:gd name="connsiteY6059" fmla="*/ 1596058 h 3205338"/>
              <a:gd name="connsiteX6060" fmla="*/ 20694 w 3481368"/>
              <a:gd name="connsiteY6060" fmla="*/ 1584227 h 3205338"/>
              <a:gd name="connsiteX6061" fmla="*/ 22314 w 3481368"/>
              <a:gd name="connsiteY6061" fmla="*/ 1620717 h 3205338"/>
              <a:gd name="connsiteX6062" fmla="*/ 27714 w 3481368"/>
              <a:gd name="connsiteY6062" fmla="*/ 1667863 h 3205338"/>
              <a:gd name="connsiteX6063" fmla="*/ 30592 w 3481368"/>
              <a:gd name="connsiteY6063" fmla="*/ 1679021 h 3205338"/>
              <a:gd name="connsiteX6064" fmla="*/ 30592 w 3481368"/>
              <a:gd name="connsiteY6064" fmla="*/ 1687658 h 3205338"/>
              <a:gd name="connsiteX6065" fmla="*/ 33472 w 3481368"/>
              <a:gd name="connsiteY6065" fmla="*/ 1704213 h 3205338"/>
              <a:gd name="connsiteX6066" fmla="*/ 36350 w 3481368"/>
              <a:gd name="connsiteY6066" fmla="*/ 1723647 h 3205338"/>
              <a:gd name="connsiteX6067" fmla="*/ 38870 w 3481368"/>
              <a:gd name="connsiteY6067" fmla="*/ 1745961 h 3205338"/>
              <a:gd name="connsiteX6068" fmla="*/ 44628 w 3481368"/>
              <a:gd name="connsiteY6068" fmla="*/ 1757118 h 3205338"/>
              <a:gd name="connsiteX6069" fmla="*/ 47508 w 3481368"/>
              <a:gd name="connsiteY6069" fmla="*/ 1771154 h 3205338"/>
              <a:gd name="connsiteX6070" fmla="*/ 47508 w 3481368"/>
              <a:gd name="connsiteY6070" fmla="*/ 1774032 h 3205338"/>
              <a:gd name="connsiteX6071" fmla="*/ 48460 w 3481368"/>
              <a:gd name="connsiteY6071" fmla="*/ 1776704 h 3205338"/>
              <a:gd name="connsiteX6072" fmla="*/ 50028 w 3481368"/>
              <a:gd name="connsiteY6072" fmla="*/ 1790588 h 3205338"/>
              <a:gd name="connsiteX6073" fmla="*/ 58666 w 3481368"/>
              <a:gd name="connsiteY6073" fmla="*/ 1812901 h 3205338"/>
              <a:gd name="connsiteX6074" fmla="*/ 61184 w 3481368"/>
              <a:gd name="connsiteY6074" fmla="*/ 1829817 h 3205338"/>
              <a:gd name="connsiteX6075" fmla="*/ 69822 w 3481368"/>
              <a:gd name="connsiteY6075" fmla="*/ 1860408 h 3205338"/>
              <a:gd name="connsiteX6076" fmla="*/ 66944 w 3481368"/>
              <a:gd name="connsiteY6076" fmla="*/ 1843852 h 3205338"/>
              <a:gd name="connsiteX6077" fmla="*/ 75221 w 3481368"/>
              <a:gd name="connsiteY6077" fmla="*/ 1871565 h 3205338"/>
              <a:gd name="connsiteX6078" fmla="*/ 80980 w 3481368"/>
              <a:gd name="connsiteY6078" fmla="*/ 1890999 h 3205338"/>
              <a:gd name="connsiteX6079" fmla="*/ 80980 w 3481368"/>
              <a:gd name="connsiteY6079" fmla="*/ 1899636 h 3205338"/>
              <a:gd name="connsiteX6080" fmla="*/ 92137 w 3481368"/>
              <a:gd name="connsiteY6080" fmla="*/ 1930228 h 3205338"/>
              <a:gd name="connsiteX6081" fmla="*/ 92137 w 3481368"/>
              <a:gd name="connsiteY6081" fmla="*/ 1933107 h 3205338"/>
              <a:gd name="connsiteX6082" fmla="*/ 97437 w 3481368"/>
              <a:gd name="connsiteY6082" fmla="*/ 1949236 h 3205338"/>
              <a:gd name="connsiteX6083" fmla="*/ 97536 w 3481368"/>
              <a:gd name="connsiteY6083" fmla="*/ 1949662 h 3205338"/>
              <a:gd name="connsiteX6084" fmla="*/ 97536 w 3481368"/>
              <a:gd name="connsiteY6084" fmla="*/ 1949537 h 3205338"/>
              <a:gd name="connsiteX6085" fmla="*/ 100415 w 3481368"/>
              <a:gd name="connsiteY6085" fmla="*/ 1958299 h 3205338"/>
              <a:gd name="connsiteX6086" fmla="*/ 100415 w 3481368"/>
              <a:gd name="connsiteY6086" fmla="*/ 1963698 h 3205338"/>
              <a:gd name="connsiteX6087" fmla="*/ 100415 w 3481368"/>
              <a:gd name="connsiteY6087" fmla="*/ 1958299 h 3205338"/>
              <a:gd name="connsiteX6088" fmla="*/ 111572 w 3481368"/>
              <a:gd name="connsiteY6088" fmla="*/ 1983132 h 3205338"/>
              <a:gd name="connsiteX6089" fmla="*/ 116971 w 3481368"/>
              <a:gd name="connsiteY6089" fmla="*/ 2000047 h 3205338"/>
              <a:gd name="connsiteX6090" fmla="*/ 125609 w 3481368"/>
              <a:gd name="connsiteY6090" fmla="*/ 2016603 h 3205338"/>
              <a:gd name="connsiteX6091" fmla="*/ 156201 w 3481368"/>
              <a:gd name="connsiteY6091" fmla="*/ 2103337 h 3205338"/>
              <a:gd name="connsiteX6092" fmla="*/ 164479 w 3481368"/>
              <a:gd name="connsiteY6092" fmla="*/ 2119892 h 3205338"/>
              <a:gd name="connsiteX6093" fmla="*/ 186793 w 3481368"/>
              <a:gd name="connsiteY6093" fmla="*/ 2175676 h 3205338"/>
              <a:gd name="connsiteX6094" fmla="*/ 197950 w 3481368"/>
              <a:gd name="connsiteY6094" fmla="*/ 2203748 h 3205338"/>
              <a:gd name="connsiteX6095" fmla="*/ 206588 w 3481368"/>
              <a:gd name="connsiteY6095" fmla="*/ 2217785 h 3205338"/>
              <a:gd name="connsiteX6096" fmla="*/ 211987 w 3481368"/>
              <a:gd name="connsiteY6096" fmla="*/ 2234339 h 3205338"/>
              <a:gd name="connsiteX6097" fmla="*/ 206588 w 3481368"/>
              <a:gd name="connsiteY6097" fmla="*/ 2217785 h 3205338"/>
              <a:gd name="connsiteX6098" fmla="*/ 192551 w 3481368"/>
              <a:gd name="connsiteY6098" fmla="*/ 2186834 h 3205338"/>
              <a:gd name="connsiteX6099" fmla="*/ 164479 w 3481368"/>
              <a:gd name="connsiteY6099" fmla="*/ 2117374 h 3205338"/>
              <a:gd name="connsiteX6100" fmla="*/ 159080 w 3481368"/>
              <a:gd name="connsiteY6100" fmla="*/ 2108736 h 3205338"/>
              <a:gd name="connsiteX6101" fmla="*/ 142165 w 3481368"/>
              <a:gd name="connsiteY6101" fmla="*/ 2061590 h 3205338"/>
              <a:gd name="connsiteX6102" fmla="*/ 125609 w 3481368"/>
              <a:gd name="connsiteY6102" fmla="*/ 2016603 h 3205338"/>
              <a:gd name="connsiteX6103" fmla="*/ 125609 w 3481368"/>
              <a:gd name="connsiteY6103" fmla="*/ 2014083 h 3205338"/>
              <a:gd name="connsiteX6104" fmla="*/ 116971 w 3481368"/>
              <a:gd name="connsiteY6104" fmla="*/ 1991770 h 3205338"/>
              <a:gd name="connsiteX6105" fmla="*/ 92137 w 3481368"/>
              <a:gd name="connsiteY6105" fmla="*/ 1913312 h 3205338"/>
              <a:gd name="connsiteX6106" fmla="*/ 75221 w 3481368"/>
              <a:gd name="connsiteY6106" fmla="*/ 1866166 h 3205338"/>
              <a:gd name="connsiteX6107" fmla="*/ 72342 w 3481368"/>
              <a:gd name="connsiteY6107" fmla="*/ 1855010 h 3205338"/>
              <a:gd name="connsiteX6108" fmla="*/ 66944 w 3481368"/>
              <a:gd name="connsiteY6108" fmla="*/ 1835215 h 3205338"/>
              <a:gd name="connsiteX6109" fmla="*/ 72342 w 3481368"/>
              <a:gd name="connsiteY6109" fmla="*/ 1846372 h 3205338"/>
              <a:gd name="connsiteX6110" fmla="*/ 66944 w 3481368"/>
              <a:gd name="connsiteY6110" fmla="*/ 1829817 h 3205338"/>
              <a:gd name="connsiteX6111" fmla="*/ 61184 w 3481368"/>
              <a:gd name="connsiteY6111" fmla="*/ 1807503 h 3205338"/>
              <a:gd name="connsiteX6112" fmla="*/ 64064 w 3481368"/>
              <a:gd name="connsiteY6112" fmla="*/ 1824058 h 3205338"/>
              <a:gd name="connsiteX6113" fmla="*/ 52906 w 3481368"/>
              <a:gd name="connsiteY6113" fmla="*/ 1785190 h 3205338"/>
              <a:gd name="connsiteX6114" fmla="*/ 50028 w 3481368"/>
              <a:gd name="connsiteY6114" fmla="*/ 1776912 h 3205338"/>
              <a:gd name="connsiteX6115" fmla="*/ 47508 w 3481368"/>
              <a:gd name="connsiteY6115" fmla="*/ 1762876 h 3205338"/>
              <a:gd name="connsiteX6116" fmla="*/ 41750 w 3481368"/>
              <a:gd name="connsiteY6116" fmla="*/ 1737683 h 3205338"/>
              <a:gd name="connsiteX6117" fmla="*/ 41750 w 3481368"/>
              <a:gd name="connsiteY6117" fmla="*/ 1729406 h 3205338"/>
              <a:gd name="connsiteX6118" fmla="*/ 38870 w 3481368"/>
              <a:gd name="connsiteY6118" fmla="*/ 1723647 h 3205338"/>
              <a:gd name="connsiteX6119" fmla="*/ 41750 w 3481368"/>
              <a:gd name="connsiteY6119" fmla="*/ 1726527 h 3205338"/>
              <a:gd name="connsiteX6120" fmla="*/ 36350 w 3481368"/>
              <a:gd name="connsiteY6120" fmla="*/ 1704213 h 3205338"/>
              <a:gd name="connsiteX6121" fmla="*/ 30592 w 3481368"/>
              <a:gd name="connsiteY6121" fmla="*/ 1665345 h 3205338"/>
              <a:gd name="connsiteX6122" fmla="*/ 27714 w 3481368"/>
              <a:gd name="connsiteY6122" fmla="*/ 1640152 h 3205338"/>
              <a:gd name="connsiteX6123" fmla="*/ 30592 w 3481368"/>
              <a:gd name="connsiteY6123" fmla="*/ 1640152 h 3205338"/>
              <a:gd name="connsiteX6124" fmla="*/ 27759 w 3481368"/>
              <a:gd name="connsiteY6124" fmla="*/ 1634079 h 3205338"/>
              <a:gd name="connsiteX6125" fmla="*/ 26964 w 3481368"/>
              <a:gd name="connsiteY6125" fmla="*/ 1631611 h 3205338"/>
              <a:gd name="connsiteX6126" fmla="*/ 26454 w 3481368"/>
              <a:gd name="connsiteY6126" fmla="*/ 1625801 h 3205338"/>
              <a:gd name="connsiteX6127" fmla="*/ 25194 w 3481368"/>
              <a:gd name="connsiteY6127" fmla="*/ 1600923 h 3205338"/>
              <a:gd name="connsiteX6128" fmla="*/ 25194 w 3481368"/>
              <a:gd name="connsiteY6128" fmla="*/ 1612079 h 3205338"/>
              <a:gd name="connsiteX6129" fmla="*/ 25194 w 3481368"/>
              <a:gd name="connsiteY6129" fmla="*/ 1626116 h 3205338"/>
              <a:gd name="connsiteX6130" fmla="*/ 26964 w 3481368"/>
              <a:gd name="connsiteY6130" fmla="*/ 1631611 h 3205338"/>
              <a:gd name="connsiteX6131" fmla="*/ 27714 w 3481368"/>
              <a:gd name="connsiteY6131" fmla="*/ 1640152 h 3205338"/>
              <a:gd name="connsiteX6132" fmla="*/ 22314 w 3481368"/>
              <a:gd name="connsiteY6132" fmla="*/ 1609561 h 3205338"/>
              <a:gd name="connsiteX6133" fmla="*/ 22314 w 3481368"/>
              <a:gd name="connsiteY6133" fmla="*/ 1587247 h 3205338"/>
              <a:gd name="connsiteX6134" fmla="*/ 20694 w 3481368"/>
              <a:gd name="connsiteY6134" fmla="*/ 1584227 h 3205338"/>
              <a:gd name="connsiteX6135" fmla="*/ 3417295 w 3481368"/>
              <a:gd name="connsiteY6135" fmla="*/ 1576230 h 3205338"/>
              <a:gd name="connsiteX6136" fmla="*/ 3417295 w 3481368"/>
              <a:gd name="connsiteY6136" fmla="*/ 1604300 h 3205338"/>
              <a:gd name="connsiteX6137" fmla="*/ 3417295 w 3481368"/>
              <a:gd name="connsiteY6137" fmla="*/ 1576230 h 3205338"/>
              <a:gd name="connsiteX6138" fmla="*/ 47387 w 3481368"/>
              <a:gd name="connsiteY6138" fmla="*/ 1575498 h 3205338"/>
              <a:gd name="connsiteX6139" fmla="*/ 47508 w 3481368"/>
              <a:gd name="connsiteY6139" fmla="*/ 1576090 h 3205338"/>
              <a:gd name="connsiteX6140" fmla="*/ 47399 w 3481368"/>
              <a:gd name="connsiteY6140" fmla="*/ 1575820 h 3205338"/>
              <a:gd name="connsiteX6141" fmla="*/ 235114 w 3481368"/>
              <a:gd name="connsiteY6141" fmla="*/ 1573735 h 3205338"/>
              <a:gd name="connsiteX6142" fmla="*/ 235114 w 3481368"/>
              <a:gd name="connsiteY6142" fmla="*/ 1596058 h 3205338"/>
              <a:gd name="connsiteX6143" fmla="*/ 237922 w 3481368"/>
              <a:gd name="connsiteY6143" fmla="*/ 1620641 h 3205338"/>
              <a:gd name="connsiteX6144" fmla="*/ 237993 w 3481368"/>
              <a:gd name="connsiteY6144" fmla="*/ 1623779 h 3205338"/>
              <a:gd name="connsiteX6145" fmla="*/ 239315 w 3481368"/>
              <a:gd name="connsiteY6145" fmla="*/ 1629728 h 3205338"/>
              <a:gd name="connsiteX6146" fmla="*/ 239433 w 3481368"/>
              <a:gd name="connsiteY6146" fmla="*/ 1630484 h 3205338"/>
              <a:gd name="connsiteX6147" fmla="*/ 240872 w 3481368"/>
              <a:gd name="connsiteY6147" fmla="*/ 1637820 h 3205338"/>
              <a:gd name="connsiteX6148" fmla="*/ 240512 w 3481368"/>
              <a:gd name="connsiteY6148" fmla="*/ 1635119 h 3205338"/>
              <a:gd name="connsiteX6149" fmla="*/ 239315 w 3481368"/>
              <a:gd name="connsiteY6149" fmla="*/ 1629728 h 3205338"/>
              <a:gd name="connsiteX6150" fmla="*/ 237993 w 3481368"/>
              <a:gd name="connsiteY6150" fmla="*/ 1621258 h 3205338"/>
              <a:gd name="connsiteX6151" fmla="*/ 237922 w 3481368"/>
              <a:gd name="connsiteY6151" fmla="*/ 1620641 h 3205338"/>
              <a:gd name="connsiteX6152" fmla="*/ 237633 w 3481368"/>
              <a:gd name="connsiteY6152" fmla="*/ 1607758 h 3205338"/>
              <a:gd name="connsiteX6153" fmla="*/ 235114 w 3481368"/>
              <a:gd name="connsiteY6153" fmla="*/ 1596058 h 3205338"/>
              <a:gd name="connsiteX6154" fmla="*/ 235114 w 3481368"/>
              <a:gd name="connsiteY6154" fmla="*/ 1573735 h 3205338"/>
              <a:gd name="connsiteX6155" fmla="*/ 3148249 w 3481368"/>
              <a:gd name="connsiteY6155" fmla="*/ 1565474 h 3205338"/>
              <a:gd name="connsiteX6156" fmla="*/ 3147884 w 3481368"/>
              <a:gd name="connsiteY6156" fmla="*/ 1567984 h 3205338"/>
              <a:gd name="connsiteX6157" fmla="*/ 3147884 w 3481368"/>
              <a:gd name="connsiteY6157" fmla="*/ 1570503 h 3205338"/>
              <a:gd name="connsiteX6158" fmla="*/ 3147884 w 3481368"/>
              <a:gd name="connsiteY6158" fmla="*/ 1581659 h 3205338"/>
              <a:gd name="connsiteX6159" fmla="*/ 3147884 w 3481368"/>
              <a:gd name="connsiteY6159" fmla="*/ 1584538 h 3205338"/>
              <a:gd name="connsiteX6160" fmla="*/ 3145003 w 3481368"/>
              <a:gd name="connsiteY6160" fmla="*/ 1603972 h 3205338"/>
              <a:gd name="connsiteX6161" fmla="*/ 3143563 w 3481368"/>
              <a:gd name="connsiteY6161" fmla="*/ 1610090 h 3205338"/>
              <a:gd name="connsiteX6162" fmla="*/ 3142669 w 3481368"/>
              <a:gd name="connsiteY6162" fmla="*/ 1609867 h 3205338"/>
              <a:gd name="connsiteX6163" fmla="*/ 3143673 w 3481368"/>
              <a:gd name="connsiteY6163" fmla="*/ 1600207 h 3205338"/>
              <a:gd name="connsiteX6164" fmla="*/ 3144643 w 3481368"/>
              <a:gd name="connsiteY6164" fmla="*/ 1594255 h 3205338"/>
              <a:gd name="connsiteX6165" fmla="*/ 3145003 w 3481368"/>
              <a:gd name="connsiteY6165" fmla="*/ 1587418 h 3205338"/>
              <a:gd name="connsiteX6166" fmla="*/ 3143673 w 3481368"/>
              <a:gd name="connsiteY6166" fmla="*/ 1600207 h 3205338"/>
              <a:gd name="connsiteX6167" fmla="*/ 3142122 w 3481368"/>
              <a:gd name="connsiteY6167" fmla="*/ 1609730 h 3205338"/>
              <a:gd name="connsiteX6168" fmla="*/ 3142669 w 3481368"/>
              <a:gd name="connsiteY6168" fmla="*/ 1609867 h 3205338"/>
              <a:gd name="connsiteX6169" fmla="*/ 3142122 w 3481368"/>
              <a:gd name="connsiteY6169" fmla="*/ 1615128 h 3205338"/>
              <a:gd name="connsiteX6170" fmla="*/ 3140233 w 3481368"/>
              <a:gd name="connsiteY6170" fmla="*/ 1625025 h 3205338"/>
              <a:gd name="connsiteX6171" fmla="*/ 3141774 w 3481368"/>
              <a:gd name="connsiteY6171" fmla="*/ 1626053 h 3205338"/>
              <a:gd name="connsiteX6172" fmla="*/ 3139976 w 3481368"/>
              <a:gd name="connsiteY6172" fmla="*/ 1637868 h 3205338"/>
              <a:gd name="connsiteX6173" fmla="*/ 3139603 w 3481368"/>
              <a:gd name="connsiteY6173" fmla="*/ 1632042 h 3205338"/>
              <a:gd name="connsiteX6174" fmla="*/ 3136722 w 3481368"/>
              <a:gd name="connsiteY6174" fmla="*/ 1654355 h 3205338"/>
              <a:gd name="connsiteX6175" fmla="*/ 3138373 w 3481368"/>
              <a:gd name="connsiteY6175" fmla="*/ 1648075 h 3205338"/>
              <a:gd name="connsiteX6176" fmla="*/ 3136787 w 3481368"/>
              <a:gd name="connsiteY6176" fmla="*/ 1658080 h 3205338"/>
              <a:gd name="connsiteX6177" fmla="*/ 3139612 w 3481368"/>
              <a:gd name="connsiteY6177" fmla="*/ 1643580 h 3205338"/>
              <a:gd name="connsiteX6178" fmla="*/ 3142490 w 3481368"/>
              <a:gd name="connsiteY6178" fmla="*/ 1632420 h 3205338"/>
              <a:gd name="connsiteX6179" fmla="*/ 3145370 w 3481368"/>
              <a:gd name="connsiteY6179" fmla="*/ 1618379 h 3205338"/>
              <a:gd name="connsiteX6180" fmla="*/ 3148249 w 3481368"/>
              <a:gd name="connsiteY6180" fmla="*/ 1593177 h 3205338"/>
              <a:gd name="connsiteX6181" fmla="*/ 3148249 w 3481368"/>
              <a:gd name="connsiteY6181" fmla="*/ 1579136 h 3205338"/>
              <a:gd name="connsiteX6182" fmla="*/ 3148249 w 3481368"/>
              <a:gd name="connsiteY6182" fmla="*/ 1567975 h 3205338"/>
              <a:gd name="connsiteX6183" fmla="*/ 44628 w 3481368"/>
              <a:gd name="connsiteY6183" fmla="*/ 1562054 h 3205338"/>
              <a:gd name="connsiteX6184" fmla="*/ 47148 w 3481368"/>
              <a:gd name="connsiteY6184" fmla="*/ 1569387 h 3205338"/>
              <a:gd name="connsiteX6185" fmla="*/ 47387 w 3481368"/>
              <a:gd name="connsiteY6185" fmla="*/ 1575498 h 3205338"/>
              <a:gd name="connsiteX6186" fmla="*/ 3436733 w 3481368"/>
              <a:gd name="connsiteY6186" fmla="*/ 1553917 h 3205338"/>
              <a:gd name="connsiteX6187" fmla="*/ 3433853 w 3481368"/>
              <a:gd name="connsiteY6187" fmla="*/ 1587387 h 3205338"/>
              <a:gd name="connsiteX6188" fmla="*/ 3436733 w 3481368"/>
              <a:gd name="connsiteY6188" fmla="*/ 1553917 h 3205338"/>
              <a:gd name="connsiteX6189" fmla="*/ 3453530 w 3481368"/>
              <a:gd name="connsiteY6189" fmla="*/ 1553007 h 3205338"/>
              <a:gd name="connsiteX6190" fmla="*/ 3453543 w 3481368"/>
              <a:gd name="connsiteY6190" fmla="*/ 1553099 h 3205338"/>
              <a:gd name="connsiteX6191" fmla="*/ 3451852 w 3481368"/>
              <a:gd name="connsiteY6191" fmla="*/ 1579469 h 3205338"/>
              <a:gd name="connsiteX6192" fmla="*/ 3447891 w 3481368"/>
              <a:gd name="connsiteY6192" fmla="*/ 1609699 h 3205338"/>
              <a:gd name="connsiteX6193" fmla="*/ 3451852 w 3481368"/>
              <a:gd name="connsiteY6193" fmla="*/ 1575285 h 3205338"/>
              <a:gd name="connsiteX6194" fmla="*/ 223956 w 3481368"/>
              <a:gd name="connsiteY6194" fmla="*/ 1540254 h 3205338"/>
              <a:gd name="connsiteX6195" fmla="*/ 223956 w 3481368"/>
              <a:gd name="connsiteY6195" fmla="*/ 1570856 h 3205338"/>
              <a:gd name="connsiteX6196" fmla="*/ 226836 w 3481368"/>
              <a:gd name="connsiteY6196" fmla="*/ 1570856 h 3205338"/>
              <a:gd name="connsiteX6197" fmla="*/ 223956 w 3481368"/>
              <a:gd name="connsiteY6197" fmla="*/ 1540254 h 3205338"/>
              <a:gd name="connsiteX6198" fmla="*/ 235114 w 3481368"/>
              <a:gd name="connsiteY6198" fmla="*/ 1534494 h 3205338"/>
              <a:gd name="connsiteX6199" fmla="*/ 235114 w 3481368"/>
              <a:gd name="connsiteY6199" fmla="*/ 1551414 h 3205338"/>
              <a:gd name="connsiteX6200" fmla="*/ 240872 w 3481368"/>
              <a:gd name="connsiteY6200" fmla="*/ 1556815 h 3205338"/>
              <a:gd name="connsiteX6201" fmla="*/ 235114 w 3481368"/>
              <a:gd name="connsiteY6201" fmla="*/ 1534494 h 3205338"/>
              <a:gd name="connsiteX6202" fmla="*/ 229715 w 3481368"/>
              <a:gd name="connsiteY6202" fmla="*/ 1529093 h 3205338"/>
              <a:gd name="connsiteX6203" fmla="*/ 231466 w 3481368"/>
              <a:gd name="connsiteY6203" fmla="*/ 1554099 h 3205338"/>
              <a:gd name="connsiteX6204" fmla="*/ 230975 w 3481368"/>
              <a:gd name="connsiteY6204" fmla="*/ 1552359 h 3205338"/>
              <a:gd name="connsiteX6205" fmla="*/ 229715 w 3481368"/>
              <a:gd name="connsiteY6205" fmla="*/ 1537374 h 3205338"/>
              <a:gd name="connsiteX6206" fmla="*/ 238836 w 3481368"/>
              <a:gd name="connsiteY6206" fmla="*/ 1515924 h 3205338"/>
              <a:gd name="connsiteX6207" fmla="*/ 237993 w 3481368"/>
              <a:gd name="connsiteY6207" fmla="*/ 1523333 h 3205338"/>
              <a:gd name="connsiteX6208" fmla="*/ 243392 w 3481368"/>
              <a:gd name="connsiteY6208" fmla="*/ 1551414 h 3205338"/>
              <a:gd name="connsiteX6209" fmla="*/ 238836 w 3481368"/>
              <a:gd name="connsiteY6209" fmla="*/ 1515924 h 3205338"/>
              <a:gd name="connsiteX6210" fmla="*/ 3150764 w 3481368"/>
              <a:gd name="connsiteY6210" fmla="*/ 1509635 h 3205338"/>
              <a:gd name="connsiteX6211" fmla="*/ 3150764 w 3481368"/>
              <a:gd name="connsiteY6211" fmla="*/ 1511844 h 3205338"/>
              <a:gd name="connsiteX6212" fmla="*/ 3147884 w 3481368"/>
              <a:gd name="connsiteY6212" fmla="*/ 1545672 h 3205338"/>
              <a:gd name="connsiteX6213" fmla="*/ 3147884 w 3481368"/>
              <a:gd name="connsiteY6213" fmla="*/ 1557008 h 3205338"/>
              <a:gd name="connsiteX6214" fmla="*/ 3147884 w 3481368"/>
              <a:gd name="connsiteY6214" fmla="*/ 1565106 h 3205338"/>
              <a:gd name="connsiteX6215" fmla="*/ 3148249 w 3481368"/>
              <a:gd name="connsiteY6215" fmla="*/ 1563690 h 3205338"/>
              <a:gd name="connsiteX6216" fmla="*/ 3148249 w 3481368"/>
              <a:gd name="connsiteY6216" fmla="*/ 1559695 h 3205338"/>
              <a:gd name="connsiteX6217" fmla="*/ 3148249 w 3481368"/>
              <a:gd name="connsiteY6217" fmla="*/ 1551414 h 3205338"/>
              <a:gd name="connsiteX6218" fmla="*/ 3150729 w 3481368"/>
              <a:gd name="connsiteY6218" fmla="*/ 1540327 h 3205338"/>
              <a:gd name="connsiteX6219" fmla="*/ 3150764 w 3481368"/>
              <a:gd name="connsiteY6219" fmla="*/ 1535086 h 3205338"/>
              <a:gd name="connsiteX6220" fmla="*/ 3150768 w 3481368"/>
              <a:gd name="connsiteY6220" fmla="*/ 1534494 h 3205338"/>
              <a:gd name="connsiteX6221" fmla="*/ 3150768 w 3481368"/>
              <a:gd name="connsiteY6221" fmla="*/ 1509652 h 3205338"/>
              <a:gd name="connsiteX6222" fmla="*/ 3147884 w 3481368"/>
              <a:gd name="connsiteY6222" fmla="*/ 1482691 h 3205338"/>
              <a:gd name="connsiteX6223" fmla="*/ 3147884 w 3481368"/>
              <a:gd name="connsiteY6223" fmla="*/ 1487253 h 3205338"/>
              <a:gd name="connsiteX6224" fmla="*/ 3148249 w 3481368"/>
              <a:gd name="connsiteY6224" fmla="*/ 1484450 h 3205338"/>
              <a:gd name="connsiteX6225" fmla="*/ 3425574 w 3481368"/>
              <a:gd name="connsiteY6225" fmla="*/ 1470424 h 3205338"/>
              <a:gd name="connsiteX6226" fmla="*/ 3425574 w 3481368"/>
              <a:gd name="connsiteY6226" fmla="*/ 1495616 h 3205338"/>
              <a:gd name="connsiteX6227" fmla="*/ 3425574 w 3481368"/>
              <a:gd name="connsiteY6227" fmla="*/ 1470424 h 3205338"/>
              <a:gd name="connsiteX6228" fmla="*/ 3142122 w 3481368"/>
              <a:gd name="connsiteY6228" fmla="*/ 1467218 h 3205338"/>
              <a:gd name="connsiteX6229" fmla="*/ 3142122 w 3481368"/>
              <a:gd name="connsiteY6229" fmla="*/ 1470098 h 3205338"/>
              <a:gd name="connsiteX6230" fmla="*/ 3142140 w 3481368"/>
              <a:gd name="connsiteY6230" fmla="*/ 1470165 h 3205338"/>
              <a:gd name="connsiteX6231" fmla="*/ 3142167 w 3481368"/>
              <a:gd name="connsiteY6231" fmla="*/ 1474877 h 3205338"/>
              <a:gd name="connsiteX6232" fmla="*/ 3145003 w 3481368"/>
              <a:gd name="connsiteY6232" fmla="*/ 1500687 h 3205338"/>
              <a:gd name="connsiteX6233" fmla="*/ 3145003 w 3481368"/>
              <a:gd name="connsiteY6233" fmla="*/ 1481253 h 3205338"/>
              <a:gd name="connsiteX6234" fmla="*/ 3142140 w 3481368"/>
              <a:gd name="connsiteY6234" fmla="*/ 1470165 h 3205338"/>
              <a:gd name="connsiteX6235" fmla="*/ 3106117 w 3481368"/>
              <a:gd name="connsiteY6235" fmla="*/ 1461981 h 3205338"/>
              <a:gd name="connsiteX6236" fmla="*/ 3106117 w 3481368"/>
              <a:gd name="connsiteY6236" fmla="*/ 1476080 h 3205338"/>
              <a:gd name="connsiteX6237" fmla="*/ 3106117 w 3481368"/>
              <a:gd name="connsiteY6237" fmla="*/ 1487012 h 3205338"/>
              <a:gd name="connsiteX6238" fmla="*/ 3103236 w 3481368"/>
              <a:gd name="connsiteY6238" fmla="*/ 1514722 h 3205338"/>
              <a:gd name="connsiteX6239" fmla="*/ 3097476 w 3481368"/>
              <a:gd name="connsiteY6239" fmla="*/ 1537034 h 3205338"/>
              <a:gd name="connsiteX6240" fmla="*/ 3092075 w 3481368"/>
              <a:gd name="connsiteY6240" fmla="*/ 1562226 h 3205338"/>
              <a:gd name="connsiteX6241" fmla="*/ 3089194 w 3481368"/>
              <a:gd name="connsiteY6241" fmla="*/ 1584538 h 3205338"/>
              <a:gd name="connsiteX6242" fmla="*/ 3086315 w 3481368"/>
              <a:gd name="connsiteY6242" fmla="*/ 1584538 h 3205338"/>
              <a:gd name="connsiteX6243" fmla="*/ 3080913 w 3481368"/>
              <a:gd name="connsiteY6243" fmla="*/ 1612608 h 3205338"/>
              <a:gd name="connsiteX6244" fmla="*/ 3072632 w 3481368"/>
              <a:gd name="connsiteY6244" fmla="*/ 1637440 h 3205338"/>
              <a:gd name="connsiteX6245" fmla="*/ 3063990 w 3481368"/>
              <a:gd name="connsiteY6245" fmla="*/ 1662632 h 3205338"/>
              <a:gd name="connsiteX6246" fmla="*/ 3055710 w 3481368"/>
              <a:gd name="connsiteY6246" fmla="*/ 1687823 h 3205338"/>
              <a:gd name="connsiteX6247" fmla="*/ 3050308 w 3481368"/>
              <a:gd name="connsiteY6247" fmla="*/ 1698979 h 3205338"/>
              <a:gd name="connsiteX6248" fmla="*/ 3047429 w 3481368"/>
              <a:gd name="connsiteY6248" fmla="*/ 1710136 h 3205338"/>
              <a:gd name="connsiteX6249" fmla="*/ 3043799 w 3481368"/>
              <a:gd name="connsiteY6249" fmla="*/ 1718049 h 3205338"/>
              <a:gd name="connsiteX6250" fmla="*/ 3042375 w 3481368"/>
              <a:gd name="connsiteY6250" fmla="*/ 1736865 h 3205338"/>
              <a:gd name="connsiteX6251" fmla="*/ 3019244 w 3481368"/>
              <a:gd name="connsiteY6251" fmla="*/ 1837230 h 3205338"/>
              <a:gd name="connsiteX6252" fmla="*/ 3020676 w 3481368"/>
              <a:gd name="connsiteY6252" fmla="*/ 1857349 h 3205338"/>
              <a:gd name="connsiteX6253" fmla="*/ 3024320 w 3481368"/>
              <a:gd name="connsiteY6253" fmla="*/ 1879843 h 3205338"/>
              <a:gd name="connsiteX6254" fmla="*/ 3021801 w 3481368"/>
              <a:gd name="connsiteY6254" fmla="*/ 1866166 h 3205338"/>
              <a:gd name="connsiteX6255" fmla="*/ 3021801 w 3481368"/>
              <a:gd name="connsiteY6255" fmla="*/ 1879843 h 3205338"/>
              <a:gd name="connsiteX6256" fmla="*/ 3021801 w 3481368"/>
              <a:gd name="connsiteY6256" fmla="*/ 1885601 h 3205338"/>
              <a:gd name="connsiteX6257" fmla="*/ 3018921 w 3481368"/>
              <a:gd name="connsiteY6257" fmla="*/ 1868685 h 3205338"/>
              <a:gd name="connsiteX6258" fmla="*/ 3016603 w 3481368"/>
              <a:gd name="connsiteY6258" fmla="*/ 1848691 h 3205338"/>
              <a:gd name="connsiteX6259" fmla="*/ 3016528 w 3481368"/>
              <a:gd name="connsiteY6259" fmla="*/ 1849017 h 3205338"/>
              <a:gd name="connsiteX6260" fmla="*/ 3018921 w 3481368"/>
              <a:gd name="connsiteY6260" fmla="*/ 1874443 h 3205338"/>
              <a:gd name="connsiteX6261" fmla="*/ 3018921 w 3481368"/>
              <a:gd name="connsiteY6261" fmla="*/ 1888480 h 3205338"/>
              <a:gd name="connsiteX6262" fmla="*/ 3021319 w 3481368"/>
              <a:gd name="connsiteY6262" fmla="*/ 1899867 h 3205338"/>
              <a:gd name="connsiteX6263" fmla="*/ 3021801 w 3481368"/>
              <a:gd name="connsiteY6263" fmla="*/ 1898965 h 3205338"/>
              <a:gd name="connsiteX6264" fmla="*/ 3021801 w 3481368"/>
              <a:gd name="connsiteY6264" fmla="*/ 1896757 h 3205338"/>
              <a:gd name="connsiteX6265" fmla="*/ 3021944 w 3481368"/>
              <a:gd name="connsiteY6265" fmla="*/ 1898697 h 3205338"/>
              <a:gd name="connsiteX6266" fmla="*/ 3022640 w 3481368"/>
              <a:gd name="connsiteY6266" fmla="*/ 1897395 h 3205338"/>
              <a:gd name="connsiteX6267" fmla="*/ 3030918 w 3481368"/>
              <a:gd name="connsiteY6267" fmla="*/ 1880834 h 3205338"/>
              <a:gd name="connsiteX6268" fmla="*/ 3039196 w 3481368"/>
              <a:gd name="connsiteY6268" fmla="*/ 1863913 h 3205338"/>
              <a:gd name="connsiteX6269" fmla="*/ 3044954 w 3481368"/>
              <a:gd name="connsiteY6269" fmla="*/ 1849873 h 3205338"/>
              <a:gd name="connsiteX6270" fmla="*/ 3070148 w 3481368"/>
              <a:gd name="connsiteY6270" fmla="*/ 1774627 h 3205338"/>
              <a:gd name="connsiteX6271" fmla="*/ 3086704 w 3481368"/>
              <a:gd name="connsiteY6271" fmla="*/ 1710544 h 3205338"/>
              <a:gd name="connsiteX6272" fmla="*/ 3072667 w 3481368"/>
              <a:gd name="connsiteY6272" fmla="*/ 1771748 h 3205338"/>
              <a:gd name="connsiteX6273" fmla="*/ 3081305 w 3481368"/>
              <a:gd name="connsiteY6273" fmla="*/ 1741146 h 3205338"/>
              <a:gd name="connsiteX6274" fmla="*/ 3083825 w 3481368"/>
              <a:gd name="connsiteY6274" fmla="*/ 1727104 h 3205338"/>
              <a:gd name="connsiteX6275" fmla="*/ 3086704 w 3481368"/>
              <a:gd name="connsiteY6275" fmla="*/ 1710544 h 3205338"/>
              <a:gd name="connsiteX6276" fmla="*/ 3089583 w 3481368"/>
              <a:gd name="connsiteY6276" fmla="*/ 1699383 h 3205338"/>
              <a:gd name="connsiteX6277" fmla="*/ 3103620 w 3481368"/>
              <a:gd name="connsiteY6277" fmla="*/ 1621258 h 3205338"/>
              <a:gd name="connsiteX6278" fmla="*/ 3109019 w 3481368"/>
              <a:gd name="connsiteY6278" fmla="*/ 1556815 h 3205338"/>
              <a:gd name="connsiteX6279" fmla="*/ 3109019 w 3481368"/>
              <a:gd name="connsiteY6279" fmla="*/ 1543134 h 3205338"/>
              <a:gd name="connsiteX6280" fmla="*/ 3109019 w 3481368"/>
              <a:gd name="connsiteY6280" fmla="*/ 1529093 h 3205338"/>
              <a:gd name="connsiteX6281" fmla="*/ 3109019 w 3481368"/>
              <a:gd name="connsiteY6281" fmla="*/ 1517933 h 3205338"/>
              <a:gd name="connsiteX6282" fmla="*/ 3109019 w 3481368"/>
              <a:gd name="connsiteY6282" fmla="*/ 1512172 h 3205338"/>
              <a:gd name="connsiteX6283" fmla="*/ 3109019 w 3481368"/>
              <a:gd name="connsiteY6283" fmla="*/ 1506772 h 3205338"/>
              <a:gd name="connsiteX6284" fmla="*/ 3109019 w 3481368"/>
              <a:gd name="connsiteY6284" fmla="*/ 1492731 h 3205338"/>
              <a:gd name="connsiteX6285" fmla="*/ 3106139 w 3481368"/>
              <a:gd name="connsiteY6285" fmla="*/ 1478690 h 3205338"/>
              <a:gd name="connsiteX6286" fmla="*/ 3106139 w 3481368"/>
              <a:gd name="connsiteY6286" fmla="*/ 1470410 h 3205338"/>
              <a:gd name="connsiteX6287" fmla="*/ 3106139 w 3481368"/>
              <a:gd name="connsiteY6287" fmla="*/ 1462129 h 3205338"/>
              <a:gd name="connsiteX6288" fmla="*/ 3063990 w 3481368"/>
              <a:gd name="connsiteY6288" fmla="*/ 1461820 h 3205338"/>
              <a:gd name="connsiteX6289" fmla="*/ 3063990 w 3481368"/>
              <a:gd name="connsiteY6289" fmla="*/ 1478375 h 3205338"/>
              <a:gd name="connsiteX6290" fmla="*/ 3061471 w 3481368"/>
              <a:gd name="connsiteY6290" fmla="*/ 1492410 h 3205338"/>
              <a:gd name="connsiteX6291" fmla="*/ 3063990 w 3481368"/>
              <a:gd name="connsiteY6291" fmla="*/ 1489531 h 3205338"/>
              <a:gd name="connsiteX6292" fmla="*/ 3063990 w 3481368"/>
              <a:gd name="connsiteY6292" fmla="*/ 1481253 h 3205338"/>
              <a:gd name="connsiteX6293" fmla="*/ 3066871 w 3481368"/>
              <a:gd name="connsiteY6293" fmla="*/ 1472977 h 3205338"/>
              <a:gd name="connsiteX6294" fmla="*/ 3063990 w 3481368"/>
              <a:gd name="connsiteY6294" fmla="*/ 1461820 h 3205338"/>
              <a:gd name="connsiteX6295" fmla="*/ 240196 w 3481368"/>
              <a:gd name="connsiteY6295" fmla="*/ 1459249 h 3205338"/>
              <a:gd name="connsiteX6296" fmla="*/ 240872 w 3481368"/>
              <a:gd name="connsiteY6296" fmla="*/ 1470410 h 3205338"/>
              <a:gd name="connsiteX6297" fmla="*/ 239974 w 3481368"/>
              <a:gd name="connsiteY6297" fmla="*/ 1462919 h 3205338"/>
              <a:gd name="connsiteX6298" fmla="*/ 3145370 w 3481368"/>
              <a:gd name="connsiteY6298" fmla="*/ 1456030 h 3205338"/>
              <a:gd name="connsiteX6299" fmla="*/ 3145003 w 3481368"/>
              <a:gd name="connsiteY6299" fmla="*/ 1456063 h 3205338"/>
              <a:gd name="connsiteX6300" fmla="*/ 3145370 w 3481368"/>
              <a:gd name="connsiteY6300" fmla="*/ 1458904 h 3205338"/>
              <a:gd name="connsiteX6301" fmla="*/ 240872 w 3481368"/>
              <a:gd name="connsiteY6301" fmla="*/ 1448089 h 3205338"/>
              <a:gd name="connsiteX6302" fmla="*/ 240196 w 3481368"/>
              <a:gd name="connsiteY6302" fmla="*/ 1459249 h 3205338"/>
              <a:gd name="connsiteX6303" fmla="*/ 240098 w 3481368"/>
              <a:gd name="connsiteY6303" fmla="*/ 1457637 h 3205338"/>
              <a:gd name="connsiteX6304" fmla="*/ 237993 w 3481368"/>
              <a:gd name="connsiteY6304" fmla="*/ 1442689 h 3205338"/>
              <a:gd name="connsiteX6305" fmla="*/ 235114 w 3481368"/>
              <a:gd name="connsiteY6305" fmla="*/ 1459249 h 3205338"/>
              <a:gd name="connsiteX6306" fmla="*/ 237993 w 3481368"/>
              <a:gd name="connsiteY6306" fmla="*/ 1465010 h 3205338"/>
              <a:gd name="connsiteX6307" fmla="*/ 237993 w 3481368"/>
              <a:gd name="connsiteY6307" fmla="*/ 1442689 h 3205338"/>
              <a:gd name="connsiteX6308" fmla="*/ 14036 w 3481368"/>
              <a:gd name="connsiteY6308" fmla="*/ 1430692 h 3205338"/>
              <a:gd name="connsiteX6309" fmla="*/ 11158 w 3481368"/>
              <a:gd name="connsiteY6309" fmla="*/ 1453006 h 3205338"/>
              <a:gd name="connsiteX6310" fmla="*/ 14036 w 3481368"/>
              <a:gd name="connsiteY6310" fmla="*/ 1430692 h 3205338"/>
              <a:gd name="connsiteX6311" fmla="*/ 220465 w 3481368"/>
              <a:gd name="connsiteY6311" fmla="*/ 1423849 h 3205338"/>
              <a:gd name="connsiteX6312" fmla="*/ 223956 w 3481368"/>
              <a:gd name="connsiteY6312" fmla="*/ 1484450 h 3205338"/>
              <a:gd name="connsiteX6313" fmla="*/ 221077 w 3481368"/>
              <a:gd name="connsiteY6313" fmla="*/ 1478690 h 3205338"/>
              <a:gd name="connsiteX6314" fmla="*/ 221077 w 3481368"/>
              <a:gd name="connsiteY6314" fmla="*/ 1473290 h 3205338"/>
              <a:gd name="connsiteX6315" fmla="*/ 220763 w 3481368"/>
              <a:gd name="connsiteY6315" fmla="*/ 1453804 h 3205338"/>
              <a:gd name="connsiteX6316" fmla="*/ 218586 w 3481368"/>
              <a:gd name="connsiteY6316" fmla="*/ 1434302 h 3205338"/>
              <a:gd name="connsiteX6317" fmla="*/ 218585 w 3481368"/>
              <a:gd name="connsiteY6317" fmla="*/ 1433804 h 3205338"/>
              <a:gd name="connsiteX6318" fmla="*/ 219513 w 3481368"/>
              <a:gd name="connsiteY6318" fmla="*/ 1425449 h 3205338"/>
              <a:gd name="connsiteX6319" fmla="*/ 220465 w 3481368"/>
              <a:gd name="connsiteY6319" fmla="*/ 1423849 h 3205338"/>
              <a:gd name="connsiteX6320" fmla="*/ 229715 w 3481368"/>
              <a:gd name="connsiteY6320" fmla="*/ 1420006 h 3205338"/>
              <a:gd name="connsiteX6321" fmla="*/ 229715 w 3481368"/>
              <a:gd name="connsiteY6321" fmla="*/ 1442689 h 3205338"/>
              <a:gd name="connsiteX6322" fmla="*/ 229715 w 3481368"/>
              <a:gd name="connsiteY6322" fmla="*/ 1431167 h 3205338"/>
              <a:gd name="connsiteX6323" fmla="*/ 229715 w 3481368"/>
              <a:gd name="connsiteY6323" fmla="*/ 1420006 h 3205338"/>
              <a:gd name="connsiteX6324" fmla="*/ 226208 w 3481368"/>
              <a:gd name="connsiteY6324" fmla="*/ 1419785 h 3205338"/>
              <a:gd name="connsiteX6325" fmla="*/ 226836 w 3481368"/>
              <a:gd name="connsiteY6325" fmla="*/ 1420006 h 3205338"/>
              <a:gd name="connsiteX6326" fmla="*/ 226836 w 3481368"/>
              <a:gd name="connsiteY6326" fmla="*/ 1425722 h 3205338"/>
              <a:gd name="connsiteX6327" fmla="*/ 226836 w 3481368"/>
              <a:gd name="connsiteY6327" fmla="*/ 1425767 h 3205338"/>
              <a:gd name="connsiteX6328" fmla="*/ 223956 w 3481368"/>
              <a:gd name="connsiteY6328" fmla="*/ 1408846 h 3205338"/>
              <a:gd name="connsiteX6329" fmla="*/ 225396 w 3481368"/>
              <a:gd name="connsiteY6329" fmla="*/ 1412041 h 3205338"/>
              <a:gd name="connsiteX6330" fmla="*/ 226208 w 3481368"/>
              <a:gd name="connsiteY6330" fmla="*/ 1419785 h 3205338"/>
              <a:gd name="connsiteX6331" fmla="*/ 225576 w 3481368"/>
              <a:gd name="connsiteY6331" fmla="*/ 1419563 h 3205338"/>
              <a:gd name="connsiteX6332" fmla="*/ 223956 w 3481368"/>
              <a:gd name="connsiteY6332" fmla="*/ 1436927 h 3205338"/>
              <a:gd name="connsiteX6333" fmla="*/ 223956 w 3481368"/>
              <a:gd name="connsiteY6333" fmla="*/ 1420006 h 3205338"/>
              <a:gd name="connsiteX6334" fmla="*/ 3067231 w 3481368"/>
              <a:gd name="connsiteY6334" fmla="*/ 1397717 h 3205338"/>
              <a:gd name="connsiteX6335" fmla="*/ 3066871 w 3481368"/>
              <a:gd name="connsiteY6335" fmla="*/ 1397762 h 3205338"/>
              <a:gd name="connsiteX6336" fmla="*/ 3066871 w 3481368"/>
              <a:gd name="connsiteY6336" fmla="*/ 1425473 h 3205338"/>
              <a:gd name="connsiteX6337" fmla="*/ 3066871 w 3481368"/>
              <a:gd name="connsiteY6337" fmla="*/ 1444906 h 3205338"/>
              <a:gd name="connsiteX6338" fmla="*/ 3069752 w 3481368"/>
              <a:gd name="connsiteY6338" fmla="*/ 1425473 h 3205338"/>
              <a:gd name="connsiteX6339" fmla="*/ 3069752 w 3481368"/>
              <a:gd name="connsiteY6339" fmla="*/ 1406039 h 3205338"/>
              <a:gd name="connsiteX6340" fmla="*/ 3067231 w 3481368"/>
              <a:gd name="connsiteY6340" fmla="*/ 1397717 h 3205338"/>
              <a:gd name="connsiteX6341" fmla="*/ 3128030 w 3481368"/>
              <a:gd name="connsiteY6341" fmla="*/ 1397005 h 3205338"/>
              <a:gd name="connsiteX6342" fmla="*/ 3127509 w 3481368"/>
              <a:gd name="connsiteY6342" fmla="*/ 1399260 h 3205338"/>
              <a:gd name="connsiteX6343" fmla="*/ 3128454 w 3481368"/>
              <a:gd name="connsiteY6343" fmla="*/ 1411727 h 3205338"/>
              <a:gd name="connsiteX6344" fmla="*/ 3130584 w 3481368"/>
              <a:gd name="connsiteY6344" fmla="*/ 1419301 h 3205338"/>
              <a:gd name="connsiteX6345" fmla="*/ 3428454 w 3481368"/>
              <a:gd name="connsiteY6345" fmla="*/ 1386571 h 3205338"/>
              <a:gd name="connsiteX6346" fmla="*/ 3428454 w 3481368"/>
              <a:gd name="connsiteY6346" fmla="*/ 1425798 h 3205338"/>
              <a:gd name="connsiteX6347" fmla="*/ 3428454 w 3481368"/>
              <a:gd name="connsiteY6347" fmla="*/ 1389449 h 3205338"/>
              <a:gd name="connsiteX6348" fmla="*/ 229715 w 3481368"/>
              <a:gd name="connsiteY6348" fmla="*/ 1381125 h 3205338"/>
              <a:gd name="connsiteX6349" fmla="*/ 232234 w 3481368"/>
              <a:gd name="connsiteY6349" fmla="*/ 1408846 h 3205338"/>
              <a:gd name="connsiteX6350" fmla="*/ 232234 w 3481368"/>
              <a:gd name="connsiteY6350" fmla="*/ 1415686 h 3205338"/>
              <a:gd name="connsiteX6351" fmla="*/ 232234 w 3481368"/>
              <a:gd name="connsiteY6351" fmla="*/ 1425767 h 3205338"/>
              <a:gd name="connsiteX6352" fmla="*/ 235114 w 3481368"/>
              <a:gd name="connsiteY6352" fmla="*/ 1420006 h 3205338"/>
              <a:gd name="connsiteX6353" fmla="*/ 232234 w 3481368"/>
              <a:gd name="connsiteY6353" fmla="*/ 1403446 h 3205338"/>
              <a:gd name="connsiteX6354" fmla="*/ 232234 w 3481368"/>
              <a:gd name="connsiteY6354" fmla="*/ 1403148 h 3205338"/>
              <a:gd name="connsiteX6355" fmla="*/ 232234 w 3481368"/>
              <a:gd name="connsiteY6355" fmla="*/ 1392285 h 3205338"/>
              <a:gd name="connsiteX6356" fmla="*/ 229715 w 3481368"/>
              <a:gd name="connsiteY6356" fmla="*/ 1381125 h 3205338"/>
              <a:gd name="connsiteX6357" fmla="*/ 223956 w 3481368"/>
              <a:gd name="connsiteY6357" fmla="*/ 1364204 h 3205338"/>
              <a:gd name="connsiteX6358" fmla="*/ 226836 w 3481368"/>
              <a:gd name="connsiteY6358" fmla="*/ 1386525 h 3205338"/>
              <a:gd name="connsiteX6359" fmla="*/ 223956 w 3481368"/>
              <a:gd name="connsiteY6359" fmla="*/ 1408846 h 3205338"/>
              <a:gd name="connsiteX6360" fmla="*/ 223956 w 3481368"/>
              <a:gd name="connsiteY6360" fmla="*/ 1406956 h 3205338"/>
              <a:gd name="connsiteX6361" fmla="*/ 223956 w 3481368"/>
              <a:gd name="connsiteY6361" fmla="*/ 1397685 h 3205338"/>
              <a:gd name="connsiteX6362" fmla="*/ 3122483 w 3481368"/>
              <a:gd name="connsiteY6362" fmla="*/ 1360872 h 3205338"/>
              <a:gd name="connsiteX6363" fmla="*/ 3123056 w 3481368"/>
              <a:gd name="connsiteY6363" fmla="*/ 1364204 h 3205338"/>
              <a:gd name="connsiteX6364" fmla="*/ 3123171 w 3481368"/>
              <a:gd name="connsiteY6364" fmla="*/ 1364132 h 3205338"/>
              <a:gd name="connsiteX6365" fmla="*/ 3069752 w 3481368"/>
              <a:gd name="connsiteY6365" fmla="*/ 1355657 h 3205338"/>
              <a:gd name="connsiteX6366" fmla="*/ 3066871 w 3481368"/>
              <a:gd name="connsiteY6366" fmla="*/ 1361415 h 3205338"/>
              <a:gd name="connsiteX6367" fmla="*/ 3066871 w 3481368"/>
              <a:gd name="connsiteY6367" fmla="*/ 1364474 h 3205338"/>
              <a:gd name="connsiteX6368" fmla="*/ 3066871 w 3481368"/>
              <a:gd name="connsiteY6368" fmla="*/ 1366813 h 3205338"/>
              <a:gd name="connsiteX6369" fmla="*/ 3069752 w 3481368"/>
              <a:gd name="connsiteY6369" fmla="*/ 1355657 h 3205338"/>
              <a:gd name="connsiteX6370" fmla="*/ 237993 w 3481368"/>
              <a:gd name="connsiteY6370" fmla="*/ 1339362 h 3205338"/>
              <a:gd name="connsiteX6371" fmla="*/ 237993 w 3481368"/>
              <a:gd name="connsiteY6371" fmla="*/ 1369964 h 3205338"/>
              <a:gd name="connsiteX6372" fmla="*/ 237993 w 3481368"/>
              <a:gd name="connsiteY6372" fmla="*/ 1372844 h 3205338"/>
              <a:gd name="connsiteX6373" fmla="*/ 237993 w 3481368"/>
              <a:gd name="connsiteY6373" fmla="*/ 1339362 h 3205338"/>
              <a:gd name="connsiteX6374" fmla="*/ 44628 w 3481368"/>
              <a:gd name="connsiteY6374" fmla="*/ 1324883 h 3205338"/>
              <a:gd name="connsiteX6375" fmla="*/ 41750 w 3481368"/>
              <a:gd name="connsiteY6375" fmla="*/ 1347196 h 3205338"/>
              <a:gd name="connsiteX6376" fmla="*/ 44628 w 3481368"/>
              <a:gd name="connsiteY6376" fmla="*/ 1324883 h 3205338"/>
              <a:gd name="connsiteX6377" fmla="*/ 5398 w 3481368"/>
              <a:gd name="connsiteY6377" fmla="*/ 1313726 h 3205338"/>
              <a:gd name="connsiteX6378" fmla="*/ 2880 w 3481368"/>
              <a:gd name="connsiteY6378" fmla="*/ 1350076 h 3205338"/>
              <a:gd name="connsiteX6379" fmla="*/ 5398 w 3481368"/>
              <a:gd name="connsiteY6379" fmla="*/ 1327762 h 3205338"/>
              <a:gd name="connsiteX6380" fmla="*/ 237993 w 3481368"/>
              <a:gd name="connsiteY6380" fmla="*/ 1311281 h 3205338"/>
              <a:gd name="connsiteX6381" fmla="*/ 235114 w 3481368"/>
              <a:gd name="connsiteY6381" fmla="*/ 1333602 h 3205338"/>
              <a:gd name="connsiteX6382" fmla="*/ 232234 w 3481368"/>
              <a:gd name="connsiteY6382" fmla="*/ 1344762 h 3205338"/>
              <a:gd name="connsiteX6383" fmla="*/ 237993 w 3481368"/>
              <a:gd name="connsiteY6383" fmla="*/ 1311281 h 3205338"/>
              <a:gd name="connsiteX6384" fmla="*/ 3111518 w 3481368"/>
              <a:gd name="connsiteY6384" fmla="*/ 1305633 h 3205338"/>
              <a:gd name="connsiteX6385" fmla="*/ 3112598 w 3481368"/>
              <a:gd name="connsiteY6385" fmla="*/ 1312291 h 3205338"/>
              <a:gd name="connsiteX6386" fmla="*/ 3112146 w 3481368"/>
              <a:gd name="connsiteY6386" fmla="*/ 1314177 h 3205338"/>
              <a:gd name="connsiteX6387" fmla="*/ 3113293 w 3481368"/>
              <a:gd name="connsiteY6387" fmla="*/ 1317221 h 3205338"/>
              <a:gd name="connsiteX6388" fmla="*/ 3114409 w 3481368"/>
              <a:gd name="connsiteY6388" fmla="*/ 1320985 h 3205338"/>
              <a:gd name="connsiteX6389" fmla="*/ 226962 w 3481368"/>
              <a:gd name="connsiteY6389" fmla="*/ 1297054 h 3205338"/>
              <a:gd name="connsiteX6390" fmla="*/ 226836 w 3481368"/>
              <a:gd name="connsiteY6390" fmla="*/ 1303000 h 3205338"/>
              <a:gd name="connsiteX6391" fmla="*/ 226836 w 3481368"/>
              <a:gd name="connsiteY6391" fmla="*/ 1297239 h 3205338"/>
              <a:gd name="connsiteX6392" fmla="*/ 3108683 w 3481368"/>
              <a:gd name="connsiteY6392" fmla="*/ 1286448 h 3205338"/>
              <a:gd name="connsiteX6393" fmla="*/ 3108648 w 3481368"/>
              <a:gd name="connsiteY6393" fmla="*/ 1290485 h 3205338"/>
              <a:gd name="connsiteX6394" fmla="*/ 3109008 w 3481368"/>
              <a:gd name="connsiteY6394" fmla="*/ 1291800 h 3205338"/>
              <a:gd name="connsiteX6395" fmla="*/ 3108998 w 3481368"/>
              <a:gd name="connsiteY6395" fmla="*/ 1291688 h 3205338"/>
              <a:gd name="connsiteX6396" fmla="*/ 3108683 w 3481368"/>
              <a:gd name="connsiteY6396" fmla="*/ 1286448 h 3205338"/>
              <a:gd name="connsiteX6397" fmla="*/ 240872 w 3481368"/>
              <a:gd name="connsiteY6397" fmla="*/ 1280679 h 3205338"/>
              <a:gd name="connsiteX6398" fmla="*/ 237993 w 3481368"/>
              <a:gd name="connsiteY6398" fmla="*/ 1308400 h 3205338"/>
              <a:gd name="connsiteX6399" fmla="*/ 237993 w 3481368"/>
              <a:gd name="connsiteY6399" fmla="*/ 1303000 h 3205338"/>
              <a:gd name="connsiteX6400" fmla="*/ 240872 w 3481368"/>
              <a:gd name="connsiteY6400" fmla="*/ 1280679 h 3205338"/>
              <a:gd name="connsiteX6401" fmla="*/ 215678 w 3481368"/>
              <a:gd name="connsiteY6401" fmla="*/ 1277798 h 3205338"/>
              <a:gd name="connsiteX6402" fmla="*/ 215168 w 3481368"/>
              <a:gd name="connsiteY6402" fmla="*/ 1285743 h 3205338"/>
              <a:gd name="connsiteX6403" fmla="*/ 212799 w 3481368"/>
              <a:gd name="connsiteY6403" fmla="*/ 1288958 h 3205338"/>
              <a:gd name="connsiteX6404" fmla="*/ 215678 w 3481368"/>
              <a:gd name="connsiteY6404" fmla="*/ 1277798 h 3205338"/>
              <a:gd name="connsiteX6405" fmla="*/ 3103193 w 3481368"/>
              <a:gd name="connsiteY6405" fmla="*/ 1274655 h 3205338"/>
              <a:gd name="connsiteX6406" fmla="*/ 3106117 w 3481368"/>
              <a:gd name="connsiteY6406" fmla="*/ 1288720 h 3205338"/>
              <a:gd name="connsiteX6407" fmla="*/ 3108317 w 3481368"/>
              <a:gd name="connsiteY6407" fmla="*/ 1300965 h 3205338"/>
              <a:gd name="connsiteX6408" fmla="*/ 3108505 w 3481368"/>
              <a:gd name="connsiteY6408" fmla="*/ 1308542 h 3205338"/>
              <a:gd name="connsiteX6409" fmla="*/ 3108638 w 3481368"/>
              <a:gd name="connsiteY6409" fmla="*/ 1308692 h 3205338"/>
              <a:gd name="connsiteX6410" fmla="*/ 3108638 w 3481368"/>
              <a:gd name="connsiteY6410" fmla="*/ 1308513 h 3205338"/>
              <a:gd name="connsiteX6411" fmla="*/ 3108638 w 3481368"/>
              <a:gd name="connsiteY6411" fmla="*/ 1302755 h 3205338"/>
              <a:gd name="connsiteX6412" fmla="*/ 3109591 w 3481368"/>
              <a:gd name="connsiteY6412" fmla="*/ 1307397 h 3205338"/>
              <a:gd name="connsiteX6413" fmla="*/ 3111518 w 3481368"/>
              <a:gd name="connsiteY6413" fmla="*/ 1312512 h 3205338"/>
              <a:gd name="connsiteX6414" fmla="*/ 3111518 w 3481368"/>
              <a:gd name="connsiteY6414" fmla="*/ 1308513 h 3205338"/>
              <a:gd name="connsiteX6415" fmla="*/ 3109853 w 3481368"/>
              <a:gd name="connsiteY6415" fmla="*/ 1301113 h 3205338"/>
              <a:gd name="connsiteX6416" fmla="*/ 3109410 w 3481368"/>
              <a:gd name="connsiteY6416" fmla="*/ 1296225 h 3205338"/>
              <a:gd name="connsiteX6417" fmla="*/ 3108638 w 3481368"/>
              <a:gd name="connsiteY6417" fmla="*/ 1293646 h 3205338"/>
              <a:gd name="connsiteX6418" fmla="*/ 3108638 w 3481368"/>
              <a:gd name="connsiteY6418" fmla="*/ 1301135 h 3205338"/>
              <a:gd name="connsiteX6419" fmla="*/ 3108638 w 3481368"/>
              <a:gd name="connsiteY6419" fmla="*/ 1302755 h 3205338"/>
              <a:gd name="connsiteX6420" fmla="*/ 3108317 w 3481368"/>
              <a:gd name="connsiteY6420" fmla="*/ 1300965 h 3205338"/>
              <a:gd name="connsiteX6421" fmla="*/ 3108199 w 3481368"/>
              <a:gd name="connsiteY6421" fmla="*/ 1296238 h 3205338"/>
              <a:gd name="connsiteX6422" fmla="*/ 3107535 w 3481368"/>
              <a:gd name="connsiteY6422" fmla="*/ 1289958 h 3205338"/>
              <a:gd name="connsiteX6423" fmla="*/ 3106319 w 3481368"/>
              <a:gd name="connsiteY6423" fmla="*/ 1285899 h 3205338"/>
              <a:gd name="connsiteX6424" fmla="*/ 3478488 w 3481368"/>
              <a:gd name="connsiteY6424" fmla="*/ 1272127 h 3205338"/>
              <a:gd name="connsiteX6425" fmla="*/ 3478488 w 3481368"/>
              <a:gd name="connsiteY6425" fmla="*/ 1300198 h 3205338"/>
              <a:gd name="connsiteX6426" fmla="*/ 3478488 w 3481368"/>
              <a:gd name="connsiteY6426" fmla="*/ 1272127 h 3205338"/>
              <a:gd name="connsiteX6427" fmla="*/ 14036 w 3481368"/>
              <a:gd name="connsiteY6427" fmla="*/ 1269099 h 3205338"/>
              <a:gd name="connsiteX6428" fmla="*/ 11158 w 3481368"/>
              <a:gd name="connsiteY6428" fmla="*/ 1291412 h 3205338"/>
              <a:gd name="connsiteX6429" fmla="*/ 11158 w 3481368"/>
              <a:gd name="connsiteY6429" fmla="*/ 1283135 h 3205338"/>
              <a:gd name="connsiteX6430" fmla="*/ 11158 w 3481368"/>
              <a:gd name="connsiteY6430" fmla="*/ 1307968 h 3205338"/>
              <a:gd name="connsiteX6431" fmla="*/ 11158 w 3481368"/>
              <a:gd name="connsiteY6431" fmla="*/ 1294472 h 3205338"/>
              <a:gd name="connsiteX6432" fmla="*/ 11158 w 3481368"/>
              <a:gd name="connsiteY6432" fmla="*/ 1291412 h 3205338"/>
              <a:gd name="connsiteX6433" fmla="*/ 14036 w 3481368"/>
              <a:gd name="connsiteY6433" fmla="*/ 1269099 h 3205338"/>
              <a:gd name="connsiteX6434" fmla="*/ 44628 w 3481368"/>
              <a:gd name="connsiteY6434" fmla="*/ 1260821 h 3205338"/>
              <a:gd name="connsiteX6435" fmla="*/ 41750 w 3481368"/>
              <a:gd name="connsiteY6435" fmla="*/ 1294292 h 3205338"/>
              <a:gd name="connsiteX6436" fmla="*/ 44628 w 3481368"/>
              <a:gd name="connsiteY6436" fmla="*/ 1260821 h 3205338"/>
              <a:gd name="connsiteX6437" fmla="*/ 237993 w 3481368"/>
              <a:gd name="connsiteY6437" fmla="*/ 1244316 h 3205338"/>
              <a:gd name="connsiteX6438" fmla="*/ 235114 w 3481368"/>
              <a:gd name="connsiteY6438" fmla="*/ 1258357 h 3205338"/>
              <a:gd name="connsiteX6439" fmla="*/ 235114 w 3481368"/>
              <a:gd name="connsiteY6439" fmla="*/ 1266637 h 3205338"/>
              <a:gd name="connsiteX6440" fmla="*/ 232234 w 3481368"/>
              <a:gd name="connsiteY6440" fmla="*/ 1277798 h 3205338"/>
              <a:gd name="connsiteX6441" fmla="*/ 235114 w 3481368"/>
              <a:gd name="connsiteY6441" fmla="*/ 1277798 h 3205338"/>
              <a:gd name="connsiteX6442" fmla="*/ 237993 w 3481368"/>
              <a:gd name="connsiteY6442" fmla="*/ 1255477 h 3205338"/>
              <a:gd name="connsiteX6443" fmla="*/ 237993 w 3481368"/>
              <a:gd name="connsiteY6443" fmla="*/ 1244316 h 3205338"/>
              <a:gd name="connsiteX6444" fmla="*/ 220877 w 3481368"/>
              <a:gd name="connsiteY6444" fmla="*/ 1240748 h 3205338"/>
              <a:gd name="connsiteX6445" fmla="*/ 218378 w 3481368"/>
              <a:gd name="connsiteY6445" fmla="*/ 1268032 h 3205338"/>
              <a:gd name="connsiteX6446" fmla="*/ 215678 w 3481368"/>
              <a:gd name="connsiteY6446" fmla="*/ 1305880 h 3205338"/>
              <a:gd name="connsiteX6447" fmla="*/ 215678 w 3481368"/>
              <a:gd name="connsiteY6447" fmla="*/ 1319561 h 3205338"/>
              <a:gd name="connsiteX6448" fmla="*/ 215678 w 3481368"/>
              <a:gd name="connsiteY6448" fmla="*/ 1322441 h 3205338"/>
              <a:gd name="connsiteX6449" fmla="*/ 215678 w 3481368"/>
              <a:gd name="connsiteY6449" fmla="*/ 1324556 h 3205338"/>
              <a:gd name="connsiteX6450" fmla="*/ 215678 w 3481368"/>
              <a:gd name="connsiteY6450" fmla="*/ 1333602 h 3205338"/>
              <a:gd name="connsiteX6451" fmla="*/ 212799 w 3481368"/>
              <a:gd name="connsiteY6451" fmla="*/ 1350522 h 3205338"/>
              <a:gd name="connsiteX6452" fmla="*/ 212799 w 3481368"/>
              <a:gd name="connsiteY6452" fmla="*/ 1369289 h 3205338"/>
              <a:gd name="connsiteX6453" fmla="*/ 212799 w 3481368"/>
              <a:gd name="connsiteY6453" fmla="*/ 1378244 h 3205338"/>
              <a:gd name="connsiteX6454" fmla="*/ 212799 w 3481368"/>
              <a:gd name="connsiteY6454" fmla="*/ 1384004 h 3205338"/>
              <a:gd name="connsiteX6455" fmla="*/ 215678 w 3481368"/>
              <a:gd name="connsiteY6455" fmla="*/ 1400566 h 3205338"/>
              <a:gd name="connsiteX6456" fmla="*/ 212799 w 3481368"/>
              <a:gd name="connsiteY6456" fmla="*/ 1422887 h 3205338"/>
              <a:gd name="connsiteX6457" fmla="*/ 212799 w 3481368"/>
              <a:gd name="connsiteY6457" fmla="*/ 1465010 h 3205338"/>
              <a:gd name="connsiteX6458" fmla="*/ 215678 w 3481368"/>
              <a:gd name="connsiteY6458" fmla="*/ 1450968 h 3205338"/>
              <a:gd name="connsiteX6459" fmla="*/ 212799 w 3481368"/>
              <a:gd name="connsiteY6459" fmla="*/ 1476170 h 3205338"/>
              <a:gd name="connsiteX6460" fmla="*/ 215678 w 3481368"/>
              <a:gd name="connsiteY6460" fmla="*/ 1489850 h 3205338"/>
              <a:gd name="connsiteX6461" fmla="*/ 215678 w 3481368"/>
              <a:gd name="connsiteY6461" fmla="*/ 1498491 h 3205338"/>
              <a:gd name="connsiteX6462" fmla="*/ 215678 w 3481368"/>
              <a:gd name="connsiteY6462" fmla="*/ 1509652 h 3205338"/>
              <a:gd name="connsiteX6463" fmla="*/ 215678 w 3481368"/>
              <a:gd name="connsiteY6463" fmla="*/ 1526213 h 3205338"/>
              <a:gd name="connsiteX6464" fmla="*/ 212799 w 3481368"/>
              <a:gd name="connsiteY6464" fmla="*/ 1478690 h 3205338"/>
              <a:gd name="connsiteX6465" fmla="*/ 209920 w 3481368"/>
              <a:gd name="connsiteY6465" fmla="*/ 1417487 h 3205338"/>
              <a:gd name="connsiteX6466" fmla="*/ 212799 w 3481368"/>
              <a:gd name="connsiteY6466" fmla="*/ 1395166 h 3205338"/>
              <a:gd name="connsiteX6467" fmla="*/ 209920 w 3481368"/>
              <a:gd name="connsiteY6467" fmla="*/ 1395166 h 3205338"/>
              <a:gd name="connsiteX6468" fmla="*/ 209920 w 3481368"/>
              <a:gd name="connsiteY6468" fmla="*/ 1347643 h 3205338"/>
              <a:gd name="connsiteX6469" fmla="*/ 212799 w 3481368"/>
              <a:gd name="connsiteY6469" fmla="*/ 1325321 h 3205338"/>
              <a:gd name="connsiteX6470" fmla="*/ 212799 w 3481368"/>
              <a:gd name="connsiteY6470" fmla="*/ 1305880 h 3205338"/>
              <a:gd name="connsiteX6471" fmla="*/ 214238 w 3481368"/>
              <a:gd name="connsiteY6471" fmla="*/ 1300210 h 3205338"/>
              <a:gd name="connsiteX6472" fmla="*/ 215168 w 3481368"/>
              <a:gd name="connsiteY6472" fmla="*/ 1285743 h 3205338"/>
              <a:gd name="connsiteX6473" fmla="*/ 215318 w 3481368"/>
              <a:gd name="connsiteY6473" fmla="*/ 1285539 h 3205338"/>
              <a:gd name="connsiteX6474" fmla="*/ 215678 w 3481368"/>
              <a:gd name="connsiteY6474" fmla="*/ 1277798 h 3205338"/>
              <a:gd name="connsiteX6475" fmla="*/ 220256 w 3481368"/>
              <a:gd name="connsiteY6475" fmla="*/ 1244529 h 3205338"/>
              <a:gd name="connsiteX6476" fmla="*/ 3055710 w 3481368"/>
              <a:gd name="connsiteY6476" fmla="*/ 1231778 h 3205338"/>
              <a:gd name="connsiteX6477" fmla="*/ 3055710 w 3481368"/>
              <a:gd name="connsiteY6477" fmla="*/ 1241576 h 3205338"/>
              <a:gd name="connsiteX6478" fmla="*/ 3057492 w 3481368"/>
              <a:gd name="connsiteY6478" fmla="*/ 1237789 h 3205338"/>
              <a:gd name="connsiteX6479" fmla="*/ 243392 w 3481368"/>
              <a:gd name="connsiteY6479" fmla="*/ 1230275 h 3205338"/>
              <a:gd name="connsiteX6480" fmla="*/ 240872 w 3481368"/>
              <a:gd name="connsiteY6480" fmla="*/ 1258357 h 3205338"/>
              <a:gd name="connsiteX6481" fmla="*/ 237993 w 3481368"/>
              <a:gd name="connsiteY6481" fmla="*/ 1288958 h 3205338"/>
              <a:gd name="connsiteX6482" fmla="*/ 235114 w 3481368"/>
              <a:gd name="connsiteY6482" fmla="*/ 1286079 h 3205338"/>
              <a:gd name="connsiteX6483" fmla="*/ 235114 w 3481368"/>
              <a:gd name="connsiteY6483" fmla="*/ 1294720 h 3205338"/>
              <a:gd name="connsiteX6484" fmla="*/ 232234 w 3481368"/>
              <a:gd name="connsiteY6484" fmla="*/ 1311281 h 3205338"/>
              <a:gd name="connsiteX6485" fmla="*/ 229715 w 3481368"/>
              <a:gd name="connsiteY6485" fmla="*/ 1311281 h 3205338"/>
              <a:gd name="connsiteX6486" fmla="*/ 232234 w 3481368"/>
              <a:gd name="connsiteY6486" fmla="*/ 1319561 h 3205338"/>
              <a:gd name="connsiteX6487" fmla="*/ 232234 w 3481368"/>
              <a:gd name="connsiteY6487" fmla="*/ 1339362 h 3205338"/>
              <a:gd name="connsiteX6488" fmla="*/ 229715 w 3481368"/>
              <a:gd name="connsiteY6488" fmla="*/ 1347643 h 3205338"/>
              <a:gd name="connsiteX6489" fmla="*/ 226836 w 3481368"/>
              <a:gd name="connsiteY6489" fmla="*/ 1347643 h 3205338"/>
              <a:gd name="connsiteX6490" fmla="*/ 226836 w 3481368"/>
              <a:gd name="connsiteY6490" fmla="*/ 1375364 h 3205338"/>
              <a:gd name="connsiteX6491" fmla="*/ 223956 w 3481368"/>
              <a:gd name="connsiteY6491" fmla="*/ 1364204 h 3205338"/>
              <a:gd name="connsiteX6492" fmla="*/ 223956 w 3481368"/>
              <a:gd name="connsiteY6492" fmla="*/ 1355923 h 3205338"/>
              <a:gd name="connsiteX6493" fmla="*/ 223956 w 3481368"/>
              <a:gd name="connsiteY6493" fmla="*/ 1353043 h 3205338"/>
              <a:gd name="connsiteX6494" fmla="*/ 226836 w 3481368"/>
              <a:gd name="connsiteY6494" fmla="*/ 1319561 h 3205338"/>
              <a:gd name="connsiteX6495" fmla="*/ 229715 w 3481368"/>
              <a:gd name="connsiteY6495" fmla="*/ 1300120 h 3205338"/>
              <a:gd name="connsiteX6496" fmla="*/ 229355 w 3481368"/>
              <a:gd name="connsiteY6496" fmla="*/ 1293549 h 3205338"/>
              <a:gd name="connsiteX6497" fmla="*/ 226962 w 3481368"/>
              <a:gd name="connsiteY6497" fmla="*/ 1297054 h 3205338"/>
              <a:gd name="connsiteX6498" fmla="*/ 227196 w 3481368"/>
              <a:gd name="connsiteY6498" fmla="*/ 1286079 h 3205338"/>
              <a:gd name="connsiteX6499" fmla="*/ 229715 w 3481368"/>
              <a:gd name="connsiteY6499" fmla="*/ 1277798 h 3205338"/>
              <a:gd name="connsiteX6500" fmla="*/ 232234 w 3481368"/>
              <a:gd name="connsiteY6500" fmla="*/ 1266637 h 3205338"/>
              <a:gd name="connsiteX6501" fmla="*/ 236868 w 3481368"/>
              <a:gd name="connsiteY6501" fmla="*/ 1240851 h 3205338"/>
              <a:gd name="connsiteX6502" fmla="*/ 240037 w 3481368"/>
              <a:gd name="connsiteY6502" fmla="*/ 1230294 h 3205338"/>
              <a:gd name="connsiteX6503" fmla="*/ 240012 w 3481368"/>
              <a:gd name="connsiteY6503" fmla="*/ 1230540 h 3205338"/>
              <a:gd name="connsiteX6504" fmla="*/ 240872 w 3481368"/>
              <a:gd name="connsiteY6504" fmla="*/ 1247196 h 3205338"/>
              <a:gd name="connsiteX6505" fmla="*/ 243392 w 3481368"/>
              <a:gd name="connsiteY6505" fmla="*/ 1230275 h 3205338"/>
              <a:gd name="connsiteX6506" fmla="*/ 240872 w 3481368"/>
              <a:gd name="connsiteY6506" fmla="*/ 1221995 h 3205338"/>
              <a:gd name="connsiteX6507" fmla="*/ 242399 w 3481368"/>
              <a:gd name="connsiteY6507" fmla="*/ 1222423 h 3205338"/>
              <a:gd name="connsiteX6508" fmla="*/ 240037 w 3481368"/>
              <a:gd name="connsiteY6508" fmla="*/ 1230294 h 3205338"/>
              <a:gd name="connsiteX6509" fmla="*/ 3453652 w 3481368"/>
              <a:gd name="connsiteY6509" fmla="*/ 1219224 h 3205338"/>
              <a:gd name="connsiteX6510" fmla="*/ 3456171 w 3481368"/>
              <a:gd name="connsiteY6510" fmla="*/ 1233260 h 3205338"/>
              <a:gd name="connsiteX6511" fmla="*/ 3453652 w 3481368"/>
              <a:gd name="connsiteY6511" fmla="*/ 1219224 h 3205338"/>
              <a:gd name="connsiteX6512" fmla="*/ 252030 w 3481368"/>
              <a:gd name="connsiteY6512" fmla="*/ 1216595 h 3205338"/>
              <a:gd name="connsiteX6513" fmla="*/ 240872 w 3481368"/>
              <a:gd name="connsiteY6513" fmla="*/ 1269518 h 3205338"/>
              <a:gd name="connsiteX6514" fmla="*/ 249150 w 3481368"/>
              <a:gd name="connsiteY6514" fmla="*/ 1224875 h 3205338"/>
              <a:gd name="connsiteX6515" fmla="*/ 252030 w 3481368"/>
              <a:gd name="connsiteY6515" fmla="*/ 1216595 h 3205338"/>
              <a:gd name="connsiteX6516" fmla="*/ 3453149 w 3481368"/>
              <a:gd name="connsiteY6516" fmla="*/ 1200220 h 3205338"/>
              <a:gd name="connsiteX6517" fmla="*/ 3453652 w 3481368"/>
              <a:gd name="connsiteY6517" fmla="*/ 1202669 h 3205338"/>
              <a:gd name="connsiteX6518" fmla="*/ 3453652 w 3481368"/>
              <a:gd name="connsiteY6518" fmla="*/ 1205188 h 3205338"/>
              <a:gd name="connsiteX6519" fmla="*/ 253033 w 3481368"/>
              <a:gd name="connsiteY6519" fmla="*/ 1198699 h 3205338"/>
              <a:gd name="connsiteX6520" fmla="*/ 252030 w 3481368"/>
              <a:gd name="connsiteY6520" fmla="*/ 1205434 h 3205338"/>
              <a:gd name="connsiteX6521" fmla="*/ 250186 w 3481368"/>
              <a:gd name="connsiteY6521" fmla="*/ 1207009 h 3205338"/>
              <a:gd name="connsiteX6522" fmla="*/ 254549 w 3481368"/>
              <a:gd name="connsiteY6522" fmla="*/ 1194273 h 3205338"/>
              <a:gd name="connsiteX6523" fmla="*/ 253033 w 3481368"/>
              <a:gd name="connsiteY6523" fmla="*/ 1198699 h 3205338"/>
              <a:gd name="connsiteX6524" fmla="*/ 253558 w 3481368"/>
              <a:gd name="connsiteY6524" fmla="*/ 1195170 h 3205338"/>
              <a:gd name="connsiteX6525" fmla="*/ 50028 w 3481368"/>
              <a:gd name="connsiteY6525" fmla="*/ 1188123 h 3205338"/>
              <a:gd name="connsiteX6526" fmla="*/ 50028 w 3481368"/>
              <a:gd name="connsiteY6526" fmla="*/ 1213315 h 3205338"/>
              <a:gd name="connsiteX6527" fmla="*/ 50028 w 3481368"/>
              <a:gd name="connsiteY6527" fmla="*/ 1188123 h 3205338"/>
              <a:gd name="connsiteX6528" fmla="*/ 3075184 w 3481368"/>
              <a:gd name="connsiteY6528" fmla="*/ 1185463 h 3205338"/>
              <a:gd name="connsiteX6529" fmla="*/ 3075153 w 3481368"/>
              <a:gd name="connsiteY6529" fmla="*/ 1185795 h 3205338"/>
              <a:gd name="connsiteX6530" fmla="*/ 3075486 w 3481368"/>
              <a:gd name="connsiteY6530" fmla="*/ 1186274 h 3205338"/>
              <a:gd name="connsiteX6531" fmla="*/ 3450771 w 3481368"/>
              <a:gd name="connsiteY6531" fmla="*/ 1176712 h 3205338"/>
              <a:gd name="connsiteX6532" fmla="*/ 3453149 w 3481368"/>
              <a:gd name="connsiteY6532" fmla="*/ 1200220 h 3205338"/>
              <a:gd name="connsiteX6533" fmla="*/ 3450771 w 3481368"/>
              <a:gd name="connsiteY6533" fmla="*/ 1188634 h 3205338"/>
              <a:gd name="connsiteX6534" fmla="*/ 3449888 w 3481368"/>
              <a:gd name="connsiteY6534" fmla="*/ 1169223 h 3205338"/>
              <a:gd name="connsiteX6535" fmla="*/ 3450771 w 3481368"/>
              <a:gd name="connsiteY6535" fmla="*/ 1174598 h 3205338"/>
              <a:gd name="connsiteX6536" fmla="*/ 3450771 w 3481368"/>
              <a:gd name="connsiteY6536" fmla="*/ 1176712 h 3205338"/>
              <a:gd name="connsiteX6537" fmla="*/ 260308 w 3481368"/>
              <a:gd name="connsiteY6537" fmla="*/ 1166191 h 3205338"/>
              <a:gd name="connsiteX6538" fmla="*/ 260308 w 3481368"/>
              <a:gd name="connsiteY6538" fmla="*/ 1171952 h 3205338"/>
              <a:gd name="connsiteX6539" fmla="*/ 254549 w 3481368"/>
              <a:gd name="connsiteY6539" fmla="*/ 1188513 h 3205338"/>
              <a:gd name="connsiteX6540" fmla="*/ 260308 w 3481368"/>
              <a:gd name="connsiteY6540" fmla="*/ 1166191 h 3205338"/>
              <a:gd name="connsiteX6541" fmla="*/ 3447891 w 3481368"/>
              <a:gd name="connsiteY6541" fmla="*/ 1152285 h 3205338"/>
              <a:gd name="connsiteX6542" fmla="*/ 3449888 w 3481368"/>
              <a:gd name="connsiteY6542" fmla="*/ 1169223 h 3205338"/>
              <a:gd name="connsiteX6543" fmla="*/ 3448251 w 3481368"/>
              <a:gd name="connsiteY6543" fmla="*/ 1159257 h 3205338"/>
              <a:gd name="connsiteX6544" fmla="*/ 3447891 w 3481368"/>
              <a:gd name="connsiteY6544" fmla="*/ 1152285 h 3205338"/>
              <a:gd name="connsiteX6545" fmla="*/ 263187 w 3481368"/>
              <a:gd name="connsiteY6545" fmla="*/ 1138470 h 3205338"/>
              <a:gd name="connsiteX6546" fmla="*/ 254549 w 3481368"/>
              <a:gd name="connsiteY6546" fmla="*/ 1188513 h 3205338"/>
              <a:gd name="connsiteX6547" fmla="*/ 253558 w 3481368"/>
              <a:gd name="connsiteY6547" fmla="*/ 1195170 h 3205338"/>
              <a:gd name="connsiteX6548" fmla="*/ 251266 w 3481368"/>
              <a:gd name="connsiteY6548" fmla="*/ 1197243 h 3205338"/>
              <a:gd name="connsiteX6549" fmla="*/ 252030 w 3481368"/>
              <a:gd name="connsiteY6549" fmla="*/ 1185633 h 3205338"/>
              <a:gd name="connsiteX6550" fmla="*/ 246271 w 3481368"/>
              <a:gd name="connsiteY6550" fmla="*/ 1219115 h 3205338"/>
              <a:gd name="connsiteX6551" fmla="*/ 243437 w 3481368"/>
              <a:gd name="connsiteY6551" fmla="*/ 1222715 h 3205338"/>
              <a:gd name="connsiteX6552" fmla="*/ 242399 w 3481368"/>
              <a:gd name="connsiteY6552" fmla="*/ 1222423 h 3205338"/>
              <a:gd name="connsiteX6553" fmla="*/ 243392 w 3481368"/>
              <a:gd name="connsiteY6553" fmla="*/ 1219115 h 3205338"/>
              <a:gd name="connsiteX6554" fmla="*/ 243392 w 3481368"/>
              <a:gd name="connsiteY6554" fmla="*/ 1205434 h 3205338"/>
              <a:gd name="connsiteX6555" fmla="*/ 249150 w 3481368"/>
              <a:gd name="connsiteY6555" fmla="*/ 1180233 h 3205338"/>
              <a:gd name="connsiteX6556" fmla="*/ 257429 w 3481368"/>
              <a:gd name="connsiteY6556" fmla="*/ 1152150 h 3205338"/>
              <a:gd name="connsiteX6557" fmla="*/ 263187 w 3481368"/>
              <a:gd name="connsiteY6557" fmla="*/ 1138470 h 3205338"/>
              <a:gd name="connsiteX6558" fmla="*/ 3058991 w 3481368"/>
              <a:gd name="connsiteY6558" fmla="*/ 1135589 h 3205338"/>
              <a:gd name="connsiteX6559" fmla="*/ 3059476 w 3481368"/>
              <a:gd name="connsiteY6559" fmla="*/ 1136921 h 3205338"/>
              <a:gd name="connsiteX6560" fmla="*/ 3058954 w 3481368"/>
              <a:gd name="connsiteY6560" fmla="*/ 1135877 h 3205338"/>
              <a:gd name="connsiteX6561" fmla="*/ 3063990 w 3481368"/>
              <a:gd name="connsiteY6561" fmla="*/ 1149448 h 3205338"/>
              <a:gd name="connsiteX6562" fmla="*/ 3064239 w 3481368"/>
              <a:gd name="connsiteY6562" fmla="*/ 1149987 h 3205338"/>
              <a:gd name="connsiteX6563" fmla="*/ 3059476 w 3481368"/>
              <a:gd name="connsiteY6563" fmla="*/ 1136921 h 3205338"/>
              <a:gd name="connsiteX6564" fmla="*/ 3061510 w 3481368"/>
              <a:gd name="connsiteY6564" fmla="*/ 1140990 h 3205338"/>
              <a:gd name="connsiteX6565" fmla="*/ 3058991 w 3481368"/>
              <a:gd name="connsiteY6565" fmla="*/ 1135589 h 3205338"/>
              <a:gd name="connsiteX6566" fmla="*/ 285838 w 3481368"/>
              <a:gd name="connsiteY6566" fmla="*/ 1134476 h 3205338"/>
              <a:gd name="connsiteX6567" fmla="*/ 285285 w 3481368"/>
              <a:gd name="connsiteY6567" fmla="*/ 1136585 h 3205338"/>
              <a:gd name="connsiteX6568" fmla="*/ 285502 w 3481368"/>
              <a:gd name="connsiteY6568" fmla="*/ 1135589 h 3205338"/>
              <a:gd name="connsiteX6569" fmla="*/ 58666 w 3481368"/>
              <a:gd name="connsiteY6569" fmla="*/ 1132339 h 3205338"/>
              <a:gd name="connsiteX6570" fmla="*/ 56146 w 3481368"/>
              <a:gd name="connsiteY6570" fmla="*/ 1143135 h 3205338"/>
              <a:gd name="connsiteX6571" fmla="*/ 55916 w 3481368"/>
              <a:gd name="connsiteY6571" fmla="*/ 1148658 h 3205338"/>
              <a:gd name="connsiteX6572" fmla="*/ 55786 w 3481368"/>
              <a:gd name="connsiteY6572" fmla="*/ 1149254 h 3205338"/>
              <a:gd name="connsiteX6573" fmla="*/ 55786 w 3481368"/>
              <a:gd name="connsiteY6573" fmla="*/ 1151773 h 3205338"/>
              <a:gd name="connsiteX6574" fmla="*/ 55916 w 3481368"/>
              <a:gd name="connsiteY6574" fmla="*/ 1148658 h 3205338"/>
              <a:gd name="connsiteX6575" fmla="*/ 58306 w 3481368"/>
              <a:gd name="connsiteY6575" fmla="*/ 1137692 h 3205338"/>
              <a:gd name="connsiteX6576" fmla="*/ 58666 w 3481368"/>
              <a:gd name="connsiteY6576" fmla="*/ 1132339 h 3205338"/>
              <a:gd name="connsiteX6577" fmla="*/ 33472 w 3481368"/>
              <a:gd name="connsiteY6577" fmla="*/ 1132339 h 3205338"/>
              <a:gd name="connsiteX6578" fmla="*/ 30592 w 3481368"/>
              <a:gd name="connsiteY6578" fmla="*/ 1154652 h 3205338"/>
              <a:gd name="connsiteX6579" fmla="*/ 29152 w 3481368"/>
              <a:gd name="connsiteY6579" fmla="*/ 1166663 h 3205338"/>
              <a:gd name="connsiteX6580" fmla="*/ 27930 w 3481368"/>
              <a:gd name="connsiteY6580" fmla="*/ 1180303 h 3205338"/>
              <a:gd name="connsiteX6581" fmla="*/ 27759 w 3481368"/>
              <a:gd name="connsiteY6581" fmla="*/ 1181240 h 3205338"/>
              <a:gd name="connsiteX6582" fmla="*/ 27334 w 3481368"/>
              <a:gd name="connsiteY6582" fmla="*/ 1185180 h 3205338"/>
              <a:gd name="connsiteX6583" fmla="*/ 25509 w 3481368"/>
              <a:gd name="connsiteY6583" fmla="*/ 1196984 h 3205338"/>
              <a:gd name="connsiteX6584" fmla="*/ 25194 w 3481368"/>
              <a:gd name="connsiteY6584" fmla="*/ 1205037 h 3205338"/>
              <a:gd name="connsiteX6585" fmla="*/ 27334 w 3481368"/>
              <a:gd name="connsiteY6585" fmla="*/ 1185180 h 3205338"/>
              <a:gd name="connsiteX6586" fmla="*/ 27714 w 3481368"/>
              <a:gd name="connsiteY6586" fmla="*/ 1182724 h 3205338"/>
              <a:gd name="connsiteX6587" fmla="*/ 27930 w 3481368"/>
              <a:gd name="connsiteY6587" fmla="*/ 1180303 h 3205338"/>
              <a:gd name="connsiteX6588" fmla="*/ 30592 w 3481368"/>
              <a:gd name="connsiteY6588" fmla="*/ 1165809 h 3205338"/>
              <a:gd name="connsiteX6589" fmla="*/ 30592 w 3481368"/>
              <a:gd name="connsiteY6589" fmla="*/ 1168688 h 3205338"/>
              <a:gd name="connsiteX6590" fmla="*/ 33472 w 3481368"/>
              <a:gd name="connsiteY6590" fmla="*/ 1146374 h 3205338"/>
              <a:gd name="connsiteX6591" fmla="*/ 33472 w 3481368"/>
              <a:gd name="connsiteY6591" fmla="*/ 1132339 h 3205338"/>
              <a:gd name="connsiteX6592" fmla="*/ 293780 w 3481368"/>
              <a:gd name="connsiteY6592" fmla="*/ 1124429 h 3205338"/>
              <a:gd name="connsiteX6593" fmla="*/ 288022 w 3481368"/>
              <a:gd name="connsiteY6593" fmla="*/ 1152150 h 3205338"/>
              <a:gd name="connsiteX6594" fmla="*/ 293780 w 3481368"/>
              <a:gd name="connsiteY6594" fmla="*/ 1124429 h 3205338"/>
              <a:gd name="connsiteX6595" fmla="*/ 271634 w 3481368"/>
              <a:gd name="connsiteY6595" fmla="*/ 1119911 h 3205338"/>
              <a:gd name="connsiteX6596" fmla="*/ 270386 w 3481368"/>
              <a:gd name="connsiteY6596" fmla="*/ 1124294 h 3205338"/>
              <a:gd name="connsiteX6597" fmla="*/ 268586 w 3481368"/>
              <a:gd name="connsiteY6597" fmla="*/ 1129829 h 3205338"/>
              <a:gd name="connsiteX6598" fmla="*/ 249775 w 3481368"/>
              <a:gd name="connsiteY6598" fmla="*/ 1119266 h 3205338"/>
              <a:gd name="connsiteX6599" fmla="*/ 249150 w 3481368"/>
              <a:gd name="connsiteY6599" fmla="*/ 1121549 h 3205338"/>
              <a:gd name="connsiteX6600" fmla="*/ 248886 w 3481368"/>
              <a:gd name="connsiteY6600" fmla="*/ 1121899 h 3205338"/>
              <a:gd name="connsiteX6601" fmla="*/ 3447891 w 3481368"/>
              <a:gd name="connsiteY6601" fmla="*/ 1118816 h 3205338"/>
              <a:gd name="connsiteX6602" fmla="*/ 3450771 w 3481368"/>
              <a:gd name="connsiteY6602" fmla="*/ 1141129 h 3205338"/>
              <a:gd name="connsiteX6603" fmla="*/ 3447891 w 3481368"/>
              <a:gd name="connsiteY6603" fmla="*/ 1118816 h 3205338"/>
              <a:gd name="connsiteX6604" fmla="*/ 265707 w 3481368"/>
              <a:gd name="connsiteY6604" fmla="*/ 1116149 h 3205338"/>
              <a:gd name="connsiteX6605" fmla="*/ 263187 w 3481368"/>
              <a:gd name="connsiteY6605" fmla="*/ 1138470 h 3205338"/>
              <a:gd name="connsiteX6606" fmla="*/ 260308 w 3481368"/>
              <a:gd name="connsiteY6606" fmla="*/ 1132710 h 3205338"/>
              <a:gd name="connsiteX6607" fmla="*/ 265707 w 3481368"/>
              <a:gd name="connsiteY6607" fmla="*/ 1116149 h 3205338"/>
              <a:gd name="connsiteX6608" fmla="*/ 70082 w 3481368"/>
              <a:gd name="connsiteY6608" fmla="*/ 1114436 h 3205338"/>
              <a:gd name="connsiteX6609" fmla="*/ 68338 w 3481368"/>
              <a:gd name="connsiteY6609" fmla="*/ 1126446 h 3205338"/>
              <a:gd name="connsiteX6610" fmla="*/ 64064 w 3481368"/>
              <a:gd name="connsiteY6610" fmla="*/ 1143495 h 3205338"/>
              <a:gd name="connsiteX6611" fmla="*/ 69822 w 3481368"/>
              <a:gd name="connsiteY6611" fmla="*/ 1115783 h 3205338"/>
              <a:gd name="connsiteX6612" fmla="*/ 3446677 w 3481368"/>
              <a:gd name="connsiteY6612" fmla="*/ 1114109 h 3205338"/>
              <a:gd name="connsiteX6613" fmla="*/ 3447891 w 3481368"/>
              <a:gd name="connsiteY6613" fmla="*/ 1118816 h 3205338"/>
              <a:gd name="connsiteX6614" fmla="*/ 3446677 w 3481368"/>
              <a:gd name="connsiteY6614" fmla="*/ 1114109 h 3205338"/>
              <a:gd name="connsiteX6615" fmla="*/ 3009482 w 3481368"/>
              <a:gd name="connsiteY6615" fmla="*/ 1101758 h 3205338"/>
              <a:gd name="connsiteX6616" fmla="*/ 3019760 w 3481368"/>
              <a:gd name="connsiteY6616" fmla="*/ 1127310 h 3205338"/>
              <a:gd name="connsiteX6617" fmla="*/ 3014182 w 3481368"/>
              <a:gd name="connsiteY6617" fmla="*/ 1115293 h 3205338"/>
              <a:gd name="connsiteX6618" fmla="*/ 277073 w 3481368"/>
              <a:gd name="connsiteY6618" fmla="*/ 1101252 h 3205338"/>
              <a:gd name="connsiteX6619" fmla="*/ 276864 w 3481368"/>
              <a:gd name="connsiteY6619" fmla="*/ 1104988 h 3205338"/>
              <a:gd name="connsiteX6620" fmla="*/ 271780 w 3481368"/>
              <a:gd name="connsiteY6620" fmla="*/ 1119434 h 3205338"/>
              <a:gd name="connsiteX6621" fmla="*/ 271634 w 3481368"/>
              <a:gd name="connsiteY6621" fmla="*/ 1119911 h 3205338"/>
              <a:gd name="connsiteX6622" fmla="*/ 274345 w 3481368"/>
              <a:gd name="connsiteY6622" fmla="*/ 1110389 h 3205338"/>
              <a:gd name="connsiteX6623" fmla="*/ 251267 w 3481368"/>
              <a:gd name="connsiteY6623" fmla="*/ 1097552 h 3205338"/>
              <a:gd name="connsiteX6624" fmla="*/ 250231 w 3481368"/>
              <a:gd name="connsiteY6624" fmla="*/ 1103098 h 3205338"/>
              <a:gd name="connsiteX6625" fmla="*/ 246271 w 3481368"/>
              <a:gd name="connsiteY6625" fmla="*/ 1118669 h 3205338"/>
              <a:gd name="connsiteX6626" fmla="*/ 3007470 w 3481368"/>
              <a:gd name="connsiteY6626" fmla="*/ 1096757 h 3205338"/>
              <a:gd name="connsiteX6627" fmla="*/ 3008603 w 3481368"/>
              <a:gd name="connsiteY6627" fmla="*/ 1099227 h 3205338"/>
              <a:gd name="connsiteX6628" fmla="*/ 3009482 w 3481368"/>
              <a:gd name="connsiteY6628" fmla="*/ 1101758 h 3205338"/>
              <a:gd name="connsiteX6629" fmla="*/ 296660 w 3481368"/>
              <a:gd name="connsiteY6629" fmla="*/ 1096348 h 3205338"/>
              <a:gd name="connsiteX6630" fmla="*/ 292060 w 3481368"/>
              <a:gd name="connsiteY6630" fmla="*/ 1113811 h 3205338"/>
              <a:gd name="connsiteX6631" fmla="*/ 290900 w 3481368"/>
              <a:gd name="connsiteY6631" fmla="*/ 1116149 h 3205338"/>
              <a:gd name="connsiteX6632" fmla="*/ 289302 w 3481368"/>
              <a:gd name="connsiteY6632" fmla="*/ 1122981 h 3205338"/>
              <a:gd name="connsiteX6633" fmla="*/ 285838 w 3481368"/>
              <a:gd name="connsiteY6633" fmla="*/ 1134476 h 3205338"/>
              <a:gd name="connsiteX6634" fmla="*/ 289507 w 3481368"/>
              <a:gd name="connsiteY6634" fmla="*/ 1120468 h 3205338"/>
              <a:gd name="connsiteX6635" fmla="*/ 296660 w 3481368"/>
              <a:gd name="connsiteY6635" fmla="*/ 1096348 h 3205338"/>
              <a:gd name="connsiteX6636" fmla="*/ 252688 w 3481368"/>
              <a:gd name="connsiteY6636" fmla="*/ 1091545 h 3205338"/>
              <a:gd name="connsiteX6637" fmla="*/ 251267 w 3481368"/>
              <a:gd name="connsiteY6637" fmla="*/ 1097552 h 3205338"/>
              <a:gd name="connsiteX6638" fmla="*/ 252030 w 3481368"/>
              <a:gd name="connsiteY6638" fmla="*/ 1093467 h 3205338"/>
              <a:gd name="connsiteX6639" fmla="*/ 282622 w 3481368"/>
              <a:gd name="connsiteY6639" fmla="*/ 1082666 h 3205338"/>
              <a:gd name="connsiteX6640" fmla="*/ 277073 w 3481368"/>
              <a:gd name="connsiteY6640" fmla="*/ 1101252 h 3205338"/>
              <a:gd name="connsiteX6641" fmla="*/ 277224 w 3481368"/>
              <a:gd name="connsiteY6641" fmla="*/ 1098552 h 3205338"/>
              <a:gd name="connsiteX6642" fmla="*/ 279743 w 3481368"/>
              <a:gd name="connsiteY6642" fmla="*/ 1088067 h 3205338"/>
              <a:gd name="connsiteX6643" fmla="*/ 282622 w 3481368"/>
              <a:gd name="connsiteY6643" fmla="*/ 1082666 h 3205338"/>
              <a:gd name="connsiteX6644" fmla="*/ 3069752 w 3481368"/>
              <a:gd name="connsiteY6644" fmla="*/ 1079631 h 3205338"/>
              <a:gd name="connsiteX6645" fmla="*/ 3072632 w 3481368"/>
              <a:gd name="connsiteY6645" fmla="*/ 1087909 h 3205338"/>
              <a:gd name="connsiteX6646" fmla="*/ 3073038 w 3481368"/>
              <a:gd name="connsiteY6646" fmla="*/ 1089704 h 3205338"/>
              <a:gd name="connsiteX6647" fmla="*/ 3035143 w 3481368"/>
              <a:gd name="connsiteY6647" fmla="*/ 1073930 h 3205338"/>
              <a:gd name="connsiteX6648" fmla="*/ 3036676 w 3481368"/>
              <a:gd name="connsiteY6648" fmla="*/ 1074026 h 3205338"/>
              <a:gd name="connsiteX6649" fmla="*/ 3037721 w 3481368"/>
              <a:gd name="connsiteY6649" fmla="*/ 1078571 h 3205338"/>
              <a:gd name="connsiteX6650" fmla="*/ 72342 w 3481368"/>
              <a:gd name="connsiteY6650" fmla="*/ 1073676 h 3205338"/>
              <a:gd name="connsiteX6651" fmla="*/ 66944 w 3481368"/>
              <a:gd name="connsiteY6651" fmla="*/ 1104626 h 3205338"/>
              <a:gd name="connsiteX6652" fmla="*/ 66944 w 3481368"/>
              <a:gd name="connsiteY6652" fmla="*/ 1087712 h 3205338"/>
              <a:gd name="connsiteX6653" fmla="*/ 72342 w 3481368"/>
              <a:gd name="connsiteY6653" fmla="*/ 1073676 h 3205338"/>
              <a:gd name="connsiteX6654" fmla="*/ 3066871 w 3481368"/>
              <a:gd name="connsiteY6654" fmla="*/ 1071354 h 3205338"/>
              <a:gd name="connsiteX6655" fmla="*/ 3069752 w 3481368"/>
              <a:gd name="connsiteY6655" fmla="*/ 1079631 h 3205338"/>
              <a:gd name="connsiteX6656" fmla="*/ 3065911 w 3481368"/>
              <a:gd name="connsiteY6656" fmla="*/ 1072194 h 3205338"/>
              <a:gd name="connsiteX6657" fmla="*/ 280331 w 3481368"/>
              <a:gd name="connsiteY6657" fmla="*/ 1069648 h 3205338"/>
              <a:gd name="connsiteX6658" fmla="*/ 280300 w 3481368"/>
              <a:gd name="connsiteY6658" fmla="*/ 1070016 h 3205338"/>
              <a:gd name="connsiteX6659" fmla="*/ 279743 w 3481368"/>
              <a:gd name="connsiteY6659" fmla="*/ 1071506 h 3205338"/>
              <a:gd name="connsiteX6660" fmla="*/ 78478 w 3481368"/>
              <a:gd name="connsiteY6660" fmla="*/ 1068857 h 3205338"/>
              <a:gd name="connsiteX6661" fmla="*/ 75221 w 3481368"/>
              <a:gd name="connsiteY6661" fmla="*/ 1087712 h 3205338"/>
              <a:gd name="connsiteX6662" fmla="*/ 70082 w 3481368"/>
              <a:gd name="connsiteY6662" fmla="*/ 1114436 h 3205338"/>
              <a:gd name="connsiteX6663" fmla="*/ 72342 w 3481368"/>
              <a:gd name="connsiteY6663" fmla="*/ 1098868 h 3205338"/>
              <a:gd name="connsiteX6664" fmla="*/ 78056 w 3481368"/>
              <a:gd name="connsiteY6664" fmla="*/ 1070572 h 3205338"/>
              <a:gd name="connsiteX6665" fmla="*/ 2994566 w 3481368"/>
              <a:gd name="connsiteY6665" fmla="*/ 1068626 h 3205338"/>
              <a:gd name="connsiteX6666" fmla="*/ 3006219 w 3481368"/>
              <a:gd name="connsiteY6666" fmla="*/ 1093647 h 3205338"/>
              <a:gd name="connsiteX6667" fmla="*/ 3007470 w 3481368"/>
              <a:gd name="connsiteY6667" fmla="*/ 1096757 h 3205338"/>
              <a:gd name="connsiteX6668" fmla="*/ 3436733 w 3481368"/>
              <a:gd name="connsiteY6668" fmla="*/ 1065858 h 3205338"/>
              <a:gd name="connsiteX6669" fmla="*/ 3436755 w 3481368"/>
              <a:gd name="connsiteY6669" fmla="*/ 1065955 h 3205338"/>
              <a:gd name="connsiteX6670" fmla="*/ 3436733 w 3481368"/>
              <a:gd name="connsiteY6670" fmla="*/ 1065913 h 3205338"/>
              <a:gd name="connsiteX6671" fmla="*/ 76384 w 3481368"/>
              <a:gd name="connsiteY6671" fmla="*/ 1063895 h 3205338"/>
              <a:gd name="connsiteX6672" fmla="*/ 75221 w 3481368"/>
              <a:gd name="connsiteY6672" fmla="*/ 1070796 h 3205338"/>
              <a:gd name="connsiteX6673" fmla="*/ 75581 w 3481368"/>
              <a:gd name="connsiteY6673" fmla="*/ 1067062 h 3205338"/>
              <a:gd name="connsiteX6674" fmla="*/ 284572 w 3481368"/>
              <a:gd name="connsiteY6674" fmla="*/ 1056235 h 3205338"/>
              <a:gd name="connsiteX6675" fmla="*/ 280331 w 3481368"/>
              <a:gd name="connsiteY6675" fmla="*/ 1069648 h 3205338"/>
              <a:gd name="connsiteX6676" fmla="*/ 280508 w 3481368"/>
              <a:gd name="connsiteY6676" fmla="*/ 1067568 h 3205338"/>
              <a:gd name="connsiteX6677" fmla="*/ 276864 w 3481368"/>
              <a:gd name="connsiteY6677" fmla="*/ 1074026 h 3205338"/>
              <a:gd name="connsiteX6678" fmla="*/ 278304 w 3481368"/>
              <a:gd name="connsiteY6678" fmla="*/ 1070606 h 3205338"/>
              <a:gd name="connsiteX6679" fmla="*/ 279489 w 3481368"/>
              <a:gd name="connsiteY6679" fmla="*/ 1064232 h 3205338"/>
              <a:gd name="connsiteX6680" fmla="*/ 279998 w 3481368"/>
              <a:gd name="connsiteY6680" fmla="*/ 1062539 h 3205338"/>
              <a:gd name="connsiteX6681" fmla="*/ 283702 w 3481368"/>
              <a:gd name="connsiteY6681" fmla="*/ 1057781 h 3205338"/>
              <a:gd name="connsiteX6682" fmla="*/ 3025545 w 3481368"/>
              <a:gd name="connsiteY6682" fmla="*/ 1052869 h 3205338"/>
              <a:gd name="connsiteX6683" fmla="*/ 3030918 w 3481368"/>
              <a:gd name="connsiteY6683" fmla="*/ 1060345 h 3205338"/>
              <a:gd name="connsiteX6684" fmla="*/ 3033796 w 3481368"/>
              <a:gd name="connsiteY6684" fmla="*/ 1071506 h 3205338"/>
              <a:gd name="connsiteX6685" fmla="*/ 3030918 w 3481368"/>
              <a:gd name="connsiteY6685" fmla="*/ 1062866 h 3205338"/>
              <a:gd name="connsiteX6686" fmla="*/ 3027969 w 3481368"/>
              <a:gd name="connsiteY6686" fmla="*/ 1058344 h 3205338"/>
              <a:gd name="connsiteX6687" fmla="*/ 286087 w 3481368"/>
              <a:gd name="connsiteY6687" fmla="*/ 1052038 h 3205338"/>
              <a:gd name="connsiteX6688" fmla="*/ 285502 w 3481368"/>
              <a:gd name="connsiteY6688" fmla="*/ 1054585 h 3205338"/>
              <a:gd name="connsiteX6689" fmla="*/ 284572 w 3481368"/>
              <a:gd name="connsiteY6689" fmla="*/ 1056235 h 3205338"/>
              <a:gd name="connsiteX6690" fmla="*/ 285322 w 3481368"/>
              <a:gd name="connsiteY6690" fmla="*/ 1053865 h 3205338"/>
              <a:gd name="connsiteX6691" fmla="*/ 83499 w 3481368"/>
              <a:gd name="connsiteY6691" fmla="*/ 1048483 h 3205338"/>
              <a:gd name="connsiteX6692" fmla="*/ 78478 w 3481368"/>
              <a:gd name="connsiteY6692" fmla="*/ 1068857 h 3205338"/>
              <a:gd name="connsiteX6693" fmla="*/ 79495 w 3481368"/>
              <a:gd name="connsiteY6693" fmla="*/ 1062969 h 3205338"/>
              <a:gd name="connsiteX6694" fmla="*/ 83499 w 3481368"/>
              <a:gd name="connsiteY6694" fmla="*/ 1048483 h 3205338"/>
              <a:gd name="connsiteX6695" fmla="*/ 265917 w 3481368"/>
              <a:gd name="connsiteY6695" fmla="*/ 1047661 h 3205338"/>
              <a:gd name="connsiteX6696" fmla="*/ 264447 w 3481368"/>
              <a:gd name="connsiteY6696" fmla="*/ 1052965 h 3205338"/>
              <a:gd name="connsiteX6697" fmla="*/ 260308 w 3481368"/>
              <a:gd name="connsiteY6697" fmla="*/ 1065746 h 3205338"/>
              <a:gd name="connsiteX6698" fmla="*/ 256034 w 3481368"/>
              <a:gd name="connsiteY6698" fmla="*/ 1081766 h 3205338"/>
              <a:gd name="connsiteX6699" fmla="*/ 252688 w 3481368"/>
              <a:gd name="connsiteY6699" fmla="*/ 1091545 h 3205338"/>
              <a:gd name="connsiteX6700" fmla="*/ 257429 w 3481368"/>
              <a:gd name="connsiteY6700" fmla="*/ 1071506 h 3205338"/>
              <a:gd name="connsiteX6701" fmla="*/ 3022640 w 3481368"/>
              <a:gd name="connsiteY6701" fmla="*/ 1046304 h 3205338"/>
              <a:gd name="connsiteX6702" fmla="*/ 3025545 w 3481368"/>
              <a:gd name="connsiteY6702" fmla="*/ 1052869 h 3205338"/>
              <a:gd name="connsiteX6703" fmla="*/ 3024338 w 3481368"/>
              <a:gd name="connsiteY6703" fmla="*/ 1051187 h 3205338"/>
              <a:gd name="connsiteX6704" fmla="*/ 293188 w 3481368"/>
              <a:gd name="connsiteY6704" fmla="*/ 1040770 h 3205338"/>
              <a:gd name="connsiteX6705" fmla="*/ 291539 w 3481368"/>
              <a:gd name="connsiteY6705" fmla="*/ 1046178 h 3205338"/>
              <a:gd name="connsiteX6706" fmla="*/ 287482 w 3481368"/>
              <a:gd name="connsiteY6706" fmla="*/ 1056385 h 3205338"/>
              <a:gd name="connsiteX6707" fmla="*/ 285502 w 3481368"/>
              <a:gd name="connsiteY6707" fmla="*/ 1065746 h 3205338"/>
              <a:gd name="connsiteX6708" fmla="*/ 276864 w 3481368"/>
              <a:gd name="connsiteY6708" fmla="*/ 1088067 h 3205338"/>
              <a:gd name="connsiteX6709" fmla="*/ 279743 w 3481368"/>
              <a:gd name="connsiteY6709" fmla="*/ 1076906 h 3205338"/>
              <a:gd name="connsiteX6710" fmla="*/ 276864 w 3481368"/>
              <a:gd name="connsiteY6710" fmla="*/ 1085187 h 3205338"/>
              <a:gd name="connsiteX6711" fmla="*/ 280103 w 3481368"/>
              <a:gd name="connsiteY6711" fmla="*/ 1072316 h 3205338"/>
              <a:gd name="connsiteX6712" fmla="*/ 280300 w 3481368"/>
              <a:gd name="connsiteY6712" fmla="*/ 1070016 h 3205338"/>
              <a:gd name="connsiteX6713" fmla="*/ 287842 w 3481368"/>
              <a:gd name="connsiteY6713" fmla="*/ 1049815 h 3205338"/>
              <a:gd name="connsiteX6714" fmla="*/ 291181 w 3481368"/>
              <a:gd name="connsiteY6714" fmla="*/ 1041534 h 3205338"/>
              <a:gd name="connsiteX6715" fmla="*/ 280114 w 3481368"/>
              <a:gd name="connsiteY6715" fmla="*/ 1039308 h 3205338"/>
              <a:gd name="connsiteX6716" fmla="*/ 279743 w 3481368"/>
              <a:gd name="connsiteY6716" fmla="*/ 1040544 h 3205338"/>
              <a:gd name="connsiteX6717" fmla="*/ 279383 w 3481368"/>
              <a:gd name="connsiteY6717" fmla="*/ 1040994 h 3205338"/>
              <a:gd name="connsiteX6718" fmla="*/ 3046252 w 3481368"/>
              <a:gd name="connsiteY6718" fmla="*/ 1029695 h 3205338"/>
              <a:gd name="connsiteX6719" fmla="*/ 3048618 w 3481368"/>
              <a:gd name="connsiteY6719" fmla="*/ 1033817 h 3205338"/>
              <a:gd name="connsiteX6720" fmla="*/ 3047429 w 3481368"/>
              <a:gd name="connsiteY6720" fmla="*/ 1035007 h 3205338"/>
              <a:gd name="connsiteX6721" fmla="*/ 3036676 w 3481368"/>
              <a:gd name="connsiteY6721" fmla="*/ 1029383 h 3205338"/>
              <a:gd name="connsiteX6722" fmla="*/ 3042075 w 3481368"/>
              <a:gd name="connsiteY6722" fmla="*/ 1046304 h 3205338"/>
              <a:gd name="connsiteX6723" fmla="*/ 3039196 w 3481368"/>
              <a:gd name="connsiteY6723" fmla="*/ 1046304 h 3205338"/>
              <a:gd name="connsiteX6724" fmla="*/ 3033796 w 3481368"/>
              <a:gd name="connsiteY6724" fmla="*/ 1032264 h 3205338"/>
              <a:gd name="connsiteX6725" fmla="*/ 3036676 w 3481368"/>
              <a:gd name="connsiteY6725" fmla="*/ 1029383 h 3205338"/>
              <a:gd name="connsiteX6726" fmla="*/ 80980 w 3481368"/>
              <a:gd name="connsiteY6726" fmla="*/ 1029048 h 3205338"/>
              <a:gd name="connsiteX6727" fmla="*/ 75221 w 3481368"/>
              <a:gd name="connsiteY6727" fmla="*/ 1051362 h 3205338"/>
              <a:gd name="connsiteX6728" fmla="*/ 72342 w 3481368"/>
              <a:gd name="connsiteY6728" fmla="*/ 1059639 h 3205338"/>
              <a:gd name="connsiteX6729" fmla="*/ 78100 w 3481368"/>
              <a:gd name="connsiteY6729" fmla="*/ 1040205 h 3205338"/>
              <a:gd name="connsiteX6730" fmla="*/ 80980 w 3481368"/>
              <a:gd name="connsiteY6730" fmla="*/ 1029048 h 3205338"/>
              <a:gd name="connsiteX6731" fmla="*/ 288022 w 3481368"/>
              <a:gd name="connsiteY6731" fmla="*/ 1023983 h 3205338"/>
              <a:gd name="connsiteX6732" fmla="*/ 286889 w 3481368"/>
              <a:gd name="connsiteY6732" fmla="*/ 1029232 h 3205338"/>
              <a:gd name="connsiteX6733" fmla="*/ 286554 w 3481368"/>
              <a:gd name="connsiteY6733" fmla="*/ 1029619 h 3205338"/>
              <a:gd name="connsiteX6734" fmla="*/ 288022 w 3481368"/>
              <a:gd name="connsiteY6734" fmla="*/ 1023983 h 3205338"/>
              <a:gd name="connsiteX6735" fmla="*/ 3028844 w 3481368"/>
              <a:gd name="connsiteY6735" fmla="*/ 1020364 h 3205338"/>
              <a:gd name="connsiteX6736" fmla="*/ 3030924 w 3481368"/>
              <a:gd name="connsiteY6736" fmla="*/ 1025052 h 3205338"/>
              <a:gd name="connsiteX6737" fmla="*/ 3030918 w 3481368"/>
              <a:gd name="connsiteY6737" fmla="*/ 1026864 h 3205338"/>
              <a:gd name="connsiteX6738" fmla="*/ 288022 w 3481368"/>
              <a:gd name="connsiteY6738" fmla="*/ 1018223 h 3205338"/>
              <a:gd name="connsiteX6739" fmla="*/ 288022 w 3481368"/>
              <a:gd name="connsiteY6739" fmla="*/ 1018544 h 3205338"/>
              <a:gd name="connsiteX6740" fmla="*/ 285502 w 3481368"/>
              <a:gd name="connsiteY6740" fmla="*/ 1026864 h 3205338"/>
              <a:gd name="connsiteX6741" fmla="*/ 280114 w 3481368"/>
              <a:gd name="connsiteY6741" fmla="*/ 1039308 h 3205338"/>
              <a:gd name="connsiteX6742" fmla="*/ 284017 w 3481368"/>
              <a:gd name="connsiteY6742" fmla="*/ 1026279 h 3205338"/>
              <a:gd name="connsiteX6743" fmla="*/ 288022 w 3481368"/>
              <a:gd name="connsiteY6743" fmla="*/ 1018223 h 3205338"/>
              <a:gd name="connsiteX6744" fmla="*/ 275938 w 3481368"/>
              <a:gd name="connsiteY6744" fmla="*/ 1018048 h 3205338"/>
              <a:gd name="connsiteX6745" fmla="*/ 274345 w 3481368"/>
              <a:gd name="connsiteY6745" fmla="*/ 1023983 h 3205338"/>
              <a:gd name="connsiteX6746" fmla="*/ 265917 w 3481368"/>
              <a:gd name="connsiteY6746" fmla="*/ 1047661 h 3205338"/>
              <a:gd name="connsiteX6747" fmla="*/ 268586 w 3481368"/>
              <a:gd name="connsiteY6747" fmla="*/ 1038024 h 3205338"/>
              <a:gd name="connsiteX6748" fmla="*/ 271465 w 3481368"/>
              <a:gd name="connsiteY6748" fmla="*/ 1029383 h 3205338"/>
              <a:gd name="connsiteX6749" fmla="*/ 83499 w 3481368"/>
              <a:gd name="connsiteY6749" fmla="*/ 1017892 h 3205338"/>
              <a:gd name="connsiteX6750" fmla="*/ 80980 w 3481368"/>
              <a:gd name="connsiteY6750" fmla="*/ 1040205 h 3205338"/>
              <a:gd name="connsiteX6751" fmla="*/ 78100 w 3481368"/>
              <a:gd name="connsiteY6751" fmla="*/ 1057121 h 3205338"/>
              <a:gd name="connsiteX6752" fmla="*/ 76384 w 3481368"/>
              <a:gd name="connsiteY6752" fmla="*/ 1063895 h 3205338"/>
              <a:gd name="connsiteX6753" fmla="*/ 79495 w 3481368"/>
              <a:gd name="connsiteY6753" fmla="*/ 1045424 h 3205338"/>
              <a:gd name="connsiteX6754" fmla="*/ 83499 w 3481368"/>
              <a:gd name="connsiteY6754" fmla="*/ 1017892 h 3205338"/>
              <a:gd name="connsiteX6755" fmla="*/ 295310 w 3481368"/>
              <a:gd name="connsiteY6755" fmla="*/ 1017419 h 3205338"/>
              <a:gd name="connsiteX6756" fmla="*/ 296660 w 3481368"/>
              <a:gd name="connsiteY6756" fmla="*/ 1018223 h 3205338"/>
              <a:gd name="connsiteX6757" fmla="*/ 290959 w 3481368"/>
              <a:gd name="connsiteY6757" fmla="*/ 1032205 h 3205338"/>
              <a:gd name="connsiteX6758" fmla="*/ 290900 w 3481368"/>
              <a:gd name="connsiteY6758" fmla="*/ 1032264 h 3205338"/>
              <a:gd name="connsiteX6759" fmla="*/ 290843 w 3481368"/>
              <a:gd name="connsiteY6759" fmla="*/ 1032491 h 3205338"/>
              <a:gd name="connsiteX6760" fmla="*/ 283927 w 3481368"/>
              <a:gd name="connsiteY6760" fmla="*/ 1049455 h 3205338"/>
              <a:gd name="connsiteX6761" fmla="*/ 279998 w 3481368"/>
              <a:gd name="connsiteY6761" fmla="*/ 1062539 h 3205338"/>
              <a:gd name="connsiteX6762" fmla="*/ 279743 w 3481368"/>
              <a:gd name="connsiteY6762" fmla="*/ 1062866 h 3205338"/>
              <a:gd name="connsiteX6763" fmla="*/ 279489 w 3481368"/>
              <a:gd name="connsiteY6763" fmla="*/ 1064232 h 3205338"/>
              <a:gd name="connsiteX6764" fmla="*/ 271465 w 3481368"/>
              <a:gd name="connsiteY6764" fmla="*/ 1090947 h 3205338"/>
              <a:gd name="connsiteX6765" fmla="*/ 268586 w 3481368"/>
              <a:gd name="connsiteY6765" fmla="*/ 1093467 h 3205338"/>
              <a:gd name="connsiteX6766" fmla="*/ 274345 w 3481368"/>
              <a:gd name="connsiteY6766" fmla="*/ 1071506 h 3205338"/>
              <a:gd name="connsiteX6767" fmla="*/ 282622 w 3481368"/>
              <a:gd name="connsiteY6767" fmla="*/ 1051704 h 3205338"/>
              <a:gd name="connsiteX6768" fmla="*/ 285305 w 3481368"/>
              <a:gd name="connsiteY6768" fmla="*/ 1036567 h 3205338"/>
              <a:gd name="connsiteX6769" fmla="*/ 286889 w 3481368"/>
              <a:gd name="connsiteY6769" fmla="*/ 1029232 h 3205338"/>
              <a:gd name="connsiteX6770" fmla="*/ 288157 w 3481368"/>
              <a:gd name="connsiteY6770" fmla="*/ 1027763 h 3205338"/>
              <a:gd name="connsiteX6771" fmla="*/ 288022 w 3481368"/>
              <a:gd name="connsiteY6771" fmla="*/ 1038024 h 3205338"/>
              <a:gd name="connsiteX6772" fmla="*/ 295310 w 3481368"/>
              <a:gd name="connsiteY6772" fmla="*/ 1017419 h 3205338"/>
              <a:gd name="connsiteX6773" fmla="*/ 3026615 w 3481368"/>
              <a:gd name="connsiteY6773" fmla="*/ 1016434 h 3205338"/>
              <a:gd name="connsiteX6774" fmla="*/ 3026620 w 3481368"/>
              <a:gd name="connsiteY6774" fmla="*/ 1016441 h 3205338"/>
              <a:gd name="connsiteX6775" fmla="*/ 3028038 w 3481368"/>
              <a:gd name="connsiteY6775" fmla="*/ 1021103 h 3205338"/>
              <a:gd name="connsiteX6776" fmla="*/ 3026615 w 3481368"/>
              <a:gd name="connsiteY6776" fmla="*/ 1016434 h 3205338"/>
              <a:gd name="connsiteX6777" fmla="*/ 277819 w 3481368"/>
              <a:gd name="connsiteY6777" fmla="*/ 1011044 h 3205338"/>
              <a:gd name="connsiteX6778" fmla="*/ 276864 w 3481368"/>
              <a:gd name="connsiteY6778" fmla="*/ 1015703 h 3205338"/>
              <a:gd name="connsiteX6779" fmla="*/ 275938 w 3481368"/>
              <a:gd name="connsiteY6779" fmla="*/ 1018048 h 3205338"/>
              <a:gd name="connsiteX6780" fmla="*/ 3016881 w 3481368"/>
              <a:gd name="connsiteY6780" fmla="*/ 1001662 h 3205338"/>
              <a:gd name="connsiteX6781" fmla="*/ 3025518 w 3481368"/>
              <a:gd name="connsiteY6781" fmla="*/ 1009942 h 3205338"/>
              <a:gd name="connsiteX6782" fmla="*/ 3028844 w 3481368"/>
              <a:gd name="connsiteY6782" fmla="*/ 1020364 h 3205338"/>
              <a:gd name="connsiteX6783" fmla="*/ 3028533 w 3481368"/>
              <a:gd name="connsiteY6783" fmla="*/ 1019663 h 3205338"/>
              <a:gd name="connsiteX6784" fmla="*/ 3026620 w 3481368"/>
              <a:gd name="connsiteY6784" fmla="*/ 1016441 h 3205338"/>
              <a:gd name="connsiteX6785" fmla="*/ 3025518 w 3481368"/>
              <a:gd name="connsiteY6785" fmla="*/ 1012822 h 3205338"/>
              <a:gd name="connsiteX6786" fmla="*/ 3016881 w 3481368"/>
              <a:gd name="connsiteY6786" fmla="*/ 1001662 h 3205338"/>
              <a:gd name="connsiteX6787" fmla="*/ 305006 w 3481368"/>
              <a:gd name="connsiteY6787" fmla="*/ 1000918 h 3205338"/>
              <a:gd name="connsiteX6788" fmla="*/ 290900 w 3481368"/>
              <a:gd name="connsiteY6788" fmla="*/ 1040544 h 3205338"/>
              <a:gd name="connsiteX6789" fmla="*/ 286087 w 3481368"/>
              <a:gd name="connsiteY6789" fmla="*/ 1052038 h 3205338"/>
              <a:gd name="connsiteX6790" fmla="*/ 288067 w 3481368"/>
              <a:gd name="connsiteY6790" fmla="*/ 1043424 h 3205338"/>
              <a:gd name="connsiteX6791" fmla="*/ 290843 w 3481368"/>
              <a:gd name="connsiteY6791" fmla="*/ 1032491 h 3205338"/>
              <a:gd name="connsiteX6792" fmla="*/ 290959 w 3481368"/>
              <a:gd name="connsiteY6792" fmla="*/ 1032205 h 3205338"/>
              <a:gd name="connsiteX6793" fmla="*/ 293780 w 3481368"/>
              <a:gd name="connsiteY6793" fmla="*/ 1029383 h 3205338"/>
              <a:gd name="connsiteX6794" fmla="*/ 299178 w 3481368"/>
              <a:gd name="connsiteY6794" fmla="*/ 1012822 h 3205338"/>
              <a:gd name="connsiteX6795" fmla="*/ 308192 w 3481368"/>
              <a:gd name="connsiteY6795" fmla="*/ 1000294 h 3205338"/>
              <a:gd name="connsiteX6796" fmla="*/ 302058 w 3481368"/>
              <a:gd name="connsiteY6796" fmla="*/ 1021103 h 3205338"/>
              <a:gd name="connsiteX6797" fmla="*/ 282622 w 3481368"/>
              <a:gd name="connsiteY6797" fmla="*/ 1076906 h 3205338"/>
              <a:gd name="connsiteX6798" fmla="*/ 287482 w 3481368"/>
              <a:gd name="connsiteY6798" fmla="*/ 1059490 h 3205338"/>
              <a:gd name="connsiteX6799" fmla="*/ 291539 w 3481368"/>
              <a:gd name="connsiteY6799" fmla="*/ 1046178 h 3205338"/>
              <a:gd name="connsiteX6800" fmla="*/ 293780 w 3481368"/>
              <a:gd name="connsiteY6800" fmla="*/ 1040544 h 3205338"/>
              <a:gd name="connsiteX6801" fmla="*/ 293188 w 3481368"/>
              <a:gd name="connsiteY6801" fmla="*/ 1040770 h 3205338"/>
              <a:gd name="connsiteX6802" fmla="*/ 296660 w 3481368"/>
              <a:gd name="connsiteY6802" fmla="*/ 1029383 h 3205338"/>
              <a:gd name="connsiteX6803" fmla="*/ 302058 w 3481368"/>
              <a:gd name="connsiteY6803" fmla="*/ 1015703 h 3205338"/>
              <a:gd name="connsiteX6804" fmla="*/ 281408 w 3481368"/>
              <a:gd name="connsiteY6804" fmla="*/ 997679 h 3205338"/>
              <a:gd name="connsiteX6805" fmla="*/ 277819 w 3481368"/>
              <a:gd name="connsiteY6805" fmla="*/ 1011044 h 3205338"/>
              <a:gd name="connsiteX6806" fmla="*/ 279743 w 3481368"/>
              <a:gd name="connsiteY6806" fmla="*/ 1001662 h 3205338"/>
              <a:gd name="connsiteX6807" fmla="*/ 3011482 w 3481368"/>
              <a:gd name="connsiteY6807" fmla="*/ 995902 h 3205338"/>
              <a:gd name="connsiteX6808" fmla="*/ 3022640 w 3481368"/>
              <a:gd name="connsiteY6808" fmla="*/ 1015703 h 3205338"/>
              <a:gd name="connsiteX6809" fmla="*/ 3030918 w 3481368"/>
              <a:gd name="connsiteY6809" fmla="*/ 1032264 h 3205338"/>
              <a:gd name="connsiteX6810" fmla="*/ 3028122 w 3481368"/>
              <a:gd name="connsiteY6810" fmla="*/ 1028915 h 3205338"/>
              <a:gd name="connsiteX6811" fmla="*/ 3030506 w 3481368"/>
              <a:gd name="connsiteY6811" fmla="*/ 1035007 h 3205338"/>
              <a:gd name="connsiteX6812" fmla="*/ 3030506 w 3481368"/>
              <a:gd name="connsiteY6812" fmla="*/ 1037885 h 3205338"/>
              <a:gd name="connsiteX6813" fmla="*/ 3025104 w 3481368"/>
              <a:gd name="connsiteY6813" fmla="*/ 1026730 h 3205338"/>
              <a:gd name="connsiteX6814" fmla="*/ 3019344 w 3481368"/>
              <a:gd name="connsiteY6814" fmla="*/ 1015573 h 3205338"/>
              <a:gd name="connsiteX6815" fmla="*/ 3017740 w 3481368"/>
              <a:gd name="connsiteY6815" fmla="*/ 1010689 h 3205338"/>
              <a:gd name="connsiteX6816" fmla="*/ 3013597 w 3481368"/>
              <a:gd name="connsiteY6816" fmla="*/ 1000402 h 3205338"/>
              <a:gd name="connsiteX6817" fmla="*/ 3011482 w 3481368"/>
              <a:gd name="connsiteY6817" fmla="*/ 995902 h 3205338"/>
              <a:gd name="connsiteX6818" fmla="*/ 58666 w 3481368"/>
              <a:gd name="connsiteY6818" fmla="*/ 992699 h 3205338"/>
              <a:gd name="connsiteX6819" fmla="*/ 56403 w 3481368"/>
              <a:gd name="connsiteY6819" fmla="*/ 1004259 h 3205338"/>
              <a:gd name="connsiteX6820" fmla="*/ 55786 w 3481368"/>
              <a:gd name="connsiteY6820" fmla="*/ 1006735 h 3205338"/>
              <a:gd name="connsiteX6821" fmla="*/ 55978 w 3481368"/>
              <a:gd name="connsiteY6821" fmla="*/ 1006426 h 3205338"/>
              <a:gd name="connsiteX6822" fmla="*/ 53267 w 3481368"/>
              <a:gd name="connsiteY6822" fmla="*/ 1020276 h 3205338"/>
              <a:gd name="connsiteX6823" fmla="*/ 52172 w 3481368"/>
              <a:gd name="connsiteY6823" fmla="*/ 1026038 h 3205338"/>
              <a:gd name="connsiteX6824" fmla="*/ 51468 w 3481368"/>
              <a:gd name="connsiteY6824" fmla="*/ 1028328 h 3205338"/>
              <a:gd name="connsiteX6825" fmla="*/ 50028 w 3481368"/>
              <a:gd name="connsiteY6825" fmla="*/ 1037326 h 3205338"/>
              <a:gd name="connsiteX6826" fmla="*/ 52172 w 3481368"/>
              <a:gd name="connsiteY6826" fmla="*/ 1026038 h 3205338"/>
              <a:gd name="connsiteX6827" fmla="*/ 52906 w 3481368"/>
              <a:gd name="connsiteY6827" fmla="*/ 1023650 h 3205338"/>
              <a:gd name="connsiteX6828" fmla="*/ 58666 w 3481368"/>
              <a:gd name="connsiteY6828" fmla="*/ 1006735 h 3205338"/>
              <a:gd name="connsiteX6829" fmla="*/ 58306 w 3481368"/>
              <a:gd name="connsiteY6829" fmla="*/ 1002686 h 3205338"/>
              <a:gd name="connsiteX6830" fmla="*/ 55978 w 3481368"/>
              <a:gd name="connsiteY6830" fmla="*/ 1006426 h 3205338"/>
              <a:gd name="connsiteX6831" fmla="*/ 56403 w 3481368"/>
              <a:gd name="connsiteY6831" fmla="*/ 1004259 h 3205338"/>
              <a:gd name="connsiteX6832" fmla="*/ 58306 w 3481368"/>
              <a:gd name="connsiteY6832" fmla="*/ 996613 h 3205338"/>
              <a:gd name="connsiteX6833" fmla="*/ 58666 w 3481368"/>
              <a:gd name="connsiteY6833" fmla="*/ 992699 h 3205338"/>
              <a:gd name="connsiteX6834" fmla="*/ 308339 w 3481368"/>
              <a:gd name="connsiteY6834" fmla="*/ 992622 h 3205338"/>
              <a:gd name="connsiteX6835" fmla="*/ 306602 w 3481368"/>
              <a:gd name="connsiteY6835" fmla="*/ 997656 h 3205338"/>
              <a:gd name="connsiteX6836" fmla="*/ 305006 w 3481368"/>
              <a:gd name="connsiteY6836" fmla="*/ 1000918 h 3205338"/>
              <a:gd name="connsiteX6837" fmla="*/ 307816 w 3481368"/>
              <a:gd name="connsiteY6837" fmla="*/ 993021 h 3205338"/>
              <a:gd name="connsiteX6838" fmla="*/ 308339 w 3481368"/>
              <a:gd name="connsiteY6838" fmla="*/ 992622 h 3205338"/>
              <a:gd name="connsiteX6839" fmla="*/ 291255 w 3481368"/>
              <a:gd name="connsiteY6839" fmla="*/ 986753 h 3205338"/>
              <a:gd name="connsiteX6840" fmla="*/ 290900 w 3481368"/>
              <a:gd name="connsiteY6840" fmla="*/ 987621 h 3205338"/>
              <a:gd name="connsiteX6841" fmla="*/ 271465 w 3481368"/>
              <a:gd name="connsiteY6841" fmla="*/ 1046304 h 3205338"/>
              <a:gd name="connsiteX6842" fmla="*/ 274345 w 3481368"/>
              <a:gd name="connsiteY6842" fmla="*/ 1043424 h 3205338"/>
              <a:gd name="connsiteX6843" fmla="*/ 260308 w 3481368"/>
              <a:gd name="connsiteY6843" fmla="*/ 1096348 h 3205338"/>
              <a:gd name="connsiteX6844" fmla="*/ 254549 w 3481368"/>
              <a:gd name="connsiteY6844" fmla="*/ 1110389 h 3205338"/>
              <a:gd name="connsiteX6845" fmla="*/ 252030 w 3481368"/>
              <a:gd name="connsiteY6845" fmla="*/ 1121549 h 3205338"/>
              <a:gd name="connsiteX6846" fmla="*/ 246271 w 3481368"/>
              <a:gd name="connsiteY6846" fmla="*/ 1143870 h 3205338"/>
              <a:gd name="connsiteX6847" fmla="*/ 260308 w 3481368"/>
              <a:gd name="connsiteY6847" fmla="*/ 1088067 h 3205338"/>
              <a:gd name="connsiteX6848" fmla="*/ 249775 w 3481368"/>
              <a:gd name="connsiteY6848" fmla="*/ 1119266 h 3205338"/>
              <a:gd name="connsiteX6849" fmla="*/ 258509 w 3481368"/>
              <a:gd name="connsiteY6849" fmla="*/ 1087347 h 3205338"/>
              <a:gd name="connsiteX6850" fmla="*/ 265707 w 3481368"/>
              <a:gd name="connsiteY6850" fmla="*/ 1057465 h 3205338"/>
              <a:gd name="connsiteX6851" fmla="*/ 263187 w 3481368"/>
              <a:gd name="connsiteY6851" fmla="*/ 1079787 h 3205338"/>
              <a:gd name="connsiteX6852" fmla="*/ 271465 w 3481368"/>
              <a:gd name="connsiteY6852" fmla="*/ 1040544 h 3205338"/>
              <a:gd name="connsiteX6853" fmla="*/ 282622 w 3481368"/>
              <a:gd name="connsiteY6853" fmla="*/ 1009942 h 3205338"/>
              <a:gd name="connsiteX6854" fmla="*/ 276864 w 3481368"/>
              <a:gd name="connsiteY6854" fmla="*/ 1023983 h 3205338"/>
              <a:gd name="connsiteX6855" fmla="*/ 288022 w 3481368"/>
              <a:gd name="connsiteY6855" fmla="*/ 993021 h 3205338"/>
              <a:gd name="connsiteX6856" fmla="*/ 313974 w 3481368"/>
              <a:gd name="connsiteY6856" fmla="*/ 985059 h 3205338"/>
              <a:gd name="connsiteX6857" fmla="*/ 310156 w 3481368"/>
              <a:gd name="connsiteY6857" fmla="*/ 995362 h 3205338"/>
              <a:gd name="connsiteX6858" fmla="*/ 308192 w 3481368"/>
              <a:gd name="connsiteY6858" fmla="*/ 1000294 h 3205338"/>
              <a:gd name="connsiteX6859" fmla="*/ 310336 w 3481368"/>
              <a:gd name="connsiteY6859" fmla="*/ 993021 h 3205338"/>
              <a:gd name="connsiteX6860" fmla="*/ 332651 w 3481368"/>
              <a:gd name="connsiteY6860" fmla="*/ 984741 h 3205338"/>
              <a:gd name="connsiteX6861" fmla="*/ 324372 w 3481368"/>
              <a:gd name="connsiteY6861" fmla="*/ 1015703 h 3205338"/>
              <a:gd name="connsiteX6862" fmla="*/ 332651 w 3481368"/>
              <a:gd name="connsiteY6862" fmla="*/ 984741 h 3205338"/>
              <a:gd name="connsiteX6863" fmla="*/ 2951064 w 3481368"/>
              <a:gd name="connsiteY6863" fmla="*/ 984224 h 3205338"/>
              <a:gd name="connsiteX6864" fmla="*/ 2995421 w 3481368"/>
              <a:gd name="connsiteY6864" fmla="*/ 1105419 h 3205338"/>
              <a:gd name="connsiteX6865" fmla="*/ 3042375 w 3481368"/>
              <a:gd name="connsiteY6865" fmla="*/ 1309151 h 3205338"/>
              <a:gd name="connsiteX6866" fmla="*/ 3057425 w 3481368"/>
              <a:gd name="connsiteY6866" fmla="*/ 1508077 h 3205338"/>
              <a:gd name="connsiteX6867" fmla="*/ 3058590 w 3481368"/>
              <a:gd name="connsiteY6867" fmla="*/ 1503567 h 3205338"/>
              <a:gd name="connsiteX6868" fmla="*/ 3058590 w 3481368"/>
              <a:gd name="connsiteY6868" fmla="*/ 1492410 h 3205338"/>
              <a:gd name="connsiteX6869" fmla="*/ 3061471 w 3481368"/>
              <a:gd name="connsiteY6869" fmla="*/ 1472977 h 3205338"/>
              <a:gd name="connsiteX6870" fmla="*/ 3063990 w 3481368"/>
              <a:gd name="connsiteY6870" fmla="*/ 1456063 h 3205338"/>
              <a:gd name="connsiteX6871" fmla="*/ 3063990 w 3481368"/>
              <a:gd name="connsiteY6871" fmla="*/ 1439508 h 3205338"/>
              <a:gd name="connsiteX6872" fmla="*/ 3063990 w 3481368"/>
              <a:gd name="connsiteY6872" fmla="*/ 1431231 h 3205338"/>
              <a:gd name="connsiteX6873" fmla="*/ 3063990 w 3481368"/>
              <a:gd name="connsiteY6873" fmla="*/ 1425473 h 3205338"/>
              <a:gd name="connsiteX6874" fmla="*/ 3063990 w 3481368"/>
              <a:gd name="connsiteY6874" fmla="*/ 1355657 h 3205338"/>
              <a:gd name="connsiteX6875" fmla="*/ 3058590 w 3481368"/>
              <a:gd name="connsiteY6875" fmla="*/ 1277563 h 3205338"/>
              <a:gd name="connsiteX6876" fmla="*/ 3058590 w 3481368"/>
              <a:gd name="connsiteY6876" fmla="*/ 1263888 h 3205338"/>
              <a:gd name="connsiteX6877" fmla="*/ 3055710 w 3481368"/>
              <a:gd name="connsiteY6877" fmla="*/ 1252732 h 3205338"/>
              <a:gd name="connsiteX6878" fmla="*/ 3052829 w 3481368"/>
              <a:gd name="connsiteY6878" fmla="*/ 1230419 h 3205338"/>
              <a:gd name="connsiteX6879" fmla="*/ 3050308 w 3481368"/>
              <a:gd name="connsiteY6879" fmla="*/ 1216384 h 3205338"/>
              <a:gd name="connsiteX6880" fmla="*/ 3049249 w 3481368"/>
              <a:gd name="connsiteY6880" fmla="*/ 1210167 h 3205338"/>
              <a:gd name="connsiteX6881" fmla="*/ 3035056 w 3481368"/>
              <a:gd name="connsiteY6881" fmla="*/ 1164527 h 3205338"/>
              <a:gd name="connsiteX6882" fmla="*/ 3019760 w 3481368"/>
              <a:gd name="connsiteY6882" fmla="*/ 1121549 h 3205338"/>
              <a:gd name="connsiteX6883" fmla="*/ 2986289 w 3481368"/>
              <a:gd name="connsiteY6883" fmla="*/ 1048825 h 3205338"/>
              <a:gd name="connsiteX6884" fmla="*/ 2966853 w 3481368"/>
              <a:gd name="connsiteY6884" fmla="*/ 1009942 h 3205338"/>
              <a:gd name="connsiteX6885" fmla="*/ 2958215 w 3481368"/>
              <a:gd name="connsiteY6885" fmla="*/ 998781 h 3205338"/>
              <a:gd name="connsiteX6886" fmla="*/ 2952817 w 3481368"/>
              <a:gd name="connsiteY6886" fmla="*/ 987621 h 3205338"/>
              <a:gd name="connsiteX6887" fmla="*/ 293379 w 3481368"/>
              <a:gd name="connsiteY6887" fmla="*/ 981560 h 3205338"/>
              <a:gd name="connsiteX6888" fmla="*/ 293780 w 3481368"/>
              <a:gd name="connsiteY6888" fmla="*/ 981860 h 3205338"/>
              <a:gd name="connsiteX6889" fmla="*/ 293060 w 3481368"/>
              <a:gd name="connsiteY6889" fmla="*/ 983255 h 3205338"/>
              <a:gd name="connsiteX6890" fmla="*/ 291255 w 3481368"/>
              <a:gd name="connsiteY6890" fmla="*/ 986753 h 3205338"/>
              <a:gd name="connsiteX6891" fmla="*/ 316094 w 3481368"/>
              <a:gd name="connsiteY6891" fmla="*/ 979341 h 3205338"/>
              <a:gd name="connsiteX6892" fmla="*/ 315374 w 3481368"/>
              <a:gd name="connsiteY6892" fmla="*/ 981995 h 3205338"/>
              <a:gd name="connsiteX6893" fmla="*/ 313974 w 3481368"/>
              <a:gd name="connsiteY6893" fmla="*/ 985059 h 3205338"/>
              <a:gd name="connsiteX6894" fmla="*/ 309070 w 3481368"/>
              <a:gd name="connsiteY6894" fmla="*/ 976081 h 3205338"/>
              <a:gd name="connsiteX6895" fmla="*/ 307816 w 3481368"/>
              <a:gd name="connsiteY6895" fmla="*/ 979341 h 3205338"/>
              <a:gd name="connsiteX6896" fmla="*/ 307895 w 3481368"/>
              <a:gd name="connsiteY6896" fmla="*/ 978615 h 3205338"/>
              <a:gd name="connsiteX6897" fmla="*/ 2981761 w 3481368"/>
              <a:gd name="connsiteY6897" fmla="*/ 973330 h 3205338"/>
              <a:gd name="connsiteX6898" fmla="*/ 2986289 w 3481368"/>
              <a:gd name="connsiteY6898" fmla="*/ 981860 h 3205338"/>
              <a:gd name="connsiteX6899" fmla="*/ 2992323 w 3481368"/>
              <a:gd name="connsiteY6899" fmla="*/ 990769 h 3205338"/>
              <a:gd name="connsiteX6900" fmla="*/ 2988739 w 3481368"/>
              <a:gd name="connsiteY6900" fmla="*/ 982104 h 3205338"/>
              <a:gd name="connsiteX6901" fmla="*/ 290900 w 3481368"/>
              <a:gd name="connsiteY6901" fmla="*/ 970700 h 3205338"/>
              <a:gd name="connsiteX6902" fmla="*/ 288022 w 3481368"/>
              <a:gd name="connsiteY6902" fmla="*/ 981860 h 3205338"/>
              <a:gd name="connsiteX6903" fmla="*/ 281408 w 3481368"/>
              <a:gd name="connsiteY6903" fmla="*/ 997679 h 3205338"/>
              <a:gd name="connsiteX6904" fmla="*/ 282622 w 3481368"/>
              <a:gd name="connsiteY6904" fmla="*/ 993156 h 3205338"/>
              <a:gd name="connsiteX6905" fmla="*/ 290900 w 3481368"/>
              <a:gd name="connsiteY6905" fmla="*/ 970700 h 3205338"/>
              <a:gd name="connsiteX6906" fmla="*/ 298647 w 3481368"/>
              <a:gd name="connsiteY6906" fmla="*/ 968679 h 3205338"/>
              <a:gd name="connsiteX6907" fmla="*/ 293379 w 3481368"/>
              <a:gd name="connsiteY6907" fmla="*/ 981560 h 3205338"/>
              <a:gd name="connsiteX6908" fmla="*/ 291620 w 3481368"/>
              <a:gd name="connsiteY6908" fmla="*/ 980241 h 3205338"/>
              <a:gd name="connsiteX6909" fmla="*/ 293780 w 3481368"/>
              <a:gd name="connsiteY6909" fmla="*/ 976460 h 3205338"/>
              <a:gd name="connsiteX6910" fmla="*/ 297222 w 3481368"/>
              <a:gd name="connsiteY6910" fmla="*/ 971296 h 3205338"/>
              <a:gd name="connsiteX6911" fmla="*/ 316094 w 3481368"/>
              <a:gd name="connsiteY6911" fmla="*/ 965300 h 3205338"/>
              <a:gd name="connsiteX6912" fmla="*/ 304938 w 3481368"/>
              <a:gd name="connsiteY6912" fmla="*/ 990501 h 3205338"/>
              <a:gd name="connsiteX6913" fmla="*/ 307816 w 3481368"/>
              <a:gd name="connsiteY6913" fmla="*/ 981860 h 3205338"/>
              <a:gd name="connsiteX6914" fmla="*/ 312480 w 3481368"/>
              <a:gd name="connsiteY6914" fmla="*/ 969286 h 3205338"/>
              <a:gd name="connsiteX6915" fmla="*/ 314396 w 3481368"/>
              <a:gd name="connsiteY6915" fmla="*/ 965823 h 3205338"/>
              <a:gd name="connsiteX6916" fmla="*/ 316094 w 3481368"/>
              <a:gd name="connsiteY6916" fmla="*/ 965300 h 3205338"/>
              <a:gd name="connsiteX6917" fmla="*/ 307816 w 3481368"/>
              <a:gd name="connsiteY6917" fmla="*/ 965300 h 3205338"/>
              <a:gd name="connsiteX6918" fmla="*/ 296660 w 3481368"/>
              <a:gd name="connsiteY6918" fmla="*/ 998781 h 3205338"/>
              <a:gd name="connsiteX6919" fmla="*/ 290900 w 3481368"/>
              <a:gd name="connsiteY6919" fmla="*/ 1012822 h 3205338"/>
              <a:gd name="connsiteX6920" fmla="*/ 288022 w 3481368"/>
              <a:gd name="connsiteY6920" fmla="*/ 1023983 h 3205338"/>
              <a:gd name="connsiteX6921" fmla="*/ 288022 w 3481368"/>
              <a:gd name="connsiteY6921" fmla="*/ 1018544 h 3205338"/>
              <a:gd name="connsiteX6922" fmla="*/ 290585 w 3481368"/>
              <a:gd name="connsiteY6922" fmla="*/ 1010078 h 3205338"/>
              <a:gd name="connsiteX6923" fmla="*/ 293780 w 3481368"/>
              <a:gd name="connsiteY6923" fmla="*/ 1001662 h 3205338"/>
              <a:gd name="connsiteX6924" fmla="*/ 307816 w 3481368"/>
              <a:gd name="connsiteY6924" fmla="*/ 965300 h 3205338"/>
              <a:gd name="connsiteX6925" fmla="*/ 61433 w 3481368"/>
              <a:gd name="connsiteY6925" fmla="*/ 962527 h 3205338"/>
              <a:gd name="connsiteX6926" fmla="*/ 61063 w 3481368"/>
              <a:gd name="connsiteY6926" fmla="*/ 963277 h 3205338"/>
              <a:gd name="connsiteX6927" fmla="*/ 61229 w 3481368"/>
              <a:gd name="connsiteY6927" fmla="*/ 962783 h 3205338"/>
              <a:gd name="connsiteX6928" fmla="*/ 2992371 w 3481368"/>
              <a:gd name="connsiteY6928" fmla="*/ 960849 h 3205338"/>
              <a:gd name="connsiteX6929" fmla="*/ 2995981 w 3481368"/>
              <a:gd name="connsiteY6929" fmla="*/ 966222 h 3205338"/>
              <a:gd name="connsiteX6930" fmla="*/ 2996255 w 3481368"/>
              <a:gd name="connsiteY6930" fmla="*/ 967061 h 3205338"/>
              <a:gd name="connsiteX6931" fmla="*/ 64064 w 3481368"/>
              <a:gd name="connsiteY6931" fmla="*/ 959228 h 3205338"/>
              <a:gd name="connsiteX6932" fmla="*/ 61433 w 3481368"/>
              <a:gd name="connsiteY6932" fmla="*/ 962527 h 3205338"/>
              <a:gd name="connsiteX6933" fmla="*/ 62816 w 3481368"/>
              <a:gd name="connsiteY6933" fmla="*/ 959729 h 3205338"/>
              <a:gd name="connsiteX6934" fmla="*/ 64064 w 3481368"/>
              <a:gd name="connsiteY6934" fmla="*/ 959228 h 3205338"/>
              <a:gd name="connsiteX6935" fmla="*/ 302913 w 3481368"/>
              <a:gd name="connsiteY6935" fmla="*/ 958248 h 3205338"/>
              <a:gd name="connsiteX6936" fmla="*/ 302058 w 3481368"/>
              <a:gd name="connsiteY6936" fmla="*/ 962419 h 3205338"/>
              <a:gd name="connsiteX6937" fmla="*/ 298647 w 3481368"/>
              <a:gd name="connsiteY6937" fmla="*/ 968679 h 3205338"/>
              <a:gd name="connsiteX6938" fmla="*/ 2989318 w 3481368"/>
              <a:gd name="connsiteY6938" fmla="*/ 957332 h 3205338"/>
              <a:gd name="connsiteX6939" fmla="*/ 2991687 w 3481368"/>
              <a:gd name="connsiteY6939" fmla="*/ 962228 h 3205338"/>
              <a:gd name="connsiteX6940" fmla="*/ 2989167 w 3481368"/>
              <a:gd name="connsiteY6940" fmla="*/ 959539 h 3205338"/>
              <a:gd name="connsiteX6941" fmla="*/ 2989723 w 3481368"/>
              <a:gd name="connsiteY6941" fmla="*/ 948436 h 3205338"/>
              <a:gd name="connsiteX6942" fmla="*/ 2999901 w 3481368"/>
              <a:gd name="connsiteY6942" fmla="*/ 965191 h 3205338"/>
              <a:gd name="connsiteX6943" fmla="*/ 3007642 w 3481368"/>
              <a:gd name="connsiteY6943" fmla="*/ 977066 h 3205338"/>
              <a:gd name="connsiteX6944" fmla="*/ 3009791 w 3481368"/>
              <a:gd name="connsiteY6944" fmla="*/ 981815 h 3205338"/>
              <a:gd name="connsiteX6945" fmla="*/ 3014362 w 3481368"/>
              <a:gd name="connsiteY6945" fmla="*/ 990501 h 3205338"/>
              <a:gd name="connsiteX6946" fmla="*/ 3019760 w 3481368"/>
              <a:gd name="connsiteY6946" fmla="*/ 1001662 h 3205338"/>
              <a:gd name="connsiteX6947" fmla="*/ 3011482 w 3481368"/>
              <a:gd name="connsiteY6947" fmla="*/ 987621 h 3205338"/>
              <a:gd name="connsiteX6948" fmla="*/ 3006747 w 3481368"/>
              <a:gd name="connsiteY6948" fmla="*/ 978444 h 3205338"/>
              <a:gd name="connsiteX6949" fmla="*/ 3003172 w 3481368"/>
              <a:gd name="connsiteY6949" fmla="*/ 973957 h 3205338"/>
              <a:gd name="connsiteX6950" fmla="*/ 2997020 w 3481368"/>
              <a:gd name="connsiteY6950" fmla="*/ 962311 h 3205338"/>
              <a:gd name="connsiteX6951" fmla="*/ 3002781 w 3481368"/>
              <a:gd name="connsiteY6951" fmla="*/ 973468 h 3205338"/>
              <a:gd name="connsiteX6952" fmla="*/ 3003172 w 3481368"/>
              <a:gd name="connsiteY6952" fmla="*/ 973957 h 3205338"/>
              <a:gd name="connsiteX6953" fmla="*/ 3005527 w 3481368"/>
              <a:gd name="connsiteY6953" fmla="*/ 978416 h 3205338"/>
              <a:gd name="connsiteX6954" fmla="*/ 3005662 w 3481368"/>
              <a:gd name="connsiteY6954" fmla="*/ 982104 h 3205338"/>
              <a:gd name="connsiteX6955" fmla="*/ 3001263 w 3481368"/>
              <a:gd name="connsiteY6955" fmla="*/ 975068 h 3205338"/>
              <a:gd name="connsiteX6956" fmla="*/ 3002781 w 3481368"/>
              <a:gd name="connsiteY6956" fmla="*/ 976346 h 3205338"/>
              <a:gd name="connsiteX6957" fmla="*/ 2995981 w 3481368"/>
              <a:gd name="connsiteY6957" fmla="*/ 966222 h 3205338"/>
              <a:gd name="connsiteX6958" fmla="*/ 2995760 w 3481368"/>
              <a:gd name="connsiteY6958" fmla="*/ 965550 h 3205338"/>
              <a:gd name="connsiteX6959" fmla="*/ 72342 w 3481368"/>
              <a:gd name="connsiteY6959" fmla="*/ 948072 h 3205338"/>
              <a:gd name="connsiteX6960" fmla="*/ 69822 w 3481368"/>
              <a:gd name="connsiteY6960" fmla="*/ 962108 h 3205338"/>
              <a:gd name="connsiteX6961" fmla="*/ 72342 w 3481368"/>
              <a:gd name="connsiteY6961" fmla="*/ 948072 h 3205338"/>
              <a:gd name="connsiteX6962" fmla="*/ 352445 w 3481368"/>
              <a:gd name="connsiteY6962" fmla="*/ 945858 h 3205338"/>
              <a:gd name="connsiteX6963" fmla="*/ 346687 w 3481368"/>
              <a:gd name="connsiteY6963" fmla="*/ 957019 h 3205338"/>
              <a:gd name="connsiteX6964" fmla="*/ 338409 w 3481368"/>
              <a:gd name="connsiteY6964" fmla="*/ 973580 h 3205338"/>
              <a:gd name="connsiteX6965" fmla="*/ 352445 w 3481368"/>
              <a:gd name="connsiteY6965" fmla="*/ 945858 h 3205338"/>
              <a:gd name="connsiteX6966" fmla="*/ 323502 w 3481368"/>
              <a:gd name="connsiteY6966" fmla="*/ 942901 h 3205338"/>
              <a:gd name="connsiteX6967" fmla="*/ 321313 w 3481368"/>
              <a:gd name="connsiteY6967" fmla="*/ 949954 h 3205338"/>
              <a:gd name="connsiteX6968" fmla="*/ 316094 w 3481368"/>
              <a:gd name="connsiteY6968" fmla="*/ 959539 h 3205338"/>
              <a:gd name="connsiteX6969" fmla="*/ 312480 w 3481368"/>
              <a:gd name="connsiteY6969" fmla="*/ 969286 h 3205338"/>
              <a:gd name="connsiteX6970" fmla="*/ 310876 w 3481368"/>
              <a:gd name="connsiteY6970" fmla="*/ 972185 h 3205338"/>
              <a:gd name="connsiteX6971" fmla="*/ 309070 w 3481368"/>
              <a:gd name="connsiteY6971" fmla="*/ 976081 h 3205338"/>
              <a:gd name="connsiteX6972" fmla="*/ 313215 w 3481368"/>
              <a:gd name="connsiteY6972" fmla="*/ 965300 h 3205338"/>
              <a:gd name="connsiteX6973" fmla="*/ 318974 w 3481368"/>
              <a:gd name="connsiteY6973" fmla="*/ 951258 h 3205338"/>
              <a:gd name="connsiteX6974" fmla="*/ 324372 w 3481368"/>
              <a:gd name="connsiteY6974" fmla="*/ 940098 h 3205338"/>
              <a:gd name="connsiteX6975" fmla="*/ 324777 w 3481368"/>
              <a:gd name="connsiteY6975" fmla="*/ 940548 h 3205338"/>
              <a:gd name="connsiteX6976" fmla="*/ 323502 w 3481368"/>
              <a:gd name="connsiteY6976" fmla="*/ 942901 h 3205338"/>
              <a:gd name="connsiteX6977" fmla="*/ 332651 w 3481368"/>
              <a:gd name="connsiteY6977" fmla="*/ 931818 h 3205338"/>
              <a:gd name="connsiteX6978" fmla="*/ 318974 w 3481368"/>
              <a:gd name="connsiteY6978" fmla="*/ 962419 h 3205338"/>
              <a:gd name="connsiteX6979" fmla="*/ 332651 w 3481368"/>
              <a:gd name="connsiteY6979" fmla="*/ 931818 h 3205338"/>
              <a:gd name="connsiteX6980" fmla="*/ 2971950 w 3481368"/>
              <a:gd name="connsiteY6980" fmla="*/ 928192 h 3205338"/>
              <a:gd name="connsiteX6981" fmla="*/ 2985859 w 3481368"/>
              <a:gd name="connsiteY6981" fmla="*/ 948636 h 3205338"/>
              <a:gd name="connsiteX6982" fmla="*/ 2979397 w 3481368"/>
              <a:gd name="connsiteY6982" fmla="*/ 940101 h 3205338"/>
              <a:gd name="connsiteX6983" fmla="*/ 2950740 w 3481368"/>
              <a:gd name="connsiteY6983" fmla="*/ 924620 h 3205338"/>
              <a:gd name="connsiteX6984" fmla="*/ 2954447 w 3481368"/>
              <a:gd name="connsiteY6984" fmla="*/ 929616 h 3205338"/>
              <a:gd name="connsiteX6985" fmla="*/ 2952374 w 3481368"/>
              <a:gd name="connsiteY6985" fmla="*/ 926324 h 3205338"/>
              <a:gd name="connsiteX6986" fmla="*/ 2963973 w 3481368"/>
              <a:gd name="connsiteY6986" fmla="*/ 920657 h 3205338"/>
              <a:gd name="connsiteX6987" fmla="*/ 2966556 w 3481368"/>
              <a:gd name="connsiteY6987" fmla="*/ 924618 h 3205338"/>
              <a:gd name="connsiteX6988" fmla="*/ 2965368 w 3481368"/>
              <a:gd name="connsiteY6988" fmla="*/ 923717 h 3205338"/>
              <a:gd name="connsiteX6989" fmla="*/ 2964601 w 3481368"/>
              <a:gd name="connsiteY6989" fmla="*/ 922463 h 3205338"/>
              <a:gd name="connsiteX6990" fmla="*/ 335530 w 3481368"/>
              <a:gd name="connsiteY6990" fmla="*/ 914896 h 3205338"/>
              <a:gd name="connsiteX6991" fmla="*/ 327252 w 3481368"/>
              <a:gd name="connsiteY6991" fmla="*/ 934698 h 3205338"/>
              <a:gd name="connsiteX6992" fmla="*/ 324372 w 3481368"/>
              <a:gd name="connsiteY6992" fmla="*/ 940098 h 3205338"/>
              <a:gd name="connsiteX6993" fmla="*/ 335530 w 3481368"/>
              <a:gd name="connsiteY6993" fmla="*/ 914896 h 3205338"/>
              <a:gd name="connsiteX6994" fmla="*/ 3383819 w 3481368"/>
              <a:gd name="connsiteY6994" fmla="*/ 912601 h 3205338"/>
              <a:gd name="connsiteX6995" fmla="*/ 3394977 w 3481368"/>
              <a:gd name="connsiteY6995" fmla="*/ 940313 h 3205338"/>
              <a:gd name="connsiteX6996" fmla="*/ 3400377 w 3481368"/>
              <a:gd name="connsiteY6996" fmla="*/ 957228 h 3205338"/>
              <a:gd name="connsiteX6997" fmla="*/ 3406136 w 3481368"/>
              <a:gd name="connsiteY6997" fmla="*/ 970903 h 3205338"/>
              <a:gd name="connsiteX6998" fmla="*/ 3400377 w 3481368"/>
              <a:gd name="connsiteY6998" fmla="*/ 959746 h 3205338"/>
              <a:gd name="connsiteX6999" fmla="*/ 3392098 w 3481368"/>
              <a:gd name="connsiteY6999" fmla="*/ 934915 h 3205338"/>
              <a:gd name="connsiteX7000" fmla="*/ 3383819 w 3481368"/>
              <a:gd name="connsiteY7000" fmla="*/ 912601 h 3205338"/>
              <a:gd name="connsiteX7001" fmla="*/ 2958215 w 3481368"/>
              <a:gd name="connsiteY7001" fmla="*/ 912017 h 3205338"/>
              <a:gd name="connsiteX7002" fmla="*/ 2964601 w 3481368"/>
              <a:gd name="connsiteY7002" fmla="*/ 922463 h 3205338"/>
              <a:gd name="connsiteX7003" fmla="*/ 2964739 w 3481368"/>
              <a:gd name="connsiteY7003" fmla="*/ 922858 h 3205338"/>
              <a:gd name="connsiteX7004" fmla="*/ 2961590 w 3481368"/>
              <a:gd name="connsiteY7004" fmla="*/ 918092 h 3205338"/>
              <a:gd name="connsiteX7005" fmla="*/ 2958215 w 3481368"/>
              <a:gd name="connsiteY7005" fmla="*/ 912017 h 3205338"/>
              <a:gd name="connsiteX7006" fmla="*/ 322950 w 3481368"/>
              <a:gd name="connsiteY7006" fmla="*/ 908658 h 3205338"/>
              <a:gd name="connsiteX7007" fmla="*/ 321514 w 3481368"/>
              <a:gd name="connsiteY7007" fmla="*/ 911975 h 3205338"/>
              <a:gd name="connsiteX7008" fmla="*/ 321493 w 3481368"/>
              <a:gd name="connsiteY7008" fmla="*/ 912017 h 3205338"/>
              <a:gd name="connsiteX7009" fmla="*/ 322950 w 3481368"/>
              <a:gd name="connsiteY7009" fmla="*/ 908658 h 3205338"/>
              <a:gd name="connsiteX7010" fmla="*/ 2977415 w 3481368"/>
              <a:gd name="connsiteY7010" fmla="*/ 905951 h 3205338"/>
              <a:gd name="connsiteX7011" fmla="*/ 2977627 w 3481368"/>
              <a:gd name="connsiteY7011" fmla="*/ 906192 h 3205338"/>
              <a:gd name="connsiteX7012" fmla="*/ 2982430 w 3481368"/>
              <a:gd name="connsiteY7012" fmla="*/ 913436 h 3205338"/>
              <a:gd name="connsiteX7013" fmla="*/ 2982965 w 3481368"/>
              <a:gd name="connsiteY7013" fmla="*/ 914530 h 3205338"/>
              <a:gd name="connsiteX7014" fmla="*/ 2981724 w 3481368"/>
              <a:gd name="connsiteY7014" fmla="*/ 913609 h 3205338"/>
              <a:gd name="connsiteX7015" fmla="*/ 2977415 w 3481368"/>
              <a:gd name="connsiteY7015" fmla="*/ 905951 h 3205338"/>
              <a:gd name="connsiteX7016" fmla="*/ 112532 w 3481368"/>
              <a:gd name="connsiteY7016" fmla="*/ 904524 h 3205338"/>
              <a:gd name="connsiteX7017" fmla="*/ 111572 w 3481368"/>
              <a:gd name="connsiteY7017" fmla="*/ 909203 h 3205338"/>
              <a:gd name="connsiteX7018" fmla="*/ 108693 w 3481368"/>
              <a:gd name="connsiteY7018" fmla="*/ 917481 h 3205338"/>
              <a:gd name="connsiteX7019" fmla="*/ 345689 w 3481368"/>
              <a:gd name="connsiteY7019" fmla="*/ 902599 h 3205338"/>
              <a:gd name="connsiteX7020" fmla="*/ 344730 w 3481368"/>
              <a:gd name="connsiteY7020" fmla="*/ 905130 h 3205338"/>
              <a:gd name="connsiteX7021" fmla="*/ 341289 w 3481368"/>
              <a:gd name="connsiteY7021" fmla="*/ 912017 h 3205338"/>
              <a:gd name="connsiteX7022" fmla="*/ 2932617 w 3481368"/>
              <a:gd name="connsiteY7022" fmla="*/ 900271 h 3205338"/>
              <a:gd name="connsiteX7023" fmla="*/ 2933788 w 3481368"/>
              <a:gd name="connsiteY7023" fmla="*/ 901508 h 3205338"/>
              <a:gd name="connsiteX7024" fmla="*/ 2937966 w 3481368"/>
              <a:gd name="connsiteY7024" fmla="*/ 908193 h 3205338"/>
              <a:gd name="connsiteX7025" fmla="*/ 2934288 w 3481368"/>
              <a:gd name="connsiteY7025" fmla="*/ 902035 h 3205338"/>
              <a:gd name="connsiteX7026" fmla="*/ 2933788 w 3481368"/>
              <a:gd name="connsiteY7026" fmla="*/ 901508 h 3205338"/>
              <a:gd name="connsiteX7027" fmla="*/ 2933381 w 3481368"/>
              <a:gd name="connsiteY7027" fmla="*/ 900856 h 3205338"/>
              <a:gd name="connsiteX7028" fmla="*/ 2932617 w 3481368"/>
              <a:gd name="connsiteY7028" fmla="*/ 900271 h 3205338"/>
              <a:gd name="connsiteX7029" fmla="*/ 344167 w 3481368"/>
              <a:gd name="connsiteY7029" fmla="*/ 887175 h 3205338"/>
              <a:gd name="connsiteX7030" fmla="*/ 335530 w 3481368"/>
              <a:gd name="connsiteY7030" fmla="*/ 906616 h 3205338"/>
              <a:gd name="connsiteX7031" fmla="*/ 332651 w 3481368"/>
              <a:gd name="connsiteY7031" fmla="*/ 906616 h 3205338"/>
              <a:gd name="connsiteX7032" fmla="*/ 344167 w 3481368"/>
              <a:gd name="connsiteY7032" fmla="*/ 887175 h 3205338"/>
              <a:gd name="connsiteX7033" fmla="*/ 355325 w 3481368"/>
              <a:gd name="connsiteY7033" fmla="*/ 881414 h 3205338"/>
              <a:gd name="connsiteX7034" fmla="*/ 350332 w 3481368"/>
              <a:gd name="connsiteY7034" fmla="*/ 892665 h 3205338"/>
              <a:gd name="connsiteX7035" fmla="*/ 345689 w 3481368"/>
              <a:gd name="connsiteY7035" fmla="*/ 902599 h 3205338"/>
              <a:gd name="connsiteX7036" fmla="*/ 348532 w 3481368"/>
              <a:gd name="connsiteY7036" fmla="*/ 895096 h 3205338"/>
              <a:gd name="connsiteX7037" fmla="*/ 355325 w 3481368"/>
              <a:gd name="connsiteY7037" fmla="*/ 881414 h 3205338"/>
              <a:gd name="connsiteX7038" fmla="*/ 122729 w 3481368"/>
              <a:gd name="connsiteY7038" fmla="*/ 878612 h 3205338"/>
              <a:gd name="connsiteX7039" fmla="*/ 116971 w 3481368"/>
              <a:gd name="connsiteY7039" fmla="*/ 889408 h 3205338"/>
              <a:gd name="connsiteX7040" fmla="*/ 114451 w 3481368"/>
              <a:gd name="connsiteY7040" fmla="*/ 898046 h 3205338"/>
              <a:gd name="connsiteX7041" fmla="*/ 112532 w 3481368"/>
              <a:gd name="connsiteY7041" fmla="*/ 904524 h 3205338"/>
              <a:gd name="connsiteX7042" fmla="*/ 114451 w 3481368"/>
              <a:gd name="connsiteY7042" fmla="*/ 895167 h 3205338"/>
              <a:gd name="connsiteX7043" fmla="*/ 122729 w 3481368"/>
              <a:gd name="connsiteY7043" fmla="*/ 878612 h 3205338"/>
              <a:gd name="connsiteX7044" fmla="*/ 355325 w 3481368"/>
              <a:gd name="connsiteY7044" fmla="*/ 876014 h 3205338"/>
              <a:gd name="connsiteX7045" fmla="*/ 349567 w 3481368"/>
              <a:gd name="connsiteY7045" fmla="*/ 889695 h 3205338"/>
              <a:gd name="connsiteX7046" fmla="*/ 346687 w 3481368"/>
              <a:gd name="connsiteY7046" fmla="*/ 889695 h 3205338"/>
              <a:gd name="connsiteX7047" fmla="*/ 355325 w 3481368"/>
              <a:gd name="connsiteY7047" fmla="*/ 876014 h 3205338"/>
              <a:gd name="connsiteX7048" fmla="*/ 2910029 w 3481368"/>
              <a:gd name="connsiteY7048" fmla="*/ 872096 h 3205338"/>
              <a:gd name="connsiteX7049" fmla="*/ 2916466 w 3481368"/>
              <a:gd name="connsiteY7049" fmla="*/ 878535 h 3205338"/>
              <a:gd name="connsiteX7050" fmla="*/ 2910706 w 3481368"/>
              <a:gd name="connsiteY7050" fmla="*/ 873135 h 3205338"/>
              <a:gd name="connsiteX7051" fmla="*/ 78100 w 3481368"/>
              <a:gd name="connsiteY7051" fmla="*/ 864576 h 3205338"/>
              <a:gd name="connsiteX7052" fmla="*/ 75221 w 3481368"/>
              <a:gd name="connsiteY7052" fmla="*/ 872854 h 3205338"/>
              <a:gd name="connsiteX7053" fmla="*/ 72342 w 3481368"/>
              <a:gd name="connsiteY7053" fmla="*/ 886890 h 3205338"/>
              <a:gd name="connsiteX7054" fmla="*/ 72342 w 3481368"/>
              <a:gd name="connsiteY7054" fmla="*/ 878612 h 3205338"/>
              <a:gd name="connsiteX7055" fmla="*/ 75221 w 3481368"/>
              <a:gd name="connsiteY7055" fmla="*/ 869975 h 3205338"/>
              <a:gd name="connsiteX7056" fmla="*/ 78100 w 3481368"/>
              <a:gd name="connsiteY7056" fmla="*/ 864576 h 3205338"/>
              <a:gd name="connsiteX7057" fmla="*/ 3377930 w 3481368"/>
              <a:gd name="connsiteY7057" fmla="*/ 853984 h 3205338"/>
              <a:gd name="connsiteX7058" fmla="*/ 3380939 w 3481368"/>
              <a:gd name="connsiteY7058" fmla="*/ 859338 h 3205338"/>
              <a:gd name="connsiteX7059" fmla="*/ 3380223 w 3481368"/>
              <a:gd name="connsiteY7059" fmla="*/ 859293 h 3205338"/>
              <a:gd name="connsiteX7060" fmla="*/ 2894151 w 3481368"/>
              <a:gd name="connsiteY7060" fmla="*/ 853693 h 3205338"/>
              <a:gd name="connsiteX7061" fmla="*/ 2905308 w 3481368"/>
              <a:gd name="connsiteY7061" fmla="*/ 864854 h 3205338"/>
              <a:gd name="connsiteX7062" fmla="*/ 2910029 w 3481368"/>
              <a:gd name="connsiteY7062" fmla="*/ 872096 h 3205338"/>
              <a:gd name="connsiteX7063" fmla="*/ 2908188 w 3481368"/>
              <a:gd name="connsiteY7063" fmla="*/ 870254 h 3205338"/>
              <a:gd name="connsiteX7064" fmla="*/ 2904092 w 3481368"/>
              <a:gd name="connsiteY7064" fmla="*/ 866328 h 3205338"/>
              <a:gd name="connsiteX7065" fmla="*/ 366483 w 3481368"/>
              <a:gd name="connsiteY7065" fmla="*/ 850812 h 3205338"/>
              <a:gd name="connsiteX7066" fmla="*/ 361978 w 3481368"/>
              <a:gd name="connsiteY7066" fmla="*/ 862103 h 3205338"/>
              <a:gd name="connsiteX7067" fmla="*/ 362643 w 3481368"/>
              <a:gd name="connsiteY7067" fmla="*/ 862050 h 3205338"/>
              <a:gd name="connsiteX7068" fmla="*/ 357845 w 3481368"/>
              <a:gd name="connsiteY7068" fmla="*/ 870254 h 3205338"/>
              <a:gd name="connsiteX7069" fmla="*/ 359782 w 3481368"/>
              <a:gd name="connsiteY7069" fmla="*/ 868428 h 3205338"/>
              <a:gd name="connsiteX7070" fmla="*/ 358250 w 3481368"/>
              <a:gd name="connsiteY7070" fmla="*/ 871019 h 3205338"/>
              <a:gd name="connsiteX7071" fmla="*/ 355325 w 3481368"/>
              <a:gd name="connsiteY7071" fmla="*/ 876014 h 3205338"/>
              <a:gd name="connsiteX7072" fmla="*/ 366483 w 3481368"/>
              <a:gd name="connsiteY7072" fmla="*/ 850812 h 3205338"/>
              <a:gd name="connsiteX7073" fmla="*/ 2938692 w 3481368"/>
              <a:gd name="connsiteY7073" fmla="*/ 850749 h 3205338"/>
              <a:gd name="connsiteX7074" fmla="*/ 2939834 w 3481368"/>
              <a:gd name="connsiteY7074" fmla="*/ 852531 h 3205338"/>
              <a:gd name="connsiteX7075" fmla="*/ 2938810 w 3481368"/>
              <a:gd name="connsiteY7075" fmla="*/ 851279 h 3205338"/>
              <a:gd name="connsiteX7076" fmla="*/ 86394 w 3481368"/>
              <a:gd name="connsiteY7076" fmla="*/ 847582 h 3205338"/>
              <a:gd name="connsiteX7077" fmla="*/ 86378 w 3481368"/>
              <a:gd name="connsiteY7077" fmla="*/ 847661 h 3205338"/>
              <a:gd name="connsiteX7078" fmla="*/ 86341 w 3481368"/>
              <a:gd name="connsiteY7078" fmla="*/ 847736 h 3205338"/>
              <a:gd name="connsiteX7079" fmla="*/ 2880579 w 3481368"/>
              <a:gd name="connsiteY7079" fmla="*/ 839676 h 3205338"/>
              <a:gd name="connsiteX7080" fmla="*/ 2883478 w 3481368"/>
              <a:gd name="connsiteY7080" fmla="*/ 844447 h 3205338"/>
              <a:gd name="connsiteX7081" fmla="*/ 2884793 w 3481368"/>
              <a:gd name="connsiteY7081" fmla="*/ 845457 h 3205338"/>
              <a:gd name="connsiteX7082" fmla="*/ 2885099 w 3481368"/>
              <a:gd name="connsiteY7082" fmla="*/ 845343 h 3205338"/>
              <a:gd name="connsiteX7083" fmla="*/ 2882883 w 3481368"/>
              <a:gd name="connsiteY7083" fmla="*/ 842473 h 3205338"/>
              <a:gd name="connsiteX7084" fmla="*/ 142165 w 3481368"/>
              <a:gd name="connsiteY7084" fmla="*/ 839383 h 3205338"/>
              <a:gd name="connsiteX7085" fmla="*/ 131007 w 3481368"/>
              <a:gd name="connsiteY7085" fmla="*/ 867455 h 3205338"/>
              <a:gd name="connsiteX7086" fmla="*/ 133887 w 3481368"/>
              <a:gd name="connsiteY7086" fmla="*/ 853419 h 3205338"/>
              <a:gd name="connsiteX7087" fmla="*/ 142165 w 3481368"/>
              <a:gd name="connsiteY7087" fmla="*/ 839383 h 3205338"/>
              <a:gd name="connsiteX7088" fmla="*/ 89258 w 3481368"/>
              <a:gd name="connsiteY7088" fmla="*/ 839383 h 3205338"/>
              <a:gd name="connsiteX7089" fmla="*/ 86394 w 3481368"/>
              <a:gd name="connsiteY7089" fmla="*/ 847582 h 3205338"/>
              <a:gd name="connsiteX7090" fmla="*/ 87818 w 3481368"/>
              <a:gd name="connsiteY7090" fmla="*/ 840418 h 3205338"/>
              <a:gd name="connsiteX7091" fmla="*/ 89258 w 3481368"/>
              <a:gd name="connsiteY7091" fmla="*/ 839383 h 3205338"/>
              <a:gd name="connsiteX7092" fmla="*/ 94143 w 3481368"/>
              <a:gd name="connsiteY7092" fmla="*/ 835976 h 3205338"/>
              <a:gd name="connsiteX7093" fmla="*/ 92137 w 3481368"/>
              <a:gd name="connsiteY7093" fmla="*/ 842263 h 3205338"/>
              <a:gd name="connsiteX7094" fmla="*/ 90337 w 3481368"/>
              <a:gd name="connsiteY7094" fmla="*/ 845321 h 3205338"/>
              <a:gd name="connsiteX7095" fmla="*/ 89143 w 3481368"/>
              <a:gd name="connsiteY7095" fmla="*/ 846897 h 3205338"/>
              <a:gd name="connsiteX7096" fmla="*/ 89258 w 3481368"/>
              <a:gd name="connsiteY7096" fmla="*/ 845141 h 3205338"/>
              <a:gd name="connsiteX7097" fmla="*/ 89258 w 3481368"/>
              <a:gd name="connsiteY7097" fmla="*/ 833985 h 3205338"/>
              <a:gd name="connsiteX7098" fmla="*/ 89369 w 3481368"/>
              <a:gd name="connsiteY7098" fmla="*/ 834456 h 3205338"/>
              <a:gd name="connsiteX7099" fmla="*/ 87643 w 3481368"/>
              <a:gd name="connsiteY7099" fmla="*/ 838337 h 3205338"/>
              <a:gd name="connsiteX7100" fmla="*/ 385004 w 3481368"/>
              <a:gd name="connsiteY7100" fmla="*/ 833484 h 3205338"/>
              <a:gd name="connsiteX7101" fmla="*/ 383398 w 3481368"/>
              <a:gd name="connsiteY7101" fmla="*/ 836817 h 3205338"/>
              <a:gd name="connsiteX7102" fmla="*/ 381030 w 3481368"/>
              <a:gd name="connsiteY7102" fmla="*/ 838890 h 3205338"/>
              <a:gd name="connsiteX7103" fmla="*/ 381581 w 3481368"/>
              <a:gd name="connsiteY7103" fmla="*/ 837843 h 3205338"/>
              <a:gd name="connsiteX7104" fmla="*/ 388797 w 3481368"/>
              <a:gd name="connsiteY7104" fmla="*/ 831372 h 3205338"/>
              <a:gd name="connsiteX7105" fmla="*/ 383038 w 3481368"/>
              <a:gd name="connsiteY7105" fmla="*/ 845052 h 3205338"/>
              <a:gd name="connsiteX7106" fmla="*/ 371881 w 3481368"/>
              <a:gd name="connsiteY7106" fmla="*/ 859093 h 3205338"/>
              <a:gd name="connsiteX7107" fmla="*/ 388797 w 3481368"/>
              <a:gd name="connsiteY7107" fmla="*/ 831372 h 3205338"/>
              <a:gd name="connsiteX7108" fmla="*/ 377639 w 3481368"/>
              <a:gd name="connsiteY7108" fmla="*/ 822731 h 3205338"/>
              <a:gd name="connsiteX7109" fmla="*/ 366483 w 3481368"/>
              <a:gd name="connsiteY7109" fmla="*/ 842533 h 3205338"/>
              <a:gd name="connsiteX7110" fmla="*/ 357845 w 3481368"/>
              <a:gd name="connsiteY7110" fmla="*/ 861973 h 3205338"/>
              <a:gd name="connsiteX7111" fmla="*/ 360723 w 3481368"/>
              <a:gd name="connsiteY7111" fmla="*/ 850812 h 3205338"/>
              <a:gd name="connsiteX7112" fmla="*/ 377639 w 3481368"/>
              <a:gd name="connsiteY7112" fmla="*/ 822731 h 3205338"/>
              <a:gd name="connsiteX7113" fmla="*/ 391316 w 3481368"/>
              <a:gd name="connsiteY7113" fmla="*/ 820211 h 3205338"/>
              <a:gd name="connsiteX7114" fmla="*/ 386142 w 3481368"/>
              <a:gd name="connsiteY7114" fmla="*/ 829166 h 3205338"/>
              <a:gd name="connsiteX7115" fmla="*/ 381581 w 3481368"/>
              <a:gd name="connsiteY7115" fmla="*/ 837843 h 3205338"/>
              <a:gd name="connsiteX7116" fmla="*/ 380159 w 3481368"/>
              <a:gd name="connsiteY7116" fmla="*/ 839652 h 3205338"/>
              <a:gd name="connsiteX7117" fmla="*/ 381030 w 3481368"/>
              <a:gd name="connsiteY7117" fmla="*/ 838890 h 3205338"/>
              <a:gd name="connsiteX7118" fmla="*/ 374760 w 3481368"/>
              <a:gd name="connsiteY7118" fmla="*/ 850812 h 3205338"/>
              <a:gd name="connsiteX7119" fmla="*/ 366483 w 3481368"/>
              <a:gd name="connsiteY7119" fmla="*/ 870254 h 3205338"/>
              <a:gd name="connsiteX7120" fmla="*/ 355325 w 3481368"/>
              <a:gd name="connsiteY7120" fmla="*/ 889695 h 3205338"/>
              <a:gd name="connsiteX7121" fmla="*/ 357845 w 3481368"/>
              <a:gd name="connsiteY7121" fmla="*/ 889695 h 3205338"/>
              <a:gd name="connsiteX7122" fmla="*/ 341289 w 3481368"/>
              <a:gd name="connsiteY7122" fmla="*/ 923537 h 3205338"/>
              <a:gd name="connsiteX7123" fmla="*/ 321493 w 3481368"/>
              <a:gd name="connsiteY7123" fmla="*/ 965300 h 3205338"/>
              <a:gd name="connsiteX7124" fmla="*/ 324372 w 3481368"/>
              <a:gd name="connsiteY7124" fmla="*/ 951258 h 3205338"/>
              <a:gd name="connsiteX7125" fmla="*/ 330131 w 3481368"/>
              <a:gd name="connsiteY7125" fmla="*/ 942978 h 3205338"/>
              <a:gd name="connsiteX7126" fmla="*/ 332651 w 3481368"/>
              <a:gd name="connsiteY7126" fmla="*/ 931818 h 3205338"/>
              <a:gd name="connsiteX7127" fmla="*/ 338409 w 3481368"/>
              <a:gd name="connsiteY7127" fmla="*/ 923537 h 3205338"/>
              <a:gd name="connsiteX7128" fmla="*/ 335530 w 3481368"/>
              <a:gd name="connsiteY7128" fmla="*/ 926058 h 3205338"/>
              <a:gd name="connsiteX7129" fmla="*/ 332651 w 3481368"/>
              <a:gd name="connsiteY7129" fmla="*/ 931818 h 3205338"/>
              <a:gd name="connsiteX7130" fmla="*/ 344167 w 3481368"/>
              <a:gd name="connsiteY7130" fmla="*/ 906616 h 3205338"/>
              <a:gd name="connsiteX7131" fmla="*/ 344730 w 3481368"/>
              <a:gd name="connsiteY7131" fmla="*/ 905130 h 3205338"/>
              <a:gd name="connsiteX7132" fmla="*/ 351007 w 3481368"/>
              <a:gd name="connsiteY7132" fmla="*/ 892575 h 3205338"/>
              <a:gd name="connsiteX7133" fmla="*/ 360723 w 3481368"/>
              <a:gd name="connsiteY7133" fmla="*/ 873135 h 3205338"/>
              <a:gd name="connsiteX7134" fmla="*/ 363603 w 3481368"/>
              <a:gd name="connsiteY7134" fmla="*/ 867373 h 3205338"/>
              <a:gd name="connsiteX7135" fmla="*/ 366235 w 3481368"/>
              <a:gd name="connsiteY7135" fmla="*/ 862218 h 3205338"/>
              <a:gd name="connsiteX7136" fmla="*/ 366483 w 3481368"/>
              <a:gd name="connsiteY7136" fmla="*/ 861973 h 3205338"/>
              <a:gd name="connsiteX7137" fmla="*/ 366909 w 3481368"/>
              <a:gd name="connsiteY7137" fmla="*/ 860895 h 3205338"/>
              <a:gd name="connsiteX7138" fmla="*/ 369046 w 3481368"/>
              <a:gd name="connsiteY7138" fmla="*/ 856708 h 3205338"/>
              <a:gd name="connsiteX7139" fmla="*/ 374760 w 3481368"/>
              <a:gd name="connsiteY7139" fmla="*/ 847933 h 3205338"/>
              <a:gd name="connsiteX7140" fmla="*/ 384993 w 3481368"/>
              <a:gd name="connsiteY7140" fmla="*/ 828782 h 3205338"/>
              <a:gd name="connsiteX7141" fmla="*/ 104610 w 3481368"/>
              <a:gd name="connsiteY7141" fmla="*/ 816528 h 3205338"/>
              <a:gd name="connsiteX7142" fmla="*/ 104554 w 3481368"/>
              <a:gd name="connsiteY7142" fmla="*/ 816755 h 3205338"/>
              <a:gd name="connsiteX7143" fmla="*/ 103294 w 3481368"/>
              <a:gd name="connsiteY7143" fmla="*/ 819948 h 3205338"/>
              <a:gd name="connsiteX7144" fmla="*/ 374760 w 3481368"/>
              <a:gd name="connsiteY7144" fmla="*/ 811571 h 3205338"/>
              <a:gd name="connsiteX7145" fmla="*/ 366483 w 3481368"/>
              <a:gd name="connsiteY7145" fmla="*/ 828491 h 3205338"/>
              <a:gd name="connsiteX7146" fmla="*/ 335530 w 3481368"/>
              <a:gd name="connsiteY7146" fmla="*/ 889695 h 3205338"/>
              <a:gd name="connsiteX7147" fmla="*/ 310336 w 3481368"/>
              <a:gd name="connsiteY7147" fmla="*/ 940098 h 3205338"/>
              <a:gd name="connsiteX7148" fmla="*/ 302913 w 3481368"/>
              <a:gd name="connsiteY7148" fmla="*/ 958248 h 3205338"/>
              <a:gd name="connsiteX7149" fmla="*/ 304938 w 3481368"/>
              <a:gd name="connsiteY7149" fmla="*/ 948379 h 3205338"/>
              <a:gd name="connsiteX7150" fmla="*/ 307816 w 3481368"/>
              <a:gd name="connsiteY7150" fmla="*/ 940098 h 3205338"/>
              <a:gd name="connsiteX7151" fmla="*/ 319919 w 3481368"/>
              <a:gd name="connsiteY7151" fmla="*/ 915662 h 3205338"/>
              <a:gd name="connsiteX7152" fmla="*/ 321514 w 3481368"/>
              <a:gd name="connsiteY7152" fmla="*/ 911975 h 3205338"/>
              <a:gd name="connsiteX7153" fmla="*/ 335530 w 3481368"/>
              <a:gd name="connsiteY7153" fmla="*/ 884295 h 3205338"/>
              <a:gd name="connsiteX7154" fmla="*/ 344167 w 3481368"/>
              <a:gd name="connsiteY7154" fmla="*/ 864854 h 3205338"/>
              <a:gd name="connsiteX7155" fmla="*/ 346687 w 3481368"/>
              <a:gd name="connsiteY7155" fmla="*/ 867373 h 3205338"/>
              <a:gd name="connsiteX7156" fmla="*/ 352445 w 3481368"/>
              <a:gd name="connsiteY7156" fmla="*/ 850812 h 3205338"/>
              <a:gd name="connsiteX7157" fmla="*/ 357845 w 3481368"/>
              <a:gd name="connsiteY7157" fmla="*/ 839652 h 3205338"/>
              <a:gd name="connsiteX7158" fmla="*/ 374760 w 3481368"/>
              <a:gd name="connsiteY7158" fmla="*/ 811571 h 3205338"/>
              <a:gd name="connsiteX7159" fmla="*/ 2889870 w 3481368"/>
              <a:gd name="connsiteY7159" fmla="*/ 808744 h 3205338"/>
              <a:gd name="connsiteX7160" fmla="*/ 2894959 w 3481368"/>
              <a:gd name="connsiteY7160" fmla="*/ 814584 h 3205338"/>
              <a:gd name="connsiteX7161" fmla="*/ 2896565 w 3481368"/>
              <a:gd name="connsiteY7161" fmla="*/ 817281 h 3205338"/>
              <a:gd name="connsiteX7162" fmla="*/ 2859520 w 3481368"/>
              <a:gd name="connsiteY7162" fmla="*/ 805011 h 3205338"/>
              <a:gd name="connsiteX7163" fmla="*/ 2875924 w 3481368"/>
              <a:gd name="connsiteY7163" fmla="*/ 832013 h 3205338"/>
              <a:gd name="connsiteX7164" fmla="*/ 2882883 w 3481368"/>
              <a:gd name="connsiteY7164" fmla="*/ 839593 h 3205338"/>
              <a:gd name="connsiteX7165" fmla="*/ 2888731 w 3481368"/>
              <a:gd name="connsiteY7165" fmla="*/ 848036 h 3205338"/>
              <a:gd name="connsiteX7166" fmla="*/ 2894151 w 3481368"/>
              <a:gd name="connsiteY7166" fmla="*/ 853693 h 3205338"/>
              <a:gd name="connsiteX7167" fmla="*/ 2899549 w 3481368"/>
              <a:gd name="connsiteY7167" fmla="*/ 861973 h 3205338"/>
              <a:gd name="connsiteX7168" fmla="*/ 2904092 w 3481368"/>
              <a:gd name="connsiteY7168" fmla="*/ 866328 h 3205338"/>
              <a:gd name="connsiteX7169" fmla="*/ 2924744 w 3481368"/>
              <a:gd name="connsiteY7169" fmla="*/ 892575 h 3205338"/>
              <a:gd name="connsiteX7170" fmla="*/ 2921864 w 3481368"/>
              <a:gd name="connsiteY7170" fmla="*/ 887175 h 3205338"/>
              <a:gd name="connsiteX7171" fmla="*/ 2927160 w 3481368"/>
              <a:gd name="connsiteY7171" fmla="*/ 892252 h 3205338"/>
              <a:gd name="connsiteX7172" fmla="*/ 2921454 w 3481368"/>
              <a:gd name="connsiteY7172" fmla="*/ 882958 h 3205338"/>
              <a:gd name="connsiteX7173" fmla="*/ 2913488 w 3481368"/>
              <a:gd name="connsiteY7173" fmla="*/ 873062 h 3205338"/>
              <a:gd name="connsiteX7174" fmla="*/ 2905206 w 3481368"/>
              <a:gd name="connsiteY7174" fmla="*/ 861905 h 3205338"/>
              <a:gd name="connsiteX7175" fmla="*/ 2894045 w 3481368"/>
              <a:gd name="connsiteY7175" fmla="*/ 848230 h 3205338"/>
              <a:gd name="connsiteX7176" fmla="*/ 2883468 w 3481368"/>
              <a:gd name="connsiteY7176" fmla="*/ 832441 h 3205338"/>
              <a:gd name="connsiteX7177" fmla="*/ 2881858 w 3481368"/>
              <a:gd name="connsiteY7177" fmla="*/ 830495 h 3205338"/>
              <a:gd name="connsiteX7178" fmla="*/ 2880114 w 3481368"/>
              <a:gd name="connsiteY7178" fmla="*/ 828491 h 3205338"/>
              <a:gd name="connsiteX7179" fmla="*/ 2877893 w 3481368"/>
              <a:gd name="connsiteY7179" fmla="*/ 825702 h 3205338"/>
              <a:gd name="connsiteX7180" fmla="*/ 2868841 w 3481368"/>
              <a:gd name="connsiteY7180" fmla="*/ 814761 h 3205338"/>
              <a:gd name="connsiteX7181" fmla="*/ 2866966 w 3481368"/>
              <a:gd name="connsiteY7181" fmla="*/ 812459 h 3205338"/>
              <a:gd name="connsiteX7182" fmla="*/ 3289881 w 3481368"/>
              <a:gd name="connsiteY7182" fmla="*/ 802312 h 3205338"/>
              <a:gd name="connsiteX7183" fmla="*/ 3297068 w 3481368"/>
              <a:gd name="connsiteY7183" fmla="*/ 814713 h 3205338"/>
              <a:gd name="connsiteX7184" fmla="*/ 3291624 w 3481368"/>
              <a:gd name="connsiteY7184" fmla="*/ 806660 h 3205338"/>
              <a:gd name="connsiteX7185" fmla="*/ 3319386 w 3481368"/>
              <a:gd name="connsiteY7185" fmla="*/ 787002 h 3205338"/>
              <a:gd name="connsiteX7186" fmla="*/ 3336304 w 3481368"/>
              <a:gd name="connsiteY7186" fmla="*/ 820470 h 3205338"/>
              <a:gd name="connsiteX7187" fmla="*/ 3336304 w 3481368"/>
              <a:gd name="connsiteY7187" fmla="*/ 820205 h 3205338"/>
              <a:gd name="connsiteX7188" fmla="*/ 3339184 w 3481368"/>
              <a:gd name="connsiteY7188" fmla="*/ 825869 h 3205338"/>
              <a:gd name="connsiteX7189" fmla="*/ 3341703 w 3481368"/>
              <a:gd name="connsiteY7189" fmla="*/ 828748 h 3205338"/>
              <a:gd name="connsiteX7190" fmla="*/ 3344943 w 3481368"/>
              <a:gd name="connsiteY7190" fmla="*/ 836080 h 3205338"/>
              <a:gd name="connsiteX7191" fmla="*/ 3348972 w 3481368"/>
              <a:gd name="connsiteY7191" fmla="*/ 842962 h 3205338"/>
              <a:gd name="connsiteX7192" fmla="*/ 3356056 w 3481368"/>
              <a:gd name="connsiteY7192" fmla="*/ 857315 h 3205338"/>
              <a:gd name="connsiteX7193" fmla="*/ 3350342 w 3481368"/>
              <a:gd name="connsiteY7193" fmla="*/ 845303 h 3205338"/>
              <a:gd name="connsiteX7194" fmla="*/ 3348972 w 3481368"/>
              <a:gd name="connsiteY7194" fmla="*/ 842962 h 3205338"/>
              <a:gd name="connsiteX7195" fmla="*/ 3347463 w 3481368"/>
              <a:gd name="connsiteY7195" fmla="*/ 839905 h 3205338"/>
              <a:gd name="connsiteX7196" fmla="*/ 3336304 w 3481368"/>
              <a:gd name="connsiteY7196" fmla="*/ 814713 h 3205338"/>
              <a:gd name="connsiteX7197" fmla="*/ 3336304 w 3481368"/>
              <a:gd name="connsiteY7197" fmla="*/ 820205 h 3205338"/>
              <a:gd name="connsiteX7198" fmla="*/ 3328205 w 3481368"/>
              <a:gd name="connsiteY7198" fmla="*/ 804277 h 3205338"/>
              <a:gd name="connsiteX7199" fmla="*/ 3319386 w 3481368"/>
              <a:gd name="connsiteY7199" fmla="*/ 787002 h 3205338"/>
              <a:gd name="connsiteX7200" fmla="*/ 411112 w 3481368"/>
              <a:gd name="connsiteY7200" fmla="*/ 786729 h 3205338"/>
              <a:gd name="connsiteX7201" fmla="*/ 397075 w 3481368"/>
              <a:gd name="connsiteY7201" fmla="*/ 811571 h 3205338"/>
              <a:gd name="connsiteX7202" fmla="*/ 411112 w 3481368"/>
              <a:gd name="connsiteY7202" fmla="*/ 786729 h 3205338"/>
              <a:gd name="connsiteX7203" fmla="*/ 438825 w 3481368"/>
              <a:gd name="connsiteY7203" fmla="*/ 783849 h 3205338"/>
              <a:gd name="connsiteX7204" fmla="*/ 437660 w 3481368"/>
              <a:gd name="connsiteY7204" fmla="*/ 785790 h 3205338"/>
              <a:gd name="connsiteX7205" fmla="*/ 436080 w 3481368"/>
              <a:gd name="connsiteY7205" fmla="*/ 787674 h 3205338"/>
              <a:gd name="connsiteX7206" fmla="*/ 438825 w 3481368"/>
              <a:gd name="connsiteY7206" fmla="*/ 783849 h 3205338"/>
              <a:gd name="connsiteX7207" fmla="*/ 455741 w 3481368"/>
              <a:gd name="connsiteY7207" fmla="*/ 780969 h 3205338"/>
              <a:gd name="connsiteX7208" fmla="*/ 449982 w 3481368"/>
              <a:gd name="connsiteY7208" fmla="*/ 789249 h 3205338"/>
              <a:gd name="connsiteX7209" fmla="*/ 444583 w 3481368"/>
              <a:gd name="connsiteY7209" fmla="*/ 797889 h 3205338"/>
              <a:gd name="connsiteX7210" fmla="*/ 449982 w 3481368"/>
              <a:gd name="connsiteY7210" fmla="*/ 789249 h 3205338"/>
              <a:gd name="connsiteX7211" fmla="*/ 455741 w 3481368"/>
              <a:gd name="connsiteY7211" fmla="*/ 780969 h 3205338"/>
              <a:gd name="connsiteX7212" fmla="*/ 111572 w 3481368"/>
              <a:gd name="connsiteY7212" fmla="*/ 780721 h 3205338"/>
              <a:gd name="connsiteX7213" fmla="*/ 111572 w 3481368"/>
              <a:gd name="connsiteY7213" fmla="*/ 783599 h 3205338"/>
              <a:gd name="connsiteX7214" fmla="*/ 108693 w 3481368"/>
              <a:gd name="connsiteY7214" fmla="*/ 791877 h 3205338"/>
              <a:gd name="connsiteX7215" fmla="*/ 108693 w 3481368"/>
              <a:gd name="connsiteY7215" fmla="*/ 797635 h 3205338"/>
              <a:gd name="connsiteX7216" fmla="*/ 92137 w 3481368"/>
              <a:gd name="connsiteY7216" fmla="*/ 836504 h 3205338"/>
              <a:gd name="connsiteX7217" fmla="*/ 92137 w 3481368"/>
              <a:gd name="connsiteY7217" fmla="*/ 831106 h 3205338"/>
              <a:gd name="connsiteX7218" fmla="*/ 89618 w 3481368"/>
              <a:gd name="connsiteY7218" fmla="*/ 835514 h 3205338"/>
              <a:gd name="connsiteX7219" fmla="*/ 89369 w 3481368"/>
              <a:gd name="connsiteY7219" fmla="*/ 834456 h 3205338"/>
              <a:gd name="connsiteX7220" fmla="*/ 92137 w 3481368"/>
              <a:gd name="connsiteY7220" fmla="*/ 828226 h 3205338"/>
              <a:gd name="connsiteX7221" fmla="*/ 97536 w 3481368"/>
              <a:gd name="connsiteY7221" fmla="*/ 817070 h 3205338"/>
              <a:gd name="connsiteX7222" fmla="*/ 103294 w 3481368"/>
              <a:gd name="connsiteY7222" fmla="*/ 808792 h 3205338"/>
              <a:gd name="connsiteX7223" fmla="*/ 105813 w 3481368"/>
              <a:gd name="connsiteY7223" fmla="*/ 794756 h 3205338"/>
              <a:gd name="connsiteX7224" fmla="*/ 100415 w 3481368"/>
              <a:gd name="connsiteY7224" fmla="*/ 803034 h 3205338"/>
              <a:gd name="connsiteX7225" fmla="*/ 105813 w 3481368"/>
              <a:gd name="connsiteY7225" fmla="*/ 791877 h 3205338"/>
              <a:gd name="connsiteX7226" fmla="*/ 111572 w 3481368"/>
              <a:gd name="connsiteY7226" fmla="*/ 780721 h 3205338"/>
              <a:gd name="connsiteX7227" fmla="*/ 422269 w 3481368"/>
              <a:gd name="connsiteY7227" fmla="*/ 775568 h 3205338"/>
              <a:gd name="connsiteX7228" fmla="*/ 399954 w 3481368"/>
              <a:gd name="connsiteY7228" fmla="*/ 814450 h 3205338"/>
              <a:gd name="connsiteX7229" fmla="*/ 385004 w 3481368"/>
              <a:gd name="connsiteY7229" fmla="*/ 833484 h 3205338"/>
              <a:gd name="connsiteX7230" fmla="*/ 388797 w 3481368"/>
              <a:gd name="connsiteY7230" fmla="*/ 825612 h 3205338"/>
              <a:gd name="connsiteX7231" fmla="*/ 397075 w 3481368"/>
              <a:gd name="connsiteY7231" fmla="*/ 811571 h 3205338"/>
              <a:gd name="connsiteX7232" fmla="*/ 422269 w 3481368"/>
              <a:gd name="connsiteY7232" fmla="*/ 775568 h 3205338"/>
              <a:gd name="connsiteX7233" fmla="*/ 116971 w 3481368"/>
              <a:gd name="connsiteY7233" fmla="*/ 775322 h 3205338"/>
              <a:gd name="connsiteX7234" fmla="*/ 111572 w 3481368"/>
              <a:gd name="connsiteY7234" fmla="*/ 794756 h 3205338"/>
              <a:gd name="connsiteX7235" fmla="*/ 119850 w 3481368"/>
              <a:gd name="connsiteY7235" fmla="*/ 780721 h 3205338"/>
              <a:gd name="connsiteX7236" fmla="*/ 114451 w 3481368"/>
              <a:gd name="connsiteY7236" fmla="*/ 794756 h 3205338"/>
              <a:gd name="connsiteX7237" fmla="*/ 108693 w 3481368"/>
              <a:gd name="connsiteY7237" fmla="*/ 805913 h 3205338"/>
              <a:gd name="connsiteX7238" fmla="*/ 104610 w 3481368"/>
              <a:gd name="connsiteY7238" fmla="*/ 816528 h 3205338"/>
              <a:gd name="connsiteX7239" fmla="*/ 105813 w 3481368"/>
              <a:gd name="connsiteY7239" fmla="*/ 811672 h 3205338"/>
              <a:gd name="connsiteX7240" fmla="*/ 108693 w 3481368"/>
              <a:gd name="connsiteY7240" fmla="*/ 797635 h 3205338"/>
              <a:gd name="connsiteX7241" fmla="*/ 116971 w 3481368"/>
              <a:gd name="connsiteY7241" fmla="*/ 775322 h 3205338"/>
              <a:gd name="connsiteX7242" fmla="*/ 3269352 w 3481368"/>
              <a:gd name="connsiteY7242" fmla="*/ 767208 h 3205338"/>
              <a:gd name="connsiteX7243" fmla="*/ 3285910 w 3481368"/>
              <a:gd name="connsiteY7243" fmla="*/ 792400 h 3205338"/>
              <a:gd name="connsiteX7244" fmla="*/ 3289881 w 3481368"/>
              <a:gd name="connsiteY7244" fmla="*/ 802312 h 3205338"/>
              <a:gd name="connsiteX7245" fmla="*/ 3282130 w 3481368"/>
              <a:gd name="connsiteY7245" fmla="*/ 788936 h 3205338"/>
              <a:gd name="connsiteX7246" fmla="*/ 3269352 w 3481368"/>
              <a:gd name="connsiteY7246" fmla="*/ 767208 h 3205338"/>
              <a:gd name="connsiteX7247" fmla="*/ 3310422 w 3481368"/>
              <a:gd name="connsiteY7247" fmla="*/ 766888 h 3205338"/>
              <a:gd name="connsiteX7248" fmla="*/ 3311106 w 3481368"/>
              <a:gd name="connsiteY7248" fmla="*/ 767208 h 3205338"/>
              <a:gd name="connsiteX7249" fmla="*/ 3311501 w 3481368"/>
              <a:gd name="connsiteY7249" fmla="*/ 768270 h 3205338"/>
              <a:gd name="connsiteX7250" fmla="*/ 124889 w 3481368"/>
              <a:gd name="connsiteY7250" fmla="*/ 764120 h 3205338"/>
              <a:gd name="connsiteX7251" fmla="*/ 125609 w 3481368"/>
              <a:gd name="connsiteY7251" fmla="*/ 764165 h 3205338"/>
              <a:gd name="connsiteX7252" fmla="*/ 122729 w 3481368"/>
              <a:gd name="connsiteY7252" fmla="*/ 772443 h 3205338"/>
              <a:gd name="connsiteX7253" fmla="*/ 128128 w 3481368"/>
              <a:gd name="connsiteY7253" fmla="*/ 767044 h 3205338"/>
              <a:gd name="connsiteX7254" fmla="*/ 119850 w 3481368"/>
              <a:gd name="connsiteY7254" fmla="*/ 780721 h 3205338"/>
              <a:gd name="connsiteX7255" fmla="*/ 119850 w 3481368"/>
              <a:gd name="connsiteY7255" fmla="*/ 772443 h 3205338"/>
              <a:gd name="connsiteX7256" fmla="*/ 124889 w 3481368"/>
              <a:gd name="connsiteY7256" fmla="*/ 764120 h 3205338"/>
              <a:gd name="connsiteX7257" fmla="*/ 120930 w 3481368"/>
              <a:gd name="connsiteY7257" fmla="*/ 760926 h 3205338"/>
              <a:gd name="connsiteX7258" fmla="*/ 122729 w 3481368"/>
              <a:gd name="connsiteY7258" fmla="*/ 761286 h 3205338"/>
              <a:gd name="connsiteX7259" fmla="*/ 116971 w 3481368"/>
              <a:gd name="connsiteY7259" fmla="*/ 772443 h 3205338"/>
              <a:gd name="connsiteX7260" fmla="*/ 111572 w 3481368"/>
              <a:gd name="connsiteY7260" fmla="*/ 780721 h 3205338"/>
              <a:gd name="connsiteX7261" fmla="*/ 114451 w 3481368"/>
              <a:gd name="connsiteY7261" fmla="*/ 775322 h 3205338"/>
              <a:gd name="connsiteX7262" fmla="*/ 116971 w 3481368"/>
              <a:gd name="connsiteY7262" fmla="*/ 767044 h 3205338"/>
              <a:gd name="connsiteX7263" fmla="*/ 120930 w 3481368"/>
              <a:gd name="connsiteY7263" fmla="*/ 760926 h 3205338"/>
              <a:gd name="connsiteX7264" fmla="*/ 455741 w 3481368"/>
              <a:gd name="connsiteY7264" fmla="*/ 758647 h 3205338"/>
              <a:gd name="connsiteX7265" fmla="*/ 444583 w 3481368"/>
              <a:gd name="connsiteY7265" fmla="*/ 775568 h 3205338"/>
              <a:gd name="connsiteX7266" fmla="*/ 455741 w 3481368"/>
              <a:gd name="connsiteY7266" fmla="*/ 758647 h 3205338"/>
              <a:gd name="connsiteX7267" fmla="*/ 486909 w 3481368"/>
              <a:gd name="connsiteY7267" fmla="*/ 742668 h 3205338"/>
              <a:gd name="connsiteX7268" fmla="*/ 464019 w 3481368"/>
              <a:gd name="connsiteY7268" fmla="*/ 772689 h 3205338"/>
              <a:gd name="connsiteX7269" fmla="*/ 452861 w 3481368"/>
              <a:gd name="connsiteY7269" fmla="*/ 789249 h 3205338"/>
              <a:gd name="connsiteX7270" fmla="*/ 422269 w 3481368"/>
              <a:gd name="connsiteY7270" fmla="*/ 839652 h 3205338"/>
              <a:gd name="connsiteX7271" fmla="*/ 399954 w 3481368"/>
              <a:gd name="connsiteY7271" fmla="*/ 878535 h 3205338"/>
              <a:gd name="connsiteX7272" fmla="*/ 394196 w 3481368"/>
              <a:gd name="connsiteY7272" fmla="*/ 889695 h 3205338"/>
              <a:gd name="connsiteX7273" fmla="*/ 385918 w 3481368"/>
              <a:gd name="connsiteY7273" fmla="*/ 900856 h 3205338"/>
              <a:gd name="connsiteX7274" fmla="*/ 352445 w 3481368"/>
              <a:gd name="connsiteY7274" fmla="*/ 976460 h 3205338"/>
              <a:gd name="connsiteX7275" fmla="*/ 355325 w 3481368"/>
              <a:gd name="connsiteY7275" fmla="*/ 968180 h 3205338"/>
              <a:gd name="connsiteX7276" fmla="*/ 346687 w 3481368"/>
              <a:gd name="connsiteY7276" fmla="*/ 981860 h 3205338"/>
              <a:gd name="connsiteX7277" fmla="*/ 341289 w 3481368"/>
              <a:gd name="connsiteY7277" fmla="*/ 993021 h 3205338"/>
              <a:gd name="connsiteX7278" fmla="*/ 338409 w 3481368"/>
              <a:gd name="connsiteY7278" fmla="*/ 1007062 h 3205338"/>
              <a:gd name="connsiteX7279" fmla="*/ 327252 w 3481368"/>
              <a:gd name="connsiteY7279" fmla="*/ 1035143 h 3205338"/>
              <a:gd name="connsiteX7280" fmla="*/ 321493 w 3481368"/>
              <a:gd name="connsiteY7280" fmla="*/ 1048825 h 3205338"/>
              <a:gd name="connsiteX7281" fmla="*/ 307816 w 3481368"/>
              <a:gd name="connsiteY7281" fmla="*/ 1093467 h 3205338"/>
              <a:gd name="connsiteX7282" fmla="*/ 296660 w 3481368"/>
              <a:gd name="connsiteY7282" fmla="*/ 1138470 h 3205338"/>
              <a:gd name="connsiteX7283" fmla="*/ 293780 w 3481368"/>
              <a:gd name="connsiteY7283" fmla="*/ 1152150 h 3205338"/>
              <a:gd name="connsiteX7284" fmla="*/ 290900 w 3481368"/>
              <a:gd name="connsiteY7284" fmla="*/ 1169072 h 3205338"/>
              <a:gd name="connsiteX7285" fmla="*/ 279743 w 3481368"/>
              <a:gd name="connsiteY7285" fmla="*/ 1213714 h 3205338"/>
              <a:gd name="connsiteX7286" fmla="*/ 268586 w 3481368"/>
              <a:gd name="connsiteY7286" fmla="*/ 1261237 h 3205338"/>
              <a:gd name="connsiteX7287" fmla="*/ 265707 w 3481368"/>
              <a:gd name="connsiteY7287" fmla="*/ 1288958 h 3205338"/>
              <a:gd name="connsiteX7288" fmla="*/ 265707 w 3481368"/>
              <a:gd name="connsiteY7288" fmla="*/ 1291839 h 3205338"/>
              <a:gd name="connsiteX7289" fmla="*/ 265707 w 3481368"/>
              <a:gd name="connsiteY7289" fmla="*/ 1292559 h 3205338"/>
              <a:gd name="connsiteX7290" fmla="*/ 265707 w 3481368"/>
              <a:gd name="connsiteY7290" fmla="*/ 1303000 h 3205338"/>
              <a:gd name="connsiteX7291" fmla="*/ 263187 w 3481368"/>
              <a:gd name="connsiteY7291" fmla="*/ 1314160 h 3205338"/>
              <a:gd name="connsiteX7292" fmla="*/ 263187 w 3481368"/>
              <a:gd name="connsiteY7292" fmla="*/ 1322441 h 3205338"/>
              <a:gd name="connsiteX7293" fmla="*/ 263187 w 3481368"/>
              <a:gd name="connsiteY7293" fmla="*/ 1330721 h 3205338"/>
              <a:gd name="connsiteX7294" fmla="*/ 263187 w 3481368"/>
              <a:gd name="connsiteY7294" fmla="*/ 1340521 h 3205338"/>
              <a:gd name="connsiteX7295" fmla="*/ 278529 w 3481368"/>
              <a:gd name="connsiteY7295" fmla="*/ 1239997 h 3205338"/>
              <a:gd name="connsiteX7296" fmla="*/ 419488 w 3481368"/>
              <a:gd name="connsiteY7296" fmla="*/ 853646 h 3205338"/>
              <a:gd name="connsiteX7297" fmla="*/ 425148 w 3481368"/>
              <a:gd name="connsiteY7297" fmla="*/ 733446 h 3205338"/>
              <a:gd name="connsiteX7298" fmla="*/ 397075 w 3481368"/>
              <a:gd name="connsiteY7298" fmla="*/ 775568 h 3205338"/>
              <a:gd name="connsiteX7299" fmla="*/ 374760 w 3481368"/>
              <a:gd name="connsiteY7299" fmla="*/ 814450 h 3205338"/>
              <a:gd name="connsiteX7300" fmla="*/ 399954 w 3481368"/>
              <a:gd name="connsiteY7300" fmla="*/ 769808 h 3205338"/>
              <a:gd name="connsiteX7301" fmla="*/ 425148 w 3481368"/>
              <a:gd name="connsiteY7301" fmla="*/ 733446 h 3205338"/>
              <a:gd name="connsiteX7302" fmla="*/ 3308227 w 3481368"/>
              <a:gd name="connsiteY7302" fmla="*/ 728340 h 3205338"/>
              <a:gd name="connsiteX7303" fmla="*/ 3316867 w 3481368"/>
              <a:gd name="connsiteY7303" fmla="*/ 742376 h 3205338"/>
              <a:gd name="connsiteX7304" fmla="*/ 3313986 w 3481368"/>
              <a:gd name="connsiteY7304" fmla="*/ 742376 h 3205338"/>
              <a:gd name="connsiteX7305" fmla="*/ 3308227 w 3481368"/>
              <a:gd name="connsiteY7305" fmla="*/ 731219 h 3205338"/>
              <a:gd name="connsiteX7306" fmla="*/ 3308227 w 3481368"/>
              <a:gd name="connsiteY7306" fmla="*/ 728340 h 3205338"/>
              <a:gd name="connsiteX7307" fmla="*/ 458620 w 3481368"/>
              <a:gd name="connsiteY7307" fmla="*/ 722285 h 3205338"/>
              <a:gd name="connsiteX7308" fmla="*/ 441704 w 3481368"/>
              <a:gd name="connsiteY7308" fmla="*/ 744606 h 3205338"/>
              <a:gd name="connsiteX7309" fmla="*/ 422269 w 3481368"/>
              <a:gd name="connsiteY7309" fmla="*/ 775568 h 3205338"/>
              <a:gd name="connsiteX7310" fmla="*/ 433426 w 3481368"/>
              <a:gd name="connsiteY7310" fmla="*/ 755767 h 3205338"/>
              <a:gd name="connsiteX7311" fmla="*/ 444583 w 3481368"/>
              <a:gd name="connsiteY7311" fmla="*/ 739206 h 3205338"/>
              <a:gd name="connsiteX7312" fmla="*/ 458620 w 3481368"/>
              <a:gd name="connsiteY7312" fmla="*/ 722285 h 3205338"/>
              <a:gd name="connsiteX7313" fmla="*/ 170237 w 3481368"/>
              <a:gd name="connsiteY7313" fmla="*/ 716659 h 3205338"/>
              <a:gd name="connsiteX7314" fmla="*/ 164479 w 3481368"/>
              <a:gd name="connsiteY7314" fmla="*/ 719538 h 3205338"/>
              <a:gd name="connsiteX7315" fmla="*/ 156201 w 3481368"/>
              <a:gd name="connsiteY7315" fmla="*/ 738972 h 3205338"/>
              <a:gd name="connsiteX7316" fmla="*/ 150443 w 3481368"/>
              <a:gd name="connsiteY7316" fmla="*/ 747250 h 3205338"/>
              <a:gd name="connsiteX7317" fmla="*/ 156201 w 3481368"/>
              <a:gd name="connsiteY7317" fmla="*/ 730695 h 3205338"/>
              <a:gd name="connsiteX7318" fmla="*/ 147923 w 3481368"/>
              <a:gd name="connsiteY7318" fmla="*/ 744371 h 3205338"/>
              <a:gd name="connsiteX7319" fmla="*/ 142165 w 3481368"/>
              <a:gd name="connsiteY7319" fmla="*/ 758406 h 3205338"/>
              <a:gd name="connsiteX7320" fmla="*/ 147923 w 3481368"/>
              <a:gd name="connsiteY7320" fmla="*/ 755888 h 3205338"/>
              <a:gd name="connsiteX7321" fmla="*/ 159080 w 3481368"/>
              <a:gd name="connsiteY7321" fmla="*/ 733574 h 3205338"/>
              <a:gd name="connsiteX7322" fmla="*/ 170237 w 3481368"/>
              <a:gd name="connsiteY7322" fmla="*/ 716659 h 3205338"/>
              <a:gd name="connsiteX7323" fmla="*/ 2811293 w 3481368"/>
              <a:gd name="connsiteY7323" fmla="*/ 716159 h 3205338"/>
              <a:gd name="connsiteX7324" fmla="*/ 2816094 w 3481368"/>
              <a:gd name="connsiteY7324" fmla="*/ 721418 h 3205338"/>
              <a:gd name="connsiteX7325" fmla="*/ 2821314 w 3481368"/>
              <a:gd name="connsiteY7325" fmla="*/ 728031 h 3205338"/>
              <a:gd name="connsiteX7326" fmla="*/ 2811412 w 3481368"/>
              <a:gd name="connsiteY7326" fmla="*/ 716650 h 3205338"/>
              <a:gd name="connsiteX7327" fmla="*/ 2924650 w 3481368"/>
              <a:gd name="connsiteY7327" fmla="*/ 714356 h 3205338"/>
              <a:gd name="connsiteX7328" fmla="*/ 2932930 w 3481368"/>
              <a:gd name="connsiteY7328" fmla="*/ 730910 h 3205338"/>
              <a:gd name="connsiteX7329" fmla="*/ 2930051 w 3481368"/>
              <a:gd name="connsiteY7329" fmla="*/ 719755 h 3205338"/>
              <a:gd name="connsiteX7330" fmla="*/ 2935811 w 3481368"/>
              <a:gd name="connsiteY7330" fmla="*/ 728031 h 3205338"/>
              <a:gd name="connsiteX7331" fmla="*/ 2938692 w 3481368"/>
              <a:gd name="connsiteY7331" fmla="*/ 739188 h 3205338"/>
              <a:gd name="connsiteX7332" fmla="*/ 2944092 w 3481368"/>
              <a:gd name="connsiteY7332" fmla="*/ 744945 h 3205338"/>
              <a:gd name="connsiteX7333" fmla="*/ 2946973 w 3481368"/>
              <a:gd name="connsiteY7333" fmla="*/ 756102 h 3205338"/>
              <a:gd name="connsiteX7334" fmla="*/ 2955255 w 3481368"/>
              <a:gd name="connsiteY7334" fmla="*/ 775535 h 3205338"/>
              <a:gd name="connsiteX7335" fmla="*/ 2969297 w 3481368"/>
              <a:gd name="connsiteY7335" fmla="*/ 811883 h 3205338"/>
              <a:gd name="connsiteX7336" fmla="*/ 2972176 w 3481368"/>
              <a:gd name="connsiteY7336" fmla="*/ 814761 h 3205338"/>
              <a:gd name="connsiteX7337" fmla="*/ 3002781 w 3481368"/>
              <a:gd name="connsiteY7337" fmla="*/ 909409 h 3205338"/>
              <a:gd name="connsiteX7338" fmla="*/ 3013943 w 3481368"/>
              <a:gd name="connsiteY7338" fmla="*/ 951155 h 3205338"/>
              <a:gd name="connsiteX7339" fmla="*/ 3013943 w 3481368"/>
              <a:gd name="connsiteY7339" fmla="*/ 928842 h 3205338"/>
              <a:gd name="connsiteX7340" fmla="*/ 3022225 w 3481368"/>
              <a:gd name="connsiteY7340" fmla="*/ 939999 h 3205338"/>
              <a:gd name="connsiteX7341" fmla="*/ 3030506 w 3481368"/>
              <a:gd name="connsiteY7341" fmla="*/ 959792 h 3205338"/>
              <a:gd name="connsiteX7342" fmla="*/ 3030506 w 3481368"/>
              <a:gd name="connsiteY7342" fmla="*/ 954034 h 3205338"/>
              <a:gd name="connsiteX7343" fmla="*/ 3047429 w 3481368"/>
              <a:gd name="connsiteY7343" fmla="*/ 1012694 h 3205338"/>
              <a:gd name="connsiteX7344" fmla="*/ 3052829 w 3481368"/>
              <a:gd name="connsiteY7344" fmla="*/ 1032127 h 3205338"/>
              <a:gd name="connsiteX7345" fmla="*/ 3055710 w 3481368"/>
              <a:gd name="connsiteY7345" fmla="*/ 1043283 h 3205338"/>
              <a:gd name="connsiteX7346" fmla="*/ 3060183 w 3481368"/>
              <a:gd name="connsiteY7346" fmla="*/ 1060608 h 3205338"/>
              <a:gd name="connsiteX7347" fmla="*/ 3058590 w 3481368"/>
              <a:gd name="connsiteY7347" fmla="*/ 1057319 h 3205338"/>
              <a:gd name="connsiteX7348" fmla="*/ 3055710 w 3481368"/>
              <a:gd name="connsiteY7348" fmla="*/ 1046162 h 3205338"/>
              <a:gd name="connsiteX7349" fmla="*/ 3048618 w 3481368"/>
              <a:gd name="connsiteY7349" fmla="*/ 1033817 h 3205338"/>
              <a:gd name="connsiteX7350" fmla="*/ 3050308 w 3481368"/>
              <a:gd name="connsiteY7350" fmla="*/ 1032127 h 3205338"/>
              <a:gd name="connsiteX7351" fmla="*/ 3044638 w 3481368"/>
              <a:gd name="connsiteY7351" fmla="*/ 1022411 h 3205338"/>
              <a:gd name="connsiteX7352" fmla="*/ 3046252 w 3481368"/>
              <a:gd name="connsiteY7352" fmla="*/ 1029695 h 3205338"/>
              <a:gd name="connsiteX7353" fmla="*/ 3044548 w 3481368"/>
              <a:gd name="connsiteY7353" fmla="*/ 1026730 h 3205338"/>
              <a:gd name="connsiteX7354" fmla="*/ 3041667 w 3481368"/>
              <a:gd name="connsiteY7354" fmla="*/ 1018092 h 3205338"/>
              <a:gd name="connsiteX7355" fmla="*/ 3033386 w 3481368"/>
              <a:gd name="connsiteY7355" fmla="*/ 1001538 h 3205338"/>
              <a:gd name="connsiteX7356" fmla="*/ 3008183 w 3481368"/>
              <a:gd name="connsiteY7356" fmla="*/ 965191 h 3205338"/>
              <a:gd name="connsiteX7357" fmla="*/ 2977578 w 3481368"/>
              <a:gd name="connsiteY7357" fmla="*/ 912288 h 3205338"/>
              <a:gd name="connsiteX7358" fmla="*/ 2983519 w 3481368"/>
              <a:gd name="connsiteY7358" fmla="*/ 919486 h 3205338"/>
              <a:gd name="connsiteX7359" fmla="*/ 2987829 w 3481368"/>
              <a:gd name="connsiteY7359" fmla="*/ 924465 h 3205338"/>
              <a:gd name="connsiteX7360" fmla="*/ 2988739 w 3481368"/>
              <a:gd name="connsiteY7360" fmla="*/ 926324 h 3205338"/>
              <a:gd name="connsiteX7361" fmla="*/ 2993395 w 3481368"/>
              <a:gd name="connsiteY7361" fmla="*/ 933012 h 3205338"/>
              <a:gd name="connsiteX7362" fmla="*/ 2995085 w 3481368"/>
              <a:gd name="connsiteY7362" fmla="*/ 936985 h 3205338"/>
              <a:gd name="connsiteX7363" fmla="*/ 2994500 w 3481368"/>
              <a:gd name="connsiteY7363" fmla="*/ 934601 h 3205338"/>
              <a:gd name="connsiteX7364" fmla="*/ 2993395 w 3481368"/>
              <a:gd name="connsiteY7364" fmla="*/ 933012 h 3205338"/>
              <a:gd name="connsiteX7365" fmla="*/ 2991620 w 3481368"/>
              <a:gd name="connsiteY7365" fmla="*/ 928842 h 3205338"/>
              <a:gd name="connsiteX7366" fmla="*/ 2987829 w 3481368"/>
              <a:gd name="connsiteY7366" fmla="*/ 924465 h 3205338"/>
              <a:gd name="connsiteX7367" fmla="*/ 2982965 w 3481368"/>
              <a:gd name="connsiteY7367" fmla="*/ 914530 h 3205338"/>
              <a:gd name="connsiteX7368" fmla="*/ 2983339 w 3481368"/>
              <a:gd name="connsiteY7368" fmla="*/ 914807 h 3205338"/>
              <a:gd name="connsiteX7369" fmla="*/ 2982430 w 3481368"/>
              <a:gd name="connsiteY7369" fmla="*/ 913436 h 3205338"/>
              <a:gd name="connsiteX7370" fmla="*/ 2980458 w 3481368"/>
              <a:gd name="connsiteY7370" fmla="*/ 909409 h 3205338"/>
              <a:gd name="connsiteX7371" fmla="*/ 2977627 w 3481368"/>
              <a:gd name="connsiteY7371" fmla="*/ 906192 h 3205338"/>
              <a:gd name="connsiteX7372" fmla="*/ 2968155 w 3481368"/>
              <a:gd name="connsiteY7372" fmla="*/ 891906 h 3205338"/>
              <a:gd name="connsiteX7373" fmla="*/ 2946973 w 3481368"/>
              <a:gd name="connsiteY7373" fmla="*/ 825918 h 3205338"/>
              <a:gd name="connsiteX7374" fmla="*/ 2944092 w 3481368"/>
              <a:gd name="connsiteY7374" fmla="*/ 809004 h 3205338"/>
              <a:gd name="connsiteX7375" fmla="*/ 2927530 w 3481368"/>
              <a:gd name="connsiteY7375" fmla="*/ 753223 h 3205338"/>
              <a:gd name="connsiteX7376" fmla="*/ 2924650 w 3481368"/>
              <a:gd name="connsiteY7376" fmla="*/ 736668 h 3205338"/>
              <a:gd name="connsiteX7377" fmla="*/ 2924650 w 3481368"/>
              <a:gd name="connsiteY7377" fmla="*/ 719755 h 3205338"/>
              <a:gd name="connsiteX7378" fmla="*/ 2930051 w 3481368"/>
              <a:gd name="connsiteY7378" fmla="*/ 736668 h 3205338"/>
              <a:gd name="connsiteX7379" fmla="*/ 2924650 w 3481368"/>
              <a:gd name="connsiteY7379" fmla="*/ 714356 h 3205338"/>
              <a:gd name="connsiteX7380" fmla="*/ 500370 w 3481368"/>
              <a:gd name="connsiteY7380" fmla="*/ 714004 h 3205338"/>
              <a:gd name="connsiteX7381" fmla="*/ 489213 w 3481368"/>
              <a:gd name="connsiteY7381" fmla="*/ 730926 h 3205338"/>
              <a:gd name="connsiteX7382" fmla="*/ 475176 w 3481368"/>
              <a:gd name="connsiteY7382" fmla="*/ 747487 h 3205338"/>
              <a:gd name="connsiteX7383" fmla="*/ 483454 w 3481368"/>
              <a:gd name="connsiteY7383" fmla="*/ 739206 h 3205338"/>
              <a:gd name="connsiteX7384" fmla="*/ 492092 w 3481368"/>
              <a:gd name="connsiteY7384" fmla="*/ 728045 h 3205338"/>
              <a:gd name="connsiteX7385" fmla="*/ 492245 w 3481368"/>
              <a:gd name="connsiteY7385" fmla="*/ 727994 h 3205338"/>
              <a:gd name="connsiteX7386" fmla="*/ 486333 w 3481368"/>
              <a:gd name="connsiteY7386" fmla="*/ 736326 h 3205338"/>
              <a:gd name="connsiteX7387" fmla="*/ 493065 w 3481368"/>
              <a:gd name="connsiteY7387" fmla="*/ 727719 h 3205338"/>
              <a:gd name="connsiteX7388" fmla="*/ 492245 w 3481368"/>
              <a:gd name="connsiteY7388" fmla="*/ 727994 h 3205338"/>
              <a:gd name="connsiteX7389" fmla="*/ 496456 w 3481368"/>
              <a:gd name="connsiteY7389" fmla="*/ 722060 h 3205338"/>
              <a:gd name="connsiteX7390" fmla="*/ 500370 w 3481368"/>
              <a:gd name="connsiteY7390" fmla="*/ 714004 h 3205338"/>
              <a:gd name="connsiteX7391" fmla="*/ 455741 w 3481368"/>
              <a:gd name="connsiteY7391" fmla="*/ 711125 h 3205338"/>
              <a:gd name="connsiteX7392" fmla="*/ 447463 w 3481368"/>
              <a:gd name="connsiteY7392" fmla="*/ 728045 h 3205338"/>
              <a:gd name="connsiteX7393" fmla="*/ 440624 w 3481368"/>
              <a:gd name="connsiteY7393" fmla="*/ 738711 h 3205338"/>
              <a:gd name="connsiteX7394" fmla="*/ 439892 w 3481368"/>
              <a:gd name="connsiteY7394" fmla="*/ 740085 h 3205338"/>
              <a:gd name="connsiteX7395" fmla="*/ 433426 w 3481368"/>
              <a:gd name="connsiteY7395" fmla="*/ 750367 h 3205338"/>
              <a:gd name="connsiteX7396" fmla="*/ 416510 w 3481368"/>
              <a:gd name="connsiteY7396" fmla="*/ 775568 h 3205338"/>
              <a:gd name="connsiteX7397" fmla="*/ 399954 w 3481368"/>
              <a:gd name="connsiteY7397" fmla="*/ 800410 h 3205338"/>
              <a:gd name="connsiteX7398" fmla="*/ 397075 w 3481368"/>
              <a:gd name="connsiteY7398" fmla="*/ 806170 h 3205338"/>
              <a:gd name="connsiteX7399" fmla="*/ 384993 w 3481368"/>
              <a:gd name="connsiteY7399" fmla="*/ 828782 h 3205338"/>
              <a:gd name="connsiteX7400" fmla="*/ 383713 w 3481368"/>
              <a:gd name="connsiteY7400" fmla="*/ 830517 h 3205338"/>
              <a:gd name="connsiteX7401" fmla="*/ 380159 w 3481368"/>
              <a:gd name="connsiteY7401" fmla="*/ 836772 h 3205338"/>
              <a:gd name="connsiteX7402" fmla="*/ 374760 w 3481368"/>
              <a:gd name="connsiteY7402" fmla="*/ 847933 h 3205338"/>
              <a:gd name="connsiteX7403" fmla="*/ 368461 w 3481368"/>
              <a:gd name="connsiteY7403" fmla="*/ 856979 h 3205338"/>
              <a:gd name="connsiteX7404" fmla="*/ 366909 w 3481368"/>
              <a:gd name="connsiteY7404" fmla="*/ 860895 h 3205338"/>
              <a:gd name="connsiteX7405" fmla="*/ 366235 w 3481368"/>
              <a:gd name="connsiteY7405" fmla="*/ 862218 h 3205338"/>
              <a:gd name="connsiteX7406" fmla="*/ 363243 w 3481368"/>
              <a:gd name="connsiteY7406" fmla="*/ 865169 h 3205338"/>
              <a:gd name="connsiteX7407" fmla="*/ 359782 w 3481368"/>
              <a:gd name="connsiteY7407" fmla="*/ 868428 h 3205338"/>
              <a:gd name="connsiteX7408" fmla="*/ 363603 w 3481368"/>
              <a:gd name="connsiteY7408" fmla="*/ 861973 h 3205338"/>
              <a:gd name="connsiteX7409" fmla="*/ 362643 w 3481368"/>
              <a:gd name="connsiteY7409" fmla="*/ 862050 h 3205338"/>
              <a:gd name="connsiteX7410" fmla="*/ 388797 w 3481368"/>
              <a:gd name="connsiteY7410" fmla="*/ 817331 h 3205338"/>
              <a:gd name="connsiteX7411" fmla="*/ 399954 w 3481368"/>
              <a:gd name="connsiteY7411" fmla="*/ 792129 h 3205338"/>
              <a:gd name="connsiteX7412" fmla="*/ 399954 w 3481368"/>
              <a:gd name="connsiteY7412" fmla="*/ 797889 h 3205338"/>
              <a:gd name="connsiteX7413" fmla="*/ 425148 w 3481368"/>
              <a:gd name="connsiteY7413" fmla="*/ 758647 h 3205338"/>
              <a:gd name="connsiteX7414" fmla="*/ 435946 w 3481368"/>
              <a:gd name="connsiteY7414" fmla="*/ 736326 h 3205338"/>
              <a:gd name="connsiteX7415" fmla="*/ 455741 w 3481368"/>
              <a:gd name="connsiteY7415" fmla="*/ 711125 h 3205338"/>
              <a:gd name="connsiteX7416" fmla="*/ 3291669 w 3481368"/>
              <a:gd name="connsiteY7416" fmla="*/ 706027 h 3205338"/>
              <a:gd name="connsiteX7417" fmla="*/ 3299948 w 3481368"/>
              <a:gd name="connsiteY7417" fmla="*/ 714305 h 3205338"/>
              <a:gd name="connsiteX7418" fmla="*/ 3305707 w 3481368"/>
              <a:gd name="connsiteY7418" fmla="*/ 725461 h 3205338"/>
              <a:gd name="connsiteX7419" fmla="*/ 3302827 w 3481368"/>
              <a:gd name="connsiteY7419" fmla="*/ 722582 h 3205338"/>
              <a:gd name="connsiteX7420" fmla="*/ 3291669 w 3481368"/>
              <a:gd name="connsiteY7420" fmla="*/ 706027 h 3205338"/>
              <a:gd name="connsiteX7421" fmla="*/ 464019 w 3481368"/>
              <a:gd name="connsiteY7421" fmla="*/ 705724 h 3205338"/>
              <a:gd name="connsiteX7422" fmla="*/ 455741 w 3481368"/>
              <a:gd name="connsiteY7422" fmla="*/ 719765 h 3205338"/>
              <a:gd name="connsiteX7423" fmla="*/ 449982 w 3481368"/>
              <a:gd name="connsiteY7423" fmla="*/ 728045 h 3205338"/>
              <a:gd name="connsiteX7424" fmla="*/ 435946 w 3481368"/>
              <a:gd name="connsiteY7424" fmla="*/ 747487 h 3205338"/>
              <a:gd name="connsiteX7425" fmla="*/ 439892 w 3481368"/>
              <a:gd name="connsiteY7425" fmla="*/ 740085 h 3205338"/>
              <a:gd name="connsiteX7426" fmla="*/ 447463 w 3481368"/>
              <a:gd name="connsiteY7426" fmla="*/ 728045 h 3205338"/>
              <a:gd name="connsiteX7427" fmla="*/ 464019 w 3481368"/>
              <a:gd name="connsiteY7427" fmla="*/ 705724 h 3205338"/>
              <a:gd name="connsiteX7428" fmla="*/ 3288789 w 3481368"/>
              <a:gd name="connsiteY7428" fmla="*/ 703149 h 3205338"/>
              <a:gd name="connsiteX7429" fmla="*/ 3305707 w 3481368"/>
              <a:gd name="connsiteY7429" fmla="*/ 731219 h 3205338"/>
              <a:gd name="connsiteX7430" fmla="*/ 3294548 w 3481368"/>
              <a:gd name="connsiteY7430" fmla="*/ 717184 h 3205338"/>
              <a:gd name="connsiteX7431" fmla="*/ 3288789 w 3481368"/>
              <a:gd name="connsiteY7431" fmla="*/ 703149 h 3205338"/>
              <a:gd name="connsiteX7432" fmla="*/ 164479 w 3481368"/>
              <a:gd name="connsiteY7432" fmla="*/ 694346 h 3205338"/>
              <a:gd name="connsiteX7433" fmla="*/ 159312 w 3481368"/>
              <a:gd name="connsiteY7433" fmla="*/ 702392 h 3205338"/>
              <a:gd name="connsiteX7434" fmla="*/ 156201 w 3481368"/>
              <a:gd name="connsiteY7434" fmla="*/ 705502 h 3205338"/>
              <a:gd name="connsiteX7435" fmla="*/ 164479 w 3481368"/>
              <a:gd name="connsiteY7435" fmla="*/ 694346 h 3205338"/>
              <a:gd name="connsiteX7436" fmla="*/ 3277397 w 3481368"/>
              <a:gd name="connsiteY7436" fmla="*/ 692608 h 3205338"/>
              <a:gd name="connsiteX7437" fmla="*/ 3291669 w 3481368"/>
              <a:gd name="connsiteY7437" fmla="*/ 717184 h 3205338"/>
              <a:gd name="connsiteX7438" fmla="*/ 3279790 w 3481368"/>
              <a:gd name="connsiteY7438" fmla="*/ 698065 h 3205338"/>
              <a:gd name="connsiteX7439" fmla="*/ 2797415 w 3481368"/>
              <a:gd name="connsiteY7439" fmla="*/ 691419 h 3205338"/>
              <a:gd name="connsiteX7440" fmla="*/ 2798990 w 3481368"/>
              <a:gd name="connsiteY7440" fmla="*/ 694563 h 3205338"/>
              <a:gd name="connsiteX7441" fmla="*/ 2813032 w 3481368"/>
              <a:gd name="connsiteY7441" fmla="*/ 708598 h 3205338"/>
              <a:gd name="connsiteX7442" fmla="*/ 2821314 w 3481368"/>
              <a:gd name="connsiteY7442" fmla="*/ 716875 h 3205338"/>
              <a:gd name="connsiteX7443" fmla="*/ 2797415 w 3481368"/>
              <a:gd name="connsiteY7443" fmla="*/ 691419 h 3205338"/>
              <a:gd name="connsiteX7444" fmla="*/ 3275039 w 3481368"/>
              <a:gd name="connsiteY7444" fmla="*/ 686885 h 3205338"/>
              <a:gd name="connsiteX7445" fmla="*/ 3278351 w 3481368"/>
              <a:gd name="connsiteY7445" fmla="*/ 690237 h 3205338"/>
              <a:gd name="connsiteX7446" fmla="*/ 3277631 w 3481368"/>
              <a:gd name="connsiteY7446" fmla="*/ 691992 h 3205338"/>
              <a:gd name="connsiteX7447" fmla="*/ 3280510 w 3481368"/>
              <a:gd name="connsiteY7447" fmla="*/ 686594 h 3205338"/>
              <a:gd name="connsiteX7448" fmla="*/ 3288789 w 3481368"/>
              <a:gd name="connsiteY7448" fmla="*/ 697750 h 3205338"/>
              <a:gd name="connsiteX7449" fmla="*/ 3294548 w 3481368"/>
              <a:gd name="connsiteY7449" fmla="*/ 706027 h 3205338"/>
              <a:gd name="connsiteX7450" fmla="*/ 3280510 w 3481368"/>
              <a:gd name="connsiteY7450" fmla="*/ 686594 h 3205338"/>
              <a:gd name="connsiteX7451" fmla="*/ 3273907 w 3481368"/>
              <a:gd name="connsiteY7451" fmla="*/ 684655 h 3205338"/>
              <a:gd name="connsiteX7452" fmla="*/ 3275039 w 3481368"/>
              <a:gd name="connsiteY7452" fmla="*/ 686885 h 3205338"/>
              <a:gd name="connsiteX7453" fmla="*/ 3274763 w 3481368"/>
              <a:gd name="connsiteY7453" fmla="*/ 686606 h 3205338"/>
              <a:gd name="connsiteX7454" fmla="*/ 3271847 w 3481368"/>
              <a:gd name="connsiteY7454" fmla="*/ 680597 h 3205338"/>
              <a:gd name="connsiteX7455" fmla="*/ 3272231 w 3481368"/>
              <a:gd name="connsiteY7455" fmla="*/ 680836 h 3205338"/>
              <a:gd name="connsiteX7456" fmla="*/ 3273907 w 3481368"/>
              <a:gd name="connsiteY7456" fmla="*/ 684655 h 3205338"/>
              <a:gd name="connsiteX7457" fmla="*/ 169915 w 3481368"/>
              <a:gd name="connsiteY7457" fmla="*/ 678895 h 3205338"/>
              <a:gd name="connsiteX7458" fmla="*/ 164479 w 3481368"/>
              <a:gd name="connsiteY7458" fmla="*/ 688947 h 3205338"/>
              <a:gd name="connsiteX7459" fmla="*/ 153321 w 3481368"/>
              <a:gd name="connsiteY7459" fmla="*/ 702623 h 3205338"/>
              <a:gd name="connsiteX7460" fmla="*/ 159080 w 3481368"/>
              <a:gd name="connsiteY7460" fmla="*/ 694346 h 3205338"/>
              <a:gd name="connsiteX7461" fmla="*/ 167043 w 3481368"/>
              <a:gd name="connsiteY7461" fmla="*/ 682468 h 3205338"/>
              <a:gd name="connsiteX7462" fmla="*/ 3268001 w 3481368"/>
              <a:gd name="connsiteY7462" fmla="*/ 678205 h 3205338"/>
              <a:gd name="connsiteX7463" fmla="*/ 3270846 w 3481368"/>
              <a:gd name="connsiteY7463" fmla="*/ 679974 h 3205338"/>
              <a:gd name="connsiteX7464" fmla="*/ 3274751 w 3481368"/>
              <a:gd name="connsiteY7464" fmla="*/ 686594 h 3205338"/>
              <a:gd name="connsiteX7465" fmla="*/ 3274763 w 3481368"/>
              <a:gd name="connsiteY7465" fmla="*/ 686606 h 3205338"/>
              <a:gd name="connsiteX7466" fmla="*/ 3277397 w 3481368"/>
              <a:gd name="connsiteY7466" fmla="*/ 692608 h 3205338"/>
              <a:gd name="connsiteX7467" fmla="*/ 3272231 w 3481368"/>
              <a:gd name="connsiteY7467" fmla="*/ 683714 h 3205338"/>
              <a:gd name="connsiteX7468" fmla="*/ 489213 w 3481368"/>
              <a:gd name="connsiteY7468" fmla="*/ 675122 h 3205338"/>
              <a:gd name="connsiteX7469" fmla="*/ 478055 w 3481368"/>
              <a:gd name="connsiteY7469" fmla="*/ 694564 h 3205338"/>
              <a:gd name="connsiteX7470" fmla="*/ 478055 w 3481368"/>
              <a:gd name="connsiteY7470" fmla="*/ 688804 h 3205338"/>
              <a:gd name="connsiteX7471" fmla="*/ 466898 w 3481368"/>
              <a:gd name="connsiteY7471" fmla="*/ 702844 h 3205338"/>
              <a:gd name="connsiteX7472" fmla="*/ 469777 w 3481368"/>
              <a:gd name="connsiteY7472" fmla="*/ 702844 h 3205338"/>
              <a:gd name="connsiteX7473" fmla="*/ 466898 w 3481368"/>
              <a:gd name="connsiteY7473" fmla="*/ 708604 h 3205338"/>
              <a:gd name="connsiteX7474" fmla="*/ 461139 w 3481368"/>
              <a:gd name="connsiteY7474" fmla="*/ 716885 h 3205338"/>
              <a:gd name="connsiteX7475" fmla="*/ 464019 w 3481368"/>
              <a:gd name="connsiteY7475" fmla="*/ 705724 h 3205338"/>
              <a:gd name="connsiteX7476" fmla="*/ 472297 w 3481368"/>
              <a:gd name="connsiteY7476" fmla="*/ 691683 h 3205338"/>
              <a:gd name="connsiteX7477" fmla="*/ 489213 w 3481368"/>
              <a:gd name="connsiteY7477" fmla="*/ 675122 h 3205338"/>
              <a:gd name="connsiteX7478" fmla="*/ 3266985 w 3481368"/>
              <a:gd name="connsiteY7478" fmla="*/ 671017 h 3205338"/>
              <a:gd name="connsiteX7479" fmla="*/ 3271847 w 3481368"/>
              <a:gd name="connsiteY7479" fmla="*/ 680597 h 3205338"/>
              <a:gd name="connsiteX7480" fmla="*/ 3270846 w 3481368"/>
              <a:gd name="connsiteY7480" fmla="*/ 679974 h 3205338"/>
              <a:gd name="connsiteX7481" fmla="*/ 3266471 w 3481368"/>
              <a:gd name="connsiteY7481" fmla="*/ 672558 h 3205338"/>
              <a:gd name="connsiteX7482" fmla="*/ 3259335 w 3481368"/>
              <a:gd name="connsiteY7482" fmla="*/ 666277 h 3205338"/>
              <a:gd name="connsiteX7483" fmla="*/ 3260937 w 3481368"/>
              <a:gd name="connsiteY7483" fmla="*/ 669004 h 3205338"/>
              <a:gd name="connsiteX7484" fmla="*/ 3268001 w 3481368"/>
              <a:gd name="connsiteY7484" fmla="*/ 678205 h 3205338"/>
              <a:gd name="connsiteX7485" fmla="*/ 3266516 w 3481368"/>
              <a:gd name="connsiteY7485" fmla="*/ 677282 h 3205338"/>
              <a:gd name="connsiteX7486" fmla="*/ 3261072 w 3481368"/>
              <a:gd name="connsiteY7486" fmla="*/ 669679 h 3205338"/>
              <a:gd name="connsiteX7487" fmla="*/ 181586 w 3481368"/>
              <a:gd name="connsiteY7487" fmla="*/ 661769 h 3205338"/>
              <a:gd name="connsiteX7488" fmla="*/ 173117 w 3481368"/>
              <a:gd name="connsiteY7488" fmla="*/ 674911 h 3205338"/>
              <a:gd name="connsiteX7489" fmla="*/ 169915 w 3481368"/>
              <a:gd name="connsiteY7489" fmla="*/ 678895 h 3205338"/>
              <a:gd name="connsiteX7490" fmla="*/ 170181 w 3481368"/>
              <a:gd name="connsiteY7490" fmla="*/ 678403 h 3205338"/>
              <a:gd name="connsiteX7491" fmla="*/ 181586 w 3481368"/>
              <a:gd name="connsiteY7491" fmla="*/ 661769 h 3205338"/>
              <a:gd name="connsiteX7492" fmla="*/ 3245909 w 3481368"/>
              <a:gd name="connsiteY7492" fmla="*/ 658432 h 3205338"/>
              <a:gd name="connsiteX7493" fmla="*/ 3249913 w 3481368"/>
              <a:gd name="connsiteY7493" fmla="*/ 663921 h 3205338"/>
              <a:gd name="connsiteX7494" fmla="*/ 3246595 w 3481368"/>
              <a:gd name="connsiteY7494" fmla="*/ 659614 h 3205338"/>
              <a:gd name="connsiteX7495" fmla="*/ 3258192 w 3481368"/>
              <a:gd name="connsiteY7495" fmla="*/ 655644 h 3205338"/>
              <a:gd name="connsiteX7496" fmla="*/ 3263591 w 3481368"/>
              <a:gd name="connsiteY7496" fmla="*/ 663921 h 3205338"/>
              <a:gd name="connsiteX7497" fmla="*/ 3267191 w 3481368"/>
              <a:gd name="connsiteY7497" fmla="*/ 670399 h 3205338"/>
              <a:gd name="connsiteX7498" fmla="*/ 3266985 w 3481368"/>
              <a:gd name="connsiteY7498" fmla="*/ 671017 h 3205338"/>
              <a:gd name="connsiteX7499" fmla="*/ 3266831 w 3481368"/>
              <a:gd name="connsiteY7499" fmla="*/ 670714 h 3205338"/>
              <a:gd name="connsiteX7500" fmla="*/ 3258192 w 3481368"/>
              <a:gd name="connsiteY7500" fmla="*/ 655644 h 3205338"/>
              <a:gd name="connsiteX7501" fmla="*/ 195431 w 3481368"/>
              <a:gd name="connsiteY7501" fmla="*/ 655117 h 3205338"/>
              <a:gd name="connsiteX7502" fmla="*/ 189673 w 3481368"/>
              <a:gd name="connsiteY7502" fmla="*/ 663754 h 3205338"/>
              <a:gd name="connsiteX7503" fmla="*/ 184273 w 3481368"/>
              <a:gd name="connsiteY7503" fmla="*/ 669152 h 3205338"/>
              <a:gd name="connsiteX7504" fmla="*/ 173117 w 3481368"/>
              <a:gd name="connsiteY7504" fmla="*/ 683188 h 3205338"/>
              <a:gd name="connsiteX7505" fmla="*/ 181395 w 3481368"/>
              <a:gd name="connsiteY7505" fmla="*/ 677790 h 3205338"/>
              <a:gd name="connsiteX7506" fmla="*/ 167357 w 3481368"/>
              <a:gd name="connsiteY7506" fmla="*/ 697224 h 3205338"/>
              <a:gd name="connsiteX7507" fmla="*/ 159080 w 3481368"/>
              <a:gd name="connsiteY7507" fmla="*/ 708381 h 3205338"/>
              <a:gd name="connsiteX7508" fmla="*/ 139285 w 3481368"/>
              <a:gd name="connsiteY7508" fmla="*/ 736093 h 3205338"/>
              <a:gd name="connsiteX7509" fmla="*/ 136765 w 3481368"/>
              <a:gd name="connsiteY7509" fmla="*/ 744371 h 3205338"/>
              <a:gd name="connsiteX7510" fmla="*/ 133887 w 3481368"/>
              <a:gd name="connsiteY7510" fmla="*/ 750130 h 3205338"/>
              <a:gd name="connsiteX7511" fmla="*/ 125609 w 3481368"/>
              <a:gd name="connsiteY7511" fmla="*/ 764165 h 3205338"/>
              <a:gd name="connsiteX7512" fmla="*/ 136765 w 3481368"/>
              <a:gd name="connsiteY7512" fmla="*/ 741852 h 3205338"/>
              <a:gd name="connsiteX7513" fmla="*/ 139285 w 3481368"/>
              <a:gd name="connsiteY7513" fmla="*/ 733574 h 3205338"/>
              <a:gd name="connsiteX7514" fmla="*/ 159312 w 3481368"/>
              <a:gd name="connsiteY7514" fmla="*/ 702392 h 3205338"/>
              <a:gd name="connsiteX7515" fmla="*/ 162859 w 3481368"/>
              <a:gd name="connsiteY7515" fmla="*/ 698844 h 3205338"/>
              <a:gd name="connsiteX7516" fmla="*/ 167357 w 3481368"/>
              <a:gd name="connsiteY7516" fmla="*/ 694346 h 3205338"/>
              <a:gd name="connsiteX7517" fmla="*/ 170237 w 3481368"/>
              <a:gd name="connsiteY7517" fmla="*/ 686068 h 3205338"/>
              <a:gd name="connsiteX7518" fmla="*/ 186793 w 3481368"/>
              <a:gd name="connsiteY7518" fmla="*/ 663754 h 3205338"/>
              <a:gd name="connsiteX7519" fmla="*/ 195431 w 3481368"/>
              <a:gd name="connsiteY7519" fmla="*/ 655117 h 3205338"/>
              <a:gd name="connsiteX7520" fmla="*/ 3248068 w 3481368"/>
              <a:gd name="connsiteY7520" fmla="*/ 647321 h 3205338"/>
              <a:gd name="connsiteX7521" fmla="*/ 3252433 w 3481368"/>
              <a:gd name="connsiteY7521" fmla="*/ 652764 h 3205338"/>
              <a:gd name="connsiteX7522" fmla="*/ 3259335 w 3481368"/>
              <a:gd name="connsiteY7522" fmla="*/ 666277 h 3205338"/>
              <a:gd name="connsiteX7523" fmla="*/ 3249913 w 3481368"/>
              <a:gd name="connsiteY7523" fmla="*/ 650246 h 3205338"/>
              <a:gd name="connsiteX7524" fmla="*/ 3248068 w 3481368"/>
              <a:gd name="connsiteY7524" fmla="*/ 647321 h 3205338"/>
              <a:gd name="connsiteX7525" fmla="*/ 209107 w 3481368"/>
              <a:gd name="connsiteY7525" fmla="*/ 638561 h 3205338"/>
              <a:gd name="connsiteX7526" fmla="*/ 195431 w 3481368"/>
              <a:gd name="connsiteY7526" fmla="*/ 655117 h 3205338"/>
              <a:gd name="connsiteX7527" fmla="*/ 209107 w 3481368"/>
              <a:gd name="connsiteY7527" fmla="*/ 638561 h 3205338"/>
              <a:gd name="connsiteX7528" fmla="*/ 3241274 w 3481368"/>
              <a:gd name="connsiteY7528" fmla="*/ 633331 h 3205338"/>
              <a:gd name="connsiteX7529" fmla="*/ 3252433 w 3481368"/>
              <a:gd name="connsiteY7529" fmla="*/ 647366 h 3205338"/>
              <a:gd name="connsiteX7530" fmla="*/ 3247034 w 3481368"/>
              <a:gd name="connsiteY7530" fmla="*/ 641968 h 3205338"/>
              <a:gd name="connsiteX7531" fmla="*/ 3255313 w 3481368"/>
              <a:gd name="connsiteY7531" fmla="*/ 655644 h 3205338"/>
              <a:gd name="connsiteX7532" fmla="*/ 3266471 w 3481368"/>
              <a:gd name="connsiteY7532" fmla="*/ 672558 h 3205338"/>
              <a:gd name="connsiteX7533" fmla="*/ 3258192 w 3481368"/>
              <a:gd name="connsiteY7533" fmla="*/ 661401 h 3205338"/>
              <a:gd name="connsiteX7534" fmla="*/ 3247034 w 3481368"/>
              <a:gd name="connsiteY7534" fmla="*/ 644487 h 3205338"/>
              <a:gd name="connsiteX7535" fmla="*/ 3244154 w 3481368"/>
              <a:gd name="connsiteY7535" fmla="*/ 639089 h 3205338"/>
              <a:gd name="connsiteX7536" fmla="*/ 3241274 w 3481368"/>
              <a:gd name="connsiteY7536" fmla="*/ 633331 h 3205338"/>
              <a:gd name="connsiteX7537" fmla="*/ 222948 w 3481368"/>
              <a:gd name="connsiteY7537" fmla="*/ 631701 h 3205338"/>
              <a:gd name="connsiteX7538" fmla="*/ 221050 w 3481368"/>
              <a:gd name="connsiteY7538" fmla="*/ 634517 h 3205338"/>
              <a:gd name="connsiteX7539" fmla="*/ 220047 w 3481368"/>
              <a:gd name="connsiteY7539" fmla="*/ 635951 h 3205338"/>
              <a:gd name="connsiteX7540" fmla="*/ 218555 w 3481368"/>
              <a:gd name="connsiteY7540" fmla="*/ 637797 h 3205338"/>
              <a:gd name="connsiteX7541" fmla="*/ 217360 w 3481368"/>
              <a:gd name="connsiteY7541" fmla="*/ 639275 h 3205338"/>
              <a:gd name="connsiteX7542" fmla="*/ 214866 w 3481368"/>
              <a:gd name="connsiteY7542" fmla="*/ 641441 h 3205338"/>
              <a:gd name="connsiteX7543" fmla="*/ 203709 w 3481368"/>
              <a:gd name="connsiteY7543" fmla="*/ 630284 h 3205338"/>
              <a:gd name="connsiteX7544" fmla="*/ 195431 w 3481368"/>
              <a:gd name="connsiteY7544" fmla="*/ 641441 h 3205338"/>
              <a:gd name="connsiteX7545" fmla="*/ 195431 w 3481368"/>
              <a:gd name="connsiteY7545" fmla="*/ 646839 h 3205338"/>
              <a:gd name="connsiteX7546" fmla="*/ 192551 w 3481368"/>
              <a:gd name="connsiteY7546" fmla="*/ 643959 h 3205338"/>
              <a:gd name="connsiteX7547" fmla="*/ 203709 w 3481368"/>
              <a:gd name="connsiteY7547" fmla="*/ 630284 h 3205338"/>
              <a:gd name="connsiteX7548" fmla="*/ 2740302 w 3481368"/>
              <a:gd name="connsiteY7548" fmla="*/ 627626 h 3205338"/>
              <a:gd name="connsiteX7549" fmla="*/ 2762625 w 3481368"/>
              <a:gd name="connsiteY7549" fmla="*/ 649938 h 3205338"/>
              <a:gd name="connsiteX7550" fmla="*/ 2748582 w 3481368"/>
              <a:gd name="connsiteY7550" fmla="*/ 635902 h 3205338"/>
              <a:gd name="connsiteX7551" fmla="*/ 2740302 w 3481368"/>
              <a:gd name="connsiteY7551" fmla="*/ 627626 h 3205338"/>
              <a:gd name="connsiteX7552" fmla="*/ 519806 w 3481368"/>
              <a:gd name="connsiteY7552" fmla="*/ 627600 h 3205338"/>
              <a:gd name="connsiteX7553" fmla="*/ 508648 w 3481368"/>
              <a:gd name="connsiteY7553" fmla="*/ 644160 h 3205338"/>
              <a:gd name="connsiteX7554" fmla="*/ 497491 w 3481368"/>
              <a:gd name="connsiteY7554" fmla="*/ 658202 h 3205338"/>
              <a:gd name="connsiteX7555" fmla="*/ 472297 w 3481368"/>
              <a:gd name="connsiteY7555" fmla="*/ 688804 h 3205338"/>
              <a:gd name="connsiteX7556" fmla="*/ 469777 w 3481368"/>
              <a:gd name="connsiteY7556" fmla="*/ 694564 h 3205338"/>
              <a:gd name="connsiteX7557" fmla="*/ 483454 w 3481368"/>
              <a:gd name="connsiteY7557" fmla="*/ 672242 h 3205338"/>
              <a:gd name="connsiteX7558" fmla="*/ 494611 w 3481368"/>
              <a:gd name="connsiteY7558" fmla="*/ 655321 h 3205338"/>
              <a:gd name="connsiteX7559" fmla="*/ 507531 w 3481368"/>
              <a:gd name="connsiteY7559" fmla="*/ 640473 h 3205338"/>
              <a:gd name="connsiteX7560" fmla="*/ 504868 w 3481368"/>
              <a:gd name="connsiteY7560" fmla="*/ 644558 h 3205338"/>
              <a:gd name="connsiteX7561" fmla="*/ 503204 w 3481368"/>
              <a:gd name="connsiteY7561" fmla="*/ 646726 h 3205338"/>
              <a:gd name="connsiteX7562" fmla="*/ 503249 w 3481368"/>
              <a:gd name="connsiteY7562" fmla="*/ 647041 h 3205338"/>
              <a:gd name="connsiteX7563" fmla="*/ 504868 w 3481368"/>
              <a:gd name="connsiteY7563" fmla="*/ 644558 h 3205338"/>
              <a:gd name="connsiteX7564" fmla="*/ 511528 w 3481368"/>
              <a:gd name="connsiteY7564" fmla="*/ 635880 h 3205338"/>
              <a:gd name="connsiteX7565" fmla="*/ 507531 w 3481368"/>
              <a:gd name="connsiteY7565" fmla="*/ 640473 h 3205338"/>
              <a:gd name="connsiteX7566" fmla="*/ 508648 w 3481368"/>
              <a:gd name="connsiteY7566" fmla="*/ 638760 h 3205338"/>
              <a:gd name="connsiteX7567" fmla="*/ 519806 w 3481368"/>
              <a:gd name="connsiteY7567" fmla="*/ 627600 h 3205338"/>
              <a:gd name="connsiteX7568" fmla="*/ 3245954 w 3481368"/>
              <a:gd name="connsiteY7568" fmla="*/ 627528 h 3205338"/>
              <a:gd name="connsiteX7569" fmla="*/ 3249913 w 3481368"/>
              <a:gd name="connsiteY7569" fmla="*/ 633331 h 3205338"/>
              <a:gd name="connsiteX7570" fmla="*/ 3258192 w 3481368"/>
              <a:gd name="connsiteY7570" fmla="*/ 647366 h 3205338"/>
              <a:gd name="connsiteX7571" fmla="*/ 3244154 w 3481368"/>
              <a:gd name="connsiteY7571" fmla="*/ 627932 h 3205338"/>
              <a:gd name="connsiteX7572" fmla="*/ 3245954 w 3481368"/>
              <a:gd name="connsiteY7572" fmla="*/ 627528 h 3205338"/>
              <a:gd name="connsiteX7573" fmla="*/ 522576 w 3481368"/>
              <a:gd name="connsiteY7573" fmla="*/ 621947 h 3205338"/>
              <a:gd name="connsiteX7574" fmla="*/ 521200 w 3481368"/>
              <a:gd name="connsiteY7574" fmla="*/ 624044 h 3205338"/>
              <a:gd name="connsiteX7575" fmla="*/ 514046 w 3481368"/>
              <a:gd name="connsiteY7575" fmla="*/ 630479 h 3205338"/>
              <a:gd name="connsiteX7576" fmla="*/ 232906 w 3481368"/>
              <a:gd name="connsiteY7576" fmla="*/ 618948 h 3205338"/>
              <a:gd name="connsiteX7577" fmla="*/ 226023 w 3481368"/>
              <a:gd name="connsiteY7577" fmla="*/ 627405 h 3205338"/>
              <a:gd name="connsiteX7578" fmla="*/ 223400 w 3481368"/>
              <a:gd name="connsiteY7578" fmla="*/ 631156 h 3205338"/>
              <a:gd name="connsiteX7579" fmla="*/ 222948 w 3481368"/>
              <a:gd name="connsiteY7579" fmla="*/ 631701 h 3205338"/>
              <a:gd name="connsiteX7580" fmla="*/ 231422 w 3481368"/>
              <a:gd name="connsiteY7580" fmla="*/ 619127 h 3205338"/>
              <a:gd name="connsiteX7581" fmla="*/ 232906 w 3481368"/>
              <a:gd name="connsiteY7581" fmla="*/ 618948 h 3205338"/>
              <a:gd name="connsiteX7582" fmla="*/ 541038 w 3481368"/>
              <a:gd name="connsiteY7582" fmla="*/ 606641 h 3205338"/>
              <a:gd name="connsiteX7583" fmla="*/ 533623 w 3481368"/>
              <a:gd name="connsiteY7583" fmla="*/ 615977 h 3205338"/>
              <a:gd name="connsiteX7584" fmla="*/ 519806 w 3481368"/>
              <a:gd name="connsiteY7584" fmla="*/ 638760 h 3205338"/>
              <a:gd name="connsiteX7585" fmla="*/ 528084 w 3481368"/>
              <a:gd name="connsiteY7585" fmla="*/ 624719 h 3205338"/>
              <a:gd name="connsiteX7586" fmla="*/ 535462 w 3481368"/>
              <a:gd name="connsiteY7586" fmla="*/ 612613 h 3205338"/>
              <a:gd name="connsiteX7587" fmla="*/ 544004 w 3481368"/>
              <a:gd name="connsiteY7587" fmla="*/ 603464 h 3205338"/>
              <a:gd name="connsiteX7588" fmla="*/ 541038 w 3481368"/>
              <a:gd name="connsiteY7588" fmla="*/ 606641 h 3205338"/>
              <a:gd name="connsiteX7589" fmla="*/ 542120 w 3481368"/>
              <a:gd name="connsiteY7589" fmla="*/ 605278 h 3205338"/>
              <a:gd name="connsiteX7590" fmla="*/ 234052 w 3481368"/>
              <a:gd name="connsiteY7590" fmla="*/ 602616 h 3205338"/>
              <a:gd name="connsiteX7591" fmla="*/ 230837 w 3481368"/>
              <a:gd name="connsiteY7591" fmla="*/ 607835 h 3205338"/>
              <a:gd name="connsiteX7592" fmla="*/ 231422 w 3481368"/>
              <a:gd name="connsiteY7592" fmla="*/ 605091 h 3205338"/>
              <a:gd name="connsiteX7593" fmla="*/ 3213557 w 3481368"/>
              <a:gd name="connsiteY7593" fmla="*/ 599861 h 3205338"/>
              <a:gd name="connsiteX7594" fmla="*/ 3227596 w 3481368"/>
              <a:gd name="connsiteY7594" fmla="*/ 616776 h 3205338"/>
              <a:gd name="connsiteX7595" fmla="*/ 3235875 w 3481368"/>
              <a:gd name="connsiteY7595" fmla="*/ 630811 h 3205338"/>
              <a:gd name="connsiteX7596" fmla="*/ 3224717 w 3481368"/>
              <a:gd name="connsiteY7596" fmla="*/ 616776 h 3205338"/>
              <a:gd name="connsiteX7597" fmla="*/ 3213557 w 3481368"/>
              <a:gd name="connsiteY7597" fmla="*/ 599861 h 3205338"/>
              <a:gd name="connsiteX7598" fmla="*/ 550398 w 3481368"/>
              <a:gd name="connsiteY7598" fmla="*/ 599518 h 3205338"/>
              <a:gd name="connsiteX7599" fmla="*/ 536721 w 3481368"/>
              <a:gd name="connsiteY7599" fmla="*/ 613559 h 3205338"/>
              <a:gd name="connsiteX7600" fmla="*/ 550398 w 3481368"/>
              <a:gd name="connsiteY7600" fmla="*/ 599518 h 3205338"/>
              <a:gd name="connsiteX7601" fmla="*/ 226023 w 3481368"/>
              <a:gd name="connsiteY7601" fmla="*/ 599333 h 3205338"/>
              <a:gd name="connsiteX7602" fmla="*/ 211987 w 3481368"/>
              <a:gd name="connsiteY7602" fmla="*/ 619127 h 3205338"/>
              <a:gd name="connsiteX7603" fmla="*/ 217745 w 3481368"/>
              <a:gd name="connsiteY7603" fmla="*/ 610490 h 3205338"/>
              <a:gd name="connsiteX7604" fmla="*/ 226023 w 3481368"/>
              <a:gd name="connsiteY7604" fmla="*/ 599333 h 3205338"/>
              <a:gd name="connsiteX7605" fmla="*/ 3221972 w 3481368"/>
              <a:gd name="connsiteY7605" fmla="*/ 596173 h 3205338"/>
              <a:gd name="connsiteX7606" fmla="*/ 3227596 w 3481368"/>
              <a:gd name="connsiteY7606" fmla="*/ 599861 h 3205338"/>
              <a:gd name="connsiteX7607" fmla="*/ 3235875 w 3481368"/>
              <a:gd name="connsiteY7607" fmla="*/ 616776 h 3205338"/>
              <a:gd name="connsiteX7608" fmla="*/ 3227596 w 3481368"/>
              <a:gd name="connsiteY7608" fmla="*/ 605619 h 3205338"/>
              <a:gd name="connsiteX7609" fmla="*/ 3224717 w 3481368"/>
              <a:gd name="connsiteY7609" fmla="*/ 602741 h 3205338"/>
              <a:gd name="connsiteX7610" fmla="*/ 3221972 w 3481368"/>
              <a:gd name="connsiteY7610" fmla="*/ 596173 h 3205338"/>
              <a:gd name="connsiteX7611" fmla="*/ 240724 w 3481368"/>
              <a:gd name="connsiteY7611" fmla="*/ 593040 h 3205338"/>
              <a:gd name="connsiteX7612" fmla="*/ 240060 w 3481368"/>
              <a:gd name="connsiteY7612" fmla="*/ 593934 h 3205338"/>
              <a:gd name="connsiteX7613" fmla="*/ 228902 w 3481368"/>
              <a:gd name="connsiteY7613" fmla="*/ 607970 h 3205338"/>
              <a:gd name="connsiteX7614" fmla="*/ 223144 w 3481368"/>
              <a:gd name="connsiteY7614" fmla="*/ 613368 h 3205338"/>
              <a:gd name="connsiteX7615" fmla="*/ 217745 w 3481368"/>
              <a:gd name="connsiteY7615" fmla="*/ 619127 h 3205338"/>
              <a:gd name="connsiteX7616" fmla="*/ 228902 w 3481368"/>
              <a:gd name="connsiteY7616" fmla="*/ 602212 h 3205338"/>
              <a:gd name="connsiteX7617" fmla="*/ 226023 w 3481368"/>
              <a:gd name="connsiteY7617" fmla="*/ 610490 h 3205338"/>
              <a:gd name="connsiteX7618" fmla="*/ 237180 w 3481368"/>
              <a:gd name="connsiteY7618" fmla="*/ 596814 h 3205338"/>
              <a:gd name="connsiteX7619" fmla="*/ 248338 w 3481368"/>
              <a:gd name="connsiteY7619" fmla="*/ 582777 h 3205338"/>
              <a:gd name="connsiteX7620" fmla="*/ 244783 w 3481368"/>
              <a:gd name="connsiteY7620" fmla="*/ 588716 h 3205338"/>
              <a:gd name="connsiteX7621" fmla="*/ 240724 w 3481368"/>
              <a:gd name="connsiteY7621" fmla="*/ 593040 h 3205338"/>
              <a:gd name="connsiteX7622" fmla="*/ 245143 w 3481368"/>
              <a:gd name="connsiteY7622" fmla="*/ 582372 h 3205338"/>
              <a:gd name="connsiteX7623" fmla="*/ 248133 w 3481368"/>
              <a:gd name="connsiteY7623" fmla="*/ 582751 h 3205338"/>
              <a:gd name="connsiteX7624" fmla="*/ 247618 w 3481368"/>
              <a:gd name="connsiteY7624" fmla="*/ 583362 h 3205338"/>
              <a:gd name="connsiteX7625" fmla="*/ 237180 w 3481368"/>
              <a:gd name="connsiteY7625" fmla="*/ 596814 h 3205338"/>
              <a:gd name="connsiteX7626" fmla="*/ 240060 w 3481368"/>
              <a:gd name="connsiteY7626" fmla="*/ 588176 h 3205338"/>
              <a:gd name="connsiteX7627" fmla="*/ 245143 w 3481368"/>
              <a:gd name="connsiteY7627" fmla="*/ 582372 h 3205338"/>
              <a:gd name="connsiteX7628" fmla="*/ 248866 w 3481368"/>
              <a:gd name="connsiteY7628" fmla="*/ 581882 h 3205338"/>
              <a:gd name="connsiteX7629" fmla="*/ 248338 w 3481368"/>
              <a:gd name="connsiteY7629" fmla="*/ 582777 h 3205338"/>
              <a:gd name="connsiteX7630" fmla="*/ 248133 w 3481368"/>
              <a:gd name="connsiteY7630" fmla="*/ 582751 h 3205338"/>
              <a:gd name="connsiteX7631" fmla="*/ 564435 w 3481368"/>
              <a:gd name="connsiteY7631" fmla="*/ 580077 h 3205338"/>
              <a:gd name="connsiteX7632" fmla="*/ 550398 w 3481368"/>
              <a:gd name="connsiteY7632" fmla="*/ 599518 h 3205338"/>
              <a:gd name="connsiteX7633" fmla="*/ 550578 w 3481368"/>
              <a:gd name="connsiteY7633" fmla="*/ 597132 h 3205338"/>
              <a:gd name="connsiteX7634" fmla="*/ 544004 w 3481368"/>
              <a:gd name="connsiteY7634" fmla="*/ 603464 h 3205338"/>
              <a:gd name="connsiteX7635" fmla="*/ 544999 w 3481368"/>
              <a:gd name="connsiteY7635" fmla="*/ 602398 h 3205338"/>
              <a:gd name="connsiteX7636" fmla="*/ 564435 w 3481368"/>
              <a:gd name="connsiteY7636" fmla="*/ 580077 h 3205338"/>
              <a:gd name="connsiteX7637" fmla="*/ 559507 w 3481368"/>
              <a:gd name="connsiteY7637" fmla="*/ 579217 h 3205338"/>
              <a:gd name="connsiteX7638" fmla="*/ 550398 w 3481368"/>
              <a:gd name="connsiteY7638" fmla="*/ 591237 h 3205338"/>
              <a:gd name="connsiteX7639" fmla="*/ 528084 w 3481368"/>
              <a:gd name="connsiteY7639" fmla="*/ 616439 h 3205338"/>
              <a:gd name="connsiteX7640" fmla="*/ 522576 w 3481368"/>
              <a:gd name="connsiteY7640" fmla="*/ 621947 h 3205338"/>
              <a:gd name="connsiteX7641" fmla="*/ 528084 w 3481368"/>
              <a:gd name="connsiteY7641" fmla="*/ 613559 h 3205338"/>
              <a:gd name="connsiteX7642" fmla="*/ 542120 w 3481368"/>
              <a:gd name="connsiteY7642" fmla="*/ 596997 h 3205338"/>
              <a:gd name="connsiteX7643" fmla="*/ 556157 w 3481368"/>
              <a:gd name="connsiteY7643" fmla="*/ 582956 h 3205338"/>
              <a:gd name="connsiteX7644" fmla="*/ 558319 w 3481368"/>
              <a:gd name="connsiteY7644" fmla="*/ 580237 h 3205338"/>
              <a:gd name="connsiteX7645" fmla="*/ 558271 w 3481368"/>
              <a:gd name="connsiteY7645" fmla="*/ 580437 h 3205338"/>
              <a:gd name="connsiteX7646" fmla="*/ 3194463 w 3481368"/>
              <a:gd name="connsiteY7646" fmla="*/ 569854 h 3205338"/>
              <a:gd name="connsiteX7647" fmla="*/ 3202758 w 3481368"/>
              <a:gd name="connsiteY7647" fmla="*/ 578763 h 3205338"/>
              <a:gd name="connsiteX7648" fmla="*/ 3207798 w 3481368"/>
              <a:gd name="connsiteY7648" fmla="*/ 588705 h 3205338"/>
              <a:gd name="connsiteX7649" fmla="*/ 3213557 w 3481368"/>
              <a:gd name="connsiteY7649" fmla="*/ 599861 h 3205338"/>
              <a:gd name="connsiteX7650" fmla="*/ 3207798 w 3481368"/>
              <a:gd name="connsiteY7650" fmla="*/ 591584 h 3205338"/>
              <a:gd name="connsiteX7651" fmla="*/ 3202398 w 3481368"/>
              <a:gd name="connsiteY7651" fmla="*/ 583306 h 3205338"/>
              <a:gd name="connsiteX7652" fmla="*/ 3194120 w 3481368"/>
              <a:gd name="connsiteY7652" fmla="*/ 569271 h 3205338"/>
              <a:gd name="connsiteX7653" fmla="*/ 3194463 w 3481368"/>
              <a:gd name="connsiteY7653" fmla="*/ 569854 h 3205338"/>
              <a:gd name="connsiteX7654" fmla="*/ 3194304 w 3481368"/>
              <a:gd name="connsiteY7654" fmla="*/ 569683 h 3205338"/>
              <a:gd name="connsiteX7655" fmla="*/ 586749 w 3481368"/>
              <a:gd name="connsiteY7655" fmla="*/ 566036 h 3205338"/>
              <a:gd name="connsiteX7656" fmla="*/ 586749 w 3481368"/>
              <a:gd name="connsiteY7656" fmla="*/ 568916 h 3205338"/>
              <a:gd name="connsiteX7657" fmla="*/ 581351 w 3481368"/>
              <a:gd name="connsiteY7657" fmla="*/ 577196 h 3205338"/>
              <a:gd name="connsiteX7658" fmla="*/ 572713 w 3481368"/>
              <a:gd name="connsiteY7658" fmla="*/ 585837 h 3205338"/>
              <a:gd name="connsiteX7659" fmla="*/ 559035 w 3481368"/>
              <a:gd name="connsiteY7659" fmla="*/ 602398 h 3205338"/>
              <a:gd name="connsiteX7660" fmla="*/ 539240 w 3481368"/>
              <a:gd name="connsiteY7660" fmla="*/ 624719 h 3205338"/>
              <a:gd name="connsiteX7661" fmla="*/ 522684 w 3481368"/>
              <a:gd name="connsiteY7661" fmla="*/ 647041 h 3205338"/>
              <a:gd name="connsiteX7662" fmla="*/ 503249 w 3481368"/>
              <a:gd name="connsiteY7662" fmla="*/ 669362 h 3205338"/>
              <a:gd name="connsiteX7663" fmla="*/ 489213 w 3481368"/>
              <a:gd name="connsiteY7663" fmla="*/ 686283 h 3205338"/>
              <a:gd name="connsiteX7664" fmla="*/ 466898 w 3481368"/>
              <a:gd name="connsiteY7664" fmla="*/ 714004 h 3205338"/>
              <a:gd name="connsiteX7665" fmla="*/ 478055 w 3481368"/>
              <a:gd name="connsiteY7665" fmla="*/ 699964 h 3205338"/>
              <a:gd name="connsiteX7666" fmla="*/ 492092 w 3481368"/>
              <a:gd name="connsiteY7666" fmla="*/ 680523 h 3205338"/>
              <a:gd name="connsiteX7667" fmla="*/ 508648 w 3481368"/>
              <a:gd name="connsiteY7667" fmla="*/ 658202 h 3205338"/>
              <a:gd name="connsiteX7668" fmla="*/ 522684 w 3481368"/>
              <a:gd name="connsiteY7668" fmla="*/ 641641 h 3205338"/>
              <a:gd name="connsiteX7669" fmla="*/ 528084 w 3481368"/>
              <a:gd name="connsiteY7669" fmla="*/ 633000 h 3205338"/>
              <a:gd name="connsiteX7670" fmla="*/ 539240 w 3481368"/>
              <a:gd name="connsiteY7670" fmla="*/ 619319 h 3205338"/>
              <a:gd name="connsiteX7671" fmla="*/ 556157 w 3481368"/>
              <a:gd name="connsiteY7671" fmla="*/ 599518 h 3205338"/>
              <a:gd name="connsiteX7672" fmla="*/ 572713 w 3481368"/>
              <a:gd name="connsiteY7672" fmla="*/ 582956 h 3205338"/>
              <a:gd name="connsiteX7673" fmla="*/ 578471 w 3481368"/>
              <a:gd name="connsiteY7673" fmla="*/ 574676 h 3205338"/>
              <a:gd name="connsiteX7674" fmla="*/ 586749 w 3481368"/>
              <a:gd name="connsiteY7674" fmla="*/ 566036 h 3205338"/>
              <a:gd name="connsiteX7675" fmla="*/ 262734 w 3481368"/>
              <a:gd name="connsiteY7675" fmla="*/ 565143 h 3205338"/>
              <a:gd name="connsiteX7676" fmla="*/ 262374 w 3481368"/>
              <a:gd name="connsiteY7676" fmla="*/ 565863 h 3205338"/>
              <a:gd name="connsiteX7677" fmla="*/ 248866 w 3481368"/>
              <a:gd name="connsiteY7677" fmla="*/ 581882 h 3205338"/>
              <a:gd name="connsiteX7678" fmla="*/ 256616 w 3481368"/>
              <a:gd name="connsiteY7678" fmla="*/ 568741 h 3205338"/>
              <a:gd name="connsiteX7679" fmla="*/ 262734 w 3481368"/>
              <a:gd name="connsiteY7679" fmla="*/ 565143 h 3205338"/>
              <a:gd name="connsiteX7680" fmla="*/ 592504 w 3481368"/>
              <a:gd name="connsiteY7680" fmla="*/ 557760 h 3205338"/>
              <a:gd name="connsiteX7681" fmla="*/ 579911 w 3481368"/>
              <a:gd name="connsiteY7681" fmla="*/ 571796 h 3205338"/>
              <a:gd name="connsiteX7682" fmla="*/ 567313 w 3481368"/>
              <a:gd name="connsiteY7682" fmla="*/ 585837 h 3205338"/>
              <a:gd name="connsiteX7683" fmla="*/ 578471 w 3481368"/>
              <a:gd name="connsiteY7683" fmla="*/ 571796 h 3205338"/>
              <a:gd name="connsiteX7684" fmla="*/ 631378 w 3481368"/>
              <a:gd name="connsiteY7684" fmla="*/ 557756 h 3205338"/>
              <a:gd name="connsiteX7685" fmla="*/ 617342 w 3481368"/>
              <a:gd name="connsiteY7685" fmla="*/ 571796 h 3205338"/>
              <a:gd name="connsiteX7686" fmla="*/ 611943 w 3481368"/>
              <a:gd name="connsiteY7686" fmla="*/ 582956 h 3205338"/>
              <a:gd name="connsiteX7687" fmla="*/ 617342 w 3481368"/>
              <a:gd name="connsiteY7687" fmla="*/ 574676 h 3205338"/>
              <a:gd name="connsiteX7688" fmla="*/ 631378 w 3481368"/>
              <a:gd name="connsiteY7688" fmla="*/ 557756 h 3205338"/>
              <a:gd name="connsiteX7689" fmla="*/ 589628 w 3481368"/>
              <a:gd name="connsiteY7689" fmla="*/ 554875 h 3205338"/>
              <a:gd name="connsiteX7690" fmla="*/ 567313 w 3481368"/>
              <a:gd name="connsiteY7690" fmla="*/ 580077 h 3205338"/>
              <a:gd name="connsiteX7691" fmla="*/ 570193 w 3481368"/>
              <a:gd name="connsiteY7691" fmla="*/ 574676 h 3205338"/>
              <a:gd name="connsiteX7692" fmla="*/ 589628 w 3481368"/>
              <a:gd name="connsiteY7692" fmla="*/ 554875 h 3205338"/>
              <a:gd name="connsiteX7693" fmla="*/ 597906 w 3481368"/>
              <a:gd name="connsiteY7693" fmla="*/ 552355 h 3205338"/>
              <a:gd name="connsiteX7694" fmla="*/ 597905 w 3481368"/>
              <a:gd name="connsiteY7694" fmla="*/ 552356 h 3205338"/>
              <a:gd name="connsiteX7695" fmla="*/ 592504 w 3481368"/>
              <a:gd name="connsiteY7695" fmla="*/ 557760 h 3205338"/>
              <a:gd name="connsiteX7696" fmla="*/ 592507 w 3481368"/>
              <a:gd name="connsiteY7696" fmla="*/ 557756 h 3205338"/>
              <a:gd name="connsiteX7697" fmla="*/ 597906 w 3481368"/>
              <a:gd name="connsiteY7697" fmla="*/ 552355 h 3205338"/>
              <a:gd name="connsiteX7698" fmla="*/ 3177202 w 3481368"/>
              <a:gd name="connsiteY7698" fmla="*/ 546958 h 3205338"/>
              <a:gd name="connsiteX7699" fmla="*/ 3185481 w 3481368"/>
              <a:gd name="connsiteY7699" fmla="*/ 558115 h 3205338"/>
              <a:gd name="connsiteX7700" fmla="*/ 3191240 w 3481368"/>
              <a:gd name="connsiteY7700" fmla="*/ 566391 h 3205338"/>
              <a:gd name="connsiteX7701" fmla="*/ 3194304 w 3481368"/>
              <a:gd name="connsiteY7701" fmla="*/ 569683 h 3205338"/>
              <a:gd name="connsiteX7702" fmla="*/ 3196459 w 3481368"/>
              <a:gd name="connsiteY7702" fmla="*/ 574489 h 3205338"/>
              <a:gd name="connsiteX7703" fmla="*/ 3196639 w 3481368"/>
              <a:gd name="connsiteY7703" fmla="*/ 577548 h 3205338"/>
              <a:gd name="connsiteX7704" fmla="*/ 3182961 w 3481368"/>
              <a:gd name="connsiteY7704" fmla="*/ 558115 h 3205338"/>
              <a:gd name="connsiteX7705" fmla="*/ 3177202 w 3481368"/>
              <a:gd name="connsiteY7705" fmla="*/ 546958 h 3205338"/>
              <a:gd name="connsiteX7706" fmla="*/ 281810 w 3481368"/>
              <a:gd name="connsiteY7706" fmla="*/ 546428 h 3205338"/>
              <a:gd name="connsiteX7707" fmla="*/ 259495 w 3481368"/>
              <a:gd name="connsiteY7707" fmla="*/ 574500 h 3205338"/>
              <a:gd name="connsiteX7708" fmla="*/ 246673 w 3481368"/>
              <a:gd name="connsiteY7708" fmla="*/ 590740 h 3205338"/>
              <a:gd name="connsiteX7709" fmla="*/ 234052 w 3481368"/>
              <a:gd name="connsiteY7709" fmla="*/ 602616 h 3205338"/>
              <a:gd name="connsiteX7710" fmla="*/ 234301 w 3481368"/>
              <a:gd name="connsiteY7710" fmla="*/ 602212 h 3205338"/>
              <a:gd name="connsiteX7711" fmla="*/ 248338 w 3481368"/>
              <a:gd name="connsiteY7711" fmla="*/ 588176 h 3205338"/>
              <a:gd name="connsiteX7712" fmla="*/ 254096 w 3481368"/>
              <a:gd name="connsiteY7712" fmla="*/ 577019 h 3205338"/>
              <a:gd name="connsiteX7713" fmla="*/ 281810 w 3481368"/>
              <a:gd name="connsiteY7713" fmla="*/ 546428 h 3205338"/>
              <a:gd name="connsiteX7714" fmla="*/ 270652 w 3481368"/>
              <a:gd name="connsiteY7714" fmla="*/ 546428 h 3205338"/>
              <a:gd name="connsiteX7715" fmla="*/ 256616 w 3481368"/>
              <a:gd name="connsiteY7715" fmla="*/ 562983 h 3205338"/>
              <a:gd name="connsiteX7716" fmla="*/ 265254 w 3481368"/>
              <a:gd name="connsiteY7716" fmla="*/ 551826 h 3205338"/>
              <a:gd name="connsiteX7717" fmla="*/ 270652 w 3481368"/>
              <a:gd name="connsiteY7717" fmla="*/ 546428 h 3205338"/>
              <a:gd name="connsiteX7718" fmla="*/ 3182961 w 3481368"/>
              <a:gd name="connsiteY7718" fmla="*/ 544079 h 3205338"/>
              <a:gd name="connsiteX7719" fmla="*/ 3188360 w 3481368"/>
              <a:gd name="connsiteY7719" fmla="*/ 552716 h 3205338"/>
              <a:gd name="connsiteX7720" fmla="*/ 3202398 w 3481368"/>
              <a:gd name="connsiteY7720" fmla="*/ 572150 h 3205338"/>
              <a:gd name="connsiteX7721" fmla="*/ 3191240 w 3481368"/>
              <a:gd name="connsiteY7721" fmla="*/ 560993 h 3205338"/>
              <a:gd name="connsiteX7722" fmla="*/ 3182961 w 3481368"/>
              <a:gd name="connsiteY7722" fmla="*/ 544079 h 3205338"/>
              <a:gd name="connsiteX7723" fmla="*/ 354716 w 3481368"/>
              <a:gd name="connsiteY7723" fmla="*/ 529651 h 3205338"/>
              <a:gd name="connsiteX7724" fmla="*/ 337595 w 3481368"/>
              <a:gd name="connsiteY7724" fmla="*/ 549308 h 3205338"/>
              <a:gd name="connsiteX7725" fmla="*/ 353746 w 3481368"/>
              <a:gd name="connsiteY7725" fmla="*/ 530638 h 3205338"/>
              <a:gd name="connsiteX7726" fmla="*/ 292967 w 3481368"/>
              <a:gd name="connsiteY7726" fmla="*/ 529513 h 3205338"/>
              <a:gd name="connsiteX7727" fmla="*/ 281810 w 3481368"/>
              <a:gd name="connsiteY7727" fmla="*/ 540670 h 3205338"/>
              <a:gd name="connsiteX7728" fmla="*/ 270652 w 3481368"/>
              <a:gd name="connsiteY7728" fmla="*/ 551826 h 3205338"/>
              <a:gd name="connsiteX7729" fmla="*/ 292967 w 3481368"/>
              <a:gd name="connsiteY7729" fmla="*/ 529513 h 3205338"/>
              <a:gd name="connsiteX7730" fmla="*/ 287568 w 3481368"/>
              <a:gd name="connsiteY7730" fmla="*/ 529513 h 3205338"/>
              <a:gd name="connsiteX7731" fmla="*/ 284528 w 3481368"/>
              <a:gd name="connsiteY7731" fmla="*/ 532644 h 3205338"/>
              <a:gd name="connsiteX7732" fmla="*/ 284689 w 3481368"/>
              <a:gd name="connsiteY7732" fmla="*/ 532392 h 3205338"/>
              <a:gd name="connsiteX7733" fmla="*/ 284351 w 3481368"/>
              <a:gd name="connsiteY7733" fmla="*/ 532825 h 3205338"/>
              <a:gd name="connsiteX7734" fmla="*/ 283024 w 3481368"/>
              <a:gd name="connsiteY7734" fmla="*/ 534192 h 3205338"/>
              <a:gd name="connsiteX7735" fmla="*/ 281647 w 3481368"/>
              <a:gd name="connsiteY7735" fmla="*/ 536294 h 3205338"/>
              <a:gd name="connsiteX7736" fmla="*/ 284351 w 3481368"/>
              <a:gd name="connsiteY7736" fmla="*/ 532825 h 3205338"/>
              <a:gd name="connsiteX7737" fmla="*/ 284528 w 3481368"/>
              <a:gd name="connsiteY7737" fmla="*/ 532644 h 3205338"/>
              <a:gd name="connsiteX7738" fmla="*/ 280190 w 3481368"/>
              <a:gd name="connsiteY7738" fmla="*/ 539410 h 3205338"/>
              <a:gd name="connsiteX7739" fmla="*/ 273532 w 3481368"/>
              <a:gd name="connsiteY7739" fmla="*/ 546428 h 3205338"/>
              <a:gd name="connsiteX7740" fmla="*/ 276411 w 3481368"/>
              <a:gd name="connsiteY7740" fmla="*/ 538150 h 3205338"/>
              <a:gd name="connsiteX7741" fmla="*/ 287568 w 3481368"/>
              <a:gd name="connsiteY7741" fmla="*/ 529513 h 3205338"/>
              <a:gd name="connsiteX7742" fmla="*/ 312747 w 3481368"/>
              <a:gd name="connsiteY7742" fmla="*/ 525849 h 3205338"/>
              <a:gd name="connsiteX7743" fmla="*/ 307003 w 3481368"/>
              <a:gd name="connsiteY7743" fmla="*/ 532392 h 3205338"/>
              <a:gd name="connsiteX7744" fmla="*/ 290087 w 3481368"/>
              <a:gd name="connsiteY7744" fmla="*/ 549308 h 3205338"/>
              <a:gd name="connsiteX7745" fmla="*/ 308983 w 3481368"/>
              <a:gd name="connsiteY7745" fmla="*/ 529333 h 3205338"/>
              <a:gd name="connsiteX7746" fmla="*/ 359554 w 3481368"/>
              <a:gd name="connsiteY7746" fmla="*/ 524727 h 3205338"/>
              <a:gd name="connsiteX7747" fmla="*/ 354716 w 3481368"/>
              <a:gd name="connsiteY7747" fmla="*/ 529651 h 3205338"/>
              <a:gd name="connsiteX7748" fmla="*/ 357031 w 3481368"/>
              <a:gd name="connsiteY7748" fmla="*/ 526994 h 3205338"/>
              <a:gd name="connsiteX7749" fmla="*/ 628590 w 3481368"/>
              <a:gd name="connsiteY7749" fmla="*/ 521287 h 3205338"/>
              <a:gd name="connsiteX7750" fmla="*/ 628498 w 3481368"/>
              <a:gd name="connsiteY7750" fmla="*/ 521393 h 3205338"/>
              <a:gd name="connsiteX7751" fmla="*/ 628215 w 3481368"/>
              <a:gd name="connsiteY7751" fmla="*/ 521612 h 3205338"/>
              <a:gd name="connsiteX7752" fmla="*/ 3149484 w 3481368"/>
              <a:gd name="connsiteY7752" fmla="*/ 516368 h 3205338"/>
              <a:gd name="connsiteX7753" fmla="*/ 3157763 w 3481368"/>
              <a:gd name="connsiteY7753" fmla="*/ 521766 h 3205338"/>
              <a:gd name="connsiteX7754" fmla="*/ 3188360 w 3481368"/>
              <a:gd name="connsiteY7754" fmla="*/ 558115 h 3205338"/>
              <a:gd name="connsiteX7755" fmla="*/ 3177202 w 3481368"/>
              <a:gd name="connsiteY7755" fmla="*/ 546958 h 3205338"/>
              <a:gd name="connsiteX7756" fmla="*/ 3154884 w 3481368"/>
              <a:gd name="connsiteY7756" fmla="*/ 521766 h 3205338"/>
              <a:gd name="connsiteX7757" fmla="*/ 3149484 w 3481368"/>
              <a:gd name="connsiteY7757" fmla="*/ 516368 h 3205338"/>
              <a:gd name="connsiteX7758" fmla="*/ 3132567 w 3481368"/>
              <a:gd name="connsiteY7758" fmla="*/ 516368 h 3205338"/>
              <a:gd name="connsiteX7759" fmla="*/ 3132567 w 3481368"/>
              <a:gd name="connsiteY7759" fmla="*/ 521766 h 3205338"/>
              <a:gd name="connsiteX7760" fmla="*/ 3149484 w 3481368"/>
              <a:gd name="connsiteY7760" fmla="*/ 538681 h 3205338"/>
              <a:gd name="connsiteX7761" fmla="*/ 3163163 w 3481368"/>
              <a:gd name="connsiteY7761" fmla="*/ 555236 h 3205338"/>
              <a:gd name="connsiteX7762" fmla="*/ 3163163 w 3481368"/>
              <a:gd name="connsiteY7762" fmla="*/ 552716 h 3205338"/>
              <a:gd name="connsiteX7763" fmla="*/ 3149484 w 3481368"/>
              <a:gd name="connsiteY7763" fmla="*/ 535801 h 3205338"/>
              <a:gd name="connsiteX7764" fmla="*/ 3140845 w 3481368"/>
              <a:gd name="connsiteY7764" fmla="*/ 527525 h 3205338"/>
              <a:gd name="connsiteX7765" fmla="*/ 3154884 w 3481368"/>
              <a:gd name="connsiteY7765" fmla="*/ 541560 h 3205338"/>
              <a:gd name="connsiteX7766" fmla="*/ 3143725 w 3481368"/>
              <a:gd name="connsiteY7766" fmla="*/ 527525 h 3205338"/>
              <a:gd name="connsiteX7767" fmla="*/ 3132567 w 3481368"/>
              <a:gd name="connsiteY7767" fmla="*/ 516368 h 3205338"/>
              <a:gd name="connsiteX7768" fmla="*/ 298365 w 3481368"/>
              <a:gd name="connsiteY7768" fmla="*/ 515837 h 3205338"/>
              <a:gd name="connsiteX7769" fmla="*/ 290087 w 3481368"/>
              <a:gd name="connsiteY7769" fmla="*/ 526994 h 3205338"/>
              <a:gd name="connsiteX7770" fmla="*/ 290087 w 3481368"/>
              <a:gd name="connsiteY7770" fmla="*/ 524115 h 3205338"/>
              <a:gd name="connsiteX7771" fmla="*/ 298365 w 3481368"/>
              <a:gd name="connsiteY7771" fmla="*/ 515837 h 3205338"/>
              <a:gd name="connsiteX7772" fmla="*/ 373947 w 3481368"/>
              <a:gd name="connsiteY7772" fmla="*/ 510079 h 3205338"/>
              <a:gd name="connsiteX7773" fmla="*/ 367648 w 3481368"/>
              <a:gd name="connsiteY7773" fmla="*/ 517457 h 3205338"/>
              <a:gd name="connsiteX7774" fmla="*/ 359554 w 3481368"/>
              <a:gd name="connsiteY7774" fmla="*/ 524727 h 3205338"/>
              <a:gd name="connsiteX7775" fmla="*/ 2617111 w 3481368"/>
              <a:gd name="connsiteY7775" fmla="*/ 502702 h 3205338"/>
              <a:gd name="connsiteX7776" fmla="*/ 2627289 w 3481368"/>
              <a:gd name="connsiteY7776" fmla="*/ 512234 h 3205338"/>
              <a:gd name="connsiteX7777" fmla="*/ 2619503 w 3481368"/>
              <a:gd name="connsiteY7777" fmla="*/ 504548 h 3205338"/>
              <a:gd name="connsiteX7778" fmla="*/ 3132567 w 3481368"/>
              <a:gd name="connsiteY7778" fmla="*/ 499453 h 3205338"/>
              <a:gd name="connsiteX7779" fmla="*/ 3143725 w 3481368"/>
              <a:gd name="connsiteY7779" fmla="*/ 510610 h 3205338"/>
              <a:gd name="connsiteX7780" fmla="*/ 3149484 w 3481368"/>
              <a:gd name="connsiteY7780" fmla="*/ 516368 h 3205338"/>
              <a:gd name="connsiteX7781" fmla="*/ 3132567 w 3481368"/>
              <a:gd name="connsiteY7781" fmla="*/ 499453 h 3205338"/>
              <a:gd name="connsiteX7782" fmla="*/ 337595 w 3481368"/>
              <a:gd name="connsiteY7782" fmla="*/ 498922 h 3205338"/>
              <a:gd name="connsiteX7783" fmla="*/ 326439 w 3481368"/>
              <a:gd name="connsiteY7783" fmla="*/ 512957 h 3205338"/>
              <a:gd name="connsiteX7784" fmla="*/ 323559 w 3481368"/>
              <a:gd name="connsiteY7784" fmla="*/ 518356 h 3205338"/>
              <a:gd name="connsiteX7785" fmla="*/ 337595 w 3481368"/>
              <a:gd name="connsiteY7785" fmla="*/ 498922 h 3205338"/>
              <a:gd name="connsiteX7786" fmla="*/ 698322 w 3481368"/>
              <a:gd name="connsiteY7786" fmla="*/ 496192 h 3205338"/>
              <a:gd name="connsiteX7787" fmla="*/ 696175 w 3481368"/>
              <a:gd name="connsiteY7787" fmla="*/ 498339 h 3205338"/>
              <a:gd name="connsiteX7788" fmla="*/ 697081 w 3481368"/>
              <a:gd name="connsiteY7788" fmla="*/ 497516 h 3205338"/>
              <a:gd name="connsiteX7789" fmla="*/ 650814 w 3481368"/>
              <a:gd name="connsiteY7789" fmla="*/ 493672 h 3205338"/>
              <a:gd name="connsiteX7790" fmla="*/ 637136 w 3481368"/>
              <a:gd name="connsiteY7790" fmla="*/ 507712 h 3205338"/>
              <a:gd name="connsiteX7791" fmla="*/ 620221 w 3481368"/>
              <a:gd name="connsiteY7791" fmla="*/ 524273 h 3205338"/>
              <a:gd name="connsiteX7792" fmla="*/ 642536 w 3481368"/>
              <a:gd name="connsiteY7792" fmla="*/ 501952 h 3205338"/>
              <a:gd name="connsiteX7793" fmla="*/ 645415 w 3481368"/>
              <a:gd name="connsiteY7793" fmla="*/ 493672 h 3205338"/>
              <a:gd name="connsiteX7794" fmla="*/ 597906 w 3481368"/>
              <a:gd name="connsiteY7794" fmla="*/ 546595 h 3205338"/>
              <a:gd name="connsiteX7795" fmla="*/ 589628 w 3481368"/>
              <a:gd name="connsiteY7795" fmla="*/ 552355 h 3205338"/>
              <a:gd name="connsiteX7796" fmla="*/ 614822 w 3481368"/>
              <a:gd name="connsiteY7796" fmla="*/ 524273 h 3205338"/>
              <a:gd name="connsiteX7797" fmla="*/ 645415 w 3481368"/>
              <a:gd name="connsiteY7797" fmla="*/ 493672 h 3205338"/>
              <a:gd name="connsiteX7798" fmla="*/ 639656 w 3481368"/>
              <a:gd name="connsiteY7798" fmla="*/ 493672 h 3205338"/>
              <a:gd name="connsiteX7799" fmla="*/ 561555 w 3481368"/>
              <a:gd name="connsiteY7799" fmla="*/ 577196 h 3205338"/>
              <a:gd name="connsiteX7800" fmla="*/ 559507 w 3481368"/>
              <a:gd name="connsiteY7800" fmla="*/ 579217 h 3205338"/>
              <a:gd name="connsiteX7801" fmla="*/ 567313 w 3481368"/>
              <a:gd name="connsiteY7801" fmla="*/ 568916 h 3205338"/>
              <a:gd name="connsiteX7802" fmla="*/ 558319 w 3481368"/>
              <a:gd name="connsiteY7802" fmla="*/ 580237 h 3205338"/>
              <a:gd name="connsiteX7803" fmla="*/ 559035 w 3481368"/>
              <a:gd name="connsiteY7803" fmla="*/ 577196 h 3205338"/>
              <a:gd name="connsiteX7804" fmla="*/ 575591 w 3481368"/>
              <a:gd name="connsiteY7804" fmla="*/ 560635 h 3205338"/>
              <a:gd name="connsiteX7805" fmla="*/ 583869 w 3481368"/>
              <a:gd name="connsiteY7805" fmla="*/ 549475 h 3205338"/>
              <a:gd name="connsiteX7806" fmla="*/ 589628 w 3481368"/>
              <a:gd name="connsiteY7806" fmla="*/ 543714 h 3205338"/>
              <a:gd name="connsiteX7807" fmla="*/ 595027 w 3481368"/>
              <a:gd name="connsiteY7807" fmla="*/ 538314 h 3205338"/>
              <a:gd name="connsiteX7808" fmla="*/ 639656 w 3481368"/>
              <a:gd name="connsiteY7808" fmla="*/ 493672 h 3205338"/>
              <a:gd name="connsiteX7809" fmla="*/ 3107369 w 3481368"/>
              <a:gd name="connsiteY7809" fmla="*/ 491176 h 3205338"/>
              <a:gd name="connsiteX7810" fmla="*/ 3113128 w 3481368"/>
              <a:gd name="connsiteY7810" fmla="*/ 496934 h 3205338"/>
              <a:gd name="connsiteX7811" fmla="*/ 3113128 w 3481368"/>
              <a:gd name="connsiteY7811" fmla="*/ 496935 h 3205338"/>
              <a:gd name="connsiteX7812" fmla="*/ 3110924 w 3481368"/>
              <a:gd name="connsiteY7812" fmla="*/ 494730 h 3205338"/>
              <a:gd name="connsiteX7813" fmla="*/ 3107369 w 3481368"/>
              <a:gd name="connsiteY7813" fmla="*/ 491176 h 3205338"/>
              <a:gd name="connsiteX7814" fmla="*/ 3118527 w 3481368"/>
              <a:gd name="connsiteY7814" fmla="*/ 488297 h 3205338"/>
              <a:gd name="connsiteX7815" fmla="*/ 3127166 w 3481368"/>
              <a:gd name="connsiteY7815" fmla="*/ 491176 h 3205338"/>
              <a:gd name="connsiteX7816" fmla="*/ 3132567 w 3481368"/>
              <a:gd name="connsiteY7816" fmla="*/ 499453 h 3205338"/>
              <a:gd name="connsiteX7817" fmla="*/ 3124287 w 3481368"/>
              <a:gd name="connsiteY7817" fmla="*/ 494055 h 3205338"/>
              <a:gd name="connsiteX7818" fmla="*/ 3129686 w 3481368"/>
              <a:gd name="connsiteY7818" fmla="*/ 502333 h 3205338"/>
              <a:gd name="connsiteX7819" fmla="*/ 3118527 w 3481368"/>
              <a:gd name="connsiteY7819" fmla="*/ 488297 h 3205338"/>
              <a:gd name="connsiteX7820" fmla="*/ 3125070 w 3481368"/>
              <a:gd name="connsiteY7820" fmla="*/ 486289 h 3205338"/>
              <a:gd name="connsiteX7821" fmla="*/ 3132567 w 3481368"/>
              <a:gd name="connsiteY7821" fmla="*/ 491176 h 3205338"/>
              <a:gd name="connsiteX7822" fmla="*/ 3135446 w 3481368"/>
              <a:gd name="connsiteY7822" fmla="*/ 496934 h 3205338"/>
              <a:gd name="connsiteX7823" fmla="*/ 3127166 w 3481368"/>
              <a:gd name="connsiteY7823" fmla="*/ 488297 h 3205338"/>
              <a:gd name="connsiteX7824" fmla="*/ 3099091 w 3481368"/>
              <a:gd name="connsiteY7824" fmla="*/ 480021 h 3205338"/>
              <a:gd name="connsiteX7825" fmla="*/ 3110248 w 3481368"/>
              <a:gd name="connsiteY7825" fmla="*/ 491176 h 3205338"/>
              <a:gd name="connsiteX7826" fmla="*/ 3104669 w 3481368"/>
              <a:gd name="connsiteY7826" fmla="*/ 487757 h 3205338"/>
              <a:gd name="connsiteX7827" fmla="*/ 3118527 w 3481368"/>
              <a:gd name="connsiteY7827" fmla="*/ 480020 h 3205338"/>
              <a:gd name="connsiteX7828" fmla="*/ 3125070 w 3481368"/>
              <a:gd name="connsiteY7828" fmla="*/ 486289 h 3205338"/>
              <a:gd name="connsiteX7829" fmla="*/ 3124287 w 3481368"/>
              <a:gd name="connsiteY7829" fmla="*/ 485778 h 3205338"/>
              <a:gd name="connsiteX7830" fmla="*/ 3118527 w 3481368"/>
              <a:gd name="connsiteY7830" fmla="*/ 480020 h 3205338"/>
              <a:gd name="connsiteX7831" fmla="*/ 3099090 w 3481368"/>
              <a:gd name="connsiteY7831" fmla="*/ 480019 h 3205338"/>
              <a:gd name="connsiteX7832" fmla="*/ 3099091 w 3481368"/>
              <a:gd name="connsiteY7832" fmla="*/ 480021 h 3205338"/>
              <a:gd name="connsiteX7833" fmla="*/ 3099090 w 3481368"/>
              <a:gd name="connsiteY7833" fmla="*/ 480020 h 3205338"/>
              <a:gd name="connsiteX7834" fmla="*/ 678887 w 3481368"/>
              <a:gd name="connsiteY7834" fmla="*/ 473870 h 3205338"/>
              <a:gd name="connsiteX7835" fmla="*/ 653693 w 3481368"/>
              <a:gd name="connsiteY7835" fmla="*/ 496192 h 3205338"/>
              <a:gd name="connsiteX7836" fmla="*/ 659451 w 3481368"/>
              <a:gd name="connsiteY7836" fmla="*/ 493672 h 3205338"/>
              <a:gd name="connsiteX7837" fmla="*/ 678887 w 3481368"/>
              <a:gd name="connsiteY7837" fmla="*/ 473870 h 3205338"/>
              <a:gd name="connsiteX7838" fmla="*/ 3032137 w 3481368"/>
              <a:gd name="connsiteY7838" fmla="*/ 471742 h 3205338"/>
              <a:gd name="connsiteX7839" fmla="*/ 3046176 w 3481368"/>
              <a:gd name="connsiteY7839" fmla="*/ 480020 h 3205338"/>
              <a:gd name="connsiteX7840" fmla="*/ 3057334 w 3481368"/>
              <a:gd name="connsiteY7840" fmla="*/ 491176 h 3205338"/>
              <a:gd name="connsiteX7841" fmla="*/ 3032137 w 3481368"/>
              <a:gd name="connsiteY7841" fmla="*/ 471742 h 3205338"/>
              <a:gd name="connsiteX7842" fmla="*/ 3106784 w 3481368"/>
              <a:gd name="connsiteY7842" fmla="*/ 471022 h 3205338"/>
              <a:gd name="connsiteX7843" fmla="*/ 3107244 w 3481368"/>
              <a:gd name="connsiteY7843" fmla="*/ 471500 h 3205338"/>
              <a:gd name="connsiteX7844" fmla="*/ 3107369 w 3481368"/>
              <a:gd name="connsiteY7844" fmla="*/ 471742 h 3205338"/>
              <a:gd name="connsiteX7845" fmla="*/ 3106784 w 3481368"/>
              <a:gd name="connsiteY7845" fmla="*/ 471022 h 3205338"/>
              <a:gd name="connsiteX7846" fmla="*/ 670293 w 3481368"/>
              <a:gd name="connsiteY7846" fmla="*/ 470569 h 3205338"/>
              <a:gd name="connsiteX7847" fmla="*/ 662106 w 3481368"/>
              <a:gd name="connsiteY7847" fmla="*/ 478056 h 3205338"/>
              <a:gd name="connsiteX7848" fmla="*/ 653693 w 3481368"/>
              <a:gd name="connsiteY7848" fmla="*/ 485031 h 3205338"/>
              <a:gd name="connsiteX7849" fmla="*/ 3101969 w 3481368"/>
              <a:gd name="connsiteY7849" fmla="*/ 463465 h 3205338"/>
              <a:gd name="connsiteX7850" fmla="*/ 3113128 w 3481368"/>
              <a:gd name="connsiteY7850" fmla="*/ 471742 h 3205338"/>
              <a:gd name="connsiteX7851" fmla="*/ 3118527 w 3481368"/>
              <a:gd name="connsiteY7851" fmla="*/ 480020 h 3205338"/>
              <a:gd name="connsiteX7852" fmla="*/ 3110248 w 3481368"/>
              <a:gd name="connsiteY7852" fmla="*/ 474621 h 3205338"/>
              <a:gd name="connsiteX7853" fmla="*/ 3107244 w 3481368"/>
              <a:gd name="connsiteY7853" fmla="*/ 471500 h 3205338"/>
              <a:gd name="connsiteX7854" fmla="*/ 3104669 w 3481368"/>
              <a:gd name="connsiteY7854" fmla="*/ 466523 h 3205338"/>
              <a:gd name="connsiteX7855" fmla="*/ 3101969 w 3481368"/>
              <a:gd name="connsiteY7855" fmla="*/ 463465 h 3205338"/>
              <a:gd name="connsiteX7856" fmla="*/ 3095842 w 3481368"/>
              <a:gd name="connsiteY7856" fmla="*/ 463341 h 3205338"/>
              <a:gd name="connsiteX7857" fmla="*/ 3096210 w 3481368"/>
              <a:gd name="connsiteY7857" fmla="*/ 463465 h 3205338"/>
              <a:gd name="connsiteX7858" fmla="*/ 3107369 w 3481368"/>
              <a:gd name="connsiteY7858" fmla="*/ 471742 h 3205338"/>
              <a:gd name="connsiteX7859" fmla="*/ 678882 w 3481368"/>
              <a:gd name="connsiteY7859" fmla="*/ 462715 h 3205338"/>
              <a:gd name="connsiteX7860" fmla="*/ 676007 w 3481368"/>
              <a:gd name="connsiteY7860" fmla="*/ 465590 h 3205338"/>
              <a:gd name="connsiteX7861" fmla="*/ 670293 w 3481368"/>
              <a:gd name="connsiteY7861" fmla="*/ 470569 h 3205338"/>
              <a:gd name="connsiteX7862" fmla="*/ 3085052 w 3481368"/>
              <a:gd name="connsiteY7862" fmla="*/ 460585 h 3205338"/>
              <a:gd name="connsiteX7863" fmla="*/ 3093691 w 3481368"/>
              <a:gd name="connsiteY7863" fmla="*/ 465984 h 3205338"/>
              <a:gd name="connsiteX7864" fmla="*/ 3104849 w 3481368"/>
              <a:gd name="connsiteY7864" fmla="*/ 474621 h 3205338"/>
              <a:gd name="connsiteX7865" fmla="*/ 3124287 w 3481368"/>
              <a:gd name="connsiteY7865" fmla="*/ 488297 h 3205338"/>
              <a:gd name="connsiteX7866" fmla="*/ 3107369 w 3481368"/>
              <a:gd name="connsiteY7866" fmla="*/ 477140 h 3205338"/>
              <a:gd name="connsiteX7867" fmla="*/ 3118527 w 3481368"/>
              <a:gd name="connsiteY7867" fmla="*/ 488297 h 3205338"/>
              <a:gd name="connsiteX7868" fmla="*/ 3104849 w 3481368"/>
              <a:gd name="connsiteY7868" fmla="*/ 480020 h 3205338"/>
              <a:gd name="connsiteX7869" fmla="*/ 3096210 w 3481368"/>
              <a:gd name="connsiteY7869" fmla="*/ 471742 h 3205338"/>
              <a:gd name="connsiteX7870" fmla="*/ 3085052 w 3481368"/>
              <a:gd name="connsiteY7870" fmla="*/ 460585 h 3205338"/>
              <a:gd name="connsiteX7871" fmla="*/ 686512 w 3481368"/>
              <a:gd name="connsiteY7871" fmla="*/ 455082 h 3205338"/>
              <a:gd name="connsiteX7872" fmla="*/ 678887 w 3481368"/>
              <a:gd name="connsiteY7872" fmla="*/ 462710 h 3205338"/>
              <a:gd name="connsiteX7873" fmla="*/ 678882 w 3481368"/>
              <a:gd name="connsiteY7873" fmla="*/ 462715 h 3205338"/>
              <a:gd name="connsiteX7874" fmla="*/ 3016120 w 3481368"/>
              <a:gd name="connsiteY7874" fmla="*/ 452092 h 3205338"/>
              <a:gd name="connsiteX7875" fmla="*/ 3022463 w 3481368"/>
              <a:gd name="connsiteY7875" fmla="*/ 457032 h 3205338"/>
              <a:gd name="connsiteX7876" fmla="*/ 3023858 w 3481368"/>
              <a:gd name="connsiteY7876" fmla="*/ 460585 h 3205338"/>
              <a:gd name="connsiteX7877" fmla="*/ 3015579 w 3481368"/>
              <a:gd name="connsiteY7877" fmla="*/ 452308 h 3205338"/>
              <a:gd name="connsiteX7878" fmla="*/ 3086830 w 3481368"/>
              <a:gd name="connsiteY7878" fmla="*/ 451875 h 3205338"/>
              <a:gd name="connsiteX7879" fmla="*/ 3090811 w 3481368"/>
              <a:gd name="connsiteY7879" fmla="*/ 454828 h 3205338"/>
              <a:gd name="connsiteX7880" fmla="*/ 3087616 w 3481368"/>
              <a:gd name="connsiteY7880" fmla="*/ 452848 h 3205338"/>
              <a:gd name="connsiteX7881" fmla="*/ 695443 w 3481368"/>
              <a:gd name="connsiteY7881" fmla="*/ 451549 h 3205338"/>
              <a:gd name="connsiteX7882" fmla="*/ 678887 w 3481368"/>
              <a:gd name="connsiteY7882" fmla="*/ 468470 h 3205338"/>
              <a:gd name="connsiteX7883" fmla="*/ 650814 w 3481368"/>
              <a:gd name="connsiteY7883" fmla="*/ 493672 h 3205338"/>
              <a:gd name="connsiteX7884" fmla="*/ 664850 w 3481368"/>
              <a:gd name="connsiteY7884" fmla="*/ 479631 h 3205338"/>
              <a:gd name="connsiteX7885" fmla="*/ 678887 w 3481368"/>
              <a:gd name="connsiteY7885" fmla="*/ 465590 h 3205338"/>
              <a:gd name="connsiteX7886" fmla="*/ 695443 w 3481368"/>
              <a:gd name="connsiteY7886" fmla="*/ 451549 h 3205338"/>
              <a:gd name="connsiteX7887" fmla="*/ 3073892 w 3481368"/>
              <a:gd name="connsiteY7887" fmla="*/ 446550 h 3205338"/>
              <a:gd name="connsiteX7888" fmla="*/ 3079651 w 3481368"/>
              <a:gd name="connsiteY7888" fmla="*/ 446550 h 3205338"/>
              <a:gd name="connsiteX7889" fmla="*/ 3090811 w 3481368"/>
              <a:gd name="connsiteY7889" fmla="*/ 457707 h 3205338"/>
              <a:gd name="connsiteX7890" fmla="*/ 3096210 w 3481368"/>
              <a:gd name="connsiteY7890" fmla="*/ 463465 h 3205338"/>
              <a:gd name="connsiteX7891" fmla="*/ 3094728 w 3481368"/>
              <a:gd name="connsiteY7891" fmla="*/ 462529 h 3205338"/>
              <a:gd name="connsiteX7892" fmla="*/ 3088606 w 3481368"/>
              <a:gd name="connsiteY7892" fmla="*/ 458067 h 3205338"/>
              <a:gd name="connsiteX7893" fmla="*/ 3073892 w 3481368"/>
              <a:gd name="connsiteY7893" fmla="*/ 446550 h 3205338"/>
              <a:gd name="connsiteX7894" fmla="*/ 705658 w 3481368"/>
              <a:gd name="connsiteY7894" fmla="*/ 446084 h 3205338"/>
              <a:gd name="connsiteX7895" fmla="*/ 701203 w 3481368"/>
              <a:gd name="connsiteY7895" fmla="*/ 451547 h 3205338"/>
              <a:gd name="connsiteX7896" fmla="*/ 701200 w 3481368"/>
              <a:gd name="connsiteY7896" fmla="*/ 451551 h 3205338"/>
              <a:gd name="connsiteX7897" fmla="*/ 700028 w 3481368"/>
              <a:gd name="connsiteY7897" fmla="*/ 452428 h 3205338"/>
              <a:gd name="connsiteX7898" fmla="*/ 704537 w 3481368"/>
              <a:gd name="connsiteY7898" fmla="*/ 447139 h 3205338"/>
              <a:gd name="connsiteX7899" fmla="*/ 695685 w 3481368"/>
              <a:gd name="connsiteY7899" fmla="*/ 445969 h 3205338"/>
              <a:gd name="connsiteX7900" fmla="*/ 690044 w 3481368"/>
              <a:gd name="connsiteY7900" fmla="*/ 451549 h 3205338"/>
              <a:gd name="connsiteX7901" fmla="*/ 686512 w 3481368"/>
              <a:gd name="connsiteY7901" fmla="*/ 455082 h 3205338"/>
              <a:gd name="connsiteX7902" fmla="*/ 695443 w 3481368"/>
              <a:gd name="connsiteY7902" fmla="*/ 446149 h 3205338"/>
              <a:gd name="connsiteX7903" fmla="*/ 3067465 w 3481368"/>
              <a:gd name="connsiteY7903" fmla="*/ 442643 h 3205338"/>
              <a:gd name="connsiteX7904" fmla="*/ 3073712 w 3481368"/>
              <a:gd name="connsiteY7904" fmla="*/ 447675 h 3205338"/>
              <a:gd name="connsiteX7905" fmla="*/ 3079651 w 3481368"/>
              <a:gd name="connsiteY7905" fmla="*/ 452308 h 3205338"/>
              <a:gd name="connsiteX7906" fmla="*/ 3078366 w 3481368"/>
              <a:gd name="connsiteY7906" fmla="*/ 451517 h 3205338"/>
              <a:gd name="connsiteX7907" fmla="*/ 3068493 w 3481368"/>
              <a:gd name="connsiteY7907" fmla="*/ 443671 h 3205338"/>
              <a:gd name="connsiteX7908" fmla="*/ 695558 w 3481368"/>
              <a:gd name="connsiteY7908" fmla="*/ 442109 h 3205338"/>
              <a:gd name="connsiteX7909" fmla="*/ 692923 w 3481368"/>
              <a:gd name="connsiteY7909" fmla="*/ 446149 h 3205338"/>
              <a:gd name="connsiteX7910" fmla="*/ 692335 w 3481368"/>
              <a:gd name="connsiteY7910" fmla="*/ 444765 h 3205338"/>
              <a:gd name="connsiteX7911" fmla="*/ 695443 w 3481368"/>
              <a:gd name="connsiteY7911" fmla="*/ 440389 h 3205338"/>
              <a:gd name="connsiteX7912" fmla="*/ 692158 w 3481368"/>
              <a:gd name="connsiteY7912" fmla="*/ 444348 h 3205338"/>
              <a:gd name="connsiteX7913" fmla="*/ 692335 w 3481368"/>
              <a:gd name="connsiteY7913" fmla="*/ 444765 h 3205338"/>
              <a:gd name="connsiteX7914" fmla="*/ 687165 w 3481368"/>
              <a:gd name="connsiteY7914" fmla="*/ 449029 h 3205338"/>
              <a:gd name="connsiteX7915" fmla="*/ 678887 w 3481368"/>
              <a:gd name="connsiteY7915" fmla="*/ 454429 h 3205338"/>
              <a:gd name="connsiteX7916" fmla="*/ 695443 w 3481368"/>
              <a:gd name="connsiteY7916" fmla="*/ 440389 h 3205338"/>
              <a:gd name="connsiteX7917" fmla="*/ 396531 w 3481368"/>
              <a:gd name="connsiteY7917" fmla="*/ 440304 h 3205338"/>
              <a:gd name="connsiteX7918" fmla="*/ 382224 w 3481368"/>
              <a:gd name="connsiteY7918" fmla="*/ 454295 h 3205338"/>
              <a:gd name="connsiteX7919" fmla="*/ 362789 w 3481368"/>
              <a:gd name="connsiteY7919" fmla="*/ 471210 h 3205338"/>
              <a:gd name="connsiteX7920" fmla="*/ 368188 w 3481368"/>
              <a:gd name="connsiteY7920" fmla="*/ 468330 h 3205338"/>
              <a:gd name="connsiteX7921" fmla="*/ 340475 w 3481368"/>
              <a:gd name="connsiteY7921" fmla="*/ 496043 h 3205338"/>
              <a:gd name="connsiteX7922" fmla="*/ 371067 w 3481368"/>
              <a:gd name="connsiteY7922" fmla="*/ 468330 h 3205338"/>
              <a:gd name="connsiteX7923" fmla="*/ 373947 w 3481368"/>
              <a:gd name="connsiteY7923" fmla="*/ 462572 h 3205338"/>
              <a:gd name="connsiteX7924" fmla="*/ 387623 w 3481368"/>
              <a:gd name="connsiteY7924" fmla="*/ 451415 h 3205338"/>
              <a:gd name="connsiteX7925" fmla="*/ 396531 w 3481368"/>
              <a:gd name="connsiteY7925" fmla="*/ 440304 h 3205338"/>
              <a:gd name="connsiteX7926" fmla="*/ 2992902 w 3481368"/>
              <a:gd name="connsiteY7926" fmla="*/ 435393 h 3205338"/>
              <a:gd name="connsiteX7927" fmla="*/ 3004421 w 3481368"/>
              <a:gd name="connsiteY7927" fmla="*/ 444548 h 3205338"/>
              <a:gd name="connsiteX7928" fmla="*/ 2998661 w 3481368"/>
              <a:gd name="connsiteY7928" fmla="*/ 441152 h 3205338"/>
              <a:gd name="connsiteX7929" fmla="*/ 2992902 w 3481368"/>
              <a:gd name="connsiteY7929" fmla="*/ 435393 h 3205338"/>
              <a:gd name="connsiteX7930" fmla="*/ 731794 w 3481368"/>
              <a:gd name="connsiteY7930" fmla="*/ 429227 h 3205338"/>
              <a:gd name="connsiteX7931" fmla="*/ 720321 w 3481368"/>
              <a:gd name="connsiteY7931" fmla="*/ 438003 h 3205338"/>
              <a:gd name="connsiteX7932" fmla="*/ 717043 w 3481368"/>
              <a:gd name="connsiteY7932" fmla="*/ 440821 h 3205338"/>
              <a:gd name="connsiteX7933" fmla="*/ 706600 w 3481368"/>
              <a:gd name="connsiteY7933" fmla="*/ 449029 h 3205338"/>
              <a:gd name="connsiteX7934" fmla="*/ 698322 w 3481368"/>
              <a:gd name="connsiteY7934" fmla="*/ 457310 h 3205338"/>
              <a:gd name="connsiteX7935" fmla="*/ 707146 w 3481368"/>
              <a:gd name="connsiteY7935" fmla="*/ 449327 h 3205338"/>
              <a:gd name="connsiteX7936" fmla="*/ 717043 w 3481368"/>
              <a:gd name="connsiteY7936" fmla="*/ 440821 h 3205338"/>
              <a:gd name="connsiteX7937" fmla="*/ 778822 w 3481368"/>
              <a:gd name="connsiteY7937" fmla="*/ 422458 h 3205338"/>
              <a:gd name="connsiteX7938" fmla="*/ 773544 w 3481368"/>
              <a:gd name="connsiteY7938" fmla="*/ 426708 h 3205338"/>
              <a:gd name="connsiteX7939" fmla="*/ 778007 w 3481368"/>
              <a:gd name="connsiteY7939" fmla="*/ 423646 h 3205338"/>
              <a:gd name="connsiteX7940" fmla="*/ 390502 w 3481368"/>
              <a:gd name="connsiteY7940" fmla="*/ 415426 h 3205338"/>
              <a:gd name="connsiteX7941" fmla="*/ 390702 w 3481368"/>
              <a:gd name="connsiteY7941" fmla="*/ 416102 h 3205338"/>
              <a:gd name="connsiteX7942" fmla="*/ 389015 w 3481368"/>
              <a:gd name="connsiteY7942" fmla="*/ 417593 h 3205338"/>
              <a:gd name="connsiteX7943" fmla="*/ 2526082 w 3481368"/>
              <a:gd name="connsiteY7943" fmla="*/ 414010 h 3205338"/>
              <a:gd name="connsiteX7944" fmla="*/ 2542496 w 3481368"/>
              <a:gd name="connsiteY7944" fmla="*/ 428478 h 3205338"/>
              <a:gd name="connsiteX7945" fmla="*/ 2572876 w 3481368"/>
              <a:gd name="connsiteY7945" fmla="*/ 454525 h 3205338"/>
              <a:gd name="connsiteX7946" fmla="*/ 2533630 w 3481368"/>
              <a:gd name="connsiteY7946" fmla="*/ 421056 h 3205338"/>
              <a:gd name="connsiteX7947" fmla="*/ 3032137 w 3481368"/>
              <a:gd name="connsiteY7947" fmla="*/ 410202 h 3205338"/>
              <a:gd name="connsiteX7948" fmla="*/ 3040417 w 3481368"/>
              <a:gd name="connsiteY7948" fmla="*/ 413080 h 3205338"/>
              <a:gd name="connsiteX7949" fmla="*/ 3046176 w 3481368"/>
              <a:gd name="connsiteY7949" fmla="*/ 418479 h 3205338"/>
              <a:gd name="connsiteX7950" fmla="*/ 3048652 w 3481368"/>
              <a:gd name="connsiteY7950" fmla="*/ 421120 h 3205338"/>
              <a:gd name="connsiteX7951" fmla="*/ 3039900 w 3481368"/>
              <a:gd name="connsiteY7951" fmla="*/ 415960 h 3205338"/>
              <a:gd name="connsiteX7952" fmla="*/ 798597 w 3481368"/>
              <a:gd name="connsiteY7952" fmla="*/ 406830 h 3205338"/>
              <a:gd name="connsiteX7953" fmla="*/ 797228 w 3481368"/>
              <a:gd name="connsiteY7953" fmla="*/ 408674 h 3205338"/>
              <a:gd name="connsiteX7954" fmla="*/ 797185 w 3481368"/>
              <a:gd name="connsiteY7954" fmla="*/ 408582 h 3205338"/>
              <a:gd name="connsiteX7955" fmla="*/ 797805 w 3481368"/>
              <a:gd name="connsiteY7955" fmla="*/ 407381 h 3205338"/>
              <a:gd name="connsiteX7956" fmla="*/ 745830 w 3481368"/>
              <a:gd name="connsiteY7956" fmla="*/ 401506 h 3205338"/>
              <a:gd name="connsiteX7957" fmla="*/ 715238 w 3481368"/>
              <a:gd name="connsiteY7957" fmla="*/ 432108 h 3205338"/>
              <a:gd name="connsiteX7958" fmla="*/ 706600 w 3481368"/>
              <a:gd name="connsiteY7958" fmla="*/ 437868 h 3205338"/>
              <a:gd name="connsiteX7959" fmla="*/ 695685 w 3481368"/>
              <a:gd name="connsiteY7959" fmla="*/ 445969 h 3205338"/>
              <a:gd name="connsiteX7960" fmla="*/ 702281 w 3481368"/>
              <a:gd name="connsiteY7960" fmla="*/ 439443 h 3205338"/>
              <a:gd name="connsiteX7961" fmla="*/ 712359 w 3481368"/>
              <a:gd name="connsiteY7961" fmla="*/ 429227 h 3205338"/>
              <a:gd name="connsiteX7962" fmla="*/ 745830 w 3481368"/>
              <a:gd name="connsiteY7962" fmla="*/ 401506 h 3205338"/>
              <a:gd name="connsiteX7963" fmla="*/ 812774 w 3481368"/>
              <a:gd name="connsiteY7963" fmla="*/ 398626 h 3205338"/>
              <a:gd name="connsiteX7964" fmla="*/ 803352 w 3481368"/>
              <a:gd name="connsiteY7964" fmla="*/ 405770 h 3205338"/>
              <a:gd name="connsiteX7965" fmla="*/ 800686 w 3481368"/>
              <a:gd name="connsiteY7965" fmla="*/ 408899 h 3205338"/>
              <a:gd name="connsiteX7966" fmla="*/ 802565 w 3481368"/>
              <a:gd name="connsiteY7966" fmla="*/ 406367 h 3205338"/>
              <a:gd name="connsiteX7967" fmla="*/ 797489 w 3481368"/>
              <a:gd name="connsiteY7967" fmla="*/ 410217 h 3205338"/>
              <a:gd name="connsiteX7968" fmla="*/ 795118 w 3481368"/>
              <a:gd name="connsiteY7968" fmla="*/ 412587 h 3205338"/>
              <a:gd name="connsiteX7969" fmla="*/ 795603 w 3481368"/>
              <a:gd name="connsiteY7969" fmla="*/ 411647 h 3205338"/>
              <a:gd name="connsiteX7970" fmla="*/ 794275 w 3481368"/>
              <a:gd name="connsiteY7970" fmla="*/ 412653 h 3205338"/>
              <a:gd name="connsiteX7971" fmla="*/ 792045 w 3481368"/>
              <a:gd name="connsiteY7971" fmla="*/ 415658 h 3205338"/>
              <a:gd name="connsiteX7972" fmla="*/ 795118 w 3481368"/>
              <a:gd name="connsiteY7972" fmla="*/ 412587 h 3205338"/>
              <a:gd name="connsiteX7973" fmla="*/ 794040 w 3481368"/>
              <a:gd name="connsiteY7973" fmla="*/ 414673 h 3205338"/>
              <a:gd name="connsiteX7974" fmla="*/ 798789 w 3481368"/>
              <a:gd name="connsiteY7974" fmla="*/ 411124 h 3205338"/>
              <a:gd name="connsiteX7975" fmla="*/ 800686 w 3481368"/>
              <a:gd name="connsiteY7975" fmla="*/ 408899 h 3205338"/>
              <a:gd name="connsiteX7976" fmla="*/ 799339 w 3481368"/>
              <a:gd name="connsiteY7976" fmla="*/ 410713 h 3205338"/>
              <a:gd name="connsiteX7977" fmla="*/ 801482 w 3481368"/>
              <a:gd name="connsiteY7977" fmla="*/ 409112 h 3205338"/>
              <a:gd name="connsiteX7978" fmla="*/ 812774 w 3481368"/>
              <a:gd name="connsiteY7978" fmla="*/ 398626 h 3205338"/>
              <a:gd name="connsiteX7979" fmla="*/ 743311 w 3481368"/>
              <a:gd name="connsiteY7979" fmla="*/ 398266 h 3205338"/>
              <a:gd name="connsiteX7980" fmla="*/ 740072 w 3481368"/>
              <a:gd name="connsiteY7980" fmla="*/ 401506 h 3205338"/>
              <a:gd name="connsiteX7981" fmla="*/ 734674 w 3481368"/>
              <a:gd name="connsiteY7981" fmla="*/ 406906 h 3205338"/>
              <a:gd name="connsiteX7982" fmla="*/ 728914 w 3481368"/>
              <a:gd name="connsiteY7982" fmla="*/ 412666 h 3205338"/>
              <a:gd name="connsiteX7983" fmla="*/ 726036 w 3481368"/>
              <a:gd name="connsiteY7983" fmla="*/ 415547 h 3205338"/>
              <a:gd name="connsiteX7984" fmla="*/ 723516 w 3481368"/>
              <a:gd name="connsiteY7984" fmla="*/ 415547 h 3205338"/>
              <a:gd name="connsiteX7985" fmla="*/ 709479 w 3481368"/>
              <a:gd name="connsiteY7985" fmla="*/ 429227 h 3205338"/>
              <a:gd name="connsiteX7986" fmla="*/ 700482 w 3481368"/>
              <a:gd name="connsiteY7986" fmla="*/ 438048 h 3205338"/>
              <a:gd name="connsiteX7987" fmla="*/ 695558 w 3481368"/>
              <a:gd name="connsiteY7987" fmla="*/ 442109 h 3205338"/>
              <a:gd name="connsiteX7988" fmla="*/ 698322 w 3481368"/>
              <a:gd name="connsiteY7988" fmla="*/ 437868 h 3205338"/>
              <a:gd name="connsiteX7989" fmla="*/ 709615 w 3481368"/>
              <a:gd name="connsiteY7989" fmla="*/ 427967 h 3205338"/>
              <a:gd name="connsiteX7990" fmla="*/ 717813 w 3481368"/>
              <a:gd name="connsiteY7990" fmla="*/ 420603 h 3205338"/>
              <a:gd name="connsiteX7991" fmla="*/ 717938 w 3481368"/>
              <a:gd name="connsiteY7991" fmla="*/ 420587 h 3205338"/>
              <a:gd name="connsiteX7992" fmla="*/ 720636 w 3481368"/>
              <a:gd name="connsiteY7992" fmla="*/ 418067 h 3205338"/>
              <a:gd name="connsiteX7993" fmla="*/ 717813 w 3481368"/>
              <a:gd name="connsiteY7993" fmla="*/ 420603 h 3205338"/>
              <a:gd name="connsiteX7994" fmla="*/ 715238 w 3481368"/>
              <a:gd name="connsiteY7994" fmla="*/ 420947 h 3205338"/>
              <a:gd name="connsiteX7995" fmla="*/ 731794 w 3481368"/>
              <a:gd name="connsiteY7995" fmla="*/ 406906 h 3205338"/>
              <a:gd name="connsiteX7996" fmla="*/ 810247 w 3481368"/>
              <a:gd name="connsiteY7996" fmla="*/ 397464 h 3205338"/>
              <a:gd name="connsiteX7997" fmla="*/ 806515 w 3481368"/>
              <a:gd name="connsiteY7997" fmla="*/ 400390 h 3205338"/>
              <a:gd name="connsiteX7998" fmla="*/ 806086 w 3481368"/>
              <a:gd name="connsiteY7998" fmla="*/ 401623 h 3205338"/>
              <a:gd name="connsiteX7999" fmla="*/ 798597 w 3481368"/>
              <a:gd name="connsiteY7999" fmla="*/ 406830 h 3205338"/>
              <a:gd name="connsiteX8000" fmla="*/ 799010 w 3481368"/>
              <a:gd name="connsiteY8000" fmla="*/ 406274 h 3205338"/>
              <a:gd name="connsiteX8001" fmla="*/ 795679 w 3481368"/>
              <a:gd name="connsiteY8001" fmla="*/ 408886 h 3205338"/>
              <a:gd name="connsiteX8002" fmla="*/ 779603 w 3481368"/>
              <a:gd name="connsiteY8002" fmla="*/ 421829 h 3205338"/>
              <a:gd name="connsiteX8003" fmla="*/ 778697 w 3481368"/>
              <a:gd name="connsiteY8003" fmla="*/ 423172 h 3205338"/>
              <a:gd name="connsiteX8004" fmla="*/ 786861 w 3481368"/>
              <a:gd name="connsiteY8004" fmla="*/ 417572 h 3205338"/>
              <a:gd name="connsiteX8005" fmla="*/ 790851 w 3481368"/>
              <a:gd name="connsiteY8005" fmla="*/ 414588 h 3205338"/>
              <a:gd name="connsiteX8006" fmla="*/ 792045 w 3481368"/>
              <a:gd name="connsiteY8006" fmla="*/ 412779 h 3205338"/>
              <a:gd name="connsiteX8007" fmla="*/ 797086 w 3481368"/>
              <a:gd name="connsiteY8007" fmla="*/ 408371 h 3205338"/>
              <a:gd name="connsiteX8008" fmla="*/ 797185 w 3481368"/>
              <a:gd name="connsiteY8008" fmla="*/ 408582 h 3205338"/>
              <a:gd name="connsiteX8009" fmla="*/ 796930 w 3481368"/>
              <a:gd name="connsiteY8009" fmla="*/ 409077 h 3205338"/>
              <a:gd name="connsiteX8010" fmla="*/ 795318 w 3481368"/>
              <a:gd name="connsiteY8010" fmla="*/ 411249 h 3205338"/>
              <a:gd name="connsiteX8011" fmla="*/ 796117 w 3481368"/>
              <a:gd name="connsiteY8011" fmla="*/ 410651 h 3205338"/>
              <a:gd name="connsiteX8012" fmla="*/ 796930 w 3481368"/>
              <a:gd name="connsiteY8012" fmla="*/ 409077 h 3205338"/>
              <a:gd name="connsiteX8013" fmla="*/ 797228 w 3481368"/>
              <a:gd name="connsiteY8013" fmla="*/ 408674 h 3205338"/>
              <a:gd name="connsiteX8014" fmla="*/ 797627 w 3481368"/>
              <a:gd name="connsiteY8014" fmla="*/ 409522 h 3205338"/>
              <a:gd name="connsiteX8015" fmla="*/ 803461 w 3481368"/>
              <a:gd name="connsiteY8015" fmla="*/ 405160 h 3205338"/>
              <a:gd name="connsiteX8016" fmla="*/ 806086 w 3481368"/>
              <a:gd name="connsiteY8016" fmla="*/ 401623 h 3205338"/>
              <a:gd name="connsiteX8017" fmla="*/ 3009819 w 3481368"/>
              <a:gd name="connsiteY8017" fmla="*/ 393647 h 3205338"/>
              <a:gd name="connsiteX8018" fmla="*/ 3020708 w 3481368"/>
              <a:gd name="connsiteY8018" fmla="*/ 401250 h 3205338"/>
              <a:gd name="connsiteX8019" fmla="*/ 3020476 w 3481368"/>
              <a:gd name="connsiteY8019" fmla="*/ 401102 h 3205338"/>
              <a:gd name="connsiteX8020" fmla="*/ 808257 w 3481368"/>
              <a:gd name="connsiteY8020" fmla="*/ 391129 h 3205338"/>
              <a:gd name="connsiteX8021" fmla="*/ 798737 w 3481368"/>
              <a:gd name="connsiteY8021" fmla="*/ 398626 h 3205338"/>
              <a:gd name="connsiteX8022" fmla="*/ 793339 w 3481368"/>
              <a:gd name="connsiteY8022" fmla="*/ 398626 h 3205338"/>
              <a:gd name="connsiteX8023" fmla="*/ 795859 w 3481368"/>
              <a:gd name="connsiteY8023" fmla="*/ 401506 h 3205338"/>
              <a:gd name="connsiteX8024" fmla="*/ 776423 w 3481368"/>
              <a:gd name="connsiteY8024" fmla="*/ 418067 h 3205338"/>
              <a:gd name="connsiteX8025" fmla="*/ 759867 w 3481368"/>
              <a:gd name="connsiteY8025" fmla="*/ 432108 h 3205338"/>
              <a:gd name="connsiteX8026" fmla="*/ 748710 w 3481368"/>
              <a:gd name="connsiteY8026" fmla="*/ 443268 h 3205338"/>
              <a:gd name="connsiteX8027" fmla="*/ 740072 w 3481368"/>
              <a:gd name="connsiteY8027" fmla="*/ 451549 h 3205338"/>
              <a:gd name="connsiteX8028" fmla="*/ 723516 w 3481368"/>
              <a:gd name="connsiteY8028" fmla="*/ 465590 h 3205338"/>
              <a:gd name="connsiteX8029" fmla="*/ 695443 w 3481368"/>
              <a:gd name="connsiteY8029" fmla="*/ 490791 h 3205338"/>
              <a:gd name="connsiteX8030" fmla="*/ 690044 w 3481368"/>
              <a:gd name="connsiteY8030" fmla="*/ 499072 h 3205338"/>
              <a:gd name="connsiteX8031" fmla="*/ 676007 w 3481368"/>
              <a:gd name="connsiteY8031" fmla="*/ 513112 h 3205338"/>
              <a:gd name="connsiteX8032" fmla="*/ 692923 w 3481368"/>
              <a:gd name="connsiteY8032" fmla="*/ 499072 h 3205338"/>
              <a:gd name="connsiteX8033" fmla="*/ 701201 w 3481368"/>
              <a:gd name="connsiteY8033" fmla="*/ 487911 h 3205338"/>
              <a:gd name="connsiteX8034" fmla="*/ 728914 w 3481368"/>
              <a:gd name="connsiteY8034" fmla="*/ 465590 h 3205338"/>
              <a:gd name="connsiteX8035" fmla="*/ 748710 w 3481368"/>
              <a:gd name="connsiteY8035" fmla="*/ 446149 h 3205338"/>
              <a:gd name="connsiteX8036" fmla="*/ 742952 w 3481368"/>
              <a:gd name="connsiteY8036" fmla="*/ 451549 h 3205338"/>
              <a:gd name="connsiteX8037" fmla="*/ 762386 w 3481368"/>
              <a:gd name="connsiteY8037" fmla="*/ 434988 h 3205338"/>
              <a:gd name="connsiteX8038" fmla="*/ 776423 w 3481368"/>
              <a:gd name="connsiteY8038" fmla="*/ 423827 h 3205338"/>
              <a:gd name="connsiteX8039" fmla="*/ 780881 w 3481368"/>
              <a:gd name="connsiteY8039" fmla="*/ 419458 h 3205338"/>
              <a:gd name="connsiteX8040" fmla="*/ 789165 w 3481368"/>
              <a:gd name="connsiteY8040" fmla="*/ 407381 h 3205338"/>
              <a:gd name="connsiteX8041" fmla="*/ 783763 w 3481368"/>
              <a:gd name="connsiteY8041" fmla="*/ 415658 h 3205338"/>
              <a:gd name="connsiteX8042" fmla="*/ 781829 w 3481368"/>
              <a:gd name="connsiteY8042" fmla="*/ 418527 h 3205338"/>
              <a:gd name="connsiteX8043" fmla="*/ 794554 w 3481368"/>
              <a:gd name="connsiteY8043" fmla="*/ 406051 h 3205338"/>
              <a:gd name="connsiteX8044" fmla="*/ 797276 w 3481368"/>
              <a:gd name="connsiteY8044" fmla="*/ 403587 h 3205338"/>
              <a:gd name="connsiteX8045" fmla="*/ 801834 w 3481368"/>
              <a:gd name="connsiteY8045" fmla="*/ 401017 h 3205338"/>
              <a:gd name="connsiteX8046" fmla="*/ 802940 w 3481368"/>
              <a:gd name="connsiteY8046" fmla="*/ 398460 h 3205338"/>
              <a:gd name="connsiteX8047" fmla="*/ 797276 w 3481368"/>
              <a:gd name="connsiteY8047" fmla="*/ 403587 h 3205338"/>
              <a:gd name="connsiteX8048" fmla="*/ 795859 w 3481368"/>
              <a:gd name="connsiteY8048" fmla="*/ 404387 h 3205338"/>
              <a:gd name="connsiteX8049" fmla="*/ 803184 w 3481368"/>
              <a:gd name="connsiteY8049" fmla="*/ 397895 h 3205338"/>
              <a:gd name="connsiteX8050" fmla="*/ 803207 w 3481368"/>
              <a:gd name="connsiteY8050" fmla="*/ 397844 h 3205338"/>
              <a:gd name="connsiteX8051" fmla="*/ 806086 w 3481368"/>
              <a:gd name="connsiteY8051" fmla="*/ 393346 h 3205338"/>
              <a:gd name="connsiteX8052" fmla="*/ 818247 w 3481368"/>
              <a:gd name="connsiteY8052" fmla="*/ 389974 h 3205338"/>
              <a:gd name="connsiteX8053" fmla="*/ 815879 w 3481368"/>
              <a:gd name="connsiteY8053" fmla="*/ 391245 h 3205338"/>
              <a:gd name="connsiteX8054" fmla="*/ 815681 w 3481368"/>
              <a:gd name="connsiteY8054" fmla="*/ 391394 h 3205338"/>
              <a:gd name="connsiteX8055" fmla="*/ 814368 w 3481368"/>
              <a:gd name="connsiteY8055" fmla="*/ 393346 h 3205338"/>
              <a:gd name="connsiteX8056" fmla="*/ 812979 w 3481368"/>
              <a:gd name="connsiteY8056" fmla="*/ 394733 h 3205338"/>
              <a:gd name="connsiteX8057" fmla="*/ 815654 w 3481368"/>
              <a:gd name="connsiteY8057" fmla="*/ 393226 h 3205338"/>
              <a:gd name="connsiteX8058" fmla="*/ 810802 w 3481368"/>
              <a:gd name="connsiteY8058" fmla="*/ 397029 h 3205338"/>
              <a:gd name="connsiteX8059" fmla="*/ 810020 w 3481368"/>
              <a:gd name="connsiteY8059" fmla="*/ 397947 h 3205338"/>
              <a:gd name="connsiteX8060" fmla="*/ 815654 w 3481368"/>
              <a:gd name="connsiteY8060" fmla="*/ 393226 h 3205338"/>
              <a:gd name="connsiteX8061" fmla="*/ 818247 w 3481368"/>
              <a:gd name="connsiteY8061" fmla="*/ 389974 h 3205338"/>
              <a:gd name="connsiteX8062" fmla="*/ 756988 w 3481368"/>
              <a:gd name="connsiteY8062" fmla="*/ 387466 h 3205338"/>
              <a:gd name="connsiteX8063" fmla="*/ 743311 w 3481368"/>
              <a:gd name="connsiteY8063" fmla="*/ 398265 h 3205338"/>
              <a:gd name="connsiteX8064" fmla="*/ 745830 w 3481368"/>
              <a:gd name="connsiteY8064" fmla="*/ 395746 h 3205338"/>
              <a:gd name="connsiteX8065" fmla="*/ 756988 w 3481368"/>
              <a:gd name="connsiteY8065" fmla="*/ 387466 h 3205338"/>
              <a:gd name="connsiteX8066" fmla="*/ 2959425 w 3481368"/>
              <a:gd name="connsiteY8066" fmla="*/ 385010 h 3205338"/>
              <a:gd name="connsiteX8067" fmla="*/ 2973463 w 3481368"/>
              <a:gd name="connsiteY8067" fmla="*/ 393647 h 3205338"/>
              <a:gd name="connsiteX8068" fmla="*/ 2973463 w 3481368"/>
              <a:gd name="connsiteY8068" fmla="*/ 390768 h 3205338"/>
              <a:gd name="connsiteX8069" fmla="*/ 2959425 w 3481368"/>
              <a:gd name="connsiteY8069" fmla="*/ 385010 h 3205338"/>
              <a:gd name="connsiteX8070" fmla="*/ 831133 w 3481368"/>
              <a:gd name="connsiteY8070" fmla="*/ 375433 h 3205338"/>
              <a:gd name="connsiteX8071" fmla="*/ 829608 w 3481368"/>
              <a:gd name="connsiteY8071" fmla="*/ 376715 h 3205338"/>
              <a:gd name="connsiteX8072" fmla="*/ 829690 w 3481368"/>
              <a:gd name="connsiteY8072" fmla="*/ 376304 h 3205338"/>
              <a:gd name="connsiteX8073" fmla="*/ 840027 w 3481368"/>
              <a:gd name="connsiteY8073" fmla="*/ 374083 h 3205338"/>
              <a:gd name="connsiteX8074" fmla="*/ 828070 w 3481368"/>
              <a:gd name="connsiteY8074" fmla="*/ 383685 h 3205338"/>
              <a:gd name="connsiteX8075" fmla="*/ 823932 w 3481368"/>
              <a:gd name="connsiteY8075" fmla="*/ 387466 h 3205338"/>
              <a:gd name="connsiteX8076" fmla="*/ 839975 w 3481368"/>
              <a:gd name="connsiteY8076" fmla="*/ 374148 h 3205338"/>
              <a:gd name="connsiteX8077" fmla="*/ 845531 w 3481368"/>
              <a:gd name="connsiteY8077" fmla="*/ 370369 h 3205338"/>
              <a:gd name="connsiteX8078" fmla="*/ 842783 w 3481368"/>
              <a:gd name="connsiteY8078" fmla="*/ 372162 h 3205338"/>
              <a:gd name="connsiteX8079" fmla="*/ 842399 w 3481368"/>
              <a:gd name="connsiteY8079" fmla="*/ 372613 h 3205338"/>
              <a:gd name="connsiteX8080" fmla="*/ 844788 w 3481368"/>
              <a:gd name="connsiteY8080" fmla="*/ 371363 h 3205338"/>
              <a:gd name="connsiteX8081" fmla="*/ 2876454 w 3481368"/>
              <a:gd name="connsiteY8081" fmla="*/ 366932 h 3205338"/>
              <a:gd name="connsiteX8082" fmla="*/ 2878974 w 3481368"/>
              <a:gd name="connsiteY8082" fmla="*/ 368095 h 3205338"/>
              <a:gd name="connsiteX8083" fmla="*/ 2884193 w 3481368"/>
              <a:gd name="connsiteY8083" fmla="*/ 371334 h 3205338"/>
              <a:gd name="connsiteX8084" fmla="*/ 2903631 w 3481368"/>
              <a:gd name="connsiteY8084" fmla="*/ 382490 h 3205338"/>
              <a:gd name="connsiteX8085" fmla="*/ 2878929 w 3481368"/>
              <a:gd name="connsiteY8085" fmla="*/ 368455 h 3205338"/>
              <a:gd name="connsiteX8086" fmla="*/ 843366 w 3481368"/>
              <a:gd name="connsiteY8086" fmla="*/ 365144 h 3205338"/>
              <a:gd name="connsiteX8087" fmla="*/ 840713 w 3481368"/>
              <a:gd name="connsiteY8087" fmla="*/ 369644 h 3205338"/>
              <a:gd name="connsiteX8088" fmla="*/ 831133 w 3481368"/>
              <a:gd name="connsiteY8088" fmla="*/ 375433 h 3205338"/>
              <a:gd name="connsiteX8089" fmla="*/ 2867275 w 3481368"/>
              <a:gd name="connsiteY8089" fmla="*/ 357299 h 3205338"/>
              <a:gd name="connsiteX8090" fmla="*/ 2884193 w 3481368"/>
              <a:gd name="connsiteY8090" fmla="*/ 365576 h 3205338"/>
              <a:gd name="connsiteX8091" fmla="*/ 2892472 w 3481368"/>
              <a:gd name="connsiteY8091" fmla="*/ 373854 h 3205338"/>
              <a:gd name="connsiteX8092" fmla="*/ 2875914 w 3481368"/>
              <a:gd name="connsiteY8092" fmla="*/ 362697 h 3205338"/>
              <a:gd name="connsiteX8093" fmla="*/ 2867275 w 3481368"/>
              <a:gd name="connsiteY8093" fmla="*/ 357299 h 3205338"/>
              <a:gd name="connsiteX8094" fmla="*/ 490917 w 3481368"/>
              <a:gd name="connsiteY8094" fmla="*/ 356763 h 3205338"/>
              <a:gd name="connsiteX8095" fmla="*/ 479760 w 3481368"/>
              <a:gd name="connsiteY8095" fmla="*/ 365041 h 3205338"/>
              <a:gd name="connsiteX8096" fmla="*/ 460324 w 3481368"/>
              <a:gd name="connsiteY8096" fmla="*/ 381955 h 3205338"/>
              <a:gd name="connsiteX8097" fmla="*/ 440890 w 3481368"/>
              <a:gd name="connsiteY8097" fmla="*/ 398511 h 3205338"/>
              <a:gd name="connsiteX8098" fmla="*/ 463204 w 3481368"/>
              <a:gd name="connsiteY8098" fmla="*/ 379077 h 3205338"/>
              <a:gd name="connsiteX8099" fmla="*/ 476880 w 3481368"/>
              <a:gd name="connsiteY8099" fmla="*/ 365041 h 3205338"/>
              <a:gd name="connsiteX8100" fmla="*/ 490917 w 3481368"/>
              <a:gd name="connsiteY8100" fmla="*/ 356763 h 3205338"/>
              <a:gd name="connsiteX8101" fmla="*/ 2856116 w 3481368"/>
              <a:gd name="connsiteY8101" fmla="*/ 354420 h 3205338"/>
              <a:gd name="connsiteX8102" fmla="*/ 2876454 w 3481368"/>
              <a:gd name="connsiteY8102" fmla="*/ 366932 h 3205338"/>
              <a:gd name="connsiteX8103" fmla="*/ 2867275 w 3481368"/>
              <a:gd name="connsiteY8103" fmla="*/ 362697 h 3205338"/>
              <a:gd name="connsiteX8104" fmla="*/ 2856116 w 3481368"/>
              <a:gd name="connsiteY8104" fmla="*/ 354420 h 3205338"/>
              <a:gd name="connsiteX8105" fmla="*/ 2895351 w 3481368"/>
              <a:gd name="connsiteY8105" fmla="*/ 343263 h 3205338"/>
              <a:gd name="connsiteX8106" fmla="*/ 2909391 w 3481368"/>
              <a:gd name="connsiteY8106" fmla="*/ 351540 h 3205338"/>
              <a:gd name="connsiteX8107" fmla="*/ 2923429 w 3481368"/>
              <a:gd name="connsiteY8107" fmla="*/ 360177 h 3205338"/>
              <a:gd name="connsiteX8108" fmla="*/ 2927478 w 3481368"/>
              <a:gd name="connsiteY8108" fmla="*/ 361707 h 3205338"/>
              <a:gd name="connsiteX8109" fmla="*/ 2924381 w 3481368"/>
              <a:gd name="connsiteY8109" fmla="*/ 358335 h 3205338"/>
              <a:gd name="connsiteX8110" fmla="*/ 2937107 w 3481368"/>
              <a:gd name="connsiteY8110" fmla="*/ 365576 h 3205338"/>
              <a:gd name="connsiteX8111" fmla="*/ 2923429 w 3481368"/>
              <a:gd name="connsiteY8111" fmla="*/ 357299 h 3205338"/>
              <a:gd name="connsiteX8112" fmla="*/ 2924381 w 3481368"/>
              <a:gd name="connsiteY8112" fmla="*/ 358335 h 3205338"/>
              <a:gd name="connsiteX8113" fmla="*/ 2912045 w 3481368"/>
              <a:gd name="connsiteY8113" fmla="*/ 351315 h 3205338"/>
              <a:gd name="connsiteX8114" fmla="*/ 2895351 w 3481368"/>
              <a:gd name="connsiteY8114" fmla="*/ 343263 h 3205338"/>
              <a:gd name="connsiteX8115" fmla="*/ 2816456 w 3481368"/>
              <a:gd name="connsiteY8115" fmla="*/ 338462 h 3205338"/>
              <a:gd name="connsiteX8116" fmla="*/ 2839558 w 3481368"/>
              <a:gd name="connsiteY8116" fmla="*/ 349022 h 3205338"/>
              <a:gd name="connsiteX8117" fmla="*/ 2873034 w 3481368"/>
              <a:gd name="connsiteY8117" fmla="*/ 371334 h 3205338"/>
              <a:gd name="connsiteX8118" fmla="*/ 2831279 w 3481368"/>
              <a:gd name="connsiteY8118" fmla="*/ 346142 h 3205338"/>
              <a:gd name="connsiteX8119" fmla="*/ 2825519 w 3481368"/>
              <a:gd name="connsiteY8119" fmla="*/ 337505 h 3205338"/>
              <a:gd name="connsiteX8120" fmla="*/ 2842437 w 3481368"/>
              <a:gd name="connsiteY8120" fmla="*/ 343263 h 3205338"/>
              <a:gd name="connsiteX8121" fmla="*/ 2853597 w 3481368"/>
              <a:gd name="connsiteY8121" fmla="*/ 351540 h 3205338"/>
              <a:gd name="connsiteX8122" fmla="*/ 2825519 w 3481368"/>
              <a:gd name="connsiteY8122" fmla="*/ 337505 h 3205338"/>
              <a:gd name="connsiteX8123" fmla="*/ 2813010 w 3481368"/>
              <a:gd name="connsiteY8123" fmla="*/ 336677 h 3205338"/>
              <a:gd name="connsiteX8124" fmla="*/ 2816456 w 3481368"/>
              <a:gd name="connsiteY8124" fmla="*/ 338462 h 3205338"/>
              <a:gd name="connsiteX8125" fmla="*/ 2814361 w 3481368"/>
              <a:gd name="connsiteY8125" fmla="*/ 337505 h 3205338"/>
              <a:gd name="connsiteX8126" fmla="*/ 855009 w 3481368"/>
              <a:gd name="connsiteY8126" fmla="*/ 335810 h 3205338"/>
              <a:gd name="connsiteX8127" fmla="*/ 853614 w 3481368"/>
              <a:gd name="connsiteY8127" fmla="*/ 337565 h 3205338"/>
              <a:gd name="connsiteX8128" fmla="*/ 844972 w 3481368"/>
              <a:gd name="connsiteY8128" fmla="*/ 345842 h 3205338"/>
              <a:gd name="connsiteX8129" fmla="*/ 861895 w 3481368"/>
              <a:gd name="connsiteY8129" fmla="*/ 329287 h 3205338"/>
              <a:gd name="connsiteX8130" fmla="*/ 857992 w 3481368"/>
              <a:gd name="connsiteY8130" fmla="*/ 333095 h 3205338"/>
              <a:gd name="connsiteX8131" fmla="*/ 858579 w 3481368"/>
              <a:gd name="connsiteY8131" fmla="*/ 332395 h 3205338"/>
              <a:gd name="connsiteX8132" fmla="*/ 891675 w 3481368"/>
              <a:gd name="connsiteY8132" fmla="*/ 324515 h 3205338"/>
              <a:gd name="connsiteX8133" fmla="*/ 890097 w 3481368"/>
              <a:gd name="connsiteY8133" fmla="*/ 325793 h 3205338"/>
              <a:gd name="connsiteX8134" fmla="*/ 889619 w 3481368"/>
              <a:gd name="connsiteY8134" fmla="*/ 326409 h 3205338"/>
              <a:gd name="connsiteX8135" fmla="*/ 884219 w 3481368"/>
              <a:gd name="connsiteY8135" fmla="*/ 331807 h 3205338"/>
              <a:gd name="connsiteX8136" fmla="*/ 875937 w 3481368"/>
              <a:gd name="connsiteY8136" fmla="*/ 337565 h 3205338"/>
              <a:gd name="connsiteX8137" fmla="*/ 867296 w 3481368"/>
              <a:gd name="connsiteY8137" fmla="*/ 345842 h 3205338"/>
              <a:gd name="connsiteX8138" fmla="*/ 872238 w 3481368"/>
              <a:gd name="connsiteY8138" fmla="*/ 340249 h 3205338"/>
              <a:gd name="connsiteX8139" fmla="*/ 849711 w 3481368"/>
              <a:gd name="connsiteY8139" fmla="*/ 358484 h 3205338"/>
              <a:gd name="connsiteX8140" fmla="*/ 831409 w 3481368"/>
              <a:gd name="connsiteY8140" fmla="*/ 372897 h 3205338"/>
              <a:gd name="connsiteX8141" fmla="*/ 828410 w 3481368"/>
              <a:gd name="connsiteY8141" fmla="*/ 376431 h 3205338"/>
              <a:gd name="connsiteX8142" fmla="*/ 820592 w 3481368"/>
              <a:gd name="connsiteY8142" fmla="*/ 383580 h 3205338"/>
              <a:gd name="connsiteX8143" fmla="*/ 822273 w 3481368"/>
              <a:gd name="connsiteY8143" fmla="*/ 380091 h 3205338"/>
              <a:gd name="connsiteX8144" fmla="*/ 816640 w 3481368"/>
              <a:gd name="connsiteY8144" fmla="*/ 384527 h 3205338"/>
              <a:gd name="connsiteX8145" fmla="*/ 814368 w 3481368"/>
              <a:gd name="connsiteY8145" fmla="*/ 387588 h 3205338"/>
              <a:gd name="connsiteX8146" fmla="*/ 813115 w 3481368"/>
              <a:gd name="connsiteY8146" fmla="*/ 389098 h 3205338"/>
              <a:gd name="connsiteX8147" fmla="*/ 821052 w 3481368"/>
              <a:gd name="connsiteY8147" fmla="*/ 382064 h 3205338"/>
              <a:gd name="connsiteX8148" fmla="*/ 812605 w 3481368"/>
              <a:gd name="connsiteY8148" fmla="*/ 389710 h 3205338"/>
              <a:gd name="connsiteX8149" fmla="*/ 808519 w 3481368"/>
              <a:gd name="connsiteY8149" fmla="*/ 394633 h 3205338"/>
              <a:gd name="connsiteX8150" fmla="*/ 808967 w 3481368"/>
              <a:gd name="connsiteY8150" fmla="*/ 393346 h 3205338"/>
              <a:gd name="connsiteX8151" fmla="*/ 803949 w 3481368"/>
              <a:gd name="connsiteY8151" fmla="*/ 399825 h 3205338"/>
              <a:gd name="connsiteX8152" fmla="*/ 804438 w 3481368"/>
              <a:gd name="connsiteY8152" fmla="*/ 399549 h 3205338"/>
              <a:gd name="connsiteX8153" fmla="*/ 808519 w 3481368"/>
              <a:gd name="connsiteY8153" fmla="*/ 394633 h 3205338"/>
              <a:gd name="connsiteX8154" fmla="*/ 807387 w 3481368"/>
              <a:gd name="connsiteY8154" fmla="*/ 397886 h 3205338"/>
              <a:gd name="connsiteX8155" fmla="*/ 812244 w 3481368"/>
              <a:gd name="connsiteY8155" fmla="*/ 395149 h 3205338"/>
              <a:gd name="connsiteX8156" fmla="*/ 813980 w 3481368"/>
              <a:gd name="connsiteY8156" fmla="*/ 392673 h 3205338"/>
              <a:gd name="connsiteX8157" fmla="*/ 809895 w 3481368"/>
              <a:gd name="connsiteY8157" fmla="*/ 395746 h 3205338"/>
              <a:gd name="connsiteX8158" fmla="*/ 816370 w 3481368"/>
              <a:gd name="connsiteY8158" fmla="*/ 389269 h 3205338"/>
              <a:gd name="connsiteX8159" fmla="*/ 819950 w 3481368"/>
              <a:gd name="connsiteY8159" fmla="*/ 384169 h 3205338"/>
              <a:gd name="connsiteX8160" fmla="*/ 820592 w 3481368"/>
              <a:gd name="connsiteY8160" fmla="*/ 383580 h 3205338"/>
              <a:gd name="connsiteX8161" fmla="*/ 819724 w 3481368"/>
              <a:gd name="connsiteY8161" fmla="*/ 385383 h 3205338"/>
              <a:gd name="connsiteX8162" fmla="*/ 818634 w 3481368"/>
              <a:gd name="connsiteY8162" fmla="*/ 387005 h 3205338"/>
              <a:gd name="connsiteX8163" fmla="*/ 821052 w 3481368"/>
              <a:gd name="connsiteY8163" fmla="*/ 384585 h 3205338"/>
              <a:gd name="connsiteX8164" fmla="*/ 829240 w 3481368"/>
              <a:gd name="connsiteY8164" fmla="*/ 377025 h 3205338"/>
              <a:gd name="connsiteX8165" fmla="*/ 829608 w 3481368"/>
              <a:gd name="connsiteY8165" fmla="*/ 376715 h 3205338"/>
              <a:gd name="connsiteX8166" fmla="*/ 828835 w 3481368"/>
              <a:gd name="connsiteY8166" fmla="*/ 380580 h 3205338"/>
              <a:gd name="connsiteX8167" fmla="*/ 823932 w 3481368"/>
              <a:gd name="connsiteY8167" fmla="*/ 384585 h 3205338"/>
              <a:gd name="connsiteX8168" fmla="*/ 842333 w 3481368"/>
              <a:gd name="connsiteY8168" fmla="*/ 371184 h 3205338"/>
              <a:gd name="connsiteX8169" fmla="*/ 842453 w 3481368"/>
              <a:gd name="connsiteY8169" fmla="*/ 371033 h 3205338"/>
              <a:gd name="connsiteX8170" fmla="*/ 842731 w 3481368"/>
              <a:gd name="connsiteY8170" fmla="*/ 370895 h 3205338"/>
              <a:gd name="connsiteX8171" fmla="*/ 844941 w 3481368"/>
              <a:gd name="connsiteY8171" fmla="*/ 369284 h 3205338"/>
              <a:gd name="connsiteX8172" fmla="*/ 850786 w 3481368"/>
              <a:gd name="connsiteY8172" fmla="*/ 364973 h 3205338"/>
              <a:gd name="connsiteX8173" fmla="*/ 856135 w 3481368"/>
              <a:gd name="connsiteY8173" fmla="*/ 359877 h 3205338"/>
              <a:gd name="connsiteX8174" fmla="*/ 857117 w 3481368"/>
              <a:gd name="connsiteY8174" fmla="*/ 358609 h 3205338"/>
              <a:gd name="connsiteX8175" fmla="*/ 856684 w 3481368"/>
              <a:gd name="connsiteY8175" fmla="*/ 358843 h 3205338"/>
              <a:gd name="connsiteX8176" fmla="*/ 843366 w 3481368"/>
              <a:gd name="connsiteY8176" fmla="*/ 368024 h 3205338"/>
              <a:gd name="connsiteX8177" fmla="*/ 860283 w 3481368"/>
              <a:gd name="connsiteY8177" fmla="*/ 353983 h 3205338"/>
              <a:gd name="connsiteX8178" fmla="*/ 861389 w 3481368"/>
              <a:gd name="connsiteY8178" fmla="*/ 353093 h 3205338"/>
              <a:gd name="connsiteX8179" fmla="*/ 864776 w 3481368"/>
              <a:gd name="connsiteY8179" fmla="*/ 348721 h 3205338"/>
              <a:gd name="connsiteX8180" fmla="*/ 881339 w 3481368"/>
              <a:gd name="connsiteY8180" fmla="*/ 334686 h 3205338"/>
              <a:gd name="connsiteX8181" fmla="*/ 887099 w 3481368"/>
              <a:gd name="connsiteY8181" fmla="*/ 329287 h 3205338"/>
              <a:gd name="connsiteX8182" fmla="*/ 2792043 w 3481368"/>
              <a:gd name="connsiteY8182" fmla="*/ 323829 h 3205338"/>
              <a:gd name="connsiteX8183" fmla="*/ 2813010 w 3481368"/>
              <a:gd name="connsiteY8183" fmla="*/ 336677 h 3205338"/>
              <a:gd name="connsiteX8184" fmla="*/ 2805317 w 3481368"/>
              <a:gd name="connsiteY8184" fmla="*/ 332692 h 3205338"/>
              <a:gd name="connsiteX8185" fmla="*/ 2792043 w 3481368"/>
              <a:gd name="connsiteY8185" fmla="*/ 323829 h 3205338"/>
              <a:gd name="connsiteX8186" fmla="*/ 2402570 w 3481368"/>
              <a:gd name="connsiteY8186" fmla="*/ 312374 h 3205338"/>
              <a:gd name="connsiteX8187" fmla="*/ 2475301 w 3481368"/>
              <a:gd name="connsiteY8187" fmla="*/ 368154 h 3205338"/>
              <a:gd name="connsiteX8188" fmla="*/ 2438936 w 3481368"/>
              <a:gd name="connsiteY8188" fmla="*/ 340444 h 3205338"/>
              <a:gd name="connsiteX8189" fmla="*/ 2429792 w 3481368"/>
              <a:gd name="connsiteY8189" fmla="*/ 333386 h 3205338"/>
              <a:gd name="connsiteX8190" fmla="*/ 2422013 w 3481368"/>
              <a:gd name="connsiteY8190" fmla="*/ 326409 h 3205338"/>
              <a:gd name="connsiteX8191" fmla="*/ 2416567 w 3481368"/>
              <a:gd name="connsiteY8191" fmla="*/ 322450 h 3205338"/>
              <a:gd name="connsiteX8192" fmla="*/ 2414975 w 3481368"/>
              <a:gd name="connsiteY8192" fmla="*/ 321949 h 3205338"/>
              <a:gd name="connsiteX8193" fmla="*/ 2398527 w 3481368"/>
              <a:gd name="connsiteY8193" fmla="*/ 306977 h 3205338"/>
              <a:gd name="connsiteX8194" fmla="*/ 2405450 w 3481368"/>
              <a:gd name="connsiteY8194" fmla="*/ 312374 h 3205338"/>
              <a:gd name="connsiteX8195" fmla="*/ 2399150 w 3481368"/>
              <a:gd name="connsiteY8195" fmla="*/ 307515 h 3205338"/>
              <a:gd name="connsiteX8196" fmla="*/ 882597 w 3481368"/>
              <a:gd name="connsiteY8196" fmla="*/ 306460 h 3205338"/>
              <a:gd name="connsiteX8197" fmla="*/ 868561 w 3481368"/>
              <a:gd name="connsiteY8197" fmla="*/ 317621 h 3205338"/>
              <a:gd name="connsiteX8198" fmla="*/ 857404 w 3481368"/>
              <a:gd name="connsiteY8198" fmla="*/ 326262 h 3205338"/>
              <a:gd name="connsiteX8199" fmla="*/ 863162 w 3481368"/>
              <a:gd name="connsiteY8199" fmla="*/ 323381 h 3205338"/>
              <a:gd name="connsiteX8200" fmla="*/ 882597 w 3481368"/>
              <a:gd name="connsiteY8200" fmla="*/ 306460 h 3205338"/>
              <a:gd name="connsiteX8201" fmla="*/ 2355043 w 3481368"/>
              <a:gd name="connsiteY8201" fmla="*/ 304097 h 3205338"/>
              <a:gd name="connsiteX8202" fmla="*/ 2355043 w 3481368"/>
              <a:gd name="connsiteY8202" fmla="*/ 306117 h 3205338"/>
              <a:gd name="connsiteX8203" fmla="*/ 2360603 w 3481368"/>
              <a:gd name="connsiteY8203" fmla="*/ 309030 h 3205338"/>
              <a:gd name="connsiteX8204" fmla="*/ 2366649 w 3481368"/>
              <a:gd name="connsiteY8204" fmla="*/ 312930 h 3205338"/>
              <a:gd name="connsiteX8205" fmla="*/ 2364224 w 3481368"/>
              <a:gd name="connsiteY8205" fmla="*/ 310619 h 3205338"/>
              <a:gd name="connsiteX8206" fmla="*/ 2355043 w 3481368"/>
              <a:gd name="connsiteY8206" fmla="*/ 304097 h 3205338"/>
              <a:gd name="connsiteX8207" fmla="*/ 2744528 w 3481368"/>
              <a:gd name="connsiteY8207" fmla="*/ 298637 h 3205338"/>
              <a:gd name="connsiteX8208" fmla="*/ 2757522 w 3481368"/>
              <a:gd name="connsiteY8208" fmla="*/ 304085 h 3205338"/>
              <a:gd name="connsiteX8209" fmla="*/ 2756767 w 3481368"/>
              <a:gd name="connsiteY8209" fmla="*/ 303856 h 3205338"/>
              <a:gd name="connsiteX8210" fmla="*/ 2744528 w 3481368"/>
              <a:gd name="connsiteY8210" fmla="*/ 298637 h 3205338"/>
              <a:gd name="connsiteX8211" fmla="*/ 2380246 w 3481368"/>
              <a:gd name="connsiteY8211" fmla="*/ 295819 h 3205338"/>
              <a:gd name="connsiteX8212" fmla="*/ 2391408 w 3481368"/>
              <a:gd name="connsiteY8212" fmla="*/ 306975 h 3205338"/>
              <a:gd name="connsiteX8213" fmla="*/ 2383127 w 3481368"/>
              <a:gd name="connsiteY8213" fmla="*/ 304097 h 3205338"/>
              <a:gd name="connsiteX8214" fmla="*/ 2397169 w 3481368"/>
              <a:gd name="connsiteY8214" fmla="*/ 309494 h 3205338"/>
              <a:gd name="connsiteX8215" fmla="*/ 2380246 w 3481368"/>
              <a:gd name="connsiteY8215" fmla="*/ 295819 h 3205338"/>
              <a:gd name="connsiteX8216" fmla="*/ 2383683 w 3481368"/>
              <a:gd name="connsiteY8216" fmla="*/ 295407 h 3205338"/>
              <a:gd name="connsiteX8217" fmla="*/ 2388528 w 3481368"/>
              <a:gd name="connsiteY8217" fmla="*/ 298338 h 3205338"/>
              <a:gd name="connsiteX8218" fmla="*/ 2398527 w 3481368"/>
              <a:gd name="connsiteY8218" fmla="*/ 306977 h 3205338"/>
              <a:gd name="connsiteX8219" fmla="*/ 900052 w 3481368"/>
              <a:gd name="connsiteY8219" fmla="*/ 290196 h 3205338"/>
              <a:gd name="connsiteX8220" fmla="*/ 893620 w 3481368"/>
              <a:gd name="connsiteY8220" fmla="*/ 294400 h 3205338"/>
              <a:gd name="connsiteX8221" fmla="*/ 882597 w 3481368"/>
              <a:gd name="connsiteY8221" fmla="*/ 303941 h 3205338"/>
              <a:gd name="connsiteX8222" fmla="*/ 887996 w 3481368"/>
              <a:gd name="connsiteY8222" fmla="*/ 301060 h 3205338"/>
              <a:gd name="connsiteX8223" fmla="*/ 896381 w 3481368"/>
              <a:gd name="connsiteY8223" fmla="*/ 294702 h 3205338"/>
              <a:gd name="connsiteX8224" fmla="*/ 898261 w 3481368"/>
              <a:gd name="connsiteY8224" fmla="*/ 292940 h 3205338"/>
              <a:gd name="connsiteX8225" fmla="*/ 583053 w 3481368"/>
              <a:gd name="connsiteY8225" fmla="*/ 289822 h 3205338"/>
              <a:gd name="connsiteX8226" fmla="*/ 563619 w 3481368"/>
              <a:gd name="connsiteY8226" fmla="*/ 300979 h 3205338"/>
              <a:gd name="connsiteX8227" fmla="*/ 544183 w 3481368"/>
              <a:gd name="connsiteY8227" fmla="*/ 312136 h 3205338"/>
              <a:gd name="connsiteX8228" fmla="*/ 563619 w 3481368"/>
              <a:gd name="connsiteY8228" fmla="*/ 300979 h 3205338"/>
              <a:gd name="connsiteX8229" fmla="*/ 569017 w 3481368"/>
              <a:gd name="connsiteY8229" fmla="*/ 298100 h 3205338"/>
              <a:gd name="connsiteX8230" fmla="*/ 574775 w 3481368"/>
              <a:gd name="connsiteY8230" fmla="*/ 295221 h 3205338"/>
              <a:gd name="connsiteX8231" fmla="*/ 583053 w 3481368"/>
              <a:gd name="connsiteY8231" fmla="*/ 289822 h 3205338"/>
              <a:gd name="connsiteX8232" fmla="*/ 2730850 w 3481368"/>
              <a:gd name="connsiteY8232" fmla="*/ 287481 h 3205338"/>
              <a:gd name="connsiteX8233" fmla="*/ 2750287 w 3481368"/>
              <a:gd name="connsiteY8233" fmla="*/ 295759 h 3205338"/>
              <a:gd name="connsiteX8234" fmla="*/ 2730850 w 3481368"/>
              <a:gd name="connsiteY8234" fmla="*/ 287481 h 3205338"/>
              <a:gd name="connsiteX8235" fmla="*/ 2691614 w 3481368"/>
              <a:gd name="connsiteY8235" fmla="*/ 273446 h 3205338"/>
              <a:gd name="connsiteX8236" fmla="*/ 2711051 w 3481368"/>
              <a:gd name="connsiteY8236" fmla="*/ 281722 h 3205338"/>
              <a:gd name="connsiteX8237" fmla="*/ 2691614 w 3481368"/>
              <a:gd name="connsiteY8237" fmla="*/ 273446 h 3205338"/>
              <a:gd name="connsiteX8238" fmla="*/ 2349207 w 3481368"/>
              <a:gd name="connsiteY8238" fmla="*/ 271097 h 3205338"/>
              <a:gd name="connsiteX8239" fmla="*/ 2366204 w 3481368"/>
              <a:gd name="connsiteY8239" fmla="*/ 281783 h 3205338"/>
              <a:gd name="connsiteX8240" fmla="*/ 2383683 w 3481368"/>
              <a:gd name="connsiteY8240" fmla="*/ 295407 h 3205338"/>
              <a:gd name="connsiteX8241" fmla="*/ 2374846 w 3481368"/>
              <a:gd name="connsiteY8241" fmla="*/ 290061 h 3205338"/>
              <a:gd name="connsiteX8242" fmla="*/ 2369085 w 3481368"/>
              <a:gd name="connsiteY8242" fmla="*/ 285484 h 3205338"/>
              <a:gd name="connsiteX8243" fmla="*/ 2369085 w 3481368"/>
              <a:gd name="connsiteY8243" fmla="*/ 284663 h 3205338"/>
              <a:gd name="connsiteX8244" fmla="*/ 2366106 w 3481368"/>
              <a:gd name="connsiteY8244" fmla="*/ 283118 h 3205338"/>
              <a:gd name="connsiteX8245" fmla="*/ 2360804 w 3481368"/>
              <a:gd name="connsiteY8245" fmla="*/ 278905 h 3205338"/>
              <a:gd name="connsiteX8246" fmla="*/ 2744528 w 3481368"/>
              <a:gd name="connsiteY8246" fmla="*/ 268047 h 3205338"/>
              <a:gd name="connsiteX8247" fmla="*/ 2780884 w 3481368"/>
              <a:gd name="connsiteY8247" fmla="*/ 284602 h 3205338"/>
              <a:gd name="connsiteX8248" fmla="*/ 2775485 w 3481368"/>
              <a:gd name="connsiteY8248" fmla="*/ 284602 h 3205338"/>
              <a:gd name="connsiteX8249" fmla="*/ 2797802 w 3481368"/>
              <a:gd name="connsiteY8249" fmla="*/ 292879 h 3205338"/>
              <a:gd name="connsiteX8250" fmla="*/ 2811481 w 3481368"/>
              <a:gd name="connsiteY8250" fmla="*/ 298637 h 3205338"/>
              <a:gd name="connsiteX8251" fmla="*/ 2789163 w 3481368"/>
              <a:gd name="connsiteY8251" fmla="*/ 287481 h 3205338"/>
              <a:gd name="connsiteX8252" fmla="*/ 2764326 w 3481368"/>
              <a:gd name="connsiteY8252" fmla="*/ 276324 h 3205338"/>
              <a:gd name="connsiteX8253" fmla="*/ 2744528 w 3481368"/>
              <a:gd name="connsiteY8253" fmla="*/ 268047 h 3205338"/>
              <a:gd name="connsiteX8254" fmla="*/ 638840 w 3481368"/>
              <a:gd name="connsiteY8254" fmla="*/ 261750 h 3205338"/>
              <a:gd name="connsiteX8255" fmla="*/ 616525 w 3481368"/>
              <a:gd name="connsiteY8255" fmla="*/ 272908 h 3205338"/>
              <a:gd name="connsiteX8256" fmla="*/ 616525 w 3481368"/>
              <a:gd name="connsiteY8256" fmla="*/ 270388 h 3205338"/>
              <a:gd name="connsiteX8257" fmla="*/ 638840 w 3481368"/>
              <a:gd name="connsiteY8257" fmla="*/ 261750 h 3205338"/>
              <a:gd name="connsiteX8258" fmla="*/ 2655258 w 3481368"/>
              <a:gd name="connsiteY8258" fmla="*/ 256891 h 3205338"/>
              <a:gd name="connsiteX8259" fmla="*/ 2686215 w 3481368"/>
              <a:gd name="connsiteY8259" fmla="*/ 268047 h 3205338"/>
              <a:gd name="connsiteX8260" fmla="*/ 2655258 w 3481368"/>
              <a:gd name="connsiteY8260" fmla="*/ 256891 h 3205338"/>
              <a:gd name="connsiteX8261" fmla="*/ 2326977 w 3481368"/>
              <a:gd name="connsiteY8261" fmla="*/ 256646 h 3205338"/>
              <a:gd name="connsiteX8262" fmla="*/ 2334879 w 3481368"/>
              <a:gd name="connsiteY8262" fmla="*/ 261451 h 3205338"/>
              <a:gd name="connsiteX8263" fmla="*/ 2349207 w 3481368"/>
              <a:gd name="connsiteY8263" fmla="*/ 271097 h 3205338"/>
              <a:gd name="connsiteX8264" fmla="*/ 2343881 w 3481368"/>
              <a:gd name="connsiteY8264" fmla="*/ 267748 h 3205338"/>
              <a:gd name="connsiteX8265" fmla="*/ 2285192 w 3481368"/>
              <a:gd name="connsiteY8265" fmla="*/ 245436 h 3205338"/>
              <a:gd name="connsiteX8266" fmla="*/ 2288072 w 3481368"/>
              <a:gd name="connsiteY8266" fmla="*/ 251194 h 3205338"/>
              <a:gd name="connsiteX8267" fmla="*/ 2316157 w 3481368"/>
              <a:gd name="connsiteY8267" fmla="*/ 267748 h 3205338"/>
              <a:gd name="connsiteX8268" fmla="*/ 2302115 w 3481368"/>
              <a:gd name="connsiteY8268" fmla="*/ 259471 h 3205338"/>
              <a:gd name="connsiteX8269" fmla="*/ 2285192 w 3481368"/>
              <a:gd name="connsiteY8269" fmla="*/ 245436 h 3205338"/>
              <a:gd name="connsiteX8270" fmla="*/ 2617271 w 3481368"/>
              <a:gd name="connsiteY8270" fmla="*/ 243659 h 3205338"/>
              <a:gd name="connsiteX8271" fmla="*/ 2624662 w 3481368"/>
              <a:gd name="connsiteY8271" fmla="*/ 245734 h 3205338"/>
              <a:gd name="connsiteX8272" fmla="*/ 2617271 w 3481368"/>
              <a:gd name="connsiteY8272" fmla="*/ 243659 h 3205338"/>
              <a:gd name="connsiteX8273" fmla="*/ 2610387 w 3481368"/>
              <a:gd name="connsiteY8273" fmla="*/ 242777 h 3205338"/>
              <a:gd name="connsiteX8274" fmla="*/ 2617327 w 3481368"/>
              <a:gd name="connsiteY8274" fmla="*/ 245194 h 3205338"/>
              <a:gd name="connsiteX8275" fmla="*/ 2621781 w 3481368"/>
              <a:gd name="connsiteY8275" fmla="*/ 248254 h 3205338"/>
              <a:gd name="connsiteX8276" fmla="*/ 2602344 w 3481368"/>
              <a:gd name="connsiteY8276" fmla="*/ 239976 h 3205338"/>
              <a:gd name="connsiteX8277" fmla="*/ 2608958 w 3481368"/>
              <a:gd name="connsiteY8277" fmla="*/ 242091 h 3205338"/>
              <a:gd name="connsiteX8278" fmla="*/ 2610387 w 3481368"/>
              <a:gd name="connsiteY8278" fmla="*/ 242777 h 3205338"/>
              <a:gd name="connsiteX8279" fmla="*/ 697505 w 3481368"/>
              <a:gd name="connsiteY8279" fmla="*/ 239437 h 3205338"/>
              <a:gd name="connsiteX8280" fmla="*/ 686348 w 3481368"/>
              <a:gd name="connsiteY8280" fmla="*/ 245195 h 3205338"/>
              <a:gd name="connsiteX8281" fmla="*/ 669792 w 3481368"/>
              <a:gd name="connsiteY8281" fmla="*/ 253473 h 3205338"/>
              <a:gd name="connsiteX8282" fmla="*/ 647118 w 3481368"/>
              <a:gd name="connsiteY8282" fmla="*/ 261750 h 3205338"/>
              <a:gd name="connsiteX8283" fmla="*/ 697505 w 3481368"/>
              <a:gd name="connsiteY8283" fmla="*/ 239437 h 3205338"/>
              <a:gd name="connsiteX8284" fmla="*/ 1006997 w 3481368"/>
              <a:gd name="connsiteY8284" fmla="*/ 231401 h 3205338"/>
              <a:gd name="connsiteX8285" fmla="*/ 1006322 w 3481368"/>
              <a:gd name="connsiteY8285" fmla="*/ 231851 h 3205338"/>
              <a:gd name="connsiteX8286" fmla="*/ 1005849 w 3481368"/>
              <a:gd name="connsiteY8286" fmla="*/ 232230 h 3205338"/>
              <a:gd name="connsiteX8287" fmla="*/ 987555 w 3481368"/>
              <a:gd name="connsiteY8287" fmla="*/ 245436 h 3205338"/>
              <a:gd name="connsiteX8288" fmla="*/ 986440 w 3481368"/>
              <a:gd name="connsiteY8288" fmla="*/ 246296 h 3205338"/>
              <a:gd name="connsiteX8289" fmla="*/ 983234 w 3481368"/>
              <a:gd name="connsiteY8289" fmla="*/ 248136 h 3205338"/>
              <a:gd name="connsiteX8290" fmla="*/ 973513 w 3481368"/>
              <a:gd name="connsiteY8290" fmla="*/ 253713 h 3205338"/>
              <a:gd name="connsiteX8291" fmla="*/ 969912 w 3481368"/>
              <a:gd name="connsiteY8291" fmla="*/ 258751 h 3205338"/>
              <a:gd name="connsiteX8292" fmla="*/ 970075 w 3481368"/>
              <a:gd name="connsiteY8292" fmla="*/ 258914 h 3205338"/>
              <a:gd name="connsiteX8293" fmla="*/ 962351 w 3481368"/>
              <a:gd name="connsiteY8293" fmla="*/ 264870 h 3205338"/>
              <a:gd name="connsiteX8294" fmla="*/ 965231 w 3481368"/>
              <a:gd name="connsiteY8294" fmla="*/ 262350 h 3205338"/>
              <a:gd name="connsiteX8295" fmla="*/ 945428 w 3481368"/>
              <a:gd name="connsiteY8295" fmla="*/ 276026 h 3205338"/>
              <a:gd name="connsiteX8296" fmla="*/ 943901 w 3481368"/>
              <a:gd name="connsiteY8296" fmla="*/ 278467 h 3205338"/>
              <a:gd name="connsiteX8297" fmla="*/ 963578 w 3481368"/>
              <a:gd name="connsiteY8297" fmla="*/ 264698 h 3205338"/>
              <a:gd name="connsiteX8298" fmla="*/ 968207 w 3481368"/>
              <a:gd name="connsiteY8298" fmla="*/ 261895 h 3205338"/>
              <a:gd name="connsiteX8299" fmla="*/ 970632 w 3481368"/>
              <a:gd name="connsiteY8299" fmla="*/ 259471 h 3205338"/>
              <a:gd name="connsiteX8300" fmla="*/ 970075 w 3481368"/>
              <a:gd name="connsiteY8300" fmla="*/ 258914 h 3205338"/>
              <a:gd name="connsiteX8301" fmla="*/ 986440 w 3481368"/>
              <a:gd name="connsiteY8301" fmla="*/ 246296 h 3205338"/>
              <a:gd name="connsiteX8302" fmla="*/ 992955 w 3481368"/>
              <a:gd name="connsiteY8302" fmla="*/ 242558 h 3205338"/>
              <a:gd name="connsiteX8303" fmla="*/ 1005849 w 3481368"/>
              <a:gd name="connsiteY8303" fmla="*/ 232230 h 3205338"/>
              <a:gd name="connsiteX8304" fmla="*/ 2203966 w 3481368"/>
              <a:gd name="connsiteY8304" fmla="*/ 231118 h 3205338"/>
              <a:gd name="connsiteX8305" fmla="*/ 2204540 w 3481368"/>
              <a:gd name="connsiteY8305" fmla="*/ 231401 h 3205338"/>
              <a:gd name="connsiteX8306" fmla="*/ 2204165 w 3481368"/>
              <a:gd name="connsiteY8306" fmla="*/ 231236 h 3205338"/>
              <a:gd name="connsiteX8307" fmla="*/ 2666416 w 3481368"/>
              <a:gd name="connsiteY8307" fmla="*/ 228819 h 3205338"/>
              <a:gd name="connsiteX8308" fmla="*/ 2686215 w 3481368"/>
              <a:gd name="connsiteY8308" fmla="*/ 237097 h 3205338"/>
              <a:gd name="connsiteX8309" fmla="*/ 2666416 w 3481368"/>
              <a:gd name="connsiteY8309" fmla="*/ 228819 h 3205338"/>
              <a:gd name="connsiteX8310" fmla="*/ 722699 w 3481368"/>
              <a:gd name="connsiteY8310" fmla="*/ 228280 h 3205338"/>
              <a:gd name="connsiteX8311" fmla="*/ 711542 w 3481368"/>
              <a:gd name="connsiteY8311" fmla="*/ 234039 h 3205338"/>
              <a:gd name="connsiteX8312" fmla="*/ 722699 w 3481368"/>
              <a:gd name="connsiteY8312" fmla="*/ 228280 h 3205338"/>
              <a:gd name="connsiteX8313" fmla="*/ 2649858 w 3481368"/>
              <a:gd name="connsiteY8313" fmla="*/ 220542 h 3205338"/>
              <a:gd name="connsiteX8314" fmla="*/ 2675056 w 3481368"/>
              <a:gd name="connsiteY8314" fmla="*/ 231699 h 3205338"/>
              <a:gd name="connsiteX8315" fmla="*/ 2649858 w 3481368"/>
              <a:gd name="connsiteY8315" fmla="*/ 220542 h 3205338"/>
              <a:gd name="connsiteX8316" fmla="*/ 939002 w 3481368"/>
              <a:gd name="connsiteY8316" fmla="*/ 215482 h 3205338"/>
              <a:gd name="connsiteX8317" fmla="*/ 935504 w 3481368"/>
              <a:gd name="connsiteY8317" fmla="*/ 217175 h 3205338"/>
              <a:gd name="connsiteX8318" fmla="*/ 938744 w 3481368"/>
              <a:gd name="connsiteY8318" fmla="*/ 215510 h 3205338"/>
              <a:gd name="connsiteX8319" fmla="*/ 756170 w 3481368"/>
              <a:gd name="connsiteY8319" fmla="*/ 214604 h 3205338"/>
              <a:gd name="connsiteX8320" fmla="*/ 745598 w 3481368"/>
              <a:gd name="connsiteY8320" fmla="*/ 219777 h 3205338"/>
              <a:gd name="connsiteX8321" fmla="*/ 745013 w 3481368"/>
              <a:gd name="connsiteY8321" fmla="*/ 220002 h 3205338"/>
              <a:gd name="connsiteX8322" fmla="*/ 738821 w 3481368"/>
              <a:gd name="connsiteY8322" fmla="*/ 223033 h 3205338"/>
              <a:gd name="connsiteX8323" fmla="*/ 730977 w 3481368"/>
              <a:gd name="connsiteY8323" fmla="*/ 225761 h 3205338"/>
              <a:gd name="connsiteX8324" fmla="*/ 722699 w 3481368"/>
              <a:gd name="connsiteY8324" fmla="*/ 228280 h 3205338"/>
              <a:gd name="connsiteX8325" fmla="*/ 742134 w 3481368"/>
              <a:gd name="connsiteY8325" fmla="*/ 220002 h 3205338"/>
              <a:gd name="connsiteX8326" fmla="*/ 756170 w 3481368"/>
              <a:gd name="connsiteY8326" fmla="*/ 214604 h 3205338"/>
              <a:gd name="connsiteX8327" fmla="*/ 1006997 w 3481368"/>
              <a:gd name="connsiteY8327" fmla="*/ 206569 h 3205338"/>
              <a:gd name="connsiteX8328" fmla="*/ 992955 w 3481368"/>
              <a:gd name="connsiteY8328" fmla="*/ 217726 h 3205338"/>
              <a:gd name="connsiteX8329" fmla="*/ 1001237 w 3481368"/>
              <a:gd name="connsiteY8329" fmla="*/ 211967 h 3205338"/>
              <a:gd name="connsiteX8330" fmla="*/ 1006997 w 3481368"/>
              <a:gd name="connsiteY8330" fmla="*/ 206569 h 3205338"/>
              <a:gd name="connsiteX8331" fmla="*/ 971556 w 3481368"/>
              <a:gd name="connsiteY8331" fmla="*/ 203465 h 3205338"/>
              <a:gd name="connsiteX8332" fmla="*/ 971856 w 3481368"/>
              <a:gd name="connsiteY8332" fmla="*/ 203495 h 3205338"/>
              <a:gd name="connsiteX8333" fmla="*/ 970510 w 3481368"/>
              <a:gd name="connsiteY8333" fmla="*/ 204146 h 3205338"/>
              <a:gd name="connsiteX8334" fmla="*/ 971081 w 3481368"/>
              <a:gd name="connsiteY8334" fmla="*/ 203702 h 3205338"/>
              <a:gd name="connsiteX8335" fmla="*/ 2613502 w 3481368"/>
              <a:gd name="connsiteY8335" fmla="*/ 201108 h 3205338"/>
              <a:gd name="connsiteX8336" fmla="*/ 2622637 w 3481368"/>
              <a:gd name="connsiteY8336" fmla="*/ 206192 h 3205338"/>
              <a:gd name="connsiteX8337" fmla="*/ 2631983 w 3481368"/>
              <a:gd name="connsiteY8337" fmla="*/ 208456 h 3205338"/>
              <a:gd name="connsiteX8338" fmla="*/ 2634186 w 3481368"/>
              <a:gd name="connsiteY8338" fmla="*/ 209386 h 3205338"/>
              <a:gd name="connsiteX8339" fmla="*/ 2630421 w 3481368"/>
              <a:gd name="connsiteY8339" fmla="*/ 209386 h 3205338"/>
              <a:gd name="connsiteX8340" fmla="*/ 2646979 w 3481368"/>
              <a:gd name="connsiteY8340" fmla="*/ 214784 h 3205338"/>
              <a:gd name="connsiteX8341" fmla="*/ 2634186 w 3481368"/>
              <a:gd name="connsiteY8341" fmla="*/ 209386 h 3205338"/>
              <a:gd name="connsiteX8342" fmla="*/ 2635820 w 3481368"/>
              <a:gd name="connsiteY8342" fmla="*/ 209386 h 3205338"/>
              <a:gd name="connsiteX8343" fmla="*/ 2631983 w 3481368"/>
              <a:gd name="connsiteY8343" fmla="*/ 208456 h 3205338"/>
              <a:gd name="connsiteX8344" fmla="*/ 2628216 w 3481368"/>
              <a:gd name="connsiteY8344" fmla="*/ 206866 h 3205338"/>
              <a:gd name="connsiteX8345" fmla="*/ 2613502 w 3481368"/>
              <a:gd name="connsiteY8345" fmla="*/ 201108 h 3205338"/>
              <a:gd name="connsiteX8346" fmla="*/ 974960 w 3481368"/>
              <a:gd name="connsiteY8346" fmla="*/ 194269 h 3205338"/>
              <a:gd name="connsiteX8347" fmla="*/ 974735 w 3481368"/>
              <a:gd name="connsiteY8347" fmla="*/ 194854 h 3205338"/>
              <a:gd name="connsiteX8348" fmla="*/ 954940 w 3481368"/>
              <a:gd name="connsiteY8348" fmla="*/ 206014 h 3205338"/>
              <a:gd name="connsiteX8349" fmla="*/ 960698 w 3481368"/>
              <a:gd name="connsiteY8349" fmla="*/ 200614 h 3205338"/>
              <a:gd name="connsiteX8350" fmla="*/ 968976 w 3481368"/>
              <a:gd name="connsiteY8350" fmla="*/ 197733 h 3205338"/>
              <a:gd name="connsiteX8351" fmla="*/ 974960 w 3481368"/>
              <a:gd name="connsiteY8351" fmla="*/ 194269 h 3205338"/>
              <a:gd name="connsiteX8352" fmla="*/ 934686 w 3481368"/>
              <a:gd name="connsiteY8352" fmla="*/ 189411 h 3205338"/>
              <a:gd name="connsiteX8353" fmla="*/ 920649 w 3481368"/>
              <a:gd name="connsiteY8353" fmla="*/ 192290 h 3205338"/>
              <a:gd name="connsiteX8354" fmla="*/ 912371 w 3481368"/>
              <a:gd name="connsiteY8354" fmla="*/ 194810 h 3205338"/>
              <a:gd name="connsiteX8355" fmla="*/ 878900 w 3481368"/>
              <a:gd name="connsiteY8355" fmla="*/ 205966 h 3205338"/>
              <a:gd name="connsiteX8356" fmla="*/ 878900 w 3481368"/>
              <a:gd name="connsiteY8356" fmla="*/ 208846 h 3205338"/>
              <a:gd name="connsiteX8357" fmla="*/ 912371 w 3481368"/>
              <a:gd name="connsiteY8357" fmla="*/ 194810 h 3205338"/>
              <a:gd name="connsiteX8358" fmla="*/ 934686 w 3481368"/>
              <a:gd name="connsiteY8358" fmla="*/ 189411 h 3205338"/>
              <a:gd name="connsiteX8359" fmla="*/ 982425 w 3481368"/>
              <a:gd name="connsiteY8359" fmla="*/ 188271 h 3205338"/>
              <a:gd name="connsiteX8360" fmla="*/ 980134 w 3481368"/>
              <a:gd name="connsiteY8360" fmla="*/ 189454 h 3205338"/>
              <a:gd name="connsiteX8361" fmla="*/ 968976 w 3481368"/>
              <a:gd name="connsiteY8361" fmla="*/ 194854 h 3205338"/>
              <a:gd name="connsiteX8362" fmla="*/ 778485 w 3481368"/>
              <a:gd name="connsiteY8362" fmla="*/ 186532 h 3205338"/>
              <a:gd name="connsiteX8363" fmla="*/ 753291 w 3481368"/>
              <a:gd name="connsiteY8363" fmla="*/ 194810 h 3205338"/>
              <a:gd name="connsiteX8364" fmla="*/ 778485 w 3481368"/>
              <a:gd name="connsiteY8364" fmla="*/ 186532 h 3205338"/>
              <a:gd name="connsiteX8365" fmla="*/ 2153958 w 3481368"/>
              <a:gd name="connsiteY8365" fmla="*/ 184139 h 3205338"/>
              <a:gd name="connsiteX8366" fmla="*/ 2159893 w 3481368"/>
              <a:gd name="connsiteY8366" fmla="*/ 186777 h 3205338"/>
              <a:gd name="connsiteX8367" fmla="*/ 2162414 w 3481368"/>
              <a:gd name="connsiteY8367" fmla="*/ 189655 h 3205338"/>
              <a:gd name="connsiteX8368" fmla="*/ 2153958 w 3481368"/>
              <a:gd name="connsiteY8368" fmla="*/ 184139 h 3205338"/>
              <a:gd name="connsiteX8369" fmla="*/ 2513073 w 3481368"/>
              <a:gd name="connsiteY8369" fmla="*/ 178796 h 3205338"/>
              <a:gd name="connsiteX8370" fmla="*/ 2535391 w 3481368"/>
              <a:gd name="connsiteY8370" fmla="*/ 187073 h 3205338"/>
              <a:gd name="connsiteX8371" fmla="*/ 2513073 w 3481368"/>
              <a:gd name="connsiteY8371" fmla="*/ 178796 h 3205338"/>
              <a:gd name="connsiteX8372" fmla="*/ 1006996 w 3481368"/>
              <a:gd name="connsiteY8372" fmla="*/ 178719 h 3205338"/>
              <a:gd name="connsiteX8373" fmla="*/ 1003131 w 3481368"/>
              <a:gd name="connsiteY8373" fmla="*/ 180652 h 3205338"/>
              <a:gd name="connsiteX8374" fmla="*/ 994171 w 3481368"/>
              <a:gd name="connsiteY8374" fmla="*/ 183693 h 3205338"/>
              <a:gd name="connsiteX8375" fmla="*/ 1003214 w 3481368"/>
              <a:gd name="connsiteY8375" fmla="*/ 180048 h 3205338"/>
              <a:gd name="connsiteX8376" fmla="*/ 1004706 w 3481368"/>
              <a:gd name="connsiteY8376" fmla="*/ 177151 h 3205338"/>
              <a:gd name="connsiteX8377" fmla="*/ 1002449 w 3481368"/>
              <a:gd name="connsiteY8377" fmla="*/ 178293 h 3205338"/>
              <a:gd name="connsiteX8378" fmla="*/ 985892 w 3481368"/>
              <a:gd name="connsiteY8378" fmla="*/ 186573 h 3205338"/>
              <a:gd name="connsiteX8379" fmla="*/ 982425 w 3481368"/>
              <a:gd name="connsiteY8379" fmla="*/ 188271 h 3205338"/>
              <a:gd name="connsiteX8380" fmla="*/ 991291 w 3481368"/>
              <a:gd name="connsiteY8380" fmla="*/ 183693 h 3205338"/>
              <a:gd name="connsiteX8381" fmla="*/ 1001774 w 3481368"/>
              <a:gd name="connsiteY8381" fmla="*/ 178608 h 3205338"/>
              <a:gd name="connsiteX8382" fmla="*/ 1013605 w 3481368"/>
              <a:gd name="connsiteY8382" fmla="*/ 175412 h 3205338"/>
              <a:gd name="connsiteX8383" fmla="*/ 1013293 w 3481368"/>
              <a:gd name="connsiteY8383" fmla="*/ 175637 h 3205338"/>
              <a:gd name="connsiteX8384" fmla="*/ 1008207 w 3481368"/>
              <a:gd name="connsiteY8384" fmla="*/ 178293 h 3205338"/>
              <a:gd name="connsiteX8385" fmla="*/ 1006996 w 3481368"/>
              <a:gd name="connsiteY8385" fmla="*/ 178719 h 3205338"/>
              <a:gd name="connsiteX8386" fmla="*/ 982193 w 3481368"/>
              <a:gd name="connsiteY8386" fmla="*/ 175375 h 3205338"/>
              <a:gd name="connsiteX8387" fmla="*/ 957000 w 3481368"/>
              <a:gd name="connsiteY8387" fmla="*/ 183653 h 3205338"/>
              <a:gd name="connsiteX8388" fmla="*/ 982193 w 3481368"/>
              <a:gd name="connsiteY8388" fmla="*/ 175375 h 3205338"/>
              <a:gd name="connsiteX8389" fmla="*/ 851047 w 3481368"/>
              <a:gd name="connsiteY8389" fmla="*/ 171848 h 3205338"/>
              <a:gd name="connsiteX8390" fmla="*/ 848892 w 3481368"/>
              <a:gd name="connsiteY8390" fmla="*/ 172677 h 3205338"/>
              <a:gd name="connsiteX8391" fmla="*/ 840946 w 3481368"/>
              <a:gd name="connsiteY8391" fmla="*/ 175341 h 3205338"/>
              <a:gd name="connsiteX8392" fmla="*/ 840697 w 3481368"/>
              <a:gd name="connsiteY8392" fmla="*/ 175344 h 3205338"/>
              <a:gd name="connsiteX8393" fmla="*/ 856585 w 3481368"/>
              <a:gd name="connsiteY8393" fmla="*/ 169977 h 3205338"/>
              <a:gd name="connsiteX8394" fmla="*/ 851047 w 3481368"/>
              <a:gd name="connsiteY8394" fmla="*/ 171848 h 3205338"/>
              <a:gd name="connsiteX8395" fmla="*/ 855826 w 3481368"/>
              <a:gd name="connsiteY8395" fmla="*/ 170011 h 3205338"/>
              <a:gd name="connsiteX8396" fmla="*/ 856585 w 3481368"/>
              <a:gd name="connsiteY8396" fmla="*/ 169977 h 3205338"/>
              <a:gd name="connsiteX8397" fmla="*/ 823270 w 3481368"/>
              <a:gd name="connsiteY8397" fmla="*/ 169895 h 3205338"/>
              <a:gd name="connsiteX8398" fmla="*/ 823113 w 3481368"/>
              <a:gd name="connsiteY8398" fmla="*/ 169977 h 3205338"/>
              <a:gd name="connsiteX8399" fmla="*/ 822966 w 3481368"/>
              <a:gd name="connsiteY8399" fmla="*/ 170013 h 3205338"/>
              <a:gd name="connsiteX8400" fmla="*/ 1031202 w 3481368"/>
              <a:gd name="connsiteY8400" fmla="*/ 169625 h 3205338"/>
              <a:gd name="connsiteX8401" fmla="*/ 1030521 w 3481368"/>
              <a:gd name="connsiteY8401" fmla="*/ 170012 h 3205338"/>
              <a:gd name="connsiteX8402" fmla="*/ 1030688 w 3481368"/>
              <a:gd name="connsiteY8402" fmla="*/ 169839 h 3205338"/>
              <a:gd name="connsiteX8403" fmla="*/ 1030702 w 3481368"/>
              <a:gd name="connsiteY8403" fmla="*/ 169832 h 3205338"/>
              <a:gd name="connsiteX8404" fmla="*/ 894263 w 3481368"/>
              <a:gd name="connsiteY8404" fmla="*/ 166828 h 3205338"/>
              <a:gd name="connsiteX8405" fmla="*/ 887313 w 3481368"/>
              <a:gd name="connsiteY8405" fmla="*/ 169437 h 3205338"/>
              <a:gd name="connsiteX8406" fmla="*/ 873141 w 3481368"/>
              <a:gd name="connsiteY8406" fmla="*/ 172497 h 3205338"/>
              <a:gd name="connsiteX8407" fmla="*/ 884433 w 3481368"/>
              <a:gd name="connsiteY8407" fmla="*/ 169437 h 3205338"/>
              <a:gd name="connsiteX8408" fmla="*/ 2347673 w 3481368"/>
              <a:gd name="connsiteY8408" fmla="*/ 163321 h 3205338"/>
              <a:gd name="connsiteX8409" fmla="*/ 2353971 w 3481368"/>
              <a:gd name="connsiteY8409" fmla="*/ 164760 h 3205338"/>
              <a:gd name="connsiteX8410" fmla="*/ 2362250 w 3481368"/>
              <a:gd name="connsiteY8410" fmla="*/ 167639 h 3205338"/>
              <a:gd name="connsiteX8411" fmla="*/ 2352531 w 3481368"/>
              <a:gd name="connsiteY8411" fmla="*/ 164760 h 3205338"/>
              <a:gd name="connsiteX8412" fmla="*/ 2335616 w 3481368"/>
              <a:gd name="connsiteY8412" fmla="*/ 163189 h 3205338"/>
              <a:gd name="connsiteX8413" fmla="*/ 2342812 w 3481368"/>
              <a:gd name="connsiteY8413" fmla="*/ 164760 h 3205338"/>
              <a:gd name="connsiteX8414" fmla="*/ 2353971 w 3481368"/>
              <a:gd name="connsiteY8414" fmla="*/ 167639 h 3205338"/>
              <a:gd name="connsiteX8415" fmla="*/ 2337412 w 3481368"/>
              <a:gd name="connsiteY8415" fmla="*/ 164760 h 3205338"/>
              <a:gd name="connsiteX8416" fmla="*/ 909492 w 3481368"/>
              <a:gd name="connsiteY8416" fmla="*/ 162216 h 3205338"/>
              <a:gd name="connsiteX8417" fmla="*/ 904094 w 3481368"/>
              <a:gd name="connsiteY8417" fmla="*/ 164219 h 3205338"/>
              <a:gd name="connsiteX8418" fmla="*/ 894263 w 3481368"/>
              <a:gd name="connsiteY8418" fmla="*/ 166828 h 3205338"/>
              <a:gd name="connsiteX8419" fmla="*/ 901214 w 3481368"/>
              <a:gd name="connsiteY8419" fmla="*/ 164219 h 3205338"/>
              <a:gd name="connsiteX8420" fmla="*/ 2341371 w 3481368"/>
              <a:gd name="connsiteY8420" fmla="*/ 161881 h 3205338"/>
              <a:gd name="connsiteX8421" fmla="*/ 2342812 w 3481368"/>
              <a:gd name="connsiteY8421" fmla="*/ 161881 h 3205338"/>
              <a:gd name="connsiteX8422" fmla="*/ 2347673 w 3481368"/>
              <a:gd name="connsiteY8422" fmla="*/ 163321 h 3205338"/>
              <a:gd name="connsiteX8423" fmla="*/ 1183709 w 3481368"/>
              <a:gd name="connsiteY8423" fmla="*/ 160786 h 3205338"/>
              <a:gd name="connsiteX8424" fmla="*/ 1180966 w 3481368"/>
              <a:gd name="connsiteY8424" fmla="*/ 161372 h 3205338"/>
              <a:gd name="connsiteX8425" fmla="*/ 1166928 w 3481368"/>
              <a:gd name="connsiteY8425" fmla="*/ 167132 h 3205338"/>
              <a:gd name="connsiteX8426" fmla="*/ 1159233 w 3481368"/>
              <a:gd name="connsiteY8426" fmla="*/ 169978 h 3205338"/>
              <a:gd name="connsiteX8427" fmla="*/ 1152970 w 3481368"/>
              <a:gd name="connsiteY8427" fmla="*/ 173507 h 3205338"/>
              <a:gd name="connsiteX8428" fmla="*/ 1155771 w 3481368"/>
              <a:gd name="connsiteY8428" fmla="*/ 172533 h 3205338"/>
              <a:gd name="connsiteX8429" fmla="*/ 1178086 w 3481368"/>
              <a:gd name="connsiteY8429" fmla="*/ 164252 h 3205338"/>
              <a:gd name="connsiteX8430" fmla="*/ 1186724 w 3481368"/>
              <a:gd name="connsiteY8430" fmla="*/ 161372 h 3205338"/>
              <a:gd name="connsiteX8431" fmla="*/ 1178086 w 3481368"/>
              <a:gd name="connsiteY8431" fmla="*/ 164252 h 3205338"/>
              <a:gd name="connsiteX8432" fmla="*/ 1183709 w 3481368"/>
              <a:gd name="connsiteY8432" fmla="*/ 160786 h 3205338"/>
              <a:gd name="connsiteX8433" fmla="*/ 1057194 w 3481368"/>
              <a:gd name="connsiteY8433" fmla="*/ 160632 h 3205338"/>
              <a:gd name="connsiteX8434" fmla="*/ 1046829 w 3481368"/>
              <a:gd name="connsiteY8434" fmla="*/ 162936 h 3205338"/>
              <a:gd name="connsiteX8435" fmla="*/ 1044198 w 3481368"/>
              <a:gd name="connsiteY8435" fmla="*/ 164252 h 3205338"/>
              <a:gd name="connsiteX8436" fmla="*/ 1031202 w 3481368"/>
              <a:gd name="connsiteY8436" fmla="*/ 169625 h 3205338"/>
              <a:gd name="connsiteX8437" fmla="*/ 1039379 w 3481368"/>
              <a:gd name="connsiteY8437" fmla="*/ 164978 h 3205338"/>
              <a:gd name="connsiteX8438" fmla="*/ 1040138 w 3481368"/>
              <a:gd name="connsiteY8438" fmla="*/ 164424 h 3205338"/>
              <a:gd name="connsiteX8439" fmla="*/ 1034740 w 3481368"/>
              <a:gd name="connsiteY8439" fmla="*/ 165624 h 3205338"/>
              <a:gd name="connsiteX8440" fmla="*/ 1030688 w 3481368"/>
              <a:gd name="connsiteY8440" fmla="*/ 169839 h 3205338"/>
              <a:gd name="connsiteX8441" fmla="*/ 1019365 w 3481368"/>
              <a:gd name="connsiteY8441" fmla="*/ 175412 h 3205338"/>
              <a:gd name="connsiteX8442" fmla="*/ 1044198 w 3481368"/>
              <a:gd name="connsiteY8442" fmla="*/ 167132 h 3205338"/>
              <a:gd name="connsiteX8443" fmla="*/ 1113213 w 3481368"/>
              <a:gd name="connsiteY8443" fmla="*/ 156187 h 3205338"/>
              <a:gd name="connsiteX8444" fmla="*/ 1062806 w 3481368"/>
              <a:gd name="connsiteY8444" fmla="*/ 189655 h 3205338"/>
              <a:gd name="connsiteX8445" fmla="*/ 1093411 w 3481368"/>
              <a:gd name="connsiteY8445" fmla="*/ 167343 h 3205338"/>
              <a:gd name="connsiteX8446" fmla="*/ 1113213 w 3481368"/>
              <a:gd name="connsiteY8446" fmla="*/ 156187 h 3205338"/>
              <a:gd name="connsiteX8447" fmla="*/ 2292777 w 3481368"/>
              <a:gd name="connsiteY8447" fmla="*/ 150725 h 3205338"/>
              <a:gd name="connsiteX8448" fmla="*/ 2315095 w 3481368"/>
              <a:gd name="connsiteY8448" fmla="*/ 156483 h 3205338"/>
              <a:gd name="connsiteX8449" fmla="*/ 2303936 w 3481368"/>
              <a:gd name="connsiteY8449" fmla="*/ 153603 h 3205338"/>
              <a:gd name="connsiteX8450" fmla="*/ 2292777 w 3481368"/>
              <a:gd name="connsiteY8450" fmla="*/ 150725 h 3205338"/>
              <a:gd name="connsiteX8451" fmla="*/ 1088007 w 3481368"/>
              <a:gd name="connsiteY8451" fmla="*/ 150183 h 3205338"/>
              <a:gd name="connsiteX8452" fmla="*/ 1083828 w 3481368"/>
              <a:gd name="connsiteY8452" fmla="*/ 151269 h 3205338"/>
              <a:gd name="connsiteX8453" fmla="*/ 1072272 w 3481368"/>
              <a:gd name="connsiteY8453" fmla="*/ 155972 h 3205338"/>
              <a:gd name="connsiteX8454" fmla="*/ 1077412 w 3481368"/>
              <a:gd name="connsiteY8454" fmla="*/ 152939 h 3205338"/>
              <a:gd name="connsiteX8455" fmla="*/ 1071406 w 3481368"/>
              <a:gd name="connsiteY8455" fmla="*/ 154502 h 3205338"/>
              <a:gd name="connsiteX8456" fmla="*/ 1063173 w 3481368"/>
              <a:gd name="connsiteY8456" fmla="*/ 158821 h 3205338"/>
              <a:gd name="connsiteX8457" fmla="*/ 1088007 w 3481368"/>
              <a:gd name="connsiteY8457" fmla="*/ 150183 h 3205338"/>
              <a:gd name="connsiteX8458" fmla="*/ 1126896 w 3481368"/>
              <a:gd name="connsiteY8458" fmla="*/ 147910 h 3205338"/>
              <a:gd name="connsiteX8459" fmla="*/ 1113213 w 3481368"/>
              <a:gd name="connsiteY8459" fmla="*/ 156187 h 3205338"/>
              <a:gd name="connsiteX8460" fmla="*/ 1126896 w 3481368"/>
              <a:gd name="connsiteY8460" fmla="*/ 147910 h 3205338"/>
              <a:gd name="connsiteX8461" fmla="*/ 897221 w 3481368"/>
              <a:gd name="connsiteY8461" fmla="*/ 144177 h 3205338"/>
              <a:gd name="connsiteX8462" fmla="*/ 894642 w 3481368"/>
              <a:gd name="connsiteY8462" fmla="*/ 145303 h 3205338"/>
              <a:gd name="connsiteX8463" fmla="*/ 895276 w 3481368"/>
              <a:gd name="connsiteY8463" fmla="*/ 144964 h 3205338"/>
              <a:gd name="connsiteX8464" fmla="*/ 897221 w 3481368"/>
              <a:gd name="connsiteY8464" fmla="*/ 144177 h 3205338"/>
              <a:gd name="connsiteX8465" fmla="*/ 941868 w 3481368"/>
              <a:gd name="connsiteY8465" fmla="*/ 144172 h 3205338"/>
              <a:gd name="connsiteX8466" fmla="*/ 940084 w 3481368"/>
              <a:gd name="connsiteY8466" fmla="*/ 144784 h 3205338"/>
              <a:gd name="connsiteX8467" fmla="*/ 940741 w 3481368"/>
              <a:gd name="connsiteY8467" fmla="*/ 144445 h 3205338"/>
              <a:gd name="connsiteX8468" fmla="*/ 1065693 w 3481368"/>
              <a:gd name="connsiteY8468" fmla="*/ 139026 h 3205338"/>
              <a:gd name="connsiteX8469" fmla="*/ 1035101 w 3481368"/>
              <a:gd name="connsiteY8469" fmla="*/ 147304 h 3205338"/>
              <a:gd name="connsiteX8470" fmla="*/ 1065693 w 3481368"/>
              <a:gd name="connsiteY8470" fmla="*/ 139026 h 3205338"/>
              <a:gd name="connsiteX8471" fmla="*/ 2090042 w 3481368"/>
              <a:gd name="connsiteY8471" fmla="*/ 136753 h 3205338"/>
              <a:gd name="connsiteX8472" fmla="*/ 2109486 w 3481368"/>
              <a:gd name="connsiteY8472" fmla="*/ 145030 h 3205338"/>
              <a:gd name="connsiteX8473" fmla="*/ 2101204 w 3481368"/>
              <a:gd name="connsiteY8473" fmla="*/ 136753 h 3205338"/>
              <a:gd name="connsiteX8474" fmla="*/ 2090042 w 3481368"/>
              <a:gd name="connsiteY8474" fmla="*/ 136753 h 3205338"/>
              <a:gd name="connsiteX8475" fmla="*/ 1298297 w 3481368"/>
              <a:gd name="connsiteY8475" fmla="*/ 136530 h 3205338"/>
              <a:gd name="connsiteX8476" fmla="*/ 1292538 w 3481368"/>
              <a:gd name="connsiteY8476" fmla="*/ 139050 h 3205338"/>
              <a:gd name="connsiteX8477" fmla="*/ 1287140 w 3481368"/>
              <a:gd name="connsiteY8477" fmla="*/ 139050 h 3205338"/>
              <a:gd name="connsiteX8478" fmla="*/ 1298297 w 3481368"/>
              <a:gd name="connsiteY8478" fmla="*/ 136530 h 3205338"/>
              <a:gd name="connsiteX8479" fmla="*/ 2103825 w 3481368"/>
              <a:gd name="connsiteY8479" fmla="*/ 134170 h 3205338"/>
              <a:gd name="connsiteX8480" fmla="*/ 2148732 w 3481368"/>
              <a:gd name="connsiteY8480" fmla="*/ 156187 h 3205338"/>
              <a:gd name="connsiteX8481" fmla="*/ 2159893 w 3481368"/>
              <a:gd name="connsiteY8481" fmla="*/ 164464 h 3205338"/>
              <a:gd name="connsiteX8482" fmla="*/ 2179336 w 3481368"/>
              <a:gd name="connsiteY8482" fmla="*/ 178499 h 3205338"/>
              <a:gd name="connsiteX8483" fmla="*/ 2204540 w 3481368"/>
              <a:gd name="connsiteY8483" fmla="*/ 189655 h 3205338"/>
              <a:gd name="connsiteX8484" fmla="*/ 2201660 w 3481368"/>
              <a:gd name="connsiteY8484" fmla="*/ 184257 h 3205338"/>
              <a:gd name="connsiteX8485" fmla="*/ 2221102 w 3481368"/>
              <a:gd name="connsiteY8485" fmla="*/ 195414 h 3205338"/>
              <a:gd name="connsiteX8486" fmla="*/ 2226863 w 3481368"/>
              <a:gd name="connsiteY8486" fmla="*/ 195414 h 3205338"/>
              <a:gd name="connsiteX8487" fmla="*/ 2318677 w 3481368"/>
              <a:gd name="connsiteY8487" fmla="*/ 251194 h 3205338"/>
              <a:gd name="connsiteX8488" fmla="*/ 2326977 w 3481368"/>
              <a:gd name="connsiteY8488" fmla="*/ 256646 h 3205338"/>
              <a:gd name="connsiteX8489" fmla="*/ 2313276 w 3481368"/>
              <a:gd name="connsiteY8489" fmla="*/ 248315 h 3205338"/>
              <a:gd name="connsiteX8490" fmla="*/ 2338480 w 3481368"/>
              <a:gd name="connsiteY8490" fmla="*/ 267748 h 3205338"/>
              <a:gd name="connsiteX8491" fmla="*/ 2354863 w 3481368"/>
              <a:gd name="connsiteY8491" fmla="*/ 277285 h 3205338"/>
              <a:gd name="connsiteX8492" fmla="*/ 2366106 w 3481368"/>
              <a:gd name="connsiteY8492" fmla="*/ 283118 h 3205338"/>
              <a:gd name="connsiteX8493" fmla="*/ 2369085 w 3481368"/>
              <a:gd name="connsiteY8493" fmla="*/ 285484 h 3205338"/>
              <a:gd name="connsiteX8494" fmla="*/ 2369085 w 3481368"/>
              <a:gd name="connsiteY8494" fmla="*/ 287182 h 3205338"/>
              <a:gd name="connsiteX8495" fmla="*/ 2383127 w 3481368"/>
              <a:gd name="connsiteY8495" fmla="*/ 295819 h 3205338"/>
              <a:gd name="connsiteX8496" fmla="*/ 2394289 w 3481368"/>
              <a:gd name="connsiteY8496" fmla="*/ 306975 h 3205338"/>
              <a:gd name="connsiteX8497" fmla="*/ 2410851 w 3481368"/>
              <a:gd name="connsiteY8497" fmla="*/ 320650 h 3205338"/>
              <a:gd name="connsiteX8498" fmla="*/ 2414975 w 3481368"/>
              <a:gd name="connsiteY8498" fmla="*/ 321949 h 3205338"/>
              <a:gd name="connsiteX8499" fmla="*/ 2420753 w 3481368"/>
              <a:gd name="connsiteY8499" fmla="*/ 326409 h 3205338"/>
              <a:gd name="connsiteX8500" fmla="*/ 2429792 w 3481368"/>
              <a:gd name="connsiteY8500" fmla="*/ 333386 h 3205338"/>
              <a:gd name="connsiteX8501" fmla="*/ 2450097 w 3481368"/>
              <a:gd name="connsiteY8501" fmla="*/ 351600 h 3205338"/>
              <a:gd name="connsiteX8502" fmla="*/ 2458378 w 3481368"/>
              <a:gd name="connsiteY8502" fmla="*/ 359877 h 3205338"/>
              <a:gd name="connsiteX8503" fmla="*/ 2469540 w 3481368"/>
              <a:gd name="connsiteY8503" fmla="*/ 365276 h 3205338"/>
              <a:gd name="connsiteX8504" fmla="*/ 2491864 w 3481368"/>
              <a:gd name="connsiteY8504" fmla="*/ 382189 h 3205338"/>
              <a:gd name="connsiteX8505" fmla="*/ 2511802 w 3481368"/>
              <a:gd name="connsiteY8505" fmla="*/ 400678 h 3205338"/>
              <a:gd name="connsiteX8506" fmla="*/ 2526082 w 3481368"/>
              <a:gd name="connsiteY8506" fmla="*/ 414010 h 3205338"/>
              <a:gd name="connsiteX8507" fmla="*/ 2505906 w 3481368"/>
              <a:gd name="connsiteY8507" fmla="*/ 396225 h 3205338"/>
              <a:gd name="connsiteX8508" fmla="*/ 2491864 w 3481368"/>
              <a:gd name="connsiteY8508" fmla="*/ 387588 h 3205338"/>
              <a:gd name="connsiteX8509" fmla="*/ 2508787 w 3481368"/>
              <a:gd name="connsiteY8509" fmla="*/ 401623 h 3205338"/>
              <a:gd name="connsiteX8510" fmla="*/ 2558834 w 3481368"/>
              <a:gd name="connsiteY8510" fmla="*/ 446248 h 3205338"/>
              <a:gd name="connsiteX8511" fmla="*/ 2670451 w 3481368"/>
              <a:gd name="connsiteY8511" fmla="*/ 552411 h 3205338"/>
              <a:gd name="connsiteX8512" fmla="*/ 2673331 w 3481368"/>
              <a:gd name="connsiteY8512" fmla="*/ 554930 h 3205338"/>
              <a:gd name="connsiteX8513" fmla="*/ 2692774 w 3481368"/>
              <a:gd name="connsiteY8513" fmla="*/ 574723 h 3205338"/>
              <a:gd name="connsiteX8514" fmla="*/ 2676212 w 3481368"/>
              <a:gd name="connsiteY8514" fmla="*/ 560688 h 3205338"/>
              <a:gd name="connsiteX8515" fmla="*/ 2678596 w 3481368"/>
              <a:gd name="connsiteY8515" fmla="*/ 563866 h 3205338"/>
              <a:gd name="connsiteX8516" fmla="*/ 2682372 w 3481368"/>
              <a:gd name="connsiteY8516" fmla="*/ 568095 h 3205338"/>
              <a:gd name="connsiteX8517" fmla="*/ 2687959 w 3481368"/>
              <a:gd name="connsiteY8517" fmla="*/ 573644 h 3205338"/>
              <a:gd name="connsiteX8518" fmla="*/ 2695654 w 3481368"/>
              <a:gd name="connsiteY8518" fmla="*/ 580122 h 3205338"/>
              <a:gd name="connsiteX8519" fmla="*/ 2703936 w 3481368"/>
              <a:gd name="connsiteY8519" fmla="*/ 585880 h 3205338"/>
              <a:gd name="connsiteX8520" fmla="*/ 2832476 w 3481368"/>
              <a:gd name="connsiteY8520" fmla="*/ 722633 h 3205338"/>
              <a:gd name="connsiteX8521" fmla="*/ 2894270 w 3481368"/>
              <a:gd name="connsiteY8521" fmla="*/ 796812 h 3205338"/>
              <a:gd name="connsiteX8522" fmla="*/ 2938810 w 3481368"/>
              <a:gd name="connsiteY8522" fmla="*/ 851279 h 3205338"/>
              <a:gd name="connsiteX8523" fmla="*/ 2939592 w 3481368"/>
              <a:gd name="connsiteY8523" fmla="*/ 854798 h 3205338"/>
              <a:gd name="connsiteX8524" fmla="*/ 2946973 w 3481368"/>
              <a:gd name="connsiteY8524" fmla="*/ 864785 h 3205338"/>
              <a:gd name="connsiteX8525" fmla="*/ 2958134 w 3481368"/>
              <a:gd name="connsiteY8525" fmla="*/ 884218 h 3205338"/>
              <a:gd name="connsiteX8526" fmla="*/ 2969297 w 3481368"/>
              <a:gd name="connsiteY8526" fmla="*/ 898253 h 3205338"/>
              <a:gd name="connsiteX8527" fmla="*/ 2953994 w 3481368"/>
              <a:gd name="connsiteY8527" fmla="*/ 874636 h 3205338"/>
              <a:gd name="connsiteX8528" fmla="*/ 2939834 w 3481368"/>
              <a:gd name="connsiteY8528" fmla="*/ 852531 h 3205338"/>
              <a:gd name="connsiteX8529" fmla="*/ 2949853 w 3481368"/>
              <a:gd name="connsiteY8529" fmla="*/ 864785 h 3205338"/>
              <a:gd name="connsiteX8530" fmla="*/ 2963356 w 3481368"/>
              <a:gd name="connsiteY8530" fmla="*/ 884668 h 3205338"/>
              <a:gd name="connsiteX8531" fmla="*/ 2968155 w 3481368"/>
              <a:gd name="connsiteY8531" fmla="*/ 891906 h 3205338"/>
              <a:gd name="connsiteX8532" fmla="*/ 2974697 w 3481368"/>
              <a:gd name="connsiteY8532" fmla="*/ 912288 h 3205338"/>
              <a:gd name="connsiteX8533" fmla="*/ 2985859 w 3481368"/>
              <a:gd name="connsiteY8533" fmla="*/ 937479 h 3205338"/>
              <a:gd name="connsiteX8534" fmla="*/ 2989723 w 3481368"/>
              <a:gd name="connsiteY8534" fmla="*/ 948436 h 3205338"/>
              <a:gd name="connsiteX8535" fmla="*/ 2969297 w 3481368"/>
              <a:gd name="connsiteY8535" fmla="*/ 914807 h 3205338"/>
              <a:gd name="connsiteX8536" fmla="*/ 2961015 w 3481368"/>
              <a:gd name="connsiteY8536" fmla="*/ 906530 h 3205338"/>
              <a:gd name="connsiteX8537" fmla="*/ 2941212 w 3481368"/>
              <a:gd name="connsiteY8537" fmla="*/ 873062 h 3205338"/>
              <a:gd name="connsiteX8538" fmla="*/ 2935811 w 3481368"/>
              <a:gd name="connsiteY8538" fmla="*/ 870543 h 3205338"/>
              <a:gd name="connsiteX8539" fmla="*/ 2902326 w 3481368"/>
              <a:gd name="connsiteY8539" fmla="*/ 823039 h 3205338"/>
              <a:gd name="connsiteX8540" fmla="*/ 2894959 w 3481368"/>
              <a:gd name="connsiteY8540" fmla="*/ 814584 h 3205338"/>
              <a:gd name="connsiteX8541" fmla="*/ 2890670 w 3481368"/>
              <a:gd name="connsiteY8541" fmla="*/ 807384 h 3205338"/>
              <a:gd name="connsiteX8542" fmla="*/ 2874242 w 3481368"/>
              <a:gd name="connsiteY8542" fmla="*/ 786691 h 3205338"/>
              <a:gd name="connsiteX8543" fmla="*/ 2878113 w 3481368"/>
              <a:gd name="connsiteY8543" fmla="*/ 793754 h 3205338"/>
              <a:gd name="connsiteX8544" fmla="*/ 2889870 w 3481368"/>
              <a:gd name="connsiteY8544" fmla="*/ 808744 h 3205338"/>
              <a:gd name="connsiteX8545" fmla="*/ 2882883 w 3481368"/>
              <a:gd name="connsiteY8545" fmla="*/ 800726 h 3205338"/>
              <a:gd name="connsiteX8546" fmla="*/ 2865960 w 3481368"/>
              <a:gd name="connsiteY8546" fmla="*/ 778414 h 3205338"/>
              <a:gd name="connsiteX8547" fmla="*/ 2846518 w 3481368"/>
              <a:gd name="connsiteY8547" fmla="*/ 753223 h 3205338"/>
              <a:gd name="connsiteX8548" fmla="*/ 2842017 w 3481368"/>
              <a:gd name="connsiteY8548" fmla="*/ 749804 h 3205338"/>
              <a:gd name="connsiteX8549" fmla="*/ 2841091 w 3481368"/>
              <a:gd name="connsiteY8549" fmla="*/ 749516 h 3205338"/>
              <a:gd name="connsiteX8550" fmla="*/ 2838417 w 3481368"/>
              <a:gd name="connsiteY8550" fmla="*/ 745620 h 3205338"/>
              <a:gd name="connsiteX8551" fmla="*/ 2835356 w 3481368"/>
              <a:gd name="connsiteY8551" fmla="*/ 742067 h 3205338"/>
              <a:gd name="connsiteX8552" fmla="*/ 2840644 w 3481368"/>
              <a:gd name="connsiteY8552" fmla="*/ 749377 h 3205338"/>
              <a:gd name="connsiteX8553" fmla="*/ 2841091 w 3481368"/>
              <a:gd name="connsiteY8553" fmla="*/ 749516 h 3205338"/>
              <a:gd name="connsiteX8554" fmla="*/ 2843637 w 3481368"/>
              <a:gd name="connsiteY8554" fmla="*/ 753223 h 3205338"/>
              <a:gd name="connsiteX8555" fmla="*/ 2843637 w 3481368"/>
              <a:gd name="connsiteY8555" fmla="*/ 756102 h 3205338"/>
              <a:gd name="connsiteX8556" fmla="*/ 2832476 w 3481368"/>
              <a:gd name="connsiteY8556" fmla="*/ 742067 h 3205338"/>
              <a:gd name="connsiteX8557" fmla="*/ 2810152 w 3481368"/>
              <a:gd name="connsiteY8557" fmla="*/ 711477 h 3205338"/>
              <a:gd name="connsiteX8558" fmla="*/ 2811293 w 3481368"/>
              <a:gd name="connsiteY8558" fmla="*/ 716159 h 3205338"/>
              <a:gd name="connsiteX8559" fmla="*/ 2804391 w 3481368"/>
              <a:gd name="connsiteY8559" fmla="*/ 708598 h 3205338"/>
              <a:gd name="connsiteX8560" fmla="*/ 2775947 w 3481368"/>
              <a:gd name="connsiteY8560" fmla="*/ 678728 h 3205338"/>
              <a:gd name="connsiteX8561" fmla="*/ 2770757 w 3481368"/>
              <a:gd name="connsiteY8561" fmla="*/ 673313 h 3205338"/>
              <a:gd name="connsiteX8562" fmla="*/ 2789055 w 3481368"/>
              <a:gd name="connsiteY8562" fmla="*/ 697935 h 3205338"/>
              <a:gd name="connsiteX8563" fmla="*/ 2801871 w 3481368"/>
              <a:gd name="connsiteY8563" fmla="*/ 711477 h 3205338"/>
              <a:gd name="connsiteX8564" fmla="*/ 2815553 w 3481368"/>
              <a:gd name="connsiteY8564" fmla="*/ 728031 h 3205338"/>
              <a:gd name="connsiteX8565" fmla="*/ 2832476 w 3481368"/>
              <a:gd name="connsiteY8565" fmla="*/ 747825 h 3205338"/>
              <a:gd name="connsiteX8566" fmla="*/ 2851918 w 3481368"/>
              <a:gd name="connsiteY8566" fmla="*/ 767258 h 3205338"/>
              <a:gd name="connsiteX8567" fmla="*/ 2840756 w 3481368"/>
              <a:gd name="connsiteY8567" fmla="*/ 756102 h 3205338"/>
              <a:gd name="connsiteX8568" fmla="*/ 2829595 w 3481368"/>
              <a:gd name="connsiteY8568" fmla="*/ 747825 h 3205338"/>
              <a:gd name="connsiteX8569" fmla="*/ 2826174 w 3481368"/>
              <a:gd name="connsiteY8569" fmla="*/ 743191 h 3205338"/>
              <a:gd name="connsiteX8570" fmla="*/ 2822523 w 3481368"/>
              <a:gd name="connsiteY8570" fmla="*/ 740114 h 3205338"/>
              <a:gd name="connsiteX8571" fmla="*/ 2816453 w 3481368"/>
              <a:gd name="connsiteY8571" fmla="*/ 733025 h 3205338"/>
              <a:gd name="connsiteX8572" fmla="*/ 2813032 w 3481368"/>
              <a:gd name="connsiteY8572" fmla="*/ 728031 h 3205338"/>
              <a:gd name="connsiteX8573" fmla="*/ 2818433 w 3481368"/>
              <a:gd name="connsiteY8573" fmla="*/ 736668 h 3205338"/>
              <a:gd name="connsiteX8574" fmla="*/ 2822523 w 3481368"/>
              <a:gd name="connsiteY8574" fmla="*/ 740114 h 3205338"/>
              <a:gd name="connsiteX8575" fmla="*/ 2824195 w 3481368"/>
              <a:gd name="connsiteY8575" fmla="*/ 742067 h 3205338"/>
              <a:gd name="connsiteX8576" fmla="*/ 2835356 w 3481368"/>
              <a:gd name="connsiteY8576" fmla="*/ 758980 h 3205338"/>
              <a:gd name="connsiteX8577" fmla="*/ 2826714 w 3481368"/>
              <a:gd name="connsiteY8577" fmla="*/ 744945 h 3205338"/>
              <a:gd name="connsiteX8578" fmla="*/ 2880002 w 3481368"/>
              <a:gd name="connsiteY8578" fmla="*/ 809004 h 3205338"/>
              <a:gd name="connsiteX8579" fmla="*/ 2851918 w 3481368"/>
              <a:gd name="connsiteY8579" fmla="*/ 772656 h 3205338"/>
              <a:gd name="connsiteX8580" fmla="*/ 2863081 w 3481368"/>
              <a:gd name="connsiteY8580" fmla="*/ 781294 h 3205338"/>
              <a:gd name="connsiteX8581" fmla="*/ 2910607 w 3481368"/>
              <a:gd name="connsiteY8581" fmla="*/ 839593 h 3205338"/>
              <a:gd name="connsiteX8582" fmla="*/ 2935043 w 3481368"/>
              <a:gd name="connsiteY8582" fmla="*/ 872756 h 3205338"/>
              <a:gd name="connsiteX8583" fmla="*/ 2935900 w 3481368"/>
              <a:gd name="connsiteY8583" fmla="*/ 873135 h 3205338"/>
              <a:gd name="connsiteX8584" fmla="*/ 2937903 w 3481368"/>
              <a:gd name="connsiteY8584" fmla="*/ 876636 h 3205338"/>
              <a:gd name="connsiteX8585" fmla="*/ 2949853 w 3481368"/>
              <a:gd name="connsiteY8585" fmla="*/ 892855 h 3205338"/>
              <a:gd name="connsiteX8586" fmla="*/ 2958451 w 3481368"/>
              <a:gd name="connsiteY8586" fmla="*/ 906605 h 3205338"/>
              <a:gd name="connsiteX8587" fmla="*/ 2960454 w 3481368"/>
              <a:gd name="connsiteY8587" fmla="*/ 906509 h 3205338"/>
              <a:gd name="connsiteX8588" fmla="*/ 2975131 w 3481368"/>
              <a:gd name="connsiteY8588" fmla="*/ 928937 h 3205338"/>
              <a:gd name="connsiteX8589" fmla="*/ 2969373 w 3481368"/>
              <a:gd name="connsiteY8589" fmla="*/ 920657 h 3205338"/>
              <a:gd name="connsiteX8590" fmla="*/ 2959357 w 3481368"/>
              <a:gd name="connsiteY8590" fmla="*/ 908052 h 3205338"/>
              <a:gd name="connsiteX8591" fmla="*/ 2971950 w 3481368"/>
              <a:gd name="connsiteY8591" fmla="*/ 928192 h 3205338"/>
              <a:gd name="connsiteX8592" fmla="*/ 2955255 w 3481368"/>
              <a:gd name="connsiteY8592" fmla="*/ 903652 h 3205338"/>
              <a:gd name="connsiteX8593" fmla="*/ 2933905 w 3481368"/>
              <a:gd name="connsiteY8593" fmla="*/ 876539 h 3205338"/>
              <a:gd name="connsiteX8594" fmla="*/ 2932617 w 3481368"/>
              <a:gd name="connsiteY8594" fmla="*/ 875249 h 3205338"/>
              <a:gd name="connsiteX8595" fmla="*/ 2933381 w 3481368"/>
              <a:gd name="connsiteY8595" fmla="*/ 876014 h 3205338"/>
              <a:gd name="connsiteX8596" fmla="*/ 2932544 w 3481368"/>
              <a:gd name="connsiteY8596" fmla="*/ 874809 h 3205338"/>
              <a:gd name="connsiteX8597" fmla="*/ 2924650 w 3481368"/>
              <a:gd name="connsiteY8597" fmla="*/ 864785 h 3205338"/>
              <a:gd name="connsiteX8598" fmla="*/ 2932930 w 3481368"/>
              <a:gd name="connsiteY8598" fmla="*/ 875941 h 3205338"/>
              <a:gd name="connsiteX8599" fmla="*/ 2949853 w 3481368"/>
              <a:gd name="connsiteY8599" fmla="*/ 898253 h 3205338"/>
              <a:gd name="connsiteX8600" fmla="*/ 2961015 w 3481368"/>
              <a:gd name="connsiteY8600" fmla="*/ 917687 h 3205338"/>
              <a:gd name="connsiteX8601" fmla="*/ 2960970 w 3481368"/>
              <a:gd name="connsiteY8601" fmla="*/ 919441 h 3205338"/>
              <a:gd name="connsiteX8602" fmla="*/ 2966268 w 3481368"/>
              <a:gd name="connsiteY8602" fmla="*/ 927256 h 3205338"/>
              <a:gd name="connsiteX8603" fmla="*/ 2964739 w 3481368"/>
              <a:gd name="connsiteY8603" fmla="*/ 922858 h 3205338"/>
              <a:gd name="connsiteX8604" fmla="*/ 2966853 w 3481368"/>
              <a:gd name="connsiteY8604" fmla="*/ 926058 h 3205338"/>
              <a:gd name="connsiteX8605" fmla="*/ 2969524 w 3481368"/>
              <a:gd name="connsiteY8605" fmla="*/ 931579 h 3205338"/>
              <a:gd name="connsiteX8606" fmla="*/ 2970377 w 3481368"/>
              <a:gd name="connsiteY8606" fmla="*/ 931047 h 3205338"/>
              <a:gd name="connsiteX8607" fmla="*/ 2970335 w 3481368"/>
              <a:gd name="connsiteY8607" fmla="*/ 930861 h 3205338"/>
              <a:gd name="connsiteX8608" fmla="*/ 2969373 w 3481368"/>
              <a:gd name="connsiteY8608" fmla="*/ 928937 h 3205338"/>
              <a:gd name="connsiteX8609" fmla="*/ 2966556 w 3481368"/>
              <a:gd name="connsiteY8609" fmla="*/ 924618 h 3205338"/>
              <a:gd name="connsiteX8610" fmla="*/ 2969400 w 3481368"/>
              <a:gd name="connsiteY8610" fmla="*/ 926775 h 3205338"/>
              <a:gd name="connsiteX8611" fmla="*/ 2969297 w 3481368"/>
              <a:gd name="connsiteY8611" fmla="*/ 926324 h 3205338"/>
              <a:gd name="connsiteX8612" fmla="*/ 2966416 w 3481368"/>
              <a:gd name="connsiteY8612" fmla="*/ 920565 h 3205338"/>
              <a:gd name="connsiteX8613" fmla="*/ 2971584 w 3481368"/>
              <a:gd name="connsiteY8613" fmla="*/ 928431 h 3205338"/>
              <a:gd name="connsiteX8614" fmla="*/ 2972251 w 3481368"/>
              <a:gd name="connsiteY8614" fmla="*/ 928937 h 3205338"/>
              <a:gd name="connsiteX8615" fmla="*/ 2972553 w 3481368"/>
              <a:gd name="connsiteY8615" fmla="*/ 929906 h 3205338"/>
              <a:gd name="connsiteX8616" fmla="*/ 2978298 w 3481368"/>
              <a:gd name="connsiteY8616" fmla="*/ 938649 h 3205338"/>
              <a:gd name="connsiteX8617" fmla="*/ 2979397 w 3481368"/>
              <a:gd name="connsiteY8617" fmla="*/ 940101 h 3205338"/>
              <a:gd name="connsiteX8618" fmla="*/ 2992371 w 3481368"/>
              <a:gd name="connsiteY8618" fmla="*/ 960849 h 3205338"/>
              <a:gd name="connsiteX8619" fmla="*/ 2989382 w 3481368"/>
              <a:gd name="connsiteY8619" fmla="*/ 956400 h 3205338"/>
              <a:gd name="connsiteX8620" fmla="*/ 2989318 w 3481368"/>
              <a:gd name="connsiteY8620" fmla="*/ 957332 h 3205338"/>
              <a:gd name="connsiteX8621" fmla="*/ 2989167 w 3481368"/>
              <a:gd name="connsiteY8621" fmla="*/ 957019 h 3205338"/>
              <a:gd name="connsiteX8622" fmla="*/ 2983872 w 3481368"/>
              <a:gd name="connsiteY8622" fmla="*/ 948988 h 3205338"/>
              <a:gd name="connsiteX8623" fmla="*/ 2988459 w 3481368"/>
              <a:gd name="connsiteY8623" fmla="*/ 955026 h 3205338"/>
              <a:gd name="connsiteX8624" fmla="*/ 2985859 w 3481368"/>
              <a:gd name="connsiteY8624" fmla="*/ 951155 h 3205338"/>
              <a:gd name="connsiteX8625" fmla="*/ 2982954 w 3481368"/>
              <a:gd name="connsiteY8625" fmla="*/ 947596 h 3205338"/>
              <a:gd name="connsiteX8626" fmla="*/ 2983872 w 3481368"/>
              <a:gd name="connsiteY8626" fmla="*/ 948988 h 3205338"/>
              <a:gd name="connsiteX8627" fmla="*/ 2983409 w 3481368"/>
              <a:gd name="connsiteY8627" fmla="*/ 948379 h 3205338"/>
              <a:gd name="connsiteX8628" fmla="*/ 2982680 w 3481368"/>
              <a:gd name="connsiteY8628" fmla="*/ 947260 h 3205338"/>
              <a:gd name="connsiteX8629" fmla="*/ 2974697 w 3481368"/>
              <a:gd name="connsiteY8629" fmla="*/ 937479 h 3205338"/>
              <a:gd name="connsiteX8630" fmla="*/ 2977822 w 3481368"/>
              <a:gd name="connsiteY8630" fmla="*/ 943725 h 3205338"/>
              <a:gd name="connsiteX8631" fmla="*/ 2983409 w 3481368"/>
              <a:gd name="connsiteY8631" fmla="*/ 951258 h 3205338"/>
              <a:gd name="connsiteX8632" fmla="*/ 2979768 w 3481368"/>
              <a:gd name="connsiteY8632" fmla="*/ 947617 h 3205338"/>
              <a:gd name="connsiteX8633" fmla="*/ 2982652 w 3481368"/>
              <a:gd name="connsiteY8633" fmla="*/ 953382 h 3205338"/>
              <a:gd name="connsiteX8634" fmla="*/ 2983409 w 3481368"/>
              <a:gd name="connsiteY8634" fmla="*/ 954139 h 3205338"/>
              <a:gd name="connsiteX8635" fmla="*/ 2987867 w 3481368"/>
              <a:gd name="connsiteY8635" fmla="*/ 962572 h 3205338"/>
              <a:gd name="connsiteX8636" fmla="*/ 2999901 w 3481368"/>
              <a:gd name="connsiteY8636" fmla="*/ 979226 h 3205338"/>
              <a:gd name="connsiteX8637" fmla="*/ 2998961 w 3481368"/>
              <a:gd name="connsiteY8637" fmla="*/ 975442 h 3205338"/>
              <a:gd name="connsiteX8638" fmla="*/ 2994566 w 3481368"/>
              <a:gd name="connsiteY8638" fmla="*/ 968180 h 3205338"/>
              <a:gd name="connsiteX8639" fmla="*/ 2991687 w 3481368"/>
              <a:gd name="connsiteY8639" fmla="*/ 962228 h 3205338"/>
              <a:gd name="connsiteX8640" fmla="*/ 2994566 w 3481368"/>
              <a:gd name="connsiteY8640" fmla="*/ 965300 h 3205338"/>
              <a:gd name="connsiteX8641" fmla="*/ 2997446 w 3481368"/>
              <a:gd name="connsiteY8641" fmla="*/ 970700 h 3205338"/>
              <a:gd name="connsiteX8642" fmla="*/ 2997448 w 3481368"/>
              <a:gd name="connsiteY8642" fmla="*/ 970703 h 3205338"/>
              <a:gd name="connsiteX8643" fmla="*/ 2996255 w 3481368"/>
              <a:gd name="connsiteY8643" fmla="*/ 967061 h 3205338"/>
              <a:gd name="connsiteX8644" fmla="*/ 3001263 w 3481368"/>
              <a:gd name="connsiteY8644" fmla="*/ 975068 h 3205338"/>
              <a:gd name="connsiteX8645" fmla="*/ 3000738 w 3481368"/>
              <a:gd name="connsiteY8645" fmla="*/ 974627 h 3205338"/>
              <a:gd name="connsiteX8646" fmla="*/ 3003609 w 3481368"/>
              <a:gd name="connsiteY8646" fmla="*/ 981905 h 3205338"/>
              <a:gd name="connsiteX8647" fmla="*/ 3002844 w 3481368"/>
              <a:gd name="connsiteY8647" fmla="*/ 981860 h 3205338"/>
              <a:gd name="connsiteX8648" fmla="*/ 2999048 w 3481368"/>
              <a:gd name="connsiteY8648" fmla="*/ 975585 h 3205338"/>
              <a:gd name="connsiteX8649" fmla="*/ 3002059 w 3481368"/>
              <a:gd name="connsiteY8649" fmla="*/ 984780 h 3205338"/>
              <a:gd name="connsiteX8650" fmla="*/ 3004284 w 3481368"/>
              <a:gd name="connsiteY8650" fmla="*/ 988341 h 3205338"/>
              <a:gd name="connsiteX8651" fmla="*/ 3016881 w 3481368"/>
              <a:gd name="connsiteY8651" fmla="*/ 1012822 h 3205338"/>
              <a:gd name="connsiteX8652" fmla="*/ 3006370 w 3481368"/>
              <a:gd name="connsiteY8652" fmla="*/ 997995 h 3205338"/>
              <a:gd name="connsiteX8653" fmla="*/ 3013268 w 3481368"/>
              <a:gd name="connsiteY8653" fmla="*/ 1019577 h 3205338"/>
              <a:gd name="connsiteX8654" fmla="*/ 3015137 w 3481368"/>
              <a:gd name="connsiteY8654" fmla="*/ 1027686 h 3205338"/>
              <a:gd name="connsiteX8655" fmla="*/ 3015982 w 3481368"/>
              <a:gd name="connsiteY8655" fmla="*/ 1029518 h 3205338"/>
              <a:gd name="connsiteX8656" fmla="*/ 3022640 w 3481368"/>
              <a:gd name="connsiteY8656" fmla="*/ 1046304 h 3205338"/>
              <a:gd name="connsiteX8657" fmla="*/ 3020887 w 3481368"/>
              <a:gd name="connsiteY8657" fmla="*/ 1043784 h 3205338"/>
              <a:gd name="connsiteX8658" fmla="*/ 3019760 w 3481368"/>
              <a:gd name="connsiteY8658" fmla="*/ 1040544 h 3205338"/>
              <a:gd name="connsiteX8659" fmla="*/ 3016881 w 3481368"/>
              <a:gd name="connsiteY8659" fmla="*/ 1032264 h 3205338"/>
              <a:gd name="connsiteX8660" fmla="*/ 3015565 w 3481368"/>
              <a:gd name="connsiteY8660" fmla="*/ 1029542 h 3205338"/>
              <a:gd name="connsiteX8661" fmla="*/ 3016824 w 3481368"/>
              <a:gd name="connsiteY8661" fmla="*/ 1035007 h 3205338"/>
              <a:gd name="connsiteX8662" fmla="*/ 3019353 w 3481368"/>
              <a:gd name="connsiteY8662" fmla="*/ 1041579 h 3205338"/>
              <a:gd name="connsiteX8663" fmla="*/ 3020887 w 3481368"/>
              <a:gd name="connsiteY8663" fmla="*/ 1043784 h 3205338"/>
              <a:gd name="connsiteX8664" fmla="*/ 3022640 w 3481368"/>
              <a:gd name="connsiteY8664" fmla="*/ 1048825 h 3205338"/>
              <a:gd name="connsiteX8665" fmla="*/ 3024338 w 3481368"/>
              <a:gd name="connsiteY8665" fmla="*/ 1051187 h 3205338"/>
              <a:gd name="connsiteX8666" fmla="*/ 3025518 w 3481368"/>
              <a:gd name="connsiteY8666" fmla="*/ 1054585 h 3205338"/>
              <a:gd name="connsiteX8667" fmla="*/ 3027969 w 3481368"/>
              <a:gd name="connsiteY8667" fmla="*/ 1058344 h 3205338"/>
              <a:gd name="connsiteX8668" fmla="*/ 3033796 w 3481368"/>
              <a:gd name="connsiteY8668" fmla="*/ 1071506 h 3205338"/>
              <a:gd name="connsiteX8669" fmla="*/ 3035143 w 3481368"/>
              <a:gd name="connsiteY8669" fmla="*/ 1073930 h 3205338"/>
              <a:gd name="connsiteX8670" fmla="*/ 3033797 w 3481368"/>
              <a:gd name="connsiteY8670" fmla="*/ 1073846 h 3205338"/>
              <a:gd name="connsiteX8671" fmla="*/ 3032905 w 3481368"/>
              <a:gd name="connsiteY8671" fmla="*/ 1073122 h 3205338"/>
              <a:gd name="connsiteX8672" fmla="*/ 3036267 w 3481368"/>
              <a:gd name="connsiteY8672" fmla="*/ 1079631 h 3205338"/>
              <a:gd name="connsiteX8673" fmla="*/ 3037814 w 3481368"/>
              <a:gd name="connsiteY8673" fmla="*/ 1082902 h 3205338"/>
              <a:gd name="connsiteX8674" fmla="*/ 3039196 w 3481368"/>
              <a:gd name="connsiteY8674" fmla="*/ 1085187 h 3205338"/>
              <a:gd name="connsiteX8675" fmla="*/ 3039559 w 3481368"/>
              <a:gd name="connsiteY8675" fmla="*/ 1086592 h 3205338"/>
              <a:gd name="connsiteX8676" fmla="*/ 3039644 w 3481368"/>
              <a:gd name="connsiteY8676" fmla="*/ 1086771 h 3205338"/>
              <a:gd name="connsiteX8677" fmla="*/ 3039241 w 3481368"/>
              <a:gd name="connsiteY8677" fmla="*/ 1085187 h 3205338"/>
              <a:gd name="connsiteX8678" fmla="*/ 3037721 w 3481368"/>
              <a:gd name="connsiteY8678" fmla="*/ 1078571 h 3205338"/>
              <a:gd name="connsiteX8679" fmla="*/ 3040321 w 3481368"/>
              <a:gd name="connsiteY8679" fmla="*/ 1083251 h 3205338"/>
              <a:gd name="connsiteX8680" fmla="*/ 3044954 w 3481368"/>
              <a:gd name="connsiteY8680" fmla="*/ 1090947 h 3205338"/>
              <a:gd name="connsiteX8681" fmla="*/ 3058091 w 3481368"/>
              <a:gd name="connsiteY8681" fmla="*/ 1130909 h 3205338"/>
              <a:gd name="connsiteX8682" fmla="*/ 3069018 w 3481368"/>
              <a:gd name="connsiteY8682" fmla="*/ 1159979 h 3205338"/>
              <a:gd name="connsiteX8683" fmla="*/ 3072632 w 3481368"/>
              <a:gd name="connsiteY8683" fmla="*/ 1166001 h 3205338"/>
              <a:gd name="connsiteX8684" fmla="*/ 3078033 w 3481368"/>
              <a:gd name="connsiteY8684" fmla="*/ 1185795 h 3205338"/>
              <a:gd name="connsiteX8685" fmla="*/ 3077631 w 3481368"/>
              <a:gd name="connsiteY8685" fmla="*/ 1184907 h 3205338"/>
              <a:gd name="connsiteX8686" fmla="*/ 3078426 w 3481368"/>
              <a:gd name="connsiteY8686" fmla="*/ 1188513 h 3205338"/>
              <a:gd name="connsiteX8687" fmla="*/ 3079610 w 3481368"/>
              <a:gd name="connsiteY8687" fmla="*/ 1192199 h 3205338"/>
              <a:gd name="connsiteX8688" fmla="*/ 3080913 w 3481368"/>
              <a:gd name="connsiteY8688" fmla="*/ 1194072 h 3205338"/>
              <a:gd name="connsiteX8689" fmla="*/ 3086315 w 3481368"/>
              <a:gd name="connsiteY8689" fmla="*/ 1210627 h 3205338"/>
              <a:gd name="connsiteX8690" fmla="*/ 3084694 w 3481368"/>
              <a:gd name="connsiteY8690" fmla="*/ 1206128 h 3205338"/>
              <a:gd name="connsiteX8691" fmla="*/ 3082675 w 3481368"/>
              <a:gd name="connsiteY8691" fmla="*/ 1202573 h 3205338"/>
              <a:gd name="connsiteX8692" fmla="*/ 3082321 w 3481368"/>
              <a:gd name="connsiteY8692" fmla="*/ 1203313 h 3205338"/>
              <a:gd name="connsiteX8693" fmla="*/ 3087439 w 3481368"/>
              <a:gd name="connsiteY8693" fmla="*/ 1217284 h 3205338"/>
              <a:gd name="connsiteX8694" fmla="*/ 3092075 w 3481368"/>
              <a:gd name="connsiteY8694" fmla="*/ 1232939 h 3205338"/>
              <a:gd name="connsiteX8695" fmla="*/ 3099239 w 3481368"/>
              <a:gd name="connsiteY8695" fmla="*/ 1257223 h 3205338"/>
              <a:gd name="connsiteX8696" fmla="*/ 3099954 w 3481368"/>
              <a:gd name="connsiteY8696" fmla="*/ 1261487 h 3205338"/>
              <a:gd name="connsiteX8697" fmla="*/ 3100578 w 3481368"/>
              <a:gd name="connsiteY8697" fmla="*/ 1263279 h 3205338"/>
              <a:gd name="connsiteX8698" fmla="*/ 3100738 w 3481368"/>
              <a:gd name="connsiteY8698" fmla="*/ 1262841 h 3205338"/>
              <a:gd name="connsiteX8699" fmla="*/ 3101200 w 3481368"/>
              <a:gd name="connsiteY8699" fmla="*/ 1265063 h 3205338"/>
              <a:gd name="connsiteX8700" fmla="*/ 3103440 w 3481368"/>
              <a:gd name="connsiteY8700" fmla="*/ 1271498 h 3205338"/>
              <a:gd name="connsiteX8701" fmla="*/ 3106809 w 3481368"/>
              <a:gd name="connsiteY8701" fmla="*/ 1283782 h 3205338"/>
              <a:gd name="connsiteX8702" fmla="*/ 3105296 w 3481368"/>
              <a:gd name="connsiteY8702" fmla="*/ 1274386 h 3205338"/>
              <a:gd name="connsiteX8703" fmla="*/ 3103236 w 3481368"/>
              <a:gd name="connsiteY8703" fmla="*/ 1258131 h 3205338"/>
              <a:gd name="connsiteX8704" fmla="*/ 3101797 w 3481368"/>
              <a:gd name="connsiteY8704" fmla="*/ 1259929 h 3205338"/>
              <a:gd name="connsiteX8705" fmla="*/ 3100738 w 3481368"/>
              <a:gd name="connsiteY8705" fmla="*/ 1262841 h 3205338"/>
              <a:gd name="connsiteX8706" fmla="*/ 3100357 w 3481368"/>
              <a:gd name="connsiteY8706" fmla="*/ 1261009 h 3205338"/>
              <a:gd name="connsiteX8707" fmla="*/ 3099239 w 3481368"/>
              <a:gd name="connsiteY8707" fmla="*/ 1257223 h 3205338"/>
              <a:gd name="connsiteX8708" fmla="*/ 3098917 w 3481368"/>
              <a:gd name="connsiteY8708" fmla="*/ 1255296 h 3205338"/>
              <a:gd name="connsiteX8709" fmla="*/ 3097476 w 3481368"/>
              <a:gd name="connsiteY8709" fmla="*/ 1246974 h 3205338"/>
              <a:gd name="connsiteX8710" fmla="*/ 3094747 w 3481368"/>
              <a:gd name="connsiteY8710" fmla="*/ 1228043 h 3205338"/>
              <a:gd name="connsiteX8711" fmla="*/ 3083825 w 3481368"/>
              <a:gd name="connsiteY8711" fmla="*/ 1194273 h 3205338"/>
              <a:gd name="connsiteX8712" fmla="*/ 3078426 w 3481368"/>
              <a:gd name="connsiteY8712" fmla="*/ 1171952 h 3205338"/>
              <a:gd name="connsiteX8713" fmla="*/ 3070148 w 3481368"/>
              <a:gd name="connsiteY8713" fmla="*/ 1152150 h 3205338"/>
              <a:gd name="connsiteX8714" fmla="*/ 3058991 w 3481368"/>
              <a:gd name="connsiteY8714" fmla="*/ 1116149 h 3205338"/>
              <a:gd name="connsiteX8715" fmla="*/ 3039196 w 3481368"/>
              <a:gd name="connsiteY8715" fmla="*/ 1062866 h 3205338"/>
              <a:gd name="connsiteX8716" fmla="*/ 3041224 w 3481368"/>
              <a:gd name="connsiteY8716" fmla="*/ 1062179 h 3205338"/>
              <a:gd name="connsiteX8717" fmla="*/ 3036267 w 3481368"/>
              <a:gd name="connsiteY8717" fmla="*/ 1051560 h 3205338"/>
              <a:gd name="connsiteX8718" fmla="*/ 3039012 w 3481368"/>
              <a:gd name="connsiteY8718" fmla="*/ 1053405 h 3205338"/>
              <a:gd name="connsiteX8719" fmla="*/ 3039217 w 3481368"/>
              <a:gd name="connsiteY8719" fmla="*/ 1053572 h 3205338"/>
              <a:gd name="connsiteX8720" fmla="*/ 3037753 w 3481368"/>
              <a:gd name="connsiteY8720" fmla="*/ 1049383 h 3205338"/>
              <a:gd name="connsiteX8721" fmla="*/ 3033386 w 3481368"/>
              <a:gd name="connsiteY8721" fmla="*/ 1040405 h 3205338"/>
              <a:gd name="connsiteX8722" fmla="*/ 3039221 w 3481368"/>
              <a:gd name="connsiteY8722" fmla="*/ 1050293 h 3205338"/>
              <a:gd name="connsiteX8723" fmla="*/ 3041040 w 3481368"/>
              <a:gd name="connsiteY8723" fmla="*/ 1053145 h 3205338"/>
              <a:gd name="connsiteX8724" fmla="*/ 3041437 w 3481368"/>
              <a:gd name="connsiteY8724" fmla="*/ 1054049 h 3205338"/>
              <a:gd name="connsiteX8725" fmla="*/ 3041667 w 3481368"/>
              <a:gd name="connsiteY8725" fmla="*/ 1054440 h 3205338"/>
              <a:gd name="connsiteX8726" fmla="*/ 3046944 w 3481368"/>
              <a:gd name="connsiteY8726" fmla="*/ 1064767 h 3205338"/>
              <a:gd name="connsiteX8727" fmla="*/ 3046754 w 3481368"/>
              <a:gd name="connsiteY8727" fmla="*/ 1063946 h 3205338"/>
              <a:gd name="connsiteX8728" fmla="*/ 3047834 w 3481368"/>
              <a:gd name="connsiteY8728" fmla="*/ 1065746 h 3205338"/>
              <a:gd name="connsiteX8729" fmla="*/ 3050257 w 3481368"/>
              <a:gd name="connsiteY8729" fmla="*/ 1062975 h 3205338"/>
              <a:gd name="connsiteX8730" fmla="*/ 3049902 w 3481368"/>
              <a:gd name="connsiteY8730" fmla="*/ 1062265 h 3205338"/>
              <a:gd name="connsiteX8731" fmla="*/ 3047789 w 3481368"/>
              <a:gd name="connsiteY8731" fmla="*/ 1059445 h 3205338"/>
              <a:gd name="connsiteX8732" fmla="*/ 3044954 w 3481368"/>
              <a:gd name="connsiteY8732" fmla="*/ 1051704 h 3205338"/>
              <a:gd name="connsiteX8733" fmla="*/ 3045450 w 3481368"/>
              <a:gd name="connsiteY8733" fmla="*/ 1052497 h 3205338"/>
              <a:gd name="connsiteX8734" fmla="*/ 3041667 w 3481368"/>
              <a:gd name="connsiteY8734" fmla="*/ 1043283 h 3205338"/>
              <a:gd name="connsiteX8735" fmla="*/ 3044548 w 3481368"/>
              <a:gd name="connsiteY8735" fmla="*/ 1049042 h 3205338"/>
              <a:gd name="connsiteX8736" fmla="*/ 3047152 w 3481368"/>
              <a:gd name="connsiteY8736" fmla="*/ 1055221 h 3205338"/>
              <a:gd name="connsiteX8737" fmla="*/ 3050353 w 3481368"/>
              <a:gd name="connsiteY8737" fmla="*/ 1060345 h 3205338"/>
              <a:gd name="connsiteX8738" fmla="*/ 3053232 w 3481368"/>
              <a:gd name="connsiteY8738" fmla="*/ 1065746 h 3205338"/>
              <a:gd name="connsiteX8739" fmla="*/ 3058991 w 3481368"/>
              <a:gd name="connsiteY8739" fmla="*/ 1076906 h 3205338"/>
              <a:gd name="connsiteX8740" fmla="*/ 3066329 w 3481368"/>
              <a:gd name="connsiteY8740" fmla="*/ 1091436 h 3205338"/>
              <a:gd name="connsiteX8741" fmla="*/ 3066620 w 3481368"/>
              <a:gd name="connsiteY8741" fmla="*/ 1091285 h 3205338"/>
              <a:gd name="connsiteX8742" fmla="*/ 3066425 w 3481368"/>
              <a:gd name="connsiteY8742" fmla="*/ 1089430 h 3205338"/>
              <a:gd name="connsiteX8743" fmla="*/ 3066871 w 3481368"/>
              <a:gd name="connsiteY8743" fmla="*/ 1090787 h 3205338"/>
              <a:gd name="connsiteX8744" fmla="*/ 3066929 w 3481368"/>
              <a:gd name="connsiteY8744" fmla="*/ 1091124 h 3205338"/>
              <a:gd name="connsiteX8745" fmla="*/ 3067269 w 3481368"/>
              <a:gd name="connsiteY8745" fmla="*/ 1090947 h 3205338"/>
              <a:gd name="connsiteX8746" fmla="*/ 3073624 w 3481368"/>
              <a:gd name="connsiteY8746" fmla="*/ 1110101 h 3205338"/>
              <a:gd name="connsiteX8747" fmla="*/ 3066871 w 3481368"/>
              <a:gd name="connsiteY8747" fmla="*/ 1079631 h 3205338"/>
              <a:gd name="connsiteX8748" fmla="*/ 3065791 w 3481368"/>
              <a:gd name="connsiteY8748" fmla="*/ 1083410 h 3205338"/>
              <a:gd name="connsiteX8749" fmla="*/ 3066425 w 3481368"/>
              <a:gd name="connsiteY8749" fmla="*/ 1089430 h 3205338"/>
              <a:gd name="connsiteX8750" fmla="*/ 3058590 w 3481368"/>
              <a:gd name="connsiteY8750" fmla="*/ 1065596 h 3205338"/>
              <a:gd name="connsiteX8751" fmla="*/ 3061471 w 3481368"/>
              <a:gd name="connsiteY8751" fmla="*/ 1065596 h 3205338"/>
              <a:gd name="connsiteX8752" fmla="*/ 3060183 w 3481368"/>
              <a:gd name="connsiteY8752" fmla="*/ 1060608 h 3205338"/>
              <a:gd name="connsiteX8753" fmla="*/ 3063990 w 3481368"/>
              <a:gd name="connsiteY8753" fmla="*/ 1068475 h 3205338"/>
              <a:gd name="connsiteX8754" fmla="*/ 3065911 w 3481368"/>
              <a:gd name="connsiteY8754" fmla="*/ 1072194 h 3205338"/>
              <a:gd name="connsiteX8755" fmla="*/ 3063990 w 3481368"/>
              <a:gd name="connsiteY8755" fmla="*/ 1073873 h 3205338"/>
              <a:gd name="connsiteX8756" fmla="*/ 3075153 w 3481368"/>
              <a:gd name="connsiteY8756" fmla="*/ 1099064 h 3205338"/>
              <a:gd name="connsiteX8757" fmla="*/ 3073038 w 3481368"/>
              <a:gd name="connsiteY8757" fmla="*/ 1089704 h 3205338"/>
              <a:gd name="connsiteX8758" fmla="*/ 3075153 w 3481368"/>
              <a:gd name="connsiteY8758" fmla="*/ 1096186 h 3205338"/>
              <a:gd name="connsiteX8759" fmla="*/ 3089194 w 3481368"/>
              <a:gd name="connsiteY8759" fmla="*/ 1130014 h 3205338"/>
              <a:gd name="connsiteX8760" fmla="*/ 3089194 w 3481368"/>
              <a:gd name="connsiteY8760" fmla="*/ 1135412 h 3205338"/>
              <a:gd name="connsiteX8761" fmla="*/ 3094955 w 3481368"/>
              <a:gd name="connsiteY8761" fmla="*/ 1143689 h 3205338"/>
              <a:gd name="connsiteX8762" fmla="*/ 3122680 w 3481368"/>
              <a:gd name="connsiteY8762" fmla="*/ 1230419 h 3205338"/>
              <a:gd name="connsiteX8763" fmla="*/ 3150764 w 3481368"/>
              <a:gd name="connsiteY8763" fmla="*/ 1364294 h 3205338"/>
              <a:gd name="connsiteX8764" fmla="*/ 3156164 w 3481368"/>
              <a:gd name="connsiteY8764" fmla="*/ 1392004 h 3205338"/>
              <a:gd name="connsiteX8765" fmla="*/ 3156164 w 3481368"/>
              <a:gd name="connsiteY8765" fmla="*/ 1406039 h 3205338"/>
              <a:gd name="connsiteX8766" fmla="*/ 3156164 w 3481368"/>
              <a:gd name="connsiteY8766" fmla="*/ 1414316 h 3205338"/>
              <a:gd name="connsiteX8767" fmla="*/ 3159045 w 3481368"/>
              <a:gd name="connsiteY8767" fmla="*/ 1431231 h 3205338"/>
              <a:gd name="connsiteX8768" fmla="*/ 3159045 w 3481368"/>
              <a:gd name="connsiteY8768" fmla="*/ 1436629 h 3205338"/>
              <a:gd name="connsiteX8769" fmla="*/ 3157605 w 3481368"/>
              <a:gd name="connsiteY8769" fmla="*/ 1436269 h 3205338"/>
              <a:gd name="connsiteX8770" fmla="*/ 3156527 w 3481368"/>
              <a:gd name="connsiteY8770" fmla="*/ 1440846 h 3205338"/>
              <a:gd name="connsiteX8771" fmla="*/ 3156527 w 3481368"/>
              <a:gd name="connsiteY8771" fmla="*/ 1442687 h 3205338"/>
              <a:gd name="connsiteX8772" fmla="*/ 3157830 w 3481368"/>
              <a:gd name="connsiteY8772" fmla="*/ 1443759 h 3205338"/>
              <a:gd name="connsiteX8773" fmla="*/ 3159045 w 3481368"/>
              <a:gd name="connsiteY8773" fmla="*/ 1458941 h 3205338"/>
              <a:gd name="connsiteX8774" fmla="*/ 3157598 w 3481368"/>
              <a:gd name="connsiteY8774" fmla="*/ 1455119 h 3205338"/>
              <a:gd name="connsiteX8775" fmla="*/ 3159045 w 3481368"/>
              <a:gd name="connsiteY8775" fmla="*/ 1460729 h 3205338"/>
              <a:gd name="connsiteX8776" fmla="*/ 3159045 w 3481368"/>
              <a:gd name="connsiteY8776" fmla="*/ 1458941 h 3205338"/>
              <a:gd name="connsiteX8777" fmla="*/ 3161926 w 3481368"/>
              <a:gd name="connsiteY8777" fmla="*/ 1475855 h 3205338"/>
              <a:gd name="connsiteX8778" fmla="*/ 3161926 w 3481368"/>
              <a:gd name="connsiteY8778" fmla="*/ 1495289 h 3205338"/>
              <a:gd name="connsiteX8779" fmla="*/ 3161926 w 3481368"/>
              <a:gd name="connsiteY8779" fmla="*/ 1498168 h 3205338"/>
              <a:gd name="connsiteX8780" fmla="*/ 3161566 w 3481368"/>
              <a:gd name="connsiteY8780" fmla="*/ 1480669 h 3205338"/>
              <a:gd name="connsiteX8781" fmla="*/ 3159406 w 3481368"/>
              <a:gd name="connsiteY8781" fmla="*/ 1469145 h 3205338"/>
              <a:gd name="connsiteX8782" fmla="*/ 3159406 w 3481368"/>
              <a:gd name="connsiteY8782" fmla="*/ 1471688 h 3205338"/>
              <a:gd name="connsiteX8783" fmla="*/ 3160306 w 3481368"/>
              <a:gd name="connsiteY8783" fmla="*/ 1475647 h 3205338"/>
              <a:gd name="connsiteX8784" fmla="*/ 3160486 w 3481368"/>
              <a:gd name="connsiteY8784" fmla="*/ 1487237 h 3205338"/>
              <a:gd name="connsiteX8785" fmla="*/ 3160661 w 3481368"/>
              <a:gd name="connsiteY8785" fmla="*/ 1497011 h 3205338"/>
              <a:gd name="connsiteX8786" fmla="*/ 3160698 w 3481368"/>
              <a:gd name="connsiteY8786" fmla="*/ 1497296 h 3205338"/>
              <a:gd name="connsiteX8787" fmla="*/ 3161926 w 3481368"/>
              <a:gd name="connsiteY8787" fmla="*/ 1498168 h 3205338"/>
              <a:gd name="connsiteX8788" fmla="*/ 3161926 w 3481368"/>
              <a:gd name="connsiteY8788" fmla="*/ 1506772 h 3205338"/>
              <a:gd name="connsiteX8789" fmla="*/ 3161926 w 3481368"/>
              <a:gd name="connsiteY8789" fmla="*/ 1509324 h 3205338"/>
              <a:gd name="connsiteX8790" fmla="*/ 3161926 w 3481368"/>
              <a:gd name="connsiteY8790" fmla="*/ 1511844 h 3205338"/>
              <a:gd name="connsiteX8791" fmla="*/ 3161926 w 3481368"/>
              <a:gd name="connsiteY8791" fmla="*/ 1514722 h 3205338"/>
              <a:gd name="connsiteX8792" fmla="*/ 3161926 w 3481368"/>
              <a:gd name="connsiteY8792" fmla="*/ 1517602 h 3205338"/>
              <a:gd name="connsiteX8793" fmla="*/ 3161926 w 3481368"/>
              <a:gd name="connsiteY8793" fmla="*/ 1522999 h 3205338"/>
              <a:gd name="connsiteX8794" fmla="*/ 3161926 w 3481368"/>
              <a:gd name="connsiteY8794" fmla="*/ 1526213 h 3205338"/>
              <a:gd name="connsiteX8795" fmla="*/ 3161926 w 3481368"/>
              <a:gd name="connsiteY8795" fmla="*/ 1534516 h 3205338"/>
              <a:gd name="connsiteX8796" fmla="*/ 3161926 w 3481368"/>
              <a:gd name="connsiteY8796" fmla="*/ 1536293 h 3205338"/>
              <a:gd name="connsiteX8797" fmla="*/ 3161926 w 3481368"/>
              <a:gd name="connsiteY8797" fmla="*/ 1542792 h 3205338"/>
              <a:gd name="connsiteX8798" fmla="*/ 3161926 w 3481368"/>
              <a:gd name="connsiteY8798" fmla="*/ 1545672 h 3205338"/>
              <a:gd name="connsiteX8799" fmla="*/ 3161926 w 3481368"/>
              <a:gd name="connsiteY8799" fmla="*/ 1548191 h 3205338"/>
              <a:gd name="connsiteX8800" fmla="*/ 3161926 w 3481368"/>
              <a:gd name="connsiteY8800" fmla="*/ 1548535 h 3205338"/>
              <a:gd name="connsiteX8801" fmla="*/ 3161926 w 3481368"/>
              <a:gd name="connsiteY8801" fmla="*/ 1556828 h 3205338"/>
              <a:gd name="connsiteX8802" fmla="*/ 3161926 w 3481368"/>
              <a:gd name="connsiteY8802" fmla="*/ 1576616 h 3205338"/>
              <a:gd name="connsiteX8803" fmla="*/ 3159406 w 3481368"/>
              <a:gd name="connsiteY8803" fmla="*/ 1590297 h 3205338"/>
              <a:gd name="connsiteX8804" fmla="*/ 3159406 w 3481368"/>
              <a:gd name="connsiteY8804" fmla="*/ 1604337 h 3205338"/>
              <a:gd name="connsiteX8805" fmla="*/ 3157193 w 3481368"/>
              <a:gd name="connsiteY8805" fmla="*/ 1612916 h 3205338"/>
              <a:gd name="connsiteX8806" fmla="*/ 3156164 w 3481368"/>
              <a:gd name="connsiteY8806" fmla="*/ 1620886 h 3205338"/>
              <a:gd name="connsiteX8807" fmla="*/ 3156052 w 3481368"/>
              <a:gd name="connsiteY8807" fmla="*/ 1620130 h 3205338"/>
              <a:gd name="connsiteX8808" fmla="*/ 3153648 w 3481368"/>
              <a:gd name="connsiteY8808" fmla="*/ 1643580 h 3205338"/>
              <a:gd name="connsiteX8809" fmla="*/ 3148249 w 3481368"/>
              <a:gd name="connsiteY8809" fmla="*/ 1674181 h 3205338"/>
              <a:gd name="connsiteX8810" fmla="*/ 3142175 w 3481368"/>
              <a:gd name="connsiteY8810" fmla="*/ 1706584 h 3205338"/>
              <a:gd name="connsiteX8811" fmla="*/ 3137520 w 3481368"/>
              <a:gd name="connsiteY8811" fmla="*/ 1726791 h 3205338"/>
              <a:gd name="connsiteX8812" fmla="*/ 3138352 w 3481368"/>
              <a:gd name="connsiteY8812" fmla="*/ 1720579 h 3205338"/>
              <a:gd name="connsiteX8813" fmla="*/ 3139612 w 3481368"/>
              <a:gd name="connsiteY8813" fmla="*/ 1713064 h 3205338"/>
              <a:gd name="connsiteX8814" fmla="*/ 3142490 w 3481368"/>
              <a:gd name="connsiteY8814" fmla="*/ 1699383 h 3205338"/>
              <a:gd name="connsiteX8815" fmla="*/ 3139612 w 3481368"/>
              <a:gd name="connsiteY8815" fmla="*/ 1713064 h 3205338"/>
              <a:gd name="connsiteX8816" fmla="*/ 3137407 w 3481368"/>
              <a:gd name="connsiteY8816" fmla="*/ 1724765 h 3205338"/>
              <a:gd name="connsiteX8817" fmla="*/ 3137202 w 3481368"/>
              <a:gd name="connsiteY8817" fmla="*/ 1728173 h 3205338"/>
              <a:gd name="connsiteX8818" fmla="*/ 3134212 w 3481368"/>
              <a:gd name="connsiteY8818" fmla="*/ 1741146 h 3205338"/>
              <a:gd name="connsiteX8819" fmla="*/ 3131334 w 3481368"/>
              <a:gd name="connsiteY8819" fmla="*/ 1752306 h 3205338"/>
              <a:gd name="connsiteX8820" fmla="*/ 3131334 w 3481368"/>
              <a:gd name="connsiteY8820" fmla="*/ 1757707 h 3205338"/>
              <a:gd name="connsiteX8821" fmla="*/ 3125934 w 3481368"/>
              <a:gd name="connsiteY8821" fmla="*/ 1785789 h 3205338"/>
              <a:gd name="connsiteX8822" fmla="*/ 3117296 w 3481368"/>
              <a:gd name="connsiteY8822" fmla="*/ 1808110 h 3205338"/>
              <a:gd name="connsiteX8823" fmla="*/ 3111898 w 3481368"/>
              <a:gd name="connsiteY8823" fmla="*/ 1830431 h 3205338"/>
              <a:gd name="connsiteX8824" fmla="*/ 3107145 w 3481368"/>
              <a:gd name="connsiteY8824" fmla="*/ 1841169 h 3205338"/>
              <a:gd name="connsiteX8825" fmla="*/ 3106117 w 3481368"/>
              <a:gd name="connsiteY8825" fmla="*/ 1846889 h 3205338"/>
              <a:gd name="connsiteX8826" fmla="*/ 3104491 w 3481368"/>
              <a:gd name="connsiteY8826" fmla="*/ 1852104 h 3205338"/>
              <a:gd name="connsiteX8827" fmla="*/ 3106485 w 3481368"/>
              <a:gd name="connsiteY8827" fmla="*/ 1842657 h 3205338"/>
              <a:gd name="connsiteX8828" fmla="*/ 3104039 w 3481368"/>
              <a:gd name="connsiteY8828" fmla="*/ 1848182 h 3205338"/>
              <a:gd name="connsiteX8829" fmla="*/ 3106139 w 3481368"/>
              <a:gd name="connsiteY8829" fmla="*/ 1838712 h 3205338"/>
              <a:gd name="connsiteX8830" fmla="*/ 3102495 w 3481368"/>
              <a:gd name="connsiteY8830" fmla="*/ 1850637 h 3205338"/>
              <a:gd name="connsiteX8831" fmla="*/ 3102032 w 3481368"/>
              <a:gd name="connsiteY8831" fmla="*/ 1852715 h 3205338"/>
              <a:gd name="connsiteX8832" fmla="*/ 3101621 w 3481368"/>
              <a:gd name="connsiteY8832" fmla="*/ 1853646 h 3205338"/>
              <a:gd name="connsiteX8833" fmla="*/ 3101401 w 3481368"/>
              <a:gd name="connsiteY8833" fmla="*/ 1854387 h 3205338"/>
              <a:gd name="connsiteX8834" fmla="*/ 3101850 w 3481368"/>
              <a:gd name="connsiteY8834" fmla="*/ 1853538 h 3205338"/>
              <a:gd name="connsiteX8835" fmla="*/ 3100741 w 3481368"/>
              <a:gd name="connsiteY8835" fmla="*/ 1858512 h 3205338"/>
              <a:gd name="connsiteX8836" fmla="*/ 3099463 w 3481368"/>
              <a:gd name="connsiteY8836" fmla="*/ 1860909 h 3205338"/>
              <a:gd name="connsiteX8837" fmla="*/ 3098118 w 3481368"/>
              <a:gd name="connsiteY8837" fmla="*/ 1865440 h 3205338"/>
              <a:gd name="connsiteX8838" fmla="*/ 3097861 w 3481368"/>
              <a:gd name="connsiteY8838" fmla="*/ 1865792 h 3205338"/>
              <a:gd name="connsiteX8839" fmla="*/ 3097861 w 3481368"/>
              <a:gd name="connsiteY8839" fmla="*/ 1866793 h 3205338"/>
              <a:gd name="connsiteX8840" fmla="*/ 3096814 w 3481368"/>
              <a:gd name="connsiteY8840" fmla="*/ 1869094 h 3205338"/>
              <a:gd name="connsiteX8841" fmla="*/ 3094415 w 3481368"/>
              <a:gd name="connsiteY8841" fmla="*/ 1879143 h 3205338"/>
              <a:gd name="connsiteX8842" fmla="*/ 3089269 w 3481368"/>
              <a:gd name="connsiteY8842" fmla="*/ 1885661 h 3205338"/>
              <a:gd name="connsiteX8843" fmla="*/ 3089152 w 3481368"/>
              <a:gd name="connsiteY8843" fmla="*/ 1885943 h 3205338"/>
              <a:gd name="connsiteX8844" fmla="*/ 3088938 w 3481368"/>
              <a:gd name="connsiteY8844" fmla="*/ 1886897 h 3205338"/>
              <a:gd name="connsiteX8845" fmla="*/ 3089583 w 3481368"/>
              <a:gd name="connsiteY8845" fmla="*/ 1889114 h 3205338"/>
              <a:gd name="connsiteX8846" fmla="*/ 3087511 w 3481368"/>
              <a:gd name="connsiteY8846" fmla="*/ 1893260 h 3205338"/>
              <a:gd name="connsiteX8847" fmla="*/ 3086360 w 3481368"/>
              <a:gd name="connsiteY8847" fmla="*/ 1898396 h 3205338"/>
              <a:gd name="connsiteX8848" fmla="*/ 3083794 w 3481368"/>
              <a:gd name="connsiteY8848" fmla="*/ 1902670 h 3205338"/>
              <a:gd name="connsiteX8849" fmla="*/ 3082004 w 3481368"/>
              <a:gd name="connsiteY8849" fmla="*/ 1913272 h 3205338"/>
              <a:gd name="connsiteX8850" fmla="*/ 3081950 w 3481368"/>
              <a:gd name="connsiteY8850" fmla="*/ 1913427 h 3205338"/>
              <a:gd name="connsiteX8851" fmla="*/ 3078033 w 3481368"/>
              <a:gd name="connsiteY8851" fmla="*/ 1922103 h 3205338"/>
              <a:gd name="connsiteX8852" fmla="*/ 3075153 w 3481368"/>
              <a:gd name="connsiteY8852" fmla="*/ 1933259 h 3205338"/>
              <a:gd name="connsiteX8853" fmla="*/ 3078393 w 3481368"/>
              <a:gd name="connsiteY8853" fmla="*/ 1923767 h 3205338"/>
              <a:gd name="connsiteX8854" fmla="*/ 3081950 w 3481368"/>
              <a:gd name="connsiteY8854" fmla="*/ 1913427 h 3205338"/>
              <a:gd name="connsiteX8855" fmla="*/ 3081994 w 3481368"/>
              <a:gd name="connsiteY8855" fmla="*/ 1913331 h 3205338"/>
              <a:gd name="connsiteX8856" fmla="*/ 3082004 w 3481368"/>
              <a:gd name="connsiteY8856" fmla="*/ 1913272 h 3205338"/>
              <a:gd name="connsiteX8857" fmla="*/ 3083794 w 3481368"/>
              <a:gd name="connsiteY8857" fmla="*/ 1908068 h 3205338"/>
              <a:gd name="connsiteX8858" fmla="*/ 3083794 w 3481368"/>
              <a:gd name="connsiteY8858" fmla="*/ 1913826 h 3205338"/>
              <a:gd name="connsiteX8859" fmla="*/ 3085054 w 3481368"/>
              <a:gd name="connsiteY8859" fmla="*/ 1909508 h 3205338"/>
              <a:gd name="connsiteX8860" fmla="*/ 3083794 w 3481368"/>
              <a:gd name="connsiteY8860" fmla="*/ 1916345 h 3205338"/>
              <a:gd name="connsiteX8861" fmla="*/ 3075153 w 3481368"/>
              <a:gd name="connsiteY8861" fmla="*/ 1938657 h 3205338"/>
              <a:gd name="connsiteX8862" fmla="*/ 3069752 w 3481368"/>
              <a:gd name="connsiteY8862" fmla="*/ 1961330 h 3205338"/>
              <a:gd name="connsiteX8863" fmla="*/ 3061471 w 3481368"/>
              <a:gd name="connsiteY8863" fmla="*/ 1980762 h 3205338"/>
              <a:gd name="connsiteX8864" fmla="*/ 3061111 w 3481368"/>
              <a:gd name="connsiteY8864" fmla="*/ 1976579 h 3205338"/>
              <a:gd name="connsiteX8865" fmla="*/ 3060215 w 3481368"/>
              <a:gd name="connsiteY8865" fmla="*/ 1978067 h 3205338"/>
              <a:gd name="connsiteX8866" fmla="*/ 3063091 w 3481368"/>
              <a:gd name="connsiteY8866" fmla="*/ 1970282 h 3205338"/>
              <a:gd name="connsiteX8867" fmla="*/ 3078033 w 3481368"/>
              <a:gd name="connsiteY8867" fmla="*/ 1916345 h 3205338"/>
              <a:gd name="connsiteX8868" fmla="*/ 3084235 w 3481368"/>
              <a:gd name="connsiteY8868" fmla="*/ 1899814 h 3205338"/>
              <a:gd name="connsiteX8869" fmla="*/ 3081305 w 3481368"/>
              <a:gd name="connsiteY8869" fmla="*/ 1905675 h 3205338"/>
              <a:gd name="connsiteX8870" fmla="*/ 3072990 w 3481368"/>
              <a:gd name="connsiteY8870" fmla="*/ 1921964 h 3205338"/>
              <a:gd name="connsiteX8871" fmla="*/ 3072632 w 3481368"/>
              <a:gd name="connsiteY8871" fmla="*/ 1922894 h 3205338"/>
              <a:gd name="connsiteX8872" fmla="*/ 3072632 w 3481368"/>
              <a:gd name="connsiteY8872" fmla="*/ 1922630 h 3205338"/>
              <a:gd name="connsiteX8873" fmla="*/ 3072170 w 3481368"/>
              <a:gd name="connsiteY8873" fmla="*/ 1923067 h 3205338"/>
              <a:gd name="connsiteX8874" fmla="*/ 3069752 w 3481368"/>
              <a:gd name="connsiteY8874" fmla="*/ 1930380 h 3205338"/>
              <a:gd name="connsiteX8875" fmla="*/ 3072632 w 3481368"/>
              <a:gd name="connsiteY8875" fmla="*/ 1922894 h 3205338"/>
              <a:gd name="connsiteX8876" fmla="*/ 3072632 w 3481368"/>
              <a:gd name="connsiteY8876" fmla="*/ 1924982 h 3205338"/>
              <a:gd name="connsiteX8877" fmla="*/ 3066916 w 3481368"/>
              <a:gd name="connsiteY8877" fmla="*/ 1939467 h 3205338"/>
              <a:gd name="connsiteX8878" fmla="*/ 3063316 w 3481368"/>
              <a:gd name="connsiteY8878" fmla="*/ 1946546 h 3205338"/>
              <a:gd name="connsiteX8879" fmla="*/ 3066871 w 3481368"/>
              <a:gd name="connsiteY8879" fmla="*/ 1936138 h 3205338"/>
              <a:gd name="connsiteX8880" fmla="*/ 3058590 w 3481368"/>
              <a:gd name="connsiteY8880" fmla="*/ 1955572 h 3205338"/>
              <a:gd name="connsiteX8881" fmla="*/ 3044548 w 3481368"/>
              <a:gd name="connsiteY8881" fmla="*/ 1991919 h 3205338"/>
              <a:gd name="connsiteX8882" fmla="*/ 3047429 w 3481368"/>
              <a:gd name="connsiteY8882" fmla="*/ 1980762 h 3205338"/>
              <a:gd name="connsiteX8883" fmla="*/ 3044548 w 3481368"/>
              <a:gd name="connsiteY8883" fmla="*/ 1989040 h 3205338"/>
              <a:gd name="connsiteX8884" fmla="*/ 3037347 w 3481368"/>
              <a:gd name="connsiteY8884" fmla="*/ 2012792 h 3205338"/>
              <a:gd name="connsiteX8885" fmla="*/ 3031639 w 3481368"/>
              <a:gd name="connsiteY8885" fmla="*/ 2027274 h 3205338"/>
              <a:gd name="connsiteX8886" fmla="*/ 3032051 w 3481368"/>
              <a:gd name="connsiteY8886" fmla="*/ 2029225 h 3205338"/>
              <a:gd name="connsiteX8887" fmla="*/ 3036267 w 3481368"/>
              <a:gd name="connsiteY8887" fmla="*/ 2017111 h 3205338"/>
              <a:gd name="connsiteX8888" fmla="*/ 3041667 w 3481368"/>
              <a:gd name="connsiteY8888" fmla="*/ 2008474 h 3205338"/>
              <a:gd name="connsiteX8889" fmla="*/ 3044548 w 3481368"/>
              <a:gd name="connsiteY8889" fmla="*/ 1997317 h 3205338"/>
              <a:gd name="connsiteX8890" fmla="*/ 3058590 w 3481368"/>
              <a:gd name="connsiteY8890" fmla="*/ 1972486 h 3205338"/>
              <a:gd name="connsiteX8891" fmla="*/ 3038292 w 3481368"/>
              <a:gd name="connsiteY8891" fmla="*/ 2023588 h 3205338"/>
              <a:gd name="connsiteX8892" fmla="*/ 3032467 w 3481368"/>
              <a:gd name="connsiteY8892" fmla="*/ 2037364 h 3205338"/>
              <a:gd name="connsiteX8893" fmla="*/ 3041667 w 3481368"/>
              <a:gd name="connsiteY8893" fmla="*/ 2014231 h 3205338"/>
              <a:gd name="connsiteX8894" fmla="*/ 3036222 w 3481368"/>
              <a:gd name="connsiteY8894" fmla="*/ 2025613 h 3205338"/>
              <a:gd name="connsiteX8895" fmla="*/ 3032955 w 3481368"/>
              <a:gd name="connsiteY8895" fmla="*/ 2033506 h 3205338"/>
              <a:gd name="connsiteX8896" fmla="*/ 3032957 w 3481368"/>
              <a:gd name="connsiteY8896" fmla="*/ 2033518 h 3205338"/>
              <a:gd name="connsiteX8897" fmla="*/ 3031951 w 3481368"/>
              <a:gd name="connsiteY8897" fmla="*/ 2038585 h 3205338"/>
              <a:gd name="connsiteX8898" fmla="*/ 3032467 w 3481368"/>
              <a:gd name="connsiteY8898" fmla="*/ 2037364 h 3205338"/>
              <a:gd name="connsiteX8899" fmla="*/ 3031920 w 3481368"/>
              <a:gd name="connsiteY8899" fmla="*/ 2038739 h 3205338"/>
              <a:gd name="connsiteX8900" fmla="*/ 3031519 w 3481368"/>
              <a:gd name="connsiteY8900" fmla="*/ 2040761 h 3205338"/>
              <a:gd name="connsiteX8901" fmla="*/ 3030955 w 3481368"/>
              <a:gd name="connsiteY8901" fmla="*/ 2041166 h 3205338"/>
              <a:gd name="connsiteX8902" fmla="*/ 3030226 w 3481368"/>
              <a:gd name="connsiteY8902" fmla="*/ 2042999 h 3205338"/>
              <a:gd name="connsiteX8903" fmla="*/ 3031392 w 3481368"/>
              <a:gd name="connsiteY8903" fmla="*/ 2052557 h 3205338"/>
              <a:gd name="connsiteX8904" fmla="*/ 3036267 w 3481368"/>
              <a:gd name="connsiteY8904" fmla="*/ 2039423 h 3205338"/>
              <a:gd name="connsiteX8905" fmla="*/ 3041667 w 3481368"/>
              <a:gd name="connsiteY8905" fmla="*/ 2028266 h 3205338"/>
              <a:gd name="connsiteX8906" fmla="*/ 3036267 w 3481368"/>
              <a:gd name="connsiteY8906" fmla="*/ 2044821 h 3205338"/>
              <a:gd name="connsiteX8907" fmla="*/ 3031704 w 3481368"/>
              <a:gd name="connsiteY8907" fmla="*/ 2055119 h 3205338"/>
              <a:gd name="connsiteX8908" fmla="*/ 3032598 w 3481368"/>
              <a:gd name="connsiteY8908" fmla="*/ 2062444 h 3205338"/>
              <a:gd name="connsiteX8909" fmla="*/ 3032957 w 3481368"/>
              <a:gd name="connsiteY8909" fmla="*/ 2089301 h 3205338"/>
              <a:gd name="connsiteX8910" fmla="*/ 3031519 w 3481368"/>
              <a:gd name="connsiteY8910" fmla="*/ 2101493 h 3205338"/>
              <a:gd name="connsiteX8911" fmla="*/ 3030549 w 3481368"/>
              <a:gd name="connsiteY8911" fmla="*/ 2113889 h 3205338"/>
              <a:gd name="connsiteX8912" fmla="*/ 3030079 w 3481368"/>
              <a:gd name="connsiteY8912" fmla="*/ 2106216 h 3205338"/>
              <a:gd name="connsiteX8913" fmla="*/ 3030079 w 3481368"/>
              <a:gd name="connsiteY8913" fmla="*/ 2119892 h 3205338"/>
              <a:gd name="connsiteX8914" fmla="*/ 3030549 w 3481368"/>
              <a:gd name="connsiteY8914" fmla="*/ 2113889 h 3205338"/>
              <a:gd name="connsiteX8915" fmla="*/ 3031159 w 3481368"/>
              <a:gd name="connsiteY8915" fmla="*/ 2123852 h 3205338"/>
              <a:gd name="connsiteX8916" fmla="*/ 3030079 w 3481368"/>
              <a:gd name="connsiteY8916" fmla="*/ 2147965 h 3205338"/>
              <a:gd name="connsiteX8917" fmla="*/ 3027199 w 3481368"/>
              <a:gd name="connsiteY8917" fmla="*/ 2139687 h 3205338"/>
              <a:gd name="connsiteX8918" fmla="*/ 3024320 w 3481368"/>
              <a:gd name="connsiteY8918" fmla="*/ 2128530 h 3205338"/>
              <a:gd name="connsiteX8919" fmla="*/ 3024320 w 3481368"/>
              <a:gd name="connsiteY8919" fmla="*/ 2136808 h 3205338"/>
              <a:gd name="connsiteX8920" fmla="*/ 3024320 w 3481368"/>
              <a:gd name="connsiteY8920" fmla="*/ 2150843 h 3205338"/>
              <a:gd name="connsiteX8921" fmla="*/ 3021801 w 3481368"/>
              <a:gd name="connsiteY8921" fmla="*/ 2175676 h 3205338"/>
              <a:gd name="connsiteX8922" fmla="*/ 3024320 w 3481368"/>
              <a:gd name="connsiteY8922" fmla="*/ 2181434 h 3205338"/>
              <a:gd name="connsiteX8923" fmla="*/ 3021801 w 3481368"/>
              <a:gd name="connsiteY8923" fmla="*/ 2197990 h 3205338"/>
              <a:gd name="connsiteX8924" fmla="*/ 3018921 w 3481368"/>
              <a:gd name="connsiteY8924" fmla="*/ 2212026 h 3205338"/>
              <a:gd name="connsiteX8925" fmla="*/ 3018921 w 3481368"/>
              <a:gd name="connsiteY8925" fmla="*/ 2231460 h 3205338"/>
              <a:gd name="connsiteX8926" fmla="*/ 3013163 w 3481368"/>
              <a:gd name="connsiteY8926" fmla="*/ 2253774 h 3205338"/>
              <a:gd name="connsiteX8927" fmla="*/ 3010643 w 3481368"/>
              <a:gd name="connsiteY8927" fmla="*/ 2278967 h 3205338"/>
              <a:gd name="connsiteX8928" fmla="*/ 3007764 w 3481368"/>
              <a:gd name="connsiteY8928" fmla="*/ 2295881 h 3205338"/>
              <a:gd name="connsiteX8929" fmla="*/ 3004885 w 3481368"/>
              <a:gd name="connsiteY8929" fmla="*/ 2312437 h 3205338"/>
              <a:gd name="connsiteX8930" fmla="*/ 3002006 w 3481368"/>
              <a:gd name="connsiteY8930" fmla="*/ 2320714 h 3205338"/>
              <a:gd name="connsiteX8931" fmla="*/ 3002006 w 3481368"/>
              <a:gd name="connsiteY8931" fmla="*/ 2331871 h 3205338"/>
              <a:gd name="connsiteX8932" fmla="*/ 2999486 w 3481368"/>
              <a:gd name="connsiteY8932" fmla="*/ 2340509 h 3205338"/>
              <a:gd name="connsiteX8933" fmla="*/ 2996607 w 3481368"/>
              <a:gd name="connsiteY8933" fmla="*/ 2354185 h 3205338"/>
              <a:gd name="connsiteX8934" fmla="*/ 2996258 w 3481368"/>
              <a:gd name="connsiteY8934" fmla="*/ 2360765 h 3205338"/>
              <a:gd name="connsiteX8935" fmla="*/ 2992333 w 3481368"/>
              <a:gd name="connsiteY8935" fmla="*/ 2370020 h 3205338"/>
              <a:gd name="connsiteX8936" fmla="*/ 2988329 w 3481368"/>
              <a:gd name="connsiteY8936" fmla="*/ 2382256 h 3205338"/>
              <a:gd name="connsiteX8937" fmla="*/ 2993728 w 3481368"/>
              <a:gd name="connsiteY8937" fmla="*/ 2373979 h 3205338"/>
              <a:gd name="connsiteX8938" fmla="*/ 2999276 w 3481368"/>
              <a:gd name="connsiteY8938" fmla="*/ 2360454 h 3205338"/>
              <a:gd name="connsiteX8939" fmla="*/ 2996607 w 3481368"/>
              <a:gd name="connsiteY8939" fmla="*/ 2371100 h 3205338"/>
              <a:gd name="connsiteX8940" fmla="*/ 2974292 w 3481368"/>
              <a:gd name="connsiteY8940" fmla="*/ 2440920 h 3205338"/>
              <a:gd name="connsiteX8941" fmla="*/ 2971413 w 3481368"/>
              <a:gd name="connsiteY8941" fmla="*/ 2442224 h 3205338"/>
              <a:gd name="connsiteX8942" fmla="*/ 2968618 w 3481368"/>
              <a:gd name="connsiteY8942" fmla="*/ 2443753 h 3205338"/>
              <a:gd name="connsiteX8943" fmla="*/ 2971413 w 3481368"/>
              <a:gd name="connsiteY8943" fmla="*/ 2438041 h 3205338"/>
              <a:gd name="connsiteX8944" fmla="*/ 2977152 w 3481368"/>
              <a:gd name="connsiteY8944" fmla="*/ 2422571 h 3205338"/>
              <a:gd name="connsiteX8945" fmla="*/ 2977172 w 3481368"/>
              <a:gd name="connsiteY8945" fmla="*/ 2424005 h 3205338"/>
              <a:gd name="connsiteX8946" fmla="*/ 2982570 w 3481368"/>
              <a:gd name="connsiteY8946" fmla="*/ 2407449 h 3205338"/>
              <a:gd name="connsiteX8947" fmla="*/ 2982580 w 3481368"/>
              <a:gd name="connsiteY8947" fmla="*/ 2407301 h 3205338"/>
              <a:gd name="connsiteX8948" fmla="*/ 2988329 w 3481368"/>
              <a:gd name="connsiteY8948" fmla="*/ 2390534 h 3205338"/>
              <a:gd name="connsiteX8949" fmla="*/ 2988329 w 3481368"/>
              <a:gd name="connsiteY8949" fmla="*/ 2396292 h 3205338"/>
              <a:gd name="connsiteX8950" fmla="*/ 2985450 w 3481368"/>
              <a:gd name="connsiteY8950" fmla="*/ 2390534 h 3205338"/>
              <a:gd name="connsiteX8951" fmla="*/ 2982930 w 3481368"/>
              <a:gd name="connsiteY8951" fmla="*/ 2402096 h 3205338"/>
              <a:gd name="connsiteX8952" fmla="*/ 2982580 w 3481368"/>
              <a:gd name="connsiteY8952" fmla="*/ 2407301 h 3205338"/>
              <a:gd name="connsiteX8953" fmla="*/ 2979691 w 3481368"/>
              <a:gd name="connsiteY8953" fmla="*/ 2415727 h 3205338"/>
              <a:gd name="connsiteX8954" fmla="*/ 2977152 w 3481368"/>
              <a:gd name="connsiteY8954" fmla="*/ 2422571 h 3205338"/>
              <a:gd name="connsiteX8955" fmla="*/ 2977037 w 3481368"/>
              <a:gd name="connsiteY8955" fmla="*/ 2414332 h 3205338"/>
              <a:gd name="connsiteX8956" fmla="*/ 2968534 w 3481368"/>
              <a:gd name="connsiteY8956" fmla="*/ 2429763 h 3205338"/>
              <a:gd name="connsiteX8957" fmla="*/ 3004885 w 3481368"/>
              <a:gd name="connsiteY8957" fmla="*/ 2298401 h 3205338"/>
              <a:gd name="connsiteX8958" fmla="*/ 3013163 w 3481368"/>
              <a:gd name="connsiteY8958" fmla="*/ 2226062 h 3205338"/>
              <a:gd name="connsiteX8959" fmla="*/ 3016042 w 3481368"/>
              <a:gd name="connsiteY8959" fmla="*/ 2206627 h 3205338"/>
              <a:gd name="connsiteX8960" fmla="*/ 3018921 w 3481368"/>
              <a:gd name="connsiteY8960" fmla="*/ 2192592 h 3205338"/>
              <a:gd name="connsiteX8961" fmla="*/ 3021801 w 3481368"/>
              <a:gd name="connsiteY8961" fmla="*/ 2173157 h 3205338"/>
              <a:gd name="connsiteX8962" fmla="*/ 3021801 w 3481368"/>
              <a:gd name="connsiteY8962" fmla="*/ 2162001 h 3205338"/>
              <a:gd name="connsiteX8963" fmla="*/ 3021801 w 3481368"/>
              <a:gd name="connsiteY8963" fmla="*/ 2147965 h 3205338"/>
              <a:gd name="connsiteX8964" fmla="*/ 3018921 w 3481368"/>
              <a:gd name="connsiteY8964" fmla="*/ 2150843 h 3205338"/>
              <a:gd name="connsiteX8965" fmla="*/ 3018921 w 3481368"/>
              <a:gd name="connsiteY8965" fmla="*/ 2167399 h 3205338"/>
              <a:gd name="connsiteX8966" fmla="*/ 3018921 w 3481368"/>
              <a:gd name="connsiteY8966" fmla="*/ 2184314 h 3205338"/>
              <a:gd name="connsiteX8967" fmla="*/ 3016042 w 3481368"/>
              <a:gd name="connsiteY8967" fmla="*/ 2181434 h 3205338"/>
              <a:gd name="connsiteX8968" fmla="*/ 3018921 w 3481368"/>
              <a:gd name="connsiteY8968" fmla="*/ 2142206 h 3205338"/>
              <a:gd name="connsiteX8969" fmla="*/ 3018921 w 3481368"/>
              <a:gd name="connsiteY8969" fmla="*/ 2145085 h 3205338"/>
              <a:gd name="connsiteX8970" fmla="*/ 3021801 w 3481368"/>
              <a:gd name="connsiteY8970" fmla="*/ 2131050 h 3205338"/>
              <a:gd name="connsiteX8971" fmla="*/ 3018921 w 3481368"/>
              <a:gd name="connsiteY8971" fmla="*/ 2122772 h 3205338"/>
              <a:gd name="connsiteX8972" fmla="*/ 3021801 w 3481368"/>
              <a:gd name="connsiteY8972" fmla="*/ 2097579 h 3205338"/>
              <a:gd name="connsiteX8973" fmla="*/ 3021801 w 3481368"/>
              <a:gd name="connsiteY8973" fmla="*/ 2083903 h 3205338"/>
              <a:gd name="connsiteX8974" fmla="*/ 3021801 w 3481368"/>
              <a:gd name="connsiteY8974" fmla="*/ 2078335 h 3205338"/>
              <a:gd name="connsiteX8975" fmla="*/ 3018921 w 3481368"/>
              <a:gd name="connsiteY8975" fmla="*/ 2084763 h 3205338"/>
              <a:gd name="connsiteX8976" fmla="*/ 3018921 w 3481368"/>
              <a:gd name="connsiteY8976" fmla="*/ 2103337 h 3205338"/>
              <a:gd name="connsiteX8977" fmla="*/ 3017481 w 3481368"/>
              <a:gd name="connsiteY8977" fmla="*/ 2095285 h 3205338"/>
              <a:gd name="connsiteX8978" fmla="*/ 3017369 w 3481368"/>
              <a:gd name="connsiteY8978" fmla="*/ 2088230 h 3205338"/>
              <a:gd name="connsiteX8979" fmla="*/ 3016824 w 3481368"/>
              <a:gd name="connsiteY8979" fmla="*/ 2089445 h 3205338"/>
              <a:gd name="connsiteX8980" fmla="*/ 3017345 w 3481368"/>
              <a:gd name="connsiteY8980" fmla="*/ 2086731 h 3205338"/>
              <a:gd name="connsiteX8981" fmla="*/ 3017302 w 3481368"/>
              <a:gd name="connsiteY8981" fmla="*/ 2084055 h 3205338"/>
              <a:gd name="connsiteX8982" fmla="*/ 3016042 w 3481368"/>
              <a:gd name="connsiteY8982" fmla="*/ 2081023 h 3205338"/>
              <a:gd name="connsiteX8983" fmla="*/ 3016042 w 3481368"/>
              <a:gd name="connsiteY8983" fmla="*/ 2087363 h 3205338"/>
              <a:gd name="connsiteX8984" fmla="*/ 3016824 w 3481368"/>
              <a:gd name="connsiteY8984" fmla="*/ 2086927 h 3205338"/>
              <a:gd name="connsiteX8985" fmla="*/ 3016042 w 3481368"/>
              <a:gd name="connsiteY8985" fmla="*/ 2088310 h 3205338"/>
              <a:gd name="connsiteX8986" fmla="*/ 3016042 w 3481368"/>
              <a:gd name="connsiteY8986" fmla="*/ 2089751 h 3205338"/>
              <a:gd name="connsiteX8987" fmla="*/ 3016042 w 3481368"/>
              <a:gd name="connsiteY8987" fmla="*/ 2108736 h 3205338"/>
              <a:gd name="connsiteX8988" fmla="*/ 3016042 w 3481368"/>
              <a:gd name="connsiteY8988" fmla="*/ 2125651 h 3205338"/>
              <a:gd name="connsiteX8989" fmla="*/ 3013163 w 3481368"/>
              <a:gd name="connsiteY8989" fmla="*/ 2139687 h 3205338"/>
              <a:gd name="connsiteX8990" fmla="*/ 3012848 w 3481368"/>
              <a:gd name="connsiteY8990" fmla="*/ 2141667 h 3205338"/>
              <a:gd name="connsiteX8991" fmla="*/ 3010778 w 3481368"/>
              <a:gd name="connsiteY8991" fmla="*/ 2147580 h 3205338"/>
              <a:gd name="connsiteX8992" fmla="*/ 3010958 w 3481368"/>
              <a:gd name="connsiteY8992" fmla="*/ 2139822 h 3205338"/>
              <a:gd name="connsiteX8993" fmla="*/ 3013163 w 3481368"/>
              <a:gd name="connsiteY8993" fmla="*/ 2136808 h 3205338"/>
              <a:gd name="connsiteX8994" fmla="*/ 3013163 w 3481368"/>
              <a:gd name="connsiteY8994" fmla="*/ 2125651 h 3205338"/>
              <a:gd name="connsiteX8995" fmla="*/ 3010643 w 3481368"/>
              <a:gd name="connsiteY8995" fmla="*/ 2133929 h 3205338"/>
              <a:gd name="connsiteX8996" fmla="*/ 3010643 w 3481368"/>
              <a:gd name="connsiteY8996" fmla="*/ 2125651 h 3205338"/>
              <a:gd name="connsiteX8997" fmla="*/ 3007764 w 3481368"/>
              <a:gd name="connsiteY8997" fmla="*/ 2153363 h 3205338"/>
              <a:gd name="connsiteX8998" fmla="*/ 3007764 w 3481368"/>
              <a:gd name="connsiteY8998" fmla="*/ 2170278 h 3205338"/>
              <a:gd name="connsiteX8999" fmla="*/ 3010643 w 3481368"/>
              <a:gd name="connsiteY8999" fmla="*/ 2164520 h 3205338"/>
              <a:gd name="connsiteX9000" fmla="*/ 3013163 w 3481368"/>
              <a:gd name="connsiteY9000" fmla="*/ 2139687 h 3205338"/>
              <a:gd name="connsiteX9001" fmla="*/ 3013163 w 3481368"/>
              <a:gd name="connsiteY9001" fmla="*/ 2150843 h 3205338"/>
              <a:gd name="connsiteX9002" fmla="*/ 3010643 w 3481368"/>
              <a:gd name="connsiteY9002" fmla="*/ 2181434 h 3205338"/>
              <a:gd name="connsiteX9003" fmla="*/ 3013163 w 3481368"/>
              <a:gd name="connsiteY9003" fmla="*/ 2164520 h 3205338"/>
              <a:gd name="connsiteX9004" fmla="*/ 3010643 w 3481368"/>
              <a:gd name="connsiteY9004" fmla="*/ 2186834 h 3205338"/>
              <a:gd name="connsiteX9005" fmla="*/ 3010643 w 3481368"/>
              <a:gd name="connsiteY9005" fmla="*/ 2189712 h 3205338"/>
              <a:gd name="connsiteX9006" fmla="*/ 3007764 w 3481368"/>
              <a:gd name="connsiteY9006" fmla="*/ 2217785 h 3205338"/>
              <a:gd name="connsiteX9007" fmla="*/ 3004885 w 3481368"/>
              <a:gd name="connsiteY9007" fmla="*/ 2231460 h 3205338"/>
              <a:gd name="connsiteX9008" fmla="*/ 3002006 w 3481368"/>
              <a:gd name="connsiteY9008" fmla="*/ 2240098 h 3205338"/>
              <a:gd name="connsiteX9009" fmla="*/ 3002006 w 3481368"/>
              <a:gd name="connsiteY9009" fmla="*/ 2231460 h 3205338"/>
              <a:gd name="connsiteX9010" fmla="*/ 3002006 w 3481368"/>
              <a:gd name="connsiteY9010" fmla="*/ 2217785 h 3205338"/>
              <a:gd name="connsiteX9011" fmla="*/ 3004885 w 3481368"/>
              <a:gd name="connsiteY9011" fmla="*/ 2226062 h 3205338"/>
              <a:gd name="connsiteX9012" fmla="*/ 3004885 w 3481368"/>
              <a:gd name="connsiteY9012" fmla="*/ 2203748 h 3205338"/>
              <a:gd name="connsiteX9013" fmla="*/ 3002006 w 3481368"/>
              <a:gd name="connsiteY9013" fmla="*/ 2217785 h 3205338"/>
              <a:gd name="connsiteX9014" fmla="*/ 2999486 w 3481368"/>
              <a:gd name="connsiteY9014" fmla="*/ 2231460 h 3205338"/>
              <a:gd name="connsiteX9015" fmla="*/ 2999486 w 3481368"/>
              <a:gd name="connsiteY9015" fmla="*/ 2242617 h 3205338"/>
              <a:gd name="connsiteX9016" fmla="*/ 2999486 w 3481368"/>
              <a:gd name="connsiteY9016" fmla="*/ 2226062 h 3205338"/>
              <a:gd name="connsiteX9017" fmla="*/ 2996607 w 3481368"/>
              <a:gd name="connsiteY9017" fmla="*/ 2234339 h 3205338"/>
              <a:gd name="connsiteX9018" fmla="*/ 2996607 w 3481368"/>
              <a:gd name="connsiteY9018" fmla="*/ 2231865 h 3205338"/>
              <a:gd name="connsiteX9019" fmla="*/ 2996607 w 3481368"/>
              <a:gd name="connsiteY9019" fmla="*/ 2228941 h 3205338"/>
              <a:gd name="connsiteX9020" fmla="*/ 2993728 w 3481368"/>
              <a:gd name="connsiteY9020" fmla="*/ 2234339 h 3205338"/>
              <a:gd name="connsiteX9021" fmla="*/ 2996607 w 3481368"/>
              <a:gd name="connsiteY9021" fmla="*/ 2214905 h 3205338"/>
              <a:gd name="connsiteX9022" fmla="*/ 2999486 w 3481368"/>
              <a:gd name="connsiteY9022" fmla="*/ 2192592 h 3205338"/>
              <a:gd name="connsiteX9023" fmla="*/ 2999486 w 3481368"/>
              <a:gd name="connsiteY9023" fmla="*/ 2181434 h 3205338"/>
              <a:gd name="connsiteX9024" fmla="*/ 2999486 w 3481368"/>
              <a:gd name="connsiteY9024" fmla="*/ 2170278 h 3205338"/>
              <a:gd name="connsiteX9025" fmla="*/ 3002006 w 3481368"/>
              <a:gd name="connsiteY9025" fmla="*/ 2156242 h 3205338"/>
              <a:gd name="connsiteX9026" fmla="*/ 3002006 w 3481368"/>
              <a:gd name="connsiteY9026" fmla="*/ 2173157 h 3205338"/>
              <a:gd name="connsiteX9027" fmla="*/ 3004885 w 3481368"/>
              <a:gd name="connsiteY9027" fmla="*/ 2162001 h 3205338"/>
              <a:gd name="connsiteX9028" fmla="*/ 3002006 w 3481368"/>
              <a:gd name="connsiteY9028" fmla="*/ 2156242 h 3205338"/>
              <a:gd name="connsiteX9029" fmla="*/ 3002006 w 3481368"/>
              <a:gd name="connsiteY9029" fmla="*/ 2150843 h 3205338"/>
              <a:gd name="connsiteX9030" fmla="*/ 3002006 w 3481368"/>
              <a:gd name="connsiteY9030" fmla="*/ 2142206 h 3205338"/>
              <a:gd name="connsiteX9031" fmla="*/ 3002006 w 3481368"/>
              <a:gd name="connsiteY9031" fmla="*/ 2128530 h 3205338"/>
              <a:gd name="connsiteX9032" fmla="*/ 3002006 w 3481368"/>
              <a:gd name="connsiteY9032" fmla="*/ 2107173 h 3205338"/>
              <a:gd name="connsiteX9033" fmla="*/ 2999901 w 3481368"/>
              <a:gd name="connsiteY9033" fmla="*/ 2111758 h 3205338"/>
              <a:gd name="connsiteX9034" fmla="*/ 2988608 w 3481368"/>
              <a:gd name="connsiteY9034" fmla="*/ 2132017 h 3205338"/>
              <a:gd name="connsiteX9035" fmla="*/ 2988329 w 3481368"/>
              <a:gd name="connsiteY9035" fmla="*/ 2142206 h 3205338"/>
              <a:gd name="connsiteX9036" fmla="*/ 2988066 w 3481368"/>
              <a:gd name="connsiteY9036" fmla="*/ 2144011 h 3205338"/>
              <a:gd name="connsiteX9037" fmla="*/ 2988739 w 3481368"/>
              <a:gd name="connsiteY9037" fmla="*/ 2142707 h 3205338"/>
              <a:gd name="connsiteX9038" fmla="*/ 2988739 w 3481368"/>
              <a:gd name="connsiteY9038" fmla="*/ 2148106 h 3205338"/>
              <a:gd name="connsiteX9039" fmla="*/ 2991620 w 3481368"/>
              <a:gd name="connsiteY9039" fmla="*/ 2142707 h 3205338"/>
              <a:gd name="connsiteX9040" fmla="*/ 2986937 w 3481368"/>
              <a:gd name="connsiteY9040" fmla="*/ 2151775 h 3205338"/>
              <a:gd name="connsiteX9041" fmla="*/ 2985450 w 3481368"/>
              <a:gd name="connsiteY9041" fmla="*/ 2162001 h 3205338"/>
              <a:gd name="connsiteX9042" fmla="*/ 2985450 w 3481368"/>
              <a:gd name="connsiteY9042" fmla="*/ 2184314 h 3205338"/>
              <a:gd name="connsiteX9043" fmla="*/ 2979691 w 3481368"/>
              <a:gd name="connsiteY9043" fmla="*/ 2234339 h 3205338"/>
              <a:gd name="connsiteX9044" fmla="*/ 2977172 w 3481368"/>
              <a:gd name="connsiteY9044" fmla="*/ 2251254 h 3205338"/>
              <a:gd name="connsiteX9045" fmla="*/ 2974292 w 3481368"/>
              <a:gd name="connsiteY9045" fmla="*/ 2278967 h 3205338"/>
              <a:gd name="connsiteX9046" fmla="*/ 2968534 w 3481368"/>
              <a:gd name="connsiteY9046" fmla="*/ 2298401 h 3205338"/>
              <a:gd name="connsiteX9047" fmla="*/ 2966014 w 3481368"/>
              <a:gd name="connsiteY9047" fmla="*/ 2323594 h 3205338"/>
              <a:gd name="connsiteX9048" fmla="*/ 2960256 w 3481368"/>
              <a:gd name="connsiteY9048" fmla="*/ 2340509 h 3205338"/>
              <a:gd name="connsiteX9049" fmla="*/ 2957376 w 3481368"/>
              <a:gd name="connsiteY9049" fmla="*/ 2348787 h 3205338"/>
              <a:gd name="connsiteX9050" fmla="*/ 2957376 w 3481368"/>
              <a:gd name="connsiteY9050" fmla="*/ 2357063 h 3205338"/>
              <a:gd name="connsiteX9051" fmla="*/ 2951978 w 3481368"/>
              <a:gd name="connsiteY9051" fmla="*/ 2371100 h 3205338"/>
              <a:gd name="connsiteX9052" fmla="*/ 2947995 w 3481368"/>
              <a:gd name="connsiteY9052" fmla="*/ 2384543 h 3205338"/>
              <a:gd name="connsiteX9053" fmla="*/ 2946580 w 3481368"/>
              <a:gd name="connsiteY9053" fmla="*/ 2387476 h 3205338"/>
              <a:gd name="connsiteX9054" fmla="*/ 2946220 w 3481368"/>
              <a:gd name="connsiteY9054" fmla="*/ 2390534 h 3205338"/>
              <a:gd name="connsiteX9055" fmla="*/ 2943700 w 3481368"/>
              <a:gd name="connsiteY9055" fmla="*/ 2398812 h 3205338"/>
              <a:gd name="connsiteX9056" fmla="*/ 2937942 w 3481368"/>
              <a:gd name="connsiteY9056" fmla="*/ 2418606 h 3205338"/>
              <a:gd name="connsiteX9057" fmla="*/ 2929664 w 3481368"/>
              <a:gd name="connsiteY9057" fmla="*/ 2438041 h 3205338"/>
              <a:gd name="connsiteX9058" fmla="*/ 2921386 w 3481368"/>
              <a:gd name="connsiteY9058" fmla="*/ 2457474 h 3205338"/>
              <a:gd name="connsiteX9059" fmla="*/ 2926784 w 3481368"/>
              <a:gd name="connsiteY9059" fmla="*/ 2443799 h 3205338"/>
              <a:gd name="connsiteX9060" fmla="*/ 2926784 w 3481368"/>
              <a:gd name="connsiteY9060" fmla="*/ 2440920 h 3205338"/>
              <a:gd name="connsiteX9061" fmla="*/ 2928736 w 3481368"/>
              <a:gd name="connsiteY9061" fmla="*/ 2436089 h 3205338"/>
              <a:gd name="connsiteX9062" fmla="*/ 2929664 w 3481368"/>
              <a:gd name="connsiteY9062" fmla="*/ 2435161 h 3205338"/>
              <a:gd name="connsiteX9063" fmla="*/ 2932543 w 3481368"/>
              <a:gd name="connsiteY9063" fmla="*/ 2426883 h 3205338"/>
              <a:gd name="connsiteX9064" fmla="*/ 2932657 w 3481368"/>
              <a:gd name="connsiteY9064" fmla="*/ 2426509 h 3205338"/>
              <a:gd name="connsiteX9065" fmla="*/ 2937942 w 3481368"/>
              <a:gd name="connsiteY9065" fmla="*/ 2415727 h 3205338"/>
              <a:gd name="connsiteX9066" fmla="*/ 2937457 w 3481368"/>
              <a:gd name="connsiteY9066" fmla="*/ 2413818 h 3205338"/>
              <a:gd name="connsiteX9067" fmla="*/ 2937942 w 3481368"/>
              <a:gd name="connsiteY9067" fmla="*/ 2412848 h 3205338"/>
              <a:gd name="connsiteX9068" fmla="*/ 2940820 w 3481368"/>
              <a:gd name="connsiteY9068" fmla="*/ 2401691 h 3205338"/>
              <a:gd name="connsiteX9069" fmla="*/ 2937222 w 3481368"/>
              <a:gd name="connsiteY9069" fmla="*/ 2412893 h 3205338"/>
              <a:gd name="connsiteX9070" fmla="*/ 2937457 w 3481368"/>
              <a:gd name="connsiteY9070" fmla="*/ 2413818 h 3205338"/>
              <a:gd name="connsiteX9071" fmla="*/ 2935062 w 3481368"/>
              <a:gd name="connsiteY9071" fmla="*/ 2418606 h 3205338"/>
              <a:gd name="connsiteX9072" fmla="*/ 2932657 w 3481368"/>
              <a:gd name="connsiteY9072" fmla="*/ 2426509 h 3205338"/>
              <a:gd name="connsiteX9073" fmla="*/ 2932364 w 3481368"/>
              <a:gd name="connsiteY9073" fmla="*/ 2427108 h 3205338"/>
              <a:gd name="connsiteX9074" fmla="*/ 2928736 w 3481368"/>
              <a:gd name="connsiteY9074" fmla="*/ 2436089 h 3205338"/>
              <a:gd name="connsiteX9075" fmla="*/ 2926784 w 3481368"/>
              <a:gd name="connsiteY9075" fmla="*/ 2438041 h 3205338"/>
              <a:gd name="connsiteX9076" fmla="*/ 2926784 w 3481368"/>
              <a:gd name="connsiteY9076" fmla="*/ 2440920 h 3205338"/>
              <a:gd name="connsiteX9077" fmla="*/ 2921386 w 3481368"/>
              <a:gd name="connsiteY9077" fmla="*/ 2457474 h 3205338"/>
              <a:gd name="connsiteX9078" fmla="*/ 2915627 w 3481368"/>
              <a:gd name="connsiteY9078" fmla="*/ 2468632 h 3205338"/>
              <a:gd name="connsiteX9079" fmla="*/ 2907349 w 3481368"/>
              <a:gd name="connsiteY9079" fmla="*/ 2482667 h 3205338"/>
              <a:gd name="connsiteX9080" fmla="*/ 2899071 w 3481368"/>
              <a:gd name="connsiteY9080" fmla="*/ 2496703 h 3205338"/>
              <a:gd name="connsiteX9081" fmla="*/ 2896192 w 3481368"/>
              <a:gd name="connsiteY9081" fmla="*/ 2504981 h 3205338"/>
              <a:gd name="connsiteX9082" fmla="*/ 2896192 w 3481368"/>
              <a:gd name="connsiteY9082" fmla="*/ 2507860 h 3205338"/>
              <a:gd name="connsiteX9083" fmla="*/ 2890900 w 3481368"/>
              <a:gd name="connsiteY9083" fmla="*/ 2515467 h 3205338"/>
              <a:gd name="connsiteX9084" fmla="*/ 2899449 w 3481368"/>
              <a:gd name="connsiteY9084" fmla="*/ 2509635 h 3205338"/>
              <a:gd name="connsiteX9085" fmla="*/ 2889592 w 3481368"/>
              <a:gd name="connsiteY9085" fmla="*/ 2519488 h 3205338"/>
              <a:gd name="connsiteX9086" fmla="*/ 2887700 w 3481368"/>
              <a:gd name="connsiteY9086" fmla="*/ 2521051 h 3205338"/>
              <a:gd name="connsiteX9087" fmla="*/ 2887554 w 3481368"/>
              <a:gd name="connsiteY9087" fmla="*/ 2522436 h 3205338"/>
              <a:gd name="connsiteX9088" fmla="*/ 2885694 w 3481368"/>
              <a:gd name="connsiteY9088" fmla="*/ 2528152 h 3205338"/>
              <a:gd name="connsiteX9089" fmla="*/ 2890087 w 3481368"/>
              <a:gd name="connsiteY9089" fmla="*/ 2525652 h 3205338"/>
              <a:gd name="connsiteX9090" fmla="*/ 2900752 w 3481368"/>
              <a:gd name="connsiteY9090" fmla="*/ 2516610 h 3205338"/>
              <a:gd name="connsiteX9091" fmla="*/ 2909391 w 3481368"/>
              <a:gd name="connsiteY9091" fmla="*/ 2508332 h 3205338"/>
              <a:gd name="connsiteX9092" fmla="*/ 2909147 w 3481368"/>
              <a:gd name="connsiteY9092" fmla="*/ 2508217 h 3205338"/>
              <a:gd name="connsiteX9093" fmla="*/ 2917669 w 3481368"/>
              <a:gd name="connsiteY9093" fmla="*/ 2499695 h 3205338"/>
              <a:gd name="connsiteX9094" fmla="*/ 2919394 w 3481368"/>
              <a:gd name="connsiteY9094" fmla="*/ 2498678 h 3205338"/>
              <a:gd name="connsiteX9095" fmla="*/ 2919982 w 3481368"/>
              <a:gd name="connsiteY9095" fmla="*/ 2497244 h 3205338"/>
              <a:gd name="connsiteX9096" fmla="*/ 2904664 w 3481368"/>
              <a:gd name="connsiteY9096" fmla="*/ 2506076 h 3205338"/>
              <a:gd name="connsiteX9097" fmla="*/ 2905116 w 3481368"/>
              <a:gd name="connsiteY9097" fmla="*/ 2505768 h 3205338"/>
              <a:gd name="connsiteX9098" fmla="*/ 2920549 w 3481368"/>
              <a:gd name="connsiteY9098" fmla="*/ 2491418 h 3205338"/>
              <a:gd name="connsiteX9099" fmla="*/ 2922551 w 3481368"/>
              <a:gd name="connsiteY9099" fmla="*/ 2491418 h 3205338"/>
              <a:gd name="connsiteX9100" fmla="*/ 2926784 w 3481368"/>
              <a:gd name="connsiteY9100" fmla="*/ 2482667 h 3205338"/>
              <a:gd name="connsiteX9101" fmla="*/ 2932543 w 3481368"/>
              <a:gd name="connsiteY9101" fmla="*/ 2474390 h 3205338"/>
              <a:gd name="connsiteX9102" fmla="*/ 2926784 w 3481368"/>
              <a:gd name="connsiteY9102" fmla="*/ 2488425 h 3205338"/>
              <a:gd name="connsiteX9103" fmla="*/ 2924903 w 3481368"/>
              <a:gd name="connsiteY9103" fmla="*/ 2491418 h 3205338"/>
              <a:gd name="connsiteX9104" fmla="*/ 2925579 w 3481368"/>
              <a:gd name="connsiteY9104" fmla="*/ 2491418 h 3205338"/>
              <a:gd name="connsiteX9105" fmla="*/ 2929664 w 3481368"/>
              <a:gd name="connsiteY9105" fmla="*/ 2485547 h 3205338"/>
              <a:gd name="connsiteX9106" fmla="*/ 2933802 w 3481368"/>
              <a:gd name="connsiteY9106" fmla="*/ 2478169 h 3205338"/>
              <a:gd name="connsiteX9107" fmla="*/ 2936448 w 3481368"/>
              <a:gd name="connsiteY9107" fmla="*/ 2472074 h 3205338"/>
              <a:gd name="connsiteX9108" fmla="*/ 2935062 w 3481368"/>
              <a:gd name="connsiteY9108" fmla="*/ 2477269 h 3205338"/>
              <a:gd name="connsiteX9109" fmla="*/ 2934097 w 3481368"/>
              <a:gd name="connsiteY9109" fmla="*/ 2481091 h 3205338"/>
              <a:gd name="connsiteX9110" fmla="*/ 2934274 w 3481368"/>
              <a:gd name="connsiteY9110" fmla="*/ 2480939 h 3205338"/>
              <a:gd name="connsiteX9111" fmla="*/ 2935062 w 3481368"/>
              <a:gd name="connsiteY9111" fmla="*/ 2477269 h 3205338"/>
              <a:gd name="connsiteX9112" fmla="*/ 2937942 w 3481368"/>
              <a:gd name="connsiteY9112" fmla="*/ 2468632 h 3205338"/>
              <a:gd name="connsiteX9113" fmla="*/ 2935557 w 3481368"/>
              <a:gd name="connsiteY9113" fmla="*/ 2479159 h 3205338"/>
              <a:gd name="connsiteX9114" fmla="*/ 2934936 w 3481368"/>
              <a:gd name="connsiteY9114" fmla="*/ 2480372 h 3205338"/>
              <a:gd name="connsiteX9115" fmla="*/ 2937333 w 3481368"/>
              <a:gd name="connsiteY9115" fmla="*/ 2478317 h 3205338"/>
              <a:gd name="connsiteX9116" fmla="*/ 2943700 w 3481368"/>
              <a:gd name="connsiteY9116" fmla="*/ 2466112 h 3205338"/>
              <a:gd name="connsiteX9117" fmla="*/ 2946220 w 3481368"/>
              <a:gd name="connsiteY9117" fmla="*/ 2463233 h 3205338"/>
              <a:gd name="connsiteX9118" fmla="*/ 2942453 w 3481368"/>
              <a:gd name="connsiteY9118" fmla="*/ 2474065 h 3205338"/>
              <a:gd name="connsiteX9119" fmla="*/ 2945747 w 3481368"/>
              <a:gd name="connsiteY9119" fmla="*/ 2471984 h 3205338"/>
              <a:gd name="connsiteX9120" fmla="*/ 2939603 w 3481368"/>
              <a:gd name="connsiteY9120" fmla="*/ 2477830 h 3205338"/>
              <a:gd name="connsiteX9121" fmla="*/ 2937942 w 3481368"/>
              <a:gd name="connsiteY9121" fmla="*/ 2479789 h 3205338"/>
              <a:gd name="connsiteX9122" fmla="*/ 2937181 w 3481368"/>
              <a:gd name="connsiteY9122" fmla="*/ 2482491 h 3205338"/>
              <a:gd name="connsiteX9123" fmla="*/ 2939987 w 3481368"/>
              <a:gd name="connsiteY9123" fmla="*/ 2480261 h 3205338"/>
              <a:gd name="connsiteX9124" fmla="*/ 2937099 w 3481368"/>
              <a:gd name="connsiteY9124" fmla="*/ 2482781 h 3205338"/>
              <a:gd name="connsiteX9125" fmla="*/ 2936497 w 3481368"/>
              <a:gd name="connsiteY9125" fmla="*/ 2484922 h 3205338"/>
              <a:gd name="connsiteX9126" fmla="*/ 2943902 w 3481368"/>
              <a:gd name="connsiteY9126" fmla="*/ 2480666 h 3205338"/>
              <a:gd name="connsiteX9127" fmla="*/ 2948913 w 3481368"/>
              <a:gd name="connsiteY9127" fmla="*/ 2477669 h 3205338"/>
              <a:gd name="connsiteX9128" fmla="*/ 2949433 w 3481368"/>
              <a:gd name="connsiteY9128" fmla="*/ 2477245 h 3205338"/>
              <a:gd name="connsiteX9129" fmla="*/ 2951088 w 3481368"/>
              <a:gd name="connsiteY9129" fmla="*/ 2472970 h 3205338"/>
              <a:gd name="connsiteX9130" fmla="*/ 2945747 w 3481368"/>
              <a:gd name="connsiteY9130" fmla="*/ 2477382 h 3205338"/>
              <a:gd name="connsiteX9131" fmla="*/ 2948401 w 3481368"/>
              <a:gd name="connsiteY9131" fmla="*/ 2471264 h 3205338"/>
              <a:gd name="connsiteX9132" fmla="*/ 2953685 w 3481368"/>
              <a:gd name="connsiteY9132" fmla="*/ 2466262 h 3205338"/>
              <a:gd name="connsiteX9133" fmla="*/ 2954858 w 3481368"/>
              <a:gd name="connsiteY9133" fmla="*/ 2463233 h 3205338"/>
              <a:gd name="connsiteX9134" fmla="*/ 2963136 w 3481368"/>
              <a:gd name="connsiteY9134" fmla="*/ 2452076 h 3205338"/>
              <a:gd name="connsiteX9135" fmla="*/ 2966014 w 3481368"/>
              <a:gd name="connsiteY9135" fmla="*/ 2443799 h 3205338"/>
              <a:gd name="connsiteX9136" fmla="*/ 2966014 w 3481368"/>
              <a:gd name="connsiteY9136" fmla="*/ 2440920 h 3205338"/>
              <a:gd name="connsiteX9137" fmla="*/ 2968298 w 3481368"/>
              <a:gd name="connsiteY9137" fmla="*/ 2438310 h 3205338"/>
              <a:gd name="connsiteX9138" fmla="*/ 2966554 w 3481368"/>
              <a:gd name="connsiteY9138" fmla="*/ 2446318 h 3205338"/>
              <a:gd name="connsiteX9139" fmla="*/ 2961198 w 3481368"/>
              <a:gd name="connsiteY9139" fmla="*/ 2459341 h 3205338"/>
              <a:gd name="connsiteX9140" fmla="*/ 2961339 w 3481368"/>
              <a:gd name="connsiteY9140" fmla="*/ 2459223 h 3205338"/>
              <a:gd name="connsiteX9141" fmla="*/ 2963136 w 3481368"/>
              <a:gd name="connsiteY9141" fmla="*/ 2454956 h 3205338"/>
              <a:gd name="connsiteX9142" fmla="*/ 2968412 w 3481368"/>
              <a:gd name="connsiteY9142" fmla="*/ 2444173 h 3205338"/>
              <a:gd name="connsiteX9143" fmla="*/ 2964319 w 3481368"/>
              <a:gd name="connsiteY9143" fmla="*/ 2456724 h 3205338"/>
              <a:gd name="connsiteX9144" fmla="*/ 2969352 w 3481368"/>
              <a:gd name="connsiteY9144" fmla="*/ 2452504 h 3205338"/>
              <a:gd name="connsiteX9145" fmla="*/ 2971413 w 3481368"/>
              <a:gd name="connsiteY9145" fmla="*/ 2446318 h 3205338"/>
              <a:gd name="connsiteX9146" fmla="*/ 2969540 w 3481368"/>
              <a:gd name="connsiteY9146" fmla="*/ 2452346 h 3205338"/>
              <a:gd name="connsiteX9147" fmla="*/ 2992902 w 3481368"/>
              <a:gd name="connsiteY9147" fmla="*/ 2432757 h 3205338"/>
              <a:gd name="connsiteX9148" fmla="*/ 2990381 w 3481368"/>
              <a:gd name="connsiteY9148" fmla="*/ 2432757 h 3205338"/>
              <a:gd name="connsiteX9149" fmla="*/ 3004420 w 3481368"/>
              <a:gd name="connsiteY9149" fmla="*/ 2419080 h 3205338"/>
              <a:gd name="connsiteX9150" fmla="*/ 3012375 w 3481368"/>
              <a:gd name="connsiteY9150" fmla="*/ 2413721 h 3205338"/>
              <a:gd name="connsiteX9151" fmla="*/ 3006400 w 3481368"/>
              <a:gd name="connsiteY9151" fmla="*/ 2421060 h 3205338"/>
              <a:gd name="connsiteX9152" fmla="*/ 3004420 w 3481368"/>
              <a:gd name="connsiteY9152" fmla="*/ 2424479 h 3205338"/>
              <a:gd name="connsiteX9153" fmla="*/ 3020978 w 3481368"/>
              <a:gd name="connsiteY9153" fmla="*/ 2410444 h 3205338"/>
              <a:gd name="connsiteX9154" fmla="*/ 3029257 w 3481368"/>
              <a:gd name="connsiteY9154" fmla="*/ 2402167 h 3205338"/>
              <a:gd name="connsiteX9155" fmla="*/ 3019493 w 3481368"/>
              <a:gd name="connsiteY9155" fmla="*/ 2409409 h 3205338"/>
              <a:gd name="connsiteX9156" fmla="*/ 3020978 w 3481368"/>
              <a:gd name="connsiteY9156" fmla="*/ 2407924 h 3205338"/>
              <a:gd name="connsiteX9157" fmla="*/ 3029257 w 3481368"/>
              <a:gd name="connsiteY9157" fmla="*/ 2399287 h 3205338"/>
              <a:gd name="connsiteX9158" fmla="*/ 3020979 w 3481368"/>
              <a:gd name="connsiteY9158" fmla="*/ 2405045 h 3205338"/>
              <a:gd name="connsiteX9159" fmla="*/ 3037897 w 3481368"/>
              <a:gd name="connsiteY9159" fmla="*/ 2388130 h 3205338"/>
              <a:gd name="connsiteX9160" fmla="*/ 3054455 w 3481368"/>
              <a:gd name="connsiteY9160" fmla="*/ 2371576 h 3205338"/>
              <a:gd name="connsiteX9161" fmla="*/ 3062734 w 3481368"/>
              <a:gd name="connsiteY9161" fmla="*/ 2360419 h 3205338"/>
              <a:gd name="connsiteX9162" fmla="*/ 3068493 w 3481368"/>
              <a:gd name="connsiteY9162" fmla="*/ 2352142 h 3205338"/>
              <a:gd name="connsiteX9163" fmla="*/ 3107369 w 3481368"/>
              <a:gd name="connsiteY9163" fmla="*/ 2304637 h 3205338"/>
              <a:gd name="connsiteX9164" fmla="*/ 3127166 w 3481368"/>
              <a:gd name="connsiteY9164" fmla="*/ 2287723 h 3205338"/>
              <a:gd name="connsiteX9165" fmla="*/ 3118527 w 3481368"/>
              <a:gd name="connsiteY9165" fmla="*/ 2290602 h 3205338"/>
              <a:gd name="connsiteX9166" fmla="*/ 3129686 w 3481368"/>
              <a:gd name="connsiteY9166" fmla="*/ 2282324 h 3205338"/>
              <a:gd name="connsiteX9167" fmla="*/ 3160643 w 3481368"/>
              <a:gd name="connsiteY9167" fmla="*/ 2240578 h 3205338"/>
              <a:gd name="connsiteX9168" fmla="*/ 3185481 w 3481368"/>
              <a:gd name="connsiteY9168" fmla="*/ 2206748 h 3205338"/>
              <a:gd name="connsiteX9169" fmla="*/ 3194120 w 3481368"/>
              <a:gd name="connsiteY9169" fmla="*/ 2195592 h 3205338"/>
              <a:gd name="connsiteX9170" fmla="*/ 3205278 w 3481368"/>
              <a:gd name="connsiteY9170" fmla="*/ 2176158 h 3205338"/>
              <a:gd name="connsiteX9171" fmla="*/ 3224717 w 3481368"/>
              <a:gd name="connsiteY9171" fmla="*/ 2150966 h 3205338"/>
              <a:gd name="connsiteX9172" fmla="*/ 3232995 w 3481368"/>
              <a:gd name="connsiteY9172" fmla="*/ 2137291 h 3205338"/>
              <a:gd name="connsiteX9173" fmla="*/ 3238755 w 3481368"/>
              <a:gd name="connsiteY9173" fmla="*/ 2128653 h 3205338"/>
              <a:gd name="connsiteX9174" fmla="*/ 3240806 w 3481368"/>
              <a:gd name="connsiteY9174" fmla="*/ 2124587 h 3205338"/>
              <a:gd name="connsiteX9175" fmla="*/ 3242039 w 3481368"/>
              <a:gd name="connsiteY9175" fmla="*/ 2122850 h 3205338"/>
              <a:gd name="connsiteX9176" fmla="*/ 3244154 w 3481368"/>
              <a:gd name="connsiteY9176" fmla="*/ 2120376 h 3205338"/>
              <a:gd name="connsiteX9177" fmla="*/ 3241319 w 3481368"/>
              <a:gd name="connsiteY9177" fmla="*/ 2123570 h 3205338"/>
              <a:gd name="connsiteX9178" fmla="*/ 3240806 w 3481368"/>
              <a:gd name="connsiteY9178" fmla="*/ 2124587 h 3205338"/>
              <a:gd name="connsiteX9179" fmla="*/ 3235875 w 3481368"/>
              <a:gd name="connsiteY9179" fmla="*/ 2131533 h 3205338"/>
              <a:gd name="connsiteX9180" fmla="*/ 3258192 w 3481368"/>
              <a:gd name="connsiteY9180" fmla="*/ 2098063 h 3205338"/>
              <a:gd name="connsiteX9181" fmla="*/ 3263591 w 3481368"/>
              <a:gd name="connsiteY9181" fmla="*/ 2084028 h 3205338"/>
              <a:gd name="connsiteX9182" fmla="*/ 3269352 w 3481368"/>
              <a:gd name="connsiteY9182" fmla="*/ 2075750 h 3205338"/>
              <a:gd name="connsiteX9183" fmla="*/ 3274751 w 3481368"/>
              <a:gd name="connsiteY9183" fmla="*/ 2064594 h 3205338"/>
              <a:gd name="connsiteX9184" fmla="*/ 3285910 w 3481368"/>
              <a:gd name="connsiteY9184" fmla="*/ 2045160 h 3205338"/>
              <a:gd name="connsiteX9185" fmla="*/ 3288789 w 3481368"/>
              <a:gd name="connsiteY9185" fmla="*/ 2039402 h 3205338"/>
              <a:gd name="connsiteX9186" fmla="*/ 3291669 w 3481368"/>
              <a:gd name="connsiteY9186" fmla="*/ 2034004 h 3205338"/>
              <a:gd name="connsiteX9187" fmla="*/ 3299948 w 3481368"/>
              <a:gd name="connsiteY9187" fmla="*/ 2017089 h 3205338"/>
              <a:gd name="connsiteX9188" fmla="*/ 3305707 w 3481368"/>
              <a:gd name="connsiteY9188" fmla="*/ 2005932 h 3205338"/>
              <a:gd name="connsiteX9189" fmla="*/ 3308227 w 3481368"/>
              <a:gd name="connsiteY9189" fmla="*/ 1997655 h 3205338"/>
              <a:gd name="connsiteX9190" fmla="*/ 3325145 w 3481368"/>
              <a:gd name="connsiteY9190" fmla="*/ 1961307 h 3205338"/>
              <a:gd name="connsiteX9191" fmla="*/ 3319386 w 3481368"/>
              <a:gd name="connsiteY9191" fmla="*/ 1969944 h 3205338"/>
              <a:gd name="connsiteX9192" fmla="*/ 3341703 w 3481368"/>
              <a:gd name="connsiteY9192" fmla="*/ 1914162 h 3205338"/>
              <a:gd name="connsiteX9193" fmla="*/ 3350342 w 3481368"/>
              <a:gd name="connsiteY9193" fmla="*/ 1891849 h 3205338"/>
              <a:gd name="connsiteX9194" fmla="*/ 3355741 w 3481368"/>
              <a:gd name="connsiteY9194" fmla="*/ 1874934 h 3205338"/>
              <a:gd name="connsiteX9195" fmla="*/ 3358621 w 3481368"/>
              <a:gd name="connsiteY9195" fmla="*/ 1872056 h 3205338"/>
              <a:gd name="connsiteX9196" fmla="*/ 3366901 w 3481368"/>
              <a:gd name="connsiteY9196" fmla="*/ 1841466 h 3205338"/>
              <a:gd name="connsiteX9197" fmla="*/ 3361502 w 3481368"/>
              <a:gd name="connsiteY9197" fmla="*/ 1858379 h 3205338"/>
              <a:gd name="connsiteX9198" fmla="*/ 3366901 w 3481368"/>
              <a:gd name="connsiteY9198" fmla="*/ 1855501 h 3205338"/>
              <a:gd name="connsiteX9199" fmla="*/ 3369781 w 3481368"/>
              <a:gd name="connsiteY9199" fmla="*/ 1847223 h 3205338"/>
              <a:gd name="connsiteX9200" fmla="*/ 3366901 w 3481368"/>
              <a:gd name="connsiteY9200" fmla="*/ 1847223 h 3205338"/>
              <a:gd name="connsiteX9201" fmla="*/ 3372660 w 3481368"/>
              <a:gd name="connsiteY9201" fmla="*/ 1830309 h 3205338"/>
              <a:gd name="connsiteX9202" fmla="*/ 3375180 w 3481368"/>
              <a:gd name="connsiteY9202" fmla="*/ 1816273 h 3205338"/>
              <a:gd name="connsiteX9203" fmla="*/ 3380939 w 3481368"/>
              <a:gd name="connsiteY9203" fmla="*/ 1799718 h 3205338"/>
              <a:gd name="connsiteX9204" fmla="*/ 3386338 w 3481368"/>
              <a:gd name="connsiteY9204" fmla="*/ 1785683 h 3205338"/>
              <a:gd name="connsiteX9205" fmla="*/ 3386338 w 3481368"/>
              <a:gd name="connsiteY9205" fmla="*/ 1777406 h 3205338"/>
              <a:gd name="connsiteX9206" fmla="*/ 3397497 w 3481368"/>
              <a:gd name="connsiteY9206" fmla="*/ 1724143 h 3205338"/>
              <a:gd name="connsiteX9207" fmla="*/ 3403256 w 3481368"/>
              <a:gd name="connsiteY9207" fmla="*/ 1710467 h 3205338"/>
              <a:gd name="connsiteX9208" fmla="*/ 3406136 w 3481368"/>
              <a:gd name="connsiteY9208" fmla="*/ 1699310 h 3205338"/>
              <a:gd name="connsiteX9209" fmla="*/ 3406136 w 3481368"/>
              <a:gd name="connsiteY9209" fmla="*/ 1690673 h 3205338"/>
              <a:gd name="connsiteX9210" fmla="*/ 3403256 w 3481368"/>
              <a:gd name="connsiteY9210" fmla="*/ 1699310 h 3205338"/>
              <a:gd name="connsiteX9211" fmla="*/ 3406136 w 3481368"/>
              <a:gd name="connsiteY9211" fmla="*/ 1685275 h 3205338"/>
              <a:gd name="connsiteX9212" fmla="*/ 3409017 w 3481368"/>
              <a:gd name="connsiteY9212" fmla="*/ 1668360 h 3205338"/>
              <a:gd name="connsiteX9213" fmla="*/ 3409017 w 3481368"/>
              <a:gd name="connsiteY9213" fmla="*/ 1657204 h 3205338"/>
              <a:gd name="connsiteX9214" fmla="*/ 3411536 w 3481368"/>
              <a:gd name="connsiteY9214" fmla="*/ 1643168 h 3205338"/>
              <a:gd name="connsiteX9215" fmla="*/ 3411536 w 3481368"/>
              <a:gd name="connsiteY9215" fmla="*/ 1632012 h 3205338"/>
              <a:gd name="connsiteX9216" fmla="*/ 3414416 w 3481368"/>
              <a:gd name="connsiteY9216" fmla="*/ 1609699 h 3205338"/>
              <a:gd name="connsiteX9217" fmla="*/ 3425574 w 3481368"/>
              <a:gd name="connsiteY9217" fmla="*/ 1464666 h 3205338"/>
              <a:gd name="connsiteX9218" fmla="*/ 3425574 w 3481368"/>
              <a:gd name="connsiteY9218" fmla="*/ 1448111 h 3205338"/>
              <a:gd name="connsiteX9219" fmla="*/ 3428454 w 3481368"/>
              <a:gd name="connsiteY9219" fmla="*/ 1434076 h 3205338"/>
              <a:gd name="connsiteX9220" fmla="*/ 3428454 w 3481368"/>
              <a:gd name="connsiteY9220" fmla="*/ 1448111 h 3205338"/>
              <a:gd name="connsiteX9221" fmla="*/ 3428814 w 3481368"/>
              <a:gd name="connsiteY9221" fmla="*/ 1434796 h 3205338"/>
              <a:gd name="connsiteX9222" fmla="*/ 3429494 w 3481368"/>
              <a:gd name="connsiteY9222" fmla="*/ 1432367 h 3205338"/>
              <a:gd name="connsiteX9223" fmla="*/ 3430974 w 3481368"/>
              <a:gd name="connsiteY9223" fmla="*/ 1429936 h 3205338"/>
              <a:gd name="connsiteX9224" fmla="*/ 3431334 w 3481368"/>
              <a:gd name="connsiteY9224" fmla="*/ 1425798 h 3205338"/>
              <a:gd name="connsiteX9225" fmla="*/ 3429494 w 3481368"/>
              <a:gd name="connsiteY9225" fmla="*/ 1432367 h 3205338"/>
              <a:gd name="connsiteX9226" fmla="*/ 3428454 w 3481368"/>
              <a:gd name="connsiteY9226" fmla="*/ 1434076 h 3205338"/>
              <a:gd name="connsiteX9227" fmla="*/ 3425574 w 3481368"/>
              <a:gd name="connsiteY9227" fmla="*/ 1420039 h 3205338"/>
              <a:gd name="connsiteX9228" fmla="*/ 3425574 w 3481368"/>
              <a:gd name="connsiteY9228" fmla="*/ 1294800 h 3205338"/>
              <a:gd name="connsiteX9229" fmla="*/ 3428454 w 3481368"/>
              <a:gd name="connsiteY9229" fmla="*/ 1319632 h 3205338"/>
              <a:gd name="connsiteX9230" fmla="*/ 3428454 w 3481368"/>
              <a:gd name="connsiteY9230" fmla="*/ 1308475 h 3205338"/>
              <a:gd name="connsiteX9231" fmla="*/ 3425574 w 3481368"/>
              <a:gd name="connsiteY9231" fmla="*/ 1283643 h 3205338"/>
              <a:gd name="connsiteX9232" fmla="*/ 3425574 w 3481368"/>
              <a:gd name="connsiteY9232" fmla="*/ 1247295 h 3205338"/>
              <a:gd name="connsiteX9233" fmla="*/ 3420175 w 3481368"/>
              <a:gd name="connsiteY9233" fmla="*/ 1216345 h 3205338"/>
              <a:gd name="connsiteX9234" fmla="*/ 3409017 w 3481368"/>
              <a:gd name="connsiteY9234" fmla="*/ 1118816 h 3205338"/>
              <a:gd name="connsiteX9235" fmla="*/ 3406136 w 3481368"/>
              <a:gd name="connsiteY9235" fmla="*/ 1107659 h 3205338"/>
              <a:gd name="connsiteX9236" fmla="*/ 3403256 w 3481368"/>
              <a:gd name="connsiteY9236" fmla="*/ 1096503 h 3205338"/>
              <a:gd name="connsiteX9237" fmla="*/ 3400377 w 3481368"/>
              <a:gd name="connsiteY9237" fmla="*/ 1082467 h 3205338"/>
              <a:gd name="connsiteX9238" fmla="*/ 3397497 w 3481368"/>
              <a:gd name="connsiteY9238" fmla="*/ 1068792 h 3205338"/>
              <a:gd name="connsiteX9239" fmla="*/ 3394977 w 3481368"/>
              <a:gd name="connsiteY9239" fmla="*/ 1054756 h 3205338"/>
              <a:gd name="connsiteX9240" fmla="*/ 3392098 w 3481368"/>
              <a:gd name="connsiteY9240" fmla="*/ 1040721 h 3205338"/>
              <a:gd name="connsiteX9241" fmla="*/ 3386338 w 3481368"/>
              <a:gd name="connsiteY9241" fmla="*/ 1015529 h 3205338"/>
              <a:gd name="connsiteX9242" fmla="*/ 3380939 w 3481368"/>
              <a:gd name="connsiteY9242" fmla="*/ 1004372 h 3205338"/>
              <a:gd name="connsiteX9243" fmla="*/ 3375180 w 3481368"/>
              <a:gd name="connsiteY9243" fmla="*/ 987818 h 3205338"/>
              <a:gd name="connsiteX9244" fmla="*/ 3361502 w 3481368"/>
              <a:gd name="connsiteY9244" fmla="*/ 943191 h 3205338"/>
              <a:gd name="connsiteX9245" fmla="*/ 3352862 w 3481368"/>
              <a:gd name="connsiteY9245" fmla="*/ 926277 h 3205338"/>
              <a:gd name="connsiteX9246" fmla="*/ 3347463 w 3481368"/>
              <a:gd name="connsiteY9246" fmla="*/ 912601 h 3205338"/>
              <a:gd name="connsiteX9247" fmla="*/ 3333424 w 3481368"/>
              <a:gd name="connsiteY9247" fmla="*/ 881651 h 3205338"/>
              <a:gd name="connsiteX9248" fmla="*/ 3297068 w 3481368"/>
              <a:gd name="connsiteY9248" fmla="*/ 809315 h 3205338"/>
              <a:gd name="connsiteX9249" fmla="*/ 3263591 w 3481368"/>
              <a:gd name="connsiteY9249" fmla="*/ 750653 h 3205338"/>
              <a:gd name="connsiteX9250" fmla="*/ 3244154 w 3481368"/>
              <a:gd name="connsiteY9250" fmla="*/ 720062 h 3205338"/>
              <a:gd name="connsiteX9251" fmla="*/ 3238755 w 3481368"/>
              <a:gd name="connsiteY9251" fmla="*/ 708907 h 3205338"/>
              <a:gd name="connsiteX9252" fmla="*/ 3191240 w 3481368"/>
              <a:gd name="connsiteY9252" fmla="*/ 636209 h 3205338"/>
              <a:gd name="connsiteX9253" fmla="*/ 3163163 w 3481368"/>
              <a:gd name="connsiteY9253" fmla="*/ 599861 h 3205338"/>
              <a:gd name="connsiteX9254" fmla="*/ 3146605 w 3481368"/>
              <a:gd name="connsiteY9254" fmla="*/ 580428 h 3205338"/>
              <a:gd name="connsiteX9255" fmla="*/ 3138326 w 3481368"/>
              <a:gd name="connsiteY9255" fmla="*/ 569271 h 3205338"/>
              <a:gd name="connsiteX9256" fmla="*/ 3127166 w 3481368"/>
              <a:gd name="connsiteY9256" fmla="*/ 558115 h 3205338"/>
              <a:gd name="connsiteX9257" fmla="*/ 3110248 w 3481368"/>
              <a:gd name="connsiteY9257" fmla="*/ 541560 h 3205338"/>
              <a:gd name="connsiteX9258" fmla="*/ 3104849 w 3481368"/>
              <a:gd name="connsiteY9258" fmla="*/ 532923 h 3205338"/>
              <a:gd name="connsiteX9259" fmla="*/ 3096210 w 3481368"/>
              <a:gd name="connsiteY9259" fmla="*/ 524645 h 3205338"/>
              <a:gd name="connsiteX9260" fmla="*/ 3093691 w 3481368"/>
              <a:gd name="connsiteY9260" fmla="*/ 521766 h 3205338"/>
              <a:gd name="connsiteX9261" fmla="*/ 3065613 w 3481368"/>
              <a:gd name="connsiteY9261" fmla="*/ 499453 h 3205338"/>
              <a:gd name="connsiteX9262" fmla="*/ 3054455 w 3481368"/>
              <a:gd name="connsiteY9262" fmla="*/ 485778 h 3205338"/>
              <a:gd name="connsiteX9263" fmla="*/ 3046176 w 3481368"/>
              <a:gd name="connsiteY9263" fmla="*/ 477140 h 3205338"/>
              <a:gd name="connsiteX9264" fmla="*/ 3032137 w 3481368"/>
              <a:gd name="connsiteY9264" fmla="*/ 465984 h 3205338"/>
              <a:gd name="connsiteX9265" fmla="*/ 3037897 w 3481368"/>
              <a:gd name="connsiteY9265" fmla="*/ 468863 h 3205338"/>
              <a:gd name="connsiteX9266" fmla="*/ 3046176 w 3481368"/>
              <a:gd name="connsiteY9266" fmla="*/ 471742 h 3205338"/>
              <a:gd name="connsiteX9267" fmla="*/ 3035016 w 3481368"/>
              <a:gd name="connsiteY9267" fmla="*/ 463465 h 3205338"/>
              <a:gd name="connsiteX9268" fmla="*/ 3020978 w 3481368"/>
              <a:gd name="connsiteY9268" fmla="*/ 452308 h 3205338"/>
              <a:gd name="connsiteX9269" fmla="*/ 3018278 w 3481368"/>
              <a:gd name="connsiteY9269" fmla="*/ 451228 h 3205338"/>
              <a:gd name="connsiteX9270" fmla="*/ 3016120 w 3481368"/>
              <a:gd name="connsiteY9270" fmla="*/ 452092 h 3205338"/>
              <a:gd name="connsiteX9271" fmla="*/ 3012699 w 3481368"/>
              <a:gd name="connsiteY9271" fmla="*/ 449430 h 3205338"/>
              <a:gd name="connsiteX9272" fmla="*/ 3015579 w 3481368"/>
              <a:gd name="connsiteY9272" fmla="*/ 452308 h 3205338"/>
              <a:gd name="connsiteX9273" fmla="*/ 3006940 w 3481368"/>
              <a:gd name="connsiteY9273" fmla="*/ 446550 h 3205338"/>
              <a:gd name="connsiteX9274" fmla="*/ 3004421 w 3481368"/>
              <a:gd name="connsiteY9274" fmla="*/ 444548 h 3205338"/>
              <a:gd name="connsiteX9275" fmla="*/ 3012699 w 3481368"/>
              <a:gd name="connsiteY9275" fmla="*/ 449429 h 3205338"/>
              <a:gd name="connsiteX9276" fmla="*/ 3006040 w 3481368"/>
              <a:gd name="connsiteY9276" fmla="*/ 442772 h 3205338"/>
              <a:gd name="connsiteX9277" fmla="*/ 2998661 w 3481368"/>
              <a:gd name="connsiteY9277" fmla="*/ 435393 h 3205338"/>
              <a:gd name="connsiteX9278" fmla="*/ 2976343 w 3481368"/>
              <a:gd name="connsiteY9278" fmla="*/ 421358 h 3205338"/>
              <a:gd name="connsiteX9279" fmla="*/ 2973463 w 3481368"/>
              <a:gd name="connsiteY9279" fmla="*/ 418479 h 3205338"/>
              <a:gd name="connsiteX9280" fmla="*/ 2945747 w 3481368"/>
              <a:gd name="connsiteY9280" fmla="*/ 401925 h 3205338"/>
              <a:gd name="connsiteX9281" fmla="*/ 2951146 w 3481368"/>
              <a:gd name="connsiteY9281" fmla="*/ 401925 h 3205338"/>
              <a:gd name="connsiteX9282" fmla="*/ 2931708 w 3481368"/>
              <a:gd name="connsiteY9282" fmla="*/ 390768 h 3205338"/>
              <a:gd name="connsiteX9283" fmla="*/ 2917669 w 3481368"/>
              <a:gd name="connsiteY9283" fmla="*/ 382490 h 3205338"/>
              <a:gd name="connsiteX9284" fmla="*/ 2870155 w 3481368"/>
              <a:gd name="connsiteY9284" fmla="*/ 354420 h 3205338"/>
              <a:gd name="connsiteX9285" fmla="*/ 2856116 w 3481368"/>
              <a:gd name="connsiteY9285" fmla="*/ 349022 h 3205338"/>
              <a:gd name="connsiteX9286" fmla="*/ 2831279 w 3481368"/>
              <a:gd name="connsiteY9286" fmla="*/ 337505 h 3205338"/>
              <a:gd name="connsiteX9287" fmla="*/ 2820120 w 3481368"/>
              <a:gd name="connsiteY9287" fmla="*/ 329227 h 3205338"/>
              <a:gd name="connsiteX9288" fmla="*/ 2808962 w 3481368"/>
              <a:gd name="connsiteY9288" fmla="*/ 323829 h 3205338"/>
              <a:gd name="connsiteX9289" fmla="*/ 2811481 w 3481368"/>
              <a:gd name="connsiteY9289" fmla="*/ 329227 h 3205338"/>
              <a:gd name="connsiteX9290" fmla="*/ 2806081 w 3481368"/>
              <a:gd name="connsiteY9290" fmla="*/ 326349 h 3205338"/>
              <a:gd name="connsiteX9291" fmla="*/ 2786644 w 3481368"/>
              <a:gd name="connsiteY9291" fmla="*/ 315192 h 3205338"/>
              <a:gd name="connsiteX9292" fmla="*/ 2803201 w 3481368"/>
              <a:gd name="connsiteY9292" fmla="*/ 320950 h 3205338"/>
              <a:gd name="connsiteX9293" fmla="*/ 2783764 w 3481368"/>
              <a:gd name="connsiteY9293" fmla="*/ 312672 h 3205338"/>
              <a:gd name="connsiteX9294" fmla="*/ 2786644 w 3481368"/>
              <a:gd name="connsiteY9294" fmla="*/ 315192 h 3205338"/>
              <a:gd name="connsiteX9295" fmla="*/ 2772605 w 3481368"/>
              <a:gd name="connsiteY9295" fmla="*/ 306915 h 3205338"/>
              <a:gd name="connsiteX9296" fmla="*/ 2758566 w 3481368"/>
              <a:gd name="connsiteY9296" fmla="*/ 301516 h 3205338"/>
              <a:gd name="connsiteX9297" fmla="*/ 2769726 w 3481368"/>
              <a:gd name="connsiteY9297" fmla="*/ 306915 h 3205338"/>
              <a:gd name="connsiteX9298" fmla="*/ 2778005 w 3481368"/>
              <a:gd name="connsiteY9298" fmla="*/ 312672 h 3205338"/>
              <a:gd name="connsiteX9299" fmla="*/ 2757522 w 3481368"/>
              <a:gd name="connsiteY9299" fmla="*/ 304085 h 3205338"/>
              <a:gd name="connsiteX9300" fmla="*/ 2766846 w 3481368"/>
              <a:gd name="connsiteY9300" fmla="*/ 306915 h 3205338"/>
              <a:gd name="connsiteX9301" fmla="*/ 2736249 w 3481368"/>
              <a:gd name="connsiteY9301" fmla="*/ 292879 h 3205338"/>
              <a:gd name="connsiteX9302" fmla="*/ 2711051 w 3481368"/>
              <a:gd name="connsiteY9302" fmla="*/ 284602 h 3205338"/>
              <a:gd name="connsiteX9303" fmla="*/ 2675056 w 3481368"/>
              <a:gd name="connsiteY9303" fmla="*/ 265168 h 3205338"/>
              <a:gd name="connsiteX9304" fmla="*/ 2649858 w 3481368"/>
              <a:gd name="connsiteY9304" fmla="*/ 256891 h 3205338"/>
              <a:gd name="connsiteX9305" fmla="*/ 2658137 w 3481368"/>
              <a:gd name="connsiteY9305" fmla="*/ 259409 h 3205338"/>
              <a:gd name="connsiteX9306" fmla="*/ 2646979 w 3481368"/>
              <a:gd name="connsiteY9306" fmla="*/ 251132 h 3205338"/>
              <a:gd name="connsiteX9307" fmla="*/ 2616382 w 3481368"/>
              <a:gd name="connsiteY9307" fmla="*/ 239976 h 3205338"/>
              <a:gd name="connsiteX9308" fmla="*/ 2638700 w 3481368"/>
              <a:gd name="connsiteY9308" fmla="*/ 248254 h 3205338"/>
              <a:gd name="connsiteX9309" fmla="*/ 2624662 w 3481368"/>
              <a:gd name="connsiteY9309" fmla="*/ 245734 h 3205338"/>
              <a:gd name="connsiteX9310" fmla="*/ 2599464 w 3481368"/>
              <a:gd name="connsiteY9310" fmla="*/ 234578 h 3205338"/>
              <a:gd name="connsiteX9311" fmla="*/ 2599464 w 3481368"/>
              <a:gd name="connsiteY9311" fmla="*/ 237097 h 3205338"/>
              <a:gd name="connsiteX9312" fmla="*/ 2554829 w 3481368"/>
              <a:gd name="connsiteY9312" fmla="*/ 220542 h 3205338"/>
              <a:gd name="connsiteX9313" fmla="*/ 2549429 w 3481368"/>
              <a:gd name="connsiteY9313" fmla="*/ 214784 h 3205338"/>
              <a:gd name="connsiteX9314" fmla="*/ 2535391 w 3481368"/>
              <a:gd name="connsiteY9314" fmla="*/ 212265 h 3205338"/>
              <a:gd name="connsiteX9315" fmla="*/ 2546550 w 3481368"/>
              <a:gd name="connsiteY9315" fmla="*/ 217663 h 3205338"/>
              <a:gd name="connsiteX9316" fmla="*/ 2527111 w 3481368"/>
              <a:gd name="connsiteY9316" fmla="*/ 212265 h 3205338"/>
              <a:gd name="connsiteX9317" fmla="*/ 2554829 w 3481368"/>
              <a:gd name="connsiteY9317" fmla="*/ 223421 h 3205338"/>
              <a:gd name="connsiteX9318" fmla="*/ 2504794 w 3481368"/>
              <a:gd name="connsiteY9318" fmla="*/ 206506 h 3205338"/>
              <a:gd name="connsiteX9319" fmla="*/ 2513073 w 3481368"/>
              <a:gd name="connsiteY9319" fmla="*/ 206506 h 3205338"/>
              <a:gd name="connsiteX9320" fmla="*/ 2473837 w 3481368"/>
              <a:gd name="connsiteY9320" fmla="*/ 192471 h 3205338"/>
              <a:gd name="connsiteX9321" fmla="*/ 2465558 w 3481368"/>
              <a:gd name="connsiteY9321" fmla="*/ 189952 h 3205338"/>
              <a:gd name="connsiteX9322" fmla="*/ 2484997 w 3481368"/>
              <a:gd name="connsiteY9322" fmla="*/ 201108 h 3205338"/>
              <a:gd name="connsiteX9323" fmla="*/ 2468438 w 3481368"/>
              <a:gd name="connsiteY9323" fmla="*/ 195351 h 3205338"/>
              <a:gd name="connsiteX9324" fmla="*/ 2446121 w 3481368"/>
              <a:gd name="connsiteY9324" fmla="*/ 189952 h 3205338"/>
              <a:gd name="connsiteX9325" fmla="*/ 2440362 w 3481368"/>
              <a:gd name="connsiteY9325" fmla="*/ 184194 h 3205338"/>
              <a:gd name="connsiteX9326" fmla="*/ 2412644 w 3481368"/>
              <a:gd name="connsiteY9326" fmla="*/ 178796 h 3205338"/>
              <a:gd name="connsiteX9327" fmla="*/ 2395726 w 3481368"/>
              <a:gd name="connsiteY9327" fmla="*/ 173038 h 3205338"/>
              <a:gd name="connsiteX9328" fmla="*/ 2384567 w 3481368"/>
              <a:gd name="connsiteY9328" fmla="*/ 173038 h 3205338"/>
              <a:gd name="connsiteX9329" fmla="*/ 2398606 w 3481368"/>
              <a:gd name="connsiteY9329" fmla="*/ 175916 h 3205338"/>
              <a:gd name="connsiteX9330" fmla="*/ 2382047 w 3481368"/>
              <a:gd name="connsiteY9330" fmla="*/ 173038 h 3205338"/>
              <a:gd name="connsiteX9331" fmla="*/ 2373408 w 3481368"/>
              <a:gd name="connsiteY9331" fmla="*/ 167639 h 3205338"/>
              <a:gd name="connsiteX9332" fmla="*/ 2328773 w 3481368"/>
              <a:gd name="connsiteY9332" fmla="*/ 159001 h 3205338"/>
              <a:gd name="connsiteX9333" fmla="*/ 2341371 w 3481368"/>
              <a:gd name="connsiteY9333" fmla="*/ 161881 h 3205338"/>
              <a:gd name="connsiteX9334" fmla="*/ 2337367 w 3481368"/>
              <a:gd name="connsiteY9334" fmla="*/ 161881 h 3205338"/>
              <a:gd name="connsiteX9335" fmla="*/ 2331653 w 3481368"/>
              <a:gd name="connsiteY9335" fmla="*/ 161881 h 3205338"/>
              <a:gd name="connsiteX9336" fmla="*/ 2334532 w 3481368"/>
              <a:gd name="connsiteY9336" fmla="*/ 162241 h 3205338"/>
              <a:gd name="connsiteX9337" fmla="*/ 2335616 w 3481368"/>
              <a:gd name="connsiteY9337" fmla="*/ 163189 h 3205338"/>
              <a:gd name="connsiteX9338" fmla="*/ 2329628 w 3481368"/>
              <a:gd name="connsiteY9338" fmla="*/ 161881 h 3205338"/>
              <a:gd name="connsiteX9339" fmla="*/ 2320494 w 3481368"/>
              <a:gd name="connsiteY9339" fmla="*/ 159001 h 3205338"/>
              <a:gd name="connsiteX9340" fmla="*/ 2323374 w 3481368"/>
              <a:gd name="connsiteY9340" fmla="*/ 159001 h 3205338"/>
              <a:gd name="connsiteX9341" fmla="*/ 2292777 w 3481368"/>
              <a:gd name="connsiteY9341" fmla="*/ 153603 h 3205338"/>
              <a:gd name="connsiteX9342" fmla="*/ 2270460 w 3481368"/>
              <a:gd name="connsiteY9342" fmla="*/ 147846 h 3205338"/>
              <a:gd name="connsiteX9343" fmla="*/ 2270280 w 3481368"/>
              <a:gd name="connsiteY9343" fmla="*/ 149285 h 3205338"/>
              <a:gd name="connsiteX9344" fmla="*/ 2261821 w 3481368"/>
              <a:gd name="connsiteY9344" fmla="*/ 147846 h 3205338"/>
              <a:gd name="connsiteX9345" fmla="*/ 2245262 w 3481368"/>
              <a:gd name="connsiteY9345" fmla="*/ 145326 h 3205338"/>
              <a:gd name="connsiteX9346" fmla="*/ 2225824 w 3481368"/>
              <a:gd name="connsiteY9346" fmla="*/ 142448 h 3205338"/>
              <a:gd name="connsiteX9347" fmla="*/ 2203507 w 3481368"/>
              <a:gd name="connsiteY9347" fmla="*/ 139568 h 3205338"/>
              <a:gd name="connsiteX9348" fmla="*/ 2181189 w 3481368"/>
              <a:gd name="connsiteY9348" fmla="*/ 136689 h 3205338"/>
              <a:gd name="connsiteX9349" fmla="*/ 2164272 w 3481368"/>
              <a:gd name="connsiteY9349" fmla="*/ 136689 h 3205338"/>
              <a:gd name="connsiteX9350" fmla="*/ 2136554 w 3481368"/>
              <a:gd name="connsiteY9350" fmla="*/ 134170 h 3205338"/>
              <a:gd name="connsiteX9351" fmla="*/ 2114237 w 3481368"/>
              <a:gd name="connsiteY9351" fmla="*/ 134170 h 3205338"/>
              <a:gd name="connsiteX9352" fmla="*/ 2108162 w 3481368"/>
              <a:gd name="connsiteY9352" fmla="*/ 134170 h 3205338"/>
              <a:gd name="connsiteX9353" fmla="*/ 2003214 w 3481368"/>
              <a:gd name="connsiteY9353" fmla="*/ 134170 h 3205338"/>
              <a:gd name="connsiteX9354" fmla="*/ 2009030 w 3481368"/>
              <a:gd name="connsiteY9354" fmla="*/ 136753 h 3205338"/>
              <a:gd name="connsiteX9355" fmla="*/ 2039635 w 3481368"/>
              <a:gd name="connsiteY9355" fmla="*/ 150429 h 3205338"/>
              <a:gd name="connsiteX9356" fmla="*/ 2090042 w 3481368"/>
              <a:gd name="connsiteY9356" fmla="*/ 173101 h 3205338"/>
              <a:gd name="connsiteX9357" fmla="*/ 2104084 w 3481368"/>
              <a:gd name="connsiteY9357" fmla="*/ 181378 h 3205338"/>
              <a:gd name="connsiteX9358" fmla="*/ 2117767 w 3481368"/>
              <a:gd name="connsiteY9358" fmla="*/ 186777 h 3205338"/>
              <a:gd name="connsiteX9359" fmla="*/ 2137570 w 3481368"/>
              <a:gd name="connsiteY9359" fmla="*/ 195414 h 3205338"/>
              <a:gd name="connsiteX9360" fmla="*/ 2154132 w 3481368"/>
              <a:gd name="connsiteY9360" fmla="*/ 206569 h 3205338"/>
              <a:gd name="connsiteX9361" fmla="*/ 2176456 w 3481368"/>
              <a:gd name="connsiteY9361" fmla="*/ 214847 h 3205338"/>
              <a:gd name="connsiteX9362" fmla="*/ 2203966 w 3481368"/>
              <a:gd name="connsiteY9362" fmla="*/ 231118 h 3205338"/>
              <a:gd name="connsiteX9363" fmla="*/ 2190138 w 3481368"/>
              <a:gd name="connsiteY9363" fmla="*/ 224294 h 3205338"/>
              <a:gd name="connsiteX9364" fmla="*/ 2183679 w 3481368"/>
              <a:gd name="connsiteY9364" fmla="*/ 221785 h 3205338"/>
              <a:gd name="connsiteX9365" fmla="*/ 2183382 w 3481368"/>
              <a:gd name="connsiteY9365" fmla="*/ 222057 h 3205338"/>
              <a:gd name="connsiteX9366" fmla="*/ 2173575 w 3481368"/>
              <a:gd name="connsiteY9366" fmla="*/ 217726 h 3205338"/>
              <a:gd name="connsiteX9367" fmla="*/ 2176816 w 3481368"/>
              <a:gd name="connsiteY9367" fmla="*/ 219346 h 3205338"/>
              <a:gd name="connsiteX9368" fmla="*/ 2181521 w 3481368"/>
              <a:gd name="connsiteY9368" fmla="*/ 222637 h 3205338"/>
              <a:gd name="connsiteX9369" fmla="*/ 2182367 w 3481368"/>
              <a:gd name="connsiteY9369" fmla="*/ 222986 h 3205338"/>
              <a:gd name="connsiteX9370" fmla="*/ 2183382 w 3481368"/>
              <a:gd name="connsiteY9370" fmla="*/ 222057 h 3205338"/>
              <a:gd name="connsiteX9371" fmla="*/ 2204165 w 3481368"/>
              <a:gd name="connsiteY9371" fmla="*/ 231236 h 3205338"/>
              <a:gd name="connsiteX9372" fmla="*/ 2205890 w 3481368"/>
              <a:gd name="connsiteY9372" fmla="*/ 232256 h 3205338"/>
              <a:gd name="connsiteX9373" fmla="*/ 2208539 w 3481368"/>
              <a:gd name="connsiteY9373" fmla="*/ 233770 h 3205338"/>
              <a:gd name="connsiteX9374" fmla="*/ 2224519 w 3481368"/>
              <a:gd name="connsiteY9374" fmla="*/ 240355 h 3205338"/>
              <a:gd name="connsiteX9375" fmla="*/ 2223983 w 3481368"/>
              <a:gd name="connsiteY9375" fmla="*/ 240038 h 3205338"/>
              <a:gd name="connsiteX9376" fmla="*/ 2193378 w 3481368"/>
              <a:gd name="connsiteY9376" fmla="*/ 220246 h 3205338"/>
              <a:gd name="connsiteX9377" fmla="*/ 2179336 w 3481368"/>
              <a:gd name="connsiteY9377" fmla="*/ 214847 h 3205338"/>
              <a:gd name="connsiteX9378" fmla="*/ 2168174 w 3481368"/>
              <a:gd name="connsiteY9378" fmla="*/ 206569 h 3205338"/>
              <a:gd name="connsiteX9379" fmla="*/ 2137570 w 3481368"/>
              <a:gd name="connsiteY9379" fmla="*/ 192534 h 3205338"/>
              <a:gd name="connsiteX9380" fmla="*/ 2109486 w 3481368"/>
              <a:gd name="connsiteY9380" fmla="*/ 178499 h 3205338"/>
              <a:gd name="connsiteX9381" fmla="*/ 2090042 w 3481368"/>
              <a:gd name="connsiteY9381" fmla="*/ 170222 h 3205338"/>
              <a:gd name="connsiteX9382" fmla="*/ 2078881 w 3481368"/>
              <a:gd name="connsiteY9382" fmla="*/ 167343 h 3205338"/>
              <a:gd name="connsiteX9383" fmla="*/ 2056558 w 3481368"/>
              <a:gd name="connsiteY9383" fmla="*/ 156187 h 3205338"/>
              <a:gd name="connsiteX9384" fmla="*/ 2037114 w 3481368"/>
              <a:gd name="connsiteY9384" fmla="*/ 147910 h 3205338"/>
              <a:gd name="connsiteX9385" fmla="*/ 2014791 w 3481368"/>
              <a:gd name="connsiteY9385" fmla="*/ 139273 h 3205338"/>
              <a:gd name="connsiteX9386" fmla="*/ 2003263 w 3481368"/>
              <a:gd name="connsiteY9386" fmla="*/ 134170 h 3205338"/>
              <a:gd name="connsiteX9387" fmla="*/ 1955134 w 3481368"/>
              <a:gd name="connsiteY9387" fmla="*/ 134170 h 3205338"/>
              <a:gd name="connsiteX9388" fmla="*/ 1941096 w 3481368"/>
              <a:gd name="connsiteY9388" fmla="*/ 136689 h 3205338"/>
              <a:gd name="connsiteX9389" fmla="*/ 1890701 w 3481368"/>
              <a:gd name="connsiteY9389" fmla="*/ 139568 h 3205338"/>
              <a:gd name="connsiteX9390" fmla="*/ 1896460 w 3481368"/>
              <a:gd name="connsiteY9390" fmla="*/ 136689 h 3205338"/>
              <a:gd name="connsiteX9391" fmla="*/ 1877022 w 3481368"/>
              <a:gd name="connsiteY9391" fmla="*/ 136689 h 3205338"/>
              <a:gd name="connsiteX9392" fmla="*/ 1868027 w 3481368"/>
              <a:gd name="connsiteY9392" fmla="*/ 136689 h 3205338"/>
              <a:gd name="connsiteX9393" fmla="*/ 2005228 w 3481368"/>
              <a:gd name="connsiteY9393" fmla="*/ 162940 h 3205338"/>
              <a:gd name="connsiteX9394" fmla="*/ 2100518 w 3481368"/>
              <a:gd name="connsiteY9394" fmla="*/ 192242 h 3205338"/>
              <a:gd name="connsiteX9395" fmla="*/ 2088962 w 3481368"/>
              <a:gd name="connsiteY9395" fmla="*/ 187316 h 3205338"/>
              <a:gd name="connsiteX9396" fmla="*/ 2078881 w 3481368"/>
              <a:gd name="connsiteY9396" fmla="*/ 184257 h 3205338"/>
              <a:gd name="connsiteX9397" fmla="*/ 2064839 w 3481368"/>
              <a:gd name="connsiteY9397" fmla="*/ 175620 h 3205338"/>
              <a:gd name="connsiteX9398" fmla="*/ 2056558 w 3481368"/>
              <a:gd name="connsiteY9398" fmla="*/ 173101 h 3205338"/>
              <a:gd name="connsiteX9399" fmla="*/ 2025953 w 3481368"/>
              <a:gd name="connsiteY9399" fmla="*/ 159065 h 3205338"/>
              <a:gd name="connsiteX9400" fmla="*/ 1994988 w 3481368"/>
              <a:gd name="connsiteY9400" fmla="*/ 147910 h 3205338"/>
              <a:gd name="connsiteX9401" fmla="*/ 1978426 w 3481368"/>
              <a:gd name="connsiteY9401" fmla="*/ 139273 h 3205338"/>
              <a:gd name="connsiteX9402" fmla="*/ 1970955 w 3481368"/>
              <a:gd name="connsiteY9402" fmla="*/ 136502 h 3205338"/>
              <a:gd name="connsiteX9403" fmla="*/ 1966939 w 3481368"/>
              <a:gd name="connsiteY9403" fmla="*/ 136295 h 3205338"/>
              <a:gd name="connsiteX9404" fmla="*/ 1966427 w 3481368"/>
              <a:gd name="connsiteY9404" fmla="*/ 135429 h 3205338"/>
              <a:gd name="connsiteX9405" fmla="*/ 1967101 w 3481368"/>
              <a:gd name="connsiteY9405" fmla="*/ 135073 h 3205338"/>
              <a:gd name="connsiteX9406" fmla="*/ 1964664 w 3481368"/>
              <a:gd name="connsiteY9406" fmla="*/ 134170 h 3205338"/>
              <a:gd name="connsiteX9407" fmla="*/ 1961028 w 3481368"/>
              <a:gd name="connsiteY9407" fmla="*/ 134170 h 3205338"/>
              <a:gd name="connsiteX9408" fmla="*/ 1960890 w 3481368"/>
              <a:gd name="connsiteY9408" fmla="*/ 134170 h 3205338"/>
              <a:gd name="connsiteX9409" fmla="*/ 1967264 w 3481368"/>
              <a:gd name="connsiteY9409" fmla="*/ 136753 h 3205338"/>
              <a:gd name="connsiteX9410" fmla="*/ 1959670 w 3481368"/>
              <a:gd name="connsiteY9410" fmla="*/ 134170 h 3205338"/>
              <a:gd name="connsiteX9411" fmla="*/ 1938216 w 3481368"/>
              <a:gd name="connsiteY9411" fmla="*/ 134170 h 3205338"/>
              <a:gd name="connsiteX9412" fmla="*/ 1899340 w 3481368"/>
              <a:gd name="connsiteY9412" fmla="*/ 136689 h 3205338"/>
              <a:gd name="connsiteX9413" fmla="*/ 1938216 w 3481368"/>
              <a:gd name="connsiteY9413" fmla="*/ 134170 h 3205338"/>
              <a:gd name="connsiteX9414" fmla="*/ 1854861 w 3481368"/>
              <a:gd name="connsiteY9414" fmla="*/ 134170 h 3205338"/>
              <a:gd name="connsiteX9415" fmla="*/ 1860186 w 3481368"/>
              <a:gd name="connsiteY9415" fmla="*/ 135188 h 3205338"/>
              <a:gd name="connsiteX9416" fmla="*/ 1865863 w 3481368"/>
              <a:gd name="connsiteY9416" fmla="*/ 134170 h 3205338"/>
              <a:gd name="connsiteX9417" fmla="*/ 2040866 w 3481368"/>
              <a:gd name="connsiteY9417" fmla="*/ 132510 h 3205338"/>
              <a:gd name="connsiteX9418" fmla="*/ 2046026 w 3481368"/>
              <a:gd name="connsiteY9418" fmla="*/ 134595 h 3205338"/>
              <a:gd name="connsiteX9419" fmla="*/ 2042515 w 3481368"/>
              <a:gd name="connsiteY9419" fmla="*/ 133875 h 3205338"/>
              <a:gd name="connsiteX9420" fmla="*/ 2112366 w 3481368"/>
              <a:gd name="connsiteY9420" fmla="*/ 167343 h 3205338"/>
              <a:gd name="connsiteX9421" fmla="*/ 2078881 w 3481368"/>
              <a:gd name="connsiteY9421" fmla="*/ 147910 h 3205338"/>
              <a:gd name="connsiteX9422" fmla="*/ 2115246 w 3481368"/>
              <a:gd name="connsiteY9422" fmla="*/ 164464 h 3205338"/>
              <a:gd name="connsiteX9423" fmla="*/ 2145851 w 3481368"/>
              <a:gd name="connsiteY9423" fmla="*/ 178499 h 3205338"/>
              <a:gd name="connsiteX9424" fmla="*/ 2123528 w 3481368"/>
              <a:gd name="connsiteY9424" fmla="*/ 170222 h 3205338"/>
              <a:gd name="connsiteX9425" fmla="*/ 2148732 w 3481368"/>
              <a:gd name="connsiteY9425" fmla="*/ 184257 h 3205338"/>
              <a:gd name="connsiteX9426" fmla="*/ 2151252 w 3481368"/>
              <a:gd name="connsiteY9426" fmla="*/ 186777 h 3205338"/>
              <a:gd name="connsiteX9427" fmla="*/ 2162414 w 3481368"/>
              <a:gd name="connsiteY9427" fmla="*/ 189655 h 3205338"/>
              <a:gd name="connsiteX9428" fmla="*/ 2221102 w 3481368"/>
              <a:gd name="connsiteY9428" fmla="*/ 220246 h 3205338"/>
              <a:gd name="connsiteX9429" fmla="*/ 2209941 w 3481368"/>
              <a:gd name="connsiteY9429" fmla="*/ 214847 h 3205338"/>
              <a:gd name="connsiteX9430" fmla="*/ 2195898 w 3481368"/>
              <a:gd name="connsiteY9430" fmla="*/ 209089 h 3205338"/>
              <a:gd name="connsiteX9431" fmla="*/ 2223983 w 3481368"/>
              <a:gd name="connsiteY9431" fmla="*/ 226003 h 3205338"/>
              <a:gd name="connsiteX9432" fmla="*/ 2226863 w 3481368"/>
              <a:gd name="connsiteY9432" fmla="*/ 223124 h 3205338"/>
              <a:gd name="connsiteX9433" fmla="*/ 2235144 w 3481368"/>
              <a:gd name="connsiteY9433" fmla="*/ 228882 h 3205338"/>
              <a:gd name="connsiteX9434" fmla="*/ 2240546 w 3481368"/>
              <a:gd name="connsiteY9434" fmla="*/ 231401 h 3205338"/>
              <a:gd name="connsiteX9435" fmla="*/ 2282672 w 3481368"/>
              <a:gd name="connsiteY9435" fmla="*/ 256593 h 3205338"/>
              <a:gd name="connsiteX9436" fmla="*/ 2371965 w 3481368"/>
              <a:gd name="connsiteY9436" fmla="*/ 312374 h 3205338"/>
              <a:gd name="connsiteX9437" fmla="*/ 2389653 w 3481368"/>
              <a:gd name="connsiteY9437" fmla="*/ 327489 h 3205338"/>
              <a:gd name="connsiteX9438" fmla="*/ 2391291 w 3481368"/>
              <a:gd name="connsiteY9438" fmla="*/ 328831 h 3205338"/>
              <a:gd name="connsiteX9439" fmla="*/ 2431205 w 3481368"/>
              <a:gd name="connsiteY9439" fmla="*/ 354588 h 3205338"/>
              <a:gd name="connsiteX9440" fmla="*/ 2430654 w 3481368"/>
              <a:gd name="connsiteY9440" fmla="*/ 354119 h 3205338"/>
              <a:gd name="connsiteX9441" fmla="*/ 2397169 w 3481368"/>
              <a:gd name="connsiteY9441" fmla="*/ 326409 h 3205338"/>
              <a:gd name="connsiteX9442" fmla="*/ 2377366 w 3481368"/>
              <a:gd name="connsiteY9442" fmla="*/ 312374 h 3205338"/>
              <a:gd name="connsiteX9443" fmla="*/ 2366204 w 3481368"/>
              <a:gd name="connsiteY9443" fmla="*/ 304097 h 3205338"/>
              <a:gd name="connsiteX9444" fmla="*/ 2338480 w 3481368"/>
              <a:gd name="connsiteY9444" fmla="*/ 284663 h 3205338"/>
              <a:gd name="connsiteX9445" fmla="*/ 2207060 w 3481368"/>
              <a:gd name="connsiteY9445" fmla="*/ 203691 h 3205338"/>
              <a:gd name="connsiteX9446" fmla="*/ 2190498 w 3481368"/>
              <a:gd name="connsiteY9446" fmla="*/ 189655 h 3205338"/>
              <a:gd name="connsiteX9447" fmla="*/ 2140090 w 3481368"/>
              <a:gd name="connsiteY9447" fmla="*/ 161585 h 3205338"/>
              <a:gd name="connsiteX9448" fmla="*/ 2115246 w 3481368"/>
              <a:gd name="connsiteY9448" fmla="*/ 150429 h 3205338"/>
              <a:gd name="connsiteX9449" fmla="*/ 2087162 w 3481368"/>
              <a:gd name="connsiteY9449" fmla="*/ 139273 h 3205338"/>
              <a:gd name="connsiteX9450" fmla="*/ 2076611 w 3481368"/>
              <a:gd name="connsiteY9450" fmla="*/ 134170 h 3205338"/>
              <a:gd name="connsiteX9451" fmla="*/ 2073275 w 3481368"/>
              <a:gd name="connsiteY9451" fmla="*/ 134170 h 3205338"/>
              <a:gd name="connsiteX9452" fmla="*/ 2074965 w 3481368"/>
              <a:gd name="connsiteY9452" fmla="*/ 134910 h 3205338"/>
              <a:gd name="connsiteX9453" fmla="*/ 2084282 w 3481368"/>
              <a:gd name="connsiteY9453" fmla="*/ 139273 h 3205338"/>
              <a:gd name="connsiteX9454" fmla="*/ 2106605 w 3481368"/>
              <a:gd name="connsiteY9454" fmla="*/ 147910 h 3205338"/>
              <a:gd name="connsiteX9455" fmla="*/ 2068290 w 3481368"/>
              <a:gd name="connsiteY9455" fmla="*/ 134170 h 3205338"/>
              <a:gd name="connsiteX9456" fmla="*/ 2060962 w 3481368"/>
              <a:gd name="connsiteY9456" fmla="*/ 134170 h 3205338"/>
              <a:gd name="connsiteX9457" fmla="*/ 2043279 w 3481368"/>
              <a:gd name="connsiteY9457" fmla="*/ 132730 h 3205338"/>
              <a:gd name="connsiteX9458" fmla="*/ 1051568 w 3481368"/>
              <a:gd name="connsiteY9458" fmla="*/ 125966 h 3205338"/>
              <a:gd name="connsiteX9459" fmla="*/ 1023943 w 3481368"/>
              <a:gd name="connsiteY9459" fmla="*/ 133628 h 3205338"/>
              <a:gd name="connsiteX9460" fmla="*/ 1049092 w 3481368"/>
              <a:gd name="connsiteY9460" fmla="*/ 126475 h 3205338"/>
              <a:gd name="connsiteX9461" fmla="*/ 1175796 w 3481368"/>
              <a:gd name="connsiteY9461" fmla="*/ 120524 h 3205338"/>
              <a:gd name="connsiteX9462" fmla="*/ 1169274 w 3481368"/>
              <a:gd name="connsiteY9462" fmla="*/ 121365 h 3205338"/>
              <a:gd name="connsiteX9463" fmla="*/ 1167327 w 3481368"/>
              <a:gd name="connsiteY9463" fmla="*/ 122471 h 3205338"/>
              <a:gd name="connsiteX9464" fmla="*/ 1168986 w 3481368"/>
              <a:gd name="connsiteY9464" fmla="*/ 122471 h 3205338"/>
              <a:gd name="connsiteX9465" fmla="*/ 1174026 w 3481368"/>
              <a:gd name="connsiteY9465" fmla="*/ 121437 h 3205338"/>
              <a:gd name="connsiteX9466" fmla="*/ 1333465 w 3481368"/>
              <a:gd name="connsiteY9466" fmla="*/ 119592 h 3205338"/>
              <a:gd name="connsiteX9467" fmla="*/ 1333465 w 3481368"/>
              <a:gd name="connsiteY9467" fmla="*/ 122471 h 3205338"/>
              <a:gd name="connsiteX9468" fmla="*/ 1316909 w 3481368"/>
              <a:gd name="connsiteY9468" fmla="*/ 122471 h 3205338"/>
              <a:gd name="connsiteX9469" fmla="*/ 1302873 w 3481368"/>
              <a:gd name="connsiteY9469" fmla="*/ 124990 h 3205338"/>
              <a:gd name="connsiteX9470" fmla="*/ 1283437 w 3481368"/>
              <a:gd name="connsiteY9470" fmla="*/ 124990 h 3205338"/>
              <a:gd name="connsiteX9471" fmla="*/ 1269401 w 3481368"/>
              <a:gd name="connsiteY9471" fmla="*/ 124990 h 3205338"/>
              <a:gd name="connsiteX9472" fmla="*/ 1261123 w 3481368"/>
              <a:gd name="connsiteY9472" fmla="*/ 124990 h 3205338"/>
              <a:gd name="connsiteX9473" fmla="*/ 1237453 w 3481368"/>
              <a:gd name="connsiteY9473" fmla="*/ 127566 h 3205338"/>
              <a:gd name="connsiteX9474" fmla="*/ 1180184 w 3481368"/>
              <a:gd name="connsiteY9474" fmla="*/ 156187 h 3205338"/>
              <a:gd name="connsiteX9475" fmla="*/ 1169022 w 3481368"/>
              <a:gd name="connsiteY9475" fmla="*/ 164464 h 3205338"/>
              <a:gd name="connsiteX9476" fmla="*/ 1162953 w 3481368"/>
              <a:gd name="connsiteY9476" fmla="*/ 167883 h 3205338"/>
              <a:gd name="connsiteX9477" fmla="*/ 1188973 w 3481368"/>
              <a:gd name="connsiteY9477" fmla="*/ 158266 h 3205338"/>
              <a:gd name="connsiteX9478" fmla="*/ 1217317 w 3481368"/>
              <a:gd name="connsiteY9478" fmla="*/ 150211 h 3205338"/>
              <a:gd name="connsiteX9479" fmla="*/ 1231353 w 3481368"/>
              <a:gd name="connsiteY9479" fmla="*/ 144810 h 3205338"/>
              <a:gd name="connsiteX9480" fmla="*/ 1236751 w 3481368"/>
              <a:gd name="connsiteY9480" fmla="*/ 141931 h 3205338"/>
              <a:gd name="connsiteX9481" fmla="*/ 1245389 w 3481368"/>
              <a:gd name="connsiteY9481" fmla="*/ 141931 h 3205338"/>
              <a:gd name="connsiteX9482" fmla="*/ 1253668 w 3481368"/>
              <a:gd name="connsiteY9482" fmla="*/ 139050 h 3205338"/>
              <a:gd name="connsiteX9483" fmla="*/ 1261946 w 3481368"/>
              <a:gd name="connsiteY9483" fmla="*/ 136530 h 3205338"/>
              <a:gd name="connsiteX9484" fmla="*/ 1284260 w 3481368"/>
              <a:gd name="connsiteY9484" fmla="*/ 133650 h 3205338"/>
              <a:gd name="connsiteX9485" fmla="*/ 1278862 w 3481368"/>
              <a:gd name="connsiteY9485" fmla="*/ 136530 h 3205338"/>
              <a:gd name="connsiteX9486" fmla="*/ 1267704 w 3481368"/>
              <a:gd name="connsiteY9486" fmla="*/ 139050 h 3205338"/>
              <a:gd name="connsiteX9487" fmla="*/ 1259066 w 3481368"/>
              <a:gd name="connsiteY9487" fmla="*/ 139050 h 3205338"/>
              <a:gd name="connsiteX9488" fmla="*/ 1247909 w 3481368"/>
              <a:gd name="connsiteY9488" fmla="*/ 141931 h 3205338"/>
              <a:gd name="connsiteX9489" fmla="*/ 1236751 w 3481368"/>
              <a:gd name="connsiteY9489" fmla="*/ 144810 h 3205338"/>
              <a:gd name="connsiteX9490" fmla="*/ 1234233 w 3481368"/>
              <a:gd name="connsiteY9490" fmla="*/ 150211 h 3205338"/>
              <a:gd name="connsiteX9491" fmla="*/ 1242511 w 3481368"/>
              <a:gd name="connsiteY9491" fmla="*/ 147691 h 3205338"/>
              <a:gd name="connsiteX9492" fmla="*/ 1247909 w 3481368"/>
              <a:gd name="connsiteY9492" fmla="*/ 144810 h 3205338"/>
              <a:gd name="connsiteX9493" fmla="*/ 1256547 w 3481368"/>
              <a:gd name="connsiteY9493" fmla="*/ 141931 h 3205338"/>
              <a:gd name="connsiteX9494" fmla="*/ 1259066 w 3481368"/>
              <a:gd name="connsiteY9494" fmla="*/ 141931 h 3205338"/>
              <a:gd name="connsiteX9495" fmla="*/ 1267704 w 3481368"/>
              <a:gd name="connsiteY9495" fmla="*/ 141931 h 3205338"/>
              <a:gd name="connsiteX9496" fmla="*/ 1273103 w 3481368"/>
              <a:gd name="connsiteY9496" fmla="*/ 139050 h 3205338"/>
              <a:gd name="connsiteX9497" fmla="*/ 1287140 w 3481368"/>
              <a:gd name="connsiteY9497" fmla="*/ 139050 h 3205338"/>
              <a:gd name="connsiteX9498" fmla="*/ 1278862 w 3481368"/>
              <a:gd name="connsiteY9498" fmla="*/ 141931 h 3205338"/>
              <a:gd name="connsiteX9499" fmla="*/ 1217317 w 3481368"/>
              <a:gd name="connsiteY9499" fmla="*/ 158851 h 3205338"/>
              <a:gd name="connsiteX9500" fmla="*/ 1195002 w 3481368"/>
              <a:gd name="connsiteY9500" fmla="*/ 167132 h 3205338"/>
              <a:gd name="connsiteX9501" fmla="*/ 1169808 w 3481368"/>
              <a:gd name="connsiteY9501" fmla="*/ 175412 h 3205338"/>
              <a:gd name="connsiteX9502" fmla="*/ 1119780 w 3481368"/>
              <a:gd name="connsiteY9502" fmla="*/ 197733 h 3205338"/>
              <a:gd name="connsiteX9503" fmla="*/ 1106437 w 3481368"/>
              <a:gd name="connsiteY9503" fmla="*/ 202278 h 3205338"/>
              <a:gd name="connsiteX9504" fmla="*/ 1104572 w 3481368"/>
              <a:gd name="connsiteY9504" fmla="*/ 203691 h 3205338"/>
              <a:gd name="connsiteX9505" fmla="*/ 1037602 w 3481368"/>
              <a:gd name="connsiteY9505" fmla="*/ 248315 h 3205338"/>
              <a:gd name="connsiteX9506" fmla="*/ 996511 w 3481368"/>
              <a:gd name="connsiteY9506" fmla="*/ 278590 h 3205338"/>
              <a:gd name="connsiteX9507" fmla="*/ 967507 w 3481368"/>
              <a:gd name="connsiteY9507" fmla="*/ 300816 h 3205338"/>
              <a:gd name="connsiteX9508" fmla="*/ 1022560 w 3481368"/>
              <a:gd name="connsiteY9508" fmla="*/ 268502 h 3205338"/>
              <a:gd name="connsiteX9509" fmla="*/ 1407859 w 3481368"/>
              <a:gd name="connsiteY9509" fmla="*/ 140279 h 3205338"/>
              <a:gd name="connsiteX9510" fmla="*/ 1487659 w 3481368"/>
              <a:gd name="connsiteY9510" fmla="*/ 130213 h 3205338"/>
              <a:gd name="connsiteX9511" fmla="*/ 1453675 w 3481368"/>
              <a:gd name="connsiteY9511" fmla="*/ 127870 h 3205338"/>
              <a:gd name="connsiteX9512" fmla="*/ 1467711 w 3481368"/>
              <a:gd name="connsiteY9512" fmla="*/ 127870 h 3205338"/>
              <a:gd name="connsiteX9513" fmla="*/ 1406167 w 3481368"/>
              <a:gd name="connsiteY9513" fmla="*/ 124990 h 3205338"/>
              <a:gd name="connsiteX9514" fmla="*/ 1383852 w 3481368"/>
              <a:gd name="connsiteY9514" fmla="*/ 124990 h 3205338"/>
              <a:gd name="connsiteX9515" fmla="*/ 1364418 w 3481368"/>
              <a:gd name="connsiteY9515" fmla="*/ 122471 h 3205338"/>
              <a:gd name="connsiteX9516" fmla="*/ 1361538 w 3481368"/>
              <a:gd name="connsiteY9516" fmla="*/ 124990 h 3205338"/>
              <a:gd name="connsiteX9517" fmla="*/ 1328066 w 3481368"/>
              <a:gd name="connsiteY9517" fmla="*/ 124990 h 3205338"/>
              <a:gd name="connsiteX9518" fmla="*/ 1347502 w 3481368"/>
              <a:gd name="connsiteY9518" fmla="*/ 122471 h 3205338"/>
              <a:gd name="connsiteX9519" fmla="*/ 1342103 w 3481368"/>
              <a:gd name="connsiteY9519" fmla="*/ 119592 h 3205338"/>
              <a:gd name="connsiteX9520" fmla="*/ 1333465 w 3481368"/>
              <a:gd name="connsiteY9520" fmla="*/ 119592 h 3205338"/>
              <a:gd name="connsiteX9521" fmla="*/ 1082608 w 3481368"/>
              <a:gd name="connsiteY9521" fmla="*/ 119592 h 3205338"/>
              <a:gd name="connsiteX9522" fmla="*/ 1051568 w 3481368"/>
              <a:gd name="connsiteY9522" fmla="*/ 125966 h 3205338"/>
              <a:gd name="connsiteX9523" fmla="*/ 1053141 w 3481368"/>
              <a:gd name="connsiteY9523" fmla="*/ 125530 h 3205338"/>
              <a:gd name="connsiteX9524" fmla="*/ 1082608 w 3481368"/>
              <a:gd name="connsiteY9524" fmla="*/ 119592 h 3205338"/>
              <a:gd name="connsiteX9525" fmla="*/ 1461953 w 3481368"/>
              <a:gd name="connsiteY9525" fmla="*/ 116712 h 3205338"/>
              <a:gd name="connsiteX9526" fmla="*/ 1464848 w 3481368"/>
              <a:gd name="connsiteY9526" fmla="*/ 117086 h 3205338"/>
              <a:gd name="connsiteX9527" fmla="*/ 1475989 w 3481368"/>
              <a:gd name="connsiteY9527" fmla="*/ 119592 h 3205338"/>
              <a:gd name="connsiteX9528" fmla="*/ 1490025 w 3481368"/>
              <a:gd name="connsiteY9528" fmla="*/ 122471 h 3205338"/>
              <a:gd name="connsiteX9529" fmla="*/ 1503703 w 3481368"/>
              <a:gd name="connsiteY9529" fmla="*/ 122471 h 3205338"/>
              <a:gd name="connsiteX9530" fmla="*/ 1500959 w 3481368"/>
              <a:gd name="connsiteY9530" fmla="*/ 121745 h 3205338"/>
              <a:gd name="connsiteX9531" fmla="*/ 1506581 w 3481368"/>
              <a:gd name="connsiteY9531" fmla="*/ 122471 h 3205338"/>
              <a:gd name="connsiteX9532" fmla="*/ 1492545 w 3481368"/>
              <a:gd name="connsiteY9532" fmla="*/ 119592 h 3205338"/>
              <a:gd name="connsiteX9533" fmla="*/ 1498258 w 3481368"/>
              <a:gd name="connsiteY9533" fmla="*/ 121031 h 3205338"/>
              <a:gd name="connsiteX9534" fmla="*/ 1500959 w 3481368"/>
              <a:gd name="connsiteY9534" fmla="*/ 121745 h 3205338"/>
              <a:gd name="connsiteX9535" fmla="*/ 1464848 w 3481368"/>
              <a:gd name="connsiteY9535" fmla="*/ 117086 h 3205338"/>
              <a:gd name="connsiteX9536" fmla="*/ 1464788 w 3481368"/>
              <a:gd name="connsiteY9536" fmla="*/ 117072 h 3205338"/>
              <a:gd name="connsiteX9537" fmla="*/ 1461953 w 3481368"/>
              <a:gd name="connsiteY9537" fmla="*/ 116712 h 3205338"/>
              <a:gd name="connsiteX9538" fmla="*/ 1433880 w 3481368"/>
              <a:gd name="connsiteY9538" fmla="*/ 113833 h 3205338"/>
              <a:gd name="connsiteX9539" fmla="*/ 1449716 w 3481368"/>
              <a:gd name="connsiteY9539" fmla="*/ 114193 h 3205338"/>
              <a:gd name="connsiteX9540" fmla="*/ 1452237 w 3481368"/>
              <a:gd name="connsiteY9540" fmla="*/ 114872 h 3205338"/>
              <a:gd name="connsiteX9541" fmla="*/ 2304399 w 3481368"/>
              <a:gd name="connsiteY9541" fmla="*/ 113674 h 3205338"/>
              <a:gd name="connsiteX9542" fmla="*/ 2312215 w 3481368"/>
              <a:gd name="connsiteY9542" fmla="*/ 114376 h 3205338"/>
              <a:gd name="connsiteX9543" fmla="*/ 2310415 w 3481368"/>
              <a:gd name="connsiteY9543" fmla="*/ 114776 h 3205338"/>
              <a:gd name="connsiteX9544" fmla="*/ 1413905 w 3481368"/>
              <a:gd name="connsiteY9544" fmla="*/ 112888 h 3205338"/>
              <a:gd name="connsiteX9545" fmla="*/ 1416269 w 3481368"/>
              <a:gd name="connsiteY9545" fmla="*/ 113243 h 3205338"/>
              <a:gd name="connsiteX9546" fmla="*/ 1411858 w 3481368"/>
              <a:gd name="connsiteY9546" fmla="*/ 113070 h 3205338"/>
              <a:gd name="connsiteX9547" fmla="*/ 1671420 w 3481368"/>
              <a:gd name="connsiteY9547" fmla="*/ 111314 h 3205338"/>
              <a:gd name="connsiteX9548" fmla="*/ 1681298 w 3481368"/>
              <a:gd name="connsiteY9548" fmla="*/ 114794 h 3205338"/>
              <a:gd name="connsiteX9549" fmla="*/ 1686454 w 3481368"/>
              <a:gd name="connsiteY9549" fmla="*/ 114285 h 3205338"/>
              <a:gd name="connsiteX9550" fmla="*/ 1685280 w 3481368"/>
              <a:gd name="connsiteY9550" fmla="*/ 113894 h 3205338"/>
              <a:gd name="connsiteX9551" fmla="*/ 1681563 w 3481368"/>
              <a:gd name="connsiteY9551" fmla="*/ 114376 h 3205338"/>
              <a:gd name="connsiteX9552" fmla="*/ 1684662 w 3481368"/>
              <a:gd name="connsiteY9552" fmla="*/ 113771 h 3205338"/>
              <a:gd name="connsiteX9553" fmla="*/ 1676234 w 3481368"/>
              <a:gd name="connsiteY9553" fmla="*/ 112573 h 3205338"/>
              <a:gd name="connsiteX9554" fmla="*/ 1671420 w 3481368"/>
              <a:gd name="connsiteY9554" fmla="*/ 111314 h 3205338"/>
              <a:gd name="connsiteX9555" fmla="*/ 1886461 w 3481368"/>
              <a:gd name="connsiteY9555" fmla="*/ 110685 h 3205338"/>
              <a:gd name="connsiteX9556" fmla="*/ 1848946 w 3481368"/>
              <a:gd name="connsiteY9556" fmla="*/ 111857 h 3205338"/>
              <a:gd name="connsiteX9557" fmla="*/ 1829507 w 3481368"/>
              <a:gd name="connsiteY9557" fmla="*/ 114376 h 3205338"/>
              <a:gd name="connsiteX9558" fmla="*/ 1770834 w 3481368"/>
              <a:gd name="connsiteY9558" fmla="*/ 120134 h 3205338"/>
              <a:gd name="connsiteX9559" fmla="*/ 1740237 w 3481368"/>
              <a:gd name="connsiteY9559" fmla="*/ 123013 h 3205338"/>
              <a:gd name="connsiteX9560" fmla="*/ 1735541 w 3481368"/>
              <a:gd name="connsiteY9560" fmla="*/ 123856 h 3205338"/>
              <a:gd name="connsiteX9561" fmla="*/ 1741583 w 3481368"/>
              <a:gd name="connsiteY9561" fmla="*/ 124237 h 3205338"/>
              <a:gd name="connsiteX9562" fmla="*/ 1756796 w 3481368"/>
              <a:gd name="connsiteY9562" fmla="*/ 123013 h 3205338"/>
              <a:gd name="connsiteX9563" fmla="*/ 1834907 w 3481368"/>
              <a:gd name="connsiteY9563" fmla="*/ 117255 h 3205338"/>
              <a:gd name="connsiteX9564" fmla="*/ 1843186 w 3481368"/>
              <a:gd name="connsiteY9564" fmla="*/ 114376 h 3205338"/>
              <a:gd name="connsiteX9565" fmla="*/ 1893581 w 3481368"/>
              <a:gd name="connsiteY9565" fmla="*/ 114376 h 3205338"/>
              <a:gd name="connsiteX9566" fmla="*/ 1898940 w 3481368"/>
              <a:gd name="connsiteY9566" fmla="*/ 114092 h 3205338"/>
              <a:gd name="connsiteX9567" fmla="*/ 1889131 w 3481368"/>
              <a:gd name="connsiteY9567" fmla="*/ 111562 h 3205338"/>
              <a:gd name="connsiteX9568" fmla="*/ 1377585 w 3481368"/>
              <a:gd name="connsiteY9568" fmla="*/ 110114 h 3205338"/>
              <a:gd name="connsiteX9569" fmla="*/ 1426426 w 3481368"/>
              <a:gd name="connsiteY9569" fmla="*/ 111329 h 3205338"/>
              <a:gd name="connsiteX9570" fmla="*/ 1406675 w 3481368"/>
              <a:gd name="connsiteY9570" fmla="*/ 112408 h 3205338"/>
              <a:gd name="connsiteX9571" fmla="*/ 1380545 w 3481368"/>
              <a:gd name="connsiteY9571" fmla="*/ 111477 h 3205338"/>
              <a:gd name="connsiteX9572" fmla="*/ 1379663 w 3481368"/>
              <a:gd name="connsiteY9572" fmla="*/ 111812 h 3205338"/>
              <a:gd name="connsiteX9573" fmla="*/ 1366936 w 3481368"/>
              <a:gd name="connsiteY9573" fmla="*/ 111314 h 3205338"/>
              <a:gd name="connsiteX9574" fmla="*/ 1376412 w 3481368"/>
              <a:gd name="connsiteY9574" fmla="*/ 111314 h 3205338"/>
              <a:gd name="connsiteX9575" fmla="*/ 1356905 w 3481368"/>
              <a:gd name="connsiteY9575" fmla="*/ 107355 h 3205338"/>
              <a:gd name="connsiteX9576" fmla="*/ 1330946 w 3481368"/>
              <a:gd name="connsiteY9576" fmla="*/ 108435 h 3205338"/>
              <a:gd name="connsiteX9577" fmla="*/ 1286317 w 3481368"/>
              <a:gd name="connsiteY9577" fmla="*/ 108435 h 3205338"/>
              <a:gd name="connsiteX9578" fmla="*/ 1281763 w 3481368"/>
              <a:gd name="connsiteY9578" fmla="*/ 108435 h 3205338"/>
              <a:gd name="connsiteX9579" fmla="*/ 1276901 w 3481368"/>
              <a:gd name="connsiteY9579" fmla="*/ 111426 h 3205338"/>
              <a:gd name="connsiteX9580" fmla="*/ 1286317 w 3481368"/>
              <a:gd name="connsiteY9580" fmla="*/ 111314 h 3205338"/>
              <a:gd name="connsiteX9581" fmla="*/ 1299993 w 3481368"/>
              <a:gd name="connsiteY9581" fmla="*/ 111314 h 3205338"/>
              <a:gd name="connsiteX9582" fmla="*/ 1330946 w 3481368"/>
              <a:gd name="connsiteY9582" fmla="*/ 111314 h 3205338"/>
              <a:gd name="connsiteX9583" fmla="*/ 1366936 w 3481368"/>
              <a:gd name="connsiteY9583" fmla="*/ 111314 h 3205338"/>
              <a:gd name="connsiteX9584" fmla="*/ 1375574 w 3481368"/>
              <a:gd name="connsiteY9584" fmla="*/ 113833 h 3205338"/>
              <a:gd name="connsiteX9585" fmla="*/ 1375169 w 3481368"/>
              <a:gd name="connsiteY9585" fmla="*/ 113518 h 3205338"/>
              <a:gd name="connsiteX9586" fmla="*/ 1379663 w 3481368"/>
              <a:gd name="connsiteY9586" fmla="*/ 111812 h 3205338"/>
              <a:gd name="connsiteX9587" fmla="*/ 1411858 w 3481368"/>
              <a:gd name="connsiteY9587" fmla="*/ 113070 h 3205338"/>
              <a:gd name="connsiteX9588" fmla="*/ 1403288 w 3481368"/>
              <a:gd name="connsiteY9588" fmla="*/ 113833 h 3205338"/>
              <a:gd name="connsiteX9589" fmla="*/ 1405358 w 3481368"/>
              <a:gd name="connsiteY9589" fmla="*/ 114720 h 3205338"/>
              <a:gd name="connsiteX9590" fmla="*/ 1402028 w 3481368"/>
              <a:gd name="connsiteY9590" fmla="*/ 114913 h 3205338"/>
              <a:gd name="connsiteX9591" fmla="*/ 1401222 w 3481368"/>
              <a:gd name="connsiteY9591" fmla="*/ 114922 h 3205338"/>
              <a:gd name="connsiteX9592" fmla="*/ 1400858 w 3481368"/>
              <a:gd name="connsiteY9592" fmla="*/ 114913 h 3205338"/>
              <a:gd name="connsiteX9593" fmla="*/ 1383852 w 3481368"/>
              <a:gd name="connsiteY9593" fmla="*/ 113833 h 3205338"/>
              <a:gd name="connsiteX9594" fmla="*/ 1390342 w 3481368"/>
              <a:gd name="connsiteY9594" fmla="*/ 115048 h 3205338"/>
              <a:gd name="connsiteX9595" fmla="*/ 1401222 w 3481368"/>
              <a:gd name="connsiteY9595" fmla="*/ 114922 h 3205338"/>
              <a:gd name="connsiteX9596" fmla="*/ 1406122 w 3481368"/>
              <a:gd name="connsiteY9596" fmla="*/ 115048 h 3205338"/>
              <a:gd name="connsiteX9597" fmla="*/ 1405358 w 3481368"/>
              <a:gd name="connsiteY9597" fmla="*/ 114720 h 3205338"/>
              <a:gd name="connsiteX9598" fmla="*/ 1413714 w 3481368"/>
              <a:gd name="connsiteY9598" fmla="*/ 114238 h 3205338"/>
              <a:gd name="connsiteX9599" fmla="*/ 1420203 w 3481368"/>
              <a:gd name="connsiteY9599" fmla="*/ 113833 h 3205338"/>
              <a:gd name="connsiteX9600" fmla="*/ 1416269 w 3481368"/>
              <a:gd name="connsiteY9600" fmla="*/ 113243 h 3205338"/>
              <a:gd name="connsiteX9601" fmla="*/ 1431361 w 3481368"/>
              <a:gd name="connsiteY9601" fmla="*/ 113833 h 3205338"/>
              <a:gd name="connsiteX9602" fmla="*/ 1425602 w 3481368"/>
              <a:gd name="connsiteY9602" fmla="*/ 113833 h 3205338"/>
              <a:gd name="connsiteX9603" fmla="*/ 1445037 w 3481368"/>
              <a:gd name="connsiteY9603" fmla="*/ 116712 h 3205338"/>
              <a:gd name="connsiteX9604" fmla="*/ 1453675 w 3481368"/>
              <a:gd name="connsiteY9604" fmla="*/ 116712 h 3205338"/>
              <a:gd name="connsiteX9605" fmla="*/ 1459073 w 3481368"/>
              <a:gd name="connsiteY9605" fmla="*/ 116712 h 3205338"/>
              <a:gd name="connsiteX9606" fmla="*/ 1452237 w 3481368"/>
              <a:gd name="connsiteY9606" fmla="*/ 114872 h 3205338"/>
              <a:gd name="connsiteX9607" fmla="*/ 1465686 w 3481368"/>
              <a:gd name="connsiteY9607" fmla="*/ 115633 h 3205338"/>
              <a:gd name="connsiteX9608" fmla="*/ 1503703 w 3481368"/>
              <a:gd name="connsiteY9608" fmla="*/ 119592 h 3205338"/>
              <a:gd name="connsiteX9609" fmla="*/ 1520618 w 3481368"/>
              <a:gd name="connsiteY9609" fmla="*/ 122471 h 3205338"/>
              <a:gd name="connsiteX9610" fmla="*/ 1517739 w 3481368"/>
              <a:gd name="connsiteY9610" fmla="*/ 122471 h 3205338"/>
              <a:gd name="connsiteX9611" fmla="*/ 1532091 w 3481368"/>
              <a:gd name="connsiteY9611" fmla="*/ 124608 h 3205338"/>
              <a:gd name="connsiteX9612" fmla="*/ 1537958 w 3481368"/>
              <a:gd name="connsiteY9612" fmla="*/ 123868 h 3205338"/>
              <a:gd name="connsiteX9613" fmla="*/ 1536994 w 3481368"/>
              <a:gd name="connsiteY9613" fmla="*/ 123730 h 3205338"/>
              <a:gd name="connsiteX9614" fmla="*/ 1534654 w 3481368"/>
              <a:gd name="connsiteY9614" fmla="*/ 122471 h 3205338"/>
              <a:gd name="connsiteX9615" fmla="*/ 1540308 w 3481368"/>
              <a:gd name="connsiteY9615" fmla="*/ 123572 h 3205338"/>
              <a:gd name="connsiteX9616" fmla="*/ 1546232 w 3481368"/>
              <a:gd name="connsiteY9616" fmla="*/ 122825 h 3205338"/>
              <a:gd name="connsiteX9617" fmla="*/ 1560855 w 3481368"/>
              <a:gd name="connsiteY9617" fmla="*/ 122270 h 3205338"/>
              <a:gd name="connsiteX9618" fmla="*/ 1553196 w 3481368"/>
              <a:gd name="connsiteY9618" fmla="*/ 121256 h 3205338"/>
              <a:gd name="connsiteX9619" fmla="*/ 1548691 w 3481368"/>
              <a:gd name="connsiteY9619" fmla="*/ 122471 h 3205338"/>
              <a:gd name="connsiteX9620" fmla="*/ 1509461 w 3481368"/>
              <a:gd name="connsiteY9620" fmla="*/ 116712 h 3205338"/>
              <a:gd name="connsiteX9621" fmla="*/ 1498303 w 3481368"/>
              <a:gd name="connsiteY9621" fmla="*/ 116712 h 3205338"/>
              <a:gd name="connsiteX9622" fmla="*/ 1414445 w 3481368"/>
              <a:gd name="connsiteY9622" fmla="*/ 108435 h 3205338"/>
              <a:gd name="connsiteX9623" fmla="*/ 1397889 w 3481368"/>
              <a:gd name="connsiteY9623" fmla="*/ 108435 h 3205338"/>
              <a:gd name="connsiteX9624" fmla="*/ 1380973 w 3481368"/>
              <a:gd name="connsiteY9624" fmla="*/ 108435 h 3205338"/>
              <a:gd name="connsiteX9625" fmla="*/ 1356905 w 3481368"/>
              <a:gd name="connsiteY9625" fmla="*/ 107355 h 3205338"/>
              <a:gd name="connsiteX9626" fmla="*/ 2036079 w 3481368"/>
              <a:gd name="connsiteY9626" fmla="*/ 106098 h 3205338"/>
              <a:gd name="connsiteX9627" fmla="*/ 2042515 w 3481368"/>
              <a:gd name="connsiteY9627" fmla="*/ 108683 h 3205338"/>
              <a:gd name="connsiteX9628" fmla="*/ 2043181 w 3481368"/>
              <a:gd name="connsiteY9628" fmla="*/ 108978 h 3205338"/>
              <a:gd name="connsiteX9629" fmla="*/ 2049803 w 3481368"/>
              <a:gd name="connsiteY9629" fmla="*/ 108978 h 3205338"/>
              <a:gd name="connsiteX9630" fmla="*/ 2100198 w 3481368"/>
              <a:gd name="connsiteY9630" fmla="*/ 111857 h 3205338"/>
              <a:gd name="connsiteX9631" fmla="*/ 2111357 w 3481368"/>
              <a:gd name="connsiteY9631" fmla="*/ 108978 h 3205338"/>
              <a:gd name="connsiteX9632" fmla="*/ 2133674 w 3481368"/>
              <a:gd name="connsiteY9632" fmla="*/ 111857 h 3205338"/>
              <a:gd name="connsiteX9633" fmla="*/ 2139074 w 3481368"/>
              <a:gd name="connsiteY9633" fmla="*/ 111857 h 3205338"/>
              <a:gd name="connsiteX9634" fmla="*/ 2158872 w 3481368"/>
              <a:gd name="connsiteY9634" fmla="*/ 114376 h 3205338"/>
              <a:gd name="connsiteX9635" fmla="*/ 2141953 w 3481368"/>
              <a:gd name="connsiteY9635" fmla="*/ 111857 h 3205338"/>
              <a:gd name="connsiteX9636" fmla="*/ 2183709 w 3481368"/>
              <a:gd name="connsiteY9636" fmla="*/ 114376 h 3205338"/>
              <a:gd name="connsiteX9637" fmla="*/ 2192348 w 3481368"/>
              <a:gd name="connsiteY9637" fmla="*/ 114376 h 3205338"/>
              <a:gd name="connsiteX9638" fmla="*/ 2197747 w 3481368"/>
              <a:gd name="connsiteY9638" fmla="*/ 114376 h 3205338"/>
              <a:gd name="connsiteX9639" fmla="*/ 2206027 w 3481368"/>
              <a:gd name="connsiteY9639" fmla="*/ 114376 h 3205338"/>
              <a:gd name="connsiteX9640" fmla="*/ 2231224 w 3481368"/>
              <a:gd name="connsiteY9640" fmla="*/ 120134 h 3205338"/>
              <a:gd name="connsiteX9641" fmla="*/ 2239503 w 3481368"/>
              <a:gd name="connsiteY9641" fmla="*/ 120134 h 3205338"/>
              <a:gd name="connsiteX9642" fmla="*/ 2242382 w 3481368"/>
              <a:gd name="connsiteY9642" fmla="*/ 120134 h 3205338"/>
              <a:gd name="connsiteX9643" fmla="*/ 2264700 w 3481368"/>
              <a:gd name="connsiteY9643" fmla="*/ 123013 h 3205338"/>
              <a:gd name="connsiteX9644" fmla="*/ 2306456 w 3481368"/>
              <a:gd name="connsiteY9644" fmla="*/ 131291 h 3205338"/>
              <a:gd name="connsiteX9645" fmla="*/ 2328773 w 3481368"/>
              <a:gd name="connsiteY9645" fmla="*/ 136689 h 3205338"/>
              <a:gd name="connsiteX9646" fmla="*/ 2334847 w 3481368"/>
              <a:gd name="connsiteY9646" fmla="*/ 136689 h 3205338"/>
              <a:gd name="connsiteX9647" fmla="*/ 2338485 w 3481368"/>
              <a:gd name="connsiteY9647" fmla="*/ 136689 h 3205338"/>
              <a:gd name="connsiteX9648" fmla="*/ 2344207 w 3481368"/>
              <a:gd name="connsiteY9648" fmla="*/ 138173 h 3205338"/>
              <a:gd name="connsiteX9649" fmla="*/ 2348164 w 3481368"/>
              <a:gd name="connsiteY9649" fmla="*/ 138884 h 3205338"/>
              <a:gd name="connsiteX9650" fmla="*/ 2356850 w 3481368"/>
              <a:gd name="connsiteY9650" fmla="*/ 142448 h 3205338"/>
              <a:gd name="connsiteX9651" fmla="*/ 2368009 w 3481368"/>
              <a:gd name="connsiteY9651" fmla="*/ 142448 h 3205338"/>
              <a:gd name="connsiteX9652" fmla="*/ 2348164 w 3481368"/>
              <a:gd name="connsiteY9652" fmla="*/ 138884 h 3205338"/>
              <a:gd name="connsiteX9653" fmla="*/ 2342812 w 3481368"/>
              <a:gd name="connsiteY9653" fmla="*/ 136689 h 3205338"/>
              <a:gd name="connsiteX9654" fmla="*/ 2338485 w 3481368"/>
              <a:gd name="connsiteY9654" fmla="*/ 136689 h 3205338"/>
              <a:gd name="connsiteX9655" fmla="*/ 2328773 w 3481368"/>
              <a:gd name="connsiteY9655" fmla="*/ 134170 h 3205338"/>
              <a:gd name="connsiteX9656" fmla="*/ 2359730 w 3481368"/>
              <a:gd name="connsiteY9656" fmla="*/ 139568 h 3205338"/>
              <a:gd name="connsiteX9657" fmla="*/ 2382047 w 3481368"/>
              <a:gd name="connsiteY9657" fmla="*/ 145326 h 3205338"/>
              <a:gd name="connsiteX9658" fmla="*/ 2351091 w 3481368"/>
              <a:gd name="connsiteY9658" fmla="*/ 136689 h 3205338"/>
              <a:gd name="connsiteX9659" fmla="*/ 2303936 w 3481368"/>
              <a:gd name="connsiteY9659" fmla="*/ 125533 h 3205338"/>
              <a:gd name="connsiteX9660" fmla="*/ 2292777 w 3481368"/>
              <a:gd name="connsiteY9660" fmla="*/ 125533 h 3205338"/>
              <a:gd name="connsiteX9661" fmla="*/ 2284138 w 3481368"/>
              <a:gd name="connsiteY9661" fmla="*/ 123013 h 3205338"/>
              <a:gd name="connsiteX9662" fmla="*/ 2267580 w 3481368"/>
              <a:gd name="connsiteY9662" fmla="*/ 120134 h 3205338"/>
              <a:gd name="connsiteX9663" fmla="*/ 2248142 w 3481368"/>
              <a:gd name="connsiteY9663" fmla="*/ 117255 h 3205338"/>
              <a:gd name="connsiteX9664" fmla="*/ 2225824 w 3481368"/>
              <a:gd name="connsiteY9664" fmla="*/ 114376 h 3205338"/>
              <a:gd name="connsiteX9665" fmla="*/ 2214666 w 3481368"/>
              <a:gd name="connsiteY9665" fmla="*/ 114376 h 3205338"/>
              <a:gd name="connsiteX9666" fmla="*/ 2197747 w 3481368"/>
              <a:gd name="connsiteY9666" fmla="*/ 114376 h 3205338"/>
              <a:gd name="connsiteX9667" fmla="*/ 2178310 w 3481368"/>
              <a:gd name="connsiteY9667" fmla="*/ 111857 h 3205338"/>
              <a:gd name="connsiteX9668" fmla="*/ 2194868 w 3481368"/>
              <a:gd name="connsiteY9668" fmla="*/ 111857 h 3205338"/>
              <a:gd name="connsiteX9669" fmla="*/ 2203507 w 3481368"/>
              <a:gd name="connsiteY9669" fmla="*/ 111857 h 3205338"/>
              <a:gd name="connsiteX9670" fmla="*/ 2181189 w 3481368"/>
              <a:gd name="connsiteY9670" fmla="*/ 108978 h 3205338"/>
              <a:gd name="connsiteX9671" fmla="*/ 2155992 w 3481368"/>
              <a:gd name="connsiteY9671" fmla="*/ 108978 h 3205338"/>
              <a:gd name="connsiteX9672" fmla="*/ 2144428 w 3481368"/>
              <a:gd name="connsiteY9672" fmla="*/ 108978 h 3205338"/>
              <a:gd name="connsiteX9673" fmla="*/ 2142313 w 3481368"/>
              <a:gd name="connsiteY9673" fmla="*/ 108978 h 3205338"/>
              <a:gd name="connsiteX9674" fmla="*/ 2139074 w 3481368"/>
              <a:gd name="connsiteY9674" fmla="*/ 108978 h 3205338"/>
              <a:gd name="connsiteX9675" fmla="*/ 2105597 w 3481368"/>
              <a:gd name="connsiteY9675" fmla="*/ 106098 h 3205338"/>
              <a:gd name="connsiteX9676" fmla="*/ 2125396 w 3481368"/>
              <a:gd name="connsiteY9676" fmla="*/ 108978 h 3205338"/>
              <a:gd name="connsiteX9677" fmla="*/ 2094439 w 3481368"/>
              <a:gd name="connsiteY9677" fmla="*/ 106098 h 3205338"/>
              <a:gd name="connsiteX9678" fmla="*/ 2075001 w 3481368"/>
              <a:gd name="connsiteY9678" fmla="*/ 106098 h 3205338"/>
              <a:gd name="connsiteX9679" fmla="*/ 2063842 w 3481368"/>
              <a:gd name="connsiteY9679" fmla="*/ 106098 h 3205338"/>
              <a:gd name="connsiteX9680" fmla="*/ 2038684 w 3481368"/>
              <a:gd name="connsiteY9680" fmla="*/ 106098 h 3205338"/>
              <a:gd name="connsiteX9681" fmla="*/ 1534654 w 3481368"/>
              <a:gd name="connsiteY9681" fmla="*/ 105555 h 3205338"/>
              <a:gd name="connsiteX9682" fmla="*/ 1562368 w 3481368"/>
              <a:gd name="connsiteY9682" fmla="*/ 108435 h 3205338"/>
              <a:gd name="connsiteX9683" fmla="*/ 1537174 w 3481368"/>
              <a:gd name="connsiteY9683" fmla="*/ 105555 h 3205338"/>
              <a:gd name="connsiteX9684" fmla="*/ 1154950 w 3481368"/>
              <a:gd name="connsiteY9684" fmla="*/ 105555 h 3205338"/>
              <a:gd name="connsiteX9685" fmla="*/ 1163588 w 3481368"/>
              <a:gd name="connsiteY9685" fmla="*/ 105555 h 3205338"/>
              <a:gd name="connsiteX9686" fmla="*/ 1160596 w 3481368"/>
              <a:gd name="connsiteY9686" fmla="*/ 105905 h 3205338"/>
              <a:gd name="connsiteX9687" fmla="*/ 2227771 w 3481368"/>
              <a:gd name="connsiteY9687" fmla="*/ 104884 h 3205338"/>
              <a:gd name="connsiteX9688" fmla="*/ 2228344 w 3481368"/>
              <a:gd name="connsiteY9688" fmla="*/ 106098 h 3205338"/>
              <a:gd name="connsiteX9689" fmla="*/ 2225824 w 3481368"/>
              <a:gd name="connsiteY9689" fmla="*/ 108978 h 3205338"/>
              <a:gd name="connsiteX9690" fmla="*/ 2239503 w 3481368"/>
              <a:gd name="connsiteY9690" fmla="*/ 111857 h 3205338"/>
              <a:gd name="connsiteX9691" fmla="*/ 2250662 w 3481368"/>
              <a:gd name="connsiteY9691" fmla="*/ 111857 h 3205338"/>
              <a:gd name="connsiteX9692" fmla="*/ 2228344 w 3481368"/>
              <a:gd name="connsiteY9692" fmla="*/ 106098 h 3205338"/>
              <a:gd name="connsiteX9693" fmla="*/ 2236983 w 3481368"/>
              <a:gd name="connsiteY9693" fmla="*/ 106098 h 3205338"/>
              <a:gd name="connsiteX9694" fmla="*/ 2231584 w 3481368"/>
              <a:gd name="connsiteY9694" fmla="*/ 105019 h 3205338"/>
              <a:gd name="connsiteX9695" fmla="*/ 2227771 w 3481368"/>
              <a:gd name="connsiteY9695" fmla="*/ 104884 h 3205338"/>
              <a:gd name="connsiteX9696" fmla="*/ 1999183 w 3481368"/>
              <a:gd name="connsiteY9696" fmla="*/ 103741 h 3205338"/>
              <a:gd name="connsiteX9697" fmla="*/ 1998149 w 3481368"/>
              <a:gd name="connsiteY9697" fmla="*/ 104659 h 3205338"/>
              <a:gd name="connsiteX9698" fmla="*/ 2005168 w 3481368"/>
              <a:gd name="connsiteY9698" fmla="*/ 106098 h 3205338"/>
              <a:gd name="connsiteX9699" fmla="*/ 1988464 w 3481368"/>
              <a:gd name="connsiteY9699" fmla="*/ 108528 h 3205338"/>
              <a:gd name="connsiteX9700" fmla="*/ 1979931 w 3481368"/>
              <a:gd name="connsiteY9700" fmla="*/ 108876 h 3205338"/>
              <a:gd name="connsiteX9701" fmla="*/ 1980170 w 3481368"/>
              <a:gd name="connsiteY9701" fmla="*/ 108978 h 3205338"/>
              <a:gd name="connsiteX9702" fmla="*/ 2005168 w 3481368"/>
              <a:gd name="connsiteY9702" fmla="*/ 108978 h 3205338"/>
              <a:gd name="connsiteX9703" fmla="*/ 2015344 w 3481368"/>
              <a:gd name="connsiteY9703" fmla="*/ 108978 h 3205338"/>
              <a:gd name="connsiteX9704" fmla="*/ 2014791 w 3481368"/>
              <a:gd name="connsiteY9704" fmla="*/ 108683 h 3205338"/>
              <a:gd name="connsiteX9705" fmla="*/ 2013569 w 3481368"/>
              <a:gd name="connsiteY9705" fmla="*/ 108314 h 3205338"/>
              <a:gd name="connsiteX9706" fmla="*/ 2005168 w 3481368"/>
              <a:gd name="connsiteY9706" fmla="*/ 108978 h 3205338"/>
              <a:gd name="connsiteX9707" fmla="*/ 2011480 w 3481368"/>
              <a:gd name="connsiteY9707" fmla="*/ 107683 h 3205338"/>
              <a:gd name="connsiteX9708" fmla="*/ 2005963 w 3481368"/>
              <a:gd name="connsiteY9708" fmla="*/ 106017 h 3205338"/>
              <a:gd name="connsiteX9709" fmla="*/ 2005168 w 3481368"/>
              <a:gd name="connsiteY9709" fmla="*/ 106098 h 3205338"/>
              <a:gd name="connsiteX9710" fmla="*/ 2003671 w 3481368"/>
              <a:gd name="connsiteY9710" fmla="*/ 105300 h 3205338"/>
              <a:gd name="connsiteX9711" fmla="*/ 2033246 w 3481368"/>
              <a:gd name="connsiteY9711" fmla="*/ 103220 h 3205338"/>
              <a:gd name="connsiteX9712" fmla="*/ 2029792 w 3481368"/>
              <a:gd name="connsiteY9712" fmla="*/ 103574 h 3205338"/>
              <a:gd name="connsiteX9713" fmla="*/ 2033246 w 3481368"/>
              <a:gd name="connsiteY9713" fmla="*/ 104960 h 3205338"/>
              <a:gd name="connsiteX9714" fmla="*/ 1208187 w 3481368"/>
              <a:gd name="connsiteY9714" fmla="*/ 99462 h 3205338"/>
              <a:gd name="connsiteX9715" fmla="*/ 1206159 w 3481368"/>
              <a:gd name="connsiteY9715" fmla="*/ 100168 h 3205338"/>
              <a:gd name="connsiteX9716" fmla="*/ 1208077 w 3481368"/>
              <a:gd name="connsiteY9716" fmla="*/ 99521 h 3205338"/>
              <a:gd name="connsiteX9717" fmla="*/ 1613448 w 3481368"/>
              <a:gd name="connsiteY9717" fmla="*/ 94578 h 3205338"/>
              <a:gd name="connsiteX9718" fmla="*/ 1649106 w 3481368"/>
              <a:gd name="connsiteY9718" fmla="*/ 102677 h 3205338"/>
              <a:gd name="connsiteX9719" fmla="*/ 1635069 w 3481368"/>
              <a:gd name="connsiteY9719" fmla="*/ 100157 h 3205338"/>
              <a:gd name="connsiteX9720" fmla="*/ 1225595 w 3481368"/>
              <a:gd name="connsiteY9720" fmla="*/ 94408 h 3205338"/>
              <a:gd name="connsiteX9721" fmla="*/ 1217902 w 3481368"/>
              <a:gd name="connsiteY9721" fmla="*/ 96208 h 3205338"/>
              <a:gd name="connsiteX9722" fmla="*/ 1216300 w 3481368"/>
              <a:gd name="connsiteY9722" fmla="*/ 96747 h 3205338"/>
              <a:gd name="connsiteX9723" fmla="*/ 1215733 w 3481368"/>
              <a:gd name="connsiteY9723" fmla="*/ 97022 h 3205338"/>
              <a:gd name="connsiteX9724" fmla="*/ 1221455 w 3481368"/>
              <a:gd name="connsiteY9724" fmla="*/ 95848 h 3205338"/>
              <a:gd name="connsiteX9725" fmla="*/ 1228473 w 3481368"/>
              <a:gd name="connsiteY9725" fmla="*/ 94408 h 3205338"/>
              <a:gd name="connsiteX9726" fmla="*/ 1612483 w 3481368"/>
              <a:gd name="connsiteY9726" fmla="*/ 94359 h 3205338"/>
              <a:gd name="connsiteX9727" fmla="*/ 1612755 w 3481368"/>
              <a:gd name="connsiteY9727" fmla="*/ 94399 h 3205338"/>
              <a:gd name="connsiteX9728" fmla="*/ 1613448 w 3481368"/>
              <a:gd name="connsiteY9728" fmla="*/ 94578 h 3205338"/>
              <a:gd name="connsiteX9729" fmla="*/ 1827562 w 3481368"/>
              <a:gd name="connsiteY9729" fmla="*/ 92128 h 3205338"/>
              <a:gd name="connsiteX9730" fmla="*/ 1846105 w 3481368"/>
              <a:gd name="connsiteY9730" fmla="*/ 97212 h 3205338"/>
              <a:gd name="connsiteX9731" fmla="*/ 1848407 w 3481368"/>
              <a:gd name="connsiteY9731" fmla="*/ 97821 h 3205338"/>
              <a:gd name="connsiteX9732" fmla="*/ 1852096 w 3481368"/>
              <a:gd name="connsiteY9732" fmla="*/ 97821 h 3205338"/>
              <a:gd name="connsiteX9733" fmla="*/ 1838724 w 3481368"/>
              <a:gd name="connsiteY9733" fmla="*/ 92128 h 3205338"/>
              <a:gd name="connsiteX9734" fmla="*/ 1827562 w 3481368"/>
              <a:gd name="connsiteY9734" fmla="*/ 92128 h 3205338"/>
              <a:gd name="connsiteX9735" fmla="*/ 1930898 w 3481368"/>
              <a:gd name="connsiteY9735" fmla="*/ 89249 h 3205338"/>
              <a:gd name="connsiteX9736" fmla="*/ 1947821 w 3481368"/>
              <a:gd name="connsiteY9736" fmla="*/ 94648 h 3205338"/>
              <a:gd name="connsiteX9737" fmla="*/ 1936221 w 3481368"/>
              <a:gd name="connsiteY9737" fmla="*/ 91190 h 3205338"/>
              <a:gd name="connsiteX9738" fmla="*/ 1576404 w 3481368"/>
              <a:gd name="connsiteY9738" fmla="*/ 89001 h 3205338"/>
              <a:gd name="connsiteX9739" fmla="*/ 1605332 w 3481368"/>
              <a:gd name="connsiteY9739" fmla="*/ 92734 h 3205338"/>
              <a:gd name="connsiteX9740" fmla="*/ 1612483 w 3481368"/>
              <a:gd name="connsiteY9740" fmla="*/ 94359 h 3205338"/>
              <a:gd name="connsiteX9741" fmla="*/ 1593320 w 3481368"/>
              <a:gd name="connsiteY9741" fmla="*/ 91520 h 3205338"/>
              <a:gd name="connsiteX9742" fmla="*/ 1576404 w 3481368"/>
              <a:gd name="connsiteY9742" fmla="*/ 89001 h 3205338"/>
              <a:gd name="connsiteX9743" fmla="*/ 1563395 w 3481368"/>
              <a:gd name="connsiteY9743" fmla="*/ 88621 h 3205338"/>
              <a:gd name="connsiteX9744" fmla="*/ 1571006 w 3481368"/>
              <a:gd name="connsiteY9744" fmla="*/ 89001 h 3205338"/>
              <a:gd name="connsiteX9745" fmla="*/ 1570662 w 3481368"/>
              <a:gd name="connsiteY9745" fmla="*/ 89702 h 3205338"/>
              <a:gd name="connsiteX9746" fmla="*/ 1565247 w 3481368"/>
              <a:gd name="connsiteY9746" fmla="*/ 89001 h 3205338"/>
              <a:gd name="connsiteX9747" fmla="*/ 1247909 w 3481368"/>
              <a:gd name="connsiteY9747" fmla="*/ 86127 h 3205338"/>
              <a:gd name="connsiteX9748" fmla="*/ 1232847 w 3481368"/>
              <a:gd name="connsiteY9748" fmla="*/ 88748 h 3205338"/>
              <a:gd name="connsiteX9749" fmla="*/ 1230249 w 3481368"/>
              <a:gd name="connsiteY9749" fmla="*/ 90003 h 3205338"/>
              <a:gd name="connsiteX9750" fmla="*/ 1234233 w 3481368"/>
              <a:gd name="connsiteY9750" fmla="*/ 89008 h 3205338"/>
              <a:gd name="connsiteX9751" fmla="*/ 1247909 w 3481368"/>
              <a:gd name="connsiteY9751" fmla="*/ 86127 h 3205338"/>
              <a:gd name="connsiteX9752" fmla="*/ 1551228 w 3481368"/>
              <a:gd name="connsiteY9752" fmla="*/ 86125 h 3205338"/>
              <a:gd name="connsiteX9753" fmla="*/ 1563395 w 3481368"/>
              <a:gd name="connsiteY9753" fmla="*/ 88621 h 3205338"/>
              <a:gd name="connsiteX9754" fmla="*/ 1561991 w 3481368"/>
              <a:gd name="connsiteY9754" fmla="*/ 88551 h 3205338"/>
              <a:gd name="connsiteX9755" fmla="*/ 1558003 w 3481368"/>
              <a:gd name="connsiteY9755" fmla="*/ 87561 h 3205338"/>
              <a:gd name="connsiteX9756" fmla="*/ 1551210 w 3481368"/>
              <a:gd name="connsiteY9756" fmla="*/ 86121 h 3205338"/>
              <a:gd name="connsiteX9757" fmla="*/ 1551228 w 3481368"/>
              <a:gd name="connsiteY9757" fmla="*/ 86125 h 3205338"/>
              <a:gd name="connsiteX9758" fmla="*/ 1551211 w 3481368"/>
              <a:gd name="connsiteY9758" fmla="*/ 86122 h 3205338"/>
              <a:gd name="connsiteX9759" fmla="*/ 1459073 w 3481368"/>
              <a:gd name="connsiteY9759" fmla="*/ 86121 h 3205338"/>
              <a:gd name="connsiteX9760" fmla="*/ 1464832 w 3481368"/>
              <a:gd name="connsiteY9760" fmla="*/ 89001 h 3205338"/>
              <a:gd name="connsiteX9761" fmla="*/ 1481387 w 3481368"/>
              <a:gd name="connsiteY9761" fmla="*/ 91520 h 3205338"/>
              <a:gd name="connsiteX9762" fmla="*/ 1492545 w 3481368"/>
              <a:gd name="connsiteY9762" fmla="*/ 91520 h 3205338"/>
              <a:gd name="connsiteX9763" fmla="*/ 1459073 w 3481368"/>
              <a:gd name="connsiteY9763" fmla="*/ 86121 h 3205338"/>
              <a:gd name="connsiteX9764" fmla="*/ 1238978 w 3481368"/>
              <a:gd name="connsiteY9764" fmla="*/ 83242 h 3205338"/>
              <a:gd name="connsiteX9765" fmla="*/ 1238968 w 3481368"/>
              <a:gd name="connsiteY9765" fmla="*/ 83247 h 3205338"/>
              <a:gd name="connsiteX9766" fmla="*/ 1239019 w 3481368"/>
              <a:gd name="connsiteY9766" fmla="*/ 83247 h 3205338"/>
              <a:gd name="connsiteX9767" fmla="*/ 1239029 w 3481368"/>
              <a:gd name="connsiteY9767" fmla="*/ 83242 h 3205338"/>
              <a:gd name="connsiteX9768" fmla="*/ 1261485 w 3481368"/>
              <a:gd name="connsiteY9768" fmla="*/ 83148 h 3205338"/>
              <a:gd name="connsiteX9769" fmla="*/ 1261123 w 3481368"/>
              <a:gd name="connsiteY9769" fmla="*/ 83242 h 3205338"/>
              <a:gd name="connsiteX9770" fmla="*/ 1261266 w 3481368"/>
              <a:gd name="connsiteY9770" fmla="*/ 83242 h 3205338"/>
              <a:gd name="connsiteX9771" fmla="*/ 1370525 w 3481368"/>
              <a:gd name="connsiteY9771" fmla="*/ 80607 h 3205338"/>
              <a:gd name="connsiteX9772" fmla="*/ 1347609 w 3481368"/>
              <a:gd name="connsiteY9772" fmla="*/ 86371 h 3205338"/>
              <a:gd name="connsiteX9773" fmla="*/ 1333568 w 3481368"/>
              <a:gd name="connsiteY9773" fmla="*/ 92128 h 3205338"/>
              <a:gd name="connsiteX9774" fmla="*/ 1322364 w 3481368"/>
              <a:gd name="connsiteY9774" fmla="*/ 94139 h 3205338"/>
              <a:gd name="connsiteX9775" fmla="*/ 1333465 w 3481368"/>
              <a:gd name="connsiteY9775" fmla="*/ 94399 h 3205338"/>
              <a:gd name="connsiteX9776" fmla="*/ 1339224 w 3481368"/>
              <a:gd name="connsiteY9776" fmla="*/ 97277 h 3205338"/>
              <a:gd name="connsiteX9777" fmla="*/ 1347502 w 3481368"/>
              <a:gd name="connsiteY9777" fmla="*/ 94399 h 3205338"/>
              <a:gd name="connsiteX9778" fmla="*/ 1344622 w 3481368"/>
              <a:gd name="connsiteY9778" fmla="*/ 91520 h 3205338"/>
              <a:gd name="connsiteX9779" fmla="*/ 1347502 w 3481368"/>
              <a:gd name="connsiteY9779" fmla="*/ 91520 h 3205338"/>
              <a:gd name="connsiteX9780" fmla="*/ 1351325 w 3481368"/>
              <a:gd name="connsiteY9780" fmla="*/ 91520 h 3205338"/>
              <a:gd name="connsiteX9781" fmla="*/ 1375574 w 3481368"/>
              <a:gd name="connsiteY9781" fmla="*/ 91520 h 3205338"/>
              <a:gd name="connsiteX9782" fmla="*/ 1403288 w 3481368"/>
              <a:gd name="connsiteY9782" fmla="*/ 94399 h 3205338"/>
              <a:gd name="connsiteX9783" fmla="*/ 1380973 w 3481368"/>
              <a:gd name="connsiteY9783" fmla="*/ 94399 h 3205338"/>
              <a:gd name="connsiteX9784" fmla="*/ 1406167 w 3481368"/>
              <a:gd name="connsiteY9784" fmla="*/ 97277 h 3205338"/>
              <a:gd name="connsiteX9785" fmla="*/ 1406167 w 3481368"/>
              <a:gd name="connsiteY9785" fmla="*/ 94399 h 3205338"/>
              <a:gd name="connsiteX9786" fmla="*/ 1422723 w 3481368"/>
              <a:gd name="connsiteY9786" fmla="*/ 94399 h 3205338"/>
              <a:gd name="connsiteX9787" fmla="*/ 1461953 w 3481368"/>
              <a:gd name="connsiteY9787" fmla="*/ 97277 h 3205338"/>
              <a:gd name="connsiteX9788" fmla="*/ 1498303 w 3481368"/>
              <a:gd name="connsiteY9788" fmla="*/ 97277 h 3205338"/>
              <a:gd name="connsiteX9789" fmla="*/ 1551210 w 3481368"/>
              <a:gd name="connsiteY9789" fmla="*/ 105555 h 3205338"/>
              <a:gd name="connsiteX9790" fmla="*/ 1587562 w 3481368"/>
              <a:gd name="connsiteY9790" fmla="*/ 111314 h 3205338"/>
              <a:gd name="connsiteX9791" fmla="*/ 1595840 w 3481368"/>
              <a:gd name="connsiteY9791" fmla="*/ 113833 h 3205338"/>
              <a:gd name="connsiteX9792" fmla="*/ 1624112 w 3481368"/>
              <a:gd name="connsiteY9792" fmla="*/ 119873 h 3205338"/>
              <a:gd name="connsiteX9793" fmla="*/ 1640461 w 3481368"/>
              <a:gd name="connsiteY9793" fmla="*/ 119254 h 3205338"/>
              <a:gd name="connsiteX9794" fmla="*/ 1609876 w 3481368"/>
              <a:gd name="connsiteY9794" fmla="*/ 111314 h 3205338"/>
              <a:gd name="connsiteX9795" fmla="*/ 1573524 w 3481368"/>
              <a:gd name="connsiteY9795" fmla="*/ 105555 h 3205338"/>
              <a:gd name="connsiteX9796" fmla="*/ 1554090 w 3481368"/>
              <a:gd name="connsiteY9796" fmla="*/ 102677 h 3205338"/>
              <a:gd name="connsiteX9797" fmla="*/ 1542932 w 3481368"/>
              <a:gd name="connsiteY9797" fmla="*/ 100157 h 3205338"/>
              <a:gd name="connsiteX9798" fmla="*/ 1514859 w 3481368"/>
              <a:gd name="connsiteY9798" fmla="*/ 97277 h 3205338"/>
              <a:gd name="connsiteX9799" fmla="*/ 1450795 w 3481368"/>
              <a:gd name="connsiteY9799" fmla="*/ 89001 h 3205338"/>
              <a:gd name="connsiteX9800" fmla="*/ 1386732 w 3481368"/>
              <a:gd name="connsiteY9800" fmla="*/ 86121 h 3205338"/>
              <a:gd name="connsiteX9801" fmla="*/ 1375034 w 3481368"/>
              <a:gd name="connsiteY9801" fmla="*/ 82162 h 3205338"/>
              <a:gd name="connsiteX9802" fmla="*/ 1802359 w 3481368"/>
              <a:gd name="connsiteY9802" fmla="*/ 66937 h 3205338"/>
              <a:gd name="connsiteX9803" fmla="*/ 1841605 w 3481368"/>
              <a:gd name="connsiteY9803" fmla="*/ 78094 h 3205338"/>
              <a:gd name="connsiteX9804" fmla="*/ 1802359 w 3481368"/>
              <a:gd name="connsiteY9804" fmla="*/ 66937 h 3205338"/>
              <a:gd name="connsiteX9805" fmla="*/ 1280640 w 3481368"/>
              <a:gd name="connsiteY9805" fmla="*/ 66937 h 3205338"/>
              <a:gd name="connsiteX9806" fmla="*/ 1279514 w 3481368"/>
              <a:gd name="connsiteY9806" fmla="*/ 67297 h 3205338"/>
              <a:gd name="connsiteX9807" fmla="*/ 1279517 w 3481368"/>
              <a:gd name="connsiteY9807" fmla="*/ 67295 h 3205338"/>
              <a:gd name="connsiteX9808" fmla="*/ 1705971 w 3481368"/>
              <a:gd name="connsiteY9808" fmla="*/ 63339 h 3205338"/>
              <a:gd name="connsiteX9809" fmla="*/ 1701904 w 3481368"/>
              <a:gd name="connsiteY9809" fmla="*/ 64058 h 3205338"/>
              <a:gd name="connsiteX9810" fmla="*/ 1735388 w 3481368"/>
              <a:gd name="connsiteY9810" fmla="*/ 69816 h 3205338"/>
              <a:gd name="connsiteX9811" fmla="*/ 1705971 w 3481368"/>
              <a:gd name="connsiteY9811" fmla="*/ 63339 h 3205338"/>
              <a:gd name="connsiteX9812" fmla="*/ 1911271 w 3481368"/>
              <a:gd name="connsiteY9812" fmla="*/ 59583 h 3205338"/>
              <a:gd name="connsiteX9813" fmla="*/ 1913300 w 3481368"/>
              <a:gd name="connsiteY9813" fmla="*/ 59919 h 3205338"/>
              <a:gd name="connsiteX9814" fmla="*/ 1913504 w 3481368"/>
              <a:gd name="connsiteY9814" fmla="*/ 59992 h 3205338"/>
              <a:gd name="connsiteX9815" fmla="*/ 1911510 w 3481368"/>
              <a:gd name="connsiteY9815" fmla="*/ 59652 h 3205338"/>
              <a:gd name="connsiteX9816" fmla="*/ 1301413 w 3481368"/>
              <a:gd name="connsiteY9816" fmla="*/ 59409 h 3205338"/>
              <a:gd name="connsiteX9817" fmla="*/ 1291801 w 3481368"/>
              <a:gd name="connsiteY9817" fmla="*/ 64058 h 3205338"/>
              <a:gd name="connsiteX9818" fmla="*/ 1291801 w 3481368"/>
              <a:gd name="connsiteY9818" fmla="*/ 61179 h 3205338"/>
              <a:gd name="connsiteX9819" fmla="*/ 1832599 w 3481368"/>
              <a:gd name="connsiteY9819" fmla="*/ 57882 h 3205338"/>
              <a:gd name="connsiteX9820" fmla="*/ 1835843 w 3481368"/>
              <a:gd name="connsiteY9820" fmla="*/ 58661 h 3205338"/>
              <a:gd name="connsiteX9821" fmla="*/ 1869329 w 3481368"/>
              <a:gd name="connsiteY9821" fmla="*/ 69816 h 3205338"/>
              <a:gd name="connsiteX9822" fmla="*/ 1311244 w 3481368"/>
              <a:gd name="connsiteY9822" fmla="*/ 55781 h 3205338"/>
              <a:gd name="connsiteX9823" fmla="*/ 1316645 w 3481368"/>
              <a:gd name="connsiteY9823" fmla="*/ 55781 h 3205338"/>
              <a:gd name="connsiteX9824" fmla="*/ 1305483 w 3481368"/>
              <a:gd name="connsiteY9824" fmla="*/ 58661 h 3205338"/>
              <a:gd name="connsiteX9825" fmla="*/ 1301413 w 3481368"/>
              <a:gd name="connsiteY9825" fmla="*/ 59409 h 3205338"/>
              <a:gd name="connsiteX9826" fmla="*/ 1302963 w 3481368"/>
              <a:gd name="connsiteY9826" fmla="*/ 58661 h 3205338"/>
              <a:gd name="connsiteX9827" fmla="*/ 1311244 w 3481368"/>
              <a:gd name="connsiteY9827" fmla="*/ 55781 h 3205338"/>
              <a:gd name="connsiteX9828" fmla="*/ 1561583 w 3481368"/>
              <a:gd name="connsiteY9828" fmla="*/ 54566 h 3205338"/>
              <a:gd name="connsiteX9829" fmla="*/ 1529077 w 3481368"/>
              <a:gd name="connsiteY9829" fmla="*/ 55781 h 3205338"/>
              <a:gd name="connsiteX9830" fmla="*/ 1515035 w 3481368"/>
              <a:gd name="connsiteY9830" fmla="*/ 55781 h 3205338"/>
              <a:gd name="connsiteX9831" fmla="*/ 1498112 w 3481368"/>
              <a:gd name="connsiteY9831" fmla="*/ 58661 h 3205338"/>
              <a:gd name="connsiteX9832" fmla="*/ 1486951 w 3481368"/>
              <a:gd name="connsiteY9832" fmla="*/ 61179 h 3205338"/>
              <a:gd name="connsiteX9833" fmla="*/ 1423052 w 3481368"/>
              <a:gd name="connsiteY9833" fmla="*/ 69934 h 3205338"/>
              <a:gd name="connsiteX9834" fmla="*/ 1421705 w 3481368"/>
              <a:gd name="connsiteY9834" fmla="*/ 70162 h 3205338"/>
              <a:gd name="connsiteX9835" fmla="*/ 1442742 w 3481368"/>
              <a:gd name="connsiteY9835" fmla="*/ 71006 h 3205338"/>
              <a:gd name="connsiteX9836" fmla="*/ 1490025 w 3481368"/>
              <a:gd name="connsiteY9836" fmla="*/ 74964 h 3205338"/>
              <a:gd name="connsiteX9837" fmla="*/ 1576404 w 3481368"/>
              <a:gd name="connsiteY9837" fmla="*/ 86121 h 3205338"/>
              <a:gd name="connsiteX9838" fmla="*/ 1528896 w 3481368"/>
              <a:gd name="connsiteY9838" fmla="*/ 80363 h 3205338"/>
              <a:gd name="connsiteX9839" fmla="*/ 1481387 w 3481368"/>
              <a:gd name="connsiteY9839" fmla="*/ 74964 h 3205338"/>
              <a:gd name="connsiteX9840" fmla="*/ 1498303 w 3481368"/>
              <a:gd name="connsiteY9840" fmla="*/ 77844 h 3205338"/>
              <a:gd name="connsiteX9841" fmla="*/ 1509461 w 3481368"/>
              <a:gd name="connsiteY9841" fmla="*/ 80363 h 3205338"/>
              <a:gd name="connsiteX9842" fmla="*/ 1523497 w 3481368"/>
              <a:gd name="connsiteY9842" fmla="*/ 80363 h 3205338"/>
              <a:gd name="connsiteX9843" fmla="*/ 1537174 w 3481368"/>
              <a:gd name="connsiteY9843" fmla="*/ 83242 h 3205338"/>
              <a:gd name="connsiteX9844" fmla="*/ 1551211 w 3481368"/>
              <a:gd name="connsiteY9844" fmla="*/ 86122 h 3205338"/>
              <a:gd name="connsiteX9845" fmla="*/ 1556205 w 3481368"/>
              <a:gd name="connsiteY9845" fmla="*/ 87876 h 3205338"/>
              <a:gd name="connsiteX9846" fmla="*/ 1565247 w 3481368"/>
              <a:gd name="connsiteY9846" fmla="*/ 91520 h 3205338"/>
              <a:gd name="connsiteX9847" fmla="*/ 1554090 w 3481368"/>
              <a:gd name="connsiteY9847" fmla="*/ 91520 h 3205338"/>
              <a:gd name="connsiteX9848" fmla="*/ 1571006 w 3481368"/>
              <a:gd name="connsiteY9848" fmla="*/ 91520 h 3205338"/>
              <a:gd name="connsiteX9849" fmla="*/ 1569926 w 3481368"/>
              <a:gd name="connsiteY9849" fmla="*/ 91205 h 3205338"/>
              <a:gd name="connsiteX9850" fmla="*/ 1570662 w 3481368"/>
              <a:gd name="connsiteY9850" fmla="*/ 89702 h 3205338"/>
              <a:gd name="connsiteX9851" fmla="*/ 1584682 w 3481368"/>
              <a:gd name="connsiteY9851" fmla="*/ 91520 h 3205338"/>
              <a:gd name="connsiteX9852" fmla="*/ 1593320 w 3481368"/>
              <a:gd name="connsiteY9852" fmla="*/ 91520 h 3205338"/>
              <a:gd name="connsiteX9853" fmla="*/ 1609876 w 3481368"/>
              <a:gd name="connsiteY9853" fmla="*/ 97277 h 3205338"/>
              <a:gd name="connsiteX9854" fmla="*/ 1626792 w 3481368"/>
              <a:gd name="connsiteY9854" fmla="*/ 100157 h 3205338"/>
              <a:gd name="connsiteX9855" fmla="*/ 1635069 w 3481368"/>
              <a:gd name="connsiteY9855" fmla="*/ 102677 h 3205338"/>
              <a:gd name="connsiteX9856" fmla="*/ 1643347 w 3481368"/>
              <a:gd name="connsiteY9856" fmla="*/ 102677 h 3205338"/>
              <a:gd name="connsiteX9857" fmla="*/ 1662782 w 3481368"/>
              <a:gd name="connsiteY9857" fmla="*/ 108435 h 3205338"/>
              <a:gd name="connsiteX9858" fmla="*/ 1668541 w 3481368"/>
              <a:gd name="connsiteY9858" fmla="*/ 108435 h 3205338"/>
              <a:gd name="connsiteX9859" fmla="*/ 1685185 w 3481368"/>
              <a:gd name="connsiteY9859" fmla="*/ 113669 h 3205338"/>
              <a:gd name="connsiteX9860" fmla="*/ 1694703 w 3481368"/>
              <a:gd name="connsiteY9860" fmla="*/ 111812 h 3205338"/>
              <a:gd name="connsiteX9861" fmla="*/ 1712160 w 3481368"/>
              <a:gd name="connsiteY9861" fmla="*/ 108978 h 3205338"/>
              <a:gd name="connsiteX9862" fmla="*/ 1701002 w 3481368"/>
              <a:gd name="connsiteY9862" fmla="*/ 111857 h 3205338"/>
              <a:gd name="connsiteX9863" fmla="*/ 1685719 w 3481368"/>
              <a:gd name="connsiteY9863" fmla="*/ 113837 h 3205338"/>
              <a:gd name="connsiteX9864" fmla="*/ 1686980 w 3481368"/>
              <a:gd name="connsiteY9864" fmla="*/ 114234 h 3205338"/>
              <a:gd name="connsiteX9865" fmla="*/ 1740237 w 3481368"/>
              <a:gd name="connsiteY9865" fmla="*/ 108978 h 3205338"/>
              <a:gd name="connsiteX9866" fmla="*/ 1748517 w 3481368"/>
              <a:gd name="connsiteY9866" fmla="*/ 106098 h 3205338"/>
              <a:gd name="connsiteX9867" fmla="*/ 1759675 w 3481368"/>
              <a:gd name="connsiteY9867" fmla="*/ 106098 h 3205338"/>
              <a:gd name="connsiteX9868" fmla="*/ 1773713 w 3481368"/>
              <a:gd name="connsiteY9868" fmla="*/ 103220 h 3205338"/>
              <a:gd name="connsiteX9869" fmla="*/ 1796031 w 3481368"/>
              <a:gd name="connsiteY9869" fmla="*/ 100700 h 3205338"/>
              <a:gd name="connsiteX9870" fmla="*/ 1843186 w 3481368"/>
              <a:gd name="connsiteY9870" fmla="*/ 97821 h 3205338"/>
              <a:gd name="connsiteX9871" fmla="*/ 1844871 w 3481368"/>
              <a:gd name="connsiteY9871" fmla="*/ 97821 h 3205338"/>
              <a:gd name="connsiteX9872" fmla="*/ 1829408 w 3481368"/>
              <a:gd name="connsiteY9872" fmla="*/ 93388 h 3205338"/>
              <a:gd name="connsiteX9873" fmla="*/ 1788676 w 3481368"/>
              <a:gd name="connsiteY9873" fmla="*/ 83491 h 3205338"/>
              <a:gd name="connsiteX9874" fmla="*/ 1741150 w 3481368"/>
              <a:gd name="connsiteY9874" fmla="*/ 72336 h 3205338"/>
              <a:gd name="connsiteX9875" fmla="*/ 1696502 w 3481368"/>
              <a:gd name="connsiteY9875" fmla="*/ 64058 h 3205338"/>
              <a:gd name="connsiteX9876" fmla="*/ 1677060 w 3481368"/>
              <a:gd name="connsiteY9876" fmla="*/ 61179 h 3205338"/>
              <a:gd name="connsiteX9877" fmla="*/ 1660137 w 3481368"/>
              <a:gd name="connsiteY9877" fmla="*/ 58661 h 3205338"/>
              <a:gd name="connsiteX9878" fmla="*/ 1646095 w 3481368"/>
              <a:gd name="connsiteY9878" fmla="*/ 58661 h 3205338"/>
              <a:gd name="connsiteX9879" fmla="*/ 1565442 w 3481368"/>
              <a:gd name="connsiteY9879" fmla="*/ 55781 h 3205338"/>
              <a:gd name="connsiteX9880" fmla="*/ 1498112 w 3481368"/>
              <a:gd name="connsiteY9880" fmla="*/ 61179 h 3205338"/>
              <a:gd name="connsiteX9881" fmla="*/ 1562562 w 3481368"/>
              <a:gd name="connsiteY9881" fmla="*/ 55781 h 3205338"/>
              <a:gd name="connsiteX9882" fmla="*/ 1561583 w 3481368"/>
              <a:gd name="connsiteY9882" fmla="*/ 54566 h 3205338"/>
              <a:gd name="connsiteX9883" fmla="*/ 1610090 w 3481368"/>
              <a:gd name="connsiteY9883" fmla="*/ 52902 h 3205338"/>
              <a:gd name="connsiteX9884" fmla="*/ 1610090 w 3481368"/>
              <a:gd name="connsiteY9884" fmla="*/ 55781 h 3205338"/>
              <a:gd name="connsiteX9885" fmla="*/ 1651855 w 3481368"/>
              <a:gd name="connsiteY9885" fmla="*/ 55781 h 3205338"/>
              <a:gd name="connsiteX9886" fmla="*/ 1660137 w 3481368"/>
              <a:gd name="connsiteY9886" fmla="*/ 55781 h 3205338"/>
              <a:gd name="connsiteX9887" fmla="*/ 1663928 w 3481368"/>
              <a:gd name="connsiteY9887" fmla="*/ 56253 h 3205338"/>
              <a:gd name="connsiteX9888" fmla="*/ 1667878 w 3481368"/>
              <a:gd name="connsiteY9888" fmla="*/ 58300 h 3205338"/>
              <a:gd name="connsiteX9889" fmla="*/ 1677060 w 3481368"/>
              <a:gd name="connsiteY9889" fmla="*/ 58661 h 3205338"/>
              <a:gd name="connsiteX9890" fmla="*/ 1671704 w 3481368"/>
              <a:gd name="connsiteY9890" fmla="*/ 57221 h 3205338"/>
              <a:gd name="connsiteX9891" fmla="*/ 1663928 w 3481368"/>
              <a:gd name="connsiteY9891" fmla="*/ 56253 h 3205338"/>
              <a:gd name="connsiteX9892" fmla="*/ 1663018 w 3481368"/>
              <a:gd name="connsiteY9892" fmla="*/ 55781 h 3205338"/>
              <a:gd name="connsiteX9893" fmla="*/ 1660137 w 3481368"/>
              <a:gd name="connsiteY9893" fmla="*/ 55781 h 3205338"/>
              <a:gd name="connsiteX9894" fmla="*/ 1651855 w 3481368"/>
              <a:gd name="connsiteY9894" fmla="*/ 55781 h 3205338"/>
              <a:gd name="connsiteX9895" fmla="*/ 1610090 w 3481368"/>
              <a:gd name="connsiteY9895" fmla="*/ 52902 h 3205338"/>
              <a:gd name="connsiteX9896" fmla="*/ 1802539 w 3481368"/>
              <a:gd name="connsiteY9896" fmla="*/ 51822 h 3205338"/>
              <a:gd name="connsiteX9897" fmla="*/ 1805239 w 3481368"/>
              <a:gd name="connsiteY9897" fmla="*/ 52902 h 3205338"/>
              <a:gd name="connsiteX9898" fmla="*/ 1801849 w 3481368"/>
              <a:gd name="connsiteY9898" fmla="*/ 52098 h 3205338"/>
              <a:gd name="connsiteX9899" fmla="*/ 1799838 w 3481368"/>
              <a:gd name="connsiteY9899" fmla="*/ 50023 h 3205338"/>
              <a:gd name="connsiteX9900" fmla="*/ 1829318 w 3481368"/>
              <a:gd name="connsiteY9900" fmla="*/ 56816 h 3205338"/>
              <a:gd name="connsiteX9901" fmla="*/ 1832599 w 3481368"/>
              <a:gd name="connsiteY9901" fmla="*/ 57882 h 3205338"/>
              <a:gd name="connsiteX9902" fmla="*/ 1367246 w 3481368"/>
              <a:gd name="connsiteY9902" fmla="*/ 46870 h 3205338"/>
              <a:gd name="connsiteX9903" fmla="*/ 1355891 w 3481368"/>
              <a:gd name="connsiteY9903" fmla="*/ 50023 h 3205338"/>
              <a:gd name="connsiteX9904" fmla="*/ 1336447 w 3481368"/>
              <a:gd name="connsiteY9904" fmla="*/ 55781 h 3205338"/>
              <a:gd name="connsiteX9905" fmla="*/ 1327806 w 3481368"/>
              <a:gd name="connsiteY9905" fmla="*/ 55781 h 3205338"/>
              <a:gd name="connsiteX9906" fmla="*/ 1358005 w 3481368"/>
              <a:gd name="connsiteY9906" fmla="*/ 48764 h 3205338"/>
              <a:gd name="connsiteX9907" fmla="*/ 1392256 w 3481368"/>
              <a:gd name="connsiteY9907" fmla="*/ 41746 h 3205338"/>
              <a:gd name="connsiteX9908" fmla="*/ 1367246 w 3481368"/>
              <a:gd name="connsiteY9908" fmla="*/ 46870 h 3205338"/>
              <a:gd name="connsiteX9909" fmla="*/ 1375333 w 3481368"/>
              <a:gd name="connsiteY9909" fmla="*/ 44624 h 3205338"/>
              <a:gd name="connsiteX9910" fmla="*/ 1392256 w 3481368"/>
              <a:gd name="connsiteY9910" fmla="*/ 41746 h 3205338"/>
              <a:gd name="connsiteX9911" fmla="*/ 1411567 w 3481368"/>
              <a:gd name="connsiteY9911" fmla="*/ 38204 h 3205338"/>
              <a:gd name="connsiteX9912" fmla="*/ 1408819 w 3481368"/>
              <a:gd name="connsiteY9912" fmla="*/ 38867 h 3205338"/>
              <a:gd name="connsiteX9913" fmla="*/ 1408909 w 3481368"/>
              <a:gd name="connsiteY9913" fmla="*/ 38552 h 3205338"/>
              <a:gd name="connsiteX9914" fmla="*/ 1425742 w 3481368"/>
              <a:gd name="connsiteY9914" fmla="*/ 36347 h 3205338"/>
              <a:gd name="connsiteX9915" fmla="*/ 1411567 w 3481368"/>
              <a:gd name="connsiteY9915" fmla="*/ 38204 h 3205338"/>
              <a:gd name="connsiteX9916" fmla="*/ 1414039 w 3481368"/>
              <a:gd name="connsiteY9916" fmla="*/ 37607 h 3205338"/>
              <a:gd name="connsiteX9917" fmla="*/ 1425742 w 3481368"/>
              <a:gd name="connsiteY9917" fmla="*/ 36347 h 3205338"/>
              <a:gd name="connsiteX9918" fmla="*/ 1467507 w 3481368"/>
              <a:gd name="connsiteY9918" fmla="*/ 30589 h 3205338"/>
              <a:gd name="connsiteX9919" fmla="*/ 1425742 w 3481368"/>
              <a:gd name="connsiteY9919" fmla="*/ 36347 h 3205338"/>
              <a:gd name="connsiteX9920" fmla="*/ 1467507 w 3481368"/>
              <a:gd name="connsiteY9920" fmla="*/ 30589 h 3205338"/>
              <a:gd name="connsiteX9921" fmla="*/ 1523316 w 3481368"/>
              <a:gd name="connsiteY9921" fmla="*/ 22312 h 3205338"/>
              <a:gd name="connsiteX9922" fmla="*/ 1534478 w 3481368"/>
              <a:gd name="connsiteY9922" fmla="*/ 22312 h 3205338"/>
              <a:gd name="connsiteX9923" fmla="*/ 1529077 w 3481368"/>
              <a:gd name="connsiteY9923" fmla="*/ 25192 h 3205338"/>
              <a:gd name="connsiteX9924" fmla="*/ 1520435 w 3481368"/>
              <a:gd name="connsiteY9924" fmla="*/ 25192 h 3205338"/>
              <a:gd name="connsiteX9925" fmla="*/ 1517916 w 3481368"/>
              <a:gd name="connsiteY9925" fmla="*/ 25192 h 3205338"/>
              <a:gd name="connsiteX9926" fmla="*/ 1512154 w 3481368"/>
              <a:gd name="connsiteY9926" fmla="*/ 25192 h 3205338"/>
              <a:gd name="connsiteX9927" fmla="*/ 1523316 w 3481368"/>
              <a:gd name="connsiteY9927" fmla="*/ 22312 h 3205338"/>
              <a:gd name="connsiteX9928" fmla="*/ 1573723 w 3481368"/>
              <a:gd name="connsiteY9928" fmla="*/ 11157 h 3205338"/>
              <a:gd name="connsiteX9929" fmla="*/ 1596048 w 3481368"/>
              <a:gd name="connsiteY9929" fmla="*/ 14035 h 3205338"/>
              <a:gd name="connsiteX9930" fmla="*/ 1551400 w 3481368"/>
              <a:gd name="connsiteY9930" fmla="*/ 14035 h 3205338"/>
              <a:gd name="connsiteX9931" fmla="*/ 1540239 w 3481368"/>
              <a:gd name="connsiteY9931" fmla="*/ 14035 h 3205338"/>
              <a:gd name="connsiteX9932" fmla="*/ 1529077 w 3481368"/>
              <a:gd name="connsiteY9932" fmla="*/ 16555 h 3205338"/>
              <a:gd name="connsiteX9933" fmla="*/ 1512154 w 3481368"/>
              <a:gd name="connsiteY9933" fmla="*/ 16555 h 3205338"/>
              <a:gd name="connsiteX9934" fmla="*/ 1495592 w 3481368"/>
              <a:gd name="connsiteY9934" fmla="*/ 19434 h 3205338"/>
              <a:gd name="connsiteX9935" fmla="*/ 1478670 w 3481368"/>
              <a:gd name="connsiteY9935" fmla="*/ 19434 h 3205338"/>
              <a:gd name="connsiteX9936" fmla="*/ 1473268 w 3481368"/>
              <a:gd name="connsiteY9936" fmla="*/ 22312 h 3205338"/>
              <a:gd name="connsiteX9937" fmla="*/ 1454546 w 3481368"/>
              <a:gd name="connsiteY9937" fmla="*/ 23752 h 3205338"/>
              <a:gd name="connsiteX9938" fmla="*/ 1448281 w 3481368"/>
              <a:gd name="connsiteY9938" fmla="*/ 24489 h 3205338"/>
              <a:gd name="connsiteX9939" fmla="*/ 1448329 w 3481368"/>
              <a:gd name="connsiteY9939" fmla="*/ 24331 h 3205338"/>
              <a:gd name="connsiteX9940" fmla="*/ 1442304 w 3481368"/>
              <a:gd name="connsiteY9940" fmla="*/ 25192 h 3205338"/>
              <a:gd name="connsiteX9941" fmla="*/ 1448281 w 3481368"/>
              <a:gd name="connsiteY9941" fmla="*/ 24489 h 3205338"/>
              <a:gd name="connsiteX9942" fmla="*/ 1448065 w 3481368"/>
              <a:gd name="connsiteY9942" fmla="*/ 25192 h 3205338"/>
              <a:gd name="connsiteX9943" fmla="*/ 1419980 w 3481368"/>
              <a:gd name="connsiteY9943" fmla="*/ 30589 h 3205338"/>
              <a:gd name="connsiteX9944" fmla="*/ 1405938 w 3481368"/>
              <a:gd name="connsiteY9944" fmla="*/ 30589 h 3205338"/>
              <a:gd name="connsiteX9945" fmla="*/ 1394777 w 3481368"/>
              <a:gd name="connsiteY9945" fmla="*/ 33469 h 3205338"/>
              <a:gd name="connsiteX9946" fmla="*/ 1369933 w 3481368"/>
              <a:gd name="connsiteY9946" fmla="*/ 38867 h 3205338"/>
              <a:gd name="connsiteX9947" fmla="*/ 1355891 w 3481368"/>
              <a:gd name="connsiteY9947" fmla="*/ 41746 h 3205338"/>
              <a:gd name="connsiteX9948" fmla="*/ 1344729 w 3481368"/>
              <a:gd name="connsiteY9948" fmla="*/ 44624 h 3205338"/>
              <a:gd name="connsiteX9949" fmla="*/ 1336447 w 3481368"/>
              <a:gd name="connsiteY9949" fmla="*/ 47504 h 3205338"/>
              <a:gd name="connsiteX9950" fmla="*/ 1327806 w 3481368"/>
              <a:gd name="connsiteY9950" fmla="*/ 50023 h 3205338"/>
              <a:gd name="connsiteX9951" fmla="*/ 1311244 w 3481368"/>
              <a:gd name="connsiteY9951" fmla="*/ 52902 h 3205338"/>
              <a:gd name="connsiteX9952" fmla="*/ 1288920 w 3481368"/>
              <a:gd name="connsiteY9952" fmla="*/ 61179 h 3205338"/>
              <a:gd name="connsiteX9953" fmla="*/ 1279517 w 3481368"/>
              <a:gd name="connsiteY9953" fmla="*/ 67295 h 3205338"/>
              <a:gd name="connsiteX9954" fmla="*/ 1264501 w 3481368"/>
              <a:gd name="connsiteY9954" fmla="*/ 72085 h 3205338"/>
              <a:gd name="connsiteX9955" fmla="*/ 1277679 w 3481368"/>
              <a:gd name="connsiteY9955" fmla="*/ 72085 h 3205338"/>
              <a:gd name="connsiteX9956" fmla="*/ 1291469 w 3481368"/>
              <a:gd name="connsiteY9956" fmla="*/ 71196 h 3205338"/>
              <a:gd name="connsiteX9957" fmla="*/ 1294321 w 3481368"/>
              <a:gd name="connsiteY9957" fmla="*/ 69816 h 3205338"/>
              <a:gd name="connsiteX9958" fmla="*/ 1308363 w 3481368"/>
              <a:gd name="connsiteY9958" fmla="*/ 64058 h 3205338"/>
              <a:gd name="connsiteX9959" fmla="*/ 1326760 w 3481368"/>
              <a:gd name="connsiteY9959" fmla="*/ 58950 h 3205338"/>
              <a:gd name="connsiteX9960" fmla="*/ 1325703 w 3481368"/>
              <a:gd name="connsiteY9960" fmla="*/ 59273 h 3205338"/>
              <a:gd name="connsiteX9961" fmla="*/ 1327806 w 3481368"/>
              <a:gd name="connsiteY9961" fmla="*/ 58661 h 3205338"/>
              <a:gd name="connsiteX9962" fmla="*/ 1326760 w 3481368"/>
              <a:gd name="connsiteY9962" fmla="*/ 58950 h 3205338"/>
              <a:gd name="connsiteX9963" fmla="*/ 1329336 w 3481368"/>
              <a:gd name="connsiteY9963" fmla="*/ 58165 h 3205338"/>
              <a:gd name="connsiteX9964" fmla="*/ 1338968 w 3481368"/>
              <a:gd name="connsiteY9964" fmla="*/ 55781 h 3205338"/>
              <a:gd name="connsiteX9965" fmla="*/ 1350130 w 3481368"/>
              <a:gd name="connsiteY9965" fmla="*/ 55781 h 3205338"/>
              <a:gd name="connsiteX9966" fmla="*/ 1338968 w 3481368"/>
              <a:gd name="connsiteY9966" fmla="*/ 55781 h 3205338"/>
              <a:gd name="connsiteX9967" fmla="*/ 1355891 w 3481368"/>
              <a:gd name="connsiteY9967" fmla="*/ 50023 h 3205338"/>
              <a:gd name="connsiteX9968" fmla="*/ 1375333 w 3481368"/>
              <a:gd name="connsiteY9968" fmla="*/ 47504 h 3205338"/>
              <a:gd name="connsiteX9969" fmla="*/ 1369933 w 3481368"/>
              <a:gd name="connsiteY9969" fmla="*/ 47504 h 3205338"/>
              <a:gd name="connsiteX9970" fmla="*/ 1381094 w 3481368"/>
              <a:gd name="connsiteY9970" fmla="*/ 44624 h 3205338"/>
              <a:gd name="connsiteX9971" fmla="*/ 1389375 w 3481368"/>
              <a:gd name="connsiteY9971" fmla="*/ 44624 h 3205338"/>
              <a:gd name="connsiteX9972" fmla="*/ 1408819 w 3481368"/>
              <a:gd name="connsiteY9972" fmla="*/ 41746 h 3205338"/>
              <a:gd name="connsiteX9973" fmla="*/ 1450585 w 3481368"/>
              <a:gd name="connsiteY9973" fmla="*/ 33469 h 3205338"/>
              <a:gd name="connsiteX9974" fmla="*/ 1473268 w 3481368"/>
              <a:gd name="connsiteY9974" fmla="*/ 30589 h 3205338"/>
              <a:gd name="connsiteX9975" fmla="*/ 1489831 w 3481368"/>
              <a:gd name="connsiteY9975" fmla="*/ 27710 h 3205338"/>
              <a:gd name="connsiteX9976" fmla="*/ 1484430 w 3481368"/>
              <a:gd name="connsiteY9976" fmla="*/ 30589 h 3205338"/>
              <a:gd name="connsiteX9977" fmla="*/ 1517916 w 3481368"/>
              <a:gd name="connsiteY9977" fmla="*/ 25192 h 3205338"/>
              <a:gd name="connsiteX9978" fmla="*/ 1500993 w 3481368"/>
              <a:gd name="connsiteY9978" fmla="*/ 30589 h 3205338"/>
              <a:gd name="connsiteX9979" fmla="*/ 1517916 w 3481368"/>
              <a:gd name="connsiteY9979" fmla="*/ 27710 h 3205338"/>
              <a:gd name="connsiteX9980" fmla="*/ 1534478 w 3481368"/>
              <a:gd name="connsiteY9980" fmla="*/ 25192 h 3205338"/>
              <a:gd name="connsiteX9981" fmla="*/ 1548520 w 3481368"/>
              <a:gd name="connsiteY9981" fmla="*/ 25192 h 3205338"/>
              <a:gd name="connsiteX9982" fmla="*/ 1582005 w 3481368"/>
              <a:gd name="connsiteY9982" fmla="*/ 22312 h 3205338"/>
              <a:gd name="connsiteX9983" fmla="*/ 1582140 w 3481368"/>
              <a:gd name="connsiteY9983" fmla="*/ 22312 h 3205338"/>
              <a:gd name="connsiteX9984" fmla="*/ 1586815 w 3481368"/>
              <a:gd name="connsiteY9984" fmla="*/ 22312 h 3205338"/>
              <a:gd name="connsiteX9985" fmla="*/ 1593167 w 3481368"/>
              <a:gd name="connsiteY9985" fmla="*/ 22312 h 3205338"/>
              <a:gd name="connsiteX9986" fmla="*/ 1604328 w 3481368"/>
              <a:gd name="connsiteY9986" fmla="*/ 22312 h 3205338"/>
              <a:gd name="connsiteX9987" fmla="*/ 1615490 w 3481368"/>
              <a:gd name="connsiteY9987" fmla="*/ 22312 h 3205338"/>
              <a:gd name="connsiteX9988" fmla="*/ 1629532 w 3481368"/>
              <a:gd name="connsiteY9988" fmla="*/ 19434 h 3205338"/>
              <a:gd name="connsiteX9989" fmla="*/ 1643574 w 3481368"/>
              <a:gd name="connsiteY9989" fmla="*/ 22312 h 3205338"/>
              <a:gd name="connsiteX9990" fmla="*/ 1632413 w 3481368"/>
              <a:gd name="connsiteY9990" fmla="*/ 22312 h 3205338"/>
              <a:gd name="connsiteX9991" fmla="*/ 1626652 w 3481368"/>
              <a:gd name="connsiteY9991" fmla="*/ 22312 h 3205338"/>
              <a:gd name="connsiteX9992" fmla="*/ 1626652 w 3481368"/>
              <a:gd name="connsiteY9992" fmla="*/ 25192 h 3205338"/>
              <a:gd name="connsiteX9993" fmla="*/ 1648976 w 3481368"/>
              <a:gd name="connsiteY9993" fmla="*/ 25192 h 3205338"/>
              <a:gd name="connsiteX9994" fmla="*/ 1668418 w 3481368"/>
              <a:gd name="connsiteY9994" fmla="*/ 27710 h 3205338"/>
              <a:gd name="connsiteX9995" fmla="*/ 1682460 w 3481368"/>
              <a:gd name="connsiteY9995" fmla="*/ 27710 h 3205338"/>
              <a:gd name="connsiteX9996" fmla="*/ 1663018 w 3481368"/>
              <a:gd name="connsiteY9996" fmla="*/ 25192 h 3205338"/>
              <a:gd name="connsiteX9997" fmla="*/ 1665897 w 3481368"/>
              <a:gd name="connsiteY9997" fmla="*/ 25192 h 3205338"/>
              <a:gd name="connsiteX9998" fmla="*/ 1648976 w 3481368"/>
              <a:gd name="connsiteY9998" fmla="*/ 22312 h 3205338"/>
              <a:gd name="connsiteX9999" fmla="*/ 1654736 w 3481368"/>
              <a:gd name="connsiteY9999" fmla="*/ 22312 h 3205338"/>
              <a:gd name="connsiteX10000" fmla="*/ 1668418 w 3481368"/>
              <a:gd name="connsiteY10000" fmla="*/ 25192 h 3205338"/>
              <a:gd name="connsiteX10001" fmla="*/ 1677060 w 3481368"/>
              <a:gd name="connsiteY10001" fmla="*/ 25192 h 3205338"/>
              <a:gd name="connsiteX10002" fmla="*/ 1682460 w 3481368"/>
              <a:gd name="connsiteY10002" fmla="*/ 25192 h 3205338"/>
              <a:gd name="connsiteX10003" fmla="*/ 1704783 w 3481368"/>
              <a:gd name="connsiteY10003" fmla="*/ 27710 h 3205338"/>
              <a:gd name="connsiteX10004" fmla="*/ 1701904 w 3481368"/>
              <a:gd name="connsiteY10004" fmla="*/ 30589 h 3205338"/>
              <a:gd name="connsiteX10005" fmla="*/ 1727107 w 3481368"/>
              <a:gd name="connsiteY10005" fmla="*/ 33469 h 3205338"/>
              <a:gd name="connsiteX10006" fmla="*/ 1757711 w 3481368"/>
              <a:gd name="connsiteY10006" fmla="*/ 38867 h 3205338"/>
              <a:gd name="connsiteX10007" fmla="*/ 1746550 w 3481368"/>
              <a:gd name="connsiteY10007" fmla="*/ 38867 h 3205338"/>
              <a:gd name="connsiteX10008" fmla="*/ 1763473 w 3481368"/>
              <a:gd name="connsiteY10008" fmla="*/ 41746 h 3205338"/>
              <a:gd name="connsiteX10009" fmla="*/ 1774634 w 3481368"/>
              <a:gd name="connsiteY10009" fmla="*/ 44624 h 3205338"/>
              <a:gd name="connsiteX10010" fmla="*/ 1787777 w 3481368"/>
              <a:gd name="connsiteY10010" fmla="*/ 48764 h 3205338"/>
              <a:gd name="connsiteX10011" fmla="*/ 1801849 w 3481368"/>
              <a:gd name="connsiteY10011" fmla="*/ 52098 h 3205338"/>
              <a:gd name="connsiteX10012" fmla="*/ 1799838 w 3481368"/>
              <a:gd name="connsiteY10012" fmla="*/ 52902 h 3205338"/>
              <a:gd name="connsiteX10013" fmla="*/ 1849885 w 3481368"/>
              <a:gd name="connsiteY10013" fmla="*/ 66937 h 3205338"/>
              <a:gd name="connsiteX10014" fmla="*/ 1900294 w 3481368"/>
              <a:gd name="connsiteY10014" fmla="*/ 80973 h 3205338"/>
              <a:gd name="connsiteX10015" fmla="*/ 1914471 w 3481368"/>
              <a:gd name="connsiteY10015" fmla="*/ 84706 h 3205338"/>
              <a:gd name="connsiteX10016" fmla="*/ 1936221 w 3481368"/>
              <a:gd name="connsiteY10016" fmla="*/ 91190 h 3205338"/>
              <a:gd name="connsiteX10017" fmla="*/ 1946515 w 3481368"/>
              <a:gd name="connsiteY10017" fmla="*/ 94942 h 3205338"/>
              <a:gd name="connsiteX10018" fmla="*/ 1952254 w 3481368"/>
              <a:gd name="connsiteY10018" fmla="*/ 94942 h 3205338"/>
              <a:gd name="connsiteX10019" fmla="*/ 1967867 w 3481368"/>
              <a:gd name="connsiteY10019" fmla="*/ 94942 h 3205338"/>
              <a:gd name="connsiteX10020" fmla="*/ 1981169 w 3481368"/>
              <a:gd name="connsiteY10020" fmla="*/ 94942 h 3205338"/>
              <a:gd name="connsiteX10021" fmla="*/ 1975230 w 3481368"/>
              <a:gd name="connsiteY10021" fmla="*/ 91949 h 3205338"/>
              <a:gd name="connsiteX10022" fmla="*/ 1958982 w 3481368"/>
              <a:gd name="connsiteY10022" fmla="*/ 83491 h 3205338"/>
              <a:gd name="connsiteX10023" fmla="*/ 1953222 w 3481368"/>
              <a:gd name="connsiteY10023" fmla="*/ 86371 h 3205338"/>
              <a:gd name="connsiteX10024" fmla="*/ 1939180 w 3481368"/>
              <a:gd name="connsiteY10024" fmla="*/ 78094 h 3205338"/>
              <a:gd name="connsiteX10025" fmla="*/ 1925782 w 3481368"/>
              <a:gd name="connsiteY10025" fmla="*/ 73897 h 3205338"/>
              <a:gd name="connsiteX10026" fmla="*/ 1924445 w 3481368"/>
              <a:gd name="connsiteY10026" fmla="*/ 73112 h 3205338"/>
              <a:gd name="connsiteX10027" fmla="*/ 1918937 w 3481368"/>
              <a:gd name="connsiteY10027" fmla="*/ 71755 h 3205338"/>
              <a:gd name="connsiteX10028" fmla="*/ 1914471 w 3481368"/>
              <a:gd name="connsiteY10028" fmla="*/ 70356 h 3205338"/>
              <a:gd name="connsiteX10029" fmla="*/ 1900294 w 3481368"/>
              <a:gd name="connsiteY10029" fmla="*/ 66937 h 3205338"/>
              <a:gd name="connsiteX10030" fmla="*/ 1916181 w 3481368"/>
              <a:gd name="connsiteY10030" fmla="*/ 71076 h 3205338"/>
              <a:gd name="connsiteX10031" fmla="*/ 1918937 w 3481368"/>
              <a:gd name="connsiteY10031" fmla="*/ 71755 h 3205338"/>
              <a:gd name="connsiteX10032" fmla="*/ 1925782 w 3481368"/>
              <a:gd name="connsiteY10032" fmla="*/ 73897 h 3205338"/>
              <a:gd name="connsiteX10033" fmla="*/ 1928017 w 3481368"/>
              <a:gd name="connsiteY10033" fmla="*/ 75214 h 3205338"/>
              <a:gd name="connsiteX10034" fmla="*/ 1894533 w 3481368"/>
              <a:gd name="connsiteY10034" fmla="*/ 66937 h 3205338"/>
              <a:gd name="connsiteX10035" fmla="*/ 1880490 w 3481368"/>
              <a:gd name="connsiteY10035" fmla="*/ 61179 h 3205338"/>
              <a:gd name="connsiteX10036" fmla="*/ 1830443 w 3481368"/>
              <a:gd name="connsiteY10036" fmla="*/ 47504 h 3205338"/>
              <a:gd name="connsiteX10037" fmla="*/ 1794078 w 3481368"/>
              <a:gd name="connsiteY10037" fmla="*/ 36347 h 3205338"/>
              <a:gd name="connsiteX10038" fmla="*/ 1735388 w 3481368"/>
              <a:gd name="connsiteY10038" fmla="*/ 25192 h 3205338"/>
              <a:gd name="connsiteX10039" fmla="*/ 1715946 w 3481368"/>
              <a:gd name="connsiteY10039" fmla="*/ 22312 h 3205338"/>
              <a:gd name="connsiteX10040" fmla="*/ 1701904 w 3481368"/>
              <a:gd name="connsiteY10040" fmla="*/ 19434 h 3205338"/>
              <a:gd name="connsiteX10041" fmla="*/ 1766353 w 3481368"/>
              <a:gd name="connsiteY10041" fmla="*/ 33469 h 3205338"/>
              <a:gd name="connsiteX10042" fmla="*/ 1718826 w 3481368"/>
              <a:gd name="connsiteY10042" fmla="*/ 25192 h 3205338"/>
              <a:gd name="connsiteX10043" fmla="*/ 1688222 w 3481368"/>
              <a:gd name="connsiteY10043" fmla="*/ 19434 h 3205338"/>
              <a:gd name="connsiteX10044" fmla="*/ 1671299 w 3481368"/>
              <a:gd name="connsiteY10044" fmla="*/ 16555 h 3205338"/>
              <a:gd name="connsiteX10045" fmla="*/ 1651855 w 3481368"/>
              <a:gd name="connsiteY10045" fmla="*/ 14035 h 3205338"/>
              <a:gd name="connsiteX10046" fmla="*/ 1668418 w 3481368"/>
              <a:gd name="connsiteY10046" fmla="*/ 14035 h 3205338"/>
              <a:gd name="connsiteX10047" fmla="*/ 1651855 w 3481368"/>
              <a:gd name="connsiteY10047" fmla="*/ 14035 h 3205338"/>
              <a:gd name="connsiteX10048" fmla="*/ 1646230 w 3481368"/>
              <a:gd name="connsiteY10048" fmla="*/ 14035 h 3205338"/>
              <a:gd name="connsiteX10049" fmla="*/ 1623771 w 3481368"/>
              <a:gd name="connsiteY10049" fmla="*/ 14035 h 3205338"/>
              <a:gd name="connsiteX10050" fmla="*/ 1615490 w 3481368"/>
              <a:gd name="connsiteY10050" fmla="*/ 11157 h 3205338"/>
              <a:gd name="connsiteX10051" fmla="*/ 1604328 w 3481368"/>
              <a:gd name="connsiteY10051" fmla="*/ 11157 h 3205338"/>
              <a:gd name="connsiteX10052" fmla="*/ 1573723 w 3481368"/>
              <a:gd name="connsiteY10052" fmla="*/ 11157 h 3205338"/>
              <a:gd name="connsiteX10053" fmla="*/ 1484430 w 3481368"/>
              <a:gd name="connsiteY10053" fmla="*/ 8277 h 3205338"/>
              <a:gd name="connsiteX10054" fmla="*/ 1470388 w 3481368"/>
              <a:gd name="connsiteY10054" fmla="*/ 11157 h 3205338"/>
              <a:gd name="connsiteX10055" fmla="*/ 1484430 w 3481368"/>
              <a:gd name="connsiteY10055" fmla="*/ 8277 h 3205338"/>
              <a:gd name="connsiteX10056" fmla="*/ 1615490 w 3481368"/>
              <a:gd name="connsiteY10056" fmla="*/ 0 h 3205338"/>
              <a:gd name="connsiteX10057" fmla="*/ 1632413 w 3481368"/>
              <a:gd name="connsiteY10057" fmla="*/ 0 h 3205338"/>
              <a:gd name="connsiteX10058" fmla="*/ 1615490 w 3481368"/>
              <a:gd name="connsiteY10058" fmla="*/ 0 h 3205338"/>
              <a:gd name="connsiteX10059" fmla="*/ 1559681 w 3481368"/>
              <a:gd name="connsiteY10059" fmla="*/ 0 h 3205338"/>
              <a:gd name="connsiteX10060" fmla="*/ 1582005 w 3481368"/>
              <a:gd name="connsiteY10060" fmla="*/ 0 h 3205338"/>
              <a:gd name="connsiteX10061" fmla="*/ 1587766 w 3481368"/>
              <a:gd name="connsiteY10061" fmla="*/ 0 h 3205338"/>
              <a:gd name="connsiteX10062" fmla="*/ 1543119 w 3481368"/>
              <a:gd name="connsiteY10062" fmla="*/ 2879 h 3205338"/>
              <a:gd name="connsiteX10063" fmla="*/ 1567963 w 3481368"/>
              <a:gd name="connsiteY10063" fmla="*/ 2879 h 3205338"/>
              <a:gd name="connsiteX10064" fmla="*/ 1587766 w 3481368"/>
              <a:gd name="connsiteY10064" fmla="*/ 0 h 3205338"/>
              <a:gd name="connsiteX10065" fmla="*/ 1604328 w 3481368"/>
              <a:gd name="connsiteY10065" fmla="*/ 0 h 3205338"/>
              <a:gd name="connsiteX10066" fmla="*/ 1615490 w 3481368"/>
              <a:gd name="connsiteY10066" fmla="*/ 0 h 3205338"/>
              <a:gd name="connsiteX10067" fmla="*/ 1637813 w 3481368"/>
              <a:gd name="connsiteY10067" fmla="*/ 2879 h 3205338"/>
              <a:gd name="connsiteX10068" fmla="*/ 1643574 w 3481368"/>
              <a:gd name="connsiteY10068" fmla="*/ 2879 h 3205338"/>
              <a:gd name="connsiteX10069" fmla="*/ 1643574 w 3481368"/>
              <a:gd name="connsiteY10069" fmla="*/ 0 h 3205338"/>
              <a:gd name="connsiteX10070" fmla="*/ 1654736 w 3481368"/>
              <a:gd name="connsiteY10070" fmla="*/ 2879 h 3205338"/>
              <a:gd name="connsiteX10071" fmla="*/ 1665897 w 3481368"/>
              <a:gd name="connsiteY10071" fmla="*/ 2879 h 3205338"/>
              <a:gd name="connsiteX10072" fmla="*/ 1688222 w 3481368"/>
              <a:gd name="connsiteY10072" fmla="*/ 5398 h 3205338"/>
              <a:gd name="connsiteX10073" fmla="*/ 1707664 w 3481368"/>
              <a:gd name="connsiteY10073" fmla="*/ 8277 h 3205338"/>
              <a:gd name="connsiteX10074" fmla="*/ 1704783 w 3481368"/>
              <a:gd name="connsiteY10074" fmla="*/ 11157 h 3205338"/>
              <a:gd name="connsiteX10075" fmla="*/ 1721706 w 3481368"/>
              <a:gd name="connsiteY10075" fmla="*/ 14035 h 3205338"/>
              <a:gd name="connsiteX10076" fmla="*/ 1732868 w 3481368"/>
              <a:gd name="connsiteY10076" fmla="*/ 14035 h 3205338"/>
              <a:gd name="connsiteX10077" fmla="*/ 1738269 w 3481368"/>
              <a:gd name="connsiteY10077" fmla="*/ 16555 h 3205338"/>
              <a:gd name="connsiteX10078" fmla="*/ 1760592 w 3481368"/>
              <a:gd name="connsiteY10078" fmla="*/ 22312 h 3205338"/>
              <a:gd name="connsiteX10079" fmla="*/ 1766353 w 3481368"/>
              <a:gd name="connsiteY10079" fmla="*/ 19434 h 3205338"/>
              <a:gd name="connsiteX10080" fmla="*/ 1805239 w 3481368"/>
              <a:gd name="connsiteY10080" fmla="*/ 27710 h 3205338"/>
              <a:gd name="connsiteX10081" fmla="*/ 1799838 w 3481368"/>
              <a:gd name="connsiteY10081" fmla="*/ 27710 h 3205338"/>
              <a:gd name="connsiteX10082" fmla="*/ 1813520 w 3481368"/>
              <a:gd name="connsiteY10082" fmla="*/ 33469 h 3205338"/>
              <a:gd name="connsiteX10083" fmla="*/ 1822162 w 3481368"/>
              <a:gd name="connsiteY10083" fmla="*/ 33469 h 3205338"/>
              <a:gd name="connsiteX10084" fmla="*/ 1875089 w 3481368"/>
              <a:gd name="connsiteY10084" fmla="*/ 50023 h 3205338"/>
              <a:gd name="connsiteX10085" fmla="*/ 1900294 w 3481368"/>
              <a:gd name="connsiteY10085" fmla="*/ 58661 h 3205338"/>
              <a:gd name="connsiteX10086" fmla="*/ 1904496 w 3481368"/>
              <a:gd name="connsiteY10086" fmla="*/ 57648 h 3205338"/>
              <a:gd name="connsiteX10087" fmla="*/ 1911271 w 3481368"/>
              <a:gd name="connsiteY10087" fmla="*/ 59583 h 3205338"/>
              <a:gd name="connsiteX10088" fmla="*/ 1905694 w 3481368"/>
              <a:gd name="connsiteY10088" fmla="*/ 58661 h 3205338"/>
              <a:gd name="connsiteX10089" fmla="*/ 1911510 w 3481368"/>
              <a:gd name="connsiteY10089" fmla="*/ 59652 h 3205338"/>
              <a:gd name="connsiteX10090" fmla="*/ 1916856 w 3481368"/>
              <a:gd name="connsiteY10090" fmla="*/ 61179 h 3205338"/>
              <a:gd name="connsiteX10091" fmla="*/ 1913504 w 3481368"/>
              <a:gd name="connsiteY10091" fmla="*/ 59992 h 3205338"/>
              <a:gd name="connsiteX10092" fmla="*/ 1915191 w 3481368"/>
              <a:gd name="connsiteY10092" fmla="*/ 60279 h 3205338"/>
              <a:gd name="connsiteX10093" fmla="*/ 1930898 w 3481368"/>
              <a:gd name="connsiteY10093" fmla="*/ 64058 h 3205338"/>
              <a:gd name="connsiteX10094" fmla="*/ 1942059 w 3481368"/>
              <a:gd name="connsiteY10094" fmla="*/ 69816 h 3205338"/>
              <a:gd name="connsiteX10095" fmla="*/ 1975545 w 3481368"/>
              <a:gd name="connsiteY10095" fmla="*/ 80973 h 3205338"/>
              <a:gd name="connsiteX10096" fmla="*/ 1975545 w 3481368"/>
              <a:gd name="connsiteY10096" fmla="*/ 83491 h 3205338"/>
              <a:gd name="connsiteX10097" fmla="*/ 1994988 w 3481368"/>
              <a:gd name="connsiteY10097" fmla="*/ 89249 h 3205338"/>
              <a:gd name="connsiteX10098" fmla="*/ 2009329 w 3481368"/>
              <a:gd name="connsiteY10098" fmla="*/ 94777 h 3205338"/>
              <a:gd name="connsiteX10099" fmla="*/ 2030366 w 3481368"/>
              <a:gd name="connsiteY10099" fmla="*/ 92063 h 3205338"/>
              <a:gd name="connsiteX10100" fmla="*/ 2044404 w 3481368"/>
              <a:gd name="connsiteY10100" fmla="*/ 94942 h 3205338"/>
              <a:gd name="connsiteX10101" fmla="*/ 2060962 w 3481368"/>
              <a:gd name="connsiteY10101" fmla="*/ 92063 h 3205338"/>
              <a:gd name="connsiteX10102" fmla="*/ 2080400 w 3481368"/>
              <a:gd name="connsiteY10102" fmla="*/ 92063 h 3205338"/>
              <a:gd name="connsiteX10103" fmla="*/ 2097318 w 3481368"/>
              <a:gd name="connsiteY10103" fmla="*/ 94942 h 3205338"/>
              <a:gd name="connsiteX10104" fmla="*/ 2119636 w 3481368"/>
              <a:gd name="connsiteY10104" fmla="*/ 94942 h 3205338"/>
              <a:gd name="connsiteX10105" fmla="*/ 2158872 w 3481368"/>
              <a:gd name="connsiteY10105" fmla="*/ 97821 h 3205338"/>
              <a:gd name="connsiteX10106" fmla="*/ 2172550 w 3481368"/>
              <a:gd name="connsiteY10106" fmla="*/ 97821 h 3205338"/>
              <a:gd name="connsiteX10107" fmla="*/ 2178310 w 3481368"/>
              <a:gd name="connsiteY10107" fmla="*/ 97821 h 3205338"/>
              <a:gd name="connsiteX10108" fmla="*/ 2183709 w 3481368"/>
              <a:gd name="connsiteY10108" fmla="*/ 97821 h 3205338"/>
              <a:gd name="connsiteX10109" fmla="*/ 2186589 w 3481368"/>
              <a:gd name="connsiteY10109" fmla="*/ 97821 h 3205338"/>
              <a:gd name="connsiteX10110" fmla="*/ 2187309 w 3481368"/>
              <a:gd name="connsiteY10110" fmla="*/ 97821 h 3205338"/>
              <a:gd name="connsiteX10111" fmla="*/ 2189468 w 3481368"/>
              <a:gd name="connsiteY10111" fmla="*/ 97821 h 3205338"/>
              <a:gd name="connsiteX10112" fmla="*/ 2192348 w 3481368"/>
              <a:gd name="connsiteY10112" fmla="*/ 100700 h 3205338"/>
              <a:gd name="connsiteX10113" fmla="*/ 2220065 w 3481368"/>
              <a:gd name="connsiteY10113" fmla="*/ 100700 h 3205338"/>
              <a:gd name="connsiteX10114" fmla="*/ 2253542 w 3481368"/>
              <a:gd name="connsiteY10114" fmla="*/ 103220 h 3205338"/>
              <a:gd name="connsiteX10115" fmla="*/ 2278739 w 3481368"/>
              <a:gd name="connsiteY10115" fmla="*/ 108978 h 3205338"/>
              <a:gd name="connsiteX10116" fmla="*/ 2304399 w 3481368"/>
              <a:gd name="connsiteY10116" fmla="*/ 113674 h 3205338"/>
              <a:gd name="connsiteX10117" fmla="*/ 2284138 w 3481368"/>
              <a:gd name="connsiteY10117" fmla="*/ 111857 h 3205338"/>
              <a:gd name="connsiteX10118" fmla="*/ 2298177 w 3481368"/>
              <a:gd name="connsiteY10118" fmla="*/ 114376 h 3205338"/>
              <a:gd name="connsiteX10119" fmla="*/ 2307356 w 3481368"/>
              <a:gd name="connsiteY10119" fmla="*/ 115456 h 3205338"/>
              <a:gd name="connsiteX10120" fmla="*/ 2310415 w 3481368"/>
              <a:gd name="connsiteY10120" fmla="*/ 114776 h 3205338"/>
              <a:gd name="connsiteX10121" fmla="*/ 2323959 w 3481368"/>
              <a:gd name="connsiteY10121" fmla="*/ 117255 h 3205338"/>
              <a:gd name="connsiteX10122" fmla="*/ 2365129 w 3481368"/>
              <a:gd name="connsiteY10122" fmla="*/ 125533 h 3205338"/>
              <a:gd name="connsiteX10123" fmla="*/ 2404365 w 3481368"/>
              <a:gd name="connsiteY10123" fmla="*/ 134170 h 3205338"/>
              <a:gd name="connsiteX10124" fmla="*/ 2415524 w 3481368"/>
              <a:gd name="connsiteY10124" fmla="*/ 136689 h 3205338"/>
              <a:gd name="connsiteX10125" fmla="*/ 2451520 w 3481368"/>
              <a:gd name="connsiteY10125" fmla="*/ 147846 h 3205338"/>
              <a:gd name="connsiteX10126" fmla="*/ 2473837 w 3481368"/>
              <a:gd name="connsiteY10126" fmla="*/ 153603 h 3205338"/>
              <a:gd name="connsiteX10127" fmla="*/ 2499035 w 3481368"/>
              <a:gd name="connsiteY10127" fmla="*/ 161881 h 3205338"/>
              <a:gd name="connsiteX10128" fmla="*/ 2513073 w 3481368"/>
              <a:gd name="connsiteY10128" fmla="*/ 164760 h 3205338"/>
              <a:gd name="connsiteX10129" fmla="*/ 2527111 w 3481368"/>
              <a:gd name="connsiteY10129" fmla="*/ 170158 h 3205338"/>
              <a:gd name="connsiteX10130" fmla="*/ 2543670 w 3481368"/>
              <a:gd name="connsiteY10130" fmla="*/ 175916 h 3205338"/>
              <a:gd name="connsiteX10131" fmla="*/ 2571746 w 3481368"/>
              <a:gd name="connsiteY10131" fmla="*/ 184194 h 3205338"/>
              <a:gd name="connsiteX10132" fmla="*/ 2602344 w 3481368"/>
              <a:gd name="connsiteY10132" fmla="*/ 195351 h 3205338"/>
              <a:gd name="connsiteX10133" fmla="*/ 2641579 w 3481368"/>
              <a:gd name="connsiteY10133" fmla="*/ 209386 h 3205338"/>
              <a:gd name="connsiteX10134" fmla="*/ 2699893 w 3481368"/>
              <a:gd name="connsiteY10134" fmla="*/ 231699 h 3205338"/>
              <a:gd name="connsiteX10135" fmla="*/ 2722211 w 3481368"/>
              <a:gd name="connsiteY10135" fmla="*/ 242855 h 3205338"/>
              <a:gd name="connsiteX10136" fmla="*/ 2853597 w 3481368"/>
              <a:gd name="connsiteY10136" fmla="*/ 301516 h 3205338"/>
              <a:gd name="connsiteX10137" fmla="*/ 2872044 w 3481368"/>
              <a:gd name="connsiteY10137" fmla="*/ 312821 h 3205338"/>
              <a:gd name="connsiteX10138" fmla="*/ 2864755 w 3481368"/>
              <a:gd name="connsiteY10138" fmla="*/ 309794 h 3205338"/>
              <a:gd name="connsiteX10139" fmla="*/ 2875914 w 3481368"/>
              <a:gd name="connsiteY10139" fmla="*/ 315192 h 3205338"/>
              <a:gd name="connsiteX10140" fmla="*/ 2872044 w 3481368"/>
              <a:gd name="connsiteY10140" fmla="*/ 312821 h 3205338"/>
              <a:gd name="connsiteX10141" fmla="*/ 2876454 w 3481368"/>
              <a:gd name="connsiteY10141" fmla="*/ 314652 h 3205338"/>
              <a:gd name="connsiteX10142" fmla="*/ 2892472 w 3481368"/>
              <a:gd name="connsiteY10142" fmla="*/ 323829 h 3205338"/>
              <a:gd name="connsiteX10143" fmla="*/ 2909391 w 3481368"/>
              <a:gd name="connsiteY10143" fmla="*/ 334986 h 3205338"/>
              <a:gd name="connsiteX10144" fmla="*/ 2917669 w 3481368"/>
              <a:gd name="connsiteY10144" fmla="*/ 337505 h 3205338"/>
              <a:gd name="connsiteX10145" fmla="*/ 2934587 w 3481368"/>
              <a:gd name="connsiteY10145" fmla="*/ 346142 h 3205338"/>
              <a:gd name="connsiteX10146" fmla="*/ 2948266 w 3481368"/>
              <a:gd name="connsiteY10146" fmla="*/ 354420 h 3205338"/>
              <a:gd name="connsiteX10147" fmla="*/ 2970584 w 3481368"/>
              <a:gd name="connsiteY10147" fmla="*/ 368455 h 3205338"/>
              <a:gd name="connsiteX10148" fmla="*/ 2965769 w 3481368"/>
              <a:gd name="connsiteY10148" fmla="*/ 367735 h 3205338"/>
              <a:gd name="connsiteX10149" fmla="*/ 2962746 w 3481368"/>
              <a:gd name="connsiteY10149" fmla="*/ 366017 h 3205338"/>
              <a:gd name="connsiteX10150" fmla="*/ 2959425 w 3481368"/>
              <a:gd name="connsiteY10150" fmla="*/ 362697 h 3205338"/>
              <a:gd name="connsiteX10151" fmla="*/ 2951146 w 3481368"/>
              <a:gd name="connsiteY10151" fmla="*/ 360177 h 3205338"/>
              <a:gd name="connsiteX10152" fmla="*/ 2959425 w 3481368"/>
              <a:gd name="connsiteY10152" fmla="*/ 365576 h 3205338"/>
              <a:gd name="connsiteX10153" fmla="*/ 2956905 w 3481368"/>
              <a:gd name="connsiteY10153" fmla="*/ 362697 h 3205338"/>
              <a:gd name="connsiteX10154" fmla="*/ 2962746 w 3481368"/>
              <a:gd name="connsiteY10154" fmla="*/ 366017 h 3205338"/>
              <a:gd name="connsiteX10155" fmla="*/ 2968064 w 3481368"/>
              <a:gd name="connsiteY10155" fmla="*/ 371334 h 3205338"/>
              <a:gd name="connsiteX10156" fmla="*/ 2962305 w 3481368"/>
              <a:gd name="connsiteY10156" fmla="*/ 368455 h 3205338"/>
              <a:gd name="connsiteX10157" fmla="*/ 2981742 w 3481368"/>
              <a:gd name="connsiteY10157" fmla="*/ 379612 h 3205338"/>
              <a:gd name="connsiteX10158" fmla="*/ 3001541 w 3481368"/>
              <a:gd name="connsiteY10158" fmla="*/ 393647 h 3205338"/>
              <a:gd name="connsiteX10159" fmla="*/ 2990381 w 3481368"/>
              <a:gd name="connsiteY10159" fmla="*/ 385010 h 3205338"/>
              <a:gd name="connsiteX10160" fmla="*/ 2981742 w 3481368"/>
              <a:gd name="connsiteY10160" fmla="*/ 376732 h 3205338"/>
              <a:gd name="connsiteX10161" fmla="*/ 3001541 w 3481368"/>
              <a:gd name="connsiteY10161" fmla="*/ 387889 h 3205338"/>
              <a:gd name="connsiteX10162" fmla="*/ 3012699 w 3481368"/>
              <a:gd name="connsiteY10162" fmla="*/ 396167 h 3205338"/>
              <a:gd name="connsiteX10163" fmla="*/ 3020476 w 3481368"/>
              <a:gd name="connsiteY10163" fmla="*/ 401102 h 3205338"/>
              <a:gd name="connsiteX10164" fmla="*/ 3026602 w 3481368"/>
              <a:gd name="connsiteY10164" fmla="*/ 405388 h 3205338"/>
              <a:gd name="connsiteX10165" fmla="*/ 3035016 w 3481368"/>
              <a:gd name="connsiteY10165" fmla="*/ 413080 h 3205338"/>
              <a:gd name="connsiteX10166" fmla="*/ 3039900 w 3481368"/>
              <a:gd name="connsiteY10166" fmla="*/ 415960 h 3205338"/>
              <a:gd name="connsiteX10167" fmla="*/ 3043296 w 3481368"/>
              <a:gd name="connsiteY10167" fmla="*/ 418479 h 3205338"/>
              <a:gd name="connsiteX10168" fmla="*/ 3051575 w 3481368"/>
              <a:gd name="connsiteY10168" fmla="*/ 424237 h 3205338"/>
              <a:gd name="connsiteX10169" fmla="*/ 3048652 w 3481368"/>
              <a:gd name="connsiteY10169" fmla="*/ 421120 h 3205338"/>
              <a:gd name="connsiteX10170" fmla="*/ 3049055 w 3481368"/>
              <a:gd name="connsiteY10170" fmla="*/ 421358 h 3205338"/>
              <a:gd name="connsiteX10171" fmla="*/ 3054455 w 3481368"/>
              <a:gd name="connsiteY10171" fmla="*/ 424237 h 3205338"/>
              <a:gd name="connsiteX10172" fmla="*/ 3062734 w 3481368"/>
              <a:gd name="connsiteY10172" fmla="*/ 429995 h 3205338"/>
              <a:gd name="connsiteX10173" fmla="*/ 3065613 w 3481368"/>
              <a:gd name="connsiteY10173" fmla="*/ 432515 h 3205338"/>
              <a:gd name="connsiteX10174" fmla="*/ 3082531 w 3481368"/>
              <a:gd name="connsiteY10174" fmla="*/ 446550 h 3205338"/>
              <a:gd name="connsiteX10175" fmla="*/ 3086830 w 3481368"/>
              <a:gd name="connsiteY10175" fmla="*/ 451875 h 3205338"/>
              <a:gd name="connsiteX10176" fmla="*/ 3079651 w 3481368"/>
              <a:gd name="connsiteY10176" fmla="*/ 446550 h 3205338"/>
              <a:gd name="connsiteX10177" fmla="*/ 3076772 w 3481368"/>
              <a:gd name="connsiteY10177" fmla="*/ 443671 h 3205338"/>
              <a:gd name="connsiteX10178" fmla="*/ 3060214 w 3481368"/>
              <a:gd name="connsiteY10178" fmla="*/ 429995 h 3205338"/>
              <a:gd name="connsiteX10179" fmla="*/ 3065613 w 3481368"/>
              <a:gd name="connsiteY10179" fmla="*/ 435393 h 3205338"/>
              <a:gd name="connsiteX10180" fmla="*/ 3071372 w 3481368"/>
              <a:gd name="connsiteY10180" fmla="*/ 441152 h 3205338"/>
              <a:gd name="connsiteX10181" fmla="*/ 3054455 w 3481368"/>
              <a:gd name="connsiteY10181" fmla="*/ 427117 h 3205338"/>
              <a:gd name="connsiteX10182" fmla="*/ 3060214 w 3481368"/>
              <a:gd name="connsiteY10182" fmla="*/ 435393 h 3205338"/>
              <a:gd name="connsiteX10183" fmla="*/ 3067465 w 3481368"/>
              <a:gd name="connsiteY10183" fmla="*/ 442643 h 3205338"/>
              <a:gd name="connsiteX10184" fmla="*/ 3065613 w 3481368"/>
              <a:gd name="connsiteY10184" fmla="*/ 441152 h 3205338"/>
              <a:gd name="connsiteX10185" fmla="*/ 3060214 w 3481368"/>
              <a:gd name="connsiteY10185" fmla="*/ 441152 h 3205338"/>
              <a:gd name="connsiteX10186" fmla="*/ 3065613 w 3481368"/>
              <a:gd name="connsiteY10186" fmla="*/ 443671 h 3205338"/>
              <a:gd name="connsiteX10187" fmla="*/ 3078366 w 3481368"/>
              <a:gd name="connsiteY10187" fmla="*/ 451517 h 3205338"/>
              <a:gd name="connsiteX10188" fmla="*/ 3082531 w 3481368"/>
              <a:gd name="connsiteY10188" fmla="*/ 454828 h 3205338"/>
              <a:gd name="connsiteX10189" fmla="*/ 3094728 w 3481368"/>
              <a:gd name="connsiteY10189" fmla="*/ 462529 h 3205338"/>
              <a:gd name="connsiteX10190" fmla="*/ 3095842 w 3481368"/>
              <a:gd name="connsiteY10190" fmla="*/ 463341 h 3205338"/>
              <a:gd name="connsiteX10191" fmla="*/ 3090456 w 3481368"/>
              <a:gd name="connsiteY10191" fmla="*/ 461525 h 3205338"/>
              <a:gd name="connsiteX10192" fmla="*/ 3071372 w 3481368"/>
              <a:gd name="connsiteY10192" fmla="*/ 449430 h 3205338"/>
              <a:gd name="connsiteX10193" fmla="*/ 3054455 w 3481368"/>
              <a:gd name="connsiteY10193" fmla="*/ 438273 h 3205338"/>
              <a:gd name="connsiteX10194" fmla="*/ 3037897 w 3481368"/>
              <a:gd name="connsiteY10194" fmla="*/ 424237 h 3205338"/>
              <a:gd name="connsiteX10195" fmla="*/ 3037897 w 3481368"/>
              <a:gd name="connsiteY10195" fmla="*/ 421358 h 3205338"/>
              <a:gd name="connsiteX10196" fmla="*/ 3009819 w 3481368"/>
              <a:gd name="connsiteY10196" fmla="*/ 407323 h 3205338"/>
              <a:gd name="connsiteX10197" fmla="*/ 3006940 w 3481368"/>
              <a:gd name="connsiteY10197" fmla="*/ 401925 h 3205338"/>
              <a:gd name="connsiteX10198" fmla="*/ 2992902 w 3481368"/>
              <a:gd name="connsiteY10198" fmla="*/ 396167 h 3205338"/>
              <a:gd name="connsiteX10199" fmla="*/ 2979222 w 3481368"/>
              <a:gd name="connsiteY10199" fmla="*/ 385010 h 3205338"/>
              <a:gd name="connsiteX10200" fmla="*/ 2998661 w 3481368"/>
              <a:gd name="connsiteY10200" fmla="*/ 396167 h 3205338"/>
              <a:gd name="connsiteX10201" fmla="*/ 2976343 w 3481368"/>
              <a:gd name="connsiteY10201" fmla="*/ 382490 h 3205338"/>
              <a:gd name="connsiteX10202" fmla="*/ 2979222 w 3481368"/>
              <a:gd name="connsiteY10202" fmla="*/ 385010 h 3205338"/>
              <a:gd name="connsiteX10203" fmla="*/ 2962305 w 3481368"/>
              <a:gd name="connsiteY10203" fmla="*/ 373854 h 3205338"/>
              <a:gd name="connsiteX10204" fmla="*/ 2965184 w 3481368"/>
              <a:gd name="connsiteY10204" fmla="*/ 379612 h 3205338"/>
              <a:gd name="connsiteX10205" fmla="*/ 2956905 w 3481368"/>
              <a:gd name="connsiteY10205" fmla="*/ 373854 h 3205338"/>
              <a:gd name="connsiteX10206" fmla="*/ 2952889 w 3481368"/>
              <a:gd name="connsiteY10206" fmla="*/ 370874 h 3205338"/>
              <a:gd name="connsiteX10207" fmla="*/ 2954026 w 3481368"/>
              <a:gd name="connsiteY10207" fmla="*/ 371334 h 3205338"/>
              <a:gd name="connsiteX10208" fmla="*/ 2951664 w 3481368"/>
              <a:gd name="connsiteY10208" fmla="*/ 369965 h 3205338"/>
              <a:gd name="connsiteX10209" fmla="*/ 2945747 w 3481368"/>
              <a:gd name="connsiteY10209" fmla="*/ 365576 h 3205338"/>
              <a:gd name="connsiteX10210" fmla="*/ 2945567 w 3481368"/>
              <a:gd name="connsiteY10210" fmla="*/ 366430 h 3205338"/>
              <a:gd name="connsiteX10211" fmla="*/ 2951664 w 3481368"/>
              <a:gd name="connsiteY10211" fmla="*/ 369965 h 3205338"/>
              <a:gd name="connsiteX10212" fmla="*/ 2952889 w 3481368"/>
              <a:gd name="connsiteY10212" fmla="*/ 370874 h 3205338"/>
              <a:gd name="connsiteX10213" fmla="*/ 2945252 w 3481368"/>
              <a:gd name="connsiteY10213" fmla="*/ 367780 h 3205338"/>
              <a:gd name="connsiteX10214" fmla="*/ 2934587 w 3481368"/>
              <a:gd name="connsiteY10214" fmla="*/ 360177 h 3205338"/>
              <a:gd name="connsiteX10215" fmla="*/ 2914790 w 3481368"/>
              <a:gd name="connsiteY10215" fmla="*/ 349022 h 3205338"/>
              <a:gd name="connsiteX10216" fmla="*/ 2937107 w 3481368"/>
              <a:gd name="connsiteY10216" fmla="*/ 362697 h 3205338"/>
              <a:gd name="connsiteX10217" fmla="*/ 2942866 w 3481368"/>
              <a:gd name="connsiteY10217" fmla="*/ 371334 h 3205338"/>
              <a:gd name="connsiteX10218" fmla="*/ 2959425 w 3481368"/>
              <a:gd name="connsiteY10218" fmla="*/ 379612 h 3205338"/>
              <a:gd name="connsiteX10219" fmla="*/ 2976343 w 3481368"/>
              <a:gd name="connsiteY10219" fmla="*/ 387889 h 3205338"/>
              <a:gd name="connsiteX10220" fmla="*/ 2984622 w 3481368"/>
              <a:gd name="connsiteY10220" fmla="*/ 393647 h 3205338"/>
              <a:gd name="connsiteX10221" fmla="*/ 2995781 w 3481368"/>
              <a:gd name="connsiteY10221" fmla="*/ 401925 h 3205338"/>
              <a:gd name="connsiteX10222" fmla="*/ 3004420 w 3481368"/>
              <a:gd name="connsiteY10222" fmla="*/ 407323 h 3205338"/>
              <a:gd name="connsiteX10223" fmla="*/ 3015579 w 3481368"/>
              <a:gd name="connsiteY10223" fmla="*/ 413080 h 3205338"/>
              <a:gd name="connsiteX10224" fmla="*/ 3026737 w 3481368"/>
              <a:gd name="connsiteY10224" fmla="*/ 424237 h 3205338"/>
              <a:gd name="connsiteX10225" fmla="*/ 3036949 w 3481368"/>
              <a:gd name="connsiteY10225" fmla="*/ 430417 h 3205338"/>
              <a:gd name="connsiteX10226" fmla="*/ 3036215 w 3481368"/>
              <a:gd name="connsiteY10226" fmla="*/ 430743 h 3205338"/>
              <a:gd name="connsiteX10227" fmla="*/ 3040417 w 3481368"/>
              <a:gd name="connsiteY10227" fmla="*/ 432515 h 3205338"/>
              <a:gd name="connsiteX10228" fmla="*/ 3036949 w 3481368"/>
              <a:gd name="connsiteY10228" fmla="*/ 430417 h 3205338"/>
              <a:gd name="connsiteX10229" fmla="*/ 3037897 w 3481368"/>
              <a:gd name="connsiteY10229" fmla="*/ 429995 h 3205338"/>
              <a:gd name="connsiteX10230" fmla="*/ 3065613 w 3481368"/>
              <a:gd name="connsiteY10230" fmla="*/ 452308 h 3205338"/>
              <a:gd name="connsiteX10231" fmla="*/ 3079651 w 3481368"/>
              <a:gd name="connsiteY10231" fmla="*/ 463465 h 3205338"/>
              <a:gd name="connsiteX10232" fmla="*/ 3087931 w 3481368"/>
              <a:gd name="connsiteY10232" fmla="*/ 468863 h 3205338"/>
              <a:gd name="connsiteX10233" fmla="*/ 3097065 w 3481368"/>
              <a:gd name="connsiteY10233" fmla="*/ 477995 h 3205338"/>
              <a:gd name="connsiteX10234" fmla="*/ 3099090 w 3481368"/>
              <a:gd name="connsiteY10234" fmla="*/ 480019 h 3205338"/>
              <a:gd name="connsiteX10235" fmla="*/ 3082531 w 3481368"/>
              <a:gd name="connsiteY10235" fmla="*/ 468863 h 3205338"/>
              <a:gd name="connsiteX10236" fmla="*/ 3121407 w 3481368"/>
              <a:gd name="connsiteY10236" fmla="*/ 508090 h 3205338"/>
              <a:gd name="connsiteX10237" fmla="*/ 3121407 w 3481368"/>
              <a:gd name="connsiteY10237" fmla="*/ 505211 h 3205338"/>
              <a:gd name="connsiteX10238" fmla="*/ 3117268 w 3481368"/>
              <a:gd name="connsiteY10238" fmla="*/ 502017 h 3205338"/>
              <a:gd name="connsiteX10239" fmla="*/ 3113128 w 3481368"/>
              <a:gd name="connsiteY10239" fmla="*/ 496935 h 3205338"/>
              <a:gd name="connsiteX10240" fmla="*/ 3118527 w 3481368"/>
              <a:gd name="connsiteY10240" fmla="*/ 502333 h 3205338"/>
              <a:gd name="connsiteX10241" fmla="*/ 3129686 w 3481368"/>
              <a:gd name="connsiteY10241" fmla="*/ 508090 h 3205338"/>
              <a:gd name="connsiteX10242" fmla="*/ 3138326 w 3481368"/>
              <a:gd name="connsiteY10242" fmla="*/ 519247 h 3205338"/>
              <a:gd name="connsiteX10243" fmla="*/ 3171801 w 3481368"/>
              <a:gd name="connsiteY10243" fmla="*/ 555236 h 3205338"/>
              <a:gd name="connsiteX10244" fmla="*/ 3157763 w 3481368"/>
              <a:gd name="connsiteY10244" fmla="*/ 544079 h 3205338"/>
              <a:gd name="connsiteX10245" fmla="*/ 3177202 w 3481368"/>
              <a:gd name="connsiteY10245" fmla="*/ 569271 h 3205338"/>
              <a:gd name="connsiteX10246" fmla="*/ 3185481 w 3481368"/>
              <a:gd name="connsiteY10246" fmla="*/ 575029 h 3205338"/>
              <a:gd name="connsiteX10247" fmla="*/ 3207798 w 3481368"/>
              <a:gd name="connsiteY10247" fmla="*/ 602741 h 3205338"/>
              <a:gd name="connsiteX10248" fmla="*/ 3205818 w 3481368"/>
              <a:gd name="connsiteY10248" fmla="*/ 601706 h 3205338"/>
              <a:gd name="connsiteX10249" fmla="*/ 3203128 w 3481368"/>
              <a:gd name="connsiteY10249" fmla="*/ 598613 h 3205338"/>
              <a:gd name="connsiteX10250" fmla="*/ 3202398 w 3481368"/>
              <a:gd name="connsiteY10250" fmla="*/ 597342 h 3205338"/>
              <a:gd name="connsiteX10251" fmla="*/ 3191240 w 3481368"/>
              <a:gd name="connsiteY10251" fmla="*/ 583306 h 3205338"/>
              <a:gd name="connsiteX10252" fmla="*/ 3199519 w 3481368"/>
              <a:gd name="connsiteY10252" fmla="*/ 594463 h 3205338"/>
              <a:gd name="connsiteX10253" fmla="*/ 3203128 w 3481368"/>
              <a:gd name="connsiteY10253" fmla="*/ 598613 h 3205338"/>
              <a:gd name="connsiteX10254" fmla="*/ 3213557 w 3481368"/>
              <a:gd name="connsiteY10254" fmla="*/ 616776 h 3205338"/>
              <a:gd name="connsiteX10255" fmla="*/ 3213557 w 3481368"/>
              <a:gd name="connsiteY10255" fmla="*/ 611018 h 3205338"/>
              <a:gd name="connsiteX10256" fmla="*/ 3224717 w 3481368"/>
              <a:gd name="connsiteY10256" fmla="*/ 627932 h 3205338"/>
              <a:gd name="connsiteX10257" fmla="*/ 3235875 w 3481368"/>
              <a:gd name="connsiteY10257" fmla="*/ 644487 h 3205338"/>
              <a:gd name="connsiteX10258" fmla="*/ 3230116 w 3481368"/>
              <a:gd name="connsiteY10258" fmla="*/ 636209 h 3205338"/>
              <a:gd name="connsiteX10259" fmla="*/ 3218956 w 3481368"/>
              <a:gd name="connsiteY10259" fmla="*/ 622174 h 3205338"/>
              <a:gd name="connsiteX10260" fmla="*/ 3232995 w 3481368"/>
              <a:gd name="connsiteY10260" fmla="*/ 641968 h 3205338"/>
              <a:gd name="connsiteX10261" fmla="*/ 3246595 w 3481368"/>
              <a:gd name="connsiteY10261" fmla="*/ 659614 h 3205338"/>
              <a:gd name="connsiteX10262" fmla="*/ 3252433 w 3481368"/>
              <a:gd name="connsiteY10262" fmla="*/ 669679 h 3205338"/>
              <a:gd name="connsiteX10263" fmla="*/ 3272231 w 3481368"/>
              <a:gd name="connsiteY10263" fmla="*/ 700269 h 3205338"/>
              <a:gd name="connsiteX10264" fmla="*/ 3266471 w 3481368"/>
              <a:gd name="connsiteY10264" fmla="*/ 691992 h 3205338"/>
              <a:gd name="connsiteX10265" fmla="*/ 3252433 w 3481368"/>
              <a:gd name="connsiteY10265" fmla="*/ 672558 h 3205338"/>
              <a:gd name="connsiteX10266" fmla="*/ 3263591 w 3481368"/>
              <a:gd name="connsiteY10266" fmla="*/ 691992 h 3205338"/>
              <a:gd name="connsiteX10267" fmla="*/ 3277631 w 3481368"/>
              <a:gd name="connsiteY10267" fmla="*/ 711426 h 3205338"/>
              <a:gd name="connsiteX10268" fmla="*/ 3308227 w 3481368"/>
              <a:gd name="connsiteY10268" fmla="*/ 764689 h 3205338"/>
              <a:gd name="connsiteX10269" fmla="*/ 3285910 w 3481368"/>
              <a:gd name="connsiteY10269" fmla="*/ 722582 h 3205338"/>
              <a:gd name="connsiteX10270" fmla="*/ 3297068 w 3481368"/>
              <a:gd name="connsiteY10270" fmla="*/ 742376 h 3205338"/>
              <a:gd name="connsiteX10271" fmla="*/ 3309441 w 3481368"/>
              <a:gd name="connsiteY10271" fmla="*/ 765634 h 3205338"/>
              <a:gd name="connsiteX10272" fmla="*/ 3310422 w 3481368"/>
              <a:gd name="connsiteY10272" fmla="*/ 766888 h 3205338"/>
              <a:gd name="connsiteX10273" fmla="*/ 3308407 w 3481368"/>
              <a:gd name="connsiteY10273" fmla="*/ 765949 h 3205338"/>
              <a:gd name="connsiteX10274" fmla="*/ 3305707 w 3481368"/>
              <a:gd name="connsiteY10274" fmla="*/ 764689 h 3205338"/>
              <a:gd name="connsiteX10275" fmla="*/ 3319386 w 3481368"/>
              <a:gd name="connsiteY10275" fmla="*/ 784122 h 3205338"/>
              <a:gd name="connsiteX10276" fmla="*/ 3314301 w 3481368"/>
              <a:gd name="connsiteY10276" fmla="*/ 775800 h 3205338"/>
              <a:gd name="connsiteX10277" fmla="*/ 3311501 w 3481368"/>
              <a:gd name="connsiteY10277" fmla="*/ 768270 h 3205338"/>
              <a:gd name="connsiteX10278" fmla="*/ 3319386 w 3481368"/>
              <a:gd name="connsiteY10278" fmla="*/ 778364 h 3205338"/>
              <a:gd name="connsiteX10279" fmla="*/ 3328025 w 3481368"/>
              <a:gd name="connsiteY10279" fmla="*/ 795279 h 3205338"/>
              <a:gd name="connsiteX10280" fmla="*/ 3336304 w 3481368"/>
              <a:gd name="connsiteY10280" fmla="*/ 811834 h 3205338"/>
              <a:gd name="connsiteX10281" fmla="*/ 3344583 w 3481368"/>
              <a:gd name="connsiteY10281" fmla="*/ 828748 h 3205338"/>
              <a:gd name="connsiteX10282" fmla="*/ 3347463 w 3481368"/>
              <a:gd name="connsiteY10282" fmla="*/ 837025 h 3205338"/>
              <a:gd name="connsiteX10283" fmla="*/ 3352862 w 3481368"/>
              <a:gd name="connsiteY10283" fmla="*/ 848182 h 3205338"/>
              <a:gd name="connsiteX10284" fmla="*/ 3358621 w 3481368"/>
              <a:gd name="connsiteY10284" fmla="*/ 856820 h 3205338"/>
              <a:gd name="connsiteX10285" fmla="*/ 3361502 w 3481368"/>
              <a:gd name="connsiteY10285" fmla="*/ 870495 h 3205338"/>
              <a:gd name="connsiteX10286" fmla="*/ 3372660 w 3481368"/>
              <a:gd name="connsiteY10286" fmla="*/ 890288 h 3205338"/>
              <a:gd name="connsiteX10287" fmla="*/ 3375180 w 3481368"/>
              <a:gd name="connsiteY10287" fmla="*/ 898566 h 3205338"/>
              <a:gd name="connsiteX10288" fmla="*/ 3378060 w 3481368"/>
              <a:gd name="connsiteY10288" fmla="*/ 906843 h 3205338"/>
              <a:gd name="connsiteX10289" fmla="*/ 3392098 w 3481368"/>
              <a:gd name="connsiteY10289" fmla="*/ 940313 h 3205338"/>
              <a:gd name="connsiteX10290" fmla="*/ 3389218 w 3481368"/>
              <a:gd name="connsiteY10290" fmla="*/ 937433 h 3205338"/>
              <a:gd name="connsiteX10291" fmla="*/ 3394977 w 3481368"/>
              <a:gd name="connsiteY10291" fmla="*/ 951469 h 3205338"/>
              <a:gd name="connsiteX10292" fmla="*/ 3400377 w 3481368"/>
              <a:gd name="connsiteY10292" fmla="*/ 959746 h 3205338"/>
              <a:gd name="connsiteX10293" fmla="*/ 3403256 w 3481368"/>
              <a:gd name="connsiteY10293" fmla="*/ 970903 h 3205338"/>
              <a:gd name="connsiteX10294" fmla="*/ 3414416 w 3481368"/>
              <a:gd name="connsiteY10294" fmla="*/ 998974 h 3205338"/>
              <a:gd name="connsiteX10295" fmla="*/ 3414416 w 3481368"/>
              <a:gd name="connsiteY10295" fmla="*/ 993216 h 3205338"/>
              <a:gd name="connsiteX10296" fmla="*/ 3417295 w 3481368"/>
              <a:gd name="connsiteY10296" fmla="*/ 1001853 h 3205338"/>
              <a:gd name="connsiteX10297" fmla="*/ 3420175 w 3481368"/>
              <a:gd name="connsiteY10297" fmla="*/ 1010131 h 3205338"/>
              <a:gd name="connsiteX10298" fmla="*/ 3422695 w 3481368"/>
              <a:gd name="connsiteY10298" fmla="*/ 1021287 h 3205338"/>
              <a:gd name="connsiteX10299" fmla="*/ 3425574 w 3481368"/>
              <a:gd name="connsiteY10299" fmla="*/ 1032443 h 3205338"/>
              <a:gd name="connsiteX10300" fmla="*/ 3425574 w 3481368"/>
              <a:gd name="connsiteY10300" fmla="*/ 1043599 h 3205338"/>
              <a:gd name="connsiteX10301" fmla="*/ 3420175 w 3481368"/>
              <a:gd name="connsiteY10301" fmla="*/ 1024166 h 3205338"/>
              <a:gd name="connsiteX10302" fmla="*/ 3422695 w 3481368"/>
              <a:gd name="connsiteY10302" fmla="*/ 1037841 h 3205338"/>
              <a:gd name="connsiteX10303" fmla="*/ 3428454 w 3481368"/>
              <a:gd name="connsiteY10303" fmla="*/ 1046479 h 3205338"/>
              <a:gd name="connsiteX10304" fmla="*/ 3431334 w 3481368"/>
              <a:gd name="connsiteY10304" fmla="*/ 1068792 h 3205338"/>
              <a:gd name="connsiteX10305" fmla="*/ 3436733 w 3481368"/>
              <a:gd name="connsiteY10305" fmla="*/ 1096503 h 3205338"/>
              <a:gd name="connsiteX10306" fmla="*/ 3439613 w 3481368"/>
              <a:gd name="connsiteY10306" fmla="*/ 1121695 h 3205338"/>
              <a:gd name="connsiteX10307" fmla="*/ 3445012 w 3481368"/>
              <a:gd name="connsiteY10307" fmla="*/ 1152285 h 3205338"/>
              <a:gd name="connsiteX10308" fmla="*/ 3445012 w 3481368"/>
              <a:gd name="connsiteY10308" fmla="*/ 1160562 h 3205338"/>
              <a:gd name="connsiteX10309" fmla="*/ 3445012 w 3481368"/>
              <a:gd name="connsiteY10309" fmla="*/ 1169200 h 3205338"/>
              <a:gd name="connsiteX10310" fmla="*/ 3447891 w 3481368"/>
              <a:gd name="connsiteY10310" fmla="*/ 1160562 h 3205338"/>
              <a:gd name="connsiteX10311" fmla="*/ 3447891 w 3481368"/>
              <a:gd name="connsiteY10311" fmla="*/ 1174598 h 3205338"/>
              <a:gd name="connsiteX10312" fmla="*/ 3450771 w 3481368"/>
              <a:gd name="connsiteY10312" fmla="*/ 1191512 h 3205338"/>
              <a:gd name="connsiteX10313" fmla="*/ 3453652 w 3481368"/>
              <a:gd name="connsiteY10313" fmla="*/ 1205188 h 3205338"/>
              <a:gd name="connsiteX10314" fmla="*/ 3453652 w 3481368"/>
              <a:gd name="connsiteY10314" fmla="*/ 1219224 h 3205338"/>
              <a:gd name="connsiteX10315" fmla="*/ 3456171 w 3481368"/>
              <a:gd name="connsiteY10315" fmla="*/ 1238657 h 3205338"/>
              <a:gd name="connsiteX10316" fmla="*/ 3456171 w 3481368"/>
              <a:gd name="connsiteY10316" fmla="*/ 1233260 h 3205338"/>
              <a:gd name="connsiteX10317" fmla="*/ 3459051 w 3481368"/>
              <a:gd name="connsiteY10317" fmla="*/ 1252693 h 3205338"/>
              <a:gd name="connsiteX10318" fmla="*/ 3459051 w 3481368"/>
              <a:gd name="connsiteY10318" fmla="*/ 1269608 h 3205338"/>
              <a:gd name="connsiteX10319" fmla="*/ 3456171 w 3481368"/>
              <a:gd name="connsiteY10319" fmla="*/ 1252693 h 3205338"/>
              <a:gd name="connsiteX10320" fmla="*/ 3456171 w 3481368"/>
              <a:gd name="connsiteY10320" fmla="*/ 1255572 h 3205338"/>
              <a:gd name="connsiteX10321" fmla="*/ 3459051 w 3481368"/>
              <a:gd name="connsiteY10321" fmla="*/ 1272127 h 3205338"/>
              <a:gd name="connsiteX10322" fmla="*/ 3459051 w 3481368"/>
              <a:gd name="connsiteY10322" fmla="*/ 1289041 h 3205338"/>
              <a:gd name="connsiteX10323" fmla="*/ 3456171 w 3481368"/>
              <a:gd name="connsiteY10323" fmla="*/ 1283643 h 3205338"/>
              <a:gd name="connsiteX10324" fmla="*/ 3459051 w 3481368"/>
              <a:gd name="connsiteY10324" fmla="*/ 1311355 h 3205338"/>
              <a:gd name="connsiteX10325" fmla="*/ 3456171 w 3481368"/>
              <a:gd name="connsiteY10325" fmla="*/ 1297318 h 3205338"/>
              <a:gd name="connsiteX10326" fmla="*/ 3459051 w 3481368"/>
              <a:gd name="connsiteY10326" fmla="*/ 1325390 h 3205338"/>
              <a:gd name="connsiteX10327" fmla="*/ 3461931 w 3481368"/>
              <a:gd name="connsiteY10327" fmla="*/ 1305956 h 3205338"/>
              <a:gd name="connsiteX10328" fmla="*/ 3461931 w 3481368"/>
              <a:gd name="connsiteY10328" fmla="*/ 1316618 h 3205338"/>
              <a:gd name="connsiteX10329" fmla="*/ 3461931 w 3481368"/>
              <a:gd name="connsiteY10329" fmla="*/ 1319632 h 3205338"/>
              <a:gd name="connsiteX10330" fmla="*/ 3459051 w 3481368"/>
              <a:gd name="connsiteY10330" fmla="*/ 1339425 h 3205338"/>
              <a:gd name="connsiteX10331" fmla="*/ 3459051 w 3481368"/>
              <a:gd name="connsiteY10331" fmla="*/ 1367136 h 3205338"/>
              <a:gd name="connsiteX10332" fmla="*/ 3461931 w 3481368"/>
              <a:gd name="connsiteY10332" fmla="*/ 1367136 h 3205338"/>
              <a:gd name="connsiteX10333" fmla="*/ 3459051 w 3481368"/>
              <a:gd name="connsiteY10333" fmla="*/ 1403485 h 3205338"/>
              <a:gd name="connsiteX10334" fmla="*/ 3459051 w 3481368"/>
              <a:gd name="connsiteY10334" fmla="*/ 1420039 h 3205338"/>
              <a:gd name="connsiteX10335" fmla="*/ 3459051 w 3481368"/>
              <a:gd name="connsiteY10335" fmla="*/ 1448111 h 3205338"/>
              <a:gd name="connsiteX10336" fmla="*/ 3459051 w 3481368"/>
              <a:gd name="connsiteY10336" fmla="*/ 1445231 h 3205338"/>
              <a:gd name="connsiteX10337" fmla="*/ 3461931 w 3481368"/>
              <a:gd name="connsiteY10337" fmla="*/ 1422919 h 3205338"/>
              <a:gd name="connsiteX10338" fmla="*/ 3461931 w 3481368"/>
              <a:gd name="connsiteY10338" fmla="*/ 1425798 h 3205338"/>
              <a:gd name="connsiteX10339" fmla="*/ 3461931 w 3481368"/>
              <a:gd name="connsiteY10339" fmla="*/ 1448111 h 3205338"/>
              <a:gd name="connsiteX10340" fmla="*/ 3459051 w 3481368"/>
              <a:gd name="connsiteY10340" fmla="*/ 1467544 h 3205338"/>
              <a:gd name="connsiteX10341" fmla="*/ 3456171 w 3481368"/>
              <a:gd name="connsiteY10341" fmla="*/ 1486979 h 3205338"/>
              <a:gd name="connsiteX10342" fmla="*/ 3459051 w 3481368"/>
              <a:gd name="connsiteY10342" fmla="*/ 1486979 h 3205338"/>
              <a:gd name="connsiteX10343" fmla="*/ 3456171 w 3481368"/>
              <a:gd name="connsiteY10343" fmla="*/ 1512170 h 3205338"/>
              <a:gd name="connsiteX10344" fmla="*/ 3456171 w 3481368"/>
              <a:gd name="connsiteY10344" fmla="*/ 1503893 h 3205338"/>
              <a:gd name="connsiteX10345" fmla="*/ 3453652 w 3481368"/>
              <a:gd name="connsiteY10345" fmla="*/ 1553917 h 3205338"/>
              <a:gd name="connsiteX10346" fmla="*/ 3453543 w 3481368"/>
              <a:gd name="connsiteY10346" fmla="*/ 1553099 h 3205338"/>
              <a:gd name="connsiteX10347" fmla="*/ 3453652 w 3481368"/>
              <a:gd name="connsiteY10347" fmla="*/ 1551397 h 3205338"/>
              <a:gd name="connsiteX10348" fmla="*/ 3453530 w 3481368"/>
              <a:gd name="connsiteY10348" fmla="*/ 1553007 h 3205338"/>
              <a:gd name="connsiteX10349" fmla="*/ 3453292 w 3481368"/>
              <a:gd name="connsiteY10349" fmla="*/ 1551217 h 3205338"/>
              <a:gd name="connsiteX10350" fmla="*/ 3450771 w 3481368"/>
              <a:gd name="connsiteY10350" fmla="*/ 1548519 h 3205338"/>
              <a:gd name="connsiteX10351" fmla="*/ 3442492 w 3481368"/>
              <a:gd name="connsiteY10351" fmla="*/ 1634891 h 3205338"/>
              <a:gd name="connsiteX10352" fmla="*/ 3442132 w 3481368"/>
              <a:gd name="connsiteY10352" fmla="*/ 1649557 h 3205338"/>
              <a:gd name="connsiteX10353" fmla="*/ 3439786 w 3481368"/>
              <a:gd name="connsiteY10353" fmla="*/ 1674785 h 3205338"/>
              <a:gd name="connsiteX10354" fmla="*/ 3436733 w 3481368"/>
              <a:gd name="connsiteY10354" fmla="*/ 1690673 h 3205338"/>
              <a:gd name="connsiteX10355" fmla="*/ 3436733 w 3481368"/>
              <a:gd name="connsiteY10355" fmla="*/ 1682396 h 3205338"/>
              <a:gd name="connsiteX10356" fmla="*/ 3433853 w 3481368"/>
              <a:gd name="connsiteY10356" fmla="*/ 1690673 h 3205338"/>
              <a:gd name="connsiteX10357" fmla="*/ 3433853 w 3481368"/>
              <a:gd name="connsiteY10357" fmla="*/ 1699310 h 3205338"/>
              <a:gd name="connsiteX10358" fmla="*/ 3431334 w 3481368"/>
              <a:gd name="connsiteY10358" fmla="*/ 1715865 h 3205338"/>
              <a:gd name="connsiteX10359" fmla="*/ 3425574 w 3481368"/>
              <a:gd name="connsiteY10359" fmla="*/ 1729901 h 3205338"/>
              <a:gd name="connsiteX10360" fmla="*/ 3428454 w 3481368"/>
              <a:gd name="connsiteY10360" fmla="*/ 1735299 h 3205338"/>
              <a:gd name="connsiteX10361" fmla="*/ 3422695 w 3481368"/>
              <a:gd name="connsiteY10361" fmla="*/ 1757612 h 3205338"/>
              <a:gd name="connsiteX10362" fmla="*/ 3420175 w 3481368"/>
              <a:gd name="connsiteY10362" fmla="*/ 1763370 h 3205338"/>
              <a:gd name="connsiteX10363" fmla="*/ 3403256 w 3481368"/>
              <a:gd name="connsiteY10363" fmla="*/ 1824911 h 3205338"/>
              <a:gd name="connsiteX10364" fmla="*/ 3414416 w 3481368"/>
              <a:gd name="connsiteY10364" fmla="*/ 1793961 h 3205338"/>
              <a:gd name="connsiteX10365" fmla="*/ 3411536 w 3481368"/>
              <a:gd name="connsiteY10365" fmla="*/ 1807996 h 3205338"/>
              <a:gd name="connsiteX10366" fmla="*/ 3406136 w 3481368"/>
              <a:gd name="connsiteY10366" fmla="*/ 1824911 h 3205338"/>
              <a:gd name="connsiteX10367" fmla="*/ 3397497 w 3481368"/>
              <a:gd name="connsiteY10367" fmla="*/ 1852621 h 3205338"/>
              <a:gd name="connsiteX10368" fmla="*/ 3403256 w 3481368"/>
              <a:gd name="connsiteY10368" fmla="*/ 1833188 h 3205338"/>
              <a:gd name="connsiteX10369" fmla="*/ 3394977 w 3481368"/>
              <a:gd name="connsiteY10369" fmla="*/ 1855501 h 3205338"/>
              <a:gd name="connsiteX10370" fmla="*/ 3392098 w 3481368"/>
              <a:gd name="connsiteY10370" fmla="*/ 1858379 h 3205338"/>
              <a:gd name="connsiteX10371" fmla="*/ 3392908 w 3481368"/>
              <a:gd name="connsiteY10371" fmla="*/ 1862631 h 3205338"/>
              <a:gd name="connsiteX10372" fmla="*/ 3392426 w 3481368"/>
              <a:gd name="connsiteY10372" fmla="*/ 1866745 h 3205338"/>
              <a:gd name="connsiteX10373" fmla="*/ 3391688 w 3481368"/>
              <a:gd name="connsiteY10373" fmla="*/ 1868985 h 3205338"/>
              <a:gd name="connsiteX10374" fmla="*/ 3392098 w 3481368"/>
              <a:gd name="connsiteY10374" fmla="*/ 1869536 h 3205338"/>
              <a:gd name="connsiteX10375" fmla="*/ 3383819 w 3481368"/>
              <a:gd name="connsiteY10375" fmla="*/ 1894369 h 3205338"/>
              <a:gd name="connsiteX10376" fmla="*/ 3380904 w 3481368"/>
              <a:gd name="connsiteY10376" fmla="*/ 1901702 h 3205338"/>
              <a:gd name="connsiteX10377" fmla="*/ 3380939 w 3481368"/>
              <a:gd name="connsiteY10377" fmla="*/ 1900126 h 3205338"/>
              <a:gd name="connsiteX10378" fmla="*/ 3369781 w 3481368"/>
              <a:gd name="connsiteY10378" fmla="*/ 1925319 h 3205338"/>
              <a:gd name="connsiteX10379" fmla="*/ 3372660 w 3481368"/>
              <a:gd name="connsiteY10379" fmla="*/ 1925319 h 3205338"/>
              <a:gd name="connsiteX10380" fmla="*/ 3366901 w 3481368"/>
              <a:gd name="connsiteY10380" fmla="*/ 1938994 h 3205338"/>
              <a:gd name="connsiteX10381" fmla="*/ 3352862 w 3481368"/>
              <a:gd name="connsiteY10381" fmla="*/ 1978222 h 3205338"/>
              <a:gd name="connsiteX10382" fmla="*/ 3339184 w 3481368"/>
              <a:gd name="connsiteY10382" fmla="*/ 2008812 h 3205338"/>
              <a:gd name="connsiteX10383" fmla="*/ 3316867 w 3481368"/>
              <a:gd name="connsiteY10383" fmla="*/ 2059195 h 3205338"/>
              <a:gd name="connsiteX10384" fmla="*/ 3299948 w 3481368"/>
              <a:gd name="connsiteY10384" fmla="*/ 2089786 h 3205338"/>
              <a:gd name="connsiteX10385" fmla="*/ 3294548 w 3481368"/>
              <a:gd name="connsiteY10385" fmla="*/ 2098063 h 3205338"/>
              <a:gd name="connsiteX10386" fmla="*/ 3258192 w 3481368"/>
              <a:gd name="connsiteY10386" fmla="*/ 2162123 h 3205338"/>
              <a:gd name="connsiteX10387" fmla="*/ 3218956 w 3481368"/>
              <a:gd name="connsiteY10387" fmla="*/ 2218265 h 3205338"/>
              <a:gd name="connsiteX10388" fmla="*/ 3213557 w 3481368"/>
              <a:gd name="connsiteY10388" fmla="*/ 2226542 h 3205338"/>
              <a:gd name="connsiteX10389" fmla="*/ 3199519 w 3481368"/>
              <a:gd name="connsiteY10389" fmla="*/ 2245976 h 3205338"/>
              <a:gd name="connsiteX10390" fmla="*/ 3205278 w 3481368"/>
              <a:gd name="connsiteY10390" fmla="*/ 2231941 h 3205338"/>
              <a:gd name="connsiteX10391" fmla="*/ 3230116 w 3481368"/>
              <a:gd name="connsiteY10391" fmla="*/ 2198471 h 3205338"/>
              <a:gd name="connsiteX10392" fmla="*/ 3213557 w 3481368"/>
              <a:gd name="connsiteY10392" fmla="*/ 2220784 h 3205338"/>
              <a:gd name="connsiteX10393" fmla="*/ 3210677 w 3481368"/>
              <a:gd name="connsiteY10393" fmla="*/ 2223663 h 3205338"/>
              <a:gd name="connsiteX10394" fmla="*/ 3194120 w 3481368"/>
              <a:gd name="connsiteY10394" fmla="*/ 2245976 h 3205338"/>
              <a:gd name="connsiteX10395" fmla="*/ 3199519 w 3481368"/>
              <a:gd name="connsiteY10395" fmla="*/ 2240578 h 3205338"/>
              <a:gd name="connsiteX10396" fmla="*/ 3194120 w 3481368"/>
              <a:gd name="connsiteY10396" fmla="*/ 2251734 h 3205338"/>
              <a:gd name="connsiteX10397" fmla="*/ 3171801 w 3481368"/>
              <a:gd name="connsiteY10397" fmla="*/ 2282324 h 3205338"/>
              <a:gd name="connsiteX10398" fmla="*/ 3146605 w 3481368"/>
              <a:gd name="connsiteY10398" fmla="*/ 2315794 h 3205338"/>
              <a:gd name="connsiteX10399" fmla="*/ 3129686 w 3481368"/>
              <a:gd name="connsiteY10399" fmla="*/ 2335227 h 3205338"/>
              <a:gd name="connsiteX10400" fmla="*/ 3121407 w 3481368"/>
              <a:gd name="connsiteY10400" fmla="*/ 2346384 h 3205338"/>
              <a:gd name="connsiteX10401" fmla="*/ 3110248 w 3481368"/>
              <a:gd name="connsiteY10401" fmla="*/ 2357540 h 3205338"/>
              <a:gd name="connsiteX10402" fmla="*/ 3023858 w 3481368"/>
              <a:gd name="connsiteY10402" fmla="*/ 2452550 h 3205338"/>
              <a:gd name="connsiteX10403" fmla="*/ 3009819 w 3481368"/>
              <a:gd name="connsiteY10403" fmla="*/ 2463707 h 3205338"/>
              <a:gd name="connsiteX10404" fmla="*/ 2998661 w 3481368"/>
              <a:gd name="connsiteY10404" fmla="*/ 2471984 h 3205338"/>
              <a:gd name="connsiteX10405" fmla="*/ 2990381 w 3481368"/>
              <a:gd name="connsiteY10405" fmla="*/ 2477382 h 3205338"/>
              <a:gd name="connsiteX10406" fmla="*/ 3006940 w 3481368"/>
              <a:gd name="connsiteY10406" fmla="*/ 2460827 h 3205338"/>
              <a:gd name="connsiteX10407" fmla="*/ 2995781 w 3481368"/>
              <a:gd name="connsiteY10407" fmla="*/ 2469105 h 3205338"/>
              <a:gd name="connsiteX10408" fmla="*/ 2981742 w 3481368"/>
              <a:gd name="connsiteY10408" fmla="*/ 2480261 h 3205338"/>
              <a:gd name="connsiteX10409" fmla="*/ 2992902 w 3481368"/>
              <a:gd name="connsiteY10409" fmla="*/ 2471984 h 3205338"/>
              <a:gd name="connsiteX10410" fmla="*/ 2939987 w 3481368"/>
              <a:gd name="connsiteY10410" fmla="*/ 2516610 h 3205338"/>
              <a:gd name="connsiteX10411" fmla="*/ 2970584 w 3481368"/>
              <a:gd name="connsiteY10411" fmla="*/ 2494297 h 3205338"/>
              <a:gd name="connsiteX10412" fmla="*/ 2965184 w 3481368"/>
              <a:gd name="connsiteY10412" fmla="*/ 2502575 h 3205338"/>
              <a:gd name="connsiteX10413" fmla="*/ 2933681 w 3481368"/>
              <a:gd name="connsiteY10413" fmla="*/ 2527538 h 3205338"/>
              <a:gd name="connsiteX10414" fmla="*/ 2930370 w 3481368"/>
              <a:gd name="connsiteY10414" fmla="*/ 2534160 h 3205338"/>
              <a:gd name="connsiteX10415" fmla="*/ 2965184 w 3481368"/>
              <a:gd name="connsiteY10415" fmla="*/ 2505453 h 3205338"/>
              <a:gd name="connsiteX10416" fmla="*/ 2987501 w 3481368"/>
              <a:gd name="connsiteY10416" fmla="*/ 2491418 h 3205338"/>
              <a:gd name="connsiteX10417" fmla="*/ 2998661 w 3481368"/>
              <a:gd name="connsiteY10417" fmla="*/ 2480261 h 3205338"/>
              <a:gd name="connsiteX10418" fmla="*/ 3009819 w 3481368"/>
              <a:gd name="connsiteY10418" fmla="*/ 2469105 h 3205338"/>
              <a:gd name="connsiteX10419" fmla="*/ 3020978 w 3481368"/>
              <a:gd name="connsiteY10419" fmla="*/ 2457948 h 3205338"/>
              <a:gd name="connsiteX10420" fmla="*/ 3006940 w 3481368"/>
              <a:gd name="connsiteY10420" fmla="*/ 2469105 h 3205338"/>
              <a:gd name="connsiteX10421" fmla="*/ 3023858 w 3481368"/>
              <a:gd name="connsiteY10421" fmla="*/ 2455070 h 3205338"/>
              <a:gd name="connsiteX10422" fmla="*/ 3076772 w 3481368"/>
              <a:gd name="connsiteY10422" fmla="*/ 2402167 h 3205338"/>
              <a:gd name="connsiteX10423" fmla="*/ 3076116 w 3481368"/>
              <a:gd name="connsiteY10423" fmla="*/ 2403734 h 3205338"/>
              <a:gd name="connsiteX10424" fmla="*/ 3068493 w 3481368"/>
              <a:gd name="connsiteY10424" fmla="*/ 2413322 h 3205338"/>
              <a:gd name="connsiteX10425" fmla="*/ 3075737 w 3481368"/>
              <a:gd name="connsiteY10425" fmla="*/ 2404640 h 3205338"/>
              <a:gd name="connsiteX10426" fmla="*/ 3076116 w 3481368"/>
              <a:gd name="connsiteY10426" fmla="*/ 2403734 h 3205338"/>
              <a:gd name="connsiteX10427" fmla="*/ 3079651 w 3481368"/>
              <a:gd name="connsiteY10427" fmla="*/ 2399287 h 3205338"/>
              <a:gd name="connsiteX10428" fmla="*/ 3087931 w 3481368"/>
              <a:gd name="connsiteY10428" fmla="*/ 2388130 h 3205338"/>
              <a:gd name="connsiteX10429" fmla="*/ 3104849 w 3481368"/>
              <a:gd name="connsiteY10429" fmla="*/ 2371576 h 3205338"/>
              <a:gd name="connsiteX10430" fmla="*/ 3116008 w 3481368"/>
              <a:gd name="connsiteY10430" fmla="*/ 2360419 h 3205338"/>
              <a:gd name="connsiteX10431" fmla="*/ 3127166 w 3481368"/>
              <a:gd name="connsiteY10431" fmla="*/ 2349263 h 3205338"/>
              <a:gd name="connsiteX10432" fmla="*/ 3131336 w 3481368"/>
              <a:gd name="connsiteY10432" fmla="*/ 2342216 h 3205338"/>
              <a:gd name="connsiteX10433" fmla="*/ 3132567 w 3481368"/>
              <a:gd name="connsiteY10433" fmla="*/ 2340986 h 3205338"/>
              <a:gd name="connsiteX10434" fmla="*/ 3133741 w 3481368"/>
              <a:gd name="connsiteY10434" fmla="*/ 2338784 h 3205338"/>
              <a:gd name="connsiteX10435" fmla="*/ 3138326 w 3481368"/>
              <a:gd name="connsiteY10435" fmla="*/ 2332349 h 3205338"/>
              <a:gd name="connsiteX10436" fmla="*/ 3136526 w 3481368"/>
              <a:gd name="connsiteY10436" fmla="*/ 2333563 h 3205338"/>
              <a:gd name="connsiteX10437" fmla="*/ 3133741 w 3481368"/>
              <a:gd name="connsiteY10437" fmla="*/ 2338784 h 3205338"/>
              <a:gd name="connsiteX10438" fmla="*/ 3131531 w 3481368"/>
              <a:gd name="connsiteY10438" fmla="*/ 2341885 h 3205338"/>
              <a:gd name="connsiteX10439" fmla="*/ 3131336 w 3481368"/>
              <a:gd name="connsiteY10439" fmla="*/ 2342216 h 3205338"/>
              <a:gd name="connsiteX10440" fmla="*/ 3126086 w 3481368"/>
              <a:gd name="connsiteY10440" fmla="*/ 2347464 h 3205338"/>
              <a:gd name="connsiteX10441" fmla="*/ 3152004 w 3481368"/>
              <a:gd name="connsiteY10441" fmla="*/ 2312914 h 3205338"/>
              <a:gd name="connsiteX10442" fmla="*/ 3185481 w 3481368"/>
              <a:gd name="connsiteY10442" fmla="*/ 2271168 h 3205338"/>
              <a:gd name="connsiteX10443" fmla="*/ 3191240 w 3481368"/>
              <a:gd name="connsiteY10443" fmla="*/ 2262891 h 3205338"/>
              <a:gd name="connsiteX10444" fmla="*/ 3207798 w 3481368"/>
              <a:gd name="connsiteY10444" fmla="*/ 2240578 h 3205338"/>
              <a:gd name="connsiteX10445" fmla="*/ 3218956 w 3481368"/>
              <a:gd name="connsiteY10445" fmla="*/ 2226542 h 3205338"/>
              <a:gd name="connsiteX10446" fmla="*/ 3230116 w 3481368"/>
              <a:gd name="connsiteY10446" fmla="*/ 2212506 h 3205338"/>
              <a:gd name="connsiteX10447" fmla="*/ 3232995 w 3481368"/>
              <a:gd name="connsiteY10447" fmla="*/ 2206748 h 3205338"/>
              <a:gd name="connsiteX10448" fmla="*/ 3291669 w 3481368"/>
              <a:gd name="connsiteY10448" fmla="*/ 2114978 h 3205338"/>
              <a:gd name="connsiteX10449" fmla="*/ 3308227 w 3481368"/>
              <a:gd name="connsiteY10449" fmla="*/ 2081508 h 3205338"/>
              <a:gd name="connsiteX10450" fmla="*/ 3319386 w 3481368"/>
              <a:gd name="connsiteY10450" fmla="*/ 2064594 h 3205338"/>
              <a:gd name="connsiteX10451" fmla="*/ 3325145 w 3481368"/>
              <a:gd name="connsiteY10451" fmla="*/ 2053437 h 3205338"/>
              <a:gd name="connsiteX10452" fmla="*/ 3336304 w 3481368"/>
              <a:gd name="connsiteY10452" fmla="*/ 2025367 h 3205338"/>
              <a:gd name="connsiteX10453" fmla="*/ 3361502 w 3481368"/>
              <a:gd name="connsiteY10453" fmla="*/ 1969944 h 3205338"/>
              <a:gd name="connsiteX10454" fmla="*/ 3386338 w 3481368"/>
              <a:gd name="connsiteY10454" fmla="*/ 1908404 h 3205338"/>
              <a:gd name="connsiteX10455" fmla="*/ 3397497 w 3481368"/>
              <a:gd name="connsiteY10455" fmla="*/ 1894369 h 3205338"/>
              <a:gd name="connsiteX10456" fmla="*/ 3411536 w 3481368"/>
              <a:gd name="connsiteY10456" fmla="*/ 1847223 h 3205338"/>
              <a:gd name="connsiteX10457" fmla="*/ 3425574 w 3481368"/>
              <a:gd name="connsiteY10457" fmla="*/ 1799718 h 3205338"/>
              <a:gd name="connsiteX10458" fmla="*/ 3428454 w 3481368"/>
              <a:gd name="connsiteY10458" fmla="*/ 1791081 h 3205338"/>
              <a:gd name="connsiteX10459" fmla="*/ 3431334 w 3481368"/>
              <a:gd name="connsiteY10459" fmla="*/ 1777406 h 3205338"/>
              <a:gd name="connsiteX10460" fmla="*/ 3433853 w 3481368"/>
              <a:gd name="connsiteY10460" fmla="*/ 1768768 h 3205338"/>
              <a:gd name="connsiteX10461" fmla="*/ 3434674 w 3481368"/>
              <a:gd name="connsiteY10461" fmla="*/ 1764602 h 3205338"/>
              <a:gd name="connsiteX10462" fmla="*/ 3433853 w 3481368"/>
              <a:gd name="connsiteY10462" fmla="*/ 1766358 h 3205338"/>
              <a:gd name="connsiteX10463" fmla="*/ 3433853 w 3481368"/>
              <a:gd name="connsiteY10463" fmla="*/ 1757612 h 3205338"/>
              <a:gd name="connsiteX10464" fmla="*/ 3436733 w 3481368"/>
              <a:gd name="connsiteY10464" fmla="*/ 1749335 h 3205338"/>
              <a:gd name="connsiteX10465" fmla="*/ 3439613 w 3481368"/>
              <a:gd name="connsiteY10465" fmla="*/ 1741058 h 3205338"/>
              <a:gd name="connsiteX10466" fmla="*/ 3439613 w 3481368"/>
              <a:gd name="connsiteY10466" fmla="*/ 1735299 h 3205338"/>
              <a:gd name="connsiteX10467" fmla="*/ 3445012 w 3481368"/>
              <a:gd name="connsiteY10467" fmla="*/ 1712986 h 3205338"/>
              <a:gd name="connsiteX10468" fmla="*/ 3450771 w 3481368"/>
              <a:gd name="connsiteY10468" fmla="*/ 1687795 h 3205338"/>
              <a:gd name="connsiteX10469" fmla="*/ 3450771 w 3481368"/>
              <a:gd name="connsiteY10469" fmla="*/ 1682396 h 3205338"/>
              <a:gd name="connsiteX10470" fmla="*/ 3453652 w 3481368"/>
              <a:gd name="connsiteY10470" fmla="*/ 1668360 h 3205338"/>
              <a:gd name="connsiteX10471" fmla="*/ 3456171 w 3481368"/>
              <a:gd name="connsiteY10471" fmla="*/ 1634891 h 3205338"/>
              <a:gd name="connsiteX10472" fmla="*/ 3453652 w 3481368"/>
              <a:gd name="connsiteY10472" fmla="*/ 1657204 h 3205338"/>
              <a:gd name="connsiteX10473" fmla="*/ 3456171 w 3481368"/>
              <a:gd name="connsiteY10473" fmla="*/ 1629493 h 3205338"/>
              <a:gd name="connsiteX10474" fmla="*/ 3456171 w 3481368"/>
              <a:gd name="connsiteY10474" fmla="*/ 1615457 h 3205338"/>
              <a:gd name="connsiteX10475" fmla="*/ 3464810 w 3481368"/>
              <a:gd name="connsiteY10475" fmla="*/ 1542760 h 3205338"/>
              <a:gd name="connsiteX10476" fmla="*/ 3467330 w 3481368"/>
              <a:gd name="connsiteY10476" fmla="*/ 1520447 h 3205338"/>
              <a:gd name="connsiteX10477" fmla="*/ 3467330 w 3481368"/>
              <a:gd name="connsiteY10477" fmla="*/ 1506772 h 3205338"/>
              <a:gd name="connsiteX10478" fmla="*/ 3470210 w 3481368"/>
              <a:gd name="connsiteY10478" fmla="*/ 1492736 h 3205338"/>
              <a:gd name="connsiteX10479" fmla="*/ 3470210 w 3481368"/>
              <a:gd name="connsiteY10479" fmla="*/ 1475822 h 3205338"/>
              <a:gd name="connsiteX10480" fmla="*/ 3470210 w 3481368"/>
              <a:gd name="connsiteY10480" fmla="*/ 1464666 h 3205338"/>
              <a:gd name="connsiteX10481" fmla="*/ 3467330 w 3481368"/>
              <a:gd name="connsiteY10481" fmla="*/ 1492736 h 3205338"/>
              <a:gd name="connsiteX10482" fmla="*/ 3467330 w 3481368"/>
              <a:gd name="connsiteY10482" fmla="*/ 1506772 h 3205338"/>
              <a:gd name="connsiteX10483" fmla="*/ 3464810 w 3481368"/>
              <a:gd name="connsiteY10483" fmla="*/ 1520447 h 3205338"/>
              <a:gd name="connsiteX10484" fmla="*/ 3467330 w 3481368"/>
              <a:gd name="connsiteY10484" fmla="*/ 1478701 h 3205338"/>
              <a:gd name="connsiteX10485" fmla="*/ 3467330 w 3481368"/>
              <a:gd name="connsiteY10485" fmla="*/ 1453509 h 3205338"/>
              <a:gd name="connsiteX10486" fmla="*/ 3470210 w 3481368"/>
              <a:gd name="connsiteY10486" fmla="*/ 1422919 h 3205338"/>
              <a:gd name="connsiteX10487" fmla="*/ 3470210 w 3481368"/>
              <a:gd name="connsiteY10487" fmla="*/ 1420039 h 3205338"/>
              <a:gd name="connsiteX10488" fmla="*/ 3470210 w 3481368"/>
              <a:gd name="connsiteY10488" fmla="*/ 1400606 h 3205338"/>
              <a:gd name="connsiteX10489" fmla="*/ 3471289 w 3481368"/>
              <a:gd name="connsiteY10489" fmla="*/ 1383916 h 3205338"/>
              <a:gd name="connsiteX10490" fmla="*/ 3471018 w 3481368"/>
              <a:gd name="connsiteY10490" fmla="*/ 1377619 h 3205338"/>
              <a:gd name="connsiteX10491" fmla="*/ 3471424 w 3481368"/>
              <a:gd name="connsiteY10491" fmla="*/ 1377281 h 3205338"/>
              <a:gd name="connsiteX10492" fmla="*/ 3470210 w 3481368"/>
              <a:gd name="connsiteY10492" fmla="*/ 1358859 h 3205338"/>
              <a:gd name="connsiteX10493" fmla="*/ 3471018 w 3481368"/>
              <a:gd name="connsiteY10493" fmla="*/ 1377619 h 3205338"/>
              <a:gd name="connsiteX10494" fmla="*/ 3470210 w 3481368"/>
              <a:gd name="connsiteY10494" fmla="*/ 1378293 h 3205338"/>
              <a:gd name="connsiteX10495" fmla="*/ 3467330 w 3481368"/>
              <a:gd name="connsiteY10495" fmla="*/ 1339425 h 3205338"/>
              <a:gd name="connsiteX10496" fmla="*/ 3470210 w 3481368"/>
              <a:gd name="connsiteY10496" fmla="*/ 1308475 h 3205338"/>
              <a:gd name="connsiteX10497" fmla="*/ 3467330 w 3481368"/>
              <a:gd name="connsiteY10497" fmla="*/ 1294800 h 3205338"/>
              <a:gd name="connsiteX10498" fmla="*/ 3467330 w 3481368"/>
              <a:gd name="connsiteY10498" fmla="*/ 1275006 h 3205338"/>
              <a:gd name="connsiteX10499" fmla="*/ 3467330 w 3481368"/>
              <a:gd name="connsiteY10499" fmla="*/ 1247295 h 3205338"/>
              <a:gd name="connsiteX10500" fmla="*/ 3464810 w 3481368"/>
              <a:gd name="connsiteY10500" fmla="*/ 1252693 h 3205338"/>
              <a:gd name="connsiteX10501" fmla="*/ 3456171 w 3481368"/>
              <a:gd name="connsiteY10501" fmla="*/ 1166320 h 3205338"/>
              <a:gd name="connsiteX10502" fmla="*/ 3453652 w 3481368"/>
              <a:gd name="connsiteY10502" fmla="*/ 1152285 h 3205338"/>
              <a:gd name="connsiteX10503" fmla="*/ 3453652 w 3481368"/>
              <a:gd name="connsiteY10503" fmla="*/ 1149406 h 3205338"/>
              <a:gd name="connsiteX10504" fmla="*/ 3453652 w 3481368"/>
              <a:gd name="connsiteY10504" fmla="*/ 1138249 h 3205338"/>
              <a:gd name="connsiteX10505" fmla="*/ 3450771 w 3481368"/>
              <a:gd name="connsiteY10505" fmla="*/ 1118816 h 3205338"/>
              <a:gd name="connsiteX10506" fmla="*/ 3447891 w 3481368"/>
              <a:gd name="connsiteY10506" fmla="*/ 1110539 h 3205338"/>
              <a:gd name="connsiteX10507" fmla="*/ 3445012 w 3481368"/>
              <a:gd name="connsiteY10507" fmla="*/ 1096503 h 3205338"/>
              <a:gd name="connsiteX10508" fmla="*/ 3442492 w 3481368"/>
              <a:gd name="connsiteY10508" fmla="*/ 1091104 h 3205338"/>
              <a:gd name="connsiteX10509" fmla="*/ 3436755 w 3481368"/>
              <a:gd name="connsiteY10509" fmla="*/ 1065955 h 3205338"/>
              <a:gd name="connsiteX10510" fmla="*/ 3439613 w 3481368"/>
              <a:gd name="connsiteY10510" fmla="*/ 1071311 h 3205338"/>
              <a:gd name="connsiteX10511" fmla="*/ 3442492 w 3481368"/>
              <a:gd name="connsiteY10511" fmla="*/ 1082467 h 3205338"/>
              <a:gd name="connsiteX10512" fmla="*/ 3436733 w 3481368"/>
              <a:gd name="connsiteY10512" fmla="*/ 1057636 h 3205338"/>
              <a:gd name="connsiteX10513" fmla="*/ 3431334 w 3481368"/>
              <a:gd name="connsiteY10513" fmla="*/ 1037841 h 3205338"/>
              <a:gd name="connsiteX10514" fmla="*/ 3436733 w 3481368"/>
              <a:gd name="connsiteY10514" fmla="*/ 1057636 h 3205338"/>
              <a:gd name="connsiteX10515" fmla="*/ 3436733 w 3481368"/>
              <a:gd name="connsiteY10515" fmla="*/ 1065858 h 3205338"/>
              <a:gd name="connsiteX10516" fmla="*/ 3428454 w 3481368"/>
              <a:gd name="connsiteY10516" fmla="*/ 1029564 h 3205338"/>
              <a:gd name="connsiteX10517" fmla="*/ 3425574 w 3481368"/>
              <a:gd name="connsiteY10517" fmla="*/ 1021287 h 3205338"/>
              <a:gd name="connsiteX10518" fmla="*/ 3422695 w 3481368"/>
              <a:gd name="connsiteY10518" fmla="*/ 1015529 h 3205338"/>
              <a:gd name="connsiteX10519" fmla="*/ 3420175 w 3481368"/>
              <a:gd name="connsiteY10519" fmla="*/ 1001853 h 3205338"/>
              <a:gd name="connsiteX10520" fmla="*/ 3414416 w 3481368"/>
              <a:gd name="connsiteY10520" fmla="*/ 987818 h 3205338"/>
              <a:gd name="connsiteX10521" fmla="*/ 3411536 w 3481368"/>
              <a:gd name="connsiteY10521" fmla="*/ 976661 h 3205338"/>
              <a:gd name="connsiteX10522" fmla="*/ 3406136 w 3481368"/>
              <a:gd name="connsiteY10522" fmla="*/ 962626 h 3205338"/>
              <a:gd name="connsiteX10523" fmla="*/ 3400377 w 3481368"/>
              <a:gd name="connsiteY10523" fmla="*/ 946071 h 3205338"/>
              <a:gd name="connsiteX10524" fmla="*/ 3397497 w 3481368"/>
              <a:gd name="connsiteY10524" fmla="*/ 937433 h 3205338"/>
              <a:gd name="connsiteX10525" fmla="*/ 3392098 w 3481368"/>
              <a:gd name="connsiteY10525" fmla="*/ 926277 h 3205338"/>
              <a:gd name="connsiteX10526" fmla="*/ 3386338 w 3481368"/>
              <a:gd name="connsiteY10526" fmla="*/ 909723 h 3205338"/>
              <a:gd name="connsiteX10527" fmla="*/ 3375180 w 3481368"/>
              <a:gd name="connsiteY10527" fmla="*/ 884530 h 3205338"/>
              <a:gd name="connsiteX10528" fmla="*/ 3364021 w 3481368"/>
              <a:gd name="connsiteY10528" fmla="*/ 859338 h 3205338"/>
              <a:gd name="connsiteX10529" fmla="*/ 3313986 w 3481368"/>
              <a:gd name="connsiteY10529" fmla="*/ 756052 h 3205338"/>
              <a:gd name="connsiteX10530" fmla="*/ 3311106 w 3481368"/>
              <a:gd name="connsiteY10530" fmla="*/ 742376 h 3205338"/>
              <a:gd name="connsiteX10531" fmla="*/ 3322266 w 3481368"/>
              <a:gd name="connsiteY10531" fmla="*/ 758930 h 3205338"/>
              <a:gd name="connsiteX10532" fmla="*/ 3316867 w 3481368"/>
              <a:gd name="connsiteY10532" fmla="*/ 744895 h 3205338"/>
              <a:gd name="connsiteX10533" fmla="*/ 3333424 w 3481368"/>
              <a:gd name="connsiteY10533" fmla="*/ 764689 h 3205338"/>
              <a:gd name="connsiteX10534" fmla="*/ 3339184 w 3481368"/>
              <a:gd name="connsiteY10534" fmla="*/ 775845 h 3205338"/>
              <a:gd name="connsiteX10535" fmla="*/ 3373245 w 3481368"/>
              <a:gd name="connsiteY10535" fmla="*/ 843143 h 3205338"/>
              <a:gd name="connsiteX10536" fmla="*/ 3377930 w 3481368"/>
              <a:gd name="connsiteY10536" fmla="*/ 853984 h 3205338"/>
              <a:gd name="connsiteX10537" fmla="*/ 3376665 w 3481368"/>
              <a:gd name="connsiteY10537" fmla="*/ 851736 h 3205338"/>
              <a:gd name="connsiteX10538" fmla="*/ 3372660 w 3481368"/>
              <a:gd name="connsiteY10538" fmla="*/ 848182 h 3205338"/>
              <a:gd name="connsiteX10539" fmla="*/ 3375180 w 3481368"/>
              <a:gd name="connsiteY10539" fmla="*/ 856820 h 3205338"/>
              <a:gd name="connsiteX10540" fmla="*/ 3378060 w 3481368"/>
              <a:gd name="connsiteY10540" fmla="*/ 859158 h 3205338"/>
              <a:gd name="connsiteX10541" fmla="*/ 3380223 w 3481368"/>
              <a:gd name="connsiteY10541" fmla="*/ 859293 h 3205338"/>
              <a:gd name="connsiteX10542" fmla="*/ 3403256 w 3481368"/>
              <a:gd name="connsiteY10542" fmla="*/ 912601 h 3205338"/>
              <a:gd name="connsiteX10543" fmla="*/ 3411536 w 3481368"/>
              <a:gd name="connsiteY10543" fmla="*/ 934915 h 3205338"/>
              <a:gd name="connsiteX10544" fmla="*/ 3417295 w 3481368"/>
              <a:gd name="connsiteY10544" fmla="*/ 951469 h 3205338"/>
              <a:gd name="connsiteX10545" fmla="*/ 3425574 w 3481368"/>
              <a:gd name="connsiteY10545" fmla="*/ 968384 h 3205338"/>
              <a:gd name="connsiteX10546" fmla="*/ 3431334 w 3481368"/>
              <a:gd name="connsiteY10546" fmla="*/ 987818 h 3205338"/>
              <a:gd name="connsiteX10547" fmla="*/ 3436733 w 3481368"/>
              <a:gd name="connsiteY10547" fmla="*/ 1007251 h 3205338"/>
              <a:gd name="connsiteX10548" fmla="*/ 3439613 w 3481368"/>
              <a:gd name="connsiteY10548" fmla="*/ 1024166 h 3205338"/>
              <a:gd name="connsiteX10549" fmla="*/ 3445012 w 3481368"/>
              <a:gd name="connsiteY10549" fmla="*/ 1032443 h 3205338"/>
              <a:gd name="connsiteX10550" fmla="*/ 3445012 w 3481368"/>
              <a:gd name="connsiteY10550" fmla="*/ 1040721 h 3205338"/>
              <a:gd name="connsiteX10551" fmla="*/ 3447891 w 3481368"/>
              <a:gd name="connsiteY10551" fmla="*/ 1051877 h 3205338"/>
              <a:gd name="connsiteX10552" fmla="*/ 3453652 w 3481368"/>
              <a:gd name="connsiteY10552" fmla="*/ 1068792 h 3205338"/>
              <a:gd name="connsiteX10553" fmla="*/ 3453652 w 3481368"/>
              <a:gd name="connsiteY10553" fmla="*/ 1077069 h 3205338"/>
              <a:gd name="connsiteX10554" fmla="*/ 3453652 w 3481368"/>
              <a:gd name="connsiteY10554" fmla="*/ 1082467 h 3205338"/>
              <a:gd name="connsiteX10555" fmla="*/ 3456171 w 3481368"/>
              <a:gd name="connsiteY10555" fmla="*/ 1096503 h 3205338"/>
              <a:gd name="connsiteX10556" fmla="*/ 3459051 w 3481368"/>
              <a:gd name="connsiteY10556" fmla="*/ 1113417 h 3205338"/>
              <a:gd name="connsiteX10557" fmla="*/ 3461931 w 3481368"/>
              <a:gd name="connsiteY10557" fmla="*/ 1121695 h 3205338"/>
              <a:gd name="connsiteX10558" fmla="*/ 3461931 w 3481368"/>
              <a:gd name="connsiteY10558" fmla="*/ 1127094 h 3205338"/>
              <a:gd name="connsiteX10559" fmla="*/ 3467330 w 3481368"/>
              <a:gd name="connsiteY10559" fmla="*/ 1146887 h 3205338"/>
              <a:gd name="connsiteX10560" fmla="*/ 3470210 w 3481368"/>
              <a:gd name="connsiteY10560" fmla="*/ 1169200 h 3205338"/>
              <a:gd name="connsiteX10561" fmla="*/ 3470210 w 3481368"/>
              <a:gd name="connsiteY10561" fmla="*/ 1180356 h 3205338"/>
              <a:gd name="connsiteX10562" fmla="*/ 3473089 w 3481368"/>
              <a:gd name="connsiteY10562" fmla="*/ 1194032 h 3205338"/>
              <a:gd name="connsiteX10563" fmla="*/ 3473089 w 3481368"/>
              <a:gd name="connsiteY10563" fmla="*/ 1202669 h 3205338"/>
              <a:gd name="connsiteX10564" fmla="*/ 3481368 w 3481368"/>
              <a:gd name="connsiteY10564" fmla="*/ 1308475 h 3205338"/>
              <a:gd name="connsiteX10565" fmla="*/ 3478488 w 3481368"/>
              <a:gd name="connsiteY10565" fmla="*/ 1319632 h 3205338"/>
              <a:gd name="connsiteX10566" fmla="*/ 3481368 w 3481368"/>
              <a:gd name="connsiteY10566" fmla="*/ 1322511 h 3205338"/>
              <a:gd name="connsiteX10567" fmla="*/ 3481368 w 3481368"/>
              <a:gd name="connsiteY10567" fmla="*/ 1333668 h 3205338"/>
              <a:gd name="connsiteX10568" fmla="*/ 3481368 w 3481368"/>
              <a:gd name="connsiteY10568" fmla="*/ 1336186 h 3205338"/>
              <a:gd name="connsiteX10569" fmla="*/ 3481368 w 3481368"/>
              <a:gd name="connsiteY10569" fmla="*/ 1340280 h 3205338"/>
              <a:gd name="connsiteX10570" fmla="*/ 3481368 w 3481368"/>
              <a:gd name="connsiteY10570" fmla="*/ 1347703 h 3205338"/>
              <a:gd name="connsiteX10571" fmla="*/ 3481368 w 3481368"/>
              <a:gd name="connsiteY10571" fmla="*/ 1349682 h 3205338"/>
              <a:gd name="connsiteX10572" fmla="*/ 3481368 w 3481368"/>
              <a:gd name="connsiteY10572" fmla="*/ 1353101 h 3205338"/>
              <a:gd name="connsiteX10573" fmla="*/ 3481368 w 3481368"/>
              <a:gd name="connsiteY10573" fmla="*/ 1364258 h 3205338"/>
              <a:gd name="connsiteX10574" fmla="*/ 3481368 w 3481368"/>
              <a:gd name="connsiteY10574" fmla="*/ 1364798 h 3205338"/>
              <a:gd name="connsiteX10575" fmla="*/ 3481368 w 3481368"/>
              <a:gd name="connsiteY10575" fmla="*/ 1370016 h 3205338"/>
              <a:gd name="connsiteX10576" fmla="*/ 3481368 w 3481368"/>
              <a:gd name="connsiteY10576" fmla="*/ 1384231 h 3205338"/>
              <a:gd name="connsiteX10577" fmla="*/ 3481368 w 3481368"/>
              <a:gd name="connsiteY10577" fmla="*/ 1392328 h 3205338"/>
              <a:gd name="connsiteX10578" fmla="*/ 3481368 w 3481368"/>
              <a:gd name="connsiteY10578" fmla="*/ 1402450 h 3205338"/>
              <a:gd name="connsiteX10579" fmla="*/ 3481368 w 3481368"/>
              <a:gd name="connsiteY10579" fmla="*/ 1406364 h 3205338"/>
              <a:gd name="connsiteX10580" fmla="*/ 3481368 w 3481368"/>
              <a:gd name="connsiteY10580" fmla="*/ 1411763 h 3205338"/>
              <a:gd name="connsiteX10581" fmla="*/ 3481368 w 3481368"/>
              <a:gd name="connsiteY10581" fmla="*/ 1414641 h 3205338"/>
              <a:gd name="connsiteX10582" fmla="*/ 3481368 w 3481368"/>
              <a:gd name="connsiteY10582" fmla="*/ 1417521 h 3205338"/>
              <a:gd name="connsiteX10583" fmla="*/ 3481368 w 3481368"/>
              <a:gd name="connsiteY10583" fmla="*/ 1420101 h 3205338"/>
              <a:gd name="connsiteX10584" fmla="*/ 3481368 w 3481368"/>
              <a:gd name="connsiteY10584" fmla="*/ 1422604 h 3205338"/>
              <a:gd name="connsiteX10585" fmla="*/ 3481368 w 3481368"/>
              <a:gd name="connsiteY10585" fmla="*/ 1424634 h 3205338"/>
              <a:gd name="connsiteX10586" fmla="*/ 3481368 w 3481368"/>
              <a:gd name="connsiteY10586" fmla="*/ 1425798 h 3205338"/>
              <a:gd name="connsiteX10587" fmla="*/ 3481368 w 3481368"/>
              <a:gd name="connsiteY10587" fmla="*/ 1434076 h 3205338"/>
              <a:gd name="connsiteX10588" fmla="*/ 3481368 w 3481368"/>
              <a:gd name="connsiteY10588" fmla="*/ 1467544 h 3205338"/>
              <a:gd name="connsiteX10589" fmla="*/ 3478488 w 3481368"/>
              <a:gd name="connsiteY10589" fmla="*/ 1467544 h 3205338"/>
              <a:gd name="connsiteX10590" fmla="*/ 3478488 w 3481368"/>
              <a:gd name="connsiteY10590" fmla="*/ 1481580 h 3205338"/>
              <a:gd name="connsiteX10591" fmla="*/ 3478488 w 3481368"/>
              <a:gd name="connsiteY10591" fmla="*/ 1489857 h 3205338"/>
              <a:gd name="connsiteX10592" fmla="*/ 3478488 w 3481368"/>
              <a:gd name="connsiteY10592" fmla="*/ 1495020 h 3205338"/>
              <a:gd name="connsiteX10593" fmla="*/ 3478488 w 3481368"/>
              <a:gd name="connsiteY10593" fmla="*/ 1495616 h 3205338"/>
              <a:gd name="connsiteX10594" fmla="*/ 3475969 w 3481368"/>
              <a:gd name="connsiteY10594" fmla="*/ 1512170 h 3205338"/>
              <a:gd name="connsiteX10595" fmla="*/ 3478488 w 3481368"/>
              <a:gd name="connsiteY10595" fmla="*/ 1517929 h 3205338"/>
              <a:gd name="connsiteX10596" fmla="*/ 3475969 w 3481368"/>
              <a:gd name="connsiteY10596" fmla="*/ 1551397 h 3205338"/>
              <a:gd name="connsiteX10597" fmla="*/ 3475969 w 3481368"/>
              <a:gd name="connsiteY10597" fmla="*/ 1545639 h 3205338"/>
              <a:gd name="connsiteX10598" fmla="*/ 3475969 w 3481368"/>
              <a:gd name="connsiteY10598" fmla="*/ 1565074 h 3205338"/>
              <a:gd name="connsiteX10599" fmla="*/ 3467330 w 3481368"/>
              <a:gd name="connsiteY10599" fmla="*/ 1609699 h 3205338"/>
              <a:gd name="connsiteX10600" fmla="*/ 3464810 w 3481368"/>
              <a:gd name="connsiteY10600" fmla="*/ 1632012 h 3205338"/>
              <a:gd name="connsiteX10601" fmla="*/ 3464810 w 3481368"/>
              <a:gd name="connsiteY10601" fmla="*/ 1648927 h 3205338"/>
              <a:gd name="connsiteX10602" fmla="*/ 3467330 w 3481368"/>
              <a:gd name="connsiteY10602" fmla="*/ 1637770 h 3205338"/>
              <a:gd name="connsiteX10603" fmla="*/ 3464810 w 3481368"/>
              <a:gd name="connsiteY10603" fmla="*/ 1660083 h 3205338"/>
              <a:gd name="connsiteX10604" fmla="*/ 3461931 w 3481368"/>
              <a:gd name="connsiteY10604" fmla="*/ 1671240 h 3205338"/>
              <a:gd name="connsiteX10605" fmla="*/ 3461931 w 3481368"/>
              <a:gd name="connsiteY10605" fmla="*/ 1685275 h 3205338"/>
              <a:gd name="connsiteX10606" fmla="*/ 3459051 w 3481368"/>
              <a:gd name="connsiteY10606" fmla="*/ 1699310 h 3205338"/>
              <a:gd name="connsiteX10607" fmla="*/ 3456171 w 3481368"/>
              <a:gd name="connsiteY10607" fmla="*/ 1699310 h 3205338"/>
              <a:gd name="connsiteX10608" fmla="*/ 3456171 w 3481368"/>
              <a:gd name="connsiteY10608" fmla="*/ 1718745 h 3205338"/>
              <a:gd name="connsiteX10609" fmla="*/ 3447891 w 3481368"/>
              <a:gd name="connsiteY10609" fmla="*/ 1741058 h 3205338"/>
              <a:gd name="connsiteX10610" fmla="*/ 3445012 w 3481368"/>
              <a:gd name="connsiteY10610" fmla="*/ 1757612 h 3205338"/>
              <a:gd name="connsiteX10611" fmla="*/ 3439613 w 3481368"/>
              <a:gd name="connsiteY10611" fmla="*/ 1782804 h 3205338"/>
              <a:gd name="connsiteX10612" fmla="*/ 3445012 w 3481368"/>
              <a:gd name="connsiteY10612" fmla="*/ 1768768 h 3205338"/>
              <a:gd name="connsiteX10613" fmla="*/ 3439613 w 3481368"/>
              <a:gd name="connsiteY10613" fmla="*/ 1788563 h 3205338"/>
              <a:gd name="connsiteX10614" fmla="*/ 3433853 w 3481368"/>
              <a:gd name="connsiteY10614" fmla="*/ 1810875 h 3205338"/>
              <a:gd name="connsiteX10615" fmla="*/ 3420175 w 3481368"/>
              <a:gd name="connsiteY10615" fmla="*/ 1852621 h 3205338"/>
              <a:gd name="connsiteX10616" fmla="*/ 3406136 w 3481368"/>
              <a:gd name="connsiteY10616" fmla="*/ 1883212 h 3205338"/>
              <a:gd name="connsiteX10617" fmla="*/ 3400377 w 3481368"/>
              <a:gd name="connsiteY10617" fmla="*/ 1905524 h 3205338"/>
              <a:gd name="connsiteX10618" fmla="*/ 3403256 w 3481368"/>
              <a:gd name="connsiteY10618" fmla="*/ 1903006 h 3205338"/>
              <a:gd name="connsiteX10619" fmla="*/ 3397497 w 3481368"/>
              <a:gd name="connsiteY10619" fmla="*/ 1925319 h 3205338"/>
              <a:gd name="connsiteX10620" fmla="*/ 3382919 w 3481368"/>
              <a:gd name="connsiteY10620" fmla="*/ 1965985 h 3205338"/>
              <a:gd name="connsiteX10621" fmla="*/ 3365556 w 3481368"/>
              <a:gd name="connsiteY10621" fmla="*/ 2005333 h 3205338"/>
              <a:gd name="connsiteX10622" fmla="*/ 3358621 w 3481368"/>
              <a:gd name="connsiteY10622" fmla="*/ 2017089 h 3205338"/>
              <a:gd name="connsiteX10623" fmla="*/ 3352862 w 3481368"/>
              <a:gd name="connsiteY10623" fmla="*/ 2028245 h 3205338"/>
              <a:gd name="connsiteX10624" fmla="*/ 3347463 w 3481368"/>
              <a:gd name="connsiteY10624" fmla="*/ 2042281 h 3205338"/>
              <a:gd name="connsiteX10625" fmla="*/ 3341703 w 3481368"/>
              <a:gd name="connsiteY10625" fmla="*/ 2053437 h 3205338"/>
              <a:gd name="connsiteX10626" fmla="*/ 3334768 w 3481368"/>
              <a:gd name="connsiteY10626" fmla="*/ 2066210 h 3205338"/>
              <a:gd name="connsiteX10627" fmla="*/ 3332030 w 3481368"/>
              <a:gd name="connsiteY10627" fmla="*/ 2069092 h 3205338"/>
              <a:gd name="connsiteX10628" fmla="*/ 3331651 w 3481368"/>
              <a:gd name="connsiteY10628" fmla="*/ 2069723 h 3205338"/>
              <a:gd name="connsiteX10629" fmla="*/ 3330590 w 3481368"/>
              <a:gd name="connsiteY10629" fmla="*/ 2070892 h 3205338"/>
              <a:gd name="connsiteX10630" fmla="*/ 3328521 w 3481368"/>
              <a:gd name="connsiteY10630" fmla="*/ 2074927 h 3205338"/>
              <a:gd name="connsiteX10631" fmla="*/ 3328025 w 3481368"/>
              <a:gd name="connsiteY10631" fmla="*/ 2075750 h 3205338"/>
              <a:gd name="connsiteX10632" fmla="*/ 3328185 w 3481368"/>
              <a:gd name="connsiteY10632" fmla="*/ 2071122 h 3205338"/>
              <a:gd name="connsiteX10633" fmla="*/ 3330545 w 3481368"/>
              <a:gd name="connsiteY10633" fmla="*/ 2067473 h 3205338"/>
              <a:gd name="connsiteX10634" fmla="*/ 3328205 w 3481368"/>
              <a:gd name="connsiteY10634" fmla="*/ 2070532 h 3205338"/>
              <a:gd name="connsiteX10635" fmla="*/ 3328185 w 3481368"/>
              <a:gd name="connsiteY10635" fmla="*/ 2071122 h 3205338"/>
              <a:gd name="connsiteX10636" fmla="*/ 3323301 w 3481368"/>
              <a:gd name="connsiteY10636" fmla="*/ 2078675 h 3205338"/>
              <a:gd name="connsiteX10637" fmla="*/ 3322266 w 3481368"/>
              <a:gd name="connsiteY10637" fmla="*/ 2081508 h 3205338"/>
              <a:gd name="connsiteX10638" fmla="*/ 3325145 w 3481368"/>
              <a:gd name="connsiteY10638" fmla="*/ 2081508 h 3205338"/>
              <a:gd name="connsiteX10639" fmla="*/ 3328521 w 3481368"/>
              <a:gd name="connsiteY10639" fmla="*/ 2074927 h 3205338"/>
              <a:gd name="connsiteX10640" fmla="*/ 3331651 w 3481368"/>
              <a:gd name="connsiteY10640" fmla="*/ 2069723 h 3205338"/>
              <a:gd name="connsiteX10641" fmla="*/ 3334665 w 3481368"/>
              <a:gd name="connsiteY10641" fmla="*/ 2066400 h 3205338"/>
              <a:gd name="connsiteX10642" fmla="*/ 3328025 w 3481368"/>
              <a:gd name="connsiteY10642" fmla="*/ 2078630 h 3205338"/>
              <a:gd name="connsiteX10643" fmla="*/ 3319386 w 3481368"/>
              <a:gd name="connsiteY10643" fmla="*/ 2095185 h 3205338"/>
              <a:gd name="connsiteX10644" fmla="*/ 3318126 w 3481368"/>
              <a:gd name="connsiteY10644" fmla="*/ 2098423 h 3205338"/>
              <a:gd name="connsiteX10645" fmla="*/ 3317202 w 3481368"/>
              <a:gd name="connsiteY10645" fmla="*/ 2102380 h 3205338"/>
              <a:gd name="connsiteX10646" fmla="*/ 3314714 w 3481368"/>
              <a:gd name="connsiteY10646" fmla="*/ 2107228 h 3205338"/>
              <a:gd name="connsiteX10647" fmla="*/ 3309307 w 3481368"/>
              <a:gd name="connsiteY10647" fmla="*/ 2115788 h 3205338"/>
              <a:gd name="connsiteX10648" fmla="*/ 3308227 w 3481368"/>
              <a:gd name="connsiteY10648" fmla="*/ 2117497 h 3205338"/>
              <a:gd name="connsiteX10649" fmla="*/ 3299948 w 3481368"/>
              <a:gd name="connsiteY10649" fmla="*/ 2131533 h 3205338"/>
              <a:gd name="connsiteX10650" fmla="*/ 3294548 w 3481368"/>
              <a:gd name="connsiteY10650" fmla="*/ 2137291 h 3205338"/>
              <a:gd name="connsiteX10651" fmla="*/ 3288789 w 3481368"/>
              <a:gd name="connsiteY10651" fmla="*/ 2148448 h 3205338"/>
              <a:gd name="connsiteX10652" fmla="*/ 3280510 w 3481368"/>
              <a:gd name="connsiteY10652" fmla="*/ 2162123 h 3205338"/>
              <a:gd name="connsiteX10653" fmla="*/ 3277631 w 3481368"/>
              <a:gd name="connsiteY10653" fmla="*/ 2167881 h 3205338"/>
              <a:gd name="connsiteX10654" fmla="*/ 3249913 w 3481368"/>
              <a:gd name="connsiteY10654" fmla="*/ 2209628 h 3205338"/>
              <a:gd name="connsiteX10655" fmla="*/ 3224717 w 3481368"/>
              <a:gd name="connsiteY10655" fmla="*/ 2245976 h 3205338"/>
              <a:gd name="connsiteX10656" fmla="*/ 3232995 w 3481368"/>
              <a:gd name="connsiteY10656" fmla="*/ 2231941 h 3205338"/>
              <a:gd name="connsiteX10657" fmla="*/ 3244154 w 3481368"/>
              <a:gd name="connsiteY10657" fmla="*/ 2215386 h 3205338"/>
              <a:gd name="connsiteX10658" fmla="*/ 3249913 w 3481368"/>
              <a:gd name="connsiteY10658" fmla="*/ 2206748 h 3205338"/>
              <a:gd name="connsiteX10659" fmla="*/ 3263050 w 3481368"/>
              <a:gd name="connsiteY10659" fmla="*/ 2188084 h 3205338"/>
              <a:gd name="connsiteX10660" fmla="*/ 3266471 w 3481368"/>
              <a:gd name="connsiteY10660" fmla="*/ 2184436 h 3205338"/>
              <a:gd name="connsiteX10661" fmla="*/ 3272231 w 3481368"/>
              <a:gd name="connsiteY10661" fmla="*/ 2170760 h 3205338"/>
              <a:gd name="connsiteX10662" fmla="*/ 3263591 w 3481368"/>
              <a:gd name="connsiteY10662" fmla="*/ 2187315 h 3205338"/>
              <a:gd name="connsiteX10663" fmla="*/ 3263050 w 3481368"/>
              <a:gd name="connsiteY10663" fmla="*/ 2188084 h 3205338"/>
              <a:gd name="connsiteX10664" fmla="*/ 3261072 w 3481368"/>
              <a:gd name="connsiteY10664" fmla="*/ 2190194 h 3205338"/>
              <a:gd name="connsiteX10665" fmla="*/ 3255313 w 3481368"/>
              <a:gd name="connsiteY10665" fmla="*/ 2198471 h 3205338"/>
              <a:gd name="connsiteX10666" fmla="*/ 3249913 w 3481368"/>
              <a:gd name="connsiteY10666" fmla="*/ 2206748 h 3205338"/>
              <a:gd name="connsiteX10667" fmla="*/ 3232995 w 3481368"/>
              <a:gd name="connsiteY10667" fmla="*/ 2231941 h 3205338"/>
              <a:gd name="connsiteX10668" fmla="*/ 3230116 w 3481368"/>
              <a:gd name="connsiteY10668" fmla="*/ 2231941 h 3205338"/>
              <a:gd name="connsiteX10669" fmla="*/ 3194120 w 3481368"/>
              <a:gd name="connsiteY10669" fmla="*/ 2279446 h 3205338"/>
              <a:gd name="connsiteX10670" fmla="*/ 3177202 w 3481368"/>
              <a:gd name="connsiteY10670" fmla="*/ 2301758 h 3205338"/>
              <a:gd name="connsiteX10671" fmla="*/ 3194120 w 3481368"/>
              <a:gd name="connsiteY10671" fmla="*/ 2279446 h 3205338"/>
              <a:gd name="connsiteX10672" fmla="*/ 3152004 w 3481368"/>
              <a:gd name="connsiteY10672" fmla="*/ 2335227 h 3205338"/>
              <a:gd name="connsiteX10673" fmla="*/ 3150632 w 3481368"/>
              <a:gd name="connsiteY10673" fmla="*/ 2336424 h 3205338"/>
              <a:gd name="connsiteX10674" fmla="*/ 3152207 w 3481368"/>
              <a:gd name="connsiteY10674" fmla="*/ 2334114 h 3205338"/>
              <a:gd name="connsiteX10675" fmla="*/ 3149282 w 3481368"/>
              <a:gd name="connsiteY10675" fmla="*/ 2337600 h 3205338"/>
              <a:gd name="connsiteX10676" fmla="*/ 3150632 w 3481368"/>
              <a:gd name="connsiteY10676" fmla="*/ 2336424 h 3205338"/>
              <a:gd name="connsiteX10677" fmla="*/ 3149484 w 3481368"/>
              <a:gd name="connsiteY10677" fmla="*/ 2338107 h 3205338"/>
              <a:gd name="connsiteX10678" fmla="*/ 3135446 w 3481368"/>
              <a:gd name="connsiteY10678" fmla="*/ 2357540 h 3205338"/>
              <a:gd name="connsiteX10679" fmla="*/ 3143725 w 3481368"/>
              <a:gd name="connsiteY10679" fmla="*/ 2340986 h 3205338"/>
              <a:gd name="connsiteX10680" fmla="*/ 3135446 w 3481368"/>
              <a:gd name="connsiteY10680" fmla="*/ 2352142 h 3205338"/>
              <a:gd name="connsiteX10681" fmla="*/ 3129686 w 3481368"/>
              <a:gd name="connsiteY10681" fmla="*/ 2357540 h 3205338"/>
              <a:gd name="connsiteX10682" fmla="*/ 3124287 w 3481368"/>
              <a:gd name="connsiteY10682" fmla="*/ 2365817 h 3205338"/>
              <a:gd name="connsiteX10683" fmla="*/ 3073892 w 3481368"/>
              <a:gd name="connsiteY10683" fmla="*/ 2421600 h 3205338"/>
              <a:gd name="connsiteX10684" fmla="*/ 3015579 w 3481368"/>
              <a:gd name="connsiteY10684" fmla="*/ 2480261 h 3205338"/>
              <a:gd name="connsiteX10685" fmla="*/ 2952226 w 3481368"/>
              <a:gd name="connsiteY10685" fmla="*/ 2532265 h 3205338"/>
              <a:gd name="connsiteX10686" fmla="*/ 2915479 w 3481368"/>
              <a:gd name="connsiteY10686" fmla="*/ 2561679 h 3205338"/>
              <a:gd name="connsiteX10687" fmla="*/ 2912748 w 3481368"/>
              <a:gd name="connsiteY10687" fmla="*/ 2566523 h 3205338"/>
              <a:gd name="connsiteX10688" fmla="*/ 2913391 w 3481368"/>
              <a:gd name="connsiteY10688" fmla="*/ 2563351 h 3205338"/>
              <a:gd name="connsiteX10689" fmla="*/ 2902201 w 3481368"/>
              <a:gd name="connsiteY10689" fmla="*/ 2572306 h 3205338"/>
              <a:gd name="connsiteX10690" fmla="*/ 2897092 w 3481368"/>
              <a:gd name="connsiteY10690" fmla="*/ 2579660 h 3205338"/>
              <a:gd name="connsiteX10691" fmla="*/ 2896192 w 3481368"/>
              <a:gd name="connsiteY10691" fmla="*/ 2585958 h 3205338"/>
              <a:gd name="connsiteX10692" fmla="*/ 2876757 w 3481368"/>
              <a:gd name="connsiteY10692" fmla="*/ 2608271 h 3205338"/>
              <a:gd name="connsiteX10693" fmla="*/ 2871550 w 3481368"/>
              <a:gd name="connsiteY10693" fmla="*/ 2615481 h 3205338"/>
              <a:gd name="connsiteX10694" fmla="*/ 2876757 w 3481368"/>
              <a:gd name="connsiteY10694" fmla="*/ 2605392 h 3205338"/>
              <a:gd name="connsiteX10695" fmla="*/ 2890433 w 3481368"/>
              <a:gd name="connsiteY10695" fmla="*/ 2585958 h 3205338"/>
              <a:gd name="connsiteX10696" fmla="*/ 2896345 w 3481368"/>
              <a:gd name="connsiteY10696" fmla="*/ 2576995 h 3205338"/>
              <a:gd name="connsiteX10697" fmla="*/ 2895351 w 3481368"/>
              <a:gd name="connsiteY10697" fmla="*/ 2577790 h 3205338"/>
              <a:gd name="connsiteX10698" fmla="*/ 2877579 w 3481368"/>
              <a:gd name="connsiteY10698" fmla="*/ 2589801 h 3205338"/>
              <a:gd name="connsiteX10699" fmla="*/ 2874273 w 3481368"/>
              <a:gd name="connsiteY10699" fmla="*/ 2592015 h 3205338"/>
              <a:gd name="connsiteX10700" fmla="*/ 2871493 w 3481368"/>
              <a:gd name="connsiteY10700" fmla="*/ 2596979 h 3205338"/>
              <a:gd name="connsiteX10701" fmla="*/ 2865599 w 3481368"/>
              <a:gd name="connsiteY10701" fmla="*/ 2602513 h 3205338"/>
              <a:gd name="connsiteX10702" fmla="*/ 2871360 w 3481368"/>
              <a:gd name="connsiteY10702" fmla="*/ 2593966 h 3205338"/>
              <a:gd name="connsiteX10703" fmla="*/ 2863079 w 3481368"/>
              <a:gd name="connsiteY10703" fmla="*/ 2599512 h 3205338"/>
              <a:gd name="connsiteX10704" fmla="*/ 2862721 w 3481368"/>
              <a:gd name="connsiteY10704" fmla="*/ 2599994 h 3205338"/>
              <a:gd name="connsiteX10705" fmla="*/ 2856962 w 3481368"/>
              <a:gd name="connsiteY10705" fmla="*/ 2608271 h 3205338"/>
              <a:gd name="connsiteX10706" fmla="*/ 2851563 w 3481368"/>
              <a:gd name="connsiteY10706" fmla="*/ 2616549 h 3205338"/>
              <a:gd name="connsiteX10707" fmla="*/ 2848684 w 3481368"/>
              <a:gd name="connsiteY10707" fmla="*/ 2619428 h 3205338"/>
              <a:gd name="connsiteX10708" fmla="*/ 2843285 w 3481368"/>
              <a:gd name="connsiteY10708" fmla="*/ 2624827 h 3205338"/>
              <a:gd name="connsiteX10709" fmla="*/ 2845781 w 3481368"/>
              <a:gd name="connsiteY10709" fmla="*/ 2620999 h 3205338"/>
              <a:gd name="connsiteX10710" fmla="*/ 2848684 w 3481368"/>
              <a:gd name="connsiteY10710" fmla="*/ 2617629 h 3205338"/>
              <a:gd name="connsiteX10711" fmla="*/ 2859841 w 3481368"/>
              <a:gd name="connsiteY10711" fmla="*/ 2602513 h 3205338"/>
              <a:gd name="connsiteX10712" fmla="*/ 2848684 w 3481368"/>
              <a:gd name="connsiteY10712" fmla="*/ 2616549 h 3205338"/>
              <a:gd name="connsiteX10713" fmla="*/ 2845781 w 3481368"/>
              <a:gd name="connsiteY10713" fmla="*/ 2620999 h 3205338"/>
              <a:gd name="connsiteX10714" fmla="*/ 2837527 w 3481368"/>
              <a:gd name="connsiteY10714" fmla="*/ 2630585 h 3205338"/>
              <a:gd name="connsiteX10715" fmla="*/ 2834647 w 3481368"/>
              <a:gd name="connsiteY10715" fmla="*/ 2635983 h 3205338"/>
              <a:gd name="connsiteX10716" fmla="*/ 2826369 w 3481368"/>
              <a:gd name="connsiteY10716" fmla="*/ 2644621 h 3205338"/>
              <a:gd name="connsiteX10717" fmla="*/ 2820611 w 3481368"/>
              <a:gd name="connsiteY10717" fmla="*/ 2650019 h 3205338"/>
              <a:gd name="connsiteX10718" fmla="*/ 2815213 w 3481368"/>
              <a:gd name="connsiteY10718" fmla="*/ 2658296 h 3205338"/>
              <a:gd name="connsiteX10719" fmla="*/ 2804055 w 3481368"/>
              <a:gd name="connsiteY10719" fmla="*/ 2669454 h 3205338"/>
              <a:gd name="connsiteX10720" fmla="*/ 2806351 w 3481368"/>
              <a:gd name="connsiteY10720" fmla="*/ 2662855 h 3205338"/>
              <a:gd name="connsiteX10721" fmla="*/ 2810286 w 3481368"/>
              <a:gd name="connsiteY10721" fmla="*/ 2658990 h 3205338"/>
              <a:gd name="connsiteX10722" fmla="*/ 2815213 w 3481368"/>
              <a:gd name="connsiteY10722" fmla="*/ 2655778 h 3205338"/>
              <a:gd name="connsiteX10723" fmla="*/ 2820611 w 3481368"/>
              <a:gd name="connsiteY10723" fmla="*/ 2647140 h 3205338"/>
              <a:gd name="connsiteX10724" fmla="*/ 2831769 w 3481368"/>
              <a:gd name="connsiteY10724" fmla="*/ 2630585 h 3205338"/>
              <a:gd name="connsiteX10725" fmla="*/ 2843285 w 3481368"/>
              <a:gd name="connsiteY10725" fmla="*/ 2619428 h 3205338"/>
              <a:gd name="connsiteX10726" fmla="*/ 2851563 w 3481368"/>
              <a:gd name="connsiteY10726" fmla="*/ 2608271 h 3205338"/>
              <a:gd name="connsiteX10727" fmla="*/ 2855523 w 3481368"/>
              <a:gd name="connsiteY10727" fmla="*/ 2603290 h 3205338"/>
              <a:gd name="connsiteX10728" fmla="*/ 2843292 w 3481368"/>
              <a:gd name="connsiteY10728" fmla="*/ 2609640 h 3205338"/>
              <a:gd name="connsiteX10729" fmla="*/ 2836678 w 3481368"/>
              <a:gd name="connsiteY10729" fmla="*/ 2614138 h 3205338"/>
              <a:gd name="connsiteX10730" fmla="*/ 2856116 w 3481368"/>
              <a:gd name="connsiteY10730" fmla="*/ 2600103 h 3205338"/>
              <a:gd name="connsiteX10731" fmla="*/ 2833933 w 3481368"/>
              <a:gd name="connsiteY10731" fmla="*/ 2612834 h 3205338"/>
              <a:gd name="connsiteX10732" fmla="*/ 2815512 w 3481368"/>
              <a:gd name="connsiteY10732" fmla="*/ 2623058 h 3205338"/>
              <a:gd name="connsiteX10733" fmla="*/ 2811433 w 3481368"/>
              <a:gd name="connsiteY10733" fmla="*/ 2629145 h 3205338"/>
              <a:gd name="connsiteX10734" fmla="*/ 2792898 w 3481368"/>
              <a:gd name="connsiteY10734" fmla="*/ 2647140 h 3205338"/>
              <a:gd name="connsiteX10735" fmla="*/ 2784620 w 3481368"/>
              <a:gd name="connsiteY10735" fmla="*/ 2658296 h 3205338"/>
              <a:gd name="connsiteX10736" fmla="*/ 2773463 w 3481368"/>
              <a:gd name="connsiteY10736" fmla="*/ 2666934 h 3205338"/>
              <a:gd name="connsiteX10737" fmla="*/ 2764825 w 3481368"/>
              <a:gd name="connsiteY10737" fmla="*/ 2678091 h 3205338"/>
              <a:gd name="connsiteX10738" fmla="*/ 2753668 w 3481368"/>
              <a:gd name="connsiteY10738" fmla="*/ 2686369 h 3205338"/>
              <a:gd name="connsiteX10739" fmla="*/ 2750788 w 3481368"/>
              <a:gd name="connsiteY10739" fmla="*/ 2689247 h 3205338"/>
              <a:gd name="connsiteX10740" fmla="*/ 2747659 w 3481368"/>
              <a:gd name="connsiteY10740" fmla="*/ 2691569 h 3205338"/>
              <a:gd name="connsiteX10741" fmla="*/ 2746470 w 3481368"/>
              <a:gd name="connsiteY10741" fmla="*/ 2691182 h 3205338"/>
              <a:gd name="connsiteX10742" fmla="*/ 2742510 w 3481368"/>
              <a:gd name="connsiteY10742" fmla="*/ 2694647 h 3205338"/>
              <a:gd name="connsiteX10743" fmla="*/ 2737292 w 3481368"/>
              <a:gd name="connsiteY10743" fmla="*/ 2699865 h 3205338"/>
              <a:gd name="connsiteX10744" fmla="*/ 2734522 w 3481368"/>
              <a:gd name="connsiteY10744" fmla="*/ 2702635 h 3205338"/>
              <a:gd name="connsiteX10745" fmla="*/ 2695002 w 3481368"/>
              <a:gd name="connsiteY10745" fmla="*/ 2733874 h 3205338"/>
              <a:gd name="connsiteX10746" fmla="*/ 2689604 w 3481368"/>
              <a:gd name="connsiteY10746" fmla="*/ 2739273 h 3205338"/>
              <a:gd name="connsiteX10747" fmla="*/ 2681326 w 3481368"/>
              <a:gd name="connsiteY10747" fmla="*/ 2742152 h 3205338"/>
              <a:gd name="connsiteX10748" fmla="*/ 2670169 w 3481368"/>
              <a:gd name="connsiteY10748" fmla="*/ 2753309 h 3205338"/>
              <a:gd name="connsiteX10749" fmla="*/ 2659012 w 3481368"/>
              <a:gd name="connsiteY10749" fmla="*/ 2758707 h 3205338"/>
              <a:gd name="connsiteX10750" fmla="*/ 2647855 w 3481368"/>
              <a:gd name="connsiteY10750" fmla="*/ 2767345 h 3205338"/>
              <a:gd name="connsiteX10751" fmla="*/ 2642096 w 3481368"/>
              <a:gd name="connsiteY10751" fmla="*/ 2767345 h 3205338"/>
              <a:gd name="connsiteX10752" fmla="*/ 2633818 w 3481368"/>
              <a:gd name="connsiteY10752" fmla="*/ 2775623 h 3205338"/>
              <a:gd name="connsiteX10753" fmla="*/ 2605745 w 3481368"/>
              <a:gd name="connsiteY10753" fmla="*/ 2789658 h 3205338"/>
              <a:gd name="connsiteX10754" fmla="*/ 2594588 w 3481368"/>
              <a:gd name="connsiteY10754" fmla="*/ 2795058 h 3205338"/>
              <a:gd name="connsiteX10755" fmla="*/ 2580911 w 3481368"/>
              <a:gd name="connsiteY10755" fmla="*/ 2800816 h 3205338"/>
              <a:gd name="connsiteX10756" fmla="*/ 2485896 w 3481368"/>
              <a:gd name="connsiteY10756" fmla="*/ 2836805 h 3205338"/>
              <a:gd name="connsiteX10757" fmla="*/ 2460702 w 3481368"/>
              <a:gd name="connsiteY10757" fmla="*/ 2845443 h 3205338"/>
              <a:gd name="connsiteX10758" fmla="*/ 2391239 w 3481368"/>
              <a:gd name="connsiteY10758" fmla="*/ 2861998 h 3205338"/>
              <a:gd name="connsiteX10759" fmla="*/ 2310260 w 3481368"/>
              <a:gd name="connsiteY10759" fmla="*/ 2870636 h 3205338"/>
              <a:gd name="connsiteX10760" fmla="*/ 2290464 w 3481368"/>
              <a:gd name="connsiteY10760" fmla="*/ 2873154 h 3205338"/>
              <a:gd name="connsiteX10761" fmla="*/ 2271030 w 3481368"/>
              <a:gd name="connsiteY10761" fmla="*/ 2876034 h 3205338"/>
              <a:gd name="connsiteX10762" fmla="*/ 2184651 w 3481368"/>
              <a:gd name="connsiteY10762" fmla="*/ 2876034 h 3205338"/>
              <a:gd name="connsiteX10763" fmla="*/ 2179208 w 3481368"/>
              <a:gd name="connsiteY10763" fmla="*/ 2875597 h 3205338"/>
              <a:gd name="connsiteX10764" fmla="*/ 2178310 w 3481368"/>
              <a:gd name="connsiteY10764" fmla="*/ 2876495 h 3205338"/>
              <a:gd name="connsiteX10765" fmla="*/ 2147713 w 3481368"/>
              <a:gd name="connsiteY10765" fmla="*/ 2884772 h 3205338"/>
              <a:gd name="connsiteX10766" fmla="*/ 2133674 w 3481368"/>
              <a:gd name="connsiteY10766" fmla="*/ 2887651 h 3205338"/>
              <a:gd name="connsiteX10767" fmla="*/ 2127915 w 3481368"/>
              <a:gd name="connsiteY10767" fmla="*/ 2887651 h 3205338"/>
              <a:gd name="connsiteX10768" fmla="*/ 2170031 w 3481368"/>
              <a:gd name="connsiteY10768" fmla="*/ 2876495 h 3205338"/>
              <a:gd name="connsiteX10769" fmla="*/ 2176193 w 3481368"/>
              <a:gd name="connsiteY10769" fmla="*/ 2875356 h 3205338"/>
              <a:gd name="connsiteX10770" fmla="*/ 2170913 w 3481368"/>
              <a:gd name="connsiteY10770" fmla="*/ 2874933 h 3205338"/>
              <a:gd name="connsiteX10771" fmla="*/ 2164272 w 3481368"/>
              <a:gd name="connsiteY10771" fmla="*/ 2876495 h 3205338"/>
              <a:gd name="connsiteX10772" fmla="*/ 2122516 w 3481368"/>
              <a:gd name="connsiteY10772" fmla="*/ 2887651 h 3205338"/>
              <a:gd name="connsiteX10773" fmla="*/ 2133674 w 3481368"/>
              <a:gd name="connsiteY10773" fmla="*/ 2884772 h 3205338"/>
              <a:gd name="connsiteX10774" fmla="*/ 2150232 w 3481368"/>
              <a:gd name="connsiteY10774" fmla="*/ 2879374 h 3205338"/>
              <a:gd name="connsiteX10775" fmla="*/ 2136554 w 3481368"/>
              <a:gd name="connsiteY10775" fmla="*/ 2881893 h 3205338"/>
              <a:gd name="connsiteX10776" fmla="*/ 2114237 w 3481368"/>
              <a:gd name="connsiteY10776" fmla="*/ 2887651 h 3205338"/>
              <a:gd name="connsiteX10777" fmla="*/ 2122516 w 3481368"/>
              <a:gd name="connsiteY10777" fmla="*/ 2881893 h 3205338"/>
              <a:gd name="connsiteX10778" fmla="*/ 2105597 w 3481368"/>
              <a:gd name="connsiteY10778" fmla="*/ 2887651 h 3205338"/>
              <a:gd name="connsiteX10779" fmla="*/ 2090389 w 3481368"/>
              <a:gd name="connsiteY10779" fmla="*/ 2890170 h 3205338"/>
              <a:gd name="connsiteX10780" fmla="*/ 2090018 w 3481368"/>
              <a:gd name="connsiteY10780" fmla="*/ 2890189 h 3205338"/>
              <a:gd name="connsiteX10781" fmla="*/ 2088132 w 3481368"/>
              <a:gd name="connsiteY10781" fmla="*/ 2891530 h 3205338"/>
              <a:gd name="connsiteX10782" fmla="*/ 2088994 w 3481368"/>
              <a:gd name="connsiteY10782" fmla="*/ 2891430 h 3205338"/>
              <a:gd name="connsiteX10783" fmla="*/ 2111357 w 3481368"/>
              <a:gd name="connsiteY10783" fmla="*/ 2887651 h 3205338"/>
              <a:gd name="connsiteX10784" fmla="*/ 2094439 w 3481368"/>
              <a:gd name="connsiteY10784" fmla="*/ 2893050 h 3205338"/>
              <a:gd name="connsiteX10785" fmla="*/ 2086766 w 3481368"/>
              <a:gd name="connsiteY10785" fmla="*/ 2894081 h 3205338"/>
              <a:gd name="connsiteX10786" fmla="*/ 2083541 w 3481368"/>
              <a:gd name="connsiteY10786" fmla="*/ 2895094 h 3205338"/>
              <a:gd name="connsiteX10787" fmla="*/ 2083280 w 3481368"/>
              <a:gd name="connsiteY10787" fmla="*/ 2895928 h 3205338"/>
              <a:gd name="connsiteX10788" fmla="*/ 2079774 w 3481368"/>
              <a:gd name="connsiteY10788" fmla="*/ 2896279 h 3205338"/>
              <a:gd name="connsiteX10789" fmla="*/ 2068768 w 3481368"/>
              <a:gd name="connsiteY10789" fmla="*/ 2899739 h 3205338"/>
              <a:gd name="connsiteX10790" fmla="*/ 2069376 w 3481368"/>
              <a:gd name="connsiteY10790" fmla="*/ 2899637 h 3205338"/>
              <a:gd name="connsiteX10791" fmla="*/ 2068487 w 3481368"/>
              <a:gd name="connsiteY10791" fmla="*/ 2899827 h 3205338"/>
              <a:gd name="connsiteX10792" fmla="*/ 2045396 w 3481368"/>
              <a:gd name="connsiteY10792" fmla="*/ 2907086 h 3205338"/>
              <a:gd name="connsiteX10793" fmla="*/ 2044902 w 3481368"/>
              <a:gd name="connsiteY10793" fmla="*/ 2907223 h 3205338"/>
              <a:gd name="connsiteX10794" fmla="*/ 2059042 w 3481368"/>
              <a:gd name="connsiteY10794" fmla="*/ 2909504 h 3205338"/>
              <a:gd name="connsiteX10795" fmla="*/ 2045006 w 3481368"/>
              <a:gd name="connsiteY10795" fmla="*/ 2909504 h 3205338"/>
              <a:gd name="connsiteX10796" fmla="*/ 2067320 w 3481368"/>
              <a:gd name="connsiteY10796" fmla="*/ 2912383 h 3205338"/>
              <a:gd name="connsiteX10797" fmla="*/ 2068530 w 3481368"/>
              <a:gd name="connsiteY10797" fmla="*/ 2913070 h 3205338"/>
              <a:gd name="connsiteX10798" fmla="*/ 2061922 w 3481368"/>
              <a:gd name="connsiteY10798" fmla="*/ 2912383 h 3205338"/>
              <a:gd name="connsiteX10799" fmla="*/ 2069200 w 3481368"/>
              <a:gd name="connsiteY10799" fmla="*/ 2913450 h 3205338"/>
              <a:gd name="connsiteX10800" fmla="*/ 2072315 w 3481368"/>
              <a:gd name="connsiteY10800" fmla="*/ 2915217 h 3205338"/>
              <a:gd name="connsiteX10801" fmla="*/ 2081357 w 3481368"/>
              <a:gd name="connsiteY10801" fmla="*/ 2917782 h 3205338"/>
              <a:gd name="connsiteX10802" fmla="*/ 2103671 w 3481368"/>
              <a:gd name="connsiteY10802" fmla="*/ 2920661 h 3205338"/>
              <a:gd name="connsiteX10803" fmla="*/ 2082797 w 3481368"/>
              <a:gd name="connsiteY10803" fmla="*/ 2915443 h 3205338"/>
              <a:gd name="connsiteX10804" fmla="*/ 2069200 w 3481368"/>
              <a:gd name="connsiteY10804" fmla="*/ 2913450 h 3205338"/>
              <a:gd name="connsiteX10805" fmla="*/ 2068530 w 3481368"/>
              <a:gd name="connsiteY10805" fmla="*/ 2913070 h 3205338"/>
              <a:gd name="connsiteX10806" fmla="*/ 2089635 w 3481368"/>
              <a:gd name="connsiteY10806" fmla="*/ 2915262 h 3205338"/>
              <a:gd name="connsiteX10807" fmla="*/ 2103671 w 3481368"/>
              <a:gd name="connsiteY10807" fmla="*/ 2917782 h 3205338"/>
              <a:gd name="connsiteX10808" fmla="*/ 2109430 w 3481368"/>
              <a:gd name="connsiteY10808" fmla="*/ 2917782 h 3205338"/>
              <a:gd name="connsiteX10809" fmla="*/ 2137143 w 3481368"/>
              <a:gd name="connsiteY10809" fmla="*/ 2920661 h 3205338"/>
              <a:gd name="connsiteX10810" fmla="*/ 2123107 w 3481368"/>
              <a:gd name="connsiteY10810" fmla="*/ 2917782 h 3205338"/>
              <a:gd name="connsiteX10811" fmla="*/ 2134263 w 3481368"/>
              <a:gd name="connsiteY10811" fmla="*/ 2917782 h 3205338"/>
              <a:gd name="connsiteX10812" fmla="*/ 2145421 w 3481368"/>
              <a:gd name="connsiteY10812" fmla="*/ 2920661 h 3205338"/>
              <a:gd name="connsiteX10813" fmla="*/ 2140022 w 3481368"/>
              <a:gd name="connsiteY10813" fmla="*/ 2920661 h 3205338"/>
              <a:gd name="connsiteX10814" fmla="*/ 2165215 w 3481368"/>
              <a:gd name="connsiteY10814" fmla="*/ 2923540 h 3205338"/>
              <a:gd name="connsiteX10815" fmla="*/ 2151179 w 3481368"/>
              <a:gd name="connsiteY10815" fmla="*/ 2920661 h 3205338"/>
              <a:gd name="connsiteX10816" fmla="*/ 2162337 w 3481368"/>
              <a:gd name="connsiteY10816" fmla="*/ 2920661 h 3205338"/>
              <a:gd name="connsiteX10817" fmla="*/ 2176373 w 3481368"/>
              <a:gd name="connsiteY10817" fmla="*/ 2920661 h 3205338"/>
              <a:gd name="connsiteX10818" fmla="*/ 2187530 w 3481368"/>
              <a:gd name="connsiteY10818" fmla="*/ 2923540 h 3205338"/>
              <a:gd name="connsiteX10819" fmla="*/ 2198687 w 3481368"/>
              <a:gd name="connsiteY10819" fmla="*/ 2923540 h 3205338"/>
              <a:gd name="connsiteX10820" fmla="*/ 2223521 w 3481368"/>
              <a:gd name="connsiteY10820" fmla="*/ 2923540 h 3205338"/>
              <a:gd name="connsiteX10821" fmla="*/ 2248715 w 3481368"/>
              <a:gd name="connsiteY10821" fmla="*/ 2926419 h 3205338"/>
              <a:gd name="connsiteX10822" fmla="*/ 2192929 w 3481368"/>
              <a:gd name="connsiteY10822" fmla="*/ 2928938 h 3205338"/>
              <a:gd name="connsiteX10823" fmla="*/ 2181771 w 3481368"/>
              <a:gd name="connsiteY10823" fmla="*/ 2928938 h 3205338"/>
              <a:gd name="connsiteX10824" fmla="*/ 2181771 w 3481368"/>
              <a:gd name="connsiteY10824" fmla="*/ 2928938 h 3205338"/>
              <a:gd name="connsiteX10825" fmla="*/ 2162337 w 3481368"/>
              <a:gd name="connsiteY10825" fmla="*/ 2928938 h 3205338"/>
              <a:gd name="connsiteX10826" fmla="*/ 2125985 w 3481368"/>
              <a:gd name="connsiteY10826" fmla="*/ 2926419 h 3205338"/>
              <a:gd name="connsiteX10827" fmla="*/ 2098273 w 3481368"/>
              <a:gd name="connsiteY10827" fmla="*/ 2920661 h 3205338"/>
              <a:gd name="connsiteX10828" fmla="*/ 2092514 w 3481368"/>
              <a:gd name="connsiteY10828" fmla="*/ 2920661 h 3205338"/>
              <a:gd name="connsiteX10829" fmla="*/ 2075958 w 3481368"/>
              <a:gd name="connsiteY10829" fmla="*/ 2917782 h 3205338"/>
              <a:gd name="connsiteX10830" fmla="*/ 2048246 w 3481368"/>
              <a:gd name="connsiteY10830" fmla="*/ 2912698 h 3205338"/>
              <a:gd name="connsiteX10831" fmla="*/ 2032343 w 3481368"/>
              <a:gd name="connsiteY10831" fmla="*/ 2910710 h 3205338"/>
              <a:gd name="connsiteX10832" fmla="*/ 2029734 w 3481368"/>
              <a:gd name="connsiteY10832" fmla="*/ 2911434 h 3205338"/>
              <a:gd name="connsiteX10833" fmla="*/ 2037133 w 3481368"/>
              <a:gd name="connsiteY10833" fmla="*/ 2913463 h 3205338"/>
              <a:gd name="connsiteX10834" fmla="*/ 2036728 w 3481368"/>
              <a:gd name="connsiteY10834" fmla="*/ 2915262 h 3205338"/>
              <a:gd name="connsiteX10835" fmla="*/ 2050764 w 3481368"/>
              <a:gd name="connsiteY10835" fmla="*/ 2915262 h 3205338"/>
              <a:gd name="connsiteX10836" fmla="*/ 2075823 w 3481368"/>
              <a:gd name="connsiteY10836" fmla="*/ 2919986 h 3205338"/>
              <a:gd name="connsiteX10837" fmla="*/ 2085304 w 3481368"/>
              <a:gd name="connsiteY10837" fmla="*/ 2921044 h 3205338"/>
              <a:gd name="connsiteX10838" fmla="*/ 2091255 w 3481368"/>
              <a:gd name="connsiteY10838" fmla="*/ 2923180 h 3205338"/>
              <a:gd name="connsiteX10839" fmla="*/ 2098273 w 3481368"/>
              <a:gd name="connsiteY10839" fmla="*/ 2923540 h 3205338"/>
              <a:gd name="connsiteX10840" fmla="*/ 2104031 w 3481368"/>
              <a:gd name="connsiteY10840" fmla="*/ 2923900 h 3205338"/>
              <a:gd name="connsiteX10841" fmla="*/ 2108958 w 3481368"/>
              <a:gd name="connsiteY10841" fmla="*/ 2925468 h 3205338"/>
              <a:gd name="connsiteX10842" fmla="*/ 2087116 w 3481368"/>
              <a:gd name="connsiteY10842" fmla="*/ 2923540 h 3205338"/>
              <a:gd name="connsiteX10843" fmla="*/ 2022692 w 3481368"/>
              <a:gd name="connsiteY10843" fmla="*/ 2915262 h 3205338"/>
              <a:gd name="connsiteX10844" fmla="*/ 2027010 w 3481368"/>
              <a:gd name="connsiteY10844" fmla="*/ 2912383 h 3205338"/>
              <a:gd name="connsiteX10845" fmla="*/ 2026806 w 3481368"/>
              <a:gd name="connsiteY10845" fmla="*/ 2912247 h 3205338"/>
              <a:gd name="connsiteX10846" fmla="*/ 2025953 w 3481368"/>
              <a:gd name="connsiteY10846" fmla="*/ 2912484 h 3205338"/>
              <a:gd name="connsiteX10847" fmla="*/ 2006150 w 3481368"/>
              <a:gd name="connsiteY10847" fmla="*/ 2918242 h 3205338"/>
              <a:gd name="connsiteX10848" fmla="*/ 1999579 w 3481368"/>
              <a:gd name="connsiteY10848" fmla="*/ 2918917 h 3205338"/>
              <a:gd name="connsiteX10849" fmla="*/ 1985582 w 3481368"/>
              <a:gd name="connsiteY10849" fmla="*/ 2922043 h 3205338"/>
              <a:gd name="connsiteX10850" fmla="*/ 1989587 w 3481368"/>
              <a:gd name="connsiteY10850" fmla="*/ 2920761 h 3205338"/>
              <a:gd name="connsiteX10851" fmla="*/ 1983791 w 3481368"/>
              <a:gd name="connsiteY10851" fmla="*/ 2922443 h 3205338"/>
              <a:gd name="connsiteX10852" fmla="*/ 1978426 w 3481368"/>
              <a:gd name="connsiteY10852" fmla="*/ 2923641 h 3205338"/>
              <a:gd name="connsiteX10853" fmla="*/ 1939180 w 3481368"/>
              <a:gd name="connsiteY10853" fmla="*/ 2929398 h 3205338"/>
              <a:gd name="connsiteX10854" fmla="*/ 2006150 w 3481368"/>
              <a:gd name="connsiteY10854" fmla="*/ 2915363 h 3205338"/>
              <a:gd name="connsiteX10855" fmla="*/ 2017312 w 3481368"/>
              <a:gd name="connsiteY10855" fmla="*/ 2912484 h 3205338"/>
              <a:gd name="connsiteX10856" fmla="*/ 2023560 w 3481368"/>
              <a:gd name="connsiteY10856" fmla="*/ 2910083 h 3205338"/>
              <a:gd name="connsiteX10857" fmla="*/ 2022692 w 3481368"/>
              <a:gd name="connsiteY10857" fmla="*/ 2909504 h 3205338"/>
              <a:gd name="connsiteX10858" fmla="*/ 2024077 w 3481368"/>
              <a:gd name="connsiteY10858" fmla="*/ 2909884 h 3205338"/>
              <a:gd name="connsiteX10859" fmla="*/ 2024483 w 3481368"/>
              <a:gd name="connsiteY10859" fmla="*/ 2909728 h 3205338"/>
              <a:gd name="connsiteX10860" fmla="*/ 2022692 w 3481368"/>
              <a:gd name="connsiteY10860" fmla="*/ 2909504 h 3205338"/>
              <a:gd name="connsiteX10861" fmla="*/ 2021023 w 3481368"/>
              <a:gd name="connsiteY10861" fmla="*/ 2909275 h 3205338"/>
              <a:gd name="connsiteX10862" fmla="*/ 2020191 w 3481368"/>
              <a:gd name="connsiteY10862" fmla="*/ 2909606 h 3205338"/>
              <a:gd name="connsiteX10863" fmla="*/ 1978426 w 3481368"/>
              <a:gd name="connsiteY10863" fmla="*/ 2920761 h 3205338"/>
              <a:gd name="connsiteX10864" fmla="*/ 1967264 w 3481368"/>
              <a:gd name="connsiteY10864" fmla="*/ 2920761 h 3205338"/>
              <a:gd name="connsiteX10865" fmla="*/ 1944940 w 3481368"/>
              <a:gd name="connsiteY10865" fmla="*/ 2926519 h 3205338"/>
              <a:gd name="connsiteX10866" fmla="*/ 1928017 w 3481368"/>
              <a:gd name="connsiteY10866" fmla="*/ 2929398 h 3205338"/>
              <a:gd name="connsiteX10867" fmla="*/ 1905694 w 3481368"/>
              <a:gd name="connsiteY10867" fmla="*/ 2931918 h 3205338"/>
              <a:gd name="connsiteX10868" fmla="*/ 1922617 w 3481368"/>
              <a:gd name="connsiteY10868" fmla="*/ 2929398 h 3205338"/>
              <a:gd name="connsiteX10869" fmla="*/ 1894533 w 3481368"/>
              <a:gd name="connsiteY10869" fmla="*/ 2931918 h 3205338"/>
              <a:gd name="connsiteX10870" fmla="*/ 1905694 w 3481368"/>
              <a:gd name="connsiteY10870" fmla="*/ 2934796 h 3205338"/>
              <a:gd name="connsiteX10871" fmla="*/ 1923607 w 3481368"/>
              <a:gd name="connsiteY10871" fmla="*/ 2932638 h 3205338"/>
              <a:gd name="connsiteX10872" fmla="*/ 1923038 w 3481368"/>
              <a:gd name="connsiteY10872" fmla="*/ 2933879 h 3205338"/>
              <a:gd name="connsiteX10873" fmla="*/ 1911455 w 3481368"/>
              <a:gd name="connsiteY10873" fmla="*/ 2934796 h 3205338"/>
              <a:gd name="connsiteX10874" fmla="*/ 1872210 w 3481368"/>
              <a:gd name="connsiteY10874" fmla="*/ 2940555 h 3205338"/>
              <a:gd name="connsiteX10875" fmla="*/ 1822162 w 3481368"/>
              <a:gd name="connsiteY10875" fmla="*/ 2943073 h 3205338"/>
              <a:gd name="connsiteX10876" fmla="*/ 1819281 w 3481368"/>
              <a:gd name="connsiteY10876" fmla="*/ 2940555 h 3205338"/>
              <a:gd name="connsiteX10877" fmla="*/ 1783771 w 3481368"/>
              <a:gd name="connsiteY10877" fmla="*/ 2942758 h 3205338"/>
              <a:gd name="connsiteX10878" fmla="*/ 1757182 w 3481368"/>
              <a:gd name="connsiteY10878" fmla="*/ 2943024 h 3205338"/>
              <a:gd name="connsiteX10879" fmla="*/ 1754276 w 3481368"/>
              <a:gd name="connsiteY10879" fmla="*/ 2943433 h 3205338"/>
              <a:gd name="connsiteX10880" fmla="*/ 1736458 w 3481368"/>
              <a:gd name="connsiteY10880" fmla="*/ 2943433 h 3205338"/>
              <a:gd name="connsiteX10881" fmla="*/ 1734477 w 3481368"/>
              <a:gd name="connsiteY10881" fmla="*/ 2943433 h 3205338"/>
              <a:gd name="connsiteX10882" fmla="*/ 1759315 w 3481368"/>
              <a:gd name="connsiteY10882" fmla="*/ 2941994 h 3205338"/>
              <a:gd name="connsiteX10883" fmla="*/ 1765176 w 3481368"/>
              <a:gd name="connsiteY10883" fmla="*/ 2941622 h 3205338"/>
              <a:gd name="connsiteX10884" fmla="*/ 1774634 w 3481368"/>
              <a:gd name="connsiteY10884" fmla="*/ 2940555 h 3205338"/>
              <a:gd name="connsiteX10885" fmla="*/ 1735388 w 3481368"/>
              <a:gd name="connsiteY10885" fmla="*/ 2943073 h 3205338"/>
              <a:gd name="connsiteX10886" fmla="*/ 1724739 w 3481368"/>
              <a:gd name="connsiteY10886" fmla="*/ 2943073 h 3205338"/>
              <a:gd name="connsiteX10887" fmla="*/ 1718826 w 3481368"/>
              <a:gd name="connsiteY10887" fmla="*/ 2943073 h 3205338"/>
              <a:gd name="connsiteX10888" fmla="*/ 1685341 w 3481368"/>
              <a:gd name="connsiteY10888" fmla="*/ 2943073 h 3205338"/>
              <a:gd name="connsiteX10889" fmla="*/ 1674134 w 3481368"/>
              <a:gd name="connsiteY10889" fmla="*/ 2943073 h 3205338"/>
              <a:gd name="connsiteX10890" fmla="*/ 1672019 w 3481368"/>
              <a:gd name="connsiteY10890" fmla="*/ 2943073 h 3205338"/>
              <a:gd name="connsiteX10891" fmla="*/ 1671299 w 3481368"/>
              <a:gd name="connsiteY10891" fmla="*/ 2943073 h 3205338"/>
              <a:gd name="connsiteX10892" fmla="*/ 1668418 w 3481368"/>
              <a:gd name="connsiteY10892" fmla="*/ 2943073 h 3205338"/>
              <a:gd name="connsiteX10893" fmla="*/ 1651855 w 3481368"/>
              <a:gd name="connsiteY10893" fmla="*/ 2940555 h 3205338"/>
              <a:gd name="connsiteX10894" fmla="*/ 1639808 w 3481368"/>
              <a:gd name="connsiteY10894" fmla="*/ 2940555 h 3205338"/>
              <a:gd name="connsiteX10895" fmla="*/ 1637813 w 3481368"/>
              <a:gd name="connsiteY10895" fmla="*/ 2940555 h 3205338"/>
              <a:gd name="connsiteX10896" fmla="*/ 1629532 w 3481368"/>
              <a:gd name="connsiteY10896" fmla="*/ 2940555 h 3205338"/>
              <a:gd name="connsiteX10897" fmla="*/ 1606583 w 3481368"/>
              <a:gd name="connsiteY10897" fmla="*/ 2937351 h 3205338"/>
              <a:gd name="connsiteX10898" fmla="*/ 1596748 w 3481368"/>
              <a:gd name="connsiteY10898" fmla="*/ 2936731 h 3205338"/>
              <a:gd name="connsiteX10899" fmla="*/ 1583654 w 3481368"/>
              <a:gd name="connsiteY10899" fmla="*/ 2937675 h 3205338"/>
              <a:gd name="connsiteX10900" fmla="*/ 1572496 w 3481368"/>
              <a:gd name="connsiteY10900" fmla="*/ 2935156 h 3205338"/>
              <a:gd name="connsiteX10901" fmla="*/ 1581134 w 3481368"/>
              <a:gd name="connsiteY10901" fmla="*/ 2935156 h 3205338"/>
              <a:gd name="connsiteX10902" fmla="*/ 1585468 w 3481368"/>
              <a:gd name="connsiteY10902" fmla="*/ 2933712 h 3205338"/>
              <a:gd name="connsiteX10903" fmla="*/ 1584746 w 3481368"/>
              <a:gd name="connsiteY10903" fmla="*/ 2933638 h 3205338"/>
              <a:gd name="connsiteX10904" fmla="*/ 1567096 w 3481368"/>
              <a:gd name="connsiteY10904" fmla="*/ 2935156 h 3205338"/>
              <a:gd name="connsiteX10905" fmla="*/ 1572496 w 3481368"/>
              <a:gd name="connsiteY10905" fmla="*/ 2935156 h 3205338"/>
              <a:gd name="connsiteX10906" fmla="*/ 1460907 w 3481368"/>
              <a:gd name="connsiteY10906" fmla="*/ 2932277 h 3205338"/>
              <a:gd name="connsiteX10907" fmla="*/ 1474946 w 3481368"/>
              <a:gd name="connsiteY10907" fmla="*/ 2932277 h 3205338"/>
              <a:gd name="connsiteX10908" fmla="*/ 1497263 w 3481368"/>
              <a:gd name="connsiteY10908" fmla="*/ 2932277 h 3205338"/>
              <a:gd name="connsiteX10909" fmla="*/ 1472067 w 3481368"/>
              <a:gd name="connsiteY10909" fmla="*/ 2929398 h 3205338"/>
              <a:gd name="connsiteX10910" fmla="*/ 1467409 w 3481368"/>
              <a:gd name="connsiteY10910" fmla="*/ 2929398 h 3205338"/>
              <a:gd name="connsiteX10911" fmla="*/ 1466667 w 3481368"/>
              <a:gd name="connsiteY10911" fmla="*/ 2929398 h 3205338"/>
              <a:gd name="connsiteX10912" fmla="*/ 1449749 w 3481368"/>
              <a:gd name="connsiteY10912" fmla="*/ 2926518 h 3205338"/>
              <a:gd name="connsiteX10913" fmla="*/ 1430311 w 3481368"/>
              <a:gd name="connsiteY10913" fmla="*/ 2926518 h 3205338"/>
              <a:gd name="connsiteX10914" fmla="*/ 1444349 w 3481368"/>
              <a:gd name="connsiteY10914" fmla="*/ 2929398 h 3205338"/>
              <a:gd name="connsiteX10915" fmla="*/ 1448804 w 3481368"/>
              <a:gd name="connsiteY10915" fmla="*/ 2929398 h 3205338"/>
              <a:gd name="connsiteX10916" fmla="*/ 1455508 w 3481368"/>
              <a:gd name="connsiteY10916" fmla="*/ 2929398 h 3205338"/>
              <a:gd name="connsiteX10917" fmla="*/ 1410873 w 3481368"/>
              <a:gd name="connsiteY10917" fmla="*/ 2929398 h 3205338"/>
              <a:gd name="connsiteX10918" fmla="*/ 1391435 w 3481368"/>
              <a:gd name="connsiteY10918" fmla="*/ 2926518 h 3205338"/>
              <a:gd name="connsiteX10919" fmla="*/ 1396834 w 3481368"/>
              <a:gd name="connsiteY10919" fmla="*/ 2926518 h 3205338"/>
              <a:gd name="connsiteX10920" fmla="*/ 1416272 w 3481368"/>
              <a:gd name="connsiteY10920" fmla="*/ 2929398 h 3205338"/>
              <a:gd name="connsiteX10921" fmla="*/ 1410873 w 3481368"/>
              <a:gd name="connsiteY10921" fmla="*/ 2926518 h 3205338"/>
              <a:gd name="connsiteX10922" fmla="*/ 1393955 w 3481368"/>
              <a:gd name="connsiteY10922" fmla="*/ 2924000 h 3205338"/>
              <a:gd name="connsiteX10923" fmla="*/ 1380277 w 3481368"/>
              <a:gd name="connsiteY10923" fmla="*/ 2921120 h 3205338"/>
              <a:gd name="connsiteX10924" fmla="*/ 1385676 w 3481368"/>
              <a:gd name="connsiteY10924" fmla="*/ 2921120 h 3205338"/>
              <a:gd name="connsiteX10925" fmla="*/ 1391435 w 3481368"/>
              <a:gd name="connsiteY10925" fmla="*/ 2921120 h 3205338"/>
              <a:gd name="connsiteX10926" fmla="*/ 1396834 w 3481368"/>
              <a:gd name="connsiteY10926" fmla="*/ 2924000 h 3205338"/>
              <a:gd name="connsiteX10927" fmla="*/ 1407993 w 3481368"/>
              <a:gd name="connsiteY10927" fmla="*/ 2924000 h 3205338"/>
              <a:gd name="connsiteX10928" fmla="*/ 1393955 w 3481368"/>
              <a:gd name="connsiteY10928" fmla="*/ 2921120 h 3205338"/>
              <a:gd name="connsiteX10929" fmla="*/ 1374517 w 3481368"/>
              <a:gd name="connsiteY10929" fmla="*/ 2921120 h 3205338"/>
              <a:gd name="connsiteX10930" fmla="*/ 1380277 w 3481368"/>
              <a:gd name="connsiteY10930" fmla="*/ 2921120 h 3205338"/>
              <a:gd name="connsiteX10931" fmla="*/ 1380277 w 3481368"/>
              <a:gd name="connsiteY10931" fmla="*/ 2924000 h 3205338"/>
              <a:gd name="connsiteX10932" fmla="*/ 1385795 w 3481368"/>
              <a:gd name="connsiteY10932" fmla="*/ 2925679 h 3205338"/>
              <a:gd name="connsiteX10933" fmla="*/ 1374517 w 3481368"/>
              <a:gd name="connsiteY10933" fmla="*/ 2924000 h 3205338"/>
              <a:gd name="connsiteX10934" fmla="*/ 1366237 w 3481368"/>
              <a:gd name="connsiteY10934" fmla="*/ 2924000 h 3205338"/>
              <a:gd name="connsiteX10935" fmla="*/ 1360478 w 3481368"/>
              <a:gd name="connsiteY10935" fmla="*/ 2921120 h 3205338"/>
              <a:gd name="connsiteX10936" fmla="*/ 1352199 w 3481368"/>
              <a:gd name="connsiteY10936" fmla="*/ 2921120 h 3205338"/>
              <a:gd name="connsiteX10937" fmla="*/ 1338161 w 3481368"/>
              <a:gd name="connsiteY10937" fmla="*/ 2921120 h 3205338"/>
              <a:gd name="connsiteX10938" fmla="*/ 1324482 w 3481368"/>
              <a:gd name="connsiteY10938" fmla="*/ 2918241 h 3205338"/>
              <a:gd name="connsiteX10939" fmla="*/ 1315843 w 3481368"/>
              <a:gd name="connsiteY10939" fmla="*/ 2915363 h 3205338"/>
              <a:gd name="connsiteX10940" fmla="*/ 1303917 w 3481368"/>
              <a:gd name="connsiteY10940" fmla="*/ 2915089 h 3205338"/>
              <a:gd name="connsiteX10941" fmla="*/ 1297485 w 3481368"/>
              <a:gd name="connsiteY10941" fmla="*/ 2912798 h 3205338"/>
              <a:gd name="connsiteX10942" fmla="*/ 1288127 w 3481368"/>
              <a:gd name="connsiteY10942" fmla="*/ 2909965 h 3205338"/>
              <a:gd name="connsiteX10943" fmla="*/ 1274087 w 3481368"/>
              <a:gd name="connsiteY10943" fmla="*/ 2909965 h 3205338"/>
              <a:gd name="connsiteX10944" fmla="*/ 1268688 w 3481368"/>
              <a:gd name="connsiteY10944" fmla="*/ 2909965 h 3205338"/>
              <a:gd name="connsiteX10945" fmla="*/ 1267660 w 3481368"/>
              <a:gd name="connsiteY10945" fmla="*/ 2909770 h 3205338"/>
              <a:gd name="connsiteX10946" fmla="*/ 1259869 w 3481368"/>
              <a:gd name="connsiteY10946" fmla="*/ 2907805 h 3205338"/>
              <a:gd name="connsiteX10947" fmla="*/ 1257170 w 3481368"/>
              <a:gd name="connsiteY10947" fmla="*/ 2907661 h 3205338"/>
              <a:gd name="connsiteX10948" fmla="*/ 1254650 w 3481368"/>
              <a:gd name="connsiteY10948" fmla="*/ 2907085 h 3205338"/>
              <a:gd name="connsiteX10949" fmla="*/ 1256402 w 3481368"/>
              <a:gd name="connsiteY10949" fmla="*/ 2907620 h 3205338"/>
              <a:gd name="connsiteX10950" fmla="*/ 1256253 w 3481368"/>
              <a:gd name="connsiteY10950" fmla="*/ 2907612 h 3205338"/>
              <a:gd name="connsiteX10951" fmla="*/ 1255370 w 3481368"/>
              <a:gd name="connsiteY10951" fmla="*/ 2907445 h 3205338"/>
              <a:gd name="connsiteX10952" fmla="*/ 1246371 w 3481368"/>
              <a:gd name="connsiteY10952" fmla="*/ 2907085 h 3205338"/>
              <a:gd name="connsiteX10953" fmla="*/ 1256253 w 3481368"/>
              <a:gd name="connsiteY10953" fmla="*/ 2907612 h 3205338"/>
              <a:gd name="connsiteX10954" fmla="*/ 1256575 w 3481368"/>
              <a:gd name="connsiteY10954" fmla="*/ 2907673 h 3205338"/>
              <a:gd name="connsiteX10955" fmla="*/ 1268644 w 3481368"/>
              <a:gd name="connsiteY10955" fmla="*/ 2911358 h 3205338"/>
              <a:gd name="connsiteX10956" fmla="*/ 1282367 w 3481368"/>
              <a:gd name="connsiteY10956" fmla="*/ 2915363 h 3205338"/>
              <a:gd name="connsiteX10957" fmla="*/ 1318723 w 3481368"/>
              <a:gd name="connsiteY10957" fmla="*/ 2921120 h 3205338"/>
              <a:gd name="connsiteX10958" fmla="*/ 1296405 w 3481368"/>
              <a:gd name="connsiteY10958" fmla="*/ 2918241 h 3205338"/>
              <a:gd name="connsiteX10959" fmla="*/ 1304684 w 3481368"/>
              <a:gd name="connsiteY10959" fmla="*/ 2921120 h 3205338"/>
              <a:gd name="connsiteX10960" fmla="*/ 1315843 w 3481368"/>
              <a:gd name="connsiteY10960" fmla="*/ 2924000 h 3205338"/>
              <a:gd name="connsiteX10961" fmla="*/ 1274087 w 3481368"/>
              <a:gd name="connsiteY10961" fmla="*/ 2921120 h 3205338"/>
              <a:gd name="connsiteX10962" fmla="*/ 1324482 w 3481368"/>
              <a:gd name="connsiteY10962" fmla="*/ 2929398 h 3205338"/>
              <a:gd name="connsiteX10963" fmla="*/ 1327003 w 3481368"/>
              <a:gd name="connsiteY10963" fmla="*/ 2926518 h 3205338"/>
              <a:gd name="connsiteX10964" fmla="*/ 1336829 w 3481368"/>
              <a:gd name="connsiteY10964" fmla="*/ 2929218 h 3205338"/>
              <a:gd name="connsiteX10965" fmla="*/ 1335641 w 3481368"/>
              <a:gd name="connsiteY10965" fmla="*/ 2929398 h 3205338"/>
              <a:gd name="connsiteX10966" fmla="*/ 1337646 w 3481368"/>
              <a:gd name="connsiteY10966" fmla="*/ 2929470 h 3205338"/>
              <a:gd name="connsiteX10967" fmla="*/ 1343920 w 3481368"/>
              <a:gd name="connsiteY10967" fmla="*/ 2932277 h 3205338"/>
              <a:gd name="connsiteX10968" fmla="*/ 1371637 w 3481368"/>
              <a:gd name="connsiteY10968" fmla="*/ 2935156 h 3205338"/>
              <a:gd name="connsiteX10969" fmla="*/ 1335641 w 3481368"/>
              <a:gd name="connsiteY10969" fmla="*/ 2932277 h 3205338"/>
              <a:gd name="connsiteX10970" fmla="*/ 1300220 w 3481368"/>
              <a:gd name="connsiteY10970" fmla="*/ 2927434 h 3205338"/>
              <a:gd name="connsiteX10971" fmla="*/ 1302165 w 3481368"/>
              <a:gd name="connsiteY10971" fmla="*/ 2926518 h 3205338"/>
              <a:gd name="connsiteX10972" fmla="*/ 1274087 w 3481368"/>
              <a:gd name="connsiteY10972" fmla="*/ 2924000 h 3205338"/>
              <a:gd name="connsiteX10973" fmla="*/ 1279848 w 3481368"/>
              <a:gd name="connsiteY10973" fmla="*/ 2924000 h 3205338"/>
              <a:gd name="connsiteX10974" fmla="*/ 1240612 w 3481368"/>
              <a:gd name="connsiteY10974" fmla="*/ 2921120 h 3205338"/>
              <a:gd name="connsiteX10975" fmla="*/ 1218294 w 3481368"/>
              <a:gd name="connsiteY10975" fmla="*/ 2918241 h 3205338"/>
              <a:gd name="connsiteX10976" fmla="*/ 1173658 w 3481368"/>
              <a:gd name="connsiteY10976" fmla="*/ 2907085 h 3205338"/>
              <a:gd name="connsiteX10977" fmla="*/ 1187698 w 3481368"/>
              <a:gd name="connsiteY10977" fmla="*/ 2909965 h 3205338"/>
              <a:gd name="connsiteX10978" fmla="*/ 1173658 w 3481368"/>
              <a:gd name="connsiteY10978" fmla="*/ 2907085 h 3205338"/>
              <a:gd name="connsiteX10979" fmla="*/ 1165380 w 3481368"/>
              <a:gd name="connsiteY10979" fmla="*/ 2904206 h 3205338"/>
              <a:gd name="connsiteX10980" fmla="*/ 1156741 w 3481368"/>
              <a:gd name="connsiteY10980" fmla="*/ 2901687 h 3205338"/>
              <a:gd name="connsiteX10981" fmla="*/ 1137302 w 3481368"/>
              <a:gd name="connsiteY10981" fmla="*/ 2895928 h 3205338"/>
              <a:gd name="connsiteX10982" fmla="*/ 1145582 w 3481368"/>
              <a:gd name="connsiteY10982" fmla="*/ 2901687 h 3205338"/>
              <a:gd name="connsiteX10983" fmla="*/ 1123264 w 3481368"/>
              <a:gd name="connsiteY10983" fmla="*/ 2895928 h 3205338"/>
              <a:gd name="connsiteX10984" fmla="*/ 1114985 w 3481368"/>
              <a:gd name="connsiteY10984" fmla="*/ 2890530 h 3205338"/>
              <a:gd name="connsiteX10985" fmla="*/ 1100947 w 3481368"/>
              <a:gd name="connsiteY10985" fmla="*/ 2887651 h 3205338"/>
              <a:gd name="connsiteX10986" fmla="*/ 1089809 w 3481368"/>
              <a:gd name="connsiteY10986" fmla="*/ 2885307 h 3205338"/>
              <a:gd name="connsiteX10987" fmla="*/ 1088281 w 3481368"/>
              <a:gd name="connsiteY10987" fmla="*/ 2884812 h 3205338"/>
              <a:gd name="connsiteX10988" fmla="*/ 1087414 w 3481368"/>
              <a:gd name="connsiteY10988" fmla="*/ 2884803 h 3205338"/>
              <a:gd name="connsiteX10989" fmla="*/ 1087268 w 3481368"/>
              <a:gd name="connsiteY10989" fmla="*/ 2884772 h 3205338"/>
              <a:gd name="connsiteX10990" fmla="*/ 1073230 w 3481368"/>
              <a:gd name="connsiteY10990" fmla="*/ 2881893 h 3205338"/>
              <a:gd name="connsiteX10991" fmla="*/ 1062071 w 3481368"/>
              <a:gd name="connsiteY10991" fmla="*/ 2879374 h 3205338"/>
              <a:gd name="connsiteX10992" fmla="*/ 1050912 w 3481368"/>
              <a:gd name="connsiteY10992" fmla="*/ 2876495 h 3205338"/>
              <a:gd name="connsiteX10993" fmla="*/ 1039753 w 3481368"/>
              <a:gd name="connsiteY10993" fmla="*/ 2870737 h 3205338"/>
              <a:gd name="connsiteX10994" fmla="*/ 1031474 w 3481368"/>
              <a:gd name="connsiteY10994" fmla="*/ 2868217 h 3205338"/>
              <a:gd name="connsiteX10995" fmla="*/ 1025715 w 3481368"/>
              <a:gd name="connsiteY10995" fmla="*/ 2868217 h 3205338"/>
              <a:gd name="connsiteX10996" fmla="*/ 1017436 w 3481368"/>
              <a:gd name="connsiteY10996" fmla="*/ 2865338 h 3205338"/>
              <a:gd name="connsiteX10997" fmla="*/ 972801 w 3481368"/>
              <a:gd name="connsiteY10997" fmla="*/ 2851303 h 3205338"/>
              <a:gd name="connsiteX10998" fmla="*/ 965258 w 3481368"/>
              <a:gd name="connsiteY10998" fmla="*/ 2848520 h 3205338"/>
              <a:gd name="connsiteX10999" fmla="*/ 970371 w 3481368"/>
              <a:gd name="connsiteY10999" fmla="*/ 2849188 h 3205338"/>
              <a:gd name="connsiteX11000" fmla="*/ 961642 w 3481368"/>
              <a:gd name="connsiteY11000" fmla="*/ 2845905 h 3205338"/>
              <a:gd name="connsiteX11001" fmla="*/ 986839 w 3481368"/>
              <a:gd name="connsiteY11001" fmla="*/ 2854182 h 3205338"/>
              <a:gd name="connsiteX11002" fmla="*/ 983959 w 3481368"/>
              <a:gd name="connsiteY11002" fmla="*/ 2851303 h 3205338"/>
              <a:gd name="connsiteX11003" fmla="*/ 955883 w 3481368"/>
              <a:gd name="connsiteY11003" fmla="*/ 2843025 h 3205338"/>
              <a:gd name="connsiteX11004" fmla="*/ 935938 w 3481368"/>
              <a:gd name="connsiteY11004" fmla="*/ 2835080 h 3205338"/>
              <a:gd name="connsiteX11005" fmla="*/ 932663 w 3481368"/>
              <a:gd name="connsiteY11005" fmla="*/ 2834092 h 3205338"/>
              <a:gd name="connsiteX11006" fmla="*/ 931585 w 3481368"/>
              <a:gd name="connsiteY11006" fmla="*/ 2833309 h 3205338"/>
              <a:gd name="connsiteX11007" fmla="*/ 925286 w 3481368"/>
              <a:gd name="connsiteY11007" fmla="*/ 2831869 h 3205338"/>
              <a:gd name="connsiteX11008" fmla="*/ 936444 w 3481368"/>
              <a:gd name="connsiteY11008" fmla="*/ 2831869 h 3205338"/>
              <a:gd name="connsiteX11009" fmla="*/ 925286 w 3481368"/>
              <a:gd name="connsiteY11009" fmla="*/ 2828990 h 3205338"/>
              <a:gd name="connsiteX11010" fmla="*/ 914127 w 3481368"/>
              <a:gd name="connsiteY11010" fmla="*/ 2823592 h 3205338"/>
              <a:gd name="connsiteX11011" fmla="*/ 891809 w 3481368"/>
              <a:gd name="connsiteY11011" fmla="*/ 2814954 h 3205338"/>
              <a:gd name="connsiteX11012" fmla="*/ 886410 w 3481368"/>
              <a:gd name="connsiteY11012" fmla="*/ 2814954 h 3205338"/>
              <a:gd name="connsiteX11013" fmla="*/ 869492 w 3481368"/>
              <a:gd name="connsiteY11013" fmla="*/ 2806677 h 3205338"/>
              <a:gd name="connsiteX11014" fmla="*/ 858333 w 3481368"/>
              <a:gd name="connsiteY11014" fmla="*/ 2801279 h 3205338"/>
              <a:gd name="connsiteX11015" fmla="*/ 845374 w 3481368"/>
              <a:gd name="connsiteY11015" fmla="*/ 2797320 h 3205338"/>
              <a:gd name="connsiteX11016" fmla="*/ 839393 w 3481368"/>
              <a:gd name="connsiteY11016" fmla="*/ 2795659 h 3205338"/>
              <a:gd name="connsiteX11017" fmla="*/ 833676 w 3481368"/>
              <a:gd name="connsiteY11017" fmla="*/ 2792462 h 3205338"/>
              <a:gd name="connsiteX11018" fmla="*/ 833046 w 3481368"/>
              <a:gd name="connsiteY11018" fmla="*/ 2792164 h 3205338"/>
              <a:gd name="connsiteX11019" fmla="*/ 819458 w 3481368"/>
              <a:gd name="connsiteY11019" fmla="*/ 2784364 h 3205338"/>
              <a:gd name="connsiteX11020" fmla="*/ 796780 w 3481368"/>
              <a:gd name="connsiteY11020" fmla="*/ 2773207 h 3205338"/>
              <a:gd name="connsiteX11021" fmla="*/ 780222 w 3481368"/>
              <a:gd name="connsiteY11021" fmla="*/ 2764930 h 3205338"/>
              <a:gd name="connsiteX11022" fmla="*/ 766183 w 3481368"/>
              <a:gd name="connsiteY11022" fmla="*/ 2756653 h 3205338"/>
              <a:gd name="connsiteX11023" fmla="*/ 757904 w 3481368"/>
              <a:gd name="connsiteY11023" fmla="*/ 2750895 h 3205338"/>
              <a:gd name="connsiteX11024" fmla="*/ 749625 w 3481368"/>
              <a:gd name="connsiteY11024" fmla="*/ 2748016 h 3205338"/>
              <a:gd name="connsiteX11025" fmla="*/ 740986 w 3481368"/>
              <a:gd name="connsiteY11025" fmla="*/ 2742617 h 3205338"/>
              <a:gd name="connsiteX11026" fmla="*/ 729827 w 3481368"/>
              <a:gd name="connsiteY11026" fmla="*/ 2736859 h 3205338"/>
              <a:gd name="connsiteX11027" fmla="*/ 719938 w 3481368"/>
              <a:gd name="connsiteY11027" fmla="*/ 2730196 h 3205338"/>
              <a:gd name="connsiteX11028" fmla="*/ 715654 w 3481368"/>
              <a:gd name="connsiteY11028" fmla="*/ 2726242 h 3205338"/>
              <a:gd name="connsiteX11029" fmla="*/ 704989 w 3481368"/>
              <a:gd name="connsiteY11029" fmla="*/ 2720304 h 3205338"/>
              <a:gd name="connsiteX11030" fmla="*/ 713268 w 3481368"/>
              <a:gd name="connsiteY11030" fmla="*/ 2725703 h 3205338"/>
              <a:gd name="connsiteX11031" fmla="*/ 719938 w 3481368"/>
              <a:gd name="connsiteY11031" fmla="*/ 2730196 h 3205338"/>
              <a:gd name="connsiteX11032" fmla="*/ 724428 w 3481368"/>
              <a:gd name="connsiteY11032" fmla="*/ 2734340 h 3205338"/>
              <a:gd name="connsiteX11033" fmla="*/ 740181 w 3481368"/>
              <a:gd name="connsiteY11033" fmla="*/ 2744840 h 3205338"/>
              <a:gd name="connsiteX11034" fmla="*/ 735587 w 3481368"/>
              <a:gd name="connsiteY11034" fmla="*/ 2742617 h 3205338"/>
              <a:gd name="connsiteX11035" fmla="*/ 746505 w 3481368"/>
              <a:gd name="connsiteY11035" fmla="*/ 2749055 h 3205338"/>
              <a:gd name="connsiteX11036" fmla="*/ 757904 w 3481368"/>
              <a:gd name="connsiteY11036" fmla="*/ 2756653 h 3205338"/>
              <a:gd name="connsiteX11037" fmla="*/ 716148 w 3481368"/>
              <a:gd name="connsiteY11037" fmla="*/ 2731461 h 3205338"/>
              <a:gd name="connsiteX11038" fmla="*/ 654595 w 3481368"/>
              <a:gd name="connsiteY11038" fmla="*/ 2686836 h 3205338"/>
              <a:gd name="connsiteX11039" fmla="*/ 651715 w 3481368"/>
              <a:gd name="connsiteY11039" fmla="*/ 2681077 h 3205338"/>
              <a:gd name="connsiteX11040" fmla="*/ 643436 w 3481368"/>
              <a:gd name="connsiteY11040" fmla="*/ 2672799 h 3205338"/>
              <a:gd name="connsiteX11041" fmla="*/ 660354 w 3481368"/>
              <a:gd name="connsiteY11041" fmla="*/ 2686836 h 3205338"/>
              <a:gd name="connsiteX11042" fmla="*/ 676912 w 3481368"/>
              <a:gd name="connsiteY11042" fmla="*/ 2700871 h 3205338"/>
              <a:gd name="connsiteX11043" fmla="*/ 696351 w 3481368"/>
              <a:gd name="connsiteY11043" fmla="*/ 2717426 h 3205338"/>
              <a:gd name="connsiteX11044" fmla="*/ 690951 w 3481368"/>
              <a:gd name="connsiteY11044" fmla="*/ 2714546 h 3205338"/>
              <a:gd name="connsiteX11045" fmla="*/ 699230 w 3481368"/>
              <a:gd name="connsiteY11045" fmla="*/ 2714546 h 3205338"/>
              <a:gd name="connsiteX11046" fmla="*/ 682672 w 3481368"/>
              <a:gd name="connsiteY11046" fmla="*/ 2703390 h 3205338"/>
              <a:gd name="connsiteX11047" fmla="*/ 671513 w 3481368"/>
              <a:gd name="connsiteY11047" fmla="*/ 2695113 h 3205338"/>
              <a:gd name="connsiteX11048" fmla="*/ 665754 w 3481368"/>
              <a:gd name="connsiteY11048" fmla="*/ 2686836 h 3205338"/>
              <a:gd name="connsiteX11049" fmla="*/ 780222 w 3481368"/>
              <a:gd name="connsiteY11049" fmla="*/ 2759172 h 3205338"/>
              <a:gd name="connsiteX11050" fmla="*/ 847174 w 3481368"/>
              <a:gd name="connsiteY11050" fmla="*/ 2792642 h 3205338"/>
              <a:gd name="connsiteX11051" fmla="*/ 864093 w 3481368"/>
              <a:gd name="connsiteY11051" fmla="*/ 2798400 h 3205338"/>
              <a:gd name="connsiteX11052" fmla="*/ 875251 w 3481368"/>
              <a:gd name="connsiteY11052" fmla="*/ 2806677 h 3205338"/>
              <a:gd name="connsiteX11053" fmla="*/ 894689 w 3481368"/>
              <a:gd name="connsiteY11053" fmla="*/ 2814954 h 3205338"/>
              <a:gd name="connsiteX11054" fmla="*/ 902968 w 3481368"/>
              <a:gd name="connsiteY11054" fmla="*/ 2817834 h 3205338"/>
              <a:gd name="connsiteX11055" fmla="*/ 919887 w 3481368"/>
              <a:gd name="connsiteY11055" fmla="*/ 2823592 h 3205338"/>
              <a:gd name="connsiteX11056" fmla="*/ 933565 w 3481368"/>
              <a:gd name="connsiteY11056" fmla="*/ 2826110 h 3205338"/>
              <a:gd name="connsiteX11057" fmla="*/ 942204 w 3481368"/>
              <a:gd name="connsiteY11057" fmla="*/ 2828990 h 3205338"/>
              <a:gd name="connsiteX11058" fmla="*/ 967041 w 3481368"/>
              <a:gd name="connsiteY11058" fmla="*/ 2837267 h 3205338"/>
              <a:gd name="connsiteX11059" fmla="*/ 981080 w 3481368"/>
              <a:gd name="connsiteY11059" fmla="*/ 2843025 h 3205338"/>
              <a:gd name="connsiteX11060" fmla="*/ 997997 w 3481368"/>
              <a:gd name="connsiteY11060" fmla="*/ 2848424 h 3205338"/>
              <a:gd name="connsiteX11061" fmla="*/ 1003398 w 3481368"/>
              <a:gd name="connsiteY11061" fmla="*/ 2851303 h 3205338"/>
              <a:gd name="connsiteX11062" fmla="*/ 1011677 w 3481368"/>
              <a:gd name="connsiteY11062" fmla="*/ 2854182 h 3205338"/>
              <a:gd name="connsiteX11063" fmla="*/ 1028594 w 3481368"/>
              <a:gd name="connsiteY11063" fmla="*/ 2857061 h 3205338"/>
              <a:gd name="connsiteX11064" fmla="*/ 1062071 w 3481368"/>
              <a:gd name="connsiteY11064" fmla="*/ 2868217 h 3205338"/>
              <a:gd name="connsiteX11065" fmla="*/ 1103827 w 3481368"/>
              <a:gd name="connsiteY11065" fmla="*/ 2879374 h 3205338"/>
              <a:gd name="connsiteX11066" fmla="*/ 1112105 w 3481368"/>
              <a:gd name="connsiteY11066" fmla="*/ 2881893 h 3205338"/>
              <a:gd name="connsiteX11067" fmla="*/ 1123264 w 3481368"/>
              <a:gd name="connsiteY11067" fmla="*/ 2884772 h 3205338"/>
              <a:gd name="connsiteX11068" fmla="*/ 1143062 w 3481368"/>
              <a:gd name="connsiteY11068" fmla="*/ 2887651 h 3205338"/>
              <a:gd name="connsiteX11069" fmla="*/ 1181937 w 3481368"/>
              <a:gd name="connsiteY11069" fmla="*/ 2895928 h 3205338"/>
              <a:gd name="connsiteX11070" fmla="*/ 1207135 w 3481368"/>
              <a:gd name="connsiteY11070" fmla="*/ 2901687 h 3205338"/>
              <a:gd name="connsiteX11071" fmla="*/ 1229452 w 3481368"/>
              <a:gd name="connsiteY11071" fmla="*/ 2904206 h 3205338"/>
              <a:gd name="connsiteX11072" fmla="*/ 1224053 w 3481368"/>
              <a:gd name="connsiteY11072" fmla="*/ 2901687 h 3205338"/>
              <a:gd name="connsiteX11073" fmla="*/ 1215414 w 3481368"/>
              <a:gd name="connsiteY11073" fmla="*/ 2898808 h 3205338"/>
              <a:gd name="connsiteX11074" fmla="*/ 1201376 w 3481368"/>
              <a:gd name="connsiteY11074" fmla="*/ 2895928 h 3205338"/>
              <a:gd name="connsiteX11075" fmla="*/ 1167899 w 3481368"/>
              <a:gd name="connsiteY11075" fmla="*/ 2887651 h 3205338"/>
              <a:gd name="connsiteX11076" fmla="*/ 1145582 w 3481368"/>
              <a:gd name="connsiteY11076" fmla="*/ 2881893 h 3205338"/>
              <a:gd name="connsiteX11077" fmla="*/ 1131903 w 3481368"/>
              <a:gd name="connsiteY11077" fmla="*/ 2879374 h 3205338"/>
              <a:gd name="connsiteX11078" fmla="*/ 1126144 w 3481368"/>
              <a:gd name="connsiteY11078" fmla="*/ 2879374 h 3205338"/>
              <a:gd name="connsiteX11079" fmla="*/ 1120744 w 3481368"/>
              <a:gd name="connsiteY11079" fmla="*/ 2879374 h 3205338"/>
              <a:gd name="connsiteX11080" fmla="*/ 1114985 w 3481368"/>
              <a:gd name="connsiteY11080" fmla="*/ 2876495 h 3205338"/>
              <a:gd name="connsiteX11081" fmla="*/ 1106706 w 3481368"/>
              <a:gd name="connsiteY11081" fmla="*/ 2876495 h 3205338"/>
              <a:gd name="connsiteX11082" fmla="*/ 1112105 w 3481368"/>
              <a:gd name="connsiteY11082" fmla="*/ 2879374 h 3205338"/>
              <a:gd name="connsiteX11083" fmla="*/ 1103827 w 3481368"/>
              <a:gd name="connsiteY11083" fmla="*/ 2873615 h 3205338"/>
              <a:gd name="connsiteX11084" fmla="*/ 1094872 w 3481368"/>
              <a:gd name="connsiteY11084" fmla="*/ 2870737 h 3205338"/>
              <a:gd name="connsiteX11085" fmla="*/ 1095548 w 3481368"/>
              <a:gd name="connsiteY11085" fmla="*/ 2870737 h 3205338"/>
              <a:gd name="connsiteX11086" fmla="*/ 1093732 w 3481368"/>
              <a:gd name="connsiteY11086" fmla="*/ 2870371 h 3205338"/>
              <a:gd name="connsiteX11087" fmla="*/ 1089833 w 3481368"/>
              <a:gd name="connsiteY11087" fmla="*/ 2869117 h 3205338"/>
              <a:gd name="connsiteX11088" fmla="*/ 1067470 w 3481368"/>
              <a:gd name="connsiteY11088" fmla="*/ 2862460 h 3205338"/>
              <a:gd name="connsiteX11089" fmla="*/ 1062071 w 3481368"/>
              <a:gd name="connsiteY11089" fmla="*/ 2862460 h 3205338"/>
              <a:gd name="connsiteX11090" fmla="*/ 1075704 w 3481368"/>
              <a:gd name="connsiteY11090" fmla="*/ 2866733 h 3205338"/>
              <a:gd name="connsiteX11091" fmla="*/ 1093732 w 3481368"/>
              <a:gd name="connsiteY11091" fmla="*/ 2870371 h 3205338"/>
              <a:gd name="connsiteX11092" fmla="*/ 1094872 w 3481368"/>
              <a:gd name="connsiteY11092" fmla="*/ 2870737 h 3205338"/>
              <a:gd name="connsiteX11093" fmla="*/ 1078629 w 3481368"/>
              <a:gd name="connsiteY11093" fmla="*/ 2870737 h 3205338"/>
              <a:gd name="connsiteX11094" fmla="*/ 1067470 w 3481368"/>
              <a:gd name="connsiteY11094" fmla="*/ 2868217 h 3205338"/>
              <a:gd name="connsiteX11095" fmla="*/ 1053792 w 3481368"/>
              <a:gd name="connsiteY11095" fmla="*/ 2862460 h 3205338"/>
              <a:gd name="connsiteX11096" fmla="*/ 1025715 w 3481368"/>
              <a:gd name="connsiteY11096" fmla="*/ 2854182 h 3205338"/>
              <a:gd name="connsiteX11097" fmla="*/ 995839 w 3481368"/>
              <a:gd name="connsiteY11097" fmla="*/ 2845050 h 3205338"/>
              <a:gd name="connsiteX11098" fmla="*/ 980905 w 3481368"/>
              <a:gd name="connsiteY11098" fmla="*/ 2839294 h 3205338"/>
              <a:gd name="connsiteX11099" fmla="*/ 983959 w 3481368"/>
              <a:gd name="connsiteY11099" fmla="*/ 2840147 h 3205338"/>
              <a:gd name="connsiteX11100" fmla="*/ 958762 w 3481368"/>
              <a:gd name="connsiteY11100" fmla="*/ 2828990 h 3205338"/>
              <a:gd name="connsiteX11101" fmla="*/ 939324 w 3481368"/>
              <a:gd name="connsiteY11101" fmla="*/ 2823592 h 3205338"/>
              <a:gd name="connsiteX11102" fmla="*/ 928165 w 3481368"/>
              <a:gd name="connsiteY11102" fmla="*/ 2817834 h 3205338"/>
              <a:gd name="connsiteX11103" fmla="*/ 919887 w 3481368"/>
              <a:gd name="connsiteY11103" fmla="*/ 2812435 h 3205338"/>
              <a:gd name="connsiteX11104" fmla="*/ 917007 w 3481368"/>
              <a:gd name="connsiteY11104" fmla="*/ 2809557 h 3205338"/>
              <a:gd name="connsiteX11105" fmla="*/ 933565 w 3481368"/>
              <a:gd name="connsiteY11105" fmla="*/ 2817834 h 3205338"/>
              <a:gd name="connsiteX11106" fmla="*/ 947603 w 3481368"/>
              <a:gd name="connsiteY11106" fmla="*/ 2826110 h 3205338"/>
              <a:gd name="connsiteX11107" fmla="*/ 964522 w 3481368"/>
              <a:gd name="connsiteY11107" fmla="*/ 2828990 h 3205338"/>
              <a:gd name="connsiteX11108" fmla="*/ 979766 w 3481368"/>
              <a:gd name="connsiteY11108" fmla="*/ 2834070 h 3205338"/>
              <a:gd name="connsiteX11109" fmla="*/ 981080 w 3481368"/>
              <a:gd name="connsiteY11109" fmla="*/ 2834748 h 3205338"/>
              <a:gd name="connsiteX11110" fmla="*/ 981292 w 3481368"/>
              <a:gd name="connsiteY11110" fmla="*/ 2834579 h 3205338"/>
              <a:gd name="connsiteX11111" fmla="*/ 989358 w 3481368"/>
              <a:gd name="connsiteY11111" fmla="*/ 2837267 h 3205338"/>
              <a:gd name="connsiteX11112" fmla="*/ 981312 w 3481368"/>
              <a:gd name="connsiteY11112" fmla="*/ 2834563 h 3205338"/>
              <a:gd name="connsiteX11113" fmla="*/ 982879 w 3481368"/>
              <a:gd name="connsiteY11113" fmla="*/ 2833309 h 3205338"/>
              <a:gd name="connsiteX11114" fmla="*/ 986839 w 3481368"/>
              <a:gd name="connsiteY11114" fmla="*/ 2831869 h 3205338"/>
              <a:gd name="connsiteX11115" fmla="*/ 969921 w 3481368"/>
              <a:gd name="connsiteY11115" fmla="*/ 2828990 h 3205338"/>
              <a:gd name="connsiteX11116" fmla="*/ 979616 w 3481368"/>
              <a:gd name="connsiteY11116" fmla="*/ 2833993 h 3205338"/>
              <a:gd name="connsiteX11117" fmla="*/ 967941 w 3481368"/>
              <a:gd name="connsiteY11117" fmla="*/ 2830070 h 3205338"/>
              <a:gd name="connsiteX11118" fmla="*/ 942204 w 3481368"/>
              <a:gd name="connsiteY11118" fmla="*/ 2820712 h 3205338"/>
              <a:gd name="connsiteX11119" fmla="*/ 933565 w 3481368"/>
              <a:gd name="connsiteY11119" fmla="*/ 2817834 h 3205338"/>
              <a:gd name="connsiteX11120" fmla="*/ 942204 w 3481368"/>
              <a:gd name="connsiteY11120" fmla="*/ 2817834 h 3205338"/>
              <a:gd name="connsiteX11121" fmla="*/ 919887 w 3481368"/>
              <a:gd name="connsiteY11121" fmla="*/ 2806677 h 3205338"/>
              <a:gd name="connsiteX11122" fmla="*/ 900088 w 3481368"/>
              <a:gd name="connsiteY11122" fmla="*/ 2801279 h 3205338"/>
              <a:gd name="connsiteX11123" fmla="*/ 905847 w 3481368"/>
              <a:gd name="connsiteY11123" fmla="*/ 2806677 h 3205338"/>
              <a:gd name="connsiteX11124" fmla="*/ 928165 w 3481368"/>
              <a:gd name="connsiteY11124" fmla="*/ 2817834 h 3205338"/>
              <a:gd name="connsiteX11125" fmla="*/ 919887 w 3481368"/>
              <a:gd name="connsiteY11125" fmla="*/ 2814954 h 3205338"/>
              <a:gd name="connsiteX11126" fmla="*/ 888930 w 3481368"/>
              <a:gd name="connsiteY11126" fmla="*/ 2801279 h 3205338"/>
              <a:gd name="connsiteX11127" fmla="*/ 905847 w 3481368"/>
              <a:gd name="connsiteY11127" fmla="*/ 2812435 h 3205338"/>
              <a:gd name="connsiteX11128" fmla="*/ 886410 w 3481368"/>
              <a:gd name="connsiteY11128" fmla="*/ 2801279 h 3205338"/>
              <a:gd name="connsiteX11129" fmla="*/ 875251 w 3481368"/>
              <a:gd name="connsiteY11129" fmla="*/ 2798400 h 3205338"/>
              <a:gd name="connsiteX11130" fmla="*/ 888930 w 3481368"/>
              <a:gd name="connsiteY11130" fmla="*/ 2803798 h 3205338"/>
              <a:gd name="connsiteX11131" fmla="*/ 875251 w 3481368"/>
              <a:gd name="connsiteY11131" fmla="*/ 2801279 h 3205338"/>
              <a:gd name="connsiteX11132" fmla="*/ 858333 w 3481368"/>
              <a:gd name="connsiteY11132" fmla="*/ 2792642 h 3205338"/>
              <a:gd name="connsiteX11133" fmla="*/ 825937 w 3481368"/>
              <a:gd name="connsiteY11133" fmla="*/ 2778426 h 3205338"/>
              <a:gd name="connsiteX11134" fmla="*/ 820112 w 3481368"/>
              <a:gd name="connsiteY11134" fmla="*/ 2775666 h 3205338"/>
              <a:gd name="connsiteX11135" fmla="*/ 816577 w 3481368"/>
              <a:gd name="connsiteY11135" fmla="*/ 2773207 h 3205338"/>
              <a:gd name="connsiteX11136" fmla="*/ 799659 w 3481368"/>
              <a:gd name="connsiteY11136" fmla="*/ 2764930 h 3205338"/>
              <a:gd name="connsiteX11137" fmla="*/ 785621 w 3481368"/>
              <a:gd name="connsiteY11137" fmla="*/ 2753774 h 3205338"/>
              <a:gd name="connsiteX11138" fmla="*/ 788501 w 3481368"/>
              <a:gd name="connsiteY11138" fmla="*/ 2759172 h 3205338"/>
              <a:gd name="connsiteX11139" fmla="*/ 774462 w 3481368"/>
              <a:gd name="connsiteY11139" fmla="*/ 2750895 h 3205338"/>
              <a:gd name="connsiteX11140" fmla="*/ 769062 w 3481368"/>
              <a:gd name="connsiteY11140" fmla="*/ 2748016 h 3205338"/>
              <a:gd name="connsiteX11141" fmla="*/ 763303 w 3481368"/>
              <a:gd name="connsiteY11141" fmla="*/ 2739739 h 3205338"/>
              <a:gd name="connsiteX11142" fmla="*/ 743865 w 3481368"/>
              <a:gd name="connsiteY11142" fmla="*/ 2728582 h 3205338"/>
              <a:gd name="connsiteX11143" fmla="*/ 735587 w 3481368"/>
              <a:gd name="connsiteY11143" fmla="*/ 2723184 h 3205338"/>
              <a:gd name="connsiteX11144" fmla="*/ 727308 w 3481368"/>
              <a:gd name="connsiteY11144" fmla="*/ 2717426 h 3205338"/>
              <a:gd name="connsiteX11145" fmla="*/ 718668 w 3481368"/>
              <a:gd name="connsiteY11145" fmla="*/ 2714546 h 3205338"/>
              <a:gd name="connsiteX11146" fmla="*/ 713268 w 3481368"/>
              <a:gd name="connsiteY11146" fmla="*/ 2709148 h 3205338"/>
              <a:gd name="connsiteX11147" fmla="*/ 707509 w 3481368"/>
              <a:gd name="connsiteY11147" fmla="*/ 2706269 h 3205338"/>
              <a:gd name="connsiteX11148" fmla="*/ 702110 w 3481368"/>
              <a:gd name="connsiteY11148" fmla="*/ 2700871 h 3205338"/>
              <a:gd name="connsiteX11149" fmla="*/ 693831 w 3481368"/>
              <a:gd name="connsiteY11149" fmla="*/ 2695113 h 3205338"/>
              <a:gd name="connsiteX11150" fmla="*/ 682672 w 3481368"/>
              <a:gd name="connsiteY11150" fmla="*/ 2686836 h 3205338"/>
              <a:gd name="connsiteX11151" fmla="*/ 677273 w 3481368"/>
              <a:gd name="connsiteY11151" fmla="*/ 2679817 h 3205338"/>
              <a:gd name="connsiteX11152" fmla="*/ 673999 w 3481368"/>
              <a:gd name="connsiteY11152" fmla="*/ 2675676 h 3205338"/>
              <a:gd name="connsiteX11153" fmla="*/ 674033 w 3481368"/>
              <a:gd name="connsiteY11153" fmla="*/ 2675679 h 3205338"/>
              <a:gd name="connsiteX11154" fmla="*/ 673967 w 3481368"/>
              <a:gd name="connsiteY11154" fmla="*/ 2675635 h 3205338"/>
              <a:gd name="connsiteX11155" fmla="*/ 673460 w 3481368"/>
              <a:gd name="connsiteY11155" fmla="*/ 2674993 h 3205338"/>
              <a:gd name="connsiteX11156" fmla="*/ 674033 w 3481368"/>
              <a:gd name="connsiteY11156" fmla="*/ 2672799 h 3205338"/>
              <a:gd name="connsiteX11157" fmla="*/ 693831 w 3481368"/>
              <a:gd name="connsiteY11157" fmla="*/ 2689714 h 3205338"/>
              <a:gd name="connsiteX11158" fmla="*/ 702110 w 3481368"/>
              <a:gd name="connsiteY11158" fmla="*/ 2692234 h 3205338"/>
              <a:gd name="connsiteX11159" fmla="*/ 707509 w 3481368"/>
              <a:gd name="connsiteY11159" fmla="*/ 2697992 h 3205338"/>
              <a:gd name="connsiteX11160" fmla="*/ 693831 w 3481368"/>
              <a:gd name="connsiteY11160" fmla="*/ 2686836 h 3205338"/>
              <a:gd name="connsiteX11161" fmla="*/ 699230 w 3481368"/>
              <a:gd name="connsiteY11161" fmla="*/ 2686836 h 3205338"/>
              <a:gd name="connsiteX11162" fmla="*/ 710389 w 3481368"/>
              <a:gd name="connsiteY11162" fmla="*/ 2697992 h 3205338"/>
              <a:gd name="connsiteX11163" fmla="*/ 721547 w 3481368"/>
              <a:gd name="connsiteY11163" fmla="*/ 2703390 h 3205338"/>
              <a:gd name="connsiteX11164" fmla="*/ 721547 w 3481368"/>
              <a:gd name="connsiteY11164" fmla="*/ 2706269 h 3205338"/>
              <a:gd name="connsiteX11165" fmla="*/ 713268 w 3481368"/>
              <a:gd name="connsiteY11165" fmla="*/ 2700871 h 3205338"/>
              <a:gd name="connsiteX11166" fmla="*/ 707509 w 3481368"/>
              <a:gd name="connsiteY11166" fmla="*/ 2700871 h 3205338"/>
              <a:gd name="connsiteX11167" fmla="*/ 716148 w 3481368"/>
              <a:gd name="connsiteY11167" fmla="*/ 2706269 h 3205338"/>
              <a:gd name="connsiteX11168" fmla="*/ 729827 w 3481368"/>
              <a:gd name="connsiteY11168" fmla="*/ 2714546 h 3205338"/>
              <a:gd name="connsiteX11169" fmla="*/ 732707 w 3481368"/>
              <a:gd name="connsiteY11169" fmla="*/ 2720304 h 3205338"/>
              <a:gd name="connsiteX11170" fmla="*/ 749625 w 3481368"/>
              <a:gd name="connsiteY11170" fmla="*/ 2728582 h 3205338"/>
              <a:gd name="connsiteX11171" fmla="*/ 738466 w 3481368"/>
              <a:gd name="connsiteY11171" fmla="*/ 2717426 h 3205338"/>
              <a:gd name="connsiteX11172" fmla="*/ 757904 w 3481368"/>
              <a:gd name="connsiteY11172" fmla="*/ 2731461 h 3205338"/>
              <a:gd name="connsiteX11173" fmla="*/ 783101 w 3481368"/>
              <a:gd name="connsiteY11173" fmla="*/ 2742617 h 3205338"/>
              <a:gd name="connsiteX11174" fmla="*/ 796780 w 3481368"/>
              <a:gd name="connsiteY11174" fmla="*/ 2753774 h 3205338"/>
              <a:gd name="connsiteX11175" fmla="*/ 794260 w 3481368"/>
              <a:gd name="connsiteY11175" fmla="*/ 2756653 h 3205338"/>
              <a:gd name="connsiteX11176" fmla="*/ 816577 w 3481368"/>
              <a:gd name="connsiteY11176" fmla="*/ 2764930 h 3205338"/>
              <a:gd name="connsiteX11177" fmla="*/ 824857 w 3481368"/>
              <a:gd name="connsiteY11177" fmla="*/ 2770329 h 3205338"/>
              <a:gd name="connsiteX11178" fmla="*/ 821977 w 3481368"/>
              <a:gd name="connsiteY11178" fmla="*/ 2773207 h 3205338"/>
              <a:gd name="connsiteX11179" fmla="*/ 844294 w 3481368"/>
              <a:gd name="connsiteY11179" fmla="*/ 2781485 h 3205338"/>
              <a:gd name="connsiteX11180" fmla="*/ 833136 w 3481368"/>
              <a:gd name="connsiteY11180" fmla="*/ 2781485 h 3205338"/>
              <a:gd name="connsiteX11181" fmla="*/ 847174 w 3481368"/>
              <a:gd name="connsiteY11181" fmla="*/ 2787244 h 3205338"/>
              <a:gd name="connsiteX11182" fmla="*/ 850054 w 3481368"/>
              <a:gd name="connsiteY11182" fmla="*/ 2787244 h 3205338"/>
              <a:gd name="connsiteX11183" fmla="*/ 866612 w 3481368"/>
              <a:gd name="connsiteY11183" fmla="*/ 2795520 h 3205338"/>
              <a:gd name="connsiteX11184" fmla="*/ 880651 w 3481368"/>
              <a:gd name="connsiteY11184" fmla="*/ 2798400 h 3205338"/>
              <a:gd name="connsiteX11185" fmla="*/ 855453 w 3481368"/>
              <a:gd name="connsiteY11185" fmla="*/ 2790122 h 3205338"/>
              <a:gd name="connsiteX11186" fmla="*/ 844294 w 3481368"/>
              <a:gd name="connsiteY11186" fmla="*/ 2781485 h 3205338"/>
              <a:gd name="connsiteX11187" fmla="*/ 836015 w 3481368"/>
              <a:gd name="connsiteY11187" fmla="*/ 2776087 h 3205338"/>
              <a:gd name="connsiteX11188" fmla="*/ 847174 w 3481368"/>
              <a:gd name="connsiteY11188" fmla="*/ 2778966 h 3205338"/>
              <a:gd name="connsiteX11189" fmla="*/ 833136 w 3481368"/>
              <a:gd name="connsiteY11189" fmla="*/ 2773207 h 3205338"/>
              <a:gd name="connsiteX11190" fmla="*/ 850054 w 3481368"/>
              <a:gd name="connsiteY11190" fmla="*/ 2778966 h 3205338"/>
              <a:gd name="connsiteX11191" fmla="*/ 844294 w 3481368"/>
              <a:gd name="connsiteY11191" fmla="*/ 2773207 h 3205338"/>
              <a:gd name="connsiteX11192" fmla="*/ 852933 w 3481368"/>
              <a:gd name="connsiteY11192" fmla="*/ 2776087 h 3205338"/>
              <a:gd name="connsiteX11193" fmla="*/ 850054 w 3481368"/>
              <a:gd name="connsiteY11193" fmla="*/ 2773207 h 3205338"/>
              <a:gd name="connsiteX11194" fmla="*/ 844294 w 3481368"/>
              <a:gd name="connsiteY11194" fmla="*/ 2770329 h 3205338"/>
              <a:gd name="connsiteX11195" fmla="*/ 864093 w 3481368"/>
              <a:gd name="connsiteY11195" fmla="*/ 2778966 h 3205338"/>
              <a:gd name="connsiteX11196" fmla="*/ 883530 w 3481368"/>
              <a:gd name="connsiteY11196" fmla="*/ 2787244 h 3205338"/>
              <a:gd name="connsiteX11197" fmla="*/ 894689 w 3481368"/>
              <a:gd name="connsiteY11197" fmla="*/ 2792642 h 3205338"/>
              <a:gd name="connsiteX11198" fmla="*/ 902968 w 3481368"/>
              <a:gd name="connsiteY11198" fmla="*/ 2795520 h 3205338"/>
              <a:gd name="connsiteX11199" fmla="*/ 915156 w 3481368"/>
              <a:gd name="connsiteY11199" fmla="*/ 2800711 h 3205338"/>
              <a:gd name="connsiteX11200" fmla="*/ 915207 w 3481368"/>
              <a:gd name="connsiteY11200" fmla="*/ 2800739 h 3205338"/>
              <a:gd name="connsiteX11201" fmla="*/ 922406 w 3481368"/>
              <a:gd name="connsiteY11201" fmla="*/ 2803798 h 3205338"/>
              <a:gd name="connsiteX11202" fmla="*/ 915156 w 3481368"/>
              <a:gd name="connsiteY11202" fmla="*/ 2800711 h 3205338"/>
              <a:gd name="connsiteX11203" fmla="*/ 905847 w 3481368"/>
              <a:gd name="connsiteY11203" fmla="*/ 2795520 h 3205338"/>
              <a:gd name="connsiteX11204" fmla="*/ 917007 w 3481368"/>
              <a:gd name="connsiteY11204" fmla="*/ 2801279 h 3205338"/>
              <a:gd name="connsiteX11205" fmla="*/ 931045 w 3481368"/>
              <a:gd name="connsiteY11205" fmla="*/ 2806677 h 3205338"/>
              <a:gd name="connsiteX11206" fmla="*/ 942204 w 3481368"/>
              <a:gd name="connsiteY11206" fmla="*/ 2812435 h 3205338"/>
              <a:gd name="connsiteX11207" fmla="*/ 964522 w 3481368"/>
              <a:gd name="connsiteY11207" fmla="*/ 2817834 h 3205338"/>
              <a:gd name="connsiteX11208" fmla="*/ 981080 w 3481368"/>
              <a:gd name="connsiteY11208" fmla="*/ 2823592 h 3205338"/>
              <a:gd name="connsiteX11209" fmla="*/ 1025715 w 3481368"/>
              <a:gd name="connsiteY11209" fmla="*/ 2840147 h 3205338"/>
              <a:gd name="connsiteX11210" fmla="*/ 1009157 w 3481368"/>
              <a:gd name="connsiteY11210" fmla="*/ 2837267 h 3205338"/>
              <a:gd name="connsiteX11211" fmla="*/ 981080 w 3481368"/>
              <a:gd name="connsiteY11211" fmla="*/ 2826110 h 3205338"/>
              <a:gd name="connsiteX11212" fmla="*/ 1014556 w 3481368"/>
              <a:gd name="connsiteY11212" fmla="*/ 2840147 h 3205338"/>
              <a:gd name="connsiteX11213" fmla="*/ 1020315 w 3481368"/>
              <a:gd name="connsiteY11213" fmla="*/ 2840147 h 3205338"/>
              <a:gd name="connsiteX11214" fmla="*/ 1033994 w 3481368"/>
              <a:gd name="connsiteY11214" fmla="*/ 2843025 h 3205338"/>
              <a:gd name="connsiteX11215" fmla="*/ 1050912 w 3481368"/>
              <a:gd name="connsiteY11215" fmla="*/ 2845905 h 3205338"/>
              <a:gd name="connsiteX11216" fmla="*/ 1028594 w 3481368"/>
              <a:gd name="connsiteY11216" fmla="*/ 2840147 h 3205338"/>
              <a:gd name="connsiteX11217" fmla="*/ 1062071 w 3481368"/>
              <a:gd name="connsiteY11217" fmla="*/ 2848424 h 3205338"/>
              <a:gd name="connsiteX11218" fmla="*/ 1100947 w 3481368"/>
              <a:gd name="connsiteY11218" fmla="*/ 2859580 h 3205338"/>
              <a:gd name="connsiteX11219" fmla="*/ 1103709 w 3481368"/>
              <a:gd name="connsiteY11219" fmla="*/ 2860050 h 3205338"/>
              <a:gd name="connsiteX11220" fmla="*/ 1103107 w 3481368"/>
              <a:gd name="connsiteY11220" fmla="*/ 2862460 h 3205338"/>
              <a:gd name="connsiteX11221" fmla="*/ 1106706 w 3481368"/>
              <a:gd name="connsiteY11221" fmla="*/ 2865338 h 3205338"/>
              <a:gd name="connsiteX11222" fmla="*/ 1124389 w 3481368"/>
              <a:gd name="connsiteY11222" fmla="*/ 2868038 h 3205338"/>
              <a:gd name="connsiteX11223" fmla="*/ 1132643 w 3481368"/>
              <a:gd name="connsiteY11223" fmla="*/ 2869449 h 3205338"/>
              <a:gd name="connsiteX11224" fmla="*/ 1136628 w 3481368"/>
              <a:gd name="connsiteY11224" fmla="*/ 2870557 h 3205338"/>
              <a:gd name="connsiteX11225" fmla="*/ 1136963 w 3481368"/>
              <a:gd name="connsiteY11225" fmla="*/ 2870627 h 3205338"/>
              <a:gd name="connsiteX11226" fmla="*/ 1137302 w 3481368"/>
              <a:gd name="connsiteY11226" fmla="*/ 2870737 h 3205338"/>
              <a:gd name="connsiteX11227" fmla="*/ 1151335 w 3481368"/>
              <a:gd name="connsiteY11227" fmla="*/ 2873615 h 3205338"/>
              <a:gd name="connsiteX11228" fmla="*/ 1140768 w 3481368"/>
              <a:gd name="connsiteY11228" fmla="*/ 2872356 h 3205338"/>
              <a:gd name="connsiteX11229" fmla="*/ 1129023 w 3481368"/>
              <a:gd name="connsiteY11229" fmla="*/ 2870737 h 3205338"/>
              <a:gd name="connsiteX11230" fmla="*/ 1120744 w 3481368"/>
              <a:gd name="connsiteY11230" fmla="*/ 2870737 h 3205338"/>
              <a:gd name="connsiteX11231" fmla="*/ 1112105 w 3481368"/>
              <a:gd name="connsiteY11231" fmla="*/ 2868217 h 3205338"/>
              <a:gd name="connsiteX11232" fmla="*/ 1117865 w 3481368"/>
              <a:gd name="connsiteY11232" fmla="*/ 2870737 h 3205338"/>
              <a:gd name="connsiteX11233" fmla="*/ 1119808 w 3481368"/>
              <a:gd name="connsiteY11233" fmla="*/ 2871774 h 3205338"/>
              <a:gd name="connsiteX11234" fmla="*/ 1114985 w 3481368"/>
              <a:gd name="connsiteY11234" fmla="*/ 2870737 h 3205338"/>
              <a:gd name="connsiteX11235" fmla="*/ 1112105 w 3481368"/>
              <a:gd name="connsiteY11235" fmla="*/ 2870737 h 3205338"/>
              <a:gd name="connsiteX11236" fmla="*/ 1123264 w 3481368"/>
              <a:gd name="connsiteY11236" fmla="*/ 2873615 h 3205338"/>
              <a:gd name="connsiteX11237" fmla="*/ 1119808 w 3481368"/>
              <a:gd name="connsiteY11237" fmla="*/ 2871774 h 3205338"/>
              <a:gd name="connsiteX11238" fmla="*/ 1130058 w 3481368"/>
              <a:gd name="connsiteY11238" fmla="*/ 2873975 h 3205338"/>
              <a:gd name="connsiteX11239" fmla="*/ 1135338 w 3481368"/>
              <a:gd name="connsiteY11239" fmla="*/ 2875315 h 3205338"/>
              <a:gd name="connsiteX11240" fmla="*/ 1137302 w 3481368"/>
              <a:gd name="connsiteY11240" fmla="*/ 2876495 h 3205338"/>
              <a:gd name="connsiteX11241" fmla="*/ 1109586 w 3481368"/>
              <a:gd name="connsiteY11241" fmla="*/ 2870737 h 3205338"/>
              <a:gd name="connsiteX11242" fmla="*/ 1062071 w 3481368"/>
              <a:gd name="connsiteY11242" fmla="*/ 2857061 h 3205338"/>
              <a:gd name="connsiteX11243" fmla="*/ 1081508 w 3481368"/>
              <a:gd name="connsiteY11243" fmla="*/ 2865338 h 3205338"/>
              <a:gd name="connsiteX11244" fmla="*/ 1114985 w 3481368"/>
              <a:gd name="connsiteY11244" fmla="*/ 2873615 h 3205338"/>
              <a:gd name="connsiteX11245" fmla="*/ 1145582 w 3481368"/>
              <a:gd name="connsiteY11245" fmla="*/ 2879374 h 3205338"/>
              <a:gd name="connsiteX11246" fmla="*/ 1159620 w 3481368"/>
              <a:gd name="connsiteY11246" fmla="*/ 2879374 h 3205338"/>
              <a:gd name="connsiteX11247" fmla="*/ 1144277 w 3481368"/>
              <a:gd name="connsiteY11247" fmla="*/ 2877800 h 3205338"/>
              <a:gd name="connsiteX11248" fmla="*/ 1136137 w 3481368"/>
              <a:gd name="connsiteY11248" fmla="*/ 2875517 h 3205338"/>
              <a:gd name="connsiteX11249" fmla="*/ 1151341 w 3481368"/>
              <a:gd name="connsiteY11249" fmla="*/ 2879374 h 3205338"/>
              <a:gd name="connsiteX11250" fmla="*/ 1165380 w 3481368"/>
              <a:gd name="connsiteY11250" fmla="*/ 2879374 h 3205338"/>
              <a:gd name="connsiteX11251" fmla="*/ 1164120 w 3481368"/>
              <a:gd name="connsiteY11251" fmla="*/ 2878295 h 3205338"/>
              <a:gd name="connsiteX11252" fmla="*/ 1170003 w 3481368"/>
              <a:gd name="connsiteY11252" fmla="*/ 2878961 h 3205338"/>
              <a:gd name="connsiteX11253" fmla="*/ 1170779 w 3481368"/>
              <a:gd name="connsiteY11253" fmla="*/ 2879374 h 3205338"/>
              <a:gd name="connsiteX11254" fmla="*/ 1173658 w 3481368"/>
              <a:gd name="connsiteY11254" fmla="*/ 2879374 h 3205338"/>
              <a:gd name="connsiteX11255" fmla="*/ 1210015 w 3481368"/>
              <a:gd name="connsiteY11255" fmla="*/ 2890530 h 3205338"/>
              <a:gd name="connsiteX11256" fmla="*/ 1210015 w 3481368"/>
              <a:gd name="connsiteY11256" fmla="*/ 2887651 h 3205338"/>
              <a:gd name="connsiteX11257" fmla="*/ 1184817 w 3481368"/>
              <a:gd name="connsiteY11257" fmla="*/ 2879374 h 3205338"/>
              <a:gd name="connsiteX11258" fmla="*/ 1210015 w 3481368"/>
              <a:gd name="connsiteY11258" fmla="*/ 2884772 h 3205338"/>
              <a:gd name="connsiteX11259" fmla="*/ 1235212 w 3481368"/>
              <a:gd name="connsiteY11259" fmla="*/ 2887651 h 3205338"/>
              <a:gd name="connsiteX11260" fmla="*/ 1279848 w 3481368"/>
              <a:gd name="connsiteY11260" fmla="*/ 2895928 h 3205338"/>
              <a:gd name="connsiteX11261" fmla="*/ 1279848 w 3481368"/>
              <a:gd name="connsiteY11261" fmla="*/ 2898808 h 3205338"/>
              <a:gd name="connsiteX11262" fmla="*/ 1271208 w 3481368"/>
              <a:gd name="connsiteY11262" fmla="*/ 2895928 h 3205338"/>
              <a:gd name="connsiteX11263" fmla="*/ 1263649 w 3481368"/>
              <a:gd name="connsiteY11263" fmla="*/ 2895928 h 3205338"/>
              <a:gd name="connsiteX11264" fmla="*/ 1262929 w 3481368"/>
              <a:gd name="connsiteY11264" fmla="*/ 2895928 h 3205338"/>
              <a:gd name="connsiteX11265" fmla="*/ 1279848 w 3481368"/>
              <a:gd name="connsiteY11265" fmla="*/ 2898808 h 3205338"/>
              <a:gd name="connsiteX11266" fmla="*/ 1287047 w 3481368"/>
              <a:gd name="connsiteY11266" fmla="*/ 2898808 h 3205338"/>
              <a:gd name="connsiteX11267" fmla="*/ 1288127 w 3481368"/>
              <a:gd name="connsiteY11267" fmla="*/ 2898808 h 3205338"/>
              <a:gd name="connsiteX11268" fmla="*/ 1296405 w 3481368"/>
              <a:gd name="connsiteY11268" fmla="*/ 2898808 h 3205338"/>
              <a:gd name="connsiteX11269" fmla="*/ 1327003 w 3481368"/>
              <a:gd name="connsiteY11269" fmla="*/ 2904206 h 3205338"/>
              <a:gd name="connsiteX11270" fmla="*/ 1332762 w 3481368"/>
              <a:gd name="connsiteY11270" fmla="*/ 2904206 h 3205338"/>
              <a:gd name="connsiteX11271" fmla="*/ 1382796 w 3481368"/>
              <a:gd name="connsiteY11271" fmla="*/ 2909965 h 3205338"/>
              <a:gd name="connsiteX11272" fmla="*/ 1410873 w 3481368"/>
              <a:gd name="connsiteY11272" fmla="*/ 2912843 h 3205338"/>
              <a:gd name="connsiteX11273" fmla="*/ 1391435 w 3481368"/>
              <a:gd name="connsiteY11273" fmla="*/ 2912843 h 3205338"/>
              <a:gd name="connsiteX11274" fmla="*/ 1419153 w 3481368"/>
              <a:gd name="connsiteY11274" fmla="*/ 2915363 h 3205338"/>
              <a:gd name="connsiteX11275" fmla="*/ 1413752 w 3481368"/>
              <a:gd name="connsiteY11275" fmla="*/ 2912843 h 3205338"/>
              <a:gd name="connsiteX11276" fmla="*/ 1436070 w 3481368"/>
              <a:gd name="connsiteY11276" fmla="*/ 2915363 h 3205338"/>
              <a:gd name="connsiteX11277" fmla="*/ 1455508 w 3481368"/>
              <a:gd name="connsiteY11277" fmla="*/ 2915363 h 3205338"/>
              <a:gd name="connsiteX11278" fmla="*/ 1497263 w 3481368"/>
              <a:gd name="connsiteY11278" fmla="*/ 2918241 h 3205338"/>
              <a:gd name="connsiteX11279" fmla="*/ 1497267 w 3481368"/>
              <a:gd name="connsiteY11279" fmla="*/ 2918242 h 3205338"/>
              <a:gd name="connsiteX11280" fmla="*/ 1503874 w 3481368"/>
              <a:gd name="connsiteY11280" fmla="*/ 2918242 h 3205338"/>
              <a:gd name="connsiteX11281" fmla="*/ 1526930 w 3481368"/>
              <a:gd name="connsiteY11281" fmla="*/ 2922951 h 3205338"/>
              <a:gd name="connsiteX11282" fmla="*/ 1536499 w 3481368"/>
              <a:gd name="connsiteY11282" fmla="*/ 2921120 h 3205338"/>
              <a:gd name="connsiteX11283" fmla="*/ 1550177 w 3481368"/>
              <a:gd name="connsiteY11283" fmla="*/ 2921120 h 3205338"/>
              <a:gd name="connsiteX11284" fmla="*/ 1547658 w 3481368"/>
              <a:gd name="connsiteY11284" fmla="*/ 2924000 h 3205338"/>
              <a:gd name="connsiteX11285" fmla="*/ 1561337 w 3481368"/>
              <a:gd name="connsiteY11285" fmla="*/ 2924000 h 3205338"/>
              <a:gd name="connsiteX11286" fmla="*/ 1550177 w 3481368"/>
              <a:gd name="connsiteY11286" fmla="*/ 2921120 h 3205338"/>
              <a:gd name="connsiteX11287" fmla="*/ 1556028 w 3481368"/>
              <a:gd name="connsiteY11287" fmla="*/ 2921120 h 3205338"/>
              <a:gd name="connsiteX11288" fmla="*/ 1558817 w 3481368"/>
              <a:gd name="connsiteY11288" fmla="*/ 2921120 h 3205338"/>
              <a:gd name="connsiteX11289" fmla="*/ 1565391 w 3481368"/>
              <a:gd name="connsiteY11289" fmla="*/ 2921120 h 3205338"/>
              <a:gd name="connsiteX11290" fmla="*/ 1457887 w 3481368"/>
              <a:gd name="connsiteY11290" fmla="*/ 2913663 h 3205338"/>
              <a:gd name="connsiteX11291" fmla="*/ 1410035 w 3481368"/>
              <a:gd name="connsiteY11291" fmla="*/ 2903573 h 3205338"/>
              <a:gd name="connsiteX11292" fmla="*/ 1391435 w 3481368"/>
              <a:gd name="connsiteY11292" fmla="*/ 2901687 h 3205338"/>
              <a:gd name="connsiteX11293" fmla="*/ 1401087 w 3481368"/>
              <a:gd name="connsiteY11293" fmla="*/ 2901687 h 3205338"/>
              <a:gd name="connsiteX11294" fmla="*/ 1380474 w 3481368"/>
              <a:gd name="connsiteY11294" fmla="*/ 2897340 h 3205338"/>
              <a:gd name="connsiteX11295" fmla="*/ 1341041 w 3481368"/>
              <a:gd name="connsiteY11295" fmla="*/ 2893050 h 3205338"/>
              <a:gd name="connsiteX11296" fmla="*/ 1304684 w 3481368"/>
              <a:gd name="connsiteY11296" fmla="*/ 2887651 h 3205338"/>
              <a:gd name="connsiteX11297" fmla="*/ 1286249 w 3481368"/>
              <a:gd name="connsiteY11297" fmla="*/ 2885273 h 3205338"/>
              <a:gd name="connsiteX11298" fmla="*/ 1285247 w 3481368"/>
              <a:gd name="connsiteY11298" fmla="*/ 2884772 h 3205338"/>
              <a:gd name="connsiteX11299" fmla="*/ 1282367 w 3481368"/>
              <a:gd name="connsiteY11299" fmla="*/ 2884772 h 3205338"/>
              <a:gd name="connsiteX11300" fmla="*/ 1265808 w 3481368"/>
              <a:gd name="connsiteY11300" fmla="*/ 2881893 h 3205338"/>
              <a:gd name="connsiteX11301" fmla="*/ 1212534 w 3481368"/>
              <a:gd name="connsiteY11301" fmla="*/ 2870737 h 3205338"/>
              <a:gd name="connsiteX11302" fmla="*/ 1201376 w 3481368"/>
              <a:gd name="connsiteY11302" fmla="*/ 2870737 h 3205338"/>
              <a:gd name="connsiteX11303" fmla="*/ 1170779 w 3481368"/>
              <a:gd name="connsiteY11303" fmla="*/ 2865338 h 3205338"/>
              <a:gd name="connsiteX11304" fmla="*/ 1145582 w 3481368"/>
              <a:gd name="connsiteY11304" fmla="*/ 2857061 h 3205338"/>
              <a:gd name="connsiteX11305" fmla="*/ 1129023 w 3481368"/>
              <a:gd name="connsiteY11305" fmla="*/ 2854182 h 3205338"/>
              <a:gd name="connsiteX11306" fmla="*/ 1114985 w 3481368"/>
              <a:gd name="connsiteY11306" fmla="*/ 2848424 h 3205338"/>
              <a:gd name="connsiteX11307" fmla="*/ 1126144 w 3481368"/>
              <a:gd name="connsiteY11307" fmla="*/ 2854182 h 3205338"/>
              <a:gd name="connsiteX11308" fmla="*/ 1100947 w 3481368"/>
              <a:gd name="connsiteY11308" fmla="*/ 2845905 h 3205338"/>
              <a:gd name="connsiteX11309" fmla="*/ 1081508 w 3481368"/>
              <a:gd name="connsiteY11309" fmla="*/ 2840147 h 3205338"/>
              <a:gd name="connsiteX11310" fmla="*/ 1059191 w 3481368"/>
              <a:gd name="connsiteY11310" fmla="*/ 2834748 h 3205338"/>
              <a:gd name="connsiteX11311" fmla="*/ 1020315 w 3481368"/>
              <a:gd name="connsiteY11311" fmla="*/ 2823592 h 3205338"/>
              <a:gd name="connsiteX11312" fmla="*/ 933565 w 3481368"/>
              <a:gd name="connsiteY11312" fmla="*/ 2792642 h 3205338"/>
              <a:gd name="connsiteX11313" fmla="*/ 914127 w 3481368"/>
              <a:gd name="connsiteY11313" fmla="*/ 2784364 h 3205338"/>
              <a:gd name="connsiteX11314" fmla="*/ 894689 w 3481368"/>
              <a:gd name="connsiteY11314" fmla="*/ 2776087 h 3205338"/>
              <a:gd name="connsiteX11315" fmla="*/ 850054 w 3481368"/>
              <a:gd name="connsiteY11315" fmla="*/ 2756653 h 3205338"/>
              <a:gd name="connsiteX11316" fmla="*/ 833136 w 3481368"/>
              <a:gd name="connsiteY11316" fmla="*/ 2748016 h 3205338"/>
              <a:gd name="connsiteX11317" fmla="*/ 807938 w 3481368"/>
              <a:gd name="connsiteY11317" fmla="*/ 2736859 h 3205338"/>
              <a:gd name="connsiteX11318" fmla="*/ 791380 w 3481368"/>
              <a:gd name="connsiteY11318" fmla="*/ 2725703 h 3205338"/>
              <a:gd name="connsiteX11319" fmla="*/ 769062 w 3481368"/>
              <a:gd name="connsiteY11319" fmla="*/ 2714546 h 3205338"/>
              <a:gd name="connsiteX11320" fmla="*/ 752144 w 3481368"/>
              <a:gd name="connsiteY11320" fmla="*/ 2706269 h 3205338"/>
              <a:gd name="connsiteX11321" fmla="*/ 746745 w 3481368"/>
              <a:gd name="connsiteY11321" fmla="*/ 2700871 h 3205338"/>
              <a:gd name="connsiteX11322" fmla="*/ 740986 w 3481368"/>
              <a:gd name="connsiteY11322" fmla="*/ 2697992 h 3205338"/>
              <a:gd name="connsiteX11323" fmla="*/ 729827 w 3481368"/>
              <a:gd name="connsiteY11323" fmla="*/ 2689714 h 3205338"/>
              <a:gd name="connsiteX11324" fmla="*/ 716399 w 3481368"/>
              <a:gd name="connsiteY11324" fmla="*/ 2680018 h 3205338"/>
              <a:gd name="connsiteX11325" fmla="*/ 718668 w 3481368"/>
              <a:gd name="connsiteY11325" fmla="*/ 2681077 h 3205338"/>
              <a:gd name="connsiteX11326" fmla="*/ 710389 w 3481368"/>
              <a:gd name="connsiteY11326" fmla="*/ 2675679 h 3205338"/>
              <a:gd name="connsiteX11327" fmla="*/ 716399 w 3481368"/>
              <a:gd name="connsiteY11327" fmla="*/ 2680018 h 3205338"/>
              <a:gd name="connsiteX11328" fmla="*/ 713268 w 3481368"/>
              <a:gd name="connsiteY11328" fmla="*/ 2678558 h 3205338"/>
              <a:gd name="connsiteX11329" fmla="*/ 704989 w 3481368"/>
              <a:gd name="connsiteY11329" fmla="*/ 2672799 h 3205338"/>
              <a:gd name="connsiteX11330" fmla="*/ 688072 w 3481368"/>
              <a:gd name="connsiteY11330" fmla="*/ 2658764 h 3205338"/>
              <a:gd name="connsiteX11331" fmla="*/ 693831 w 3481368"/>
              <a:gd name="connsiteY11331" fmla="*/ 2661643 h 3205338"/>
              <a:gd name="connsiteX11332" fmla="*/ 702110 w 3481368"/>
              <a:gd name="connsiteY11332" fmla="*/ 2667401 h 3205338"/>
              <a:gd name="connsiteX11333" fmla="*/ 690951 w 3481368"/>
              <a:gd name="connsiteY11333" fmla="*/ 2658764 h 3205338"/>
              <a:gd name="connsiteX11334" fmla="*/ 668633 w 3481368"/>
              <a:gd name="connsiteY11334" fmla="*/ 2642209 h 3205338"/>
              <a:gd name="connsiteX11335" fmla="*/ 657475 w 3481368"/>
              <a:gd name="connsiteY11335" fmla="*/ 2631053 h 3205338"/>
              <a:gd name="connsiteX11336" fmla="*/ 668633 w 3481368"/>
              <a:gd name="connsiteY11336" fmla="*/ 2642209 h 3205338"/>
              <a:gd name="connsiteX11337" fmla="*/ 671513 w 3481368"/>
              <a:gd name="connsiteY11337" fmla="*/ 2645089 h 3205338"/>
              <a:gd name="connsiteX11338" fmla="*/ 654595 w 3481368"/>
              <a:gd name="connsiteY11338" fmla="*/ 2631053 h 3205338"/>
              <a:gd name="connsiteX11339" fmla="*/ 646316 w 3481368"/>
              <a:gd name="connsiteY11339" fmla="*/ 2622416 h 3205338"/>
              <a:gd name="connsiteX11340" fmla="*/ 637677 w 3481368"/>
              <a:gd name="connsiteY11340" fmla="*/ 2611259 h 3205338"/>
              <a:gd name="connsiteX11341" fmla="*/ 623998 w 3481368"/>
              <a:gd name="connsiteY11341" fmla="*/ 2600103 h 3205338"/>
              <a:gd name="connsiteX11342" fmla="*/ 618239 w 3481368"/>
              <a:gd name="connsiteY11342" fmla="*/ 2591826 h 3205338"/>
              <a:gd name="connsiteX11343" fmla="*/ 621118 w 3481368"/>
              <a:gd name="connsiteY11343" fmla="*/ 2597584 h 3205338"/>
              <a:gd name="connsiteX11344" fmla="*/ 618239 w 3481368"/>
              <a:gd name="connsiteY11344" fmla="*/ 2594705 h 3205338"/>
              <a:gd name="connsiteX11345" fmla="*/ 615719 w 3481368"/>
              <a:gd name="connsiteY11345" fmla="*/ 2591826 h 3205338"/>
              <a:gd name="connsiteX11346" fmla="*/ 609960 w 3481368"/>
              <a:gd name="connsiteY11346" fmla="*/ 2586428 h 3205338"/>
              <a:gd name="connsiteX11347" fmla="*/ 601681 w 3481368"/>
              <a:gd name="connsiteY11347" fmla="*/ 2577790 h 3205338"/>
              <a:gd name="connsiteX11348" fmla="*/ 600758 w 3481368"/>
              <a:gd name="connsiteY11348" fmla="*/ 2576547 h 3205338"/>
              <a:gd name="connsiteX11349" fmla="*/ 607080 w 3481368"/>
              <a:gd name="connsiteY11349" fmla="*/ 2580669 h 3205338"/>
              <a:gd name="connsiteX11350" fmla="*/ 595922 w 3481368"/>
              <a:gd name="connsiteY11350" fmla="*/ 2566633 h 3205338"/>
              <a:gd name="connsiteX11351" fmla="*/ 587643 w 3481368"/>
              <a:gd name="connsiteY11351" fmla="*/ 2561235 h 3205338"/>
              <a:gd name="connsiteX11352" fmla="*/ 582242 w 3481368"/>
              <a:gd name="connsiteY11352" fmla="*/ 2555478 h 3205338"/>
              <a:gd name="connsiteX11353" fmla="*/ 557637 w 3481368"/>
              <a:gd name="connsiteY11353" fmla="*/ 2520006 h 3205338"/>
              <a:gd name="connsiteX11354" fmla="*/ 559925 w 3481368"/>
              <a:gd name="connsiteY11354" fmla="*/ 2522008 h 3205338"/>
              <a:gd name="connsiteX11355" fmla="*/ 554825 w 3481368"/>
              <a:gd name="connsiteY11355" fmla="*/ 2515952 h 3205338"/>
              <a:gd name="connsiteX11356" fmla="*/ 551286 w 3481368"/>
              <a:gd name="connsiteY11356" fmla="*/ 2510851 h 3205338"/>
              <a:gd name="connsiteX11357" fmla="*/ 552394 w 3481368"/>
              <a:gd name="connsiteY11357" fmla="*/ 2513066 h 3205338"/>
              <a:gd name="connsiteX11358" fmla="*/ 548407 w 3481368"/>
              <a:gd name="connsiteY11358" fmla="*/ 2508332 h 3205338"/>
              <a:gd name="connsiteX11359" fmla="*/ 540128 w 3481368"/>
              <a:gd name="connsiteY11359" fmla="*/ 2497176 h 3205338"/>
              <a:gd name="connsiteX11360" fmla="*/ 537607 w 3481368"/>
              <a:gd name="connsiteY11360" fmla="*/ 2491418 h 3205338"/>
              <a:gd name="connsiteX11361" fmla="*/ 512411 w 3481368"/>
              <a:gd name="connsiteY11361" fmla="*/ 2449671 h 3205338"/>
              <a:gd name="connsiteX11362" fmla="*/ 506651 w 3481368"/>
              <a:gd name="connsiteY11362" fmla="*/ 2438515 h 3205338"/>
              <a:gd name="connsiteX11363" fmla="*/ 501252 w 3481368"/>
              <a:gd name="connsiteY11363" fmla="*/ 2427358 h 3205338"/>
              <a:gd name="connsiteX11364" fmla="*/ 495493 w 3481368"/>
              <a:gd name="connsiteY11364" fmla="*/ 2413322 h 3205338"/>
              <a:gd name="connsiteX11365" fmla="*/ 490092 w 3481368"/>
              <a:gd name="connsiteY11365" fmla="*/ 2402167 h 3205338"/>
              <a:gd name="connsiteX11366" fmla="*/ 490092 w 3481368"/>
              <a:gd name="connsiteY11366" fmla="*/ 2399287 h 3205338"/>
              <a:gd name="connsiteX11367" fmla="*/ 486400 w 3481368"/>
              <a:gd name="connsiteY11367" fmla="*/ 2391904 h 3205338"/>
              <a:gd name="connsiteX11368" fmla="*/ 462016 w 3481368"/>
              <a:gd name="connsiteY11368" fmla="*/ 2332349 h 3205338"/>
              <a:gd name="connsiteX11369" fmla="*/ 459136 w 3481368"/>
              <a:gd name="connsiteY11369" fmla="*/ 2324071 h 3205338"/>
              <a:gd name="connsiteX11370" fmla="*/ 456617 w 3481368"/>
              <a:gd name="connsiteY11370" fmla="*/ 2315794 h 3205338"/>
              <a:gd name="connsiteX11371" fmla="*/ 453737 w 3481368"/>
              <a:gd name="connsiteY11371" fmla="*/ 2301758 h 3205338"/>
              <a:gd name="connsiteX11372" fmla="*/ 448338 w 3481368"/>
              <a:gd name="connsiteY11372" fmla="*/ 2287723 h 3205338"/>
              <a:gd name="connsiteX11373" fmla="*/ 445457 w 3481368"/>
              <a:gd name="connsiteY11373" fmla="*/ 2276566 h 3205338"/>
              <a:gd name="connsiteX11374" fmla="*/ 448338 w 3481368"/>
              <a:gd name="connsiteY11374" fmla="*/ 2271168 h 3205338"/>
              <a:gd name="connsiteX11375" fmla="*/ 442578 w 3481368"/>
              <a:gd name="connsiteY11375" fmla="*/ 2260011 h 3205338"/>
              <a:gd name="connsiteX11376" fmla="*/ 437178 w 3481368"/>
              <a:gd name="connsiteY11376" fmla="*/ 2229421 h 3205338"/>
              <a:gd name="connsiteX11377" fmla="*/ 434421 w 3481368"/>
              <a:gd name="connsiteY11377" fmla="*/ 2215981 h 3205338"/>
              <a:gd name="connsiteX11378" fmla="*/ 422167 w 3481368"/>
              <a:gd name="connsiteY11378" fmla="*/ 2196606 h 3205338"/>
              <a:gd name="connsiteX11379" fmla="*/ 423140 w 3481368"/>
              <a:gd name="connsiteY11379" fmla="*/ 2201350 h 3205338"/>
              <a:gd name="connsiteX11380" fmla="*/ 421430 w 3481368"/>
              <a:gd name="connsiteY11380" fmla="*/ 2195839 h 3205338"/>
              <a:gd name="connsiteX11381" fmla="*/ 421364 w 3481368"/>
              <a:gd name="connsiteY11381" fmla="*/ 2195337 h 3205338"/>
              <a:gd name="connsiteX11382" fmla="*/ 419488 w 3481368"/>
              <a:gd name="connsiteY11382" fmla="*/ 2192370 h 3205338"/>
              <a:gd name="connsiteX11383" fmla="*/ 419298 w 3481368"/>
              <a:gd name="connsiteY11383" fmla="*/ 2191976 h 3205338"/>
              <a:gd name="connsiteX11384" fmla="*/ 419788 w 3481368"/>
              <a:gd name="connsiteY11384" fmla="*/ 2195283 h 3205338"/>
              <a:gd name="connsiteX11385" fmla="*/ 418821 w 3481368"/>
              <a:gd name="connsiteY11385" fmla="*/ 2194648 h 3205338"/>
              <a:gd name="connsiteX11386" fmla="*/ 417381 w 3481368"/>
              <a:gd name="connsiteY11386" fmla="*/ 2195592 h 3205338"/>
              <a:gd name="connsiteX11387" fmla="*/ 417066 w 3481368"/>
              <a:gd name="connsiteY11387" fmla="*/ 2188754 h 3205338"/>
              <a:gd name="connsiteX11388" fmla="*/ 415689 w 3481368"/>
              <a:gd name="connsiteY11388" fmla="*/ 2184484 h 3205338"/>
              <a:gd name="connsiteX11389" fmla="*/ 415345 w 3481368"/>
              <a:gd name="connsiteY11389" fmla="*/ 2183771 h 3205338"/>
              <a:gd name="connsiteX11390" fmla="*/ 417412 w 3481368"/>
              <a:gd name="connsiteY11390" fmla="*/ 2203958 h 3205338"/>
              <a:gd name="connsiteX11391" fmla="*/ 414861 w 3481368"/>
              <a:gd name="connsiteY11391" fmla="*/ 2187315 h 3205338"/>
              <a:gd name="connsiteX11392" fmla="*/ 414861 w 3481368"/>
              <a:gd name="connsiteY11392" fmla="*/ 2182765 h 3205338"/>
              <a:gd name="connsiteX11393" fmla="*/ 409102 w 3481368"/>
              <a:gd name="connsiteY11393" fmla="*/ 2170810 h 3205338"/>
              <a:gd name="connsiteX11394" fmla="*/ 409102 w 3481368"/>
              <a:gd name="connsiteY11394" fmla="*/ 2179038 h 3205338"/>
              <a:gd name="connsiteX11395" fmla="*/ 408137 w 3481368"/>
              <a:gd name="connsiteY11395" fmla="*/ 2177068 h 3205338"/>
              <a:gd name="connsiteX11396" fmla="*/ 407171 w 3481368"/>
              <a:gd name="connsiteY11396" fmla="*/ 2166801 h 3205338"/>
              <a:gd name="connsiteX11397" fmla="*/ 404420 w 3481368"/>
              <a:gd name="connsiteY11397" fmla="*/ 2161090 h 3205338"/>
              <a:gd name="connsiteX11398" fmla="*/ 403053 w 3481368"/>
              <a:gd name="connsiteY11398" fmla="*/ 2158566 h 3205338"/>
              <a:gd name="connsiteX11399" fmla="*/ 403267 w 3481368"/>
              <a:gd name="connsiteY11399" fmla="*/ 2161961 h 3205338"/>
              <a:gd name="connsiteX11400" fmla="*/ 400823 w 3481368"/>
              <a:gd name="connsiteY11400" fmla="*/ 2156725 h 3205338"/>
              <a:gd name="connsiteX11401" fmla="*/ 400823 w 3481368"/>
              <a:gd name="connsiteY11401" fmla="*/ 2154449 h 3205338"/>
              <a:gd name="connsiteX11402" fmla="*/ 374041 w 3481368"/>
              <a:gd name="connsiteY11402" fmla="*/ 2104992 h 3205338"/>
              <a:gd name="connsiteX11403" fmla="*/ 335530 w 3481368"/>
              <a:gd name="connsiteY11403" fmla="*/ 2031323 h 3205338"/>
              <a:gd name="connsiteX11404" fmla="*/ 346687 w 3481368"/>
              <a:gd name="connsiteY11404" fmla="*/ 2048244 h 3205338"/>
              <a:gd name="connsiteX11405" fmla="*/ 360723 w 3481368"/>
              <a:gd name="connsiteY11405" fmla="*/ 2075966 h 3205338"/>
              <a:gd name="connsiteX11406" fmla="*/ 377639 w 3481368"/>
              <a:gd name="connsiteY11406" fmla="*/ 2109448 h 3205338"/>
              <a:gd name="connsiteX11407" fmla="*/ 380924 w 3481368"/>
              <a:gd name="connsiteY11407" fmla="*/ 2113768 h 3205338"/>
              <a:gd name="connsiteX11408" fmla="*/ 380518 w 3481368"/>
              <a:gd name="connsiteY11408" fmla="*/ 2111473 h 3205338"/>
              <a:gd name="connsiteX11409" fmla="*/ 360354 w 3481368"/>
              <a:gd name="connsiteY11409" fmla="*/ 2069617 h 3205338"/>
              <a:gd name="connsiteX11410" fmla="*/ 319664 w 3481368"/>
              <a:gd name="connsiteY11410" fmla="*/ 1958440 h 3205338"/>
              <a:gd name="connsiteX11411" fmla="*/ 317129 w 3481368"/>
              <a:gd name="connsiteY11411" fmla="*/ 1954233 h 3205338"/>
              <a:gd name="connsiteX11412" fmla="*/ 317954 w 3481368"/>
              <a:gd name="connsiteY11412" fmla="*/ 1953770 h 3205338"/>
              <a:gd name="connsiteX11413" fmla="*/ 314852 w 3481368"/>
              <a:gd name="connsiteY11413" fmla="*/ 1945296 h 3205338"/>
              <a:gd name="connsiteX11414" fmla="*/ 310336 w 3481368"/>
              <a:gd name="connsiteY11414" fmla="*/ 1936637 h 3205338"/>
              <a:gd name="connsiteX11415" fmla="*/ 304938 w 3481368"/>
              <a:gd name="connsiteY11415" fmla="*/ 1922597 h 3205338"/>
              <a:gd name="connsiteX11416" fmla="*/ 313215 w 3481368"/>
              <a:gd name="connsiteY11416" fmla="*/ 1942038 h 3205338"/>
              <a:gd name="connsiteX11417" fmla="*/ 312613 w 3481368"/>
              <a:gd name="connsiteY11417" fmla="*/ 1938575 h 3205338"/>
              <a:gd name="connsiteX11418" fmla="*/ 307631 w 3481368"/>
              <a:gd name="connsiteY11418" fmla="*/ 1919204 h 3205338"/>
              <a:gd name="connsiteX11419" fmla="*/ 302418 w 3481368"/>
              <a:gd name="connsiteY11419" fmla="*/ 1904730 h 3205338"/>
              <a:gd name="connsiteX11420" fmla="*/ 299178 w 3481368"/>
              <a:gd name="connsiteY11420" fmla="*/ 1900275 h 3205338"/>
              <a:gd name="connsiteX11421" fmla="*/ 295040 w 3481368"/>
              <a:gd name="connsiteY11421" fmla="*/ 1884569 h 3205338"/>
              <a:gd name="connsiteX11422" fmla="*/ 293318 w 3481368"/>
              <a:gd name="connsiteY11422" fmla="*/ 1879583 h 3205338"/>
              <a:gd name="connsiteX11423" fmla="*/ 294481 w 3481368"/>
              <a:gd name="connsiteY11423" fmla="*/ 1886078 h 3205338"/>
              <a:gd name="connsiteX11424" fmla="*/ 297748 w 3481368"/>
              <a:gd name="connsiteY11424" fmla="*/ 1898760 h 3205338"/>
              <a:gd name="connsiteX11425" fmla="*/ 295644 w 3481368"/>
              <a:gd name="connsiteY11425" fmla="*/ 1892569 h 3205338"/>
              <a:gd name="connsiteX11426" fmla="*/ 297509 w 3481368"/>
              <a:gd name="connsiteY11426" fmla="*/ 1902973 h 3205338"/>
              <a:gd name="connsiteX11427" fmla="*/ 299943 w 3481368"/>
              <a:gd name="connsiteY11427" fmla="*/ 1910716 h 3205338"/>
              <a:gd name="connsiteX11428" fmla="*/ 299919 w 3481368"/>
              <a:gd name="connsiteY11428" fmla="*/ 1910908 h 3205338"/>
              <a:gd name="connsiteX11429" fmla="*/ 300033 w 3481368"/>
              <a:gd name="connsiteY11429" fmla="*/ 1911283 h 3205338"/>
              <a:gd name="connsiteX11430" fmla="*/ 302913 w 3481368"/>
              <a:gd name="connsiteY11430" fmla="*/ 1922439 h 3205338"/>
              <a:gd name="connsiteX11431" fmla="*/ 305528 w 3481368"/>
              <a:gd name="connsiteY11431" fmla="*/ 1931996 h 3205338"/>
              <a:gd name="connsiteX11432" fmla="*/ 309301 w 3481368"/>
              <a:gd name="connsiteY11432" fmla="*/ 1941003 h 3205338"/>
              <a:gd name="connsiteX11433" fmla="*/ 309917 w 3481368"/>
              <a:gd name="connsiteY11433" fmla="*/ 1943828 h 3205338"/>
              <a:gd name="connsiteX11434" fmla="*/ 305926 w 3481368"/>
              <a:gd name="connsiteY11434" fmla="*/ 1933451 h 3205338"/>
              <a:gd name="connsiteX11435" fmla="*/ 322711 w 3481368"/>
              <a:gd name="connsiteY11435" fmla="*/ 1994777 h 3205338"/>
              <a:gd name="connsiteX11436" fmla="*/ 322351 w 3481368"/>
              <a:gd name="connsiteY11436" fmla="*/ 1996317 h 3205338"/>
              <a:gd name="connsiteX11437" fmla="*/ 327252 w 3481368"/>
              <a:gd name="connsiteY11437" fmla="*/ 2006121 h 3205338"/>
              <a:gd name="connsiteX11438" fmla="*/ 332651 w 3481368"/>
              <a:gd name="connsiteY11438" fmla="*/ 2020162 h 3205338"/>
              <a:gd name="connsiteX11439" fmla="*/ 324373 w 3481368"/>
              <a:gd name="connsiteY11439" fmla="*/ 2004141 h 3205338"/>
              <a:gd name="connsiteX11440" fmla="*/ 321928 w 3481368"/>
              <a:gd name="connsiteY11440" fmla="*/ 1998135 h 3205338"/>
              <a:gd name="connsiteX11441" fmla="*/ 321631 w 3481368"/>
              <a:gd name="connsiteY11441" fmla="*/ 1999410 h 3205338"/>
              <a:gd name="connsiteX11442" fmla="*/ 322711 w 3481368"/>
              <a:gd name="connsiteY11442" fmla="*/ 2005932 h 3205338"/>
              <a:gd name="connsiteX11443" fmla="*/ 328111 w 3481368"/>
              <a:gd name="connsiteY11443" fmla="*/ 2019968 h 3205338"/>
              <a:gd name="connsiteX11444" fmla="*/ 330990 w 3481368"/>
              <a:gd name="connsiteY11444" fmla="*/ 2031125 h 3205338"/>
              <a:gd name="connsiteX11445" fmla="*/ 336389 w 3481368"/>
              <a:gd name="connsiteY11445" fmla="*/ 2053437 h 3205338"/>
              <a:gd name="connsiteX11446" fmla="*/ 333870 w 3481368"/>
              <a:gd name="connsiteY11446" fmla="*/ 2050558 h 3205338"/>
              <a:gd name="connsiteX11447" fmla="*/ 342149 w 3481368"/>
              <a:gd name="connsiteY11447" fmla="*/ 2064594 h 3205338"/>
              <a:gd name="connsiteX11448" fmla="*/ 339269 w 3481368"/>
              <a:gd name="connsiteY11448" fmla="*/ 2067473 h 3205338"/>
              <a:gd name="connsiteX11449" fmla="*/ 342149 w 3481368"/>
              <a:gd name="connsiteY11449" fmla="*/ 2078630 h 3205338"/>
              <a:gd name="connsiteX11450" fmla="*/ 336389 w 3481368"/>
              <a:gd name="connsiteY11450" fmla="*/ 2067473 h 3205338"/>
              <a:gd name="connsiteX11451" fmla="*/ 342149 w 3481368"/>
              <a:gd name="connsiteY11451" fmla="*/ 2084028 h 3205338"/>
              <a:gd name="connsiteX11452" fmla="*/ 338954 w 3481368"/>
              <a:gd name="connsiteY11452" fmla="*/ 2077505 h 3205338"/>
              <a:gd name="connsiteX11453" fmla="*/ 335739 w 3481368"/>
              <a:gd name="connsiteY11453" fmla="*/ 2074574 h 3205338"/>
              <a:gd name="connsiteX11454" fmla="*/ 335490 w 3481368"/>
              <a:gd name="connsiteY11454" fmla="*/ 2074085 h 3205338"/>
              <a:gd name="connsiteX11455" fmla="*/ 333870 w 3481368"/>
              <a:gd name="connsiteY11455" fmla="*/ 2072872 h 3205338"/>
              <a:gd name="connsiteX11456" fmla="*/ 335739 w 3481368"/>
              <a:gd name="connsiteY11456" fmla="*/ 2074574 h 3205338"/>
              <a:gd name="connsiteX11457" fmla="*/ 339269 w 3481368"/>
              <a:gd name="connsiteY11457" fmla="*/ 2081508 h 3205338"/>
              <a:gd name="connsiteX11458" fmla="*/ 330990 w 3481368"/>
              <a:gd name="connsiteY11458" fmla="*/ 2072872 h 3205338"/>
              <a:gd name="connsiteX11459" fmla="*/ 328111 w 3481368"/>
              <a:gd name="connsiteY11459" fmla="*/ 2064594 h 3205338"/>
              <a:gd name="connsiteX11460" fmla="*/ 322711 w 3481368"/>
              <a:gd name="connsiteY11460" fmla="*/ 2061715 h 3205338"/>
              <a:gd name="connsiteX11461" fmla="*/ 319832 w 3481368"/>
              <a:gd name="connsiteY11461" fmla="*/ 2053437 h 3205338"/>
              <a:gd name="connsiteX11462" fmla="*/ 314072 w 3481368"/>
              <a:gd name="connsiteY11462" fmla="*/ 2045160 h 3205338"/>
              <a:gd name="connsiteX11463" fmla="*/ 308673 w 3481368"/>
              <a:gd name="connsiteY11463" fmla="*/ 2036883 h 3205338"/>
              <a:gd name="connsiteX11464" fmla="*/ 302913 w 3481368"/>
              <a:gd name="connsiteY11464" fmla="*/ 2022847 h 3205338"/>
              <a:gd name="connsiteX11465" fmla="*/ 300033 w 3481368"/>
              <a:gd name="connsiteY11465" fmla="*/ 2017089 h 3205338"/>
              <a:gd name="connsiteX11466" fmla="*/ 297514 w 3481368"/>
              <a:gd name="connsiteY11466" fmla="*/ 2008812 h 3205338"/>
              <a:gd name="connsiteX11467" fmla="*/ 294634 w 3481368"/>
              <a:gd name="connsiteY11467" fmla="*/ 2003054 h 3205338"/>
              <a:gd name="connsiteX11468" fmla="*/ 288875 w 3481368"/>
              <a:gd name="connsiteY11468" fmla="*/ 1983620 h 3205338"/>
              <a:gd name="connsiteX11469" fmla="*/ 283475 w 3481368"/>
              <a:gd name="connsiteY11469" fmla="*/ 1961307 h 3205338"/>
              <a:gd name="connsiteX11470" fmla="*/ 277716 w 3481368"/>
              <a:gd name="connsiteY11470" fmla="*/ 1941874 h 3205338"/>
              <a:gd name="connsiteX11471" fmla="*/ 275196 w 3481368"/>
              <a:gd name="connsiteY11471" fmla="*/ 1925319 h 3205338"/>
              <a:gd name="connsiteX11472" fmla="*/ 272317 w 3481368"/>
              <a:gd name="connsiteY11472" fmla="*/ 1905524 h 3205338"/>
              <a:gd name="connsiteX11473" fmla="*/ 269437 w 3481368"/>
              <a:gd name="connsiteY11473" fmla="*/ 1888970 h 3205338"/>
              <a:gd name="connsiteX11474" fmla="*/ 266558 w 3481368"/>
              <a:gd name="connsiteY11474" fmla="*/ 1894369 h 3205338"/>
              <a:gd name="connsiteX11475" fmla="*/ 266558 w 3481368"/>
              <a:gd name="connsiteY11475" fmla="*/ 1905524 h 3205338"/>
              <a:gd name="connsiteX11476" fmla="*/ 261157 w 3481368"/>
              <a:gd name="connsiteY11476" fmla="*/ 1897247 h 3205338"/>
              <a:gd name="connsiteX11477" fmla="*/ 258278 w 3481368"/>
              <a:gd name="connsiteY11477" fmla="*/ 1877814 h 3205338"/>
              <a:gd name="connsiteX11478" fmla="*/ 255398 w 3481368"/>
              <a:gd name="connsiteY11478" fmla="*/ 1883212 h 3205338"/>
              <a:gd name="connsiteX11479" fmla="*/ 252878 w 3481368"/>
              <a:gd name="connsiteY11479" fmla="*/ 1866657 h 3205338"/>
              <a:gd name="connsiteX11480" fmla="*/ 252878 w 3481368"/>
              <a:gd name="connsiteY11480" fmla="*/ 1855501 h 3205338"/>
              <a:gd name="connsiteX11481" fmla="*/ 252878 w 3481368"/>
              <a:gd name="connsiteY11481" fmla="*/ 1847223 h 3205338"/>
              <a:gd name="connsiteX11482" fmla="*/ 249999 w 3481368"/>
              <a:gd name="connsiteY11482" fmla="*/ 1833188 h 3205338"/>
              <a:gd name="connsiteX11483" fmla="*/ 252878 w 3481368"/>
              <a:gd name="connsiteY11483" fmla="*/ 1813754 h 3205338"/>
              <a:gd name="connsiteX11484" fmla="*/ 249999 w 3481368"/>
              <a:gd name="connsiteY11484" fmla="*/ 1805116 h 3205338"/>
              <a:gd name="connsiteX11485" fmla="*/ 249999 w 3481368"/>
              <a:gd name="connsiteY11485" fmla="*/ 1785683 h 3205338"/>
              <a:gd name="connsiteX11486" fmla="*/ 251563 w 3481368"/>
              <a:gd name="connsiteY11486" fmla="*/ 1785683 h 3205338"/>
              <a:gd name="connsiteX11487" fmla="*/ 249150 w 3481368"/>
              <a:gd name="connsiteY11487" fmla="*/ 1777508 h 3205338"/>
              <a:gd name="connsiteX11488" fmla="*/ 246271 w 3481368"/>
              <a:gd name="connsiteY11488" fmla="*/ 1752306 h 3205338"/>
              <a:gd name="connsiteX11489" fmla="*/ 243392 w 3481368"/>
              <a:gd name="connsiteY11489" fmla="*/ 1744026 h 3205338"/>
              <a:gd name="connsiteX11490" fmla="*/ 243392 w 3481368"/>
              <a:gd name="connsiteY11490" fmla="*/ 1752306 h 3205338"/>
              <a:gd name="connsiteX11491" fmla="*/ 240872 w 3481368"/>
              <a:gd name="connsiteY11491" fmla="*/ 1735385 h 3205338"/>
              <a:gd name="connsiteX11492" fmla="*/ 240872 w 3481368"/>
              <a:gd name="connsiteY11492" fmla="*/ 1724225 h 3205338"/>
              <a:gd name="connsiteX11493" fmla="*/ 237993 w 3481368"/>
              <a:gd name="connsiteY11493" fmla="*/ 1707664 h 3205338"/>
              <a:gd name="connsiteX11494" fmla="*/ 232610 w 3481368"/>
              <a:gd name="connsiteY11494" fmla="*/ 1691848 h 3205338"/>
              <a:gd name="connsiteX11495" fmla="*/ 232279 w 3481368"/>
              <a:gd name="connsiteY11495" fmla="*/ 1690518 h 3205338"/>
              <a:gd name="connsiteX11496" fmla="*/ 232179 w 3481368"/>
              <a:gd name="connsiteY11496" fmla="*/ 1690315 h 3205338"/>
              <a:gd name="connsiteX11497" fmla="*/ 229715 w 3481368"/>
              <a:gd name="connsiteY11497" fmla="*/ 1671302 h 3205338"/>
              <a:gd name="connsiteX11498" fmla="*/ 226836 w 3481368"/>
              <a:gd name="connsiteY11498" fmla="*/ 1648981 h 3205338"/>
              <a:gd name="connsiteX11499" fmla="*/ 229715 w 3481368"/>
              <a:gd name="connsiteY11499" fmla="*/ 1657261 h 3205338"/>
              <a:gd name="connsiteX11500" fmla="*/ 229715 w 3481368"/>
              <a:gd name="connsiteY11500" fmla="*/ 1668421 h 3205338"/>
              <a:gd name="connsiteX11501" fmla="*/ 235114 w 3481368"/>
              <a:gd name="connsiteY11501" fmla="*/ 1685343 h 3205338"/>
              <a:gd name="connsiteX11502" fmla="*/ 226836 w 3481368"/>
              <a:gd name="connsiteY11502" fmla="*/ 1648981 h 3205338"/>
              <a:gd name="connsiteX11503" fmla="*/ 226836 w 3481368"/>
              <a:gd name="connsiteY11503" fmla="*/ 1632420 h 3205338"/>
              <a:gd name="connsiteX11504" fmla="*/ 223956 w 3481368"/>
              <a:gd name="connsiteY11504" fmla="*/ 1621258 h 3205338"/>
              <a:gd name="connsiteX11505" fmla="*/ 221077 w 3481368"/>
              <a:gd name="connsiteY11505" fmla="*/ 1615498 h 3205338"/>
              <a:gd name="connsiteX11506" fmla="*/ 221077 w 3481368"/>
              <a:gd name="connsiteY11506" fmla="*/ 1604337 h 3205338"/>
              <a:gd name="connsiteX11507" fmla="*/ 215678 w 3481368"/>
              <a:gd name="connsiteY11507" fmla="*/ 1548535 h 3205338"/>
              <a:gd name="connsiteX11508" fmla="*/ 215678 w 3481368"/>
              <a:gd name="connsiteY11508" fmla="*/ 1537374 h 3205338"/>
              <a:gd name="connsiteX11509" fmla="*/ 218558 w 3481368"/>
              <a:gd name="connsiteY11509" fmla="*/ 1531973 h 3205338"/>
              <a:gd name="connsiteX11510" fmla="*/ 221077 w 3481368"/>
              <a:gd name="connsiteY11510" fmla="*/ 1565456 h 3205338"/>
              <a:gd name="connsiteX11511" fmla="*/ 221077 w 3481368"/>
              <a:gd name="connsiteY11511" fmla="*/ 1559695 h 3205338"/>
              <a:gd name="connsiteX11512" fmla="*/ 218558 w 3481368"/>
              <a:gd name="connsiteY11512" fmla="*/ 1526213 h 3205338"/>
              <a:gd name="connsiteX11513" fmla="*/ 218558 w 3481368"/>
              <a:gd name="connsiteY11513" fmla="*/ 1506772 h 3205338"/>
              <a:gd name="connsiteX11514" fmla="*/ 215678 w 3481368"/>
              <a:gd name="connsiteY11514" fmla="*/ 1489850 h 3205338"/>
              <a:gd name="connsiteX11515" fmla="*/ 218558 w 3481368"/>
              <a:gd name="connsiteY11515" fmla="*/ 1501012 h 3205338"/>
              <a:gd name="connsiteX11516" fmla="*/ 218558 w 3481368"/>
              <a:gd name="connsiteY11516" fmla="*/ 1489850 h 3205338"/>
              <a:gd name="connsiteX11517" fmla="*/ 218558 w 3481368"/>
              <a:gd name="connsiteY11517" fmla="*/ 1473290 h 3205338"/>
              <a:gd name="connsiteX11518" fmla="*/ 215678 w 3481368"/>
              <a:gd name="connsiteY11518" fmla="*/ 1445208 h 3205338"/>
              <a:gd name="connsiteX11519" fmla="*/ 215678 w 3481368"/>
              <a:gd name="connsiteY11519" fmla="*/ 1439808 h 3205338"/>
              <a:gd name="connsiteX11520" fmla="*/ 215678 w 3481368"/>
              <a:gd name="connsiteY11520" fmla="*/ 1417487 h 3205338"/>
              <a:gd name="connsiteX11521" fmla="*/ 215678 w 3481368"/>
              <a:gd name="connsiteY11521" fmla="*/ 1400566 h 3205338"/>
              <a:gd name="connsiteX11522" fmla="*/ 212799 w 3481368"/>
              <a:gd name="connsiteY11522" fmla="*/ 1378244 h 3205338"/>
              <a:gd name="connsiteX11523" fmla="*/ 218558 w 3481368"/>
              <a:gd name="connsiteY11523" fmla="*/ 1350522 h 3205338"/>
              <a:gd name="connsiteX11524" fmla="*/ 215678 w 3481368"/>
              <a:gd name="connsiteY11524" fmla="*/ 1322441 h 3205338"/>
              <a:gd name="connsiteX11525" fmla="*/ 218558 w 3481368"/>
              <a:gd name="connsiteY11525" fmla="*/ 1277798 h 3205338"/>
              <a:gd name="connsiteX11526" fmla="*/ 221077 w 3481368"/>
              <a:gd name="connsiteY11526" fmla="*/ 1269518 h 3205338"/>
              <a:gd name="connsiteX11527" fmla="*/ 223956 w 3481368"/>
              <a:gd name="connsiteY11527" fmla="*/ 1244316 h 3205338"/>
              <a:gd name="connsiteX11528" fmla="*/ 223956 w 3481368"/>
              <a:gd name="connsiteY11528" fmla="*/ 1230275 h 3205338"/>
              <a:gd name="connsiteX11529" fmla="*/ 229715 w 3481368"/>
              <a:gd name="connsiteY11529" fmla="*/ 1205434 h 3205338"/>
              <a:gd name="connsiteX11530" fmla="*/ 226836 w 3481368"/>
              <a:gd name="connsiteY11530" fmla="*/ 1221995 h 3205338"/>
              <a:gd name="connsiteX11531" fmla="*/ 232234 w 3481368"/>
              <a:gd name="connsiteY11531" fmla="*/ 1196793 h 3205338"/>
              <a:gd name="connsiteX11532" fmla="*/ 229715 w 3481368"/>
              <a:gd name="connsiteY11532" fmla="*/ 1205434 h 3205338"/>
              <a:gd name="connsiteX11533" fmla="*/ 223956 w 3481368"/>
              <a:gd name="connsiteY11533" fmla="*/ 1221995 h 3205338"/>
              <a:gd name="connsiteX11534" fmla="*/ 220877 w 3481368"/>
              <a:gd name="connsiteY11534" fmla="*/ 1240748 h 3205338"/>
              <a:gd name="connsiteX11535" fmla="*/ 221077 w 3481368"/>
              <a:gd name="connsiteY11535" fmla="*/ 1238556 h 3205338"/>
              <a:gd name="connsiteX11536" fmla="*/ 220256 w 3481368"/>
              <a:gd name="connsiteY11536" fmla="*/ 1244529 h 3205338"/>
              <a:gd name="connsiteX11537" fmla="*/ 215678 w 3481368"/>
              <a:gd name="connsiteY11537" fmla="*/ 1272398 h 3205338"/>
              <a:gd name="connsiteX11538" fmla="*/ 218558 w 3481368"/>
              <a:gd name="connsiteY11538" fmla="*/ 1247196 h 3205338"/>
              <a:gd name="connsiteX11539" fmla="*/ 223956 w 3481368"/>
              <a:gd name="connsiteY11539" fmla="*/ 1210835 h 3205338"/>
              <a:gd name="connsiteX11540" fmla="*/ 232234 w 3481368"/>
              <a:gd name="connsiteY11540" fmla="*/ 1171952 h 3205338"/>
              <a:gd name="connsiteX11541" fmla="*/ 243392 w 3481368"/>
              <a:gd name="connsiteY11541" fmla="*/ 1124429 h 3205338"/>
              <a:gd name="connsiteX11542" fmla="*/ 247351 w 3481368"/>
              <a:gd name="connsiteY11542" fmla="*/ 1123934 h 3205338"/>
              <a:gd name="connsiteX11543" fmla="*/ 248886 w 3481368"/>
              <a:gd name="connsiteY11543" fmla="*/ 1121899 h 3205338"/>
              <a:gd name="connsiteX11544" fmla="*/ 246406 w 3481368"/>
              <a:gd name="connsiteY11544" fmla="*/ 1129244 h 3205338"/>
              <a:gd name="connsiteX11545" fmla="*/ 232234 w 3481368"/>
              <a:gd name="connsiteY11545" fmla="*/ 1183112 h 3205338"/>
              <a:gd name="connsiteX11546" fmla="*/ 232234 w 3481368"/>
              <a:gd name="connsiteY11546" fmla="*/ 1177352 h 3205338"/>
              <a:gd name="connsiteX11547" fmla="*/ 235114 w 3481368"/>
              <a:gd name="connsiteY11547" fmla="*/ 1185633 h 3205338"/>
              <a:gd name="connsiteX11548" fmla="*/ 243392 w 3481368"/>
              <a:gd name="connsiteY11548" fmla="*/ 1146750 h 3205338"/>
              <a:gd name="connsiteX11549" fmla="*/ 249150 w 3481368"/>
              <a:gd name="connsiteY11549" fmla="*/ 1138470 h 3205338"/>
              <a:gd name="connsiteX11550" fmla="*/ 232234 w 3481368"/>
              <a:gd name="connsiteY11550" fmla="*/ 1213714 h 3205338"/>
              <a:gd name="connsiteX11551" fmla="*/ 221077 w 3481368"/>
              <a:gd name="connsiteY11551" fmla="*/ 1297239 h 3205338"/>
              <a:gd name="connsiteX11552" fmla="*/ 221077 w 3481368"/>
              <a:gd name="connsiteY11552" fmla="*/ 1303000 h 3205338"/>
              <a:gd name="connsiteX11553" fmla="*/ 221077 w 3481368"/>
              <a:gd name="connsiteY11553" fmla="*/ 1314160 h 3205338"/>
              <a:gd name="connsiteX11554" fmla="*/ 221077 w 3481368"/>
              <a:gd name="connsiteY11554" fmla="*/ 1336481 h 3205338"/>
              <a:gd name="connsiteX11555" fmla="*/ 218558 w 3481368"/>
              <a:gd name="connsiteY11555" fmla="*/ 1384004 h 3205338"/>
              <a:gd name="connsiteX11556" fmla="*/ 221077 w 3481368"/>
              <a:gd name="connsiteY11556" fmla="*/ 1406326 h 3205338"/>
              <a:gd name="connsiteX11557" fmla="*/ 218558 w 3481368"/>
              <a:gd name="connsiteY11557" fmla="*/ 1422887 h 3205338"/>
              <a:gd name="connsiteX11558" fmla="*/ 218585 w 3481368"/>
              <a:gd name="connsiteY11558" fmla="*/ 1433804 h 3205338"/>
              <a:gd name="connsiteX11559" fmla="*/ 218558 w 3481368"/>
              <a:gd name="connsiteY11559" fmla="*/ 1434048 h 3205338"/>
              <a:gd name="connsiteX11560" fmla="*/ 218586 w 3481368"/>
              <a:gd name="connsiteY11560" fmla="*/ 1434302 h 3205338"/>
              <a:gd name="connsiteX11561" fmla="*/ 218597 w 3481368"/>
              <a:gd name="connsiteY11561" fmla="*/ 1438745 h 3205338"/>
              <a:gd name="connsiteX11562" fmla="*/ 221077 w 3481368"/>
              <a:gd name="connsiteY11562" fmla="*/ 1478690 h 3205338"/>
              <a:gd name="connsiteX11563" fmla="*/ 223956 w 3481368"/>
              <a:gd name="connsiteY11563" fmla="*/ 1495612 h 3205338"/>
              <a:gd name="connsiteX11564" fmla="*/ 223956 w 3481368"/>
              <a:gd name="connsiteY11564" fmla="*/ 1506772 h 3205338"/>
              <a:gd name="connsiteX11565" fmla="*/ 229715 w 3481368"/>
              <a:gd name="connsiteY11565" fmla="*/ 1573735 h 3205338"/>
              <a:gd name="connsiteX11566" fmla="*/ 237993 w 3481368"/>
              <a:gd name="connsiteY11566" fmla="*/ 1654741 h 3205338"/>
              <a:gd name="connsiteX11567" fmla="*/ 246271 w 3481368"/>
              <a:gd name="connsiteY11567" fmla="*/ 1705548 h 3205338"/>
              <a:gd name="connsiteX11568" fmla="*/ 251972 w 3481368"/>
              <a:gd name="connsiteY11568" fmla="*/ 1737753 h 3205338"/>
              <a:gd name="connsiteX11569" fmla="*/ 253131 w 3481368"/>
              <a:gd name="connsiteY11569" fmla="*/ 1717863 h 3205338"/>
              <a:gd name="connsiteX11570" fmla="*/ 253638 w 3481368"/>
              <a:gd name="connsiteY11570" fmla="*/ 1716093 h 3205338"/>
              <a:gd name="connsiteX11571" fmla="*/ 253329 w 3481368"/>
              <a:gd name="connsiteY11571" fmla="*/ 1714470 h 3205338"/>
              <a:gd name="connsiteX11572" fmla="*/ 253131 w 3481368"/>
              <a:gd name="connsiteY11572" fmla="*/ 1717863 h 3205338"/>
              <a:gd name="connsiteX11573" fmla="*/ 252878 w 3481368"/>
              <a:gd name="connsiteY11573" fmla="*/ 1718745 h 3205338"/>
              <a:gd name="connsiteX11574" fmla="*/ 252978 w 3481368"/>
              <a:gd name="connsiteY11574" fmla="*/ 1712633 h 3205338"/>
              <a:gd name="connsiteX11575" fmla="*/ 252030 w 3481368"/>
              <a:gd name="connsiteY11575" fmla="*/ 1707664 h 3205338"/>
              <a:gd name="connsiteX11576" fmla="*/ 249150 w 3481368"/>
              <a:gd name="connsiteY11576" fmla="*/ 1713064 h 3205338"/>
              <a:gd name="connsiteX11577" fmla="*/ 246271 w 3481368"/>
              <a:gd name="connsiteY11577" fmla="*/ 1696503 h 3205338"/>
              <a:gd name="connsiteX11578" fmla="*/ 246271 w 3481368"/>
              <a:gd name="connsiteY11578" fmla="*/ 1693623 h 3205338"/>
              <a:gd name="connsiteX11579" fmla="*/ 252030 w 3481368"/>
              <a:gd name="connsiteY11579" fmla="*/ 1704783 h 3205338"/>
              <a:gd name="connsiteX11580" fmla="*/ 246271 w 3481368"/>
              <a:gd name="connsiteY11580" fmla="*/ 1660141 h 3205338"/>
              <a:gd name="connsiteX11581" fmla="*/ 240872 w 3481368"/>
              <a:gd name="connsiteY11581" fmla="*/ 1654741 h 3205338"/>
              <a:gd name="connsiteX11582" fmla="*/ 246271 w 3481368"/>
              <a:gd name="connsiteY11582" fmla="*/ 1693623 h 3205338"/>
              <a:gd name="connsiteX11583" fmla="*/ 243392 w 3481368"/>
              <a:gd name="connsiteY11583" fmla="*/ 1677062 h 3205338"/>
              <a:gd name="connsiteX11584" fmla="*/ 235474 w 3481368"/>
              <a:gd name="connsiteY11584" fmla="*/ 1611314 h 3205338"/>
              <a:gd name="connsiteX11585" fmla="*/ 231466 w 3481368"/>
              <a:gd name="connsiteY11585" fmla="*/ 1554099 h 3205338"/>
              <a:gd name="connsiteX11586" fmla="*/ 232234 w 3481368"/>
              <a:gd name="connsiteY11586" fmla="*/ 1556815 h 3205338"/>
              <a:gd name="connsiteX11587" fmla="*/ 229715 w 3481368"/>
              <a:gd name="connsiteY11587" fmla="*/ 1523333 h 3205338"/>
              <a:gd name="connsiteX11588" fmla="*/ 226836 w 3481368"/>
              <a:gd name="connsiteY11588" fmla="*/ 1501012 h 3205338"/>
              <a:gd name="connsiteX11589" fmla="*/ 229715 w 3481368"/>
              <a:gd name="connsiteY11589" fmla="*/ 1484450 h 3205338"/>
              <a:gd name="connsiteX11590" fmla="*/ 229819 w 3481368"/>
              <a:gd name="connsiteY11590" fmla="*/ 1475318 h 3205338"/>
              <a:gd name="connsiteX11591" fmla="*/ 230975 w 3481368"/>
              <a:gd name="connsiteY11591" fmla="*/ 1465864 h 3205338"/>
              <a:gd name="connsiteX11592" fmla="*/ 232234 w 3481368"/>
              <a:gd name="connsiteY11592" fmla="*/ 1470410 h 3205338"/>
              <a:gd name="connsiteX11593" fmla="*/ 229715 w 3481368"/>
              <a:gd name="connsiteY11593" fmla="*/ 1489850 h 3205338"/>
              <a:gd name="connsiteX11594" fmla="*/ 235114 w 3481368"/>
              <a:gd name="connsiteY11594" fmla="*/ 1562575 h 3205338"/>
              <a:gd name="connsiteX11595" fmla="*/ 232234 w 3481368"/>
              <a:gd name="connsiteY11595" fmla="*/ 1501012 h 3205338"/>
              <a:gd name="connsiteX11596" fmla="*/ 232234 w 3481368"/>
              <a:gd name="connsiteY11596" fmla="*/ 1489850 h 3205338"/>
              <a:gd name="connsiteX11597" fmla="*/ 235114 w 3481368"/>
              <a:gd name="connsiteY11597" fmla="*/ 1501012 h 3205338"/>
              <a:gd name="connsiteX11598" fmla="*/ 235114 w 3481368"/>
              <a:gd name="connsiteY11598" fmla="*/ 1470410 h 3205338"/>
              <a:gd name="connsiteX11599" fmla="*/ 232234 w 3481368"/>
              <a:gd name="connsiteY11599" fmla="*/ 1448089 h 3205338"/>
              <a:gd name="connsiteX11600" fmla="*/ 230030 w 3481368"/>
              <a:gd name="connsiteY11600" fmla="*/ 1456819 h 3205338"/>
              <a:gd name="connsiteX11601" fmla="*/ 229819 w 3481368"/>
              <a:gd name="connsiteY11601" fmla="*/ 1475318 h 3205338"/>
              <a:gd name="connsiteX11602" fmla="*/ 229715 w 3481368"/>
              <a:gd name="connsiteY11602" fmla="*/ 1476170 h 3205338"/>
              <a:gd name="connsiteX11603" fmla="*/ 229715 w 3481368"/>
              <a:gd name="connsiteY11603" fmla="*/ 1484450 h 3205338"/>
              <a:gd name="connsiteX11604" fmla="*/ 226836 w 3481368"/>
              <a:gd name="connsiteY11604" fmla="*/ 1473290 h 3205338"/>
              <a:gd name="connsiteX11605" fmla="*/ 226836 w 3481368"/>
              <a:gd name="connsiteY11605" fmla="*/ 1436927 h 3205338"/>
              <a:gd name="connsiteX11606" fmla="*/ 226836 w 3481368"/>
              <a:gd name="connsiteY11606" fmla="*/ 1456369 h 3205338"/>
              <a:gd name="connsiteX11607" fmla="*/ 226836 w 3481368"/>
              <a:gd name="connsiteY11607" fmla="*/ 1431167 h 3205338"/>
              <a:gd name="connsiteX11608" fmla="*/ 226836 w 3481368"/>
              <a:gd name="connsiteY11608" fmla="*/ 1425767 h 3205338"/>
              <a:gd name="connsiteX11609" fmla="*/ 226836 w 3481368"/>
              <a:gd name="connsiteY11609" fmla="*/ 1392285 h 3205338"/>
              <a:gd name="connsiteX11610" fmla="*/ 226836 w 3481368"/>
              <a:gd name="connsiteY11610" fmla="*/ 1389089 h 3205338"/>
              <a:gd name="connsiteX11611" fmla="*/ 226836 w 3481368"/>
              <a:gd name="connsiteY11611" fmla="*/ 1386525 h 3205338"/>
              <a:gd name="connsiteX11612" fmla="*/ 226836 w 3481368"/>
              <a:gd name="connsiteY11612" fmla="*/ 1375364 h 3205338"/>
              <a:gd name="connsiteX11613" fmla="*/ 229715 w 3481368"/>
              <a:gd name="connsiteY11613" fmla="*/ 1375364 h 3205338"/>
              <a:gd name="connsiteX11614" fmla="*/ 232234 w 3481368"/>
              <a:gd name="connsiteY11614" fmla="*/ 1364204 h 3205338"/>
              <a:gd name="connsiteX11615" fmla="*/ 232234 w 3481368"/>
              <a:gd name="connsiteY11615" fmla="*/ 1361683 h 3205338"/>
              <a:gd name="connsiteX11616" fmla="*/ 232234 w 3481368"/>
              <a:gd name="connsiteY11616" fmla="*/ 1384004 h 3205338"/>
              <a:gd name="connsiteX11617" fmla="*/ 237993 w 3481368"/>
              <a:gd name="connsiteY11617" fmla="*/ 1384004 h 3205338"/>
              <a:gd name="connsiteX11618" fmla="*/ 237993 w 3481368"/>
              <a:gd name="connsiteY11618" fmla="*/ 1422887 h 3205338"/>
              <a:gd name="connsiteX11619" fmla="*/ 240098 w 3481368"/>
              <a:gd name="connsiteY11619" fmla="*/ 1457637 h 3205338"/>
              <a:gd name="connsiteX11620" fmla="*/ 239793 w 3481368"/>
              <a:gd name="connsiteY11620" fmla="*/ 1461409 h 3205338"/>
              <a:gd name="connsiteX11621" fmla="*/ 239974 w 3481368"/>
              <a:gd name="connsiteY11621" fmla="*/ 1462919 h 3205338"/>
              <a:gd name="connsiteX11622" fmla="*/ 239793 w 3481368"/>
              <a:gd name="connsiteY11622" fmla="*/ 1465909 h 3205338"/>
              <a:gd name="connsiteX11623" fmla="*/ 240872 w 3481368"/>
              <a:gd name="connsiteY11623" fmla="*/ 1481570 h 3205338"/>
              <a:gd name="connsiteX11624" fmla="*/ 240872 w 3481368"/>
              <a:gd name="connsiteY11624" fmla="*/ 1498491 h 3205338"/>
              <a:gd name="connsiteX11625" fmla="*/ 243392 w 3481368"/>
              <a:gd name="connsiteY11625" fmla="*/ 1526213 h 3205338"/>
              <a:gd name="connsiteX11626" fmla="*/ 243392 w 3481368"/>
              <a:gd name="connsiteY11626" fmla="*/ 1545654 h 3205338"/>
              <a:gd name="connsiteX11627" fmla="*/ 249150 w 3481368"/>
              <a:gd name="connsiteY11627" fmla="*/ 1601458 h 3205338"/>
              <a:gd name="connsiteX11628" fmla="*/ 240872 w 3481368"/>
              <a:gd name="connsiteY11628" fmla="*/ 1545654 h 3205338"/>
              <a:gd name="connsiteX11629" fmla="*/ 243392 w 3481368"/>
              <a:gd name="connsiteY11629" fmla="*/ 1590297 h 3205338"/>
              <a:gd name="connsiteX11630" fmla="*/ 246271 w 3481368"/>
              <a:gd name="connsiteY11630" fmla="*/ 1596058 h 3205338"/>
              <a:gd name="connsiteX11631" fmla="*/ 249150 w 3481368"/>
              <a:gd name="connsiteY11631" fmla="*/ 1612618 h 3205338"/>
              <a:gd name="connsiteX11632" fmla="*/ 250351 w 3481368"/>
              <a:gd name="connsiteY11632" fmla="*/ 1619668 h 3205338"/>
              <a:gd name="connsiteX11633" fmla="*/ 250591 w 3481368"/>
              <a:gd name="connsiteY11633" fmla="*/ 1622159 h 3205338"/>
              <a:gd name="connsiteX11634" fmla="*/ 252030 w 3481368"/>
              <a:gd name="connsiteY11634" fmla="*/ 1634939 h 3205338"/>
              <a:gd name="connsiteX11635" fmla="*/ 252030 w 3481368"/>
              <a:gd name="connsiteY11635" fmla="*/ 1629539 h 3205338"/>
              <a:gd name="connsiteX11636" fmla="*/ 250351 w 3481368"/>
              <a:gd name="connsiteY11636" fmla="*/ 1619668 h 3205338"/>
              <a:gd name="connsiteX11637" fmla="*/ 249150 w 3481368"/>
              <a:gd name="connsiteY11637" fmla="*/ 1607218 h 3205338"/>
              <a:gd name="connsiteX11638" fmla="*/ 254594 w 3481368"/>
              <a:gd name="connsiteY11638" fmla="*/ 1648396 h 3205338"/>
              <a:gd name="connsiteX11639" fmla="*/ 256362 w 3481368"/>
              <a:gd name="connsiteY11639" fmla="*/ 1662388 h 3205338"/>
              <a:gd name="connsiteX11640" fmla="*/ 256724 w 3481368"/>
              <a:gd name="connsiteY11640" fmla="*/ 1656182 h 3205338"/>
              <a:gd name="connsiteX11641" fmla="*/ 254876 w 3481368"/>
              <a:gd name="connsiteY11641" fmla="*/ 1619594 h 3205338"/>
              <a:gd name="connsiteX11642" fmla="*/ 252878 w 3481368"/>
              <a:gd name="connsiteY11642" fmla="*/ 1620855 h 3205338"/>
              <a:gd name="connsiteX11643" fmla="*/ 254026 w 3481368"/>
              <a:gd name="connsiteY11643" fmla="*/ 1607568 h 3205338"/>
              <a:gd name="connsiteX11644" fmla="*/ 254147 w 3481368"/>
              <a:gd name="connsiteY11644" fmla="*/ 1605165 h 3205338"/>
              <a:gd name="connsiteX11645" fmla="*/ 249999 w 3481368"/>
              <a:gd name="connsiteY11645" fmla="*/ 1523008 h 3205338"/>
              <a:gd name="connsiteX11646" fmla="*/ 253395 w 3481368"/>
              <a:gd name="connsiteY11646" fmla="*/ 1455757 h 3205338"/>
              <a:gd name="connsiteX11647" fmla="*/ 252030 w 3481368"/>
              <a:gd name="connsiteY11647" fmla="*/ 1428647 h 3205338"/>
              <a:gd name="connsiteX11648" fmla="*/ 252030 w 3481368"/>
              <a:gd name="connsiteY11648" fmla="*/ 1369964 h 3205338"/>
              <a:gd name="connsiteX11649" fmla="*/ 254549 w 3481368"/>
              <a:gd name="connsiteY11649" fmla="*/ 1347643 h 3205338"/>
              <a:gd name="connsiteX11650" fmla="*/ 254549 w 3481368"/>
              <a:gd name="connsiteY11650" fmla="*/ 1330721 h 3205338"/>
              <a:gd name="connsiteX11651" fmla="*/ 254549 w 3481368"/>
              <a:gd name="connsiteY11651" fmla="*/ 1314160 h 3205338"/>
              <a:gd name="connsiteX11652" fmla="*/ 257429 w 3481368"/>
              <a:gd name="connsiteY11652" fmla="*/ 1288958 h 3205338"/>
              <a:gd name="connsiteX11653" fmla="*/ 260308 w 3481368"/>
              <a:gd name="connsiteY11653" fmla="*/ 1261237 h 3205338"/>
              <a:gd name="connsiteX11654" fmla="*/ 265707 w 3481368"/>
              <a:gd name="connsiteY11654" fmla="*/ 1227755 h 3205338"/>
              <a:gd name="connsiteX11655" fmla="*/ 264447 w 3481368"/>
              <a:gd name="connsiteY11655" fmla="*/ 1232796 h 3205338"/>
              <a:gd name="connsiteX11656" fmla="*/ 263900 w 3481368"/>
              <a:gd name="connsiteY11656" fmla="*/ 1237800 h 3205338"/>
              <a:gd name="connsiteX11657" fmla="*/ 263502 w 3481368"/>
              <a:gd name="connsiteY11657" fmla="*/ 1239456 h 3205338"/>
              <a:gd name="connsiteX11658" fmla="*/ 263187 w 3481368"/>
              <a:gd name="connsiteY11658" fmla="*/ 1244316 h 3205338"/>
              <a:gd name="connsiteX11659" fmla="*/ 263900 w 3481368"/>
              <a:gd name="connsiteY11659" fmla="*/ 1237800 h 3205338"/>
              <a:gd name="connsiteX11660" fmla="*/ 265707 w 3481368"/>
              <a:gd name="connsiteY11660" fmla="*/ 1230275 h 3205338"/>
              <a:gd name="connsiteX11661" fmla="*/ 265707 w 3481368"/>
              <a:gd name="connsiteY11661" fmla="*/ 1221995 h 3205338"/>
              <a:gd name="connsiteX11662" fmla="*/ 270341 w 3481368"/>
              <a:gd name="connsiteY11662" fmla="*/ 1205299 h 3205338"/>
              <a:gd name="connsiteX11663" fmla="*/ 274875 w 3481368"/>
              <a:gd name="connsiteY11663" fmla="*/ 1187875 h 3205338"/>
              <a:gd name="connsiteX11664" fmla="*/ 274345 w 3481368"/>
              <a:gd name="connsiteY11664" fmla="*/ 1191393 h 3205338"/>
              <a:gd name="connsiteX11665" fmla="*/ 274987 w 3481368"/>
              <a:gd name="connsiteY11665" fmla="*/ 1187442 h 3205338"/>
              <a:gd name="connsiteX11666" fmla="*/ 276864 w 3481368"/>
              <a:gd name="connsiteY11666" fmla="*/ 1180233 h 3205338"/>
              <a:gd name="connsiteX11667" fmla="*/ 275604 w 3481368"/>
              <a:gd name="connsiteY11667" fmla="*/ 1183652 h 3205338"/>
              <a:gd name="connsiteX11668" fmla="*/ 274987 w 3481368"/>
              <a:gd name="connsiteY11668" fmla="*/ 1187442 h 3205338"/>
              <a:gd name="connsiteX11669" fmla="*/ 274875 w 3481368"/>
              <a:gd name="connsiteY11669" fmla="*/ 1187875 h 3205338"/>
              <a:gd name="connsiteX11670" fmla="*/ 277404 w 3481368"/>
              <a:gd name="connsiteY11670" fmla="*/ 1171097 h 3205338"/>
              <a:gd name="connsiteX11671" fmla="*/ 282622 w 3481368"/>
              <a:gd name="connsiteY11671" fmla="*/ 1146750 h 3205338"/>
              <a:gd name="connsiteX11672" fmla="*/ 285285 w 3481368"/>
              <a:gd name="connsiteY11672" fmla="*/ 1136585 h 3205338"/>
              <a:gd name="connsiteX11673" fmla="*/ 281543 w 3481368"/>
              <a:gd name="connsiteY11673" fmla="*/ 1153771 h 3205338"/>
              <a:gd name="connsiteX11674" fmla="*/ 279743 w 3481368"/>
              <a:gd name="connsiteY11674" fmla="*/ 1163312 h 3205338"/>
              <a:gd name="connsiteX11675" fmla="*/ 282622 w 3481368"/>
              <a:gd name="connsiteY11675" fmla="*/ 1149631 h 3205338"/>
              <a:gd name="connsiteX11676" fmla="*/ 286762 w 3481368"/>
              <a:gd name="connsiteY11676" fmla="*/ 1133835 h 3205338"/>
              <a:gd name="connsiteX11677" fmla="*/ 289302 w 3481368"/>
              <a:gd name="connsiteY11677" fmla="*/ 1122981 h 3205338"/>
              <a:gd name="connsiteX11678" fmla="*/ 292025 w 3481368"/>
              <a:gd name="connsiteY11678" fmla="*/ 1113943 h 3205338"/>
              <a:gd name="connsiteX11679" fmla="*/ 292060 w 3481368"/>
              <a:gd name="connsiteY11679" fmla="*/ 1113811 h 3205338"/>
              <a:gd name="connsiteX11680" fmla="*/ 296885 w 3481368"/>
              <a:gd name="connsiteY11680" fmla="*/ 1104088 h 3205338"/>
              <a:gd name="connsiteX11681" fmla="*/ 296660 w 3481368"/>
              <a:gd name="connsiteY11681" fmla="*/ 1096348 h 3205338"/>
              <a:gd name="connsiteX11682" fmla="*/ 307816 w 3481368"/>
              <a:gd name="connsiteY11682" fmla="*/ 1065746 h 3205338"/>
              <a:gd name="connsiteX11683" fmla="*/ 321493 w 3481368"/>
              <a:gd name="connsiteY11683" fmla="*/ 1021103 h 3205338"/>
              <a:gd name="connsiteX11684" fmla="*/ 313215 w 3481368"/>
              <a:gd name="connsiteY11684" fmla="*/ 1040544 h 3205338"/>
              <a:gd name="connsiteX11685" fmla="*/ 324372 w 3481368"/>
              <a:gd name="connsiteY11685" fmla="*/ 1007062 h 3205338"/>
              <a:gd name="connsiteX11686" fmla="*/ 335530 w 3481368"/>
              <a:gd name="connsiteY11686" fmla="*/ 973580 h 3205338"/>
              <a:gd name="connsiteX11687" fmla="*/ 363603 w 3481368"/>
              <a:gd name="connsiteY11687" fmla="*/ 914896 h 3205338"/>
              <a:gd name="connsiteX11688" fmla="*/ 357845 w 3481368"/>
              <a:gd name="connsiteY11688" fmla="*/ 931818 h 3205338"/>
              <a:gd name="connsiteX11689" fmla="*/ 366483 w 3481368"/>
              <a:gd name="connsiteY11689" fmla="*/ 912017 h 3205338"/>
              <a:gd name="connsiteX11690" fmla="*/ 366483 w 3481368"/>
              <a:gd name="connsiteY11690" fmla="*/ 909496 h 3205338"/>
              <a:gd name="connsiteX11691" fmla="*/ 377639 w 3481368"/>
              <a:gd name="connsiteY11691" fmla="*/ 892575 h 3205338"/>
              <a:gd name="connsiteX11692" fmla="*/ 405352 w 3481368"/>
              <a:gd name="connsiteY11692" fmla="*/ 839652 h 3205338"/>
              <a:gd name="connsiteX11693" fmla="*/ 437660 w 3481368"/>
              <a:gd name="connsiteY11693" fmla="*/ 785790 h 3205338"/>
              <a:gd name="connsiteX11694" fmla="*/ 441704 w 3481368"/>
              <a:gd name="connsiteY11694" fmla="*/ 780969 h 3205338"/>
              <a:gd name="connsiteX11695" fmla="*/ 455741 w 3481368"/>
              <a:gd name="connsiteY11695" fmla="*/ 758647 h 3205338"/>
              <a:gd name="connsiteX11696" fmla="*/ 466898 w 3481368"/>
              <a:gd name="connsiteY11696" fmla="*/ 742087 h 3205338"/>
              <a:gd name="connsiteX11697" fmla="*/ 489213 w 3481368"/>
              <a:gd name="connsiteY11697" fmla="*/ 708604 h 3205338"/>
              <a:gd name="connsiteX11698" fmla="*/ 500370 w 3481368"/>
              <a:gd name="connsiteY11698" fmla="*/ 691683 h 3205338"/>
              <a:gd name="connsiteX11699" fmla="*/ 511528 w 3481368"/>
              <a:gd name="connsiteY11699" fmla="*/ 677643 h 3205338"/>
              <a:gd name="connsiteX11700" fmla="*/ 530962 w 3481368"/>
              <a:gd name="connsiteY11700" fmla="*/ 652801 h 3205338"/>
              <a:gd name="connsiteX11701" fmla="*/ 536721 w 3481368"/>
              <a:gd name="connsiteY11701" fmla="*/ 649921 h 3205338"/>
              <a:gd name="connsiteX11702" fmla="*/ 544999 w 3481368"/>
              <a:gd name="connsiteY11702" fmla="*/ 635880 h 3205338"/>
              <a:gd name="connsiteX11703" fmla="*/ 567313 w 3481368"/>
              <a:gd name="connsiteY11703" fmla="*/ 608158 h 3205338"/>
              <a:gd name="connsiteX11704" fmla="*/ 592507 w 3481368"/>
              <a:gd name="connsiteY11704" fmla="*/ 582956 h 3205338"/>
              <a:gd name="connsiteX11705" fmla="*/ 678887 w 3481368"/>
              <a:gd name="connsiteY11705" fmla="*/ 493672 h 3205338"/>
              <a:gd name="connsiteX11706" fmla="*/ 701201 w 3481368"/>
              <a:gd name="connsiteY11706" fmla="*/ 471350 h 3205338"/>
              <a:gd name="connsiteX11707" fmla="*/ 765266 w 3481368"/>
              <a:gd name="connsiteY11707" fmla="*/ 412666 h 3205338"/>
              <a:gd name="connsiteX11708" fmla="*/ 828674 w 3481368"/>
              <a:gd name="connsiteY11708" fmla="*/ 361018 h 3205338"/>
              <a:gd name="connsiteX11709" fmla="*/ 829085 w 3481368"/>
              <a:gd name="connsiteY11709" fmla="*/ 360462 h 3205338"/>
              <a:gd name="connsiteX11710" fmla="*/ 836691 w 3481368"/>
              <a:gd name="connsiteY11710" fmla="*/ 351600 h 3205338"/>
              <a:gd name="connsiteX11711" fmla="*/ 844972 w 3481368"/>
              <a:gd name="connsiteY11711" fmla="*/ 345842 h 3205338"/>
              <a:gd name="connsiteX11712" fmla="*/ 836691 w 3481368"/>
              <a:gd name="connsiteY11712" fmla="*/ 354119 h 3205338"/>
              <a:gd name="connsiteX11713" fmla="*/ 834697 w 3481368"/>
              <a:gd name="connsiteY11713" fmla="*/ 356113 h 3205338"/>
              <a:gd name="connsiteX11714" fmla="*/ 840848 w 3481368"/>
              <a:gd name="connsiteY11714" fmla="*/ 351103 h 3205338"/>
              <a:gd name="connsiteX11715" fmla="*/ 847703 w 3481368"/>
              <a:gd name="connsiteY11715" fmla="*/ 346214 h 3205338"/>
              <a:gd name="connsiteX11716" fmla="*/ 856135 w 3481368"/>
              <a:gd name="connsiteY11716" fmla="*/ 337565 h 3205338"/>
              <a:gd name="connsiteX11717" fmla="*/ 870177 w 3481368"/>
              <a:gd name="connsiteY11717" fmla="*/ 323530 h 3205338"/>
              <a:gd name="connsiteX11718" fmla="*/ 868781 w 3481368"/>
              <a:gd name="connsiteY11718" fmla="*/ 328747 h 3205338"/>
              <a:gd name="connsiteX11719" fmla="*/ 863758 w 3481368"/>
              <a:gd name="connsiteY11719" fmla="*/ 334765 h 3205338"/>
              <a:gd name="connsiteX11720" fmla="*/ 879718 w 3481368"/>
              <a:gd name="connsiteY11720" fmla="*/ 323381 h 3205338"/>
              <a:gd name="connsiteX11721" fmla="*/ 922859 w 3481368"/>
              <a:gd name="connsiteY11721" fmla="*/ 293192 h 3205338"/>
              <a:gd name="connsiteX11722" fmla="*/ 923105 w 3481368"/>
              <a:gd name="connsiteY11722" fmla="*/ 292940 h 3205338"/>
              <a:gd name="connsiteX11723" fmla="*/ 995836 w 3481368"/>
              <a:gd name="connsiteY11723" fmla="*/ 237159 h 3205338"/>
              <a:gd name="connsiteX11724" fmla="*/ 1004117 w 3481368"/>
              <a:gd name="connsiteY11724" fmla="*/ 228882 h 3205338"/>
              <a:gd name="connsiteX11725" fmla="*/ 1018159 w 3481368"/>
              <a:gd name="connsiteY11725" fmla="*/ 220246 h 3205338"/>
              <a:gd name="connsiteX11726" fmla="*/ 1057405 w 3481368"/>
              <a:gd name="connsiteY11726" fmla="*/ 195414 h 3205338"/>
              <a:gd name="connsiteX11727" fmla="*/ 1076848 w 3481368"/>
              <a:gd name="connsiteY11727" fmla="*/ 184257 h 3205338"/>
              <a:gd name="connsiteX11728" fmla="*/ 1096291 w 3481368"/>
              <a:gd name="connsiteY11728" fmla="*/ 170222 h 3205338"/>
              <a:gd name="connsiteX11729" fmla="*/ 1093411 w 3481368"/>
              <a:gd name="connsiteY11729" fmla="*/ 175620 h 3205338"/>
              <a:gd name="connsiteX11730" fmla="*/ 1107453 w 3481368"/>
              <a:gd name="connsiteY11730" fmla="*/ 167343 h 3205338"/>
              <a:gd name="connsiteX11731" fmla="*/ 1104572 w 3481368"/>
              <a:gd name="connsiteY11731" fmla="*/ 164464 h 3205338"/>
              <a:gd name="connsiteX11732" fmla="*/ 1129776 w 3481368"/>
              <a:gd name="connsiteY11732" fmla="*/ 150429 h 3205338"/>
              <a:gd name="connsiteX11733" fmla="*/ 1148742 w 3481368"/>
              <a:gd name="connsiteY11733" fmla="*/ 139249 h 3205338"/>
              <a:gd name="connsiteX11734" fmla="*/ 1144333 w 3481368"/>
              <a:gd name="connsiteY11734" fmla="*/ 140466 h 3205338"/>
              <a:gd name="connsiteX11735" fmla="*/ 1141274 w 3481368"/>
              <a:gd name="connsiteY11735" fmla="*/ 141906 h 3205338"/>
              <a:gd name="connsiteX11736" fmla="*/ 1127237 w 3481368"/>
              <a:gd name="connsiteY11736" fmla="*/ 144784 h 3205338"/>
              <a:gd name="connsiteX11737" fmla="*/ 1124668 w 3481368"/>
              <a:gd name="connsiteY11737" fmla="*/ 145364 h 3205338"/>
              <a:gd name="connsiteX11738" fmla="*/ 1118615 w 3481368"/>
              <a:gd name="connsiteY11738" fmla="*/ 150429 h 3205338"/>
              <a:gd name="connsiteX11739" fmla="*/ 1099171 w 3481368"/>
              <a:gd name="connsiteY11739" fmla="*/ 161585 h 3205338"/>
              <a:gd name="connsiteX11740" fmla="*/ 1090890 w 3481368"/>
              <a:gd name="connsiteY11740" fmla="*/ 167343 h 3205338"/>
              <a:gd name="connsiteX11741" fmla="*/ 1079729 w 3481368"/>
              <a:gd name="connsiteY11741" fmla="*/ 173101 h 3205338"/>
              <a:gd name="connsiteX11742" fmla="*/ 1071087 w 3481368"/>
              <a:gd name="connsiteY11742" fmla="*/ 178499 h 3205338"/>
              <a:gd name="connsiteX11743" fmla="*/ 1062806 w 3481368"/>
              <a:gd name="connsiteY11743" fmla="*/ 184257 h 3205338"/>
              <a:gd name="connsiteX11744" fmla="*/ 1006997 w 3481368"/>
              <a:gd name="connsiteY11744" fmla="*/ 223124 h 3205338"/>
              <a:gd name="connsiteX11745" fmla="*/ 990074 w 3481368"/>
              <a:gd name="connsiteY11745" fmla="*/ 234280 h 3205338"/>
              <a:gd name="connsiteX11746" fmla="*/ 973513 w 3481368"/>
              <a:gd name="connsiteY11746" fmla="*/ 248315 h 3205338"/>
              <a:gd name="connsiteX11747" fmla="*/ 942908 w 3481368"/>
              <a:gd name="connsiteY11747" fmla="*/ 270628 h 3205338"/>
              <a:gd name="connsiteX11748" fmla="*/ 898261 w 3481368"/>
              <a:gd name="connsiteY11748" fmla="*/ 304097 h 3205338"/>
              <a:gd name="connsiteX11749" fmla="*/ 884219 w 3481368"/>
              <a:gd name="connsiteY11749" fmla="*/ 312374 h 3205338"/>
              <a:gd name="connsiteX11750" fmla="*/ 900781 w 3481368"/>
              <a:gd name="connsiteY11750" fmla="*/ 298338 h 3205338"/>
              <a:gd name="connsiteX11751" fmla="*/ 896807 w 3481368"/>
              <a:gd name="connsiteY11751" fmla="*/ 299034 h 3205338"/>
              <a:gd name="connsiteX11752" fmla="*/ 874859 w 3481368"/>
              <a:gd name="connsiteY11752" fmla="*/ 315970 h 3205338"/>
              <a:gd name="connsiteX11753" fmla="*/ 870177 w 3481368"/>
              <a:gd name="connsiteY11753" fmla="*/ 320650 h 3205338"/>
              <a:gd name="connsiteX11754" fmla="*/ 868794 w 3481368"/>
              <a:gd name="connsiteY11754" fmla="*/ 320650 h 3205338"/>
              <a:gd name="connsiteX11755" fmla="*/ 864476 w 3481368"/>
              <a:gd name="connsiteY11755" fmla="*/ 323983 h 3205338"/>
              <a:gd name="connsiteX11756" fmla="*/ 860095 w 3481368"/>
              <a:gd name="connsiteY11756" fmla="*/ 330592 h 3205338"/>
              <a:gd name="connsiteX11757" fmla="*/ 858579 w 3481368"/>
              <a:gd name="connsiteY11757" fmla="*/ 332395 h 3205338"/>
              <a:gd name="connsiteX11758" fmla="*/ 856135 w 3481368"/>
              <a:gd name="connsiteY11758" fmla="*/ 334686 h 3205338"/>
              <a:gd name="connsiteX11759" fmla="*/ 855009 w 3481368"/>
              <a:gd name="connsiteY11759" fmla="*/ 335810 h 3205338"/>
              <a:gd name="connsiteX11760" fmla="*/ 864320 w 3481368"/>
              <a:gd name="connsiteY11760" fmla="*/ 324103 h 3205338"/>
              <a:gd name="connsiteX11761" fmla="*/ 854524 w 3481368"/>
              <a:gd name="connsiteY11761" fmla="*/ 331662 h 3205338"/>
              <a:gd name="connsiteX11762" fmla="*/ 846246 w 3481368"/>
              <a:gd name="connsiteY11762" fmla="*/ 337422 h 3205338"/>
              <a:gd name="connsiteX11763" fmla="*/ 837968 w 3481368"/>
              <a:gd name="connsiteY11763" fmla="*/ 345702 h 3205338"/>
              <a:gd name="connsiteX11764" fmla="*/ 829690 w 3481368"/>
              <a:gd name="connsiteY11764" fmla="*/ 351103 h 3205338"/>
              <a:gd name="connsiteX11765" fmla="*/ 815654 w 3481368"/>
              <a:gd name="connsiteY11765" fmla="*/ 362264 h 3205338"/>
              <a:gd name="connsiteX11766" fmla="*/ 782181 w 3481368"/>
              <a:gd name="connsiteY11766" fmla="*/ 387466 h 3205338"/>
              <a:gd name="connsiteX11767" fmla="*/ 728914 w 3481368"/>
              <a:gd name="connsiteY11767" fmla="*/ 434988 h 3205338"/>
              <a:gd name="connsiteX11768" fmla="*/ 704081 w 3481368"/>
              <a:gd name="connsiteY11768" fmla="*/ 454429 h 3205338"/>
              <a:gd name="connsiteX11769" fmla="*/ 678887 w 3481368"/>
              <a:gd name="connsiteY11769" fmla="*/ 476750 h 3205338"/>
              <a:gd name="connsiteX11770" fmla="*/ 667729 w 3481368"/>
              <a:gd name="connsiteY11770" fmla="*/ 487911 h 3205338"/>
              <a:gd name="connsiteX11771" fmla="*/ 595027 w 3481368"/>
              <a:gd name="connsiteY11771" fmla="*/ 563516 h 3205338"/>
              <a:gd name="connsiteX11772" fmla="*/ 583869 w 3481368"/>
              <a:gd name="connsiteY11772" fmla="*/ 574676 h 3205338"/>
              <a:gd name="connsiteX11773" fmla="*/ 600786 w 3481368"/>
              <a:gd name="connsiteY11773" fmla="*/ 552355 h 3205338"/>
              <a:gd name="connsiteX11774" fmla="*/ 586749 w 3481368"/>
              <a:gd name="connsiteY11774" fmla="*/ 568916 h 3205338"/>
              <a:gd name="connsiteX11775" fmla="*/ 586749 w 3481368"/>
              <a:gd name="connsiteY11775" fmla="*/ 566036 h 3205338"/>
              <a:gd name="connsiteX11776" fmla="*/ 597905 w 3481368"/>
              <a:gd name="connsiteY11776" fmla="*/ 552356 h 3205338"/>
              <a:gd name="connsiteX11777" fmla="*/ 600786 w 3481368"/>
              <a:gd name="connsiteY11777" fmla="*/ 549475 h 3205338"/>
              <a:gd name="connsiteX11778" fmla="*/ 597906 w 3481368"/>
              <a:gd name="connsiteY11778" fmla="*/ 552355 h 3205338"/>
              <a:gd name="connsiteX11779" fmla="*/ 606184 w 3481368"/>
              <a:gd name="connsiteY11779" fmla="*/ 541195 h 3205338"/>
              <a:gd name="connsiteX11780" fmla="*/ 617342 w 3481368"/>
              <a:gd name="connsiteY11780" fmla="*/ 530033 h 3205338"/>
              <a:gd name="connsiteX11781" fmla="*/ 628215 w 3481368"/>
              <a:gd name="connsiteY11781" fmla="*/ 521612 h 3205338"/>
              <a:gd name="connsiteX11782" fmla="*/ 623325 w 3481368"/>
              <a:gd name="connsiteY11782" fmla="*/ 525849 h 3205338"/>
              <a:gd name="connsiteX11783" fmla="*/ 609064 w 3481368"/>
              <a:gd name="connsiteY11783" fmla="*/ 541195 h 3205338"/>
              <a:gd name="connsiteX11784" fmla="*/ 617342 w 3481368"/>
              <a:gd name="connsiteY11784" fmla="*/ 535433 h 3205338"/>
              <a:gd name="connsiteX11785" fmla="*/ 623100 w 3481368"/>
              <a:gd name="connsiteY11785" fmla="*/ 527154 h 3205338"/>
              <a:gd name="connsiteX11786" fmla="*/ 631378 w 3481368"/>
              <a:gd name="connsiteY11786" fmla="*/ 521393 h 3205338"/>
              <a:gd name="connsiteX11787" fmla="*/ 632931 w 3481368"/>
              <a:gd name="connsiteY11787" fmla="*/ 519359 h 3205338"/>
              <a:gd name="connsiteX11788" fmla="*/ 634258 w 3481368"/>
              <a:gd name="connsiteY11788" fmla="*/ 518693 h 3205338"/>
              <a:gd name="connsiteX11789" fmla="*/ 645415 w 3481368"/>
              <a:gd name="connsiteY11789" fmla="*/ 510233 h 3205338"/>
              <a:gd name="connsiteX11790" fmla="*/ 650814 w 3481368"/>
              <a:gd name="connsiteY11790" fmla="*/ 499072 h 3205338"/>
              <a:gd name="connsiteX11791" fmla="*/ 639071 w 3481368"/>
              <a:gd name="connsiteY11791" fmla="*/ 511313 h 3205338"/>
              <a:gd name="connsiteX11792" fmla="*/ 632931 w 3481368"/>
              <a:gd name="connsiteY11792" fmla="*/ 519359 h 3205338"/>
              <a:gd name="connsiteX11793" fmla="*/ 630535 w 3481368"/>
              <a:gd name="connsiteY11793" fmla="*/ 520560 h 3205338"/>
              <a:gd name="connsiteX11794" fmla="*/ 623100 w 3481368"/>
              <a:gd name="connsiteY11794" fmla="*/ 527154 h 3205338"/>
              <a:gd name="connsiteX11795" fmla="*/ 631378 w 3481368"/>
              <a:gd name="connsiteY11795" fmla="*/ 518873 h 3205338"/>
              <a:gd name="connsiteX11796" fmla="*/ 628590 w 3481368"/>
              <a:gd name="connsiteY11796" fmla="*/ 521287 h 3205338"/>
              <a:gd name="connsiteX11797" fmla="*/ 645415 w 3481368"/>
              <a:gd name="connsiteY11797" fmla="*/ 501952 h 3205338"/>
              <a:gd name="connsiteX11798" fmla="*/ 661971 w 3481368"/>
              <a:gd name="connsiteY11798" fmla="*/ 485031 h 3205338"/>
              <a:gd name="connsiteX11799" fmla="*/ 681766 w 3481368"/>
              <a:gd name="connsiteY11799" fmla="*/ 468470 h 3205338"/>
              <a:gd name="connsiteX11800" fmla="*/ 691348 w 3481368"/>
              <a:gd name="connsiteY11800" fmla="*/ 458929 h 3205338"/>
              <a:gd name="connsiteX11801" fmla="*/ 700028 w 3481368"/>
              <a:gd name="connsiteY11801" fmla="*/ 452428 h 3205338"/>
              <a:gd name="connsiteX11802" fmla="*/ 698322 w 3481368"/>
              <a:gd name="connsiteY11802" fmla="*/ 454429 h 3205338"/>
              <a:gd name="connsiteX11803" fmla="*/ 701200 w 3481368"/>
              <a:gd name="connsiteY11803" fmla="*/ 451551 h 3205338"/>
              <a:gd name="connsiteX11804" fmla="*/ 701201 w 3481368"/>
              <a:gd name="connsiteY11804" fmla="*/ 451549 h 3205338"/>
              <a:gd name="connsiteX11805" fmla="*/ 701203 w 3481368"/>
              <a:gd name="connsiteY11805" fmla="*/ 451547 h 3205338"/>
              <a:gd name="connsiteX11806" fmla="*/ 709479 w 3481368"/>
              <a:gd name="connsiteY11806" fmla="*/ 443268 h 3205338"/>
              <a:gd name="connsiteX11807" fmla="*/ 717757 w 3481368"/>
              <a:gd name="connsiteY11807" fmla="*/ 434988 h 3205338"/>
              <a:gd name="connsiteX11808" fmla="*/ 722088 w 3481368"/>
              <a:gd name="connsiteY11808" fmla="*/ 430985 h 3205338"/>
              <a:gd name="connsiteX11809" fmla="*/ 729908 w 3481368"/>
              <a:gd name="connsiteY11809" fmla="*/ 424407 h 3205338"/>
              <a:gd name="connsiteX11810" fmla="*/ 742952 w 3481368"/>
              <a:gd name="connsiteY11810" fmla="*/ 415547 h 3205338"/>
              <a:gd name="connsiteX11811" fmla="*/ 733701 w 3481368"/>
              <a:gd name="connsiteY11811" fmla="*/ 421217 h 3205338"/>
              <a:gd name="connsiteX11812" fmla="*/ 729908 w 3481368"/>
              <a:gd name="connsiteY11812" fmla="*/ 424407 h 3205338"/>
              <a:gd name="connsiteX11813" fmla="*/ 727250 w 3481368"/>
              <a:gd name="connsiteY11813" fmla="*/ 426213 h 3205338"/>
              <a:gd name="connsiteX11814" fmla="*/ 722088 w 3481368"/>
              <a:gd name="connsiteY11814" fmla="*/ 430985 h 3205338"/>
              <a:gd name="connsiteX11815" fmla="*/ 718612 w 3481368"/>
              <a:gd name="connsiteY11815" fmla="*/ 433908 h 3205338"/>
              <a:gd name="connsiteX11816" fmla="*/ 705658 w 3481368"/>
              <a:gd name="connsiteY11816" fmla="*/ 446084 h 3205338"/>
              <a:gd name="connsiteX11817" fmla="*/ 712359 w 3481368"/>
              <a:gd name="connsiteY11817" fmla="*/ 437868 h 3205338"/>
              <a:gd name="connsiteX11818" fmla="*/ 728914 w 3481368"/>
              <a:gd name="connsiteY11818" fmla="*/ 423827 h 3205338"/>
              <a:gd name="connsiteX11819" fmla="*/ 748710 w 3481368"/>
              <a:gd name="connsiteY11819" fmla="*/ 406906 h 3205338"/>
              <a:gd name="connsiteX11820" fmla="*/ 751229 w 3481368"/>
              <a:gd name="connsiteY11820" fmla="*/ 406906 h 3205338"/>
              <a:gd name="connsiteX11821" fmla="*/ 765266 w 3481368"/>
              <a:gd name="connsiteY11821" fmla="*/ 393226 h 3205338"/>
              <a:gd name="connsiteX11822" fmla="*/ 798737 w 3481368"/>
              <a:gd name="connsiteY11822" fmla="*/ 365144 h 3205338"/>
              <a:gd name="connsiteX11823" fmla="*/ 771025 w 3481368"/>
              <a:gd name="connsiteY11823" fmla="*/ 390345 h 3205338"/>
              <a:gd name="connsiteX11824" fmla="*/ 751229 w 3481368"/>
              <a:gd name="connsiteY11824" fmla="*/ 409787 h 3205338"/>
              <a:gd name="connsiteX11825" fmla="*/ 795859 w 3481368"/>
              <a:gd name="connsiteY11825" fmla="*/ 370904 h 3205338"/>
              <a:gd name="connsiteX11826" fmla="*/ 812774 w 3481368"/>
              <a:gd name="connsiteY11826" fmla="*/ 353983 h 3205338"/>
              <a:gd name="connsiteX11827" fmla="*/ 826811 w 3481368"/>
              <a:gd name="connsiteY11827" fmla="*/ 345702 h 3205338"/>
              <a:gd name="connsiteX11828" fmla="*/ 857404 w 3481368"/>
              <a:gd name="connsiteY11828" fmla="*/ 323381 h 3205338"/>
              <a:gd name="connsiteX11829" fmla="*/ 874319 w 3481368"/>
              <a:gd name="connsiteY11829" fmla="*/ 309341 h 3205338"/>
              <a:gd name="connsiteX11830" fmla="*/ 868561 w 3481368"/>
              <a:gd name="connsiteY11830" fmla="*/ 312221 h 3205338"/>
              <a:gd name="connsiteX11831" fmla="*/ 882597 w 3481368"/>
              <a:gd name="connsiteY11831" fmla="*/ 301060 h 3205338"/>
              <a:gd name="connsiteX11832" fmla="*/ 900183 w 3481368"/>
              <a:gd name="connsiteY11832" fmla="*/ 289995 h 3205338"/>
              <a:gd name="connsiteX11833" fmla="*/ 903662 w 3481368"/>
              <a:gd name="connsiteY11833" fmla="*/ 284663 h 3205338"/>
              <a:gd name="connsiteX11834" fmla="*/ 917704 w 3481368"/>
              <a:gd name="connsiteY11834" fmla="*/ 270628 h 3205338"/>
              <a:gd name="connsiteX11835" fmla="*/ 971868 w 3481368"/>
              <a:gd name="connsiteY11835" fmla="*/ 229606 h 3205338"/>
              <a:gd name="connsiteX11836" fmla="*/ 961058 w 3481368"/>
              <a:gd name="connsiteY11836" fmla="*/ 236076 h 3205338"/>
              <a:gd name="connsiteX11837" fmla="*/ 932625 w 3481368"/>
              <a:gd name="connsiteY11837" fmla="*/ 253537 h 3205338"/>
              <a:gd name="connsiteX11838" fmla="*/ 949542 w 3481368"/>
              <a:gd name="connsiteY11838" fmla="*/ 242377 h 3205338"/>
              <a:gd name="connsiteX11839" fmla="*/ 966098 w 3481368"/>
              <a:gd name="connsiteY11839" fmla="*/ 231216 h 3205338"/>
              <a:gd name="connsiteX11840" fmla="*/ 976197 w 3481368"/>
              <a:gd name="connsiteY11840" fmla="*/ 226327 h 3205338"/>
              <a:gd name="connsiteX11841" fmla="*/ 987555 w 3481368"/>
              <a:gd name="connsiteY11841" fmla="*/ 217726 h 3205338"/>
              <a:gd name="connsiteX11842" fmla="*/ 1059925 w 3481368"/>
              <a:gd name="connsiteY11842" fmla="*/ 167343 h 3205338"/>
              <a:gd name="connsiteX11843" fmla="*/ 1080892 w 3481368"/>
              <a:gd name="connsiteY11843" fmla="*/ 155668 h 3205338"/>
              <a:gd name="connsiteX11844" fmla="*/ 1065676 w 3481368"/>
              <a:gd name="connsiteY11844" fmla="*/ 158747 h 3205338"/>
              <a:gd name="connsiteX11845" fmla="*/ 1059755 w 3481368"/>
              <a:gd name="connsiteY11845" fmla="*/ 160063 h 3205338"/>
              <a:gd name="connsiteX11846" fmla="*/ 1052836 w 3481368"/>
              <a:gd name="connsiteY11846" fmla="*/ 164252 h 3205338"/>
              <a:gd name="connsiteX11847" fmla="*/ 1038800 w 3481368"/>
              <a:gd name="connsiteY11847" fmla="*/ 170012 h 3205338"/>
              <a:gd name="connsiteX11848" fmla="*/ 1021883 w 3481368"/>
              <a:gd name="connsiteY11848" fmla="*/ 178293 h 3205338"/>
              <a:gd name="connsiteX11849" fmla="*/ 1005327 w 3481368"/>
              <a:gd name="connsiteY11849" fmla="*/ 186573 h 3205338"/>
              <a:gd name="connsiteX11850" fmla="*/ 1005327 w 3481368"/>
              <a:gd name="connsiteY11850" fmla="*/ 183693 h 3205338"/>
              <a:gd name="connsiteX11851" fmla="*/ 1005025 w 3481368"/>
              <a:gd name="connsiteY11851" fmla="*/ 183426 h 3205338"/>
              <a:gd name="connsiteX11852" fmla="*/ 1016485 w 3481368"/>
              <a:gd name="connsiteY11852" fmla="*/ 178293 h 3205338"/>
              <a:gd name="connsiteX11853" fmla="*/ 1004564 w 3481368"/>
              <a:gd name="connsiteY11853" fmla="*/ 183018 h 3205338"/>
              <a:gd name="connsiteX11854" fmla="*/ 1005025 w 3481368"/>
              <a:gd name="connsiteY11854" fmla="*/ 183426 h 3205338"/>
              <a:gd name="connsiteX11855" fmla="*/ 1000109 w 3481368"/>
              <a:gd name="connsiteY11855" fmla="*/ 185628 h 3205338"/>
              <a:gd name="connsiteX11856" fmla="*/ 985892 w 3481368"/>
              <a:gd name="connsiteY11856" fmla="*/ 194854 h 3205338"/>
              <a:gd name="connsiteX11857" fmla="*/ 1002449 w 3481368"/>
              <a:gd name="connsiteY11857" fmla="*/ 189454 h 3205338"/>
              <a:gd name="connsiteX11858" fmla="*/ 977254 w 3481368"/>
              <a:gd name="connsiteY11858" fmla="*/ 203495 h 3205338"/>
              <a:gd name="connsiteX11859" fmla="*/ 985892 w 3481368"/>
              <a:gd name="connsiteY11859" fmla="*/ 197733 h 3205338"/>
              <a:gd name="connsiteX11860" fmla="*/ 988412 w 3481368"/>
              <a:gd name="connsiteY11860" fmla="*/ 194854 h 3205338"/>
              <a:gd name="connsiteX11861" fmla="*/ 983013 w 3481368"/>
              <a:gd name="connsiteY11861" fmla="*/ 197733 h 3205338"/>
              <a:gd name="connsiteX11862" fmla="*/ 971556 w 3481368"/>
              <a:gd name="connsiteY11862" fmla="*/ 203465 h 3205338"/>
              <a:gd name="connsiteX11863" fmla="*/ 971406 w 3481368"/>
              <a:gd name="connsiteY11863" fmla="*/ 203450 h 3205338"/>
              <a:gd name="connsiteX11864" fmla="*/ 971081 w 3481368"/>
              <a:gd name="connsiteY11864" fmla="*/ 203702 h 3205338"/>
              <a:gd name="connsiteX11865" fmla="*/ 960704 w 3481368"/>
              <a:gd name="connsiteY11865" fmla="*/ 208892 h 3205338"/>
              <a:gd name="connsiteX11866" fmla="*/ 954940 w 3481368"/>
              <a:gd name="connsiteY11866" fmla="*/ 211775 h 3205338"/>
              <a:gd name="connsiteX11867" fmla="*/ 960698 w 3481368"/>
              <a:gd name="connsiteY11867" fmla="*/ 208895 h 3205338"/>
              <a:gd name="connsiteX11868" fmla="*/ 960704 w 3481368"/>
              <a:gd name="connsiteY11868" fmla="*/ 208892 h 3205338"/>
              <a:gd name="connsiteX11869" fmla="*/ 970510 w 3481368"/>
              <a:gd name="connsiteY11869" fmla="*/ 204146 h 3205338"/>
              <a:gd name="connsiteX11870" fmla="*/ 960698 w 3481368"/>
              <a:gd name="connsiteY11870" fmla="*/ 211775 h 3205338"/>
              <a:gd name="connsiteX11871" fmla="*/ 943782 w 3481368"/>
              <a:gd name="connsiteY11871" fmla="*/ 220055 h 3205338"/>
              <a:gd name="connsiteX11872" fmla="*/ 932625 w 3481368"/>
              <a:gd name="connsiteY11872" fmla="*/ 228335 h 3205338"/>
              <a:gd name="connsiteX11873" fmla="*/ 921468 w 3481368"/>
              <a:gd name="connsiteY11873" fmla="*/ 231216 h 3205338"/>
              <a:gd name="connsiteX11874" fmla="*/ 871440 w 3481368"/>
              <a:gd name="connsiteY11874" fmla="*/ 264698 h 3205338"/>
              <a:gd name="connsiteX11875" fmla="*/ 924347 w 3481368"/>
              <a:gd name="connsiteY11875" fmla="*/ 225816 h 3205338"/>
              <a:gd name="connsiteX11876" fmla="*/ 935504 w 3481368"/>
              <a:gd name="connsiteY11876" fmla="*/ 220055 h 3205338"/>
              <a:gd name="connsiteX11877" fmla="*/ 940667 w 3481368"/>
              <a:gd name="connsiteY11877" fmla="*/ 215302 h 3205338"/>
              <a:gd name="connsiteX11878" fmla="*/ 939002 w 3481368"/>
              <a:gd name="connsiteY11878" fmla="*/ 215482 h 3205338"/>
              <a:gd name="connsiteX11879" fmla="*/ 946662 w 3481368"/>
              <a:gd name="connsiteY11879" fmla="*/ 211775 h 3205338"/>
              <a:gd name="connsiteX11880" fmla="*/ 954940 w 3481368"/>
              <a:gd name="connsiteY11880" fmla="*/ 206014 h 3205338"/>
              <a:gd name="connsiteX11881" fmla="*/ 971856 w 3481368"/>
              <a:gd name="connsiteY11881" fmla="*/ 197733 h 3205338"/>
              <a:gd name="connsiteX11882" fmla="*/ 985892 w 3481368"/>
              <a:gd name="connsiteY11882" fmla="*/ 189454 h 3205338"/>
              <a:gd name="connsiteX11883" fmla="*/ 994171 w 3481368"/>
              <a:gd name="connsiteY11883" fmla="*/ 183693 h 3205338"/>
              <a:gd name="connsiteX11884" fmla="*/ 983013 w 3481368"/>
              <a:gd name="connsiteY11884" fmla="*/ 192334 h 3205338"/>
              <a:gd name="connsiteX11885" fmla="*/ 991291 w 3481368"/>
              <a:gd name="connsiteY11885" fmla="*/ 186573 h 3205338"/>
              <a:gd name="connsiteX11886" fmla="*/ 1003131 w 3481368"/>
              <a:gd name="connsiteY11886" fmla="*/ 180652 h 3205338"/>
              <a:gd name="connsiteX11887" fmla="*/ 1009152 w 3481368"/>
              <a:gd name="connsiteY11887" fmla="*/ 178608 h 3205338"/>
              <a:gd name="connsiteX11888" fmla="*/ 1013293 w 3481368"/>
              <a:gd name="connsiteY11888" fmla="*/ 175637 h 3205338"/>
              <a:gd name="connsiteX11889" fmla="*/ 1014325 w 3481368"/>
              <a:gd name="connsiteY11889" fmla="*/ 175097 h 3205338"/>
              <a:gd name="connsiteX11890" fmla="*/ 1024763 w 3481368"/>
              <a:gd name="connsiteY11890" fmla="*/ 170012 h 3205338"/>
              <a:gd name="connsiteX11891" fmla="*/ 1030285 w 3481368"/>
              <a:gd name="connsiteY11891" fmla="*/ 166613 h 3205338"/>
              <a:gd name="connsiteX11892" fmla="*/ 1029926 w 3481368"/>
              <a:gd name="connsiteY11892" fmla="*/ 166693 h 3205338"/>
              <a:gd name="connsiteX11893" fmla="*/ 1021284 w 3481368"/>
              <a:gd name="connsiteY11893" fmla="*/ 168872 h 3205338"/>
              <a:gd name="connsiteX11894" fmla="*/ 1016485 w 3481368"/>
              <a:gd name="connsiteY11894" fmla="*/ 171273 h 3205338"/>
              <a:gd name="connsiteX11895" fmla="*/ 1008207 w 3481368"/>
              <a:gd name="connsiteY11895" fmla="*/ 175412 h 3205338"/>
              <a:gd name="connsiteX11896" fmla="*/ 1004706 w 3481368"/>
              <a:gd name="connsiteY11896" fmla="*/ 177151 h 3205338"/>
              <a:gd name="connsiteX11897" fmla="*/ 1020884 w 3481368"/>
              <a:gd name="connsiteY11897" fmla="*/ 168973 h 3205338"/>
              <a:gd name="connsiteX11898" fmla="*/ 951241 w 3481368"/>
              <a:gd name="connsiteY11898" fmla="*/ 186532 h 3205338"/>
              <a:gd name="connsiteX11899" fmla="*/ 934686 w 3481368"/>
              <a:gd name="connsiteY11899" fmla="*/ 192290 h 3205338"/>
              <a:gd name="connsiteX11900" fmla="*/ 920649 w 3481368"/>
              <a:gd name="connsiteY11900" fmla="*/ 194810 h 3205338"/>
              <a:gd name="connsiteX11901" fmla="*/ 909492 w 3481368"/>
              <a:gd name="connsiteY11901" fmla="*/ 200568 h 3205338"/>
              <a:gd name="connsiteX11902" fmla="*/ 789641 w 3481368"/>
              <a:gd name="connsiteY11902" fmla="*/ 239437 h 3205338"/>
              <a:gd name="connsiteX11903" fmla="*/ 814835 w 3481368"/>
              <a:gd name="connsiteY11903" fmla="*/ 228280 h 3205338"/>
              <a:gd name="connsiteX11904" fmla="*/ 823113 w 3481368"/>
              <a:gd name="connsiteY11904" fmla="*/ 225761 h 3205338"/>
              <a:gd name="connsiteX11905" fmla="*/ 824426 w 3481368"/>
              <a:gd name="connsiteY11905" fmla="*/ 225084 h 3205338"/>
              <a:gd name="connsiteX11906" fmla="*/ 839669 w 3481368"/>
              <a:gd name="connsiteY11906" fmla="*/ 220002 h 3205338"/>
              <a:gd name="connsiteX11907" fmla="*/ 834271 w 3481368"/>
              <a:gd name="connsiteY11907" fmla="*/ 220002 h 3205338"/>
              <a:gd name="connsiteX11908" fmla="*/ 824426 w 3481368"/>
              <a:gd name="connsiteY11908" fmla="*/ 225084 h 3205338"/>
              <a:gd name="connsiteX11909" fmla="*/ 814835 w 3481368"/>
              <a:gd name="connsiteY11909" fmla="*/ 228280 h 3205338"/>
              <a:gd name="connsiteX11910" fmla="*/ 800799 w 3481368"/>
              <a:gd name="connsiteY11910" fmla="*/ 231159 h 3205338"/>
              <a:gd name="connsiteX11911" fmla="*/ 781364 w 3481368"/>
              <a:gd name="connsiteY11911" fmla="*/ 239437 h 3205338"/>
              <a:gd name="connsiteX11912" fmla="*/ 745013 w 3481368"/>
              <a:gd name="connsiteY11912" fmla="*/ 253473 h 3205338"/>
              <a:gd name="connsiteX11913" fmla="*/ 719820 w 3481368"/>
              <a:gd name="connsiteY11913" fmla="*/ 267509 h 3205338"/>
              <a:gd name="connsiteX11914" fmla="*/ 630562 w 3481368"/>
              <a:gd name="connsiteY11914" fmla="*/ 309257 h 3205338"/>
              <a:gd name="connsiteX11915" fmla="*/ 619405 w 3481368"/>
              <a:gd name="connsiteY11915" fmla="*/ 315015 h 3205338"/>
              <a:gd name="connsiteX11916" fmla="*/ 608247 w 3481368"/>
              <a:gd name="connsiteY11916" fmla="*/ 320413 h 3205338"/>
              <a:gd name="connsiteX11917" fmla="*/ 597091 w 3481368"/>
              <a:gd name="connsiteY11917" fmla="*/ 328691 h 3205338"/>
              <a:gd name="connsiteX11918" fmla="*/ 585933 w 3481368"/>
              <a:gd name="connsiteY11918" fmla="*/ 334450 h 3205338"/>
              <a:gd name="connsiteX11919" fmla="*/ 571897 w 3481368"/>
              <a:gd name="connsiteY11919" fmla="*/ 342727 h 3205338"/>
              <a:gd name="connsiteX11920" fmla="*/ 560739 w 3481368"/>
              <a:gd name="connsiteY11920" fmla="*/ 348486 h 3205338"/>
              <a:gd name="connsiteX11921" fmla="*/ 538425 w 3481368"/>
              <a:gd name="connsiteY11921" fmla="*/ 365041 h 3205338"/>
              <a:gd name="connsiteX11922" fmla="*/ 527268 w 3481368"/>
              <a:gd name="connsiteY11922" fmla="*/ 370799 h 3205338"/>
              <a:gd name="connsiteX11923" fmla="*/ 513231 w 3481368"/>
              <a:gd name="connsiteY11923" fmla="*/ 381955 h 3205338"/>
              <a:gd name="connsiteX11924" fmla="*/ 476880 w 3481368"/>
              <a:gd name="connsiteY11924" fmla="*/ 409668 h 3205338"/>
              <a:gd name="connsiteX11925" fmla="*/ 463204 w 3481368"/>
              <a:gd name="connsiteY11925" fmla="*/ 420824 h 3205338"/>
              <a:gd name="connsiteX11926" fmla="*/ 452046 w 3481368"/>
              <a:gd name="connsiteY11926" fmla="*/ 431981 h 3205338"/>
              <a:gd name="connsiteX11927" fmla="*/ 426853 w 3481368"/>
              <a:gd name="connsiteY11927" fmla="*/ 454295 h 3205338"/>
              <a:gd name="connsiteX11928" fmla="*/ 371067 w 3481368"/>
              <a:gd name="connsiteY11928" fmla="*/ 512957 h 3205338"/>
              <a:gd name="connsiteX11929" fmla="*/ 326439 w 3481368"/>
              <a:gd name="connsiteY11929" fmla="*/ 562983 h 3205338"/>
              <a:gd name="connsiteX11930" fmla="*/ 301245 w 3481368"/>
              <a:gd name="connsiteY11930" fmla="*/ 588176 h 3205338"/>
              <a:gd name="connsiteX11931" fmla="*/ 292967 w 3481368"/>
              <a:gd name="connsiteY11931" fmla="*/ 599333 h 3205338"/>
              <a:gd name="connsiteX11932" fmla="*/ 240060 w 3481368"/>
              <a:gd name="connsiteY11932" fmla="*/ 666633 h 3205338"/>
              <a:gd name="connsiteX11933" fmla="*/ 211987 w 3481368"/>
              <a:gd name="connsiteY11933" fmla="*/ 702623 h 3205338"/>
              <a:gd name="connsiteX11934" fmla="*/ 197950 w 3481368"/>
              <a:gd name="connsiteY11934" fmla="*/ 724937 h 3205338"/>
              <a:gd name="connsiteX11935" fmla="*/ 189673 w 3481368"/>
              <a:gd name="connsiteY11935" fmla="*/ 738972 h 3205338"/>
              <a:gd name="connsiteX11936" fmla="*/ 181395 w 3481368"/>
              <a:gd name="connsiteY11936" fmla="*/ 750130 h 3205338"/>
              <a:gd name="connsiteX11937" fmla="*/ 173117 w 3481368"/>
              <a:gd name="connsiteY11937" fmla="*/ 769564 h 3205338"/>
              <a:gd name="connsiteX11938" fmla="*/ 167357 w 3481368"/>
              <a:gd name="connsiteY11938" fmla="*/ 780721 h 3205338"/>
              <a:gd name="connsiteX11939" fmla="*/ 161959 w 3481368"/>
              <a:gd name="connsiteY11939" fmla="*/ 789357 h 3205338"/>
              <a:gd name="connsiteX11940" fmla="*/ 159080 w 3481368"/>
              <a:gd name="connsiteY11940" fmla="*/ 794756 h 3205338"/>
              <a:gd name="connsiteX11941" fmla="*/ 145043 w 3481368"/>
              <a:gd name="connsiteY11941" fmla="*/ 825348 h 3205338"/>
              <a:gd name="connsiteX11942" fmla="*/ 136765 w 3481368"/>
              <a:gd name="connsiteY11942" fmla="*/ 842263 h 3205338"/>
              <a:gd name="connsiteX11943" fmla="*/ 131007 w 3481368"/>
              <a:gd name="connsiteY11943" fmla="*/ 853419 h 3205338"/>
              <a:gd name="connsiteX11944" fmla="*/ 125609 w 3481368"/>
              <a:gd name="connsiteY11944" fmla="*/ 869975 h 3205338"/>
              <a:gd name="connsiteX11945" fmla="*/ 125609 w 3481368"/>
              <a:gd name="connsiteY11945" fmla="*/ 864576 h 3205338"/>
              <a:gd name="connsiteX11946" fmla="*/ 125609 w 3481368"/>
              <a:gd name="connsiteY11946" fmla="*/ 856299 h 3205338"/>
              <a:gd name="connsiteX11947" fmla="*/ 119850 w 3481368"/>
              <a:gd name="connsiteY11947" fmla="*/ 869975 h 3205338"/>
              <a:gd name="connsiteX11948" fmla="*/ 114451 w 3481368"/>
              <a:gd name="connsiteY11948" fmla="*/ 884010 h 3205338"/>
              <a:gd name="connsiteX11949" fmla="*/ 114451 w 3481368"/>
              <a:gd name="connsiteY11949" fmla="*/ 889408 h 3205338"/>
              <a:gd name="connsiteX11950" fmla="*/ 105813 w 3481368"/>
              <a:gd name="connsiteY11950" fmla="*/ 912082 h 3205338"/>
              <a:gd name="connsiteX11951" fmla="*/ 100415 w 3481368"/>
              <a:gd name="connsiteY11951" fmla="*/ 936915 h 3205338"/>
              <a:gd name="connsiteX11952" fmla="*/ 97536 w 3481368"/>
              <a:gd name="connsiteY11952" fmla="*/ 939794 h 3205338"/>
              <a:gd name="connsiteX11953" fmla="*/ 89258 w 3481368"/>
              <a:gd name="connsiteY11953" fmla="*/ 970385 h 3205338"/>
              <a:gd name="connsiteX11954" fmla="*/ 89258 w 3481368"/>
              <a:gd name="connsiteY11954" fmla="*/ 964987 h 3205338"/>
              <a:gd name="connsiteX11955" fmla="*/ 83499 w 3481368"/>
              <a:gd name="connsiteY11955" fmla="*/ 990179 h 3205338"/>
              <a:gd name="connsiteX11956" fmla="*/ 80980 w 3481368"/>
              <a:gd name="connsiteY11956" fmla="*/ 1006735 h 3205338"/>
              <a:gd name="connsiteX11957" fmla="*/ 69822 w 3481368"/>
              <a:gd name="connsiteY11957" fmla="*/ 1059639 h 3205338"/>
              <a:gd name="connsiteX11958" fmla="*/ 66944 w 3481368"/>
              <a:gd name="connsiteY11958" fmla="*/ 1073676 h 3205338"/>
              <a:gd name="connsiteX11959" fmla="*/ 64064 w 3481368"/>
              <a:gd name="connsiteY11959" fmla="*/ 1098868 h 3205338"/>
              <a:gd name="connsiteX11960" fmla="*/ 61184 w 3481368"/>
              <a:gd name="connsiteY11960" fmla="*/ 1112904 h 3205338"/>
              <a:gd name="connsiteX11961" fmla="*/ 58666 w 3481368"/>
              <a:gd name="connsiteY11961" fmla="*/ 1126941 h 3205338"/>
              <a:gd name="connsiteX11962" fmla="*/ 61184 w 3481368"/>
              <a:gd name="connsiteY11962" fmla="*/ 1124061 h 3205338"/>
              <a:gd name="connsiteX11963" fmla="*/ 61184 w 3481368"/>
              <a:gd name="connsiteY11963" fmla="*/ 1126941 h 3205338"/>
              <a:gd name="connsiteX11964" fmla="*/ 58666 w 3481368"/>
              <a:gd name="connsiteY11964" fmla="*/ 1149254 h 3205338"/>
              <a:gd name="connsiteX11965" fmla="*/ 52906 w 3481368"/>
              <a:gd name="connsiteY11965" fmla="*/ 1165809 h 3205338"/>
              <a:gd name="connsiteX11966" fmla="*/ 52906 w 3481368"/>
              <a:gd name="connsiteY11966" fmla="*/ 1179845 h 3205338"/>
              <a:gd name="connsiteX11967" fmla="*/ 55786 w 3481368"/>
              <a:gd name="connsiteY11967" fmla="*/ 1168688 h 3205338"/>
              <a:gd name="connsiteX11968" fmla="*/ 58666 w 3481368"/>
              <a:gd name="connsiteY11968" fmla="*/ 1160410 h 3205338"/>
              <a:gd name="connsiteX11969" fmla="*/ 55786 w 3481368"/>
              <a:gd name="connsiteY11969" fmla="*/ 1196400 h 3205338"/>
              <a:gd name="connsiteX11970" fmla="*/ 55786 w 3481368"/>
              <a:gd name="connsiteY11970" fmla="*/ 1171567 h 3205338"/>
              <a:gd name="connsiteX11971" fmla="*/ 52906 w 3481368"/>
              <a:gd name="connsiteY11971" fmla="*/ 1205037 h 3205338"/>
              <a:gd name="connsiteX11972" fmla="*/ 50028 w 3481368"/>
              <a:gd name="connsiteY11972" fmla="*/ 1229870 h 3205338"/>
              <a:gd name="connsiteX11973" fmla="*/ 47508 w 3481368"/>
              <a:gd name="connsiteY11973" fmla="*/ 1252184 h 3205338"/>
              <a:gd name="connsiteX11974" fmla="*/ 50028 w 3481368"/>
              <a:gd name="connsiteY11974" fmla="*/ 1229870 h 3205338"/>
              <a:gd name="connsiteX11975" fmla="*/ 44628 w 3481368"/>
              <a:gd name="connsiteY11975" fmla="*/ 1271978 h 3205338"/>
              <a:gd name="connsiteX11976" fmla="*/ 44628 w 3481368"/>
              <a:gd name="connsiteY11976" fmla="*/ 1286779 h 3205338"/>
              <a:gd name="connsiteX11977" fmla="*/ 44628 w 3481368"/>
              <a:gd name="connsiteY11977" fmla="*/ 1288534 h 3205338"/>
              <a:gd name="connsiteX11978" fmla="*/ 38870 w 3481368"/>
              <a:gd name="connsiteY11978" fmla="*/ 1302570 h 3205338"/>
              <a:gd name="connsiteX11979" fmla="*/ 38870 w 3481368"/>
              <a:gd name="connsiteY11979" fmla="*/ 1310847 h 3205338"/>
              <a:gd name="connsiteX11980" fmla="*/ 41750 w 3481368"/>
              <a:gd name="connsiteY11980" fmla="*/ 1324883 h 3205338"/>
              <a:gd name="connsiteX11981" fmla="*/ 38870 w 3481368"/>
              <a:gd name="connsiteY11981" fmla="*/ 1352595 h 3205338"/>
              <a:gd name="connsiteX11982" fmla="*/ 41750 w 3481368"/>
              <a:gd name="connsiteY11982" fmla="*/ 1352595 h 3205338"/>
              <a:gd name="connsiteX11983" fmla="*/ 38870 w 3481368"/>
              <a:gd name="connsiteY11983" fmla="*/ 1397221 h 3205338"/>
              <a:gd name="connsiteX11984" fmla="*/ 36350 w 3481368"/>
              <a:gd name="connsiteY11984" fmla="*/ 1405859 h 3205338"/>
              <a:gd name="connsiteX11985" fmla="*/ 38870 w 3481368"/>
              <a:gd name="connsiteY11985" fmla="*/ 1419536 h 3205338"/>
              <a:gd name="connsiteX11986" fmla="*/ 38870 w 3481368"/>
              <a:gd name="connsiteY11986" fmla="*/ 1405859 h 3205338"/>
              <a:gd name="connsiteX11987" fmla="*/ 38870 w 3481368"/>
              <a:gd name="connsiteY11987" fmla="*/ 1430692 h 3205338"/>
              <a:gd name="connsiteX11988" fmla="*/ 41750 w 3481368"/>
              <a:gd name="connsiteY11988" fmla="*/ 1397221 h 3205338"/>
              <a:gd name="connsiteX11989" fmla="*/ 41750 w 3481368"/>
              <a:gd name="connsiteY11989" fmla="*/ 1453006 h 3205338"/>
              <a:gd name="connsiteX11990" fmla="*/ 38870 w 3481368"/>
              <a:gd name="connsiteY11990" fmla="*/ 1444728 h 3205338"/>
              <a:gd name="connsiteX11991" fmla="*/ 38870 w 3481368"/>
              <a:gd name="connsiteY11991" fmla="*/ 1483957 h 3205338"/>
              <a:gd name="connsiteX11992" fmla="*/ 38870 w 3481368"/>
              <a:gd name="connsiteY11992" fmla="*/ 1492234 h 3205338"/>
              <a:gd name="connsiteX11993" fmla="*/ 41750 w 3481368"/>
              <a:gd name="connsiteY11993" fmla="*/ 1469921 h 3205338"/>
              <a:gd name="connsiteX11994" fmla="*/ 41750 w 3481368"/>
              <a:gd name="connsiteY11994" fmla="*/ 1489355 h 3205338"/>
              <a:gd name="connsiteX11995" fmla="*/ 41750 w 3481368"/>
              <a:gd name="connsiteY11995" fmla="*/ 1511669 h 3205338"/>
              <a:gd name="connsiteX11996" fmla="*/ 41750 w 3481368"/>
              <a:gd name="connsiteY11996" fmla="*/ 1520306 h 3205338"/>
              <a:gd name="connsiteX11997" fmla="*/ 44628 w 3481368"/>
              <a:gd name="connsiteY11997" fmla="*/ 1548018 h 3205338"/>
              <a:gd name="connsiteX11998" fmla="*/ 44628 w 3481368"/>
              <a:gd name="connsiteY11998" fmla="*/ 1558635 h 3205338"/>
              <a:gd name="connsiteX11999" fmla="*/ 44628 w 3481368"/>
              <a:gd name="connsiteY11999" fmla="*/ 1562054 h 3205338"/>
              <a:gd name="connsiteX12000" fmla="*/ 44628 w 3481368"/>
              <a:gd name="connsiteY12000" fmla="*/ 1564934 h 3205338"/>
              <a:gd name="connsiteX12001" fmla="*/ 45843 w 3481368"/>
              <a:gd name="connsiteY12001" fmla="*/ 1571968 h 3205338"/>
              <a:gd name="connsiteX12002" fmla="*/ 47399 w 3481368"/>
              <a:gd name="connsiteY12002" fmla="*/ 1575820 h 3205338"/>
              <a:gd name="connsiteX12003" fmla="*/ 47508 w 3481368"/>
              <a:gd name="connsiteY12003" fmla="*/ 1578610 h 3205338"/>
              <a:gd name="connsiteX12004" fmla="*/ 47508 w 3481368"/>
              <a:gd name="connsiteY12004" fmla="*/ 1587247 h 3205338"/>
              <a:gd name="connsiteX12005" fmla="*/ 47688 w 3481368"/>
              <a:gd name="connsiteY12005" fmla="*/ 1601316 h 3205338"/>
              <a:gd name="connsiteX12006" fmla="*/ 47508 w 3481368"/>
              <a:gd name="connsiteY12006" fmla="*/ 1606681 h 3205338"/>
              <a:gd name="connsiteX12007" fmla="*/ 47780 w 3481368"/>
              <a:gd name="connsiteY12007" fmla="*/ 1608523 h 3205338"/>
              <a:gd name="connsiteX12008" fmla="*/ 47823 w 3481368"/>
              <a:gd name="connsiteY12008" fmla="*/ 1611899 h 3205338"/>
              <a:gd name="connsiteX12009" fmla="*/ 50028 w 3481368"/>
              <a:gd name="connsiteY12009" fmla="*/ 1634394 h 3205338"/>
              <a:gd name="connsiteX12010" fmla="*/ 49713 w 3481368"/>
              <a:gd name="connsiteY12010" fmla="*/ 1621617 h 3205338"/>
              <a:gd name="connsiteX12011" fmla="*/ 47780 w 3481368"/>
              <a:gd name="connsiteY12011" fmla="*/ 1608523 h 3205338"/>
              <a:gd name="connsiteX12012" fmla="*/ 47688 w 3481368"/>
              <a:gd name="connsiteY12012" fmla="*/ 1601316 h 3205338"/>
              <a:gd name="connsiteX12013" fmla="*/ 47823 w 3481368"/>
              <a:gd name="connsiteY12013" fmla="*/ 1597279 h 3205338"/>
              <a:gd name="connsiteX12014" fmla="*/ 50028 w 3481368"/>
              <a:gd name="connsiteY12014" fmla="*/ 1598403 h 3205338"/>
              <a:gd name="connsiteX12015" fmla="*/ 50028 w 3481368"/>
              <a:gd name="connsiteY12015" fmla="*/ 1606681 h 3205338"/>
              <a:gd name="connsiteX12016" fmla="*/ 50028 w 3481368"/>
              <a:gd name="connsiteY12016" fmla="*/ 1608481 h 3205338"/>
              <a:gd name="connsiteX12017" fmla="*/ 50028 w 3481368"/>
              <a:gd name="connsiteY12017" fmla="*/ 1620717 h 3205338"/>
              <a:gd name="connsiteX12018" fmla="*/ 50028 w 3481368"/>
              <a:gd name="connsiteY12018" fmla="*/ 1628995 h 3205338"/>
              <a:gd name="connsiteX12019" fmla="*/ 52906 w 3481368"/>
              <a:gd name="connsiteY12019" fmla="*/ 1623236 h 3205338"/>
              <a:gd name="connsiteX12020" fmla="*/ 50028 w 3481368"/>
              <a:gd name="connsiteY12020" fmla="*/ 1606681 h 3205338"/>
              <a:gd name="connsiteX12021" fmla="*/ 52906 w 3481368"/>
              <a:gd name="connsiteY12021" fmla="*/ 1617838 h 3205338"/>
              <a:gd name="connsiteX12022" fmla="*/ 55786 w 3481368"/>
              <a:gd name="connsiteY12022" fmla="*/ 1643030 h 3205338"/>
              <a:gd name="connsiteX12023" fmla="*/ 52906 w 3481368"/>
              <a:gd name="connsiteY12023" fmla="*/ 1637272 h 3205338"/>
              <a:gd name="connsiteX12024" fmla="*/ 55786 w 3481368"/>
              <a:gd name="connsiteY12024" fmla="*/ 1667863 h 3205338"/>
              <a:gd name="connsiteX12025" fmla="*/ 52906 w 3481368"/>
              <a:gd name="connsiteY12025" fmla="*/ 1645550 h 3205338"/>
              <a:gd name="connsiteX12026" fmla="*/ 52906 w 3481368"/>
              <a:gd name="connsiteY12026" fmla="*/ 1659586 h 3205338"/>
              <a:gd name="connsiteX12027" fmla="*/ 55786 w 3481368"/>
              <a:gd name="connsiteY12027" fmla="*/ 1667863 h 3205338"/>
              <a:gd name="connsiteX12028" fmla="*/ 58666 w 3481368"/>
              <a:gd name="connsiteY12028" fmla="*/ 1690177 h 3205338"/>
              <a:gd name="connsiteX12029" fmla="*/ 58666 w 3481368"/>
              <a:gd name="connsiteY12029" fmla="*/ 1681899 h 3205338"/>
              <a:gd name="connsiteX12030" fmla="*/ 61184 w 3481368"/>
              <a:gd name="connsiteY12030" fmla="*/ 1701334 h 3205338"/>
              <a:gd name="connsiteX12031" fmla="*/ 64064 w 3481368"/>
              <a:gd name="connsiteY12031" fmla="*/ 1718249 h 3205338"/>
              <a:gd name="connsiteX12032" fmla="*/ 66944 w 3481368"/>
              <a:gd name="connsiteY12032" fmla="*/ 1737683 h 3205338"/>
              <a:gd name="connsiteX12033" fmla="*/ 72342 w 3481368"/>
              <a:gd name="connsiteY12033" fmla="*/ 1757118 h 3205338"/>
              <a:gd name="connsiteX12034" fmla="*/ 75221 w 3481368"/>
              <a:gd name="connsiteY12034" fmla="*/ 1779432 h 3205338"/>
              <a:gd name="connsiteX12035" fmla="*/ 80980 w 3481368"/>
              <a:gd name="connsiteY12035" fmla="*/ 1796346 h 3205338"/>
              <a:gd name="connsiteX12036" fmla="*/ 89258 w 3481368"/>
              <a:gd name="connsiteY12036" fmla="*/ 1824058 h 3205338"/>
              <a:gd name="connsiteX12037" fmla="*/ 92137 w 3481368"/>
              <a:gd name="connsiteY12037" fmla="*/ 1846372 h 3205338"/>
              <a:gd name="connsiteX12038" fmla="*/ 97536 w 3481368"/>
              <a:gd name="connsiteY12038" fmla="*/ 1857529 h 3205338"/>
              <a:gd name="connsiteX12039" fmla="*/ 103294 w 3481368"/>
              <a:gd name="connsiteY12039" fmla="*/ 1871565 h 3205338"/>
              <a:gd name="connsiteX12040" fmla="*/ 105813 w 3481368"/>
              <a:gd name="connsiteY12040" fmla="*/ 1874443 h 3205338"/>
              <a:gd name="connsiteX12041" fmla="*/ 103294 w 3481368"/>
              <a:gd name="connsiteY12041" fmla="*/ 1879843 h 3205338"/>
              <a:gd name="connsiteX12042" fmla="*/ 105813 w 3481368"/>
              <a:gd name="connsiteY12042" fmla="*/ 1879843 h 3205338"/>
              <a:gd name="connsiteX12043" fmla="*/ 119850 w 3481368"/>
              <a:gd name="connsiteY12043" fmla="*/ 1919071 h 3205338"/>
              <a:gd name="connsiteX12044" fmla="*/ 133887 w 3481368"/>
              <a:gd name="connsiteY12044" fmla="*/ 1966577 h 3205338"/>
              <a:gd name="connsiteX12045" fmla="*/ 139285 w 3481368"/>
              <a:gd name="connsiteY12045" fmla="*/ 1977734 h 3205338"/>
              <a:gd name="connsiteX12046" fmla="*/ 139285 w 3481368"/>
              <a:gd name="connsiteY12046" fmla="*/ 1983132 h 3205338"/>
              <a:gd name="connsiteX12047" fmla="*/ 142165 w 3481368"/>
              <a:gd name="connsiteY12047" fmla="*/ 1997168 h 3205338"/>
              <a:gd name="connsiteX12048" fmla="*/ 150443 w 3481368"/>
              <a:gd name="connsiteY12048" fmla="*/ 2008325 h 3205338"/>
              <a:gd name="connsiteX12049" fmla="*/ 167357 w 3481368"/>
              <a:gd name="connsiteY12049" fmla="*/ 2055831 h 3205338"/>
              <a:gd name="connsiteX12050" fmla="*/ 161959 w 3481368"/>
              <a:gd name="connsiteY12050" fmla="*/ 2052952 h 3205338"/>
              <a:gd name="connsiteX12051" fmla="*/ 170237 w 3481368"/>
              <a:gd name="connsiteY12051" fmla="*/ 2069867 h 3205338"/>
              <a:gd name="connsiteX12052" fmla="*/ 178515 w 3481368"/>
              <a:gd name="connsiteY12052" fmla="*/ 2095060 h 3205338"/>
              <a:gd name="connsiteX12053" fmla="*/ 173117 w 3481368"/>
              <a:gd name="connsiteY12053" fmla="*/ 2083903 h 3205338"/>
              <a:gd name="connsiteX12054" fmla="*/ 178515 w 3481368"/>
              <a:gd name="connsiteY12054" fmla="*/ 2100458 h 3205338"/>
              <a:gd name="connsiteX12055" fmla="*/ 181395 w 3481368"/>
              <a:gd name="connsiteY12055" fmla="*/ 2103337 h 3205338"/>
              <a:gd name="connsiteX12056" fmla="*/ 192551 w 3481368"/>
              <a:gd name="connsiteY12056" fmla="*/ 2128530 h 3205338"/>
              <a:gd name="connsiteX12057" fmla="*/ 195431 w 3481368"/>
              <a:gd name="connsiteY12057" fmla="*/ 2131050 h 3205338"/>
              <a:gd name="connsiteX12058" fmla="*/ 222343 w 3481368"/>
              <a:gd name="connsiteY12058" fmla="*/ 2191818 h 3205338"/>
              <a:gd name="connsiteX12059" fmla="*/ 223189 w 3481368"/>
              <a:gd name="connsiteY12059" fmla="*/ 2194256 h 3205338"/>
              <a:gd name="connsiteX12060" fmla="*/ 224076 w 3481368"/>
              <a:gd name="connsiteY12060" fmla="*/ 2195730 h 3205338"/>
              <a:gd name="connsiteX12061" fmla="*/ 228902 w 3481368"/>
              <a:gd name="connsiteY12061" fmla="*/ 2206627 h 3205338"/>
              <a:gd name="connsiteX12062" fmla="*/ 231422 w 3481368"/>
              <a:gd name="connsiteY12062" fmla="*/ 2212026 h 3205338"/>
              <a:gd name="connsiteX12063" fmla="*/ 248338 w 3481368"/>
              <a:gd name="connsiteY12063" fmla="*/ 2251254 h 3205338"/>
              <a:gd name="connsiteX12064" fmla="*/ 248338 w 3481368"/>
              <a:gd name="connsiteY12064" fmla="*/ 2253774 h 3205338"/>
              <a:gd name="connsiteX12065" fmla="*/ 259495 w 3481368"/>
              <a:gd name="connsiteY12065" fmla="*/ 2273568 h 3205338"/>
              <a:gd name="connsiteX12066" fmla="*/ 262374 w 3481368"/>
              <a:gd name="connsiteY12066" fmla="*/ 2281845 h 3205338"/>
              <a:gd name="connsiteX12067" fmla="*/ 262374 w 3481368"/>
              <a:gd name="connsiteY12067" fmla="*/ 2273568 h 3205338"/>
              <a:gd name="connsiteX12068" fmla="*/ 276411 w 3481368"/>
              <a:gd name="connsiteY12068" fmla="*/ 2304159 h 3205338"/>
              <a:gd name="connsiteX12069" fmla="*/ 273532 w 3481368"/>
              <a:gd name="connsiteY12069" fmla="*/ 2301280 h 3205338"/>
              <a:gd name="connsiteX12070" fmla="*/ 287568 w 3481368"/>
              <a:gd name="connsiteY12070" fmla="*/ 2329352 h 3205338"/>
              <a:gd name="connsiteX12071" fmla="*/ 290087 w 3481368"/>
              <a:gd name="connsiteY12071" fmla="*/ 2334750 h 3205338"/>
              <a:gd name="connsiteX12072" fmla="*/ 323559 w 3481368"/>
              <a:gd name="connsiteY12072" fmla="*/ 2393414 h 3205338"/>
              <a:gd name="connsiteX12073" fmla="*/ 315281 w 3481368"/>
              <a:gd name="connsiteY12073" fmla="*/ 2382256 h 3205338"/>
              <a:gd name="connsiteX12074" fmla="*/ 330617 w 3481368"/>
              <a:gd name="connsiteY12074" fmla="*/ 2406549 h 3205338"/>
              <a:gd name="connsiteX12075" fmla="*/ 329672 w 3481368"/>
              <a:gd name="connsiteY12075" fmla="*/ 2404230 h 3205338"/>
              <a:gd name="connsiteX12076" fmla="*/ 332197 w 3481368"/>
              <a:gd name="connsiteY12076" fmla="*/ 2409969 h 3205338"/>
              <a:gd name="connsiteX12077" fmla="*/ 340475 w 3481368"/>
              <a:gd name="connsiteY12077" fmla="*/ 2424005 h 3205338"/>
              <a:gd name="connsiteX12078" fmla="*/ 340475 w 3481368"/>
              <a:gd name="connsiteY12078" fmla="*/ 2429763 h 3205338"/>
              <a:gd name="connsiteX12079" fmla="*/ 343355 w 3481368"/>
              <a:gd name="connsiteY12079" fmla="*/ 2429763 h 3205338"/>
              <a:gd name="connsiteX12080" fmla="*/ 348753 w 3481368"/>
              <a:gd name="connsiteY12080" fmla="*/ 2438041 h 3205338"/>
              <a:gd name="connsiteX12081" fmla="*/ 354511 w 3481368"/>
              <a:gd name="connsiteY12081" fmla="*/ 2452076 h 3205338"/>
              <a:gd name="connsiteX12082" fmla="*/ 362789 w 3481368"/>
              <a:gd name="connsiteY12082" fmla="*/ 2463233 h 3205338"/>
              <a:gd name="connsiteX12083" fmla="*/ 368188 w 3481368"/>
              <a:gd name="connsiteY12083" fmla="*/ 2471511 h 3205338"/>
              <a:gd name="connsiteX12084" fmla="*/ 374262 w 3481368"/>
              <a:gd name="connsiteY12084" fmla="*/ 2481588 h 3205338"/>
              <a:gd name="connsiteX12085" fmla="*/ 376860 w 3481368"/>
              <a:gd name="connsiteY12085" fmla="*/ 2485581 h 3205338"/>
              <a:gd name="connsiteX12086" fmla="*/ 373947 w 3481368"/>
              <a:gd name="connsiteY12086" fmla="*/ 2482667 h 3205338"/>
              <a:gd name="connsiteX12087" fmla="*/ 382224 w 3481368"/>
              <a:gd name="connsiteY12087" fmla="*/ 2493825 h 3205338"/>
              <a:gd name="connsiteX12088" fmla="*/ 376860 w 3481368"/>
              <a:gd name="connsiteY12088" fmla="*/ 2485581 h 3205338"/>
              <a:gd name="connsiteX12089" fmla="*/ 385104 w 3481368"/>
              <a:gd name="connsiteY12089" fmla="*/ 2493825 h 3205338"/>
              <a:gd name="connsiteX12090" fmla="*/ 393382 w 3481368"/>
              <a:gd name="connsiteY12090" fmla="*/ 2507860 h 3205338"/>
              <a:gd name="connsiteX12091" fmla="*/ 393382 w 3481368"/>
              <a:gd name="connsiteY12091" fmla="*/ 2510739 h 3205338"/>
              <a:gd name="connsiteX12092" fmla="*/ 401660 w 3481368"/>
              <a:gd name="connsiteY12092" fmla="*/ 2519017 h 3205338"/>
              <a:gd name="connsiteX12093" fmla="*/ 404539 w 3481368"/>
              <a:gd name="connsiteY12093" fmla="*/ 2527294 h 3205338"/>
              <a:gd name="connsiteX12094" fmla="*/ 418575 w 3481368"/>
              <a:gd name="connsiteY12094" fmla="*/ 2544210 h 3205338"/>
              <a:gd name="connsiteX12095" fmla="*/ 432612 w 3481368"/>
              <a:gd name="connsiteY12095" fmla="*/ 2560765 h 3205338"/>
              <a:gd name="connsiteX12096" fmla="*/ 438010 w 3481368"/>
              <a:gd name="connsiteY12096" fmla="*/ 2569043 h 3205338"/>
              <a:gd name="connsiteX12097" fmla="*/ 443768 w 3481368"/>
              <a:gd name="connsiteY12097" fmla="*/ 2574801 h 3205338"/>
              <a:gd name="connsiteX12098" fmla="*/ 457446 w 3481368"/>
              <a:gd name="connsiteY12098" fmla="*/ 2591356 h 3205338"/>
              <a:gd name="connsiteX12099" fmla="*/ 476880 w 3481368"/>
              <a:gd name="connsiteY12099" fmla="*/ 2613670 h 3205338"/>
              <a:gd name="connsiteX12100" fmla="*/ 496676 w 3481368"/>
              <a:gd name="connsiteY12100" fmla="*/ 2635983 h 3205338"/>
              <a:gd name="connsiteX12101" fmla="*/ 518990 w 3481368"/>
              <a:gd name="connsiteY12101" fmla="*/ 2658296 h 3205338"/>
              <a:gd name="connsiteX12102" fmla="*/ 533027 w 3481368"/>
              <a:gd name="connsiteY12102" fmla="*/ 2672332 h 3205338"/>
              <a:gd name="connsiteX12103" fmla="*/ 533027 w 3481368"/>
              <a:gd name="connsiteY12103" fmla="*/ 2675212 h 3205338"/>
              <a:gd name="connsiteX12104" fmla="*/ 535546 w 3481368"/>
              <a:gd name="connsiteY12104" fmla="*/ 2675212 h 3205338"/>
              <a:gd name="connsiteX12105" fmla="*/ 560739 w 3481368"/>
              <a:gd name="connsiteY12105" fmla="*/ 2700405 h 3205338"/>
              <a:gd name="connsiteX12106" fmla="*/ 577655 w 3481368"/>
              <a:gd name="connsiteY12106" fmla="*/ 2716960 h 3205338"/>
              <a:gd name="connsiteX12107" fmla="*/ 599969 w 3481368"/>
              <a:gd name="connsiteY12107" fmla="*/ 2736394 h 3205338"/>
              <a:gd name="connsiteX12108" fmla="*/ 613646 w 3481368"/>
              <a:gd name="connsiteY12108" fmla="*/ 2747551 h 3205338"/>
              <a:gd name="connsiteX12109" fmla="*/ 624803 w 3481368"/>
              <a:gd name="connsiteY12109" fmla="*/ 2758707 h 3205338"/>
              <a:gd name="connsiteX12110" fmla="*/ 641719 w 3481368"/>
              <a:gd name="connsiteY12110" fmla="*/ 2772743 h 3205338"/>
              <a:gd name="connsiteX12111" fmla="*/ 652876 w 3481368"/>
              <a:gd name="connsiteY12111" fmla="*/ 2781021 h 3205338"/>
              <a:gd name="connsiteX12112" fmla="*/ 730977 w 3481368"/>
              <a:gd name="connsiteY12112" fmla="*/ 2839684 h 3205338"/>
              <a:gd name="connsiteX12113" fmla="*/ 770207 w 3481368"/>
              <a:gd name="connsiteY12113" fmla="*/ 2867756 h 3205338"/>
              <a:gd name="connsiteX12114" fmla="*/ 786763 w 3481368"/>
              <a:gd name="connsiteY12114" fmla="*/ 2878913 h 3205338"/>
              <a:gd name="connsiteX12115" fmla="*/ 806197 w 3481368"/>
              <a:gd name="connsiteY12115" fmla="*/ 2890069 h 3205338"/>
              <a:gd name="connsiteX12116" fmla="*/ 811957 w 3481368"/>
              <a:gd name="connsiteY12116" fmla="*/ 2895468 h 3205338"/>
              <a:gd name="connsiteX12117" fmla="*/ 926408 w 3481368"/>
              <a:gd name="connsiteY12117" fmla="*/ 2962409 h 3205338"/>
              <a:gd name="connsiteX12118" fmla="*/ 942964 w 3481368"/>
              <a:gd name="connsiteY12118" fmla="*/ 2971047 h 3205338"/>
              <a:gd name="connsiteX12119" fmla="*/ 954120 w 3481368"/>
              <a:gd name="connsiteY12119" fmla="*/ 2979324 h 3205338"/>
              <a:gd name="connsiteX12120" fmla="*/ 948722 w 3481368"/>
              <a:gd name="connsiteY12120" fmla="*/ 2973565 h 3205338"/>
              <a:gd name="connsiteX12121" fmla="*/ 965278 w 3481368"/>
              <a:gd name="connsiteY12121" fmla="*/ 2984722 h 3205338"/>
              <a:gd name="connsiteX12122" fmla="*/ 976435 w 3481368"/>
              <a:gd name="connsiteY12122" fmla="*/ 2987601 h 3205338"/>
              <a:gd name="connsiteX12123" fmla="*/ 1007027 w 3481368"/>
              <a:gd name="connsiteY12123" fmla="*/ 3001638 h 3205338"/>
              <a:gd name="connsiteX12124" fmla="*/ 1023943 w 3481368"/>
              <a:gd name="connsiteY12124" fmla="*/ 3009915 h 3205338"/>
              <a:gd name="connsiteX12125" fmla="*/ 1043378 w 3481368"/>
              <a:gd name="connsiteY12125" fmla="*/ 3018192 h 3205338"/>
              <a:gd name="connsiteX12126" fmla="*/ 1029341 w 3481368"/>
              <a:gd name="connsiteY12126" fmla="*/ 3018192 h 3205338"/>
              <a:gd name="connsiteX12127" fmla="*/ 1037979 w 3481368"/>
              <a:gd name="connsiteY12127" fmla="*/ 3021072 h 3205338"/>
              <a:gd name="connsiteX12128" fmla="*/ 1051656 w 3481368"/>
              <a:gd name="connsiteY12128" fmla="*/ 3029349 h 3205338"/>
              <a:gd name="connsiteX12129" fmla="*/ 1079729 w 3481368"/>
              <a:gd name="connsiteY12129" fmla="*/ 3040506 h 3205338"/>
              <a:gd name="connsiteX12130" fmla="*/ 1102043 w 3481368"/>
              <a:gd name="connsiteY12130" fmla="*/ 3049143 h 3205338"/>
              <a:gd name="connsiteX12131" fmla="*/ 1116080 w 3481368"/>
              <a:gd name="connsiteY12131" fmla="*/ 3054542 h 3205338"/>
              <a:gd name="connsiteX12132" fmla="*/ 1124358 w 3481368"/>
              <a:gd name="connsiteY12132" fmla="*/ 3057421 h 3205338"/>
              <a:gd name="connsiteX12133" fmla="*/ 1152430 w 3481368"/>
              <a:gd name="connsiteY12133" fmla="*/ 3068578 h 3205338"/>
              <a:gd name="connsiteX12134" fmla="*/ 1174745 w 3481368"/>
              <a:gd name="connsiteY12134" fmla="*/ 3076856 h 3205338"/>
              <a:gd name="connsiteX12135" fmla="*/ 1166107 w 3481368"/>
              <a:gd name="connsiteY12135" fmla="*/ 3071458 h 3205338"/>
              <a:gd name="connsiteX12136" fmla="*/ 1183023 w 3481368"/>
              <a:gd name="connsiteY12136" fmla="*/ 3076856 h 3205338"/>
              <a:gd name="connsiteX12137" fmla="*/ 1202458 w 3481368"/>
              <a:gd name="connsiteY12137" fmla="*/ 3082614 h 3205338"/>
              <a:gd name="connsiteX12138" fmla="*/ 1219374 w 3481368"/>
              <a:gd name="connsiteY12138" fmla="*/ 3088012 h 3205338"/>
              <a:gd name="connsiteX12139" fmla="*/ 1230531 w 3481368"/>
              <a:gd name="connsiteY12139" fmla="*/ 3090891 h 3205338"/>
              <a:gd name="connsiteX12140" fmla="*/ 1244207 w 3481368"/>
              <a:gd name="connsiteY12140" fmla="*/ 3093771 h 3205338"/>
              <a:gd name="connsiteX12141" fmla="*/ 1258244 w 3481368"/>
              <a:gd name="connsiteY12141" fmla="*/ 3099169 h 3205338"/>
              <a:gd name="connsiteX12142" fmla="*/ 1272281 w 3481368"/>
              <a:gd name="connsiteY12142" fmla="*/ 3102049 h 3205338"/>
              <a:gd name="connsiteX12143" fmla="*/ 1283437 w 3481368"/>
              <a:gd name="connsiteY12143" fmla="*/ 3104927 h 3205338"/>
              <a:gd name="connsiteX12144" fmla="*/ 1294595 w 3481368"/>
              <a:gd name="connsiteY12144" fmla="*/ 3107447 h 3205338"/>
              <a:gd name="connsiteX12145" fmla="*/ 1314030 w 3481368"/>
              <a:gd name="connsiteY12145" fmla="*/ 3113205 h 3205338"/>
              <a:gd name="connsiteX12146" fmla="*/ 1319788 w 3481368"/>
              <a:gd name="connsiteY12146" fmla="*/ 3110325 h 3205338"/>
              <a:gd name="connsiteX12147" fmla="*/ 1400408 w 3481368"/>
              <a:gd name="connsiteY12147" fmla="*/ 3127241 h 3205338"/>
              <a:gd name="connsiteX12148" fmla="*/ 1420203 w 3481368"/>
              <a:gd name="connsiteY12148" fmla="*/ 3132640 h 3205338"/>
              <a:gd name="connsiteX12149" fmla="*/ 1433880 w 3481368"/>
              <a:gd name="connsiteY12149" fmla="*/ 3132640 h 3205338"/>
              <a:gd name="connsiteX12150" fmla="*/ 1442517 w 3481368"/>
              <a:gd name="connsiteY12150" fmla="*/ 3135518 h 3205338"/>
              <a:gd name="connsiteX12151" fmla="*/ 1464832 w 3481368"/>
              <a:gd name="connsiteY12151" fmla="*/ 3138398 h 3205338"/>
              <a:gd name="connsiteX12152" fmla="*/ 1492545 w 3481368"/>
              <a:gd name="connsiteY12152" fmla="*/ 3143796 h 3205338"/>
              <a:gd name="connsiteX12153" fmla="*/ 1486292 w 3481368"/>
              <a:gd name="connsiteY12153" fmla="*/ 3140962 h 3205338"/>
              <a:gd name="connsiteX12154" fmla="*/ 1481491 w 3481368"/>
              <a:gd name="connsiteY12154" fmla="*/ 3139768 h 3205338"/>
              <a:gd name="connsiteX12155" fmla="*/ 1487147 w 3481368"/>
              <a:gd name="connsiteY12155" fmla="*/ 3140917 h 3205338"/>
              <a:gd name="connsiteX12156" fmla="*/ 1514859 w 3481368"/>
              <a:gd name="connsiteY12156" fmla="*/ 3143796 h 3205338"/>
              <a:gd name="connsiteX12157" fmla="*/ 1515264 w 3481368"/>
              <a:gd name="connsiteY12157" fmla="*/ 3146316 h 3205338"/>
              <a:gd name="connsiteX12158" fmla="*/ 1515799 w 3481368"/>
              <a:gd name="connsiteY12158" fmla="*/ 3146676 h 3205338"/>
              <a:gd name="connsiteX12159" fmla="*/ 1509461 w 3481368"/>
              <a:gd name="connsiteY12159" fmla="*/ 3146676 h 3205338"/>
              <a:gd name="connsiteX12160" fmla="*/ 1516935 w 3481368"/>
              <a:gd name="connsiteY12160" fmla="*/ 3147441 h 3205338"/>
              <a:gd name="connsiteX12161" fmla="*/ 1515799 w 3481368"/>
              <a:gd name="connsiteY12161" fmla="*/ 3146676 h 3205338"/>
              <a:gd name="connsiteX12162" fmla="*/ 1517739 w 3481368"/>
              <a:gd name="connsiteY12162" fmla="*/ 3146676 h 3205338"/>
              <a:gd name="connsiteX12163" fmla="*/ 1531775 w 3481368"/>
              <a:gd name="connsiteY12163" fmla="*/ 3149554 h 3205338"/>
              <a:gd name="connsiteX12164" fmla="*/ 1534654 w 3481368"/>
              <a:gd name="connsiteY12164" fmla="*/ 3146676 h 3205338"/>
              <a:gd name="connsiteX12165" fmla="*/ 1542932 w 3481368"/>
              <a:gd name="connsiteY12165" fmla="*/ 3149554 h 3205338"/>
              <a:gd name="connsiteX12166" fmla="*/ 1551210 w 3481368"/>
              <a:gd name="connsiteY12166" fmla="*/ 3149554 h 3205338"/>
              <a:gd name="connsiteX12167" fmla="*/ 1568126 w 3481368"/>
              <a:gd name="connsiteY12167" fmla="*/ 3149554 h 3205338"/>
              <a:gd name="connsiteX12168" fmla="*/ 1632190 w 3481368"/>
              <a:gd name="connsiteY12168" fmla="*/ 3154953 h 3205338"/>
              <a:gd name="connsiteX12169" fmla="*/ 1632190 w 3481368"/>
              <a:gd name="connsiteY12169" fmla="*/ 3157832 h 3205338"/>
              <a:gd name="connsiteX12170" fmla="*/ 1649106 w 3481368"/>
              <a:gd name="connsiteY12170" fmla="*/ 3160711 h 3205338"/>
              <a:gd name="connsiteX12171" fmla="*/ 1671420 w 3481368"/>
              <a:gd name="connsiteY12171" fmla="*/ 3160711 h 3205338"/>
              <a:gd name="connsiteX12172" fmla="*/ 1693735 w 3481368"/>
              <a:gd name="connsiteY12172" fmla="*/ 3160711 h 3205338"/>
              <a:gd name="connsiteX12173" fmla="*/ 1713169 w 3481368"/>
              <a:gd name="connsiteY12173" fmla="*/ 3160711 h 3205338"/>
              <a:gd name="connsiteX12174" fmla="*/ 1716049 w 3481368"/>
              <a:gd name="connsiteY12174" fmla="*/ 3160711 h 3205338"/>
              <a:gd name="connsiteX12175" fmla="*/ 1743762 w 3481368"/>
              <a:gd name="connsiteY12175" fmla="*/ 3157832 h 3205338"/>
              <a:gd name="connsiteX12176" fmla="*/ 1771835 w 3481368"/>
              <a:gd name="connsiteY12176" fmla="*/ 3157832 h 3205338"/>
              <a:gd name="connsiteX12177" fmla="*/ 1813584 w 3481368"/>
              <a:gd name="connsiteY12177" fmla="*/ 3154953 h 3205338"/>
              <a:gd name="connsiteX12178" fmla="*/ 1863612 w 3481368"/>
              <a:gd name="connsiteY12178" fmla="*/ 3149554 h 3205338"/>
              <a:gd name="connsiteX12179" fmla="*/ 1899963 w 3481368"/>
              <a:gd name="connsiteY12179" fmla="*/ 3143796 h 3205338"/>
              <a:gd name="connsiteX12180" fmla="*/ 1925157 w 3481368"/>
              <a:gd name="connsiteY12180" fmla="*/ 3140917 h 3205338"/>
              <a:gd name="connsiteX12181" fmla="*/ 1939193 w 3481368"/>
              <a:gd name="connsiteY12181" fmla="*/ 3138398 h 3205338"/>
              <a:gd name="connsiteX12182" fmla="*/ 1967311 w 3481368"/>
              <a:gd name="connsiteY12182" fmla="*/ 3131605 h 3205338"/>
              <a:gd name="connsiteX12183" fmla="*/ 1980224 w 3481368"/>
              <a:gd name="connsiteY12183" fmla="*/ 3129760 h 3205338"/>
              <a:gd name="connsiteX12184" fmla="*/ 1981617 w 3481368"/>
              <a:gd name="connsiteY12184" fmla="*/ 3129760 h 3205338"/>
              <a:gd name="connsiteX12185" fmla="*/ 1989220 w 3481368"/>
              <a:gd name="connsiteY12185" fmla="*/ 3129760 h 3205338"/>
              <a:gd name="connsiteX12186" fmla="*/ 1997858 w 3481368"/>
              <a:gd name="connsiteY12186" fmla="*/ 3129760 h 3205338"/>
              <a:gd name="connsiteX12187" fmla="*/ 1992100 w 3481368"/>
              <a:gd name="connsiteY12187" fmla="*/ 3129760 h 3205338"/>
              <a:gd name="connsiteX12188" fmla="*/ 2003302 w 3481368"/>
              <a:gd name="connsiteY12188" fmla="*/ 3127196 h 3205338"/>
              <a:gd name="connsiteX12189" fmla="*/ 2005502 w 3481368"/>
              <a:gd name="connsiteY12189" fmla="*/ 3124996 h 3205338"/>
              <a:gd name="connsiteX12190" fmla="*/ 2026650 w 3481368"/>
              <a:gd name="connsiteY12190" fmla="*/ 3118783 h 3205338"/>
              <a:gd name="connsiteX12191" fmla="*/ 2061922 w 3481368"/>
              <a:gd name="connsiteY12191" fmla="*/ 3110325 h 3205338"/>
              <a:gd name="connsiteX12192" fmla="*/ 2100792 w 3481368"/>
              <a:gd name="connsiteY12192" fmla="*/ 3099169 h 3205338"/>
              <a:gd name="connsiteX12193" fmla="*/ 2151179 w 3481368"/>
              <a:gd name="connsiteY12193" fmla="*/ 3088012 h 3205338"/>
              <a:gd name="connsiteX12194" fmla="*/ 2154059 w 3481368"/>
              <a:gd name="connsiteY12194" fmla="*/ 3088012 h 3205338"/>
              <a:gd name="connsiteX12195" fmla="*/ 2134263 w 3481368"/>
              <a:gd name="connsiteY12195" fmla="*/ 3096290 h 3205338"/>
              <a:gd name="connsiteX12196" fmla="*/ 2159457 w 3481368"/>
              <a:gd name="connsiteY12196" fmla="*/ 3088012 h 3205338"/>
              <a:gd name="connsiteX12197" fmla="*/ 2165215 w 3481368"/>
              <a:gd name="connsiteY12197" fmla="*/ 3093771 h 3205338"/>
              <a:gd name="connsiteX12198" fmla="*/ 2176373 w 3481368"/>
              <a:gd name="connsiteY12198" fmla="*/ 3088012 h 3205338"/>
              <a:gd name="connsiteX12199" fmla="*/ 2223521 w 3481368"/>
              <a:gd name="connsiteY12199" fmla="*/ 3073976 h 3205338"/>
              <a:gd name="connsiteX12200" fmla="*/ 2262752 w 3481368"/>
              <a:gd name="connsiteY12200" fmla="*/ 3060300 h 3205338"/>
              <a:gd name="connsiteX12201" fmla="*/ 2293344 w 3481368"/>
              <a:gd name="connsiteY12201" fmla="*/ 3046265 h 3205338"/>
              <a:gd name="connsiteX12202" fmla="*/ 2337972 w 3481368"/>
              <a:gd name="connsiteY12202" fmla="*/ 3023951 h 3205338"/>
              <a:gd name="connsiteX12203" fmla="*/ 2346250 w 3481368"/>
              <a:gd name="connsiteY12203" fmla="*/ 3018192 h 3205338"/>
              <a:gd name="connsiteX12204" fmla="*/ 2357767 w 3481368"/>
              <a:gd name="connsiteY12204" fmla="*/ 3012794 h 3205338"/>
              <a:gd name="connsiteX12205" fmla="*/ 2418952 w 3481368"/>
              <a:gd name="connsiteY12205" fmla="*/ 2971047 h 3205338"/>
              <a:gd name="connsiteX12206" fmla="*/ 2430109 w 3481368"/>
              <a:gd name="connsiteY12206" fmla="*/ 2968167 h 3205338"/>
              <a:gd name="connsiteX12207" fmla="*/ 2441266 w 3481368"/>
              <a:gd name="connsiteY12207" fmla="*/ 2959889 h 3205338"/>
              <a:gd name="connsiteX12208" fmla="*/ 2449544 w 3481368"/>
              <a:gd name="connsiteY12208" fmla="*/ 2954131 h 3205338"/>
              <a:gd name="connsiteX12209" fmla="*/ 2469340 w 3481368"/>
              <a:gd name="connsiteY12209" fmla="*/ 2940095 h 3205338"/>
              <a:gd name="connsiteX12210" fmla="*/ 2469340 w 3481368"/>
              <a:gd name="connsiteY12210" fmla="*/ 2942974 h 3205338"/>
              <a:gd name="connsiteX12211" fmla="*/ 2480496 w 3481368"/>
              <a:gd name="connsiteY12211" fmla="*/ 2931818 h 3205338"/>
              <a:gd name="connsiteX12212" fmla="*/ 2480496 w 3481368"/>
              <a:gd name="connsiteY12212" fmla="*/ 2934696 h 3205338"/>
              <a:gd name="connsiteX12213" fmla="*/ 2491654 w 3481368"/>
              <a:gd name="connsiteY12213" fmla="*/ 2926419 h 3205338"/>
              <a:gd name="connsiteX12214" fmla="*/ 2483016 w 3481368"/>
              <a:gd name="connsiteY12214" fmla="*/ 2937576 h 3205338"/>
              <a:gd name="connsiteX12215" fmla="*/ 2489089 w 3481368"/>
              <a:gd name="connsiteY12215" fmla="*/ 2932583 h 3205338"/>
              <a:gd name="connsiteX12216" fmla="*/ 2491328 w 3481368"/>
              <a:gd name="connsiteY12216" fmla="*/ 2930040 h 3205338"/>
              <a:gd name="connsiteX12217" fmla="*/ 2488774 w 3481368"/>
              <a:gd name="connsiteY12217" fmla="*/ 2934696 h 3205338"/>
              <a:gd name="connsiteX12218" fmla="*/ 2494174 w 3481368"/>
              <a:gd name="connsiteY12218" fmla="*/ 2928938 h 3205338"/>
              <a:gd name="connsiteX12219" fmla="*/ 2488774 w 3481368"/>
              <a:gd name="connsiteY12219" fmla="*/ 2937576 h 3205338"/>
              <a:gd name="connsiteX12220" fmla="*/ 2483016 w 3481368"/>
              <a:gd name="connsiteY12220" fmla="*/ 2945854 h 3205338"/>
              <a:gd name="connsiteX12221" fmla="*/ 2483016 w 3481368"/>
              <a:gd name="connsiteY12221" fmla="*/ 2948733 h 3205338"/>
              <a:gd name="connsiteX12222" fmla="*/ 2474738 w 3481368"/>
              <a:gd name="connsiteY12222" fmla="*/ 2957010 h 3205338"/>
              <a:gd name="connsiteX12223" fmla="*/ 2469340 w 3481368"/>
              <a:gd name="connsiteY12223" fmla="*/ 2962409 h 3205338"/>
              <a:gd name="connsiteX12224" fmla="*/ 2463581 w 3481368"/>
              <a:gd name="connsiteY12224" fmla="*/ 2971047 h 3205338"/>
              <a:gd name="connsiteX12225" fmla="*/ 2449544 w 3481368"/>
              <a:gd name="connsiteY12225" fmla="*/ 2982203 h 3205338"/>
              <a:gd name="connsiteX12226" fmla="*/ 2447025 w 3481368"/>
              <a:gd name="connsiteY12226" fmla="*/ 2984722 h 3205338"/>
              <a:gd name="connsiteX12227" fmla="*/ 2438387 w 3481368"/>
              <a:gd name="connsiteY12227" fmla="*/ 2990480 h 3205338"/>
              <a:gd name="connsiteX12228" fmla="*/ 2435868 w 3481368"/>
              <a:gd name="connsiteY12228" fmla="*/ 2995879 h 3205338"/>
              <a:gd name="connsiteX12229" fmla="*/ 2418952 w 3481368"/>
              <a:gd name="connsiteY12229" fmla="*/ 3007036 h 3205338"/>
              <a:gd name="connsiteX12230" fmla="*/ 2399517 w 3481368"/>
              <a:gd name="connsiteY12230" fmla="*/ 3018192 h 3205338"/>
              <a:gd name="connsiteX12231" fmla="*/ 2380081 w 3481368"/>
              <a:gd name="connsiteY12231" fmla="*/ 3029349 h 3205338"/>
              <a:gd name="connsiteX12232" fmla="*/ 2366045 w 3481368"/>
              <a:gd name="connsiteY12232" fmla="*/ 3037987 h 3205338"/>
              <a:gd name="connsiteX12233" fmla="*/ 2349129 w 3481368"/>
              <a:gd name="connsiteY12233" fmla="*/ 3046265 h 3205338"/>
              <a:gd name="connsiteX12234" fmla="*/ 2332574 w 3481368"/>
              <a:gd name="connsiteY12234" fmla="*/ 3054542 h 3205338"/>
              <a:gd name="connsiteX12235" fmla="*/ 2340852 w 3481368"/>
              <a:gd name="connsiteY12235" fmla="*/ 3054542 h 3205338"/>
              <a:gd name="connsiteX12236" fmla="*/ 2352009 w 3481368"/>
              <a:gd name="connsiteY12236" fmla="*/ 3051663 h 3205338"/>
              <a:gd name="connsiteX12237" fmla="*/ 2343731 w 3481368"/>
              <a:gd name="connsiteY12237" fmla="*/ 3060300 h 3205338"/>
              <a:gd name="connsiteX12238" fmla="*/ 2329694 w 3481368"/>
              <a:gd name="connsiteY12238" fmla="*/ 3068578 h 3205338"/>
              <a:gd name="connsiteX12239" fmla="*/ 2332574 w 3481368"/>
              <a:gd name="connsiteY12239" fmla="*/ 3068578 h 3205338"/>
              <a:gd name="connsiteX12240" fmla="*/ 2318537 w 3481368"/>
              <a:gd name="connsiteY12240" fmla="*/ 3076856 h 3205338"/>
              <a:gd name="connsiteX12241" fmla="*/ 2307380 w 3481368"/>
              <a:gd name="connsiteY12241" fmla="*/ 3079734 h 3205338"/>
              <a:gd name="connsiteX12242" fmla="*/ 2299102 w 3481368"/>
              <a:gd name="connsiteY12242" fmla="*/ 3085133 h 3205338"/>
              <a:gd name="connsiteX12243" fmla="*/ 2285066 w 3481368"/>
              <a:gd name="connsiteY12243" fmla="*/ 3088012 h 3205338"/>
              <a:gd name="connsiteX12244" fmla="*/ 2268150 w 3481368"/>
              <a:gd name="connsiteY12244" fmla="*/ 3093771 h 3205338"/>
              <a:gd name="connsiteX12245" fmla="*/ 2259872 w 3481368"/>
              <a:gd name="connsiteY12245" fmla="*/ 3099169 h 3205338"/>
              <a:gd name="connsiteX12246" fmla="*/ 2243316 w 3481368"/>
              <a:gd name="connsiteY12246" fmla="*/ 3104927 h 3205338"/>
              <a:gd name="connsiteX12247" fmla="*/ 2243316 w 3481368"/>
              <a:gd name="connsiteY12247" fmla="*/ 3102049 h 3205338"/>
              <a:gd name="connsiteX12248" fmla="*/ 2206965 w 3481368"/>
              <a:gd name="connsiteY12248" fmla="*/ 3113205 h 3205338"/>
              <a:gd name="connsiteX12249" fmla="*/ 2211824 w 3481368"/>
              <a:gd name="connsiteY12249" fmla="*/ 3112845 h 3205338"/>
              <a:gd name="connsiteX12250" fmla="*/ 2215465 w 3481368"/>
              <a:gd name="connsiteY12250" fmla="*/ 3111846 h 3205338"/>
              <a:gd name="connsiteX12251" fmla="*/ 2176188 w 3481368"/>
              <a:gd name="connsiteY12251" fmla="*/ 3124352 h 3205338"/>
              <a:gd name="connsiteX12252" fmla="*/ 2168905 w 3481368"/>
              <a:gd name="connsiteY12252" fmla="*/ 3123957 h 3205338"/>
              <a:gd name="connsiteX12253" fmla="*/ 2151179 w 3481368"/>
              <a:gd name="connsiteY12253" fmla="*/ 3129760 h 3205338"/>
              <a:gd name="connsiteX12254" fmla="*/ 2157433 w 3481368"/>
              <a:gd name="connsiteY12254" fmla="*/ 3128141 h 3205338"/>
              <a:gd name="connsiteX12255" fmla="*/ 2175792 w 3481368"/>
              <a:gd name="connsiteY12255" fmla="*/ 3124478 h 3205338"/>
              <a:gd name="connsiteX12256" fmla="*/ 2160897 w 3481368"/>
              <a:gd name="connsiteY12256" fmla="*/ 3129220 h 3205338"/>
              <a:gd name="connsiteX12257" fmla="*/ 2092514 w 3481368"/>
              <a:gd name="connsiteY12257" fmla="*/ 3146676 h 3205338"/>
              <a:gd name="connsiteX12258" fmla="*/ 2078478 w 3481368"/>
              <a:gd name="connsiteY12258" fmla="*/ 3149554 h 3205338"/>
              <a:gd name="connsiteX12259" fmla="*/ 2084236 w 3481368"/>
              <a:gd name="connsiteY12259" fmla="*/ 3152074 h 3205338"/>
              <a:gd name="connsiteX12260" fmla="*/ 2039608 w 3481368"/>
              <a:gd name="connsiteY12260" fmla="*/ 3163231 h 3205338"/>
              <a:gd name="connsiteX12261" fmla="*/ 2041118 w 3481368"/>
              <a:gd name="connsiteY12261" fmla="*/ 3163614 h 3205338"/>
              <a:gd name="connsiteX12262" fmla="*/ 2016934 w 3481368"/>
              <a:gd name="connsiteY12262" fmla="*/ 3170384 h 3205338"/>
              <a:gd name="connsiteX12263" fmla="*/ 1989220 w 3481368"/>
              <a:gd name="connsiteY12263" fmla="*/ 3177267 h 3205338"/>
              <a:gd name="connsiteX12264" fmla="*/ 1947471 w 3481368"/>
              <a:gd name="connsiteY12264" fmla="*/ 3183025 h 3205338"/>
              <a:gd name="connsiteX12265" fmla="*/ 1911120 w 3481368"/>
              <a:gd name="connsiteY12265" fmla="*/ 3188423 h 3205338"/>
              <a:gd name="connsiteX12266" fmla="*/ 1925157 w 3481368"/>
              <a:gd name="connsiteY12266" fmla="*/ 3185544 h 3205338"/>
              <a:gd name="connsiteX12267" fmla="*/ 1922277 w 3481368"/>
              <a:gd name="connsiteY12267" fmla="*/ 3185544 h 3205338"/>
              <a:gd name="connsiteX12268" fmla="*/ 1897083 w 3481368"/>
              <a:gd name="connsiteY12268" fmla="*/ 3191302 h 3205338"/>
              <a:gd name="connsiteX12269" fmla="*/ 1855334 w 3481368"/>
              <a:gd name="connsiteY12269" fmla="*/ 3196701 h 3205338"/>
              <a:gd name="connsiteX12270" fmla="*/ 1835898 w 3481368"/>
              <a:gd name="connsiteY12270" fmla="*/ 3196701 h 3205338"/>
              <a:gd name="connsiteX12271" fmla="*/ 1816464 w 3481368"/>
              <a:gd name="connsiteY12271" fmla="*/ 3199580 h 3205338"/>
              <a:gd name="connsiteX12272" fmla="*/ 1791270 w 3481368"/>
              <a:gd name="connsiteY12272" fmla="*/ 3202459 h 3205338"/>
              <a:gd name="connsiteX12273" fmla="*/ 1704891 w 3481368"/>
              <a:gd name="connsiteY12273" fmla="*/ 3205338 h 3205338"/>
              <a:gd name="connsiteX12274" fmla="*/ 1595840 w 3481368"/>
              <a:gd name="connsiteY12274" fmla="*/ 3199580 h 3205338"/>
              <a:gd name="connsiteX12275" fmla="*/ 1501183 w 3481368"/>
              <a:gd name="connsiteY12275" fmla="*/ 3191302 h 3205338"/>
              <a:gd name="connsiteX12276" fmla="*/ 1501183 w 3481368"/>
              <a:gd name="connsiteY12276" fmla="*/ 3188423 h 3205338"/>
              <a:gd name="connsiteX12277" fmla="*/ 1492545 w 3481368"/>
              <a:gd name="connsiteY12277" fmla="*/ 3185544 h 3205338"/>
              <a:gd name="connsiteX12278" fmla="*/ 1470231 w 3481368"/>
              <a:gd name="connsiteY12278" fmla="*/ 3185544 h 3205338"/>
              <a:gd name="connsiteX12279" fmla="*/ 1442517 w 3481368"/>
              <a:gd name="connsiteY12279" fmla="*/ 3180145 h 3205338"/>
              <a:gd name="connsiteX12280" fmla="*/ 1420203 w 3481368"/>
              <a:gd name="connsiteY12280" fmla="*/ 3177267 h 3205338"/>
              <a:gd name="connsiteX12281" fmla="*/ 1406167 w 3481368"/>
              <a:gd name="connsiteY12281" fmla="*/ 3171868 h 3205338"/>
              <a:gd name="connsiteX12282" fmla="*/ 1375574 w 3481368"/>
              <a:gd name="connsiteY12282" fmla="*/ 3166109 h 3205338"/>
              <a:gd name="connsiteX12283" fmla="*/ 1383852 w 3481368"/>
              <a:gd name="connsiteY12283" fmla="*/ 3168989 h 3205338"/>
              <a:gd name="connsiteX12284" fmla="*/ 1353260 w 3481368"/>
              <a:gd name="connsiteY12284" fmla="*/ 3160711 h 3205338"/>
              <a:gd name="connsiteX12285" fmla="*/ 1344622 w 3481368"/>
              <a:gd name="connsiteY12285" fmla="*/ 3157832 h 3205338"/>
              <a:gd name="connsiteX12286" fmla="*/ 1255365 w 3481368"/>
              <a:gd name="connsiteY12286" fmla="*/ 3138398 h 3205338"/>
              <a:gd name="connsiteX12287" fmla="*/ 1244207 w 3481368"/>
              <a:gd name="connsiteY12287" fmla="*/ 3135518 h 3205338"/>
              <a:gd name="connsiteX12288" fmla="*/ 1174745 w 3481368"/>
              <a:gd name="connsiteY12288" fmla="*/ 3116084 h 3205338"/>
              <a:gd name="connsiteX12289" fmla="*/ 1146672 w 3481368"/>
              <a:gd name="connsiteY12289" fmla="*/ 3107447 h 3205338"/>
              <a:gd name="connsiteX12290" fmla="*/ 1152430 w 3481368"/>
              <a:gd name="connsiteY12290" fmla="*/ 3107447 h 3205338"/>
              <a:gd name="connsiteX12291" fmla="*/ 1135514 w 3481368"/>
              <a:gd name="connsiteY12291" fmla="*/ 3102049 h 3205338"/>
              <a:gd name="connsiteX12292" fmla="*/ 1121478 w 3481368"/>
              <a:gd name="connsiteY12292" fmla="*/ 3099169 h 3205338"/>
              <a:gd name="connsiteX12293" fmla="*/ 1090886 w 3481368"/>
              <a:gd name="connsiteY12293" fmla="*/ 3085133 h 3205338"/>
              <a:gd name="connsiteX12294" fmla="*/ 1060294 w 3481368"/>
              <a:gd name="connsiteY12294" fmla="*/ 3076856 h 3205338"/>
              <a:gd name="connsiteX12295" fmla="*/ 1043378 w 3481368"/>
              <a:gd name="connsiteY12295" fmla="*/ 3068578 h 3205338"/>
              <a:gd name="connsiteX12296" fmla="*/ 948722 w 3481368"/>
              <a:gd name="connsiteY12296" fmla="*/ 3026830 h 3205338"/>
              <a:gd name="connsiteX12297" fmla="*/ 850827 w 3481368"/>
              <a:gd name="connsiteY12297" fmla="*/ 2971047 h 3205338"/>
              <a:gd name="connsiteX12298" fmla="*/ 823113 w 3481368"/>
              <a:gd name="connsiteY12298" fmla="*/ 2954131 h 3205338"/>
              <a:gd name="connsiteX12299" fmla="*/ 775605 w 3481368"/>
              <a:gd name="connsiteY12299" fmla="*/ 2923540 h 3205338"/>
              <a:gd name="connsiteX12300" fmla="*/ 778485 w 3481368"/>
              <a:gd name="connsiteY12300" fmla="*/ 2923540 h 3205338"/>
              <a:gd name="connsiteX12301" fmla="*/ 728097 w 3481368"/>
              <a:gd name="connsiteY12301" fmla="*/ 2890069 h 3205338"/>
              <a:gd name="connsiteX12302" fmla="*/ 753291 w 3481368"/>
              <a:gd name="connsiteY12302" fmla="*/ 2906625 h 3205338"/>
              <a:gd name="connsiteX12303" fmla="*/ 778485 w 3481368"/>
              <a:gd name="connsiteY12303" fmla="*/ 2920661 h 3205338"/>
              <a:gd name="connsiteX12304" fmla="*/ 764448 w 3481368"/>
              <a:gd name="connsiteY12304" fmla="*/ 2909504 h 3205338"/>
              <a:gd name="connsiteX12305" fmla="*/ 778485 w 3481368"/>
              <a:gd name="connsiteY12305" fmla="*/ 2915262 h 3205338"/>
              <a:gd name="connsiteX12306" fmla="*/ 834271 w 3481368"/>
              <a:gd name="connsiteY12306" fmla="*/ 2948733 h 3205338"/>
              <a:gd name="connsiteX12307" fmla="*/ 848307 w 3481368"/>
              <a:gd name="connsiteY12307" fmla="*/ 2959889 h 3205338"/>
              <a:gd name="connsiteX12308" fmla="*/ 864863 w 3481368"/>
              <a:gd name="connsiteY12308" fmla="*/ 2968167 h 3205338"/>
              <a:gd name="connsiteX12309" fmla="*/ 848307 w 3481368"/>
              <a:gd name="connsiteY12309" fmla="*/ 2957010 h 3205338"/>
              <a:gd name="connsiteX12310" fmla="*/ 873141 w 3481368"/>
              <a:gd name="connsiteY12310" fmla="*/ 2971047 h 3205338"/>
              <a:gd name="connsiteX12311" fmla="*/ 880263 w 3481368"/>
              <a:gd name="connsiteY12311" fmla="*/ 2975411 h 3205338"/>
              <a:gd name="connsiteX12312" fmla="*/ 881778 w 3481368"/>
              <a:gd name="connsiteY12312" fmla="*/ 2976445 h 3205338"/>
              <a:gd name="connsiteX12313" fmla="*/ 882345 w 3481368"/>
              <a:gd name="connsiteY12313" fmla="*/ 2976688 h 3205338"/>
              <a:gd name="connsiteX12314" fmla="*/ 895456 w 3481368"/>
              <a:gd name="connsiteY12314" fmla="*/ 2984722 h 3205338"/>
              <a:gd name="connsiteX12315" fmla="*/ 898334 w 3481368"/>
              <a:gd name="connsiteY12315" fmla="*/ 2990480 h 3205338"/>
              <a:gd name="connsiteX12316" fmla="*/ 923528 w 3481368"/>
              <a:gd name="connsiteY12316" fmla="*/ 3004516 h 3205338"/>
              <a:gd name="connsiteX12317" fmla="*/ 926408 w 3481368"/>
              <a:gd name="connsiteY12317" fmla="*/ 3004516 h 3205338"/>
              <a:gd name="connsiteX12318" fmla="*/ 901214 w 3481368"/>
              <a:gd name="connsiteY12318" fmla="*/ 2987601 h 3205338"/>
              <a:gd name="connsiteX12319" fmla="*/ 948722 w 3481368"/>
              <a:gd name="connsiteY12319" fmla="*/ 3015673 h 3205338"/>
              <a:gd name="connsiteX12320" fmla="*/ 957000 w 3481368"/>
              <a:gd name="connsiteY12320" fmla="*/ 3018192 h 3205338"/>
              <a:gd name="connsiteX12321" fmla="*/ 940084 w 3481368"/>
              <a:gd name="connsiteY12321" fmla="*/ 3007036 h 3205338"/>
              <a:gd name="connsiteX12322" fmla="*/ 926408 w 3481368"/>
              <a:gd name="connsiteY12322" fmla="*/ 2998758 h 3205338"/>
              <a:gd name="connsiteX12323" fmla="*/ 934686 w 3481368"/>
              <a:gd name="connsiteY12323" fmla="*/ 3001638 h 3205338"/>
              <a:gd name="connsiteX12324" fmla="*/ 923528 w 3481368"/>
              <a:gd name="connsiteY12324" fmla="*/ 2995879 h 3205338"/>
              <a:gd name="connsiteX12325" fmla="*/ 926408 w 3481368"/>
              <a:gd name="connsiteY12325" fmla="*/ 2998758 h 3205338"/>
              <a:gd name="connsiteX12326" fmla="*/ 917770 w 3481368"/>
              <a:gd name="connsiteY12326" fmla="*/ 2995879 h 3205338"/>
              <a:gd name="connsiteX12327" fmla="*/ 892936 w 3481368"/>
              <a:gd name="connsiteY12327" fmla="*/ 2982203 h 3205338"/>
              <a:gd name="connsiteX12328" fmla="*/ 909492 w 3481368"/>
              <a:gd name="connsiteY12328" fmla="*/ 2990480 h 3205338"/>
              <a:gd name="connsiteX12329" fmla="*/ 895636 w 3481368"/>
              <a:gd name="connsiteY12329" fmla="*/ 2982383 h 3205338"/>
              <a:gd name="connsiteX12330" fmla="*/ 882345 w 3481368"/>
              <a:gd name="connsiteY12330" fmla="*/ 2976688 h 3205338"/>
              <a:gd name="connsiteX12331" fmla="*/ 880263 w 3481368"/>
              <a:gd name="connsiteY12331" fmla="*/ 2975411 h 3205338"/>
              <a:gd name="connsiteX12332" fmla="*/ 865943 w 3481368"/>
              <a:gd name="connsiteY12332" fmla="*/ 2965648 h 3205338"/>
              <a:gd name="connsiteX12333" fmla="*/ 856585 w 3481368"/>
              <a:gd name="connsiteY12333" fmla="*/ 2957010 h 3205338"/>
              <a:gd name="connsiteX12334" fmla="*/ 839669 w 3481368"/>
              <a:gd name="connsiteY12334" fmla="*/ 2948733 h 3205338"/>
              <a:gd name="connsiteX12335" fmla="*/ 828512 w 3481368"/>
              <a:gd name="connsiteY12335" fmla="*/ 2940095 h 3205338"/>
              <a:gd name="connsiteX12336" fmla="*/ 814835 w 3481368"/>
              <a:gd name="connsiteY12336" fmla="*/ 2934696 h 3205338"/>
              <a:gd name="connsiteX12337" fmla="*/ 753291 w 3481368"/>
              <a:gd name="connsiteY12337" fmla="*/ 2892949 h 3205338"/>
              <a:gd name="connsiteX12338" fmla="*/ 686348 w 3481368"/>
              <a:gd name="connsiteY12338" fmla="*/ 2845443 h 3205338"/>
              <a:gd name="connsiteX12339" fmla="*/ 680500 w 3481368"/>
              <a:gd name="connsiteY12339" fmla="*/ 2842861 h 3205338"/>
              <a:gd name="connsiteX12340" fmla="*/ 675190 w 3481368"/>
              <a:gd name="connsiteY12340" fmla="*/ 2839684 h 3205338"/>
              <a:gd name="connsiteX12341" fmla="*/ 679825 w 3481368"/>
              <a:gd name="connsiteY12341" fmla="*/ 2842563 h 3205338"/>
              <a:gd name="connsiteX12342" fmla="*/ 680500 w 3481368"/>
              <a:gd name="connsiteY12342" fmla="*/ 2842861 h 3205338"/>
              <a:gd name="connsiteX12343" fmla="*/ 681130 w 3481368"/>
              <a:gd name="connsiteY12343" fmla="*/ 2843238 h 3205338"/>
              <a:gd name="connsiteX12344" fmla="*/ 689228 w 3481368"/>
              <a:gd name="connsiteY12344" fmla="*/ 2850841 h 3205338"/>
              <a:gd name="connsiteX12345" fmla="*/ 692106 w 3481368"/>
              <a:gd name="connsiteY12345" fmla="*/ 2859118 h 3205338"/>
              <a:gd name="connsiteX12346" fmla="*/ 686348 w 3481368"/>
              <a:gd name="connsiteY12346" fmla="*/ 2853720 h 3205338"/>
              <a:gd name="connsiteX12347" fmla="*/ 678070 w 3481368"/>
              <a:gd name="connsiteY12347" fmla="*/ 2847962 h 3205338"/>
              <a:gd name="connsiteX12348" fmla="*/ 669792 w 3481368"/>
              <a:gd name="connsiteY12348" fmla="*/ 2836805 h 3205338"/>
              <a:gd name="connsiteX12349" fmla="*/ 672312 w 3481368"/>
              <a:gd name="connsiteY12349" fmla="*/ 2842563 h 3205338"/>
              <a:gd name="connsiteX12350" fmla="*/ 675190 w 3481368"/>
              <a:gd name="connsiteY12350" fmla="*/ 2845443 h 3205338"/>
              <a:gd name="connsiteX12351" fmla="*/ 655756 w 3481368"/>
              <a:gd name="connsiteY12351" fmla="*/ 2828527 h 3205338"/>
              <a:gd name="connsiteX12352" fmla="*/ 638840 w 3481368"/>
              <a:gd name="connsiteY12352" fmla="*/ 2817371 h 3205338"/>
              <a:gd name="connsiteX12353" fmla="*/ 661154 w 3481368"/>
              <a:gd name="connsiteY12353" fmla="*/ 2834285 h 3205338"/>
              <a:gd name="connsiteX12354" fmla="*/ 678070 w 3481368"/>
              <a:gd name="connsiteY12354" fmla="*/ 2847962 h 3205338"/>
              <a:gd name="connsiteX12355" fmla="*/ 692106 w 3481368"/>
              <a:gd name="connsiteY12355" fmla="*/ 2859118 h 3205338"/>
              <a:gd name="connsiteX12356" fmla="*/ 689228 w 3481368"/>
              <a:gd name="connsiteY12356" fmla="*/ 2861998 h 3205338"/>
              <a:gd name="connsiteX12357" fmla="*/ 655756 w 3481368"/>
              <a:gd name="connsiteY12357" fmla="*/ 2839684 h 3205338"/>
              <a:gd name="connsiteX12358" fmla="*/ 641719 w 3481368"/>
              <a:gd name="connsiteY12358" fmla="*/ 2825649 h 3205338"/>
              <a:gd name="connsiteX12359" fmla="*/ 627683 w 3481368"/>
              <a:gd name="connsiteY12359" fmla="*/ 2814491 h 3205338"/>
              <a:gd name="connsiteX12360" fmla="*/ 611127 w 3481368"/>
              <a:gd name="connsiteY12360" fmla="*/ 2803334 h 3205338"/>
              <a:gd name="connsiteX12361" fmla="*/ 602489 w 3481368"/>
              <a:gd name="connsiteY12361" fmla="*/ 2795058 h 3205338"/>
              <a:gd name="connsiteX12362" fmla="*/ 585933 w 3481368"/>
              <a:gd name="connsiteY12362" fmla="*/ 2781021 h 3205338"/>
              <a:gd name="connsiteX12363" fmla="*/ 571897 w 3481368"/>
              <a:gd name="connsiteY12363" fmla="*/ 2767345 h 3205338"/>
              <a:gd name="connsiteX12364" fmla="*/ 530147 w 3481368"/>
              <a:gd name="connsiteY12364" fmla="*/ 2728116 h 3205338"/>
              <a:gd name="connsiteX12365" fmla="*/ 488398 w 3481368"/>
              <a:gd name="connsiteY12365" fmla="*/ 2686369 h 3205338"/>
              <a:gd name="connsiteX12366" fmla="*/ 468602 w 3481368"/>
              <a:gd name="connsiteY12366" fmla="*/ 2666934 h 3205338"/>
              <a:gd name="connsiteX12367" fmla="*/ 457446 w 3481368"/>
              <a:gd name="connsiteY12367" fmla="*/ 2652898 h 3205338"/>
              <a:gd name="connsiteX12368" fmla="*/ 449168 w 3481368"/>
              <a:gd name="connsiteY12368" fmla="*/ 2644621 h 3205338"/>
              <a:gd name="connsiteX12369" fmla="*/ 438010 w 3481368"/>
              <a:gd name="connsiteY12369" fmla="*/ 2630585 h 3205338"/>
              <a:gd name="connsiteX12370" fmla="*/ 426853 w 3481368"/>
              <a:gd name="connsiteY12370" fmla="*/ 2616549 h 3205338"/>
              <a:gd name="connsiteX12371" fmla="*/ 415696 w 3481368"/>
              <a:gd name="connsiteY12371" fmla="*/ 2602513 h 3205338"/>
              <a:gd name="connsiteX12372" fmla="*/ 410297 w 3481368"/>
              <a:gd name="connsiteY12372" fmla="*/ 2599994 h 3205338"/>
              <a:gd name="connsiteX12373" fmla="*/ 373947 w 3481368"/>
              <a:gd name="connsiteY12373" fmla="*/ 2552487 h 3205338"/>
              <a:gd name="connsiteX12374" fmla="*/ 368188 w 3481368"/>
              <a:gd name="connsiteY12374" fmla="*/ 2544210 h 3205338"/>
              <a:gd name="connsiteX12375" fmla="*/ 340475 w 3481368"/>
              <a:gd name="connsiteY12375" fmla="*/ 2502102 h 3205338"/>
              <a:gd name="connsiteX12376" fmla="*/ 304124 w 3481368"/>
              <a:gd name="connsiteY12376" fmla="*/ 2443799 h 3205338"/>
              <a:gd name="connsiteX12377" fmla="*/ 267773 w 3481368"/>
              <a:gd name="connsiteY12377" fmla="*/ 2379378 h 3205338"/>
              <a:gd name="connsiteX12378" fmla="*/ 237180 w 3481368"/>
              <a:gd name="connsiteY12378" fmla="*/ 2318196 h 3205338"/>
              <a:gd name="connsiteX12379" fmla="*/ 220265 w 3481368"/>
              <a:gd name="connsiteY12379" fmla="*/ 2284725 h 3205338"/>
              <a:gd name="connsiteX12380" fmla="*/ 197554 w 3481368"/>
              <a:gd name="connsiteY12380" fmla="*/ 2237033 h 3205338"/>
              <a:gd name="connsiteX12381" fmla="*/ 197051 w 3481368"/>
              <a:gd name="connsiteY12381" fmla="*/ 2235734 h 3205338"/>
              <a:gd name="connsiteX12382" fmla="*/ 196855 w 3481368"/>
              <a:gd name="connsiteY12382" fmla="*/ 2235565 h 3205338"/>
              <a:gd name="connsiteX12383" fmla="*/ 189654 w 3481368"/>
              <a:gd name="connsiteY12383" fmla="*/ 2220443 h 3205338"/>
              <a:gd name="connsiteX12384" fmla="*/ 189650 w 3481368"/>
              <a:gd name="connsiteY12384" fmla="*/ 2220404 h 3205338"/>
              <a:gd name="connsiteX12385" fmla="*/ 184273 w 3481368"/>
              <a:gd name="connsiteY12385" fmla="*/ 2209147 h 3205338"/>
              <a:gd name="connsiteX12386" fmla="*/ 189654 w 3481368"/>
              <a:gd name="connsiteY12386" fmla="*/ 2220443 h 3205338"/>
              <a:gd name="connsiteX12387" fmla="*/ 189763 w 3481368"/>
              <a:gd name="connsiteY12387" fmla="*/ 2221743 h 3205338"/>
              <a:gd name="connsiteX12388" fmla="*/ 178515 w 3481368"/>
              <a:gd name="connsiteY12388" fmla="*/ 2200869 h 3205338"/>
              <a:gd name="connsiteX12389" fmla="*/ 175635 w 3481368"/>
              <a:gd name="connsiteY12389" fmla="*/ 2192592 h 3205338"/>
              <a:gd name="connsiteX12390" fmla="*/ 170237 w 3481368"/>
              <a:gd name="connsiteY12390" fmla="*/ 2178556 h 3205338"/>
              <a:gd name="connsiteX12391" fmla="*/ 161959 w 3481368"/>
              <a:gd name="connsiteY12391" fmla="*/ 2159121 h 3205338"/>
              <a:gd name="connsiteX12392" fmla="*/ 145043 w 3481368"/>
              <a:gd name="connsiteY12392" fmla="*/ 2114494 h 3205338"/>
              <a:gd name="connsiteX12393" fmla="*/ 136765 w 3481368"/>
              <a:gd name="connsiteY12393" fmla="*/ 2092181 h 3205338"/>
              <a:gd name="connsiteX12394" fmla="*/ 131007 w 3481368"/>
              <a:gd name="connsiteY12394" fmla="*/ 2075265 h 3205338"/>
              <a:gd name="connsiteX12395" fmla="*/ 125609 w 3481368"/>
              <a:gd name="connsiteY12395" fmla="*/ 2064109 h 3205338"/>
              <a:gd name="connsiteX12396" fmla="*/ 114451 w 3481368"/>
              <a:gd name="connsiteY12396" fmla="*/ 2033518 h 3205338"/>
              <a:gd name="connsiteX12397" fmla="*/ 108693 w 3481368"/>
              <a:gd name="connsiteY12397" fmla="*/ 2011205 h 3205338"/>
              <a:gd name="connsiteX12398" fmla="*/ 92137 w 3481368"/>
              <a:gd name="connsiteY12398" fmla="*/ 1971976 h 3205338"/>
              <a:gd name="connsiteX12399" fmla="*/ 89258 w 3481368"/>
              <a:gd name="connsiteY12399" fmla="*/ 1958299 h 3205338"/>
              <a:gd name="connsiteX12400" fmla="*/ 80980 w 3481368"/>
              <a:gd name="connsiteY12400" fmla="*/ 1938505 h 3205338"/>
              <a:gd name="connsiteX12401" fmla="*/ 78100 w 3481368"/>
              <a:gd name="connsiteY12401" fmla="*/ 1924469 h 3205338"/>
              <a:gd name="connsiteX12402" fmla="*/ 72342 w 3481368"/>
              <a:gd name="connsiteY12402" fmla="*/ 1907914 h 3205338"/>
              <a:gd name="connsiteX12403" fmla="*/ 64064 w 3481368"/>
              <a:gd name="connsiteY12403" fmla="*/ 1888480 h 3205338"/>
              <a:gd name="connsiteX12404" fmla="*/ 61184 w 3481368"/>
              <a:gd name="connsiteY12404" fmla="*/ 1874443 h 3205338"/>
              <a:gd name="connsiteX12405" fmla="*/ 55786 w 3481368"/>
              <a:gd name="connsiteY12405" fmla="*/ 1852130 h 3205338"/>
              <a:gd name="connsiteX12406" fmla="*/ 44628 w 3481368"/>
              <a:gd name="connsiteY12406" fmla="*/ 1812901 h 3205338"/>
              <a:gd name="connsiteX12407" fmla="*/ 38870 w 3481368"/>
              <a:gd name="connsiteY12407" fmla="*/ 1799225 h 3205338"/>
              <a:gd name="connsiteX12408" fmla="*/ 41280 w 3481368"/>
              <a:gd name="connsiteY12408" fmla="*/ 1801808 h 3205338"/>
              <a:gd name="connsiteX12409" fmla="*/ 41750 w 3481368"/>
              <a:gd name="connsiteY12409" fmla="*/ 1804624 h 3205338"/>
              <a:gd name="connsiteX12410" fmla="*/ 41390 w 3481368"/>
              <a:gd name="connsiteY12410" fmla="*/ 1801925 h 3205338"/>
              <a:gd name="connsiteX12411" fmla="*/ 41280 w 3481368"/>
              <a:gd name="connsiteY12411" fmla="*/ 1801808 h 3205338"/>
              <a:gd name="connsiteX12412" fmla="*/ 40310 w 3481368"/>
              <a:gd name="connsiteY12412" fmla="*/ 1795987 h 3205338"/>
              <a:gd name="connsiteX12413" fmla="*/ 38870 w 3481368"/>
              <a:gd name="connsiteY12413" fmla="*/ 1785190 h 3205338"/>
              <a:gd name="connsiteX12414" fmla="*/ 38870 w 3481368"/>
              <a:gd name="connsiteY12414" fmla="*/ 1790588 h 3205338"/>
              <a:gd name="connsiteX12415" fmla="*/ 36350 w 3481368"/>
              <a:gd name="connsiteY12415" fmla="*/ 1785190 h 3205338"/>
              <a:gd name="connsiteX12416" fmla="*/ 36350 w 3481368"/>
              <a:gd name="connsiteY12416" fmla="*/ 1782310 h 3205338"/>
              <a:gd name="connsiteX12417" fmla="*/ 30592 w 3481368"/>
              <a:gd name="connsiteY12417" fmla="*/ 1754599 h 3205338"/>
              <a:gd name="connsiteX12418" fmla="*/ 22314 w 3481368"/>
              <a:gd name="connsiteY12418" fmla="*/ 1723647 h 3205338"/>
              <a:gd name="connsiteX12419" fmla="*/ 19436 w 3481368"/>
              <a:gd name="connsiteY12419" fmla="*/ 1695936 h 3205338"/>
              <a:gd name="connsiteX12420" fmla="*/ 8278 w 3481368"/>
              <a:gd name="connsiteY12420" fmla="*/ 1606681 h 3205338"/>
              <a:gd name="connsiteX12421" fmla="*/ 2880 w 3481368"/>
              <a:gd name="connsiteY12421" fmla="*/ 1570332 h 3205338"/>
              <a:gd name="connsiteX12422" fmla="*/ 2880 w 3481368"/>
              <a:gd name="connsiteY12422" fmla="*/ 1556296 h 3205338"/>
              <a:gd name="connsiteX12423" fmla="*/ 0 w 3481368"/>
              <a:gd name="connsiteY12423" fmla="*/ 1520306 h 3205338"/>
              <a:gd name="connsiteX12424" fmla="*/ 0 w 3481368"/>
              <a:gd name="connsiteY12424" fmla="*/ 1497632 h 3205338"/>
              <a:gd name="connsiteX12425" fmla="*/ 0 w 3481368"/>
              <a:gd name="connsiteY12425" fmla="*/ 1469921 h 3205338"/>
              <a:gd name="connsiteX12426" fmla="*/ 0 w 3481368"/>
              <a:gd name="connsiteY12426" fmla="*/ 1455885 h 3205338"/>
              <a:gd name="connsiteX12427" fmla="*/ 0 w 3481368"/>
              <a:gd name="connsiteY12427" fmla="*/ 1441849 h 3205338"/>
              <a:gd name="connsiteX12428" fmla="*/ 0 w 3481368"/>
              <a:gd name="connsiteY12428" fmla="*/ 1422414 h 3205338"/>
              <a:gd name="connsiteX12429" fmla="*/ 0 w 3481368"/>
              <a:gd name="connsiteY12429" fmla="*/ 1394703 h 3205338"/>
              <a:gd name="connsiteX12430" fmla="*/ 0 w 3481368"/>
              <a:gd name="connsiteY12430" fmla="*/ 1363752 h 3205338"/>
              <a:gd name="connsiteX12431" fmla="*/ 2880 w 3481368"/>
              <a:gd name="connsiteY12431" fmla="*/ 1322003 h 3205338"/>
              <a:gd name="connsiteX12432" fmla="*/ 5398 w 3481368"/>
              <a:gd name="connsiteY12432" fmla="*/ 1257943 h 3205338"/>
              <a:gd name="connsiteX12433" fmla="*/ 8278 w 3481368"/>
              <a:gd name="connsiteY12433" fmla="*/ 1232750 h 3205338"/>
              <a:gd name="connsiteX12434" fmla="*/ 25194 w 3481368"/>
              <a:gd name="connsiteY12434" fmla="*/ 1090590 h 3205338"/>
              <a:gd name="connsiteX12435" fmla="*/ 30592 w 3481368"/>
              <a:gd name="connsiteY12435" fmla="*/ 1065398 h 3205338"/>
              <a:gd name="connsiteX12436" fmla="*/ 27714 w 3481368"/>
              <a:gd name="connsiteY12436" fmla="*/ 1076555 h 3205338"/>
              <a:gd name="connsiteX12437" fmla="*/ 33472 w 3481368"/>
              <a:gd name="connsiteY12437" fmla="*/ 1048483 h 3205338"/>
              <a:gd name="connsiteX12438" fmla="*/ 38870 w 3481368"/>
              <a:gd name="connsiteY12438" fmla="*/ 1029048 h 3205338"/>
              <a:gd name="connsiteX12439" fmla="*/ 38870 w 3481368"/>
              <a:gd name="connsiteY12439" fmla="*/ 1017892 h 3205338"/>
              <a:gd name="connsiteX12440" fmla="*/ 41750 w 3481368"/>
              <a:gd name="connsiteY12440" fmla="*/ 1001337 h 3205338"/>
              <a:gd name="connsiteX12441" fmla="*/ 44628 w 3481368"/>
              <a:gd name="connsiteY12441" fmla="*/ 984421 h 3205338"/>
              <a:gd name="connsiteX12442" fmla="*/ 50028 w 3481368"/>
              <a:gd name="connsiteY12442" fmla="*/ 959228 h 3205338"/>
              <a:gd name="connsiteX12443" fmla="*/ 47508 w 3481368"/>
              <a:gd name="connsiteY12443" fmla="*/ 973265 h 3205338"/>
              <a:gd name="connsiteX12444" fmla="*/ 50028 w 3481368"/>
              <a:gd name="connsiteY12444" fmla="*/ 970385 h 3205338"/>
              <a:gd name="connsiteX12445" fmla="*/ 52906 w 3481368"/>
              <a:gd name="connsiteY12445" fmla="*/ 959228 h 3205338"/>
              <a:gd name="connsiteX12446" fmla="*/ 52906 w 3481368"/>
              <a:gd name="connsiteY12446" fmla="*/ 964987 h 3205338"/>
              <a:gd name="connsiteX12447" fmla="*/ 58666 w 3481368"/>
              <a:gd name="connsiteY12447" fmla="*/ 942674 h 3205338"/>
              <a:gd name="connsiteX12448" fmla="*/ 66944 w 3481368"/>
              <a:gd name="connsiteY12448" fmla="*/ 920359 h 3205338"/>
              <a:gd name="connsiteX12449" fmla="*/ 61184 w 3481368"/>
              <a:gd name="connsiteY12449" fmla="*/ 934036 h 3205338"/>
              <a:gd name="connsiteX12450" fmla="*/ 55786 w 3481368"/>
              <a:gd name="connsiteY12450" fmla="*/ 945552 h 3205338"/>
              <a:gd name="connsiteX12451" fmla="*/ 61184 w 3481368"/>
              <a:gd name="connsiteY12451" fmla="*/ 923239 h 3205338"/>
              <a:gd name="connsiteX12452" fmla="*/ 66944 w 3481368"/>
              <a:gd name="connsiteY12452" fmla="*/ 912082 h 3205338"/>
              <a:gd name="connsiteX12453" fmla="*/ 64064 w 3481368"/>
              <a:gd name="connsiteY12453" fmla="*/ 914601 h 3205338"/>
              <a:gd name="connsiteX12454" fmla="*/ 75221 w 3481368"/>
              <a:gd name="connsiteY12454" fmla="*/ 884010 h 3205338"/>
              <a:gd name="connsiteX12455" fmla="*/ 78100 w 3481368"/>
              <a:gd name="connsiteY12455" fmla="*/ 867455 h 3205338"/>
              <a:gd name="connsiteX12456" fmla="*/ 78100 w 3481368"/>
              <a:gd name="connsiteY12456" fmla="*/ 864576 h 3205338"/>
              <a:gd name="connsiteX12457" fmla="*/ 78100 w 3481368"/>
              <a:gd name="connsiteY12457" fmla="*/ 858817 h 3205338"/>
              <a:gd name="connsiteX12458" fmla="*/ 80980 w 3481368"/>
              <a:gd name="connsiteY12458" fmla="*/ 850541 h 3205338"/>
              <a:gd name="connsiteX12459" fmla="*/ 83499 w 3481368"/>
              <a:gd name="connsiteY12459" fmla="*/ 847661 h 3205338"/>
              <a:gd name="connsiteX12460" fmla="*/ 87643 w 3481368"/>
              <a:gd name="connsiteY12460" fmla="*/ 838337 h 3205338"/>
              <a:gd name="connsiteX12461" fmla="*/ 80980 w 3481368"/>
              <a:gd name="connsiteY12461" fmla="*/ 856299 h 3205338"/>
              <a:gd name="connsiteX12462" fmla="*/ 82599 w 3481368"/>
              <a:gd name="connsiteY12462" fmla="*/ 855084 h 3205338"/>
              <a:gd name="connsiteX12463" fmla="*/ 86341 w 3481368"/>
              <a:gd name="connsiteY12463" fmla="*/ 847736 h 3205338"/>
              <a:gd name="connsiteX12464" fmla="*/ 84984 w 3481368"/>
              <a:gd name="connsiteY12464" fmla="*/ 851619 h 3205338"/>
              <a:gd name="connsiteX12465" fmla="*/ 80980 w 3481368"/>
              <a:gd name="connsiteY12465" fmla="*/ 861697 h 3205338"/>
              <a:gd name="connsiteX12466" fmla="*/ 86378 w 3481368"/>
              <a:gd name="connsiteY12466" fmla="*/ 850541 h 3205338"/>
              <a:gd name="connsiteX12467" fmla="*/ 89143 w 3481368"/>
              <a:gd name="connsiteY12467" fmla="*/ 846897 h 3205338"/>
              <a:gd name="connsiteX12468" fmla="*/ 88538 w 3481368"/>
              <a:gd name="connsiteY12468" fmla="*/ 856074 h 3205338"/>
              <a:gd name="connsiteX12469" fmla="*/ 92137 w 3481368"/>
              <a:gd name="connsiteY12469" fmla="*/ 850541 h 3205338"/>
              <a:gd name="connsiteX12470" fmla="*/ 92137 w 3481368"/>
              <a:gd name="connsiteY12470" fmla="*/ 845141 h 3205338"/>
              <a:gd name="connsiteX12471" fmla="*/ 97536 w 3481368"/>
              <a:gd name="connsiteY12471" fmla="*/ 828226 h 3205338"/>
              <a:gd name="connsiteX12472" fmla="*/ 94341 w 3481368"/>
              <a:gd name="connsiteY12472" fmla="*/ 835604 h 3205338"/>
              <a:gd name="connsiteX12473" fmla="*/ 94143 w 3481368"/>
              <a:gd name="connsiteY12473" fmla="*/ 835976 h 3205338"/>
              <a:gd name="connsiteX12474" fmla="*/ 97536 w 3481368"/>
              <a:gd name="connsiteY12474" fmla="*/ 825348 h 3205338"/>
              <a:gd name="connsiteX12475" fmla="*/ 103294 w 3481368"/>
              <a:gd name="connsiteY12475" fmla="*/ 811672 h 3205338"/>
              <a:gd name="connsiteX12476" fmla="*/ 97536 w 3481368"/>
              <a:gd name="connsiteY12476" fmla="*/ 839383 h 3205338"/>
              <a:gd name="connsiteX12477" fmla="*/ 92137 w 3481368"/>
              <a:gd name="connsiteY12477" fmla="*/ 856299 h 3205338"/>
              <a:gd name="connsiteX12478" fmla="*/ 83499 w 3481368"/>
              <a:gd name="connsiteY12478" fmla="*/ 878612 h 3205338"/>
              <a:gd name="connsiteX12479" fmla="*/ 80980 w 3481368"/>
              <a:gd name="connsiteY12479" fmla="*/ 878612 h 3205338"/>
              <a:gd name="connsiteX12480" fmla="*/ 75221 w 3481368"/>
              <a:gd name="connsiteY12480" fmla="*/ 909203 h 3205338"/>
              <a:gd name="connsiteX12481" fmla="*/ 72342 w 3481368"/>
              <a:gd name="connsiteY12481" fmla="*/ 914601 h 3205338"/>
              <a:gd name="connsiteX12482" fmla="*/ 69822 w 3481368"/>
              <a:gd name="connsiteY12482" fmla="*/ 928637 h 3205338"/>
              <a:gd name="connsiteX12483" fmla="*/ 64064 w 3481368"/>
              <a:gd name="connsiteY12483" fmla="*/ 945552 h 3205338"/>
              <a:gd name="connsiteX12484" fmla="*/ 69822 w 3481368"/>
              <a:gd name="connsiteY12484" fmla="*/ 923239 h 3205338"/>
              <a:gd name="connsiteX12485" fmla="*/ 61184 w 3481368"/>
              <a:gd name="connsiteY12485" fmla="*/ 948072 h 3205338"/>
              <a:gd name="connsiteX12486" fmla="*/ 64064 w 3481368"/>
              <a:gd name="connsiteY12486" fmla="*/ 945552 h 3205338"/>
              <a:gd name="connsiteX12487" fmla="*/ 58666 w 3481368"/>
              <a:gd name="connsiteY12487" fmla="*/ 962108 h 3205338"/>
              <a:gd name="connsiteX12488" fmla="*/ 60285 w 3481368"/>
              <a:gd name="connsiteY12488" fmla="*/ 964852 h 3205338"/>
              <a:gd name="connsiteX12489" fmla="*/ 61063 w 3481368"/>
              <a:gd name="connsiteY12489" fmla="*/ 963277 h 3205338"/>
              <a:gd name="connsiteX12490" fmla="*/ 58666 w 3481368"/>
              <a:gd name="connsiteY12490" fmla="*/ 970385 h 3205338"/>
              <a:gd name="connsiteX12491" fmla="*/ 55786 w 3481368"/>
              <a:gd name="connsiteY12491" fmla="*/ 981542 h 3205338"/>
              <a:gd name="connsiteX12492" fmla="*/ 61184 w 3481368"/>
              <a:gd name="connsiteY12492" fmla="*/ 973265 h 3205338"/>
              <a:gd name="connsiteX12493" fmla="*/ 58171 w 3481368"/>
              <a:gd name="connsiteY12493" fmla="*/ 985724 h 3205338"/>
              <a:gd name="connsiteX12494" fmla="*/ 55786 w 3481368"/>
              <a:gd name="connsiteY12494" fmla="*/ 990179 h 3205338"/>
              <a:gd name="connsiteX12495" fmla="*/ 54566 w 3481368"/>
              <a:gd name="connsiteY12495" fmla="*/ 1000305 h 3205338"/>
              <a:gd name="connsiteX12496" fmla="*/ 50028 w 3481368"/>
              <a:gd name="connsiteY12496" fmla="*/ 1017892 h 3205338"/>
              <a:gd name="connsiteX12497" fmla="*/ 53986 w 3481368"/>
              <a:gd name="connsiteY12497" fmla="*/ 1005115 h 3205338"/>
              <a:gd name="connsiteX12498" fmla="*/ 54566 w 3481368"/>
              <a:gd name="connsiteY12498" fmla="*/ 1000305 h 3205338"/>
              <a:gd name="connsiteX12499" fmla="*/ 55786 w 3481368"/>
              <a:gd name="connsiteY12499" fmla="*/ 995578 h 3205338"/>
              <a:gd name="connsiteX12500" fmla="*/ 58171 w 3481368"/>
              <a:gd name="connsiteY12500" fmla="*/ 985724 h 3205338"/>
              <a:gd name="connsiteX12501" fmla="*/ 59565 w 3481368"/>
              <a:gd name="connsiteY12501" fmla="*/ 983117 h 3205338"/>
              <a:gd name="connsiteX12502" fmla="*/ 61184 w 3481368"/>
              <a:gd name="connsiteY12502" fmla="*/ 984421 h 3205338"/>
              <a:gd name="connsiteX12503" fmla="*/ 64064 w 3481368"/>
              <a:gd name="connsiteY12503" fmla="*/ 964987 h 3205338"/>
              <a:gd name="connsiteX12504" fmla="*/ 69822 w 3481368"/>
              <a:gd name="connsiteY12504" fmla="*/ 948072 h 3205338"/>
              <a:gd name="connsiteX12505" fmla="*/ 72342 w 3481368"/>
              <a:gd name="connsiteY12505" fmla="*/ 936915 h 3205338"/>
              <a:gd name="connsiteX12506" fmla="*/ 75221 w 3481368"/>
              <a:gd name="connsiteY12506" fmla="*/ 925759 h 3205338"/>
              <a:gd name="connsiteX12507" fmla="*/ 78100 w 3481368"/>
              <a:gd name="connsiteY12507" fmla="*/ 914601 h 3205338"/>
              <a:gd name="connsiteX12508" fmla="*/ 80980 w 3481368"/>
              <a:gd name="connsiteY12508" fmla="*/ 903445 h 3205338"/>
              <a:gd name="connsiteX12509" fmla="*/ 86378 w 3481368"/>
              <a:gd name="connsiteY12509" fmla="*/ 889408 h 3205338"/>
              <a:gd name="connsiteX12510" fmla="*/ 92137 w 3481368"/>
              <a:gd name="connsiteY12510" fmla="*/ 872854 h 3205338"/>
              <a:gd name="connsiteX12511" fmla="*/ 89258 w 3481368"/>
              <a:gd name="connsiteY12511" fmla="*/ 875733 h 3205338"/>
              <a:gd name="connsiteX12512" fmla="*/ 100415 w 3481368"/>
              <a:gd name="connsiteY12512" fmla="*/ 842263 h 3205338"/>
              <a:gd name="connsiteX12513" fmla="*/ 108693 w 3481368"/>
              <a:gd name="connsiteY12513" fmla="*/ 825348 h 3205338"/>
              <a:gd name="connsiteX12514" fmla="*/ 111572 w 3481368"/>
              <a:gd name="connsiteY12514" fmla="*/ 814190 h 3205338"/>
              <a:gd name="connsiteX12515" fmla="*/ 125609 w 3481368"/>
              <a:gd name="connsiteY12515" fmla="*/ 786479 h 3205338"/>
              <a:gd name="connsiteX12516" fmla="*/ 116971 w 3481368"/>
              <a:gd name="connsiteY12516" fmla="*/ 803034 h 3205338"/>
              <a:gd name="connsiteX12517" fmla="*/ 111572 w 3481368"/>
              <a:gd name="connsiteY12517" fmla="*/ 819948 h 3205338"/>
              <a:gd name="connsiteX12518" fmla="*/ 122954 w 3481368"/>
              <a:gd name="connsiteY12518" fmla="*/ 796196 h 3205338"/>
              <a:gd name="connsiteX12519" fmla="*/ 125792 w 3481368"/>
              <a:gd name="connsiteY12519" fmla="*/ 791316 h 3205338"/>
              <a:gd name="connsiteX12520" fmla="*/ 125609 w 3481368"/>
              <a:gd name="connsiteY12520" fmla="*/ 791877 h 3205338"/>
              <a:gd name="connsiteX12521" fmla="*/ 131007 w 3481368"/>
              <a:gd name="connsiteY12521" fmla="*/ 783599 h 3205338"/>
              <a:gd name="connsiteX12522" fmla="*/ 136765 w 3481368"/>
              <a:gd name="connsiteY12522" fmla="*/ 772443 h 3205338"/>
              <a:gd name="connsiteX12523" fmla="*/ 125792 w 3481368"/>
              <a:gd name="connsiteY12523" fmla="*/ 791316 h 3205338"/>
              <a:gd name="connsiteX12524" fmla="*/ 131007 w 3481368"/>
              <a:gd name="connsiteY12524" fmla="*/ 775322 h 3205338"/>
              <a:gd name="connsiteX12525" fmla="*/ 133887 w 3481368"/>
              <a:gd name="connsiteY12525" fmla="*/ 764165 h 3205338"/>
              <a:gd name="connsiteX12526" fmla="*/ 142165 w 3481368"/>
              <a:gd name="connsiteY12526" fmla="*/ 753008 h 3205338"/>
              <a:gd name="connsiteX12527" fmla="*/ 167357 w 3481368"/>
              <a:gd name="connsiteY12527" fmla="*/ 708381 h 3205338"/>
              <a:gd name="connsiteX12528" fmla="*/ 159080 w 3481368"/>
              <a:gd name="connsiteY12528" fmla="*/ 724937 h 3205338"/>
              <a:gd name="connsiteX12529" fmla="*/ 175635 w 3481368"/>
              <a:gd name="connsiteY12529" fmla="*/ 699744 h 3205338"/>
              <a:gd name="connsiteX12530" fmla="*/ 181395 w 3481368"/>
              <a:gd name="connsiteY12530" fmla="*/ 688947 h 3205338"/>
              <a:gd name="connsiteX12531" fmla="*/ 200829 w 3481368"/>
              <a:gd name="connsiteY12531" fmla="*/ 660875 h 3205338"/>
              <a:gd name="connsiteX12532" fmla="*/ 201186 w 3481368"/>
              <a:gd name="connsiteY12532" fmla="*/ 662735 h 3205338"/>
              <a:gd name="connsiteX12533" fmla="*/ 199041 w 3481368"/>
              <a:gd name="connsiteY12533" fmla="*/ 665319 h 3205338"/>
              <a:gd name="connsiteX12534" fmla="*/ 195431 w 3481368"/>
              <a:gd name="connsiteY12534" fmla="*/ 669152 h 3205338"/>
              <a:gd name="connsiteX12535" fmla="*/ 186793 w 3481368"/>
              <a:gd name="connsiteY12535" fmla="*/ 683188 h 3205338"/>
              <a:gd name="connsiteX12536" fmla="*/ 197950 w 3481368"/>
              <a:gd name="connsiteY12536" fmla="*/ 666633 h 3205338"/>
              <a:gd name="connsiteX12537" fmla="*/ 199041 w 3481368"/>
              <a:gd name="connsiteY12537" fmla="*/ 665319 h 3205338"/>
              <a:gd name="connsiteX12538" fmla="*/ 201234 w 3481368"/>
              <a:gd name="connsiteY12538" fmla="*/ 662989 h 3205338"/>
              <a:gd name="connsiteX12539" fmla="*/ 201186 w 3481368"/>
              <a:gd name="connsiteY12539" fmla="*/ 662735 h 3205338"/>
              <a:gd name="connsiteX12540" fmla="*/ 211987 w 3481368"/>
              <a:gd name="connsiteY12540" fmla="*/ 649719 h 3205338"/>
              <a:gd name="connsiteX12541" fmla="*/ 206588 w 3481368"/>
              <a:gd name="connsiteY12541" fmla="*/ 652597 h 3205338"/>
              <a:gd name="connsiteX12542" fmla="*/ 217360 w 3481368"/>
              <a:gd name="connsiteY12542" fmla="*/ 639275 h 3205338"/>
              <a:gd name="connsiteX12543" fmla="*/ 218285 w 3481368"/>
              <a:gd name="connsiteY12543" fmla="*/ 638471 h 3205338"/>
              <a:gd name="connsiteX12544" fmla="*/ 220047 w 3481368"/>
              <a:gd name="connsiteY12544" fmla="*/ 635951 h 3205338"/>
              <a:gd name="connsiteX12545" fmla="*/ 220265 w 3481368"/>
              <a:gd name="connsiteY12545" fmla="*/ 635682 h 3205338"/>
              <a:gd name="connsiteX12546" fmla="*/ 221050 w 3481368"/>
              <a:gd name="connsiteY12546" fmla="*/ 634517 h 3205338"/>
              <a:gd name="connsiteX12547" fmla="*/ 223400 w 3481368"/>
              <a:gd name="connsiteY12547" fmla="*/ 631156 h 3205338"/>
              <a:gd name="connsiteX12548" fmla="*/ 228902 w 3481368"/>
              <a:gd name="connsiteY12548" fmla="*/ 624526 h 3205338"/>
              <a:gd name="connsiteX12549" fmla="*/ 248338 w 3481368"/>
              <a:gd name="connsiteY12549" fmla="*/ 602212 h 3205338"/>
              <a:gd name="connsiteX12550" fmla="*/ 251218 w 3481368"/>
              <a:gd name="connsiteY12550" fmla="*/ 596814 h 3205338"/>
              <a:gd name="connsiteX12551" fmla="*/ 273532 w 3481368"/>
              <a:gd name="connsiteY12551" fmla="*/ 568741 h 3205338"/>
              <a:gd name="connsiteX12552" fmla="*/ 267773 w 3481368"/>
              <a:gd name="connsiteY12552" fmla="*/ 577019 h 3205338"/>
              <a:gd name="connsiteX12553" fmla="*/ 254096 w 3481368"/>
              <a:gd name="connsiteY12553" fmla="*/ 593934 h 3205338"/>
              <a:gd name="connsiteX12554" fmla="*/ 267773 w 3481368"/>
              <a:gd name="connsiteY12554" fmla="*/ 579899 h 3205338"/>
              <a:gd name="connsiteX12555" fmla="*/ 281810 w 3481368"/>
              <a:gd name="connsiteY12555" fmla="*/ 560464 h 3205338"/>
              <a:gd name="connsiteX12556" fmla="*/ 323559 w 3481368"/>
              <a:gd name="connsiteY12556" fmla="*/ 515837 h 3205338"/>
              <a:gd name="connsiteX12557" fmla="*/ 312747 w 3481368"/>
              <a:gd name="connsiteY12557" fmla="*/ 525849 h 3205338"/>
              <a:gd name="connsiteX12558" fmla="*/ 324099 w 3481368"/>
              <a:gd name="connsiteY12558" fmla="*/ 512912 h 3205338"/>
              <a:gd name="connsiteX12559" fmla="*/ 334717 w 3481368"/>
              <a:gd name="connsiteY12559" fmla="*/ 501801 h 3205338"/>
              <a:gd name="connsiteX12560" fmla="*/ 345873 w 3481368"/>
              <a:gd name="connsiteY12560" fmla="*/ 487765 h 3205338"/>
              <a:gd name="connsiteX12561" fmla="*/ 359910 w 3481368"/>
              <a:gd name="connsiteY12561" fmla="*/ 473730 h 3205338"/>
              <a:gd name="connsiteX12562" fmla="*/ 373947 w 3481368"/>
              <a:gd name="connsiteY12562" fmla="*/ 460053 h 3205338"/>
              <a:gd name="connsiteX12563" fmla="*/ 379345 w 3481368"/>
              <a:gd name="connsiteY12563" fmla="*/ 454295 h 3205338"/>
              <a:gd name="connsiteX12564" fmla="*/ 387623 w 3481368"/>
              <a:gd name="connsiteY12564" fmla="*/ 446017 h 3205338"/>
              <a:gd name="connsiteX12565" fmla="*/ 396261 w 3481368"/>
              <a:gd name="connsiteY12565" fmla="*/ 437739 h 3205338"/>
              <a:gd name="connsiteX12566" fmla="*/ 407418 w 3481368"/>
              <a:gd name="connsiteY12566" fmla="*/ 429102 h 3205338"/>
              <a:gd name="connsiteX12567" fmla="*/ 421454 w 3481368"/>
              <a:gd name="connsiteY12567" fmla="*/ 415426 h 3205338"/>
              <a:gd name="connsiteX12568" fmla="*/ 429732 w 3481368"/>
              <a:gd name="connsiteY12568" fmla="*/ 409668 h 3205338"/>
              <a:gd name="connsiteX12569" fmla="*/ 435131 w 3481368"/>
              <a:gd name="connsiteY12569" fmla="*/ 404270 h 3205338"/>
              <a:gd name="connsiteX12570" fmla="*/ 466084 w 3481368"/>
              <a:gd name="connsiteY12570" fmla="*/ 379077 h 3205338"/>
              <a:gd name="connsiteX12571" fmla="*/ 463204 w 3481368"/>
              <a:gd name="connsiteY12571" fmla="*/ 384475 h 3205338"/>
              <a:gd name="connsiteX12572" fmla="*/ 474362 w 3481368"/>
              <a:gd name="connsiteY12572" fmla="*/ 376197 h 3205338"/>
              <a:gd name="connsiteX12573" fmla="*/ 471482 w 3481368"/>
              <a:gd name="connsiteY12573" fmla="*/ 373319 h 3205338"/>
              <a:gd name="connsiteX12574" fmla="*/ 479760 w 3481368"/>
              <a:gd name="connsiteY12574" fmla="*/ 367919 h 3205338"/>
              <a:gd name="connsiteX12575" fmla="*/ 490917 w 3481368"/>
              <a:gd name="connsiteY12575" fmla="*/ 359642 h 3205338"/>
              <a:gd name="connsiteX12576" fmla="*/ 513231 w 3481368"/>
              <a:gd name="connsiteY12576" fmla="*/ 342727 h 3205338"/>
              <a:gd name="connsiteX12577" fmla="*/ 507833 w 3481368"/>
              <a:gd name="connsiteY12577" fmla="*/ 342727 h 3205338"/>
              <a:gd name="connsiteX12578" fmla="*/ 516111 w 3481368"/>
              <a:gd name="connsiteY12578" fmla="*/ 337328 h 3205338"/>
              <a:gd name="connsiteX12579" fmla="*/ 524389 w 3481368"/>
              <a:gd name="connsiteY12579" fmla="*/ 334450 h 3205338"/>
              <a:gd name="connsiteX12580" fmla="*/ 533027 w 3481368"/>
              <a:gd name="connsiteY12580" fmla="*/ 326172 h 3205338"/>
              <a:gd name="connsiteX12581" fmla="*/ 541305 w 3481368"/>
              <a:gd name="connsiteY12581" fmla="*/ 320413 h 3205338"/>
              <a:gd name="connsiteX12582" fmla="*/ 552461 w 3481368"/>
              <a:gd name="connsiteY12582" fmla="*/ 317534 h 3205338"/>
              <a:gd name="connsiteX12583" fmla="*/ 550885 w 3481368"/>
              <a:gd name="connsiteY12583" fmla="*/ 318574 h 3205338"/>
              <a:gd name="connsiteX12584" fmla="*/ 546703 w 3481368"/>
              <a:gd name="connsiteY12584" fmla="*/ 320413 h 3205338"/>
              <a:gd name="connsiteX12585" fmla="*/ 535546 w 3481368"/>
              <a:gd name="connsiteY12585" fmla="*/ 328691 h 3205338"/>
              <a:gd name="connsiteX12586" fmla="*/ 550885 w 3481368"/>
              <a:gd name="connsiteY12586" fmla="*/ 318574 h 3205338"/>
              <a:gd name="connsiteX12587" fmla="*/ 554835 w 3481368"/>
              <a:gd name="connsiteY12587" fmla="*/ 316837 h 3205338"/>
              <a:gd name="connsiteX12588" fmla="*/ 555341 w 3481368"/>
              <a:gd name="connsiteY12588" fmla="*/ 315015 h 3205338"/>
              <a:gd name="connsiteX12589" fmla="*/ 574775 w 3481368"/>
              <a:gd name="connsiteY12589" fmla="*/ 303859 h 3205338"/>
              <a:gd name="connsiteX12590" fmla="*/ 599969 w 3481368"/>
              <a:gd name="connsiteY12590" fmla="*/ 289822 h 3205338"/>
              <a:gd name="connsiteX12591" fmla="*/ 622284 w 3481368"/>
              <a:gd name="connsiteY12591" fmla="*/ 278666 h 3205338"/>
              <a:gd name="connsiteX12592" fmla="*/ 647118 w 3481368"/>
              <a:gd name="connsiteY12592" fmla="*/ 264630 h 3205338"/>
              <a:gd name="connsiteX12593" fmla="*/ 655756 w 3481368"/>
              <a:gd name="connsiteY12593" fmla="*/ 261750 h 3205338"/>
              <a:gd name="connsiteX12594" fmla="*/ 666912 w 3481368"/>
              <a:gd name="connsiteY12594" fmla="*/ 259231 h 3205338"/>
              <a:gd name="connsiteX12595" fmla="*/ 655756 w 3481368"/>
              <a:gd name="connsiteY12595" fmla="*/ 259231 h 3205338"/>
              <a:gd name="connsiteX12596" fmla="*/ 669792 w 3481368"/>
              <a:gd name="connsiteY12596" fmla="*/ 253473 h 3205338"/>
              <a:gd name="connsiteX12597" fmla="*/ 686348 w 3481368"/>
              <a:gd name="connsiteY12597" fmla="*/ 248075 h 3205338"/>
              <a:gd name="connsiteX12598" fmla="*/ 680950 w 3481368"/>
              <a:gd name="connsiteY12598" fmla="*/ 248075 h 3205338"/>
              <a:gd name="connsiteX12599" fmla="*/ 694626 w 3481368"/>
              <a:gd name="connsiteY12599" fmla="*/ 242316 h 3205338"/>
              <a:gd name="connsiteX12600" fmla="*/ 711542 w 3481368"/>
              <a:gd name="connsiteY12600" fmla="*/ 236917 h 3205338"/>
              <a:gd name="connsiteX12601" fmla="*/ 728097 w 3481368"/>
              <a:gd name="connsiteY12601" fmla="*/ 228280 h 3205338"/>
              <a:gd name="connsiteX12602" fmla="*/ 738821 w 3481368"/>
              <a:gd name="connsiteY12602" fmla="*/ 223033 h 3205338"/>
              <a:gd name="connsiteX12603" fmla="*/ 739255 w 3481368"/>
              <a:gd name="connsiteY12603" fmla="*/ 222882 h 3205338"/>
              <a:gd name="connsiteX12604" fmla="*/ 745598 w 3481368"/>
              <a:gd name="connsiteY12604" fmla="*/ 219777 h 3205338"/>
              <a:gd name="connsiteX12605" fmla="*/ 759049 w 3481368"/>
              <a:gd name="connsiteY12605" fmla="*/ 214604 h 3205338"/>
              <a:gd name="connsiteX12606" fmla="*/ 775605 w 3481368"/>
              <a:gd name="connsiteY12606" fmla="*/ 208846 h 3205338"/>
              <a:gd name="connsiteX12607" fmla="*/ 770207 w 3481368"/>
              <a:gd name="connsiteY12607" fmla="*/ 211725 h 3205338"/>
              <a:gd name="connsiteX12608" fmla="*/ 795041 w 3481368"/>
              <a:gd name="connsiteY12608" fmla="*/ 200568 h 3205338"/>
              <a:gd name="connsiteX12609" fmla="*/ 783883 w 3481368"/>
              <a:gd name="connsiteY12609" fmla="*/ 208846 h 3205338"/>
              <a:gd name="connsiteX12610" fmla="*/ 809077 w 3481368"/>
              <a:gd name="connsiteY12610" fmla="*/ 197689 h 3205338"/>
              <a:gd name="connsiteX12611" fmla="*/ 792521 w 3481368"/>
              <a:gd name="connsiteY12611" fmla="*/ 200568 h 3205338"/>
              <a:gd name="connsiteX12612" fmla="*/ 809077 w 3481368"/>
              <a:gd name="connsiteY12612" fmla="*/ 194810 h 3205338"/>
              <a:gd name="connsiteX12613" fmla="*/ 803679 w 3481368"/>
              <a:gd name="connsiteY12613" fmla="*/ 197689 h 3205338"/>
              <a:gd name="connsiteX12614" fmla="*/ 820234 w 3481368"/>
              <a:gd name="connsiteY12614" fmla="*/ 192290 h 3205338"/>
              <a:gd name="connsiteX12615" fmla="*/ 848307 w 3481368"/>
              <a:gd name="connsiteY12615" fmla="*/ 183653 h 3205338"/>
              <a:gd name="connsiteX12616" fmla="*/ 848307 w 3481368"/>
              <a:gd name="connsiteY12616" fmla="*/ 183653 h 3205338"/>
              <a:gd name="connsiteX12617" fmla="*/ 881778 w 3481368"/>
              <a:gd name="connsiteY12617" fmla="*/ 172497 h 3205338"/>
              <a:gd name="connsiteX12618" fmla="*/ 884298 w 3481368"/>
              <a:gd name="connsiteY12618" fmla="*/ 175375 h 3205338"/>
              <a:gd name="connsiteX12619" fmla="*/ 901214 w 3481368"/>
              <a:gd name="connsiteY12619" fmla="*/ 169977 h 3205338"/>
              <a:gd name="connsiteX12620" fmla="*/ 926408 w 3481368"/>
              <a:gd name="connsiteY12620" fmla="*/ 161339 h 3205338"/>
              <a:gd name="connsiteX12621" fmla="*/ 923528 w 3481368"/>
              <a:gd name="connsiteY12621" fmla="*/ 158821 h 3205338"/>
              <a:gd name="connsiteX12622" fmla="*/ 909492 w 3481368"/>
              <a:gd name="connsiteY12622" fmla="*/ 162216 h 3205338"/>
              <a:gd name="connsiteX12623" fmla="*/ 926408 w 3481368"/>
              <a:gd name="connsiteY12623" fmla="*/ 155941 h 3205338"/>
              <a:gd name="connsiteX12624" fmla="*/ 942964 w 3481368"/>
              <a:gd name="connsiteY12624" fmla="*/ 153062 h 3205338"/>
              <a:gd name="connsiteX12625" fmla="*/ 945842 w 3481368"/>
              <a:gd name="connsiteY12625" fmla="*/ 155941 h 3205338"/>
              <a:gd name="connsiteX12626" fmla="*/ 962398 w 3481368"/>
              <a:gd name="connsiteY12626" fmla="*/ 150183 h 3205338"/>
              <a:gd name="connsiteX12627" fmla="*/ 962398 w 3481368"/>
              <a:gd name="connsiteY12627" fmla="*/ 147304 h 3205338"/>
              <a:gd name="connsiteX12628" fmla="*/ 987592 w 3481368"/>
              <a:gd name="connsiteY12628" fmla="*/ 139026 h 3205338"/>
              <a:gd name="connsiteX12629" fmla="*/ 979314 w 3481368"/>
              <a:gd name="connsiteY12629" fmla="*/ 144784 h 3205338"/>
              <a:gd name="connsiteX12630" fmla="*/ 1029341 w 3481368"/>
              <a:gd name="connsiteY12630" fmla="*/ 133628 h 3205338"/>
              <a:gd name="connsiteX12631" fmla="*/ 1023943 w 3481368"/>
              <a:gd name="connsiteY12631" fmla="*/ 133628 h 3205338"/>
              <a:gd name="connsiteX12632" fmla="*/ 1110321 w 3481368"/>
              <a:gd name="connsiteY12632" fmla="*/ 116712 h 3205338"/>
              <a:gd name="connsiteX12633" fmla="*/ 1149552 w 3481368"/>
              <a:gd name="connsiteY12633" fmla="*/ 108435 h 3205338"/>
              <a:gd name="connsiteX12634" fmla="*/ 1113200 w 3481368"/>
              <a:gd name="connsiteY12634" fmla="*/ 113833 h 3205338"/>
              <a:gd name="connsiteX12635" fmla="*/ 1136235 w 3481368"/>
              <a:gd name="connsiteY12635" fmla="*/ 108750 h 3205338"/>
              <a:gd name="connsiteX12636" fmla="*/ 1160596 w 3481368"/>
              <a:gd name="connsiteY12636" fmla="*/ 105905 h 3205338"/>
              <a:gd name="connsiteX12637" fmla="*/ 1162222 w 3481368"/>
              <a:gd name="connsiteY12637" fmla="*/ 106005 h 3205338"/>
              <a:gd name="connsiteX12638" fmla="*/ 1162258 w 3481368"/>
              <a:gd name="connsiteY12638" fmla="*/ 106240 h 3205338"/>
              <a:gd name="connsiteX12639" fmla="*/ 1162934 w 3481368"/>
              <a:gd name="connsiteY12639" fmla="*/ 106009 h 3205338"/>
              <a:gd name="connsiteX12640" fmla="*/ 1163261 w 3481368"/>
              <a:gd name="connsiteY12640" fmla="*/ 105804 h 3205338"/>
              <a:gd name="connsiteX12641" fmla="*/ 1180184 w 3481368"/>
              <a:gd name="connsiteY12641" fmla="*/ 97526 h 3205338"/>
              <a:gd name="connsiteX12642" fmla="*/ 1191345 w 3481368"/>
              <a:gd name="connsiteY12642" fmla="*/ 92128 h 3205338"/>
              <a:gd name="connsiteX12643" fmla="*/ 1195745 w 3481368"/>
              <a:gd name="connsiteY12643" fmla="*/ 89071 h 3205338"/>
              <a:gd name="connsiteX12644" fmla="*/ 1183023 w 3481368"/>
              <a:gd name="connsiteY12644" fmla="*/ 91520 h 3205338"/>
              <a:gd name="connsiteX12645" fmla="*/ 1154950 w 3481368"/>
              <a:gd name="connsiteY12645" fmla="*/ 91520 h 3205338"/>
              <a:gd name="connsiteX12646" fmla="*/ 1149552 w 3481368"/>
              <a:gd name="connsiteY12646" fmla="*/ 94399 h 3205338"/>
              <a:gd name="connsiteX12647" fmla="*/ 1138394 w 3481368"/>
              <a:gd name="connsiteY12647" fmla="*/ 97277 h 3205338"/>
              <a:gd name="connsiteX12648" fmla="*/ 1104922 w 3481368"/>
              <a:gd name="connsiteY12648" fmla="*/ 102677 h 3205338"/>
              <a:gd name="connsiteX12649" fmla="*/ 1127237 w 3481368"/>
              <a:gd name="connsiteY12649" fmla="*/ 100157 h 3205338"/>
              <a:gd name="connsiteX12650" fmla="*/ 1099164 w 3481368"/>
              <a:gd name="connsiteY12650" fmla="*/ 105555 h 3205338"/>
              <a:gd name="connsiteX12651" fmla="*/ 1088007 w 3481368"/>
              <a:gd name="connsiteY12651" fmla="*/ 108435 h 3205338"/>
              <a:gd name="connsiteX12652" fmla="*/ 1015665 w 3481368"/>
              <a:gd name="connsiteY12652" fmla="*/ 122471 h 3205338"/>
              <a:gd name="connsiteX12653" fmla="*/ 993351 w 3481368"/>
              <a:gd name="connsiteY12653" fmla="*/ 127870 h 3205338"/>
              <a:gd name="connsiteX12654" fmla="*/ 979314 w 3481368"/>
              <a:gd name="connsiteY12654" fmla="*/ 133628 h 3205338"/>
              <a:gd name="connsiteX12655" fmla="*/ 993351 w 3481368"/>
              <a:gd name="connsiteY12655" fmla="*/ 130748 h 3205338"/>
              <a:gd name="connsiteX12656" fmla="*/ 951241 w 3481368"/>
              <a:gd name="connsiteY12656" fmla="*/ 141906 h 3205338"/>
              <a:gd name="connsiteX12657" fmla="*/ 941868 w 3481368"/>
              <a:gd name="connsiteY12657" fmla="*/ 144172 h 3205338"/>
              <a:gd name="connsiteX12658" fmla="*/ 965278 w 3481368"/>
              <a:gd name="connsiteY12658" fmla="*/ 136146 h 3205338"/>
              <a:gd name="connsiteX12659" fmla="*/ 951241 w 3481368"/>
              <a:gd name="connsiteY12659" fmla="*/ 139026 h 3205338"/>
              <a:gd name="connsiteX12660" fmla="*/ 940741 w 3481368"/>
              <a:gd name="connsiteY12660" fmla="*/ 144445 h 3205338"/>
              <a:gd name="connsiteX12661" fmla="*/ 928927 w 3481368"/>
              <a:gd name="connsiteY12661" fmla="*/ 147304 h 3205338"/>
              <a:gd name="connsiteX12662" fmla="*/ 898334 w 3481368"/>
              <a:gd name="connsiteY12662" fmla="*/ 155941 h 3205338"/>
              <a:gd name="connsiteX12663" fmla="*/ 912371 w 3481368"/>
              <a:gd name="connsiteY12663" fmla="*/ 150183 h 3205338"/>
              <a:gd name="connsiteX12664" fmla="*/ 895456 w 3481368"/>
              <a:gd name="connsiteY12664" fmla="*/ 155941 h 3205338"/>
              <a:gd name="connsiteX12665" fmla="*/ 876020 w 3481368"/>
              <a:gd name="connsiteY12665" fmla="*/ 164219 h 3205338"/>
              <a:gd name="connsiteX12666" fmla="*/ 837150 w 3481368"/>
              <a:gd name="connsiteY12666" fmla="*/ 175375 h 3205338"/>
              <a:gd name="connsiteX12667" fmla="*/ 840697 w 3481368"/>
              <a:gd name="connsiteY12667" fmla="*/ 175344 h 3205338"/>
              <a:gd name="connsiteX12668" fmla="*/ 833146 w 3481368"/>
              <a:gd name="connsiteY12668" fmla="*/ 177895 h 3205338"/>
              <a:gd name="connsiteX12669" fmla="*/ 820234 w 3481368"/>
              <a:gd name="connsiteY12669" fmla="*/ 183653 h 3205338"/>
              <a:gd name="connsiteX12670" fmla="*/ 789641 w 3481368"/>
              <a:gd name="connsiteY12670" fmla="*/ 192290 h 3205338"/>
              <a:gd name="connsiteX12671" fmla="*/ 775605 w 3481368"/>
              <a:gd name="connsiteY12671" fmla="*/ 197689 h 3205338"/>
              <a:gd name="connsiteX12672" fmla="*/ 759049 w 3481368"/>
              <a:gd name="connsiteY12672" fmla="*/ 205966 h 3205338"/>
              <a:gd name="connsiteX12673" fmla="*/ 733856 w 3481368"/>
              <a:gd name="connsiteY12673" fmla="*/ 214604 h 3205338"/>
              <a:gd name="connsiteX12674" fmla="*/ 739255 w 3481368"/>
              <a:gd name="connsiteY12674" fmla="*/ 214604 h 3205338"/>
              <a:gd name="connsiteX12675" fmla="*/ 658635 w 3481368"/>
              <a:gd name="connsiteY12675" fmla="*/ 250593 h 3205338"/>
              <a:gd name="connsiteX12676" fmla="*/ 644598 w 3481368"/>
              <a:gd name="connsiteY12676" fmla="*/ 256352 h 3205338"/>
              <a:gd name="connsiteX12677" fmla="*/ 633441 w 3481368"/>
              <a:gd name="connsiteY12677" fmla="*/ 261750 h 3205338"/>
              <a:gd name="connsiteX12678" fmla="*/ 616525 w 3481368"/>
              <a:gd name="connsiteY12678" fmla="*/ 270388 h 3205338"/>
              <a:gd name="connsiteX12679" fmla="*/ 608247 w 3481368"/>
              <a:gd name="connsiteY12679" fmla="*/ 275786 h 3205338"/>
              <a:gd name="connsiteX12680" fmla="*/ 597091 w 3481368"/>
              <a:gd name="connsiteY12680" fmla="*/ 281545 h 3205338"/>
              <a:gd name="connsiteX12681" fmla="*/ 594211 w 3481368"/>
              <a:gd name="connsiteY12681" fmla="*/ 286943 h 3205338"/>
              <a:gd name="connsiteX12682" fmla="*/ 538425 w 3481368"/>
              <a:gd name="connsiteY12682" fmla="*/ 317534 h 3205338"/>
              <a:gd name="connsiteX12683" fmla="*/ 533027 w 3481368"/>
              <a:gd name="connsiteY12683" fmla="*/ 323293 h 3205338"/>
              <a:gd name="connsiteX12684" fmla="*/ 524389 w 3481368"/>
              <a:gd name="connsiteY12684" fmla="*/ 326172 h 3205338"/>
              <a:gd name="connsiteX12685" fmla="*/ 513231 w 3481368"/>
              <a:gd name="connsiteY12685" fmla="*/ 334450 h 3205338"/>
              <a:gd name="connsiteX12686" fmla="*/ 502074 w 3481368"/>
              <a:gd name="connsiteY12686" fmla="*/ 342727 h 3205338"/>
              <a:gd name="connsiteX12687" fmla="*/ 490917 w 3481368"/>
              <a:gd name="connsiteY12687" fmla="*/ 351004 h 3205338"/>
              <a:gd name="connsiteX12688" fmla="*/ 479760 w 3481368"/>
              <a:gd name="connsiteY12688" fmla="*/ 359642 h 3205338"/>
              <a:gd name="connsiteX12689" fmla="*/ 466084 w 3481368"/>
              <a:gd name="connsiteY12689" fmla="*/ 370799 h 3205338"/>
              <a:gd name="connsiteX12690" fmla="*/ 460324 w 3481368"/>
              <a:gd name="connsiteY12690" fmla="*/ 376197 h 3205338"/>
              <a:gd name="connsiteX12691" fmla="*/ 452046 w 3481368"/>
              <a:gd name="connsiteY12691" fmla="*/ 381955 h 3205338"/>
              <a:gd name="connsiteX12692" fmla="*/ 438010 w 3481368"/>
              <a:gd name="connsiteY12692" fmla="*/ 393113 h 3205338"/>
              <a:gd name="connsiteX12693" fmla="*/ 415696 w 3481368"/>
              <a:gd name="connsiteY12693" fmla="*/ 412546 h 3205338"/>
              <a:gd name="connsiteX12694" fmla="*/ 396261 w 3481368"/>
              <a:gd name="connsiteY12694" fmla="*/ 431981 h 3205338"/>
              <a:gd name="connsiteX12695" fmla="*/ 312402 w 3481368"/>
              <a:gd name="connsiteY12695" fmla="*/ 512957 h 3205338"/>
              <a:gd name="connsiteX12696" fmla="*/ 301245 w 3481368"/>
              <a:gd name="connsiteY12696" fmla="*/ 518356 h 3205338"/>
              <a:gd name="connsiteX12697" fmla="*/ 312402 w 3481368"/>
              <a:gd name="connsiteY12697" fmla="*/ 504680 h 3205338"/>
              <a:gd name="connsiteX12698" fmla="*/ 301245 w 3481368"/>
              <a:gd name="connsiteY12698" fmla="*/ 510079 h 3205338"/>
              <a:gd name="connsiteX12699" fmla="*/ 315281 w 3481368"/>
              <a:gd name="connsiteY12699" fmla="*/ 490644 h 3205338"/>
              <a:gd name="connsiteX12700" fmla="*/ 323559 w 3481368"/>
              <a:gd name="connsiteY12700" fmla="*/ 479488 h 3205338"/>
              <a:gd name="connsiteX12701" fmla="*/ 377006 w 3481368"/>
              <a:gd name="connsiteY12701" fmla="*/ 428202 h 3205338"/>
              <a:gd name="connsiteX12702" fmla="*/ 389015 w 3481368"/>
              <a:gd name="connsiteY12702" fmla="*/ 417593 h 3205338"/>
              <a:gd name="connsiteX12703" fmla="*/ 385283 w 3481368"/>
              <a:gd name="connsiteY12703" fmla="*/ 423029 h 3205338"/>
              <a:gd name="connsiteX12704" fmla="*/ 382224 w 3481368"/>
              <a:gd name="connsiteY12704" fmla="*/ 426583 h 3205338"/>
              <a:gd name="connsiteX12705" fmla="*/ 390502 w 3481368"/>
              <a:gd name="connsiteY12705" fmla="*/ 420824 h 3205338"/>
              <a:gd name="connsiteX12706" fmla="*/ 391582 w 3481368"/>
              <a:gd name="connsiteY12706" fmla="*/ 419070 h 3205338"/>
              <a:gd name="connsiteX12707" fmla="*/ 390702 w 3481368"/>
              <a:gd name="connsiteY12707" fmla="*/ 416102 h 3205338"/>
              <a:gd name="connsiteX12708" fmla="*/ 432612 w 3481368"/>
              <a:gd name="connsiteY12708" fmla="*/ 379077 h 3205338"/>
              <a:gd name="connsiteX12709" fmla="*/ 452046 w 3481368"/>
              <a:gd name="connsiteY12709" fmla="*/ 365041 h 3205338"/>
              <a:gd name="connsiteX12710" fmla="*/ 466084 w 3481368"/>
              <a:gd name="connsiteY12710" fmla="*/ 353884 h 3205338"/>
              <a:gd name="connsiteX12711" fmla="*/ 479760 w 3481368"/>
              <a:gd name="connsiteY12711" fmla="*/ 339848 h 3205338"/>
              <a:gd name="connsiteX12712" fmla="*/ 496676 w 3481368"/>
              <a:gd name="connsiteY12712" fmla="*/ 328691 h 3205338"/>
              <a:gd name="connsiteX12713" fmla="*/ 513231 w 3481368"/>
              <a:gd name="connsiteY12713" fmla="*/ 317534 h 3205338"/>
              <a:gd name="connsiteX12714" fmla="*/ 527268 w 3481368"/>
              <a:gd name="connsiteY12714" fmla="*/ 309257 h 3205338"/>
              <a:gd name="connsiteX12715" fmla="*/ 535546 w 3481368"/>
              <a:gd name="connsiteY12715" fmla="*/ 303859 h 3205338"/>
              <a:gd name="connsiteX12716" fmla="*/ 544183 w 3481368"/>
              <a:gd name="connsiteY12716" fmla="*/ 298100 h 3205338"/>
              <a:gd name="connsiteX12717" fmla="*/ 552461 w 3481368"/>
              <a:gd name="connsiteY12717" fmla="*/ 292701 h 3205338"/>
              <a:gd name="connsiteX12718" fmla="*/ 569017 w 3481368"/>
              <a:gd name="connsiteY12718" fmla="*/ 284064 h 3205338"/>
              <a:gd name="connsiteX12719" fmla="*/ 574775 w 3481368"/>
              <a:gd name="connsiteY12719" fmla="*/ 278666 h 3205338"/>
              <a:gd name="connsiteX12720" fmla="*/ 580175 w 3481368"/>
              <a:gd name="connsiteY12720" fmla="*/ 278666 h 3205338"/>
              <a:gd name="connsiteX12721" fmla="*/ 591331 w 3481368"/>
              <a:gd name="connsiteY12721" fmla="*/ 270388 h 3205338"/>
              <a:gd name="connsiteX12722" fmla="*/ 608247 w 3481368"/>
              <a:gd name="connsiteY12722" fmla="*/ 261750 h 3205338"/>
              <a:gd name="connsiteX12723" fmla="*/ 613646 w 3481368"/>
              <a:gd name="connsiteY12723" fmla="*/ 259231 h 3205338"/>
              <a:gd name="connsiteX12724" fmla="*/ 622284 w 3481368"/>
              <a:gd name="connsiteY12724" fmla="*/ 256352 h 3205338"/>
              <a:gd name="connsiteX12725" fmla="*/ 638840 w 3481368"/>
              <a:gd name="connsiteY12725" fmla="*/ 245195 h 3205338"/>
              <a:gd name="connsiteX12726" fmla="*/ 658635 w 3481368"/>
              <a:gd name="connsiteY12726" fmla="*/ 236917 h 3205338"/>
              <a:gd name="connsiteX12727" fmla="*/ 669792 w 3481368"/>
              <a:gd name="connsiteY12727" fmla="*/ 231159 h 3205338"/>
              <a:gd name="connsiteX12728" fmla="*/ 680950 w 3481368"/>
              <a:gd name="connsiteY12728" fmla="*/ 225761 h 3205338"/>
              <a:gd name="connsiteX12729" fmla="*/ 689228 w 3481368"/>
              <a:gd name="connsiteY12729" fmla="*/ 220002 h 3205338"/>
              <a:gd name="connsiteX12730" fmla="*/ 786763 w 3481368"/>
              <a:gd name="connsiteY12730" fmla="*/ 181134 h 3205338"/>
              <a:gd name="connsiteX12731" fmla="*/ 797919 w 3481368"/>
              <a:gd name="connsiteY12731" fmla="*/ 181134 h 3205338"/>
              <a:gd name="connsiteX12732" fmla="*/ 800799 w 3481368"/>
              <a:gd name="connsiteY12732" fmla="*/ 175375 h 3205338"/>
              <a:gd name="connsiteX12733" fmla="*/ 822966 w 3481368"/>
              <a:gd name="connsiteY12733" fmla="*/ 170013 h 3205338"/>
              <a:gd name="connsiteX12734" fmla="*/ 809077 w 3481368"/>
              <a:gd name="connsiteY12734" fmla="*/ 175375 h 3205338"/>
              <a:gd name="connsiteX12735" fmla="*/ 831391 w 3481368"/>
              <a:gd name="connsiteY12735" fmla="*/ 167097 h 3205338"/>
              <a:gd name="connsiteX12736" fmla="*/ 845428 w 3481368"/>
              <a:gd name="connsiteY12736" fmla="*/ 161339 h 3205338"/>
              <a:gd name="connsiteX12737" fmla="*/ 823270 w 3481368"/>
              <a:gd name="connsiteY12737" fmla="*/ 169895 h 3205338"/>
              <a:gd name="connsiteX12738" fmla="*/ 839669 w 3481368"/>
              <a:gd name="connsiteY12738" fmla="*/ 161339 h 3205338"/>
              <a:gd name="connsiteX12739" fmla="*/ 878900 w 3481368"/>
              <a:gd name="connsiteY12739" fmla="*/ 150183 h 3205338"/>
              <a:gd name="connsiteX12740" fmla="*/ 867742 w 3481368"/>
              <a:gd name="connsiteY12740" fmla="*/ 155941 h 3205338"/>
              <a:gd name="connsiteX12741" fmla="*/ 884298 w 3481368"/>
              <a:gd name="connsiteY12741" fmla="*/ 150183 h 3205338"/>
              <a:gd name="connsiteX12742" fmla="*/ 887178 w 3481368"/>
              <a:gd name="connsiteY12742" fmla="*/ 147304 h 3205338"/>
              <a:gd name="connsiteX12743" fmla="*/ 890056 w 3481368"/>
              <a:gd name="connsiteY12743" fmla="*/ 147304 h 3205338"/>
              <a:gd name="connsiteX12744" fmla="*/ 894642 w 3481368"/>
              <a:gd name="connsiteY12744" fmla="*/ 145303 h 3205338"/>
              <a:gd name="connsiteX12745" fmla="*/ 892790 w 3481368"/>
              <a:gd name="connsiteY12745" fmla="*/ 146291 h 3205338"/>
              <a:gd name="connsiteX12746" fmla="*/ 898334 w 3481368"/>
              <a:gd name="connsiteY12746" fmla="*/ 144784 h 3205338"/>
              <a:gd name="connsiteX12747" fmla="*/ 906612 w 3481368"/>
              <a:gd name="connsiteY12747" fmla="*/ 141906 h 3205338"/>
              <a:gd name="connsiteX12748" fmla="*/ 937564 w 3481368"/>
              <a:gd name="connsiteY12748" fmla="*/ 133628 h 3205338"/>
              <a:gd name="connsiteX12749" fmla="*/ 951241 w 3481368"/>
              <a:gd name="connsiteY12749" fmla="*/ 130748 h 3205338"/>
              <a:gd name="connsiteX12750" fmla="*/ 959879 w 3481368"/>
              <a:gd name="connsiteY12750" fmla="*/ 127870 h 3205338"/>
              <a:gd name="connsiteX12751" fmla="*/ 965278 w 3481368"/>
              <a:gd name="connsiteY12751" fmla="*/ 127870 h 3205338"/>
              <a:gd name="connsiteX12752" fmla="*/ 982193 w 3481368"/>
              <a:gd name="connsiteY12752" fmla="*/ 122471 h 3205338"/>
              <a:gd name="connsiteX12753" fmla="*/ 987592 w 3481368"/>
              <a:gd name="connsiteY12753" fmla="*/ 119592 h 3205338"/>
              <a:gd name="connsiteX12754" fmla="*/ 1018185 w 3481368"/>
              <a:gd name="connsiteY12754" fmla="*/ 111314 h 3205338"/>
              <a:gd name="connsiteX12755" fmla="*/ 1015665 w 3481368"/>
              <a:gd name="connsiteY12755" fmla="*/ 113833 h 3205338"/>
              <a:gd name="connsiteX12756" fmla="*/ 1032221 w 3481368"/>
              <a:gd name="connsiteY12756" fmla="*/ 108435 h 3205338"/>
              <a:gd name="connsiteX12757" fmla="*/ 1076850 w 3481368"/>
              <a:gd name="connsiteY12757" fmla="*/ 100157 h 3205338"/>
              <a:gd name="connsiteX12758" fmla="*/ 1099164 w 3481368"/>
              <a:gd name="connsiteY12758" fmla="*/ 94399 h 3205338"/>
              <a:gd name="connsiteX12759" fmla="*/ 1113200 w 3481368"/>
              <a:gd name="connsiteY12759" fmla="*/ 91520 h 3205338"/>
              <a:gd name="connsiteX12760" fmla="*/ 1104922 w 3481368"/>
              <a:gd name="connsiteY12760" fmla="*/ 91520 h 3205338"/>
              <a:gd name="connsiteX12761" fmla="*/ 1124358 w 3481368"/>
              <a:gd name="connsiteY12761" fmla="*/ 89001 h 3205338"/>
              <a:gd name="connsiteX12762" fmla="*/ 1138394 w 3481368"/>
              <a:gd name="connsiteY12762" fmla="*/ 89001 h 3205338"/>
              <a:gd name="connsiteX12763" fmla="*/ 1149552 w 3481368"/>
              <a:gd name="connsiteY12763" fmla="*/ 83242 h 3205338"/>
              <a:gd name="connsiteX12764" fmla="*/ 1166107 w 3481368"/>
              <a:gd name="connsiteY12764" fmla="*/ 80363 h 3205338"/>
              <a:gd name="connsiteX12765" fmla="*/ 1163588 w 3481368"/>
              <a:gd name="connsiteY12765" fmla="*/ 83242 h 3205338"/>
              <a:gd name="connsiteX12766" fmla="*/ 1183023 w 3481368"/>
              <a:gd name="connsiteY12766" fmla="*/ 80363 h 3205338"/>
              <a:gd name="connsiteX12767" fmla="*/ 1205337 w 3481368"/>
              <a:gd name="connsiteY12767" fmla="*/ 77844 h 3205338"/>
              <a:gd name="connsiteX12768" fmla="*/ 1224773 w 3481368"/>
              <a:gd name="connsiteY12768" fmla="*/ 74964 h 3205338"/>
              <a:gd name="connsiteX12769" fmla="*/ 1226781 w 3481368"/>
              <a:gd name="connsiteY12769" fmla="*/ 74735 h 3205338"/>
              <a:gd name="connsiteX12770" fmla="*/ 1230231 w 3481368"/>
              <a:gd name="connsiteY12770" fmla="*/ 72336 h 3205338"/>
              <a:gd name="connsiteX12771" fmla="*/ 1241393 w 3481368"/>
              <a:gd name="connsiteY12771" fmla="*/ 69816 h 3205338"/>
              <a:gd name="connsiteX12772" fmla="*/ 1244273 w 3481368"/>
              <a:gd name="connsiteY12772" fmla="*/ 66937 h 3205338"/>
              <a:gd name="connsiteX12773" fmla="*/ 1247154 w 3481368"/>
              <a:gd name="connsiteY12773" fmla="*/ 66937 h 3205338"/>
              <a:gd name="connsiteX12774" fmla="*/ 1260836 w 3481368"/>
              <a:gd name="connsiteY12774" fmla="*/ 58661 h 3205338"/>
              <a:gd name="connsiteX12775" fmla="*/ 1280640 w 3481368"/>
              <a:gd name="connsiteY12775" fmla="*/ 52902 h 3205338"/>
              <a:gd name="connsiteX12776" fmla="*/ 1300082 w 3481368"/>
              <a:gd name="connsiteY12776" fmla="*/ 47504 h 3205338"/>
              <a:gd name="connsiteX12777" fmla="*/ 1322405 w 3481368"/>
              <a:gd name="connsiteY12777" fmla="*/ 38867 h 3205338"/>
              <a:gd name="connsiteX12778" fmla="*/ 1347609 w 3481368"/>
              <a:gd name="connsiteY12778" fmla="*/ 30589 h 3205338"/>
              <a:gd name="connsiteX12779" fmla="*/ 1361291 w 3481368"/>
              <a:gd name="connsiteY12779" fmla="*/ 27710 h 3205338"/>
              <a:gd name="connsiteX12780" fmla="*/ 1375333 w 3481368"/>
              <a:gd name="connsiteY12780" fmla="*/ 25192 h 3205338"/>
              <a:gd name="connsiteX12781" fmla="*/ 1386495 w 3481368"/>
              <a:gd name="connsiteY12781" fmla="*/ 22312 h 3205338"/>
              <a:gd name="connsiteX12782" fmla="*/ 1414579 w 3481368"/>
              <a:gd name="connsiteY12782" fmla="*/ 16555 h 3205338"/>
              <a:gd name="connsiteX12783" fmla="*/ 1445184 w 3481368"/>
              <a:gd name="connsiteY12783" fmla="*/ 14035 h 3205338"/>
              <a:gd name="connsiteX12784" fmla="*/ 1515035 w 3481368"/>
              <a:gd name="connsiteY12784" fmla="*/ 2879 h 3205338"/>
              <a:gd name="connsiteX12785" fmla="*/ 1526197 w 3481368"/>
              <a:gd name="connsiteY12785" fmla="*/ 5398 h 3205338"/>
              <a:gd name="connsiteX12786" fmla="*/ 1531597 w 3481368"/>
              <a:gd name="connsiteY12786" fmla="*/ 2879 h 3205338"/>
              <a:gd name="connsiteX12787" fmla="*/ 1559681 w 3481368"/>
              <a:gd name="connsiteY12787" fmla="*/ 0 h 3205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Lst>
            <a:rect l="l" t="t" r="r" b="b"/>
            <a:pathLst>
              <a:path w="3481368" h="3205338">
                <a:moveTo>
                  <a:pt x="1584682" y="3196701"/>
                </a:moveTo>
                <a:lnTo>
                  <a:pt x="1594723" y="3196996"/>
                </a:lnTo>
                <a:lnTo>
                  <a:pt x="1606996" y="3199580"/>
                </a:lnTo>
                <a:cubicBezTo>
                  <a:pt x="1601418" y="3198141"/>
                  <a:pt x="1599348" y="3197421"/>
                  <a:pt x="1596919" y="3197061"/>
                </a:cubicBezTo>
                <a:lnTo>
                  <a:pt x="1594723" y="3196996"/>
                </a:lnTo>
                <a:lnTo>
                  <a:pt x="1593320" y="3196701"/>
                </a:lnTo>
                <a:cubicBezTo>
                  <a:pt x="1587562" y="3196701"/>
                  <a:pt x="1584682" y="3196701"/>
                  <a:pt x="1584682" y="3196701"/>
                </a:cubicBezTo>
                <a:close/>
                <a:moveTo>
                  <a:pt x="2006136" y="3168989"/>
                </a:moveTo>
                <a:cubicBezTo>
                  <a:pt x="2004696" y="3168989"/>
                  <a:pt x="2003257" y="3169709"/>
                  <a:pt x="2000783" y="3170744"/>
                </a:cubicBezTo>
                <a:lnTo>
                  <a:pt x="1995252" y="3172486"/>
                </a:lnTo>
                <a:lnTo>
                  <a:pt x="1991784" y="3173128"/>
                </a:lnTo>
                <a:lnTo>
                  <a:pt x="1987926" y="3173770"/>
                </a:lnTo>
                <a:lnTo>
                  <a:pt x="1987241" y="3173442"/>
                </a:lnTo>
                <a:cubicBezTo>
                  <a:pt x="1985891" y="3173128"/>
                  <a:pt x="1983821" y="3173128"/>
                  <a:pt x="1980942" y="3174387"/>
                </a:cubicBezTo>
                <a:cubicBezTo>
                  <a:pt x="1986701" y="3174387"/>
                  <a:pt x="1964387" y="3177267"/>
                  <a:pt x="1966906" y="3177267"/>
                </a:cubicBezTo>
                <a:lnTo>
                  <a:pt x="1987926" y="3173770"/>
                </a:lnTo>
                <a:lnTo>
                  <a:pt x="1989220" y="3174387"/>
                </a:lnTo>
                <a:lnTo>
                  <a:pt x="1995252" y="3172486"/>
                </a:lnTo>
                <a:lnTo>
                  <a:pt x="2002790" y="3171093"/>
                </a:lnTo>
                <a:cubicBezTo>
                  <a:pt x="2005461" y="3170407"/>
                  <a:pt x="2006856" y="3169709"/>
                  <a:pt x="2006136" y="3168989"/>
                </a:cubicBezTo>
                <a:close/>
                <a:moveTo>
                  <a:pt x="2052850" y="3161515"/>
                </a:moveTo>
                <a:lnTo>
                  <a:pt x="2042621" y="3163996"/>
                </a:lnTo>
                <a:lnTo>
                  <a:pt x="2041118" y="3163614"/>
                </a:lnTo>
                <a:lnTo>
                  <a:pt x="2042486" y="3163231"/>
                </a:lnTo>
                <a:close/>
                <a:moveTo>
                  <a:pt x="2060707" y="3159890"/>
                </a:moveTo>
                <a:cubicBezTo>
                  <a:pt x="2060505" y="3159992"/>
                  <a:pt x="2058863" y="3160397"/>
                  <a:pt x="2056614" y="3160892"/>
                </a:cubicBezTo>
                <a:lnTo>
                  <a:pt x="2052850" y="3161515"/>
                </a:lnTo>
                <a:lnTo>
                  <a:pt x="2056164" y="3160711"/>
                </a:lnTo>
                <a:cubicBezTo>
                  <a:pt x="2059672" y="3159991"/>
                  <a:pt x="2060910" y="3159789"/>
                  <a:pt x="2060707" y="3159890"/>
                </a:cubicBezTo>
                <a:close/>
                <a:moveTo>
                  <a:pt x="1908241" y="3146676"/>
                </a:moveTo>
                <a:cubicBezTo>
                  <a:pt x="1888805" y="3149554"/>
                  <a:pt x="1866491" y="3154953"/>
                  <a:pt x="1885926" y="3152074"/>
                </a:cubicBezTo>
                <a:cubicBezTo>
                  <a:pt x="1891685" y="3149554"/>
                  <a:pt x="1908241" y="3146676"/>
                  <a:pt x="1908241" y="3146676"/>
                </a:cubicBezTo>
                <a:close/>
                <a:moveTo>
                  <a:pt x="1475989" y="3138398"/>
                </a:moveTo>
                <a:lnTo>
                  <a:pt x="1481491" y="3139768"/>
                </a:lnTo>
                <a:lnTo>
                  <a:pt x="1476304" y="3138713"/>
                </a:lnTo>
                <a:cubicBezTo>
                  <a:pt x="1473829" y="3138398"/>
                  <a:pt x="1473111" y="3138398"/>
                  <a:pt x="1475989" y="3138398"/>
                </a:cubicBezTo>
                <a:close/>
                <a:moveTo>
                  <a:pt x="1961507" y="3135518"/>
                </a:moveTo>
                <a:lnTo>
                  <a:pt x="1940681" y="3140605"/>
                </a:lnTo>
                <a:lnTo>
                  <a:pt x="1939899" y="3140769"/>
                </a:lnTo>
                <a:lnTo>
                  <a:pt x="1916879" y="3143796"/>
                </a:lnTo>
                <a:cubicBezTo>
                  <a:pt x="1913999" y="3146676"/>
                  <a:pt x="1930555" y="3143796"/>
                  <a:pt x="1939193" y="3140917"/>
                </a:cubicBezTo>
                <a:lnTo>
                  <a:pt x="1939899" y="3140769"/>
                </a:lnTo>
                <a:lnTo>
                  <a:pt x="1940138" y="3140738"/>
                </a:lnTo>
                <a:lnTo>
                  <a:pt x="1940681" y="3140605"/>
                </a:lnTo>
                <a:lnTo>
                  <a:pt x="1956559" y="3137273"/>
                </a:lnTo>
                <a:cubicBezTo>
                  <a:pt x="1961417" y="3136238"/>
                  <a:pt x="1964207" y="3135518"/>
                  <a:pt x="1961507" y="3135518"/>
                </a:cubicBezTo>
                <a:close/>
                <a:moveTo>
                  <a:pt x="1981868" y="3129525"/>
                </a:moveTo>
                <a:lnTo>
                  <a:pt x="1980224" y="3129760"/>
                </a:lnTo>
                <a:lnTo>
                  <a:pt x="1978063" y="3129760"/>
                </a:lnTo>
                <a:close/>
                <a:moveTo>
                  <a:pt x="1993352" y="3127885"/>
                </a:moveTo>
                <a:lnTo>
                  <a:pt x="1988995" y="3129085"/>
                </a:lnTo>
                <a:lnTo>
                  <a:pt x="1981868" y="3129525"/>
                </a:lnTo>
                <a:close/>
                <a:moveTo>
                  <a:pt x="2006136" y="3124362"/>
                </a:moveTo>
                <a:lnTo>
                  <a:pt x="2005502" y="3124996"/>
                </a:lnTo>
                <a:lnTo>
                  <a:pt x="1997858" y="3127241"/>
                </a:lnTo>
                <a:lnTo>
                  <a:pt x="1993352" y="3127885"/>
                </a:lnTo>
                <a:close/>
                <a:moveTo>
                  <a:pt x="1261123" y="3124362"/>
                </a:moveTo>
                <a:cubicBezTo>
                  <a:pt x="1258244" y="3124362"/>
                  <a:pt x="1261123" y="3127241"/>
                  <a:pt x="1272281" y="3129760"/>
                </a:cubicBezTo>
                <a:cubicBezTo>
                  <a:pt x="1272281" y="3127241"/>
                  <a:pt x="1272281" y="3127241"/>
                  <a:pt x="1272281" y="3127241"/>
                </a:cubicBezTo>
                <a:cubicBezTo>
                  <a:pt x="1269401" y="3127241"/>
                  <a:pt x="1264003" y="3124362"/>
                  <a:pt x="1261123" y="3124362"/>
                </a:cubicBezTo>
                <a:close/>
                <a:moveTo>
                  <a:pt x="2176188" y="3124352"/>
                </a:moveTo>
                <a:lnTo>
                  <a:pt x="2176373" y="3124362"/>
                </a:lnTo>
                <a:lnTo>
                  <a:pt x="2175792" y="3124478"/>
                </a:lnTo>
                <a:close/>
                <a:moveTo>
                  <a:pt x="1181767" y="3120272"/>
                </a:moveTo>
                <a:lnTo>
                  <a:pt x="1197059" y="3124362"/>
                </a:lnTo>
                <a:cubicBezTo>
                  <a:pt x="1205337" y="3127241"/>
                  <a:pt x="1219374" y="3129760"/>
                  <a:pt x="1230531" y="3135518"/>
                </a:cubicBezTo>
                <a:cubicBezTo>
                  <a:pt x="1227651" y="3135518"/>
                  <a:pt x="1224773" y="3132640"/>
                  <a:pt x="1219374" y="3132640"/>
                </a:cubicBezTo>
                <a:cubicBezTo>
                  <a:pt x="1213615" y="3129760"/>
                  <a:pt x="1208217" y="3129760"/>
                  <a:pt x="1205337" y="3127241"/>
                </a:cubicBezTo>
                <a:close/>
                <a:moveTo>
                  <a:pt x="1157618" y="3113132"/>
                </a:moveTo>
                <a:lnTo>
                  <a:pt x="1181767" y="3120272"/>
                </a:lnTo>
                <a:lnTo>
                  <a:pt x="1166107" y="3116084"/>
                </a:lnTo>
                <a:close/>
                <a:moveTo>
                  <a:pt x="2229280" y="3107447"/>
                </a:moveTo>
                <a:cubicBezTo>
                  <a:pt x="2232159" y="3107447"/>
                  <a:pt x="2226400" y="3107447"/>
                  <a:pt x="2221002" y="3110325"/>
                </a:cubicBezTo>
                <a:lnTo>
                  <a:pt x="2215465" y="3111846"/>
                </a:lnTo>
                <a:close/>
                <a:moveTo>
                  <a:pt x="2111949" y="3102049"/>
                </a:moveTo>
                <a:cubicBezTo>
                  <a:pt x="2103671" y="3104927"/>
                  <a:pt x="2100792" y="3102049"/>
                  <a:pt x="2092514" y="3104927"/>
                </a:cubicBezTo>
                <a:cubicBezTo>
                  <a:pt x="2100792" y="3104927"/>
                  <a:pt x="2092514" y="3107447"/>
                  <a:pt x="2106551" y="3104927"/>
                </a:cubicBezTo>
                <a:cubicBezTo>
                  <a:pt x="2111949" y="3104927"/>
                  <a:pt x="2111949" y="3102049"/>
                  <a:pt x="2111949" y="3102049"/>
                </a:cubicBezTo>
                <a:close/>
                <a:moveTo>
                  <a:pt x="2275287" y="3087399"/>
                </a:moveTo>
                <a:cubicBezTo>
                  <a:pt x="2274493" y="3087787"/>
                  <a:pt x="2272379" y="3088822"/>
                  <a:pt x="2268150" y="3090891"/>
                </a:cubicBezTo>
                <a:cubicBezTo>
                  <a:pt x="2268150" y="3090891"/>
                  <a:pt x="2277666" y="3086236"/>
                  <a:pt x="2275287" y="3087399"/>
                </a:cubicBezTo>
                <a:close/>
                <a:moveTo>
                  <a:pt x="1076850" y="3085133"/>
                </a:moveTo>
                <a:cubicBezTo>
                  <a:pt x="1079729" y="3085133"/>
                  <a:pt x="1088007" y="3088012"/>
                  <a:pt x="1093765" y="3090891"/>
                </a:cubicBezTo>
                <a:cubicBezTo>
                  <a:pt x="1102043" y="3093771"/>
                  <a:pt x="1110321" y="3096290"/>
                  <a:pt x="1116080" y="3099169"/>
                </a:cubicBezTo>
                <a:cubicBezTo>
                  <a:pt x="1124358" y="3102049"/>
                  <a:pt x="1132636" y="3104927"/>
                  <a:pt x="1141274" y="3107447"/>
                </a:cubicBezTo>
                <a:lnTo>
                  <a:pt x="1157618" y="3113132"/>
                </a:lnTo>
                <a:lnTo>
                  <a:pt x="1138394" y="3107447"/>
                </a:lnTo>
                <a:cubicBezTo>
                  <a:pt x="1127237" y="3104927"/>
                  <a:pt x="1116080" y="3099169"/>
                  <a:pt x="1107802" y="3096290"/>
                </a:cubicBezTo>
                <a:cubicBezTo>
                  <a:pt x="1102043" y="3093771"/>
                  <a:pt x="1096644" y="3093771"/>
                  <a:pt x="1090886" y="3090891"/>
                </a:cubicBezTo>
                <a:cubicBezTo>
                  <a:pt x="1085487" y="3088012"/>
                  <a:pt x="1079729" y="3088012"/>
                  <a:pt x="1076850" y="3085133"/>
                </a:cubicBezTo>
                <a:close/>
                <a:moveTo>
                  <a:pt x="1141274" y="3060300"/>
                </a:moveTo>
                <a:cubicBezTo>
                  <a:pt x="1143792" y="3060300"/>
                  <a:pt x="1160708" y="3065698"/>
                  <a:pt x="1168986" y="3068578"/>
                </a:cubicBezTo>
                <a:cubicBezTo>
                  <a:pt x="1171866" y="3068578"/>
                  <a:pt x="1177264" y="3071458"/>
                  <a:pt x="1183023" y="3073976"/>
                </a:cubicBezTo>
                <a:cubicBezTo>
                  <a:pt x="1185902" y="3073976"/>
                  <a:pt x="1191301" y="3076856"/>
                  <a:pt x="1188422" y="3076856"/>
                </a:cubicBezTo>
                <a:cubicBezTo>
                  <a:pt x="1180144" y="3073976"/>
                  <a:pt x="1174745" y="3071458"/>
                  <a:pt x="1166107" y="3068578"/>
                </a:cubicBezTo>
                <a:cubicBezTo>
                  <a:pt x="1163588" y="3068578"/>
                  <a:pt x="1160708" y="3065698"/>
                  <a:pt x="1154950" y="3065698"/>
                </a:cubicBezTo>
                <a:cubicBezTo>
                  <a:pt x="1152430" y="3065698"/>
                  <a:pt x="1146672" y="3062820"/>
                  <a:pt x="1141274" y="3060300"/>
                </a:cubicBezTo>
                <a:close/>
                <a:moveTo>
                  <a:pt x="926408" y="3007036"/>
                </a:moveTo>
                <a:cubicBezTo>
                  <a:pt x="934686" y="3009915"/>
                  <a:pt x="940084" y="3015673"/>
                  <a:pt x="951241" y="3021072"/>
                </a:cubicBezTo>
                <a:cubicBezTo>
                  <a:pt x="951241" y="3021072"/>
                  <a:pt x="945842" y="3015673"/>
                  <a:pt x="940084" y="3012794"/>
                </a:cubicBezTo>
                <a:cubicBezTo>
                  <a:pt x="934686" y="3009915"/>
                  <a:pt x="928927" y="3007036"/>
                  <a:pt x="926408" y="3007036"/>
                </a:cubicBezTo>
                <a:close/>
                <a:moveTo>
                  <a:pt x="848307" y="2973565"/>
                </a:moveTo>
                <a:cubicBezTo>
                  <a:pt x="850827" y="2973565"/>
                  <a:pt x="859464" y="2976445"/>
                  <a:pt x="864863" y="2982203"/>
                </a:cubicBezTo>
                <a:cubicBezTo>
                  <a:pt x="873141" y="2987601"/>
                  <a:pt x="881778" y="2993360"/>
                  <a:pt x="887178" y="2995879"/>
                </a:cubicBezTo>
                <a:cubicBezTo>
                  <a:pt x="876020" y="2990480"/>
                  <a:pt x="864863" y="2982203"/>
                  <a:pt x="848307" y="2973565"/>
                </a:cubicBezTo>
                <a:close/>
                <a:moveTo>
                  <a:pt x="845428" y="2962409"/>
                </a:moveTo>
                <a:cubicBezTo>
                  <a:pt x="845428" y="2962409"/>
                  <a:pt x="848307" y="2965287"/>
                  <a:pt x="853706" y="2968167"/>
                </a:cubicBezTo>
                <a:cubicBezTo>
                  <a:pt x="859464" y="2973565"/>
                  <a:pt x="864863" y="2976445"/>
                  <a:pt x="867742" y="2979324"/>
                </a:cubicBezTo>
                <a:cubicBezTo>
                  <a:pt x="870622" y="2979324"/>
                  <a:pt x="867742" y="2976445"/>
                  <a:pt x="873141" y="2979324"/>
                </a:cubicBezTo>
                <a:cubicBezTo>
                  <a:pt x="871882" y="2979324"/>
                  <a:pt x="871882" y="2979324"/>
                  <a:pt x="872916" y="2979998"/>
                </a:cubicBezTo>
                <a:lnTo>
                  <a:pt x="874976" y="2981625"/>
                </a:lnTo>
                <a:lnTo>
                  <a:pt x="876155" y="2983103"/>
                </a:lnTo>
                <a:cubicBezTo>
                  <a:pt x="878270" y="2984812"/>
                  <a:pt x="880340" y="2986162"/>
                  <a:pt x="878900" y="2984722"/>
                </a:cubicBezTo>
                <a:lnTo>
                  <a:pt x="874976" y="2981625"/>
                </a:lnTo>
                <a:lnTo>
                  <a:pt x="873141" y="2979324"/>
                </a:lnTo>
                <a:cubicBezTo>
                  <a:pt x="861984" y="2971047"/>
                  <a:pt x="859464" y="2971047"/>
                  <a:pt x="845428" y="2962409"/>
                </a:cubicBezTo>
                <a:close/>
                <a:moveTo>
                  <a:pt x="817355" y="2954131"/>
                </a:moveTo>
                <a:cubicBezTo>
                  <a:pt x="817355" y="2951252"/>
                  <a:pt x="834271" y="2962409"/>
                  <a:pt x="839669" y="2968167"/>
                </a:cubicBezTo>
                <a:cubicBezTo>
                  <a:pt x="839669" y="2968167"/>
                  <a:pt x="820234" y="2957010"/>
                  <a:pt x="817355" y="2954131"/>
                </a:cubicBezTo>
                <a:close/>
                <a:moveTo>
                  <a:pt x="1569976" y="2946313"/>
                </a:moveTo>
                <a:cubicBezTo>
                  <a:pt x="1578255" y="2948831"/>
                  <a:pt x="1589413" y="2948831"/>
                  <a:pt x="1592293" y="2948831"/>
                </a:cubicBezTo>
                <a:cubicBezTo>
                  <a:pt x="1586534" y="2948831"/>
                  <a:pt x="1581134" y="2948831"/>
                  <a:pt x="1572496" y="2948831"/>
                </a:cubicBezTo>
                <a:cubicBezTo>
                  <a:pt x="1567096" y="2948831"/>
                  <a:pt x="1564217" y="2948831"/>
                  <a:pt x="1558817" y="2948831"/>
                </a:cubicBezTo>
                <a:cubicBezTo>
                  <a:pt x="1561337" y="2948831"/>
                  <a:pt x="1567096" y="2948831"/>
                  <a:pt x="1569976" y="2946313"/>
                </a:cubicBezTo>
                <a:close/>
                <a:moveTo>
                  <a:pt x="1503023" y="2946313"/>
                </a:moveTo>
                <a:lnTo>
                  <a:pt x="1525341" y="2946313"/>
                </a:lnTo>
                <a:cubicBezTo>
                  <a:pt x="1533620" y="2946313"/>
                  <a:pt x="1539019" y="2946313"/>
                  <a:pt x="1547658" y="2946313"/>
                </a:cubicBezTo>
                <a:cubicBezTo>
                  <a:pt x="1550177" y="2948831"/>
                  <a:pt x="1555937" y="2948831"/>
                  <a:pt x="1558817" y="2948831"/>
                </a:cubicBezTo>
                <a:cubicBezTo>
                  <a:pt x="1555937" y="2948831"/>
                  <a:pt x="1550177" y="2948831"/>
                  <a:pt x="1544778" y="2948831"/>
                </a:cubicBezTo>
                <a:cubicBezTo>
                  <a:pt x="1536499" y="2948831"/>
                  <a:pt x="1536499" y="2948831"/>
                  <a:pt x="1527860" y="2948831"/>
                </a:cubicBezTo>
                <a:cubicBezTo>
                  <a:pt x="1519581" y="2946313"/>
                  <a:pt x="1516702" y="2948831"/>
                  <a:pt x="1508422" y="2948831"/>
                </a:cubicBezTo>
                <a:cubicBezTo>
                  <a:pt x="1505542" y="2946313"/>
                  <a:pt x="1505542" y="2946313"/>
                  <a:pt x="1503023" y="2946313"/>
                </a:cubicBezTo>
                <a:close/>
                <a:moveTo>
                  <a:pt x="1793287" y="2945874"/>
                </a:moveTo>
                <a:lnTo>
                  <a:pt x="1768873" y="2948831"/>
                </a:lnTo>
                <a:cubicBezTo>
                  <a:pt x="1749431" y="2948831"/>
                  <a:pt x="1732868" y="2948831"/>
                  <a:pt x="1718826" y="2948831"/>
                </a:cubicBezTo>
                <a:cubicBezTo>
                  <a:pt x="1706224" y="2948831"/>
                  <a:pt x="1695783" y="2948831"/>
                  <a:pt x="1686376" y="2948472"/>
                </a:cubicBezTo>
                <a:lnTo>
                  <a:pt x="1678508" y="2947717"/>
                </a:lnTo>
                <a:lnTo>
                  <a:pt x="1670405" y="2948831"/>
                </a:lnTo>
                <a:cubicBezTo>
                  <a:pt x="1659246" y="2948831"/>
                  <a:pt x="1648087" y="2948831"/>
                  <a:pt x="1639808" y="2948831"/>
                </a:cubicBezTo>
                <a:lnTo>
                  <a:pt x="1666893" y="2946602"/>
                </a:lnTo>
                <a:lnTo>
                  <a:pt x="1660137" y="2945953"/>
                </a:lnTo>
                <a:cubicBezTo>
                  <a:pt x="1660137" y="2945953"/>
                  <a:pt x="1665897" y="2945953"/>
                  <a:pt x="1674179" y="2945953"/>
                </a:cubicBezTo>
                <a:cubicBezTo>
                  <a:pt x="1679580" y="2945953"/>
                  <a:pt x="1688222" y="2945953"/>
                  <a:pt x="1696502" y="2945953"/>
                </a:cubicBezTo>
                <a:cubicBezTo>
                  <a:pt x="1699383" y="2945953"/>
                  <a:pt x="1704783" y="2945953"/>
                  <a:pt x="1710545" y="2945953"/>
                </a:cubicBezTo>
                <a:cubicBezTo>
                  <a:pt x="1715946" y="2945953"/>
                  <a:pt x="1718826" y="2945953"/>
                  <a:pt x="1724227" y="2945953"/>
                </a:cubicBezTo>
                <a:cubicBezTo>
                  <a:pt x="1732868" y="2945953"/>
                  <a:pt x="1732868" y="2945953"/>
                  <a:pt x="1735388" y="2945953"/>
                </a:cubicBezTo>
                <a:cubicBezTo>
                  <a:pt x="1741150" y="2945953"/>
                  <a:pt x="1757711" y="2945953"/>
                  <a:pt x="1763473" y="2945953"/>
                </a:cubicBezTo>
                <a:cubicBezTo>
                  <a:pt x="1777515" y="2945953"/>
                  <a:pt x="1782915" y="2945953"/>
                  <a:pt x="1791197" y="2945953"/>
                </a:cubicBezTo>
                <a:close/>
                <a:moveTo>
                  <a:pt x="1816401" y="2943073"/>
                </a:moveTo>
                <a:cubicBezTo>
                  <a:pt x="1809380" y="2944513"/>
                  <a:pt x="1804519" y="2945233"/>
                  <a:pt x="1800694" y="2945593"/>
                </a:cubicBezTo>
                <a:lnTo>
                  <a:pt x="1793287" y="2945874"/>
                </a:lnTo>
                <a:close/>
                <a:moveTo>
                  <a:pt x="1526685" y="2942785"/>
                </a:moveTo>
                <a:lnTo>
                  <a:pt x="1533620" y="2943433"/>
                </a:lnTo>
                <a:lnTo>
                  <a:pt x="1525341" y="2943433"/>
                </a:lnTo>
                <a:close/>
                <a:moveTo>
                  <a:pt x="1498093" y="2940970"/>
                </a:moveTo>
                <a:lnTo>
                  <a:pt x="1511303" y="2943433"/>
                </a:lnTo>
                <a:cubicBezTo>
                  <a:pt x="1508422" y="2943433"/>
                  <a:pt x="1505542" y="2943433"/>
                  <a:pt x="1503023" y="2943433"/>
                </a:cubicBezTo>
                <a:close/>
                <a:moveTo>
                  <a:pt x="1639808" y="2940555"/>
                </a:moveTo>
                <a:cubicBezTo>
                  <a:pt x="1645207" y="2940555"/>
                  <a:pt x="1648087" y="2943433"/>
                  <a:pt x="1648087" y="2943433"/>
                </a:cubicBezTo>
                <a:cubicBezTo>
                  <a:pt x="1636928" y="2943433"/>
                  <a:pt x="1634049" y="2943433"/>
                  <a:pt x="1620010" y="2943433"/>
                </a:cubicBezTo>
                <a:cubicBezTo>
                  <a:pt x="1622890" y="2943433"/>
                  <a:pt x="1636928" y="2943433"/>
                  <a:pt x="1639808" y="2940555"/>
                </a:cubicBezTo>
                <a:close/>
                <a:moveTo>
                  <a:pt x="1555937" y="2940555"/>
                </a:moveTo>
                <a:cubicBezTo>
                  <a:pt x="1558817" y="2940555"/>
                  <a:pt x="1578255" y="2940555"/>
                  <a:pt x="1575375" y="2940555"/>
                </a:cubicBezTo>
                <a:cubicBezTo>
                  <a:pt x="1586534" y="2940555"/>
                  <a:pt x="1603453" y="2940555"/>
                  <a:pt x="1603453" y="2940555"/>
                </a:cubicBezTo>
                <a:cubicBezTo>
                  <a:pt x="1589413" y="2943433"/>
                  <a:pt x="1581134" y="2940555"/>
                  <a:pt x="1555937" y="2940555"/>
                </a:cubicBezTo>
                <a:close/>
                <a:moveTo>
                  <a:pt x="1495870" y="2940555"/>
                </a:moveTo>
                <a:lnTo>
                  <a:pt x="1497263" y="2940555"/>
                </a:lnTo>
                <a:lnTo>
                  <a:pt x="1498093" y="2940970"/>
                </a:lnTo>
                <a:close/>
                <a:moveTo>
                  <a:pt x="1458387" y="2940555"/>
                </a:moveTo>
                <a:cubicBezTo>
                  <a:pt x="1463787" y="2940555"/>
                  <a:pt x="1480706" y="2943433"/>
                  <a:pt x="1486105" y="2940555"/>
                </a:cubicBezTo>
                <a:cubicBezTo>
                  <a:pt x="1503023" y="2943433"/>
                  <a:pt x="1466667" y="2943433"/>
                  <a:pt x="1458387" y="2940555"/>
                </a:cubicBezTo>
                <a:close/>
                <a:moveTo>
                  <a:pt x="1455508" y="2940555"/>
                </a:moveTo>
                <a:cubicBezTo>
                  <a:pt x="1458387" y="2940555"/>
                  <a:pt x="1474946" y="2943433"/>
                  <a:pt x="1472067" y="2943433"/>
                </a:cubicBezTo>
                <a:cubicBezTo>
                  <a:pt x="1483225" y="2946313"/>
                  <a:pt x="1491864" y="2946313"/>
                  <a:pt x="1500143" y="2946313"/>
                </a:cubicBezTo>
                <a:lnTo>
                  <a:pt x="1494384" y="2946313"/>
                </a:lnTo>
                <a:cubicBezTo>
                  <a:pt x="1488984" y="2946313"/>
                  <a:pt x="1486105" y="2946313"/>
                  <a:pt x="1480706" y="2946313"/>
                </a:cubicBezTo>
                <a:cubicBezTo>
                  <a:pt x="1469547" y="2946313"/>
                  <a:pt x="1458387" y="2943433"/>
                  <a:pt x="1447229" y="2943433"/>
                </a:cubicBezTo>
                <a:cubicBezTo>
                  <a:pt x="1449749" y="2943433"/>
                  <a:pt x="1449749" y="2943433"/>
                  <a:pt x="1452628" y="2943433"/>
                </a:cubicBezTo>
                <a:cubicBezTo>
                  <a:pt x="1460907" y="2943433"/>
                  <a:pt x="1458387" y="2943433"/>
                  <a:pt x="1455508" y="2940555"/>
                </a:cubicBezTo>
                <a:close/>
                <a:moveTo>
                  <a:pt x="1513777" y="2939475"/>
                </a:moveTo>
                <a:cubicBezTo>
                  <a:pt x="1520391" y="2939835"/>
                  <a:pt x="1528040" y="2940555"/>
                  <a:pt x="1533620" y="2940555"/>
                </a:cubicBezTo>
                <a:cubicBezTo>
                  <a:pt x="1535059" y="2940555"/>
                  <a:pt x="1532990" y="2940555"/>
                  <a:pt x="1530560" y="2940915"/>
                </a:cubicBezTo>
                <a:lnTo>
                  <a:pt x="1526685" y="2942785"/>
                </a:lnTo>
                <a:lnTo>
                  <a:pt x="1518232" y="2941994"/>
                </a:lnTo>
                <a:cubicBezTo>
                  <a:pt x="1514002" y="2941274"/>
                  <a:pt x="1512562" y="2940555"/>
                  <a:pt x="1519581" y="2940555"/>
                </a:cubicBezTo>
                <a:lnTo>
                  <a:pt x="1511492" y="2939656"/>
                </a:lnTo>
                <a:close/>
                <a:moveTo>
                  <a:pt x="1509863" y="2939475"/>
                </a:moveTo>
                <a:lnTo>
                  <a:pt x="1511492" y="2939656"/>
                </a:lnTo>
                <a:lnTo>
                  <a:pt x="1500143" y="2940555"/>
                </a:lnTo>
                <a:cubicBezTo>
                  <a:pt x="1500143" y="2940555"/>
                  <a:pt x="1505002" y="2939835"/>
                  <a:pt x="1509863" y="2939475"/>
                </a:cubicBezTo>
                <a:close/>
                <a:moveTo>
                  <a:pt x="1472067" y="2937675"/>
                </a:moveTo>
                <a:cubicBezTo>
                  <a:pt x="1479086" y="2939115"/>
                  <a:pt x="1488175" y="2939835"/>
                  <a:pt x="1495869" y="2940555"/>
                </a:cubicBezTo>
                <a:lnTo>
                  <a:pt x="1486105" y="2940555"/>
                </a:lnTo>
                <a:lnTo>
                  <a:pt x="1469850" y="2938458"/>
                </a:lnTo>
                <a:close/>
                <a:moveTo>
                  <a:pt x="1463787" y="2937675"/>
                </a:moveTo>
                <a:lnTo>
                  <a:pt x="1469850" y="2938458"/>
                </a:lnTo>
                <a:lnTo>
                  <a:pt x="1469007" y="2938755"/>
                </a:lnTo>
                <a:cubicBezTo>
                  <a:pt x="1467297" y="2938395"/>
                  <a:pt x="1465228" y="2937675"/>
                  <a:pt x="1463787" y="2937675"/>
                </a:cubicBezTo>
                <a:close/>
                <a:moveTo>
                  <a:pt x="1385451" y="2936731"/>
                </a:moveTo>
                <a:cubicBezTo>
                  <a:pt x="1388556" y="2937046"/>
                  <a:pt x="1392695" y="2937675"/>
                  <a:pt x="1396834" y="2937675"/>
                </a:cubicBezTo>
                <a:cubicBezTo>
                  <a:pt x="1405113" y="2937675"/>
                  <a:pt x="1416272" y="2940555"/>
                  <a:pt x="1422032" y="2940555"/>
                </a:cubicBezTo>
                <a:cubicBezTo>
                  <a:pt x="1427431" y="2940555"/>
                  <a:pt x="1433191" y="2940555"/>
                  <a:pt x="1438590" y="2940555"/>
                </a:cubicBezTo>
                <a:cubicBezTo>
                  <a:pt x="1441470" y="2940555"/>
                  <a:pt x="1444349" y="2940555"/>
                  <a:pt x="1447229" y="2943433"/>
                </a:cubicBezTo>
                <a:cubicBezTo>
                  <a:pt x="1436070" y="2943433"/>
                  <a:pt x="1424912" y="2940555"/>
                  <a:pt x="1413752" y="2940555"/>
                </a:cubicBezTo>
                <a:cubicBezTo>
                  <a:pt x="1407993" y="2940555"/>
                  <a:pt x="1402594" y="2940555"/>
                  <a:pt x="1396834" y="2940555"/>
                </a:cubicBezTo>
                <a:cubicBezTo>
                  <a:pt x="1393955" y="2937675"/>
                  <a:pt x="1391435" y="2937675"/>
                  <a:pt x="1388556" y="2937675"/>
                </a:cubicBezTo>
                <a:cubicBezTo>
                  <a:pt x="1385676" y="2937675"/>
                  <a:pt x="1382796" y="2937675"/>
                  <a:pt x="1380277" y="2937675"/>
                </a:cubicBezTo>
                <a:cubicBezTo>
                  <a:pt x="1380277" y="2936416"/>
                  <a:pt x="1382346" y="2936416"/>
                  <a:pt x="1385451" y="2936731"/>
                </a:cubicBezTo>
                <a:close/>
                <a:moveTo>
                  <a:pt x="1427033" y="2936613"/>
                </a:moveTo>
                <a:cubicBezTo>
                  <a:pt x="1431436" y="2936258"/>
                  <a:pt x="1447229" y="2937675"/>
                  <a:pt x="1447229" y="2937675"/>
                </a:cubicBezTo>
                <a:lnTo>
                  <a:pt x="1444349" y="2937675"/>
                </a:lnTo>
                <a:cubicBezTo>
                  <a:pt x="1438590" y="2937675"/>
                  <a:pt x="1433191" y="2937675"/>
                  <a:pt x="1427431" y="2937675"/>
                </a:cubicBezTo>
                <a:cubicBezTo>
                  <a:pt x="1425362" y="2937046"/>
                  <a:pt x="1425564" y="2936731"/>
                  <a:pt x="1427033" y="2936613"/>
                </a:cubicBezTo>
                <a:close/>
                <a:moveTo>
                  <a:pt x="1402594" y="2935156"/>
                </a:moveTo>
                <a:lnTo>
                  <a:pt x="1413752" y="2935156"/>
                </a:lnTo>
                <a:lnTo>
                  <a:pt x="1419153" y="2935156"/>
                </a:lnTo>
                <a:cubicBezTo>
                  <a:pt x="1413752" y="2937675"/>
                  <a:pt x="1407993" y="2935156"/>
                  <a:pt x="1402594" y="2935156"/>
                </a:cubicBezTo>
                <a:close/>
                <a:moveTo>
                  <a:pt x="1932865" y="2933102"/>
                </a:moveTo>
                <a:lnTo>
                  <a:pt x="1922617" y="2934796"/>
                </a:lnTo>
                <a:lnTo>
                  <a:pt x="1923038" y="2933879"/>
                </a:lnTo>
                <a:close/>
                <a:moveTo>
                  <a:pt x="1801431" y="2932277"/>
                </a:moveTo>
                <a:cubicBezTo>
                  <a:pt x="1801431" y="2932277"/>
                  <a:pt x="1796031" y="2932277"/>
                  <a:pt x="1796031" y="2935156"/>
                </a:cubicBezTo>
                <a:lnTo>
                  <a:pt x="1787752" y="2935156"/>
                </a:lnTo>
                <a:lnTo>
                  <a:pt x="1781992" y="2935156"/>
                </a:lnTo>
                <a:cubicBezTo>
                  <a:pt x="1787752" y="2935156"/>
                  <a:pt x="1796031" y="2932277"/>
                  <a:pt x="1801431" y="2932277"/>
                </a:cubicBezTo>
                <a:close/>
                <a:moveTo>
                  <a:pt x="1781992" y="2932277"/>
                </a:moveTo>
                <a:cubicBezTo>
                  <a:pt x="1776233" y="2935156"/>
                  <a:pt x="1779113" y="2935156"/>
                  <a:pt x="1781992" y="2935156"/>
                </a:cubicBezTo>
                <a:lnTo>
                  <a:pt x="1767954" y="2935156"/>
                </a:lnTo>
                <a:cubicBezTo>
                  <a:pt x="1767954" y="2937675"/>
                  <a:pt x="1773713" y="2937675"/>
                  <a:pt x="1787752" y="2935156"/>
                </a:cubicBezTo>
                <a:cubicBezTo>
                  <a:pt x="1781992" y="2937856"/>
                  <a:pt x="1772184" y="2938486"/>
                  <a:pt x="1761745" y="2938800"/>
                </a:cubicBezTo>
                <a:lnTo>
                  <a:pt x="1739390" y="2940117"/>
                </a:lnTo>
                <a:lnTo>
                  <a:pt x="1756571" y="2936416"/>
                </a:lnTo>
                <a:cubicBezTo>
                  <a:pt x="1762465" y="2935066"/>
                  <a:pt x="1769394" y="2933716"/>
                  <a:pt x="1781992" y="2932277"/>
                </a:cubicBezTo>
                <a:close/>
                <a:moveTo>
                  <a:pt x="1701002" y="2932277"/>
                </a:moveTo>
                <a:lnTo>
                  <a:pt x="1714057" y="2933336"/>
                </a:lnTo>
                <a:lnTo>
                  <a:pt x="1701271" y="2934796"/>
                </a:lnTo>
                <a:lnTo>
                  <a:pt x="1698122" y="2935156"/>
                </a:lnTo>
                <a:lnTo>
                  <a:pt x="1689842" y="2935156"/>
                </a:lnTo>
                <a:lnTo>
                  <a:pt x="1690731" y="2934796"/>
                </a:lnTo>
                <a:lnTo>
                  <a:pt x="1688222" y="2934796"/>
                </a:lnTo>
                <a:lnTo>
                  <a:pt x="1686844" y="2934678"/>
                </a:lnTo>
                <a:lnTo>
                  <a:pt x="1690851" y="2934748"/>
                </a:lnTo>
                <a:lnTo>
                  <a:pt x="1693397" y="2933716"/>
                </a:lnTo>
                <a:cubicBezTo>
                  <a:pt x="1694792" y="2932997"/>
                  <a:pt x="1696862" y="2932277"/>
                  <a:pt x="1701002" y="2932277"/>
                </a:cubicBezTo>
                <a:close/>
                <a:moveTo>
                  <a:pt x="1625770" y="2932277"/>
                </a:moveTo>
                <a:lnTo>
                  <a:pt x="1601361" y="2935066"/>
                </a:lnTo>
                <a:lnTo>
                  <a:pt x="1602234" y="2935156"/>
                </a:lnTo>
                <a:lnTo>
                  <a:pt x="1611731" y="2935156"/>
                </a:lnTo>
                <a:cubicBezTo>
                  <a:pt x="1611731" y="2935156"/>
                  <a:pt x="1614611" y="2935156"/>
                  <a:pt x="1617131" y="2935156"/>
                </a:cubicBezTo>
                <a:cubicBezTo>
                  <a:pt x="1617131" y="2935156"/>
                  <a:pt x="1620010" y="2935156"/>
                  <a:pt x="1622890" y="2935156"/>
                </a:cubicBezTo>
                <a:cubicBezTo>
                  <a:pt x="1617131" y="2935156"/>
                  <a:pt x="1628649" y="2935156"/>
                  <a:pt x="1625770" y="2932277"/>
                </a:cubicBezTo>
                <a:close/>
                <a:moveTo>
                  <a:pt x="1600572" y="2932277"/>
                </a:moveTo>
                <a:cubicBezTo>
                  <a:pt x="1597692" y="2932277"/>
                  <a:pt x="1592833" y="2932277"/>
                  <a:pt x="1588693" y="2932637"/>
                </a:cubicBezTo>
                <a:lnTo>
                  <a:pt x="1586122" y="2933494"/>
                </a:lnTo>
                <a:lnTo>
                  <a:pt x="1586257" y="2933508"/>
                </a:lnTo>
                <a:close/>
                <a:moveTo>
                  <a:pt x="1550177" y="2932277"/>
                </a:moveTo>
                <a:lnTo>
                  <a:pt x="1550762" y="2932618"/>
                </a:lnTo>
                <a:lnTo>
                  <a:pt x="1548182" y="2932727"/>
                </a:lnTo>
                <a:cubicBezTo>
                  <a:pt x="1541179" y="2933536"/>
                  <a:pt x="1543338" y="2935156"/>
                  <a:pt x="1539019" y="2935156"/>
                </a:cubicBezTo>
                <a:cubicBezTo>
                  <a:pt x="1544778" y="2935156"/>
                  <a:pt x="1550177" y="2935156"/>
                  <a:pt x="1558817" y="2935156"/>
                </a:cubicBezTo>
                <a:cubicBezTo>
                  <a:pt x="1560077" y="2935156"/>
                  <a:pt x="1557288" y="2935156"/>
                  <a:pt x="1554498" y="2934796"/>
                </a:cubicBezTo>
                <a:lnTo>
                  <a:pt x="1550762" y="2932618"/>
                </a:lnTo>
                <a:lnTo>
                  <a:pt x="1558817" y="2932277"/>
                </a:lnTo>
                <a:cubicBezTo>
                  <a:pt x="1558817" y="2932277"/>
                  <a:pt x="1553057" y="2932277"/>
                  <a:pt x="1550177" y="2932277"/>
                </a:cubicBezTo>
                <a:close/>
                <a:moveTo>
                  <a:pt x="1399714" y="2932277"/>
                </a:moveTo>
                <a:cubicBezTo>
                  <a:pt x="1430311" y="2935156"/>
                  <a:pt x="1441470" y="2935156"/>
                  <a:pt x="1474946" y="2937675"/>
                </a:cubicBezTo>
                <a:lnTo>
                  <a:pt x="1472067" y="2937675"/>
                </a:lnTo>
                <a:lnTo>
                  <a:pt x="1463787" y="2937675"/>
                </a:lnTo>
                <a:lnTo>
                  <a:pt x="1458387" y="2937675"/>
                </a:lnTo>
                <a:lnTo>
                  <a:pt x="1447229" y="2937675"/>
                </a:lnTo>
                <a:cubicBezTo>
                  <a:pt x="1433191" y="2935156"/>
                  <a:pt x="1407993" y="2935156"/>
                  <a:pt x="1399714" y="2932277"/>
                </a:cubicBezTo>
                <a:close/>
                <a:moveTo>
                  <a:pt x="1654736" y="2931918"/>
                </a:moveTo>
                <a:lnTo>
                  <a:pt x="1686844" y="2934678"/>
                </a:lnTo>
                <a:lnTo>
                  <a:pt x="1673099" y="2934436"/>
                </a:lnTo>
                <a:cubicBezTo>
                  <a:pt x="1667158" y="2934077"/>
                  <a:pt x="1661577" y="2933358"/>
                  <a:pt x="1654736" y="2931918"/>
                </a:cubicBezTo>
                <a:close/>
                <a:moveTo>
                  <a:pt x="800799" y="2931818"/>
                </a:moveTo>
                <a:cubicBezTo>
                  <a:pt x="803679" y="2934696"/>
                  <a:pt x="817355" y="2942974"/>
                  <a:pt x="823113" y="2945854"/>
                </a:cubicBezTo>
                <a:cubicBezTo>
                  <a:pt x="814835" y="2940095"/>
                  <a:pt x="809077" y="2934696"/>
                  <a:pt x="800799" y="2931818"/>
                </a:cubicBezTo>
                <a:close/>
                <a:moveTo>
                  <a:pt x="1372226" y="2931627"/>
                </a:moveTo>
                <a:lnTo>
                  <a:pt x="1382796" y="2932277"/>
                </a:lnTo>
                <a:cubicBezTo>
                  <a:pt x="1388556" y="2935156"/>
                  <a:pt x="1396834" y="2935156"/>
                  <a:pt x="1402594" y="2935156"/>
                </a:cubicBezTo>
                <a:lnTo>
                  <a:pt x="1391435" y="2935156"/>
                </a:lnTo>
                <a:close/>
                <a:moveTo>
                  <a:pt x="1720174" y="2931335"/>
                </a:moveTo>
                <a:lnTo>
                  <a:pt x="1719313" y="2931695"/>
                </a:lnTo>
                <a:lnTo>
                  <a:pt x="1721284" y="2931564"/>
                </a:lnTo>
                <a:close/>
                <a:moveTo>
                  <a:pt x="1721027" y="2930979"/>
                </a:moveTo>
                <a:lnTo>
                  <a:pt x="1720468" y="2931212"/>
                </a:lnTo>
                <a:lnTo>
                  <a:pt x="1727107" y="2931918"/>
                </a:lnTo>
                <a:close/>
                <a:moveTo>
                  <a:pt x="1740066" y="2930589"/>
                </a:moveTo>
                <a:lnTo>
                  <a:pt x="1738895" y="2930940"/>
                </a:lnTo>
                <a:lnTo>
                  <a:pt x="1739428" y="2930838"/>
                </a:lnTo>
                <a:close/>
                <a:moveTo>
                  <a:pt x="1818394" y="2930118"/>
                </a:moveTo>
                <a:cubicBezTo>
                  <a:pt x="1819788" y="2930118"/>
                  <a:pt x="1819788" y="2930838"/>
                  <a:pt x="1818349" y="2932277"/>
                </a:cubicBezTo>
                <a:cubicBezTo>
                  <a:pt x="1804310" y="2932277"/>
                  <a:pt x="1812589" y="2935156"/>
                  <a:pt x="1796031" y="2935156"/>
                </a:cubicBezTo>
                <a:cubicBezTo>
                  <a:pt x="1798911" y="2935156"/>
                  <a:pt x="1815469" y="2932277"/>
                  <a:pt x="1810070" y="2932277"/>
                </a:cubicBezTo>
                <a:cubicBezTo>
                  <a:pt x="1814209" y="2930838"/>
                  <a:pt x="1816999" y="2930118"/>
                  <a:pt x="1818394" y="2930118"/>
                </a:cubicBezTo>
                <a:close/>
                <a:moveTo>
                  <a:pt x="1837787" y="2929398"/>
                </a:moveTo>
                <a:cubicBezTo>
                  <a:pt x="1846066" y="2929398"/>
                  <a:pt x="1851825" y="2929398"/>
                  <a:pt x="1851825" y="2929398"/>
                </a:cubicBezTo>
                <a:cubicBezTo>
                  <a:pt x="1840667" y="2932277"/>
                  <a:pt x="1832387" y="2932277"/>
                  <a:pt x="1826628" y="2932277"/>
                </a:cubicBezTo>
                <a:cubicBezTo>
                  <a:pt x="1823748" y="2932277"/>
                  <a:pt x="1823748" y="2929398"/>
                  <a:pt x="1837787" y="2929398"/>
                </a:cubicBezTo>
                <a:close/>
                <a:moveTo>
                  <a:pt x="1675401" y="2929172"/>
                </a:moveTo>
                <a:lnTo>
                  <a:pt x="1673284" y="2929398"/>
                </a:lnTo>
                <a:lnTo>
                  <a:pt x="1676514" y="2929324"/>
                </a:lnTo>
                <a:close/>
                <a:moveTo>
                  <a:pt x="2146104" y="2928744"/>
                </a:moveTo>
                <a:lnTo>
                  <a:pt x="2148300" y="2928938"/>
                </a:lnTo>
                <a:lnTo>
                  <a:pt x="2145421" y="2928938"/>
                </a:lnTo>
                <a:close/>
                <a:moveTo>
                  <a:pt x="1493799" y="2928318"/>
                </a:moveTo>
                <a:cubicBezTo>
                  <a:pt x="1485475" y="2927958"/>
                  <a:pt x="1477826" y="2927958"/>
                  <a:pt x="1474946" y="2929398"/>
                </a:cubicBezTo>
                <a:cubicBezTo>
                  <a:pt x="1480706" y="2929398"/>
                  <a:pt x="1491864" y="2929398"/>
                  <a:pt x="1500143" y="2929398"/>
                </a:cubicBezTo>
                <a:cubicBezTo>
                  <a:pt x="1508422" y="2932277"/>
                  <a:pt x="1516702" y="2932277"/>
                  <a:pt x="1516702" y="2929398"/>
                </a:cubicBezTo>
                <a:cubicBezTo>
                  <a:pt x="1511123" y="2929398"/>
                  <a:pt x="1502123" y="2928678"/>
                  <a:pt x="1493799" y="2928318"/>
                </a:cubicBezTo>
                <a:close/>
                <a:moveTo>
                  <a:pt x="1343042" y="2928273"/>
                </a:moveTo>
                <a:cubicBezTo>
                  <a:pt x="1347070" y="2928228"/>
                  <a:pt x="1352379" y="2928498"/>
                  <a:pt x="1358138" y="2929038"/>
                </a:cubicBezTo>
                <a:lnTo>
                  <a:pt x="1372226" y="2931627"/>
                </a:lnTo>
                <a:lnTo>
                  <a:pt x="1365248" y="2931198"/>
                </a:lnTo>
                <a:cubicBezTo>
                  <a:pt x="1360748" y="2930838"/>
                  <a:pt x="1357958" y="2930838"/>
                  <a:pt x="1357958" y="2932277"/>
                </a:cubicBezTo>
                <a:cubicBezTo>
                  <a:pt x="1350939" y="2930838"/>
                  <a:pt x="1348150" y="2930118"/>
                  <a:pt x="1345720" y="2929758"/>
                </a:cubicBezTo>
                <a:lnTo>
                  <a:pt x="1337646" y="2929470"/>
                </a:lnTo>
                <a:lnTo>
                  <a:pt x="1337486" y="2929398"/>
                </a:lnTo>
                <a:lnTo>
                  <a:pt x="1336829" y="2929218"/>
                </a:lnTo>
                <a:close/>
                <a:moveTo>
                  <a:pt x="2148751" y="2927993"/>
                </a:moveTo>
                <a:cubicBezTo>
                  <a:pt x="2152619" y="2928308"/>
                  <a:pt x="2158198" y="2928938"/>
                  <a:pt x="2162337" y="2928938"/>
                </a:cubicBezTo>
                <a:lnTo>
                  <a:pt x="2148300" y="2928938"/>
                </a:lnTo>
                <a:lnTo>
                  <a:pt x="2146167" y="2928727"/>
                </a:lnTo>
                <a:close/>
                <a:moveTo>
                  <a:pt x="2122384" y="2926651"/>
                </a:moveTo>
                <a:lnTo>
                  <a:pt x="2126075" y="2926734"/>
                </a:lnTo>
                <a:lnTo>
                  <a:pt x="2146167" y="2928727"/>
                </a:lnTo>
                <a:lnTo>
                  <a:pt x="2146104" y="2928744"/>
                </a:lnTo>
                <a:close/>
                <a:moveTo>
                  <a:pt x="1972665" y="2926519"/>
                </a:moveTo>
                <a:cubicBezTo>
                  <a:pt x="1967264" y="2926519"/>
                  <a:pt x="1958982" y="2929398"/>
                  <a:pt x="1947821" y="2931918"/>
                </a:cubicBezTo>
                <a:lnTo>
                  <a:pt x="1932865" y="2933102"/>
                </a:lnTo>
                <a:close/>
                <a:moveTo>
                  <a:pt x="1293526" y="2926518"/>
                </a:moveTo>
                <a:lnTo>
                  <a:pt x="1300220" y="2927434"/>
                </a:lnTo>
                <a:lnTo>
                  <a:pt x="1299870" y="2927598"/>
                </a:lnTo>
                <a:cubicBezTo>
                  <a:pt x="1297035" y="2927238"/>
                  <a:pt x="1293526" y="2926518"/>
                  <a:pt x="1293526" y="2926518"/>
                </a:cubicBezTo>
                <a:close/>
                <a:moveTo>
                  <a:pt x="1633783" y="2926407"/>
                </a:moveTo>
                <a:lnTo>
                  <a:pt x="1633014" y="2926563"/>
                </a:lnTo>
                <a:cubicBezTo>
                  <a:pt x="1628469" y="2927238"/>
                  <a:pt x="1622890" y="2927958"/>
                  <a:pt x="1622890" y="2929398"/>
                </a:cubicBezTo>
                <a:lnTo>
                  <a:pt x="1640835" y="2927523"/>
                </a:lnTo>
                <a:lnTo>
                  <a:pt x="1634933" y="2926519"/>
                </a:lnTo>
                <a:close/>
                <a:moveTo>
                  <a:pt x="1673284" y="2925967"/>
                </a:moveTo>
                <a:lnTo>
                  <a:pt x="1665331" y="2926519"/>
                </a:lnTo>
                <a:lnTo>
                  <a:pt x="1665897" y="2926519"/>
                </a:lnTo>
                <a:lnTo>
                  <a:pt x="1666512" y="2926611"/>
                </a:lnTo>
                <a:lnTo>
                  <a:pt x="1673284" y="2926518"/>
                </a:lnTo>
                <a:close/>
                <a:moveTo>
                  <a:pt x="1385795" y="2925679"/>
                </a:moveTo>
                <a:lnTo>
                  <a:pt x="1391435" y="2926518"/>
                </a:lnTo>
                <a:lnTo>
                  <a:pt x="1388556" y="2926518"/>
                </a:lnTo>
                <a:close/>
                <a:moveTo>
                  <a:pt x="2108958" y="2925468"/>
                </a:moveTo>
                <a:lnTo>
                  <a:pt x="2122384" y="2926651"/>
                </a:lnTo>
                <a:lnTo>
                  <a:pt x="2111949" y="2926419"/>
                </a:lnTo>
                <a:close/>
                <a:moveTo>
                  <a:pt x="1706761" y="2924000"/>
                </a:moveTo>
                <a:lnTo>
                  <a:pt x="1700892" y="2924569"/>
                </a:lnTo>
                <a:lnTo>
                  <a:pt x="1701547" y="2924972"/>
                </a:lnTo>
                <a:lnTo>
                  <a:pt x="1698585" y="2924792"/>
                </a:lnTo>
                <a:lnTo>
                  <a:pt x="1693757" y="2925260"/>
                </a:lnTo>
                <a:cubicBezTo>
                  <a:pt x="1691282" y="2925889"/>
                  <a:pt x="1691282" y="2926518"/>
                  <a:pt x="1695602" y="2926518"/>
                </a:cubicBezTo>
                <a:cubicBezTo>
                  <a:pt x="1695602" y="2926518"/>
                  <a:pt x="1703881" y="2926518"/>
                  <a:pt x="1706761" y="2926518"/>
                </a:cubicBezTo>
                <a:cubicBezTo>
                  <a:pt x="1701182" y="2926518"/>
                  <a:pt x="1693442" y="2927238"/>
                  <a:pt x="1686783" y="2927958"/>
                </a:cubicBezTo>
                <a:lnTo>
                  <a:pt x="1676675" y="2929037"/>
                </a:lnTo>
                <a:lnTo>
                  <a:pt x="1676970" y="2929314"/>
                </a:lnTo>
                <a:lnTo>
                  <a:pt x="1688942" y="2929038"/>
                </a:lnTo>
                <a:cubicBezTo>
                  <a:pt x="1694882" y="2928678"/>
                  <a:pt x="1701182" y="2927958"/>
                  <a:pt x="1706761" y="2926518"/>
                </a:cubicBezTo>
                <a:cubicBezTo>
                  <a:pt x="1712160" y="2929398"/>
                  <a:pt x="1717920" y="2929398"/>
                  <a:pt x="1726199" y="2929398"/>
                </a:cubicBezTo>
                <a:lnTo>
                  <a:pt x="1742253" y="2927563"/>
                </a:lnTo>
                <a:lnTo>
                  <a:pt x="1727107" y="2926519"/>
                </a:lnTo>
                <a:lnTo>
                  <a:pt x="1732733" y="2926519"/>
                </a:lnTo>
                <a:cubicBezTo>
                  <a:pt x="1736918" y="2926519"/>
                  <a:pt x="1741150" y="2926519"/>
                  <a:pt x="1744029" y="2926519"/>
                </a:cubicBezTo>
                <a:lnTo>
                  <a:pt x="1746289" y="2927102"/>
                </a:lnTo>
                <a:lnTo>
                  <a:pt x="1751396" y="2926518"/>
                </a:lnTo>
                <a:lnTo>
                  <a:pt x="1750720" y="2926349"/>
                </a:lnTo>
                <a:lnTo>
                  <a:pt x="1741006" y="2926182"/>
                </a:lnTo>
                <a:lnTo>
                  <a:pt x="1737357" y="2926518"/>
                </a:lnTo>
                <a:lnTo>
                  <a:pt x="1727091" y="2926518"/>
                </a:lnTo>
                <a:lnTo>
                  <a:pt x="1727107" y="2926519"/>
                </a:lnTo>
                <a:lnTo>
                  <a:pt x="1721706" y="2926519"/>
                </a:lnTo>
                <a:cubicBezTo>
                  <a:pt x="1718826" y="2926519"/>
                  <a:pt x="1718826" y="2926519"/>
                  <a:pt x="1715946" y="2926519"/>
                </a:cubicBezTo>
                <a:lnTo>
                  <a:pt x="1715912" y="2926518"/>
                </a:lnTo>
                <a:lnTo>
                  <a:pt x="1715040" y="2926518"/>
                </a:lnTo>
                <a:lnTo>
                  <a:pt x="1715345" y="2926502"/>
                </a:lnTo>
                <a:lnTo>
                  <a:pt x="1703479" y="2926159"/>
                </a:lnTo>
                <a:lnTo>
                  <a:pt x="1701547" y="2924972"/>
                </a:lnTo>
                <a:lnTo>
                  <a:pt x="1710320" y="2925503"/>
                </a:lnTo>
                <a:close/>
                <a:moveTo>
                  <a:pt x="1315843" y="2924000"/>
                </a:moveTo>
                <a:cubicBezTo>
                  <a:pt x="1321602" y="2924000"/>
                  <a:pt x="1332762" y="2924000"/>
                  <a:pt x="1332762" y="2924000"/>
                </a:cubicBezTo>
                <a:cubicBezTo>
                  <a:pt x="1349320" y="2926518"/>
                  <a:pt x="1371637" y="2926518"/>
                  <a:pt x="1377397" y="2929398"/>
                </a:cubicBezTo>
                <a:cubicBezTo>
                  <a:pt x="1363358" y="2926518"/>
                  <a:pt x="1338161" y="2926518"/>
                  <a:pt x="1349320" y="2926518"/>
                </a:cubicBezTo>
                <a:cubicBezTo>
                  <a:pt x="1335641" y="2924000"/>
                  <a:pt x="1335641" y="2924000"/>
                  <a:pt x="1332762" y="2926518"/>
                </a:cubicBezTo>
                <a:cubicBezTo>
                  <a:pt x="1332762" y="2926518"/>
                  <a:pt x="1332762" y="2926518"/>
                  <a:pt x="1315843" y="2924000"/>
                </a:cubicBezTo>
                <a:close/>
                <a:moveTo>
                  <a:pt x="2497052" y="2923540"/>
                </a:moveTo>
                <a:lnTo>
                  <a:pt x="2491328" y="2930040"/>
                </a:lnTo>
                <a:lnTo>
                  <a:pt x="2491834" y="2929118"/>
                </a:lnTo>
                <a:cubicBezTo>
                  <a:pt x="2492194" y="2928399"/>
                  <a:pt x="2492914" y="2927679"/>
                  <a:pt x="2497052" y="2923540"/>
                </a:cubicBezTo>
                <a:close/>
                <a:moveTo>
                  <a:pt x="1983270" y="2922594"/>
                </a:moveTo>
                <a:lnTo>
                  <a:pt x="1980900" y="2923281"/>
                </a:lnTo>
                <a:cubicBezTo>
                  <a:pt x="1979866" y="2923641"/>
                  <a:pt x="1979866" y="2923641"/>
                  <a:pt x="1978426" y="2923641"/>
                </a:cubicBezTo>
                <a:close/>
                <a:moveTo>
                  <a:pt x="1833487" y="2922056"/>
                </a:moveTo>
                <a:lnTo>
                  <a:pt x="1829957" y="2922397"/>
                </a:lnTo>
                <a:lnTo>
                  <a:pt x="1829588" y="2923641"/>
                </a:lnTo>
                <a:lnTo>
                  <a:pt x="1828975" y="2924000"/>
                </a:lnTo>
                <a:lnTo>
                  <a:pt x="1829507" y="2924000"/>
                </a:lnTo>
                <a:lnTo>
                  <a:pt x="1839697" y="2922228"/>
                </a:lnTo>
                <a:lnTo>
                  <a:pt x="1838724" y="2922201"/>
                </a:lnTo>
                <a:close/>
                <a:moveTo>
                  <a:pt x="1985582" y="2922043"/>
                </a:moveTo>
                <a:lnTo>
                  <a:pt x="1985086" y="2922201"/>
                </a:lnTo>
                <a:lnTo>
                  <a:pt x="1983270" y="2922594"/>
                </a:lnTo>
                <a:lnTo>
                  <a:pt x="1983791" y="2922443"/>
                </a:lnTo>
                <a:close/>
                <a:moveTo>
                  <a:pt x="2109430" y="2920661"/>
                </a:moveTo>
                <a:cubicBezTo>
                  <a:pt x="2106551" y="2923540"/>
                  <a:pt x="2142901" y="2926419"/>
                  <a:pt x="2145421" y="2923540"/>
                </a:cubicBezTo>
                <a:cubicBezTo>
                  <a:pt x="2131745" y="2923540"/>
                  <a:pt x="2125985" y="2923540"/>
                  <a:pt x="2109430" y="2920661"/>
                </a:cubicBezTo>
                <a:close/>
                <a:moveTo>
                  <a:pt x="2084236" y="2920661"/>
                </a:moveTo>
                <a:lnTo>
                  <a:pt x="2092514" y="2920661"/>
                </a:lnTo>
                <a:cubicBezTo>
                  <a:pt x="2093234" y="2921381"/>
                  <a:pt x="2091502" y="2921561"/>
                  <a:pt x="2088369" y="2921386"/>
                </a:cubicBezTo>
                <a:lnTo>
                  <a:pt x="2085304" y="2921044"/>
                </a:lnTo>
                <a:close/>
                <a:moveTo>
                  <a:pt x="1422465" y="2920356"/>
                </a:moveTo>
                <a:cubicBezTo>
                  <a:pt x="1419939" y="2920221"/>
                  <a:pt x="1419243" y="2920400"/>
                  <a:pt x="1422032" y="2921120"/>
                </a:cubicBezTo>
                <a:cubicBezTo>
                  <a:pt x="1441470" y="2921120"/>
                  <a:pt x="1430311" y="2924000"/>
                  <a:pt x="1449749" y="2924000"/>
                </a:cubicBezTo>
                <a:cubicBezTo>
                  <a:pt x="1454068" y="2924000"/>
                  <a:pt x="1430041" y="2920761"/>
                  <a:pt x="1422465" y="2920356"/>
                </a:cubicBezTo>
                <a:close/>
                <a:moveTo>
                  <a:pt x="1851825" y="2918241"/>
                </a:moveTo>
                <a:lnTo>
                  <a:pt x="1849853" y="2918898"/>
                </a:lnTo>
                <a:lnTo>
                  <a:pt x="1856702" y="2918241"/>
                </a:lnTo>
                <a:close/>
                <a:moveTo>
                  <a:pt x="1829507" y="2918241"/>
                </a:moveTo>
                <a:cubicBezTo>
                  <a:pt x="1821228" y="2918241"/>
                  <a:pt x="1798911" y="2921120"/>
                  <a:pt x="1781992" y="2924000"/>
                </a:cubicBezTo>
                <a:cubicBezTo>
                  <a:pt x="1787752" y="2926518"/>
                  <a:pt x="1815469" y="2921120"/>
                  <a:pt x="1829507" y="2918241"/>
                </a:cubicBezTo>
                <a:close/>
                <a:moveTo>
                  <a:pt x="1483225" y="2918241"/>
                </a:moveTo>
                <a:cubicBezTo>
                  <a:pt x="1477826" y="2921120"/>
                  <a:pt x="1508422" y="2921120"/>
                  <a:pt x="1505542" y="2924000"/>
                </a:cubicBezTo>
                <a:lnTo>
                  <a:pt x="1508422" y="2924000"/>
                </a:lnTo>
                <a:cubicBezTo>
                  <a:pt x="1514182" y="2926518"/>
                  <a:pt x="1530740" y="2929398"/>
                  <a:pt x="1536499" y="2926518"/>
                </a:cubicBezTo>
                <a:lnTo>
                  <a:pt x="1532989" y="2926203"/>
                </a:lnTo>
                <a:lnTo>
                  <a:pt x="1529077" y="2926519"/>
                </a:lnTo>
                <a:lnTo>
                  <a:pt x="1523295" y="2925335"/>
                </a:lnTo>
                <a:lnTo>
                  <a:pt x="1508422" y="2924000"/>
                </a:lnTo>
                <a:lnTo>
                  <a:pt x="1509080" y="2922685"/>
                </a:lnTo>
                <a:lnTo>
                  <a:pt x="1504098" y="2921886"/>
                </a:lnTo>
                <a:lnTo>
                  <a:pt x="1500495" y="2921120"/>
                </a:lnTo>
                <a:lnTo>
                  <a:pt x="1497263" y="2921120"/>
                </a:lnTo>
                <a:cubicBezTo>
                  <a:pt x="1491864" y="2921120"/>
                  <a:pt x="1486105" y="2918241"/>
                  <a:pt x="1483225" y="2918241"/>
                </a:cubicBezTo>
                <a:close/>
                <a:moveTo>
                  <a:pt x="2109430" y="2917782"/>
                </a:moveTo>
                <a:lnTo>
                  <a:pt x="2117708" y="2917782"/>
                </a:lnTo>
                <a:cubicBezTo>
                  <a:pt x="2109430" y="2917782"/>
                  <a:pt x="2131745" y="2920661"/>
                  <a:pt x="2109430" y="2917782"/>
                </a:cubicBezTo>
                <a:close/>
                <a:moveTo>
                  <a:pt x="1798194" y="2917303"/>
                </a:moveTo>
                <a:lnTo>
                  <a:pt x="1784659" y="2918241"/>
                </a:lnTo>
                <a:lnTo>
                  <a:pt x="1787752" y="2918241"/>
                </a:lnTo>
                <a:cubicBezTo>
                  <a:pt x="1779113" y="2918241"/>
                  <a:pt x="1767954" y="2921120"/>
                  <a:pt x="1765434" y="2921120"/>
                </a:cubicBezTo>
                <a:lnTo>
                  <a:pt x="1780222" y="2918549"/>
                </a:lnTo>
                <a:lnTo>
                  <a:pt x="1756090" y="2920223"/>
                </a:lnTo>
                <a:lnTo>
                  <a:pt x="1753274" y="2920761"/>
                </a:lnTo>
                <a:lnTo>
                  <a:pt x="1766353" y="2920761"/>
                </a:lnTo>
                <a:lnTo>
                  <a:pt x="1759491" y="2921324"/>
                </a:lnTo>
                <a:lnTo>
                  <a:pt x="1758370" y="2922560"/>
                </a:lnTo>
                <a:cubicBezTo>
                  <a:pt x="1758033" y="2922920"/>
                  <a:pt x="1758044" y="2923280"/>
                  <a:pt x="1759017" y="2923550"/>
                </a:cubicBezTo>
                <a:lnTo>
                  <a:pt x="1760308" y="2923641"/>
                </a:lnTo>
                <a:lnTo>
                  <a:pt x="1765316" y="2923641"/>
                </a:lnTo>
                <a:lnTo>
                  <a:pt x="1764873" y="2922290"/>
                </a:lnTo>
                <a:cubicBezTo>
                  <a:pt x="1766334" y="2921840"/>
                  <a:pt x="1769124" y="2921480"/>
                  <a:pt x="1772274" y="2921120"/>
                </a:cubicBezTo>
                <a:lnTo>
                  <a:pt x="1775209" y="2920761"/>
                </a:lnTo>
                <a:lnTo>
                  <a:pt x="1771754" y="2920761"/>
                </a:lnTo>
                <a:lnTo>
                  <a:pt x="1782306" y="2919815"/>
                </a:lnTo>
                <a:lnTo>
                  <a:pt x="1787752" y="2918241"/>
                </a:lnTo>
                <a:lnTo>
                  <a:pt x="1796031" y="2918241"/>
                </a:lnTo>
                <a:close/>
                <a:moveTo>
                  <a:pt x="1860306" y="2915363"/>
                </a:moveTo>
                <a:lnTo>
                  <a:pt x="1846429" y="2917697"/>
                </a:lnTo>
                <a:lnTo>
                  <a:pt x="1846786" y="2917162"/>
                </a:lnTo>
                <a:cubicBezTo>
                  <a:pt x="1846786" y="2916802"/>
                  <a:pt x="1846066" y="2916802"/>
                  <a:pt x="1843186" y="2918241"/>
                </a:cubicBezTo>
                <a:lnTo>
                  <a:pt x="1846429" y="2917697"/>
                </a:lnTo>
                <a:lnTo>
                  <a:pt x="1846066" y="2918241"/>
                </a:lnTo>
                <a:lnTo>
                  <a:pt x="1868698" y="2916137"/>
                </a:lnTo>
                <a:lnTo>
                  <a:pt x="1864019" y="2916803"/>
                </a:lnTo>
                <a:lnTo>
                  <a:pt x="1861610" y="2917689"/>
                </a:lnTo>
                <a:lnTo>
                  <a:pt x="1880490" y="2915363"/>
                </a:lnTo>
                <a:lnTo>
                  <a:pt x="1877017" y="2915363"/>
                </a:lnTo>
                <a:lnTo>
                  <a:pt x="1868698" y="2916137"/>
                </a:lnTo>
                <a:lnTo>
                  <a:pt x="1874139" y="2915363"/>
                </a:lnTo>
                <a:lnTo>
                  <a:pt x="1871625" y="2915363"/>
                </a:lnTo>
                <a:close/>
                <a:moveTo>
                  <a:pt x="1917408" y="2915250"/>
                </a:moveTo>
                <a:lnTo>
                  <a:pt x="1916856" y="2915363"/>
                </a:lnTo>
                <a:lnTo>
                  <a:pt x="1916905" y="2915266"/>
                </a:lnTo>
                <a:close/>
                <a:moveTo>
                  <a:pt x="1303185" y="2915072"/>
                </a:moveTo>
                <a:lnTo>
                  <a:pt x="1303917" y="2915089"/>
                </a:lnTo>
                <a:lnTo>
                  <a:pt x="1304684" y="2915363"/>
                </a:lnTo>
                <a:close/>
                <a:moveTo>
                  <a:pt x="1863247" y="2914869"/>
                </a:moveTo>
                <a:lnTo>
                  <a:pt x="1861884" y="2915098"/>
                </a:lnTo>
                <a:lnTo>
                  <a:pt x="1863208" y="2915003"/>
                </a:lnTo>
                <a:close/>
                <a:moveTo>
                  <a:pt x="1835660" y="2914704"/>
                </a:moveTo>
                <a:lnTo>
                  <a:pt x="1823972" y="2915515"/>
                </a:lnTo>
                <a:lnTo>
                  <a:pt x="1824958" y="2916184"/>
                </a:lnTo>
                <a:cubicBezTo>
                  <a:pt x="1826796" y="2916083"/>
                  <a:pt x="1829755" y="2915678"/>
                  <a:pt x="1832883" y="2915183"/>
                </a:cubicBezTo>
                <a:close/>
                <a:moveTo>
                  <a:pt x="1288127" y="2912843"/>
                </a:moveTo>
                <a:cubicBezTo>
                  <a:pt x="1288127" y="2912843"/>
                  <a:pt x="1290196" y="2912843"/>
                  <a:pt x="1293301" y="2913158"/>
                </a:cubicBezTo>
                <a:lnTo>
                  <a:pt x="1303185" y="2915072"/>
                </a:lnTo>
                <a:lnTo>
                  <a:pt x="1302120" y="2915048"/>
                </a:lnTo>
                <a:cubicBezTo>
                  <a:pt x="1298655" y="2914733"/>
                  <a:pt x="1295146" y="2914103"/>
                  <a:pt x="1288127" y="2912843"/>
                </a:cubicBezTo>
                <a:close/>
                <a:moveTo>
                  <a:pt x="1886252" y="2912484"/>
                </a:moveTo>
                <a:lnTo>
                  <a:pt x="1889323" y="2913491"/>
                </a:lnTo>
                <a:lnTo>
                  <a:pt x="1893581" y="2912843"/>
                </a:lnTo>
                <a:lnTo>
                  <a:pt x="1896363" y="2912484"/>
                </a:lnTo>
                <a:close/>
                <a:moveTo>
                  <a:pt x="1363808" y="2911668"/>
                </a:moveTo>
                <a:cubicBezTo>
                  <a:pt x="1363471" y="2911763"/>
                  <a:pt x="1364888" y="2912123"/>
                  <a:pt x="1369117" y="2912843"/>
                </a:cubicBezTo>
                <a:lnTo>
                  <a:pt x="1377971" y="2913843"/>
                </a:lnTo>
                <a:lnTo>
                  <a:pt x="1385676" y="2915363"/>
                </a:lnTo>
                <a:lnTo>
                  <a:pt x="1391435" y="2915363"/>
                </a:lnTo>
                <a:cubicBezTo>
                  <a:pt x="1393955" y="2915363"/>
                  <a:pt x="1399714" y="2921120"/>
                  <a:pt x="1413752" y="2921120"/>
                </a:cubicBezTo>
                <a:cubicBezTo>
                  <a:pt x="1405113" y="2918241"/>
                  <a:pt x="1402594" y="2918241"/>
                  <a:pt x="1405113" y="2918241"/>
                </a:cubicBezTo>
                <a:cubicBezTo>
                  <a:pt x="1413752" y="2918241"/>
                  <a:pt x="1427431" y="2921120"/>
                  <a:pt x="1422032" y="2918241"/>
                </a:cubicBezTo>
                <a:cubicBezTo>
                  <a:pt x="1413752" y="2918241"/>
                  <a:pt x="1407993" y="2918241"/>
                  <a:pt x="1402594" y="2915363"/>
                </a:cubicBezTo>
                <a:lnTo>
                  <a:pt x="1391435" y="2915363"/>
                </a:lnTo>
                <a:lnTo>
                  <a:pt x="1377971" y="2913843"/>
                </a:lnTo>
                <a:lnTo>
                  <a:pt x="1369028" y="2912078"/>
                </a:lnTo>
                <a:cubicBezTo>
                  <a:pt x="1366237" y="2911741"/>
                  <a:pt x="1364146" y="2911572"/>
                  <a:pt x="1363808" y="2911668"/>
                </a:cubicBezTo>
                <a:close/>
                <a:moveTo>
                  <a:pt x="1882422" y="2909965"/>
                </a:moveTo>
                <a:cubicBezTo>
                  <a:pt x="1878283" y="2909965"/>
                  <a:pt x="1871983" y="2911313"/>
                  <a:pt x="1866718" y="2912348"/>
                </a:cubicBezTo>
                <a:lnTo>
                  <a:pt x="1864112" y="2912484"/>
                </a:lnTo>
                <a:lnTo>
                  <a:pt x="1875064" y="2912484"/>
                </a:lnTo>
                <a:lnTo>
                  <a:pt x="1875088" y="2912483"/>
                </a:lnTo>
                <a:cubicBezTo>
                  <a:pt x="1878913" y="2912123"/>
                  <a:pt x="1882422" y="2911403"/>
                  <a:pt x="1882422" y="2909965"/>
                </a:cubicBezTo>
                <a:close/>
                <a:moveTo>
                  <a:pt x="1327003" y="2909965"/>
                </a:moveTo>
                <a:cubicBezTo>
                  <a:pt x="1318723" y="2909965"/>
                  <a:pt x="1327003" y="2912843"/>
                  <a:pt x="1324482" y="2912843"/>
                </a:cubicBezTo>
                <a:cubicBezTo>
                  <a:pt x="1329882" y="2912843"/>
                  <a:pt x="1332762" y="2912843"/>
                  <a:pt x="1338161" y="2915363"/>
                </a:cubicBezTo>
                <a:cubicBezTo>
                  <a:pt x="1341041" y="2915363"/>
                  <a:pt x="1346800" y="2915363"/>
                  <a:pt x="1349320" y="2915363"/>
                </a:cubicBezTo>
                <a:cubicBezTo>
                  <a:pt x="1357958" y="2915363"/>
                  <a:pt x="1363358" y="2918241"/>
                  <a:pt x="1366237" y="2918241"/>
                </a:cubicBezTo>
                <a:cubicBezTo>
                  <a:pt x="1346800" y="2915363"/>
                  <a:pt x="1371637" y="2915363"/>
                  <a:pt x="1371637" y="2915363"/>
                </a:cubicBezTo>
                <a:cubicBezTo>
                  <a:pt x="1366237" y="2915363"/>
                  <a:pt x="1355079" y="2912843"/>
                  <a:pt x="1343920" y="2912843"/>
                </a:cubicBezTo>
                <a:cubicBezTo>
                  <a:pt x="1338161" y="2912843"/>
                  <a:pt x="1360478" y="2915363"/>
                  <a:pt x="1352199" y="2915363"/>
                </a:cubicBezTo>
                <a:cubicBezTo>
                  <a:pt x="1338161" y="2912843"/>
                  <a:pt x="1335641" y="2912843"/>
                  <a:pt x="1327003" y="2909965"/>
                </a:cubicBezTo>
                <a:close/>
                <a:moveTo>
                  <a:pt x="1915898" y="2909855"/>
                </a:moveTo>
                <a:lnTo>
                  <a:pt x="1915898" y="2909965"/>
                </a:lnTo>
                <a:lnTo>
                  <a:pt x="1905807" y="2911266"/>
                </a:lnTo>
                <a:lnTo>
                  <a:pt x="1910499" y="2909965"/>
                </a:lnTo>
                <a:close/>
                <a:moveTo>
                  <a:pt x="1990657" y="2908968"/>
                </a:moveTo>
                <a:lnTo>
                  <a:pt x="1982851" y="2909965"/>
                </a:lnTo>
                <a:cubicBezTo>
                  <a:pt x="1974572" y="2909965"/>
                  <a:pt x="1971692" y="2912843"/>
                  <a:pt x="1977452" y="2909965"/>
                </a:cubicBezTo>
                <a:cubicBezTo>
                  <a:pt x="1968812" y="2912843"/>
                  <a:pt x="1957653" y="2912843"/>
                  <a:pt x="1941096" y="2915363"/>
                </a:cubicBezTo>
                <a:lnTo>
                  <a:pt x="1977912" y="2909504"/>
                </a:lnTo>
                <a:lnTo>
                  <a:pt x="1975545" y="2909606"/>
                </a:lnTo>
                <a:cubicBezTo>
                  <a:pt x="1972665" y="2909606"/>
                  <a:pt x="1970144" y="2909606"/>
                  <a:pt x="1961503" y="2909606"/>
                </a:cubicBezTo>
                <a:cubicBezTo>
                  <a:pt x="1951781" y="2912484"/>
                  <a:pt x="1943410" y="2913924"/>
                  <a:pt x="1935714" y="2914643"/>
                </a:cubicBezTo>
                <a:lnTo>
                  <a:pt x="1917408" y="2915250"/>
                </a:lnTo>
                <a:lnTo>
                  <a:pt x="1925155" y="2913654"/>
                </a:lnTo>
                <a:lnTo>
                  <a:pt x="1928051" y="2912524"/>
                </a:lnTo>
                <a:lnTo>
                  <a:pt x="1917466" y="2914144"/>
                </a:lnTo>
                <a:lnTo>
                  <a:pt x="1916905" y="2915266"/>
                </a:lnTo>
                <a:lnTo>
                  <a:pt x="1913975" y="2915363"/>
                </a:lnTo>
                <a:cubicBezTo>
                  <a:pt x="1908395" y="2916803"/>
                  <a:pt x="1907044" y="2917523"/>
                  <a:pt x="1906369" y="2918197"/>
                </a:cubicBezTo>
                <a:lnTo>
                  <a:pt x="1905161" y="2919068"/>
                </a:lnTo>
                <a:lnTo>
                  <a:pt x="1910499" y="2918241"/>
                </a:lnTo>
                <a:cubicBezTo>
                  <a:pt x="1924177" y="2915363"/>
                  <a:pt x="1941096" y="2915363"/>
                  <a:pt x="1941096" y="2915363"/>
                </a:cubicBezTo>
                <a:cubicBezTo>
                  <a:pt x="1935336" y="2918241"/>
                  <a:pt x="1918778" y="2918241"/>
                  <a:pt x="1904739" y="2921120"/>
                </a:cubicBezTo>
                <a:cubicBezTo>
                  <a:pt x="1899340" y="2924000"/>
                  <a:pt x="1901860" y="2921120"/>
                  <a:pt x="1888181" y="2924000"/>
                </a:cubicBezTo>
                <a:cubicBezTo>
                  <a:pt x="1885302" y="2922560"/>
                  <a:pt x="1887372" y="2921840"/>
                  <a:pt x="1891916" y="2921120"/>
                </a:cubicBezTo>
                <a:lnTo>
                  <a:pt x="1894234" y="2920761"/>
                </a:lnTo>
                <a:lnTo>
                  <a:pt x="1887043" y="2920761"/>
                </a:lnTo>
                <a:lnTo>
                  <a:pt x="1888181" y="2921120"/>
                </a:lnTo>
                <a:cubicBezTo>
                  <a:pt x="1879542" y="2924000"/>
                  <a:pt x="1871263" y="2924000"/>
                  <a:pt x="1865863" y="2924000"/>
                </a:cubicBezTo>
                <a:cubicBezTo>
                  <a:pt x="1862624" y="2924000"/>
                  <a:pt x="1865712" y="2923190"/>
                  <a:pt x="1870553" y="2922330"/>
                </a:cubicBezTo>
                <a:lnTo>
                  <a:pt x="1882634" y="2920761"/>
                </a:lnTo>
                <a:lnTo>
                  <a:pt x="1875089" y="2920761"/>
                </a:lnTo>
                <a:cubicBezTo>
                  <a:pt x="1869329" y="2920761"/>
                  <a:pt x="1863928" y="2920761"/>
                  <a:pt x="1847006" y="2923641"/>
                </a:cubicBezTo>
                <a:lnTo>
                  <a:pt x="1846218" y="2923083"/>
                </a:lnTo>
                <a:lnTo>
                  <a:pt x="1837787" y="2924000"/>
                </a:lnTo>
                <a:lnTo>
                  <a:pt x="1827966" y="2924593"/>
                </a:lnTo>
                <a:lnTo>
                  <a:pt x="1824682" y="2926519"/>
                </a:lnTo>
                <a:cubicBezTo>
                  <a:pt x="1819281" y="2926519"/>
                  <a:pt x="1813520" y="2926519"/>
                  <a:pt x="1808120" y="2926519"/>
                </a:cubicBezTo>
                <a:lnTo>
                  <a:pt x="1810145" y="2925668"/>
                </a:lnTo>
                <a:lnTo>
                  <a:pt x="1796031" y="2926518"/>
                </a:lnTo>
                <a:cubicBezTo>
                  <a:pt x="1796031" y="2925260"/>
                  <a:pt x="1798821" y="2925260"/>
                  <a:pt x="1802646" y="2925260"/>
                </a:cubicBezTo>
                <a:lnTo>
                  <a:pt x="1813692" y="2924175"/>
                </a:lnTo>
                <a:lnTo>
                  <a:pt x="1814336" y="2923904"/>
                </a:lnTo>
                <a:lnTo>
                  <a:pt x="1813804" y="2923955"/>
                </a:lnTo>
                <a:cubicBezTo>
                  <a:pt x="1804400" y="2924630"/>
                  <a:pt x="1794592" y="2925260"/>
                  <a:pt x="1781992" y="2926518"/>
                </a:cubicBezTo>
                <a:lnTo>
                  <a:pt x="1777509" y="2926518"/>
                </a:lnTo>
                <a:lnTo>
                  <a:pt x="1777515" y="2926519"/>
                </a:lnTo>
                <a:lnTo>
                  <a:pt x="1773602" y="2926519"/>
                </a:lnTo>
                <a:lnTo>
                  <a:pt x="1768551" y="2926563"/>
                </a:lnTo>
                <a:cubicBezTo>
                  <a:pt x="1767842" y="2926698"/>
                  <a:pt x="1777763" y="2927238"/>
                  <a:pt x="1773713" y="2929398"/>
                </a:cubicBezTo>
                <a:lnTo>
                  <a:pt x="1763473" y="2929398"/>
                </a:lnTo>
                <a:lnTo>
                  <a:pt x="1762915" y="2929398"/>
                </a:lnTo>
                <a:lnTo>
                  <a:pt x="1755777" y="2929398"/>
                </a:lnTo>
                <a:lnTo>
                  <a:pt x="1755192" y="2929398"/>
                </a:lnTo>
                <a:lnTo>
                  <a:pt x="1754276" y="2929398"/>
                </a:lnTo>
                <a:cubicBezTo>
                  <a:pt x="1745637" y="2929398"/>
                  <a:pt x="1754276" y="2929398"/>
                  <a:pt x="1751396" y="2932277"/>
                </a:cubicBezTo>
                <a:lnTo>
                  <a:pt x="1734443" y="2932277"/>
                </a:lnTo>
                <a:lnTo>
                  <a:pt x="1733093" y="2932683"/>
                </a:lnTo>
                <a:lnTo>
                  <a:pt x="1729637" y="2932529"/>
                </a:lnTo>
                <a:lnTo>
                  <a:pt x="1720743" y="2933491"/>
                </a:lnTo>
                <a:cubicBezTo>
                  <a:pt x="1718010" y="2933626"/>
                  <a:pt x="1716075" y="2933536"/>
                  <a:pt x="1714320" y="2933357"/>
                </a:cubicBezTo>
                <a:lnTo>
                  <a:pt x="1714057" y="2933336"/>
                </a:lnTo>
                <a:lnTo>
                  <a:pt x="1723319" y="2932277"/>
                </a:lnTo>
                <a:lnTo>
                  <a:pt x="1723997" y="2932277"/>
                </a:lnTo>
                <a:lnTo>
                  <a:pt x="1718506" y="2932032"/>
                </a:lnTo>
                <a:lnTo>
                  <a:pt x="1717920" y="2932277"/>
                </a:lnTo>
                <a:lnTo>
                  <a:pt x="1716748" y="2931954"/>
                </a:lnTo>
                <a:lnTo>
                  <a:pt x="1715946" y="2931918"/>
                </a:lnTo>
                <a:lnTo>
                  <a:pt x="1716488" y="2931882"/>
                </a:lnTo>
                <a:lnTo>
                  <a:pt x="1714005" y="2931198"/>
                </a:lnTo>
                <a:cubicBezTo>
                  <a:pt x="1711530" y="2931558"/>
                  <a:pt x="1708021" y="2932277"/>
                  <a:pt x="1703881" y="2932277"/>
                </a:cubicBezTo>
                <a:cubicBezTo>
                  <a:pt x="1702442" y="2930838"/>
                  <a:pt x="1705231" y="2930118"/>
                  <a:pt x="1707346" y="2929758"/>
                </a:cubicBezTo>
                <a:lnTo>
                  <a:pt x="1708672" y="2929555"/>
                </a:lnTo>
                <a:lnTo>
                  <a:pt x="1705588" y="2929438"/>
                </a:lnTo>
                <a:cubicBezTo>
                  <a:pt x="1703973" y="2929398"/>
                  <a:pt x="1703434" y="2929398"/>
                  <a:pt x="1704783" y="2929398"/>
                </a:cubicBezTo>
                <a:lnTo>
                  <a:pt x="1693623" y="2929398"/>
                </a:lnTo>
                <a:cubicBezTo>
                  <a:pt x="1689752" y="2929398"/>
                  <a:pt x="1686963" y="2929398"/>
                  <a:pt x="1686963" y="2929398"/>
                </a:cubicBezTo>
                <a:cubicBezTo>
                  <a:pt x="1689842" y="2929398"/>
                  <a:pt x="1692722" y="2929398"/>
                  <a:pt x="1686963" y="2932277"/>
                </a:cubicBezTo>
                <a:cubicBezTo>
                  <a:pt x="1675804" y="2932277"/>
                  <a:pt x="1670405" y="2932277"/>
                  <a:pt x="1667525" y="2932277"/>
                </a:cubicBezTo>
                <a:cubicBezTo>
                  <a:pt x="1662126" y="2929398"/>
                  <a:pt x="1662126" y="2929398"/>
                  <a:pt x="1653487" y="2929398"/>
                </a:cubicBezTo>
                <a:cubicBezTo>
                  <a:pt x="1656367" y="2932277"/>
                  <a:pt x="1645207" y="2932277"/>
                  <a:pt x="1650967" y="2935156"/>
                </a:cubicBezTo>
                <a:cubicBezTo>
                  <a:pt x="1659246" y="2935156"/>
                  <a:pt x="1664646" y="2935156"/>
                  <a:pt x="1670405" y="2935156"/>
                </a:cubicBezTo>
                <a:lnTo>
                  <a:pt x="1673284" y="2935156"/>
                </a:lnTo>
                <a:cubicBezTo>
                  <a:pt x="1664646" y="2935156"/>
                  <a:pt x="1656367" y="2935156"/>
                  <a:pt x="1650967" y="2937675"/>
                </a:cubicBezTo>
                <a:cubicBezTo>
                  <a:pt x="1645207" y="2937675"/>
                  <a:pt x="1642327" y="2935156"/>
                  <a:pt x="1639808" y="2935156"/>
                </a:cubicBezTo>
                <a:cubicBezTo>
                  <a:pt x="1636928" y="2935156"/>
                  <a:pt x="1631979" y="2935786"/>
                  <a:pt x="1626715" y="2936416"/>
                </a:cubicBezTo>
                <a:lnTo>
                  <a:pt x="1619950" y="2936984"/>
                </a:lnTo>
                <a:lnTo>
                  <a:pt x="1626652" y="2937676"/>
                </a:lnTo>
                <a:cubicBezTo>
                  <a:pt x="1643574" y="2937676"/>
                  <a:pt x="1660137" y="2940555"/>
                  <a:pt x="1679580" y="2940555"/>
                </a:cubicBezTo>
                <a:lnTo>
                  <a:pt x="1698122" y="2940555"/>
                </a:lnTo>
                <a:cubicBezTo>
                  <a:pt x="1701002" y="2940555"/>
                  <a:pt x="1723319" y="2937675"/>
                  <a:pt x="1726199" y="2937675"/>
                </a:cubicBezTo>
                <a:cubicBezTo>
                  <a:pt x="1737357" y="2937675"/>
                  <a:pt x="1731958" y="2937675"/>
                  <a:pt x="1745637" y="2935156"/>
                </a:cubicBezTo>
                <a:cubicBezTo>
                  <a:pt x="1748517" y="2937675"/>
                  <a:pt x="1740237" y="2937675"/>
                  <a:pt x="1731958" y="2937675"/>
                </a:cubicBezTo>
                <a:cubicBezTo>
                  <a:pt x="1730518" y="2937675"/>
                  <a:pt x="1731148" y="2937675"/>
                  <a:pt x="1732498" y="2938035"/>
                </a:cubicBezTo>
                <a:lnTo>
                  <a:pt x="1736806" y="2940270"/>
                </a:lnTo>
                <a:lnTo>
                  <a:pt x="1731958" y="2940555"/>
                </a:lnTo>
                <a:lnTo>
                  <a:pt x="1735388" y="2940555"/>
                </a:lnTo>
                <a:lnTo>
                  <a:pt x="1737191" y="2940469"/>
                </a:lnTo>
                <a:lnTo>
                  <a:pt x="1736806" y="2940270"/>
                </a:lnTo>
                <a:lnTo>
                  <a:pt x="1739390" y="2940117"/>
                </a:lnTo>
                <a:lnTo>
                  <a:pt x="1737917" y="2940435"/>
                </a:lnTo>
                <a:lnTo>
                  <a:pt x="1765588" y="2939116"/>
                </a:lnTo>
                <a:cubicBezTo>
                  <a:pt x="1775355" y="2938396"/>
                  <a:pt x="1784356" y="2937676"/>
                  <a:pt x="1791197" y="2937676"/>
                </a:cubicBezTo>
                <a:cubicBezTo>
                  <a:pt x="1796957" y="2937676"/>
                  <a:pt x="1799838" y="2937676"/>
                  <a:pt x="1808120" y="2937676"/>
                </a:cubicBezTo>
                <a:cubicBezTo>
                  <a:pt x="1811000" y="2937676"/>
                  <a:pt x="1822162" y="2937676"/>
                  <a:pt x="1819281" y="2937676"/>
                </a:cubicBezTo>
                <a:cubicBezTo>
                  <a:pt x="1827562" y="2934796"/>
                  <a:pt x="1811000" y="2937676"/>
                  <a:pt x="1841605" y="2934796"/>
                </a:cubicBezTo>
                <a:cubicBezTo>
                  <a:pt x="1830443" y="2940555"/>
                  <a:pt x="1802359" y="2940555"/>
                  <a:pt x="1785796" y="2940555"/>
                </a:cubicBezTo>
                <a:cubicBezTo>
                  <a:pt x="1808120" y="2940555"/>
                  <a:pt x="1844485" y="2940555"/>
                  <a:pt x="1883371" y="2937676"/>
                </a:cubicBezTo>
                <a:cubicBezTo>
                  <a:pt x="1880490" y="2937676"/>
                  <a:pt x="1877970" y="2937676"/>
                  <a:pt x="1877970" y="2937676"/>
                </a:cubicBezTo>
                <a:cubicBezTo>
                  <a:pt x="1900294" y="2934796"/>
                  <a:pt x="1891652" y="2934796"/>
                  <a:pt x="1883371" y="2934796"/>
                </a:cubicBezTo>
                <a:cubicBezTo>
                  <a:pt x="1861048" y="2934796"/>
                  <a:pt x="1866808" y="2937676"/>
                  <a:pt x="1844485" y="2937676"/>
                </a:cubicBezTo>
                <a:cubicBezTo>
                  <a:pt x="1849885" y="2934796"/>
                  <a:pt x="1869329" y="2931918"/>
                  <a:pt x="1835843" y="2934796"/>
                </a:cubicBezTo>
                <a:cubicBezTo>
                  <a:pt x="1858167" y="2931918"/>
                  <a:pt x="1883371" y="2929398"/>
                  <a:pt x="1911455" y="2926519"/>
                </a:cubicBezTo>
                <a:cubicBezTo>
                  <a:pt x="1939180" y="2923641"/>
                  <a:pt x="1967264" y="2918242"/>
                  <a:pt x="1994988" y="2912484"/>
                </a:cubicBezTo>
                <a:lnTo>
                  <a:pt x="1998940" y="2910509"/>
                </a:lnTo>
                <a:close/>
                <a:moveTo>
                  <a:pt x="1260333" y="2908384"/>
                </a:moveTo>
                <a:lnTo>
                  <a:pt x="1267660" y="2909770"/>
                </a:lnTo>
                <a:lnTo>
                  <a:pt x="1279848" y="2912843"/>
                </a:lnTo>
                <a:close/>
                <a:moveTo>
                  <a:pt x="1957480" y="2908310"/>
                </a:moveTo>
                <a:lnTo>
                  <a:pt x="1953506" y="2908840"/>
                </a:lnTo>
                <a:lnTo>
                  <a:pt x="1950341" y="2909606"/>
                </a:lnTo>
                <a:cubicBezTo>
                  <a:pt x="1944940" y="2909606"/>
                  <a:pt x="1939180" y="2912484"/>
                  <a:pt x="1939180" y="2912484"/>
                </a:cubicBezTo>
                <a:cubicBezTo>
                  <a:pt x="1947821" y="2912484"/>
                  <a:pt x="1950341" y="2909606"/>
                  <a:pt x="1953222" y="2909606"/>
                </a:cubicBezTo>
                <a:close/>
                <a:moveTo>
                  <a:pt x="1256402" y="2907620"/>
                </a:moveTo>
                <a:lnTo>
                  <a:pt x="1257170" y="2907661"/>
                </a:lnTo>
                <a:lnTo>
                  <a:pt x="1260333" y="2908384"/>
                </a:lnTo>
                <a:lnTo>
                  <a:pt x="1256575" y="2907673"/>
                </a:lnTo>
                <a:close/>
                <a:moveTo>
                  <a:pt x="1948004" y="2907529"/>
                </a:moveTo>
                <a:lnTo>
                  <a:pt x="1937657" y="2908610"/>
                </a:lnTo>
                <a:lnTo>
                  <a:pt x="1940980" y="2908346"/>
                </a:lnTo>
                <a:close/>
                <a:moveTo>
                  <a:pt x="1915898" y="2907085"/>
                </a:moveTo>
                <a:cubicBezTo>
                  <a:pt x="1890701" y="2909965"/>
                  <a:pt x="1904739" y="2909965"/>
                  <a:pt x="1896460" y="2909965"/>
                </a:cubicBezTo>
                <a:lnTo>
                  <a:pt x="1879009" y="2912484"/>
                </a:lnTo>
                <a:lnTo>
                  <a:pt x="1880490" y="2912484"/>
                </a:lnTo>
                <a:cubicBezTo>
                  <a:pt x="1884811" y="2912484"/>
                  <a:pt x="1888321" y="2911764"/>
                  <a:pt x="1891112" y="2911404"/>
                </a:cubicBezTo>
                <a:lnTo>
                  <a:pt x="1896962" y="2912407"/>
                </a:lnTo>
                <a:lnTo>
                  <a:pt x="1905807" y="2911266"/>
                </a:lnTo>
                <a:lnTo>
                  <a:pt x="1900285" y="2912798"/>
                </a:lnTo>
                <a:cubicBezTo>
                  <a:pt x="1899407" y="2913136"/>
                  <a:pt x="1898451" y="2913462"/>
                  <a:pt x="1896679" y="2913861"/>
                </a:cubicBezTo>
                <a:lnTo>
                  <a:pt x="1891898" y="2914706"/>
                </a:lnTo>
                <a:lnTo>
                  <a:pt x="1890209" y="2914823"/>
                </a:lnTo>
                <a:lnTo>
                  <a:pt x="1889174" y="2915187"/>
                </a:lnTo>
                <a:lnTo>
                  <a:pt x="1891898" y="2914706"/>
                </a:lnTo>
                <a:lnTo>
                  <a:pt x="1907237" y="2913643"/>
                </a:lnTo>
                <a:lnTo>
                  <a:pt x="1913975" y="2912484"/>
                </a:lnTo>
                <a:lnTo>
                  <a:pt x="1915450" y="2913074"/>
                </a:lnTo>
                <a:lnTo>
                  <a:pt x="1918778" y="2912843"/>
                </a:lnTo>
                <a:lnTo>
                  <a:pt x="1931518" y="2910651"/>
                </a:lnTo>
                <a:lnTo>
                  <a:pt x="1931213" y="2910685"/>
                </a:lnTo>
                <a:cubicBezTo>
                  <a:pt x="1928940" y="2910865"/>
                  <a:pt x="1926746" y="2910955"/>
                  <a:pt x="1925458" y="2910820"/>
                </a:cubicBezTo>
                <a:lnTo>
                  <a:pt x="1925154" y="2909666"/>
                </a:lnTo>
                <a:lnTo>
                  <a:pt x="1915898" y="2909855"/>
                </a:lnTo>
                <a:lnTo>
                  <a:pt x="1915898" y="2908199"/>
                </a:lnTo>
                <a:lnTo>
                  <a:pt x="1908575" y="2909606"/>
                </a:lnTo>
                <a:lnTo>
                  <a:pt x="1915898" y="2907786"/>
                </a:lnTo>
                <a:close/>
                <a:moveTo>
                  <a:pt x="2006581" y="2906936"/>
                </a:moveTo>
                <a:lnTo>
                  <a:pt x="1999465" y="2907844"/>
                </a:lnTo>
                <a:lnTo>
                  <a:pt x="2001609" y="2908661"/>
                </a:lnTo>
                <a:cubicBezTo>
                  <a:pt x="2002582" y="2909167"/>
                  <a:pt x="2002537" y="2909504"/>
                  <a:pt x="2000378" y="2909504"/>
                </a:cubicBezTo>
                <a:lnTo>
                  <a:pt x="1995572" y="2908341"/>
                </a:lnTo>
                <a:lnTo>
                  <a:pt x="1991215" y="2908897"/>
                </a:lnTo>
                <a:lnTo>
                  <a:pt x="1999083" y="2910437"/>
                </a:lnTo>
                <a:lnTo>
                  <a:pt x="2000749" y="2909606"/>
                </a:lnTo>
                <a:lnTo>
                  <a:pt x="2009462" y="2907639"/>
                </a:lnTo>
                <a:close/>
                <a:moveTo>
                  <a:pt x="1894954" y="2906320"/>
                </a:moveTo>
                <a:cubicBezTo>
                  <a:pt x="1891241" y="2906455"/>
                  <a:pt x="1886382" y="2906905"/>
                  <a:pt x="1881162" y="2907445"/>
                </a:cubicBezTo>
                <a:lnTo>
                  <a:pt x="1879466" y="2907591"/>
                </a:lnTo>
                <a:lnTo>
                  <a:pt x="1850667" y="2913663"/>
                </a:lnTo>
                <a:lnTo>
                  <a:pt x="1846429" y="2913957"/>
                </a:lnTo>
                <a:lnTo>
                  <a:pt x="1846786" y="2915048"/>
                </a:lnTo>
                <a:cubicBezTo>
                  <a:pt x="1846066" y="2915363"/>
                  <a:pt x="1844626" y="2915363"/>
                  <a:pt x="1843186" y="2915363"/>
                </a:cubicBezTo>
                <a:cubicBezTo>
                  <a:pt x="1846066" y="2915363"/>
                  <a:pt x="1848946" y="2915363"/>
                  <a:pt x="1851825" y="2915363"/>
                </a:cubicBezTo>
                <a:cubicBezTo>
                  <a:pt x="1854525" y="2914103"/>
                  <a:pt x="1855245" y="2914103"/>
                  <a:pt x="1856685" y="2914103"/>
                </a:cubicBezTo>
                <a:lnTo>
                  <a:pt x="1863742" y="2913134"/>
                </a:lnTo>
                <a:lnTo>
                  <a:pt x="1863925" y="2912494"/>
                </a:lnTo>
                <a:lnTo>
                  <a:pt x="1857225" y="2912843"/>
                </a:lnTo>
                <a:cubicBezTo>
                  <a:pt x="1877022" y="2909965"/>
                  <a:pt x="1868383" y="2909965"/>
                  <a:pt x="1874142" y="2909965"/>
                </a:cubicBezTo>
                <a:cubicBezTo>
                  <a:pt x="1879542" y="2909965"/>
                  <a:pt x="1890701" y="2907085"/>
                  <a:pt x="1901860" y="2907085"/>
                </a:cubicBezTo>
                <a:cubicBezTo>
                  <a:pt x="1901230" y="2906365"/>
                  <a:pt x="1898665" y="2906185"/>
                  <a:pt x="1894954" y="2906320"/>
                </a:cubicBezTo>
                <a:close/>
                <a:moveTo>
                  <a:pt x="1972665" y="2906285"/>
                </a:moveTo>
                <a:lnTo>
                  <a:pt x="1961965" y="2907712"/>
                </a:lnTo>
                <a:lnTo>
                  <a:pt x="1962899" y="2908976"/>
                </a:lnTo>
                <a:cubicBezTo>
                  <a:pt x="1964294" y="2908976"/>
                  <a:pt x="1967084" y="2908346"/>
                  <a:pt x="1972665" y="2907086"/>
                </a:cubicBezTo>
                <a:close/>
                <a:moveTo>
                  <a:pt x="2001179" y="2905618"/>
                </a:moveTo>
                <a:lnTo>
                  <a:pt x="2000136" y="2905808"/>
                </a:lnTo>
                <a:lnTo>
                  <a:pt x="2000561" y="2906694"/>
                </a:lnTo>
                <a:lnTo>
                  <a:pt x="2003367" y="2906152"/>
                </a:lnTo>
                <a:close/>
                <a:moveTo>
                  <a:pt x="1999895" y="2905305"/>
                </a:moveTo>
                <a:lnTo>
                  <a:pt x="2000087" y="2905705"/>
                </a:lnTo>
                <a:lnTo>
                  <a:pt x="2000975" y="2905568"/>
                </a:lnTo>
                <a:close/>
                <a:moveTo>
                  <a:pt x="1995180" y="2904154"/>
                </a:moveTo>
                <a:lnTo>
                  <a:pt x="1994988" y="2904207"/>
                </a:lnTo>
                <a:lnTo>
                  <a:pt x="1992882" y="2905181"/>
                </a:lnTo>
                <a:lnTo>
                  <a:pt x="1995358" y="2906225"/>
                </a:lnTo>
                <a:lnTo>
                  <a:pt x="1999098" y="2905110"/>
                </a:lnTo>
                <a:close/>
                <a:moveTo>
                  <a:pt x="2049089" y="2903865"/>
                </a:moveTo>
                <a:lnTo>
                  <a:pt x="2035651" y="2905731"/>
                </a:lnTo>
                <a:lnTo>
                  <a:pt x="2038936" y="2906261"/>
                </a:lnTo>
                <a:lnTo>
                  <a:pt x="2048276" y="2904207"/>
                </a:lnTo>
                <a:close/>
                <a:moveTo>
                  <a:pt x="1957597" y="2902267"/>
                </a:moveTo>
                <a:lnTo>
                  <a:pt x="1943725" y="2905602"/>
                </a:lnTo>
                <a:lnTo>
                  <a:pt x="1941947" y="2905898"/>
                </a:lnTo>
                <a:lnTo>
                  <a:pt x="1946315" y="2905331"/>
                </a:lnTo>
                <a:lnTo>
                  <a:pt x="1960142" y="2902808"/>
                </a:lnTo>
                <a:close/>
                <a:moveTo>
                  <a:pt x="1955475" y="2901815"/>
                </a:moveTo>
                <a:lnTo>
                  <a:pt x="1953176" y="2902333"/>
                </a:lnTo>
                <a:lnTo>
                  <a:pt x="1956196" y="2901969"/>
                </a:lnTo>
                <a:close/>
                <a:moveTo>
                  <a:pt x="1972393" y="2901115"/>
                </a:moveTo>
                <a:lnTo>
                  <a:pt x="1969463" y="2901583"/>
                </a:lnTo>
                <a:lnTo>
                  <a:pt x="1970529" y="2901902"/>
                </a:lnTo>
                <a:lnTo>
                  <a:pt x="1972862" y="2901296"/>
                </a:lnTo>
                <a:lnTo>
                  <a:pt x="1972665" y="2901227"/>
                </a:lnTo>
                <a:close/>
                <a:moveTo>
                  <a:pt x="1283374" y="2900866"/>
                </a:moveTo>
                <a:cubicBezTo>
                  <a:pt x="1283492" y="2901170"/>
                  <a:pt x="1302795" y="2904206"/>
                  <a:pt x="1304684" y="2904206"/>
                </a:cubicBezTo>
                <a:cubicBezTo>
                  <a:pt x="1310444" y="2904206"/>
                  <a:pt x="1318723" y="2907085"/>
                  <a:pt x="1321602" y="2907085"/>
                </a:cubicBezTo>
                <a:cubicBezTo>
                  <a:pt x="1318723" y="2907085"/>
                  <a:pt x="1313323" y="2904206"/>
                  <a:pt x="1318723" y="2904206"/>
                </a:cubicBezTo>
                <a:cubicBezTo>
                  <a:pt x="1332762" y="2907085"/>
                  <a:pt x="1321602" y="2907085"/>
                  <a:pt x="1335641" y="2909965"/>
                </a:cubicBezTo>
                <a:cubicBezTo>
                  <a:pt x="1343920" y="2909965"/>
                  <a:pt x="1341041" y="2907085"/>
                  <a:pt x="1355079" y="2909965"/>
                </a:cubicBezTo>
                <a:cubicBezTo>
                  <a:pt x="1360478" y="2909965"/>
                  <a:pt x="1341041" y="2907085"/>
                  <a:pt x="1346800" y="2907085"/>
                </a:cubicBezTo>
                <a:cubicBezTo>
                  <a:pt x="1360478" y="2909965"/>
                  <a:pt x="1369117" y="2912843"/>
                  <a:pt x="1374517" y="2909965"/>
                </a:cubicBezTo>
                <a:cubicBezTo>
                  <a:pt x="1360478" y="2909965"/>
                  <a:pt x="1360478" y="2907085"/>
                  <a:pt x="1346800" y="2907085"/>
                </a:cubicBezTo>
                <a:cubicBezTo>
                  <a:pt x="1341041" y="2907085"/>
                  <a:pt x="1338161" y="2907085"/>
                  <a:pt x="1335641" y="2907085"/>
                </a:cubicBezTo>
                <a:cubicBezTo>
                  <a:pt x="1329882" y="2904206"/>
                  <a:pt x="1327003" y="2904206"/>
                  <a:pt x="1324482" y="2904206"/>
                </a:cubicBezTo>
                <a:cubicBezTo>
                  <a:pt x="1315843" y="2904206"/>
                  <a:pt x="1307564" y="2904206"/>
                  <a:pt x="1296405" y="2901687"/>
                </a:cubicBezTo>
                <a:cubicBezTo>
                  <a:pt x="1296405" y="2901687"/>
                  <a:pt x="1296405" y="2904206"/>
                  <a:pt x="1291006" y="2901687"/>
                </a:cubicBezTo>
                <a:cubicBezTo>
                  <a:pt x="1285427" y="2900967"/>
                  <a:pt x="1283334" y="2900765"/>
                  <a:pt x="1283374" y="2900866"/>
                </a:cubicBezTo>
                <a:close/>
                <a:moveTo>
                  <a:pt x="2031086" y="2900607"/>
                </a:moveTo>
                <a:cubicBezTo>
                  <a:pt x="2030366" y="2900247"/>
                  <a:pt x="2028926" y="2900247"/>
                  <a:pt x="2024607" y="2901687"/>
                </a:cubicBezTo>
                <a:lnTo>
                  <a:pt x="2031106" y="2901402"/>
                </a:lnTo>
                <a:lnTo>
                  <a:pt x="2031354" y="2901328"/>
                </a:lnTo>
                <a:lnTo>
                  <a:pt x="2032092" y="2901110"/>
                </a:lnTo>
                <a:close/>
                <a:moveTo>
                  <a:pt x="2059674" y="2899416"/>
                </a:moveTo>
                <a:lnTo>
                  <a:pt x="2037804" y="2902610"/>
                </a:lnTo>
                <a:lnTo>
                  <a:pt x="2031592" y="2905076"/>
                </a:lnTo>
                <a:lnTo>
                  <a:pt x="2033823" y="2905436"/>
                </a:lnTo>
                <a:lnTo>
                  <a:pt x="2049578" y="2902946"/>
                </a:lnTo>
                <a:lnTo>
                  <a:pt x="2052394" y="2902477"/>
                </a:lnTo>
                <a:close/>
                <a:moveTo>
                  <a:pt x="1967493" y="2899105"/>
                </a:moveTo>
                <a:lnTo>
                  <a:pt x="1963888" y="2899918"/>
                </a:lnTo>
                <a:lnTo>
                  <a:pt x="1968998" y="2901445"/>
                </a:lnTo>
                <a:lnTo>
                  <a:pt x="1970002" y="2900135"/>
                </a:lnTo>
                <a:close/>
                <a:moveTo>
                  <a:pt x="2158552" y="2898857"/>
                </a:moveTo>
                <a:lnTo>
                  <a:pt x="2172010" y="2899787"/>
                </a:lnTo>
                <a:cubicBezTo>
                  <a:pt x="2181052" y="2900507"/>
                  <a:pt x="2191489" y="2901227"/>
                  <a:pt x="2201207" y="2901227"/>
                </a:cubicBezTo>
                <a:cubicBezTo>
                  <a:pt x="2206965" y="2901227"/>
                  <a:pt x="2198687" y="2901227"/>
                  <a:pt x="2184651" y="2901227"/>
                </a:cubicBezTo>
                <a:cubicBezTo>
                  <a:pt x="2178893" y="2901227"/>
                  <a:pt x="2173493" y="2901227"/>
                  <a:pt x="2167735" y="2901227"/>
                </a:cubicBezTo>
                <a:close/>
                <a:moveTo>
                  <a:pt x="1151341" y="2898808"/>
                </a:moveTo>
                <a:cubicBezTo>
                  <a:pt x="1156741" y="2901687"/>
                  <a:pt x="1162500" y="2901687"/>
                  <a:pt x="1167899" y="2904206"/>
                </a:cubicBezTo>
                <a:cubicBezTo>
                  <a:pt x="1173658" y="2904206"/>
                  <a:pt x="1179058" y="2907085"/>
                  <a:pt x="1184817" y="2907085"/>
                </a:cubicBezTo>
                <a:cubicBezTo>
                  <a:pt x="1193097" y="2909965"/>
                  <a:pt x="1204255" y="2912843"/>
                  <a:pt x="1210015" y="2912843"/>
                </a:cubicBezTo>
                <a:cubicBezTo>
                  <a:pt x="1198856" y="2909965"/>
                  <a:pt x="1190217" y="2907085"/>
                  <a:pt x="1179058" y="2904206"/>
                </a:cubicBezTo>
                <a:cubicBezTo>
                  <a:pt x="1173658" y="2904206"/>
                  <a:pt x="1167899" y="2901687"/>
                  <a:pt x="1165380" y="2901687"/>
                </a:cubicBezTo>
                <a:cubicBezTo>
                  <a:pt x="1159620" y="2901687"/>
                  <a:pt x="1154221" y="2898808"/>
                  <a:pt x="1151341" y="2898808"/>
                </a:cubicBezTo>
                <a:close/>
                <a:moveTo>
                  <a:pt x="2151179" y="2898347"/>
                </a:moveTo>
                <a:cubicBezTo>
                  <a:pt x="2154059" y="2898347"/>
                  <a:pt x="2156578" y="2898347"/>
                  <a:pt x="2156578" y="2898347"/>
                </a:cubicBezTo>
                <a:lnTo>
                  <a:pt x="2158552" y="2898857"/>
                </a:lnTo>
                <a:close/>
                <a:moveTo>
                  <a:pt x="1234509" y="2898043"/>
                </a:moveTo>
                <a:cubicBezTo>
                  <a:pt x="1231545" y="2897908"/>
                  <a:pt x="1229452" y="2898088"/>
                  <a:pt x="1229452" y="2898808"/>
                </a:cubicBezTo>
                <a:cubicBezTo>
                  <a:pt x="1243491" y="2898808"/>
                  <a:pt x="1243491" y="2901687"/>
                  <a:pt x="1251770" y="2901687"/>
                </a:cubicBezTo>
                <a:cubicBezTo>
                  <a:pt x="1260139" y="2901687"/>
                  <a:pt x="1243401" y="2898448"/>
                  <a:pt x="1234509" y="2898043"/>
                </a:cubicBezTo>
                <a:close/>
                <a:moveTo>
                  <a:pt x="1932992" y="2896305"/>
                </a:moveTo>
                <a:lnTo>
                  <a:pt x="1924377" y="2898121"/>
                </a:lnTo>
                <a:lnTo>
                  <a:pt x="1934144" y="2896575"/>
                </a:lnTo>
                <a:close/>
                <a:moveTo>
                  <a:pt x="2064618" y="2896025"/>
                </a:moveTo>
                <a:lnTo>
                  <a:pt x="2059618" y="2897774"/>
                </a:lnTo>
                <a:lnTo>
                  <a:pt x="2051261" y="2898272"/>
                </a:lnTo>
                <a:lnTo>
                  <a:pt x="2049803" y="2898808"/>
                </a:lnTo>
                <a:lnTo>
                  <a:pt x="2045531" y="2899551"/>
                </a:lnTo>
                <a:lnTo>
                  <a:pt x="2045611" y="2899508"/>
                </a:lnTo>
                <a:lnTo>
                  <a:pt x="2045482" y="2899559"/>
                </a:lnTo>
                <a:lnTo>
                  <a:pt x="2045531" y="2899551"/>
                </a:lnTo>
                <a:lnTo>
                  <a:pt x="2041525" y="2901687"/>
                </a:lnTo>
                <a:cubicBezTo>
                  <a:pt x="2045664" y="2901687"/>
                  <a:pt x="2052593" y="2900248"/>
                  <a:pt x="2057812" y="2899168"/>
                </a:cubicBezTo>
                <a:lnTo>
                  <a:pt x="2062249" y="2898334"/>
                </a:lnTo>
                <a:lnTo>
                  <a:pt x="2066684" y="2896470"/>
                </a:lnTo>
                <a:lnTo>
                  <a:pt x="2067143" y="2896341"/>
                </a:lnTo>
                <a:close/>
                <a:moveTo>
                  <a:pt x="2012907" y="2894849"/>
                </a:moveTo>
                <a:cubicBezTo>
                  <a:pt x="2009398" y="2895208"/>
                  <a:pt x="2005168" y="2895928"/>
                  <a:pt x="2002289" y="2895928"/>
                </a:cubicBezTo>
                <a:cubicBezTo>
                  <a:pt x="1997429" y="2896648"/>
                  <a:pt x="1994123" y="2897188"/>
                  <a:pt x="1991591" y="2897638"/>
                </a:cubicBezTo>
                <a:lnTo>
                  <a:pt x="1988605" y="2898216"/>
                </a:lnTo>
                <a:lnTo>
                  <a:pt x="1989220" y="2898347"/>
                </a:lnTo>
                <a:lnTo>
                  <a:pt x="1994971" y="2899258"/>
                </a:lnTo>
                <a:lnTo>
                  <a:pt x="2003629" y="2895929"/>
                </a:lnTo>
                <a:cubicBezTo>
                  <a:pt x="2011910" y="2895929"/>
                  <a:pt x="2009030" y="2895929"/>
                  <a:pt x="2003629" y="2898449"/>
                </a:cubicBezTo>
                <a:cubicBezTo>
                  <a:pt x="2009030" y="2898449"/>
                  <a:pt x="2009030" y="2895929"/>
                  <a:pt x="2014791" y="2895929"/>
                </a:cubicBezTo>
                <a:lnTo>
                  <a:pt x="2016251" y="2895422"/>
                </a:lnTo>
                <a:close/>
                <a:moveTo>
                  <a:pt x="1942010" y="2894404"/>
                </a:moveTo>
                <a:lnTo>
                  <a:pt x="1941299" y="2894554"/>
                </a:lnTo>
                <a:lnTo>
                  <a:pt x="1943336" y="2895119"/>
                </a:lnTo>
                <a:lnTo>
                  <a:pt x="1944450" y="2894944"/>
                </a:lnTo>
                <a:lnTo>
                  <a:pt x="1944051" y="2894929"/>
                </a:lnTo>
                <a:close/>
                <a:moveTo>
                  <a:pt x="1321602" y="2893050"/>
                </a:moveTo>
                <a:cubicBezTo>
                  <a:pt x="1324482" y="2893050"/>
                  <a:pt x="1327003" y="2893050"/>
                  <a:pt x="1332762" y="2893050"/>
                </a:cubicBezTo>
                <a:cubicBezTo>
                  <a:pt x="1335641" y="2893050"/>
                  <a:pt x="1335641" y="2893050"/>
                  <a:pt x="1338161" y="2893050"/>
                </a:cubicBezTo>
                <a:cubicBezTo>
                  <a:pt x="1341041" y="2895928"/>
                  <a:pt x="1343920" y="2895928"/>
                  <a:pt x="1346800" y="2895928"/>
                </a:cubicBezTo>
                <a:cubicBezTo>
                  <a:pt x="1357958" y="2895928"/>
                  <a:pt x="1371637" y="2898808"/>
                  <a:pt x="1380277" y="2898808"/>
                </a:cubicBezTo>
                <a:cubicBezTo>
                  <a:pt x="1382796" y="2901687"/>
                  <a:pt x="1388556" y="2901687"/>
                  <a:pt x="1391435" y="2901687"/>
                </a:cubicBezTo>
                <a:cubicBezTo>
                  <a:pt x="1382796" y="2901687"/>
                  <a:pt x="1374517" y="2898808"/>
                  <a:pt x="1366237" y="2898808"/>
                </a:cubicBezTo>
                <a:cubicBezTo>
                  <a:pt x="1357958" y="2898808"/>
                  <a:pt x="1349320" y="2895928"/>
                  <a:pt x="1343920" y="2895928"/>
                </a:cubicBezTo>
                <a:cubicBezTo>
                  <a:pt x="1338161" y="2895928"/>
                  <a:pt x="1335641" y="2895928"/>
                  <a:pt x="1332762" y="2895928"/>
                </a:cubicBezTo>
                <a:cubicBezTo>
                  <a:pt x="1329882" y="2893050"/>
                  <a:pt x="1324482" y="2893050"/>
                  <a:pt x="1321602" y="2893050"/>
                </a:cubicBezTo>
                <a:close/>
                <a:moveTo>
                  <a:pt x="1218294" y="2893050"/>
                </a:moveTo>
                <a:cubicBezTo>
                  <a:pt x="1226573" y="2895928"/>
                  <a:pt x="1235212" y="2895928"/>
                  <a:pt x="1240612" y="2895928"/>
                </a:cubicBezTo>
                <a:cubicBezTo>
                  <a:pt x="1246371" y="2898808"/>
                  <a:pt x="1251770" y="2898808"/>
                  <a:pt x="1254650" y="2898808"/>
                </a:cubicBezTo>
                <a:lnTo>
                  <a:pt x="1256158" y="2897802"/>
                </a:lnTo>
                <a:lnTo>
                  <a:pt x="1260049" y="2898808"/>
                </a:lnTo>
                <a:cubicBezTo>
                  <a:pt x="1260049" y="2898808"/>
                  <a:pt x="1257979" y="2898088"/>
                  <a:pt x="1256270" y="2897728"/>
                </a:cubicBezTo>
                <a:lnTo>
                  <a:pt x="1256158" y="2897802"/>
                </a:lnTo>
                <a:lnTo>
                  <a:pt x="1250471" y="2896333"/>
                </a:lnTo>
                <a:cubicBezTo>
                  <a:pt x="1245156" y="2895388"/>
                  <a:pt x="1250420" y="2898088"/>
                  <a:pt x="1246371" y="2895928"/>
                </a:cubicBezTo>
                <a:cubicBezTo>
                  <a:pt x="1240612" y="2895928"/>
                  <a:pt x="1232332" y="2893050"/>
                  <a:pt x="1226573" y="2893050"/>
                </a:cubicBezTo>
                <a:cubicBezTo>
                  <a:pt x="1221173" y="2893050"/>
                  <a:pt x="1218294" y="2893050"/>
                  <a:pt x="1218294" y="2893050"/>
                </a:cubicBezTo>
                <a:close/>
                <a:moveTo>
                  <a:pt x="2029047" y="2890974"/>
                </a:moveTo>
                <a:lnTo>
                  <a:pt x="2021322" y="2891790"/>
                </a:lnTo>
                <a:lnTo>
                  <a:pt x="2020170" y="2891974"/>
                </a:lnTo>
                <a:lnTo>
                  <a:pt x="2017884" y="2892606"/>
                </a:lnTo>
                <a:lnTo>
                  <a:pt x="2026962" y="2891698"/>
                </a:lnTo>
                <a:close/>
                <a:moveTo>
                  <a:pt x="2037436" y="2890530"/>
                </a:moveTo>
                <a:lnTo>
                  <a:pt x="2037211" y="2890674"/>
                </a:lnTo>
                <a:lnTo>
                  <a:pt x="2038645" y="2890530"/>
                </a:lnTo>
                <a:close/>
                <a:moveTo>
                  <a:pt x="2033246" y="2890530"/>
                </a:moveTo>
                <a:lnTo>
                  <a:pt x="2032252" y="2890635"/>
                </a:lnTo>
                <a:lnTo>
                  <a:pt x="2032749" y="2890892"/>
                </a:lnTo>
                <a:lnTo>
                  <a:pt x="2033730" y="2890530"/>
                </a:lnTo>
                <a:close/>
                <a:moveTo>
                  <a:pt x="2046682" y="2890222"/>
                </a:moveTo>
                <a:lnTo>
                  <a:pt x="2037499" y="2891598"/>
                </a:lnTo>
                <a:lnTo>
                  <a:pt x="2041986" y="2892898"/>
                </a:lnTo>
                <a:lnTo>
                  <a:pt x="2043001" y="2892721"/>
                </a:lnTo>
                <a:close/>
                <a:moveTo>
                  <a:pt x="750412" y="2890069"/>
                </a:moveTo>
                <a:cubicBezTo>
                  <a:pt x="747892" y="2887191"/>
                  <a:pt x="753291" y="2892949"/>
                  <a:pt x="761569" y="2898347"/>
                </a:cubicBezTo>
                <a:lnTo>
                  <a:pt x="770405" y="2903226"/>
                </a:lnTo>
                <a:lnTo>
                  <a:pt x="773176" y="2905050"/>
                </a:lnTo>
                <a:cubicBezTo>
                  <a:pt x="780554" y="2909594"/>
                  <a:pt x="785503" y="2912383"/>
                  <a:pt x="781364" y="2909504"/>
                </a:cubicBezTo>
                <a:cubicBezTo>
                  <a:pt x="779925" y="2909504"/>
                  <a:pt x="777135" y="2907435"/>
                  <a:pt x="773626" y="2905005"/>
                </a:cubicBezTo>
                <a:lnTo>
                  <a:pt x="770405" y="2903226"/>
                </a:lnTo>
                <a:close/>
                <a:moveTo>
                  <a:pt x="1101258" y="2889160"/>
                </a:moveTo>
                <a:lnTo>
                  <a:pt x="1104433" y="2890288"/>
                </a:lnTo>
                <a:cubicBezTo>
                  <a:pt x="1106391" y="2890935"/>
                  <a:pt x="1107426" y="2891160"/>
                  <a:pt x="1106706" y="2890530"/>
                </a:cubicBezTo>
                <a:cubicBezTo>
                  <a:pt x="1109586" y="2890530"/>
                  <a:pt x="1112105" y="2890530"/>
                  <a:pt x="1114985" y="2890530"/>
                </a:cubicBezTo>
                <a:cubicBezTo>
                  <a:pt x="1114985" y="2890530"/>
                  <a:pt x="1112105" y="2893050"/>
                  <a:pt x="1114985" y="2893050"/>
                </a:cubicBezTo>
                <a:cubicBezTo>
                  <a:pt x="1109586" y="2893050"/>
                  <a:pt x="1106706" y="2890530"/>
                  <a:pt x="1103827" y="2890530"/>
                </a:cubicBezTo>
                <a:close/>
                <a:moveTo>
                  <a:pt x="2122516" y="2887651"/>
                </a:moveTo>
                <a:cubicBezTo>
                  <a:pt x="2111357" y="2890530"/>
                  <a:pt x="2105597" y="2893050"/>
                  <a:pt x="2091559" y="2895928"/>
                </a:cubicBezTo>
                <a:lnTo>
                  <a:pt x="2069376" y="2899637"/>
                </a:lnTo>
                <a:lnTo>
                  <a:pt x="2100198" y="2893050"/>
                </a:lnTo>
                <a:cubicBezTo>
                  <a:pt x="2102718" y="2893050"/>
                  <a:pt x="2119636" y="2887651"/>
                  <a:pt x="2122516" y="2887651"/>
                </a:cubicBezTo>
                <a:close/>
                <a:moveTo>
                  <a:pt x="2079046" y="2887185"/>
                </a:moveTo>
                <a:lnTo>
                  <a:pt x="2074236" y="2888236"/>
                </a:lnTo>
                <a:lnTo>
                  <a:pt x="2052645" y="2891583"/>
                </a:lnTo>
                <a:lnTo>
                  <a:pt x="2048276" y="2893051"/>
                </a:lnTo>
                <a:lnTo>
                  <a:pt x="2037514" y="2893929"/>
                </a:lnTo>
                <a:lnTo>
                  <a:pt x="2034850" y="2894341"/>
                </a:lnTo>
                <a:lnTo>
                  <a:pt x="2022364" y="2898690"/>
                </a:lnTo>
                <a:lnTo>
                  <a:pt x="2014655" y="2901314"/>
                </a:lnTo>
                <a:lnTo>
                  <a:pt x="2008130" y="2900609"/>
                </a:lnTo>
                <a:lnTo>
                  <a:pt x="2006431" y="2901074"/>
                </a:lnTo>
                <a:lnTo>
                  <a:pt x="2012523" y="2902039"/>
                </a:lnTo>
                <a:lnTo>
                  <a:pt x="2014655" y="2901314"/>
                </a:lnTo>
                <a:lnTo>
                  <a:pt x="2014791" y="2901328"/>
                </a:lnTo>
                <a:lnTo>
                  <a:pt x="2022364" y="2898690"/>
                </a:lnTo>
                <a:lnTo>
                  <a:pt x="2023072" y="2898449"/>
                </a:lnTo>
                <a:cubicBezTo>
                  <a:pt x="2028473" y="2898449"/>
                  <a:pt x="2037114" y="2895929"/>
                  <a:pt x="2048276" y="2893051"/>
                </a:cubicBezTo>
                <a:cubicBezTo>
                  <a:pt x="2042515" y="2895929"/>
                  <a:pt x="2034233" y="2895929"/>
                  <a:pt x="2028473" y="2898449"/>
                </a:cubicBezTo>
                <a:cubicBezTo>
                  <a:pt x="2023072" y="2901328"/>
                  <a:pt x="2020191" y="2901328"/>
                  <a:pt x="2017312" y="2901328"/>
                </a:cubicBezTo>
                <a:lnTo>
                  <a:pt x="2013782" y="2902239"/>
                </a:lnTo>
                <a:lnTo>
                  <a:pt x="2016984" y="2902745"/>
                </a:lnTo>
                <a:lnTo>
                  <a:pt x="2022807" y="2901687"/>
                </a:lnTo>
                <a:lnTo>
                  <a:pt x="2038645" y="2898808"/>
                </a:lnTo>
                <a:lnTo>
                  <a:pt x="2041780" y="2898249"/>
                </a:lnTo>
                <a:lnTo>
                  <a:pt x="2078881" y="2887293"/>
                </a:lnTo>
                <a:close/>
                <a:moveTo>
                  <a:pt x="1094660" y="2886879"/>
                </a:moveTo>
                <a:lnTo>
                  <a:pt x="1098427" y="2887651"/>
                </a:lnTo>
                <a:lnTo>
                  <a:pt x="1101258" y="2889160"/>
                </a:lnTo>
                <a:lnTo>
                  <a:pt x="1096627" y="2887516"/>
                </a:lnTo>
                <a:close/>
                <a:moveTo>
                  <a:pt x="1084388" y="2884772"/>
                </a:moveTo>
                <a:lnTo>
                  <a:pt x="1087414" y="2884803"/>
                </a:lnTo>
                <a:lnTo>
                  <a:pt x="1089809" y="2885307"/>
                </a:lnTo>
                <a:lnTo>
                  <a:pt x="1094660" y="2886879"/>
                </a:lnTo>
                <a:close/>
                <a:moveTo>
                  <a:pt x="1276955" y="2884770"/>
                </a:moveTo>
                <a:lnTo>
                  <a:pt x="1276967" y="2884772"/>
                </a:lnTo>
                <a:lnTo>
                  <a:pt x="1282367" y="2884772"/>
                </a:lnTo>
                <a:lnTo>
                  <a:pt x="1286249" y="2885273"/>
                </a:lnTo>
                <a:lnTo>
                  <a:pt x="1291006" y="2887651"/>
                </a:lnTo>
                <a:close/>
                <a:moveTo>
                  <a:pt x="2066952" y="2880871"/>
                </a:moveTo>
                <a:lnTo>
                  <a:pt x="2060962" y="2881893"/>
                </a:lnTo>
                <a:lnTo>
                  <a:pt x="2067204" y="2881208"/>
                </a:lnTo>
                <a:close/>
                <a:moveTo>
                  <a:pt x="1250099" y="2879629"/>
                </a:moveTo>
                <a:lnTo>
                  <a:pt x="1262929" y="2881893"/>
                </a:lnTo>
                <a:lnTo>
                  <a:pt x="1276955" y="2884770"/>
                </a:lnTo>
                <a:lnTo>
                  <a:pt x="1260049" y="2881893"/>
                </a:lnTo>
                <a:close/>
                <a:moveTo>
                  <a:pt x="1184817" y="2879374"/>
                </a:moveTo>
                <a:lnTo>
                  <a:pt x="1187698" y="2879374"/>
                </a:lnTo>
                <a:cubicBezTo>
                  <a:pt x="1193097" y="2881893"/>
                  <a:pt x="1201376" y="2881893"/>
                  <a:pt x="1210015" y="2884772"/>
                </a:cubicBezTo>
                <a:cubicBezTo>
                  <a:pt x="1201376" y="2881893"/>
                  <a:pt x="1193097" y="2879374"/>
                  <a:pt x="1184817" y="2879374"/>
                </a:cubicBezTo>
                <a:close/>
                <a:moveTo>
                  <a:pt x="1126144" y="2879374"/>
                </a:moveTo>
                <a:cubicBezTo>
                  <a:pt x="1143062" y="2884772"/>
                  <a:pt x="1143062" y="2884772"/>
                  <a:pt x="1156741" y="2887651"/>
                </a:cubicBezTo>
                <a:cubicBezTo>
                  <a:pt x="1165380" y="2893050"/>
                  <a:pt x="1184817" y="2893050"/>
                  <a:pt x="1195977" y="2895928"/>
                </a:cubicBezTo>
                <a:lnTo>
                  <a:pt x="1193097" y="2895928"/>
                </a:lnTo>
                <a:cubicBezTo>
                  <a:pt x="1187698" y="2895928"/>
                  <a:pt x="1179058" y="2893050"/>
                  <a:pt x="1173658" y="2893050"/>
                </a:cubicBezTo>
                <a:cubicBezTo>
                  <a:pt x="1167899" y="2890530"/>
                  <a:pt x="1162500" y="2890530"/>
                  <a:pt x="1159620" y="2890530"/>
                </a:cubicBezTo>
                <a:cubicBezTo>
                  <a:pt x="1151341" y="2887651"/>
                  <a:pt x="1123264" y="2881893"/>
                  <a:pt x="1126144" y="2879374"/>
                </a:cubicBezTo>
                <a:close/>
                <a:moveTo>
                  <a:pt x="2108125" y="2877064"/>
                </a:moveTo>
                <a:lnTo>
                  <a:pt x="2098758" y="2877935"/>
                </a:lnTo>
                <a:lnTo>
                  <a:pt x="2091022" y="2878654"/>
                </a:lnTo>
                <a:lnTo>
                  <a:pt x="2090042" y="2879016"/>
                </a:lnTo>
                <a:lnTo>
                  <a:pt x="2065004" y="2887429"/>
                </a:lnTo>
                <a:lnTo>
                  <a:pt x="2077026" y="2885133"/>
                </a:lnTo>
                <a:lnTo>
                  <a:pt x="2080955" y="2884978"/>
                </a:lnTo>
                <a:lnTo>
                  <a:pt x="2080131" y="2885133"/>
                </a:lnTo>
                <a:lnTo>
                  <a:pt x="2064772" y="2887508"/>
                </a:lnTo>
                <a:lnTo>
                  <a:pt x="2056050" y="2890439"/>
                </a:lnTo>
                <a:lnTo>
                  <a:pt x="2081317" y="2885684"/>
                </a:lnTo>
                <a:lnTo>
                  <a:pt x="2082477" y="2884918"/>
                </a:lnTo>
                <a:lnTo>
                  <a:pt x="2080955" y="2884978"/>
                </a:lnTo>
                <a:lnTo>
                  <a:pt x="2082955" y="2884602"/>
                </a:lnTo>
                <a:lnTo>
                  <a:pt x="2086577" y="2882209"/>
                </a:lnTo>
                <a:cubicBezTo>
                  <a:pt x="2087972" y="2881175"/>
                  <a:pt x="2090042" y="2880455"/>
                  <a:pt x="2098324" y="2879016"/>
                </a:cubicBezTo>
                <a:close/>
                <a:moveTo>
                  <a:pt x="2084529" y="2877037"/>
                </a:moveTo>
                <a:cubicBezTo>
                  <a:pt x="2083471" y="2877036"/>
                  <a:pt x="2081491" y="2877576"/>
                  <a:pt x="2079241" y="2878296"/>
                </a:cubicBezTo>
                <a:lnTo>
                  <a:pt x="2071385" y="2880749"/>
                </a:lnTo>
                <a:lnTo>
                  <a:pt x="2075721" y="2880273"/>
                </a:lnTo>
                <a:lnTo>
                  <a:pt x="2078246" y="2879360"/>
                </a:lnTo>
                <a:lnTo>
                  <a:pt x="2078881" y="2879016"/>
                </a:lnTo>
                <a:lnTo>
                  <a:pt x="2079373" y="2878952"/>
                </a:lnTo>
                <a:lnTo>
                  <a:pt x="2084523" y="2877088"/>
                </a:lnTo>
                <a:close/>
                <a:moveTo>
                  <a:pt x="1232332" y="2876495"/>
                </a:moveTo>
                <a:cubicBezTo>
                  <a:pt x="1235032" y="2876495"/>
                  <a:pt x="1239172" y="2877215"/>
                  <a:pt x="1244031" y="2878250"/>
                </a:cubicBezTo>
                <a:lnTo>
                  <a:pt x="1250099" y="2879629"/>
                </a:lnTo>
                <a:close/>
                <a:moveTo>
                  <a:pt x="1135272" y="2875275"/>
                </a:moveTo>
                <a:lnTo>
                  <a:pt x="1136137" y="2875517"/>
                </a:lnTo>
                <a:lnTo>
                  <a:pt x="1135338" y="2875315"/>
                </a:lnTo>
                <a:close/>
                <a:moveTo>
                  <a:pt x="2137537" y="2874282"/>
                </a:moveTo>
                <a:lnTo>
                  <a:pt x="2132190" y="2875775"/>
                </a:lnTo>
                <a:lnTo>
                  <a:pt x="2130497" y="2875901"/>
                </a:lnTo>
                <a:close/>
                <a:moveTo>
                  <a:pt x="2161463" y="2874175"/>
                </a:moveTo>
                <a:lnTo>
                  <a:pt x="2148253" y="2876810"/>
                </a:lnTo>
                <a:cubicBezTo>
                  <a:pt x="2143393" y="2877845"/>
                  <a:pt x="2137814" y="2879195"/>
                  <a:pt x="2127915" y="2881893"/>
                </a:cubicBezTo>
                <a:cubicBezTo>
                  <a:pt x="2127915" y="2883333"/>
                  <a:pt x="2133495" y="2882703"/>
                  <a:pt x="2140829" y="2880993"/>
                </a:cubicBezTo>
                <a:lnTo>
                  <a:pt x="2162283" y="2874241"/>
                </a:lnTo>
                <a:close/>
                <a:moveTo>
                  <a:pt x="1073230" y="2873615"/>
                </a:moveTo>
                <a:cubicBezTo>
                  <a:pt x="1067470" y="2873615"/>
                  <a:pt x="1092667" y="2881893"/>
                  <a:pt x="1100947" y="2881893"/>
                </a:cubicBezTo>
                <a:cubicBezTo>
                  <a:pt x="1103827" y="2881893"/>
                  <a:pt x="1106706" y="2884772"/>
                  <a:pt x="1112105" y="2884772"/>
                </a:cubicBezTo>
                <a:cubicBezTo>
                  <a:pt x="1114985" y="2884772"/>
                  <a:pt x="1117865" y="2887651"/>
                  <a:pt x="1117865" y="2887651"/>
                </a:cubicBezTo>
                <a:cubicBezTo>
                  <a:pt x="1123264" y="2887651"/>
                  <a:pt x="1126144" y="2890530"/>
                  <a:pt x="1131903" y="2890530"/>
                </a:cubicBezTo>
                <a:cubicBezTo>
                  <a:pt x="1126144" y="2887651"/>
                  <a:pt x="1120744" y="2887651"/>
                  <a:pt x="1114985" y="2884772"/>
                </a:cubicBezTo>
                <a:cubicBezTo>
                  <a:pt x="1109586" y="2884772"/>
                  <a:pt x="1106706" y="2881893"/>
                  <a:pt x="1100947" y="2881893"/>
                </a:cubicBezTo>
                <a:cubicBezTo>
                  <a:pt x="1092667" y="2879374"/>
                  <a:pt x="1084388" y="2876495"/>
                  <a:pt x="1073230" y="2873615"/>
                </a:cubicBezTo>
                <a:close/>
                <a:moveTo>
                  <a:pt x="1053792" y="2873615"/>
                </a:moveTo>
                <a:cubicBezTo>
                  <a:pt x="1056312" y="2876495"/>
                  <a:pt x="1084388" y="2884772"/>
                  <a:pt x="1084388" y="2881893"/>
                </a:cubicBezTo>
                <a:cubicBezTo>
                  <a:pt x="1081508" y="2881893"/>
                  <a:pt x="1050912" y="2870737"/>
                  <a:pt x="1053792" y="2873615"/>
                </a:cubicBezTo>
                <a:close/>
                <a:moveTo>
                  <a:pt x="2146173" y="2872950"/>
                </a:moveTo>
                <a:lnTo>
                  <a:pt x="2138245" y="2875822"/>
                </a:lnTo>
                <a:lnTo>
                  <a:pt x="2128031" y="2879355"/>
                </a:lnTo>
                <a:lnTo>
                  <a:pt x="2154552" y="2875055"/>
                </a:lnTo>
                <a:lnTo>
                  <a:pt x="2159031" y="2873980"/>
                </a:lnTo>
                <a:close/>
                <a:moveTo>
                  <a:pt x="2143161" y="2872711"/>
                </a:moveTo>
                <a:lnTo>
                  <a:pt x="2142965" y="2872766"/>
                </a:lnTo>
                <a:lnTo>
                  <a:pt x="2142268" y="2872941"/>
                </a:lnTo>
                <a:lnTo>
                  <a:pt x="2124986" y="2876051"/>
                </a:lnTo>
                <a:lnTo>
                  <a:pt x="2124208" y="2876369"/>
                </a:lnTo>
                <a:lnTo>
                  <a:pt x="2130497" y="2875901"/>
                </a:lnTo>
                <a:lnTo>
                  <a:pt x="2127915" y="2876495"/>
                </a:lnTo>
                <a:lnTo>
                  <a:pt x="2119293" y="2878381"/>
                </a:lnTo>
                <a:lnTo>
                  <a:pt x="2118621" y="2878656"/>
                </a:lnTo>
                <a:cubicBezTo>
                  <a:pt x="2115156" y="2879735"/>
                  <a:pt x="2112366" y="2880455"/>
                  <a:pt x="2109486" y="2881894"/>
                </a:cubicBezTo>
                <a:cubicBezTo>
                  <a:pt x="2106605" y="2881894"/>
                  <a:pt x="2101204" y="2884774"/>
                  <a:pt x="2095444" y="2884774"/>
                </a:cubicBezTo>
                <a:cubicBezTo>
                  <a:pt x="2078881" y="2890172"/>
                  <a:pt x="2081761" y="2890172"/>
                  <a:pt x="2073119" y="2893051"/>
                </a:cubicBezTo>
                <a:lnTo>
                  <a:pt x="2071834" y="2893501"/>
                </a:lnTo>
                <a:lnTo>
                  <a:pt x="2075001" y="2893050"/>
                </a:lnTo>
                <a:lnTo>
                  <a:pt x="2080823" y="2892376"/>
                </a:lnTo>
                <a:lnTo>
                  <a:pt x="2086617" y="2890361"/>
                </a:lnTo>
                <a:lnTo>
                  <a:pt x="2083280" y="2890530"/>
                </a:lnTo>
                <a:lnTo>
                  <a:pt x="2091585" y="2888634"/>
                </a:lnTo>
                <a:lnTo>
                  <a:pt x="2095444" y="2887293"/>
                </a:lnTo>
                <a:cubicBezTo>
                  <a:pt x="2109486" y="2881894"/>
                  <a:pt x="2109486" y="2884774"/>
                  <a:pt x="2117767" y="2881894"/>
                </a:cubicBezTo>
                <a:cubicBezTo>
                  <a:pt x="2124788" y="2879016"/>
                  <a:pt x="2129018" y="2877576"/>
                  <a:pt x="2134284" y="2875822"/>
                </a:cubicBezTo>
                <a:lnTo>
                  <a:pt x="2140860" y="2873518"/>
                </a:lnTo>
                <a:lnTo>
                  <a:pt x="2137537" y="2874282"/>
                </a:lnTo>
                <a:lnTo>
                  <a:pt x="2142965" y="2872766"/>
                </a:lnTo>
                <a:lnTo>
                  <a:pt x="2143105" y="2872731"/>
                </a:lnTo>
                <a:close/>
                <a:moveTo>
                  <a:pt x="2134112" y="2871983"/>
                </a:moveTo>
                <a:lnTo>
                  <a:pt x="2131449" y="2872942"/>
                </a:lnTo>
                <a:cubicBezTo>
                  <a:pt x="2131089" y="2873257"/>
                  <a:pt x="2131809" y="2873257"/>
                  <a:pt x="2131809" y="2873257"/>
                </a:cubicBezTo>
                <a:lnTo>
                  <a:pt x="2131034" y="2873575"/>
                </a:lnTo>
                <a:lnTo>
                  <a:pt x="2138377" y="2872325"/>
                </a:lnTo>
                <a:close/>
                <a:moveTo>
                  <a:pt x="2070600" y="2870739"/>
                </a:moveTo>
                <a:lnTo>
                  <a:pt x="2061958" y="2873257"/>
                </a:lnTo>
                <a:lnTo>
                  <a:pt x="2048041" y="2878541"/>
                </a:lnTo>
                <a:lnTo>
                  <a:pt x="2060962" y="2876495"/>
                </a:lnTo>
                <a:lnTo>
                  <a:pt x="2064918" y="2875806"/>
                </a:lnTo>
                <a:lnTo>
                  <a:pt x="2073119" y="2873257"/>
                </a:lnTo>
                <a:cubicBezTo>
                  <a:pt x="2061958" y="2876137"/>
                  <a:pt x="2056558" y="2876137"/>
                  <a:pt x="2070600" y="2870739"/>
                </a:cubicBezTo>
                <a:close/>
                <a:moveTo>
                  <a:pt x="2468800" y="2870501"/>
                </a:moveTo>
                <a:cubicBezTo>
                  <a:pt x="2471229" y="2869826"/>
                  <a:pt x="2473298" y="2869196"/>
                  <a:pt x="2471858" y="2870636"/>
                </a:cubicBezTo>
                <a:cubicBezTo>
                  <a:pt x="2469340" y="2870636"/>
                  <a:pt x="2466460" y="2873154"/>
                  <a:pt x="2463581" y="2873154"/>
                </a:cubicBezTo>
                <a:cubicBezTo>
                  <a:pt x="2452424" y="2876034"/>
                  <a:pt x="2452424" y="2876034"/>
                  <a:pt x="2452424" y="2876034"/>
                </a:cubicBezTo>
                <a:cubicBezTo>
                  <a:pt x="2455303" y="2873154"/>
                  <a:pt x="2458182" y="2873154"/>
                  <a:pt x="2458182" y="2873154"/>
                </a:cubicBezTo>
                <a:cubicBezTo>
                  <a:pt x="2455303" y="2873154"/>
                  <a:pt x="2452424" y="2873154"/>
                  <a:pt x="2449544" y="2876034"/>
                </a:cubicBezTo>
                <a:cubicBezTo>
                  <a:pt x="2444146" y="2878913"/>
                  <a:pt x="2432989" y="2878913"/>
                  <a:pt x="2427230" y="2881792"/>
                </a:cubicBezTo>
                <a:cubicBezTo>
                  <a:pt x="2427230" y="2881792"/>
                  <a:pt x="2432989" y="2881792"/>
                  <a:pt x="2430109" y="2881792"/>
                </a:cubicBezTo>
                <a:cubicBezTo>
                  <a:pt x="2424711" y="2881792"/>
                  <a:pt x="2418952" y="2884311"/>
                  <a:pt x="2413553" y="2884311"/>
                </a:cubicBezTo>
                <a:cubicBezTo>
                  <a:pt x="2407795" y="2884311"/>
                  <a:pt x="2404915" y="2887191"/>
                  <a:pt x="2399517" y="2887191"/>
                </a:cubicBezTo>
                <a:cubicBezTo>
                  <a:pt x="2396637" y="2887191"/>
                  <a:pt x="2391239" y="2890069"/>
                  <a:pt x="2385481" y="2890069"/>
                </a:cubicBezTo>
                <a:cubicBezTo>
                  <a:pt x="2385481" y="2890069"/>
                  <a:pt x="2391239" y="2887191"/>
                  <a:pt x="2396637" y="2887191"/>
                </a:cubicBezTo>
                <a:cubicBezTo>
                  <a:pt x="2402397" y="2887191"/>
                  <a:pt x="2404915" y="2884311"/>
                  <a:pt x="2404915" y="2884311"/>
                </a:cubicBezTo>
                <a:cubicBezTo>
                  <a:pt x="2404915" y="2884311"/>
                  <a:pt x="2407795" y="2884311"/>
                  <a:pt x="2410674" y="2884311"/>
                </a:cubicBezTo>
                <a:cubicBezTo>
                  <a:pt x="2416073" y="2884311"/>
                  <a:pt x="2418952" y="2881792"/>
                  <a:pt x="2418952" y="2881792"/>
                </a:cubicBezTo>
                <a:cubicBezTo>
                  <a:pt x="2418952" y="2881792"/>
                  <a:pt x="2418952" y="2881792"/>
                  <a:pt x="2421831" y="2881792"/>
                </a:cubicBezTo>
                <a:cubicBezTo>
                  <a:pt x="2427230" y="2878913"/>
                  <a:pt x="2432989" y="2878913"/>
                  <a:pt x="2438387" y="2878913"/>
                </a:cubicBezTo>
                <a:cubicBezTo>
                  <a:pt x="2444146" y="2876034"/>
                  <a:pt x="2452424" y="2873154"/>
                  <a:pt x="2463581" y="2870636"/>
                </a:cubicBezTo>
                <a:cubicBezTo>
                  <a:pt x="2463581" y="2871896"/>
                  <a:pt x="2466370" y="2871176"/>
                  <a:pt x="2468800" y="2870501"/>
                </a:cubicBezTo>
                <a:close/>
                <a:moveTo>
                  <a:pt x="2094351" y="2868798"/>
                </a:moveTo>
                <a:lnTo>
                  <a:pt x="2092467" y="2869243"/>
                </a:lnTo>
                <a:cubicBezTo>
                  <a:pt x="2089423" y="2870109"/>
                  <a:pt x="2085430" y="2871323"/>
                  <a:pt x="2080906" y="2872717"/>
                </a:cubicBezTo>
                <a:lnTo>
                  <a:pt x="2078586" y="2873424"/>
                </a:lnTo>
                <a:lnTo>
                  <a:pt x="2090400" y="2871367"/>
                </a:lnTo>
                <a:lnTo>
                  <a:pt x="2095919" y="2868923"/>
                </a:lnTo>
                <a:close/>
                <a:moveTo>
                  <a:pt x="1117865" y="2865338"/>
                </a:moveTo>
                <a:lnTo>
                  <a:pt x="1129023" y="2868038"/>
                </a:lnTo>
                <a:lnTo>
                  <a:pt x="1134130" y="2869703"/>
                </a:lnTo>
                <a:lnTo>
                  <a:pt x="1132643" y="2869449"/>
                </a:lnTo>
                <a:close/>
                <a:moveTo>
                  <a:pt x="2066651" y="2864957"/>
                </a:moveTo>
                <a:lnTo>
                  <a:pt x="2062763" y="2866733"/>
                </a:lnTo>
                <a:lnTo>
                  <a:pt x="2050047" y="2869948"/>
                </a:lnTo>
                <a:lnTo>
                  <a:pt x="2038716" y="2874014"/>
                </a:lnTo>
                <a:lnTo>
                  <a:pt x="1956428" y="2891364"/>
                </a:lnTo>
                <a:lnTo>
                  <a:pt x="1960960" y="2892329"/>
                </a:lnTo>
                <a:lnTo>
                  <a:pt x="2039788" y="2879847"/>
                </a:lnTo>
                <a:lnTo>
                  <a:pt x="2059438" y="2873257"/>
                </a:lnTo>
                <a:lnTo>
                  <a:pt x="2078013" y="2866738"/>
                </a:lnTo>
                <a:lnTo>
                  <a:pt x="2077284" y="2866516"/>
                </a:lnTo>
                <a:lnTo>
                  <a:pt x="2070457" y="2867857"/>
                </a:lnTo>
                <a:cubicBezTo>
                  <a:pt x="2066631" y="2868217"/>
                  <a:pt x="2063842" y="2868217"/>
                  <a:pt x="2063842" y="2868217"/>
                </a:cubicBezTo>
                <a:lnTo>
                  <a:pt x="2075172" y="2865873"/>
                </a:lnTo>
                <a:lnTo>
                  <a:pt x="2073079" y="2865236"/>
                </a:lnTo>
                <a:lnTo>
                  <a:pt x="2070369" y="2865118"/>
                </a:lnTo>
                <a:lnTo>
                  <a:pt x="2069242" y="2865338"/>
                </a:lnTo>
                <a:lnTo>
                  <a:pt x="2070093" y="2865106"/>
                </a:lnTo>
                <a:close/>
                <a:moveTo>
                  <a:pt x="2475990" y="2864450"/>
                </a:moveTo>
                <a:lnTo>
                  <a:pt x="2463581" y="2870636"/>
                </a:lnTo>
                <a:cubicBezTo>
                  <a:pt x="2455303" y="2870636"/>
                  <a:pt x="2449544" y="2873154"/>
                  <a:pt x="2447025" y="2873154"/>
                </a:cubicBezTo>
                <a:cubicBezTo>
                  <a:pt x="2444146" y="2873154"/>
                  <a:pt x="2441266" y="2873154"/>
                  <a:pt x="2435868" y="2876034"/>
                </a:cubicBezTo>
                <a:cubicBezTo>
                  <a:pt x="2418952" y="2878913"/>
                  <a:pt x="2413553" y="2881792"/>
                  <a:pt x="2399517" y="2881792"/>
                </a:cubicBezTo>
                <a:cubicBezTo>
                  <a:pt x="2404915" y="2881792"/>
                  <a:pt x="2418952" y="2878913"/>
                  <a:pt x="2435868" y="2873154"/>
                </a:cubicBezTo>
                <a:cubicBezTo>
                  <a:pt x="2441266" y="2873154"/>
                  <a:pt x="2447025" y="2870636"/>
                  <a:pt x="2455303" y="2870636"/>
                </a:cubicBezTo>
                <a:cubicBezTo>
                  <a:pt x="2460702" y="2867756"/>
                  <a:pt x="2469340" y="2864876"/>
                  <a:pt x="2474738" y="2864876"/>
                </a:cubicBezTo>
                <a:close/>
                <a:moveTo>
                  <a:pt x="2214666" y="2862460"/>
                </a:moveTo>
                <a:lnTo>
                  <a:pt x="2206467" y="2864876"/>
                </a:lnTo>
                <a:lnTo>
                  <a:pt x="2207819" y="2864876"/>
                </a:lnTo>
                <a:close/>
                <a:moveTo>
                  <a:pt x="2211786" y="2862460"/>
                </a:moveTo>
                <a:lnTo>
                  <a:pt x="2197128" y="2864876"/>
                </a:lnTo>
                <a:lnTo>
                  <a:pt x="2203272" y="2864876"/>
                </a:lnTo>
                <a:close/>
                <a:moveTo>
                  <a:pt x="2482748" y="2862150"/>
                </a:moveTo>
                <a:lnTo>
                  <a:pt x="2475990" y="2864450"/>
                </a:lnTo>
                <a:lnTo>
                  <a:pt x="2477933" y="2863483"/>
                </a:lnTo>
                <a:close/>
                <a:moveTo>
                  <a:pt x="2458182" y="2861998"/>
                </a:moveTo>
                <a:cubicBezTo>
                  <a:pt x="2444146" y="2864876"/>
                  <a:pt x="2438387" y="2864876"/>
                  <a:pt x="2432989" y="2867756"/>
                </a:cubicBezTo>
                <a:cubicBezTo>
                  <a:pt x="2430109" y="2867756"/>
                  <a:pt x="2427230" y="2870636"/>
                  <a:pt x="2424711" y="2870636"/>
                </a:cubicBezTo>
                <a:cubicBezTo>
                  <a:pt x="2418952" y="2870636"/>
                  <a:pt x="2416073" y="2873154"/>
                  <a:pt x="2407795" y="2873154"/>
                </a:cubicBezTo>
                <a:cubicBezTo>
                  <a:pt x="2407795" y="2873154"/>
                  <a:pt x="2413553" y="2873154"/>
                  <a:pt x="2416073" y="2873154"/>
                </a:cubicBezTo>
                <a:cubicBezTo>
                  <a:pt x="2421831" y="2873154"/>
                  <a:pt x="2427230" y="2870636"/>
                  <a:pt x="2432989" y="2870636"/>
                </a:cubicBezTo>
                <a:cubicBezTo>
                  <a:pt x="2435868" y="2867756"/>
                  <a:pt x="2438387" y="2867756"/>
                  <a:pt x="2441266" y="2867756"/>
                </a:cubicBezTo>
                <a:cubicBezTo>
                  <a:pt x="2444146" y="2867756"/>
                  <a:pt x="2447025" y="2864876"/>
                  <a:pt x="2449544" y="2864876"/>
                </a:cubicBezTo>
                <a:cubicBezTo>
                  <a:pt x="2452424" y="2861998"/>
                  <a:pt x="2455303" y="2861998"/>
                  <a:pt x="2458182" y="2861998"/>
                </a:cubicBezTo>
                <a:close/>
                <a:moveTo>
                  <a:pt x="1106586" y="2860540"/>
                </a:moveTo>
                <a:lnTo>
                  <a:pt x="1117865" y="2862460"/>
                </a:lnTo>
                <a:cubicBezTo>
                  <a:pt x="1129023" y="2865338"/>
                  <a:pt x="1140183" y="2868217"/>
                  <a:pt x="1151341" y="2870737"/>
                </a:cubicBezTo>
                <a:cubicBezTo>
                  <a:pt x="1156741" y="2873615"/>
                  <a:pt x="1162500" y="2873615"/>
                  <a:pt x="1167899" y="2876495"/>
                </a:cubicBezTo>
                <a:cubicBezTo>
                  <a:pt x="1173658" y="2876495"/>
                  <a:pt x="1179058" y="2876495"/>
                  <a:pt x="1184817" y="2879374"/>
                </a:cubicBezTo>
                <a:lnTo>
                  <a:pt x="1176538" y="2879374"/>
                </a:lnTo>
                <a:lnTo>
                  <a:pt x="1173658" y="2879374"/>
                </a:lnTo>
                <a:lnTo>
                  <a:pt x="1170003" y="2878961"/>
                </a:lnTo>
                <a:lnTo>
                  <a:pt x="1165380" y="2876495"/>
                </a:lnTo>
                <a:lnTo>
                  <a:pt x="1151335" y="2873615"/>
                </a:lnTo>
                <a:lnTo>
                  <a:pt x="1151341" y="2873615"/>
                </a:lnTo>
                <a:lnTo>
                  <a:pt x="1136963" y="2870627"/>
                </a:lnTo>
                <a:lnTo>
                  <a:pt x="1134130" y="2869703"/>
                </a:lnTo>
                <a:lnTo>
                  <a:pt x="1140183" y="2870737"/>
                </a:lnTo>
                <a:lnTo>
                  <a:pt x="1129023" y="2868038"/>
                </a:lnTo>
                <a:lnTo>
                  <a:pt x="1120744" y="2865338"/>
                </a:lnTo>
                <a:lnTo>
                  <a:pt x="1117865" y="2865338"/>
                </a:lnTo>
                <a:cubicBezTo>
                  <a:pt x="1114985" y="2865338"/>
                  <a:pt x="1114985" y="2862460"/>
                  <a:pt x="1112105" y="2862460"/>
                </a:cubicBezTo>
                <a:close/>
                <a:moveTo>
                  <a:pt x="2128928" y="2859582"/>
                </a:moveTo>
                <a:lnTo>
                  <a:pt x="2126983" y="2860424"/>
                </a:lnTo>
                <a:lnTo>
                  <a:pt x="2121697" y="2861824"/>
                </a:lnTo>
                <a:lnTo>
                  <a:pt x="2123107" y="2861998"/>
                </a:lnTo>
                <a:lnTo>
                  <a:pt x="2123325" y="2862008"/>
                </a:lnTo>
                <a:lnTo>
                  <a:pt x="2126983" y="2860424"/>
                </a:lnTo>
                <a:lnTo>
                  <a:pt x="2128973" y="2859897"/>
                </a:lnTo>
                <a:cubicBezTo>
                  <a:pt x="2130369" y="2859582"/>
                  <a:pt x="2130369" y="2859582"/>
                  <a:pt x="2128928" y="2859582"/>
                </a:cubicBezTo>
                <a:close/>
                <a:moveTo>
                  <a:pt x="2181189" y="2859580"/>
                </a:moveTo>
                <a:cubicBezTo>
                  <a:pt x="2176870" y="2861020"/>
                  <a:pt x="2174080" y="2861740"/>
                  <a:pt x="2173045" y="2862100"/>
                </a:cubicBezTo>
                <a:lnTo>
                  <a:pt x="2174572" y="2862330"/>
                </a:lnTo>
                <a:lnTo>
                  <a:pt x="2181138" y="2859609"/>
                </a:lnTo>
                <a:close/>
                <a:moveTo>
                  <a:pt x="1103827" y="2859580"/>
                </a:moveTo>
                <a:lnTo>
                  <a:pt x="1106586" y="2860540"/>
                </a:lnTo>
                <a:lnTo>
                  <a:pt x="1103709" y="2860050"/>
                </a:lnTo>
                <a:close/>
                <a:moveTo>
                  <a:pt x="2474738" y="2859118"/>
                </a:moveTo>
                <a:cubicBezTo>
                  <a:pt x="2466460" y="2861998"/>
                  <a:pt x="2466460" y="2864876"/>
                  <a:pt x="2458182" y="2864876"/>
                </a:cubicBezTo>
                <a:cubicBezTo>
                  <a:pt x="2452424" y="2864876"/>
                  <a:pt x="2458182" y="2864876"/>
                  <a:pt x="2463581" y="2861998"/>
                </a:cubicBezTo>
                <a:cubicBezTo>
                  <a:pt x="2469340" y="2861998"/>
                  <a:pt x="2474738" y="2859118"/>
                  <a:pt x="2474738" y="2859118"/>
                </a:cubicBezTo>
                <a:close/>
                <a:moveTo>
                  <a:pt x="2458182" y="2859118"/>
                </a:moveTo>
                <a:cubicBezTo>
                  <a:pt x="2455303" y="2859118"/>
                  <a:pt x="2452424" y="2859118"/>
                  <a:pt x="2447025" y="2861998"/>
                </a:cubicBezTo>
                <a:cubicBezTo>
                  <a:pt x="2444146" y="2861998"/>
                  <a:pt x="2438387" y="2861998"/>
                  <a:pt x="2432989" y="2864876"/>
                </a:cubicBezTo>
                <a:cubicBezTo>
                  <a:pt x="2424711" y="2867756"/>
                  <a:pt x="2416073" y="2867756"/>
                  <a:pt x="2421831" y="2867756"/>
                </a:cubicBezTo>
                <a:cubicBezTo>
                  <a:pt x="2435868" y="2864876"/>
                  <a:pt x="2466460" y="2859118"/>
                  <a:pt x="2458182" y="2859118"/>
                </a:cubicBezTo>
                <a:close/>
                <a:moveTo>
                  <a:pt x="2248020" y="2857595"/>
                </a:moveTo>
                <a:lnTo>
                  <a:pt x="2248007" y="2857961"/>
                </a:lnTo>
                <a:cubicBezTo>
                  <a:pt x="2245892" y="2858950"/>
                  <a:pt x="2242382" y="2859580"/>
                  <a:pt x="2239503" y="2859580"/>
                </a:cubicBezTo>
                <a:close/>
                <a:moveTo>
                  <a:pt x="2239503" y="2857061"/>
                </a:moveTo>
                <a:cubicBezTo>
                  <a:pt x="2239503" y="2857061"/>
                  <a:pt x="2234643" y="2858411"/>
                  <a:pt x="2229424" y="2860120"/>
                </a:cubicBezTo>
                <a:lnTo>
                  <a:pt x="2228123" y="2860675"/>
                </a:lnTo>
                <a:lnTo>
                  <a:pt x="2221370" y="2862820"/>
                </a:lnTo>
                <a:lnTo>
                  <a:pt x="2214484" y="2864876"/>
                </a:lnTo>
                <a:lnTo>
                  <a:pt x="2218123" y="2864876"/>
                </a:lnTo>
                <a:lnTo>
                  <a:pt x="2218268" y="2864876"/>
                </a:lnTo>
                <a:lnTo>
                  <a:pt x="2228123" y="2860675"/>
                </a:lnTo>
                <a:close/>
                <a:moveTo>
                  <a:pt x="2167816" y="2856703"/>
                </a:moveTo>
                <a:lnTo>
                  <a:pt x="2167151" y="2857061"/>
                </a:lnTo>
                <a:lnTo>
                  <a:pt x="2168141" y="2856716"/>
                </a:lnTo>
                <a:lnTo>
                  <a:pt x="2168174" y="2856703"/>
                </a:lnTo>
                <a:close/>
                <a:moveTo>
                  <a:pt x="2145851" y="2856703"/>
                </a:moveTo>
                <a:cubicBezTo>
                  <a:pt x="2146571" y="2856703"/>
                  <a:pt x="2145874" y="2857040"/>
                  <a:pt x="2144338" y="2857546"/>
                </a:cubicBezTo>
                <a:lnTo>
                  <a:pt x="2142757" y="2857995"/>
                </a:lnTo>
                <a:close/>
                <a:moveTo>
                  <a:pt x="2502810" y="2856599"/>
                </a:moveTo>
                <a:lnTo>
                  <a:pt x="2482748" y="2862150"/>
                </a:lnTo>
                <a:lnTo>
                  <a:pt x="2491654" y="2859118"/>
                </a:lnTo>
                <a:cubicBezTo>
                  <a:pt x="2497052" y="2856599"/>
                  <a:pt x="2499932" y="2856599"/>
                  <a:pt x="2502810" y="2856599"/>
                </a:cubicBezTo>
                <a:close/>
                <a:moveTo>
                  <a:pt x="2208333" y="2856238"/>
                </a:moveTo>
                <a:lnTo>
                  <a:pt x="2208369" y="2856290"/>
                </a:lnTo>
                <a:lnTo>
                  <a:pt x="2206432" y="2856881"/>
                </a:lnTo>
                <a:lnTo>
                  <a:pt x="2205169" y="2857196"/>
                </a:lnTo>
                <a:close/>
                <a:moveTo>
                  <a:pt x="2120613" y="2855978"/>
                </a:moveTo>
                <a:cubicBezTo>
                  <a:pt x="2119116" y="2856344"/>
                  <a:pt x="2115787" y="2857423"/>
                  <a:pt x="2109486" y="2859582"/>
                </a:cubicBezTo>
                <a:lnTo>
                  <a:pt x="2110027" y="2860381"/>
                </a:lnTo>
                <a:lnTo>
                  <a:pt x="2116074" y="2861128"/>
                </a:lnTo>
                <a:lnTo>
                  <a:pt x="2118803" y="2857920"/>
                </a:lnTo>
                <a:cubicBezTo>
                  <a:pt x="2120976" y="2856489"/>
                  <a:pt x="2122858" y="2855430"/>
                  <a:pt x="2120613" y="2855978"/>
                </a:cubicBezTo>
                <a:close/>
                <a:moveTo>
                  <a:pt x="2186372" y="2854956"/>
                </a:moveTo>
                <a:lnTo>
                  <a:pt x="2179118" y="2856769"/>
                </a:lnTo>
                <a:lnTo>
                  <a:pt x="2171010" y="2859222"/>
                </a:lnTo>
                <a:lnTo>
                  <a:pt x="2168959" y="2859308"/>
                </a:lnTo>
                <a:lnTo>
                  <a:pt x="2167151" y="2859760"/>
                </a:lnTo>
                <a:lnTo>
                  <a:pt x="2158224" y="2861992"/>
                </a:lnTo>
                <a:lnTo>
                  <a:pt x="2157419" y="2862455"/>
                </a:lnTo>
                <a:lnTo>
                  <a:pt x="2169176" y="2859760"/>
                </a:lnTo>
                <a:lnTo>
                  <a:pt x="2186250" y="2855067"/>
                </a:lnTo>
                <a:close/>
                <a:moveTo>
                  <a:pt x="2293344" y="2853720"/>
                </a:moveTo>
                <a:cubicBezTo>
                  <a:pt x="2287945" y="2856599"/>
                  <a:pt x="2307380" y="2853720"/>
                  <a:pt x="2312779" y="2853720"/>
                </a:cubicBezTo>
                <a:lnTo>
                  <a:pt x="2310260" y="2853720"/>
                </a:lnTo>
                <a:cubicBezTo>
                  <a:pt x="2304501" y="2853720"/>
                  <a:pt x="2301622" y="2853720"/>
                  <a:pt x="2293344" y="2853720"/>
                </a:cubicBezTo>
                <a:close/>
                <a:moveTo>
                  <a:pt x="705783" y="2853720"/>
                </a:moveTo>
                <a:cubicBezTo>
                  <a:pt x="714421" y="2861998"/>
                  <a:pt x="711542" y="2861998"/>
                  <a:pt x="725578" y="2870636"/>
                </a:cubicBezTo>
                <a:cubicBezTo>
                  <a:pt x="725578" y="2870636"/>
                  <a:pt x="711542" y="2856599"/>
                  <a:pt x="705783" y="2853720"/>
                </a:cubicBezTo>
                <a:close/>
                <a:moveTo>
                  <a:pt x="2500807" y="2851875"/>
                </a:moveTo>
                <a:lnTo>
                  <a:pt x="2491654" y="2856599"/>
                </a:lnTo>
                <a:cubicBezTo>
                  <a:pt x="2488774" y="2856599"/>
                  <a:pt x="2483016" y="2856599"/>
                  <a:pt x="2480496" y="2859118"/>
                </a:cubicBezTo>
                <a:cubicBezTo>
                  <a:pt x="2477618" y="2859118"/>
                  <a:pt x="2477618" y="2859118"/>
                  <a:pt x="2474738" y="2859118"/>
                </a:cubicBezTo>
                <a:close/>
                <a:moveTo>
                  <a:pt x="2223494" y="2851666"/>
                </a:moveTo>
                <a:lnTo>
                  <a:pt x="2208907" y="2857061"/>
                </a:lnTo>
                <a:lnTo>
                  <a:pt x="2208369" y="2856290"/>
                </a:lnTo>
                <a:close/>
                <a:moveTo>
                  <a:pt x="1059191" y="2851303"/>
                </a:moveTo>
                <a:cubicBezTo>
                  <a:pt x="1064951" y="2854182"/>
                  <a:pt x="1067470" y="2854182"/>
                  <a:pt x="1070350" y="2857061"/>
                </a:cubicBezTo>
                <a:cubicBezTo>
                  <a:pt x="1073230" y="2857061"/>
                  <a:pt x="1076109" y="2859580"/>
                  <a:pt x="1089787" y="2862460"/>
                </a:cubicBezTo>
                <a:cubicBezTo>
                  <a:pt x="1092667" y="2862460"/>
                  <a:pt x="1081508" y="2859580"/>
                  <a:pt x="1081508" y="2857061"/>
                </a:cubicBezTo>
                <a:cubicBezTo>
                  <a:pt x="1081508" y="2857061"/>
                  <a:pt x="1092667" y="2859580"/>
                  <a:pt x="1089787" y="2859580"/>
                </a:cubicBezTo>
                <a:cubicBezTo>
                  <a:pt x="1089787" y="2859580"/>
                  <a:pt x="1089787" y="2857061"/>
                  <a:pt x="1073230" y="2854182"/>
                </a:cubicBezTo>
                <a:lnTo>
                  <a:pt x="1070350" y="2854182"/>
                </a:lnTo>
                <a:cubicBezTo>
                  <a:pt x="1067470" y="2854182"/>
                  <a:pt x="1062071" y="2851303"/>
                  <a:pt x="1059191" y="2851303"/>
                </a:cubicBezTo>
                <a:close/>
                <a:moveTo>
                  <a:pt x="2267505" y="2851288"/>
                </a:moveTo>
                <a:lnTo>
                  <a:pt x="2267580" y="2851303"/>
                </a:lnTo>
                <a:lnTo>
                  <a:pt x="2267442" y="2851314"/>
                </a:lnTo>
                <a:close/>
                <a:moveTo>
                  <a:pt x="1157231" y="2849080"/>
                </a:moveTo>
                <a:lnTo>
                  <a:pt x="1165380" y="2851303"/>
                </a:lnTo>
                <a:lnTo>
                  <a:pt x="1179418" y="2855462"/>
                </a:lnTo>
                <a:lnTo>
                  <a:pt x="1170779" y="2854182"/>
                </a:lnTo>
                <a:close/>
                <a:moveTo>
                  <a:pt x="1155822" y="2848697"/>
                </a:moveTo>
                <a:lnTo>
                  <a:pt x="1156561" y="2848829"/>
                </a:lnTo>
                <a:lnTo>
                  <a:pt x="1157231" y="2849080"/>
                </a:lnTo>
                <a:close/>
                <a:moveTo>
                  <a:pt x="2511850" y="2848509"/>
                </a:moveTo>
                <a:lnTo>
                  <a:pt x="2505825" y="2850481"/>
                </a:lnTo>
                <a:lnTo>
                  <a:pt x="2500807" y="2851875"/>
                </a:lnTo>
                <a:lnTo>
                  <a:pt x="2502810" y="2850841"/>
                </a:lnTo>
                <a:close/>
                <a:moveTo>
                  <a:pt x="2114862" y="2848470"/>
                </a:moveTo>
                <a:lnTo>
                  <a:pt x="2102718" y="2851303"/>
                </a:lnTo>
                <a:cubicBezTo>
                  <a:pt x="2102718" y="2851303"/>
                  <a:pt x="2107476" y="2850139"/>
                  <a:pt x="2113120" y="2848836"/>
                </a:cubicBezTo>
                <a:close/>
                <a:moveTo>
                  <a:pt x="2114867" y="2848469"/>
                </a:moveTo>
                <a:lnTo>
                  <a:pt x="2114869" y="2848469"/>
                </a:lnTo>
                <a:lnTo>
                  <a:pt x="2114862" y="2848470"/>
                </a:lnTo>
                <a:close/>
                <a:moveTo>
                  <a:pt x="2234103" y="2848424"/>
                </a:moveTo>
                <a:lnTo>
                  <a:pt x="2223494" y="2851666"/>
                </a:lnTo>
                <a:lnTo>
                  <a:pt x="2223883" y="2851523"/>
                </a:lnTo>
                <a:close/>
                <a:moveTo>
                  <a:pt x="2139074" y="2848424"/>
                </a:moveTo>
                <a:cubicBezTo>
                  <a:pt x="2139074" y="2848424"/>
                  <a:pt x="2136284" y="2849143"/>
                  <a:pt x="2132820" y="2849863"/>
                </a:cubicBezTo>
                <a:lnTo>
                  <a:pt x="2131190" y="2850091"/>
                </a:lnTo>
                <a:lnTo>
                  <a:pt x="2128928" y="2850945"/>
                </a:lnTo>
                <a:lnTo>
                  <a:pt x="2130056" y="2851436"/>
                </a:lnTo>
                <a:lnTo>
                  <a:pt x="2130795" y="2851303"/>
                </a:lnTo>
                <a:lnTo>
                  <a:pt x="2132856" y="2851129"/>
                </a:lnTo>
                <a:lnTo>
                  <a:pt x="2136190" y="2850238"/>
                </a:lnTo>
                <a:close/>
                <a:moveTo>
                  <a:pt x="1025715" y="2848424"/>
                </a:moveTo>
                <a:cubicBezTo>
                  <a:pt x="1029854" y="2849863"/>
                  <a:pt x="1031924" y="2850583"/>
                  <a:pt x="1030889" y="2850268"/>
                </a:cubicBezTo>
                <a:lnTo>
                  <a:pt x="1028078" y="2849356"/>
                </a:lnTo>
                <a:close/>
                <a:moveTo>
                  <a:pt x="963568" y="2847897"/>
                </a:moveTo>
                <a:lnTo>
                  <a:pt x="965258" y="2848520"/>
                </a:lnTo>
                <a:lnTo>
                  <a:pt x="964522" y="2848424"/>
                </a:lnTo>
                <a:close/>
                <a:moveTo>
                  <a:pt x="2504627" y="2847552"/>
                </a:moveTo>
                <a:lnTo>
                  <a:pt x="2505330" y="2847962"/>
                </a:lnTo>
                <a:cubicBezTo>
                  <a:pt x="2499932" y="2850841"/>
                  <a:pt x="2494174" y="2850841"/>
                  <a:pt x="2488774" y="2853720"/>
                </a:cubicBezTo>
                <a:cubicBezTo>
                  <a:pt x="2485896" y="2853720"/>
                  <a:pt x="2483826" y="2854440"/>
                  <a:pt x="2482116" y="2854800"/>
                </a:cubicBezTo>
                <a:lnTo>
                  <a:pt x="2481396" y="2854627"/>
                </a:lnTo>
                <a:lnTo>
                  <a:pt x="2494174" y="2850841"/>
                </a:lnTo>
                <a:cubicBezTo>
                  <a:pt x="2497052" y="2850841"/>
                  <a:pt x="2499932" y="2850841"/>
                  <a:pt x="2502810" y="2847962"/>
                </a:cubicBezTo>
                <a:close/>
                <a:moveTo>
                  <a:pt x="1145582" y="2845905"/>
                </a:moveTo>
                <a:lnTo>
                  <a:pt x="1155822" y="2848697"/>
                </a:lnTo>
                <a:lnTo>
                  <a:pt x="1145838" y="2846915"/>
                </a:lnTo>
                <a:close/>
                <a:moveTo>
                  <a:pt x="1036873" y="2845905"/>
                </a:moveTo>
                <a:cubicBezTo>
                  <a:pt x="1033994" y="2845905"/>
                  <a:pt x="1036873" y="2845905"/>
                  <a:pt x="1048033" y="2851303"/>
                </a:cubicBezTo>
                <a:cubicBezTo>
                  <a:pt x="1050912" y="2851303"/>
                  <a:pt x="1050912" y="2851303"/>
                  <a:pt x="1053792" y="2851303"/>
                </a:cubicBezTo>
                <a:cubicBezTo>
                  <a:pt x="1056312" y="2851303"/>
                  <a:pt x="1048033" y="2848424"/>
                  <a:pt x="1036873" y="2845905"/>
                </a:cubicBezTo>
                <a:close/>
                <a:moveTo>
                  <a:pt x="2128838" y="2845534"/>
                </a:moveTo>
                <a:cubicBezTo>
                  <a:pt x="2131200" y="2845162"/>
                  <a:pt x="2132235" y="2845185"/>
                  <a:pt x="2130795" y="2845905"/>
                </a:cubicBezTo>
                <a:lnTo>
                  <a:pt x="2114869" y="2848469"/>
                </a:lnTo>
                <a:close/>
                <a:moveTo>
                  <a:pt x="2391239" y="2845443"/>
                </a:moveTo>
                <a:cubicBezTo>
                  <a:pt x="2385481" y="2845443"/>
                  <a:pt x="2368925" y="2850841"/>
                  <a:pt x="2360287" y="2847962"/>
                </a:cubicBezTo>
                <a:cubicBezTo>
                  <a:pt x="2360287" y="2850841"/>
                  <a:pt x="2346250" y="2850841"/>
                  <a:pt x="2346250" y="2853720"/>
                </a:cubicBezTo>
                <a:cubicBezTo>
                  <a:pt x="2363166" y="2850841"/>
                  <a:pt x="2371444" y="2847962"/>
                  <a:pt x="2391239" y="2845443"/>
                </a:cubicBezTo>
                <a:close/>
                <a:moveTo>
                  <a:pt x="2146689" y="2845426"/>
                </a:moveTo>
                <a:lnTo>
                  <a:pt x="2144833" y="2845905"/>
                </a:lnTo>
                <a:lnTo>
                  <a:pt x="2144833" y="2846923"/>
                </a:lnTo>
                <a:close/>
                <a:moveTo>
                  <a:pt x="2370888" y="2844622"/>
                </a:moveTo>
                <a:cubicBezTo>
                  <a:pt x="2364695" y="2844925"/>
                  <a:pt x="2345801" y="2847962"/>
                  <a:pt x="2352009" y="2847962"/>
                </a:cubicBezTo>
                <a:cubicBezTo>
                  <a:pt x="2357767" y="2847962"/>
                  <a:pt x="2366045" y="2847962"/>
                  <a:pt x="2371444" y="2845443"/>
                </a:cubicBezTo>
                <a:cubicBezTo>
                  <a:pt x="2373603" y="2844723"/>
                  <a:pt x="2372951" y="2844520"/>
                  <a:pt x="2370888" y="2844622"/>
                </a:cubicBezTo>
                <a:close/>
                <a:moveTo>
                  <a:pt x="2148732" y="2842668"/>
                </a:moveTo>
                <a:lnTo>
                  <a:pt x="2146478" y="2843668"/>
                </a:lnTo>
                <a:lnTo>
                  <a:pt x="2148481" y="2843195"/>
                </a:lnTo>
                <a:close/>
                <a:moveTo>
                  <a:pt x="655756" y="2842563"/>
                </a:moveTo>
                <a:cubicBezTo>
                  <a:pt x="675190" y="2856599"/>
                  <a:pt x="703264" y="2876034"/>
                  <a:pt x="725578" y="2892949"/>
                </a:cubicBezTo>
                <a:cubicBezTo>
                  <a:pt x="719820" y="2890069"/>
                  <a:pt x="714421" y="2887191"/>
                  <a:pt x="708662" y="2881792"/>
                </a:cubicBezTo>
                <a:cubicBezTo>
                  <a:pt x="705783" y="2878913"/>
                  <a:pt x="703264" y="2878913"/>
                  <a:pt x="700384" y="2876034"/>
                </a:cubicBezTo>
                <a:cubicBezTo>
                  <a:pt x="697505" y="2873154"/>
                  <a:pt x="694626" y="2870636"/>
                  <a:pt x="692106" y="2870636"/>
                </a:cubicBezTo>
                <a:cubicBezTo>
                  <a:pt x="683468" y="2864876"/>
                  <a:pt x="678070" y="2859118"/>
                  <a:pt x="672312" y="2856599"/>
                </a:cubicBezTo>
                <a:cubicBezTo>
                  <a:pt x="666912" y="2850841"/>
                  <a:pt x="661154" y="2847962"/>
                  <a:pt x="655756" y="2842563"/>
                </a:cubicBezTo>
                <a:close/>
                <a:moveTo>
                  <a:pt x="2276663" y="2841912"/>
                </a:moveTo>
                <a:cubicBezTo>
                  <a:pt x="2275656" y="2842058"/>
                  <a:pt x="2272349" y="2843115"/>
                  <a:pt x="2264700" y="2845905"/>
                </a:cubicBezTo>
                <a:cubicBezTo>
                  <a:pt x="2262001" y="2847164"/>
                  <a:pt x="2262721" y="2847794"/>
                  <a:pt x="2265510" y="2847434"/>
                </a:cubicBezTo>
                <a:lnTo>
                  <a:pt x="2271874" y="2845313"/>
                </a:lnTo>
                <a:lnTo>
                  <a:pt x="2271778" y="2845409"/>
                </a:lnTo>
                <a:cubicBezTo>
                  <a:pt x="2272521" y="2845257"/>
                  <a:pt x="2274554" y="2844578"/>
                  <a:pt x="2278739" y="2843025"/>
                </a:cubicBezTo>
                <a:lnTo>
                  <a:pt x="2271874" y="2845313"/>
                </a:lnTo>
                <a:lnTo>
                  <a:pt x="2272556" y="2844632"/>
                </a:lnTo>
                <a:cubicBezTo>
                  <a:pt x="2274508" y="2843523"/>
                  <a:pt x="2278174" y="2841692"/>
                  <a:pt x="2276663" y="2841912"/>
                </a:cubicBezTo>
                <a:close/>
                <a:moveTo>
                  <a:pt x="2301966" y="2841707"/>
                </a:moveTo>
                <a:lnTo>
                  <a:pt x="2289897" y="2845905"/>
                </a:lnTo>
                <a:lnTo>
                  <a:pt x="2290378" y="2845533"/>
                </a:lnTo>
                <a:close/>
                <a:moveTo>
                  <a:pt x="997997" y="2840147"/>
                </a:moveTo>
                <a:cubicBezTo>
                  <a:pt x="996558" y="2840147"/>
                  <a:pt x="998627" y="2841585"/>
                  <a:pt x="1002453" y="2843340"/>
                </a:cubicBezTo>
                <a:lnTo>
                  <a:pt x="1016959" y="2848263"/>
                </a:lnTo>
                <a:lnTo>
                  <a:pt x="1014556" y="2848424"/>
                </a:lnTo>
                <a:lnTo>
                  <a:pt x="1025848" y="2851631"/>
                </a:lnTo>
                <a:lnTo>
                  <a:pt x="1035254" y="2855217"/>
                </a:lnTo>
                <a:cubicBezTo>
                  <a:pt x="1041193" y="2856971"/>
                  <a:pt x="1046773" y="2858321"/>
                  <a:pt x="1050912" y="2859580"/>
                </a:cubicBezTo>
                <a:cubicBezTo>
                  <a:pt x="1052352" y="2859580"/>
                  <a:pt x="1046053" y="2857511"/>
                  <a:pt x="1037998" y="2855082"/>
                </a:cubicBezTo>
                <a:lnTo>
                  <a:pt x="1025848" y="2851631"/>
                </a:lnTo>
                <a:lnTo>
                  <a:pt x="1017436" y="2848424"/>
                </a:lnTo>
                <a:lnTo>
                  <a:pt x="1016959" y="2848263"/>
                </a:lnTo>
                <a:lnTo>
                  <a:pt x="1019236" y="2848109"/>
                </a:lnTo>
                <a:cubicBezTo>
                  <a:pt x="1019596" y="2847794"/>
                  <a:pt x="1018876" y="2847164"/>
                  <a:pt x="1017436" y="2845905"/>
                </a:cubicBezTo>
                <a:lnTo>
                  <a:pt x="1028078" y="2849356"/>
                </a:lnTo>
                <a:lnTo>
                  <a:pt x="1044523" y="2855847"/>
                </a:lnTo>
                <a:cubicBezTo>
                  <a:pt x="1050103" y="2857601"/>
                  <a:pt x="1053612" y="2858321"/>
                  <a:pt x="1050912" y="2857061"/>
                </a:cubicBezTo>
                <a:cubicBezTo>
                  <a:pt x="1036873" y="2851303"/>
                  <a:pt x="1036873" y="2851303"/>
                  <a:pt x="1033994" y="2848424"/>
                </a:cubicBezTo>
                <a:cubicBezTo>
                  <a:pt x="1025715" y="2848424"/>
                  <a:pt x="1020315" y="2845905"/>
                  <a:pt x="1017436" y="2845905"/>
                </a:cubicBezTo>
                <a:cubicBezTo>
                  <a:pt x="1011677" y="2845905"/>
                  <a:pt x="1006277" y="2843025"/>
                  <a:pt x="997997" y="2840147"/>
                </a:cubicBezTo>
                <a:close/>
                <a:moveTo>
                  <a:pt x="967041" y="2840147"/>
                </a:moveTo>
                <a:cubicBezTo>
                  <a:pt x="969921" y="2841585"/>
                  <a:pt x="973431" y="2843025"/>
                  <a:pt x="977975" y="2844420"/>
                </a:cubicBezTo>
                <a:lnTo>
                  <a:pt x="978242" y="2844482"/>
                </a:lnTo>
                <a:lnTo>
                  <a:pt x="981799" y="2845860"/>
                </a:lnTo>
                <a:cubicBezTo>
                  <a:pt x="984589" y="2847255"/>
                  <a:pt x="986659" y="2848604"/>
                  <a:pt x="992238" y="2851303"/>
                </a:cubicBezTo>
                <a:lnTo>
                  <a:pt x="995118" y="2848424"/>
                </a:lnTo>
                <a:lnTo>
                  <a:pt x="978242" y="2844482"/>
                </a:lnTo>
                <a:close/>
                <a:moveTo>
                  <a:pt x="2195898" y="2839789"/>
                </a:moveTo>
                <a:cubicBezTo>
                  <a:pt x="2195898" y="2839789"/>
                  <a:pt x="2190498" y="2842668"/>
                  <a:pt x="2184737" y="2845547"/>
                </a:cubicBezTo>
                <a:cubicBezTo>
                  <a:pt x="2179336" y="2848426"/>
                  <a:pt x="2171055" y="2850945"/>
                  <a:pt x="2165293" y="2850945"/>
                </a:cubicBezTo>
                <a:cubicBezTo>
                  <a:pt x="2166734" y="2849685"/>
                  <a:pt x="2171595" y="2847617"/>
                  <a:pt x="2177491" y="2845502"/>
                </a:cubicBezTo>
                <a:lnTo>
                  <a:pt x="2188454" y="2842099"/>
                </a:lnTo>
                <a:lnTo>
                  <a:pt x="2187617" y="2842668"/>
                </a:lnTo>
                <a:lnTo>
                  <a:pt x="2191837" y="2841050"/>
                </a:lnTo>
                <a:close/>
                <a:moveTo>
                  <a:pt x="2154132" y="2839789"/>
                </a:moveTo>
                <a:lnTo>
                  <a:pt x="2145474" y="2843036"/>
                </a:lnTo>
                <a:lnTo>
                  <a:pt x="2145491" y="2843028"/>
                </a:lnTo>
                <a:cubicBezTo>
                  <a:pt x="2149991" y="2841228"/>
                  <a:pt x="2154132" y="2839789"/>
                  <a:pt x="2154132" y="2839789"/>
                </a:cubicBezTo>
                <a:close/>
                <a:moveTo>
                  <a:pt x="2538802" y="2839684"/>
                </a:moveTo>
                <a:cubicBezTo>
                  <a:pt x="2541681" y="2839684"/>
                  <a:pt x="2538802" y="2839684"/>
                  <a:pt x="2536282" y="2842563"/>
                </a:cubicBezTo>
                <a:cubicBezTo>
                  <a:pt x="2530524" y="2842563"/>
                  <a:pt x="2522246" y="2845443"/>
                  <a:pt x="2513968" y="2847962"/>
                </a:cubicBezTo>
                <a:lnTo>
                  <a:pt x="2511850" y="2848509"/>
                </a:lnTo>
                <a:close/>
                <a:moveTo>
                  <a:pt x="2144434" y="2839427"/>
                </a:moveTo>
                <a:cubicBezTo>
                  <a:pt x="2146903" y="2839247"/>
                  <a:pt x="2148343" y="2839427"/>
                  <a:pt x="2147713" y="2840147"/>
                </a:cubicBezTo>
                <a:cubicBezTo>
                  <a:pt x="2139074" y="2843025"/>
                  <a:pt x="2136554" y="2843025"/>
                  <a:pt x="2133674" y="2843025"/>
                </a:cubicBezTo>
                <a:cubicBezTo>
                  <a:pt x="2130795" y="2843025"/>
                  <a:pt x="2127915" y="2843025"/>
                  <a:pt x="2122516" y="2845905"/>
                </a:cubicBezTo>
                <a:cubicBezTo>
                  <a:pt x="2120356" y="2843745"/>
                  <a:pt x="2137027" y="2839967"/>
                  <a:pt x="2144434" y="2839427"/>
                </a:cubicBezTo>
                <a:close/>
                <a:moveTo>
                  <a:pt x="2184737" y="2837270"/>
                </a:moveTo>
                <a:lnTo>
                  <a:pt x="2181507" y="2838044"/>
                </a:lnTo>
                <a:lnTo>
                  <a:pt x="2176523" y="2839769"/>
                </a:lnTo>
                <a:close/>
                <a:moveTo>
                  <a:pt x="2272979" y="2837267"/>
                </a:moveTo>
                <a:cubicBezTo>
                  <a:pt x="2267580" y="2837267"/>
                  <a:pt x="2270460" y="2837267"/>
                  <a:pt x="2256422" y="2840147"/>
                </a:cubicBezTo>
                <a:cubicBezTo>
                  <a:pt x="2256422" y="2843025"/>
                  <a:pt x="2256422" y="2843025"/>
                  <a:pt x="2256422" y="2843025"/>
                </a:cubicBezTo>
                <a:cubicBezTo>
                  <a:pt x="2261821" y="2840147"/>
                  <a:pt x="2272979" y="2837267"/>
                  <a:pt x="2272979" y="2837267"/>
                </a:cubicBezTo>
                <a:close/>
                <a:moveTo>
                  <a:pt x="2198107" y="2835595"/>
                </a:moveTo>
                <a:lnTo>
                  <a:pt x="2196699" y="2835799"/>
                </a:lnTo>
                <a:lnTo>
                  <a:pt x="2184942" y="2839789"/>
                </a:lnTo>
                <a:lnTo>
                  <a:pt x="2180956" y="2839789"/>
                </a:lnTo>
                <a:lnTo>
                  <a:pt x="2176464" y="2839789"/>
                </a:lnTo>
                <a:lnTo>
                  <a:pt x="2175430" y="2840147"/>
                </a:lnTo>
                <a:lnTo>
                  <a:pt x="2169873" y="2840970"/>
                </a:lnTo>
                <a:lnTo>
                  <a:pt x="2154132" y="2845547"/>
                </a:lnTo>
                <a:lnTo>
                  <a:pt x="2150974" y="2847034"/>
                </a:lnTo>
                <a:lnTo>
                  <a:pt x="2162517" y="2844420"/>
                </a:lnTo>
                <a:cubicBezTo>
                  <a:pt x="2167061" y="2843025"/>
                  <a:pt x="2171291" y="2841585"/>
                  <a:pt x="2178310" y="2840147"/>
                </a:cubicBezTo>
                <a:cubicBezTo>
                  <a:pt x="2181009" y="2840147"/>
                  <a:pt x="2179570" y="2840867"/>
                  <a:pt x="2176060" y="2841945"/>
                </a:cubicBezTo>
                <a:lnTo>
                  <a:pt x="2170848" y="2843352"/>
                </a:lnTo>
                <a:lnTo>
                  <a:pt x="2176456" y="2842668"/>
                </a:lnTo>
                <a:lnTo>
                  <a:pt x="2184942" y="2839789"/>
                </a:lnTo>
                <a:lnTo>
                  <a:pt x="2187617" y="2839789"/>
                </a:lnTo>
                <a:close/>
                <a:moveTo>
                  <a:pt x="968863" y="2834652"/>
                </a:moveTo>
                <a:lnTo>
                  <a:pt x="980905" y="2839294"/>
                </a:lnTo>
                <a:lnTo>
                  <a:pt x="980776" y="2839258"/>
                </a:lnTo>
                <a:cubicBezTo>
                  <a:pt x="977840" y="2838167"/>
                  <a:pt x="973566" y="2836502"/>
                  <a:pt x="969561" y="2834928"/>
                </a:cubicBezTo>
                <a:close/>
                <a:moveTo>
                  <a:pt x="2538802" y="2834285"/>
                </a:moveTo>
                <a:cubicBezTo>
                  <a:pt x="2522246" y="2839684"/>
                  <a:pt x="2533403" y="2834285"/>
                  <a:pt x="2516488" y="2839684"/>
                </a:cubicBezTo>
                <a:cubicBezTo>
                  <a:pt x="2522246" y="2839684"/>
                  <a:pt x="2508210" y="2845443"/>
                  <a:pt x="2508210" y="2845443"/>
                </a:cubicBezTo>
                <a:cubicBezTo>
                  <a:pt x="2522246" y="2842563"/>
                  <a:pt x="2519366" y="2839684"/>
                  <a:pt x="2530524" y="2836805"/>
                </a:cubicBezTo>
                <a:close/>
                <a:moveTo>
                  <a:pt x="2424711" y="2834285"/>
                </a:moveTo>
                <a:lnTo>
                  <a:pt x="2413695" y="2837884"/>
                </a:lnTo>
                <a:lnTo>
                  <a:pt x="2413194" y="2837986"/>
                </a:lnTo>
                <a:lnTo>
                  <a:pt x="2402397" y="2839684"/>
                </a:lnTo>
                <a:cubicBezTo>
                  <a:pt x="2399517" y="2839684"/>
                  <a:pt x="2393759" y="2842563"/>
                  <a:pt x="2391239" y="2842563"/>
                </a:cubicBezTo>
                <a:cubicBezTo>
                  <a:pt x="2385481" y="2842563"/>
                  <a:pt x="2380081" y="2845443"/>
                  <a:pt x="2382601" y="2845443"/>
                </a:cubicBezTo>
                <a:cubicBezTo>
                  <a:pt x="2382601" y="2845443"/>
                  <a:pt x="2388359" y="2845443"/>
                  <a:pt x="2391239" y="2842563"/>
                </a:cubicBezTo>
                <a:cubicBezTo>
                  <a:pt x="2396637" y="2842563"/>
                  <a:pt x="2402397" y="2842563"/>
                  <a:pt x="2404915" y="2839684"/>
                </a:cubicBezTo>
                <a:lnTo>
                  <a:pt x="2413194" y="2837986"/>
                </a:lnTo>
                <a:lnTo>
                  <a:pt x="2413553" y="2837930"/>
                </a:lnTo>
                <a:lnTo>
                  <a:pt x="2413695" y="2837884"/>
                </a:lnTo>
                <a:lnTo>
                  <a:pt x="2418952" y="2836805"/>
                </a:lnTo>
                <a:cubicBezTo>
                  <a:pt x="2421831" y="2836805"/>
                  <a:pt x="2424711" y="2834285"/>
                  <a:pt x="2424711" y="2834285"/>
                </a:cubicBezTo>
                <a:close/>
                <a:moveTo>
                  <a:pt x="979616" y="2833993"/>
                </a:moveTo>
                <a:lnTo>
                  <a:pt x="981312" y="2834563"/>
                </a:lnTo>
                <a:lnTo>
                  <a:pt x="981292" y="2834579"/>
                </a:lnTo>
                <a:lnTo>
                  <a:pt x="979766" y="2834070"/>
                </a:lnTo>
                <a:close/>
                <a:moveTo>
                  <a:pt x="2207872" y="2832009"/>
                </a:moveTo>
                <a:lnTo>
                  <a:pt x="2206673" y="2832171"/>
                </a:lnTo>
                <a:lnTo>
                  <a:pt x="2203918" y="2833272"/>
                </a:lnTo>
                <a:lnTo>
                  <a:pt x="2205268" y="2832893"/>
                </a:lnTo>
                <a:close/>
                <a:moveTo>
                  <a:pt x="959965" y="2831138"/>
                </a:moveTo>
                <a:lnTo>
                  <a:pt x="968863" y="2834652"/>
                </a:lnTo>
                <a:lnTo>
                  <a:pt x="961642" y="2831869"/>
                </a:lnTo>
                <a:cubicBezTo>
                  <a:pt x="958133" y="2830429"/>
                  <a:pt x="958110" y="2830407"/>
                  <a:pt x="959965" y="2831138"/>
                </a:cubicBezTo>
                <a:close/>
                <a:moveTo>
                  <a:pt x="2249186" y="2828633"/>
                </a:moveTo>
                <a:lnTo>
                  <a:pt x="2245241" y="2830908"/>
                </a:lnTo>
                <a:lnTo>
                  <a:pt x="2248818" y="2829706"/>
                </a:lnTo>
                <a:close/>
                <a:moveTo>
                  <a:pt x="2575153" y="2828527"/>
                </a:moveTo>
                <a:cubicBezTo>
                  <a:pt x="2566875" y="2834285"/>
                  <a:pt x="2558597" y="2836805"/>
                  <a:pt x="2544560" y="2842563"/>
                </a:cubicBezTo>
                <a:cubicBezTo>
                  <a:pt x="2538802" y="2842563"/>
                  <a:pt x="2533403" y="2845443"/>
                  <a:pt x="2527644" y="2847962"/>
                </a:cubicBezTo>
                <a:cubicBezTo>
                  <a:pt x="2522246" y="2850841"/>
                  <a:pt x="2516488" y="2850841"/>
                  <a:pt x="2511088" y="2853720"/>
                </a:cubicBezTo>
                <a:cubicBezTo>
                  <a:pt x="2511088" y="2853720"/>
                  <a:pt x="2513968" y="2850841"/>
                  <a:pt x="2516488" y="2850841"/>
                </a:cubicBezTo>
                <a:cubicBezTo>
                  <a:pt x="2519366" y="2847962"/>
                  <a:pt x="2522246" y="2847962"/>
                  <a:pt x="2525126" y="2847962"/>
                </a:cubicBezTo>
                <a:cubicBezTo>
                  <a:pt x="2527644" y="2845443"/>
                  <a:pt x="2530524" y="2845443"/>
                  <a:pt x="2533403" y="2845443"/>
                </a:cubicBezTo>
                <a:cubicBezTo>
                  <a:pt x="2544560" y="2839684"/>
                  <a:pt x="2555718" y="2836805"/>
                  <a:pt x="2566875" y="2831407"/>
                </a:cubicBezTo>
                <a:cubicBezTo>
                  <a:pt x="2561116" y="2834285"/>
                  <a:pt x="2563995" y="2831407"/>
                  <a:pt x="2575153" y="2828527"/>
                </a:cubicBezTo>
                <a:close/>
                <a:moveTo>
                  <a:pt x="2555718" y="2828527"/>
                </a:moveTo>
                <a:lnTo>
                  <a:pt x="2551560" y="2830445"/>
                </a:lnTo>
                <a:lnTo>
                  <a:pt x="2547440" y="2831407"/>
                </a:lnTo>
                <a:cubicBezTo>
                  <a:pt x="2543121" y="2832847"/>
                  <a:pt x="2544471" y="2832847"/>
                  <a:pt x="2545145" y="2833162"/>
                </a:cubicBezTo>
                <a:lnTo>
                  <a:pt x="2545059" y="2833443"/>
                </a:lnTo>
                <a:lnTo>
                  <a:pt x="2538937" y="2836265"/>
                </a:lnTo>
                <a:cubicBezTo>
                  <a:pt x="2534033" y="2838334"/>
                  <a:pt x="2530524" y="2839684"/>
                  <a:pt x="2530524" y="2839684"/>
                </a:cubicBezTo>
                <a:cubicBezTo>
                  <a:pt x="2533403" y="2836805"/>
                  <a:pt x="2538802" y="2836805"/>
                  <a:pt x="2538802" y="2836805"/>
                </a:cubicBezTo>
                <a:cubicBezTo>
                  <a:pt x="2542311" y="2835456"/>
                  <a:pt x="2544066" y="2834623"/>
                  <a:pt x="2544859" y="2834089"/>
                </a:cubicBezTo>
                <a:lnTo>
                  <a:pt x="2545059" y="2833443"/>
                </a:lnTo>
                <a:lnTo>
                  <a:pt x="2551560" y="2830445"/>
                </a:lnTo>
                <a:lnTo>
                  <a:pt x="2553603" y="2829967"/>
                </a:lnTo>
                <a:cubicBezTo>
                  <a:pt x="2554278" y="2829967"/>
                  <a:pt x="2554278" y="2829967"/>
                  <a:pt x="2555718" y="2828527"/>
                </a:cubicBezTo>
                <a:close/>
                <a:moveTo>
                  <a:pt x="2325354" y="2828270"/>
                </a:moveTo>
                <a:cubicBezTo>
                  <a:pt x="2328143" y="2827550"/>
                  <a:pt x="2330213" y="2827550"/>
                  <a:pt x="2328773" y="2828990"/>
                </a:cubicBezTo>
                <a:cubicBezTo>
                  <a:pt x="2320494" y="2831869"/>
                  <a:pt x="2309336" y="2834748"/>
                  <a:pt x="2306456" y="2834748"/>
                </a:cubicBezTo>
                <a:cubicBezTo>
                  <a:pt x="2312215" y="2834748"/>
                  <a:pt x="2317615" y="2831869"/>
                  <a:pt x="2317615" y="2831869"/>
                </a:cubicBezTo>
                <a:cubicBezTo>
                  <a:pt x="2319054" y="2830430"/>
                  <a:pt x="2322564" y="2828990"/>
                  <a:pt x="2325354" y="2828270"/>
                </a:cubicBezTo>
                <a:close/>
                <a:moveTo>
                  <a:pt x="2309336" y="2823592"/>
                </a:moveTo>
                <a:cubicBezTo>
                  <a:pt x="2292777" y="2826110"/>
                  <a:pt x="2275859" y="2834748"/>
                  <a:pt x="2278739" y="2834748"/>
                </a:cubicBezTo>
                <a:cubicBezTo>
                  <a:pt x="2281618" y="2834748"/>
                  <a:pt x="2295296" y="2831869"/>
                  <a:pt x="2295296" y="2828990"/>
                </a:cubicBezTo>
                <a:cubicBezTo>
                  <a:pt x="2292777" y="2831869"/>
                  <a:pt x="2289897" y="2831869"/>
                  <a:pt x="2292777" y="2831869"/>
                </a:cubicBezTo>
                <a:cubicBezTo>
                  <a:pt x="2306456" y="2826110"/>
                  <a:pt x="2303936" y="2826110"/>
                  <a:pt x="2309336" y="2823592"/>
                </a:cubicBezTo>
                <a:close/>
                <a:moveTo>
                  <a:pt x="2254588" y="2823235"/>
                </a:moveTo>
                <a:cubicBezTo>
                  <a:pt x="2238025" y="2828633"/>
                  <a:pt x="2243426" y="2826113"/>
                  <a:pt x="2223983" y="2834390"/>
                </a:cubicBezTo>
                <a:cubicBezTo>
                  <a:pt x="2229384" y="2831512"/>
                  <a:pt x="2240546" y="2828633"/>
                  <a:pt x="2254588" y="2823235"/>
                </a:cubicBezTo>
                <a:close/>
                <a:moveTo>
                  <a:pt x="2605745" y="2820250"/>
                </a:moveTo>
                <a:cubicBezTo>
                  <a:pt x="2600347" y="2823129"/>
                  <a:pt x="2594588" y="2825649"/>
                  <a:pt x="2589189" y="2828527"/>
                </a:cubicBezTo>
                <a:cubicBezTo>
                  <a:pt x="2580911" y="2831407"/>
                  <a:pt x="2575153" y="2834285"/>
                  <a:pt x="2566875" y="2839684"/>
                </a:cubicBezTo>
                <a:cubicBezTo>
                  <a:pt x="2561116" y="2839684"/>
                  <a:pt x="2558597" y="2842563"/>
                  <a:pt x="2552838" y="2842563"/>
                </a:cubicBezTo>
                <a:cubicBezTo>
                  <a:pt x="2549959" y="2845443"/>
                  <a:pt x="2549959" y="2845443"/>
                  <a:pt x="2547440" y="2845443"/>
                </a:cubicBezTo>
                <a:cubicBezTo>
                  <a:pt x="2544560" y="2847962"/>
                  <a:pt x="2541681" y="2847962"/>
                  <a:pt x="2541681" y="2847962"/>
                </a:cubicBezTo>
                <a:cubicBezTo>
                  <a:pt x="2536282" y="2850841"/>
                  <a:pt x="2533403" y="2850841"/>
                  <a:pt x="2527644" y="2853720"/>
                </a:cubicBezTo>
                <a:cubicBezTo>
                  <a:pt x="2525126" y="2853720"/>
                  <a:pt x="2519366" y="2856599"/>
                  <a:pt x="2516488" y="2856599"/>
                </a:cubicBezTo>
                <a:cubicBezTo>
                  <a:pt x="2547440" y="2845443"/>
                  <a:pt x="2578032" y="2831407"/>
                  <a:pt x="2605745" y="2820250"/>
                </a:cubicBezTo>
                <a:close/>
                <a:moveTo>
                  <a:pt x="956378" y="2818913"/>
                </a:moveTo>
                <a:cubicBezTo>
                  <a:pt x="956063" y="2819273"/>
                  <a:pt x="957503" y="2820713"/>
                  <a:pt x="961642" y="2823592"/>
                </a:cubicBezTo>
                <a:cubicBezTo>
                  <a:pt x="967222" y="2823592"/>
                  <a:pt x="968571" y="2822872"/>
                  <a:pt x="971001" y="2822827"/>
                </a:cubicBezTo>
                <a:lnTo>
                  <a:pt x="972162" y="2822966"/>
                </a:lnTo>
                <a:lnTo>
                  <a:pt x="986839" y="2826110"/>
                </a:lnTo>
                <a:cubicBezTo>
                  <a:pt x="981889" y="2824761"/>
                  <a:pt x="978537" y="2823929"/>
                  <a:pt x="976119" y="2823440"/>
                </a:cubicBezTo>
                <a:lnTo>
                  <a:pt x="972162" y="2822966"/>
                </a:lnTo>
                <a:lnTo>
                  <a:pt x="961642" y="2820712"/>
                </a:lnTo>
                <a:cubicBezTo>
                  <a:pt x="958762" y="2819273"/>
                  <a:pt x="956693" y="2818553"/>
                  <a:pt x="956378" y="2818913"/>
                </a:cubicBezTo>
                <a:close/>
                <a:moveTo>
                  <a:pt x="2367399" y="2817961"/>
                </a:moveTo>
                <a:lnTo>
                  <a:pt x="2351946" y="2823187"/>
                </a:lnTo>
                <a:cubicBezTo>
                  <a:pt x="2345692" y="2824942"/>
                  <a:pt x="2340113" y="2826291"/>
                  <a:pt x="2331653" y="2828990"/>
                </a:cubicBezTo>
                <a:cubicBezTo>
                  <a:pt x="2338672" y="2824852"/>
                  <a:pt x="2344972" y="2822782"/>
                  <a:pt x="2350911" y="2821387"/>
                </a:cubicBezTo>
                <a:close/>
                <a:moveTo>
                  <a:pt x="922406" y="2817834"/>
                </a:moveTo>
                <a:cubicBezTo>
                  <a:pt x="925286" y="2817834"/>
                  <a:pt x="939324" y="2823592"/>
                  <a:pt x="947603" y="2828990"/>
                </a:cubicBezTo>
                <a:cubicBezTo>
                  <a:pt x="944723" y="2828990"/>
                  <a:pt x="942204" y="2826110"/>
                  <a:pt x="936444" y="2826110"/>
                </a:cubicBezTo>
                <a:cubicBezTo>
                  <a:pt x="931045" y="2823592"/>
                  <a:pt x="925286" y="2820712"/>
                  <a:pt x="922406" y="2817834"/>
                </a:cubicBezTo>
                <a:close/>
                <a:moveTo>
                  <a:pt x="2368917" y="2817448"/>
                </a:moveTo>
                <a:lnTo>
                  <a:pt x="2368009" y="2817834"/>
                </a:lnTo>
                <a:lnTo>
                  <a:pt x="2367399" y="2817961"/>
                </a:lnTo>
                <a:close/>
                <a:moveTo>
                  <a:pt x="2285624" y="2817422"/>
                </a:moveTo>
                <a:lnTo>
                  <a:pt x="2285192" y="2817477"/>
                </a:lnTo>
                <a:lnTo>
                  <a:pt x="2284892" y="2817625"/>
                </a:lnTo>
                <a:close/>
                <a:moveTo>
                  <a:pt x="2235144" y="2814958"/>
                </a:moveTo>
                <a:lnTo>
                  <a:pt x="2222756" y="2820712"/>
                </a:lnTo>
                <a:lnTo>
                  <a:pt x="2222945" y="2820712"/>
                </a:lnTo>
                <a:lnTo>
                  <a:pt x="2222541" y="2820812"/>
                </a:lnTo>
                <a:lnTo>
                  <a:pt x="2221102" y="2821480"/>
                </a:lnTo>
                <a:cubicBezTo>
                  <a:pt x="2219032" y="2823235"/>
                  <a:pt x="2218402" y="2824675"/>
                  <a:pt x="2215702" y="2826113"/>
                </a:cubicBezTo>
                <a:cubicBezTo>
                  <a:pt x="2221102" y="2823235"/>
                  <a:pt x="2226863" y="2820355"/>
                  <a:pt x="2232264" y="2820355"/>
                </a:cubicBezTo>
                <a:cubicBezTo>
                  <a:pt x="2226863" y="2820355"/>
                  <a:pt x="2238025" y="2814958"/>
                  <a:pt x="2235144" y="2814958"/>
                </a:cubicBezTo>
                <a:close/>
                <a:moveTo>
                  <a:pt x="641719" y="2814491"/>
                </a:moveTo>
                <a:cubicBezTo>
                  <a:pt x="649997" y="2820250"/>
                  <a:pt x="658635" y="2828527"/>
                  <a:pt x="666912" y="2834285"/>
                </a:cubicBezTo>
                <a:cubicBezTo>
                  <a:pt x="669792" y="2834285"/>
                  <a:pt x="664034" y="2828527"/>
                  <a:pt x="658635" y="2825649"/>
                </a:cubicBezTo>
                <a:cubicBezTo>
                  <a:pt x="649997" y="2820250"/>
                  <a:pt x="644598" y="2814491"/>
                  <a:pt x="641719" y="2814491"/>
                </a:cubicBezTo>
                <a:close/>
                <a:moveTo>
                  <a:pt x="2604204" y="2813068"/>
                </a:moveTo>
                <a:cubicBezTo>
                  <a:pt x="2602618" y="2813794"/>
                  <a:pt x="2588379" y="2819530"/>
                  <a:pt x="2594588" y="2817371"/>
                </a:cubicBezTo>
                <a:cubicBezTo>
                  <a:pt x="2580911" y="2825649"/>
                  <a:pt x="2586310" y="2820250"/>
                  <a:pt x="2575153" y="2828527"/>
                </a:cubicBezTo>
                <a:cubicBezTo>
                  <a:pt x="2578032" y="2825649"/>
                  <a:pt x="2583431" y="2823129"/>
                  <a:pt x="2586310" y="2820250"/>
                </a:cubicBezTo>
                <a:cubicBezTo>
                  <a:pt x="2592069" y="2820250"/>
                  <a:pt x="2597467" y="2817371"/>
                  <a:pt x="2600347" y="2814491"/>
                </a:cubicBezTo>
                <a:cubicBezTo>
                  <a:pt x="2603855" y="2813141"/>
                  <a:pt x="2604733" y="2812827"/>
                  <a:pt x="2604204" y="2813068"/>
                </a:cubicBezTo>
                <a:close/>
                <a:moveTo>
                  <a:pt x="2267580" y="2812435"/>
                </a:moveTo>
                <a:cubicBezTo>
                  <a:pt x="2267580" y="2812435"/>
                  <a:pt x="2265510" y="2813065"/>
                  <a:pt x="2262046" y="2814055"/>
                </a:cubicBezTo>
                <a:lnTo>
                  <a:pt x="2260102" y="2814583"/>
                </a:lnTo>
                <a:lnTo>
                  <a:pt x="2256183" y="2816225"/>
                </a:lnTo>
                <a:close/>
                <a:moveTo>
                  <a:pt x="2229384" y="2812078"/>
                </a:moveTo>
                <a:cubicBezTo>
                  <a:pt x="2221103" y="2814778"/>
                  <a:pt x="2209311" y="2819636"/>
                  <a:pt x="2202380" y="2823145"/>
                </a:cubicBezTo>
                <a:lnTo>
                  <a:pt x="2197501" y="2826404"/>
                </a:lnTo>
                <a:lnTo>
                  <a:pt x="2200627" y="2826110"/>
                </a:lnTo>
                <a:lnTo>
                  <a:pt x="2198355" y="2826777"/>
                </a:lnTo>
                <a:lnTo>
                  <a:pt x="2204540" y="2826113"/>
                </a:lnTo>
                <a:lnTo>
                  <a:pt x="2207710" y="2824047"/>
                </a:lnTo>
                <a:lnTo>
                  <a:pt x="2203507" y="2823592"/>
                </a:lnTo>
                <a:lnTo>
                  <a:pt x="2210746" y="2822068"/>
                </a:lnTo>
                <a:lnTo>
                  <a:pt x="2213856" y="2820040"/>
                </a:lnTo>
                <a:cubicBezTo>
                  <a:pt x="2216242" y="2818286"/>
                  <a:pt x="2219662" y="2816217"/>
                  <a:pt x="2229384" y="2812078"/>
                </a:cubicBezTo>
                <a:close/>
                <a:moveTo>
                  <a:pt x="2603225" y="2809093"/>
                </a:moveTo>
                <a:cubicBezTo>
                  <a:pt x="2597467" y="2814491"/>
                  <a:pt x="2583431" y="2820250"/>
                  <a:pt x="2563995" y="2828527"/>
                </a:cubicBezTo>
                <a:cubicBezTo>
                  <a:pt x="2561116" y="2828527"/>
                  <a:pt x="2572273" y="2823129"/>
                  <a:pt x="2572273" y="2823129"/>
                </a:cubicBezTo>
                <a:lnTo>
                  <a:pt x="2583422" y="2817977"/>
                </a:lnTo>
                <a:lnTo>
                  <a:pt x="2580911" y="2820250"/>
                </a:lnTo>
                <a:lnTo>
                  <a:pt x="2591047" y="2814510"/>
                </a:lnTo>
                <a:close/>
                <a:moveTo>
                  <a:pt x="2370889" y="2806677"/>
                </a:moveTo>
                <a:cubicBezTo>
                  <a:pt x="2370889" y="2803798"/>
                  <a:pt x="2351091" y="2812435"/>
                  <a:pt x="2342812" y="2814954"/>
                </a:cubicBezTo>
                <a:cubicBezTo>
                  <a:pt x="2334532" y="2817834"/>
                  <a:pt x="2312215" y="2823592"/>
                  <a:pt x="2309336" y="2826110"/>
                </a:cubicBezTo>
                <a:cubicBezTo>
                  <a:pt x="2328773" y="2820712"/>
                  <a:pt x="2356850" y="2809557"/>
                  <a:pt x="2370889" y="2806677"/>
                </a:cubicBezTo>
                <a:close/>
                <a:moveTo>
                  <a:pt x="611127" y="2806214"/>
                </a:moveTo>
                <a:cubicBezTo>
                  <a:pt x="619405" y="2814491"/>
                  <a:pt x="630562" y="2823129"/>
                  <a:pt x="649997" y="2836805"/>
                </a:cubicBezTo>
                <a:cubicBezTo>
                  <a:pt x="647118" y="2836805"/>
                  <a:pt x="635960" y="2828527"/>
                  <a:pt x="624803" y="2820250"/>
                </a:cubicBezTo>
                <a:cubicBezTo>
                  <a:pt x="616525" y="2811972"/>
                  <a:pt x="608247" y="2803334"/>
                  <a:pt x="611127" y="2806214"/>
                </a:cubicBezTo>
                <a:close/>
                <a:moveTo>
                  <a:pt x="878221" y="2805238"/>
                </a:moveTo>
                <a:cubicBezTo>
                  <a:pt x="879211" y="2805237"/>
                  <a:pt x="883350" y="2806677"/>
                  <a:pt x="888930" y="2809557"/>
                </a:cubicBezTo>
                <a:cubicBezTo>
                  <a:pt x="897568" y="2812435"/>
                  <a:pt x="914127" y="2817834"/>
                  <a:pt x="925286" y="2823592"/>
                </a:cubicBezTo>
                <a:cubicBezTo>
                  <a:pt x="925286" y="2823592"/>
                  <a:pt x="919887" y="2820712"/>
                  <a:pt x="919887" y="2823592"/>
                </a:cubicBezTo>
                <a:cubicBezTo>
                  <a:pt x="922406" y="2823592"/>
                  <a:pt x="917007" y="2820712"/>
                  <a:pt x="917007" y="2820712"/>
                </a:cubicBezTo>
                <a:cubicBezTo>
                  <a:pt x="911248" y="2820712"/>
                  <a:pt x="905847" y="2817834"/>
                  <a:pt x="900088" y="2814954"/>
                </a:cubicBezTo>
                <a:cubicBezTo>
                  <a:pt x="894689" y="2812435"/>
                  <a:pt x="888930" y="2812435"/>
                  <a:pt x="886410" y="2809557"/>
                </a:cubicBezTo>
                <a:cubicBezTo>
                  <a:pt x="879391" y="2806677"/>
                  <a:pt x="877231" y="2805237"/>
                  <a:pt x="878221" y="2805238"/>
                </a:cubicBezTo>
                <a:close/>
                <a:moveTo>
                  <a:pt x="2290685" y="2803742"/>
                </a:moveTo>
                <a:lnTo>
                  <a:pt x="2279306" y="2806538"/>
                </a:lnTo>
                <a:lnTo>
                  <a:pt x="2274761" y="2808442"/>
                </a:lnTo>
                <a:lnTo>
                  <a:pt x="2284138" y="2806677"/>
                </a:lnTo>
                <a:cubicBezTo>
                  <a:pt x="2279998" y="2809557"/>
                  <a:pt x="2272349" y="2812345"/>
                  <a:pt x="2263666" y="2815135"/>
                </a:cubicBezTo>
                <a:lnTo>
                  <a:pt x="2243616" y="2821490"/>
                </a:lnTo>
                <a:lnTo>
                  <a:pt x="2212821" y="2834390"/>
                </a:lnTo>
                <a:cubicBezTo>
                  <a:pt x="2204540" y="2837270"/>
                  <a:pt x="2212821" y="2834390"/>
                  <a:pt x="2221102" y="2828633"/>
                </a:cubicBezTo>
                <a:lnTo>
                  <a:pt x="2231358" y="2824762"/>
                </a:lnTo>
                <a:lnTo>
                  <a:pt x="2237596" y="2823333"/>
                </a:lnTo>
                <a:lnTo>
                  <a:pt x="2237718" y="2823282"/>
                </a:lnTo>
                <a:lnTo>
                  <a:pt x="2233614" y="2823910"/>
                </a:lnTo>
                <a:lnTo>
                  <a:pt x="2231358" y="2824762"/>
                </a:lnTo>
                <a:lnTo>
                  <a:pt x="2230031" y="2825065"/>
                </a:lnTo>
                <a:lnTo>
                  <a:pt x="2220065" y="2828990"/>
                </a:lnTo>
                <a:lnTo>
                  <a:pt x="2218894" y="2829362"/>
                </a:lnTo>
                <a:lnTo>
                  <a:pt x="2207060" y="2834390"/>
                </a:lnTo>
                <a:cubicBezTo>
                  <a:pt x="2196798" y="2836550"/>
                  <a:pt x="2200512" y="2837090"/>
                  <a:pt x="2195870" y="2839503"/>
                </a:cubicBezTo>
                <a:lnTo>
                  <a:pt x="2191837" y="2841050"/>
                </a:lnTo>
                <a:lnTo>
                  <a:pt x="2188454" y="2842099"/>
                </a:lnTo>
                <a:lnTo>
                  <a:pt x="2190903" y="2840436"/>
                </a:lnTo>
                <a:cubicBezTo>
                  <a:pt x="2189755" y="2839812"/>
                  <a:pt x="2177266" y="2843388"/>
                  <a:pt x="2171055" y="2845547"/>
                </a:cubicBezTo>
                <a:cubicBezTo>
                  <a:pt x="2173575" y="2842668"/>
                  <a:pt x="2165293" y="2848426"/>
                  <a:pt x="2159893" y="2848426"/>
                </a:cubicBezTo>
                <a:cubicBezTo>
                  <a:pt x="2154132" y="2850945"/>
                  <a:pt x="2145851" y="2850945"/>
                  <a:pt x="2154132" y="2848426"/>
                </a:cubicBezTo>
                <a:lnTo>
                  <a:pt x="2169404" y="2843742"/>
                </a:lnTo>
                <a:lnTo>
                  <a:pt x="2161392" y="2845905"/>
                </a:lnTo>
                <a:cubicBezTo>
                  <a:pt x="2155992" y="2848424"/>
                  <a:pt x="2150232" y="2848424"/>
                  <a:pt x="2144833" y="2851303"/>
                </a:cubicBezTo>
                <a:lnTo>
                  <a:pt x="2141511" y="2851303"/>
                </a:lnTo>
                <a:lnTo>
                  <a:pt x="2134689" y="2853824"/>
                </a:lnTo>
                <a:cubicBezTo>
                  <a:pt x="2137570" y="2856703"/>
                  <a:pt x="2145851" y="2853824"/>
                  <a:pt x="2171055" y="2845547"/>
                </a:cubicBezTo>
                <a:cubicBezTo>
                  <a:pt x="2159893" y="2850945"/>
                  <a:pt x="2171055" y="2848426"/>
                  <a:pt x="2159893" y="2850945"/>
                </a:cubicBezTo>
                <a:lnTo>
                  <a:pt x="2123772" y="2862027"/>
                </a:lnTo>
                <a:lnTo>
                  <a:pt x="2123896" y="2862032"/>
                </a:lnTo>
                <a:lnTo>
                  <a:pt x="2137795" y="2859402"/>
                </a:lnTo>
                <a:lnTo>
                  <a:pt x="2142757" y="2857995"/>
                </a:lnTo>
                <a:lnTo>
                  <a:pt x="2132229" y="2862391"/>
                </a:lnTo>
                <a:lnTo>
                  <a:pt x="2134380" y="2862483"/>
                </a:lnTo>
                <a:lnTo>
                  <a:pt x="2146268" y="2859851"/>
                </a:lnTo>
                <a:lnTo>
                  <a:pt x="2148738" y="2858885"/>
                </a:lnTo>
                <a:lnTo>
                  <a:pt x="2169984" y="2851327"/>
                </a:lnTo>
                <a:lnTo>
                  <a:pt x="2170031" y="2851303"/>
                </a:lnTo>
                <a:lnTo>
                  <a:pt x="2170091" y="2851288"/>
                </a:lnTo>
                <a:lnTo>
                  <a:pt x="2171055" y="2850945"/>
                </a:lnTo>
                <a:lnTo>
                  <a:pt x="2170719" y="2851137"/>
                </a:lnTo>
                <a:lnTo>
                  <a:pt x="2182615" y="2848277"/>
                </a:lnTo>
                <a:lnTo>
                  <a:pt x="2191848" y="2844827"/>
                </a:lnTo>
                <a:cubicBezTo>
                  <a:pt x="2193919" y="2844108"/>
                  <a:pt x="2194639" y="2844108"/>
                  <a:pt x="2193378" y="2845547"/>
                </a:cubicBezTo>
                <a:cubicBezTo>
                  <a:pt x="2207060" y="2839789"/>
                  <a:pt x="2229384" y="2828633"/>
                  <a:pt x="2254588" y="2820355"/>
                </a:cubicBezTo>
                <a:close/>
                <a:moveTo>
                  <a:pt x="853942" y="2802110"/>
                </a:moveTo>
                <a:lnTo>
                  <a:pt x="858333" y="2803798"/>
                </a:lnTo>
                <a:cubicBezTo>
                  <a:pt x="866612" y="2806677"/>
                  <a:pt x="866612" y="2809557"/>
                  <a:pt x="872372" y="2812435"/>
                </a:cubicBezTo>
                <a:cubicBezTo>
                  <a:pt x="886410" y="2817834"/>
                  <a:pt x="886410" y="2820712"/>
                  <a:pt x="905847" y="2826110"/>
                </a:cubicBezTo>
                <a:cubicBezTo>
                  <a:pt x="914127" y="2826110"/>
                  <a:pt x="880651" y="2814954"/>
                  <a:pt x="897568" y="2817834"/>
                </a:cubicBezTo>
                <a:cubicBezTo>
                  <a:pt x="902968" y="2820712"/>
                  <a:pt x="905847" y="2823592"/>
                  <a:pt x="911248" y="2826110"/>
                </a:cubicBezTo>
                <a:cubicBezTo>
                  <a:pt x="914127" y="2826110"/>
                  <a:pt x="917007" y="2828990"/>
                  <a:pt x="917007" y="2828990"/>
                </a:cubicBezTo>
                <a:cubicBezTo>
                  <a:pt x="933565" y="2837267"/>
                  <a:pt x="936444" y="2837267"/>
                  <a:pt x="925286" y="2831869"/>
                </a:cubicBezTo>
                <a:lnTo>
                  <a:pt x="932663" y="2834092"/>
                </a:lnTo>
                <a:lnTo>
                  <a:pt x="933565" y="2834748"/>
                </a:lnTo>
                <a:cubicBezTo>
                  <a:pt x="942024" y="2837447"/>
                  <a:pt x="947603" y="2839517"/>
                  <a:pt x="952148" y="2841586"/>
                </a:cubicBezTo>
                <a:lnTo>
                  <a:pt x="963568" y="2847897"/>
                </a:lnTo>
                <a:lnTo>
                  <a:pt x="960607" y="2846805"/>
                </a:lnTo>
                <a:cubicBezTo>
                  <a:pt x="956783" y="2845095"/>
                  <a:pt x="951923" y="2843025"/>
                  <a:pt x="942204" y="2840147"/>
                </a:cubicBezTo>
                <a:cubicBezTo>
                  <a:pt x="942204" y="2840147"/>
                  <a:pt x="950483" y="2843025"/>
                  <a:pt x="955883" y="2845905"/>
                </a:cubicBezTo>
                <a:cubicBezTo>
                  <a:pt x="947603" y="2843025"/>
                  <a:pt x="933565" y="2837267"/>
                  <a:pt x="917007" y="2831869"/>
                </a:cubicBezTo>
                <a:cubicBezTo>
                  <a:pt x="900088" y="2823592"/>
                  <a:pt x="880651" y="2817834"/>
                  <a:pt x="866612" y="2812435"/>
                </a:cubicBezTo>
                <a:cubicBezTo>
                  <a:pt x="862473" y="2809557"/>
                  <a:pt x="861843" y="2808837"/>
                  <a:pt x="860853" y="2807802"/>
                </a:cubicBezTo>
                <a:close/>
                <a:moveTo>
                  <a:pt x="852933" y="2801279"/>
                </a:moveTo>
                <a:lnTo>
                  <a:pt x="853942" y="2802110"/>
                </a:lnTo>
                <a:lnTo>
                  <a:pt x="852330" y="2801490"/>
                </a:lnTo>
                <a:close/>
                <a:moveTo>
                  <a:pt x="2634898" y="2796856"/>
                </a:moveTo>
                <a:lnTo>
                  <a:pt x="2636183" y="2797628"/>
                </a:lnTo>
                <a:lnTo>
                  <a:pt x="2633858" y="2799261"/>
                </a:lnTo>
                <a:lnTo>
                  <a:pt x="2631299" y="2800456"/>
                </a:lnTo>
                <a:cubicBezTo>
                  <a:pt x="2630219" y="2800816"/>
                  <a:pt x="2629499" y="2800816"/>
                  <a:pt x="2628059" y="2800816"/>
                </a:cubicBezTo>
                <a:cubicBezTo>
                  <a:pt x="2628059" y="2800816"/>
                  <a:pt x="2625540" y="2803334"/>
                  <a:pt x="2619781" y="2806214"/>
                </a:cubicBezTo>
                <a:cubicBezTo>
                  <a:pt x="2622661" y="2803334"/>
                  <a:pt x="2628059" y="2800816"/>
                  <a:pt x="2630939" y="2797936"/>
                </a:cubicBezTo>
                <a:cubicBezTo>
                  <a:pt x="2632379" y="2797936"/>
                  <a:pt x="2633818" y="2797216"/>
                  <a:pt x="2634898" y="2796856"/>
                </a:cubicBezTo>
                <a:close/>
                <a:moveTo>
                  <a:pt x="2418043" y="2795520"/>
                </a:moveTo>
                <a:lnTo>
                  <a:pt x="2416146" y="2796469"/>
                </a:lnTo>
                <a:lnTo>
                  <a:pt x="2409045" y="2798715"/>
                </a:lnTo>
                <a:cubicBezTo>
                  <a:pt x="2403465" y="2800469"/>
                  <a:pt x="2397166" y="2802539"/>
                  <a:pt x="2395726" y="2803798"/>
                </a:cubicBezTo>
                <a:cubicBezTo>
                  <a:pt x="2401486" y="2801279"/>
                  <a:pt x="2401486" y="2801279"/>
                  <a:pt x="2401486" y="2803798"/>
                </a:cubicBezTo>
                <a:lnTo>
                  <a:pt x="2416146" y="2796469"/>
                </a:lnTo>
                <a:lnTo>
                  <a:pt x="2416177" y="2796459"/>
                </a:lnTo>
                <a:cubicBezTo>
                  <a:pt x="2417909" y="2795880"/>
                  <a:pt x="2418763" y="2795520"/>
                  <a:pt x="2418043" y="2795520"/>
                </a:cubicBezTo>
                <a:close/>
                <a:moveTo>
                  <a:pt x="900088" y="2795520"/>
                </a:moveTo>
                <a:cubicBezTo>
                  <a:pt x="897568" y="2795520"/>
                  <a:pt x="897568" y="2798400"/>
                  <a:pt x="911248" y="2803798"/>
                </a:cubicBezTo>
                <a:cubicBezTo>
                  <a:pt x="914127" y="2803798"/>
                  <a:pt x="917007" y="2803798"/>
                  <a:pt x="917007" y="2803798"/>
                </a:cubicBezTo>
                <a:cubicBezTo>
                  <a:pt x="908727" y="2801279"/>
                  <a:pt x="902968" y="2798400"/>
                  <a:pt x="900088" y="2795520"/>
                </a:cubicBezTo>
                <a:close/>
                <a:moveTo>
                  <a:pt x="877771" y="2795520"/>
                </a:moveTo>
                <a:cubicBezTo>
                  <a:pt x="883530" y="2798400"/>
                  <a:pt x="886410" y="2801279"/>
                  <a:pt x="894689" y="2803798"/>
                </a:cubicBezTo>
                <a:cubicBezTo>
                  <a:pt x="897568" y="2803798"/>
                  <a:pt x="894689" y="2801279"/>
                  <a:pt x="886410" y="2798400"/>
                </a:cubicBezTo>
                <a:cubicBezTo>
                  <a:pt x="886410" y="2798400"/>
                  <a:pt x="880651" y="2795520"/>
                  <a:pt x="877771" y="2795520"/>
                </a:cubicBezTo>
                <a:close/>
                <a:moveTo>
                  <a:pt x="2650297" y="2795144"/>
                </a:moveTo>
                <a:lnTo>
                  <a:pt x="2647855" y="2797936"/>
                </a:lnTo>
                <a:cubicBezTo>
                  <a:pt x="2644975" y="2797936"/>
                  <a:pt x="2644975" y="2800816"/>
                  <a:pt x="2642096" y="2800816"/>
                </a:cubicBezTo>
                <a:cubicBezTo>
                  <a:pt x="2633818" y="2803334"/>
                  <a:pt x="2630939" y="2809093"/>
                  <a:pt x="2625540" y="2809093"/>
                </a:cubicBezTo>
                <a:cubicBezTo>
                  <a:pt x="2614383" y="2814491"/>
                  <a:pt x="2608625" y="2817371"/>
                  <a:pt x="2597467" y="2823129"/>
                </a:cubicBezTo>
                <a:cubicBezTo>
                  <a:pt x="2600347" y="2820250"/>
                  <a:pt x="2603225" y="2820250"/>
                  <a:pt x="2605745" y="2817371"/>
                </a:cubicBezTo>
                <a:cubicBezTo>
                  <a:pt x="2608625" y="2814491"/>
                  <a:pt x="2614383" y="2814491"/>
                  <a:pt x="2616903" y="2811972"/>
                </a:cubicBezTo>
                <a:cubicBezTo>
                  <a:pt x="2619781" y="2809093"/>
                  <a:pt x="2625540" y="2809093"/>
                  <a:pt x="2628059" y="2806214"/>
                </a:cubicBezTo>
                <a:cubicBezTo>
                  <a:pt x="2633818" y="2803334"/>
                  <a:pt x="2636697" y="2800816"/>
                  <a:pt x="2642096" y="2797936"/>
                </a:cubicBezTo>
                <a:close/>
                <a:moveTo>
                  <a:pt x="2558597" y="2795058"/>
                </a:moveTo>
                <a:cubicBezTo>
                  <a:pt x="2555718" y="2797936"/>
                  <a:pt x="2552838" y="2797936"/>
                  <a:pt x="2549959" y="2800816"/>
                </a:cubicBezTo>
                <a:cubicBezTo>
                  <a:pt x="2549959" y="2800816"/>
                  <a:pt x="2547440" y="2800816"/>
                  <a:pt x="2544560" y="2800816"/>
                </a:cubicBezTo>
                <a:cubicBezTo>
                  <a:pt x="2544560" y="2803334"/>
                  <a:pt x="2541681" y="2803334"/>
                  <a:pt x="2541681" y="2806214"/>
                </a:cubicBezTo>
                <a:cubicBezTo>
                  <a:pt x="2552838" y="2800816"/>
                  <a:pt x="2561116" y="2795058"/>
                  <a:pt x="2566875" y="2795058"/>
                </a:cubicBezTo>
                <a:cubicBezTo>
                  <a:pt x="2561116" y="2795058"/>
                  <a:pt x="2558597" y="2795058"/>
                  <a:pt x="2558597" y="2795058"/>
                </a:cubicBezTo>
                <a:close/>
                <a:moveTo>
                  <a:pt x="2659012" y="2792178"/>
                </a:moveTo>
                <a:lnTo>
                  <a:pt x="2650297" y="2795144"/>
                </a:lnTo>
                <a:lnTo>
                  <a:pt x="2650374" y="2795058"/>
                </a:lnTo>
                <a:cubicBezTo>
                  <a:pt x="2653253" y="2795058"/>
                  <a:pt x="2656133" y="2792178"/>
                  <a:pt x="2659012" y="2792178"/>
                </a:cubicBezTo>
                <a:close/>
                <a:moveTo>
                  <a:pt x="2412644" y="2790122"/>
                </a:moveTo>
                <a:cubicBezTo>
                  <a:pt x="2387446" y="2798400"/>
                  <a:pt x="2379168" y="2803798"/>
                  <a:pt x="2365129" y="2809557"/>
                </a:cubicBezTo>
                <a:cubicBezTo>
                  <a:pt x="2312215" y="2826110"/>
                  <a:pt x="2278739" y="2837267"/>
                  <a:pt x="2239503" y="2848424"/>
                </a:cubicBezTo>
                <a:cubicBezTo>
                  <a:pt x="2250662" y="2845905"/>
                  <a:pt x="2248142" y="2843025"/>
                  <a:pt x="2259301" y="2837267"/>
                </a:cubicBezTo>
                <a:cubicBezTo>
                  <a:pt x="2259301" y="2837267"/>
                  <a:pt x="2236983" y="2845905"/>
                  <a:pt x="2234103" y="2845905"/>
                </a:cubicBezTo>
                <a:cubicBezTo>
                  <a:pt x="2234103" y="2845905"/>
                  <a:pt x="2234103" y="2845905"/>
                  <a:pt x="2242382" y="2845905"/>
                </a:cubicBezTo>
                <a:cubicBezTo>
                  <a:pt x="2242382" y="2845905"/>
                  <a:pt x="2236803" y="2847255"/>
                  <a:pt x="2229829" y="2849323"/>
                </a:cubicBezTo>
                <a:lnTo>
                  <a:pt x="2223883" y="2851523"/>
                </a:lnTo>
                <a:lnTo>
                  <a:pt x="2208333" y="2856238"/>
                </a:lnTo>
                <a:lnTo>
                  <a:pt x="2207152" y="2854542"/>
                </a:lnTo>
                <a:cubicBezTo>
                  <a:pt x="2206837" y="2854182"/>
                  <a:pt x="2206207" y="2854182"/>
                  <a:pt x="2203507" y="2854182"/>
                </a:cubicBezTo>
                <a:cubicBezTo>
                  <a:pt x="2186589" y="2859580"/>
                  <a:pt x="2200627" y="2857061"/>
                  <a:pt x="2181189" y="2862460"/>
                </a:cubicBezTo>
                <a:cubicBezTo>
                  <a:pt x="2185329" y="2861020"/>
                  <a:pt x="2187398" y="2860300"/>
                  <a:pt x="2186679" y="2860300"/>
                </a:cubicBezTo>
                <a:lnTo>
                  <a:pt x="2176422" y="2862269"/>
                </a:lnTo>
                <a:lnTo>
                  <a:pt x="2177741" y="2861525"/>
                </a:lnTo>
                <a:lnTo>
                  <a:pt x="2175236" y="2862430"/>
                </a:lnTo>
                <a:lnTo>
                  <a:pt x="2175430" y="2862460"/>
                </a:lnTo>
                <a:lnTo>
                  <a:pt x="2176422" y="2862269"/>
                </a:lnTo>
                <a:lnTo>
                  <a:pt x="2174170" y="2863540"/>
                </a:lnTo>
                <a:lnTo>
                  <a:pt x="2171984" y="2864100"/>
                </a:lnTo>
                <a:lnTo>
                  <a:pt x="2176701" y="2864302"/>
                </a:lnTo>
                <a:lnTo>
                  <a:pt x="2205169" y="2857196"/>
                </a:lnTo>
                <a:lnTo>
                  <a:pt x="2184249" y="2863539"/>
                </a:lnTo>
                <a:lnTo>
                  <a:pt x="2180262" y="2864455"/>
                </a:lnTo>
                <a:lnTo>
                  <a:pt x="2190049" y="2864876"/>
                </a:lnTo>
                <a:lnTo>
                  <a:pt x="2190654" y="2864876"/>
                </a:lnTo>
                <a:lnTo>
                  <a:pt x="2208232" y="2860120"/>
                </a:lnTo>
                <a:cubicBezTo>
                  <a:pt x="2218715" y="2857691"/>
                  <a:pt x="2228524" y="2855622"/>
                  <a:pt x="2234103" y="2854182"/>
                </a:cubicBezTo>
                <a:cubicBezTo>
                  <a:pt x="2239503" y="2851303"/>
                  <a:pt x="2239503" y="2851303"/>
                  <a:pt x="2239503" y="2851303"/>
                </a:cubicBezTo>
                <a:cubicBezTo>
                  <a:pt x="2264700" y="2843025"/>
                  <a:pt x="2281618" y="2840147"/>
                  <a:pt x="2301057" y="2831869"/>
                </a:cubicBezTo>
                <a:cubicBezTo>
                  <a:pt x="2312215" y="2828990"/>
                  <a:pt x="2356850" y="2812435"/>
                  <a:pt x="2373408" y="2806677"/>
                </a:cubicBezTo>
                <a:cubicBezTo>
                  <a:pt x="2382047" y="2806677"/>
                  <a:pt x="2398606" y="2798400"/>
                  <a:pt x="2415524" y="2795520"/>
                </a:cubicBezTo>
                <a:cubicBezTo>
                  <a:pt x="2415524" y="2792642"/>
                  <a:pt x="2395726" y="2798400"/>
                  <a:pt x="2387446" y="2801279"/>
                </a:cubicBezTo>
                <a:cubicBezTo>
                  <a:pt x="2393207" y="2798400"/>
                  <a:pt x="2395726" y="2798400"/>
                  <a:pt x="2409765" y="2792642"/>
                </a:cubicBezTo>
                <a:cubicBezTo>
                  <a:pt x="2418043" y="2790122"/>
                  <a:pt x="2409765" y="2792642"/>
                  <a:pt x="2412644" y="2790122"/>
                </a:cubicBezTo>
                <a:close/>
                <a:moveTo>
                  <a:pt x="2563995" y="2789658"/>
                </a:moveTo>
                <a:cubicBezTo>
                  <a:pt x="2558597" y="2792178"/>
                  <a:pt x="2552838" y="2795058"/>
                  <a:pt x="2547440" y="2797936"/>
                </a:cubicBezTo>
                <a:cubicBezTo>
                  <a:pt x="2547440" y="2800816"/>
                  <a:pt x="2566875" y="2789658"/>
                  <a:pt x="2563995" y="2789658"/>
                </a:cubicBezTo>
                <a:close/>
                <a:moveTo>
                  <a:pt x="2309361" y="2789361"/>
                </a:moveTo>
                <a:lnTo>
                  <a:pt x="2302850" y="2793093"/>
                </a:lnTo>
                <a:lnTo>
                  <a:pt x="2296354" y="2795164"/>
                </a:lnTo>
                <a:lnTo>
                  <a:pt x="2286634" y="2800742"/>
                </a:lnTo>
                <a:lnTo>
                  <a:pt x="2274030" y="2806320"/>
                </a:lnTo>
                <a:cubicBezTo>
                  <a:pt x="2279791" y="2800923"/>
                  <a:pt x="2271510" y="2803801"/>
                  <a:pt x="2251707" y="2812078"/>
                </a:cubicBezTo>
                <a:lnTo>
                  <a:pt x="2254579" y="2812240"/>
                </a:lnTo>
                <a:lnTo>
                  <a:pt x="2264378" y="2810397"/>
                </a:lnTo>
                <a:lnTo>
                  <a:pt x="2276911" y="2806320"/>
                </a:lnTo>
                <a:lnTo>
                  <a:pt x="2286634" y="2800742"/>
                </a:lnTo>
                <a:lnTo>
                  <a:pt x="2299234" y="2795164"/>
                </a:lnTo>
                <a:lnTo>
                  <a:pt x="2302850" y="2793093"/>
                </a:lnTo>
                <a:lnTo>
                  <a:pt x="2313276" y="2789766"/>
                </a:lnTo>
                <a:cubicBezTo>
                  <a:pt x="2313276" y="2788326"/>
                  <a:pt x="2311836" y="2788326"/>
                  <a:pt x="2309361" y="2789361"/>
                </a:cubicBezTo>
                <a:close/>
                <a:moveTo>
                  <a:pt x="2404365" y="2787244"/>
                </a:moveTo>
                <a:cubicBezTo>
                  <a:pt x="2398606" y="2790122"/>
                  <a:pt x="2376288" y="2795520"/>
                  <a:pt x="2379168" y="2798400"/>
                </a:cubicBezTo>
                <a:cubicBezTo>
                  <a:pt x="2384567" y="2795520"/>
                  <a:pt x="2404365" y="2790122"/>
                  <a:pt x="2404365" y="2787244"/>
                </a:cubicBezTo>
                <a:close/>
                <a:moveTo>
                  <a:pt x="866612" y="2787244"/>
                </a:moveTo>
                <a:cubicBezTo>
                  <a:pt x="875251" y="2790122"/>
                  <a:pt x="877771" y="2790122"/>
                  <a:pt x="883530" y="2795520"/>
                </a:cubicBezTo>
                <a:cubicBezTo>
                  <a:pt x="886410" y="2792642"/>
                  <a:pt x="902968" y="2798400"/>
                  <a:pt x="880651" y="2790122"/>
                </a:cubicBezTo>
                <a:cubicBezTo>
                  <a:pt x="886410" y="2792642"/>
                  <a:pt x="872372" y="2787244"/>
                  <a:pt x="866612" y="2787244"/>
                </a:cubicBezTo>
                <a:close/>
                <a:moveTo>
                  <a:pt x="2291328" y="2786766"/>
                </a:moveTo>
                <a:lnTo>
                  <a:pt x="2291014" y="2786919"/>
                </a:lnTo>
                <a:lnTo>
                  <a:pt x="2290953" y="2786888"/>
                </a:lnTo>
                <a:close/>
                <a:moveTo>
                  <a:pt x="2368009" y="2784364"/>
                </a:moveTo>
                <a:cubicBezTo>
                  <a:pt x="2362250" y="2787244"/>
                  <a:pt x="2348572" y="2790122"/>
                  <a:pt x="2337412" y="2795520"/>
                </a:cubicBezTo>
                <a:cubicBezTo>
                  <a:pt x="2337412" y="2792642"/>
                  <a:pt x="2356850" y="2787244"/>
                  <a:pt x="2368009" y="2784364"/>
                </a:cubicBezTo>
                <a:close/>
                <a:moveTo>
                  <a:pt x="2313276" y="2784008"/>
                </a:moveTo>
                <a:cubicBezTo>
                  <a:pt x="2309136" y="2786888"/>
                  <a:pt x="2305625" y="2788326"/>
                  <a:pt x="2303150" y="2789406"/>
                </a:cubicBezTo>
                <a:lnTo>
                  <a:pt x="2299336" y="2792561"/>
                </a:lnTo>
                <a:lnTo>
                  <a:pt x="2299165" y="2792645"/>
                </a:lnTo>
                <a:lnTo>
                  <a:pt x="2290953" y="2792645"/>
                </a:lnTo>
                <a:cubicBezTo>
                  <a:pt x="2288072" y="2795164"/>
                  <a:pt x="2282672" y="2798043"/>
                  <a:pt x="2279791" y="2798043"/>
                </a:cubicBezTo>
                <a:cubicBezTo>
                  <a:pt x="2276911" y="2800923"/>
                  <a:pt x="2274030" y="2800923"/>
                  <a:pt x="2271510" y="2803801"/>
                </a:cubicBezTo>
                <a:cubicBezTo>
                  <a:pt x="2290953" y="2795164"/>
                  <a:pt x="2293834" y="2795164"/>
                  <a:pt x="2282672" y="2800923"/>
                </a:cubicBezTo>
                <a:cubicBezTo>
                  <a:pt x="2285373" y="2799483"/>
                  <a:pt x="2289513" y="2797413"/>
                  <a:pt x="2293699" y="2795344"/>
                </a:cubicBezTo>
                <a:lnTo>
                  <a:pt x="2299165" y="2792645"/>
                </a:lnTo>
                <a:lnTo>
                  <a:pt x="2299234" y="2792645"/>
                </a:lnTo>
                <a:lnTo>
                  <a:pt x="2299336" y="2792561"/>
                </a:lnTo>
                <a:lnTo>
                  <a:pt x="2304995" y="2789766"/>
                </a:lnTo>
                <a:cubicBezTo>
                  <a:pt x="2310395" y="2786888"/>
                  <a:pt x="2316157" y="2784008"/>
                  <a:pt x="2313276" y="2784008"/>
                </a:cubicBezTo>
                <a:close/>
                <a:moveTo>
                  <a:pt x="2656133" y="2783900"/>
                </a:moveTo>
                <a:cubicBezTo>
                  <a:pt x="2653253" y="2786780"/>
                  <a:pt x="2650374" y="2789658"/>
                  <a:pt x="2644975" y="2792178"/>
                </a:cubicBezTo>
                <a:cubicBezTo>
                  <a:pt x="2639217" y="2797936"/>
                  <a:pt x="2630939" y="2800816"/>
                  <a:pt x="2625540" y="2806214"/>
                </a:cubicBezTo>
                <a:cubicBezTo>
                  <a:pt x="2614383" y="2811972"/>
                  <a:pt x="2614383" y="2809093"/>
                  <a:pt x="2603225" y="2814491"/>
                </a:cubicBezTo>
                <a:cubicBezTo>
                  <a:pt x="2603225" y="2814491"/>
                  <a:pt x="2603225" y="2814491"/>
                  <a:pt x="2605745" y="2811972"/>
                </a:cubicBezTo>
                <a:cubicBezTo>
                  <a:pt x="2608625" y="2809093"/>
                  <a:pt x="2614383" y="2809093"/>
                  <a:pt x="2619781" y="2806214"/>
                </a:cubicBezTo>
                <a:cubicBezTo>
                  <a:pt x="2608625" y="2811972"/>
                  <a:pt x="2625540" y="2803334"/>
                  <a:pt x="2628059" y="2803334"/>
                </a:cubicBezTo>
                <a:lnTo>
                  <a:pt x="2633858" y="2799261"/>
                </a:lnTo>
                <a:lnTo>
                  <a:pt x="2636697" y="2797936"/>
                </a:lnTo>
                <a:lnTo>
                  <a:pt x="2636183" y="2797628"/>
                </a:lnTo>
                <a:lnTo>
                  <a:pt x="2636849" y="2797160"/>
                </a:lnTo>
                <a:cubicBezTo>
                  <a:pt x="2642568" y="2792741"/>
                  <a:pt x="2641556" y="2792268"/>
                  <a:pt x="2656133" y="2783900"/>
                </a:cubicBezTo>
                <a:close/>
                <a:moveTo>
                  <a:pt x="2356304" y="2782444"/>
                </a:moveTo>
                <a:lnTo>
                  <a:pt x="2353468" y="2782901"/>
                </a:lnTo>
                <a:lnTo>
                  <a:pt x="2340821" y="2789406"/>
                </a:lnTo>
                <a:lnTo>
                  <a:pt x="2339932" y="2789887"/>
                </a:lnTo>
                <a:lnTo>
                  <a:pt x="2339932" y="2790122"/>
                </a:lnTo>
                <a:lnTo>
                  <a:pt x="2339248" y="2790257"/>
                </a:lnTo>
                <a:lnTo>
                  <a:pt x="2338698" y="2790554"/>
                </a:lnTo>
                <a:lnTo>
                  <a:pt x="2339932" y="2790122"/>
                </a:lnTo>
                <a:lnTo>
                  <a:pt x="2342964" y="2789126"/>
                </a:lnTo>
                <a:lnTo>
                  <a:pt x="2346762" y="2786888"/>
                </a:lnTo>
                <a:close/>
                <a:moveTo>
                  <a:pt x="850054" y="2781485"/>
                </a:moveTo>
                <a:cubicBezTo>
                  <a:pt x="858333" y="2787244"/>
                  <a:pt x="866612" y="2790122"/>
                  <a:pt x="869492" y="2790122"/>
                </a:cubicBezTo>
                <a:cubicBezTo>
                  <a:pt x="869492" y="2790122"/>
                  <a:pt x="864093" y="2787244"/>
                  <a:pt x="858333" y="2784364"/>
                </a:cubicBezTo>
                <a:cubicBezTo>
                  <a:pt x="855453" y="2784364"/>
                  <a:pt x="850054" y="2781485"/>
                  <a:pt x="850054" y="2781485"/>
                </a:cubicBezTo>
                <a:close/>
                <a:moveTo>
                  <a:pt x="2366567" y="2781040"/>
                </a:moveTo>
                <a:lnTo>
                  <a:pt x="2363768" y="2782090"/>
                </a:lnTo>
                <a:lnTo>
                  <a:pt x="2365129" y="2781485"/>
                </a:lnTo>
                <a:close/>
                <a:moveTo>
                  <a:pt x="2360804" y="2778610"/>
                </a:moveTo>
                <a:lnTo>
                  <a:pt x="2354659" y="2782209"/>
                </a:lnTo>
                <a:lnTo>
                  <a:pt x="2357361" y="2781951"/>
                </a:lnTo>
                <a:lnTo>
                  <a:pt x="2357968" y="2781669"/>
                </a:lnTo>
                <a:cubicBezTo>
                  <a:pt x="2360804" y="2779959"/>
                  <a:pt x="2362244" y="2778610"/>
                  <a:pt x="2360804" y="2778610"/>
                </a:cubicBezTo>
                <a:close/>
                <a:moveTo>
                  <a:pt x="2387446" y="2773207"/>
                </a:moveTo>
                <a:cubicBezTo>
                  <a:pt x="2390327" y="2773207"/>
                  <a:pt x="2386818" y="2774647"/>
                  <a:pt x="2381552" y="2776402"/>
                </a:cubicBezTo>
                <a:lnTo>
                  <a:pt x="2366567" y="2781040"/>
                </a:lnTo>
                <a:close/>
                <a:moveTo>
                  <a:pt x="810436" y="2771081"/>
                </a:moveTo>
                <a:lnTo>
                  <a:pt x="820112" y="2775666"/>
                </a:lnTo>
                <a:lnTo>
                  <a:pt x="824857" y="2778966"/>
                </a:lnTo>
                <a:cubicBezTo>
                  <a:pt x="819458" y="2776087"/>
                  <a:pt x="816577" y="2773207"/>
                  <a:pt x="813697" y="2773207"/>
                </a:cubicBezTo>
                <a:close/>
                <a:moveTo>
                  <a:pt x="2370163" y="2770093"/>
                </a:moveTo>
                <a:lnTo>
                  <a:pt x="2360081" y="2773103"/>
                </a:lnTo>
                <a:lnTo>
                  <a:pt x="2352522" y="2775731"/>
                </a:lnTo>
                <a:cubicBezTo>
                  <a:pt x="2349642" y="2778610"/>
                  <a:pt x="2346762" y="2778610"/>
                  <a:pt x="2343881" y="2781489"/>
                </a:cubicBezTo>
                <a:cubicBezTo>
                  <a:pt x="2341001" y="2784008"/>
                  <a:pt x="2349642" y="2781489"/>
                  <a:pt x="2355043" y="2778610"/>
                </a:cubicBezTo>
                <a:close/>
                <a:moveTo>
                  <a:pt x="2692483" y="2767345"/>
                </a:moveTo>
                <a:cubicBezTo>
                  <a:pt x="2689604" y="2772743"/>
                  <a:pt x="2683846" y="2775623"/>
                  <a:pt x="2681326" y="2778502"/>
                </a:cubicBezTo>
                <a:cubicBezTo>
                  <a:pt x="2678447" y="2778502"/>
                  <a:pt x="2675568" y="2781021"/>
                  <a:pt x="2672688" y="2783900"/>
                </a:cubicBezTo>
                <a:cubicBezTo>
                  <a:pt x="2670169" y="2783900"/>
                  <a:pt x="2667290" y="2786780"/>
                  <a:pt x="2661531" y="2789658"/>
                </a:cubicBezTo>
                <a:cubicBezTo>
                  <a:pt x="2667290" y="2786780"/>
                  <a:pt x="2670169" y="2783900"/>
                  <a:pt x="2670169" y="2783900"/>
                </a:cubicBezTo>
                <a:cubicBezTo>
                  <a:pt x="2670169" y="2783900"/>
                  <a:pt x="2667290" y="2783900"/>
                  <a:pt x="2664410" y="2786780"/>
                </a:cubicBezTo>
                <a:cubicBezTo>
                  <a:pt x="2661531" y="2786780"/>
                  <a:pt x="2656133" y="2789658"/>
                  <a:pt x="2653253" y="2792178"/>
                </a:cubicBezTo>
                <a:cubicBezTo>
                  <a:pt x="2656133" y="2789658"/>
                  <a:pt x="2661531" y="2786780"/>
                  <a:pt x="2664410" y="2783900"/>
                </a:cubicBezTo>
                <a:cubicBezTo>
                  <a:pt x="2670169" y="2781021"/>
                  <a:pt x="2675568" y="2778502"/>
                  <a:pt x="2678447" y="2775623"/>
                </a:cubicBezTo>
                <a:cubicBezTo>
                  <a:pt x="2683846" y="2772743"/>
                  <a:pt x="2686725" y="2769865"/>
                  <a:pt x="2692483" y="2767345"/>
                </a:cubicBezTo>
                <a:close/>
                <a:moveTo>
                  <a:pt x="2355225" y="2765530"/>
                </a:moveTo>
                <a:lnTo>
                  <a:pt x="2346762" y="2770333"/>
                </a:lnTo>
                <a:lnTo>
                  <a:pt x="2348522" y="2768569"/>
                </a:lnTo>
                <a:close/>
                <a:moveTo>
                  <a:pt x="791380" y="2762051"/>
                </a:moveTo>
                <a:cubicBezTo>
                  <a:pt x="796780" y="2762051"/>
                  <a:pt x="799659" y="2764930"/>
                  <a:pt x="805418" y="2767809"/>
                </a:cubicBezTo>
                <a:lnTo>
                  <a:pt x="810436" y="2771081"/>
                </a:lnTo>
                <a:close/>
                <a:moveTo>
                  <a:pt x="769062" y="2762051"/>
                </a:moveTo>
                <a:cubicBezTo>
                  <a:pt x="774462" y="2764930"/>
                  <a:pt x="780222" y="2767809"/>
                  <a:pt x="785621" y="2770329"/>
                </a:cubicBezTo>
                <a:cubicBezTo>
                  <a:pt x="794260" y="2773207"/>
                  <a:pt x="794260" y="2773207"/>
                  <a:pt x="805418" y="2778966"/>
                </a:cubicBezTo>
                <a:cubicBezTo>
                  <a:pt x="799659" y="2776087"/>
                  <a:pt x="807938" y="2781485"/>
                  <a:pt x="816577" y="2784364"/>
                </a:cubicBezTo>
                <a:lnTo>
                  <a:pt x="833046" y="2792164"/>
                </a:lnTo>
                <a:lnTo>
                  <a:pt x="838895" y="2795520"/>
                </a:lnTo>
                <a:lnTo>
                  <a:pt x="839393" y="2795659"/>
                </a:lnTo>
                <a:lnTo>
                  <a:pt x="844294" y="2798400"/>
                </a:lnTo>
                <a:lnTo>
                  <a:pt x="852330" y="2801490"/>
                </a:lnTo>
                <a:lnTo>
                  <a:pt x="849334" y="2802539"/>
                </a:lnTo>
                <a:cubicBezTo>
                  <a:pt x="850054" y="2803168"/>
                  <a:pt x="851493" y="2803798"/>
                  <a:pt x="850054" y="2803798"/>
                </a:cubicBezTo>
                <a:cubicBezTo>
                  <a:pt x="838895" y="2798400"/>
                  <a:pt x="827737" y="2792642"/>
                  <a:pt x="816577" y="2787244"/>
                </a:cubicBezTo>
                <a:cubicBezTo>
                  <a:pt x="807938" y="2784364"/>
                  <a:pt x="802539" y="2781485"/>
                  <a:pt x="799659" y="2778966"/>
                </a:cubicBezTo>
                <a:cubicBezTo>
                  <a:pt x="796780" y="2778966"/>
                  <a:pt x="794260" y="2776087"/>
                  <a:pt x="791380" y="2776087"/>
                </a:cubicBezTo>
                <a:cubicBezTo>
                  <a:pt x="788501" y="2773207"/>
                  <a:pt x="785621" y="2773207"/>
                  <a:pt x="783101" y="2770329"/>
                </a:cubicBezTo>
                <a:cubicBezTo>
                  <a:pt x="783101" y="2770329"/>
                  <a:pt x="783101" y="2770329"/>
                  <a:pt x="780222" y="2767809"/>
                </a:cubicBezTo>
                <a:cubicBezTo>
                  <a:pt x="777342" y="2767809"/>
                  <a:pt x="777342" y="2764930"/>
                  <a:pt x="774462" y="2764930"/>
                </a:cubicBezTo>
                <a:lnTo>
                  <a:pt x="769254" y="2762243"/>
                </a:lnTo>
                <a:close/>
                <a:moveTo>
                  <a:pt x="766972" y="2761065"/>
                </a:moveTo>
                <a:lnTo>
                  <a:pt x="769254" y="2762243"/>
                </a:lnTo>
                <a:lnTo>
                  <a:pt x="771943" y="2764930"/>
                </a:lnTo>
                <a:close/>
                <a:moveTo>
                  <a:pt x="2349642" y="2759176"/>
                </a:moveTo>
                <a:cubicBezTo>
                  <a:pt x="2349642" y="2759176"/>
                  <a:pt x="2346762" y="2759176"/>
                  <a:pt x="2329839" y="2767454"/>
                </a:cubicBezTo>
                <a:cubicBezTo>
                  <a:pt x="2335600" y="2767454"/>
                  <a:pt x="2321558" y="2772851"/>
                  <a:pt x="2316157" y="2775731"/>
                </a:cubicBezTo>
                <a:cubicBezTo>
                  <a:pt x="2321558" y="2772851"/>
                  <a:pt x="2324438" y="2772851"/>
                  <a:pt x="2329839" y="2770333"/>
                </a:cubicBezTo>
                <a:cubicBezTo>
                  <a:pt x="2332720" y="2770333"/>
                  <a:pt x="2338480" y="2767454"/>
                  <a:pt x="2349642" y="2761696"/>
                </a:cubicBezTo>
                <a:cubicBezTo>
                  <a:pt x="2355043" y="2759176"/>
                  <a:pt x="2341001" y="2764574"/>
                  <a:pt x="2341001" y="2764574"/>
                </a:cubicBezTo>
                <a:cubicBezTo>
                  <a:pt x="2341001" y="2764574"/>
                  <a:pt x="2343881" y="2761696"/>
                  <a:pt x="2346762" y="2761696"/>
                </a:cubicBezTo>
                <a:cubicBezTo>
                  <a:pt x="2349642" y="2759176"/>
                  <a:pt x="2349642" y="2759176"/>
                  <a:pt x="2349642" y="2759176"/>
                </a:cubicBezTo>
                <a:close/>
                <a:moveTo>
                  <a:pt x="819458" y="2759172"/>
                </a:moveTo>
                <a:cubicBezTo>
                  <a:pt x="821977" y="2759172"/>
                  <a:pt x="824857" y="2762051"/>
                  <a:pt x="827737" y="2762051"/>
                </a:cubicBezTo>
                <a:cubicBezTo>
                  <a:pt x="833136" y="2764930"/>
                  <a:pt x="838895" y="2767809"/>
                  <a:pt x="844294" y="2770329"/>
                </a:cubicBezTo>
                <a:cubicBezTo>
                  <a:pt x="838895" y="2770329"/>
                  <a:pt x="836015" y="2767809"/>
                  <a:pt x="833136" y="2767809"/>
                </a:cubicBezTo>
                <a:cubicBezTo>
                  <a:pt x="830616" y="2764930"/>
                  <a:pt x="824857" y="2764930"/>
                  <a:pt x="819458" y="2759172"/>
                </a:cubicBezTo>
                <a:close/>
                <a:moveTo>
                  <a:pt x="763303" y="2759172"/>
                </a:moveTo>
                <a:lnTo>
                  <a:pt x="766758" y="2760900"/>
                </a:lnTo>
                <a:lnTo>
                  <a:pt x="766972" y="2761065"/>
                </a:lnTo>
                <a:close/>
                <a:moveTo>
                  <a:pt x="2513073" y="2756653"/>
                </a:moveTo>
                <a:cubicBezTo>
                  <a:pt x="2511633" y="2756653"/>
                  <a:pt x="2507404" y="2757283"/>
                  <a:pt x="2501825" y="2758632"/>
                </a:cubicBezTo>
                <a:lnTo>
                  <a:pt x="2489244" y="2762728"/>
                </a:lnTo>
                <a:lnTo>
                  <a:pt x="2490756" y="2762051"/>
                </a:lnTo>
                <a:cubicBezTo>
                  <a:pt x="2487876" y="2764930"/>
                  <a:pt x="2487876" y="2764930"/>
                  <a:pt x="2482476" y="2764930"/>
                </a:cubicBezTo>
                <a:lnTo>
                  <a:pt x="2489244" y="2762728"/>
                </a:lnTo>
                <a:lnTo>
                  <a:pt x="2477482" y="2767989"/>
                </a:lnTo>
                <a:lnTo>
                  <a:pt x="2462224" y="2775122"/>
                </a:lnTo>
                <a:lnTo>
                  <a:pt x="2460059" y="2775908"/>
                </a:lnTo>
                <a:lnTo>
                  <a:pt x="2458944" y="2773927"/>
                </a:lnTo>
                <a:cubicBezTo>
                  <a:pt x="2456469" y="2774647"/>
                  <a:pt x="2452960" y="2776087"/>
                  <a:pt x="2451520" y="2776087"/>
                </a:cubicBezTo>
                <a:cubicBezTo>
                  <a:pt x="2437842" y="2781485"/>
                  <a:pt x="2434961" y="2781485"/>
                  <a:pt x="2420923" y="2787244"/>
                </a:cubicBezTo>
                <a:cubicBezTo>
                  <a:pt x="2426682" y="2787244"/>
                  <a:pt x="2423803" y="2787244"/>
                  <a:pt x="2420923" y="2790122"/>
                </a:cubicBezTo>
                <a:lnTo>
                  <a:pt x="2460059" y="2775908"/>
                </a:lnTo>
                <a:lnTo>
                  <a:pt x="2460159" y="2776087"/>
                </a:lnTo>
                <a:lnTo>
                  <a:pt x="2462224" y="2775122"/>
                </a:lnTo>
                <a:close/>
                <a:moveTo>
                  <a:pt x="2429202" y="2753774"/>
                </a:moveTo>
                <a:cubicBezTo>
                  <a:pt x="2425063" y="2755214"/>
                  <a:pt x="2418853" y="2758002"/>
                  <a:pt x="2412599" y="2760432"/>
                </a:cubicBezTo>
                <a:lnTo>
                  <a:pt x="2397162" y="2764547"/>
                </a:lnTo>
                <a:lnTo>
                  <a:pt x="2397169" y="2764574"/>
                </a:lnTo>
                <a:cubicBezTo>
                  <a:pt x="2377366" y="2775731"/>
                  <a:pt x="2377366" y="2772851"/>
                  <a:pt x="2360804" y="2781489"/>
                </a:cubicBezTo>
                <a:cubicBezTo>
                  <a:pt x="2360804" y="2781489"/>
                  <a:pt x="2362874" y="2780769"/>
                  <a:pt x="2365664" y="2779330"/>
                </a:cubicBezTo>
                <a:lnTo>
                  <a:pt x="2369122" y="2776891"/>
                </a:lnTo>
                <a:lnTo>
                  <a:pt x="2377994" y="2771662"/>
                </a:lnTo>
                <a:lnTo>
                  <a:pt x="2384478" y="2769208"/>
                </a:lnTo>
                <a:cubicBezTo>
                  <a:pt x="2386548" y="2768173"/>
                  <a:pt x="2387267" y="2767454"/>
                  <a:pt x="2386008" y="2767454"/>
                </a:cubicBezTo>
                <a:cubicBezTo>
                  <a:pt x="2394289" y="2763315"/>
                  <a:pt x="2396359" y="2762596"/>
                  <a:pt x="2396719" y="2762911"/>
                </a:cubicBezTo>
                <a:lnTo>
                  <a:pt x="2397137" y="2764456"/>
                </a:lnTo>
                <a:lnTo>
                  <a:pt x="2408460" y="2760657"/>
                </a:lnTo>
                <a:cubicBezTo>
                  <a:pt x="2413364" y="2759262"/>
                  <a:pt x="2418223" y="2757912"/>
                  <a:pt x="2420923" y="2756653"/>
                </a:cubicBezTo>
                <a:cubicBezTo>
                  <a:pt x="2418043" y="2756653"/>
                  <a:pt x="2418043" y="2756653"/>
                  <a:pt x="2412644" y="2756653"/>
                </a:cubicBezTo>
                <a:cubicBezTo>
                  <a:pt x="2418043" y="2753774"/>
                  <a:pt x="2418043" y="2756653"/>
                  <a:pt x="2429202" y="2753774"/>
                </a:cubicBezTo>
                <a:close/>
                <a:moveTo>
                  <a:pt x="2711918" y="2753309"/>
                </a:moveTo>
                <a:cubicBezTo>
                  <a:pt x="2711918" y="2753309"/>
                  <a:pt x="2709039" y="2758707"/>
                  <a:pt x="2703640" y="2761587"/>
                </a:cubicBezTo>
                <a:cubicBezTo>
                  <a:pt x="2697882" y="2764465"/>
                  <a:pt x="2692483" y="2767345"/>
                  <a:pt x="2692483" y="2767345"/>
                </a:cubicBezTo>
                <a:cubicBezTo>
                  <a:pt x="2697882" y="2764465"/>
                  <a:pt x="2703640" y="2761587"/>
                  <a:pt x="2706160" y="2756189"/>
                </a:cubicBezTo>
                <a:cubicBezTo>
                  <a:pt x="2706160" y="2756189"/>
                  <a:pt x="2709039" y="2756189"/>
                  <a:pt x="2711918" y="2753309"/>
                </a:cubicBezTo>
                <a:close/>
                <a:moveTo>
                  <a:pt x="799659" y="2750895"/>
                </a:moveTo>
                <a:cubicBezTo>
                  <a:pt x="805418" y="2756653"/>
                  <a:pt x="807938" y="2756653"/>
                  <a:pt x="816577" y="2759172"/>
                </a:cubicBezTo>
                <a:cubicBezTo>
                  <a:pt x="819458" y="2762051"/>
                  <a:pt x="821977" y="2764930"/>
                  <a:pt x="821977" y="2767809"/>
                </a:cubicBezTo>
                <a:cubicBezTo>
                  <a:pt x="807938" y="2759172"/>
                  <a:pt x="799659" y="2753774"/>
                  <a:pt x="799659" y="2750895"/>
                </a:cubicBezTo>
                <a:close/>
                <a:moveTo>
                  <a:pt x="2408331" y="2748021"/>
                </a:moveTo>
                <a:cubicBezTo>
                  <a:pt x="2397169" y="2756298"/>
                  <a:pt x="2386008" y="2759176"/>
                  <a:pt x="2374846" y="2764574"/>
                </a:cubicBezTo>
                <a:lnTo>
                  <a:pt x="2365036" y="2770357"/>
                </a:lnTo>
                <a:lnTo>
                  <a:pt x="2365129" y="2770329"/>
                </a:lnTo>
                <a:lnTo>
                  <a:pt x="2374911" y="2767416"/>
                </a:lnTo>
                <a:lnTo>
                  <a:pt x="2394289" y="2756298"/>
                </a:lnTo>
                <a:cubicBezTo>
                  <a:pt x="2399690" y="2753419"/>
                  <a:pt x="2405450" y="2750539"/>
                  <a:pt x="2408331" y="2748021"/>
                </a:cubicBezTo>
                <a:close/>
                <a:moveTo>
                  <a:pt x="2471318" y="2748016"/>
                </a:moveTo>
                <a:cubicBezTo>
                  <a:pt x="2468438" y="2750895"/>
                  <a:pt x="2449000" y="2756653"/>
                  <a:pt x="2440362" y="2759172"/>
                </a:cubicBezTo>
                <a:cubicBezTo>
                  <a:pt x="2440362" y="2759172"/>
                  <a:pt x="2460159" y="2750895"/>
                  <a:pt x="2471318" y="2748016"/>
                </a:cubicBezTo>
                <a:close/>
                <a:moveTo>
                  <a:pt x="2457279" y="2748016"/>
                </a:moveTo>
                <a:cubicBezTo>
                  <a:pt x="2446121" y="2753774"/>
                  <a:pt x="2454400" y="2750895"/>
                  <a:pt x="2443241" y="2753774"/>
                </a:cubicBezTo>
                <a:cubicBezTo>
                  <a:pt x="2426682" y="2759172"/>
                  <a:pt x="2443241" y="2753774"/>
                  <a:pt x="2443241" y="2753774"/>
                </a:cubicBezTo>
                <a:cubicBezTo>
                  <a:pt x="2429202" y="2759172"/>
                  <a:pt x="2429202" y="2759172"/>
                  <a:pt x="2404365" y="2767809"/>
                </a:cubicBezTo>
                <a:cubicBezTo>
                  <a:pt x="2406885" y="2764930"/>
                  <a:pt x="2395726" y="2770329"/>
                  <a:pt x="2379168" y="2776087"/>
                </a:cubicBezTo>
                <a:cubicBezTo>
                  <a:pt x="2379168" y="2773207"/>
                  <a:pt x="2393207" y="2767809"/>
                  <a:pt x="2412644" y="2762051"/>
                </a:cubicBezTo>
                <a:cubicBezTo>
                  <a:pt x="2415524" y="2762051"/>
                  <a:pt x="2409765" y="2762051"/>
                  <a:pt x="2404365" y="2764930"/>
                </a:cubicBezTo>
                <a:cubicBezTo>
                  <a:pt x="2404365" y="2767809"/>
                  <a:pt x="2412644" y="2764930"/>
                  <a:pt x="2418043" y="2762051"/>
                </a:cubicBezTo>
                <a:cubicBezTo>
                  <a:pt x="2420923" y="2762051"/>
                  <a:pt x="2423803" y="2759172"/>
                  <a:pt x="2426682" y="2759172"/>
                </a:cubicBezTo>
                <a:cubicBezTo>
                  <a:pt x="2434961" y="2753774"/>
                  <a:pt x="2443241" y="2753774"/>
                  <a:pt x="2457279" y="2748016"/>
                </a:cubicBezTo>
                <a:close/>
                <a:moveTo>
                  <a:pt x="740181" y="2744840"/>
                </a:moveTo>
                <a:lnTo>
                  <a:pt x="746745" y="2748016"/>
                </a:lnTo>
                <a:cubicBezTo>
                  <a:pt x="749625" y="2750895"/>
                  <a:pt x="752144" y="2750895"/>
                  <a:pt x="757904" y="2753774"/>
                </a:cubicBezTo>
                <a:cubicBezTo>
                  <a:pt x="760783" y="2756653"/>
                  <a:pt x="766183" y="2759172"/>
                  <a:pt x="769062" y="2762051"/>
                </a:cubicBezTo>
                <a:lnTo>
                  <a:pt x="766758" y="2760900"/>
                </a:lnTo>
                <a:lnTo>
                  <a:pt x="765463" y="2759892"/>
                </a:lnTo>
                <a:cubicBezTo>
                  <a:pt x="764743" y="2759172"/>
                  <a:pt x="764743" y="2759172"/>
                  <a:pt x="763303" y="2759172"/>
                </a:cubicBezTo>
                <a:cubicBezTo>
                  <a:pt x="760783" y="2756653"/>
                  <a:pt x="755024" y="2753774"/>
                  <a:pt x="749625" y="2750895"/>
                </a:cubicBezTo>
                <a:lnTo>
                  <a:pt x="746505" y="2749055"/>
                </a:lnTo>
                <a:close/>
                <a:moveTo>
                  <a:pt x="2438779" y="2743624"/>
                </a:moveTo>
                <a:lnTo>
                  <a:pt x="2434444" y="2745210"/>
                </a:lnTo>
                <a:cubicBezTo>
                  <a:pt x="2432397" y="2745902"/>
                  <a:pt x="2431362" y="2746127"/>
                  <a:pt x="2432082" y="2745497"/>
                </a:cubicBezTo>
                <a:close/>
                <a:moveTo>
                  <a:pt x="2479596" y="2742617"/>
                </a:moveTo>
                <a:cubicBezTo>
                  <a:pt x="2468438" y="2748016"/>
                  <a:pt x="2443241" y="2756653"/>
                  <a:pt x="2426682" y="2762051"/>
                </a:cubicBezTo>
                <a:cubicBezTo>
                  <a:pt x="2430822" y="2760612"/>
                  <a:pt x="2439822" y="2757102"/>
                  <a:pt x="2449900" y="2753279"/>
                </a:cubicBezTo>
                <a:lnTo>
                  <a:pt x="2458919" y="2750041"/>
                </a:lnTo>
                <a:lnTo>
                  <a:pt x="2457279" y="2750895"/>
                </a:lnTo>
                <a:cubicBezTo>
                  <a:pt x="2462859" y="2749455"/>
                  <a:pt x="2469788" y="2746666"/>
                  <a:pt x="2477078" y="2743562"/>
                </a:cubicBezTo>
                <a:lnTo>
                  <a:pt x="2477736" y="2743285"/>
                </a:lnTo>
                <a:close/>
                <a:moveTo>
                  <a:pt x="785643" y="2741623"/>
                </a:moveTo>
                <a:lnTo>
                  <a:pt x="796780" y="2748016"/>
                </a:lnTo>
                <a:cubicBezTo>
                  <a:pt x="802539" y="2750895"/>
                  <a:pt x="810818" y="2753774"/>
                  <a:pt x="816577" y="2756653"/>
                </a:cubicBezTo>
                <a:cubicBezTo>
                  <a:pt x="813697" y="2756653"/>
                  <a:pt x="802539" y="2750895"/>
                  <a:pt x="794260" y="2748016"/>
                </a:cubicBezTo>
                <a:close/>
                <a:moveTo>
                  <a:pt x="781622" y="2739316"/>
                </a:moveTo>
                <a:lnTo>
                  <a:pt x="783101" y="2739739"/>
                </a:lnTo>
                <a:lnTo>
                  <a:pt x="785643" y="2741623"/>
                </a:lnTo>
                <a:close/>
                <a:moveTo>
                  <a:pt x="2468438" y="2736859"/>
                </a:moveTo>
                <a:cubicBezTo>
                  <a:pt x="2462679" y="2739739"/>
                  <a:pt x="2468438" y="2739739"/>
                  <a:pt x="2462679" y="2739739"/>
                </a:cubicBezTo>
                <a:cubicBezTo>
                  <a:pt x="2457279" y="2742617"/>
                  <a:pt x="2446121" y="2745497"/>
                  <a:pt x="2434961" y="2750895"/>
                </a:cubicBezTo>
                <a:cubicBezTo>
                  <a:pt x="2434961" y="2750895"/>
                  <a:pt x="2432082" y="2750895"/>
                  <a:pt x="2429202" y="2750895"/>
                </a:cubicBezTo>
                <a:cubicBezTo>
                  <a:pt x="2432082" y="2748016"/>
                  <a:pt x="2443241" y="2745497"/>
                  <a:pt x="2451520" y="2742617"/>
                </a:cubicBezTo>
                <a:cubicBezTo>
                  <a:pt x="2454400" y="2742617"/>
                  <a:pt x="2454400" y="2739739"/>
                  <a:pt x="2454400" y="2739739"/>
                </a:cubicBezTo>
                <a:cubicBezTo>
                  <a:pt x="2462679" y="2736859"/>
                  <a:pt x="2462679" y="2739739"/>
                  <a:pt x="2468438" y="2736859"/>
                </a:cubicBezTo>
                <a:close/>
                <a:moveTo>
                  <a:pt x="2460159" y="2736859"/>
                </a:moveTo>
                <a:cubicBezTo>
                  <a:pt x="2460159" y="2736859"/>
                  <a:pt x="2456649" y="2738299"/>
                  <a:pt x="2451385" y="2740099"/>
                </a:cubicBezTo>
                <a:lnTo>
                  <a:pt x="2438779" y="2743624"/>
                </a:lnTo>
                <a:lnTo>
                  <a:pt x="2442881" y="2742122"/>
                </a:lnTo>
                <a:cubicBezTo>
                  <a:pt x="2449540" y="2739649"/>
                  <a:pt x="2457279" y="2736859"/>
                  <a:pt x="2460159" y="2736859"/>
                </a:cubicBezTo>
                <a:close/>
                <a:moveTo>
                  <a:pt x="777342" y="2736859"/>
                </a:moveTo>
                <a:lnTo>
                  <a:pt x="781622" y="2739316"/>
                </a:lnTo>
                <a:lnTo>
                  <a:pt x="778062" y="2738299"/>
                </a:lnTo>
                <a:cubicBezTo>
                  <a:pt x="777342" y="2737579"/>
                  <a:pt x="777342" y="2736859"/>
                  <a:pt x="777342" y="2736859"/>
                </a:cubicBezTo>
                <a:close/>
                <a:moveTo>
                  <a:pt x="2723076" y="2736394"/>
                </a:moveTo>
                <a:cubicBezTo>
                  <a:pt x="2724516" y="2736394"/>
                  <a:pt x="2724516" y="2737114"/>
                  <a:pt x="2723796" y="2738194"/>
                </a:cubicBezTo>
                <a:lnTo>
                  <a:pt x="2720200" y="2742147"/>
                </a:lnTo>
                <a:lnTo>
                  <a:pt x="2717317" y="2745032"/>
                </a:lnTo>
                <a:cubicBezTo>
                  <a:pt x="2709039" y="2750430"/>
                  <a:pt x="2709039" y="2753309"/>
                  <a:pt x="2706160" y="2753309"/>
                </a:cubicBezTo>
                <a:cubicBezTo>
                  <a:pt x="2700761" y="2758707"/>
                  <a:pt x="2700761" y="2758707"/>
                  <a:pt x="2697882" y="2758707"/>
                </a:cubicBezTo>
                <a:cubicBezTo>
                  <a:pt x="2697882" y="2758707"/>
                  <a:pt x="2695002" y="2758707"/>
                  <a:pt x="2689604" y="2764465"/>
                </a:cubicBezTo>
                <a:cubicBezTo>
                  <a:pt x="2695002" y="2758707"/>
                  <a:pt x="2695002" y="2758707"/>
                  <a:pt x="2695002" y="2758707"/>
                </a:cubicBezTo>
                <a:cubicBezTo>
                  <a:pt x="2695002" y="2758707"/>
                  <a:pt x="2695002" y="2758707"/>
                  <a:pt x="2697882" y="2756189"/>
                </a:cubicBezTo>
                <a:cubicBezTo>
                  <a:pt x="2697882" y="2756189"/>
                  <a:pt x="2700761" y="2753309"/>
                  <a:pt x="2703640" y="2750430"/>
                </a:cubicBezTo>
                <a:cubicBezTo>
                  <a:pt x="2706160" y="2750430"/>
                  <a:pt x="2697882" y="2756189"/>
                  <a:pt x="2700761" y="2756189"/>
                </a:cubicBezTo>
                <a:cubicBezTo>
                  <a:pt x="2711918" y="2747551"/>
                  <a:pt x="2723076" y="2739273"/>
                  <a:pt x="2711918" y="2745032"/>
                </a:cubicBezTo>
                <a:lnTo>
                  <a:pt x="2714798" y="2742152"/>
                </a:lnTo>
                <a:cubicBezTo>
                  <a:pt x="2717317" y="2742152"/>
                  <a:pt x="2720196" y="2739273"/>
                  <a:pt x="2723076" y="2736394"/>
                </a:cubicBezTo>
                <a:close/>
                <a:moveTo>
                  <a:pt x="2717317" y="2736394"/>
                </a:moveTo>
                <a:cubicBezTo>
                  <a:pt x="2717317" y="2739273"/>
                  <a:pt x="2711918" y="2742152"/>
                  <a:pt x="2706160" y="2747551"/>
                </a:cubicBezTo>
                <a:cubicBezTo>
                  <a:pt x="2700761" y="2747551"/>
                  <a:pt x="2697882" y="2750430"/>
                  <a:pt x="2695002" y="2753309"/>
                </a:cubicBezTo>
                <a:cubicBezTo>
                  <a:pt x="2692483" y="2756189"/>
                  <a:pt x="2689604" y="2756189"/>
                  <a:pt x="2686725" y="2758707"/>
                </a:cubicBezTo>
                <a:cubicBezTo>
                  <a:pt x="2683846" y="2758707"/>
                  <a:pt x="2681326" y="2761587"/>
                  <a:pt x="2678447" y="2764465"/>
                </a:cubicBezTo>
                <a:cubicBezTo>
                  <a:pt x="2675568" y="2767345"/>
                  <a:pt x="2672688" y="2767345"/>
                  <a:pt x="2670169" y="2769865"/>
                </a:cubicBezTo>
                <a:cubicBezTo>
                  <a:pt x="2667290" y="2772743"/>
                  <a:pt x="2664410" y="2772743"/>
                  <a:pt x="2661531" y="2775623"/>
                </a:cubicBezTo>
                <a:cubicBezTo>
                  <a:pt x="2659012" y="2778502"/>
                  <a:pt x="2656133" y="2778502"/>
                  <a:pt x="2653253" y="2781021"/>
                </a:cubicBezTo>
                <a:cubicBezTo>
                  <a:pt x="2650374" y="2781021"/>
                  <a:pt x="2644975" y="2783900"/>
                  <a:pt x="2644975" y="2783900"/>
                </a:cubicBezTo>
                <a:cubicBezTo>
                  <a:pt x="2642096" y="2786780"/>
                  <a:pt x="2633818" y="2789658"/>
                  <a:pt x="2633818" y="2792178"/>
                </a:cubicBezTo>
                <a:cubicBezTo>
                  <a:pt x="2630939" y="2792178"/>
                  <a:pt x="2628059" y="2795058"/>
                  <a:pt x="2625540" y="2797936"/>
                </a:cubicBezTo>
                <a:cubicBezTo>
                  <a:pt x="2619781" y="2797936"/>
                  <a:pt x="2616903" y="2800816"/>
                  <a:pt x="2614383" y="2803334"/>
                </a:cubicBezTo>
                <a:cubicBezTo>
                  <a:pt x="2607365" y="2806214"/>
                  <a:pt x="2602416" y="2808373"/>
                  <a:pt x="2597512" y="2810847"/>
                </a:cubicBezTo>
                <a:lnTo>
                  <a:pt x="2591047" y="2814510"/>
                </a:lnTo>
                <a:lnTo>
                  <a:pt x="2587749" y="2815976"/>
                </a:lnTo>
                <a:lnTo>
                  <a:pt x="2583422" y="2817977"/>
                </a:lnTo>
                <a:lnTo>
                  <a:pt x="2587120" y="2814627"/>
                </a:lnTo>
                <a:cubicBezTo>
                  <a:pt x="2589189" y="2813232"/>
                  <a:pt x="2589189" y="2813232"/>
                  <a:pt x="2580911" y="2817371"/>
                </a:cubicBezTo>
                <a:cubicBezTo>
                  <a:pt x="2578032" y="2820250"/>
                  <a:pt x="2569754" y="2823129"/>
                  <a:pt x="2566875" y="2825649"/>
                </a:cubicBezTo>
                <a:cubicBezTo>
                  <a:pt x="2561116" y="2828527"/>
                  <a:pt x="2558597" y="2828527"/>
                  <a:pt x="2555718" y="2831407"/>
                </a:cubicBezTo>
                <a:cubicBezTo>
                  <a:pt x="2552838" y="2831407"/>
                  <a:pt x="2547440" y="2834285"/>
                  <a:pt x="2544560" y="2834285"/>
                </a:cubicBezTo>
                <a:cubicBezTo>
                  <a:pt x="2541681" y="2836805"/>
                  <a:pt x="2536282" y="2836805"/>
                  <a:pt x="2533403" y="2839684"/>
                </a:cubicBezTo>
                <a:cubicBezTo>
                  <a:pt x="2530524" y="2839684"/>
                  <a:pt x="2527644" y="2842563"/>
                  <a:pt x="2522246" y="2842563"/>
                </a:cubicBezTo>
                <a:cubicBezTo>
                  <a:pt x="2519366" y="2845443"/>
                  <a:pt x="2516488" y="2845443"/>
                  <a:pt x="2513968" y="2845443"/>
                </a:cubicBezTo>
                <a:lnTo>
                  <a:pt x="2504627" y="2847552"/>
                </a:lnTo>
                <a:lnTo>
                  <a:pt x="2503711" y="2847017"/>
                </a:lnTo>
                <a:cubicBezTo>
                  <a:pt x="2502002" y="2847332"/>
                  <a:pt x="2499932" y="2847962"/>
                  <a:pt x="2499932" y="2847962"/>
                </a:cubicBezTo>
                <a:cubicBezTo>
                  <a:pt x="2488774" y="2850841"/>
                  <a:pt x="2491654" y="2850841"/>
                  <a:pt x="2477618" y="2853720"/>
                </a:cubicBezTo>
                <a:lnTo>
                  <a:pt x="2481396" y="2854627"/>
                </a:lnTo>
                <a:lnTo>
                  <a:pt x="2474738" y="2856599"/>
                </a:lnTo>
                <a:cubicBezTo>
                  <a:pt x="2466460" y="2859118"/>
                  <a:pt x="2458182" y="2861998"/>
                  <a:pt x="2452424" y="2864876"/>
                </a:cubicBezTo>
                <a:cubicBezTo>
                  <a:pt x="2447025" y="2864876"/>
                  <a:pt x="2441266" y="2867756"/>
                  <a:pt x="2438387" y="2870636"/>
                </a:cubicBezTo>
                <a:cubicBezTo>
                  <a:pt x="2432989" y="2870636"/>
                  <a:pt x="2427230" y="2870636"/>
                  <a:pt x="2421831" y="2873154"/>
                </a:cubicBezTo>
                <a:cubicBezTo>
                  <a:pt x="2416073" y="2873154"/>
                  <a:pt x="2407795" y="2876034"/>
                  <a:pt x="2399517" y="2876034"/>
                </a:cubicBezTo>
                <a:cubicBezTo>
                  <a:pt x="2388359" y="2876034"/>
                  <a:pt x="2380081" y="2878913"/>
                  <a:pt x="2382601" y="2878913"/>
                </a:cubicBezTo>
                <a:cubicBezTo>
                  <a:pt x="2377203" y="2881792"/>
                  <a:pt x="2374323" y="2881792"/>
                  <a:pt x="2366045" y="2881792"/>
                </a:cubicBezTo>
                <a:cubicBezTo>
                  <a:pt x="2360287" y="2881792"/>
                  <a:pt x="2354888" y="2881792"/>
                  <a:pt x="2346250" y="2884311"/>
                </a:cubicBezTo>
                <a:cubicBezTo>
                  <a:pt x="2346250" y="2881792"/>
                  <a:pt x="2377203" y="2878913"/>
                  <a:pt x="2377203" y="2878913"/>
                </a:cubicBezTo>
                <a:cubicBezTo>
                  <a:pt x="2380081" y="2878913"/>
                  <a:pt x="2393759" y="2876034"/>
                  <a:pt x="2399517" y="2873154"/>
                </a:cubicBezTo>
                <a:cubicBezTo>
                  <a:pt x="2396637" y="2873154"/>
                  <a:pt x="2391239" y="2876034"/>
                  <a:pt x="2385481" y="2876034"/>
                </a:cubicBezTo>
                <a:cubicBezTo>
                  <a:pt x="2382601" y="2876034"/>
                  <a:pt x="2377203" y="2876034"/>
                  <a:pt x="2371444" y="2878913"/>
                </a:cubicBezTo>
                <a:cubicBezTo>
                  <a:pt x="2363166" y="2878913"/>
                  <a:pt x="2352009" y="2881792"/>
                  <a:pt x="2349129" y="2881792"/>
                </a:cubicBezTo>
                <a:cubicBezTo>
                  <a:pt x="2340852" y="2881792"/>
                  <a:pt x="2335093" y="2884311"/>
                  <a:pt x="2332574" y="2884311"/>
                </a:cubicBezTo>
                <a:cubicBezTo>
                  <a:pt x="2323936" y="2887191"/>
                  <a:pt x="2321416" y="2887191"/>
                  <a:pt x="2318537" y="2884311"/>
                </a:cubicBezTo>
                <a:cubicBezTo>
                  <a:pt x="2312779" y="2887191"/>
                  <a:pt x="2307380" y="2887191"/>
                  <a:pt x="2301622" y="2887191"/>
                </a:cubicBezTo>
                <a:cubicBezTo>
                  <a:pt x="2296223" y="2887191"/>
                  <a:pt x="2290464" y="2887191"/>
                  <a:pt x="2287945" y="2887191"/>
                </a:cubicBezTo>
                <a:cubicBezTo>
                  <a:pt x="2273099" y="2889350"/>
                  <a:pt x="2278903" y="2888270"/>
                  <a:pt x="2275596" y="2887595"/>
                </a:cubicBezTo>
                <a:lnTo>
                  <a:pt x="2273343" y="2887473"/>
                </a:lnTo>
                <a:lnTo>
                  <a:pt x="2273908" y="2887191"/>
                </a:lnTo>
                <a:lnTo>
                  <a:pt x="2272397" y="2887421"/>
                </a:lnTo>
                <a:lnTo>
                  <a:pt x="2268150" y="2887191"/>
                </a:lnTo>
                <a:cubicBezTo>
                  <a:pt x="2265450" y="2887191"/>
                  <a:pt x="2265450" y="2887910"/>
                  <a:pt x="2266845" y="2888270"/>
                </a:cubicBezTo>
                <a:lnTo>
                  <a:pt x="2272397" y="2887421"/>
                </a:lnTo>
                <a:lnTo>
                  <a:pt x="2273343" y="2887473"/>
                </a:lnTo>
                <a:lnTo>
                  <a:pt x="2268150" y="2890069"/>
                </a:lnTo>
                <a:cubicBezTo>
                  <a:pt x="2265630" y="2890069"/>
                  <a:pt x="2259872" y="2890069"/>
                  <a:pt x="2256992" y="2890069"/>
                </a:cubicBezTo>
                <a:lnTo>
                  <a:pt x="2248715" y="2890069"/>
                </a:lnTo>
                <a:cubicBezTo>
                  <a:pt x="2251594" y="2890069"/>
                  <a:pt x="2256992" y="2887191"/>
                  <a:pt x="2259872" y="2887191"/>
                </a:cubicBezTo>
                <a:cubicBezTo>
                  <a:pt x="2265630" y="2887191"/>
                  <a:pt x="2271030" y="2884311"/>
                  <a:pt x="2276788" y="2884311"/>
                </a:cubicBezTo>
                <a:lnTo>
                  <a:pt x="2265630" y="2884311"/>
                </a:lnTo>
                <a:cubicBezTo>
                  <a:pt x="2262752" y="2884311"/>
                  <a:pt x="2259872" y="2884311"/>
                  <a:pt x="2259872" y="2887191"/>
                </a:cubicBezTo>
                <a:lnTo>
                  <a:pt x="2254474" y="2887191"/>
                </a:lnTo>
                <a:cubicBezTo>
                  <a:pt x="2245836" y="2887191"/>
                  <a:pt x="2240437" y="2887191"/>
                  <a:pt x="2232159" y="2890069"/>
                </a:cubicBezTo>
                <a:cubicBezTo>
                  <a:pt x="2234678" y="2887191"/>
                  <a:pt x="2226400" y="2887191"/>
                  <a:pt x="2215243" y="2887191"/>
                </a:cubicBezTo>
                <a:cubicBezTo>
                  <a:pt x="2212364" y="2884311"/>
                  <a:pt x="2204086" y="2884311"/>
                  <a:pt x="2195808" y="2884311"/>
                </a:cubicBezTo>
                <a:cubicBezTo>
                  <a:pt x="2201207" y="2884311"/>
                  <a:pt x="2206965" y="2884311"/>
                  <a:pt x="2212364" y="2884311"/>
                </a:cubicBezTo>
                <a:cubicBezTo>
                  <a:pt x="2218123" y="2884311"/>
                  <a:pt x="2221002" y="2884311"/>
                  <a:pt x="2226400" y="2884311"/>
                </a:cubicBezTo>
                <a:cubicBezTo>
                  <a:pt x="2229280" y="2884311"/>
                  <a:pt x="2234678" y="2884311"/>
                  <a:pt x="2237558" y="2884311"/>
                </a:cubicBezTo>
                <a:cubicBezTo>
                  <a:pt x="2240437" y="2884311"/>
                  <a:pt x="2243316" y="2884311"/>
                  <a:pt x="2245836" y="2884311"/>
                </a:cubicBezTo>
                <a:cubicBezTo>
                  <a:pt x="2248715" y="2884311"/>
                  <a:pt x="2251594" y="2884311"/>
                  <a:pt x="2251594" y="2884311"/>
                </a:cubicBezTo>
                <a:cubicBezTo>
                  <a:pt x="2256992" y="2884311"/>
                  <a:pt x="2262752" y="2884311"/>
                  <a:pt x="2268150" y="2881792"/>
                </a:cubicBezTo>
                <a:cubicBezTo>
                  <a:pt x="2276788" y="2881792"/>
                  <a:pt x="2285066" y="2881792"/>
                  <a:pt x="2290464" y="2881792"/>
                </a:cubicBezTo>
                <a:cubicBezTo>
                  <a:pt x="2299102" y="2881792"/>
                  <a:pt x="2299102" y="2881792"/>
                  <a:pt x="2301622" y="2881792"/>
                </a:cubicBezTo>
                <a:cubicBezTo>
                  <a:pt x="2304501" y="2881792"/>
                  <a:pt x="2304501" y="2881792"/>
                  <a:pt x="2310260" y="2881792"/>
                </a:cubicBezTo>
                <a:cubicBezTo>
                  <a:pt x="2318537" y="2878913"/>
                  <a:pt x="2315658" y="2881792"/>
                  <a:pt x="2318537" y="2881792"/>
                </a:cubicBezTo>
                <a:cubicBezTo>
                  <a:pt x="2323936" y="2878913"/>
                  <a:pt x="2326815" y="2878913"/>
                  <a:pt x="2332574" y="2878913"/>
                </a:cubicBezTo>
                <a:cubicBezTo>
                  <a:pt x="2340852" y="2876034"/>
                  <a:pt x="2354888" y="2876034"/>
                  <a:pt x="2368925" y="2876034"/>
                </a:cubicBezTo>
                <a:cubicBezTo>
                  <a:pt x="2371444" y="2873154"/>
                  <a:pt x="2374323" y="2873154"/>
                  <a:pt x="2374323" y="2873154"/>
                </a:cubicBezTo>
                <a:cubicBezTo>
                  <a:pt x="2377203" y="2873154"/>
                  <a:pt x="2380081" y="2873154"/>
                  <a:pt x="2382601" y="2873154"/>
                </a:cubicBezTo>
                <a:cubicBezTo>
                  <a:pt x="2388359" y="2870636"/>
                  <a:pt x="2391239" y="2870636"/>
                  <a:pt x="2396637" y="2870636"/>
                </a:cubicBezTo>
                <a:cubicBezTo>
                  <a:pt x="2407795" y="2867756"/>
                  <a:pt x="2416073" y="2864876"/>
                  <a:pt x="2424711" y="2864876"/>
                </a:cubicBezTo>
                <a:cubicBezTo>
                  <a:pt x="2430109" y="2861998"/>
                  <a:pt x="2435868" y="2861998"/>
                  <a:pt x="2438387" y="2861998"/>
                </a:cubicBezTo>
                <a:cubicBezTo>
                  <a:pt x="2444146" y="2859118"/>
                  <a:pt x="2447025" y="2859118"/>
                  <a:pt x="2452424" y="2859118"/>
                </a:cubicBezTo>
                <a:cubicBezTo>
                  <a:pt x="2460702" y="2856599"/>
                  <a:pt x="2469340" y="2853720"/>
                  <a:pt x="2477618" y="2850841"/>
                </a:cubicBezTo>
                <a:cubicBezTo>
                  <a:pt x="2485896" y="2850841"/>
                  <a:pt x="2488774" y="2847962"/>
                  <a:pt x="2491654" y="2847962"/>
                </a:cubicBezTo>
                <a:cubicBezTo>
                  <a:pt x="2519366" y="2839684"/>
                  <a:pt x="2547440" y="2828527"/>
                  <a:pt x="2572273" y="2817371"/>
                </a:cubicBezTo>
                <a:cubicBezTo>
                  <a:pt x="2575153" y="2817371"/>
                  <a:pt x="2580911" y="2814491"/>
                  <a:pt x="2583431" y="2811972"/>
                </a:cubicBezTo>
                <a:cubicBezTo>
                  <a:pt x="2580911" y="2814491"/>
                  <a:pt x="2558597" y="2823129"/>
                  <a:pt x="2563995" y="2823129"/>
                </a:cubicBezTo>
                <a:cubicBezTo>
                  <a:pt x="2569754" y="2820250"/>
                  <a:pt x="2575153" y="2817371"/>
                  <a:pt x="2580911" y="2814491"/>
                </a:cubicBezTo>
                <a:cubicBezTo>
                  <a:pt x="2586310" y="2811972"/>
                  <a:pt x="2592069" y="2809093"/>
                  <a:pt x="2597467" y="2806214"/>
                </a:cubicBezTo>
                <a:cubicBezTo>
                  <a:pt x="2600347" y="2803334"/>
                  <a:pt x="2605745" y="2800816"/>
                  <a:pt x="2614383" y="2797936"/>
                </a:cubicBezTo>
                <a:cubicBezTo>
                  <a:pt x="2619781" y="2795058"/>
                  <a:pt x="2628059" y="2792178"/>
                  <a:pt x="2633818" y="2786780"/>
                </a:cubicBezTo>
                <a:cubicBezTo>
                  <a:pt x="2636697" y="2786780"/>
                  <a:pt x="2636697" y="2786780"/>
                  <a:pt x="2639217" y="2783900"/>
                </a:cubicBezTo>
                <a:cubicBezTo>
                  <a:pt x="2642096" y="2783900"/>
                  <a:pt x="2642096" y="2781021"/>
                  <a:pt x="2644975" y="2781021"/>
                </a:cubicBezTo>
                <a:cubicBezTo>
                  <a:pt x="2647855" y="2778502"/>
                  <a:pt x="2650374" y="2778502"/>
                  <a:pt x="2656133" y="2775623"/>
                </a:cubicBezTo>
                <a:cubicBezTo>
                  <a:pt x="2661531" y="2769865"/>
                  <a:pt x="2670169" y="2767345"/>
                  <a:pt x="2675568" y="2761587"/>
                </a:cubicBezTo>
                <a:cubicBezTo>
                  <a:pt x="2683846" y="2756189"/>
                  <a:pt x="2683846" y="2758707"/>
                  <a:pt x="2689604" y="2753309"/>
                </a:cubicBezTo>
                <a:cubicBezTo>
                  <a:pt x="2695002" y="2750430"/>
                  <a:pt x="2700761" y="2747551"/>
                  <a:pt x="2706160" y="2742152"/>
                </a:cubicBezTo>
                <a:cubicBezTo>
                  <a:pt x="2711918" y="2739273"/>
                  <a:pt x="2714798" y="2736394"/>
                  <a:pt x="2717317" y="2736394"/>
                </a:cubicBezTo>
                <a:close/>
                <a:moveTo>
                  <a:pt x="531442" y="2734795"/>
                </a:moveTo>
                <a:lnTo>
                  <a:pt x="562854" y="2763387"/>
                </a:lnTo>
                <a:cubicBezTo>
                  <a:pt x="575405" y="2774903"/>
                  <a:pt x="588633" y="2786780"/>
                  <a:pt x="602489" y="2797936"/>
                </a:cubicBezTo>
                <a:cubicBezTo>
                  <a:pt x="599969" y="2797936"/>
                  <a:pt x="591331" y="2792178"/>
                  <a:pt x="585933" y="2783900"/>
                </a:cubicBezTo>
                <a:cubicBezTo>
                  <a:pt x="577655" y="2778502"/>
                  <a:pt x="569017" y="2769865"/>
                  <a:pt x="563619" y="2767345"/>
                </a:cubicBezTo>
                <a:close/>
                <a:moveTo>
                  <a:pt x="2404537" y="2734581"/>
                </a:moveTo>
                <a:lnTo>
                  <a:pt x="2402235" y="2736081"/>
                </a:lnTo>
                <a:lnTo>
                  <a:pt x="2401941" y="2736009"/>
                </a:lnTo>
                <a:close/>
                <a:moveTo>
                  <a:pt x="2482476" y="2734340"/>
                </a:moveTo>
                <a:cubicBezTo>
                  <a:pt x="2474017" y="2737039"/>
                  <a:pt x="2473297" y="2737039"/>
                  <a:pt x="2474332" y="2736364"/>
                </a:cubicBezTo>
                <a:lnTo>
                  <a:pt x="2475173" y="2735651"/>
                </a:lnTo>
                <a:close/>
                <a:moveTo>
                  <a:pt x="746745" y="2728582"/>
                </a:moveTo>
                <a:cubicBezTo>
                  <a:pt x="760783" y="2736859"/>
                  <a:pt x="755024" y="2731461"/>
                  <a:pt x="763303" y="2736859"/>
                </a:cubicBezTo>
                <a:cubicBezTo>
                  <a:pt x="763303" y="2736859"/>
                  <a:pt x="760783" y="2739739"/>
                  <a:pt x="771943" y="2742617"/>
                </a:cubicBezTo>
                <a:cubicBezTo>
                  <a:pt x="771943" y="2742617"/>
                  <a:pt x="771943" y="2742617"/>
                  <a:pt x="771943" y="2739739"/>
                </a:cubicBezTo>
                <a:cubicBezTo>
                  <a:pt x="769062" y="2739739"/>
                  <a:pt x="760783" y="2734340"/>
                  <a:pt x="755024" y="2731461"/>
                </a:cubicBezTo>
                <a:cubicBezTo>
                  <a:pt x="752144" y="2728582"/>
                  <a:pt x="746745" y="2728582"/>
                  <a:pt x="746745" y="2728582"/>
                </a:cubicBezTo>
                <a:close/>
                <a:moveTo>
                  <a:pt x="2402570" y="2728227"/>
                </a:moveTo>
                <a:lnTo>
                  <a:pt x="2393737" y="2734177"/>
                </a:lnTo>
                <a:lnTo>
                  <a:pt x="2388528" y="2736864"/>
                </a:lnTo>
                <a:cubicBezTo>
                  <a:pt x="2391408" y="2733985"/>
                  <a:pt x="2397169" y="2731106"/>
                  <a:pt x="2402570" y="2728227"/>
                </a:cubicBezTo>
                <a:close/>
                <a:moveTo>
                  <a:pt x="2493636" y="2725703"/>
                </a:moveTo>
                <a:cubicBezTo>
                  <a:pt x="2499035" y="2725703"/>
                  <a:pt x="2484997" y="2731461"/>
                  <a:pt x="2476717" y="2734340"/>
                </a:cubicBezTo>
                <a:lnTo>
                  <a:pt x="2475173" y="2735651"/>
                </a:lnTo>
                <a:lnTo>
                  <a:pt x="2468438" y="2736859"/>
                </a:lnTo>
                <a:cubicBezTo>
                  <a:pt x="2471318" y="2734340"/>
                  <a:pt x="2479596" y="2731461"/>
                  <a:pt x="2493636" y="2725703"/>
                </a:cubicBezTo>
                <a:close/>
                <a:moveTo>
                  <a:pt x="2506066" y="2723480"/>
                </a:moveTo>
                <a:lnTo>
                  <a:pt x="2490756" y="2728582"/>
                </a:lnTo>
                <a:cubicBezTo>
                  <a:pt x="2489316" y="2728582"/>
                  <a:pt x="2492106" y="2727232"/>
                  <a:pt x="2495930" y="2725883"/>
                </a:cubicBezTo>
                <a:close/>
                <a:moveTo>
                  <a:pt x="2510193" y="2723184"/>
                </a:moveTo>
                <a:cubicBezTo>
                  <a:pt x="2510193" y="2725703"/>
                  <a:pt x="2496155" y="2731461"/>
                  <a:pt x="2484997" y="2734340"/>
                </a:cubicBezTo>
                <a:cubicBezTo>
                  <a:pt x="2493636" y="2731461"/>
                  <a:pt x="2496155" y="2728582"/>
                  <a:pt x="2510193" y="2723184"/>
                </a:cubicBezTo>
                <a:close/>
                <a:moveTo>
                  <a:pt x="2507399" y="2723036"/>
                </a:moveTo>
                <a:lnTo>
                  <a:pt x="2507314" y="2723184"/>
                </a:lnTo>
                <a:lnTo>
                  <a:pt x="2506066" y="2723480"/>
                </a:lnTo>
                <a:close/>
                <a:moveTo>
                  <a:pt x="2466997" y="2722947"/>
                </a:moveTo>
                <a:lnTo>
                  <a:pt x="2458378" y="2728227"/>
                </a:lnTo>
                <a:lnTo>
                  <a:pt x="2459983" y="2726823"/>
                </a:lnTo>
                <a:close/>
                <a:moveTo>
                  <a:pt x="2472420" y="2719950"/>
                </a:moveTo>
                <a:lnTo>
                  <a:pt x="2466997" y="2722947"/>
                </a:lnTo>
                <a:lnTo>
                  <a:pt x="2469061" y="2721683"/>
                </a:lnTo>
                <a:close/>
                <a:moveTo>
                  <a:pt x="2748270" y="2719839"/>
                </a:moveTo>
                <a:cubicBezTo>
                  <a:pt x="2748270" y="2719839"/>
                  <a:pt x="2746830" y="2721908"/>
                  <a:pt x="2744715" y="2724698"/>
                </a:cubicBezTo>
                <a:lnTo>
                  <a:pt x="2742373" y="2727524"/>
                </a:lnTo>
                <a:lnTo>
                  <a:pt x="2737652" y="2731941"/>
                </a:lnTo>
                <a:lnTo>
                  <a:pt x="2735085" y="2734813"/>
                </a:lnTo>
                <a:lnTo>
                  <a:pt x="2729239" y="2737519"/>
                </a:lnTo>
                <a:cubicBezTo>
                  <a:pt x="2727844" y="2738553"/>
                  <a:pt x="2727214" y="2739273"/>
                  <a:pt x="2725954" y="2739273"/>
                </a:cubicBezTo>
                <a:cubicBezTo>
                  <a:pt x="2723076" y="2742152"/>
                  <a:pt x="2720196" y="2742152"/>
                  <a:pt x="2717317" y="2745032"/>
                </a:cubicBezTo>
                <a:cubicBezTo>
                  <a:pt x="2714798" y="2745032"/>
                  <a:pt x="2717317" y="2742152"/>
                  <a:pt x="2720196" y="2742152"/>
                </a:cubicBezTo>
                <a:lnTo>
                  <a:pt x="2720200" y="2742147"/>
                </a:lnTo>
                <a:lnTo>
                  <a:pt x="2725954" y="2736394"/>
                </a:lnTo>
                <a:cubicBezTo>
                  <a:pt x="2728474" y="2733874"/>
                  <a:pt x="2731354" y="2733874"/>
                  <a:pt x="2734232" y="2730996"/>
                </a:cubicBezTo>
                <a:cubicBezTo>
                  <a:pt x="2737112" y="2728116"/>
                  <a:pt x="2737112" y="2728116"/>
                  <a:pt x="2739632" y="2725238"/>
                </a:cubicBezTo>
                <a:cubicBezTo>
                  <a:pt x="2742510" y="2722718"/>
                  <a:pt x="2745390" y="2722718"/>
                  <a:pt x="2748270" y="2719839"/>
                </a:cubicBezTo>
                <a:close/>
                <a:moveTo>
                  <a:pt x="544183" y="2719839"/>
                </a:moveTo>
                <a:cubicBezTo>
                  <a:pt x="552461" y="2728116"/>
                  <a:pt x="549583" y="2725238"/>
                  <a:pt x="552461" y="2730996"/>
                </a:cubicBezTo>
                <a:cubicBezTo>
                  <a:pt x="566498" y="2742152"/>
                  <a:pt x="577655" y="2753309"/>
                  <a:pt x="583053" y="2756189"/>
                </a:cubicBezTo>
                <a:cubicBezTo>
                  <a:pt x="583053" y="2758707"/>
                  <a:pt x="588813" y="2764465"/>
                  <a:pt x="591331" y="2767345"/>
                </a:cubicBezTo>
                <a:cubicBezTo>
                  <a:pt x="611127" y="2781021"/>
                  <a:pt x="638840" y="2806214"/>
                  <a:pt x="658635" y="2823129"/>
                </a:cubicBezTo>
                <a:cubicBezTo>
                  <a:pt x="655756" y="2820250"/>
                  <a:pt x="680950" y="2839684"/>
                  <a:pt x="666912" y="2828527"/>
                </a:cubicBezTo>
                <a:cubicBezTo>
                  <a:pt x="661154" y="2823129"/>
                  <a:pt x="658635" y="2823129"/>
                  <a:pt x="652876" y="2817371"/>
                </a:cubicBezTo>
                <a:cubicBezTo>
                  <a:pt x="652876" y="2814491"/>
                  <a:pt x="649997" y="2811972"/>
                  <a:pt x="644598" y="2809093"/>
                </a:cubicBezTo>
                <a:cubicBezTo>
                  <a:pt x="641719" y="2806214"/>
                  <a:pt x="635960" y="2800816"/>
                  <a:pt x="633441" y="2797936"/>
                </a:cubicBezTo>
                <a:cubicBezTo>
                  <a:pt x="627683" y="2792178"/>
                  <a:pt x="624803" y="2789658"/>
                  <a:pt x="613646" y="2783900"/>
                </a:cubicBezTo>
                <a:cubicBezTo>
                  <a:pt x="605368" y="2775623"/>
                  <a:pt x="597091" y="2764465"/>
                  <a:pt x="588813" y="2758707"/>
                </a:cubicBezTo>
                <a:cubicBezTo>
                  <a:pt x="583053" y="2756189"/>
                  <a:pt x="583053" y="2756189"/>
                  <a:pt x="577655" y="2750430"/>
                </a:cubicBezTo>
                <a:cubicBezTo>
                  <a:pt x="569017" y="2742152"/>
                  <a:pt x="544183" y="2716960"/>
                  <a:pt x="544183" y="2719839"/>
                </a:cubicBezTo>
                <a:close/>
                <a:moveTo>
                  <a:pt x="2446486" y="2717695"/>
                </a:moveTo>
                <a:lnTo>
                  <a:pt x="2439611" y="2723549"/>
                </a:lnTo>
                <a:cubicBezTo>
                  <a:pt x="2437496" y="2724989"/>
                  <a:pt x="2436055" y="2725708"/>
                  <a:pt x="2436055" y="2725708"/>
                </a:cubicBezTo>
                <a:cubicBezTo>
                  <a:pt x="2430654" y="2728227"/>
                  <a:pt x="2419492" y="2733985"/>
                  <a:pt x="2410851" y="2739384"/>
                </a:cubicBezTo>
                <a:cubicBezTo>
                  <a:pt x="2402570" y="2745141"/>
                  <a:pt x="2397169" y="2748021"/>
                  <a:pt x="2397169" y="2748021"/>
                </a:cubicBezTo>
                <a:cubicBezTo>
                  <a:pt x="2405450" y="2742262"/>
                  <a:pt x="2410851" y="2739384"/>
                  <a:pt x="2413732" y="2736864"/>
                </a:cubicBezTo>
                <a:cubicBezTo>
                  <a:pt x="2419492" y="2733985"/>
                  <a:pt x="2422013" y="2731106"/>
                  <a:pt x="2430654" y="2725708"/>
                </a:cubicBezTo>
                <a:close/>
                <a:moveTo>
                  <a:pt x="2451723" y="2715007"/>
                </a:moveTo>
                <a:lnTo>
                  <a:pt x="2451537" y="2715137"/>
                </a:lnTo>
                <a:lnTo>
                  <a:pt x="2446486" y="2717695"/>
                </a:lnTo>
                <a:lnTo>
                  <a:pt x="2447217" y="2717071"/>
                </a:lnTo>
                <a:close/>
                <a:moveTo>
                  <a:pt x="2760554" y="2713628"/>
                </a:moveTo>
                <a:lnTo>
                  <a:pt x="2748270" y="2728116"/>
                </a:lnTo>
                <a:cubicBezTo>
                  <a:pt x="2745390" y="2730996"/>
                  <a:pt x="2742510" y="2733874"/>
                  <a:pt x="2737112" y="2736394"/>
                </a:cubicBezTo>
                <a:cubicBezTo>
                  <a:pt x="2734232" y="2739273"/>
                  <a:pt x="2731354" y="2742152"/>
                  <a:pt x="2725954" y="2745032"/>
                </a:cubicBezTo>
                <a:lnTo>
                  <a:pt x="2735085" y="2734813"/>
                </a:lnTo>
                <a:lnTo>
                  <a:pt x="2737112" y="2733874"/>
                </a:lnTo>
                <a:lnTo>
                  <a:pt x="2742373" y="2727524"/>
                </a:lnTo>
                <a:lnTo>
                  <a:pt x="2753668" y="2716960"/>
                </a:lnTo>
                <a:close/>
                <a:moveTo>
                  <a:pt x="2554829" y="2709148"/>
                </a:moveTo>
                <a:cubicBezTo>
                  <a:pt x="2549429" y="2709148"/>
                  <a:pt x="2549429" y="2709148"/>
                  <a:pt x="2527111" y="2717426"/>
                </a:cubicBezTo>
                <a:cubicBezTo>
                  <a:pt x="2521352" y="2723184"/>
                  <a:pt x="2549429" y="2709148"/>
                  <a:pt x="2541150" y="2714546"/>
                </a:cubicBezTo>
                <a:cubicBezTo>
                  <a:pt x="2546550" y="2714546"/>
                  <a:pt x="2549429" y="2712027"/>
                  <a:pt x="2554829" y="2709148"/>
                </a:cubicBezTo>
                <a:close/>
                <a:moveTo>
                  <a:pt x="729827" y="2709148"/>
                </a:moveTo>
                <a:cubicBezTo>
                  <a:pt x="732707" y="2709148"/>
                  <a:pt x="735587" y="2712027"/>
                  <a:pt x="740986" y="2714546"/>
                </a:cubicBezTo>
                <a:cubicBezTo>
                  <a:pt x="743865" y="2717426"/>
                  <a:pt x="746745" y="2717426"/>
                  <a:pt x="749625" y="2720304"/>
                </a:cubicBezTo>
                <a:cubicBezTo>
                  <a:pt x="755024" y="2723184"/>
                  <a:pt x="760783" y="2728582"/>
                  <a:pt x="769062" y="2731461"/>
                </a:cubicBezTo>
                <a:cubicBezTo>
                  <a:pt x="760783" y="2728582"/>
                  <a:pt x="749625" y="2723184"/>
                  <a:pt x="735587" y="2714546"/>
                </a:cubicBezTo>
                <a:cubicBezTo>
                  <a:pt x="735587" y="2714546"/>
                  <a:pt x="732707" y="2712027"/>
                  <a:pt x="729827" y="2709148"/>
                </a:cubicBezTo>
                <a:close/>
                <a:moveTo>
                  <a:pt x="2519760" y="2708867"/>
                </a:moveTo>
                <a:cubicBezTo>
                  <a:pt x="2514851" y="2710251"/>
                  <a:pt x="2501285" y="2715986"/>
                  <a:pt x="2490756" y="2720304"/>
                </a:cubicBezTo>
                <a:cubicBezTo>
                  <a:pt x="2462679" y="2731461"/>
                  <a:pt x="2496155" y="2717426"/>
                  <a:pt x="2510193" y="2714546"/>
                </a:cubicBezTo>
                <a:cubicBezTo>
                  <a:pt x="2510193" y="2714546"/>
                  <a:pt x="2518832" y="2712027"/>
                  <a:pt x="2521352" y="2709148"/>
                </a:cubicBezTo>
                <a:cubicBezTo>
                  <a:pt x="2522072" y="2708429"/>
                  <a:pt x="2521397" y="2708406"/>
                  <a:pt x="2519760" y="2708867"/>
                </a:cubicBezTo>
                <a:close/>
                <a:moveTo>
                  <a:pt x="2475301" y="2708794"/>
                </a:moveTo>
                <a:cubicBezTo>
                  <a:pt x="2469540" y="2711672"/>
                  <a:pt x="2466660" y="2714552"/>
                  <a:pt x="2461259" y="2717071"/>
                </a:cubicBezTo>
                <a:lnTo>
                  <a:pt x="2450719" y="2725227"/>
                </a:lnTo>
                <a:lnTo>
                  <a:pt x="2449737" y="2725883"/>
                </a:lnTo>
                <a:lnTo>
                  <a:pt x="2422013" y="2739384"/>
                </a:lnTo>
                <a:cubicBezTo>
                  <a:pt x="2427594" y="2738124"/>
                  <a:pt x="2437406" y="2733266"/>
                  <a:pt x="2447577" y="2727327"/>
                </a:cubicBezTo>
                <a:lnTo>
                  <a:pt x="2449737" y="2725883"/>
                </a:lnTo>
                <a:lnTo>
                  <a:pt x="2450097" y="2725708"/>
                </a:lnTo>
                <a:lnTo>
                  <a:pt x="2450719" y="2725227"/>
                </a:lnTo>
                <a:close/>
                <a:moveTo>
                  <a:pt x="2632941" y="2706269"/>
                </a:moveTo>
                <a:cubicBezTo>
                  <a:pt x="2616382" y="2714546"/>
                  <a:pt x="2605223" y="2720304"/>
                  <a:pt x="2594065" y="2723184"/>
                </a:cubicBezTo>
                <a:cubicBezTo>
                  <a:pt x="2591185" y="2723184"/>
                  <a:pt x="2605223" y="2717426"/>
                  <a:pt x="2605223" y="2717426"/>
                </a:cubicBezTo>
                <a:cubicBezTo>
                  <a:pt x="2602344" y="2717426"/>
                  <a:pt x="2596944" y="2720304"/>
                  <a:pt x="2596944" y="2720304"/>
                </a:cubicBezTo>
                <a:cubicBezTo>
                  <a:pt x="2594065" y="2720304"/>
                  <a:pt x="2591185" y="2723184"/>
                  <a:pt x="2588305" y="2723184"/>
                </a:cubicBezTo>
                <a:cubicBezTo>
                  <a:pt x="2588305" y="2723184"/>
                  <a:pt x="2591185" y="2725703"/>
                  <a:pt x="2585786" y="2725703"/>
                </a:cubicBezTo>
                <a:lnTo>
                  <a:pt x="2579828" y="2728544"/>
                </a:lnTo>
                <a:lnTo>
                  <a:pt x="2563468" y="2734340"/>
                </a:lnTo>
                <a:lnTo>
                  <a:pt x="2557686" y="2737727"/>
                </a:lnTo>
                <a:lnTo>
                  <a:pt x="2552309" y="2739739"/>
                </a:lnTo>
                <a:cubicBezTo>
                  <a:pt x="2532512" y="2748016"/>
                  <a:pt x="2504794" y="2753774"/>
                  <a:pt x="2504794" y="2756653"/>
                </a:cubicBezTo>
                <a:cubicBezTo>
                  <a:pt x="2521352" y="2750895"/>
                  <a:pt x="2535391" y="2745497"/>
                  <a:pt x="2527111" y="2750895"/>
                </a:cubicBezTo>
                <a:cubicBezTo>
                  <a:pt x="2535391" y="2748196"/>
                  <a:pt x="2543040" y="2745407"/>
                  <a:pt x="2549339" y="2742617"/>
                </a:cubicBezTo>
                <a:lnTo>
                  <a:pt x="2557686" y="2737727"/>
                </a:lnTo>
                <a:lnTo>
                  <a:pt x="2571072" y="2732721"/>
                </a:lnTo>
                <a:lnTo>
                  <a:pt x="2579828" y="2728544"/>
                </a:lnTo>
                <a:lnTo>
                  <a:pt x="2603468" y="2720169"/>
                </a:lnTo>
                <a:cubicBezTo>
                  <a:pt x="2617012" y="2715266"/>
                  <a:pt x="2628801" y="2710408"/>
                  <a:pt x="2632941" y="2706269"/>
                </a:cubicBezTo>
                <a:close/>
                <a:moveTo>
                  <a:pt x="2769199" y="2705911"/>
                </a:moveTo>
                <a:lnTo>
                  <a:pt x="2764825" y="2711561"/>
                </a:lnTo>
                <a:lnTo>
                  <a:pt x="2760554" y="2713628"/>
                </a:lnTo>
                <a:lnTo>
                  <a:pt x="2762306" y="2711561"/>
                </a:lnTo>
                <a:close/>
                <a:moveTo>
                  <a:pt x="2714798" y="2705803"/>
                </a:moveTo>
                <a:cubicBezTo>
                  <a:pt x="2714798" y="2705803"/>
                  <a:pt x="2711918" y="2705803"/>
                  <a:pt x="2709039" y="2708682"/>
                </a:cubicBezTo>
                <a:cubicBezTo>
                  <a:pt x="2703640" y="2711561"/>
                  <a:pt x="2700761" y="2714080"/>
                  <a:pt x="2697882" y="2716960"/>
                </a:cubicBezTo>
                <a:cubicBezTo>
                  <a:pt x="2695002" y="2716960"/>
                  <a:pt x="2697882" y="2714080"/>
                  <a:pt x="2700761" y="2714080"/>
                </a:cubicBezTo>
                <a:cubicBezTo>
                  <a:pt x="2703640" y="2711561"/>
                  <a:pt x="2706160" y="2708682"/>
                  <a:pt x="2703640" y="2708682"/>
                </a:cubicBezTo>
                <a:cubicBezTo>
                  <a:pt x="2700761" y="2711561"/>
                  <a:pt x="2697882" y="2714080"/>
                  <a:pt x="2695002" y="2714080"/>
                </a:cubicBezTo>
                <a:cubicBezTo>
                  <a:pt x="2695002" y="2716960"/>
                  <a:pt x="2692483" y="2716960"/>
                  <a:pt x="2692483" y="2719839"/>
                </a:cubicBezTo>
                <a:cubicBezTo>
                  <a:pt x="2689604" y="2722718"/>
                  <a:pt x="2689604" y="2722718"/>
                  <a:pt x="2686725" y="2725238"/>
                </a:cubicBezTo>
                <a:cubicBezTo>
                  <a:pt x="2706160" y="2711561"/>
                  <a:pt x="2697882" y="2719839"/>
                  <a:pt x="2714798" y="2705803"/>
                </a:cubicBezTo>
                <a:close/>
                <a:moveTo>
                  <a:pt x="2734660" y="2702526"/>
                </a:moveTo>
                <a:lnTo>
                  <a:pt x="2734232" y="2702923"/>
                </a:lnTo>
                <a:lnTo>
                  <a:pt x="2734522" y="2702635"/>
                </a:lnTo>
                <a:close/>
                <a:moveTo>
                  <a:pt x="2494745" y="2700517"/>
                </a:moveTo>
                <a:cubicBezTo>
                  <a:pt x="2488983" y="2705915"/>
                  <a:pt x="2483582" y="2708794"/>
                  <a:pt x="2477822" y="2711672"/>
                </a:cubicBezTo>
                <a:cubicBezTo>
                  <a:pt x="2472420" y="2714552"/>
                  <a:pt x="2466660" y="2719950"/>
                  <a:pt x="2461259" y="2722829"/>
                </a:cubicBezTo>
                <a:cubicBezTo>
                  <a:pt x="2452978" y="2728227"/>
                  <a:pt x="2441816" y="2733985"/>
                  <a:pt x="2433175" y="2739384"/>
                </a:cubicBezTo>
                <a:cubicBezTo>
                  <a:pt x="2458378" y="2725708"/>
                  <a:pt x="2480702" y="2711672"/>
                  <a:pt x="2494745" y="2700517"/>
                </a:cubicBezTo>
                <a:close/>
                <a:moveTo>
                  <a:pt x="2472420" y="2700517"/>
                </a:moveTo>
                <a:cubicBezTo>
                  <a:pt x="2469540" y="2703395"/>
                  <a:pt x="2466660" y="2705915"/>
                  <a:pt x="2466660" y="2705915"/>
                </a:cubicBezTo>
                <a:lnTo>
                  <a:pt x="2461795" y="2709591"/>
                </a:lnTo>
                <a:lnTo>
                  <a:pt x="2458378" y="2711672"/>
                </a:lnTo>
                <a:lnTo>
                  <a:pt x="2457372" y="2712418"/>
                </a:lnTo>
                <a:lnTo>
                  <a:pt x="2451723" y="2715007"/>
                </a:lnTo>
                <a:close/>
                <a:moveTo>
                  <a:pt x="2775982" y="2691767"/>
                </a:moveTo>
                <a:cubicBezTo>
                  <a:pt x="2773463" y="2694647"/>
                  <a:pt x="2770584" y="2697525"/>
                  <a:pt x="2767704" y="2700405"/>
                </a:cubicBezTo>
                <a:cubicBezTo>
                  <a:pt x="2759426" y="2708682"/>
                  <a:pt x="2748270" y="2714080"/>
                  <a:pt x="2739632" y="2722718"/>
                </a:cubicBezTo>
                <a:cubicBezTo>
                  <a:pt x="2739632" y="2722718"/>
                  <a:pt x="2734232" y="2728116"/>
                  <a:pt x="2725954" y="2733874"/>
                </a:cubicBezTo>
                <a:cubicBezTo>
                  <a:pt x="2731354" y="2728116"/>
                  <a:pt x="2737112" y="2722718"/>
                  <a:pt x="2745390" y="2716960"/>
                </a:cubicBezTo>
                <a:cubicBezTo>
                  <a:pt x="2748270" y="2714080"/>
                  <a:pt x="2750788" y="2711561"/>
                  <a:pt x="2756547" y="2708682"/>
                </a:cubicBezTo>
                <a:cubicBezTo>
                  <a:pt x="2759426" y="2705803"/>
                  <a:pt x="2764825" y="2702923"/>
                  <a:pt x="2767704" y="2697525"/>
                </a:cubicBezTo>
                <a:cubicBezTo>
                  <a:pt x="2770584" y="2697525"/>
                  <a:pt x="2773463" y="2694647"/>
                  <a:pt x="2775982" y="2691767"/>
                </a:cubicBezTo>
                <a:close/>
                <a:moveTo>
                  <a:pt x="2747659" y="2691569"/>
                </a:moveTo>
                <a:lnTo>
                  <a:pt x="2748270" y="2691767"/>
                </a:lnTo>
                <a:lnTo>
                  <a:pt x="2734660" y="2702526"/>
                </a:lnTo>
                <a:lnTo>
                  <a:pt x="2741566" y="2696085"/>
                </a:lnTo>
                <a:close/>
                <a:moveTo>
                  <a:pt x="2792321" y="2686846"/>
                </a:moveTo>
                <a:lnTo>
                  <a:pt x="2790019" y="2689247"/>
                </a:lnTo>
                <a:lnTo>
                  <a:pt x="2790176" y="2688619"/>
                </a:lnTo>
                <a:close/>
                <a:moveTo>
                  <a:pt x="2792898" y="2686369"/>
                </a:moveTo>
                <a:lnTo>
                  <a:pt x="2792321" y="2686846"/>
                </a:lnTo>
                <a:lnTo>
                  <a:pt x="2792633" y="2686520"/>
                </a:lnTo>
                <a:close/>
                <a:moveTo>
                  <a:pt x="660160" y="2683762"/>
                </a:moveTo>
                <a:lnTo>
                  <a:pt x="668633" y="2689714"/>
                </a:lnTo>
                <a:cubicBezTo>
                  <a:pt x="665754" y="2689714"/>
                  <a:pt x="665754" y="2686836"/>
                  <a:pt x="662874" y="2686836"/>
                </a:cubicBezTo>
                <a:cubicBezTo>
                  <a:pt x="662874" y="2683956"/>
                  <a:pt x="660354" y="2683956"/>
                  <a:pt x="660354" y="2683956"/>
                </a:cubicBezTo>
                <a:close/>
                <a:moveTo>
                  <a:pt x="2475301" y="2681083"/>
                </a:moveTo>
                <a:cubicBezTo>
                  <a:pt x="2466660" y="2689360"/>
                  <a:pt x="2458378" y="2692240"/>
                  <a:pt x="2452978" y="2697637"/>
                </a:cubicBezTo>
                <a:lnTo>
                  <a:pt x="2440148" y="2705704"/>
                </a:lnTo>
                <a:lnTo>
                  <a:pt x="2438936" y="2705915"/>
                </a:lnTo>
                <a:lnTo>
                  <a:pt x="2437605" y="2707303"/>
                </a:lnTo>
                <a:lnTo>
                  <a:pt x="2430654" y="2711672"/>
                </a:lnTo>
                <a:cubicBezTo>
                  <a:pt x="2413732" y="2722829"/>
                  <a:pt x="2388528" y="2733985"/>
                  <a:pt x="2363685" y="2748021"/>
                </a:cubicBezTo>
                <a:cubicBezTo>
                  <a:pt x="2363685" y="2750539"/>
                  <a:pt x="2366204" y="2750539"/>
                  <a:pt x="2369085" y="2748021"/>
                </a:cubicBezTo>
                <a:cubicBezTo>
                  <a:pt x="2374846" y="2745141"/>
                  <a:pt x="2380246" y="2742262"/>
                  <a:pt x="2386008" y="2739384"/>
                </a:cubicBezTo>
                <a:lnTo>
                  <a:pt x="2393737" y="2734177"/>
                </a:lnTo>
                <a:lnTo>
                  <a:pt x="2399690" y="2731106"/>
                </a:lnTo>
                <a:cubicBezTo>
                  <a:pt x="2402570" y="2728227"/>
                  <a:pt x="2405450" y="2725708"/>
                  <a:pt x="2408331" y="2725708"/>
                </a:cubicBezTo>
                <a:cubicBezTo>
                  <a:pt x="2413732" y="2722829"/>
                  <a:pt x="2413732" y="2722829"/>
                  <a:pt x="2416612" y="2722829"/>
                </a:cubicBezTo>
                <a:cubicBezTo>
                  <a:pt x="2410851" y="2725708"/>
                  <a:pt x="2408331" y="2728227"/>
                  <a:pt x="2405450" y="2728227"/>
                </a:cubicBezTo>
                <a:cubicBezTo>
                  <a:pt x="2402570" y="2731106"/>
                  <a:pt x="2402570" y="2731106"/>
                  <a:pt x="2402570" y="2731106"/>
                </a:cubicBezTo>
                <a:cubicBezTo>
                  <a:pt x="2402570" y="2733985"/>
                  <a:pt x="2402570" y="2733985"/>
                  <a:pt x="2394289" y="2736864"/>
                </a:cubicBezTo>
                <a:cubicBezTo>
                  <a:pt x="2386008" y="2742262"/>
                  <a:pt x="2383127" y="2742262"/>
                  <a:pt x="2374846" y="2748021"/>
                </a:cubicBezTo>
                <a:cubicBezTo>
                  <a:pt x="2374846" y="2750539"/>
                  <a:pt x="2388528" y="2742262"/>
                  <a:pt x="2388528" y="2742262"/>
                </a:cubicBezTo>
                <a:lnTo>
                  <a:pt x="2385419" y="2745381"/>
                </a:lnTo>
                <a:lnTo>
                  <a:pt x="2380246" y="2748021"/>
                </a:lnTo>
                <a:cubicBezTo>
                  <a:pt x="2369715" y="2754229"/>
                  <a:pt x="2379639" y="2749505"/>
                  <a:pt x="2385260" y="2745541"/>
                </a:cubicBezTo>
                <a:lnTo>
                  <a:pt x="2385419" y="2745381"/>
                </a:lnTo>
                <a:lnTo>
                  <a:pt x="2397169" y="2739384"/>
                </a:lnTo>
                <a:lnTo>
                  <a:pt x="2402235" y="2736081"/>
                </a:lnTo>
                <a:lnTo>
                  <a:pt x="2404572" y="2736650"/>
                </a:lnTo>
                <a:lnTo>
                  <a:pt x="2398042" y="2740603"/>
                </a:lnTo>
                <a:lnTo>
                  <a:pt x="2386908" y="2746221"/>
                </a:lnTo>
                <a:cubicBezTo>
                  <a:pt x="2382407" y="2748651"/>
                  <a:pt x="2378987" y="2750719"/>
                  <a:pt x="2374846" y="2753419"/>
                </a:cubicBezTo>
                <a:lnTo>
                  <a:pt x="2342287" y="2768811"/>
                </a:lnTo>
                <a:lnTo>
                  <a:pt x="2342286" y="2768811"/>
                </a:lnTo>
                <a:cubicBezTo>
                  <a:pt x="2337137" y="2771002"/>
                  <a:pt x="2329930" y="2774426"/>
                  <a:pt x="2321558" y="2778610"/>
                </a:cubicBezTo>
                <a:lnTo>
                  <a:pt x="2342287" y="2768811"/>
                </a:lnTo>
                <a:lnTo>
                  <a:pt x="2350671" y="2766413"/>
                </a:lnTo>
                <a:lnTo>
                  <a:pt x="2348522" y="2768569"/>
                </a:lnTo>
                <a:lnTo>
                  <a:pt x="2332720" y="2775731"/>
                </a:lnTo>
                <a:cubicBezTo>
                  <a:pt x="2321558" y="2781489"/>
                  <a:pt x="2341001" y="2775731"/>
                  <a:pt x="2327318" y="2781489"/>
                </a:cubicBezTo>
                <a:cubicBezTo>
                  <a:pt x="2329839" y="2781489"/>
                  <a:pt x="2352522" y="2767454"/>
                  <a:pt x="2363685" y="2764574"/>
                </a:cubicBezTo>
                <a:cubicBezTo>
                  <a:pt x="2357923" y="2767454"/>
                  <a:pt x="2349642" y="2772851"/>
                  <a:pt x="2349642" y="2772851"/>
                </a:cubicBezTo>
                <a:lnTo>
                  <a:pt x="2309542" y="2792420"/>
                </a:lnTo>
                <a:lnTo>
                  <a:pt x="2326253" y="2787244"/>
                </a:lnTo>
                <a:cubicBezTo>
                  <a:pt x="2324814" y="2788682"/>
                  <a:pt x="2318514" y="2790752"/>
                  <a:pt x="2311540" y="2792822"/>
                </a:cubicBezTo>
                <a:lnTo>
                  <a:pt x="2304319" y="2794969"/>
                </a:lnTo>
                <a:lnTo>
                  <a:pt x="2288522" y="2802677"/>
                </a:lnTo>
                <a:lnTo>
                  <a:pt x="2279321" y="2806532"/>
                </a:lnTo>
                <a:lnTo>
                  <a:pt x="2285758" y="2804923"/>
                </a:lnTo>
                <a:cubicBezTo>
                  <a:pt x="2289267" y="2803888"/>
                  <a:pt x="2292777" y="2802539"/>
                  <a:pt x="2292777" y="2801279"/>
                </a:cubicBezTo>
                <a:lnTo>
                  <a:pt x="2308386" y="2796077"/>
                </a:lnTo>
                <a:lnTo>
                  <a:pt x="2329839" y="2786888"/>
                </a:lnTo>
                <a:lnTo>
                  <a:pt x="2348455" y="2776696"/>
                </a:lnTo>
                <a:lnTo>
                  <a:pt x="2345917" y="2777482"/>
                </a:lnTo>
                <a:cubicBezTo>
                  <a:pt x="2341371" y="2778876"/>
                  <a:pt x="2337232" y="2780225"/>
                  <a:pt x="2334532" y="2781485"/>
                </a:cubicBezTo>
                <a:cubicBezTo>
                  <a:pt x="2337232" y="2778786"/>
                  <a:pt x="2343532" y="2776717"/>
                  <a:pt x="2349831" y="2774962"/>
                </a:cubicBezTo>
                <a:lnTo>
                  <a:pt x="2353840" y="2773748"/>
                </a:lnTo>
                <a:lnTo>
                  <a:pt x="2416612" y="2739384"/>
                </a:lnTo>
                <a:cubicBezTo>
                  <a:pt x="2422013" y="2736864"/>
                  <a:pt x="2430654" y="2731106"/>
                  <a:pt x="2436055" y="2728227"/>
                </a:cubicBezTo>
                <a:lnTo>
                  <a:pt x="2457372" y="2712418"/>
                </a:lnTo>
                <a:lnTo>
                  <a:pt x="2459099" y="2711628"/>
                </a:lnTo>
                <a:lnTo>
                  <a:pt x="2461795" y="2709591"/>
                </a:lnTo>
                <a:lnTo>
                  <a:pt x="2485248" y="2695298"/>
                </a:lnTo>
                <a:cubicBezTo>
                  <a:pt x="2493304" y="2690080"/>
                  <a:pt x="2500325" y="2685222"/>
                  <a:pt x="2505906" y="2681083"/>
                </a:cubicBezTo>
                <a:cubicBezTo>
                  <a:pt x="2503025" y="2681083"/>
                  <a:pt x="2500145" y="2683602"/>
                  <a:pt x="2500145" y="2683602"/>
                </a:cubicBezTo>
                <a:cubicBezTo>
                  <a:pt x="2497624" y="2686482"/>
                  <a:pt x="2491864" y="2686482"/>
                  <a:pt x="2488983" y="2689360"/>
                </a:cubicBezTo>
                <a:cubicBezTo>
                  <a:pt x="2483582" y="2694759"/>
                  <a:pt x="2477822" y="2697637"/>
                  <a:pt x="2475301" y="2697637"/>
                </a:cubicBezTo>
                <a:cubicBezTo>
                  <a:pt x="2469540" y="2700517"/>
                  <a:pt x="2464139" y="2703395"/>
                  <a:pt x="2458378" y="2708794"/>
                </a:cubicBezTo>
                <a:cubicBezTo>
                  <a:pt x="2452978" y="2711672"/>
                  <a:pt x="2447217" y="2717071"/>
                  <a:pt x="2438936" y="2719950"/>
                </a:cubicBezTo>
                <a:cubicBezTo>
                  <a:pt x="2427774" y="2725708"/>
                  <a:pt x="2416612" y="2731106"/>
                  <a:pt x="2413732" y="2733985"/>
                </a:cubicBezTo>
                <a:cubicBezTo>
                  <a:pt x="2410851" y="2736864"/>
                  <a:pt x="2397169" y="2745141"/>
                  <a:pt x="2377366" y="2756298"/>
                </a:cubicBezTo>
                <a:cubicBezTo>
                  <a:pt x="2374846" y="2759176"/>
                  <a:pt x="2383127" y="2753419"/>
                  <a:pt x="2383127" y="2756298"/>
                </a:cubicBezTo>
                <a:cubicBezTo>
                  <a:pt x="2374846" y="2761696"/>
                  <a:pt x="2371965" y="2761696"/>
                  <a:pt x="2369085" y="2764574"/>
                </a:cubicBezTo>
                <a:cubicBezTo>
                  <a:pt x="2363685" y="2764574"/>
                  <a:pt x="2363685" y="2764574"/>
                  <a:pt x="2363685" y="2764574"/>
                </a:cubicBezTo>
                <a:cubicBezTo>
                  <a:pt x="2363685" y="2764574"/>
                  <a:pt x="2369085" y="2759176"/>
                  <a:pt x="2371965" y="2759176"/>
                </a:cubicBezTo>
                <a:cubicBezTo>
                  <a:pt x="2369085" y="2759176"/>
                  <a:pt x="2362784" y="2761966"/>
                  <a:pt x="2355448" y="2765429"/>
                </a:cubicBezTo>
                <a:lnTo>
                  <a:pt x="2355225" y="2765530"/>
                </a:lnTo>
                <a:lnTo>
                  <a:pt x="2381327" y="2750719"/>
                </a:lnTo>
                <a:lnTo>
                  <a:pt x="2398042" y="2740603"/>
                </a:lnTo>
                <a:lnTo>
                  <a:pt x="2405450" y="2736864"/>
                </a:lnTo>
                <a:lnTo>
                  <a:pt x="2404572" y="2736650"/>
                </a:lnTo>
                <a:lnTo>
                  <a:pt x="2413732" y="2731106"/>
                </a:lnTo>
                <a:cubicBezTo>
                  <a:pt x="2410851" y="2731106"/>
                  <a:pt x="2422013" y="2725708"/>
                  <a:pt x="2430654" y="2719950"/>
                </a:cubicBezTo>
                <a:lnTo>
                  <a:pt x="2433050" y="2717556"/>
                </a:lnTo>
                <a:lnTo>
                  <a:pt x="2436100" y="2716172"/>
                </a:lnTo>
                <a:cubicBezTo>
                  <a:pt x="2437495" y="2715182"/>
                  <a:pt x="2437495" y="2714552"/>
                  <a:pt x="2436055" y="2714552"/>
                </a:cubicBezTo>
                <a:lnTo>
                  <a:pt x="2433050" y="2717556"/>
                </a:lnTo>
                <a:lnTo>
                  <a:pt x="2427774" y="2719950"/>
                </a:lnTo>
                <a:cubicBezTo>
                  <a:pt x="2430654" y="2719950"/>
                  <a:pt x="2419492" y="2725708"/>
                  <a:pt x="2410851" y="2731106"/>
                </a:cubicBezTo>
                <a:lnTo>
                  <a:pt x="2404537" y="2734581"/>
                </a:lnTo>
                <a:lnTo>
                  <a:pt x="2405450" y="2733985"/>
                </a:lnTo>
                <a:cubicBezTo>
                  <a:pt x="2408331" y="2731106"/>
                  <a:pt x="2410851" y="2728227"/>
                  <a:pt x="2416612" y="2725708"/>
                </a:cubicBezTo>
                <a:cubicBezTo>
                  <a:pt x="2405450" y="2731106"/>
                  <a:pt x="2424894" y="2719950"/>
                  <a:pt x="2430654" y="2714552"/>
                </a:cubicBezTo>
                <a:lnTo>
                  <a:pt x="2437605" y="2707303"/>
                </a:lnTo>
                <a:lnTo>
                  <a:pt x="2440148" y="2705704"/>
                </a:lnTo>
                <a:lnTo>
                  <a:pt x="2444111" y="2705015"/>
                </a:lnTo>
                <a:lnTo>
                  <a:pt x="2452112" y="2699831"/>
                </a:lnTo>
                <a:lnTo>
                  <a:pt x="2452213" y="2699797"/>
                </a:lnTo>
                <a:lnTo>
                  <a:pt x="2452395" y="2699648"/>
                </a:lnTo>
                <a:lnTo>
                  <a:pt x="2455498" y="2697637"/>
                </a:lnTo>
                <a:cubicBezTo>
                  <a:pt x="2466660" y="2692240"/>
                  <a:pt x="2475301" y="2686482"/>
                  <a:pt x="2477822" y="2686482"/>
                </a:cubicBezTo>
                <a:cubicBezTo>
                  <a:pt x="2477822" y="2683602"/>
                  <a:pt x="2477822" y="2683602"/>
                  <a:pt x="2477822" y="2683602"/>
                </a:cubicBezTo>
                <a:cubicBezTo>
                  <a:pt x="2469540" y="2689360"/>
                  <a:pt x="2464139" y="2692240"/>
                  <a:pt x="2458378" y="2694759"/>
                </a:cubicBezTo>
                <a:lnTo>
                  <a:pt x="2452395" y="2699648"/>
                </a:lnTo>
                <a:lnTo>
                  <a:pt x="2452112" y="2699831"/>
                </a:lnTo>
                <a:lnTo>
                  <a:pt x="2450097" y="2700517"/>
                </a:lnTo>
                <a:cubicBezTo>
                  <a:pt x="2455498" y="2697637"/>
                  <a:pt x="2464139" y="2692240"/>
                  <a:pt x="2469540" y="2686482"/>
                </a:cubicBezTo>
                <a:cubicBezTo>
                  <a:pt x="2475301" y="2683602"/>
                  <a:pt x="2480702" y="2681083"/>
                  <a:pt x="2475301" y="2681083"/>
                </a:cubicBezTo>
                <a:close/>
                <a:moveTo>
                  <a:pt x="2815213" y="2680610"/>
                </a:moveTo>
                <a:cubicBezTo>
                  <a:pt x="2815213" y="2686369"/>
                  <a:pt x="2801176" y="2697525"/>
                  <a:pt x="2787139" y="2711561"/>
                </a:cubicBezTo>
                <a:cubicBezTo>
                  <a:pt x="2784620" y="2714080"/>
                  <a:pt x="2778862" y="2719839"/>
                  <a:pt x="2770584" y="2725238"/>
                </a:cubicBezTo>
                <a:cubicBezTo>
                  <a:pt x="2764825" y="2730996"/>
                  <a:pt x="2756547" y="2736394"/>
                  <a:pt x="2759426" y="2733874"/>
                </a:cubicBezTo>
                <a:cubicBezTo>
                  <a:pt x="2762306" y="2730996"/>
                  <a:pt x="2767704" y="2725238"/>
                  <a:pt x="2773463" y="2719839"/>
                </a:cubicBezTo>
                <a:cubicBezTo>
                  <a:pt x="2778862" y="2716960"/>
                  <a:pt x="2784620" y="2711561"/>
                  <a:pt x="2790019" y="2705803"/>
                </a:cubicBezTo>
                <a:cubicBezTo>
                  <a:pt x="2801176" y="2694647"/>
                  <a:pt x="2809454" y="2686369"/>
                  <a:pt x="2815213" y="2680610"/>
                </a:cubicBezTo>
                <a:close/>
                <a:moveTo>
                  <a:pt x="2725091" y="2680464"/>
                </a:moveTo>
                <a:lnTo>
                  <a:pt x="2725091" y="2681077"/>
                </a:lnTo>
                <a:cubicBezTo>
                  <a:pt x="2718070" y="2683956"/>
                  <a:pt x="2715281" y="2685396"/>
                  <a:pt x="2712851" y="2686476"/>
                </a:cubicBezTo>
                <a:lnTo>
                  <a:pt x="2712193" y="2686687"/>
                </a:lnTo>
                <a:close/>
                <a:moveTo>
                  <a:pt x="2795777" y="2675212"/>
                </a:moveTo>
                <a:cubicBezTo>
                  <a:pt x="2798297" y="2675212"/>
                  <a:pt x="2784620" y="2686369"/>
                  <a:pt x="2778862" y="2691767"/>
                </a:cubicBezTo>
                <a:cubicBezTo>
                  <a:pt x="2781741" y="2689247"/>
                  <a:pt x="2790019" y="2680610"/>
                  <a:pt x="2795777" y="2675212"/>
                </a:cubicBezTo>
                <a:close/>
                <a:moveTo>
                  <a:pt x="2627541" y="2672799"/>
                </a:moveTo>
                <a:lnTo>
                  <a:pt x="2621962" y="2675976"/>
                </a:lnTo>
                <a:lnTo>
                  <a:pt x="2623401" y="2674599"/>
                </a:lnTo>
                <a:cubicBezTo>
                  <a:pt x="2625471" y="2673519"/>
                  <a:pt x="2627541" y="2672799"/>
                  <a:pt x="2627541" y="2672799"/>
                </a:cubicBezTo>
                <a:close/>
                <a:moveTo>
                  <a:pt x="2795777" y="2672332"/>
                </a:moveTo>
                <a:cubicBezTo>
                  <a:pt x="2790019" y="2678091"/>
                  <a:pt x="2787139" y="2680610"/>
                  <a:pt x="2781741" y="2686369"/>
                </a:cubicBezTo>
                <a:cubicBezTo>
                  <a:pt x="2778862" y="2686369"/>
                  <a:pt x="2778862" y="2689247"/>
                  <a:pt x="2775982" y="2691767"/>
                </a:cubicBezTo>
                <a:cubicBezTo>
                  <a:pt x="2778862" y="2689247"/>
                  <a:pt x="2781741" y="2686369"/>
                  <a:pt x="2784620" y="2683489"/>
                </a:cubicBezTo>
                <a:cubicBezTo>
                  <a:pt x="2790019" y="2678091"/>
                  <a:pt x="2792898" y="2675212"/>
                  <a:pt x="2795777" y="2672332"/>
                </a:cubicBezTo>
                <a:close/>
                <a:moveTo>
                  <a:pt x="2749461" y="2670989"/>
                </a:moveTo>
                <a:cubicBezTo>
                  <a:pt x="2745345" y="2673637"/>
                  <a:pt x="2734952" y="2685649"/>
                  <a:pt x="2737112" y="2683489"/>
                </a:cubicBezTo>
                <a:cubicBezTo>
                  <a:pt x="2742510" y="2680610"/>
                  <a:pt x="2745390" y="2675212"/>
                  <a:pt x="2750788" y="2672332"/>
                </a:cubicBezTo>
                <a:cubicBezTo>
                  <a:pt x="2751508" y="2670263"/>
                  <a:pt x="2750833" y="2670106"/>
                  <a:pt x="2749461" y="2670989"/>
                </a:cubicBezTo>
                <a:close/>
                <a:moveTo>
                  <a:pt x="635721" y="2670824"/>
                </a:moveTo>
                <a:lnTo>
                  <a:pt x="639522" y="2674599"/>
                </a:lnTo>
                <a:cubicBezTo>
                  <a:pt x="641997" y="2677029"/>
                  <a:pt x="644876" y="2679817"/>
                  <a:pt x="649196" y="2683956"/>
                </a:cubicBezTo>
                <a:cubicBezTo>
                  <a:pt x="646316" y="2681077"/>
                  <a:pt x="643436" y="2678558"/>
                  <a:pt x="640557" y="2678558"/>
                </a:cubicBezTo>
                <a:close/>
                <a:moveTo>
                  <a:pt x="2613502" y="2669921"/>
                </a:moveTo>
                <a:cubicBezTo>
                  <a:pt x="2613502" y="2669921"/>
                  <a:pt x="2608103" y="2672799"/>
                  <a:pt x="2605223" y="2675679"/>
                </a:cubicBezTo>
                <a:cubicBezTo>
                  <a:pt x="2599464" y="2678558"/>
                  <a:pt x="2596944" y="2678558"/>
                  <a:pt x="2602344" y="2678558"/>
                </a:cubicBezTo>
                <a:cubicBezTo>
                  <a:pt x="2588305" y="2683956"/>
                  <a:pt x="2582906" y="2683956"/>
                  <a:pt x="2568867" y="2692234"/>
                </a:cubicBezTo>
                <a:cubicBezTo>
                  <a:pt x="2568867" y="2695113"/>
                  <a:pt x="2594065" y="2683956"/>
                  <a:pt x="2610622" y="2675679"/>
                </a:cubicBezTo>
                <a:cubicBezTo>
                  <a:pt x="2610622" y="2675679"/>
                  <a:pt x="2609273" y="2676399"/>
                  <a:pt x="2608283" y="2677434"/>
                </a:cubicBezTo>
                <a:lnTo>
                  <a:pt x="2608168" y="2679766"/>
                </a:lnTo>
                <a:lnTo>
                  <a:pt x="2598462" y="2684546"/>
                </a:lnTo>
                <a:lnTo>
                  <a:pt x="2570712" y="2694528"/>
                </a:lnTo>
                <a:cubicBezTo>
                  <a:pt x="2557078" y="2700151"/>
                  <a:pt x="2542410" y="2706449"/>
                  <a:pt x="2527111" y="2712027"/>
                </a:cubicBezTo>
                <a:cubicBezTo>
                  <a:pt x="2524232" y="2712027"/>
                  <a:pt x="2532512" y="2709148"/>
                  <a:pt x="2538271" y="2706269"/>
                </a:cubicBezTo>
                <a:cubicBezTo>
                  <a:pt x="2549429" y="2700871"/>
                  <a:pt x="2552309" y="2697992"/>
                  <a:pt x="2554829" y="2695113"/>
                </a:cubicBezTo>
                <a:cubicBezTo>
                  <a:pt x="2541150" y="2700871"/>
                  <a:pt x="2543670" y="2700871"/>
                  <a:pt x="2535391" y="2706269"/>
                </a:cubicBezTo>
                <a:cubicBezTo>
                  <a:pt x="2501915" y="2717426"/>
                  <a:pt x="2471318" y="2728582"/>
                  <a:pt x="2446121" y="2739739"/>
                </a:cubicBezTo>
                <a:cubicBezTo>
                  <a:pt x="2443241" y="2739739"/>
                  <a:pt x="2434961" y="2742617"/>
                  <a:pt x="2429202" y="2745497"/>
                </a:cubicBezTo>
                <a:cubicBezTo>
                  <a:pt x="2446121" y="2736859"/>
                  <a:pt x="2460159" y="2731461"/>
                  <a:pt x="2473837" y="2725703"/>
                </a:cubicBezTo>
                <a:cubicBezTo>
                  <a:pt x="2484997" y="2720304"/>
                  <a:pt x="2479596" y="2723184"/>
                  <a:pt x="2490756" y="2717426"/>
                </a:cubicBezTo>
                <a:cubicBezTo>
                  <a:pt x="2513073" y="2709148"/>
                  <a:pt x="2552309" y="2695113"/>
                  <a:pt x="2596944" y="2675679"/>
                </a:cubicBezTo>
                <a:cubicBezTo>
                  <a:pt x="2599464" y="2672799"/>
                  <a:pt x="2602344" y="2672799"/>
                  <a:pt x="2605223" y="2672799"/>
                </a:cubicBezTo>
                <a:cubicBezTo>
                  <a:pt x="2608103" y="2669921"/>
                  <a:pt x="2613502" y="2669921"/>
                  <a:pt x="2613502" y="2669921"/>
                </a:cubicBezTo>
                <a:close/>
                <a:moveTo>
                  <a:pt x="633311" y="2668428"/>
                </a:moveTo>
                <a:lnTo>
                  <a:pt x="635158" y="2669921"/>
                </a:lnTo>
                <a:lnTo>
                  <a:pt x="635721" y="2670824"/>
                </a:lnTo>
                <a:close/>
                <a:moveTo>
                  <a:pt x="2660092" y="2668327"/>
                </a:moveTo>
                <a:lnTo>
                  <a:pt x="2635820" y="2681077"/>
                </a:lnTo>
                <a:cubicBezTo>
                  <a:pt x="2630421" y="2683956"/>
                  <a:pt x="2627541" y="2683956"/>
                  <a:pt x="2621781" y="2686836"/>
                </a:cubicBezTo>
                <a:cubicBezTo>
                  <a:pt x="2616382" y="2689714"/>
                  <a:pt x="2613502" y="2689714"/>
                  <a:pt x="2608103" y="2692234"/>
                </a:cubicBezTo>
                <a:cubicBezTo>
                  <a:pt x="2599464" y="2695113"/>
                  <a:pt x="2591185" y="2700871"/>
                  <a:pt x="2582906" y="2703390"/>
                </a:cubicBezTo>
                <a:cubicBezTo>
                  <a:pt x="2565987" y="2709148"/>
                  <a:pt x="2549429" y="2717426"/>
                  <a:pt x="2532512" y="2723184"/>
                </a:cubicBezTo>
                <a:cubicBezTo>
                  <a:pt x="2518832" y="2728582"/>
                  <a:pt x="2504794" y="2734340"/>
                  <a:pt x="2482476" y="2742617"/>
                </a:cubicBezTo>
                <a:lnTo>
                  <a:pt x="2488767" y="2738653"/>
                </a:lnTo>
                <a:lnTo>
                  <a:pt x="2499035" y="2734340"/>
                </a:lnTo>
                <a:cubicBezTo>
                  <a:pt x="2499035" y="2734340"/>
                  <a:pt x="2494895" y="2735689"/>
                  <a:pt x="2490756" y="2737399"/>
                </a:cubicBezTo>
                <a:lnTo>
                  <a:pt x="2488767" y="2738653"/>
                </a:lnTo>
                <a:lnTo>
                  <a:pt x="2477736" y="2743285"/>
                </a:lnTo>
                <a:lnTo>
                  <a:pt x="2458919" y="2750041"/>
                </a:lnTo>
                <a:lnTo>
                  <a:pt x="2465918" y="2746396"/>
                </a:lnTo>
                <a:cubicBezTo>
                  <a:pt x="2470418" y="2744687"/>
                  <a:pt x="2475277" y="2742617"/>
                  <a:pt x="2476717" y="2739739"/>
                </a:cubicBezTo>
                <a:cubicBezTo>
                  <a:pt x="2490756" y="2734340"/>
                  <a:pt x="2493636" y="2736859"/>
                  <a:pt x="2507314" y="2731461"/>
                </a:cubicBezTo>
                <a:cubicBezTo>
                  <a:pt x="2510193" y="2728582"/>
                  <a:pt x="2513073" y="2728582"/>
                  <a:pt x="2515953" y="2725703"/>
                </a:cubicBezTo>
                <a:cubicBezTo>
                  <a:pt x="2515953" y="2725703"/>
                  <a:pt x="2515953" y="2725703"/>
                  <a:pt x="2507314" y="2728582"/>
                </a:cubicBezTo>
                <a:cubicBezTo>
                  <a:pt x="2521352" y="2723184"/>
                  <a:pt x="2521352" y="2720304"/>
                  <a:pt x="2524232" y="2717426"/>
                </a:cubicBezTo>
                <a:cubicBezTo>
                  <a:pt x="2520092" y="2717426"/>
                  <a:pt x="2513793" y="2720214"/>
                  <a:pt x="2507494" y="2723004"/>
                </a:cubicBezTo>
                <a:lnTo>
                  <a:pt x="2507399" y="2723036"/>
                </a:lnTo>
                <a:lnTo>
                  <a:pt x="2508754" y="2720664"/>
                </a:lnTo>
                <a:cubicBezTo>
                  <a:pt x="2508754" y="2720304"/>
                  <a:pt x="2508754" y="2720304"/>
                  <a:pt x="2510193" y="2720304"/>
                </a:cubicBezTo>
                <a:cubicBezTo>
                  <a:pt x="2521352" y="2714546"/>
                  <a:pt x="2538271" y="2709148"/>
                  <a:pt x="2557708" y="2700871"/>
                </a:cubicBezTo>
                <a:cubicBezTo>
                  <a:pt x="2563468" y="2700871"/>
                  <a:pt x="2563468" y="2703390"/>
                  <a:pt x="2552309" y="2706269"/>
                </a:cubicBezTo>
                <a:lnTo>
                  <a:pt x="2552309" y="2703390"/>
                </a:lnTo>
                <a:lnTo>
                  <a:pt x="2535391" y="2712027"/>
                </a:lnTo>
                <a:cubicBezTo>
                  <a:pt x="2538271" y="2712027"/>
                  <a:pt x="2538271" y="2712027"/>
                  <a:pt x="2552309" y="2706269"/>
                </a:cubicBezTo>
                <a:cubicBezTo>
                  <a:pt x="2549429" y="2709148"/>
                  <a:pt x="2568867" y="2703390"/>
                  <a:pt x="2571746" y="2700871"/>
                </a:cubicBezTo>
                <a:cubicBezTo>
                  <a:pt x="2582906" y="2697992"/>
                  <a:pt x="2563468" y="2706269"/>
                  <a:pt x="2563468" y="2706269"/>
                </a:cubicBezTo>
                <a:cubicBezTo>
                  <a:pt x="2571746" y="2703390"/>
                  <a:pt x="2577147" y="2700871"/>
                  <a:pt x="2574626" y="2700871"/>
                </a:cubicBezTo>
                <a:cubicBezTo>
                  <a:pt x="2581466" y="2697992"/>
                  <a:pt x="2584256" y="2697272"/>
                  <a:pt x="2587045" y="2696552"/>
                </a:cubicBezTo>
                <a:lnTo>
                  <a:pt x="2591186" y="2695113"/>
                </a:lnTo>
                <a:lnTo>
                  <a:pt x="2602344" y="2689714"/>
                </a:lnTo>
                <a:lnTo>
                  <a:pt x="2612893" y="2683224"/>
                </a:lnTo>
                <a:lnTo>
                  <a:pt x="2615430" y="2682029"/>
                </a:lnTo>
                <a:lnTo>
                  <a:pt x="2610622" y="2686836"/>
                </a:lnTo>
                <a:cubicBezTo>
                  <a:pt x="2608103" y="2686836"/>
                  <a:pt x="2605223" y="2689714"/>
                  <a:pt x="2605223" y="2689714"/>
                </a:cubicBezTo>
                <a:lnTo>
                  <a:pt x="2591187" y="2695113"/>
                </a:lnTo>
                <a:lnTo>
                  <a:pt x="2599464" y="2692234"/>
                </a:lnTo>
                <a:cubicBezTo>
                  <a:pt x="2594065" y="2695113"/>
                  <a:pt x="2574626" y="2700871"/>
                  <a:pt x="2565987" y="2706269"/>
                </a:cubicBezTo>
                <a:cubicBezTo>
                  <a:pt x="2552309" y="2712027"/>
                  <a:pt x="2535391" y="2717426"/>
                  <a:pt x="2521352" y="2723184"/>
                </a:cubicBezTo>
                <a:cubicBezTo>
                  <a:pt x="2515953" y="2728582"/>
                  <a:pt x="2554829" y="2712027"/>
                  <a:pt x="2538271" y="2720304"/>
                </a:cubicBezTo>
                <a:cubicBezTo>
                  <a:pt x="2554829" y="2712027"/>
                  <a:pt x="2565987" y="2709148"/>
                  <a:pt x="2580026" y="2700871"/>
                </a:cubicBezTo>
                <a:cubicBezTo>
                  <a:pt x="2588305" y="2697992"/>
                  <a:pt x="2596944" y="2695113"/>
                  <a:pt x="2596944" y="2695113"/>
                </a:cubicBezTo>
                <a:cubicBezTo>
                  <a:pt x="2602344" y="2695113"/>
                  <a:pt x="2608103" y="2692234"/>
                  <a:pt x="2613502" y="2689714"/>
                </a:cubicBezTo>
                <a:cubicBezTo>
                  <a:pt x="2619261" y="2686836"/>
                  <a:pt x="2627541" y="2683956"/>
                  <a:pt x="2632941" y="2681077"/>
                </a:cubicBezTo>
                <a:close/>
                <a:moveTo>
                  <a:pt x="668633" y="2667401"/>
                </a:moveTo>
                <a:cubicBezTo>
                  <a:pt x="674033" y="2667401"/>
                  <a:pt x="676912" y="2669921"/>
                  <a:pt x="679793" y="2672799"/>
                </a:cubicBezTo>
                <a:cubicBezTo>
                  <a:pt x="682672" y="2675679"/>
                  <a:pt x="688072" y="2678558"/>
                  <a:pt x="690951" y="2681077"/>
                </a:cubicBezTo>
                <a:cubicBezTo>
                  <a:pt x="685192" y="2678558"/>
                  <a:pt x="679793" y="2672799"/>
                  <a:pt x="668633" y="2667401"/>
                </a:cubicBezTo>
                <a:close/>
                <a:moveTo>
                  <a:pt x="630609" y="2666244"/>
                </a:moveTo>
                <a:lnTo>
                  <a:pt x="632278" y="2667401"/>
                </a:lnTo>
                <a:lnTo>
                  <a:pt x="633311" y="2668428"/>
                </a:lnTo>
                <a:close/>
                <a:moveTo>
                  <a:pt x="465480" y="2666035"/>
                </a:moveTo>
                <a:lnTo>
                  <a:pt x="482639" y="2683489"/>
                </a:lnTo>
                <a:cubicBezTo>
                  <a:pt x="495236" y="2697525"/>
                  <a:pt x="507833" y="2710751"/>
                  <a:pt x="521104" y="2724338"/>
                </a:cubicBezTo>
                <a:lnTo>
                  <a:pt x="531442" y="2734795"/>
                </a:lnTo>
                <a:lnTo>
                  <a:pt x="527268" y="2730996"/>
                </a:lnTo>
                <a:cubicBezTo>
                  <a:pt x="513231" y="2716960"/>
                  <a:pt x="499555" y="2702923"/>
                  <a:pt x="485518" y="2689247"/>
                </a:cubicBezTo>
                <a:close/>
                <a:moveTo>
                  <a:pt x="657475" y="2664522"/>
                </a:moveTo>
                <a:cubicBezTo>
                  <a:pt x="658914" y="2665962"/>
                  <a:pt x="660264" y="2666682"/>
                  <a:pt x="662649" y="2668076"/>
                </a:cubicBezTo>
                <a:lnTo>
                  <a:pt x="673967" y="2675635"/>
                </a:lnTo>
                <a:lnTo>
                  <a:pt x="673999" y="2675676"/>
                </a:lnTo>
                <a:lnTo>
                  <a:pt x="670253" y="2675319"/>
                </a:lnTo>
                <a:cubicBezTo>
                  <a:pt x="668543" y="2674239"/>
                  <a:pt x="667193" y="2672799"/>
                  <a:pt x="668633" y="2672799"/>
                </a:cubicBezTo>
                <a:cubicBezTo>
                  <a:pt x="662874" y="2669921"/>
                  <a:pt x="660354" y="2667401"/>
                  <a:pt x="657475" y="2664522"/>
                </a:cubicBezTo>
                <a:close/>
                <a:moveTo>
                  <a:pt x="2834647" y="2661177"/>
                </a:moveTo>
                <a:lnTo>
                  <a:pt x="2829249" y="2669454"/>
                </a:lnTo>
                <a:cubicBezTo>
                  <a:pt x="2826369" y="2672332"/>
                  <a:pt x="2820611" y="2678091"/>
                  <a:pt x="2818091" y="2680610"/>
                </a:cubicBezTo>
                <a:cubicBezTo>
                  <a:pt x="2818091" y="2678091"/>
                  <a:pt x="2823491" y="2672332"/>
                  <a:pt x="2826369" y="2669454"/>
                </a:cubicBezTo>
                <a:close/>
                <a:moveTo>
                  <a:pt x="2806935" y="2661176"/>
                </a:moveTo>
                <a:lnTo>
                  <a:pt x="2806351" y="2662855"/>
                </a:lnTo>
                <a:lnTo>
                  <a:pt x="2805495" y="2663695"/>
                </a:lnTo>
                <a:cubicBezTo>
                  <a:pt x="2799917" y="2668914"/>
                  <a:pt x="2794338" y="2673772"/>
                  <a:pt x="2795777" y="2672332"/>
                </a:cubicBezTo>
                <a:close/>
                <a:moveTo>
                  <a:pt x="2834654" y="2661169"/>
                </a:moveTo>
                <a:lnTo>
                  <a:pt x="2834647" y="2661177"/>
                </a:lnTo>
                <a:lnTo>
                  <a:pt x="2834647" y="2661176"/>
                </a:lnTo>
                <a:close/>
                <a:moveTo>
                  <a:pt x="2761900" y="2658703"/>
                </a:moveTo>
                <a:lnTo>
                  <a:pt x="2761447" y="2658764"/>
                </a:lnTo>
                <a:cubicBezTo>
                  <a:pt x="2751728" y="2665782"/>
                  <a:pt x="2741288" y="2672080"/>
                  <a:pt x="2728015" y="2679053"/>
                </a:cubicBezTo>
                <a:lnTo>
                  <a:pt x="2725091" y="2680464"/>
                </a:lnTo>
                <a:lnTo>
                  <a:pt x="2725091" y="2678558"/>
                </a:lnTo>
                <a:cubicBezTo>
                  <a:pt x="2711051" y="2686836"/>
                  <a:pt x="2708532" y="2686836"/>
                  <a:pt x="2702772" y="2689714"/>
                </a:cubicBezTo>
                <a:lnTo>
                  <a:pt x="2712193" y="2686687"/>
                </a:lnTo>
                <a:lnTo>
                  <a:pt x="2677576" y="2703390"/>
                </a:lnTo>
                <a:cubicBezTo>
                  <a:pt x="2675056" y="2706269"/>
                  <a:pt x="2675056" y="2706269"/>
                  <a:pt x="2675056" y="2703390"/>
                </a:cubicBezTo>
                <a:cubicBezTo>
                  <a:pt x="2663896" y="2709148"/>
                  <a:pt x="2666416" y="2709148"/>
                  <a:pt x="2666416" y="2709148"/>
                </a:cubicBezTo>
                <a:cubicBezTo>
                  <a:pt x="2661017" y="2712027"/>
                  <a:pt x="2655258" y="2714546"/>
                  <a:pt x="2649858" y="2717426"/>
                </a:cubicBezTo>
                <a:cubicBezTo>
                  <a:pt x="2644099" y="2717426"/>
                  <a:pt x="2638700" y="2720304"/>
                  <a:pt x="2632941" y="2723184"/>
                </a:cubicBezTo>
                <a:cubicBezTo>
                  <a:pt x="2627541" y="2725703"/>
                  <a:pt x="2621781" y="2728582"/>
                  <a:pt x="2616382" y="2731461"/>
                </a:cubicBezTo>
                <a:cubicBezTo>
                  <a:pt x="2610622" y="2734340"/>
                  <a:pt x="2602344" y="2736859"/>
                  <a:pt x="2596944" y="2739739"/>
                </a:cubicBezTo>
                <a:cubicBezTo>
                  <a:pt x="2560588" y="2753774"/>
                  <a:pt x="2521352" y="2767809"/>
                  <a:pt x="2490756" y="2778966"/>
                </a:cubicBezTo>
                <a:cubicBezTo>
                  <a:pt x="2473837" y="2784364"/>
                  <a:pt x="2457279" y="2790122"/>
                  <a:pt x="2451520" y="2792642"/>
                </a:cubicBezTo>
                <a:cubicBezTo>
                  <a:pt x="2443241" y="2795520"/>
                  <a:pt x="2443241" y="2795520"/>
                  <a:pt x="2437842" y="2798400"/>
                </a:cubicBezTo>
                <a:cubicBezTo>
                  <a:pt x="2426682" y="2801279"/>
                  <a:pt x="2420923" y="2801279"/>
                  <a:pt x="2415524" y="2803798"/>
                </a:cubicBezTo>
                <a:cubicBezTo>
                  <a:pt x="2406885" y="2806677"/>
                  <a:pt x="2398606" y="2809557"/>
                  <a:pt x="2387446" y="2812435"/>
                </a:cubicBezTo>
                <a:cubicBezTo>
                  <a:pt x="2379168" y="2817834"/>
                  <a:pt x="2368009" y="2820712"/>
                  <a:pt x="2356850" y="2823592"/>
                </a:cubicBezTo>
                <a:lnTo>
                  <a:pt x="2301966" y="2841707"/>
                </a:lnTo>
                <a:lnTo>
                  <a:pt x="2306456" y="2840147"/>
                </a:lnTo>
                <a:cubicBezTo>
                  <a:pt x="2312215" y="2837267"/>
                  <a:pt x="2289897" y="2843025"/>
                  <a:pt x="2301057" y="2840147"/>
                </a:cubicBezTo>
                <a:cubicBezTo>
                  <a:pt x="2303756" y="2838707"/>
                  <a:pt x="2308616" y="2836637"/>
                  <a:pt x="2312800" y="2835288"/>
                </a:cubicBezTo>
                <a:lnTo>
                  <a:pt x="2316081" y="2835058"/>
                </a:lnTo>
                <a:lnTo>
                  <a:pt x="2309336" y="2837267"/>
                </a:lnTo>
                <a:cubicBezTo>
                  <a:pt x="2306456" y="2837267"/>
                  <a:pt x="2320494" y="2834748"/>
                  <a:pt x="2320494" y="2834748"/>
                </a:cubicBezTo>
                <a:lnTo>
                  <a:pt x="2316081" y="2835058"/>
                </a:lnTo>
                <a:lnTo>
                  <a:pt x="2351091" y="2823592"/>
                </a:lnTo>
                <a:cubicBezTo>
                  <a:pt x="2359730" y="2820712"/>
                  <a:pt x="2373408" y="2817834"/>
                  <a:pt x="2376288" y="2814954"/>
                </a:cubicBezTo>
                <a:lnTo>
                  <a:pt x="2368917" y="2817448"/>
                </a:lnTo>
                <a:lnTo>
                  <a:pt x="2382430" y="2811692"/>
                </a:lnTo>
                <a:lnTo>
                  <a:pt x="2390326" y="2809557"/>
                </a:lnTo>
                <a:lnTo>
                  <a:pt x="2400350" y="2805354"/>
                </a:lnTo>
                <a:lnTo>
                  <a:pt x="2406885" y="2803798"/>
                </a:lnTo>
                <a:cubicBezTo>
                  <a:pt x="2406885" y="2806677"/>
                  <a:pt x="2379168" y="2812435"/>
                  <a:pt x="2384567" y="2812435"/>
                </a:cubicBezTo>
                <a:cubicBezTo>
                  <a:pt x="2404365" y="2806677"/>
                  <a:pt x="2412644" y="2803798"/>
                  <a:pt x="2432082" y="2798400"/>
                </a:cubicBezTo>
                <a:cubicBezTo>
                  <a:pt x="2432082" y="2798400"/>
                  <a:pt x="2434961" y="2795520"/>
                  <a:pt x="2429202" y="2798400"/>
                </a:cubicBezTo>
                <a:lnTo>
                  <a:pt x="2415524" y="2801279"/>
                </a:lnTo>
                <a:cubicBezTo>
                  <a:pt x="2415524" y="2801279"/>
                  <a:pt x="2426682" y="2798400"/>
                  <a:pt x="2423803" y="2795520"/>
                </a:cubicBezTo>
                <a:lnTo>
                  <a:pt x="2400350" y="2805354"/>
                </a:lnTo>
                <a:lnTo>
                  <a:pt x="2399326" y="2805597"/>
                </a:lnTo>
                <a:cubicBezTo>
                  <a:pt x="2395816" y="2806677"/>
                  <a:pt x="2391586" y="2808117"/>
                  <a:pt x="2387446" y="2809557"/>
                </a:cubicBezTo>
                <a:lnTo>
                  <a:pt x="2382430" y="2811692"/>
                </a:lnTo>
                <a:lnTo>
                  <a:pt x="2359730" y="2817834"/>
                </a:lnTo>
                <a:cubicBezTo>
                  <a:pt x="2348572" y="2823592"/>
                  <a:pt x="2342812" y="2823592"/>
                  <a:pt x="2331653" y="2826110"/>
                </a:cubicBezTo>
                <a:cubicBezTo>
                  <a:pt x="2345692" y="2820712"/>
                  <a:pt x="2370889" y="2812435"/>
                  <a:pt x="2362250" y="2812435"/>
                </a:cubicBezTo>
                <a:cubicBezTo>
                  <a:pt x="2353971" y="2817834"/>
                  <a:pt x="2323374" y="2826110"/>
                  <a:pt x="2317615" y="2831869"/>
                </a:cubicBezTo>
                <a:cubicBezTo>
                  <a:pt x="2312215" y="2831869"/>
                  <a:pt x="2301057" y="2837267"/>
                  <a:pt x="2295296" y="2837267"/>
                </a:cubicBezTo>
                <a:cubicBezTo>
                  <a:pt x="2301057" y="2834748"/>
                  <a:pt x="2301057" y="2834748"/>
                  <a:pt x="2292777" y="2837267"/>
                </a:cubicBezTo>
                <a:cubicBezTo>
                  <a:pt x="2295296" y="2837267"/>
                  <a:pt x="2275859" y="2843025"/>
                  <a:pt x="2284138" y="2843025"/>
                </a:cubicBezTo>
                <a:cubicBezTo>
                  <a:pt x="2295296" y="2837267"/>
                  <a:pt x="2298177" y="2837267"/>
                  <a:pt x="2301057" y="2837267"/>
                </a:cubicBezTo>
                <a:lnTo>
                  <a:pt x="2290378" y="2845533"/>
                </a:lnTo>
                <a:lnTo>
                  <a:pt x="2281618" y="2848424"/>
                </a:lnTo>
                <a:cubicBezTo>
                  <a:pt x="2270460" y="2851303"/>
                  <a:pt x="2287018" y="2845905"/>
                  <a:pt x="2284138" y="2845905"/>
                </a:cubicBezTo>
                <a:cubicBezTo>
                  <a:pt x="2278559" y="2847255"/>
                  <a:pt x="2274734" y="2848447"/>
                  <a:pt x="2271698" y="2849559"/>
                </a:cubicBezTo>
                <a:lnTo>
                  <a:pt x="2267505" y="2851288"/>
                </a:lnTo>
                <a:lnTo>
                  <a:pt x="2261911" y="2850223"/>
                </a:lnTo>
                <a:cubicBezTo>
                  <a:pt x="2259841" y="2849863"/>
                  <a:pt x="2256421" y="2849863"/>
                  <a:pt x="2248142" y="2851303"/>
                </a:cubicBezTo>
                <a:cubicBezTo>
                  <a:pt x="2248142" y="2852743"/>
                  <a:pt x="2250931" y="2852743"/>
                  <a:pt x="2254757" y="2852383"/>
                </a:cubicBezTo>
                <a:lnTo>
                  <a:pt x="2267442" y="2851314"/>
                </a:lnTo>
                <a:lnTo>
                  <a:pt x="2263981" y="2852743"/>
                </a:lnTo>
                <a:cubicBezTo>
                  <a:pt x="2261551" y="2853777"/>
                  <a:pt x="2258941" y="2854812"/>
                  <a:pt x="2255184" y="2855926"/>
                </a:cubicBezTo>
                <a:lnTo>
                  <a:pt x="2248020" y="2857595"/>
                </a:lnTo>
                <a:lnTo>
                  <a:pt x="2248142" y="2854182"/>
                </a:lnTo>
                <a:cubicBezTo>
                  <a:pt x="2241123" y="2856881"/>
                  <a:pt x="2236893" y="2858950"/>
                  <a:pt x="2232664" y="2860705"/>
                </a:cubicBezTo>
                <a:lnTo>
                  <a:pt x="2218728" y="2864876"/>
                </a:lnTo>
                <a:lnTo>
                  <a:pt x="2234678" y="2864876"/>
                </a:lnTo>
                <a:cubicBezTo>
                  <a:pt x="2240437" y="2864876"/>
                  <a:pt x="2243316" y="2864876"/>
                  <a:pt x="2245836" y="2864876"/>
                </a:cubicBezTo>
                <a:cubicBezTo>
                  <a:pt x="2251594" y="2864876"/>
                  <a:pt x="2254474" y="2864876"/>
                  <a:pt x="2256992" y="2864876"/>
                </a:cubicBezTo>
                <a:cubicBezTo>
                  <a:pt x="2273908" y="2864876"/>
                  <a:pt x="2290464" y="2861998"/>
                  <a:pt x="2307380" y="2861998"/>
                </a:cubicBezTo>
                <a:cubicBezTo>
                  <a:pt x="2326815" y="2859118"/>
                  <a:pt x="2343731" y="2859118"/>
                  <a:pt x="2360287" y="2856599"/>
                </a:cubicBezTo>
                <a:cubicBezTo>
                  <a:pt x="2354888" y="2859118"/>
                  <a:pt x="2366045" y="2856599"/>
                  <a:pt x="2363166" y="2859118"/>
                </a:cubicBezTo>
                <a:cubicBezTo>
                  <a:pt x="2382601" y="2853720"/>
                  <a:pt x="2363166" y="2856599"/>
                  <a:pt x="2363166" y="2856599"/>
                </a:cubicBezTo>
                <a:cubicBezTo>
                  <a:pt x="2371444" y="2853720"/>
                  <a:pt x="2380081" y="2853720"/>
                  <a:pt x="2385481" y="2850841"/>
                </a:cubicBezTo>
                <a:cubicBezTo>
                  <a:pt x="2388359" y="2850841"/>
                  <a:pt x="2391239" y="2850841"/>
                  <a:pt x="2393759" y="2850841"/>
                </a:cubicBezTo>
                <a:cubicBezTo>
                  <a:pt x="2396637" y="2850841"/>
                  <a:pt x="2399517" y="2847962"/>
                  <a:pt x="2402397" y="2847962"/>
                </a:cubicBezTo>
                <a:cubicBezTo>
                  <a:pt x="2404915" y="2847962"/>
                  <a:pt x="2410674" y="2847962"/>
                  <a:pt x="2413553" y="2845443"/>
                </a:cubicBezTo>
                <a:lnTo>
                  <a:pt x="2416950" y="2844566"/>
                </a:lnTo>
                <a:lnTo>
                  <a:pt x="2416073" y="2845443"/>
                </a:lnTo>
                <a:lnTo>
                  <a:pt x="2419478" y="2843914"/>
                </a:lnTo>
                <a:lnTo>
                  <a:pt x="2424711" y="2842563"/>
                </a:lnTo>
                <a:cubicBezTo>
                  <a:pt x="2432989" y="2839684"/>
                  <a:pt x="2435868" y="2839684"/>
                  <a:pt x="2441266" y="2839684"/>
                </a:cubicBezTo>
                <a:cubicBezTo>
                  <a:pt x="2447025" y="2836805"/>
                  <a:pt x="2449544" y="2836805"/>
                  <a:pt x="2455303" y="2834285"/>
                </a:cubicBezTo>
                <a:cubicBezTo>
                  <a:pt x="2460702" y="2834285"/>
                  <a:pt x="2466460" y="2831407"/>
                  <a:pt x="2471858" y="2831407"/>
                </a:cubicBezTo>
                <a:cubicBezTo>
                  <a:pt x="2469340" y="2831407"/>
                  <a:pt x="2471858" y="2828527"/>
                  <a:pt x="2477618" y="2828527"/>
                </a:cubicBezTo>
                <a:cubicBezTo>
                  <a:pt x="2480496" y="2825649"/>
                  <a:pt x="2488774" y="2825649"/>
                  <a:pt x="2491654" y="2823129"/>
                </a:cubicBezTo>
                <a:cubicBezTo>
                  <a:pt x="2483016" y="2825649"/>
                  <a:pt x="2480496" y="2825649"/>
                  <a:pt x="2474738" y="2825649"/>
                </a:cubicBezTo>
                <a:cubicBezTo>
                  <a:pt x="2469340" y="2828527"/>
                  <a:pt x="2477618" y="2825649"/>
                  <a:pt x="2466460" y="2831407"/>
                </a:cubicBezTo>
                <a:cubicBezTo>
                  <a:pt x="2460702" y="2834285"/>
                  <a:pt x="2458182" y="2834285"/>
                  <a:pt x="2452424" y="2834285"/>
                </a:cubicBezTo>
                <a:cubicBezTo>
                  <a:pt x="2449544" y="2836805"/>
                  <a:pt x="2444146" y="2836805"/>
                  <a:pt x="2438387" y="2839684"/>
                </a:cubicBezTo>
                <a:cubicBezTo>
                  <a:pt x="2438387" y="2836805"/>
                  <a:pt x="2438387" y="2836805"/>
                  <a:pt x="2438387" y="2836805"/>
                </a:cubicBezTo>
                <a:cubicBezTo>
                  <a:pt x="2430109" y="2836805"/>
                  <a:pt x="2430109" y="2839684"/>
                  <a:pt x="2427230" y="2839684"/>
                </a:cubicBezTo>
                <a:cubicBezTo>
                  <a:pt x="2427230" y="2839684"/>
                  <a:pt x="2426600" y="2840404"/>
                  <a:pt x="2424891" y="2841483"/>
                </a:cubicBezTo>
                <a:lnTo>
                  <a:pt x="2419478" y="2843914"/>
                </a:lnTo>
                <a:lnTo>
                  <a:pt x="2416950" y="2844566"/>
                </a:lnTo>
                <a:lnTo>
                  <a:pt x="2418592" y="2842923"/>
                </a:lnTo>
                <a:cubicBezTo>
                  <a:pt x="2419672" y="2842563"/>
                  <a:pt x="2420391" y="2842563"/>
                  <a:pt x="2418952" y="2842563"/>
                </a:cubicBezTo>
                <a:cubicBezTo>
                  <a:pt x="2410674" y="2842563"/>
                  <a:pt x="2404915" y="2845443"/>
                  <a:pt x="2402397" y="2845443"/>
                </a:cubicBezTo>
                <a:cubicBezTo>
                  <a:pt x="2396637" y="2847962"/>
                  <a:pt x="2391239" y="2847962"/>
                  <a:pt x="2385481" y="2847962"/>
                </a:cubicBezTo>
                <a:cubicBezTo>
                  <a:pt x="2382601" y="2847962"/>
                  <a:pt x="2380081" y="2850841"/>
                  <a:pt x="2377203" y="2850841"/>
                </a:cubicBezTo>
                <a:cubicBezTo>
                  <a:pt x="2374323" y="2850841"/>
                  <a:pt x="2374323" y="2850841"/>
                  <a:pt x="2371444" y="2850841"/>
                </a:cubicBezTo>
                <a:cubicBezTo>
                  <a:pt x="2368925" y="2853720"/>
                  <a:pt x="2368925" y="2853720"/>
                  <a:pt x="2366045" y="2853720"/>
                </a:cubicBezTo>
                <a:cubicBezTo>
                  <a:pt x="2363166" y="2853720"/>
                  <a:pt x="2357767" y="2853720"/>
                  <a:pt x="2354888" y="2856599"/>
                </a:cubicBezTo>
                <a:lnTo>
                  <a:pt x="2349129" y="2856599"/>
                </a:lnTo>
                <a:cubicBezTo>
                  <a:pt x="2354888" y="2853720"/>
                  <a:pt x="2357767" y="2853720"/>
                  <a:pt x="2363166" y="2853720"/>
                </a:cubicBezTo>
                <a:lnTo>
                  <a:pt x="2352009" y="2853720"/>
                </a:lnTo>
                <a:cubicBezTo>
                  <a:pt x="2349129" y="2853720"/>
                  <a:pt x="2343731" y="2853720"/>
                  <a:pt x="2337972" y="2856599"/>
                </a:cubicBezTo>
                <a:cubicBezTo>
                  <a:pt x="2335093" y="2856599"/>
                  <a:pt x="2332574" y="2856599"/>
                  <a:pt x="2329694" y="2859118"/>
                </a:cubicBezTo>
                <a:cubicBezTo>
                  <a:pt x="2326815" y="2859118"/>
                  <a:pt x="2323936" y="2859118"/>
                  <a:pt x="2315658" y="2859118"/>
                </a:cubicBezTo>
                <a:cubicBezTo>
                  <a:pt x="2310260" y="2859118"/>
                  <a:pt x="2323936" y="2856599"/>
                  <a:pt x="2329694" y="2856599"/>
                </a:cubicBezTo>
                <a:cubicBezTo>
                  <a:pt x="2332574" y="2856599"/>
                  <a:pt x="2326815" y="2856599"/>
                  <a:pt x="2337972" y="2853720"/>
                </a:cubicBezTo>
                <a:cubicBezTo>
                  <a:pt x="2343731" y="2850841"/>
                  <a:pt x="2326815" y="2853720"/>
                  <a:pt x="2321416" y="2853720"/>
                </a:cubicBezTo>
                <a:cubicBezTo>
                  <a:pt x="2323936" y="2853720"/>
                  <a:pt x="2326815" y="2853720"/>
                  <a:pt x="2329694" y="2853720"/>
                </a:cubicBezTo>
                <a:cubicBezTo>
                  <a:pt x="2332574" y="2853720"/>
                  <a:pt x="2335093" y="2853720"/>
                  <a:pt x="2337972" y="2853720"/>
                </a:cubicBezTo>
                <a:cubicBezTo>
                  <a:pt x="2329694" y="2853720"/>
                  <a:pt x="2323936" y="2853720"/>
                  <a:pt x="2315658" y="2856599"/>
                </a:cubicBezTo>
                <a:cubicBezTo>
                  <a:pt x="2310260" y="2856599"/>
                  <a:pt x="2301622" y="2856599"/>
                  <a:pt x="2293344" y="2856599"/>
                </a:cubicBezTo>
                <a:cubicBezTo>
                  <a:pt x="2293344" y="2859118"/>
                  <a:pt x="2312779" y="2856599"/>
                  <a:pt x="2315658" y="2856599"/>
                </a:cubicBezTo>
                <a:cubicBezTo>
                  <a:pt x="2318537" y="2856599"/>
                  <a:pt x="2315658" y="2859118"/>
                  <a:pt x="2310260" y="2859118"/>
                </a:cubicBezTo>
                <a:cubicBezTo>
                  <a:pt x="2304501" y="2859118"/>
                  <a:pt x="2299102" y="2859118"/>
                  <a:pt x="2299102" y="2859118"/>
                </a:cubicBezTo>
                <a:cubicBezTo>
                  <a:pt x="2282186" y="2861998"/>
                  <a:pt x="2296223" y="2859118"/>
                  <a:pt x="2293344" y="2859118"/>
                </a:cubicBezTo>
                <a:cubicBezTo>
                  <a:pt x="2290464" y="2859118"/>
                  <a:pt x="2287945" y="2859118"/>
                  <a:pt x="2282186" y="2856599"/>
                </a:cubicBezTo>
                <a:cubicBezTo>
                  <a:pt x="2279308" y="2856599"/>
                  <a:pt x="2273908" y="2856599"/>
                  <a:pt x="2262752" y="2859118"/>
                </a:cubicBezTo>
                <a:cubicBezTo>
                  <a:pt x="2262752" y="2856599"/>
                  <a:pt x="2279308" y="2853720"/>
                  <a:pt x="2285066" y="2856599"/>
                </a:cubicBezTo>
                <a:cubicBezTo>
                  <a:pt x="2296223" y="2853720"/>
                  <a:pt x="2273908" y="2856599"/>
                  <a:pt x="2282186" y="2853720"/>
                </a:cubicBezTo>
                <a:cubicBezTo>
                  <a:pt x="2285066" y="2853720"/>
                  <a:pt x="2290464" y="2850841"/>
                  <a:pt x="2296223" y="2850841"/>
                </a:cubicBezTo>
                <a:cubicBezTo>
                  <a:pt x="2301622" y="2850841"/>
                  <a:pt x="2307380" y="2850841"/>
                  <a:pt x="2312779" y="2850841"/>
                </a:cubicBezTo>
                <a:cubicBezTo>
                  <a:pt x="2315658" y="2850841"/>
                  <a:pt x="2321416" y="2850841"/>
                  <a:pt x="2329694" y="2847962"/>
                </a:cubicBezTo>
                <a:cubicBezTo>
                  <a:pt x="2349129" y="2847962"/>
                  <a:pt x="2371444" y="2845443"/>
                  <a:pt x="2393759" y="2839684"/>
                </a:cubicBezTo>
                <a:cubicBezTo>
                  <a:pt x="2402397" y="2839684"/>
                  <a:pt x="2404915" y="2836805"/>
                  <a:pt x="2410674" y="2836805"/>
                </a:cubicBezTo>
                <a:cubicBezTo>
                  <a:pt x="2418952" y="2834285"/>
                  <a:pt x="2427230" y="2834285"/>
                  <a:pt x="2435868" y="2831407"/>
                </a:cubicBezTo>
                <a:cubicBezTo>
                  <a:pt x="2444146" y="2828527"/>
                  <a:pt x="2452424" y="2828527"/>
                  <a:pt x="2460702" y="2825649"/>
                </a:cubicBezTo>
                <a:cubicBezTo>
                  <a:pt x="2463581" y="2823129"/>
                  <a:pt x="2469340" y="2823129"/>
                  <a:pt x="2471858" y="2823129"/>
                </a:cubicBezTo>
                <a:cubicBezTo>
                  <a:pt x="2477618" y="2820250"/>
                  <a:pt x="2480496" y="2820250"/>
                  <a:pt x="2485896" y="2817371"/>
                </a:cubicBezTo>
                <a:cubicBezTo>
                  <a:pt x="2485896" y="2817371"/>
                  <a:pt x="2488774" y="2817371"/>
                  <a:pt x="2491654" y="2817371"/>
                </a:cubicBezTo>
                <a:cubicBezTo>
                  <a:pt x="2480496" y="2820250"/>
                  <a:pt x="2469340" y="2825649"/>
                  <a:pt x="2471858" y="2825649"/>
                </a:cubicBezTo>
                <a:cubicBezTo>
                  <a:pt x="2480496" y="2823129"/>
                  <a:pt x="2491654" y="2820250"/>
                  <a:pt x="2491654" y="2817371"/>
                </a:cubicBezTo>
                <a:cubicBezTo>
                  <a:pt x="2491654" y="2814491"/>
                  <a:pt x="2494174" y="2814491"/>
                  <a:pt x="2497052" y="2814491"/>
                </a:cubicBezTo>
                <a:cubicBezTo>
                  <a:pt x="2499932" y="2811972"/>
                  <a:pt x="2505330" y="2811972"/>
                  <a:pt x="2508210" y="2811972"/>
                </a:cubicBezTo>
                <a:cubicBezTo>
                  <a:pt x="2513968" y="2809093"/>
                  <a:pt x="2519366" y="2806214"/>
                  <a:pt x="2525126" y="2803334"/>
                </a:cubicBezTo>
                <a:cubicBezTo>
                  <a:pt x="2530524" y="2803334"/>
                  <a:pt x="2533403" y="2800816"/>
                  <a:pt x="2538802" y="2797936"/>
                </a:cubicBezTo>
                <a:cubicBezTo>
                  <a:pt x="2575153" y="2786780"/>
                  <a:pt x="2608625" y="2769865"/>
                  <a:pt x="2639217" y="2750430"/>
                </a:cubicBezTo>
                <a:cubicBezTo>
                  <a:pt x="2644975" y="2747551"/>
                  <a:pt x="2647855" y="2745032"/>
                  <a:pt x="2650374" y="2742152"/>
                </a:cubicBezTo>
                <a:cubicBezTo>
                  <a:pt x="2656133" y="2739273"/>
                  <a:pt x="2659012" y="2736394"/>
                  <a:pt x="2664410" y="2733874"/>
                </a:cubicBezTo>
                <a:cubicBezTo>
                  <a:pt x="2670169" y="2730996"/>
                  <a:pt x="2678447" y="2725238"/>
                  <a:pt x="2686725" y="2719839"/>
                </a:cubicBezTo>
                <a:cubicBezTo>
                  <a:pt x="2689604" y="2716960"/>
                  <a:pt x="2692483" y="2714080"/>
                  <a:pt x="2697882" y="2711561"/>
                </a:cubicBezTo>
                <a:cubicBezTo>
                  <a:pt x="2700761" y="2708682"/>
                  <a:pt x="2703640" y="2705803"/>
                  <a:pt x="2709039" y="2702923"/>
                </a:cubicBezTo>
                <a:cubicBezTo>
                  <a:pt x="2711918" y="2700405"/>
                  <a:pt x="2714798" y="2697525"/>
                  <a:pt x="2717317" y="2694647"/>
                </a:cubicBezTo>
                <a:cubicBezTo>
                  <a:pt x="2723076" y="2691767"/>
                  <a:pt x="2725954" y="2689247"/>
                  <a:pt x="2728474" y="2686369"/>
                </a:cubicBezTo>
                <a:cubicBezTo>
                  <a:pt x="2734232" y="2680610"/>
                  <a:pt x="2737112" y="2680610"/>
                  <a:pt x="2742510" y="2675212"/>
                </a:cubicBezTo>
                <a:cubicBezTo>
                  <a:pt x="2748270" y="2669454"/>
                  <a:pt x="2753668" y="2666934"/>
                  <a:pt x="2759426" y="2661176"/>
                </a:cubicBezTo>
                <a:close/>
                <a:moveTo>
                  <a:pt x="621056" y="2658522"/>
                </a:moveTo>
                <a:lnTo>
                  <a:pt x="630609" y="2666244"/>
                </a:lnTo>
                <a:lnTo>
                  <a:pt x="625078" y="2662408"/>
                </a:lnTo>
                <a:close/>
                <a:moveTo>
                  <a:pt x="2523954" y="2658366"/>
                </a:moveTo>
                <a:cubicBezTo>
                  <a:pt x="2521838" y="2659401"/>
                  <a:pt x="2518327" y="2661470"/>
                  <a:pt x="2514187" y="2664170"/>
                </a:cubicBezTo>
                <a:cubicBezTo>
                  <a:pt x="2508787" y="2669927"/>
                  <a:pt x="2500145" y="2675325"/>
                  <a:pt x="2503025" y="2675325"/>
                </a:cubicBezTo>
                <a:cubicBezTo>
                  <a:pt x="2514187" y="2667048"/>
                  <a:pt x="2514187" y="2667048"/>
                  <a:pt x="2525349" y="2658771"/>
                </a:cubicBezTo>
                <a:cubicBezTo>
                  <a:pt x="2526789" y="2657331"/>
                  <a:pt x="2526068" y="2657331"/>
                  <a:pt x="2523954" y="2658366"/>
                </a:cubicBezTo>
                <a:close/>
                <a:moveTo>
                  <a:pt x="2744528" y="2656245"/>
                </a:moveTo>
                <a:cubicBezTo>
                  <a:pt x="2739129" y="2658764"/>
                  <a:pt x="2730850" y="2664522"/>
                  <a:pt x="2719691" y="2669921"/>
                </a:cubicBezTo>
                <a:cubicBezTo>
                  <a:pt x="2716812" y="2675679"/>
                  <a:pt x="2744528" y="2658764"/>
                  <a:pt x="2744528" y="2656245"/>
                </a:cubicBezTo>
                <a:close/>
                <a:moveTo>
                  <a:pt x="2675056" y="2656245"/>
                </a:moveTo>
                <a:lnTo>
                  <a:pt x="2669297" y="2658764"/>
                </a:lnTo>
                <a:lnTo>
                  <a:pt x="2672020" y="2657256"/>
                </a:lnTo>
                <a:close/>
                <a:moveTo>
                  <a:pt x="657475" y="2656245"/>
                </a:moveTo>
                <a:cubicBezTo>
                  <a:pt x="660354" y="2658764"/>
                  <a:pt x="660354" y="2658764"/>
                  <a:pt x="662874" y="2661643"/>
                </a:cubicBezTo>
                <a:cubicBezTo>
                  <a:pt x="662874" y="2661643"/>
                  <a:pt x="665754" y="2664522"/>
                  <a:pt x="668633" y="2667401"/>
                </a:cubicBezTo>
                <a:cubicBezTo>
                  <a:pt x="668633" y="2664522"/>
                  <a:pt x="662874" y="2661643"/>
                  <a:pt x="657475" y="2656245"/>
                </a:cubicBezTo>
                <a:close/>
                <a:moveTo>
                  <a:pt x="2684837" y="2653806"/>
                </a:moveTo>
                <a:lnTo>
                  <a:pt x="2680095" y="2656111"/>
                </a:lnTo>
                <a:cubicBezTo>
                  <a:pt x="2672086" y="2660294"/>
                  <a:pt x="2663718" y="2664522"/>
                  <a:pt x="2655258" y="2667401"/>
                </a:cubicBezTo>
                <a:cubicBezTo>
                  <a:pt x="2638700" y="2675679"/>
                  <a:pt x="2619261" y="2683956"/>
                  <a:pt x="2608103" y="2689714"/>
                </a:cubicBezTo>
                <a:cubicBezTo>
                  <a:pt x="2613502" y="2686836"/>
                  <a:pt x="2619261" y="2683956"/>
                  <a:pt x="2627541" y="2678558"/>
                </a:cubicBezTo>
                <a:cubicBezTo>
                  <a:pt x="2632941" y="2675679"/>
                  <a:pt x="2641579" y="2672799"/>
                  <a:pt x="2646979" y="2669921"/>
                </a:cubicBezTo>
                <a:cubicBezTo>
                  <a:pt x="2649858" y="2667401"/>
                  <a:pt x="2630421" y="2675679"/>
                  <a:pt x="2630421" y="2675679"/>
                </a:cubicBezTo>
                <a:lnTo>
                  <a:pt x="2626965" y="2676598"/>
                </a:lnTo>
                <a:lnTo>
                  <a:pt x="2639330" y="2670776"/>
                </a:lnTo>
                <a:lnTo>
                  <a:pt x="2639664" y="2670591"/>
                </a:lnTo>
                <a:lnTo>
                  <a:pt x="2652738" y="2664522"/>
                </a:lnTo>
                <a:cubicBezTo>
                  <a:pt x="2661017" y="2661643"/>
                  <a:pt x="2652738" y="2667401"/>
                  <a:pt x="2649858" y="2669921"/>
                </a:cubicBezTo>
                <a:cubicBezTo>
                  <a:pt x="2658137" y="2664522"/>
                  <a:pt x="2663896" y="2661643"/>
                  <a:pt x="2669297" y="2658764"/>
                </a:cubicBezTo>
                <a:close/>
                <a:moveTo>
                  <a:pt x="2685796" y="2653340"/>
                </a:moveTo>
                <a:lnTo>
                  <a:pt x="2686215" y="2653366"/>
                </a:lnTo>
                <a:lnTo>
                  <a:pt x="2684837" y="2653806"/>
                </a:lnTo>
                <a:close/>
                <a:moveTo>
                  <a:pt x="2525349" y="2653013"/>
                </a:moveTo>
                <a:cubicBezTo>
                  <a:pt x="2508787" y="2664170"/>
                  <a:pt x="2522468" y="2655892"/>
                  <a:pt x="2514187" y="2661290"/>
                </a:cubicBezTo>
                <a:cubicBezTo>
                  <a:pt x="2511487" y="2664169"/>
                  <a:pt x="2507977" y="2666958"/>
                  <a:pt x="2504826" y="2669387"/>
                </a:cubicBezTo>
                <a:lnTo>
                  <a:pt x="2498673" y="2674460"/>
                </a:lnTo>
                <a:lnTo>
                  <a:pt x="2486463" y="2681083"/>
                </a:lnTo>
                <a:cubicBezTo>
                  <a:pt x="2486463" y="2681083"/>
                  <a:pt x="2491864" y="2678205"/>
                  <a:pt x="2497624" y="2675325"/>
                </a:cubicBezTo>
                <a:lnTo>
                  <a:pt x="2498673" y="2674460"/>
                </a:lnTo>
                <a:lnTo>
                  <a:pt x="2499650" y="2673930"/>
                </a:lnTo>
                <a:cubicBezTo>
                  <a:pt x="2503115" y="2671817"/>
                  <a:pt x="2505906" y="2669747"/>
                  <a:pt x="2508787" y="2667048"/>
                </a:cubicBezTo>
                <a:cubicBezTo>
                  <a:pt x="2514187" y="2664170"/>
                  <a:pt x="2519948" y="2658771"/>
                  <a:pt x="2522468" y="2655892"/>
                </a:cubicBezTo>
                <a:cubicBezTo>
                  <a:pt x="2519948" y="2658771"/>
                  <a:pt x="2528229" y="2650134"/>
                  <a:pt x="2525349" y="2653013"/>
                </a:cubicBezTo>
                <a:close/>
                <a:moveTo>
                  <a:pt x="2747408" y="2650487"/>
                </a:moveTo>
                <a:lnTo>
                  <a:pt x="2737447" y="2655627"/>
                </a:lnTo>
                <a:lnTo>
                  <a:pt x="2738004" y="2655031"/>
                </a:lnTo>
                <a:cubicBezTo>
                  <a:pt x="2740479" y="2653276"/>
                  <a:pt x="2744708" y="2650487"/>
                  <a:pt x="2739129" y="2653366"/>
                </a:cubicBezTo>
                <a:cubicBezTo>
                  <a:pt x="2719691" y="2661643"/>
                  <a:pt x="2708532" y="2669921"/>
                  <a:pt x="2694494" y="2675679"/>
                </a:cubicBezTo>
                <a:cubicBezTo>
                  <a:pt x="2683335" y="2683956"/>
                  <a:pt x="2702772" y="2675679"/>
                  <a:pt x="2691614" y="2681077"/>
                </a:cubicBezTo>
                <a:cubicBezTo>
                  <a:pt x="2680455" y="2683956"/>
                  <a:pt x="2672176" y="2686836"/>
                  <a:pt x="2658137" y="2695113"/>
                </a:cubicBezTo>
                <a:cubicBezTo>
                  <a:pt x="2649858" y="2697992"/>
                  <a:pt x="2646979" y="2700871"/>
                  <a:pt x="2644099" y="2703390"/>
                </a:cubicBezTo>
                <a:cubicBezTo>
                  <a:pt x="2649858" y="2700871"/>
                  <a:pt x="2652738" y="2700871"/>
                  <a:pt x="2655258" y="2697992"/>
                </a:cubicBezTo>
                <a:cubicBezTo>
                  <a:pt x="2661017" y="2695113"/>
                  <a:pt x="2663896" y="2695113"/>
                  <a:pt x="2666416" y="2692234"/>
                </a:cubicBezTo>
                <a:lnTo>
                  <a:pt x="2666784" y="2692323"/>
                </a:lnTo>
                <a:lnTo>
                  <a:pt x="2661017" y="2695113"/>
                </a:lnTo>
                <a:cubicBezTo>
                  <a:pt x="2665156" y="2693673"/>
                  <a:pt x="2667227" y="2692954"/>
                  <a:pt x="2667902" y="2692594"/>
                </a:cubicBezTo>
                <a:lnTo>
                  <a:pt x="2666784" y="2692323"/>
                </a:lnTo>
                <a:lnTo>
                  <a:pt x="2672176" y="2689714"/>
                </a:lnTo>
                <a:cubicBezTo>
                  <a:pt x="2675056" y="2689714"/>
                  <a:pt x="2677576" y="2686836"/>
                  <a:pt x="2680455" y="2686836"/>
                </a:cubicBezTo>
                <a:cubicBezTo>
                  <a:pt x="2686215" y="2683956"/>
                  <a:pt x="2691614" y="2681077"/>
                  <a:pt x="2699893" y="2678558"/>
                </a:cubicBezTo>
                <a:cubicBezTo>
                  <a:pt x="2702772" y="2672799"/>
                  <a:pt x="2713931" y="2669921"/>
                  <a:pt x="2722211" y="2664522"/>
                </a:cubicBezTo>
                <a:cubicBezTo>
                  <a:pt x="2727970" y="2661643"/>
                  <a:pt x="2730850" y="2658764"/>
                  <a:pt x="2736249" y="2656245"/>
                </a:cubicBezTo>
                <a:lnTo>
                  <a:pt x="2737447" y="2655627"/>
                </a:lnTo>
                <a:lnTo>
                  <a:pt x="2737053" y="2656049"/>
                </a:lnTo>
                <a:cubicBezTo>
                  <a:pt x="2738139" y="2655571"/>
                  <a:pt x="2741108" y="2653996"/>
                  <a:pt x="2747408" y="2650487"/>
                </a:cubicBezTo>
                <a:close/>
                <a:moveTo>
                  <a:pt x="2672176" y="2650487"/>
                </a:moveTo>
                <a:lnTo>
                  <a:pt x="2669747" y="2653622"/>
                </a:lnTo>
                <a:lnTo>
                  <a:pt x="2663896" y="2656245"/>
                </a:lnTo>
                <a:cubicBezTo>
                  <a:pt x="2663896" y="2658764"/>
                  <a:pt x="2663896" y="2658764"/>
                  <a:pt x="2661017" y="2658764"/>
                </a:cubicBezTo>
                <a:lnTo>
                  <a:pt x="2639664" y="2670591"/>
                </a:lnTo>
                <a:lnTo>
                  <a:pt x="2631996" y="2674149"/>
                </a:lnTo>
                <a:cubicBezTo>
                  <a:pt x="2628688" y="2675544"/>
                  <a:pt x="2626179" y="2676601"/>
                  <a:pt x="2625555" y="2676972"/>
                </a:cubicBezTo>
                <a:lnTo>
                  <a:pt x="2626965" y="2676598"/>
                </a:lnTo>
                <a:lnTo>
                  <a:pt x="2615430" y="2682029"/>
                </a:lnTo>
                <a:lnTo>
                  <a:pt x="2616382" y="2681077"/>
                </a:lnTo>
                <a:lnTo>
                  <a:pt x="2612893" y="2683224"/>
                </a:lnTo>
                <a:lnTo>
                  <a:pt x="2605223" y="2686836"/>
                </a:lnTo>
                <a:cubicBezTo>
                  <a:pt x="2605223" y="2683956"/>
                  <a:pt x="2608103" y="2683956"/>
                  <a:pt x="2608103" y="2683956"/>
                </a:cubicBezTo>
                <a:cubicBezTo>
                  <a:pt x="2599464" y="2686836"/>
                  <a:pt x="2599464" y="2689714"/>
                  <a:pt x="2582906" y="2695113"/>
                </a:cubicBezTo>
                <a:cubicBezTo>
                  <a:pt x="2582906" y="2692234"/>
                  <a:pt x="2580026" y="2695113"/>
                  <a:pt x="2568867" y="2697992"/>
                </a:cubicBezTo>
                <a:cubicBezTo>
                  <a:pt x="2571746" y="2696552"/>
                  <a:pt x="2578766" y="2693763"/>
                  <a:pt x="2586776" y="2690299"/>
                </a:cubicBezTo>
                <a:lnTo>
                  <a:pt x="2598462" y="2684546"/>
                </a:lnTo>
                <a:lnTo>
                  <a:pt x="2608103" y="2681077"/>
                </a:lnTo>
                <a:lnTo>
                  <a:pt x="2608168" y="2679766"/>
                </a:lnTo>
                <a:lnTo>
                  <a:pt x="2610622" y="2678558"/>
                </a:lnTo>
                <a:cubicBezTo>
                  <a:pt x="2613502" y="2681077"/>
                  <a:pt x="2605223" y="2683956"/>
                  <a:pt x="2610622" y="2681077"/>
                </a:cubicBezTo>
                <a:cubicBezTo>
                  <a:pt x="2614942" y="2679817"/>
                  <a:pt x="2616382" y="2679188"/>
                  <a:pt x="2618136" y="2678153"/>
                </a:cubicBezTo>
                <a:lnTo>
                  <a:pt x="2621962" y="2675976"/>
                </a:lnTo>
                <a:lnTo>
                  <a:pt x="2619261" y="2678558"/>
                </a:lnTo>
                <a:cubicBezTo>
                  <a:pt x="2621781" y="2678558"/>
                  <a:pt x="2638700" y="2669921"/>
                  <a:pt x="2644099" y="2667401"/>
                </a:cubicBezTo>
                <a:cubicBezTo>
                  <a:pt x="2644099" y="2667401"/>
                  <a:pt x="2638700" y="2669921"/>
                  <a:pt x="2635820" y="2669921"/>
                </a:cubicBezTo>
                <a:cubicBezTo>
                  <a:pt x="2632941" y="2669921"/>
                  <a:pt x="2646979" y="2664522"/>
                  <a:pt x="2627541" y="2672799"/>
                </a:cubicBezTo>
                <a:cubicBezTo>
                  <a:pt x="2635820" y="2667401"/>
                  <a:pt x="2638700" y="2667401"/>
                  <a:pt x="2652738" y="2661643"/>
                </a:cubicBezTo>
                <a:cubicBezTo>
                  <a:pt x="2655258" y="2658764"/>
                  <a:pt x="2644099" y="2664522"/>
                  <a:pt x="2644099" y="2664522"/>
                </a:cubicBezTo>
                <a:cubicBezTo>
                  <a:pt x="2644099" y="2664522"/>
                  <a:pt x="2649858" y="2661643"/>
                  <a:pt x="2655258" y="2658764"/>
                </a:cubicBezTo>
                <a:cubicBezTo>
                  <a:pt x="2663896" y="2656245"/>
                  <a:pt x="2669297" y="2653366"/>
                  <a:pt x="2672176" y="2650487"/>
                </a:cubicBezTo>
                <a:close/>
                <a:moveTo>
                  <a:pt x="651062" y="2650066"/>
                </a:moveTo>
                <a:lnTo>
                  <a:pt x="651715" y="2650487"/>
                </a:lnTo>
                <a:cubicBezTo>
                  <a:pt x="654595" y="2653366"/>
                  <a:pt x="657475" y="2656245"/>
                  <a:pt x="657475" y="2656245"/>
                </a:cubicBezTo>
                <a:close/>
                <a:moveTo>
                  <a:pt x="2815213" y="2650019"/>
                </a:moveTo>
                <a:lnTo>
                  <a:pt x="2812334" y="2655777"/>
                </a:lnTo>
                <a:lnTo>
                  <a:pt x="2815213" y="2652898"/>
                </a:lnTo>
                <a:cubicBezTo>
                  <a:pt x="2815933" y="2652898"/>
                  <a:pt x="2814898" y="2654293"/>
                  <a:pt x="2812985" y="2656340"/>
                </a:cubicBezTo>
                <a:lnTo>
                  <a:pt x="2810286" y="2658990"/>
                </a:lnTo>
                <a:lnTo>
                  <a:pt x="2806935" y="2661176"/>
                </a:lnTo>
                <a:lnTo>
                  <a:pt x="2812333" y="2655778"/>
                </a:lnTo>
                <a:lnTo>
                  <a:pt x="2806935" y="2658296"/>
                </a:lnTo>
                <a:cubicBezTo>
                  <a:pt x="2806935" y="2658296"/>
                  <a:pt x="2812333" y="2652898"/>
                  <a:pt x="2815213" y="2650019"/>
                </a:cubicBezTo>
                <a:close/>
                <a:moveTo>
                  <a:pt x="610906" y="2648754"/>
                </a:moveTo>
                <a:lnTo>
                  <a:pt x="615719" y="2653366"/>
                </a:lnTo>
                <a:lnTo>
                  <a:pt x="621056" y="2658522"/>
                </a:lnTo>
                <a:lnTo>
                  <a:pt x="618239" y="2656245"/>
                </a:lnTo>
                <a:close/>
                <a:moveTo>
                  <a:pt x="449168" y="2647140"/>
                </a:moveTo>
                <a:lnTo>
                  <a:pt x="465480" y="2666035"/>
                </a:lnTo>
                <a:lnTo>
                  <a:pt x="461719" y="2662211"/>
                </a:lnTo>
                <a:cubicBezTo>
                  <a:pt x="455466" y="2655598"/>
                  <a:pt x="450608" y="2650019"/>
                  <a:pt x="449168" y="2647140"/>
                </a:cubicBezTo>
                <a:close/>
                <a:moveTo>
                  <a:pt x="671513" y="2645089"/>
                </a:moveTo>
                <a:cubicBezTo>
                  <a:pt x="676912" y="2650487"/>
                  <a:pt x="682672" y="2656245"/>
                  <a:pt x="688072" y="2658764"/>
                </a:cubicBezTo>
                <a:cubicBezTo>
                  <a:pt x="685192" y="2656245"/>
                  <a:pt x="682672" y="2656245"/>
                  <a:pt x="679793" y="2653366"/>
                </a:cubicBezTo>
                <a:cubicBezTo>
                  <a:pt x="679793" y="2650487"/>
                  <a:pt x="676912" y="2650487"/>
                  <a:pt x="674033" y="2647608"/>
                </a:cubicBezTo>
                <a:cubicBezTo>
                  <a:pt x="674033" y="2645089"/>
                  <a:pt x="671513" y="2645089"/>
                  <a:pt x="671513" y="2645089"/>
                </a:cubicBezTo>
                <a:close/>
                <a:moveTo>
                  <a:pt x="2553433" y="2644736"/>
                </a:moveTo>
                <a:lnTo>
                  <a:pt x="2539591" y="2656160"/>
                </a:lnTo>
                <a:lnTo>
                  <a:pt x="2531110" y="2661290"/>
                </a:lnTo>
                <a:cubicBezTo>
                  <a:pt x="2539391" y="2655892"/>
                  <a:pt x="2550552" y="2647615"/>
                  <a:pt x="2553433" y="2644736"/>
                </a:cubicBezTo>
                <a:close/>
                <a:moveTo>
                  <a:pt x="606120" y="2643866"/>
                </a:moveTo>
                <a:lnTo>
                  <a:pt x="610906" y="2648754"/>
                </a:lnTo>
                <a:lnTo>
                  <a:pt x="607080" y="2645089"/>
                </a:lnTo>
                <a:close/>
                <a:moveTo>
                  <a:pt x="676912" y="2642209"/>
                </a:moveTo>
                <a:lnTo>
                  <a:pt x="685323" y="2648787"/>
                </a:lnTo>
                <a:lnTo>
                  <a:pt x="693831" y="2656245"/>
                </a:lnTo>
                <a:cubicBezTo>
                  <a:pt x="692391" y="2654806"/>
                  <a:pt x="690951" y="2653366"/>
                  <a:pt x="688477" y="2651251"/>
                </a:cubicBezTo>
                <a:lnTo>
                  <a:pt x="685323" y="2648787"/>
                </a:lnTo>
                <a:lnTo>
                  <a:pt x="682132" y="2645988"/>
                </a:lnTo>
                <a:cubicBezTo>
                  <a:pt x="678982" y="2643559"/>
                  <a:pt x="676912" y="2642209"/>
                  <a:pt x="676912" y="2642209"/>
                </a:cubicBezTo>
                <a:close/>
                <a:moveTo>
                  <a:pt x="641145" y="2641915"/>
                </a:moveTo>
                <a:lnTo>
                  <a:pt x="647576" y="2646708"/>
                </a:lnTo>
                <a:lnTo>
                  <a:pt x="651062" y="2650066"/>
                </a:lnTo>
                <a:lnTo>
                  <a:pt x="648431" y="2648373"/>
                </a:lnTo>
                <a:cubicBezTo>
                  <a:pt x="647036" y="2647698"/>
                  <a:pt x="644876" y="2646348"/>
                  <a:pt x="640557" y="2642209"/>
                </a:cubicBezTo>
                <a:close/>
                <a:moveTo>
                  <a:pt x="2840407" y="2641741"/>
                </a:moveTo>
                <a:cubicBezTo>
                  <a:pt x="2848684" y="2633464"/>
                  <a:pt x="2823491" y="2664055"/>
                  <a:pt x="2815213" y="2669454"/>
                </a:cubicBezTo>
                <a:cubicBezTo>
                  <a:pt x="2815213" y="2666934"/>
                  <a:pt x="2840407" y="2644621"/>
                  <a:pt x="2840407" y="2641741"/>
                </a:cubicBezTo>
                <a:close/>
                <a:moveTo>
                  <a:pt x="637677" y="2639331"/>
                </a:moveTo>
                <a:cubicBezTo>
                  <a:pt x="640557" y="2640770"/>
                  <a:pt x="641277" y="2641489"/>
                  <a:pt x="641277" y="2641849"/>
                </a:cubicBezTo>
                <a:lnTo>
                  <a:pt x="641145" y="2641915"/>
                </a:lnTo>
                <a:close/>
                <a:moveTo>
                  <a:pt x="2826369" y="2638862"/>
                </a:moveTo>
                <a:cubicBezTo>
                  <a:pt x="2820611" y="2644621"/>
                  <a:pt x="2818091" y="2647140"/>
                  <a:pt x="2815213" y="2650019"/>
                </a:cubicBezTo>
                <a:cubicBezTo>
                  <a:pt x="2820611" y="2641741"/>
                  <a:pt x="2829249" y="2635983"/>
                  <a:pt x="2826369" y="2638862"/>
                </a:cubicBezTo>
                <a:close/>
                <a:moveTo>
                  <a:pt x="628025" y="2637943"/>
                </a:moveTo>
                <a:lnTo>
                  <a:pt x="629397" y="2639331"/>
                </a:lnTo>
                <a:lnTo>
                  <a:pt x="628507" y="2638570"/>
                </a:lnTo>
                <a:close/>
                <a:moveTo>
                  <a:pt x="598802" y="2636452"/>
                </a:moveTo>
                <a:lnTo>
                  <a:pt x="601996" y="2638611"/>
                </a:lnTo>
                <a:lnTo>
                  <a:pt x="606120" y="2643866"/>
                </a:lnTo>
                <a:lnTo>
                  <a:pt x="601681" y="2639331"/>
                </a:lnTo>
                <a:close/>
                <a:moveTo>
                  <a:pt x="626022" y="2635916"/>
                </a:moveTo>
                <a:lnTo>
                  <a:pt x="626034" y="2635924"/>
                </a:lnTo>
                <a:lnTo>
                  <a:pt x="627527" y="2637294"/>
                </a:lnTo>
                <a:lnTo>
                  <a:pt x="628025" y="2637943"/>
                </a:lnTo>
                <a:close/>
                <a:moveTo>
                  <a:pt x="2715163" y="2634826"/>
                </a:moveTo>
                <a:lnTo>
                  <a:pt x="2702753" y="2641558"/>
                </a:lnTo>
                <a:lnTo>
                  <a:pt x="2705652" y="2639331"/>
                </a:lnTo>
                <a:close/>
                <a:moveTo>
                  <a:pt x="2772965" y="2634562"/>
                </a:moveTo>
                <a:cubicBezTo>
                  <a:pt x="2771885" y="2634562"/>
                  <a:pt x="2769726" y="2635191"/>
                  <a:pt x="2766846" y="2636451"/>
                </a:cubicBezTo>
                <a:cubicBezTo>
                  <a:pt x="2761447" y="2639331"/>
                  <a:pt x="2755687" y="2642209"/>
                  <a:pt x="2750287" y="2645089"/>
                </a:cubicBezTo>
                <a:cubicBezTo>
                  <a:pt x="2755687" y="2642209"/>
                  <a:pt x="2753167" y="2645089"/>
                  <a:pt x="2750287" y="2647608"/>
                </a:cubicBezTo>
                <a:cubicBezTo>
                  <a:pt x="2761447" y="2639331"/>
                  <a:pt x="2761447" y="2642209"/>
                  <a:pt x="2772605" y="2636451"/>
                </a:cubicBezTo>
                <a:cubicBezTo>
                  <a:pt x="2774045" y="2635191"/>
                  <a:pt x="2774045" y="2634562"/>
                  <a:pt x="2772965" y="2634562"/>
                </a:cubicBezTo>
                <a:close/>
                <a:moveTo>
                  <a:pt x="2837527" y="2633464"/>
                </a:moveTo>
                <a:cubicBezTo>
                  <a:pt x="2834647" y="2638862"/>
                  <a:pt x="2829249" y="2647140"/>
                  <a:pt x="2823491" y="2652898"/>
                </a:cubicBezTo>
                <a:cubicBezTo>
                  <a:pt x="2818091" y="2658296"/>
                  <a:pt x="2809454" y="2664055"/>
                  <a:pt x="2804055" y="2672332"/>
                </a:cubicBezTo>
                <a:cubicBezTo>
                  <a:pt x="2801176" y="2675212"/>
                  <a:pt x="2801176" y="2678091"/>
                  <a:pt x="2798297" y="2680610"/>
                </a:cubicBezTo>
                <a:lnTo>
                  <a:pt x="2792633" y="2686520"/>
                </a:lnTo>
                <a:lnTo>
                  <a:pt x="2790379" y="2687808"/>
                </a:lnTo>
                <a:lnTo>
                  <a:pt x="2790176" y="2688619"/>
                </a:lnTo>
                <a:lnTo>
                  <a:pt x="2776522" y="2699910"/>
                </a:lnTo>
                <a:lnTo>
                  <a:pt x="2769199" y="2705911"/>
                </a:lnTo>
                <a:lnTo>
                  <a:pt x="2773463" y="2700405"/>
                </a:lnTo>
                <a:cubicBezTo>
                  <a:pt x="2778862" y="2694647"/>
                  <a:pt x="2787139" y="2689247"/>
                  <a:pt x="2792898" y="2683489"/>
                </a:cubicBezTo>
                <a:cubicBezTo>
                  <a:pt x="2795777" y="2680610"/>
                  <a:pt x="2792898" y="2680610"/>
                  <a:pt x="2792898" y="2680610"/>
                </a:cubicBezTo>
                <a:cubicBezTo>
                  <a:pt x="2798297" y="2678091"/>
                  <a:pt x="2804055" y="2672332"/>
                  <a:pt x="2806935" y="2666934"/>
                </a:cubicBezTo>
                <a:cubicBezTo>
                  <a:pt x="2809454" y="2664055"/>
                  <a:pt x="2812333" y="2661176"/>
                  <a:pt x="2815213" y="2658296"/>
                </a:cubicBezTo>
                <a:cubicBezTo>
                  <a:pt x="2818091" y="2655778"/>
                  <a:pt x="2820611" y="2652898"/>
                  <a:pt x="2823491" y="2650019"/>
                </a:cubicBezTo>
                <a:cubicBezTo>
                  <a:pt x="2831769" y="2638862"/>
                  <a:pt x="2831769" y="2641741"/>
                  <a:pt x="2837527" y="2633464"/>
                </a:cubicBezTo>
                <a:close/>
                <a:moveTo>
                  <a:pt x="2553433" y="2630701"/>
                </a:moveTo>
                <a:lnTo>
                  <a:pt x="2553326" y="2630771"/>
                </a:lnTo>
                <a:lnTo>
                  <a:pt x="2553326" y="2630770"/>
                </a:lnTo>
                <a:close/>
                <a:moveTo>
                  <a:pt x="2843285" y="2630585"/>
                </a:moveTo>
                <a:cubicBezTo>
                  <a:pt x="2840407" y="2635983"/>
                  <a:pt x="2840407" y="2635983"/>
                  <a:pt x="2837527" y="2638862"/>
                </a:cubicBezTo>
                <a:cubicBezTo>
                  <a:pt x="2837527" y="2638862"/>
                  <a:pt x="2837527" y="2641741"/>
                  <a:pt x="2834647" y="2644621"/>
                </a:cubicBezTo>
                <a:cubicBezTo>
                  <a:pt x="2834647" y="2644621"/>
                  <a:pt x="2831769" y="2647140"/>
                  <a:pt x="2829249" y="2650019"/>
                </a:cubicBezTo>
                <a:cubicBezTo>
                  <a:pt x="2826369" y="2652898"/>
                  <a:pt x="2837527" y="2638862"/>
                  <a:pt x="2831769" y="2641741"/>
                </a:cubicBezTo>
                <a:cubicBezTo>
                  <a:pt x="2837527" y="2635983"/>
                  <a:pt x="2840407" y="2633464"/>
                  <a:pt x="2843285" y="2630585"/>
                </a:cubicBezTo>
                <a:close/>
                <a:moveTo>
                  <a:pt x="2736279" y="2628304"/>
                </a:moveTo>
                <a:lnTo>
                  <a:pt x="2727970" y="2633932"/>
                </a:lnTo>
                <a:cubicBezTo>
                  <a:pt x="2713931" y="2639331"/>
                  <a:pt x="2694494" y="2650487"/>
                  <a:pt x="2680455" y="2658764"/>
                </a:cubicBezTo>
                <a:lnTo>
                  <a:pt x="2660092" y="2668327"/>
                </a:lnTo>
                <a:close/>
                <a:moveTo>
                  <a:pt x="615719" y="2628174"/>
                </a:moveTo>
                <a:cubicBezTo>
                  <a:pt x="618239" y="2631053"/>
                  <a:pt x="618239" y="2631053"/>
                  <a:pt x="618239" y="2631053"/>
                </a:cubicBezTo>
                <a:lnTo>
                  <a:pt x="623729" y="2634483"/>
                </a:lnTo>
                <a:lnTo>
                  <a:pt x="628507" y="2638570"/>
                </a:lnTo>
                <a:lnTo>
                  <a:pt x="637677" y="2650487"/>
                </a:lnTo>
                <a:cubicBezTo>
                  <a:pt x="629397" y="2642209"/>
                  <a:pt x="643436" y="2656245"/>
                  <a:pt x="640557" y="2656245"/>
                </a:cubicBezTo>
                <a:cubicBezTo>
                  <a:pt x="632278" y="2647608"/>
                  <a:pt x="629397" y="2645089"/>
                  <a:pt x="626878" y="2642209"/>
                </a:cubicBezTo>
                <a:cubicBezTo>
                  <a:pt x="623998" y="2639331"/>
                  <a:pt x="621118" y="2636451"/>
                  <a:pt x="615719" y="2628174"/>
                </a:cubicBezTo>
                <a:close/>
                <a:moveTo>
                  <a:pt x="2578276" y="2625304"/>
                </a:moveTo>
                <a:lnTo>
                  <a:pt x="2575756" y="2627821"/>
                </a:lnTo>
                <a:cubicBezTo>
                  <a:pt x="2572876" y="2630701"/>
                  <a:pt x="2567115" y="2633580"/>
                  <a:pt x="2561714" y="2638978"/>
                </a:cubicBezTo>
                <a:cubicBezTo>
                  <a:pt x="2561714" y="2637718"/>
                  <a:pt x="2563785" y="2635649"/>
                  <a:pt x="2566890" y="2633220"/>
                </a:cubicBezTo>
                <a:close/>
                <a:moveTo>
                  <a:pt x="2578276" y="2625303"/>
                </a:moveTo>
                <a:lnTo>
                  <a:pt x="2578277" y="2625303"/>
                </a:lnTo>
                <a:lnTo>
                  <a:pt x="2578276" y="2625304"/>
                </a:lnTo>
                <a:close/>
                <a:moveTo>
                  <a:pt x="2725091" y="2625295"/>
                </a:moveTo>
                <a:cubicBezTo>
                  <a:pt x="2716812" y="2633932"/>
                  <a:pt x="2691614" y="2645089"/>
                  <a:pt x="2677576" y="2650487"/>
                </a:cubicBezTo>
                <a:cubicBezTo>
                  <a:pt x="2677576" y="2653366"/>
                  <a:pt x="2686215" y="2650487"/>
                  <a:pt x="2677576" y="2653366"/>
                </a:cubicBezTo>
                <a:cubicBezTo>
                  <a:pt x="2681895" y="2651926"/>
                  <a:pt x="2688194" y="2649137"/>
                  <a:pt x="2695168" y="2645674"/>
                </a:cubicBezTo>
                <a:lnTo>
                  <a:pt x="2702753" y="2641558"/>
                </a:lnTo>
                <a:lnTo>
                  <a:pt x="2697868" y="2645314"/>
                </a:lnTo>
                <a:cubicBezTo>
                  <a:pt x="2696473" y="2647068"/>
                  <a:pt x="2697193" y="2647788"/>
                  <a:pt x="2702772" y="2645089"/>
                </a:cubicBezTo>
                <a:lnTo>
                  <a:pt x="2685796" y="2653340"/>
                </a:lnTo>
                <a:lnTo>
                  <a:pt x="2679780" y="2652961"/>
                </a:lnTo>
                <a:lnTo>
                  <a:pt x="2672020" y="2657256"/>
                </a:lnTo>
                <a:lnTo>
                  <a:pt x="2664796" y="2659664"/>
                </a:lnTo>
                <a:cubicBezTo>
                  <a:pt x="2661647" y="2661014"/>
                  <a:pt x="2659577" y="2661643"/>
                  <a:pt x="2661017" y="2658764"/>
                </a:cubicBezTo>
                <a:cubicBezTo>
                  <a:pt x="2663717" y="2657504"/>
                  <a:pt x="2667226" y="2655436"/>
                  <a:pt x="2669701" y="2653681"/>
                </a:cubicBezTo>
                <a:lnTo>
                  <a:pt x="2669747" y="2653622"/>
                </a:lnTo>
                <a:lnTo>
                  <a:pt x="2687474" y="2645674"/>
                </a:lnTo>
                <a:cubicBezTo>
                  <a:pt x="2693684" y="2642209"/>
                  <a:pt x="2699893" y="2638071"/>
                  <a:pt x="2711051" y="2631053"/>
                </a:cubicBezTo>
                <a:cubicBezTo>
                  <a:pt x="2711051" y="2633932"/>
                  <a:pt x="2719691" y="2628174"/>
                  <a:pt x="2725091" y="2625295"/>
                </a:cubicBezTo>
                <a:close/>
                <a:moveTo>
                  <a:pt x="2798220" y="2620267"/>
                </a:moveTo>
                <a:lnTo>
                  <a:pt x="2794922" y="2622416"/>
                </a:lnTo>
                <a:lnTo>
                  <a:pt x="2796493" y="2622439"/>
                </a:lnTo>
                <a:close/>
                <a:moveTo>
                  <a:pt x="2744528" y="2619896"/>
                </a:moveTo>
                <a:cubicBezTo>
                  <a:pt x="2737689" y="2624036"/>
                  <a:pt x="2732110" y="2626824"/>
                  <a:pt x="2726170" y="2629614"/>
                </a:cubicBezTo>
                <a:lnTo>
                  <a:pt x="2715163" y="2634826"/>
                </a:lnTo>
                <a:lnTo>
                  <a:pt x="2716812" y="2633932"/>
                </a:lnTo>
                <a:cubicBezTo>
                  <a:pt x="2730850" y="2625295"/>
                  <a:pt x="2742008" y="2619896"/>
                  <a:pt x="2744528" y="2619896"/>
                </a:cubicBezTo>
                <a:close/>
                <a:moveTo>
                  <a:pt x="2850843" y="2618708"/>
                </a:moveTo>
                <a:cubicBezTo>
                  <a:pt x="2850843" y="2619428"/>
                  <a:pt x="2850123" y="2620867"/>
                  <a:pt x="2848684" y="2622307"/>
                </a:cubicBezTo>
                <a:cubicBezTo>
                  <a:pt x="2848684" y="2624827"/>
                  <a:pt x="2845805" y="2624827"/>
                  <a:pt x="2851563" y="2622307"/>
                </a:cubicBezTo>
                <a:lnTo>
                  <a:pt x="2843285" y="2630585"/>
                </a:lnTo>
                <a:cubicBezTo>
                  <a:pt x="2851563" y="2622307"/>
                  <a:pt x="2837527" y="2633464"/>
                  <a:pt x="2848684" y="2619428"/>
                </a:cubicBezTo>
                <a:cubicBezTo>
                  <a:pt x="2850123" y="2617989"/>
                  <a:pt x="2850843" y="2617989"/>
                  <a:pt x="2850843" y="2618708"/>
                </a:cubicBezTo>
                <a:close/>
                <a:moveTo>
                  <a:pt x="2542979" y="2618148"/>
                </a:moveTo>
                <a:lnTo>
                  <a:pt x="2519048" y="2637718"/>
                </a:lnTo>
                <a:cubicBezTo>
                  <a:pt x="2508607" y="2645455"/>
                  <a:pt x="2497444" y="2653193"/>
                  <a:pt x="2488983" y="2658771"/>
                </a:cubicBezTo>
                <a:cubicBezTo>
                  <a:pt x="2491864" y="2657331"/>
                  <a:pt x="2495374" y="2654543"/>
                  <a:pt x="2499560" y="2651033"/>
                </a:cubicBezTo>
                <a:lnTo>
                  <a:pt x="2511972" y="2640804"/>
                </a:lnTo>
                <a:lnTo>
                  <a:pt x="2519948" y="2636458"/>
                </a:lnTo>
                <a:lnTo>
                  <a:pt x="2526744" y="2630699"/>
                </a:lnTo>
                <a:lnTo>
                  <a:pt x="2531110" y="2627821"/>
                </a:lnTo>
                <a:lnTo>
                  <a:pt x="2542951" y="2618167"/>
                </a:lnTo>
                <a:close/>
                <a:moveTo>
                  <a:pt x="2870207" y="2617342"/>
                </a:moveTo>
                <a:lnTo>
                  <a:pt x="2862721" y="2627705"/>
                </a:lnTo>
                <a:cubicBezTo>
                  <a:pt x="2859841" y="2630585"/>
                  <a:pt x="2856962" y="2633464"/>
                  <a:pt x="2856962" y="2635983"/>
                </a:cubicBezTo>
                <a:cubicBezTo>
                  <a:pt x="2854443" y="2638862"/>
                  <a:pt x="2851563" y="2641741"/>
                  <a:pt x="2851563" y="2641741"/>
                </a:cubicBezTo>
                <a:cubicBezTo>
                  <a:pt x="2840407" y="2652898"/>
                  <a:pt x="2848684" y="2647140"/>
                  <a:pt x="2843285" y="2652898"/>
                </a:cubicBezTo>
                <a:lnTo>
                  <a:pt x="2834654" y="2661169"/>
                </a:lnTo>
                <a:lnTo>
                  <a:pt x="2837527" y="2658296"/>
                </a:lnTo>
                <a:cubicBezTo>
                  <a:pt x="2840407" y="2652898"/>
                  <a:pt x="2843285" y="2650019"/>
                  <a:pt x="2845805" y="2647140"/>
                </a:cubicBezTo>
                <a:cubicBezTo>
                  <a:pt x="2848684" y="2641741"/>
                  <a:pt x="2851563" y="2638862"/>
                  <a:pt x="2854443" y="2635983"/>
                </a:cubicBezTo>
                <a:cubicBezTo>
                  <a:pt x="2856962" y="2633464"/>
                  <a:pt x="2856962" y="2630585"/>
                  <a:pt x="2859841" y="2630585"/>
                </a:cubicBezTo>
                <a:cubicBezTo>
                  <a:pt x="2859841" y="2627705"/>
                  <a:pt x="2862721" y="2627705"/>
                  <a:pt x="2862721" y="2624827"/>
                </a:cubicBezTo>
                <a:close/>
                <a:moveTo>
                  <a:pt x="595922" y="2617018"/>
                </a:moveTo>
                <a:cubicBezTo>
                  <a:pt x="598801" y="2619896"/>
                  <a:pt x="601681" y="2622416"/>
                  <a:pt x="604561" y="2625295"/>
                </a:cubicBezTo>
                <a:cubicBezTo>
                  <a:pt x="609960" y="2631053"/>
                  <a:pt x="604561" y="2625295"/>
                  <a:pt x="595922" y="2617018"/>
                </a:cubicBezTo>
                <a:close/>
                <a:moveTo>
                  <a:pt x="578321" y="2615975"/>
                </a:moveTo>
                <a:lnTo>
                  <a:pt x="587643" y="2625295"/>
                </a:lnTo>
                <a:lnTo>
                  <a:pt x="598801" y="2636451"/>
                </a:lnTo>
                <a:lnTo>
                  <a:pt x="595607" y="2633528"/>
                </a:lnTo>
                <a:cubicBezTo>
                  <a:pt x="594572" y="2632493"/>
                  <a:pt x="593222" y="2631053"/>
                  <a:pt x="590522" y="2628174"/>
                </a:cubicBezTo>
                <a:close/>
                <a:moveTo>
                  <a:pt x="2871550" y="2615481"/>
                </a:moveTo>
                <a:lnTo>
                  <a:pt x="2870999" y="2616549"/>
                </a:lnTo>
                <a:lnTo>
                  <a:pt x="2870207" y="2617342"/>
                </a:lnTo>
                <a:close/>
                <a:moveTo>
                  <a:pt x="2804122" y="2613202"/>
                </a:moveTo>
                <a:lnTo>
                  <a:pt x="2797802" y="2617018"/>
                </a:lnTo>
                <a:lnTo>
                  <a:pt x="2801979" y="2615637"/>
                </a:lnTo>
                <a:close/>
                <a:moveTo>
                  <a:pt x="581180" y="2611684"/>
                </a:moveTo>
                <a:lnTo>
                  <a:pt x="590522" y="2622416"/>
                </a:lnTo>
                <a:cubicBezTo>
                  <a:pt x="586383" y="2618277"/>
                  <a:pt x="582872" y="2614138"/>
                  <a:pt x="581118" y="2611709"/>
                </a:cubicBezTo>
                <a:close/>
                <a:moveTo>
                  <a:pt x="2761447" y="2611259"/>
                </a:moveTo>
                <a:lnTo>
                  <a:pt x="2758846" y="2613020"/>
                </a:lnTo>
                <a:lnTo>
                  <a:pt x="2758926" y="2612699"/>
                </a:lnTo>
                <a:cubicBezTo>
                  <a:pt x="2760007" y="2611979"/>
                  <a:pt x="2761447" y="2611259"/>
                  <a:pt x="2761447" y="2611259"/>
                </a:cubicBezTo>
                <a:close/>
                <a:moveTo>
                  <a:pt x="590335" y="2610554"/>
                </a:moveTo>
                <a:lnTo>
                  <a:pt x="595922" y="2617018"/>
                </a:lnTo>
                <a:cubicBezTo>
                  <a:pt x="593402" y="2614138"/>
                  <a:pt x="593402" y="2611259"/>
                  <a:pt x="590522" y="2611259"/>
                </a:cubicBezTo>
                <a:close/>
                <a:moveTo>
                  <a:pt x="601681" y="2608740"/>
                </a:moveTo>
                <a:cubicBezTo>
                  <a:pt x="604561" y="2611259"/>
                  <a:pt x="607080" y="2614138"/>
                  <a:pt x="609960" y="2617018"/>
                </a:cubicBezTo>
                <a:cubicBezTo>
                  <a:pt x="612839" y="2619896"/>
                  <a:pt x="615719" y="2622416"/>
                  <a:pt x="618239" y="2625295"/>
                </a:cubicBezTo>
                <a:cubicBezTo>
                  <a:pt x="621118" y="2628174"/>
                  <a:pt x="623998" y="2633932"/>
                  <a:pt x="629397" y="2636451"/>
                </a:cubicBezTo>
                <a:cubicBezTo>
                  <a:pt x="626878" y="2633932"/>
                  <a:pt x="623998" y="2631053"/>
                  <a:pt x="623998" y="2631053"/>
                </a:cubicBezTo>
                <a:cubicBezTo>
                  <a:pt x="621118" y="2628174"/>
                  <a:pt x="621118" y="2628174"/>
                  <a:pt x="618239" y="2625295"/>
                </a:cubicBezTo>
                <a:cubicBezTo>
                  <a:pt x="618239" y="2625295"/>
                  <a:pt x="618239" y="2625295"/>
                  <a:pt x="615719" y="2622416"/>
                </a:cubicBezTo>
                <a:cubicBezTo>
                  <a:pt x="612839" y="2619896"/>
                  <a:pt x="609960" y="2614138"/>
                  <a:pt x="609960" y="2614138"/>
                </a:cubicBezTo>
                <a:cubicBezTo>
                  <a:pt x="615719" y="2619896"/>
                  <a:pt x="618239" y="2622416"/>
                  <a:pt x="621118" y="2625295"/>
                </a:cubicBezTo>
                <a:cubicBezTo>
                  <a:pt x="621118" y="2628174"/>
                  <a:pt x="623998" y="2628174"/>
                  <a:pt x="626878" y="2631053"/>
                </a:cubicBezTo>
                <a:cubicBezTo>
                  <a:pt x="629397" y="2633932"/>
                  <a:pt x="632278" y="2639331"/>
                  <a:pt x="640557" y="2645089"/>
                </a:cubicBezTo>
                <a:cubicBezTo>
                  <a:pt x="640557" y="2645089"/>
                  <a:pt x="635158" y="2639331"/>
                  <a:pt x="632278" y="2639331"/>
                </a:cubicBezTo>
                <a:cubicBezTo>
                  <a:pt x="632278" y="2639331"/>
                  <a:pt x="635158" y="2642209"/>
                  <a:pt x="637677" y="2645089"/>
                </a:cubicBezTo>
                <a:cubicBezTo>
                  <a:pt x="637677" y="2646348"/>
                  <a:pt x="632818" y="2642119"/>
                  <a:pt x="629353" y="2638971"/>
                </a:cubicBezTo>
                <a:lnTo>
                  <a:pt x="627527" y="2637294"/>
                </a:lnTo>
                <a:lnTo>
                  <a:pt x="626878" y="2636451"/>
                </a:lnTo>
                <a:lnTo>
                  <a:pt x="626034" y="2635924"/>
                </a:lnTo>
                <a:lnTo>
                  <a:pt x="625984" y="2635878"/>
                </a:lnTo>
                <a:lnTo>
                  <a:pt x="626022" y="2635916"/>
                </a:lnTo>
                <a:lnTo>
                  <a:pt x="623729" y="2634483"/>
                </a:lnTo>
                <a:lnTo>
                  <a:pt x="622873" y="2633752"/>
                </a:lnTo>
                <a:cubicBezTo>
                  <a:pt x="620398" y="2630963"/>
                  <a:pt x="618239" y="2628174"/>
                  <a:pt x="618239" y="2628174"/>
                </a:cubicBezTo>
                <a:cubicBezTo>
                  <a:pt x="612839" y="2622416"/>
                  <a:pt x="607080" y="2617018"/>
                  <a:pt x="604561" y="2614138"/>
                </a:cubicBezTo>
                <a:cubicBezTo>
                  <a:pt x="604561" y="2611259"/>
                  <a:pt x="604561" y="2611259"/>
                  <a:pt x="601681" y="2608740"/>
                </a:cubicBezTo>
                <a:close/>
                <a:moveTo>
                  <a:pt x="2865599" y="2608271"/>
                </a:moveTo>
                <a:cubicBezTo>
                  <a:pt x="2865599" y="2608271"/>
                  <a:pt x="2862721" y="2616549"/>
                  <a:pt x="2865599" y="2611150"/>
                </a:cubicBezTo>
                <a:cubicBezTo>
                  <a:pt x="2862721" y="2616549"/>
                  <a:pt x="2854443" y="2627705"/>
                  <a:pt x="2854443" y="2624827"/>
                </a:cubicBezTo>
                <a:cubicBezTo>
                  <a:pt x="2856962" y="2619428"/>
                  <a:pt x="2862721" y="2613670"/>
                  <a:pt x="2865599" y="2608271"/>
                </a:cubicBezTo>
                <a:close/>
                <a:moveTo>
                  <a:pt x="568204" y="2605861"/>
                </a:moveTo>
                <a:lnTo>
                  <a:pt x="578321" y="2615975"/>
                </a:lnTo>
                <a:lnTo>
                  <a:pt x="573604" y="2611259"/>
                </a:lnTo>
                <a:cubicBezTo>
                  <a:pt x="573604" y="2608740"/>
                  <a:pt x="571084" y="2605861"/>
                  <a:pt x="568204" y="2605861"/>
                </a:cubicBezTo>
                <a:close/>
                <a:moveTo>
                  <a:pt x="592637" y="2605141"/>
                </a:moveTo>
                <a:cubicBezTo>
                  <a:pt x="591962" y="2604421"/>
                  <a:pt x="591962" y="2604421"/>
                  <a:pt x="593402" y="2605861"/>
                </a:cubicBezTo>
                <a:cubicBezTo>
                  <a:pt x="598801" y="2611259"/>
                  <a:pt x="607080" y="2617018"/>
                  <a:pt x="612839" y="2625295"/>
                </a:cubicBezTo>
                <a:cubicBezTo>
                  <a:pt x="615719" y="2628174"/>
                  <a:pt x="615719" y="2628174"/>
                  <a:pt x="615719" y="2628174"/>
                </a:cubicBezTo>
                <a:cubicBezTo>
                  <a:pt x="607080" y="2622416"/>
                  <a:pt x="609960" y="2625295"/>
                  <a:pt x="595922" y="2614138"/>
                </a:cubicBezTo>
                <a:cubicBezTo>
                  <a:pt x="607080" y="2622416"/>
                  <a:pt x="590522" y="2602982"/>
                  <a:pt x="604561" y="2619896"/>
                </a:cubicBezTo>
                <a:cubicBezTo>
                  <a:pt x="604561" y="2617018"/>
                  <a:pt x="601681" y="2614138"/>
                  <a:pt x="595922" y="2608740"/>
                </a:cubicBezTo>
                <a:cubicBezTo>
                  <a:pt x="594662" y="2607301"/>
                  <a:pt x="593312" y="2605861"/>
                  <a:pt x="592637" y="2605141"/>
                </a:cubicBezTo>
                <a:close/>
                <a:moveTo>
                  <a:pt x="2610773" y="2604882"/>
                </a:moveTo>
                <a:lnTo>
                  <a:pt x="2609242" y="2608388"/>
                </a:lnTo>
                <a:cubicBezTo>
                  <a:pt x="2609242" y="2608388"/>
                  <a:pt x="2609242" y="2608388"/>
                  <a:pt x="2606361" y="2611267"/>
                </a:cubicBezTo>
                <a:cubicBezTo>
                  <a:pt x="2606361" y="2611267"/>
                  <a:pt x="2606361" y="2614146"/>
                  <a:pt x="2603480" y="2614146"/>
                </a:cubicBezTo>
                <a:cubicBezTo>
                  <a:pt x="2606361" y="2611267"/>
                  <a:pt x="2606361" y="2608388"/>
                  <a:pt x="2606361" y="2608388"/>
                </a:cubicBezTo>
                <a:close/>
                <a:moveTo>
                  <a:pt x="2762511" y="2602728"/>
                </a:moveTo>
                <a:lnTo>
                  <a:pt x="2761875" y="2603232"/>
                </a:lnTo>
                <a:lnTo>
                  <a:pt x="2758533" y="2605335"/>
                </a:lnTo>
                <a:lnTo>
                  <a:pt x="2758521" y="2605141"/>
                </a:lnTo>
                <a:close/>
                <a:moveTo>
                  <a:pt x="2552302" y="2601166"/>
                </a:moveTo>
                <a:lnTo>
                  <a:pt x="2552004" y="2601418"/>
                </a:lnTo>
                <a:lnTo>
                  <a:pt x="2550552" y="2602989"/>
                </a:lnTo>
                <a:close/>
                <a:moveTo>
                  <a:pt x="2781289" y="2597494"/>
                </a:moveTo>
                <a:cubicBezTo>
                  <a:pt x="2783044" y="2597494"/>
                  <a:pt x="2782324" y="2598843"/>
                  <a:pt x="2780884" y="2600103"/>
                </a:cubicBezTo>
                <a:cubicBezTo>
                  <a:pt x="2769726" y="2605861"/>
                  <a:pt x="2772605" y="2602982"/>
                  <a:pt x="2766846" y="2602982"/>
                </a:cubicBezTo>
                <a:cubicBezTo>
                  <a:pt x="2775305" y="2598843"/>
                  <a:pt x="2779534" y="2597494"/>
                  <a:pt x="2781289" y="2597494"/>
                </a:cubicBezTo>
                <a:close/>
                <a:moveTo>
                  <a:pt x="2622924" y="2594353"/>
                </a:moveTo>
                <a:lnTo>
                  <a:pt x="2622250" y="2595385"/>
                </a:lnTo>
                <a:lnTo>
                  <a:pt x="2620403" y="2597232"/>
                </a:lnTo>
                <a:lnTo>
                  <a:pt x="2610773" y="2604882"/>
                </a:lnTo>
                <a:lnTo>
                  <a:pt x="2610952" y="2604474"/>
                </a:lnTo>
                <a:cubicBezTo>
                  <a:pt x="2612662" y="2602720"/>
                  <a:pt x="2616083" y="2599931"/>
                  <a:pt x="2622924" y="2594353"/>
                </a:cubicBezTo>
                <a:close/>
                <a:moveTo>
                  <a:pt x="2868309" y="2591109"/>
                </a:moveTo>
                <a:lnTo>
                  <a:pt x="2867275" y="2591826"/>
                </a:lnTo>
                <a:lnTo>
                  <a:pt x="2868190" y="2591264"/>
                </a:lnTo>
                <a:close/>
                <a:moveTo>
                  <a:pt x="571948" y="2590033"/>
                </a:moveTo>
                <a:lnTo>
                  <a:pt x="579363" y="2597584"/>
                </a:lnTo>
                <a:cubicBezTo>
                  <a:pt x="584762" y="2605861"/>
                  <a:pt x="593402" y="2611259"/>
                  <a:pt x="595922" y="2614138"/>
                </a:cubicBezTo>
                <a:cubicBezTo>
                  <a:pt x="593222" y="2611439"/>
                  <a:pt x="591152" y="2610090"/>
                  <a:pt x="590117" y="2609730"/>
                </a:cubicBezTo>
                <a:lnTo>
                  <a:pt x="590335" y="2610554"/>
                </a:lnTo>
                <a:lnTo>
                  <a:pt x="587058" y="2606761"/>
                </a:lnTo>
                <a:cubicBezTo>
                  <a:pt x="584312" y="2603611"/>
                  <a:pt x="582242" y="2601543"/>
                  <a:pt x="582242" y="2602982"/>
                </a:cubicBezTo>
                <a:close/>
                <a:moveTo>
                  <a:pt x="554166" y="2588946"/>
                </a:moveTo>
                <a:cubicBezTo>
                  <a:pt x="557046" y="2588946"/>
                  <a:pt x="559925" y="2591826"/>
                  <a:pt x="562445" y="2597584"/>
                </a:cubicBezTo>
                <a:cubicBezTo>
                  <a:pt x="565325" y="2600103"/>
                  <a:pt x="565325" y="2602982"/>
                  <a:pt x="568204" y="2605861"/>
                </a:cubicBezTo>
                <a:cubicBezTo>
                  <a:pt x="562445" y="2600103"/>
                  <a:pt x="559925" y="2594705"/>
                  <a:pt x="554166" y="2588946"/>
                </a:cubicBezTo>
                <a:close/>
                <a:moveTo>
                  <a:pt x="2841622" y="2588340"/>
                </a:moveTo>
                <a:lnTo>
                  <a:pt x="2840098" y="2589415"/>
                </a:lnTo>
                <a:lnTo>
                  <a:pt x="2839244" y="2591017"/>
                </a:lnTo>
                <a:lnTo>
                  <a:pt x="2839579" y="2590912"/>
                </a:lnTo>
                <a:close/>
                <a:moveTo>
                  <a:pt x="582506" y="2586691"/>
                </a:moveTo>
                <a:lnTo>
                  <a:pt x="595922" y="2600103"/>
                </a:lnTo>
                <a:cubicBezTo>
                  <a:pt x="598801" y="2602982"/>
                  <a:pt x="601681" y="2605861"/>
                  <a:pt x="601681" y="2608740"/>
                </a:cubicBezTo>
                <a:cubicBezTo>
                  <a:pt x="598801" y="2605861"/>
                  <a:pt x="590522" y="2597584"/>
                  <a:pt x="593402" y="2600103"/>
                </a:cubicBezTo>
                <a:cubicBezTo>
                  <a:pt x="590522" y="2597584"/>
                  <a:pt x="587643" y="2591826"/>
                  <a:pt x="584762" y="2588946"/>
                </a:cubicBezTo>
                <a:close/>
                <a:moveTo>
                  <a:pt x="581478" y="2585663"/>
                </a:moveTo>
                <a:lnTo>
                  <a:pt x="582506" y="2586691"/>
                </a:lnTo>
                <a:lnTo>
                  <a:pt x="582242" y="2586428"/>
                </a:lnTo>
                <a:cubicBezTo>
                  <a:pt x="580803" y="2584988"/>
                  <a:pt x="580803" y="2584988"/>
                  <a:pt x="581478" y="2585663"/>
                </a:cubicBezTo>
                <a:close/>
                <a:moveTo>
                  <a:pt x="2876757" y="2585250"/>
                </a:moveTo>
                <a:lnTo>
                  <a:pt x="2870378" y="2589674"/>
                </a:lnTo>
                <a:lnTo>
                  <a:pt x="2870041" y="2590127"/>
                </a:lnTo>
                <a:lnTo>
                  <a:pt x="2876704" y="2586037"/>
                </a:lnTo>
                <a:lnTo>
                  <a:pt x="2876757" y="2585958"/>
                </a:lnTo>
                <a:close/>
                <a:moveTo>
                  <a:pt x="2618242" y="2582612"/>
                </a:moveTo>
                <a:cubicBezTo>
                  <a:pt x="2617523" y="2583287"/>
                  <a:pt x="2616083" y="2584636"/>
                  <a:pt x="2614642" y="2586076"/>
                </a:cubicBezTo>
                <a:lnTo>
                  <a:pt x="2611260" y="2588172"/>
                </a:lnTo>
                <a:lnTo>
                  <a:pt x="2617523" y="2583197"/>
                </a:lnTo>
                <a:cubicBezTo>
                  <a:pt x="2618963" y="2581937"/>
                  <a:pt x="2618963" y="2581937"/>
                  <a:pt x="2618242" y="2582612"/>
                </a:cubicBezTo>
                <a:close/>
                <a:moveTo>
                  <a:pt x="2797523" y="2580921"/>
                </a:moveTo>
                <a:lnTo>
                  <a:pt x="2790378" y="2587372"/>
                </a:lnTo>
                <a:cubicBezTo>
                  <a:pt x="2788623" y="2589126"/>
                  <a:pt x="2789343" y="2589126"/>
                  <a:pt x="2797802" y="2583548"/>
                </a:cubicBezTo>
                <a:cubicBezTo>
                  <a:pt x="2794922" y="2586428"/>
                  <a:pt x="2778005" y="2594705"/>
                  <a:pt x="2766846" y="2602982"/>
                </a:cubicBezTo>
                <a:lnTo>
                  <a:pt x="2777072" y="2595269"/>
                </a:lnTo>
                <a:lnTo>
                  <a:pt x="2778005" y="2594705"/>
                </a:lnTo>
                <a:lnTo>
                  <a:pt x="2778520" y="2594190"/>
                </a:lnTo>
                <a:lnTo>
                  <a:pt x="2781526" y="2591949"/>
                </a:lnTo>
                <a:cubicBezTo>
                  <a:pt x="2782347" y="2591263"/>
                  <a:pt x="2782324" y="2591106"/>
                  <a:pt x="2780884" y="2591826"/>
                </a:cubicBezTo>
                <a:lnTo>
                  <a:pt x="2778520" y="2594190"/>
                </a:lnTo>
                <a:lnTo>
                  <a:pt x="2777105" y="2595244"/>
                </a:lnTo>
                <a:lnTo>
                  <a:pt x="2777072" y="2595269"/>
                </a:lnTo>
                <a:lnTo>
                  <a:pt x="2764326" y="2602982"/>
                </a:lnTo>
                <a:cubicBezTo>
                  <a:pt x="2753167" y="2611259"/>
                  <a:pt x="2753167" y="2611259"/>
                  <a:pt x="2753167" y="2611259"/>
                </a:cubicBezTo>
                <a:cubicBezTo>
                  <a:pt x="2744528" y="2614138"/>
                  <a:pt x="2758566" y="2608740"/>
                  <a:pt x="2742008" y="2619896"/>
                </a:cubicBezTo>
                <a:cubicBezTo>
                  <a:pt x="2736249" y="2619896"/>
                  <a:pt x="2739129" y="2617018"/>
                  <a:pt x="2742008" y="2617018"/>
                </a:cubicBezTo>
                <a:cubicBezTo>
                  <a:pt x="2742008" y="2614138"/>
                  <a:pt x="2739129" y="2617018"/>
                  <a:pt x="2725091" y="2625295"/>
                </a:cubicBezTo>
                <a:cubicBezTo>
                  <a:pt x="2730850" y="2619896"/>
                  <a:pt x="2736249" y="2617018"/>
                  <a:pt x="2742008" y="2614138"/>
                </a:cubicBezTo>
                <a:cubicBezTo>
                  <a:pt x="2744708" y="2612699"/>
                  <a:pt x="2748128" y="2611349"/>
                  <a:pt x="2752267" y="2609280"/>
                </a:cubicBezTo>
                <a:lnTo>
                  <a:pt x="2758533" y="2605335"/>
                </a:lnTo>
                <a:lnTo>
                  <a:pt x="2758566" y="2605861"/>
                </a:lnTo>
                <a:lnTo>
                  <a:pt x="2761875" y="2603232"/>
                </a:lnTo>
                <a:lnTo>
                  <a:pt x="2766846" y="2600103"/>
                </a:lnTo>
                <a:lnTo>
                  <a:pt x="2762511" y="2602728"/>
                </a:lnTo>
                <a:lnTo>
                  <a:pt x="2772605" y="2594705"/>
                </a:lnTo>
                <a:cubicBezTo>
                  <a:pt x="2772605" y="2596144"/>
                  <a:pt x="2776745" y="2594075"/>
                  <a:pt x="2781964" y="2590926"/>
                </a:cubicBezTo>
                <a:lnTo>
                  <a:pt x="2792770" y="2583928"/>
                </a:lnTo>
                <a:lnTo>
                  <a:pt x="2789163" y="2586428"/>
                </a:lnTo>
                <a:close/>
                <a:moveTo>
                  <a:pt x="2648128" y="2580677"/>
                </a:moveTo>
                <a:cubicBezTo>
                  <a:pt x="2645247" y="2586076"/>
                  <a:pt x="2639847" y="2588954"/>
                  <a:pt x="2636966" y="2591834"/>
                </a:cubicBezTo>
                <a:lnTo>
                  <a:pt x="2636961" y="2591838"/>
                </a:lnTo>
                <a:close/>
                <a:moveTo>
                  <a:pt x="554166" y="2580669"/>
                </a:moveTo>
                <a:cubicBezTo>
                  <a:pt x="559925" y="2586428"/>
                  <a:pt x="565325" y="2591826"/>
                  <a:pt x="571084" y="2597584"/>
                </a:cubicBezTo>
                <a:cubicBezTo>
                  <a:pt x="573604" y="2600103"/>
                  <a:pt x="576483" y="2602982"/>
                  <a:pt x="579363" y="2605861"/>
                </a:cubicBezTo>
                <a:cubicBezTo>
                  <a:pt x="582242" y="2608740"/>
                  <a:pt x="584762" y="2611259"/>
                  <a:pt x="587643" y="2614138"/>
                </a:cubicBezTo>
                <a:cubicBezTo>
                  <a:pt x="590522" y="2619896"/>
                  <a:pt x="593402" y="2622416"/>
                  <a:pt x="595922" y="2625295"/>
                </a:cubicBezTo>
                <a:cubicBezTo>
                  <a:pt x="598801" y="2628174"/>
                  <a:pt x="601681" y="2631053"/>
                  <a:pt x="607080" y="2636451"/>
                </a:cubicBezTo>
                <a:cubicBezTo>
                  <a:pt x="609960" y="2639331"/>
                  <a:pt x="607080" y="2633932"/>
                  <a:pt x="604561" y="2631053"/>
                </a:cubicBezTo>
                <a:cubicBezTo>
                  <a:pt x="609960" y="2636451"/>
                  <a:pt x="615719" y="2642209"/>
                  <a:pt x="621118" y="2647608"/>
                </a:cubicBezTo>
                <a:cubicBezTo>
                  <a:pt x="626878" y="2653366"/>
                  <a:pt x="632278" y="2658764"/>
                  <a:pt x="637677" y="2661643"/>
                </a:cubicBezTo>
                <a:cubicBezTo>
                  <a:pt x="640557" y="2664522"/>
                  <a:pt x="643436" y="2669921"/>
                  <a:pt x="649196" y="2672799"/>
                </a:cubicBezTo>
                <a:cubicBezTo>
                  <a:pt x="651715" y="2675679"/>
                  <a:pt x="657475" y="2678558"/>
                  <a:pt x="654595" y="2678558"/>
                </a:cubicBezTo>
                <a:cubicBezTo>
                  <a:pt x="657475" y="2681077"/>
                  <a:pt x="657475" y="2681077"/>
                  <a:pt x="657475" y="2681077"/>
                </a:cubicBezTo>
                <a:lnTo>
                  <a:pt x="660160" y="2683762"/>
                </a:lnTo>
                <a:lnTo>
                  <a:pt x="651535" y="2677703"/>
                </a:lnTo>
                <a:cubicBezTo>
                  <a:pt x="644876" y="2672079"/>
                  <a:pt x="637857" y="2665782"/>
                  <a:pt x="632278" y="2661643"/>
                </a:cubicBezTo>
                <a:lnTo>
                  <a:pt x="640557" y="2669921"/>
                </a:lnTo>
                <a:lnTo>
                  <a:pt x="629397" y="2661643"/>
                </a:lnTo>
                <a:cubicBezTo>
                  <a:pt x="629397" y="2661643"/>
                  <a:pt x="626878" y="2658764"/>
                  <a:pt x="623998" y="2658764"/>
                </a:cubicBezTo>
                <a:cubicBezTo>
                  <a:pt x="623998" y="2656245"/>
                  <a:pt x="621118" y="2656245"/>
                  <a:pt x="621118" y="2653366"/>
                </a:cubicBezTo>
                <a:lnTo>
                  <a:pt x="612839" y="2645089"/>
                </a:lnTo>
                <a:lnTo>
                  <a:pt x="626878" y="2656245"/>
                </a:lnTo>
                <a:cubicBezTo>
                  <a:pt x="618239" y="2647608"/>
                  <a:pt x="612839" y="2645089"/>
                  <a:pt x="609960" y="2642209"/>
                </a:cubicBezTo>
                <a:lnTo>
                  <a:pt x="612839" y="2645089"/>
                </a:lnTo>
                <a:cubicBezTo>
                  <a:pt x="609960" y="2642209"/>
                  <a:pt x="609960" y="2639331"/>
                  <a:pt x="607080" y="2639331"/>
                </a:cubicBezTo>
                <a:cubicBezTo>
                  <a:pt x="604561" y="2636451"/>
                  <a:pt x="601681" y="2636451"/>
                  <a:pt x="601681" y="2633932"/>
                </a:cubicBezTo>
                <a:cubicBezTo>
                  <a:pt x="595922" y="2628174"/>
                  <a:pt x="593402" y="2625295"/>
                  <a:pt x="590522" y="2622416"/>
                </a:cubicBezTo>
                <a:cubicBezTo>
                  <a:pt x="590522" y="2619896"/>
                  <a:pt x="587643" y="2617018"/>
                  <a:pt x="582242" y="2611259"/>
                </a:cubicBezTo>
                <a:lnTo>
                  <a:pt x="581180" y="2611684"/>
                </a:lnTo>
                <a:lnTo>
                  <a:pt x="573604" y="2602982"/>
                </a:lnTo>
                <a:cubicBezTo>
                  <a:pt x="559925" y="2586428"/>
                  <a:pt x="568204" y="2597584"/>
                  <a:pt x="559925" y="2591826"/>
                </a:cubicBezTo>
                <a:cubicBezTo>
                  <a:pt x="548407" y="2577790"/>
                  <a:pt x="565325" y="2594705"/>
                  <a:pt x="554166" y="2580669"/>
                </a:cubicBezTo>
                <a:close/>
                <a:moveTo>
                  <a:pt x="2640122" y="2579518"/>
                </a:moveTo>
                <a:lnTo>
                  <a:pt x="2628234" y="2590619"/>
                </a:lnTo>
                <a:cubicBezTo>
                  <a:pt x="2625264" y="2593251"/>
                  <a:pt x="2622901" y="2595263"/>
                  <a:pt x="2621798" y="2596079"/>
                </a:cubicBezTo>
                <a:lnTo>
                  <a:pt x="2622250" y="2595385"/>
                </a:lnTo>
                <a:lnTo>
                  <a:pt x="2631565" y="2586076"/>
                </a:lnTo>
                <a:cubicBezTo>
                  <a:pt x="2634265" y="2584636"/>
                  <a:pt x="2636336" y="2582567"/>
                  <a:pt x="2638091" y="2580857"/>
                </a:cubicBezTo>
                <a:close/>
                <a:moveTo>
                  <a:pt x="559925" y="2577790"/>
                </a:moveTo>
                <a:cubicBezTo>
                  <a:pt x="565325" y="2580669"/>
                  <a:pt x="568204" y="2586428"/>
                  <a:pt x="571084" y="2588946"/>
                </a:cubicBezTo>
                <a:lnTo>
                  <a:pt x="571948" y="2590033"/>
                </a:lnTo>
                <a:close/>
                <a:moveTo>
                  <a:pt x="577158" y="2575226"/>
                </a:moveTo>
                <a:cubicBezTo>
                  <a:pt x="579273" y="2576621"/>
                  <a:pt x="582062" y="2579410"/>
                  <a:pt x="584762" y="2583548"/>
                </a:cubicBezTo>
                <a:lnTo>
                  <a:pt x="587643" y="2586428"/>
                </a:lnTo>
                <a:cubicBezTo>
                  <a:pt x="590522" y="2588946"/>
                  <a:pt x="590522" y="2591826"/>
                  <a:pt x="593402" y="2591826"/>
                </a:cubicBezTo>
                <a:cubicBezTo>
                  <a:pt x="595922" y="2594705"/>
                  <a:pt x="598801" y="2597584"/>
                  <a:pt x="598801" y="2600103"/>
                </a:cubicBezTo>
                <a:cubicBezTo>
                  <a:pt x="601681" y="2602982"/>
                  <a:pt x="604561" y="2602982"/>
                  <a:pt x="604561" y="2605861"/>
                </a:cubicBezTo>
                <a:cubicBezTo>
                  <a:pt x="607080" y="2608740"/>
                  <a:pt x="607080" y="2608740"/>
                  <a:pt x="609960" y="2611259"/>
                </a:cubicBezTo>
                <a:cubicBezTo>
                  <a:pt x="612839" y="2614138"/>
                  <a:pt x="615719" y="2617018"/>
                  <a:pt x="618239" y="2619896"/>
                </a:cubicBezTo>
                <a:cubicBezTo>
                  <a:pt x="623998" y="2622416"/>
                  <a:pt x="626878" y="2625295"/>
                  <a:pt x="629397" y="2628174"/>
                </a:cubicBezTo>
                <a:cubicBezTo>
                  <a:pt x="632278" y="2631053"/>
                  <a:pt x="632278" y="2633932"/>
                  <a:pt x="635158" y="2636451"/>
                </a:cubicBezTo>
                <a:cubicBezTo>
                  <a:pt x="632278" y="2636451"/>
                  <a:pt x="629397" y="2631053"/>
                  <a:pt x="623998" y="2625295"/>
                </a:cubicBezTo>
                <a:cubicBezTo>
                  <a:pt x="618239" y="2622416"/>
                  <a:pt x="612839" y="2614138"/>
                  <a:pt x="604561" y="2608740"/>
                </a:cubicBezTo>
                <a:cubicBezTo>
                  <a:pt x="609960" y="2614138"/>
                  <a:pt x="584762" y="2586428"/>
                  <a:pt x="573604" y="2575271"/>
                </a:cubicBezTo>
                <a:cubicBezTo>
                  <a:pt x="573604" y="2573831"/>
                  <a:pt x="575043" y="2573831"/>
                  <a:pt x="577158" y="2575226"/>
                </a:cubicBezTo>
                <a:close/>
                <a:moveTo>
                  <a:pt x="2812151" y="2573426"/>
                </a:moveTo>
                <a:lnTo>
                  <a:pt x="2806081" y="2577790"/>
                </a:lnTo>
                <a:lnTo>
                  <a:pt x="2808675" y="2575414"/>
                </a:lnTo>
                <a:lnTo>
                  <a:pt x="2808962" y="2575271"/>
                </a:lnTo>
                <a:close/>
                <a:moveTo>
                  <a:pt x="2648128" y="2572041"/>
                </a:moveTo>
                <a:cubicBezTo>
                  <a:pt x="2648128" y="2572041"/>
                  <a:pt x="2645247" y="2574919"/>
                  <a:pt x="2642726" y="2577799"/>
                </a:cubicBezTo>
                <a:lnTo>
                  <a:pt x="2640122" y="2579518"/>
                </a:lnTo>
                <a:close/>
                <a:moveTo>
                  <a:pt x="2634085" y="2569522"/>
                </a:moveTo>
                <a:cubicBezTo>
                  <a:pt x="2631565" y="2569522"/>
                  <a:pt x="2628684" y="2572041"/>
                  <a:pt x="2622924" y="2577799"/>
                </a:cubicBezTo>
                <a:cubicBezTo>
                  <a:pt x="2620403" y="2580677"/>
                  <a:pt x="2614642" y="2586076"/>
                  <a:pt x="2609242" y="2588954"/>
                </a:cubicBezTo>
                <a:cubicBezTo>
                  <a:pt x="2607802" y="2590394"/>
                  <a:pt x="2607802" y="2590394"/>
                  <a:pt x="2608837" y="2589674"/>
                </a:cubicBezTo>
                <a:lnTo>
                  <a:pt x="2611260" y="2588172"/>
                </a:lnTo>
                <a:lnTo>
                  <a:pt x="2603480" y="2594353"/>
                </a:lnTo>
                <a:cubicBezTo>
                  <a:pt x="2600600" y="2597232"/>
                  <a:pt x="2598080" y="2600111"/>
                  <a:pt x="2592319" y="2605509"/>
                </a:cubicBezTo>
                <a:cubicBezTo>
                  <a:pt x="2586919" y="2611267"/>
                  <a:pt x="2592319" y="2605509"/>
                  <a:pt x="2595199" y="2605509"/>
                </a:cubicBezTo>
                <a:cubicBezTo>
                  <a:pt x="2600600" y="2600111"/>
                  <a:pt x="2609242" y="2594353"/>
                  <a:pt x="2614642" y="2588954"/>
                </a:cubicBezTo>
                <a:cubicBezTo>
                  <a:pt x="2620403" y="2583197"/>
                  <a:pt x="2622924" y="2580677"/>
                  <a:pt x="2625804" y="2577799"/>
                </a:cubicBezTo>
                <a:cubicBezTo>
                  <a:pt x="2620403" y="2580677"/>
                  <a:pt x="2620403" y="2580677"/>
                  <a:pt x="2631565" y="2572041"/>
                </a:cubicBezTo>
                <a:lnTo>
                  <a:pt x="2631025" y="2572580"/>
                </a:lnTo>
                <a:close/>
                <a:moveTo>
                  <a:pt x="2901686" y="2568912"/>
                </a:moveTo>
                <a:lnTo>
                  <a:pt x="2901651" y="2568928"/>
                </a:lnTo>
                <a:cubicBezTo>
                  <a:pt x="2898861" y="2571043"/>
                  <a:pt x="2895351" y="2573831"/>
                  <a:pt x="2892472" y="2575271"/>
                </a:cubicBezTo>
                <a:lnTo>
                  <a:pt x="2878832" y="2583873"/>
                </a:lnTo>
                <a:lnTo>
                  <a:pt x="2878101" y="2585180"/>
                </a:lnTo>
                <a:lnTo>
                  <a:pt x="2885813" y="2580444"/>
                </a:lnTo>
                <a:lnTo>
                  <a:pt x="2900562" y="2570604"/>
                </a:lnTo>
                <a:lnTo>
                  <a:pt x="2901591" y="2569043"/>
                </a:lnTo>
                <a:close/>
                <a:moveTo>
                  <a:pt x="2906511" y="2566633"/>
                </a:moveTo>
                <a:lnTo>
                  <a:pt x="2905975" y="2566886"/>
                </a:lnTo>
                <a:lnTo>
                  <a:pt x="2905839" y="2567082"/>
                </a:lnTo>
                <a:close/>
                <a:moveTo>
                  <a:pt x="379345" y="2566523"/>
                </a:moveTo>
                <a:cubicBezTo>
                  <a:pt x="396261" y="2585958"/>
                  <a:pt x="415696" y="2608271"/>
                  <a:pt x="435131" y="2633464"/>
                </a:cubicBezTo>
                <a:cubicBezTo>
                  <a:pt x="440890" y="2638862"/>
                  <a:pt x="440890" y="2638862"/>
                  <a:pt x="440890" y="2641741"/>
                </a:cubicBezTo>
                <a:cubicBezTo>
                  <a:pt x="421454" y="2619428"/>
                  <a:pt x="401660" y="2594236"/>
                  <a:pt x="379345" y="2566523"/>
                </a:cubicBezTo>
                <a:close/>
                <a:moveTo>
                  <a:pt x="541917" y="2566144"/>
                </a:moveTo>
                <a:cubicBezTo>
                  <a:pt x="545189" y="2568658"/>
                  <a:pt x="552006" y="2578510"/>
                  <a:pt x="554166" y="2580669"/>
                </a:cubicBezTo>
                <a:lnTo>
                  <a:pt x="541862" y="2566159"/>
                </a:lnTo>
                <a:close/>
                <a:moveTo>
                  <a:pt x="587643" y="2561235"/>
                </a:moveTo>
                <a:cubicBezTo>
                  <a:pt x="590522" y="2564115"/>
                  <a:pt x="590522" y="2566633"/>
                  <a:pt x="593402" y="2566633"/>
                </a:cubicBezTo>
                <a:lnTo>
                  <a:pt x="600758" y="2576547"/>
                </a:lnTo>
                <a:lnTo>
                  <a:pt x="598801" y="2575271"/>
                </a:lnTo>
                <a:cubicBezTo>
                  <a:pt x="595922" y="2569513"/>
                  <a:pt x="590522" y="2564115"/>
                  <a:pt x="587643" y="2561235"/>
                </a:cubicBezTo>
                <a:close/>
                <a:moveTo>
                  <a:pt x="2829521" y="2558666"/>
                </a:moveTo>
                <a:lnTo>
                  <a:pt x="2815756" y="2568928"/>
                </a:lnTo>
                <a:lnTo>
                  <a:pt x="2808675" y="2575414"/>
                </a:lnTo>
                <a:lnTo>
                  <a:pt x="2805722" y="2576891"/>
                </a:lnTo>
                <a:cubicBezTo>
                  <a:pt x="2803921" y="2577880"/>
                  <a:pt x="2801762" y="2579230"/>
                  <a:pt x="2800322" y="2580669"/>
                </a:cubicBezTo>
                <a:cubicBezTo>
                  <a:pt x="2798432" y="2582828"/>
                  <a:pt x="2804237" y="2577093"/>
                  <a:pt x="2798905" y="2580011"/>
                </a:cubicBezTo>
                <a:lnTo>
                  <a:pt x="2797523" y="2580921"/>
                </a:lnTo>
                <a:lnTo>
                  <a:pt x="2797802" y="2580669"/>
                </a:lnTo>
                <a:lnTo>
                  <a:pt x="2792770" y="2583928"/>
                </a:lnTo>
                <a:lnTo>
                  <a:pt x="2825519" y="2561235"/>
                </a:lnTo>
                <a:close/>
                <a:moveTo>
                  <a:pt x="2844957" y="2558356"/>
                </a:moveTo>
                <a:cubicBezTo>
                  <a:pt x="2845677" y="2557636"/>
                  <a:pt x="2845002" y="2557974"/>
                  <a:pt x="2843630" y="2558840"/>
                </a:cubicBezTo>
                <a:lnTo>
                  <a:pt x="2842610" y="2559516"/>
                </a:lnTo>
                <a:lnTo>
                  <a:pt x="2837038" y="2562270"/>
                </a:lnTo>
                <a:cubicBezTo>
                  <a:pt x="2835328" y="2563305"/>
                  <a:pt x="2832539" y="2565374"/>
                  <a:pt x="2822640" y="2572391"/>
                </a:cubicBezTo>
                <a:cubicBezTo>
                  <a:pt x="2817241" y="2575271"/>
                  <a:pt x="2828399" y="2569513"/>
                  <a:pt x="2831279" y="2566633"/>
                </a:cubicBezTo>
                <a:cubicBezTo>
                  <a:pt x="2829839" y="2568073"/>
                  <a:pt x="2833978" y="2565284"/>
                  <a:pt x="2838118" y="2562495"/>
                </a:cubicBezTo>
                <a:lnTo>
                  <a:pt x="2842610" y="2559516"/>
                </a:lnTo>
                <a:close/>
                <a:moveTo>
                  <a:pt x="2833798" y="2555478"/>
                </a:moveTo>
                <a:lnTo>
                  <a:pt x="2832793" y="2556566"/>
                </a:lnTo>
                <a:lnTo>
                  <a:pt x="2829521" y="2558666"/>
                </a:lnTo>
                <a:close/>
                <a:moveTo>
                  <a:pt x="2896190" y="2555370"/>
                </a:moveTo>
                <a:lnTo>
                  <a:pt x="2881167" y="2565709"/>
                </a:lnTo>
                <a:lnTo>
                  <a:pt x="2878692" y="2570887"/>
                </a:lnTo>
                <a:cubicBezTo>
                  <a:pt x="2878017" y="2572641"/>
                  <a:pt x="2878017" y="2573361"/>
                  <a:pt x="2879276" y="2571922"/>
                </a:cubicBezTo>
                <a:lnTo>
                  <a:pt x="2878824" y="2572821"/>
                </a:lnTo>
                <a:lnTo>
                  <a:pt x="2884193" y="2569513"/>
                </a:lnTo>
                <a:cubicBezTo>
                  <a:pt x="2892472" y="2561235"/>
                  <a:pt x="2881313" y="2572391"/>
                  <a:pt x="2889592" y="2564115"/>
                </a:cubicBezTo>
                <a:lnTo>
                  <a:pt x="2890636" y="2563352"/>
                </a:lnTo>
                <a:close/>
                <a:moveTo>
                  <a:pt x="2891077" y="2555253"/>
                </a:moveTo>
                <a:cubicBezTo>
                  <a:pt x="2888962" y="2556287"/>
                  <a:pt x="2885453" y="2558356"/>
                  <a:pt x="2881313" y="2561235"/>
                </a:cubicBezTo>
                <a:lnTo>
                  <a:pt x="2873675" y="2568873"/>
                </a:lnTo>
                <a:lnTo>
                  <a:pt x="2872099" y="2569996"/>
                </a:lnTo>
                <a:lnTo>
                  <a:pt x="2861876" y="2575271"/>
                </a:lnTo>
                <a:cubicBezTo>
                  <a:pt x="2858996" y="2577790"/>
                  <a:pt x="2856116" y="2580669"/>
                  <a:pt x="2847837" y="2586428"/>
                </a:cubicBezTo>
                <a:cubicBezTo>
                  <a:pt x="2849276" y="2584988"/>
                  <a:pt x="2848556" y="2584268"/>
                  <a:pt x="2846442" y="2584943"/>
                </a:cubicBezTo>
                <a:lnTo>
                  <a:pt x="2843074" y="2587318"/>
                </a:lnTo>
                <a:lnTo>
                  <a:pt x="2840400" y="2590653"/>
                </a:lnTo>
                <a:lnTo>
                  <a:pt x="2840817" y="2590521"/>
                </a:lnTo>
                <a:cubicBezTo>
                  <a:pt x="2843607" y="2589126"/>
                  <a:pt x="2846397" y="2587686"/>
                  <a:pt x="2844957" y="2588946"/>
                </a:cubicBezTo>
                <a:lnTo>
                  <a:pt x="2838005" y="2593640"/>
                </a:lnTo>
                <a:lnTo>
                  <a:pt x="2837527" y="2594236"/>
                </a:lnTo>
                <a:lnTo>
                  <a:pt x="2837755" y="2593809"/>
                </a:lnTo>
                <a:lnTo>
                  <a:pt x="2836721" y="2594507"/>
                </a:lnTo>
                <a:lnTo>
                  <a:pt x="2835609" y="2595904"/>
                </a:lnTo>
                <a:lnTo>
                  <a:pt x="2841884" y="2591816"/>
                </a:lnTo>
                <a:lnTo>
                  <a:pt x="2834679" y="2597074"/>
                </a:lnTo>
                <a:lnTo>
                  <a:pt x="2834647" y="2597114"/>
                </a:lnTo>
                <a:cubicBezTo>
                  <a:pt x="2834647" y="2599994"/>
                  <a:pt x="2831769" y="2602513"/>
                  <a:pt x="2837527" y="2597114"/>
                </a:cubicBezTo>
                <a:lnTo>
                  <a:pt x="2832231" y="2604253"/>
                </a:lnTo>
                <a:lnTo>
                  <a:pt x="2850716" y="2591826"/>
                </a:lnTo>
                <a:cubicBezTo>
                  <a:pt x="2856116" y="2588946"/>
                  <a:pt x="2853597" y="2588946"/>
                  <a:pt x="2858996" y="2586428"/>
                </a:cubicBezTo>
                <a:cubicBezTo>
                  <a:pt x="2866015" y="2580849"/>
                  <a:pt x="2870245" y="2578060"/>
                  <a:pt x="2873754" y="2575946"/>
                </a:cubicBezTo>
                <a:lnTo>
                  <a:pt x="2875554" y="2574836"/>
                </a:lnTo>
                <a:lnTo>
                  <a:pt x="2880780" y="2565976"/>
                </a:lnTo>
                <a:lnTo>
                  <a:pt x="2867275" y="2575271"/>
                </a:lnTo>
                <a:lnTo>
                  <a:pt x="2841884" y="2591816"/>
                </a:lnTo>
                <a:lnTo>
                  <a:pt x="2858636" y="2579590"/>
                </a:lnTo>
                <a:lnTo>
                  <a:pt x="2872099" y="2569996"/>
                </a:lnTo>
                <a:lnTo>
                  <a:pt x="2873034" y="2569513"/>
                </a:lnTo>
                <a:lnTo>
                  <a:pt x="2873675" y="2568873"/>
                </a:lnTo>
                <a:lnTo>
                  <a:pt x="2892472" y="2555478"/>
                </a:lnTo>
                <a:cubicBezTo>
                  <a:pt x="2893912" y="2554218"/>
                  <a:pt x="2893192" y="2554218"/>
                  <a:pt x="2891077" y="2555253"/>
                </a:cubicBezTo>
                <a:close/>
                <a:moveTo>
                  <a:pt x="548182" y="2552913"/>
                </a:moveTo>
                <a:cubicBezTo>
                  <a:pt x="547147" y="2551518"/>
                  <a:pt x="547147" y="2551518"/>
                  <a:pt x="548407" y="2552958"/>
                </a:cubicBezTo>
                <a:cubicBezTo>
                  <a:pt x="554166" y="2555478"/>
                  <a:pt x="557046" y="2561235"/>
                  <a:pt x="559925" y="2566633"/>
                </a:cubicBezTo>
                <a:cubicBezTo>
                  <a:pt x="562445" y="2569513"/>
                  <a:pt x="565325" y="2569513"/>
                  <a:pt x="568204" y="2572391"/>
                </a:cubicBezTo>
                <a:cubicBezTo>
                  <a:pt x="568204" y="2575271"/>
                  <a:pt x="571084" y="2577790"/>
                  <a:pt x="573604" y="2580669"/>
                </a:cubicBezTo>
                <a:cubicBezTo>
                  <a:pt x="576483" y="2583548"/>
                  <a:pt x="579363" y="2588946"/>
                  <a:pt x="576483" y="2588946"/>
                </a:cubicBezTo>
                <a:cubicBezTo>
                  <a:pt x="573604" y="2583548"/>
                  <a:pt x="573604" y="2583548"/>
                  <a:pt x="571084" y="2580669"/>
                </a:cubicBezTo>
                <a:cubicBezTo>
                  <a:pt x="573604" y="2583548"/>
                  <a:pt x="571084" y="2580669"/>
                  <a:pt x="568204" y="2575271"/>
                </a:cubicBezTo>
                <a:cubicBezTo>
                  <a:pt x="571084" y="2577790"/>
                  <a:pt x="571084" y="2580669"/>
                  <a:pt x="571084" y="2580669"/>
                </a:cubicBezTo>
                <a:cubicBezTo>
                  <a:pt x="568204" y="2577790"/>
                  <a:pt x="565325" y="2575271"/>
                  <a:pt x="562445" y="2572391"/>
                </a:cubicBezTo>
                <a:cubicBezTo>
                  <a:pt x="559925" y="2569513"/>
                  <a:pt x="557046" y="2564115"/>
                  <a:pt x="554166" y="2561235"/>
                </a:cubicBezTo>
                <a:cubicBezTo>
                  <a:pt x="551286" y="2557096"/>
                  <a:pt x="549217" y="2554308"/>
                  <a:pt x="548182" y="2552913"/>
                </a:cubicBezTo>
                <a:close/>
                <a:moveTo>
                  <a:pt x="2868119" y="2549608"/>
                </a:moveTo>
                <a:lnTo>
                  <a:pt x="2862215" y="2559619"/>
                </a:lnTo>
                <a:lnTo>
                  <a:pt x="2863634" y="2558879"/>
                </a:lnTo>
                <a:close/>
                <a:moveTo>
                  <a:pt x="2907344" y="2547694"/>
                </a:moveTo>
                <a:lnTo>
                  <a:pt x="2899560" y="2553051"/>
                </a:lnTo>
                <a:lnTo>
                  <a:pt x="2899656" y="2553162"/>
                </a:lnTo>
                <a:lnTo>
                  <a:pt x="2896504" y="2557460"/>
                </a:lnTo>
                <a:lnTo>
                  <a:pt x="2898351" y="2553883"/>
                </a:lnTo>
                <a:lnTo>
                  <a:pt x="2897870" y="2554214"/>
                </a:lnTo>
                <a:lnTo>
                  <a:pt x="2893313" y="2560765"/>
                </a:lnTo>
                <a:lnTo>
                  <a:pt x="2891432" y="2562771"/>
                </a:lnTo>
                <a:lnTo>
                  <a:pt x="2893594" y="2561193"/>
                </a:lnTo>
                <a:lnTo>
                  <a:pt x="2896192" y="2557885"/>
                </a:lnTo>
                <a:lnTo>
                  <a:pt x="2896504" y="2557460"/>
                </a:lnTo>
                <a:lnTo>
                  <a:pt x="2895173" y="2560039"/>
                </a:lnTo>
                <a:lnTo>
                  <a:pt x="2904059" y="2553551"/>
                </a:lnTo>
                <a:lnTo>
                  <a:pt x="2904830" y="2551992"/>
                </a:lnTo>
                <a:close/>
                <a:moveTo>
                  <a:pt x="545887" y="2541801"/>
                </a:moveTo>
                <a:cubicBezTo>
                  <a:pt x="547147" y="2543061"/>
                  <a:pt x="547147" y="2543061"/>
                  <a:pt x="546472" y="2542387"/>
                </a:cubicBezTo>
                <a:lnTo>
                  <a:pt x="545889" y="2541803"/>
                </a:lnTo>
                <a:close/>
                <a:moveTo>
                  <a:pt x="521500" y="2541532"/>
                </a:moveTo>
                <a:lnTo>
                  <a:pt x="523569" y="2544321"/>
                </a:lnTo>
                <a:lnTo>
                  <a:pt x="523569" y="2544321"/>
                </a:lnTo>
                <a:cubicBezTo>
                  <a:pt x="521500" y="2541532"/>
                  <a:pt x="520982" y="2540835"/>
                  <a:pt x="521500" y="2541532"/>
                </a:cubicBezTo>
                <a:close/>
                <a:moveTo>
                  <a:pt x="2668696" y="2540462"/>
                </a:moveTo>
                <a:cubicBezTo>
                  <a:pt x="2670451" y="2538752"/>
                  <a:pt x="2670451" y="2538752"/>
                  <a:pt x="2667570" y="2541451"/>
                </a:cubicBezTo>
                <a:cubicBezTo>
                  <a:pt x="2667570" y="2541451"/>
                  <a:pt x="2662170" y="2547209"/>
                  <a:pt x="2653888" y="2552607"/>
                </a:cubicBezTo>
                <a:cubicBezTo>
                  <a:pt x="2648128" y="2558365"/>
                  <a:pt x="2642726" y="2563764"/>
                  <a:pt x="2639847" y="2566642"/>
                </a:cubicBezTo>
                <a:cubicBezTo>
                  <a:pt x="2639847" y="2566642"/>
                  <a:pt x="2645247" y="2563764"/>
                  <a:pt x="2648128" y="2560884"/>
                </a:cubicBezTo>
                <a:cubicBezTo>
                  <a:pt x="2651008" y="2558365"/>
                  <a:pt x="2656408" y="2552607"/>
                  <a:pt x="2659289" y="2549728"/>
                </a:cubicBezTo>
                <a:cubicBezTo>
                  <a:pt x="2663430" y="2545590"/>
                  <a:pt x="2666940" y="2542170"/>
                  <a:pt x="2668696" y="2540462"/>
                </a:cubicBezTo>
                <a:close/>
                <a:moveTo>
                  <a:pt x="2691097" y="2540059"/>
                </a:moveTo>
                <a:lnTo>
                  <a:pt x="2656408" y="2574919"/>
                </a:lnTo>
                <a:cubicBezTo>
                  <a:pt x="2656408" y="2572041"/>
                  <a:pt x="2662170" y="2566642"/>
                  <a:pt x="2670451" y="2558365"/>
                </a:cubicBezTo>
                <a:close/>
                <a:moveTo>
                  <a:pt x="2684493" y="2538572"/>
                </a:moveTo>
                <a:cubicBezTo>
                  <a:pt x="2687373" y="2538572"/>
                  <a:pt x="2684493" y="2541451"/>
                  <a:pt x="2681612" y="2544330"/>
                </a:cubicBezTo>
                <a:cubicBezTo>
                  <a:pt x="2681612" y="2544330"/>
                  <a:pt x="2684493" y="2541451"/>
                  <a:pt x="2687373" y="2541451"/>
                </a:cubicBezTo>
                <a:cubicBezTo>
                  <a:pt x="2681612" y="2547209"/>
                  <a:pt x="2667570" y="2558365"/>
                  <a:pt x="2656408" y="2569522"/>
                </a:cubicBezTo>
                <a:cubicBezTo>
                  <a:pt x="2642726" y="2580677"/>
                  <a:pt x="2634085" y="2588954"/>
                  <a:pt x="2634085" y="2591834"/>
                </a:cubicBezTo>
                <a:cubicBezTo>
                  <a:pt x="2622924" y="2600111"/>
                  <a:pt x="2622924" y="2600111"/>
                  <a:pt x="2611762" y="2608388"/>
                </a:cubicBezTo>
                <a:cubicBezTo>
                  <a:pt x="2614642" y="2605509"/>
                  <a:pt x="2622924" y="2597232"/>
                  <a:pt x="2634085" y="2588954"/>
                </a:cubicBezTo>
                <a:cubicBezTo>
                  <a:pt x="2642726" y="2580677"/>
                  <a:pt x="2653888" y="2569522"/>
                  <a:pt x="2662170" y="2563764"/>
                </a:cubicBezTo>
                <a:cubicBezTo>
                  <a:pt x="2670451" y="2555487"/>
                  <a:pt x="2676212" y="2549728"/>
                  <a:pt x="2684493" y="2538572"/>
                </a:cubicBezTo>
                <a:close/>
                <a:moveTo>
                  <a:pt x="2676999" y="2537961"/>
                </a:moveTo>
                <a:lnTo>
                  <a:pt x="2678732" y="2538572"/>
                </a:lnTo>
                <a:lnTo>
                  <a:pt x="2663478" y="2551300"/>
                </a:lnTo>
                <a:lnTo>
                  <a:pt x="2673331" y="2541451"/>
                </a:lnTo>
                <a:close/>
                <a:moveTo>
                  <a:pt x="2922304" y="2536553"/>
                </a:moveTo>
                <a:lnTo>
                  <a:pt x="2914205" y="2542971"/>
                </a:lnTo>
                <a:lnTo>
                  <a:pt x="2909254" y="2546379"/>
                </a:lnTo>
                <a:lnTo>
                  <a:pt x="2907349" y="2549608"/>
                </a:lnTo>
                <a:lnTo>
                  <a:pt x="2905753" y="2552314"/>
                </a:lnTo>
                <a:lnTo>
                  <a:pt x="2919357" y="2542381"/>
                </a:lnTo>
                <a:lnTo>
                  <a:pt x="2921386" y="2538451"/>
                </a:lnTo>
                <a:close/>
                <a:moveTo>
                  <a:pt x="2694873" y="2536263"/>
                </a:moveTo>
                <a:lnTo>
                  <a:pt x="2692774" y="2538572"/>
                </a:lnTo>
                <a:lnTo>
                  <a:pt x="2691097" y="2540059"/>
                </a:lnTo>
                <a:close/>
                <a:moveTo>
                  <a:pt x="568204" y="2533165"/>
                </a:moveTo>
                <a:cubicBezTo>
                  <a:pt x="565325" y="2530645"/>
                  <a:pt x="568204" y="2536043"/>
                  <a:pt x="573604" y="2541801"/>
                </a:cubicBezTo>
                <a:cubicBezTo>
                  <a:pt x="576483" y="2547200"/>
                  <a:pt x="582242" y="2552958"/>
                  <a:pt x="582242" y="2552958"/>
                </a:cubicBezTo>
                <a:cubicBezTo>
                  <a:pt x="579363" y="2550079"/>
                  <a:pt x="576483" y="2547200"/>
                  <a:pt x="576483" y="2541801"/>
                </a:cubicBezTo>
                <a:cubicBezTo>
                  <a:pt x="573604" y="2538923"/>
                  <a:pt x="571084" y="2536043"/>
                  <a:pt x="568204" y="2533165"/>
                </a:cubicBezTo>
                <a:close/>
                <a:moveTo>
                  <a:pt x="534728" y="2533165"/>
                </a:moveTo>
                <a:cubicBezTo>
                  <a:pt x="537607" y="2538923"/>
                  <a:pt x="543008" y="2544321"/>
                  <a:pt x="545887" y="2547200"/>
                </a:cubicBezTo>
                <a:cubicBezTo>
                  <a:pt x="548407" y="2550079"/>
                  <a:pt x="548407" y="2550079"/>
                  <a:pt x="548407" y="2552958"/>
                </a:cubicBezTo>
                <a:cubicBezTo>
                  <a:pt x="543008" y="2547200"/>
                  <a:pt x="531848" y="2533165"/>
                  <a:pt x="534728" y="2533165"/>
                </a:cubicBezTo>
                <a:close/>
                <a:moveTo>
                  <a:pt x="2933382" y="2527774"/>
                </a:moveTo>
                <a:lnTo>
                  <a:pt x="2925587" y="2533951"/>
                </a:lnTo>
                <a:lnTo>
                  <a:pt x="2925120" y="2534762"/>
                </a:lnTo>
                <a:lnTo>
                  <a:pt x="2924920" y="2534480"/>
                </a:lnTo>
                <a:lnTo>
                  <a:pt x="2924336" y="2534943"/>
                </a:lnTo>
                <a:lnTo>
                  <a:pt x="2919911" y="2541976"/>
                </a:lnTo>
                <a:lnTo>
                  <a:pt x="2928468" y="2535728"/>
                </a:lnTo>
                <a:lnTo>
                  <a:pt x="2930063" y="2534413"/>
                </a:lnTo>
                <a:close/>
                <a:moveTo>
                  <a:pt x="512411" y="2524887"/>
                </a:moveTo>
                <a:cubicBezTo>
                  <a:pt x="515290" y="2527766"/>
                  <a:pt x="517810" y="2530645"/>
                  <a:pt x="520689" y="2536043"/>
                </a:cubicBezTo>
                <a:cubicBezTo>
                  <a:pt x="523569" y="2538923"/>
                  <a:pt x="526449" y="2541801"/>
                  <a:pt x="526449" y="2544321"/>
                </a:cubicBezTo>
                <a:cubicBezTo>
                  <a:pt x="531848" y="2550079"/>
                  <a:pt x="537607" y="2558356"/>
                  <a:pt x="540128" y="2564115"/>
                </a:cubicBezTo>
                <a:lnTo>
                  <a:pt x="541862" y="2566159"/>
                </a:lnTo>
                <a:lnTo>
                  <a:pt x="540128" y="2566633"/>
                </a:lnTo>
                <a:cubicBezTo>
                  <a:pt x="535988" y="2561056"/>
                  <a:pt x="529779" y="2552688"/>
                  <a:pt x="525639" y="2547110"/>
                </a:cubicBezTo>
                <a:lnTo>
                  <a:pt x="523569" y="2544321"/>
                </a:lnTo>
                <a:close/>
                <a:moveTo>
                  <a:pt x="2886224" y="2522593"/>
                </a:moveTo>
                <a:lnTo>
                  <a:pt x="2884504" y="2523777"/>
                </a:lnTo>
                <a:lnTo>
                  <a:pt x="2881436" y="2528059"/>
                </a:lnTo>
                <a:lnTo>
                  <a:pt x="2879989" y="2531405"/>
                </a:lnTo>
                <a:lnTo>
                  <a:pt x="2881313" y="2530645"/>
                </a:lnTo>
                <a:lnTo>
                  <a:pt x="2882030" y="2530237"/>
                </a:lnTo>
                <a:lnTo>
                  <a:pt x="2885035" y="2524416"/>
                </a:lnTo>
                <a:close/>
                <a:moveTo>
                  <a:pt x="2659289" y="2522018"/>
                </a:moveTo>
                <a:cubicBezTo>
                  <a:pt x="2645247" y="2533174"/>
                  <a:pt x="2631565" y="2547209"/>
                  <a:pt x="2617523" y="2560884"/>
                </a:cubicBezTo>
                <a:cubicBezTo>
                  <a:pt x="2609242" y="2569522"/>
                  <a:pt x="2600600" y="2574919"/>
                  <a:pt x="2595199" y="2580677"/>
                </a:cubicBezTo>
                <a:cubicBezTo>
                  <a:pt x="2589438" y="2586076"/>
                  <a:pt x="2581157" y="2591834"/>
                  <a:pt x="2575756" y="2597232"/>
                </a:cubicBezTo>
                <a:cubicBezTo>
                  <a:pt x="2578277" y="2594353"/>
                  <a:pt x="2581157" y="2591834"/>
                  <a:pt x="2584038" y="2588954"/>
                </a:cubicBezTo>
                <a:lnTo>
                  <a:pt x="2592321" y="2580676"/>
                </a:lnTo>
                <a:lnTo>
                  <a:pt x="2605682" y="2568662"/>
                </a:lnTo>
                <a:lnTo>
                  <a:pt x="2628684" y="2549728"/>
                </a:lnTo>
                <a:cubicBezTo>
                  <a:pt x="2639847" y="2538572"/>
                  <a:pt x="2656408" y="2522018"/>
                  <a:pt x="2659289" y="2522018"/>
                </a:cubicBezTo>
                <a:close/>
                <a:moveTo>
                  <a:pt x="2886679" y="2521895"/>
                </a:moveTo>
                <a:lnTo>
                  <a:pt x="2884655" y="2523567"/>
                </a:lnTo>
                <a:lnTo>
                  <a:pt x="2884605" y="2523637"/>
                </a:lnTo>
                <a:lnTo>
                  <a:pt x="2886252" y="2522550"/>
                </a:lnTo>
                <a:close/>
                <a:moveTo>
                  <a:pt x="517810" y="2516610"/>
                </a:moveTo>
                <a:cubicBezTo>
                  <a:pt x="520689" y="2522008"/>
                  <a:pt x="523569" y="2527766"/>
                  <a:pt x="528968" y="2530645"/>
                </a:cubicBezTo>
                <a:cubicBezTo>
                  <a:pt x="528968" y="2533165"/>
                  <a:pt x="523569" y="2524887"/>
                  <a:pt x="526449" y="2533165"/>
                </a:cubicBezTo>
                <a:cubicBezTo>
                  <a:pt x="520689" y="2527766"/>
                  <a:pt x="515290" y="2513730"/>
                  <a:pt x="517810" y="2516610"/>
                </a:cubicBezTo>
                <a:close/>
                <a:moveTo>
                  <a:pt x="2687372" y="2516261"/>
                </a:moveTo>
                <a:lnTo>
                  <a:pt x="2676392" y="2526156"/>
                </a:lnTo>
                <a:cubicBezTo>
                  <a:pt x="2673961" y="2528225"/>
                  <a:pt x="2673331" y="2528855"/>
                  <a:pt x="2676212" y="2527416"/>
                </a:cubicBezTo>
                <a:cubicBezTo>
                  <a:pt x="2680352" y="2523278"/>
                  <a:pt x="2682940" y="2520691"/>
                  <a:pt x="2684752" y="2518880"/>
                </a:cubicBezTo>
                <a:close/>
                <a:moveTo>
                  <a:pt x="552394" y="2513066"/>
                </a:moveTo>
                <a:lnTo>
                  <a:pt x="554825" y="2515952"/>
                </a:lnTo>
                <a:lnTo>
                  <a:pt x="557637" y="2520006"/>
                </a:lnTo>
                <a:lnTo>
                  <a:pt x="557046" y="2519488"/>
                </a:lnTo>
                <a:cubicBezTo>
                  <a:pt x="557046" y="2516610"/>
                  <a:pt x="554166" y="2516610"/>
                  <a:pt x="554166" y="2516610"/>
                </a:cubicBezTo>
                <a:close/>
                <a:moveTo>
                  <a:pt x="2959543" y="2511706"/>
                </a:moveTo>
                <a:cubicBezTo>
                  <a:pt x="2955983" y="2513393"/>
                  <a:pt x="2942957" y="2524797"/>
                  <a:pt x="2934587" y="2533165"/>
                </a:cubicBezTo>
                <a:cubicBezTo>
                  <a:pt x="2934587" y="2533165"/>
                  <a:pt x="2937107" y="2530645"/>
                  <a:pt x="2942866" y="2527766"/>
                </a:cubicBezTo>
                <a:cubicBezTo>
                  <a:pt x="2945747" y="2524887"/>
                  <a:pt x="2948266" y="2524887"/>
                  <a:pt x="2951146" y="2522008"/>
                </a:cubicBezTo>
                <a:cubicBezTo>
                  <a:pt x="2954026" y="2519488"/>
                  <a:pt x="2956905" y="2516610"/>
                  <a:pt x="2959425" y="2513730"/>
                </a:cubicBezTo>
                <a:cubicBezTo>
                  <a:pt x="2960865" y="2511661"/>
                  <a:pt x="2960730" y="2511143"/>
                  <a:pt x="2959543" y="2511706"/>
                </a:cubicBezTo>
                <a:close/>
                <a:moveTo>
                  <a:pt x="2908536" y="2507927"/>
                </a:moveTo>
                <a:lnTo>
                  <a:pt x="2909147" y="2508217"/>
                </a:lnTo>
                <a:lnTo>
                  <a:pt x="2903631" y="2513730"/>
                </a:lnTo>
                <a:cubicBezTo>
                  <a:pt x="2905071" y="2511031"/>
                  <a:pt x="2907141" y="2508962"/>
                  <a:pt x="2908536" y="2507927"/>
                </a:cubicBezTo>
                <a:close/>
                <a:moveTo>
                  <a:pt x="2923905" y="2507860"/>
                </a:moveTo>
                <a:lnTo>
                  <a:pt x="2923742" y="2508277"/>
                </a:lnTo>
                <a:lnTo>
                  <a:pt x="2923610" y="2508470"/>
                </a:lnTo>
                <a:close/>
                <a:moveTo>
                  <a:pt x="2924787" y="2506742"/>
                </a:moveTo>
                <a:lnTo>
                  <a:pt x="2915245" y="2514151"/>
                </a:lnTo>
                <a:lnTo>
                  <a:pt x="2911848" y="2522076"/>
                </a:lnTo>
                <a:cubicBezTo>
                  <a:pt x="2910858" y="2524506"/>
                  <a:pt x="2910228" y="2525856"/>
                  <a:pt x="2910228" y="2524416"/>
                </a:cubicBezTo>
                <a:lnTo>
                  <a:pt x="2915166" y="2514213"/>
                </a:lnTo>
                <a:lnTo>
                  <a:pt x="2911325" y="2517195"/>
                </a:lnTo>
                <a:lnTo>
                  <a:pt x="2910884" y="2517519"/>
                </a:lnTo>
                <a:lnTo>
                  <a:pt x="2910228" y="2519017"/>
                </a:lnTo>
                <a:lnTo>
                  <a:pt x="2908576" y="2521152"/>
                </a:lnTo>
                <a:lnTo>
                  <a:pt x="2910217" y="2518009"/>
                </a:lnTo>
                <a:lnTo>
                  <a:pt x="2889592" y="2533165"/>
                </a:lnTo>
                <a:lnTo>
                  <a:pt x="2910292" y="2517864"/>
                </a:lnTo>
                <a:lnTo>
                  <a:pt x="2912906" y="2512859"/>
                </a:lnTo>
                <a:lnTo>
                  <a:pt x="2912862" y="2512270"/>
                </a:lnTo>
                <a:lnTo>
                  <a:pt x="2880086" y="2536398"/>
                </a:lnTo>
                <a:lnTo>
                  <a:pt x="2878427" y="2538487"/>
                </a:lnTo>
                <a:lnTo>
                  <a:pt x="2878749" y="2537384"/>
                </a:lnTo>
                <a:lnTo>
                  <a:pt x="2876410" y="2539105"/>
                </a:lnTo>
                <a:lnTo>
                  <a:pt x="2873877" y="2544210"/>
                </a:lnTo>
                <a:lnTo>
                  <a:pt x="2878427" y="2538487"/>
                </a:lnTo>
                <a:lnTo>
                  <a:pt x="2876757" y="2544210"/>
                </a:lnTo>
                <a:cubicBezTo>
                  <a:pt x="2873877" y="2546729"/>
                  <a:pt x="2873877" y="2549608"/>
                  <a:pt x="2870999" y="2552487"/>
                </a:cubicBezTo>
                <a:lnTo>
                  <a:pt x="2867485" y="2556869"/>
                </a:lnTo>
                <a:lnTo>
                  <a:pt x="2870155" y="2555478"/>
                </a:lnTo>
                <a:cubicBezTo>
                  <a:pt x="2875914" y="2550079"/>
                  <a:pt x="2875914" y="2550079"/>
                  <a:pt x="2884193" y="2544321"/>
                </a:cubicBezTo>
                <a:cubicBezTo>
                  <a:pt x="2889592" y="2538923"/>
                  <a:pt x="2892472" y="2538923"/>
                  <a:pt x="2895351" y="2536043"/>
                </a:cubicBezTo>
                <a:cubicBezTo>
                  <a:pt x="2896791" y="2536043"/>
                  <a:pt x="2898141" y="2534693"/>
                  <a:pt x="2899851" y="2532985"/>
                </a:cubicBezTo>
                <a:lnTo>
                  <a:pt x="2900526" y="2532456"/>
                </a:lnTo>
                <a:lnTo>
                  <a:pt x="2901591" y="2530174"/>
                </a:lnTo>
                <a:lnTo>
                  <a:pt x="2908576" y="2521152"/>
                </a:lnTo>
                <a:lnTo>
                  <a:pt x="2906990" y="2524191"/>
                </a:lnTo>
                <a:lnTo>
                  <a:pt x="2903531" y="2530101"/>
                </a:lnTo>
                <a:lnTo>
                  <a:pt x="2906511" y="2527766"/>
                </a:lnTo>
                <a:lnTo>
                  <a:pt x="2909638" y="2525312"/>
                </a:lnTo>
                <a:lnTo>
                  <a:pt x="2910228" y="2524416"/>
                </a:lnTo>
                <a:lnTo>
                  <a:pt x="2909714" y="2525252"/>
                </a:lnTo>
                <a:lnTo>
                  <a:pt x="2915011" y="2521094"/>
                </a:lnTo>
                <a:lnTo>
                  <a:pt x="2923610" y="2508470"/>
                </a:lnTo>
                <a:lnTo>
                  <a:pt x="2919027" y="2517942"/>
                </a:lnTo>
                <a:lnTo>
                  <a:pt x="2922563" y="2515166"/>
                </a:lnTo>
                <a:lnTo>
                  <a:pt x="2922893" y="2514085"/>
                </a:lnTo>
                <a:cubicBezTo>
                  <a:pt x="2922578" y="2513714"/>
                  <a:pt x="2920373" y="2517550"/>
                  <a:pt x="2920778" y="2515829"/>
                </a:cubicBezTo>
                <a:lnTo>
                  <a:pt x="2923742" y="2508277"/>
                </a:lnTo>
                <a:close/>
                <a:moveTo>
                  <a:pt x="2904664" y="2506076"/>
                </a:moveTo>
                <a:lnTo>
                  <a:pt x="2899449" y="2509635"/>
                </a:lnTo>
                <a:lnTo>
                  <a:pt x="2900752" y="2508332"/>
                </a:lnTo>
                <a:close/>
                <a:moveTo>
                  <a:pt x="499340" y="2503878"/>
                </a:moveTo>
                <a:lnTo>
                  <a:pt x="506651" y="2513730"/>
                </a:lnTo>
                <a:cubicBezTo>
                  <a:pt x="506651" y="2516610"/>
                  <a:pt x="509531" y="2516610"/>
                  <a:pt x="509531" y="2519488"/>
                </a:cubicBezTo>
                <a:cubicBezTo>
                  <a:pt x="512411" y="2522008"/>
                  <a:pt x="512411" y="2522008"/>
                  <a:pt x="512411" y="2524887"/>
                </a:cubicBezTo>
                <a:cubicBezTo>
                  <a:pt x="509531" y="2519488"/>
                  <a:pt x="506651" y="2516610"/>
                  <a:pt x="504132" y="2513730"/>
                </a:cubicBezTo>
                <a:cubicBezTo>
                  <a:pt x="504132" y="2510851"/>
                  <a:pt x="501252" y="2508332"/>
                  <a:pt x="501252" y="2508332"/>
                </a:cubicBezTo>
                <a:close/>
                <a:moveTo>
                  <a:pt x="2701056" y="2502585"/>
                </a:moveTo>
                <a:cubicBezTo>
                  <a:pt x="2701056" y="2501145"/>
                  <a:pt x="2698985" y="2502495"/>
                  <a:pt x="2696240" y="2505238"/>
                </a:cubicBezTo>
                <a:lnTo>
                  <a:pt x="2687374" y="2516259"/>
                </a:lnTo>
                <a:lnTo>
                  <a:pt x="2688633" y="2515000"/>
                </a:lnTo>
                <a:cubicBezTo>
                  <a:pt x="2690704" y="2512931"/>
                  <a:pt x="2692775" y="2510861"/>
                  <a:pt x="2701056" y="2502585"/>
                </a:cubicBezTo>
                <a:close/>
                <a:moveTo>
                  <a:pt x="512411" y="2502575"/>
                </a:moveTo>
                <a:cubicBezTo>
                  <a:pt x="520689" y="2513730"/>
                  <a:pt x="512411" y="2497176"/>
                  <a:pt x="523569" y="2513730"/>
                </a:cubicBezTo>
                <a:cubicBezTo>
                  <a:pt x="523569" y="2516610"/>
                  <a:pt x="520689" y="2513730"/>
                  <a:pt x="520689" y="2510851"/>
                </a:cubicBezTo>
                <a:cubicBezTo>
                  <a:pt x="517810" y="2510851"/>
                  <a:pt x="517810" y="2508332"/>
                  <a:pt x="520689" y="2513730"/>
                </a:cubicBezTo>
                <a:cubicBezTo>
                  <a:pt x="517810" y="2513730"/>
                  <a:pt x="512411" y="2505453"/>
                  <a:pt x="512411" y="2502575"/>
                </a:cubicBezTo>
                <a:close/>
                <a:moveTo>
                  <a:pt x="2898711" y="2501517"/>
                </a:moveTo>
                <a:cubicBezTo>
                  <a:pt x="2899071" y="2500843"/>
                  <a:pt x="2899071" y="2500843"/>
                  <a:pt x="2899071" y="2502102"/>
                </a:cubicBezTo>
                <a:cubicBezTo>
                  <a:pt x="2899071" y="2502102"/>
                  <a:pt x="2899071" y="2504981"/>
                  <a:pt x="2896192" y="2504981"/>
                </a:cubicBezTo>
                <a:cubicBezTo>
                  <a:pt x="2897632" y="2503541"/>
                  <a:pt x="2898352" y="2502192"/>
                  <a:pt x="2898711" y="2501517"/>
                </a:cubicBezTo>
                <a:close/>
                <a:moveTo>
                  <a:pt x="497475" y="2500240"/>
                </a:moveTo>
                <a:lnTo>
                  <a:pt x="498287" y="2501427"/>
                </a:lnTo>
                <a:lnTo>
                  <a:pt x="499340" y="2503878"/>
                </a:lnTo>
                <a:lnTo>
                  <a:pt x="498372" y="2502575"/>
                </a:lnTo>
                <a:close/>
                <a:moveTo>
                  <a:pt x="2732238" y="2498035"/>
                </a:moveTo>
                <a:lnTo>
                  <a:pt x="2714063" y="2516980"/>
                </a:lnTo>
                <a:lnTo>
                  <a:pt x="2694873" y="2536263"/>
                </a:lnTo>
                <a:lnTo>
                  <a:pt x="2717978" y="2510861"/>
                </a:lnTo>
                <a:cubicBezTo>
                  <a:pt x="2719418" y="2507983"/>
                  <a:pt x="2723559" y="2503753"/>
                  <a:pt x="2727339" y="2500605"/>
                </a:cubicBezTo>
                <a:close/>
                <a:moveTo>
                  <a:pt x="2923511" y="2494640"/>
                </a:moveTo>
                <a:lnTo>
                  <a:pt x="2922103" y="2495867"/>
                </a:lnTo>
                <a:lnTo>
                  <a:pt x="2920890" y="2497796"/>
                </a:lnTo>
                <a:lnTo>
                  <a:pt x="2922420" y="2496894"/>
                </a:lnTo>
                <a:close/>
                <a:moveTo>
                  <a:pt x="501106" y="2493427"/>
                </a:moveTo>
                <a:lnTo>
                  <a:pt x="504132" y="2497176"/>
                </a:lnTo>
                <a:cubicBezTo>
                  <a:pt x="505481" y="2499965"/>
                  <a:pt x="505278" y="2499965"/>
                  <a:pt x="504126" y="2498261"/>
                </a:cubicBezTo>
                <a:close/>
                <a:moveTo>
                  <a:pt x="2730340" y="2492618"/>
                </a:moveTo>
                <a:lnTo>
                  <a:pt x="2723379" y="2499705"/>
                </a:lnTo>
                <a:cubicBezTo>
                  <a:pt x="2723379" y="2498266"/>
                  <a:pt x="2725539" y="2496196"/>
                  <a:pt x="2727700" y="2494487"/>
                </a:cubicBezTo>
                <a:close/>
                <a:moveTo>
                  <a:pt x="2719768" y="2491735"/>
                </a:moveTo>
                <a:lnTo>
                  <a:pt x="2719598" y="2491968"/>
                </a:lnTo>
                <a:cubicBezTo>
                  <a:pt x="2716449" y="2495476"/>
                  <a:pt x="2713658" y="2498266"/>
                  <a:pt x="2715098" y="2496826"/>
                </a:cubicBezTo>
                <a:close/>
                <a:moveTo>
                  <a:pt x="2717978" y="2491428"/>
                </a:moveTo>
                <a:cubicBezTo>
                  <a:pt x="2706816" y="2502585"/>
                  <a:pt x="2701056" y="2507983"/>
                  <a:pt x="2687373" y="2522018"/>
                </a:cubicBezTo>
                <a:cubicBezTo>
                  <a:pt x="2687373" y="2524897"/>
                  <a:pt x="2692774" y="2519138"/>
                  <a:pt x="2698535" y="2510861"/>
                </a:cubicBezTo>
                <a:cubicBezTo>
                  <a:pt x="2706816" y="2505103"/>
                  <a:pt x="2715098" y="2496826"/>
                  <a:pt x="2717978" y="2491428"/>
                </a:cubicBezTo>
                <a:close/>
                <a:moveTo>
                  <a:pt x="2944214" y="2490952"/>
                </a:moveTo>
                <a:lnTo>
                  <a:pt x="2937107" y="2497176"/>
                </a:lnTo>
                <a:lnTo>
                  <a:pt x="2927557" y="2504591"/>
                </a:lnTo>
                <a:lnTo>
                  <a:pt x="2927549" y="2504621"/>
                </a:lnTo>
                <a:lnTo>
                  <a:pt x="2923274" y="2514609"/>
                </a:lnTo>
                <a:lnTo>
                  <a:pt x="2928161" y="2510772"/>
                </a:lnTo>
                <a:lnTo>
                  <a:pt x="2929664" y="2507860"/>
                </a:lnTo>
                <a:cubicBezTo>
                  <a:pt x="2932364" y="2504981"/>
                  <a:pt x="2932364" y="2504981"/>
                  <a:pt x="2931329" y="2507096"/>
                </a:cubicBezTo>
                <a:lnTo>
                  <a:pt x="2930681" y="2508794"/>
                </a:lnTo>
                <a:lnTo>
                  <a:pt x="2933103" y="2506893"/>
                </a:lnTo>
                <a:lnTo>
                  <a:pt x="2940332" y="2501161"/>
                </a:lnTo>
                <a:lnTo>
                  <a:pt x="2940462" y="2500798"/>
                </a:lnTo>
                <a:lnTo>
                  <a:pt x="2940504" y="2500953"/>
                </a:lnTo>
                <a:lnTo>
                  <a:pt x="2940467" y="2501053"/>
                </a:lnTo>
                <a:lnTo>
                  <a:pt x="2940520" y="2501011"/>
                </a:lnTo>
                <a:lnTo>
                  <a:pt x="2940504" y="2500953"/>
                </a:lnTo>
                <a:close/>
                <a:moveTo>
                  <a:pt x="498396" y="2489090"/>
                </a:moveTo>
                <a:lnTo>
                  <a:pt x="498417" y="2489123"/>
                </a:lnTo>
                <a:lnTo>
                  <a:pt x="501106" y="2493427"/>
                </a:lnTo>
                <a:lnTo>
                  <a:pt x="500228" y="2492340"/>
                </a:lnTo>
                <a:close/>
                <a:moveTo>
                  <a:pt x="2741112" y="2488784"/>
                </a:moveTo>
                <a:lnTo>
                  <a:pt x="2734540" y="2496826"/>
                </a:lnTo>
                <a:lnTo>
                  <a:pt x="2732238" y="2498035"/>
                </a:lnTo>
                <a:close/>
                <a:moveTo>
                  <a:pt x="2729140" y="2488549"/>
                </a:moveTo>
                <a:cubicBezTo>
                  <a:pt x="2729140" y="2493948"/>
                  <a:pt x="2712217" y="2510861"/>
                  <a:pt x="2692774" y="2533174"/>
                </a:cubicBezTo>
                <a:cubicBezTo>
                  <a:pt x="2689894" y="2533174"/>
                  <a:pt x="2692774" y="2530295"/>
                  <a:pt x="2698535" y="2524897"/>
                </a:cubicBezTo>
                <a:cubicBezTo>
                  <a:pt x="2703936" y="2519138"/>
                  <a:pt x="2709697" y="2513740"/>
                  <a:pt x="2706816" y="2513740"/>
                </a:cubicBezTo>
                <a:cubicBezTo>
                  <a:pt x="2701056" y="2519138"/>
                  <a:pt x="2692774" y="2527416"/>
                  <a:pt x="2687373" y="2536053"/>
                </a:cubicBezTo>
                <a:cubicBezTo>
                  <a:pt x="2678732" y="2544330"/>
                  <a:pt x="2673331" y="2549728"/>
                  <a:pt x="2667570" y="2552607"/>
                </a:cubicBezTo>
                <a:cubicBezTo>
                  <a:pt x="2681612" y="2541451"/>
                  <a:pt x="2689894" y="2530295"/>
                  <a:pt x="2698535" y="2522018"/>
                </a:cubicBezTo>
                <a:cubicBezTo>
                  <a:pt x="2706816" y="2513740"/>
                  <a:pt x="2717978" y="2502585"/>
                  <a:pt x="2729140" y="2488549"/>
                </a:cubicBezTo>
                <a:close/>
                <a:moveTo>
                  <a:pt x="2734576" y="2488304"/>
                </a:moveTo>
                <a:lnTo>
                  <a:pt x="2732021" y="2491428"/>
                </a:lnTo>
                <a:lnTo>
                  <a:pt x="2730340" y="2492618"/>
                </a:lnTo>
                <a:close/>
                <a:moveTo>
                  <a:pt x="2989297" y="2486903"/>
                </a:moveTo>
                <a:lnTo>
                  <a:pt x="2987501" y="2488538"/>
                </a:lnTo>
                <a:cubicBezTo>
                  <a:pt x="2981922" y="2492857"/>
                  <a:pt x="2983272" y="2491508"/>
                  <a:pt x="2986737" y="2488718"/>
                </a:cubicBezTo>
                <a:close/>
                <a:moveTo>
                  <a:pt x="2949039" y="2486788"/>
                </a:moveTo>
                <a:lnTo>
                  <a:pt x="2948516" y="2487221"/>
                </a:lnTo>
                <a:lnTo>
                  <a:pt x="2946220" y="2493825"/>
                </a:lnTo>
                <a:lnTo>
                  <a:pt x="2945150" y="2497340"/>
                </a:lnTo>
                <a:lnTo>
                  <a:pt x="2946293" y="2496433"/>
                </a:lnTo>
                <a:lnTo>
                  <a:pt x="2948019" y="2490090"/>
                </a:lnTo>
                <a:close/>
                <a:moveTo>
                  <a:pt x="2934278" y="2485243"/>
                </a:moveTo>
                <a:lnTo>
                  <a:pt x="2933137" y="2486239"/>
                </a:lnTo>
                <a:lnTo>
                  <a:pt x="2933082" y="2486492"/>
                </a:lnTo>
                <a:lnTo>
                  <a:pt x="2929046" y="2491192"/>
                </a:lnTo>
                <a:lnTo>
                  <a:pt x="2929929" y="2489038"/>
                </a:lnTo>
                <a:lnTo>
                  <a:pt x="2928822" y="2490005"/>
                </a:lnTo>
                <a:lnTo>
                  <a:pt x="2926784" y="2493825"/>
                </a:lnTo>
                <a:lnTo>
                  <a:pt x="2925574" y="2495035"/>
                </a:lnTo>
                <a:lnTo>
                  <a:pt x="2926588" y="2494437"/>
                </a:lnTo>
                <a:lnTo>
                  <a:pt x="2926784" y="2493825"/>
                </a:lnTo>
                <a:lnTo>
                  <a:pt x="2929046" y="2491192"/>
                </a:lnTo>
                <a:lnTo>
                  <a:pt x="2928074" y="2493561"/>
                </a:lnTo>
                <a:lnTo>
                  <a:pt x="2931708" y="2491418"/>
                </a:lnTo>
                <a:lnTo>
                  <a:pt x="2932778" y="2490174"/>
                </a:lnTo>
                <a:lnTo>
                  <a:pt x="2933243" y="2488641"/>
                </a:lnTo>
                <a:lnTo>
                  <a:pt x="2933012" y="2488718"/>
                </a:lnTo>
                <a:cubicBezTo>
                  <a:pt x="2932316" y="2489078"/>
                  <a:pt x="2931630" y="2489438"/>
                  <a:pt x="2931658" y="2489191"/>
                </a:cubicBezTo>
                <a:lnTo>
                  <a:pt x="2933774" y="2486900"/>
                </a:lnTo>
                <a:close/>
                <a:moveTo>
                  <a:pt x="2946875" y="2483855"/>
                </a:moveTo>
                <a:lnTo>
                  <a:pt x="2929664" y="2498336"/>
                </a:lnTo>
                <a:lnTo>
                  <a:pt x="2929664" y="2499583"/>
                </a:lnTo>
                <a:lnTo>
                  <a:pt x="2928399" y="2501440"/>
                </a:lnTo>
                <a:lnTo>
                  <a:pt x="2929101" y="2498810"/>
                </a:lnTo>
                <a:lnTo>
                  <a:pt x="2923738" y="2503322"/>
                </a:lnTo>
                <a:lnTo>
                  <a:pt x="2923726" y="2503361"/>
                </a:lnTo>
                <a:cubicBezTo>
                  <a:pt x="2922016" y="2506511"/>
                  <a:pt x="2919946" y="2509300"/>
                  <a:pt x="2918506" y="2510739"/>
                </a:cubicBezTo>
                <a:cubicBezTo>
                  <a:pt x="2918506" y="2513259"/>
                  <a:pt x="2918506" y="2513259"/>
                  <a:pt x="2915627" y="2513259"/>
                </a:cubicBezTo>
                <a:lnTo>
                  <a:pt x="2920848" y="2505754"/>
                </a:lnTo>
                <a:lnTo>
                  <a:pt x="2914790" y="2510851"/>
                </a:lnTo>
                <a:lnTo>
                  <a:pt x="2913542" y="2511770"/>
                </a:lnTo>
                <a:lnTo>
                  <a:pt x="2912748" y="2513259"/>
                </a:lnTo>
                <a:lnTo>
                  <a:pt x="2910944" y="2517383"/>
                </a:lnTo>
                <a:lnTo>
                  <a:pt x="2911685" y="2516835"/>
                </a:lnTo>
                <a:lnTo>
                  <a:pt x="2915283" y="2513969"/>
                </a:lnTo>
                <a:lnTo>
                  <a:pt x="2915627" y="2513259"/>
                </a:lnTo>
                <a:lnTo>
                  <a:pt x="2915343" y="2513922"/>
                </a:lnTo>
                <a:lnTo>
                  <a:pt x="2925294" y="2505997"/>
                </a:lnTo>
                <a:lnTo>
                  <a:pt x="2928399" y="2501440"/>
                </a:lnTo>
                <a:lnTo>
                  <a:pt x="2927691" y="2504088"/>
                </a:lnTo>
                <a:lnTo>
                  <a:pt x="2939987" y="2494297"/>
                </a:lnTo>
                <a:lnTo>
                  <a:pt x="2944301" y="2490718"/>
                </a:lnTo>
                <a:lnTo>
                  <a:pt x="2946220" y="2485547"/>
                </a:lnTo>
                <a:close/>
                <a:moveTo>
                  <a:pt x="2984622" y="2483140"/>
                </a:moveTo>
                <a:cubicBezTo>
                  <a:pt x="2984622" y="2486020"/>
                  <a:pt x="2981742" y="2488538"/>
                  <a:pt x="2973463" y="2494297"/>
                </a:cubicBezTo>
                <a:cubicBezTo>
                  <a:pt x="2968064" y="2497176"/>
                  <a:pt x="2979222" y="2488538"/>
                  <a:pt x="2984622" y="2483140"/>
                </a:cubicBezTo>
                <a:close/>
                <a:moveTo>
                  <a:pt x="501252" y="2483140"/>
                </a:moveTo>
                <a:cubicBezTo>
                  <a:pt x="501252" y="2480261"/>
                  <a:pt x="509531" y="2497176"/>
                  <a:pt x="506651" y="2491418"/>
                </a:cubicBezTo>
                <a:cubicBezTo>
                  <a:pt x="512411" y="2497176"/>
                  <a:pt x="512411" y="2502575"/>
                  <a:pt x="512411" y="2502575"/>
                </a:cubicBezTo>
                <a:cubicBezTo>
                  <a:pt x="512411" y="2499695"/>
                  <a:pt x="509531" y="2499695"/>
                  <a:pt x="509531" y="2497176"/>
                </a:cubicBezTo>
                <a:cubicBezTo>
                  <a:pt x="506651" y="2494297"/>
                  <a:pt x="506651" y="2494297"/>
                  <a:pt x="504132" y="2491418"/>
                </a:cubicBezTo>
                <a:cubicBezTo>
                  <a:pt x="504132" y="2491418"/>
                  <a:pt x="501252" y="2488538"/>
                  <a:pt x="501252" y="2483140"/>
                </a:cubicBezTo>
                <a:close/>
                <a:moveTo>
                  <a:pt x="2932464" y="2482861"/>
                </a:moveTo>
                <a:lnTo>
                  <a:pt x="2932442" y="2482869"/>
                </a:lnTo>
                <a:lnTo>
                  <a:pt x="2929664" y="2488425"/>
                </a:lnTo>
                <a:lnTo>
                  <a:pt x="2929627" y="2488494"/>
                </a:lnTo>
                <a:lnTo>
                  <a:pt x="2930407" y="2487875"/>
                </a:lnTo>
                <a:close/>
                <a:moveTo>
                  <a:pt x="2933940" y="2482316"/>
                </a:moveTo>
                <a:lnTo>
                  <a:pt x="2933772" y="2482378"/>
                </a:lnTo>
                <a:lnTo>
                  <a:pt x="2933639" y="2482904"/>
                </a:lnTo>
                <a:close/>
                <a:moveTo>
                  <a:pt x="2935598" y="2481640"/>
                </a:moveTo>
                <a:lnTo>
                  <a:pt x="2935487" y="2481746"/>
                </a:lnTo>
                <a:lnTo>
                  <a:pt x="2933982" y="2482301"/>
                </a:lnTo>
                <a:lnTo>
                  <a:pt x="2933275" y="2485595"/>
                </a:lnTo>
                <a:lnTo>
                  <a:pt x="2934457" y="2484656"/>
                </a:lnTo>
                <a:lnTo>
                  <a:pt x="2935062" y="2482667"/>
                </a:lnTo>
                <a:close/>
                <a:moveTo>
                  <a:pt x="2951022" y="2480365"/>
                </a:moveTo>
                <a:lnTo>
                  <a:pt x="2950851" y="2480509"/>
                </a:lnTo>
                <a:lnTo>
                  <a:pt x="2948535" y="2487168"/>
                </a:lnTo>
                <a:lnTo>
                  <a:pt x="2949064" y="2486704"/>
                </a:lnTo>
                <a:close/>
                <a:moveTo>
                  <a:pt x="2998661" y="2480261"/>
                </a:moveTo>
                <a:lnTo>
                  <a:pt x="2989297" y="2486903"/>
                </a:lnTo>
                <a:lnTo>
                  <a:pt x="2993082" y="2483455"/>
                </a:lnTo>
                <a:cubicBezTo>
                  <a:pt x="2995151" y="2481701"/>
                  <a:pt x="2997221" y="2480261"/>
                  <a:pt x="2998661" y="2480261"/>
                </a:cubicBezTo>
                <a:close/>
                <a:moveTo>
                  <a:pt x="2957474" y="2479840"/>
                </a:moveTo>
                <a:lnTo>
                  <a:pt x="2956905" y="2480261"/>
                </a:lnTo>
                <a:lnTo>
                  <a:pt x="2950932" y="2485217"/>
                </a:lnTo>
                <a:lnTo>
                  <a:pt x="2946349" y="2496389"/>
                </a:lnTo>
                <a:lnTo>
                  <a:pt x="2951005" y="2492696"/>
                </a:lnTo>
                <a:lnTo>
                  <a:pt x="2951978" y="2490945"/>
                </a:lnTo>
                <a:close/>
                <a:moveTo>
                  <a:pt x="2745792" y="2478788"/>
                </a:moveTo>
                <a:cubicBezTo>
                  <a:pt x="2745072" y="2480181"/>
                  <a:pt x="2743002" y="2482971"/>
                  <a:pt x="2740302" y="2485670"/>
                </a:cubicBezTo>
                <a:cubicBezTo>
                  <a:pt x="2732021" y="2493948"/>
                  <a:pt x="2723379" y="2502585"/>
                  <a:pt x="2720858" y="2505103"/>
                </a:cubicBezTo>
                <a:cubicBezTo>
                  <a:pt x="2723379" y="2499705"/>
                  <a:pt x="2740302" y="2485670"/>
                  <a:pt x="2743182" y="2480271"/>
                </a:cubicBezTo>
                <a:cubicBezTo>
                  <a:pt x="2745882" y="2477393"/>
                  <a:pt x="2746513" y="2477393"/>
                  <a:pt x="2745792" y="2478788"/>
                </a:cubicBezTo>
                <a:close/>
                <a:moveTo>
                  <a:pt x="2990381" y="2477382"/>
                </a:moveTo>
                <a:cubicBezTo>
                  <a:pt x="2990381" y="2480261"/>
                  <a:pt x="2987501" y="2483140"/>
                  <a:pt x="2984622" y="2483140"/>
                </a:cubicBezTo>
                <a:cubicBezTo>
                  <a:pt x="2987501" y="2483140"/>
                  <a:pt x="2987501" y="2477382"/>
                  <a:pt x="2990381" y="2477382"/>
                </a:cubicBezTo>
                <a:close/>
                <a:moveTo>
                  <a:pt x="504132" y="2477382"/>
                </a:moveTo>
                <a:cubicBezTo>
                  <a:pt x="515290" y="2491418"/>
                  <a:pt x="512411" y="2488538"/>
                  <a:pt x="517810" y="2491418"/>
                </a:cubicBezTo>
                <a:cubicBezTo>
                  <a:pt x="526449" y="2505453"/>
                  <a:pt x="515290" y="2494297"/>
                  <a:pt x="526449" y="2508332"/>
                </a:cubicBezTo>
                <a:cubicBezTo>
                  <a:pt x="528968" y="2510851"/>
                  <a:pt x="531848" y="2513730"/>
                  <a:pt x="534728" y="2519488"/>
                </a:cubicBezTo>
                <a:cubicBezTo>
                  <a:pt x="537607" y="2522008"/>
                  <a:pt x="540128" y="2527766"/>
                  <a:pt x="545887" y="2533165"/>
                </a:cubicBezTo>
                <a:cubicBezTo>
                  <a:pt x="548407" y="2538923"/>
                  <a:pt x="551286" y="2544321"/>
                  <a:pt x="557046" y="2550079"/>
                </a:cubicBezTo>
                <a:cubicBezTo>
                  <a:pt x="559925" y="2552958"/>
                  <a:pt x="562445" y="2558356"/>
                  <a:pt x="568204" y="2564115"/>
                </a:cubicBezTo>
                <a:cubicBezTo>
                  <a:pt x="565325" y="2561235"/>
                  <a:pt x="562535" y="2558446"/>
                  <a:pt x="560465" y="2557051"/>
                </a:cubicBezTo>
                <a:lnTo>
                  <a:pt x="557361" y="2558235"/>
                </a:lnTo>
                <a:lnTo>
                  <a:pt x="555265" y="2554774"/>
                </a:lnTo>
                <a:lnTo>
                  <a:pt x="553446" y="2551113"/>
                </a:lnTo>
                <a:cubicBezTo>
                  <a:pt x="552726" y="2550079"/>
                  <a:pt x="552726" y="2550079"/>
                  <a:pt x="554166" y="2550079"/>
                </a:cubicBezTo>
                <a:cubicBezTo>
                  <a:pt x="548407" y="2538923"/>
                  <a:pt x="551286" y="2544321"/>
                  <a:pt x="548407" y="2541801"/>
                </a:cubicBezTo>
                <a:cubicBezTo>
                  <a:pt x="545887" y="2541801"/>
                  <a:pt x="540128" y="2533165"/>
                  <a:pt x="543008" y="2536043"/>
                </a:cubicBezTo>
                <a:cubicBezTo>
                  <a:pt x="540128" y="2533165"/>
                  <a:pt x="540128" y="2533165"/>
                  <a:pt x="543008" y="2538923"/>
                </a:cubicBezTo>
                <a:lnTo>
                  <a:pt x="545889" y="2541803"/>
                </a:lnTo>
                <a:lnTo>
                  <a:pt x="554166" y="2552958"/>
                </a:lnTo>
                <a:lnTo>
                  <a:pt x="555265" y="2554774"/>
                </a:lnTo>
                <a:lnTo>
                  <a:pt x="557046" y="2558356"/>
                </a:lnTo>
                <a:lnTo>
                  <a:pt x="557361" y="2558235"/>
                </a:lnTo>
                <a:lnTo>
                  <a:pt x="562445" y="2566633"/>
                </a:lnTo>
                <a:cubicBezTo>
                  <a:pt x="559925" y="2564115"/>
                  <a:pt x="557046" y="2558356"/>
                  <a:pt x="551286" y="2555478"/>
                </a:cubicBezTo>
                <a:cubicBezTo>
                  <a:pt x="548407" y="2550079"/>
                  <a:pt x="545887" y="2544321"/>
                  <a:pt x="545887" y="2544321"/>
                </a:cubicBezTo>
                <a:cubicBezTo>
                  <a:pt x="543008" y="2538923"/>
                  <a:pt x="540128" y="2536043"/>
                  <a:pt x="537607" y="2533165"/>
                </a:cubicBezTo>
                <a:cubicBezTo>
                  <a:pt x="534728" y="2527766"/>
                  <a:pt x="531848" y="2527766"/>
                  <a:pt x="531848" y="2524887"/>
                </a:cubicBezTo>
                <a:cubicBezTo>
                  <a:pt x="528968" y="2522008"/>
                  <a:pt x="528968" y="2519488"/>
                  <a:pt x="526449" y="2516610"/>
                </a:cubicBezTo>
                <a:cubicBezTo>
                  <a:pt x="526449" y="2516610"/>
                  <a:pt x="523569" y="2513730"/>
                  <a:pt x="523569" y="2510851"/>
                </a:cubicBezTo>
                <a:lnTo>
                  <a:pt x="522295" y="2508462"/>
                </a:lnTo>
                <a:lnTo>
                  <a:pt x="525369" y="2513415"/>
                </a:lnTo>
                <a:lnTo>
                  <a:pt x="528268" y="2516816"/>
                </a:lnTo>
                <a:lnTo>
                  <a:pt x="534728" y="2527766"/>
                </a:lnTo>
                <a:cubicBezTo>
                  <a:pt x="537607" y="2527766"/>
                  <a:pt x="537607" y="2527766"/>
                  <a:pt x="537607" y="2527766"/>
                </a:cubicBezTo>
                <a:lnTo>
                  <a:pt x="528268" y="2516816"/>
                </a:lnTo>
                <a:lnTo>
                  <a:pt x="526449" y="2513730"/>
                </a:lnTo>
                <a:cubicBezTo>
                  <a:pt x="523569" y="2508332"/>
                  <a:pt x="520689" y="2505453"/>
                  <a:pt x="520689" y="2505453"/>
                </a:cubicBezTo>
                <a:lnTo>
                  <a:pt x="522295" y="2508462"/>
                </a:lnTo>
                <a:lnTo>
                  <a:pt x="515290" y="2497176"/>
                </a:lnTo>
                <a:cubicBezTo>
                  <a:pt x="512411" y="2491418"/>
                  <a:pt x="512411" y="2494297"/>
                  <a:pt x="512411" y="2494297"/>
                </a:cubicBezTo>
                <a:lnTo>
                  <a:pt x="507231" y="2486853"/>
                </a:lnTo>
                <a:close/>
                <a:moveTo>
                  <a:pt x="504132" y="2471984"/>
                </a:moveTo>
                <a:cubicBezTo>
                  <a:pt x="509531" y="2480261"/>
                  <a:pt x="515290" y="2488538"/>
                  <a:pt x="512411" y="2486020"/>
                </a:cubicBezTo>
                <a:cubicBezTo>
                  <a:pt x="506651" y="2477382"/>
                  <a:pt x="506651" y="2474863"/>
                  <a:pt x="504132" y="2471984"/>
                </a:cubicBezTo>
                <a:close/>
                <a:moveTo>
                  <a:pt x="2951596" y="2471658"/>
                </a:moveTo>
                <a:lnTo>
                  <a:pt x="2951146" y="2471984"/>
                </a:lnTo>
                <a:lnTo>
                  <a:pt x="2951484" y="2471946"/>
                </a:lnTo>
                <a:close/>
                <a:moveTo>
                  <a:pt x="2961771" y="2471322"/>
                </a:moveTo>
                <a:lnTo>
                  <a:pt x="2954948" y="2477062"/>
                </a:lnTo>
                <a:lnTo>
                  <a:pt x="2954858" y="2477269"/>
                </a:lnTo>
                <a:cubicBezTo>
                  <a:pt x="2954858" y="2479789"/>
                  <a:pt x="2951978" y="2482667"/>
                  <a:pt x="2951978" y="2482667"/>
                </a:cubicBezTo>
                <a:lnTo>
                  <a:pt x="2951027" y="2484985"/>
                </a:lnTo>
                <a:lnTo>
                  <a:pt x="2957912" y="2478956"/>
                </a:lnTo>
                <a:lnTo>
                  <a:pt x="2958501" y="2477764"/>
                </a:lnTo>
                <a:close/>
                <a:moveTo>
                  <a:pt x="496881" y="2470435"/>
                </a:moveTo>
                <a:lnTo>
                  <a:pt x="504132" y="2477382"/>
                </a:lnTo>
                <a:cubicBezTo>
                  <a:pt x="506651" y="2480261"/>
                  <a:pt x="506651" y="2483140"/>
                  <a:pt x="506651" y="2486020"/>
                </a:cubicBezTo>
                <a:lnTo>
                  <a:pt x="507231" y="2486853"/>
                </a:lnTo>
                <a:lnTo>
                  <a:pt x="508136" y="2489618"/>
                </a:lnTo>
                <a:cubicBezTo>
                  <a:pt x="508811" y="2492048"/>
                  <a:pt x="509531" y="2494117"/>
                  <a:pt x="512411" y="2499695"/>
                </a:cubicBezTo>
                <a:cubicBezTo>
                  <a:pt x="509531" y="2491418"/>
                  <a:pt x="504132" y="2486020"/>
                  <a:pt x="501252" y="2477382"/>
                </a:cubicBezTo>
                <a:close/>
                <a:moveTo>
                  <a:pt x="2959425" y="2469105"/>
                </a:moveTo>
                <a:lnTo>
                  <a:pt x="2958341" y="2469642"/>
                </a:lnTo>
                <a:lnTo>
                  <a:pt x="2958033" y="2470239"/>
                </a:lnTo>
                <a:close/>
                <a:moveTo>
                  <a:pt x="2937942" y="2468632"/>
                </a:moveTo>
                <a:lnTo>
                  <a:pt x="2936448" y="2472074"/>
                </a:lnTo>
                <a:lnTo>
                  <a:pt x="2936502" y="2471871"/>
                </a:lnTo>
                <a:cubicBezTo>
                  <a:pt x="2937222" y="2470071"/>
                  <a:pt x="2937942" y="2468632"/>
                  <a:pt x="2937942" y="2468632"/>
                </a:cubicBezTo>
                <a:close/>
                <a:moveTo>
                  <a:pt x="2958085" y="2466949"/>
                </a:moveTo>
                <a:lnTo>
                  <a:pt x="2958061" y="2466966"/>
                </a:lnTo>
                <a:lnTo>
                  <a:pt x="2957909" y="2467337"/>
                </a:lnTo>
                <a:lnTo>
                  <a:pt x="2957928" y="2467321"/>
                </a:lnTo>
                <a:close/>
                <a:moveTo>
                  <a:pt x="484333" y="2466225"/>
                </a:moveTo>
                <a:cubicBezTo>
                  <a:pt x="485773" y="2466225"/>
                  <a:pt x="490002" y="2473963"/>
                  <a:pt x="494233" y="2481700"/>
                </a:cubicBezTo>
                <a:lnTo>
                  <a:pt x="498396" y="2489090"/>
                </a:lnTo>
                <a:lnTo>
                  <a:pt x="490616" y="2476274"/>
                </a:lnTo>
                <a:cubicBezTo>
                  <a:pt x="488068" y="2472097"/>
                  <a:pt x="485773" y="2468385"/>
                  <a:pt x="484333" y="2466225"/>
                </a:cubicBezTo>
                <a:close/>
                <a:moveTo>
                  <a:pt x="493655" y="2465307"/>
                </a:moveTo>
                <a:lnTo>
                  <a:pt x="496881" y="2470435"/>
                </a:lnTo>
                <a:lnTo>
                  <a:pt x="495493" y="2469105"/>
                </a:lnTo>
                <a:close/>
                <a:moveTo>
                  <a:pt x="476054" y="2463707"/>
                </a:moveTo>
                <a:cubicBezTo>
                  <a:pt x="476054" y="2466225"/>
                  <a:pt x="481814" y="2471984"/>
                  <a:pt x="484333" y="2474863"/>
                </a:cubicBezTo>
                <a:cubicBezTo>
                  <a:pt x="487213" y="2480261"/>
                  <a:pt x="490092" y="2486020"/>
                  <a:pt x="492973" y="2488538"/>
                </a:cubicBezTo>
                <a:lnTo>
                  <a:pt x="497475" y="2500240"/>
                </a:lnTo>
                <a:lnTo>
                  <a:pt x="496978" y="2499515"/>
                </a:lnTo>
                <a:cubicBezTo>
                  <a:pt x="496303" y="2499155"/>
                  <a:pt x="495673" y="2499875"/>
                  <a:pt x="492973" y="2497176"/>
                </a:cubicBezTo>
                <a:cubicBezTo>
                  <a:pt x="492973" y="2491418"/>
                  <a:pt x="490092" y="2491418"/>
                  <a:pt x="487213" y="2486020"/>
                </a:cubicBezTo>
                <a:cubicBezTo>
                  <a:pt x="484333" y="2483140"/>
                  <a:pt x="484333" y="2480261"/>
                  <a:pt x="481814" y="2477382"/>
                </a:cubicBezTo>
                <a:cubicBezTo>
                  <a:pt x="478934" y="2474863"/>
                  <a:pt x="476054" y="2469105"/>
                  <a:pt x="476054" y="2463707"/>
                </a:cubicBezTo>
                <a:close/>
                <a:moveTo>
                  <a:pt x="498372" y="2460827"/>
                </a:moveTo>
                <a:cubicBezTo>
                  <a:pt x="501252" y="2463707"/>
                  <a:pt x="501252" y="2463707"/>
                  <a:pt x="501252" y="2466225"/>
                </a:cubicBezTo>
                <a:cubicBezTo>
                  <a:pt x="504132" y="2466225"/>
                  <a:pt x="504132" y="2469105"/>
                  <a:pt x="504132" y="2471984"/>
                </a:cubicBezTo>
                <a:cubicBezTo>
                  <a:pt x="504132" y="2466225"/>
                  <a:pt x="501252" y="2463707"/>
                  <a:pt x="498372" y="2460827"/>
                </a:cubicBezTo>
                <a:close/>
                <a:moveTo>
                  <a:pt x="2759744" y="2460479"/>
                </a:moveTo>
                <a:cubicBezTo>
                  <a:pt x="2752723" y="2468936"/>
                  <a:pt x="2747863" y="2474514"/>
                  <a:pt x="2742642" y="2480091"/>
                </a:cubicBezTo>
                <a:lnTo>
                  <a:pt x="2734576" y="2488304"/>
                </a:lnTo>
                <a:lnTo>
                  <a:pt x="2748987" y="2470691"/>
                </a:lnTo>
                <a:cubicBezTo>
                  <a:pt x="2754884" y="2463988"/>
                  <a:pt x="2759744" y="2459039"/>
                  <a:pt x="2759744" y="2460479"/>
                </a:cubicBezTo>
                <a:close/>
                <a:moveTo>
                  <a:pt x="309883" y="2460354"/>
                </a:moveTo>
                <a:cubicBezTo>
                  <a:pt x="312402" y="2463233"/>
                  <a:pt x="312402" y="2466112"/>
                  <a:pt x="315281" y="2468632"/>
                </a:cubicBezTo>
                <a:cubicBezTo>
                  <a:pt x="318161" y="2471511"/>
                  <a:pt x="321039" y="2474390"/>
                  <a:pt x="321039" y="2479789"/>
                </a:cubicBezTo>
                <a:cubicBezTo>
                  <a:pt x="326439" y="2485547"/>
                  <a:pt x="329317" y="2493825"/>
                  <a:pt x="334717" y="2499583"/>
                </a:cubicBezTo>
                <a:cubicBezTo>
                  <a:pt x="329317" y="2493825"/>
                  <a:pt x="315281" y="2471511"/>
                  <a:pt x="309883" y="2460354"/>
                </a:cubicBezTo>
                <a:close/>
                <a:moveTo>
                  <a:pt x="2967920" y="2457556"/>
                </a:moveTo>
                <a:lnTo>
                  <a:pt x="2966579" y="2458353"/>
                </a:lnTo>
                <a:cubicBezTo>
                  <a:pt x="2964464" y="2459388"/>
                  <a:pt x="2963744" y="2459388"/>
                  <a:pt x="2965184" y="2457948"/>
                </a:cubicBezTo>
                <a:lnTo>
                  <a:pt x="2962275" y="2462021"/>
                </a:lnTo>
                <a:lnTo>
                  <a:pt x="2961711" y="2463113"/>
                </a:lnTo>
                <a:lnTo>
                  <a:pt x="2962305" y="2463707"/>
                </a:lnTo>
                <a:lnTo>
                  <a:pt x="2960736" y="2465002"/>
                </a:lnTo>
                <a:lnTo>
                  <a:pt x="2960717" y="2465040"/>
                </a:lnTo>
                <a:lnTo>
                  <a:pt x="2964104" y="2462582"/>
                </a:lnTo>
                <a:lnTo>
                  <a:pt x="2967628" y="2458496"/>
                </a:lnTo>
                <a:close/>
                <a:moveTo>
                  <a:pt x="2940820" y="2454956"/>
                </a:moveTo>
                <a:lnTo>
                  <a:pt x="2940101" y="2459634"/>
                </a:lnTo>
                <a:cubicBezTo>
                  <a:pt x="2939381" y="2461704"/>
                  <a:pt x="2937942" y="2464493"/>
                  <a:pt x="2935062" y="2468632"/>
                </a:cubicBezTo>
                <a:cubicBezTo>
                  <a:pt x="2935062" y="2466112"/>
                  <a:pt x="2935062" y="2466112"/>
                  <a:pt x="2932543" y="2471511"/>
                </a:cubicBezTo>
                <a:close/>
                <a:moveTo>
                  <a:pt x="491848" y="2454845"/>
                </a:moveTo>
                <a:cubicBezTo>
                  <a:pt x="492883" y="2455879"/>
                  <a:pt x="494233" y="2457948"/>
                  <a:pt x="495493" y="2460827"/>
                </a:cubicBezTo>
                <a:cubicBezTo>
                  <a:pt x="495493" y="2463707"/>
                  <a:pt x="498372" y="2466225"/>
                  <a:pt x="498372" y="2469105"/>
                </a:cubicBezTo>
                <a:cubicBezTo>
                  <a:pt x="495493" y="2466225"/>
                  <a:pt x="492973" y="2463707"/>
                  <a:pt x="490092" y="2455070"/>
                </a:cubicBezTo>
                <a:cubicBezTo>
                  <a:pt x="490092" y="2453810"/>
                  <a:pt x="490812" y="2453810"/>
                  <a:pt x="491848" y="2454845"/>
                </a:cubicBezTo>
                <a:close/>
                <a:moveTo>
                  <a:pt x="2987501" y="2452550"/>
                </a:moveTo>
                <a:cubicBezTo>
                  <a:pt x="2990381" y="2452550"/>
                  <a:pt x="2987501" y="2452550"/>
                  <a:pt x="2979222" y="2460827"/>
                </a:cubicBezTo>
                <a:lnTo>
                  <a:pt x="2978923" y="2461082"/>
                </a:lnTo>
                <a:lnTo>
                  <a:pt x="2983947" y="2455969"/>
                </a:lnTo>
                <a:cubicBezTo>
                  <a:pt x="2986062" y="2453900"/>
                  <a:pt x="2987501" y="2452550"/>
                  <a:pt x="2987501" y="2452550"/>
                </a:cubicBezTo>
                <a:close/>
                <a:moveTo>
                  <a:pt x="2754940" y="2449715"/>
                </a:moveTo>
                <a:lnTo>
                  <a:pt x="2753506" y="2451768"/>
                </a:lnTo>
                <a:lnTo>
                  <a:pt x="2748622" y="2457045"/>
                </a:lnTo>
                <a:close/>
                <a:moveTo>
                  <a:pt x="3040506" y="2448952"/>
                </a:moveTo>
                <a:cubicBezTo>
                  <a:pt x="3041226" y="2448232"/>
                  <a:pt x="3040596" y="2448232"/>
                  <a:pt x="3037897" y="2449671"/>
                </a:cubicBezTo>
                <a:lnTo>
                  <a:pt x="3036105" y="2451836"/>
                </a:lnTo>
                <a:lnTo>
                  <a:pt x="3035016" y="2452550"/>
                </a:lnTo>
                <a:lnTo>
                  <a:pt x="3024614" y="2462730"/>
                </a:lnTo>
                <a:lnTo>
                  <a:pt x="3018914" y="2467688"/>
                </a:lnTo>
                <a:cubicBezTo>
                  <a:pt x="3017312" y="2469150"/>
                  <a:pt x="3016749" y="2469825"/>
                  <a:pt x="3018098" y="2469105"/>
                </a:cubicBezTo>
                <a:lnTo>
                  <a:pt x="3024614" y="2462730"/>
                </a:lnTo>
                <a:lnTo>
                  <a:pt x="3025972" y="2461547"/>
                </a:lnTo>
                <a:cubicBezTo>
                  <a:pt x="3028785" y="2459118"/>
                  <a:pt x="3031766" y="2456509"/>
                  <a:pt x="3034044" y="2454327"/>
                </a:cubicBezTo>
                <a:lnTo>
                  <a:pt x="3036105" y="2451836"/>
                </a:lnTo>
                <a:close/>
                <a:moveTo>
                  <a:pt x="490092" y="2443913"/>
                </a:moveTo>
                <a:cubicBezTo>
                  <a:pt x="492973" y="2452550"/>
                  <a:pt x="495493" y="2460827"/>
                  <a:pt x="501252" y="2469105"/>
                </a:cubicBezTo>
                <a:cubicBezTo>
                  <a:pt x="501252" y="2471984"/>
                  <a:pt x="487213" y="2441394"/>
                  <a:pt x="490092" y="2443913"/>
                </a:cubicBezTo>
                <a:close/>
                <a:moveTo>
                  <a:pt x="2968618" y="2443753"/>
                </a:moveTo>
                <a:lnTo>
                  <a:pt x="2968412" y="2444173"/>
                </a:lnTo>
                <a:lnTo>
                  <a:pt x="2968534" y="2443799"/>
                </a:lnTo>
                <a:close/>
                <a:moveTo>
                  <a:pt x="2946528" y="2440227"/>
                </a:moveTo>
                <a:lnTo>
                  <a:pt x="2943700" y="2449197"/>
                </a:lnTo>
                <a:lnTo>
                  <a:pt x="2940820" y="2454956"/>
                </a:lnTo>
                <a:cubicBezTo>
                  <a:pt x="2943700" y="2452076"/>
                  <a:pt x="2943700" y="2449197"/>
                  <a:pt x="2943700" y="2446318"/>
                </a:cubicBezTo>
                <a:cubicBezTo>
                  <a:pt x="2946220" y="2443799"/>
                  <a:pt x="2946220" y="2443799"/>
                  <a:pt x="2946220" y="2440920"/>
                </a:cubicBezTo>
                <a:close/>
                <a:moveTo>
                  <a:pt x="2992902" y="2435635"/>
                </a:moveTo>
                <a:cubicBezTo>
                  <a:pt x="2991642" y="2437075"/>
                  <a:pt x="2988851" y="2439145"/>
                  <a:pt x="2985702" y="2441933"/>
                </a:cubicBezTo>
                <a:lnTo>
                  <a:pt x="2984802" y="2442955"/>
                </a:lnTo>
                <a:lnTo>
                  <a:pt x="2983543" y="2444093"/>
                </a:lnTo>
                <a:cubicBezTo>
                  <a:pt x="2979042" y="2448322"/>
                  <a:pt x="2974903" y="2452550"/>
                  <a:pt x="2976343" y="2452550"/>
                </a:cubicBezTo>
                <a:lnTo>
                  <a:pt x="2970292" y="2456147"/>
                </a:lnTo>
                <a:lnTo>
                  <a:pt x="2970584" y="2455070"/>
                </a:lnTo>
                <a:lnTo>
                  <a:pt x="2968985" y="2456923"/>
                </a:lnTo>
                <a:lnTo>
                  <a:pt x="2967951" y="2457537"/>
                </a:lnTo>
                <a:lnTo>
                  <a:pt x="2967772" y="2458329"/>
                </a:lnTo>
                <a:lnTo>
                  <a:pt x="2968985" y="2456923"/>
                </a:lnTo>
                <a:lnTo>
                  <a:pt x="2970292" y="2456147"/>
                </a:lnTo>
                <a:lnTo>
                  <a:pt x="2969999" y="2457228"/>
                </a:lnTo>
                <a:cubicBezTo>
                  <a:pt x="2970044" y="2457948"/>
                  <a:pt x="2970764" y="2457948"/>
                  <a:pt x="2973463" y="2455070"/>
                </a:cubicBezTo>
                <a:cubicBezTo>
                  <a:pt x="2976343" y="2455070"/>
                  <a:pt x="2981742" y="2446792"/>
                  <a:pt x="2976343" y="2452550"/>
                </a:cubicBezTo>
                <a:lnTo>
                  <a:pt x="2984802" y="2442955"/>
                </a:lnTo>
                <a:close/>
                <a:moveTo>
                  <a:pt x="476054" y="2435635"/>
                </a:moveTo>
                <a:cubicBezTo>
                  <a:pt x="476054" y="2432757"/>
                  <a:pt x="478934" y="2438515"/>
                  <a:pt x="478934" y="2438515"/>
                </a:cubicBezTo>
                <a:cubicBezTo>
                  <a:pt x="481814" y="2443913"/>
                  <a:pt x="481814" y="2441394"/>
                  <a:pt x="481814" y="2441394"/>
                </a:cubicBezTo>
                <a:cubicBezTo>
                  <a:pt x="484333" y="2446792"/>
                  <a:pt x="487213" y="2452550"/>
                  <a:pt x="490092" y="2457948"/>
                </a:cubicBezTo>
                <a:lnTo>
                  <a:pt x="493655" y="2465307"/>
                </a:lnTo>
                <a:lnTo>
                  <a:pt x="487213" y="2455070"/>
                </a:lnTo>
                <a:cubicBezTo>
                  <a:pt x="484333" y="2452550"/>
                  <a:pt x="484333" y="2449671"/>
                  <a:pt x="481814" y="2446792"/>
                </a:cubicBezTo>
                <a:cubicBezTo>
                  <a:pt x="478934" y="2443913"/>
                  <a:pt x="478934" y="2441394"/>
                  <a:pt x="476054" y="2435635"/>
                </a:cubicBezTo>
                <a:close/>
                <a:moveTo>
                  <a:pt x="2949098" y="2432282"/>
                </a:moveTo>
                <a:cubicBezTo>
                  <a:pt x="2949098" y="2435161"/>
                  <a:pt x="2948378" y="2436601"/>
                  <a:pt x="2947660" y="2437681"/>
                </a:cubicBezTo>
                <a:lnTo>
                  <a:pt x="2946528" y="2440227"/>
                </a:lnTo>
                <a:lnTo>
                  <a:pt x="2947345" y="2437636"/>
                </a:lnTo>
                <a:cubicBezTo>
                  <a:pt x="2948378" y="2434441"/>
                  <a:pt x="2949098" y="2432282"/>
                  <a:pt x="2949098" y="2432282"/>
                </a:cubicBezTo>
                <a:close/>
                <a:moveTo>
                  <a:pt x="460124" y="2432192"/>
                </a:moveTo>
                <a:lnTo>
                  <a:pt x="476054" y="2463707"/>
                </a:lnTo>
                <a:cubicBezTo>
                  <a:pt x="474614" y="2462267"/>
                  <a:pt x="471825" y="2457318"/>
                  <a:pt x="468360" y="2450300"/>
                </a:cubicBezTo>
                <a:close/>
                <a:moveTo>
                  <a:pt x="480753" y="2428646"/>
                </a:moveTo>
                <a:lnTo>
                  <a:pt x="481814" y="2430237"/>
                </a:lnTo>
                <a:cubicBezTo>
                  <a:pt x="484333" y="2432757"/>
                  <a:pt x="487213" y="2438515"/>
                  <a:pt x="490092" y="2443913"/>
                </a:cubicBezTo>
                <a:cubicBezTo>
                  <a:pt x="487213" y="2443913"/>
                  <a:pt x="484333" y="2438515"/>
                  <a:pt x="481814" y="2432757"/>
                </a:cubicBezTo>
                <a:close/>
                <a:moveTo>
                  <a:pt x="458003" y="2427526"/>
                </a:moveTo>
                <a:lnTo>
                  <a:pt x="460124" y="2432192"/>
                </a:lnTo>
                <a:lnTo>
                  <a:pt x="459136" y="2430237"/>
                </a:lnTo>
                <a:close/>
                <a:moveTo>
                  <a:pt x="2957376" y="2426883"/>
                </a:moveTo>
                <a:cubicBezTo>
                  <a:pt x="2960256" y="2424005"/>
                  <a:pt x="2954858" y="2432282"/>
                  <a:pt x="2957376" y="2432282"/>
                </a:cubicBezTo>
                <a:cubicBezTo>
                  <a:pt x="2954858" y="2438041"/>
                  <a:pt x="2954858" y="2440920"/>
                  <a:pt x="2951978" y="2446318"/>
                </a:cubicBezTo>
                <a:cubicBezTo>
                  <a:pt x="2951978" y="2443799"/>
                  <a:pt x="2951978" y="2440920"/>
                  <a:pt x="2957376" y="2426883"/>
                </a:cubicBezTo>
                <a:close/>
                <a:moveTo>
                  <a:pt x="476054" y="2424479"/>
                </a:moveTo>
                <a:cubicBezTo>
                  <a:pt x="478934" y="2427358"/>
                  <a:pt x="484333" y="2438515"/>
                  <a:pt x="487213" y="2443913"/>
                </a:cubicBezTo>
                <a:cubicBezTo>
                  <a:pt x="487213" y="2449671"/>
                  <a:pt x="478934" y="2430237"/>
                  <a:pt x="476054" y="2424479"/>
                </a:cubicBezTo>
                <a:close/>
                <a:moveTo>
                  <a:pt x="2971413" y="2424005"/>
                </a:moveTo>
                <a:cubicBezTo>
                  <a:pt x="2971413" y="2429763"/>
                  <a:pt x="2971413" y="2429763"/>
                  <a:pt x="2971413" y="2432282"/>
                </a:cubicBezTo>
                <a:cubicBezTo>
                  <a:pt x="2968534" y="2435161"/>
                  <a:pt x="2968534" y="2435161"/>
                  <a:pt x="2968534" y="2438041"/>
                </a:cubicBezTo>
                <a:lnTo>
                  <a:pt x="2968298" y="2438310"/>
                </a:lnTo>
                <a:close/>
                <a:moveTo>
                  <a:pt x="2932543" y="2412848"/>
                </a:moveTo>
                <a:cubicBezTo>
                  <a:pt x="2926784" y="2424005"/>
                  <a:pt x="2923905" y="2432282"/>
                  <a:pt x="2923905" y="2435161"/>
                </a:cubicBezTo>
                <a:cubicBezTo>
                  <a:pt x="2929664" y="2421125"/>
                  <a:pt x="2932543" y="2415727"/>
                  <a:pt x="2932543" y="2412848"/>
                </a:cubicBezTo>
                <a:close/>
                <a:moveTo>
                  <a:pt x="466812" y="2412471"/>
                </a:moveTo>
                <a:lnTo>
                  <a:pt x="478934" y="2438515"/>
                </a:lnTo>
                <a:cubicBezTo>
                  <a:pt x="476054" y="2430237"/>
                  <a:pt x="473175" y="2424479"/>
                  <a:pt x="467775" y="2416202"/>
                </a:cubicBezTo>
                <a:close/>
                <a:moveTo>
                  <a:pt x="2790709" y="2410456"/>
                </a:moveTo>
                <a:lnTo>
                  <a:pt x="2787423" y="2414329"/>
                </a:lnTo>
                <a:lnTo>
                  <a:pt x="2786489" y="2415098"/>
                </a:lnTo>
                <a:close/>
                <a:moveTo>
                  <a:pt x="473175" y="2410444"/>
                </a:moveTo>
                <a:cubicBezTo>
                  <a:pt x="473175" y="2416202"/>
                  <a:pt x="476054" y="2419080"/>
                  <a:pt x="478934" y="2421600"/>
                </a:cubicBezTo>
                <a:lnTo>
                  <a:pt x="480753" y="2428646"/>
                </a:lnTo>
                <a:lnTo>
                  <a:pt x="476054" y="2421600"/>
                </a:lnTo>
                <a:cubicBezTo>
                  <a:pt x="476054" y="2419080"/>
                  <a:pt x="476054" y="2416202"/>
                  <a:pt x="473175" y="2410444"/>
                </a:cubicBezTo>
                <a:close/>
                <a:moveTo>
                  <a:pt x="3034122" y="2410129"/>
                </a:moveTo>
                <a:cubicBezTo>
                  <a:pt x="3030630" y="2414785"/>
                  <a:pt x="3013419" y="2431587"/>
                  <a:pt x="3006940" y="2435635"/>
                </a:cubicBezTo>
                <a:cubicBezTo>
                  <a:pt x="3012699" y="2427358"/>
                  <a:pt x="3020978" y="2421600"/>
                  <a:pt x="3032137" y="2410444"/>
                </a:cubicBezTo>
                <a:cubicBezTo>
                  <a:pt x="3034926" y="2408374"/>
                  <a:pt x="3035286" y="2408577"/>
                  <a:pt x="3034122" y="2410129"/>
                </a:cubicBezTo>
                <a:close/>
                <a:moveTo>
                  <a:pt x="3019493" y="2409409"/>
                </a:moveTo>
                <a:lnTo>
                  <a:pt x="3004420" y="2424479"/>
                </a:lnTo>
                <a:cubicBezTo>
                  <a:pt x="3009819" y="2419080"/>
                  <a:pt x="3015579" y="2416202"/>
                  <a:pt x="3018098" y="2410444"/>
                </a:cubicBezTo>
                <a:close/>
                <a:moveTo>
                  <a:pt x="2957376" y="2407449"/>
                </a:moveTo>
                <a:cubicBezTo>
                  <a:pt x="2957376" y="2412848"/>
                  <a:pt x="2954858" y="2421125"/>
                  <a:pt x="2949098" y="2432282"/>
                </a:cubicBezTo>
                <a:cubicBezTo>
                  <a:pt x="2949098" y="2429763"/>
                  <a:pt x="2951978" y="2426883"/>
                  <a:pt x="2951978" y="2421125"/>
                </a:cubicBezTo>
                <a:cubicBezTo>
                  <a:pt x="2954858" y="2418606"/>
                  <a:pt x="2954858" y="2412848"/>
                  <a:pt x="2957376" y="2407449"/>
                </a:cubicBezTo>
                <a:close/>
                <a:moveTo>
                  <a:pt x="3018744" y="2407279"/>
                </a:moveTo>
                <a:lnTo>
                  <a:pt x="3018101" y="2407922"/>
                </a:lnTo>
                <a:lnTo>
                  <a:pt x="3018100" y="2407922"/>
                </a:lnTo>
                <a:close/>
                <a:moveTo>
                  <a:pt x="3085052" y="2405045"/>
                </a:moveTo>
                <a:cubicBezTo>
                  <a:pt x="3082531" y="2410444"/>
                  <a:pt x="3076772" y="2413322"/>
                  <a:pt x="3073892" y="2419080"/>
                </a:cubicBezTo>
                <a:cubicBezTo>
                  <a:pt x="3071372" y="2419080"/>
                  <a:pt x="3073892" y="2416202"/>
                  <a:pt x="3079651" y="2413322"/>
                </a:cubicBezTo>
                <a:cubicBezTo>
                  <a:pt x="3079651" y="2410444"/>
                  <a:pt x="3082531" y="2407924"/>
                  <a:pt x="3085052" y="2405045"/>
                </a:cubicBezTo>
                <a:close/>
                <a:moveTo>
                  <a:pt x="3020978" y="2405045"/>
                </a:moveTo>
                <a:lnTo>
                  <a:pt x="3020979" y="2405045"/>
                </a:lnTo>
                <a:lnTo>
                  <a:pt x="3018744" y="2407279"/>
                </a:lnTo>
                <a:close/>
                <a:moveTo>
                  <a:pt x="2807272" y="2404698"/>
                </a:moveTo>
                <a:cubicBezTo>
                  <a:pt x="2807272" y="2404698"/>
                  <a:pt x="2801871" y="2412975"/>
                  <a:pt x="2796110" y="2418733"/>
                </a:cubicBezTo>
                <a:cubicBezTo>
                  <a:pt x="2790709" y="2427010"/>
                  <a:pt x="2782068" y="2435287"/>
                  <a:pt x="2779547" y="2438166"/>
                </a:cubicBezTo>
                <a:cubicBezTo>
                  <a:pt x="2773786" y="2446444"/>
                  <a:pt x="2757224" y="2463358"/>
                  <a:pt x="2768386" y="2449322"/>
                </a:cubicBezTo>
                <a:cubicBezTo>
                  <a:pt x="2765505" y="2449322"/>
                  <a:pt x="2754344" y="2466236"/>
                  <a:pt x="2751463" y="2466236"/>
                </a:cubicBezTo>
                <a:cubicBezTo>
                  <a:pt x="2751463" y="2463358"/>
                  <a:pt x="2768386" y="2446444"/>
                  <a:pt x="2776667" y="2435287"/>
                </a:cubicBezTo>
                <a:cubicBezTo>
                  <a:pt x="2782068" y="2435287"/>
                  <a:pt x="2773786" y="2443924"/>
                  <a:pt x="2770907" y="2446444"/>
                </a:cubicBezTo>
                <a:cubicBezTo>
                  <a:pt x="2790709" y="2427010"/>
                  <a:pt x="2790709" y="2424131"/>
                  <a:pt x="2807272" y="2404698"/>
                </a:cubicBezTo>
                <a:close/>
                <a:moveTo>
                  <a:pt x="3021698" y="2404685"/>
                </a:moveTo>
                <a:cubicBezTo>
                  <a:pt x="3022418" y="2404325"/>
                  <a:pt x="3022418" y="2405045"/>
                  <a:pt x="3020978" y="2407924"/>
                </a:cubicBezTo>
                <a:lnTo>
                  <a:pt x="3012375" y="2413721"/>
                </a:lnTo>
                <a:lnTo>
                  <a:pt x="3012699" y="2413322"/>
                </a:lnTo>
                <a:lnTo>
                  <a:pt x="3018098" y="2407924"/>
                </a:lnTo>
                <a:lnTo>
                  <a:pt x="3018101" y="2407922"/>
                </a:lnTo>
                <a:close/>
                <a:moveTo>
                  <a:pt x="2780246" y="2404105"/>
                </a:moveTo>
                <a:lnTo>
                  <a:pt x="2775614" y="2409607"/>
                </a:lnTo>
                <a:lnTo>
                  <a:pt x="2776667" y="2407577"/>
                </a:lnTo>
                <a:close/>
                <a:moveTo>
                  <a:pt x="2806481" y="2403080"/>
                </a:moveTo>
                <a:lnTo>
                  <a:pt x="2796110" y="2415854"/>
                </a:lnTo>
                <a:cubicBezTo>
                  <a:pt x="2796110" y="2414414"/>
                  <a:pt x="2800341" y="2409557"/>
                  <a:pt x="2804211" y="2405417"/>
                </a:cubicBezTo>
                <a:close/>
                <a:moveTo>
                  <a:pt x="2961984" y="2399388"/>
                </a:moveTo>
                <a:lnTo>
                  <a:pt x="2962416" y="2399532"/>
                </a:lnTo>
                <a:cubicBezTo>
                  <a:pt x="2962416" y="2400252"/>
                  <a:pt x="2961696" y="2401691"/>
                  <a:pt x="2960256" y="2404570"/>
                </a:cubicBezTo>
                <a:close/>
                <a:moveTo>
                  <a:pt x="276411" y="2398812"/>
                </a:moveTo>
                <a:cubicBezTo>
                  <a:pt x="281810" y="2409969"/>
                  <a:pt x="295846" y="2435161"/>
                  <a:pt x="307003" y="2452076"/>
                </a:cubicBezTo>
                <a:cubicBezTo>
                  <a:pt x="304124" y="2452076"/>
                  <a:pt x="298365" y="2440920"/>
                  <a:pt x="292967" y="2429763"/>
                </a:cubicBezTo>
                <a:cubicBezTo>
                  <a:pt x="284689" y="2418606"/>
                  <a:pt x="278930" y="2404570"/>
                  <a:pt x="276411" y="2398812"/>
                </a:cubicBezTo>
                <a:close/>
                <a:moveTo>
                  <a:pt x="326439" y="2396292"/>
                </a:moveTo>
                <a:lnTo>
                  <a:pt x="329672" y="2404230"/>
                </a:lnTo>
                <a:lnTo>
                  <a:pt x="328239" y="2400971"/>
                </a:lnTo>
                <a:cubicBezTo>
                  <a:pt x="327159" y="2398902"/>
                  <a:pt x="326439" y="2397552"/>
                  <a:pt x="326439" y="2396292"/>
                </a:cubicBezTo>
                <a:close/>
                <a:moveTo>
                  <a:pt x="3076772" y="2393889"/>
                </a:moveTo>
                <a:cubicBezTo>
                  <a:pt x="3078212" y="2392449"/>
                  <a:pt x="3072632" y="2398027"/>
                  <a:pt x="3067053" y="2403605"/>
                </a:cubicBezTo>
                <a:lnTo>
                  <a:pt x="3061823" y="2408835"/>
                </a:lnTo>
                <a:lnTo>
                  <a:pt x="3057334" y="2413322"/>
                </a:lnTo>
                <a:cubicBezTo>
                  <a:pt x="3056614" y="2414042"/>
                  <a:pt x="3057649" y="2413007"/>
                  <a:pt x="3059562" y="2411095"/>
                </a:cubicBezTo>
                <a:lnTo>
                  <a:pt x="3061823" y="2408835"/>
                </a:lnTo>
                <a:lnTo>
                  <a:pt x="3065613" y="2405045"/>
                </a:lnTo>
                <a:cubicBezTo>
                  <a:pt x="3066963" y="2403695"/>
                  <a:pt x="3068313" y="2402347"/>
                  <a:pt x="3073892" y="2396768"/>
                </a:cubicBezTo>
                <a:cubicBezTo>
                  <a:pt x="3073892" y="2396768"/>
                  <a:pt x="3073892" y="2396768"/>
                  <a:pt x="3076772" y="2393889"/>
                </a:cubicBezTo>
                <a:close/>
                <a:moveTo>
                  <a:pt x="3043296" y="2393889"/>
                </a:moveTo>
                <a:cubicBezTo>
                  <a:pt x="3037897" y="2399287"/>
                  <a:pt x="3029257" y="2407924"/>
                  <a:pt x="3026737" y="2410444"/>
                </a:cubicBezTo>
                <a:cubicBezTo>
                  <a:pt x="3037897" y="2402167"/>
                  <a:pt x="3035016" y="2402167"/>
                  <a:pt x="3043296" y="2393889"/>
                </a:cubicBezTo>
                <a:close/>
                <a:moveTo>
                  <a:pt x="442578" y="2391010"/>
                </a:moveTo>
                <a:cubicBezTo>
                  <a:pt x="445457" y="2396768"/>
                  <a:pt x="448338" y="2405045"/>
                  <a:pt x="450858" y="2410444"/>
                </a:cubicBezTo>
                <a:lnTo>
                  <a:pt x="458003" y="2427526"/>
                </a:lnTo>
                <a:lnTo>
                  <a:pt x="456617" y="2424479"/>
                </a:lnTo>
                <a:cubicBezTo>
                  <a:pt x="453737" y="2424479"/>
                  <a:pt x="450858" y="2413322"/>
                  <a:pt x="445457" y="2405045"/>
                </a:cubicBezTo>
                <a:cubicBezTo>
                  <a:pt x="442578" y="2396768"/>
                  <a:pt x="439698" y="2391010"/>
                  <a:pt x="442578" y="2391010"/>
                </a:cubicBezTo>
                <a:close/>
                <a:moveTo>
                  <a:pt x="2829595" y="2388143"/>
                </a:moveTo>
                <a:cubicBezTo>
                  <a:pt x="2821314" y="2399300"/>
                  <a:pt x="2807272" y="2415854"/>
                  <a:pt x="2793230" y="2429889"/>
                </a:cubicBezTo>
                <a:cubicBezTo>
                  <a:pt x="2787828" y="2438166"/>
                  <a:pt x="2784949" y="2438166"/>
                  <a:pt x="2779547" y="2446444"/>
                </a:cubicBezTo>
                <a:cubicBezTo>
                  <a:pt x="2770907" y="2455081"/>
                  <a:pt x="2770907" y="2455081"/>
                  <a:pt x="2765505" y="2463358"/>
                </a:cubicBezTo>
                <a:lnTo>
                  <a:pt x="2741112" y="2488784"/>
                </a:lnTo>
                <a:lnTo>
                  <a:pt x="2755604" y="2471050"/>
                </a:lnTo>
                <a:cubicBezTo>
                  <a:pt x="2762625" y="2463358"/>
                  <a:pt x="2769646" y="2456341"/>
                  <a:pt x="2776667" y="2449322"/>
                </a:cubicBezTo>
                <a:cubicBezTo>
                  <a:pt x="2787828" y="2435287"/>
                  <a:pt x="2798990" y="2421612"/>
                  <a:pt x="2810152" y="2407577"/>
                </a:cubicBezTo>
                <a:cubicBezTo>
                  <a:pt x="2818433" y="2401819"/>
                  <a:pt x="2826714" y="2390662"/>
                  <a:pt x="2829595" y="2388143"/>
                </a:cubicBezTo>
                <a:close/>
                <a:moveTo>
                  <a:pt x="498372" y="2388130"/>
                </a:moveTo>
                <a:cubicBezTo>
                  <a:pt x="498372" y="2393889"/>
                  <a:pt x="501252" y="2399287"/>
                  <a:pt x="504132" y="2402167"/>
                </a:cubicBezTo>
                <a:cubicBezTo>
                  <a:pt x="509531" y="2407924"/>
                  <a:pt x="495493" y="2382732"/>
                  <a:pt x="498372" y="2388130"/>
                </a:cubicBezTo>
                <a:close/>
                <a:moveTo>
                  <a:pt x="2819380" y="2387748"/>
                </a:moveTo>
                <a:lnTo>
                  <a:pt x="2810152" y="2399300"/>
                </a:lnTo>
                <a:lnTo>
                  <a:pt x="2806481" y="2403080"/>
                </a:lnTo>
                <a:lnTo>
                  <a:pt x="2816454" y="2390797"/>
                </a:lnTo>
                <a:close/>
                <a:moveTo>
                  <a:pt x="2966014" y="2385136"/>
                </a:moveTo>
                <a:cubicBezTo>
                  <a:pt x="2966014" y="2386396"/>
                  <a:pt x="2965294" y="2389184"/>
                  <a:pt x="2964215" y="2392694"/>
                </a:cubicBezTo>
                <a:lnTo>
                  <a:pt x="2961984" y="2399388"/>
                </a:lnTo>
                <a:lnTo>
                  <a:pt x="2960256" y="2398812"/>
                </a:lnTo>
                <a:cubicBezTo>
                  <a:pt x="2963136" y="2387656"/>
                  <a:pt x="2966014" y="2385136"/>
                  <a:pt x="2966014" y="2385136"/>
                </a:cubicBezTo>
                <a:close/>
                <a:moveTo>
                  <a:pt x="2949098" y="2382256"/>
                </a:moveTo>
                <a:cubicBezTo>
                  <a:pt x="2949098" y="2385136"/>
                  <a:pt x="2946220" y="2387656"/>
                  <a:pt x="2946220" y="2390534"/>
                </a:cubicBezTo>
                <a:lnTo>
                  <a:pt x="2947995" y="2384543"/>
                </a:lnTo>
                <a:close/>
                <a:moveTo>
                  <a:pt x="3051575" y="2376974"/>
                </a:moveTo>
                <a:lnTo>
                  <a:pt x="3040417" y="2391009"/>
                </a:lnTo>
                <a:lnTo>
                  <a:pt x="3033710" y="2397714"/>
                </a:lnTo>
                <a:lnTo>
                  <a:pt x="3040417" y="2391010"/>
                </a:lnTo>
                <a:lnTo>
                  <a:pt x="3040417" y="2391009"/>
                </a:lnTo>
                <a:lnTo>
                  <a:pt x="3043296" y="2388130"/>
                </a:lnTo>
                <a:cubicBezTo>
                  <a:pt x="3043296" y="2385612"/>
                  <a:pt x="3054455" y="2376974"/>
                  <a:pt x="3051575" y="2376974"/>
                </a:cubicBezTo>
                <a:close/>
                <a:moveTo>
                  <a:pt x="478934" y="2376974"/>
                </a:moveTo>
                <a:lnTo>
                  <a:pt x="486400" y="2391904"/>
                </a:lnTo>
                <a:lnTo>
                  <a:pt x="487213" y="2393889"/>
                </a:lnTo>
                <a:cubicBezTo>
                  <a:pt x="487213" y="2396768"/>
                  <a:pt x="487213" y="2393889"/>
                  <a:pt x="484333" y="2388130"/>
                </a:cubicBezTo>
                <a:cubicBezTo>
                  <a:pt x="481814" y="2385612"/>
                  <a:pt x="478934" y="2379854"/>
                  <a:pt x="478934" y="2376974"/>
                </a:cubicBezTo>
                <a:close/>
                <a:moveTo>
                  <a:pt x="2832476" y="2374108"/>
                </a:moveTo>
                <a:lnTo>
                  <a:pt x="2819380" y="2387748"/>
                </a:lnTo>
                <a:lnTo>
                  <a:pt x="2824420" y="2381440"/>
                </a:lnTo>
                <a:cubicBezTo>
                  <a:pt x="2828965" y="2376178"/>
                  <a:pt x="2832476" y="2372668"/>
                  <a:pt x="2832476" y="2374108"/>
                </a:cubicBezTo>
                <a:close/>
                <a:moveTo>
                  <a:pt x="3110248" y="2368697"/>
                </a:moveTo>
                <a:cubicBezTo>
                  <a:pt x="3110248" y="2363299"/>
                  <a:pt x="3090811" y="2388130"/>
                  <a:pt x="3093691" y="2385612"/>
                </a:cubicBezTo>
                <a:cubicBezTo>
                  <a:pt x="3099090" y="2379854"/>
                  <a:pt x="3104849" y="2374455"/>
                  <a:pt x="3110248" y="2368697"/>
                </a:cubicBezTo>
                <a:close/>
                <a:moveTo>
                  <a:pt x="453737" y="2360419"/>
                </a:moveTo>
                <a:cubicBezTo>
                  <a:pt x="456617" y="2368697"/>
                  <a:pt x="459136" y="2374455"/>
                  <a:pt x="462016" y="2382732"/>
                </a:cubicBezTo>
                <a:cubicBezTo>
                  <a:pt x="464896" y="2388130"/>
                  <a:pt x="464896" y="2393889"/>
                  <a:pt x="467775" y="2396768"/>
                </a:cubicBezTo>
                <a:cubicBezTo>
                  <a:pt x="467775" y="2402167"/>
                  <a:pt x="470655" y="2407924"/>
                  <a:pt x="473175" y="2410444"/>
                </a:cubicBezTo>
                <a:cubicBezTo>
                  <a:pt x="467775" y="2399287"/>
                  <a:pt x="464896" y="2388130"/>
                  <a:pt x="459136" y="2376974"/>
                </a:cubicBezTo>
                <a:cubicBezTo>
                  <a:pt x="459136" y="2376974"/>
                  <a:pt x="456617" y="2371576"/>
                  <a:pt x="453737" y="2360419"/>
                </a:cubicBezTo>
                <a:close/>
                <a:moveTo>
                  <a:pt x="2996607" y="2359943"/>
                </a:moveTo>
                <a:cubicBezTo>
                  <a:pt x="2993728" y="2365341"/>
                  <a:pt x="2993728" y="2371100"/>
                  <a:pt x="2993728" y="2373979"/>
                </a:cubicBezTo>
                <a:cubicBezTo>
                  <a:pt x="2995167" y="2368401"/>
                  <a:pt x="2995887" y="2364172"/>
                  <a:pt x="2996247" y="2360978"/>
                </a:cubicBezTo>
                <a:lnTo>
                  <a:pt x="2996258" y="2360765"/>
                </a:lnTo>
                <a:close/>
                <a:moveTo>
                  <a:pt x="2999919" y="2357890"/>
                </a:moveTo>
                <a:lnTo>
                  <a:pt x="2999486" y="2359943"/>
                </a:lnTo>
                <a:lnTo>
                  <a:pt x="2999276" y="2360454"/>
                </a:lnTo>
                <a:close/>
                <a:moveTo>
                  <a:pt x="442578" y="2357540"/>
                </a:moveTo>
                <a:lnTo>
                  <a:pt x="450607" y="2370546"/>
                </a:lnTo>
                <a:lnTo>
                  <a:pt x="450858" y="2371576"/>
                </a:lnTo>
                <a:lnTo>
                  <a:pt x="452444" y="2374708"/>
                </a:lnTo>
                <a:lnTo>
                  <a:pt x="459136" y="2391010"/>
                </a:lnTo>
                <a:cubicBezTo>
                  <a:pt x="459136" y="2396768"/>
                  <a:pt x="462016" y="2399287"/>
                  <a:pt x="464896" y="2405045"/>
                </a:cubicBezTo>
                <a:lnTo>
                  <a:pt x="466812" y="2412471"/>
                </a:lnTo>
                <a:lnTo>
                  <a:pt x="462016" y="2402167"/>
                </a:lnTo>
                <a:cubicBezTo>
                  <a:pt x="456617" y="2391010"/>
                  <a:pt x="453737" y="2382732"/>
                  <a:pt x="450858" y="2385612"/>
                </a:cubicBezTo>
                <a:cubicBezTo>
                  <a:pt x="450858" y="2379854"/>
                  <a:pt x="448338" y="2376974"/>
                  <a:pt x="448338" y="2371576"/>
                </a:cubicBezTo>
                <a:cubicBezTo>
                  <a:pt x="445457" y="2368697"/>
                  <a:pt x="445457" y="2363299"/>
                  <a:pt x="442578" y="2357540"/>
                </a:cubicBezTo>
                <a:close/>
                <a:moveTo>
                  <a:pt x="3068133" y="2357180"/>
                </a:moveTo>
                <a:cubicBezTo>
                  <a:pt x="3066333" y="2358260"/>
                  <a:pt x="3064173" y="2360419"/>
                  <a:pt x="3062734" y="2363299"/>
                </a:cubicBezTo>
                <a:cubicBezTo>
                  <a:pt x="3071372" y="2354661"/>
                  <a:pt x="3060214" y="2371576"/>
                  <a:pt x="3057334" y="2374455"/>
                </a:cubicBezTo>
                <a:cubicBezTo>
                  <a:pt x="3062734" y="2365817"/>
                  <a:pt x="3068493" y="2360419"/>
                  <a:pt x="3071372" y="2357540"/>
                </a:cubicBezTo>
                <a:cubicBezTo>
                  <a:pt x="3071372" y="2356101"/>
                  <a:pt x="3069933" y="2356101"/>
                  <a:pt x="3068133" y="2357180"/>
                </a:cubicBezTo>
                <a:close/>
                <a:moveTo>
                  <a:pt x="2808417" y="2356798"/>
                </a:moveTo>
                <a:lnTo>
                  <a:pt x="2802186" y="2364616"/>
                </a:lnTo>
                <a:cubicBezTo>
                  <a:pt x="2792059" y="2376807"/>
                  <a:pt x="2782248" y="2387963"/>
                  <a:pt x="2773786" y="2396420"/>
                </a:cubicBezTo>
                <a:cubicBezTo>
                  <a:pt x="2782248" y="2386704"/>
                  <a:pt x="2790619" y="2377617"/>
                  <a:pt x="2798991" y="2368170"/>
                </a:cubicBezTo>
                <a:close/>
                <a:moveTo>
                  <a:pt x="3087340" y="2350370"/>
                </a:moveTo>
                <a:lnTo>
                  <a:pt x="3085052" y="2354661"/>
                </a:lnTo>
                <a:cubicBezTo>
                  <a:pt x="3079651" y="2357540"/>
                  <a:pt x="3076772" y="2360419"/>
                  <a:pt x="3073892" y="2365817"/>
                </a:cubicBezTo>
                <a:close/>
                <a:moveTo>
                  <a:pt x="445457" y="2349263"/>
                </a:moveTo>
                <a:cubicBezTo>
                  <a:pt x="448338" y="2352142"/>
                  <a:pt x="448338" y="2357540"/>
                  <a:pt x="450858" y="2360419"/>
                </a:cubicBezTo>
                <a:cubicBezTo>
                  <a:pt x="450858" y="2363299"/>
                  <a:pt x="450858" y="2365817"/>
                  <a:pt x="453737" y="2368697"/>
                </a:cubicBezTo>
                <a:cubicBezTo>
                  <a:pt x="453737" y="2371576"/>
                  <a:pt x="456617" y="2374455"/>
                  <a:pt x="456617" y="2376974"/>
                </a:cubicBezTo>
                <a:cubicBezTo>
                  <a:pt x="456617" y="2379854"/>
                  <a:pt x="459136" y="2382732"/>
                  <a:pt x="459136" y="2388130"/>
                </a:cubicBezTo>
                <a:cubicBezTo>
                  <a:pt x="459136" y="2388130"/>
                  <a:pt x="457787" y="2385342"/>
                  <a:pt x="456077" y="2381877"/>
                </a:cubicBezTo>
                <a:lnTo>
                  <a:pt x="452444" y="2374708"/>
                </a:lnTo>
                <a:lnTo>
                  <a:pt x="450993" y="2371171"/>
                </a:lnTo>
                <a:lnTo>
                  <a:pt x="450607" y="2370546"/>
                </a:lnTo>
                <a:lnTo>
                  <a:pt x="448653" y="2362534"/>
                </a:lnTo>
                <a:cubicBezTo>
                  <a:pt x="448338" y="2360419"/>
                  <a:pt x="448338" y="2358980"/>
                  <a:pt x="448338" y="2357540"/>
                </a:cubicBezTo>
                <a:cubicBezTo>
                  <a:pt x="445457" y="2354661"/>
                  <a:pt x="445457" y="2354661"/>
                  <a:pt x="445457" y="2349263"/>
                </a:cubicBezTo>
                <a:close/>
                <a:moveTo>
                  <a:pt x="3126086" y="2347464"/>
                </a:moveTo>
                <a:lnTo>
                  <a:pt x="3118527" y="2357540"/>
                </a:lnTo>
                <a:cubicBezTo>
                  <a:pt x="3118527" y="2354661"/>
                  <a:pt x="3121407" y="2352142"/>
                  <a:pt x="3124287" y="2349263"/>
                </a:cubicBezTo>
                <a:close/>
                <a:moveTo>
                  <a:pt x="3090811" y="2346384"/>
                </a:moveTo>
                <a:lnTo>
                  <a:pt x="3087340" y="2350370"/>
                </a:lnTo>
                <a:lnTo>
                  <a:pt x="3087931" y="2349263"/>
                </a:lnTo>
                <a:close/>
                <a:moveTo>
                  <a:pt x="2843637" y="2346038"/>
                </a:moveTo>
                <a:cubicBezTo>
                  <a:pt x="2833916" y="2357194"/>
                  <a:pt x="2828335" y="2364212"/>
                  <a:pt x="2823790" y="2370510"/>
                </a:cubicBezTo>
                <a:lnTo>
                  <a:pt x="2816450" y="2381356"/>
                </a:lnTo>
                <a:lnTo>
                  <a:pt x="2811618" y="2387019"/>
                </a:lnTo>
                <a:lnTo>
                  <a:pt x="2813573" y="2382160"/>
                </a:lnTo>
                <a:cubicBezTo>
                  <a:pt x="2816364" y="2378337"/>
                  <a:pt x="2819874" y="2374108"/>
                  <a:pt x="2821314" y="2371230"/>
                </a:cubicBezTo>
                <a:cubicBezTo>
                  <a:pt x="2810152" y="2382385"/>
                  <a:pt x="2804391" y="2393542"/>
                  <a:pt x="2798990" y="2401819"/>
                </a:cubicBezTo>
                <a:lnTo>
                  <a:pt x="2811618" y="2387019"/>
                </a:lnTo>
                <a:lnTo>
                  <a:pt x="2810152" y="2390662"/>
                </a:lnTo>
                <a:lnTo>
                  <a:pt x="2816450" y="2381356"/>
                </a:lnTo>
                <a:lnTo>
                  <a:pt x="2822979" y="2373703"/>
                </a:lnTo>
                <a:cubicBezTo>
                  <a:pt x="2829595" y="2365741"/>
                  <a:pt x="2835176" y="2358813"/>
                  <a:pt x="2840756" y="2351796"/>
                </a:cubicBezTo>
                <a:cubicBezTo>
                  <a:pt x="2838237" y="2354675"/>
                  <a:pt x="2846518" y="2346038"/>
                  <a:pt x="2843637" y="2346038"/>
                </a:cubicBezTo>
                <a:close/>
                <a:moveTo>
                  <a:pt x="2832582" y="2345932"/>
                </a:moveTo>
                <a:lnTo>
                  <a:pt x="2832386" y="2346173"/>
                </a:lnTo>
                <a:lnTo>
                  <a:pt x="2832336" y="2346230"/>
                </a:lnTo>
                <a:lnTo>
                  <a:pt x="2832476" y="2346038"/>
                </a:lnTo>
                <a:close/>
                <a:moveTo>
                  <a:pt x="3094910" y="2342001"/>
                </a:moveTo>
                <a:lnTo>
                  <a:pt x="3093691" y="2343505"/>
                </a:lnTo>
                <a:lnTo>
                  <a:pt x="3090811" y="2346384"/>
                </a:lnTo>
                <a:close/>
                <a:moveTo>
                  <a:pt x="2960256" y="2340509"/>
                </a:moveTo>
                <a:cubicBezTo>
                  <a:pt x="2960256" y="2343028"/>
                  <a:pt x="2960256" y="2345907"/>
                  <a:pt x="2960256" y="2348787"/>
                </a:cubicBezTo>
                <a:cubicBezTo>
                  <a:pt x="2957376" y="2348787"/>
                  <a:pt x="2957376" y="2351665"/>
                  <a:pt x="2957376" y="2351665"/>
                </a:cubicBezTo>
                <a:lnTo>
                  <a:pt x="2957376" y="2348787"/>
                </a:lnTo>
                <a:cubicBezTo>
                  <a:pt x="2960256" y="2343028"/>
                  <a:pt x="2960256" y="2340509"/>
                  <a:pt x="2960256" y="2340509"/>
                </a:cubicBezTo>
                <a:close/>
                <a:moveTo>
                  <a:pt x="2865960" y="2332363"/>
                </a:moveTo>
                <a:cubicBezTo>
                  <a:pt x="2863081" y="2337761"/>
                  <a:pt x="2860560" y="2340640"/>
                  <a:pt x="2857679" y="2346038"/>
                </a:cubicBezTo>
                <a:cubicBezTo>
                  <a:pt x="2854799" y="2348917"/>
                  <a:pt x="2851918" y="2351796"/>
                  <a:pt x="2846518" y="2357194"/>
                </a:cubicBezTo>
                <a:cubicBezTo>
                  <a:pt x="2846518" y="2357194"/>
                  <a:pt x="2857679" y="2343518"/>
                  <a:pt x="2857679" y="2340640"/>
                </a:cubicBezTo>
                <a:cubicBezTo>
                  <a:pt x="2863081" y="2334881"/>
                  <a:pt x="2865960" y="2332363"/>
                  <a:pt x="2865960" y="2332363"/>
                </a:cubicBezTo>
                <a:close/>
                <a:moveTo>
                  <a:pt x="3132567" y="2326950"/>
                </a:moveTo>
                <a:cubicBezTo>
                  <a:pt x="3127166" y="2335227"/>
                  <a:pt x="3121407" y="2340986"/>
                  <a:pt x="3121407" y="2340986"/>
                </a:cubicBezTo>
                <a:cubicBezTo>
                  <a:pt x="3127166" y="2338107"/>
                  <a:pt x="3129686" y="2335227"/>
                  <a:pt x="3135446" y="2326950"/>
                </a:cubicBezTo>
                <a:close/>
                <a:moveTo>
                  <a:pt x="473175" y="2326950"/>
                </a:moveTo>
                <a:cubicBezTo>
                  <a:pt x="481814" y="2349263"/>
                  <a:pt x="476054" y="2338107"/>
                  <a:pt x="484333" y="2360419"/>
                </a:cubicBezTo>
                <a:cubicBezTo>
                  <a:pt x="484333" y="2360419"/>
                  <a:pt x="484333" y="2354661"/>
                  <a:pt x="481814" y="2352142"/>
                </a:cubicBezTo>
                <a:cubicBezTo>
                  <a:pt x="481814" y="2346384"/>
                  <a:pt x="478934" y="2340986"/>
                  <a:pt x="478934" y="2338107"/>
                </a:cubicBezTo>
                <a:lnTo>
                  <a:pt x="480537" y="2340563"/>
                </a:lnTo>
                <a:lnTo>
                  <a:pt x="481814" y="2343505"/>
                </a:lnTo>
                <a:cubicBezTo>
                  <a:pt x="481814" y="2346384"/>
                  <a:pt x="484333" y="2349263"/>
                  <a:pt x="484333" y="2346384"/>
                </a:cubicBezTo>
                <a:lnTo>
                  <a:pt x="480537" y="2340563"/>
                </a:lnTo>
                <a:lnTo>
                  <a:pt x="479294" y="2337702"/>
                </a:lnTo>
                <a:cubicBezTo>
                  <a:pt x="478934" y="2336667"/>
                  <a:pt x="478934" y="2336667"/>
                  <a:pt x="478934" y="2338107"/>
                </a:cubicBezTo>
                <a:cubicBezTo>
                  <a:pt x="478934" y="2335227"/>
                  <a:pt x="478934" y="2335227"/>
                  <a:pt x="478934" y="2332349"/>
                </a:cubicBezTo>
                <a:cubicBezTo>
                  <a:pt x="476054" y="2329829"/>
                  <a:pt x="476054" y="2329829"/>
                  <a:pt x="473175" y="2326950"/>
                </a:cubicBezTo>
                <a:close/>
                <a:moveTo>
                  <a:pt x="3007764" y="2320714"/>
                </a:moveTo>
                <a:cubicBezTo>
                  <a:pt x="3007764" y="2325034"/>
                  <a:pt x="3006325" y="2332051"/>
                  <a:pt x="3004210" y="2340779"/>
                </a:cubicBezTo>
                <a:lnTo>
                  <a:pt x="2999919" y="2357890"/>
                </a:lnTo>
                <a:close/>
                <a:moveTo>
                  <a:pt x="434299" y="2318672"/>
                </a:moveTo>
                <a:cubicBezTo>
                  <a:pt x="437178" y="2324071"/>
                  <a:pt x="437178" y="2321192"/>
                  <a:pt x="439698" y="2324071"/>
                </a:cubicBezTo>
                <a:cubicBezTo>
                  <a:pt x="439698" y="2324071"/>
                  <a:pt x="439698" y="2324071"/>
                  <a:pt x="439698" y="2326950"/>
                </a:cubicBezTo>
                <a:cubicBezTo>
                  <a:pt x="439698" y="2326950"/>
                  <a:pt x="442578" y="2329829"/>
                  <a:pt x="442578" y="2335227"/>
                </a:cubicBezTo>
                <a:cubicBezTo>
                  <a:pt x="442578" y="2338107"/>
                  <a:pt x="439698" y="2326950"/>
                  <a:pt x="439698" y="2329829"/>
                </a:cubicBezTo>
                <a:cubicBezTo>
                  <a:pt x="442578" y="2343505"/>
                  <a:pt x="448338" y="2354661"/>
                  <a:pt x="445457" y="2343505"/>
                </a:cubicBezTo>
                <a:cubicBezTo>
                  <a:pt x="448338" y="2343505"/>
                  <a:pt x="448338" y="2349263"/>
                  <a:pt x="448338" y="2349263"/>
                </a:cubicBezTo>
                <a:cubicBezTo>
                  <a:pt x="448338" y="2352142"/>
                  <a:pt x="448338" y="2354661"/>
                  <a:pt x="450858" y="2357540"/>
                </a:cubicBezTo>
                <a:cubicBezTo>
                  <a:pt x="450858" y="2357540"/>
                  <a:pt x="448338" y="2354661"/>
                  <a:pt x="448338" y="2352142"/>
                </a:cubicBezTo>
                <a:cubicBezTo>
                  <a:pt x="445457" y="2349263"/>
                  <a:pt x="445457" y="2346384"/>
                  <a:pt x="445457" y="2349263"/>
                </a:cubicBezTo>
                <a:cubicBezTo>
                  <a:pt x="442578" y="2340986"/>
                  <a:pt x="439698" y="2338107"/>
                  <a:pt x="439698" y="2335227"/>
                </a:cubicBezTo>
                <a:cubicBezTo>
                  <a:pt x="437178" y="2329829"/>
                  <a:pt x="437178" y="2329829"/>
                  <a:pt x="437178" y="2326950"/>
                </a:cubicBezTo>
                <a:cubicBezTo>
                  <a:pt x="437178" y="2326950"/>
                  <a:pt x="437178" y="2324071"/>
                  <a:pt x="434299" y="2318672"/>
                </a:cubicBezTo>
                <a:close/>
                <a:moveTo>
                  <a:pt x="431419" y="2318672"/>
                </a:moveTo>
                <a:cubicBezTo>
                  <a:pt x="434299" y="2324071"/>
                  <a:pt x="434299" y="2329829"/>
                  <a:pt x="437178" y="2335227"/>
                </a:cubicBezTo>
                <a:cubicBezTo>
                  <a:pt x="437178" y="2335227"/>
                  <a:pt x="437178" y="2338107"/>
                  <a:pt x="437178" y="2340986"/>
                </a:cubicBezTo>
                <a:cubicBezTo>
                  <a:pt x="437178" y="2340986"/>
                  <a:pt x="437178" y="2335227"/>
                  <a:pt x="434299" y="2332349"/>
                </a:cubicBezTo>
                <a:cubicBezTo>
                  <a:pt x="431419" y="2326950"/>
                  <a:pt x="431419" y="2318672"/>
                  <a:pt x="431419" y="2318672"/>
                </a:cubicBezTo>
                <a:close/>
                <a:moveTo>
                  <a:pt x="2832476" y="2318328"/>
                </a:moveTo>
                <a:lnTo>
                  <a:pt x="2832801" y="2318641"/>
                </a:lnTo>
                <a:lnTo>
                  <a:pt x="2830485" y="2321534"/>
                </a:lnTo>
                <a:close/>
                <a:moveTo>
                  <a:pt x="2982570" y="2318196"/>
                </a:moveTo>
                <a:cubicBezTo>
                  <a:pt x="2982570" y="2326472"/>
                  <a:pt x="2979691" y="2340509"/>
                  <a:pt x="2974292" y="2354185"/>
                </a:cubicBezTo>
                <a:cubicBezTo>
                  <a:pt x="2974292" y="2354185"/>
                  <a:pt x="2971413" y="2357063"/>
                  <a:pt x="2971413" y="2362822"/>
                </a:cubicBezTo>
                <a:cubicBezTo>
                  <a:pt x="2971413" y="2359943"/>
                  <a:pt x="2971413" y="2354185"/>
                  <a:pt x="2974292" y="2351665"/>
                </a:cubicBezTo>
                <a:cubicBezTo>
                  <a:pt x="2974292" y="2348787"/>
                  <a:pt x="2974292" y="2343028"/>
                  <a:pt x="2977172" y="2340509"/>
                </a:cubicBezTo>
                <a:cubicBezTo>
                  <a:pt x="2977172" y="2334750"/>
                  <a:pt x="2979691" y="2326472"/>
                  <a:pt x="2982570" y="2318196"/>
                </a:cubicBezTo>
                <a:close/>
                <a:moveTo>
                  <a:pt x="2840759" y="2317181"/>
                </a:moveTo>
                <a:lnTo>
                  <a:pt x="2824195" y="2337761"/>
                </a:lnTo>
                <a:lnTo>
                  <a:pt x="2808417" y="2356798"/>
                </a:lnTo>
                <a:lnTo>
                  <a:pt x="2832476" y="2326604"/>
                </a:lnTo>
                <a:close/>
                <a:moveTo>
                  <a:pt x="2988329" y="2312437"/>
                </a:moveTo>
                <a:cubicBezTo>
                  <a:pt x="2988329" y="2318196"/>
                  <a:pt x="2985450" y="2323594"/>
                  <a:pt x="2985450" y="2329352"/>
                </a:cubicBezTo>
                <a:cubicBezTo>
                  <a:pt x="2985450" y="2334750"/>
                  <a:pt x="2982570" y="2340509"/>
                  <a:pt x="2985450" y="2340509"/>
                </a:cubicBezTo>
                <a:cubicBezTo>
                  <a:pt x="2988329" y="2326472"/>
                  <a:pt x="2985450" y="2329352"/>
                  <a:pt x="2988329" y="2320714"/>
                </a:cubicBezTo>
                <a:cubicBezTo>
                  <a:pt x="2988329" y="2323594"/>
                  <a:pt x="2988329" y="2323594"/>
                  <a:pt x="2990848" y="2312437"/>
                </a:cubicBezTo>
                <a:close/>
                <a:moveTo>
                  <a:pt x="3009540" y="2311766"/>
                </a:moveTo>
                <a:lnTo>
                  <a:pt x="3009204" y="2313201"/>
                </a:lnTo>
                <a:cubicBezTo>
                  <a:pt x="3008484" y="2313876"/>
                  <a:pt x="3007764" y="2313876"/>
                  <a:pt x="3007764" y="2315316"/>
                </a:cubicBezTo>
                <a:close/>
                <a:moveTo>
                  <a:pt x="3010643" y="2307038"/>
                </a:moveTo>
                <a:lnTo>
                  <a:pt x="3010643" y="2309558"/>
                </a:lnTo>
                <a:lnTo>
                  <a:pt x="3009540" y="2311766"/>
                </a:lnTo>
                <a:close/>
                <a:moveTo>
                  <a:pt x="3154884" y="2301758"/>
                </a:moveTo>
                <a:cubicBezTo>
                  <a:pt x="3149484" y="2304637"/>
                  <a:pt x="3146605" y="2307516"/>
                  <a:pt x="3135446" y="2321192"/>
                </a:cubicBezTo>
                <a:cubicBezTo>
                  <a:pt x="3132567" y="2326950"/>
                  <a:pt x="3138326" y="2318672"/>
                  <a:pt x="3140845" y="2315794"/>
                </a:cubicBezTo>
                <a:cubicBezTo>
                  <a:pt x="3140845" y="2315794"/>
                  <a:pt x="3138326" y="2321192"/>
                  <a:pt x="3143725" y="2315794"/>
                </a:cubicBezTo>
                <a:cubicBezTo>
                  <a:pt x="3146605" y="2312914"/>
                  <a:pt x="3149484" y="2307516"/>
                  <a:pt x="3154884" y="2301758"/>
                </a:cubicBezTo>
                <a:close/>
                <a:moveTo>
                  <a:pt x="2899365" y="2298657"/>
                </a:moveTo>
                <a:lnTo>
                  <a:pt x="2888284" y="2315448"/>
                </a:lnTo>
                <a:cubicBezTo>
                  <a:pt x="2880002" y="2323726"/>
                  <a:pt x="2871721" y="2337761"/>
                  <a:pt x="2863081" y="2346038"/>
                </a:cubicBezTo>
                <a:close/>
                <a:moveTo>
                  <a:pt x="2856421" y="2297075"/>
                </a:moveTo>
                <a:lnTo>
                  <a:pt x="2847778" y="2309196"/>
                </a:lnTo>
                <a:lnTo>
                  <a:pt x="2840759" y="2317181"/>
                </a:lnTo>
                <a:lnTo>
                  <a:pt x="2849938" y="2305777"/>
                </a:lnTo>
                <a:close/>
                <a:moveTo>
                  <a:pt x="2907727" y="2287738"/>
                </a:moveTo>
                <a:lnTo>
                  <a:pt x="2899365" y="2298657"/>
                </a:lnTo>
                <a:lnTo>
                  <a:pt x="2899446" y="2298534"/>
                </a:lnTo>
                <a:cubicBezTo>
                  <a:pt x="2902326" y="2296015"/>
                  <a:pt x="2905206" y="2290257"/>
                  <a:pt x="2907727" y="2287738"/>
                </a:cubicBezTo>
                <a:close/>
                <a:moveTo>
                  <a:pt x="420261" y="2282324"/>
                </a:moveTo>
                <a:cubicBezTo>
                  <a:pt x="420261" y="2287723"/>
                  <a:pt x="423140" y="2290602"/>
                  <a:pt x="423140" y="2293481"/>
                </a:cubicBezTo>
                <a:lnTo>
                  <a:pt x="423140" y="2287723"/>
                </a:lnTo>
                <a:cubicBezTo>
                  <a:pt x="426020" y="2293481"/>
                  <a:pt x="426020" y="2298879"/>
                  <a:pt x="428539" y="2301758"/>
                </a:cubicBezTo>
                <a:cubicBezTo>
                  <a:pt x="428539" y="2307516"/>
                  <a:pt x="431419" y="2312914"/>
                  <a:pt x="431419" y="2318672"/>
                </a:cubicBezTo>
                <a:cubicBezTo>
                  <a:pt x="428539" y="2312914"/>
                  <a:pt x="426020" y="2310036"/>
                  <a:pt x="426020" y="2304637"/>
                </a:cubicBezTo>
                <a:cubicBezTo>
                  <a:pt x="426020" y="2301758"/>
                  <a:pt x="423140" y="2298879"/>
                  <a:pt x="423140" y="2296360"/>
                </a:cubicBezTo>
                <a:cubicBezTo>
                  <a:pt x="420261" y="2290602"/>
                  <a:pt x="420261" y="2287723"/>
                  <a:pt x="420261" y="2282324"/>
                </a:cubicBezTo>
                <a:close/>
                <a:moveTo>
                  <a:pt x="2869019" y="2280167"/>
                </a:moveTo>
                <a:lnTo>
                  <a:pt x="2856421" y="2297075"/>
                </a:lnTo>
                <a:lnTo>
                  <a:pt x="2863081" y="2287738"/>
                </a:lnTo>
                <a:close/>
                <a:moveTo>
                  <a:pt x="2885494" y="2275277"/>
                </a:moveTo>
                <a:cubicBezTo>
                  <a:pt x="2884774" y="2276312"/>
                  <a:pt x="2882703" y="2279101"/>
                  <a:pt x="2880002" y="2281980"/>
                </a:cubicBezTo>
                <a:lnTo>
                  <a:pt x="2878087" y="2285348"/>
                </a:lnTo>
                <a:lnTo>
                  <a:pt x="2865060" y="2302313"/>
                </a:lnTo>
                <a:cubicBezTo>
                  <a:pt x="2859120" y="2309331"/>
                  <a:pt x="2853539" y="2315628"/>
                  <a:pt x="2849398" y="2321206"/>
                </a:cubicBezTo>
                <a:cubicBezTo>
                  <a:pt x="2849398" y="2326604"/>
                  <a:pt x="2851918" y="2321206"/>
                  <a:pt x="2857679" y="2315448"/>
                </a:cubicBezTo>
                <a:cubicBezTo>
                  <a:pt x="2859120" y="2312749"/>
                  <a:pt x="2861190" y="2309241"/>
                  <a:pt x="2862901" y="2307126"/>
                </a:cubicBezTo>
                <a:lnTo>
                  <a:pt x="2864943" y="2307156"/>
                </a:lnTo>
                <a:lnTo>
                  <a:pt x="2860346" y="2313005"/>
                </a:lnTo>
                <a:lnTo>
                  <a:pt x="2857994" y="2315448"/>
                </a:lnTo>
                <a:cubicBezTo>
                  <a:pt x="2856239" y="2317518"/>
                  <a:pt x="2854799" y="2319587"/>
                  <a:pt x="2851918" y="2323726"/>
                </a:cubicBezTo>
                <a:cubicBezTo>
                  <a:pt x="2851918" y="2321206"/>
                  <a:pt x="2843637" y="2332363"/>
                  <a:pt x="2835356" y="2340640"/>
                </a:cubicBezTo>
                <a:cubicBezTo>
                  <a:pt x="2824195" y="2351796"/>
                  <a:pt x="2815553" y="2365831"/>
                  <a:pt x="2813032" y="2368350"/>
                </a:cubicBezTo>
                <a:lnTo>
                  <a:pt x="2832336" y="2346230"/>
                </a:lnTo>
                <a:lnTo>
                  <a:pt x="2820909" y="2361873"/>
                </a:lnTo>
                <a:cubicBezTo>
                  <a:pt x="2817083" y="2367090"/>
                  <a:pt x="2814293" y="2371230"/>
                  <a:pt x="2815553" y="2371230"/>
                </a:cubicBezTo>
                <a:cubicBezTo>
                  <a:pt x="2821314" y="2362952"/>
                  <a:pt x="2821314" y="2360073"/>
                  <a:pt x="2826714" y="2354675"/>
                </a:cubicBezTo>
                <a:cubicBezTo>
                  <a:pt x="2838237" y="2343518"/>
                  <a:pt x="2840756" y="2337761"/>
                  <a:pt x="2840756" y="2337761"/>
                </a:cubicBezTo>
                <a:lnTo>
                  <a:pt x="2832582" y="2345932"/>
                </a:lnTo>
                <a:lnTo>
                  <a:pt x="2843637" y="2332363"/>
                </a:lnTo>
                <a:lnTo>
                  <a:pt x="2845712" y="2332087"/>
                </a:lnTo>
                <a:lnTo>
                  <a:pt x="2835356" y="2346038"/>
                </a:lnTo>
                <a:cubicBezTo>
                  <a:pt x="2835356" y="2346038"/>
                  <a:pt x="2844672" y="2335106"/>
                  <a:pt x="2845837" y="2332070"/>
                </a:cubicBezTo>
                <a:lnTo>
                  <a:pt x="2845712" y="2332087"/>
                </a:lnTo>
                <a:lnTo>
                  <a:pt x="2851918" y="2323726"/>
                </a:lnTo>
                <a:lnTo>
                  <a:pt x="2860346" y="2313005"/>
                </a:lnTo>
                <a:lnTo>
                  <a:pt x="2865960" y="2307171"/>
                </a:lnTo>
                <a:lnTo>
                  <a:pt x="2864943" y="2307156"/>
                </a:lnTo>
                <a:lnTo>
                  <a:pt x="2871721" y="2298534"/>
                </a:lnTo>
                <a:cubicBezTo>
                  <a:pt x="2871721" y="2296015"/>
                  <a:pt x="2871721" y="2296015"/>
                  <a:pt x="2871721" y="2296015"/>
                </a:cubicBezTo>
                <a:cubicBezTo>
                  <a:pt x="2871721" y="2296015"/>
                  <a:pt x="2873072" y="2293946"/>
                  <a:pt x="2874782" y="2291157"/>
                </a:cubicBezTo>
                <a:lnTo>
                  <a:pt x="2878087" y="2285348"/>
                </a:lnTo>
                <a:lnTo>
                  <a:pt x="2882883" y="2279101"/>
                </a:lnTo>
                <a:cubicBezTo>
                  <a:pt x="2885584" y="2274962"/>
                  <a:pt x="2886214" y="2274242"/>
                  <a:pt x="2885494" y="2275277"/>
                </a:cubicBezTo>
                <a:close/>
                <a:moveTo>
                  <a:pt x="420261" y="2274047"/>
                </a:moveTo>
                <a:cubicBezTo>
                  <a:pt x="420261" y="2276566"/>
                  <a:pt x="420261" y="2282324"/>
                  <a:pt x="423140" y="2285204"/>
                </a:cubicBezTo>
                <a:lnTo>
                  <a:pt x="423140" y="2287723"/>
                </a:lnTo>
                <a:cubicBezTo>
                  <a:pt x="423140" y="2282324"/>
                  <a:pt x="423140" y="2279446"/>
                  <a:pt x="420261" y="2274047"/>
                </a:cubicBezTo>
                <a:close/>
                <a:moveTo>
                  <a:pt x="3004885" y="2267998"/>
                </a:moveTo>
                <a:lnTo>
                  <a:pt x="3004885" y="2273568"/>
                </a:lnTo>
                <a:cubicBezTo>
                  <a:pt x="3002006" y="2276087"/>
                  <a:pt x="3002006" y="2281845"/>
                  <a:pt x="3002006" y="2287245"/>
                </a:cubicBezTo>
                <a:close/>
                <a:moveTo>
                  <a:pt x="231422" y="2267810"/>
                </a:moveTo>
                <a:cubicBezTo>
                  <a:pt x="234301" y="2276087"/>
                  <a:pt x="237180" y="2287245"/>
                  <a:pt x="242579" y="2295881"/>
                </a:cubicBezTo>
                <a:cubicBezTo>
                  <a:pt x="248338" y="2307038"/>
                  <a:pt x="248338" y="2309558"/>
                  <a:pt x="254096" y="2318196"/>
                </a:cubicBezTo>
                <a:cubicBezTo>
                  <a:pt x="256616" y="2320714"/>
                  <a:pt x="254096" y="2320714"/>
                  <a:pt x="254096" y="2320714"/>
                </a:cubicBezTo>
                <a:cubicBezTo>
                  <a:pt x="256616" y="2323594"/>
                  <a:pt x="256616" y="2323594"/>
                  <a:pt x="256616" y="2323594"/>
                </a:cubicBezTo>
                <a:cubicBezTo>
                  <a:pt x="267773" y="2345907"/>
                  <a:pt x="273532" y="2357063"/>
                  <a:pt x="278930" y="2359943"/>
                </a:cubicBezTo>
                <a:cubicBezTo>
                  <a:pt x="270652" y="2345907"/>
                  <a:pt x="256616" y="2323594"/>
                  <a:pt x="245458" y="2301280"/>
                </a:cubicBezTo>
                <a:cubicBezTo>
                  <a:pt x="240060" y="2287245"/>
                  <a:pt x="234301" y="2270689"/>
                  <a:pt x="231422" y="2267810"/>
                </a:cubicBezTo>
                <a:close/>
                <a:moveTo>
                  <a:pt x="2880002" y="2265425"/>
                </a:moveTo>
                <a:cubicBezTo>
                  <a:pt x="2881443" y="2263986"/>
                  <a:pt x="2880002" y="2266055"/>
                  <a:pt x="2876808" y="2270239"/>
                </a:cubicBezTo>
                <a:lnTo>
                  <a:pt x="2869019" y="2280167"/>
                </a:lnTo>
                <a:close/>
                <a:moveTo>
                  <a:pt x="2990848" y="2264930"/>
                </a:moveTo>
                <a:cubicBezTo>
                  <a:pt x="2990848" y="2270689"/>
                  <a:pt x="2988329" y="2278967"/>
                  <a:pt x="2988329" y="2290123"/>
                </a:cubicBezTo>
                <a:cubicBezTo>
                  <a:pt x="2985450" y="2295881"/>
                  <a:pt x="2985450" y="2298401"/>
                  <a:pt x="2985450" y="2304159"/>
                </a:cubicBezTo>
                <a:cubicBezTo>
                  <a:pt x="2985450" y="2307038"/>
                  <a:pt x="2982570" y="2309558"/>
                  <a:pt x="2982570" y="2309558"/>
                </a:cubicBezTo>
                <a:cubicBezTo>
                  <a:pt x="2985450" y="2301280"/>
                  <a:pt x="2985450" y="2295881"/>
                  <a:pt x="2988329" y="2287245"/>
                </a:cubicBezTo>
                <a:cubicBezTo>
                  <a:pt x="2988329" y="2278967"/>
                  <a:pt x="2990848" y="2273568"/>
                  <a:pt x="2990848" y="2264930"/>
                </a:cubicBezTo>
                <a:close/>
                <a:moveTo>
                  <a:pt x="462921" y="2261042"/>
                </a:moveTo>
                <a:lnTo>
                  <a:pt x="464896" y="2274047"/>
                </a:lnTo>
                <a:cubicBezTo>
                  <a:pt x="464896" y="2279446"/>
                  <a:pt x="467775" y="2282324"/>
                  <a:pt x="467775" y="2287723"/>
                </a:cubicBezTo>
                <a:cubicBezTo>
                  <a:pt x="467775" y="2290602"/>
                  <a:pt x="470655" y="2296360"/>
                  <a:pt x="470655" y="2301758"/>
                </a:cubicBezTo>
                <a:cubicBezTo>
                  <a:pt x="473175" y="2310036"/>
                  <a:pt x="476054" y="2318672"/>
                  <a:pt x="478934" y="2326950"/>
                </a:cubicBezTo>
                <a:cubicBezTo>
                  <a:pt x="481814" y="2332349"/>
                  <a:pt x="481814" y="2335227"/>
                  <a:pt x="484333" y="2340986"/>
                </a:cubicBezTo>
                <a:cubicBezTo>
                  <a:pt x="484333" y="2343505"/>
                  <a:pt x="487213" y="2349263"/>
                  <a:pt x="487213" y="2352142"/>
                </a:cubicBezTo>
                <a:cubicBezTo>
                  <a:pt x="490092" y="2357540"/>
                  <a:pt x="490092" y="2363299"/>
                  <a:pt x="492973" y="2365817"/>
                </a:cubicBezTo>
                <a:cubicBezTo>
                  <a:pt x="492973" y="2371576"/>
                  <a:pt x="495493" y="2374455"/>
                  <a:pt x="498372" y="2376974"/>
                </a:cubicBezTo>
                <a:cubicBezTo>
                  <a:pt x="498372" y="2385612"/>
                  <a:pt x="501252" y="2388130"/>
                  <a:pt x="504132" y="2393889"/>
                </a:cubicBezTo>
                <a:cubicBezTo>
                  <a:pt x="506651" y="2402167"/>
                  <a:pt x="509531" y="2407924"/>
                  <a:pt x="512411" y="2416202"/>
                </a:cubicBezTo>
                <a:cubicBezTo>
                  <a:pt x="515290" y="2419080"/>
                  <a:pt x="515290" y="2421600"/>
                  <a:pt x="517810" y="2427358"/>
                </a:cubicBezTo>
                <a:cubicBezTo>
                  <a:pt x="520689" y="2430237"/>
                  <a:pt x="520689" y="2432757"/>
                  <a:pt x="523569" y="2438515"/>
                </a:cubicBezTo>
                <a:cubicBezTo>
                  <a:pt x="526449" y="2443913"/>
                  <a:pt x="528968" y="2449671"/>
                  <a:pt x="531848" y="2452550"/>
                </a:cubicBezTo>
                <a:cubicBezTo>
                  <a:pt x="534728" y="2457948"/>
                  <a:pt x="537607" y="2460827"/>
                  <a:pt x="540128" y="2469105"/>
                </a:cubicBezTo>
                <a:cubicBezTo>
                  <a:pt x="548407" y="2480261"/>
                  <a:pt x="545887" y="2477382"/>
                  <a:pt x="551286" y="2488538"/>
                </a:cubicBezTo>
                <a:cubicBezTo>
                  <a:pt x="554166" y="2491418"/>
                  <a:pt x="557046" y="2497176"/>
                  <a:pt x="559925" y="2502575"/>
                </a:cubicBezTo>
                <a:cubicBezTo>
                  <a:pt x="562445" y="2505453"/>
                  <a:pt x="565325" y="2510851"/>
                  <a:pt x="571084" y="2516610"/>
                </a:cubicBezTo>
                <a:cubicBezTo>
                  <a:pt x="573604" y="2519488"/>
                  <a:pt x="576483" y="2524887"/>
                  <a:pt x="579363" y="2530645"/>
                </a:cubicBezTo>
                <a:cubicBezTo>
                  <a:pt x="584762" y="2536043"/>
                  <a:pt x="587643" y="2538923"/>
                  <a:pt x="590522" y="2544321"/>
                </a:cubicBezTo>
                <a:lnTo>
                  <a:pt x="591191" y="2545082"/>
                </a:lnTo>
                <a:lnTo>
                  <a:pt x="584762" y="2538923"/>
                </a:lnTo>
                <a:cubicBezTo>
                  <a:pt x="587643" y="2541621"/>
                  <a:pt x="590432" y="2544411"/>
                  <a:pt x="591827" y="2545805"/>
                </a:cubicBezTo>
                <a:lnTo>
                  <a:pt x="591191" y="2545082"/>
                </a:lnTo>
                <a:lnTo>
                  <a:pt x="593402" y="2547200"/>
                </a:lnTo>
                <a:cubicBezTo>
                  <a:pt x="595922" y="2552958"/>
                  <a:pt x="598801" y="2555478"/>
                  <a:pt x="601681" y="2558356"/>
                </a:cubicBezTo>
                <a:cubicBezTo>
                  <a:pt x="604561" y="2564115"/>
                  <a:pt x="609960" y="2566633"/>
                  <a:pt x="607080" y="2564115"/>
                </a:cubicBezTo>
                <a:cubicBezTo>
                  <a:pt x="609960" y="2566633"/>
                  <a:pt x="612839" y="2569513"/>
                  <a:pt x="615719" y="2572391"/>
                </a:cubicBezTo>
                <a:cubicBezTo>
                  <a:pt x="618239" y="2577790"/>
                  <a:pt x="621118" y="2580669"/>
                  <a:pt x="623998" y="2583548"/>
                </a:cubicBezTo>
                <a:cubicBezTo>
                  <a:pt x="626878" y="2586428"/>
                  <a:pt x="629397" y="2588946"/>
                  <a:pt x="629397" y="2588946"/>
                </a:cubicBezTo>
                <a:cubicBezTo>
                  <a:pt x="632278" y="2591826"/>
                  <a:pt x="632278" y="2594705"/>
                  <a:pt x="632278" y="2594705"/>
                </a:cubicBezTo>
                <a:cubicBezTo>
                  <a:pt x="635158" y="2597584"/>
                  <a:pt x="637677" y="2597584"/>
                  <a:pt x="637677" y="2600103"/>
                </a:cubicBezTo>
                <a:cubicBezTo>
                  <a:pt x="640557" y="2600103"/>
                  <a:pt x="640557" y="2602982"/>
                  <a:pt x="643436" y="2602982"/>
                </a:cubicBezTo>
                <a:cubicBezTo>
                  <a:pt x="643436" y="2602982"/>
                  <a:pt x="643436" y="2605861"/>
                  <a:pt x="646316" y="2605861"/>
                </a:cubicBezTo>
                <a:cubicBezTo>
                  <a:pt x="651715" y="2611259"/>
                  <a:pt x="654595" y="2617018"/>
                  <a:pt x="660354" y="2619896"/>
                </a:cubicBezTo>
                <a:cubicBezTo>
                  <a:pt x="665754" y="2625295"/>
                  <a:pt x="671513" y="2631053"/>
                  <a:pt x="674033" y="2633932"/>
                </a:cubicBezTo>
                <a:cubicBezTo>
                  <a:pt x="679793" y="2639331"/>
                  <a:pt x="685192" y="2642209"/>
                  <a:pt x="688072" y="2645089"/>
                </a:cubicBezTo>
                <a:cubicBezTo>
                  <a:pt x="693831" y="2647608"/>
                  <a:pt x="696351" y="2650487"/>
                  <a:pt x="696351" y="2653366"/>
                </a:cubicBezTo>
                <a:cubicBezTo>
                  <a:pt x="699230" y="2653366"/>
                  <a:pt x="704989" y="2656245"/>
                  <a:pt x="707509" y="2661643"/>
                </a:cubicBezTo>
                <a:cubicBezTo>
                  <a:pt x="710389" y="2661643"/>
                  <a:pt x="713268" y="2664522"/>
                  <a:pt x="713268" y="2664522"/>
                </a:cubicBezTo>
                <a:cubicBezTo>
                  <a:pt x="716148" y="2667401"/>
                  <a:pt x="718668" y="2667401"/>
                  <a:pt x="721547" y="2669921"/>
                </a:cubicBezTo>
                <a:cubicBezTo>
                  <a:pt x="724428" y="2672799"/>
                  <a:pt x="727308" y="2675679"/>
                  <a:pt x="729827" y="2675679"/>
                </a:cubicBezTo>
                <a:cubicBezTo>
                  <a:pt x="729827" y="2678558"/>
                  <a:pt x="732707" y="2678558"/>
                  <a:pt x="732707" y="2678558"/>
                </a:cubicBezTo>
                <a:cubicBezTo>
                  <a:pt x="735587" y="2681077"/>
                  <a:pt x="735587" y="2681077"/>
                  <a:pt x="738466" y="2681077"/>
                </a:cubicBezTo>
                <a:cubicBezTo>
                  <a:pt x="743865" y="2686836"/>
                  <a:pt x="749625" y="2689714"/>
                  <a:pt x="755024" y="2695113"/>
                </a:cubicBezTo>
                <a:cubicBezTo>
                  <a:pt x="760783" y="2697992"/>
                  <a:pt x="766183" y="2700871"/>
                  <a:pt x="774462" y="2706269"/>
                </a:cubicBezTo>
                <a:cubicBezTo>
                  <a:pt x="777342" y="2709148"/>
                  <a:pt x="791380" y="2714546"/>
                  <a:pt x="794260" y="2714546"/>
                </a:cubicBezTo>
                <a:cubicBezTo>
                  <a:pt x="796780" y="2717426"/>
                  <a:pt x="796780" y="2717426"/>
                  <a:pt x="796780" y="2717426"/>
                </a:cubicBezTo>
                <a:cubicBezTo>
                  <a:pt x="807938" y="2723184"/>
                  <a:pt x="816577" y="2728582"/>
                  <a:pt x="824857" y="2734340"/>
                </a:cubicBezTo>
                <a:cubicBezTo>
                  <a:pt x="836015" y="2739739"/>
                  <a:pt x="844294" y="2742617"/>
                  <a:pt x="852933" y="2748016"/>
                </a:cubicBezTo>
                <a:cubicBezTo>
                  <a:pt x="855453" y="2748016"/>
                  <a:pt x="855453" y="2748016"/>
                  <a:pt x="855453" y="2748016"/>
                </a:cubicBezTo>
                <a:cubicBezTo>
                  <a:pt x="864093" y="2750895"/>
                  <a:pt x="869492" y="2753774"/>
                  <a:pt x="875251" y="2756653"/>
                </a:cubicBezTo>
                <a:cubicBezTo>
                  <a:pt x="877771" y="2759172"/>
                  <a:pt x="877771" y="2759172"/>
                  <a:pt x="880651" y="2759172"/>
                </a:cubicBezTo>
                <a:cubicBezTo>
                  <a:pt x="883530" y="2762051"/>
                  <a:pt x="886410" y="2762051"/>
                  <a:pt x="888930" y="2764930"/>
                </a:cubicBezTo>
                <a:cubicBezTo>
                  <a:pt x="897568" y="2767809"/>
                  <a:pt x="894689" y="2764930"/>
                  <a:pt x="900088" y="2767809"/>
                </a:cubicBezTo>
                <a:cubicBezTo>
                  <a:pt x="911248" y="2773207"/>
                  <a:pt x="928165" y="2781485"/>
                  <a:pt x="947603" y="2787244"/>
                </a:cubicBezTo>
                <a:cubicBezTo>
                  <a:pt x="955883" y="2790122"/>
                  <a:pt x="978200" y="2798400"/>
                  <a:pt x="983959" y="2801279"/>
                </a:cubicBezTo>
                <a:cubicBezTo>
                  <a:pt x="992238" y="2803798"/>
                  <a:pt x="1003398" y="2806677"/>
                  <a:pt x="1011677" y="2809557"/>
                </a:cubicBezTo>
                <a:cubicBezTo>
                  <a:pt x="1042633" y="2817834"/>
                  <a:pt x="1073230" y="2828990"/>
                  <a:pt x="1100947" y="2834748"/>
                </a:cubicBezTo>
                <a:cubicBezTo>
                  <a:pt x="1106706" y="2837267"/>
                  <a:pt x="1114985" y="2837267"/>
                  <a:pt x="1120744" y="2840147"/>
                </a:cubicBezTo>
                <a:cubicBezTo>
                  <a:pt x="1126144" y="2843025"/>
                  <a:pt x="1134423" y="2843025"/>
                  <a:pt x="1140183" y="2845905"/>
                </a:cubicBezTo>
                <a:lnTo>
                  <a:pt x="1145838" y="2846915"/>
                </a:lnTo>
                <a:lnTo>
                  <a:pt x="1146077" y="2847856"/>
                </a:lnTo>
                <a:cubicBezTo>
                  <a:pt x="1150464" y="2849863"/>
                  <a:pt x="1164570" y="2852023"/>
                  <a:pt x="1170779" y="2854182"/>
                </a:cubicBezTo>
                <a:cubicBezTo>
                  <a:pt x="1170779" y="2854182"/>
                  <a:pt x="1173658" y="2854182"/>
                  <a:pt x="1176538" y="2857061"/>
                </a:cubicBezTo>
                <a:cubicBezTo>
                  <a:pt x="1179058" y="2857061"/>
                  <a:pt x="1181937" y="2857061"/>
                  <a:pt x="1184817" y="2857061"/>
                </a:cubicBezTo>
                <a:lnTo>
                  <a:pt x="1179418" y="2855462"/>
                </a:lnTo>
                <a:lnTo>
                  <a:pt x="1190217" y="2857061"/>
                </a:lnTo>
                <a:cubicBezTo>
                  <a:pt x="1195977" y="2857061"/>
                  <a:pt x="1195977" y="2857061"/>
                  <a:pt x="1201376" y="2859580"/>
                </a:cubicBezTo>
                <a:cubicBezTo>
                  <a:pt x="1207135" y="2859580"/>
                  <a:pt x="1212534" y="2859580"/>
                  <a:pt x="1218294" y="2862460"/>
                </a:cubicBezTo>
                <a:cubicBezTo>
                  <a:pt x="1226573" y="2862460"/>
                  <a:pt x="1232332" y="2865338"/>
                  <a:pt x="1237732" y="2865338"/>
                </a:cubicBezTo>
                <a:lnTo>
                  <a:pt x="1251264" y="2867348"/>
                </a:lnTo>
                <a:lnTo>
                  <a:pt x="1091968" y="2810177"/>
                </a:lnTo>
                <a:cubicBezTo>
                  <a:pt x="862406" y="2709749"/>
                  <a:pt x="664876" y="2549709"/>
                  <a:pt x="518951" y="2349630"/>
                </a:cubicBezTo>
                <a:close/>
                <a:moveTo>
                  <a:pt x="3147010" y="2260686"/>
                </a:moveTo>
                <a:cubicBezTo>
                  <a:pt x="3145975" y="2260641"/>
                  <a:pt x="3143905" y="2262711"/>
                  <a:pt x="3138326" y="2271168"/>
                </a:cubicBezTo>
                <a:cubicBezTo>
                  <a:pt x="3140845" y="2271168"/>
                  <a:pt x="3143725" y="2265409"/>
                  <a:pt x="3149484" y="2262891"/>
                </a:cubicBezTo>
                <a:cubicBezTo>
                  <a:pt x="3148044" y="2262891"/>
                  <a:pt x="3148044" y="2260731"/>
                  <a:pt x="3147010" y="2260686"/>
                </a:cubicBezTo>
                <a:close/>
                <a:moveTo>
                  <a:pt x="2996607" y="2256653"/>
                </a:moveTo>
                <a:cubicBezTo>
                  <a:pt x="2993728" y="2270689"/>
                  <a:pt x="2993728" y="2281845"/>
                  <a:pt x="2990848" y="2284725"/>
                </a:cubicBezTo>
                <a:cubicBezTo>
                  <a:pt x="2990848" y="2276087"/>
                  <a:pt x="2990848" y="2273568"/>
                  <a:pt x="2993728" y="2264930"/>
                </a:cubicBezTo>
                <a:cubicBezTo>
                  <a:pt x="2993728" y="2262411"/>
                  <a:pt x="2996607" y="2259532"/>
                  <a:pt x="2996607" y="2256653"/>
                </a:cubicBezTo>
                <a:close/>
                <a:moveTo>
                  <a:pt x="3006873" y="2254708"/>
                </a:moveTo>
                <a:lnTo>
                  <a:pt x="3004885" y="2267998"/>
                </a:lnTo>
                <a:lnTo>
                  <a:pt x="3004885" y="2262411"/>
                </a:lnTo>
                <a:close/>
                <a:moveTo>
                  <a:pt x="2924720" y="2251291"/>
                </a:moveTo>
                <a:lnTo>
                  <a:pt x="2924671" y="2251383"/>
                </a:lnTo>
                <a:lnTo>
                  <a:pt x="2924650" y="2251390"/>
                </a:lnTo>
                <a:close/>
                <a:moveTo>
                  <a:pt x="3007764" y="2251254"/>
                </a:moveTo>
                <a:lnTo>
                  <a:pt x="3006873" y="2254708"/>
                </a:lnTo>
                <a:lnTo>
                  <a:pt x="3007107" y="2253144"/>
                </a:lnTo>
                <a:close/>
                <a:moveTo>
                  <a:pt x="200456" y="2244533"/>
                </a:moveTo>
                <a:lnTo>
                  <a:pt x="203349" y="2250399"/>
                </a:lnTo>
                <a:cubicBezTo>
                  <a:pt x="205778" y="2255304"/>
                  <a:pt x="207848" y="2259532"/>
                  <a:pt x="209107" y="2262411"/>
                </a:cubicBezTo>
                <a:cubicBezTo>
                  <a:pt x="206588" y="2259532"/>
                  <a:pt x="203709" y="2251254"/>
                  <a:pt x="200829" y="2245496"/>
                </a:cubicBezTo>
                <a:close/>
                <a:moveTo>
                  <a:pt x="217655" y="2241717"/>
                </a:moveTo>
                <a:cubicBezTo>
                  <a:pt x="216216" y="2241358"/>
                  <a:pt x="217566" y="2246936"/>
                  <a:pt x="223144" y="2259532"/>
                </a:cubicBezTo>
                <a:cubicBezTo>
                  <a:pt x="226023" y="2259532"/>
                  <a:pt x="220265" y="2248376"/>
                  <a:pt x="223144" y="2251254"/>
                </a:cubicBezTo>
                <a:cubicBezTo>
                  <a:pt x="226023" y="2253774"/>
                  <a:pt x="226023" y="2259532"/>
                  <a:pt x="228902" y="2259532"/>
                </a:cubicBezTo>
                <a:cubicBezTo>
                  <a:pt x="223324" y="2248376"/>
                  <a:pt x="219095" y="2242077"/>
                  <a:pt x="217655" y="2241717"/>
                </a:cubicBezTo>
                <a:close/>
                <a:moveTo>
                  <a:pt x="2909573" y="2240189"/>
                </a:moveTo>
                <a:cubicBezTo>
                  <a:pt x="2907817" y="2242303"/>
                  <a:pt x="2905027" y="2245812"/>
                  <a:pt x="2902326" y="2248512"/>
                </a:cubicBezTo>
                <a:cubicBezTo>
                  <a:pt x="2899446" y="2256789"/>
                  <a:pt x="2894045" y="2265425"/>
                  <a:pt x="2894045" y="2265425"/>
                </a:cubicBezTo>
                <a:cubicBezTo>
                  <a:pt x="2899446" y="2253909"/>
                  <a:pt x="2902326" y="2253909"/>
                  <a:pt x="2910607" y="2240234"/>
                </a:cubicBezTo>
                <a:cubicBezTo>
                  <a:pt x="2912048" y="2237355"/>
                  <a:pt x="2911328" y="2238075"/>
                  <a:pt x="2909573" y="2240189"/>
                </a:cubicBezTo>
                <a:close/>
                <a:moveTo>
                  <a:pt x="417381" y="2237699"/>
                </a:moveTo>
                <a:cubicBezTo>
                  <a:pt x="420261" y="2243097"/>
                  <a:pt x="420261" y="2245976"/>
                  <a:pt x="420261" y="2248855"/>
                </a:cubicBezTo>
                <a:lnTo>
                  <a:pt x="420261" y="2251734"/>
                </a:lnTo>
                <a:cubicBezTo>
                  <a:pt x="420261" y="2245976"/>
                  <a:pt x="420261" y="2243097"/>
                  <a:pt x="417381" y="2237699"/>
                </a:cubicBezTo>
                <a:close/>
                <a:moveTo>
                  <a:pt x="2932930" y="2237355"/>
                </a:moveTo>
                <a:cubicBezTo>
                  <a:pt x="2934371" y="2235915"/>
                  <a:pt x="2933651" y="2237985"/>
                  <a:pt x="2931896" y="2241134"/>
                </a:cubicBezTo>
                <a:lnTo>
                  <a:pt x="2924720" y="2251291"/>
                </a:lnTo>
                <a:lnTo>
                  <a:pt x="2926405" y="2248152"/>
                </a:lnTo>
                <a:cubicBezTo>
                  <a:pt x="2927440" y="2245722"/>
                  <a:pt x="2928790" y="2242933"/>
                  <a:pt x="2932930" y="2237355"/>
                </a:cubicBezTo>
                <a:close/>
                <a:moveTo>
                  <a:pt x="2924650" y="2237355"/>
                </a:moveTo>
                <a:cubicBezTo>
                  <a:pt x="2916369" y="2248512"/>
                  <a:pt x="2918888" y="2245632"/>
                  <a:pt x="2910607" y="2253909"/>
                </a:cubicBezTo>
                <a:cubicBezTo>
                  <a:pt x="2905206" y="2265425"/>
                  <a:pt x="2916369" y="2248512"/>
                  <a:pt x="2910607" y="2259667"/>
                </a:cubicBezTo>
                <a:cubicBezTo>
                  <a:pt x="2907727" y="2259667"/>
                  <a:pt x="2905206" y="2265425"/>
                  <a:pt x="2899446" y="2273702"/>
                </a:cubicBezTo>
                <a:cubicBezTo>
                  <a:pt x="2896565" y="2273702"/>
                  <a:pt x="2905206" y="2262547"/>
                  <a:pt x="2899446" y="2270824"/>
                </a:cubicBezTo>
                <a:cubicBezTo>
                  <a:pt x="2894045" y="2279101"/>
                  <a:pt x="2885404" y="2287738"/>
                  <a:pt x="2885404" y="2290257"/>
                </a:cubicBezTo>
                <a:cubicBezTo>
                  <a:pt x="2877123" y="2301413"/>
                  <a:pt x="2874242" y="2304292"/>
                  <a:pt x="2871721" y="2307171"/>
                </a:cubicBezTo>
                <a:cubicBezTo>
                  <a:pt x="2868841" y="2310051"/>
                  <a:pt x="2865960" y="2312569"/>
                  <a:pt x="2860560" y="2318328"/>
                </a:cubicBezTo>
                <a:cubicBezTo>
                  <a:pt x="2863081" y="2318328"/>
                  <a:pt x="2857679" y="2329483"/>
                  <a:pt x="2860560" y="2326604"/>
                </a:cubicBezTo>
                <a:cubicBezTo>
                  <a:pt x="2874242" y="2307171"/>
                  <a:pt x="2877123" y="2304292"/>
                  <a:pt x="2891165" y="2287738"/>
                </a:cubicBezTo>
                <a:cubicBezTo>
                  <a:pt x="2891165" y="2287738"/>
                  <a:pt x="2891165" y="2284859"/>
                  <a:pt x="2896565" y="2279101"/>
                </a:cubicBezTo>
                <a:cubicBezTo>
                  <a:pt x="2907727" y="2265425"/>
                  <a:pt x="2907727" y="2265425"/>
                  <a:pt x="2918888" y="2248512"/>
                </a:cubicBezTo>
                <a:cubicBezTo>
                  <a:pt x="2921769" y="2245632"/>
                  <a:pt x="2927530" y="2234476"/>
                  <a:pt x="2924650" y="2237355"/>
                </a:cubicBezTo>
                <a:close/>
                <a:moveTo>
                  <a:pt x="2900544" y="2235170"/>
                </a:moveTo>
                <a:lnTo>
                  <a:pt x="2895620" y="2243293"/>
                </a:lnTo>
                <a:cubicBezTo>
                  <a:pt x="2891795" y="2249231"/>
                  <a:pt x="2888284" y="2254089"/>
                  <a:pt x="2885404" y="2256789"/>
                </a:cubicBezTo>
                <a:close/>
                <a:moveTo>
                  <a:pt x="3177202" y="2234819"/>
                </a:moveTo>
                <a:cubicBezTo>
                  <a:pt x="3171801" y="2240578"/>
                  <a:pt x="3174321" y="2237699"/>
                  <a:pt x="3168922" y="2245976"/>
                </a:cubicBezTo>
                <a:cubicBezTo>
                  <a:pt x="3166042" y="2251734"/>
                  <a:pt x="3157763" y="2260011"/>
                  <a:pt x="3152004" y="2265409"/>
                </a:cubicBezTo>
                <a:cubicBezTo>
                  <a:pt x="3146605" y="2274047"/>
                  <a:pt x="3143725" y="2279446"/>
                  <a:pt x="3143725" y="2279446"/>
                </a:cubicBezTo>
                <a:cubicBezTo>
                  <a:pt x="3154884" y="2265409"/>
                  <a:pt x="3174321" y="2240578"/>
                  <a:pt x="3177202" y="2234819"/>
                </a:cubicBezTo>
                <a:close/>
                <a:moveTo>
                  <a:pt x="2993728" y="2234339"/>
                </a:moveTo>
                <a:cubicBezTo>
                  <a:pt x="2993728" y="2240098"/>
                  <a:pt x="2993728" y="2242617"/>
                  <a:pt x="2993728" y="2245496"/>
                </a:cubicBezTo>
                <a:cubicBezTo>
                  <a:pt x="2993728" y="2251254"/>
                  <a:pt x="2993728" y="2253774"/>
                  <a:pt x="2990848" y="2259532"/>
                </a:cubicBezTo>
                <a:cubicBezTo>
                  <a:pt x="2990848" y="2259532"/>
                  <a:pt x="2990848" y="2256653"/>
                  <a:pt x="2990848" y="2251254"/>
                </a:cubicBezTo>
                <a:cubicBezTo>
                  <a:pt x="2993728" y="2248376"/>
                  <a:pt x="2993728" y="2242617"/>
                  <a:pt x="2993728" y="2234339"/>
                </a:cubicBezTo>
                <a:close/>
                <a:moveTo>
                  <a:pt x="195431" y="2234339"/>
                </a:moveTo>
                <a:lnTo>
                  <a:pt x="196855" y="2235565"/>
                </a:lnTo>
                <a:lnTo>
                  <a:pt x="197554" y="2237033"/>
                </a:lnTo>
                <a:lnTo>
                  <a:pt x="200456" y="2244533"/>
                </a:lnTo>
                <a:close/>
                <a:moveTo>
                  <a:pt x="3171801" y="2229421"/>
                </a:moveTo>
                <a:cubicBezTo>
                  <a:pt x="3171801" y="2226542"/>
                  <a:pt x="3168922" y="2231941"/>
                  <a:pt x="3163163" y="2237699"/>
                </a:cubicBezTo>
                <a:cubicBezTo>
                  <a:pt x="3163163" y="2240578"/>
                  <a:pt x="3160643" y="2243097"/>
                  <a:pt x="3154884" y="2251734"/>
                </a:cubicBezTo>
                <a:cubicBezTo>
                  <a:pt x="3154884" y="2254253"/>
                  <a:pt x="3160643" y="2248855"/>
                  <a:pt x="3166042" y="2240578"/>
                </a:cubicBezTo>
                <a:cubicBezTo>
                  <a:pt x="3166042" y="2240578"/>
                  <a:pt x="3168922" y="2234819"/>
                  <a:pt x="3171801" y="2229421"/>
                </a:cubicBezTo>
                <a:close/>
                <a:moveTo>
                  <a:pt x="2930051" y="2226199"/>
                </a:moveTo>
                <a:cubicBezTo>
                  <a:pt x="2930051" y="2220800"/>
                  <a:pt x="2924650" y="2234476"/>
                  <a:pt x="2918888" y="2240234"/>
                </a:cubicBezTo>
                <a:cubicBezTo>
                  <a:pt x="2913488" y="2248512"/>
                  <a:pt x="2910607" y="2248512"/>
                  <a:pt x="2910607" y="2251390"/>
                </a:cubicBezTo>
                <a:cubicBezTo>
                  <a:pt x="2907727" y="2251390"/>
                  <a:pt x="2907727" y="2253909"/>
                  <a:pt x="2902326" y="2262547"/>
                </a:cubicBezTo>
                <a:cubicBezTo>
                  <a:pt x="2905206" y="2253909"/>
                  <a:pt x="2894045" y="2270824"/>
                  <a:pt x="2894045" y="2267944"/>
                </a:cubicBezTo>
                <a:cubicBezTo>
                  <a:pt x="2888284" y="2276222"/>
                  <a:pt x="2882883" y="2284859"/>
                  <a:pt x="2891165" y="2276222"/>
                </a:cubicBezTo>
                <a:cubicBezTo>
                  <a:pt x="2888284" y="2276222"/>
                  <a:pt x="2894045" y="2270824"/>
                  <a:pt x="2896565" y="2267944"/>
                </a:cubicBezTo>
                <a:cubicBezTo>
                  <a:pt x="2896565" y="2270824"/>
                  <a:pt x="2896565" y="2270824"/>
                  <a:pt x="2896565" y="2270824"/>
                </a:cubicBezTo>
                <a:cubicBezTo>
                  <a:pt x="2894045" y="2273702"/>
                  <a:pt x="2888284" y="2281980"/>
                  <a:pt x="2882883" y="2287738"/>
                </a:cubicBezTo>
                <a:cubicBezTo>
                  <a:pt x="2880002" y="2293136"/>
                  <a:pt x="2874242" y="2298534"/>
                  <a:pt x="2874242" y="2301413"/>
                </a:cubicBezTo>
                <a:cubicBezTo>
                  <a:pt x="2882883" y="2293136"/>
                  <a:pt x="2891165" y="2279101"/>
                  <a:pt x="2896565" y="2270824"/>
                </a:cubicBezTo>
                <a:cubicBezTo>
                  <a:pt x="2907727" y="2259667"/>
                  <a:pt x="2916369" y="2243113"/>
                  <a:pt x="2930051" y="2226199"/>
                </a:cubicBezTo>
                <a:close/>
                <a:moveTo>
                  <a:pt x="414861" y="2223663"/>
                </a:moveTo>
                <a:cubicBezTo>
                  <a:pt x="417381" y="2226542"/>
                  <a:pt x="417381" y="2231941"/>
                  <a:pt x="417381" y="2237699"/>
                </a:cubicBezTo>
                <a:cubicBezTo>
                  <a:pt x="414861" y="2226542"/>
                  <a:pt x="417381" y="2243097"/>
                  <a:pt x="417381" y="2245976"/>
                </a:cubicBezTo>
                <a:cubicBezTo>
                  <a:pt x="420261" y="2265409"/>
                  <a:pt x="423140" y="2257132"/>
                  <a:pt x="426020" y="2276566"/>
                </a:cubicBezTo>
                <a:cubicBezTo>
                  <a:pt x="426020" y="2276566"/>
                  <a:pt x="423140" y="2271168"/>
                  <a:pt x="420261" y="2265409"/>
                </a:cubicBezTo>
                <a:cubicBezTo>
                  <a:pt x="420261" y="2260011"/>
                  <a:pt x="417381" y="2251734"/>
                  <a:pt x="414861" y="2243097"/>
                </a:cubicBezTo>
                <a:cubicBezTo>
                  <a:pt x="414861" y="2237519"/>
                  <a:pt x="414861" y="2234729"/>
                  <a:pt x="414861" y="2231626"/>
                </a:cubicBezTo>
                <a:close/>
                <a:moveTo>
                  <a:pt x="3021801" y="2217785"/>
                </a:moveTo>
                <a:cubicBezTo>
                  <a:pt x="3021801" y="2223183"/>
                  <a:pt x="3024320" y="2214905"/>
                  <a:pt x="3024320" y="2217785"/>
                </a:cubicBezTo>
                <a:cubicBezTo>
                  <a:pt x="3021801" y="2231460"/>
                  <a:pt x="3021801" y="2245496"/>
                  <a:pt x="3018921" y="2256653"/>
                </a:cubicBezTo>
                <a:cubicBezTo>
                  <a:pt x="3018921" y="2262411"/>
                  <a:pt x="3016042" y="2270689"/>
                  <a:pt x="3016042" y="2276087"/>
                </a:cubicBezTo>
                <a:cubicBezTo>
                  <a:pt x="3016042" y="2278967"/>
                  <a:pt x="3016042" y="2281845"/>
                  <a:pt x="3016042" y="2284725"/>
                </a:cubicBezTo>
                <a:cubicBezTo>
                  <a:pt x="3016042" y="2287245"/>
                  <a:pt x="3013163" y="2290123"/>
                  <a:pt x="3013163" y="2293003"/>
                </a:cubicBezTo>
                <a:cubicBezTo>
                  <a:pt x="3013163" y="2293003"/>
                  <a:pt x="3013163" y="2293003"/>
                  <a:pt x="3010643" y="2295881"/>
                </a:cubicBezTo>
                <a:cubicBezTo>
                  <a:pt x="3010643" y="2298401"/>
                  <a:pt x="3010643" y="2301280"/>
                  <a:pt x="3010643" y="2304159"/>
                </a:cubicBezTo>
                <a:cubicBezTo>
                  <a:pt x="3010643" y="2307038"/>
                  <a:pt x="3007764" y="2309558"/>
                  <a:pt x="3007764" y="2315316"/>
                </a:cubicBezTo>
                <a:cubicBezTo>
                  <a:pt x="3007764" y="2320714"/>
                  <a:pt x="3004885" y="2323594"/>
                  <a:pt x="3004885" y="2329352"/>
                </a:cubicBezTo>
                <a:cubicBezTo>
                  <a:pt x="3004885" y="2334750"/>
                  <a:pt x="3002006" y="2340509"/>
                  <a:pt x="3002006" y="2345907"/>
                </a:cubicBezTo>
                <a:cubicBezTo>
                  <a:pt x="3002006" y="2343028"/>
                  <a:pt x="3002006" y="2337630"/>
                  <a:pt x="3002006" y="2334750"/>
                </a:cubicBezTo>
                <a:cubicBezTo>
                  <a:pt x="3004885" y="2331871"/>
                  <a:pt x="3004885" y="2326472"/>
                  <a:pt x="3004885" y="2323594"/>
                </a:cubicBezTo>
                <a:cubicBezTo>
                  <a:pt x="3007764" y="2318196"/>
                  <a:pt x="3007764" y="2312437"/>
                  <a:pt x="3007764" y="2307038"/>
                </a:cubicBezTo>
                <a:cubicBezTo>
                  <a:pt x="3010643" y="2304159"/>
                  <a:pt x="3010643" y="2298401"/>
                  <a:pt x="3010643" y="2290123"/>
                </a:cubicBezTo>
                <a:cubicBezTo>
                  <a:pt x="3013163" y="2281845"/>
                  <a:pt x="3010643" y="2281845"/>
                  <a:pt x="3013163" y="2267810"/>
                </a:cubicBezTo>
                <a:cubicBezTo>
                  <a:pt x="3013163" y="2276087"/>
                  <a:pt x="3016042" y="2267810"/>
                  <a:pt x="3016042" y="2256653"/>
                </a:cubicBezTo>
                <a:cubicBezTo>
                  <a:pt x="3018921" y="2245496"/>
                  <a:pt x="3018921" y="2231460"/>
                  <a:pt x="3021801" y="2226062"/>
                </a:cubicBezTo>
                <a:close/>
                <a:moveTo>
                  <a:pt x="2913399" y="2216358"/>
                </a:moveTo>
                <a:lnTo>
                  <a:pt x="2910607" y="2220800"/>
                </a:lnTo>
                <a:lnTo>
                  <a:pt x="2900544" y="2235170"/>
                </a:lnTo>
                <a:lnTo>
                  <a:pt x="2907727" y="2223320"/>
                </a:lnTo>
                <a:close/>
                <a:moveTo>
                  <a:pt x="409102" y="2209628"/>
                </a:moveTo>
                <a:cubicBezTo>
                  <a:pt x="409102" y="2212506"/>
                  <a:pt x="409102" y="2215386"/>
                  <a:pt x="411982" y="2220784"/>
                </a:cubicBezTo>
                <a:cubicBezTo>
                  <a:pt x="411982" y="2223663"/>
                  <a:pt x="411982" y="2229421"/>
                  <a:pt x="411982" y="2231941"/>
                </a:cubicBezTo>
                <a:cubicBezTo>
                  <a:pt x="411982" y="2237699"/>
                  <a:pt x="411982" y="2243097"/>
                  <a:pt x="414861" y="2245976"/>
                </a:cubicBezTo>
                <a:cubicBezTo>
                  <a:pt x="414861" y="2251734"/>
                  <a:pt x="414861" y="2254253"/>
                  <a:pt x="417381" y="2260011"/>
                </a:cubicBezTo>
                <a:cubicBezTo>
                  <a:pt x="417381" y="2265409"/>
                  <a:pt x="417381" y="2271168"/>
                  <a:pt x="420261" y="2279446"/>
                </a:cubicBezTo>
                <a:cubicBezTo>
                  <a:pt x="417381" y="2274047"/>
                  <a:pt x="417381" y="2274047"/>
                  <a:pt x="417381" y="2271168"/>
                </a:cubicBezTo>
                <a:cubicBezTo>
                  <a:pt x="417381" y="2268289"/>
                  <a:pt x="417381" y="2268289"/>
                  <a:pt x="417381" y="2265409"/>
                </a:cubicBezTo>
                <a:cubicBezTo>
                  <a:pt x="417381" y="2265409"/>
                  <a:pt x="414861" y="2262891"/>
                  <a:pt x="414861" y="2260011"/>
                </a:cubicBezTo>
                <a:cubicBezTo>
                  <a:pt x="414861" y="2251734"/>
                  <a:pt x="411982" y="2245976"/>
                  <a:pt x="411982" y="2243097"/>
                </a:cubicBezTo>
                <a:cubicBezTo>
                  <a:pt x="409102" y="2229421"/>
                  <a:pt x="409102" y="2223663"/>
                  <a:pt x="409102" y="2209628"/>
                </a:cubicBezTo>
                <a:close/>
                <a:moveTo>
                  <a:pt x="2916369" y="2206765"/>
                </a:moveTo>
                <a:cubicBezTo>
                  <a:pt x="2913488" y="2209645"/>
                  <a:pt x="2910607" y="2215043"/>
                  <a:pt x="2907727" y="2217922"/>
                </a:cubicBezTo>
                <a:cubicBezTo>
                  <a:pt x="2905206" y="2223320"/>
                  <a:pt x="2899446" y="2229078"/>
                  <a:pt x="2899446" y="2231957"/>
                </a:cubicBezTo>
                <a:cubicBezTo>
                  <a:pt x="2902326" y="2229078"/>
                  <a:pt x="2905206" y="2223320"/>
                  <a:pt x="2907727" y="2220800"/>
                </a:cubicBezTo>
                <a:cubicBezTo>
                  <a:pt x="2910607" y="2215043"/>
                  <a:pt x="2913488" y="2212163"/>
                  <a:pt x="2916369" y="2206765"/>
                </a:cubicBezTo>
                <a:close/>
                <a:moveTo>
                  <a:pt x="417412" y="2203958"/>
                </a:moveTo>
                <a:lnTo>
                  <a:pt x="417426" y="2204049"/>
                </a:lnTo>
                <a:cubicBezTo>
                  <a:pt x="418101" y="2208908"/>
                  <a:pt x="418821" y="2213766"/>
                  <a:pt x="420261" y="2220784"/>
                </a:cubicBezTo>
                <a:cubicBezTo>
                  <a:pt x="418821" y="2216646"/>
                  <a:pt x="418101" y="2211067"/>
                  <a:pt x="417426" y="2204094"/>
                </a:cubicBezTo>
                <a:close/>
                <a:moveTo>
                  <a:pt x="2961015" y="2203886"/>
                </a:moveTo>
                <a:cubicBezTo>
                  <a:pt x="2961015" y="2206765"/>
                  <a:pt x="2958134" y="2209645"/>
                  <a:pt x="2955255" y="2215043"/>
                </a:cubicBezTo>
                <a:cubicBezTo>
                  <a:pt x="2952374" y="2220800"/>
                  <a:pt x="2949853" y="2226199"/>
                  <a:pt x="2944092" y="2231957"/>
                </a:cubicBezTo>
                <a:cubicBezTo>
                  <a:pt x="2935811" y="2245632"/>
                  <a:pt x="2927530" y="2259667"/>
                  <a:pt x="2921769" y="2265425"/>
                </a:cubicBezTo>
                <a:cubicBezTo>
                  <a:pt x="2918888" y="2267944"/>
                  <a:pt x="2927530" y="2256789"/>
                  <a:pt x="2930051" y="2251390"/>
                </a:cubicBezTo>
                <a:cubicBezTo>
                  <a:pt x="2941212" y="2237355"/>
                  <a:pt x="2952374" y="2215043"/>
                  <a:pt x="2961015" y="2203886"/>
                </a:cubicBezTo>
                <a:close/>
                <a:moveTo>
                  <a:pt x="2938692" y="2201008"/>
                </a:moveTo>
                <a:lnTo>
                  <a:pt x="2938026" y="2202782"/>
                </a:lnTo>
                <a:lnTo>
                  <a:pt x="2932930" y="2209645"/>
                </a:lnTo>
                <a:cubicBezTo>
                  <a:pt x="2938692" y="2201008"/>
                  <a:pt x="2938692" y="2201008"/>
                  <a:pt x="2938692" y="2201008"/>
                </a:cubicBezTo>
                <a:close/>
                <a:moveTo>
                  <a:pt x="417381" y="2195592"/>
                </a:moveTo>
                <a:cubicBezTo>
                  <a:pt x="417381" y="2195592"/>
                  <a:pt x="419001" y="2206726"/>
                  <a:pt x="419811" y="2203942"/>
                </a:cubicBezTo>
                <a:lnTo>
                  <a:pt x="420147" y="2197703"/>
                </a:lnTo>
                <a:lnTo>
                  <a:pt x="420261" y="2198471"/>
                </a:lnTo>
                <a:cubicBezTo>
                  <a:pt x="423140" y="2204229"/>
                  <a:pt x="423140" y="2209628"/>
                  <a:pt x="423140" y="2215386"/>
                </a:cubicBezTo>
                <a:cubicBezTo>
                  <a:pt x="423140" y="2220784"/>
                  <a:pt x="426020" y="2226542"/>
                  <a:pt x="426020" y="2234819"/>
                </a:cubicBezTo>
                <a:cubicBezTo>
                  <a:pt x="426020" y="2240578"/>
                  <a:pt x="428539" y="2248855"/>
                  <a:pt x="431419" y="2257132"/>
                </a:cubicBezTo>
                <a:cubicBezTo>
                  <a:pt x="431419" y="2257132"/>
                  <a:pt x="431419" y="2260011"/>
                  <a:pt x="431419" y="2262891"/>
                </a:cubicBezTo>
                <a:cubicBezTo>
                  <a:pt x="431419" y="2265409"/>
                  <a:pt x="431419" y="2265409"/>
                  <a:pt x="434299" y="2268289"/>
                </a:cubicBezTo>
                <a:cubicBezTo>
                  <a:pt x="434299" y="2274047"/>
                  <a:pt x="434299" y="2276566"/>
                  <a:pt x="437178" y="2279446"/>
                </a:cubicBezTo>
                <a:cubicBezTo>
                  <a:pt x="437178" y="2287723"/>
                  <a:pt x="439698" y="2296360"/>
                  <a:pt x="442578" y="2304637"/>
                </a:cubicBezTo>
                <a:cubicBezTo>
                  <a:pt x="445457" y="2312914"/>
                  <a:pt x="442578" y="2312914"/>
                  <a:pt x="445457" y="2321192"/>
                </a:cubicBezTo>
                <a:cubicBezTo>
                  <a:pt x="445457" y="2326950"/>
                  <a:pt x="448338" y="2332349"/>
                  <a:pt x="450858" y="2338107"/>
                </a:cubicBezTo>
                <a:cubicBezTo>
                  <a:pt x="450858" y="2343505"/>
                  <a:pt x="453737" y="2349263"/>
                  <a:pt x="453737" y="2352142"/>
                </a:cubicBezTo>
                <a:cubicBezTo>
                  <a:pt x="450858" y="2349263"/>
                  <a:pt x="448338" y="2343505"/>
                  <a:pt x="448338" y="2338107"/>
                </a:cubicBezTo>
                <a:cubicBezTo>
                  <a:pt x="445457" y="2332349"/>
                  <a:pt x="445457" y="2329829"/>
                  <a:pt x="445457" y="2326950"/>
                </a:cubicBezTo>
                <a:cubicBezTo>
                  <a:pt x="442578" y="2324071"/>
                  <a:pt x="442578" y="2318672"/>
                  <a:pt x="442578" y="2315794"/>
                </a:cubicBezTo>
                <a:cubicBezTo>
                  <a:pt x="439698" y="2312914"/>
                  <a:pt x="439698" y="2310036"/>
                  <a:pt x="439698" y="2307516"/>
                </a:cubicBezTo>
                <a:cubicBezTo>
                  <a:pt x="437178" y="2301758"/>
                  <a:pt x="437178" y="2298879"/>
                  <a:pt x="437178" y="2296360"/>
                </a:cubicBezTo>
                <a:cubicBezTo>
                  <a:pt x="434299" y="2293481"/>
                  <a:pt x="434299" y="2290602"/>
                  <a:pt x="434299" y="2285204"/>
                </a:cubicBezTo>
                <a:cubicBezTo>
                  <a:pt x="431419" y="2282324"/>
                  <a:pt x="431419" y="2279446"/>
                  <a:pt x="431419" y="2276566"/>
                </a:cubicBezTo>
                <a:cubicBezTo>
                  <a:pt x="431419" y="2274047"/>
                  <a:pt x="428539" y="2268289"/>
                  <a:pt x="428539" y="2268289"/>
                </a:cubicBezTo>
                <a:cubicBezTo>
                  <a:pt x="428539" y="2265409"/>
                  <a:pt x="428539" y="2257132"/>
                  <a:pt x="426020" y="2254253"/>
                </a:cubicBezTo>
                <a:cubicBezTo>
                  <a:pt x="426020" y="2251734"/>
                  <a:pt x="426020" y="2248855"/>
                  <a:pt x="426020" y="2245976"/>
                </a:cubicBezTo>
                <a:cubicBezTo>
                  <a:pt x="423140" y="2240578"/>
                  <a:pt x="423140" y="2237699"/>
                  <a:pt x="423140" y="2231941"/>
                </a:cubicBezTo>
                <a:cubicBezTo>
                  <a:pt x="420261" y="2218265"/>
                  <a:pt x="420261" y="2212506"/>
                  <a:pt x="417381" y="2195592"/>
                </a:cubicBezTo>
                <a:close/>
                <a:moveTo>
                  <a:pt x="419788" y="2195283"/>
                </a:moveTo>
                <a:lnTo>
                  <a:pt x="420261" y="2195592"/>
                </a:lnTo>
                <a:lnTo>
                  <a:pt x="420147" y="2197703"/>
                </a:lnTo>
                <a:close/>
                <a:moveTo>
                  <a:pt x="2910607" y="2192730"/>
                </a:moveTo>
                <a:cubicBezTo>
                  <a:pt x="2902326" y="2209645"/>
                  <a:pt x="2891165" y="2220800"/>
                  <a:pt x="2885404" y="2234476"/>
                </a:cubicBezTo>
                <a:cubicBezTo>
                  <a:pt x="2888284" y="2229078"/>
                  <a:pt x="2894045" y="2220800"/>
                  <a:pt x="2899446" y="2212163"/>
                </a:cubicBezTo>
                <a:cubicBezTo>
                  <a:pt x="2902326" y="2206765"/>
                  <a:pt x="2905206" y="2203886"/>
                  <a:pt x="2907727" y="2201008"/>
                </a:cubicBezTo>
                <a:cubicBezTo>
                  <a:pt x="2907727" y="2195609"/>
                  <a:pt x="2910607" y="2195609"/>
                  <a:pt x="2910607" y="2192730"/>
                </a:cubicBezTo>
                <a:close/>
                <a:moveTo>
                  <a:pt x="2930051" y="2189851"/>
                </a:moveTo>
                <a:cubicBezTo>
                  <a:pt x="2928791" y="2194170"/>
                  <a:pt x="2926000" y="2199748"/>
                  <a:pt x="2922129" y="2205641"/>
                </a:cubicBezTo>
                <a:lnTo>
                  <a:pt x="2913399" y="2216358"/>
                </a:lnTo>
                <a:close/>
                <a:moveTo>
                  <a:pt x="411982" y="2187315"/>
                </a:moveTo>
                <a:cubicBezTo>
                  <a:pt x="411982" y="2190194"/>
                  <a:pt x="411982" y="2195592"/>
                  <a:pt x="411982" y="2201350"/>
                </a:cubicBezTo>
                <a:cubicBezTo>
                  <a:pt x="414861" y="2206748"/>
                  <a:pt x="414861" y="2212506"/>
                  <a:pt x="414861" y="2215386"/>
                </a:cubicBezTo>
                <a:cubicBezTo>
                  <a:pt x="417381" y="2229421"/>
                  <a:pt x="411982" y="2201350"/>
                  <a:pt x="411982" y="2209628"/>
                </a:cubicBezTo>
                <a:cubicBezTo>
                  <a:pt x="409102" y="2193073"/>
                  <a:pt x="411982" y="2201350"/>
                  <a:pt x="411982" y="2187315"/>
                </a:cubicBezTo>
                <a:close/>
                <a:moveTo>
                  <a:pt x="3002050" y="2182728"/>
                </a:moveTo>
                <a:cubicBezTo>
                  <a:pt x="3002006" y="2184044"/>
                  <a:pt x="3002006" y="2187013"/>
                  <a:pt x="3002006" y="2192592"/>
                </a:cubicBezTo>
                <a:cubicBezTo>
                  <a:pt x="3002006" y="2189712"/>
                  <a:pt x="3002006" y="2203748"/>
                  <a:pt x="3002006" y="2206627"/>
                </a:cubicBezTo>
                <a:cubicBezTo>
                  <a:pt x="3002006" y="2197990"/>
                  <a:pt x="3004885" y="2197990"/>
                  <a:pt x="3004885" y="2189712"/>
                </a:cubicBezTo>
                <a:cubicBezTo>
                  <a:pt x="3002725" y="2189712"/>
                  <a:pt x="3002185" y="2178781"/>
                  <a:pt x="3002050" y="2182728"/>
                </a:cubicBezTo>
                <a:close/>
                <a:moveTo>
                  <a:pt x="2966416" y="2181574"/>
                </a:moveTo>
                <a:cubicBezTo>
                  <a:pt x="2969297" y="2181574"/>
                  <a:pt x="2963536" y="2187333"/>
                  <a:pt x="2966416" y="2187333"/>
                </a:cubicBezTo>
                <a:cubicBezTo>
                  <a:pt x="2961015" y="2195609"/>
                  <a:pt x="2961015" y="2198488"/>
                  <a:pt x="2958134" y="2201008"/>
                </a:cubicBezTo>
                <a:cubicBezTo>
                  <a:pt x="2955255" y="2203886"/>
                  <a:pt x="2952374" y="2206765"/>
                  <a:pt x="2949853" y="2215043"/>
                </a:cubicBezTo>
                <a:cubicBezTo>
                  <a:pt x="2949853" y="2215043"/>
                  <a:pt x="2949853" y="2215043"/>
                  <a:pt x="2952374" y="2212163"/>
                </a:cubicBezTo>
                <a:cubicBezTo>
                  <a:pt x="2955255" y="2209645"/>
                  <a:pt x="2958134" y="2203886"/>
                  <a:pt x="2961015" y="2198488"/>
                </a:cubicBezTo>
                <a:cubicBezTo>
                  <a:pt x="2958134" y="2209645"/>
                  <a:pt x="2938692" y="2234476"/>
                  <a:pt x="2927530" y="2253909"/>
                </a:cubicBezTo>
                <a:cubicBezTo>
                  <a:pt x="2921769" y="2256789"/>
                  <a:pt x="2921769" y="2256789"/>
                  <a:pt x="2916369" y="2265425"/>
                </a:cubicBezTo>
                <a:cubicBezTo>
                  <a:pt x="2905206" y="2279101"/>
                  <a:pt x="2918888" y="2262547"/>
                  <a:pt x="2916369" y="2267944"/>
                </a:cubicBezTo>
                <a:cubicBezTo>
                  <a:pt x="2913488" y="2270824"/>
                  <a:pt x="2910607" y="2276222"/>
                  <a:pt x="2905206" y="2284859"/>
                </a:cubicBezTo>
                <a:cubicBezTo>
                  <a:pt x="2899446" y="2287738"/>
                  <a:pt x="2913488" y="2270824"/>
                  <a:pt x="2902326" y="2284859"/>
                </a:cubicBezTo>
                <a:cubicBezTo>
                  <a:pt x="2902326" y="2281980"/>
                  <a:pt x="2916369" y="2259667"/>
                  <a:pt x="2921769" y="2256789"/>
                </a:cubicBezTo>
                <a:lnTo>
                  <a:pt x="2924671" y="2251383"/>
                </a:lnTo>
                <a:lnTo>
                  <a:pt x="2926090" y="2250895"/>
                </a:lnTo>
                <a:cubicBezTo>
                  <a:pt x="2926810" y="2249860"/>
                  <a:pt x="2927530" y="2248512"/>
                  <a:pt x="2927530" y="2248512"/>
                </a:cubicBezTo>
                <a:cubicBezTo>
                  <a:pt x="2932930" y="2240234"/>
                  <a:pt x="2935811" y="2234476"/>
                  <a:pt x="2941212" y="2226199"/>
                </a:cubicBezTo>
                <a:cubicBezTo>
                  <a:pt x="2941212" y="2223320"/>
                  <a:pt x="2944092" y="2220800"/>
                  <a:pt x="2946973" y="2215043"/>
                </a:cubicBezTo>
                <a:cubicBezTo>
                  <a:pt x="2949853" y="2212163"/>
                  <a:pt x="2952374" y="2206765"/>
                  <a:pt x="2955255" y="2198488"/>
                </a:cubicBezTo>
                <a:cubicBezTo>
                  <a:pt x="2949853" y="2212163"/>
                  <a:pt x="2961015" y="2192730"/>
                  <a:pt x="2966416" y="2181574"/>
                </a:cubicBezTo>
                <a:close/>
                <a:moveTo>
                  <a:pt x="3013163" y="2181434"/>
                </a:moveTo>
                <a:cubicBezTo>
                  <a:pt x="3016042" y="2178556"/>
                  <a:pt x="3013163" y="2195471"/>
                  <a:pt x="3013163" y="2195471"/>
                </a:cubicBezTo>
                <a:cubicBezTo>
                  <a:pt x="3013163" y="2206627"/>
                  <a:pt x="3013163" y="2206627"/>
                  <a:pt x="3013163" y="2214905"/>
                </a:cubicBezTo>
                <a:cubicBezTo>
                  <a:pt x="3011903" y="2224623"/>
                  <a:pt x="3009833" y="2236499"/>
                  <a:pt x="3007719" y="2249051"/>
                </a:cubicBezTo>
                <a:lnTo>
                  <a:pt x="3007107" y="2253144"/>
                </a:lnTo>
                <a:lnTo>
                  <a:pt x="3004885" y="2259532"/>
                </a:lnTo>
                <a:cubicBezTo>
                  <a:pt x="3004885" y="2264930"/>
                  <a:pt x="3002006" y="2273568"/>
                  <a:pt x="3002006" y="2278967"/>
                </a:cubicBezTo>
                <a:cubicBezTo>
                  <a:pt x="2999486" y="2278967"/>
                  <a:pt x="2999486" y="2287245"/>
                  <a:pt x="2996607" y="2295881"/>
                </a:cubicBezTo>
                <a:cubicBezTo>
                  <a:pt x="2993728" y="2309558"/>
                  <a:pt x="2999486" y="2284725"/>
                  <a:pt x="2999486" y="2293003"/>
                </a:cubicBezTo>
                <a:cubicBezTo>
                  <a:pt x="2999486" y="2298401"/>
                  <a:pt x="2999486" y="2304159"/>
                  <a:pt x="2996607" y="2307038"/>
                </a:cubicBezTo>
                <a:cubicBezTo>
                  <a:pt x="2996607" y="2309558"/>
                  <a:pt x="2996607" y="2309558"/>
                  <a:pt x="2993728" y="2312437"/>
                </a:cubicBezTo>
                <a:cubicBezTo>
                  <a:pt x="2993728" y="2315316"/>
                  <a:pt x="2990848" y="2315316"/>
                  <a:pt x="2990848" y="2323594"/>
                </a:cubicBezTo>
                <a:cubicBezTo>
                  <a:pt x="2988329" y="2331871"/>
                  <a:pt x="2985450" y="2337630"/>
                  <a:pt x="2985450" y="2343028"/>
                </a:cubicBezTo>
                <a:cubicBezTo>
                  <a:pt x="2982570" y="2348787"/>
                  <a:pt x="2982570" y="2351665"/>
                  <a:pt x="2982570" y="2354185"/>
                </a:cubicBezTo>
                <a:cubicBezTo>
                  <a:pt x="2982570" y="2357063"/>
                  <a:pt x="2979691" y="2359943"/>
                  <a:pt x="2979691" y="2362822"/>
                </a:cubicBezTo>
                <a:cubicBezTo>
                  <a:pt x="2977172" y="2371100"/>
                  <a:pt x="2979691" y="2365341"/>
                  <a:pt x="2979691" y="2371100"/>
                </a:cubicBezTo>
                <a:cubicBezTo>
                  <a:pt x="2977172" y="2373979"/>
                  <a:pt x="2977172" y="2376498"/>
                  <a:pt x="2977172" y="2379378"/>
                </a:cubicBezTo>
                <a:cubicBezTo>
                  <a:pt x="2977172" y="2382256"/>
                  <a:pt x="2977172" y="2382256"/>
                  <a:pt x="2974292" y="2385136"/>
                </a:cubicBezTo>
                <a:cubicBezTo>
                  <a:pt x="2974292" y="2387656"/>
                  <a:pt x="2974292" y="2390534"/>
                  <a:pt x="2971413" y="2393414"/>
                </a:cubicBezTo>
                <a:cubicBezTo>
                  <a:pt x="2971413" y="2396292"/>
                  <a:pt x="2968534" y="2396292"/>
                  <a:pt x="2968534" y="2401691"/>
                </a:cubicBezTo>
                <a:cubicBezTo>
                  <a:pt x="2968534" y="2404570"/>
                  <a:pt x="2966014" y="2409969"/>
                  <a:pt x="2963136" y="2415727"/>
                </a:cubicBezTo>
                <a:cubicBezTo>
                  <a:pt x="2963136" y="2412848"/>
                  <a:pt x="2957376" y="2429763"/>
                  <a:pt x="2954858" y="2426883"/>
                </a:cubicBezTo>
                <a:cubicBezTo>
                  <a:pt x="2957376" y="2418606"/>
                  <a:pt x="2960256" y="2409969"/>
                  <a:pt x="2963136" y="2404570"/>
                </a:cubicBezTo>
                <a:cubicBezTo>
                  <a:pt x="2963136" y="2401691"/>
                  <a:pt x="2966014" y="2396292"/>
                  <a:pt x="2966014" y="2393414"/>
                </a:cubicBezTo>
                <a:cubicBezTo>
                  <a:pt x="2966014" y="2390534"/>
                  <a:pt x="2966014" y="2387656"/>
                  <a:pt x="2966014" y="2385136"/>
                </a:cubicBezTo>
                <a:cubicBezTo>
                  <a:pt x="2968534" y="2379378"/>
                  <a:pt x="2968534" y="2373979"/>
                  <a:pt x="2968534" y="2373979"/>
                </a:cubicBezTo>
                <a:cubicBezTo>
                  <a:pt x="2971413" y="2368221"/>
                  <a:pt x="2971413" y="2368221"/>
                  <a:pt x="2971413" y="2371100"/>
                </a:cubicBezTo>
                <a:cubicBezTo>
                  <a:pt x="2971413" y="2371100"/>
                  <a:pt x="2971413" y="2376498"/>
                  <a:pt x="2968534" y="2382256"/>
                </a:cubicBezTo>
                <a:cubicBezTo>
                  <a:pt x="2971413" y="2373979"/>
                  <a:pt x="2971413" y="2379378"/>
                  <a:pt x="2968534" y="2387656"/>
                </a:cubicBezTo>
                <a:cubicBezTo>
                  <a:pt x="2971413" y="2385136"/>
                  <a:pt x="2971413" y="2382256"/>
                  <a:pt x="2974292" y="2376498"/>
                </a:cubicBezTo>
                <a:cubicBezTo>
                  <a:pt x="2974292" y="2371100"/>
                  <a:pt x="2974292" y="2365341"/>
                  <a:pt x="2977172" y="2359943"/>
                </a:cubicBezTo>
                <a:cubicBezTo>
                  <a:pt x="2977172" y="2359943"/>
                  <a:pt x="2979691" y="2354185"/>
                  <a:pt x="2979691" y="2357063"/>
                </a:cubicBezTo>
                <a:cubicBezTo>
                  <a:pt x="2985450" y="2343028"/>
                  <a:pt x="2979691" y="2351665"/>
                  <a:pt x="2982570" y="2340509"/>
                </a:cubicBezTo>
                <a:cubicBezTo>
                  <a:pt x="2982570" y="2337630"/>
                  <a:pt x="2979691" y="2357063"/>
                  <a:pt x="2977172" y="2351665"/>
                </a:cubicBezTo>
                <a:cubicBezTo>
                  <a:pt x="2979691" y="2345907"/>
                  <a:pt x="2982570" y="2329352"/>
                  <a:pt x="2982570" y="2329352"/>
                </a:cubicBezTo>
                <a:cubicBezTo>
                  <a:pt x="2985450" y="2320714"/>
                  <a:pt x="2985450" y="2318196"/>
                  <a:pt x="2988329" y="2301280"/>
                </a:cubicBezTo>
                <a:cubicBezTo>
                  <a:pt x="2988329" y="2309558"/>
                  <a:pt x="2990848" y="2309558"/>
                  <a:pt x="2993728" y="2284725"/>
                </a:cubicBezTo>
                <a:cubicBezTo>
                  <a:pt x="2996607" y="2273568"/>
                  <a:pt x="2993728" y="2298401"/>
                  <a:pt x="2996607" y="2284725"/>
                </a:cubicBezTo>
                <a:cubicBezTo>
                  <a:pt x="2996607" y="2278967"/>
                  <a:pt x="2996607" y="2276087"/>
                  <a:pt x="2999486" y="2262411"/>
                </a:cubicBezTo>
                <a:cubicBezTo>
                  <a:pt x="2999486" y="2264930"/>
                  <a:pt x="2999486" y="2259532"/>
                  <a:pt x="3002006" y="2253774"/>
                </a:cubicBezTo>
                <a:cubicBezTo>
                  <a:pt x="3002006" y="2256653"/>
                  <a:pt x="3002006" y="2264930"/>
                  <a:pt x="3004885" y="2253774"/>
                </a:cubicBezTo>
                <a:cubicBezTo>
                  <a:pt x="3004885" y="2248376"/>
                  <a:pt x="3002006" y="2248376"/>
                  <a:pt x="3004885" y="2231460"/>
                </a:cubicBezTo>
                <a:cubicBezTo>
                  <a:pt x="3007764" y="2226062"/>
                  <a:pt x="3004885" y="2248376"/>
                  <a:pt x="3007764" y="2242617"/>
                </a:cubicBezTo>
                <a:cubicBezTo>
                  <a:pt x="3010643" y="2231460"/>
                  <a:pt x="3010643" y="2228941"/>
                  <a:pt x="3007764" y="2228941"/>
                </a:cubicBezTo>
                <a:cubicBezTo>
                  <a:pt x="3007764" y="2226062"/>
                  <a:pt x="3007764" y="2226062"/>
                  <a:pt x="3007764" y="2223183"/>
                </a:cubicBezTo>
                <a:cubicBezTo>
                  <a:pt x="3010643" y="2214905"/>
                  <a:pt x="3010643" y="2223183"/>
                  <a:pt x="3010643" y="2206627"/>
                </a:cubicBezTo>
                <a:cubicBezTo>
                  <a:pt x="3010643" y="2205188"/>
                  <a:pt x="3010643" y="2204468"/>
                  <a:pt x="3010643" y="2202354"/>
                </a:cubicBezTo>
                <a:lnTo>
                  <a:pt x="3010643" y="2195471"/>
                </a:lnTo>
                <a:cubicBezTo>
                  <a:pt x="3010643" y="2197990"/>
                  <a:pt x="3013163" y="2186834"/>
                  <a:pt x="3013163" y="2181434"/>
                </a:cubicBezTo>
                <a:close/>
                <a:moveTo>
                  <a:pt x="408022" y="2176833"/>
                </a:moveTo>
                <a:lnTo>
                  <a:pt x="408137" y="2177068"/>
                </a:lnTo>
                <a:lnTo>
                  <a:pt x="409102" y="2187315"/>
                </a:lnTo>
                <a:cubicBezTo>
                  <a:pt x="409102" y="2181736"/>
                  <a:pt x="408382" y="2178228"/>
                  <a:pt x="408022" y="2176833"/>
                </a:cubicBezTo>
                <a:close/>
                <a:moveTo>
                  <a:pt x="3010643" y="2175676"/>
                </a:moveTo>
                <a:cubicBezTo>
                  <a:pt x="3010643" y="2175676"/>
                  <a:pt x="3007764" y="2178556"/>
                  <a:pt x="3007764" y="2184314"/>
                </a:cubicBezTo>
                <a:cubicBezTo>
                  <a:pt x="3007764" y="2186834"/>
                  <a:pt x="3007764" y="2192592"/>
                  <a:pt x="3007764" y="2195471"/>
                </a:cubicBezTo>
                <a:cubicBezTo>
                  <a:pt x="3010643" y="2189712"/>
                  <a:pt x="3010643" y="2186834"/>
                  <a:pt x="3010643" y="2175676"/>
                </a:cubicBezTo>
                <a:close/>
                <a:moveTo>
                  <a:pt x="2954895" y="2170058"/>
                </a:moveTo>
                <a:lnTo>
                  <a:pt x="2953571" y="2173271"/>
                </a:lnTo>
                <a:lnTo>
                  <a:pt x="2938692" y="2198488"/>
                </a:lnTo>
                <a:cubicBezTo>
                  <a:pt x="2935811" y="2201008"/>
                  <a:pt x="2935811" y="2203886"/>
                  <a:pt x="2932930" y="2206765"/>
                </a:cubicBezTo>
                <a:lnTo>
                  <a:pt x="2928343" y="2214541"/>
                </a:lnTo>
                <a:lnTo>
                  <a:pt x="2926270" y="2217427"/>
                </a:lnTo>
                <a:cubicBezTo>
                  <a:pt x="2924560" y="2219901"/>
                  <a:pt x="2923210" y="2222060"/>
                  <a:pt x="2924650" y="2220800"/>
                </a:cubicBezTo>
                <a:lnTo>
                  <a:pt x="2928343" y="2214541"/>
                </a:lnTo>
                <a:lnTo>
                  <a:pt x="2930051" y="2212163"/>
                </a:lnTo>
                <a:cubicBezTo>
                  <a:pt x="2930051" y="2215043"/>
                  <a:pt x="2930051" y="2215043"/>
                  <a:pt x="2930051" y="2215043"/>
                </a:cubicBezTo>
                <a:cubicBezTo>
                  <a:pt x="2930051" y="2215043"/>
                  <a:pt x="2930051" y="2217922"/>
                  <a:pt x="2927530" y="2217922"/>
                </a:cubicBezTo>
                <a:cubicBezTo>
                  <a:pt x="2927530" y="2220800"/>
                  <a:pt x="2924650" y="2223320"/>
                  <a:pt x="2924650" y="2223320"/>
                </a:cubicBezTo>
                <a:lnTo>
                  <a:pt x="2932930" y="2215043"/>
                </a:lnTo>
                <a:cubicBezTo>
                  <a:pt x="2932930" y="2212163"/>
                  <a:pt x="2927530" y="2223320"/>
                  <a:pt x="2935811" y="2209645"/>
                </a:cubicBezTo>
                <a:cubicBezTo>
                  <a:pt x="2934371" y="2212343"/>
                  <a:pt x="2934371" y="2212343"/>
                  <a:pt x="2935091" y="2210590"/>
                </a:cubicBezTo>
                <a:lnTo>
                  <a:pt x="2938026" y="2202782"/>
                </a:lnTo>
                <a:lnTo>
                  <a:pt x="2941212" y="2198488"/>
                </a:lnTo>
                <a:lnTo>
                  <a:pt x="2942515" y="2196372"/>
                </a:lnTo>
                <a:lnTo>
                  <a:pt x="2946298" y="2191786"/>
                </a:lnTo>
                <a:cubicBezTo>
                  <a:pt x="2948413" y="2188681"/>
                  <a:pt x="2949853" y="2185893"/>
                  <a:pt x="2949853" y="2184453"/>
                </a:cubicBezTo>
                <a:lnTo>
                  <a:pt x="2942515" y="2196372"/>
                </a:lnTo>
                <a:lnTo>
                  <a:pt x="2938692" y="2201008"/>
                </a:lnTo>
                <a:cubicBezTo>
                  <a:pt x="2944092" y="2192730"/>
                  <a:pt x="2944092" y="2192730"/>
                  <a:pt x="2944092" y="2192730"/>
                </a:cubicBezTo>
                <a:cubicBezTo>
                  <a:pt x="2952374" y="2176176"/>
                  <a:pt x="2952374" y="2176176"/>
                  <a:pt x="2952374" y="2176176"/>
                </a:cubicBezTo>
                <a:lnTo>
                  <a:pt x="2953571" y="2173271"/>
                </a:lnTo>
                <a:lnTo>
                  <a:pt x="2955255" y="2170418"/>
                </a:lnTo>
                <a:cubicBezTo>
                  <a:pt x="2955255" y="2168978"/>
                  <a:pt x="2955255" y="2168978"/>
                  <a:pt x="2954895" y="2170058"/>
                </a:cubicBezTo>
                <a:close/>
                <a:moveTo>
                  <a:pt x="3029278" y="2163208"/>
                </a:moveTo>
                <a:lnTo>
                  <a:pt x="3028639" y="2175361"/>
                </a:lnTo>
                <a:cubicBezTo>
                  <a:pt x="3027919" y="2184764"/>
                  <a:pt x="3027199" y="2193852"/>
                  <a:pt x="3027199" y="2200869"/>
                </a:cubicBezTo>
                <a:cubicBezTo>
                  <a:pt x="3024320" y="2209147"/>
                  <a:pt x="3024320" y="2203748"/>
                  <a:pt x="3021801" y="2217785"/>
                </a:cubicBezTo>
                <a:lnTo>
                  <a:pt x="3021801" y="2212026"/>
                </a:lnTo>
                <a:cubicBezTo>
                  <a:pt x="3021801" y="2200869"/>
                  <a:pt x="3024320" y="2200869"/>
                  <a:pt x="3024320" y="2195471"/>
                </a:cubicBezTo>
                <a:cubicBezTo>
                  <a:pt x="3024320" y="2188452"/>
                  <a:pt x="3025040" y="2184224"/>
                  <a:pt x="3026119" y="2179321"/>
                </a:cubicBezTo>
                <a:close/>
                <a:moveTo>
                  <a:pt x="403343" y="2163156"/>
                </a:moveTo>
                <a:lnTo>
                  <a:pt x="403883" y="2171705"/>
                </a:lnTo>
                <a:cubicBezTo>
                  <a:pt x="405592" y="2188124"/>
                  <a:pt x="407662" y="2204229"/>
                  <a:pt x="409102" y="2218265"/>
                </a:cubicBezTo>
                <a:cubicBezTo>
                  <a:pt x="406222" y="2215386"/>
                  <a:pt x="406222" y="2206748"/>
                  <a:pt x="406222" y="2201350"/>
                </a:cubicBezTo>
                <a:cubicBezTo>
                  <a:pt x="403343" y="2193073"/>
                  <a:pt x="403343" y="2184436"/>
                  <a:pt x="403343" y="2176158"/>
                </a:cubicBezTo>
                <a:close/>
                <a:moveTo>
                  <a:pt x="2972176" y="2162141"/>
                </a:moveTo>
                <a:cubicBezTo>
                  <a:pt x="2972176" y="2165019"/>
                  <a:pt x="2969297" y="2167539"/>
                  <a:pt x="2966416" y="2173297"/>
                </a:cubicBezTo>
                <a:cubicBezTo>
                  <a:pt x="2963536" y="2176176"/>
                  <a:pt x="2963536" y="2178695"/>
                  <a:pt x="2961015" y="2181574"/>
                </a:cubicBezTo>
                <a:cubicBezTo>
                  <a:pt x="2961015" y="2181574"/>
                  <a:pt x="2961015" y="2178695"/>
                  <a:pt x="2963536" y="2176176"/>
                </a:cubicBezTo>
                <a:cubicBezTo>
                  <a:pt x="2966416" y="2170418"/>
                  <a:pt x="2969297" y="2167539"/>
                  <a:pt x="2972176" y="2162141"/>
                </a:cubicBezTo>
                <a:close/>
                <a:moveTo>
                  <a:pt x="403267" y="2161961"/>
                </a:moveTo>
                <a:lnTo>
                  <a:pt x="403343" y="2162123"/>
                </a:lnTo>
                <a:lnTo>
                  <a:pt x="403343" y="2163156"/>
                </a:lnTo>
                <a:close/>
                <a:moveTo>
                  <a:pt x="3030079" y="2159121"/>
                </a:moveTo>
                <a:lnTo>
                  <a:pt x="3029278" y="2163208"/>
                </a:lnTo>
                <a:lnTo>
                  <a:pt x="3029484" y="2159284"/>
                </a:lnTo>
                <a:close/>
                <a:moveTo>
                  <a:pt x="207128" y="2151653"/>
                </a:moveTo>
                <a:cubicBezTo>
                  <a:pt x="208478" y="2154083"/>
                  <a:pt x="210547" y="2158941"/>
                  <a:pt x="211987" y="2164520"/>
                </a:cubicBezTo>
                <a:cubicBezTo>
                  <a:pt x="217745" y="2173157"/>
                  <a:pt x="223144" y="2186834"/>
                  <a:pt x="223144" y="2189712"/>
                </a:cubicBezTo>
                <a:cubicBezTo>
                  <a:pt x="223144" y="2189712"/>
                  <a:pt x="226023" y="2197990"/>
                  <a:pt x="228902" y="2203748"/>
                </a:cubicBezTo>
                <a:lnTo>
                  <a:pt x="224076" y="2195730"/>
                </a:lnTo>
                <a:lnTo>
                  <a:pt x="222343" y="2191818"/>
                </a:lnTo>
                <a:lnTo>
                  <a:pt x="217745" y="2178556"/>
                </a:lnTo>
                <a:cubicBezTo>
                  <a:pt x="211987" y="2167399"/>
                  <a:pt x="209107" y="2156242"/>
                  <a:pt x="206588" y="2153363"/>
                </a:cubicBezTo>
                <a:cubicBezTo>
                  <a:pt x="205149" y="2149225"/>
                  <a:pt x="205778" y="2149225"/>
                  <a:pt x="207128" y="2151653"/>
                </a:cubicBezTo>
                <a:close/>
                <a:moveTo>
                  <a:pt x="3002006" y="2150843"/>
                </a:moveTo>
                <a:cubicBezTo>
                  <a:pt x="3002006" y="2150843"/>
                  <a:pt x="3002006" y="2164520"/>
                  <a:pt x="2999486" y="2170278"/>
                </a:cubicBezTo>
                <a:cubicBezTo>
                  <a:pt x="2999486" y="2164520"/>
                  <a:pt x="2999486" y="2159121"/>
                  <a:pt x="3002006" y="2150843"/>
                </a:cubicBezTo>
                <a:close/>
                <a:moveTo>
                  <a:pt x="2955252" y="2148110"/>
                </a:moveTo>
                <a:lnTo>
                  <a:pt x="2952374" y="2153864"/>
                </a:lnTo>
                <a:cubicBezTo>
                  <a:pt x="2949674" y="2158002"/>
                  <a:pt x="2949043" y="2158632"/>
                  <a:pt x="2949763" y="2157192"/>
                </a:cubicBezTo>
                <a:close/>
                <a:moveTo>
                  <a:pt x="2955277" y="2148061"/>
                </a:moveTo>
                <a:lnTo>
                  <a:pt x="2955255" y="2148106"/>
                </a:lnTo>
                <a:lnTo>
                  <a:pt x="2955252" y="2148110"/>
                </a:lnTo>
                <a:close/>
                <a:moveTo>
                  <a:pt x="3030079" y="2147965"/>
                </a:moveTo>
                <a:lnTo>
                  <a:pt x="3029484" y="2159284"/>
                </a:lnTo>
                <a:lnTo>
                  <a:pt x="3027964" y="2159700"/>
                </a:lnTo>
                <a:cubicBezTo>
                  <a:pt x="3025939" y="2165554"/>
                  <a:pt x="3024320" y="2182694"/>
                  <a:pt x="3024320" y="2170278"/>
                </a:cubicBezTo>
                <a:cubicBezTo>
                  <a:pt x="3024320" y="2164520"/>
                  <a:pt x="3024320" y="2159121"/>
                  <a:pt x="3027199" y="2153363"/>
                </a:cubicBezTo>
                <a:cubicBezTo>
                  <a:pt x="3027199" y="2150843"/>
                  <a:pt x="3027199" y="2147965"/>
                  <a:pt x="3030079" y="2147965"/>
                </a:cubicBezTo>
                <a:close/>
                <a:moveTo>
                  <a:pt x="3010778" y="2147580"/>
                </a:moveTo>
                <a:lnTo>
                  <a:pt x="3010643" y="2153363"/>
                </a:lnTo>
                <a:cubicBezTo>
                  <a:pt x="3007764" y="2162001"/>
                  <a:pt x="3010643" y="2153363"/>
                  <a:pt x="3010643" y="2147965"/>
                </a:cubicBezTo>
                <a:close/>
                <a:moveTo>
                  <a:pt x="2978466" y="2146830"/>
                </a:moveTo>
                <a:lnTo>
                  <a:pt x="2977578" y="2148106"/>
                </a:lnTo>
                <a:cubicBezTo>
                  <a:pt x="2974697" y="2153864"/>
                  <a:pt x="2972176" y="2159262"/>
                  <a:pt x="2969297" y="2162141"/>
                </a:cubicBezTo>
                <a:cubicBezTo>
                  <a:pt x="2963536" y="2173297"/>
                  <a:pt x="2958134" y="2184453"/>
                  <a:pt x="2952374" y="2195609"/>
                </a:cubicBezTo>
                <a:cubicBezTo>
                  <a:pt x="2946973" y="2203886"/>
                  <a:pt x="2946973" y="2203886"/>
                  <a:pt x="2944092" y="2203886"/>
                </a:cubicBezTo>
                <a:cubicBezTo>
                  <a:pt x="2935811" y="2217922"/>
                  <a:pt x="2949853" y="2201008"/>
                  <a:pt x="2946973" y="2206765"/>
                </a:cubicBezTo>
                <a:cubicBezTo>
                  <a:pt x="2938692" y="2217922"/>
                  <a:pt x="2938692" y="2215043"/>
                  <a:pt x="2932930" y="2223320"/>
                </a:cubicBezTo>
                <a:cubicBezTo>
                  <a:pt x="2927530" y="2231957"/>
                  <a:pt x="2932930" y="2226199"/>
                  <a:pt x="2932930" y="2229078"/>
                </a:cubicBezTo>
                <a:cubicBezTo>
                  <a:pt x="2907727" y="2265425"/>
                  <a:pt x="2885404" y="2298534"/>
                  <a:pt x="2863081" y="2326604"/>
                </a:cubicBezTo>
                <a:cubicBezTo>
                  <a:pt x="2857679" y="2332363"/>
                  <a:pt x="2857679" y="2332363"/>
                  <a:pt x="2854799" y="2334881"/>
                </a:cubicBezTo>
                <a:cubicBezTo>
                  <a:pt x="2851918" y="2337761"/>
                  <a:pt x="2849398" y="2343518"/>
                  <a:pt x="2846518" y="2348917"/>
                </a:cubicBezTo>
                <a:cubicBezTo>
                  <a:pt x="2840756" y="2351796"/>
                  <a:pt x="2838237" y="2357194"/>
                  <a:pt x="2835356" y="2362952"/>
                </a:cubicBezTo>
                <a:cubicBezTo>
                  <a:pt x="2826714" y="2371230"/>
                  <a:pt x="2815553" y="2382385"/>
                  <a:pt x="2813032" y="2388143"/>
                </a:cubicBezTo>
                <a:cubicBezTo>
                  <a:pt x="2810152" y="2390662"/>
                  <a:pt x="2804391" y="2399300"/>
                  <a:pt x="2801871" y="2399300"/>
                </a:cubicBezTo>
                <a:cubicBezTo>
                  <a:pt x="2793410" y="2410456"/>
                  <a:pt x="2778738" y="2427190"/>
                  <a:pt x="2762670" y="2444959"/>
                </a:cubicBezTo>
                <a:lnTo>
                  <a:pt x="2719768" y="2491735"/>
                </a:lnTo>
                <a:lnTo>
                  <a:pt x="2726259" y="2482791"/>
                </a:lnTo>
                <a:cubicBezTo>
                  <a:pt x="2740302" y="2469116"/>
                  <a:pt x="2748582" y="2460479"/>
                  <a:pt x="2762625" y="2443924"/>
                </a:cubicBezTo>
                <a:cubicBezTo>
                  <a:pt x="2768386" y="2435287"/>
                  <a:pt x="2765505" y="2438166"/>
                  <a:pt x="2776667" y="2427010"/>
                </a:cubicBezTo>
                <a:lnTo>
                  <a:pt x="2787423" y="2414329"/>
                </a:lnTo>
                <a:lnTo>
                  <a:pt x="2788414" y="2413515"/>
                </a:lnTo>
                <a:cubicBezTo>
                  <a:pt x="2790529" y="2411085"/>
                  <a:pt x="2791970" y="2409017"/>
                  <a:pt x="2790709" y="2410456"/>
                </a:cubicBezTo>
                <a:cubicBezTo>
                  <a:pt x="2790709" y="2410456"/>
                  <a:pt x="2784949" y="2412975"/>
                  <a:pt x="2782068" y="2418733"/>
                </a:cubicBezTo>
                <a:lnTo>
                  <a:pt x="2786489" y="2415098"/>
                </a:lnTo>
                <a:lnTo>
                  <a:pt x="2779502" y="2422782"/>
                </a:lnTo>
                <a:cubicBezTo>
                  <a:pt x="2778108" y="2424851"/>
                  <a:pt x="2778108" y="2425571"/>
                  <a:pt x="2776667" y="2427010"/>
                </a:cubicBezTo>
                <a:cubicBezTo>
                  <a:pt x="2769646" y="2432589"/>
                  <a:pt x="2764065" y="2438886"/>
                  <a:pt x="2758844" y="2445184"/>
                </a:cubicBezTo>
                <a:lnTo>
                  <a:pt x="2754940" y="2449715"/>
                </a:lnTo>
                <a:lnTo>
                  <a:pt x="2757224" y="2446444"/>
                </a:lnTo>
                <a:cubicBezTo>
                  <a:pt x="2748582" y="2455081"/>
                  <a:pt x="2726259" y="2477393"/>
                  <a:pt x="2723379" y="2482791"/>
                </a:cubicBezTo>
                <a:cubicBezTo>
                  <a:pt x="2728960" y="2477213"/>
                  <a:pt x="2737421" y="2468846"/>
                  <a:pt x="2744487" y="2461514"/>
                </a:cubicBezTo>
                <a:lnTo>
                  <a:pt x="2748622" y="2457045"/>
                </a:lnTo>
                <a:lnTo>
                  <a:pt x="2743182" y="2463358"/>
                </a:lnTo>
                <a:cubicBezTo>
                  <a:pt x="2743182" y="2466236"/>
                  <a:pt x="2734540" y="2471635"/>
                  <a:pt x="2729140" y="2477393"/>
                </a:cubicBezTo>
                <a:cubicBezTo>
                  <a:pt x="2723379" y="2482791"/>
                  <a:pt x="2720858" y="2488549"/>
                  <a:pt x="2720858" y="2485670"/>
                </a:cubicBezTo>
                <a:cubicBezTo>
                  <a:pt x="2715098" y="2493948"/>
                  <a:pt x="2726259" y="2482791"/>
                  <a:pt x="2715098" y="2496826"/>
                </a:cubicBezTo>
                <a:cubicBezTo>
                  <a:pt x="2703936" y="2507983"/>
                  <a:pt x="2703936" y="2505103"/>
                  <a:pt x="2695654" y="2516260"/>
                </a:cubicBezTo>
                <a:cubicBezTo>
                  <a:pt x="2692774" y="2522018"/>
                  <a:pt x="2703936" y="2507983"/>
                  <a:pt x="2712217" y="2502585"/>
                </a:cubicBezTo>
                <a:cubicBezTo>
                  <a:pt x="2709517" y="2505283"/>
                  <a:pt x="2703306" y="2512211"/>
                  <a:pt x="2696015" y="2519858"/>
                </a:cubicBezTo>
                <a:lnTo>
                  <a:pt x="2676999" y="2537961"/>
                </a:lnTo>
                <a:lnTo>
                  <a:pt x="2676724" y="2537864"/>
                </a:lnTo>
                <a:cubicBezTo>
                  <a:pt x="2673263" y="2539719"/>
                  <a:pt x="2667120" y="2546939"/>
                  <a:pt x="2673331" y="2538572"/>
                </a:cubicBezTo>
                <a:cubicBezTo>
                  <a:pt x="2659289" y="2549728"/>
                  <a:pt x="2670451" y="2544330"/>
                  <a:pt x="2656408" y="2555487"/>
                </a:cubicBezTo>
                <a:cubicBezTo>
                  <a:pt x="2651008" y="2560884"/>
                  <a:pt x="2653888" y="2558365"/>
                  <a:pt x="2645247" y="2566642"/>
                </a:cubicBezTo>
                <a:cubicBezTo>
                  <a:pt x="2653709" y="2559625"/>
                  <a:pt x="2658659" y="2555397"/>
                  <a:pt x="2663205" y="2551527"/>
                </a:cubicBezTo>
                <a:lnTo>
                  <a:pt x="2663478" y="2551300"/>
                </a:lnTo>
                <a:lnTo>
                  <a:pt x="2642726" y="2572041"/>
                </a:lnTo>
                <a:cubicBezTo>
                  <a:pt x="2639847" y="2574919"/>
                  <a:pt x="2636966" y="2577799"/>
                  <a:pt x="2634085" y="2577799"/>
                </a:cubicBezTo>
                <a:cubicBezTo>
                  <a:pt x="2631565" y="2580677"/>
                  <a:pt x="2628684" y="2583197"/>
                  <a:pt x="2628684" y="2583197"/>
                </a:cubicBezTo>
                <a:cubicBezTo>
                  <a:pt x="2625804" y="2586076"/>
                  <a:pt x="2622924" y="2588954"/>
                  <a:pt x="2622924" y="2588954"/>
                </a:cubicBezTo>
                <a:cubicBezTo>
                  <a:pt x="2617523" y="2594353"/>
                  <a:pt x="2611762" y="2597232"/>
                  <a:pt x="2609242" y="2600111"/>
                </a:cubicBezTo>
                <a:cubicBezTo>
                  <a:pt x="2603480" y="2602989"/>
                  <a:pt x="2600600" y="2608388"/>
                  <a:pt x="2598080" y="2611267"/>
                </a:cubicBezTo>
                <a:cubicBezTo>
                  <a:pt x="2589438" y="2616666"/>
                  <a:pt x="2589438" y="2616666"/>
                  <a:pt x="2586919" y="2616666"/>
                </a:cubicBezTo>
                <a:lnTo>
                  <a:pt x="2578276" y="2625303"/>
                </a:lnTo>
                <a:lnTo>
                  <a:pt x="2570131" y="2629801"/>
                </a:lnTo>
                <a:cubicBezTo>
                  <a:pt x="2566665" y="2632230"/>
                  <a:pt x="2563155" y="2635019"/>
                  <a:pt x="2561714" y="2636458"/>
                </a:cubicBezTo>
                <a:cubicBezTo>
                  <a:pt x="2550552" y="2644736"/>
                  <a:pt x="2539391" y="2653013"/>
                  <a:pt x="2544792" y="2650134"/>
                </a:cubicBezTo>
                <a:cubicBezTo>
                  <a:pt x="2542271" y="2653013"/>
                  <a:pt x="2517068" y="2669927"/>
                  <a:pt x="2522468" y="2667048"/>
                </a:cubicBezTo>
                <a:cubicBezTo>
                  <a:pt x="2525349" y="2667048"/>
                  <a:pt x="2529580" y="2664259"/>
                  <a:pt x="2534845" y="2660075"/>
                </a:cubicBezTo>
                <a:lnTo>
                  <a:pt x="2539591" y="2656160"/>
                </a:lnTo>
                <a:lnTo>
                  <a:pt x="2544792" y="2653013"/>
                </a:lnTo>
                <a:cubicBezTo>
                  <a:pt x="2550552" y="2650134"/>
                  <a:pt x="2555954" y="2644736"/>
                  <a:pt x="2558834" y="2644736"/>
                </a:cubicBezTo>
                <a:cubicBezTo>
                  <a:pt x="2578277" y="2630701"/>
                  <a:pt x="2581157" y="2627821"/>
                  <a:pt x="2595199" y="2619544"/>
                </a:cubicBezTo>
                <a:cubicBezTo>
                  <a:pt x="2592319" y="2619544"/>
                  <a:pt x="2589438" y="2622423"/>
                  <a:pt x="2584038" y="2627821"/>
                </a:cubicBezTo>
                <a:cubicBezTo>
                  <a:pt x="2578277" y="2630701"/>
                  <a:pt x="2572876" y="2633580"/>
                  <a:pt x="2572876" y="2636458"/>
                </a:cubicBezTo>
                <a:lnTo>
                  <a:pt x="2581157" y="2630701"/>
                </a:lnTo>
                <a:cubicBezTo>
                  <a:pt x="2595199" y="2619544"/>
                  <a:pt x="2561714" y="2647615"/>
                  <a:pt x="2595199" y="2622423"/>
                </a:cubicBezTo>
                <a:cubicBezTo>
                  <a:pt x="2595199" y="2625303"/>
                  <a:pt x="2561714" y="2647615"/>
                  <a:pt x="2555954" y="2653013"/>
                </a:cubicBezTo>
                <a:cubicBezTo>
                  <a:pt x="2564594" y="2647615"/>
                  <a:pt x="2572876" y="2641856"/>
                  <a:pt x="2578277" y="2636458"/>
                </a:cubicBezTo>
                <a:cubicBezTo>
                  <a:pt x="2586919" y="2633580"/>
                  <a:pt x="2595199" y="2625303"/>
                  <a:pt x="2606361" y="2616666"/>
                </a:cubicBezTo>
                <a:cubicBezTo>
                  <a:pt x="2617523" y="2605509"/>
                  <a:pt x="2600600" y="2622423"/>
                  <a:pt x="2603480" y="2614146"/>
                </a:cubicBezTo>
                <a:cubicBezTo>
                  <a:pt x="2614642" y="2605509"/>
                  <a:pt x="2617523" y="2608388"/>
                  <a:pt x="2622924" y="2602989"/>
                </a:cubicBezTo>
                <a:lnTo>
                  <a:pt x="2636961" y="2591838"/>
                </a:lnTo>
                <a:lnTo>
                  <a:pt x="2617523" y="2611267"/>
                </a:lnTo>
                <a:cubicBezTo>
                  <a:pt x="2614642" y="2611267"/>
                  <a:pt x="2611762" y="2614146"/>
                  <a:pt x="2609242" y="2616666"/>
                </a:cubicBezTo>
                <a:cubicBezTo>
                  <a:pt x="2603480" y="2619544"/>
                  <a:pt x="2600600" y="2622423"/>
                  <a:pt x="2598080" y="2625303"/>
                </a:cubicBezTo>
                <a:cubicBezTo>
                  <a:pt x="2589438" y="2630701"/>
                  <a:pt x="2584038" y="2636458"/>
                  <a:pt x="2575756" y="2644736"/>
                </a:cubicBezTo>
                <a:cubicBezTo>
                  <a:pt x="2578277" y="2641856"/>
                  <a:pt x="2589438" y="2633580"/>
                  <a:pt x="2584038" y="2633580"/>
                </a:cubicBezTo>
                <a:cubicBezTo>
                  <a:pt x="2575756" y="2641856"/>
                  <a:pt x="2572876" y="2641856"/>
                  <a:pt x="2572876" y="2644736"/>
                </a:cubicBezTo>
                <a:cubicBezTo>
                  <a:pt x="2569996" y="2647615"/>
                  <a:pt x="2567115" y="2650134"/>
                  <a:pt x="2558834" y="2655892"/>
                </a:cubicBezTo>
                <a:cubicBezTo>
                  <a:pt x="2558834" y="2658771"/>
                  <a:pt x="2558834" y="2655892"/>
                  <a:pt x="2564594" y="2653013"/>
                </a:cubicBezTo>
                <a:cubicBezTo>
                  <a:pt x="2547673" y="2667048"/>
                  <a:pt x="2531110" y="2678205"/>
                  <a:pt x="2528229" y="2683602"/>
                </a:cubicBezTo>
                <a:cubicBezTo>
                  <a:pt x="2514187" y="2694759"/>
                  <a:pt x="2514187" y="2692240"/>
                  <a:pt x="2505906" y="2697637"/>
                </a:cubicBezTo>
                <a:cubicBezTo>
                  <a:pt x="2494745" y="2705915"/>
                  <a:pt x="2488983" y="2708794"/>
                  <a:pt x="2480702" y="2714552"/>
                </a:cubicBezTo>
                <a:lnTo>
                  <a:pt x="2469061" y="2721683"/>
                </a:lnTo>
                <a:lnTo>
                  <a:pt x="2461259" y="2725708"/>
                </a:lnTo>
                <a:lnTo>
                  <a:pt x="2459983" y="2726823"/>
                </a:lnTo>
                <a:lnTo>
                  <a:pt x="2441816" y="2736864"/>
                </a:lnTo>
                <a:cubicBezTo>
                  <a:pt x="2430654" y="2742262"/>
                  <a:pt x="2422013" y="2748021"/>
                  <a:pt x="2419492" y="2748021"/>
                </a:cubicBezTo>
                <a:cubicBezTo>
                  <a:pt x="2408331" y="2753419"/>
                  <a:pt x="2410851" y="2753419"/>
                  <a:pt x="2413732" y="2753419"/>
                </a:cubicBezTo>
                <a:cubicBezTo>
                  <a:pt x="2416612" y="2750539"/>
                  <a:pt x="2419492" y="2750539"/>
                  <a:pt x="2422013" y="2748021"/>
                </a:cubicBezTo>
                <a:cubicBezTo>
                  <a:pt x="2424894" y="2748021"/>
                  <a:pt x="2427774" y="2745141"/>
                  <a:pt x="2430654" y="2745141"/>
                </a:cubicBezTo>
                <a:cubicBezTo>
                  <a:pt x="2430654" y="2745141"/>
                  <a:pt x="2427774" y="2748021"/>
                  <a:pt x="2422013" y="2750539"/>
                </a:cubicBezTo>
                <a:cubicBezTo>
                  <a:pt x="2416612" y="2753419"/>
                  <a:pt x="2410851" y="2756298"/>
                  <a:pt x="2405450" y="2759176"/>
                </a:cubicBezTo>
                <a:cubicBezTo>
                  <a:pt x="2419492" y="2750539"/>
                  <a:pt x="2397169" y="2761696"/>
                  <a:pt x="2394289" y="2761696"/>
                </a:cubicBezTo>
                <a:cubicBezTo>
                  <a:pt x="2388528" y="2764574"/>
                  <a:pt x="2383127" y="2767454"/>
                  <a:pt x="2380246" y="2770333"/>
                </a:cubicBezTo>
                <a:lnTo>
                  <a:pt x="2377994" y="2771662"/>
                </a:lnTo>
                <a:lnTo>
                  <a:pt x="2374846" y="2772851"/>
                </a:lnTo>
                <a:lnTo>
                  <a:pt x="2369122" y="2776891"/>
                </a:lnTo>
                <a:lnTo>
                  <a:pt x="2366204" y="2778610"/>
                </a:lnTo>
                <a:lnTo>
                  <a:pt x="2360027" y="2781697"/>
                </a:lnTo>
                <a:lnTo>
                  <a:pt x="2362250" y="2781485"/>
                </a:lnTo>
                <a:lnTo>
                  <a:pt x="2359595" y="2781913"/>
                </a:lnTo>
                <a:lnTo>
                  <a:pt x="2349642" y="2786888"/>
                </a:lnTo>
                <a:lnTo>
                  <a:pt x="2349386" y="2787015"/>
                </a:lnTo>
                <a:lnTo>
                  <a:pt x="2359505" y="2783689"/>
                </a:lnTo>
                <a:lnTo>
                  <a:pt x="2363768" y="2782090"/>
                </a:lnTo>
                <a:lnTo>
                  <a:pt x="2345692" y="2790122"/>
                </a:lnTo>
                <a:lnTo>
                  <a:pt x="2338879" y="2792266"/>
                </a:lnTo>
                <a:lnTo>
                  <a:pt x="2327318" y="2798043"/>
                </a:lnTo>
                <a:cubicBezTo>
                  <a:pt x="2327318" y="2798043"/>
                  <a:pt x="2329839" y="2795164"/>
                  <a:pt x="2332720" y="2795164"/>
                </a:cubicBezTo>
                <a:lnTo>
                  <a:pt x="2336214" y="2793105"/>
                </a:lnTo>
                <a:lnTo>
                  <a:pt x="2330874" y="2794786"/>
                </a:lnTo>
                <a:lnTo>
                  <a:pt x="2329715" y="2795411"/>
                </a:lnTo>
                <a:cubicBezTo>
                  <a:pt x="2327071" y="2797008"/>
                  <a:pt x="2325878" y="2798043"/>
                  <a:pt x="2327318" y="2798043"/>
                </a:cubicBezTo>
                <a:cubicBezTo>
                  <a:pt x="2313276" y="2806320"/>
                  <a:pt x="2316157" y="2803801"/>
                  <a:pt x="2310395" y="2803801"/>
                </a:cubicBezTo>
                <a:cubicBezTo>
                  <a:pt x="2307516" y="2806320"/>
                  <a:pt x="2307516" y="2806320"/>
                  <a:pt x="2302115" y="2809200"/>
                </a:cubicBezTo>
                <a:cubicBezTo>
                  <a:pt x="2293744" y="2813518"/>
                  <a:pt x="2305828" y="2808323"/>
                  <a:pt x="2304039" y="2810162"/>
                </a:cubicBezTo>
                <a:lnTo>
                  <a:pt x="2297825" y="2814039"/>
                </a:lnTo>
                <a:lnTo>
                  <a:pt x="2307181" y="2811445"/>
                </a:lnTo>
                <a:cubicBezTo>
                  <a:pt x="2335477" y="2803078"/>
                  <a:pt x="2376378" y="2789852"/>
                  <a:pt x="2401486" y="2781485"/>
                </a:cubicBezTo>
                <a:cubicBezTo>
                  <a:pt x="2423803" y="2773207"/>
                  <a:pt x="2449000" y="2762051"/>
                  <a:pt x="2476717" y="2753774"/>
                </a:cubicBezTo>
                <a:cubicBezTo>
                  <a:pt x="2499035" y="2745497"/>
                  <a:pt x="2513073" y="2739739"/>
                  <a:pt x="2532512" y="2734340"/>
                </a:cubicBezTo>
                <a:cubicBezTo>
                  <a:pt x="2529992" y="2734340"/>
                  <a:pt x="2521352" y="2736859"/>
                  <a:pt x="2521352" y="2734340"/>
                </a:cubicBezTo>
                <a:cubicBezTo>
                  <a:pt x="2554829" y="2723184"/>
                  <a:pt x="2577147" y="2714546"/>
                  <a:pt x="2616382" y="2697992"/>
                </a:cubicBezTo>
                <a:cubicBezTo>
                  <a:pt x="2613502" y="2700871"/>
                  <a:pt x="2608103" y="2703390"/>
                  <a:pt x="2608103" y="2703390"/>
                </a:cubicBezTo>
                <a:cubicBezTo>
                  <a:pt x="2624662" y="2697992"/>
                  <a:pt x="2619261" y="2697992"/>
                  <a:pt x="2627541" y="2692234"/>
                </a:cubicBezTo>
                <a:cubicBezTo>
                  <a:pt x="2638700" y="2689714"/>
                  <a:pt x="2630421" y="2692234"/>
                  <a:pt x="2630421" y="2695113"/>
                </a:cubicBezTo>
                <a:cubicBezTo>
                  <a:pt x="2635820" y="2692234"/>
                  <a:pt x="2638700" y="2689714"/>
                  <a:pt x="2644099" y="2686836"/>
                </a:cubicBezTo>
                <a:cubicBezTo>
                  <a:pt x="2646979" y="2686836"/>
                  <a:pt x="2652738" y="2683956"/>
                  <a:pt x="2658137" y="2681077"/>
                </a:cubicBezTo>
                <a:cubicBezTo>
                  <a:pt x="2663896" y="2678558"/>
                  <a:pt x="2669297" y="2675679"/>
                  <a:pt x="2675056" y="2672799"/>
                </a:cubicBezTo>
                <a:cubicBezTo>
                  <a:pt x="2680455" y="2669921"/>
                  <a:pt x="2686215" y="2667401"/>
                  <a:pt x="2694494" y="2661643"/>
                </a:cubicBezTo>
                <a:cubicBezTo>
                  <a:pt x="2702772" y="2658764"/>
                  <a:pt x="2708532" y="2656245"/>
                  <a:pt x="2713931" y="2653366"/>
                </a:cubicBezTo>
                <a:cubicBezTo>
                  <a:pt x="2725091" y="2647608"/>
                  <a:pt x="2739129" y="2636451"/>
                  <a:pt x="2761447" y="2625295"/>
                </a:cubicBezTo>
                <a:cubicBezTo>
                  <a:pt x="2766846" y="2622416"/>
                  <a:pt x="2772605" y="2619896"/>
                  <a:pt x="2775485" y="2619896"/>
                </a:cubicBezTo>
                <a:cubicBezTo>
                  <a:pt x="2780884" y="2614138"/>
                  <a:pt x="2783764" y="2611259"/>
                  <a:pt x="2792043" y="2605861"/>
                </a:cubicBezTo>
                <a:cubicBezTo>
                  <a:pt x="2797802" y="2602982"/>
                  <a:pt x="2800322" y="2600103"/>
                  <a:pt x="2806081" y="2597584"/>
                </a:cubicBezTo>
                <a:cubicBezTo>
                  <a:pt x="2811481" y="2594705"/>
                  <a:pt x="2817241" y="2591826"/>
                  <a:pt x="2822640" y="2586428"/>
                </a:cubicBezTo>
                <a:lnTo>
                  <a:pt x="2835859" y="2576899"/>
                </a:lnTo>
                <a:lnTo>
                  <a:pt x="2837527" y="2574801"/>
                </a:lnTo>
                <a:cubicBezTo>
                  <a:pt x="2840407" y="2569043"/>
                  <a:pt x="2843285" y="2563644"/>
                  <a:pt x="2848684" y="2560765"/>
                </a:cubicBezTo>
                <a:lnTo>
                  <a:pt x="2849672" y="2558788"/>
                </a:lnTo>
                <a:lnTo>
                  <a:pt x="2842437" y="2564115"/>
                </a:lnTo>
                <a:cubicBezTo>
                  <a:pt x="2836678" y="2566633"/>
                  <a:pt x="2831279" y="2572391"/>
                  <a:pt x="2822640" y="2575271"/>
                </a:cubicBezTo>
                <a:cubicBezTo>
                  <a:pt x="2814361" y="2580669"/>
                  <a:pt x="2808962" y="2586428"/>
                  <a:pt x="2800322" y="2591826"/>
                </a:cubicBezTo>
                <a:cubicBezTo>
                  <a:pt x="2789163" y="2597584"/>
                  <a:pt x="2772605" y="2605861"/>
                  <a:pt x="2761447" y="2614138"/>
                </a:cubicBezTo>
                <a:cubicBezTo>
                  <a:pt x="2761447" y="2614138"/>
                  <a:pt x="2758566" y="2617018"/>
                  <a:pt x="2753167" y="2619896"/>
                </a:cubicBezTo>
                <a:cubicBezTo>
                  <a:pt x="2750287" y="2619896"/>
                  <a:pt x="2744528" y="2622416"/>
                  <a:pt x="2742008" y="2625295"/>
                </a:cubicBezTo>
                <a:lnTo>
                  <a:pt x="2736279" y="2628304"/>
                </a:lnTo>
                <a:lnTo>
                  <a:pt x="2758846" y="2613020"/>
                </a:lnTo>
                <a:lnTo>
                  <a:pt x="2758566" y="2614138"/>
                </a:lnTo>
                <a:cubicBezTo>
                  <a:pt x="2766846" y="2608740"/>
                  <a:pt x="2766846" y="2608740"/>
                  <a:pt x="2772605" y="2605861"/>
                </a:cubicBezTo>
                <a:cubicBezTo>
                  <a:pt x="2786644" y="2597584"/>
                  <a:pt x="2803201" y="2586428"/>
                  <a:pt x="2811481" y="2580669"/>
                </a:cubicBezTo>
                <a:cubicBezTo>
                  <a:pt x="2808962" y="2580669"/>
                  <a:pt x="2803201" y="2583548"/>
                  <a:pt x="2794922" y="2588946"/>
                </a:cubicBezTo>
                <a:cubicBezTo>
                  <a:pt x="2800322" y="2586428"/>
                  <a:pt x="2806081" y="2583548"/>
                  <a:pt x="2811481" y="2577790"/>
                </a:cubicBezTo>
                <a:cubicBezTo>
                  <a:pt x="2817241" y="2575271"/>
                  <a:pt x="2822640" y="2569513"/>
                  <a:pt x="2825519" y="2566633"/>
                </a:cubicBezTo>
                <a:cubicBezTo>
                  <a:pt x="2833978" y="2561055"/>
                  <a:pt x="2839558" y="2558266"/>
                  <a:pt x="2845137" y="2555478"/>
                </a:cubicBezTo>
                <a:lnTo>
                  <a:pt x="2853788" y="2550558"/>
                </a:lnTo>
                <a:lnTo>
                  <a:pt x="2856962" y="2544210"/>
                </a:lnTo>
                <a:cubicBezTo>
                  <a:pt x="2859842" y="2541331"/>
                  <a:pt x="2860561" y="2541960"/>
                  <a:pt x="2859886" y="2544030"/>
                </a:cubicBezTo>
                <a:lnTo>
                  <a:pt x="2856780" y="2548857"/>
                </a:lnTo>
                <a:lnTo>
                  <a:pt x="2856829" y="2548829"/>
                </a:lnTo>
                <a:lnTo>
                  <a:pt x="2859841" y="2544210"/>
                </a:lnTo>
                <a:lnTo>
                  <a:pt x="2862839" y="2540170"/>
                </a:lnTo>
                <a:lnTo>
                  <a:pt x="2862821" y="2540182"/>
                </a:lnTo>
                <a:cubicBezTo>
                  <a:pt x="2858276" y="2542971"/>
                  <a:pt x="2853416" y="2545760"/>
                  <a:pt x="2850716" y="2547200"/>
                </a:cubicBezTo>
                <a:cubicBezTo>
                  <a:pt x="2844957" y="2550079"/>
                  <a:pt x="2842437" y="2552958"/>
                  <a:pt x="2836678" y="2558356"/>
                </a:cubicBezTo>
                <a:cubicBezTo>
                  <a:pt x="2831279" y="2561235"/>
                  <a:pt x="2831279" y="2561235"/>
                  <a:pt x="2828399" y="2564115"/>
                </a:cubicBezTo>
                <a:cubicBezTo>
                  <a:pt x="2825519" y="2565374"/>
                  <a:pt x="2823450" y="2566723"/>
                  <a:pt x="2820705" y="2568478"/>
                </a:cubicBezTo>
                <a:lnTo>
                  <a:pt x="2812151" y="2573426"/>
                </a:lnTo>
                <a:lnTo>
                  <a:pt x="2827229" y="2562585"/>
                </a:lnTo>
                <a:lnTo>
                  <a:pt x="2832793" y="2556566"/>
                </a:lnTo>
                <a:lnTo>
                  <a:pt x="2864755" y="2536043"/>
                </a:lnTo>
                <a:lnTo>
                  <a:pt x="2867686" y="2533637"/>
                </a:lnTo>
                <a:lnTo>
                  <a:pt x="2868119" y="2533053"/>
                </a:lnTo>
                <a:cubicBezTo>
                  <a:pt x="2870999" y="2524416"/>
                  <a:pt x="2873877" y="2521896"/>
                  <a:pt x="2870999" y="2521896"/>
                </a:cubicBezTo>
                <a:cubicBezTo>
                  <a:pt x="2873877" y="2519017"/>
                  <a:pt x="2876757" y="2516138"/>
                  <a:pt x="2876757" y="2513259"/>
                </a:cubicBezTo>
                <a:cubicBezTo>
                  <a:pt x="2879276" y="2507860"/>
                  <a:pt x="2882155" y="2504981"/>
                  <a:pt x="2885035" y="2502102"/>
                </a:cubicBezTo>
                <a:cubicBezTo>
                  <a:pt x="2885035" y="2499583"/>
                  <a:pt x="2887914" y="2496703"/>
                  <a:pt x="2890433" y="2493825"/>
                </a:cubicBezTo>
                <a:cubicBezTo>
                  <a:pt x="2890433" y="2490945"/>
                  <a:pt x="2890433" y="2490945"/>
                  <a:pt x="2893313" y="2490945"/>
                </a:cubicBezTo>
                <a:cubicBezTo>
                  <a:pt x="2893313" y="2488425"/>
                  <a:pt x="2893313" y="2485547"/>
                  <a:pt x="2896192" y="2482667"/>
                </a:cubicBezTo>
                <a:cubicBezTo>
                  <a:pt x="2896192" y="2479789"/>
                  <a:pt x="2896192" y="2479789"/>
                  <a:pt x="2899071" y="2477269"/>
                </a:cubicBezTo>
                <a:lnTo>
                  <a:pt x="2899071" y="2474390"/>
                </a:lnTo>
                <a:cubicBezTo>
                  <a:pt x="2901591" y="2468632"/>
                  <a:pt x="2907349" y="2463233"/>
                  <a:pt x="2910228" y="2454956"/>
                </a:cubicBezTo>
                <a:cubicBezTo>
                  <a:pt x="2912748" y="2449197"/>
                  <a:pt x="2915627" y="2443799"/>
                  <a:pt x="2918506" y="2438041"/>
                </a:cubicBezTo>
                <a:cubicBezTo>
                  <a:pt x="2918506" y="2432282"/>
                  <a:pt x="2921386" y="2426883"/>
                  <a:pt x="2921386" y="2421125"/>
                </a:cubicBezTo>
                <a:cubicBezTo>
                  <a:pt x="2923905" y="2415727"/>
                  <a:pt x="2926784" y="2412848"/>
                  <a:pt x="2926784" y="2409969"/>
                </a:cubicBezTo>
                <a:cubicBezTo>
                  <a:pt x="2929664" y="2407449"/>
                  <a:pt x="2929664" y="2404570"/>
                  <a:pt x="2932543" y="2398812"/>
                </a:cubicBezTo>
                <a:cubicBezTo>
                  <a:pt x="2932543" y="2396292"/>
                  <a:pt x="2932543" y="2393414"/>
                  <a:pt x="2935062" y="2390534"/>
                </a:cubicBezTo>
                <a:cubicBezTo>
                  <a:pt x="2935062" y="2387656"/>
                  <a:pt x="2935062" y="2385136"/>
                  <a:pt x="2937942" y="2382256"/>
                </a:cubicBezTo>
                <a:cubicBezTo>
                  <a:pt x="2937942" y="2379378"/>
                  <a:pt x="2937942" y="2376498"/>
                  <a:pt x="2940820" y="2373979"/>
                </a:cubicBezTo>
                <a:cubicBezTo>
                  <a:pt x="2940820" y="2371100"/>
                  <a:pt x="2940820" y="2371100"/>
                  <a:pt x="2940820" y="2368221"/>
                </a:cubicBezTo>
                <a:cubicBezTo>
                  <a:pt x="2943700" y="2365341"/>
                  <a:pt x="2943700" y="2365341"/>
                  <a:pt x="2943700" y="2362822"/>
                </a:cubicBezTo>
                <a:cubicBezTo>
                  <a:pt x="2946220" y="2357063"/>
                  <a:pt x="2946220" y="2348787"/>
                  <a:pt x="2949098" y="2343028"/>
                </a:cubicBezTo>
                <a:cubicBezTo>
                  <a:pt x="2951978" y="2334750"/>
                  <a:pt x="2951978" y="2329352"/>
                  <a:pt x="2954858" y="2323594"/>
                </a:cubicBezTo>
                <a:cubicBezTo>
                  <a:pt x="2954858" y="2315316"/>
                  <a:pt x="2957376" y="2301280"/>
                  <a:pt x="2957376" y="2301280"/>
                </a:cubicBezTo>
                <a:cubicBezTo>
                  <a:pt x="2960256" y="2295881"/>
                  <a:pt x="2960256" y="2295881"/>
                  <a:pt x="2960256" y="2295881"/>
                </a:cubicBezTo>
                <a:cubicBezTo>
                  <a:pt x="2963136" y="2284725"/>
                  <a:pt x="2963136" y="2273568"/>
                  <a:pt x="2966014" y="2264930"/>
                </a:cubicBezTo>
                <a:cubicBezTo>
                  <a:pt x="2966014" y="2253774"/>
                  <a:pt x="2968534" y="2245496"/>
                  <a:pt x="2968534" y="2234339"/>
                </a:cubicBezTo>
                <a:cubicBezTo>
                  <a:pt x="2971413" y="2231460"/>
                  <a:pt x="2968534" y="2231460"/>
                  <a:pt x="2968534" y="2231460"/>
                </a:cubicBezTo>
                <a:cubicBezTo>
                  <a:pt x="2971413" y="2223183"/>
                  <a:pt x="2971413" y="2214905"/>
                  <a:pt x="2971413" y="2209147"/>
                </a:cubicBezTo>
                <a:cubicBezTo>
                  <a:pt x="2971413" y="2206627"/>
                  <a:pt x="2971413" y="2206627"/>
                  <a:pt x="2974292" y="2203748"/>
                </a:cubicBezTo>
                <a:cubicBezTo>
                  <a:pt x="2974292" y="2200869"/>
                  <a:pt x="2974292" y="2197990"/>
                  <a:pt x="2974292" y="2195471"/>
                </a:cubicBezTo>
                <a:cubicBezTo>
                  <a:pt x="2974292" y="2184314"/>
                  <a:pt x="2974292" y="2189712"/>
                  <a:pt x="2974292" y="2181434"/>
                </a:cubicBezTo>
                <a:lnTo>
                  <a:pt x="2975805" y="2170488"/>
                </a:lnTo>
                <a:lnTo>
                  <a:pt x="2975417" y="2171183"/>
                </a:lnTo>
                <a:cubicBezTo>
                  <a:pt x="2974697" y="2173297"/>
                  <a:pt x="2974697" y="2174736"/>
                  <a:pt x="2974697" y="2176176"/>
                </a:cubicBezTo>
                <a:cubicBezTo>
                  <a:pt x="2974697" y="2176176"/>
                  <a:pt x="2972176" y="2178695"/>
                  <a:pt x="2966416" y="2187333"/>
                </a:cubicBezTo>
                <a:cubicBezTo>
                  <a:pt x="2966416" y="2187333"/>
                  <a:pt x="2969297" y="2181574"/>
                  <a:pt x="2972176" y="2176176"/>
                </a:cubicBezTo>
                <a:cubicBezTo>
                  <a:pt x="2974697" y="2173297"/>
                  <a:pt x="2974697" y="2170418"/>
                  <a:pt x="2972176" y="2170418"/>
                </a:cubicBezTo>
                <a:lnTo>
                  <a:pt x="2976520" y="2165317"/>
                </a:lnTo>
                <a:lnTo>
                  <a:pt x="2977127" y="2160921"/>
                </a:lnTo>
                <a:lnTo>
                  <a:pt x="2977721" y="2154673"/>
                </a:lnTo>
                <a:lnTo>
                  <a:pt x="2972176" y="2162141"/>
                </a:lnTo>
                <a:lnTo>
                  <a:pt x="2978160" y="2150050"/>
                </a:lnTo>
                <a:close/>
                <a:moveTo>
                  <a:pt x="2974697" y="2145227"/>
                </a:moveTo>
                <a:lnTo>
                  <a:pt x="2968770" y="2157388"/>
                </a:lnTo>
                <a:lnTo>
                  <a:pt x="2963536" y="2167539"/>
                </a:lnTo>
                <a:cubicBezTo>
                  <a:pt x="2961015" y="2170418"/>
                  <a:pt x="2958134" y="2176176"/>
                  <a:pt x="2955255" y="2178695"/>
                </a:cubicBezTo>
                <a:cubicBezTo>
                  <a:pt x="2952374" y="2184453"/>
                  <a:pt x="2949853" y="2189851"/>
                  <a:pt x="2946973" y="2192730"/>
                </a:cubicBezTo>
                <a:cubicBezTo>
                  <a:pt x="2949853" y="2192730"/>
                  <a:pt x="2955255" y="2184453"/>
                  <a:pt x="2961015" y="2173297"/>
                </a:cubicBezTo>
                <a:lnTo>
                  <a:pt x="2968770" y="2157388"/>
                </a:lnTo>
                <a:lnTo>
                  <a:pt x="2970332" y="2154359"/>
                </a:lnTo>
                <a:cubicBezTo>
                  <a:pt x="2972086" y="2150894"/>
                  <a:pt x="2973437" y="2148106"/>
                  <a:pt x="2974697" y="2145227"/>
                </a:cubicBezTo>
                <a:close/>
                <a:moveTo>
                  <a:pt x="2963814" y="2131056"/>
                </a:moveTo>
                <a:lnTo>
                  <a:pt x="2960835" y="2137084"/>
                </a:lnTo>
                <a:lnTo>
                  <a:pt x="2955277" y="2148061"/>
                </a:lnTo>
                <a:lnTo>
                  <a:pt x="2963536" y="2131551"/>
                </a:lnTo>
                <a:close/>
                <a:moveTo>
                  <a:pt x="2979691" y="2129978"/>
                </a:moveTo>
                <a:lnTo>
                  <a:pt x="2978298" y="2132676"/>
                </a:lnTo>
                <a:cubicBezTo>
                  <a:pt x="2977578" y="2134070"/>
                  <a:pt x="2977578" y="2134070"/>
                  <a:pt x="2977578" y="2134070"/>
                </a:cubicBezTo>
                <a:cubicBezTo>
                  <a:pt x="2974697" y="2139829"/>
                  <a:pt x="2972176" y="2142707"/>
                  <a:pt x="2969297" y="2148106"/>
                </a:cubicBezTo>
                <a:cubicBezTo>
                  <a:pt x="2969297" y="2150984"/>
                  <a:pt x="2972176" y="2145227"/>
                  <a:pt x="2974697" y="2139829"/>
                </a:cubicBezTo>
                <a:lnTo>
                  <a:pt x="2979691" y="2130137"/>
                </a:lnTo>
                <a:close/>
                <a:moveTo>
                  <a:pt x="2999901" y="2128672"/>
                </a:moveTo>
                <a:cubicBezTo>
                  <a:pt x="2997020" y="2134070"/>
                  <a:pt x="2994500" y="2139829"/>
                  <a:pt x="2991620" y="2142707"/>
                </a:cubicBezTo>
                <a:cubicBezTo>
                  <a:pt x="2994500" y="2134070"/>
                  <a:pt x="2999901" y="2128672"/>
                  <a:pt x="2999901" y="2128672"/>
                </a:cubicBezTo>
                <a:close/>
                <a:moveTo>
                  <a:pt x="388491" y="2128025"/>
                </a:moveTo>
                <a:lnTo>
                  <a:pt x="388797" y="2128889"/>
                </a:lnTo>
                <a:lnTo>
                  <a:pt x="389519" y="2130159"/>
                </a:lnTo>
                <a:close/>
                <a:moveTo>
                  <a:pt x="3305346" y="2124469"/>
                </a:moveTo>
                <a:lnTo>
                  <a:pt x="3288789" y="2153846"/>
                </a:lnTo>
                <a:cubicBezTo>
                  <a:pt x="3288789" y="2150966"/>
                  <a:pt x="3291669" y="2145568"/>
                  <a:pt x="3294548" y="2139810"/>
                </a:cubicBezTo>
                <a:close/>
                <a:moveTo>
                  <a:pt x="2979691" y="2122770"/>
                </a:moveTo>
                <a:lnTo>
                  <a:pt x="2979333" y="2123409"/>
                </a:lnTo>
                <a:cubicBezTo>
                  <a:pt x="2978298" y="2125884"/>
                  <a:pt x="2977578" y="2128672"/>
                  <a:pt x="2974697" y="2136949"/>
                </a:cubicBezTo>
                <a:cubicBezTo>
                  <a:pt x="2973437" y="2141089"/>
                  <a:pt x="2975597" y="2135510"/>
                  <a:pt x="2978073" y="2129932"/>
                </a:cubicBezTo>
                <a:lnTo>
                  <a:pt x="2979691" y="2126681"/>
                </a:lnTo>
                <a:close/>
                <a:moveTo>
                  <a:pt x="2974697" y="2111758"/>
                </a:moveTo>
                <a:lnTo>
                  <a:pt x="2963814" y="2131056"/>
                </a:lnTo>
                <a:lnTo>
                  <a:pt x="2966416" y="2125794"/>
                </a:lnTo>
                <a:cubicBezTo>
                  <a:pt x="2969297" y="2120395"/>
                  <a:pt x="2972176" y="2114637"/>
                  <a:pt x="2974697" y="2111758"/>
                </a:cubicBezTo>
                <a:close/>
                <a:moveTo>
                  <a:pt x="2954602" y="2111239"/>
                </a:moveTo>
                <a:lnTo>
                  <a:pt x="2947058" y="2120608"/>
                </a:lnTo>
                <a:cubicBezTo>
                  <a:pt x="2944538" y="2123489"/>
                  <a:pt x="2941659" y="2128889"/>
                  <a:pt x="2938780" y="2128889"/>
                </a:cubicBezTo>
                <a:cubicBezTo>
                  <a:pt x="2927622" y="2142929"/>
                  <a:pt x="2930502" y="2140050"/>
                  <a:pt x="2919344" y="2156971"/>
                </a:cubicBezTo>
                <a:cubicBezTo>
                  <a:pt x="2919344" y="2154090"/>
                  <a:pt x="2919344" y="2154090"/>
                  <a:pt x="2919344" y="2154090"/>
                </a:cubicBezTo>
                <a:cubicBezTo>
                  <a:pt x="2916466" y="2159851"/>
                  <a:pt x="2908188" y="2168131"/>
                  <a:pt x="2905308" y="2173531"/>
                </a:cubicBezTo>
                <a:cubicBezTo>
                  <a:pt x="2899730" y="2179112"/>
                  <a:pt x="2896220" y="2182622"/>
                  <a:pt x="2893431" y="2185457"/>
                </a:cubicBezTo>
                <a:lnTo>
                  <a:pt x="2891355" y="2187621"/>
                </a:lnTo>
                <a:lnTo>
                  <a:pt x="2889066" y="2192370"/>
                </a:lnTo>
                <a:cubicBezTo>
                  <a:pt x="2851910" y="2260769"/>
                  <a:pt x="2809237" y="2325735"/>
                  <a:pt x="2761643" y="2386672"/>
                </a:cubicBezTo>
                <a:lnTo>
                  <a:pt x="2623232" y="2536706"/>
                </a:lnTo>
                <a:lnTo>
                  <a:pt x="2625804" y="2534568"/>
                </a:lnTo>
                <a:cubicBezTo>
                  <a:pt x="2627874" y="2532455"/>
                  <a:pt x="2629945" y="2530295"/>
                  <a:pt x="2634085" y="2527416"/>
                </a:cubicBezTo>
                <a:cubicBezTo>
                  <a:pt x="2662170" y="2499705"/>
                  <a:pt x="2692774" y="2466236"/>
                  <a:pt x="2717978" y="2438166"/>
                </a:cubicBezTo>
                <a:cubicBezTo>
                  <a:pt x="2723379" y="2432769"/>
                  <a:pt x="2723379" y="2432769"/>
                  <a:pt x="2729140" y="2427010"/>
                </a:cubicBezTo>
                <a:cubicBezTo>
                  <a:pt x="2734540" y="2418733"/>
                  <a:pt x="2743182" y="2410456"/>
                  <a:pt x="2751463" y="2399300"/>
                </a:cubicBezTo>
                <a:cubicBezTo>
                  <a:pt x="2759744" y="2390662"/>
                  <a:pt x="2768386" y="2379507"/>
                  <a:pt x="2779547" y="2368350"/>
                </a:cubicBezTo>
                <a:cubicBezTo>
                  <a:pt x="2790709" y="2351796"/>
                  <a:pt x="2813032" y="2329483"/>
                  <a:pt x="2835356" y="2298534"/>
                </a:cubicBezTo>
                <a:cubicBezTo>
                  <a:pt x="2838237" y="2298534"/>
                  <a:pt x="2826714" y="2312569"/>
                  <a:pt x="2826714" y="2312569"/>
                </a:cubicBezTo>
                <a:cubicBezTo>
                  <a:pt x="2835356" y="2301413"/>
                  <a:pt x="2838237" y="2298534"/>
                  <a:pt x="2840756" y="2293136"/>
                </a:cubicBezTo>
                <a:cubicBezTo>
                  <a:pt x="2846518" y="2284859"/>
                  <a:pt x="2860560" y="2265425"/>
                  <a:pt x="2871721" y="2251390"/>
                </a:cubicBezTo>
                <a:cubicBezTo>
                  <a:pt x="2880002" y="2240234"/>
                  <a:pt x="2874242" y="2245632"/>
                  <a:pt x="2880002" y="2237355"/>
                </a:cubicBezTo>
                <a:cubicBezTo>
                  <a:pt x="2882883" y="2231957"/>
                  <a:pt x="2888284" y="2226199"/>
                  <a:pt x="2891165" y="2220800"/>
                </a:cubicBezTo>
                <a:cubicBezTo>
                  <a:pt x="2894045" y="2215043"/>
                  <a:pt x="2899446" y="2209645"/>
                  <a:pt x="2902326" y="2203886"/>
                </a:cubicBezTo>
                <a:cubicBezTo>
                  <a:pt x="2905206" y="2198488"/>
                  <a:pt x="2907727" y="2192730"/>
                  <a:pt x="2913488" y="2187333"/>
                </a:cubicBezTo>
                <a:cubicBezTo>
                  <a:pt x="2916369" y="2181574"/>
                  <a:pt x="2918888" y="2176176"/>
                  <a:pt x="2921769" y="2173297"/>
                </a:cubicBezTo>
                <a:cubicBezTo>
                  <a:pt x="2924650" y="2167539"/>
                  <a:pt x="2927530" y="2162141"/>
                  <a:pt x="2932930" y="2156383"/>
                </a:cubicBezTo>
                <a:cubicBezTo>
                  <a:pt x="2935811" y="2150984"/>
                  <a:pt x="2938692" y="2145227"/>
                  <a:pt x="2941212" y="2139829"/>
                </a:cubicBezTo>
                <a:cubicBezTo>
                  <a:pt x="2944092" y="2134070"/>
                  <a:pt x="2946973" y="2131551"/>
                  <a:pt x="2949853" y="2125794"/>
                </a:cubicBezTo>
                <a:close/>
                <a:moveTo>
                  <a:pt x="3007113" y="2104099"/>
                </a:moveTo>
                <a:lnTo>
                  <a:pt x="3004885" y="2108039"/>
                </a:lnTo>
                <a:lnTo>
                  <a:pt x="3004885" y="2108736"/>
                </a:lnTo>
                <a:cubicBezTo>
                  <a:pt x="3004885" y="2114494"/>
                  <a:pt x="3004885" y="2117374"/>
                  <a:pt x="3007764" y="2106216"/>
                </a:cubicBezTo>
                <a:close/>
                <a:moveTo>
                  <a:pt x="3316867" y="2103821"/>
                </a:moveTo>
                <a:cubicBezTo>
                  <a:pt x="3313986" y="2109220"/>
                  <a:pt x="3311106" y="2114978"/>
                  <a:pt x="3308227" y="2120376"/>
                </a:cubicBezTo>
                <a:lnTo>
                  <a:pt x="3305346" y="2124469"/>
                </a:lnTo>
                <a:lnTo>
                  <a:pt x="3311151" y="2114168"/>
                </a:lnTo>
                <a:lnTo>
                  <a:pt x="3314714" y="2107228"/>
                </a:lnTo>
                <a:close/>
                <a:moveTo>
                  <a:pt x="2959267" y="2102438"/>
                </a:moveTo>
                <a:lnTo>
                  <a:pt x="2955696" y="2106567"/>
                </a:lnTo>
                <a:lnTo>
                  <a:pt x="2957585" y="2105288"/>
                </a:lnTo>
                <a:close/>
                <a:moveTo>
                  <a:pt x="3005629" y="2099279"/>
                </a:moveTo>
                <a:lnTo>
                  <a:pt x="3004885" y="2100901"/>
                </a:lnTo>
                <a:lnTo>
                  <a:pt x="3004885" y="2107823"/>
                </a:lnTo>
                <a:lnTo>
                  <a:pt x="3006893" y="2103385"/>
                </a:lnTo>
                <a:close/>
                <a:moveTo>
                  <a:pt x="2979691" y="2096509"/>
                </a:moveTo>
                <a:lnTo>
                  <a:pt x="2977578" y="2100602"/>
                </a:lnTo>
                <a:cubicBezTo>
                  <a:pt x="2977578" y="2100602"/>
                  <a:pt x="2974697" y="2103480"/>
                  <a:pt x="2974697" y="2106360"/>
                </a:cubicBezTo>
                <a:cubicBezTo>
                  <a:pt x="2972176" y="2111758"/>
                  <a:pt x="2969297" y="2117516"/>
                  <a:pt x="2963536" y="2122914"/>
                </a:cubicBezTo>
                <a:cubicBezTo>
                  <a:pt x="2963536" y="2128672"/>
                  <a:pt x="2963536" y="2125794"/>
                  <a:pt x="2961015" y="2134070"/>
                </a:cubicBezTo>
                <a:cubicBezTo>
                  <a:pt x="2958134" y="2139829"/>
                  <a:pt x="2955255" y="2145227"/>
                  <a:pt x="2952374" y="2150984"/>
                </a:cubicBezTo>
                <a:cubicBezTo>
                  <a:pt x="2946973" y="2156383"/>
                  <a:pt x="2944092" y="2162141"/>
                  <a:pt x="2941212" y="2167539"/>
                </a:cubicBezTo>
                <a:cubicBezTo>
                  <a:pt x="2938692" y="2173297"/>
                  <a:pt x="2935811" y="2178695"/>
                  <a:pt x="2930051" y="2184453"/>
                </a:cubicBezTo>
                <a:cubicBezTo>
                  <a:pt x="2930051" y="2189851"/>
                  <a:pt x="2927530" y="2192730"/>
                  <a:pt x="2924650" y="2195609"/>
                </a:cubicBezTo>
                <a:cubicBezTo>
                  <a:pt x="2924650" y="2198488"/>
                  <a:pt x="2921769" y="2201008"/>
                  <a:pt x="2918888" y="2203886"/>
                </a:cubicBezTo>
                <a:cubicBezTo>
                  <a:pt x="2905206" y="2226199"/>
                  <a:pt x="2891165" y="2248512"/>
                  <a:pt x="2877123" y="2265425"/>
                </a:cubicBezTo>
                <a:cubicBezTo>
                  <a:pt x="2874242" y="2267944"/>
                  <a:pt x="2885404" y="2251390"/>
                  <a:pt x="2891165" y="2243113"/>
                </a:cubicBezTo>
                <a:cubicBezTo>
                  <a:pt x="2880002" y="2256789"/>
                  <a:pt x="2871721" y="2273702"/>
                  <a:pt x="2865960" y="2281980"/>
                </a:cubicBezTo>
                <a:cubicBezTo>
                  <a:pt x="2843637" y="2310051"/>
                  <a:pt x="2826714" y="2332363"/>
                  <a:pt x="2807272" y="2354675"/>
                </a:cubicBezTo>
                <a:cubicBezTo>
                  <a:pt x="2787828" y="2376987"/>
                  <a:pt x="2768386" y="2399300"/>
                  <a:pt x="2748582" y="2424131"/>
                </a:cubicBezTo>
                <a:cubicBezTo>
                  <a:pt x="2745702" y="2427010"/>
                  <a:pt x="2737421" y="2435287"/>
                  <a:pt x="2743182" y="2427010"/>
                </a:cubicBezTo>
                <a:cubicBezTo>
                  <a:pt x="2732021" y="2438166"/>
                  <a:pt x="2734540" y="2438166"/>
                  <a:pt x="2729140" y="2443924"/>
                </a:cubicBezTo>
                <a:cubicBezTo>
                  <a:pt x="2715098" y="2460479"/>
                  <a:pt x="2698535" y="2477393"/>
                  <a:pt x="2684493" y="2491428"/>
                </a:cubicBezTo>
                <a:cubicBezTo>
                  <a:pt x="2667570" y="2507983"/>
                  <a:pt x="2653888" y="2524897"/>
                  <a:pt x="2639847" y="2536053"/>
                </a:cubicBezTo>
                <a:cubicBezTo>
                  <a:pt x="2632826" y="2542890"/>
                  <a:pt x="2624454" y="2551257"/>
                  <a:pt x="2616083" y="2559310"/>
                </a:cubicBezTo>
                <a:lnTo>
                  <a:pt x="2605682" y="2568662"/>
                </a:lnTo>
                <a:lnTo>
                  <a:pt x="2598080" y="2574919"/>
                </a:lnTo>
                <a:lnTo>
                  <a:pt x="2592321" y="2580676"/>
                </a:lnTo>
                <a:lnTo>
                  <a:pt x="2592319" y="2580677"/>
                </a:lnTo>
                <a:cubicBezTo>
                  <a:pt x="2589438" y="2583197"/>
                  <a:pt x="2586919" y="2586076"/>
                  <a:pt x="2584038" y="2588954"/>
                </a:cubicBezTo>
                <a:cubicBezTo>
                  <a:pt x="2581157" y="2588954"/>
                  <a:pt x="2578277" y="2591834"/>
                  <a:pt x="2575756" y="2594353"/>
                </a:cubicBezTo>
                <a:cubicBezTo>
                  <a:pt x="2569996" y="2597232"/>
                  <a:pt x="2564594" y="2602989"/>
                  <a:pt x="2558834" y="2605509"/>
                </a:cubicBezTo>
                <a:cubicBezTo>
                  <a:pt x="2554694" y="2608388"/>
                  <a:pt x="2551183" y="2611897"/>
                  <a:pt x="2547673" y="2615046"/>
                </a:cubicBezTo>
                <a:lnTo>
                  <a:pt x="2542979" y="2618148"/>
                </a:lnTo>
                <a:lnTo>
                  <a:pt x="2544792" y="2616666"/>
                </a:lnTo>
                <a:lnTo>
                  <a:pt x="2542951" y="2618167"/>
                </a:lnTo>
                <a:lnTo>
                  <a:pt x="2536510" y="2622423"/>
                </a:lnTo>
                <a:lnTo>
                  <a:pt x="2526744" y="2630699"/>
                </a:lnTo>
                <a:lnTo>
                  <a:pt x="2514187" y="2638978"/>
                </a:lnTo>
                <a:lnTo>
                  <a:pt x="2511972" y="2640804"/>
                </a:lnTo>
                <a:lnTo>
                  <a:pt x="2510451" y="2641631"/>
                </a:lnTo>
                <a:cubicBezTo>
                  <a:pt x="2505906" y="2644736"/>
                  <a:pt x="2500325" y="2648875"/>
                  <a:pt x="2494745" y="2653013"/>
                </a:cubicBezTo>
                <a:cubicBezTo>
                  <a:pt x="2483582" y="2661290"/>
                  <a:pt x="2472420" y="2669927"/>
                  <a:pt x="2466660" y="2672446"/>
                </a:cubicBezTo>
                <a:cubicBezTo>
                  <a:pt x="2461259" y="2675325"/>
                  <a:pt x="2464139" y="2675325"/>
                  <a:pt x="2458378" y="2681083"/>
                </a:cubicBezTo>
                <a:cubicBezTo>
                  <a:pt x="2452978" y="2683602"/>
                  <a:pt x="2447217" y="2686482"/>
                  <a:pt x="2444336" y="2689360"/>
                </a:cubicBezTo>
                <a:cubicBezTo>
                  <a:pt x="2438936" y="2689360"/>
                  <a:pt x="2433175" y="2694759"/>
                  <a:pt x="2424894" y="2700517"/>
                </a:cubicBezTo>
                <a:cubicBezTo>
                  <a:pt x="2416612" y="2703395"/>
                  <a:pt x="2413732" y="2705915"/>
                  <a:pt x="2408331" y="2708794"/>
                </a:cubicBezTo>
                <a:cubicBezTo>
                  <a:pt x="2405450" y="2711672"/>
                  <a:pt x="2402570" y="2711672"/>
                  <a:pt x="2397169" y="2714552"/>
                </a:cubicBezTo>
                <a:cubicBezTo>
                  <a:pt x="2391408" y="2719950"/>
                  <a:pt x="2386008" y="2722829"/>
                  <a:pt x="2383127" y="2722829"/>
                </a:cubicBezTo>
                <a:lnTo>
                  <a:pt x="2375289" y="2727326"/>
                </a:lnTo>
                <a:lnTo>
                  <a:pt x="2377366" y="2725708"/>
                </a:lnTo>
                <a:lnTo>
                  <a:pt x="2371087" y="2729738"/>
                </a:lnTo>
                <a:lnTo>
                  <a:pt x="2363685" y="2733985"/>
                </a:lnTo>
                <a:cubicBezTo>
                  <a:pt x="2364944" y="2733985"/>
                  <a:pt x="2367015" y="2732546"/>
                  <a:pt x="2369445" y="2730791"/>
                </a:cubicBezTo>
                <a:lnTo>
                  <a:pt x="2371087" y="2729738"/>
                </a:lnTo>
                <a:lnTo>
                  <a:pt x="2375289" y="2727326"/>
                </a:lnTo>
                <a:lnTo>
                  <a:pt x="2366744" y="2733985"/>
                </a:lnTo>
                <a:cubicBezTo>
                  <a:pt x="2361524" y="2736774"/>
                  <a:pt x="2355223" y="2739564"/>
                  <a:pt x="2349642" y="2742262"/>
                </a:cubicBezTo>
                <a:lnTo>
                  <a:pt x="2349105" y="2742513"/>
                </a:lnTo>
                <a:lnTo>
                  <a:pt x="2321773" y="2758809"/>
                </a:lnTo>
                <a:cubicBezTo>
                  <a:pt x="2287542" y="2777338"/>
                  <a:pt x="2252456" y="2794485"/>
                  <a:pt x="2216587" y="2810177"/>
                </a:cubicBezTo>
                <a:lnTo>
                  <a:pt x="2085242" y="2857315"/>
                </a:lnTo>
                <a:lnTo>
                  <a:pt x="2088725" y="2857746"/>
                </a:lnTo>
                <a:lnTo>
                  <a:pt x="2091559" y="2857061"/>
                </a:lnTo>
                <a:lnTo>
                  <a:pt x="2089599" y="2857854"/>
                </a:lnTo>
                <a:lnTo>
                  <a:pt x="2099749" y="2859110"/>
                </a:lnTo>
                <a:lnTo>
                  <a:pt x="2106605" y="2856703"/>
                </a:lnTo>
                <a:lnTo>
                  <a:pt x="2122584" y="2851293"/>
                </a:lnTo>
                <a:lnTo>
                  <a:pt x="2122516" y="2851303"/>
                </a:lnTo>
                <a:cubicBezTo>
                  <a:pt x="2125216" y="2849863"/>
                  <a:pt x="2130795" y="2847794"/>
                  <a:pt x="2137769" y="2845725"/>
                </a:cubicBezTo>
                <a:lnTo>
                  <a:pt x="2139220" y="2845382"/>
                </a:lnTo>
                <a:lnTo>
                  <a:pt x="2145474" y="2843036"/>
                </a:lnTo>
                <a:lnTo>
                  <a:pt x="2142177" y="2844684"/>
                </a:lnTo>
                <a:lnTo>
                  <a:pt x="2144191" y="2844208"/>
                </a:lnTo>
                <a:lnTo>
                  <a:pt x="2149991" y="2841633"/>
                </a:lnTo>
                <a:cubicBezTo>
                  <a:pt x="2154132" y="2839879"/>
                  <a:pt x="2158272" y="2838530"/>
                  <a:pt x="2165293" y="2837270"/>
                </a:cubicBezTo>
                <a:lnTo>
                  <a:pt x="2172221" y="2834283"/>
                </a:lnTo>
                <a:lnTo>
                  <a:pt x="2161392" y="2837267"/>
                </a:lnTo>
                <a:cubicBezTo>
                  <a:pt x="2161392" y="2837267"/>
                  <a:pt x="2167151" y="2834748"/>
                  <a:pt x="2170031" y="2834748"/>
                </a:cubicBezTo>
                <a:cubicBezTo>
                  <a:pt x="2167151" y="2834748"/>
                  <a:pt x="2164272" y="2837267"/>
                  <a:pt x="2158872" y="2837267"/>
                </a:cubicBezTo>
                <a:cubicBezTo>
                  <a:pt x="2153112" y="2840147"/>
                  <a:pt x="2147713" y="2840147"/>
                  <a:pt x="2144833" y="2843025"/>
                </a:cubicBezTo>
                <a:cubicBezTo>
                  <a:pt x="2147713" y="2840147"/>
                  <a:pt x="2153112" y="2840147"/>
                  <a:pt x="2155992" y="2837267"/>
                </a:cubicBezTo>
                <a:cubicBezTo>
                  <a:pt x="2161392" y="2837267"/>
                  <a:pt x="2164272" y="2834748"/>
                  <a:pt x="2164272" y="2834748"/>
                </a:cubicBezTo>
                <a:cubicBezTo>
                  <a:pt x="2172730" y="2831870"/>
                  <a:pt x="2181099" y="2829080"/>
                  <a:pt x="2187713" y="2827325"/>
                </a:cubicBezTo>
                <a:lnTo>
                  <a:pt x="2189084" y="2827196"/>
                </a:lnTo>
                <a:lnTo>
                  <a:pt x="2204540" y="2820355"/>
                </a:lnTo>
                <a:cubicBezTo>
                  <a:pt x="2212821" y="2817477"/>
                  <a:pt x="2215702" y="2817477"/>
                  <a:pt x="2223983" y="2812078"/>
                </a:cubicBezTo>
                <a:cubicBezTo>
                  <a:pt x="2240546" y="2806320"/>
                  <a:pt x="2262869" y="2795164"/>
                  <a:pt x="2274030" y="2792645"/>
                </a:cubicBezTo>
                <a:cubicBezTo>
                  <a:pt x="2271510" y="2795164"/>
                  <a:pt x="2251707" y="2806320"/>
                  <a:pt x="2226863" y="2814958"/>
                </a:cubicBezTo>
                <a:cubicBezTo>
                  <a:pt x="2226863" y="2817477"/>
                  <a:pt x="2249186" y="2806320"/>
                  <a:pt x="2265749" y="2800923"/>
                </a:cubicBezTo>
                <a:cubicBezTo>
                  <a:pt x="2279791" y="2792645"/>
                  <a:pt x="2271510" y="2798043"/>
                  <a:pt x="2271510" y="2795164"/>
                </a:cubicBezTo>
                <a:cubicBezTo>
                  <a:pt x="2279791" y="2792645"/>
                  <a:pt x="2285192" y="2789766"/>
                  <a:pt x="2285192" y="2789766"/>
                </a:cubicBezTo>
                <a:lnTo>
                  <a:pt x="2291014" y="2786919"/>
                </a:lnTo>
                <a:lnTo>
                  <a:pt x="2293789" y="2788371"/>
                </a:lnTo>
                <a:lnTo>
                  <a:pt x="2302146" y="2783239"/>
                </a:lnTo>
                <a:lnTo>
                  <a:pt x="2307516" y="2781489"/>
                </a:lnTo>
                <a:cubicBezTo>
                  <a:pt x="2310395" y="2778610"/>
                  <a:pt x="2310395" y="2778610"/>
                  <a:pt x="2310395" y="2778610"/>
                </a:cubicBezTo>
                <a:cubicBezTo>
                  <a:pt x="2307516" y="2781489"/>
                  <a:pt x="2307516" y="2781489"/>
                  <a:pt x="2304995" y="2781489"/>
                </a:cubicBezTo>
                <a:lnTo>
                  <a:pt x="2302146" y="2783239"/>
                </a:lnTo>
                <a:lnTo>
                  <a:pt x="2291328" y="2786766"/>
                </a:lnTo>
                <a:lnTo>
                  <a:pt x="2302115" y="2781489"/>
                </a:lnTo>
                <a:cubicBezTo>
                  <a:pt x="2304995" y="2778610"/>
                  <a:pt x="2307516" y="2778610"/>
                  <a:pt x="2304995" y="2778610"/>
                </a:cubicBezTo>
                <a:cubicBezTo>
                  <a:pt x="2304995" y="2778610"/>
                  <a:pt x="2288072" y="2786888"/>
                  <a:pt x="2279791" y="2789766"/>
                </a:cubicBezTo>
                <a:cubicBezTo>
                  <a:pt x="2304995" y="2778610"/>
                  <a:pt x="2332720" y="2764574"/>
                  <a:pt x="2357923" y="2750539"/>
                </a:cubicBezTo>
                <a:cubicBezTo>
                  <a:pt x="2366204" y="2748021"/>
                  <a:pt x="2371965" y="2745141"/>
                  <a:pt x="2377366" y="2739384"/>
                </a:cubicBezTo>
                <a:cubicBezTo>
                  <a:pt x="2399690" y="2728227"/>
                  <a:pt x="2427774" y="2711672"/>
                  <a:pt x="2447217" y="2697637"/>
                </a:cubicBezTo>
                <a:cubicBezTo>
                  <a:pt x="2483582" y="2678205"/>
                  <a:pt x="2519948" y="2650134"/>
                  <a:pt x="2542271" y="2633580"/>
                </a:cubicBezTo>
                <a:lnTo>
                  <a:pt x="2542271" y="2636458"/>
                </a:lnTo>
                <a:cubicBezTo>
                  <a:pt x="2544792" y="2633580"/>
                  <a:pt x="2547673" y="2630701"/>
                  <a:pt x="2550552" y="2630701"/>
                </a:cubicBezTo>
                <a:cubicBezTo>
                  <a:pt x="2553433" y="2627821"/>
                  <a:pt x="2555954" y="2625303"/>
                  <a:pt x="2558834" y="2622423"/>
                </a:cubicBezTo>
                <a:cubicBezTo>
                  <a:pt x="2553433" y="2630701"/>
                  <a:pt x="2567115" y="2614146"/>
                  <a:pt x="2589438" y="2597232"/>
                </a:cubicBezTo>
                <a:cubicBezTo>
                  <a:pt x="2595199" y="2594353"/>
                  <a:pt x="2592319" y="2594353"/>
                  <a:pt x="2592319" y="2594353"/>
                </a:cubicBezTo>
                <a:cubicBezTo>
                  <a:pt x="2598080" y="2588954"/>
                  <a:pt x="2600600" y="2586076"/>
                  <a:pt x="2606361" y="2583197"/>
                </a:cubicBezTo>
                <a:cubicBezTo>
                  <a:pt x="2598080" y="2591834"/>
                  <a:pt x="2592319" y="2597232"/>
                  <a:pt x="2586919" y="2602989"/>
                </a:cubicBezTo>
                <a:lnTo>
                  <a:pt x="2580264" y="2608881"/>
                </a:lnTo>
                <a:lnTo>
                  <a:pt x="2579852" y="2609108"/>
                </a:lnTo>
                <a:lnTo>
                  <a:pt x="2580217" y="2608922"/>
                </a:lnTo>
                <a:lnTo>
                  <a:pt x="2561714" y="2625303"/>
                </a:lnTo>
                <a:cubicBezTo>
                  <a:pt x="2561714" y="2625303"/>
                  <a:pt x="2561714" y="2625303"/>
                  <a:pt x="2555954" y="2627821"/>
                </a:cubicBezTo>
                <a:lnTo>
                  <a:pt x="2553326" y="2630770"/>
                </a:lnTo>
                <a:lnTo>
                  <a:pt x="2545377" y="2635919"/>
                </a:lnTo>
                <a:lnTo>
                  <a:pt x="2545198" y="2636065"/>
                </a:lnTo>
                <a:lnTo>
                  <a:pt x="2538311" y="2640553"/>
                </a:lnTo>
                <a:cubicBezTo>
                  <a:pt x="2533090" y="2644016"/>
                  <a:pt x="2528229" y="2647435"/>
                  <a:pt x="2525349" y="2650134"/>
                </a:cubicBezTo>
                <a:cubicBezTo>
                  <a:pt x="2528229" y="2647615"/>
                  <a:pt x="2531110" y="2647615"/>
                  <a:pt x="2531110" y="2647615"/>
                </a:cubicBezTo>
                <a:lnTo>
                  <a:pt x="2545198" y="2636065"/>
                </a:lnTo>
                <a:lnTo>
                  <a:pt x="2553326" y="2630771"/>
                </a:lnTo>
                <a:lnTo>
                  <a:pt x="2550822" y="2633580"/>
                </a:lnTo>
                <a:cubicBezTo>
                  <a:pt x="2551183" y="2633580"/>
                  <a:pt x="2553253" y="2632140"/>
                  <a:pt x="2555954" y="2630701"/>
                </a:cubicBezTo>
                <a:cubicBezTo>
                  <a:pt x="2561714" y="2625303"/>
                  <a:pt x="2569996" y="2619544"/>
                  <a:pt x="2569996" y="2619544"/>
                </a:cubicBezTo>
                <a:cubicBezTo>
                  <a:pt x="2575756" y="2614146"/>
                  <a:pt x="2584038" y="2608388"/>
                  <a:pt x="2586919" y="2605509"/>
                </a:cubicBezTo>
                <a:lnTo>
                  <a:pt x="2580217" y="2608922"/>
                </a:lnTo>
                <a:lnTo>
                  <a:pt x="2580264" y="2608881"/>
                </a:lnTo>
                <a:lnTo>
                  <a:pt x="2581157" y="2608388"/>
                </a:lnTo>
                <a:cubicBezTo>
                  <a:pt x="2595199" y="2597232"/>
                  <a:pt x="2586919" y="2605509"/>
                  <a:pt x="2600600" y="2594353"/>
                </a:cubicBezTo>
                <a:cubicBezTo>
                  <a:pt x="2606361" y="2588954"/>
                  <a:pt x="2603480" y="2591834"/>
                  <a:pt x="2614642" y="2580677"/>
                </a:cubicBezTo>
                <a:cubicBezTo>
                  <a:pt x="2617523" y="2577799"/>
                  <a:pt x="2614642" y="2580677"/>
                  <a:pt x="2611762" y="2583197"/>
                </a:cubicBezTo>
                <a:cubicBezTo>
                  <a:pt x="2609242" y="2586076"/>
                  <a:pt x="2603480" y="2588954"/>
                  <a:pt x="2606361" y="2586076"/>
                </a:cubicBezTo>
                <a:cubicBezTo>
                  <a:pt x="2617523" y="2574919"/>
                  <a:pt x="2628684" y="2569522"/>
                  <a:pt x="2631565" y="2563764"/>
                </a:cubicBezTo>
                <a:cubicBezTo>
                  <a:pt x="2620403" y="2574919"/>
                  <a:pt x="2617523" y="2574919"/>
                  <a:pt x="2606361" y="2583197"/>
                </a:cubicBezTo>
                <a:cubicBezTo>
                  <a:pt x="2611762" y="2577799"/>
                  <a:pt x="2614642" y="2574919"/>
                  <a:pt x="2620403" y="2572041"/>
                </a:cubicBezTo>
                <a:cubicBezTo>
                  <a:pt x="2628684" y="2563764"/>
                  <a:pt x="2634085" y="2558365"/>
                  <a:pt x="2639847" y="2555487"/>
                </a:cubicBezTo>
                <a:cubicBezTo>
                  <a:pt x="2651008" y="2544330"/>
                  <a:pt x="2645247" y="2547209"/>
                  <a:pt x="2662170" y="2533174"/>
                </a:cubicBezTo>
                <a:cubicBezTo>
                  <a:pt x="2665050" y="2530295"/>
                  <a:pt x="2662170" y="2536053"/>
                  <a:pt x="2648128" y="2549728"/>
                </a:cubicBezTo>
                <a:lnTo>
                  <a:pt x="2637421" y="2560429"/>
                </a:lnTo>
                <a:lnTo>
                  <a:pt x="2628684" y="2566642"/>
                </a:lnTo>
                <a:cubicBezTo>
                  <a:pt x="2622924" y="2572041"/>
                  <a:pt x="2620403" y="2574919"/>
                  <a:pt x="2628684" y="2569522"/>
                </a:cubicBezTo>
                <a:cubicBezTo>
                  <a:pt x="2631565" y="2566642"/>
                  <a:pt x="2634085" y="2563764"/>
                  <a:pt x="2636966" y="2560884"/>
                </a:cubicBezTo>
                <a:lnTo>
                  <a:pt x="2637421" y="2560429"/>
                </a:lnTo>
                <a:lnTo>
                  <a:pt x="2638046" y="2559985"/>
                </a:lnTo>
                <a:cubicBezTo>
                  <a:pt x="2641196" y="2557555"/>
                  <a:pt x="2643987" y="2555487"/>
                  <a:pt x="2645247" y="2555487"/>
                </a:cubicBezTo>
                <a:lnTo>
                  <a:pt x="2652322" y="2548510"/>
                </a:lnTo>
                <a:lnTo>
                  <a:pt x="2657264" y="2547074"/>
                </a:lnTo>
                <a:cubicBezTo>
                  <a:pt x="2660730" y="2545050"/>
                  <a:pt x="2664870" y="2541631"/>
                  <a:pt x="2670451" y="2536053"/>
                </a:cubicBezTo>
                <a:cubicBezTo>
                  <a:pt x="2666310" y="2538752"/>
                  <a:pt x="2663520" y="2540102"/>
                  <a:pt x="2661765" y="2540777"/>
                </a:cubicBezTo>
                <a:lnTo>
                  <a:pt x="2659549" y="2541381"/>
                </a:lnTo>
                <a:lnTo>
                  <a:pt x="2661856" y="2539099"/>
                </a:lnTo>
                <a:lnTo>
                  <a:pt x="2672881" y="2528990"/>
                </a:lnTo>
                <a:cubicBezTo>
                  <a:pt x="2676752" y="2525527"/>
                  <a:pt x="2678913" y="2523457"/>
                  <a:pt x="2676212" y="2524897"/>
                </a:cubicBezTo>
                <a:lnTo>
                  <a:pt x="2661856" y="2539099"/>
                </a:lnTo>
                <a:lnTo>
                  <a:pt x="2659289" y="2541451"/>
                </a:lnTo>
                <a:lnTo>
                  <a:pt x="2659549" y="2541381"/>
                </a:lnTo>
                <a:lnTo>
                  <a:pt x="2658704" y="2542215"/>
                </a:lnTo>
                <a:lnTo>
                  <a:pt x="2652322" y="2548510"/>
                </a:lnTo>
                <a:lnTo>
                  <a:pt x="2648128" y="2549728"/>
                </a:lnTo>
                <a:cubicBezTo>
                  <a:pt x="2648128" y="2549728"/>
                  <a:pt x="2659289" y="2538572"/>
                  <a:pt x="2670451" y="2527416"/>
                </a:cubicBezTo>
                <a:cubicBezTo>
                  <a:pt x="2673331" y="2524897"/>
                  <a:pt x="2665050" y="2530295"/>
                  <a:pt x="2665050" y="2527416"/>
                </a:cubicBezTo>
                <a:cubicBezTo>
                  <a:pt x="2687373" y="2505103"/>
                  <a:pt x="2709697" y="2482791"/>
                  <a:pt x="2732021" y="2457599"/>
                </a:cubicBezTo>
                <a:cubicBezTo>
                  <a:pt x="2743182" y="2446444"/>
                  <a:pt x="2754344" y="2432769"/>
                  <a:pt x="2765505" y="2421612"/>
                </a:cubicBezTo>
                <a:cubicBezTo>
                  <a:pt x="2757224" y="2429889"/>
                  <a:pt x="2737421" y="2455081"/>
                  <a:pt x="2723379" y="2469116"/>
                </a:cubicBezTo>
                <a:cubicBezTo>
                  <a:pt x="2720858" y="2471635"/>
                  <a:pt x="2726259" y="2466236"/>
                  <a:pt x="2732021" y="2460479"/>
                </a:cubicBezTo>
                <a:cubicBezTo>
                  <a:pt x="2734720" y="2457779"/>
                  <a:pt x="2737511" y="2454991"/>
                  <a:pt x="2739627" y="2453236"/>
                </a:cubicBezTo>
                <a:lnTo>
                  <a:pt x="2742703" y="2452341"/>
                </a:lnTo>
                <a:lnTo>
                  <a:pt x="2739177" y="2455891"/>
                </a:lnTo>
                <a:cubicBezTo>
                  <a:pt x="2738862" y="2456251"/>
                  <a:pt x="2740302" y="2454901"/>
                  <a:pt x="2743182" y="2452201"/>
                </a:cubicBezTo>
                <a:lnTo>
                  <a:pt x="2742703" y="2452341"/>
                </a:lnTo>
                <a:lnTo>
                  <a:pt x="2745702" y="2449322"/>
                </a:lnTo>
                <a:cubicBezTo>
                  <a:pt x="2751463" y="2443924"/>
                  <a:pt x="2765505" y="2432769"/>
                  <a:pt x="2768386" y="2424131"/>
                </a:cubicBezTo>
                <a:cubicBezTo>
                  <a:pt x="2759744" y="2435287"/>
                  <a:pt x="2751463" y="2443924"/>
                  <a:pt x="2745702" y="2449322"/>
                </a:cubicBezTo>
                <a:cubicBezTo>
                  <a:pt x="2748582" y="2446444"/>
                  <a:pt x="2740302" y="2452201"/>
                  <a:pt x="2748582" y="2441046"/>
                </a:cubicBezTo>
                <a:cubicBezTo>
                  <a:pt x="2751463" y="2438166"/>
                  <a:pt x="2762625" y="2427010"/>
                  <a:pt x="2765505" y="2421612"/>
                </a:cubicBezTo>
                <a:lnTo>
                  <a:pt x="2775614" y="2409607"/>
                </a:lnTo>
                <a:lnTo>
                  <a:pt x="2774147" y="2412435"/>
                </a:lnTo>
                <a:cubicBezTo>
                  <a:pt x="2773066" y="2413785"/>
                  <a:pt x="2772346" y="2414414"/>
                  <a:pt x="2773786" y="2412975"/>
                </a:cubicBezTo>
                <a:cubicBezTo>
                  <a:pt x="2779547" y="2407577"/>
                  <a:pt x="2782068" y="2404698"/>
                  <a:pt x="2787828" y="2399300"/>
                </a:cubicBezTo>
                <a:cubicBezTo>
                  <a:pt x="2787828" y="2397860"/>
                  <a:pt x="2786389" y="2398490"/>
                  <a:pt x="2784273" y="2400200"/>
                </a:cubicBezTo>
                <a:lnTo>
                  <a:pt x="2780246" y="2404105"/>
                </a:lnTo>
                <a:lnTo>
                  <a:pt x="2796110" y="2385265"/>
                </a:lnTo>
                <a:cubicBezTo>
                  <a:pt x="2838237" y="2334881"/>
                  <a:pt x="2877123" y="2281980"/>
                  <a:pt x="2913488" y="2229078"/>
                </a:cubicBezTo>
                <a:cubicBezTo>
                  <a:pt x="2921769" y="2215043"/>
                  <a:pt x="2932930" y="2203886"/>
                  <a:pt x="2938692" y="2189851"/>
                </a:cubicBezTo>
                <a:cubicBezTo>
                  <a:pt x="2944092" y="2181574"/>
                  <a:pt x="2946973" y="2176176"/>
                  <a:pt x="2952374" y="2167539"/>
                </a:cubicBezTo>
                <a:cubicBezTo>
                  <a:pt x="2955255" y="2162141"/>
                  <a:pt x="2961015" y="2153864"/>
                  <a:pt x="2963536" y="2148106"/>
                </a:cubicBezTo>
                <a:cubicBezTo>
                  <a:pt x="2969297" y="2136949"/>
                  <a:pt x="2969297" y="2136949"/>
                  <a:pt x="2969297" y="2136949"/>
                </a:cubicBezTo>
                <a:cubicBezTo>
                  <a:pt x="2972176" y="2134070"/>
                  <a:pt x="2972176" y="2128672"/>
                  <a:pt x="2974697" y="2125794"/>
                </a:cubicBezTo>
                <a:lnTo>
                  <a:pt x="2979691" y="2115810"/>
                </a:lnTo>
                <a:lnTo>
                  <a:pt x="2979691" y="2109816"/>
                </a:lnTo>
                <a:lnTo>
                  <a:pt x="2979691" y="2102192"/>
                </a:lnTo>
                <a:lnTo>
                  <a:pt x="2974697" y="2111758"/>
                </a:lnTo>
                <a:lnTo>
                  <a:pt x="2979691" y="2101882"/>
                </a:lnTo>
                <a:close/>
                <a:moveTo>
                  <a:pt x="3005132" y="2093616"/>
                </a:moveTo>
                <a:lnTo>
                  <a:pt x="3004885" y="2094086"/>
                </a:lnTo>
                <a:lnTo>
                  <a:pt x="3004885" y="2097327"/>
                </a:lnTo>
                <a:lnTo>
                  <a:pt x="3005207" y="2096556"/>
                </a:lnTo>
                <a:close/>
                <a:moveTo>
                  <a:pt x="2964908" y="2091860"/>
                </a:moveTo>
                <a:lnTo>
                  <a:pt x="2963973" y="2092887"/>
                </a:lnTo>
                <a:cubicBezTo>
                  <a:pt x="2961905" y="2096306"/>
                  <a:pt x="2961567" y="2097477"/>
                  <a:pt x="2961921" y="2097657"/>
                </a:cubicBezTo>
                <a:lnTo>
                  <a:pt x="2962171" y="2097518"/>
                </a:lnTo>
                <a:lnTo>
                  <a:pt x="2963536" y="2095204"/>
                </a:lnTo>
                <a:close/>
                <a:moveTo>
                  <a:pt x="3028999" y="2091731"/>
                </a:moveTo>
                <a:lnTo>
                  <a:pt x="3029630" y="2095149"/>
                </a:lnTo>
                <a:lnTo>
                  <a:pt x="3030016" y="2099721"/>
                </a:lnTo>
                <a:lnTo>
                  <a:pt x="3030011" y="2099910"/>
                </a:lnTo>
                <a:close/>
                <a:moveTo>
                  <a:pt x="2954853" y="2091226"/>
                </a:moveTo>
                <a:lnTo>
                  <a:pt x="2947238" y="2102247"/>
                </a:lnTo>
                <a:cubicBezTo>
                  <a:pt x="2943729" y="2107467"/>
                  <a:pt x="2940220" y="2112327"/>
                  <a:pt x="2938780" y="2112327"/>
                </a:cubicBezTo>
                <a:cubicBezTo>
                  <a:pt x="2936081" y="2115028"/>
                  <a:pt x="2939590" y="2110168"/>
                  <a:pt x="2944449" y="2103912"/>
                </a:cubicBezTo>
                <a:close/>
                <a:moveTo>
                  <a:pt x="2955696" y="2090006"/>
                </a:moveTo>
                <a:lnTo>
                  <a:pt x="2955421" y="2090534"/>
                </a:lnTo>
                <a:lnTo>
                  <a:pt x="2954853" y="2091226"/>
                </a:lnTo>
                <a:close/>
                <a:moveTo>
                  <a:pt x="3010643" y="2088357"/>
                </a:moveTo>
                <a:lnTo>
                  <a:pt x="3009147" y="2091618"/>
                </a:lnTo>
                <a:lnTo>
                  <a:pt x="3009204" y="2092181"/>
                </a:lnTo>
                <a:lnTo>
                  <a:pt x="3010284" y="2096230"/>
                </a:lnTo>
                <a:lnTo>
                  <a:pt x="3010643" y="2095514"/>
                </a:lnTo>
                <a:close/>
                <a:moveTo>
                  <a:pt x="3325145" y="2086907"/>
                </a:moveTo>
                <a:cubicBezTo>
                  <a:pt x="3322266" y="2092665"/>
                  <a:pt x="3319386" y="2098063"/>
                  <a:pt x="3316867" y="2103821"/>
                </a:cubicBezTo>
                <a:lnTo>
                  <a:pt x="3317202" y="2102380"/>
                </a:lnTo>
                <a:close/>
                <a:moveTo>
                  <a:pt x="3004944" y="2086221"/>
                </a:moveTo>
                <a:lnTo>
                  <a:pt x="3004914" y="2086285"/>
                </a:lnTo>
                <a:lnTo>
                  <a:pt x="3004885" y="2086423"/>
                </a:lnTo>
                <a:lnTo>
                  <a:pt x="3004899" y="2086319"/>
                </a:lnTo>
                <a:lnTo>
                  <a:pt x="3004885" y="2086349"/>
                </a:lnTo>
                <a:lnTo>
                  <a:pt x="3004885" y="2086423"/>
                </a:lnTo>
                <a:lnTo>
                  <a:pt x="3004885" y="2090268"/>
                </a:lnTo>
                <a:lnTo>
                  <a:pt x="3005038" y="2089909"/>
                </a:lnTo>
                <a:close/>
                <a:moveTo>
                  <a:pt x="3010643" y="2084426"/>
                </a:moveTo>
                <a:lnTo>
                  <a:pt x="3010057" y="2085621"/>
                </a:lnTo>
                <a:lnTo>
                  <a:pt x="3008743" y="2087681"/>
                </a:lnTo>
                <a:lnTo>
                  <a:pt x="3008795" y="2088197"/>
                </a:lnTo>
                <a:lnTo>
                  <a:pt x="3010057" y="2085621"/>
                </a:lnTo>
                <a:lnTo>
                  <a:pt x="3010643" y="2084704"/>
                </a:lnTo>
                <a:close/>
                <a:moveTo>
                  <a:pt x="3002006" y="2083059"/>
                </a:moveTo>
                <a:lnTo>
                  <a:pt x="3001601" y="2084047"/>
                </a:lnTo>
                <a:lnTo>
                  <a:pt x="2999901" y="2086927"/>
                </a:lnTo>
                <a:cubicBezTo>
                  <a:pt x="2997020" y="2092325"/>
                  <a:pt x="2994500" y="2098082"/>
                  <a:pt x="2991620" y="2103480"/>
                </a:cubicBezTo>
                <a:lnTo>
                  <a:pt x="2989283" y="2107441"/>
                </a:lnTo>
                <a:lnTo>
                  <a:pt x="2989105" y="2113943"/>
                </a:lnTo>
                <a:lnTo>
                  <a:pt x="2990540" y="2111218"/>
                </a:lnTo>
                <a:cubicBezTo>
                  <a:pt x="2991620" y="2109149"/>
                  <a:pt x="2993061" y="2106360"/>
                  <a:pt x="2994500" y="2103480"/>
                </a:cubicBezTo>
                <a:lnTo>
                  <a:pt x="2997020" y="2097594"/>
                </a:lnTo>
                <a:lnTo>
                  <a:pt x="2997020" y="2098082"/>
                </a:lnTo>
                <a:cubicBezTo>
                  <a:pt x="2997020" y="2099342"/>
                  <a:pt x="2996390" y="2100692"/>
                  <a:pt x="2995040" y="2103121"/>
                </a:cubicBezTo>
                <a:lnTo>
                  <a:pt x="2989104" y="2113970"/>
                </a:lnTo>
                <a:lnTo>
                  <a:pt x="2989063" y="2115458"/>
                </a:lnTo>
                <a:lnTo>
                  <a:pt x="2989099" y="2115402"/>
                </a:lnTo>
                <a:cubicBezTo>
                  <a:pt x="2990180" y="2114007"/>
                  <a:pt x="2991620" y="2111937"/>
                  <a:pt x="2994500" y="2106360"/>
                </a:cubicBezTo>
                <a:cubicBezTo>
                  <a:pt x="2994500" y="2109239"/>
                  <a:pt x="2994500" y="2109239"/>
                  <a:pt x="2994500" y="2111758"/>
                </a:cubicBezTo>
                <a:lnTo>
                  <a:pt x="2989014" y="2117242"/>
                </a:lnTo>
                <a:lnTo>
                  <a:pt x="2988703" y="2128562"/>
                </a:lnTo>
                <a:lnTo>
                  <a:pt x="2988794" y="2128386"/>
                </a:lnTo>
                <a:lnTo>
                  <a:pt x="2988739" y="2128672"/>
                </a:lnTo>
                <a:lnTo>
                  <a:pt x="2988701" y="2128648"/>
                </a:lnTo>
                <a:lnTo>
                  <a:pt x="2988698" y="2128755"/>
                </a:lnTo>
                <a:lnTo>
                  <a:pt x="2988739" y="2128672"/>
                </a:lnTo>
                <a:lnTo>
                  <a:pt x="2996578" y="2115025"/>
                </a:lnTo>
                <a:lnTo>
                  <a:pt x="2997020" y="2114637"/>
                </a:lnTo>
                <a:lnTo>
                  <a:pt x="2997091" y="2114132"/>
                </a:lnTo>
                <a:lnTo>
                  <a:pt x="2999901" y="2109239"/>
                </a:lnTo>
                <a:lnTo>
                  <a:pt x="3002006" y="2104208"/>
                </a:lnTo>
                <a:lnTo>
                  <a:pt x="3002006" y="2099834"/>
                </a:lnTo>
                <a:lnTo>
                  <a:pt x="2997741" y="2109464"/>
                </a:lnTo>
                <a:lnTo>
                  <a:pt x="2997091" y="2114132"/>
                </a:lnTo>
                <a:lnTo>
                  <a:pt x="2996578" y="2115025"/>
                </a:lnTo>
                <a:lnTo>
                  <a:pt x="2993376" y="2117831"/>
                </a:lnTo>
                <a:cubicBezTo>
                  <a:pt x="2992340" y="2119585"/>
                  <a:pt x="2991620" y="2121655"/>
                  <a:pt x="2991620" y="2122914"/>
                </a:cubicBezTo>
                <a:lnTo>
                  <a:pt x="2988794" y="2128386"/>
                </a:lnTo>
                <a:lnTo>
                  <a:pt x="2990540" y="2119270"/>
                </a:lnTo>
                <a:cubicBezTo>
                  <a:pt x="2991620" y="2116797"/>
                  <a:pt x="2993061" y="2114637"/>
                  <a:pt x="2994500" y="2111758"/>
                </a:cubicBezTo>
                <a:lnTo>
                  <a:pt x="3002006" y="2096754"/>
                </a:lnTo>
                <a:lnTo>
                  <a:pt x="3002006" y="2096319"/>
                </a:lnTo>
                <a:lnTo>
                  <a:pt x="3002006" y="2092621"/>
                </a:lnTo>
                <a:lnTo>
                  <a:pt x="2997020" y="2103480"/>
                </a:lnTo>
                <a:cubicBezTo>
                  <a:pt x="2997020" y="2103480"/>
                  <a:pt x="2997020" y="2106360"/>
                  <a:pt x="2994500" y="2106360"/>
                </a:cubicBezTo>
                <a:cubicBezTo>
                  <a:pt x="2995760" y="2104920"/>
                  <a:pt x="2997831" y="2100062"/>
                  <a:pt x="2999586" y="2095564"/>
                </a:cubicBezTo>
                <a:lnTo>
                  <a:pt x="3002006" y="2089023"/>
                </a:lnTo>
                <a:lnTo>
                  <a:pt x="3002006" y="2088233"/>
                </a:lnTo>
                <a:lnTo>
                  <a:pt x="2998506" y="2094124"/>
                </a:lnTo>
                <a:lnTo>
                  <a:pt x="2997020" y="2097594"/>
                </a:lnTo>
                <a:lnTo>
                  <a:pt x="2997020" y="2095204"/>
                </a:lnTo>
                <a:lnTo>
                  <a:pt x="3001601" y="2084047"/>
                </a:lnTo>
                <a:lnTo>
                  <a:pt x="3002006" y="2083360"/>
                </a:lnTo>
                <a:close/>
                <a:moveTo>
                  <a:pt x="2977578" y="2081168"/>
                </a:moveTo>
                <a:cubicBezTo>
                  <a:pt x="2974697" y="2084048"/>
                  <a:pt x="2974697" y="2089445"/>
                  <a:pt x="2972176" y="2092325"/>
                </a:cubicBezTo>
                <a:cubicBezTo>
                  <a:pt x="2972176" y="2098082"/>
                  <a:pt x="2969297" y="2100602"/>
                  <a:pt x="2966416" y="2103480"/>
                </a:cubicBezTo>
                <a:cubicBezTo>
                  <a:pt x="2963536" y="2111758"/>
                  <a:pt x="2961015" y="2117516"/>
                  <a:pt x="2958134" y="2125794"/>
                </a:cubicBezTo>
                <a:cubicBezTo>
                  <a:pt x="2952374" y="2131551"/>
                  <a:pt x="2949853" y="2139829"/>
                  <a:pt x="2946973" y="2145227"/>
                </a:cubicBezTo>
                <a:cubicBezTo>
                  <a:pt x="2944092" y="2150984"/>
                  <a:pt x="2941212" y="2153864"/>
                  <a:pt x="2938692" y="2159262"/>
                </a:cubicBezTo>
                <a:cubicBezTo>
                  <a:pt x="2935811" y="2162141"/>
                  <a:pt x="2932930" y="2165019"/>
                  <a:pt x="2930051" y="2170418"/>
                </a:cubicBezTo>
                <a:cubicBezTo>
                  <a:pt x="2932930" y="2170418"/>
                  <a:pt x="2935811" y="2165019"/>
                  <a:pt x="2938692" y="2162141"/>
                </a:cubicBezTo>
                <a:cubicBezTo>
                  <a:pt x="2935811" y="2165019"/>
                  <a:pt x="2932930" y="2170418"/>
                  <a:pt x="2927530" y="2178695"/>
                </a:cubicBezTo>
                <a:cubicBezTo>
                  <a:pt x="2924650" y="2181574"/>
                  <a:pt x="2924650" y="2184453"/>
                  <a:pt x="2921769" y="2189851"/>
                </a:cubicBezTo>
                <a:cubicBezTo>
                  <a:pt x="2918888" y="2192730"/>
                  <a:pt x="2916369" y="2195609"/>
                  <a:pt x="2913488" y="2201008"/>
                </a:cubicBezTo>
                <a:cubicBezTo>
                  <a:pt x="2905206" y="2215043"/>
                  <a:pt x="2894045" y="2231957"/>
                  <a:pt x="2885404" y="2243113"/>
                </a:cubicBezTo>
                <a:cubicBezTo>
                  <a:pt x="2880002" y="2251390"/>
                  <a:pt x="2877123" y="2253909"/>
                  <a:pt x="2877123" y="2256789"/>
                </a:cubicBezTo>
                <a:cubicBezTo>
                  <a:pt x="2875682" y="2258228"/>
                  <a:pt x="2874962" y="2259667"/>
                  <a:pt x="2873927" y="2261782"/>
                </a:cubicBezTo>
                <a:lnTo>
                  <a:pt x="2872932" y="2263550"/>
                </a:lnTo>
                <a:lnTo>
                  <a:pt x="2866555" y="2272458"/>
                </a:lnTo>
                <a:lnTo>
                  <a:pt x="2864565" y="2273882"/>
                </a:lnTo>
                <a:cubicBezTo>
                  <a:pt x="2863171" y="2275592"/>
                  <a:pt x="2861821" y="2277661"/>
                  <a:pt x="2860560" y="2279101"/>
                </a:cubicBezTo>
                <a:cubicBezTo>
                  <a:pt x="2854799" y="2284859"/>
                  <a:pt x="2851918" y="2290257"/>
                  <a:pt x="2849398" y="2296015"/>
                </a:cubicBezTo>
                <a:cubicBezTo>
                  <a:pt x="2840756" y="2301413"/>
                  <a:pt x="2840756" y="2304292"/>
                  <a:pt x="2840756" y="2304292"/>
                </a:cubicBezTo>
                <a:cubicBezTo>
                  <a:pt x="2835356" y="2312569"/>
                  <a:pt x="2824195" y="2326604"/>
                  <a:pt x="2821314" y="2329483"/>
                </a:cubicBezTo>
                <a:cubicBezTo>
                  <a:pt x="2822755" y="2329483"/>
                  <a:pt x="2824825" y="2328044"/>
                  <a:pt x="2827255" y="2325570"/>
                </a:cubicBezTo>
                <a:lnTo>
                  <a:pt x="2830485" y="2321534"/>
                </a:lnTo>
                <a:lnTo>
                  <a:pt x="2822394" y="2334566"/>
                </a:lnTo>
                <a:cubicBezTo>
                  <a:pt x="2817174" y="2341180"/>
                  <a:pt x="2811592" y="2347478"/>
                  <a:pt x="2810152" y="2348917"/>
                </a:cubicBezTo>
                <a:cubicBezTo>
                  <a:pt x="2813032" y="2346038"/>
                  <a:pt x="2821314" y="2337761"/>
                  <a:pt x="2826714" y="2329483"/>
                </a:cubicBezTo>
                <a:cubicBezTo>
                  <a:pt x="2829595" y="2325345"/>
                  <a:pt x="2832476" y="2321836"/>
                  <a:pt x="2833916" y="2319721"/>
                </a:cubicBezTo>
                <a:lnTo>
                  <a:pt x="2832801" y="2318641"/>
                </a:lnTo>
                <a:lnTo>
                  <a:pt x="2835356" y="2315448"/>
                </a:lnTo>
                <a:cubicBezTo>
                  <a:pt x="2838237" y="2310051"/>
                  <a:pt x="2846518" y="2301413"/>
                  <a:pt x="2849398" y="2296015"/>
                </a:cubicBezTo>
                <a:cubicBezTo>
                  <a:pt x="2849398" y="2298534"/>
                  <a:pt x="2851918" y="2296015"/>
                  <a:pt x="2860560" y="2284859"/>
                </a:cubicBezTo>
                <a:cubicBezTo>
                  <a:pt x="2863081" y="2281980"/>
                  <a:pt x="2863081" y="2279101"/>
                  <a:pt x="2865960" y="2276222"/>
                </a:cubicBezTo>
                <a:cubicBezTo>
                  <a:pt x="2863081" y="2279101"/>
                  <a:pt x="2857679" y="2284859"/>
                  <a:pt x="2857679" y="2284859"/>
                </a:cubicBezTo>
                <a:lnTo>
                  <a:pt x="2866555" y="2272458"/>
                </a:lnTo>
                <a:lnTo>
                  <a:pt x="2868841" y="2270824"/>
                </a:lnTo>
                <a:lnTo>
                  <a:pt x="2872932" y="2263550"/>
                </a:lnTo>
                <a:lnTo>
                  <a:pt x="2909618" y="2212298"/>
                </a:lnTo>
                <a:cubicBezTo>
                  <a:pt x="2923930" y="2189941"/>
                  <a:pt x="2935811" y="2168978"/>
                  <a:pt x="2946973" y="2148106"/>
                </a:cubicBezTo>
                <a:cubicBezTo>
                  <a:pt x="2952374" y="2139829"/>
                  <a:pt x="2958134" y="2128672"/>
                  <a:pt x="2963536" y="2117516"/>
                </a:cubicBezTo>
                <a:lnTo>
                  <a:pt x="2979691" y="2088313"/>
                </a:lnTo>
                <a:lnTo>
                  <a:pt x="2979691" y="2082434"/>
                </a:lnTo>
                <a:lnTo>
                  <a:pt x="2977578" y="2086927"/>
                </a:lnTo>
                <a:cubicBezTo>
                  <a:pt x="2972176" y="2098082"/>
                  <a:pt x="2977578" y="2081168"/>
                  <a:pt x="2977578" y="2081168"/>
                </a:cubicBezTo>
                <a:close/>
                <a:moveTo>
                  <a:pt x="3008287" y="2078938"/>
                </a:moveTo>
                <a:lnTo>
                  <a:pt x="3007926" y="2079724"/>
                </a:lnTo>
                <a:lnTo>
                  <a:pt x="3008208" y="2082470"/>
                </a:lnTo>
                <a:lnTo>
                  <a:pt x="3009153" y="2080253"/>
                </a:lnTo>
                <a:close/>
                <a:moveTo>
                  <a:pt x="3007413" y="2074071"/>
                </a:moveTo>
                <a:lnTo>
                  <a:pt x="3006326" y="2075737"/>
                </a:lnTo>
                <a:lnTo>
                  <a:pt x="3006273" y="2076128"/>
                </a:lnTo>
                <a:lnTo>
                  <a:pt x="3007411" y="2074199"/>
                </a:lnTo>
                <a:close/>
                <a:moveTo>
                  <a:pt x="3023856" y="2073360"/>
                </a:moveTo>
                <a:lnTo>
                  <a:pt x="3022990" y="2075680"/>
                </a:lnTo>
                <a:lnTo>
                  <a:pt x="3021990" y="2077913"/>
                </a:lnTo>
                <a:lnTo>
                  <a:pt x="3022116" y="2085208"/>
                </a:lnTo>
                <a:cubicBezTo>
                  <a:pt x="3022431" y="2090111"/>
                  <a:pt x="3023060" y="2093620"/>
                  <a:pt x="3024320" y="2095060"/>
                </a:cubicBezTo>
                <a:cubicBezTo>
                  <a:pt x="3023060" y="2086602"/>
                  <a:pt x="3023060" y="2083093"/>
                  <a:pt x="3023375" y="2079945"/>
                </a:cubicBezTo>
                <a:close/>
                <a:moveTo>
                  <a:pt x="3274751" y="2072872"/>
                </a:moveTo>
                <a:cubicBezTo>
                  <a:pt x="3272231" y="2078630"/>
                  <a:pt x="3269352" y="2081508"/>
                  <a:pt x="3266471" y="2086907"/>
                </a:cubicBezTo>
                <a:cubicBezTo>
                  <a:pt x="3263591" y="2089786"/>
                  <a:pt x="3263591" y="2095185"/>
                  <a:pt x="3261072" y="2098063"/>
                </a:cubicBezTo>
                <a:cubicBezTo>
                  <a:pt x="3263591" y="2095185"/>
                  <a:pt x="3277631" y="2072872"/>
                  <a:pt x="3274751" y="2072872"/>
                </a:cubicBezTo>
                <a:close/>
                <a:moveTo>
                  <a:pt x="3030079" y="2072747"/>
                </a:moveTo>
                <a:cubicBezTo>
                  <a:pt x="3027199" y="2072747"/>
                  <a:pt x="3027199" y="2078145"/>
                  <a:pt x="3027199" y="2078145"/>
                </a:cubicBezTo>
                <a:cubicBezTo>
                  <a:pt x="3027199" y="2086423"/>
                  <a:pt x="3027199" y="2106216"/>
                  <a:pt x="3027199" y="2106216"/>
                </a:cubicBezTo>
                <a:cubicBezTo>
                  <a:pt x="3027199" y="2115934"/>
                  <a:pt x="3027199" y="2119352"/>
                  <a:pt x="3027199" y="2122817"/>
                </a:cubicBezTo>
                <a:lnTo>
                  <a:pt x="3027199" y="2128530"/>
                </a:lnTo>
                <a:cubicBezTo>
                  <a:pt x="3028639" y="2120072"/>
                  <a:pt x="3029359" y="2114494"/>
                  <a:pt x="3029719" y="2109951"/>
                </a:cubicBezTo>
                <a:lnTo>
                  <a:pt x="3030011" y="2099910"/>
                </a:lnTo>
                <a:lnTo>
                  <a:pt x="3030079" y="2100458"/>
                </a:lnTo>
                <a:lnTo>
                  <a:pt x="3030016" y="2099721"/>
                </a:lnTo>
                <a:lnTo>
                  <a:pt x="3030079" y="2097579"/>
                </a:lnTo>
                <a:lnTo>
                  <a:pt x="3029630" y="2095149"/>
                </a:lnTo>
                <a:lnTo>
                  <a:pt x="3028999" y="2087682"/>
                </a:lnTo>
                <a:cubicBezTo>
                  <a:pt x="3029359" y="2082463"/>
                  <a:pt x="3030079" y="2076885"/>
                  <a:pt x="3030079" y="2072747"/>
                </a:cubicBezTo>
                <a:close/>
                <a:moveTo>
                  <a:pt x="3336304" y="2064594"/>
                </a:moveTo>
                <a:lnTo>
                  <a:pt x="3334665" y="2066400"/>
                </a:lnTo>
                <a:lnTo>
                  <a:pt x="3334768" y="2066210"/>
                </a:lnTo>
                <a:close/>
                <a:moveTo>
                  <a:pt x="3021801" y="2062587"/>
                </a:moveTo>
                <a:lnTo>
                  <a:pt x="3018921" y="2069396"/>
                </a:lnTo>
                <a:lnTo>
                  <a:pt x="3018921" y="2081089"/>
                </a:lnTo>
                <a:lnTo>
                  <a:pt x="3021801" y="2074941"/>
                </a:lnTo>
                <a:lnTo>
                  <a:pt x="3021801" y="2066988"/>
                </a:lnTo>
                <a:lnTo>
                  <a:pt x="3021933" y="2074658"/>
                </a:lnTo>
                <a:lnTo>
                  <a:pt x="3024098" y="2070037"/>
                </a:lnTo>
                <a:lnTo>
                  <a:pt x="3024320" y="2066988"/>
                </a:lnTo>
                <a:lnTo>
                  <a:pt x="3021801" y="2066988"/>
                </a:lnTo>
                <a:close/>
                <a:moveTo>
                  <a:pt x="3015720" y="2060360"/>
                </a:moveTo>
                <a:lnTo>
                  <a:pt x="3014152" y="2064592"/>
                </a:lnTo>
                <a:lnTo>
                  <a:pt x="3013960" y="2065465"/>
                </a:lnTo>
                <a:lnTo>
                  <a:pt x="3015682" y="2062174"/>
                </a:lnTo>
                <a:close/>
                <a:moveTo>
                  <a:pt x="3020405" y="2057096"/>
                </a:moveTo>
                <a:lnTo>
                  <a:pt x="3019095" y="2059713"/>
                </a:lnTo>
                <a:lnTo>
                  <a:pt x="3019344" y="2058856"/>
                </a:lnTo>
                <a:close/>
                <a:moveTo>
                  <a:pt x="3019344" y="2050579"/>
                </a:moveTo>
                <a:lnTo>
                  <a:pt x="3018921" y="2051719"/>
                </a:lnTo>
                <a:lnTo>
                  <a:pt x="3018921" y="2060061"/>
                </a:lnTo>
                <a:lnTo>
                  <a:pt x="3019095" y="2059713"/>
                </a:lnTo>
                <a:lnTo>
                  <a:pt x="3018921" y="2060313"/>
                </a:lnTo>
                <a:lnTo>
                  <a:pt x="3018921" y="2067543"/>
                </a:lnTo>
                <a:lnTo>
                  <a:pt x="3021801" y="2061672"/>
                </a:lnTo>
                <a:lnTo>
                  <a:pt x="3021801" y="2058710"/>
                </a:lnTo>
                <a:lnTo>
                  <a:pt x="3021801" y="2054780"/>
                </a:lnTo>
                <a:lnTo>
                  <a:pt x="3020405" y="2057096"/>
                </a:lnTo>
                <a:lnTo>
                  <a:pt x="3021801" y="2054306"/>
                </a:lnTo>
                <a:lnTo>
                  <a:pt x="3021801" y="2053034"/>
                </a:lnTo>
                <a:close/>
                <a:moveTo>
                  <a:pt x="3002006" y="2049521"/>
                </a:moveTo>
                <a:lnTo>
                  <a:pt x="2994500" y="2067133"/>
                </a:lnTo>
                <a:lnTo>
                  <a:pt x="2990151" y="2075827"/>
                </a:lnTo>
                <a:lnTo>
                  <a:pt x="2989995" y="2081502"/>
                </a:lnTo>
                <a:lnTo>
                  <a:pt x="2991620" y="2078290"/>
                </a:lnTo>
                <a:lnTo>
                  <a:pt x="2989992" y="2081614"/>
                </a:lnTo>
                <a:lnTo>
                  <a:pt x="2989569" y="2097020"/>
                </a:lnTo>
                <a:lnTo>
                  <a:pt x="2997020" y="2084048"/>
                </a:lnTo>
                <a:lnTo>
                  <a:pt x="3002006" y="2074393"/>
                </a:lnTo>
                <a:lnTo>
                  <a:pt x="3002006" y="2063164"/>
                </a:lnTo>
                <a:lnTo>
                  <a:pt x="3002006" y="2053196"/>
                </a:lnTo>
                <a:lnTo>
                  <a:pt x="2997020" y="2064615"/>
                </a:lnTo>
                <a:cubicBezTo>
                  <a:pt x="2997020" y="2067133"/>
                  <a:pt x="2994500" y="2070013"/>
                  <a:pt x="2994500" y="2072892"/>
                </a:cubicBezTo>
                <a:cubicBezTo>
                  <a:pt x="2994500" y="2072892"/>
                  <a:pt x="2991620" y="2075770"/>
                  <a:pt x="2991620" y="2078290"/>
                </a:cubicBezTo>
                <a:cubicBezTo>
                  <a:pt x="2991620" y="2072892"/>
                  <a:pt x="2994500" y="2067133"/>
                  <a:pt x="2997020" y="2061735"/>
                </a:cubicBezTo>
                <a:lnTo>
                  <a:pt x="3002006" y="2050234"/>
                </a:lnTo>
                <a:close/>
                <a:moveTo>
                  <a:pt x="2997502" y="2049476"/>
                </a:moveTo>
                <a:lnTo>
                  <a:pt x="2993262" y="2055400"/>
                </a:lnTo>
                <a:lnTo>
                  <a:pt x="2990626" y="2058539"/>
                </a:lnTo>
                <a:lnTo>
                  <a:pt x="2990531" y="2061985"/>
                </a:lnTo>
                <a:lnTo>
                  <a:pt x="2991620" y="2058856"/>
                </a:lnTo>
                <a:cubicBezTo>
                  <a:pt x="2994500" y="2055977"/>
                  <a:pt x="2994500" y="2053458"/>
                  <a:pt x="2997020" y="2050579"/>
                </a:cubicBezTo>
                <a:close/>
                <a:moveTo>
                  <a:pt x="3007404" y="2044809"/>
                </a:moveTo>
                <a:cubicBezTo>
                  <a:pt x="3007044" y="2045484"/>
                  <a:pt x="3006324" y="2047554"/>
                  <a:pt x="3004885" y="2047554"/>
                </a:cubicBezTo>
                <a:lnTo>
                  <a:pt x="3004885" y="2046601"/>
                </a:lnTo>
                <a:lnTo>
                  <a:pt x="3003402" y="2049997"/>
                </a:lnTo>
                <a:lnTo>
                  <a:pt x="3004885" y="2058710"/>
                </a:lnTo>
                <a:lnTo>
                  <a:pt x="3005535" y="2062230"/>
                </a:lnTo>
                <a:lnTo>
                  <a:pt x="3005662" y="2061735"/>
                </a:lnTo>
                <a:lnTo>
                  <a:pt x="3007655" y="2057751"/>
                </a:lnTo>
                <a:lnTo>
                  <a:pt x="3007764" y="2050432"/>
                </a:lnTo>
                <a:cubicBezTo>
                  <a:pt x="3007764" y="2044854"/>
                  <a:pt x="3007764" y="2044134"/>
                  <a:pt x="3007404" y="2044809"/>
                </a:cubicBezTo>
                <a:close/>
                <a:moveTo>
                  <a:pt x="3004885" y="2042398"/>
                </a:moveTo>
                <a:lnTo>
                  <a:pt x="3002942" y="2047296"/>
                </a:lnTo>
                <a:lnTo>
                  <a:pt x="3003037" y="2047855"/>
                </a:lnTo>
                <a:lnTo>
                  <a:pt x="3004885" y="2043592"/>
                </a:lnTo>
                <a:close/>
                <a:moveTo>
                  <a:pt x="3319386" y="2042281"/>
                </a:moveTo>
                <a:cubicBezTo>
                  <a:pt x="3313986" y="2056317"/>
                  <a:pt x="3311106" y="2064594"/>
                  <a:pt x="3308227" y="2067473"/>
                </a:cubicBezTo>
                <a:cubicBezTo>
                  <a:pt x="3313986" y="2056317"/>
                  <a:pt x="3316867" y="2056317"/>
                  <a:pt x="3322266" y="2045160"/>
                </a:cubicBezTo>
                <a:close/>
                <a:moveTo>
                  <a:pt x="3030818" y="2041264"/>
                </a:moveTo>
                <a:lnTo>
                  <a:pt x="3030079" y="2041796"/>
                </a:lnTo>
                <a:lnTo>
                  <a:pt x="3030194" y="2042739"/>
                </a:lnTo>
                <a:close/>
                <a:moveTo>
                  <a:pt x="2978327" y="2033474"/>
                </a:moveTo>
                <a:lnTo>
                  <a:pt x="2972251" y="2042483"/>
                </a:lnTo>
                <a:cubicBezTo>
                  <a:pt x="2963973" y="2056525"/>
                  <a:pt x="2952817" y="2070566"/>
                  <a:pt x="2941659" y="2084246"/>
                </a:cubicBezTo>
                <a:lnTo>
                  <a:pt x="2934427" y="2098207"/>
                </a:lnTo>
                <a:lnTo>
                  <a:pt x="2932653" y="2101892"/>
                </a:lnTo>
                <a:lnTo>
                  <a:pt x="2907208" y="2154711"/>
                </a:lnTo>
                <a:lnTo>
                  <a:pt x="2908053" y="2153730"/>
                </a:lnTo>
                <a:cubicBezTo>
                  <a:pt x="2912956" y="2147790"/>
                  <a:pt x="2917904" y="2141490"/>
                  <a:pt x="2919344" y="2140050"/>
                </a:cubicBezTo>
                <a:cubicBezTo>
                  <a:pt x="2930502" y="2126368"/>
                  <a:pt x="2913586" y="2145810"/>
                  <a:pt x="2921864" y="2134649"/>
                </a:cubicBezTo>
                <a:cubicBezTo>
                  <a:pt x="2933381" y="2120608"/>
                  <a:pt x="2938780" y="2115208"/>
                  <a:pt x="2933381" y="2123489"/>
                </a:cubicBezTo>
                <a:cubicBezTo>
                  <a:pt x="2937521" y="2117909"/>
                  <a:pt x="2943729" y="2110258"/>
                  <a:pt x="2948587" y="2103642"/>
                </a:cubicBezTo>
                <a:lnTo>
                  <a:pt x="2955421" y="2090534"/>
                </a:lnTo>
                <a:lnTo>
                  <a:pt x="2958215" y="2087127"/>
                </a:lnTo>
                <a:cubicBezTo>
                  <a:pt x="2961095" y="2081726"/>
                  <a:pt x="2966853" y="2073085"/>
                  <a:pt x="2966853" y="2070566"/>
                </a:cubicBezTo>
                <a:lnTo>
                  <a:pt x="2979200" y="2053082"/>
                </a:lnTo>
                <a:lnTo>
                  <a:pt x="2978560" y="2038701"/>
                </a:lnTo>
                <a:lnTo>
                  <a:pt x="2963973" y="2059404"/>
                </a:lnTo>
                <a:lnTo>
                  <a:pt x="2978544" y="2038353"/>
                </a:lnTo>
                <a:close/>
                <a:moveTo>
                  <a:pt x="3013163" y="2027597"/>
                </a:moveTo>
                <a:lnTo>
                  <a:pt x="3011666" y="2029689"/>
                </a:lnTo>
                <a:lnTo>
                  <a:pt x="3010739" y="2032024"/>
                </a:lnTo>
                <a:lnTo>
                  <a:pt x="3010958" y="2040941"/>
                </a:lnTo>
                <a:lnTo>
                  <a:pt x="3013000" y="2047066"/>
                </a:lnTo>
                <a:lnTo>
                  <a:pt x="3013163" y="2046741"/>
                </a:lnTo>
                <a:lnTo>
                  <a:pt x="3013163" y="2039276"/>
                </a:lnTo>
                <a:lnTo>
                  <a:pt x="3013163" y="2032888"/>
                </a:lnTo>
                <a:close/>
                <a:moveTo>
                  <a:pt x="3013163" y="2025917"/>
                </a:moveTo>
                <a:lnTo>
                  <a:pt x="3013108" y="2026054"/>
                </a:lnTo>
                <a:lnTo>
                  <a:pt x="3013163" y="2026048"/>
                </a:lnTo>
                <a:close/>
                <a:moveTo>
                  <a:pt x="3013163" y="2023486"/>
                </a:moveTo>
                <a:lnTo>
                  <a:pt x="3012202" y="2026148"/>
                </a:lnTo>
                <a:lnTo>
                  <a:pt x="3012458" y="2026122"/>
                </a:lnTo>
                <a:lnTo>
                  <a:pt x="3013088" y="2024668"/>
                </a:lnTo>
                <a:lnTo>
                  <a:pt x="3013163" y="2024465"/>
                </a:lnTo>
                <a:close/>
                <a:moveTo>
                  <a:pt x="3002006" y="2019287"/>
                </a:moveTo>
                <a:lnTo>
                  <a:pt x="3001332" y="2021241"/>
                </a:lnTo>
                <a:lnTo>
                  <a:pt x="3002006" y="2020236"/>
                </a:lnTo>
                <a:close/>
                <a:moveTo>
                  <a:pt x="3015255" y="2018764"/>
                </a:moveTo>
                <a:lnTo>
                  <a:pt x="3014898" y="2019322"/>
                </a:lnTo>
                <a:lnTo>
                  <a:pt x="3014903" y="2019721"/>
                </a:lnTo>
                <a:close/>
                <a:moveTo>
                  <a:pt x="3016042" y="2018659"/>
                </a:moveTo>
                <a:lnTo>
                  <a:pt x="3014927" y="2021470"/>
                </a:lnTo>
                <a:lnTo>
                  <a:pt x="3014962" y="2024116"/>
                </a:lnTo>
                <a:lnTo>
                  <a:pt x="3015765" y="2041540"/>
                </a:lnTo>
                <a:lnTo>
                  <a:pt x="3016042" y="2040986"/>
                </a:lnTo>
                <a:lnTo>
                  <a:pt x="3016042" y="2026860"/>
                </a:lnTo>
                <a:close/>
                <a:moveTo>
                  <a:pt x="3003186" y="2016676"/>
                </a:moveTo>
                <a:lnTo>
                  <a:pt x="3002495" y="2018165"/>
                </a:lnTo>
                <a:lnTo>
                  <a:pt x="3002632" y="2019302"/>
                </a:lnTo>
                <a:lnTo>
                  <a:pt x="3003674" y="2017749"/>
                </a:lnTo>
                <a:close/>
                <a:moveTo>
                  <a:pt x="338152" y="2016060"/>
                </a:moveTo>
                <a:lnTo>
                  <a:pt x="341289" y="2023043"/>
                </a:lnTo>
                <a:cubicBezTo>
                  <a:pt x="341289" y="2023043"/>
                  <a:pt x="341289" y="2020162"/>
                  <a:pt x="338409" y="2017282"/>
                </a:cubicBezTo>
                <a:close/>
                <a:moveTo>
                  <a:pt x="150443" y="2014083"/>
                </a:moveTo>
                <a:cubicBezTo>
                  <a:pt x="150443" y="2022361"/>
                  <a:pt x="159080" y="2039276"/>
                  <a:pt x="161959" y="2047554"/>
                </a:cubicBezTo>
                <a:cubicBezTo>
                  <a:pt x="156201" y="2030639"/>
                  <a:pt x="153321" y="2022361"/>
                  <a:pt x="150443" y="2014083"/>
                </a:cubicBezTo>
                <a:close/>
                <a:moveTo>
                  <a:pt x="3018921" y="2013018"/>
                </a:moveTo>
                <a:lnTo>
                  <a:pt x="3017226" y="2015674"/>
                </a:lnTo>
                <a:lnTo>
                  <a:pt x="3017038" y="2016149"/>
                </a:lnTo>
                <a:lnTo>
                  <a:pt x="3018726" y="2034297"/>
                </a:lnTo>
                <a:lnTo>
                  <a:pt x="3019287" y="2032786"/>
                </a:lnTo>
                <a:lnTo>
                  <a:pt x="3018921" y="2030639"/>
                </a:lnTo>
                <a:close/>
                <a:moveTo>
                  <a:pt x="3005459" y="2011778"/>
                </a:moveTo>
                <a:lnTo>
                  <a:pt x="3004885" y="2013015"/>
                </a:lnTo>
                <a:lnTo>
                  <a:pt x="3004885" y="2014263"/>
                </a:lnTo>
                <a:lnTo>
                  <a:pt x="3004885" y="2015946"/>
                </a:lnTo>
                <a:lnTo>
                  <a:pt x="3006706" y="2013231"/>
                </a:lnTo>
                <a:lnTo>
                  <a:pt x="3006771" y="2013090"/>
                </a:lnTo>
                <a:close/>
                <a:moveTo>
                  <a:pt x="3363115" y="2010888"/>
                </a:moveTo>
                <a:lnTo>
                  <a:pt x="3346023" y="2050018"/>
                </a:lnTo>
                <a:cubicBezTo>
                  <a:pt x="3339814" y="2063245"/>
                  <a:pt x="3333604" y="2075750"/>
                  <a:pt x="3328025" y="2086907"/>
                </a:cubicBezTo>
                <a:cubicBezTo>
                  <a:pt x="3328025" y="2084028"/>
                  <a:pt x="3339184" y="2061715"/>
                  <a:pt x="3347463" y="2045160"/>
                </a:cubicBezTo>
                <a:cubicBezTo>
                  <a:pt x="3350162" y="2038142"/>
                  <a:pt x="3353672" y="2030495"/>
                  <a:pt x="3357181" y="2023162"/>
                </a:cubicBezTo>
                <a:close/>
                <a:moveTo>
                  <a:pt x="3316867" y="2008812"/>
                </a:moveTo>
                <a:cubicBezTo>
                  <a:pt x="3313986" y="2019968"/>
                  <a:pt x="3313986" y="2022847"/>
                  <a:pt x="3311106" y="2025367"/>
                </a:cubicBezTo>
                <a:cubicBezTo>
                  <a:pt x="3305707" y="2034004"/>
                  <a:pt x="3311106" y="2022847"/>
                  <a:pt x="3313986" y="2017089"/>
                </a:cubicBezTo>
                <a:cubicBezTo>
                  <a:pt x="3313986" y="2011690"/>
                  <a:pt x="3311106" y="2017089"/>
                  <a:pt x="3316867" y="2008812"/>
                </a:cubicBezTo>
                <a:close/>
                <a:moveTo>
                  <a:pt x="2977440" y="2007816"/>
                </a:moveTo>
                <a:lnTo>
                  <a:pt x="2971531" y="2017688"/>
                </a:lnTo>
                <a:cubicBezTo>
                  <a:pt x="2968743" y="2022232"/>
                  <a:pt x="2966673" y="2025743"/>
                  <a:pt x="2963973" y="2031323"/>
                </a:cubicBezTo>
                <a:cubicBezTo>
                  <a:pt x="2968113" y="2025743"/>
                  <a:pt x="2972251" y="2018813"/>
                  <a:pt x="2975716" y="2012557"/>
                </a:cubicBezTo>
                <a:lnTo>
                  <a:pt x="2977450" y="2009241"/>
                </a:lnTo>
                <a:close/>
                <a:moveTo>
                  <a:pt x="3317833" y="2004704"/>
                </a:moveTo>
                <a:lnTo>
                  <a:pt x="3317748" y="2005064"/>
                </a:lnTo>
                <a:lnTo>
                  <a:pt x="3313986" y="2011690"/>
                </a:lnTo>
                <a:close/>
                <a:moveTo>
                  <a:pt x="3027498" y="2003512"/>
                </a:moveTo>
                <a:lnTo>
                  <a:pt x="3027199" y="2004026"/>
                </a:lnTo>
                <a:lnTo>
                  <a:pt x="3027199" y="2005446"/>
                </a:lnTo>
                <a:close/>
                <a:moveTo>
                  <a:pt x="3366901" y="2003054"/>
                </a:moveTo>
                <a:lnTo>
                  <a:pt x="3363115" y="2010888"/>
                </a:lnTo>
                <a:lnTo>
                  <a:pt x="3364021" y="2008812"/>
                </a:lnTo>
                <a:lnTo>
                  <a:pt x="3365556" y="2005333"/>
                </a:lnTo>
                <a:close/>
                <a:moveTo>
                  <a:pt x="3001959" y="2002184"/>
                </a:moveTo>
                <a:lnTo>
                  <a:pt x="2989219" y="2023197"/>
                </a:lnTo>
                <a:lnTo>
                  <a:pt x="2990056" y="2037194"/>
                </a:lnTo>
                <a:lnTo>
                  <a:pt x="2991620" y="2033665"/>
                </a:lnTo>
                <a:cubicBezTo>
                  <a:pt x="2994500" y="2028266"/>
                  <a:pt x="2997020" y="2019629"/>
                  <a:pt x="2999901" y="2011353"/>
                </a:cubicBezTo>
                <a:lnTo>
                  <a:pt x="3002006" y="2007277"/>
                </a:lnTo>
                <a:lnTo>
                  <a:pt x="3002006" y="2002927"/>
                </a:lnTo>
                <a:close/>
                <a:moveTo>
                  <a:pt x="3010567" y="2001232"/>
                </a:moveTo>
                <a:lnTo>
                  <a:pt x="3009583" y="2002927"/>
                </a:lnTo>
                <a:lnTo>
                  <a:pt x="3010643" y="2002927"/>
                </a:lnTo>
                <a:close/>
                <a:moveTo>
                  <a:pt x="3319386" y="2000534"/>
                </a:moveTo>
                <a:lnTo>
                  <a:pt x="3317981" y="2004433"/>
                </a:lnTo>
                <a:lnTo>
                  <a:pt x="3317833" y="2004704"/>
                </a:lnTo>
                <a:lnTo>
                  <a:pt x="3318126" y="2003459"/>
                </a:lnTo>
                <a:cubicBezTo>
                  <a:pt x="3318756" y="2002424"/>
                  <a:pt x="3319386" y="2001794"/>
                  <a:pt x="3319386" y="2000534"/>
                </a:cubicBezTo>
                <a:close/>
                <a:moveTo>
                  <a:pt x="3000325" y="1997841"/>
                </a:moveTo>
                <a:lnTo>
                  <a:pt x="2988856" y="2017133"/>
                </a:lnTo>
                <a:lnTo>
                  <a:pt x="2989163" y="2022263"/>
                </a:lnTo>
                <a:lnTo>
                  <a:pt x="3001955" y="2002123"/>
                </a:lnTo>
                <a:lnTo>
                  <a:pt x="3001878" y="2000934"/>
                </a:lnTo>
                <a:lnTo>
                  <a:pt x="3000325" y="2003602"/>
                </a:lnTo>
                <a:cubicBezTo>
                  <a:pt x="3000325" y="2003602"/>
                  <a:pt x="3002844" y="2000721"/>
                  <a:pt x="3000325" y="1997841"/>
                </a:cubicBezTo>
                <a:close/>
                <a:moveTo>
                  <a:pt x="327421" y="1991602"/>
                </a:moveTo>
                <a:cubicBezTo>
                  <a:pt x="327230" y="1990708"/>
                  <a:pt x="327972" y="1991540"/>
                  <a:pt x="330131" y="1994961"/>
                </a:cubicBezTo>
                <a:lnTo>
                  <a:pt x="328875" y="1992314"/>
                </a:lnTo>
                <a:lnTo>
                  <a:pt x="335530" y="2003602"/>
                </a:lnTo>
                <a:lnTo>
                  <a:pt x="338152" y="2016060"/>
                </a:lnTo>
                <a:lnTo>
                  <a:pt x="330311" y="1998606"/>
                </a:lnTo>
                <a:cubicBezTo>
                  <a:pt x="328736" y="1995119"/>
                  <a:pt x="327612" y="1992497"/>
                  <a:pt x="327421" y="1991602"/>
                </a:cubicBezTo>
                <a:close/>
                <a:moveTo>
                  <a:pt x="3034857" y="1990833"/>
                </a:moveTo>
                <a:lnTo>
                  <a:pt x="3030079" y="1999066"/>
                </a:lnTo>
                <a:lnTo>
                  <a:pt x="3030079" y="2003710"/>
                </a:lnTo>
                <a:close/>
                <a:moveTo>
                  <a:pt x="3018279" y="1987853"/>
                </a:moveTo>
                <a:lnTo>
                  <a:pt x="3016042" y="1993505"/>
                </a:lnTo>
                <a:lnTo>
                  <a:pt x="3016042" y="1997168"/>
                </a:lnTo>
                <a:lnTo>
                  <a:pt x="3015695" y="1994381"/>
                </a:lnTo>
                <a:lnTo>
                  <a:pt x="3015297" y="1995387"/>
                </a:lnTo>
                <a:lnTo>
                  <a:pt x="3016042" y="1997168"/>
                </a:lnTo>
                <a:lnTo>
                  <a:pt x="3016042" y="1999112"/>
                </a:lnTo>
                <a:lnTo>
                  <a:pt x="3016881" y="1997841"/>
                </a:lnTo>
                <a:lnTo>
                  <a:pt x="3017146" y="1997421"/>
                </a:lnTo>
                <a:lnTo>
                  <a:pt x="3018565" y="1992008"/>
                </a:lnTo>
                <a:close/>
                <a:moveTo>
                  <a:pt x="326448" y="1987197"/>
                </a:moveTo>
                <a:lnTo>
                  <a:pt x="328875" y="1992314"/>
                </a:lnTo>
                <a:lnTo>
                  <a:pt x="327252" y="1989560"/>
                </a:lnTo>
                <a:close/>
                <a:moveTo>
                  <a:pt x="3009921" y="1986823"/>
                </a:moveTo>
                <a:lnTo>
                  <a:pt x="3008288" y="1989920"/>
                </a:lnTo>
                <a:lnTo>
                  <a:pt x="3007764" y="1990820"/>
                </a:lnTo>
                <a:lnTo>
                  <a:pt x="3007764" y="1995695"/>
                </a:lnTo>
                <a:lnTo>
                  <a:pt x="3007868" y="1995473"/>
                </a:lnTo>
                <a:cubicBezTo>
                  <a:pt x="3008183" y="1994798"/>
                  <a:pt x="3008183" y="1994798"/>
                  <a:pt x="3008183" y="1994798"/>
                </a:cubicBezTo>
                <a:lnTo>
                  <a:pt x="3010106" y="1990952"/>
                </a:lnTo>
                <a:close/>
                <a:moveTo>
                  <a:pt x="3014807" y="1986750"/>
                </a:moveTo>
                <a:lnTo>
                  <a:pt x="3013943" y="1989040"/>
                </a:lnTo>
                <a:lnTo>
                  <a:pt x="3015025" y="1988640"/>
                </a:lnTo>
                <a:close/>
                <a:moveTo>
                  <a:pt x="3057731" y="1984789"/>
                </a:moveTo>
                <a:lnTo>
                  <a:pt x="3056430" y="1990884"/>
                </a:lnTo>
                <a:cubicBezTo>
                  <a:pt x="3056430" y="1991919"/>
                  <a:pt x="3057150" y="1990479"/>
                  <a:pt x="3058590" y="1986161"/>
                </a:cubicBezTo>
                <a:cubicBezTo>
                  <a:pt x="3058590" y="1991919"/>
                  <a:pt x="3055710" y="1997317"/>
                  <a:pt x="3052829" y="2005954"/>
                </a:cubicBezTo>
                <a:cubicBezTo>
                  <a:pt x="3050308" y="2005954"/>
                  <a:pt x="3050308" y="2008474"/>
                  <a:pt x="3050308" y="2011353"/>
                </a:cubicBezTo>
                <a:cubicBezTo>
                  <a:pt x="3050308" y="2011353"/>
                  <a:pt x="3047429" y="2014231"/>
                  <a:pt x="3047429" y="2017111"/>
                </a:cubicBezTo>
                <a:cubicBezTo>
                  <a:pt x="3044548" y="2019629"/>
                  <a:pt x="3044548" y="2022509"/>
                  <a:pt x="3041667" y="2028266"/>
                </a:cubicBezTo>
                <a:close/>
                <a:moveTo>
                  <a:pt x="3013501" y="1980032"/>
                </a:moveTo>
                <a:lnTo>
                  <a:pt x="3012548" y="1981840"/>
                </a:lnTo>
                <a:lnTo>
                  <a:pt x="3012634" y="1983235"/>
                </a:lnTo>
                <a:close/>
                <a:moveTo>
                  <a:pt x="3027907" y="1980026"/>
                </a:moveTo>
                <a:lnTo>
                  <a:pt x="3027199" y="1981391"/>
                </a:lnTo>
                <a:lnTo>
                  <a:pt x="3027199" y="1981511"/>
                </a:lnTo>
                <a:lnTo>
                  <a:pt x="3027928" y="1980358"/>
                </a:lnTo>
                <a:close/>
                <a:moveTo>
                  <a:pt x="3017677" y="1979136"/>
                </a:moveTo>
                <a:lnTo>
                  <a:pt x="3016042" y="1983474"/>
                </a:lnTo>
                <a:lnTo>
                  <a:pt x="3016042" y="1986854"/>
                </a:lnTo>
                <a:lnTo>
                  <a:pt x="3017933" y="1982837"/>
                </a:lnTo>
                <a:close/>
                <a:moveTo>
                  <a:pt x="318974" y="1978400"/>
                </a:moveTo>
                <a:cubicBezTo>
                  <a:pt x="318974" y="1981280"/>
                  <a:pt x="324372" y="1992441"/>
                  <a:pt x="330131" y="2003602"/>
                </a:cubicBezTo>
                <a:cubicBezTo>
                  <a:pt x="335530" y="2017282"/>
                  <a:pt x="344167" y="2031323"/>
                  <a:pt x="346687" y="2039604"/>
                </a:cubicBezTo>
                <a:cubicBezTo>
                  <a:pt x="352445" y="2048244"/>
                  <a:pt x="355325" y="2059404"/>
                  <a:pt x="360723" y="2070566"/>
                </a:cubicBezTo>
                <a:cubicBezTo>
                  <a:pt x="355325" y="2061925"/>
                  <a:pt x="349567" y="2045364"/>
                  <a:pt x="341289" y="2031323"/>
                </a:cubicBezTo>
                <a:cubicBezTo>
                  <a:pt x="335530" y="2017282"/>
                  <a:pt x="330131" y="2003602"/>
                  <a:pt x="330131" y="2006121"/>
                </a:cubicBezTo>
                <a:cubicBezTo>
                  <a:pt x="321493" y="1989560"/>
                  <a:pt x="324372" y="1992441"/>
                  <a:pt x="318974" y="1978400"/>
                </a:cubicBezTo>
                <a:close/>
                <a:moveTo>
                  <a:pt x="3361502" y="1978222"/>
                </a:moveTo>
                <a:cubicBezTo>
                  <a:pt x="3361502" y="1975342"/>
                  <a:pt x="3355741" y="1992257"/>
                  <a:pt x="3358621" y="1981100"/>
                </a:cubicBezTo>
                <a:cubicBezTo>
                  <a:pt x="3355741" y="1986499"/>
                  <a:pt x="3352862" y="1992257"/>
                  <a:pt x="3350342" y="1997655"/>
                </a:cubicBezTo>
                <a:cubicBezTo>
                  <a:pt x="3350342" y="2000534"/>
                  <a:pt x="3347463" y="2005932"/>
                  <a:pt x="3347463" y="2005932"/>
                </a:cubicBezTo>
                <a:cubicBezTo>
                  <a:pt x="3355741" y="1992257"/>
                  <a:pt x="3352862" y="2000534"/>
                  <a:pt x="3361502" y="1978222"/>
                </a:cubicBezTo>
                <a:close/>
                <a:moveTo>
                  <a:pt x="3060215" y="1978067"/>
                </a:moveTo>
                <a:lnTo>
                  <a:pt x="3057731" y="1984789"/>
                </a:lnTo>
                <a:lnTo>
                  <a:pt x="3058590" y="1980762"/>
                </a:lnTo>
                <a:close/>
                <a:moveTo>
                  <a:pt x="3027270" y="1972568"/>
                </a:moveTo>
                <a:lnTo>
                  <a:pt x="3027199" y="1972758"/>
                </a:lnTo>
                <a:lnTo>
                  <a:pt x="3027199" y="1974203"/>
                </a:lnTo>
                <a:lnTo>
                  <a:pt x="3027392" y="1973599"/>
                </a:lnTo>
                <a:close/>
                <a:moveTo>
                  <a:pt x="3043166" y="1968615"/>
                </a:moveTo>
                <a:lnTo>
                  <a:pt x="3042075" y="1970120"/>
                </a:lnTo>
                <a:lnTo>
                  <a:pt x="3041816" y="1972101"/>
                </a:lnTo>
                <a:close/>
                <a:moveTo>
                  <a:pt x="3028929" y="1968099"/>
                </a:moveTo>
                <a:lnTo>
                  <a:pt x="3027643" y="1971563"/>
                </a:lnTo>
                <a:lnTo>
                  <a:pt x="3027802" y="1972318"/>
                </a:lnTo>
                <a:lnTo>
                  <a:pt x="3029035" y="1968456"/>
                </a:lnTo>
                <a:close/>
                <a:moveTo>
                  <a:pt x="3022323" y="1967667"/>
                </a:moveTo>
                <a:lnTo>
                  <a:pt x="3021670" y="1968546"/>
                </a:lnTo>
                <a:lnTo>
                  <a:pt x="3020459" y="1971758"/>
                </a:lnTo>
                <a:lnTo>
                  <a:pt x="3020949" y="1976958"/>
                </a:lnTo>
                <a:lnTo>
                  <a:pt x="3022225" y="1977884"/>
                </a:lnTo>
                <a:lnTo>
                  <a:pt x="3021264" y="1980311"/>
                </a:lnTo>
                <a:lnTo>
                  <a:pt x="3021586" y="1983729"/>
                </a:lnTo>
                <a:lnTo>
                  <a:pt x="3022823" y="1980798"/>
                </a:lnTo>
                <a:lnTo>
                  <a:pt x="3022746" y="1975259"/>
                </a:lnTo>
                <a:lnTo>
                  <a:pt x="3022442" y="1969803"/>
                </a:lnTo>
                <a:lnTo>
                  <a:pt x="3022225" y="1969607"/>
                </a:lnTo>
                <a:lnTo>
                  <a:pt x="3022404" y="1969124"/>
                </a:lnTo>
                <a:close/>
                <a:moveTo>
                  <a:pt x="316094" y="1967239"/>
                </a:moveTo>
                <a:cubicBezTo>
                  <a:pt x="318974" y="1970120"/>
                  <a:pt x="321493" y="1972640"/>
                  <a:pt x="321493" y="1972640"/>
                </a:cubicBezTo>
                <a:lnTo>
                  <a:pt x="326448" y="1987197"/>
                </a:lnTo>
                <a:lnTo>
                  <a:pt x="322573" y="1979030"/>
                </a:lnTo>
                <a:cubicBezTo>
                  <a:pt x="321493" y="1976240"/>
                  <a:pt x="321493" y="1975520"/>
                  <a:pt x="321493" y="1975520"/>
                </a:cubicBezTo>
                <a:cubicBezTo>
                  <a:pt x="318974" y="1975520"/>
                  <a:pt x="318974" y="1975520"/>
                  <a:pt x="318974" y="1972640"/>
                </a:cubicBezTo>
                <a:cubicBezTo>
                  <a:pt x="318974" y="1972640"/>
                  <a:pt x="316094" y="1970120"/>
                  <a:pt x="316094" y="1967239"/>
                </a:cubicBezTo>
                <a:close/>
                <a:moveTo>
                  <a:pt x="3027607" y="1959056"/>
                </a:moveTo>
                <a:lnTo>
                  <a:pt x="3027199" y="1959836"/>
                </a:lnTo>
                <a:lnTo>
                  <a:pt x="3027199" y="1960212"/>
                </a:lnTo>
                <a:lnTo>
                  <a:pt x="3027642" y="1959121"/>
                </a:lnTo>
                <a:close/>
                <a:moveTo>
                  <a:pt x="313215" y="1958958"/>
                </a:moveTo>
                <a:cubicBezTo>
                  <a:pt x="313215" y="1958958"/>
                  <a:pt x="316094" y="1964359"/>
                  <a:pt x="316094" y="1967239"/>
                </a:cubicBezTo>
                <a:cubicBezTo>
                  <a:pt x="316094" y="1964359"/>
                  <a:pt x="313215" y="1961479"/>
                  <a:pt x="313215" y="1958958"/>
                </a:cubicBezTo>
                <a:close/>
                <a:moveTo>
                  <a:pt x="3028923" y="1956583"/>
                </a:moveTo>
                <a:lnTo>
                  <a:pt x="3028886" y="1956606"/>
                </a:lnTo>
                <a:lnTo>
                  <a:pt x="3028708" y="1956947"/>
                </a:lnTo>
                <a:close/>
                <a:moveTo>
                  <a:pt x="3063316" y="1946546"/>
                </a:moveTo>
                <a:lnTo>
                  <a:pt x="3063091" y="1947204"/>
                </a:lnTo>
                <a:cubicBezTo>
                  <a:pt x="3062101" y="1949994"/>
                  <a:pt x="3061471" y="1951433"/>
                  <a:pt x="3061471" y="1950173"/>
                </a:cubicBezTo>
                <a:close/>
                <a:moveTo>
                  <a:pt x="3072632" y="1944415"/>
                </a:moveTo>
                <a:cubicBezTo>
                  <a:pt x="3072632" y="1938657"/>
                  <a:pt x="3063990" y="1966727"/>
                  <a:pt x="3063990" y="1969607"/>
                </a:cubicBezTo>
                <a:cubicBezTo>
                  <a:pt x="3066871" y="1961330"/>
                  <a:pt x="3066871" y="1961330"/>
                  <a:pt x="3072632" y="1944415"/>
                </a:cubicBezTo>
                <a:close/>
                <a:moveTo>
                  <a:pt x="309917" y="1943828"/>
                </a:moveTo>
                <a:lnTo>
                  <a:pt x="310336" y="1944918"/>
                </a:lnTo>
                <a:cubicBezTo>
                  <a:pt x="313215" y="1950318"/>
                  <a:pt x="313215" y="1956079"/>
                  <a:pt x="313215" y="1958958"/>
                </a:cubicBezTo>
                <a:close/>
                <a:moveTo>
                  <a:pt x="3038250" y="1940828"/>
                </a:moveTo>
                <a:lnTo>
                  <a:pt x="3030789" y="1954619"/>
                </a:lnTo>
                <a:lnTo>
                  <a:pt x="3030506" y="1955572"/>
                </a:lnTo>
                <a:lnTo>
                  <a:pt x="3030150" y="1955799"/>
                </a:lnTo>
                <a:lnTo>
                  <a:pt x="3028635" y="1958599"/>
                </a:lnTo>
                <a:lnTo>
                  <a:pt x="3028639" y="1958794"/>
                </a:lnTo>
                <a:lnTo>
                  <a:pt x="3028685" y="1961058"/>
                </a:lnTo>
                <a:lnTo>
                  <a:pt x="3027996" y="1959779"/>
                </a:lnTo>
                <a:lnTo>
                  <a:pt x="3027199" y="1961252"/>
                </a:lnTo>
                <a:lnTo>
                  <a:pt x="3027199" y="1969456"/>
                </a:lnTo>
                <a:lnTo>
                  <a:pt x="3027412" y="1970467"/>
                </a:lnTo>
                <a:lnTo>
                  <a:pt x="3028814" y="1967469"/>
                </a:lnTo>
                <a:lnTo>
                  <a:pt x="3028685" y="1961058"/>
                </a:lnTo>
                <a:lnTo>
                  <a:pt x="3029719" y="1962978"/>
                </a:lnTo>
                <a:lnTo>
                  <a:pt x="3029813" y="1965332"/>
                </a:lnTo>
                <a:lnTo>
                  <a:pt x="3030506" y="1963849"/>
                </a:lnTo>
                <a:lnTo>
                  <a:pt x="3029827" y="1965679"/>
                </a:lnTo>
                <a:lnTo>
                  <a:pt x="3029837" y="1965943"/>
                </a:lnTo>
                <a:lnTo>
                  <a:pt x="3030506" y="1963849"/>
                </a:lnTo>
                <a:close/>
                <a:moveTo>
                  <a:pt x="2997216" y="1932812"/>
                </a:moveTo>
                <a:lnTo>
                  <a:pt x="2995421" y="1940598"/>
                </a:lnTo>
                <a:lnTo>
                  <a:pt x="2990145" y="1955013"/>
                </a:lnTo>
                <a:lnTo>
                  <a:pt x="2998638" y="1941786"/>
                </a:lnTo>
                <a:close/>
                <a:moveTo>
                  <a:pt x="2997790" y="1930321"/>
                </a:moveTo>
                <a:lnTo>
                  <a:pt x="2997682" y="1930788"/>
                </a:lnTo>
                <a:lnTo>
                  <a:pt x="2998061" y="1933014"/>
                </a:lnTo>
                <a:lnTo>
                  <a:pt x="2998904" y="1941371"/>
                </a:lnTo>
                <a:lnTo>
                  <a:pt x="2999362" y="1940657"/>
                </a:lnTo>
                <a:lnTo>
                  <a:pt x="2998061" y="1933014"/>
                </a:lnTo>
                <a:close/>
                <a:moveTo>
                  <a:pt x="92137" y="1930228"/>
                </a:moveTo>
                <a:cubicBezTo>
                  <a:pt x="94656" y="1933107"/>
                  <a:pt x="97536" y="1944263"/>
                  <a:pt x="103294" y="1958299"/>
                </a:cubicBezTo>
                <a:cubicBezTo>
                  <a:pt x="100415" y="1955420"/>
                  <a:pt x="100415" y="1952541"/>
                  <a:pt x="97536" y="1944263"/>
                </a:cubicBezTo>
                <a:lnTo>
                  <a:pt x="97536" y="1949537"/>
                </a:lnTo>
                <a:lnTo>
                  <a:pt x="97437" y="1949236"/>
                </a:lnTo>
                <a:lnTo>
                  <a:pt x="95781" y="1942105"/>
                </a:lnTo>
                <a:cubicBezTo>
                  <a:pt x="94746" y="1938595"/>
                  <a:pt x="93397" y="1934367"/>
                  <a:pt x="92137" y="1930228"/>
                </a:cubicBezTo>
                <a:close/>
                <a:moveTo>
                  <a:pt x="3007022" y="1928578"/>
                </a:moveTo>
                <a:lnTo>
                  <a:pt x="3005848" y="1930658"/>
                </a:lnTo>
                <a:lnTo>
                  <a:pt x="3005851" y="1930680"/>
                </a:lnTo>
                <a:lnTo>
                  <a:pt x="3007055" y="1928815"/>
                </a:lnTo>
                <a:close/>
                <a:moveTo>
                  <a:pt x="3082570" y="1928220"/>
                </a:moveTo>
                <a:lnTo>
                  <a:pt x="3080913" y="1933979"/>
                </a:lnTo>
                <a:cubicBezTo>
                  <a:pt x="3078124" y="1943065"/>
                  <a:pt x="3075333" y="1951433"/>
                  <a:pt x="3072632" y="1958450"/>
                </a:cubicBezTo>
                <a:close/>
                <a:moveTo>
                  <a:pt x="3055773" y="1927302"/>
                </a:moveTo>
                <a:lnTo>
                  <a:pt x="3039776" y="1956483"/>
                </a:lnTo>
                <a:lnTo>
                  <a:pt x="3039147" y="1958450"/>
                </a:lnTo>
                <a:lnTo>
                  <a:pt x="3036271" y="1966715"/>
                </a:lnTo>
                <a:lnTo>
                  <a:pt x="3039365" y="1957232"/>
                </a:lnTo>
                <a:lnTo>
                  <a:pt x="3036597" y="1962280"/>
                </a:lnTo>
                <a:lnTo>
                  <a:pt x="3036267" y="1963849"/>
                </a:lnTo>
                <a:cubicBezTo>
                  <a:pt x="3033386" y="1966727"/>
                  <a:pt x="3033386" y="1972486"/>
                  <a:pt x="3030506" y="1975005"/>
                </a:cubicBezTo>
                <a:lnTo>
                  <a:pt x="3028986" y="1977941"/>
                </a:lnTo>
                <a:lnTo>
                  <a:pt x="3029100" y="1978484"/>
                </a:lnTo>
                <a:lnTo>
                  <a:pt x="3030506" y="1975005"/>
                </a:lnTo>
                <a:lnTo>
                  <a:pt x="3029684" y="1977581"/>
                </a:lnTo>
                <a:lnTo>
                  <a:pt x="3031413" y="1974844"/>
                </a:lnTo>
                <a:lnTo>
                  <a:pt x="3036167" y="1967013"/>
                </a:lnTo>
                <a:lnTo>
                  <a:pt x="3036271" y="1966715"/>
                </a:lnTo>
                <a:lnTo>
                  <a:pt x="3036267" y="1966727"/>
                </a:lnTo>
                <a:lnTo>
                  <a:pt x="3036173" y="1967004"/>
                </a:lnTo>
                <a:lnTo>
                  <a:pt x="3047834" y="1947798"/>
                </a:lnTo>
                <a:lnTo>
                  <a:pt x="3053761" y="1935683"/>
                </a:lnTo>
                <a:lnTo>
                  <a:pt x="3055710" y="1927501"/>
                </a:lnTo>
                <a:close/>
                <a:moveTo>
                  <a:pt x="3050308" y="1924982"/>
                </a:moveTo>
                <a:cubicBezTo>
                  <a:pt x="3050308" y="1927681"/>
                  <a:pt x="3048868" y="1931820"/>
                  <a:pt x="3047069" y="1936363"/>
                </a:cubicBezTo>
                <a:lnTo>
                  <a:pt x="3042335" y="1948466"/>
                </a:lnTo>
                <a:lnTo>
                  <a:pt x="3044548" y="1941537"/>
                </a:lnTo>
                <a:cubicBezTo>
                  <a:pt x="3047429" y="1936138"/>
                  <a:pt x="3047429" y="1930380"/>
                  <a:pt x="3050308" y="1924982"/>
                </a:cubicBezTo>
                <a:close/>
                <a:moveTo>
                  <a:pt x="3047429" y="1924982"/>
                </a:moveTo>
                <a:cubicBezTo>
                  <a:pt x="3047429" y="1924982"/>
                  <a:pt x="3047429" y="1927501"/>
                  <a:pt x="3047429" y="1930380"/>
                </a:cubicBezTo>
                <a:cubicBezTo>
                  <a:pt x="3044548" y="1933259"/>
                  <a:pt x="3044548" y="1936138"/>
                  <a:pt x="3044548" y="1941537"/>
                </a:cubicBezTo>
                <a:cubicBezTo>
                  <a:pt x="3041667" y="1944415"/>
                  <a:pt x="3041667" y="1938657"/>
                  <a:pt x="3044548" y="1933259"/>
                </a:cubicBezTo>
                <a:cubicBezTo>
                  <a:pt x="3047429" y="1930380"/>
                  <a:pt x="3047429" y="1922103"/>
                  <a:pt x="3047429" y="1924982"/>
                </a:cubicBezTo>
                <a:close/>
                <a:moveTo>
                  <a:pt x="3068841" y="1924722"/>
                </a:moveTo>
                <a:lnTo>
                  <a:pt x="3065499" y="1930152"/>
                </a:lnTo>
                <a:lnTo>
                  <a:pt x="3064711" y="1932180"/>
                </a:lnTo>
                <a:lnTo>
                  <a:pt x="3064310" y="1935784"/>
                </a:lnTo>
                <a:lnTo>
                  <a:pt x="3064395" y="1935776"/>
                </a:lnTo>
                <a:lnTo>
                  <a:pt x="3064283" y="1936025"/>
                </a:lnTo>
                <a:lnTo>
                  <a:pt x="3063990" y="1938657"/>
                </a:lnTo>
                <a:cubicBezTo>
                  <a:pt x="3065431" y="1935958"/>
                  <a:pt x="3066871" y="1931100"/>
                  <a:pt x="3068312" y="1926242"/>
                </a:cubicBezTo>
                <a:close/>
                <a:moveTo>
                  <a:pt x="2999547" y="1922700"/>
                </a:moveTo>
                <a:lnTo>
                  <a:pt x="2999486" y="1922962"/>
                </a:lnTo>
                <a:lnTo>
                  <a:pt x="2999486" y="1936570"/>
                </a:lnTo>
                <a:lnTo>
                  <a:pt x="2999486" y="1940464"/>
                </a:lnTo>
                <a:lnTo>
                  <a:pt x="3000325" y="1939158"/>
                </a:lnTo>
                <a:lnTo>
                  <a:pt x="3000794" y="1938280"/>
                </a:lnTo>
                <a:lnTo>
                  <a:pt x="3000746" y="1937605"/>
                </a:lnTo>
                <a:close/>
                <a:moveTo>
                  <a:pt x="3010600" y="1922241"/>
                </a:moveTo>
                <a:lnTo>
                  <a:pt x="3009863" y="1923546"/>
                </a:lnTo>
                <a:lnTo>
                  <a:pt x="3010006" y="1924244"/>
                </a:lnTo>
                <a:lnTo>
                  <a:pt x="3010604" y="1923318"/>
                </a:lnTo>
                <a:close/>
                <a:moveTo>
                  <a:pt x="3013276" y="1916971"/>
                </a:moveTo>
                <a:lnTo>
                  <a:pt x="3011797" y="1920121"/>
                </a:lnTo>
                <a:lnTo>
                  <a:pt x="3011604" y="1920463"/>
                </a:lnTo>
                <a:lnTo>
                  <a:pt x="3011619" y="1921746"/>
                </a:lnTo>
                <a:lnTo>
                  <a:pt x="3013538" y="1918775"/>
                </a:lnTo>
                <a:close/>
                <a:moveTo>
                  <a:pt x="3002046" y="1911850"/>
                </a:moveTo>
                <a:lnTo>
                  <a:pt x="3000363" y="1919159"/>
                </a:lnTo>
                <a:lnTo>
                  <a:pt x="3000589" y="1921314"/>
                </a:lnTo>
                <a:cubicBezTo>
                  <a:pt x="3001061" y="1926764"/>
                  <a:pt x="3000116" y="1920420"/>
                  <a:pt x="3002006" y="1933107"/>
                </a:cubicBezTo>
                <a:lnTo>
                  <a:pt x="3002006" y="1936012"/>
                </a:lnTo>
                <a:lnTo>
                  <a:pt x="3004083" y="1932125"/>
                </a:lnTo>
                <a:lnTo>
                  <a:pt x="3003805" y="1930992"/>
                </a:lnTo>
                <a:cubicBezTo>
                  <a:pt x="3003265" y="1928900"/>
                  <a:pt x="3002815" y="1926640"/>
                  <a:pt x="3002500" y="1923508"/>
                </a:cubicBezTo>
                <a:close/>
                <a:moveTo>
                  <a:pt x="3003511" y="1905496"/>
                </a:moveTo>
                <a:lnTo>
                  <a:pt x="3003297" y="1906423"/>
                </a:lnTo>
                <a:lnTo>
                  <a:pt x="3003445" y="1916237"/>
                </a:lnTo>
                <a:cubicBezTo>
                  <a:pt x="3003445" y="1924559"/>
                  <a:pt x="3003445" y="1931487"/>
                  <a:pt x="3004885" y="1924469"/>
                </a:cubicBezTo>
                <a:lnTo>
                  <a:pt x="3005626" y="1929236"/>
                </a:lnTo>
                <a:lnTo>
                  <a:pt x="3006805" y="1927029"/>
                </a:lnTo>
                <a:lnTo>
                  <a:pt x="3004885" y="1913312"/>
                </a:lnTo>
                <a:cubicBezTo>
                  <a:pt x="3004885" y="1914752"/>
                  <a:pt x="3004547" y="1912862"/>
                  <a:pt x="3004080" y="1909657"/>
                </a:cubicBezTo>
                <a:close/>
                <a:moveTo>
                  <a:pt x="3380904" y="1901702"/>
                </a:moveTo>
                <a:lnTo>
                  <a:pt x="3380861" y="1903613"/>
                </a:lnTo>
                <a:cubicBezTo>
                  <a:pt x="3378937" y="1909889"/>
                  <a:pt x="3372660" y="1922439"/>
                  <a:pt x="3372660" y="1922439"/>
                </a:cubicBezTo>
                <a:close/>
                <a:moveTo>
                  <a:pt x="297748" y="1898760"/>
                </a:moveTo>
                <a:lnTo>
                  <a:pt x="302058" y="1911436"/>
                </a:lnTo>
                <a:cubicBezTo>
                  <a:pt x="300618" y="1908556"/>
                  <a:pt x="299268" y="1904325"/>
                  <a:pt x="297918" y="1899420"/>
                </a:cubicBezTo>
                <a:close/>
                <a:moveTo>
                  <a:pt x="3088067" y="1898399"/>
                </a:moveTo>
                <a:lnTo>
                  <a:pt x="3086315" y="1905188"/>
                </a:lnTo>
                <a:lnTo>
                  <a:pt x="3085054" y="1909508"/>
                </a:lnTo>
                <a:lnTo>
                  <a:pt x="3086315" y="1902670"/>
                </a:lnTo>
                <a:close/>
                <a:moveTo>
                  <a:pt x="3361502" y="1897247"/>
                </a:moveTo>
                <a:lnTo>
                  <a:pt x="3360187" y="1900776"/>
                </a:lnTo>
                <a:lnTo>
                  <a:pt x="3360491" y="1899295"/>
                </a:lnTo>
                <a:close/>
                <a:moveTo>
                  <a:pt x="108693" y="1896757"/>
                </a:moveTo>
                <a:cubicBezTo>
                  <a:pt x="114451" y="1913312"/>
                  <a:pt x="114451" y="1913312"/>
                  <a:pt x="116971" y="1927348"/>
                </a:cubicBezTo>
                <a:cubicBezTo>
                  <a:pt x="119850" y="1927348"/>
                  <a:pt x="122729" y="1935986"/>
                  <a:pt x="119850" y="1927348"/>
                </a:cubicBezTo>
                <a:cubicBezTo>
                  <a:pt x="116971" y="1919071"/>
                  <a:pt x="111572" y="1896757"/>
                  <a:pt x="108693" y="1896757"/>
                </a:cubicBezTo>
                <a:close/>
                <a:moveTo>
                  <a:pt x="3091715" y="1888230"/>
                </a:moveTo>
                <a:cubicBezTo>
                  <a:pt x="3092075" y="1887195"/>
                  <a:pt x="3092075" y="1887195"/>
                  <a:pt x="3092075" y="1888634"/>
                </a:cubicBezTo>
                <a:lnTo>
                  <a:pt x="3088067" y="1898399"/>
                </a:lnTo>
                <a:lnTo>
                  <a:pt x="3089194" y="1894033"/>
                </a:lnTo>
                <a:cubicBezTo>
                  <a:pt x="3090635" y="1891333"/>
                  <a:pt x="3091355" y="1889264"/>
                  <a:pt x="3091715" y="1888230"/>
                </a:cubicBezTo>
                <a:close/>
                <a:moveTo>
                  <a:pt x="3007522" y="1888095"/>
                </a:moveTo>
                <a:lnTo>
                  <a:pt x="3007391" y="1888664"/>
                </a:lnTo>
                <a:lnTo>
                  <a:pt x="3007549" y="1889652"/>
                </a:lnTo>
                <a:lnTo>
                  <a:pt x="3007764" y="1902156"/>
                </a:lnTo>
                <a:lnTo>
                  <a:pt x="3007764" y="1906339"/>
                </a:lnTo>
                <a:cubicBezTo>
                  <a:pt x="3007764" y="1910524"/>
                  <a:pt x="3007764" y="1913312"/>
                  <a:pt x="3007764" y="1913312"/>
                </a:cubicBezTo>
                <a:lnTo>
                  <a:pt x="3009532" y="1921927"/>
                </a:lnTo>
                <a:lnTo>
                  <a:pt x="3010510" y="1920095"/>
                </a:lnTo>
                <a:lnTo>
                  <a:pt x="3010283" y="1915472"/>
                </a:lnTo>
                <a:cubicBezTo>
                  <a:pt x="3009923" y="1911962"/>
                  <a:pt x="3009204" y="1909174"/>
                  <a:pt x="3007764" y="1902156"/>
                </a:cubicBezTo>
                <a:lnTo>
                  <a:pt x="3007764" y="1890999"/>
                </a:lnTo>
                <a:lnTo>
                  <a:pt x="3007549" y="1889652"/>
                </a:lnTo>
                <a:close/>
                <a:moveTo>
                  <a:pt x="3068748" y="1886069"/>
                </a:moveTo>
                <a:lnTo>
                  <a:pt x="3064389" y="1894515"/>
                </a:lnTo>
                <a:cubicBezTo>
                  <a:pt x="3058991" y="1903156"/>
                  <a:pt x="3056111" y="1908556"/>
                  <a:pt x="3053232" y="1914316"/>
                </a:cubicBezTo>
                <a:lnTo>
                  <a:pt x="3052592" y="1914316"/>
                </a:lnTo>
                <a:lnTo>
                  <a:pt x="3047429" y="1924982"/>
                </a:lnTo>
                <a:cubicBezTo>
                  <a:pt x="3044548" y="1927501"/>
                  <a:pt x="3041667" y="1938657"/>
                  <a:pt x="3039147" y="1947295"/>
                </a:cubicBezTo>
                <a:cubicBezTo>
                  <a:pt x="3036267" y="1952692"/>
                  <a:pt x="3036267" y="1958450"/>
                  <a:pt x="3039147" y="1950173"/>
                </a:cubicBezTo>
                <a:lnTo>
                  <a:pt x="3037073" y="1960023"/>
                </a:lnTo>
                <a:lnTo>
                  <a:pt x="3040051" y="1953918"/>
                </a:lnTo>
                <a:lnTo>
                  <a:pt x="3040970" y="1952310"/>
                </a:lnTo>
                <a:lnTo>
                  <a:pt x="3041667" y="1950173"/>
                </a:lnTo>
                <a:lnTo>
                  <a:pt x="3042335" y="1948466"/>
                </a:lnTo>
                <a:lnTo>
                  <a:pt x="3041281" y="1951766"/>
                </a:lnTo>
                <a:lnTo>
                  <a:pt x="3053232" y="1930877"/>
                </a:lnTo>
                <a:lnTo>
                  <a:pt x="3056971" y="1923493"/>
                </a:lnTo>
                <a:close/>
                <a:moveTo>
                  <a:pt x="3366901" y="1883212"/>
                </a:moveTo>
                <a:cubicBezTo>
                  <a:pt x="3366901" y="1883212"/>
                  <a:pt x="3364021" y="1883212"/>
                  <a:pt x="3361502" y="1888970"/>
                </a:cubicBezTo>
                <a:cubicBezTo>
                  <a:pt x="3364021" y="1886091"/>
                  <a:pt x="3364021" y="1891849"/>
                  <a:pt x="3361502" y="1894369"/>
                </a:cubicBezTo>
                <a:lnTo>
                  <a:pt x="3360491" y="1899295"/>
                </a:lnTo>
                <a:lnTo>
                  <a:pt x="3358498" y="1903332"/>
                </a:lnTo>
                <a:cubicBezTo>
                  <a:pt x="3354820" y="1912610"/>
                  <a:pt x="3349622" y="1929277"/>
                  <a:pt x="3347463" y="1933596"/>
                </a:cubicBezTo>
                <a:cubicBezTo>
                  <a:pt x="3350342" y="1930717"/>
                  <a:pt x="3355741" y="1922439"/>
                  <a:pt x="3355741" y="1916681"/>
                </a:cubicBezTo>
                <a:cubicBezTo>
                  <a:pt x="3353042" y="1920999"/>
                  <a:pt x="3353762" y="1918211"/>
                  <a:pt x="3355517" y="1913307"/>
                </a:cubicBezTo>
                <a:lnTo>
                  <a:pt x="3360187" y="1900776"/>
                </a:lnTo>
                <a:lnTo>
                  <a:pt x="3358621" y="1908404"/>
                </a:lnTo>
                <a:cubicBezTo>
                  <a:pt x="3361502" y="1897247"/>
                  <a:pt x="3366901" y="1886091"/>
                  <a:pt x="3366901" y="1883212"/>
                </a:cubicBezTo>
                <a:close/>
                <a:moveTo>
                  <a:pt x="3009006" y="1881656"/>
                </a:moveTo>
                <a:lnTo>
                  <a:pt x="3008282" y="1884799"/>
                </a:lnTo>
                <a:lnTo>
                  <a:pt x="3010283" y="1892843"/>
                </a:lnTo>
                <a:cubicBezTo>
                  <a:pt x="3010643" y="1895318"/>
                  <a:pt x="3010643" y="1896757"/>
                  <a:pt x="3010643" y="1896757"/>
                </a:cubicBezTo>
                <a:lnTo>
                  <a:pt x="3011547" y="1918154"/>
                </a:lnTo>
                <a:lnTo>
                  <a:pt x="3013087" y="1915272"/>
                </a:lnTo>
                <a:lnTo>
                  <a:pt x="3011543" y="1896397"/>
                </a:lnTo>
                <a:close/>
                <a:moveTo>
                  <a:pt x="3013408" y="1862554"/>
                </a:moveTo>
                <a:lnTo>
                  <a:pt x="3013391" y="1862630"/>
                </a:lnTo>
                <a:lnTo>
                  <a:pt x="3016042" y="1888480"/>
                </a:lnTo>
                <a:lnTo>
                  <a:pt x="3016042" y="1909743"/>
                </a:lnTo>
                <a:lnTo>
                  <a:pt x="3016608" y="1908684"/>
                </a:lnTo>
                <a:lnTo>
                  <a:pt x="3018201" y="1902741"/>
                </a:lnTo>
                <a:cubicBezTo>
                  <a:pt x="3018201" y="1898916"/>
                  <a:pt x="3017481" y="1894058"/>
                  <a:pt x="3016042" y="1888480"/>
                </a:cubicBezTo>
                <a:lnTo>
                  <a:pt x="3016042" y="1885601"/>
                </a:lnTo>
                <a:close/>
                <a:moveTo>
                  <a:pt x="3395185" y="1860730"/>
                </a:moveTo>
                <a:cubicBezTo>
                  <a:pt x="3395562" y="1860831"/>
                  <a:pt x="3395607" y="1862428"/>
                  <a:pt x="3394977" y="1866657"/>
                </a:cubicBezTo>
                <a:cubicBezTo>
                  <a:pt x="3392098" y="1877814"/>
                  <a:pt x="3392098" y="1872056"/>
                  <a:pt x="3392098" y="1869536"/>
                </a:cubicBezTo>
                <a:lnTo>
                  <a:pt x="3392426" y="1866745"/>
                </a:lnTo>
                <a:lnTo>
                  <a:pt x="3393403" y="1863778"/>
                </a:lnTo>
                <a:cubicBezTo>
                  <a:pt x="3394100" y="1862024"/>
                  <a:pt x="3394808" y="1860629"/>
                  <a:pt x="3395185" y="1860730"/>
                </a:cubicBezTo>
                <a:close/>
                <a:moveTo>
                  <a:pt x="3044954" y="1858512"/>
                </a:moveTo>
                <a:cubicBezTo>
                  <a:pt x="3042075" y="1861033"/>
                  <a:pt x="3042075" y="1863913"/>
                  <a:pt x="3039196" y="1866793"/>
                </a:cubicBezTo>
                <a:cubicBezTo>
                  <a:pt x="3039196" y="1868233"/>
                  <a:pt x="3038566" y="1869583"/>
                  <a:pt x="3037576" y="1871654"/>
                </a:cubicBezTo>
                <a:lnTo>
                  <a:pt x="3036864" y="1873383"/>
                </a:lnTo>
                <a:lnTo>
                  <a:pt x="3035777" y="1874758"/>
                </a:lnTo>
                <a:cubicBezTo>
                  <a:pt x="3033707" y="1878584"/>
                  <a:pt x="3032358" y="1882094"/>
                  <a:pt x="3033796" y="1880834"/>
                </a:cubicBezTo>
                <a:lnTo>
                  <a:pt x="3036864" y="1873383"/>
                </a:lnTo>
                <a:lnTo>
                  <a:pt x="3042075" y="1866793"/>
                </a:lnTo>
                <a:close/>
                <a:moveTo>
                  <a:pt x="3083794" y="1855166"/>
                </a:moveTo>
                <a:lnTo>
                  <a:pt x="3081133" y="1865831"/>
                </a:lnTo>
                <a:lnTo>
                  <a:pt x="3080913" y="1866322"/>
                </a:lnTo>
                <a:lnTo>
                  <a:pt x="3080758" y="1867335"/>
                </a:lnTo>
                <a:lnTo>
                  <a:pt x="3079473" y="1872485"/>
                </a:lnTo>
                <a:cubicBezTo>
                  <a:pt x="3077313" y="1878738"/>
                  <a:pt x="3075153" y="1884316"/>
                  <a:pt x="3075153" y="1885756"/>
                </a:cubicBezTo>
                <a:cubicBezTo>
                  <a:pt x="3076593" y="1884316"/>
                  <a:pt x="3078033" y="1881526"/>
                  <a:pt x="3079113" y="1878063"/>
                </a:cubicBezTo>
                <a:lnTo>
                  <a:pt x="3080758" y="1867335"/>
                </a:lnTo>
                <a:lnTo>
                  <a:pt x="3081133" y="1865831"/>
                </a:lnTo>
                <a:lnTo>
                  <a:pt x="3084379" y="1858584"/>
                </a:lnTo>
                <a:cubicBezTo>
                  <a:pt x="3085054" y="1856516"/>
                  <a:pt x="3085054" y="1855166"/>
                  <a:pt x="3083794" y="1855166"/>
                </a:cubicBezTo>
                <a:close/>
                <a:moveTo>
                  <a:pt x="289114" y="1854072"/>
                </a:moveTo>
                <a:lnTo>
                  <a:pt x="289522" y="1856553"/>
                </a:lnTo>
                <a:lnTo>
                  <a:pt x="293420" y="1866433"/>
                </a:lnTo>
                <a:cubicBezTo>
                  <a:pt x="294500" y="1869583"/>
                  <a:pt x="295220" y="1872374"/>
                  <a:pt x="296660" y="1877954"/>
                </a:cubicBezTo>
                <a:lnTo>
                  <a:pt x="297161" y="1878479"/>
                </a:lnTo>
                <a:lnTo>
                  <a:pt x="291683" y="1857179"/>
                </a:lnTo>
                <a:close/>
                <a:moveTo>
                  <a:pt x="3104491" y="1852104"/>
                </a:moveTo>
                <a:lnTo>
                  <a:pt x="3103236" y="1858044"/>
                </a:lnTo>
                <a:cubicBezTo>
                  <a:pt x="3103236" y="1860564"/>
                  <a:pt x="3100357" y="1863443"/>
                  <a:pt x="3100357" y="1869201"/>
                </a:cubicBezTo>
                <a:cubicBezTo>
                  <a:pt x="3097476" y="1871721"/>
                  <a:pt x="3097476" y="1877478"/>
                  <a:pt x="3097476" y="1880358"/>
                </a:cubicBezTo>
                <a:cubicBezTo>
                  <a:pt x="3094955" y="1888634"/>
                  <a:pt x="3092075" y="1896911"/>
                  <a:pt x="3089194" y="1908068"/>
                </a:cubicBezTo>
                <a:lnTo>
                  <a:pt x="3082570" y="1928220"/>
                </a:lnTo>
                <a:lnTo>
                  <a:pt x="3089194" y="1905188"/>
                </a:lnTo>
                <a:cubicBezTo>
                  <a:pt x="3092075" y="1896911"/>
                  <a:pt x="3094955" y="1885756"/>
                  <a:pt x="3097476" y="1874599"/>
                </a:cubicBezTo>
                <a:close/>
                <a:moveTo>
                  <a:pt x="3104039" y="1848182"/>
                </a:moveTo>
                <a:lnTo>
                  <a:pt x="3103575" y="1850277"/>
                </a:lnTo>
                <a:lnTo>
                  <a:pt x="3101850" y="1853538"/>
                </a:lnTo>
                <a:lnTo>
                  <a:pt x="3102032" y="1852715"/>
                </a:lnTo>
                <a:close/>
                <a:moveTo>
                  <a:pt x="3081305" y="1841592"/>
                </a:moveTo>
                <a:cubicBezTo>
                  <a:pt x="3075547" y="1852752"/>
                  <a:pt x="3075547" y="1855633"/>
                  <a:pt x="3072667" y="1863913"/>
                </a:cubicBezTo>
                <a:cubicBezTo>
                  <a:pt x="3070148" y="1872194"/>
                  <a:pt x="3067269" y="1877954"/>
                  <a:pt x="3064389" y="1880834"/>
                </a:cubicBezTo>
                <a:cubicBezTo>
                  <a:pt x="3061510" y="1883354"/>
                  <a:pt x="3061510" y="1886235"/>
                  <a:pt x="3058991" y="1894515"/>
                </a:cubicBezTo>
                <a:cubicBezTo>
                  <a:pt x="3061510" y="1889114"/>
                  <a:pt x="3067269" y="1880834"/>
                  <a:pt x="3070148" y="1877954"/>
                </a:cubicBezTo>
                <a:cubicBezTo>
                  <a:pt x="3070148" y="1877954"/>
                  <a:pt x="3067269" y="1883354"/>
                  <a:pt x="3064389" y="1889114"/>
                </a:cubicBezTo>
                <a:cubicBezTo>
                  <a:pt x="3064389" y="1889114"/>
                  <a:pt x="3067269" y="1883354"/>
                  <a:pt x="3070148" y="1880834"/>
                </a:cubicBezTo>
                <a:lnTo>
                  <a:pt x="3071105" y="1878345"/>
                </a:lnTo>
                <a:lnTo>
                  <a:pt x="3081305" y="1844185"/>
                </a:lnTo>
                <a:close/>
                <a:moveTo>
                  <a:pt x="3058991" y="1816390"/>
                </a:moveTo>
                <a:cubicBezTo>
                  <a:pt x="3053232" y="1833312"/>
                  <a:pt x="3044954" y="1846992"/>
                  <a:pt x="3044954" y="1855633"/>
                </a:cubicBezTo>
                <a:cubicBezTo>
                  <a:pt x="3053232" y="1835831"/>
                  <a:pt x="3056111" y="1830431"/>
                  <a:pt x="3058991" y="1816390"/>
                </a:cubicBezTo>
                <a:close/>
                <a:moveTo>
                  <a:pt x="255398" y="1813754"/>
                </a:moveTo>
                <a:cubicBezTo>
                  <a:pt x="255398" y="1813754"/>
                  <a:pt x="258278" y="1833188"/>
                  <a:pt x="255398" y="1813754"/>
                </a:cubicBezTo>
                <a:close/>
                <a:moveTo>
                  <a:pt x="3100500" y="1813205"/>
                </a:moveTo>
                <a:lnTo>
                  <a:pt x="3100226" y="1814300"/>
                </a:lnTo>
                <a:lnTo>
                  <a:pt x="3100357" y="1813420"/>
                </a:lnTo>
                <a:close/>
                <a:moveTo>
                  <a:pt x="3422695" y="1808548"/>
                </a:moveTo>
                <a:lnTo>
                  <a:pt x="3422695" y="1810875"/>
                </a:lnTo>
                <a:cubicBezTo>
                  <a:pt x="3420175" y="1813754"/>
                  <a:pt x="3420175" y="1816273"/>
                  <a:pt x="3420175" y="1816273"/>
                </a:cubicBezTo>
                <a:close/>
                <a:moveTo>
                  <a:pt x="3431334" y="1802598"/>
                </a:moveTo>
                <a:cubicBezTo>
                  <a:pt x="3428454" y="1810875"/>
                  <a:pt x="3428454" y="1810875"/>
                  <a:pt x="3428454" y="1810875"/>
                </a:cubicBezTo>
                <a:cubicBezTo>
                  <a:pt x="3425574" y="1813754"/>
                  <a:pt x="3425574" y="1816273"/>
                  <a:pt x="3425574" y="1819153"/>
                </a:cubicBezTo>
                <a:cubicBezTo>
                  <a:pt x="3425574" y="1822031"/>
                  <a:pt x="3425574" y="1822031"/>
                  <a:pt x="3428454" y="1810875"/>
                </a:cubicBezTo>
                <a:cubicBezTo>
                  <a:pt x="3431334" y="1807996"/>
                  <a:pt x="3428454" y="1807996"/>
                  <a:pt x="3431334" y="1802598"/>
                </a:cubicBezTo>
                <a:close/>
                <a:moveTo>
                  <a:pt x="3118692" y="1799530"/>
                </a:moveTo>
                <a:lnTo>
                  <a:pt x="3116397" y="1807975"/>
                </a:lnTo>
                <a:cubicBezTo>
                  <a:pt x="3115407" y="1811440"/>
                  <a:pt x="3114777" y="1813510"/>
                  <a:pt x="3114777" y="1813510"/>
                </a:cubicBezTo>
                <a:lnTo>
                  <a:pt x="3118110" y="1802629"/>
                </a:lnTo>
                <a:close/>
                <a:moveTo>
                  <a:pt x="3109019" y="1796949"/>
                </a:moveTo>
                <a:lnTo>
                  <a:pt x="3108006" y="1799606"/>
                </a:lnTo>
                <a:lnTo>
                  <a:pt x="3106117" y="1807662"/>
                </a:lnTo>
                <a:lnTo>
                  <a:pt x="3104197" y="1814900"/>
                </a:lnTo>
                <a:lnTo>
                  <a:pt x="3104880" y="1812970"/>
                </a:lnTo>
                <a:cubicBezTo>
                  <a:pt x="3106229" y="1808110"/>
                  <a:pt x="3107579" y="1802530"/>
                  <a:pt x="3109019" y="1796949"/>
                </a:cubicBezTo>
                <a:close/>
                <a:moveTo>
                  <a:pt x="50647" y="1783127"/>
                </a:moveTo>
                <a:lnTo>
                  <a:pt x="52906" y="1790588"/>
                </a:lnTo>
                <a:cubicBezTo>
                  <a:pt x="52906" y="1792027"/>
                  <a:pt x="52187" y="1789238"/>
                  <a:pt x="51153" y="1785055"/>
                </a:cubicBezTo>
                <a:close/>
                <a:moveTo>
                  <a:pt x="3111889" y="1778214"/>
                </a:moveTo>
                <a:lnTo>
                  <a:pt x="3111794" y="1779311"/>
                </a:lnTo>
                <a:lnTo>
                  <a:pt x="3108638" y="1791108"/>
                </a:lnTo>
                <a:lnTo>
                  <a:pt x="3107227" y="1797596"/>
                </a:lnTo>
                <a:lnTo>
                  <a:pt x="3107366" y="1796691"/>
                </a:lnTo>
                <a:cubicBezTo>
                  <a:pt x="3108829" y="1789415"/>
                  <a:pt x="3111147" y="1780002"/>
                  <a:pt x="3111889" y="1778214"/>
                </a:cubicBezTo>
                <a:close/>
                <a:moveTo>
                  <a:pt x="3428454" y="1777406"/>
                </a:moveTo>
                <a:cubicBezTo>
                  <a:pt x="3428454" y="1777406"/>
                  <a:pt x="3428454" y="1779925"/>
                  <a:pt x="3425574" y="1785683"/>
                </a:cubicBezTo>
                <a:cubicBezTo>
                  <a:pt x="3425574" y="1782804"/>
                  <a:pt x="3428454" y="1777406"/>
                  <a:pt x="3428454" y="1777406"/>
                </a:cubicBezTo>
                <a:close/>
                <a:moveTo>
                  <a:pt x="48079" y="1773331"/>
                </a:moveTo>
                <a:lnTo>
                  <a:pt x="50647" y="1783127"/>
                </a:lnTo>
                <a:lnTo>
                  <a:pt x="50073" y="1781230"/>
                </a:lnTo>
                <a:lnTo>
                  <a:pt x="48460" y="1776704"/>
                </a:lnTo>
                <a:close/>
                <a:moveTo>
                  <a:pt x="3128454" y="1768867"/>
                </a:moveTo>
                <a:cubicBezTo>
                  <a:pt x="3125934" y="1771748"/>
                  <a:pt x="3123056" y="1782908"/>
                  <a:pt x="3120176" y="1794069"/>
                </a:cubicBezTo>
                <a:lnTo>
                  <a:pt x="3119799" y="1795456"/>
                </a:lnTo>
                <a:lnTo>
                  <a:pt x="3119799" y="1797117"/>
                </a:lnTo>
                <a:close/>
                <a:moveTo>
                  <a:pt x="249150" y="1768867"/>
                </a:moveTo>
                <a:lnTo>
                  <a:pt x="252698" y="1785683"/>
                </a:lnTo>
                <a:lnTo>
                  <a:pt x="252878" y="1785683"/>
                </a:lnTo>
                <a:lnTo>
                  <a:pt x="252878" y="1782811"/>
                </a:lnTo>
                <a:close/>
                <a:moveTo>
                  <a:pt x="3433224" y="1768791"/>
                </a:moveTo>
                <a:lnTo>
                  <a:pt x="3431334" y="1777406"/>
                </a:lnTo>
                <a:cubicBezTo>
                  <a:pt x="3428454" y="1788563"/>
                  <a:pt x="3425574" y="1793961"/>
                  <a:pt x="3425574" y="1799718"/>
                </a:cubicBezTo>
                <a:lnTo>
                  <a:pt x="3422695" y="1808548"/>
                </a:lnTo>
                <a:lnTo>
                  <a:pt x="3422695" y="1799718"/>
                </a:lnTo>
                <a:cubicBezTo>
                  <a:pt x="3425574" y="1793961"/>
                  <a:pt x="3428454" y="1785683"/>
                  <a:pt x="3428454" y="1777406"/>
                </a:cubicBezTo>
                <a:cubicBezTo>
                  <a:pt x="3428454" y="1774526"/>
                  <a:pt x="3429174" y="1771018"/>
                  <a:pt x="3430209" y="1768903"/>
                </a:cubicBezTo>
                <a:close/>
                <a:moveTo>
                  <a:pt x="47508" y="1768274"/>
                </a:moveTo>
                <a:lnTo>
                  <a:pt x="48079" y="1773331"/>
                </a:lnTo>
                <a:lnTo>
                  <a:pt x="47508" y="1771154"/>
                </a:lnTo>
                <a:close/>
                <a:moveTo>
                  <a:pt x="3433853" y="1766358"/>
                </a:moveTo>
                <a:lnTo>
                  <a:pt x="3433853" y="1768768"/>
                </a:lnTo>
                <a:lnTo>
                  <a:pt x="3433224" y="1768791"/>
                </a:lnTo>
                <a:lnTo>
                  <a:pt x="3433673" y="1766744"/>
                </a:lnTo>
                <a:close/>
                <a:moveTo>
                  <a:pt x="252878" y="1763370"/>
                </a:moveTo>
                <a:lnTo>
                  <a:pt x="252850" y="1763946"/>
                </a:lnTo>
                <a:lnTo>
                  <a:pt x="252878" y="1764164"/>
                </a:lnTo>
                <a:close/>
                <a:moveTo>
                  <a:pt x="244588" y="1758627"/>
                </a:moveTo>
                <a:lnTo>
                  <a:pt x="246271" y="1763467"/>
                </a:lnTo>
                <a:cubicBezTo>
                  <a:pt x="246271" y="1763467"/>
                  <a:pt x="245551" y="1762027"/>
                  <a:pt x="244831" y="1759911"/>
                </a:cubicBezTo>
                <a:close/>
                <a:moveTo>
                  <a:pt x="243392" y="1752306"/>
                </a:moveTo>
                <a:lnTo>
                  <a:pt x="244588" y="1758627"/>
                </a:lnTo>
                <a:lnTo>
                  <a:pt x="243392" y="1755187"/>
                </a:lnTo>
                <a:close/>
                <a:moveTo>
                  <a:pt x="3111898" y="1749427"/>
                </a:moveTo>
                <a:lnTo>
                  <a:pt x="3111938" y="1749528"/>
                </a:lnTo>
                <a:lnTo>
                  <a:pt x="3111774" y="1749847"/>
                </a:lnTo>
                <a:close/>
                <a:moveTo>
                  <a:pt x="3114399" y="1732448"/>
                </a:moveTo>
                <a:cubicBezTo>
                  <a:pt x="3114399" y="1735146"/>
                  <a:pt x="3113679" y="1739286"/>
                  <a:pt x="3112598" y="1743829"/>
                </a:cubicBezTo>
                <a:lnTo>
                  <a:pt x="3109744" y="1753779"/>
                </a:lnTo>
                <a:lnTo>
                  <a:pt x="3111774" y="1749847"/>
                </a:lnTo>
                <a:lnTo>
                  <a:pt x="3107046" y="1765807"/>
                </a:lnTo>
                <a:lnTo>
                  <a:pt x="3103236" y="1785350"/>
                </a:lnTo>
                <a:cubicBezTo>
                  <a:pt x="3106117" y="1779952"/>
                  <a:pt x="3108638" y="1768795"/>
                  <a:pt x="3111518" y="1757640"/>
                </a:cubicBezTo>
                <a:lnTo>
                  <a:pt x="3112331" y="1750527"/>
                </a:lnTo>
                <a:lnTo>
                  <a:pt x="3111938" y="1749528"/>
                </a:lnTo>
                <a:lnTo>
                  <a:pt x="3112590" y="1748264"/>
                </a:lnTo>
                <a:close/>
                <a:moveTo>
                  <a:pt x="3137520" y="1726791"/>
                </a:moveTo>
                <a:lnTo>
                  <a:pt x="3137092" y="1729985"/>
                </a:lnTo>
                <a:lnTo>
                  <a:pt x="3137202" y="1728173"/>
                </a:lnTo>
                <a:close/>
                <a:moveTo>
                  <a:pt x="30592" y="1723647"/>
                </a:moveTo>
                <a:cubicBezTo>
                  <a:pt x="33472" y="1734804"/>
                  <a:pt x="30592" y="1732285"/>
                  <a:pt x="33472" y="1745961"/>
                </a:cubicBezTo>
                <a:cubicBezTo>
                  <a:pt x="30592" y="1729406"/>
                  <a:pt x="27714" y="1726527"/>
                  <a:pt x="27714" y="1737683"/>
                </a:cubicBezTo>
                <a:cubicBezTo>
                  <a:pt x="27714" y="1732285"/>
                  <a:pt x="30592" y="1751719"/>
                  <a:pt x="33472" y="1745961"/>
                </a:cubicBezTo>
                <a:cubicBezTo>
                  <a:pt x="36350" y="1757118"/>
                  <a:pt x="36350" y="1754599"/>
                  <a:pt x="36350" y="1745961"/>
                </a:cubicBezTo>
                <a:cubicBezTo>
                  <a:pt x="36350" y="1743441"/>
                  <a:pt x="33472" y="1737683"/>
                  <a:pt x="33472" y="1732285"/>
                </a:cubicBezTo>
                <a:cubicBezTo>
                  <a:pt x="33472" y="1729406"/>
                  <a:pt x="30592" y="1723647"/>
                  <a:pt x="30592" y="1723647"/>
                </a:cubicBezTo>
                <a:close/>
                <a:moveTo>
                  <a:pt x="254033" y="1702381"/>
                </a:moveTo>
                <a:lnTo>
                  <a:pt x="253799" y="1706403"/>
                </a:lnTo>
                <a:lnTo>
                  <a:pt x="254730" y="1712283"/>
                </a:lnTo>
                <a:lnTo>
                  <a:pt x="255083" y="1711052"/>
                </a:lnTo>
                <a:lnTo>
                  <a:pt x="255100" y="1709981"/>
                </a:lnTo>
                <a:lnTo>
                  <a:pt x="254549" y="1707664"/>
                </a:lnTo>
                <a:close/>
                <a:moveTo>
                  <a:pt x="229715" y="1685343"/>
                </a:moveTo>
                <a:lnTo>
                  <a:pt x="232179" y="1690315"/>
                </a:lnTo>
                <a:lnTo>
                  <a:pt x="232234" y="1690743"/>
                </a:lnTo>
                <a:lnTo>
                  <a:pt x="232610" y="1691848"/>
                </a:lnTo>
                <a:lnTo>
                  <a:pt x="235114" y="1701904"/>
                </a:lnTo>
                <a:cubicBezTo>
                  <a:pt x="235114" y="1710544"/>
                  <a:pt x="237993" y="1715944"/>
                  <a:pt x="237993" y="1713064"/>
                </a:cubicBezTo>
                <a:cubicBezTo>
                  <a:pt x="240872" y="1732866"/>
                  <a:pt x="237993" y="1721704"/>
                  <a:pt x="237993" y="1724225"/>
                </a:cubicBezTo>
                <a:cubicBezTo>
                  <a:pt x="232234" y="1701904"/>
                  <a:pt x="235114" y="1704783"/>
                  <a:pt x="229715" y="1685343"/>
                </a:cubicBezTo>
                <a:close/>
                <a:moveTo>
                  <a:pt x="3422695" y="1682396"/>
                </a:moveTo>
                <a:cubicBezTo>
                  <a:pt x="3422695" y="1679517"/>
                  <a:pt x="3420175" y="1687795"/>
                  <a:pt x="3420175" y="1690673"/>
                </a:cubicBezTo>
                <a:cubicBezTo>
                  <a:pt x="3417295" y="1693553"/>
                  <a:pt x="3420175" y="1699310"/>
                  <a:pt x="3417295" y="1704708"/>
                </a:cubicBezTo>
                <a:cubicBezTo>
                  <a:pt x="3417295" y="1710467"/>
                  <a:pt x="3417295" y="1712986"/>
                  <a:pt x="3414416" y="1715865"/>
                </a:cubicBezTo>
                <a:cubicBezTo>
                  <a:pt x="3414416" y="1724143"/>
                  <a:pt x="3414416" y="1729901"/>
                  <a:pt x="3411536" y="1735299"/>
                </a:cubicBezTo>
                <a:cubicBezTo>
                  <a:pt x="3409017" y="1743936"/>
                  <a:pt x="3409017" y="1752213"/>
                  <a:pt x="3406136" y="1760491"/>
                </a:cubicBezTo>
                <a:cubicBezTo>
                  <a:pt x="3403256" y="1771648"/>
                  <a:pt x="3400377" y="1785683"/>
                  <a:pt x="3394977" y="1805116"/>
                </a:cubicBezTo>
                <a:cubicBezTo>
                  <a:pt x="3392098" y="1810875"/>
                  <a:pt x="3389218" y="1816273"/>
                  <a:pt x="3389218" y="1816273"/>
                </a:cubicBezTo>
                <a:cubicBezTo>
                  <a:pt x="3386338" y="1822031"/>
                  <a:pt x="3383819" y="1836067"/>
                  <a:pt x="3380939" y="1847223"/>
                </a:cubicBezTo>
                <a:cubicBezTo>
                  <a:pt x="3375180" y="1863778"/>
                  <a:pt x="3375180" y="1863778"/>
                  <a:pt x="3369781" y="1883212"/>
                </a:cubicBezTo>
                <a:cubicBezTo>
                  <a:pt x="3364021" y="1897247"/>
                  <a:pt x="3355741" y="1919560"/>
                  <a:pt x="3347463" y="1941874"/>
                </a:cubicBezTo>
                <a:cubicBezTo>
                  <a:pt x="3344583" y="1941874"/>
                  <a:pt x="3347463" y="1938994"/>
                  <a:pt x="3347463" y="1936475"/>
                </a:cubicBezTo>
                <a:cubicBezTo>
                  <a:pt x="3344583" y="1944752"/>
                  <a:pt x="3341703" y="1950150"/>
                  <a:pt x="3339184" y="1955909"/>
                </a:cubicBezTo>
                <a:cubicBezTo>
                  <a:pt x="3336304" y="1961307"/>
                  <a:pt x="3336304" y="1964186"/>
                  <a:pt x="3336304" y="1961307"/>
                </a:cubicBezTo>
                <a:cubicBezTo>
                  <a:pt x="3333424" y="1967065"/>
                  <a:pt x="3333424" y="1967065"/>
                  <a:pt x="3336304" y="1967065"/>
                </a:cubicBezTo>
                <a:cubicBezTo>
                  <a:pt x="3336304" y="1967065"/>
                  <a:pt x="3341703" y="1953029"/>
                  <a:pt x="3344583" y="1944752"/>
                </a:cubicBezTo>
                <a:cubicBezTo>
                  <a:pt x="3341703" y="1958787"/>
                  <a:pt x="3328025" y="1989378"/>
                  <a:pt x="3316867" y="2008812"/>
                </a:cubicBezTo>
                <a:lnTo>
                  <a:pt x="3317748" y="2005064"/>
                </a:lnTo>
                <a:lnTo>
                  <a:pt x="3317766" y="2005033"/>
                </a:lnTo>
                <a:lnTo>
                  <a:pt x="3317981" y="2004433"/>
                </a:lnTo>
                <a:lnTo>
                  <a:pt x="3324785" y="1992077"/>
                </a:lnTo>
                <a:cubicBezTo>
                  <a:pt x="3327935" y="1985059"/>
                  <a:pt x="3330725" y="1978042"/>
                  <a:pt x="3333424" y="1972464"/>
                </a:cubicBezTo>
                <a:cubicBezTo>
                  <a:pt x="3333424" y="1967065"/>
                  <a:pt x="3330545" y="1975342"/>
                  <a:pt x="3328025" y="1983620"/>
                </a:cubicBezTo>
                <a:cubicBezTo>
                  <a:pt x="3322266" y="1992257"/>
                  <a:pt x="3319386" y="2000534"/>
                  <a:pt x="3319386" y="1994777"/>
                </a:cubicBezTo>
                <a:cubicBezTo>
                  <a:pt x="3319386" y="2000534"/>
                  <a:pt x="3316867" y="2005932"/>
                  <a:pt x="3313986" y="2008812"/>
                </a:cubicBezTo>
                <a:cubicBezTo>
                  <a:pt x="3313986" y="2014570"/>
                  <a:pt x="3311106" y="2017089"/>
                  <a:pt x="3308227" y="2022847"/>
                </a:cubicBezTo>
                <a:cubicBezTo>
                  <a:pt x="3308227" y="2025367"/>
                  <a:pt x="3305707" y="2031125"/>
                  <a:pt x="3302827" y="2036883"/>
                </a:cubicBezTo>
                <a:cubicBezTo>
                  <a:pt x="3302827" y="2039402"/>
                  <a:pt x="3299948" y="2045160"/>
                  <a:pt x="3294548" y="2053437"/>
                </a:cubicBezTo>
                <a:cubicBezTo>
                  <a:pt x="3294548" y="2056317"/>
                  <a:pt x="3297068" y="2050558"/>
                  <a:pt x="3299948" y="2045160"/>
                </a:cubicBezTo>
                <a:cubicBezTo>
                  <a:pt x="3302827" y="2042281"/>
                  <a:pt x="3305707" y="2036883"/>
                  <a:pt x="3305707" y="2039402"/>
                </a:cubicBezTo>
                <a:cubicBezTo>
                  <a:pt x="3299948" y="2047680"/>
                  <a:pt x="3297068" y="2056317"/>
                  <a:pt x="3291669" y="2064594"/>
                </a:cubicBezTo>
                <a:cubicBezTo>
                  <a:pt x="3288789" y="2070352"/>
                  <a:pt x="3283390" y="2078630"/>
                  <a:pt x="3280510" y="2081508"/>
                </a:cubicBezTo>
                <a:cubicBezTo>
                  <a:pt x="3283390" y="2078630"/>
                  <a:pt x="3285910" y="2070352"/>
                  <a:pt x="3288789" y="2064594"/>
                </a:cubicBezTo>
                <a:cubicBezTo>
                  <a:pt x="3283390" y="2072872"/>
                  <a:pt x="3288789" y="2067473"/>
                  <a:pt x="3280510" y="2081508"/>
                </a:cubicBezTo>
                <a:cubicBezTo>
                  <a:pt x="3280510" y="2078630"/>
                  <a:pt x="3277631" y="2084028"/>
                  <a:pt x="3272231" y="2092665"/>
                </a:cubicBezTo>
                <a:cubicBezTo>
                  <a:pt x="3269352" y="2095185"/>
                  <a:pt x="3269352" y="2100943"/>
                  <a:pt x="3266471" y="2103821"/>
                </a:cubicBezTo>
                <a:cubicBezTo>
                  <a:pt x="3263591" y="2106340"/>
                  <a:pt x="3263591" y="2109220"/>
                  <a:pt x="3261072" y="2112098"/>
                </a:cubicBezTo>
                <a:cubicBezTo>
                  <a:pt x="3263591" y="2109220"/>
                  <a:pt x="3269352" y="2100943"/>
                  <a:pt x="3277631" y="2089786"/>
                </a:cubicBezTo>
                <a:cubicBezTo>
                  <a:pt x="3274751" y="2095185"/>
                  <a:pt x="3266471" y="2109220"/>
                  <a:pt x="3258192" y="2120376"/>
                </a:cubicBezTo>
                <a:cubicBezTo>
                  <a:pt x="3263591" y="2112098"/>
                  <a:pt x="3252433" y="2126135"/>
                  <a:pt x="3247034" y="2134411"/>
                </a:cubicBezTo>
                <a:cubicBezTo>
                  <a:pt x="3247034" y="2139810"/>
                  <a:pt x="3258192" y="2123255"/>
                  <a:pt x="3252433" y="2131533"/>
                </a:cubicBezTo>
                <a:cubicBezTo>
                  <a:pt x="3244154" y="2142689"/>
                  <a:pt x="3244154" y="2139810"/>
                  <a:pt x="3235875" y="2153846"/>
                </a:cubicBezTo>
                <a:cubicBezTo>
                  <a:pt x="3227596" y="2165001"/>
                  <a:pt x="3241274" y="2148448"/>
                  <a:pt x="3241274" y="2148448"/>
                </a:cubicBezTo>
                <a:cubicBezTo>
                  <a:pt x="3230116" y="2165001"/>
                  <a:pt x="3213557" y="2187315"/>
                  <a:pt x="3196639" y="2212506"/>
                </a:cubicBezTo>
                <a:cubicBezTo>
                  <a:pt x="3180081" y="2234819"/>
                  <a:pt x="3160643" y="2260011"/>
                  <a:pt x="3143725" y="2285204"/>
                </a:cubicBezTo>
                <a:cubicBezTo>
                  <a:pt x="3140845" y="2287723"/>
                  <a:pt x="3127166" y="2301758"/>
                  <a:pt x="3124287" y="2310036"/>
                </a:cubicBezTo>
                <a:cubicBezTo>
                  <a:pt x="3120147" y="2314354"/>
                  <a:pt x="3115288" y="2319932"/>
                  <a:pt x="3109708" y="2326185"/>
                </a:cubicBezTo>
                <a:lnTo>
                  <a:pt x="3094910" y="2342001"/>
                </a:lnTo>
                <a:lnTo>
                  <a:pt x="3118527" y="2312914"/>
                </a:lnTo>
                <a:cubicBezTo>
                  <a:pt x="3121407" y="2308776"/>
                  <a:pt x="3123567" y="2305987"/>
                  <a:pt x="3125321" y="2303557"/>
                </a:cubicBezTo>
                <a:lnTo>
                  <a:pt x="3125933" y="2302549"/>
                </a:lnTo>
                <a:lnTo>
                  <a:pt x="3138326" y="2285204"/>
                </a:lnTo>
                <a:cubicBezTo>
                  <a:pt x="3138326" y="2285204"/>
                  <a:pt x="3129686" y="2296360"/>
                  <a:pt x="3135446" y="2287723"/>
                </a:cubicBezTo>
                <a:cubicBezTo>
                  <a:pt x="3129866" y="2294741"/>
                  <a:pt x="3125636" y="2299689"/>
                  <a:pt x="3122487" y="2303557"/>
                </a:cubicBezTo>
                <a:lnTo>
                  <a:pt x="3121775" y="2304585"/>
                </a:lnTo>
                <a:lnTo>
                  <a:pt x="3120687" y="2305717"/>
                </a:lnTo>
                <a:cubicBezTo>
                  <a:pt x="3118617" y="2308146"/>
                  <a:pt x="3117268" y="2310216"/>
                  <a:pt x="3116008" y="2312914"/>
                </a:cubicBezTo>
                <a:lnTo>
                  <a:pt x="3121775" y="2304585"/>
                </a:lnTo>
                <a:lnTo>
                  <a:pt x="3129686" y="2296360"/>
                </a:lnTo>
                <a:lnTo>
                  <a:pt x="3125933" y="2302549"/>
                </a:lnTo>
                <a:lnTo>
                  <a:pt x="3118527" y="2312914"/>
                </a:lnTo>
                <a:lnTo>
                  <a:pt x="3108897" y="2322753"/>
                </a:lnTo>
                <a:lnTo>
                  <a:pt x="3110248" y="2321192"/>
                </a:lnTo>
                <a:cubicBezTo>
                  <a:pt x="3113128" y="2315794"/>
                  <a:pt x="3101969" y="2332349"/>
                  <a:pt x="3101969" y="2329829"/>
                </a:cubicBezTo>
                <a:lnTo>
                  <a:pt x="3108897" y="2322753"/>
                </a:lnTo>
                <a:lnTo>
                  <a:pt x="3054455" y="2385612"/>
                </a:lnTo>
                <a:cubicBezTo>
                  <a:pt x="3035016" y="2407924"/>
                  <a:pt x="3009819" y="2430237"/>
                  <a:pt x="2987501" y="2449671"/>
                </a:cubicBezTo>
                <a:lnTo>
                  <a:pt x="2964195" y="2469282"/>
                </a:lnTo>
                <a:lnTo>
                  <a:pt x="2959379" y="2477671"/>
                </a:lnTo>
                <a:lnTo>
                  <a:pt x="2960325" y="2476842"/>
                </a:lnTo>
                <a:lnTo>
                  <a:pt x="2978923" y="2461082"/>
                </a:lnTo>
                <a:lnTo>
                  <a:pt x="2976343" y="2463707"/>
                </a:lnTo>
                <a:cubicBezTo>
                  <a:pt x="2973463" y="2466225"/>
                  <a:pt x="2970584" y="2469105"/>
                  <a:pt x="2968064" y="2471984"/>
                </a:cubicBezTo>
                <a:lnTo>
                  <a:pt x="2958623" y="2478988"/>
                </a:lnTo>
                <a:lnTo>
                  <a:pt x="2954858" y="2485547"/>
                </a:lnTo>
                <a:lnTo>
                  <a:pt x="2952047" y="2491871"/>
                </a:lnTo>
                <a:lnTo>
                  <a:pt x="2959425" y="2486020"/>
                </a:lnTo>
                <a:cubicBezTo>
                  <a:pt x="2965184" y="2480261"/>
                  <a:pt x="2968064" y="2477382"/>
                  <a:pt x="2976343" y="2469105"/>
                </a:cubicBezTo>
                <a:cubicBezTo>
                  <a:pt x="2979222" y="2469105"/>
                  <a:pt x="2981742" y="2466225"/>
                  <a:pt x="2987501" y="2463707"/>
                </a:cubicBezTo>
                <a:cubicBezTo>
                  <a:pt x="2990381" y="2457948"/>
                  <a:pt x="2995781" y="2455070"/>
                  <a:pt x="3001541" y="2449671"/>
                </a:cubicBezTo>
                <a:cubicBezTo>
                  <a:pt x="3006940" y="2443913"/>
                  <a:pt x="3012699" y="2438515"/>
                  <a:pt x="3018098" y="2432757"/>
                </a:cubicBezTo>
                <a:cubicBezTo>
                  <a:pt x="3020978" y="2430237"/>
                  <a:pt x="3023858" y="2427358"/>
                  <a:pt x="3026737" y="2421600"/>
                </a:cubicBezTo>
                <a:cubicBezTo>
                  <a:pt x="3029257" y="2421600"/>
                  <a:pt x="3032137" y="2419080"/>
                  <a:pt x="3032137" y="2416202"/>
                </a:cubicBezTo>
                <a:cubicBezTo>
                  <a:pt x="3035016" y="2413322"/>
                  <a:pt x="3037897" y="2413322"/>
                  <a:pt x="3037897" y="2410444"/>
                </a:cubicBezTo>
                <a:cubicBezTo>
                  <a:pt x="3043296" y="2405045"/>
                  <a:pt x="3046176" y="2405045"/>
                  <a:pt x="3051575" y="2399287"/>
                </a:cubicBezTo>
                <a:cubicBezTo>
                  <a:pt x="3073892" y="2376974"/>
                  <a:pt x="3099090" y="2346384"/>
                  <a:pt x="3121407" y="2318672"/>
                </a:cubicBezTo>
                <a:cubicBezTo>
                  <a:pt x="3124287" y="2312914"/>
                  <a:pt x="3127166" y="2312914"/>
                  <a:pt x="3129686" y="2310036"/>
                </a:cubicBezTo>
                <a:cubicBezTo>
                  <a:pt x="3149484" y="2285204"/>
                  <a:pt x="3166042" y="2262891"/>
                  <a:pt x="3177202" y="2245976"/>
                </a:cubicBezTo>
                <a:cubicBezTo>
                  <a:pt x="3182961" y="2240578"/>
                  <a:pt x="3180081" y="2243097"/>
                  <a:pt x="3185481" y="2237699"/>
                </a:cubicBezTo>
                <a:cubicBezTo>
                  <a:pt x="3199519" y="2218265"/>
                  <a:pt x="3210677" y="2198471"/>
                  <a:pt x="3227596" y="2176158"/>
                </a:cubicBezTo>
                <a:cubicBezTo>
                  <a:pt x="3230116" y="2173279"/>
                  <a:pt x="3232995" y="2167881"/>
                  <a:pt x="3232995" y="2170760"/>
                </a:cubicBezTo>
                <a:cubicBezTo>
                  <a:pt x="3235875" y="2165001"/>
                  <a:pt x="3235875" y="2167881"/>
                  <a:pt x="3235875" y="2165001"/>
                </a:cubicBezTo>
                <a:cubicBezTo>
                  <a:pt x="3252433" y="2139810"/>
                  <a:pt x="3261072" y="2120376"/>
                  <a:pt x="3272231" y="2103821"/>
                </a:cubicBezTo>
                <a:cubicBezTo>
                  <a:pt x="3277631" y="2098063"/>
                  <a:pt x="3280510" y="2092665"/>
                  <a:pt x="3280510" y="2089786"/>
                </a:cubicBezTo>
                <a:cubicBezTo>
                  <a:pt x="3283390" y="2084028"/>
                  <a:pt x="3285910" y="2081508"/>
                  <a:pt x="3291669" y="2072872"/>
                </a:cubicBezTo>
                <a:cubicBezTo>
                  <a:pt x="3291669" y="2070352"/>
                  <a:pt x="3294548" y="2067473"/>
                  <a:pt x="3294548" y="2064594"/>
                </a:cubicBezTo>
                <a:cubicBezTo>
                  <a:pt x="3297068" y="2064594"/>
                  <a:pt x="3297068" y="2061715"/>
                  <a:pt x="3297068" y="2064594"/>
                </a:cubicBezTo>
                <a:cubicBezTo>
                  <a:pt x="3305707" y="2047680"/>
                  <a:pt x="3297068" y="2059195"/>
                  <a:pt x="3302827" y="2050558"/>
                </a:cubicBezTo>
                <a:cubicBezTo>
                  <a:pt x="3311106" y="2034004"/>
                  <a:pt x="3311106" y="2034004"/>
                  <a:pt x="3319386" y="2014570"/>
                </a:cubicBezTo>
                <a:cubicBezTo>
                  <a:pt x="3322266" y="2008812"/>
                  <a:pt x="3319386" y="2011690"/>
                  <a:pt x="3322266" y="2005932"/>
                </a:cubicBezTo>
                <a:cubicBezTo>
                  <a:pt x="3333424" y="1986499"/>
                  <a:pt x="3344583" y="1955909"/>
                  <a:pt x="3355741" y="1927837"/>
                </a:cubicBezTo>
                <a:cubicBezTo>
                  <a:pt x="3355741" y="1922439"/>
                  <a:pt x="3358621" y="1916681"/>
                  <a:pt x="3361502" y="1911283"/>
                </a:cubicBezTo>
                <a:cubicBezTo>
                  <a:pt x="3364021" y="1908404"/>
                  <a:pt x="3364021" y="1903006"/>
                  <a:pt x="3366901" y="1897247"/>
                </a:cubicBezTo>
                <a:cubicBezTo>
                  <a:pt x="3372660" y="1883212"/>
                  <a:pt x="3378060" y="1866657"/>
                  <a:pt x="3383819" y="1847223"/>
                </a:cubicBezTo>
                <a:cubicBezTo>
                  <a:pt x="3389218" y="1830309"/>
                  <a:pt x="3394977" y="1813754"/>
                  <a:pt x="3397497" y="1805116"/>
                </a:cubicBezTo>
                <a:cubicBezTo>
                  <a:pt x="3397497" y="1802598"/>
                  <a:pt x="3397497" y="1799718"/>
                  <a:pt x="3397497" y="1796839"/>
                </a:cubicBezTo>
                <a:cubicBezTo>
                  <a:pt x="3400377" y="1793961"/>
                  <a:pt x="3400377" y="1791081"/>
                  <a:pt x="3400377" y="1785683"/>
                </a:cubicBezTo>
                <a:cubicBezTo>
                  <a:pt x="3403256" y="1782804"/>
                  <a:pt x="3403256" y="1779925"/>
                  <a:pt x="3403256" y="1777406"/>
                </a:cubicBezTo>
                <a:cubicBezTo>
                  <a:pt x="3406136" y="1771648"/>
                  <a:pt x="3406136" y="1766249"/>
                  <a:pt x="3409017" y="1757612"/>
                </a:cubicBezTo>
                <a:cubicBezTo>
                  <a:pt x="3411536" y="1746456"/>
                  <a:pt x="3414416" y="1735299"/>
                  <a:pt x="3417295" y="1718745"/>
                </a:cubicBezTo>
                <a:cubicBezTo>
                  <a:pt x="3417295" y="1712986"/>
                  <a:pt x="3417295" y="1710467"/>
                  <a:pt x="3420175" y="1704708"/>
                </a:cubicBezTo>
                <a:cubicBezTo>
                  <a:pt x="3420175" y="1699310"/>
                  <a:pt x="3420175" y="1690673"/>
                  <a:pt x="3422695" y="1682396"/>
                </a:cubicBezTo>
                <a:close/>
                <a:moveTo>
                  <a:pt x="3439923" y="1674067"/>
                </a:moveTo>
                <a:lnTo>
                  <a:pt x="3439613" y="1676638"/>
                </a:lnTo>
                <a:lnTo>
                  <a:pt x="3439786" y="1674785"/>
                </a:lnTo>
                <a:close/>
                <a:moveTo>
                  <a:pt x="237993" y="1671302"/>
                </a:moveTo>
                <a:cubicBezTo>
                  <a:pt x="235114" y="1668421"/>
                  <a:pt x="235114" y="1674181"/>
                  <a:pt x="237993" y="1682462"/>
                </a:cubicBezTo>
                <a:cubicBezTo>
                  <a:pt x="237993" y="1688223"/>
                  <a:pt x="240872" y="1699383"/>
                  <a:pt x="240872" y="1701904"/>
                </a:cubicBezTo>
                <a:cubicBezTo>
                  <a:pt x="243392" y="1713064"/>
                  <a:pt x="243392" y="1721704"/>
                  <a:pt x="246271" y="1727104"/>
                </a:cubicBezTo>
                <a:cubicBezTo>
                  <a:pt x="246271" y="1732866"/>
                  <a:pt x="246271" y="1735385"/>
                  <a:pt x="249150" y="1741146"/>
                </a:cubicBezTo>
                <a:cubicBezTo>
                  <a:pt x="246271" y="1727104"/>
                  <a:pt x="243392" y="1715944"/>
                  <a:pt x="243392" y="1704783"/>
                </a:cubicBezTo>
                <a:cubicBezTo>
                  <a:pt x="240872" y="1699383"/>
                  <a:pt x="240872" y="1693623"/>
                  <a:pt x="240872" y="1688223"/>
                </a:cubicBezTo>
                <a:cubicBezTo>
                  <a:pt x="240872" y="1685343"/>
                  <a:pt x="240872" y="1682462"/>
                  <a:pt x="237993" y="1679582"/>
                </a:cubicBezTo>
                <a:cubicBezTo>
                  <a:pt x="237993" y="1677062"/>
                  <a:pt x="237993" y="1674181"/>
                  <a:pt x="237993" y="1671302"/>
                </a:cubicBezTo>
                <a:close/>
                <a:moveTo>
                  <a:pt x="3133841" y="1670909"/>
                </a:moveTo>
                <a:lnTo>
                  <a:pt x="3132319" y="1675404"/>
                </a:lnTo>
                <a:lnTo>
                  <a:pt x="3132402" y="1674822"/>
                </a:lnTo>
                <a:cubicBezTo>
                  <a:pt x="3133121" y="1672349"/>
                  <a:pt x="3133841" y="1670909"/>
                  <a:pt x="3133841" y="1670909"/>
                </a:cubicBezTo>
                <a:close/>
                <a:moveTo>
                  <a:pt x="16556" y="1662465"/>
                </a:moveTo>
                <a:cubicBezTo>
                  <a:pt x="16556" y="1662465"/>
                  <a:pt x="16556" y="1664535"/>
                  <a:pt x="16916" y="1667323"/>
                </a:cubicBezTo>
                <a:lnTo>
                  <a:pt x="17149" y="1668173"/>
                </a:lnTo>
                <a:lnTo>
                  <a:pt x="19436" y="1690177"/>
                </a:lnTo>
                <a:cubicBezTo>
                  <a:pt x="19436" y="1693056"/>
                  <a:pt x="19436" y="1684779"/>
                  <a:pt x="19436" y="1676501"/>
                </a:cubicBezTo>
                <a:lnTo>
                  <a:pt x="17149" y="1668173"/>
                </a:lnTo>
                <a:close/>
                <a:moveTo>
                  <a:pt x="246271" y="1648981"/>
                </a:moveTo>
                <a:cubicBezTo>
                  <a:pt x="249150" y="1674181"/>
                  <a:pt x="252030" y="1688223"/>
                  <a:pt x="249150" y="1677062"/>
                </a:cubicBezTo>
                <a:lnTo>
                  <a:pt x="253147" y="1702290"/>
                </a:lnTo>
                <a:lnTo>
                  <a:pt x="253193" y="1699445"/>
                </a:lnTo>
                <a:lnTo>
                  <a:pt x="253591" y="1697862"/>
                </a:lnTo>
                <a:lnTo>
                  <a:pt x="251985" y="1681427"/>
                </a:lnTo>
                <a:cubicBezTo>
                  <a:pt x="251311" y="1672022"/>
                  <a:pt x="250591" y="1661581"/>
                  <a:pt x="249150" y="1648981"/>
                </a:cubicBezTo>
                <a:cubicBezTo>
                  <a:pt x="246271" y="1648981"/>
                  <a:pt x="246271" y="1648981"/>
                  <a:pt x="246271" y="1648981"/>
                </a:cubicBezTo>
                <a:close/>
                <a:moveTo>
                  <a:pt x="3136722" y="1648597"/>
                </a:moveTo>
                <a:cubicBezTo>
                  <a:pt x="3133841" y="1651475"/>
                  <a:pt x="3130961" y="1676667"/>
                  <a:pt x="3128080" y="1679546"/>
                </a:cubicBezTo>
                <a:cubicBezTo>
                  <a:pt x="3129521" y="1680806"/>
                  <a:pt x="3130241" y="1680806"/>
                  <a:pt x="3130961" y="1679411"/>
                </a:cubicBezTo>
                <a:lnTo>
                  <a:pt x="3132319" y="1675404"/>
                </a:lnTo>
                <a:lnTo>
                  <a:pt x="3130961" y="1684944"/>
                </a:lnTo>
                <a:cubicBezTo>
                  <a:pt x="3128080" y="1696101"/>
                  <a:pt x="3128080" y="1704377"/>
                  <a:pt x="3125560" y="1713014"/>
                </a:cubicBezTo>
                <a:cubicBezTo>
                  <a:pt x="3125560" y="1713014"/>
                  <a:pt x="3125560" y="1710136"/>
                  <a:pt x="3122680" y="1718413"/>
                </a:cubicBezTo>
                <a:cubicBezTo>
                  <a:pt x="3117279" y="1737846"/>
                  <a:pt x="3125560" y="1721291"/>
                  <a:pt x="3117279" y="1746483"/>
                </a:cubicBezTo>
                <a:cubicBezTo>
                  <a:pt x="3119799" y="1735326"/>
                  <a:pt x="3119799" y="1735326"/>
                  <a:pt x="3114399" y="1749003"/>
                </a:cubicBezTo>
                <a:cubicBezTo>
                  <a:pt x="3114399" y="1757640"/>
                  <a:pt x="3114399" y="1754760"/>
                  <a:pt x="3117279" y="1743604"/>
                </a:cubicBezTo>
                <a:cubicBezTo>
                  <a:pt x="3117279" y="1746483"/>
                  <a:pt x="3114399" y="1760158"/>
                  <a:pt x="3114399" y="1760158"/>
                </a:cubicBezTo>
                <a:cubicBezTo>
                  <a:pt x="3111518" y="1774193"/>
                  <a:pt x="3106117" y="1785350"/>
                  <a:pt x="3108638" y="1777073"/>
                </a:cubicBezTo>
                <a:cubicBezTo>
                  <a:pt x="3103236" y="1796505"/>
                  <a:pt x="3103236" y="1799385"/>
                  <a:pt x="3097476" y="1824577"/>
                </a:cubicBezTo>
                <a:lnTo>
                  <a:pt x="3095799" y="1831997"/>
                </a:lnTo>
                <a:lnTo>
                  <a:pt x="3094785" y="1836051"/>
                </a:lnTo>
                <a:lnTo>
                  <a:pt x="3092075" y="1841131"/>
                </a:lnTo>
                <a:cubicBezTo>
                  <a:pt x="3089194" y="1846889"/>
                  <a:pt x="3089194" y="1849408"/>
                  <a:pt x="3086315" y="1860564"/>
                </a:cubicBezTo>
                <a:lnTo>
                  <a:pt x="3083168" y="1871216"/>
                </a:lnTo>
                <a:lnTo>
                  <a:pt x="3083825" y="1869673"/>
                </a:lnTo>
                <a:lnTo>
                  <a:pt x="3083580" y="1870601"/>
                </a:lnTo>
                <a:lnTo>
                  <a:pt x="3081374" y="1877291"/>
                </a:lnTo>
                <a:lnTo>
                  <a:pt x="3080508" y="1880223"/>
                </a:lnTo>
                <a:lnTo>
                  <a:pt x="3080440" y="1880669"/>
                </a:lnTo>
                <a:lnTo>
                  <a:pt x="3082205" y="1875794"/>
                </a:lnTo>
                <a:lnTo>
                  <a:pt x="3083580" y="1870601"/>
                </a:lnTo>
                <a:lnTo>
                  <a:pt x="3085310" y="1865354"/>
                </a:lnTo>
                <a:cubicBezTo>
                  <a:pt x="3087424" y="1859052"/>
                  <a:pt x="3089583" y="1852752"/>
                  <a:pt x="3092463" y="1844472"/>
                </a:cubicBezTo>
                <a:lnTo>
                  <a:pt x="3092824" y="1843894"/>
                </a:lnTo>
                <a:lnTo>
                  <a:pt x="3094785" y="1836051"/>
                </a:lnTo>
                <a:lnTo>
                  <a:pt x="3094955" y="1835732"/>
                </a:lnTo>
                <a:lnTo>
                  <a:pt x="3095799" y="1831997"/>
                </a:lnTo>
                <a:lnTo>
                  <a:pt x="3100226" y="1814300"/>
                </a:lnTo>
                <a:lnTo>
                  <a:pt x="3097476" y="1832854"/>
                </a:lnTo>
                <a:cubicBezTo>
                  <a:pt x="3100357" y="1827095"/>
                  <a:pt x="3100357" y="1821697"/>
                  <a:pt x="3103236" y="1815939"/>
                </a:cubicBezTo>
                <a:lnTo>
                  <a:pt x="3104119" y="1811882"/>
                </a:lnTo>
                <a:lnTo>
                  <a:pt x="3102034" y="1817656"/>
                </a:lnTo>
                <a:cubicBezTo>
                  <a:pt x="3101259" y="1819181"/>
                  <a:pt x="3100741" y="1819181"/>
                  <a:pt x="3100741" y="1816390"/>
                </a:cubicBezTo>
                <a:lnTo>
                  <a:pt x="3103527" y="1808666"/>
                </a:lnTo>
                <a:lnTo>
                  <a:pt x="3100500" y="1813205"/>
                </a:lnTo>
                <a:lnTo>
                  <a:pt x="3103236" y="1802264"/>
                </a:lnTo>
                <a:lnTo>
                  <a:pt x="3105213" y="1803992"/>
                </a:lnTo>
                <a:lnTo>
                  <a:pt x="3106780" y="1799650"/>
                </a:lnTo>
                <a:lnTo>
                  <a:pt x="3107227" y="1797596"/>
                </a:lnTo>
                <a:lnTo>
                  <a:pt x="3107007" y="1799021"/>
                </a:lnTo>
                <a:lnTo>
                  <a:pt x="3109594" y="1791850"/>
                </a:lnTo>
                <a:lnTo>
                  <a:pt x="3111518" y="1782470"/>
                </a:lnTo>
                <a:lnTo>
                  <a:pt x="3111794" y="1779311"/>
                </a:lnTo>
                <a:lnTo>
                  <a:pt x="3112958" y="1774958"/>
                </a:lnTo>
                <a:cubicBezTo>
                  <a:pt x="3114399" y="1768705"/>
                  <a:pt x="3115839" y="1761778"/>
                  <a:pt x="3117279" y="1754760"/>
                </a:cubicBezTo>
                <a:cubicBezTo>
                  <a:pt x="3122680" y="1729569"/>
                  <a:pt x="3128080" y="1698979"/>
                  <a:pt x="3133841" y="1682065"/>
                </a:cubicBezTo>
                <a:cubicBezTo>
                  <a:pt x="3129701" y="1701679"/>
                  <a:pt x="3125560" y="1722641"/>
                  <a:pt x="3121059" y="1743919"/>
                </a:cubicBezTo>
                <a:lnTo>
                  <a:pt x="3110367" y="1789529"/>
                </a:lnTo>
                <a:lnTo>
                  <a:pt x="3113343" y="1780394"/>
                </a:lnTo>
                <a:cubicBezTo>
                  <a:pt x="3114237" y="1777440"/>
                  <a:pt x="3114777" y="1775348"/>
                  <a:pt x="3114777" y="1774627"/>
                </a:cubicBezTo>
                <a:cubicBezTo>
                  <a:pt x="3114777" y="1771748"/>
                  <a:pt x="3114777" y="1768867"/>
                  <a:pt x="3117296" y="1763467"/>
                </a:cubicBezTo>
                <a:cubicBezTo>
                  <a:pt x="3117296" y="1760587"/>
                  <a:pt x="3120176" y="1757707"/>
                  <a:pt x="3120176" y="1752306"/>
                </a:cubicBezTo>
                <a:lnTo>
                  <a:pt x="3124589" y="1741548"/>
                </a:lnTo>
                <a:lnTo>
                  <a:pt x="3126383" y="1731830"/>
                </a:lnTo>
                <a:lnTo>
                  <a:pt x="3126879" y="1724720"/>
                </a:lnTo>
                <a:cubicBezTo>
                  <a:pt x="3127194" y="1720894"/>
                  <a:pt x="3127194" y="1718825"/>
                  <a:pt x="3125934" y="1721704"/>
                </a:cubicBezTo>
                <a:cubicBezTo>
                  <a:pt x="3128454" y="1713064"/>
                  <a:pt x="3128454" y="1707664"/>
                  <a:pt x="3131334" y="1704783"/>
                </a:cubicBezTo>
                <a:cubicBezTo>
                  <a:pt x="3131334" y="1699383"/>
                  <a:pt x="3131334" y="1699383"/>
                  <a:pt x="3131334" y="1699383"/>
                </a:cubicBezTo>
                <a:cubicBezTo>
                  <a:pt x="3132772" y="1689482"/>
                  <a:pt x="3134212" y="1684532"/>
                  <a:pt x="3135607" y="1680663"/>
                </a:cubicBezTo>
                <a:lnTo>
                  <a:pt x="3136722" y="1677254"/>
                </a:lnTo>
                <a:lnTo>
                  <a:pt x="3136722" y="1676667"/>
                </a:lnTo>
                <a:lnTo>
                  <a:pt x="3138279" y="1664610"/>
                </a:lnTo>
                <a:lnTo>
                  <a:pt x="3136912" y="1667836"/>
                </a:lnTo>
                <a:cubicBezTo>
                  <a:pt x="3136237" y="1669929"/>
                  <a:pt x="3135562" y="1672191"/>
                  <a:pt x="3135056" y="1673232"/>
                </a:cubicBezTo>
                <a:lnTo>
                  <a:pt x="3134564" y="1672107"/>
                </a:lnTo>
                <a:lnTo>
                  <a:pt x="3133841" y="1676667"/>
                </a:lnTo>
                <a:lnTo>
                  <a:pt x="3134392" y="1671713"/>
                </a:lnTo>
                <a:lnTo>
                  <a:pt x="3134212" y="1671302"/>
                </a:lnTo>
                <a:lnTo>
                  <a:pt x="3134738" y="1668603"/>
                </a:lnTo>
                <a:lnTo>
                  <a:pt x="3135282" y="1663711"/>
                </a:lnTo>
                <a:cubicBezTo>
                  <a:pt x="3135282" y="1660562"/>
                  <a:pt x="3135282" y="1657054"/>
                  <a:pt x="3136722" y="1648597"/>
                </a:cubicBezTo>
                <a:close/>
                <a:moveTo>
                  <a:pt x="252030" y="1643580"/>
                </a:moveTo>
                <a:cubicBezTo>
                  <a:pt x="252030" y="1651860"/>
                  <a:pt x="252030" y="1654741"/>
                  <a:pt x="252030" y="1657261"/>
                </a:cubicBezTo>
                <a:cubicBezTo>
                  <a:pt x="252030" y="1663021"/>
                  <a:pt x="252030" y="1668421"/>
                  <a:pt x="254549" y="1682462"/>
                </a:cubicBezTo>
                <a:lnTo>
                  <a:pt x="255172" y="1682814"/>
                </a:lnTo>
                <a:lnTo>
                  <a:pt x="255413" y="1678682"/>
                </a:lnTo>
                <a:lnTo>
                  <a:pt x="254549" y="1677062"/>
                </a:lnTo>
                <a:cubicBezTo>
                  <a:pt x="254549" y="1674181"/>
                  <a:pt x="254549" y="1671302"/>
                  <a:pt x="254549" y="1671302"/>
                </a:cubicBezTo>
                <a:lnTo>
                  <a:pt x="255462" y="1677843"/>
                </a:lnTo>
                <a:lnTo>
                  <a:pt x="255912" y="1670120"/>
                </a:lnTo>
                <a:lnTo>
                  <a:pt x="254549" y="1660141"/>
                </a:lnTo>
                <a:cubicBezTo>
                  <a:pt x="254549" y="1665901"/>
                  <a:pt x="254549" y="1651860"/>
                  <a:pt x="252030" y="1643580"/>
                </a:cubicBezTo>
                <a:close/>
                <a:moveTo>
                  <a:pt x="3445012" y="1640650"/>
                </a:moveTo>
                <a:cubicBezTo>
                  <a:pt x="3445012" y="1644788"/>
                  <a:pt x="3443662" y="1653785"/>
                  <a:pt x="3441952" y="1663502"/>
                </a:cubicBezTo>
                <a:lnTo>
                  <a:pt x="3439923" y="1674067"/>
                </a:lnTo>
                <a:lnTo>
                  <a:pt x="3440102" y="1672584"/>
                </a:lnTo>
                <a:cubicBezTo>
                  <a:pt x="3441030" y="1665077"/>
                  <a:pt x="3443122" y="1649017"/>
                  <a:pt x="3445012" y="1640650"/>
                </a:cubicBezTo>
                <a:close/>
                <a:moveTo>
                  <a:pt x="3139976" y="1637868"/>
                </a:moveTo>
                <a:lnTo>
                  <a:pt x="3140188" y="1641174"/>
                </a:lnTo>
                <a:lnTo>
                  <a:pt x="3138373" y="1648075"/>
                </a:lnTo>
                <a:lnTo>
                  <a:pt x="3139603" y="1640320"/>
                </a:lnTo>
                <a:close/>
                <a:moveTo>
                  <a:pt x="3142458" y="1623093"/>
                </a:moveTo>
                <a:lnTo>
                  <a:pt x="3142122" y="1626285"/>
                </a:lnTo>
                <a:lnTo>
                  <a:pt x="3141774" y="1626053"/>
                </a:lnTo>
                <a:lnTo>
                  <a:pt x="3142122" y="1623765"/>
                </a:lnTo>
                <a:close/>
                <a:moveTo>
                  <a:pt x="249150" y="1618379"/>
                </a:moveTo>
                <a:cubicBezTo>
                  <a:pt x="246271" y="1615498"/>
                  <a:pt x="246271" y="1618379"/>
                  <a:pt x="249150" y="1632420"/>
                </a:cubicBezTo>
                <a:close/>
                <a:moveTo>
                  <a:pt x="3145003" y="1615128"/>
                </a:moveTo>
                <a:lnTo>
                  <a:pt x="3145003" y="1618007"/>
                </a:lnTo>
                <a:lnTo>
                  <a:pt x="3142458" y="1623093"/>
                </a:lnTo>
                <a:lnTo>
                  <a:pt x="3142482" y="1622865"/>
                </a:lnTo>
                <a:cubicBezTo>
                  <a:pt x="3142842" y="1620796"/>
                  <a:pt x="3143563" y="1618007"/>
                  <a:pt x="3145003" y="1615128"/>
                </a:cubicBezTo>
                <a:close/>
                <a:moveTo>
                  <a:pt x="240872" y="1596058"/>
                </a:moveTo>
                <a:cubicBezTo>
                  <a:pt x="240872" y="1615498"/>
                  <a:pt x="240872" y="1618379"/>
                  <a:pt x="237993" y="1604337"/>
                </a:cubicBezTo>
                <a:cubicBezTo>
                  <a:pt x="237993" y="1612618"/>
                  <a:pt x="240872" y="1623779"/>
                  <a:pt x="240872" y="1629539"/>
                </a:cubicBezTo>
                <a:cubicBezTo>
                  <a:pt x="243392" y="1637820"/>
                  <a:pt x="243392" y="1643580"/>
                  <a:pt x="243392" y="1637820"/>
                </a:cubicBezTo>
                <a:cubicBezTo>
                  <a:pt x="240872" y="1629539"/>
                  <a:pt x="240872" y="1626659"/>
                  <a:pt x="240872" y="1623779"/>
                </a:cubicBezTo>
                <a:cubicBezTo>
                  <a:pt x="240872" y="1621258"/>
                  <a:pt x="243392" y="1618379"/>
                  <a:pt x="243392" y="1615498"/>
                </a:cubicBezTo>
                <a:cubicBezTo>
                  <a:pt x="240872" y="1612618"/>
                  <a:pt x="240872" y="1607218"/>
                  <a:pt x="240872" y="1604337"/>
                </a:cubicBezTo>
                <a:cubicBezTo>
                  <a:pt x="240872" y="1598937"/>
                  <a:pt x="240872" y="1596058"/>
                  <a:pt x="240872" y="1596058"/>
                </a:cubicBezTo>
                <a:close/>
                <a:moveTo>
                  <a:pt x="20694" y="1584227"/>
                </a:moveTo>
                <a:cubicBezTo>
                  <a:pt x="19616" y="1586167"/>
                  <a:pt x="20156" y="1601823"/>
                  <a:pt x="22314" y="1620717"/>
                </a:cubicBezTo>
                <a:cubicBezTo>
                  <a:pt x="25194" y="1643030"/>
                  <a:pt x="27714" y="1667863"/>
                  <a:pt x="27714" y="1667863"/>
                </a:cubicBezTo>
                <a:cubicBezTo>
                  <a:pt x="27714" y="1673621"/>
                  <a:pt x="30592" y="1676501"/>
                  <a:pt x="30592" y="1679021"/>
                </a:cubicBezTo>
                <a:cubicBezTo>
                  <a:pt x="30592" y="1681899"/>
                  <a:pt x="30592" y="1684779"/>
                  <a:pt x="30592" y="1687658"/>
                </a:cubicBezTo>
                <a:cubicBezTo>
                  <a:pt x="33472" y="1690177"/>
                  <a:pt x="33472" y="1695936"/>
                  <a:pt x="33472" y="1704213"/>
                </a:cubicBezTo>
                <a:cubicBezTo>
                  <a:pt x="30592" y="1701334"/>
                  <a:pt x="36350" y="1721128"/>
                  <a:pt x="36350" y="1723647"/>
                </a:cubicBezTo>
                <a:cubicBezTo>
                  <a:pt x="38870" y="1732285"/>
                  <a:pt x="38870" y="1734804"/>
                  <a:pt x="38870" y="1745961"/>
                </a:cubicBezTo>
                <a:cubicBezTo>
                  <a:pt x="41750" y="1743441"/>
                  <a:pt x="41750" y="1748840"/>
                  <a:pt x="44628" y="1757118"/>
                </a:cubicBezTo>
                <a:cubicBezTo>
                  <a:pt x="44628" y="1762876"/>
                  <a:pt x="47508" y="1771154"/>
                  <a:pt x="47508" y="1771154"/>
                </a:cubicBezTo>
                <a:lnTo>
                  <a:pt x="47508" y="1774032"/>
                </a:lnTo>
                <a:lnTo>
                  <a:pt x="48460" y="1776704"/>
                </a:lnTo>
                <a:lnTo>
                  <a:pt x="50028" y="1790588"/>
                </a:lnTo>
                <a:cubicBezTo>
                  <a:pt x="52906" y="1793467"/>
                  <a:pt x="55786" y="1804624"/>
                  <a:pt x="58666" y="1812901"/>
                </a:cubicBezTo>
                <a:cubicBezTo>
                  <a:pt x="61184" y="1821539"/>
                  <a:pt x="61184" y="1829817"/>
                  <a:pt x="61184" y="1829817"/>
                </a:cubicBezTo>
                <a:cubicBezTo>
                  <a:pt x="64064" y="1835215"/>
                  <a:pt x="66944" y="1857529"/>
                  <a:pt x="69822" y="1860408"/>
                </a:cubicBezTo>
                <a:cubicBezTo>
                  <a:pt x="69822" y="1857529"/>
                  <a:pt x="66944" y="1843852"/>
                  <a:pt x="66944" y="1843852"/>
                </a:cubicBezTo>
                <a:cubicBezTo>
                  <a:pt x="69822" y="1855010"/>
                  <a:pt x="72342" y="1863287"/>
                  <a:pt x="75221" y="1871565"/>
                </a:cubicBezTo>
                <a:cubicBezTo>
                  <a:pt x="75221" y="1879843"/>
                  <a:pt x="78100" y="1885601"/>
                  <a:pt x="80980" y="1890999"/>
                </a:cubicBezTo>
                <a:cubicBezTo>
                  <a:pt x="80980" y="1893878"/>
                  <a:pt x="80980" y="1899636"/>
                  <a:pt x="80980" y="1899636"/>
                </a:cubicBezTo>
                <a:cubicBezTo>
                  <a:pt x="83499" y="1905035"/>
                  <a:pt x="92137" y="1930228"/>
                  <a:pt x="92137" y="1930228"/>
                </a:cubicBezTo>
                <a:cubicBezTo>
                  <a:pt x="92137" y="1933107"/>
                  <a:pt x="89258" y="1930228"/>
                  <a:pt x="92137" y="1933107"/>
                </a:cubicBezTo>
                <a:lnTo>
                  <a:pt x="97437" y="1949236"/>
                </a:lnTo>
                <a:lnTo>
                  <a:pt x="97536" y="1949662"/>
                </a:lnTo>
                <a:lnTo>
                  <a:pt x="97536" y="1949537"/>
                </a:lnTo>
                <a:lnTo>
                  <a:pt x="100415" y="1958299"/>
                </a:lnTo>
                <a:cubicBezTo>
                  <a:pt x="100415" y="1958299"/>
                  <a:pt x="97536" y="1958299"/>
                  <a:pt x="100415" y="1963698"/>
                </a:cubicBezTo>
                <a:cubicBezTo>
                  <a:pt x="103294" y="1971976"/>
                  <a:pt x="100415" y="1960819"/>
                  <a:pt x="100415" y="1958299"/>
                </a:cubicBezTo>
                <a:cubicBezTo>
                  <a:pt x="108693" y="1974854"/>
                  <a:pt x="103294" y="1960819"/>
                  <a:pt x="111572" y="1983132"/>
                </a:cubicBezTo>
                <a:cubicBezTo>
                  <a:pt x="114451" y="1991770"/>
                  <a:pt x="111572" y="1988890"/>
                  <a:pt x="116971" y="2000047"/>
                </a:cubicBezTo>
                <a:cubicBezTo>
                  <a:pt x="119850" y="2002927"/>
                  <a:pt x="122729" y="2011205"/>
                  <a:pt x="125609" y="2016603"/>
                </a:cubicBezTo>
                <a:cubicBezTo>
                  <a:pt x="133887" y="2044674"/>
                  <a:pt x="145043" y="2075265"/>
                  <a:pt x="156201" y="2103337"/>
                </a:cubicBezTo>
                <a:cubicBezTo>
                  <a:pt x="159080" y="2108736"/>
                  <a:pt x="159080" y="2108736"/>
                  <a:pt x="164479" y="2119892"/>
                </a:cubicBezTo>
                <a:cubicBezTo>
                  <a:pt x="173117" y="2142206"/>
                  <a:pt x="181395" y="2159121"/>
                  <a:pt x="186793" y="2175676"/>
                </a:cubicBezTo>
                <a:cubicBezTo>
                  <a:pt x="189673" y="2184314"/>
                  <a:pt x="195431" y="2195471"/>
                  <a:pt x="197950" y="2203748"/>
                </a:cubicBezTo>
                <a:cubicBezTo>
                  <a:pt x="200829" y="2209147"/>
                  <a:pt x="203709" y="2212026"/>
                  <a:pt x="206588" y="2217785"/>
                </a:cubicBezTo>
                <a:cubicBezTo>
                  <a:pt x="206588" y="2223183"/>
                  <a:pt x="209107" y="2228941"/>
                  <a:pt x="211987" y="2234339"/>
                </a:cubicBezTo>
                <a:cubicBezTo>
                  <a:pt x="214866" y="2234339"/>
                  <a:pt x="211987" y="2228941"/>
                  <a:pt x="206588" y="2217785"/>
                </a:cubicBezTo>
                <a:cubicBezTo>
                  <a:pt x="203709" y="2206627"/>
                  <a:pt x="197950" y="2195471"/>
                  <a:pt x="192551" y="2186834"/>
                </a:cubicBezTo>
                <a:cubicBezTo>
                  <a:pt x="181395" y="2162001"/>
                  <a:pt x="173117" y="2139687"/>
                  <a:pt x="164479" y="2117374"/>
                </a:cubicBezTo>
                <a:cubicBezTo>
                  <a:pt x="164479" y="2117374"/>
                  <a:pt x="161959" y="2111615"/>
                  <a:pt x="159080" y="2108736"/>
                </a:cubicBezTo>
                <a:cubicBezTo>
                  <a:pt x="153321" y="2089301"/>
                  <a:pt x="147923" y="2075265"/>
                  <a:pt x="142165" y="2061590"/>
                </a:cubicBezTo>
                <a:cubicBezTo>
                  <a:pt x="136765" y="2047554"/>
                  <a:pt x="133887" y="2033518"/>
                  <a:pt x="125609" y="2016603"/>
                </a:cubicBezTo>
                <a:cubicBezTo>
                  <a:pt x="125609" y="2014083"/>
                  <a:pt x="131007" y="2030639"/>
                  <a:pt x="125609" y="2014083"/>
                </a:cubicBezTo>
                <a:cubicBezTo>
                  <a:pt x="122729" y="2008325"/>
                  <a:pt x="119850" y="1997168"/>
                  <a:pt x="116971" y="1991770"/>
                </a:cubicBezTo>
                <a:cubicBezTo>
                  <a:pt x="105813" y="1960819"/>
                  <a:pt x="94656" y="1930228"/>
                  <a:pt x="92137" y="1913312"/>
                </a:cubicBezTo>
                <a:cubicBezTo>
                  <a:pt x="83499" y="1896757"/>
                  <a:pt x="78100" y="1877323"/>
                  <a:pt x="75221" y="1866166"/>
                </a:cubicBezTo>
                <a:cubicBezTo>
                  <a:pt x="75221" y="1868685"/>
                  <a:pt x="75221" y="1863287"/>
                  <a:pt x="72342" y="1855010"/>
                </a:cubicBezTo>
                <a:cubicBezTo>
                  <a:pt x="69822" y="1846372"/>
                  <a:pt x="66944" y="1838094"/>
                  <a:pt x="66944" y="1835215"/>
                </a:cubicBezTo>
                <a:cubicBezTo>
                  <a:pt x="66944" y="1835215"/>
                  <a:pt x="69822" y="1846372"/>
                  <a:pt x="72342" y="1846372"/>
                </a:cubicBezTo>
                <a:cubicBezTo>
                  <a:pt x="69822" y="1840974"/>
                  <a:pt x="66944" y="1835215"/>
                  <a:pt x="66944" y="1829817"/>
                </a:cubicBezTo>
                <a:cubicBezTo>
                  <a:pt x="64064" y="1824058"/>
                  <a:pt x="64064" y="1815781"/>
                  <a:pt x="61184" y="1807503"/>
                </a:cubicBezTo>
                <a:cubicBezTo>
                  <a:pt x="55786" y="1801745"/>
                  <a:pt x="66944" y="1826938"/>
                  <a:pt x="64064" y="1824058"/>
                </a:cubicBezTo>
                <a:cubicBezTo>
                  <a:pt x="61184" y="1824058"/>
                  <a:pt x="58666" y="1804624"/>
                  <a:pt x="52906" y="1785190"/>
                </a:cubicBezTo>
                <a:cubicBezTo>
                  <a:pt x="52906" y="1785190"/>
                  <a:pt x="52906" y="1785190"/>
                  <a:pt x="50028" y="1776912"/>
                </a:cubicBezTo>
                <a:cubicBezTo>
                  <a:pt x="52906" y="1785190"/>
                  <a:pt x="50028" y="1774032"/>
                  <a:pt x="47508" y="1762876"/>
                </a:cubicBezTo>
                <a:cubicBezTo>
                  <a:pt x="44628" y="1754599"/>
                  <a:pt x="44628" y="1745961"/>
                  <a:pt x="41750" y="1737683"/>
                </a:cubicBezTo>
                <a:cubicBezTo>
                  <a:pt x="41750" y="1734804"/>
                  <a:pt x="41750" y="1732285"/>
                  <a:pt x="41750" y="1729406"/>
                </a:cubicBezTo>
                <a:cubicBezTo>
                  <a:pt x="38870" y="1726527"/>
                  <a:pt x="38870" y="1723647"/>
                  <a:pt x="38870" y="1723647"/>
                </a:cubicBezTo>
                <a:cubicBezTo>
                  <a:pt x="38870" y="1723647"/>
                  <a:pt x="41750" y="1723647"/>
                  <a:pt x="41750" y="1726527"/>
                </a:cubicBezTo>
                <a:cubicBezTo>
                  <a:pt x="38870" y="1709972"/>
                  <a:pt x="38870" y="1712490"/>
                  <a:pt x="36350" y="1704213"/>
                </a:cubicBezTo>
                <a:cubicBezTo>
                  <a:pt x="33472" y="1690177"/>
                  <a:pt x="30592" y="1676501"/>
                  <a:pt x="30592" y="1665345"/>
                </a:cubicBezTo>
                <a:cubicBezTo>
                  <a:pt x="30592" y="1654188"/>
                  <a:pt x="27714" y="1645550"/>
                  <a:pt x="27714" y="1640152"/>
                </a:cubicBezTo>
                <a:cubicBezTo>
                  <a:pt x="30592" y="1643030"/>
                  <a:pt x="30592" y="1648429"/>
                  <a:pt x="30592" y="1640152"/>
                </a:cubicBezTo>
                <a:cubicBezTo>
                  <a:pt x="29152" y="1637272"/>
                  <a:pt x="28433" y="1635832"/>
                  <a:pt x="27759" y="1634079"/>
                </a:cubicBezTo>
                <a:lnTo>
                  <a:pt x="26964" y="1631611"/>
                </a:lnTo>
                <a:lnTo>
                  <a:pt x="26454" y="1625801"/>
                </a:lnTo>
                <a:cubicBezTo>
                  <a:pt x="25824" y="1619188"/>
                  <a:pt x="25194" y="1610820"/>
                  <a:pt x="25194" y="1600923"/>
                </a:cubicBezTo>
                <a:cubicBezTo>
                  <a:pt x="25194" y="1603803"/>
                  <a:pt x="25194" y="1606681"/>
                  <a:pt x="25194" y="1612079"/>
                </a:cubicBezTo>
                <a:cubicBezTo>
                  <a:pt x="25194" y="1614959"/>
                  <a:pt x="25194" y="1620717"/>
                  <a:pt x="25194" y="1626116"/>
                </a:cubicBezTo>
                <a:lnTo>
                  <a:pt x="26964" y="1631611"/>
                </a:lnTo>
                <a:lnTo>
                  <a:pt x="27714" y="1640152"/>
                </a:lnTo>
                <a:cubicBezTo>
                  <a:pt x="25194" y="1634394"/>
                  <a:pt x="25194" y="1620717"/>
                  <a:pt x="22314" y="1609561"/>
                </a:cubicBezTo>
                <a:cubicBezTo>
                  <a:pt x="19436" y="1589766"/>
                  <a:pt x="22314" y="1600923"/>
                  <a:pt x="22314" y="1587247"/>
                </a:cubicBezTo>
                <a:cubicBezTo>
                  <a:pt x="21594" y="1584458"/>
                  <a:pt x="21054" y="1583580"/>
                  <a:pt x="20694" y="1584227"/>
                </a:cubicBezTo>
                <a:close/>
                <a:moveTo>
                  <a:pt x="3417295" y="1576230"/>
                </a:moveTo>
                <a:cubicBezTo>
                  <a:pt x="3417295" y="1587387"/>
                  <a:pt x="3417295" y="1601422"/>
                  <a:pt x="3417295" y="1604300"/>
                </a:cubicBezTo>
                <a:cubicBezTo>
                  <a:pt x="3420175" y="1587387"/>
                  <a:pt x="3420175" y="1584867"/>
                  <a:pt x="3417295" y="1576230"/>
                </a:cubicBezTo>
                <a:close/>
                <a:moveTo>
                  <a:pt x="47387" y="1575498"/>
                </a:moveTo>
                <a:lnTo>
                  <a:pt x="47508" y="1576090"/>
                </a:lnTo>
                <a:lnTo>
                  <a:pt x="47399" y="1575820"/>
                </a:lnTo>
                <a:close/>
                <a:moveTo>
                  <a:pt x="235114" y="1573735"/>
                </a:moveTo>
                <a:cubicBezTo>
                  <a:pt x="235114" y="1570856"/>
                  <a:pt x="235114" y="1582016"/>
                  <a:pt x="235114" y="1596058"/>
                </a:cubicBezTo>
                <a:lnTo>
                  <a:pt x="237922" y="1620641"/>
                </a:lnTo>
                <a:lnTo>
                  <a:pt x="237993" y="1623779"/>
                </a:lnTo>
                <a:lnTo>
                  <a:pt x="239315" y="1629728"/>
                </a:lnTo>
                <a:lnTo>
                  <a:pt x="239433" y="1630484"/>
                </a:lnTo>
                <a:cubicBezTo>
                  <a:pt x="240152" y="1633590"/>
                  <a:pt x="240872" y="1636379"/>
                  <a:pt x="240872" y="1637820"/>
                </a:cubicBezTo>
                <a:cubicBezTo>
                  <a:pt x="240872" y="1639260"/>
                  <a:pt x="240872" y="1637910"/>
                  <a:pt x="240512" y="1635119"/>
                </a:cubicBezTo>
                <a:lnTo>
                  <a:pt x="239315" y="1629728"/>
                </a:lnTo>
                <a:lnTo>
                  <a:pt x="237993" y="1621258"/>
                </a:lnTo>
                <a:lnTo>
                  <a:pt x="237922" y="1620641"/>
                </a:lnTo>
                <a:lnTo>
                  <a:pt x="237633" y="1607758"/>
                </a:lnTo>
                <a:cubicBezTo>
                  <a:pt x="237273" y="1602898"/>
                  <a:pt x="236553" y="1598757"/>
                  <a:pt x="235114" y="1596058"/>
                </a:cubicBezTo>
                <a:cubicBezTo>
                  <a:pt x="237993" y="1604337"/>
                  <a:pt x="237993" y="1593177"/>
                  <a:pt x="235114" y="1573735"/>
                </a:cubicBezTo>
                <a:close/>
                <a:moveTo>
                  <a:pt x="3148249" y="1565474"/>
                </a:moveTo>
                <a:lnTo>
                  <a:pt x="3147884" y="1567984"/>
                </a:lnTo>
                <a:lnTo>
                  <a:pt x="3147884" y="1570503"/>
                </a:lnTo>
                <a:cubicBezTo>
                  <a:pt x="3147884" y="1573382"/>
                  <a:pt x="3147884" y="1579141"/>
                  <a:pt x="3147884" y="1581659"/>
                </a:cubicBezTo>
                <a:lnTo>
                  <a:pt x="3147884" y="1584538"/>
                </a:lnTo>
                <a:cubicBezTo>
                  <a:pt x="3147884" y="1592816"/>
                  <a:pt x="3147884" y="1598573"/>
                  <a:pt x="3145003" y="1603972"/>
                </a:cubicBezTo>
                <a:cubicBezTo>
                  <a:pt x="3145003" y="1606851"/>
                  <a:pt x="3144283" y="1609010"/>
                  <a:pt x="3143563" y="1610090"/>
                </a:cubicBezTo>
                <a:lnTo>
                  <a:pt x="3142669" y="1609867"/>
                </a:lnTo>
                <a:lnTo>
                  <a:pt x="3143673" y="1600207"/>
                </a:lnTo>
                <a:lnTo>
                  <a:pt x="3144643" y="1594255"/>
                </a:lnTo>
                <a:cubicBezTo>
                  <a:pt x="3145003" y="1591466"/>
                  <a:pt x="3145003" y="1590116"/>
                  <a:pt x="3145003" y="1587418"/>
                </a:cubicBezTo>
                <a:lnTo>
                  <a:pt x="3143673" y="1600207"/>
                </a:lnTo>
                <a:lnTo>
                  <a:pt x="3142122" y="1609730"/>
                </a:lnTo>
                <a:lnTo>
                  <a:pt x="3142669" y="1609867"/>
                </a:lnTo>
                <a:lnTo>
                  <a:pt x="3142122" y="1615128"/>
                </a:lnTo>
                <a:cubicBezTo>
                  <a:pt x="3140862" y="1619447"/>
                  <a:pt x="3140233" y="1622955"/>
                  <a:pt x="3140233" y="1625025"/>
                </a:cubicBezTo>
                <a:lnTo>
                  <a:pt x="3141774" y="1626053"/>
                </a:lnTo>
                <a:lnTo>
                  <a:pt x="3139976" y="1637868"/>
                </a:lnTo>
                <a:lnTo>
                  <a:pt x="3139603" y="1632042"/>
                </a:lnTo>
                <a:cubicBezTo>
                  <a:pt x="3139603" y="1640320"/>
                  <a:pt x="3139603" y="1637440"/>
                  <a:pt x="3136722" y="1654355"/>
                </a:cubicBezTo>
                <a:lnTo>
                  <a:pt x="3138373" y="1648075"/>
                </a:lnTo>
                <a:lnTo>
                  <a:pt x="3136787" y="1658080"/>
                </a:lnTo>
                <a:lnTo>
                  <a:pt x="3139612" y="1643580"/>
                </a:lnTo>
                <a:cubicBezTo>
                  <a:pt x="3142490" y="1640700"/>
                  <a:pt x="3142490" y="1634939"/>
                  <a:pt x="3142490" y="1632420"/>
                </a:cubicBezTo>
                <a:cubicBezTo>
                  <a:pt x="3142490" y="1626659"/>
                  <a:pt x="3142490" y="1623779"/>
                  <a:pt x="3145370" y="1618379"/>
                </a:cubicBezTo>
                <a:cubicBezTo>
                  <a:pt x="3145370" y="1610098"/>
                  <a:pt x="3145370" y="1601458"/>
                  <a:pt x="3148249" y="1593177"/>
                </a:cubicBezTo>
                <a:cubicBezTo>
                  <a:pt x="3148249" y="1590297"/>
                  <a:pt x="3148249" y="1584897"/>
                  <a:pt x="3148249" y="1579136"/>
                </a:cubicBezTo>
                <a:cubicBezTo>
                  <a:pt x="3148249" y="1576616"/>
                  <a:pt x="3148249" y="1570856"/>
                  <a:pt x="3148249" y="1567975"/>
                </a:cubicBezTo>
                <a:close/>
                <a:moveTo>
                  <a:pt x="44628" y="1562054"/>
                </a:moveTo>
                <a:cubicBezTo>
                  <a:pt x="46068" y="1563494"/>
                  <a:pt x="46788" y="1566282"/>
                  <a:pt x="47148" y="1569387"/>
                </a:cubicBezTo>
                <a:lnTo>
                  <a:pt x="47387" y="1575498"/>
                </a:lnTo>
                <a:close/>
                <a:moveTo>
                  <a:pt x="3436733" y="1553917"/>
                </a:moveTo>
                <a:cubicBezTo>
                  <a:pt x="3433853" y="1573710"/>
                  <a:pt x="3433853" y="1579109"/>
                  <a:pt x="3433853" y="1587387"/>
                </a:cubicBezTo>
                <a:cubicBezTo>
                  <a:pt x="3436733" y="1576230"/>
                  <a:pt x="3436733" y="1559675"/>
                  <a:pt x="3436733" y="1553917"/>
                </a:cubicBezTo>
                <a:close/>
                <a:moveTo>
                  <a:pt x="3453530" y="1553007"/>
                </a:moveTo>
                <a:lnTo>
                  <a:pt x="3453543" y="1553099"/>
                </a:lnTo>
                <a:lnTo>
                  <a:pt x="3451852" y="1579469"/>
                </a:lnTo>
                <a:cubicBezTo>
                  <a:pt x="3450771" y="1590265"/>
                  <a:pt x="3449331" y="1601422"/>
                  <a:pt x="3447891" y="1609699"/>
                </a:cubicBezTo>
                <a:cubicBezTo>
                  <a:pt x="3449331" y="1595844"/>
                  <a:pt x="3450771" y="1584687"/>
                  <a:pt x="3451852" y="1575285"/>
                </a:cubicBezTo>
                <a:close/>
                <a:moveTo>
                  <a:pt x="223956" y="1540254"/>
                </a:moveTo>
                <a:cubicBezTo>
                  <a:pt x="226836" y="1559695"/>
                  <a:pt x="223956" y="1554295"/>
                  <a:pt x="223956" y="1570856"/>
                </a:cubicBezTo>
                <a:lnTo>
                  <a:pt x="226836" y="1570856"/>
                </a:lnTo>
                <a:cubicBezTo>
                  <a:pt x="226836" y="1556815"/>
                  <a:pt x="223956" y="1543134"/>
                  <a:pt x="223956" y="1540254"/>
                </a:cubicBezTo>
                <a:close/>
                <a:moveTo>
                  <a:pt x="235114" y="1534494"/>
                </a:moveTo>
                <a:cubicBezTo>
                  <a:pt x="235114" y="1540254"/>
                  <a:pt x="235114" y="1545654"/>
                  <a:pt x="235114" y="1551414"/>
                </a:cubicBezTo>
                <a:cubicBezTo>
                  <a:pt x="237993" y="1548535"/>
                  <a:pt x="237993" y="1556815"/>
                  <a:pt x="240872" y="1556815"/>
                </a:cubicBezTo>
                <a:cubicBezTo>
                  <a:pt x="237993" y="1537374"/>
                  <a:pt x="237993" y="1540254"/>
                  <a:pt x="235114" y="1534494"/>
                </a:cubicBezTo>
                <a:close/>
                <a:moveTo>
                  <a:pt x="229715" y="1529093"/>
                </a:moveTo>
                <a:lnTo>
                  <a:pt x="231466" y="1554099"/>
                </a:lnTo>
                <a:lnTo>
                  <a:pt x="230975" y="1552359"/>
                </a:lnTo>
                <a:cubicBezTo>
                  <a:pt x="230345" y="1548535"/>
                  <a:pt x="229715" y="1542954"/>
                  <a:pt x="229715" y="1537374"/>
                </a:cubicBezTo>
                <a:close/>
                <a:moveTo>
                  <a:pt x="238836" y="1515924"/>
                </a:moveTo>
                <a:cubicBezTo>
                  <a:pt x="238330" y="1515660"/>
                  <a:pt x="237993" y="1517753"/>
                  <a:pt x="237993" y="1523333"/>
                </a:cubicBezTo>
                <a:cubicBezTo>
                  <a:pt x="240872" y="1537374"/>
                  <a:pt x="240872" y="1531973"/>
                  <a:pt x="243392" y="1551414"/>
                </a:cubicBezTo>
                <a:cubicBezTo>
                  <a:pt x="243392" y="1538724"/>
                  <a:pt x="240355" y="1516718"/>
                  <a:pt x="238836" y="1515924"/>
                </a:cubicBezTo>
                <a:close/>
                <a:moveTo>
                  <a:pt x="3150764" y="1509635"/>
                </a:moveTo>
                <a:lnTo>
                  <a:pt x="3150764" y="1511844"/>
                </a:lnTo>
                <a:cubicBezTo>
                  <a:pt x="3147884" y="1509324"/>
                  <a:pt x="3147884" y="1534516"/>
                  <a:pt x="3147884" y="1545672"/>
                </a:cubicBezTo>
                <a:cubicBezTo>
                  <a:pt x="3147884" y="1548371"/>
                  <a:pt x="3147884" y="1552509"/>
                  <a:pt x="3147884" y="1557008"/>
                </a:cubicBezTo>
                <a:lnTo>
                  <a:pt x="3147884" y="1565106"/>
                </a:lnTo>
                <a:lnTo>
                  <a:pt x="3148249" y="1563690"/>
                </a:lnTo>
                <a:lnTo>
                  <a:pt x="3148249" y="1559695"/>
                </a:lnTo>
                <a:cubicBezTo>
                  <a:pt x="3148249" y="1559695"/>
                  <a:pt x="3148249" y="1556815"/>
                  <a:pt x="3148249" y="1551414"/>
                </a:cubicBezTo>
                <a:cubicBezTo>
                  <a:pt x="3150138" y="1561945"/>
                  <a:pt x="3150611" y="1548782"/>
                  <a:pt x="3150729" y="1540327"/>
                </a:cubicBezTo>
                <a:lnTo>
                  <a:pt x="3150764" y="1535086"/>
                </a:lnTo>
                <a:lnTo>
                  <a:pt x="3150768" y="1534494"/>
                </a:lnTo>
                <a:cubicBezTo>
                  <a:pt x="3150768" y="1531973"/>
                  <a:pt x="3150768" y="1520812"/>
                  <a:pt x="3150768" y="1509652"/>
                </a:cubicBezTo>
                <a:close/>
                <a:moveTo>
                  <a:pt x="3147884" y="1482691"/>
                </a:moveTo>
                <a:lnTo>
                  <a:pt x="3147884" y="1487253"/>
                </a:lnTo>
                <a:lnTo>
                  <a:pt x="3148249" y="1484450"/>
                </a:lnTo>
                <a:close/>
                <a:moveTo>
                  <a:pt x="3425574" y="1470424"/>
                </a:moveTo>
                <a:cubicBezTo>
                  <a:pt x="3425574" y="1481580"/>
                  <a:pt x="3422695" y="1489857"/>
                  <a:pt x="3425574" y="1495616"/>
                </a:cubicBezTo>
                <a:cubicBezTo>
                  <a:pt x="3425574" y="1489857"/>
                  <a:pt x="3428454" y="1470424"/>
                  <a:pt x="3425574" y="1470424"/>
                </a:cubicBezTo>
                <a:close/>
                <a:moveTo>
                  <a:pt x="3142122" y="1467218"/>
                </a:moveTo>
                <a:lnTo>
                  <a:pt x="3142122" y="1470098"/>
                </a:lnTo>
                <a:lnTo>
                  <a:pt x="3142140" y="1470165"/>
                </a:lnTo>
                <a:lnTo>
                  <a:pt x="3142167" y="1474877"/>
                </a:lnTo>
                <a:cubicBezTo>
                  <a:pt x="3142302" y="1485100"/>
                  <a:pt x="3142842" y="1500687"/>
                  <a:pt x="3145003" y="1500687"/>
                </a:cubicBezTo>
                <a:cubicBezTo>
                  <a:pt x="3145003" y="1495289"/>
                  <a:pt x="3145003" y="1487012"/>
                  <a:pt x="3145003" y="1481253"/>
                </a:cubicBezTo>
                <a:lnTo>
                  <a:pt x="3142140" y="1470165"/>
                </a:lnTo>
                <a:close/>
                <a:moveTo>
                  <a:pt x="3106117" y="1461981"/>
                </a:moveTo>
                <a:lnTo>
                  <a:pt x="3106117" y="1476080"/>
                </a:lnTo>
                <a:cubicBezTo>
                  <a:pt x="3106117" y="1481343"/>
                  <a:pt x="3106117" y="1485572"/>
                  <a:pt x="3106117" y="1487012"/>
                </a:cubicBezTo>
                <a:cubicBezTo>
                  <a:pt x="3106117" y="1495289"/>
                  <a:pt x="3103236" y="1503567"/>
                  <a:pt x="3103236" y="1514722"/>
                </a:cubicBezTo>
                <a:cubicBezTo>
                  <a:pt x="3100357" y="1522999"/>
                  <a:pt x="3100357" y="1531637"/>
                  <a:pt x="3097476" y="1537034"/>
                </a:cubicBezTo>
                <a:cubicBezTo>
                  <a:pt x="3097476" y="1545672"/>
                  <a:pt x="3094955" y="1553949"/>
                  <a:pt x="3092075" y="1562226"/>
                </a:cubicBezTo>
                <a:cubicBezTo>
                  <a:pt x="3092075" y="1570503"/>
                  <a:pt x="3089194" y="1576261"/>
                  <a:pt x="3089194" y="1584538"/>
                </a:cubicBezTo>
                <a:cubicBezTo>
                  <a:pt x="3092075" y="1570503"/>
                  <a:pt x="3089194" y="1576261"/>
                  <a:pt x="3086315" y="1584538"/>
                </a:cubicBezTo>
                <a:cubicBezTo>
                  <a:pt x="3083794" y="1595695"/>
                  <a:pt x="3080913" y="1609730"/>
                  <a:pt x="3080913" y="1612608"/>
                </a:cubicBezTo>
                <a:cubicBezTo>
                  <a:pt x="3078033" y="1620886"/>
                  <a:pt x="3075153" y="1629163"/>
                  <a:pt x="3072632" y="1637440"/>
                </a:cubicBezTo>
                <a:cubicBezTo>
                  <a:pt x="3069752" y="1646077"/>
                  <a:pt x="3066871" y="1654355"/>
                  <a:pt x="3063990" y="1662632"/>
                </a:cubicBezTo>
                <a:cubicBezTo>
                  <a:pt x="3061471" y="1670909"/>
                  <a:pt x="3058590" y="1679546"/>
                  <a:pt x="3055710" y="1687823"/>
                </a:cubicBezTo>
                <a:cubicBezTo>
                  <a:pt x="3052829" y="1693221"/>
                  <a:pt x="3052829" y="1696101"/>
                  <a:pt x="3050308" y="1698979"/>
                </a:cubicBezTo>
                <a:cubicBezTo>
                  <a:pt x="3050308" y="1704377"/>
                  <a:pt x="3047429" y="1707256"/>
                  <a:pt x="3047429" y="1710136"/>
                </a:cubicBezTo>
                <a:lnTo>
                  <a:pt x="3043799" y="1718049"/>
                </a:lnTo>
                <a:lnTo>
                  <a:pt x="3042375" y="1736865"/>
                </a:lnTo>
                <a:lnTo>
                  <a:pt x="3019244" y="1837230"/>
                </a:lnTo>
                <a:lnTo>
                  <a:pt x="3020676" y="1857349"/>
                </a:lnTo>
                <a:cubicBezTo>
                  <a:pt x="3021711" y="1863917"/>
                  <a:pt x="3023060" y="1870125"/>
                  <a:pt x="3024320" y="1879843"/>
                </a:cubicBezTo>
                <a:cubicBezTo>
                  <a:pt x="3021801" y="1879843"/>
                  <a:pt x="3021801" y="1874443"/>
                  <a:pt x="3021801" y="1866166"/>
                </a:cubicBezTo>
                <a:cubicBezTo>
                  <a:pt x="3018921" y="1868685"/>
                  <a:pt x="3021801" y="1874443"/>
                  <a:pt x="3021801" y="1879843"/>
                </a:cubicBezTo>
                <a:lnTo>
                  <a:pt x="3021801" y="1885601"/>
                </a:lnTo>
                <a:cubicBezTo>
                  <a:pt x="3018921" y="1879843"/>
                  <a:pt x="3018921" y="1874443"/>
                  <a:pt x="3018921" y="1868685"/>
                </a:cubicBezTo>
                <a:lnTo>
                  <a:pt x="3016603" y="1848691"/>
                </a:lnTo>
                <a:lnTo>
                  <a:pt x="3016528" y="1849017"/>
                </a:lnTo>
                <a:lnTo>
                  <a:pt x="3018921" y="1874443"/>
                </a:lnTo>
                <a:cubicBezTo>
                  <a:pt x="3018921" y="1879843"/>
                  <a:pt x="3018921" y="1885601"/>
                  <a:pt x="3018921" y="1888480"/>
                </a:cubicBezTo>
                <a:lnTo>
                  <a:pt x="3021319" y="1899867"/>
                </a:lnTo>
                <a:lnTo>
                  <a:pt x="3021801" y="1898965"/>
                </a:lnTo>
                <a:lnTo>
                  <a:pt x="3021801" y="1896757"/>
                </a:lnTo>
                <a:lnTo>
                  <a:pt x="3021944" y="1898697"/>
                </a:lnTo>
                <a:lnTo>
                  <a:pt x="3022640" y="1897395"/>
                </a:lnTo>
                <a:cubicBezTo>
                  <a:pt x="3025518" y="1891995"/>
                  <a:pt x="3028038" y="1886235"/>
                  <a:pt x="3030918" y="1880834"/>
                </a:cubicBezTo>
                <a:cubicBezTo>
                  <a:pt x="3033796" y="1872194"/>
                  <a:pt x="3036676" y="1866793"/>
                  <a:pt x="3039196" y="1863913"/>
                </a:cubicBezTo>
                <a:cubicBezTo>
                  <a:pt x="3044954" y="1855633"/>
                  <a:pt x="3042075" y="1858512"/>
                  <a:pt x="3044954" y="1849873"/>
                </a:cubicBezTo>
                <a:cubicBezTo>
                  <a:pt x="3056111" y="1822150"/>
                  <a:pt x="3064389" y="1796949"/>
                  <a:pt x="3070148" y="1774627"/>
                </a:cubicBezTo>
                <a:cubicBezTo>
                  <a:pt x="3075547" y="1752306"/>
                  <a:pt x="3081305" y="1729985"/>
                  <a:pt x="3086704" y="1710544"/>
                </a:cubicBezTo>
                <a:cubicBezTo>
                  <a:pt x="3083825" y="1729985"/>
                  <a:pt x="3078426" y="1749427"/>
                  <a:pt x="3072667" y="1771748"/>
                </a:cubicBezTo>
                <a:cubicBezTo>
                  <a:pt x="3072667" y="1780029"/>
                  <a:pt x="3078426" y="1755187"/>
                  <a:pt x="3081305" y="1741146"/>
                </a:cubicBezTo>
                <a:cubicBezTo>
                  <a:pt x="3083825" y="1735385"/>
                  <a:pt x="3086704" y="1724225"/>
                  <a:pt x="3083825" y="1727104"/>
                </a:cubicBezTo>
                <a:cubicBezTo>
                  <a:pt x="3086704" y="1718825"/>
                  <a:pt x="3086704" y="1715944"/>
                  <a:pt x="3086704" y="1710544"/>
                </a:cubicBezTo>
                <a:cubicBezTo>
                  <a:pt x="3089583" y="1707664"/>
                  <a:pt x="3089583" y="1704783"/>
                  <a:pt x="3089583" y="1699383"/>
                </a:cubicBezTo>
                <a:cubicBezTo>
                  <a:pt x="3094982" y="1671302"/>
                  <a:pt x="3103620" y="1637820"/>
                  <a:pt x="3103620" y="1621258"/>
                </a:cubicBezTo>
                <a:cubicBezTo>
                  <a:pt x="3106139" y="1596058"/>
                  <a:pt x="3109019" y="1576616"/>
                  <a:pt x="3109019" y="1556815"/>
                </a:cubicBezTo>
                <a:cubicBezTo>
                  <a:pt x="3109019" y="1551414"/>
                  <a:pt x="3109019" y="1548535"/>
                  <a:pt x="3109019" y="1543134"/>
                </a:cubicBezTo>
                <a:cubicBezTo>
                  <a:pt x="3109019" y="1537374"/>
                  <a:pt x="3109019" y="1534494"/>
                  <a:pt x="3109019" y="1529093"/>
                </a:cubicBezTo>
                <a:cubicBezTo>
                  <a:pt x="3109019" y="1526213"/>
                  <a:pt x="3109019" y="1520812"/>
                  <a:pt x="3109019" y="1517933"/>
                </a:cubicBezTo>
                <a:cubicBezTo>
                  <a:pt x="3109019" y="1515052"/>
                  <a:pt x="3109019" y="1512172"/>
                  <a:pt x="3109019" y="1512172"/>
                </a:cubicBezTo>
                <a:cubicBezTo>
                  <a:pt x="3109019" y="1509652"/>
                  <a:pt x="3109019" y="1506772"/>
                  <a:pt x="3109019" y="1506772"/>
                </a:cubicBezTo>
                <a:cubicBezTo>
                  <a:pt x="3109019" y="1501012"/>
                  <a:pt x="3109019" y="1498491"/>
                  <a:pt x="3109019" y="1492731"/>
                </a:cubicBezTo>
                <a:cubicBezTo>
                  <a:pt x="3109019" y="1487331"/>
                  <a:pt x="3106139" y="1484450"/>
                  <a:pt x="3106139" y="1478690"/>
                </a:cubicBezTo>
                <a:cubicBezTo>
                  <a:pt x="3106139" y="1476170"/>
                  <a:pt x="3106139" y="1473290"/>
                  <a:pt x="3106139" y="1470410"/>
                </a:cubicBezTo>
                <a:cubicBezTo>
                  <a:pt x="3106139" y="1467529"/>
                  <a:pt x="3106139" y="1465010"/>
                  <a:pt x="3106139" y="1462129"/>
                </a:cubicBezTo>
                <a:close/>
                <a:moveTo>
                  <a:pt x="3063990" y="1461820"/>
                </a:moveTo>
                <a:cubicBezTo>
                  <a:pt x="3063990" y="1467218"/>
                  <a:pt x="3063990" y="1472977"/>
                  <a:pt x="3063990" y="1478375"/>
                </a:cubicBezTo>
                <a:cubicBezTo>
                  <a:pt x="3063990" y="1484133"/>
                  <a:pt x="3061471" y="1489531"/>
                  <a:pt x="3061471" y="1492410"/>
                </a:cubicBezTo>
                <a:cubicBezTo>
                  <a:pt x="3061471" y="1500687"/>
                  <a:pt x="3063990" y="1500687"/>
                  <a:pt x="3063990" y="1489531"/>
                </a:cubicBezTo>
                <a:cubicBezTo>
                  <a:pt x="3063990" y="1487012"/>
                  <a:pt x="3063990" y="1484133"/>
                  <a:pt x="3063990" y="1481253"/>
                </a:cubicBezTo>
                <a:cubicBezTo>
                  <a:pt x="3066871" y="1478375"/>
                  <a:pt x="3066871" y="1475855"/>
                  <a:pt x="3066871" y="1472977"/>
                </a:cubicBezTo>
                <a:cubicBezTo>
                  <a:pt x="3066871" y="1467218"/>
                  <a:pt x="3066871" y="1461820"/>
                  <a:pt x="3063990" y="1461820"/>
                </a:cubicBezTo>
                <a:close/>
                <a:moveTo>
                  <a:pt x="240196" y="1459249"/>
                </a:moveTo>
                <a:lnTo>
                  <a:pt x="240872" y="1470410"/>
                </a:lnTo>
                <a:lnTo>
                  <a:pt x="239974" y="1462919"/>
                </a:lnTo>
                <a:close/>
                <a:moveTo>
                  <a:pt x="3145370" y="1456030"/>
                </a:moveTo>
                <a:lnTo>
                  <a:pt x="3145003" y="1456063"/>
                </a:lnTo>
                <a:lnTo>
                  <a:pt x="3145370" y="1458904"/>
                </a:lnTo>
                <a:close/>
                <a:moveTo>
                  <a:pt x="240872" y="1448089"/>
                </a:moveTo>
                <a:lnTo>
                  <a:pt x="240196" y="1459249"/>
                </a:lnTo>
                <a:lnTo>
                  <a:pt x="240098" y="1457637"/>
                </a:lnTo>
                <a:close/>
                <a:moveTo>
                  <a:pt x="237993" y="1442689"/>
                </a:moveTo>
                <a:cubicBezTo>
                  <a:pt x="237993" y="1442689"/>
                  <a:pt x="235114" y="1442689"/>
                  <a:pt x="235114" y="1459249"/>
                </a:cubicBezTo>
                <a:cubicBezTo>
                  <a:pt x="237993" y="1462129"/>
                  <a:pt x="237993" y="1467529"/>
                  <a:pt x="237993" y="1465010"/>
                </a:cubicBezTo>
                <a:cubicBezTo>
                  <a:pt x="237993" y="1456369"/>
                  <a:pt x="237993" y="1448089"/>
                  <a:pt x="237993" y="1442689"/>
                </a:cubicBezTo>
                <a:close/>
                <a:moveTo>
                  <a:pt x="14036" y="1430692"/>
                </a:moveTo>
                <a:cubicBezTo>
                  <a:pt x="11158" y="1425294"/>
                  <a:pt x="11158" y="1444728"/>
                  <a:pt x="11158" y="1453006"/>
                </a:cubicBezTo>
                <a:cubicBezTo>
                  <a:pt x="14036" y="1455885"/>
                  <a:pt x="14036" y="1436450"/>
                  <a:pt x="14036" y="1430692"/>
                </a:cubicBezTo>
                <a:close/>
                <a:moveTo>
                  <a:pt x="220465" y="1423849"/>
                </a:moveTo>
                <a:cubicBezTo>
                  <a:pt x="222337" y="1426735"/>
                  <a:pt x="223956" y="1463389"/>
                  <a:pt x="223956" y="1484450"/>
                </a:cubicBezTo>
                <a:lnTo>
                  <a:pt x="221077" y="1478690"/>
                </a:lnTo>
                <a:cubicBezTo>
                  <a:pt x="221077" y="1481570"/>
                  <a:pt x="221077" y="1476170"/>
                  <a:pt x="221077" y="1473290"/>
                </a:cubicBezTo>
                <a:cubicBezTo>
                  <a:pt x="221077" y="1469149"/>
                  <a:pt x="221077" y="1461499"/>
                  <a:pt x="220763" y="1453804"/>
                </a:cubicBezTo>
                <a:lnTo>
                  <a:pt x="218586" y="1434302"/>
                </a:lnTo>
                <a:lnTo>
                  <a:pt x="218585" y="1433804"/>
                </a:lnTo>
                <a:lnTo>
                  <a:pt x="219513" y="1425449"/>
                </a:lnTo>
                <a:cubicBezTo>
                  <a:pt x="219833" y="1423825"/>
                  <a:pt x="220152" y="1423368"/>
                  <a:pt x="220465" y="1423849"/>
                </a:cubicBezTo>
                <a:close/>
                <a:moveTo>
                  <a:pt x="229715" y="1420006"/>
                </a:moveTo>
                <a:cubicBezTo>
                  <a:pt x="229715" y="1428647"/>
                  <a:pt x="226836" y="1431167"/>
                  <a:pt x="229715" y="1442689"/>
                </a:cubicBezTo>
                <a:cubicBezTo>
                  <a:pt x="229715" y="1442689"/>
                  <a:pt x="229715" y="1439808"/>
                  <a:pt x="229715" y="1431167"/>
                </a:cubicBezTo>
                <a:cubicBezTo>
                  <a:pt x="229715" y="1428647"/>
                  <a:pt x="229715" y="1422887"/>
                  <a:pt x="229715" y="1420006"/>
                </a:cubicBezTo>
                <a:close/>
                <a:moveTo>
                  <a:pt x="226208" y="1419785"/>
                </a:moveTo>
                <a:lnTo>
                  <a:pt x="226836" y="1420006"/>
                </a:lnTo>
                <a:cubicBezTo>
                  <a:pt x="226836" y="1422887"/>
                  <a:pt x="226836" y="1424327"/>
                  <a:pt x="226836" y="1425722"/>
                </a:cubicBezTo>
                <a:lnTo>
                  <a:pt x="226836" y="1425767"/>
                </a:lnTo>
                <a:close/>
                <a:moveTo>
                  <a:pt x="223956" y="1408846"/>
                </a:moveTo>
                <a:cubicBezTo>
                  <a:pt x="223956" y="1410286"/>
                  <a:pt x="224676" y="1410286"/>
                  <a:pt x="225396" y="1412041"/>
                </a:cubicBezTo>
                <a:lnTo>
                  <a:pt x="226208" y="1419785"/>
                </a:lnTo>
                <a:lnTo>
                  <a:pt x="225576" y="1419563"/>
                </a:lnTo>
                <a:cubicBezTo>
                  <a:pt x="225036" y="1422212"/>
                  <a:pt x="226116" y="1432607"/>
                  <a:pt x="223956" y="1436927"/>
                </a:cubicBezTo>
                <a:cubicBezTo>
                  <a:pt x="223956" y="1439808"/>
                  <a:pt x="223956" y="1420006"/>
                  <a:pt x="223956" y="1420006"/>
                </a:cubicBezTo>
                <a:close/>
                <a:moveTo>
                  <a:pt x="3067231" y="1397717"/>
                </a:moveTo>
                <a:cubicBezTo>
                  <a:pt x="3066871" y="1396323"/>
                  <a:pt x="3066871" y="1396323"/>
                  <a:pt x="3066871" y="1397762"/>
                </a:cubicBezTo>
                <a:cubicBezTo>
                  <a:pt x="3066871" y="1408919"/>
                  <a:pt x="3066871" y="1417196"/>
                  <a:pt x="3066871" y="1425473"/>
                </a:cubicBezTo>
                <a:lnTo>
                  <a:pt x="3066871" y="1444906"/>
                </a:lnTo>
                <a:cubicBezTo>
                  <a:pt x="3066871" y="1436629"/>
                  <a:pt x="3069752" y="1431231"/>
                  <a:pt x="3069752" y="1425473"/>
                </a:cubicBezTo>
                <a:cubicBezTo>
                  <a:pt x="3069752" y="1420074"/>
                  <a:pt x="3069752" y="1411438"/>
                  <a:pt x="3069752" y="1406039"/>
                </a:cubicBezTo>
                <a:cubicBezTo>
                  <a:pt x="3068312" y="1401901"/>
                  <a:pt x="3067591" y="1399112"/>
                  <a:pt x="3067231" y="1397717"/>
                </a:cubicBezTo>
                <a:close/>
                <a:moveTo>
                  <a:pt x="3128030" y="1397005"/>
                </a:moveTo>
                <a:lnTo>
                  <a:pt x="3127509" y="1399260"/>
                </a:lnTo>
                <a:cubicBezTo>
                  <a:pt x="3127824" y="1402006"/>
                  <a:pt x="3128454" y="1406146"/>
                  <a:pt x="3128454" y="1411727"/>
                </a:cubicBezTo>
                <a:lnTo>
                  <a:pt x="3130584" y="1419301"/>
                </a:lnTo>
                <a:close/>
                <a:moveTo>
                  <a:pt x="3428454" y="1386571"/>
                </a:moveTo>
                <a:cubicBezTo>
                  <a:pt x="3428454" y="1403485"/>
                  <a:pt x="3425574" y="1417521"/>
                  <a:pt x="3428454" y="1425798"/>
                </a:cubicBezTo>
                <a:cubicBezTo>
                  <a:pt x="3428454" y="1406364"/>
                  <a:pt x="3431334" y="1400606"/>
                  <a:pt x="3428454" y="1389449"/>
                </a:cubicBezTo>
                <a:close/>
                <a:moveTo>
                  <a:pt x="229715" y="1381125"/>
                </a:moveTo>
                <a:cubicBezTo>
                  <a:pt x="229715" y="1395166"/>
                  <a:pt x="229715" y="1403446"/>
                  <a:pt x="232234" y="1408846"/>
                </a:cubicBezTo>
                <a:lnTo>
                  <a:pt x="232234" y="1415686"/>
                </a:lnTo>
                <a:cubicBezTo>
                  <a:pt x="232234" y="1418837"/>
                  <a:pt x="232234" y="1421626"/>
                  <a:pt x="232234" y="1425767"/>
                </a:cubicBezTo>
                <a:cubicBezTo>
                  <a:pt x="235114" y="1425767"/>
                  <a:pt x="235114" y="1450968"/>
                  <a:pt x="235114" y="1420006"/>
                </a:cubicBezTo>
                <a:cubicBezTo>
                  <a:pt x="235114" y="1425767"/>
                  <a:pt x="235114" y="1408846"/>
                  <a:pt x="232234" y="1403446"/>
                </a:cubicBezTo>
                <a:lnTo>
                  <a:pt x="232234" y="1403148"/>
                </a:lnTo>
                <a:lnTo>
                  <a:pt x="232234" y="1392285"/>
                </a:lnTo>
                <a:cubicBezTo>
                  <a:pt x="229715" y="1392285"/>
                  <a:pt x="229715" y="1384004"/>
                  <a:pt x="229715" y="1381125"/>
                </a:cubicBezTo>
                <a:close/>
                <a:moveTo>
                  <a:pt x="223956" y="1364204"/>
                </a:moveTo>
                <a:cubicBezTo>
                  <a:pt x="223956" y="1386525"/>
                  <a:pt x="226836" y="1378244"/>
                  <a:pt x="226836" y="1386525"/>
                </a:cubicBezTo>
                <a:cubicBezTo>
                  <a:pt x="226836" y="1397685"/>
                  <a:pt x="223956" y="1386525"/>
                  <a:pt x="223956" y="1408846"/>
                </a:cubicBezTo>
                <a:lnTo>
                  <a:pt x="223956" y="1406956"/>
                </a:lnTo>
                <a:cubicBezTo>
                  <a:pt x="223956" y="1404166"/>
                  <a:pt x="223956" y="1402006"/>
                  <a:pt x="223956" y="1397685"/>
                </a:cubicBezTo>
                <a:close/>
                <a:moveTo>
                  <a:pt x="3122483" y="1360872"/>
                </a:moveTo>
                <a:lnTo>
                  <a:pt x="3123056" y="1364204"/>
                </a:lnTo>
                <a:lnTo>
                  <a:pt x="3123171" y="1364132"/>
                </a:lnTo>
                <a:close/>
                <a:moveTo>
                  <a:pt x="3069752" y="1355657"/>
                </a:moveTo>
                <a:cubicBezTo>
                  <a:pt x="3069752" y="1355657"/>
                  <a:pt x="3069752" y="1358535"/>
                  <a:pt x="3066871" y="1361415"/>
                </a:cubicBezTo>
                <a:lnTo>
                  <a:pt x="3066871" y="1364474"/>
                </a:lnTo>
                <a:lnTo>
                  <a:pt x="3066871" y="1366813"/>
                </a:lnTo>
                <a:cubicBezTo>
                  <a:pt x="3069752" y="1369692"/>
                  <a:pt x="3069752" y="1377969"/>
                  <a:pt x="3069752" y="1355657"/>
                </a:cubicBezTo>
                <a:close/>
                <a:moveTo>
                  <a:pt x="237993" y="1339362"/>
                </a:moveTo>
                <a:cubicBezTo>
                  <a:pt x="237993" y="1341882"/>
                  <a:pt x="237993" y="1353043"/>
                  <a:pt x="237993" y="1369964"/>
                </a:cubicBezTo>
                <a:lnTo>
                  <a:pt x="237993" y="1372844"/>
                </a:lnTo>
                <a:cubicBezTo>
                  <a:pt x="237993" y="1358803"/>
                  <a:pt x="235114" y="1353043"/>
                  <a:pt x="237993" y="1339362"/>
                </a:cubicBezTo>
                <a:close/>
                <a:moveTo>
                  <a:pt x="44628" y="1324883"/>
                </a:moveTo>
                <a:cubicBezTo>
                  <a:pt x="44628" y="1338919"/>
                  <a:pt x="44628" y="1350076"/>
                  <a:pt x="41750" y="1347196"/>
                </a:cubicBezTo>
                <a:cubicBezTo>
                  <a:pt x="41750" y="1336039"/>
                  <a:pt x="41750" y="1324883"/>
                  <a:pt x="44628" y="1324883"/>
                </a:cubicBezTo>
                <a:close/>
                <a:moveTo>
                  <a:pt x="5398" y="1313726"/>
                </a:moveTo>
                <a:cubicBezTo>
                  <a:pt x="2880" y="1324883"/>
                  <a:pt x="2880" y="1341438"/>
                  <a:pt x="2880" y="1350076"/>
                </a:cubicBezTo>
                <a:cubicBezTo>
                  <a:pt x="2880" y="1347196"/>
                  <a:pt x="5398" y="1333161"/>
                  <a:pt x="5398" y="1327762"/>
                </a:cubicBezTo>
                <a:close/>
                <a:moveTo>
                  <a:pt x="237993" y="1311281"/>
                </a:moveTo>
                <a:cubicBezTo>
                  <a:pt x="235114" y="1322441"/>
                  <a:pt x="237993" y="1322441"/>
                  <a:pt x="235114" y="1333602"/>
                </a:cubicBezTo>
                <a:cubicBezTo>
                  <a:pt x="235114" y="1339362"/>
                  <a:pt x="235114" y="1341882"/>
                  <a:pt x="232234" y="1344762"/>
                </a:cubicBezTo>
                <a:cubicBezTo>
                  <a:pt x="232234" y="1327841"/>
                  <a:pt x="235114" y="1314160"/>
                  <a:pt x="237993" y="1311281"/>
                </a:cubicBezTo>
                <a:close/>
                <a:moveTo>
                  <a:pt x="3111518" y="1305633"/>
                </a:moveTo>
                <a:cubicBezTo>
                  <a:pt x="3111518" y="1307073"/>
                  <a:pt x="3112238" y="1309863"/>
                  <a:pt x="3112598" y="1312291"/>
                </a:cubicBezTo>
                <a:lnTo>
                  <a:pt x="3112146" y="1314177"/>
                </a:lnTo>
                <a:lnTo>
                  <a:pt x="3113293" y="1317221"/>
                </a:lnTo>
                <a:lnTo>
                  <a:pt x="3114409" y="1320985"/>
                </a:lnTo>
                <a:close/>
                <a:moveTo>
                  <a:pt x="226962" y="1297054"/>
                </a:moveTo>
                <a:lnTo>
                  <a:pt x="226836" y="1303000"/>
                </a:lnTo>
                <a:lnTo>
                  <a:pt x="226836" y="1297239"/>
                </a:lnTo>
                <a:close/>
                <a:moveTo>
                  <a:pt x="3108683" y="1286448"/>
                </a:moveTo>
                <a:lnTo>
                  <a:pt x="3108648" y="1290485"/>
                </a:lnTo>
                <a:lnTo>
                  <a:pt x="3109008" y="1291800"/>
                </a:lnTo>
                <a:lnTo>
                  <a:pt x="3108998" y="1291688"/>
                </a:lnTo>
                <a:cubicBezTo>
                  <a:pt x="3108818" y="1288900"/>
                  <a:pt x="3108728" y="1286808"/>
                  <a:pt x="3108683" y="1286448"/>
                </a:cubicBezTo>
                <a:close/>
                <a:moveTo>
                  <a:pt x="240872" y="1280679"/>
                </a:moveTo>
                <a:cubicBezTo>
                  <a:pt x="240872" y="1288958"/>
                  <a:pt x="240872" y="1297239"/>
                  <a:pt x="237993" y="1308400"/>
                </a:cubicBezTo>
                <a:lnTo>
                  <a:pt x="237993" y="1303000"/>
                </a:lnTo>
                <a:cubicBezTo>
                  <a:pt x="237993" y="1291839"/>
                  <a:pt x="240872" y="1280679"/>
                  <a:pt x="240872" y="1280679"/>
                </a:cubicBezTo>
                <a:close/>
                <a:moveTo>
                  <a:pt x="215678" y="1277798"/>
                </a:moveTo>
                <a:lnTo>
                  <a:pt x="215168" y="1285743"/>
                </a:lnTo>
                <a:lnTo>
                  <a:pt x="212799" y="1288958"/>
                </a:lnTo>
                <a:cubicBezTo>
                  <a:pt x="215678" y="1277798"/>
                  <a:pt x="215678" y="1280679"/>
                  <a:pt x="215678" y="1277798"/>
                </a:cubicBezTo>
                <a:close/>
                <a:moveTo>
                  <a:pt x="3103193" y="1274655"/>
                </a:moveTo>
                <a:lnTo>
                  <a:pt x="3106117" y="1288720"/>
                </a:lnTo>
                <a:lnTo>
                  <a:pt x="3108317" y="1300965"/>
                </a:lnTo>
                <a:lnTo>
                  <a:pt x="3108505" y="1308542"/>
                </a:lnTo>
                <a:lnTo>
                  <a:pt x="3108638" y="1308692"/>
                </a:lnTo>
                <a:lnTo>
                  <a:pt x="3108638" y="1308513"/>
                </a:lnTo>
                <a:lnTo>
                  <a:pt x="3108638" y="1302755"/>
                </a:lnTo>
                <a:lnTo>
                  <a:pt x="3109591" y="1307397"/>
                </a:lnTo>
                <a:lnTo>
                  <a:pt x="3111518" y="1312512"/>
                </a:lnTo>
                <a:lnTo>
                  <a:pt x="3111518" y="1308513"/>
                </a:lnTo>
                <a:cubicBezTo>
                  <a:pt x="3110798" y="1307073"/>
                  <a:pt x="3110258" y="1304262"/>
                  <a:pt x="3109853" y="1301113"/>
                </a:cubicBezTo>
                <a:lnTo>
                  <a:pt x="3109410" y="1296225"/>
                </a:lnTo>
                <a:lnTo>
                  <a:pt x="3108638" y="1293646"/>
                </a:lnTo>
                <a:lnTo>
                  <a:pt x="3108638" y="1301135"/>
                </a:lnTo>
                <a:lnTo>
                  <a:pt x="3108638" y="1302755"/>
                </a:lnTo>
                <a:lnTo>
                  <a:pt x="3108317" y="1300965"/>
                </a:lnTo>
                <a:lnTo>
                  <a:pt x="3108199" y="1296238"/>
                </a:lnTo>
                <a:lnTo>
                  <a:pt x="3107535" y="1289958"/>
                </a:lnTo>
                <a:lnTo>
                  <a:pt x="3106319" y="1285899"/>
                </a:lnTo>
                <a:close/>
                <a:moveTo>
                  <a:pt x="3478488" y="1272127"/>
                </a:moveTo>
                <a:cubicBezTo>
                  <a:pt x="3475969" y="1272127"/>
                  <a:pt x="3478488" y="1300198"/>
                  <a:pt x="3478488" y="1300198"/>
                </a:cubicBezTo>
                <a:cubicBezTo>
                  <a:pt x="3478488" y="1286163"/>
                  <a:pt x="3478488" y="1283643"/>
                  <a:pt x="3478488" y="1272127"/>
                </a:cubicBezTo>
                <a:close/>
                <a:moveTo>
                  <a:pt x="14036" y="1269099"/>
                </a:moveTo>
                <a:cubicBezTo>
                  <a:pt x="14036" y="1266219"/>
                  <a:pt x="14036" y="1280256"/>
                  <a:pt x="11158" y="1291412"/>
                </a:cubicBezTo>
                <a:lnTo>
                  <a:pt x="11158" y="1283135"/>
                </a:lnTo>
                <a:cubicBezTo>
                  <a:pt x="11158" y="1288534"/>
                  <a:pt x="8278" y="1305448"/>
                  <a:pt x="11158" y="1307968"/>
                </a:cubicBezTo>
                <a:cubicBezTo>
                  <a:pt x="11158" y="1305268"/>
                  <a:pt x="11158" y="1299690"/>
                  <a:pt x="11158" y="1294472"/>
                </a:cubicBezTo>
                <a:lnTo>
                  <a:pt x="11158" y="1291412"/>
                </a:lnTo>
                <a:cubicBezTo>
                  <a:pt x="14036" y="1296810"/>
                  <a:pt x="14036" y="1277377"/>
                  <a:pt x="14036" y="1269099"/>
                </a:cubicBezTo>
                <a:close/>
                <a:moveTo>
                  <a:pt x="44628" y="1260821"/>
                </a:moveTo>
                <a:cubicBezTo>
                  <a:pt x="41750" y="1274497"/>
                  <a:pt x="41750" y="1283135"/>
                  <a:pt x="41750" y="1294292"/>
                </a:cubicBezTo>
                <a:cubicBezTo>
                  <a:pt x="44628" y="1277377"/>
                  <a:pt x="44628" y="1266219"/>
                  <a:pt x="44628" y="1260821"/>
                </a:cubicBezTo>
                <a:close/>
                <a:moveTo>
                  <a:pt x="237993" y="1244316"/>
                </a:moveTo>
                <a:cubicBezTo>
                  <a:pt x="235114" y="1252597"/>
                  <a:pt x="235114" y="1255477"/>
                  <a:pt x="235114" y="1258357"/>
                </a:cubicBezTo>
                <a:cubicBezTo>
                  <a:pt x="235114" y="1261237"/>
                  <a:pt x="237993" y="1261237"/>
                  <a:pt x="235114" y="1266637"/>
                </a:cubicBezTo>
                <a:cubicBezTo>
                  <a:pt x="235114" y="1266637"/>
                  <a:pt x="235114" y="1266637"/>
                  <a:pt x="232234" y="1277798"/>
                </a:cubicBezTo>
                <a:lnTo>
                  <a:pt x="235114" y="1277798"/>
                </a:lnTo>
                <a:cubicBezTo>
                  <a:pt x="235114" y="1272398"/>
                  <a:pt x="237993" y="1263758"/>
                  <a:pt x="237993" y="1255477"/>
                </a:cubicBezTo>
                <a:cubicBezTo>
                  <a:pt x="237993" y="1250077"/>
                  <a:pt x="237993" y="1244316"/>
                  <a:pt x="237993" y="1244316"/>
                </a:cubicBezTo>
                <a:close/>
                <a:moveTo>
                  <a:pt x="220877" y="1240748"/>
                </a:moveTo>
                <a:lnTo>
                  <a:pt x="218378" y="1268032"/>
                </a:lnTo>
                <a:cubicBezTo>
                  <a:pt x="217028" y="1278518"/>
                  <a:pt x="215678" y="1290399"/>
                  <a:pt x="215678" y="1305880"/>
                </a:cubicBezTo>
                <a:cubicBezTo>
                  <a:pt x="212799" y="1314160"/>
                  <a:pt x="215678" y="1317041"/>
                  <a:pt x="215678" y="1319561"/>
                </a:cubicBezTo>
                <a:lnTo>
                  <a:pt x="215678" y="1322441"/>
                </a:lnTo>
                <a:lnTo>
                  <a:pt x="215678" y="1324556"/>
                </a:lnTo>
                <a:cubicBezTo>
                  <a:pt x="215678" y="1326671"/>
                  <a:pt x="215678" y="1329461"/>
                  <a:pt x="215678" y="1333602"/>
                </a:cubicBezTo>
                <a:cubicBezTo>
                  <a:pt x="215678" y="1325321"/>
                  <a:pt x="212799" y="1336481"/>
                  <a:pt x="212799" y="1350522"/>
                </a:cubicBezTo>
                <a:cubicBezTo>
                  <a:pt x="212799" y="1356103"/>
                  <a:pt x="212799" y="1363033"/>
                  <a:pt x="212799" y="1369289"/>
                </a:cubicBezTo>
                <a:lnTo>
                  <a:pt x="212799" y="1378244"/>
                </a:lnTo>
                <a:lnTo>
                  <a:pt x="212799" y="1384004"/>
                </a:lnTo>
                <a:cubicBezTo>
                  <a:pt x="212799" y="1389404"/>
                  <a:pt x="212799" y="1395166"/>
                  <a:pt x="215678" y="1400566"/>
                </a:cubicBezTo>
                <a:cubicBezTo>
                  <a:pt x="212799" y="1414606"/>
                  <a:pt x="212799" y="1414606"/>
                  <a:pt x="212799" y="1422887"/>
                </a:cubicBezTo>
                <a:cubicBezTo>
                  <a:pt x="212799" y="1439808"/>
                  <a:pt x="209920" y="1442689"/>
                  <a:pt x="212799" y="1465010"/>
                </a:cubicBezTo>
                <a:cubicBezTo>
                  <a:pt x="215678" y="1473290"/>
                  <a:pt x="212799" y="1431167"/>
                  <a:pt x="215678" y="1450968"/>
                </a:cubicBezTo>
                <a:cubicBezTo>
                  <a:pt x="215678" y="1465010"/>
                  <a:pt x="215678" y="1478690"/>
                  <a:pt x="212799" y="1476170"/>
                </a:cubicBezTo>
                <a:cubicBezTo>
                  <a:pt x="212799" y="1501012"/>
                  <a:pt x="215678" y="1503892"/>
                  <a:pt x="215678" y="1489850"/>
                </a:cubicBezTo>
                <a:cubicBezTo>
                  <a:pt x="215678" y="1492731"/>
                  <a:pt x="215678" y="1501012"/>
                  <a:pt x="215678" y="1498491"/>
                </a:cubicBezTo>
                <a:lnTo>
                  <a:pt x="215678" y="1509652"/>
                </a:lnTo>
                <a:cubicBezTo>
                  <a:pt x="212799" y="1512172"/>
                  <a:pt x="215678" y="1520812"/>
                  <a:pt x="215678" y="1526213"/>
                </a:cubicBezTo>
                <a:cubicBezTo>
                  <a:pt x="212799" y="1517933"/>
                  <a:pt x="212799" y="1498491"/>
                  <a:pt x="212799" y="1478690"/>
                </a:cubicBezTo>
                <a:cubicBezTo>
                  <a:pt x="209920" y="1456369"/>
                  <a:pt x="209920" y="1434048"/>
                  <a:pt x="209920" y="1417487"/>
                </a:cubicBezTo>
                <a:cubicBezTo>
                  <a:pt x="209920" y="1406326"/>
                  <a:pt x="212799" y="1411727"/>
                  <a:pt x="212799" y="1395166"/>
                </a:cubicBezTo>
                <a:cubicBezTo>
                  <a:pt x="212799" y="1386525"/>
                  <a:pt x="212799" y="1397685"/>
                  <a:pt x="209920" y="1395166"/>
                </a:cubicBezTo>
                <a:cubicBezTo>
                  <a:pt x="209920" y="1378244"/>
                  <a:pt x="209920" y="1361683"/>
                  <a:pt x="209920" y="1347643"/>
                </a:cubicBezTo>
                <a:cubicBezTo>
                  <a:pt x="209920" y="1339362"/>
                  <a:pt x="212799" y="1333602"/>
                  <a:pt x="212799" y="1325321"/>
                </a:cubicBezTo>
                <a:cubicBezTo>
                  <a:pt x="212799" y="1319561"/>
                  <a:pt x="212799" y="1311281"/>
                  <a:pt x="212799" y="1305880"/>
                </a:cubicBezTo>
                <a:cubicBezTo>
                  <a:pt x="212799" y="1305880"/>
                  <a:pt x="213518" y="1304439"/>
                  <a:pt x="214238" y="1300210"/>
                </a:cubicBezTo>
                <a:lnTo>
                  <a:pt x="215168" y="1285743"/>
                </a:lnTo>
                <a:lnTo>
                  <a:pt x="215318" y="1285539"/>
                </a:lnTo>
                <a:cubicBezTo>
                  <a:pt x="215678" y="1282748"/>
                  <a:pt x="215678" y="1279238"/>
                  <a:pt x="215678" y="1277798"/>
                </a:cubicBezTo>
                <a:lnTo>
                  <a:pt x="220256" y="1244529"/>
                </a:lnTo>
                <a:close/>
                <a:moveTo>
                  <a:pt x="3055710" y="1231778"/>
                </a:moveTo>
                <a:lnTo>
                  <a:pt x="3055710" y="1241576"/>
                </a:lnTo>
                <a:lnTo>
                  <a:pt x="3057492" y="1237789"/>
                </a:lnTo>
                <a:close/>
                <a:moveTo>
                  <a:pt x="243392" y="1230275"/>
                </a:moveTo>
                <a:cubicBezTo>
                  <a:pt x="243392" y="1238556"/>
                  <a:pt x="240872" y="1258357"/>
                  <a:pt x="240872" y="1258357"/>
                </a:cubicBezTo>
                <a:cubicBezTo>
                  <a:pt x="237993" y="1266637"/>
                  <a:pt x="237993" y="1272398"/>
                  <a:pt x="237993" y="1288958"/>
                </a:cubicBezTo>
                <a:cubicBezTo>
                  <a:pt x="237993" y="1286079"/>
                  <a:pt x="235114" y="1283198"/>
                  <a:pt x="235114" y="1286079"/>
                </a:cubicBezTo>
                <a:cubicBezTo>
                  <a:pt x="235114" y="1288958"/>
                  <a:pt x="235114" y="1288958"/>
                  <a:pt x="235114" y="1294720"/>
                </a:cubicBezTo>
                <a:cubicBezTo>
                  <a:pt x="232234" y="1297239"/>
                  <a:pt x="232234" y="1303000"/>
                  <a:pt x="232234" y="1311281"/>
                </a:cubicBezTo>
                <a:cubicBezTo>
                  <a:pt x="232234" y="1308400"/>
                  <a:pt x="232234" y="1303000"/>
                  <a:pt x="229715" y="1311281"/>
                </a:cubicBezTo>
                <a:cubicBezTo>
                  <a:pt x="229715" y="1314160"/>
                  <a:pt x="232234" y="1317041"/>
                  <a:pt x="232234" y="1319561"/>
                </a:cubicBezTo>
                <a:cubicBezTo>
                  <a:pt x="232234" y="1325321"/>
                  <a:pt x="232234" y="1330721"/>
                  <a:pt x="232234" y="1339362"/>
                </a:cubicBezTo>
                <a:cubicBezTo>
                  <a:pt x="229715" y="1336481"/>
                  <a:pt x="229715" y="1341882"/>
                  <a:pt x="229715" y="1347643"/>
                </a:cubicBezTo>
                <a:cubicBezTo>
                  <a:pt x="229715" y="1344762"/>
                  <a:pt x="226836" y="1336481"/>
                  <a:pt x="226836" y="1347643"/>
                </a:cubicBezTo>
                <a:cubicBezTo>
                  <a:pt x="226836" y="1358803"/>
                  <a:pt x="226836" y="1355923"/>
                  <a:pt x="226836" y="1375364"/>
                </a:cubicBezTo>
                <a:cubicBezTo>
                  <a:pt x="223956" y="1384004"/>
                  <a:pt x="226836" y="1358803"/>
                  <a:pt x="223956" y="1364204"/>
                </a:cubicBezTo>
                <a:lnTo>
                  <a:pt x="223956" y="1355923"/>
                </a:lnTo>
                <a:lnTo>
                  <a:pt x="223956" y="1353043"/>
                </a:lnTo>
                <a:cubicBezTo>
                  <a:pt x="223956" y="1353043"/>
                  <a:pt x="223956" y="1333602"/>
                  <a:pt x="226836" y="1319561"/>
                </a:cubicBezTo>
                <a:cubicBezTo>
                  <a:pt x="226836" y="1319561"/>
                  <a:pt x="226836" y="1308400"/>
                  <a:pt x="229715" y="1300120"/>
                </a:cubicBezTo>
                <a:cubicBezTo>
                  <a:pt x="229715" y="1294540"/>
                  <a:pt x="229715" y="1293189"/>
                  <a:pt x="229355" y="1293549"/>
                </a:cubicBezTo>
                <a:lnTo>
                  <a:pt x="226962" y="1297054"/>
                </a:lnTo>
                <a:lnTo>
                  <a:pt x="227196" y="1286079"/>
                </a:lnTo>
                <a:cubicBezTo>
                  <a:pt x="227556" y="1282568"/>
                  <a:pt x="228276" y="1280499"/>
                  <a:pt x="229715" y="1277798"/>
                </a:cubicBezTo>
                <a:cubicBezTo>
                  <a:pt x="229715" y="1274918"/>
                  <a:pt x="232234" y="1274918"/>
                  <a:pt x="232234" y="1266637"/>
                </a:cubicBezTo>
                <a:cubicBezTo>
                  <a:pt x="233674" y="1256917"/>
                  <a:pt x="235114" y="1248547"/>
                  <a:pt x="236868" y="1240851"/>
                </a:cubicBezTo>
                <a:lnTo>
                  <a:pt x="240037" y="1230294"/>
                </a:lnTo>
                <a:lnTo>
                  <a:pt x="240012" y="1230540"/>
                </a:lnTo>
                <a:cubicBezTo>
                  <a:pt x="240198" y="1235990"/>
                  <a:pt x="242762" y="1234506"/>
                  <a:pt x="240872" y="1247196"/>
                </a:cubicBezTo>
                <a:cubicBezTo>
                  <a:pt x="240872" y="1247196"/>
                  <a:pt x="243392" y="1224875"/>
                  <a:pt x="243392" y="1230275"/>
                </a:cubicBezTo>
                <a:close/>
                <a:moveTo>
                  <a:pt x="240872" y="1221995"/>
                </a:moveTo>
                <a:lnTo>
                  <a:pt x="242399" y="1222423"/>
                </a:lnTo>
                <a:lnTo>
                  <a:pt x="240037" y="1230294"/>
                </a:lnTo>
                <a:close/>
                <a:moveTo>
                  <a:pt x="3453652" y="1219224"/>
                </a:moveTo>
                <a:cubicBezTo>
                  <a:pt x="3456171" y="1213825"/>
                  <a:pt x="3456171" y="1222103"/>
                  <a:pt x="3456171" y="1233260"/>
                </a:cubicBezTo>
                <a:cubicBezTo>
                  <a:pt x="3456171" y="1227501"/>
                  <a:pt x="3456171" y="1219224"/>
                  <a:pt x="3453652" y="1219224"/>
                </a:cubicBezTo>
                <a:close/>
                <a:moveTo>
                  <a:pt x="252030" y="1216595"/>
                </a:moveTo>
                <a:cubicBezTo>
                  <a:pt x="249150" y="1236035"/>
                  <a:pt x="246271" y="1250077"/>
                  <a:pt x="240872" y="1269518"/>
                </a:cubicBezTo>
                <a:cubicBezTo>
                  <a:pt x="240872" y="1261237"/>
                  <a:pt x="243392" y="1244316"/>
                  <a:pt x="249150" y="1224875"/>
                </a:cubicBezTo>
                <a:cubicBezTo>
                  <a:pt x="249150" y="1227755"/>
                  <a:pt x="249150" y="1221995"/>
                  <a:pt x="252030" y="1216595"/>
                </a:cubicBezTo>
                <a:close/>
                <a:moveTo>
                  <a:pt x="3453149" y="1200220"/>
                </a:moveTo>
                <a:lnTo>
                  <a:pt x="3453652" y="1202669"/>
                </a:lnTo>
                <a:lnTo>
                  <a:pt x="3453652" y="1205188"/>
                </a:lnTo>
                <a:close/>
                <a:moveTo>
                  <a:pt x="253033" y="1198699"/>
                </a:moveTo>
                <a:lnTo>
                  <a:pt x="252030" y="1205434"/>
                </a:lnTo>
                <a:cubicBezTo>
                  <a:pt x="250591" y="1208134"/>
                  <a:pt x="249870" y="1208764"/>
                  <a:pt x="250186" y="1207009"/>
                </a:cubicBezTo>
                <a:close/>
                <a:moveTo>
                  <a:pt x="254549" y="1194273"/>
                </a:moveTo>
                <a:lnTo>
                  <a:pt x="253033" y="1198699"/>
                </a:lnTo>
                <a:lnTo>
                  <a:pt x="253558" y="1195170"/>
                </a:lnTo>
                <a:close/>
                <a:moveTo>
                  <a:pt x="50028" y="1188123"/>
                </a:moveTo>
                <a:cubicBezTo>
                  <a:pt x="50028" y="1199279"/>
                  <a:pt x="47508" y="1210436"/>
                  <a:pt x="50028" y="1213315"/>
                </a:cubicBezTo>
                <a:cubicBezTo>
                  <a:pt x="50028" y="1205037"/>
                  <a:pt x="52906" y="1185243"/>
                  <a:pt x="50028" y="1188123"/>
                </a:cubicBezTo>
                <a:close/>
                <a:moveTo>
                  <a:pt x="3075184" y="1185463"/>
                </a:moveTo>
                <a:lnTo>
                  <a:pt x="3075153" y="1185795"/>
                </a:lnTo>
                <a:lnTo>
                  <a:pt x="3075486" y="1186274"/>
                </a:lnTo>
                <a:close/>
                <a:moveTo>
                  <a:pt x="3450771" y="1176712"/>
                </a:moveTo>
                <a:lnTo>
                  <a:pt x="3453149" y="1200220"/>
                </a:lnTo>
                <a:lnTo>
                  <a:pt x="3450771" y="1188634"/>
                </a:lnTo>
                <a:close/>
                <a:moveTo>
                  <a:pt x="3449888" y="1169223"/>
                </a:moveTo>
                <a:lnTo>
                  <a:pt x="3450771" y="1174598"/>
                </a:lnTo>
                <a:lnTo>
                  <a:pt x="3450771" y="1176712"/>
                </a:lnTo>
                <a:close/>
                <a:moveTo>
                  <a:pt x="260308" y="1166191"/>
                </a:moveTo>
                <a:cubicBezTo>
                  <a:pt x="260308" y="1171952"/>
                  <a:pt x="260308" y="1171952"/>
                  <a:pt x="260308" y="1171952"/>
                </a:cubicBezTo>
                <a:cubicBezTo>
                  <a:pt x="257429" y="1185633"/>
                  <a:pt x="257429" y="1188513"/>
                  <a:pt x="254549" y="1188513"/>
                </a:cubicBezTo>
                <a:cubicBezTo>
                  <a:pt x="254549" y="1185633"/>
                  <a:pt x="257429" y="1174472"/>
                  <a:pt x="260308" y="1166191"/>
                </a:cubicBezTo>
                <a:close/>
                <a:moveTo>
                  <a:pt x="3447891" y="1152285"/>
                </a:moveTo>
                <a:lnTo>
                  <a:pt x="3449888" y="1169223"/>
                </a:lnTo>
                <a:lnTo>
                  <a:pt x="3448251" y="1159257"/>
                </a:lnTo>
                <a:cubicBezTo>
                  <a:pt x="3447891" y="1155074"/>
                  <a:pt x="3447891" y="1152285"/>
                  <a:pt x="3447891" y="1152285"/>
                </a:cubicBezTo>
                <a:close/>
                <a:moveTo>
                  <a:pt x="263187" y="1138470"/>
                </a:moveTo>
                <a:cubicBezTo>
                  <a:pt x="257429" y="1157912"/>
                  <a:pt x="254549" y="1177352"/>
                  <a:pt x="254549" y="1188513"/>
                </a:cubicBezTo>
                <a:lnTo>
                  <a:pt x="253558" y="1195170"/>
                </a:lnTo>
                <a:lnTo>
                  <a:pt x="251266" y="1197243"/>
                </a:lnTo>
                <a:cubicBezTo>
                  <a:pt x="250591" y="1195444"/>
                  <a:pt x="250591" y="1191213"/>
                  <a:pt x="252030" y="1185633"/>
                </a:cubicBezTo>
                <a:cubicBezTo>
                  <a:pt x="249150" y="1194273"/>
                  <a:pt x="249150" y="1205434"/>
                  <a:pt x="246271" y="1219115"/>
                </a:cubicBezTo>
                <a:cubicBezTo>
                  <a:pt x="244831" y="1219115"/>
                  <a:pt x="244111" y="1221275"/>
                  <a:pt x="243437" y="1222715"/>
                </a:cubicBezTo>
                <a:lnTo>
                  <a:pt x="242399" y="1222423"/>
                </a:lnTo>
                <a:lnTo>
                  <a:pt x="243392" y="1219115"/>
                </a:lnTo>
                <a:cubicBezTo>
                  <a:pt x="243392" y="1207954"/>
                  <a:pt x="240872" y="1213714"/>
                  <a:pt x="243392" y="1205434"/>
                </a:cubicBezTo>
                <a:cubicBezTo>
                  <a:pt x="246271" y="1191393"/>
                  <a:pt x="246271" y="1188513"/>
                  <a:pt x="249150" y="1180233"/>
                </a:cubicBezTo>
                <a:cubicBezTo>
                  <a:pt x="252030" y="1174472"/>
                  <a:pt x="252030" y="1169072"/>
                  <a:pt x="257429" y="1152150"/>
                </a:cubicBezTo>
                <a:cubicBezTo>
                  <a:pt x="257429" y="1157912"/>
                  <a:pt x="263187" y="1135589"/>
                  <a:pt x="263187" y="1138470"/>
                </a:cubicBezTo>
                <a:close/>
                <a:moveTo>
                  <a:pt x="3058991" y="1135589"/>
                </a:moveTo>
                <a:lnTo>
                  <a:pt x="3059476" y="1136921"/>
                </a:lnTo>
                <a:lnTo>
                  <a:pt x="3058954" y="1135877"/>
                </a:lnTo>
                <a:lnTo>
                  <a:pt x="3063990" y="1149448"/>
                </a:lnTo>
                <a:lnTo>
                  <a:pt x="3064239" y="1149987"/>
                </a:lnTo>
                <a:lnTo>
                  <a:pt x="3059476" y="1136921"/>
                </a:lnTo>
                <a:lnTo>
                  <a:pt x="3061510" y="1140990"/>
                </a:lnTo>
                <a:cubicBezTo>
                  <a:pt x="3058991" y="1138470"/>
                  <a:pt x="3058991" y="1135589"/>
                  <a:pt x="3058991" y="1135589"/>
                </a:cubicBezTo>
                <a:close/>
                <a:moveTo>
                  <a:pt x="285838" y="1134476"/>
                </a:moveTo>
                <a:lnTo>
                  <a:pt x="285285" y="1136585"/>
                </a:lnTo>
                <a:lnTo>
                  <a:pt x="285502" y="1135589"/>
                </a:lnTo>
                <a:close/>
                <a:moveTo>
                  <a:pt x="58666" y="1132339"/>
                </a:moveTo>
                <a:cubicBezTo>
                  <a:pt x="57226" y="1137917"/>
                  <a:pt x="56506" y="1140706"/>
                  <a:pt x="56146" y="1143135"/>
                </a:cubicBezTo>
                <a:lnTo>
                  <a:pt x="55916" y="1148658"/>
                </a:lnTo>
                <a:lnTo>
                  <a:pt x="55786" y="1149254"/>
                </a:lnTo>
                <a:lnTo>
                  <a:pt x="55786" y="1151773"/>
                </a:lnTo>
                <a:lnTo>
                  <a:pt x="55916" y="1148658"/>
                </a:lnTo>
                <a:lnTo>
                  <a:pt x="58306" y="1137692"/>
                </a:lnTo>
                <a:cubicBezTo>
                  <a:pt x="58666" y="1135218"/>
                  <a:pt x="58666" y="1133778"/>
                  <a:pt x="58666" y="1132339"/>
                </a:cubicBezTo>
                <a:close/>
                <a:moveTo>
                  <a:pt x="33472" y="1132339"/>
                </a:moveTo>
                <a:cubicBezTo>
                  <a:pt x="30592" y="1149254"/>
                  <a:pt x="33472" y="1140616"/>
                  <a:pt x="30592" y="1154652"/>
                </a:cubicBezTo>
                <a:cubicBezTo>
                  <a:pt x="30592" y="1157532"/>
                  <a:pt x="29872" y="1161760"/>
                  <a:pt x="29152" y="1166663"/>
                </a:cubicBezTo>
                <a:lnTo>
                  <a:pt x="27930" y="1180303"/>
                </a:lnTo>
                <a:lnTo>
                  <a:pt x="27759" y="1181240"/>
                </a:lnTo>
                <a:lnTo>
                  <a:pt x="27334" y="1185180"/>
                </a:lnTo>
                <a:lnTo>
                  <a:pt x="25509" y="1196984"/>
                </a:lnTo>
                <a:cubicBezTo>
                  <a:pt x="25194" y="1200809"/>
                  <a:pt x="25194" y="1203598"/>
                  <a:pt x="25194" y="1205037"/>
                </a:cubicBezTo>
                <a:lnTo>
                  <a:pt x="27334" y="1185180"/>
                </a:lnTo>
                <a:lnTo>
                  <a:pt x="27714" y="1182724"/>
                </a:lnTo>
                <a:lnTo>
                  <a:pt x="27930" y="1180303"/>
                </a:lnTo>
                <a:lnTo>
                  <a:pt x="30592" y="1165809"/>
                </a:lnTo>
                <a:lnTo>
                  <a:pt x="30592" y="1168688"/>
                </a:lnTo>
                <a:cubicBezTo>
                  <a:pt x="30592" y="1165809"/>
                  <a:pt x="33472" y="1154652"/>
                  <a:pt x="33472" y="1146374"/>
                </a:cubicBezTo>
                <a:cubicBezTo>
                  <a:pt x="33472" y="1138097"/>
                  <a:pt x="36350" y="1129459"/>
                  <a:pt x="33472" y="1132339"/>
                </a:cubicBezTo>
                <a:close/>
                <a:moveTo>
                  <a:pt x="293780" y="1124429"/>
                </a:moveTo>
                <a:cubicBezTo>
                  <a:pt x="290900" y="1140990"/>
                  <a:pt x="288022" y="1146750"/>
                  <a:pt x="288022" y="1152150"/>
                </a:cubicBezTo>
                <a:cubicBezTo>
                  <a:pt x="290900" y="1138470"/>
                  <a:pt x="296660" y="1124429"/>
                  <a:pt x="293780" y="1124429"/>
                </a:cubicBezTo>
                <a:close/>
                <a:moveTo>
                  <a:pt x="271634" y="1119911"/>
                </a:moveTo>
                <a:lnTo>
                  <a:pt x="270386" y="1124294"/>
                </a:lnTo>
                <a:cubicBezTo>
                  <a:pt x="269306" y="1127759"/>
                  <a:pt x="268586" y="1129829"/>
                  <a:pt x="268586" y="1129829"/>
                </a:cubicBezTo>
                <a:close/>
                <a:moveTo>
                  <a:pt x="249775" y="1119266"/>
                </a:moveTo>
                <a:lnTo>
                  <a:pt x="249150" y="1121549"/>
                </a:lnTo>
                <a:lnTo>
                  <a:pt x="248886" y="1121899"/>
                </a:lnTo>
                <a:close/>
                <a:moveTo>
                  <a:pt x="3447891" y="1118816"/>
                </a:moveTo>
                <a:cubicBezTo>
                  <a:pt x="3450771" y="1121695"/>
                  <a:pt x="3450771" y="1138249"/>
                  <a:pt x="3450771" y="1141129"/>
                </a:cubicBezTo>
                <a:cubicBezTo>
                  <a:pt x="3450771" y="1132851"/>
                  <a:pt x="3450771" y="1129972"/>
                  <a:pt x="3447891" y="1118816"/>
                </a:cubicBezTo>
                <a:close/>
                <a:moveTo>
                  <a:pt x="265707" y="1116149"/>
                </a:moveTo>
                <a:cubicBezTo>
                  <a:pt x="265707" y="1118669"/>
                  <a:pt x="265707" y="1121549"/>
                  <a:pt x="263187" y="1138470"/>
                </a:cubicBezTo>
                <a:cubicBezTo>
                  <a:pt x="260308" y="1143870"/>
                  <a:pt x="263187" y="1129829"/>
                  <a:pt x="260308" y="1132710"/>
                </a:cubicBezTo>
                <a:cubicBezTo>
                  <a:pt x="263187" y="1127310"/>
                  <a:pt x="263187" y="1121549"/>
                  <a:pt x="265707" y="1116149"/>
                </a:cubicBezTo>
                <a:close/>
                <a:moveTo>
                  <a:pt x="70082" y="1114436"/>
                </a:moveTo>
                <a:lnTo>
                  <a:pt x="68338" y="1126446"/>
                </a:lnTo>
                <a:cubicBezTo>
                  <a:pt x="66944" y="1135128"/>
                  <a:pt x="65504" y="1142056"/>
                  <a:pt x="64064" y="1143495"/>
                </a:cubicBezTo>
                <a:cubicBezTo>
                  <a:pt x="66944" y="1135218"/>
                  <a:pt x="66944" y="1126941"/>
                  <a:pt x="69822" y="1115783"/>
                </a:cubicBezTo>
                <a:close/>
                <a:moveTo>
                  <a:pt x="3446677" y="1114109"/>
                </a:moveTo>
                <a:cubicBezTo>
                  <a:pt x="3446812" y="1114632"/>
                  <a:pt x="3447172" y="1116027"/>
                  <a:pt x="3447891" y="1118816"/>
                </a:cubicBezTo>
                <a:cubicBezTo>
                  <a:pt x="3447891" y="1118816"/>
                  <a:pt x="3446272" y="1112540"/>
                  <a:pt x="3446677" y="1114109"/>
                </a:cubicBezTo>
                <a:close/>
                <a:moveTo>
                  <a:pt x="3009482" y="1101758"/>
                </a:moveTo>
                <a:lnTo>
                  <a:pt x="3019760" y="1127310"/>
                </a:lnTo>
                <a:cubicBezTo>
                  <a:pt x="3018320" y="1124429"/>
                  <a:pt x="3016252" y="1120198"/>
                  <a:pt x="3014182" y="1115293"/>
                </a:cubicBezTo>
                <a:close/>
                <a:moveTo>
                  <a:pt x="277073" y="1101252"/>
                </a:moveTo>
                <a:lnTo>
                  <a:pt x="276864" y="1104988"/>
                </a:lnTo>
                <a:cubicBezTo>
                  <a:pt x="274165" y="1113268"/>
                  <a:pt x="272815" y="1116689"/>
                  <a:pt x="271780" y="1119434"/>
                </a:cubicBezTo>
                <a:lnTo>
                  <a:pt x="271634" y="1119911"/>
                </a:lnTo>
                <a:lnTo>
                  <a:pt x="274345" y="1110389"/>
                </a:lnTo>
                <a:close/>
                <a:moveTo>
                  <a:pt x="251267" y="1097552"/>
                </a:moveTo>
                <a:lnTo>
                  <a:pt x="250231" y="1103098"/>
                </a:lnTo>
                <a:cubicBezTo>
                  <a:pt x="249150" y="1106968"/>
                  <a:pt x="247711" y="1111829"/>
                  <a:pt x="246271" y="1118669"/>
                </a:cubicBezTo>
                <a:close/>
                <a:moveTo>
                  <a:pt x="3007470" y="1096757"/>
                </a:moveTo>
                <a:lnTo>
                  <a:pt x="3008603" y="1099227"/>
                </a:lnTo>
                <a:lnTo>
                  <a:pt x="3009482" y="1101758"/>
                </a:lnTo>
                <a:close/>
                <a:moveTo>
                  <a:pt x="296660" y="1096348"/>
                </a:moveTo>
                <a:lnTo>
                  <a:pt x="292060" y="1113811"/>
                </a:lnTo>
                <a:lnTo>
                  <a:pt x="290900" y="1116149"/>
                </a:lnTo>
                <a:lnTo>
                  <a:pt x="289302" y="1122981"/>
                </a:lnTo>
                <a:lnTo>
                  <a:pt x="285838" y="1134476"/>
                </a:lnTo>
                <a:lnTo>
                  <a:pt x="289507" y="1120468"/>
                </a:lnTo>
                <a:cubicBezTo>
                  <a:pt x="291620" y="1111739"/>
                  <a:pt x="293780" y="1103368"/>
                  <a:pt x="296660" y="1096348"/>
                </a:cubicBezTo>
                <a:close/>
                <a:moveTo>
                  <a:pt x="252688" y="1091545"/>
                </a:moveTo>
                <a:lnTo>
                  <a:pt x="251267" y="1097552"/>
                </a:lnTo>
                <a:lnTo>
                  <a:pt x="252030" y="1093467"/>
                </a:lnTo>
                <a:close/>
                <a:moveTo>
                  <a:pt x="282622" y="1082666"/>
                </a:moveTo>
                <a:lnTo>
                  <a:pt x="277073" y="1101252"/>
                </a:lnTo>
                <a:lnTo>
                  <a:pt x="277224" y="1098552"/>
                </a:lnTo>
                <a:cubicBezTo>
                  <a:pt x="277584" y="1096438"/>
                  <a:pt x="278304" y="1093647"/>
                  <a:pt x="279743" y="1088067"/>
                </a:cubicBezTo>
                <a:cubicBezTo>
                  <a:pt x="279743" y="1088067"/>
                  <a:pt x="279743" y="1088067"/>
                  <a:pt x="282622" y="1082666"/>
                </a:cubicBezTo>
                <a:close/>
                <a:moveTo>
                  <a:pt x="3069752" y="1079631"/>
                </a:moveTo>
                <a:lnTo>
                  <a:pt x="3072632" y="1087909"/>
                </a:lnTo>
                <a:lnTo>
                  <a:pt x="3073038" y="1089704"/>
                </a:lnTo>
                <a:close/>
                <a:moveTo>
                  <a:pt x="3035143" y="1073930"/>
                </a:moveTo>
                <a:lnTo>
                  <a:pt x="3036676" y="1074026"/>
                </a:lnTo>
                <a:lnTo>
                  <a:pt x="3037721" y="1078571"/>
                </a:lnTo>
                <a:close/>
                <a:moveTo>
                  <a:pt x="72342" y="1073676"/>
                </a:moveTo>
                <a:cubicBezTo>
                  <a:pt x="69822" y="1090590"/>
                  <a:pt x="69822" y="1090590"/>
                  <a:pt x="66944" y="1104626"/>
                </a:cubicBezTo>
                <a:cubicBezTo>
                  <a:pt x="64064" y="1104626"/>
                  <a:pt x="66944" y="1095989"/>
                  <a:pt x="66944" y="1087712"/>
                </a:cubicBezTo>
                <a:cubicBezTo>
                  <a:pt x="69822" y="1090590"/>
                  <a:pt x="72342" y="1068277"/>
                  <a:pt x="72342" y="1073676"/>
                </a:cubicBezTo>
                <a:close/>
                <a:moveTo>
                  <a:pt x="3066871" y="1071354"/>
                </a:moveTo>
                <a:lnTo>
                  <a:pt x="3069752" y="1079631"/>
                </a:lnTo>
                <a:lnTo>
                  <a:pt x="3065911" y="1072194"/>
                </a:lnTo>
                <a:close/>
                <a:moveTo>
                  <a:pt x="280331" y="1069648"/>
                </a:moveTo>
                <a:lnTo>
                  <a:pt x="280300" y="1070016"/>
                </a:lnTo>
                <a:lnTo>
                  <a:pt x="279743" y="1071506"/>
                </a:lnTo>
                <a:close/>
                <a:moveTo>
                  <a:pt x="78478" y="1068857"/>
                </a:moveTo>
                <a:lnTo>
                  <a:pt x="75221" y="1087712"/>
                </a:lnTo>
                <a:lnTo>
                  <a:pt x="70082" y="1114436"/>
                </a:lnTo>
                <a:lnTo>
                  <a:pt x="72342" y="1098868"/>
                </a:lnTo>
                <a:cubicBezTo>
                  <a:pt x="73782" y="1089151"/>
                  <a:pt x="75941" y="1079344"/>
                  <a:pt x="78056" y="1070572"/>
                </a:cubicBezTo>
                <a:close/>
                <a:moveTo>
                  <a:pt x="2994566" y="1068626"/>
                </a:moveTo>
                <a:cubicBezTo>
                  <a:pt x="2997446" y="1072766"/>
                  <a:pt x="3001675" y="1082486"/>
                  <a:pt x="3006219" y="1093647"/>
                </a:cubicBezTo>
                <a:lnTo>
                  <a:pt x="3007470" y="1096757"/>
                </a:lnTo>
                <a:close/>
                <a:moveTo>
                  <a:pt x="3436733" y="1065858"/>
                </a:moveTo>
                <a:lnTo>
                  <a:pt x="3436755" y="1065955"/>
                </a:lnTo>
                <a:lnTo>
                  <a:pt x="3436733" y="1065913"/>
                </a:lnTo>
                <a:close/>
                <a:moveTo>
                  <a:pt x="76384" y="1063895"/>
                </a:moveTo>
                <a:lnTo>
                  <a:pt x="75221" y="1070796"/>
                </a:lnTo>
                <a:cubicBezTo>
                  <a:pt x="75221" y="1070796"/>
                  <a:pt x="75221" y="1069447"/>
                  <a:pt x="75581" y="1067062"/>
                </a:cubicBezTo>
                <a:close/>
                <a:moveTo>
                  <a:pt x="284572" y="1056235"/>
                </a:moveTo>
                <a:lnTo>
                  <a:pt x="280331" y="1069648"/>
                </a:lnTo>
                <a:lnTo>
                  <a:pt x="280508" y="1067568"/>
                </a:lnTo>
                <a:cubicBezTo>
                  <a:pt x="280103" y="1067433"/>
                  <a:pt x="279024" y="1069166"/>
                  <a:pt x="276864" y="1074026"/>
                </a:cubicBezTo>
                <a:cubicBezTo>
                  <a:pt x="276864" y="1074026"/>
                  <a:pt x="277584" y="1072676"/>
                  <a:pt x="278304" y="1070606"/>
                </a:cubicBezTo>
                <a:lnTo>
                  <a:pt x="279489" y="1064232"/>
                </a:lnTo>
                <a:lnTo>
                  <a:pt x="279998" y="1062539"/>
                </a:lnTo>
                <a:lnTo>
                  <a:pt x="283702" y="1057781"/>
                </a:lnTo>
                <a:close/>
                <a:moveTo>
                  <a:pt x="3025545" y="1052869"/>
                </a:moveTo>
                <a:lnTo>
                  <a:pt x="3030918" y="1060345"/>
                </a:lnTo>
                <a:cubicBezTo>
                  <a:pt x="3030918" y="1065746"/>
                  <a:pt x="3033796" y="1068626"/>
                  <a:pt x="3033796" y="1071506"/>
                </a:cubicBezTo>
                <a:cubicBezTo>
                  <a:pt x="3030918" y="1068626"/>
                  <a:pt x="3030918" y="1065746"/>
                  <a:pt x="3030918" y="1062866"/>
                </a:cubicBezTo>
                <a:lnTo>
                  <a:pt x="3027969" y="1058344"/>
                </a:lnTo>
                <a:close/>
                <a:moveTo>
                  <a:pt x="286087" y="1052038"/>
                </a:moveTo>
                <a:lnTo>
                  <a:pt x="285502" y="1054585"/>
                </a:lnTo>
                <a:lnTo>
                  <a:pt x="284572" y="1056235"/>
                </a:lnTo>
                <a:lnTo>
                  <a:pt x="285322" y="1053865"/>
                </a:lnTo>
                <a:close/>
                <a:moveTo>
                  <a:pt x="83499" y="1048483"/>
                </a:moveTo>
                <a:lnTo>
                  <a:pt x="78478" y="1068857"/>
                </a:lnTo>
                <a:lnTo>
                  <a:pt x="79495" y="1062969"/>
                </a:lnTo>
                <a:cubicBezTo>
                  <a:pt x="80890" y="1056311"/>
                  <a:pt x="82240" y="1051362"/>
                  <a:pt x="83499" y="1048483"/>
                </a:cubicBezTo>
                <a:close/>
                <a:moveTo>
                  <a:pt x="265917" y="1047661"/>
                </a:moveTo>
                <a:lnTo>
                  <a:pt x="264447" y="1052965"/>
                </a:lnTo>
                <a:cubicBezTo>
                  <a:pt x="263097" y="1058186"/>
                  <a:pt x="261748" y="1063046"/>
                  <a:pt x="260308" y="1065746"/>
                </a:cubicBezTo>
                <a:cubicBezTo>
                  <a:pt x="258869" y="1072766"/>
                  <a:pt x="257429" y="1077626"/>
                  <a:pt x="256034" y="1081766"/>
                </a:cubicBezTo>
                <a:lnTo>
                  <a:pt x="252688" y="1091545"/>
                </a:lnTo>
                <a:lnTo>
                  <a:pt x="257429" y="1071506"/>
                </a:lnTo>
                <a:close/>
                <a:moveTo>
                  <a:pt x="3022640" y="1046304"/>
                </a:moveTo>
                <a:lnTo>
                  <a:pt x="3025545" y="1052869"/>
                </a:lnTo>
                <a:lnTo>
                  <a:pt x="3024338" y="1051187"/>
                </a:lnTo>
                <a:close/>
                <a:moveTo>
                  <a:pt x="293188" y="1040770"/>
                </a:moveTo>
                <a:lnTo>
                  <a:pt x="291539" y="1046178"/>
                </a:lnTo>
                <a:lnTo>
                  <a:pt x="287482" y="1056385"/>
                </a:lnTo>
                <a:cubicBezTo>
                  <a:pt x="286132" y="1060255"/>
                  <a:pt x="285502" y="1063046"/>
                  <a:pt x="285502" y="1065746"/>
                </a:cubicBezTo>
                <a:cubicBezTo>
                  <a:pt x="282622" y="1071506"/>
                  <a:pt x="279743" y="1076906"/>
                  <a:pt x="276864" y="1088067"/>
                </a:cubicBezTo>
                <a:cubicBezTo>
                  <a:pt x="276864" y="1085187"/>
                  <a:pt x="279743" y="1079787"/>
                  <a:pt x="279743" y="1076906"/>
                </a:cubicBezTo>
                <a:cubicBezTo>
                  <a:pt x="279743" y="1076906"/>
                  <a:pt x="279743" y="1079787"/>
                  <a:pt x="276864" y="1085187"/>
                </a:cubicBezTo>
                <a:cubicBezTo>
                  <a:pt x="276864" y="1085187"/>
                  <a:pt x="279024" y="1077536"/>
                  <a:pt x="280103" y="1072316"/>
                </a:cubicBezTo>
                <a:lnTo>
                  <a:pt x="280300" y="1070016"/>
                </a:lnTo>
                <a:lnTo>
                  <a:pt x="287842" y="1049815"/>
                </a:lnTo>
                <a:cubicBezTo>
                  <a:pt x="289056" y="1046304"/>
                  <a:pt x="290180" y="1043311"/>
                  <a:pt x="291181" y="1041534"/>
                </a:cubicBezTo>
                <a:close/>
                <a:moveTo>
                  <a:pt x="280114" y="1039308"/>
                </a:moveTo>
                <a:lnTo>
                  <a:pt x="279743" y="1040544"/>
                </a:lnTo>
                <a:cubicBezTo>
                  <a:pt x="278304" y="1044684"/>
                  <a:pt x="278304" y="1044054"/>
                  <a:pt x="279383" y="1040994"/>
                </a:cubicBezTo>
                <a:close/>
                <a:moveTo>
                  <a:pt x="3046252" y="1029695"/>
                </a:moveTo>
                <a:lnTo>
                  <a:pt x="3048618" y="1033817"/>
                </a:lnTo>
                <a:lnTo>
                  <a:pt x="3047429" y="1035007"/>
                </a:lnTo>
                <a:close/>
                <a:moveTo>
                  <a:pt x="3036676" y="1029383"/>
                </a:moveTo>
                <a:cubicBezTo>
                  <a:pt x="3036676" y="1035143"/>
                  <a:pt x="3039196" y="1040544"/>
                  <a:pt x="3042075" y="1046304"/>
                </a:cubicBezTo>
                <a:cubicBezTo>
                  <a:pt x="3036676" y="1038024"/>
                  <a:pt x="3042075" y="1046304"/>
                  <a:pt x="3039196" y="1046304"/>
                </a:cubicBezTo>
                <a:cubicBezTo>
                  <a:pt x="3039196" y="1040544"/>
                  <a:pt x="3036676" y="1035143"/>
                  <a:pt x="3033796" y="1032264"/>
                </a:cubicBezTo>
                <a:cubicBezTo>
                  <a:pt x="3036676" y="1029383"/>
                  <a:pt x="3036676" y="1029383"/>
                  <a:pt x="3036676" y="1029383"/>
                </a:cubicBezTo>
                <a:close/>
                <a:moveTo>
                  <a:pt x="80980" y="1029048"/>
                </a:moveTo>
                <a:cubicBezTo>
                  <a:pt x="78100" y="1037326"/>
                  <a:pt x="78100" y="1045963"/>
                  <a:pt x="75221" y="1051362"/>
                </a:cubicBezTo>
                <a:cubicBezTo>
                  <a:pt x="75221" y="1057121"/>
                  <a:pt x="72342" y="1059639"/>
                  <a:pt x="72342" y="1059639"/>
                </a:cubicBezTo>
                <a:cubicBezTo>
                  <a:pt x="72342" y="1057121"/>
                  <a:pt x="75221" y="1048483"/>
                  <a:pt x="78100" y="1040205"/>
                </a:cubicBezTo>
                <a:cubicBezTo>
                  <a:pt x="78100" y="1034807"/>
                  <a:pt x="80980" y="1029048"/>
                  <a:pt x="80980" y="1029048"/>
                </a:cubicBezTo>
                <a:close/>
                <a:moveTo>
                  <a:pt x="288022" y="1023983"/>
                </a:moveTo>
                <a:lnTo>
                  <a:pt x="286889" y="1029232"/>
                </a:lnTo>
                <a:lnTo>
                  <a:pt x="286554" y="1029619"/>
                </a:lnTo>
                <a:cubicBezTo>
                  <a:pt x="286357" y="1029496"/>
                  <a:pt x="286672" y="1028123"/>
                  <a:pt x="288022" y="1023983"/>
                </a:cubicBezTo>
                <a:close/>
                <a:moveTo>
                  <a:pt x="3028844" y="1020364"/>
                </a:moveTo>
                <a:lnTo>
                  <a:pt x="3030924" y="1025052"/>
                </a:lnTo>
                <a:cubicBezTo>
                  <a:pt x="3031480" y="1026571"/>
                  <a:pt x="3031638" y="1027493"/>
                  <a:pt x="3030918" y="1026864"/>
                </a:cubicBezTo>
                <a:close/>
                <a:moveTo>
                  <a:pt x="288022" y="1018223"/>
                </a:moveTo>
                <a:lnTo>
                  <a:pt x="288022" y="1018544"/>
                </a:lnTo>
                <a:lnTo>
                  <a:pt x="285502" y="1026864"/>
                </a:lnTo>
                <a:lnTo>
                  <a:pt x="280114" y="1039308"/>
                </a:lnTo>
                <a:lnTo>
                  <a:pt x="284017" y="1026279"/>
                </a:lnTo>
                <a:cubicBezTo>
                  <a:pt x="285412" y="1022453"/>
                  <a:pt x="286762" y="1019663"/>
                  <a:pt x="288022" y="1018223"/>
                </a:cubicBezTo>
                <a:close/>
                <a:moveTo>
                  <a:pt x="275938" y="1018048"/>
                </a:moveTo>
                <a:lnTo>
                  <a:pt x="274345" y="1023983"/>
                </a:lnTo>
                <a:lnTo>
                  <a:pt x="265917" y="1047661"/>
                </a:lnTo>
                <a:lnTo>
                  <a:pt x="268586" y="1038024"/>
                </a:lnTo>
                <a:cubicBezTo>
                  <a:pt x="268586" y="1035143"/>
                  <a:pt x="271465" y="1035143"/>
                  <a:pt x="271465" y="1029383"/>
                </a:cubicBezTo>
                <a:close/>
                <a:moveTo>
                  <a:pt x="83499" y="1017892"/>
                </a:moveTo>
                <a:cubicBezTo>
                  <a:pt x="86378" y="1015012"/>
                  <a:pt x="80980" y="1040205"/>
                  <a:pt x="80980" y="1040205"/>
                </a:cubicBezTo>
                <a:cubicBezTo>
                  <a:pt x="80980" y="1040205"/>
                  <a:pt x="78100" y="1048483"/>
                  <a:pt x="78100" y="1057121"/>
                </a:cubicBezTo>
                <a:lnTo>
                  <a:pt x="76384" y="1063895"/>
                </a:lnTo>
                <a:lnTo>
                  <a:pt x="79495" y="1045424"/>
                </a:lnTo>
                <a:cubicBezTo>
                  <a:pt x="80890" y="1037416"/>
                  <a:pt x="82240" y="1029048"/>
                  <a:pt x="83499" y="1017892"/>
                </a:cubicBezTo>
                <a:close/>
                <a:moveTo>
                  <a:pt x="295310" y="1017419"/>
                </a:moveTo>
                <a:cubicBezTo>
                  <a:pt x="296120" y="1016175"/>
                  <a:pt x="296660" y="1016153"/>
                  <a:pt x="296660" y="1018223"/>
                </a:cubicBezTo>
                <a:lnTo>
                  <a:pt x="290959" y="1032205"/>
                </a:lnTo>
                <a:lnTo>
                  <a:pt x="290900" y="1032264"/>
                </a:lnTo>
                <a:lnTo>
                  <a:pt x="290843" y="1032491"/>
                </a:lnTo>
                <a:lnTo>
                  <a:pt x="283927" y="1049455"/>
                </a:lnTo>
                <a:lnTo>
                  <a:pt x="279998" y="1062539"/>
                </a:lnTo>
                <a:lnTo>
                  <a:pt x="279743" y="1062866"/>
                </a:lnTo>
                <a:lnTo>
                  <a:pt x="279489" y="1064232"/>
                </a:lnTo>
                <a:lnTo>
                  <a:pt x="271465" y="1090947"/>
                </a:lnTo>
                <a:cubicBezTo>
                  <a:pt x="274345" y="1074026"/>
                  <a:pt x="268586" y="1099227"/>
                  <a:pt x="268586" y="1093467"/>
                </a:cubicBezTo>
                <a:cubicBezTo>
                  <a:pt x="271465" y="1082666"/>
                  <a:pt x="274345" y="1076906"/>
                  <a:pt x="274345" y="1071506"/>
                </a:cubicBezTo>
                <a:cubicBezTo>
                  <a:pt x="276864" y="1068626"/>
                  <a:pt x="279743" y="1062866"/>
                  <a:pt x="282622" y="1051704"/>
                </a:cubicBezTo>
                <a:cubicBezTo>
                  <a:pt x="284782" y="1045494"/>
                  <a:pt x="283702" y="1045562"/>
                  <a:pt x="285305" y="1036567"/>
                </a:cubicBezTo>
                <a:lnTo>
                  <a:pt x="286889" y="1029232"/>
                </a:lnTo>
                <a:lnTo>
                  <a:pt x="288157" y="1027763"/>
                </a:lnTo>
                <a:cubicBezTo>
                  <a:pt x="289551" y="1026054"/>
                  <a:pt x="290900" y="1025424"/>
                  <a:pt x="288022" y="1038024"/>
                </a:cubicBezTo>
                <a:cubicBezTo>
                  <a:pt x="288022" y="1035863"/>
                  <a:pt x="292880" y="1021148"/>
                  <a:pt x="295310" y="1017419"/>
                </a:cubicBezTo>
                <a:close/>
                <a:moveTo>
                  <a:pt x="3026615" y="1016434"/>
                </a:moveTo>
                <a:lnTo>
                  <a:pt x="3026620" y="1016441"/>
                </a:lnTo>
                <a:lnTo>
                  <a:pt x="3028038" y="1021103"/>
                </a:lnTo>
                <a:cubicBezTo>
                  <a:pt x="3026688" y="1017593"/>
                  <a:pt x="3026373" y="1016355"/>
                  <a:pt x="3026615" y="1016434"/>
                </a:cubicBezTo>
                <a:close/>
                <a:moveTo>
                  <a:pt x="277819" y="1011044"/>
                </a:moveTo>
                <a:lnTo>
                  <a:pt x="276864" y="1015703"/>
                </a:lnTo>
                <a:lnTo>
                  <a:pt x="275938" y="1018048"/>
                </a:lnTo>
                <a:close/>
                <a:moveTo>
                  <a:pt x="3016881" y="1001662"/>
                </a:moveTo>
                <a:cubicBezTo>
                  <a:pt x="3019760" y="1001662"/>
                  <a:pt x="3025518" y="1015703"/>
                  <a:pt x="3025518" y="1009942"/>
                </a:cubicBezTo>
                <a:lnTo>
                  <a:pt x="3028844" y="1020364"/>
                </a:lnTo>
                <a:lnTo>
                  <a:pt x="3028533" y="1019663"/>
                </a:lnTo>
                <a:lnTo>
                  <a:pt x="3026620" y="1016441"/>
                </a:lnTo>
                <a:lnTo>
                  <a:pt x="3025518" y="1012822"/>
                </a:lnTo>
                <a:cubicBezTo>
                  <a:pt x="3022640" y="1009942"/>
                  <a:pt x="3019760" y="1004182"/>
                  <a:pt x="3016881" y="1001662"/>
                </a:cubicBezTo>
                <a:close/>
                <a:moveTo>
                  <a:pt x="305006" y="1000918"/>
                </a:moveTo>
                <a:lnTo>
                  <a:pt x="290900" y="1040544"/>
                </a:lnTo>
                <a:lnTo>
                  <a:pt x="286087" y="1052038"/>
                </a:lnTo>
                <a:lnTo>
                  <a:pt x="288067" y="1043424"/>
                </a:lnTo>
                <a:lnTo>
                  <a:pt x="290843" y="1032491"/>
                </a:lnTo>
                <a:lnTo>
                  <a:pt x="290959" y="1032205"/>
                </a:lnTo>
                <a:lnTo>
                  <a:pt x="293780" y="1029383"/>
                </a:lnTo>
                <a:cubicBezTo>
                  <a:pt x="296660" y="1021103"/>
                  <a:pt x="299178" y="1009942"/>
                  <a:pt x="299178" y="1012822"/>
                </a:cubicBezTo>
                <a:close/>
                <a:moveTo>
                  <a:pt x="308192" y="1000294"/>
                </a:moveTo>
                <a:lnTo>
                  <a:pt x="302058" y="1021103"/>
                </a:lnTo>
                <a:cubicBezTo>
                  <a:pt x="293780" y="1040544"/>
                  <a:pt x="288022" y="1065746"/>
                  <a:pt x="282622" y="1076906"/>
                </a:cubicBezTo>
                <a:cubicBezTo>
                  <a:pt x="282622" y="1074206"/>
                  <a:pt x="284692" y="1067905"/>
                  <a:pt x="287482" y="1059490"/>
                </a:cubicBezTo>
                <a:lnTo>
                  <a:pt x="291539" y="1046178"/>
                </a:lnTo>
                <a:lnTo>
                  <a:pt x="293780" y="1040544"/>
                </a:lnTo>
                <a:lnTo>
                  <a:pt x="293188" y="1040770"/>
                </a:lnTo>
                <a:lnTo>
                  <a:pt x="296660" y="1029383"/>
                </a:lnTo>
                <a:cubicBezTo>
                  <a:pt x="293780" y="1035143"/>
                  <a:pt x="296660" y="1026864"/>
                  <a:pt x="302058" y="1015703"/>
                </a:cubicBezTo>
                <a:close/>
                <a:moveTo>
                  <a:pt x="281408" y="997679"/>
                </a:moveTo>
                <a:lnTo>
                  <a:pt x="277819" y="1011044"/>
                </a:lnTo>
                <a:lnTo>
                  <a:pt x="279743" y="1001662"/>
                </a:lnTo>
                <a:close/>
                <a:moveTo>
                  <a:pt x="3011482" y="995902"/>
                </a:moveTo>
                <a:cubicBezTo>
                  <a:pt x="3016881" y="1004182"/>
                  <a:pt x="3019760" y="1009942"/>
                  <a:pt x="3022640" y="1015703"/>
                </a:cubicBezTo>
                <a:cubicBezTo>
                  <a:pt x="3022640" y="1018223"/>
                  <a:pt x="3025518" y="1023983"/>
                  <a:pt x="3030918" y="1032264"/>
                </a:cubicBezTo>
                <a:lnTo>
                  <a:pt x="3028122" y="1028915"/>
                </a:lnTo>
                <a:lnTo>
                  <a:pt x="3030506" y="1035007"/>
                </a:lnTo>
                <a:cubicBezTo>
                  <a:pt x="3027985" y="1032127"/>
                  <a:pt x="3027985" y="1029248"/>
                  <a:pt x="3030506" y="1037885"/>
                </a:cubicBezTo>
                <a:cubicBezTo>
                  <a:pt x="3027985" y="1035007"/>
                  <a:pt x="3027985" y="1029248"/>
                  <a:pt x="3025104" y="1026730"/>
                </a:cubicBezTo>
                <a:cubicBezTo>
                  <a:pt x="3022225" y="1023850"/>
                  <a:pt x="3022225" y="1018092"/>
                  <a:pt x="3019344" y="1015573"/>
                </a:cubicBezTo>
                <a:lnTo>
                  <a:pt x="3017740" y="1010689"/>
                </a:lnTo>
                <a:lnTo>
                  <a:pt x="3013597" y="1000402"/>
                </a:lnTo>
                <a:cubicBezTo>
                  <a:pt x="3012202" y="996532"/>
                  <a:pt x="3011482" y="994462"/>
                  <a:pt x="3011482" y="995902"/>
                </a:cubicBezTo>
                <a:close/>
                <a:moveTo>
                  <a:pt x="58666" y="992699"/>
                </a:moveTo>
                <a:lnTo>
                  <a:pt x="56403" y="1004259"/>
                </a:lnTo>
                <a:lnTo>
                  <a:pt x="55786" y="1006735"/>
                </a:lnTo>
                <a:lnTo>
                  <a:pt x="55978" y="1006426"/>
                </a:lnTo>
                <a:lnTo>
                  <a:pt x="53267" y="1020276"/>
                </a:lnTo>
                <a:lnTo>
                  <a:pt x="52172" y="1026038"/>
                </a:lnTo>
                <a:lnTo>
                  <a:pt x="51468" y="1028328"/>
                </a:lnTo>
                <a:cubicBezTo>
                  <a:pt x="50748" y="1030398"/>
                  <a:pt x="50028" y="1033188"/>
                  <a:pt x="50028" y="1037326"/>
                </a:cubicBezTo>
                <a:lnTo>
                  <a:pt x="52172" y="1026038"/>
                </a:lnTo>
                <a:lnTo>
                  <a:pt x="52906" y="1023650"/>
                </a:lnTo>
                <a:cubicBezTo>
                  <a:pt x="55786" y="1020770"/>
                  <a:pt x="55786" y="1015012"/>
                  <a:pt x="58666" y="1006735"/>
                </a:cubicBezTo>
                <a:cubicBezTo>
                  <a:pt x="58666" y="1004036"/>
                  <a:pt x="58666" y="1002686"/>
                  <a:pt x="58306" y="1002686"/>
                </a:cubicBezTo>
                <a:lnTo>
                  <a:pt x="55978" y="1006426"/>
                </a:lnTo>
                <a:lnTo>
                  <a:pt x="56403" y="1004259"/>
                </a:lnTo>
                <a:lnTo>
                  <a:pt x="58306" y="996613"/>
                </a:lnTo>
                <a:cubicBezTo>
                  <a:pt x="58666" y="994139"/>
                  <a:pt x="58666" y="992699"/>
                  <a:pt x="58666" y="992699"/>
                </a:cubicBezTo>
                <a:close/>
                <a:moveTo>
                  <a:pt x="308339" y="992622"/>
                </a:moveTo>
                <a:cubicBezTo>
                  <a:pt x="308098" y="993550"/>
                  <a:pt x="307479" y="995384"/>
                  <a:pt x="306602" y="997656"/>
                </a:cubicBezTo>
                <a:lnTo>
                  <a:pt x="305006" y="1000918"/>
                </a:lnTo>
                <a:lnTo>
                  <a:pt x="307816" y="993021"/>
                </a:lnTo>
                <a:cubicBezTo>
                  <a:pt x="308446" y="991671"/>
                  <a:pt x="308581" y="991693"/>
                  <a:pt x="308339" y="992622"/>
                </a:cubicBezTo>
                <a:close/>
                <a:moveTo>
                  <a:pt x="291255" y="986753"/>
                </a:moveTo>
                <a:lnTo>
                  <a:pt x="290900" y="987621"/>
                </a:lnTo>
                <a:cubicBezTo>
                  <a:pt x="285502" y="1007062"/>
                  <a:pt x="279743" y="1023983"/>
                  <a:pt x="271465" y="1046304"/>
                </a:cubicBezTo>
                <a:cubicBezTo>
                  <a:pt x="271465" y="1054585"/>
                  <a:pt x="271465" y="1048825"/>
                  <a:pt x="274345" y="1043424"/>
                </a:cubicBezTo>
                <a:cubicBezTo>
                  <a:pt x="268586" y="1060345"/>
                  <a:pt x="263187" y="1082666"/>
                  <a:pt x="260308" y="1096348"/>
                </a:cubicBezTo>
                <a:cubicBezTo>
                  <a:pt x="260308" y="1099227"/>
                  <a:pt x="257429" y="1104988"/>
                  <a:pt x="254549" y="1110389"/>
                </a:cubicBezTo>
                <a:cubicBezTo>
                  <a:pt x="254549" y="1116149"/>
                  <a:pt x="252030" y="1124429"/>
                  <a:pt x="252030" y="1121549"/>
                </a:cubicBezTo>
                <a:cubicBezTo>
                  <a:pt x="252030" y="1129829"/>
                  <a:pt x="254549" y="1116149"/>
                  <a:pt x="246271" y="1143870"/>
                </a:cubicBezTo>
                <a:cubicBezTo>
                  <a:pt x="246271" y="1132710"/>
                  <a:pt x="254549" y="1104988"/>
                  <a:pt x="260308" y="1088067"/>
                </a:cubicBezTo>
                <a:lnTo>
                  <a:pt x="249775" y="1119266"/>
                </a:lnTo>
                <a:lnTo>
                  <a:pt x="258509" y="1087347"/>
                </a:lnTo>
                <a:cubicBezTo>
                  <a:pt x="260938" y="1077626"/>
                  <a:pt x="263008" y="1068626"/>
                  <a:pt x="265707" y="1057465"/>
                </a:cubicBezTo>
                <a:cubicBezTo>
                  <a:pt x="265707" y="1060345"/>
                  <a:pt x="265707" y="1065746"/>
                  <a:pt x="263187" y="1079787"/>
                </a:cubicBezTo>
                <a:cubicBezTo>
                  <a:pt x="268586" y="1062866"/>
                  <a:pt x="268586" y="1054585"/>
                  <a:pt x="271465" y="1040544"/>
                </a:cubicBezTo>
                <a:cubicBezTo>
                  <a:pt x="276864" y="1021103"/>
                  <a:pt x="276864" y="1029383"/>
                  <a:pt x="282622" y="1009942"/>
                </a:cubicBezTo>
                <a:cubicBezTo>
                  <a:pt x="288022" y="998781"/>
                  <a:pt x="279743" y="1009942"/>
                  <a:pt x="276864" y="1023983"/>
                </a:cubicBezTo>
                <a:cubicBezTo>
                  <a:pt x="276864" y="1012822"/>
                  <a:pt x="282622" y="1007062"/>
                  <a:pt x="288022" y="993021"/>
                </a:cubicBezTo>
                <a:close/>
                <a:moveTo>
                  <a:pt x="313974" y="985059"/>
                </a:moveTo>
                <a:lnTo>
                  <a:pt x="310156" y="995362"/>
                </a:lnTo>
                <a:lnTo>
                  <a:pt x="308192" y="1000294"/>
                </a:lnTo>
                <a:lnTo>
                  <a:pt x="310336" y="993021"/>
                </a:lnTo>
                <a:close/>
                <a:moveTo>
                  <a:pt x="332651" y="984741"/>
                </a:moveTo>
                <a:cubicBezTo>
                  <a:pt x="330131" y="993021"/>
                  <a:pt x="321493" y="1015703"/>
                  <a:pt x="324372" y="1015703"/>
                </a:cubicBezTo>
                <a:cubicBezTo>
                  <a:pt x="330131" y="995902"/>
                  <a:pt x="330131" y="993021"/>
                  <a:pt x="332651" y="984741"/>
                </a:cubicBezTo>
                <a:close/>
                <a:moveTo>
                  <a:pt x="2951064" y="984224"/>
                </a:moveTo>
                <a:lnTo>
                  <a:pt x="2995421" y="1105419"/>
                </a:lnTo>
                <a:cubicBezTo>
                  <a:pt x="3015937" y="1171377"/>
                  <a:pt x="3031721" y="1239420"/>
                  <a:pt x="3042375" y="1309151"/>
                </a:cubicBezTo>
                <a:lnTo>
                  <a:pt x="3057425" y="1508077"/>
                </a:lnTo>
                <a:lnTo>
                  <a:pt x="3058590" y="1503567"/>
                </a:lnTo>
                <a:cubicBezTo>
                  <a:pt x="3058590" y="1500687"/>
                  <a:pt x="3058590" y="1495289"/>
                  <a:pt x="3058590" y="1492410"/>
                </a:cubicBezTo>
                <a:cubicBezTo>
                  <a:pt x="3058590" y="1487012"/>
                  <a:pt x="3061471" y="1478375"/>
                  <a:pt x="3061471" y="1472977"/>
                </a:cubicBezTo>
                <a:cubicBezTo>
                  <a:pt x="3061471" y="1467218"/>
                  <a:pt x="3061471" y="1461820"/>
                  <a:pt x="3063990" y="1456063"/>
                </a:cubicBezTo>
                <a:cubicBezTo>
                  <a:pt x="3063990" y="1450664"/>
                  <a:pt x="3063990" y="1444906"/>
                  <a:pt x="3063990" y="1439508"/>
                </a:cubicBezTo>
                <a:cubicBezTo>
                  <a:pt x="3063990" y="1436629"/>
                  <a:pt x="3063990" y="1433750"/>
                  <a:pt x="3063990" y="1431231"/>
                </a:cubicBezTo>
                <a:cubicBezTo>
                  <a:pt x="3063990" y="1428351"/>
                  <a:pt x="3063990" y="1425473"/>
                  <a:pt x="3063990" y="1425473"/>
                </a:cubicBezTo>
                <a:cubicBezTo>
                  <a:pt x="3063990" y="1403161"/>
                  <a:pt x="3066871" y="1377969"/>
                  <a:pt x="3063990" y="1355657"/>
                </a:cubicBezTo>
                <a:cubicBezTo>
                  <a:pt x="3063990" y="1339102"/>
                  <a:pt x="3063990" y="1305633"/>
                  <a:pt x="3058590" y="1277563"/>
                </a:cubicBezTo>
                <a:cubicBezTo>
                  <a:pt x="3058590" y="1272166"/>
                  <a:pt x="3058590" y="1269286"/>
                  <a:pt x="3058590" y="1263888"/>
                </a:cubicBezTo>
                <a:cubicBezTo>
                  <a:pt x="3055710" y="1261009"/>
                  <a:pt x="3055710" y="1255251"/>
                  <a:pt x="3055710" y="1252732"/>
                </a:cubicBezTo>
                <a:cubicBezTo>
                  <a:pt x="3055710" y="1244095"/>
                  <a:pt x="3052829" y="1238697"/>
                  <a:pt x="3052829" y="1230419"/>
                </a:cubicBezTo>
                <a:cubicBezTo>
                  <a:pt x="3050308" y="1224662"/>
                  <a:pt x="3050308" y="1219264"/>
                  <a:pt x="3050308" y="1216384"/>
                </a:cubicBezTo>
                <a:lnTo>
                  <a:pt x="3049249" y="1210167"/>
                </a:lnTo>
                <a:lnTo>
                  <a:pt x="3035056" y="1164527"/>
                </a:lnTo>
                <a:cubicBezTo>
                  <a:pt x="3029478" y="1148821"/>
                  <a:pt x="3023900" y="1134150"/>
                  <a:pt x="3019760" y="1121549"/>
                </a:cubicBezTo>
                <a:cubicBezTo>
                  <a:pt x="3008603" y="1093467"/>
                  <a:pt x="2997446" y="1065746"/>
                  <a:pt x="2986289" y="1048825"/>
                </a:cubicBezTo>
                <a:cubicBezTo>
                  <a:pt x="2980529" y="1035143"/>
                  <a:pt x="2975131" y="1026864"/>
                  <a:pt x="2966853" y="1009942"/>
                </a:cubicBezTo>
                <a:cubicBezTo>
                  <a:pt x="2963973" y="1004182"/>
                  <a:pt x="2963973" y="1004182"/>
                  <a:pt x="2958215" y="998781"/>
                </a:cubicBezTo>
                <a:cubicBezTo>
                  <a:pt x="2958215" y="993021"/>
                  <a:pt x="2955696" y="990501"/>
                  <a:pt x="2952817" y="987621"/>
                </a:cubicBezTo>
                <a:close/>
                <a:moveTo>
                  <a:pt x="293379" y="981560"/>
                </a:moveTo>
                <a:lnTo>
                  <a:pt x="293780" y="981860"/>
                </a:lnTo>
                <a:cubicBezTo>
                  <a:pt x="293780" y="981860"/>
                  <a:pt x="293780" y="981860"/>
                  <a:pt x="293060" y="983255"/>
                </a:cubicBezTo>
                <a:lnTo>
                  <a:pt x="291255" y="986753"/>
                </a:lnTo>
                <a:close/>
                <a:moveTo>
                  <a:pt x="316094" y="979341"/>
                </a:moveTo>
                <a:cubicBezTo>
                  <a:pt x="316094" y="977900"/>
                  <a:pt x="316094" y="979251"/>
                  <a:pt x="315374" y="981995"/>
                </a:cubicBezTo>
                <a:lnTo>
                  <a:pt x="313974" y="985059"/>
                </a:lnTo>
                <a:close/>
                <a:moveTo>
                  <a:pt x="309070" y="976081"/>
                </a:moveTo>
                <a:lnTo>
                  <a:pt x="307816" y="979341"/>
                </a:lnTo>
                <a:cubicBezTo>
                  <a:pt x="307096" y="980691"/>
                  <a:pt x="307254" y="980128"/>
                  <a:pt x="307895" y="978615"/>
                </a:cubicBezTo>
                <a:close/>
                <a:moveTo>
                  <a:pt x="2981761" y="973330"/>
                </a:moveTo>
                <a:lnTo>
                  <a:pt x="2986289" y="981860"/>
                </a:lnTo>
                <a:lnTo>
                  <a:pt x="2992323" y="990769"/>
                </a:lnTo>
                <a:lnTo>
                  <a:pt x="2988739" y="982104"/>
                </a:lnTo>
                <a:close/>
                <a:moveTo>
                  <a:pt x="290900" y="970700"/>
                </a:moveTo>
                <a:cubicBezTo>
                  <a:pt x="293780" y="968180"/>
                  <a:pt x="290900" y="973580"/>
                  <a:pt x="288022" y="981860"/>
                </a:cubicBezTo>
                <a:lnTo>
                  <a:pt x="281408" y="997679"/>
                </a:lnTo>
                <a:lnTo>
                  <a:pt x="282622" y="993156"/>
                </a:lnTo>
                <a:cubicBezTo>
                  <a:pt x="285412" y="984741"/>
                  <a:pt x="288202" y="977720"/>
                  <a:pt x="290900" y="970700"/>
                </a:cubicBezTo>
                <a:close/>
                <a:moveTo>
                  <a:pt x="298647" y="968679"/>
                </a:moveTo>
                <a:lnTo>
                  <a:pt x="293379" y="981560"/>
                </a:lnTo>
                <a:lnTo>
                  <a:pt x="291620" y="980241"/>
                </a:lnTo>
                <a:cubicBezTo>
                  <a:pt x="291620" y="979881"/>
                  <a:pt x="292340" y="979161"/>
                  <a:pt x="293780" y="976460"/>
                </a:cubicBezTo>
                <a:cubicBezTo>
                  <a:pt x="299988" y="961879"/>
                  <a:pt x="295265" y="973827"/>
                  <a:pt x="297222" y="971296"/>
                </a:cubicBezTo>
                <a:close/>
                <a:moveTo>
                  <a:pt x="316094" y="965300"/>
                </a:moveTo>
                <a:cubicBezTo>
                  <a:pt x="307816" y="981860"/>
                  <a:pt x="307816" y="981860"/>
                  <a:pt x="304938" y="990501"/>
                </a:cubicBezTo>
                <a:cubicBezTo>
                  <a:pt x="304938" y="990501"/>
                  <a:pt x="307816" y="987621"/>
                  <a:pt x="307816" y="981860"/>
                </a:cubicBezTo>
                <a:lnTo>
                  <a:pt x="312480" y="969286"/>
                </a:lnTo>
                <a:lnTo>
                  <a:pt x="314396" y="965823"/>
                </a:lnTo>
                <a:cubicBezTo>
                  <a:pt x="315397" y="964355"/>
                  <a:pt x="316094" y="963860"/>
                  <a:pt x="316094" y="965300"/>
                </a:cubicBezTo>
                <a:close/>
                <a:moveTo>
                  <a:pt x="307816" y="965300"/>
                </a:moveTo>
                <a:cubicBezTo>
                  <a:pt x="302058" y="976460"/>
                  <a:pt x="299178" y="987621"/>
                  <a:pt x="296660" y="998781"/>
                </a:cubicBezTo>
                <a:cubicBezTo>
                  <a:pt x="293780" y="1004182"/>
                  <a:pt x="290900" y="1009942"/>
                  <a:pt x="290900" y="1012822"/>
                </a:cubicBezTo>
                <a:cubicBezTo>
                  <a:pt x="288022" y="1018223"/>
                  <a:pt x="288022" y="1021103"/>
                  <a:pt x="288022" y="1023983"/>
                </a:cubicBezTo>
                <a:lnTo>
                  <a:pt x="288022" y="1018544"/>
                </a:lnTo>
                <a:lnTo>
                  <a:pt x="290585" y="1010078"/>
                </a:lnTo>
                <a:cubicBezTo>
                  <a:pt x="292340" y="1005172"/>
                  <a:pt x="293780" y="1001662"/>
                  <a:pt x="293780" y="1001662"/>
                </a:cubicBezTo>
                <a:cubicBezTo>
                  <a:pt x="299178" y="987621"/>
                  <a:pt x="299178" y="979341"/>
                  <a:pt x="307816" y="965300"/>
                </a:cubicBezTo>
                <a:close/>
                <a:moveTo>
                  <a:pt x="61433" y="962527"/>
                </a:moveTo>
                <a:lnTo>
                  <a:pt x="61063" y="963277"/>
                </a:lnTo>
                <a:lnTo>
                  <a:pt x="61229" y="962783"/>
                </a:lnTo>
                <a:close/>
                <a:moveTo>
                  <a:pt x="2992371" y="960849"/>
                </a:moveTo>
                <a:lnTo>
                  <a:pt x="2995981" y="966222"/>
                </a:lnTo>
                <a:lnTo>
                  <a:pt x="2996255" y="967061"/>
                </a:lnTo>
                <a:close/>
                <a:moveTo>
                  <a:pt x="64064" y="959228"/>
                </a:moveTo>
                <a:lnTo>
                  <a:pt x="61433" y="962527"/>
                </a:lnTo>
                <a:lnTo>
                  <a:pt x="62816" y="959729"/>
                </a:lnTo>
                <a:cubicBezTo>
                  <a:pt x="63547" y="958418"/>
                  <a:pt x="64064" y="957879"/>
                  <a:pt x="64064" y="959228"/>
                </a:cubicBezTo>
                <a:close/>
                <a:moveTo>
                  <a:pt x="302913" y="958248"/>
                </a:moveTo>
                <a:lnTo>
                  <a:pt x="302058" y="962419"/>
                </a:lnTo>
                <a:lnTo>
                  <a:pt x="298647" y="968679"/>
                </a:lnTo>
                <a:close/>
                <a:moveTo>
                  <a:pt x="2989318" y="957332"/>
                </a:moveTo>
                <a:lnTo>
                  <a:pt x="2991687" y="962228"/>
                </a:lnTo>
                <a:lnTo>
                  <a:pt x="2989167" y="959539"/>
                </a:lnTo>
                <a:close/>
                <a:moveTo>
                  <a:pt x="2989723" y="948436"/>
                </a:moveTo>
                <a:lnTo>
                  <a:pt x="2999901" y="965191"/>
                </a:lnTo>
                <a:cubicBezTo>
                  <a:pt x="3001342" y="968069"/>
                  <a:pt x="3004852" y="972928"/>
                  <a:pt x="3007642" y="977066"/>
                </a:cubicBezTo>
                <a:lnTo>
                  <a:pt x="3009791" y="981815"/>
                </a:lnTo>
                <a:lnTo>
                  <a:pt x="3014362" y="990501"/>
                </a:lnTo>
                <a:cubicBezTo>
                  <a:pt x="3016881" y="995902"/>
                  <a:pt x="3019760" y="1001662"/>
                  <a:pt x="3019760" y="1001662"/>
                </a:cubicBezTo>
                <a:cubicBezTo>
                  <a:pt x="3016881" y="995902"/>
                  <a:pt x="3014362" y="993021"/>
                  <a:pt x="3011482" y="987621"/>
                </a:cubicBezTo>
                <a:lnTo>
                  <a:pt x="3006747" y="978444"/>
                </a:lnTo>
                <a:lnTo>
                  <a:pt x="3003172" y="973957"/>
                </a:lnTo>
                <a:lnTo>
                  <a:pt x="2997020" y="962311"/>
                </a:lnTo>
                <a:cubicBezTo>
                  <a:pt x="2997020" y="962311"/>
                  <a:pt x="2999901" y="968069"/>
                  <a:pt x="3002781" y="973468"/>
                </a:cubicBezTo>
                <a:lnTo>
                  <a:pt x="3003172" y="973957"/>
                </a:lnTo>
                <a:lnTo>
                  <a:pt x="3005527" y="978416"/>
                </a:lnTo>
                <a:cubicBezTo>
                  <a:pt x="3006923" y="981924"/>
                  <a:pt x="3006923" y="983364"/>
                  <a:pt x="3005662" y="982104"/>
                </a:cubicBezTo>
                <a:lnTo>
                  <a:pt x="3001263" y="975068"/>
                </a:lnTo>
                <a:lnTo>
                  <a:pt x="3002781" y="976346"/>
                </a:lnTo>
                <a:lnTo>
                  <a:pt x="2995981" y="966222"/>
                </a:lnTo>
                <a:lnTo>
                  <a:pt x="2995760" y="965550"/>
                </a:lnTo>
                <a:close/>
                <a:moveTo>
                  <a:pt x="72342" y="948072"/>
                </a:moveTo>
                <a:cubicBezTo>
                  <a:pt x="69822" y="959228"/>
                  <a:pt x="69822" y="964987"/>
                  <a:pt x="69822" y="962108"/>
                </a:cubicBezTo>
                <a:cubicBezTo>
                  <a:pt x="72342" y="956710"/>
                  <a:pt x="72342" y="950951"/>
                  <a:pt x="72342" y="948072"/>
                </a:cubicBezTo>
                <a:close/>
                <a:moveTo>
                  <a:pt x="352445" y="945858"/>
                </a:moveTo>
                <a:cubicBezTo>
                  <a:pt x="352445" y="942978"/>
                  <a:pt x="349567" y="948379"/>
                  <a:pt x="346687" y="957019"/>
                </a:cubicBezTo>
                <a:cubicBezTo>
                  <a:pt x="341289" y="962419"/>
                  <a:pt x="338409" y="973580"/>
                  <a:pt x="338409" y="973580"/>
                </a:cubicBezTo>
                <a:cubicBezTo>
                  <a:pt x="344167" y="959539"/>
                  <a:pt x="346687" y="959539"/>
                  <a:pt x="352445" y="945858"/>
                </a:cubicBezTo>
                <a:close/>
                <a:moveTo>
                  <a:pt x="323502" y="942901"/>
                </a:moveTo>
                <a:lnTo>
                  <a:pt x="321313" y="949954"/>
                </a:lnTo>
                <a:cubicBezTo>
                  <a:pt x="319604" y="953419"/>
                  <a:pt x="317534" y="956839"/>
                  <a:pt x="316094" y="959539"/>
                </a:cubicBezTo>
                <a:lnTo>
                  <a:pt x="312480" y="969286"/>
                </a:lnTo>
                <a:lnTo>
                  <a:pt x="310876" y="972185"/>
                </a:lnTo>
                <a:lnTo>
                  <a:pt x="309070" y="976081"/>
                </a:lnTo>
                <a:lnTo>
                  <a:pt x="313215" y="965300"/>
                </a:lnTo>
                <a:cubicBezTo>
                  <a:pt x="313215" y="962419"/>
                  <a:pt x="316094" y="957019"/>
                  <a:pt x="318974" y="951258"/>
                </a:cubicBezTo>
                <a:close/>
                <a:moveTo>
                  <a:pt x="324372" y="940098"/>
                </a:moveTo>
                <a:cubicBezTo>
                  <a:pt x="325812" y="937398"/>
                  <a:pt x="325812" y="938118"/>
                  <a:pt x="324777" y="940548"/>
                </a:cubicBezTo>
                <a:lnTo>
                  <a:pt x="323502" y="942901"/>
                </a:lnTo>
                <a:close/>
                <a:moveTo>
                  <a:pt x="332651" y="931818"/>
                </a:moveTo>
                <a:cubicBezTo>
                  <a:pt x="330131" y="937218"/>
                  <a:pt x="321493" y="951258"/>
                  <a:pt x="318974" y="962419"/>
                </a:cubicBezTo>
                <a:cubicBezTo>
                  <a:pt x="318974" y="954139"/>
                  <a:pt x="327252" y="934698"/>
                  <a:pt x="332651" y="931818"/>
                </a:cubicBezTo>
                <a:close/>
                <a:moveTo>
                  <a:pt x="2971950" y="928192"/>
                </a:moveTo>
                <a:lnTo>
                  <a:pt x="2985859" y="948636"/>
                </a:lnTo>
                <a:lnTo>
                  <a:pt x="2979397" y="940101"/>
                </a:lnTo>
                <a:close/>
                <a:moveTo>
                  <a:pt x="2950740" y="924620"/>
                </a:moveTo>
                <a:lnTo>
                  <a:pt x="2954447" y="929616"/>
                </a:lnTo>
                <a:lnTo>
                  <a:pt x="2952374" y="926324"/>
                </a:lnTo>
                <a:close/>
                <a:moveTo>
                  <a:pt x="2963973" y="920657"/>
                </a:moveTo>
                <a:lnTo>
                  <a:pt x="2966556" y="924618"/>
                </a:lnTo>
                <a:lnTo>
                  <a:pt x="2965368" y="923717"/>
                </a:lnTo>
                <a:lnTo>
                  <a:pt x="2964601" y="922463"/>
                </a:lnTo>
                <a:close/>
                <a:moveTo>
                  <a:pt x="335530" y="914896"/>
                </a:moveTo>
                <a:cubicBezTo>
                  <a:pt x="332651" y="920657"/>
                  <a:pt x="330131" y="928937"/>
                  <a:pt x="327252" y="934698"/>
                </a:cubicBezTo>
                <a:cubicBezTo>
                  <a:pt x="327252" y="937218"/>
                  <a:pt x="327252" y="940098"/>
                  <a:pt x="324372" y="940098"/>
                </a:cubicBezTo>
                <a:cubicBezTo>
                  <a:pt x="327252" y="931818"/>
                  <a:pt x="335530" y="912017"/>
                  <a:pt x="335530" y="914896"/>
                </a:cubicBezTo>
                <a:close/>
                <a:moveTo>
                  <a:pt x="3383819" y="912601"/>
                </a:moveTo>
                <a:cubicBezTo>
                  <a:pt x="3386338" y="915121"/>
                  <a:pt x="3389218" y="929156"/>
                  <a:pt x="3394977" y="940313"/>
                </a:cubicBezTo>
                <a:cubicBezTo>
                  <a:pt x="3397497" y="946071"/>
                  <a:pt x="3400377" y="951469"/>
                  <a:pt x="3400377" y="957228"/>
                </a:cubicBezTo>
                <a:cubicBezTo>
                  <a:pt x="3403256" y="962626"/>
                  <a:pt x="3406136" y="968384"/>
                  <a:pt x="3406136" y="970903"/>
                </a:cubicBezTo>
                <a:cubicBezTo>
                  <a:pt x="3403256" y="973782"/>
                  <a:pt x="3403256" y="965505"/>
                  <a:pt x="3400377" y="959746"/>
                </a:cubicBezTo>
                <a:cubicBezTo>
                  <a:pt x="3397497" y="951469"/>
                  <a:pt x="3394977" y="943191"/>
                  <a:pt x="3392098" y="934915"/>
                </a:cubicBezTo>
                <a:cubicBezTo>
                  <a:pt x="3389218" y="926277"/>
                  <a:pt x="3386338" y="918000"/>
                  <a:pt x="3383819" y="912601"/>
                </a:cubicBezTo>
                <a:close/>
                <a:moveTo>
                  <a:pt x="2958215" y="912017"/>
                </a:moveTo>
                <a:lnTo>
                  <a:pt x="2964601" y="922463"/>
                </a:lnTo>
                <a:lnTo>
                  <a:pt x="2964739" y="922858"/>
                </a:lnTo>
                <a:lnTo>
                  <a:pt x="2961590" y="918092"/>
                </a:lnTo>
                <a:cubicBezTo>
                  <a:pt x="2959115" y="914266"/>
                  <a:pt x="2956955" y="910757"/>
                  <a:pt x="2958215" y="912017"/>
                </a:cubicBezTo>
                <a:close/>
                <a:moveTo>
                  <a:pt x="322950" y="908658"/>
                </a:moveTo>
                <a:lnTo>
                  <a:pt x="321514" y="911975"/>
                </a:lnTo>
                <a:lnTo>
                  <a:pt x="321493" y="912017"/>
                </a:lnTo>
                <a:cubicBezTo>
                  <a:pt x="322933" y="908596"/>
                  <a:pt x="323315" y="907764"/>
                  <a:pt x="322950" y="908658"/>
                </a:cubicBezTo>
                <a:close/>
                <a:moveTo>
                  <a:pt x="2977415" y="905951"/>
                </a:moveTo>
                <a:lnTo>
                  <a:pt x="2977627" y="906192"/>
                </a:lnTo>
                <a:lnTo>
                  <a:pt x="2982430" y="913436"/>
                </a:lnTo>
                <a:lnTo>
                  <a:pt x="2982965" y="914530"/>
                </a:lnTo>
                <a:lnTo>
                  <a:pt x="2981724" y="913609"/>
                </a:lnTo>
                <a:cubicBezTo>
                  <a:pt x="2979890" y="911125"/>
                  <a:pt x="2977178" y="906367"/>
                  <a:pt x="2977415" y="905951"/>
                </a:cubicBezTo>
                <a:close/>
                <a:moveTo>
                  <a:pt x="112532" y="904524"/>
                </a:moveTo>
                <a:lnTo>
                  <a:pt x="111572" y="909203"/>
                </a:lnTo>
                <a:cubicBezTo>
                  <a:pt x="108693" y="912082"/>
                  <a:pt x="108693" y="914601"/>
                  <a:pt x="108693" y="917481"/>
                </a:cubicBezTo>
                <a:close/>
                <a:moveTo>
                  <a:pt x="345689" y="902599"/>
                </a:moveTo>
                <a:lnTo>
                  <a:pt x="344730" y="905130"/>
                </a:lnTo>
                <a:lnTo>
                  <a:pt x="341289" y="912017"/>
                </a:lnTo>
                <a:close/>
                <a:moveTo>
                  <a:pt x="2932617" y="900271"/>
                </a:moveTo>
                <a:lnTo>
                  <a:pt x="2933788" y="901508"/>
                </a:lnTo>
                <a:lnTo>
                  <a:pt x="2937966" y="908193"/>
                </a:lnTo>
                <a:lnTo>
                  <a:pt x="2934288" y="902035"/>
                </a:lnTo>
                <a:lnTo>
                  <a:pt x="2933788" y="901508"/>
                </a:lnTo>
                <a:lnTo>
                  <a:pt x="2933381" y="900856"/>
                </a:lnTo>
                <a:cubicBezTo>
                  <a:pt x="2931942" y="899596"/>
                  <a:pt x="2931942" y="899596"/>
                  <a:pt x="2932617" y="900271"/>
                </a:cubicBezTo>
                <a:close/>
                <a:moveTo>
                  <a:pt x="344167" y="887175"/>
                </a:moveTo>
                <a:cubicBezTo>
                  <a:pt x="341289" y="892575"/>
                  <a:pt x="338409" y="900856"/>
                  <a:pt x="335530" y="906616"/>
                </a:cubicBezTo>
                <a:cubicBezTo>
                  <a:pt x="332651" y="906616"/>
                  <a:pt x="338409" y="898335"/>
                  <a:pt x="332651" y="906616"/>
                </a:cubicBezTo>
                <a:cubicBezTo>
                  <a:pt x="335530" y="898335"/>
                  <a:pt x="344167" y="884295"/>
                  <a:pt x="344167" y="887175"/>
                </a:cubicBezTo>
                <a:close/>
                <a:moveTo>
                  <a:pt x="355325" y="881414"/>
                </a:moveTo>
                <a:cubicBezTo>
                  <a:pt x="355325" y="882854"/>
                  <a:pt x="353165" y="887085"/>
                  <a:pt x="350332" y="892665"/>
                </a:cubicBezTo>
                <a:lnTo>
                  <a:pt x="345689" y="902599"/>
                </a:lnTo>
                <a:lnTo>
                  <a:pt x="348532" y="895096"/>
                </a:lnTo>
                <a:cubicBezTo>
                  <a:pt x="350287" y="891225"/>
                  <a:pt x="352446" y="886995"/>
                  <a:pt x="355325" y="881414"/>
                </a:cubicBezTo>
                <a:close/>
                <a:moveTo>
                  <a:pt x="122729" y="878612"/>
                </a:moveTo>
                <a:cubicBezTo>
                  <a:pt x="119850" y="884010"/>
                  <a:pt x="119850" y="886890"/>
                  <a:pt x="116971" y="889408"/>
                </a:cubicBezTo>
                <a:cubicBezTo>
                  <a:pt x="116971" y="895167"/>
                  <a:pt x="116971" y="898046"/>
                  <a:pt x="114451" y="898046"/>
                </a:cubicBezTo>
                <a:lnTo>
                  <a:pt x="112532" y="904524"/>
                </a:lnTo>
                <a:lnTo>
                  <a:pt x="114451" y="895167"/>
                </a:lnTo>
                <a:cubicBezTo>
                  <a:pt x="116971" y="884010"/>
                  <a:pt x="122729" y="875733"/>
                  <a:pt x="122729" y="878612"/>
                </a:cubicBezTo>
                <a:close/>
                <a:moveTo>
                  <a:pt x="355325" y="876014"/>
                </a:moveTo>
                <a:cubicBezTo>
                  <a:pt x="346687" y="889695"/>
                  <a:pt x="360723" y="870254"/>
                  <a:pt x="349567" y="889695"/>
                </a:cubicBezTo>
                <a:cubicBezTo>
                  <a:pt x="344167" y="895456"/>
                  <a:pt x="355325" y="876014"/>
                  <a:pt x="346687" y="889695"/>
                </a:cubicBezTo>
                <a:cubicBezTo>
                  <a:pt x="346687" y="887175"/>
                  <a:pt x="352445" y="876014"/>
                  <a:pt x="355325" y="876014"/>
                </a:cubicBezTo>
                <a:close/>
                <a:moveTo>
                  <a:pt x="2910029" y="872096"/>
                </a:moveTo>
                <a:lnTo>
                  <a:pt x="2916466" y="878535"/>
                </a:lnTo>
                <a:cubicBezTo>
                  <a:pt x="2916466" y="878535"/>
                  <a:pt x="2913586" y="876014"/>
                  <a:pt x="2910706" y="873135"/>
                </a:cubicBezTo>
                <a:close/>
                <a:moveTo>
                  <a:pt x="78100" y="864576"/>
                </a:moveTo>
                <a:cubicBezTo>
                  <a:pt x="78100" y="864576"/>
                  <a:pt x="78100" y="867455"/>
                  <a:pt x="75221" y="872854"/>
                </a:cubicBezTo>
                <a:cubicBezTo>
                  <a:pt x="75221" y="875733"/>
                  <a:pt x="72342" y="881132"/>
                  <a:pt x="72342" y="886890"/>
                </a:cubicBezTo>
                <a:cubicBezTo>
                  <a:pt x="69822" y="886890"/>
                  <a:pt x="72342" y="884010"/>
                  <a:pt x="72342" y="878612"/>
                </a:cubicBezTo>
                <a:cubicBezTo>
                  <a:pt x="72342" y="875733"/>
                  <a:pt x="75221" y="872854"/>
                  <a:pt x="75221" y="869975"/>
                </a:cubicBezTo>
                <a:cubicBezTo>
                  <a:pt x="75221" y="867455"/>
                  <a:pt x="78100" y="867455"/>
                  <a:pt x="78100" y="864576"/>
                </a:cubicBezTo>
                <a:close/>
                <a:moveTo>
                  <a:pt x="3377930" y="853984"/>
                </a:moveTo>
                <a:lnTo>
                  <a:pt x="3380939" y="859338"/>
                </a:lnTo>
                <a:lnTo>
                  <a:pt x="3380223" y="859293"/>
                </a:lnTo>
                <a:close/>
                <a:moveTo>
                  <a:pt x="2894151" y="853693"/>
                </a:moveTo>
                <a:cubicBezTo>
                  <a:pt x="2897030" y="856213"/>
                  <a:pt x="2902428" y="861973"/>
                  <a:pt x="2905308" y="864854"/>
                </a:cubicBezTo>
                <a:lnTo>
                  <a:pt x="2910029" y="872096"/>
                </a:lnTo>
                <a:lnTo>
                  <a:pt x="2908188" y="870254"/>
                </a:lnTo>
                <a:lnTo>
                  <a:pt x="2904092" y="866328"/>
                </a:lnTo>
                <a:close/>
                <a:moveTo>
                  <a:pt x="366483" y="850812"/>
                </a:moveTo>
                <a:cubicBezTo>
                  <a:pt x="368371" y="848653"/>
                  <a:pt x="362568" y="859048"/>
                  <a:pt x="361978" y="862103"/>
                </a:cubicBezTo>
                <a:lnTo>
                  <a:pt x="362643" y="862050"/>
                </a:lnTo>
                <a:lnTo>
                  <a:pt x="357845" y="870254"/>
                </a:lnTo>
                <a:lnTo>
                  <a:pt x="359782" y="868428"/>
                </a:lnTo>
                <a:lnTo>
                  <a:pt x="358250" y="871019"/>
                </a:lnTo>
                <a:cubicBezTo>
                  <a:pt x="357215" y="873135"/>
                  <a:pt x="356585" y="874574"/>
                  <a:pt x="355325" y="876014"/>
                </a:cubicBezTo>
                <a:cubicBezTo>
                  <a:pt x="360723" y="864854"/>
                  <a:pt x="357845" y="867373"/>
                  <a:pt x="366483" y="850812"/>
                </a:cubicBezTo>
                <a:close/>
                <a:moveTo>
                  <a:pt x="2938692" y="850749"/>
                </a:moveTo>
                <a:lnTo>
                  <a:pt x="2939834" y="852531"/>
                </a:lnTo>
                <a:lnTo>
                  <a:pt x="2938810" y="851279"/>
                </a:lnTo>
                <a:close/>
                <a:moveTo>
                  <a:pt x="86394" y="847582"/>
                </a:moveTo>
                <a:lnTo>
                  <a:pt x="86378" y="847661"/>
                </a:lnTo>
                <a:lnTo>
                  <a:pt x="86341" y="847736"/>
                </a:lnTo>
                <a:close/>
                <a:moveTo>
                  <a:pt x="2880579" y="839676"/>
                </a:moveTo>
                <a:lnTo>
                  <a:pt x="2883478" y="844447"/>
                </a:lnTo>
                <a:lnTo>
                  <a:pt x="2884793" y="845457"/>
                </a:lnTo>
                <a:lnTo>
                  <a:pt x="2885099" y="845343"/>
                </a:lnTo>
                <a:lnTo>
                  <a:pt x="2882883" y="842473"/>
                </a:lnTo>
                <a:close/>
                <a:moveTo>
                  <a:pt x="142165" y="839383"/>
                </a:moveTo>
                <a:cubicBezTo>
                  <a:pt x="136765" y="847661"/>
                  <a:pt x="133887" y="858817"/>
                  <a:pt x="131007" y="867455"/>
                </a:cubicBezTo>
                <a:cubicBezTo>
                  <a:pt x="131007" y="867455"/>
                  <a:pt x="131007" y="858817"/>
                  <a:pt x="133887" y="853419"/>
                </a:cubicBezTo>
                <a:cubicBezTo>
                  <a:pt x="136765" y="845141"/>
                  <a:pt x="139285" y="836504"/>
                  <a:pt x="142165" y="839383"/>
                </a:cubicBezTo>
                <a:close/>
                <a:moveTo>
                  <a:pt x="89258" y="839383"/>
                </a:moveTo>
                <a:lnTo>
                  <a:pt x="86394" y="847582"/>
                </a:lnTo>
                <a:lnTo>
                  <a:pt x="87818" y="840418"/>
                </a:lnTo>
                <a:cubicBezTo>
                  <a:pt x="88538" y="838664"/>
                  <a:pt x="89258" y="837944"/>
                  <a:pt x="89258" y="839383"/>
                </a:cubicBezTo>
                <a:close/>
                <a:moveTo>
                  <a:pt x="94143" y="835976"/>
                </a:moveTo>
                <a:lnTo>
                  <a:pt x="92137" y="842263"/>
                </a:lnTo>
                <a:cubicBezTo>
                  <a:pt x="92137" y="842263"/>
                  <a:pt x="91417" y="843612"/>
                  <a:pt x="90337" y="845321"/>
                </a:cubicBezTo>
                <a:lnTo>
                  <a:pt x="89143" y="846897"/>
                </a:lnTo>
                <a:lnTo>
                  <a:pt x="89258" y="845141"/>
                </a:lnTo>
                <a:close/>
                <a:moveTo>
                  <a:pt x="89258" y="833985"/>
                </a:moveTo>
                <a:lnTo>
                  <a:pt x="89369" y="834456"/>
                </a:lnTo>
                <a:lnTo>
                  <a:pt x="87643" y="838337"/>
                </a:lnTo>
                <a:close/>
                <a:moveTo>
                  <a:pt x="385004" y="833484"/>
                </a:moveTo>
                <a:lnTo>
                  <a:pt x="383398" y="836817"/>
                </a:lnTo>
                <a:lnTo>
                  <a:pt x="381030" y="838890"/>
                </a:lnTo>
                <a:lnTo>
                  <a:pt x="381581" y="837843"/>
                </a:lnTo>
                <a:close/>
                <a:moveTo>
                  <a:pt x="388797" y="831372"/>
                </a:moveTo>
                <a:cubicBezTo>
                  <a:pt x="391316" y="825612"/>
                  <a:pt x="388797" y="833892"/>
                  <a:pt x="383038" y="845052"/>
                </a:cubicBezTo>
                <a:cubicBezTo>
                  <a:pt x="377639" y="856213"/>
                  <a:pt x="369001" y="867373"/>
                  <a:pt x="371881" y="859093"/>
                </a:cubicBezTo>
                <a:cubicBezTo>
                  <a:pt x="380159" y="845052"/>
                  <a:pt x="383038" y="842533"/>
                  <a:pt x="388797" y="831372"/>
                </a:cubicBezTo>
                <a:close/>
                <a:moveTo>
                  <a:pt x="377639" y="822731"/>
                </a:moveTo>
                <a:cubicBezTo>
                  <a:pt x="377639" y="825612"/>
                  <a:pt x="371881" y="833892"/>
                  <a:pt x="366483" y="842533"/>
                </a:cubicBezTo>
                <a:cubicBezTo>
                  <a:pt x="360723" y="850812"/>
                  <a:pt x="357845" y="861973"/>
                  <a:pt x="357845" y="861973"/>
                </a:cubicBezTo>
                <a:cubicBezTo>
                  <a:pt x="352445" y="867373"/>
                  <a:pt x="355325" y="861973"/>
                  <a:pt x="360723" y="850812"/>
                </a:cubicBezTo>
                <a:cubicBezTo>
                  <a:pt x="366483" y="839652"/>
                  <a:pt x="374760" y="828491"/>
                  <a:pt x="377639" y="822731"/>
                </a:cubicBezTo>
                <a:close/>
                <a:moveTo>
                  <a:pt x="391316" y="820211"/>
                </a:moveTo>
                <a:cubicBezTo>
                  <a:pt x="391316" y="820211"/>
                  <a:pt x="389247" y="823631"/>
                  <a:pt x="386142" y="829166"/>
                </a:cubicBezTo>
                <a:lnTo>
                  <a:pt x="381581" y="837843"/>
                </a:lnTo>
                <a:lnTo>
                  <a:pt x="380159" y="839652"/>
                </a:lnTo>
                <a:lnTo>
                  <a:pt x="381030" y="838890"/>
                </a:lnTo>
                <a:lnTo>
                  <a:pt x="374760" y="850812"/>
                </a:lnTo>
                <a:cubicBezTo>
                  <a:pt x="366483" y="867373"/>
                  <a:pt x="369001" y="864854"/>
                  <a:pt x="366483" y="870254"/>
                </a:cubicBezTo>
                <a:cubicBezTo>
                  <a:pt x="357845" y="889695"/>
                  <a:pt x="366483" y="870254"/>
                  <a:pt x="355325" y="889695"/>
                </a:cubicBezTo>
                <a:cubicBezTo>
                  <a:pt x="352445" y="895456"/>
                  <a:pt x="355325" y="895456"/>
                  <a:pt x="357845" y="889695"/>
                </a:cubicBezTo>
                <a:cubicBezTo>
                  <a:pt x="355325" y="898335"/>
                  <a:pt x="346687" y="909496"/>
                  <a:pt x="341289" y="923537"/>
                </a:cubicBezTo>
                <a:cubicBezTo>
                  <a:pt x="335530" y="937218"/>
                  <a:pt x="327252" y="951258"/>
                  <a:pt x="321493" y="965300"/>
                </a:cubicBezTo>
                <a:cubicBezTo>
                  <a:pt x="324372" y="957019"/>
                  <a:pt x="327252" y="951258"/>
                  <a:pt x="324372" y="951258"/>
                </a:cubicBezTo>
                <a:cubicBezTo>
                  <a:pt x="330131" y="934698"/>
                  <a:pt x="330131" y="945858"/>
                  <a:pt x="330131" y="942978"/>
                </a:cubicBezTo>
                <a:cubicBezTo>
                  <a:pt x="338409" y="931818"/>
                  <a:pt x="332651" y="937218"/>
                  <a:pt x="332651" y="931818"/>
                </a:cubicBezTo>
                <a:cubicBezTo>
                  <a:pt x="335530" y="928937"/>
                  <a:pt x="338409" y="920657"/>
                  <a:pt x="338409" y="923537"/>
                </a:cubicBezTo>
                <a:cubicBezTo>
                  <a:pt x="338409" y="920657"/>
                  <a:pt x="338409" y="920657"/>
                  <a:pt x="335530" y="926058"/>
                </a:cubicBezTo>
                <a:cubicBezTo>
                  <a:pt x="332651" y="928937"/>
                  <a:pt x="332651" y="934698"/>
                  <a:pt x="332651" y="931818"/>
                </a:cubicBezTo>
                <a:cubicBezTo>
                  <a:pt x="338409" y="917777"/>
                  <a:pt x="341289" y="912017"/>
                  <a:pt x="344167" y="906616"/>
                </a:cubicBezTo>
                <a:lnTo>
                  <a:pt x="344730" y="905130"/>
                </a:lnTo>
                <a:lnTo>
                  <a:pt x="351007" y="892575"/>
                </a:lnTo>
                <a:cubicBezTo>
                  <a:pt x="353075" y="887715"/>
                  <a:pt x="355145" y="882854"/>
                  <a:pt x="360723" y="873135"/>
                </a:cubicBezTo>
                <a:cubicBezTo>
                  <a:pt x="363603" y="867373"/>
                  <a:pt x="363603" y="867373"/>
                  <a:pt x="363603" y="867373"/>
                </a:cubicBezTo>
                <a:lnTo>
                  <a:pt x="366235" y="862218"/>
                </a:lnTo>
                <a:lnTo>
                  <a:pt x="366483" y="861973"/>
                </a:lnTo>
                <a:lnTo>
                  <a:pt x="366909" y="860895"/>
                </a:lnTo>
                <a:lnTo>
                  <a:pt x="369046" y="856708"/>
                </a:lnTo>
                <a:cubicBezTo>
                  <a:pt x="370441" y="854953"/>
                  <a:pt x="371881" y="853513"/>
                  <a:pt x="374760" y="847933"/>
                </a:cubicBezTo>
                <a:lnTo>
                  <a:pt x="384993" y="828782"/>
                </a:lnTo>
                <a:close/>
                <a:moveTo>
                  <a:pt x="104610" y="816528"/>
                </a:moveTo>
                <a:lnTo>
                  <a:pt x="104554" y="816755"/>
                </a:lnTo>
                <a:cubicBezTo>
                  <a:pt x="103924" y="818510"/>
                  <a:pt x="103294" y="819948"/>
                  <a:pt x="103294" y="819948"/>
                </a:cubicBezTo>
                <a:close/>
                <a:moveTo>
                  <a:pt x="374760" y="811571"/>
                </a:moveTo>
                <a:cubicBezTo>
                  <a:pt x="371881" y="814450"/>
                  <a:pt x="369001" y="822731"/>
                  <a:pt x="366483" y="828491"/>
                </a:cubicBezTo>
                <a:cubicBezTo>
                  <a:pt x="355325" y="850812"/>
                  <a:pt x="344167" y="870254"/>
                  <a:pt x="335530" y="889695"/>
                </a:cubicBezTo>
                <a:cubicBezTo>
                  <a:pt x="327252" y="906616"/>
                  <a:pt x="318974" y="923537"/>
                  <a:pt x="310336" y="940098"/>
                </a:cubicBezTo>
                <a:lnTo>
                  <a:pt x="302913" y="958248"/>
                </a:lnTo>
                <a:lnTo>
                  <a:pt x="304938" y="948379"/>
                </a:lnTo>
                <a:cubicBezTo>
                  <a:pt x="307816" y="942978"/>
                  <a:pt x="310336" y="937218"/>
                  <a:pt x="307816" y="940098"/>
                </a:cubicBezTo>
                <a:cubicBezTo>
                  <a:pt x="311956" y="933078"/>
                  <a:pt x="316814" y="922637"/>
                  <a:pt x="319919" y="915662"/>
                </a:cubicBezTo>
                <a:lnTo>
                  <a:pt x="321514" y="911975"/>
                </a:lnTo>
                <a:lnTo>
                  <a:pt x="335530" y="884295"/>
                </a:lnTo>
                <a:cubicBezTo>
                  <a:pt x="338409" y="876014"/>
                  <a:pt x="344167" y="867373"/>
                  <a:pt x="344167" y="864854"/>
                </a:cubicBezTo>
                <a:cubicBezTo>
                  <a:pt x="349567" y="856213"/>
                  <a:pt x="346687" y="864854"/>
                  <a:pt x="346687" y="867373"/>
                </a:cubicBezTo>
                <a:cubicBezTo>
                  <a:pt x="355325" y="850812"/>
                  <a:pt x="346687" y="859093"/>
                  <a:pt x="352445" y="850812"/>
                </a:cubicBezTo>
                <a:cubicBezTo>
                  <a:pt x="355325" y="847933"/>
                  <a:pt x="355325" y="845052"/>
                  <a:pt x="357845" y="839652"/>
                </a:cubicBezTo>
                <a:cubicBezTo>
                  <a:pt x="360723" y="833892"/>
                  <a:pt x="366483" y="825612"/>
                  <a:pt x="374760" y="811571"/>
                </a:cubicBezTo>
                <a:close/>
                <a:moveTo>
                  <a:pt x="2889870" y="808744"/>
                </a:moveTo>
                <a:lnTo>
                  <a:pt x="2894959" y="814584"/>
                </a:lnTo>
                <a:lnTo>
                  <a:pt x="2896565" y="817281"/>
                </a:lnTo>
                <a:close/>
                <a:moveTo>
                  <a:pt x="2859520" y="805011"/>
                </a:moveTo>
                <a:lnTo>
                  <a:pt x="2875924" y="832013"/>
                </a:lnTo>
                <a:lnTo>
                  <a:pt x="2882883" y="839593"/>
                </a:lnTo>
                <a:lnTo>
                  <a:pt x="2888731" y="848036"/>
                </a:lnTo>
                <a:lnTo>
                  <a:pt x="2894151" y="853693"/>
                </a:lnTo>
                <a:cubicBezTo>
                  <a:pt x="2894151" y="856213"/>
                  <a:pt x="2897030" y="859093"/>
                  <a:pt x="2899549" y="861973"/>
                </a:cubicBezTo>
                <a:lnTo>
                  <a:pt x="2904092" y="866328"/>
                </a:lnTo>
                <a:lnTo>
                  <a:pt x="2924744" y="892575"/>
                </a:lnTo>
                <a:lnTo>
                  <a:pt x="2921864" y="887175"/>
                </a:lnTo>
                <a:lnTo>
                  <a:pt x="2927160" y="892252"/>
                </a:lnTo>
                <a:lnTo>
                  <a:pt x="2921454" y="882958"/>
                </a:lnTo>
                <a:cubicBezTo>
                  <a:pt x="2919699" y="880170"/>
                  <a:pt x="2917628" y="877380"/>
                  <a:pt x="2913488" y="873062"/>
                </a:cubicBezTo>
                <a:cubicBezTo>
                  <a:pt x="2907727" y="864785"/>
                  <a:pt x="2907727" y="864785"/>
                  <a:pt x="2905206" y="861905"/>
                </a:cubicBezTo>
                <a:cubicBezTo>
                  <a:pt x="2905206" y="859386"/>
                  <a:pt x="2899446" y="853628"/>
                  <a:pt x="2894045" y="848230"/>
                </a:cubicBezTo>
                <a:cubicBezTo>
                  <a:pt x="2891164" y="843911"/>
                  <a:pt x="2887653" y="838333"/>
                  <a:pt x="2883468" y="832441"/>
                </a:cubicBezTo>
                <a:lnTo>
                  <a:pt x="2881858" y="830495"/>
                </a:lnTo>
                <a:lnTo>
                  <a:pt x="2880114" y="828491"/>
                </a:lnTo>
                <a:lnTo>
                  <a:pt x="2877893" y="825702"/>
                </a:lnTo>
                <a:lnTo>
                  <a:pt x="2868841" y="814761"/>
                </a:lnTo>
                <a:lnTo>
                  <a:pt x="2866966" y="812459"/>
                </a:lnTo>
                <a:close/>
                <a:moveTo>
                  <a:pt x="3289881" y="802312"/>
                </a:moveTo>
                <a:lnTo>
                  <a:pt x="3297068" y="814713"/>
                </a:lnTo>
                <a:cubicBezTo>
                  <a:pt x="3295808" y="813273"/>
                  <a:pt x="3293739" y="810484"/>
                  <a:pt x="3291624" y="806660"/>
                </a:cubicBezTo>
                <a:close/>
                <a:moveTo>
                  <a:pt x="3319386" y="787002"/>
                </a:moveTo>
                <a:cubicBezTo>
                  <a:pt x="3325145" y="795279"/>
                  <a:pt x="3328025" y="806435"/>
                  <a:pt x="3336304" y="820470"/>
                </a:cubicBezTo>
                <a:lnTo>
                  <a:pt x="3336304" y="820205"/>
                </a:lnTo>
                <a:lnTo>
                  <a:pt x="3339184" y="825869"/>
                </a:lnTo>
                <a:cubicBezTo>
                  <a:pt x="3339184" y="825869"/>
                  <a:pt x="3339184" y="822990"/>
                  <a:pt x="3341703" y="828748"/>
                </a:cubicBezTo>
                <a:cubicBezTo>
                  <a:pt x="3341703" y="828748"/>
                  <a:pt x="3343143" y="832257"/>
                  <a:pt x="3344943" y="836080"/>
                </a:cubicBezTo>
                <a:lnTo>
                  <a:pt x="3348972" y="842962"/>
                </a:lnTo>
                <a:lnTo>
                  <a:pt x="3356056" y="857315"/>
                </a:lnTo>
                <a:cubicBezTo>
                  <a:pt x="3357811" y="860058"/>
                  <a:pt x="3357181" y="857899"/>
                  <a:pt x="3350342" y="845303"/>
                </a:cubicBezTo>
                <a:lnTo>
                  <a:pt x="3348972" y="842962"/>
                </a:lnTo>
                <a:lnTo>
                  <a:pt x="3347463" y="839905"/>
                </a:lnTo>
                <a:cubicBezTo>
                  <a:pt x="3344583" y="831627"/>
                  <a:pt x="3341703" y="822990"/>
                  <a:pt x="3336304" y="814713"/>
                </a:cubicBezTo>
                <a:lnTo>
                  <a:pt x="3336304" y="820205"/>
                </a:lnTo>
                <a:lnTo>
                  <a:pt x="3328205" y="804277"/>
                </a:lnTo>
                <a:cubicBezTo>
                  <a:pt x="3324336" y="796629"/>
                  <a:pt x="3320826" y="789700"/>
                  <a:pt x="3319386" y="787002"/>
                </a:cubicBezTo>
                <a:close/>
                <a:moveTo>
                  <a:pt x="411112" y="786729"/>
                </a:moveTo>
                <a:cubicBezTo>
                  <a:pt x="408232" y="792129"/>
                  <a:pt x="402474" y="803290"/>
                  <a:pt x="397075" y="811571"/>
                </a:cubicBezTo>
                <a:cubicBezTo>
                  <a:pt x="394196" y="814450"/>
                  <a:pt x="405352" y="795010"/>
                  <a:pt x="411112" y="786729"/>
                </a:cubicBezTo>
                <a:close/>
                <a:moveTo>
                  <a:pt x="438825" y="783849"/>
                </a:moveTo>
                <a:lnTo>
                  <a:pt x="437660" y="785790"/>
                </a:lnTo>
                <a:lnTo>
                  <a:pt x="436080" y="787674"/>
                </a:lnTo>
                <a:cubicBezTo>
                  <a:pt x="435406" y="788710"/>
                  <a:pt x="436125" y="787989"/>
                  <a:pt x="438825" y="783849"/>
                </a:cubicBezTo>
                <a:close/>
                <a:moveTo>
                  <a:pt x="455741" y="780969"/>
                </a:moveTo>
                <a:cubicBezTo>
                  <a:pt x="455741" y="783849"/>
                  <a:pt x="452861" y="786729"/>
                  <a:pt x="449982" y="789249"/>
                </a:cubicBezTo>
                <a:cubicBezTo>
                  <a:pt x="447463" y="792129"/>
                  <a:pt x="447463" y="795010"/>
                  <a:pt x="444583" y="797889"/>
                </a:cubicBezTo>
                <a:cubicBezTo>
                  <a:pt x="444583" y="803290"/>
                  <a:pt x="447463" y="797889"/>
                  <a:pt x="449982" y="789249"/>
                </a:cubicBezTo>
                <a:cubicBezTo>
                  <a:pt x="455741" y="783849"/>
                  <a:pt x="458620" y="778089"/>
                  <a:pt x="455741" y="780969"/>
                </a:cubicBezTo>
                <a:close/>
                <a:moveTo>
                  <a:pt x="111572" y="780721"/>
                </a:moveTo>
                <a:cubicBezTo>
                  <a:pt x="105813" y="791877"/>
                  <a:pt x="111572" y="783599"/>
                  <a:pt x="111572" y="783599"/>
                </a:cubicBezTo>
                <a:cubicBezTo>
                  <a:pt x="111572" y="783599"/>
                  <a:pt x="108693" y="789357"/>
                  <a:pt x="108693" y="791877"/>
                </a:cubicBezTo>
                <a:cubicBezTo>
                  <a:pt x="105813" y="797635"/>
                  <a:pt x="105813" y="800515"/>
                  <a:pt x="108693" y="797635"/>
                </a:cubicBezTo>
                <a:cubicBezTo>
                  <a:pt x="97536" y="817070"/>
                  <a:pt x="97536" y="822828"/>
                  <a:pt x="92137" y="836504"/>
                </a:cubicBezTo>
                <a:cubicBezTo>
                  <a:pt x="92137" y="833985"/>
                  <a:pt x="92137" y="831106"/>
                  <a:pt x="92137" y="831106"/>
                </a:cubicBezTo>
                <a:cubicBezTo>
                  <a:pt x="90697" y="833805"/>
                  <a:pt x="89978" y="835155"/>
                  <a:pt x="89618" y="835514"/>
                </a:cubicBezTo>
                <a:lnTo>
                  <a:pt x="89369" y="834456"/>
                </a:lnTo>
                <a:lnTo>
                  <a:pt x="92137" y="828226"/>
                </a:lnTo>
                <a:cubicBezTo>
                  <a:pt x="94656" y="822828"/>
                  <a:pt x="97536" y="817070"/>
                  <a:pt x="97536" y="817070"/>
                </a:cubicBezTo>
                <a:cubicBezTo>
                  <a:pt x="100415" y="811672"/>
                  <a:pt x="100415" y="808792"/>
                  <a:pt x="103294" y="808792"/>
                </a:cubicBezTo>
                <a:cubicBezTo>
                  <a:pt x="108693" y="791877"/>
                  <a:pt x="97536" y="814190"/>
                  <a:pt x="105813" y="794756"/>
                </a:cubicBezTo>
                <a:cubicBezTo>
                  <a:pt x="103294" y="797635"/>
                  <a:pt x="100415" y="805913"/>
                  <a:pt x="100415" y="803034"/>
                </a:cubicBezTo>
                <a:cubicBezTo>
                  <a:pt x="103294" y="800515"/>
                  <a:pt x="103294" y="794756"/>
                  <a:pt x="105813" y="791877"/>
                </a:cubicBezTo>
                <a:cubicBezTo>
                  <a:pt x="105813" y="789357"/>
                  <a:pt x="108693" y="786479"/>
                  <a:pt x="111572" y="780721"/>
                </a:cubicBezTo>
                <a:close/>
                <a:moveTo>
                  <a:pt x="422269" y="775568"/>
                </a:moveTo>
                <a:cubicBezTo>
                  <a:pt x="411112" y="789249"/>
                  <a:pt x="405352" y="800410"/>
                  <a:pt x="399954" y="814450"/>
                </a:cubicBezTo>
                <a:lnTo>
                  <a:pt x="385004" y="833484"/>
                </a:lnTo>
                <a:lnTo>
                  <a:pt x="388797" y="825612"/>
                </a:lnTo>
                <a:cubicBezTo>
                  <a:pt x="394196" y="817331"/>
                  <a:pt x="399954" y="811571"/>
                  <a:pt x="397075" y="811571"/>
                </a:cubicBezTo>
                <a:cubicBezTo>
                  <a:pt x="399954" y="809050"/>
                  <a:pt x="411112" y="789249"/>
                  <a:pt x="422269" y="775568"/>
                </a:cubicBezTo>
                <a:close/>
                <a:moveTo>
                  <a:pt x="116971" y="775322"/>
                </a:moveTo>
                <a:cubicBezTo>
                  <a:pt x="114451" y="786479"/>
                  <a:pt x="116971" y="783599"/>
                  <a:pt x="111572" y="794756"/>
                </a:cubicBezTo>
                <a:cubicBezTo>
                  <a:pt x="114451" y="794756"/>
                  <a:pt x="116971" y="786479"/>
                  <a:pt x="119850" y="780721"/>
                </a:cubicBezTo>
                <a:cubicBezTo>
                  <a:pt x="119850" y="786479"/>
                  <a:pt x="116971" y="789357"/>
                  <a:pt x="114451" y="794756"/>
                </a:cubicBezTo>
                <a:cubicBezTo>
                  <a:pt x="111572" y="800515"/>
                  <a:pt x="111572" y="803034"/>
                  <a:pt x="108693" y="805913"/>
                </a:cubicBezTo>
                <a:lnTo>
                  <a:pt x="104610" y="816528"/>
                </a:lnTo>
                <a:lnTo>
                  <a:pt x="105813" y="811672"/>
                </a:lnTo>
                <a:cubicBezTo>
                  <a:pt x="108693" y="805913"/>
                  <a:pt x="108693" y="800515"/>
                  <a:pt x="108693" y="797635"/>
                </a:cubicBezTo>
                <a:cubicBezTo>
                  <a:pt x="111572" y="791877"/>
                  <a:pt x="111572" y="786479"/>
                  <a:pt x="116971" y="775322"/>
                </a:cubicBezTo>
                <a:close/>
                <a:moveTo>
                  <a:pt x="3269352" y="767208"/>
                </a:moveTo>
                <a:cubicBezTo>
                  <a:pt x="3274751" y="775845"/>
                  <a:pt x="3280510" y="784122"/>
                  <a:pt x="3285910" y="792400"/>
                </a:cubicBezTo>
                <a:lnTo>
                  <a:pt x="3289881" y="802312"/>
                </a:lnTo>
                <a:lnTo>
                  <a:pt x="3282130" y="788936"/>
                </a:lnTo>
                <a:cubicBezTo>
                  <a:pt x="3276911" y="779894"/>
                  <a:pt x="3272051" y="771527"/>
                  <a:pt x="3269352" y="767208"/>
                </a:cubicBezTo>
                <a:close/>
                <a:moveTo>
                  <a:pt x="3310422" y="766888"/>
                </a:moveTo>
                <a:lnTo>
                  <a:pt x="3311106" y="767208"/>
                </a:lnTo>
                <a:lnTo>
                  <a:pt x="3311501" y="768270"/>
                </a:lnTo>
                <a:close/>
                <a:moveTo>
                  <a:pt x="124889" y="764120"/>
                </a:moveTo>
                <a:cubicBezTo>
                  <a:pt x="125609" y="763446"/>
                  <a:pt x="125609" y="764165"/>
                  <a:pt x="125609" y="764165"/>
                </a:cubicBezTo>
                <a:cubicBezTo>
                  <a:pt x="128128" y="764165"/>
                  <a:pt x="125609" y="767044"/>
                  <a:pt x="122729" y="772443"/>
                </a:cubicBezTo>
                <a:cubicBezTo>
                  <a:pt x="122729" y="775322"/>
                  <a:pt x="131007" y="758406"/>
                  <a:pt x="128128" y="767044"/>
                </a:cubicBezTo>
                <a:cubicBezTo>
                  <a:pt x="125609" y="772443"/>
                  <a:pt x="122729" y="778201"/>
                  <a:pt x="119850" y="780721"/>
                </a:cubicBezTo>
                <a:cubicBezTo>
                  <a:pt x="119850" y="778201"/>
                  <a:pt x="119850" y="775322"/>
                  <a:pt x="119850" y="772443"/>
                </a:cubicBezTo>
                <a:cubicBezTo>
                  <a:pt x="122729" y="766864"/>
                  <a:pt x="124169" y="764795"/>
                  <a:pt x="124889" y="764120"/>
                </a:cubicBezTo>
                <a:close/>
                <a:moveTo>
                  <a:pt x="120930" y="760926"/>
                </a:moveTo>
                <a:cubicBezTo>
                  <a:pt x="122009" y="759846"/>
                  <a:pt x="122729" y="759846"/>
                  <a:pt x="122729" y="761286"/>
                </a:cubicBezTo>
                <a:cubicBezTo>
                  <a:pt x="119850" y="767044"/>
                  <a:pt x="116971" y="769564"/>
                  <a:pt x="116971" y="772443"/>
                </a:cubicBezTo>
                <a:cubicBezTo>
                  <a:pt x="114451" y="778201"/>
                  <a:pt x="111572" y="780721"/>
                  <a:pt x="111572" y="780721"/>
                </a:cubicBezTo>
                <a:cubicBezTo>
                  <a:pt x="111572" y="780721"/>
                  <a:pt x="111572" y="778201"/>
                  <a:pt x="114451" y="775322"/>
                </a:cubicBezTo>
                <a:cubicBezTo>
                  <a:pt x="114451" y="772443"/>
                  <a:pt x="116971" y="769564"/>
                  <a:pt x="116971" y="767044"/>
                </a:cubicBezTo>
                <a:cubicBezTo>
                  <a:pt x="118411" y="764165"/>
                  <a:pt x="119850" y="762006"/>
                  <a:pt x="120930" y="760926"/>
                </a:cubicBezTo>
                <a:close/>
                <a:moveTo>
                  <a:pt x="455741" y="758647"/>
                </a:moveTo>
                <a:cubicBezTo>
                  <a:pt x="449982" y="764408"/>
                  <a:pt x="447463" y="769808"/>
                  <a:pt x="444583" y="775568"/>
                </a:cubicBezTo>
                <a:cubicBezTo>
                  <a:pt x="441704" y="780969"/>
                  <a:pt x="452861" y="758647"/>
                  <a:pt x="455741" y="758647"/>
                </a:cubicBezTo>
                <a:close/>
                <a:moveTo>
                  <a:pt x="486909" y="742668"/>
                </a:moveTo>
                <a:lnTo>
                  <a:pt x="464019" y="772689"/>
                </a:lnTo>
                <a:cubicBezTo>
                  <a:pt x="458620" y="780969"/>
                  <a:pt x="455741" y="783849"/>
                  <a:pt x="452861" y="789249"/>
                </a:cubicBezTo>
                <a:cubicBezTo>
                  <a:pt x="441704" y="806170"/>
                  <a:pt x="433426" y="822731"/>
                  <a:pt x="422269" y="839652"/>
                </a:cubicBezTo>
                <a:cubicBezTo>
                  <a:pt x="413630" y="856213"/>
                  <a:pt x="408232" y="861973"/>
                  <a:pt x="399954" y="878535"/>
                </a:cubicBezTo>
                <a:cubicBezTo>
                  <a:pt x="397075" y="884295"/>
                  <a:pt x="394196" y="887175"/>
                  <a:pt x="394196" y="889695"/>
                </a:cubicBezTo>
                <a:cubicBezTo>
                  <a:pt x="391316" y="892575"/>
                  <a:pt x="388797" y="895456"/>
                  <a:pt x="385918" y="900856"/>
                </a:cubicBezTo>
                <a:cubicBezTo>
                  <a:pt x="374760" y="923537"/>
                  <a:pt x="360723" y="951258"/>
                  <a:pt x="352445" y="976460"/>
                </a:cubicBezTo>
                <a:cubicBezTo>
                  <a:pt x="346687" y="984741"/>
                  <a:pt x="349567" y="976460"/>
                  <a:pt x="355325" y="968180"/>
                </a:cubicBezTo>
                <a:cubicBezTo>
                  <a:pt x="352445" y="970700"/>
                  <a:pt x="349567" y="976460"/>
                  <a:pt x="346687" y="981860"/>
                </a:cubicBezTo>
                <a:cubicBezTo>
                  <a:pt x="346687" y="984741"/>
                  <a:pt x="344167" y="990501"/>
                  <a:pt x="341289" y="993021"/>
                </a:cubicBezTo>
                <a:cubicBezTo>
                  <a:pt x="338409" y="1001662"/>
                  <a:pt x="338409" y="1009942"/>
                  <a:pt x="338409" y="1007062"/>
                </a:cubicBezTo>
                <a:cubicBezTo>
                  <a:pt x="335530" y="1015703"/>
                  <a:pt x="332651" y="1026864"/>
                  <a:pt x="327252" y="1035143"/>
                </a:cubicBezTo>
                <a:cubicBezTo>
                  <a:pt x="324372" y="1043424"/>
                  <a:pt x="321493" y="1048825"/>
                  <a:pt x="321493" y="1048825"/>
                </a:cubicBezTo>
                <a:cubicBezTo>
                  <a:pt x="318974" y="1062866"/>
                  <a:pt x="313215" y="1079787"/>
                  <a:pt x="307816" y="1093467"/>
                </a:cubicBezTo>
                <a:cubicBezTo>
                  <a:pt x="304938" y="1110389"/>
                  <a:pt x="299178" y="1127310"/>
                  <a:pt x="296660" y="1138470"/>
                </a:cubicBezTo>
                <a:cubicBezTo>
                  <a:pt x="296660" y="1146750"/>
                  <a:pt x="293780" y="1149631"/>
                  <a:pt x="293780" y="1152150"/>
                </a:cubicBezTo>
                <a:cubicBezTo>
                  <a:pt x="290900" y="1157912"/>
                  <a:pt x="290900" y="1160791"/>
                  <a:pt x="290900" y="1169072"/>
                </a:cubicBezTo>
                <a:cubicBezTo>
                  <a:pt x="288022" y="1180233"/>
                  <a:pt x="282622" y="1196793"/>
                  <a:pt x="279743" y="1213714"/>
                </a:cubicBezTo>
                <a:cubicBezTo>
                  <a:pt x="274345" y="1230275"/>
                  <a:pt x="271465" y="1247196"/>
                  <a:pt x="268586" y="1261237"/>
                </a:cubicBezTo>
                <a:cubicBezTo>
                  <a:pt x="268586" y="1269518"/>
                  <a:pt x="265707" y="1288958"/>
                  <a:pt x="265707" y="1288958"/>
                </a:cubicBezTo>
                <a:lnTo>
                  <a:pt x="265707" y="1291839"/>
                </a:lnTo>
                <a:cubicBezTo>
                  <a:pt x="265707" y="1291839"/>
                  <a:pt x="265707" y="1292559"/>
                  <a:pt x="265707" y="1292559"/>
                </a:cubicBezTo>
                <a:lnTo>
                  <a:pt x="265707" y="1303000"/>
                </a:lnTo>
                <a:cubicBezTo>
                  <a:pt x="263187" y="1305880"/>
                  <a:pt x="263187" y="1308400"/>
                  <a:pt x="263187" y="1314160"/>
                </a:cubicBezTo>
                <a:cubicBezTo>
                  <a:pt x="263187" y="1317041"/>
                  <a:pt x="263187" y="1319561"/>
                  <a:pt x="263187" y="1322441"/>
                </a:cubicBezTo>
                <a:cubicBezTo>
                  <a:pt x="263187" y="1325321"/>
                  <a:pt x="263187" y="1327841"/>
                  <a:pt x="263187" y="1330721"/>
                </a:cubicBezTo>
                <a:lnTo>
                  <a:pt x="263187" y="1340521"/>
                </a:lnTo>
                <a:lnTo>
                  <a:pt x="278529" y="1239997"/>
                </a:lnTo>
                <a:cubicBezTo>
                  <a:pt x="306588" y="1102875"/>
                  <a:pt x="354633" y="973032"/>
                  <a:pt x="419488" y="853646"/>
                </a:cubicBezTo>
                <a:close/>
                <a:moveTo>
                  <a:pt x="425148" y="733446"/>
                </a:moveTo>
                <a:cubicBezTo>
                  <a:pt x="416510" y="747487"/>
                  <a:pt x="405352" y="761527"/>
                  <a:pt x="397075" y="775568"/>
                </a:cubicBezTo>
                <a:cubicBezTo>
                  <a:pt x="388797" y="792129"/>
                  <a:pt x="380159" y="806170"/>
                  <a:pt x="374760" y="814450"/>
                </a:cubicBezTo>
                <a:cubicBezTo>
                  <a:pt x="374760" y="806170"/>
                  <a:pt x="385918" y="789249"/>
                  <a:pt x="399954" y="769808"/>
                </a:cubicBezTo>
                <a:cubicBezTo>
                  <a:pt x="402474" y="764408"/>
                  <a:pt x="425148" y="728045"/>
                  <a:pt x="425148" y="733446"/>
                </a:cubicBezTo>
                <a:close/>
                <a:moveTo>
                  <a:pt x="3308227" y="728340"/>
                </a:moveTo>
                <a:cubicBezTo>
                  <a:pt x="3311106" y="733739"/>
                  <a:pt x="3313986" y="736617"/>
                  <a:pt x="3316867" y="742376"/>
                </a:cubicBezTo>
                <a:cubicBezTo>
                  <a:pt x="3311106" y="733739"/>
                  <a:pt x="3316867" y="742376"/>
                  <a:pt x="3313986" y="742376"/>
                </a:cubicBezTo>
                <a:cubicBezTo>
                  <a:pt x="3311106" y="736617"/>
                  <a:pt x="3308227" y="733739"/>
                  <a:pt x="3308227" y="731219"/>
                </a:cubicBezTo>
                <a:cubicBezTo>
                  <a:pt x="3308227" y="728340"/>
                  <a:pt x="3308227" y="728340"/>
                  <a:pt x="3308227" y="728340"/>
                </a:cubicBezTo>
                <a:close/>
                <a:moveTo>
                  <a:pt x="458620" y="722285"/>
                </a:moveTo>
                <a:cubicBezTo>
                  <a:pt x="452861" y="728045"/>
                  <a:pt x="447463" y="736326"/>
                  <a:pt x="441704" y="744606"/>
                </a:cubicBezTo>
                <a:cubicBezTo>
                  <a:pt x="435946" y="755767"/>
                  <a:pt x="427668" y="764408"/>
                  <a:pt x="422269" y="775568"/>
                </a:cubicBezTo>
                <a:cubicBezTo>
                  <a:pt x="425148" y="766927"/>
                  <a:pt x="430547" y="761527"/>
                  <a:pt x="433426" y="755767"/>
                </a:cubicBezTo>
                <a:cubicBezTo>
                  <a:pt x="438825" y="750367"/>
                  <a:pt x="441704" y="744606"/>
                  <a:pt x="444583" y="739206"/>
                </a:cubicBezTo>
                <a:cubicBezTo>
                  <a:pt x="447463" y="739206"/>
                  <a:pt x="449982" y="730926"/>
                  <a:pt x="458620" y="722285"/>
                </a:cubicBezTo>
                <a:close/>
                <a:moveTo>
                  <a:pt x="170237" y="716659"/>
                </a:moveTo>
                <a:cubicBezTo>
                  <a:pt x="167357" y="719538"/>
                  <a:pt x="164479" y="722417"/>
                  <a:pt x="164479" y="719538"/>
                </a:cubicBezTo>
                <a:cubicBezTo>
                  <a:pt x="161959" y="724937"/>
                  <a:pt x="159080" y="733574"/>
                  <a:pt x="156201" y="738972"/>
                </a:cubicBezTo>
                <a:cubicBezTo>
                  <a:pt x="153321" y="744371"/>
                  <a:pt x="150443" y="747250"/>
                  <a:pt x="150443" y="747250"/>
                </a:cubicBezTo>
                <a:cubicBezTo>
                  <a:pt x="147923" y="744371"/>
                  <a:pt x="159080" y="730695"/>
                  <a:pt x="156201" y="730695"/>
                </a:cubicBezTo>
                <a:cubicBezTo>
                  <a:pt x="153321" y="736093"/>
                  <a:pt x="150443" y="741852"/>
                  <a:pt x="147923" y="744371"/>
                </a:cubicBezTo>
                <a:cubicBezTo>
                  <a:pt x="147923" y="747250"/>
                  <a:pt x="145043" y="753008"/>
                  <a:pt x="142165" y="758406"/>
                </a:cubicBezTo>
                <a:cubicBezTo>
                  <a:pt x="147923" y="753008"/>
                  <a:pt x="142165" y="761286"/>
                  <a:pt x="147923" y="755888"/>
                </a:cubicBezTo>
                <a:cubicBezTo>
                  <a:pt x="150443" y="750130"/>
                  <a:pt x="153321" y="741852"/>
                  <a:pt x="159080" y="733574"/>
                </a:cubicBezTo>
                <a:cubicBezTo>
                  <a:pt x="161959" y="727815"/>
                  <a:pt x="164479" y="722417"/>
                  <a:pt x="170237" y="716659"/>
                </a:cubicBezTo>
                <a:close/>
                <a:moveTo>
                  <a:pt x="2811293" y="716159"/>
                </a:moveTo>
                <a:lnTo>
                  <a:pt x="2816094" y="721418"/>
                </a:lnTo>
                <a:cubicBezTo>
                  <a:pt x="2819243" y="725242"/>
                  <a:pt x="2821314" y="728031"/>
                  <a:pt x="2821314" y="728031"/>
                </a:cubicBezTo>
                <a:cubicBezTo>
                  <a:pt x="2818433" y="725333"/>
                  <a:pt x="2814203" y="720474"/>
                  <a:pt x="2811412" y="716650"/>
                </a:cubicBezTo>
                <a:close/>
                <a:moveTo>
                  <a:pt x="2924650" y="714356"/>
                </a:moveTo>
                <a:cubicBezTo>
                  <a:pt x="2930051" y="728031"/>
                  <a:pt x="2927530" y="716875"/>
                  <a:pt x="2932930" y="730910"/>
                </a:cubicBezTo>
                <a:cubicBezTo>
                  <a:pt x="2932930" y="730910"/>
                  <a:pt x="2932930" y="725512"/>
                  <a:pt x="2930051" y="719755"/>
                </a:cubicBezTo>
                <a:cubicBezTo>
                  <a:pt x="2932930" y="725512"/>
                  <a:pt x="2932930" y="722633"/>
                  <a:pt x="2935811" y="728031"/>
                </a:cubicBezTo>
                <a:cubicBezTo>
                  <a:pt x="2935811" y="730910"/>
                  <a:pt x="2938692" y="739188"/>
                  <a:pt x="2938692" y="739188"/>
                </a:cubicBezTo>
                <a:cubicBezTo>
                  <a:pt x="2941212" y="744945"/>
                  <a:pt x="2941212" y="736668"/>
                  <a:pt x="2944092" y="744945"/>
                </a:cubicBezTo>
                <a:cubicBezTo>
                  <a:pt x="2944092" y="747825"/>
                  <a:pt x="2944092" y="750344"/>
                  <a:pt x="2946973" y="756102"/>
                </a:cubicBezTo>
                <a:cubicBezTo>
                  <a:pt x="2949853" y="764379"/>
                  <a:pt x="2952374" y="770137"/>
                  <a:pt x="2955255" y="775535"/>
                </a:cubicBezTo>
                <a:cubicBezTo>
                  <a:pt x="2963536" y="792449"/>
                  <a:pt x="2963536" y="794969"/>
                  <a:pt x="2969297" y="811883"/>
                </a:cubicBezTo>
                <a:cubicBezTo>
                  <a:pt x="2972176" y="817281"/>
                  <a:pt x="2972176" y="814761"/>
                  <a:pt x="2972176" y="814761"/>
                </a:cubicBezTo>
                <a:cubicBezTo>
                  <a:pt x="2980458" y="842473"/>
                  <a:pt x="2997020" y="889976"/>
                  <a:pt x="3002781" y="909409"/>
                </a:cubicBezTo>
                <a:cubicBezTo>
                  <a:pt x="3005662" y="923444"/>
                  <a:pt x="3011062" y="937479"/>
                  <a:pt x="3013943" y="951155"/>
                </a:cubicBezTo>
                <a:cubicBezTo>
                  <a:pt x="3019344" y="951155"/>
                  <a:pt x="3013943" y="934601"/>
                  <a:pt x="3013943" y="928842"/>
                </a:cubicBezTo>
                <a:cubicBezTo>
                  <a:pt x="3027985" y="962311"/>
                  <a:pt x="3016824" y="926324"/>
                  <a:pt x="3022225" y="939999"/>
                </a:cubicBezTo>
                <a:cubicBezTo>
                  <a:pt x="3025104" y="945757"/>
                  <a:pt x="3027985" y="954034"/>
                  <a:pt x="3030506" y="959792"/>
                </a:cubicBezTo>
                <a:cubicBezTo>
                  <a:pt x="3030506" y="959792"/>
                  <a:pt x="3027985" y="951155"/>
                  <a:pt x="3030506" y="954034"/>
                </a:cubicBezTo>
                <a:cubicBezTo>
                  <a:pt x="3039147" y="982104"/>
                  <a:pt x="3041667" y="987503"/>
                  <a:pt x="3047429" y="1012694"/>
                </a:cubicBezTo>
                <a:cubicBezTo>
                  <a:pt x="3047429" y="1015573"/>
                  <a:pt x="3050308" y="1020971"/>
                  <a:pt x="3052829" y="1032127"/>
                </a:cubicBezTo>
                <a:cubicBezTo>
                  <a:pt x="3055710" y="1051560"/>
                  <a:pt x="3052829" y="1032127"/>
                  <a:pt x="3055710" y="1043283"/>
                </a:cubicBezTo>
                <a:lnTo>
                  <a:pt x="3060183" y="1060608"/>
                </a:lnTo>
                <a:lnTo>
                  <a:pt x="3058590" y="1057319"/>
                </a:lnTo>
                <a:cubicBezTo>
                  <a:pt x="3058590" y="1051560"/>
                  <a:pt x="3055710" y="1049042"/>
                  <a:pt x="3055710" y="1046162"/>
                </a:cubicBezTo>
                <a:lnTo>
                  <a:pt x="3048618" y="1033817"/>
                </a:lnTo>
                <a:lnTo>
                  <a:pt x="3050308" y="1032127"/>
                </a:lnTo>
                <a:cubicBezTo>
                  <a:pt x="3045989" y="1017553"/>
                  <a:pt x="3043288" y="1013908"/>
                  <a:pt x="3044638" y="1022411"/>
                </a:cubicBezTo>
                <a:lnTo>
                  <a:pt x="3046252" y="1029695"/>
                </a:lnTo>
                <a:lnTo>
                  <a:pt x="3044548" y="1026730"/>
                </a:lnTo>
                <a:cubicBezTo>
                  <a:pt x="3044548" y="1026730"/>
                  <a:pt x="3044548" y="1023850"/>
                  <a:pt x="3041667" y="1018092"/>
                </a:cubicBezTo>
                <a:cubicBezTo>
                  <a:pt x="3039147" y="1012694"/>
                  <a:pt x="3036267" y="1006936"/>
                  <a:pt x="3033386" y="1001538"/>
                </a:cubicBezTo>
                <a:cubicBezTo>
                  <a:pt x="3025104" y="984623"/>
                  <a:pt x="3013943" y="968069"/>
                  <a:pt x="3008183" y="965191"/>
                </a:cubicBezTo>
                <a:cubicBezTo>
                  <a:pt x="2997020" y="945757"/>
                  <a:pt x="2988739" y="928842"/>
                  <a:pt x="2977578" y="912288"/>
                </a:cubicBezTo>
                <a:cubicBezTo>
                  <a:pt x="2979017" y="913548"/>
                  <a:pt x="2981088" y="916337"/>
                  <a:pt x="2983519" y="919486"/>
                </a:cubicBezTo>
                <a:lnTo>
                  <a:pt x="2987829" y="924465"/>
                </a:lnTo>
                <a:lnTo>
                  <a:pt x="2988739" y="926324"/>
                </a:lnTo>
                <a:lnTo>
                  <a:pt x="2993395" y="933012"/>
                </a:lnTo>
                <a:lnTo>
                  <a:pt x="2995085" y="936985"/>
                </a:lnTo>
                <a:cubicBezTo>
                  <a:pt x="2995760" y="938019"/>
                  <a:pt x="2995760" y="937300"/>
                  <a:pt x="2994500" y="934601"/>
                </a:cubicBezTo>
                <a:lnTo>
                  <a:pt x="2993395" y="933012"/>
                </a:lnTo>
                <a:lnTo>
                  <a:pt x="2991620" y="928842"/>
                </a:lnTo>
                <a:lnTo>
                  <a:pt x="2987829" y="924465"/>
                </a:lnTo>
                <a:lnTo>
                  <a:pt x="2982965" y="914530"/>
                </a:lnTo>
                <a:lnTo>
                  <a:pt x="2983339" y="914807"/>
                </a:lnTo>
                <a:lnTo>
                  <a:pt x="2982430" y="913436"/>
                </a:lnTo>
                <a:lnTo>
                  <a:pt x="2980458" y="909409"/>
                </a:lnTo>
                <a:lnTo>
                  <a:pt x="2977627" y="906192"/>
                </a:lnTo>
                <a:lnTo>
                  <a:pt x="2968155" y="891906"/>
                </a:lnTo>
                <a:lnTo>
                  <a:pt x="2946973" y="825918"/>
                </a:lnTo>
                <a:cubicBezTo>
                  <a:pt x="2949853" y="828437"/>
                  <a:pt x="2944092" y="811883"/>
                  <a:pt x="2944092" y="809004"/>
                </a:cubicBezTo>
                <a:cubicBezTo>
                  <a:pt x="2935811" y="781294"/>
                  <a:pt x="2935811" y="778414"/>
                  <a:pt x="2927530" y="753223"/>
                </a:cubicBezTo>
                <a:cubicBezTo>
                  <a:pt x="2932930" y="761500"/>
                  <a:pt x="2930051" y="750344"/>
                  <a:pt x="2924650" y="736668"/>
                </a:cubicBezTo>
                <a:cubicBezTo>
                  <a:pt x="2935811" y="756102"/>
                  <a:pt x="2924650" y="722633"/>
                  <a:pt x="2924650" y="719755"/>
                </a:cubicBezTo>
                <a:cubicBezTo>
                  <a:pt x="2927530" y="728031"/>
                  <a:pt x="2930051" y="728031"/>
                  <a:pt x="2930051" y="736668"/>
                </a:cubicBezTo>
                <a:cubicBezTo>
                  <a:pt x="2930051" y="733790"/>
                  <a:pt x="2927530" y="722633"/>
                  <a:pt x="2924650" y="714356"/>
                </a:cubicBezTo>
                <a:close/>
                <a:moveTo>
                  <a:pt x="500370" y="714004"/>
                </a:moveTo>
                <a:cubicBezTo>
                  <a:pt x="494611" y="725166"/>
                  <a:pt x="492092" y="728045"/>
                  <a:pt x="489213" y="730926"/>
                </a:cubicBezTo>
                <a:cubicBezTo>
                  <a:pt x="486333" y="733446"/>
                  <a:pt x="483454" y="736326"/>
                  <a:pt x="475176" y="747487"/>
                </a:cubicBezTo>
                <a:cubicBezTo>
                  <a:pt x="475176" y="747487"/>
                  <a:pt x="478055" y="744606"/>
                  <a:pt x="483454" y="739206"/>
                </a:cubicBezTo>
                <a:cubicBezTo>
                  <a:pt x="486333" y="736326"/>
                  <a:pt x="489213" y="730926"/>
                  <a:pt x="492092" y="728045"/>
                </a:cubicBezTo>
                <a:lnTo>
                  <a:pt x="492245" y="727994"/>
                </a:lnTo>
                <a:lnTo>
                  <a:pt x="486333" y="736326"/>
                </a:lnTo>
                <a:cubicBezTo>
                  <a:pt x="484174" y="740646"/>
                  <a:pt x="491529" y="730588"/>
                  <a:pt x="493065" y="727719"/>
                </a:cubicBezTo>
                <a:lnTo>
                  <a:pt x="492245" y="727994"/>
                </a:lnTo>
                <a:lnTo>
                  <a:pt x="496456" y="722060"/>
                </a:lnTo>
                <a:cubicBezTo>
                  <a:pt x="498210" y="718955"/>
                  <a:pt x="498930" y="716885"/>
                  <a:pt x="500370" y="714004"/>
                </a:cubicBezTo>
                <a:close/>
                <a:moveTo>
                  <a:pt x="455741" y="711125"/>
                </a:moveTo>
                <a:cubicBezTo>
                  <a:pt x="452861" y="714004"/>
                  <a:pt x="449982" y="719765"/>
                  <a:pt x="447463" y="728045"/>
                </a:cubicBezTo>
                <a:cubicBezTo>
                  <a:pt x="446023" y="730746"/>
                  <a:pt x="443144" y="734886"/>
                  <a:pt x="440624" y="738711"/>
                </a:cubicBezTo>
                <a:lnTo>
                  <a:pt x="439892" y="740085"/>
                </a:lnTo>
                <a:lnTo>
                  <a:pt x="433426" y="750367"/>
                </a:lnTo>
                <a:cubicBezTo>
                  <a:pt x="427668" y="758647"/>
                  <a:pt x="422269" y="766927"/>
                  <a:pt x="416510" y="775568"/>
                </a:cubicBezTo>
                <a:cubicBezTo>
                  <a:pt x="411112" y="783849"/>
                  <a:pt x="405352" y="792129"/>
                  <a:pt x="399954" y="800410"/>
                </a:cubicBezTo>
                <a:cubicBezTo>
                  <a:pt x="397075" y="806170"/>
                  <a:pt x="397075" y="803290"/>
                  <a:pt x="397075" y="806170"/>
                </a:cubicBezTo>
                <a:lnTo>
                  <a:pt x="384993" y="828782"/>
                </a:lnTo>
                <a:lnTo>
                  <a:pt x="383713" y="830517"/>
                </a:lnTo>
                <a:cubicBezTo>
                  <a:pt x="382318" y="833262"/>
                  <a:pt x="381599" y="835331"/>
                  <a:pt x="380159" y="836772"/>
                </a:cubicBezTo>
                <a:cubicBezTo>
                  <a:pt x="380159" y="839652"/>
                  <a:pt x="377639" y="842533"/>
                  <a:pt x="374760" y="847933"/>
                </a:cubicBezTo>
                <a:cubicBezTo>
                  <a:pt x="371881" y="852073"/>
                  <a:pt x="369811" y="854863"/>
                  <a:pt x="368461" y="856979"/>
                </a:cubicBezTo>
                <a:lnTo>
                  <a:pt x="366909" y="860895"/>
                </a:lnTo>
                <a:lnTo>
                  <a:pt x="366235" y="862218"/>
                </a:lnTo>
                <a:lnTo>
                  <a:pt x="363243" y="865169"/>
                </a:lnTo>
                <a:lnTo>
                  <a:pt x="359782" y="868428"/>
                </a:lnTo>
                <a:lnTo>
                  <a:pt x="363603" y="861973"/>
                </a:lnTo>
                <a:lnTo>
                  <a:pt x="362643" y="862050"/>
                </a:lnTo>
                <a:lnTo>
                  <a:pt x="388797" y="817331"/>
                </a:lnTo>
                <a:cubicBezTo>
                  <a:pt x="391316" y="809050"/>
                  <a:pt x="391316" y="809050"/>
                  <a:pt x="399954" y="792129"/>
                </a:cubicBezTo>
                <a:cubicBezTo>
                  <a:pt x="402474" y="792129"/>
                  <a:pt x="399954" y="797889"/>
                  <a:pt x="399954" y="797889"/>
                </a:cubicBezTo>
                <a:cubicBezTo>
                  <a:pt x="408232" y="783849"/>
                  <a:pt x="416510" y="769808"/>
                  <a:pt x="425148" y="758647"/>
                </a:cubicBezTo>
                <a:cubicBezTo>
                  <a:pt x="430547" y="747487"/>
                  <a:pt x="435946" y="739206"/>
                  <a:pt x="435946" y="736326"/>
                </a:cubicBezTo>
                <a:cubicBezTo>
                  <a:pt x="441704" y="730926"/>
                  <a:pt x="447463" y="719765"/>
                  <a:pt x="455741" y="711125"/>
                </a:cubicBezTo>
                <a:close/>
                <a:moveTo>
                  <a:pt x="3291669" y="706027"/>
                </a:moveTo>
                <a:cubicBezTo>
                  <a:pt x="3294548" y="706027"/>
                  <a:pt x="3299948" y="717184"/>
                  <a:pt x="3299948" y="714305"/>
                </a:cubicBezTo>
                <a:cubicBezTo>
                  <a:pt x="3302827" y="717184"/>
                  <a:pt x="3302827" y="720062"/>
                  <a:pt x="3305707" y="725461"/>
                </a:cubicBezTo>
                <a:cubicBezTo>
                  <a:pt x="3305707" y="728340"/>
                  <a:pt x="3297068" y="711426"/>
                  <a:pt x="3302827" y="722582"/>
                </a:cubicBezTo>
                <a:cubicBezTo>
                  <a:pt x="3299948" y="720062"/>
                  <a:pt x="3297068" y="711426"/>
                  <a:pt x="3291669" y="706027"/>
                </a:cubicBezTo>
                <a:close/>
                <a:moveTo>
                  <a:pt x="464019" y="705724"/>
                </a:moveTo>
                <a:cubicBezTo>
                  <a:pt x="461139" y="711125"/>
                  <a:pt x="458620" y="714004"/>
                  <a:pt x="455741" y="719765"/>
                </a:cubicBezTo>
                <a:cubicBezTo>
                  <a:pt x="455741" y="722285"/>
                  <a:pt x="452861" y="725166"/>
                  <a:pt x="449982" y="728045"/>
                </a:cubicBezTo>
                <a:cubicBezTo>
                  <a:pt x="447463" y="733446"/>
                  <a:pt x="444583" y="739206"/>
                  <a:pt x="435946" y="747487"/>
                </a:cubicBezTo>
                <a:lnTo>
                  <a:pt x="439892" y="740085"/>
                </a:lnTo>
                <a:lnTo>
                  <a:pt x="447463" y="728045"/>
                </a:lnTo>
                <a:cubicBezTo>
                  <a:pt x="458620" y="711125"/>
                  <a:pt x="458620" y="716885"/>
                  <a:pt x="464019" y="705724"/>
                </a:cubicBezTo>
                <a:close/>
                <a:moveTo>
                  <a:pt x="3288789" y="703149"/>
                </a:moveTo>
                <a:cubicBezTo>
                  <a:pt x="3294548" y="714305"/>
                  <a:pt x="3297068" y="720062"/>
                  <a:pt x="3305707" y="731219"/>
                </a:cubicBezTo>
                <a:cubicBezTo>
                  <a:pt x="3305707" y="733739"/>
                  <a:pt x="3299948" y="725461"/>
                  <a:pt x="3294548" y="717184"/>
                </a:cubicBezTo>
                <a:cubicBezTo>
                  <a:pt x="3288789" y="708907"/>
                  <a:pt x="3285910" y="700269"/>
                  <a:pt x="3288789" y="703149"/>
                </a:cubicBezTo>
                <a:close/>
                <a:moveTo>
                  <a:pt x="164479" y="694346"/>
                </a:moveTo>
                <a:lnTo>
                  <a:pt x="159312" y="702392"/>
                </a:lnTo>
                <a:lnTo>
                  <a:pt x="156201" y="705502"/>
                </a:lnTo>
                <a:cubicBezTo>
                  <a:pt x="159080" y="702623"/>
                  <a:pt x="161959" y="697224"/>
                  <a:pt x="164479" y="694346"/>
                </a:cubicBezTo>
                <a:close/>
                <a:moveTo>
                  <a:pt x="3277397" y="692608"/>
                </a:moveTo>
                <a:lnTo>
                  <a:pt x="3291669" y="717184"/>
                </a:lnTo>
                <a:cubicBezTo>
                  <a:pt x="3284650" y="707467"/>
                  <a:pt x="3281860" y="702609"/>
                  <a:pt x="3279790" y="698065"/>
                </a:cubicBezTo>
                <a:close/>
                <a:moveTo>
                  <a:pt x="2797415" y="691419"/>
                </a:moveTo>
                <a:cubicBezTo>
                  <a:pt x="2796582" y="690919"/>
                  <a:pt x="2796920" y="691773"/>
                  <a:pt x="2798990" y="694563"/>
                </a:cubicBezTo>
                <a:cubicBezTo>
                  <a:pt x="2798990" y="694563"/>
                  <a:pt x="2807272" y="703200"/>
                  <a:pt x="2813032" y="708598"/>
                </a:cubicBezTo>
                <a:cubicBezTo>
                  <a:pt x="2818433" y="716875"/>
                  <a:pt x="2824195" y="722633"/>
                  <a:pt x="2821314" y="716875"/>
                </a:cubicBezTo>
                <a:cubicBezTo>
                  <a:pt x="2812943" y="706618"/>
                  <a:pt x="2799913" y="692921"/>
                  <a:pt x="2797415" y="691419"/>
                </a:cubicBezTo>
                <a:close/>
                <a:moveTo>
                  <a:pt x="3275039" y="686885"/>
                </a:moveTo>
                <a:lnTo>
                  <a:pt x="3278351" y="690237"/>
                </a:lnTo>
                <a:cubicBezTo>
                  <a:pt x="3279070" y="691272"/>
                  <a:pt x="3279070" y="691992"/>
                  <a:pt x="3277631" y="691992"/>
                </a:cubicBezTo>
                <a:close/>
                <a:moveTo>
                  <a:pt x="3280510" y="686594"/>
                </a:moveTo>
                <a:cubicBezTo>
                  <a:pt x="3283390" y="686594"/>
                  <a:pt x="3285910" y="691992"/>
                  <a:pt x="3288789" y="697750"/>
                </a:cubicBezTo>
                <a:cubicBezTo>
                  <a:pt x="3291669" y="703149"/>
                  <a:pt x="3294548" y="706027"/>
                  <a:pt x="3294548" y="706027"/>
                </a:cubicBezTo>
                <a:cubicBezTo>
                  <a:pt x="3280510" y="686594"/>
                  <a:pt x="3280510" y="686594"/>
                  <a:pt x="3280510" y="686594"/>
                </a:cubicBezTo>
                <a:close/>
                <a:moveTo>
                  <a:pt x="3273907" y="684655"/>
                </a:moveTo>
                <a:lnTo>
                  <a:pt x="3275039" y="686885"/>
                </a:lnTo>
                <a:lnTo>
                  <a:pt x="3274763" y="686606"/>
                </a:lnTo>
                <a:close/>
                <a:moveTo>
                  <a:pt x="3271847" y="680597"/>
                </a:moveTo>
                <a:lnTo>
                  <a:pt x="3272231" y="680836"/>
                </a:lnTo>
                <a:lnTo>
                  <a:pt x="3273907" y="684655"/>
                </a:lnTo>
                <a:close/>
                <a:moveTo>
                  <a:pt x="169915" y="678895"/>
                </a:moveTo>
                <a:lnTo>
                  <a:pt x="164479" y="688947"/>
                </a:lnTo>
                <a:cubicBezTo>
                  <a:pt x="161959" y="691466"/>
                  <a:pt x="153321" y="702623"/>
                  <a:pt x="153321" y="702623"/>
                </a:cubicBezTo>
                <a:cubicBezTo>
                  <a:pt x="153321" y="699744"/>
                  <a:pt x="156201" y="697224"/>
                  <a:pt x="159080" y="694346"/>
                </a:cubicBezTo>
                <a:cubicBezTo>
                  <a:pt x="163219" y="687328"/>
                  <a:pt x="165289" y="684538"/>
                  <a:pt x="167043" y="682468"/>
                </a:cubicBezTo>
                <a:close/>
                <a:moveTo>
                  <a:pt x="3268001" y="678205"/>
                </a:moveTo>
                <a:lnTo>
                  <a:pt x="3270846" y="679974"/>
                </a:lnTo>
                <a:lnTo>
                  <a:pt x="3274751" y="686594"/>
                </a:lnTo>
                <a:lnTo>
                  <a:pt x="3274763" y="686606"/>
                </a:lnTo>
                <a:lnTo>
                  <a:pt x="3277397" y="692608"/>
                </a:lnTo>
                <a:lnTo>
                  <a:pt x="3272231" y="683714"/>
                </a:lnTo>
                <a:close/>
                <a:moveTo>
                  <a:pt x="489213" y="675122"/>
                </a:moveTo>
                <a:cubicBezTo>
                  <a:pt x="480935" y="686283"/>
                  <a:pt x="492092" y="675122"/>
                  <a:pt x="478055" y="694564"/>
                </a:cubicBezTo>
                <a:cubicBezTo>
                  <a:pt x="472297" y="697443"/>
                  <a:pt x="480935" y="686283"/>
                  <a:pt x="478055" y="688804"/>
                </a:cubicBezTo>
                <a:cubicBezTo>
                  <a:pt x="472297" y="694564"/>
                  <a:pt x="469777" y="699964"/>
                  <a:pt x="466898" y="702844"/>
                </a:cubicBezTo>
                <a:cubicBezTo>
                  <a:pt x="466898" y="708604"/>
                  <a:pt x="466898" y="708604"/>
                  <a:pt x="469777" y="702844"/>
                </a:cubicBezTo>
                <a:cubicBezTo>
                  <a:pt x="469777" y="705724"/>
                  <a:pt x="466898" y="708604"/>
                  <a:pt x="466898" y="708604"/>
                </a:cubicBezTo>
                <a:cubicBezTo>
                  <a:pt x="461139" y="716885"/>
                  <a:pt x="461139" y="716885"/>
                  <a:pt x="461139" y="716885"/>
                </a:cubicBezTo>
                <a:cubicBezTo>
                  <a:pt x="458620" y="719765"/>
                  <a:pt x="469777" y="702844"/>
                  <a:pt x="464019" y="705724"/>
                </a:cubicBezTo>
                <a:cubicBezTo>
                  <a:pt x="472297" y="697443"/>
                  <a:pt x="472297" y="694564"/>
                  <a:pt x="472297" y="691683"/>
                </a:cubicBezTo>
                <a:cubicBezTo>
                  <a:pt x="480935" y="680523"/>
                  <a:pt x="478055" y="686283"/>
                  <a:pt x="489213" y="675122"/>
                </a:cubicBezTo>
                <a:close/>
                <a:moveTo>
                  <a:pt x="3266985" y="671017"/>
                </a:moveTo>
                <a:lnTo>
                  <a:pt x="3271847" y="680597"/>
                </a:lnTo>
                <a:lnTo>
                  <a:pt x="3270846" y="679974"/>
                </a:lnTo>
                <a:lnTo>
                  <a:pt x="3266471" y="672558"/>
                </a:lnTo>
                <a:close/>
                <a:moveTo>
                  <a:pt x="3259335" y="666277"/>
                </a:moveTo>
                <a:lnTo>
                  <a:pt x="3260937" y="669004"/>
                </a:lnTo>
                <a:lnTo>
                  <a:pt x="3268001" y="678205"/>
                </a:lnTo>
                <a:lnTo>
                  <a:pt x="3266516" y="677282"/>
                </a:lnTo>
                <a:cubicBezTo>
                  <a:pt x="3265121" y="675887"/>
                  <a:pt x="3263771" y="673817"/>
                  <a:pt x="3261072" y="669679"/>
                </a:cubicBezTo>
                <a:close/>
                <a:moveTo>
                  <a:pt x="181586" y="661769"/>
                </a:moveTo>
                <a:cubicBezTo>
                  <a:pt x="181125" y="662697"/>
                  <a:pt x="178695" y="666543"/>
                  <a:pt x="173117" y="674911"/>
                </a:cubicBezTo>
                <a:lnTo>
                  <a:pt x="169915" y="678895"/>
                </a:lnTo>
                <a:lnTo>
                  <a:pt x="170181" y="678403"/>
                </a:lnTo>
                <a:cubicBezTo>
                  <a:pt x="175557" y="669732"/>
                  <a:pt x="182507" y="659913"/>
                  <a:pt x="181586" y="661769"/>
                </a:cubicBezTo>
                <a:close/>
                <a:moveTo>
                  <a:pt x="3245909" y="658432"/>
                </a:moveTo>
                <a:cubicBezTo>
                  <a:pt x="3244874" y="656993"/>
                  <a:pt x="3245594" y="658343"/>
                  <a:pt x="3249913" y="663921"/>
                </a:cubicBezTo>
                <a:lnTo>
                  <a:pt x="3246595" y="659614"/>
                </a:lnTo>
                <a:close/>
                <a:moveTo>
                  <a:pt x="3258192" y="655644"/>
                </a:moveTo>
                <a:lnTo>
                  <a:pt x="3263591" y="663921"/>
                </a:lnTo>
                <a:cubicBezTo>
                  <a:pt x="3266472" y="668239"/>
                  <a:pt x="3267192" y="669679"/>
                  <a:pt x="3267191" y="670399"/>
                </a:cubicBezTo>
                <a:lnTo>
                  <a:pt x="3266985" y="671017"/>
                </a:lnTo>
                <a:lnTo>
                  <a:pt x="3266831" y="670714"/>
                </a:lnTo>
                <a:cubicBezTo>
                  <a:pt x="3263681" y="664731"/>
                  <a:pt x="3260892" y="659782"/>
                  <a:pt x="3258192" y="655644"/>
                </a:cubicBezTo>
                <a:close/>
                <a:moveTo>
                  <a:pt x="195431" y="655117"/>
                </a:moveTo>
                <a:cubicBezTo>
                  <a:pt x="195431" y="657996"/>
                  <a:pt x="192551" y="660875"/>
                  <a:pt x="189673" y="663754"/>
                </a:cubicBezTo>
                <a:cubicBezTo>
                  <a:pt x="186793" y="663754"/>
                  <a:pt x="186793" y="666633"/>
                  <a:pt x="184273" y="669152"/>
                </a:cubicBezTo>
                <a:cubicBezTo>
                  <a:pt x="181395" y="674911"/>
                  <a:pt x="175635" y="680310"/>
                  <a:pt x="173117" y="683188"/>
                </a:cubicBezTo>
                <a:cubicBezTo>
                  <a:pt x="175635" y="683188"/>
                  <a:pt x="181395" y="674911"/>
                  <a:pt x="181395" y="677790"/>
                </a:cubicBezTo>
                <a:cubicBezTo>
                  <a:pt x="175635" y="683188"/>
                  <a:pt x="170237" y="691466"/>
                  <a:pt x="167357" y="697224"/>
                </a:cubicBezTo>
                <a:cubicBezTo>
                  <a:pt x="161959" y="702623"/>
                  <a:pt x="159080" y="708381"/>
                  <a:pt x="159080" y="708381"/>
                </a:cubicBezTo>
                <a:cubicBezTo>
                  <a:pt x="150443" y="716659"/>
                  <a:pt x="145043" y="727815"/>
                  <a:pt x="139285" y="736093"/>
                </a:cubicBezTo>
                <a:cubicBezTo>
                  <a:pt x="139285" y="738972"/>
                  <a:pt x="139285" y="741852"/>
                  <a:pt x="136765" y="744371"/>
                </a:cubicBezTo>
                <a:cubicBezTo>
                  <a:pt x="136765" y="747250"/>
                  <a:pt x="133887" y="747250"/>
                  <a:pt x="133887" y="750130"/>
                </a:cubicBezTo>
                <a:cubicBezTo>
                  <a:pt x="131007" y="755888"/>
                  <a:pt x="128128" y="758406"/>
                  <a:pt x="125609" y="764165"/>
                </a:cubicBezTo>
                <a:cubicBezTo>
                  <a:pt x="131007" y="753008"/>
                  <a:pt x="128128" y="755888"/>
                  <a:pt x="136765" y="741852"/>
                </a:cubicBezTo>
                <a:cubicBezTo>
                  <a:pt x="139285" y="736093"/>
                  <a:pt x="136765" y="738972"/>
                  <a:pt x="139285" y="733574"/>
                </a:cubicBezTo>
                <a:lnTo>
                  <a:pt x="159312" y="702392"/>
                </a:lnTo>
                <a:lnTo>
                  <a:pt x="162859" y="698844"/>
                </a:lnTo>
                <a:cubicBezTo>
                  <a:pt x="165289" y="695695"/>
                  <a:pt x="167357" y="692906"/>
                  <a:pt x="167357" y="694346"/>
                </a:cubicBezTo>
                <a:cubicBezTo>
                  <a:pt x="170237" y="688947"/>
                  <a:pt x="167357" y="691466"/>
                  <a:pt x="170237" y="686068"/>
                </a:cubicBezTo>
                <a:cubicBezTo>
                  <a:pt x="178515" y="674911"/>
                  <a:pt x="181395" y="669152"/>
                  <a:pt x="186793" y="663754"/>
                </a:cubicBezTo>
                <a:cubicBezTo>
                  <a:pt x="189673" y="660875"/>
                  <a:pt x="192551" y="657996"/>
                  <a:pt x="195431" y="655117"/>
                </a:cubicBezTo>
                <a:close/>
                <a:moveTo>
                  <a:pt x="3248068" y="647321"/>
                </a:moveTo>
                <a:cubicBezTo>
                  <a:pt x="3248383" y="647996"/>
                  <a:pt x="3249733" y="650066"/>
                  <a:pt x="3252433" y="652764"/>
                </a:cubicBezTo>
                <a:lnTo>
                  <a:pt x="3259335" y="666277"/>
                </a:lnTo>
                <a:lnTo>
                  <a:pt x="3249913" y="650246"/>
                </a:lnTo>
                <a:cubicBezTo>
                  <a:pt x="3248473" y="647366"/>
                  <a:pt x="3247754" y="646646"/>
                  <a:pt x="3248068" y="647321"/>
                </a:cubicBezTo>
                <a:close/>
                <a:moveTo>
                  <a:pt x="209107" y="638561"/>
                </a:moveTo>
                <a:cubicBezTo>
                  <a:pt x="203709" y="643959"/>
                  <a:pt x="200829" y="649719"/>
                  <a:pt x="195431" y="655117"/>
                </a:cubicBezTo>
                <a:cubicBezTo>
                  <a:pt x="200829" y="649719"/>
                  <a:pt x="203709" y="641441"/>
                  <a:pt x="209107" y="638561"/>
                </a:cubicBezTo>
                <a:close/>
                <a:moveTo>
                  <a:pt x="3241274" y="633331"/>
                </a:moveTo>
                <a:cubicBezTo>
                  <a:pt x="3247034" y="639089"/>
                  <a:pt x="3249913" y="647366"/>
                  <a:pt x="3252433" y="647366"/>
                </a:cubicBezTo>
                <a:cubicBezTo>
                  <a:pt x="3261072" y="658522"/>
                  <a:pt x="3252433" y="650246"/>
                  <a:pt x="3247034" y="641968"/>
                </a:cubicBezTo>
                <a:cubicBezTo>
                  <a:pt x="3247034" y="641968"/>
                  <a:pt x="3252433" y="650246"/>
                  <a:pt x="3255313" y="655644"/>
                </a:cubicBezTo>
                <a:cubicBezTo>
                  <a:pt x="3261072" y="663921"/>
                  <a:pt x="3266471" y="669679"/>
                  <a:pt x="3266471" y="672558"/>
                </a:cubicBezTo>
                <a:cubicBezTo>
                  <a:pt x="3263591" y="669679"/>
                  <a:pt x="3261072" y="663921"/>
                  <a:pt x="3258192" y="661401"/>
                </a:cubicBezTo>
                <a:cubicBezTo>
                  <a:pt x="3255313" y="655644"/>
                  <a:pt x="3252433" y="652764"/>
                  <a:pt x="3247034" y="644487"/>
                </a:cubicBezTo>
                <a:cubicBezTo>
                  <a:pt x="3247034" y="644487"/>
                  <a:pt x="3247034" y="641968"/>
                  <a:pt x="3244154" y="639089"/>
                </a:cubicBezTo>
                <a:cubicBezTo>
                  <a:pt x="3244154" y="636209"/>
                  <a:pt x="3241274" y="633331"/>
                  <a:pt x="3241274" y="633331"/>
                </a:cubicBezTo>
                <a:close/>
                <a:moveTo>
                  <a:pt x="222948" y="631701"/>
                </a:moveTo>
                <a:lnTo>
                  <a:pt x="221050" y="634517"/>
                </a:lnTo>
                <a:lnTo>
                  <a:pt x="220047" y="635951"/>
                </a:lnTo>
                <a:lnTo>
                  <a:pt x="218555" y="637797"/>
                </a:lnTo>
                <a:lnTo>
                  <a:pt x="217360" y="639275"/>
                </a:lnTo>
                <a:lnTo>
                  <a:pt x="214866" y="641441"/>
                </a:lnTo>
                <a:close/>
                <a:moveTo>
                  <a:pt x="203709" y="630284"/>
                </a:moveTo>
                <a:cubicBezTo>
                  <a:pt x="203709" y="632803"/>
                  <a:pt x="197950" y="635682"/>
                  <a:pt x="195431" y="641441"/>
                </a:cubicBezTo>
                <a:cubicBezTo>
                  <a:pt x="192551" y="643959"/>
                  <a:pt x="192551" y="646839"/>
                  <a:pt x="195431" y="646839"/>
                </a:cubicBezTo>
                <a:cubicBezTo>
                  <a:pt x="186793" y="655117"/>
                  <a:pt x="189673" y="646839"/>
                  <a:pt x="192551" y="643959"/>
                </a:cubicBezTo>
                <a:cubicBezTo>
                  <a:pt x="197950" y="635682"/>
                  <a:pt x="200829" y="632803"/>
                  <a:pt x="203709" y="630284"/>
                </a:cubicBezTo>
                <a:close/>
                <a:moveTo>
                  <a:pt x="2740302" y="627626"/>
                </a:moveTo>
                <a:cubicBezTo>
                  <a:pt x="2748582" y="635902"/>
                  <a:pt x="2765505" y="655696"/>
                  <a:pt x="2762625" y="649938"/>
                </a:cubicBezTo>
                <a:cubicBezTo>
                  <a:pt x="2759744" y="647059"/>
                  <a:pt x="2754344" y="638782"/>
                  <a:pt x="2748582" y="635902"/>
                </a:cubicBezTo>
                <a:cubicBezTo>
                  <a:pt x="2743182" y="630504"/>
                  <a:pt x="2740302" y="627626"/>
                  <a:pt x="2740302" y="627626"/>
                </a:cubicBezTo>
                <a:close/>
                <a:moveTo>
                  <a:pt x="519806" y="627600"/>
                </a:moveTo>
                <a:cubicBezTo>
                  <a:pt x="516926" y="633000"/>
                  <a:pt x="511528" y="638760"/>
                  <a:pt x="508648" y="644160"/>
                </a:cubicBezTo>
                <a:cubicBezTo>
                  <a:pt x="505768" y="647041"/>
                  <a:pt x="500370" y="652801"/>
                  <a:pt x="497491" y="658202"/>
                </a:cubicBezTo>
                <a:cubicBezTo>
                  <a:pt x="489213" y="666481"/>
                  <a:pt x="480935" y="677643"/>
                  <a:pt x="472297" y="688804"/>
                </a:cubicBezTo>
                <a:cubicBezTo>
                  <a:pt x="472297" y="688804"/>
                  <a:pt x="472297" y="688804"/>
                  <a:pt x="469777" y="694564"/>
                </a:cubicBezTo>
                <a:cubicBezTo>
                  <a:pt x="466898" y="694564"/>
                  <a:pt x="483454" y="672242"/>
                  <a:pt x="483454" y="672242"/>
                </a:cubicBezTo>
                <a:cubicBezTo>
                  <a:pt x="489213" y="666481"/>
                  <a:pt x="492092" y="661081"/>
                  <a:pt x="494611" y="655321"/>
                </a:cubicBezTo>
                <a:lnTo>
                  <a:pt x="507531" y="640473"/>
                </a:lnTo>
                <a:lnTo>
                  <a:pt x="504868" y="644558"/>
                </a:lnTo>
                <a:lnTo>
                  <a:pt x="503204" y="646726"/>
                </a:lnTo>
                <a:cubicBezTo>
                  <a:pt x="501810" y="648481"/>
                  <a:pt x="501810" y="648481"/>
                  <a:pt x="503249" y="647041"/>
                </a:cubicBezTo>
                <a:lnTo>
                  <a:pt x="504868" y="644558"/>
                </a:lnTo>
                <a:lnTo>
                  <a:pt x="511528" y="635880"/>
                </a:lnTo>
                <a:lnTo>
                  <a:pt x="507531" y="640473"/>
                </a:lnTo>
                <a:lnTo>
                  <a:pt x="508648" y="638760"/>
                </a:lnTo>
                <a:cubicBezTo>
                  <a:pt x="511528" y="635880"/>
                  <a:pt x="516926" y="633000"/>
                  <a:pt x="519806" y="627600"/>
                </a:cubicBezTo>
                <a:close/>
                <a:moveTo>
                  <a:pt x="3245954" y="627528"/>
                </a:moveTo>
                <a:cubicBezTo>
                  <a:pt x="3247034" y="628562"/>
                  <a:pt x="3248473" y="630631"/>
                  <a:pt x="3249913" y="633331"/>
                </a:cubicBezTo>
                <a:cubicBezTo>
                  <a:pt x="3252433" y="639089"/>
                  <a:pt x="3255313" y="644487"/>
                  <a:pt x="3258192" y="647366"/>
                </a:cubicBezTo>
                <a:cubicBezTo>
                  <a:pt x="3255313" y="647366"/>
                  <a:pt x="3249913" y="636209"/>
                  <a:pt x="3244154" y="627932"/>
                </a:cubicBezTo>
                <a:cubicBezTo>
                  <a:pt x="3244154" y="626493"/>
                  <a:pt x="3244874" y="626493"/>
                  <a:pt x="3245954" y="627528"/>
                </a:cubicBezTo>
                <a:close/>
                <a:moveTo>
                  <a:pt x="522576" y="621947"/>
                </a:moveTo>
                <a:lnTo>
                  <a:pt x="521200" y="624044"/>
                </a:lnTo>
                <a:cubicBezTo>
                  <a:pt x="519086" y="626160"/>
                  <a:pt x="516926" y="627600"/>
                  <a:pt x="514046" y="630479"/>
                </a:cubicBezTo>
                <a:close/>
                <a:moveTo>
                  <a:pt x="232906" y="618948"/>
                </a:moveTo>
                <a:cubicBezTo>
                  <a:pt x="231512" y="621016"/>
                  <a:pt x="228722" y="624526"/>
                  <a:pt x="226023" y="627405"/>
                </a:cubicBezTo>
                <a:lnTo>
                  <a:pt x="223400" y="631156"/>
                </a:lnTo>
                <a:lnTo>
                  <a:pt x="222948" y="631701"/>
                </a:lnTo>
                <a:lnTo>
                  <a:pt x="231422" y="619127"/>
                </a:lnTo>
                <a:cubicBezTo>
                  <a:pt x="234301" y="616248"/>
                  <a:pt x="234301" y="616878"/>
                  <a:pt x="232906" y="618948"/>
                </a:cubicBezTo>
                <a:close/>
                <a:moveTo>
                  <a:pt x="541038" y="606641"/>
                </a:moveTo>
                <a:lnTo>
                  <a:pt x="533623" y="615977"/>
                </a:lnTo>
                <a:cubicBezTo>
                  <a:pt x="528308" y="623572"/>
                  <a:pt x="530333" y="624179"/>
                  <a:pt x="519806" y="638760"/>
                </a:cubicBezTo>
                <a:cubicBezTo>
                  <a:pt x="519806" y="635880"/>
                  <a:pt x="522684" y="630479"/>
                  <a:pt x="528084" y="624719"/>
                </a:cubicBezTo>
                <a:cubicBezTo>
                  <a:pt x="529523" y="620579"/>
                  <a:pt x="532312" y="616439"/>
                  <a:pt x="535462" y="612613"/>
                </a:cubicBezTo>
                <a:close/>
                <a:moveTo>
                  <a:pt x="544004" y="603464"/>
                </a:moveTo>
                <a:lnTo>
                  <a:pt x="541038" y="606641"/>
                </a:lnTo>
                <a:lnTo>
                  <a:pt x="542120" y="605278"/>
                </a:lnTo>
                <a:close/>
                <a:moveTo>
                  <a:pt x="234052" y="602616"/>
                </a:moveTo>
                <a:lnTo>
                  <a:pt x="230837" y="607835"/>
                </a:lnTo>
                <a:cubicBezTo>
                  <a:pt x="230162" y="608510"/>
                  <a:pt x="230162" y="607790"/>
                  <a:pt x="231422" y="605091"/>
                </a:cubicBezTo>
                <a:close/>
                <a:moveTo>
                  <a:pt x="3213557" y="599861"/>
                </a:moveTo>
                <a:cubicBezTo>
                  <a:pt x="3218956" y="605619"/>
                  <a:pt x="3224717" y="611018"/>
                  <a:pt x="3227596" y="616776"/>
                </a:cubicBezTo>
                <a:cubicBezTo>
                  <a:pt x="3230116" y="622174"/>
                  <a:pt x="3232995" y="627932"/>
                  <a:pt x="3235875" y="630811"/>
                </a:cubicBezTo>
                <a:cubicBezTo>
                  <a:pt x="3232995" y="627932"/>
                  <a:pt x="3230116" y="622174"/>
                  <a:pt x="3224717" y="616776"/>
                </a:cubicBezTo>
                <a:cubicBezTo>
                  <a:pt x="3221836" y="611018"/>
                  <a:pt x="3218956" y="605619"/>
                  <a:pt x="3213557" y="599861"/>
                </a:cubicBezTo>
                <a:close/>
                <a:moveTo>
                  <a:pt x="550398" y="599518"/>
                </a:moveTo>
                <a:cubicBezTo>
                  <a:pt x="542120" y="608158"/>
                  <a:pt x="533842" y="619319"/>
                  <a:pt x="536721" y="613559"/>
                </a:cubicBezTo>
                <a:cubicBezTo>
                  <a:pt x="542120" y="608158"/>
                  <a:pt x="539240" y="610679"/>
                  <a:pt x="550398" y="599518"/>
                </a:cubicBezTo>
                <a:close/>
                <a:moveTo>
                  <a:pt x="226023" y="599333"/>
                </a:moveTo>
                <a:cubicBezTo>
                  <a:pt x="226023" y="602212"/>
                  <a:pt x="220265" y="610490"/>
                  <a:pt x="211987" y="619127"/>
                </a:cubicBezTo>
                <a:cubicBezTo>
                  <a:pt x="211987" y="619127"/>
                  <a:pt x="214866" y="616248"/>
                  <a:pt x="217745" y="610490"/>
                </a:cubicBezTo>
                <a:cubicBezTo>
                  <a:pt x="220265" y="607970"/>
                  <a:pt x="223144" y="602212"/>
                  <a:pt x="226023" y="599333"/>
                </a:cubicBezTo>
                <a:close/>
                <a:moveTo>
                  <a:pt x="3221972" y="596173"/>
                </a:moveTo>
                <a:cubicBezTo>
                  <a:pt x="3223367" y="596533"/>
                  <a:pt x="3226156" y="598601"/>
                  <a:pt x="3227596" y="599861"/>
                </a:cubicBezTo>
                <a:cubicBezTo>
                  <a:pt x="3232995" y="608499"/>
                  <a:pt x="3232995" y="611018"/>
                  <a:pt x="3235875" y="616776"/>
                </a:cubicBezTo>
                <a:cubicBezTo>
                  <a:pt x="3232995" y="613897"/>
                  <a:pt x="3230116" y="608499"/>
                  <a:pt x="3227596" y="605619"/>
                </a:cubicBezTo>
                <a:cubicBezTo>
                  <a:pt x="3224717" y="599861"/>
                  <a:pt x="3221836" y="597342"/>
                  <a:pt x="3224717" y="602741"/>
                </a:cubicBezTo>
                <a:cubicBezTo>
                  <a:pt x="3220576" y="597162"/>
                  <a:pt x="3220576" y="595813"/>
                  <a:pt x="3221972" y="596173"/>
                </a:cubicBezTo>
                <a:close/>
                <a:moveTo>
                  <a:pt x="240724" y="593040"/>
                </a:moveTo>
                <a:lnTo>
                  <a:pt x="240060" y="593934"/>
                </a:lnTo>
                <a:cubicBezTo>
                  <a:pt x="237180" y="599333"/>
                  <a:pt x="234301" y="602212"/>
                  <a:pt x="228902" y="607970"/>
                </a:cubicBezTo>
                <a:cubicBezTo>
                  <a:pt x="228902" y="607970"/>
                  <a:pt x="226023" y="610490"/>
                  <a:pt x="223144" y="613368"/>
                </a:cubicBezTo>
                <a:cubicBezTo>
                  <a:pt x="220265" y="616248"/>
                  <a:pt x="217745" y="619127"/>
                  <a:pt x="217745" y="619127"/>
                </a:cubicBezTo>
                <a:cubicBezTo>
                  <a:pt x="223144" y="610490"/>
                  <a:pt x="228902" y="607970"/>
                  <a:pt x="228902" y="602212"/>
                </a:cubicBezTo>
                <a:cubicBezTo>
                  <a:pt x="237180" y="593934"/>
                  <a:pt x="231422" y="605091"/>
                  <a:pt x="226023" y="610490"/>
                </a:cubicBezTo>
                <a:cubicBezTo>
                  <a:pt x="226023" y="610490"/>
                  <a:pt x="231422" y="605091"/>
                  <a:pt x="237180" y="596814"/>
                </a:cubicBezTo>
                <a:close/>
                <a:moveTo>
                  <a:pt x="248338" y="582777"/>
                </a:moveTo>
                <a:cubicBezTo>
                  <a:pt x="248338" y="584217"/>
                  <a:pt x="246898" y="586287"/>
                  <a:pt x="244783" y="588716"/>
                </a:cubicBezTo>
                <a:lnTo>
                  <a:pt x="240724" y="593040"/>
                </a:lnTo>
                <a:close/>
                <a:moveTo>
                  <a:pt x="245143" y="582372"/>
                </a:moveTo>
                <a:lnTo>
                  <a:pt x="248133" y="582751"/>
                </a:lnTo>
                <a:lnTo>
                  <a:pt x="247618" y="583362"/>
                </a:lnTo>
                <a:cubicBezTo>
                  <a:pt x="243389" y="588266"/>
                  <a:pt x="239880" y="592495"/>
                  <a:pt x="237180" y="596814"/>
                </a:cubicBezTo>
                <a:cubicBezTo>
                  <a:pt x="237180" y="593934"/>
                  <a:pt x="242579" y="588176"/>
                  <a:pt x="240060" y="588176"/>
                </a:cubicBezTo>
                <a:cubicBezTo>
                  <a:pt x="242759" y="584037"/>
                  <a:pt x="244108" y="582687"/>
                  <a:pt x="245143" y="582372"/>
                </a:cubicBezTo>
                <a:close/>
                <a:moveTo>
                  <a:pt x="248866" y="581882"/>
                </a:moveTo>
                <a:lnTo>
                  <a:pt x="248338" y="582777"/>
                </a:lnTo>
                <a:lnTo>
                  <a:pt x="248133" y="582751"/>
                </a:lnTo>
                <a:close/>
                <a:moveTo>
                  <a:pt x="564435" y="580077"/>
                </a:moveTo>
                <a:cubicBezTo>
                  <a:pt x="567313" y="580077"/>
                  <a:pt x="559035" y="588357"/>
                  <a:pt x="550398" y="599518"/>
                </a:cubicBezTo>
                <a:cubicBezTo>
                  <a:pt x="554717" y="593938"/>
                  <a:pt x="553367" y="594658"/>
                  <a:pt x="550578" y="597132"/>
                </a:cubicBezTo>
                <a:lnTo>
                  <a:pt x="544004" y="603464"/>
                </a:lnTo>
                <a:lnTo>
                  <a:pt x="544999" y="602398"/>
                </a:lnTo>
                <a:cubicBezTo>
                  <a:pt x="553277" y="591237"/>
                  <a:pt x="553277" y="591237"/>
                  <a:pt x="564435" y="580077"/>
                </a:cubicBezTo>
                <a:close/>
                <a:moveTo>
                  <a:pt x="559507" y="579217"/>
                </a:moveTo>
                <a:lnTo>
                  <a:pt x="550398" y="591237"/>
                </a:lnTo>
                <a:cubicBezTo>
                  <a:pt x="544999" y="599518"/>
                  <a:pt x="536721" y="608158"/>
                  <a:pt x="528084" y="616439"/>
                </a:cubicBezTo>
                <a:lnTo>
                  <a:pt x="522576" y="621947"/>
                </a:lnTo>
                <a:lnTo>
                  <a:pt x="528084" y="613559"/>
                </a:lnTo>
                <a:cubicBezTo>
                  <a:pt x="536721" y="608158"/>
                  <a:pt x="539240" y="602398"/>
                  <a:pt x="542120" y="596997"/>
                </a:cubicBezTo>
                <a:cubicBezTo>
                  <a:pt x="547878" y="591237"/>
                  <a:pt x="550398" y="588357"/>
                  <a:pt x="556157" y="582956"/>
                </a:cubicBezTo>
                <a:lnTo>
                  <a:pt x="558319" y="580237"/>
                </a:lnTo>
                <a:lnTo>
                  <a:pt x="558271" y="580437"/>
                </a:lnTo>
                <a:close/>
                <a:moveTo>
                  <a:pt x="3194463" y="569854"/>
                </a:moveTo>
                <a:lnTo>
                  <a:pt x="3202758" y="578763"/>
                </a:lnTo>
                <a:cubicBezTo>
                  <a:pt x="3205188" y="582586"/>
                  <a:pt x="3206538" y="586006"/>
                  <a:pt x="3207798" y="588705"/>
                </a:cubicBezTo>
                <a:cubicBezTo>
                  <a:pt x="3210677" y="591584"/>
                  <a:pt x="3213557" y="594463"/>
                  <a:pt x="3213557" y="599861"/>
                </a:cubicBezTo>
                <a:cubicBezTo>
                  <a:pt x="3213557" y="597342"/>
                  <a:pt x="3210677" y="594463"/>
                  <a:pt x="3207798" y="591584"/>
                </a:cubicBezTo>
                <a:cubicBezTo>
                  <a:pt x="3207798" y="588705"/>
                  <a:pt x="3205278" y="586186"/>
                  <a:pt x="3202398" y="583306"/>
                </a:cubicBezTo>
                <a:close/>
                <a:moveTo>
                  <a:pt x="3194120" y="569271"/>
                </a:moveTo>
                <a:lnTo>
                  <a:pt x="3194463" y="569854"/>
                </a:lnTo>
                <a:lnTo>
                  <a:pt x="3194304" y="569683"/>
                </a:lnTo>
                <a:close/>
                <a:moveTo>
                  <a:pt x="586749" y="566036"/>
                </a:moveTo>
                <a:cubicBezTo>
                  <a:pt x="586749" y="566036"/>
                  <a:pt x="572713" y="582956"/>
                  <a:pt x="586749" y="568916"/>
                </a:cubicBezTo>
                <a:cubicBezTo>
                  <a:pt x="583869" y="571796"/>
                  <a:pt x="581351" y="574676"/>
                  <a:pt x="581351" y="577196"/>
                </a:cubicBezTo>
                <a:cubicBezTo>
                  <a:pt x="578471" y="580077"/>
                  <a:pt x="575591" y="582956"/>
                  <a:pt x="572713" y="585837"/>
                </a:cubicBezTo>
                <a:cubicBezTo>
                  <a:pt x="570193" y="591237"/>
                  <a:pt x="564435" y="596997"/>
                  <a:pt x="559035" y="602398"/>
                </a:cubicBezTo>
                <a:cubicBezTo>
                  <a:pt x="553277" y="608158"/>
                  <a:pt x="547878" y="616439"/>
                  <a:pt x="539240" y="624719"/>
                </a:cubicBezTo>
                <a:cubicBezTo>
                  <a:pt x="533842" y="630479"/>
                  <a:pt x="528084" y="638760"/>
                  <a:pt x="522684" y="647041"/>
                </a:cubicBezTo>
                <a:cubicBezTo>
                  <a:pt x="516926" y="655321"/>
                  <a:pt x="508648" y="661081"/>
                  <a:pt x="503249" y="669362"/>
                </a:cubicBezTo>
                <a:cubicBezTo>
                  <a:pt x="497491" y="680523"/>
                  <a:pt x="497491" y="677643"/>
                  <a:pt x="489213" y="686283"/>
                </a:cubicBezTo>
                <a:cubicBezTo>
                  <a:pt x="480935" y="697443"/>
                  <a:pt x="469777" y="711125"/>
                  <a:pt x="466898" y="714004"/>
                </a:cubicBezTo>
                <a:cubicBezTo>
                  <a:pt x="466898" y="714004"/>
                  <a:pt x="472297" y="705724"/>
                  <a:pt x="478055" y="699964"/>
                </a:cubicBezTo>
                <a:cubicBezTo>
                  <a:pt x="483454" y="691683"/>
                  <a:pt x="489213" y="683403"/>
                  <a:pt x="492092" y="680523"/>
                </a:cubicBezTo>
                <a:cubicBezTo>
                  <a:pt x="497491" y="672242"/>
                  <a:pt x="503249" y="666481"/>
                  <a:pt x="508648" y="658202"/>
                </a:cubicBezTo>
                <a:cubicBezTo>
                  <a:pt x="514046" y="652801"/>
                  <a:pt x="516926" y="647041"/>
                  <a:pt x="522684" y="641641"/>
                </a:cubicBezTo>
                <a:cubicBezTo>
                  <a:pt x="525564" y="635880"/>
                  <a:pt x="528084" y="633000"/>
                  <a:pt x="528084" y="633000"/>
                </a:cubicBezTo>
                <a:cubicBezTo>
                  <a:pt x="530962" y="630479"/>
                  <a:pt x="539240" y="621839"/>
                  <a:pt x="539240" y="619319"/>
                </a:cubicBezTo>
                <a:cubicBezTo>
                  <a:pt x="544999" y="616439"/>
                  <a:pt x="550398" y="605278"/>
                  <a:pt x="556157" y="599518"/>
                </a:cubicBezTo>
                <a:cubicBezTo>
                  <a:pt x="564435" y="591237"/>
                  <a:pt x="567313" y="588357"/>
                  <a:pt x="572713" y="582956"/>
                </a:cubicBezTo>
                <a:cubicBezTo>
                  <a:pt x="572713" y="580077"/>
                  <a:pt x="575591" y="577196"/>
                  <a:pt x="578471" y="574676"/>
                </a:cubicBezTo>
                <a:cubicBezTo>
                  <a:pt x="581351" y="571796"/>
                  <a:pt x="583869" y="568916"/>
                  <a:pt x="586749" y="566036"/>
                </a:cubicBezTo>
                <a:close/>
                <a:moveTo>
                  <a:pt x="262734" y="565143"/>
                </a:moveTo>
                <a:cubicBezTo>
                  <a:pt x="263814" y="564423"/>
                  <a:pt x="263814" y="564423"/>
                  <a:pt x="262374" y="565863"/>
                </a:cubicBezTo>
                <a:lnTo>
                  <a:pt x="248866" y="581882"/>
                </a:lnTo>
                <a:lnTo>
                  <a:pt x="256616" y="568741"/>
                </a:lnTo>
                <a:cubicBezTo>
                  <a:pt x="259495" y="567302"/>
                  <a:pt x="261655" y="565863"/>
                  <a:pt x="262734" y="565143"/>
                </a:cubicBezTo>
                <a:close/>
                <a:moveTo>
                  <a:pt x="592504" y="557760"/>
                </a:moveTo>
                <a:lnTo>
                  <a:pt x="579911" y="571796"/>
                </a:lnTo>
                <a:cubicBezTo>
                  <a:pt x="576401" y="576026"/>
                  <a:pt x="572893" y="580257"/>
                  <a:pt x="567313" y="585837"/>
                </a:cubicBezTo>
                <a:cubicBezTo>
                  <a:pt x="570193" y="582956"/>
                  <a:pt x="572713" y="577196"/>
                  <a:pt x="578471" y="571796"/>
                </a:cubicBezTo>
                <a:close/>
                <a:moveTo>
                  <a:pt x="631378" y="557756"/>
                </a:moveTo>
                <a:cubicBezTo>
                  <a:pt x="625980" y="563516"/>
                  <a:pt x="623100" y="568916"/>
                  <a:pt x="617342" y="571796"/>
                </a:cubicBezTo>
                <a:cubicBezTo>
                  <a:pt x="614822" y="577196"/>
                  <a:pt x="611943" y="580077"/>
                  <a:pt x="611943" y="582956"/>
                </a:cubicBezTo>
                <a:cubicBezTo>
                  <a:pt x="614822" y="577196"/>
                  <a:pt x="617342" y="577196"/>
                  <a:pt x="617342" y="574676"/>
                </a:cubicBezTo>
                <a:cubicBezTo>
                  <a:pt x="628498" y="566036"/>
                  <a:pt x="631378" y="560635"/>
                  <a:pt x="631378" y="557756"/>
                </a:cubicBezTo>
                <a:close/>
                <a:moveTo>
                  <a:pt x="589628" y="554875"/>
                </a:moveTo>
                <a:cubicBezTo>
                  <a:pt x="586749" y="560635"/>
                  <a:pt x="570193" y="574676"/>
                  <a:pt x="567313" y="580077"/>
                </a:cubicBezTo>
                <a:cubicBezTo>
                  <a:pt x="556157" y="591237"/>
                  <a:pt x="578471" y="566036"/>
                  <a:pt x="570193" y="574676"/>
                </a:cubicBezTo>
                <a:cubicBezTo>
                  <a:pt x="583869" y="557756"/>
                  <a:pt x="578471" y="566036"/>
                  <a:pt x="589628" y="554875"/>
                </a:cubicBezTo>
                <a:close/>
                <a:moveTo>
                  <a:pt x="597906" y="552355"/>
                </a:moveTo>
                <a:lnTo>
                  <a:pt x="597905" y="552356"/>
                </a:lnTo>
                <a:lnTo>
                  <a:pt x="592504" y="557760"/>
                </a:lnTo>
                <a:lnTo>
                  <a:pt x="592507" y="557756"/>
                </a:lnTo>
                <a:cubicBezTo>
                  <a:pt x="592507" y="557756"/>
                  <a:pt x="595027" y="554875"/>
                  <a:pt x="597906" y="552355"/>
                </a:cubicBezTo>
                <a:close/>
                <a:moveTo>
                  <a:pt x="3177202" y="546958"/>
                </a:moveTo>
                <a:cubicBezTo>
                  <a:pt x="3177202" y="549838"/>
                  <a:pt x="3188360" y="560993"/>
                  <a:pt x="3185481" y="558115"/>
                </a:cubicBezTo>
                <a:cubicBezTo>
                  <a:pt x="3191240" y="566391"/>
                  <a:pt x="3188360" y="560993"/>
                  <a:pt x="3191240" y="566391"/>
                </a:cubicBezTo>
                <a:lnTo>
                  <a:pt x="3194304" y="569683"/>
                </a:lnTo>
                <a:lnTo>
                  <a:pt x="3196459" y="574489"/>
                </a:lnTo>
                <a:cubicBezTo>
                  <a:pt x="3197449" y="576199"/>
                  <a:pt x="3198079" y="577548"/>
                  <a:pt x="3196639" y="577548"/>
                </a:cubicBezTo>
                <a:cubicBezTo>
                  <a:pt x="3194120" y="572150"/>
                  <a:pt x="3188360" y="563873"/>
                  <a:pt x="3182961" y="558115"/>
                </a:cubicBezTo>
                <a:cubicBezTo>
                  <a:pt x="3177202" y="552716"/>
                  <a:pt x="3174321" y="549838"/>
                  <a:pt x="3177202" y="546958"/>
                </a:cubicBezTo>
                <a:close/>
                <a:moveTo>
                  <a:pt x="281810" y="546428"/>
                </a:moveTo>
                <a:cubicBezTo>
                  <a:pt x="276411" y="557585"/>
                  <a:pt x="267773" y="565863"/>
                  <a:pt x="259495" y="574500"/>
                </a:cubicBezTo>
                <a:cubicBezTo>
                  <a:pt x="256796" y="578639"/>
                  <a:pt x="251937" y="584847"/>
                  <a:pt x="246673" y="590740"/>
                </a:cubicBezTo>
                <a:lnTo>
                  <a:pt x="234052" y="602616"/>
                </a:lnTo>
                <a:lnTo>
                  <a:pt x="234301" y="602212"/>
                </a:lnTo>
                <a:cubicBezTo>
                  <a:pt x="237180" y="599333"/>
                  <a:pt x="242579" y="593934"/>
                  <a:pt x="248338" y="588176"/>
                </a:cubicBezTo>
                <a:cubicBezTo>
                  <a:pt x="254096" y="579899"/>
                  <a:pt x="251218" y="579899"/>
                  <a:pt x="254096" y="577019"/>
                </a:cubicBezTo>
                <a:cubicBezTo>
                  <a:pt x="267773" y="562983"/>
                  <a:pt x="267773" y="562983"/>
                  <a:pt x="281810" y="546428"/>
                </a:cubicBezTo>
                <a:close/>
                <a:moveTo>
                  <a:pt x="270652" y="546428"/>
                </a:moveTo>
                <a:cubicBezTo>
                  <a:pt x="256616" y="562983"/>
                  <a:pt x="256616" y="562983"/>
                  <a:pt x="256616" y="562983"/>
                </a:cubicBezTo>
                <a:cubicBezTo>
                  <a:pt x="256616" y="562983"/>
                  <a:pt x="259495" y="557585"/>
                  <a:pt x="265254" y="551826"/>
                </a:cubicBezTo>
                <a:cubicBezTo>
                  <a:pt x="267773" y="549308"/>
                  <a:pt x="273532" y="543548"/>
                  <a:pt x="270652" y="546428"/>
                </a:cubicBezTo>
                <a:close/>
                <a:moveTo>
                  <a:pt x="3182961" y="544079"/>
                </a:moveTo>
                <a:cubicBezTo>
                  <a:pt x="3185481" y="546958"/>
                  <a:pt x="3185481" y="549838"/>
                  <a:pt x="3188360" y="552716"/>
                </a:cubicBezTo>
                <a:cubicBezTo>
                  <a:pt x="3199519" y="563873"/>
                  <a:pt x="3196639" y="563873"/>
                  <a:pt x="3202398" y="572150"/>
                </a:cubicBezTo>
                <a:cubicBezTo>
                  <a:pt x="3227596" y="602741"/>
                  <a:pt x="3196639" y="566391"/>
                  <a:pt x="3191240" y="560993"/>
                </a:cubicBezTo>
                <a:cubicBezTo>
                  <a:pt x="3191240" y="555236"/>
                  <a:pt x="3180081" y="544079"/>
                  <a:pt x="3182961" y="544079"/>
                </a:cubicBezTo>
                <a:close/>
                <a:moveTo>
                  <a:pt x="354716" y="529651"/>
                </a:moveTo>
                <a:lnTo>
                  <a:pt x="337595" y="549308"/>
                </a:lnTo>
                <a:cubicBezTo>
                  <a:pt x="340475" y="544988"/>
                  <a:pt x="346773" y="537970"/>
                  <a:pt x="353746" y="530638"/>
                </a:cubicBezTo>
                <a:close/>
                <a:moveTo>
                  <a:pt x="292967" y="529513"/>
                </a:moveTo>
                <a:cubicBezTo>
                  <a:pt x="295846" y="526994"/>
                  <a:pt x="290087" y="535272"/>
                  <a:pt x="281810" y="540670"/>
                </a:cubicBezTo>
                <a:cubicBezTo>
                  <a:pt x="276411" y="549308"/>
                  <a:pt x="270652" y="554706"/>
                  <a:pt x="270652" y="551826"/>
                </a:cubicBezTo>
                <a:cubicBezTo>
                  <a:pt x="278930" y="543548"/>
                  <a:pt x="284689" y="538150"/>
                  <a:pt x="292967" y="529513"/>
                </a:cubicBezTo>
                <a:close/>
                <a:moveTo>
                  <a:pt x="287568" y="529513"/>
                </a:moveTo>
                <a:lnTo>
                  <a:pt x="284528" y="532644"/>
                </a:lnTo>
                <a:lnTo>
                  <a:pt x="284689" y="532392"/>
                </a:lnTo>
                <a:lnTo>
                  <a:pt x="284351" y="532825"/>
                </a:lnTo>
                <a:lnTo>
                  <a:pt x="283024" y="534192"/>
                </a:lnTo>
                <a:cubicBezTo>
                  <a:pt x="282148" y="535407"/>
                  <a:pt x="281529" y="536351"/>
                  <a:pt x="281647" y="536294"/>
                </a:cubicBezTo>
                <a:lnTo>
                  <a:pt x="284351" y="532825"/>
                </a:lnTo>
                <a:lnTo>
                  <a:pt x="284528" y="532644"/>
                </a:lnTo>
                <a:lnTo>
                  <a:pt x="280190" y="539410"/>
                </a:lnTo>
                <a:cubicBezTo>
                  <a:pt x="277761" y="542200"/>
                  <a:pt x="274971" y="544988"/>
                  <a:pt x="273532" y="546428"/>
                </a:cubicBezTo>
                <a:cubicBezTo>
                  <a:pt x="270652" y="546428"/>
                  <a:pt x="278930" y="538150"/>
                  <a:pt x="276411" y="538150"/>
                </a:cubicBezTo>
                <a:cubicBezTo>
                  <a:pt x="278930" y="535272"/>
                  <a:pt x="284689" y="532392"/>
                  <a:pt x="287568" y="529513"/>
                </a:cubicBezTo>
                <a:close/>
                <a:moveTo>
                  <a:pt x="312747" y="525849"/>
                </a:moveTo>
                <a:lnTo>
                  <a:pt x="307003" y="532392"/>
                </a:lnTo>
                <a:cubicBezTo>
                  <a:pt x="301245" y="538150"/>
                  <a:pt x="290087" y="549308"/>
                  <a:pt x="290087" y="549308"/>
                </a:cubicBezTo>
                <a:cubicBezTo>
                  <a:pt x="295667" y="543728"/>
                  <a:pt x="302685" y="535991"/>
                  <a:pt x="308983" y="529333"/>
                </a:cubicBezTo>
                <a:close/>
                <a:moveTo>
                  <a:pt x="359554" y="524727"/>
                </a:moveTo>
                <a:lnTo>
                  <a:pt x="354716" y="529651"/>
                </a:lnTo>
                <a:lnTo>
                  <a:pt x="357031" y="526994"/>
                </a:lnTo>
                <a:close/>
                <a:moveTo>
                  <a:pt x="628590" y="521287"/>
                </a:moveTo>
                <a:lnTo>
                  <a:pt x="628498" y="521393"/>
                </a:lnTo>
                <a:lnTo>
                  <a:pt x="628215" y="521612"/>
                </a:lnTo>
                <a:close/>
                <a:moveTo>
                  <a:pt x="3149484" y="516368"/>
                </a:moveTo>
                <a:cubicBezTo>
                  <a:pt x="3154884" y="521766"/>
                  <a:pt x="3152004" y="516368"/>
                  <a:pt x="3157763" y="521766"/>
                </a:cubicBezTo>
                <a:cubicBezTo>
                  <a:pt x="3168922" y="532923"/>
                  <a:pt x="3177202" y="546958"/>
                  <a:pt x="3188360" y="558115"/>
                </a:cubicBezTo>
                <a:cubicBezTo>
                  <a:pt x="3185481" y="555236"/>
                  <a:pt x="3180081" y="549838"/>
                  <a:pt x="3177202" y="546958"/>
                </a:cubicBezTo>
                <a:cubicBezTo>
                  <a:pt x="3168922" y="538681"/>
                  <a:pt x="3160643" y="530403"/>
                  <a:pt x="3154884" y="521766"/>
                </a:cubicBezTo>
                <a:cubicBezTo>
                  <a:pt x="3152004" y="521766"/>
                  <a:pt x="3149484" y="519247"/>
                  <a:pt x="3149484" y="516368"/>
                </a:cubicBezTo>
                <a:close/>
                <a:moveTo>
                  <a:pt x="3132567" y="516368"/>
                </a:moveTo>
                <a:cubicBezTo>
                  <a:pt x="3135446" y="521766"/>
                  <a:pt x="3129686" y="516368"/>
                  <a:pt x="3132567" y="521766"/>
                </a:cubicBezTo>
                <a:cubicBezTo>
                  <a:pt x="3138326" y="527525"/>
                  <a:pt x="3143725" y="532923"/>
                  <a:pt x="3149484" y="538681"/>
                </a:cubicBezTo>
                <a:cubicBezTo>
                  <a:pt x="3154884" y="544079"/>
                  <a:pt x="3160643" y="549838"/>
                  <a:pt x="3163163" y="555236"/>
                </a:cubicBezTo>
                <a:cubicBezTo>
                  <a:pt x="3160643" y="552716"/>
                  <a:pt x="3160643" y="549838"/>
                  <a:pt x="3163163" y="552716"/>
                </a:cubicBezTo>
                <a:cubicBezTo>
                  <a:pt x="3157763" y="546958"/>
                  <a:pt x="3152004" y="541560"/>
                  <a:pt x="3149484" y="535801"/>
                </a:cubicBezTo>
                <a:cubicBezTo>
                  <a:pt x="3143725" y="530403"/>
                  <a:pt x="3140845" y="527525"/>
                  <a:pt x="3140845" y="527525"/>
                </a:cubicBezTo>
                <a:cubicBezTo>
                  <a:pt x="3143725" y="527525"/>
                  <a:pt x="3154884" y="541560"/>
                  <a:pt x="3154884" y="541560"/>
                </a:cubicBezTo>
                <a:cubicBezTo>
                  <a:pt x="3149484" y="532923"/>
                  <a:pt x="3146605" y="530403"/>
                  <a:pt x="3143725" y="527525"/>
                </a:cubicBezTo>
                <a:cubicBezTo>
                  <a:pt x="3140845" y="524645"/>
                  <a:pt x="3138326" y="521766"/>
                  <a:pt x="3132567" y="516368"/>
                </a:cubicBezTo>
                <a:close/>
                <a:moveTo>
                  <a:pt x="298365" y="515837"/>
                </a:moveTo>
                <a:cubicBezTo>
                  <a:pt x="295846" y="518356"/>
                  <a:pt x="292967" y="524115"/>
                  <a:pt x="290087" y="526994"/>
                </a:cubicBezTo>
                <a:cubicBezTo>
                  <a:pt x="290087" y="524115"/>
                  <a:pt x="290087" y="524115"/>
                  <a:pt x="290087" y="524115"/>
                </a:cubicBezTo>
                <a:cubicBezTo>
                  <a:pt x="292967" y="521235"/>
                  <a:pt x="295846" y="518356"/>
                  <a:pt x="298365" y="515837"/>
                </a:cubicBezTo>
                <a:close/>
                <a:moveTo>
                  <a:pt x="373947" y="510079"/>
                </a:moveTo>
                <a:cubicBezTo>
                  <a:pt x="372507" y="511519"/>
                  <a:pt x="370437" y="514307"/>
                  <a:pt x="367648" y="517457"/>
                </a:cubicBezTo>
                <a:lnTo>
                  <a:pt x="359554" y="524727"/>
                </a:lnTo>
                <a:close/>
                <a:moveTo>
                  <a:pt x="2617111" y="502702"/>
                </a:moveTo>
                <a:lnTo>
                  <a:pt x="2627289" y="512234"/>
                </a:lnTo>
                <a:lnTo>
                  <a:pt x="2619503" y="504548"/>
                </a:lnTo>
                <a:close/>
                <a:moveTo>
                  <a:pt x="3132567" y="499453"/>
                </a:moveTo>
                <a:cubicBezTo>
                  <a:pt x="3135446" y="505211"/>
                  <a:pt x="3138326" y="508090"/>
                  <a:pt x="3143725" y="510610"/>
                </a:cubicBezTo>
                <a:cubicBezTo>
                  <a:pt x="3143725" y="513488"/>
                  <a:pt x="3146605" y="516368"/>
                  <a:pt x="3149484" y="516368"/>
                </a:cubicBezTo>
                <a:cubicBezTo>
                  <a:pt x="3138326" y="505211"/>
                  <a:pt x="3140845" y="508090"/>
                  <a:pt x="3132567" y="499453"/>
                </a:cubicBezTo>
                <a:close/>
                <a:moveTo>
                  <a:pt x="337595" y="498922"/>
                </a:moveTo>
                <a:cubicBezTo>
                  <a:pt x="332197" y="504680"/>
                  <a:pt x="332197" y="507199"/>
                  <a:pt x="326439" y="512957"/>
                </a:cubicBezTo>
                <a:cubicBezTo>
                  <a:pt x="329317" y="510079"/>
                  <a:pt x="321039" y="518356"/>
                  <a:pt x="323559" y="518356"/>
                </a:cubicBezTo>
                <a:cubicBezTo>
                  <a:pt x="332197" y="507199"/>
                  <a:pt x="334717" y="504680"/>
                  <a:pt x="337595" y="498922"/>
                </a:cubicBezTo>
                <a:close/>
                <a:moveTo>
                  <a:pt x="698322" y="496192"/>
                </a:moveTo>
                <a:lnTo>
                  <a:pt x="696175" y="498339"/>
                </a:lnTo>
                <a:lnTo>
                  <a:pt x="697081" y="497516"/>
                </a:lnTo>
                <a:close/>
                <a:moveTo>
                  <a:pt x="650814" y="493672"/>
                </a:moveTo>
                <a:lnTo>
                  <a:pt x="637136" y="507712"/>
                </a:lnTo>
                <a:cubicBezTo>
                  <a:pt x="631378" y="513112"/>
                  <a:pt x="625980" y="518873"/>
                  <a:pt x="620221" y="524273"/>
                </a:cubicBezTo>
                <a:cubicBezTo>
                  <a:pt x="617342" y="527154"/>
                  <a:pt x="628498" y="515993"/>
                  <a:pt x="642536" y="501952"/>
                </a:cubicBezTo>
                <a:close/>
                <a:moveTo>
                  <a:pt x="645415" y="493672"/>
                </a:moveTo>
                <a:cubicBezTo>
                  <a:pt x="645415" y="499072"/>
                  <a:pt x="611943" y="527154"/>
                  <a:pt x="597906" y="546595"/>
                </a:cubicBezTo>
                <a:cubicBezTo>
                  <a:pt x="600786" y="541195"/>
                  <a:pt x="597906" y="543714"/>
                  <a:pt x="589628" y="552355"/>
                </a:cubicBezTo>
                <a:cubicBezTo>
                  <a:pt x="595027" y="543714"/>
                  <a:pt x="603665" y="535433"/>
                  <a:pt x="614822" y="524273"/>
                </a:cubicBezTo>
                <a:cubicBezTo>
                  <a:pt x="625980" y="515993"/>
                  <a:pt x="637136" y="504832"/>
                  <a:pt x="645415" y="493672"/>
                </a:cubicBezTo>
                <a:close/>
                <a:moveTo>
                  <a:pt x="639656" y="493672"/>
                </a:moveTo>
                <a:cubicBezTo>
                  <a:pt x="611943" y="521393"/>
                  <a:pt x="583869" y="552355"/>
                  <a:pt x="561555" y="577196"/>
                </a:cubicBezTo>
                <a:lnTo>
                  <a:pt x="559507" y="579217"/>
                </a:lnTo>
                <a:lnTo>
                  <a:pt x="567313" y="568916"/>
                </a:lnTo>
                <a:lnTo>
                  <a:pt x="558319" y="580237"/>
                </a:lnTo>
                <a:lnTo>
                  <a:pt x="559035" y="577196"/>
                </a:lnTo>
                <a:cubicBezTo>
                  <a:pt x="564435" y="571796"/>
                  <a:pt x="570193" y="566036"/>
                  <a:pt x="575591" y="560635"/>
                </a:cubicBezTo>
                <a:cubicBezTo>
                  <a:pt x="578471" y="557756"/>
                  <a:pt x="581351" y="554875"/>
                  <a:pt x="583869" y="549475"/>
                </a:cubicBezTo>
                <a:cubicBezTo>
                  <a:pt x="586749" y="549475"/>
                  <a:pt x="586749" y="546595"/>
                  <a:pt x="589628" y="543714"/>
                </a:cubicBezTo>
                <a:cubicBezTo>
                  <a:pt x="592507" y="543714"/>
                  <a:pt x="592507" y="541195"/>
                  <a:pt x="595027" y="538314"/>
                </a:cubicBezTo>
                <a:cubicBezTo>
                  <a:pt x="609064" y="524273"/>
                  <a:pt x="625980" y="507712"/>
                  <a:pt x="639656" y="493672"/>
                </a:cubicBezTo>
                <a:close/>
                <a:moveTo>
                  <a:pt x="3107369" y="491176"/>
                </a:moveTo>
                <a:cubicBezTo>
                  <a:pt x="3107369" y="491176"/>
                  <a:pt x="3110248" y="494055"/>
                  <a:pt x="3113128" y="496934"/>
                </a:cubicBezTo>
                <a:lnTo>
                  <a:pt x="3113128" y="496935"/>
                </a:lnTo>
                <a:lnTo>
                  <a:pt x="3110924" y="494730"/>
                </a:lnTo>
                <a:cubicBezTo>
                  <a:pt x="3108809" y="492616"/>
                  <a:pt x="3107369" y="491176"/>
                  <a:pt x="3107369" y="491176"/>
                </a:cubicBezTo>
                <a:close/>
                <a:moveTo>
                  <a:pt x="3118527" y="488297"/>
                </a:moveTo>
                <a:cubicBezTo>
                  <a:pt x="3121407" y="488297"/>
                  <a:pt x="3121407" y="491176"/>
                  <a:pt x="3127166" y="491176"/>
                </a:cubicBezTo>
                <a:cubicBezTo>
                  <a:pt x="3135446" y="499453"/>
                  <a:pt x="3132567" y="499453"/>
                  <a:pt x="3132567" y="499453"/>
                </a:cubicBezTo>
                <a:cubicBezTo>
                  <a:pt x="3132567" y="502333"/>
                  <a:pt x="3129686" y="496934"/>
                  <a:pt x="3124287" y="494055"/>
                </a:cubicBezTo>
                <a:cubicBezTo>
                  <a:pt x="3124287" y="494055"/>
                  <a:pt x="3135446" y="505211"/>
                  <a:pt x="3129686" y="502333"/>
                </a:cubicBezTo>
                <a:cubicBezTo>
                  <a:pt x="3124287" y="496934"/>
                  <a:pt x="3121407" y="491176"/>
                  <a:pt x="3118527" y="488297"/>
                </a:cubicBezTo>
                <a:close/>
                <a:moveTo>
                  <a:pt x="3125070" y="486289"/>
                </a:moveTo>
                <a:lnTo>
                  <a:pt x="3132567" y="491176"/>
                </a:lnTo>
                <a:cubicBezTo>
                  <a:pt x="3135446" y="494055"/>
                  <a:pt x="3138326" y="496934"/>
                  <a:pt x="3135446" y="496934"/>
                </a:cubicBezTo>
                <a:cubicBezTo>
                  <a:pt x="3132567" y="494055"/>
                  <a:pt x="3129686" y="491176"/>
                  <a:pt x="3127166" y="488297"/>
                </a:cubicBezTo>
                <a:close/>
                <a:moveTo>
                  <a:pt x="3099091" y="480021"/>
                </a:moveTo>
                <a:lnTo>
                  <a:pt x="3110248" y="491176"/>
                </a:lnTo>
                <a:cubicBezTo>
                  <a:pt x="3108809" y="491176"/>
                  <a:pt x="3106739" y="489826"/>
                  <a:pt x="3104669" y="487757"/>
                </a:cubicBezTo>
                <a:close/>
                <a:moveTo>
                  <a:pt x="3118527" y="480020"/>
                </a:moveTo>
                <a:lnTo>
                  <a:pt x="3125070" y="486289"/>
                </a:lnTo>
                <a:lnTo>
                  <a:pt x="3124287" y="485778"/>
                </a:lnTo>
                <a:cubicBezTo>
                  <a:pt x="3124287" y="482898"/>
                  <a:pt x="3121407" y="482898"/>
                  <a:pt x="3118527" y="480020"/>
                </a:cubicBezTo>
                <a:close/>
                <a:moveTo>
                  <a:pt x="3099090" y="480019"/>
                </a:moveTo>
                <a:lnTo>
                  <a:pt x="3099091" y="480021"/>
                </a:lnTo>
                <a:lnTo>
                  <a:pt x="3099090" y="480020"/>
                </a:lnTo>
                <a:close/>
                <a:moveTo>
                  <a:pt x="678887" y="473870"/>
                </a:moveTo>
                <a:cubicBezTo>
                  <a:pt x="676007" y="473870"/>
                  <a:pt x="661971" y="487911"/>
                  <a:pt x="653693" y="496192"/>
                </a:cubicBezTo>
                <a:cubicBezTo>
                  <a:pt x="650814" y="499072"/>
                  <a:pt x="659451" y="490791"/>
                  <a:pt x="659451" y="493672"/>
                </a:cubicBezTo>
                <a:cubicBezTo>
                  <a:pt x="667729" y="485031"/>
                  <a:pt x="667729" y="485031"/>
                  <a:pt x="678887" y="473870"/>
                </a:cubicBezTo>
                <a:close/>
                <a:moveTo>
                  <a:pt x="3032137" y="471742"/>
                </a:moveTo>
                <a:cubicBezTo>
                  <a:pt x="3032137" y="471742"/>
                  <a:pt x="3040417" y="477140"/>
                  <a:pt x="3046176" y="480020"/>
                </a:cubicBezTo>
                <a:cubicBezTo>
                  <a:pt x="3051575" y="485778"/>
                  <a:pt x="3057334" y="491176"/>
                  <a:pt x="3057334" y="491176"/>
                </a:cubicBezTo>
                <a:cubicBezTo>
                  <a:pt x="3049055" y="485778"/>
                  <a:pt x="3040417" y="477140"/>
                  <a:pt x="3032137" y="471742"/>
                </a:cubicBezTo>
                <a:close/>
                <a:moveTo>
                  <a:pt x="3106784" y="471022"/>
                </a:moveTo>
                <a:lnTo>
                  <a:pt x="3107244" y="471500"/>
                </a:lnTo>
                <a:lnTo>
                  <a:pt x="3107369" y="471742"/>
                </a:lnTo>
                <a:cubicBezTo>
                  <a:pt x="3106109" y="470303"/>
                  <a:pt x="3106109" y="470303"/>
                  <a:pt x="3106784" y="471022"/>
                </a:cubicBezTo>
                <a:close/>
                <a:moveTo>
                  <a:pt x="670293" y="470569"/>
                </a:moveTo>
                <a:lnTo>
                  <a:pt x="662106" y="478056"/>
                </a:lnTo>
                <a:cubicBezTo>
                  <a:pt x="657922" y="482240"/>
                  <a:pt x="655133" y="485031"/>
                  <a:pt x="653693" y="485031"/>
                </a:cubicBezTo>
                <a:close/>
                <a:moveTo>
                  <a:pt x="3101969" y="463465"/>
                </a:moveTo>
                <a:cubicBezTo>
                  <a:pt x="3107369" y="465984"/>
                  <a:pt x="3110248" y="468863"/>
                  <a:pt x="3113128" y="471742"/>
                </a:cubicBezTo>
                <a:cubicBezTo>
                  <a:pt x="3116008" y="474621"/>
                  <a:pt x="3116008" y="477140"/>
                  <a:pt x="3118527" y="480020"/>
                </a:cubicBezTo>
                <a:cubicBezTo>
                  <a:pt x="3116008" y="480020"/>
                  <a:pt x="3113128" y="477140"/>
                  <a:pt x="3110248" y="474621"/>
                </a:cubicBezTo>
                <a:lnTo>
                  <a:pt x="3107244" y="471500"/>
                </a:lnTo>
                <a:lnTo>
                  <a:pt x="3104669" y="466523"/>
                </a:lnTo>
                <a:cubicBezTo>
                  <a:pt x="3103319" y="464815"/>
                  <a:pt x="3101969" y="463465"/>
                  <a:pt x="3101969" y="463465"/>
                </a:cubicBezTo>
                <a:close/>
                <a:moveTo>
                  <a:pt x="3095842" y="463341"/>
                </a:moveTo>
                <a:lnTo>
                  <a:pt x="3096210" y="463465"/>
                </a:lnTo>
                <a:cubicBezTo>
                  <a:pt x="3113128" y="477140"/>
                  <a:pt x="3093691" y="457707"/>
                  <a:pt x="3107369" y="471742"/>
                </a:cubicBezTo>
                <a:close/>
                <a:moveTo>
                  <a:pt x="678882" y="462715"/>
                </a:moveTo>
                <a:lnTo>
                  <a:pt x="676007" y="465590"/>
                </a:lnTo>
                <a:lnTo>
                  <a:pt x="670293" y="470569"/>
                </a:lnTo>
                <a:close/>
                <a:moveTo>
                  <a:pt x="3085052" y="460585"/>
                </a:moveTo>
                <a:cubicBezTo>
                  <a:pt x="3085052" y="460585"/>
                  <a:pt x="3090811" y="463465"/>
                  <a:pt x="3093691" y="465984"/>
                </a:cubicBezTo>
                <a:cubicBezTo>
                  <a:pt x="3099090" y="471742"/>
                  <a:pt x="3101969" y="471742"/>
                  <a:pt x="3104849" y="474621"/>
                </a:cubicBezTo>
                <a:cubicBezTo>
                  <a:pt x="3110248" y="477140"/>
                  <a:pt x="3116008" y="480020"/>
                  <a:pt x="3124287" y="488297"/>
                </a:cubicBezTo>
                <a:cubicBezTo>
                  <a:pt x="3116008" y="480020"/>
                  <a:pt x="3116008" y="482898"/>
                  <a:pt x="3107369" y="477140"/>
                </a:cubicBezTo>
                <a:cubicBezTo>
                  <a:pt x="3107369" y="480020"/>
                  <a:pt x="3113128" y="482898"/>
                  <a:pt x="3118527" y="488297"/>
                </a:cubicBezTo>
                <a:cubicBezTo>
                  <a:pt x="3113128" y="485778"/>
                  <a:pt x="3110248" y="482898"/>
                  <a:pt x="3104849" y="480020"/>
                </a:cubicBezTo>
                <a:cubicBezTo>
                  <a:pt x="3101969" y="477140"/>
                  <a:pt x="3099090" y="474621"/>
                  <a:pt x="3096210" y="471742"/>
                </a:cubicBezTo>
                <a:cubicBezTo>
                  <a:pt x="3093691" y="468863"/>
                  <a:pt x="3090811" y="465984"/>
                  <a:pt x="3085052" y="460585"/>
                </a:cubicBezTo>
                <a:close/>
                <a:moveTo>
                  <a:pt x="686512" y="455082"/>
                </a:moveTo>
                <a:lnTo>
                  <a:pt x="678887" y="462710"/>
                </a:lnTo>
                <a:lnTo>
                  <a:pt x="678882" y="462715"/>
                </a:lnTo>
                <a:close/>
                <a:moveTo>
                  <a:pt x="3016120" y="452092"/>
                </a:moveTo>
                <a:lnTo>
                  <a:pt x="3022463" y="457032"/>
                </a:lnTo>
                <a:cubicBezTo>
                  <a:pt x="3024578" y="459146"/>
                  <a:pt x="3025297" y="460585"/>
                  <a:pt x="3023858" y="460585"/>
                </a:cubicBezTo>
                <a:cubicBezTo>
                  <a:pt x="3020978" y="457707"/>
                  <a:pt x="3018098" y="454828"/>
                  <a:pt x="3015579" y="452308"/>
                </a:cubicBezTo>
                <a:close/>
                <a:moveTo>
                  <a:pt x="3086830" y="451875"/>
                </a:moveTo>
                <a:lnTo>
                  <a:pt x="3090811" y="454828"/>
                </a:lnTo>
                <a:cubicBezTo>
                  <a:pt x="3090811" y="454828"/>
                  <a:pt x="3089371" y="454198"/>
                  <a:pt x="3087616" y="452848"/>
                </a:cubicBezTo>
                <a:close/>
                <a:moveTo>
                  <a:pt x="695443" y="451549"/>
                </a:moveTo>
                <a:cubicBezTo>
                  <a:pt x="704081" y="446149"/>
                  <a:pt x="678887" y="468470"/>
                  <a:pt x="678887" y="468470"/>
                </a:cubicBezTo>
                <a:lnTo>
                  <a:pt x="650814" y="493672"/>
                </a:lnTo>
                <a:lnTo>
                  <a:pt x="664850" y="479631"/>
                </a:lnTo>
                <a:cubicBezTo>
                  <a:pt x="670609" y="473870"/>
                  <a:pt x="676007" y="468470"/>
                  <a:pt x="678887" y="465590"/>
                </a:cubicBezTo>
                <a:cubicBezTo>
                  <a:pt x="687165" y="460189"/>
                  <a:pt x="687165" y="457310"/>
                  <a:pt x="695443" y="451549"/>
                </a:cubicBezTo>
                <a:close/>
                <a:moveTo>
                  <a:pt x="3073892" y="446550"/>
                </a:moveTo>
                <a:cubicBezTo>
                  <a:pt x="3076772" y="446550"/>
                  <a:pt x="3079651" y="449430"/>
                  <a:pt x="3079651" y="446550"/>
                </a:cubicBezTo>
                <a:cubicBezTo>
                  <a:pt x="3082531" y="449430"/>
                  <a:pt x="3085052" y="452308"/>
                  <a:pt x="3090811" y="457707"/>
                </a:cubicBezTo>
                <a:cubicBezTo>
                  <a:pt x="3093691" y="460585"/>
                  <a:pt x="3096210" y="463465"/>
                  <a:pt x="3096210" y="463465"/>
                </a:cubicBezTo>
                <a:lnTo>
                  <a:pt x="3094728" y="462529"/>
                </a:lnTo>
                <a:lnTo>
                  <a:pt x="3088606" y="458067"/>
                </a:lnTo>
                <a:cubicBezTo>
                  <a:pt x="3083702" y="454918"/>
                  <a:pt x="3079471" y="452128"/>
                  <a:pt x="3073892" y="446550"/>
                </a:cubicBezTo>
                <a:close/>
                <a:moveTo>
                  <a:pt x="705658" y="446084"/>
                </a:moveTo>
                <a:lnTo>
                  <a:pt x="701203" y="451547"/>
                </a:lnTo>
                <a:lnTo>
                  <a:pt x="701200" y="451551"/>
                </a:lnTo>
                <a:lnTo>
                  <a:pt x="700028" y="452428"/>
                </a:lnTo>
                <a:lnTo>
                  <a:pt x="704537" y="447139"/>
                </a:lnTo>
                <a:close/>
                <a:moveTo>
                  <a:pt x="695685" y="445969"/>
                </a:moveTo>
                <a:lnTo>
                  <a:pt x="690044" y="451549"/>
                </a:lnTo>
                <a:lnTo>
                  <a:pt x="686512" y="455082"/>
                </a:lnTo>
                <a:lnTo>
                  <a:pt x="695443" y="446149"/>
                </a:lnTo>
                <a:close/>
                <a:moveTo>
                  <a:pt x="3067465" y="442643"/>
                </a:moveTo>
                <a:lnTo>
                  <a:pt x="3073712" y="447675"/>
                </a:lnTo>
                <a:cubicBezTo>
                  <a:pt x="3074792" y="448710"/>
                  <a:pt x="3075512" y="449430"/>
                  <a:pt x="3079651" y="452308"/>
                </a:cubicBezTo>
                <a:lnTo>
                  <a:pt x="3078366" y="451517"/>
                </a:lnTo>
                <a:lnTo>
                  <a:pt x="3068493" y="443671"/>
                </a:lnTo>
                <a:close/>
                <a:moveTo>
                  <a:pt x="695558" y="442109"/>
                </a:moveTo>
                <a:lnTo>
                  <a:pt x="692923" y="446149"/>
                </a:lnTo>
                <a:lnTo>
                  <a:pt x="692335" y="444765"/>
                </a:lnTo>
                <a:close/>
                <a:moveTo>
                  <a:pt x="695443" y="440389"/>
                </a:moveTo>
                <a:cubicBezTo>
                  <a:pt x="694183" y="441829"/>
                  <a:pt x="692833" y="443268"/>
                  <a:pt x="692158" y="444348"/>
                </a:cubicBezTo>
                <a:lnTo>
                  <a:pt x="692335" y="444765"/>
                </a:lnTo>
                <a:lnTo>
                  <a:pt x="687165" y="449029"/>
                </a:lnTo>
                <a:cubicBezTo>
                  <a:pt x="687165" y="449029"/>
                  <a:pt x="676007" y="460189"/>
                  <a:pt x="678887" y="454429"/>
                </a:cubicBezTo>
                <a:cubicBezTo>
                  <a:pt x="684285" y="449029"/>
                  <a:pt x="690044" y="446149"/>
                  <a:pt x="695443" y="440389"/>
                </a:cubicBezTo>
                <a:close/>
                <a:moveTo>
                  <a:pt x="396531" y="440304"/>
                </a:moveTo>
                <a:cubicBezTo>
                  <a:pt x="394102" y="442419"/>
                  <a:pt x="387803" y="448717"/>
                  <a:pt x="382224" y="454295"/>
                </a:cubicBezTo>
                <a:cubicBezTo>
                  <a:pt x="376826" y="460053"/>
                  <a:pt x="368188" y="465452"/>
                  <a:pt x="362789" y="471210"/>
                </a:cubicBezTo>
                <a:cubicBezTo>
                  <a:pt x="362789" y="471210"/>
                  <a:pt x="365669" y="471210"/>
                  <a:pt x="368188" y="468330"/>
                </a:cubicBezTo>
                <a:cubicBezTo>
                  <a:pt x="357031" y="482366"/>
                  <a:pt x="345873" y="487765"/>
                  <a:pt x="340475" y="496043"/>
                </a:cubicBezTo>
                <a:cubicBezTo>
                  <a:pt x="345873" y="493523"/>
                  <a:pt x="362789" y="476608"/>
                  <a:pt x="371067" y="468330"/>
                </a:cubicBezTo>
                <a:cubicBezTo>
                  <a:pt x="371067" y="465452"/>
                  <a:pt x="368188" y="468330"/>
                  <a:pt x="373947" y="462572"/>
                </a:cubicBezTo>
                <a:cubicBezTo>
                  <a:pt x="373947" y="462572"/>
                  <a:pt x="385104" y="451415"/>
                  <a:pt x="387623" y="451415"/>
                </a:cubicBezTo>
                <a:cubicBezTo>
                  <a:pt x="397521" y="440259"/>
                  <a:pt x="398960" y="438189"/>
                  <a:pt x="396531" y="440304"/>
                </a:cubicBezTo>
                <a:close/>
                <a:moveTo>
                  <a:pt x="2992902" y="435393"/>
                </a:moveTo>
                <a:lnTo>
                  <a:pt x="3004421" y="444548"/>
                </a:lnTo>
                <a:lnTo>
                  <a:pt x="2998661" y="441152"/>
                </a:lnTo>
                <a:cubicBezTo>
                  <a:pt x="2995781" y="438273"/>
                  <a:pt x="2992902" y="435393"/>
                  <a:pt x="2992902" y="435393"/>
                </a:cubicBezTo>
                <a:close/>
                <a:moveTo>
                  <a:pt x="731794" y="429227"/>
                </a:moveTo>
                <a:cubicBezTo>
                  <a:pt x="735933" y="425088"/>
                  <a:pt x="729004" y="430668"/>
                  <a:pt x="720321" y="438003"/>
                </a:cubicBezTo>
                <a:lnTo>
                  <a:pt x="717043" y="440821"/>
                </a:lnTo>
                <a:lnTo>
                  <a:pt x="706600" y="449029"/>
                </a:lnTo>
                <a:cubicBezTo>
                  <a:pt x="698322" y="454429"/>
                  <a:pt x="695443" y="460189"/>
                  <a:pt x="698322" y="457310"/>
                </a:cubicBezTo>
                <a:cubicBezTo>
                  <a:pt x="699762" y="455869"/>
                  <a:pt x="703091" y="452876"/>
                  <a:pt x="707146" y="449327"/>
                </a:cubicBezTo>
                <a:lnTo>
                  <a:pt x="717043" y="440821"/>
                </a:lnTo>
                <a:close/>
                <a:moveTo>
                  <a:pt x="778822" y="422458"/>
                </a:moveTo>
                <a:lnTo>
                  <a:pt x="773544" y="426708"/>
                </a:lnTo>
                <a:lnTo>
                  <a:pt x="778007" y="423646"/>
                </a:lnTo>
                <a:close/>
                <a:moveTo>
                  <a:pt x="390502" y="415426"/>
                </a:moveTo>
                <a:lnTo>
                  <a:pt x="390702" y="416102"/>
                </a:lnTo>
                <a:lnTo>
                  <a:pt x="389015" y="417593"/>
                </a:lnTo>
                <a:close/>
                <a:moveTo>
                  <a:pt x="2526082" y="414010"/>
                </a:moveTo>
                <a:lnTo>
                  <a:pt x="2542496" y="428478"/>
                </a:lnTo>
                <a:cubicBezTo>
                  <a:pt x="2554694" y="439230"/>
                  <a:pt x="2565855" y="448947"/>
                  <a:pt x="2572876" y="454525"/>
                </a:cubicBezTo>
                <a:cubicBezTo>
                  <a:pt x="2561714" y="446248"/>
                  <a:pt x="2547673" y="432213"/>
                  <a:pt x="2533630" y="421056"/>
                </a:cubicBezTo>
                <a:close/>
                <a:moveTo>
                  <a:pt x="3032137" y="410202"/>
                </a:moveTo>
                <a:cubicBezTo>
                  <a:pt x="3032137" y="410202"/>
                  <a:pt x="3035016" y="410202"/>
                  <a:pt x="3040417" y="413080"/>
                </a:cubicBezTo>
                <a:cubicBezTo>
                  <a:pt x="3040417" y="415960"/>
                  <a:pt x="3043296" y="415960"/>
                  <a:pt x="3046176" y="418479"/>
                </a:cubicBezTo>
                <a:lnTo>
                  <a:pt x="3048652" y="421120"/>
                </a:lnTo>
                <a:lnTo>
                  <a:pt x="3039900" y="415960"/>
                </a:lnTo>
                <a:close/>
                <a:moveTo>
                  <a:pt x="798597" y="406830"/>
                </a:moveTo>
                <a:lnTo>
                  <a:pt x="797228" y="408674"/>
                </a:lnTo>
                <a:lnTo>
                  <a:pt x="797185" y="408582"/>
                </a:lnTo>
                <a:lnTo>
                  <a:pt x="797805" y="407381"/>
                </a:lnTo>
                <a:close/>
                <a:moveTo>
                  <a:pt x="745830" y="401506"/>
                </a:moveTo>
                <a:cubicBezTo>
                  <a:pt x="742952" y="404387"/>
                  <a:pt x="728914" y="415547"/>
                  <a:pt x="715238" y="432108"/>
                </a:cubicBezTo>
                <a:cubicBezTo>
                  <a:pt x="712359" y="432108"/>
                  <a:pt x="709479" y="434988"/>
                  <a:pt x="706600" y="437868"/>
                </a:cubicBezTo>
                <a:lnTo>
                  <a:pt x="695685" y="445969"/>
                </a:lnTo>
                <a:lnTo>
                  <a:pt x="702281" y="439443"/>
                </a:lnTo>
                <a:cubicBezTo>
                  <a:pt x="704711" y="436968"/>
                  <a:pt x="706780" y="434808"/>
                  <a:pt x="712359" y="429227"/>
                </a:cubicBezTo>
                <a:cubicBezTo>
                  <a:pt x="728914" y="415547"/>
                  <a:pt x="734674" y="409787"/>
                  <a:pt x="745830" y="401506"/>
                </a:cubicBezTo>
                <a:close/>
                <a:moveTo>
                  <a:pt x="812774" y="398626"/>
                </a:moveTo>
                <a:lnTo>
                  <a:pt x="803352" y="405770"/>
                </a:lnTo>
                <a:lnTo>
                  <a:pt x="800686" y="408899"/>
                </a:lnTo>
                <a:lnTo>
                  <a:pt x="802565" y="406367"/>
                </a:lnTo>
                <a:lnTo>
                  <a:pt x="797489" y="410217"/>
                </a:lnTo>
                <a:lnTo>
                  <a:pt x="795118" y="412587"/>
                </a:lnTo>
                <a:lnTo>
                  <a:pt x="795603" y="411647"/>
                </a:lnTo>
                <a:lnTo>
                  <a:pt x="794275" y="412653"/>
                </a:lnTo>
                <a:lnTo>
                  <a:pt x="792045" y="415658"/>
                </a:lnTo>
                <a:lnTo>
                  <a:pt x="795118" y="412587"/>
                </a:lnTo>
                <a:lnTo>
                  <a:pt x="794040" y="414673"/>
                </a:lnTo>
                <a:lnTo>
                  <a:pt x="798789" y="411124"/>
                </a:lnTo>
                <a:lnTo>
                  <a:pt x="800686" y="408899"/>
                </a:lnTo>
                <a:lnTo>
                  <a:pt x="799339" y="410713"/>
                </a:lnTo>
                <a:lnTo>
                  <a:pt x="801482" y="409112"/>
                </a:lnTo>
                <a:cubicBezTo>
                  <a:pt x="808455" y="403487"/>
                  <a:pt x="815474" y="397185"/>
                  <a:pt x="812774" y="398626"/>
                </a:cubicBezTo>
                <a:close/>
                <a:moveTo>
                  <a:pt x="743311" y="398266"/>
                </a:moveTo>
                <a:lnTo>
                  <a:pt x="740072" y="401506"/>
                </a:lnTo>
                <a:cubicBezTo>
                  <a:pt x="740072" y="404387"/>
                  <a:pt x="737552" y="406906"/>
                  <a:pt x="734674" y="406906"/>
                </a:cubicBezTo>
                <a:cubicBezTo>
                  <a:pt x="731794" y="409787"/>
                  <a:pt x="728914" y="412666"/>
                  <a:pt x="728914" y="412666"/>
                </a:cubicBezTo>
                <a:cubicBezTo>
                  <a:pt x="726036" y="412666"/>
                  <a:pt x="726036" y="415547"/>
                  <a:pt x="726036" y="415547"/>
                </a:cubicBezTo>
                <a:cubicBezTo>
                  <a:pt x="723516" y="415547"/>
                  <a:pt x="723516" y="415547"/>
                  <a:pt x="723516" y="415547"/>
                </a:cubicBezTo>
                <a:cubicBezTo>
                  <a:pt x="720636" y="420947"/>
                  <a:pt x="715238" y="423827"/>
                  <a:pt x="709479" y="429227"/>
                </a:cubicBezTo>
                <a:cubicBezTo>
                  <a:pt x="706780" y="432108"/>
                  <a:pt x="703991" y="434898"/>
                  <a:pt x="700482" y="438048"/>
                </a:cubicBezTo>
                <a:lnTo>
                  <a:pt x="695558" y="442109"/>
                </a:lnTo>
                <a:lnTo>
                  <a:pt x="698322" y="437868"/>
                </a:lnTo>
                <a:cubicBezTo>
                  <a:pt x="701202" y="434988"/>
                  <a:pt x="705430" y="431478"/>
                  <a:pt x="709615" y="427967"/>
                </a:cubicBezTo>
                <a:lnTo>
                  <a:pt x="717813" y="420603"/>
                </a:lnTo>
                <a:lnTo>
                  <a:pt x="717938" y="420587"/>
                </a:lnTo>
                <a:cubicBezTo>
                  <a:pt x="719287" y="419507"/>
                  <a:pt x="720636" y="418067"/>
                  <a:pt x="720636" y="418067"/>
                </a:cubicBezTo>
                <a:lnTo>
                  <a:pt x="717813" y="420603"/>
                </a:lnTo>
                <a:lnTo>
                  <a:pt x="715238" y="420947"/>
                </a:lnTo>
                <a:cubicBezTo>
                  <a:pt x="720636" y="418067"/>
                  <a:pt x="726036" y="412666"/>
                  <a:pt x="731794" y="406906"/>
                </a:cubicBezTo>
                <a:close/>
                <a:moveTo>
                  <a:pt x="810247" y="397464"/>
                </a:moveTo>
                <a:lnTo>
                  <a:pt x="806515" y="400390"/>
                </a:lnTo>
                <a:lnTo>
                  <a:pt x="806086" y="401623"/>
                </a:lnTo>
                <a:lnTo>
                  <a:pt x="798597" y="406830"/>
                </a:lnTo>
                <a:lnTo>
                  <a:pt x="799010" y="406274"/>
                </a:lnTo>
                <a:lnTo>
                  <a:pt x="795679" y="408886"/>
                </a:lnTo>
                <a:lnTo>
                  <a:pt x="779603" y="421829"/>
                </a:lnTo>
                <a:lnTo>
                  <a:pt x="778697" y="423172"/>
                </a:lnTo>
                <a:lnTo>
                  <a:pt x="786861" y="417572"/>
                </a:lnTo>
                <a:lnTo>
                  <a:pt x="790851" y="414588"/>
                </a:lnTo>
                <a:lnTo>
                  <a:pt x="792045" y="412779"/>
                </a:lnTo>
                <a:cubicBezTo>
                  <a:pt x="794926" y="410080"/>
                  <a:pt x="796366" y="408731"/>
                  <a:pt x="797086" y="408371"/>
                </a:cubicBezTo>
                <a:lnTo>
                  <a:pt x="797185" y="408582"/>
                </a:lnTo>
                <a:lnTo>
                  <a:pt x="796930" y="409077"/>
                </a:lnTo>
                <a:lnTo>
                  <a:pt x="795318" y="411249"/>
                </a:lnTo>
                <a:lnTo>
                  <a:pt x="796117" y="410651"/>
                </a:lnTo>
                <a:lnTo>
                  <a:pt x="796930" y="409077"/>
                </a:lnTo>
                <a:lnTo>
                  <a:pt x="797228" y="408674"/>
                </a:lnTo>
                <a:lnTo>
                  <a:pt x="797627" y="409522"/>
                </a:lnTo>
                <a:lnTo>
                  <a:pt x="803461" y="405160"/>
                </a:lnTo>
                <a:lnTo>
                  <a:pt x="806086" y="401623"/>
                </a:lnTo>
                <a:close/>
                <a:moveTo>
                  <a:pt x="3009819" y="393647"/>
                </a:moveTo>
                <a:cubicBezTo>
                  <a:pt x="3016839" y="397785"/>
                  <a:pt x="3020348" y="400575"/>
                  <a:pt x="3020708" y="401250"/>
                </a:cubicBezTo>
                <a:lnTo>
                  <a:pt x="3020476" y="401102"/>
                </a:lnTo>
                <a:close/>
                <a:moveTo>
                  <a:pt x="808257" y="391129"/>
                </a:moveTo>
                <a:lnTo>
                  <a:pt x="798737" y="398626"/>
                </a:lnTo>
                <a:cubicBezTo>
                  <a:pt x="801617" y="395746"/>
                  <a:pt x="793339" y="401506"/>
                  <a:pt x="793339" y="398626"/>
                </a:cubicBezTo>
                <a:cubicBezTo>
                  <a:pt x="779303" y="415547"/>
                  <a:pt x="795859" y="398626"/>
                  <a:pt x="795859" y="401506"/>
                </a:cubicBezTo>
                <a:cubicBezTo>
                  <a:pt x="787581" y="409787"/>
                  <a:pt x="782181" y="415547"/>
                  <a:pt x="776423" y="418067"/>
                </a:cubicBezTo>
                <a:cubicBezTo>
                  <a:pt x="771025" y="423827"/>
                  <a:pt x="765266" y="429227"/>
                  <a:pt x="759867" y="432108"/>
                </a:cubicBezTo>
                <a:cubicBezTo>
                  <a:pt x="756988" y="434988"/>
                  <a:pt x="751229" y="440389"/>
                  <a:pt x="748710" y="443268"/>
                </a:cubicBezTo>
                <a:cubicBezTo>
                  <a:pt x="745830" y="446149"/>
                  <a:pt x="742952" y="449029"/>
                  <a:pt x="740072" y="451549"/>
                </a:cubicBezTo>
                <a:cubicBezTo>
                  <a:pt x="731794" y="460189"/>
                  <a:pt x="726036" y="462710"/>
                  <a:pt x="723516" y="465590"/>
                </a:cubicBezTo>
                <a:cubicBezTo>
                  <a:pt x="715238" y="473870"/>
                  <a:pt x="706600" y="482510"/>
                  <a:pt x="695443" y="490791"/>
                </a:cubicBezTo>
                <a:cubicBezTo>
                  <a:pt x="698322" y="490791"/>
                  <a:pt x="695443" y="493672"/>
                  <a:pt x="690044" y="499072"/>
                </a:cubicBezTo>
                <a:cubicBezTo>
                  <a:pt x="687165" y="501952"/>
                  <a:pt x="681766" y="507712"/>
                  <a:pt x="676007" y="513112"/>
                </a:cubicBezTo>
                <a:cubicBezTo>
                  <a:pt x="684285" y="504832"/>
                  <a:pt x="687165" y="501952"/>
                  <a:pt x="692923" y="499072"/>
                </a:cubicBezTo>
                <a:cubicBezTo>
                  <a:pt x="698322" y="493672"/>
                  <a:pt x="690044" y="499072"/>
                  <a:pt x="701201" y="487911"/>
                </a:cubicBezTo>
                <a:cubicBezTo>
                  <a:pt x="712359" y="476750"/>
                  <a:pt x="715238" y="476750"/>
                  <a:pt x="728914" y="465590"/>
                </a:cubicBezTo>
                <a:cubicBezTo>
                  <a:pt x="742952" y="454429"/>
                  <a:pt x="728914" y="462710"/>
                  <a:pt x="748710" y="446149"/>
                </a:cubicBezTo>
                <a:lnTo>
                  <a:pt x="742952" y="451549"/>
                </a:lnTo>
                <a:cubicBezTo>
                  <a:pt x="751229" y="443268"/>
                  <a:pt x="756988" y="440389"/>
                  <a:pt x="762386" y="434988"/>
                </a:cubicBezTo>
                <a:cubicBezTo>
                  <a:pt x="765266" y="429227"/>
                  <a:pt x="771025" y="426708"/>
                  <a:pt x="776423" y="423827"/>
                </a:cubicBezTo>
                <a:lnTo>
                  <a:pt x="780881" y="419458"/>
                </a:lnTo>
                <a:lnTo>
                  <a:pt x="789165" y="407381"/>
                </a:lnTo>
                <a:cubicBezTo>
                  <a:pt x="789165" y="409900"/>
                  <a:pt x="786644" y="412779"/>
                  <a:pt x="783763" y="415658"/>
                </a:cubicBezTo>
                <a:lnTo>
                  <a:pt x="781829" y="418527"/>
                </a:lnTo>
                <a:lnTo>
                  <a:pt x="794554" y="406051"/>
                </a:lnTo>
                <a:lnTo>
                  <a:pt x="797276" y="403587"/>
                </a:lnTo>
                <a:lnTo>
                  <a:pt x="801834" y="401017"/>
                </a:lnTo>
                <a:lnTo>
                  <a:pt x="802940" y="398460"/>
                </a:lnTo>
                <a:lnTo>
                  <a:pt x="797276" y="403587"/>
                </a:lnTo>
                <a:lnTo>
                  <a:pt x="795859" y="404387"/>
                </a:lnTo>
                <a:lnTo>
                  <a:pt x="803184" y="397895"/>
                </a:lnTo>
                <a:lnTo>
                  <a:pt x="803207" y="397844"/>
                </a:lnTo>
                <a:cubicBezTo>
                  <a:pt x="804647" y="395415"/>
                  <a:pt x="806086" y="393346"/>
                  <a:pt x="806086" y="393346"/>
                </a:cubicBezTo>
                <a:close/>
                <a:moveTo>
                  <a:pt x="818247" y="389974"/>
                </a:moveTo>
                <a:cubicBezTo>
                  <a:pt x="818095" y="389805"/>
                  <a:pt x="817116" y="390390"/>
                  <a:pt x="815879" y="391245"/>
                </a:cubicBezTo>
                <a:lnTo>
                  <a:pt x="815681" y="391394"/>
                </a:lnTo>
                <a:lnTo>
                  <a:pt x="814368" y="393346"/>
                </a:lnTo>
                <a:lnTo>
                  <a:pt x="812979" y="394733"/>
                </a:lnTo>
                <a:lnTo>
                  <a:pt x="815654" y="393226"/>
                </a:lnTo>
                <a:lnTo>
                  <a:pt x="810802" y="397029"/>
                </a:lnTo>
                <a:lnTo>
                  <a:pt x="810020" y="397947"/>
                </a:lnTo>
                <a:lnTo>
                  <a:pt x="815654" y="393226"/>
                </a:lnTo>
                <a:cubicBezTo>
                  <a:pt x="817724" y="391065"/>
                  <a:pt x="818398" y="390142"/>
                  <a:pt x="818247" y="389974"/>
                </a:cubicBezTo>
                <a:close/>
                <a:moveTo>
                  <a:pt x="756988" y="387466"/>
                </a:moveTo>
                <a:lnTo>
                  <a:pt x="743311" y="398265"/>
                </a:lnTo>
                <a:lnTo>
                  <a:pt x="745830" y="395746"/>
                </a:lnTo>
                <a:cubicBezTo>
                  <a:pt x="751229" y="390345"/>
                  <a:pt x="756988" y="387466"/>
                  <a:pt x="756988" y="387466"/>
                </a:cubicBezTo>
                <a:close/>
                <a:moveTo>
                  <a:pt x="2959425" y="385010"/>
                </a:moveTo>
                <a:cubicBezTo>
                  <a:pt x="2965184" y="387889"/>
                  <a:pt x="2970584" y="390768"/>
                  <a:pt x="2973463" y="393647"/>
                </a:cubicBezTo>
                <a:cubicBezTo>
                  <a:pt x="2976343" y="393647"/>
                  <a:pt x="2976343" y="393647"/>
                  <a:pt x="2973463" y="390768"/>
                </a:cubicBezTo>
                <a:cubicBezTo>
                  <a:pt x="2962305" y="385010"/>
                  <a:pt x="2959425" y="385010"/>
                  <a:pt x="2959425" y="385010"/>
                </a:cubicBezTo>
                <a:close/>
                <a:moveTo>
                  <a:pt x="831133" y="375433"/>
                </a:moveTo>
                <a:lnTo>
                  <a:pt x="829608" y="376715"/>
                </a:lnTo>
                <a:lnTo>
                  <a:pt x="829690" y="376304"/>
                </a:lnTo>
                <a:close/>
                <a:moveTo>
                  <a:pt x="840027" y="374083"/>
                </a:moveTo>
                <a:lnTo>
                  <a:pt x="828070" y="383685"/>
                </a:lnTo>
                <a:cubicBezTo>
                  <a:pt x="824562" y="386835"/>
                  <a:pt x="822492" y="388906"/>
                  <a:pt x="823932" y="387466"/>
                </a:cubicBezTo>
                <a:lnTo>
                  <a:pt x="839975" y="374148"/>
                </a:lnTo>
                <a:close/>
                <a:moveTo>
                  <a:pt x="845531" y="370369"/>
                </a:moveTo>
                <a:lnTo>
                  <a:pt x="842783" y="372162"/>
                </a:lnTo>
                <a:lnTo>
                  <a:pt x="842399" y="372613"/>
                </a:lnTo>
                <a:lnTo>
                  <a:pt x="844788" y="371363"/>
                </a:lnTo>
                <a:close/>
                <a:moveTo>
                  <a:pt x="2876454" y="366932"/>
                </a:moveTo>
                <a:lnTo>
                  <a:pt x="2878974" y="368095"/>
                </a:lnTo>
                <a:cubicBezTo>
                  <a:pt x="2882123" y="369895"/>
                  <a:pt x="2884193" y="371334"/>
                  <a:pt x="2884193" y="371334"/>
                </a:cubicBezTo>
                <a:cubicBezTo>
                  <a:pt x="2884193" y="368455"/>
                  <a:pt x="2906511" y="385010"/>
                  <a:pt x="2903631" y="382490"/>
                </a:cubicBezTo>
                <a:cubicBezTo>
                  <a:pt x="2893913" y="376912"/>
                  <a:pt x="2886263" y="372684"/>
                  <a:pt x="2878929" y="368455"/>
                </a:cubicBezTo>
                <a:close/>
                <a:moveTo>
                  <a:pt x="843366" y="365144"/>
                </a:moveTo>
                <a:cubicBezTo>
                  <a:pt x="846246" y="365144"/>
                  <a:pt x="844176" y="367214"/>
                  <a:pt x="840713" y="369644"/>
                </a:cubicBezTo>
                <a:lnTo>
                  <a:pt x="831133" y="375433"/>
                </a:lnTo>
                <a:close/>
                <a:moveTo>
                  <a:pt x="2867275" y="357299"/>
                </a:moveTo>
                <a:cubicBezTo>
                  <a:pt x="2870155" y="360177"/>
                  <a:pt x="2878434" y="362697"/>
                  <a:pt x="2884193" y="365576"/>
                </a:cubicBezTo>
                <a:cubicBezTo>
                  <a:pt x="2889592" y="371334"/>
                  <a:pt x="2895351" y="373854"/>
                  <a:pt x="2892472" y="373854"/>
                </a:cubicBezTo>
                <a:cubicBezTo>
                  <a:pt x="2887072" y="371334"/>
                  <a:pt x="2881313" y="365576"/>
                  <a:pt x="2875914" y="362697"/>
                </a:cubicBezTo>
                <a:cubicBezTo>
                  <a:pt x="2870155" y="360177"/>
                  <a:pt x="2867275" y="357299"/>
                  <a:pt x="2867275" y="357299"/>
                </a:cubicBezTo>
                <a:close/>
                <a:moveTo>
                  <a:pt x="490917" y="356763"/>
                </a:moveTo>
                <a:cubicBezTo>
                  <a:pt x="490917" y="359642"/>
                  <a:pt x="482639" y="362161"/>
                  <a:pt x="479760" y="365041"/>
                </a:cubicBezTo>
                <a:cubicBezTo>
                  <a:pt x="474362" y="370799"/>
                  <a:pt x="466084" y="376197"/>
                  <a:pt x="460324" y="381955"/>
                </a:cubicBezTo>
                <a:cubicBezTo>
                  <a:pt x="452046" y="387354"/>
                  <a:pt x="443768" y="393113"/>
                  <a:pt x="440890" y="398511"/>
                </a:cubicBezTo>
                <a:cubicBezTo>
                  <a:pt x="443768" y="393113"/>
                  <a:pt x="452046" y="387354"/>
                  <a:pt x="463204" y="379077"/>
                </a:cubicBezTo>
                <a:cubicBezTo>
                  <a:pt x="468602" y="373319"/>
                  <a:pt x="474362" y="370799"/>
                  <a:pt x="476880" y="365041"/>
                </a:cubicBezTo>
                <a:cubicBezTo>
                  <a:pt x="482639" y="362161"/>
                  <a:pt x="485518" y="359642"/>
                  <a:pt x="490917" y="356763"/>
                </a:cubicBezTo>
                <a:close/>
                <a:moveTo>
                  <a:pt x="2856116" y="354420"/>
                </a:moveTo>
                <a:lnTo>
                  <a:pt x="2876454" y="366932"/>
                </a:lnTo>
                <a:lnTo>
                  <a:pt x="2867275" y="362697"/>
                </a:lnTo>
                <a:cubicBezTo>
                  <a:pt x="2861876" y="360177"/>
                  <a:pt x="2856116" y="354420"/>
                  <a:pt x="2856116" y="354420"/>
                </a:cubicBezTo>
                <a:close/>
                <a:moveTo>
                  <a:pt x="2895351" y="343263"/>
                </a:moveTo>
                <a:cubicBezTo>
                  <a:pt x="2900752" y="346142"/>
                  <a:pt x="2903631" y="349022"/>
                  <a:pt x="2909391" y="351540"/>
                </a:cubicBezTo>
                <a:cubicBezTo>
                  <a:pt x="2911910" y="354420"/>
                  <a:pt x="2914790" y="354420"/>
                  <a:pt x="2923429" y="360177"/>
                </a:cubicBezTo>
                <a:cubicBezTo>
                  <a:pt x="2926128" y="361437"/>
                  <a:pt x="2927478" y="362067"/>
                  <a:pt x="2927478" y="361707"/>
                </a:cubicBezTo>
                <a:lnTo>
                  <a:pt x="2924381" y="358335"/>
                </a:lnTo>
                <a:lnTo>
                  <a:pt x="2937107" y="365576"/>
                </a:lnTo>
                <a:cubicBezTo>
                  <a:pt x="2934587" y="365576"/>
                  <a:pt x="2931708" y="362697"/>
                  <a:pt x="2923429" y="357299"/>
                </a:cubicBezTo>
                <a:lnTo>
                  <a:pt x="2924381" y="358335"/>
                </a:lnTo>
                <a:lnTo>
                  <a:pt x="2912045" y="351315"/>
                </a:lnTo>
                <a:cubicBezTo>
                  <a:pt x="2905791" y="347492"/>
                  <a:pt x="2900931" y="344702"/>
                  <a:pt x="2895351" y="343263"/>
                </a:cubicBezTo>
                <a:close/>
                <a:moveTo>
                  <a:pt x="2816456" y="338462"/>
                </a:moveTo>
                <a:lnTo>
                  <a:pt x="2839558" y="349022"/>
                </a:lnTo>
                <a:cubicBezTo>
                  <a:pt x="2856116" y="360177"/>
                  <a:pt x="2870155" y="365576"/>
                  <a:pt x="2873034" y="371334"/>
                </a:cubicBezTo>
                <a:cubicBezTo>
                  <a:pt x="2867275" y="365576"/>
                  <a:pt x="2847837" y="354420"/>
                  <a:pt x="2831279" y="346142"/>
                </a:cubicBezTo>
                <a:close/>
                <a:moveTo>
                  <a:pt x="2825519" y="337505"/>
                </a:moveTo>
                <a:cubicBezTo>
                  <a:pt x="2828399" y="337505"/>
                  <a:pt x="2833798" y="340384"/>
                  <a:pt x="2842437" y="343263"/>
                </a:cubicBezTo>
                <a:cubicBezTo>
                  <a:pt x="2839558" y="343263"/>
                  <a:pt x="2858996" y="354420"/>
                  <a:pt x="2853597" y="351540"/>
                </a:cubicBezTo>
                <a:cubicBezTo>
                  <a:pt x="2839558" y="346142"/>
                  <a:pt x="2842437" y="343263"/>
                  <a:pt x="2825519" y="337505"/>
                </a:cubicBezTo>
                <a:close/>
                <a:moveTo>
                  <a:pt x="2813010" y="336677"/>
                </a:moveTo>
                <a:lnTo>
                  <a:pt x="2816456" y="338462"/>
                </a:lnTo>
                <a:lnTo>
                  <a:pt x="2814361" y="337505"/>
                </a:lnTo>
                <a:close/>
                <a:moveTo>
                  <a:pt x="855009" y="335810"/>
                </a:moveTo>
                <a:lnTo>
                  <a:pt x="853614" y="337565"/>
                </a:lnTo>
                <a:cubicBezTo>
                  <a:pt x="856135" y="334686"/>
                  <a:pt x="844972" y="345842"/>
                  <a:pt x="844972" y="345842"/>
                </a:cubicBezTo>
                <a:close/>
                <a:moveTo>
                  <a:pt x="861895" y="329287"/>
                </a:moveTo>
                <a:cubicBezTo>
                  <a:pt x="859105" y="332077"/>
                  <a:pt x="858048" y="333112"/>
                  <a:pt x="857992" y="333095"/>
                </a:cubicBezTo>
                <a:lnTo>
                  <a:pt x="858579" y="332395"/>
                </a:lnTo>
                <a:close/>
                <a:moveTo>
                  <a:pt x="891675" y="324515"/>
                </a:moveTo>
                <a:lnTo>
                  <a:pt x="890097" y="325793"/>
                </a:lnTo>
                <a:lnTo>
                  <a:pt x="889619" y="326409"/>
                </a:lnTo>
                <a:cubicBezTo>
                  <a:pt x="887099" y="326409"/>
                  <a:pt x="884219" y="329287"/>
                  <a:pt x="884219" y="331807"/>
                </a:cubicBezTo>
                <a:cubicBezTo>
                  <a:pt x="881339" y="331807"/>
                  <a:pt x="878458" y="334686"/>
                  <a:pt x="875937" y="337565"/>
                </a:cubicBezTo>
                <a:cubicBezTo>
                  <a:pt x="873057" y="340444"/>
                  <a:pt x="870177" y="342963"/>
                  <a:pt x="867296" y="345842"/>
                </a:cubicBezTo>
                <a:lnTo>
                  <a:pt x="872238" y="340249"/>
                </a:lnTo>
                <a:lnTo>
                  <a:pt x="849711" y="358484"/>
                </a:lnTo>
                <a:lnTo>
                  <a:pt x="831409" y="372897"/>
                </a:lnTo>
                <a:lnTo>
                  <a:pt x="828410" y="376431"/>
                </a:lnTo>
                <a:lnTo>
                  <a:pt x="820592" y="383580"/>
                </a:lnTo>
                <a:lnTo>
                  <a:pt x="822273" y="380091"/>
                </a:lnTo>
                <a:lnTo>
                  <a:pt x="816640" y="384527"/>
                </a:lnTo>
                <a:lnTo>
                  <a:pt x="814368" y="387588"/>
                </a:lnTo>
                <a:lnTo>
                  <a:pt x="813115" y="389098"/>
                </a:lnTo>
                <a:lnTo>
                  <a:pt x="821052" y="382064"/>
                </a:lnTo>
                <a:lnTo>
                  <a:pt x="812605" y="389710"/>
                </a:lnTo>
                <a:lnTo>
                  <a:pt x="808519" y="394633"/>
                </a:lnTo>
                <a:lnTo>
                  <a:pt x="808967" y="393346"/>
                </a:lnTo>
                <a:lnTo>
                  <a:pt x="803949" y="399825"/>
                </a:lnTo>
                <a:lnTo>
                  <a:pt x="804438" y="399549"/>
                </a:lnTo>
                <a:lnTo>
                  <a:pt x="808519" y="394633"/>
                </a:lnTo>
                <a:lnTo>
                  <a:pt x="807387" y="397886"/>
                </a:lnTo>
                <a:lnTo>
                  <a:pt x="812244" y="395149"/>
                </a:lnTo>
                <a:lnTo>
                  <a:pt x="813980" y="392673"/>
                </a:lnTo>
                <a:lnTo>
                  <a:pt x="809895" y="395746"/>
                </a:lnTo>
                <a:lnTo>
                  <a:pt x="816370" y="389269"/>
                </a:lnTo>
                <a:lnTo>
                  <a:pt x="819950" y="384169"/>
                </a:lnTo>
                <a:lnTo>
                  <a:pt x="820592" y="383580"/>
                </a:lnTo>
                <a:lnTo>
                  <a:pt x="819724" y="385383"/>
                </a:lnTo>
                <a:lnTo>
                  <a:pt x="818634" y="387005"/>
                </a:lnTo>
                <a:lnTo>
                  <a:pt x="821052" y="384585"/>
                </a:lnTo>
                <a:cubicBezTo>
                  <a:pt x="825372" y="381884"/>
                  <a:pt x="826811" y="379815"/>
                  <a:pt x="829240" y="377025"/>
                </a:cubicBezTo>
                <a:lnTo>
                  <a:pt x="829608" y="376715"/>
                </a:lnTo>
                <a:lnTo>
                  <a:pt x="828835" y="380580"/>
                </a:lnTo>
                <a:cubicBezTo>
                  <a:pt x="828790" y="381255"/>
                  <a:pt x="828070" y="381884"/>
                  <a:pt x="823932" y="384585"/>
                </a:cubicBezTo>
                <a:lnTo>
                  <a:pt x="842333" y="371184"/>
                </a:lnTo>
                <a:lnTo>
                  <a:pt x="842453" y="371033"/>
                </a:lnTo>
                <a:lnTo>
                  <a:pt x="842731" y="370895"/>
                </a:lnTo>
                <a:lnTo>
                  <a:pt x="844941" y="369284"/>
                </a:lnTo>
                <a:lnTo>
                  <a:pt x="850786" y="364973"/>
                </a:lnTo>
                <a:lnTo>
                  <a:pt x="856135" y="359877"/>
                </a:lnTo>
                <a:lnTo>
                  <a:pt x="857117" y="358609"/>
                </a:lnTo>
                <a:lnTo>
                  <a:pt x="856684" y="358843"/>
                </a:lnTo>
                <a:cubicBezTo>
                  <a:pt x="851824" y="362354"/>
                  <a:pt x="846246" y="366583"/>
                  <a:pt x="843366" y="368024"/>
                </a:cubicBezTo>
                <a:cubicBezTo>
                  <a:pt x="837968" y="370904"/>
                  <a:pt x="857404" y="356864"/>
                  <a:pt x="860283" y="353983"/>
                </a:cubicBezTo>
                <a:lnTo>
                  <a:pt x="861389" y="353093"/>
                </a:lnTo>
                <a:lnTo>
                  <a:pt x="864776" y="348721"/>
                </a:lnTo>
                <a:cubicBezTo>
                  <a:pt x="870177" y="345842"/>
                  <a:pt x="875937" y="340444"/>
                  <a:pt x="881339" y="334686"/>
                </a:cubicBezTo>
                <a:cubicBezTo>
                  <a:pt x="884219" y="331807"/>
                  <a:pt x="887099" y="329287"/>
                  <a:pt x="887099" y="329287"/>
                </a:cubicBezTo>
                <a:close/>
                <a:moveTo>
                  <a:pt x="2792043" y="323829"/>
                </a:moveTo>
                <a:lnTo>
                  <a:pt x="2813010" y="336677"/>
                </a:lnTo>
                <a:lnTo>
                  <a:pt x="2805317" y="332692"/>
                </a:lnTo>
                <a:cubicBezTo>
                  <a:pt x="2797622" y="328507"/>
                  <a:pt x="2792043" y="325089"/>
                  <a:pt x="2792043" y="323829"/>
                </a:cubicBezTo>
                <a:close/>
                <a:moveTo>
                  <a:pt x="2402570" y="312374"/>
                </a:moveTo>
                <a:cubicBezTo>
                  <a:pt x="2419492" y="320650"/>
                  <a:pt x="2444336" y="340444"/>
                  <a:pt x="2475301" y="368154"/>
                </a:cubicBezTo>
                <a:cubicBezTo>
                  <a:pt x="2469540" y="365276"/>
                  <a:pt x="2452978" y="351600"/>
                  <a:pt x="2438936" y="340444"/>
                </a:cubicBezTo>
                <a:lnTo>
                  <a:pt x="2429792" y="333386"/>
                </a:lnTo>
                <a:lnTo>
                  <a:pt x="2422013" y="326409"/>
                </a:lnTo>
                <a:cubicBezTo>
                  <a:pt x="2419312" y="323530"/>
                  <a:pt x="2417962" y="322810"/>
                  <a:pt x="2416567" y="322450"/>
                </a:cubicBezTo>
                <a:lnTo>
                  <a:pt x="2414975" y="321949"/>
                </a:lnTo>
                <a:close/>
                <a:moveTo>
                  <a:pt x="2398527" y="306977"/>
                </a:moveTo>
                <a:lnTo>
                  <a:pt x="2405450" y="312374"/>
                </a:lnTo>
                <a:cubicBezTo>
                  <a:pt x="2404010" y="310934"/>
                  <a:pt x="2401941" y="309584"/>
                  <a:pt x="2399150" y="307515"/>
                </a:cubicBezTo>
                <a:close/>
                <a:moveTo>
                  <a:pt x="882597" y="306460"/>
                </a:moveTo>
                <a:cubicBezTo>
                  <a:pt x="876839" y="309341"/>
                  <a:pt x="871440" y="315101"/>
                  <a:pt x="868561" y="317621"/>
                </a:cubicBezTo>
                <a:cubicBezTo>
                  <a:pt x="863162" y="320501"/>
                  <a:pt x="860283" y="323381"/>
                  <a:pt x="857404" y="326262"/>
                </a:cubicBezTo>
                <a:cubicBezTo>
                  <a:pt x="860283" y="323381"/>
                  <a:pt x="863162" y="323381"/>
                  <a:pt x="863162" y="323381"/>
                </a:cubicBezTo>
                <a:cubicBezTo>
                  <a:pt x="874319" y="315101"/>
                  <a:pt x="885477" y="306460"/>
                  <a:pt x="882597" y="306460"/>
                </a:cubicBezTo>
                <a:close/>
                <a:moveTo>
                  <a:pt x="2355043" y="304097"/>
                </a:moveTo>
                <a:lnTo>
                  <a:pt x="2355043" y="306117"/>
                </a:lnTo>
                <a:lnTo>
                  <a:pt x="2360603" y="309030"/>
                </a:lnTo>
                <a:lnTo>
                  <a:pt x="2366649" y="312930"/>
                </a:lnTo>
                <a:lnTo>
                  <a:pt x="2364224" y="310619"/>
                </a:lnTo>
                <a:cubicBezTo>
                  <a:pt x="2362154" y="308865"/>
                  <a:pt x="2359363" y="306795"/>
                  <a:pt x="2355043" y="304097"/>
                </a:cubicBezTo>
                <a:close/>
                <a:moveTo>
                  <a:pt x="2744528" y="298637"/>
                </a:moveTo>
                <a:lnTo>
                  <a:pt x="2757522" y="304085"/>
                </a:lnTo>
                <a:lnTo>
                  <a:pt x="2756767" y="303856"/>
                </a:lnTo>
                <a:cubicBezTo>
                  <a:pt x="2751547" y="301427"/>
                  <a:pt x="2745968" y="298637"/>
                  <a:pt x="2744528" y="298637"/>
                </a:cubicBezTo>
                <a:close/>
                <a:moveTo>
                  <a:pt x="2380246" y="295819"/>
                </a:moveTo>
                <a:cubicBezTo>
                  <a:pt x="2377366" y="295819"/>
                  <a:pt x="2388528" y="304097"/>
                  <a:pt x="2391408" y="306975"/>
                </a:cubicBezTo>
                <a:cubicBezTo>
                  <a:pt x="2391408" y="309494"/>
                  <a:pt x="2380246" y="298338"/>
                  <a:pt x="2383127" y="304097"/>
                </a:cubicBezTo>
                <a:cubicBezTo>
                  <a:pt x="2408331" y="323530"/>
                  <a:pt x="2394289" y="309494"/>
                  <a:pt x="2397169" y="309494"/>
                </a:cubicBezTo>
                <a:cubicBezTo>
                  <a:pt x="2383127" y="301217"/>
                  <a:pt x="2388528" y="301217"/>
                  <a:pt x="2380246" y="295819"/>
                </a:cubicBezTo>
                <a:close/>
                <a:moveTo>
                  <a:pt x="2383683" y="295407"/>
                </a:moveTo>
                <a:lnTo>
                  <a:pt x="2388528" y="298338"/>
                </a:lnTo>
                <a:lnTo>
                  <a:pt x="2398527" y="306977"/>
                </a:lnTo>
                <a:close/>
                <a:moveTo>
                  <a:pt x="900052" y="290196"/>
                </a:moveTo>
                <a:lnTo>
                  <a:pt x="893620" y="294400"/>
                </a:lnTo>
                <a:cubicBezTo>
                  <a:pt x="889435" y="297549"/>
                  <a:pt x="885297" y="301060"/>
                  <a:pt x="882597" y="303941"/>
                </a:cubicBezTo>
                <a:lnTo>
                  <a:pt x="887996" y="301060"/>
                </a:lnTo>
                <a:lnTo>
                  <a:pt x="896381" y="294702"/>
                </a:lnTo>
                <a:lnTo>
                  <a:pt x="898261" y="292940"/>
                </a:lnTo>
                <a:close/>
                <a:moveTo>
                  <a:pt x="583053" y="289822"/>
                </a:moveTo>
                <a:cubicBezTo>
                  <a:pt x="574775" y="295221"/>
                  <a:pt x="569017" y="298100"/>
                  <a:pt x="563619" y="300979"/>
                </a:cubicBezTo>
                <a:cubicBezTo>
                  <a:pt x="555341" y="306377"/>
                  <a:pt x="549583" y="309257"/>
                  <a:pt x="544183" y="312136"/>
                </a:cubicBezTo>
                <a:cubicBezTo>
                  <a:pt x="546703" y="312136"/>
                  <a:pt x="555341" y="306377"/>
                  <a:pt x="563619" y="300979"/>
                </a:cubicBezTo>
                <a:cubicBezTo>
                  <a:pt x="566498" y="300979"/>
                  <a:pt x="566498" y="298100"/>
                  <a:pt x="569017" y="298100"/>
                </a:cubicBezTo>
                <a:cubicBezTo>
                  <a:pt x="571897" y="298100"/>
                  <a:pt x="574775" y="295221"/>
                  <a:pt x="574775" y="295221"/>
                </a:cubicBezTo>
                <a:cubicBezTo>
                  <a:pt x="580175" y="292701"/>
                  <a:pt x="583053" y="289822"/>
                  <a:pt x="583053" y="289822"/>
                </a:cubicBezTo>
                <a:close/>
                <a:moveTo>
                  <a:pt x="2730850" y="287481"/>
                </a:moveTo>
                <a:cubicBezTo>
                  <a:pt x="2736249" y="290360"/>
                  <a:pt x="2753167" y="298637"/>
                  <a:pt x="2750287" y="295759"/>
                </a:cubicBezTo>
                <a:cubicBezTo>
                  <a:pt x="2742008" y="290360"/>
                  <a:pt x="2730850" y="287481"/>
                  <a:pt x="2730850" y="287481"/>
                </a:cubicBezTo>
                <a:close/>
                <a:moveTo>
                  <a:pt x="2691614" y="273446"/>
                </a:moveTo>
                <a:cubicBezTo>
                  <a:pt x="2688734" y="273446"/>
                  <a:pt x="2699893" y="279204"/>
                  <a:pt x="2711051" y="281722"/>
                </a:cubicBezTo>
                <a:cubicBezTo>
                  <a:pt x="2713931" y="281722"/>
                  <a:pt x="2702772" y="279204"/>
                  <a:pt x="2691614" y="273446"/>
                </a:cubicBezTo>
                <a:close/>
                <a:moveTo>
                  <a:pt x="2349207" y="271097"/>
                </a:moveTo>
                <a:lnTo>
                  <a:pt x="2366204" y="281783"/>
                </a:lnTo>
                <a:lnTo>
                  <a:pt x="2383683" y="295407"/>
                </a:lnTo>
                <a:lnTo>
                  <a:pt x="2374846" y="290061"/>
                </a:lnTo>
                <a:lnTo>
                  <a:pt x="2369085" y="285484"/>
                </a:lnTo>
                <a:lnTo>
                  <a:pt x="2369085" y="284663"/>
                </a:lnTo>
                <a:lnTo>
                  <a:pt x="2366106" y="283118"/>
                </a:lnTo>
                <a:lnTo>
                  <a:pt x="2360804" y="278905"/>
                </a:lnTo>
                <a:close/>
                <a:moveTo>
                  <a:pt x="2744528" y="268047"/>
                </a:moveTo>
                <a:cubicBezTo>
                  <a:pt x="2758566" y="273446"/>
                  <a:pt x="2775485" y="281722"/>
                  <a:pt x="2780884" y="284602"/>
                </a:cubicBezTo>
                <a:cubicBezTo>
                  <a:pt x="2780884" y="284602"/>
                  <a:pt x="2766846" y="279204"/>
                  <a:pt x="2775485" y="284602"/>
                </a:cubicBezTo>
                <a:cubicBezTo>
                  <a:pt x="2780884" y="284602"/>
                  <a:pt x="2789163" y="290360"/>
                  <a:pt x="2797802" y="292879"/>
                </a:cubicBezTo>
                <a:cubicBezTo>
                  <a:pt x="2806081" y="295759"/>
                  <a:pt x="2811481" y="298637"/>
                  <a:pt x="2811481" y="298637"/>
                </a:cubicBezTo>
                <a:cubicBezTo>
                  <a:pt x="2794922" y="290360"/>
                  <a:pt x="2800322" y="295759"/>
                  <a:pt x="2789163" y="287481"/>
                </a:cubicBezTo>
                <a:cubicBezTo>
                  <a:pt x="2786644" y="287481"/>
                  <a:pt x="2775485" y="281722"/>
                  <a:pt x="2764326" y="276324"/>
                </a:cubicBezTo>
                <a:cubicBezTo>
                  <a:pt x="2755687" y="270566"/>
                  <a:pt x="2747408" y="268047"/>
                  <a:pt x="2744528" y="268047"/>
                </a:cubicBezTo>
                <a:close/>
                <a:moveTo>
                  <a:pt x="638840" y="261750"/>
                </a:moveTo>
                <a:cubicBezTo>
                  <a:pt x="635960" y="264630"/>
                  <a:pt x="616525" y="270388"/>
                  <a:pt x="616525" y="272908"/>
                </a:cubicBezTo>
                <a:cubicBezTo>
                  <a:pt x="608247" y="278666"/>
                  <a:pt x="616525" y="272908"/>
                  <a:pt x="616525" y="270388"/>
                </a:cubicBezTo>
                <a:cubicBezTo>
                  <a:pt x="627683" y="264630"/>
                  <a:pt x="630562" y="264630"/>
                  <a:pt x="638840" y="261750"/>
                </a:cubicBezTo>
                <a:close/>
                <a:moveTo>
                  <a:pt x="2655258" y="256891"/>
                </a:moveTo>
                <a:cubicBezTo>
                  <a:pt x="2669297" y="262289"/>
                  <a:pt x="2680455" y="265168"/>
                  <a:pt x="2686215" y="268047"/>
                </a:cubicBezTo>
                <a:cubicBezTo>
                  <a:pt x="2672176" y="259409"/>
                  <a:pt x="2663896" y="259409"/>
                  <a:pt x="2655258" y="256891"/>
                </a:cubicBezTo>
                <a:close/>
                <a:moveTo>
                  <a:pt x="2326977" y="256646"/>
                </a:moveTo>
                <a:lnTo>
                  <a:pt x="2334879" y="261451"/>
                </a:lnTo>
                <a:lnTo>
                  <a:pt x="2349207" y="271097"/>
                </a:lnTo>
                <a:lnTo>
                  <a:pt x="2343881" y="267748"/>
                </a:lnTo>
                <a:close/>
                <a:moveTo>
                  <a:pt x="2285192" y="245436"/>
                </a:moveTo>
                <a:cubicBezTo>
                  <a:pt x="2282672" y="245436"/>
                  <a:pt x="2299234" y="256593"/>
                  <a:pt x="2288072" y="251194"/>
                </a:cubicBezTo>
                <a:cubicBezTo>
                  <a:pt x="2302115" y="259471"/>
                  <a:pt x="2310395" y="264870"/>
                  <a:pt x="2316157" y="267748"/>
                </a:cubicBezTo>
                <a:cubicBezTo>
                  <a:pt x="2307516" y="262350"/>
                  <a:pt x="2304995" y="259471"/>
                  <a:pt x="2302115" y="259471"/>
                </a:cubicBezTo>
                <a:cubicBezTo>
                  <a:pt x="2299234" y="256593"/>
                  <a:pt x="2296354" y="253713"/>
                  <a:pt x="2285192" y="245436"/>
                </a:cubicBezTo>
                <a:close/>
                <a:moveTo>
                  <a:pt x="2617271" y="243659"/>
                </a:moveTo>
                <a:cubicBezTo>
                  <a:pt x="2617733" y="243732"/>
                  <a:pt x="2619802" y="244294"/>
                  <a:pt x="2624662" y="245734"/>
                </a:cubicBezTo>
                <a:cubicBezTo>
                  <a:pt x="2628981" y="247624"/>
                  <a:pt x="2615887" y="243439"/>
                  <a:pt x="2617271" y="243659"/>
                </a:cubicBezTo>
                <a:close/>
                <a:moveTo>
                  <a:pt x="2610387" y="242777"/>
                </a:moveTo>
                <a:lnTo>
                  <a:pt x="2617327" y="245194"/>
                </a:lnTo>
                <a:cubicBezTo>
                  <a:pt x="2621151" y="246904"/>
                  <a:pt x="2623222" y="248254"/>
                  <a:pt x="2621781" y="248254"/>
                </a:cubicBezTo>
                <a:close/>
                <a:moveTo>
                  <a:pt x="2602344" y="239976"/>
                </a:moveTo>
                <a:cubicBezTo>
                  <a:pt x="2602344" y="239976"/>
                  <a:pt x="2605133" y="240696"/>
                  <a:pt x="2608958" y="242091"/>
                </a:cubicBezTo>
                <a:lnTo>
                  <a:pt x="2610387" y="242777"/>
                </a:lnTo>
                <a:close/>
                <a:moveTo>
                  <a:pt x="697505" y="239437"/>
                </a:moveTo>
                <a:cubicBezTo>
                  <a:pt x="694626" y="239437"/>
                  <a:pt x="692106" y="242316"/>
                  <a:pt x="686348" y="245195"/>
                </a:cubicBezTo>
                <a:cubicBezTo>
                  <a:pt x="680950" y="248075"/>
                  <a:pt x="675190" y="250593"/>
                  <a:pt x="669792" y="253473"/>
                </a:cubicBezTo>
                <a:cubicBezTo>
                  <a:pt x="658635" y="259231"/>
                  <a:pt x="647118" y="261750"/>
                  <a:pt x="647118" y="261750"/>
                </a:cubicBezTo>
                <a:cubicBezTo>
                  <a:pt x="664034" y="256352"/>
                  <a:pt x="678070" y="248075"/>
                  <a:pt x="697505" y="239437"/>
                </a:cubicBezTo>
                <a:close/>
                <a:moveTo>
                  <a:pt x="1006997" y="231401"/>
                </a:moveTo>
                <a:cubicBezTo>
                  <a:pt x="1008438" y="230141"/>
                  <a:pt x="1008438" y="230141"/>
                  <a:pt x="1006322" y="231851"/>
                </a:cubicBezTo>
                <a:lnTo>
                  <a:pt x="1005849" y="232230"/>
                </a:lnTo>
                <a:lnTo>
                  <a:pt x="987555" y="245436"/>
                </a:lnTo>
                <a:lnTo>
                  <a:pt x="986440" y="246296"/>
                </a:lnTo>
                <a:lnTo>
                  <a:pt x="983234" y="248136"/>
                </a:lnTo>
                <a:cubicBezTo>
                  <a:pt x="979093" y="250924"/>
                  <a:pt x="974952" y="253713"/>
                  <a:pt x="973513" y="253713"/>
                </a:cubicBezTo>
                <a:cubicBezTo>
                  <a:pt x="970632" y="256593"/>
                  <a:pt x="969912" y="258032"/>
                  <a:pt x="969912" y="258751"/>
                </a:cubicBezTo>
                <a:lnTo>
                  <a:pt x="970075" y="258914"/>
                </a:lnTo>
                <a:lnTo>
                  <a:pt x="962351" y="264870"/>
                </a:lnTo>
                <a:lnTo>
                  <a:pt x="965231" y="262350"/>
                </a:lnTo>
                <a:cubicBezTo>
                  <a:pt x="959470" y="267748"/>
                  <a:pt x="954069" y="273507"/>
                  <a:pt x="945428" y="276026"/>
                </a:cubicBezTo>
                <a:lnTo>
                  <a:pt x="943901" y="278467"/>
                </a:lnTo>
                <a:lnTo>
                  <a:pt x="963578" y="264698"/>
                </a:lnTo>
                <a:lnTo>
                  <a:pt x="968207" y="261895"/>
                </a:lnTo>
                <a:lnTo>
                  <a:pt x="970632" y="259471"/>
                </a:lnTo>
                <a:lnTo>
                  <a:pt x="970075" y="258914"/>
                </a:lnTo>
                <a:lnTo>
                  <a:pt x="986440" y="246296"/>
                </a:lnTo>
                <a:lnTo>
                  <a:pt x="992955" y="242558"/>
                </a:lnTo>
                <a:lnTo>
                  <a:pt x="1005849" y="232230"/>
                </a:lnTo>
                <a:close/>
                <a:moveTo>
                  <a:pt x="2203966" y="231118"/>
                </a:moveTo>
                <a:lnTo>
                  <a:pt x="2204540" y="231401"/>
                </a:lnTo>
                <a:lnTo>
                  <a:pt x="2204165" y="231236"/>
                </a:lnTo>
                <a:close/>
                <a:moveTo>
                  <a:pt x="2666416" y="228819"/>
                </a:moveTo>
                <a:cubicBezTo>
                  <a:pt x="2661017" y="228819"/>
                  <a:pt x="2680455" y="234578"/>
                  <a:pt x="2686215" y="237097"/>
                </a:cubicBezTo>
                <a:cubicBezTo>
                  <a:pt x="2688734" y="237097"/>
                  <a:pt x="2677576" y="231699"/>
                  <a:pt x="2666416" y="228819"/>
                </a:cubicBezTo>
                <a:close/>
                <a:moveTo>
                  <a:pt x="722699" y="228280"/>
                </a:moveTo>
                <a:cubicBezTo>
                  <a:pt x="716940" y="231159"/>
                  <a:pt x="711542" y="234039"/>
                  <a:pt x="711542" y="234039"/>
                </a:cubicBezTo>
                <a:cubicBezTo>
                  <a:pt x="703264" y="236917"/>
                  <a:pt x="711542" y="231159"/>
                  <a:pt x="722699" y="228280"/>
                </a:cubicBezTo>
                <a:close/>
                <a:moveTo>
                  <a:pt x="2649858" y="220542"/>
                </a:moveTo>
                <a:cubicBezTo>
                  <a:pt x="2655258" y="223421"/>
                  <a:pt x="2672176" y="228819"/>
                  <a:pt x="2675056" y="231699"/>
                </a:cubicBezTo>
                <a:cubicBezTo>
                  <a:pt x="2669297" y="225941"/>
                  <a:pt x="2652738" y="220542"/>
                  <a:pt x="2649858" y="220542"/>
                </a:cubicBezTo>
                <a:close/>
                <a:moveTo>
                  <a:pt x="939002" y="215482"/>
                </a:moveTo>
                <a:lnTo>
                  <a:pt x="935504" y="217175"/>
                </a:lnTo>
                <a:cubicBezTo>
                  <a:pt x="932806" y="218615"/>
                  <a:pt x="936314" y="216545"/>
                  <a:pt x="938744" y="215510"/>
                </a:cubicBezTo>
                <a:close/>
                <a:moveTo>
                  <a:pt x="756170" y="214604"/>
                </a:moveTo>
                <a:lnTo>
                  <a:pt x="745598" y="219777"/>
                </a:lnTo>
                <a:lnTo>
                  <a:pt x="745013" y="220002"/>
                </a:lnTo>
                <a:lnTo>
                  <a:pt x="738821" y="223033"/>
                </a:lnTo>
                <a:lnTo>
                  <a:pt x="730977" y="225761"/>
                </a:lnTo>
                <a:cubicBezTo>
                  <a:pt x="728097" y="228280"/>
                  <a:pt x="725578" y="228280"/>
                  <a:pt x="722699" y="228280"/>
                </a:cubicBezTo>
                <a:cubicBezTo>
                  <a:pt x="728097" y="225761"/>
                  <a:pt x="736735" y="222882"/>
                  <a:pt x="742134" y="220002"/>
                </a:cubicBezTo>
                <a:cubicBezTo>
                  <a:pt x="747892" y="217123"/>
                  <a:pt x="753291" y="214604"/>
                  <a:pt x="756170" y="214604"/>
                </a:cubicBezTo>
                <a:close/>
                <a:moveTo>
                  <a:pt x="1006997" y="206569"/>
                </a:moveTo>
                <a:cubicBezTo>
                  <a:pt x="1001237" y="209089"/>
                  <a:pt x="992955" y="214847"/>
                  <a:pt x="992955" y="217726"/>
                </a:cubicBezTo>
                <a:cubicBezTo>
                  <a:pt x="1009878" y="203691"/>
                  <a:pt x="981793" y="228882"/>
                  <a:pt x="1001237" y="211967"/>
                </a:cubicBezTo>
                <a:cubicBezTo>
                  <a:pt x="1006997" y="206569"/>
                  <a:pt x="1004117" y="209089"/>
                  <a:pt x="1006997" y="206569"/>
                </a:cubicBezTo>
                <a:close/>
                <a:moveTo>
                  <a:pt x="971556" y="203465"/>
                </a:moveTo>
                <a:lnTo>
                  <a:pt x="971856" y="203495"/>
                </a:lnTo>
                <a:lnTo>
                  <a:pt x="970510" y="204146"/>
                </a:lnTo>
                <a:lnTo>
                  <a:pt x="971081" y="203702"/>
                </a:lnTo>
                <a:close/>
                <a:moveTo>
                  <a:pt x="2613502" y="201108"/>
                </a:moveTo>
                <a:cubicBezTo>
                  <a:pt x="2614942" y="202368"/>
                  <a:pt x="2618451" y="204437"/>
                  <a:pt x="2622637" y="206192"/>
                </a:cubicBezTo>
                <a:lnTo>
                  <a:pt x="2631983" y="208456"/>
                </a:lnTo>
                <a:lnTo>
                  <a:pt x="2634186" y="209386"/>
                </a:lnTo>
                <a:lnTo>
                  <a:pt x="2630421" y="209386"/>
                </a:lnTo>
                <a:cubicBezTo>
                  <a:pt x="2638700" y="212265"/>
                  <a:pt x="2644099" y="214784"/>
                  <a:pt x="2646979" y="214784"/>
                </a:cubicBezTo>
                <a:lnTo>
                  <a:pt x="2634186" y="209386"/>
                </a:lnTo>
                <a:lnTo>
                  <a:pt x="2635820" y="209386"/>
                </a:lnTo>
                <a:lnTo>
                  <a:pt x="2631983" y="208456"/>
                </a:lnTo>
                <a:lnTo>
                  <a:pt x="2628216" y="206866"/>
                </a:lnTo>
                <a:cubicBezTo>
                  <a:pt x="2621961" y="204437"/>
                  <a:pt x="2616382" y="202368"/>
                  <a:pt x="2613502" y="201108"/>
                </a:cubicBezTo>
                <a:close/>
                <a:moveTo>
                  <a:pt x="974960" y="194269"/>
                </a:moveTo>
                <a:cubicBezTo>
                  <a:pt x="975995" y="193594"/>
                  <a:pt x="975995" y="193594"/>
                  <a:pt x="974735" y="194854"/>
                </a:cubicBezTo>
                <a:cubicBezTo>
                  <a:pt x="966098" y="197733"/>
                  <a:pt x="960698" y="200614"/>
                  <a:pt x="954940" y="206014"/>
                </a:cubicBezTo>
                <a:cubicBezTo>
                  <a:pt x="957820" y="206014"/>
                  <a:pt x="957820" y="203495"/>
                  <a:pt x="960698" y="200614"/>
                </a:cubicBezTo>
                <a:cubicBezTo>
                  <a:pt x="963578" y="200614"/>
                  <a:pt x="966098" y="197733"/>
                  <a:pt x="968976" y="197733"/>
                </a:cubicBezTo>
                <a:cubicBezTo>
                  <a:pt x="971856" y="196294"/>
                  <a:pt x="973925" y="194944"/>
                  <a:pt x="974960" y="194269"/>
                </a:cubicBezTo>
                <a:close/>
                <a:moveTo>
                  <a:pt x="934686" y="189411"/>
                </a:moveTo>
                <a:cubicBezTo>
                  <a:pt x="937564" y="186532"/>
                  <a:pt x="923528" y="192290"/>
                  <a:pt x="920649" y="192290"/>
                </a:cubicBezTo>
                <a:cubicBezTo>
                  <a:pt x="920649" y="192290"/>
                  <a:pt x="915250" y="194810"/>
                  <a:pt x="912371" y="194810"/>
                </a:cubicBezTo>
                <a:cubicBezTo>
                  <a:pt x="895456" y="200568"/>
                  <a:pt x="890056" y="200568"/>
                  <a:pt x="878900" y="205966"/>
                </a:cubicBezTo>
                <a:cubicBezTo>
                  <a:pt x="884298" y="205966"/>
                  <a:pt x="881778" y="205966"/>
                  <a:pt x="878900" y="208846"/>
                </a:cubicBezTo>
                <a:cubicBezTo>
                  <a:pt x="892936" y="203448"/>
                  <a:pt x="906612" y="200568"/>
                  <a:pt x="912371" y="194810"/>
                </a:cubicBezTo>
                <a:cubicBezTo>
                  <a:pt x="920649" y="192290"/>
                  <a:pt x="923528" y="194810"/>
                  <a:pt x="934686" y="189411"/>
                </a:cubicBezTo>
                <a:close/>
                <a:moveTo>
                  <a:pt x="982425" y="188271"/>
                </a:moveTo>
                <a:lnTo>
                  <a:pt x="980134" y="189454"/>
                </a:lnTo>
                <a:cubicBezTo>
                  <a:pt x="977254" y="192334"/>
                  <a:pt x="971856" y="194854"/>
                  <a:pt x="968976" y="194854"/>
                </a:cubicBezTo>
                <a:close/>
                <a:moveTo>
                  <a:pt x="778485" y="186532"/>
                </a:moveTo>
                <a:cubicBezTo>
                  <a:pt x="764448" y="192290"/>
                  <a:pt x="764448" y="192290"/>
                  <a:pt x="753291" y="194810"/>
                </a:cubicBezTo>
                <a:cubicBezTo>
                  <a:pt x="753291" y="197689"/>
                  <a:pt x="778485" y="186532"/>
                  <a:pt x="778485" y="186532"/>
                </a:cubicBezTo>
                <a:close/>
                <a:moveTo>
                  <a:pt x="2153958" y="184139"/>
                </a:moveTo>
                <a:cubicBezTo>
                  <a:pt x="2154065" y="184032"/>
                  <a:pt x="2155663" y="184707"/>
                  <a:pt x="2159893" y="186777"/>
                </a:cubicBezTo>
                <a:cubicBezTo>
                  <a:pt x="2171055" y="192534"/>
                  <a:pt x="2165293" y="189655"/>
                  <a:pt x="2162414" y="189655"/>
                </a:cubicBezTo>
                <a:cubicBezTo>
                  <a:pt x="2166734" y="191814"/>
                  <a:pt x="2153637" y="184459"/>
                  <a:pt x="2153958" y="184139"/>
                </a:cubicBezTo>
                <a:close/>
                <a:moveTo>
                  <a:pt x="2513073" y="178796"/>
                </a:moveTo>
                <a:cubicBezTo>
                  <a:pt x="2510193" y="178796"/>
                  <a:pt x="2527111" y="184194"/>
                  <a:pt x="2535391" y="187073"/>
                </a:cubicBezTo>
                <a:cubicBezTo>
                  <a:pt x="2538271" y="184194"/>
                  <a:pt x="2518832" y="178796"/>
                  <a:pt x="2513073" y="178796"/>
                </a:cubicBezTo>
                <a:close/>
                <a:moveTo>
                  <a:pt x="1006996" y="178719"/>
                </a:moveTo>
                <a:lnTo>
                  <a:pt x="1003131" y="180652"/>
                </a:lnTo>
                <a:lnTo>
                  <a:pt x="994171" y="183693"/>
                </a:lnTo>
                <a:cubicBezTo>
                  <a:pt x="998309" y="182433"/>
                  <a:pt x="1001099" y="181083"/>
                  <a:pt x="1003214" y="180048"/>
                </a:cubicBezTo>
                <a:close/>
                <a:moveTo>
                  <a:pt x="1004706" y="177151"/>
                </a:moveTo>
                <a:lnTo>
                  <a:pt x="1002449" y="178293"/>
                </a:lnTo>
                <a:cubicBezTo>
                  <a:pt x="997049" y="181173"/>
                  <a:pt x="991291" y="183693"/>
                  <a:pt x="985892" y="186573"/>
                </a:cubicBezTo>
                <a:lnTo>
                  <a:pt x="982425" y="188271"/>
                </a:lnTo>
                <a:lnTo>
                  <a:pt x="991291" y="183693"/>
                </a:lnTo>
                <a:cubicBezTo>
                  <a:pt x="995431" y="182433"/>
                  <a:pt x="998939" y="180363"/>
                  <a:pt x="1001774" y="178608"/>
                </a:cubicBezTo>
                <a:close/>
                <a:moveTo>
                  <a:pt x="1013605" y="175412"/>
                </a:moveTo>
                <a:lnTo>
                  <a:pt x="1013293" y="175637"/>
                </a:lnTo>
                <a:lnTo>
                  <a:pt x="1008207" y="178293"/>
                </a:lnTo>
                <a:lnTo>
                  <a:pt x="1006996" y="178719"/>
                </a:lnTo>
                <a:close/>
                <a:moveTo>
                  <a:pt x="982193" y="175375"/>
                </a:moveTo>
                <a:cubicBezTo>
                  <a:pt x="976435" y="178255"/>
                  <a:pt x="968157" y="181134"/>
                  <a:pt x="957000" y="183653"/>
                </a:cubicBezTo>
                <a:cubicBezTo>
                  <a:pt x="957000" y="183653"/>
                  <a:pt x="976435" y="178255"/>
                  <a:pt x="982193" y="175375"/>
                </a:cubicBezTo>
                <a:close/>
                <a:moveTo>
                  <a:pt x="851047" y="171848"/>
                </a:moveTo>
                <a:lnTo>
                  <a:pt x="848892" y="172677"/>
                </a:lnTo>
                <a:cubicBezTo>
                  <a:pt x="846125" y="173710"/>
                  <a:pt x="843190" y="174745"/>
                  <a:pt x="840946" y="175341"/>
                </a:cubicBezTo>
                <a:lnTo>
                  <a:pt x="840697" y="175344"/>
                </a:lnTo>
                <a:close/>
                <a:moveTo>
                  <a:pt x="856585" y="169977"/>
                </a:moveTo>
                <a:lnTo>
                  <a:pt x="851047" y="171848"/>
                </a:lnTo>
                <a:lnTo>
                  <a:pt x="855826" y="170011"/>
                </a:lnTo>
                <a:cubicBezTo>
                  <a:pt x="857395" y="169415"/>
                  <a:pt x="857935" y="169257"/>
                  <a:pt x="856585" y="169977"/>
                </a:cubicBezTo>
                <a:close/>
                <a:moveTo>
                  <a:pt x="823270" y="169895"/>
                </a:moveTo>
                <a:lnTo>
                  <a:pt x="823113" y="169977"/>
                </a:lnTo>
                <a:lnTo>
                  <a:pt x="822966" y="170013"/>
                </a:lnTo>
                <a:close/>
                <a:moveTo>
                  <a:pt x="1031202" y="169625"/>
                </a:moveTo>
                <a:lnTo>
                  <a:pt x="1030521" y="170012"/>
                </a:lnTo>
                <a:lnTo>
                  <a:pt x="1030688" y="169839"/>
                </a:lnTo>
                <a:lnTo>
                  <a:pt x="1030702" y="169832"/>
                </a:lnTo>
                <a:close/>
                <a:moveTo>
                  <a:pt x="894263" y="166828"/>
                </a:moveTo>
                <a:lnTo>
                  <a:pt x="887313" y="169437"/>
                </a:lnTo>
                <a:cubicBezTo>
                  <a:pt x="882408" y="171147"/>
                  <a:pt x="877460" y="172497"/>
                  <a:pt x="873141" y="172497"/>
                </a:cubicBezTo>
                <a:cubicBezTo>
                  <a:pt x="873141" y="172497"/>
                  <a:pt x="878090" y="171147"/>
                  <a:pt x="884433" y="169437"/>
                </a:cubicBezTo>
                <a:close/>
                <a:moveTo>
                  <a:pt x="2347673" y="163321"/>
                </a:moveTo>
                <a:lnTo>
                  <a:pt x="2353971" y="164760"/>
                </a:lnTo>
                <a:cubicBezTo>
                  <a:pt x="2362250" y="167639"/>
                  <a:pt x="2370889" y="170158"/>
                  <a:pt x="2362250" y="167639"/>
                </a:cubicBezTo>
                <a:cubicBezTo>
                  <a:pt x="2356670" y="166200"/>
                  <a:pt x="2354601" y="165480"/>
                  <a:pt x="2352531" y="164760"/>
                </a:cubicBezTo>
                <a:close/>
                <a:moveTo>
                  <a:pt x="2335616" y="163189"/>
                </a:moveTo>
                <a:lnTo>
                  <a:pt x="2342812" y="164760"/>
                </a:lnTo>
                <a:cubicBezTo>
                  <a:pt x="2351091" y="167639"/>
                  <a:pt x="2359730" y="167639"/>
                  <a:pt x="2353971" y="167639"/>
                </a:cubicBezTo>
                <a:cubicBezTo>
                  <a:pt x="2348572" y="164760"/>
                  <a:pt x="2345692" y="164760"/>
                  <a:pt x="2337412" y="164760"/>
                </a:cubicBezTo>
                <a:close/>
                <a:moveTo>
                  <a:pt x="909492" y="162216"/>
                </a:moveTo>
                <a:lnTo>
                  <a:pt x="904094" y="164219"/>
                </a:lnTo>
                <a:lnTo>
                  <a:pt x="894263" y="166828"/>
                </a:lnTo>
                <a:lnTo>
                  <a:pt x="901214" y="164219"/>
                </a:lnTo>
                <a:close/>
                <a:moveTo>
                  <a:pt x="2341371" y="161881"/>
                </a:moveTo>
                <a:lnTo>
                  <a:pt x="2342812" y="161881"/>
                </a:lnTo>
                <a:lnTo>
                  <a:pt x="2347673" y="163321"/>
                </a:lnTo>
                <a:close/>
                <a:moveTo>
                  <a:pt x="1183709" y="160786"/>
                </a:moveTo>
                <a:cubicBezTo>
                  <a:pt x="1185104" y="160111"/>
                  <a:pt x="1185104" y="160111"/>
                  <a:pt x="1180966" y="161372"/>
                </a:cubicBezTo>
                <a:cubicBezTo>
                  <a:pt x="1175566" y="164252"/>
                  <a:pt x="1172688" y="164252"/>
                  <a:pt x="1166928" y="167132"/>
                </a:cubicBezTo>
                <a:lnTo>
                  <a:pt x="1159233" y="169978"/>
                </a:lnTo>
                <a:lnTo>
                  <a:pt x="1152970" y="173507"/>
                </a:lnTo>
                <a:lnTo>
                  <a:pt x="1155771" y="172533"/>
                </a:lnTo>
                <a:cubicBezTo>
                  <a:pt x="1164410" y="170012"/>
                  <a:pt x="1169808" y="167132"/>
                  <a:pt x="1178086" y="164252"/>
                </a:cubicBezTo>
                <a:cubicBezTo>
                  <a:pt x="1175566" y="167132"/>
                  <a:pt x="1183844" y="164252"/>
                  <a:pt x="1186724" y="161372"/>
                </a:cubicBezTo>
                <a:cubicBezTo>
                  <a:pt x="1180966" y="164252"/>
                  <a:pt x="1178086" y="164252"/>
                  <a:pt x="1178086" y="164252"/>
                </a:cubicBezTo>
                <a:cubicBezTo>
                  <a:pt x="1179526" y="162812"/>
                  <a:pt x="1182315" y="161462"/>
                  <a:pt x="1183709" y="160786"/>
                </a:cubicBezTo>
                <a:close/>
                <a:moveTo>
                  <a:pt x="1057194" y="160632"/>
                </a:moveTo>
                <a:lnTo>
                  <a:pt x="1046829" y="162936"/>
                </a:lnTo>
                <a:lnTo>
                  <a:pt x="1044198" y="164252"/>
                </a:lnTo>
                <a:lnTo>
                  <a:pt x="1031202" y="169625"/>
                </a:lnTo>
                <a:lnTo>
                  <a:pt x="1039379" y="164978"/>
                </a:lnTo>
                <a:lnTo>
                  <a:pt x="1040138" y="164424"/>
                </a:lnTo>
                <a:lnTo>
                  <a:pt x="1034740" y="165624"/>
                </a:lnTo>
                <a:lnTo>
                  <a:pt x="1030688" y="169839"/>
                </a:lnTo>
                <a:lnTo>
                  <a:pt x="1019365" y="175412"/>
                </a:lnTo>
                <a:cubicBezTo>
                  <a:pt x="1027643" y="172533"/>
                  <a:pt x="1035920" y="170012"/>
                  <a:pt x="1044198" y="167132"/>
                </a:cubicBezTo>
                <a:close/>
                <a:moveTo>
                  <a:pt x="1113213" y="156187"/>
                </a:moveTo>
                <a:cubicBezTo>
                  <a:pt x="1102052" y="164464"/>
                  <a:pt x="1076848" y="181378"/>
                  <a:pt x="1062806" y="189655"/>
                </a:cubicBezTo>
                <a:cubicBezTo>
                  <a:pt x="1068567" y="184257"/>
                  <a:pt x="1082248" y="175620"/>
                  <a:pt x="1093411" y="167343"/>
                </a:cubicBezTo>
                <a:cubicBezTo>
                  <a:pt x="1099171" y="164464"/>
                  <a:pt x="1107453" y="159065"/>
                  <a:pt x="1113213" y="156187"/>
                </a:cubicBezTo>
                <a:close/>
                <a:moveTo>
                  <a:pt x="2292777" y="150725"/>
                </a:moveTo>
                <a:cubicBezTo>
                  <a:pt x="2298177" y="153603"/>
                  <a:pt x="2315095" y="156483"/>
                  <a:pt x="2315095" y="156483"/>
                </a:cubicBezTo>
                <a:cubicBezTo>
                  <a:pt x="2312215" y="156483"/>
                  <a:pt x="2306456" y="153603"/>
                  <a:pt x="2303936" y="153603"/>
                </a:cubicBezTo>
                <a:cubicBezTo>
                  <a:pt x="2298177" y="150725"/>
                  <a:pt x="2292777" y="150725"/>
                  <a:pt x="2292777" y="150725"/>
                </a:cubicBezTo>
                <a:close/>
                <a:moveTo>
                  <a:pt x="1088007" y="150183"/>
                </a:moveTo>
                <a:lnTo>
                  <a:pt x="1083828" y="151269"/>
                </a:lnTo>
                <a:lnTo>
                  <a:pt x="1072272" y="155972"/>
                </a:lnTo>
                <a:lnTo>
                  <a:pt x="1077412" y="152939"/>
                </a:lnTo>
                <a:lnTo>
                  <a:pt x="1071406" y="154502"/>
                </a:lnTo>
                <a:cubicBezTo>
                  <a:pt x="1067942" y="155941"/>
                  <a:pt x="1065872" y="157381"/>
                  <a:pt x="1063173" y="158821"/>
                </a:cubicBezTo>
                <a:cubicBezTo>
                  <a:pt x="1071451" y="155941"/>
                  <a:pt x="1085487" y="153062"/>
                  <a:pt x="1088007" y="150183"/>
                </a:cubicBezTo>
                <a:close/>
                <a:moveTo>
                  <a:pt x="1126896" y="147910"/>
                </a:moveTo>
                <a:cubicBezTo>
                  <a:pt x="1129776" y="150429"/>
                  <a:pt x="1121495" y="153308"/>
                  <a:pt x="1113213" y="156187"/>
                </a:cubicBezTo>
                <a:cubicBezTo>
                  <a:pt x="1118615" y="153308"/>
                  <a:pt x="1124375" y="150429"/>
                  <a:pt x="1126896" y="147910"/>
                </a:cubicBezTo>
                <a:close/>
                <a:moveTo>
                  <a:pt x="897221" y="144177"/>
                </a:moveTo>
                <a:lnTo>
                  <a:pt x="894642" y="145303"/>
                </a:lnTo>
                <a:lnTo>
                  <a:pt x="895276" y="144964"/>
                </a:lnTo>
                <a:cubicBezTo>
                  <a:pt x="896490" y="144424"/>
                  <a:pt x="897614" y="143974"/>
                  <a:pt x="897221" y="144177"/>
                </a:cubicBezTo>
                <a:close/>
                <a:moveTo>
                  <a:pt x="941868" y="144172"/>
                </a:moveTo>
                <a:lnTo>
                  <a:pt x="940084" y="144784"/>
                </a:lnTo>
                <a:lnTo>
                  <a:pt x="940741" y="144445"/>
                </a:lnTo>
                <a:close/>
                <a:moveTo>
                  <a:pt x="1065693" y="139026"/>
                </a:moveTo>
                <a:cubicBezTo>
                  <a:pt x="1054535" y="141906"/>
                  <a:pt x="1040499" y="144784"/>
                  <a:pt x="1035101" y="147304"/>
                </a:cubicBezTo>
                <a:cubicBezTo>
                  <a:pt x="1054535" y="144784"/>
                  <a:pt x="1057415" y="141906"/>
                  <a:pt x="1065693" y="139026"/>
                </a:cubicBezTo>
                <a:close/>
                <a:moveTo>
                  <a:pt x="2090042" y="136753"/>
                </a:moveTo>
                <a:cubicBezTo>
                  <a:pt x="2095444" y="139273"/>
                  <a:pt x="2104084" y="142152"/>
                  <a:pt x="2109486" y="145030"/>
                </a:cubicBezTo>
                <a:cubicBezTo>
                  <a:pt x="2109486" y="145030"/>
                  <a:pt x="2112366" y="142152"/>
                  <a:pt x="2101204" y="136753"/>
                </a:cubicBezTo>
                <a:cubicBezTo>
                  <a:pt x="2095444" y="136753"/>
                  <a:pt x="2095444" y="136753"/>
                  <a:pt x="2090042" y="136753"/>
                </a:cubicBezTo>
                <a:close/>
                <a:moveTo>
                  <a:pt x="1298297" y="136530"/>
                </a:moveTo>
                <a:cubicBezTo>
                  <a:pt x="1298297" y="136530"/>
                  <a:pt x="1295418" y="139050"/>
                  <a:pt x="1292538" y="139050"/>
                </a:cubicBezTo>
                <a:cubicBezTo>
                  <a:pt x="1290018" y="139050"/>
                  <a:pt x="1290018" y="139050"/>
                  <a:pt x="1287140" y="139050"/>
                </a:cubicBezTo>
                <a:cubicBezTo>
                  <a:pt x="1290018" y="139050"/>
                  <a:pt x="1292538" y="139050"/>
                  <a:pt x="1298297" y="136530"/>
                </a:cubicBezTo>
                <a:close/>
                <a:moveTo>
                  <a:pt x="2103825" y="134170"/>
                </a:moveTo>
                <a:lnTo>
                  <a:pt x="2148732" y="156187"/>
                </a:lnTo>
                <a:cubicBezTo>
                  <a:pt x="2151252" y="159065"/>
                  <a:pt x="2154132" y="161585"/>
                  <a:pt x="2159893" y="164464"/>
                </a:cubicBezTo>
                <a:cubicBezTo>
                  <a:pt x="2162414" y="167343"/>
                  <a:pt x="2171055" y="173101"/>
                  <a:pt x="2179336" y="178499"/>
                </a:cubicBezTo>
                <a:cubicBezTo>
                  <a:pt x="2193378" y="186777"/>
                  <a:pt x="2190498" y="181378"/>
                  <a:pt x="2204540" y="189655"/>
                </a:cubicBezTo>
                <a:cubicBezTo>
                  <a:pt x="2190498" y="181378"/>
                  <a:pt x="2221102" y="197932"/>
                  <a:pt x="2201660" y="184257"/>
                </a:cubicBezTo>
                <a:cubicBezTo>
                  <a:pt x="2204540" y="186777"/>
                  <a:pt x="2212821" y="192534"/>
                  <a:pt x="2221102" y="195414"/>
                </a:cubicBezTo>
                <a:cubicBezTo>
                  <a:pt x="2226863" y="197932"/>
                  <a:pt x="2232264" y="200812"/>
                  <a:pt x="2226863" y="195414"/>
                </a:cubicBezTo>
                <a:cubicBezTo>
                  <a:pt x="2257468" y="211967"/>
                  <a:pt x="2288072" y="231401"/>
                  <a:pt x="2318677" y="251194"/>
                </a:cubicBezTo>
                <a:lnTo>
                  <a:pt x="2326977" y="256646"/>
                </a:lnTo>
                <a:lnTo>
                  <a:pt x="2313276" y="248315"/>
                </a:lnTo>
                <a:cubicBezTo>
                  <a:pt x="2321558" y="253713"/>
                  <a:pt x="2335600" y="264870"/>
                  <a:pt x="2338480" y="267748"/>
                </a:cubicBezTo>
                <a:cubicBezTo>
                  <a:pt x="2348202" y="274766"/>
                  <a:pt x="2351712" y="276206"/>
                  <a:pt x="2354863" y="277285"/>
                </a:cubicBezTo>
                <a:lnTo>
                  <a:pt x="2366106" y="283118"/>
                </a:lnTo>
                <a:lnTo>
                  <a:pt x="2369085" y="285484"/>
                </a:lnTo>
                <a:lnTo>
                  <a:pt x="2369085" y="287182"/>
                </a:lnTo>
                <a:cubicBezTo>
                  <a:pt x="2371965" y="290061"/>
                  <a:pt x="2377366" y="292940"/>
                  <a:pt x="2383127" y="295819"/>
                </a:cubicBezTo>
                <a:cubicBezTo>
                  <a:pt x="2386008" y="301217"/>
                  <a:pt x="2391408" y="304097"/>
                  <a:pt x="2394289" y="306975"/>
                </a:cubicBezTo>
                <a:cubicBezTo>
                  <a:pt x="2399690" y="312374"/>
                  <a:pt x="2405450" y="315252"/>
                  <a:pt x="2410851" y="320650"/>
                </a:cubicBezTo>
                <a:lnTo>
                  <a:pt x="2414975" y="321949"/>
                </a:lnTo>
                <a:lnTo>
                  <a:pt x="2420753" y="326409"/>
                </a:lnTo>
                <a:lnTo>
                  <a:pt x="2429792" y="333386"/>
                </a:lnTo>
                <a:lnTo>
                  <a:pt x="2450097" y="351600"/>
                </a:lnTo>
                <a:cubicBezTo>
                  <a:pt x="2461259" y="359877"/>
                  <a:pt x="2452978" y="354119"/>
                  <a:pt x="2458378" y="359877"/>
                </a:cubicBezTo>
                <a:cubicBezTo>
                  <a:pt x="2475301" y="373912"/>
                  <a:pt x="2458378" y="356999"/>
                  <a:pt x="2469540" y="365276"/>
                </a:cubicBezTo>
                <a:cubicBezTo>
                  <a:pt x="2480702" y="373912"/>
                  <a:pt x="2494745" y="387588"/>
                  <a:pt x="2491864" y="382189"/>
                </a:cubicBezTo>
                <a:cubicBezTo>
                  <a:pt x="2497444" y="387768"/>
                  <a:pt x="2504465" y="394066"/>
                  <a:pt x="2511802" y="400678"/>
                </a:cubicBezTo>
                <a:lnTo>
                  <a:pt x="2526082" y="414010"/>
                </a:lnTo>
                <a:lnTo>
                  <a:pt x="2505906" y="396225"/>
                </a:lnTo>
                <a:cubicBezTo>
                  <a:pt x="2500145" y="393346"/>
                  <a:pt x="2494745" y="387588"/>
                  <a:pt x="2491864" y="387588"/>
                </a:cubicBezTo>
                <a:cubicBezTo>
                  <a:pt x="2503025" y="396225"/>
                  <a:pt x="2508787" y="404502"/>
                  <a:pt x="2508787" y="401623"/>
                </a:cubicBezTo>
                <a:cubicBezTo>
                  <a:pt x="2525349" y="415658"/>
                  <a:pt x="2536510" y="423935"/>
                  <a:pt x="2558834" y="446248"/>
                </a:cubicBezTo>
                <a:cubicBezTo>
                  <a:pt x="2592319" y="476837"/>
                  <a:pt x="2625804" y="507786"/>
                  <a:pt x="2670451" y="552411"/>
                </a:cubicBezTo>
                <a:cubicBezTo>
                  <a:pt x="2678732" y="560688"/>
                  <a:pt x="2662170" y="543774"/>
                  <a:pt x="2673331" y="554930"/>
                </a:cubicBezTo>
                <a:cubicBezTo>
                  <a:pt x="2689894" y="571845"/>
                  <a:pt x="2670451" y="549533"/>
                  <a:pt x="2692774" y="574723"/>
                </a:cubicBezTo>
                <a:cubicBezTo>
                  <a:pt x="2701056" y="583001"/>
                  <a:pt x="2687373" y="568966"/>
                  <a:pt x="2676212" y="560688"/>
                </a:cubicBezTo>
                <a:lnTo>
                  <a:pt x="2678596" y="563866"/>
                </a:lnTo>
                <a:lnTo>
                  <a:pt x="2682372" y="568095"/>
                </a:lnTo>
                <a:lnTo>
                  <a:pt x="2687959" y="573644"/>
                </a:lnTo>
                <a:cubicBezTo>
                  <a:pt x="2693495" y="578862"/>
                  <a:pt x="2698355" y="583000"/>
                  <a:pt x="2695654" y="580122"/>
                </a:cubicBezTo>
                <a:cubicBezTo>
                  <a:pt x="2703936" y="585880"/>
                  <a:pt x="2712217" y="594157"/>
                  <a:pt x="2703936" y="585880"/>
                </a:cubicBezTo>
                <a:cubicBezTo>
                  <a:pt x="2743182" y="624747"/>
                  <a:pt x="2787828" y="672251"/>
                  <a:pt x="2832476" y="722633"/>
                </a:cubicBezTo>
                <a:cubicBezTo>
                  <a:pt x="2853359" y="747645"/>
                  <a:pt x="2874332" y="772746"/>
                  <a:pt x="2894270" y="796812"/>
                </a:cubicBezTo>
                <a:lnTo>
                  <a:pt x="2938810" y="851279"/>
                </a:lnTo>
                <a:lnTo>
                  <a:pt x="2939592" y="854798"/>
                </a:lnTo>
                <a:cubicBezTo>
                  <a:pt x="2941302" y="857947"/>
                  <a:pt x="2944092" y="862086"/>
                  <a:pt x="2946973" y="864785"/>
                </a:cubicBezTo>
                <a:cubicBezTo>
                  <a:pt x="2949853" y="870543"/>
                  <a:pt x="2955255" y="878820"/>
                  <a:pt x="2958134" y="884218"/>
                </a:cubicBezTo>
                <a:cubicBezTo>
                  <a:pt x="2961015" y="889976"/>
                  <a:pt x="2966416" y="895374"/>
                  <a:pt x="2969297" y="898253"/>
                </a:cubicBezTo>
                <a:cubicBezTo>
                  <a:pt x="2965155" y="889975"/>
                  <a:pt x="2959575" y="882328"/>
                  <a:pt x="2953994" y="874636"/>
                </a:cubicBezTo>
                <a:lnTo>
                  <a:pt x="2939834" y="852531"/>
                </a:lnTo>
                <a:lnTo>
                  <a:pt x="2949853" y="864785"/>
                </a:lnTo>
                <a:cubicBezTo>
                  <a:pt x="2952554" y="868923"/>
                  <a:pt x="2957414" y="875941"/>
                  <a:pt x="2963356" y="884668"/>
                </a:cubicBezTo>
                <a:lnTo>
                  <a:pt x="2968155" y="891906"/>
                </a:lnTo>
                <a:lnTo>
                  <a:pt x="2974697" y="912288"/>
                </a:lnTo>
                <a:cubicBezTo>
                  <a:pt x="2980458" y="923444"/>
                  <a:pt x="2983339" y="928842"/>
                  <a:pt x="2985859" y="937479"/>
                </a:cubicBezTo>
                <a:lnTo>
                  <a:pt x="2989723" y="948436"/>
                </a:lnTo>
                <a:lnTo>
                  <a:pt x="2969297" y="914807"/>
                </a:lnTo>
                <a:cubicBezTo>
                  <a:pt x="2966416" y="909409"/>
                  <a:pt x="2966416" y="912288"/>
                  <a:pt x="2961015" y="906530"/>
                </a:cubicBezTo>
                <a:cubicBezTo>
                  <a:pt x="2949853" y="889976"/>
                  <a:pt x="2946973" y="884218"/>
                  <a:pt x="2941212" y="873062"/>
                </a:cubicBezTo>
                <a:cubicBezTo>
                  <a:pt x="2932930" y="864785"/>
                  <a:pt x="2944092" y="878820"/>
                  <a:pt x="2935811" y="870543"/>
                </a:cubicBezTo>
                <a:cubicBezTo>
                  <a:pt x="2924650" y="853628"/>
                  <a:pt x="2913488" y="839593"/>
                  <a:pt x="2902326" y="823039"/>
                </a:cubicBezTo>
                <a:lnTo>
                  <a:pt x="2894959" y="814584"/>
                </a:lnTo>
                <a:lnTo>
                  <a:pt x="2890670" y="807384"/>
                </a:lnTo>
                <a:cubicBezTo>
                  <a:pt x="2886843" y="802166"/>
                  <a:pt x="2881263" y="795149"/>
                  <a:pt x="2874242" y="786691"/>
                </a:cubicBezTo>
                <a:cubicBezTo>
                  <a:pt x="2870102" y="783992"/>
                  <a:pt x="2872891" y="787501"/>
                  <a:pt x="2878113" y="793754"/>
                </a:cubicBezTo>
                <a:lnTo>
                  <a:pt x="2889870" y="808744"/>
                </a:lnTo>
                <a:lnTo>
                  <a:pt x="2882883" y="800726"/>
                </a:lnTo>
                <a:cubicBezTo>
                  <a:pt x="2877123" y="792449"/>
                  <a:pt x="2871721" y="786691"/>
                  <a:pt x="2865960" y="778414"/>
                </a:cubicBezTo>
                <a:cubicBezTo>
                  <a:pt x="2877123" y="789570"/>
                  <a:pt x="2846518" y="756102"/>
                  <a:pt x="2846518" y="753223"/>
                </a:cubicBezTo>
                <a:cubicBezTo>
                  <a:pt x="2842377" y="747645"/>
                  <a:pt x="2842377" y="749084"/>
                  <a:pt x="2842017" y="749804"/>
                </a:cubicBezTo>
                <a:lnTo>
                  <a:pt x="2841091" y="749516"/>
                </a:lnTo>
                <a:lnTo>
                  <a:pt x="2838417" y="745620"/>
                </a:lnTo>
                <a:cubicBezTo>
                  <a:pt x="2836706" y="743506"/>
                  <a:pt x="2835356" y="742067"/>
                  <a:pt x="2835356" y="742067"/>
                </a:cubicBezTo>
                <a:cubicBezTo>
                  <a:pt x="2838147" y="746295"/>
                  <a:pt x="2839722" y="748410"/>
                  <a:pt x="2840644" y="749377"/>
                </a:cubicBezTo>
                <a:lnTo>
                  <a:pt x="2841091" y="749516"/>
                </a:lnTo>
                <a:lnTo>
                  <a:pt x="2843637" y="753223"/>
                </a:lnTo>
                <a:cubicBezTo>
                  <a:pt x="2849398" y="761500"/>
                  <a:pt x="2849398" y="758980"/>
                  <a:pt x="2843637" y="756102"/>
                </a:cubicBezTo>
                <a:cubicBezTo>
                  <a:pt x="2840756" y="750344"/>
                  <a:pt x="2835356" y="744945"/>
                  <a:pt x="2832476" y="742067"/>
                </a:cubicBezTo>
                <a:cubicBezTo>
                  <a:pt x="2824195" y="730910"/>
                  <a:pt x="2821314" y="725512"/>
                  <a:pt x="2810152" y="711477"/>
                </a:cubicBezTo>
                <a:lnTo>
                  <a:pt x="2811293" y="716159"/>
                </a:lnTo>
                <a:lnTo>
                  <a:pt x="2804391" y="708598"/>
                </a:lnTo>
                <a:cubicBezTo>
                  <a:pt x="2796110" y="700321"/>
                  <a:pt x="2786389" y="689884"/>
                  <a:pt x="2775947" y="678728"/>
                </a:cubicBezTo>
                <a:lnTo>
                  <a:pt x="2770757" y="673313"/>
                </a:lnTo>
                <a:lnTo>
                  <a:pt x="2789055" y="697935"/>
                </a:lnTo>
                <a:lnTo>
                  <a:pt x="2801871" y="711477"/>
                </a:lnTo>
                <a:cubicBezTo>
                  <a:pt x="2810152" y="722633"/>
                  <a:pt x="2807272" y="719755"/>
                  <a:pt x="2815553" y="728031"/>
                </a:cubicBezTo>
                <a:cubicBezTo>
                  <a:pt x="2824195" y="736668"/>
                  <a:pt x="2832476" y="747825"/>
                  <a:pt x="2832476" y="747825"/>
                </a:cubicBezTo>
                <a:cubicBezTo>
                  <a:pt x="2838237" y="756102"/>
                  <a:pt x="2840756" y="753223"/>
                  <a:pt x="2851918" y="767258"/>
                </a:cubicBezTo>
                <a:cubicBezTo>
                  <a:pt x="2857679" y="778414"/>
                  <a:pt x="2843637" y="761500"/>
                  <a:pt x="2840756" y="756102"/>
                </a:cubicBezTo>
                <a:cubicBezTo>
                  <a:pt x="2838237" y="753223"/>
                  <a:pt x="2832476" y="750344"/>
                  <a:pt x="2829595" y="747825"/>
                </a:cubicBezTo>
                <a:cubicBezTo>
                  <a:pt x="2829595" y="747825"/>
                  <a:pt x="2828245" y="745665"/>
                  <a:pt x="2826174" y="743191"/>
                </a:cubicBezTo>
                <a:lnTo>
                  <a:pt x="2822523" y="740114"/>
                </a:lnTo>
                <a:lnTo>
                  <a:pt x="2816453" y="733025"/>
                </a:lnTo>
                <a:cubicBezTo>
                  <a:pt x="2814383" y="730910"/>
                  <a:pt x="2813032" y="729471"/>
                  <a:pt x="2813032" y="728031"/>
                </a:cubicBezTo>
                <a:cubicBezTo>
                  <a:pt x="2813032" y="728031"/>
                  <a:pt x="2815553" y="730910"/>
                  <a:pt x="2818433" y="736668"/>
                </a:cubicBezTo>
                <a:lnTo>
                  <a:pt x="2822523" y="740114"/>
                </a:lnTo>
                <a:lnTo>
                  <a:pt x="2824195" y="742067"/>
                </a:lnTo>
                <a:cubicBezTo>
                  <a:pt x="2824195" y="742067"/>
                  <a:pt x="2824195" y="744945"/>
                  <a:pt x="2835356" y="758980"/>
                </a:cubicBezTo>
                <a:cubicBezTo>
                  <a:pt x="2838237" y="758980"/>
                  <a:pt x="2821314" y="739188"/>
                  <a:pt x="2826714" y="744945"/>
                </a:cubicBezTo>
                <a:cubicBezTo>
                  <a:pt x="2843637" y="764379"/>
                  <a:pt x="2863081" y="789570"/>
                  <a:pt x="2880002" y="809004"/>
                </a:cubicBezTo>
                <a:cubicBezTo>
                  <a:pt x="2880002" y="806124"/>
                  <a:pt x="2857679" y="781294"/>
                  <a:pt x="2851918" y="772656"/>
                </a:cubicBezTo>
                <a:cubicBezTo>
                  <a:pt x="2849398" y="767258"/>
                  <a:pt x="2860560" y="781294"/>
                  <a:pt x="2863081" y="781294"/>
                </a:cubicBezTo>
                <a:cubicBezTo>
                  <a:pt x="2880002" y="800726"/>
                  <a:pt x="2896565" y="820159"/>
                  <a:pt x="2910607" y="839593"/>
                </a:cubicBezTo>
                <a:lnTo>
                  <a:pt x="2935043" y="872756"/>
                </a:lnTo>
                <a:lnTo>
                  <a:pt x="2935900" y="873135"/>
                </a:lnTo>
                <a:lnTo>
                  <a:pt x="2937903" y="876636"/>
                </a:lnTo>
                <a:lnTo>
                  <a:pt x="2949853" y="892855"/>
                </a:lnTo>
                <a:lnTo>
                  <a:pt x="2958451" y="906605"/>
                </a:lnTo>
                <a:lnTo>
                  <a:pt x="2960454" y="906509"/>
                </a:lnTo>
                <a:cubicBezTo>
                  <a:pt x="2964536" y="910037"/>
                  <a:pt x="2972971" y="922727"/>
                  <a:pt x="2975131" y="928937"/>
                </a:cubicBezTo>
                <a:cubicBezTo>
                  <a:pt x="2975131" y="928937"/>
                  <a:pt x="2972251" y="926058"/>
                  <a:pt x="2969373" y="920657"/>
                </a:cubicBezTo>
                <a:lnTo>
                  <a:pt x="2959357" y="908052"/>
                </a:lnTo>
                <a:lnTo>
                  <a:pt x="2971950" y="928192"/>
                </a:lnTo>
                <a:lnTo>
                  <a:pt x="2955255" y="903652"/>
                </a:lnTo>
                <a:lnTo>
                  <a:pt x="2933905" y="876539"/>
                </a:lnTo>
                <a:lnTo>
                  <a:pt x="2932617" y="875249"/>
                </a:lnTo>
                <a:cubicBezTo>
                  <a:pt x="2931942" y="874574"/>
                  <a:pt x="2931942" y="874574"/>
                  <a:pt x="2933381" y="876014"/>
                </a:cubicBezTo>
                <a:lnTo>
                  <a:pt x="2932544" y="874809"/>
                </a:lnTo>
                <a:lnTo>
                  <a:pt x="2924650" y="864785"/>
                </a:lnTo>
                <a:cubicBezTo>
                  <a:pt x="2921769" y="861905"/>
                  <a:pt x="2927530" y="867663"/>
                  <a:pt x="2932930" y="875941"/>
                </a:cubicBezTo>
                <a:cubicBezTo>
                  <a:pt x="2938692" y="884218"/>
                  <a:pt x="2946973" y="892855"/>
                  <a:pt x="2949853" y="898253"/>
                </a:cubicBezTo>
                <a:cubicBezTo>
                  <a:pt x="2952374" y="906530"/>
                  <a:pt x="2955255" y="906530"/>
                  <a:pt x="2961015" y="917687"/>
                </a:cubicBezTo>
                <a:cubicBezTo>
                  <a:pt x="2959575" y="916247"/>
                  <a:pt x="2959575" y="916967"/>
                  <a:pt x="2960970" y="919441"/>
                </a:cubicBezTo>
                <a:lnTo>
                  <a:pt x="2966268" y="927256"/>
                </a:lnTo>
                <a:lnTo>
                  <a:pt x="2964739" y="922858"/>
                </a:lnTo>
                <a:lnTo>
                  <a:pt x="2966853" y="926058"/>
                </a:lnTo>
                <a:lnTo>
                  <a:pt x="2969524" y="931579"/>
                </a:lnTo>
                <a:lnTo>
                  <a:pt x="2970377" y="931047"/>
                </a:lnTo>
                <a:lnTo>
                  <a:pt x="2970335" y="930861"/>
                </a:lnTo>
                <a:lnTo>
                  <a:pt x="2969373" y="928937"/>
                </a:lnTo>
                <a:lnTo>
                  <a:pt x="2966556" y="924618"/>
                </a:lnTo>
                <a:lnTo>
                  <a:pt x="2969400" y="926775"/>
                </a:lnTo>
                <a:lnTo>
                  <a:pt x="2969297" y="926324"/>
                </a:lnTo>
                <a:cubicBezTo>
                  <a:pt x="2966416" y="923444"/>
                  <a:pt x="2963536" y="920565"/>
                  <a:pt x="2966416" y="920565"/>
                </a:cubicBezTo>
                <a:lnTo>
                  <a:pt x="2971584" y="928431"/>
                </a:lnTo>
                <a:lnTo>
                  <a:pt x="2972251" y="928937"/>
                </a:lnTo>
                <a:lnTo>
                  <a:pt x="2972553" y="929906"/>
                </a:lnTo>
                <a:lnTo>
                  <a:pt x="2978298" y="938649"/>
                </a:lnTo>
                <a:lnTo>
                  <a:pt x="2979397" y="940101"/>
                </a:lnTo>
                <a:lnTo>
                  <a:pt x="2992371" y="960849"/>
                </a:lnTo>
                <a:lnTo>
                  <a:pt x="2989382" y="956400"/>
                </a:lnTo>
                <a:lnTo>
                  <a:pt x="2989318" y="957332"/>
                </a:lnTo>
                <a:lnTo>
                  <a:pt x="2989167" y="957019"/>
                </a:lnTo>
                <a:lnTo>
                  <a:pt x="2983872" y="948988"/>
                </a:lnTo>
                <a:lnTo>
                  <a:pt x="2988459" y="955026"/>
                </a:lnTo>
                <a:lnTo>
                  <a:pt x="2985859" y="951155"/>
                </a:lnTo>
                <a:lnTo>
                  <a:pt x="2982954" y="947596"/>
                </a:lnTo>
                <a:lnTo>
                  <a:pt x="2983872" y="948988"/>
                </a:lnTo>
                <a:lnTo>
                  <a:pt x="2983409" y="948379"/>
                </a:lnTo>
                <a:lnTo>
                  <a:pt x="2982680" y="947260"/>
                </a:lnTo>
                <a:lnTo>
                  <a:pt x="2974697" y="937479"/>
                </a:lnTo>
                <a:lnTo>
                  <a:pt x="2977822" y="943725"/>
                </a:lnTo>
                <a:lnTo>
                  <a:pt x="2983409" y="951258"/>
                </a:lnTo>
                <a:lnTo>
                  <a:pt x="2979768" y="947617"/>
                </a:lnTo>
                <a:lnTo>
                  <a:pt x="2982652" y="953382"/>
                </a:lnTo>
                <a:lnTo>
                  <a:pt x="2983409" y="954139"/>
                </a:lnTo>
                <a:lnTo>
                  <a:pt x="2987867" y="962572"/>
                </a:lnTo>
                <a:lnTo>
                  <a:pt x="2999901" y="979226"/>
                </a:lnTo>
                <a:lnTo>
                  <a:pt x="2998961" y="975442"/>
                </a:lnTo>
                <a:lnTo>
                  <a:pt x="2994566" y="968180"/>
                </a:lnTo>
                <a:lnTo>
                  <a:pt x="2991687" y="962228"/>
                </a:lnTo>
                <a:lnTo>
                  <a:pt x="2994566" y="965300"/>
                </a:lnTo>
                <a:cubicBezTo>
                  <a:pt x="2994566" y="968180"/>
                  <a:pt x="2994566" y="968180"/>
                  <a:pt x="2997446" y="970700"/>
                </a:cubicBezTo>
                <a:lnTo>
                  <a:pt x="2997448" y="970703"/>
                </a:lnTo>
                <a:lnTo>
                  <a:pt x="2996255" y="967061"/>
                </a:lnTo>
                <a:lnTo>
                  <a:pt x="3001263" y="975068"/>
                </a:lnTo>
                <a:lnTo>
                  <a:pt x="3000738" y="974627"/>
                </a:lnTo>
                <a:lnTo>
                  <a:pt x="3003609" y="981905"/>
                </a:lnTo>
                <a:cubicBezTo>
                  <a:pt x="3004284" y="983300"/>
                  <a:pt x="3004284" y="983300"/>
                  <a:pt x="3002844" y="981860"/>
                </a:cubicBezTo>
                <a:lnTo>
                  <a:pt x="2999048" y="975585"/>
                </a:lnTo>
                <a:lnTo>
                  <a:pt x="3002059" y="984780"/>
                </a:lnTo>
                <a:lnTo>
                  <a:pt x="3004284" y="988341"/>
                </a:lnTo>
                <a:cubicBezTo>
                  <a:pt x="3007074" y="993921"/>
                  <a:pt x="3009862" y="1000222"/>
                  <a:pt x="3016881" y="1012822"/>
                </a:cubicBezTo>
                <a:lnTo>
                  <a:pt x="3006370" y="997995"/>
                </a:lnTo>
                <a:lnTo>
                  <a:pt x="3013268" y="1019577"/>
                </a:lnTo>
                <a:lnTo>
                  <a:pt x="3015137" y="1027686"/>
                </a:lnTo>
                <a:lnTo>
                  <a:pt x="3015982" y="1029518"/>
                </a:lnTo>
                <a:cubicBezTo>
                  <a:pt x="3018410" y="1035143"/>
                  <a:pt x="3021200" y="1042165"/>
                  <a:pt x="3022640" y="1046304"/>
                </a:cubicBezTo>
                <a:lnTo>
                  <a:pt x="3020887" y="1043784"/>
                </a:lnTo>
                <a:lnTo>
                  <a:pt x="3019760" y="1040544"/>
                </a:lnTo>
                <a:cubicBezTo>
                  <a:pt x="3019760" y="1038024"/>
                  <a:pt x="3016881" y="1035143"/>
                  <a:pt x="3016881" y="1032264"/>
                </a:cubicBezTo>
                <a:lnTo>
                  <a:pt x="3015565" y="1029542"/>
                </a:lnTo>
                <a:lnTo>
                  <a:pt x="3016824" y="1035007"/>
                </a:lnTo>
                <a:lnTo>
                  <a:pt x="3019353" y="1041579"/>
                </a:lnTo>
                <a:lnTo>
                  <a:pt x="3020887" y="1043784"/>
                </a:lnTo>
                <a:lnTo>
                  <a:pt x="3022640" y="1048825"/>
                </a:lnTo>
                <a:lnTo>
                  <a:pt x="3024338" y="1051187"/>
                </a:lnTo>
                <a:lnTo>
                  <a:pt x="3025518" y="1054585"/>
                </a:lnTo>
                <a:lnTo>
                  <a:pt x="3027969" y="1058344"/>
                </a:lnTo>
                <a:lnTo>
                  <a:pt x="3033796" y="1071506"/>
                </a:lnTo>
                <a:lnTo>
                  <a:pt x="3035143" y="1073930"/>
                </a:lnTo>
                <a:lnTo>
                  <a:pt x="3033797" y="1073846"/>
                </a:lnTo>
                <a:lnTo>
                  <a:pt x="3032905" y="1073122"/>
                </a:lnTo>
                <a:lnTo>
                  <a:pt x="3036267" y="1079631"/>
                </a:lnTo>
                <a:lnTo>
                  <a:pt x="3037814" y="1082902"/>
                </a:lnTo>
                <a:lnTo>
                  <a:pt x="3039196" y="1085187"/>
                </a:lnTo>
                <a:lnTo>
                  <a:pt x="3039559" y="1086592"/>
                </a:lnTo>
                <a:lnTo>
                  <a:pt x="3039644" y="1086771"/>
                </a:lnTo>
                <a:lnTo>
                  <a:pt x="3039241" y="1085187"/>
                </a:lnTo>
                <a:lnTo>
                  <a:pt x="3037721" y="1078571"/>
                </a:lnTo>
                <a:lnTo>
                  <a:pt x="3040321" y="1083251"/>
                </a:lnTo>
                <a:cubicBezTo>
                  <a:pt x="3042075" y="1086717"/>
                  <a:pt x="3043515" y="1089507"/>
                  <a:pt x="3044954" y="1090947"/>
                </a:cubicBezTo>
                <a:cubicBezTo>
                  <a:pt x="3049093" y="1104808"/>
                  <a:pt x="3053232" y="1117319"/>
                  <a:pt x="3058091" y="1130909"/>
                </a:cubicBezTo>
                <a:lnTo>
                  <a:pt x="3069018" y="1159979"/>
                </a:lnTo>
                <a:lnTo>
                  <a:pt x="3072632" y="1166001"/>
                </a:lnTo>
                <a:cubicBezTo>
                  <a:pt x="3075153" y="1171760"/>
                  <a:pt x="3075153" y="1177158"/>
                  <a:pt x="3078033" y="1185795"/>
                </a:cubicBezTo>
                <a:lnTo>
                  <a:pt x="3077631" y="1184907"/>
                </a:lnTo>
                <a:lnTo>
                  <a:pt x="3078426" y="1188513"/>
                </a:lnTo>
                <a:lnTo>
                  <a:pt x="3079610" y="1192199"/>
                </a:lnTo>
                <a:lnTo>
                  <a:pt x="3080913" y="1194072"/>
                </a:lnTo>
                <a:cubicBezTo>
                  <a:pt x="3080913" y="1196951"/>
                  <a:pt x="3083794" y="1199470"/>
                  <a:pt x="3086315" y="1210627"/>
                </a:cubicBezTo>
                <a:cubicBezTo>
                  <a:pt x="3086315" y="1210627"/>
                  <a:pt x="3085685" y="1208557"/>
                  <a:pt x="3084694" y="1206128"/>
                </a:cubicBezTo>
                <a:lnTo>
                  <a:pt x="3082675" y="1202573"/>
                </a:lnTo>
                <a:lnTo>
                  <a:pt x="3082321" y="1203313"/>
                </a:lnTo>
                <a:lnTo>
                  <a:pt x="3087439" y="1217284"/>
                </a:lnTo>
                <a:cubicBezTo>
                  <a:pt x="3089194" y="1222502"/>
                  <a:pt x="3090635" y="1227361"/>
                  <a:pt x="3092075" y="1232939"/>
                </a:cubicBezTo>
                <a:lnTo>
                  <a:pt x="3099239" y="1257223"/>
                </a:lnTo>
                <a:lnTo>
                  <a:pt x="3099954" y="1261487"/>
                </a:lnTo>
                <a:lnTo>
                  <a:pt x="3100578" y="1263279"/>
                </a:lnTo>
                <a:lnTo>
                  <a:pt x="3100738" y="1262841"/>
                </a:lnTo>
                <a:lnTo>
                  <a:pt x="3101200" y="1265063"/>
                </a:lnTo>
                <a:lnTo>
                  <a:pt x="3103440" y="1271498"/>
                </a:lnTo>
                <a:lnTo>
                  <a:pt x="3106809" y="1283782"/>
                </a:lnTo>
                <a:lnTo>
                  <a:pt x="3105296" y="1274386"/>
                </a:lnTo>
                <a:cubicBezTo>
                  <a:pt x="3104654" y="1270231"/>
                  <a:pt x="3103956" y="1265148"/>
                  <a:pt x="3103236" y="1258131"/>
                </a:cubicBezTo>
                <a:cubicBezTo>
                  <a:pt x="3101797" y="1256691"/>
                  <a:pt x="3101797" y="1258131"/>
                  <a:pt x="3101797" y="1259929"/>
                </a:cubicBezTo>
                <a:lnTo>
                  <a:pt x="3100738" y="1262841"/>
                </a:lnTo>
                <a:lnTo>
                  <a:pt x="3100357" y="1261009"/>
                </a:lnTo>
                <a:lnTo>
                  <a:pt x="3099239" y="1257223"/>
                </a:lnTo>
                <a:lnTo>
                  <a:pt x="3098917" y="1255296"/>
                </a:lnTo>
                <a:cubicBezTo>
                  <a:pt x="3098196" y="1253182"/>
                  <a:pt x="3097476" y="1251112"/>
                  <a:pt x="3097476" y="1246974"/>
                </a:cubicBezTo>
                <a:lnTo>
                  <a:pt x="3094747" y="1228043"/>
                </a:lnTo>
                <a:lnTo>
                  <a:pt x="3083825" y="1194273"/>
                </a:lnTo>
                <a:cubicBezTo>
                  <a:pt x="3081305" y="1185633"/>
                  <a:pt x="3081305" y="1180233"/>
                  <a:pt x="3078426" y="1171952"/>
                </a:cubicBezTo>
                <a:cubicBezTo>
                  <a:pt x="3075547" y="1166191"/>
                  <a:pt x="3072667" y="1157912"/>
                  <a:pt x="3070148" y="1152150"/>
                </a:cubicBezTo>
                <a:cubicBezTo>
                  <a:pt x="3067269" y="1140990"/>
                  <a:pt x="3061510" y="1127310"/>
                  <a:pt x="3058991" y="1116149"/>
                </a:cubicBezTo>
                <a:cubicBezTo>
                  <a:pt x="3050353" y="1096348"/>
                  <a:pt x="3044954" y="1076906"/>
                  <a:pt x="3039196" y="1062866"/>
                </a:cubicBezTo>
                <a:lnTo>
                  <a:pt x="3041224" y="1062179"/>
                </a:lnTo>
                <a:lnTo>
                  <a:pt x="3036267" y="1051560"/>
                </a:lnTo>
                <a:cubicBezTo>
                  <a:pt x="3033386" y="1044723"/>
                  <a:pt x="3036897" y="1050302"/>
                  <a:pt x="3039012" y="1053405"/>
                </a:cubicBezTo>
                <a:lnTo>
                  <a:pt x="3039217" y="1053572"/>
                </a:lnTo>
                <a:lnTo>
                  <a:pt x="3037753" y="1049383"/>
                </a:lnTo>
                <a:lnTo>
                  <a:pt x="3033386" y="1040405"/>
                </a:lnTo>
                <a:lnTo>
                  <a:pt x="3039221" y="1050293"/>
                </a:lnTo>
                <a:lnTo>
                  <a:pt x="3041040" y="1053145"/>
                </a:lnTo>
                <a:lnTo>
                  <a:pt x="3041437" y="1054049"/>
                </a:lnTo>
                <a:lnTo>
                  <a:pt x="3041667" y="1054440"/>
                </a:lnTo>
                <a:lnTo>
                  <a:pt x="3046944" y="1064767"/>
                </a:lnTo>
                <a:lnTo>
                  <a:pt x="3046754" y="1063946"/>
                </a:lnTo>
                <a:cubicBezTo>
                  <a:pt x="3047114" y="1063586"/>
                  <a:pt x="3047834" y="1064306"/>
                  <a:pt x="3047834" y="1065746"/>
                </a:cubicBezTo>
                <a:lnTo>
                  <a:pt x="3050257" y="1062975"/>
                </a:lnTo>
                <a:lnTo>
                  <a:pt x="3049902" y="1062265"/>
                </a:lnTo>
                <a:lnTo>
                  <a:pt x="3047789" y="1059445"/>
                </a:lnTo>
                <a:cubicBezTo>
                  <a:pt x="3047114" y="1057375"/>
                  <a:pt x="3046394" y="1054585"/>
                  <a:pt x="3044954" y="1051704"/>
                </a:cubicBezTo>
                <a:lnTo>
                  <a:pt x="3045450" y="1052497"/>
                </a:lnTo>
                <a:lnTo>
                  <a:pt x="3041667" y="1043283"/>
                </a:lnTo>
                <a:cubicBezTo>
                  <a:pt x="3041667" y="1043283"/>
                  <a:pt x="3041667" y="1046162"/>
                  <a:pt x="3044548" y="1049042"/>
                </a:cubicBezTo>
                <a:lnTo>
                  <a:pt x="3047152" y="1055221"/>
                </a:lnTo>
                <a:lnTo>
                  <a:pt x="3050353" y="1060345"/>
                </a:lnTo>
                <a:cubicBezTo>
                  <a:pt x="3050353" y="1062866"/>
                  <a:pt x="3050353" y="1065746"/>
                  <a:pt x="3053232" y="1065746"/>
                </a:cubicBezTo>
                <a:cubicBezTo>
                  <a:pt x="3056111" y="1068626"/>
                  <a:pt x="3056111" y="1071506"/>
                  <a:pt x="3058991" y="1076906"/>
                </a:cubicBezTo>
                <a:cubicBezTo>
                  <a:pt x="3060880" y="1079067"/>
                  <a:pt x="3064591" y="1088922"/>
                  <a:pt x="3066329" y="1091436"/>
                </a:cubicBezTo>
                <a:lnTo>
                  <a:pt x="3066620" y="1091285"/>
                </a:lnTo>
                <a:lnTo>
                  <a:pt x="3066425" y="1089430"/>
                </a:lnTo>
                <a:lnTo>
                  <a:pt x="3066871" y="1090787"/>
                </a:lnTo>
                <a:lnTo>
                  <a:pt x="3066929" y="1091124"/>
                </a:lnTo>
                <a:lnTo>
                  <a:pt x="3067269" y="1090947"/>
                </a:lnTo>
                <a:lnTo>
                  <a:pt x="3073624" y="1110101"/>
                </a:lnTo>
                <a:lnTo>
                  <a:pt x="3066871" y="1079631"/>
                </a:lnTo>
                <a:cubicBezTo>
                  <a:pt x="3065431" y="1079631"/>
                  <a:pt x="3065431" y="1080981"/>
                  <a:pt x="3065791" y="1083410"/>
                </a:cubicBezTo>
                <a:lnTo>
                  <a:pt x="3066425" y="1089430"/>
                </a:lnTo>
                <a:lnTo>
                  <a:pt x="3058590" y="1065596"/>
                </a:lnTo>
                <a:cubicBezTo>
                  <a:pt x="3058590" y="1065596"/>
                  <a:pt x="3058590" y="1065596"/>
                  <a:pt x="3061471" y="1065596"/>
                </a:cubicBezTo>
                <a:lnTo>
                  <a:pt x="3060183" y="1060608"/>
                </a:lnTo>
                <a:lnTo>
                  <a:pt x="3063990" y="1068475"/>
                </a:lnTo>
                <a:lnTo>
                  <a:pt x="3065911" y="1072194"/>
                </a:lnTo>
                <a:lnTo>
                  <a:pt x="3063990" y="1073873"/>
                </a:lnTo>
                <a:cubicBezTo>
                  <a:pt x="3072632" y="1087909"/>
                  <a:pt x="3072632" y="1090787"/>
                  <a:pt x="3075153" y="1099064"/>
                </a:cubicBezTo>
                <a:lnTo>
                  <a:pt x="3073038" y="1089704"/>
                </a:lnTo>
                <a:lnTo>
                  <a:pt x="3075153" y="1096186"/>
                </a:lnTo>
                <a:cubicBezTo>
                  <a:pt x="3080913" y="1104822"/>
                  <a:pt x="3083794" y="1115979"/>
                  <a:pt x="3089194" y="1130014"/>
                </a:cubicBezTo>
                <a:cubicBezTo>
                  <a:pt x="3089194" y="1132533"/>
                  <a:pt x="3089194" y="1135412"/>
                  <a:pt x="3089194" y="1135412"/>
                </a:cubicBezTo>
                <a:cubicBezTo>
                  <a:pt x="3092075" y="1146568"/>
                  <a:pt x="3094955" y="1143689"/>
                  <a:pt x="3094955" y="1143689"/>
                </a:cubicBezTo>
                <a:cubicBezTo>
                  <a:pt x="3103236" y="1168880"/>
                  <a:pt x="3111518" y="1196951"/>
                  <a:pt x="3122680" y="1230419"/>
                </a:cubicBezTo>
                <a:cubicBezTo>
                  <a:pt x="3136722" y="1277563"/>
                  <a:pt x="3145003" y="1325067"/>
                  <a:pt x="3150764" y="1364294"/>
                </a:cubicBezTo>
                <a:cubicBezTo>
                  <a:pt x="3153285" y="1375450"/>
                  <a:pt x="3153285" y="1383727"/>
                  <a:pt x="3156164" y="1392004"/>
                </a:cubicBezTo>
                <a:cubicBezTo>
                  <a:pt x="3156164" y="1397762"/>
                  <a:pt x="3156164" y="1400281"/>
                  <a:pt x="3156164" y="1406039"/>
                </a:cubicBezTo>
                <a:cubicBezTo>
                  <a:pt x="3156164" y="1408919"/>
                  <a:pt x="3156164" y="1411438"/>
                  <a:pt x="3156164" y="1414316"/>
                </a:cubicBezTo>
                <a:cubicBezTo>
                  <a:pt x="3159045" y="1422594"/>
                  <a:pt x="3159045" y="1422594"/>
                  <a:pt x="3159045" y="1431231"/>
                </a:cubicBezTo>
                <a:lnTo>
                  <a:pt x="3159045" y="1436629"/>
                </a:lnTo>
                <a:cubicBezTo>
                  <a:pt x="3159045" y="1436629"/>
                  <a:pt x="3158325" y="1435909"/>
                  <a:pt x="3157605" y="1436269"/>
                </a:cubicBezTo>
                <a:lnTo>
                  <a:pt x="3156527" y="1440846"/>
                </a:lnTo>
                <a:lnTo>
                  <a:pt x="3156527" y="1442687"/>
                </a:lnTo>
                <a:lnTo>
                  <a:pt x="3157830" y="1443759"/>
                </a:lnTo>
                <a:cubicBezTo>
                  <a:pt x="3159045" y="1448010"/>
                  <a:pt x="3159045" y="1458941"/>
                  <a:pt x="3159045" y="1458941"/>
                </a:cubicBezTo>
                <a:lnTo>
                  <a:pt x="3157598" y="1455119"/>
                </a:lnTo>
                <a:lnTo>
                  <a:pt x="3159045" y="1460729"/>
                </a:lnTo>
                <a:lnTo>
                  <a:pt x="3159045" y="1458941"/>
                </a:lnTo>
                <a:cubicBezTo>
                  <a:pt x="3161926" y="1464700"/>
                  <a:pt x="3161926" y="1470098"/>
                  <a:pt x="3161926" y="1475855"/>
                </a:cubicBezTo>
                <a:cubicBezTo>
                  <a:pt x="3161926" y="1481253"/>
                  <a:pt x="3161926" y="1487012"/>
                  <a:pt x="3161926" y="1495289"/>
                </a:cubicBezTo>
                <a:lnTo>
                  <a:pt x="3161926" y="1498168"/>
                </a:lnTo>
                <a:cubicBezTo>
                  <a:pt x="3161926" y="1491150"/>
                  <a:pt x="3161926" y="1485572"/>
                  <a:pt x="3161566" y="1480669"/>
                </a:cubicBezTo>
                <a:lnTo>
                  <a:pt x="3159406" y="1469145"/>
                </a:lnTo>
                <a:lnTo>
                  <a:pt x="3159406" y="1471688"/>
                </a:lnTo>
                <a:lnTo>
                  <a:pt x="3160306" y="1475647"/>
                </a:lnTo>
                <a:cubicBezTo>
                  <a:pt x="3160486" y="1478926"/>
                  <a:pt x="3160486" y="1483210"/>
                  <a:pt x="3160486" y="1487237"/>
                </a:cubicBezTo>
                <a:lnTo>
                  <a:pt x="3160661" y="1497011"/>
                </a:lnTo>
                <a:lnTo>
                  <a:pt x="3160698" y="1497296"/>
                </a:lnTo>
                <a:lnTo>
                  <a:pt x="3161926" y="1498168"/>
                </a:lnTo>
                <a:lnTo>
                  <a:pt x="3161926" y="1506772"/>
                </a:lnTo>
                <a:lnTo>
                  <a:pt x="3161926" y="1509324"/>
                </a:lnTo>
                <a:lnTo>
                  <a:pt x="3161926" y="1511844"/>
                </a:lnTo>
                <a:lnTo>
                  <a:pt x="3161926" y="1514722"/>
                </a:lnTo>
                <a:lnTo>
                  <a:pt x="3161926" y="1517602"/>
                </a:lnTo>
                <a:lnTo>
                  <a:pt x="3161926" y="1522999"/>
                </a:lnTo>
                <a:lnTo>
                  <a:pt x="3161926" y="1526213"/>
                </a:lnTo>
                <a:lnTo>
                  <a:pt x="3161926" y="1534516"/>
                </a:lnTo>
                <a:lnTo>
                  <a:pt x="3161926" y="1536293"/>
                </a:lnTo>
                <a:lnTo>
                  <a:pt x="3161926" y="1542792"/>
                </a:lnTo>
                <a:lnTo>
                  <a:pt x="3161926" y="1545672"/>
                </a:lnTo>
                <a:lnTo>
                  <a:pt x="3161926" y="1548191"/>
                </a:lnTo>
                <a:lnTo>
                  <a:pt x="3161926" y="1548535"/>
                </a:lnTo>
                <a:lnTo>
                  <a:pt x="3161926" y="1556828"/>
                </a:lnTo>
                <a:lnTo>
                  <a:pt x="3161926" y="1576616"/>
                </a:lnTo>
                <a:cubicBezTo>
                  <a:pt x="3161926" y="1579136"/>
                  <a:pt x="3159406" y="1584897"/>
                  <a:pt x="3159406" y="1590297"/>
                </a:cubicBezTo>
                <a:cubicBezTo>
                  <a:pt x="3159406" y="1596058"/>
                  <a:pt x="3159406" y="1598937"/>
                  <a:pt x="3159406" y="1604337"/>
                </a:cubicBezTo>
                <a:lnTo>
                  <a:pt x="3157193" y="1612916"/>
                </a:lnTo>
                <a:lnTo>
                  <a:pt x="3156164" y="1620886"/>
                </a:lnTo>
                <a:lnTo>
                  <a:pt x="3156052" y="1620130"/>
                </a:lnTo>
                <a:lnTo>
                  <a:pt x="3153648" y="1643580"/>
                </a:lnTo>
                <a:cubicBezTo>
                  <a:pt x="3150768" y="1651860"/>
                  <a:pt x="3150768" y="1663021"/>
                  <a:pt x="3148249" y="1674181"/>
                </a:cubicBezTo>
                <a:cubicBezTo>
                  <a:pt x="3146810" y="1683902"/>
                  <a:pt x="3144650" y="1695063"/>
                  <a:pt x="3142175" y="1706584"/>
                </a:cubicBezTo>
                <a:lnTo>
                  <a:pt x="3137520" y="1726791"/>
                </a:lnTo>
                <a:lnTo>
                  <a:pt x="3138352" y="1720579"/>
                </a:lnTo>
                <a:cubicBezTo>
                  <a:pt x="3138982" y="1718105"/>
                  <a:pt x="3139612" y="1715944"/>
                  <a:pt x="3139612" y="1713064"/>
                </a:cubicBezTo>
                <a:cubicBezTo>
                  <a:pt x="3142490" y="1707664"/>
                  <a:pt x="3142490" y="1704783"/>
                  <a:pt x="3142490" y="1699383"/>
                </a:cubicBezTo>
                <a:cubicBezTo>
                  <a:pt x="3142490" y="1696503"/>
                  <a:pt x="3139612" y="1704783"/>
                  <a:pt x="3139612" y="1713064"/>
                </a:cubicBezTo>
                <a:cubicBezTo>
                  <a:pt x="3138352" y="1717384"/>
                  <a:pt x="3137722" y="1721614"/>
                  <a:pt x="3137407" y="1724765"/>
                </a:cubicBezTo>
                <a:lnTo>
                  <a:pt x="3137202" y="1728173"/>
                </a:lnTo>
                <a:lnTo>
                  <a:pt x="3134212" y="1741146"/>
                </a:lnTo>
                <a:cubicBezTo>
                  <a:pt x="3131334" y="1752306"/>
                  <a:pt x="3137092" y="1732866"/>
                  <a:pt x="3131334" y="1752306"/>
                </a:cubicBezTo>
                <a:cubicBezTo>
                  <a:pt x="3128454" y="1768867"/>
                  <a:pt x="3134212" y="1744026"/>
                  <a:pt x="3131334" y="1757707"/>
                </a:cubicBezTo>
                <a:cubicBezTo>
                  <a:pt x="3128454" y="1768867"/>
                  <a:pt x="3125934" y="1777508"/>
                  <a:pt x="3125934" y="1785789"/>
                </a:cubicBezTo>
                <a:cubicBezTo>
                  <a:pt x="3123056" y="1794069"/>
                  <a:pt x="3120176" y="1802350"/>
                  <a:pt x="3117296" y="1808110"/>
                </a:cubicBezTo>
                <a:cubicBezTo>
                  <a:pt x="3114777" y="1816390"/>
                  <a:pt x="3114777" y="1822150"/>
                  <a:pt x="3111898" y="1830431"/>
                </a:cubicBezTo>
                <a:lnTo>
                  <a:pt x="3107145" y="1841169"/>
                </a:lnTo>
                <a:lnTo>
                  <a:pt x="3106117" y="1846889"/>
                </a:lnTo>
                <a:lnTo>
                  <a:pt x="3104491" y="1852104"/>
                </a:lnTo>
                <a:lnTo>
                  <a:pt x="3106485" y="1842657"/>
                </a:lnTo>
                <a:lnTo>
                  <a:pt x="3104039" y="1848182"/>
                </a:lnTo>
                <a:lnTo>
                  <a:pt x="3106139" y="1838712"/>
                </a:lnTo>
                <a:cubicBezTo>
                  <a:pt x="3104879" y="1842851"/>
                  <a:pt x="3103530" y="1847082"/>
                  <a:pt x="3102495" y="1850637"/>
                </a:cubicBezTo>
                <a:lnTo>
                  <a:pt x="3102032" y="1852715"/>
                </a:lnTo>
                <a:lnTo>
                  <a:pt x="3101621" y="1853646"/>
                </a:lnTo>
                <a:lnTo>
                  <a:pt x="3101401" y="1854387"/>
                </a:lnTo>
                <a:lnTo>
                  <a:pt x="3101850" y="1853538"/>
                </a:lnTo>
                <a:lnTo>
                  <a:pt x="3100741" y="1858512"/>
                </a:lnTo>
                <a:lnTo>
                  <a:pt x="3099463" y="1860909"/>
                </a:lnTo>
                <a:lnTo>
                  <a:pt x="3098118" y="1865440"/>
                </a:lnTo>
                <a:lnTo>
                  <a:pt x="3097861" y="1865792"/>
                </a:lnTo>
                <a:lnTo>
                  <a:pt x="3097861" y="1866793"/>
                </a:lnTo>
                <a:lnTo>
                  <a:pt x="3096814" y="1869094"/>
                </a:lnTo>
                <a:lnTo>
                  <a:pt x="3094415" y="1879143"/>
                </a:lnTo>
                <a:lnTo>
                  <a:pt x="3089269" y="1885661"/>
                </a:lnTo>
                <a:lnTo>
                  <a:pt x="3089152" y="1885943"/>
                </a:lnTo>
                <a:lnTo>
                  <a:pt x="3088938" y="1886897"/>
                </a:lnTo>
                <a:lnTo>
                  <a:pt x="3089583" y="1889114"/>
                </a:lnTo>
                <a:lnTo>
                  <a:pt x="3087511" y="1893260"/>
                </a:lnTo>
                <a:lnTo>
                  <a:pt x="3086360" y="1898396"/>
                </a:lnTo>
                <a:cubicBezTo>
                  <a:pt x="3085685" y="1900510"/>
                  <a:pt x="3085054" y="1901230"/>
                  <a:pt x="3083794" y="1902670"/>
                </a:cubicBezTo>
                <a:lnTo>
                  <a:pt x="3082004" y="1913272"/>
                </a:lnTo>
                <a:lnTo>
                  <a:pt x="3081950" y="1913427"/>
                </a:lnTo>
                <a:lnTo>
                  <a:pt x="3078033" y="1922103"/>
                </a:lnTo>
                <a:cubicBezTo>
                  <a:pt x="3078033" y="1924982"/>
                  <a:pt x="3078033" y="1922103"/>
                  <a:pt x="3075153" y="1933259"/>
                </a:cubicBezTo>
                <a:cubicBezTo>
                  <a:pt x="3076593" y="1930380"/>
                  <a:pt x="3077313" y="1927591"/>
                  <a:pt x="3078393" y="1923767"/>
                </a:cubicBezTo>
                <a:lnTo>
                  <a:pt x="3081950" y="1913427"/>
                </a:lnTo>
                <a:lnTo>
                  <a:pt x="3081994" y="1913331"/>
                </a:lnTo>
                <a:lnTo>
                  <a:pt x="3082004" y="1913272"/>
                </a:lnTo>
                <a:lnTo>
                  <a:pt x="3083794" y="1908068"/>
                </a:lnTo>
                <a:cubicBezTo>
                  <a:pt x="3083794" y="1908068"/>
                  <a:pt x="3083794" y="1916345"/>
                  <a:pt x="3083794" y="1913826"/>
                </a:cubicBezTo>
                <a:lnTo>
                  <a:pt x="3085054" y="1909508"/>
                </a:lnTo>
                <a:lnTo>
                  <a:pt x="3083794" y="1916345"/>
                </a:lnTo>
                <a:cubicBezTo>
                  <a:pt x="3080913" y="1924982"/>
                  <a:pt x="3078033" y="1933259"/>
                  <a:pt x="3075153" y="1938657"/>
                </a:cubicBezTo>
                <a:cubicBezTo>
                  <a:pt x="3072632" y="1947295"/>
                  <a:pt x="3069752" y="1952692"/>
                  <a:pt x="3069752" y="1961330"/>
                </a:cubicBezTo>
                <a:cubicBezTo>
                  <a:pt x="3066871" y="1966727"/>
                  <a:pt x="3063990" y="1975005"/>
                  <a:pt x="3061471" y="1980762"/>
                </a:cubicBezTo>
                <a:cubicBezTo>
                  <a:pt x="3061471" y="1979324"/>
                  <a:pt x="3061471" y="1977254"/>
                  <a:pt x="3061111" y="1976579"/>
                </a:cubicBezTo>
                <a:lnTo>
                  <a:pt x="3060215" y="1978067"/>
                </a:lnTo>
                <a:lnTo>
                  <a:pt x="3063091" y="1970282"/>
                </a:lnTo>
                <a:cubicBezTo>
                  <a:pt x="3069032" y="1951433"/>
                  <a:pt x="3073892" y="1933260"/>
                  <a:pt x="3078033" y="1916345"/>
                </a:cubicBezTo>
                <a:lnTo>
                  <a:pt x="3084235" y="1899814"/>
                </a:lnTo>
                <a:lnTo>
                  <a:pt x="3081305" y="1905675"/>
                </a:lnTo>
                <a:lnTo>
                  <a:pt x="3072990" y="1921964"/>
                </a:lnTo>
                <a:lnTo>
                  <a:pt x="3072632" y="1922894"/>
                </a:lnTo>
                <a:lnTo>
                  <a:pt x="3072632" y="1922630"/>
                </a:lnTo>
                <a:lnTo>
                  <a:pt x="3072170" y="1923067"/>
                </a:lnTo>
                <a:lnTo>
                  <a:pt x="3069752" y="1930380"/>
                </a:lnTo>
                <a:lnTo>
                  <a:pt x="3072632" y="1922894"/>
                </a:lnTo>
                <a:lnTo>
                  <a:pt x="3072632" y="1924982"/>
                </a:lnTo>
                <a:cubicBezTo>
                  <a:pt x="3069752" y="1933259"/>
                  <a:pt x="3068312" y="1936678"/>
                  <a:pt x="3066916" y="1939467"/>
                </a:cubicBezTo>
                <a:lnTo>
                  <a:pt x="3063316" y="1946546"/>
                </a:lnTo>
                <a:lnTo>
                  <a:pt x="3066871" y="1936138"/>
                </a:lnTo>
                <a:cubicBezTo>
                  <a:pt x="3066871" y="1936138"/>
                  <a:pt x="3061471" y="1947295"/>
                  <a:pt x="3058590" y="1955572"/>
                </a:cubicBezTo>
                <a:cubicBezTo>
                  <a:pt x="3050308" y="1975005"/>
                  <a:pt x="3052829" y="1972486"/>
                  <a:pt x="3044548" y="1991919"/>
                </a:cubicBezTo>
                <a:cubicBezTo>
                  <a:pt x="3041667" y="1997317"/>
                  <a:pt x="3050308" y="1975005"/>
                  <a:pt x="3047429" y="1980762"/>
                </a:cubicBezTo>
                <a:cubicBezTo>
                  <a:pt x="3047429" y="1977884"/>
                  <a:pt x="3041667" y="1994798"/>
                  <a:pt x="3044548" y="1989040"/>
                </a:cubicBezTo>
                <a:cubicBezTo>
                  <a:pt x="3041847" y="1998757"/>
                  <a:pt x="3039778" y="2005774"/>
                  <a:pt x="3037347" y="2012792"/>
                </a:cubicBezTo>
                <a:lnTo>
                  <a:pt x="3031639" y="2027274"/>
                </a:lnTo>
                <a:lnTo>
                  <a:pt x="3032051" y="2029225"/>
                </a:lnTo>
                <a:lnTo>
                  <a:pt x="3036267" y="2017111"/>
                </a:lnTo>
                <a:cubicBezTo>
                  <a:pt x="3039147" y="2014231"/>
                  <a:pt x="3039147" y="2011353"/>
                  <a:pt x="3041667" y="2008474"/>
                </a:cubicBezTo>
                <a:cubicBezTo>
                  <a:pt x="3041667" y="2003076"/>
                  <a:pt x="3041667" y="2000196"/>
                  <a:pt x="3044548" y="1997317"/>
                </a:cubicBezTo>
                <a:cubicBezTo>
                  <a:pt x="3044548" y="2000196"/>
                  <a:pt x="3055710" y="1969607"/>
                  <a:pt x="3058590" y="1972486"/>
                </a:cubicBezTo>
                <a:cubicBezTo>
                  <a:pt x="3053010" y="1987781"/>
                  <a:pt x="3045988" y="2005144"/>
                  <a:pt x="3038292" y="2023588"/>
                </a:cubicBezTo>
                <a:lnTo>
                  <a:pt x="3032467" y="2037364"/>
                </a:lnTo>
                <a:lnTo>
                  <a:pt x="3041667" y="2014231"/>
                </a:lnTo>
                <a:cubicBezTo>
                  <a:pt x="3040408" y="2016931"/>
                  <a:pt x="3038337" y="2021069"/>
                  <a:pt x="3036222" y="2025613"/>
                </a:cubicBezTo>
                <a:lnTo>
                  <a:pt x="3032955" y="2033506"/>
                </a:lnTo>
                <a:lnTo>
                  <a:pt x="3032957" y="2033518"/>
                </a:lnTo>
                <a:lnTo>
                  <a:pt x="3031951" y="2038585"/>
                </a:lnTo>
                <a:lnTo>
                  <a:pt x="3032467" y="2037364"/>
                </a:lnTo>
                <a:lnTo>
                  <a:pt x="3031920" y="2038739"/>
                </a:lnTo>
                <a:lnTo>
                  <a:pt x="3031519" y="2040761"/>
                </a:lnTo>
                <a:lnTo>
                  <a:pt x="3030955" y="2041166"/>
                </a:lnTo>
                <a:lnTo>
                  <a:pt x="3030226" y="2042999"/>
                </a:lnTo>
                <a:lnTo>
                  <a:pt x="3031392" y="2052557"/>
                </a:lnTo>
                <a:lnTo>
                  <a:pt x="3036267" y="2039423"/>
                </a:lnTo>
                <a:cubicBezTo>
                  <a:pt x="3039147" y="2033665"/>
                  <a:pt x="3041667" y="2028266"/>
                  <a:pt x="3041667" y="2028266"/>
                </a:cubicBezTo>
                <a:cubicBezTo>
                  <a:pt x="3041667" y="2030786"/>
                  <a:pt x="3039147" y="2039423"/>
                  <a:pt x="3036267" y="2044821"/>
                </a:cubicBezTo>
                <a:lnTo>
                  <a:pt x="3031704" y="2055119"/>
                </a:lnTo>
                <a:lnTo>
                  <a:pt x="3032598" y="2062444"/>
                </a:lnTo>
                <a:cubicBezTo>
                  <a:pt x="3032957" y="2069777"/>
                  <a:pt x="3032957" y="2078145"/>
                  <a:pt x="3032957" y="2089301"/>
                </a:cubicBezTo>
                <a:cubicBezTo>
                  <a:pt x="3032957" y="2094880"/>
                  <a:pt x="3032238" y="2097669"/>
                  <a:pt x="3031519" y="2101493"/>
                </a:cubicBezTo>
                <a:lnTo>
                  <a:pt x="3030549" y="2113889"/>
                </a:lnTo>
                <a:lnTo>
                  <a:pt x="3030079" y="2106216"/>
                </a:lnTo>
                <a:cubicBezTo>
                  <a:pt x="3030079" y="2111615"/>
                  <a:pt x="3030079" y="2119892"/>
                  <a:pt x="3030079" y="2119892"/>
                </a:cubicBezTo>
                <a:lnTo>
                  <a:pt x="3030549" y="2113889"/>
                </a:lnTo>
                <a:lnTo>
                  <a:pt x="3031159" y="2123852"/>
                </a:lnTo>
                <a:cubicBezTo>
                  <a:pt x="3030799" y="2131140"/>
                  <a:pt x="3030079" y="2139507"/>
                  <a:pt x="3030079" y="2147965"/>
                </a:cubicBezTo>
                <a:cubicBezTo>
                  <a:pt x="3030079" y="2128530"/>
                  <a:pt x="3030079" y="2125651"/>
                  <a:pt x="3027199" y="2139687"/>
                </a:cubicBezTo>
                <a:cubicBezTo>
                  <a:pt x="3024320" y="2139687"/>
                  <a:pt x="3024320" y="2128530"/>
                  <a:pt x="3024320" y="2128530"/>
                </a:cubicBezTo>
                <a:cubicBezTo>
                  <a:pt x="3024320" y="2131050"/>
                  <a:pt x="3024320" y="2136808"/>
                  <a:pt x="3024320" y="2136808"/>
                </a:cubicBezTo>
                <a:cubicBezTo>
                  <a:pt x="3024320" y="2145085"/>
                  <a:pt x="3024320" y="2145085"/>
                  <a:pt x="3024320" y="2150843"/>
                </a:cubicBezTo>
                <a:cubicBezTo>
                  <a:pt x="3024320" y="2159121"/>
                  <a:pt x="3024320" y="2164520"/>
                  <a:pt x="3021801" y="2175676"/>
                </a:cubicBezTo>
                <a:cubicBezTo>
                  <a:pt x="3021801" y="2181434"/>
                  <a:pt x="3024320" y="2178556"/>
                  <a:pt x="3024320" y="2181434"/>
                </a:cubicBezTo>
                <a:cubicBezTo>
                  <a:pt x="3024320" y="2189712"/>
                  <a:pt x="3021801" y="2195471"/>
                  <a:pt x="3021801" y="2197990"/>
                </a:cubicBezTo>
                <a:cubicBezTo>
                  <a:pt x="3021801" y="2203748"/>
                  <a:pt x="3021801" y="2206627"/>
                  <a:pt x="3018921" y="2212026"/>
                </a:cubicBezTo>
                <a:cubicBezTo>
                  <a:pt x="3018921" y="2226062"/>
                  <a:pt x="3018921" y="2226062"/>
                  <a:pt x="3018921" y="2231460"/>
                </a:cubicBezTo>
                <a:cubicBezTo>
                  <a:pt x="3018921" y="2242617"/>
                  <a:pt x="3016042" y="2245496"/>
                  <a:pt x="3013163" y="2253774"/>
                </a:cubicBezTo>
                <a:cubicBezTo>
                  <a:pt x="3013163" y="2256653"/>
                  <a:pt x="3013163" y="2267810"/>
                  <a:pt x="3010643" y="2278967"/>
                </a:cubicBezTo>
                <a:cubicBezTo>
                  <a:pt x="3010643" y="2284725"/>
                  <a:pt x="3010643" y="2290123"/>
                  <a:pt x="3007764" y="2295881"/>
                </a:cubicBezTo>
                <a:cubicBezTo>
                  <a:pt x="3007764" y="2301280"/>
                  <a:pt x="3007764" y="2307038"/>
                  <a:pt x="3004885" y="2312437"/>
                </a:cubicBezTo>
                <a:cubicBezTo>
                  <a:pt x="3004885" y="2312437"/>
                  <a:pt x="3004885" y="2315316"/>
                  <a:pt x="3002006" y="2320714"/>
                </a:cubicBezTo>
                <a:cubicBezTo>
                  <a:pt x="3002006" y="2326472"/>
                  <a:pt x="3002006" y="2329352"/>
                  <a:pt x="3002006" y="2331871"/>
                </a:cubicBezTo>
                <a:cubicBezTo>
                  <a:pt x="2999486" y="2334750"/>
                  <a:pt x="2999486" y="2337630"/>
                  <a:pt x="2999486" y="2340509"/>
                </a:cubicBezTo>
                <a:cubicBezTo>
                  <a:pt x="2996607" y="2348787"/>
                  <a:pt x="2996607" y="2351665"/>
                  <a:pt x="2996607" y="2354185"/>
                </a:cubicBezTo>
                <a:lnTo>
                  <a:pt x="2996258" y="2360765"/>
                </a:lnTo>
                <a:lnTo>
                  <a:pt x="2992333" y="2370020"/>
                </a:lnTo>
                <a:cubicBezTo>
                  <a:pt x="2990938" y="2375238"/>
                  <a:pt x="2989588" y="2380817"/>
                  <a:pt x="2988329" y="2382256"/>
                </a:cubicBezTo>
                <a:cubicBezTo>
                  <a:pt x="2990848" y="2379378"/>
                  <a:pt x="2990848" y="2376498"/>
                  <a:pt x="2993728" y="2373979"/>
                </a:cubicBezTo>
                <a:lnTo>
                  <a:pt x="2999276" y="2360454"/>
                </a:lnTo>
                <a:lnTo>
                  <a:pt x="2996607" y="2371100"/>
                </a:lnTo>
                <a:cubicBezTo>
                  <a:pt x="2993728" y="2385136"/>
                  <a:pt x="2985450" y="2415727"/>
                  <a:pt x="2974292" y="2440920"/>
                </a:cubicBezTo>
                <a:cubicBezTo>
                  <a:pt x="2974292" y="2439480"/>
                  <a:pt x="2972852" y="2440830"/>
                  <a:pt x="2971413" y="2442224"/>
                </a:cubicBezTo>
                <a:lnTo>
                  <a:pt x="2968618" y="2443753"/>
                </a:lnTo>
                <a:lnTo>
                  <a:pt x="2971413" y="2438041"/>
                </a:lnTo>
                <a:lnTo>
                  <a:pt x="2977152" y="2422571"/>
                </a:lnTo>
                <a:lnTo>
                  <a:pt x="2977172" y="2424005"/>
                </a:lnTo>
                <a:cubicBezTo>
                  <a:pt x="2979691" y="2415727"/>
                  <a:pt x="2979691" y="2409969"/>
                  <a:pt x="2982570" y="2407449"/>
                </a:cubicBezTo>
                <a:lnTo>
                  <a:pt x="2982580" y="2407301"/>
                </a:lnTo>
                <a:lnTo>
                  <a:pt x="2988329" y="2390534"/>
                </a:lnTo>
                <a:cubicBezTo>
                  <a:pt x="2988329" y="2393414"/>
                  <a:pt x="2988329" y="2396292"/>
                  <a:pt x="2988329" y="2396292"/>
                </a:cubicBezTo>
                <a:cubicBezTo>
                  <a:pt x="2993728" y="2379378"/>
                  <a:pt x="2988329" y="2385136"/>
                  <a:pt x="2985450" y="2390534"/>
                </a:cubicBezTo>
                <a:cubicBezTo>
                  <a:pt x="2984010" y="2396112"/>
                  <a:pt x="2983290" y="2399622"/>
                  <a:pt x="2982930" y="2402096"/>
                </a:cubicBezTo>
                <a:lnTo>
                  <a:pt x="2982580" y="2407301"/>
                </a:lnTo>
                <a:lnTo>
                  <a:pt x="2979691" y="2415727"/>
                </a:lnTo>
                <a:lnTo>
                  <a:pt x="2977152" y="2422571"/>
                </a:lnTo>
                <a:lnTo>
                  <a:pt x="2977037" y="2414332"/>
                </a:lnTo>
                <a:cubicBezTo>
                  <a:pt x="2976272" y="2412938"/>
                  <a:pt x="2974113" y="2415727"/>
                  <a:pt x="2968534" y="2429763"/>
                </a:cubicBezTo>
                <a:cubicBezTo>
                  <a:pt x="2982570" y="2393414"/>
                  <a:pt x="2993728" y="2343028"/>
                  <a:pt x="3004885" y="2298401"/>
                </a:cubicBezTo>
                <a:cubicBezTo>
                  <a:pt x="3004885" y="2284725"/>
                  <a:pt x="3010643" y="2251254"/>
                  <a:pt x="3013163" y="2226062"/>
                </a:cubicBezTo>
                <a:cubicBezTo>
                  <a:pt x="3016042" y="2214905"/>
                  <a:pt x="3013163" y="2220303"/>
                  <a:pt x="3016042" y="2206627"/>
                </a:cubicBezTo>
                <a:cubicBezTo>
                  <a:pt x="3016042" y="2195471"/>
                  <a:pt x="3018921" y="2195471"/>
                  <a:pt x="3018921" y="2192592"/>
                </a:cubicBezTo>
                <a:cubicBezTo>
                  <a:pt x="3018921" y="2181434"/>
                  <a:pt x="3021801" y="2178556"/>
                  <a:pt x="3021801" y="2173157"/>
                </a:cubicBezTo>
                <a:cubicBezTo>
                  <a:pt x="3021801" y="2170278"/>
                  <a:pt x="3021801" y="2167399"/>
                  <a:pt x="3021801" y="2162001"/>
                </a:cubicBezTo>
                <a:cubicBezTo>
                  <a:pt x="3021801" y="2159121"/>
                  <a:pt x="3021801" y="2153363"/>
                  <a:pt x="3021801" y="2147965"/>
                </a:cubicBezTo>
                <a:cubicBezTo>
                  <a:pt x="3021801" y="2145085"/>
                  <a:pt x="3021801" y="2150843"/>
                  <a:pt x="3018921" y="2150843"/>
                </a:cubicBezTo>
                <a:cubicBezTo>
                  <a:pt x="3021801" y="2153363"/>
                  <a:pt x="3018921" y="2162001"/>
                  <a:pt x="3018921" y="2167399"/>
                </a:cubicBezTo>
                <a:cubicBezTo>
                  <a:pt x="3018921" y="2173157"/>
                  <a:pt x="3018921" y="2181434"/>
                  <a:pt x="3018921" y="2184314"/>
                </a:cubicBezTo>
                <a:cubicBezTo>
                  <a:pt x="3016042" y="2197990"/>
                  <a:pt x="3016042" y="2192592"/>
                  <a:pt x="3016042" y="2181434"/>
                </a:cubicBezTo>
                <a:cubicBezTo>
                  <a:pt x="3016042" y="2170278"/>
                  <a:pt x="3018921" y="2153363"/>
                  <a:pt x="3018921" y="2142206"/>
                </a:cubicBezTo>
                <a:cubicBezTo>
                  <a:pt x="3018921" y="2142206"/>
                  <a:pt x="3018921" y="2147965"/>
                  <a:pt x="3018921" y="2145085"/>
                </a:cubicBezTo>
                <a:cubicBezTo>
                  <a:pt x="3018921" y="2145085"/>
                  <a:pt x="3018921" y="2139687"/>
                  <a:pt x="3021801" y="2131050"/>
                </a:cubicBezTo>
                <a:cubicBezTo>
                  <a:pt x="3021801" y="2125651"/>
                  <a:pt x="3021801" y="2119892"/>
                  <a:pt x="3018921" y="2122772"/>
                </a:cubicBezTo>
                <a:cubicBezTo>
                  <a:pt x="3018921" y="2117374"/>
                  <a:pt x="3021801" y="2108736"/>
                  <a:pt x="3021801" y="2097579"/>
                </a:cubicBezTo>
                <a:cubicBezTo>
                  <a:pt x="3021801" y="2092181"/>
                  <a:pt x="3021801" y="2089301"/>
                  <a:pt x="3021801" y="2083903"/>
                </a:cubicBezTo>
                <a:lnTo>
                  <a:pt x="3021801" y="2078335"/>
                </a:lnTo>
                <a:lnTo>
                  <a:pt x="3018921" y="2084763"/>
                </a:lnTo>
                <a:lnTo>
                  <a:pt x="3018921" y="2103337"/>
                </a:lnTo>
                <a:cubicBezTo>
                  <a:pt x="3017481" y="2110356"/>
                  <a:pt x="3017481" y="2103337"/>
                  <a:pt x="3017481" y="2095285"/>
                </a:cubicBezTo>
                <a:lnTo>
                  <a:pt x="3017369" y="2088230"/>
                </a:lnTo>
                <a:lnTo>
                  <a:pt x="3016824" y="2089445"/>
                </a:lnTo>
                <a:lnTo>
                  <a:pt x="3017345" y="2086731"/>
                </a:lnTo>
                <a:lnTo>
                  <a:pt x="3017302" y="2084055"/>
                </a:lnTo>
                <a:cubicBezTo>
                  <a:pt x="3017122" y="2081136"/>
                  <a:pt x="3016762" y="2079585"/>
                  <a:pt x="3016042" y="2081023"/>
                </a:cubicBezTo>
                <a:lnTo>
                  <a:pt x="3016042" y="2087363"/>
                </a:lnTo>
                <a:lnTo>
                  <a:pt x="3016824" y="2086927"/>
                </a:lnTo>
                <a:lnTo>
                  <a:pt x="3016042" y="2088310"/>
                </a:lnTo>
                <a:lnTo>
                  <a:pt x="3016042" y="2089751"/>
                </a:lnTo>
                <a:cubicBezTo>
                  <a:pt x="3016042" y="2094970"/>
                  <a:pt x="3016042" y="2101898"/>
                  <a:pt x="3016042" y="2108736"/>
                </a:cubicBezTo>
                <a:cubicBezTo>
                  <a:pt x="3013163" y="2119892"/>
                  <a:pt x="3016042" y="2111615"/>
                  <a:pt x="3016042" y="2125651"/>
                </a:cubicBezTo>
                <a:cubicBezTo>
                  <a:pt x="3016042" y="2114494"/>
                  <a:pt x="3013163" y="2131050"/>
                  <a:pt x="3013163" y="2139687"/>
                </a:cubicBezTo>
                <a:cubicBezTo>
                  <a:pt x="3013163" y="2138247"/>
                  <a:pt x="3013163" y="2139597"/>
                  <a:pt x="3012848" y="2141667"/>
                </a:cubicBezTo>
                <a:lnTo>
                  <a:pt x="3010778" y="2147580"/>
                </a:lnTo>
                <a:lnTo>
                  <a:pt x="3010958" y="2139822"/>
                </a:lnTo>
                <a:cubicBezTo>
                  <a:pt x="3011273" y="2136718"/>
                  <a:pt x="3011903" y="2135368"/>
                  <a:pt x="3013163" y="2136808"/>
                </a:cubicBezTo>
                <a:lnTo>
                  <a:pt x="3013163" y="2125651"/>
                </a:lnTo>
                <a:cubicBezTo>
                  <a:pt x="3010643" y="2128530"/>
                  <a:pt x="3010643" y="2133929"/>
                  <a:pt x="3010643" y="2133929"/>
                </a:cubicBezTo>
                <a:lnTo>
                  <a:pt x="3010643" y="2125651"/>
                </a:lnTo>
                <a:cubicBezTo>
                  <a:pt x="3010643" y="2136808"/>
                  <a:pt x="3007764" y="2133929"/>
                  <a:pt x="3007764" y="2153363"/>
                </a:cubicBezTo>
                <a:cubicBezTo>
                  <a:pt x="3007764" y="2162001"/>
                  <a:pt x="3007764" y="2164520"/>
                  <a:pt x="3007764" y="2170278"/>
                </a:cubicBezTo>
                <a:cubicBezTo>
                  <a:pt x="3007764" y="2170278"/>
                  <a:pt x="3010643" y="2167399"/>
                  <a:pt x="3010643" y="2164520"/>
                </a:cubicBezTo>
                <a:cubicBezTo>
                  <a:pt x="3010643" y="2159121"/>
                  <a:pt x="3013163" y="2150843"/>
                  <a:pt x="3013163" y="2139687"/>
                </a:cubicBezTo>
                <a:cubicBezTo>
                  <a:pt x="3013163" y="2150843"/>
                  <a:pt x="3016042" y="2139687"/>
                  <a:pt x="3013163" y="2150843"/>
                </a:cubicBezTo>
                <a:cubicBezTo>
                  <a:pt x="3013163" y="2156242"/>
                  <a:pt x="3010643" y="2170278"/>
                  <a:pt x="3010643" y="2181434"/>
                </a:cubicBezTo>
                <a:cubicBezTo>
                  <a:pt x="3013163" y="2175676"/>
                  <a:pt x="3013163" y="2162001"/>
                  <a:pt x="3013163" y="2164520"/>
                </a:cubicBezTo>
                <a:cubicBezTo>
                  <a:pt x="3013163" y="2178556"/>
                  <a:pt x="3013163" y="2175676"/>
                  <a:pt x="3010643" y="2186834"/>
                </a:cubicBezTo>
                <a:lnTo>
                  <a:pt x="3010643" y="2189712"/>
                </a:lnTo>
                <a:cubicBezTo>
                  <a:pt x="3007764" y="2195471"/>
                  <a:pt x="3010643" y="2203748"/>
                  <a:pt x="3007764" y="2217785"/>
                </a:cubicBezTo>
                <a:cubicBezTo>
                  <a:pt x="3007764" y="2212026"/>
                  <a:pt x="3004885" y="2228941"/>
                  <a:pt x="3004885" y="2231460"/>
                </a:cubicBezTo>
                <a:cubicBezTo>
                  <a:pt x="3002006" y="2231460"/>
                  <a:pt x="3002006" y="2242617"/>
                  <a:pt x="3002006" y="2240098"/>
                </a:cubicBezTo>
                <a:cubicBezTo>
                  <a:pt x="3002006" y="2237219"/>
                  <a:pt x="3002006" y="2234339"/>
                  <a:pt x="3002006" y="2231460"/>
                </a:cubicBezTo>
                <a:cubicBezTo>
                  <a:pt x="3002006" y="2226062"/>
                  <a:pt x="3002006" y="2223183"/>
                  <a:pt x="3002006" y="2217785"/>
                </a:cubicBezTo>
                <a:cubicBezTo>
                  <a:pt x="3004885" y="2217785"/>
                  <a:pt x="3002006" y="2226062"/>
                  <a:pt x="3004885" y="2226062"/>
                </a:cubicBezTo>
                <a:cubicBezTo>
                  <a:pt x="3004885" y="2214905"/>
                  <a:pt x="3004885" y="2206627"/>
                  <a:pt x="3004885" y="2203748"/>
                </a:cubicBezTo>
                <a:cubicBezTo>
                  <a:pt x="3004885" y="2203748"/>
                  <a:pt x="3002006" y="2209147"/>
                  <a:pt x="3002006" y="2217785"/>
                </a:cubicBezTo>
                <a:cubicBezTo>
                  <a:pt x="3002006" y="2220303"/>
                  <a:pt x="3002006" y="2226062"/>
                  <a:pt x="2999486" y="2231460"/>
                </a:cubicBezTo>
                <a:cubicBezTo>
                  <a:pt x="2999486" y="2234339"/>
                  <a:pt x="2999486" y="2240098"/>
                  <a:pt x="2999486" y="2242617"/>
                </a:cubicBezTo>
                <a:cubicBezTo>
                  <a:pt x="2996607" y="2248376"/>
                  <a:pt x="2999486" y="2234339"/>
                  <a:pt x="2999486" y="2226062"/>
                </a:cubicBezTo>
                <a:cubicBezTo>
                  <a:pt x="2999486" y="2228941"/>
                  <a:pt x="2999486" y="2231460"/>
                  <a:pt x="2996607" y="2234339"/>
                </a:cubicBezTo>
                <a:cubicBezTo>
                  <a:pt x="2996607" y="2234339"/>
                  <a:pt x="2996607" y="2233620"/>
                  <a:pt x="2996607" y="2231865"/>
                </a:cubicBezTo>
                <a:lnTo>
                  <a:pt x="2996607" y="2228941"/>
                </a:lnTo>
                <a:cubicBezTo>
                  <a:pt x="2996607" y="2231460"/>
                  <a:pt x="2996607" y="2234339"/>
                  <a:pt x="2993728" y="2234339"/>
                </a:cubicBezTo>
                <a:cubicBezTo>
                  <a:pt x="2993728" y="2228941"/>
                  <a:pt x="2996607" y="2220303"/>
                  <a:pt x="2996607" y="2214905"/>
                </a:cubicBezTo>
                <a:cubicBezTo>
                  <a:pt x="2996607" y="2206627"/>
                  <a:pt x="2996607" y="2197990"/>
                  <a:pt x="2999486" y="2192592"/>
                </a:cubicBezTo>
                <a:cubicBezTo>
                  <a:pt x="2999486" y="2189712"/>
                  <a:pt x="2999486" y="2184314"/>
                  <a:pt x="2999486" y="2181434"/>
                </a:cubicBezTo>
                <a:cubicBezTo>
                  <a:pt x="2999486" y="2178556"/>
                  <a:pt x="2999486" y="2175676"/>
                  <a:pt x="2999486" y="2170278"/>
                </a:cubicBezTo>
                <a:cubicBezTo>
                  <a:pt x="3002006" y="2162001"/>
                  <a:pt x="3002006" y="2159121"/>
                  <a:pt x="3002006" y="2156242"/>
                </a:cubicBezTo>
                <a:cubicBezTo>
                  <a:pt x="3002006" y="2164520"/>
                  <a:pt x="3002006" y="2170278"/>
                  <a:pt x="3002006" y="2173157"/>
                </a:cubicBezTo>
                <a:cubicBezTo>
                  <a:pt x="3002006" y="2175676"/>
                  <a:pt x="3002006" y="2175676"/>
                  <a:pt x="3004885" y="2162001"/>
                </a:cubicBezTo>
                <a:cubicBezTo>
                  <a:pt x="3004885" y="2159121"/>
                  <a:pt x="3004885" y="2153363"/>
                  <a:pt x="3002006" y="2156242"/>
                </a:cubicBezTo>
                <a:lnTo>
                  <a:pt x="3002006" y="2150843"/>
                </a:lnTo>
                <a:lnTo>
                  <a:pt x="3002006" y="2142206"/>
                </a:lnTo>
                <a:cubicBezTo>
                  <a:pt x="3002006" y="2133929"/>
                  <a:pt x="3002006" y="2128530"/>
                  <a:pt x="3002006" y="2128530"/>
                </a:cubicBezTo>
                <a:lnTo>
                  <a:pt x="3002006" y="2107173"/>
                </a:lnTo>
                <a:lnTo>
                  <a:pt x="2999901" y="2111758"/>
                </a:lnTo>
                <a:lnTo>
                  <a:pt x="2988608" y="2132017"/>
                </a:lnTo>
                <a:lnTo>
                  <a:pt x="2988329" y="2142206"/>
                </a:lnTo>
                <a:lnTo>
                  <a:pt x="2988066" y="2144011"/>
                </a:lnTo>
                <a:lnTo>
                  <a:pt x="2988739" y="2142707"/>
                </a:lnTo>
                <a:cubicBezTo>
                  <a:pt x="2988739" y="2148106"/>
                  <a:pt x="2985859" y="2148106"/>
                  <a:pt x="2988739" y="2148106"/>
                </a:cubicBezTo>
                <a:cubicBezTo>
                  <a:pt x="2988739" y="2148106"/>
                  <a:pt x="2988739" y="2145227"/>
                  <a:pt x="2991620" y="2142707"/>
                </a:cubicBezTo>
                <a:lnTo>
                  <a:pt x="2986937" y="2151775"/>
                </a:lnTo>
                <a:lnTo>
                  <a:pt x="2985450" y="2162001"/>
                </a:lnTo>
                <a:cubicBezTo>
                  <a:pt x="2985450" y="2170278"/>
                  <a:pt x="2985450" y="2178556"/>
                  <a:pt x="2985450" y="2184314"/>
                </a:cubicBezTo>
                <a:cubicBezTo>
                  <a:pt x="2982570" y="2200869"/>
                  <a:pt x="2982570" y="2217785"/>
                  <a:pt x="2979691" y="2234339"/>
                </a:cubicBezTo>
                <a:cubicBezTo>
                  <a:pt x="2979691" y="2242617"/>
                  <a:pt x="2977172" y="2242617"/>
                  <a:pt x="2977172" y="2251254"/>
                </a:cubicBezTo>
                <a:cubicBezTo>
                  <a:pt x="2977172" y="2259532"/>
                  <a:pt x="2974292" y="2270689"/>
                  <a:pt x="2974292" y="2278967"/>
                </a:cubicBezTo>
                <a:cubicBezTo>
                  <a:pt x="2971413" y="2287245"/>
                  <a:pt x="2971413" y="2295881"/>
                  <a:pt x="2968534" y="2298401"/>
                </a:cubicBezTo>
                <a:cubicBezTo>
                  <a:pt x="2968534" y="2301280"/>
                  <a:pt x="2966014" y="2312437"/>
                  <a:pt x="2966014" y="2323594"/>
                </a:cubicBezTo>
                <a:cubicBezTo>
                  <a:pt x="2963136" y="2329352"/>
                  <a:pt x="2963136" y="2337630"/>
                  <a:pt x="2960256" y="2340509"/>
                </a:cubicBezTo>
                <a:cubicBezTo>
                  <a:pt x="2960256" y="2337630"/>
                  <a:pt x="2957376" y="2343028"/>
                  <a:pt x="2957376" y="2348787"/>
                </a:cubicBezTo>
                <a:cubicBezTo>
                  <a:pt x="2954858" y="2354185"/>
                  <a:pt x="2954858" y="2359943"/>
                  <a:pt x="2957376" y="2357063"/>
                </a:cubicBezTo>
                <a:cubicBezTo>
                  <a:pt x="2954858" y="2359943"/>
                  <a:pt x="2954858" y="2365341"/>
                  <a:pt x="2951978" y="2371100"/>
                </a:cubicBezTo>
                <a:lnTo>
                  <a:pt x="2947995" y="2384543"/>
                </a:lnTo>
                <a:lnTo>
                  <a:pt x="2946580" y="2387476"/>
                </a:lnTo>
                <a:cubicBezTo>
                  <a:pt x="2946220" y="2389184"/>
                  <a:pt x="2946220" y="2390534"/>
                  <a:pt x="2946220" y="2390534"/>
                </a:cubicBezTo>
                <a:cubicBezTo>
                  <a:pt x="2946220" y="2393414"/>
                  <a:pt x="2946220" y="2396292"/>
                  <a:pt x="2943700" y="2398812"/>
                </a:cubicBezTo>
                <a:cubicBezTo>
                  <a:pt x="2940820" y="2404570"/>
                  <a:pt x="2940820" y="2409969"/>
                  <a:pt x="2937942" y="2418606"/>
                </a:cubicBezTo>
                <a:cubicBezTo>
                  <a:pt x="2935062" y="2424005"/>
                  <a:pt x="2932543" y="2432282"/>
                  <a:pt x="2929664" y="2438041"/>
                </a:cubicBezTo>
                <a:cubicBezTo>
                  <a:pt x="2926784" y="2443799"/>
                  <a:pt x="2923905" y="2452076"/>
                  <a:pt x="2921386" y="2457474"/>
                </a:cubicBezTo>
                <a:cubicBezTo>
                  <a:pt x="2921386" y="2452076"/>
                  <a:pt x="2923905" y="2449197"/>
                  <a:pt x="2926784" y="2443799"/>
                </a:cubicBezTo>
                <a:lnTo>
                  <a:pt x="2926784" y="2440920"/>
                </a:lnTo>
                <a:lnTo>
                  <a:pt x="2928736" y="2436089"/>
                </a:lnTo>
                <a:lnTo>
                  <a:pt x="2929664" y="2435161"/>
                </a:lnTo>
                <a:cubicBezTo>
                  <a:pt x="2932543" y="2432282"/>
                  <a:pt x="2932543" y="2429763"/>
                  <a:pt x="2932543" y="2426883"/>
                </a:cubicBezTo>
                <a:lnTo>
                  <a:pt x="2932657" y="2426509"/>
                </a:lnTo>
                <a:lnTo>
                  <a:pt x="2937942" y="2415727"/>
                </a:lnTo>
                <a:lnTo>
                  <a:pt x="2937457" y="2413818"/>
                </a:lnTo>
                <a:lnTo>
                  <a:pt x="2937942" y="2412848"/>
                </a:lnTo>
                <a:cubicBezTo>
                  <a:pt x="2940820" y="2407449"/>
                  <a:pt x="2940820" y="2404570"/>
                  <a:pt x="2940820" y="2401691"/>
                </a:cubicBezTo>
                <a:cubicBezTo>
                  <a:pt x="2937942" y="2410149"/>
                  <a:pt x="2937222" y="2412218"/>
                  <a:pt x="2937222" y="2412893"/>
                </a:cubicBezTo>
                <a:lnTo>
                  <a:pt x="2937457" y="2413818"/>
                </a:lnTo>
                <a:lnTo>
                  <a:pt x="2935062" y="2418606"/>
                </a:lnTo>
                <a:lnTo>
                  <a:pt x="2932657" y="2426509"/>
                </a:lnTo>
                <a:lnTo>
                  <a:pt x="2932364" y="2427108"/>
                </a:lnTo>
                <a:lnTo>
                  <a:pt x="2928736" y="2436089"/>
                </a:lnTo>
                <a:lnTo>
                  <a:pt x="2926784" y="2438041"/>
                </a:lnTo>
                <a:lnTo>
                  <a:pt x="2926784" y="2440920"/>
                </a:lnTo>
                <a:cubicBezTo>
                  <a:pt x="2921386" y="2449197"/>
                  <a:pt x="2918506" y="2454956"/>
                  <a:pt x="2921386" y="2457474"/>
                </a:cubicBezTo>
                <a:cubicBezTo>
                  <a:pt x="2918506" y="2460354"/>
                  <a:pt x="2918506" y="2466112"/>
                  <a:pt x="2915627" y="2468632"/>
                </a:cubicBezTo>
                <a:cubicBezTo>
                  <a:pt x="2912748" y="2471511"/>
                  <a:pt x="2910228" y="2477269"/>
                  <a:pt x="2907349" y="2482667"/>
                </a:cubicBezTo>
                <a:cubicBezTo>
                  <a:pt x="2904470" y="2485547"/>
                  <a:pt x="2901591" y="2490945"/>
                  <a:pt x="2899071" y="2496703"/>
                </a:cubicBezTo>
                <a:cubicBezTo>
                  <a:pt x="2899071" y="2499583"/>
                  <a:pt x="2896192" y="2502102"/>
                  <a:pt x="2896192" y="2504981"/>
                </a:cubicBezTo>
                <a:lnTo>
                  <a:pt x="2896192" y="2507860"/>
                </a:lnTo>
                <a:lnTo>
                  <a:pt x="2890900" y="2515467"/>
                </a:lnTo>
                <a:lnTo>
                  <a:pt x="2899449" y="2509635"/>
                </a:lnTo>
                <a:lnTo>
                  <a:pt x="2889592" y="2519488"/>
                </a:lnTo>
                <a:lnTo>
                  <a:pt x="2887700" y="2521051"/>
                </a:lnTo>
                <a:lnTo>
                  <a:pt x="2887554" y="2522436"/>
                </a:lnTo>
                <a:lnTo>
                  <a:pt x="2885694" y="2528152"/>
                </a:lnTo>
                <a:lnTo>
                  <a:pt x="2890087" y="2525652"/>
                </a:lnTo>
                <a:cubicBezTo>
                  <a:pt x="2893192" y="2523538"/>
                  <a:pt x="2896612" y="2520748"/>
                  <a:pt x="2900752" y="2516610"/>
                </a:cubicBezTo>
                <a:cubicBezTo>
                  <a:pt x="2903631" y="2513730"/>
                  <a:pt x="2903631" y="2513730"/>
                  <a:pt x="2909391" y="2508332"/>
                </a:cubicBezTo>
                <a:lnTo>
                  <a:pt x="2909147" y="2508217"/>
                </a:lnTo>
                <a:lnTo>
                  <a:pt x="2917669" y="2499695"/>
                </a:lnTo>
                <a:lnTo>
                  <a:pt x="2919394" y="2498678"/>
                </a:lnTo>
                <a:lnTo>
                  <a:pt x="2919982" y="2497244"/>
                </a:lnTo>
                <a:lnTo>
                  <a:pt x="2904664" y="2506076"/>
                </a:lnTo>
                <a:lnTo>
                  <a:pt x="2905116" y="2505768"/>
                </a:lnTo>
                <a:cubicBezTo>
                  <a:pt x="2910740" y="2501225"/>
                  <a:pt x="2914970" y="2496996"/>
                  <a:pt x="2920549" y="2491418"/>
                </a:cubicBezTo>
                <a:lnTo>
                  <a:pt x="2922551" y="2491418"/>
                </a:lnTo>
                <a:lnTo>
                  <a:pt x="2926784" y="2482667"/>
                </a:lnTo>
                <a:cubicBezTo>
                  <a:pt x="2929664" y="2479789"/>
                  <a:pt x="2929664" y="2477269"/>
                  <a:pt x="2932543" y="2474390"/>
                </a:cubicBezTo>
                <a:cubicBezTo>
                  <a:pt x="2932543" y="2477269"/>
                  <a:pt x="2929664" y="2482667"/>
                  <a:pt x="2926784" y="2488425"/>
                </a:cubicBezTo>
                <a:lnTo>
                  <a:pt x="2924903" y="2491418"/>
                </a:lnTo>
                <a:lnTo>
                  <a:pt x="2925579" y="2491418"/>
                </a:lnTo>
                <a:lnTo>
                  <a:pt x="2929664" y="2485547"/>
                </a:lnTo>
                <a:cubicBezTo>
                  <a:pt x="2931103" y="2482667"/>
                  <a:pt x="2932453" y="2480598"/>
                  <a:pt x="2933802" y="2478169"/>
                </a:cubicBezTo>
                <a:lnTo>
                  <a:pt x="2936448" y="2472074"/>
                </a:lnTo>
                <a:lnTo>
                  <a:pt x="2935062" y="2477269"/>
                </a:lnTo>
                <a:lnTo>
                  <a:pt x="2934097" y="2481091"/>
                </a:lnTo>
                <a:lnTo>
                  <a:pt x="2934274" y="2480939"/>
                </a:lnTo>
                <a:lnTo>
                  <a:pt x="2935062" y="2477269"/>
                </a:lnTo>
                <a:cubicBezTo>
                  <a:pt x="2935062" y="2477269"/>
                  <a:pt x="2937942" y="2474390"/>
                  <a:pt x="2937942" y="2468632"/>
                </a:cubicBezTo>
                <a:cubicBezTo>
                  <a:pt x="2939381" y="2468632"/>
                  <a:pt x="2937312" y="2474930"/>
                  <a:pt x="2935557" y="2479159"/>
                </a:cubicBezTo>
                <a:lnTo>
                  <a:pt x="2934936" y="2480372"/>
                </a:lnTo>
                <a:lnTo>
                  <a:pt x="2937333" y="2478317"/>
                </a:lnTo>
                <a:lnTo>
                  <a:pt x="2943700" y="2466112"/>
                </a:lnTo>
                <a:cubicBezTo>
                  <a:pt x="2940820" y="2479789"/>
                  <a:pt x="2946220" y="2460354"/>
                  <a:pt x="2946220" y="2463233"/>
                </a:cubicBezTo>
                <a:lnTo>
                  <a:pt x="2942453" y="2474065"/>
                </a:lnTo>
                <a:lnTo>
                  <a:pt x="2945747" y="2471984"/>
                </a:lnTo>
                <a:lnTo>
                  <a:pt x="2939603" y="2477830"/>
                </a:lnTo>
                <a:lnTo>
                  <a:pt x="2937942" y="2479789"/>
                </a:lnTo>
                <a:lnTo>
                  <a:pt x="2937181" y="2482491"/>
                </a:lnTo>
                <a:lnTo>
                  <a:pt x="2939987" y="2480261"/>
                </a:lnTo>
                <a:lnTo>
                  <a:pt x="2937099" y="2482781"/>
                </a:lnTo>
                <a:lnTo>
                  <a:pt x="2936497" y="2484922"/>
                </a:lnTo>
                <a:lnTo>
                  <a:pt x="2943902" y="2480666"/>
                </a:lnTo>
                <a:cubicBezTo>
                  <a:pt x="2945094" y="2480148"/>
                  <a:pt x="2946545" y="2479373"/>
                  <a:pt x="2948913" y="2477669"/>
                </a:cubicBezTo>
                <a:lnTo>
                  <a:pt x="2949433" y="2477245"/>
                </a:lnTo>
                <a:lnTo>
                  <a:pt x="2951088" y="2472970"/>
                </a:lnTo>
                <a:lnTo>
                  <a:pt x="2945747" y="2477382"/>
                </a:lnTo>
                <a:cubicBezTo>
                  <a:pt x="2944306" y="2476123"/>
                  <a:pt x="2945656" y="2474053"/>
                  <a:pt x="2948401" y="2471264"/>
                </a:cubicBezTo>
                <a:lnTo>
                  <a:pt x="2953685" y="2466262"/>
                </a:lnTo>
                <a:lnTo>
                  <a:pt x="2954858" y="2463233"/>
                </a:lnTo>
                <a:cubicBezTo>
                  <a:pt x="2957376" y="2460354"/>
                  <a:pt x="2960256" y="2457474"/>
                  <a:pt x="2963136" y="2452076"/>
                </a:cubicBezTo>
                <a:cubicBezTo>
                  <a:pt x="2963136" y="2449197"/>
                  <a:pt x="2966014" y="2440920"/>
                  <a:pt x="2966014" y="2443799"/>
                </a:cubicBezTo>
                <a:lnTo>
                  <a:pt x="2966014" y="2440920"/>
                </a:lnTo>
                <a:lnTo>
                  <a:pt x="2968298" y="2438310"/>
                </a:lnTo>
                <a:lnTo>
                  <a:pt x="2966554" y="2446318"/>
                </a:lnTo>
                <a:lnTo>
                  <a:pt x="2961198" y="2459341"/>
                </a:lnTo>
                <a:lnTo>
                  <a:pt x="2961339" y="2459223"/>
                </a:lnTo>
                <a:lnTo>
                  <a:pt x="2963136" y="2454956"/>
                </a:lnTo>
                <a:lnTo>
                  <a:pt x="2968412" y="2444173"/>
                </a:lnTo>
                <a:lnTo>
                  <a:pt x="2964319" y="2456724"/>
                </a:lnTo>
                <a:lnTo>
                  <a:pt x="2969352" y="2452504"/>
                </a:lnTo>
                <a:lnTo>
                  <a:pt x="2971413" y="2446318"/>
                </a:lnTo>
                <a:lnTo>
                  <a:pt x="2969540" y="2452346"/>
                </a:lnTo>
                <a:lnTo>
                  <a:pt x="2992902" y="2432757"/>
                </a:lnTo>
                <a:cubicBezTo>
                  <a:pt x="2998661" y="2427358"/>
                  <a:pt x="2992902" y="2430237"/>
                  <a:pt x="2990381" y="2432757"/>
                </a:cubicBezTo>
                <a:cubicBezTo>
                  <a:pt x="2992902" y="2430237"/>
                  <a:pt x="2998661" y="2424479"/>
                  <a:pt x="3004420" y="2419080"/>
                </a:cubicBezTo>
                <a:lnTo>
                  <a:pt x="3012375" y="2413721"/>
                </a:lnTo>
                <a:lnTo>
                  <a:pt x="3006400" y="2421060"/>
                </a:lnTo>
                <a:cubicBezTo>
                  <a:pt x="3005050" y="2423130"/>
                  <a:pt x="3004420" y="2424479"/>
                  <a:pt x="3004420" y="2424479"/>
                </a:cubicBezTo>
                <a:cubicBezTo>
                  <a:pt x="3006940" y="2424479"/>
                  <a:pt x="3012699" y="2419080"/>
                  <a:pt x="3020978" y="2410444"/>
                </a:cubicBezTo>
                <a:lnTo>
                  <a:pt x="3029257" y="2402167"/>
                </a:lnTo>
                <a:lnTo>
                  <a:pt x="3019493" y="2409409"/>
                </a:lnTo>
                <a:lnTo>
                  <a:pt x="3020978" y="2407924"/>
                </a:lnTo>
                <a:cubicBezTo>
                  <a:pt x="3026737" y="2402167"/>
                  <a:pt x="3032137" y="2396768"/>
                  <a:pt x="3029257" y="2399287"/>
                </a:cubicBezTo>
                <a:lnTo>
                  <a:pt x="3020979" y="2405045"/>
                </a:lnTo>
                <a:lnTo>
                  <a:pt x="3037897" y="2388130"/>
                </a:lnTo>
                <a:cubicBezTo>
                  <a:pt x="3043296" y="2382732"/>
                  <a:pt x="3051575" y="2374455"/>
                  <a:pt x="3054455" y="2371576"/>
                </a:cubicBezTo>
                <a:cubicBezTo>
                  <a:pt x="3057334" y="2368697"/>
                  <a:pt x="3060214" y="2363299"/>
                  <a:pt x="3062734" y="2360419"/>
                </a:cubicBezTo>
                <a:cubicBezTo>
                  <a:pt x="3068493" y="2354661"/>
                  <a:pt x="3068493" y="2352142"/>
                  <a:pt x="3068493" y="2352142"/>
                </a:cubicBezTo>
                <a:cubicBezTo>
                  <a:pt x="3079651" y="2340986"/>
                  <a:pt x="3093691" y="2324071"/>
                  <a:pt x="3107369" y="2304637"/>
                </a:cubicBezTo>
                <a:cubicBezTo>
                  <a:pt x="3116008" y="2298879"/>
                  <a:pt x="3116008" y="2298879"/>
                  <a:pt x="3127166" y="2287723"/>
                </a:cubicBezTo>
                <a:cubicBezTo>
                  <a:pt x="3132567" y="2276566"/>
                  <a:pt x="3110248" y="2304637"/>
                  <a:pt x="3118527" y="2290602"/>
                </a:cubicBezTo>
                <a:cubicBezTo>
                  <a:pt x="3124287" y="2285204"/>
                  <a:pt x="3129686" y="2279446"/>
                  <a:pt x="3129686" y="2282324"/>
                </a:cubicBezTo>
                <a:cubicBezTo>
                  <a:pt x="3138326" y="2268289"/>
                  <a:pt x="3149484" y="2254253"/>
                  <a:pt x="3160643" y="2240578"/>
                </a:cubicBezTo>
                <a:cubicBezTo>
                  <a:pt x="3171801" y="2229421"/>
                  <a:pt x="3180081" y="2215386"/>
                  <a:pt x="3185481" y="2206748"/>
                </a:cubicBezTo>
                <a:cubicBezTo>
                  <a:pt x="3191240" y="2198471"/>
                  <a:pt x="3194120" y="2193073"/>
                  <a:pt x="3194120" y="2195592"/>
                </a:cubicBezTo>
                <a:cubicBezTo>
                  <a:pt x="3196639" y="2193073"/>
                  <a:pt x="3199519" y="2184436"/>
                  <a:pt x="3205278" y="2176158"/>
                </a:cubicBezTo>
                <a:cubicBezTo>
                  <a:pt x="3210677" y="2167881"/>
                  <a:pt x="3218956" y="2159603"/>
                  <a:pt x="3224717" y="2150966"/>
                </a:cubicBezTo>
                <a:cubicBezTo>
                  <a:pt x="3224717" y="2148448"/>
                  <a:pt x="3230116" y="2142689"/>
                  <a:pt x="3232995" y="2137291"/>
                </a:cubicBezTo>
                <a:cubicBezTo>
                  <a:pt x="3235875" y="2134411"/>
                  <a:pt x="3235875" y="2131533"/>
                  <a:pt x="3238755" y="2128653"/>
                </a:cubicBezTo>
                <a:lnTo>
                  <a:pt x="3240806" y="2124587"/>
                </a:lnTo>
                <a:lnTo>
                  <a:pt x="3242039" y="2122850"/>
                </a:lnTo>
                <a:cubicBezTo>
                  <a:pt x="3243434" y="2120376"/>
                  <a:pt x="3244154" y="2118936"/>
                  <a:pt x="3244154" y="2120376"/>
                </a:cubicBezTo>
                <a:cubicBezTo>
                  <a:pt x="3242714" y="2120376"/>
                  <a:pt x="3241994" y="2121815"/>
                  <a:pt x="3241319" y="2123570"/>
                </a:cubicBezTo>
                <a:lnTo>
                  <a:pt x="3240806" y="2124587"/>
                </a:lnTo>
                <a:lnTo>
                  <a:pt x="3235875" y="2131533"/>
                </a:lnTo>
                <a:cubicBezTo>
                  <a:pt x="3244154" y="2123255"/>
                  <a:pt x="3249913" y="2106340"/>
                  <a:pt x="3258192" y="2098063"/>
                </a:cubicBezTo>
                <a:cubicBezTo>
                  <a:pt x="3258192" y="2092665"/>
                  <a:pt x="3261072" y="2089786"/>
                  <a:pt x="3263591" y="2084028"/>
                </a:cubicBezTo>
                <a:cubicBezTo>
                  <a:pt x="3263591" y="2084028"/>
                  <a:pt x="3266471" y="2081508"/>
                  <a:pt x="3269352" y="2075750"/>
                </a:cubicBezTo>
                <a:cubicBezTo>
                  <a:pt x="3272231" y="2072872"/>
                  <a:pt x="3274751" y="2067473"/>
                  <a:pt x="3274751" y="2064594"/>
                </a:cubicBezTo>
                <a:cubicBezTo>
                  <a:pt x="3280510" y="2059195"/>
                  <a:pt x="3283390" y="2053437"/>
                  <a:pt x="3285910" y="2045160"/>
                </a:cubicBezTo>
                <a:cubicBezTo>
                  <a:pt x="3285910" y="2045160"/>
                  <a:pt x="3288789" y="2042281"/>
                  <a:pt x="3288789" y="2039402"/>
                </a:cubicBezTo>
                <a:cubicBezTo>
                  <a:pt x="3291669" y="2036883"/>
                  <a:pt x="3291669" y="2034004"/>
                  <a:pt x="3291669" y="2034004"/>
                </a:cubicBezTo>
                <a:cubicBezTo>
                  <a:pt x="3294548" y="2031125"/>
                  <a:pt x="3297068" y="2022847"/>
                  <a:pt x="3299948" y="2017089"/>
                </a:cubicBezTo>
                <a:cubicBezTo>
                  <a:pt x="3302827" y="2011690"/>
                  <a:pt x="3302827" y="2011690"/>
                  <a:pt x="3305707" y="2005932"/>
                </a:cubicBezTo>
                <a:cubicBezTo>
                  <a:pt x="3305707" y="2003054"/>
                  <a:pt x="3305707" y="2000534"/>
                  <a:pt x="3308227" y="1997655"/>
                </a:cubicBezTo>
                <a:cubicBezTo>
                  <a:pt x="3316867" y="1981100"/>
                  <a:pt x="3322266" y="1972464"/>
                  <a:pt x="3325145" y="1961307"/>
                </a:cubicBezTo>
                <a:cubicBezTo>
                  <a:pt x="3325145" y="1958787"/>
                  <a:pt x="3322266" y="1967065"/>
                  <a:pt x="3319386" y="1969944"/>
                </a:cubicBezTo>
                <a:cubicBezTo>
                  <a:pt x="3328025" y="1953029"/>
                  <a:pt x="3336304" y="1933596"/>
                  <a:pt x="3341703" y="1914162"/>
                </a:cubicBezTo>
                <a:cubicBezTo>
                  <a:pt x="3344583" y="1908404"/>
                  <a:pt x="3347463" y="1900126"/>
                  <a:pt x="3350342" y="1891849"/>
                </a:cubicBezTo>
                <a:cubicBezTo>
                  <a:pt x="3350342" y="1891849"/>
                  <a:pt x="3355741" y="1883212"/>
                  <a:pt x="3355741" y="1874934"/>
                </a:cubicBezTo>
                <a:cubicBezTo>
                  <a:pt x="3358621" y="1869536"/>
                  <a:pt x="3355741" y="1874934"/>
                  <a:pt x="3358621" y="1872056"/>
                </a:cubicBezTo>
                <a:cubicBezTo>
                  <a:pt x="3358621" y="1863778"/>
                  <a:pt x="3364021" y="1849743"/>
                  <a:pt x="3366901" y="1841466"/>
                </a:cubicBezTo>
                <a:cubicBezTo>
                  <a:pt x="3366901" y="1844344"/>
                  <a:pt x="3366901" y="1849743"/>
                  <a:pt x="3361502" y="1858379"/>
                </a:cubicBezTo>
                <a:cubicBezTo>
                  <a:pt x="3369781" y="1841466"/>
                  <a:pt x="3361502" y="1866657"/>
                  <a:pt x="3366901" y="1855501"/>
                </a:cubicBezTo>
                <a:cubicBezTo>
                  <a:pt x="3366901" y="1852621"/>
                  <a:pt x="3366901" y="1852621"/>
                  <a:pt x="3369781" y="1847223"/>
                </a:cubicBezTo>
                <a:cubicBezTo>
                  <a:pt x="3372660" y="1836067"/>
                  <a:pt x="3366901" y="1849743"/>
                  <a:pt x="3366901" y="1847223"/>
                </a:cubicBezTo>
                <a:cubicBezTo>
                  <a:pt x="3366901" y="1844344"/>
                  <a:pt x="3369781" y="1838586"/>
                  <a:pt x="3372660" y="1830309"/>
                </a:cubicBezTo>
                <a:cubicBezTo>
                  <a:pt x="3372660" y="1827429"/>
                  <a:pt x="3375180" y="1816273"/>
                  <a:pt x="3375180" y="1816273"/>
                </a:cubicBezTo>
                <a:cubicBezTo>
                  <a:pt x="3375180" y="1813754"/>
                  <a:pt x="3383819" y="1796839"/>
                  <a:pt x="3380939" y="1799718"/>
                </a:cubicBezTo>
                <a:cubicBezTo>
                  <a:pt x="3383819" y="1788563"/>
                  <a:pt x="3383819" y="1793961"/>
                  <a:pt x="3386338" y="1785683"/>
                </a:cubicBezTo>
                <a:cubicBezTo>
                  <a:pt x="3386338" y="1779925"/>
                  <a:pt x="3386338" y="1777406"/>
                  <a:pt x="3386338" y="1777406"/>
                </a:cubicBezTo>
                <a:cubicBezTo>
                  <a:pt x="3392098" y="1757612"/>
                  <a:pt x="3394977" y="1743936"/>
                  <a:pt x="3397497" y="1724143"/>
                </a:cubicBezTo>
                <a:cubicBezTo>
                  <a:pt x="3400377" y="1718745"/>
                  <a:pt x="3400377" y="1715865"/>
                  <a:pt x="3403256" y="1710467"/>
                </a:cubicBezTo>
                <a:cubicBezTo>
                  <a:pt x="3403256" y="1707588"/>
                  <a:pt x="3403256" y="1704708"/>
                  <a:pt x="3406136" y="1699310"/>
                </a:cubicBezTo>
                <a:cubicBezTo>
                  <a:pt x="3406136" y="1696431"/>
                  <a:pt x="3406136" y="1693553"/>
                  <a:pt x="3406136" y="1690673"/>
                </a:cubicBezTo>
                <a:cubicBezTo>
                  <a:pt x="3406136" y="1687795"/>
                  <a:pt x="3406136" y="1693553"/>
                  <a:pt x="3403256" y="1699310"/>
                </a:cubicBezTo>
                <a:cubicBezTo>
                  <a:pt x="3406136" y="1693553"/>
                  <a:pt x="3406136" y="1690673"/>
                  <a:pt x="3406136" y="1685275"/>
                </a:cubicBezTo>
                <a:cubicBezTo>
                  <a:pt x="3406136" y="1682396"/>
                  <a:pt x="3409017" y="1674118"/>
                  <a:pt x="3409017" y="1668360"/>
                </a:cubicBezTo>
                <a:cubicBezTo>
                  <a:pt x="3411536" y="1660083"/>
                  <a:pt x="3409017" y="1665482"/>
                  <a:pt x="3409017" y="1657204"/>
                </a:cubicBezTo>
                <a:cubicBezTo>
                  <a:pt x="3409017" y="1651805"/>
                  <a:pt x="3411536" y="1646047"/>
                  <a:pt x="3411536" y="1643168"/>
                </a:cubicBezTo>
                <a:cubicBezTo>
                  <a:pt x="3411536" y="1637770"/>
                  <a:pt x="3411536" y="1634891"/>
                  <a:pt x="3411536" y="1632012"/>
                </a:cubicBezTo>
                <a:cubicBezTo>
                  <a:pt x="3411536" y="1626614"/>
                  <a:pt x="3414416" y="1615457"/>
                  <a:pt x="3414416" y="1609699"/>
                </a:cubicBezTo>
                <a:cubicBezTo>
                  <a:pt x="3417295" y="1576230"/>
                  <a:pt x="3422695" y="1515049"/>
                  <a:pt x="3425574" y="1464666"/>
                </a:cubicBezTo>
                <a:cubicBezTo>
                  <a:pt x="3425574" y="1459267"/>
                  <a:pt x="3425574" y="1453509"/>
                  <a:pt x="3425574" y="1448111"/>
                </a:cubicBezTo>
                <a:cubicBezTo>
                  <a:pt x="3425574" y="1442353"/>
                  <a:pt x="3425574" y="1436954"/>
                  <a:pt x="3428454" y="1434076"/>
                </a:cubicBezTo>
                <a:cubicBezTo>
                  <a:pt x="3428454" y="1434076"/>
                  <a:pt x="3428454" y="1450989"/>
                  <a:pt x="3428454" y="1448111"/>
                </a:cubicBezTo>
                <a:cubicBezTo>
                  <a:pt x="3428454" y="1441093"/>
                  <a:pt x="3428454" y="1437584"/>
                  <a:pt x="3428814" y="1434796"/>
                </a:cubicBezTo>
                <a:lnTo>
                  <a:pt x="3429494" y="1432367"/>
                </a:lnTo>
                <a:lnTo>
                  <a:pt x="3430974" y="1429936"/>
                </a:lnTo>
                <a:cubicBezTo>
                  <a:pt x="3431334" y="1427867"/>
                  <a:pt x="3431334" y="1425798"/>
                  <a:pt x="3431334" y="1425798"/>
                </a:cubicBezTo>
                <a:lnTo>
                  <a:pt x="3429494" y="1432367"/>
                </a:lnTo>
                <a:lnTo>
                  <a:pt x="3428454" y="1434076"/>
                </a:lnTo>
                <a:cubicBezTo>
                  <a:pt x="3428454" y="1422919"/>
                  <a:pt x="3425574" y="1425798"/>
                  <a:pt x="3425574" y="1420039"/>
                </a:cubicBezTo>
                <a:cubicBezTo>
                  <a:pt x="3428454" y="1367136"/>
                  <a:pt x="3425574" y="1330788"/>
                  <a:pt x="3425574" y="1294800"/>
                </a:cubicBezTo>
                <a:cubicBezTo>
                  <a:pt x="3428454" y="1303077"/>
                  <a:pt x="3428454" y="1311355"/>
                  <a:pt x="3428454" y="1319632"/>
                </a:cubicBezTo>
                <a:cubicBezTo>
                  <a:pt x="3428454" y="1314233"/>
                  <a:pt x="3428454" y="1305956"/>
                  <a:pt x="3428454" y="1308475"/>
                </a:cubicBezTo>
                <a:cubicBezTo>
                  <a:pt x="3428454" y="1297318"/>
                  <a:pt x="3425574" y="1291920"/>
                  <a:pt x="3425574" y="1283643"/>
                </a:cubicBezTo>
                <a:cubicBezTo>
                  <a:pt x="3425574" y="1272127"/>
                  <a:pt x="3425574" y="1258451"/>
                  <a:pt x="3425574" y="1247295"/>
                </a:cubicBezTo>
                <a:cubicBezTo>
                  <a:pt x="3422695" y="1236138"/>
                  <a:pt x="3422695" y="1224982"/>
                  <a:pt x="3420175" y="1216345"/>
                </a:cubicBezTo>
                <a:cubicBezTo>
                  <a:pt x="3417295" y="1177477"/>
                  <a:pt x="3411536" y="1146887"/>
                  <a:pt x="3409017" y="1118816"/>
                </a:cubicBezTo>
                <a:cubicBezTo>
                  <a:pt x="3409017" y="1115937"/>
                  <a:pt x="3406136" y="1113417"/>
                  <a:pt x="3406136" y="1107659"/>
                </a:cubicBezTo>
                <a:cubicBezTo>
                  <a:pt x="3406136" y="1104780"/>
                  <a:pt x="3406136" y="1102261"/>
                  <a:pt x="3403256" y="1096503"/>
                </a:cubicBezTo>
                <a:cubicBezTo>
                  <a:pt x="3403256" y="1093624"/>
                  <a:pt x="3403256" y="1088226"/>
                  <a:pt x="3400377" y="1082467"/>
                </a:cubicBezTo>
                <a:cubicBezTo>
                  <a:pt x="3400377" y="1079948"/>
                  <a:pt x="3400377" y="1074190"/>
                  <a:pt x="3397497" y="1068792"/>
                </a:cubicBezTo>
                <a:cubicBezTo>
                  <a:pt x="3397497" y="1063034"/>
                  <a:pt x="3394977" y="1060154"/>
                  <a:pt x="3394977" y="1054756"/>
                </a:cubicBezTo>
                <a:cubicBezTo>
                  <a:pt x="3394977" y="1048998"/>
                  <a:pt x="3392098" y="1046479"/>
                  <a:pt x="3392098" y="1040721"/>
                </a:cubicBezTo>
                <a:cubicBezTo>
                  <a:pt x="3389218" y="1032443"/>
                  <a:pt x="3386338" y="1024166"/>
                  <a:pt x="3386338" y="1015529"/>
                </a:cubicBezTo>
                <a:cubicBezTo>
                  <a:pt x="3383819" y="1013009"/>
                  <a:pt x="3383819" y="1010131"/>
                  <a:pt x="3380939" y="1004372"/>
                </a:cubicBezTo>
                <a:cubicBezTo>
                  <a:pt x="3378060" y="998974"/>
                  <a:pt x="3378060" y="993216"/>
                  <a:pt x="3375180" y="987818"/>
                </a:cubicBezTo>
                <a:cubicBezTo>
                  <a:pt x="3369781" y="973782"/>
                  <a:pt x="3366901" y="959746"/>
                  <a:pt x="3361502" y="943191"/>
                </a:cubicBezTo>
                <a:cubicBezTo>
                  <a:pt x="3358621" y="937433"/>
                  <a:pt x="3355741" y="932035"/>
                  <a:pt x="3352862" y="926277"/>
                </a:cubicBezTo>
                <a:cubicBezTo>
                  <a:pt x="3350342" y="923758"/>
                  <a:pt x="3347463" y="918000"/>
                  <a:pt x="3347463" y="912601"/>
                </a:cubicBezTo>
                <a:cubicBezTo>
                  <a:pt x="3341703" y="901445"/>
                  <a:pt x="3336304" y="892808"/>
                  <a:pt x="3333424" y="881651"/>
                </a:cubicBezTo>
                <a:cubicBezTo>
                  <a:pt x="3319386" y="856820"/>
                  <a:pt x="3308227" y="831627"/>
                  <a:pt x="3297068" y="809315"/>
                </a:cubicBezTo>
                <a:cubicBezTo>
                  <a:pt x="3285910" y="789520"/>
                  <a:pt x="3272231" y="767208"/>
                  <a:pt x="3263591" y="750653"/>
                </a:cubicBezTo>
                <a:cubicBezTo>
                  <a:pt x="3258192" y="739497"/>
                  <a:pt x="3252433" y="733739"/>
                  <a:pt x="3244154" y="720062"/>
                </a:cubicBezTo>
                <a:cubicBezTo>
                  <a:pt x="3241274" y="714305"/>
                  <a:pt x="3241274" y="714305"/>
                  <a:pt x="3238755" y="708907"/>
                </a:cubicBezTo>
                <a:cubicBezTo>
                  <a:pt x="3224717" y="686594"/>
                  <a:pt x="3207798" y="661401"/>
                  <a:pt x="3191240" y="636209"/>
                </a:cubicBezTo>
                <a:cubicBezTo>
                  <a:pt x="3180081" y="625053"/>
                  <a:pt x="3171801" y="613897"/>
                  <a:pt x="3163163" y="599861"/>
                </a:cubicBezTo>
                <a:cubicBezTo>
                  <a:pt x="3157763" y="594463"/>
                  <a:pt x="3152004" y="588705"/>
                  <a:pt x="3146605" y="580428"/>
                </a:cubicBezTo>
                <a:cubicBezTo>
                  <a:pt x="3143725" y="577548"/>
                  <a:pt x="3140845" y="572150"/>
                  <a:pt x="3138326" y="569271"/>
                </a:cubicBezTo>
                <a:cubicBezTo>
                  <a:pt x="3132567" y="563873"/>
                  <a:pt x="3129686" y="560993"/>
                  <a:pt x="3127166" y="558115"/>
                </a:cubicBezTo>
                <a:cubicBezTo>
                  <a:pt x="3121407" y="552716"/>
                  <a:pt x="3116008" y="546958"/>
                  <a:pt x="3110248" y="541560"/>
                </a:cubicBezTo>
                <a:cubicBezTo>
                  <a:pt x="3110248" y="538681"/>
                  <a:pt x="3107369" y="535801"/>
                  <a:pt x="3104849" y="532923"/>
                </a:cubicBezTo>
                <a:cubicBezTo>
                  <a:pt x="3101969" y="530403"/>
                  <a:pt x="3099090" y="527525"/>
                  <a:pt x="3096210" y="524645"/>
                </a:cubicBezTo>
                <a:cubicBezTo>
                  <a:pt x="3093691" y="521766"/>
                  <a:pt x="3093691" y="524645"/>
                  <a:pt x="3093691" y="521766"/>
                </a:cubicBezTo>
                <a:cubicBezTo>
                  <a:pt x="3085052" y="516368"/>
                  <a:pt x="3079651" y="508090"/>
                  <a:pt x="3065613" y="499453"/>
                </a:cubicBezTo>
                <a:cubicBezTo>
                  <a:pt x="3062734" y="494055"/>
                  <a:pt x="3060214" y="491176"/>
                  <a:pt x="3054455" y="485778"/>
                </a:cubicBezTo>
                <a:cubicBezTo>
                  <a:pt x="3051575" y="482898"/>
                  <a:pt x="3049055" y="480020"/>
                  <a:pt x="3046176" y="477140"/>
                </a:cubicBezTo>
                <a:cubicBezTo>
                  <a:pt x="3040417" y="474621"/>
                  <a:pt x="3037897" y="471742"/>
                  <a:pt x="3032137" y="465984"/>
                </a:cubicBezTo>
                <a:cubicBezTo>
                  <a:pt x="3029257" y="463465"/>
                  <a:pt x="3032137" y="465984"/>
                  <a:pt x="3037897" y="468863"/>
                </a:cubicBezTo>
                <a:cubicBezTo>
                  <a:pt x="3040417" y="471742"/>
                  <a:pt x="3046176" y="474621"/>
                  <a:pt x="3046176" y="471742"/>
                </a:cubicBezTo>
                <a:cubicBezTo>
                  <a:pt x="3043296" y="468863"/>
                  <a:pt x="3040417" y="465984"/>
                  <a:pt x="3035016" y="463465"/>
                </a:cubicBezTo>
                <a:cubicBezTo>
                  <a:pt x="3029257" y="457707"/>
                  <a:pt x="3023858" y="454828"/>
                  <a:pt x="3020978" y="452308"/>
                </a:cubicBezTo>
                <a:cubicBezTo>
                  <a:pt x="3018278" y="450868"/>
                  <a:pt x="3018278" y="450868"/>
                  <a:pt x="3018278" y="451228"/>
                </a:cubicBezTo>
                <a:lnTo>
                  <a:pt x="3016120" y="452092"/>
                </a:lnTo>
                <a:lnTo>
                  <a:pt x="3012699" y="449430"/>
                </a:lnTo>
                <a:lnTo>
                  <a:pt x="3015579" y="452308"/>
                </a:lnTo>
                <a:cubicBezTo>
                  <a:pt x="3012699" y="452308"/>
                  <a:pt x="3009819" y="449430"/>
                  <a:pt x="3006940" y="446550"/>
                </a:cubicBezTo>
                <a:lnTo>
                  <a:pt x="3004421" y="444548"/>
                </a:lnTo>
                <a:lnTo>
                  <a:pt x="3012699" y="449429"/>
                </a:lnTo>
                <a:lnTo>
                  <a:pt x="3006040" y="442772"/>
                </a:lnTo>
                <a:cubicBezTo>
                  <a:pt x="3004960" y="440972"/>
                  <a:pt x="3004240" y="439533"/>
                  <a:pt x="2998661" y="435393"/>
                </a:cubicBezTo>
                <a:cubicBezTo>
                  <a:pt x="2984622" y="427117"/>
                  <a:pt x="2987501" y="429995"/>
                  <a:pt x="2976343" y="421358"/>
                </a:cubicBezTo>
                <a:cubicBezTo>
                  <a:pt x="2976343" y="421358"/>
                  <a:pt x="2970584" y="418479"/>
                  <a:pt x="2973463" y="418479"/>
                </a:cubicBezTo>
                <a:cubicBezTo>
                  <a:pt x="2959425" y="410202"/>
                  <a:pt x="2959425" y="410202"/>
                  <a:pt x="2945747" y="401925"/>
                </a:cubicBezTo>
                <a:cubicBezTo>
                  <a:pt x="2945747" y="399045"/>
                  <a:pt x="2951146" y="401925"/>
                  <a:pt x="2951146" y="401925"/>
                </a:cubicBezTo>
                <a:cubicBezTo>
                  <a:pt x="2942866" y="399045"/>
                  <a:pt x="2937107" y="393647"/>
                  <a:pt x="2931708" y="390768"/>
                </a:cubicBezTo>
                <a:cubicBezTo>
                  <a:pt x="2925948" y="387889"/>
                  <a:pt x="2920549" y="385010"/>
                  <a:pt x="2917669" y="382490"/>
                </a:cubicBezTo>
                <a:cubicBezTo>
                  <a:pt x="2903631" y="376732"/>
                  <a:pt x="2878434" y="360177"/>
                  <a:pt x="2870155" y="354420"/>
                </a:cubicBezTo>
                <a:cubicBezTo>
                  <a:pt x="2861876" y="351540"/>
                  <a:pt x="2864755" y="354420"/>
                  <a:pt x="2856116" y="349022"/>
                </a:cubicBezTo>
                <a:cubicBezTo>
                  <a:pt x="2844957" y="343263"/>
                  <a:pt x="2836678" y="340384"/>
                  <a:pt x="2831279" y="337505"/>
                </a:cubicBezTo>
                <a:cubicBezTo>
                  <a:pt x="2825519" y="334986"/>
                  <a:pt x="2828399" y="332107"/>
                  <a:pt x="2820120" y="329227"/>
                </a:cubicBezTo>
                <a:cubicBezTo>
                  <a:pt x="2817241" y="329227"/>
                  <a:pt x="2814361" y="326349"/>
                  <a:pt x="2808962" y="323829"/>
                </a:cubicBezTo>
                <a:cubicBezTo>
                  <a:pt x="2808962" y="323829"/>
                  <a:pt x="2814361" y="329227"/>
                  <a:pt x="2811481" y="329227"/>
                </a:cubicBezTo>
                <a:cubicBezTo>
                  <a:pt x="2800322" y="323829"/>
                  <a:pt x="2806081" y="326349"/>
                  <a:pt x="2806081" y="326349"/>
                </a:cubicBezTo>
                <a:cubicBezTo>
                  <a:pt x="2794922" y="318072"/>
                  <a:pt x="2794922" y="320950"/>
                  <a:pt x="2786644" y="315192"/>
                </a:cubicBezTo>
                <a:cubicBezTo>
                  <a:pt x="2797802" y="320950"/>
                  <a:pt x="2800322" y="320950"/>
                  <a:pt x="2803201" y="320950"/>
                </a:cubicBezTo>
                <a:cubicBezTo>
                  <a:pt x="2792043" y="315192"/>
                  <a:pt x="2794922" y="315192"/>
                  <a:pt x="2783764" y="312672"/>
                </a:cubicBezTo>
                <a:cubicBezTo>
                  <a:pt x="2783764" y="312672"/>
                  <a:pt x="2783764" y="312672"/>
                  <a:pt x="2786644" y="315192"/>
                </a:cubicBezTo>
                <a:cubicBezTo>
                  <a:pt x="2780884" y="312672"/>
                  <a:pt x="2778005" y="309794"/>
                  <a:pt x="2772605" y="306915"/>
                </a:cubicBezTo>
                <a:cubicBezTo>
                  <a:pt x="2766846" y="304036"/>
                  <a:pt x="2764326" y="301516"/>
                  <a:pt x="2758566" y="301516"/>
                </a:cubicBezTo>
                <a:lnTo>
                  <a:pt x="2769726" y="306915"/>
                </a:lnTo>
                <a:cubicBezTo>
                  <a:pt x="2778005" y="309794"/>
                  <a:pt x="2775485" y="309794"/>
                  <a:pt x="2778005" y="312672"/>
                </a:cubicBezTo>
                <a:lnTo>
                  <a:pt x="2757522" y="304085"/>
                </a:lnTo>
                <a:lnTo>
                  <a:pt x="2766846" y="306915"/>
                </a:lnTo>
                <a:cubicBezTo>
                  <a:pt x="2758566" y="301516"/>
                  <a:pt x="2747408" y="295759"/>
                  <a:pt x="2736249" y="292879"/>
                </a:cubicBezTo>
                <a:cubicBezTo>
                  <a:pt x="2725091" y="287481"/>
                  <a:pt x="2713931" y="284602"/>
                  <a:pt x="2711051" y="284602"/>
                </a:cubicBezTo>
                <a:cubicBezTo>
                  <a:pt x="2697373" y="276324"/>
                  <a:pt x="2672176" y="268047"/>
                  <a:pt x="2675056" y="265168"/>
                </a:cubicBezTo>
                <a:cubicBezTo>
                  <a:pt x="2658137" y="259409"/>
                  <a:pt x="2661017" y="262289"/>
                  <a:pt x="2649858" y="256891"/>
                </a:cubicBezTo>
                <a:cubicBezTo>
                  <a:pt x="2641579" y="254011"/>
                  <a:pt x="2652738" y="256891"/>
                  <a:pt x="2658137" y="259409"/>
                </a:cubicBezTo>
                <a:cubicBezTo>
                  <a:pt x="2658137" y="256891"/>
                  <a:pt x="2632941" y="248254"/>
                  <a:pt x="2646979" y="251132"/>
                </a:cubicBezTo>
                <a:cubicBezTo>
                  <a:pt x="2641579" y="248254"/>
                  <a:pt x="2624662" y="239976"/>
                  <a:pt x="2616382" y="239976"/>
                </a:cubicBezTo>
                <a:cubicBezTo>
                  <a:pt x="2621781" y="242855"/>
                  <a:pt x="2630421" y="245734"/>
                  <a:pt x="2638700" y="248254"/>
                </a:cubicBezTo>
                <a:cubicBezTo>
                  <a:pt x="2630421" y="245734"/>
                  <a:pt x="2644099" y="254011"/>
                  <a:pt x="2624662" y="245734"/>
                </a:cubicBezTo>
                <a:cubicBezTo>
                  <a:pt x="2610622" y="239976"/>
                  <a:pt x="2605223" y="239976"/>
                  <a:pt x="2599464" y="234578"/>
                </a:cubicBezTo>
                <a:cubicBezTo>
                  <a:pt x="2585786" y="231699"/>
                  <a:pt x="2602344" y="237097"/>
                  <a:pt x="2599464" y="237097"/>
                </a:cubicBezTo>
                <a:cubicBezTo>
                  <a:pt x="2591185" y="231699"/>
                  <a:pt x="2571746" y="225941"/>
                  <a:pt x="2554829" y="220542"/>
                </a:cubicBezTo>
                <a:cubicBezTo>
                  <a:pt x="2549429" y="217663"/>
                  <a:pt x="2563468" y="223421"/>
                  <a:pt x="2549429" y="214784"/>
                </a:cubicBezTo>
                <a:cubicBezTo>
                  <a:pt x="2541150" y="214784"/>
                  <a:pt x="2538271" y="212265"/>
                  <a:pt x="2535391" y="212265"/>
                </a:cubicBezTo>
                <a:cubicBezTo>
                  <a:pt x="2535391" y="214784"/>
                  <a:pt x="2549429" y="217663"/>
                  <a:pt x="2546550" y="217663"/>
                </a:cubicBezTo>
                <a:cubicBezTo>
                  <a:pt x="2552309" y="220542"/>
                  <a:pt x="2535391" y="214784"/>
                  <a:pt x="2527111" y="212265"/>
                </a:cubicBezTo>
                <a:cubicBezTo>
                  <a:pt x="2529992" y="214784"/>
                  <a:pt x="2543670" y="217663"/>
                  <a:pt x="2554829" y="223421"/>
                </a:cubicBezTo>
                <a:cubicBezTo>
                  <a:pt x="2546550" y="220542"/>
                  <a:pt x="2527111" y="212265"/>
                  <a:pt x="2504794" y="206506"/>
                </a:cubicBezTo>
                <a:cubicBezTo>
                  <a:pt x="2504794" y="206506"/>
                  <a:pt x="2510193" y="206506"/>
                  <a:pt x="2513073" y="206506"/>
                </a:cubicBezTo>
                <a:cubicBezTo>
                  <a:pt x="2484997" y="198229"/>
                  <a:pt x="2484997" y="198229"/>
                  <a:pt x="2473837" y="192471"/>
                </a:cubicBezTo>
                <a:cubicBezTo>
                  <a:pt x="2471318" y="192471"/>
                  <a:pt x="2471318" y="192471"/>
                  <a:pt x="2465558" y="189952"/>
                </a:cubicBezTo>
                <a:cubicBezTo>
                  <a:pt x="2471318" y="195351"/>
                  <a:pt x="2482476" y="198229"/>
                  <a:pt x="2484997" y="201108"/>
                </a:cubicBezTo>
                <a:cubicBezTo>
                  <a:pt x="2476717" y="198229"/>
                  <a:pt x="2468438" y="195351"/>
                  <a:pt x="2468438" y="195351"/>
                </a:cubicBezTo>
                <a:cubicBezTo>
                  <a:pt x="2454400" y="189952"/>
                  <a:pt x="2451520" y="189952"/>
                  <a:pt x="2446121" y="189952"/>
                </a:cubicBezTo>
                <a:cubicBezTo>
                  <a:pt x="2440362" y="187073"/>
                  <a:pt x="2440362" y="187073"/>
                  <a:pt x="2440362" y="184194"/>
                </a:cubicBezTo>
                <a:cubicBezTo>
                  <a:pt x="2423803" y="181314"/>
                  <a:pt x="2432082" y="184194"/>
                  <a:pt x="2412644" y="178796"/>
                </a:cubicBezTo>
                <a:cubicBezTo>
                  <a:pt x="2406885" y="175916"/>
                  <a:pt x="2395726" y="173038"/>
                  <a:pt x="2395726" y="173038"/>
                </a:cubicBezTo>
                <a:cubicBezTo>
                  <a:pt x="2379168" y="170158"/>
                  <a:pt x="2395726" y="175916"/>
                  <a:pt x="2384567" y="173038"/>
                </a:cubicBezTo>
                <a:cubicBezTo>
                  <a:pt x="2390326" y="173038"/>
                  <a:pt x="2395726" y="175916"/>
                  <a:pt x="2398606" y="175916"/>
                </a:cubicBezTo>
                <a:cubicBezTo>
                  <a:pt x="2395726" y="175916"/>
                  <a:pt x="2387446" y="173038"/>
                  <a:pt x="2382047" y="173038"/>
                </a:cubicBezTo>
                <a:cubicBezTo>
                  <a:pt x="2376288" y="170158"/>
                  <a:pt x="2370889" y="167639"/>
                  <a:pt x="2373408" y="167639"/>
                </a:cubicBezTo>
                <a:cubicBezTo>
                  <a:pt x="2353971" y="164760"/>
                  <a:pt x="2348572" y="161881"/>
                  <a:pt x="2328773" y="159001"/>
                </a:cubicBezTo>
                <a:lnTo>
                  <a:pt x="2341371" y="161881"/>
                </a:lnTo>
                <a:lnTo>
                  <a:pt x="2337367" y="161881"/>
                </a:lnTo>
                <a:cubicBezTo>
                  <a:pt x="2335972" y="161881"/>
                  <a:pt x="2334532" y="161881"/>
                  <a:pt x="2331653" y="161881"/>
                </a:cubicBezTo>
                <a:cubicBezTo>
                  <a:pt x="2331653" y="161881"/>
                  <a:pt x="2333093" y="161881"/>
                  <a:pt x="2334532" y="162241"/>
                </a:cubicBezTo>
                <a:lnTo>
                  <a:pt x="2335616" y="163189"/>
                </a:lnTo>
                <a:lnTo>
                  <a:pt x="2329628" y="161881"/>
                </a:lnTo>
                <a:cubicBezTo>
                  <a:pt x="2325444" y="161161"/>
                  <a:pt x="2321934" y="160441"/>
                  <a:pt x="2320494" y="159001"/>
                </a:cubicBezTo>
                <a:cubicBezTo>
                  <a:pt x="2317615" y="159001"/>
                  <a:pt x="2326253" y="159001"/>
                  <a:pt x="2323374" y="159001"/>
                </a:cubicBezTo>
                <a:cubicBezTo>
                  <a:pt x="2315095" y="156483"/>
                  <a:pt x="2303936" y="156483"/>
                  <a:pt x="2292777" y="153603"/>
                </a:cubicBezTo>
                <a:cubicBezTo>
                  <a:pt x="2284138" y="150725"/>
                  <a:pt x="2272979" y="147846"/>
                  <a:pt x="2270460" y="147846"/>
                </a:cubicBezTo>
                <a:lnTo>
                  <a:pt x="2270280" y="149285"/>
                </a:lnTo>
                <a:lnTo>
                  <a:pt x="2261821" y="147846"/>
                </a:lnTo>
                <a:cubicBezTo>
                  <a:pt x="2256422" y="147846"/>
                  <a:pt x="2250662" y="147846"/>
                  <a:pt x="2245262" y="145326"/>
                </a:cubicBezTo>
                <a:cubicBezTo>
                  <a:pt x="2236983" y="145326"/>
                  <a:pt x="2231224" y="142448"/>
                  <a:pt x="2225824" y="142448"/>
                </a:cubicBezTo>
                <a:cubicBezTo>
                  <a:pt x="2220065" y="142448"/>
                  <a:pt x="2211786" y="139568"/>
                  <a:pt x="2203507" y="139568"/>
                </a:cubicBezTo>
                <a:cubicBezTo>
                  <a:pt x="2189468" y="139568"/>
                  <a:pt x="2200627" y="139568"/>
                  <a:pt x="2181189" y="136689"/>
                </a:cubicBezTo>
                <a:cubicBezTo>
                  <a:pt x="2167151" y="136689"/>
                  <a:pt x="2172550" y="136689"/>
                  <a:pt x="2164272" y="136689"/>
                </a:cubicBezTo>
                <a:cubicBezTo>
                  <a:pt x="2153112" y="136689"/>
                  <a:pt x="2144833" y="136689"/>
                  <a:pt x="2136554" y="134170"/>
                </a:cubicBezTo>
                <a:cubicBezTo>
                  <a:pt x="2127915" y="134170"/>
                  <a:pt x="2122516" y="134170"/>
                  <a:pt x="2114237" y="134170"/>
                </a:cubicBezTo>
                <a:cubicBezTo>
                  <a:pt x="2111356" y="134170"/>
                  <a:pt x="2109917" y="134170"/>
                  <a:pt x="2108162" y="134170"/>
                </a:cubicBezTo>
                <a:close/>
                <a:moveTo>
                  <a:pt x="2003214" y="134170"/>
                </a:moveTo>
                <a:lnTo>
                  <a:pt x="2009030" y="136753"/>
                </a:lnTo>
                <a:cubicBezTo>
                  <a:pt x="2020191" y="142152"/>
                  <a:pt x="2028473" y="145030"/>
                  <a:pt x="2039635" y="150429"/>
                </a:cubicBezTo>
                <a:cubicBezTo>
                  <a:pt x="2050796" y="156187"/>
                  <a:pt x="2067719" y="161585"/>
                  <a:pt x="2090042" y="173101"/>
                </a:cubicBezTo>
                <a:cubicBezTo>
                  <a:pt x="2095444" y="175620"/>
                  <a:pt x="2101204" y="178499"/>
                  <a:pt x="2104084" y="181378"/>
                </a:cubicBezTo>
                <a:cubicBezTo>
                  <a:pt x="2106605" y="181378"/>
                  <a:pt x="2112366" y="184257"/>
                  <a:pt x="2117767" y="186777"/>
                </a:cubicBezTo>
                <a:cubicBezTo>
                  <a:pt x="2123528" y="189655"/>
                  <a:pt x="2131809" y="192534"/>
                  <a:pt x="2137570" y="195414"/>
                </a:cubicBezTo>
                <a:cubicBezTo>
                  <a:pt x="2145851" y="200812"/>
                  <a:pt x="2151252" y="203691"/>
                  <a:pt x="2154132" y="206569"/>
                </a:cubicBezTo>
                <a:cubicBezTo>
                  <a:pt x="2159893" y="209089"/>
                  <a:pt x="2165293" y="211967"/>
                  <a:pt x="2176456" y="214847"/>
                </a:cubicBezTo>
                <a:lnTo>
                  <a:pt x="2203966" y="231118"/>
                </a:lnTo>
                <a:lnTo>
                  <a:pt x="2190138" y="224294"/>
                </a:lnTo>
                <a:cubicBezTo>
                  <a:pt x="2187527" y="223079"/>
                  <a:pt x="2185187" y="222112"/>
                  <a:pt x="2183679" y="221785"/>
                </a:cubicBezTo>
                <a:lnTo>
                  <a:pt x="2183382" y="222057"/>
                </a:lnTo>
                <a:lnTo>
                  <a:pt x="2173575" y="217726"/>
                </a:lnTo>
                <a:cubicBezTo>
                  <a:pt x="2175015" y="217726"/>
                  <a:pt x="2175736" y="218356"/>
                  <a:pt x="2176816" y="219346"/>
                </a:cubicBezTo>
                <a:lnTo>
                  <a:pt x="2181521" y="222637"/>
                </a:lnTo>
                <a:lnTo>
                  <a:pt x="2182367" y="222986"/>
                </a:lnTo>
                <a:lnTo>
                  <a:pt x="2183382" y="222057"/>
                </a:lnTo>
                <a:lnTo>
                  <a:pt x="2204165" y="231236"/>
                </a:lnTo>
                <a:lnTo>
                  <a:pt x="2205890" y="232256"/>
                </a:lnTo>
                <a:lnTo>
                  <a:pt x="2208539" y="233770"/>
                </a:lnTo>
                <a:lnTo>
                  <a:pt x="2224519" y="240355"/>
                </a:lnTo>
                <a:lnTo>
                  <a:pt x="2223983" y="240038"/>
                </a:lnTo>
                <a:cubicBezTo>
                  <a:pt x="2215702" y="234280"/>
                  <a:pt x="2204540" y="228882"/>
                  <a:pt x="2193378" y="220246"/>
                </a:cubicBezTo>
                <a:cubicBezTo>
                  <a:pt x="2187617" y="220246"/>
                  <a:pt x="2184737" y="217726"/>
                  <a:pt x="2179336" y="214847"/>
                </a:cubicBezTo>
                <a:cubicBezTo>
                  <a:pt x="2176456" y="211967"/>
                  <a:pt x="2171055" y="209089"/>
                  <a:pt x="2168174" y="206569"/>
                </a:cubicBezTo>
                <a:cubicBezTo>
                  <a:pt x="2157012" y="203691"/>
                  <a:pt x="2145851" y="197932"/>
                  <a:pt x="2137570" y="192534"/>
                </a:cubicBezTo>
                <a:cubicBezTo>
                  <a:pt x="2126407" y="186777"/>
                  <a:pt x="2117767" y="184257"/>
                  <a:pt x="2109486" y="178499"/>
                </a:cubicBezTo>
                <a:cubicBezTo>
                  <a:pt x="2101204" y="175620"/>
                  <a:pt x="2095444" y="173101"/>
                  <a:pt x="2090042" y="170222"/>
                </a:cubicBezTo>
                <a:cubicBezTo>
                  <a:pt x="2087162" y="167343"/>
                  <a:pt x="2081761" y="167343"/>
                  <a:pt x="2078881" y="167343"/>
                </a:cubicBezTo>
                <a:cubicBezTo>
                  <a:pt x="2073119" y="161585"/>
                  <a:pt x="2064839" y="159065"/>
                  <a:pt x="2056558" y="156187"/>
                </a:cubicBezTo>
                <a:cubicBezTo>
                  <a:pt x="2050796" y="153308"/>
                  <a:pt x="2045396" y="150429"/>
                  <a:pt x="2037114" y="147910"/>
                </a:cubicBezTo>
                <a:cubicBezTo>
                  <a:pt x="2031354" y="145030"/>
                  <a:pt x="2023072" y="142152"/>
                  <a:pt x="2014791" y="139273"/>
                </a:cubicBezTo>
                <a:lnTo>
                  <a:pt x="2003263" y="134170"/>
                </a:lnTo>
                <a:close/>
                <a:moveTo>
                  <a:pt x="1955134" y="134170"/>
                </a:moveTo>
                <a:cubicBezTo>
                  <a:pt x="1938216" y="134170"/>
                  <a:pt x="1949375" y="134170"/>
                  <a:pt x="1941096" y="136689"/>
                </a:cubicBezTo>
                <a:cubicBezTo>
                  <a:pt x="1927057" y="136689"/>
                  <a:pt x="1904739" y="136689"/>
                  <a:pt x="1890701" y="139568"/>
                </a:cubicBezTo>
                <a:cubicBezTo>
                  <a:pt x="1882422" y="136689"/>
                  <a:pt x="1890701" y="136689"/>
                  <a:pt x="1896460" y="136689"/>
                </a:cubicBezTo>
                <a:cubicBezTo>
                  <a:pt x="1893581" y="134170"/>
                  <a:pt x="1885302" y="136689"/>
                  <a:pt x="1877022" y="136689"/>
                </a:cubicBezTo>
                <a:lnTo>
                  <a:pt x="1868027" y="136689"/>
                </a:lnTo>
                <a:lnTo>
                  <a:pt x="2005228" y="162940"/>
                </a:lnTo>
                <a:lnTo>
                  <a:pt x="2100518" y="192242"/>
                </a:lnTo>
                <a:lnTo>
                  <a:pt x="2088962" y="187316"/>
                </a:lnTo>
                <a:cubicBezTo>
                  <a:pt x="2083742" y="184887"/>
                  <a:pt x="2078881" y="182817"/>
                  <a:pt x="2078881" y="184257"/>
                </a:cubicBezTo>
                <a:cubicBezTo>
                  <a:pt x="2070600" y="178499"/>
                  <a:pt x="2073119" y="181378"/>
                  <a:pt x="2064839" y="175620"/>
                </a:cubicBezTo>
                <a:cubicBezTo>
                  <a:pt x="2056558" y="173101"/>
                  <a:pt x="2056558" y="173101"/>
                  <a:pt x="2056558" y="173101"/>
                </a:cubicBezTo>
                <a:cubicBezTo>
                  <a:pt x="2045396" y="167343"/>
                  <a:pt x="2037114" y="164464"/>
                  <a:pt x="2025953" y="159065"/>
                </a:cubicBezTo>
                <a:cubicBezTo>
                  <a:pt x="2017312" y="156187"/>
                  <a:pt x="2009030" y="150429"/>
                  <a:pt x="1994988" y="147910"/>
                </a:cubicBezTo>
                <a:cubicBezTo>
                  <a:pt x="1989587" y="145030"/>
                  <a:pt x="1983826" y="142152"/>
                  <a:pt x="1978426" y="139273"/>
                </a:cubicBezTo>
                <a:lnTo>
                  <a:pt x="1970955" y="136502"/>
                </a:lnTo>
                <a:lnTo>
                  <a:pt x="1966939" y="136295"/>
                </a:lnTo>
                <a:cubicBezTo>
                  <a:pt x="1965831" y="136059"/>
                  <a:pt x="1965910" y="135745"/>
                  <a:pt x="1966427" y="135429"/>
                </a:cubicBezTo>
                <a:lnTo>
                  <a:pt x="1967101" y="135073"/>
                </a:lnTo>
                <a:lnTo>
                  <a:pt x="1964664" y="134170"/>
                </a:lnTo>
                <a:lnTo>
                  <a:pt x="1961028" y="134170"/>
                </a:lnTo>
                <a:lnTo>
                  <a:pt x="1960890" y="134170"/>
                </a:lnTo>
                <a:lnTo>
                  <a:pt x="1967264" y="136753"/>
                </a:lnTo>
                <a:lnTo>
                  <a:pt x="1959670" y="134170"/>
                </a:lnTo>
                <a:close/>
                <a:moveTo>
                  <a:pt x="1938216" y="134170"/>
                </a:moveTo>
                <a:cubicBezTo>
                  <a:pt x="1927057" y="134170"/>
                  <a:pt x="1907619" y="136689"/>
                  <a:pt x="1899340" y="136689"/>
                </a:cubicBezTo>
                <a:cubicBezTo>
                  <a:pt x="1918778" y="136689"/>
                  <a:pt x="1927057" y="136689"/>
                  <a:pt x="1938216" y="134170"/>
                </a:cubicBezTo>
                <a:close/>
                <a:moveTo>
                  <a:pt x="1854861" y="134170"/>
                </a:moveTo>
                <a:lnTo>
                  <a:pt x="1860186" y="135188"/>
                </a:lnTo>
                <a:lnTo>
                  <a:pt x="1865863" y="134170"/>
                </a:lnTo>
                <a:close/>
                <a:moveTo>
                  <a:pt x="2040866" y="132510"/>
                </a:moveTo>
                <a:lnTo>
                  <a:pt x="2046026" y="134595"/>
                </a:lnTo>
                <a:cubicBezTo>
                  <a:pt x="2047376" y="135314"/>
                  <a:pt x="2046656" y="135314"/>
                  <a:pt x="2042515" y="133875"/>
                </a:cubicBezTo>
                <a:cubicBezTo>
                  <a:pt x="2067719" y="145030"/>
                  <a:pt x="2092923" y="156187"/>
                  <a:pt x="2112366" y="167343"/>
                </a:cubicBezTo>
                <a:cubicBezTo>
                  <a:pt x="2120647" y="167343"/>
                  <a:pt x="2092923" y="156187"/>
                  <a:pt x="2078881" y="147910"/>
                </a:cubicBezTo>
                <a:cubicBezTo>
                  <a:pt x="2084282" y="150429"/>
                  <a:pt x="2101204" y="159065"/>
                  <a:pt x="2115246" y="164464"/>
                </a:cubicBezTo>
                <a:cubicBezTo>
                  <a:pt x="2126407" y="170222"/>
                  <a:pt x="2131809" y="173101"/>
                  <a:pt x="2145851" y="178499"/>
                </a:cubicBezTo>
                <a:cubicBezTo>
                  <a:pt x="2148732" y="181378"/>
                  <a:pt x="2137570" y="175620"/>
                  <a:pt x="2123528" y="170222"/>
                </a:cubicBezTo>
                <a:cubicBezTo>
                  <a:pt x="2123528" y="170222"/>
                  <a:pt x="2134689" y="175620"/>
                  <a:pt x="2148732" y="184257"/>
                </a:cubicBezTo>
                <a:cubicBezTo>
                  <a:pt x="2145851" y="181378"/>
                  <a:pt x="2140090" y="181378"/>
                  <a:pt x="2151252" y="186777"/>
                </a:cubicBezTo>
                <a:cubicBezTo>
                  <a:pt x="2157012" y="189655"/>
                  <a:pt x="2145851" y="184257"/>
                  <a:pt x="2162414" y="189655"/>
                </a:cubicBezTo>
                <a:cubicBezTo>
                  <a:pt x="2187617" y="200812"/>
                  <a:pt x="2195898" y="206569"/>
                  <a:pt x="2221102" y="220246"/>
                </a:cubicBezTo>
                <a:cubicBezTo>
                  <a:pt x="2221102" y="220246"/>
                  <a:pt x="2215702" y="217726"/>
                  <a:pt x="2209941" y="214847"/>
                </a:cubicBezTo>
                <a:cubicBezTo>
                  <a:pt x="2201660" y="211967"/>
                  <a:pt x="2195898" y="206569"/>
                  <a:pt x="2195898" y="209089"/>
                </a:cubicBezTo>
                <a:cubicBezTo>
                  <a:pt x="2204540" y="214847"/>
                  <a:pt x="2209941" y="214847"/>
                  <a:pt x="2223983" y="226003"/>
                </a:cubicBezTo>
                <a:cubicBezTo>
                  <a:pt x="2235144" y="231401"/>
                  <a:pt x="2226863" y="223124"/>
                  <a:pt x="2226863" y="223124"/>
                </a:cubicBezTo>
                <a:cubicBezTo>
                  <a:pt x="2229384" y="223124"/>
                  <a:pt x="2232264" y="226003"/>
                  <a:pt x="2235144" y="228882"/>
                </a:cubicBezTo>
                <a:cubicBezTo>
                  <a:pt x="2238025" y="231401"/>
                  <a:pt x="2240546" y="231401"/>
                  <a:pt x="2240546" y="231401"/>
                </a:cubicBezTo>
                <a:cubicBezTo>
                  <a:pt x="2257468" y="240038"/>
                  <a:pt x="2271510" y="248315"/>
                  <a:pt x="2282672" y="256593"/>
                </a:cubicBezTo>
                <a:cubicBezTo>
                  <a:pt x="2293834" y="262350"/>
                  <a:pt x="2335600" y="287182"/>
                  <a:pt x="2371965" y="312374"/>
                </a:cubicBezTo>
                <a:cubicBezTo>
                  <a:pt x="2380247" y="319391"/>
                  <a:pt x="2385108" y="323620"/>
                  <a:pt x="2389653" y="327489"/>
                </a:cubicBezTo>
                <a:lnTo>
                  <a:pt x="2391291" y="328831"/>
                </a:lnTo>
                <a:lnTo>
                  <a:pt x="2431205" y="354588"/>
                </a:lnTo>
                <a:lnTo>
                  <a:pt x="2430654" y="354119"/>
                </a:lnTo>
                <a:cubicBezTo>
                  <a:pt x="2422013" y="348721"/>
                  <a:pt x="2408331" y="337565"/>
                  <a:pt x="2397169" y="326409"/>
                </a:cubicBezTo>
                <a:cubicBezTo>
                  <a:pt x="2388528" y="323530"/>
                  <a:pt x="2383127" y="318132"/>
                  <a:pt x="2377366" y="312374"/>
                </a:cubicBezTo>
                <a:cubicBezTo>
                  <a:pt x="2371965" y="309494"/>
                  <a:pt x="2369085" y="306975"/>
                  <a:pt x="2366204" y="304097"/>
                </a:cubicBezTo>
                <a:cubicBezTo>
                  <a:pt x="2355043" y="295819"/>
                  <a:pt x="2343881" y="290061"/>
                  <a:pt x="2338480" y="284663"/>
                </a:cubicBezTo>
                <a:cubicBezTo>
                  <a:pt x="2302115" y="259471"/>
                  <a:pt x="2249186" y="228882"/>
                  <a:pt x="2207060" y="203691"/>
                </a:cubicBezTo>
                <a:cubicBezTo>
                  <a:pt x="2201660" y="197932"/>
                  <a:pt x="2187617" y="189655"/>
                  <a:pt x="2190498" y="189655"/>
                </a:cubicBezTo>
                <a:cubicBezTo>
                  <a:pt x="2171055" y="178499"/>
                  <a:pt x="2154132" y="170222"/>
                  <a:pt x="2140090" y="161585"/>
                </a:cubicBezTo>
                <a:cubicBezTo>
                  <a:pt x="2131809" y="159065"/>
                  <a:pt x="2123528" y="156187"/>
                  <a:pt x="2115246" y="150429"/>
                </a:cubicBezTo>
                <a:cubicBezTo>
                  <a:pt x="2106605" y="147910"/>
                  <a:pt x="2098324" y="142152"/>
                  <a:pt x="2087162" y="139273"/>
                </a:cubicBezTo>
                <a:lnTo>
                  <a:pt x="2076611" y="134170"/>
                </a:lnTo>
                <a:lnTo>
                  <a:pt x="2073275" y="134170"/>
                </a:lnTo>
                <a:lnTo>
                  <a:pt x="2074965" y="134910"/>
                </a:lnTo>
                <a:cubicBezTo>
                  <a:pt x="2078791" y="136663"/>
                  <a:pt x="2081581" y="138013"/>
                  <a:pt x="2084282" y="139273"/>
                </a:cubicBezTo>
                <a:cubicBezTo>
                  <a:pt x="2092923" y="142152"/>
                  <a:pt x="2098324" y="145030"/>
                  <a:pt x="2106605" y="147910"/>
                </a:cubicBezTo>
                <a:lnTo>
                  <a:pt x="2068290" y="134170"/>
                </a:lnTo>
                <a:lnTo>
                  <a:pt x="2060962" y="134170"/>
                </a:lnTo>
                <a:cubicBezTo>
                  <a:pt x="2051243" y="134170"/>
                  <a:pt x="2047104" y="133450"/>
                  <a:pt x="2043279" y="132730"/>
                </a:cubicBezTo>
                <a:close/>
                <a:moveTo>
                  <a:pt x="1051568" y="125966"/>
                </a:moveTo>
                <a:lnTo>
                  <a:pt x="1023943" y="133628"/>
                </a:lnTo>
                <a:cubicBezTo>
                  <a:pt x="1030961" y="130748"/>
                  <a:pt x="1039329" y="128589"/>
                  <a:pt x="1049092" y="126475"/>
                </a:cubicBezTo>
                <a:close/>
                <a:moveTo>
                  <a:pt x="1175796" y="120524"/>
                </a:moveTo>
                <a:lnTo>
                  <a:pt x="1169274" y="121365"/>
                </a:lnTo>
                <a:lnTo>
                  <a:pt x="1167327" y="122471"/>
                </a:lnTo>
                <a:lnTo>
                  <a:pt x="1168986" y="122471"/>
                </a:lnTo>
                <a:lnTo>
                  <a:pt x="1174026" y="121437"/>
                </a:lnTo>
                <a:close/>
                <a:moveTo>
                  <a:pt x="1333465" y="119592"/>
                </a:moveTo>
                <a:cubicBezTo>
                  <a:pt x="1319788" y="122471"/>
                  <a:pt x="1339224" y="122471"/>
                  <a:pt x="1333465" y="122471"/>
                </a:cubicBezTo>
                <a:cubicBezTo>
                  <a:pt x="1330946" y="122471"/>
                  <a:pt x="1322308" y="122471"/>
                  <a:pt x="1316909" y="122471"/>
                </a:cubicBezTo>
                <a:cubicBezTo>
                  <a:pt x="1314030" y="122471"/>
                  <a:pt x="1302873" y="124990"/>
                  <a:pt x="1302873" y="124990"/>
                </a:cubicBezTo>
                <a:cubicBezTo>
                  <a:pt x="1299993" y="124990"/>
                  <a:pt x="1280559" y="122471"/>
                  <a:pt x="1283437" y="124990"/>
                </a:cubicBezTo>
                <a:cubicBezTo>
                  <a:pt x="1275159" y="124990"/>
                  <a:pt x="1277679" y="124990"/>
                  <a:pt x="1269401" y="124990"/>
                </a:cubicBezTo>
                <a:cubicBezTo>
                  <a:pt x="1264003" y="124990"/>
                  <a:pt x="1261123" y="124990"/>
                  <a:pt x="1261123" y="124990"/>
                </a:cubicBezTo>
                <a:lnTo>
                  <a:pt x="1237453" y="127566"/>
                </a:lnTo>
                <a:lnTo>
                  <a:pt x="1180184" y="156187"/>
                </a:lnTo>
                <a:cubicBezTo>
                  <a:pt x="1180184" y="159065"/>
                  <a:pt x="1174423" y="161585"/>
                  <a:pt x="1169022" y="164464"/>
                </a:cubicBezTo>
                <a:lnTo>
                  <a:pt x="1162953" y="167883"/>
                </a:lnTo>
                <a:lnTo>
                  <a:pt x="1188973" y="158266"/>
                </a:lnTo>
                <a:cubicBezTo>
                  <a:pt x="1199771" y="154441"/>
                  <a:pt x="1208859" y="151651"/>
                  <a:pt x="1217317" y="150211"/>
                </a:cubicBezTo>
                <a:cubicBezTo>
                  <a:pt x="1222715" y="147691"/>
                  <a:pt x="1225595" y="147691"/>
                  <a:pt x="1231353" y="144810"/>
                </a:cubicBezTo>
                <a:cubicBezTo>
                  <a:pt x="1234233" y="144810"/>
                  <a:pt x="1234233" y="144810"/>
                  <a:pt x="1236751" y="141931"/>
                </a:cubicBezTo>
                <a:cubicBezTo>
                  <a:pt x="1239631" y="141931"/>
                  <a:pt x="1242511" y="141931"/>
                  <a:pt x="1245389" y="141931"/>
                </a:cubicBezTo>
                <a:cubicBezTo>
                  <a:pt x="1247909" y="141931"/>
                  <a:pt x="1250788" y="139050"/>
                  <a:pt x="1253668" y="139050"/>
                </a:cubicBezTo>
                <a:cubicBezTo>
                  <a:pt x="1256547" y="139050"/>
                  <a:pt x="1259066" y="139050"/>
                  <a:pt x="1261946" y="136530"/>
                </a:cubicBezTo>
                <a:cubicBezTo>
                  <a:pt x="1267704" y="136530"/>
                  <a:pt x="1275982" y="136530"/>
                  <a:pt x="1284260" y="133650"/>
                </a:cubicBezTo>
                <a:lnTo>
                  <a:pt x="1278862" y="136530"/>
                </a:lnTo>
                <a:cubicBezTo>
                  <a:pt x="1275982" y="136530"/>
                  <a:pt x="1273103" y="139050"/>
                  <a:pt x="1267704" y="139050"/>
                </a:cubicBezTo>
                <a:cubicBezTo>
                  <a:pt x="1259066" y="139050"/>
                  <a:pt x="1259066" y="139050"/>
                  <a:pt x="1259066" y="139050"/>
                </a:cubicBezTo>
                <a:cubicBezTo>
                  <a:pt x="1253668" y="141931"/>
                  <a:pt x="1250788" y="141931"/>
                  <a:pt x="1247909" y="141931"/>
                </a:cubicBezTo>
                <a:cubicBezTo>
                  <a:pt x="1236751" y="144810"/>
                  <a:pt x="1236751" y="144810"/>
                  <a:pt x="1236751" y="144810"/>
                </a:cubicBezTo>
                <a:cubicBezTo>
                  <a:pt x="1225595" y="147691"/>
                  <a:pt x="1236751" y="147691"/>
                  <a:pt x="1234233" y="150211"/>
                </a:cubicBezTo>
                <a:cubicBezTo>
                  <a:pt x="1239631" y="147691"/>
                  <a:pt x="1239631" y="147691"/>
                  <a:pt x="1242511" y="147691"/>
                </a:cubicBezTo>
                <a:cubicBezTo>
                  <a:pt x="1242511" y="144810"/>
                  <a:pt x="1245389" y="144810"/>
                  <a:pt x="1247909" y="144810"/>
                </a:cubicBezTo>
                <a:cubicBezTo>
                  <a:pt x="1253668" y="141931"/>
                  <a:pt x="1256547" y="141931"/>
                  <a:pt x="1256547" y="141931"/>
                </a:cubicBezTo>
                <a:cubicBezTo>
                  <a:pt x="1256547" y="141931"/>
                  <a:pt x="1256547" y="144810"/>
                  <a:pt x="1259066" y="141931"/>
                </a:cubicBezTo>
                <a:cubicBezTo>
                  <a:pt x="1261946" y="141931"/>
                  <a:pt x="1264825" y="141931"/>
                  <a:pt x="1267704" y="141931"/>
                </a:cubicBezTo>
                <a:cubicBezTo>
                  <a:pt x="1270224" y="139050"/>
                  <a:pt x="1273103" y="139050"/>
                  <a:pt x="1273103" y="139050"/>
                </a:cubicBezTo>
                <a:cubicBezTo>
                  <a:pt x="1278862" y="139050"/>
                  <a:pt x="1284260" y="139050"/>
                  <a:pt x="1287140" y="139050"/>
                </a:cubicBezTo>
                <a:cubicBezTo>
                  <a:pt x="1284260" y="139050"/>
                  <a:pt x="1281380" y="139050"/>
                  <a:pt x="1278862" y="141931"/>
                </a:cubicBezTo>
                <a:cubicBezTo>
                  <a:pt x="1259066" y="147691"/>
                  <a:pt x="1239631" y="150211"/>
                  <a:pt x="1217317" y="158851"/>
                </a:cubicBezTo>
                <a:cubicBezTo>
                  <a:pt x="1209039" y="161372"/>
                  <a:pt x="1203280" y="164252"/>
                  <a:pt x="1195002" y="167132"/>
                </a:cubicBezTo>
                <a:cubicBezTo>
                  <a:pt x="1186724" y="170012"/>
                  <a:pt x="1178086" y="172533"/>
                  <a:pt x="1169808" y="175412"/>
                </a:cubicBezTo>
                <a:cubicBezTo>
                  <a:pt x="1153252" y="181173"/>
                  <a:pt x="1136336" y="189454"/>
                  <a:pt x="1119780" y="197733"/>
                </a:cubicBezTo>
                <a:lnTo>
                  <a:pt x="1106437" y="202278"/>
                </a:lnTo>
                <a:lnTo>
                  <a:pt x="1104572" y="203691"/>
                </a:lnTo>
                <a:cubicBezTo>
                  <a:pt x="1079729" y="217726"/>
                  <a:pt x="1057405" y="234280"/>
                  <a:pt x="1037602" y="248315"/>
                </a:cubicBezTo>
                <a:cubicBezTo>
                  <a:pt x="1023740" y="258032"/>
                  <a:pt x="1009788" y="268468"/>
                  <a:pt x="996511" y="278590"/>
                </a:cubicBezTo>
                <a:lnTo>
                  <a:pt x="967507" y="300816"/>
                </a:lnTo>
                <a:lnTo>
                  <a:pt x="1022560" y="268502"/>
                </a:lnTo>
                <a:cubicBezTo>
                  <a:pt x="1142192" y="208143"/>
                  <a:pt x="1271634" y="164392"/>
                  <a:pt x="1407859" y="140279"/>
                </a:cubicBezTo>
                <a:lnTo>
                  <a:pt x="1487659" y="130213"/>
                </a:lnTo>
                <a:lnTo>
                  <a:pt x="1453675" y="127870"/>
                </a:lnTo>
                <a:cubicBezTo>
                  <a:pt x="1453675" y="127870"/>
                  <a:pt x="1461953" y="127870"/>
                  <a:pt x="1467711" y="127870"/>
                </a:cubicBezTo>
                <a:cubicBezTo>
                  <a:pt x="1445037" y="127870"/>
                  <a:pt x="1425602" y="124990"/>
                  <a:pt x="1406167" y="124990"/>
                </a:cubicBezTo>
                <a:cubicBezTo>
                  <a:pt x="1397889" y="124990"/>
                  <a:pt x="1392130" y="124990"/>
                  <a:pt x="1383852" y="124990"/>
                </a:cubicBezTo>
                <a:cubicBezTo>
                  <a:pt x="1380973" y="124990"/>
                  <a:pt x="1372696" y="122471"/>
                  <a:pt x="1364418" y="122471"/>
                </a:cubicBezTo>
                <a:cubicBezTo>
                  <a:pt x="1358658" y="122471"/>
                  <a:pt x="1364418" y="124990"/>
                  <a:pt x="1361538" y="124990"/>
                </a:cubicBezTo>
                <a:cubicBezTo>
                  <a:pt x="1353260" y="124990"/>
                  <a:pt x="1336344" y="124990"/>
                  <a:pt x="1328066" y="124990"/>
                </a:cubicBezTo>
                <a:cubicBezTo>
                  <a:pt x="1330946" y="122471"/>
                  <a:pt x="1336344" y="122471"/>
                  <a:pt x="1347502" y="122471"/>
                </a:cubicBezTo>
                <a:cubicBezTo>
                  <a:pt x="1328066" y="122471"/>
                  <a:pt x="1353260" y="122471"/>
                  <a:pt x="1342103" y="119592"/>
                </a:cubicBezTo>
                <a:cubicBezTo>
                  <a:pt x="1339224" y="119592"/>
                  <a:pt x="1339224" y="119592"/>
                  <a:pt x="1333465" y="119592"/>
                </a:cubicBezTo>
                <a:close/>
                <a:moveTo>
                  <a:pt x="1082608" y="119592"/>
                </a:moveTo>
                <a:lnTo>
                  <a:pt x="1051568" y="125966"/>
                </a:lnTo>
                <a:lnTo>
                  <a:pt x="1053141" y="125530"/>
                </a:lnTo>
                <a:cubicBezTo>
                  <a:pt x="1063623" y="123101"/>
                  <a:pt x="1074150" y="121031"/>
                  <a:pt x="1082608" y="119592"/>
                </a:cubicBezTo>
                <a:close/>
                <a:moveTo>
                  <a:pt x="1461953" y="116712"/>
                </a:moveTo>
                <a:lnTo>
                  <a:pt x="1464848" y="117086"/>
                </a:lnTo>
                <a:lnTo>
                  <a:pt x="1475989" y="119592"/>
                </a:lnTo>
                <a:cubicBezTo>
                  <a:pt x="1484267" y="119592"/>
                  <a:pt x="1492545" y="119592"/>
                  <a:pt x="1490025" y="122471"/>
                </a:cubicBezTo>
                <a:cubicBezTo>
                  <a:pt x="1495425" y="122471"/>
                  <a:pt x="1501183" y="122471"/>
                  <a:pt x="1503703" y="122471"/>
                </a:cubicBezTo>
                <a:lnTo>
                  <a:pt x="1500959" y="121745"/>
                </a:lnTo>
                <a:lnTo>
                  <a:pt x="1506581" y="122471"/>
                </a:lnTo>
                <a:cubicBezTo>
                  <a:pt x="1501183" y="119592"/>
                  <a:pt x="1495425" y="119592"/>
                  <a:pt x="1492545" y="119592"/>
                </a:cubicBezTo>
                <a:cubicBezTo>
                  <a:pt x="1495425" y="119592"/>
                  <a:pt x="1496864" y="120311"/>
                  <a:pt x="1498258" y="121031"/>
                </a:cubicBezTo>
                <a:lnTo>
                  <a:pt x="1500959" y="121745"/>
                </a:lnTo>
                <a:lnTo>
                  <a:pt x="1464848" y="117086"/>
                </a:lnTo>
                <a:lnTo>
                  <a:pt x="1464788" y="117072"/>
                </a:lnTo>
                <a:cubicBezTo>
                  <a:pt x="1461953" y="116712"/>
                  <a:pt x="1460513" y="116712"/>
                  <a:pt x="1461953" y="116712"/>
                </a:cubicBezTo>
                <a:close/>
                <a:moveTo>
                  <a:pt x="1433880" y="113833"/>
                </a:moveTo>
                <a:cubicBezTo>
                  <a:pt x="1438199" y="113833"/>
                  <a:pt x="1444497" y="113833"/>
                  <a:pt x="1449716" y="114193"/>
                </a:cubicBezTo>
                <a:lnTo>
                  <a:pt x="1452237" y="114872"/>
                </a:lnTo>
                <a:close/>
                <a:moveTo>
                  <a:pt x="2304399" y="113674"/>
                </a:moveTo>
                <a:lnTo>
                  <a:pt x="2312215" y="114376"/>
                </a:lnTo>
                <a:lnTo>
                  <a:pt x="2310415" y="114776"/>
                </a:lnTo>
                <a:close/>
                <a:moveTo>
                  <a:pt x="1413905" y="112888"/>
                </a:moveTo>
                <a:lnTo>
                  <a:pt x="1416269" y="113243"/>
                </a:lnTo>
                <a:lnTo>
                  <a:pt x="1411858" y="113070"/>
                </a:lnTo>
                <a:close/>
                <a:moveTo>
                  <a:pt x="1671420" y="111314"/>
                </a:moveTo>
                <a:lnTo>
                  <a:pt x="1681298" y="114794"/>
                </a:lnTo>
                <a:lnTo>
                  <a:pt x="1686454" y="114285"/>
                </a:lnTo>
                <a:lnTo>
                  <a:pt x="1685280" y="113894"/>
                </a:lnTo>
                <a:lnTo>
                  <a:pt x="1681563" y="114376"/>
                </a:lnTo>
                <a:lnTo>
                  <a:pt x="1684662" y="113771"/>
                </a:lnTo>
                <a:lnTo>
                  <a:pt x="1676234" y="112573"/>
                </a:lnTo>
                <a:cubicBezTo>
                  <a:pt x="1673489" y="111944"/>
                  <a:pt x="1671420" y="111314"/>
                  <a:pt x="1671420" y="111314"/>
                </a:cubicBezTo>
                <a:close/>
                <a:moveTo>
                  <a:pt x="1886461" y="110685"/>
                </a:moveTo>
                <a:lnTo>
                  <a:pt x="1848946" y="111857"/>
                </a:lnTo>
                <a:cubicBezTo>
                  <a:pt x="1846066" y="114376"/>
                  <a:pt x="1840667" y="114376"/>
                  <a:pt x="1829507" y="114376"/>
                </a:cubicBezTo>
                <a:cubicBezTo>
                  <a:pt x="1807190" y="117255"/>
                  <a:pt x="1787752" y="117255"/>
                  <a:pt x="1770834" y="120134"/>
                </a:cubicBezTo>
                <a:cubicBezTo>
                  <a:pt x="1759675" y="120134"/>
                  <a:pt x="1751396" y="123013"/>
                  <a:pt x="1740237" y="123013"/>
                </a:cubicBezTo>
                <a:lnTo>
                  <a:pt x="1735541" y="123856"/>
                </a:lnTo>
                <a:lnTo>
                  <a:pt x="1741583" y="124237"/>
                </a:lnTo>
                <a:lnTo>
                  <a:pt x="1756796" y="123013"/>
                </a:lnTo>
                <a:cubicBezTo>
                  <a:pt x="1784872" y="120134"/>
                  <a:pt x="1810070" y="120134"/>
                  <a:pt x="1834907" y="117255"/>
                </a:cubicBezTo>
                <a:cubicBezTo>
                  <a:pt x="1834907" y="117255"/>
                  <a:pt x="1837787" y="117255"/>
                  <a:pt x="1843186" y="114376"/>
                </a:cubicBezTo>
                <a:cubicBezTo>
                  <a:pt x="1862984" y="114376"/>
                  <a:pt x="1879542" y="114376"/>
                  <a:pt x="1893581" y="114376"/>
                </a:cubicBezTo>
                <a:lnTo>
                  <a:pt x="1898940" y="114092"/>
                </a:lnTo>
                <a:lnTo>
                  <a:pt x="1889131" y="111562"/>
                </a:lnTo>
                <a:close/>
                <a:moveTo>
                  <a:pt x="1377585" y="110114"/>
                </a:moveTo>
                <a:cubicBezTo>
                  <a:pt x="1386881" y="109709"/>
                  <a:pt x="1416168" y="111329"/>
                  <a:pt x="1426426" y="111329"/>
                </a:cubicBezTo>
                <a:cubicBezTo>
                  <a:pt x="1422287" y="112768"/>
                  <a:pt x="1415359" y="112768"/>
                  <a:pt x="1406675" y="112408"/>
                </a:cubicBezTo>
                <a:lnTo>
                  <a:pt x="1380545" y="111477"/>
                </a:lnTo>
                <a:lnTo>
                  <a:pt x="1379663" y="111812"/>
                </a:lnTo>
                <a:lnTo>
                  <a:pt x="1366936" y="111314"/>
                </a:lnTo>
                <a:lnTo>
                  <a:pt x="1376412" y="111314"/>
                </a:lnTo>
                <a:close/>
                <a:moveTo>
                  <a:pt x="1356905" y="107355"/>
                </a:moveTo>
                <a:cubicBezTo>
                  <a:pt x="1348222" y="107715"/>
                  <a:pt x="1339224" y="108435"/>
                  <a:pt x="1330946" y="108435"/>
                </a:cubicBezTo>
                <a:cubicBezTo>
                  <a:pt x="1311151" y="108435"/>
                  <a:pt x="1294595" y="108435"/>
                  <a:pt x="1286317" y="108435"/>
                </a:cubicBezTo>
                <a:lnTo>
                  <a:pt x="1281763" y="108435"/>
                </a:lnTo>
                <a:lnTo>
                  <a:pt x="1276901" y="111426"/>
                </a:lnTo>
                <a:lnTo>
                  <a:pt x="1286317" y="111314"/>
                </a:lnTo>
                <a:cubicBezTo>
                  <a:pt x="1291715" y="111314"/>
                  <a:pt x="1297474" y="111314"/>
                  <a:pt x="1299993" y="111314"/>
                </a:cubicBezTo>
                <a:cubicBezTo>
                  <a:pt x="1302873" y="111314"/>
                  <a:pt x="1319788" y="111314"/>
                  <a:pt x="1330946" y="111314"/>
                </a:cubicBezTo>
                <a:cubicBezTo>
                  <a:pt x="1344622" y="111314"/>
                  <a:pt x="1347502" y="111314"/>
                  <a:pt x="1366936" y="111314"/>
                </a:cubicBezTo>
                <a:cubicBezTo>
                  <a:pt x="1366936" y="113833"/>
                  <a:pt x="1369816" y="113833"/>
                  <a:pt x="1375574" y="113833"/>
                </a:cubicBezTo>
                <a:cubicBezTo>
                  <a:pt x="1374135" y="113833"/>
                  <a:pt x="1374135" y="113833"/>
                  <a:pt x="1375169" y="113518"/>
                </a:cubicBezTo>
                <a:lnTo>
                  <a:pt x="1379663" y="111812"/>
                </a:lnTo>
                <a:lnTo>
                  <a:pt x="1411858" y="113070"/>
                </a:lnTo>
                <a:lnTo>
                  <a:pt x="1403288" y="113833"/>
                </a:lnTo>
                <a:lnTo>
                  <a:pt x="1405358" y="114720"/>
                </a:lnTo>
                <a:lnTo>
                  <a:pt x="1402028" y="114913"/>
                </a:lnTo>
                <a:lnTo>
                  <a:pt x="1401222" y="114922"/>
                </a:lnTo>
                <a:lnTo>
                  <a:pt x="1400858" y="114913"/>
                </a:lnTo>
                <a:cubicBezTo>
                  <a:pt x="1395640" y="114553"/>
                  <a:pt x="1387992" y="113833"/>
                  <a:pt x="1383852" y="113833"/>
                </a:cubicBezTo>
                <a:cubicBezTo>
                  <a:pt x="1384572" y="114553"/>
                  <a:pt x="1387025" y="114913"/>
                  <a:pt x="1390342" y="115048"/>
                </a:cubicBezTo>
                <a:lnTo>
                  <a:pt x="1401222" y="114922"/>
                </a:lnTo>
                <a:lnTo>
                  <a:pt x="1406122" y="115048"/>
                </a:lnTo>
                <a:lnTo>
                  <a:pt x="1405358" y="114720"/>
                </a:lnTo>
                <a:lnTo>
                  <a:pt x="1413714" y="114238"/>
                </a:lnTo>
                <a:cubicBezTo>
                  <a:pt x="1417032" y="114013"/>
                  <a:pt x="1419483" y="113833"/>
                  <a:pt x="1420203" y="113833"/>
                </a:cubicBezTo>
                <a:lnTo>
                  <a:pt x="1416269" y="113243"/>
                </a:lnTo>
                <a:lnTo>
                  <a:pt x="1431361" y="113833"/>
                </a:lnTo>
                <a:lnTo>
                  <a:pt x="1425602" y="113833"/>
                </a:lnTo>
                <a:cubicBezTo>
                  <a:pt x="1433880" y="113833"/>
                  <a:pt x="1439639" y="113833"/>
                  <a:pt x="1445037" y="116712"/>
                </a:cubicBezTo>
                <a:cubicBezTo>
                  <a:pt x="1450795" y="116712"/>
                  <a:pt x="1453675" y="116712"/>
                  <a:pt x="1453675" y="116712"/>
                </a:cubicBezTo>
                <a:cubicBezTo>
                  <a:pt x="1459073" y="116712"/>
                  <a:pt x="1456195" y="116712"/>
                  <a:pt x="1459073" y="116712"/>
                </a:cubicBezTo>
                <a:lnTo>
                  <a:pt x="1452237" y="114872"/>
                </a:lnTo>
                <a:lnTo>
                  <a:pt x="1465686" y="115633"/>
                </a:lnTo>
                <a:cubicBezTo>
                  <a:pt x="1478599" y="116712"/>
                  <a:pt x="1492545" y="118152"/>
                  <a:pt x="1503703" y="119592"/>
                </a:cubicBezTo>
                <a:cubicBezTo>
                  <a:pt x="1514859" y="122471"/>
                  <a:pt x="1517739" y="119592"/>
                  <a:pt x="1520618" y="122471"/>
                </a:cubicBezTo>
                <a:lnTo>
                  <a:pt x="1517739" y="122471"/>
                </a:lnTo>
                <a:lnTo>
                  <a:pt x="1532091" y="124608"/>
                </a:lnTo>
                <a:lnTo>
                  <a:pt x="1537958" y="123868"/>
                </a:lnTo>
                <a:lnTo>
                  <a:pt x="1536994" y="123730"/>
                </a:lnTo>
                <a:cubicBezTo>
                  <a:pt x="1534565" y="123101"/>
                  <a:pt x="1533215" y="122471"/>
                  <a:pt x="1534654" y="122471"/>
                </a:cubicBezTo>
                <a:lnTo>
                  <a:pt x="1540308" y="123572"/>
                </a:lnTo>
                <a:lnTo>
                  <a:pt x="1546232" y="122825"/>
                </a:lnTo>
                <a:lnTo>
                  <a:pt x="1560855" y="122270"/>
                </a:lnTo>
                <a:lnTo>
                  <a:pt x="1553196" y="121256"/>
                </a:lnTo>
                <a:cubicBezTo>
                  <a:pt x="1548556" y="120851"/>
                  <a:pt x="1554900" y="122471"/>
                  <a:pt x="1548691" y="122471"/>
                </a:cubicBezTo>
                <a:cubicBezTo>
                  <a:pt x="1528896" y="119592"/>
                  <a:pt x="1528896" y="116712"/>
                  <a:pt x="1509461" y="116712"/>
                </a:cubicBezTo>
                <a:cubicBezTo>
                  <a:pt x="1501183" y="113833"/>
                  <a:pt x="1506581" y="116712"/>
                  <a:pt x="1498303" y="116712"/>
                </a:cubicBezTo>
                <a:cubicBezTo>
                  <a:pt x="1475989" y="113833"/>
                  <a:pt x="1445037" y="111314"/>
                  <a:pt x="1414445" y="108435"/>
                </a:cubicBezTo>
                <a:cubicBezTo>
                  <a:pt x="1409046" y="108435"/>
                  <a:pt x="1403288" y="108435"/>
                  <a:pt x="1397889" y="108435"/>
                </a:cubicBezTo>
                <a:cubicBezTo>
                  <a:pt x="1392130" y="108435"/>
                  <a:pt x="1386732" y="108435"/>
                  <a:pt x="1380973" y="108435"/>
                </a:cubicBezTo>
                <a:cubicBezTo>
                  <a:pt x="1373955" y="106995"/>
                  <a:pt x="1365587" y="106995"/>
                  <a:pt x="1356905" y="107355"/>
                </a:cubicBezTo>
                <a:close/>
                <a:moveTo>
                  <a:pt x="2036079" y="106098"/>
                </a:moveTo>
                <a:lnTo>
                  <a:pt x="2042515" y="108683"/>
                </a:lnTo>
                <a:lnTo>
                  <a:pt x="2043181" y="108978"/>
                </a:lnTo>
                <a:lnTo>
                  <a:pt x="2049803" y="108978"/>
                </a:lnTo>
                <a:cubicBezTo>
                  <a:pt x="2069242" y="108978"/>
                  <a:pt x="2089039" y="108978"/>
                  <a:pt x="2100198" y="111857"/>
                </a:cubicBezTo>
                <a:cubicBezTo>
                  <a:pt x="2097318" y="108978"/>
                  <a:pt x="2102718" y="108978"/>
                  <a:pt x="2111357" y="108978"/>
                </a:cubicBezTo>
                <a:cubicBezTo>
                  <a:pt x="2119636" y="111857"/>
                  <a:pt x="2127915" y="111857"/>
                  <a:pt x="2133674" y="111857"/>
                </a:cubicBezTo>
                <a:lnTo>
                  <a:pt x="2139074" y="111857"/>
                </a:lnTo>
                <a:cubicBezTo>
                  <a:pt x="2144833" y="114376"/>
                  <a:pt x="2150232" y="114376"/>
                  <a:pt x="2158872" y="114376"/>
                </a:cubicBezTo>
                <a:cubicBezTo>
                  <a:pt x="2167151" y="111857"/>
                  <a:pt x="2139074" y="111857"/>
                  <a:pt x="2141953" y="111857"/>
                </a:cubicBezTo>
                <a:cubicBezTo>
                  <a:pt x="2144833" y="108978"/>
                  <a:pt x="2164272" y="114376"/>
                  <a:pt x="2183709" y="114376"/>
                </a:cubicBezTo>
                <a:cubicBezTo>
                  <a:pt x="2183709" y="114376"/>
                  <a:pt x="2183709" y="111857"/>
                  <a:pt x="2192348" y="114376"/>
                </a:cubicBezTo>
                <a:lnTo>
                  <a:pt x="2197747" y="114376"/>
                </a:lnTo>
                <a:lnTo>
                  <a:pt x="2206027" y="114376"/>
                </a:lnTo>
                <a:cubicBezTo>
                  <a:pt x="2217186" y="117255"/>
                  <a:pt x="2225824" y="117255"/>
                  <a:pt x="2231224" y="120134"/>
                </a:cubicBezTo>
                <a:cubicBezTo>
                  <a:pt x="2234103" y="120134"/>
                  <a:pt x="2236983" y="120134"/>
                  <a:pt x="2239503" y="120134"/>
                </a:cubicBezTo>
                <a:lnTo>
                  <a:pt x="2242382" y="120134"/>
                </a:lnTo>
                <a:cubicBezTo>
                  <a:pt x="2259301" y="123013"/>
                  <a:pt x="2256422" y="123013"/>
                  <a:pt x="2264700" y="123013"/>
                </a:cubicBezTo>
                <a:cubicBezTo>
                  <a:pt x="2281618" y="125533"/>
                  <a:pt x="2295296" y="128411"/>
                  <a:pt x="2306456" y="131291"/>
                </a:cubicBezTo>
                <a:cubicBezTo>
                  <a:pt x="2317615" y="131291"/>
                  <a:pt x="2326253" y="134170"/>
                  <a:pt x="2328773" y="136689"/>
                </a:cubicBezTo>
                <a:cubicBezTo>
                  <a:pt x="2331653" y="136689"/>
                  <a:pt x="2333093" y="136689"/>
                  <a:pt x="2334847" y="136689"/>
                </a:cubicBezTo>
                <a:lnTo>
                  <a:pt x="2338485" y="136689"/>
                </a:lnTo>
                <a:lnTo>
                  <a:pt x="2344207" y="138173"/>
                </a:lnTo>
                <a:lnTo>
                  <a:pt x="2348164" y="138884"/>
                </a:lnTo>
                <a:lnTo>
                  <a:pt x="2356850" y="142448"/>
                </a:lnTo>
                <a:cubicBezTo>
                  <a:pt x="2362250" y="142448"/>
                  <a:pt x="2365129" y="142448"/>
                  <a:pt x="2368009" y="142448"/>
                </a:cubicBezTo>
                <a:lnTo>
                  <a:pt x="2348164" y="138884"/>
                </a:lnTo>
                <a:lnTo>
                  <a:pt x="2342812" y="136689"/>
                </a:lnTo>
                <a:lnTo>
                  <a:pt x="2338485" y="136689"/>
                </a:lnTo>
                <a:lnTo>
                  <a:pt x="2328773" y="134170"/>
                </a:lnTo>
                <a:cubicBezTo>
                  <a:pt x="2337412" y="134170"/>
                  <a:pt x="2348572" y="136689"/>
                  <a:pt x="2359730" y="139568"/>
                </a:cubicBezTo>
                <a:cubicBezTo>
                  <a:pt x="2379168" y="142448"/>
                  <a:pt x="2368009" y="142448"/>
                  <a:pt x="2382047" y="145326"/>
                </a:cubicBezTo>
                <a:cubicBezTo>
                  <a:pt x="2395726" y="145326"/>
                  <a:pt x="2373408" y="139568"/>
                  <a:pt x="2351091" y="136689"/>
                </a:cubicBezTo>
                <a:cubicBezTo>
                  <a:pt x="2328773" y="131291"/>
                  <a:pt x="2301057" y="125533"/>
                  <a:pt x="2303936" y="125533"/>
                </a:cubicBezTo>
                <a:cubicBezTo>
                  <a:pt x="2298177" y="125533"/>
                  <a:pt x="2295296" y="125533"/>
                  <a:pt x="2292777" y="125533"/>
                </a:cubicBezTo>
                <a:cubicBezTo>
                  <a:pt x="2289897" y="125533"/>
                  <a:pt x="2287018" y="123013"/>
                  <a:pt x="2284138" y="123013"/>
                </a:cubicBezTo>
                <a:cubicBezTo>
                  <a:pt x="2278739" y="123013"/>
                  <a:pt x="2272979" y="123013"/>
                  <a:pt x="2267580" y="120134"/>
                </a:cubicBezTo>
                <a:cubicBezTo>
                  <a:pt x="2270460" y="120134"/>
                  <a:pt x="2248142" y="117255"/>
                  <a:pt x="2248142" y="117255"/>
                </a:cubicBezTo>
                <a:cubicBezTo>
                  <a:pt x="2239503" y="117255"/>
                  <a:pt x="2236983" y="114376"/>
                  <a:pt x="2225824" y="114376"/>
                </a:cubicBezTo>
                <a:cubicBezTo>
                  <a:pt x="2228344" y="114376"/>
                  <a:pt x="2220065" y="114376"/>
                  <a:pt x="2214666" y="114376"/>
                </a:cubicBezTo>
                <a:cubicBezTo>
                  <a:pt x="2206027" y="114376"/>
                  <a:pt x="2197747" y="111857"/>
                  <a:pt x="2197747" y="114376"/>
                </a:cubicBezTo>
                <a:cubicBezTo>
                  <a:pt x="2189468" y="111857"/>
                  <a:pt x="2175430" y="111857"/>
                  <a:pt x="2178310" y="111857"/>
                </a:cubicBezTo>
                <a:cubicBezTo>
                  <a:pt x="2186589" y="111857"/>
                  <a:pt x="2192348" y="111857"/>
                  <a:pt x="2194868" y="111857"/>
                </a:cubicBezTo>
                <a:cubicBezTo>
                  <a:pt x="2197747" y="111857"/>
                  <a:pt x="2200627" y="114376"/>
                  <a:pt x="2203507" y="111857"/>
                </a:cubicBezTo>
                <a:cubicBezTo>
                  <a:pt x="2194868" y="111857"/>
                  <a:pt x="2189468" y="111857"/>
                  <a:pt x="2181189" y="108978"/>
                </a:cubicBezTo>
                <a:cubicBezTo>
                  <a:pt x="2175430" y="108978"/>
                  <a:pt x="2167151" y="108978"/>
                  <a:pt x="2155992" y="108978"/>
                </a:cubicBezTo>
                <a:cubicBezTo>
                  <a:pt x="2151852" y="108978"/>
                  <a:pt x="2147623" y="108978"/>
                  <a:pt x="2144428" y="108978"/>
                </a:cubicBezTo>
                <a:lnTo>
                  <a:pt x="2142313" y="108978"/>
                </a:lnTo>
                <a:cubicBezTo>
                  <a:pt x="2141953" y="108978"/>
                  <a:pt x="2140514" y="108978"/>
                  <a:pt x="2139074" y="108978"/>
                </a:cubicBezTo>
                <a:cubicBezTo>
                  <a:pt x="2133674" y="108978"/>
                  <a:pt x="2111357" y="103220"/>
                  <a:pt x="2105597" y="106098"/>
                </a:cubicBezTo>
                <a:cubicBezTo>
                  <a:pt x="2108477" y="106098"/>
                  <a:pt x="2122516" y="106098"/>
                  <a:pt x="2125396" y="108978"/>
                </a:cubicBezTo>
                <a:cubicBezTo>
                  <a:pt x="2114237" y="108978"/>
                  <a:pt x="2102718" y="106098"/>
                  <a:pt x="2094439" y="106098"/>
                </a:cubicBezTo>
                <a:cubicBezTo>
                  <a:pt x="2086160" y="106098"/>
                  <a:pt x="2080400" y="106098"/>
                  <a:pt x="2075001" y="106098"/>
                </a:cubicBezTo>
                <a:cubicBezTo>
                  <a:pt x="2069242" y="106098"/>
                  <a:pt x="2066722" y="106098"/>
                  <a:pt x="2063842" y="106098"/>
                </a:cubicBezTo>
                <a:cubicBezTo>
                  <a:pt x="2061682" y="106098"/>
                  <a:pt x="2046969" y="106098"/>
                  <a:pt x="2038684" y="106098"/>
                </a:cubicBezTo>
                <a:close/>
                <a:moveTo>
                  <a:pt x="1534654" y="105555"/>
                </a:moveTo>
                <a:cubicBezTo>
                  <a:pt x="1548691" y="108435"/>
                  <a:pt x="1559848" y="111314"/>
                  <a:pt x="1562368" y="108435"/>
                </a:cubicBezTo>
                <a:cubicBezTo>
                  <a:pt x="1548691" y="108435"/>
                  <a:pt x="1548691" y="105555"/>
                  <a:pt x="1537174" y="105555"/>
                </a:cubicBezTo>
                <a:close/>
                <a:moveTo>
                  <a:pt x="1154950" y="105555"/>
                </a:moveTo>
                <a:cubicBezTo>
                  <a:pt x="1160708" y="105555"/>
                  <a:pt x="1166107" y="105555"/>
                  <a:pt x="1163588" y="105555"/>
                </a:cubicBezTo>
                <a:lnTo>
                  <a:pt x="1160596" y="105905"/>
                </a:lnTo>
                <a:close/>
                <a:moveTo>
                  <a:pt x="2227771" y="104884"/>
                </a:moveTo>
                <a:cubicBezTo>
                  <a:pt x="2227017" y="105019"/>
                  <a:pt x="2226994" y="105378"/>
                  <a:pt x="2228344" y="106098"/>
                </a:cubicBezTo>
                <a:cubicBezTo>
                  <a:pt x="2214666" y="106098"/>
                  <a:pt x="2220065" y="108978"/>
                  <a:pt x="2225824" y="108978"/>
                </a:cubicBezTo>
                <a:cubicBezTo>
                  <a:pt x="2231224" y="108978"/>
                  <a:pt x="2234103" y="111857"/>
                  <a:pt x="2239503" y="111857"/>
                </a:cubicBezTo>
                <a:cubicBezTo>
                  <a:pt x="2245262" y="111857"/>
                  <a:pt x="2248142" y="111857"/>
                  <a:pt x="2250662" y="111857"/>
                </a:cubicBezTo>
                <a:cubicBezTo>
                  <a:pt x="2239503" y="108978"/>
                  <a:pt x="2242382" y="108978"/>
                  <a:pt x="2228344" y="106098"/>
                </a:cubicBezTo>
                <a:cubicBezTo>
                  <a:pt x="2245262" y="108978"/>
                  <a:pt x="2248142" y="106098"/>
                  <a:pt x="2236983" y="106098"/>
                </a:cubicBezTo>
                <a:cubicBezTo>
                  <a:pt x="2238243" y="106098"/>
                  <a:pt x="2234733" y="105378"/>
                  <a:pt x="2231584" y="105019"/>
                </a:cubicBezTo>
                <a:cubicBezTo>
                  <a:pt x="2230009" y="104839"/>
                  <a:pt x="2228524" y="104750"/>
                  <a:pt x="2227771" y="104884"/>
                </a:cubicBezTo>
                <a:close/>
                <a:moveTo>
                  <a:pt x="1999183" y="103741"/>
                </a:moveTo>
                <a:lnTo>
                  <a:pt x="1998149" y="104659"/>
                </a:lnTo>
                <a:cubicBezTo>
                  <a:pt x="2000219" y="105378"/>
                  <a:pt x="2003728" y="106098"/>
                  <a:pt x="2005168" y="106098"/>
                </a:cubicBezTo>
                <a:cubicBezTo>
                  <a:pt x="1990590" y="106098"/>
                  <a:pt x="1994843" y="107718"/>
                  <a:pt x="1988464" y="108528"/>
                </a:cubicBezTo>
                <a:lnTo>
                  <a:pt x="1979931" y="108876"/>
                </a:lnTo>
                <a:lnTo>
                  <a:pt x="1980170" y="108978"/>
                </a:lnTo>
                <a:lnTo>
                  <a:pt x="2005168" y="108978"/>
                </a:lnTo>
                <a:lnTo>
                  <a:pt x="2015344" y="108978"/>
                </a:lnTo>
                <a:lnTo>
                  <a:pt x="2014791" y="108683"/>
                </a:lnTo>
                <a:lnTo>
                  <a:pt x="2013569" y="108314"/>
                </a:lnTo>
                <a:lnTo>
                  <a:pt x="2005168" y="108978"/>
                </a:lnTo>
                <a:lnTo>
                  <a:pt x="2011480" y="107683"/>
                </a:lnTo>
                <a:lnTo>
                  <a:pt x="2005963" y="106017"/>
                </a:lnTo>
                <a:lnTo>
                  <a:pt x="2005168" y="106098"/>
                </a:lnTo>
                <a:lnTo>
                  <a:pt x="2003671" y="105300"/>
                </a:lnTo>
                <a:close/>
                <a:moveTo>
                  <a:pt x="2033246" y="103220"/>
                </a:moveTo>
                <a:lnTo>
                  <a:pt x="2029792" y="103574"/>
                </a:lnTo>
                <a:lnTo>
                  <a:pt x="2033246" y="104960"/>
                </a:lnTo>
                <a:close/>
                <a:moveTo>
                  <a:pt x="1208187" y="99462"/>
                </a:moveTo>
                <a:lnTo>
                  <a:pt x="1206159" y="100168"/>
                </a:lnTo>
                <a:lnTo>
                  <a:pt x="1208077" y="99521"/>
                </a:lnTo>
                <a:close/>
                <a:moveTo>
                  <a:pt x="1613448" y="94578"/>
                </a:moveTo>
                <a:lnTo>
                  <a:pt x="1649106" y="102677"/>
                </a:lnTo>
                <a:cubicBezTo>
                  <a:pt x="1646226" y="102677"/>
                  <a:pt x="1640468" y="102677"/>
                  <a:pt x="1635069" y="100157"/>
                </a:cubicBezTo>
                <a:close/>
                <a:moveTo>
                  <a:pt x="1225595" y="94408"/>
                </a:moveTo>
                <a:cubicBezTo>
                  <a:pt x="1224155" y="94408"/>
                  <a:pt x="1221365" y="95128"/>
                  <a:pt x="1217902" y="96208"/>
                </a:cubicBezTo>
                <a:lnTo>
                  <a:pt x="1216300" y="96747"/>
                </a:lnTo>
                <a:lnTo>
                  <a:pt x="1215733" y="97022"/>
                </a:lnTo>
                <a:lnTo>
                  <a:pt x="1221455" y="95848"/>
                </a:lnTo>
                <a:cubicBezTo>
                  <a:pt x="1224245" y="95128"/>
                  <a:pt x="1227035" y="94408"/>
                  <a:pt x="1228473" y="94408"/>
                </a:cubicBezTo>
                <a:close/>
                <a:moveTo>
                  <a:pt x="1612483" y="94359"/>
                </a:moveTo>
                <a:lnTo>
                  <a:pt x="1612755" y="94399"/>
                </a:lnTo>
                <a:lnTo>
                  <a:pt x="1613448" y="94578"/>
                </a:lnTo>
                <a:close/>
                <a:moveTo>
                  <a:pt x="1827562" y="92128"/>
                </a:moveTo>
                <a:cubicBezTo>
                  <a:pt x="1833144" y="93388"/>
                  <a:pt x="1840165" y="95458"/>
                  <a:pt x="1846105" y="97212"/>
                </a:cubicBezTo>
                <a:lnTo>
                  <a:pt x="1848407" y="97821"/>
                </a:lnTo>
                <a:lnTo>
                  <a:pt x="1852096" y="97821"/>
                </a:lnTo>
                <a:lnTo>
                  <a:pt x="1838724" y="92128"/>
                </a:lnTo>
                <a:cubicBezTo>
                  <a:pt x="1835843" y="92128"/>
                  <a:pt x="1833324" y="92128"/>
                  <a:pt x="1827562" y="92128"/>
                </a:cubicBezTo>
                <a:close/>
                <a:moveTo>
                  <a:pt x="1930898" y="89249"/>
                </a:moveTo>
                <a:cubicBezTo>
                  <a:pt x="1939180" y="92128"/>
                  <a:pt x="1947821" y="94648"/>
                  <a:pt x="1947821" y="94648"/>
                </a:cubicBezTo>
                <a:lnTo>
                  <a:pt x="1936221" y="91190"/>
                </a:lnTo>
                <a:close/>
                <a:moveTo>
                  <a:pt x="1576404" y="89001"/>
                </a:moveTo>
                <a:cubicBezTo>
                  <a:pt x="1583422" y="89001"/>
                  <a:pt x="1593140" y="90350"/>
                  <a:pt x="1605332" y="92734"/>
                </a:cubicBezTo>
                <a:lnTo>
                  <a:pt x="1612483" y="94359"/>
                </a:lnTo>
                <a:lnTo>
                  <a:pt x="1593320" y="91520"/>
                </a:lnTo>
                <a:cubicBezTo>
                  <a:pt x="1587562" y="91520"/>
                  <a:pt x="1582162" y="91520"/>
                  <a:pt x="1576404" y="89001"/>
                </a:cubicBezTo>
                <a:close/>
                <a:moveTo>
                  <a:pt x="1563395" y="88621"/>
                </a:moveTo>
                <a:lnTo>
                  <a:pt x="1571006" y="89001"/>
                </a:lnTo>
                <a:lnTo>
                  <a:pt x="1570662" y="89702"/>
                </a:lnTo>
                <a:lnTo>
                  <a:pt x="1565247" y="89001"/>
                </a:lnTo>
                <a:close/>
                <a:moveTo>
                  <a:pt x="1247909" y="86127"/>
                </a:moveTo>
                <a:lnTo>
                  <a:pt x="1232847" y="88748"/>
                </a:lnTo>
                <a:lnTo>
                  <a:pt x="1230249" y="90003"/>
                </a:lnTo>
                <a:lnTo>
                  <a:pt x="1234233" y="89008"/>
                </a:lnTo>
                <a:cubicBezTo>
                  <a:pt x="1236751" y="89008"/>
                  <a:pt x="1239631" y="89008"/>
                  <a:pt x="1247909" y="86127"/>
                </a:cubicBezTo>
                <a:close/>
                <a:moveTo>
                  <a:pt x="1551228" y="86125"/>
                </a:moveTo>
                <a:lnTo>
                  <a:pt x="1563395" y="88621"/>
                </a:lnTo>
                <a:lnTo>
                  <a:pt x="1561991" y="88551"/>
                </a:lnTo>
                <a:cubicBezTo>
                  <a:pt x="1560017" y="88281"/>
                  <a:pt x="1558881" y="87921"/>
                  <a:pt x="1558003" y="87561"/>
                </a:cubicBezTo>
                <a:close/>
                <a:moveTo>
                  <a:pt x="1551210" y="86121"/>
                </a:moveTo>
                <a:lnTo>
                  <a:pt x="1551228" y="86125"/>
                </a:lnTo>
                <a:lnTo>
                  <a:pt x="1551211" y="86122"/>
                </a:lnTo>
                <a:close/>
                <a:moveTo>
                  <a:pt x="1459073" y="86121"/>
                </a:moveTo>
                <a:cubicBezTo>
                  <a:pt x="1459073" y="89001"/>
                  <a:pt x="1475989" y="89001"/>
                  <a:pt x="1464832" y="89001"/>
                </a:cubicBezTo>
                <a:cubicBezTo>
                  <a:pt x="1470231" y="91520"/>
                  <a:pt x="1475989" y="91520"/>
                  <a:pt x="1481387" y="91520"/>
                </a:cubicBezTo>
                <a:cubicBezTo>
                  <a:pt x="1487147" y="91520"/>
                  <a:pt x="1490025" y="91520"/>
                  <a:pt x="1492545" y="91520"/>
                </a:cubicBezTo>
                <a:cubicBezTo>
                  <a:pt x="1475989" y="89001"/>
                  <a:pt x="1484267" y="89001"/>
                  <a:pt x="1459073" y="86121"/>
                </a:cubicBezTo>
                <a:close/>
                <a:moveTo>
                  <a:pt x="1238978" y="83242"/>
                </a:moveTo>
                <a:lnTo>
                  <a:pt x="1238968" y="83247"/>
                </a:lnTo>
                <a:lnTo>
                  <a:pt x="1239019" y="83247"/>
                </a:lnTo>
                <a:lnTo>
                  <a:pt x="1239029" y="83242"/>
                </a:lnTo>
                <a:close/>
                <a:moveTo>
                  <a:pt x="1261485" y="83148"/>
                </a:moveTo>
                <a:lnTo>
                  <a:pt x="1261123" y="83242"/>
                </a:lnTo>
                <a:lnTo>
                  <a:pt x="1261266" y="83242"/>
                </a:lnTo>
                <a:close/>
                <a:moveTo>
                  <a:pt x="1370525" y="80607"/>
                </a:moveTo>
                <a:lnTo>
                  <a:pt x="1347609" y="86371"/>
                </a:lnTo>
                <a:cubicBezTo>
                  <a:pt x="1341849" y="89249"/>
                  <a:pt x="1336447" y="89249"/>
                  <a:pt x="1333568" y="92128"/>
                </a:cubicBezTo>
                <a:lnTo>
                  <a:pt x="1322364" y="94139"/>
                </a:lnTo>
                <a:lnTo>
                  <a:pt x="1333465" y="94399"/>
                </a:lnTo>
                <a:cubicBezTo>
                  <a:pt x="1330946" y="94399"/>
                  <a:pt x="1328066" y="94399"/>
                  <a:pt x="1339224" y="97277"/>
                </a:cubicBezTo>
                <a:cubicBezTo>
                  <a:pt x="1344622" y="97277"/>
                  <a:pt x="1333465" y="94399"/>
                  <a:pt x="1347502" y="94399"/>
                </a:cubicBezTo>
                <a:cubicBezTo>
                  <a:pt x="1353260" y="91520"/>
                  <a:pt x="1328066" y="91520"/>
                  <a:pt x="1344622" y="91520"/>
                </a:cubicBezTo>
                <a:lnTo>
                  <a:pt x="1347502" y="91520"/>
                </a:lnTo>
                <a:cubicBezTo>
                  <a:pt x="1348942" y="91520"/>
                  <a:pt x="1351010" y="91520"/>
                  <a:pt x="1351325" y="91520"/>
                </a:cubicBezTo>
                <a:lnTo>
                  <a:pt x="1375574" y="91520"/>
                </a:lnTo>
                <a:cubicBezTo>
                  <a:pt x="1383852" y="91520"/>
                  <a:pt x="1389251" y="91520"/>
                  <a:pt x="1403288" y="94399"/>
                </a:cubicBezTo>
                <a:cubicBezTo>
                  <a:pt x="1403288" y="97277"/>
                  <a:pt x="1380973" y="91520"/>
                  <a:pt x="1380973" y="94399"/>
                </a:cubicBezTo>
                <a:cubicBezTo>
                  <a:pt x="1389251" y="97277"/>
                  <a:pt x="1392130" y="94399"/>
                  <a:pt x="1406167" y="97277"/>
                </a:cubicBezTo>
                <a:cubicBezTo>
                  <a:pt x="1417324" y="97277"/>
                  <a:pt x="1409046" y="94399"/>
                  <a:pt x="1406167" y="94399"/>
                </a:cubicBezTo>
                <a:cubicBezTo>
                  <a:pt x="1411566" y="94399"/>
                  <a:pt x="1422723" y="97277"/>
                  <a:pt x="1422723" y="94399"/>
                </a:cubicBezTo>
                <a:cubicBezTo>
                  <a:pt x="1439639" y="94399"/>
                  <a:pt x="1450795" y="94399"/>
                  <a:pt x="1461953" y="97277"/>
                </a:cubicBezTo>
                <a:cubicBezTo>
                  <a:pt x="1467711" y="97277"/>
                  <a:pt x="1481387" y="97277"/>
                  <a:pt x="1498303" y="97277"/>
                </a:cubicBezTo>
                <a:cubicBezTo>
                  <a:pt x="1514859" y="100157"/>
                  <a:pt x="1531775" y="102677"/>
                  <a:pt x="1551210" y="105555"/>
                </a:cubicBezTo>
                <a:cubicBezTo>
                  <a:pt x="1571006" y="108435"/>
                  <a:pt x="1571006" y="108435"/>
                  <a:pt x="1587562" y="111314"/>
                </a:cubicBezTo>
                <a:cubicBezTo>
                  <a:pt x="1590440" y="113833"/>
                  <a:pt x="1590440" y="111314"/>
                  <a:pt x="1595840" y="113833"/>
                </a:cubicBezTo>
                <a:lnTo>
                  <a:pt x="1624112" y="119873"/>
                </a:lnTo>
                <a:lnTo>
                  <a:pt x="1640461" y="119254"/>
                </a:lnTo>
                <a:lnTo>
                  <a:pt x="1609876" y="111314"/>
                </a:lnTo>
                <a:cubicBezTo>
                  <a:pt x="1604477" y="111314"/>
                  <a:pt x="1587562" y="108435"/>
                  <a:pt x="1573524" y="105555"/>
                </a:cubicBezTo>
                <a:cubicBezTo>
                  <a:pt x="1568126" y="102677"/>
                  <a:pt x="1559848" y="102677"/>
                  <a:pt x="1554090" y="102677"/>
                </a:cubicBezTo>
                <a:cubicBezTo>
                  <a:pt x="1548691" y="100157"/>
                  <a:pt x="1545812" y="100157"/>
                  <a:pt x="1542932" y="100157"/>
                </a:cubicBezTo>
                <a:cubicBezTo>
                  <a:pt x="1531775" y="97277"/>
                  <a:pt x="1520618" y="97277"/>
                  <a:pt x="1514859" y="97277"/>
                </a:cubicBezTo>
                <a:cubicBezTo>
                  <a:pt x="1495425" y="94399"/>
                  <a:pt x="1473110" y="91520"/>
                  <a:pt x="1450795" y="89001"/>
                </a:cubicBezTo>
                <a:cubicBezTo>
                  <a:pt x="1428481" y="89001"/>
                  <a:pt x="1406167" y="86121"/>
                  <a:pt x="1386732" y="86121"/>
                </a:cubicBezTo>
                <a:cubicBezTo>
                  <a:pt x="1383853" y="84681"/>
                  <a:pt x="1378904" y="83242"/>
                  <a:pt x="1375034" y="82162"/>
                </a:cubicBezTo>
                <a:close/>
                <a:moveTo>
                  <a:pt x="1802359" y="66937"/>
                </a:moveTo>
                <a:cubicBezTo>
                  <a:pt x="1824682" y="75214"/>
                  <a:pt x="1830443" y="75214"/>
                  <a:pt x="1841605" y="78094"/>
                </a:cubicBezTo>
                <a:cubicBezTo>
                  <a:pt x="1827562" y="72336"/>
                  <a:pt x="1811000" y="69816"/>
                  <a:pt x="1802359" y="66937"/>
                </a:cubicBezTo>
                <a:close/>
                <a:moveTo>
                  <a:pt x="1280640" y="66937"/>
                </a:moveTo>
                <a:cubicBezTo>
                  <a:pt x="1277759" y="68376"/>
                  <a:pt x="1277759" y="68376"/>
                  <a:pt x="1279514" y="67297"/>
                </a:cubicBezTo>
                <a:lnTo>
                  <a:pt x="1279517" y="67295"/>
                </a:lnTo>
                <a:close/>
                <a:moveTo>
                  <a:pt x="1705971" y="63339"/>
                </a:moveTo>
                <a:cubicBezTo>
                  <a:pt x="1703479" y="63159"/>
                  <a:pt x="1701904" y="63339"/>
                  <a:pt x="1701904" y="64058"/>
                </a:cubicBezTo>
                <a:cubicBezTo>
                  <a:pt x="1715946" y="64058"/>
                  <a:pt x="1727107" y="69816"/>
                  <a:pt x="1735388" y="69816"/>
                </a:cubicBezTo>
                <a:cubicBezTo>
                  <a:pt x="1729177" y="67657"/>
                  <a:pt x="1713448" y="63878"/>
                  <a:pt x="1705971" y="63339"/>
                </a:cubicBezTo>
                <a:close/>
                <a:moveTo>
                  <a:pt x="1911271" y="59583"/>
                </a:moveTo>
                <a:lnTo>
                  <a:pt x="1913300" y="59919"/>
                </a:lnTo>
                <a:lnTo>
                  <a:pt x="1913504" y="59992"/>
                </a:lnTo>
                <a:lnTo>
                  <a:pt x="1911510" y="59652"/>
                </a:lnTo>
                <a:close/>
                <a:moveTo>
                  <a:pt x="1301413" y="59409"/>
                </a:moveTo>
                <a:lnTo>
                  <a:pt x="1291801" y="64058"/>
                </a:lnTo>
                <a:cubicBezTo>
                  <a:pt x="1277759" y="69816"/>
                  <a:pt x="1288920" y="64058"/>
                  <a:pt x="1291801" y="61179"/>
                </a:cubicBezTo>
                <a:close/>
                <a:moveTo>
                  <a:pt x="1832599" y="57882"/>
                </a:moveTo>
                <a:lnTo>
                  <a:pt x="1835843" y="58661"/>
                </a:lnTo>
                <a:cubicBezTo>
                  <a:pt x="1847006" y="61179"/>
                  <a:pt x="1861048" y="66937"/>
                  <a:pt x="1869329" y="69816"/>
                </a:cubicBezTo>
                <a:close/>
                <a:moveTo>
                  <a:pt x="1311244" y="55781"/>
                </a:moveTo>
                <a:cubicBezTo>
                  <a:pt x="1314124" y="55781"/>
                  <a:pt x="1316645" y="55781"/>
                  <a:pt x="1316645" y="55781"/>
                </a:cubicBezTo>
                <a:cubicBezTo>
                  <a:pt x="1311244" y="55781"/>
                  <a:pt x="1308363" y="55781"/>
                  <a:pt x="1305483" y="58661"/>
                </a:cubicBezTo>
                <a:lnTo>
                  <a:pt x="1301413" y="59409"/>
                </a:lnTo>
                <a:lnTo>
                  <a:pt x="1302963" y="58661"/>
                </a:lnTo>
                <a:cubicBezTo>
                  <a:pt x="1305483" y="58661"/>
                  <a:pt x="1308363" y="58661"/>
                  <a:pt x="1311244" y="55781"/>
                </a:cubicBezTo>
                <a:close/>
                <a:moveTo>
                  <a:pt x="1561583" y="54566"/>
                </a:moveTo>
                <a:cubicBezTo>
                  <a:pt x="1556216" y="54161"/>
                  <a:pt x="1539609" y="55781"/>
                  <a:pt x="1529077" y="55781"/>
                </a:cubicBezTo>
                <a:cubicBezTo>
                  <a:pt x="1523316" y="55781"/>
                  <a:pt x="1512154" y="55781"/>
                  <a:pt x="1515035" y="55781"/>
                </a:cubicBezTo>
                <a:cubicBezTo>
                  <a:pt x="1506753" y="58661"/>
                  <a:pt x="1503874" y="58661"/>
                  <a:pt x="1498112" y="58661"/>
                </a:cubicBezTo>
                <a:cubicBezTo>
                  <a:pt x="1495592" y="58661"/>
                  <a:pt x="1492711" y="61179"/>
                  <a:pt x="1486951" y="61179"/>
                </a:cubicBezTo>
                <a:cubicBezTo>
                  <a:pt x="1466157" y="63339"/>
                  <a:pt x="1440504" y="67117"/>
                  <a:pt x="1423052" y="69934"/>
                </a:cubicBezTo>
                <a:lnTo>
                  <a:pt x="1421705" y="70162"/>
                </a:lnTo>
                <a:lnTo>
                  <a:pt x="1442742" y="71006"/>
                </a:lnTo>
                <a:cubicBezTo>
                  <a:pt x="1458443" y="72086"/>
                  <a:pt x="1474549" y="73525"/>
                  <a:pt x="1490025" y="74964"/>
                </a:cubicBezTo>
                <a:cubicBezTo>
                  <a:pt x="1520618" y="77844"/>
                  <a:pt x="1551210" y="83242"/>
                  <a:pt x="1576404" y="86121"/>
                </a:cubicBezTo>
                <a:cubicBezTo>
                  <a:pt x="1573524" y="89001"/>
                  <a:pt x="1548691" y="83242"/>
                  <a:pt x="1528896" y="80363"/>
                </a:cubicBezTo>
                <a:cubicBezTo>
                  <a:pt x="1512340" y="77844"/>
                  <a:pt x="1492545" y="77844"/>
                  <a:pt x="1481387" y="74964"/>
                </a:cubicBezTo>
                <a:cubicBezTo>
                  <a:pt x="1487147" y="77844"/>
                  <a:pt x="1492545" y="77844"/>
                  <a:pt x="1498303" y="77844"/>
                </a:cubicBezTo>
                <a:cubicBezTo>
                  <a:pt x="1503703" y="77844"/>
                  <a:pt x="1506581" y="80363"/>
                  <a:pt x="1509461" y="80363"/>
                </a:cubicBezTo>
                <a:cubicBezTo>
                  <a:pt x="1517739" y="83242"/>
                  <a:pt x="1523497" y="83242"/>
                  <a:pt x="1523497" y="80363"/>
                </a:cubicBezTo>
                <a:cubicBezTo>
                  <a:pt x="1526017" y="80363"/>
                  <a:pt x="1528896" y="80363"/>
                  <a:pt x="1537174" y="83242"/>
                </a:cubicBezTo>
                <a:lnTo>
                  <a:pt x="1551211" y="86122"/>
                </a:lnTo>
                <a:lnTo>
                  <a:pt x="1556205" y="87876"/>
                </a:lnTo>
                <a:cubicBezTo>
                  <a:pt x="1559038" y="88911"/>
                  <a:pt x="1562548" y="90260"/>
                  <a:pt x="1565247" y="91520"/>
                </a:cubicBezTo>
                <a:cubicBezTo>
                  <a:pt x="1565247" y="91520"/>
                  <a:pt x="1551210" y="89001"/>
                  <a:pt x="1554090" y="91520"/>
                </a:cubicBezTo>
                <a:cubicBezTo>
                  <a:pt x="1568126" y="91520"/>
                  <a:pt x="1571006" y="94399"/>
                  <a:pt x="1571006" y="91520"/>
                </a:cubicBezTo>
                <a:cubicBezTo>
                  <a:pt x="1571006" y="91520"/>
                  <a:pt x="1570286" y="91520"/>
                  <a:pt x="1569926" y="91205"/>
                </a:cubicBezTo>
                <a:lnTo>
                  <a:pt x="1570662" y="89702"/>
                </a:lnTo>
                <a:lnTo>
                  <a:pt x="1584682" y="91520"/>
                </a:lnTo>
                <a:cubicBezTo>
                  <a:pt x="1587562" y="91520"/>
                  <a:pt x="1587562" y="91520"/>
                  <a:pt x="1593320" y="91520"/>
                </a:cubicBezTo>
                <a:cubicBezTo>
                  <a:pt x="1609876" y="97277"/>
                  <a:pt x="1609876" y="97277"/>
                  <a:pt x="1609876" y="97277"/>
                </a:cubicBezTo>
                <a:cubicBezTo>
                  <a:pt x="1615274" y="97277"/>
                  <a:pt x="1621033" y="97277"/>
                  <a:pt x="1626792" y="100157"/>
                </a:cubicBezTo>
                <a:cubicBezTo>
                  <a:pt x="1637948" y="102677"/>
                  <a:pt x="1629311" y="100157"/>
                  <a:pt x="1635069" y="102677"/>
                </a:cubicBezTo>
                <a:cubicBezTo>
                  <a:pt x="1651625" y="108435"/>
                  <a:pt x="1632190" y="102677"/>
                  <a:pt x="1643347" y="102677"/>
                </a:cubicBezTo>
                <a:cubicBezTo>
                  <a:pt x="1649106" y="105555"/>
                  <a:pt x="1657384" y="108435"/>
                  <a:pt x="1662782" y="108435"/>
                </a:cubicBezTo>
                <a:cubicBezTo>
                  <a:pt x="1665661" y="108435"/>
                  <a:pt x="1668541" y="111314"/>
                  <a:pt x="1668541" y="108435"/>
                </a:cubicBezTo>
                <a:lnTo>
                  <a:pt x="1685185" y="113669"/>
                </a:lnTo>
                <a:lnTo>
                  <a:pt x="1694703" y="111812"/>
                </a:lnTo>
                <a:cubicBezTo>
                  <a:pt x="1700282" y="111137"/>
                  <a:pt x="1706581" y="110417"/>
                  <a:pt x="1712160" y="108978"/>
                </a:cubicBezTo>
                <a:cubicBezTo>
                  <a:pt x="1715040" y="108978"/>
                  <a:pt x="1709641" y="111857"/>
                  <a:pt x="1701002" y="111857"/>
                </a:cubicBezTo>
                <a:lnTo>
                  <a:pt x="1685719" y="113837"/>
                </a:lnTo>
                <a:lnTo>
                  <a:pt x="1686980" y="114234"/>
                </a:lnTo>
                <a:lnTo>
                  <a:pt x="1740237" y="108978"/>
                </a:lnTo>
                <a:cubicBezTo>
                  <a:pt x="1717920" y="108978"/>
                  <a:pt x="1723319" y="108978"/>
                  <a:pt x="1748517" y="106098"/>
                </a:cubicBezTo>
                <a:cubicBezTo>
                  <a:pt x="1745637" y="106098"/>
                  <a:pt x="1748517" y="106098"/>
                  <a:pt x="1759675" y="106098"/>
                </a:cubicBezTo>
                <a:cubicBezTo>
                  <a:pt x="1762555" y="103220"/>
                  <a:pt x="1767954" y="103220"/>
                  <a:pt x="1773713" y="103220"/>
                </a:cubicBezTo>
                <a:cubicBezTo>
                  <a:pt x="1781992" y="103220"/>
                  <a:pt x="1787752" y="103220"/>
                  <a:pt x="1796031" y="100700"/>
                </a:cubicBezTo>
                <a:cubicBezTo>
                  <a:pt x="1810070" y="100700"/>
                  <a:pt x="1826628" y="100700"/>
                  <a:pt x="1843186" y="97821"/>
                </a:cubicBezTo>
                <a:lnTo>
                  <a:pt x="1844871" y="97821"/>
                </a:lnTo>
                <a:lnTo>
                  <a:pt x="1829408" y="93388"/>
                </a:lnTo>
                <a:cubicBezTo>
                  <a:pt x="1816491" y="89879"/>
                  <a:pt x="1802539" y="86371"/>
                  <a:pt x="1788676" y="83491"/>
                </a:cubicBezTo>
                <a:cubicBezTo>
                  <a:pt x="1771754" y="78094"/>
                  <a:pt x="1757711" y="75214"/>
                  <a:pt x="1741150" y="72336"/>
                </a:cubicBezTo>
                <a:cubicBezTo>
                  <a:pt x="1727107" y="69816"/>
                  <a:pt x="1710545" y="66937"/>
                  <a:pt x="1696502" y="64058"/>
                </a:cubicBezTo>
                <a:cubicBezTo>
                  <a:pt x="1690741" y="61179"/>
                  <a:pt x="1682460" y="61179"/>
                  <a:pt x="1677060" y="61179"/>
                </a:cubicBezTo>
                <a:cubicBezTo>
                  <a:pt x="1671299" y="61179"/>
                  <a:pt x="1663018" y="58661"/>
                  <a:pt x="1660137" y="58661"/>
                </a:cubicBezTo>
                <a:cubicBezTo>
                  <a:pt x="1648976" y="55781"/>
                  <a:pt x="1654736" y="58661"/>
                  <a:pt x="1646095" y="58661"/>
                </a:cubicBezTo>
                <a:cubicBezTo>
                  <a:pt x="1615490" y="55781"/>
                  <a:pt x="1590286" y="55781"/>
                  <a:pt x="1565442" y="55781"/>
                </a:cubicBezTo>
                <a:cubicBezTo>
                  <a:pt x="1540239" y="55781"/>
                  <a:pt x="1520435" y="58661"/>
                  <a:pt x="1498112" y="61179"/>
                </a:cubicBezTo>
                <a:cubicBezTo>
                  <a:pt x="1517916" y="55781"/>
                  <a:pt x="1540239" y="55781"/>
                  <a:pt x="1562562" y="55781"/>
                </a:cubicBezTo>
                <a:cubicBezTo>
                  <a:pt x="1563913" y="55061"/>
                  <a:pt x="1563373" y="54701"/>
                  <a:pt x="1561583" y="54566"/>
                </a:cubicBezTo>
                <a:close/>
                <a:moveTo>
                  <a:pt x="1610090" y="52902"/>
                </a:moveTo>
                <a:cubicBezTo>
                  <a:pt x="1615490" y="52902"/>
                  <a:pt x="1612609" y="52902"/>
                  <a:pt x="1610090" y="55781"/>
                </a:cubicBezTo>
                <a:cubicBezTo>
                  <a:pt x="1626652" y="52902"/>
                  <a:pt x="1643574" y="58661"/>
                  <a:pt x="1651855" y="55781"/>
                </a:cubicBezTo>
                <a:lnTo>
                  <a:pt x="1660137" y="55781"/>
                </a:lnTo>
                <a:lnTo>
                  <a:pt x="1663928" y="56253"/>
                </a:lnTo>
                <a:lnTo>
                  <a:pt x="1667878" y="58300"/>
                </a:lnTo>
                <a:cubicBezTo>
                  <a:pt x="1669949" y="58661"/>
                  <a:pt x="1672740" y="58661"/>
                  <a:pt x="1677060" y="58661"/>
                </a:cubicBezTo>
                <a:cubicBezTo>
                  <a:pt x="1679761" y="58661"/>
                  <a:pt x="1676250" y="57941"/>
                  <a:pt x="1671704" y="57221"/>
                </a:cubicBezTo>
                <a:lnTo>
                  <a:pt x="1663928" y="56253"/>
                </a:lnTo>
                <a:lnTo>
                  <a:pt x="1663018" y="55781"/>
                </a:lnTo>
                <a:lnTo>
                  <a:pt x="1660137" y="55781"/>
                </a:lnTo>
                <a:cubicBezTo>
                  <a:pt x="1663018" y="55781"/>
                  <a:pt x="1651855" y="52902"/>
                  <a:pt x="1651855" y="55781"/>
                </a:cubicBezTo>
                <a:cubicBezTo>
                  <a:pt x="1629532" y="52902"/>
                  <a:pt x="1621251" y="52902"/>
                  <a:pt x="1610090" y="52902"/>
                </a:cubicBezTo>
                <a:close/>
                <a:moveTo>
                  <a:pt x="1802539" y="51822"/>
                </a:moveTo>
                <a:cubicBezTo>
                  <a:pt x="1803888" y="52182"/>
                  <a:pt x="1805239" y="52902"/>
                  <a:pt x="1805239" y="52902"/>
                </a:cubicBezTo>
                <a:lnTo>
                  <a:pt x="1801849" y="52098"/>
                </a:lnTo>
                <a:close/>
                <a:moveTo>
                  <a:pt x="1799838" y="50023"/>
                </a:moveTo>
                <a:cubicBezTo>
                  <a:pt x="1808120" y="51462"/>
                  <a:pt x="1817842" y="53622"/>
                  <a:pt x="1829318" y="56816"/>
                </a:cubicBezTo>
                <a:lnTo>
                  <a:pt x="1832599" y="57882"/>
                </a:lnTo>
                <a:close/>
                <a:moveTo>
                  <a:pt x="1367246" y="46870"/>
                </a:moveTo>
                <a:lnTo>
                  <a:pt x="1355891" y="50023"/>
                </a:lnTo>
                <a:cubicBezTo>
                  <a:pt x="1350130" y="52902"/>
                  <a:pt x="1341849" y="52902"/>
                  <a:pt x="1336447" y="55781"/>
                </a:cubicBezTo>
                <a:cubicBezTo>
                  <a:pt x="1333568" y="55781"/>
                  <a:pt x="1327806" y="55781"/>
                  <a:pt x="1327806" y="55781"/>
                </a:cubicBezTo>
                <a:cubicBezTo>
                  <a:pt x="1337708" y="52902"/>
                  <a:pt x="1347519" y="50832"/>
                  <a:pt x="1358005" y="48764"/>
                </a:cubicBezTo>
                <a:close/>
                <a:moveTo>
                  <a:pt x="1392256" y="41746"/>
                </a:moveTo>
                <a:lnTo>
                  <a:pt x="1367246" y="46870"/>
                </a:lnTo>
                <a:lnTo>
                  <a:pt x="1375333" y="44624"/>
                </a:lnTo>
                <a:cubicBezTo>
                  <a:pt x="1383615" y="44624"/>
                  <a:pt x="1389375" y="41746"/>
                  <a:pt x="1392256" y="41746"/>
                </a:cubicBezTo>
                <a:close/>
                <a:moveTo>
                  <a:pt x="1411567" y="38204"/>
                </a:moveTo>
                <a:lnTo>
                  <a:pt x="1408819" y="38867"/>
                </a:lnTo>
                <a:cubicBezTo>
                  <a:pt x="1404678" y="38867"/>
                  <a:pt x="1405398" y="38867"/>
                  <a:pt x="1408909" y="38552"/>
                </a:cubicBezTo>
                <a:close/>
                <a:moveTo>
                  <a:pt x="1425742" y="36347"/>
                </a:moveTo>
                <a:lnTo>
                  <a:pt x="1411567" y="38204"/>
                </a:lnTo>
                <a:lnTo>
                  <a:pt x="1414039" y="37607"/>
                </a:lnTo>
                <a:cubicBezTo>
                  <a:pt x="1417190" y="36977"/>
                  <a:pt x="1421421" y="36347"/>
                  <a:pt x="1425742" y="36347"/>
                </a:cubicBezTo>
                <a:close/>
                <a:moveTo>
                  <a:pt x="1467507" y="30589"/>
                </a:moveTo>
                <a:cubicBezTo>
                  <a:pt x="1456346" y="30589"/>
                  <a:pt x="1436903" y="36347"/>
                  <a:pt x="1425742" y="36347"/>
                </a:cubicBezTo>
                <a:cubicBezTo>
                  <a:pt x="1439423" y="33469"/>
                  <a:pt x="1459226" y="30589"/>
                  <a:pt x="1467507" y="30589"/>
                </a:cubicBezTo>
                <a:close/>
                <a:moveTo>
                  <a:pt x="1523316" y="22312"/>
                </a:moveTo>
                <a:cubicBezTo>
                  <a:pt x="1529077" y="22312"/>
                  <a:pt x="1531597" y="22312"/>
                  <a:pt x="1534478" y="22312"/>
                </a:cubicBezTo>
                <a:cubicBezTo>
                  <a:pt x="1534478" y="22312"/>
                  <a:pt x="1526197" y="25192"/>
                  <a:pt x="1529077" y="25192"/>
                </a:cubicBezTo>
                <a:lnTo>
                  <a:pt x="1520435" y="25192"/>
                </a:lnTo>
                <a:lnTo>
                  <a:pt x="1517916" y="25192"/>
                </a:lnTo>
                <a:lnTo>
                  <a:pt x="1512154" y="25192"/>
                </a:lnTo>
                <a:cubicBezTo>
                  <a:pt x="1515035" y="25192"/>
                  <a:pt x="1517916" y="22312"/>
                  <a:pt x="1523316" y="22312"/>
                </a:cubicBezTo>
                <a:close/>
                <a:moveTo>
                  <a:pt x="1573723" y="11157"/>
                </a:moveTo>
                <a:cubicBezTo>
                  <a:pt x="1570844" y="14035"/>
                  <a:pt x="1604328" y="11157"/>
                  <a:pt x="1596048" y="14035"/>
                </a:cubicBezTo>
                <a:cubicBezTo>
                  <a:pt x="1579125" y="14035"/>
                  <a:pt x="1554281" y="14035"/>
                  <a:pt x="1551400" y="14035"/>
                </a:cubicBezTo>
                <a:cubicBezTo>
                  <a:pt x="1548520" y="14035"/>
                  <a:pt x="1543119" y="14035"/>
                  <a:pt x="1540239" y="14035"/>
                </a:cubicBezTo>
                <a:cubicBezTo>
                  <a:pt x="1537358" y="14035"/>
                  <a:pt x="1531597" y="14035"/>
                  <a:pt x="1529077" y="16555"/>
                </a:cubicBezTo>
                <a:cubicBezTo>
                  <a:pt x="1523316" y="16555"/>
                  <a:pt x="1515035" y="16555"/>
                  <a:pt x="1512154" y="16555"/>
                </a:cubicBezTo>
                <a:cubicBezTo>
                  <a:pt x="1503874" y="16555"/>
                  <a:pt x="1492711" y="16555"/>
                  <a:pt x="1495592" y="19434"/>
                </a:cubicBezTo>
                <a:cubicBezTo>
                  <a:pt x="1489831" y="19434"/>
                  <a:pt x="1484430" y="19434"/>
                  <a:pt x="1478670" y="19434"/>
                </a:cubicBezTo>
                <a:cubicBezTo>
                  <a:pt x="1475789" y="22312"/>
                  <a:pt x="1473268" y="22312"/>
                  <a:pt x="1473268" y="22312"/>
                </a:cubicBezTo>
                <a:cubicBezTo>
                  <a:pt x="1463367" y="23752"/>
                  <a:pt x="1458416" y="23752"/>
                  <a:pt x="1454546" y="23752"/>
                </a:cubicBezTo>
                <a:lnTo>
                  <a:pt x="1448281" y="24489"/>
                </a:lnTo>
                <a:lnTo>
                  <a:pt x="1448329" y="24331"/>
                </a:lnTo>
                <a:cubicBezTo>
                  <a:pt x="1443991" y="24517"/>
                  <a:pt x="1429882" y="27081"/>
                  <a:pt x="1442304" y="25192"/>
                </a:cubicBezTo>
                <a:lnTo>
                  <a:pt x="1448281" y="24489"/>
                </a:lnTo>
                <a:lnTo>
                  <a:pt x="1448065" y="25192"/>
                </a:lnTo>
                <a:cubicBezTo>
                  <a:pt x="1436903" y="27710"/>
                  <a:pt x="1428261" y="27710"/>
                  <a:pt x="1419980" y="30589"/>
                </a:cubicBezTo>
                <a:cubicBezTo>
                  <a:pt x="1414579" y="30589"/>
                  <a:pt x="1411699" y="30589"/>
                  <a:pt x="1405938" y="30589"/>
                </a:cubicBezTo>
                <a:cubicBezTo>
                  <a:pt x="1403418" y="33469"/>
                  <a:pt x="1397657" y="33469"/>
                  <a:pt x="1394777" y="33469"/>
                </a:cubicBezTo>
                <a:cubicBezTo>
                  <a:pt x="1386495" y="36347"/>
                  <a:pt x="1378214" y="36347"/>
                  <a:pt x="1369933" y="38867"/>
                </a:cubicBezTo>
                <a:cubicBezTo>
                  <a:pt x="1364172" y="38867"/>
                  <a:pt x="1361291" y="41746"/>
                  <a:pt x="1355891" y="41746"/>
                </a:cubicBezTo>
                <a:cubicBezTo>
                  <a:pt x="1353010" y="44624"/>
                  <a:pt x="1347609" y="44624"/>
                  <a:pt x="1344729" y="44624"/>
                </a:cubicBezTo>
                <a:cubicBezTo>
                  <a:pt x="1341849" y="47504"/>
                  <a:pt x="1338968" y="47504"/>
                  <a:pt x="1336447" y="47504"/>
                </a:cubicBezTo>
                <a:cubicBezTo>
                  <a:pt x="1336447" y="47504"/>
                  <a:pt x="1333568" y="50023"/>
                  <a:pt x="1327806" y="50023"/>
                </a:cubicBezTo>
                <a:cubicBezTo>
                  <a:pt x="1341849" y="44624"/>
                  <a:pt x="1314124" y="52902"/>
                  <a:pt x="1311244" y="52902"/>
                </a:cubicBezTo>
                <a:cubicBezTo>
                  <a:pt x="1308363" y="55781"/>
                  <a:pt x="1297201" y="58661"/>
                  <a:pt x="1288920" y="61179"/>
                </a:cubicBezTo>
                <a:lnTo>
                  <a:pt x="1279517" y="67295"/>
                </a:lnTo>
                <a:lnTo>
                  <a:pt x="1264501" y="72085"/>
                </a:lnTo>
                <a:lnTo>
                  <a:pt x="1277679" y="72085"/>
                </a:lnTo>
                <a:lnTo>
                  <a:pt x="1291469" y="71196"/>
                </a:lnTo>
                <a:lnTo>
                  <a:pt x="1294321" y="69816"/>
                </a:lnTo>
                <a:cubicBezTo>
                  <a:pt x="1300082" y="66937"/>
                  <a:pt x="1305483" y="66937"/>
                  <a:pt x="1308363" y="64058"/>
                </a:cubicBezTo>
                <a:lnTo>
                  <a:pt x="1326760" y="58950"/>
                </a:lnTo>
                <a:lnTo>
                  <a:pt x="1325703" y="59273"/>
                </a:lnTo>
                <a:cubicBezTo>
                  <a:pt x="1325241" y="59424"/>
                  <a:pt x="1325736" y="59289"/>
                  <a:pt x="1327806" y="58661"/>
                </a:cubicBezTo>
                <a:lnTo>
                  <a:pt x="1326760" y="58950"/>
                </a:lnTo>
                <a:lnTo>
                  <a:pt x="1329336" y="58165"/>
                </a:lnTo>
                <a:cubicBezTo>
                  <a:pt x="1332847" y="57131"/>
                  <a:pt x="1337708" y="55781"/>
                  <a:pt x="1338968" y="55781"/>
                </a:cubicBezTo>
                <a:cubicBezTo>
                  <a:pt x="1341849" y="55781"/>
                  <a:pt x="1336447" y="58661"/>
                  <a:pt x="1350130" y="55781"/>
                </a:cubicBezTo>
                <a:cubicBezTo>
                  <a:pt x="1367052" y="50023"/>
                  <a:pt x="1330687" y="58661"/>
                  <a:pt x="1338968" y="55781"/>
                </a:cubicBezTo>
                <a:cubicBezTo>
                  <a:pt x="1350130" y="52902"/>
                  <a:pt x="1353010" y="52902"/>
                  <a:pt x="1355891" y="50023"/>
                </a:cubicBezTo>
                <a:cubicBezTo>
                  <a:pt x="1361291" y="50023"/>
                  <a:pt x="1364172" y="50023"/>
                  <a:pt x="1375333" y="47504"/>
                </a:cubicBezTo>
                <a:cubicBezTo>
                  <a:pt x="1383615" y="44624"/>
                  <a:pt x="1375333" y="47504"/>
                  <a:pt x="1369933" y="47504"/>
                </a:cubicBezTo>
                <a:cubicBezTo>
                  <a:pt x="1372453" y="47504"/>
                  <a:pt x="1375333" y="44624"/>
                  <a:pt x="1381094" y="44624"/>
                </a:cubicBezTo>
                <a:cubicBezTo>
                  <a:pt x="1383615" y="44624"/>
                  <a:pt x="1386495" y="44624"/>
                  <a:pt x="1389375" y="44624"/>
                </a:cubicBezTo>
                <a:cubicBezTo>
                  <a:pt x="1394777" y="41746"/>
                  <a:pt x="1400537" y="41746"/>
                  <a:pt x="1408819" y="41746"/>
                </a:cubicBezTo>
                <a:cubicBezTo>
                  <a:pt x="1422861" y="38867"/>
                  <a:pt x="1439423" y="36347"/>
                  <a:pt x="1450585" y="33469"/>
                </a:cubicBezTo>
                <a:cubicBezTo>
                  <a:pt x="1459226" y="33469"/>
                  <a:pt x="1464628" y="30589"/>
                  <a:pt x="1473268" y="30589"/>
                </a:cubicBezTo>
                <a:cubicBezTo>
                  <a:pt x="1478670" y="30589"/>
                  <a:pt x="1484430" y="27710"/>
                  <a:pt x="1489831" y="27710"/>
                </a:cubicBezTo>
                <a:cubicBezTo>
                  <a:pt x="1492711" y="27710"/>
                  <a:pt x="1484430" y="30589"/>
                  <a:pt x="1484430" y="30589"/>
                </a:cubicBezTo>
                <a:cubicBezTo>
                  <a:pt x="1500993" y="27710"/>
                  <a:pt x="1506753" y="25192"/>
                  <a:pt x="1517916" y="25192"/>
                </a:cubicBezTo>
                <a:cubicBezTo>
                  <a:pt x="1517916" y="27710"/>
                  <a:pt x="1500993" y="27710"/>
                  <a:pt x="1500993" y="30589"/>
                </a:cubicBezTo>
                <a:cubicBezTo>
                  <a:pt x="1512154" y="27710"/>
                  <a:pt x="1515035" y="27710"/>
                  <a:pt x="1517916" y="27710"/>
                </a:cubicBezTo>
                <a:cubicBezTo>
                  <a:pt x="1520435" y="27710"/>
                  <a:pt x="1526197" y="25192"/>
                  <a:pt x="1534478" y="25192"/>
                </a:cubicBezTo>
                <a:lnTo>
                  <a:pt x="1548520" y="25192"/>
                </a:lnTo>
                <a:cubicBezTo>
                  <a:pt x="1556802" y="25192"/>
                  <a:pt x="1567963" y="22312"/>
                  <a:pt x="1582005" y="22312"/>
                </a:cubicBezTo>
                <a:lnTo>
                  <a:pt x="1582140" y="22312"/>
                </a:lnTo>
                <a:cubicBezTo>
                  <a:pt x="1584233" y="22312"/>
                  <a:pt x="1586315" y="22312"/>
                  <a:pt x="1586815" y="22312"/>
                </a:cubicBezTo>
                <a:lnTo>
                  <a:pt x="1593167" y="22312"/>
                </a:lnTo>
                <a:cubicBezTo>
                  <a:pt x="1598927" y="22312"/>
                  <a:pt x="1601448" y="22312"/>
                  <a:pt x="1604328" y="22312"/>
                </a:cubicBezTo>
                <a:lnTo>
                  <a:pt x="1615490" y="22312"/>
                </a:lnTo>
                <a:cubicBezTo>
                  <a:pt x="1615490" y="19434"/>
                  <a:pt x="1621251" y="19434"/>
                  <a:pt x="1629532" y="19434"/>
                </a:cubicBezTo>
                <a:cubicBezTo>
                  <a:pt x="1634933" y="19434"/>
                  <a:pt x="1637813" y="22312"/>
                  <a:pt x="1643574" y="22312"/>
                </a:cubicBezTo>
                <a:lnTo>
                  <a:pt x="1632413" y="22312"/>
                </a:lnTo>
                <a:lnTo>
                  <a:pt x="1626652" y="22312"/>
                </a:lnTo>
                <a:cubicBezTo>
                  <a:pt x="1626652" y="25192"/>
                  <a:pt x="1626652" y="25192"/>
                  <a:pt x="1626652" y="25192"/>
                </a:cubicBezTo>
                <a:cubicBezTo>
                  <a:pt x="1637813" y="25192"/>
                  <a:pt x="1637813" y="25192"/>
                  <a:pt x="1648976" y="25192"/>
                </a:cubicBezTo>
                <a:cubicBezTo>
                  <a:pt x="1657257" y="27710"/>
                  <a:pt x="1663018" y="27710"/>
                  <a:pt x="1668418" y="27710"/>
                </a:cubicBezTo>
                <a:cubicBezTo>
                  <a:pt x="1671299" y="27710"/>
                  <a:pt x="1674179" y="30589"/>
                  <a:pt x="1682460" y="27710"/>
                </a:cubicBezTo>
                <a:cubicBezTo>
                  <a:pt x="1677060" y="27710"/>
                  <a:pt x="1665897" y="25192"/>
                  <a:pt x="1663018" y="25192"/>
                </a:cubicBezTo>
                <a:lnTo>
                  <a:pt x="1665897" y="25192"/>
                </a:lnTo>
                <a:cubicBezTo>
                  <a:pt x="1660137" y="25192"/>
                  <a:pt x="1654736" y="22312"/>
                  <a:pt x="1648976" y="22312"/>
                </a:cubicBezTo>
                <a:cubicBezTo>
                  <a:pt x="1651855" y="22312"/>
                  <a:pt x="1654736" y="22312"/>
                  <a:pt x="1654736" y="22312"/>
                </a:cubicBezTo>
                <a:cubicBezTo>
                  <a:pt x="1660137" y="22312"/>
                  <a:pt x="1663018" y="22312"/>
                  <a:pt x="1668418" y="25192"/>
                </a:cubicBezTo>
                <a:lnTo>
                  <a:pt x="1677060" y="25192"/>
                </a:lnTo>
                <a:lnTo>
                  <a:pt x="1682460" y="25192"/>
                </a:lnTo>
                <a:cubicBezTo>
                  <a:pt x="1690741" y="27710"/>
                  <a:pt x="1699383" y="27710"/>
                  <a:pt x="1704783" y="27710"/>
                </a:cubicBezTo>
                <a:cubicBezTo>
                  <a:pt x="1701904" y="30589"/>
                  <a:pt x="1701904" y="30589"/>
                  <a:pt x="1701904" y="30589"/>
                </a:cubicBezTo>
                <a:cubicBezTo>
                  <a:pt x="1715946" y="33469"/>
                  <a:pt x="1721706" y="33469"/>
                  <a:pt x="1727107" y="33469"/>
                </a:cubicBezTo>
                <a:cubicBezTo>
                  <a:pt x="1735388" y="36347"/>
                  <a:pt x="1746550" y="36347"/>
                  <a:pt x="1757711" y="38867"/>
                </a:cubicBezTo>
                <a:cubicBezTo>
                  <a:pt x="1755192" y="38867"/>
                  <a:pt x="1749431" y="38867"/>
                  <a:pt x="1746550" y="38867"/>
                </a:cubicBezTo>
                <a:cubicBezTo>
                  <a:pt x="1752311" y="38867"/>
                  <a:pt x="1757711" y="41746"/>
                  <a:pt x="1763473" y="41746"/>
                </a:cubicBezTo>
                <a:cubicBezTo>
                  <a:pt x="1766353" y="41746"/>
                  <a:pt x="1771754" y="44624"/>
                  <a:pt x="1774634" y="44624"/>
                </a:cubicBezTo>
                <a:cubicBezTo>
                  <a:pt x="1778775" y="46064"/>
                  <a:pt x="1782915" y="47414"/>
                  <a:pt x="1787777" y="48764"/>
                </a:cubicBezTo>
                <a:lnTo>
                  <a:pt x="1801849" y="52098"/>
                </a:lnTo>
                <a:lnTo>
                  <a:pt x="1799838" y="52902"/>
                </a:lnTo>
                <a:cubicBezTo>
                  <a:pt x="1819281" y="58661"/>
                  <a:pt x="1835843" y="61179"/>
                  <a:pt x="1849885" y="66937"/>
                </a:cubicBezTo>
                <a:cubicBezTo>
                  <a:pt x="1866808" y="69816"/>
                  <a:pt x="1880490" y="75214"/>
                  <a:pt x="1900294" y="80973"/>
                </a:cubicBezTo>
                <a:cubicBezTo>
                  <a:pt x="1901554" y="80973"/>
                  <a:pt x="1906414" y="82322"/>
                  <a:pt x="1914471" y="84706"/>
                </a:cubicBezTo>
                <a:lnTo>
                  <a:pt x="1936221" y="91190"/>
                </a:lnTo>
                <a:lnTo>
                  <a:pt x="1946515" y="94942"/>
                </a:lnTo>
                <a:lnTo>
                  <a:pt x="1952254" y="94942"/>
                </a:lnTo>
                <a:cubicBezTo>
                  <a:pt x="1957833" y="94942"/>
                  <a:pt x="1961973" y="94942"/>
                  <a:pt x="1967867" y="94942"/>
                </a:cubicBezTo>
                <a:lnTo>
                  <a:pt x="1981169" y="94942"/>
                </a:lnTo>
                <a:lnTo>
                  <a:pt x="1975230" y="91949"/>
                </a:lnTo>
                <a:cubicBezTo>
                  <a:pt x="1967894" y="88440"/>
                  <a:pt x="1960243" y="84931"/>
                  <a:pt x="1958982" y="83491"/>
                </a:cubicBezTo>
                <a:cubicBezTo>
                  <a:pt x="1944940" y="80973"/>
                  <a:pt x="1967264" y="89249"/>
                  <a:pt x="1953222" y="86371"/>
                </a:cubicBezTo>
                <a:cubicBezTo>
                  <a:pt x="1936299" y="78094"/>
                  <a:pt x="1928017" y="75214"/>
                  <a:pt x="1939180" y="78094"/>
                </a:cubicBezTo>
                <a:lnTo>
                  <a:pt x="1925782" y="73897"/>
                </a:lnTo>
                <a:lnTo>
                  <a:pt x="1924445" y="73112"/>
                </a:lnTo>
                <a:lnTo>
                  <a:pt x="1918937" y="71755"/>
                </a:lnTo>
                <a:lnTo>
                  <a:pt x="1914471" y="70356"/>
                </a:lnTo>
                <a:cubicBezTo>
                  <a:pt x="1906504" y="67567"/>
                  <a:pt x="1900294" y="65498"/>
                  <a:pt x="1900294" y="66937"/>
                </a:cubicBezTo>
                <a:cubicBezTo>
                  <a:pt x="1902994" y="68376"/>
                  <a:pt x="1909925" y="69726"/>
                  <a:pt x="1916181" y="71076"/>
                </a:cubicBezTo>
                <a:lnTo>
                  <a:pt x="1918937" y="71755"/>
                </a:lnTo>
                <a:lnTo>
                  <a:pt x="1925782" y="73897"/>
                </a:lnTo>
                <a:lnTo>
                  <a:pt x="1928017" y="75214"/>
                </a:lnTo>
                <a:cubicBezTo>
                  <a:pt x="1933779" y="78094"/>
                  <a:pt x="1905694" y="69816"/>
                  <a:pt x="1894533" y="66937"/>
                </a:cubicBezTo>
                <a:cubicBezTo>
                  <a:pt x="1891652" y="64058"/>
                  <a:pt x="1880490" y="61179"/>
                  <a:pt x="1880490" y="61179"/>
                </a:cubicBezTo>
                <a:cubicBezTo>
                  <a:pt x="1866808" y="58661"/>
                  <a:pt x="1847006" y="52902"/>
                  <a:pt x="1830443" y="47504"/>
                </a:cubicBezTo>
                <a:cubicBezTo>
                  <a:pt x="1816401" y="44624"/>
                  <a:pt x="1802359" y="38867"/>
                  <a:pt x="1794078" y="36347"/>
                </a:cubicBezTo>
                <a:cubicBezTo>
                  <a:pt x="1780036" y="33469"/>
                  <a:pt x="1757711" y="27710"/>
                  <a:pt x="1735388" y="25192"/>
                </a:cubicBezTo>
                <a:cubicBezTo>
                  <a:pt x="1729987" y="22312"/>
                  <a:pt x="1721706" y="22312"/>
                  <a:pt x="1715946" y="22312"/>
                </a:cubicBezTo>
                <a:cubicBezTo>
                  <a:pt x="1710545" y="22312"/>
                  <a:pt x="1704783" y="19434"/>
                  <a:pt x="1701904" y="19434"/>
                </a:cubicBezTo>
                <a:cubicBezTo>
                  <a:pt x="1724227" y="25192"/>
                  <a:pt x="1744029" y="27710"/>
                  <a:pt x="1766353" y="33469"/>
                </a:cubicBezTo>
                <a:cubicBezTo>
                  <a:pt x="1757711" y="30589"/>
                  <a:pt x="1735388" y="27710"/>
                  <a:pt x="1718826" y="25192"/>
                </a:cubicBezTo>
                <a:cubicBezTo>
                  <a:pt x="1710545" y="22312"/>
                  <a:pt x="1699383" y="19434"/>
                  <a:pt x="1688222" y="19434"/>
                </a:cubicBezTo>
                <a:cubicBezTo>
                  <a:pt x="1682460" y="16555"/>
                  <a:pt x="1677060" y="16555"/>
                  <a:pt x="1671299" y="16555"/>
                </a:cubicBezTo>
                <a:cubicBezTo>
                  <a:pt x="1665897" y="16555"/>
                  <a:pt x="1657257" y="14035"/>
                  <a:pt x="1651855" y="14035"/>
                </a:cubicBezTo>
                <a:lnTo>
                  <a:pt x="1668418" y="14035"/>
                </a:lnTo>
                <a:cubicBezTo>
                  <a:pt x="1665897" y="14035"/>
                  <a:pt x="1646095" y="11157"/>
                  <a:pt x="1651855" y="14035"/>
                </a:cubicBezTo>
                <a:lnTo>
                  <a:pt x="1646230" y="14035"/>
                </a:lnTo>
                <a:cubicBezTo>
                  <a:pt x="1639254" y="14035"/>
                  <a:pt x="1632233" y="14035"/>
                  <a:pt x="1623771" y="14035"/>
                </a:cubicBezTo>
                <a:cubicBezTo>
                  <a:pt x="1621251" y="11157"/>
                  <a:pt x="1618371" y="11157"/>
                  <a:pt x="1615490" y="11157"/>
                </a:cubicBezTo>
                <a:cubicBezTo>
                  <a:pt x="1612609" y="11157"/>
                  <a:pt x="1607209" y="11157"/>
                  <a:pt x="1604328" y="11157"/>
                </a:cubicBezTo>
                <a:cubicBezTo>
                  <a:pt x="1596048" y="11157"/>
                  <a:pt x="1587766" y="11157"/>
                  <a:pt x="1573723" y="11157"/>
                </a:cubicBezTo>
                <a:close/>
                <a:moveTo>
                  <a:pt x="1484430" y="8277"/>
                </a:moveTo>
                <a:cubicBezTo>
                  <a:pt x="1481549" y="8277"/>
                  <a:pt x="1475789" y="8277"/>
                  <a:pt x="1470388" y="11157"/>
                </a:cubicBezTo>
                <a:cubicBezTo>
                  <a:pt x="1470388" y="11157"/>
                  <a:pt x="1478670" y="11157"/>
                  <a:pt x="1484430" y="8277"/>
                </a:cubicBezTo>
                <a:close/>
                <a:moveTo>
                  <a:pt x="1615490" y="0"/>
                </a:moveTo>
                <a:lnTo>
                  <a:pt x="1632413" y="0"/>
                </a:lnTo>
                <a:cubicBezTo>
                  <a:pt x="1629532" y="0"/>
                  <a:pt x="1623771" y="2879"/>
                  <a:pt x="1615490" y="0"/>
                </a:cubicBezTo>
                <a:close/>
                <a:moveTo>
                  <a:pt x="1559681" y="0"/>
                </a:moveTo>
                <a:cubicBezTo>
                  <a:pt x="1567963" y="0"/>
                  <a:pt x="1573723" y="0"/>
                  <a:pt x="1582005" y="0"/>
                </a:cubicBezTo>
                <a:lnTo>
                  <a:pt x="1587766" y="0"/>
                </a:lnTo>
                <a:cubicBezTo>
                  <a:pt x="1570844" y="2879"/>
                  <a:pt x="1554281" y="0"/>
                  <a:pt x="1543119" y="2879"/>
                </a:cubicBezTo>
                <a:cubicBezTo>
                  <a:pt x="1545639" y="2879"/>
                  <a:pt x="1556802" y="2879"/>
                  <a:pt x="1567963" y="2879"/>
                </a:cubicBezTo>
                <a:cubicBezTo>
                  <a:pt x="1579125" y="2879"/>
                  <a:pt x="1587766" y="2879"/>
                  <a:pt x="1587766" y="0"/>
                </a:cubicBezTo>
                <a:lnTo>
                  <a:pt x="1604328" y="0"/>
                </a:lnTo>
                <a:lnTo>
                  <a:pt x="1615490" y="0"/>
                </a:lnTo>
                <a:cubicBezTo>
                  <a:pt x="1623771" y="2879"/>
                  <a:pt x="1632413" y="2879"/>
                  <a:pt x="1637813" y="2879"/>
                </a:cubicBezTo>
                <a:cubicBezTo>
                  <a:pt x="1640694" y="2879"/>
                  <a:pt x="1640694" y="2879"/>
                  <a:pt x="1643574" y="2879"/>
                </a:cubicBezTo>
                <a:cubicBezTo>
                  <a:pt x="1643574" y="0"/>
                  <a:pt x="1643574" y="0"/>
                  <a:pt x="1643574" y="0"/>
                </a:cubicBezTo>
                <a:cubicBezTo>
                  <a:pt x="1671299" y="2879"/>
                  <a:pt x="1634933" y="2879"/>
                  <a:pt x="1654736" y="2879"/>
                </a:cubicBezTo>
                <a:cubicBezTo>
                  <a:pt x="1668418" y="5398"/>
                  <a:pt x="1665897" y="2879"/>
                  <a:pt x="1665897" y="2879"/>
                </a:cubicBezTo>
                <a:cubicBezTo>
                  <a:pt x="1674179" y="2879"/>
                  <a:pt x="1679580" y="5398"/>
                  <a:pt x="1688222" y="5398"/>
                </a:cubicBezTo>
                <a:cubicBezTo>
                  <a:pt x="1693622" y="5398"/>
                  <a:pt x="1699383" y="8277"/>
                  <a:pt x="1707664" y="8277"/>
                </a:cubicBezTo>
                <a:cubicBezTo>
                  <a:pt x="1715946" y="11157"/>
                  <a:pt x="1704783" y="8277"/>
                  <a:pt x="1704783" y="11157"/>
                </a:cubicBezTo>
                <a:cubicBezTo>
                  <a:pt x="1710545" y="11157"/>
                  <a:pt x="1715946" y="11157"/>
                  <a:pt x="1721706" y="14035"/>
                </a:cubicBezTo>
                <a:cubicBezTo>
                  <a:pt x="1732868" y="14035"/>
                  <a:pt x="1701904" y="8277"/>
                  <a:pt x="1732868" y="14035"/>
                </a:cubicBezTo>
                <a:cubicBezTo>
                  <a:pt x="1755192" y="16555"/>
                  <a:pt x="1732868" y="14035"/>
                  <a:pt x="1738269" y="16555"/>
                </a:cubicBezTo>
                <a:cubicBezTo>
                  <a:pt x="1752311" y="19434"/>
                  <a:pt x="1749431" y="19434"/>
                  <a:pt x="1760592" y="22312"/>
                </a:cubicBezTo>
                <a:cubicBezTo>
                  <a:pt x="1771754" y="22312"/>
                  <a:pt x="1763473" y="19434"/>
                  <a:pt x="1766353" y="19434"/>
                </a:cubicBezTo>
                <a:cubicBezTo>
                  <a:pt x="1780036" y="22312"/>
                  <a:pt x="1791197" y="25192"/>
                  <a:pt x="1805239" y="27710"/>
                </a:cubicBezTo>
                <a:cubicBezTo>
                  <a:pt x="1799838" y="27710"/>
                  <a:pt x="1799838" y="27710"/>
                  <a:pt x="1799838" y="27710"/>
                </a:cubicBezTo>
                <a:cubicBezTo>
                  <a:pt x="1802359" y="27710"/>
                  <a:pt x="1808120" y="30589"/>
                  <a:pt x="1813520" y="33469"/>
                </a:cubicBezTo>
                <a:cubicBezTo>
                  <a:pt x="1819281" y="33469"/>
                  <a:pt x="1824682" y="33469"/>
                  <a:pt x="1822162" y="33469"/>
                </a:cubicBezTo>
                <a:cubicBezTo>
                  <a:pt x="1852766" y="38867"/>
                  <a:pt x="1866808" y="44624"/>
                  <a:pt x="1875089" y="50023"/>
                </a:cubicBezTo>
                <a:cubicBezTo>
                  <a:pt x="1883371" y="52902"/>
                  <a:pt x="1900294" y="55781"/>
                  <a:pt x="1900294" y="58661"/>
                </a:cubicBezTo>
                <a:cubicBezTo>
                  <a:pt x="1910555" y="60549"/>
                  <a:pt x="1899146" y="56366"/>
                  <a:pt x="1904496" y="57648"/>
                </a:cubicBezTo>
                <a:lnTo>
                  <a:pt x="1911271" y="59583"/>
                </a:lnTo>
                <a:lnTo>
                  <a:pt x="1905694" y="58661"/>
                </a:lnTo>
                <a:lnTo>
                  <a:pt x="1911510" y="59652"/>
                </a:lnTo>
                <a:lnTo>
                  <a:pt x="1916856" y="61179"/>
                </a:lnTo>
                <a:lnTo>
                  <a:pt x="1913504" y="59992"/>
                </a:lnTo>
                <a:lnTo>
                  <a:pt x="1915191" y="60279"/>
                </a:lnTo>
                <a:cubicBezTo>
                  <a:pt x="1919736" y="61269"/>
                  <a:pt x="1925318" y="62619"/>
                  <a:pt x="1930898" y="64058"/>
                </a:cubicBezTo>
                <a:cubicBezTo>
                  <a:pt x="1936299" y="66937"/>
                  <a:pt x="1939180" y="69816"/>
                  <a:pt x="1942059" y="69816"/>
                </a:cubicBezTo>
                <a:cubicBezTo>
                  <a:pt x="1958982" y="78094"/>
                  <a:pt x="1956102" y="75214"/>
                  <a:pt x="1975545" y="80973"/>
                </a:cubicBezTo>
                <a:cubicBezTo>
                  <a:pt x="1975545" y="83491"/>
                  <a:pt x="1975545" y="83491"/>
                  <a:pt x="1975545" y="83491"/>
                </a:cubicBezTo>
                <a:cubicBezTo>
                  <a:pt x="1978426" y="83491"/>
                  <a:pt x="1989587" y="89249"/>
                  <a:pt x="1994988" y="89249"/>
                </a:cubicBezTo>
                <a:lnTo>
                  <a:pt x="2009329" y="94777"/>
                </a:lnTo>
                <a:lnTo>
                  <a:pt x="2030366" y="92063"/>
                </a:lnTo>
                <a:cubicBezTo>
                  <a:pt x="2033246" y="92063"/>
                  <a:pt x="2038645" y="94942"/>
                  <a:pt x="2044404" y="94942"/>
                </a:cubicBezTo>
                <a:cubicBezTo>
                  <a:pt x="2049803" y="94942"/>
                  <a:pt x="2055563" y="92063"/>
                  <a:pt x="2060962" y="92063"/>
                </a:cubicBezTo>
                <a:cubicBezTo>
                  <a:pt x="2069242" y="92063"/>
                  <a:pt x="2075001" y="92063"/>
                  <a:pt x="2080400" y="92063"/>
                </a:cubicBezTo>
                <a:cubicBezTo>
                  <a:pt x="2083280" y="92063"/>
                  <a:pt x="2089039" y="92063"/>
                  <a:pt x="2097318" y="94942"/>
                </a:cubicBezTo>
                <a:cubicBezTo>
                  <a:pt x="2102718" y="94942"/>
                  <a:pt x="2111357" y="94942"/>
                  <a:pt x="2119636" y="94942"/>
                </a:cubicBezTo>
                <a:cubicBezTo>
                  <a:pt x="2133674" y="94942"/>
                  <a:pt x="2150232" y="94942"/>
                  <a:pt x="2158872" y="97821"/>
                </a:cubicBezTo>
                <a:cubicBezTo>
                  <a:pt x="2164272" y="97821"/>
                  <a:pt x="2164272" y="94942"/>
                  <a:pt x="2172550" y="97821"/>
                </a:cubicBezTo>
                <a:lnTo>
                  <a:pt x="2178310" y="97821"/>
                </a:lnTo>
                <a:lnTo>
                  <a:pt x="2183709" y="97821"/>
                </a:lnTo>
                <a:lnTo>
                  <a:pt x="2186589" y="97821"/>
                </a:lnTo>
                <a:cubicBezTo>
                  <a:pt x="2188028" y="97821"/>
                  <a:pt x="2188028" y="97821"/>
                  <a:pt x="2187309" y="97821"/>
                </a:cubicBezTo>
                <a:lnTo>
                  <a:pt x="2189468" y="97821"/>
                </a:lnTo>
                <a:cubicBezTo>
                  <a:pt x="2192348" y="97821"/>
                  <a:pt x="2194868" y="97821"/>
                  <a:pt x="2192348" y="100700"/>
                </a:cubicBezTo>
                <a:cubicBezTo>
                  <a:pt x="2203507" y="100700"/>
                  <a:pt x="2208907" y="100700"/>
                  <a:pt x="2220065" y="100700"/>
                </a:cubicBezTo>
                <a:cubicBezTo>
                  <a:pt x="2222945" y="103220"/>
                  <a:pt x="2245262" y="103220"/>
                  <a:pt x="2253542" y="103220"/>
                </a:cubicBezTo>
                <a:cubicBezTo>
                  <a:pt x="2261821" y="106098"/>
                  <a:pt x="2270460" y="108978"/>
                  <a:pt x="2278739" y="108978"/>
                </a:cubicBezTo>
                <a:lnTo>
                  <a:pt x="2304399" y="113674"/>
                </a:lnTo>
                <a:lnTo>
                  <a:pt x="2284138" y="111857"/>
                </a:lnTo>
                <a:cubicBezTo>
                  <a:pt x="2281618" y="111857"/>
                  <a:pt x="2289897" y="111857"/>
                  <a:pt x="2298177" y="114376"/>
                </a:cubicBezTo>
                <a:cubicBezTo>
                  <a:pt x="2301057" y="114376"/>
                  <a:pt x="2304566" y="115096"/>
                  <a:pt x="2307356" y="115456"/>
                </a:cubicBezTo>
                <a:lnTo>
                  <a:pt x="2310415" y="114776"/>
                </a:lnTo>
                <a:lnTo>
                  <a:pt x="2323959" y="117255"/>
                </a:lnTo>
                <a:cubicBezTo>
                  <a:pt x="2339303" y="120044"/>
                  <a:pt x="2353971" y="122833"/>
                  <a:pt x="2365129" y="125533"/>
                </a:cubicBezTo>
                <a:cubicBezTo>
                  <a:pt x="2379168" y="128411"/>
                  <a:pt x="2390326" y="131291"/>
                  <a:pt x="2404365" y="134170"/>
                </a:cubicBezTo>
                <a:cubicBezTo>
                  <a:pt x="2409765" y="134170"/>
                  <a:pt x="2409765" y="136689"/>
                  <a:pt x="2415524" y="136689"/>
                </a:cubicBezTo>
                <a:cubicBezTo>
                  <a:pt x="2429202" y="142448"/>
                  <a:pt x="2443241" y="142448"/>
                  <a:pt x="2451520" y="147846"/>
                </a:cubicBezTo>
                <a:cubicBezTo>
                  <a:pt x="2460159" y="147846"/>
                  <a:pt x="2468438" y="150725"/>
                  <a:pt x="2473837" y="153603"/>
                </a:cubicBezTo>
                <a:cubicBezTo>
                  <a:pt x="2482476" y="156483"/>
                  <a:pt x="2493636" y="159001"/>
                  <a:pt x="2499035" y="161881"/>
                </a:cubicBezTo>
                <a:cubicBezTo>
                  <a:pt x="2504794" y="164760"/>
                  <a:pt x="2513073" y="164760"/>
                  <a:pt x="2513073" y="164760"/>
                </a:cubicBezTo>
                <a:cubicBezTo>
                  <a:pt x="2521352" y="167639"/>
                  <a:pt x="2521352" y="167639"/>
                  <a:pt x="2527111" y="170158"/>
                </a:cubicBezTo>
                <a:cubicBezTo>
                  <a:pt x="2535391" y="173038"/>
                  <a:pt x="2535391" y="173038"/>
                  <a:pt x="2543670" y="175916"/>
                </a:cubicBezTo>
                <a:cubicBezTo>
                  <a:pt x="2554829" y="178796"/>
                  <a:pt x="2563468" y="181314"/>
                  <a:pt x="2571746" y="184194"/>
                </a:cubicBezTo>
                <a:cubicBezTo>
                  <a:pt x="2577147" y="187073"/>
                  <a:pt x="2588305" y="189952"/>
                  <a:pt x="2602344" y="195351"/>
                </a:cubicBezTo>
                <a:cubicBezTo>
                  <a:pt x="2616382" y="198229"/>
                  <a:pt x="2630421" y="203628"/>
                  <a:pt x="2641579" y="209386"/>
                </a:cubicBezTo>
                <a:cubicBezTo>
                  <a:pt x="2644099" y="209386"/>
                  <a:pt x="2677576" y="220542"/>
                  <a:pt x="2699893" y="231699"/>
                </a:cubicBezTo>
                <a:cubicBezTo>
                  <a:pt x="2708532" y="234578"/>
                  <a:pt x="2716812" y="239976"/>
                  <a:pt x="2722211" y="242855"/>
                </a:cubicBezTo>
                <a:cubicBezTo>
                  <a:pt x="2766846" y="262289"/>
                  <a:pt x="2814361" y="281722"/>
                  <a:pt x="2853597" y="301516"/>
                </a:cubicBezTo>
                <a:lnTo>
                  <a:pt x="2872044" y="312821"/>
                </a:lnTo>
                <a:lnTo>
                  <a:pt x="2864755" y="309794"/>
                </a:lnTo>
                <a:cubicBezTo>
                  <a:pt x="2870155" y="312672"/>
                  <a:pt x="2875914" y="315192"/>
                  <a:pt x="2875914" y="315192"/>
                </a:cubicBezTo>
                <a:lnTo>
                  <a:pt x="2872044" y="312821"/>
                </a:lnTo>
                <a:lnTo>
                  <a:pt x="2876454" y="314652"/>
                </a:lnTo>
                <a:cubicBezTo>
                  <a:pt x="2881313" y="317442"/>
                  <a:pt x="2886892" y="320950"/>
                  <a:pt x="2892472" y="323829"/>
                </a:cubicBezTo>
                <a:cubicBezTo>
                  <a:pt x="2900752" y="329227"/>
                  <a:pt x="2909391" y="334986"/>
                  <a:pt x="2909391" y="334986"/>
                </a:cubicBezTo>
                <a:cubicBezTo>
                  <a:pt x="2909391" y="334986"/>
                  <a:pt x="2911910" y="334986"/>
                  <a:pt x="2917669" y="337505"/>
                </a:cubicBezTo>
                <a:cubicBezTo>
                  <a:pt x="2920549" y="340384"/>
                  <a:pt x="2925948" y="343263"/>
                  <a:pt x="2934587" y="346142"/>
                </a:cubicBezTo>
                <a:cubicBezTo>
                  <a:pt x="2937107" y="349022"/>
                  <a:pt x="2939987" y="351540"/>
                  <a:pt x="2948266" y="354420"/>
                </a:cubicBezTo>
                <a:cubicBezTo>
                  <a:pt x="2954026" y="357299"/>
                  <a:pt x="2959425" y="362697"/>
                  <a:pt x="2970584" y="368455"/>
                </a:cubicBezTo>
                <a:cubicBezTo>
                  <a:pt x="2970584" y="369895"/>
                  <a:pt x="2968514" y="369175"/>
                  <a:pt x="2965769" y="367735"/>
                </a:cubicBezTo>
                <a:lnTo>
                  <a:pt x="2962746" y="366017"/>
                </a:lnTo>
                <a:lnTo>
                  <a:pt x="2959425" y="362697"/>
                </a:lnTo>
                <a:cubicBezTo>
                  <a:pt x="2956905" y="362697"/>
                  <a:pt x="2954026" y="362697"/>
                  <a:pt x="2951146" y="360177"/>
                </a:cubicBezTo>
                <a:cubicBezTo>
                  <a:pt x="2959425" y="365576"/>
                  <a:pt x="2959425" y="365576"/>
                  <a:pt x="2959425" y="365576"/>
                </a:cubicBezTo>
                <a:cubicBezTo>
                  <a:pt x="2959425" y="362697"/>
                  <a:pt x="2959425" y="362697"/>
                  <a:pt x="2956905" y="362697"/>
                </a:cubicBezTo>
                <a:lnTo>
                  <a:pt x="2962746" y="366017"/>
                </a:lnTo>
                <a:lnTo>
                  <a:pt x="2968064" y="371334"/>
                </a:lnTo>
                <a:cubicBezTo>
                  <a:pt x="2965184" y="368455"/>
                  <a:pt x="2962305" y="368455"/>
                  <a:pt x="2962305" y="368455"/>
                </a:cubicBezTo>
                <a:cubicBezTo>
                  <a:pt x="2973463" y="376732"/>
                  <a:pt x="2973463" y="373854"/>
                  <a:pt x="2981742" y="379612"/>
                </a:cubicBezTo>
                <a:cubicBezTo>
                  <a:pt x="2976343" y="379612"/>
                  <a:pt x="2992902" y="390768"/>
                  <a:pt x="3001541" y="393647"/>
                </a:cubicBezTo>
                <a:cubicBezTo>
                  <a:pt x="2998661" y="393647"/>
                  <a:pt x="2995781" y="387889"/>
                  <a:pt x="2990381" y="385010"/>
                </a:cubicBezTo>
                <a:cubicBezTo>
                  <a:pt x="2984622" y="382490"/>
                  <a:pt x="2981742" y="376732"/>
                  <a:pt x="2981742" y="376732"/>
                </a:cubicBezTo>
                <a:cubicBezTo>
                  <a:pt x="2987501" y="379612"/>
                  <a:pt x="2998661" y="387889"/>
                  <a:pt x="3001541" y="387889"/>
                </a:cubicBezTo>
                <a:cubicBezTo>
                  <a:pt x="3006940" y="390768"/>
                  <a:pt x="3006940" y="393647"/>
                  <a:pt x="3012699" y="396167"/>
                </a:cubicBezTo>
                <a:lnTo>
                  <a:pt x="3020476" y="401102"/>
                </a:lnTo>
                <a:lnTo>
                  <a:pt x="3026602" y="405388"/>
                </a:lnTo>
                <a:cubicBezTo>
                  <a:pt x="3030787" y="408852"/>
                  <a:pt x="3033576" y="411642"/>
                  <a:pt x="3035016" y="413080"/>
                </a:cubicBezTo>
                <a:lnTo>
                  <a:pt x="3039900" y="415960"/>
                </a:lnTo>
                <a:lnTo>
                  <a:pt x="3043296" y="418479"/>
                </a:lnTo>
                <a:cubicBezTo>
                  <a:pt x="3049055" y="421358"/>
                  <a:pt x="3051575" y="424237"/>
                  <a:pt x="3051575" y="424237"/>
                </a:cubicBezTo>
                <a:lnTo>
                  <a:pt x="3048652" y="421120"/>
                </a:lnTo>
                <a:lnTo>
                  <a:pt x="3049055" y="421358"/>
                </a:lnTo>
                <a:cubicBezTo>
                  <a:pt x="3051575" y="427117"/>
                  <a:pt x="3057334" y="427117"/>
                  <a:pt x="3054455" y="424237"/>
                </a:cubicBezTo>
                <a:cubicBezTo>
                  <a:pt x="3057334" y="427117"/>
                  <a:pt x="3060214" y="429995"/>
                  <a:pt x="3062734" y="429995"/>
                </a:cubicBezTo>
                <a:cubicBezTo>
                  <a:pt x="3065613" y="432515"/>
                  <a:pt x="3065613" y="432515"/>
                  <a:pt x="3065613" y="432515"/>
                </a:cubicBezTo>
                <a:cubicBezTo>
                  <a:pt x="3071372" y="438273"/>
                  <a:pt x="3076772" y="441152"/>
                  <a:pt x="3082531" y="446550"/>
                </a:cubicBezTo>
                <a:lnTo>
                  <a:pt x="3086830" y="451875"/>
                </a:lnTo>
                <a:lnTo>
                  <a:pt x="3079651" y="446550"/>
                </a:lnTo>
                <a:cubicBezTo>
                  <a:pt x="3076772" y="443671"/>
                  <a:pt x="3073892" y="441152"/>
                  <a:pt x="3076772" y="443671"/>
                </a:cubicBezTo>
                <a:cubicBezTo>
                  <a:pt x="3071372" y="438273"/>
                  <a:pt x="3065613" y="432515"/>
                  <a:pt x="3060214" y="429995"/>
                </a:cubicBezTo>
                <a:cubicBezTo>
                  <a:pt x="3057334" y="427117"/>
                  <a:pt x="3060214" y="432515"/>
                  <a:pt x="3065613" y="435393"/>
                </a:cubicBezTo>
                <a:cubicBezTo>
                  <a:pt x="3068493" y="438273"/>
                  <a:pt x="3073892" y="443671"/>
                  <a:pt x="3071372" y="441152"/>
                </a:cubicBezTo>
                <a:cubicBezTo>
                  <a:pt x="3060214" y="432515"/>
                  <a:pt x="3062734" y="435393"/>
                  <a:pt x="3054455" y="427117"/>
                </a:cubicBezTo>
                <a:cubicBezTo>
                  <a:pt x="3054455" y="427117"/>
                  <a:pt x="3057334" y="432515"/>
                  <a:pt x="3060214" y="435393"/>
                </a:cubicBezTo>
                <a:lnTo>
                  <a:pt x="3067465" y="442643"/>
                </a:lnTo>
                <a:lnTo>
                  <a:pt x="3065613" y="441152"/>
                </a:lnTo>
                <a:cubicBezTo>
                  <a:pt x="3062734" y="441152"/>
                  <a:pt x="3043296" y="429995"/>
                  <a:pt x="3060214" y="441152"/>
                </a:cubicBezTo>
                <a:cubicBezTo>
                  <a:pt x="3060214" y="438273"/>
                  <a:pt x="3062734" y="441152"/>
                  <a:pt x="3065613" y="443671"/>
                </a:cubicBezTo>
                <a:lnTo>
                  <a:pt x="3078366" y="451517"/>
                </a:lnTo>
                <a:lnTo>
                  <a:pt x="3082531" y="454828"/>
                </a:lnTo>
                <a:lnTo>
                  <a:pt x="3094728" y="462529"/>
                </a:lnTo>
                <a:lnTo>
                  <a:pt x="3095842" y="463341"/>
                </a:lnTo>
                <a:lnTo>
                  <a:pt x="3090456" y="461525"/>
                </a:lnTo>
                <a:cubicBezTo>
                  <a:pt x="3081767" y="456582"/>
                  <a:pt x="3067053" y="445110"/>
                  <a:pt x="3071372" y="449430"/>
                </a:cubicBezTo>
                <a:cubicBezTo>
                  <a:pt x="3065613" y="446550"/>
                  <a:pt x="3060214" y="441152"/>
                  <a:pt x="3054455" y="438273"/>
                </a:cubicBezTo>
                <a:cubicBezTo>
                  <a:pt x="3049055" y="432515"/>
                  <a:pt x="3043296" y="429995"/>
                  <a:pt x="3037897" y="424237"/>
                </a:cubicBezTo>
                <a:cubicBezTo>
                  <a:pt x="3043296" y="427117"/>
                  <a:pt x="3037897" y="424237"/>
                  <a:pt x="3037897" y="421358"/>
                </a:cubicBezTo>
                <a:cubicBezTo>
                  <a:pt x="3020978" y="410202"/>
                  <a:pt x="3029257" y="418479"/>
                  <a:pt x="3009819" y="407323"/>
                </a:cubicBezTo>
                <a:cubicBezTo>
                  <a:pt x="2998661" y="399045"/>
                  <a:pt x="3004420" y="401925"/>
                  <a:pt x="3006940" y="401925"/>
                </a:cubicBezTo>
                <a:cubicBezTo>
                  <a:pt x="2998661" y="396167"/>
                  <a:pt x="3001541" y="399045"/>
                  <a:pt x="2992902" y="396167"/>
                </a:cubicBezTo>
                <a:cubicBezTo>
                  <a:pt x="2984622" y="390768"/>
                  <a:pt x="2981742" y="387889"/>
                  <a:pt x="2979222" y="385010"/>
                </a:cubicBezTo>
                <a:cubicBezTo>
                  <a:pt x="2992902" y="393647"/>
                  <a:pt x="2992902" y="393647"/>
                  <a:pt x="2998661" y="396167"/>
                </a:cubicBezTo>
                <a:cubicBezTo>
                  <a:pt x="2992902" y="393647"/>
                  <a:pt x="2976343" y="382490"/>
                  <a:pt x="2976343" y="382490"/>
                </a:cubicBezTo>
                <a:cubicBezTo>
                  <a:pt x="2979222" y="385010"/>
                  <a:pt x="2979222" y="385010"/>
                  <a:pt x="2979222" y="385010"/>
                </a:cubicBezTo>
                <a:cubicBezTo>
                  <a:pt x="2973463" y="382490"/>
                  <a:pt x="2970584" y="379612"/>
                  <a:pt x="2962305" y="373854"/>
                </a:cubicBezTo>
                <a:cubicBezTo>
                  <a:pt x="2951146" y="368455"/>
                  <a:pt x="2970584" y="382490"/>
                  <a:pt x="2965184" y="379612"/>
                </a:cubicBezTo>
                <a:cubicBezTo>
                  <a:pt x="2965184" y="379612"/>
                  <a:pt x="2959425" y="376732"/>
                  <a:pt x="2956905" y="373854"/>
                </a:cubicBezTo>
                <a:lnTo>
                  <a:pt x="2952889" y="370874"/>
                </a:lnTo>
                <a:lnTo>
                  <a:pt x="2954026" y="371334"/>
                </a:lnTo>
                <a:lnTo>
                  <a:pt x="2951664" y="369965"/>
                </a:lnTo>
                <a:lnTo>
                  <a:pt x="2945747" y="365576"/>
                </a:lnTo>
                <a:cubicBezTo>
                  <a:pt x="2941427" y="362877"/>
                  <a:pt x="2942777" y="364317"/>
                  <a:pt x="2945567" y="366430"/>
                </a:cubicBezTo>
                <a:lnTo>
                  <a:pt x="2951664" y="369965"/>
                </a:lnTo>
                <a:lnTo>
                  <a:pt x="2952889" y="370874"/>
                </a:lnTo>
                <a:lnTo>
                  <a:pt x="2945252" y="367780"/>
                </a:lnTo>
                <a:cubicBezTo>
                  <a:pt x="2942146" y="365666"/>
                  <a:pt x="2938727" y="362877"/>
                  <a:pt x="2934587" y="360177"/>
                </a:cubicBezTo>
                <a:cubicBezTo>
                  <a:pt x="2925948" y="357299"/>
                  <a:pt x="2920549" y="351540"/>
                  <a:pt x="2914790" y="349022"/>
                </a:cubicBezTo>
                <a:cubicBezTo>
                  <a:pt x="2920549" y="354420"/>
                  <a:pt x="2928828" y="357299"/>
                  <a:pt x="2937107" y="362697"/>
                </a:cubicBezTo>
                <a:cubicBezTo>
                  <a:pt x="2939987" y="365576"/>
                  <a:pt x="2954026" y="373854"/>
                  <a:pt x="2942866" y="371334"/>
                </a:cubicBezTo>
                <a:cubicBezTo>
                  <a:pt x="2954026" y="376732"/>
                  <a:pt x="2956905" y="376732"/>
                  <a:pt x="2959425" y="379612"/>
                </a:cubicBezTo>
                <a:cubicBezTo>
                  <a:pt x="2965184" y="382490"/>
                  <a:pt x="2968064" y="382490"/>
                  <a:pt x="2976343" y="387889"/>
                </a:cubicBezTo>
                <a:cubicBezTo>
                  <a:pt x="2981742" y="393647"/>
                  <a:pt x="2981742" y="393647"/>
                  <a:pt x="2984622" y="393647"/>
                </a:cubicBezTo>
                <a:cubicBezTo>
                  <a:pt x="2984622" y="396167"/>
                  <a:pt x="2987501" y="396167"/>
                  <a:pt x="2995781" y="401925"/>
                </a:cubicBezTo>
                <a:cubicBezTo>
                  <a:pt x="2998661" y="404803"/>
                  <a:pt x="3001541" y="404803"/>
                  <a:pt x="3004420" y="407323"/>
                </a:cubicBezTo>
                <a:cubicBezTo>
                  <a:pt x="3006940" y="410202"/>
                  <a:pt x="3009819" y="410202"/>
                  <a:pt x="3015579" y="413080"/>
                </a:cubicBezTo>
                <a:cubicBezTo>
                  <a:pt x="3018098" y="415960"/>
                  <a:pt x="3020978" y="418479"/>
                  <a:pt x="3026737" y="424237"/>
                </a:cubicBezTo>
                <a:lnTo>
                  <a:pt x="3036949" y="430417"/>
                </a:lnTo>
                <a:lnTo>
                  <a:pt x="3036215" y="430743"/>
                </a:lnTo>
                <a:cubicBezTo>
                  <a:pt x="3038324" y="433662"/>
                  <a:pt x="3048785" y="440882"/>
                  <a:pt x="3040417" y="432515"/>
                </a:cubicBezTo>
                <a:lnTo>
                  <a:pt x="3036949" y="430417"/>
                </a:lnTo>
                <a:lnTo>
                  <a:pt x="3037897" y="429995"/>
                </a:lnTo>
                <a:cubicBezTo>
                  <a:pt x="3046176" y="435393"/>
                  <a:pt x="3057334" y="443671"/>
                  <a:pt x="3065613" y="452308"/>
                </a:cubicBezTo>
                <a:cubicBezTo>
                  <a:pt x="3071372" y="454828"/>
                  <a:pt x="3076772" y="460585"/>
                  <a:pt x="3079651" y="463465"/>
                </a:cubicBezTo>
                <a:cubicBezTo>
                  <a:pt x="3082531" y="465984"/>
                  <a:pt x="3087931" y="468863"/>
                  <a:pt x="3087931" y="468863"/>
                </a:cubicBezTo>
                <a:cubicBezTo>
                  <a:pt x="3090811" y="471742"/>
                  <a:pt x="3093601" y="474531"/>
                  <a:pt x="3097065" y="477995"/>
                </a:cubicBezTo>
                <a:lnTo>
                  <a:pt x="3099090" y="480019"/>
                </a:lnTo>
                <a:lnTo>
                  <a:pt x="3082531" y="468863"/>
                </a:lnTo>
                <a:cubicBezTo>
                  <a:pt x="3093691" y="480020"/>
                  <a:pt x="3110248" y="494055"/>
                  <a:pt x="3121407" y="508090"/>
                </a:cubicBezTo>
                <a:cubicBezTo>
                  <a:pt x="3127166" y="513488"/>
                  <a:pt x="3124287" y="510610"/>
                  <a:pt x="3121407" y="505211"/>
                </a:cubicBezTo>
                <a:cubicBezTo>
                  <a:pt x="3119967" y="505211"/>
                  <a:pt x="3118617" y="503772"/>
                  <a:pt x="3117268" y="502017"/>
                </a:cubicBezTo>
                <a:lnTo>
                  <a:pt x="3113128" y="496935"/>
                </a:lnTo>
                <a:lnTo>
                  <a:pt x="3118527" y="502333"/>
                </a:lnTo>
                <a:cubicBezTo>
                  <a:pt x="3124287" y="508090"/>
                  <a:pt x="3129686" y="510610"/>
                  <a:pt x="3129686" y="508090"/>
                </a:cubicBezTo>
                <a:cubicBezTo>
                  <a:pt x="3135446" y="513488"/>
                  <a:pt x="3135446" y="516368"/>
                  <a:pt x="3138326" y="519247"/>
                </a:cubicBezTo>
                <a:cubicBezTo>
                  <a:pt x="3143725" y="524645"/>
                  <a:pt x="3157763" y="541560"/>
                  <a:pt x="3171801" y="555236"/>
                </a:cubicBezTo>
                <a:cubicBezTo>
                  <a:pt x="3168922" y="555236"/>
                  <a:pt x="3157763" y="541560"/>
                  <a:pt x="3157763" y="544079"/>
                </a:cubicBezTo>
                <a:cubicBezTo>
                  <a:pt x="3163163" y="549838"/>
                  <a:pt x="3171801" y="560993"/>
                  <a:pt x="3177202" y="569271"/>
                </a:cubicBezTo>
                <a:cubicBezTo>
                  <a:pt x="3185481" y="577548"/>
                  <a:pt x="3185481" y="575029"/>
                  <a:pt x="3185481" y="575029"/>
                </a:cubicBezTo>
                <a:cubicBezTo>
                  <a:pt x="3194120" y="583306"/>
                  <a:pt x="3207798" y="599861"/>
                  <a:pt x="3207798" y="602741"/>
                </a:cubicBezTo>
                <a:cubicBezTo>
                  <a:pt x="3207798" y="604180"/>
                  <a:pt x="3207168" y="603460"/>
                  <a:pt x="3205818" y="601706"/>
                </a:cubicBezTo>
                <a:lnTo>
                  <a:pt x="3203128" y="598613"/>
                </a:lnTo>
                <a:lnTo>
                  <a:pt x="3202398" y="597342"/>
                </a:lnTo>
                <a:cubicBezTo>
                  <a:pt x="3196639" y="594463"/>
                  <a:pt x="3194120" y="588705"/>
                  <a:pt x="3191240" y="583306"/>
                </a:cubicBezTo>
                <a:cubicBezTo>
                  <a:pt x="3194120" y="586186"/>
                  <a:pt x="3196639" y="591584"/>
                  <a:pt x="3199519" y="594463"/>
                </a:cubicBezTo>
                <a:lnTo>
                  <a:pt x="3203128" y="598613"/>
                </a:lnTo>
                <a:lnTo>
                  <a:pt x="3213557" y="616776"/>
                </a:lnTo>
                <a:cubicBezTo>
                  <a:pt x="3216437" y="616776"/>
                  <a:pt x="3213557" y="611018"/>
                  <a:pt x="3213557" y="611018"/>
                </a:cubicBezTo>
                <a:cubicBezTo>
                  <a:pt x="3224717" y="627932"/>
                  <a:pt x="3224717" y="627932"/>
                  <a:pt x="3224717" y="627932"/>
                </a:cubicBezTo>
                <a:cubicBezTo>
                  <a:pt x="3230116" y="633331"/>
                  <a:pt x="3232995" y="639089"/>
                  <a:pt x="3235875" y="644487"/>
                </a:cubicBezTo>
                <a:cubicBezTo>
                  <a:pt x="3241274" y="652764"/>
                  <a:pt x="3235875" y="644487"/>
                  <a:pt x="3230116" y="636209"/>
                </a:cubicBezTo>
                <a:cubicBezTo>
                  <a:pt x="3224717" y="627932"/>
                  <a:pt x="3218956" y="619655"/>
                  <a:pt x="3218956" y="622174"/>
                </a:cubicBezTo>
                <a:cubicBezTo>
                  <a:pt x="3221836" y="627932"/>
                  <a:pt x="3227596" y="633331"/>
                  <a:pt x="3232995" y="641968"/>
                </a:cubicBezTo>
                <a:lnTo>
                  <a:pt x="3246595" y="659614"/>
                </a:lnTo>
                <a:lnTo>
                  <a:pt x="3252433" y="669679"/>
                </a:lnTo>
                <a:cubicBezTo>
                  <a:pt x="3258192" y="677956"/>
                  <a:pt x="3266471" y="691992"/>
                  <a:pt x="3272231" y="700269"/>
                </a:cubicBezTo>
                <a:cubicBezTo>
                  <a:pt x="3274751" y="706027"/>
                  <a:pt x="3272231" y="700269"/>
                  <a:pt x="3266471" y="691992"/>
                </a:cubicBezTo>
                <a:cubicBezTo>
                  <a:pt x="3261072" y="686594"/>
                  <a:pt x="3255313" y="675437"/>
                  <a:pt x="3252433" y="672558"/>
                </a:cubicBezTo>
                <a:cubicBezTo>
                  <a:pt x="3255313" y="675437"/>
                  <a:pt x="3258192" y="683714"/>
                  <a:pt x="3263591" y="691992"/>
                </a:cubicBezTo>
                <a:cubicBezTo>
                  <a:pt x="3269352" y="700269"/>
                  <a:pt x="3274751" y="708907"/>
                  <a:pt x="3277631" y="711426"/>
                </a:cubicBezTo>
                <a:cubicBezTo>
                  <a:pt x="3283390" y="722582"/>
                  <a:pt x="3299948" y="753532"/>
                  <a:pt x="3308227" y="764689"/>
                </a:cubicBezTo>
                <a:cubicBezTo>
                  <a:pt x="3305707" y="758930"/>
                  <a:pt x="3291669" y="736617"/>
                  <a:pt x="3285910" y="722582"/>
                </a:cubicBezTo>
                <a:cubicBezTo>
                  <a:pt x="3285910" y="722582"/>
                  <a:pt x="3294548" y="736617"/>
                  <a:pt x="3297068" y="742376"/>
                </a:cubicBezTo>
                <a:cubicBezTo>
                  <a:pt x="3301388" y="750653"/>
                  <a:pt x="3305617" y="759020"/>
                  <a:pt x="3309441" y="765634"/>
                </a:cubicBezTo>
                <a:lnTo>
                  <a:pt x="3310422" y="766888"/>
                </a:lnTo>
                <a:lnTo>
                  <a:pt x="3308407" y="765949"/>
                </a:lnTo>
                <a:cubicBezTo>
                  <a:pt x="3307057" y="764599"/>
                  <a:pt x="3305707" y="763249"/>
                  <a:pt x="3305707" y="764689"/>
                </a:cubicBezTo>
                <a:cubicBezTo>
                  <a:pt x="3311106" y="775845"/>
                  <a:pt x="3313986" y="778364"/>
                  <a:pt x="3319386" y="784122"/>
                </a:cubicBezTo>
                <a:cubicBezTo>
                  <a:pt x="3316686" y="779984"/>
                  <a:pt x="3315336" y="777915"/>
                  <a:pt x="3314301" y="775800"/>
                </a:cubicBezTo>
                <a:lnTo>
                  <a:pt x="3311501" y="768270"/>
                </a:lnTo>
                <a:lnTo>
                  <a:pt x="3319386" y="778364"/>
                </a:lnTo>
                <a:cubicBezTo>
                  <a:pt x="3322266" y="784122"/>
                  <a:pt x="3325145" y="789520"/>
                  <a:pt x="3328025" y="795279"/>
                </a:cubicBezTo>
                <a:cubicBezTo>
                  <a:pt x="3330545" y="800677"/>
                  <a:pt x="3333424" y="806435"/>
                  <a:pt x="3336304" y="811834"/>
                </a:cubicBezTo>
                <a:cubicBezTo>
                  <a:pt x="3339184" y="817592"/>
                  <a:pt x="3341703" y="822990"/>
                  <a:pt x="3344583" y="828748"/>
                </a:cubicBezTo>
                <a:cubicBezTo>
                  <a:pt x="3344583" y="831627"/>
                  <a:pt x="3347463" y="834147"/>
                  <a:pt x="3347463" y="837025"/>
                </a:cubicBezTo>
                <a:cubicBezTo>
                  <a:pt x="3350342" y="842784"/>
                  <a:pt x="3352862" y="845303"/>
                  <a:pt x="3352862" y="848182"/>
                </a:cubicBezTo>
                <a:cubicBezTo>
                  <a:pt x="3355741" y="853940"/>
                  <a:pt x="3355741" y="851061"/>
                  <a:pt x="3358621" y="856820"/>
                </a:cubicBezTo>
                <a:cubicBezTo>
                  <a:pt x="3364021" y="867976"/>
                  <a:pt x="3364021" y="870495"/>
                  <a:pt x="3361502" y="870495"/>
                </a:cubicBezTo>
                <a:cubicBezTo>
                  <a:pt x="3366901" y="876253"/>
                  <a:pt x="3369781" y="881651"/>
                  <a:pt x="3372660" y="890288"/>
                </a:cubicBezTo>
                <a:cubicBezTo>
                  <a:pt x="3372660" y="892808"/>
                  <a:pt x="3375180" y="895687"/>
                  <a:pt x="3375180" y="898566"/>
                </a:cubicBezTo>
                <a:cubicBezTo>
                  <a:pt x="3378060" y="901445"/>
                  <a:pt x="3378060" y="903965"/>
                  <a:pt x="3378060" y="906843"/>
                </a:cubicBezTo>
                <a:cubicBezTo>
                  <a:pt x="3383819" y="918000"/>
                  <a:pt x="3386338" y="929156"/>
                  <a:pt x="3392098" y="940313"/>
                </a:cubicBezTo>
                <a:cubicBezTo>
                  <a:pt x="3394977" y="951469"/>
                  <a:pt x="3392098" y="940313"/>
                  <a:pt x="3389218" y="937433"/>
                </a:cubicBezTo>
                <a:cubicBezTo>
                  <a:pt x="3392098" y="946071"/>
                  <a:pt x="3392098" y="946071"/>
                  <a:pt x="3394977" y="951469"/>
                </a:cubicBezTo>
                <a:cubicBezTo>
                  <a:pt x="3397497" y="954348"/>
                  <a:pt x="3397497" y="957228"/>
                  <a:pt x="3400377" y="959746"/>
                </a:cubicBezTo>
                <a:cubicBezTo>
                  <a:pt x="3400377" y="962626"/>
                  <a:pt x="3403256" y="968384"/>
                  <a:pt x="3403256" y="970903"/>
                </a:cubicBezTo>
                <a:cubicBezTo>
                  <a:pt x="3409017" y="979540"/>
                  <a:pt x="3409017" y="990696"/>
                  <a:pt x="3414416" y="998974"/>
                </a:cubicBezTo>
                <a:cubicBezTo>
                  <a:pt x="3414416" y="998974"/>
                  <a:pt x="3414416" y="998974"/>
                  <a:pt x="3414416" y="993216"/>
                </a:cubicBezTo>
                <a:cubicBezTo>
                  <a:pt x="3414416" y="996095"/>
                  <a:pt x="3414416" y="998974"/>
                  <a:pt x="3417295" y="1001853"/>
                </a:cubicBezTo>
                <a:cubicBezTo>
                  <a:pt x="3417295" y="1004372"/>
                  <a:pt x="3417295" y="1007251"/>
                  <a:pt x="3420175" y="1010131"/>
                </a:cubicBezTo>
                <a:cubicBezTo>
                  <a:pt x="3420175" y="1015529"/>
                  <a:pt x="3420175" y="1018408"/>
                  <a:pt x="3422695" y="1021287"/>
                </a:cubicBezTo>
                <a:cubicBezTo>
                  <a:pt x="3422695" y="1026686"/>
                  <a:pt x="3422695" y="1029564"/>
                  <a:pt x="3425574" y="1032443"/>
                </a:cubicBezTo>
                <a:cubicBezTo>
                  <a:pt x="3422695" y="1024166"/>
                  <a:pt x="3422695" y="1032443"/>
                  <a:pt x="3425574" y="1043599"/>
                </a:cubicBezTo>
                <a:cubicBezTo>
                  <a:pt x="3422695" y="1040721"/>
                  <a:pt x="3422695" y="1032443"/>
                  <a:pt x="3420175" y="1024166"/>
                </a:cubicBezTo>
                <a:cubicBezTo>
                  <a:pt x="3417295" y="1024166"/>
                  <a:pt x="3420175" y="1029564"/>
                  <a:pt x="3422695" y="1037841"/>
                </a:cubicBezTo>
                <a:cubicBezTo>
                  <a:pt x="3428454" y="1057636"/>
                  <a:pt x="3422695" y="1035322"/>
                  <a:pt x="3428454" y="1046479"/>
                </a:cubicBezTo>
                <a:cubicBezTo>
                  <a:pt x="3428454" y="1057636"/>
                  <a:pt x="3431334" y="1063034"/>
                  <a:pt x="3431334" y="1068792"/>
                </a:cubicBezTo>
                <a:cubicBezTo>
                  <a:pt x="3433853" y="1074190"/>
                  <a:pt x="3433853" y="1082467"/>
                  <a:pt x="3436733" y="1096503"/>
                </a:cubicBezTo>
                <a:cubicBezTo>
                  <a:pt x="3436733" y="1107659"/>
                  <a:pt x="3439613" y="1115937"/>
                  <a:pt x="3439613" y="1121695"/>
                </a:cubicBezTo>
                <a:cubicBezTo>
                  <a:pt x="3442492" y="1129972"/>
                  <a:pt x="3445012" y="1138249"/>
                  <a:pt x="3445012" y="1152285"/>
                </a:cubicBezTo>
                <a:cubicBezTo>
                  <a:pt x="3442492" y="1144007"/>
                  <a:pt x="3445012" y="1158044"/>
                  <a:pt x="3445012" y="1160562"/>
                </a:cubicBezTo>
                <a:cubicBezTo>
                  <a:pt x="3445012" y="1163442"/>
                  <a:pt x="3442492" y="1158044"/>
                  <a:pt x="3445012" y="1169200"/>
                </a:cubicBezTo>
                <a:cubicBezTo>
                  <a:pt x="3447891" y="1182875"/>
                  <a:pt x="3445012" y="1152285"/>
                  <a:pt x="3447891" y="1160562"/>
                </a:cubicBezTo>
                <a:cubicBezTo>
                  <a:pt x="3447891" y="1169200"/>
                  <a:pt x="3447891" y="1171719"/>
                  <a:pt x="3447891" y="1174598"/>
                </a:cubicBezTo>
                <a:cubicBezTo>
                  <a:pt x="3447891" y="1180356"/>
                  <a:pt x="3447891" y="1182875"/>
                  <a:pt x="3450771" y="1191512"/>
                </a:cubicBezTo>
                <a:cubicBezTo>
                  <a:pt x="3453652" y="1196910"/>
                  <a:pt x="3453652" y="1202669"/>
                  <a:pt x="3453652" y="1205188"/>
                </a:cubicBezTo>
                <a:lnTo>
                  <a:pt x="3453652" y="1219224"/>
                </a:lnTo>
                <a:cubicBezTo>
                  <a:pt x="3453652" y="1224982"/>
                  <a:pt x="3453652" y="1230380"/>
                  <a:pt x="3456171" y="1238657"/>
                </a:cubicBezTo>
                <a:lnTo>
                  <a:pt x="3456171" y="1233260"/>
                </a:lnTo>
                <a:cubicBezTo>
                  <a:pt x="3456171" y="1241537"/>
                  <a:pt x="3459051" y="1247295"/>
                  <a:pt x="3459051" y="1252693"/>
                </a:cubicBezTo>
                <a:cubicBezTo>
                  <a:pt x="3459051" y="1260970"/>
                  <a:pt x="3459051" y="1266728"/>
                  <a:pt x="3459051" y="1269608"/>
                </a:cubicBezTo>
                <a:cubicBezTo>
                  <a:pt x="3459051" y="1263850"/>
                  <a:pt x="3456171" y="1258451"/>
                  <a:pt x="3456171" y="1252693"/>
                </a:cubicBezTo>
                <a:lnTo>
                  <a:pt x="3456171" y="1255572"/>
                </a:lnTo>
                <a:cubicBezTo>
                  <a:pt x="3456171" y="1260970"/>
                  <a:pt x="3459051" y="1266728"/>
                  <a:pt x="3459051" y="1272127"/>
                </a:cubicBezTo>
                <a:cubicBezTo>
                  <a:pt x="3459051" y="1277885"/>
                  <a:pt x="3459051" y="1283643"/>
                  <a:pt x="3459051" y="1289041"/>
                </a:cubicBezTo>
                <a:cubicBezTo>
                  <a:pt x="3459051" y="1289041"/>
                  <a:pt x="3459051" y="1283643"/>
                  <a:pt x="3456171" y="1283643"/>
                </a:cubicBezTo>
                <a:cubicBezTo>
                  <a:pt x="3459051" y="1297318"/>
                  <a:pt x="3459051" y="1300198"/>
                  <a:pt x="3459051" y="1311355"/>
                </a:cubicBezTo>
                <a:cubicBezTo>
                  <a:pt x="3459051" y="1311355"/>
                  <a:pt x="3459051" y="1297318"/>
                  <a:pt x="3456171" y="1297318"/>
                </a:cubicBezTo>
                <a:cubicBezTo>
                  <a:pt x="3456171" y="1314233"/>
                  <a:pt x="3459051" y="1311355"/>
                  <a:pt x="3459051" y="1325390"/>
                </a:cubicBezTo>
                <a:cubicBezTo>
                  <a:pt x="3459051" y="1322511"/>
                  <a:pt x="3459051" y="1305956"/>
                  <a:pt x="3461931" y="1305956"/>
                </a:cubicBezTo>
                <a:cubicBezTo>
                  <a:pt x="3461931" y="1308655"/>
                  <a:pt x="3461931" y="1312793"/>
                  <a:pt x="3461931" y="1316618"/>
                </a:cubicBezTo>
                <a:lnTo>
                  <a:pt x="3461931" y="1319632"/>
                </a:lnTo>
                <a:cubicBezTo>
                  <a:pt x="3459051" y="1325390"/>
                  <a:pt x="3459051" y="1330788"/>
                  <a:pt x="3459051" y="1339425"/>
                </a:cubicBezTo>
                <a:cubicBezTo>
                  <a:pt x="3459051" y="1344823"/>
                  <a:pt x="3459051" y="1353101"/>
                  <a:pt x="3459051" y="1367136"/>
                </a:cubicBezTo>
                <a:cubicBezTo>
                  <a:pt x="3459051" y="1378293"/>
                  <a:pt x="3459051" y="1353101"/>
                  <a:pt x="3461931" y="1367136"/>
                </a:cubicBezTo>
                <a:cubicBezTo>
                  <a:pt x="3461931" y="1378293"/>
                  <a:pt x="3461931" y="1389449"/>
                  <a:pt x="3459051" y="1403485"/>
                </a:cubicBezTo>
                <a:cubicBezTo>
                  <a:pt x="3459051" y="1411763"/>
                  <a:pt x="3459051" y="1411763"/>
                  <a:pt x="3459051" y="1420039"/>
                </a:cubicBezTo>
                <a:cubicBezTo>
                  <a:pt x="3456171" y="1436954"/>
                  <a:pt x="3456171" y="1436954"/>
                  <a:pt x="3459051" y="1448111"/>
                </a:cubicBezTo>
                <a:lnTo>
                  <a:pt x="3459051" y="1445231"/>
                </a:lnTo>
                <a:cubicBezTo>
                  <a:pt x="3461931" y="1439833"/>
                  <a:pt x="3461931" y="1431196"/>
                  <a:pt x="3461931" y="1422919"/>
                </a:cubicBezTo>
                <a:lnTo>
                  <a:pt x="3461931" y="1425798"/>
                </a:lnTo>
                <a:cubicBezTo>
                  <a:pt x="3461931" y="1434076"/>
                  <a:pt x="3461931" y="1442353"/>
                  <a:pt x="3461931" y="1448111"/>
                </a:cubicBezTo>
                <a:cubicBezTo>
                  <a:pt x="3461931" y="1456388"/>
                  <a:pt x="3461931" y="1462146"/>
                  <a:pt x="3459051" y="1467544"/>
                </a:cubicBezTo>
                <a:cubicBezTo>
                  <a:pt x="3456171" y="1475822"/>
                  <a:pt x="3456171" y="1481580"/>
                  <a:pt x="3456171" y="1486979"/>
                </a:cubicBezTo>
                <a:cubicBezTo>
                  <a:pt x="3459051" y="1489857"/>
                  <a:pt x="3459051" y="1489857"/>
                  <a:pt x="3459051" y="1486979"/>
                </a:cubicBezTo>
                <a:cubicBezTo>
                  <a:pt x="3459051" y="1495616"/>
                  <a:pt x="3459051" y="1503893"/>
                  <a:pt x="3456171" y="1512170"/>
                </a:cubicBezTo>
                <a:lnTo>
                  <a:pt x="3456171" y="1503893"/>
                </a:lnTo>
                <a:cubicBezTo>
                  <a:pt x="3456171" y="1526206"/>
                  <a:pt x="3453652" y="1531604"/>
                  <a:pt x="3453652" y="1553917"/>
                </a:cubicBezTo>
                <a:lnTo>
                  <a:pt x="3453543" y="1553099"/>
                </a:lnTo>
                <a:lnTo>
                  <a:pt x="3453652" y="1551397"/>
                </a:lnTo>
                <a:lnTo>
                  <a:pt x="3453530" y="1553007"/>
                </a:lnTo>
                <a:lnTo>
                  <a:pt x="3453292" y="1551217"/>
                </a:lnTo>
                <a:cubicBezTo>
                  <a:pt x="3452932" y="1549869"/>
                  <a:pt x="3452212" y="1548519"/>
                  <a:pt x="3450771" y="1548519"/>
                </a:cubicBezTo>
                <a:cubicBezTo>
                  <a:pt x="3447891" y="1584867"/>
                  <a:pt x="3447891" y="1604300"/>
                  <a:pt x="3442492" y="1634891"/>
                </a:cubicBezTo>
                <a:cubicBezTo>
                  <a:pt x="3442492" y="1637770"/>
                  <a:pt x="3442492" y="1642628"/>
                  <a:pt x="3442132" y="1649557"/>
                </a:cubicBezTo>
                <a:lnTo>
                  <a:pt x="3439786" y="1674785"/>
                </a:lnTo>
                <a:lnTo>
                  <a:pt x="3436733" y="1690673"/>
                </a:lnTo>
                <a:cubicBezTo>
                  <a:pt x="3436733" y="1693553"/>
                  <a:pt x="3436733" y="1687795"/>
                  <a:pt x="3436733" y="1682396"/>
                </a:cubicBezTo>
                <a:cubicBezTo>
                  <a:pt x="3433853" y="1699310"/>
                  <a:pt x="3436733" y="1679517"/>
                  <a:pt x="3433853" y="1690673"/>
                </a:cubicBezTo>
                <a:cubicBezTo>
                  <a:pt x="3431334" y="1710467"/>
                  <a:pt x="3436733" y="1685275"/>
                  <a:pt x="3433853" y="1699310"/>
                </a:cubicBezTo>
                <a:cubicBezTo>
                  <a:pt x="3431334" y="1710467"/>
                  <a:pt x="3431334" y="1712986"/>
                  <a:pt x="3431334" y="1715865"/>
                </a:cubicBezTo>
                <a:cubicBezTo>
                  <a:pt x="3428454" y="1718745"/>
                  <a:pt x="3428454" y="1718745"/>
                  <a:pt x="3425574" y="1729901"/>
                </a:cubicBezTo>
                <a:cubicBezTo>
                  <a:pt x="3425574" y="1738178"/>
                  <a:pt x="3428454" y="1724143"/>
                  <a:pt x="3428454" y="1735299"/>
                </a:cubicBezTo>
                <a:cubicBezTo>
                  <a:pt x="3425574" y="1741058"/>
                  <a:pt x="3425574" y="1752213"/>
                  <a:pt x="3422695" y="1757612"/>
                </a:cubicBezTo>
                <a:cubicBezTo>
                  <a:pt x="3420175" y="1766249"/>
                  <a:pt x="3420175" y="1768768"/>
                  <a:pt x="3420175" y="1763370"/>
                </a:cubicBezTo>
                <a:cubicBezTo>
                  <a:pt x="3417295" y="1785683"/>
                  <a:pt x="3411536" y="1805116"/>
                  <a:pt x="3403256" y="1824911"/>
                </a:cubicBezTo>
                <a:cubicBezTo>
                  <a:pt x="3403256" y="1833188"/>
                  <a:pt x="3411536" y="1807996"/>
                  <a:pt x="3414416" y="1793961"/>
                </a:cubicBezTo>
                <a:cubicBezTo>
                  <a:pt x="3414416" y="1796839"/>
                  <a:pt x="3414416" y="1802598"/>
                  <a:pt x="3411536" y="1807996"/>
                </a:cubicBezTo>
                <a:cubicBezTo>
                  <a:pt x="3409017" y="1813754"/>
                  <a:pt x="3409017" y="1819153"/>
                  <a:pt x="3406136" y="1824911"/>
                </a:cubicBezTo>
                <a:cubicBezTo>
                  <a:pt x="3403256" y="1836067"/>
                  <a:pt x="3403256" y="1841466"/>
                  <a:pt x="3397497" y="1852621"/>
                </a:cubicBezTo>
                <a:cubicBezTo>
                  <a:pt x="3394977" y="1855501"/>
                  <a:pt x="3400377" y="1847223"/>
                  <a:pt x="3403256" y="1833188"/>
                </a:cubicBezTo>
                <a:cubicBezTo>
                  <a:pt x="3400377" y="1836067"/>
                  <a:pt x="3397497" y="1844344"/>
                  <a:pt x="3394977" y="1855501"/>
                </a:cubicBezTo>
                <a:cubicBezTo>
                  <a:pt x="3394977" y="1852621"/>
                  <a:pt x="3394977" y="1849743"/>
                  <a:pt x="3392098" y="1858379"/>
                </a:cubicBezTo>
                <a:cubicBezTo>
                  <a:pt x="3389938" y="1862428"/>
                  <a:pt x="3392638" y="1858784"/>
                  <a:pt x="3392908" y="1862631"/>
                </a:cubicBezTo>
                <a:lnTo>
                  <a:pt x="3392426" y="1866745"/>
                </a:lnTo>
                <a:lnTo>
                  <a:pt x="3391688" y="1868985"/>
                </a:lnTo>
                <a:cubicBezTo>
                  <a:pt x="3391356" y="1870323"/>
                  <a:pt x="3391378" y="1870886"/>
                  <a:pt x="3392098" y="1869536"/>
                </a:cubicBezTo>
                <a:cubicBezTo>
                  <a:pt x="3389218" y="1880693"/>
                  <a:pt x="3386338" y="1888970"/>
                  <a:pt x="3383819" y="1894369"/>
                </a:cubicBezTo>
                <a:lnTo>
                  <a:pt x="3380904" y="1901702"/>
                </a:lnTo>
                <a:lnTo>
                  <a:pt x="3380939" y="1900126"/>
                </a:lnTo>
                <a:cubicBezTo>
                  <a:pt x="3375180" y="1908404"/>
                  <a:pt x="3375180" y="1911283"/>
                  <a:pt x="3369781" y="1925319"/>
                </a:cubicBezTo>
                <a:cubicBezTo>
                  <a:pt x="3366901" y="1933596"/>
                  <a:pt x="3372660" y="1925319"/>
                  <a:pt x="3372660" y="1925319"/>
                </a:cubicBezTo>
                <a:cubicBezTo>
                  <a:pt x="3372660" y="1930717"/>
                  <a:pt x="3364021" y="1941874"/>
                  <a:pt x="3366901" y="1938994"/>
                </a:cubicBezTo>
                <a:cubicBezTo>
                  <a:pt x="3361502" y="1955909"/>
                  <a:pt x="3358621" y="1967065"/>
                  <a:pt x="3352862" y="1978222"/>
                </a:cubicBezTo>
                <a:cubicBezTo>
                  <a:pt x="3350342" y="1983620"/>
                  <a:pt x="3347463" y="1994777"/>
                  <a:pt x="3339184" y="2008812"/>
                </a:cubicBezTo>
                <a:cubicBezTo>
                  <a:pt x="3333424" y="2025367"/>
                  <a:pt x="3325145" y="2042281"/>
                  <a:pt x="3316867" y="2059195"/>
                </a:cubicBezTo>
                <a:cubicBezTo>
                  <a:pt x="3308227" y="2075750"/>
                  <a:pt x="3308227" y="2078630"/>
                  <a:pt x="3299948" y="2089786"/>
                </a:cubicBezTo>
                <a:cubicBezTo>
                  <a:pt x="3297068" y="2095185"/>
                  <a:pt x="3299948" y="2092665"/>
                  <a:pt x="3294548" y="2098063"/>
                </a:cubicBezTo>
                <a:cubicBezTo>
                  <a:pt x="3280510" y="2126135"/>
                  <a:pt x="3269352" y="2145568"/>
                  <a:pt x="3258192" y="2162123"/>
                </a:cubicBezTo>
                <a:cubicBezTo>
                  <a:pt x="3244154" y="2181916"/>
                  <a:pt x="3232995" y="2198471"/>
                  <a:pt x="3218956" y="2218265"/>
                </a:cubicBezTo>
                <a:cubicBezTo>
                  <a:pt x="3216437" y="2223663"/>
                  <a:pt x="3216437" y="2220784"/>
                  <a:pt x="3213557" y="2226542"/>
                </a:cubicBezTo>
                <a:cubicBezTo>
                  <a:pt x="3207798" y="2237699"/>
                  <a:pt x="3207798" y="2234819"/>
                  <a:pt x="3199519" y="2245976"/>
                </a:cubicBezTo>
                <a:cubicBezTo>
                  <a:pt x="3196639" y="2248855"/>
                  <a:pt x="3205278" y="2237699"/>
                  <a:pt x="3205278" y="2231941"/>
                </a:cubicBezTo>
                <a:cubicBezTo>
                  <a:pt x="3210677" y="2226542"/>
                  <a:pt x="3224717" y="2212506"/>
                  <a:pt x="3230116" y="2198471"/>
                </a:cubicBezTo>
                <a:cubicBezTo>
                  <a:pt x="3227596" y="2201350"/>
                  <a:pt x="3221836" y="2212506"/>
                  <a:pt x="3213557" y="2220784"/>
                </a:cubicBezTo>
                <a:cubicBezTo>
                  <a:pt x="3213557" y="2223663"/>
                  <a:pt x="3210677" y="2223663"/>
                  <a:pt x="3210677" y="2223663"/>
                </a:cubicBezTo>
                <a:cubicBezTo>
                  <a:pt x="3205278" y="2229421"/>
                  <a:pt x="3199519" y="2237699"/>
                  <a:pt x="3194120" y="2245976"/>
                </a:cubicBezTo>
                <a:cubicBezTo>
                  <a:pt x="3191240" y="2251734"/>
                  <a:pt x="3202398" y="2234819"/>
                  <a:pt x="3199519" y="2240578"/>
                </a:cubicBezTo>
                <a:cubicBezTo>
                  <a:pt x="3196639" y="2245976"/>
                  <a:pt x="3180081" y="2268289"/>
                  <a:pt x="3194120" y="2251734"/>
                </a:cubicBezTo>
                <a:cubicBezTo>
                  <a:pt x="3194120" y="2254253"/>
                  <a:pt x="3168922" y="2287723"/>
                  <a:pt x="3171801" y="2282324"/>
                </a:cubicBezTo>
                <a:cubicBezTo>
                  <a:pt x="3166042" y="2290602"/>
                  <a:pt x="3157763" y="2301758"/>
                  <a:pt x="3146605" y="2315794"/>
                </a:cubicBezTo>
                <a:cubicBezTo>
                  <a:pt x="3140845" y="2321192"/>
                  <a:pt x="3135446" y="2329829"/>
                  <a:pt x="3129686" y="2335227"/>
                </a:cubicBezTo>
                <a:cubicBezTo>
                  <a:pt x="3127166" y="2338107"/>
                  <a:pt x="3124287" y="2343505"/>
                  <a:pt x="3121407" y="2346384"/>
                </a:cubicBezTo>
                <a:cubicBezTo>
                  <a:pt x="3118527" y="2349263"/>
                  <a:pt x="3113128" y="2352142"/>
                  <a:pt x="3110248" y="2357540"/>
                </a:cubicBezTo>
                <a:cubicBezTo>
                  <a:pt x="3085052" y="2388130"/>
                  <a:pt x="3049055" y="2427358"/>
                  <a:pt x="3023858" y="2452550"/>
                </a:cubicBezTo>
                <a:cubicBezTo>
                  <a:pt x="3012699" y="2460827"/>
                  <a:pt x="3015579" y="2457948"/>
                  <a:pt x="3009819" y="2463707"/>
                </a:cubicBezTo>
                <a:cubicBezTo>
                  <a:pt x="3004420" y="2466225"/>
                  <a:pt x="3001541" y="2469105"/>
                  <a:pt x="2998661" y="2471984"/>
                </a:cubicBezTo>
                <a:cubicBezTo>
                  <a:pt x="2995781" y="2474863"/>
                  <a:pt x="2992902" y="2477382"/>
                  <a:pt x="2990381" y="2477382"/>
                </a:cubicBezTo>
                <a:cubicBezTo>
                  <a:pt x="2995781" y="2471984"/>
                  <a:pt x="3009819" y="2460827"/>
                  <a:pt x="3006940" y="2460827"/>
                </a:cubicBezTo>
                <a:cubicBezTo>
                  <a:pt x="3006940" y="2460827"/>
                  <a:pt x="3001541" y="2466225"/>
                  <a:pt x="2995781" y="2469105"/>
                </a:cubicBezTo>
                <a:cubicBezTo>
                  <a:pt x="2995781" y="2471984"/>
                  <a:pt x="2992902" y="2469105"/>
                  <a:pt x="2981742" y="2480261"/>
                </a:cubicBezTo>
                <a:cubicBezTo>
                  <a:pt x="2981742" y="2483140"/>
                  <a:pt x="2998661" y="2466225"/>
                  <a:pt x="2992902" y="2471984"/>
                </a:cubicBezTo>
                <a:cubicBezTo>
                  <a:pt x="2979222" y="2488538"/>
                  <a:pt x="2956905" y="2505453"/>
                  <a:pt x="2939987" y="2516610"/>
                </a:cubicBezTo>
                <a:cubicBezTo>
                  <a:pt x="2942866" y="2516610"/>
                  <a:pt x="2965184" y="2497176"/>
                  <a:pt x="2970584" y="2494297"/>
                </a:cubicBezTo>
                <a:cubicBezTo>
                  <a:pt x="2976343" y="2491418"/>
                  <a:pt x="2962305" y="2502575"/>
                  <a:pt x="2965184" y="2502575"/>
                </a:cubicBezTo>
                <a:lnTo>
                  <a:pt x="2933681" y="2527538"/>
                </a:lnTo>
                <a:lnTo>
                  <a:pt x="2930370" y="2534160"/>
                </a:lnTo>
                <a:lnTo>
                  <a:pt x="2965184" y="2505453"/>
                </a:lnTo>
                <a:cubicBezTo>
                  <a:pt x="2956905" y="2516610"/>
                  <a:pt x="2987501" y="2491418"/>
                  <a:pt x="2987501" y="2491418"/>
                </a:cubicBezTo>
                <a:cubicBezTo>
                  <a:pt x="2998661" y="2483140"/>
                  <a:pt x="2984622" y="2491418"/>
                  <a:pt x="2998661" y="2480261"/>
                </a:cubicBezTo>
                <a:cubicBezTo>
                  <a:pt x="3001541" y="2474863"/>
                  <a:pt x="3004420" y="2471984"/>
                  <a:pt x="3009819" y="2469105"/>
                </a:cubicBezTo>
                <a:cubicBezTo>
                  <a:pt x="3012699" y="2466225"/>
                  <a:pt x="3015579" y="2463707"/>
                  <a:pt x="3020978" y="2457948"/>
                </a:cubicBezTo>
                <a:cubicBezTo>
                  <a:pt x="3023858" y="2455070"/>
                  <a:pt x="3015579" y="2463707"/>
                  <a:pt x="3006940" y="2469105"/>
                </a:cubicBezTo>
                <a:cubicBezTo>
                  <a:pt x="3006940" y="2469105"/>
                  <a:pt x="3018098" y="2460827"/>
                  <a:pt x="3023858" y="2455070"/>
                </a:cubicBezTo>
                <a:cubicBezTo>
                  <a:pt x="3037897" y="2441394"/>
                  <a:pt x="3060214" y="2419080"/>
                  <a:pt x="3076772" y="2402167"/>
                </a:cubicBezTo>
                <a:lnTo>
                  <a:pt x="3076116" y="2403734"/>
                </a:lnTo>
                <a:lnTo>
                  <a:pt x="3068493" y="2413322"/>
                </a:lnTo>
                <a:cubicBezTo>
                  <a:pt x="3071192" y="2410624"/>
                  <a:pt x="3073982" y="2407115"/>
                  <a:pt x="3075737" y="2404640"/>
                </a:cubicBezTo>
                <a:lnTo>
                  <a:pt x="3076116" y="2403734"/>
                </a:lnTo>
                <a:lnTo>
                  <a:pt x="3079651" y="2399287"/>
                </a:lnTo>
                <a:cubicBezTo>
                  <a:pt x="3085052" y="2396768"/>
                  <a:pt x="3087931" y="2391010"/>
                  <a:pt x="3087931" y="2388130"/>
                </a:cubicBezTo>
                <a:cubicBezTo>
                  <a:pt x="3096210" y="2379854"/>
                  <a:pt x="3099090" y="2374455"/>
                  <a:pt x="3104849" y="2371576"/>
                </a:cubicBezTo>
                <a:cubicBezTo>
                  <a:pt x="3107369" y="2365817"/>
                  <a:pt x="3113128" y="2363299"/>
                  <a:pt x="3116008" y="2360419"/>
                </a:cubicBezTo>
                <a:cubicBezTo>
                  <a:pt x="3118527" y="2357540"/>
                  <a:pt x="3121407" y="2352142"/>
                  <a:pt x="3127166" y="2349263"/>
                </a:cubicBezTo>
                <a:lnTo>
                  <a:pt x="3131336" y="2342216"/>
                </a:lnTo>
                <a:lnTo>
                  <a:pt x="3132567" y="2340986"/>
                </a:lnTo>
                <a:lnTo>
                  <a:pt x="3133741" y="2338784"/>
                </a:lnTo>
                <a:lnTo>
                  <a:pt x="3138326" y="2332349"/>
                </a:lnTo>
                <a:cubicBezTo>
                  <a:pt x="3138326" y="2331089"/>
                  <a:pt x="3137606" y="2331809"/>
                  <a:pt x="3136526" y="2333563"/>
                </a:cubicBezTo>
                <a:lnTo>
                  <a:pt x="3133741" y="2338784"/>
                </a:lnTo>
                <a:lnTo>
                  <a:pt x="3131531" y="2341885"/>
                </a:lnTo>
                <a:lnTo>
                  <a:pt x="3131336" y="2342216"/>
                </a:lnTo>
                <a:lnTo>
                  <a:pt x="3126086" y="2347464"/>
                </a:lnTo>
                <a:lnTo>
                  <a:pt x="3152004" y="2312914"/>
                </a:lnTo>
                <a:cubicBezTo>
                  <a:pt x="3166042" y="2296360"/>
                  <a:pt x="3177202" y="2282324"/>
                  <a:pt x="3185481" y="2271168"/>
                </a:cubicBezTo>
                <a:cubicBezTo>
                  <a:pt x="3188360" y="2268289"/>
                  <a:pt x="3191240" y="2262891"/>
                  <a:pt x="3191240" y="2262891"/>
                </a:cubicBezTo>
                <a:cubicBezTo>
                  <a:pt x="3196639" y="2257132"/>
                  <a:pt x="3202398" y="2245976"/>
                  <a:pt x="3207798" y="2240578"/>
                </a:cubicBezTo>
                <a:cubicBezTo>
                  <a:pt x="3213557" y="2231941"/>
                  <a:pt x="3216437" y="2229421"/>
                  <a:pt x="3218956" y="2226542"/>
                </a:cubicBezTo>
                <a:cubicBezTo>
                  <a:pt x="3221836" y="2220784"/>
                  <a:pt x="3227596" y="2218265"/>
                  <a:pt x="3230116" y="2212506"/>
                </a:cubicBezTo>
                <a:cubicBezTo>
                  <a:pt x="3232995" y="2206748"/>
                  <a:pt x="3232995" y="2206748"/>
                  <a:pt x="3232995" y="2206748"/>
                </a:cubicBezTo>
                <a:cubicBezTo>
                  <a:pt x="3258192" y="2170760"/>
                  <a:pt x="3274751" y="2137291"/>
                  <a:pt x="3291669" y="2114978"/>
                </a:cubicBezTo>
                <a:cubicBezTo>
                  <a:pt x="3294548" y="2106340"/>
                  <a:pt x="3302827" y="2092665"/>
                  <a:pt x="3308227" y="2081508"/>
                </a:cubicBezTo>
                <a:cubicBezTo>
                  <a:pt x="3313986" y="2075750"/>
                  <a:pt x="3316867" y="2070352"/>
                  <a:pt x="3319386" y="2064594"/>
                </a:cubicBezTo>
                <a:cubicBezTo>
                  <a:pt x="3322266" y="2059195"/>
                  <a:pt x="3325145" y="2053437"/>
                  <a:pt x="3325145" y="2053437"/>
                </a:cubicBezTo>
                <a:cubicBezTo>
                  <a:pt x="3328025" y="2042281"/>
                  <a:pt x="3333424" y="2034004"/>
                  <a:pt x="3336304" y="2025367"/>
                </a:cubicBezTo>
                <a:cubicBezTo>
                  <a:pt x="3344583" y="2008812"/>
                  <a:pt x="3352862" y="1989378"/>
                  <a:pt x="3361502" y="1969944"/>
                </a:cubicBezTo>
                <a:cubicBezTo>
                  <a:pt x="3369781" y="1947631"/>
                  <a:pt x="3378060" y="1927837"/>
                  <a:pt x="3386338" y="1908404"/>
                </a:cubicBezTo>
                <a:cubicBezTo>
                  <a:pt x="3392098" y="1903006"/>
                  <a:pt x="3394977" y="1891849"/>
                  <a:pt x="3397497" y="1894369"/>
                </a:cubicBezTo>
                <a:cubicBezTo>
                  <a:pt x="3403256" y="1874934"/>
                  <a:pt x="3409017" y="1860899"/>
                  <a:pt x="3411536" y="1847223"/>
                </a:cubicBezTo>
                <a:cubicBezTo>
                  <a:pt x="3417295" y="1833188"/>
                  <a:pt x="3422695" y="1819153"/>
                  <a:pt x="3425574" y="1799718"/>
                </a:cubicBezTo>
                <a:cubicBezTo>
                  <a:pt x="3428454" y="1796839"/>
                  <a:pt x="3428454" y="1793961"/>
                  <a:pt x="3428454" y="1791081"/>
                </a:cubicBezTo>
                <a:cubicBezTo>
                  <a:pt x="3428454" y="1785683"/>
                  <a:pt x="3431334" y="1779925"/>
                  <a:pt x="3431334" y="1777406"/>
                </a:cubicBezTo>
                <a:cubicBezTo>
                  <a:pt x="3431334" y="1774526"/>
                  <a:pt x="3433853" y="1771648"/>
                  <a:pt x="3433853" y="1768768"/>
                </a:cubicBezTo>
                <a:cubicBezTo>
                  <a:pt x="3434573" y="1765979"/>
                  <a:pt x="3434776" y="1764765"/>
                  <a:pt x="3434674" y="1764602"/>
                </a:cubicBezTo>
                <a:lnTo>
                  <a:pt x="3433853" y="1766358"/>
                </a:lnTo>
                <a:lnTo>
                  <a:pt x="3433853" y="1757612"/>
                </a:lnTo>
                <a:cubicBezTo>
                  <a:pt x="3436733" y="1755093"/>
                  <a:pt x="3436733" y="1752213"/>
                  <a:pt x="3436733" y="1749335"/>
                </a:cubicBezTo>
                <a:cubicBezTo>
                  <a:pt x="3436733" y="1746456"/>
                  <a:pt x="3439613" y="1743936"/>
                  <a:pt x="3439613" y="1741058"/>
                </a:cubicBezTo>
                <a:cubicBezTo>
                  <a:pt x="3439613" y="1738178"/>
                  <a:pt x="3439613" y="1735299"/>
                  <a:pt x="3439613" y="1735299"/>
                </a:cubicBezTo>
                <a:cubicBezTo>
                  <a:pt x="3442492" y="1727022"/>
                  <a:pt x="3442492" y="1727022"/>
                  <a:pt x="3445012" y="1712986"/>
                </a:cubicBezTo>
                <a:lnTo>
                  <a:pt x="3450771" y="1687795"/>
                </a:lnTo>
                <a:cubicBezTo>
                  <a:pt x="3453652" y="1674118"/>
                  <a:pt x="3447891" y="1693553"/>
                  <a:pt x="3450771" y="1682396"/>
                </a:cubicBezTo>
                <a:cubicBezTo>
                  <a:pt x="3453652" y="1668360"/>
                  <a:pt x="3453652" y="1660083"/>
                  <a:pt x="3453652" y="1668360"/>
                </a:cubicBezTo>
                <a:cubicBezTo>
                  <a:pt x="3453652" y="1657204"/>
                  <a:pt x="3459051" y="1634891"/>
                  <a:pt x="3456171" y="1634891"/>
                </a:cubicBezTo>
                <a:cubicBezTo>
                  <a:pt x="3456171" y="1637770"/>
                  <a:pt x="3456171" y="1657204"/>
                  <a:pt x="3453652" y="1657204"/>
                </a:cubicBezTo>
                <a:cubicBezTo>
                  <a:pt x="3450771" y="1662962"/>
                  <a:pt x="3456171" y="1637770"/>
                  <a:pt x="3456171" y="1629493"/>
                </a:cubicBezTo>
                <a:cubicBezTo>
                  <a:pt x="3456171" y="1626614"/>
                  <a:pt x="3456171" y="1618337"/>
                  <a:pt x="3456171" y="1615457"/>
                </a:cubicBezTo>
                <a:cubicBezTo>
                  <a:pt x="3459051" y="1593144"/>
                  <a:pt x="3464810" y="1553917"/>
                  <a:pt x="3464810" y="1542760"/>
                </a:cubicBezTo>
                <a:cubicBezTo>
                  <a:pt x="3464810" y="1537362"/>
                  <a:pt x="3467330" y="1529085"/>
                  <a:pt x="3467330" y="1520447"/>
                </a:cubicBezTo>
                <a:cubicBezTo>
                  <a:pt x="3467330" y="1515049"/>
                  <a:pt x="3467330" y="1512170"/>
                  <a:pt x="3467330" y="1506772"/>
                </a:cubicBezTo>
                <a:cubicBezTo>
                  <a:pt x="3467330" y="1501014"/>
                  <a:pt x="3470210" y="1498134"/>
                  <a:pt x="3470210" y="1492736"/>
                </a:cubicBezTo>
                <a:cubicBezTo>
                  <a:pt x="3470210" y="1486979"/>
                  <a:pt x="3470210" y="1481580"/>
                  <a:pt x="3470210" y="1475822"/>
                </a:cubicBezTo>
                <a:cubicBezTo>
                  <a:pt x="3470210" y="1473303"/>
                  <a:pt x="3470210" y="1467544"/>
                  <a:pt x="3470210" y="1464666"/>
                </a:cubicBezTo>
                <a:cubicBezTo>
                  <a:pt x="3467330" y="1475822"/>
                  <a:pt x="3467330" y="1484459"/>
                  <a:pt x="3467330" y="1492736"/>
                </a:cubicBezTo>
                <a:cubicBezTo>
                  <a:pt x="3467330" y="1498134"/>
                  <a:pt x="3467330" y="1501014"/>
                  <a:pt x="3467330" y="1506772"/>
                </a:cubicBezTo>
                <a:cubicBezTo>
                  <a:pt x="3467330" y="1512170"/>
                  <a:pt x="3467330" y="1515049"/>
                  <a:pt x="3464810" y="1520447"/>
                </a:cubicBezTo>
                <a:cubicBezTo>
                  <a:pt x="3464810" y="1512170"/>
                  <a:pt x="3467330" y="1492736"/>
                  <a:pt x="3467330" y="1478701"/>
                </a:cubicBezTo>
                <a:cubicBezTo>
                  <a:pt x="3467330" y="1470424"/>
                  <a:pt x="3467330" y="1462146"/>
                  <a:pt x="3467330" y="1453509"/>
                </a:cubicBezTo>
                <a:cubicBezTo>
                  <a:pt x="3470210" y="1445231"/>
                  <a:pt x="3470210" y="1434076"/>
                  <a:pt x="3470210" y="1422919"/>
                </a:cubicBezTo>
                <a:lnTo>
                  <a:pt x="3470210" y="1420039"/>
                </a:lnTo>
                <a:cubicBezTo>
                  <a:pt x="3470210" y="1411763"/>
                  <a:pt x="3470210" y="1406364"/>
                  <a:pt x="3470210" y="1400606"/>
                </a:cubicBezTo>
                <a:cubicBezTo>
                  <a:pt x="3471649" y="1395028"/>
                  <a:pt x="3471649" y="1390169"/>
                  <a:pt x="3471289" y="1383916"/>
                </a:cubicBezTo>
                <a:lnTo>
                  <a:pt x="3471018" y="1377619"/>
                </a:lnTo>
                <a:lnTo>
                  <a:pt x="3471424" y="1377281"/>
                </a:lnTo>
                <a:cubicBezTo>
                  <a:pt x="3471829" y="1371950"/>
                  <a:pt x="3470210" y="1356700"/>
                  <a:pt x="3470210" y="1358859"/>
                </a:cubicBezTo>
                <a:lnTo>
                  <a:pt x="3471018" y="1377619"/>
                </a:lnTo>
                <a:lnTo>
                  <a:pt x="3470210" y="1378293"/>
                </a:lnTo>
                <a:cubicBezTo>
                  <a:pt x="3470210" y="1364258"/>
                  <a:pt x="3470210" y="1341945"/>
                  <a:pt x="3467330" y="1339425"/>
                </a:cubicBezTo>
                <a:cubicBezTo>
                  <a:pt x="3470210" y="1328269"/>
                  <a:pt x="3467330" y="1311355"/>
                  <a:pt x="3470210" y="1308475"/>
                </a:cubicBezTo>
                <a:cubicBezTo>
                  <a:pt x="3470210" y="1300198"/>
                  <a:pt x="3470210" y="1289041"/>
                  <a:pt x="3467330" y="1294800"/>
                </a:cubicBezTo>
                <a:cubicBezTo>
                  <a:pt x="3467330" y="1280765"/>
                  <a:pt x="3467330" y="1275006"/>
                  <a:pt x="3467330" y="1275006"/>
                </a:cubicBezTo>
                <a:cubicBezTo>
                  <a:pt x="3464810" y="1258451"/>
                  <a:pt x="3467330" y="1258451"/>
                  <a:pt x="3467330" y="1247295"/>
                </a:cubicBezTo>
                <a:cubicBezTo>
                  <a:pt x="3464810" y="1236138"/>
                  <a:pt x="3467330" y="1260970"/>
                  <a:pt x="3464810" y="1252693"/>
                </a:cubicBezTo>
                <a:cubicBezTo>
                  <a:pt x="3464810" y="1219224"/>
                  <a:pt x="3459051" y="1194032"/>
                  <a:pt x="3456171" y="1166320"/>
                </a:cubicBezTo>
                <a:cubicBezTo>
                  <a:pt x="3456171" y="1160562"/>
                  <a:pt x="3453652" y="1160562"/>
                  <a:pt x="3453652" y="1152285"/>
                </a:cubicBezTo>
                <a:cubicBezTo>
                  <a:pt x="3456171" y="1158044"/>
                  <a:pt x="3456171" y="1155164"/>
                  <a:pt x="3453652" y="1149406"/>
                </a:cubicBezTo>
                <a:cubicBezTo>
                  <a:pt x="3453652" y="1146887"/>
                  <a:pt x="3453652" y="1138249"/>
                  <a:pt x="3453652" y="1138249"/>
                </a:cubicBezTo>
                <a:cubicBezTo>
                  <a:pt x="3453652" y="1135730"/>
                  <a:pt x="3450771" y="1124574"/>
                  <a:pt x="3450771" y="1118816"/>
                </a:cubicBezTo>
                <a:cubicBezTo>
                  <a:pt x="3447891" y="1110539"/>
                  <a:pt x="3445012" y="1104780"/>
                  <a:pt x="3447891" y="1110539"/>
                </a:cubicBezTo>
                <a:cubicBezTo>
                  <a:pt x="3445012" y="1104780"/>
                  <a:pt x="3445012" y="1102261"/>
                  <a:pt x="3445012" y="1096503"/>
                </a:cubicBezTo>
                <a:cubicBezTo>
                  <a:pt x="3442492" y="1082467"/>
                  <a:pt x="3445012" y="1102261"/>
                  <a:pt x="3442492" y="1091104"/>
                </a:cubicBezTo>
                <a:lnTo>
                  <a:pt x="3436755" y="1065955"/>
                </a:lnTo>
                <a:lnTo>
                  <a:pt x="3439613" y="1071311"/>
                </a:lnTo>
                <a:cubicBezTo>
                  <a:pt x="3439613" y="1077069"/>
                  <a:pt x="3442492" y="1079948"/>
                  <a:pt x="3442492" y="1082467"/>
                </a:cubicBezTo>
                <a:cubicBezTo>
                  <a:pt x="3439613" y="1074190"/>
                  <a:pt x="3439613" y="1065913"/>
                  <a:pt x="3436733" y="1057636"/>
                </a:cubicBezTo>
                <a:cubicBezTo>
                  <a:pt x="3433853" y="1051877"/>
                  <a:pt x="3433853" y="1043599"/>
                  <a:pt x="3431334" y="1037841"/>
                </a:cubicBezTo>
                <a:cubicBezTo>
                  <a:pt x="3431334" y="1040721"/>
                  <a:pt x="3433853" y="1048998"/>
                  <a:pt x="3436733" y="1057636"/>
                </a:cubicBezTo>
                <a:lnTo>
                  <a:pt x="3436733" y="1065858"/>
                </a:lnTo>
                <a:lnTo>
                  <a:pt x="3428454" y="1029564"/>
                </a:lnTo>
                <a:cubicBezTo>
                  <a:pt x="3428454" y="1026686"/>
                  <a:pt x="3425574" y="1024166"/>
                  <a:pt x="3425574" y="1021287"/>
                </a:cubicBezTo>
                <a:cubicBezTo>
                  <a:pt x="3425574" y="1021287"/>
                  <a:pt x="3425574" y="1018408"/>
                  <a:pt x="3422695" y="1015529"/>
                </a:cubicBezTo>
                <a:cubicBezTo>
                  <a:pt x="3422695" y="1010131"/>
                  <a:pt x="3420175" y="1007251"/>
                  <a:pt x="3420175" y="1001853"/>
                </a:cubicBezTo>
                <a:cubicBezTo>
                  <a:pt x="3417295" y="996095"/>
                  <a:pt x="3417295" y="993216"/>
                  <a:pt x="3414416" y="987818"/>
                </a:cubicBezTo>
                <a:cubicBezTo>
                  <a:pt x="3414416" y="984938"/>
                  <a:pt x="3411536" y="979540"/>
                  <a:pt x="3411536" y="976661"/>
                </a:cubicBezTo>
                <a:cubicBezTo>
                  <a:pt x="3409017" y="968384"/>
                  <a:pt x="3409017" y="968384"/>
                  <a:pt x="3406136" y="962626"/>
                </a:cubicBezTo>
                <a:cubicBezTo>
                  <a:pt x="3406136" y="957228"/>
                  <a:pt x="3403256" y="951469"/>
                  <a:pt x="3400377" y="946071"/>
                </a:cubicBezTo>
                <a:cubicBezTo>
                  <a:pt x="3400377" y="943191"/>
                  <a:pt x="3397497" y="940313"/>
                  <a:pt x="3397497" y="937433"/>
                </a:cubicBezTo>
                <a:cubicBezTo>
                  <a:pt x="3394977" y="934915"/>
                  <a:pt x="3394977" y="932035"/>
                  <a:pt x="3392098" y="926277"/>
                </a:cubicBezTo>
                <a:cubicBezTo>
                  <a:pt x="3392098" y="923758"/>
                  <a:pt x="3389218" y="915121"/>
                  <a:pt x="3386338" y="909723"/>
                </a:cubicBezTo>
                <a:cubicBezTo>
                  <a:pt x="3383819" y="903965"/>
                  <a:pt x="3380939" y="892808"/>
                  <a:pt x="3375180" y="884530"/>
                </a:cubicBezTo>
                <a:cubicBezTo>
                  <a:pt x="3372660" y="876253"/>
                  <a:pt x="3366901" y="867976"/>
                  <a:pt x="3364021" y="859338"/>
                </a:cubicBezTo>
                <a:cubicBezTo>
                  <a:pt x="3341703" y="814713"/>
                  <a:pt x="3322266" y="778364"/>
                  <a:pt x="3313986" y="756052"/>
                </a:cubicBezTo>
                <a:cubicBezTo>
                  <a:pt x="3316867" y="756052"/>
                  <a:pt x="3316867" y="756052"/>
                  <a:pt x="3311106" y="742376"/>
                </a:cubicBezTo>
                <a:cubicBezTo>
                  <a:pt x="3311106" y="744895"/>
                  <a:pt x="3316867" y="750653"/>
                  <a:pt x="3322266" y="758930"/>
                </a:cubicBezTo>
                <a:cubicBezTo>
                  <a:pt x="3316867" y="750653"/>
                  <a:pt x="3330545" y="767208"/>
                  <a:pt x="3316867" y="744895"/>
                </a:cubicBezTo>
                <a:cubicBezTo>
                  <a:pt x="3325145" y="758930"/>
                  <a:pt x="3328025" y="756052"/>
                  <a:pt x="3333424" y="764689"/>
                </a:cubicBezTo>
                <a:cubicBezTo>
                  <a:pt x="3333424" y="767208"/>
                  <a:pt x="3341703" y="781244"/>
                  <a:pt x="3339184" y="775845"/>
                </a:cubicBezTo>
                <a:cubicBezTo>
                  <a:pt x="3350342" y="796719"/>
                  <a:pt x="3362132" y="819752"/>
                  <a:pt x="3373245" y="843143"/>
                </a:cubicBezTo>
                <a:lnTo>
                  <a:pt x="3377930" y="853984"/>
                </a:lnTo>
                <a:lnTo>
                  <a:pt x="3376665" y="851736"/>
                </a:lnTo>
                <a:cubicBezTo>
                  <a:pt x="3375270" y="849622"/>
                  <a:pt x="3373920" y="848182"/>
                  <a:pt x="3372660" y="848182"/>
                </a:cubicBezTo>
                <a:cubicBezTo>
                  <a:pt x="3380939" y="862218"/>
                  <a:pt x="3366901" y="837025"/>
                  <a:pt x="3375180" y="856820"/>
                </a:cubicBezTo>
                <a:cubicBezTo>
                  <a:pt x="3376620" y="859518"/>
                  <a:pt x="3377340" y="859518"/>
                  <a:pt x="3378060" y="859158"/>
                </a:cubicBezTo>
                <a:lnTo>
                  <a:pt x="3380223" y="859293"/>
                </a:lnTo>
                <a:lnTo>
                  <a:pt x="3403256" y="912601"/>
                </a:lnTo>
                <a:cubicBezTo>
                  <a:pt x="3406136" y="918000"/>
                  <a:pt x="3409017" y="926277"/>
                  <a:pt x="3411536" y="934915"/>
                </a:cubicBezTo>
                <a:cubicBezTo>
                  <a:pt x="3414416" y="940313"/>
                  <a:pt x="3414416" y="946071"/>
                  <a:pt x="3417295" y="951469"/>
                </a:cubicBezTo>
                <a:cubicBezTo>
                  <a:pt x="3420175" y="957228"/>
                  <a:pt x="3422695" y="962626"/>
                  <a:pt x="3425574" y="968384"/>
                </a:cubicBezTo>
                <a:cubicBezTo>
                  <a:pt x="3428454" y="976661"/>
                  <a:pt x="3428454" y="979540"/>
                  <a:pt x="3431334" y="987818"/>
                </a:cubicBezTo>
                <a:cubicBezTo>
                  <a:pt x="3431334" y="993216"/>
                  <a:pt x="3433853" y="1001853"/>
                  <a:pt x="3436733" y="1007251"/>
                </a:cubicBezTo>
                <a:cubicBezTo>
                  <a:pt x="3439613" y="1013009"/>
                  <a:pt x="3439613" y="1018408"/>
                  <a:pt x="3439613" y="1024166"/>
                </a:cubicBezTo>
                <a:cubicBezTo>
                  <a:pt x="3442492" y="1026686"/>
                  <a:pt x="3442492" y="1026686"/>
                  <a:pt x="3445012" y="1032443"/>
                </a:cubicBezTo>
                <a:cubicBezTo>
                  <a:pt x="3445012" y="1035322"/>
                  <a:pt x="3445012" y="1037841"/>
                  <a:pt x="3445012" y="1040721"/>
                </a:cubicBezTo>
                <a:cubicBezTo>
                  <a:pt x="3447891" y="1043599"/>
                  <a:pt x="3447891" y="1046479"/>
                  <a:pt x="3447891" y="1051877"/>
                </a:cubicBezTo>
                <a:cubicBezTo>
                  <a:pt x="3450771" y="1057636"/>
                  <a:pt x="3450771" y="1063034"/>
                  <a:pt x="3453652" y="1068792"/>
                </a:cubicBezTo>
                <a:cubicBezTo>
                  <a:pt x="3453652" y="1071311"/>
                  <a:pt x="3453652" y="1074190"/>
                  <a:pt x="3453652" y="1077069"/>
                </a:cubicBezTo>
                <a:cubicBezTo>
                  <a:pt x="3453652" y="1079948"/>
                  <a:pt x="3453652" y="1082467"/>
                  <a:pt x="3453652" y="1082467"/>
                </a:cubicBezTo>
                <a:cubicBezTo>
                  <a:pt x="3456171" y="1088226"/>
                  <a:pt x="3456171" y="1091104"/>
                  <a:pt x="3456171" y="1096503"/>
                </a:cubicBezTo>
                <a:cubicBezTo>
                  <a:pt x="3459051" y="1102261"/>
                  <a:pt x="3459051" y="1107659"/>
                  <a:pt x="3459051" y="1113417"/>
                </a:cubicBezTo>
                <a:cubicBezTo>
                  <a:pt x="3461931" y="1115937"/>
                  <a:pt x="3461931" y="1118816"/>
                  <a:pt x="3461931" y="1121695"/>
                </a:cubicBezTo>
                <a:cubicBezTo>
                  <a:pt x="3461931" y="1124574"/>
                  <a:pt x="3461931" y="1127094"/>
                  <a:pt x="3461931" y="1127094"/>
                </a:cubicBezTo>
                <a:cubicBezTo>
                  <a:pt x="3464810" y="1138249"/>
                  <a:pt x="3464810" y="1138249"/>
                  <a:pt x="3467330" y="1146887"/>
                </a:cubicBezTo>
                <a:cubicBezTo>
                  <a:pt x="3467330" y="1155164"/>
                  <a:pt x="3467330" y="1160562"/>
                  <a:pt x="3470210" y="1169200"/>
                </a:cubicBezTo>
                <a:cubicBezTo>
                  <a:pt x="3470210" y="1174598"/>
                  <a:pt x="3470210" y="1177477"/>
                  <a:pt x="3470210" y="1180356"/>
                </a:cubicBezTo>
                <a:cubicBezTo>
                  <a:pt x="3470210" y="1185754"/>
                  <a:pt x="3470210" y="1188634"/>
                  <a:pt x="3473089" y="1194032"/>
                </a:cubicBezTo>
                <a:cubicBezTo>
                  <a:pt x="3473089" y="1199790"/>
                  <a:pt x="3473089" y="1202669"/>
                  <a:pt x="3473089" y="1202669"/>
                </a:cubicBezTo>
                <a:cubicBezTo>
                  <a:pt x="3475969" y="1230380"/>
                  <a:pt x="3478488" y="1269608"/>
                  <a:pt x="3481368" y="1308475"/>
                </a:cubicBezTo>
                <a:cubicBezTo>
                  <a:pt x="3481368" y="1317113"/>
                  <a:pt x="3478488" y="1300198"/>
                  <a:pt x="3478488" y="1319632"/>
                </a:cubicBezTo>
                <a:cubicBezTo>
                  <a:pt x="3481368" y="1333668"/>
                  <a:pt x="3481368" y="1311355"/>
                  <a:pt x="3481368" y="1322511"/>
                </a:cubicBezTo>
                <a:lnTo>
                  <a:pt x="3481368" y="1333668"/>
                </a:lnTo>
                <a:lnTo>
                  <a:pt x="3481368" y="1336186"/>
                </a:lnTo>
                <a:lnTo>
                  <a:pt x="3481368" y="1340280"/>
                </a:lnTo>
                <a:lnTo>
                  <a:pt x="3481368" y="1347703"/>
                </a:lnTo>
                <a:lnTo>
                  <a:pt x="3481368" y="1349682"/>
                </a:lnTo>
                <a:lnTo>
                  <a:pt x="3481368" y="1353101"/>
                </a:lnTo>
                <a:lnTo>
                  <a:pt x="3481368" y="1364258"/>
                </a:lnTo>
                <a:lnTo>
                  <a:pt x="3481368" y="1364798"/>
                </a:lnTo>
                <a:lnTo>
                  <a:pt x="3481368" y="1370016"/>
                </a:lnTo>
                <a:lnTo>
                  <a:pt x="3481368" y="1384231"/>
                </a:lnTo>
                <a:lnTo>
                  <a:pt x="3481368" y="1392328"/>
                </a:lnTo>
                <a:cubicBezTo>
                  <a:pt x="3481368" y="1396468"/>
                  <a:pt x="3481368" y="1399976"/>
                  <a:pt x="3481368" y="1402450"/>
                </a:cubicBezTo>
                <a:lnTo>
                  <a:pt x="3481368" y="1406364"/>
                </a:lnTo>
                <a:lnTo>
                  <a:pt x="3481368" y="1411763"/>
                </a:lnTo>
                <a:lnTo>
                  <a:pt x="3481368" y="1414641"/>
                </a:lnTo>
                <a:lnTo>
                  <a:pt x="3481368" y="1417521"/>
                </a:lnTo>
                <a:lnTo>
                  <a:pt x="3481368" y="1420101"/>
                </a:lnTo>
                <a:cubicBezTo>
                  <a:pt x="3481368" y="1420050"/>
                  <a:pt x="3481368" y="1421366"/>
                  <a:pt x="3481368" y="1422604"/>
                </a:cubicBezTo>
                <a:lnTo>
                  <a:pt x="3481368" y="1424634"/>
                </a:lnTo>
                <a:lnTo>
                  <a:pt x="3481368" y="1425798"/>
                </a:lnTo>
                <a:cubicBezTo>
                  <a:pt x="3481368" y="1434076"/>
                  <a:pt x="3481368" y="1434076"/>
                  <a:pt x="3481368" y="1434076"/>
                </a:cubicBezTo>
                <a:cubicBezTo>
                  <a:pt x="3481368" y="1445231"/>
                  <a:pt x="3481368" y="1456388"/>
                  <a:pt x="3481368" y="1467544"/>
                </a:cubicBezTo>
                <a:cubicBezTo>
                  <a:pt x="3478488" y="1475822"/>
                  <a:pt x="3481368" y="1467544"/>
                  <a:pt x="3478488" y="1467544"/>
                </a:cubicBezTo>
                <a:cubicBezTo>
                  <a:pt x="3478488" y="1470424"/>
                  <a:pt x="3478488" y="1475822"/>
                  <a:pt x="3478488" y="1481580"/>
                </a:cubicBezTo>
                <a:cubicBezTo>
                  <a:pt x="3478488" y="1489857"/>
                  <a:pt x="3481368" y="1464666"/>
                  <a:pt x="3478488" y="1489857"/>
                </a:cubicBezTo>
                <a:lnTo>
                  <a:pt x="3478488" y="1495020"/>
                </a:lnTo>
                <a:lnTo>
                  <a:pt x="3478488" y="1495616"/>
                </a:lnTo>
                <a:cubicBezTo>
                  <a:pt x="3475969" y="1506772"/>
                  <a:pt x="3475969" y="1503893"/>
                  <a:pt x="3475969" y="1512170"/>
                </a:cubicBezTo>
                <a:cubicBezTo>
                  <a:pt x="3475969" y="1523327"/>
                  <a:pt x="3478488" y="1515049"/>
                  <a:pt x="3478488" y="1517929"/>
                </a:cubicBezTo>
                <a:cubicBezTo>
                  <a:pt x="3478488" y="1529085"/>
                  <a:pt x="3478488" y="1540241"/>
                  <a:pt x="3475969" y="1551397"/>
                </a:cubicBezTo>
                <a:cubicBezTo>
                  <a:pt x="3475969" y="1548519"/>
                  <a:pt x="3475969" y="1545639"/>
                  <a:pt x="3475969" y="1545639"/>
                </a:cubicBezTo>
                <a:cubicBezTo>
                  <a:pt x="3475969" y="1551397"/>
                  <a:pt x="3473089" y="1570832"/>
                  <a:pt x="3475969" y="1565074"/>
                </a:cubicBezTo>
                <a:cubicBezTo>
                  <a:pt x="3473089" y="1590265"/>
                  <a:pt x="3470210" y="1604300"/>
                  <a:pt x="3467330" y="1609699"/>
                </a:cubicBezTo>
                <a:cubicBezTo>
                  <a:pt x="3467330" y="1618337"/>
                  <a:pt x="3467330" y="1632012"/>
                  <a:pt x="3464810" y="1632012"/>
                </a:cubicBezTo>
                <a:cubicBezTo>
                  <a:pt x="3464810" y="1646047"/>
                  <a:pt x="3470210" y="1623735"/>
                  <a:pt x="3464810" y="1648927"/>
                </a:cubicBezTo>
                <a:cubicBezTo>
                  <a:pt x="3464810" y="1646047"/>
                  <a:pt x="3467330" y="1643168"/>
                  <a:pt x="3467330" y="1637770"/>
                </a:cubicBezTo>
                <a:cubicBezTo>
                  <a:pt x="3467330" y="1640650"/>
                  <a:pt x="3467330" y="1651805"/>
                  <a:pt x="3464810" y="1660083"/>
                </a:cubicBezTo>
                <a:cubicBezTo>
                  <a:pt x="3464810" y="1668360"/>
                  <a:pt x="3461931" y="1676638"/>
                  <a:pt x="3461931" y="1671240"/>
                </a:cubicBezTo>
                <a:cubicBezTo>
                  <a:pt x="3461931" y="1676638"/>
                  <a:pt x="3461931" y="1679517"/>
                  <a:pt x="3461931" y="1685275"/>
                </a:cubicBezTo>
                <a:cubicBezTo>
                  <a:pt x="3461931" y="1687795"/>
                  <a:pt x="3461931" y="1690673"/>
                  <a:pt x="3459051" y="1699310"/>
                </a:cubicBezTo>
                <a:cubicBezTo>
                  <a:pt x="3456171" y="1699310"/>
                  <a:pt x="3456171" y="1699310"/>
                  <a:pt x="3456171" y="1699310"/>
                </a:cubicBezTo>
                <a:cubicBezTo>
                  <a:pt x="3459051" y="1701830"/>
                  <a:pt x="3456171" y="1712986"/>
                  <a:pt x="3456171" y="1718745"/>
                </a:cubicBezTo>
                <a:cubicBezTo>
                  <a:pt x="3453652" y="1729901"/>
                  <a:pt x="3450771" y="1735299"/>
                  <a:pt x="3447891" y="1741058"/>
                </a:cubicBezTo>
                <a:cubicBezTo>
                  <a:pt x="3450771" y="1741058"/>
                  <a:pt x="3447891" y="1749335"/>
                  <a:pt x="3445012" y="1757612"/>
                </a:cubicBezTo>
                <a:cubicBezTo>
                  <a:pt x="3445012" y="1768768"/>
                  <a:pt x="3442492" y="1777406"/>
                  <a:pt x="3439613" y="1782804"/>
                </a:cubicBezTo>
                <a:cubicBezTo>
                  <a:pt x="3439613" y="1782804"/>
                  <a:pt x="3445012" y="1771648"/>
                  <a:pt x="3445012" y="1768768"/>
                </a:cubicBezTo>
                <a:cubicBezTo>
                  <a:pt x="3442492" y="1774526"/>
                  <a:pt x="3442492" y="1779925"/>
                  <a:pt x="3439613" y="1788563"/>
                </a:cubicBezTo>
                <a:cubicBezTo>
                  <a:pt x="3439613" y="1793961"/>
                  <a:pt x="3436733" y="1802598"/>
                  <a:pt x="3433853" y="1810875"/>
                </a:cubicBezTo>
                <a:cubicBezTo>
                  <a:pt x="3431334" y="1824911"/>
                  <a:pt x="3425574" y="1838586"/>
                  <a:pt x="3420175" y="1852621"/>
                </a:cubicBezTo>
                <a:cubicBezTo>
                  <a:pt x="3417295" y="1860899"/>
                  <a:pt x="3414416" y="1863778"/>
                  <a:pt x="3406136" y="1883212"/>
                </a:cubicBezTo>
                <a:cubicBezTo>
                  <a:pt x="3400377" y="1894369"/>
                  <a:pt x="3403256" y="1891849"/>
                  <a:pt x="3400377" y="1905524"/>
                </a:cubicBezTo>
                <a:cubicBezTo>
                  <a:pt x="3406136" y="1891849"/>
                  <a:pt x="3397497" y="1919560"/>
                  <a:pt x="3403256" y="1903006"/>
                </a:cubicBezTo>
                <a:cubicBezTo>
                  <a:pt x="3403256" y="1908404"/>
                  <a:pt x="3392098" y="1933596"/>
                  <a:pt x="3397497" y="1925319"/>
                </a:cubicBezTo>
                <a:cubicBezTo>
                  <a:pt x="3393358" y="1937734"/>
                  <a:pt x="3388498" y="1951680"/>
                  <a:pt x="3382919" y="1965985"/>
                </a:cubicBezTo>
                <a:lnTo>
                  <a:pt x="3365556" y="2005333"/>
                </a:lnTo>
                <a:lnTo>
                  <a:pt x="3358621" y="2017089"/>
                </a:lnTo>
                <a:cubicBezTo>
                  <a:pt x="3355741" y="2019968"/>
                  <a:pt x="3352862" y="2025367"/>
                  <a:pt x="3352862" y="2028245"/>
                </a:cubicBezTo>
                <a:cubicBezTo>
                  <a:pt x="3347463" y="2036883"/>
                  <a:pt x="3347463" y="2039402"/>
                  <a:pt x="3347463" y="2042281"/>
                </a:cubicBezTo>
                <a:cubicBezTo>
                  <a:pt x="3347463" y="2045160"/>
                  <a:pt x="3347463" y="2045160"/>
                  <a:pt x="3341703" y="2053437"/>
                </a:cubicBezTo>
                <a:lnTo>
                  <a:pt x="3334768" y="2066210"/>
                </a:lnTo>
                <a:lnTo>
                  <a:pt x="3332030" y="2069092"/>
                </a:lnTo>
                <a:lnTo>
                  <a:pt x="3331651" y="2069723"/>
                </a:lnTo>
                <a:lnTo>
                  <a:pt x="3330590" y="2070892"/>
                </a:lnTo>
                <a:lnTo>
                  <a:pt x="3328521" y="2074927"/>
                </a:lnTo>
                <a:lnTo>
                  <a:pt x="3328025" y="2075750"/>
                </a:lnTo>
                <a:lnTo>
                  <a:pt x="3328185" y="2071122"/>
                </a:lnTo>
                <a:lnTo>
                  <a:pt x="3330545" y="2067473"/>
                </a:lnTo>
                <a:cubicBezTo>
                  <a:pt x="3330545" y="2066033"/>
                  <a:pt x="3329195" y="2068103"/>
                  <a:pt x="3328205" y="2070532"/>
                </a:cubicBezTo>
                <a:lnTo>
                  <a:pt x="3328185" y="2071122"/>
                </a:lnTo>
                <a:lnTo>
                  <a:pt x="3323301" y="2078675"/>
                </a:lnTo>
                <a:cubicBezTo>
                  <a:pt x="3322266" y="2080788"/>
                  <a:pt x="3322266" y="2081508"/>
                  <a:pt x="3322266" y="2081508"/>
                </a:cubicBezTo>
                <a:cubicBezTo>
                  <a:pt x="3322266" y="2081508"/>
                  <a:pt x="3325145" y="2078630"/>
                  <a:pt x="3325145" y="2081508"/>
                </a:cubicBezTo>
                <a:lnTo>
                  <a:pt x="3328521" y="2074927"/>
                </a:lnTo>
                <a:lnTo>
                  <a:pt x="3331651" y="2069723"/>
                </a:lnTo>
                <a:lnTo>
                  <a:pt x="3334665" y="2066400"/>
                </a:lnTo>
                <a:lnTo>
                  <a:pt x="3328025" y="2078630"/>
                </a:lnTo>
                <a:cubicBezTo>
                  <a:pt x="3325145" y="2084028"/>
                  <a:pt x="3322266" y="2089786"/>
                  <a:pt x="3319386" y="2095185"/>
                </a:cubicBezTo>
                <a:cubicBezTo>
                  <a:pt x="3318126" y="2096623"/>
                  <a:pt x="3318126" y="2097343"/>
                  <a:pt x="3318126" y="2098423"/>
                </a:cubicBezTo>
                <a:lnTo>
                  <a:pt x="3317202" y="2102380"/>
                </a:lnTo>
                <a:lnTo>
                  <a:pt x="3314714" y="2107228"/>
                </a:lnTo>
                <a:lnTo>
                  <a:pt x="3309307" y="2115788"/>
                </a:lnTo>
                <a:cubicBezTo>
                  <a:pt x="3308227" y="2117497"/>
                  <a:pt x="3308227" y="2117497"/>
                  <a:pt x="3308227" y="2117497"/>
                </a:cubicBezTo>
                <a:cubicBezTo>
                  <a:pt x="3305707" y="2123255"/>
                  <a:pt x="3302827" y="2126135"/>
                  <a:pt x="3299948" y="2131533"/>
                </a:cubicBezTo>
                <a:cubicBezTo>
                  <a:pt x="3291669" y="2139810"/>
                  <a:pt x="3297068" y="2134411"/>
                  <a:pt x="3294548" y="2137291"/>
                </a:cubicBezTo>
                <a:cubicBezTo>
                  <a:pt x="3283390" y="2153846"/>
                  <a:pt x="3294548" y="2137291"/>
                  <a:pt x="3288789" y="2148448"/>
                </a:cubicBezTo>
                <a:cubicBezTo>
                  <a:pt x="3285910" y="2153846"/>
                  <a:pt x="3283390" y="2159603"/>
                  <a:pt x="3280510" y="2162123"/>
                </a:cubicBezTo>
                <a:cubicBezTo>
                  <a:pt x="3277631" y="2167881"/>
                  <a:pt x="3274751" y="2170760"/>
                  <a:pt x="3277631" y="2167881"/>
                </a:cubicBezTo>
                <a:cubicBezTo>
                  <a:pt x="3269352" y="2179038"/>
                  <a:pt x="3261072" y="2195592"/>
                  <a:pt x="3249913" y="2209628"/>
                </a:cubicBezTo>
                <a:cubicBezTo>
                  <a:pt x="3241274" y="2223663"/>
                  <a:pt x="3230116" y="2234819"/>
                  <a:pt x="3224717" y="2245976"/>
                </a:cubicBezTo>
                <a:cubicBezTo>
                  <a:pt x="3227596" y="2240578"/>
                  <a:pt x="3230116" y="2237699"/>
                  <a:pt x="3232995" y="2231941"/>
                </a:cubicBezTo>
                <a:cubicBezTo>
                  <a:pt x="3235875" y="2226542"/>
                  <a:pt x="3241274" y="2220784"/>
                  <a:pt x="3244154" y="2215386"/>
                </a:cubicBezTo>
                <a:cubicBezTo>
                  <a:pt x="3247034" y="2212506"/>
                  <a:pt x="3247034" y="2209628"/>
                  <a:pt x="3249913" y="2206748"/>
                </a:cubicBezTo>
                <a:lnTo>
                  <a:pt x="3263050" y="2188084"/>
                </a:lnTo>
                <a:lnTo>
                  <a:pt x="3266471" y="2184436"/>
                </a:lnTo>
                <a:cubicBezTo>
                  <a:pt x="3269352" y="2179038"/>
                  <a:pt x="3274751" y="2170760"/>
                  <a:pt x="3272231" y="2170760"/>
                </a:cubicBezTo>
                <a:cubicBezTo>
                  <a:pt x="3266471" y="2179038"/>
                  <a:pt x="3261072" y="2187315"/>
                  <a:pt x="3263591" y="2187315"/>
                </a:cubicBezTo>
                <a:lnTo>
                  <a:pt x="3263050" y="2188084"/>
                </a:lnTo>
                <a:lnTo>
                  <a:pt x="3261072" y="2190194"/>
                </a:lnTo>
                <a:cubicBezTo>
                  <a:pt x="3261072" y="2193073"/>
                  <a:pt x="3258192" y="2195592"/>
                  <a:pt x="3255313" y="2198471"/>
                </a:cubicBezTo>
                <a:cubicBezTo>
                  <a:pt x="3255313" y="2201350"/>
                  <a:pt x="3252433" y="2204229"/>
                  <a:pt x="3249913" y="2206748"/>
                </a:cubicBezTo>
                <a:cubicBezTo>
                  <a:pt x="3244154" y="2215386"/>
                  <a:pt x="3238755" y="2223663"/>
                  <a:pt x="3232995" y="2231941"/>
                </a:cubicBezTo>
                <a:cubicBezTo>
                  <a:pt x="3235875" y="2226542"/>
                  <a:pt x="3232995" y="2229421"/>
                  <a:pt x="3230116" y="2231941"/>
                </a:cubicBezTo>
                <a:cubicBezTo>
                  <a:pt x="3218956" y="2248855"/>
                  <a:pt x="3207798" y="2262891"/>
                  <a:pt x="3194120" y="2279446"/>
                </a:cubicBezTo>
                <a:cubicBezTo>
                  <a:pt x="3182961" y="2293481"/>
                  <a:pt x="3177202" y="2298879"/>
                  <a:pt x="3177202" y="2301758"/>
                </a:cubicBezTo>
                <a:cubicBezTo>
                  <a:pt x="3185481" y="2290602"/>
                  <a:pt x="3191240" y="2282324"/>
                  <a:pt x="3194120" y="2279446"/>
                </a:cubicBezTo>
                <a:cubicBezTo>
                  <a:pt x="3182961" y="2296360"/>
                  <a:pt x="3168922" y="2315794"/>
                  <a:pt x="3152004" y="2335227"/>
                </a:cubicBezTo>
                <a:lnTo>
                  <a:pt x="3150632" y="2336424"/>
                </a:lnTo>
                <a:lnTo>
                  <a:pt x="3152207" y="2334114"/>
                </a:lnTo>
                <a:cubicBezTo>
                  <a:pt x="3152162" y="2333822"/>
                  <a:pt x="3149327" y="2337173"/>
                  <a:pt x="3149282" y="2337600"/>
                </a:cubicBezTo>
                <a:lnTo>
                  <a:pt x="3150632" y="2336424"/>
                </a:lnTo>
                <a:lnTo>
                  <a:pt x="3149484" y="2338107"/>
                </a:lnTo>
                <a:cubicBezTo>
                  <a:pt x="3135446" y="2352142"/>
                  <a:pt x="3154884" y="2332349"/>
                  <a:pt x="3135446" y="2357540"/>
                </a:cubicBezTo>
                <a:cubicBezTo>
                  <a:pt x="3127166" y="2363299"/>
                  <a:pt x="3138326" y="2349263"/>
                  <a:pt x="3143725" y="2340986"/>
                </a:cubicBezTo>
                <a:cubicBezTo>
                  <a:pt x="3143725" y="2340986"/>
                  <a:pt x="3138326" y="2346384"/>
                  <a:pt x="3135446" y="2352142"/>
                </a:cubicBezTo>
                <a:cubicBezTo>
                  <a:pt x="3129686" y="2357540"/>
                  <a:pt x="3127166" y="2360419"/>
                  <a:pt x="3129686" y="2357540"/>
                </a:cubicBezTo>
                <a:cubicBezTo>
                  <a:pt x="3124287" y="2365817"/>
                  <a:pt x="3121407" y="2371576"/>
                  <a:pt x="3124287" y="2365817"/>
                </a:cubicBezTo>
                <a:cubicBezTo>
                  <a:pt x="3110248" y="2382732"/>
                  <a:pt x="3093691" y="2402167"/>
                  <a:pt x="3073892" y="2421600"/>
                </a:cubicBezTo>
                <a:cubicBezTo>
                  <a:pt x="3057334" y="2441394"/>
                  <a:pt x="3035016" y="2460827"/>
                  <a:pt x="3015579" y="2480261"/>
                </a:cubicBezTo>
                <a:cubicBezTo>
                  <a:pt x="2994521" y="2498435"/>
                  <a:pt x="2972833" y="2515890"/>
                  <a:pt x="2952226" y="2532265"/>
                </a:cubicBezTo>
                <a:lnTo>
                  <a:pt x="2915479" y="2561679"/>
                </a:lnTo>
                <a:lnTo>
                  <a:pt x="2912748" y="2566523"/>
                </a:lnTo>
                <a:lnTo>
                  <a:pt x="2913391" y="2563351"/>
                </a:lnTo>
                <a:lnTo>
                  <a:pt x="2902201" y="2572306"/>
                </a:lnTo>
                <a:lnTo>
                  <a:pt x="2897092" y="2579660"/>
                </a:lnTo>
                <a:cubicBezTo>
                  <a:pt x="2894662" y="2583888"/>
                  <a:pt x="2893313" y="2587398"/>
                  <a:pt x="2896192" y="2585958"/>
                </a:cubicBezTo>
                <a:cubicBezTo>
                  <a:pt x="2885035" y="2597114"/>
                  <a:pt x="2870999" y="2619428"/>
                  <a:pt x="2876757" y="2608271"/>
                </a:cubicBezTo>
                <a:lnTo>
                  <a:pt x="2871550" y="2615481"/>
                </a:lnTo>
                <a:lnTo>
                  <a:pt x="2876757" y="2605392"/>
                </a:lnTo>
                <a:cubicBezTo>
                  <a:pt x="2882155" y="2599994"/>
                  <a:pt x="2887914" y="2594236"/>
                  <a:pt x="2890433" y="2585958"/>
                </a:cubicBezTo>
                <a:lnTo>
                  <a:pt x="2896345" y="2576995"/>
                </a:lnTo>
                <a:lnTo>
                  <a:pt x="2895351" y="2577790"/>
                </a:lnTo>
                <a:cubicBezTo>
                  <a:pt x="2891212" y="2580669"/>
                  <a:pt x="2884913" y="2584898"/>
                  <a:pt x="2877579" y="2589801"/>
                </a:cubicBezTo>
                <a:lnTo>
                  <a:pt x="2874273" y="2592015"/>
                </a:lnTo>
                <a:lnTo>
                  <a:pt x="2871493" y="2596979"/>
                </a:lnTo>
                <a:cubicBezTo>
                  <a:pt x="2868389" y="2601164"/>
                  <a:pt x="2865599" y="2603952"/>
                  <a:pt x="2865599" y="2602513"/>
                </a:cubicBezTo>
                <a:lnTo>
                  <a:pt x="2871360" y="2593966"/>
                </a:lnTo>
                <a:lnTo>
                  <a:pt x="2863079" y="2599512"/>
                </a:lnTo>
                <a:lnTo>
                  <a:pt x="2862721" y="2599994"/>
                </a:lnTo>
                <a:cubicBezTo>
                  <a:pt x="2859841" y="2602513"/>
                  <a:pt x="2859841" y="2605392"/>
                  <a:pt x="2856962" y="2608271"/>
                </a:cubicBezTo>
                <a:cubicBezTo>
                  <a:pt x="2856962" y="2611150"/>
                  <a:pt x="2854443" y="2613670"/>
                  <a:pt x="2851563" y="2616549"/>
                </a:cubicBezTo>
                <a:lnTo>
                  <a:pt x="2848684" y="2619428"/>
                </a:lnTo>
                <a:cubicBezTo>
                  <a:pt x="2845805" y="2622307"/>
                  <a:pt x="2845805" y="2624827"/>
                  <a:pt x="2843285" y="2624827"/>
                </a:cubicBezTo>
                <a:lnTo>
                  <a:pt x="2845781" y="2620999"/>
                </a:lnTo>
                <a:lnTo>
                  <a:pt x="2848684" y="2617629"/>
                </a:lnTo>
                <a:cubicBezTo>
                  <a:pt x="2851473" y="2613760"/>
                  <a:pt x="2854263" y="2609531"/>
                  <a:pt x="2859841" y="2602513"/>
                </a:cubicBezTo>
                <a:cubicBezTo>
                  <a:pt x="2856962" y="2608271"/>
                  <a:pt x="2851563" y="2613670"/>
                  <a:pt x="2848684" y="2616549"/>
                </a:cubicBezTo>
                <a:lnTo>
                  <a:pt x="2845781" y="2620999"/>
                </a:lnTo>
                <a:lnTo>
                  <a:pt x="2837527" y="2630585"/>
                </a:lnTo>
                <a:cubicBezTo>
                  <a:pt x="2831769" y="2635983"/>
                  <a:pt x="2834647" y="2635983"/>
                  <a:pt x="2834647" y="2635983"/>
                </a:cubicBezTo>
                <a:cubicBezTo>
                  <a:pt x="2829249" y="2641741"/>
                  <a:pt x="2829249" y="2641741"/>
                  <a:pt x="2826369" y="2644621"/>
                </a:cubicBezTo>
                <a:cubicBezTo>
                  <a:pt x="2826369" y="2644621"/>
                  <a:pt x="2823491" y="2644621"/>
                  <a:pt x="2820611" y="2650019"/>
                </a:cubicBezTo>
                <a:cubicBezTo>
                  <a:pt x="2818091" y="2652898"/>
                  <a:pt x="2815213" y="2655778"/>
                  <a:pt x="2815213" y="2658296"/>
                </a:cubicBezTo>
                <a:cubicBezTo>
                  <a:pt x="2812333" y="2661176"/>
                  <a:pt x="2809454" y="2664055"/>
                  <a:pt x="2804055" y="2669454"/>
                </a:cubicBezTo>
                <a:lnTo>
                  <a:pt x="2806351" y="2662855"/>
                </a:lnTo>
                <a:lnTo>
                  <a:pt x="2810286" y="2658990"/>
                </a:lnTo>
                <a:lnTo>
                  <a:pt x="2815213" y="2655778"/>
                </a:lnTo>
                <a:cubicBezTo>
                  <a:pt x="2815213" y="2652898"/>
                  <a:pt x="2818091" y="2650019"/>
                  <a:pt x="2820611" y="2647140"/>
                </a:cubicBezTo>
                <a:cubicBezTo>
                  <a:pt x="2831769" y="2635983"/>
                  <a:pt x="2829249" y="2635983"/>
                  <a:pt x="2831769" y="2630585"/>
                </a:cubicBezTo>
                <a:cubicBezTo>
                  <a:pt x="2840407" y="2616549"/>
                  <a:pt x="2831769" y="2633464"/>
                  <a:pt x="2843285" y="2619428"/>
                </a:cubicBezTo>
                <a:cubicBezTo>
                  <a:pt x="2845805" y="2616549"/>
                  <a:pt x="2848684" y="2611150"/>
                  <a:pt x="2851563" y="2608271"/>
                </a:cubicBezTo>
                <a:lnTo>
                  <a:pt x="2855523" y="2603290"/>
                </a:lnTo>
                <a:lnTo>
                  <a:pt x="2843292" y="2609640"/>
                </a:lnTo>
                <a:cubicBezTo>
                  <a:pt x="2840188" y="2611349"/>
                  <a:pt x="2838118" y="2612699"/>
                  <a:pt x="2836678" y="2614138"/>
                </a:cubicBezTo>
                <a:cubicBezTo>
                  <a:pt x="2825519" y="2619896"/>
                  <a:pt x="2850716" y="2605861"/>
                  <a:pt x="2856116" y="2600103"/>
                </a:cubicBezTo>
                <a:cubicBezTo>
                  <a:pt x="2847838" y="2604421"/>
                  <a:pt x="2840907" y="2608650"/>
                  <a:pt x="2833933" y="2612834"/>
                </a:cubicBezTo>
                <a:lnTo>
                  <a:pt x="2815512" y="2623058"/>
                </a:lnTo>
                <a:lnTo>
                  <a:pt x="2811433" y="2629145"/>
                </a:lnTo>
                <a:cubicBezTo>
                  <a:pt x="2806215" y="2635353"/>
                  <a:pt x="2799917" y="2641561"/>
                  <a:pt x="2792898" y="2647140"/>
                </a:cubicBezTo>
                <a:cubicBezTo>
                  <a:pt x="2790019" y="2652898"/>
                  <a:pt x="2787139" y="2655778"/>
                  <a:pt x="2784620" y="2658296"/>
                </a:cubicBezTo>
                <a:cubicBezTo>
                  <a:pt x="2781741" y="2661176"/>
                  <a:pt x="2775982" y="2664055"/>
                  <a:pt x="2773463" y="2666934"/>
                </a:cubicBezTo>
                <a:cubicBezTo>
                  <a:pt x="2770584" y="2669454"/>
                  <a:pt x="2767704" y="2675212"/>
                  <a:pt x="2764825" y="2678091"/>
                </a:cubicBezTo>
                <a:cubicBezTo>
                  <a:pt x="2762306" y="2680610"/>
                  <a:pt x="2756547" y="2683489"/>
                  <a:pt x="2753668" y="2686369"/>
                </a:cubicBezTo>
                <a:cubicBezTo>
                  <a:pt x="2759426" y="2680610"/>
                  <a:pt x="2756547" y="2683489"/>
                  <a:pt x="2750788" y="2689247"/>
                </a:cubicBezTo>
                <a:lnTo>
                  <a:pt x="2747659" y="2691569"/>
                </a:lnTo>
                <a:lnTo>
                  <a:pt x="2746470" y="2691182"/>
                </a:lnTo>
                <a:cubicBezTo>
                  <a:pt x="2745390" y="2691857"/>
                  <a:pt x="2743950" y="2693207"/>
                  <a:pt x="2742510" y="2694647"/>
                </a:cubicBezTo>
                <a:cubicBezTo>
                  <a:pt x="2741071" y="2696085"/>
                  <a:pt x="2739002" y="2698155"/>
                  <a:pt x="2737292" y="2699865"/>
                </a:cubicBezTo>
                <a:lnTo>
                  <a:pt x="2734522" y="2702635"/>
                </a:lnTo>
                <a:lnTo>
                  <a:pt x="2695002" y="2733874"/>
                </a:lnTo>
                <a:cubicBezTo>
                  <a:pt x="2692483" y="2736394"/>
                  <a:pt x="2692483" y="2736394"/>
                  <a:pt x="2689604" y="2739273"/>
                </a:cubicBezTo>
                <a:cubicBezTo>
                  <a:pt x="2686725" y="2739273"/>
                  <a:pt x="2683846" y="2742152"/>
                  <a:pt x="2681326" y="2742152"/>
                </a:cubicBezTo>
                <a:cubicBezTo>
                  <a:pt x="2678447" y="2747551"/>
                  <a:pt x="2672688" y="2750430"/>
                  <a:pt x="2670169" y="2753309"/>
                </a:cubicBezTo>
                <a:cubicBezTo>
                  <a:pt x="2664410" y="2753309"/>
                  <a:pt x="2661531" y="2756189"/>
                  <a:pt x="2659012" y="2758707"/>
                </a:cubicBezTo>
                <a:cubicBezTo>
                  <a:pt x="2653253" y="2761587"/>
                  <a:pt x="2650374" y="2764465"/>
                  <a:pt x="2647855" y="2767345"/>
                </a:cubicBezTo>
                <a:cubicBezTo>
                  <a:pt x="2647855" y="2764465"/>
                  <a:pt x="2644975" y="2767345"/>
                  <a:pt x="2642096" y="2767345"/>
                </a:cubicBezTo>
                <a:cubicBezTo>
                  <a:pt x="2639217" y="2769865"/>
                  <a:pt x="2636697" y="2772743"/>
                  <a:pt x="2633818" y="2775623"/>
                </a:cubicBezTo>
                <a:cubicBezTo>
                  <a:pt x="2625540" y="2778502"/>
                  <a:pt x="2616903" y="2783900"/>
                  <a:pt x="2605745" y="2789658"/>
                </a:cubicBezTo>
                <a:cubicBezTo>
                  <a:pt x="2603225" y="2792178"/>
                  <a:pt x="2597467" y="2792178"/>
                  <a:pt x="2594588" y="2795058"/>
                </a:cubicBezTo>
                <a:cubicBezTo>
                  <a:pt x="2589189" y="2797936"/>
                  <a:pt x="2586310" y="2800816"/>
                  <a:pt x="2580911" y="2800816"/>
                </a:cubicBezTo>
                <a:cubicBezTo>
                  <a:pt x="2552838" y="2814491"/>
                  <a:pt x="2519366" y="2828527"/>
                  <a:pt x="2485896" y="2836805"/>
                </a:cubicBezTo>
                <a:cubicBezTo>
                  <a:pt x="2477618" y="2839684"/>
                  <a:pt x="2469340" y="2842563"/>
                  <a:pt x="2460702" y="2845443"/>
                </a:cubicBezTo>
                <a:cubicBezTo>
                  <a:pt x="2441266" y="2850841"/>
                  <a:pt x="2416073" y="2856599"/>
                  <a:pt x="2391239" y="2861998"/>
                </a:cubicBezTo>
                <a:cubicBezTo>
                  <a:pt x="2363166" y="2864876"/>
                  <a:pt x="2335093" y="2870636"/>
                  <a:pt x="2310260" y="2870636"/>
                </a:cubicBezTo>
                <a:cubicBezTo>
                  <a:pt x="2301622" y="2873154"/>
                  <a:pt x="2296223" y="2873154"/>
                  <a:pt x="2290464" y="2873154"/>
                </a:cubicBezTo>
                <a:cubicBezTo>
                  <a:pt x="2282186" y="2873154"/>
                  <a:pt x="2276788" y="2873154"/>
                  <a:pt x="2271030" y="2876034"/>
                </a:cubicBezTo>
                <a:cubicBezTo>
                  <a:pt x="2240437" y="2876034"/>
                  <a:pt x="2212364" y="2876034"/>
                  <a:pt x="2184651" y="2876034"/>
                </a:cubicBezTo>
                <a:lnTo>
                  <a:pt x="2179208" y="2875597"/>
                </a:lnTo>
                <a:lnTo>
                  <a:pt x="2178310" y="2876495"/>
                </a:lnTo>
                <a:cubicBezTo>
                  <a:pt x="2167151" y="2879374"/>
                  <a:pt x="2155992" y="2881893"/>
                  <a:pt x="2147713" y="2884772"/>
                </a:cubicBezTo>
                <a:cubicBezTo>
                  <a:pt x="2144833" y="2884772"/>
                  <a:pt x="2139074" y="2887651"/>
                  <a:pt x="2133674" y="2887651"/>
                </a:cubicBezTo>
                <a:cubicBezTo>
                  <a:pt x="2130795" y="2887651"/>
                  <a:pt x="2127915" y="2890530"/>
                  <a:pt x="2127915" y="2887651"/>
                </a:cubicBezTo>
                <a:cubicBezTo>
                  <a:pt x="2147713" y="2884772"/>
                  <a:pt x="2158872" y="2879374"/>
                  <a:pt x="2170031" y="2876495"/>
                </a:cubicBezTo>
                <a:lnTo>
                  <a:pt x="2176193" y="2875356"/>
                </a:lnTo>
                <a:lnTo>
                  <a:pt x="2170913" y="2874933"/>
                </a:lnTo>
                <a:lnTo>
                  <a:pt x="2164272" y="2876495"/>
                </a:lnTo>
                <a:cubicBezTo>
                  <a:pt x="2153112" y="2879374"/>
                  <a:pt x="2136554" y="2887651"/>
                  <a:pt x="2122516" y="2887651"/>
                </a:cubicBezTo>
                <a:cubicBezTo>
                  <a:pt x="2127915" y="2887651"/>
                  <a:pt x="2127915" y="2884772"/>
                  <a:pt x="2133674" y="2884772"/>
                </a:cubicBezTo>
                <a:cubicBezTo>
                  <a:pt x="2141953" y="2881893"/>
                  <a:pt x="2141953" y="2881893"/>
                  <a:pt x="2150232" y="2879374"/>
                </a:cubicBezTo>
                <a:cubicBezTo>
                  <a:pt x="2153112" y="2879374"/>
                  <a:pt x="2144833" y="2879374"/>
                  <a:pt x="2136554" y="2881893"/>
                </a:cubicBezTo>
                <a:cubicBezTo>
                  <a:pt x="2130795" y="2884772"/>
                  <a:pt x="2119636" y="2884772"/>
                  <a:pt x="2114237" y="2887651"/>
                </a:cubicBezTo>
                <a:cubicBezTo>
                  <a:pt x="2114237" y="2884772"/>
                  <a:pt x="2125396" y="2884772"/>
                  <a:pt x="2122516" y="2881893"/>
                </a:cubicBezTo>
                <a:cubicBezTo>
                  <a:pt x="2116757" y="2884772"/>
                  <a:pt x="2111357" y="2887651"/>
                  <a:pt x="2105597" y="2887651"/>
                </a:cubicBezTo>
                <a:cubicBezTo>
                  <a:pt x="2097318" y="2889091"/>
                  <a:pt x="2093179" y="2889810"/>
                  <a:pt x="2090389" y="2890170"/>
                </a:cubicBezTo>
                <a:lnTo>
                  <a:pt x="2090018" y="2890189"/>
                </a:lnTo>
                <a:lnTo>
                  <a:pt x="2088132" y="2891530"/>
                </a:lnTo>
                <a:lnTo>
                  <a:pt x="2088994" y="2891430"/>
                </a:lnTo>
                <a:cubicBezTo>
                  <a:pt x="2095968" y="2890440"/>
                  <a:pt x="2104338" y="2889091"/>
                  <a:pt x="2111357" y="2887651"/>
                </a:cubicBezTo>
                <a:cubicBezTo>
                  <a:pt x="2111357" y="2887651"/>
                  <a:pt x="2102718" y="2890530"/>
                  <a:pt x="2094439" y="2893050"/>
                </a:cubicBezTo>
                <a:lnTo>
                  <a:pt x="2086766" y="2894081"/>
                </a:lnTo>
                <a:lnTo>
                  <a:pt x="2083541" y="2895094"/>
                </a:lnTo>
                <a:lnTo>
                  <a:pt x="2083280" y="2895928"/>
                </a:lnTo>
                <a:lnTo>
                  <a:pt x="2079774" y="2896279"/>
                </a:lnTo>
                <a:lnTo>
                  <a:pt x="2068768" y="2899739"/>
                </a:lnTo>
                <a:lnTo>
                  <a:pt x="2069376" y="2899637"/>
                </a:lnTo>
                <a:lnTo>
                  <a:pt x="2068487" y="2899827"/>
                </a:lnTo>
                <a:lnTo>
                  <a:pt x="2045396" y="2907086"/>
                </a:lnTo>
                <a:lnTo>
                  <a:pt x="2044902" y="2907223"/>
                </a:lnTo>
                <a:lnTo>
                  <a:pt x="2059042" y="2909504"/>
                </a:lnTo>
                <a:cubicBezTo>
                  <a:pt x="2053644" y="2909504"/>
                  <a:pt x="2050764" y="2909504"/>
                  <a:pt x="2045006" y="2909504"/>
                </a:cubicBezTo>
                <a:cubicBezTo>
                  <a:pt x="2047886" y="2912383"/>
                  <a:pt x="2056164" y="2912383"/>
                  <a:pt x="2067320" y="2912383"/>
                </a:cubicBezTo>
                <a:lnTo>
                  <a:pt x="2068530" y="2913070"/>
                </a:lnTo>
                <a:lnTo>
                  <a:pt x="2061922" y="2912383"/>
                </a:lnTo>
                <a:lnTo>
                  <a:pt x="2069200" y="2913450"/>
                </a:lnTo>
                <a:lnTo>
                  <a:pt x="2072315" y="2915217"/>
                </a:lnTo>
                <a:cubicBezTo>
                  <a:pt x="2075148" y="2915892"/>
                  <a:pt x="2078658" y="2916522"/>
                  <a:pt x="2081357" y="2917782"/>
                </a:cubicBezTo>
                <a:cubicBezTo>
                  <a:pt x="2089635" y="2917782"/>
                  <a:pt x="2098273" y="2920661"/>
                  <a:pt x="2103671" y="2920661"/>
                </a:cubicBezTo>
                <a:cubicBezTo>
                  <a:pt x="2096653" y="2919221"/>
                  <a:pt x="2089725" y="2917152"/>
                  <a:pt x="2082797" y="2915443"/>
                </a:cubicBezTo>
                <a:lnTo>
                  <a:pt x="2069200" y="2913450"/>
                </a:lnTo>
                <a:lnTo>
                  <a:pt x="2068530" y="2913070"/>
                </a:lnTo>
                <a:lnTo>
                  <a:pt x="2089635" y="2915262"/>
                </a:lnTo>
                <a:cubicBezTo>
                  <a:pt x="2092514" y="2915262"/>
                  <a:pt x="2098273" y="2915262"/>
                  <a:pt x="2103671" y="2917782"/>
                </a:cubicBezTo>
                <a:lnTo>
                  <a:pt x="2109430" y="2917782"/>
                </a:lnTo>
                <a:cubicBezTo>
                  <a:pt x="2114829" y="2920661"/>
                  <a:pt x="2131745" y="2923540"/>
                  <a:pt x="2137143" y="2920661"/>
                </a:cubicBezTo>
                <a:cubicBezTo>
                  <a:pt x="2137143" y="2920661"/>
                  <a:pt x="2117708" y="2917782"/>
                  <a:pt x="2123107" y="2917782"/>
                </a:cubicBezTo>
                <a:cubicBezTo>
                  <a:pt x="2125985" y="2917782"/>
                  <a:pt x="2131745" y="2917782"/>
                  <a:pt x="2134263" y="2917782"/>
                </a:cubicBezTo>
                <a:cubicBezTo>
                  <a:pt x="2145421" y="2920661"/>
                  <a:pt x="2145421" y="2920661"/>
                  <a:pt x="2145421" y="2920661"/>
                </a:cubicBezTo>
                <a:cubicBezTo>
                  <a:pt x="2131745" y="2917782"/>
                  <a:pt x="2131745" y="2920661"/>
                  <a:pt x="2140022" y="2920661"/>
                </a:cubicBezTo>
                <a:cubicBezTo>
                  <a:pt x="2145421" y="2920661"/>
                  <a:pt x="2159457" y="2923540"/>
                  <a:pt x="2165215" y="2923540"/>
                </a:cubicBezTo>
                <a:cubicBezTo>
                  <a:pt x="2165215" y="2920661"/>
                  <a:pt x="2154059" y="2920661"/>
                  <a:pt x="2151179" y="2920661"/>
                </a:cubicBezTo>
                <a:lnTo>
                  <a:pt x="2162337" y="2920661"/>
                </a:lnTo>
                <a:cubicBezTo>
                  <a:pt x="2165215" y="2920661"/>
                  <a:pt x="2170615" y="2920661"/>
                  <a:pt x="2176373" y="2920661"/>
                </a:cubicBezTo>
                <a:cubicBezTo>
                  <a:pt x="2181771" y="2923540"/>
                  <a:pt x="2184651" y="2923540"/>
                  <a:pt x="2187530" y="2923540"/>
                </a:cubicBezTo>
                <a:cubicBezTo>
                  <a:pt x="2192929" y="2923540"/>
                  <a:pt x="2198687" y="2923540"/>
                  <a:pt x="2198687" y="2923540"/>
                </a:cubicBezTo>
                <a:cubicBezTo>
                  <a:pt x="2204086" y="2923540"/>
                  <a:pt x="2215243" y="2923540"/>
                  <a:pt x="2223521" y="2923540"/>
                </a:cubicBezTo>
                <a:cubicBezTo>
                  <a:pt x="2232159" y="2926419"/>
                  <a:pt x="2240437" y="2926419"/>
                  <a:pt x="2248715" y="2926419"/>
                </a:cubicBezTo>
                <a:cubicBezTo>
                  <a:pt x="2223521" y="2926419"/>
                  <a:pt x="2195808" y="2926419"/>
                  <a:pt x="2192929" y="2928938"/>
                </a:cubicBezTo>
                <a:cubicBezTo>
                  <a:pt x="2187530" y="2928938"/>
                  <a:pt x="2190049" y="2928938"/>
                  <a:pt x="2181771" y="2928938"/>
                </a:cubicBezTo>
                <a:cubicBezTo>
                  <a:pt x="2187530" y="2928938"/>
                  <a:pt x="2167735" y="2926419"/>
                  <a:pt x="2181771" y="2928938"/>
                </a:cubicBezTo>
                <a:cubicBezTo>
                  <a:pt x="2173493" y="2928938"/>
                  <a:pt x="2167735" y="2928938"/>
                  <a:pt x="2162337" y="2928938"/>
                </a:cubicBezTo>
                <a:cubicBezTo>
                  <a:pt x="2167735" y="2926419"/>
                  <a:pt x="2131745" y="2926419"/>
                  <a:pt x="2125985" y="2926419"/>
                </a:cubicBezTo>
                <a:cubicBezTo>
                  <a:pt x="2111949" y="2923540"/>
                  <a:pt x="2114829" y="2923540"/>
                  <a:pt x="2098273" y="2920661"/>
                </a:cubicBezTo>
                <a:lnTo>
                  <a:pt x="2092514" y="2920661"/>
                </a:lnTo>
                <a:cubicBezTo>
                  <a:pt x="2078478" y="2917782"/>
                  <a:pt x="2081357" y="2917782"/>
                  <a:pt x="2075958" y="2917782"/>
                </a:cubicBezTo>
                <a:cubicBezTo>
                  <a:pt x="2066061" y="2916522"/>
                  <a:pt x="2056974" y="2914453"/>
                  <a:pt x="2048246" y="2912698"/>
                </a:cubicBezTo>
                <a:lnTo>
                  <a:pt x="2032343" y="2910710"/>
                </a:lnTo>
                <a:lnTo>
                  <a:pt x="2029734" y="2911434"/>
                </a:lnTo>
                <a:lnTo>
                  <a:pt x="2037133" y="2913463"/>
                </a:lnTo>
                <a:cubicBezTo>
                  <a:pt x="2039608" y="2914543"/>
                  <a:pt x="2039608" y="2915262"/>
                  <a:pt x="2036728" y="2915262"/>
                </a:cubicBezTo>
                <a:cubicBezTo>
                  <a:pt x="2061922" y="2920661"/>
                  <a:pt x="2045006" y="2915262"/>
                  <a:pt x="2050764" y="2915262"/>
                </a:cubicBezTo>
                <a:cubicBezTo>
                  <a:pt x="2054904" y="2916522"/>
                  <a:pt x="2066060" y="2918591"/>
                  <a:pt x="2075823" y="2919986"/>
                </a:cubicBezTo>
                <a:lnTo>
                  <a:pt x="2085304" y="2921044"/>
                </a:lnTo>
                <a:lnTo>
                  <a:pt x="2091255" y="2923180"/>
                </a:lnTo>
                <a:cubicBezTo>
                  <a:pt x="2094764" y="2923540"/>
                  <a:pt x="2098273" y="2923540"/>
                  <a:pt x="2098273" y="2923540"/>
                </a:cubicBezTo>
                <a:cubicBezTo>
                  <a:pt x="2100973" y="2923540"/>
                  <a:pt x="2102322" y="2923540"/>
                  <a:pt x="2104031" y="2923900"/>
                </a:cubicBezTo>
                <a:lnTo>
                  <a:pt x="2108958" y="2925468"/>
                </a:lnTo>
                <a:lnTo>
                  <a:pt x="2087116" y="2923540"/>
                </a:lnTo>
                <a:cubicBezTo>
                  <a:pt x="2064802" y="2920661"/>
                  <a:pt x="2042486" y="2917782"/>
                  <a:pt x="2022692" y="2915262"/>
                </a:cubicBezTo>
                <a:cubicBezTo>
                  <a:pt x="2025572" y="2913823"/>
                  <a:pt x="2027010" y="2913103"/>
                  <a:pt x="2027010" y="2912383"/>
                </a:cubicBezTo>
                <a:lnTo>
                  <a:pt x="2026806" y="2912247"/>
                </a:lnTo>
                <a:lnTo>
                  <a:pt x="2025953" y="2912484"/>
                </a:lnTo>
                <a:cubicBezTo>
                  <a:pt x="2017312" y="2915363"/>
                  <a:pt x="2011910" y="2915363"/>
                  <a:pt x="2006150" y="2918242"/>
                </a:cubicBezTo>
                <a:cubicBezTo>
                  <a:pt x="2006150" y="2918242"/>
                  <a:pt x="2004079" y="2918242"/>
                  <a:pt x="1999579" y="2918917"/>
                </a:cubicBezTo>
                <a:lnTo>
                  <a:pt x="1985582" y="2922043"/>
                </a:lnTo>
                <a:lnTo>
                  <a:pt x="1989587" y="2920761"/>
                </a:lnTo>
                <a:lnTo>
                  <a:pt x="1983791" y="2922443"/>
                </a:lnTo>
                <a:lnTo>
                  <a:pt x="1978426" y="2923641"/>
                </a:lnTo>
                <a:cubicBezTo>
                  <a:pt x="1967264" y="2926519"/>
                  <a:pt x="1953222" y="2929398"/>
                  <a:pt x="1939180" y="2929398"/>
                </a:cubicBezTo>
                <a:cubicBezTo>
                  <a:pt x="1958982" y="2926519"/>
                  <a:pt x="1975545" y="2923641"/>
                  <a:pt x="2006150" y="2915363"/>
                </a:cubicBezTo>
                <a:cubicBezTo>
                  <a:pt x="2011910" y="2915363"/>
                  <a:pt x="2014791" y="2912484"/>
                  <a:pt x="2017312" y="2912484"/>
                </a:cubicBezTo>
                <a:lnTo>
                  <a:pt x="2023560" y="2910083"/>
                </a:lnTo>
                <a:lnTo>
                  <a:pt x="2022692" y="2909504"/>
                </a:lnTo>
                <a:lnTo>
                  <a:pt x="2024077" y="2909884"/>
                </a:lnTo>
                <a:lnTo>
                  <a:pt x="2024483" y="2909728"/>
                </a:lnTo>
                <a:lnTo>
                  <a:pt x="2022692" y="2909504"/>
                </a:lnTo>
                <a:lnTo>
                  <a:pt x="2021023" y="2909275"/>
                </a:lnTo>
                <a:lnTo>
                  <a:pt x="2020191" y="2909606"/>
                </a:lnTo>
                <a:cubicBezTo>
                  <a:pt x="2006150" y="2912484"/>
                  <a:pt x="1992468" y="2918242"/>
                  <a:pt x="1978426" y="2920761"/>
                </a:cubicBezTo>
                <a:cubicBezTo>
                  <a:pt x="1981305" y="2920761"/>
                  <a:pt x="1975545" y="2920761"/>
                  <a:pt x="1967264" y="2920761"/>
                </a:cubicBezTo>
                <a:cubicBezTo>
                  <a:pt x="1958982" y="2923641"/>
                  <a:pt x="1950341" y="2926519"/>
                  <a:pt x="1944940" y="2926519"/>
                </a:cubicBezTo>
                <a:cubicBezTo>
                  <a:pt x="1936299" y="2926519"/>
                  <a:pt x="1933779" y="2929398"/>
                  <a:pt x="1928017" y="2929398"/>
                </a:cubicBezTo>
                <a:cubicBezTo>
                  <a:pt x="1925138" y="2929398"/>
                  <a:pt x="1919736" y="2931918"/>
                  <a:pt x="1905694" y="2931918"/>
                </a:cubicBezTo>
                <a:cubicBezTo>
                  <a:pt x="1911455" y="2931918"/>
                  <a:pt x="1916856" y="2931918"/>
                  <a:pt x="1922617" y="2929398"/>
                </a:cubicBezTo>
                <a:cubicBezTo>
                  <a:pt x="1922617" y="2929398"/>
                  <a:pt x="1897413" y="2931918"/>
                  <a:pt x="1894533" y="2931918"/>
                </a:cubicBezTo>
                <a:cubicBezTo>
                  <a:pt x="1900294" y="2931918"/>
                  <a:pt x="1900294" y="2934796"/>
                  <a:pt x="1905694" y="2934796"/>
                </a:cubicBezTo>
                <a:cubicBezTo>
                  <a:pt x="1914156" y="2933358"/>
                  <a:pt x="1920457" y="2932638"/>
                  <a:pt x="1923607" y="2932638"/>
                </a:cubicBezTo>
                <a:lnTo>
                  <a:pt x="1923038" y="2933879"/>
                </a:lnTo>
                <a:lnTo>
                  <a:pt x="1911455" y="2934796"/>
                </a:lnTo>
                <a:cubicBezTo>
                  <a:pt x="1900294" y="2937676"/>
                  <a:pt x="1889131" y="2937676"/>
                  <a:pt x="1872210" y="2940555"/>
                </a:cubicBezTo>
                <a:cubicBezTo>
                  <a:pt x="1858167" y="2940555"/>
                  <a:pt x="1841605" y="2943073"/>
                  <a:pt x="1822162" y="2943073"/>
                </a:cubicBezTo>
                <a:cubicBezTo>
                  <a:pt x="1827562" y="2940555"/>
                  <a:pt x="1819281" y="2943073"/>
                  <a:pt x="1819281" y="2940555"/>
                </a:cubicBezTo>
                <a:cubicBezTo>
                  <a:pt x="1803979" y="2941814"/>
                  <a:pt x="1793538" y="2942443"/>
                  <a:pt x="1783771" y="2942758"/>
                </a:cubicBezTo>
                <a:lnTo>
                  <a:pt x="1757182" y="2943024"/>
                </a:lnTo>
                <a:lnTo>
                  <a:pt x="1754276" y="2943433"/>
                </a:lnTo>
                <a:cubicBezTo>
                  <a:pt x="1748697" y="2943433"/>
                  <a:pt x="1742397" y="2943433"/>
                  <a:pt x="1736458" y="2943433"/>
                </a:cubicBezTo>
                <a:lnTo>
                  <a:pt x="1734477" y="2943433"/>
                </a:lnTo>
                <a:cubicBezTo>
                  <a:pt x="1741498" y="2943433"/>
                  <a:pt x="1750586" y="2942713"/>
                  <a:pt x="1759315" y="2941994"/>
                </a:cubicBezTo>
                <a:lnTo>
                  <a:pt x="1765176" y="2941622"/>
                </a:lnTo>
                <a:lnTo>
                  <a:pt x="1774634" y="2940555"/>
                </a:lnTo>
                <a:cubicBezTo>
                  <a:pt x="1757711" y="2940555"/>
                  <a:pt x="1749431" y="2943073"/>
                  <a:pt x="1735388" y="2943073"/>
                </a:cubicBezTo>
                <a:cubicBezTo>
                  <a:pt x="1730528" y="2943073"/>
                  <a:pt x="1727242" y="2943073"/>
                  <a:pt x="1724739" y="2943073"/>
                </a:cubicBezTo>
                <a:lnTo>
                  <a:pt x="1718826" y="2943073"/>
                </a:lnTo>
                <a:cubicBezTo>
                  <a:pt x="1707664" y="2945953"/>
                  <a:pt x="1699383" y="2943073"/>
                  <a:pt x="1685341" y="2943073"/>
                </a:cubicBezTo>
                <a:cubicBezTo>
                  <a:pt x="1679760" y="2943073"/>
                  <a:pt x="1676249" y="2943073"/>
                  <a:pt x="1674134" y="2943073"/>
                </a:cubicBezTo>
                <a:lnTo>
                  <a:pt x="1672019" y="2943073"/>
                </a:lnTo>
                <a:cubicBezTo>
                  <a:pt x="1672019" y="2943073"/>
                  <a:pt x="1671299" y="2943073"/>
                  <a:pt x="1671299" y="2943073"/>
                </a:cubicBezTo>
                <a:lnTo>
                  <a:pt x="1668418" y="2943073"/>
                </a:lnTo>
                <a:cubicBezTo>
                  <a:pt x="1646095" y="2943073"/>
                  <a:pt x="1674179" y="2943073"/>
                  <a:pt x="1651855" y="2940555"/>
                </a:cubicBezTo>
                <a:lnTo>
                  <a:pt x="1639808" y="2940555"/>
                </a:lnTo>
                <a:lnTo>
                  <a:pt x="1637813" y="2940555"/>
                </a:lnTo>
                <a:cubicBezTo>
                  <a:pt x="1632413" y="2940555"/>
                  <a:pt x="1626652" y="2940555"/>
                  <a:pt x="1629532" y="2940555"/>
                </a:cubicBezTo>
                <a:lnTo>
                  <a:pt x="1606583" y="2937351"/>
                </a:lnTo>
                <a:lnTo>
                  <a:pt x="1596748" y="2936731"/>
                </a:lnTo>
                <a:cubicBezTo>
                  <a:pt x="1591483" y="2936416"/>
                  <a:pt x="1586534" y="2936416"/>
                  <a:pt x="1583654" y="2937675"/>
                </a:cubicBezTo>
                <a:cubicBezTo>
                  <a:pt x="1581134" y="2937675"/>
                  <a:pt x="1572496" y="2937675"/>
                  <a:pt x="1572496" y="2935156"/>
                </a:cubicBezTo>
                <a:lnTo>
                  <a:pt x="1581134" y="2935156"/>
                </a:lnTo>
                <a:lnTo>
                  <a:pt x="1585468" y="2933712"/>
                </a:lnTo>
                <a:lnTo>
                  <a:pt x="1584746" y="2933638"/>
                </a:lnTo>
                <a:lnTo>
                  <a:pt x="1567096" y="2935156"/>
                </a:lnTo>
                <a:lnTo>
                  <a:pt x="1572496" y="2935156"/>
                </a:lnTo>
                <a:cubicBezTo>
                  <a:pt x="1547658" y="2937675"/>
                  <a:pt x="1497263" y="2932277"/>
                  <a:pt x="1460907" y="2932277"/>
                </a:cubicBezTo>
                <a:cubicBezTo>
                  <a:pt x="1458387" y="2929398"/>
                  <a:pt x="1472067" y="2932277"/>
                  <a:pt x="1474946" y="2932277"/>
                </a:cubicBezTo>
                <a:lnTo>
                  <a:pt x="1497263" y="2932277"/>
                </a:lnTo>
                <a:cubicBezTo>
                  <a:pt x="1494384" y="2929398"/>
                  <a:pt x="1466667" y="2929398"/>
                  <a:pt x="1472067" y="2929398"/>
                </a:cubicBezTo>
                <a:cubicBezTo>
                  <a:pt x="1465856" y="2929398"/>
                  <a:pt x="1470582" y="2929398"/>
                  <a:pt x="1467409" y="2929398"/>
                </a:cubicBezTo>
                <a:lnTo>
                  <a:pt x="1466667" y="2929398"/>
                </a:lnTo>
                <a:cubicBezTo>
                  <a:pt x="1460907" y="2929398"/>
                  <a:pt x="1455508" y="2929398"/>
                  <a:pt x="1449749" y="2926518"/>
                </a:cubicBezTo>
                <a:cubicBezTo>
                  <a:pt x="1444349" y="2926518"/>
                  <a:pt x="1438590" y="2926518"/>
                  <a:pt x="1430311" y="2926518"/>
                </a:cubicBezTo>
                <a:cubicBezTo>
                  <a:pt x="1427431" y="2926518"/>
                  <a:pt x="1436070" y="2926518"/>
                  <a:pt x="1444349" y="2929398"/>
                </a:cubicBezTo>
                <a:lnTo>
                  <a:pt x="1448804" y="2929398"/>
                </a:lnTo>
                <a:lnTo>
                  <a:pt x="1455508" y="2929398"/>
                </a:lnTo>
                <a:cubicBezTo>
                  <a:pt x="1449749" y="2932277"/>
                  <a:pt x="1424912" y="2929398"/>
                  <a:pt x="1410873" y="2929398"/>
                </a:cubicBezTo>
                <a:cubicBezTo>
                  <a:pt x="1405113" y="2926518"/>
                  <a:pt x="1396834" y="2926518"/>
                  <a:pt x="1391435" y="2926518"/>
                </a:cubicBezTo>
                <a:lnTo>
                  <a:pt x="1396834" y="2926518"/>
                </a:lnTo>
                <a:cubicBezTo>
                  <a:pt x="1402594" y="2926518"/>
                  <a:pt x="1407993" y="2926518"/>
                  <a:pt x="1416272" y="2929398"/>
                </a:cubicBezTo>
                <a:cubicBezTo>
                  <a:pt x="1419153" y="2926518"/>
                  <a:pt x="1399714" y="2926518"/>
                  <a:pt x="1410873" y="2926518"/>
                </a:cubicBezTo>
                <a:cubicBezTo>
                  <a:pt x="1396834" y="2924000"/>
                  <a:pt x="1407993" y="2926518"/>
                  <a:pt x="1393955" y="2924000"/>
                </a:cubicBezTo>
                <a:cubicBezTo>
                  <a:pt x="1385676" y="2924000"/>
                  <a:pt x="1388556" y="2924000"/>
                  <a:pt x="1380277" y="2921120"/>
                </a:cubicBezTo>
                <a:lnTo>
                  <a:pt x="1385676" y="2921120"/>
                </a:lnTo>
                <a:cubicBezTo>
                  <a:pt x="1385676" y="2921120"/>
                  <a:pt x="1388556" y="2921120"/>
                  <a:pt x="1391435" y="2921120"/>
                </a:cubicBezTo>
                <a:cubicBezTo>
                  <a:pt x="1393955" y="2924000"/>
                  <a:pt x="1396834" y="2924000"/>
                  <a:pt x="1396834" y="2924000"/>
                </a:cubicBezTo>
                <a:cubicBezTo>
                  <a:pt x="1405113" y="2924000"/>
                  <a:pt x="1413752" y="2924000"/>
                  <a:pt x="1407993" y="2924000"/>
                </a:cubicBezTo>
                <a:cubicBezTo>
                  <a:pt x="1407993" y="2924000"/>
                  <a:pt x="1399714" y="2921120"/>
                  <a:pt x="1393955" y="2921120"/>
                </a:cubicBezTo>
                <a:cubicBezTo>
                  <a:pt x="1385676" y="2921120"/>
                  <a:pt x="1377397" y="2918241"/>
                  <a:pt x="1374517" y="2921120"/>
                </a:cubicBezTo>
                <a:lnTo>
                  <a:pt x="1380277" y="2921120"/>
                </a:lnTo>
                <a:cubicBezTo>
                  <a:pt x="1380277" y="2924000"/>
                  <a:pt x="1380277" y="2924000"/>
                  <a:pt x="1380277" y="2924000"/>
                </a:cubicBezTo>
                <a:lnTo>
                  <a:pt x="1385795" y="2925679"/>
                </a:lnTo>
                <a:lnTo>
                  <a:pt x="1374517" y="2924000"/>
                </a:lnTo>
                <a:cubicBezTo>
                  <a:pt x="1371637" y="2924000"/>
                  <a:pt x="1369117" y="2924000"/>
                  <a:pt x="1366237" y="2924000"/>
                </a:cubicBezTo>
                <a:cubicBezTo>
                  <a:pt x="1363358" y="2921120"/>
                  <a:pt x="1360478" y="2921120"/>
                  <a:pt x="1360478" y="2921120"/>
                </a:cubicBezTo>
                <a:cubicBezTo>
                  <a:pt x="1355079" y="2921120"/>
                  <a:pt x="1355079" y="2921120"/>
                  <a:pt x="1352199" y="2921120"/>
                </a:cubicBezTo>
                <a:cubicBezTo>
                  <a:pt x="1346800" y="2921120"/>
                  <a:pt x="1341041" y="2921120"/>
                  <a:pt x="1338161" y="2921120"/>
                </a:cubicBezTo>
                <a:cubicBezTo>
                  <a:pt x="1332762" y="2918241"/>
                  <a:pt x="1329882" y="2918241"/>
                  <a:pt x="1324482" y="2918241"/>
                </a:cubicBezTo>
                <a:cubicBezTo>
                  <a:pt x="1315843" y="2918241"/>
                  <a:pt x="1315843" y="2918241"/>
                  <a:pt x="1315843" y="2915363"/>
                </a:cubicBezTo>
                <a:lnTo>
                  <a:pt x="1303917" y="2915089"/>
                </a:lnTo>
                <a:lnTo>
                  <a:pt x="1297485" y="2912798"/>
                </a:lnTo>
                <a:cubicBezTo>
                  <a:pt x="1294336" y="2912123"/>
                  <a:pt x="1290826" y="2911404"/>
                  <a:pt x="1288127" y="2909965"/>
                </a:cubicBezTo>
                <a:cubicBezTo>
                  <a:pt x="1282367" y="2909965"/>
                  <a:pt x="1276967" y="2909965"/>
                  <a:pt x="1274087" y="2909965"/>
                </a:cubicBezTo>
                <a:cubicBezTo>
                  <a:pt x="1271208" y="2907085"/>
                  <a:pt x="1268688" y="2907085"/>
                  <a:pt x="1268688" y="2909965"/>
                </a:cubicBezTo>
                <a:lnTo>
                  <a:pt x="1267660" y="2909770"/>
                </a:lnTo>
                <a:lnTo>
                  <a:pt x="1259869" y="2907805"/>
                </a:lnTo>
                <a:lnTo>
                  <a:pt x="1257170" y="2907661"/>
                </a:lnTo>
                <a:lnTo>
                  <a:pt x="1254650" y="2907085"/>
                </a:lnTo>
                <a:lnTo>
                  <a:pt x="1256402" y="2907620"/>
                </a:lnTo>
                <a:lnTo>
                  <a:pt x="1256253" y="2907612"/>
                </a:lnTo>
                <a:lnTo>
                  <a:pt x="1255370" y="2907445"/>
                </a:lnTo>
                <a:cubicBezTo>
                  <a:pt x="1249791" y="2906365"/>
                  <a:pt x="1244931" y="2905646"/>
                  <a:pt x="1246371" y="2907085"/>
                </a:cubicBezTo>
                <a:lnTo>
                  <a:pt x="1256253" y="2907612"/>
                </a:lnTo>
                <a:lnTo>
                  <a:pt x="1256575" y="2907673"/>
                </a:lnTo>
                <a:lnTo>
                  <a:pt x="1268644" y="2911358"/>
                </a:lnTo>
                <a:cubicBezTo>
                  <a:pt x="1274898" y="2912753"/>
                  <a:pt x="1281107" y="2914103"/>
                  <a:pt x="1282367" y="2915363"/>
                </a:cubicBezTo>
                <a:cubicBezTo>
                  <a:pt x="1302165" y="2918241"/>
                  <a:pt x="1304684" y="2918241"/>
                  <a:pt x="1318723" y="2921120"/>
                </a:cubicBezTo>
                <a:cubicBezTo>
                  <a:pt x="1315843" y="2924000"/>
                  <a:pt x="1299285" y="2918241"/>
                  <a:pt x="1296405" y="2918241"/>
                </a:cubicBezTo>
                <a:cubicBezTo>
                  <a:pt x="1296405" y="2921120"/>
                  <a:pt x="1304684" y="2921120"/>
                  <a:pt x="1304684" y="2921120"/>
                </a:cubicBezTo>
                <a:cubicBezTo>
                  <a:pt x="1318723" y="2924000"/>
                  <a:pt x="1282367" y="2921120"/>
                  <a:pt x="1315843" y="2924000"/>
                </a:cubicBezTo>
                <a:cubicBezTo>
                  <a:pt x="1313323" y="2926518"/>
                  <a:pt x="1279848" y="2918241"/>
                  <a:pt x="1274087" y="2921120"/>
                </a:cubicBezTo>
                <a:cubicBezTo>
                  <a:pt x="1291006" y="2924000"/>
                  <a:pt x="1302165" y="2926518"/>
                  <a:pt x="1324482" y="2929398"/>
                </a:cubicBezTo>
                <a:cubicBezTo>
                  <a:pt x="1338161" y="2932277"/>
                  <a:pt x="1318723" y="2926518"/>
                  <a:pt x="1327003" y="2926518"/>
                </a:cubicBezTo>
                <a:lnTo>
                  <a:pt x="1336829" y="2929218"/>
                </a:lnTo>
                <a:lnTo>
                  <a:pt x="1335641" y="2929398"/>
                </a:lnTo>
                <a:lnTo>
                  <a:pt x="1337646" y="2929470"/>
                </a:lnTo>
                <a:lnTo>
                  <a:pt x="1343920" y="2932277"/>
                </a:lnTo>
                <a:cubicBezTo>
                  <a:pt x="1355079" y="2932277"/>
                  <a:pt x="1363358" y="2932277"/>
                  <a:pt x="1371637" y="2935156"/>
                </a:cubicBezTo>
                <a:cubicBezTo>
                  <a:pt x="1363358" y="2935156"/>
                  <a:pt x="1349320" y="2935156"/>
                  <a:pt x="1335641" y="2932277"/>
                </a:cubicBezTo>
                <a:lnTo>
                  <a:pt x="1300220" y="2927434"/>
                </a:lnTo>
                <a:lnTo>
                  <a:pt x="1302165" y="2926518"/>
                </a:lnTo>
                <a:cubicBezTo>
                  <a:pt x="1285247" y="2924000"/>
                  <a:pt x="1293526" y="2926518"/>
                  <a:pt x="1274087" y="2924000"/>
                </a:cubicBezTo>
                <a:cubicBezTo>
                  <a:pt x="1274087" y="2924000"/>
                  <a:pt x="1274087" y="2924000"/>
                  <a:pt x="1279848" y="2924000"/>
                </a:cubicBezTo>
                <a:cubicBezTo>
                  <a:pt x="1262929" y="2924000"/>
                  <a:pt x="1243491" y="2921120"/>
                  <a:pt x="1240612" y="2921120"/>
                </a:cubicBezTo>
                <a:cubicBezTo>
                  <a:pt x="1226573" y="2921120"/>
                  <a:pt x="1226573" y="2918241"/>
                  <a:pt x="1218294" y="2918241"/>
                </a:cubicBezTo>
                <a:cubicBezTo>
                  <a:pt x="1198856" y="2912843"/>
                  <a:pt x="1190217" y="2912843"/>
                  <a:pt x="1173658" y="2907085"/>
                </a:cubicBezTo>
                <a:cubicBezTo>
                  <a:pt x="1179058" y="2907085"/>
                  <a:pt x="1184817" y="2907085"/>
                  <a:pt x="1187698" y="2909965"/>
                </a:cubicBezTo>
                <a:cubicBezTo>
                  <a:pt x="1176538" y="2907085"/>
                  <a:pt x="1173658" y="2907085"/>
                  <a:pt x="1173658" y="2907085"/>
                </a:cubicBezTo>
                <a:cubicBezTo>
                  <a:pt x="1170779" y="2904206"/>
                  <a:pt x="1167899" y="2904206"/>
                  <a:pt x="1165380" y="2904206"/>
                </a:cubicBezTo>
                <a:cubicBezTo>
                  <a:pt x="1162500" y="2904206"/>
                  <a:pt x="1159620" y="2901687"/>
                  <a:pt x="1156741" y="2901687"/>
                </a:cubicBezTo>
                <a:cubicBezTo>
                  <a:pt x="1148462" y="2898808"/>
                  <a:pt x="1137302" y="2895928"/>
                  <a:pt x="1137302" y="2895928"/>
                </a:cubicBezTo>
                <a:cubicBezTo>
                  <a:pt x="1120744" y="2890530"/>
                  <a:pt x="1137302" y="2898808"/>
                  <a:pt x="1145582" y="2901687"/>
                </a:cubicBezTo>
                <a:cubicBezTo>
                  <a:pt x="1145582" y="2901687"/>
                  <a:pt x="1129023" y="2895928"/>
                  <a:pt x="1123264" y="2895928"/>
                </a:cubicBezTo>
                <a:cubicBezTo>
                  <a:pt x="1137302" y="2898808"/>
                  <a:pt x="1117865" y="2893050"/>
                  <a:pt x="1114985" y="2890530"/>
                </a:cubicBezTo>
                <a:cubicBezTo>
                  <a:pt x="1109586" y="2890530"/>
                  <a:pt x="1106706" y="2887651"/>
                  <a:pt x="1100947" y="2887651"/>
                </a:cubicBezTo>
                <a:lnTo>
                  <a:pt x="1089809" y="2885307"/>
                </a:lnTo>
                <a:lnTo>
                  <a:pt x="1088281" y="2884812"/>
                </a:lnTo>
                <a:lnTo>
                  <a:pt x="1087414" y="2884803"/>
                </a:lnTo>
                <a:lnTo>
                  <a:pt x="1087268" y="2884772"/>
                </a:lnTo>
                <a:cubicBezTo>
                  <a:pt x="1081508" y="2884772"/>
                  <a:pt x="1078629" y="2881893"/>
                  <a:pt x="1073230" y="2881893"/>
                </a:cubicBezTo>
                <a:cubicBezTo>
                  <a:pt x="1070350" y="2881893"/>
                  <a:pt x="1064951" y="2879374"/>
                  <a:pt x="1062071" y="2879374"/>
                </a:cubicBezTo>
                <a:cubicBezTo>
                  <a:pt x="1059191" y="2879374"/>
                  <a:pt x="1056312" y="2876495"/>
                  <a:pt x="1050912" y="2876495"/>
                </a:cubicBezTo>
                <a:cubicBezTo>
                  <a:pt x="1039753" y="2873615"/>
                  <a:pt x="1042633" y="2873615"/>
                  <a:pt x="1039753" y="2870737"/>
                </a:cubicBezTo>
                <a:cubicBezTo>
                  <a:pt x="1036873" y="2870737"/>
                  <a:pt x="1033994" y="2870737"/>
                  <a:pt x="1031474" y="2868217"/>
                </a:cubicBezTo>
                <a:cubicBezTo>
                  <a:pt x="1020315" y="2865338"/>
                  <a:pt x="1042633" y="2873615"/>
                  <a:pt x="1025715" y="2868217"/>
                </a:cubicBezTo>
                <a:cubicBezTo>
                  <a:pt x="1014556" y="2865338"/>
                  <a:pt x="1017436" y="2865338"/>
                  <a:pt x="1017436" y="2865338"/>
                </a:cubicBezTo>
                <a:cubicBezTo>
                  <a:pt x="1003398" y="2862460"/>
                  <a:pt x="992238" y="2859580"/>
                  <a:pt x="972801" y="2851303"/>
                </a:cubicBezTo>
                <a:lnTo>
                  <a:pt x="965258" y="2848520"/>
                </a:lnTo>
                <a:lnTo>
                  <a:pt x="970371" y="2849188"/>
                </a:lnTo>
                <a:cubicBezTo>
                  <a:pt x="970011" y="2848514"/>
                  <a:pt x="967221" y="2847164"/>
                  <a:pt x="961642" y="2845905"/>
                </a:cubicBezTo>
                <a:cubicBezTo>
                  <a:pt x="967041" y="2845905"/>
                  <a:pt x="978200" y="2851303"/>
                  <a:pt x="986839" y="2854182"/>
                </a:cubicBezTo>
                <a:cubicBezTo>
                  <a:pt x="989358" y="2854182"/>
                  <a:pt x="983959" y="2851303"/>
                  <a:pt x="983959" y="2851303"/>
                </a:cubicBezTo>
                <a:cubicBezTo>
                  <a:pt x="975680" y="2848424"/>
                  <a:pt x="955883" y="2840147"/>
                  <a:pt x="955883" y="2843025"/>
                </a:cubicBezTo>
                <a:cubicBezTo>
                  <a:pt x="943463" y="2838707"/>
                  <a:pt x="943396" y="2837627"/>
                  <a:pt x="935938" y="2835080"/>
                </a:cubicBezTo>
                <a:lnTo>
                  <a:pt x="932663" y="2834092"/>
                </a:lnTo>
                <a:lnTo>
                  <a:pt x="931585" y="2833309"/>
                </a:lnTo>
                <a:cubicBezTo>
                  <a:pt x="929515" y="2832589"/>
                  <a:pt x="926726" y="2831869"/>
                  <a:pt x="925286" y="2831869"/>
                </a:cubicBezTo>
                <a:cubicBezTo>
                  <a:pt x="925286" y="2828990"/>
                  <a:pt x="933565" y="2831869"/>
                  <a:pt x="936444" y="2831869"/>
                </a:cubicBezTo>
                <a:cubicBezTo>
                  <a:pt x="933565" y="2831869"/>
                  <a:pt x="928165" y="2828990"/>
                  <a:pt x="925286" y="2828990"/>
                </a:cubicBezTo>
                <a:cubicBezTo>
                  <a:pt x="922406" y="2826110"/>
                  <a:pt x="919887" y="2826110"/>
                  <a:pt x="914127" y="2823592"/>
                </a:cubicBezTo>
                <a:cubicBezTo>
                  <a:pt x="905847" y="2820712"/>
                  <a:pt x="902968" y="2820712"/>
                  <a:pt x="891809" y="2814954"/>
                </a:cubicBezTo>
                <a:cubicBezTo>
                  <a:pt x="886410" y="2814954"/>
                  <a:pt x="888930" y="2814954"/>
                  <a:pt x="886410" y="2814954"/>
                </a:cubicBezTo>
                <a:cubicBezTo>
                  <a:pt x="877771" y="2812435"/>
                  <a:pt x="872372" y="2809557"/>
                  <a:pt x="869492" y="2806677"/>
                </a:cubicBezTo>
                <a:cubicBezTo>
                  <a:pt x="866612" y="2806677"/>
                  <a:pt x="864093" y="2803798"/>
                  <a:pt x="858333" y="2801279"/>
                </a:cubicBezTo>
                <a:cubicBezTo>
                  <a:pt x="851313" y="2798400"/>
                  <a:pt x="847804" y="2797680"/>
                  <a:pt x="845374" y="2797320"/>
                </a:cubicBezTo>
                <a:lnTo>
                  <a:pt x="839393" y="2795659"/>
                </a:lnTo>
                <a:lnTo>
                  <a:pt x="833676" y="2792462"/>
                </a:lnTo>
                <a:lnTo>
                  <a:pt x="833046" y="2792164"/>
                </a:lnTo>
                <a:lnTo>
                  <a:pt x="819458" y="2784364"/>
                </a:lnTo>
                <a:cubicBezTo>
                  <a:pt x="816577" y="2781485"/>
                  <a:pt x="807938" y="2778966"/>
                  <a:pt x="796780" y="2773207"/>
                </a:cubicBezTo>
                <a:cubicBezTo>
                  <a:pt x="791380" y="2770329"/>
                  <a:pt x="785621" y="2767809"/>
                  <a:pt x="780222" y="2764930"/>
                </a:cubicBezTo>
                <a:cubicBezTo>
                  <a:pt x="777342" y="2762051"/>
                  <a:pt x="771943" y="2759172"/>
                  <a:pt x="766183" y="2756653"/>
                </a:cubicBezTo>
                <a:cubicBezTo>
                  <a:pt x="769062" y="2756653"/>
                  <a:pt x="763303" y="2753774"/>
                  <a:pt x="757904" y="2750895"/>
                </a:cubicBezTo>
                <a:cubicBezTo>
                  <a:pt x="755024" y="2750895"/>
                  <a:pt x="752144" y="2748016"/>
                  <a:pt x="749625" y="2748016"/>
                </a:cubicBezTo>
                <a:cubicBezTo>
                  <a:pt x="746745" y="2745497"/>
                  <a:pt x="743865" y="2742617"/>
                  <a:pt x="740986" y="2742617"/>
                </a:cubicBezTo>
                <a:cubicBezTo>
                  <a:pt x="735587" y="2736859"/>
                  <a:pt x="732707" y="2736859"/>
                  <a:pt x="729827" y="2736859"/>
                </a:cubicBezTo>
                <a:lnTo>
                  <a:pt x="719938" y="2730196"/>
                </a:lnTo>
                <a:lnTo>
                  <a:pt x="715654" y="2726242"/>
                </a:lnTo>
                <a:cubicBezTo>
                  <a:pt x="711109" y="2723094"/>
                  <a:pt x="706249" y="2720304"/>
                  <a:pt x="704989" y="2720304"/>
                </a:cubicBezTo>
                <a:cubicBezTo>
                  <a:pt x="707509" y="2723184"/>
                  <a:pt x="710389" y="2723184"/>
                  <a:pt x="713268" y="2725703"/>
                </a:cubicBezTo>
                <a:lnTo>
                  <a:pt x="719938" y="2730196"/>
                </a:lnTo>
                <a:lnTo>
                  <a:pt x="724428" y="2734340"/>
                </a:lnTo>
                <a:lnTo>
                  <a:pt x="740181" y="2744840"/>
                </a:lnTo>
                <a:lnTo>
                  <a:pt x="735587" y="2742617"/>
                </a:lnTo>
                <a:lnTo>
                  <a:pt x="746505" y="2749055"/>
                </a:lnTo>
                <a:lnTo>
                  <a:pt x="757904" y="2756653"/>
                </a:lnTo>
                <a:cubicBezTo>
                  <a:pt x="752144" y="2753774"/>
                  <a:pt x="732707" y="2742617"/>
                  <a:pt x="716148" y="2731461"/>
                </a:cubicBezTo>
                <a:cubicBezTo>
                  <a:pt x="699230" y="2723184"/>
                  <a:pt x="676912" y="2706269"/>
                  <a:pt x="654595" y="2686836"/>
                </a:cubicBezTo>
                <a:cubicBezTo>
                  <a:pt x="657475" y="2686836"/>
                  <a:pt x="651715" y="2681077"/>
                  <a:pt x="651715" y="2681077"/>
                </a:cubicBezTo>
                <a:lnTo>
                  <a:pt x="643436" y="2672799"/>
                </a:lnTo>
                <a:lnTo>
                  <a:pt x="660354" y="2686836"/>
                </a:lnTo>
                <a:cubicBezTo>
                  <a:pt x="662874" y="2692234"/>
                  <a:pt x="671513" y="2695113"/>
                  <a:pt x="676912" y="2700871"/>
                </a:cubicBezTo>
                <a:cubicBezTo>
                  <a:pt x="682672" y="2706269"/>
                  <a:pt x="690951" y="2712027"/>
                  <a:pt x="696351" y="2717426"/>
                </a:cubicBezTo>
                <a:cubicBezTo>
                  <a:pt x="693831" y="2714546"/>
                  <a:pt x="690951" y="2714546"/>
                  <a:pt x="690951" y="2714546"/>
                </a:cubicBezTo>
                <a:cubicBezTo>
                  <a:pt x="707509" y="2725703"/>
                  <a:pt x="702110" y="2720304"/>
                  <a:pt x="699230" y="2714546"/>
                </a:cubicBezTo>
                <a:cubicBezTo>
                  <a:pt x="690951" y="2709148"/>
                  <a:pt x="688072" y="2706269"/>
                  <a:pt x="682672" y="2703390"/>
                </a:cubicBezTo>
                <a:cubicBezTo>
                  <a:pt x="679793" y="2703390"/>
                  <a:pt x="676912" y="2700871"/>
                  <a:pt x="671513" y="2695113"/>
                </a:cubicBezTo>
                <a:cubicBezTo>
                  <a:pt x="674033" y="2695113"/>
                  <a:pt x="690951" y="2706269"/>
                  <a:pt x="665754" y="2686836"/>
                </a:cubicBezTo>
                <a:cubicBezTo>
                  <a:pt x="696351" y="2709148"/>
                  <a:pt x="740986" y="2736859"/>
                  <a:pt x="780222" y="2759172"/>
                </a:cubicBezTo>
                <a:cubicBezTo>
                  <a:pt x="794260" y="2764930"/>
                  <a:pt x="821977" y="2781485"/>
                  <a:pt x="847174" y="2792642"/>
                </a:cubicBezTo>
                <a:cubicBezTo>
                  <a:pt x="855453" y="2795520"/>
                  <a:pt x="852933" y="2792642"/>
                  <a:pt x="864093" y="2798400"/>
                </a:cubicBezTo>
                <a:cubicBezTo>
                  <a:pt x="875251" y="2803798"/>
                  <a:pt x="875251" y="2803798"/>
                  <a:pt x="875251" y="2806677"/>
                </a:cubicBezTo>
                <a:cubicBezTo>
                  <a:pt x="886410" y="2812435"/>
                  <a:pt x="891809" y="2812435"/>
                  <a:pt x="894689" y="2814954"/>
                </a:cubicBezTo>
                <a:cubicBezTo>
                  <a:pt x="897568" y="2814954"/>
                  <a:pt x="900088" y="2817834"/>
                  <a:pt x="902968" y="2817834"/>
                </a:cubicBezTo>
                <a:cubicBezTo>
                  <a:pt x="908727" y="2820712"/>
                  <a:pt x="911248" y="2820712"/>
                  <a:pt x="919887" y="2823592"/>
                </a:cubicBezTo>
                <a:cubicBezTo>
                  <a:pt x="922406" y="2823592"/>
                  <a:pt x="928165" y="2826110"/>
                  <a:pt x="933565" y="2826110"/>
                </a:cubicBezTo>
                <a:cubicBezTo>
                  <a:pt x="939324" y="2828990"/>
                  <a:pt x="944723" y="2831869"/>
                  <a:pt x="942204" y="2828990"/>
                </a:cubicBezTo>
                <a:cubicBezTo>
                  <a:pt x="947603" y="2831869"/>
                  <a:pt x="955883" y="2834748"/>
                  <a:pt x="967041" y="2837267"/>
                </a:cubicBezTo>
                <a:cubicBezTo>
                  <a:pt x="969921" y="2840147"/>
                  <a:pt x="975680" y="2840147"/>
                  <a:pt x="981080" y="2843025"/>
                </a:cubicBezTo>
                <a:cubicBezTo>
                  <a:pt x="986839" y="2845905"/>
                  <a:pt x="992238" y="2845905"/>
                  <a:pt x="997997" y="2848424"/>
                </a:cubicBezTo>
                <a:cubicBezTo>
                  <a:pt x="997997" y="2848424"/>
                  <a:pt x="1000517" y="2848424"/>
                  <a:pt x="1003398" y="2851303"/>
                </a:cubicBezTo>
                <a:cubicBezTo>
                  <a:pt x="1006277" y="2851303"/>
                  <a:pt x="1009157" y="2851303"/>
                  <a:pt x="1011677" y="2854182"/>
                </a:cubicBezTo>
                <a:cubicBezTo>
                  <a:pt x="1017436" y="2854182"/>
                  <a:pt x="1022835" y="2857061"/>
                  <a:pt x="1028594" y="2857061"/>
                </a:cubicBezTo>
                <a:cubicBezTo>
                  <a:pt x="1039753" y="2862460"/>
                  <a:pt x="1050912" y="2865338"/>
                  <a:pt x="1062071" y="2868217"/>
                </a:cubicBezTo>
                <a:cubicBezTo>
                  <a:pt x="1076109" y="2870737"/>
                  <a:pt x="1089787" y="2873615"/>
                  <a:pt x="1103827" y="2879374"/>
                </a:cubicBezTo>
                <a:cubicBezTo>
                  <a:pt x="1106706" y="2879374"/>
                  <a:pt x="1109586" y="2879374"/>
                  <a:pt x="1112105" y="2881893"/>
                </a:cubicBezTo>
                <a:cubicBezTo>
                  <a:pt x="1114985" y="2881893"/>
                  <a:pt x="1120744" y="2881893"/>
                  <a:pt x="1123264" y="2884772"/>
                </a:cubicBezTo>
                <a:cubicBezTo>
                  <a:pt x="1129023" y="2884772"/>
                  <a:pt x="1134423" y="2887651"/>
                  <a:pt x="1143062" y="2887651"/>
                </a:cubicBezTo>
                <a:cubicBezTo>
                  <a:pt x="1154221" y="2890530"/>
                  <a:pt x="1167899" y="2893050"/>
                  <a:pt x="1181937" y="2895928"/>
                </a:cubicBezTo>
                <a:cubicBezTo>
                  <a:pt x="1190217" y="2898808"/>
                  <a:pt x="1201376" y="2898808"/>
                  <a:pt x="1207135" y="2901687"/>
                </a:cubicBezTo>
                <a:cubicBezTo>
                  <a:pt x="1215414" y="2901687"/>
                  <a:pt x="1224053" y="2904206"/>
                  <a:pt x="1229452" y="2904206"/>
                </a:cubicBezTo>
                <a:cubicBezTo>
                  <a:pt x="1226573" y="2904206"/>
                  <a:pt x="1226573" y="2904206"/>
                  <a:pt x="1224053" y="2901687"/>
                </a:cubicBezTo>
                <a:cubicBezTo>
                  <a:pt x="1221173" y="2901687"/>
                  <a:pt x="1218294" y="2901687"/>
                  <a:pt x="1215414" y="2898808"/>
                </a:cubicBezTo>
                <a:cubicBezTo>
                  <a:pt x="1207135" y="2898808"/>
                  <a:pt x="1201376" y="2895928"/>
                  <a:pt x="1201376" y="2895928"/>
                </a:cubicBezTo>
                <a:cubicBezTo>
                  <a:pt x="1193097" y="2893050"/>
                  <a:pt x="1179058" y="2890530"/>
                  <a:pt x="1167899" y="2887651"/>
                </a:cubicBezTo>
                <a:cubicBezTo>
                  <a:pt x="1156741" y="2884772"/>
                  <a:pt x="1145582" y="2881893"/>
                  <a:pt x="1145582" y="2881893"/>
                </a:cubicBezTo>
                <a:cubicBezTo>
                  <a:pt x="1143062" y="2881893"/>
                  <a:pt x="1137302" y="2881893"/>
                  <a:pt x="1131903" y="2879374"/>
                </a:cubicBezTo>
                <a:lnTo>
                  <a:pt x="1126144" y="2879374"/>
                </a:lnTo>
                <a:lnTo>
                  <a:pt x="1120744" y="2879374"/>
                </a:lnTo>
                <a:cubicBezTo>
                  <a:pt x="1117865" y="2876495"/>
                  <a:pt x="1114985" y="2876495"/>
                  <a:pt x="1114985" y="2876495"/>
                </a:cubicBezTo>
                <a:cubicBezTo>
                  <a:pt x="1112105" y="2876495"/>
                  <a:pt x="1109586" y="2876495"/>
                  <a:pt x="1106706" y="2876495"/>
                </a:cubicBezTo>
                <a:cubicBezTo>
                  <a:pt x="1103827" y="2876495"/>
                  <a:pt x="1112105" y="2879374"/>
                  <a:pt x="1112105" y="2879374"/>
                </a:cubicBezTo>
                <a:cubicBezTo>
                  <a:pt x="1084388" y="2870737"/>
                  <a:pt x="1098427" y="2873615"/>
                  <a:pt x="1103827" y="2873615"/>
                </a:cubicBezTo>
                <a:lnTo>
                  <a:pt x="1094872" y="2870737"/>
                </a:lnTo>
                <a:lnTo>
                  <a:pt x="1095548" y="2870737"/>
                </a:lnTo>
                <a:lnTo>
                  <a:pt x="1093732" y="2870371"/>
                </a:lnTo>
                <a:lnTo>
                  <a:pt x="1089833" y="2869117"/>
                </a:lnTo>
                <a:cubicBezTo>
                  <a:pt x="1082858" y="2867408"/>
                  <a:pt x="1074489" y="2865338"/>
                  <a:pt x="1067470" y="2862460"/>
                </a:cubicBezTo>
                <a:cubicBezTo>
                  <a:pt x="1059191" y="2859580"/>
                  <a:pt x="1076109" y="2865338"/>
                  <a:pt x="1062071" y="2862460"/>
                </a:cubicBezTo>
                <a:cubicBezTo>
                  <a:pt x="1063511" y="2863900"/>
                  <a:pt x="1069090" y="2865338"/>
                  <a:pt x="1075704" y="2866733"/>
                </a:cubicBezTo>
                <a:lnTo>
                  <a:pt x="1093732" y="2870371"/>
                </a:lnTo>
                <a:lnTo>
                  <a:pt x="1094872" y="2870737"/>
                </a:lnTo>
                <a:lnTo>
                  <a:pt x="1078629" y="2870737"/>
                </a:lnTo>
                <a:cubicBezTo>
                  <a:pt x="1076109" y="2868217"/>
                  <a:pt x="1073230" y="2868217"/>
                  <a:pt x="1067470" y="2868217"/>
                </a:cubicBezTo>
                <a:cubicBezTo>
                  <a:pt x="1062071" y="2865338"/>
                  <a:pt x="1059191" y="2865338"/>
                  <a:pt x="1053792" y="2862460"/>
                </a:cubicBezTo>
                <a:cubicBezTo>
                  <a:pt x="1045152" y="2859580"/>
                  <a:pt x="1036873" y="2857061"/>
                  <a:pt x="1025715" y="2854182"/>
                </a:cubicBezTo>
                <a:cubicBezTo>
                  <a:pt x="1015996" y="2851303"/>
                  <a:pt x="1006277" y="2848514"/>
                  <a:pt x="995839" y="2845050"/>
                </a:cubicBezTo>
                <a:lnTo>
                  <a:pt x="980905" y="2839294"/>
                </a:lnTo>
                <a:lnTo>
                  <a:pt x="983959" y="2840147"/>
                </a:lnTo>
                <a:cubicBezTo>
                  <a:pt x="983959" y="2837267"/>
                  <a:pt x="969921" y="2834748"/>
                  <a:pt x="958762" y="2828990"/>
                </a:cubicBezTo>
                <a:cubicBezTo>
                  <a:pt x="947603" y="2826110"/>
                  <a:pt x="953362" y="2828990"/>
                  <a:pt x="939324" y="2823592"/>
                </a:cubicBezTo>
                <a:cubicBezTo>
                  <a:pt x="950483" y="2826110"/>
                  <a:pt x="936444" y="2820712"/>
                  <a:pt x="928165" y="2817834"/>
                </a:cubicBezTo>
                <a:cubicBezTo>
                  <a:pt x="931045" y="2817834"/>
                  <a:pt x="922406" y="2814954"/>
                  <a:pt x="919887" y="2812435"/>
                </a:cubicBezTo>
                <a:cubicBezTo>
                  <a:pt x="917007" y="2812435"/>
                  <a:pt x="908727" y="2806677"/>
                  <a:pt x="917007" y="2809557"/>
                </a:cubicBezTo>
                <a:cubicBezTo>
                  <a:pt x="928165" y="2814954"/>
                  <a:pt x="936444" y="2817834"/>
                  <a:pt x="933565" y="2817834"/>
                </a:cubicBezTo>
                <a:cubicBezTo>
                  <a:pt x="939324" y="2820712"/>
                  <a:pt x="944723" y="2823592"/>
                  <a:pt x="947603" y="2826110"/>
                </a:cubicBezTo>
                <a:cubicBezTo>
                  <a:pt x="953362" y="2826110"/>
                  <a:pt x="958762" y="2828990"/>
                  <a:pt x="964522" y="2828990"/>
                </a:cubicBezTo>
                <a:lnTo>
                  <a:pt x="979766" y="2834070"/>
                </a:lnTo>
                <a:lnTo>
                  <a:pt x="981080" y="2834748"/>
                </a:lnTo>
                <a:lnTo>
                  <a:pt x="981292" y="2834579"/>
                </a:lnTo>
                <a:lnTo>
                  <a:pt x="989358" y="2837267"/>
                </a:lnTo>
                <a:lnTo>
                  <a:pt x="981312" y="2834563"/>
                </a:lnTo>
                <a:lnTo>
                  <a:pt x="982879" y="2833309"/>
                </a:lnTo>
                <a:cubicBezTo>
                  <a:pt x="984679" y="2833309"/>
                  <a:pt x="986839" y="2833309"/>
                  <a:pt x="986839" y="2831869"/>
                </a:cubicBezTo>
                <a:cubicBezTo>
                  <a:pt x="972801" y="2826110"/>
                  <a:pt x="972801" y="2828990"/>
                  <a:pt x="969921" y="2828990"/>
                </a:cubicBezTo>
                <a:lnTo>
                  <a:pt x="979616" y="2833993"/>
                </a:lnTo>
                <a:lnTo>
                  <a:pt x="967941" y="2830070"/>
                </a:lnTo>
                <a:cubicBezTo>
                  <a:pt x="960292" y="2827640"/>
                  <a:pt x="951923" y="2824852"/>
                  <a:pt x="942204" y="2820712"/>
                </a:cubicBezTo>
                <a:cubicBezTo>
                  <a:pt x="942204" y="2820712"/>
                  <a:pt x="936444" y="2817834"/>
                  <a:pt x="933565" y="2817834"/>
                </a:cubicBezTo>
                <a:cubicBezTo>
                  <a:pt x="933565" y="2814954"/>
                  <a:pt x="942204" y="2820712"/>
                  <a:pt x="942204" y="2817834"/>
                </a:cubicBezTo>
                <a:cubicBezTo>
                  <a:pt x="933565" y="2814954"/>
                  <a:pt x="933565" y="2814954"/>
                  <a:pt x="919887" y="2806677"/>
                </a:cubicBezTo>
                <a:cubicBezTo>
                  <a:pt x="908727" y="2803798"/>
                  <a:pt x="905847" y="2803798"/>
                  <a:pt x="900088" y="2801279"/>
                </a:cubicBezTo>
                <a:cubicBezTo>
                  <a:pt x="900088" y="2803798"/>
                  <a:pt x="902968" y="2806677"/>
                  <a:pt x="905847" y="2806677"/>
                </a:cubicBezTo>
                <a:cubicBezTo>
                  <a:pt x="911248" y="2809557"/>
                  <a:pt x="917007" y="2814954"/>
                  <a:pt x="928165" y="2817834"/>
                </a:cubicBezTo>
                <a:cubicBezTo>
                  <a:pt x="917007" y="2814954"/>
                  <a:pt x="928165" y="2820712"/>
                  <a:pt x="919887" y="2814954"/>
                </a:cubicBezTo>
                <a:cubicBezTo>
                  <a:pt x="914127" y="2812435"/>
                  <a:pt x="900088" y="2806677"/>
                  <a:pt x="888930" y="2801279"/>
                </a:cubicBezTo>
                <a:cubicBezTo>
                  <a:pt x="894689" y="2803798"/>
                  <a:pt x="908727" y="2809557"/>
                  <a:pt x="905847" y="2812435"/>
                </a:cubicBezTo>
                <a:cubicBezTo>
                  <a:pt x="891809" y="2806677"/>
                  <a:pt x="894689" y="2806677"/>
                  <a:pt x="886410" y="2801279"/>
                </a:cubicBezTo>
                <a:cubicBezTo>
                  <a:pt x="880651" y="2801279"/>
                  <a:pt x="880651" y="2801279"/>
                  <a:pt x="875251" y="2798400"/>
                </a:cubicBezTo>
                <a:cubicBezTo>
                  <a:pt x="872372" y="2798400"/>
                  <a:pt x="883530" y="2803798"/>
                  <a:pt x="888930" y="2803798"/>
                </a:cubicBezTo>
                <a:cubicBezTo>
                  <a:pt x="891809" y="2806677"/>
                  <a:pt x="875251" y="2801279"/>
                  <a:pt x="875251" y="2801279"/>
                </a:cubicBezTo>
                <a:cubicBezTo>
                  <a:pt x="866612" y="2795520"/>
                  <a:pt x="864093" y="2795520"/>
                  <a:pt x="858333" y="2792642"/>
                </a:cubicBezTo>
                <a:cubicBezTo>
                  <a:pt x="848614" y="2788503"/>
                  <a:pt x="837455" y="2783644"/>
                  <a:pt x="825937" y="2778426"/>
                </a:cubicBezTo>
                <a:lnTo>
                  <a:pt x="820112" y="2775666"/>
                </a:lnTo>
                <a:lnTo>
                  <a:pt x="816577" y="2773207"/>
                </a:lnTo>
                <a:cubicBezTo>
                  <a:pt x="810818" y="2770329"/>
                  <a:pt x="805418" y="2767809"/>
                  <a:pt x="799659" y="2764930"/>
                </a:cubicBezTo>
                <a:cubicBezTo>
                  <a:pt x="799659" y="2762051"/>
                  <a:pt x="791380" y="2756653"/>
                  <a:pt x="785621" y="2753774"/>
                </a:cubicBezTo>
                <a:cubicBezTo>
                  <a:pt x="771943" y="2748016"/>
                  <a:pt x="794260" y="2759172"/>
                  <a:pt x="788501" y="2759172"/>
                </a:cubicBezTo>
                <a:cubicBezTo>
                  <a:pt x="783101" y="2753774"/>
                  <a:pt x="777342" y="2753774"/>
                  <a:pt x="774462" y="2750895"/>
                </a:cubicBezTo>
                <a:cubicBezTo>
                  <a:pt x="771943" y="2748016"/>
                  <a:pt x="771943" y="2748016"/>
                  <a:pt x="769062" y="2748016"/>
                </a:cubicBezTo>
                <a:cubicBezTo>
                  <a:pt x="769062" y="2745497"/>
                  <a:pt x="769062" y="2742617"/>
                  <a:pt x="763303" y="2739739"/>
                </a:cubicBezTo>
                <a:cubicBezTo>
                  <a:pt x="755024" y="2734340"/>
                  <a:pt x="749625" y="2731461"/>
                  <a:pt x="743865" y="2728582"/>
                </a:cubicBezTo>
                <a:cubicBezTo>
                  <a:pt x="740986" y="2725703"/>
                  <a:pt x="738466" y="2723184"/>
                  <a:pt x="735587" y="2723184"/>
                </a:cubicBezTo>
                <a:cubicBezTo>
                  <a:pt x="732707" y="2720304"/>
                  <a:pt x="729827" y="2717426"/>
                  <a:pt x="727308" y="2717426"/>
                </a:cubicBezTo>
                <a:cubicBezTo>
                  <a:pt x="721547" y="2712027"/>
                  <a:pt x="724428" y="2717426"/>
                  <a:pt x="718668" y="2714546"/>
                </a:cubicBezTo>
                <a:cubicBezTo>
                  <a:pt x="716148" y="2712027"/>
                  <a:pt x="713268" y="2709148"/>
                  <a:pt x="713268" y="2709148"/>
                </a:cubicBezTo>
                <a:cubicBezTo>
                  <a:pt x="710389" y="2709148"/>
                  <a:pt x="707509" y="2706269"/>
                  <a:pt x="707509" y="2706269"/>
                </a:cubicBezTo>
                <a:cubicBezTo>
                  <a:pt x="704989" y="2703390"/>
                  <a:pt x="702110" y="2700871"/>
                  <a:pt x="702110" y="2700871"/>
                </a:cubicBezTo>
                <a:cubicBezTo>
                  <a:pt x="699230" y="2697992"/>
                  <a:pt x="696351" y="2697992"/>
                  <a:pt x="693831" y="2695113"/>
                </a:cubicBezTo>
                <a:cubicBezTo>
                  <a:pt x="690951" y="2692234"/>
                  <a:pt x="688072" y="2689714"/>
                  <a:pt x="682672" y="2686836"/>
                </a:cubicBezTo>
                <a:cubicBezTo>
                  <a:pt x="683932" y="2686836"/>
                  <a:pt x="680423" y="2683326"/>
                  <a:pt x="677273" y="2679817"/>
                </a:cubicBezTo>
                <a:lnTo>
                  <a:pt x="673999" y="2675676"/>
                </a:lnTo>
                <a:lnTo>
                  <a:pt x="674033" y="2675679"/>
                </a:lnTo>
                <a:lnTo>
                  <a:pt x="673967" y="2675635"/>
                </a:lnTo>
                <a:lnTo>
                  <a:pt x="673460" y="2674993"/>
                </a:lnTo>
                <a:cubicBezTo>
                  <a:pt x="672706" y="2673677"/>
                  <a:pt x="672683" y="2672799"/>
                  <a:pt x="674033" y="2672799"/>
                </a:cubicBezTo>
                <a:cubicBezTo>
                  <a:pt x="679793" y="2678558"/>
                  <a:pt x="685192" y="2683956"/>
                  <a:pt x="693831" y="2689714"/>
                </a:cubicBezTo>
                <a:cubicBezTo>
                  <a:pt x="696351" y="2689714"/>
                  <a:pt x="699230" y="2692234"/>
                  <a:pt x="702110" y="2692234"/>
                </a:cubicBezTo>
                <a:cubicBezTo>
                  <a:pt x="704989" y="2695113"/>
                  <a:pt x="707509" y="2695113"/>
                  <a:pt x="707509" y="2697992"/>
                </a:cubicBezTo>
                <a:cubicBezTo>
                  <a:pt x="707509" y="2695113"/>
                  <a:pt x="699230" y="2689714"/>
                  <a:pt x="693831" y="2686836"/>
                </a:cubicBezTo>
                <a:cubicBezTo>
                  <a:pt x="696351" y="2689714"/>
                  <a:pt x="699230" y="2689714"/>
                  <a:pt x="699230" y="2686836"/>
                </a:cubicBezTo>
                <a:cubicBezTo>
                  <a:pt x="707509" y="2692234"/>
                  <a:pt x="710389" y="2697992"/>
                  <a:pt x="710389" y="2697992"/>
                </a:cubicBezTo>
                <a:cubicBezTo>
                  <a:pt x="713268" y="2700871"/>
                  <a:pt x="718668" y="2700871"/>
                  <a:pt x="721547" y="2703390"/>
                </a:cubicBezTo>
                <a:cubicBezTo>
                  <a:pt x="724428" y="2706269"/>
                  <a:pt x="724428" y="2706269"/>
                  <a:pt x="721547" y="2706269"/>
                </a:cubicBezTo>
                <a:cubicBezTo>
                  <a:pt x="721547" y="2706269"/>
                  <a:pt x="718668" y="2703390"/>
                  <a:pt x="713268" y="2700871"/>
                </a:cubicBezTo>
                <a:cubicBezTo>
                  <a:pt x="718668" y="2706269"/>
                  <a:pt x="716148" y="2703390"/>
                  <a:pt x="707509" y="2700871"/>
                </a:cubicBezTo>
                <a:cubicBezTo>
                  <a:pt x="707509" y="2700871"/>
                  <a:pt x="713268" y="2703390"/>
                  <a:pt x="716148" y="2706269"/>
                </a:cubicBezTo>
                <a:cubicBezTo>
                  <a:pt x="721547" y="2709148"/>
                  <a:pt x="724428" y="2712027"/>
                  <a:pt x="729827" y="2714546"/>
                </a:cubicBezTo>
                <a:cubicBezTo>
                  <a:pt x="729827" y="2714546"/>
                  <a:pt x="735587" y="2720304"/>
                  <a:pt x="732707" y="2720304"/>
                </a:cubicBezTo>
                <a:cubicBezTo>
                  <a:pt x="743865" y="2725703"/>
                  <a:pt x="735587" y="2720304"/>
                  <a:pt x="749625" y="2728582"/>
                </a:cubicBezTo>
                <a:cubicBezTo>
                  <a:pt x="749625" y="2725703"/>
                  <a:pt x="732707" y="2717426"/>
                  <a:pt x="738466" y="2717426"/>
                </a:cubicBezTo>
                <a:cubicBezTo>
                  <a:pt x="743865" y="2723184"/>
                  <a:pt x="757904" y="2731461"/>
                  <a:pt x="757904" y="2731461"/>
                </a:cubicBezTo>
                <a:cubicBezTo>
                  <a:pt x="763303" y="2734340"/>
                  <a:pt x="769062" y="2734340"/>
                  <a:pt x="783101" y="2742617"/>
                </a:cubicBezTo>
                <a:cubicBezTo>
                  <a:pt x="774462" y="2739739"/>
                  <a:pt x="774462" y="2742617"/>
                  <a:pt x="796780" y="2753774"/>
                </a:cubicBezTo>
                <a:cubicBezTo>
                  <a:pt x="807938" y="2762051"/>
                  <a:pt x="785621" y="2748016"/>
                  <a:pt x="794260" y="2756653"/>
                </a:cubicBezTo>
                <a:cubicBezTo>
                  <a:pt x="799659" y="2759172"/>
                  <a:pt x="802539" y="2759172"/>
                  <a:pt x="816577" y="2764930"/>
                </a:cubicBezTo>
                <a:cubicBezTo>
                  <a:pt x="813697" y="2764930"/>
                  <a:pt x="819458" y="2767809"/>
                  <a:pt x="824857" y="2770329"/>
                </a:cubicBezTo>
                <a:cubicBezTo>
                  <a:pt x="821977" y="2770329"/>
                  <a:pt x="813697" y="2767809"/>
                  <a:pt x="821977" y="2773207"/>
                </a:cubicBezTo>
                <a:cubicBezTo>
                  <a:pt x="830616" y="2776087"/>
                  <a:pt x="827737" y="2776087"/>
                  <a:pt x="844294" y="2781485"/>
                </a:cubicBezTo>
                <a:cubicBezTo>
                  <a:pt x="847174" y="2787244"/>
                  <a:pt x="830616" y="2776087"/>
                  <a:pt x="833136" y="2781485"/>
                </a:cubicBezTo>
                <a:cubicBezTo>
                  <a:pt x="841775" y="2784364"/>
                  <a:pt x="844294" y="2787244"/>
                  <a:pt x="847174" y="2787244"/>
                </a:cubicBezTo>
                <a:cubicBezTo>
                  <a:pt x="847174" y="2787244"/>
                  <a:pt x="847174" y="2787244"/>
                  <a:pt x="850054" y="2787244"/>
                </a:cubicBezTo>
                <a:cubicBezTo>
                  <a:pt x="858333" y="2790122"/>
                  <a:pt x="850054" y="2790122"/>
                  <a:pt x="866612" y="2795520"/>
                </a:cubicBezTo>
                <a:cubicBezTo>
                  <a:pt x="869492" y="2795520"/>
                  <a:pt x="869492" y="2795520"/>
                  <a:pt x="880651" y="2798400"/>
                </a:cubicBezTo>
                <a:cubicBezTo>
                  <a:pt x="877771" y="2795520"/>
                  <a:pt x="869492" y="2795520"/>
                  <a:pt x="855453" y="2790122"/>
                </a:cubicBezTo>
                <a:cubicBezTo>
                  <a:pt x="864093" y="2790122"/>
                  <a:pt x="847174" y="2784364"/>
                  <a:pt x="844294" y="2781485"/>
                </a:cubicBezTo>
                <a:cubicBezTo>
                  <a:pt x="844294" y="2778966"/>
                  <a:pt x="833136" y="2776087"/>
                  <a:pt x="836015" y="2776087"/>
                </a:cubicBezTo>
                <a:cubicBezTo>
                  <a:pt x="838895" y="2776087"/>
                  <a:pt x="841775" y="2778966"/>
                  <a:pt x="847174" y="2778966"/>
                </a:cubicBezTo>
                <a:cubicBezTo>
                  <a:pt x="841775" y="2776087"/>
                  <a:pt x="838895" y="2773207"/>
                  <a:pt x="833136" y="2773207"/>
                </a:cubicBezTo>
                <a:cubicBezTo>
                  <a:pt x="830616" y="2767809"/>
                  <a:pt x="844294" y="2776087"/>
                  <a:pt x="850054" y="2778966"/>
                </a:cubicBezTo>
                <a:cubicBezTo>
                  <a:pt x="847174" y="2776087"/>
                  <a:pt x="844294" y="2776087"/>
                  <a:pt x="844294" y="2773207"/>
                </a:cubicBezTo>
                <a:cubicBezTo>
                  <a:pt x="844294" y="2773207"/>
                  <a:pt x="847174" y="2773207"/>
                  <a:pt x="852933" y="2776087"/>
                </a:cubicBezTo>
                <a:cubicBezTo>
                  <a:pt x="852933" y="2776087"/>
                  <a:pt x="850054" y="2776087"/>
                  <a:pt x="850054" y="2773207"/>
                </a:cubicBezTo>
                <a:cubicBezTo>
                  <a:pt x="847174" y="2773207"/>
                  <a:pt x="844294" y="2773207"/>
                  <a:pt x="844294" y="2770329"/>
                </a:cubicBezTo>
                <a:cubicBezTo>
                  <a:pt x="850054" y="2773207"/>
                  <a:pt x="855453" y="2776087"/>
                  <a:pt x="864093" y="2778966"/>
                </a:cubicBezTo>
                <a:cubicBezTo>
                  <a:pt x="869492" y="2781485"/>
                  <a:pt x="877771" y="2784364"/>
                  <a:pt x="883530" y="2787244"/>
                </a:cubicBezTo>
                <a:cubicBezTo>
                  <a:pt x="886410" y="2790122"/>
                  <a:pt x="888930" y="2790122"/>
                  <a:pt x="894689" y="2792642"/>
                </a:cubicBezTo>
                <a:cubicBezTo>
                  <a:pt x="897568" y="2792642"/>
                  <a:pt x="900088" y="2792642"/>
                  <a:pt x="902968" y="2795520"/>
                </a:cubicBezTo>
                <a:lnTo>
                  <a:pt x="915156" y="2800711"/>
                </a:lnTo>
                <a:lnTo>
                  <a:pt x="915207" y="2800739"/>
                </a:lnTo>
                <a:cubicBezTo>
                  <a:pt x="918987" y="2802449"/>
                  <a:pt x="922406" y="2803798"/>
                  <a:pt x="922406" y="2803798"/>
                </a:cubicBezTo>
                <a:lnTo>
                  <a:pt x="915156" y="2800711"/>
                </a:lnTo>
                <a:lnTo>
                  <a:pt x="905847" y="2795520"/>
                </a:lnTo>
                <a:cubicBezTo>
                  <a:pt x="911248" y="2798400"/>
                  <a:pt x="914127" y="2801279"/>
                  <a:pt x="917007" y="2801279"/>
                </a:cubicBezTo>
                <a:cubicBezTo>
                  <a:pt x="922406" y="2803798"/>
                  <a:pt x="925286" y="2803798"/>
                  <a:pt x="931045" y="2806677"/>
                </a:cubicBezTo>
                <a:cubicBezTo>
                  <a:pt x="936444" y="2809557"/>
                  <a:pt x="942204" y="2812435"/>
                  <a:pt x="942204" y="2812435"/>
                </a:cubicBezTo>
                <a:cubicBezTo>
                  <a:pt x="950483" y="2814954"/>
                  <a:pt x="955883" y="2814954"/>
                  <a:pt x="964522" y="2817834"/>
                </a:cubicBezTo>
                <a:cubicBezTo>
                  <a:pt x="972801" y="2820712"/>
                  <a:pt x="972801" y="2820712"/>
                  <a:pt x="981080" y="2823592"/>
                </a:cubicBezTo>
                <a:cubicBezTo>
                  <a:pt x="995118" y="2828990"/>
                  <a:pt x="1014556" y="2834748"/>
                  <a:pt x="1025715" y="2840147"/>
                </a:cubicBezTo>
                <a:cubicBezTo>
                  <a:pt x="1022835" y="2840147"/>
                  <a:pt x="1017436" y="2837267"/>
                  <a:pt x="1009157" y="2837267"/>
                </a:cubicBezTo>
                <a:cubicBezTo>
                  <a:pt x="1000517" y="2834748"/>
                  <a:pt x="992238" y="2831869"/>
                  <a:pt x="981080" y="2826110"/>
                </a:cubicBezTo>
                <a:cubicBezTo>
                  <a:pt x="981080" y="2828990"/>
                  <a:pt x="1000517" y="2834748"/>
                  <a:pt x="1014556" y="2840147"/>
                </a:cubicBezTo>
                <a:cubicBezTo>
                  <a:pt x="1028594" y="2843025"/>
                  <a:pt x="1020315" y="2840147"/>
                  <a:pt x="1020315" y="2840147"/>
                </a:cubicBezTo>
                <a:cubicBezTo>
                  <a:pt x="1028594" y="2843025"/>
                  <a:pt x="1033994" y="2843025"/>
                  <a:pt x="1033994" y="2843025"/>
                </a:cubicBezTo>
                <a:cubicBezTo>
                  <a:pt x="1039753" y="2845905"/>
                  <a:pt x="1053792" y="2848424"/>
                  <a:pt x="1050912" y="2845905"/>
                </a:cubicBezTo>
                <a:cubicBezTo>
                  <a:pt x="1050912" y="2845905"/>
                  <a:pt x="1033994" y="2843025"/>
                  <a:pt x="1028594" y="2840147"/>
                </a:cubicBezTo>
                <a:cubicBezTo>
                  <a:pt x="1039753" y="2843025"/>
                  <a:pt x="1050912" y="2845905"/>
                  <a:pt x="1062071" y="2848424"/>
                </a:cubicBezTo>
                <a:cubicBezTo>
                  <a:pt x="1076109" y="2854182"/>
                  <a:pt x="1087268" y="2857061"/>
                  <a:pt x="1100947" y="2859580"/>
                </a:cubicBezTo>
                <a:lnTo>
                  <a:pt x="1103709" y="2860050"/>
                </a:lnTo>
                <a:lnTo>
                  <a:pt x="1103107" y="2862460"/>
                </a:lnTo>
                <a:cubicBezTo>
                  <a:pt x="1103827" y="2863180"/>
                  <a:pt x="1105266" y="2863900"/>
                  <a:pt x="1106706" y="2865338"/>
                </a:cubicBezTo>
                <a:cubicBezTo>
                  <a:pt x="1110846" y="2865338"/>
                  <a:pt x="1117775" y="2866688"/>
                  <a:pt x="1124389" y="2868038"/>
                </a:cubicBezTo>
                <a:lnTo>
                  <a:pt x="1132643" y="2869449"/>
                </a:lnTo>
                <a:lnTo>
                  <a:pt x="1136628" y="2870557"/>
                </a:lnTo>
                <a:lnTo>
                  <a:pt x="1136963" y="2870627"/>
                </a:lnTo>
                <a:lnTo>
                  <a:pt x="1137302" y="2870737"/>
                </a:lnTo>
                <a:lnTo>
                  <a:pt x="1151335" y="2873615"/>
                </a:lnTo>
                <a:lnTo>
                  <a:pt x="1140768" y="2872356"/>
                </a:lnTo>
                <a:cubicBezTo>
                  <a:pt x="1135232" y="2871817"/>
                  <a:pt x="1141443" y="2872895"/>
                  <a:pt x="1129023" y="2870737"/>
                </a:cubicBezTo>
                <a:cubicBezTo>
                  <a:pt x="1123264" y="2870737"/>
                  <a:pt x="1123264" y="2870737"/>
                  <a:pt x="1120744" y="2870737"/>
                </a:cubicBezTo>
                <a:cubicBezTo>
                  <a:pt x="1117865" y="2868217"/>
                  <a:pt x="1114985" y="2868217"/>
                  <a:pt x="1112105" y="2868217"/>
                </a:cubicBezTo>
                <a:cubicBezTo>
                  <a:pt x="1109586" y="2868217"/>
                  <a:pt x="1114985" y="2868217"/>
                  <a:pt x="1117865" y="2870737"/>
                </a:cubicBezTo>
                <a:lnTo>
                  <a:pt x="1119808" y="2871774"/>
                </a:lnTo>
                <a:lnTo>
                  <a:pt x="1114985" y="2870737"/>
                </a:lnTo>
                <a:lnTo>
                  <a:pt x="1112105" y="2870737"/>
                </a:lnTo>
                <a:cubicBezTo>
                  <a:pt x="1117865" y="2870737"/>
                  <a:pt x="1123264" y="2873615"/>
                  <a:pt x="1123264" y="2873615"/>
                </a:cubicBezTo>
                <a:lnTo>
                  <a:pt x="1119808" y="2871774"/>
                </a:lnTo>
                <a:lnTo>
                  <a:pt x="1130058" y="2873975"/>
                </a:lnTo>
                <a:lnTo>
                  <a:pt x="1135338" y="2875315"/>
                </a:lnTo>
                <a:lnTo>
                  <a:pt x="1137302" y="2876495"/>
                </a:lnTo>
                <a:cubicBezTo>
                  <a:pt x="1120744" y="2873615"/>
                  <a:pt x="1117865" y="2873615"/>
                  <a:pt x="1109586" y="2870737"/>
                </a:cubicBezTo>
                <a:cubicBezTo>
                  <a:pt x="1095548" y="2868217"/>
                  <a:pt x="1081508" y="2862460"/>
                  <a:pt x="1062071" y="2857061"/>
                </a:cubicBezTo>
                <a:cubicBezTo>
                  <a:pt x="1081508" y="2862460"/>
                  <a:pt x="1092667" y="2868217"/>
                  <a:pt x="1081508" y="2865338"/>
                </a:cubicBezTo>
                <a:cubicBezTo>
                  <a:pt x="1092667" y="2868217"/>
                  <a:pt x="1103827" y="2870737"/>
                  <a:pt x="1114985" y="2873615"/>
                </a:cubicBezTo>
                <a:cubicBezTo>
                  <a:pt x="1123264" y="2876495"/>
                  <a:pt x="1134423" y="2879374"/>
                  <a:pt x="1145582" y="2879374"/>
                </a:cubicBezTo>
                <a:cubicBezTo>
                  <a:pt x="1140183" y="2876495"/>
                  <a:pt x="1187698" y="2890530"/>
                  <a:pt x="1159620" y="2879374"/>
                </a:cubicBezTo>
                <a:cubicBezTo>
                  <a:pt x="1161060" y="2882073"/>
                  <a:pt x="1151971" y="2879913"/>
                  <a:pt x="1144277" y="2877800"/>
                </a:cubicBezTo>
                <a:lnTo>
                  <a:pt x="1136137" y="2875517"/>
                </a:lnTo>
                <a:lnTo>
                  <a:pt x="1151341" y="2879374"/>
                </a:lnTo>
                <a:cubicBezTo>
                  <a:pt x="1140183" y="2873615"/>
                  <a:pt x="1156741" y="2876495"/>
                  <a:pt x="1165380" y="2879374"/>
                </a:cubicBezTo>
                <a:cubicBezTo>
                  <a:pt x="1161060" y="2877935"/>
                  <a:pt x="1161690" y="2877935"/>
                  <a:pt x="1164120" y="2878295"/>
                </a:cubicBezTo>
                <a:lnTo>
                  <a:pt x="1170003" y="2878961"/>
                </a:lnTo>
                <a:lnTo>
                  <a:pt x="1170779" y="2879374"/>
                </a:lnTo>
                <a:lnTo>
                  <a:pt x="1173658" y="2879374"/>
                </a:lnTo>
                <a:cubicBezTo>
                  <a:pt x="1170779" y="2881893"/>
                  <a:pt x="1207135" y="2887651"/>
                  <a:pt x="1210015" y="2890530"/>
                </a:cubicBezTo>
                <a:cubicBezTo>
                  <a:pt x="1210015" y="2887651"/>
                  <a:pt x="1210015" y="2887651"/>
                  <a:pt x="1210015" y="2887651"/>
                </a:cubicBezTo>
                <a:cubicBezTo>
                  <a:pt x="1198856" y="2884772"/>
                  <a:pt x="1184817" y="2881893"/>
                  <a:pt x="1184817" y="2879374"/>
                </a:cubicBezTo>
                <a:cubicBezTo>
                  <a:pt x="1195977" y="2881893"/>
                  <a:pt x="1215414" y="2887651"/>
                  <a:pt x="1210015" y="2884772"/>
                </a:cubicBezTo>
                <a:cubicBezTo>
                  <a:pt x="1218294" y="2884772"/>
                  <a:pt x="1226573" y="2887651"/>
                  <a:pt x="1235212" y="2887651"/>
                </a:cubicBezTo>
                <a:cubicBezTo>
                  <a:pt x="1251770" y="2890530"/>
                  <a:pt x="1268688" y="2893050"/>
                  <a:pt x="1279848" y="2895928"/>
                </a:cubicBezTo>
                <a:cubicBezTo>
                  <a:pt x="1279848" y="2895928"/>
                  <a:pt x="1276967" y="2898808"/>
                  <a:pt x="1279848" y="2898808"/>
                </a:cubicBezTo>
                <a:cubicBezTo>
                  <a:pt x="1276967" y="2898808"/>
                  <a:pt x="1274087" y="2898808"/>
                  <a:pt x="1271208" y="2895928"/>
                </a:cubicBezTo>
                <a:lnTo>
                  <a:pt x="1263649" y="2895928"/>
                </a:lnTo>
                <a:cubicBezTo>
                  <a:pt x="1264369" y="2895928"/>
                  <a:pt x="1264369" y="2895928"/>
                  <a:pt x="1262929" y="2895928"/>
                </a:cubicBezTo>
                <a:cubicBezTo>
                  <a:pt x="1268688" y="2898808"/>
                  <a:pt x="1274087" y="2898808"/>
                  <a:pt x="1279848" y="2898808"/>
                </a:cubicBezTo>
                <a:cubicBezTo>
                  <a:pt x="1281107" y="2898808"/>
                  <a:pt x="1283897" y="2898808"/>
                  <a:pt x="1287047" y="2898808"/>
                </a:cubicBezTo>
                <a:lnTo>
                  <a:pt x="1288127" y="2898808"/>
                </a:lnTo>
                <a:lnTo>
                  <a:pt x="1296405" y="2898808"/>
                </a:lnTo>
                <a:cubicBezTo>
                  <a:pt x="1285247" y="2901687"/>
                  <a:pt x="1307564" y="2901687"/>
                  <a:pt x="1327003" y="2904206"/>
                </a:cubicBezTo>
                <a:cubicBezTo>
                  <a:pt x="1332762" y="2904206"/>
                  <a:pt x="1332762" y="2904206"/>
                  <a:pt x="1332762" y="2904206"/>
                </a:cubicBezTo>
                <a:cubicBezTo>
                  <a:pt x="1352199" y="2907085"/>
                  <a:pt x="1377397" y="2909965"/>
                  <a:pt x="1382796" y="2909965"/>
                </a:cubicBezTo>
                <a:cubicBezTo>
                  <a:pt x="1396834" y="2912843"/>
                  <a:pt x="1393955" y="2909965"/>
                  <a:pt x="1410873" y="2912843"/>
                </a:cubicBezTo>
                <a:cubicBezTo>
                  <a:pt x="1413752" y="2915363"/>
                  <a:pt x="1407993" y="2915363"/>
                  <a:pt x="1391435" y="2912843"/>
                </a:cubicBezTo>
                <a:cubicBezTo>
                  <a:pt x="1391435" y="2915363"/>
                  <a:pt x="1405113" y="2915363"/>
                  <a:pt x="1419153" y="2915363"/>
                </a:cubicBezTo>
                <a:cubicBezTo>
                  <a:pt x="1422032" y="2915363"/>
                  <a:pt x="1413752" y="2915363"/>
                  <a:pt x="1413752" y="2912843"/>
                </a:cubicBezTo>
                <a:cubicBezTo>
                  <a:pt x="1436070" y="2915363"/>
                  <a:pt x="1436070" y="2915363"/>
                  <a:pt x="1436070" y="2915363"/>
                </a:cubicBezTo>
                <a:cubicBezTo>
                  <a:pt x="1441470" y="2915363"/>
                  <a:pt x="1449749" y="2915363"/>
                  <a:pt x="1455508" y="2915363"/>
                </a:cubicBezTo>
                <a:cubicBezTo>
                  <a:pt x="1497263" y="2918241"/>
                  <a:pt x="1497263" y="2918241"/>
                  <a:pt x="1497263" y="2918241"/>
                </a:cubicBezTo>
                <a:lnTo>
                  <a:pt x="1497267" y="2918242"/>
                </a:lnTo>
                <a:lnTo>
                  <a:pt x="1503874" y="2918242"/>
                </a:lnTo>
                <a:lnTo>
                  <a:pt x="1526930" y="2922951"/>
                </a:lnTo>
                <a:lnTo>
                  <a:pt x="1536499" y="2921120"/>
                </a:lnTo>
                <a:lnTo>
                  <a:pt x="1550177" y="2921120"/>
                </a:lnTo>
                <a:cubicBezTo>
                  <a:pt x="1550177" y="2921120"/>
                  <a:pt x="1544778" y="2924000"/>
                  <a:pt x="1547658" y="2924000"/>
                </a:cubicBezTo>
                <a:lnTo>
                  <a:pt x="1561337" y="2924000"/>
                </a:lnTo>
                <a:cubicBezTo>
                  <a:pt x="1558817" y="2921120"/>
                  <a:pt x="1553057" y="2921120"/>
                  <a:pt x="1550177" y="2921120"/>
                </a:cubicBezTo>
                <a:lnTo>
                  <a:pt x="1556028" y="2921120"/>
                </a:lnTo>
                <a:cubicBezTo>
                  <a:pt x="1558817" y="2921120"/>
                  <a:pt x="1558817" y="2921120"/>
                  <a:pt x="1558817" y="2921120"/>
                </a:cubicBezTo>
                <a:lnTo>
                  <a:pt x="1565391" y="2921120"/>
                </a:lnTo>
                <a:lnTo>
                  <a:pt x="1457887" y="2913663"/>
                </a:lnTo>
                <a:lnTo>
                  <a:pt x="1410035" y="2903573"/>
                </a:lnTo>
                <a:lnTo>
                  <a:pt x="1391435" y="2901687"/>
                </a:lnTo>
                <a:lnTo>
                  <a:pt x="1401087" y="2901687"/>
                </a:lnTo>
                <a:lnTo>
                  <a:pt x="1380474" y="2897340"/>
                </a:lnTo>
                <a:lnTo>
                  <a:pt x="1341041" y="2893050"/>
                </a:lnTo>
                <a:cubicBezTo>
                  <a:pt x="1327003" y="2893050"/>
                  <a:pt x="1318723" y="2890530"/>
                  <a:pt x="1304684" y="2887651"/>
                </a:cubicBezTo>
                <a:lnTo>
                  <a:pt x="1286249" y="2885273"/>
                </a:lnTo>
                <a:lnTo>
                  <a:pt x="1285247" y="2884772"/>
                </a:lnTo>
                <a:lnTo>
                  <a:pt x="1282367" y="2884772"/>
                </a:lnTo>
                <a:cubicBezTo>
                  <a:pt x="1276967" y="2884772"/>
                  <a:pt x="1271208" y="2881893"/>
                  <a:pt x="1265808" y="2881893"/>
                </a:cubicBezTo>
                <a:cubicBezTo>
                  <a:pt x="1260049" y="2879374"/>
                  <a:pt x="1224053" y="2873615"/>
                  <a:pt x="1212534" y="2870737"/>
                </a:cubicBezTo>
                <a:cubicBezTo>
                  <a:pt x="1207135" y="2870737"/>
                  <a:pt x="1207135" y="2870737"/>
                  <a:pt x="1201376" y="2870737"/>
                </a:cubicBezTo>
                <a:cubicBezTo>
                  <a:pt x="1190217" y="2868217"/>
                  <a:pt x="1187698" y="2868217"/>
                  <a:pt x="1170779" y="2865338"/>
                </a:cubicBezTo>
                <a:cubicBezTo>
                  <a:pt x="1156741" y="2859580"/>
                  <a:pt x="1154221" y="2859580"/>
                  <a:pt x="1145582" y="2857061"/>
                </a:cubicBezTo>
                <a:cubicBezTo>
                  <a:pt x="1137302" y="2857061"/>
                  <a:pt x="1134423" y="2854182"/>
                  <a:pt x="1129023" y="2854182"/>
                </a:cubicBezTo>
                <a:cubicBezTo>
                  <a:pt x="1126144" y="2851303"/>
                  <a:pt x="1123264" y="2851303"/>
                  <a:pt x="1114985" y="2848424"/>
                </a:cubicBezTo>
                <a:cubicBezTo>
                  <a:pt x="1114985" y="2851303"/>
                  <a:pt x="1123264" y="2851303"/>
                  <a:pt x="1126144" y="2854182"/>
                </a:cubicBezTo>
                <a:cubicBezTo>
                  <a:pt x="1120744" y="2854182"/>
                  <a:pt x="1109586" y="2848424"/>
                  <a:pt x="1100947" y="2845905"/>
                </a:cubicBezTo>
                <a:cubicBezTo>
                  <a:pt x="1092667" y="2845905"/>
                  <a:pt x="1087268" y="2843025"/>
                  <a:pt x="1081508" y="2840147"/>
                </a:cubicBezTo>
                <a:cubicBezTo>
                  <a:pt x="1073230" y="2840147"/>
                  <a:pt x="1067470" y="2837267"/>
                  <a:pt x="1059191" y="2834748"/>
                </a:cubicBezTo>
                <a:cubicBezTo>
                  <a:pt x="1048033" y="2831869"/>
                  <a:pt x="1033994" y="2826110"/>
                  <a:pt x="1020315" y="2823592"/>
                </a:cubicBezTo>
                <a:cubicBezTo>
                  <a:pt x="992238" y="2814954"/>
                  <a:pt x="964522" y="2803798"/>
                  <a:pt x="933565" y="2792642"/>
                </a:cubicBezTo>
                <a:cubicBezTo>
                  <a:pt x="928165" y="2790122"/>
                  <a:pt x="922406" y="2787244"/>
                  <a:pt x="914127" y="2784364"/>
                </a:cubicBezTo>
                <a:cubicBezTo>
                  <a:pt x="908727" y="2781485"/>
                  <a:pt x="900088" y="2778966"/>
                  <a:pt x="894689" y="2776087"/>
                </a:cubicBezTo>
                <a:cubicBezTo>
                  <a:pt x="880651" y="2770329"/>
                  <a:pt x="864093" y="2764930"/>
                  <a:pt x="850054" y="2756653"/>
                </a:cubicBezTo>
                <a:cubicBezTo>
                  <a:pt x="841775" y="2753774"/>
                  <a:pt x="841775" y="2753774"/>
                  <a:pt x="833136" y="2748016"/>
                </a:cubicBezTo>
                <a:cubicBezTo>
                  <a:pt x="824857" y="2745497"/>
                  <a:pt x="816577" y="2739739"/>
                  <a:pt x="807938" y="2736859"/>
                </a:cubicBezTo>
                <a:cubicBezTo>
                  <a:pt x="799659" y="2731461"/>
                  <a:pt x="794260" y="2728582"/>
                  <a:pt x="791380" y="2725703"/>
                </a:cubicBezTo>
                <a:cubicBezTo>
                  <a:pt x="788501" y="2725703"/>
                  <a:pt x="777342" y="2720304"/>
                  <a:pt x="769062" y="2714546"/>
                </a:cubicBezTo>
                <a:cubicBezTo>
                  <a:pt x="763303" y="2712027"/>
                  <a:pt x="757904" y="2709148"/>
                  <a:pt x="752144" y="2706269"/>
                </a:cubicBezTo>
                <a:cubicBezTo>
                  <a:pt x="752144" y="2703390"/>
                  <a:pt x="749625" y="2703390"/>
                  <a:pt x="746745" y="2700871"/>
                </a:cubicBezTo>
                <a:cubicBezTo>
                  <a:pt x="740986" y="2697992"/>
                  <a:pt x="738466" y="2695113"/>
                  <a:pt x="740986" y="2697992"/>
                </a:cubicBezTo>
                <a:cubicBezTo>
                  <a:pt x="738466" y="2695113"/>
                  <a:pt x="732707" y="2692234"/>
                  <a:pt x="729827" y="2689714"/>
                </a:cubicBezTo>
                <a:lnTo>
                  <a:pt x="716399" y="2680018"/>
                </a:lnTo>
                <a:lnTo>
                  <a:pt x="718668" y="2681077"/>
                </a:lnTo>
                <a:cubicBezTo>
                  <a:pt x="716148" y="2678558"/>
                  <a:pt x="710389" y="2675679"/>
                  <a:pt x="710389" y="2675679"/>
                </a:cubicBezTo>
                <a:lnTo>
                  <a:pt x="716399" y="2680018"/>
                </a:lnTo>
                <a:lnTo>
                  <a:pt x="713268" y="2678558"/>
                </a:lnTo>
                <a:cubicBezTo>
                  <a:pt x="710389" y="2675679"/>
                  <a:pt x="707509" y="2672799"/>
                  <a:pt x="704989" y="2672799"/>
                </a:cubicBezTo>
                <a:cubicBezTo>
                  <a:pt x="699230" y="2667401"/>
                  <a:pt x="693831" y="2664522"/>
                  <a:pt x="688072" y="2658764"/>
                </a:cubicBezTo>
                <a:cubicBezTo>
                  <a:pt x="688072" y="2658764"/>
                  <a:pt x="690951" y="2661643"/>
                  <a:pt x="693831" y="2661643"/>
                </a:cubicBezTo>
                <a:cubicBezTo>
                  <a:pt x="696351" y="2664522"/>
                  <a:pt x="699230" y="2667401"/>
                  <a:pt x="702110" y="2667401"/>
                </a:cubicBezTo>
                <a:cubicBezTo>
                  <a:pt x="688072" y="2656245"/>
                  <a:pt x="696351" y="2664522"/>
                  <a:pt x="690951" y="2658764"/>
                </a:cubicBezTo>
                <a:cubicBezTo>
                  <a:pt x="685192" y="2656245"/>
                  <a:pt x="676912" y="2647608"/>
                  <a:pt x="668633" y="2642209"/>
                </a:cubicBezTo>
                <a:cubicBezTo>
                  <a:pt x="662874" y="2636451"/>
                  <a:pt x="657475" y="2631053"/>
                  <a:pt x="657475" y="2631053"/>
                </a:cubicBezTo>
                <a:cubicBezTo>
                  <a:pt x="660354" y="2633932"/>
                  <a:pt x="662874" y="2636451"/>
                  <a:pt x="668633" y="2642209"/>
                </a:cubicBezTo>
                <a:cubicBezTo>
                  <a:pt x="668633" y="2642209"/>
                  <a:pt x="668633" y="2642209"/>
                  <a:pt x="671513" y="2645089"/>
                </a:cubicBezTo>
                <a:cubicBezTo>
                  <a:pt x="665754" y="2639331"/>
                  <a:pt x="660354" y="2636451"/>
                  <a:pt x="654595" y="2631053"/>
                </a:cubicBezTo>
                <a:cubicBezTo>
                  <a:pt x="651715" y="2628174"/>
                  <a:pt x="649196" y="2625295"/>
                  <a:pt x="646316" y="2622416"/>
                </a:cubicBezTo>
                <a:cubicBezTo>
                  <a:pt x="643436" y="2619896"/>
                  <a:pt x="640557" y="2617018"/>
                  <a:pt x="637677" y="2611259"/>
                </a:cubicBezTo>
                <a:cubicBezTo>
                  <a:pt x="632278" y="2608740"/>
                  <a:pt x="629397" y="2602982"/>
                  <a:pt x="623998" y="2600103"/>
                </a:cubicBezTo>
                <a:cubicBezTo>
                  <a:pt x="621118" y="2597584"/>
                  <a:pt x="621118" y="2594705"/>
                  <a:pt x="618239" y="2591826"/>
                </a:cubicBezTo>
                <a:cubicBezTo>
                  <a:pt x="621118" y="2597584"/>
                  <a:pt x="623998" y="2600103"/>
                  <a:pt x="621118" y="2597584"/>
                </a:cubicBezTo>
                <a:cubicBezTo>
                  <a:pt x="618239" y="2597584"/>
                  <a:pt x="618239" y="2594705"/>
                  <a:pt x="618239" y="2594705"/>
                </a:cubicBezTo>
                <a:cubicBezTo>
                  <a:pt x="615719" y="2594705"/>
                  <a:pt x="615719" y="2591826"/>
                  <a:pt x="615719" y="2591826"/>
                </a:cubicBezTo>
                <a:cubicBezTo>
                  <a:pt x="612839" y="2588946"/>
                  <a:pt x="609960" y="2588946"/>
                  <a:pt x="609960" y="2586428"/>
                </a:cubicBezTo>
                <a:cubicBezTo>
                  <a:pt x="607080" y="2583548"/>
                  <a:pt x="604561" y="2580669"/>
                  <a:pt x="601681" y="2577790"/>
                </a:cubicBezTo>
                <a:lnTo>
                  <a:pt x="600758" y="2576547"/>
                </a:lnTo>
                <a:lnTo>
                  <a:pt x="607080" y="2580669"/>
                </a:lnTo>
                <a:cubicBezTo>
                  <a:pt x="601681" y="2575271"/>
                  <a:pt x="598801" y="2569513"/>
                  <a:pt x="595922" y="2566633"/>
                </a:cubicBezTo>
                <a:cubicBezTo>
                  <a:pt x="593402" y="2566633"/>
                  <a:pt x="590522" y="2564115"/>
                  <a:pt x="587643" y="2561235"/>
                </a:cubicBezTo>
                <a:cubicBezTo>
                  <a:pt x="584762" y="2561235"/>
                  <a:pt x="584762" y="2558356"/>
                  <a:pt x="582242" y="2555478"/>
                </a:cubicBezTo>
                <a:lnTo>
                  <a:pt x="557637" y="2520006"/>
                </a:lnTo>
                <a:lnTo>
                  <a:pt x="559925" y="2522008"/>
                </a:lnTo>
                <a:lnTo>
                  <a:pt x="554825" y="2515952"/>
                </a:lnTo>
                <a:lnTo>
                  <a:pt x="551286" y="2510851"/>
                </a:lnTo>
                <a:lnTo>
                  <a:pt x="552394" y="2513066"/>
                </a:lnTo>
                <a:lnTo>
                  <a:pt x="548407" y="2508332"/>
                </a:lnTo>
                <a:cubicBezTo>
                  <a:pt x="545887" y="2502575"/>
                  <a:pt x="543008" y="2499695"/>
                  <a:pt x="540128" y="2497176"/>
                </a:cubicBezTo>
                <a:cubicBezTo>
                  <a:pt x="540128" y="2494297"/>
                  <a:pt x="537607" y="2494297"/>
                  <a:pt x="537607" y="2491418"/>
                </a:cubicBezTo>
                <a:cubicBezTo>
                  <a:pt x="531848" y="2483140"/>
                  <a:pt x="520689" y="2466225"/>
                  <a:pt x="512411" y="2449671"/>
                </a:cubicBezTo>
                <a:cubicBezTo>
                  <a:pt x="512411" y="2446792"/>
                  <a:pt x="509531" y="2443913"/>
                  <a:pt x="506651" y="2438515"/>
                </a:cubicBezTo>
                <a:cubicBezTo>
                  <a:pt x="504132" y="2435635"/>
                  <a:pt x="504132" y="2430237"/>
                  <a:pt x="501252" y="2427358"/>
                </a:cubicBezTo>
                <a:cubicBezTo>
                  <a:pt x="498372" y="2421600"/>
                  <a:pt x="495493" y="2419080"/>
                  <a:pt x="495493" y="2413322"/>
                </a:cubicBezTo>
                <a:cubicBezTo>
                  <a:pt x="492973" y="2410444"/>
                  <a:pt x="490092" y="2407924"/>
                  <a:pt x="490092" y="2402167"/>
                </a:cubicBezTo>
                <a:cubicBezTo>
                  <a:pt x="492973" y="2410444"/>
                  <a:pt x="492973" y="2405045"/>
                  <a:pt x="490092" y="2399287"/>
                </a:cubicBezTo>
                <a:lnTo>
                  <a:pt x="486400" y="2391904"/>
                </a:lnTo>
                <a:lnTo>
                  <a:pt x="462016" y="2332349"/>
                </a:lnTo>
                <a:cubicBezTo>
                  <a:pt x="462016" y="2329829"/>
                  <a:pt x="459136" y="2326950"/>
                  <a:pt x="459136" y="2324071"/>
                </a:cubicBezTo>
                <a:cubicBezTo>
                  <a:pt x="459136" y="2321192"/>
                  <a:pt x="459136" y="2318672"/>
                  <a:pt x="456617" y="2315794"/>
                </a:cubicBezTo>
                <a:cubicBezTo>
                  <a:pt x="456617" y="2310036"/>
                  <a:pt x="453737" y="2307516"/>
                  <a:pt x="453737" y="2301758"/>
                </a:cubicBezTo>
                <a:cubicBezTo>
                  <a:pt x="450858" y="2296360"/>
                  <a:pt x="450858" y="2293481"/>
                  <a:pt x="448338" y="2287723"/>
                </a:cubicBezTo>
                <a:cubicBezTo>
                  <a:pt x="448338" y="2285204"/>
                  <a:pt x="448338" y="2279446"/>
                  <a:pt x="445457" y="2276566"/>
                </a:cubicBezTo>
                <a:cubicBezTo>
                  <a:pt x="448338" y="2276566"/>
                  <a:pt x="445457" y="2271168"/>
                  <a:pt x="448338" y="2271168"/>
                </a:cubicBezTo>
                <a:cubicBezTo>
                  <a:pt x="445457" y="2268289"/>
                  <a:pt x="445457" y="2262891"/>
                  <a:pt x="442578" y="2260011"/>
                </a:cubicBezTo>
                <a:cubicBezTo>
                  <a:pt x="439698" y="2248855"/>
                  <a:pt x="439698" y="2240578"/>
                  <a:pt x="437178" y="2229421"/>
                </a:cubicBezTo>
                <a:lnTo>
                  <a:pt x="434421" y="2215981"/>
                </a:lnTo>
                <a:lnTo>
                  <a:pt x="422167" y="2196606"/>
                </a:lnTo>
                <a:lnTo>
                  <a:pt x="423140" y="2201350"/>
                </a:lnTo>
                <a:cubicBezTo>
                  <a:pt x="422420" y="2200631"/>
                  <a:pt x="421880" y="2198516"/>
                  <a:pt x="421430" y="2195839"/>
                </a:cubicBezTo>
                <a:lnTo>
                  <a:pt x="421364" y="2195337"/>
                </a:lnTo>
                <a:lnTo>
                  <a:pt x="419488" y="2192370"/>
                </a:lnTo>
                <a:lnTo>
                  <a:pt x="419298" y="2191976"/>
                </a:lnTo>
                <a:lnTo>
                  <a:pt x="419788" y="2195283"/>
                </a:lnTo>
                <a:lnTo>
                  <a:pt x="418821" y="2194648"/>
                </a:lnTo>
                <a:cubicBezTo>
                  <a:pt x="418821" y="2195682"/>
                  <a:pt x="418821" y="2197031"/>
                  <a:pt x="417381" y="2195592"/>
                </a:cubicBezTo>
                <a:cubicBezTo>
                  <a:pt x="417381" y="2194333"/>
                  <a:pt x="417381" y="2191543"/>
                  <a:pt x="417066" y="2188754"/>
                </a:cubicBezTo>
                <a:lnTo>
                  <a:pt x="415689" y="2184484"/>
                </a:lnTo>
                <a:lnTo>
                  <a:pt x="415345" y="2183771"/>
                </a:lnTo>
                <a:lnTo>
                  <a:pt x="417412" y="2203958"/>
                </a:lnTo>
                <a:lnTo>
                  <a:pt x="414861" y="2187315"/>
                </a:lnTo>
                <a:lnTo>
                  <a:pt x="414861" y="2182765"/>
                </a:lnTo>
                <a:lnTo>
                  <a:pt x="409102" y="2170810"/>
                </a:lnTo>
                <a:lnTo>
                  <a:pt x="409102" y="2179038"/>
                </a:lnTo>
                <a:lnTo>
                  <a:pt x="408137" y="2177068"/>
                </a:lnTo>
                <a:lnTo>
                  <a:pt x="407171" y="2166801"/>
                </a:lnTo>
                <a:lnTo>
                  <a:pt x="404420" y="2161090"/>
                </a:lnTo>
                <a:lnTo>
                  <a:pt x="403053" y="2158566"/>
                </a:lnTo>
                <a:lnTo>
                  <a:pt x="403267" y="2161961"/>
                </a:lnTo>
                <a:lnTo>
                  <a:pt x="400823" y="2156725"/>
                </a:lnTo>
                <a:lnTo>
                  <a:pt x="400823" y="2154449"/>
                </a:lnTo>
                <a:lnTo>
                  <a:pt x="374041" y="2104992"/>
                </a:lnTo>
                <a:cubicBezTo>
                  <a:pt x="361443" y="2081636"/>
                  <a:pt x="348127" y="2056525"/>
                  <a:pt x="335530" y="2031323"/>
                </a:cubicBezTo>
                <a:cubicBezTo>
                  <a:pt x="338409" y="2031323"/>
                  <a:pt x="341289" y="2039604"/>
                  <a:pt x="346687" y="2048244"/>
                </a:cubicBezTo>
                <a:cubicBezTo>
                  <a:pt x="352445" y="2059404"/>
                  <a:pt x="357845" y="2070566"/>
                  <a:pt x="360723" y="2075966"/>
                </a:cubicBezTo>
                <a:cubicBezTo>
                  <a:pt x="366483" y="2090006"/>
                  <a:pt x="371881" y="2098287"/>
                  <a:pt x="377639" y="2109448"/>
                </a:cubicBezTo>
                <a:cubicBezTo>
                  <a:pt x="378899" y="2112327"/>
                  <a:pt x="380249" y="2113768"/>
                  <a:pt x="380924" y="2113768"/>
                </a:cubicBezTo>
                <a:lnTo>
                  <a:pt x="380518" y="2111473"/>
                </a:lnTo>
                <a:lnTo>
                  <a:pt x="360354" y="2069617"/>
                </a:lnTo>
                <a:lnTo>
                  <a:pt x="319664" y="1958440"/>
                </a:lnTo>
                <a:lnTo>
                  <a:pt x="317129" y="1954233"/>
                </a:lnTo>
                <a:lnTo>
                  <a:pt x="317954" y="1953770"/>
                </a:lnTo>
                <a:lnTo>
                  <a:pt x="314852" y="1945296"/>
                </a:lnTo>
                <a:lnTo>
                  <a:pt x="310336" y="1936637"/>
                </a:lnTo>
                <a:cubicBezTo>
                  <a:pt x="310336" y="1933758"/>
                  <a:pt x="307816" y="1927997"/>
                  <a:pt x="304938" y="1922597"/>
                </a:cubicBezTo>
                <a:cubicBezTo>
                  <a:pt x="307816" y="1922597"/>
                  <a:pt x="310336" y="1930877"/>
                  <a:pt x="313215" y="1942038"/>
                </a:cubicBezTo>
                <a:lnTo>
                  <a:pt x="312613" y="1938575"/>
                </a:lnTo>
                <a:lnTo>
                  <a:pt x="307631" y="1919204"/>
                </a:lnTo>
                <a:lnTo>
                  <a:pt x="302418" y="1904730"/>
                </a:lnTo>
                <a:cubicBezTo>
                  <a:pt x="300618" y="1900905"/>
                  <a:pt x="299178" y="1898835"/>
                  <a:pt x="299178" y="1900275"/>
                </a:cubicBezTo>
                <a:cubicBezTo>
                  <a:pt x="299178" y="1898835"/>
                  <a:pt x="297110" y="1891184"/>
                  <a:pt x="295040" y="1884569"/>
                </a:cubicBezTo>
                <a:lnTo>
                  <a:pt x="293318" y="1879583"/>
                </a:lnTo>
                <a:lnTo>
                  <a:pt x="294481" y="1886078"/>
                </a:lnTo>
                <a:lnTo>
                  <a:pt x="297748" y="1898760"/>
                </a:lnTo>
                <a:lnTo>
                  <a:pt x="295644" y="1892569"/>
                </a:lnTo>
                <a:lnTo>
                  <a:pt x="297509" y="1902973"/>
                </a:lnTo>
                <a:lnTo>
                  <a:pt x="299943" y="1910716"/>
                </a:lnTo>
                <a:lnTo>
                  <a:pt x="299919" y="1910908"/>
                </a:lnTo>
                <a:lnTo>
                  <a:pt x="300033" y="1911283"/>
                </a:lnTo>
                <a:cubicBezTo>
                  <a:pt x="300033" y="1916681"/>
                  <a:pt x="300033" y="1919560"/>
                  <a:pt x="302913" y="1922439"/>
                </a:cubicBezTo>
                <a:lnTo>
                  <a:pt x="305528" y="1931996"/>
                </a:lnTo>
                <a:lnTo>
                  <a:pt x="309301" y="1941003"/>
                </a:lnTo>
                <a:lnTo>
                  <a:pt x="309917" y="1943828"/>
                </a:lnTo>
                <a:lnTo>
                  <a:pt x="305926" y="1933451"/>
                </a:lnTo>
                <a:lnTo>
                  <a:pt x="322711" y="1994777"/>
                </a:lnTo>
                <a:lnTo>
                  <a:pt x="322351" y="1996317"/>
                </a:lnTo>
                <a:lnTo>
                  <a:pt x="327252" y="2006121"/>
                </a:lnTo>
                <a:cubicBezTo>
                  <a:pt x="330131" y="2011881"/>
                  <a:pt x="330131" y="2014762"/>
                  <a:pt x="332651" y="2020162"/>
                </a:cubicBezTo>
                <a:cubicBezTo>
                  <a:pt x="329951" y="2016022"/>
                  <a:pt x="327162" y="2010442"/>
                  <a:pt x="324373" y="2004141"/>
                </a:cubicBezTo>
                <a:lnTo>
                  <a:pt x="321928" y="1998135"/>
                </a:lnTo>
                <a:lnTo>
                  <a:pt x="321631" y="1999410"/>
                </a:lnTo>
                <a:cubicBezTo>
                  <a:pt x="321991" y="2002514"/>
                  <a:pt x="322711" y="2005932"/>
                  <a:pt x="322711" y="2005932"/>
                </a:cubicBezTo>
                <a:cubicBezTo>
                  <a:pt x="325231" y="2011690"/>
                  <a:pt x="325231" y="2017089"/>
                  <a:pt x="328111" y="2019968"/>
                </a:cubicBezTo>
                <a:cubicBezTo>
                  <a:pt x="328111" y="2025367"/>
                  <a:pt x="328111" y="2028245"/>
                  <a:pt x="330990" y="2031125"/>
                </a:cubicBezTo>
                <a:cubicBezTo>
                  <a:pt x="330990" y="2036883"/>
                  <a:pt x="333870" y="2042281"/>
                  <a:pt x="336389" y="2053437"/>
                </a:cubicBezTo>
                <a:cubicBezTo>
                  <a:pt x="333870" y="2047680"/>
                  <a:pt x="333870" y="2047680"/>
                  <a:pt x="333870" y="2050558"/>
                </a:cubicBezTo>
                <a:cubicBezTo>
                  <a:pt x="336389" y="2053437"/>
                  <a:pt x="339269" y="2059195"/>
                  <a:pt x="342149" y="2064594"/>
                </a:cubicBezTo>
                <a:cubicBezTo>
                  <a:pt x="336389" y="2059195"/>
                  <a:pt x="336389" y="2061715"/>
                  <a:pt x="339269" y="2067473"/>
                </a:cubicBezTo>
                <a:cubicBezTo>
                  <a:pt x="339269" y="2070352"/>
                  <a:pt x="342149" y="2078630"/>
                  <a:pt x="342149" y="2078630"/>
                </a:cubicBezTo>
                <a:cubicBezTo>
                  <a:pt x="339269" y="2072872"/>
                  <a:pt x="339269" y="2072872"/>
                  <a:pt x="336389" y="2067473"/>
                </a:cubicBezTo>
                <a:cubicBezTo>
                  <a:pt x="336389" y="2067473"/>
                  <a:pt x="339269" y="2075750"/>
                  <a:pt x="342149" y="2084028"/>
                </a:cubicBezTo>
                <a:cubicBezTo>
                  <a:pt x="339269" y="2078450"/>
                  <a:pt x="339269" y="2077820"/>
                  <a:pt x="338954" y="2077505"/>
                </a:cubicBezTo>
                <a:lnTo>
                  <a:pt x="335739" y="2074574"/>
                </a:lnTo>
                <a:lnTo>
                  <a:pt x="335490" y="2074085"/>
                </a:lnTo>
                <a:cubicBezTo>
                  <a:pt x="334500" y="2072332"/>
                  <a:pt x="333870" y="2071612"/>
                  <a:pt x="333870" y="2072872"/>
                </a:cubicBezTo>
                <a:lnTo>
                  <a:pt x="335739" y="2074574"/>
                </a:lnTo>
                <a:lnTo>
                  <a:pt x="339269" y="2081508"/>
                </a:lnTo>
                <a:cubicBezTo>
                  <a:pt x="333870" y="2075750"/>
                  <a:pt x="336389" y="2078630"/>
                  <a:pt x="330990" y="2072872"/>
                </a:cubicBezTo>
                <a:lnTo>
                  <a:pt x="328111" y="2064594"/>
                </a:lnTo>
                <a:cubicBezTo>
                  <a:pt x="325231" y="2061715"/>
                  <a:pt x="325231" y="2067473"/>
                  <a:pt x="322711" y="2061715"/>
                </a:cubicBezTo>
                <a:cubicBezTo>
                  <a:pt x="322711" y="2059195"/>
                  <a:pt x="322711" y="2056317"/>
                  <a:pt x="319832" y="2053437"/>
                </a:cubicBezTo>
                <a:cubicBezTo>
                  <a:pt x="316952" y="2050558"/>
                  <a:pt x="316952" y="2047680"/>
                  <a:pt x="314072" y="2045160"/>
                </a:cubicBezTo>
                <a:cubicBezTo>
                  <a:pt x="314072" y="2042281"/>
                  <a:pt x="311193" y="2039402"/>
                  <a:pt x="308673" y="2036883"/>
                </a:cubicBezTo>
                <a:cubicBezTo>
                  <a:pt x="305792" y="2031125"/>
                  <a:pt x="305792" y="2025367"/>
                  <a:pt x="302913" y="2022847"/>
                </a:cubicBezTo>
                <a:cubicBezTo>
                  <a:pt x="302913" y="2019968"/>
                  <a:pt x="300033" y="2017089"/>
                  <a:pt x="300033" y="2017089"/>
                </a:cubicBezTo>
                <a:cubicBezTo>
                  <a:pt x="300033" y="2014570"/>
                  <a:pt x="297514" y="2011690"/>
                  <a:pt x="297514" y="2008812"/>
                </a:cubicBezTo>
                <a:cubicBezTo>
                  <a:pt x="294634" y="2003054"/>
                  <a:pt x="294634" y="2003054"/>
                  <a:pt x="294634" y="2003054"/>
                </a:cubicBezTo>
                <a:cubicBezTo>
                  <a:pt x="291754" y="1997655"/>
                  <a:pt x="291754" y="1992257"/>
                  <a:pt x="288875" y="1983620"/>
                </a:cubicBezTo>
                <a:cubicBezTo>
                  <a:pt x="286355" y="1978222"/>
                  <a:pt x="286355" y="1969944"/>
                  <a:pt x="283475" y="1961307"/>
                </a:cubicBezTo>
                <a:cubicBezTo>
                  <a:pt x="280596" y="1955909"/>
                  <a:pt x="280596" y="1947631"/>
                  <a:pt x="277716" y="1941874"/>
                </a:cubicBezTo>
                <a:cubicBezTo>
                  <a:pt x="277716" y="1933596"/>
                  <a:pt x="277716" y="1927837"/>
                  <a:pt x="275196" y="1925319"/>
                </a:cubicBezTo>
                <a:cubicBezTo>
                  <a:pt x="275196" y="1919560"/>
                  <a:pt x="275196" y="1911283"/>
                  <a:pt x="272317" y="1905524"/>
                </a:cubicBezTo>
                <a:cubicBezTo>
                  <a:pt x="272317" y="1900126"/>
                  <a:pt x="272317" y="1894369"/>
                  <a:pt x="269437" y="1888970"/>
                </a:cubicBezTo>
                <a:cubicBezTo>
                  <a:pt x="269437" y="1888970"/>
                  <a:pt x="266558" y="1891849"/>
                  <a:pt x="266558" y="1894369"/>
                </a:cubicBezTo>
                <a:cubicBezTo>
                  <a:pt x="266558" y="1900126"/>
                  <a:pt x="266558" y="1905524"/>
                  <a:pt x="266558" y="1905524"/>
                </a:cubicBezTo>
                <a:cubicBezTo>
                  <a:pt x="261157" y="1874934"/>
                  <a:pt x="264038" y="1908404"/>
                  <a:pt x="261157" y="1897247"/>
                </a:cubicBezTo>
                <a:cubicBezTo>
                  <a:pt x="258278" y="1891849"/>
                  <a:pt x="258278" y="1886091"/>
                  <a:pt x="258278" y="1877814"/>
                </a:cubicBezTo>
                <a:cubicBezTo>
                  <a:pt x="255398" y="1877814"/>
                  <a:pt x="258278" y="1886091"/>
                  <a:pt x="255398" y="1883212"/>
                </a:cubicBezTo>
                <a:cubicBezTo>
                  <a:pt x="255398" y="1877814"/>
                  <a:pt x="255398" y="1872056"/>
                  <a:pt x="252878" y="1866657"/>
                </a:cubicBezTo>
                <a:cubicBezTo>
                  <a:pt x="252878" y="1863778"/>
                  <a:pt x="252878" y="1860899"/>
                  <a:pt x="252878" y="1855501"/>
                </a:cubicBezTo>
                <a:cubicBezTo>
                  <a:pt x="252878" y="1852621"/>
                  <a:pt x="252878" y="1849743"/>
                  <a:pt x="252878" y="1847223"/>
                </a:cubicBezTo>
                <a:cubicBezTo>
                  <a:pt x="252878" y="1841466"/>
                  <a:pt x="252878" y="1838586"/>
                  <a:pt x="249999" y="1833188"/>
                </a:cubicBezTo>
                <a:cubicBezTo>
                  <a:pt x="252878" y="1830309"/>
                  <a:pt x="252878" y="1824911"/>
                  <a:pt x="252878" y="1813754"/>
                </a:cubicBezTo>
                <a:cubicBezTo>
                  <a:pt x="252878" y="1799718"/>
                  <a:pt x="249999" y="1813754"/>
                  <a:pt x="249999" y="1805116"/>
                </a:cubicBezTo>
                <a:cubicBezTo>
                  <a:pt x="249999" y="1799718"/>
                  <a:pt x="249999" y="1793961"/>
                  <a:pt x="249999" y="1785683"/>
                </a:cubicBezTo>
                <a:lnTo>
                  <a:pt x="251563" y="1785683"/>
                </a:lnTo>
                <a:lnTo>
                  <a:pt x="249150" y="1777508"/>
                </a:lnTo>
                <a:cubicBezTo>
                  <a:pt x="246271" y="1763467"/>
                  <a:pt x="246271" y="1752306"/>
                  <a:pt x="246271" y="1752306"/>
                </a:cubicBezTo>
                <a:cubicBezTo>
                  <a:pt x="243392" y="1741146"/>
                  <a:pt x="243392" y="1741146"/>
                  <a:pt x="243392" y="1744026"/>
                </a:cubicBezTo>
                <a:lnTo>
                  <a:pt x="243392" y="1752306"/>
                </a:lnTo>
                <a:cubicBezTo>
                  <a:pt x="240872" y="1746546"/>
                  <a:pt x="240872" y="1738266"/>
                  <a:pt x="240872" y="1735385"/>
                </a:cubicBezTo>
                <a:cubicBezTo>
                  <a:pt x="243392" y="1752306"/>
                  <a:pt x="240872" y="1727104"/>
                  <a:pt x="240872" y="1724225"/>
                </a:cubicBezTo>
                <a:cubicBezTo>
                  <a:pt x="240872" y="1718825"/>
                  <a:pt x="237993" y="1713064"/>
                  <a:pt x="237993" y="1707664"/>
                </a:cubicBezTo>
                <a:lnTo>
                  <a:pt x="232610" y="1691848"/>
                </a:lnTo>
                <a:lnTo>
                  <a:pt x="232279" y="1690518"/>
                </a:lnTo>
                <a:lnTo>
                  <a:pt x="232179" y="1690315"/>
                </a:lnTo>
                <a:lnTo>
                  <a:pt x="229715" y="1671302"/>
                </a:lnTo>
                <a:cubicBezTo>
                  <a:pt x="229715" y="1665901"/>
                  <a:pt x="226836" y="1657261"/>
                  <a:pt x="226836" y="1648981"/>
                </a:cubicBezTo>
                <a:cubicBezTo>
                  <a:pt x="226836" y="1648981"/>
                  <a:pt x="226836" y="1651860"/>
                  <a:pt x="229715" y="1657261"/>
                </a:cubicBezTo>
                <a:cubicBezTo>
                  <a:pt x="229715" y="1660141"/>
                  <a:pt x="229715" y="1665901"/>
                  <a:pt x="229715" y="1668421"/>
                </a:cubicBezTo>
                <a:cubicBezTo>
                  <a:pt x="232234" y="1679582"/>
                  <a:pt x="232234" y="1688223"/>
                  <a:pt x="235114" y="1685343"/>
                </a:cubicBezTo>
                <a:cubicBezTo>
                  <a:pt x="232234" y="1682462"/>
                  <a:pt x="229715" y="1643580"/>
                  <a:pt x="226836" y="1648981"/>
                </a:cubicBezTo>
                <a:cubicBezTo>
                  <a:pt x="223956" y="1632420"/>
                  <a:pt x="226836" y="1637820"/>
                  <a:pt x="226836" y="1632420"/>
                </a:cubicBezTo>
                <a:cubicBezTo>
                  <a:pt x="223956" y="1626659"/>
                  <a:pt x="223956" y="1626659"/>
                  <a:pt x="223956" y="1621258"/>
                </a:cubicBezTo>
                <a:cubicBezTo>
                  <a:pt x="221077" y="1610098"/>
                  <a:pt x="223956" y="1634939"/>
                  <a:pt x="221077" y="1615498"/>
                </a:cubicBezTo>
                <a:cubicBezTo>
                  <a:pt x="218558" y="1604337"/>
                  <a:pt x="221077" y="1604337"/>
                  <a:pt x="221077" y="1604337"/>
                </a:cubicBezTo>
                <a:cubicBezTo>
                  <a:pt x="218558" y="1587777"/>
                  <a:pt x="218558" y="1573735"/>
                  <a:pt x="215678" y="1548535"/>
                </a:cubicBezTo>
                <a:lnTo>
                  <a:pt x="215678" y="1537374"/>
                </a:lnTo>
                <a:cubicBezTo>
                  <a:pt x="215678" y="1548535"/>
                  <a:pt x="218558" y="1545654"/>
                  <a:pt x="218558" y="1531973"/>
                </a:cubicBezTo>
                <a:cubicBezTo>
                  <a:pt x="218558" y="1540254"/>
                  <a:pt x="218558" y="1556815"/>
                  <a:pt x="221077" y="1565456"/>
                </a:cubicBezTo>
                <a:cubicBezTo>
                  <a:pt x="221077" y="1567975"/>
                  <a:pt x="221077" y="1559695"/>
                  <a:pt x="221077" y="1559695"/>
                </a:cubicBezTo>
                <a:cubicBezTo>
                  <a:pt x="221077" y="1551414"/>
                  <a:pt x="218558" y="1526213"/>
                  <a:pt x="218558" y="1526213"/>
                </a:cubicBezTo>
                <a:cubicBezTo>
                  <a:pt x="215678" y="1515052"/>
                  <a:pt x="218558" y="1512172"/>
                  <a:pt x="218558" y="1506772"/>
                </a:cubicBezTo>
                <a:cubicBezTo>
                  <a:pt x="218558" y="1503892"/>
                  <a:pt x="218558" y="1501012"/>
                  <a:pt x="215678" y="1489850"/>
                </a:cubicBezTo>
                <a:cubicBezTo>
                  <a:pt x="218558" y="1487331"/>
                  <a:pt x="218558" y="1498491"/>
                  <a:pt x="218558" y="1501012"/>
                </a:cubicBezTo>
                <a:cubicBezTo>
                  <a:pt x="218558" y="1498491"/>
                  <a:pt x="218558" y="1489850"/>
                  <a:pt x="218558" y="1489850"/>
                </a:cubicBezTo>
                <a:cubicBezTo>
                  <a:pt x="218558" y="1481570"/>
                  <a:pt x="218558" y="1481570"/>
                  <a:pt x="218558" y="1473290"/>
                </a:cubicBezTo>
                <a:cubicBezTo>
                  <a:pt x="218558" y="1465010"/>
                  <a:pt x="215678" y="1459249"/>
                  <a:pt x="215678" y="1445208"/>
                </a:cubicBezTo>
                <a:lnTo>
                  <a:pt x="215678" y="1439808"/>
                </a:lnTo>
                <a:cubicBezTo>
                  <a:pt x="212799" y="1428647"/>
                  <a:pt x="215678" y="1422887"/>
                  <a:pt x="215678" y="1417487"/>
                </a:cubicBezTo>
                <a:cubicBezTo>
                  <a:pt x="215678" y="1411727"/>
                  <a:pt x="215678" y="1406326"/>
                  <a:pt x="215678" y="1400566"/>
                </a:cubicBezTo>
                <a:cubicBezTo>
                  <a:pt x="215678" y="1384004"/>
                  <a:pt x="215678" y="1384004"/>
                  <a:pt x="212799" y="1378244"/>
                </a:cubicBezTo>
                <a:cubicBezTo>
                  <a:pt x="215678" y="1367083"/>
                  <a:pt x="215678" y="1361683"/>
                  <a:pt x="218558" y="1350522"/>
                </a:cubicBezTo>
                <a:cubicBezTo>
                  <a:pt x="215678" y="1344762"/>
                  <a:pt x="215678" y="1333602"/>
                  <a:pt x="215678" y="1322441"/>
                </a:cubicBezTo>
                <a:cubicBezTo>
                  <a:pt x="215678" y="1308400"/>
                  <a:pt x="215678" y="1291839"/>
                  <a:pt x="218558" y="1277798"/>
                </a:cubicBezTo>
                <a:cubicBezTo>
                  <a:pt x="218558" y="1280679"/>
                  <a:pt x="218558" y="1274918"/>
                  <a:pt x="221077" y="1269518"/>
                </a:cubicBezTo>
                <a:cubicBezTo>
                  <a:pt x="221077" y="1261237"/>
                  <a:pt x="223956" y="1250077"/>
                  <a:pt x="223956" y="1244316"/>
                </a:cubicBezTo>
                <a:cubicBezTo>
                  <a:pt x="223956" y="1236035"/>
                  <a:pt x="223956" y="1233156"/>
                  <a:pt x="223956" y="1230275"/>
                </a:cubicBezTo>
                <a:cubicBezTo>
                  <a:pt x="223956" y="1224875"/>
                  <a:pt x="226836" y="1219115"/>
                  <a:pt x="229715" y="1205434"/>
                </a:cubicBezTo>
                <a:cubicBezTo>
                  <a:pt x="229715" y="1210835"/>
                  <a:pt x="226836" y="1216595"/>
                  <a:pt x="226836" y="1221995"/>
                </a:cubicBezTo>
                <a:cubicBezTo>
                  <a:pt x="226836" y="1221995"/>
                  <a:pt x="232234" y="1199673"/>
                  <a:pt x="232234" y="1196793"/>
                </a:cubicBezTo>
                <a:cubicBezTo>
                  <a:pt x="229715" y="1199673"/>
                  <a:pt x="229715" y="1202554"/>
                  <a:pt x="229715" y="1205434"/>
                </a:cubicBezTo>
                <a:cubicBezTo>
                  <a:pt x="223956" y="1221995"/>
                  <a:pt x="223956" y="1233156"/>
                  <a:pt x="223956" y="1221995"/>
                </a:cubicBezTo>
                <a:lnTo>
                  <a:pt x="220877" y="1240748"/>
                </a:lnTo>
                <a:lnTo>
                  <a:pt x="221077" y="1238556"/>
                </a:lnTo>
                <a:lnTo>
                  <a:pt x="220256" y="1244529"/>
                </a:lnTo>
                <a:lnTo>
                  <a:pt x="215678" y="1272398"/>
                </a:lnTo>
                <a:cubicBezTo>
                  <a:pt x="215678" y="1266637"/>
                  <a:pt x="215678" y="1258357"/>
                  <a:pt x="218558" y="1247196"/>
                </a:cubicBezTo>
                <a:cubicBezTo>
                  <a:pt x="221077" y="1236035"/>
                  <a:pt x="223956" y="1224875"/>
                  <a:pt x="223956" y="1210835"/>
                </a:cubicBezTo>
                <a:cubicBezTo>
                  <a:pt x="226836" y="1199673"/>
                  <a:pt x="229715" y="1188513"/>
                  <a:pt x="232234" y="1171952"/>
                </a:cubicBezTo>
                <a:cubicBezTo>
                  <a:pt x="237993" y="1157912"/>
                  <a:pt x="240872" y="1140990"/>
                  <a:pt x="243392" y="1124429"/>
                </a:cubicBezTo>
                <a:cubicBezTo>
                  <a:pt x="244831" y="1127130"/>
                  <a:pt x="246271" y="1125689"/>
                  <a:pt x="247351" y="1123934"/>
                </a:cubicBezTo>
                <a:lnTo>
                  <a:pt x="248886" y="1121899"/>
                </a:lnTo>
                <a:lnTo>
                  <a:pt x="246406" y="1129244"/>
                </a:lnTo>
                <a:cubicBezTo>
                  <a:pt x="241502" y="1145310"/>
                  <a:pt x="236553" y="1163492"/>
                  <a:pt x="232234" y="1183112"/>
                </a:cubicBezTo>
                <a:cubicBezTo>
                  <a:pt x="232234" y="1180233"/>
                  <a:pt x="232234" y="1177352"/>
                  <a:pt x="232234" y="1177352"/>
                </a:cubicBezTo>
                <a:cubicBezTo>
                  <a:pt x="229715" y="1199673"/>
                  <a:pt x="232234" y="1191393"/>
                  <a:pt x="235114" y="1185633"/>
                </a:cubicBezTo>
                <a:cubicBezTo>
                  <a:pt x="240872" y="1160791"/>
                  <a:pt x="237993" y="1166191"/>
                  <a:pt x="243392" y="1146750"/>
                </a:cubicBezTo>
                <a:cubicBezTo>
                  <a:pt x="243392" y="1152150"/>
                  <a:pt x="240872" y="1171952"/>
                  <a:pt x="249150" y="1138470"/>
                </a:cubicBezTo>
                <a:cubicBezTo>
                  <a:pt x="243392" y="1160791"/>
                  <a:pt x="237993" y="1185633"/>
                  <a:pt x="232234" y="1213714"/>
                </a:cubicBezTo>
                <a:cubicBezTo>
                  <a:pt x="229715" y="1241436"/>
                  <a:pt x="223956" y="1269518"/>
                  <a:pt x="221077" y="1297239"/>
                </a:cubicBezTo>
                <a:cubicBezTo>
                  <a:pt x="221077" y="1300120"/>
                  <a:pt x="221077" y="1300120"/>
                  <a:pt x="221077" y="1303000"/>
                </a:cubicBezTo>
                <a:cubicBezTo>
                  <a:pt x="221077" y="1305880"/>
                  <a:pt x="221077" y="1311281"/>
                  <a:pt x="221077" y="1314160"/>
                </a:cubicBezTo>
                <a:cubicBezTo>
                  <a:pt x="221077" y="1319561"/>
                  <a:pt x="221077" y="1327841"/>
                  <a:pt x="221077" y="1336481"/>
                </a:cubicBezTo>
                <a:cubicBezTo>
                  <a:pt x="221077" y="1350522"/>
                  <a:pt x="218558" y="1369964"/>
                  <a:pt x="218558" y="1384004"/>
                </a:cubicBezTo>
                <a:cubicBezTo>
                  <a:pt x="221077" y="1395166"/>
                  <a:pt x="221077" y="1389404"/>
                  <a:pt x="221077" y="1406326"/>
                </a:cubicBezTo>
                <a:cubicBezTo>
                  <a:pt x="221077" y="1420006"/>
                  <a:pt x="218558" y="1420006"/>
                  <a:pt x="218558" y="1422887"/>
                </a:cubicBezTo>
                <a:lnTo>
                  <a:pt x="218585" y="1433804"/>
                </a:lnTo>
                <a:lnTo>
                  <a:pt x="218558" y="1434048"/>
                </a:lnTo>
                <a:lnTo>
                  <a:pt x="218586" y="1434302"/>
                </a:lnTo>
                <a:lnTo>
                  <a:pt x="218597" y="1438745"/>
                </a:lnTo>
                <a:cubicBezTo>
                  <a:pt x="218715" y="1450541"/>
                  <a:pt x="219188" y="1453579"/>
                  <a:pt x="221077" y="1478690"/>
                </a:cubicBezTo>
                <a:cubicBezTo>
                  <a:pt x="221077" y="1478690"/>
                  <a:pt x="223956" y="1487331"/>
                  <a:pt x="223956" y="1495612"/>
                </a:cubicBezTo>
                <a:cubicBezTo>
                  <a:pt x="223956" y="1503892"/>
                  <a:pt x="223956" y="1509652"/>
                  <a:pt x="223956" y="1506772"/>
                </a:cubicBezTo>
                <a:cubicBezTo>
                  <a:pt x="223956" y="1523333"/>
                  <a:pt x="226836" y="1545654"/>
                  <a:pt x="229715" y="1573735"/>
                </a:cubicBezTo>
                <a:cubicBezTo>
                  <a:pt x="232234" y="1601458"/>
                  <a:pt x="235114" y="1629539"/>
                  <a:pt x="237993" y="1654741"/>
                </a:cubicBezTo>
                <a:cubicBezTo>
                  <a:pt x="240693" y="1671482"/>
                  <a:pt x="243482" y="1688852"/>
                  <a:pt x="246271" y="1705548"/>
                </a:cubicBezTo>
                <a:lnTo>
                  <a:pt x="251972" y="1737753"/>
                </a:lnTo>
                <a:lnTo>
                  <a:pt x="253131" y="1717863"/>
                </a:lnTo>
                <a:lnTo>
                  <a:pt x="253638" y="1716093"/>
                </a:lnTo>
                <a:lnTo>
                  <a:pt x="253329" y="1714470"/>
                </a:lnTo>
                <a:lnTo>
                  <a:pt x="253131" y="1717863"/>
                </a:lnTo>
                <a:lnTo>
                  <a:pt x="252878" y="1718745"/>
                </a:lnTo>
                <a:lnTo>
                  <a:pt x="252978" y="1712633"/>
                </a:lnTo>
                <a:lnTo>
                  <a:pt x="252030" y="1707664"/>
                </a:lnTo>
                <a:cubicBezTo>
                  <a:pt x="249150" y="1704783"/>
                  <a:pt x="252030" y="1715944"/>
                  <a:pt x="249150" y="1713064"/>
                </a:cubicBezTo>
                <a:cubicBezTo>
                  <a:pt x="246271" y="1704783"/>
                  <a:pt x="246271" y="1701904"/>
                  <a:pt x="246271" y="1696503"/>
                </a:cubicBezTo>
                <a:cubicBezTo>
                  <a:pt x="246271" y="1693623"/>
                  <a:pt x="246271" y="1693623"/>
                  <a:pt x="246271" y="1693623"/>
                </a:cubicBezTo>
                <a:cubicBezTo>
                  <a:pt x="249150" y="1693623"/>
                  <a:pt x="249150" y="1699383"/>
                  <a:pt x="252030" y="1704783"/>
                </a:cubicBezTo>
                <a:cubicBezTo>
                  <a:pt x="252030" y="1699383"/>
                  <a:pt x="246271" y="1677062"/>
                  <a:pt x="246271" y="1660141"/>
                </a:cubicBezTo>
                <a:cubicBezTo>
                  <a:pt x="243392" y="1648981"/>
                  <a:pt x="243392" y="1668421"/>
                  <a:pt x="240872" y="1654741"/>
                </a:cubicBezTo>
                <a:cubicBezTo>
                  <a:pt x="240872" y="1657261"/>
                  <a:pt x="246271" y="1679582"/>
                  <a:pt x="246271" y="1693623"/>
                </a:cubicBezTo>
                <a:cubicBezTo>
                  <a:pt x="246271" y="1688223"/>
                  <a:pt x="243392" y="1677062"/>
                  <a:pt x="243392" y="1677062"/>
                </a:cubicBezTo>
                <a:cubicBezTo>
                  <a:pt x="240693" y="1657441"/>
                  <a:pt x="237903" y="1635749"/>
                  <a:pt x="235474" y="1611314"/>
                </a:cubicBezTo>
                <a:lnTo>
                  <a:pt x="231466" y="1554099"/>
                </a:lnTo>
                <a:lnTo>
                  <a:pt x="232234" y="1556815"/>
                </a:lnTo>
                <a:cubicBezTo>
                  <a:pt x="232234" y="1556815"/>
                  <a:pt x="232234" y="1537374"/>
                  <a:pt x="229715" y="1523333"/>
                </a:cubicBezTo>
                <a:cubicBezTo>
                  <a:pt x="229715" y="1509652"/>
                  <a:pt x="229715" y="1517933"/>
                  <a:pt x="226836" y="1501012"/>
                </a:cubicBezTo>
                <a:cubicBezTo>
                  <a:pt x="229715" y="1515052"/>
                  <a:pt x="229715" y="1495612"/>
                  <a:pt x="229715" y="1484450"/>
                </a:cubicBezTo>
                <a:lnTo>
                  <a:pt x="229819" y="1475318"/>
                </a:lnTo>
                <a:lnTo>
                  <a:pt x="230975" y="1465864"/>
                </a:lnTo>
                <a:cubicBezTo>
                  <a:pt x="231604" y="1464110"/>
                  <a:pt x="232234" y="1464830"/>
                  <a:pt x="232234" y="1470410"/>
                </a:cubicBezTo>
                <a:cubicBezTo>
                  <a:pt x="232234" y="1481570"/>
                  <a:pt x="232234" y="1492731"/>
                  <a:pt x="229715" y="1489850"/>
                </a:cubicBezTo>
                <a:cubicBezTo>
                  <a:pt x="232234" y="1517933"/>
                  <a:pt x="232234" y="1543134"/>
                  <a:pt x="235114" y="1562575"/>
                </a:cubicBezTo>
                <a:cubicBezTo>
                  <a:pt x="235114" y="1545654"/>
                  <a:pt x="232234" y="1526213"/>
                  <a:pt x="232234" y="1501012"/>
                </a:cubicBezTo>
                <a:cubicBezTo>
                  <a:pt x="232234" y="1501012"/>
                  <a:pt x="232234" y="1492731"/>
                  <a:pt x="232234" y="1489850"/>
                </a:cubicBezTo>
                <a:cubicBezTo>
                  <a:pt x="232234" y="1492731"/>
                  <a:pt x="232234" y="1501012"/>
                  <a:pt x="235114" y="1501012"/>
                </a:cubicBezTo>
                <a:cubicBezTo>
                  <a:pt x="235114" y="1489850"/>
                  <a:pt x="235114" y="1489850"/>
                  <a:pt x="235114" y="1470410"/>
                </a:cubicBezTo>
                <a:cubicBezTo>
                  <a:pt x="235114" y="1459249"/>
                  <a:pt x="232234" y="1456369"/>
                  <a:pt x="232234" y="1448089"/>
                </a:cubicBezTo>
                <a:cubicBezTo>
                  <a:pt x="230975" y="1448089"/>
                  <a:pt x="230345" y="1450878"/>
                  <a:pt x="230030" y="1456819"/>
                </a:cubicBezTo>
                <a:lnTo>
                  <a:pt x="229819" y="1475318"/>
                </a:lnTo>
                <a:lnTo>
                  <a:pt x="229715" y="1476170"/>
                </a:lnTo>
                <a:cubicBezTo>
                  <a:pt x="229715" y="1478690"/>
                  <a:pt x="229715" y="1489850"/>
                  <a:pt x="229715" y="1484450"/>
                </a:cubicBezTo>
                <a:cubicBezTo>
                  <a:pt x="226836" y="1473290"/>
                  <a:pt x="226836" y="1484450"/>
                  <a:pt x="226836" y="1473290"/>
                </a:cubicBezTo>
                <a:cubicBezTo>
                  <a:pt x="229715" y="1465010"/>
                  <a:pt x="229715" y="1450968"/>
                  <a:pt x="226836" y="1436927"/>
                </a:cubicBezTo>
                <a:cubicBezTo>
                  <a:pt x="226836" y="1442689"/>
                  <a:pt x="226836" y="1459249"/>
                  <a:pt x="226836" y="1456369"/>
                </a:cubicBezTo>
                <a:cubicBezTo>
                  <a:pt x="223956" y="1439808"/>
                  <a:pt x="226836" y="1442689"/>
                  <a:pt x="226836" y="1431167"/>
                </a:cubicBezTo>
                <a:lnTo>
                  <a:pt x="226836" y="1425767"/>
                </a:lnTo>
                <a:cubicBezTo>
                  <a:pt x="229715" y="1420006"/>
                  <a:pt x="226836" y="1411727"/>
                  <a:pt x="226836" y="1392285"/>
                </a:cubicBezTo>
                <a:lnTo>
                  <a:pt x="226836" y="1389089"/>
                </a:lnTo>
                <a:lnTo>
                  <a:pt x="226836" y="1386525"/>
                </a:lnTo>
                <a:lnTo>
                  <a:pt x="226836" y="1375364"/>
                </a:lnTo>
                <a:cubicBezTo>
                  <a:pt x="229715" y="1372844"/>
                  <a:pt x="229715" y="1378244"/>
                  <a:pt x="229715" y="1375364"/>
                </a:cubicBezTo>
                <a:cubicBezTo>
                  <a:pt x="229715" y="1375364"/>
                  <a:pt x="229715" y="1361683"/>
                  <a:pt x="232234" y="1364204"/>
                </a:cubicBezTo>
                <a:lnTo>
                  <a:pt x="232234" y="1361683"/>
                </a:lnTo>
                <a:cubicBezTo>
                  <a:pt x="235114" y="1355923"/>
                  <a:pt x="232234" y="1372844"/>
                  <a:pt x="232234" y="1384004"/>
                </a:cubicBezTo>
                <a:cubicBezTo>
                  <a:pt x="235114" y="1372844"/>
                  <a:pt x="235114" y="1367083"/>
                  <a:pt x="237993" y="1384004"/>
                </a:cubicBezTo>
                <a:lnTo>
                  <a:pt x="237993" y="1422887"/>
                </a:lnTo>
                <a:lnTo>
                  <a:pt x="240098" y="1457637"/>
                </a:lnTo>
                <a:lnTo>
                  <a:pt x="239793" y="1461409"/>
                </a:lnTo>
                <a:lnTo>
                  <a:pt x="239974" y="1462919"/>
                </a:lnTo>
                <a:lnTo>
                  <a:pt x="239793" y="1465909"/>
                </a:lnTo>
                <a:cubicBezTo>
                  <a:pt x="240152" y="1470410"/>
                  <a:pt x="240872" y="1474550"/>
                  <a:pt x="240872" y="1481570"/>
                </a:cubicBezTo>
                <a:cubicBezTo>
                  <a:pt x="240872" y="1489850"/>
                  <a:pt x="240872" y="1498491"/>
                  <a:pt x="240872" y="1498491"/>
                </a:cubicBezTo>
                <a:cubicBezTo>
                  <a:pt x="240872" y="1506772"/>
                  <a:pt x="243392" y="1515052"/>
                  <a:pt x="243392" y="1526213"/>
                </a:cubicBezTo>
                <a:cubicBezTo>
                  <a:pt x="243392" y="1534494"/>
                  <a:pt x="243392" y="1537374"/>
                  <a:pt x="243392" y="1545654"/>
                </a:cubicBezTo>
                <a:cubicBezTo>
                  <a:pt x="246271" y="1565456"/>
                  <a:pt x="249150" y="1587777"/>
                  <a:pt x="249150" y="1601458"/>
                </a:cubicBezTo>
                <a:cubicBezTo>
                  <a:pt x="246271" y="1596058"/>
                  <a:pt x="243392" y="1576616"/>
                  <a:pt x="240872" y="1545654"/>
                </a:cubicBezTo>
                <a:cubicBezTo>
                  <a:pt x="240872" y="1548535"/>
                  <a:pt x="243392" y="1570856"/>
                  <a:pt x="243392" y="1590297"/>
                </a:cubicBezTo>
                <a:cubicBezTo>
                  <a:pt x="246271" y="1607218"/>
                  <a:pt x="246271" y="1596058"/>
                  <a:pt x="246271" y="1596058"/>
                </a:cubicBezTo>
                <a:cubicBezTo>
                  <a:pt x="246271" y="1607218"/>
                  <a:pt x="249150" y="1612618"/>
                  <a:pt x="249150" y="1612618"/>
                </a:cubicBezTo>
                <a:lnTo>
                  <a:pt x="250351" y="1619668"/>
                </a:lnTo>
                <a:lnTo>
                  <a:pt x="250591" y="1622159"/>
                </a:lnTo>
                <a:cubicBezTo>
                  <a:pt x="251311" y="1628099"/>
                  <a:pt x="252030" y="1633680"/>
                  <a:pt x="252030" y="1634939"/>
                </a:cubicBezTo>
                <a:cubicBezTo>
                  <a:pt x="252030" y="1637820"/>
                  <a:pt x="252030" y="1632420"/>
                  <a:pt x="252030" y="1629539"/>
                </a:cubicBezTo>
                <a:lnTo>
                  <a:pt x="250351" y="1619668"/>
                </a:lnTo>
                <a:lnTo>
                  <a:pt x="249150" y="1607218"/>
                </a:lnTo>
                <a:cubicBezTo>
                  <a:pt x="251850" y="1619818"/>
                  <a:pt x="253199" y="1633770"/>
                  <a:pt x="254594" y="1648396"/>
                </a:cubicBezTo>
                <a:lnTo>
                  <a:pt x="256362" y="1662388"/>
                </a:lnTo>
                <a:lnTo>
                  <a:pt x="256724" y="1656182"/>
                </a:lnTo>
                <a:lnTo>
                  <a:pt x="254876" y="1619594"/>
                </a:lnTo>
                <a:lnTo>
                  <a:pt x="252878" y="1620855"/>
                </a:lnTo>
                <a:cubicBezTo>
                  <a:pt x="253508" y="1615277"/>
                  <a:pt x="253823" y="1611094"/>
                  <a:pt x="254026" y="1607568"/>
                </a:cubicBezTo>
                <a:lnTo>
                  <a:pt x="254147" y="1605165"/>
                </a:lnTo>
                <a:lnTo>
                  <a:pt x="249999" y="1523008"/>
                </a:lnTo>
                <a:lnTo>
                  <a:pt x="253395" y="1455757"/>
                </a:lnTo>
                <a:lnTo>
                  <a:pt x="252030" y="1428647"/>
                </a:lnTo>
                <a:cubicBezTo>
                  <a:pt x="252030" y="1408846"/>
                  <a:pt x="252030" y="1389404"/>
                  <a:pt x="252030" y="1369964"/>
                </a:cubicBezTo>
                <a:cubicBezTo>
                  <a:pt x="252030" y="1361683"/>
                  <a:pt x="254549" y="1358803"/>
                  <a:pt x="254549" y="1347643"/>
                </a:cubicBezTo>
                <a:cubicBezTo>
                  <a:pt x="254549" y="1341882"/>
                  <a:pt x="254549" y="1336481"/>
                  <a:pt x="254549" y="1330721"/>
                </a:cubicBezTo>
                <a:cubicBezTo>
                  <a:pt x="254549" y="1325321"/>
                  <a:pt x="254549" y="1319561"/>
                  <a:pt x="254549" y="1314160"/>
                </a:cubicBezTo>
                <a:cubicBezTo>
                  <a:pt x="254549" y="1305880"/>
                  <a:pt x="254549" y="1294720"/>
                  <a:pt x="257429" y="1288958"/>
                </a:cubicBezTo>
                <a:cubicBezTo>
                  <a:pt x="257429" y="1288958"/>
                  <a:pt x="257429" y="1274918"/>
                  <a:pt x="260308" y="1261237"/>
                </a:cubicBezTo>
                <a:cubicBezTo>
                  <a:pt x="260308" y="1247196"/>
                  <a:pt x="263187" y="1233156"/>
                  <a:pt x="265707" y="1227755"/>
                </a:cubicBezTo>
                <a:cubicBezTo>
                  <a:pt x="265707" y="1226315"/>
                  <a:pt x="265077" y="1229015"/>
                  <a:pt x="264447" y="1232796"/>
                </a:cubicBezTo>
                <a:lnTo>
                  <a:pt x="263900" y="1237800"/>
                </a:lnTo>
                <a:lnTo>
                  <a:pt x="263502" y="1239456"/>
                </a:lnTo>
                <a:cubicBezTo>
                  <a:pt x="263187" y="1242247"/>
                  <a:pt x="263187" y="1244316"/>
                  <a:pt x="263187" y="1244316"/>
                </a:cubicBezTo>
                <a:lnTo>
                  <a:pt x="263900" y="1237800"/>
                </a:lnTo>
                <a:lnTo>
                  <a:pt x="265707" y="1230275"/>
                </a:lnTo>
                <a:cubicBezTo>
                  <a:pt x="265707" y="1224875"/>
                  <a:pt x="268586" y="1219115"/>
                  <a:pt x="265707" y="1221995"/>
                </a:cubicBezTo>
                <a:cubicBezTo>
                  <a:pt x="267146" y="1217855"/>
                  <a:pt x="268586" y="1212274"/>
                  <a:pt x="270341" y="1205299"/>
                </a:cubicBezTo>
                <a:lnTo>
                  <a:pt x="274875" y="1187875"/>
                </a:lnTo>
                <a:lnTo>
                  <a:pt x="274345" y="1191393"/>
                </a:lnTo>
                <a:lnTo>
                  <a:pt x="274987" y="1187442"/>
                </a:lnTo>
                <a:lnTo>
                  <a:pt x="276864" y="1180233"/>
                </a:lnTo>
                <a:cubicBezTo>
                  <a:pt x="276864" y="1180233"/>
                  <a:pt x="276234" y="1181582"/>
                  <a:pt x="275604" y="1183652"/>
                </a:cubicBezTo>
                <a:lnTo>
                  <a:pt x="274987" y="1187442"/>
                </a:lnTo>
                <a:lnTo>
                  <a:pt x="274875" y="1187875"/>
                </a:lnTo>
                <a:lnTo>
                  <a:pt x="277404" y="1171097"/>
                </a:lnTo>
                <a:cubicBezTo>
                  <a:pt x="279114" y="1163402"/>
                  <a:pt x="281183" y="1155031"/>
                  <a:pt x="282622" y="1146750"/>
                </a:cubicBezTo>
                <a:lnTo>
                  <a:pt x="285285" y="1136585"/>
                </a:lnTo>
                <a:lnTo>
                  <a:pt x="281543" y="1153771"/>
                </a:lnTo>
                <a:cubicBezTo>
                  <a:pt x="280463" y="1158631"/>
                  <a:pt x="279743" y="1162051"/>
                  <a:pt x="279743" y="1163312"/>
                </a:cubicBezTo>
                <a:cubicBezTo>
                  <a:pt x="285502" y="1143870"/>
                  <a:pt x="282622" y="1157912"/>
                  <a:pt x="282622" y="1149631"/>
                </a:cubicBezTo>
                <a:cubicBezTo>
                  <a:pt x="284062" y="1145310"/>
                  <a:pt x="285412" y="1139730"/>
                  <a:pt x="286762" y="1133835"/>
                </a:cubicBezTo>
                <a:lnTo>
                  <a:pt x="289302" y="1122981"/>
                </a:lnTo>
                <a:lnTo>
                  <a:pt x="292025" y="1113943"/>
                </a:lnTo>
                <a:lnTo>
                  <a:pt x="292060" y="1113811"/>
                </a:lnTo>
                <a:lnTo>
                  <a:pt x="296885" y="1104088"/>
                </a:lnTo>
                <a:cubicBezTo>
                  <a:pt x="297919" y="1100578"/>
                  <a:pt x="297919" y="1097787"/>
                  <a:pt x="296660" y="1096348"/>
                </a:cubicBezTo>
                <a:cubicBezTo>
                  <a:pt x="299178" y="1085187"/>
                  <a:pt x="302058" y="1076906"/>
                  <a:pt x="307816" y="1065746"/>
                </a:cubicBezTo>
                <a:cubicBezTo>
                  <a:pt x="310336" y="1051704"/>
                  <a:pt x="316094" y="1038024"/>
                  <a:pt x="321493" y="1021103"/>
                </a:cubicBezTo>
                <a:cubicBezTo>
                  <a:pt x="318974" y="1023983"/>
                  <a:pt x="313215" y="1046304"/>
                  <a:pt x="313215" y="1040544"/>
                </a:cubicBezTo>
                <a:cubicBezTo>
                  <a:pt x="318974" y="1023983"/>
                  <a:pt x="321493" y="1015703"/>
                  <a:pt x="324372" y="1007062"/>
                </a:cubicBezTo>
                <a:cubicBezTo>
                  <a:pt x="327252" y="998781"/>
                  <a:pt x="330131" y="990501"/>
                  <a:pt x="335530" y="973580"/>
                </a:cubicBezTo>
                <a:cubicBezTo>
                  <a:pt x="344167" y="957019"/>
                  <a:pt x="355325" y="937218"/>
                  <a:pt x="363603" y="914896"/>
                </a:cubicBezTo>
                <a:cubicBezTo>
                  <a:pt x="363603" y="917777"/>
                  <a:pt x="360723" y="926058"/>
                  <a:pt x="357845" y="931818"/>
                </a:cubicBezTo>
                <a:cubicBezTo>
                  <a:pt x="360723" y="926058"/>
                  <a:pt x="363603" y="917777"/>
                  <a:pt x="366483" y="912017"/>
                </a:cubicBezTo>
                <a:cubicBezTo>
                  <a:pt x="369001" y="906616"/>
                  <a:pt x="369001" y="903736"/>
                  <a:pt x="366483" y="909496"/>
                </a:cubicBezTo>
                <a:cubicBezTo>
                  <a:pt x="371881" y="898335"/>
                  <a:pt x="374760" y="892575"/>
                  <a:pt x="377639" y="892575"/>
                </a:cubicBezTo>
                <a:cubicBezTo>
                  <a:pt x="383038" y="878535"/>
                  <a:pt x="394196" y="859093"/>
                  <a:pt x="405352" y="839652"/>
                </a:cubicBezTo>
                <a:lnTo>
                  <a:pt x="437660" y="785790"/>
                </a:lnTo>
                <a:lnTo>
                  <a:pt x="441704" y="780969"/>
                </a:lnTo>
                <a:cubicBezTo>
                  <a:pt x="447463" y="772689"/>
                  <a:pt x="452861" y="761527"/>
                  <a:pt x="455741" y="758647"/>
                </a:cubicBezTo>
                <a:cubicBezTo>
                  <a:pt x="458620" y="753247"/>
                  <a:pt x="461139" y="747487"/>
                  <a:pt x="466898" y="742087"/>
                </a:cubicBezTo>
                <a:cubicBezTo>
                  <a:pt x="475176" y="730926"/>
                  <a:pt x="480935" y="719765"/>
                  <a:pt x="489213" y="708604"/>
                </a:cubicBezTo>
                <a:cubicBezTo>
                  <a:pt x="494611" y="702844"/>
                  <a:pt x="497491" y="697443"/>
                  <a:pt x="500370" y="691683"/>
                </a:cubicBezTo>
                <a:cubicBezTo>
                  <a:pt x="505768" y="686283"/>
                  <a:pt x="508648" y="683403"/>
                  <a:pt x="511528" y="677643"/>
                </a:cubicBezTo>
                <a:cubicBezTo>
                  <a:pt x="519806" y="669362"/>
                  <a:pt x="525564" y="661081"/>
                  <a:pt x="530962" y="652801"/>
                </a:cubicBezTo>
                <a:cubicBezTo>
                  <a:pt x="530962" y="655321"/>
                  <a:pt x="536721" y="649921"/>
                  <a:pt x="536721" y="649921"/>
                </a:cubicBezTo>
                <a:cubicBezTo>
                  <a:pt x="539240" y="644160"/>
                  <a:pt x="542120" y="641641"/>
                  <a:pt x="544999" y="635880"/>
                </a:cubicBezTo>
                <a:cubicBezTo>
                  <a:pt x="553277" y="627600"/>
                  <a:pt x="561555" y="619319"/>
                  <a:pt x="567313" y="608158"/>
                </a:cubicBezTo>
                <a:cubicBezTo>
                  <a:pt x="575591" y="599518"/>
                  <a:pt x="583869" y="591237"/>
                  <a:pt x="592507" y="582956"/>
                </a:cubicBezTo>
                <a:cubicBezTo>
                  <a:pt x="617342" y="552355"/>
                  <a:pt x="647934" y="524273"/>
                  <a:pt x="678887" y="493672"/>
                </a:cubicBezTo>
                <a:cubicBezTo>
                  <a:pt x="684285" y="487911"/>
                  <a:pt x="692923" y="479631"/>
                  <a:pt x="701201" y="471350"/>
                </a:cubicBezTo>
                <a:cubicBezTo>
                  <a:pt x="717757" y="457310"/>
                  <a:pt x="740072" y="434988"/>
                  <a:pt x="765266" y="412666"/>
                </a:cubicBezTo>
                <a:lnTo>
                  <a:pt x="828674" y="361018"/>
                </a:lnTo>
                <a:lnTo>
                  <a:pt x="829085" y="360462"/>
                </a:lnTo>
                <a:cubicBezTo>
                  <a:pt x="831201" y="357718"/>
                  <a:pt x="833992" y="354299"/>
                  <a:pt x="836691" y="351600"/>
                </a:cubicBezTo>
                <a:cubicBezTo>
                  <a:pt x="842453" y="345842"/>
                  <a:pt x="847853" y="342963"/>
                  <a:pt x="844972" y="345842"/>
                </a:cubicBezTo>
                <a:cubicBezTo>
                  <a:pt x="842453" y="348721"/>
                  <a:pt x="839572" y="351600"/>
                  <a:pt x="836691" y="354119"/>
                </a:cubicBezTo>
                <a:lnTo>
                  <a:pt x="834697" y="356113"/>
                </a:lnTo>
                <a:lnTo>
                  <a:pt x="840848" y="351103"/>
                </a:lnTo>
                <a:lnTo>
                  <a:pt x="847703" y="346214"/>
                </a:lnTo>
                <a:lnTo>
                  <a:pt x="856135" y="337565"/>
                </a:lnTo>
                <a:cubicBezTo>
                  <a:pt x="861895" y="334686"/>
                  <a:pt x="864776" y="329287"/>
                  <a:pt x="870177" y="323530"/>
                </a:cubicBezTo>
                <a:cubicBezTo>
                  <a:pt x="871617" y="323530"/>
                  <a:pt x="870897" y="325599"/>
                  <a:pt x="868781" y="328747"/>
                </a:cubicBezTo>
                <a:lnTo>
                  <a:pt x="863758" y="334765"/>
                </a:lnTo>
                <a:lnTo>
                  <a:pt x="879718" y="323381"/>
                </a:lnTo>
                <a:lnTo>
                  <a:pt x="922859" y="293192"/>
                </a:lnTo>
                <a:lnTo>
                  <a:pt x="923105" y="292940"/>
                </a:lnTo>
                <a:cubicBezTo>
                  <a:pt x="945428" y="273507"/>
                  <a:pt x="965231" y="259471"/>
                  <a:pt x="995836" y="237159"/>
                </a:cubicBezTo>
                <a:cubicBezTo>
                  <a:pt x="1001237" y="234280"/>
                  <a:pt x="998716" y="234280"/>
                  <a:pt x="1004117" y="228882"/>
                </a:cubicBezTo>
                <a:cubicBezTo>
                  <a:pt x="1015279" y="220246"/>
                  <a:pt x="1018159" y="220246"/>
                  <a:pt x="1018159" y="220246"/>
                </a:cubicBezTo>
                <a:cubicBezTo>
                  <a:pt x="1032201" y="209089"/>
                  <a:pt x="1045883" y="200812"/>
                  <a:pt x="1057405" y="195414"/>
                </a:cubicBezTo>
                <a:cubicBezTo>
                  <a:pt x="1065687" y="189655"/>
                  <a:pt x="1071087" y="186777"/>
                  <a:pt x="1076848" y="184257"/>
                </a:cubicBezTo>
                <a:cubicBezTo>
                  <a:pt x="1082248" y="178499"/>
                  <a:pt x="1090890" y="175620"/>
                  <a:pt x="1096291" y="170222"/>
                </a:cubicBezTo>
                <a:cubicBezTo>
                  <a:pt x="1104572" y="164464"/>
                  <a:pt x="1093411" y="173101"/>
                  <a:pt x="1093411" y="175620"/>
                </a:cubicBezTo>
                <a:cubicBezTo>
                  <a:pt x="1099171" y="170222"/>
                  <a:pt x="1102052" y="170222"/>
                  <a:pt x="1107453" y="167343"/>
                </a:cubicBezTo>
                <a:cubicBezTo>
                  <a:pt x="1113213" y="161585"/>
                  <a:pt x="1113213" y="161585"/>
                  <a:pt x="1104572" y="164464"/>
                </a:cubicBezTo>
                <a:cubicBezTo>
                  <a:pt x="1113213" y="159065"/>
                  <a:pt x="1121495" y="156187"/>
                  <a:pt x="1129776" y="150429"/>
                </a:cubicBezTo>
                <a:lnTo>
                  <a:pt x="1148742" y="139249"/>
                </a:lnTo>
                <a:lnTo>
                  <a:pt x="1144333" y="140466"/>
                </a:lnTo>
                <a:cubicBezTo>
                  <a:pt x="1143973" y="141186"/>
                  <a:pt x="1143973" y="141906"/>
                  <a:pt x="1141274" y="141906"/>
                </a:cubicBezTo>
                <a:cubicBezTo>
                  <a:pt x="1135514" y="141906"/>
                  <a:pt x="1130116" y="144784"/>
                  <a:pt x="1127237" y="144784"/>
                </a:cubicBezTo>
                <a:lnTo>
                  <a:pt x="1124668" y="145364"/>
                </a:lnTo>
                <a:lnTo>
                  <a:pt x="1118615" y="150429"/>
                </a:lnTo>
                <a:cubicBezTo>
                  <a:pt x="1110333" y="153308"/>
                  <a:pt x="1104572" y="156187"/>
                  <a:pt x="1099171" y="161585"/>
                </a:cubicBezTo>
                <a:cubicBezTo>
                  <a:pt x="1096291" y="161585"/>
                  <a:pt x="1093411" y="164464"/>
                  <a:pt x="1090890" y="167343"/>
                </a:cubicBezTo>
                <a:cubicBezTo>
                  <a:pt x="1088010" y="170222"/>
                  <a:pt x="1085129" y="170222"/>
                  <a:pt x="1079729" y="173101"/>
                </a:cubicBezTo>
                <a:cubicBezTo>
                  <a:pt x="1076848" y="175620"/>
                  <a:pt x="1073967" y="178499"/>
                  <a:pt x="1071087" y="178499"/>
                </a:cubicBezTo>
                <a:cubicBezTo>
                  <a:pt x="1068567" y="181378"/>
                  <a:pt x="1062806" y="184257"/>
                  <a:pt x="1062806" y="184257"/>
                </a:cubicBezTo>
                <a:cubicBezTo>
                  <a:pt x="1045883" y="195414"/>
                  <a:pt x="1023560" y="209089"/>
                  <a:pt x="1006997" y="223124"/>
                </a:cubicBezTo>
                <a:cubicBezTo>
                  <a:pt x="1001237" y="226003"/>
                  <a:pt x="995836" y="231401"/>
                  <a:pt x="990074" y="234280"/>
                </a:cubicBezTo>
                <a:cubicBezTo>
                  <a:pt x="984674" y="240038"/>
                  <a:pt x="978913" y="245436"/>
                  <a:pt x="973513" y="248315"/>
                </a:cubicBezTo>
                <a:cubicBezTo>
                  <a:pt x="962351" y="256593"/>
                  <a:pt x="954069" y="264870"/>
                  <a:pt x="942908" y="270628"/>
                </a:cubicBezTo>
                <a:cubicBezTo>
                  <a:pt x="925985" y="284663"/>
                  <a:pt x="909423" y="295819"/>
                  <a:pt x="898261" y="304097"/>
                </a:cubicBezTo>
                <a:cubicBezTo>
                  <a:pt x="898261" y="301217"/>
                  <a:pt x="895381" y="301217"/>
                  <a:pt x="884219" y="312374"/>
                </a:cubicBezTo>
                <a:cubicBezTo>
                  <a:pt x="884219" y="312374"/>
                  <a:pt x="889619" y="306975"/>
                  <a:pt x="900781" y="298338"/>
                </a:cubicBezTo>
                <a:lnTo>
                  <a:pt x="896807" y="299034"/>
                </a:lnTo>
                <a:lnTo>
                  <a:pt x="874859" y="315970"/>
                </a:lnTo>
                <a:lnTo>
                  <a:pt x="870177" y="320650"/>
                </a:lnTo>
                <a:lnTo>
                  <a:pt x="868794" y="320650"/>
                </a:lnTo>
                <a:lnTo>
                  <a:pt x="864476" y="323983"/>
                </a:lnTo>
                <a:lnTo>
                  <a:pt x="860095" y="330592"/>
                </a:lnTo>
                <a:lnTo>
                  <a:pt x="858579" y="332395"/>
                </a:lnTo>
                <a:lnTo>
                  <a:pt x="856135" y="334686"/>
                </a:lnTo>
                <a:lnTo>
                  <a:pt x="855009" y="335810"/>
                </a:lnTo>
                <a:lnTo>
                  <a:pt x="864320" y="324103"/>
                </a:lnTo>
                <a:lnTo>
                  <a:pt x="854524" y="331662"/>
                </a:lnTo>
                <a:cubicBezTo>
                  <a:pt x="846246" y="337422"/>
                  <a:pt x="846246" y="337422"/>
                  <a:pt x="846246" y="337422"/>
                </a:cubicBezTo>
                <a:cubicBezTo>
                  <a:pt x="840848" y="339942"/>
                  <a:pt x="843366" y="339942"/>
                  <a:pt x="837968" y="345702"/>
                </a:cubicBezTo>
                <a:cubicBezTo>
                  <a:pt x="829690" y="351103"/>
                  <a:pt x="829690" y="348583"/>
                  <a:pt x="829690" y="351103"/>
                </a:cubicBezTo>
                <a:cubicBezTo>
                  <a:pt x="823932" y="353983"/>
                  <a:pt x="821052" y="356864"/>
                  <a:pt x="815654" y="362264"/>
                </a:cubicBezTo>
                <a:cubicBezTo>
                  <a:pt x="807015" y="368024"/>
                  <a:pt x="793339" y="379185"/>
                  <a:pt x="782181" y="387466"/>
                </a:cubicBezTo>
                <a:cubicBezTo>
                  <a:pt x="762386" y="404387"/>
                  <a:pt x="745830" y="418067"/>
                  <a:pt x="728914" y="434988"/>
                </a:cubicBezTo>
                <a:cubicBezTo>
                  <a:pt x="720636" y="440389"/>
                  <a:pt x="712359" y="449029"/>
                  <a:pt x="704081" y="454429"/>
                </a:cubicBezTo>
                <a:cubicBezTo>
                  <a:pt x="695443" y="462710"/>
                  <a:pt x="687165" y="468470"/>
                  <a:pt x="678887" y="476750"/>
                </a:cubicBezTo>
                <a:cubicBezTo>
                  <a:pt x="673128" y="482510"/>
                  <a:pt x="670609" y="487911"/>
                  <a:pt x="667729" y="487911"/>
                </a:cubicBezTo>
                <a:cubicBezTo>
                  <a:pt x="642536" y="513112"/>
                  <a:pt x="617342" y="538314"/>
                  <a:pt x="595027" y="563516"/>
                </a:cubicBezTo>
                <a:cubicBezTo>
                  <a:pt x="592507" y="566036"/>
                  <a:pt x="589628" y="568916"/>
                  <a:pt x="583869" y="574676"/>
                </a:cubicBezTo>
                <a:cubicBezTo>
                  <a:pt x="586749" y="568916"/>
                  <a:pt x="606184" y="549475"/>
                  <a:pt x="600786" y="552355"/>
                </a:cubicBezTo>
                <a:cubicBezTo>
                  <a:pt x="597906" y="557756"/>
                  <a:pt x="592507" y="563516"/>
                  <a:pt x="586749" y="568916"/>
                </a:cubicBezTo>
                <a:cubicBezTo>
                  <a:pt x="592507" y="563516"/>
                  <a:pt x="583869" y="568916"/>
                  <a:pt x="586749" y="566036"/>
                </a:cubicBezTo>
                <a:lnTo>
                  <a:pt x="597905" y="552356"/>
                </a:lnTo>
                <a:lnTo>
                  <a:pt x="600786" y="549475"/>
                </a:lnTo>
                <a:cubicBezTo>
                  <a:pt x="600786" y="549475"/>
                  <a:pt x="597906" y="549475"/>
                  <a:pt x="597906" y="552355"/>
                </a:cubicBezTo>
                <a:cubicBezTo>
                  <a:pt x="603665" y="546595"/>
                  <a:pt x="606184" y="543714"/>
                  <a:pt x="606184" y="541195"/>
                </a:cubicBezTo>
                <a:cubicBezTo>
                  <a:pt x="611943" y="538314"/>
                  <a:pt x="614822" y="532554"/>
                  <a:pt x="617342" y="530033"/>
                </a:cubicBezTo>
                <a:lnTo>
                  <a:pt x="628215" y="521612"/>
                </a:lnTo>
                <a:lnTo>
                  <a:pt x="623325" y="525849"/>
                </a:lnTo>
                <a:cubicBezTo>
                  <a:pt x="619501" y="530033"/>
                  <a:pt x="614642" y="535614"/>
                  <a:pt x="609064" y="541195"/>
                </a:cubicBezTo>
                <a:cubicBezTo>
                  <a:pt x="611943" y="538314"/>
                  <a:pt x="609064" y="543714"/>
                  <a:pt x="617342" y="535433"/>
                </a:cubicBezTo>
                <a:cubicBezTo>
                  <a:pt x="623100" y="527154"/>
                  <a:pt x="611943" y="541195"/>
                  <a:pt x="623100" y="527154"/>
                </a:cubicBezTo>
                <a:cubicBezTo>
                  <a:pt x="625980" y="527154"/>
                  <a:pt x="631378" y="521393"/>
                  <a:pt x="631378" y="521393"/>
                </a:cubicBezTo>
                <a:lnTo>
                  <a:pt x="632931" y="519359"/>
                </a:lnTo>
                <a:lnTo>
                  <a:pt x="634258" y="518693"/>
                </a:lnTo>
                <a:cubicBezTo>
                  <a:pt x="636327" y="517973"/>
                  <a:pt x="638397" y="517253"/>
                  <a:pt x="645415" y="510233"/>
                </a:cubicBezTo>
                <a:cubicBezTo>
                  <a:pt x="639656" y="513112"/>
                  <a:pt x="653693" y="499072"/>
                  <a:pt x="650814" y="499072"/>
                </a:cubicBezTo>
                <a:cubicBezTo>
                  <a:pt x="643975" y="506092"/>
                  <a:pt x="641186" y="508883"/>
                  <a:pt x="639071" y="511313"/>
                </a:cubicBezTo>
                <a:lnTo>
                  <a:pt x="632931" y="519359"/>
                </a:lnTo>
                <a:lnTo>
                  <a:pt x="630535" y="520560"/>
                </a:lnTo>
                <a:cubicBezTo>
                  <a:pt x="628881" y="521708"/>
                  <a:pt x="626610" y="523643"/>
                  <a:pt x="623100" y="527154"/>
                </a:cubicBezTo>
                <a:cubicBezTo>
                  <a:pt x="623100" y="527154"/>
                  <a:pt x="628498" y="521393"/>
                  <a:pt x="631378" y="518873"/>
                </a:cubicBezTo>
                <a:lnTo>
                  <a:pt x="628590" y="521287"/>
                </a:lnTo>
                <a:lnTo>
                  <a:pt x="645415" y="501952"/>
                </a:lnTo>
                <a:cubicBezTo>
                  <a:pt x="650814" y="496192"/>
                  <a:pt x="656572" y="490791"/>
                  <a:pt x="661971" y="485031"/>
                </a:cubicBezTo>
                <a:cubicBezTo>
                  <a:pt x="670609" y="479631"/>
                  <a:pt x="676007" y="473870"/>
                  <a:pt x="681766" y="468470"/>
                </a:cubicBezTo>
                <a:cubicBezTo>
                  <a:pt x="684465" y="465590"/>
                  <a:pt x="687885" y="462080"/>
                  <a:pt x="691348" y="458929"/>
                </a:cubicBezTo>
                <a:lnTo>
                  <a:pt x="700028" y="452428"/>
                </a:lnTo>
                <a:lnTo>
                  <a:pt x="698322" y="454429"/>
                </a:lnTo>
                <a:lnTo>
                  <a:pt x="701200" y="451551"/>
                </a:lnTo>
                <a:lnTo>
                  <a:pt x="701201" y="451549"/>
                </a:lnTo>
                <a:lnTo>
                  <a:pt x="701203" y="451547"/>
                </a:lnTo>
                <a:lnTo>
                  <a:pt x="709479" y="443268"/>
                </a:lnTo>
                <a:cubicBezTo>
                  <a:pt x="715238" y="440389"/>
                  <a:pt x="715238" y="437868"/>
                  <a:pt x="717757" y="434988"/>
                </a:cubicBezTo>
                <a:lnTo>
                  <a:pt x="722088" y="430985"/>
                </a:lnTo>
                <a:lnTo>
                  <a:pt x="729908" y="424407"/>
                </a:lnTo>
                <a:lnTo>
                  <a:pt x="742952" y="415547"/>
                </a:lnTo>
                <a:cubicBezTo>
                  <a:pt x="741602" y="415547"/>
                  <a:pt x="738137" y="417797"/>
                  <a:pt x="733701" y="421217"/>
                </a:cubicBezTo>
                <a:lnTo>
                  <a:pt x="729908" y="424407"/>
                </a:lnTo>
                <a:lnTo>
                  <a:pt x="727250" y="426213"/>
                </a:lnTo>
                <a:lnTo>
                  <a:pt x="722088" y="430985"/>
                </a:lnTo>
                <a:lnTo>
                  <a:pt x="718612" y="433908"/>
                </a:lnTo>
                <a:lnTo>
                  <a:pt x="705658" y="446084"/>
                </a:lnTo>
                <a:lnTo>
                  <a:pt x="712359" y="437868"/>
                </a:lnTo>
                <a:cubicBezTo>
                  <a:pt x="717757" y="432108"/>
                  <a:pt x="723516" y="429227"/>
                  <a:pt x="728914" y="423827"/>
                </a:cubicBezTo>
                <a:cubicBezTo>
                  <a:pt x="734674" y="418067"/>
                  <a:pt x="740072" y="412666"/>
                  <a:pt x="748710" y="406906"/>
                </a:cubicBezTo>
                <a:cubicBezTo>
                  <a:pt x="751229" y="406906"/>
                  <a:pt x="751229" y="406906"/>
                  <a:pt x="751229" y="406906"/>
                </a:cubicBezTo>
                <a:cubicBezTo>
                  <a:pt x="759867" y="398626"/>
                  <a:pt x="768145" y="393226"/>
                  <a:pt x="765266" y="393226"/>
                </a:cubicBezTo>
                <a:cubicBezTo>
                  <a:pt x="773544" y="387466"/>
                  <a:pt x="784701" y="379185"/>
                  <a:pt x="798737" y="365144"/>
                </a:cubicBezTo>
                <a:cubicBezTo>
                  <a:pt x="798737" y="368024"/>
                  <a:pt x="771025" y="390345"/>
                  <a:pt x="771025" y="390345"/>
                </a:cubicBezTo>
                <a:cubicBezTo>
                  <a:pt x="771025" y="393226"/>
                  <a:pt x="754108" y="404387"/>
                  <a:pt x="751229" y="409787"/>
                </a:cubicBezTo>
                <a:cubicBezTo>
                  <a:pt x="765266" y="398626"/>
                  <a:pt x="790459" y="373425"/>
                  <a:pt x="795859" y="370904"/>
                </a:cubicBezTo>
                <a:cubicBezTo>
                  <a:pt x="804497" y="362264"/>
                  <a:pt x="809895" y="359743"/>
                  <a:pt x="812774" y="353983"/>
                </a:cubicBezTo>
                <a:cubicBezTo>
                  <a:pt x="821052" y="348583"/>
                  <a:pt x="823932" y="345702"/>
                  <a:pt x="826811" y="345702"/>
                </a:cubicBezTo>
                <a:cubicBezTo>
                  <a:pt x="837968" y="337422"/>
                  <a:pt x="849126" y="326262"/>
                  <a:pt x="857404" y="323381"/>
                </a:cubicBezTo>
                <a:cubicBezTo>
                  <a:pt x="871440" y="309341"/>
                  <a:pt x="857404" y="323381"/>
                  <a:pt x="874319" y="309341"/>
                </a:cubicBezTo>
                <a:cubicBezTo>
                  <a:pt x="879718" y="306460"/>
                  <a:pt x="874319" y="309341"/>
                  <a:pt x="868561" y="312221"/>
                </a:cubicBezTo>
                <a:cubicBezTo>
                  <a:pt x="871440" y="312221"/>
                  <a:pt x="876839" y="306460"/>
                  <a:pt x="882597" y="301060"/>
                </a:cubicBezTo>
                <a:lnTo>
                  <a:pt x="900183" y="289995"/>
                </a:lnTo>
                <a:lnTo>
                  <a:pt x="903662" y="284663"/>
                </a:lnTo>
                <a:cubicBezTo>
                  <a:pt x="906542" y="278905"/>
                  <a:pt x="920584" y="270628"/>
                  <a:pt x="917704" y="270628"/>
                </a:cubicBezTo>
                <a:lnTo>
                  <a:pt x="971868" y="229606"/>
                </a:lnTo>
                <a:lnTo>
                  <a:pt x="961058" y="236076"/>
                </a:lnTo>
                <a:cubicBezTo>
                  <a:pt x="951610" y="241657"/>
                  <a:pt x="941084" y="247957"/>
                  <a:pt x="932625" y="253537"/>
                </a:cubicBezTo>
                <a:cubicBezTo>
                  <a:pt x="935504" y="250658"/>
                  <a:pt x="941263" y="248137"/>
                  <a:pt x="949542" y="242377"/>
                </a:cubicBezTo>
                <a:cubicBezTo>
                  <a:pt x="954940" y="239496"/>
                  <a:pt x="960698" y="234096"/>
                  <a:pt x="966098" y="231216"/>
                </a:cubicBezTo>
                <a:lnTo>
                  <a:pt x="976197" y="226327"/>
                </a:lnTo>
                <a:lnTo>
                  <a:pt x="987555" y="217726"/>
                </a:lnTo>
                <a:cubicBezTo>
                  <a:pt x="1012398" y="200812"/>
                  <a:pt x="1037602" y="184257"/>
                  <a:pt x="1059925" y="167343"/>
                </a:cubicBezTo>
                <a:lnTo>
                  <a:pt x="1080892" y="155668"/>
                </a:lnTo>
                <a:lnTo>
                  <a:pt x="1065676" y="158747"/>
                </a:lnTo>
                <a:lnTo>
                  <a:pt x="1059755" y="160063"/>
                </a:lnTo>
                <a:lnTo>
                  <a:pt x="1052836" y="164252"/>
                </a:lnTo>
                <a:cubicBezTo>
                  <a:pt x="1047078" y="164252"/>
                  <a:pt x="1041679" y="167132"/>
                  <a:pt x="1038800" y="170012"/>
                </a:cubicBezTo>
                <a:cubicBezTo>
                  <a:pt x="1033041" y="172533"/>
                  <a:pt x="1027643" y="175412"/>
                  <a:pt x="1021883" y="178293"/>
                </a:cubicBezTo>
                <a:cubicBezTo>
                  <a:pt x="1016485" y="178293"/>
                  <a:pt x="1010727" y="181173"/>
                  <a:pt x="1005327" y="186573"/>
                </a:cubicBezTo>
                <a:cubicBezTo>
                  <a:pt x="1010727" y="183693"/>
                  <a:pt x="1005327" y="183693"/>
                  <a:pt x="1005327" y="183693"/>
                </a:cubicBezTo>
                <a:lnTo>
                  <a:pt x="1005025" y="183426"/>
                </a:lnTo>
                <a:lnTo>
                  <a:pt x="1016485" y="178293"/>
                </a:lnTo>
                <a:cubicBezTo>
                  <a:pt x="1009467" y="180993"/>
                  <a:pt x="1005957" y="182343"/>
                  <a:pt x="1004564" y="183018"/>
                </a:cubicBezTo>
                <a:lnTo>
                  <a:pt x="1005025" y="183426"/>
                </a:lnTo>
                <a:lnTo>
                  <a:pt x="1000109" y="185628"/>
                </a:lnTo>
                <a:cubicBezTo>
                  <a:pt x="994171" y="188734"/>
                  <a:pt x="988592" y="192154"/>
                  <a:pt x="985892" y="194854"/>
                </a:cubicBezTo>
                <a:cubicBezTo>
                  <a:pt x="985892" y="194854"/>
                  <a:pt x="1005327" y="183693"/>
                  <a:pt x="1002449" y="189454"/>
                </a:cubicBezTo>
                <a:cubicBezTo>
                  <a:pt x="994171" y="192334"/>
                  <a:pt x="985892" y="197733"/>
                  <a:pt x="977254" y="203495"/>
                </a:cubicBezTo>
                <a:cubicBezTo>
                  <a:pt x="980134" y="200614"/>
                  <a:pt x="983013" y="197733"/>
                  <a:pt x="985892" y="197733"/>
                </a:cubicBezTo>
                <a:cubicBezTo>
                  <a:pt x="985892" y="194854"/>
                  <a:pt x="988412" y="194854"/>
                  <a:pt x="988412" y="194854"/>
                </a:cubicBezTo>
                <a:cubicBezTo>
                  <a:pt x="988412" y="194854"/>
                  <a:pt x="985892" y="194854"/>
                  <a:pt x="983013" y="197733"/>
                </a:cubicBezTo>
                <a:lnTo>
                  <a:pt x="971556" y="203465"/>
                </a:lnTo>
                <a:lnTo>
                  <a:pt x="971406" y="203450"/>
                </a:lnTo>
                <a:lnTo>
                  <a:pt x="971081" y="203702"/>
                </a:lnTo>
                <a:lnTo>
                  <a:pt x="960704" y="208892"/>
                </a:lnTo>
                <a:lnTo>
                  <a:pt x="954940" y="211775"/>
                </a:lnTo>
                <a:cubicBezTo>
                  <a:pt x="954940" y="211775"/>
                  <a:pt x="957820" y="211775"/>
                  <a:pt x="960698" y="208895"/>
                </a:cubicBezTo>
                <a:lnTo>
                  <a:pt x="960704" y="208892"/>
                </a:lnTo>
                <a:lnTo>
                  <a:pt x="970510" y="204146"/>
                </a:lnTo>
                <a:lnTo>
                  <a:pt x="960698" y="211775"/>
                </a:lnTo>
                <a:cubicBezTo>
                  <a:pt x="954940" y="214655"/>
                  <a:pt x="949542" y="217175"/>
                  <a:pt x="943782" y="220055"/>
                </a:cubicBezTo>
                <a:cubicBezTo>
                  <a:pt x="941263" y="222935"/>
                  <a:pt x="935504" y="225816"/>
                  <a:pt x="932625" y="228335"/>
                </a:cubicBezTo>
                <a:cubicBezTo>
                  <a:pt x="930106" y="228335"/>
                  <a:pt x="921468" y="234096"/>
                  <a:pt x="921468" y="231216"/>
                </a:cubicBezTo>
                <a:cubicBezTo>
                  <a:pt x="910311" y="242377"/>
                  <a:pt x="887996" y="256418"/>
                  <a:pt x="871440" y="264698"/>
                </a:cubicBezTo>
                <a:cubicBezTo>
                  <a:pt x="893755" y="248137"/>
                  <a:pt x="924347" y="228335"/>
                  <a:pt x="924347" y="225816"/>
                </a:cubicBezTo>
                <a:cubicBezTo>
                  <a:pt x="930106" y="220055"/>
                  <a:pt x="930106" y="222935"/>
                  <a:pt x="935504" y="220055"/>
                </a:cubicBezTo>
                <a:cubicBezTo>
                  <a:pt x="939014" y="217265"/>
                  <a:pt x="940431" y="215870"/>
                  <a:pt x="940667" y="215302"/>
                </a:cubicBezTo>
                <a:lnTo>
                  <a:pt x="939002" y="215482"/>
                </a:lnTo>
                <a:lnTo>
                  <a:pt x="946662" y="211775"/>
                </a:lnTo>
                <a:cubicBezTo>
                  <a:pt x="949542" y="208895"/>
                  <a:pt x="952420" y="206014"/>
                  <a:pt x="954940" y="206014"/>
                </a:cubicBezTo>
                <a:cubicBezTo>
                  <a:pt x="952420" y="208895"/>
                  <a:pt x="960698" y="203495"/>
                  <a:pt x="971856" y="197733"/>
                </a:cubicBezTo>
                <a:cubicBezTo>
                  <a:pt x="974735" y="194854"/>
                  <a:pt x="980134" y="192334"/>
                  <a:pt x="985892" y="189454"/>
                </a:cubicBezTo>
                <a:cubicBezTo>
                  <a:pt x="988412" y="186573"/>
                  <a:pt x="994171" y="183693"/>
                  <a:pt x="994171" y="183693"/>
                </a:cubicBezTo>
                <a:cubicBezTo>
                  <a:pt x="991291" y="186573"/>
                  <a:pt x="985892" y="189454"/>
                  <a:pt x="983013" y="192334"/>
                </a:cubicBezTo>
                <a:cubicBezTo>
                  <a:pt x="985892" y="189454"/>
                  <a:pt x="988412" y="189454"/>
                  <a:pt x="991291" y="186573"/>
                </a:cubicBezTo>
                <a:lnTo>
                  <a:pt x="1003131" y="180652"/>
                </a:lnTo>
                <a:lnTo>
                  <a:pt x="1009152" y="178608"/>
                </a:lnTo>
                <a:lnTo>
                  <a:pt x="1013293" y="175637"/>
                </a:lnTo>
                <a:lnTo>
                  <a:pt x="1014325" y="175097"/>
                </a:lnTo>
                <a:cubicBezTo>
                  <a:pt x="1017115" y="174062"/>
                  <a:pt x="1020624" y="172713"/>
                  <a:pt x="1024763" y="170012"/>
                </a:cubicBezTo>
                <a:lnTo>
                  <a:pt x="1030285" y="166613"/>
                </a:lnTo>
                <a:lnTo>
                  <a:pt x="1029926" y="166693"/>
                </a:lnTo>
                <a:lnTo>
                  <a:pt x="1021284" y="168872"/>
                </a:lnTo>
                <a:lnTo>
                  <a:pt x="1016485" y="171273"/>
                </a:lnTo>
                <a:cubicBezTo>
                  <a:pt x="1014416" y="171993"/>
                  <a:pt x="1012346" y="172713"/>
                  <a:pt x="1008207" y="175412"/>
                </a:cubicBezTo>
                <a:lnTo>
                  <a:pt x="1004706" y="177151"/>
                </a:lnTo>
                <a:lnTo>
                  <a:pt x="1020884" y="168973"/>
                </a:lnTo>
                <a:lnTo>
                  <a:pt x="951241" y="186532"/>
                </a:lnTo>
                <a:cubicBezTo>
                  <a:pt x="948722" y="186532"/>
                  <a:pt x="942964" y="189411"/>
                  <a:pt x="934686" y="192290"/>
                </a:cubicBezTo>
                <a:cubicBezTo>
                  <a:pt x="928927" y="192290"/>
                  <a:pt x="926408" y="194810"/>
                  <a:pt x="920649" y="194810"/>
                </a:cubicBezTo>
                <a:cubicBezTo>
                  <a:pt x="912371" y="197689"/>
                  <a:pt x="915250" y="197689"/>
                  <a:pt x="909492" y="200568"/>
                </a:cubicBezTo>
                <a:cubicBezTo>
                  <a:pt x="859464" y="214604"/>
                  <a:pt x="823113" y="228280"/>
                  <a:pt x="789641" y="239437"/>
                </a:cubicBezTo>
                <a:cubicBezTo>
                  <a:pt x="797919" y="234039"/>
                  <a:pt x="806197" y="231159"/>
                  <a:pt x="814835" y="228280"/>
                </a:cubicBezTo>
                <a:cubicBezTo>
                  <a:pt x="817355" y="225761"/>
                  <a:pt x="820234" y="225761"/>
                  <a:pt x="823113" y="225761"/>
                </a:cubicBezTo>
                <a:lnTo>
                  <a:pt x="824426" y="225084"/>
                </a:lnTo>
                <a:lnTo>
                  <a:pt x="839669" y="220002"/>
                </a:lnTo>
                <a:cubicBezTo>
                  <a:pt x="842549" y="217123"/>
                  <a:pt x="839669" y="220002"/>
                  <a:pt x="834271" y="220002"/>
                </a:cubicBezTo>
                <a:lnTo>
                  <a:pt x="824426" y="225084"/>
                </a:lnTo>
                <a:lnTo>
                  <a:pt x="814835" y="228280"/>
                </a:lnTo>
                <a:cubicBezTo>
                  <a:pt x="809077" y="228280"/>
                  <a:pt x="800799" y="231159"/>
                  <a:pt x="800799" y="231159"/>
                </a:cubicBezTo>
                <a:cubicBezTo>
                  <a:pt x="792521" y="236917"/>
                  <a:pt x="786763" y="239437"/>
                  <a:pt x="781364" y="239437"/>
                </a:cubicBezTo>
                <a:cubicBezTo>
                  <a:pt x="770207" y="245195"/>
                  <a:pt x="756170" y="250593"/>
                  <a:pt x="745013" y="253473"/>
                </a:cubicBezTo>
                <a:cubicBezTo>
                  <a:pt x="733856" y="259231"/>
                  <a:pt x="725578" y="264630"/>
                  <a:pt x="719820" y="267509"/>
                </a:cubicBezTo>
                <a:cubicBezTo>
                  <a:pt x="680950" y="281545"/>
                  <a:pt x="652876" y="298100"/>
                  <a:pt x="630562" y="309257"/>
                </a:cubicBezTo>
                <a:cubicBezTo>
                  <a:pt x="627683" y="312136"/>
                  <a:pt x="622284" y="312136"/>
                  <a:pt x="619405" y="315015"/>
                </a:cubicBezTo>
                <a:cubicBezTo>
                  <a:pt x="616525" y="317534"/>
                  <a:pt x="613646" y="317534"/>
                  <a:pt x="608247" y="320413"/>
                </a:cubicBezTo>
                <a:cubicBezTo>
                  <a:pt x="605368" y="323293"/>
                  <a:pt x="602489" y="326172"/>
                  <a:pt x="597091" y="328691"/>
                </a:cubicBezTo>
                <a:cubicBezTo>
                  <a:pt x="594211" y="328691"/>
                  <a:pt x="588813" y="331570"/>
                  <a:pt x="585933" y="334450"/>
                </a:cubicBezTo>
                <a:cubicBezTo>
                  <a:pt x="580175" y="337328"/>
                  <a:pt x="577655" y="339848"/>
                  <a:pt x="571897" y="342727"/>
                </a:cubicBezTo>
                <a:cubicBezTo>
                  <a:pt x="569017" y="345606"/>
                  <a:pt x="563619" y="348486"/>
                  <a:pt x="560739" y="348486"/>
                </a:cubicBezTo>
                <a:cubicBezTo>
                  <a:pt x="552461" y="353884"/>
                  <a:pt x="544183" y="359642"/>
                  <a:pt x="538425" y="365041"/>
                </a:cubicBezTo>
                <a:cubicBezTo>
                  <a:pt x="535546" y="365041"/>
                  <a:pt x="533027" y="367919"/>
                  <a:pt x="527268" y="370799"/>
                </a:cubicBezTo>
                <a:cubicBezTo>
                  <a:pt x="524389" y="373319"/>
                  <a:pt x="518990" y="379077"/>
                  <a:pt x="513231" y="381955"/>
                </a:cubicBezTo>
                <a:cubicBezTo>
                  <a:pt x="502074" y="390233"/>
                  <a:pt x="490917" y="398511"/>
                  <a:pt x="476880" y="409668"/>
                </a:cubicBezTo>
                <a:cubicBezTo>
                  <a:pt x="474362" y="412546"/>
                  <a:pt x="468602" y="417945"/>
                  <a:pt x="463204" y="420824"/>
                </a:cubicBezTo>
                <a:cubicBezTo>
                  <a:pt x="460324" y="426583"/>
                  <a:pt x="454926" y="429102"/>
                  <a:pt x="452046" y="431981"/>
                </a:cubicBezTo>
                <a:cubicBezTo>
                  <a:pt x="443768" y="440259"/>
                  <a:pt x="435131" y="448897"/>
                  <a:pt x="426853" y="454295"/>
                </a:cubicBezTo>
                <a:cubicBezTo>
                  <a:pt x="407418" y="473730"/>
                  <a:pt x="387623" y="493523"/>
                  <a:pt x="371067" y="512957"/>
                </a:cubicBezTo>
                <a:cubicBezTo>
                  <a:pt x="354511" y="529513"/>
                  <a:pt x="334717" y="546428"/>
                  <a:pt x="326439" y="562983"/>
                </a:cubicBezTo>
                <a:cubicBezTo>
                  <a:pt x="315281" y="568741"/>
                  <a:pt x="309883" y="577019"/>
                  <a:pt x="301245" y="588176"/>
                </a:cubicBezTo>
                <a:cubicBezTo>
                  <a:pt x="295846" y="593934"/>
                  <a:pt x="295846" y="593934"/>
                  <a:pt x="292967" y="599333"/>
                </a:cubicBezTo>
                <a:cubicBezTo>
                  <a:pt x="276411" y="619127"/>
                  <a:pt x="256616" y="643959"/>
                  <a:pt x="240060" y="666633"/>
                </a:cubicBezTo>
                <a:cubicBezTo>
                  <a:pt x="228902" y="680310"/>
                  <a:pt x="220265" y="691466"/>
                  <a:pt x="211987" y="702623"/>
                </a:cubicBezTo>
                <a:cubicBezTo>
                  <a:pt x="206588" y="711261"/>
                  <a:pt x="203709" y="716659"/>
                  <a:pt x="197950" y="724937"/>
                </a:cubicBezTo>
                <a:cubicBezTo>
                  <a:pt x="195431" y="730695"/>
                  <a:pt x="192551" y="733574"/>
                  <a:pt x="189673" y="738972"/>
                </a:cubicBezTo>
                <a:cubicBezTo>
                  <a:pt x="186793" y="741852"/>
                  <a:pt x="184273" y="747250"/>
                  <a:pt x="181395" y="750130"/>
                </a:cubicBezTo>
                <a:cubicBezTo>
                  <a:pt x="178515" y="758406"/>
                  <a:pt x="175635" y="764165"/>
                  <a:pt x="173117" y="769564"/>
                </a:cubicBezTo>
                <a:cubicBezTo>
                  <a:pt x="170237" y="775322"/>
                  <a:pt x="167357" y="778201"/>
                  <a:pt x="167357" y="780721"/>
                </a:cubicBezTo>
                <a:cubicBezTo>
                  <a:pt x="164479" y="783599"/>
                  <a:pt x="164479" y="786479"/>
                  <a:pt x="161959" y="789357"/>
                </a:cubicBezTo>
                <a:cubicBezTo>
                  <a:pt x="159080" y="794756"/>
                  <a:pt x="161959" y="794756"/>
                  <a:pt x="159080" y="794756"/>
                </a:cubicBezTo>
                <a:cubicBezTo>
                  <a:pt x="156201" y="803034"/>
                  <a:pt x="150443" y="811672"/>
                  <a:pt x="145043" y="825348"/>
                </a:cubicBezTo>
                <a:cubicBezTo>
                  <a:pt x="142165" y="831106"/>
                  <a:pt x="139285" y="836504"/>
                  <a:pt x="136765" y="842263"/>
                </a:cubicBezTo>
                <a:cubicBezTo>
                  <a:pt x="133887" y="845141"/>
                  <a:pt x="133887" y="850541"/>
                  <a:pt x="131007" y="853419"/>
                </a:cubicBezTo>
                <a:cubicBezTo>
                  <a:pt x="131007" y="858817"/>
                  <a:pt x="128128" y="864576"/>
                  <a:pt x="125609" y="869975"/>
                </a:cubicBezTo>
                <a:cubicBezTo>
                  <a:pt x="122729" y="875733"/>
                  <a:pt x="125609" y="869975"/>
                  <a:pt x="125609" y="864576"/>
                </a:cubicBezTo>
                <a:cubicBezTo>
                  <a:pt x="125609" y="858817"/>
                  <a:pt x="128128" y="853419"/>
                  <a:pt x="125609" y="856299"/>
                </a:cubicBezTo>
                <a:cubicBezTo>
                  <a:pt x="125609" y="858817"/>
                  <a:pt x="122729" y="861697"/>
                  <a:pt x="119850" y="869975"/>
                </a:cubicBezTo>
                <a:cubicBezTo>
                  <a:pt x="116971" y="875733"/>
                  <a:pt x="116971" y="881132"/>
                  <a:pt x="114451" y="884010"/>
                </a:cubicBezTo>
                <a:cubicBezTo>
                  <a:pt x="114451" y="892288"/>
                  <a:pt x="116971" y="884010"/>
                  <a:pt x="114451" y="889408"/>
                </a:cubicBezTo>
                <a:cubicBezTo>
                  <a:pt x="111572" y="906324"/>
                  <a:pt x="111572" y="898046"/>
                  <a:pt x="105813" y="912082"/>
                </a:cubicBezTo>
                <a:cubicBezTo>
                  <a:pt x="103294" y="925759"/>
                  <a:pt x="105813" y="923239"/>
                  <a:pt x="100415" y="936915"/>
                </a:cubicBezTo>
                <a:cubicBezTo>
                  <a:pt x="100415" y="936915"/>
                  <a:pt x="97536" y="942674"/>
                  <a:pt x="97536" y="939794"/>
                </a:cubicBezTo>
                <a:cubicBezTo>
                  <a:pt x="92137" y="956710"/>
                  <a:pt x="94656" y="956710"/>
                  <a:pt x="89258" y="970385"/>
                </a:cubicBezTo>
                <a:cubicBezTo>
                  <a:pt x="89258" y="973265"/>
                  <a:pt x="89258" y="967866"/>
                  <a:pt x="89258" y="964987"/>
                </a:cubicBezTo>
                <a:cubicBezTo>
                  <a:pt x="89258" y="973265"/>
                  <a:pt x="86378" y="981542"/>
                  <a:pt x="83499" y="990179"/>
                </a:cubicBezTo>
                <a:cubicBezTo>
                  <a:pt x="83499" y="995578"/>
                  <a:pt x="80980" y="1001337"/>
                  <a:pt x="80980" y="1006735"/>
                </a:cubicBezTo>
                <a:cubicBezTo>
                  <a:pt x="78100" y="1017892"/>
                  <a:pt x="72342" y="1048483"/>
                  <a:pt x="69822" y="1059639"/>
                </a:cubicBezTo>
                <a:cubicBezTo>
                  <a:pt x="66944" y="1068277"/>
                  <a:pt x="69822" y="1062519"/>
                  <a:pt x="66944" y="1073676"/>
                </a:cubicBezTo>
                <a:cubicBezTo>
                  <a:pt x="66944" y="1084832"/>
                  <a:pt x="64064" y="1093470"/>
                  <a:pt x="64064" y="1098868"/>
                </a:cubicBezTo>
                <a:cubicBezTo>
                  <a:pt x="64064" y="1107146"/>
                  <a:pt x="61184" y="1104626"/>
                  <a:pt x="61184" y="1112904"/>
                </a:cubicBezTo>
                <a:cubicBezTo>
                  <a:pt x="61184" y="1115783"/>
                  <a:pt x="61184" y="1121181"/>
                  <a:pt x="58666" y="1126941"/>
                </a:cubicBezTo>
                <a:cubicBezTo>
                  <a:pt x="61184" y="1126941"/>
                  <a:pt x="61184" y="1118303"/>
                  <a:pt x="61184" y="1124061"/>
                </a:cubicBezTo>
                <a:lnTo>
                  <a:pt x="61184" y="1126941"/>
                </a:lnTo>
                <a:cubicBezTo>
                  <a:pt x="58666" y="1140616"/>
                  <a:pt x="58666" y="1138097"/>
                  <a:pt x="58666" y="1149254"/>
                </a:cubicBezTo>
                <a:cubicBezTo>
                  <a:pt x="55786" y="1154652"/>
                  <a:pt x="55786" y="1160410"/>
                  <a:pt x="52906" y="1165809"/>
                </a:cubicBezTo>
                <a:cubicBezTo>
                  <a:pt x="52906" y="1171567"/>
                  <a:pt x="52906" y="1176966"/>
                  <a:pt x="52906" y="1179845"/>
                </a:cubicBezTo>
                <a:lnTo>
                  <a:pt x="55786" y="1168688"/>
                </a:lnTo>
                <a:cubicBezTo>
                  <a:pt x="55786" y="1160410"/>
                  <a:pt x="58666" y="1162930"/>
                  <a:pt x="58666" y="1160410"/>
                </a:cubicBezTo>
                <a:cubicBezTo>
                  <a:pt x="58666" y="1171567"/>
                  <a:pt x="55786" y="1179845"/>
                  <a:pt x="55786" y="1196400"/>
                </a:cubicBezTo>
                <a:cubicBezTo>
                  <a:pt x="52906" y="1193881"/>
                  <a:pt x="58666" y="1171567"/>
                  <a:pt x="55786" y="1171567"/>
                </a:cubicBezTo>
                <a:cubicBezTo>
                  <a:pt x="52906" y="1179845"/>
                  <a:pt x="52906" y="1193881"/>
                  <a:pt x="52906" y="1205037"/>
                </a:cubicBezTo>
                <a:cubicBezTo>
                  <a:pt x="50028" y="1216194"/>
                  <a:pt x="50028" y="1227352"/>
                  <a:pt x="50028" y="1229870"/>
                </a:cubicBezTo>
                <a:cubicBezTo>
                  <a:pt x="50028" y="1229870"/>
                  <a:pt x="47508" y="1241027"/>
                  <a:pt x="47508" y="1252184"/>
                </a:cubicBezTo>
                <a:cubicBezTo>
                  <a:pt x="47508" y="1255063"/>
                  <a:pt x="50028" y="1243906"/>
                  <a:pt x="50028" y="1229870"/>
                </a:cubicBezTo>
                <a:cubicBezTo>
                  <a:pt x="50028" y="1246785"/>
                  <a:pt x="47508" y="1274497"/>
                  <a:pt x="44628" y="1271978"/>
                </a:cubicBezTo>
                <a:cubicBezTo>
                  <a:pt x="44628" y="1280256"/>
                  <a:pt x="44628" y="1283674"/>
                  <a:pt x="44628" y="1286779"/>
                </a:cubicBezTo>
                <a:lnTo>
                  <a:pt x="44628" y="1288534"/>
                </a:lnTo>
                <a:cubicBezTo>
                  <a:pt x="41750" y="1291412"/>
                  <a:pt x="41750" y="1319125"/>
                  <a:pt x="38870" y="1302570"/>
                </a:cubicBezTo>
                <a:lnTo>
                  <a:pt x="38870" y="1310847"/>
                </a:lnTo>
                <a:cubicBezTo>
                  <a:pt x="41750" y="1319125"/>
                  <a:pt x="44628" y="1305448"/>
                  <a:pt x="41750" y="1324883"/>
                </a:cubicBezTo>
                <a:cubicBezTo>
                  <a:pt x="38870" y="1341438"/>
                  <a:pt x="41750" y="1344317"/>
                  <a:pt x="38870" y="1352595"/>
                </a:cubicBezTo>
                <a:cubicBezTo>
                  <a:pt x="38870" y="1366630"/>
                  <a:pt x="41750" y="1347196"/>
                  <a:pt x="41750" y="1352595"/>
                </a:cubicBezTo>
                <a:cubicBezTo>
                  <a:pt x="38870" y="1361232"/>
                  <a:pt x="38870" y="1383546"/>
                  <a:pt x="38870" y="1397221"/>
                </a:cubicBezTo>
                <a:cubicBezTo>
                  <a:pt x="38870" y="1405859"/>
                  <a:pt x="38870" y="1388944"/>
                  <a:pt x="36350" y="1405859"/>
                </a:cubicBezTo>
                <a:cubicBezTo>
                  <a:pt x="36350" y="1414137"/>
                  <a:pt x="36350" y="1419536"/>
                  <a:pt x="38870" y="1419536"/>
                </a:cubicBezTo>
                <a:lnTo>
                  <a:pt x="38870" y="1405859"/>
                </a:lnTo>
                <a:cubicBezTo>
                  <a:pt x="41750" y="1402981"/>
                  <a:pt x="38870" y="1422414"/>
                  <a:pt x="38870" y="1430692"/>
                </a:cubicBezTo>
                <a:cubicBezTo>
                  <a:pt x="41750" y="1425294"/>
                  <a:pt x="38870" y="1411258"/>
                  <a:pt x="41750" y="1397221"/>
                </a:cubicBezTo>
                <a:cubicBezTo>
                  <a:pt x="41750" y="1405859"/>
                  <a:pt x="41750" y="1428173"/>
                  <a:pt x="41750" y="1453006"/>
                </a:cubicBezTo>
                <a:cubicBezTo>
                  <a:pt x="41750" y="1450486"/>
                  <a:pt x="41750" y="1444728"/>
                  <a:pt x="38870" y="1444728"/>
                </a:cubicBezTo>
                <a:cubicBezTo>
                  <a:pt x="41750" y="1472800"/>
                  <a:pt x="38870" y="1472800"/>
                  <a:pt x="38870" y="1483957"/>
                </a:cubicBezTo>
                <a:cubicBezTo>
                  <a:pt x="38870" y="1486476"/>
                  <a:pt x="38870" y="1489355"/>
                  <a:pt x="38870" y="1492234"/>
                </a:cubicBezTo>
                <a:cubicBezTo>
                  <a:pt x="38870" y="1486476"/>
                  <a:pt x="41750" y="1472800"/>
                  <a:pt x="41750" y="1469921"/>
                </a:cubicBezTo>
                <a:cubicBezTo>
                  <a:pt x="41750" y="1481078"/>
                  <a:pt x="41750" y="1489355"/>
                  <a:pt x="41750" y="1489355"/>
                </a:cubicBezTo>
                <a:cubicBezTo>
                  <a:pt x="41750" y="1503392"/>
                  <a:pt x="41750" y="1506270"/>
                  <a:pt x="41750" y="1511669"/>
                </a:cubicBezTo>
                <a:cubicBezTo>
                  <a:pt x="41750" y="1517427"/>
                  <a:pt x="41750" y="1520306"/>
                  <a:pt x="41750" y="1520306"/>
                </a:cubicBezTo>
                <a:cubicBezTo>
                  <a:pt x="41750" y="1533983"/>
                  <a:pt x="41750" y="1525705"/>
                  <a:pt x="44628" y="1548018"/>
                </a:cubicBezTo>
                <a:cubicBezTo>
                  <a:pt x="44628" y="1550897"/>
                  <a:pt x="44628" y="1555126"/>
                  <a:pt x="44628" y="1558635"/>
                </a:cubicBezTo>
                <a:lnTo>
                  <a:pt x="44628" y="1562054"/>
                </a:lnTo>
                <a:lnTo>
                  <a:pt x="44628" y="1564934"/>
                </a:lnTo>
                <a:cubicBezTo>
                  <a:pt x="44628" y="1577350"/>
                  <a:pt x="44628" y="1571142"/>
                  <a:pt x="45843" y="1571968"/>
                </a:cubicBezTo>
                <a:lnTo>
                  <a:pt x="47399" y="1575820"/>
                </a:lnTo>
                <a:lnTo>
                  <a:pt x="47508" y="1578610"/>
                </a:lnTo>
                <a:cubicBezTo>
                  <a:pt x="47508" y="1584368"/>
                  <a:pt x="47508" y="1589766"/>
                  <a:pt x="47508" y="1587247"/>
                </a:cubicBezTo>
                <a:lnTo>
                  <a:pt x="47688" y="1601316"/>
                </a:lnTo>
                <a:lnTo>
                  <a:pt x="47508" y="1606681"/>
                </a:lnTo>
                <a:lnTo>
                  <a:pt x="47780" y="1608523"/>
                </a:lnTo>
                <a:lnTo>
                  <a:pt x="47823" y="1611899"/>
                </a:lnTo>
                <a:cubicBezTo>
                  <a:pt x="48138" y="1618468"/>
                  <a:pt x="48768" y="1624676"/>
                  <a:pt x="50028" y="1634394"/>
                </a:cubicBezTo>
                <a:cubicBezTo>
                  <a:pt x="50028" y="1631694"/>
                  <a:pt x="50028" y="1626836"/>
                  <a:pt x="49713" y="1621617"/>
                </a:cubicBezTo>
                <a:lnTo>
                  <a:pt x="47780" y="1608523"/>
                </a:lnTo>
                <a:lnTo>
                  <a:pt x="47688" y="1601316"/>
                </a:lnTo>
                <a:lnTo>
                  <a:pt x="47823" y="1597279"/>
                </a:lnTo>
                <a:cubicBezTo>
                  <a:pt x="48138" y="1595525"/>
                  <a:pt x="48768" y="1595525"/>
                  <a:pt x="50028" y="1598403"/>
                </a:cubicBezTo>
                <a:lnTo>
                  <a:pt x="50028" y="1606681"/>
                </a:lnTo>
                <a:lnTo>
                  <a:pt x="50028" y="1608481"/>
                </a:lnTo>
                <a:cubicBezTo>
                  <a:pt x="50028" y="1610910"/>
                  <a:pt x="50028" y="1613699"/>
                  <a:pt x="50028" y="1620717"/>
                </a:cubicBezTo>
                <a:cubicBezTo>
                  <a:pt x="50028" y="1623236"/>
                  <a:pt x="50028" y="1623236"/>
                  <a:pt x="50028" y="1628995"/>
                </a:cubicBezTo>
                <a:cubicBezTo>
                  <a:pt x="52906" y="1628995"/>
                  <a:pt x="52906" y="1623236"/>
                  <a:pt x="52906" y="1623236"/>
                </a:cubicBezTo>
                <a:cubicBezTo>
                  <a:pt x="52906" y="1614959"/>
                  <a:pt x="50028" y="1612079"/>
                  <a:pt x="50028" y="1606681"/>
                </a:cubicBezTo>
                <a:cubicBezTo>
                  <a:pt x="50028" y="1603803"/>
                  <a:pt x="52906" y="1609561"/>
                  <a:pt x="52906" y="1617838"/>
                </a:cubicBezTo>
                <a:cubicBezTo>
                  <a:pt x="52906" y="1626116"/>
                  <a:pt x="55786" y="1637272"/>
                  <a:pt x="55786" y="1643030"/>
                </a:cubicBezTo>
                <a:cubicBezTo>
                  <a:pt x="52906" y="1643030"/>
                  <a:pt x="52906" y="1637272"/>
                  <a:pt x="52906" y="1637272"/>
                </a:cubicBezTo>
                <a:cubicBezTo>
                  <a:pt x="52906" y="1645550"/>
                  <a:pt x="55786" y="1659586"/>
                  <a:pt x="55786" y="1667863"/>
                </a:cubicBezTo>
                <a:cubicBezTo>
                  <a:pt x="55786" y="1662465"/>
                  <a:pt x="52906" y="1648429"/>
                  <a:pt x="52906" y="1645550"/>
                </a:cubicBezTo>
                <a:cubicBezTo>
                  <a:pt x="52906" y="1648429"/>
                  <a:pt x="52906" y="1654188"/>
                  <a:pt x="52906" y="1659586"/>
                </a:cubicBezTo>
                <a:cubicBezTo>
                  <a:pt x="52906" y="1665345"/>
                  <a:pt x="55786" y="1667863"/>
                  <a:pt x="55786" y="1667863"/>
                </a:cubicBezTo>
                <a:cubicBezTo>
                  <a:pt x="58666" y="1679021"/>
                  <a:pt x="58666" y="1687658"/>
                  <a:pt x="58666" y="1690177"/>
                </a:cubicBezTo>
                <a:cubicBezTo>
                  <a:pt x="61184" y="1698814"/>
                  <a:pt x="58666" y="1687658"/>
                  <a:pt x="58666" y="1681899"/>
                </a:cubicBezTo>
                <a:cubicBezTo>
                  <a:pt x="61184" y="1687658"/>
                  <a:pt x="61184" y="1693056"/>
                  <a:pt x="61184" y="1701334"/>
                </a:cubicBezTo>
                <a:cubicBezTo>
                  <a:pt x="64064" y="1707092"/>
                  <a:pt x="64064" y="1712490"/>
                  <a:pt x="64064" y="1718249"/>
                </a:cubicBezTo>
                <a:cubicBezTo>
                  <a:pt x="64064" y="1723647"/>
                  <a:pt x="66944" y="1729406"/>
                  <a:pt x="66944" y="1737683"/>
                </a:cubicBezTo>
                <a:cubicBezTo>
                  <a:pt x="69822" y="1743441"/>
                  <a:pt x="69822" y="1751719"/>
                  <a:pt x="72342" y="1757118"/>
                </a:cubicBezTo>
                <a:cubicBezTo>
                  <a:pt x="75221" y="1771154"/>
                  <a:pt x="72342" y="1762876"/>
                  <a:pt x="75221" y="1779432"/>
                </a:cubicBezTo>
                <a:cubicBezTo>
                  <a:pt x="78100" y="1793467"/>
                  <a:pt x="80980" y="1788069"/>
                  <a:pt x="80980" y="1796346"/>
                </a:cubicBezTo>
                <a:cubicBezTo>
                  <a:pt x="83499" y="1807503"/>
                  <a:pt x="86378" y="1815781"/>
                  <a:pt x="89258" y="1824058"/>
                </a:cubicBezTo>
                <a:cubicBezTo>
                  <a:pt x="89258" y="1832696"/>
                  <a:pt x="92137" y="1838094"/>
                  <a:pt x="92137" y="1846372"/>
                </a:cubicBezTo>
                <a:cubicBezTo>
                  <a:pt x="94656" y="1849251"/>
                  <a:pt x="94656" y="1849251"/>
                  <a:pt x="97536" y="1857529"/>
                </a:cubicBezTo>
                <a:cubicBezTo>
                  <a:pt x="100415" y="1863287"/>
                  <a:pt x="100415" y="1863287"/>
                  <a:pt x="103294" y="1871565"/>
                </a:cubicBezTo>
                <a:cubicBezTo>
                  <a:pt x="103294" y="1866166"/>
                  <a:pt x="103294" y="1866166"/>
                  <a:pt x="105813" y="1874443"/>
                </a:cubicBezTo>
                <a:cubicBezTo>
                  <a:pt x="105813" y="1877323"/>
                  <a:pt x="100415" y="1863287"/>
                  <a:pt x="103294" y="1879843"/>
                </a:cubicBezTo>
                <a:cubicBezTo>
                  <a:pt x="105813" y="1890999"/>
                  <a:pt x="103294" y="1874443"/>
                  <a:pt x="105813" y="1879843"/>
                </a:cubicBezTo>
                <a:cubicBezTo>
                  <a:pt x="111572" y="1896757"/>
                  <a:pt x="114451" y="1905035"/>
                  <a:pt x="119850" y="1919071"/>
                </a:cubicBezTo>
                <a:cubicBezTo>
                  <a:pt x="122729" y="1935986"/>
                  <a:pt x="125609" y="1947143"/>
                  <a:pt x="133887" y="1966577"/>
                </a:cubicBezTo>
                <a:cubicBezTo>
                  <a:pt x="136765" y="1977734"/>
                  <a:pt x="133887" y="1963698"/>
                  <a:pt x="139285" y="1977734"/>
                </a:cubicBezTo>
                <a:cubicBezTo>
                  <a:pt x="145043" y="1991770"/>
                  <a:pt x="139285" y="1980613"/>
                  <a:pt x="139285" y="1983132"/>
                </a:cubicBezTo>
                <a:cubicBezTo>
                  <a:pt x="139285" y="1986012"/>
                  <a:pt x="145043" y="1997168"/>
                  <a:pt x="142165" y="1997168"/>
                </a:cubicBezTo>
                <a:cubicBezTo>
                  <a:pt x="150443" y="2014083"/>
                  <a:pt x="145043" y="2002927"/>
                  <a:pt x="150443" y="2008325"/>
                </a:cubicBezTo>
                <a:cubicBezTo>
                  <a:pt x="153321" y="2022361"/>
                  <a:pt x="161959" y="2041796"/>
                  <a:pt x="167357" y="2055831"/>
                </a:cubicBezTo>
                <a:cubicBezTo>
                  <a:pt x="170237" y="2064109"/>
                  <a:pt x="164479" y="2055831"/>
                  <a:pt x="161959" y="2052952"/>
                </a:cubicBezTo>
                <a:cubicBezTo>
                  <a:pt x="164479" y="2055831"/>
                  <a:pt x="167357" y="2061590"/>
                  <a:pt x="170237" y="2069867"/>
                </a:cubicBezTo>
                <a:cubicBezTo>
                  <a:pt x="173117" y="2078145"/>
                  <a:pt x="175635" y="2086423"/>
                  <a:pt x="178515" y="2095060"/>
                </a:cubicBezTo>
                <a:cubicBezTo>
                  <a:pt x="175635" y="2092181"/>
                  <a:pt x="178515" y="2097579"/>
                  <a:pt x="173117" y="2083903"/>
                </a:cubicBezTo>
                <a:cubicBezTo>
                  <a:pt x="170237" y="2083903"/>
                  <a:pt x="175635" y="2092181"/>
                  <a:pt x="178515" y="2100458"/>
                </a:cubicBezTo>
                <a:cubicBezTo>
                  <a:pt x="181395" y="2108736"/>
                  <a:pt x="181395" y="2100458"/>
                  <a:pt x="181395" y="2103337"/>
                </a:cubicBezTo>
                <a:cubicBezTo>
                  <a:pt x="186793" y="2117374"/>
                  <a:pt x="186793" y="2111615"/>
                  <a:pt x="192551" y="2128530"/>
                </a:cubicBezTo>
                <a:cubicBezTo>
                  <a:pt x="195431" y="2133929"/>
                  <a:pt x="195431" y="2131050"/>
                  <a:pt x="195431" y="2131050"/>
                </a:cubicBezTo>
                <a:lnTo>
                  <a:pt x="222343" y="2191818"/>
                </a:lnTo>
                <a:lnTo>
                  <a:pt x="223189" y="2194256"/>
                </a:lnTo>
                <a:lnTo>
                  <a:pt x="224076" y="2195730"/>
                </a:lnTo>
                <a:lnTo>
                  <a:pt x="228902" y="2206627"/>
                </a:lnTo>
                <a:cubicBezTo>
                  <a:pt x="228902" y="2212026"/>
                  <a:pt x="228902" y="2209147"/>
                  <a:pt x="231422" y="2212026"/>
                </a:cubicBezTo>
                <a:cubicBezTo>
                  <a:pt x="237180" y="2228941"/>
                  <a:pt x="245458" y="2240098"/>
                  <a:pt x="248338" y="2251254"/>
                </a:cubicBezTo>
                <a:cubicBezTo>
                  <a:pt x="251218" y="2253774"/>
                  <a:pt x="248338" y="2251254"/>
                  <a:pt x="248338" y="2253774"/>
                </a:cubicBezTo>
                <a:cubicBezTo>
                  <a:pt x="251218" y="2256653"/>
                  <a:pt x="256616" y="2267810"/>
                  <a:pt x="259495" y="2273568"/>
                </a:cubicBezTo>
                <a:cubicBezTo>
                  <a:pt x="259495" y="2278967"/>
                  <a:pt x="259495" y="2276087"/>
                  <a:pt x="262374" y="2281845"/>
                </a:cubicBezTo>
                <a:cubicBezTo>
                  <a:pt x="267773" y="2284725"/>
                  <a:pt x="256616" y="2267810"/>
                  <a:pt x="262374" y="2273568"/>
                </a:cubicBezTo>
                <a:cubicBezTo>
                  <a:pt x="270652" y="2290123"/>
                  <a:pt x="262374" y="2284725"/>
                  <a:pt x="276411" y="2304159"/>
                </a:cubicBezTo>
                <a:cubicBezTo>
                  <a:pt x="276411" y="2307038"/>
                  <a:pt x="273532" y="2301280"/>
                  <a:pt x="273532" y="2301280"/>
                </a:cubicBezTo>
                <a:cubicBezTo>
                  <a:pt x="278930" y="2315316"/>
                  <a:pt x="284689" y="2323594"/>
                  <a:pt x="287568" y="2329352"/>
                </a:cubicBezTo>
                <a:cubicBezTo>
                  <a:pt x="290087" y="2334750"/>
                  <a:pt x="290087" y="2331871"/>
                  <a:pt x="290087" y="2334750"/>
                </a:cubicBezTo>
                <a:cubicBezTo>
                  <a:pt x="301245" y="2357063"/>
                  <a:pt x="309883" y="2373979"/>
                  <a:pt x="323559" y="2393414"/>
                </a:cubicBezTo>
                <a:cubicBezTo>
                  <a:pt x="321039" y="2393414"/>
                  <a:pt x="315281" y="2382256"/>
                  <a:pt x="315281" y="2382256"/>
                </a:cubicBezTo>
                <a:cubicBezTo>
                  <a:pt x="315281" y="2386306"/>
                  <a:pt x="329452" y="2407764"/>
                  <a:pt x="330617" y="2406549"/>
                </a:cubicBezTo>
                <a:lnTo>
                  <a:pt x="329672" y="2404230"/>
                </a:lnTo>
                <a:lnTo>
                  <a:pt x="332197" y="2409969"/>
                </a:lnTo>
                <a:cubicBezTo>
                  <a:pt x="334717" y="2415727"/>
                  <a:pt x="337595" y="2421125"/>
                  <a:pt x="340475" y="2424005"/>
                </a:cubicBezTo>
                <a:lnTo>
                  <a:pt x="340475" y="2429763"/>
                </a:lnTo>
                <a:cubicBezTo>
                  <a:pt x="343355" y="2435161"/>
                  <a:pt x="343355" y="2432282"/>
                  <a:pt x="343355" y="2429763"/>
                </a:cubicBezTo>
                <a:cubicBezTo>
                  <a:pt x="343355" y="2432282"/>
                  <a:pt x="345873" y="2435161"/>
                  <a:pt x="348753" y="2438041"/>
                </a:cubicBezTo>
                <a:cubicBezTo>
                  <a:pt x="351632" y="2443799"/>
                  <a:pt x="351632" y="2449197"/>
                  <a:pt x="354511" y="2452076"/>
                </a:cubicBezTo>
                <a:cubicBezTo>
                  <a:pt x="357031" y="2457474"/>
                  <a:pt x="359910" y="2460354"/>
                  <a:pt x="362789" y="2463233"/>
                </a:cubicBezTo>
                <a:cubicBezTo>
                  <a:pt x="365669" y="2468632"/>
                  <a:pt x="365669" y="2471511"/>
                  <a:pt x="368188" y="2471511"/>
                </a:cubicBezTo>
                <a:cubicBezTo>
                  <a:pt x="372507" y="2477089"/>
                  <a:pt x="373227" y="2479159"/>
                  <a:pt x="374262" y="2481588"/>
                </a:cubicBezTo>
                <a:lnTo>
                  <a:pt x="376860" y="2485581"/>
                </a:lnTo>
                <a:lnTo>
                  <a:pt x="373947" y="2482667"/>
                </a:lnTo>
                <a:cubicBezTo>
                  <a:pt x="379345" y="2488425"/>
                  <a:pt x="382224" y="2496703"/>
                  <a:pt x="382224" y="2493825"/>
                </a:cubicBezTo>
                <a:lnTo>
                  <a:pt x="376860" y="2485581"/>
                </a:lnTo>
                <a:lnTo>
                  <a:pt x="385104" y="2493825"/>
                </a:lnTo>
                <a:cubicBezTo>
                  <a:pt x="387623" y="2499583"/>
                  <a:pt x="390502" y="2504981"/>
                  <a:pt x="393382" y="2507860"/>
                </a:cubicBezTo>
                <a:cubicBezTo>
                  <a:pt x="393382" y="2510739"/>
                  <a:pt x="393382" y="2510739"/>
                  <a:pt x="393382" y="2510739"/>
                </a:cubicBezTo>
                <a:cubicBezTo>
                  <a:pt x="393382" y="2510739"/>
                  <a:pt x="396261" y="2510739"/>
                  <a:pt x="401660" y="2519017"/>
                </a:cubicBezTo>
                <a:cubicBezTo>
                  <a:pt x="407418" y="2527294"/>
                  <a:pt x="404539" y="2527294"/>
                  <a:pt x="404539" y="2527294"/>
                </a:cubicBezTo>
                <a:cubicBezTo>
                  <a:pt x="410297" y="2533053"/>
                  <a:pt x="412817" y="2538451"/>
                  <a:pt x="418575" y="2544210"/>
                </a:cubicBezTo>
                <a:cubicBezTo>
                  <a:pt x="423974" y="2549608"/>
                  <a:pt x="426853" y="2555367"/>
                  <a:pt x="432612" y="2560765"/>
                </a:cubicBezTo>
                <a:cubicBezTo>
                  <a:pt x="435131" y="2563644"/>
                  <a:pt x="435131" y="2566523"/>
                  <a:pt x="438010" y="2569043"/>
                </a:cubicBezTo>
                <a:cubicBezTo>
                  <a:pt x="443768" y="2574801"/>
                  <a:pt x="443768" y="2574801"/>
                  <a:pt x="443768" y="2574801"/>
                </a:cubicBezTo>
                <a:cubicBezTo>
                  <a:pt x="449168" y="2580199"/>
                  <a:pt x="452046" y="2585958"/>
                  <a:pt x="457446" y="2591356"/>
                </a:cubicBezTo>
                <a:cubicBezTo>
                  <a:pt x="463204" y="2599994"/>
                  <a:pt x="471482" y="2605392"/>
                  <a:pt x="476880" y="2613670"/>
                </a:cubicBezTo>
                <a:cubicBezTo>
                  <a:pt x="482639" y="2619428"/>
                  <a:pt x="490917" y="2630585"/>
                  <a:pt x="496676" y="2635983"/>
                </a:cubicBezTo>
                <a:cubicBezTo>
                  <a:pt x="504954" y="2644621"/>
                  <a:pt x="513231" y="2652898"/>
                  <a:pt x="518990" y="2658296"/>
                </a:cubicBezTo>
                <a:cubicBezTo>
                  <a:pt x="521869" y="2661176"/>
                  <a:pt x="527268" y="2669454"/>
                  <a:pt x="533027" y="2672332"/>
                </a:cubicBezTo>
                <a:cubicBezTo>
                  <a:pt x="533027" y="2672332"/>
                  <a:pt x="533027" y="2672332"/>
                  <a:pt x="533027" y="2675212"/>
                </a:cubicBezTo>
                <a:cubicBezTo>
                  <a:pt x="535546" y="2675212"/>
                  <a:pt x="535546" y="2675212"/>
                  <a:pt x="535546" y="2675212"/>
                </a:cubicBezTo>
                <a:cubicBezTo>
                  <a:pt x="535546" y="2678091"/>
                  <a:pt x="555341" y="2700405"/>
                  <a:pt x="560739" y="2700405"/>
                </a:cubicBezTo>
                <a:cubicBezTo>
                  <a:pt x="566498" y="2705803"/>
                  <a:pt x="571897" y="2711561"/>
                  <a:pt x="577655" y="2716960"/>
                </a:cubicBezTo>
                <a:cubicBezTo>
                  <a:pt x="583053" y="2722718"/>
                  <a:pt x="591331" y="2728116"/>
                  <a:pt x="599969" y="2736394"/>
                </a:cubicBezTo>
                <a:cubicBezTo>
                  <a:pt x="605368" y="2742152"/>
                  <a:pt x="616525" y="2750430"/>
                  <a:pt x="613646" y="2747551"/>
                </a:cubicBezTo>
                <a:cubicBezTo>
                  <a:pt x="619405" y="2753309"/>
                  <a:pt x="619405" y="2753309"/>
                  <a:pt x="624803" y="2758707"/>
                </a:cubicBezTo>
                <a:cubicBezTo>
                  <a:pt x="635960" y="2767345"/>
                  <a:pt x="633441" y="2764465"/>
                  <a:pt x="641719" y="2772743"/>
                </a:cubicBezTo>
                <a:cubicBezTo>
                  <a:pt x="644598" y="2775623"/>
                  <a:pt x="649997" y="2778502"/>
                  <a:pt x="652876" y="2781021"/>
                </a:cubicBezTo>
                <a:cubicBezTo>
                  <a:pt x="678070" y="2800816"/>
                  <a:pt x="703264" y="2823129"/>
                  <a:pt x="730977" y="2839684"/>
                </a:cubicBezTo>
                <a:cubicBezTo>
                  <a:pt x="742134" y="2847962"/>
                  <a:pt x="756170" y="2859118"/>
                  <a:pt x="770207" y="2867756"/>
                </a:cubicBezTo>
                <a:cubicBezTo>
                  <a:pt x="775605" y="2870636"/>
                  <a:pt x="781364" y="2876034"/>
                  <a:pt x="786763" y="2878913"/>
                </a:cubicBezTo>
                <a:cubicBezTo>
                  <a:pt x="795041" y="2881792"/>
                  <a:pt x="800799" y="2887191"/>
                  <a:pt x="806197" y="2890069"/>
                </a:cubicBezTo>
                <a:cubicBezTo>
                  <a:pt x="809077" y="2892949"/>
                  <a:pt x="811957" y="2895468"/>
                  <a:pt x="811957" y="2895468"/>
                </a:cubicBezTo>
                <a:cubicBezTo>
                  <a:pt x="850827" y="2917782"/>
                  <a:pt x="890056" y="2942974"/>
                  <a:pt x="926408" y="2962409"/>
                </a:cubicBezTo>
                <a:cubicBezTo>
                  <a:pt x="937564" y="2968167"/>
                  <a:pt x="931806" y="2962409"/>
                  <a:pt x="942964" y="2971047"/>
                </a:cubicBezTo>
                <a:cubicBezTo>
                  <a:pt x="940084" y="2971047"/>
                  <a:pt x="945842" y="2973565"/>
                  <a:pt x="954120" y="2979324"/>
                </a:cubicBezTo>
                <a:cubicBezTo>
                  <a:pt x="957000" y="2979324"/>
                  <a:pt x="942964" y="2971047"/>
                  <a:pt x="948722" y="2973565"/>
                </a:cubicBezTo>
                <a:cubicBezTo>
                  <a:pt x="957000" y="2976445"/>
                  <a:pt x="965278" y="2982203"/>
                  <a:pt x="965278" y="2984722"/>
                </a:cubicBezTo>
                <a:cubicBezTo>
                  <a:pt x="971036" y="2987601"/>
                  <a:pt x="973556" y="2987601"/>
                  <a:pt x="976435" y="2987601"/>
                </a:cubicBezTo>
                <a:cubicBezTo>
                  <a:pt x="990471" y="2993360"/>
                  <a:pt x="998749" y="2998758"/>
                  <a:pt x="1007027" y="3001638"/>
                </a:cubicBezTo>
                <a:cubicBezTo>
                  <a:pt x="1012785" y="3004516"/>
                  <a:pt x="1018185" y="3007036"/>
                  <a:pt x="1023943" y="3009915"/>
                </a:cubicBezTo>
                <a:cubicBezTo>
                  <a:pt x="1029341" y="3012794"/>
                  <a:pt x="1035101" y="3015673"/>
                  <a:pt x="1043378" y="3018192"/>
                </a:cubicBezTo>
                <a:cubicBezTo>
                  <a:pt x="1032221" y="3015673"/>
                  <a:pt x="1032221" y="3015673"/>
                  <a:pt x="1029341" y="3018192"/>
                </a:cubicBezTo>
                <a:cubicBezTo>
                  <a:pt x="1037979" y="3021072"/>
                  <a:pt x="1037979" y="3021072"/>
                  <a:pt x="1037979" y="3021072"/>
                </a:cubicBezTo>
                <a:cubicBezTo>
                  <a:pt x="1049137" y="3026830"/>
                  <a:pt x="1049137" y="3026830"/>
                  <a:pt x="1051656" y="3029349"/>
                </a:cubicBezTo>
                <a:cubicBezTo>
                  <a:pt x="1063173" y="3035107"/>
                  <a:pt x="1071451" y="3037987"/>
                  <a:pt x="1079729" y="3040506"/>
                </a:cubicBezTo>
                <a:cubicBezTo>
                  <a:pt x="1088007" y="3043385"/>
                  <a:pt x="1096644" y="3049143"/>
                  <a:pt x="1102043" y="3049143"/>
                </a:cubicBezTo>
                <a:cubicBezTo>
                  <a:pt x="1113200" y="3051663"/>
                  <a:pt x="1107802" y="3051663"/>
                  <a:pt x="1116080" y="3054542"/>
                </a:cubicBezTo>
                <a:cubicBezTo>
                  <a:pt x="1118959" y="3057421"/>
                  <a:pt x="1118959" y="3054542"/>
                  <a:pt x="1124358" y="3057421"/>
                </a:cubicBezTo>
                <a:cubicBezTo>
                  <a:pt x="1138394" y="3062820"/>
                  <a:pt x="1141274" y="3062820"/>
                  <a:pt x="1152430" y="3068578"/>
                </a:cubicBezTo>
                <a:cubicBezTo>
                  <a:pt x="1154950" y="3068578"/>
                  <a:pt x="1157830" y="3071458"/>
                  <a:pt x="1174745" y="3076856"/>
                </a:cubicBezTo>
                <a:cubicBezTo>
                  <a:pt x="1185902" y="3076856"/>
                  <a:pt x="1138394" y="3062820"/>
                  <a:pt x="1166107" y="3071458"/>
                </a:cubicBezTo>
                <a:cubicBezTo>
                  <a:pt x="1174745" y="3073976"/>
                  <a:pt x="1183023" y="3076856"/>
                  <a:pt x="1183023" y="3076856"/>
                </a:cubicBezTo>
                <a:cubicBezTo>
                  <a:pt x="1194180" y="3079734"/>
                  <a:pt x="1197059" y="3079734"/>
                  <a:pt x="1202458" y="3082614"/>
                </a:cubicBezTo>
                <a:cubicBezTo>
                  <a:pt x="1208217" y="3085133"/>
                  <a:pt x="1210736" y="3085133"/>
                  <a:pt x="1219374" y="3088012"/>
                </a:cubicBezTo>
                <a:cubicBezTo>
                  <a:pt x="1221893" y="3088012"/>
                  <a:pt x="1227651" y="3090891"/>
                  <a:pt x="1230531" y="3090891"/>
                </a:cubicBezTo>
                <a:cubicBezTo>
                  <a:pt x="1235929" y="3090891"/>
                  <a:pt x="1238809" y="3093771"/>
                  <a:pt x="1244207" y="3093771"/>
                </a:cubicBezTo>
                <a:cubicBezTo>
                  <a:pt x="1249967" y="3096290"/>
                  <a:pt x="1252845" y="3096290"/>
                  <a:pt x="1258244" y="3099169"/>
                </a:cubicBezTo>
                <a:cubicBezTo>
                  <a:pt x="1264003" y="3099169"/>
                  <a:pt x="1266522" y="3099169"/>
                  <a:pt x="1272281" y="3102049"/>
                </a:cubicBezTo>
                <a:cubicBezTo>
                  <a:pt x="1275159" y="3102049"/>
                  <a:pt x="1280559" y="3104927"/>
                  <a:pt x="1283437" y="3104927"/>
                </a:cubicBezTo>
                <a:cubicBezTo>
                  <a:pt x="1288836" y="3104927"/>
                  <a:pt x="1291715" y="3107447"/>
                  <a:pt x="1294595" y="3107447"/>
                </a:cubicBezTo>
                <a:cubicBezTo>
                  <a:pt x="1302873" y="3110325"/>
                  <a:pt x="1308631" y="3110325"/>
                  <a:pt x="1314030" y="3113205"/>
                </a:cubicBezTo>
                <a:cubicBezTo>
                  <a:pt x="1319788" y="3113205"/>
                  <a:pt x="1319788" y="3113205"/>
                  <a:pt x="1319788" y="3110325"/>
                </a:cubicBezTo>
                <a:cubicBezTo>
                  <a:pt x="1339224" y="3118603"/>
                  <a:pt x="1378094" y="3124362"/>
                  <a:pt x="1400408" y="3127241"/>
                </a:cubicBezTo>
                <a:cubicBezTo>
                  <a:pt x="1409046" y="3129760"/>
                  <a:pt x="1414445" y="3129760"/>
                  <a:pt x="1420203" y="3132640"/>
                </a:cubicBezTo>
                <a:cubicBezTo>
                  <a:pt x="1428481" y="3132640"/>
                  <a:pt x="1431361" y="3132640"/>
                  <a:pt x="1433880" y="3132640"/>
                </a:cubicBezTo>
                <a:cubicBezTo>
                  <a:pt x="1439639" y="3135518"/>
                  <a:pt x="1439639" y="3135518"/>
                  <a:pt x="1442517" y="3135518"/>
                </a:cubicBezTo>
                <a:cubicBezTo>
                  <a:pt x="1445037" y="3135518"/>
                  <a:pt x="1464832" y="3138398"/>
                  <a:pt x="1464832" y="3138398"/>
                </a:cubicBezTo>
                <a:cubicBezTo>
                  <a:pt x="1473110" y="3140917"/>
                  <a:pt x="1478869" y="3140917"/>
                  <a:pt x="1492545" y="3143796"/>
                </a:cubicBezTo>
                <a:cubicBezTo>
                  <a:pt x="1492545" y="3142356"/>
                  <a:pt x="1489756" y="3141636"/>
                  <a:pt x="1486292" y="3140962"/>
                </a:cubicBezTo>
                <a:lnTo>
                  <a:pt x="1481491" y="3139768"/>
                </a:lnTo>
                <a:lnTo>
                  <a:pt x="1487147" y="3140917"/>
                </a:lnTo>
                <a:cubicBezTo>
                  <a:pt x="1498303" y="3140917"/>
                  <a:pt x="1509461" y="3143796"/>
                  <a:pt x="1514859" y="3143796"/>
                </a:cubicBezTo>
                <a:cubicBezTo>
                  <a:pt x="1509281" y="3143796"/>
                  <a:pt x="1512790" y="3145236"/>
                  <a:pt x="1515264" y="3146316"/>
                </a:cubicBezTo>
                <a:lnTo>
                  <a:pt x="1515799" y="3146676"/>
                </a:lnTo>
                <a:lnTo>
                  <a:pt x="1509461" y="3146676"/>
                </a:lnTo>
                <a:cubicBezTo>
                  <a:pt x="1514320" y="3147396"/>
                  <a:pt x="1516389" y="3147576"/>
                  <a:pt x="1516935" y="3147441"/>
                </a:cubicBezTo>
                <a:lnTo>
                  <a:pt x="1515799" y="3146676"/>
                </a:lnTo>
                <a:lnTo>
                  <a:pt x="1517739" y="3146676"/>
                </a:lnTo>
                <a:cubicBezTo>
                  <a:pt x="1520618" y="3146676"/>
                  <a:pt x="1526017" y="3146676"/>
                  <a:pt x="1531775" y="3149554"/>
                </a:cubicBezTo>
                <a:cubicBezTo>
                  <a:pt x="1540053" y="3149554"/>
                  <a:pt x="1520618" y="3146676"/>
                  <a:pt x="1534654" y="3146676"/>
                </a:cubicBezTo>
                <a:cubicBezTo>
                  <a:pt x="1551210" y="3149554"/>
                  <a:pt x="1531775" y="3146676"/>
                  <a:pt x="1542932" y="3149554"/>
                </a:cubicBezTo>
                <a:cubicBezTo>
                  <a:pt x="1551210" y="3149554"/>
                  <a:pt x="1548691" y="3149554"/>
                  <a:pt x="1551210" y="3149554"/>
                </a:cubicBezTo>
                <a:cubicBezTo>
                  <a:pt x="1554090" y="3149554"/>
                  <a:pt x="1573524" y="3152074"/>
                  <a:pt x="1568126" y="3149554"/>
                </a:cubicBezTo>
                <a:cubicBezTo>
                  <a:pt x="1593320" y="3152074"/>
                  <a:pt x="1612755" y="3154953"/>
                  <a:pt x="1632190" y="3154953"/>
                </a:cubicBezTo>
                <a:cubicBezTo>
                  <a:pt x="1629311" y="3157832"/>
                  <a:pt x="1640468" y="3157832"/>
                  <a:pt x="1632190" y="3157832"/>
                </a:cubicBezTo>
                <a:cubicBezTo>
                  <a:pt x="1635069" y="3157832"/>
                  <a:pt x="1640468" y="3160711"/>
                  <a:pt x="1649106" y="3160711"/>
                </a:cubicBezTo>
                <a:cubicBezTo>
                  <a:pt x="1654504" y="3160711"/>
                  <a:pt x="1662782" y="3160711"/>
                  <a:pt x="1671420" y="3160711"/>
                </a:cubicBezTo>
                <a:cubicBezTo>
                  <a:pt x="1679698" y="3160711"/>
                  <a:pt x="1687976" y="3160711"/>
                  <a:pt x="1693735" y="3160711"/>
                </a:cubicBezTo>
                <a:cubicBezTo>
                  <a:pt x="1702013" y="3160711"/>
                  <a:pt x="1707411" y="3160711"/>
                  <a:pt x="1713169" y="3160711"/>
                </a:cubicBezTo>
                <a:cubicBezTo>
                  <a:pt x="1716049" y="3160711"/>
                  <a:pt x="1716049" y="3160711"/>
                  <a:pt x="1716049" y="3160711"/>
                </a:cubicBezTo>
                <a:cubicBezTo>
                  <a:pt x="1727206" y="3160711"/>
                  <a:pt x="1735484" y="3160711"/>
                  <a:pt x="1743762" y="3157832"/>
                </a:cubicBezTo>
                <a:cubicBezTo>
                  <a:pt x="1754919" y="3157832"/>
                  <a:pt x="1763197" y="3157832"/>
                  <a:pt x="1771835" y="3157832"/>
                </a:cubicBezTo>
                <a:cubicBezTo>
                  <a:pt x="1788390" y="3157832"/>
                  <a:pt x="1805306" y="3157832"/>
                  <a:pt x="1813584" y="3154953"/>
                </a:cubicBezTo>
                <a:cubicBezTo>
                  <a:pt x="1833020" y="3154953"/>
                  <a:pt x="1863612" y="3152074"/>
                  <a:pt x="1863612" y="3149554"/>
                </a:cubicBezTo>
                <a:cubicBezTo>
                  <a:pt x="1874769" y="3149554"/>
                  <a:pt x="1885926" y="3146676"/>
                  <a:pt x="1899963" y="3143796"/>
                </a:cubicBezTo>
                <a:cubicBezTo>
                  <a:pt x="1908241" y="3143796"/>
                  <a:pt x="1919397" y="3140917"/>
                  <a:pt x="1925157" y="3140917"/>
                </a:cubicBezTo>
                <a:cubicBezTo>
                  <a:pt x="1930555" y="3138398"/>
                  <a:pt x="1936313" y="3138398"/>
                  <a:pt x="1939193" y="3138398"/>
                </a:cubicBezTo>
                <a:cubicBezTo>
                  <a:pt x="1947471" y="3135519"/>
                  <a:pt x="1957189" y="3133359"/>
                  <a:pt x="1967311" y="3131605"/>
                </a:cubicBezTo>
                <a:lnTo>
                  <a:pt x="1980224" y="3129760"/>
                </a:lnTo>
                <a:lnTo>
                  <a:pt x="1981617" y="3129760"/>
                </a:lnTo>
                <a:cubicBezTo>
                  <a:pt x="1983732" y="3129760"/>
                  <a:pt x="1986521" y="3129760"/>
                  <a:pt x="1989220" y="3129760"/>
                </a:cubicBezTo>
                <a:cubicBezTo>
                  <a:pt x="1983822" y="3132640"/>
                  <a:pt x="1978063" y="3135518"/>
                  <a:pt x="1997858" y="3129760"/>
                </a:cubicBezTo>
                <a:cubicBezTo>
                  <a:pt x="1997858" y="3129760"/>
                  <a:pt x="1994979" y="3129760"/>
                  <a:pt x="1992100" y="3129760"/>
                </a:cubicBezTo>
                <a:cubicBezTo>
                  <a:pt x="1997678" y="3128501"/>
                  <a:pt x="2001188" y="3127871"/>
                  <a:pt x="2003302" y="3127196"/>
                </a:cubicBezTo>
                <a:lnTo>
                  <a:pt x="2005502" y="3124996"/>
                </a:lnTo>
                <a:lnTo>
                  <a:pt x="2026650" y="3118783"/>
                </a:lnTo>
                <a:cubicBezTo>
                  <a:pt x="2038168" y="3115994"/>
                  <a:pt x="2050765" y="3113205"/>
                  <a:pt x="2061922" y="3110325"/>
                </a:cubicBezTo>
                <a:cubicBezTo>
                  <a:pt x="2078478" y="3107447"/>
                  <a:pt x="2087116" y="3102049"/>
                  <a:pt x="2100792" y="3099169"/>
                </a:cubicBezTo>
                <a:cubicBezTo>
                  <a:pt x="2117708" y="3096290"/>
                  <a:pt x="2134263" y="3090891"/>
                  <a:pt x="2151179" y="3088012"/>
                </a:cubicBezTo>
                <a:cubicBezTo>
                  <a:pt x="2148300" y="3088012"/>
                  <a:pt x="2154059" y="3088012"/>
                  <a:pt x="2154059" y="3088012"/>
                </a:cubicBezTo>
                <a:cubicBezTo>
                  <a:pt x="2140022" y="3093771"/>
                  <a:pt x="2145421" y="3093771"/>
                  <a:pt x="2134263" y="3096290"/>
                </a:cubicBezTo>
                <a:cubicBezTo>
                  <a:pt x="2137143" y="3096290"/>
                  <a:pt x="2148300" y="3090891"/>
                  <a:pt x="2159457" y="3088012"/>
                </a:cubicBezTo>
                <a:cubicBezTo>
                  <a:pt x="2148300" y="3093771"/>
                  <a:pt x="2145421" y="3096290"/>
                  <a:pt x="2165215" y="3093771"/>
                </a:cubicBezTo>
                <a:cubicBezTo>
                  <a:pt x="2167735" y="3093771"/>
                  <a:pt x="2173493" y="3090891"/>
                  <a:pt x="2176373" y="3088012"/>
                </a:cubicBezTo>
                <a:cubicBezTo>
                  <a:pt x="2187530" y="3085133"/>
                  <a:pt x="2206965" y="3079734"/>
                  <a:pt x="2223521" y="3073976"/>
                </a:cubicBezTo>
                <a:cubicBezTo>
                  <a:pt x="2240437" y="3068578"/>
                  <a:pt x="2245836" y="3065698"/>
                  <a:pt x="2262752" y="3060300"/>
                </a:cubicBezTo>
                <a:cubicBezTo>
                  <a:pt x="2265630" y="3057421"/>
                  <a:pt x="2279308" y="3051663"/>
                  <a:pt x="2293344" y="3046265"/>
                </a:cubicBezTo>
                <a:cubicBezTo>
                  <a:pt x="2310260" y="3040506"/>
                  <a:pt x="2326815" y="3032229"/>
                  <a:pt x="2337972" y="3023951"/>
                </a:cubicBezTo>
                <a:cubicBezTo>
                  <a:pt x="2340852" y="3023951"/>
                  <a:pt x="2343731" y="3021072"/>
                  <a:pt x="2346250" y="3018192"/>
                </a:cubicBezTo>
                <a:cubicBezTo>
                  <a:pt x="2349129" y="3018192"/>
                  <a:pt x="2352009" y="3015673"/>
                  <a:pt x="2357767" y="3012794"/>
                </a:cubicBezTo>
                <a:cubicBezTo>
                  <a:pt x="2377203" y="2998758"/>
                  <a:pt x="2399517" y="2987601"/>
                  <a:pt x="2418952" y="2971047"/>
                </a:cubicBezTo>
                <a:cubicBezTo>
                  <a:pt x="2416073" y="2976445"/>
                  <a:pt x="2427230" y="2968167"/>
                  <a:pt x="2430109" y="2968167"/>
                </a:cubicBezTo>
                <a:cubicBezTo>
                  <a:pt x="2435868" y="2962409"/>
                  <a:pt x="2438387" y="2959889"/>
                  <a:pt x="2441266" y="2959889"/>
                </a:cubicBezTo>
                <a:cubicBezTo>
                  <a:pt x="2444146" y="2957010"/>
                  <a:pt x="2447025" y="2954131"/>
                  <a:pt x="2449544" y="2954131"/>
                </a:cubicBezTo>
                <a:cubicBezTo>
                  <a:pt x="2455303" y="2948733"/>
                  <a:pt x="2460702" y="2945854"/>
                  <a:pt x="2469340" y="2940095"/>
                </a:cubicBezTo>
                <a:cubicBezTo>
                  <a:pt x="2466460" y="2942974"/>
                  <a:pt x="2466460" y="2942974"/>
                  <a:pt x="2469340" y="2942974"/>
                </a:cubicBezTo>
                <a:cubicBezTo>
                  <a:pt x="2471858" y="2940095"/>
                  <a:pt x="2474738" y="2937576"/>
                  <a:pt x="2480496" y="2931818"/>
                </a:cubicBezTo>
                <a:cubicBezTo>
                  <a:pt x="2474738" y="2937576"/>
                  <a:pt x="2477618" y="2937576"/>
                  <a:pt x="2480496" y="2934696"/>
                </a:cubicBezTo>
                <a:cubicBezTo>
                  <a:pt x="2485896" y="2931818"/>
                  <a:pt x="2491654" y="2926419"/>
                  <a:pt x="2491654" y="2926419"/>
                </a:cubicBezTo>
                <a:cubicBezTo>
                  <a:pt x="2485896" y="2931818"/>
                  <a:pt x="2485896" y="2931818"/>
                  <a:pt x="2483016" y="2937576"/>
                </a:cubicBezTo>
                <a:cubicBezTo>
                  <a:pt x="2484456" y="2937576"/>
                  <a:pt x="2486616" y="2935417"/>
                  <a:pt x="2489089" y="2932583"/>
                </a:cubicBezTo>
                <a:lnTo>
                  <a:pt x="2491328" y="2930040"/>
                </a:lnTo>
                <a:lnTo>
                  <a:pt x="2488774" y="2934696"/>
                </a:lnTo>
                <a:cubicBezTo>
                  <a:pt x="2488774" y="2937576"/>
                  <a:pt x="2491654" y="2934696"/>
                  <a:pt x="2494174" y="2928938"/>
                </a:cubicBezTo>
                <a:cubicBezTo>
                  <a:pt x="2491654" y="2934696"/>
                  <a:pt x="2494174" y="2934696"/>
                  <a:pt x="2488774" y="2937576"/>
                </a:cubicBezTo>
                <a:cubicBezTo>
                  <a:pt x="2488774" y="2940095"/>
                  <a:pt x="2483016" y="2942974"/>
                  <a:pt x="2483016" y="2945854"/>
                </a:cubicBezTo>
                <a:cubicBezTo>
                  <a:pt x="2480496" y="2948733"/>
                  <a:pt x="2485896" y="2945854"/>
                  <a:pt x="2483016" y="2948733"/>
                </a:cubicBezTo>
                <a:cubicBezTo>
                  <a:pt x="2480496" y="2951252"/>
                  <a:pt x="2477618" y="2954131"/>
                  <a:pt x="2474738" y="2957010"/>
                </a:cubicBezTo>
                <a:cubicBezTo>
                  <a:pt x="2471858" y="2959889"/>
                  <a:pt x="2469340" y="2962409"/>
                  <a:pt x="2469340" y="2962409"/>
                </a:cubicBezTo>
                <a:cubicBezTo>
                  <a:pt x="2466460" y="2965287"/>
                  <a:pt x="2463581" y="2968167"/>
                  <a:pt x="2463581" y="2971047"/>
                </a:cubicBezTo>
                <a:cubicBezTo>
                  <a:pt x="2458182" y="2976445"/>
                  <a:pt x="2452424" y="2979324"/>
                  <a:pt x="2449544" y="2982203"/>
                </a:cubicBezTo>
                <a:lnTo>
                  <a:pt x="2447025" y="2984722"/>
                </a:lnTo>
                <a:cubicBezTo>
                  <a:pt x="2444146" y="2987601"/>
                  <a:pt x="2441266" y="2987601"/>
                  <a:pt x="2438387" y="2990480"/>
                </a:cubicBezTo>
                <a:cubicBezTo>
                  <a:pt x="2435868" y="2993360"/>
                  <a:pt x="2435868" y="2993360"/>
                  <a:pt x="2435868" y="2995879"/>
                </a:cubicBezTo>
                <a:cubicBezTo>
                  <a:pt x="2430109" y="2998758"/>
                  <a:pt x="2424711" y="3001638"/>
                  <a:pt x="2418952" y="3007036"/>
                </a:cubicBezTo>
                <a:cubicBezTo>
                  <a:pt x="2413553" y="3009915"/>
                  <a:pt x="2407795" y="3015673"/>
                  <a:pt x="2399517" y="3018192"/>
                </a:cubicBezTo>
                <a:cubicBezTo>
                  <a:pt x="2393759" y="3023951"/>
                  <a:pt x="2385481" y="3026830"/>
                  <a:pt x="2380081" y="3029349"/>
                </a:cubicBezTo>
                <a:cubicBezTo>
                  <a:pt x="2374323" y="3032229"/>
                  <a:pt x="2368925" y="3035107"/>
                  <a:pt x="2366045" y="3037987"/>
                </a:cubicBezTo>
                <a:cubicBezTo>
                  <a:pt x="2360287" y="3040506"/>
                  <a:pt x="2354888" y="3043385"/>
                  <a:pt x="2349129" y="3046265"/>
                </a:cubicBezTo>
                <a:cubicBezTo>
                  <a:pt x="2343731" y="3049143"/>
                  <a:pt x="2337972" y="3051663"/>
                  <a:pt x="2332574" y="3054542"/>
                </a:cubicBezTo>
                <a:cubicBezTo>
                  <a:pt x="2332574" y="3054542"/>
                  <a:pt x="2337972" y="3054542"/>
                  <a:pt x="2340852" y="3054542"/>
                </a:cubicBezTo>
                <a:cubicBezTo>
                  <a:pt x="2343731" y="3051663"/>
                  <a:pt x="2349129" y="3051663"/>
                  <a:pt x="2352009" y="3051663"/>
                </a:cubicBezTo>
                <a:cubicBezTo>
                  <a:pt x="2323936" y="3065698"/>
                  <a:pt x="2354888" y="3051663"/>
                  <a:pt x="2343731" y="3060300"/>
                </a:cubicBezTo>
                <a:cubicBezTo>
                  <a:pt x="2340852" y="3062820"/>
                  <a:pt x="2335093" y="3065698"/>
                  <a:pt x="2329694" y="3068578"/>
                </a:cubicBezTo>
                <a:cubicBezTo>
                  <a:pt x="2329694" y="3068578"/>
                  <a:pt x="2335093" y="3065698"/>
                  <a:pt x="2332574" y="3068578"/>
                </a:cubicBezTo>
                <a:cubicBezTo>
                  <a:pt x="2326815" y="3071458"/>
                  <a:pt x="2323936" y="3073976"/>
                  <a:pt x="2318537" y="3076856"/>
                </a:cubicBezTo>
                <a:cubicBezTo>
                  <a:pt x="2315658" y="3076856"/>
                  <a:pt x="2312779" y="3079734"/>
                  <a:pt x="2307380" y="3079734"/>
                </a:cubicBezTo>
                <a:cubicBezTo>
                  <a:pt x="2304501" y="3082614"/>
                  <a:pt x="2301622" y="3082614"/>
                  <a:pt x="2299102" y="3085133"/>
                </a:cubicBezTo>
                <a:cubicBezTo>
                  <a:pt x="2296223" y="3085133"/>
                  <a:pt x="2290464" y="3088012"/>
                  <a:pt x="2285066" y="3088012"/>
                </a:cubicBezTo>
                <a:cubicBezTo>
                  <a:pt x="2285066" y="3088012"/>
                  <a:pt x="2276788" y="3090891"/>
                  <a:pt x="2268150" y="3093771"/>
                </a:cubicBezTo>
                <a:cubicBezTo>
                  <a:pt x="2254474" y="3099169"/>
                  <a:pt x="2268150" y="3093771"/>
                  <a:pt x="2259872" y="3099169"/>
                </a:cubicBezTo>
                <a:cubicBezTo>
                  <a:pt x="2254474" y="3099169"/>
                  <a:pt x="2248715" y="3102049"/>
                  <a:pt x="2243316" y="3104927"/>
                </a:cubicBezTo>
                <a:cubicBezTo>
                  <a:pt x="2243316" y="3102049"/>
                  <a:pt x="2243316" y="3102049"/>
                  <a:pt x="2243316" y="3102049"/>
                </a:cubicBezTo>
                <a:cubicBezTo>
                  <a:pt x="2226400" y="3107447"/>
                  <a:pt x="2212364" y="3110325"/>
                  <a:pt x="2206965" y="3113205"/>
                </a:cubicBezTo>
                <a:cubicBezTo>
                  <a:pt x="2206965" y="3113205"/>
                  <a:pt x="2209035" y="3113205"/>
                  <a:pt x="2211824" y="3112845"/>
                </a:cubicBezTo>
                <a:lnTo>
                  <a:pt x="2215465" y="3111846"/>
                </a:lnTo>
                <a:lnTo>
                  <a:pt x="2176188" y="3124352"/>
                </a:lnTo>
                <a:lnTo>
                  <a:pt x="2168905" y="3123957"/>
                </a:lnTo>
                <a:cubicBezTo>
                  <a:pt x="2163687" y="3124992"/>
                  <a:pt x="2156758" y="3127061"/>
                  <a:pt x="2151179" y="3129760"/>
                </a:cubicBezTo>
                <a:cubicBezTo>
                  <a:pt x="2149739" y="3129760"/>
                  <a:pt x="2152529" y="3129130"/>
                  <a:pt x="2157433" y="3128141"/>
                </a:cubicBezTo>
                <a:lnTo>
                  <a:pt x="2175792" y="3124478"/>
                </a:lnTo>
                <a:lnTo>
                  <a:pt x="2160897" y="3129220"/>
                </a:lnTo>
                <a:cubicBezTo>
                  <a:pt x="2137863" y="3135518"/>
                  <a:pt x="2114829" y="3141097"/>
                  <a:pt x="2092514" y="3146676"/>
                </a:cubicBezTo>
                <a:cubicBezTo>
                  <a:pt x="2087116" y="3146676"/>
                  <a:pt x="2084236" y="3149554"/>
                  <a:pt x="2078478" y="3149554"/>
                </a:cubicBezTo>
                <a:cubicBezTo>
                  <a:pt x="2078478" y="3152074"/>
                  <a:pt x="2087116" y="3149554"/>
                  <a:pt x="2084236" y="3152074"/>
                </a:cubicBezTo>
                <a:cubicBezTo>
                  <a:pt x="2061922" y="3157832"/>
                  <a:pt x="2064802" y="3157832"/>
                  <a:pt x="2039608" y="3163231"/>
                </a:cubicBezTo>
                <a:lnTo>
                  <a:pt x="2041118" y="3163614"/>
                </a:lnTo>
                <a:lnTo>
                  <a:pt x="2016934" y="3170384"/>
                </a:lnTo>
                <a:cubicBezTo>
                  <a:pt x="2007486" y="3172498"/>
                  <a:pt x="1997678" y="3174567"/>
                  <a:pt x="1989220" y="3177267"/>
                </a:cubicBezTo>
                <a:cubicBezTo>
                  <a:pt x="1969785" y="3180145"/>
                  <a:pt x="1953229" y="3183025"/>
                  <a:pt x="1947471" y="3183025"/>
                </a:cubicBezTo>
                <a:cubicBezTo>
                  <a:pt x="1939193" y="3183025"/>
                  <a:pt x="1933435" y="3185544"/>
                  <a:pt x="1911120" y="3188423"/>
                </a:cubicBezTo>
                <a:cubicBezTo>
                  <a:pt x="1913999" y="3188423"/>
                  <a:pt x="1925157" y="3185544"/>
                  <a:pt x="1925157" y="3185544"/>
                </a:cubicBezTo>
                <a:lnTo>
                  <a:pt x="1922277" y="3185544"/>
                </a:lnTo>
                <a:cubicBezTo>
                  <a:pt x="1911120" y="3188423"/>
                  <a:pt x="1899963" y="3188423"/>
                  <a:pt x="1897083" y="3191302"/>
                </a:cubicBezTo>
                <a:cubicBezTo>
                  <a:pt x="1883407" y="3194182"/>
                  <a:pt x="1866491" y="3194182"/>
                  <a:pt x="1855334" y="3196701"/>
                </a:cubicBezTo>
                <a:cubicBezTo>
                  <a:pt x="1847056" y="3196701"/>
                  <a:pt x="1841298" y="3196701"/>
                  <a:pt x="1835898" y="3196701"/>
                </a:cubicBezTo>
                <a:cubicBezTo>
                  <a:pt x="1827261" y="3199580"/>
                  <a:pt x="1821862" y="3199580"/>
                  <a:pt x="1816464" y="3199580"/>
                </a:cubicBezTo>
                <a:cubicBezTo>
                  <a:pt x="1838778" y="3196701"/>
                  <a:pt x="1796668" y="3199580"/>
                  <a:pt x="1791270" y="3202459"/>
                </a:cubicBezTo>
                <a:cubicBezTo>
                  <a:pt x="1763197" y="3202459"/>
                  <a:pt x="1729725" y="3205338"/>
                  <a:pt x="1704891" y="3205338"/>
                </a:cubicBezTo>
                <a:cubicBezTo>
                  <a:pt x="1671420" y="3205338"/>
                  <a:pt x="1632190" y="3202459"/>
                  <a:pt x="1595840" y="3199580"/>
                </a:cubicBezTo>
                <a:cubicBezTo>
                  <a:pt x="1559848" y="3196701"/>
                  <a:pt x="1526017" y="3191302"/>
                  <a:pt x="1501183" y="3191302"/>
                </a:cubicBezTo>
                <a:cubicBezTo>
                  <a:pt x="1492545" y="3188423"/>
                  <a:pt x="1501183" y="3188423"/>
                  <a:pt x="1501183" y="3188423"/>
                </a:cubicBezTo>
                <a:cubicBezTo>
                  <a:pt x="1495425" y="3188423"/>
                  <a:pt x="1492545" y="3188423"/>
                  <a:pt x="1492545" y="3185544"/>
                </a:cubicBezTo>
                <a:cubicBezTo>
                  <a:pt x="1478869" y="3185544"/>
                  <a:pt x="1481387" y="3185544"/>
                  <a:pt x="1470231" y="3185544"/>
                </a:cubicBezTo>
                <a:cubicBezTo>
                  <a:pt x="1461953" y="3183025"/>
                  <a:pt x="1450795" y="3180145"/>
                  <a:pt x="1442517" y="3180145"/>
                </a:cubicBezTo>
                <a:cubicBezTo>
                  <a:pt x="1433880" y="3177267"/>
                  <a:pt x="1431361" y="3177267"/>
                  <a:pt x="1420203" y="3177267"/>
                </a:cubicBezTo>
                <a:cubicBezTo>
                  <a:pt x="1409046" y="3174387"/>
                  <a:pt x="1406167" y="3171868"/>
                  <a:pt x="1406167" y="3171868"/>
                </a:cubicBezTo>
                <a:cubicBezTo>
                  <a:pt x="1397889" y="3171868"/>
                  <a:pt x="1395010" y="3171868"/>
                  <a:pt x="1375574" y="3166109"/>
                </a:cubicBezTo>
                <a:lnTo>
                  <a:pt x="1383852" y="3168989"/>
                </a:lnTo>
                <a:cubicBezTo>
                  <a:pt x="1378094" y="3166109"/>
                  <a:pt x="1364418" y="3163231"/>
                  <a:pt x="1353260" y="3160711"/>
                </a:cubicBezTo>
                <a:cubicBezTo>
                  <a:pt x="1350380" y="3160711"/>
                  <a:pt x="1344622" y="3157832"/>
                  <a:pt x="1344622" y="3157832"/>
                </a:cubicBezTo>
                <a:cubicBezTo>
                  <a:pt x="1311151" y="3152074"/>
                  <a:pt x="1275159" y="3143796"/>
                  <a:pt x="1255365" y="3138398"/>
                </a:cubicBezTo>
                <a:cubicBezTo>
                  <a:pt x="1249967" y="3135518"/>
                  <a:pt x="1247087" y="3135518"/>
                  <a:pt x="1244207" y="3135518"/>
                </a:cubicBezTo>
                <a:cubicBezTo>
                  <a:pt x="1227651" y="3129760"/>
                  <a:pt x="1197059" y="3121483"/>
                  <a:pt x="1174745" y="3116084"/>
                </a:cubicBezTo>
                <a:cubicBezTo>
                  <a:pt x="1163588" y="3113205"/>
                  <a:pt x="1149552" y="3107447"/>
                  <a:pt x="1146672" y="3107447"/>
                </a:cubicBezTo>
                <a:cubicBezTo>
                  <a:pt x="1135514" y="3102049"/>
                  <a:pt x="1152430" y="3107447"/>
                  <a:pt x="1152430" y="3107447"/>
                </a:cubicBezTo>
                <a:cubicBezTo>
                  <a:pt x="1143792" y="3104927"/>
                  <a:pt x="1141274" y="3102049"/>
                  <a:pt x="1135514" y="3102049"/>
                </a:cubicBezTo>
                <a:cubicBezTo>
                  <a:pt x="1130116" y="3102049"/>
                  <a:pt x="1127237" y="3099169"/>
                  <a:pt x="1121478" y="3099169"/>
                </a:cubicBezTo>
                <a:cubicBezTo>
                  <a:pt x="1113200" y="3093771"/>
                  <a:pt x="1102043" y="3090891"/>
                  <a:pt x="1090886" y="3085133"/>
                </a:cubicBezTo>
                <a:cubicBezTo>
                  <a:pt x="1079729" y="3082614"/>
                  <a:pt x="1068572" y="3079734"/>
                  <a:pt x="1060294" y="3076856"/>
                </a:cubicBezTo>
                <a:cubicBezTo>
                  <a:pt x="1054535" y="3073976"/>
                  <a:pt x="1049137" y="3071458"/>
                  <a:pt x="1043378" y="3068578"/>
                </a:cubicBezTo>
                <a:cubicBezTo>
                  <a:pt x="1012785" y="3057421"/>
                  <a:pt x="979314" y="3043385"/>
                  <a:pt x="948722" y="3026830"/>
                </a:cubicBezTo>
                <a:cubicBezTo>
                  <a:pt x="915250" y="3009915"/>
                  <a:pt x="881778" y="2990480"/>
                  <a:pt x="850827" y="2971047"/>
                </a:cubicBezTo>
                <a:cubicBezTo>
                  <a:pt x="839669" y="2965287"/>
                  <a:pt x="831391" y="2959889"/>
                  <a:pt x="823113" y="2954131"/>
                </a:cubicBezTo>
                <a:cubicBezTo>
                  <a:pt x="806197" y="2942974"/>
                  <a:pt x="795041" y="2934696"/>
                  <a:pt x="775605" y="2923540"/>
                </a:cubicBezTo>
                <a:cubicBezTo>
                  <a:pt x="778485" y="2923540"/>
                  <a:pt x="778485" y="2923540"/>
                  <a:pt x="778485" y="2923540"/>
                </a:cubicBezTo>
                <a:cubicBezTo>
                  <a:pt x="761569" y="2915262"/>
                  <a:pt x="739255" y="2901227"/>
                  <a:pt x="728097" y="2890069"/>
                </a:cubicBezTo>
                <a:cubicBezTo>
                  <a:pt x="733856" y="2892949"/>
                  <a:pt x="747892" y="2904105"/>
                  <a:pt x="753291" y="2906625"/>
                </a:cubicBezTo>
                <a:cubicBezTo>
                  <a:pt x="764448" y="2915262"/>
                  <a:pt x="764448" y="2912383"/>
                  <a:pt x="778485" y="2920661"/>
                </a:cubicBezTo>
                <a:cubicBezTo>
                  <a:pt x="775605" y="2920661"/>
                  <a:pt x="770207" y="2915262"/>
                  <a:pt x="764448" y="2909504"/>
                </a:cubicBezTo>
                <a:cubicBezTo>
                  <a:pt x="775605" y="2917782"/>
                  <a:pt x="770207" y="2912383"/>
                  <a:pt x="778485" y="2915262"/>
                </a:cubicBezTo>
                <a:cubicBezTo>
                  <a:pt x="792521" y="2923540"/>
                  <a:pt x="811957" y="2937576"/>
                  <a:pt x="834271" y="2948733"/>
                </a:cubicBezTo>
                <a:cubicBezTo>
                  <a:pt x="839669" y="2954131"/>
                  <a:pt x="850827" y="2959889"/>
                  <a:pt x="848307" y="2959889"/>
                </a:cubicBezTo>
                <a:cubicBezTo>
                  <a:pt x="853706" y="2962409"/>
                  <a:pt x="859464" y="2965287"/>
                  <a:pt x="864863" y="2968167"/>
                </a:cubicBezTo>
                <a:cubicBezTo>
                  <a:pt x="864863" y="2968167"/>
                  <a:pt x="856585" y="2962409"/>
                  <a:pt x="848307" y="2957010"/>
                </a:cubicBezTo>
                <a:cubicBezTo>
                  <a:pt x="853706" y="2959889"/>
                  <a:pt x="861984" y="2965287"/>
                  <a:pt x="873141" y="2971047"/>
                </a:cubicBezTo>
                <a:lnTo>
                  <a:pt x="880263" y="2975411"/>
                </a:lnTo>
                <a:lnTo>
                  <a:pt x="881778" y="2976445"/>
                </a:lnTo>
                <a:lnTo>
                  <a:pt x="882345" y="2976688"/>
                </a:lnTo>
                <a:lnTo>
                  <a:pt x="895456" y="2984722"/>
                </a:lnTo>
                <a:cubicBezTo>
                  <a:pt x="890056" y="2984722"/>
                  <a:pt x="892936" y="2984722"/>
                  <a:pt x="898334" y="2990480"/>
                </a:cubicBezTo>
                <a:cubicBezTo>
                  <a:pt x="909492" y="2995879"/>
                  <a:pt x="912371" y="2995879"/>
                  <a:pt x="923528" y="3004516"/>
                </a:cubicBezTo>
                <a:cubicBezTo>
                  <a:pt x="923528" y="3001638"/>
                  <a:pt x="923528" y="3004516"/>
                  <a:pt x="926408" y="3004516"/>
                </a:cubicBezTo>
                <a:cubicBezTo>
                  <a:pt x="926408" y="3004516"/>
                  <a:pt x="892936" y="2987601"/>
                  <a:pt x="901214" y="2987601"/>
                </a:cubicBezTo>
                <a:cubicBezTo>
                  <a:pt x="917770" y="2998758"/>
                  <a:pt x="937564" y="3007036"/>
                  <a:pt x="948722" y="3015673"/>
                </a:cubicBezTo>
                <a:cubicBezTo>
                  <a:pt x="962398" y="3023951"/>
                  <a:pt x="948722" y="3012794"/>
                  <a:pt x="957000" y="3018192"/>
                </a:cubicBezTo>
                <a:cubicBezTo>
                  <a:pt x="951241" y="3012794"/>
                  <a:pt x="945842" y="3009915"/>
                  <a:pt x="940084" y="3007036"/>
                </a:cubicBezTo>
                <a:cubicBezTo>
                  <a:pt x="934686" y="3007036"/>
                  <a:pt x="928927" y="3004516"/>
                  <a:pt x="926408" y="2998758"/>
                </a:cubicBezTo>
                <a:cubicBezTo>
                  <a:pt x="926408" y="2998758"/>
                  <a:pt x="928927" y="3001638"/>
                  <a:pt x="934686" y="3001638"/>
                </a:cubicBezTo>
                <a:cubicBezTo>
                  <a:pt x="931806" y="3001638"/>
                  <a:pt x="928927" y="2998758"/>
                  <a:pt x="923528" y="2995879"/>
                </a:cubicBezTo>
                <a:cubicBezTo>
                  <a:pt x="909492" y="2987601"/>
                  <a:pt x="928927" y="2998758"/>
                  <a:pt x="926408" y="2998758"/>
                </a:cubicBezTo>
                <a:cubicBezTo>
                  <a:pt x="917770" y="2993360"/>
                  <a:pt x="917770" y="2995879"/>
                  <a:pt x="917770" y="2995879"/>
                </a:cubicBezTo>
                <a:cubicBezTo>
                  <a:pt x="904094" y="2990480"/>
                  <a:pt x="904094" y="2987601"/>
                  <a:pt x="892936" y="2982203"/>
                </a:cubicBezTo>
                <a:cubicBezTo>
                  <a:pt x="895456" y="2982203"/>
                  <a:pt x="904094" y="2987601"/>
                  <a:pt x="909492" y="2990480"/>
                </a:cubicBezTo>
                <a:cubicBezTo>
                  <a:pt x="906792" y="2987601"/>
                  <a:pt x="901214" y="2984812"/>
                  <a:pt x="895636" y="2982383"/>
                </a:cubicBezTo>
                <a:lnTo>
                  <a:pt x="882345" y="2976688"/>
                </a:lnTo>
                <a:lnTo>
                  <a:pt x="880263" y="2975411"/>
                </a:lnTo>
                <a:lnTo>
                  <a:pt x="865943" y="2965648"/>
                </a:lnTo>
                <a:cubicBezTo>
                  <a:pt x="862074" y="2962499"/>
                  <a:pt x="859284" y="2959710"/>
                  <a:pt x="856585" y="2957010"/>
                </a:cubicBezTo>
                <a:cubicBezTo>
                  <a:pt x="848307" y="2951252"/>
                  <a:pt x="853706" y="2959889"/>
                  <a:pt x="839669" y="2948733"/>
                </a:cubicBezTo>
                <a:cubicBezTo>
                  <a:pt x="831391" y="2945854"/>
                  <a:pt x="831391" y="2942974"/>
                  <a:pt x="828512" y="2940095"/>
                </a:cubicBezTo>
                <a:cubicBezTo>
                  <a:pt x="823113" y="2937576"/>
                  <a:pt x="823113" y="2937576"/>
                  <a:pt x="814835" y="2934696"/>
                </a:cubicBezTo>
                <a:cubicBezTo>
                  <a:pt x="797919" y="2923540"/>
                  <a:pt x="775605" y="2909504"/>
                  <a:pt x="753291" y="2892949"/>
                </a:cubicBezTo>
                <a:cubicBezTo>
                  <a:pt x="730977" y="2878913"/>
                  <a:pt x="708662" y="2861998"/>
                  <a:pt x="686348" y="2845443"/>
                </a:cubicBezTo>
                <a:lnTo>
                  <a:pt x="680500" y="2842861"/>
                </a:lnTo>
                <a:lnTo>
                  <a:pt x="675190" y="2839684"/>
                </a:lnTo>
                <a:cubicBezTo>
                  <a:pt x="678070" y="2842563"/>
                  <a:pt x="678790" y="2842563"/>
                  <a:pt x="679825" y="2842563"/>
                </a:cubicBezTo>
                <a:lnTo>
                  <a:pt x="680500" y="2842861"/>
                </a:lnTo>
                <a:lnTo>
                  <a:pt x="681130" y="2843238"/>
                </a:lnTo>
                <a:cubicBezTo>
                  <a:pt x="683558" y="2845353"/>
                  <a:pt x="686348" y="2848142"/>
                  <a:pt x="689228" y="2850841"/>
                </a:cubicBezTo>
                <a:cubicBezTo>
                  <a:pt x="678070" y="2845443"/>
                  <a:pt x="692106" y="2856599"/>
                  <a:pt x="692106" y="2859118"/>
                </a:cubicBezTo>
                <a:cubicBezTo>
                  <a:pt x="692106" y="2856599"/>
                  <a:pt x="689228" y="2856599"/>
                  <a:pt x="686348" y="2853720"/>
                </a:cubicBezTo>
                <a:cubicBezTo>
                  <a:pt x="683468" y="2850841"/>
                  <a:pt x="680950" y="2850841"/>
                  <a:pt x="678070" y="2847962"/>
                </a:cubicBezTo>
                <a:cubicBezTo>
                  <a:pt x="683468" y="2850841"/>
                  <a:pt x="683468" y="2847962"/>
                  <a:pt x="669792" y="2836805"/>
                </a:cubicBezTo>
                <a:cubicBezTo>
                  <a:pt x="666912" y="2836805"/>
                  <a:pt x="669792" y="2839684"/>
                  <a:pt x="672312" y="2842563"/>
                </a:cubicBezTo>
                <a:cubicBezTo>
                  <a:pt x="675190" y="2845443"/>
                  <a:pt x="678070" y="2845443"/>
                  <a:pt x="675190" y="2845443"/>
                </a:cubicBezTo>
                <a:cubicBezTo>
                  <a:pt x="669792" y="2839684"/>
                  <a:pt x="664034" y="2834285"/>
                  <a:pt x="655756" y="2828527"/>
                </a:cubicBezTo>
                <a:cubicBezTo>
                  <a:pt x="649997" y="2825649"/>
                  <a:pt x="644598" y="2820250"/>
                  <a:pt x="638840" y="2817371"/>
                </a:cubicBezTo>
                <a:cubicBezTo>
                  <a:pt x="644598" y="2823129"/>
                  <a:pt x="652876" y="2828527"/>
                  <a:pt x="661154" y="2834285"/>
                </a:cubicBezTo>
                <a:cubicBezTo>
                  <a:pt x="666912" y="2839684"/>
                  <a:pt x="672312" y="2845443"/>
                  <a:pt x="678070" y="2847962"/>
                </a:cubicBezTo>
                <a:cubicBezTo>
                  <a:pt x="680950" y="2850841"/>
                  <a:pt x="686348" y="2856599"/>
                  <a:pt x="692106" y="2859118"/>
                </a:cubicBezTo>
                <a:cubicBezTo>
                  <a:pt x="686348" y="2856599"/>
                  <a:pt x="678070" y="2853720"/>
                  <a:pt x="689228" y="2861998"/>
                </a:cubicBezTo>
                <a:cubicBezTo>
                  <a:pt x="678070" y="2853720"/>
                  <a:pt x="664034" y="2845443"/>
                  <a:pt x="655756" y="2839684"/>
                </a:cubicBezTo>
                <a:cubicBezTo>
                  <a:pt x="644598" y="2831407"/>
                  <a:pt x="647118" y="2831407"/>
                  <a:pt x="641719" y="2825649"/>
                </a:cubicBezTo>
                <a:cubicBezTo>
                  <a:pt x="635960" y="2823129"/>
                  <a:pt x="630562" y="2820250"/>
                  <a:pt x="627683" y="2814491"/>
                </a:cubicBezTo>
                <a:cubicBezTo>
                  <a:pt x="622284" y="2811972"/>
                  <a:pt x="616525" y="2809093"/>
                  <a:pt x="611127" y="2803334"/>
                </a:cubicBezTo>
                <a:cubicBezTo>
                  <a:pt x="605368" y="2797936"/>
                  <a:pt x="605368" y="2797936"/>
                  <a:pt x="602489" y="2795058"/>
                </a:cubicBezTo>
                <a:cubicBezTo>
                  <a:pt x="597091" y="2789658"/>
                  <a:pt x="591331" y="2783900"/>
                  <a:pt x="585933" y="2781021"/>
                </a:cubicBezTo>
                <a:cubicBezTo>
                  <a:pt x="580175" y="2775623"/>
                  <a:pt x="574775" y="2772743"/>
                  <a:pt x="571897" y="2767345"/>
                </a:cubicBezTo>
                <a:cubicBezTo>
                  <a:pt x="560739" y="2756189"/>
                  <a:pt x="544183" y="2742152"/>
                  <a:pt x="530147" y="2728116"/>
                </a:cubicBezTo>
                <a:cubicBezTo>
                  <a:pt x="513231" y="2711561"/>
                  <a:pt x="499555" y="2697525"/>
                  <a:pt x="488398" y="2686369"/>
                </a:cubicBezTo>
                <a:cubicBezTo>
                  <a:pt x="482639" y="2680610"/>
                  <a:pt x="474362" y="2669454"/>
                  <a:pt x="468602" y="2666934"/>
                </a:cubicBezTo>
                <a:cubicBezTo>
                  <a:pt x="460324" y="2658296"/>
                  <a:pt x="463204" y="2658296"/>
                  <a:pt x="457446" y="2652898"/>
                </a:cubicBezTo>
                <a:cubicBezTo>
                  <a:pt x="452046" y="2647140"/>
                  <a:pt x="452046" y="2644621"/>
                  <a:pt x="449168" y="2644621"/>
                </a:cubicBezTo>
                <a:cubicBezTo>
                  <a:pt x="440890" y="2635983"/>
                  <a:pt x="446288" y="2638862"/>
                  <a:pt x="438010" y="2630585"/>
                </a:cubicBezTo>
                <a:cubicBezTo>
                  <a:pt x="435131" y="2624827"/>
                  <a:pt x="429732" y="2619428"/>
                  <a:pt x="426853" y="2616549"/>
                </a:cubicBezTo>
                <a:cubicBezTo>
                  <a:pt x="421454" y="2611150"/>
                  <a:pt x="418575" y="2608271"/>
                  <a:pt x="415696" y="2602513"/>
                </a:cubicBezTo>
                <a:cubicBezTo>
                  <a:pt x="412817" y="2599994"/>
                  <a:pt x="412817" y="2599994"/>
                  <a:pt x="410297" y="2599994"/>
                </a:cubicBezTo>
                <a:cubicBezTo>
                  <a:pt x="404539" y="2588836"/>
                  <a:pt x="390502" y="2571922"/>
                  <a:pt x="373947" y="2552487"/>
                </a:cubicBezTo>
                <a:cubicBezTo>
                  <a:pt x="371067" y="2549608"/>
                  <a:pt x="371067" y="2546729"/>
                  <a:pt x="368188" y="2544210"/>
                </a:cubicBezTo>
                <a:cubicBezTo>
                  <a:pt x="359910" y="2535572"/>
                  <a:pt x="351632" y="2519017"/>
                  <a:pt x="340475" y="2502102"/>
                </a:cubicBezTo>
                <a:cubicBezTo>
                  <a:pt x="329317" y="2485547"/>
                  <a:pt x="315281" y="2466112"/>
                  <a:pt x="304124" y="2443799"/>
                </a:cubicBezTo>
                <a:cubicBezTo>
                  <a:pt x="292967" y="2424005"/>
                  <a:pt x="281810" y="2401691"/>
                  <a:pt x="267773" y="2379378"/>
                </a:cubicBezTo>
                <a:cubicBezTo>
                  <a:pt x="256616" y="2357063"/>
                  <a:pt x="245458" y="2337630"/>
                  <a:pt x="237180" y="2318196"/>
                </a:cubicBezTo>
                <a:cubicBezTo>
                  <a:pt x="231422" y="2304159"/>
                  <a:pt x="226023" y="2295881"/>
                  <a:pt x="220265" y="2284725"/>
                </a:cubicBezTo>
                <a:lnTo>
                  <a:pt x="197554" y="2237033"/>
                </a:lnTo>
                <a:lnTo>
                  <a:pt x="197051" y="2235734"/>
                </a:lnTo>
                <a:lnTo>
                  <a:pt x="196855" y="2235565"/>
                </a:lnTo>
                <a:lnTo>
                  <a:pt x="189654" y="2220443"/>
                </a:lnTo>
                <a:lnTo>
                  <a:pt x="189650" y="2220404"/>
                </a:lnTo>
                <a:cubicBezTo>
                  <a:pt x="188795" y="2218392"/>
                  <a:pt x="187063" y="2214725"/>
                  <a:pt x="184273" y="2209147"/>
                </a:cubicBezTo>
                <a:lnTo>
                  <a:pt x="189654" y="2220443"/>
                </a:lnTo>
                <a:lnTo>
                  <a:pt x="189763" y="2221743"/>
                </a:lnTo>
                <a:cubicBezTo>
                  <a:pt x="188323" y="2219673"/>
                  <a:pt x="184094" y="2212026"/>
                  <a:pt x="178515" y="2200869"/>
                </a:cubicBezTo>
                <a:cubicBezTo>
                  <a:pt x="181395" y="2203748"/>
                  <a:pt x="178515" y="2200869"/>
                  <a:pt x="175635" y="2192592"/>
                </a:cubicBezTo>
                <a:cubicBezTo>
                  <a:pt x="175635" y="2186834"/>
                  <a:pt x="173117" y="2184314"/>
                  <a:pt x="170237" y="2178556"/>
                </a:cubicBezTo>
                <a:cubicBezTo>
                  <a:pt x="167357" y="2170278"/>
                  <a:pt x="164479" y="2164520"/>
                  <a:pt x="161959" y="2159121"/>
                </a:cubicBezTo>
                <a:cubicBezTo>
                  <a:pt x="156201" y="2142206"/>
                  <a:pt x="150443" y="2128530"/>
                  <a:pt x="145043" y="2114494"/>
                </a:cubicBezTo>
                <a:cubicBezTo>
                  <a:pt x="142165" y="2106216"/>
                  <a:pt x="139285" y="2100458"/>
                  <a:pt x="136765" y="2092181"/>
                </a:cubicBezTo>
                <a:cubicBezTo>
                  <a:pt x="133887" y="2086423"/>
                  <a:pt x="131007" y="2081023"/>
                  <a:pt x="131007" y="2075265"/>
                </a:cubicBezTo>
                <a:cubicBezTo>
                  <a:pt x="128128" y="2069867"/>
                  <a:pt x="128128" y="2069867"/>
                  <a:pt x="125609" y="2064109"/>
                </a:cubicBezTo>
                <a:cubicBezTo>
                  <a:pt x="122729" y="2055831"/>
                  <a:pt x="119850" y="2044674"/>
                  <a:pt x="114451" y="2033518"/>
                </a:cubicBezTo>
                <a:cubicBezTo>
                  <a:pt x="111572" y="2025240"/>
                  <a:pt x="108693" y="2016603"/>
                  <a:pt x="108693" y="2011205"/>
                </a:cubicBezTo>
                <a:cubicBezTo>
                  <a:pt x="103294" y="2002927"/>
                  <a:pt x="100415" y="1994289"/>
                  <a:pt x="92137" y="1971976"/>
                </a:cubicBezTo>
                <a:cubicBezTo>
                  <a:pt x="92137" y="1969456"/>
                  <a:pt x="89258" y="1958299"/>
                  <a:pt x="89258" y="1958299"/>
                </a:cubicBezTo>
                <a:cubicBezTo>
                  <a:pt x="86378" y="1952541"/>
                  <a:pt x="83499" y="1944263"/>
                  <a:pt x="80980" y="1938505"/>
                </a:cubicBezTo>
                <a:cubicBezTo>
                  <a:pt x="80980" y="1935986"/>
                  <a:pt x="78100" y="1930228"/>
                  <a:pt x="78100" y="1924469"/>
                </a:cubicBezTo>
                <a:cubicBezTo>
                  <a:pt x="75221" y="1919071"/>
                  <a:pt x="72342" y="1913312"/>
                  <a:pt x="72342" y="1907914"/>
                </a:cubicBezTo>
                <a:cubicBezTo>
                  <a:pt x="69822" y="1902156"/>
                  <a:pt x="66944" y="1896757"/>
                  <a:pt x="64064" y="1888480"/>
                </a:cubicBezTo>
                <a:cubicBezTo>
                  <a:pt x="64064" y="1885601"/>
                  <a:pt x="64064" y="1879843"/>
                  <a:pt x="61184" y="1874443"/>
                </a:cubicBezTo>
                <a:cubicBezTo>
                  <a:pt x="58666" y="1868685"/>
                  <a:pt x="55786" y="1860408"/>
                  <a:pt x="55786" y="1852130"/>
                </a:cubicBezTo>
                <a:cubicBezTo>
                  <a:pt x="50028" y="1838094"/>
                  <a:pt x="47508" y="1821539"/>
                  <a:pt x="44628" y="1812901"/>
                </a:cubicBezTo>
                <a:cubicBezTo>
                  <a:pt x="41750" y="1807503"/>
                  <a:pt x="41750" y="1810383"/>
                  <a:pt x="38870" y="1799225"/>
                </a:cubicBezTo>
                <a:lnTo>
                  <a:pt x="41280" y="1801808"/>
                </a:lnTo>
                <a:lnTo>
                  <a:pt x="41750" y="1804624"/>
                </a:lnTo>
                <a:cubicBezTo>
                  <a:pt x="41750" y="1804624"/>
                  <a:pt x="41750" y="1803275"/>
                  <a:pt x="41390" y="1801925"/>
                </a:cubicBezTo>
                <a:lnTo>
                  <a:pt x="41280" y="1801808"/>
                </a:lnTo>
                <a:lnTo>
                  <a:pt x="40310" y="1795987"/>
                </a:lnTo>
                <a:cubicBezTo>
                  <a:pt x="39590" y="1793557"/>
                  <a:pt x="38870" y="1790768"/>
                  <a:pt x="38870" y="1785190"/>
                </a:cubicBezTo>
                <a:cubicBezTo>
                  <a:pt x="36350" y="1785190"/>
                  <a:pt x="36350" y="1788069"/>
                  <a:pt x="38870" y="1790588"/>
                </a:cubicBezTo>
                <a:cubicBezTo>
                  <a:pt x="36350" y="1790588"/>
                  <a:pt x="36350" y="1788069"/>
                  <a:pt x="36350" y="1785190"/>
                </a:cubicBezTo>
                <a:lnTo>
                  <a:pt x="36350" y="1782310"/>
                </a:lnTo>
                <a:cubicBezTo>
                  <a:pt x="33472" y="1771154"/>
                  <a:pt x="33472" y="1765755"/>
                  <a:pt x="30592" y="1754599"/>
                </a:cubicBezTo>
                <a:cubicBezTo>
                  <a:pt x="30592" y="1751719"/>
                  <a:pt x="25194" y="1729406"/>
                  <a:pt x="22314" y="1723647"/>
                </a:cubicBezTo>
                <a:cubicBezTo>
                  <a:pt x="22314" y="1715370"/>
                  <a:pt x="19436" y="1704213"/>
                  <a:pt x="19436" y="1695936"/>
                </a:cubicBezTo>
                <a:cubicBezTo>
                  <a:pt x="14036" y="1667863"/>
                  <a:pt x="11158" y="1631874"/>
                  <a:pt x="8278" y="1606681"/>
                </a:cubicBezTo>
                <a:cubicBezTo>
                  <a:pt x="5398" y="1595525"/>
                  <a:pt x="5398" y="1581488"/>
                  <a:pt x="2880" y="1570332"/>
                </a:cubicBezTo>
                <a:cubicBezTo>
                  <a:pt x="2880" y="1564934"/>
                  <a:pt x="2880" y="1562054"/>
                  <a:pt x="2880" y="1556296"/>
                </a:cubicBezTo>
                <a:cubicBezTo>
                  <a:pt x="2880" y="1542619"/>
                  <a:pt x="0" y="1531463"/>
                  <a:pt x="0" y="1520306"/>
                </a:cubicBezTo>
                <a:cubicBezTo>
                  <a:pt x="0" y="1511669"/>
                  <a:pt x="0" y="1503392"/>
                  <a:pt x="0" y="1497632"/>
                </a:cubicBezTo>
                <a:cubicBezTo>
                  <a:pt x="0" y="1489355"/>
                  <a:pt x="0" y="1475319"/>
                  <a:pt x="0" y="1469921"/>
                </a:cubicBezTo>
                <a:cubicBezTo>
                  <a:pt x="0" y="1464163"/>
                  <a:pt x="0" y="1455885"/>
                  <a:pt x="0" y="1455885"/>
                </a:cubicBezTo>
                <a:cubicBezTo>
                  <a:pt x="0" y="1447607"/>
                  <a:pt x="0" y="1447607"/>
                  <a:pt x="0" y="1441849"/>
                </a:cubicBezTo>
                <a:cubicBezTo>
                  <a:pt x="0" y="1433572"/>
                  <a:pt x="0" y="1430692"/>
                  <a:pt x="0" y="1422414"/>
                </a:cubicBezTo>
                <a:cubicBezTo>
                  <a:pt x="0" y="1414137"/>
                  <a:pt x="0" y="1405859"/>
                  <a:pt x="0" y="1394703"/>
                </a:cubicBezTo>
                <a:cubicBezTo>
                  <a:pt x="0" y="1388944"/>
                  <a:pt x="0" y="1377788"/>
                  <a:pt x="0" y="1363752"/>
                </a:cubicBezTo>
                <a:cubicBezTo>
                  <a:pt x="0" y="1350076"/>
                  <a:pt x="0" y="1333161"/>
                  <a:pt x="2880" y="1322003"/>
                </a:cubicBezTo>
                <a:cubicBezTo>
                  <a:pt x="2880" y="1316605"/>
                  <a:pt x="2880" y="1283135"/>
                  <a:pt x="5398" y="1257943"/>
                </a:cubicBezTo>
                <a:cubicBezTo>
                  <a:pt x="5398" y="1249665"/>
                  <a:pt x="8278" y="1241027"/>
                  <a:pt x="8278" y="1232750"/>
                </a:cubicBezTo>
                <a:cubicBezTo>
                  <a:pt x="11158" y="1185243"/>
                  <a:pt x="16556" y="1132339"/>
                  <a:pt x="25194" y="1090590"/>
                </a:cubicBezTo>
                <a:cubicBezTo>
                  <a:pt x="27714" y="1081953"/>
                  <a:pt x="30592" y="1073676"/>
                  <a:pt x="30592" y="1065398"/>
                </a:cubicBezTo>
                <a:cubicBezTo>
                  <a:pt x="30592" y="1065398"/>
                  <a:pt x="27714" y="1070796"/>
                  <a:pt x="27714" y="1076555"/>
                </a:cubicBezTo>
                <a:cubicBezTo>
                  <a:pt x="27714" y="1073676"/>
                  <a:pt x="30592" y="1059639"/>
                  <a:pt x="33472" y="1048483"/>
                </a:cubicBezTo>
                <a:cubicBezTo>
                  <a:pt x="33472" y="1037326"/>
                  <a:pt x="36350" y="1026170"/>
                  <a:pt x="38870" y="1029048"/>
                </a:cubicBezTo>
                <a:cubicBezTo>
                  <a:pt x="36350" y="1026170"/>
                  <a:pt x="38870" y="1023650"/>
                  <a:pt x="38870" y="1017892"/>
                </a:cubicBezTo>
                <a:cubicBezTo>
                  <a:pt x="38870" y="1015012"/>
                  <a:pt x="41750" y="1009614"/>
                  <a:pt x="41750" y="1001337"/>
                </a:cubicBezTo>
                <a:cubicBezTo>
                  <a:pt x="44628" y="995578"/>
                  <a:pt x="44628" y="992699"/>
                  <a:pt x="44628" y="984421"/>
                </a:cubicBezTo>
                <a:cubicBezTo>
                  <a:pt x="47508" y="978663"/>
                  <a:pt x="47508" y="970385"/>
                  <a:pt x="50028" y="959228"/>
                </a:cubicBezTo>
                <a:cubicBezTo>
                  <a:pt x="52906" y="956710"/>
                  <a:pt x="50028" y="964987"/>
                  <a:pt x="47508" y="973265"/>
                </a:cubicBezTo>
                <a:cubicBezTo>
                  <a:pt x="50028" y="970385"/>
                  <a:pt x="50028" y="970385"/>
                  <a:pt x="50028" y="970385"/>
                </a:cubicBezTo>
                <a:cubicBezTo>
                  <a:pt x="50028" y="967866"/>
                  <a:pt x="52906" y="964987"/>
                  <a:pt x="52906" y="959228"/>
                </a:cubicBezTo>
                <a:cubicBezTo>
                  <a:pt x="52906" y="964987"/>
                  <a:pt x="52906" y="964987"/>
                  <a:pt x="52906" y="964987"/>
                </a:cubicBezTo>
                <a:cubicBezTo>
                  <a:pt x="58666" y="953830"/>
                  <a:pt x="55786" y="953830"/>
                  <a:pt x="58666" y="942674"/>
                </a:cubicBezTo>
                <a:cubicBezTo>
                  <a:pt x="58666" y="948072"/>
                  <a:pt x="64064" y="931517"/>
                  <a:pt x="66944" y="920359"/>
                </a:cubicBezTo>
                <a:cubicBezTo>
                  <a:pt x="64064" y="923239"/>
                  <a:pt x="64064" y="928637"/>
                  <a:pt x="61184" y="934036"/>
                </a:cubicBezTo>
                <a:cubicBezTo>
                  <a:pt x="58666" y="939794"/>
                  <a:pt x="55786" y="945552"/>
                  <a:pt x="55786" y="945552"/>
                </a:cubicBezTo>
                <a:cubicBezTo>
                  <a:pt x="55786" y="939794"/>
                  <a:pt x="61184" y="925759"/>
                  <a:pt x="61184" y="923239"/>
                </a:cubicBezTo>
                <a:cubicBezTo>
                  <a:pt x="61184" y="917481"/>
                  <a:pt x="64064" y="917481"/>
                  <a:pt x="66944" y="912082"/>
                </a:cubicBezTo>
                <a:cubicBezTo>
                  <a:pt x="69822" y="898046"/>
                  <a:pt x="66944" y="898046"/>
                  <a:pt x="64064" y="914601"/>
                </a:cubicBezTo>
                <a:cubicBezTo>
                  <a:pt x="66944" y="898046"/>
                  <a:pt x="72342" y="886890"/>
                  <a:pt x="75221" y="884010"/>
                </a:cubicBezTo>
                <a:cubicBezTo>
                  <a:pt x="75221" y="878612"/>
                  <a:pt x="78100" y="872854"/>
                  <a:pt x="78100" y="867455"/>
                </a:cubicBezTo>
                <a:lnTo>
                  <a:pt x="78100" y="864576"/>
                </a:lnTo>
                <a:lnTo>
                  <a:pt x="78100" y="858817"/>
                </a:lnTo>
                <a:cubicBezTo>
                  <a:pt x="80980" y="856299"/>
                  <a:pt x="80980" y="853419"/>
                  <a:pt x="80980" y="850541"/>
                </a:cubicBezTo>
                <a:cubicBezTo>
                  <a:pt x="83499" y="847661"/>
                  <a:pt x="83499" y="847661"/>
                  <a:pt x="83499" y="847661"/>
                </a:cubicBezTo>
                <a:lnTo>
                  <a:pt x="87643" y="838337"/>
                </a:lnTo>
                <a:lnTo>
                  <a:pt x="80980" y="856299"/>
                </a:lnTo>
                <a:cubicBezTo>
                  <a:pt x="80980" y="857558"/>
                  <a:pt x="81610" y="856839"/>
                  <a:pt x="82599" y="855084"/>
                </a:cubicBezTo>
                <a:lnTo>
                  <a:pt x="86341" y="847736"/>
                </a:lnTo>
                <a:lnTo>
                  <a:pt x="84984" y="851619"/>
                </a:lnTo>
                <a:cubicBezTo>
                  <a:pt x="84309" y="854049"/>
                  <a:pt x="83679" y="856119"/>
                  <a:pt x="80980" y="861697"/>
                </a:cubicBezTo>
                <a:cubicBezTo>
                  <a:pt x="80980" y="861697"/>
                  <a:pt x="83499" y="856299"/>
                  <a:pt x="86378" y="850541"/>
                </a:cubicBezTo>
                <a:lnTo>
                  <a:pt x="89143" y="846897"/>
                </a:lnTo>
                <a:lnTo>
                  <a:pt x="88538" y="856074"/>
                </a:lnTo>
                <a:cubicBezTo>
                  <a:pt x="88538" y="859537"/>
                  <a:pt x="89258" y="860257"/>
                  <a:pt x="92137" y="850541"/>
                </a:cubicBezTo>
                <a:lnTo>
                  <a:pt x="92137" y="845141"/>
                </a:lnTo>
                <a:cubicBezTo>
                  <a:pt x="94656" y="842263"/>
                  <a:pt x="94656" y="833985"/>
                  <a:pt x="97536" y="828226"/>
                </a:cubicBezTo>
                <a:cubicBezTo>
                  <a:pt x="96096" y="832366"/>
                  <a:pt x="95376" y="833805"/>
                  <a:pt x="94341" y="835604"/>
                </a:cubicBezTo>
                <a:lnTo>
                  <a:pt x="94143" y="835976"/>
                </a:lnTo>
                <a:lnTo>
                  <a:pt x="97536" y="825348"/>
                </a:lnTo>
                <a:cubicBezTo>
                  <a:pt x="100415" y="819948"/>
                  <a:pt x="100415" y="814190"/>
                  <a:pt x="103294" y="811672"/>
                </a:cubicBezTo>
                <a:cubicBezTo>
                  <a:pt x="105813" y="811672"/>
                  <a:pt x="94656" y="842263"/>
                  <a:pt x="97536" y="839383"/>
                </a:cubicBezTo>
                <a:cubicBezTo>
                  <a:pt x="94656" y="845141"/>
                  <a:pt x="94656" y="850541"/>
                  <a:pt x="92137" y="856299"/>
                </a:cubicBezTo>
                <a:cubicBezTo>
                  <a:pt x="89258" y="861697"/>
                  <a:pt x="86378" y="869975"/>
                  <a:pt x="83499" y="878612"/>
                </a:cubicBezTo>
                <a:cubicBezTo>
                  <a:pt x="86378" y="869975"/>
                  <a:pt x="83499" y="878612"/>
                  <a:pt x="80980" y="878612"/>
                </a:cubicBezTo>
                <a:cubicBezTo>
                  <a:pt x="75221" y="898046"/>
                  <a:pt x="80980" y="886890"/>
                  <a:pt x="75221" y="909203"/>
                </a:cubicBezTo>
                <a:cubicBezTo>
                  <a:pt x="72342" y="920359"/>
                  <a:pt x="72342" y="914601"/>
                  <a:pt x="72342" y="914601"/>
                </a:cubicBezTo>
                <a:cubicBezTo>
                  <a:pt x="69822" y="923239"/>
                  <a:pt x="72342" y="920359"/>
                  <a:pt x="69822" y="928637"/>
                </a:cubicBezTo>
                <a:cubicBezTo>
                  <a:pt x="66944" y="936915"/>
                  <a:pt x="66944" y="942674"/>
                  <a:pt x="64064" y="945552"/>
                </a:cubicBezTo>
                <a:cubicBezTo>
                  <a:pt x="69822" y="931517"/>
                  <a:pt x="66944" y="931517"/>
                  <a:pt x="69822" y="923239"/>
                </a:cubicBezTo>
                <a:cubicBezTo>
                  <a:pt x="66944" y="931517"/>
                  <a:pt x="61184" y="948072"/>
                  <a:pt x="61184" y="948072"/>
                </a:cubicBezTo>
                <a:cubicBezTo>
                  <a:pt x="64064" y="945552"/>
                  <a:pt x="64064" y="945552"/>
                  <a:pt x="64064" y="945552"/>
                </a:cubicBezTo>
                <a:cubicBezTo>
                  <a:pt x="64064" y="950951"/>
                  <a:pt x="61184" y="953830"/>
                  <a:pt x="58666" y="962108"/>
                </a:cubicBezTo>
                <a:cubicBezTo>
                  <a:pt x="57226" y="970386"/>
                  <a:pt x="58576" y="968316"/>
                  <a:pt x="60285" y="964852"/>
                </a:cubicBezTo>
                <a:lnTo>
                  <a:pt x="61063" y="963277"/>
                </a:lnTo>
                <a:lnTo>
                  <a:pt x="58666" y="970385"/>
                </a:lnTo>
                <a:cubicBezTo>
                  <a:pt x="58666" y="976144"/>
                  <a:pt x="58666" y="981542"/>
                  <a:pt x="55786" y="981542"/>
                </a:cubicBezTo>
                <a:cubicBezTo>
                  <a:pt x="55786" y="992699"/>
                  <a:pt x="58666" y="976144"/>
                  <a:pt x="61184" y="973265"/>
                </a:cubicBezTo>
                <a:lnTo>
                  <a:pt x="58171" y="985724"/>
                </a:lnTo>
                <a:lnTo>
                  <a:pt x="55786" y="990179"/>
                </a:lnTo>
                <a:lnTo>
                  <a:pt x="54566" y="1000305"/>
                </a:lnTo>
                <a:lnTo>
                  <a:pt x="50028" y="1017892"/>
                </a:lnTo>
                <a:cubicBezTo>
                  <a:pt x="52907" y="1013753"/>
                  <a:pt x="53626" y="1009614"/>
                  <a:pt x="53986" y="1005115"/>
                </a:cubicBezTo>
                <a:lnTo>
                  <a:pt x="54566" y="1000305"/>
                </a:lnTo>
                <a:lnTo>
                  <a:pt x="55786" y="995578"/>
                </a:lnTo>
                <a:lnTo>
                  <a:pt x="58171" y="985724"/>
                </a:lnTo>
                <a:lnTo>
                  <a:pt x="59565" y="983117"/>
                </a:lnTo>
                <a:cubicBezTo>
                  <a:pt x="60555" y="980283"/>
                  <a:pt x="61184" y="978843"/>
                  <a:pt x="61184" y="984421"/>
                </a:cubicBezTo>
                <a:cubicBezTo>
                  <a:pt x="64064" y="973265"/>
                  <a:pt x="64064" y="967866"/>
                  <a:pt x="64064" y="964987"/>
                </a:cubicBezTo>
                <a:cubicBezTo>
                  <a:pt x="66944" y="959228"/>
                  <a:pt x="66944" y="956710"/>
                  <a:pt x="69822" y="948072"/>
                </a:cubicBezTo>
                <a:cubicBezTo>
                  <a:pt x="69822" y="939794"/>
                  <a:pt x="72342" y="939794"/>
                  <a:pt x="72342" y="936915"/>
                </a:cubicBezTo>
                <a:cubicBezTo>
                  <a:pt x="72342" y="936915"/>
                  <a:pt x="72342" y="934036"/>
                  <a:pt x="75221" y="925759"/>
                </a:cubicBezTo>
                <a:cubicBezTo>
                  <a:pt x="75221" y="920359"/>
                  <a:pt x="78100" y="917481"/>
                  <a:pt x="78100" y="914601"/>
                </a:cubicBezTo>
                <a:cubicBezTo>
                  <a:pt x="78100" y="909203"/>
                  <a:pt x="80980" y="906324"/>
                  <a:pt x="80980" y="903445"/>
                </a:cubicBezTo>
                <a:cubicBezTo>
                  <a:pt x="80980" y="898046"/>
                  <a:pt x="83499" y="895167"/>
                  <a:pt x="86378" y="889408"/>
                </a:cubicBezTo>
                <a:cubicBezTo>
                  <a:pt x="86378" y="884010"/>
                  <a:pt x="89258" y="878612"/>
                  <a:pt x="92137" y="872854"/>
                </a:cubicBezTo>
                <a:cubicBezTo>
                  <a:pt x="97536" y="856299"/>
                  <a:pt x="86378" y="884010"/>
                  <a:pt x="89258" y="875733"/>
                </a:cubicBezTo>
                <a:cubicBezTo>
                  <a:pt x="92137" y="867455"/>
                  <a:pt x="94656" y="853419"/>
                  <a:pt x="100415" y="842263"/>
                </a:cubicBezTo>
                <a:cubicBezTo>
                  <a:pt x="103294" y="836504"/>
                  <a:pt x="105813" y="831106"/>
                  <a:pt x="108693" y="825348"/>
                </a:cubicBezTo>
                <a:cubicBezTo>
                  <a:pt x="108693" y="819948"/>
                  <a:pt x="111572" y="817070"/>
                  <a:pt x="111572" y="814190"/>
                </a:cubicBezTo>
                <a:cubicBezTo>
                  <a:pt x="114451" y="808792"/>
                  <a:pt x="116971" y="800515"/>
                  <a:pt x="125609" y="786479"/>
                </a:cubicBezTo>
                <a:cubicBezTo>
                  <a:pt x="125609" y="789357"/>
                  <a:pt x="122729" y="794756"/>
                  <a:pt x="116971" y="803034"/>
                </a:cubicBezTo>
                <a:cubicBezTo>
                  <a:pt x="114451" y="808792"/>
                  <a:pt x="111572" y="814190"/>
                  <a:pt x="111572" y="819948"/>
                </a:cubicBezTo>
                <a:cubicBezTo>
                  <a:pt x="114271" y="812931"/>
                  <a:pt x="118411" y="804563"/>
                  <a:pt x="122954" y="796196"/>
                </a:cubicBezTo>
                <a:lnTo>
                  <a:pt x="125792" y="791316"/>
                </a:lnTo>
                <a:lnTo>
                  <a:pt x="125609" y="791877"/>
                </a:lnTo>
                <a:cubicBezTo>
                  <a:pt x="125609" y="789357"/>
                  <a:pt x="128128" y="786479"/>
                  <a:pt x="131007" y="783599"/>
                </a:cubicBezTo>
                <a:cubicBezTo>
                  <a:pt x="131007" y="778201"/>
                  <a:pt x="133887" y="775322"/>
                  <a:pt x="136765" y="772443"/>
                </a:cubicBezTo>
                <a:lnTo>
                  <a:pt x="125792" y="791316"/>
                </a:lnTo>
                <a:lnTo>
                  <a:pt x="131007" y="775322"/>
                </a:lnTo>
                <a:cubicBezTo>
                  <a:pt x="133887" y="769564"/>
                  <a:pt x="136765" y="761286"/>
                  <a:pt x="133887" y="764165"/>
                </a:cubicBezTo>
                <a:cubicBezTo>
                  <a:pt x="139285" y="758406"/>
                  <a:pt x="142165" y="755888"/>
                  <a:pt x="142165" y="753008"/>
                </a:cubicBezTo>
                <a:cubicBezTo>
                  <a:pt x="145043" y="744371"/>
                  <a:pt x="156201" y="724937"/>
                  <a:pt x="167357" y="708381"/>
                </a:cubicBezTo>
                <a:cubicBezTo>
                  <a:pt x="167357" y="711261"/>
                  <a:pt x="156201" y="727815"/>
                  <a:pt x="159080" y="724937"/>
                </a:cubicBezTo>
                <a:cubicBezTo>
                  <a:pt x="164479" y="716659"/>
                  <a:pt x="170237" y="708381"/>
                  <a:pt x="175635" y="699744"/>
                </a:cubicBezTo>
                <a:cubicBezTo>
                  <a:pt x="184273" y="688947"/>
                  <a:pt x="181395" y="691466"/>
                  <a:pt x="181395" y="688947"/>
                </a:cubicBezTo>
                <a:cubicBezTo>
                  <a:pt x="186793" y="680310"/>
                  <a:pt x="197950" y="660875"/>
                  <a:pt x="200829" y="660875"/>
                </a:cubicBezTo>
                <a:lnTo>
                  <a:pt x="201186" y="662735"/>
                </a:lnTo>
                <a:lnTo>
                  <a:pt x="199041" y="665319"/>
                </a:lnTo>
                <a:lnTo>
                  <a:pt x="195431" y="669152"/>
                </a:lnTo>
                <a:cubicBezTo>
                  <a:pt x="192551" y="674911"/>
                  <a:pt x="186793" y="680310"/>
                  <a:pt x="186793" y="683188"/>
                </a:cubicBezTo>
                <a:cubicBezTo>
                  <a:pt x="189673" y="677790"/>
                  <a:pt x="195431" y="672032"/>
                  <a:pt x="197950" y="666633"/>
                </a:cubicBezTo>
                <a:lnTo>
                  <a:pt x="199041" y="665319"/>
                </a:lnTo>
                <a:lnTo>
                  <a:pt x="201234" y="662989"/>
                </a:lnTo>
                <a:lnTo>
                  <a:pt x="201186" y="662735"/>
                </a:lnTo>
                <a:lnTo>
                  <a:pt x="211987" y="649719"/>
                </a:lnTo>
                <a:cubicBezTo>
                  <a:pt x="209107" y="649719"/>
                  <a:pt x="206588" y="652597"/>
                  <a:pt x="206588" y="652597"/>
                </a:cubicBezTo>
                <a:lnTo>
                  <a:pt x="217360" y="639275"/>
                </a:lnTo>
                <a:lnTo>
                  <a:pt x="218285" y="638471"/>
                </a:lnTo>
                <a:lnTo>
                  <a:pt x="220047" y="635951"/>
                </a:lnTo>
                <a:lnTo>
                  <a:pt x="220265" y="635682"/>
                </a:lnTo>
                <a:lnTo>
                  <a:pt x="221050" y="634517"/>
                </a:lnTo>
                <a:lnTo>
                  <a:pt x="223400" y="631156"/>
                </a:lnTo>
                <a:lnTo>
                  <a:pt x="228902" y="624526"/>
                </a:lnTo>
                <a:cubicBezTo>
                  <a:pt x="234301" y="616248"/>
                  <a:pt x="242579" y="607970"/>
                  <a:pt x="248338" y="602212"/>
                </a:cubicBezTo>
                <a:cubicBezTo>
                  <a:pt x="240060" y="610490"/>
                  <a:pt x="242579" y="605091"/>
                  <a:pt x="251218" y="596814"/>
                </a:cubicBezTo>
                <a:cubicBezTo>
                  <a:pt x="256616" y="588176"/>
                  <a:pt x="267773" y="577019"/>
                  <a:pt x="273532" y="568741"/>
                </a:cubicBezTo>
                <a:cubicBezTo>
                  <a:pt x="278930" y="565863"/>
                  <a:pt x="273532" y="568741"/>
                  <a:pt x="267773" y="577019"/>
                </a:cubicBezTo>
                <a:cubicBezTo>
                  <a:pt x="262374" y="582777"/>
                  <a:pt x="256616" y="591055"/>
                  <a:pt x="254096" y="593934"/>
                </a:cubicBezTo>
                <a:cubicBezTo>
                  <a:pt x="256616" y="593934"/>
                  <a:pt x="262374" y="585657"/>
                  <a:pt x="267773" y="579899"/>
                </a:cubicBezTo>
                <a:cubicBezTo>
                  <a:pt x="273532" y="571621"/>
                  <a:pt x="278930" y="562983"/>
                  <a:pt x="281810" y="560464"/>
                </a:cubicBezTo>
                <a:cubicBezTo>
                  <a:pt x="290087" y="551826"/>
                  <a:pt x="315281" y="526994"/>
                  <a:pt x="323559" y="515837"/>
                </a:cubicBezTo>
                <a:lnTo>
                  <a:pt x="312747" y="525849"/>
                </a:lnTo>
                <a:lnTo>
                  <a:pt x="324099" y="512912"/>
                </a:lnTo>
                <a:cubicBezTo>
                  <a:pt x="329317" y="507379"/>
                  <a:pt x="333457" y="503241"/>
                  <a:pt x="334717" y="501801"/>
                </a:cubicBezTo>
                <a:cubicBezTo>
                  <a:pt x="337595" y="496043"/>
                  <a:pt x="343355" y="490644"/>
                  <a:pt x="345873" y="487765"/>
                </a:cubicBezTo>
                <a:cubicBezTo>
                  <a:pt x="351632" y="482366"/>
                  <a:pt x="354511" y="479488"/>
                  <a:pt x="359910" y="473730"/>
                </a:cubicBezTo>
                <a:cubicBezTo>
                  <a:pt x="362789" y="471210"/>
                  <a:pt x="368188" y="465452"/>
                  <a:pt x="373947" y="460053"/>
                </a:cubicBezTo>
                <a:cubicBezTo>
                  <a:pt x="376826" y="460053"/>
                  <a:pt x="376826" y="457174"/>
                  <a:pt x="379345" y="454295"/>
                </a:cubicBezTo>
                <a:cubicBezTo>
                  <a:pt x="382224" y="451415"/>
                  <a:pt x="385104" y="448897"/>
                  <a:pt x="387623" y="446017"/>
                </a:cubicBezTo>
                <a:cubicBezTo>
                  <a:pt x="393382" y="443137"/>
                  <a:pt x="390502" y="443137"/>
                  <a:pt x="396261" y="437739"/>
                </a:cubicBezTo>
                <a:cubicBezTo>
                  <a:pt x="404539" y="429102"/>
                  <a:pt x="407418" y="429102"/>
                  <a:pt x="407418" y="429102"/>
                </a:cubicBezTo>
                <a:cubicBezTo>
                  <a:pt x="412817" y="423704"/>
                  <a:pt x="415696" y="420824"/>
                  <a:pt x="421454" y="415426"/>
                </a:cubicBezTo>
                <a:cubicBezTo>
                  <a:pt x="423974" y="412546"/>
                  <a:pt x="426853" y="412546"/>
                  <a:pt x="429732" y="409668"/>
                </a:cubicBezTo>
                <a:cubicBezTo>
                  <a:pt x="432612" y="406788"/>
                  <a:pt x="432612" y="404270"/>
                  <a:pt x="435131" y="404270"/>
                </a:cubicBezTo>
                <a:cubicBezTo>
                  <a:pt x="446288" y="395632"/>
                  <a:pt x="454926" y="387354"/>
                  <a:pt x="466084" y="379077"/>
                </a:cubicBezTo>
                <a:cubicBezTo>
                  <a:pt x="474362" y="373319"/>
                  <a:pt x="463204" y="381955"/>
                  <a:pt x="463204" y="384475"/>
                </a:cubicBezTo>
                <a:cubicBezTo>
                  <a:pt x="468602" y="379077"/>
                  <a:pt x="468602" y="379077"/>
                  <a:pt x="474362" y="376197"/>
                </a:cubicBezTo>
                <a:cubicBezTo>
                  <a:pt x="476880" y="370799"/>
                  <a:pt x="476880" y="370799"/>
                  <a:pt x="471482" y="373319"/>
                </a:cubicBezTo>
                <a:cubicBezTo>
                  <a:pt x="474362" y="370799"/>
                  <a:pt x="476880" y="370799"/>
                  <a:pt x="479760" y="367919"/>
                </a:cubicBezTo>
                <a:cubicBezTo>
                  <a:pt x="482639" y="365041"/>
                  <a:pt x="488398" y="362161"/>
                  <a:pt x="490917" y="359642"/>
                </a:cubicBezTo>
                <a:cubicBezTo>
                  <a:pt x="496676" y="353884"/>
                  <a:pt x="504954" y="348486"/>
                  <a:pt x="513231" y="342727"/>
                </a:cubicBezTo>
                <a:cubicBezTo>
                  <a:pt x="513231" y="342727"/>
                  <a:pt x="513231" y="339848"/>
                  <a:pt x="507833" y="342727"/>
                </a:cubicBezTo>
                <a:cubicBezTo>
                  <a:pt x="510712" y="342727"/>
                  <a:pt x="513231" y="339848"/>
                  <a:pt x="516111" y="337328"/>
                </a:cubicBezTo>
                <a:cubicBezTo>
                  <a:pt x="518990" y="337328"/>
                  <a:pt x="521869" y="334450"/>
                  <a:pt x="524389" y="334450"/>
                </a:cubicBezTo>
                <a:cubicBezTo>
                  <a:pt x="527268" y="331570"/>
                  <a:pt x="530147" y="328691"/>
                  <a:pt x="533027" y="326172"/>
                </a:cubicBezTo>
                <a:cubicBezTo>
                  <a:pt x="535546" y="326172"/>
                  <a:pt x="538425" y="323293"/>
                  <a:pt x="541305" y="320413"/>
                </a:cubicBezTo>
                <a:cubicBezTo>
                  <a:pt x="535546" y="326172"/>
                  <a:pt x="541305" y="323293"/>
                  <a:pt x="552461" y="317534"/>
                </a:cubicBezTo>
                <a:lnTo>
                  <a:pt x="550885" y="318574"/>
                </a:lnTo>
                <a:lnTo>
                  <a:pt x="546703" y="320413"/>
                </a:lnTo>
                <a:cubicBezTo>
                  <a:pt x="538425" y="326172"/>
                  <a:pt x="535546" y="328691"/>
                  <a:pt x="535546" y="328691"/>
                </a:cubicBezTo>
                <a:lnTo>
                  <a:pt x="550885" y="318574"/>
                </a:lnTo>
                <a:lnTo>
                  <a:pt x="554835" y="316837"/>
                </a:lnTo>
                <a:cubicBezTo>
                  <a:pt x="557433" y="315420"/>
                  <a:pt x="546973" y="319064"/>
                  <a:pt x="555341" y="315015"/>
                </a:cubicBezTo>
                <a:cubicBezTo>
                  <a:pt x="563619" y="309257"/>
                  <a:pt x="569017" y="306377"/>
                  <a:pt x="574775" y="303859"/>
                </a:cubicBezTo>
                <a:cubicBezTo>
                  <a:pt x="580175" y="300979"/>
                  <a:pt x="585933" y="295221"/>
                  <a:pt x="599969" y="289822"/>
                </a:cubicBezTo>
                <a:cubicBezTo>
                  <a:pt x="608247" y="284064"/>
                  <a:pt x="616525" y="281545"/>
                  <a:pt x="622284" y="278666"/>
                </a:cubicBezTo>
                <a:cubicBezTo>
                  <a:pt x="630562" y="272908"/>
                  <a:pt x="635960" y="270388"/>
                  <a:pt x="647118" y="264630"/>
                </a:cubicBezTo>
                <a:cubicBezTo>
                  <a:pt x="641719" y="267509"/>
                  <a:pt x="655756" y="261750"/>
                  <a:pt x="655756" y="261750"/>
                </a:cubicBezTo>
                <a:cubicBezTo>
                  <a:pt x="658635" y="261750"/>
                  <a:pt x="655756" y="264630"/>
                  <a:pt x="666912" y="259231"/>
                </a:cubicBezTo>
                <a:cubicBezTo>
                  <a:pt x="678070" y="250593"/>
                  <a:pt x="649997" y="264630"/>
                  <a:pt x="655756" y="259231"/>
                </a:cubicBezTo>
                <a:cubicBezTo>
                  <a:pt x="664034" y="256352"/>
                  <a:pt x="666912" y="253473"/>
                  <a:pt x="669792" y="253473"/>
                </a:cubicBezTo>
                <a:cubicBezTo>
                  <a:pt x="675190" y="253473"/>
                  <a:pt x="678070" y="250593"/>
                  <a:pt x="686348" y="248075"/>
                </a:cubicBezTo>
                <a:cubicBezTo>
                  <a:pt x="692106" y="245195"/>
                  <a:pt x="686348" y="248075"/>
                  <a:pt x="680950" y="248075"/>
                </a:cubicBezTo>
                <a:cubicBezTo>
                  <a:pt x="686348" y="245195"/>
                  <a:pt x="689228" y="245195"/>
                  <a:pt x="694626" y="242316"/>
                </a:cubicBezTo>
                <a:cubicBezTo>
                  <a:pt x="700384" y="239437"/>
                  <a:pt x="705783" y="239437"/>
                  <a:pt x="711542" y="236917"/>
                </a:cubicBezTo>
                <a:cubicBezTo>
                  <a:pt x="716940" y="234039"/>
                  <a:pt x="722699" y="231159"/>
                  <a:pt x="728097" y="228280"/>
                </a:cubicBezTo>
                <a:lnTo>
                  <a:pt x="738821" y="223033"/>
                </a:lnTo>
                <a:lnTo>
                  <a:pt x="739255" y="222882"/>
                </a:lnTo>
                <a:lnTo>
                  <a:pt x="745598" y="219777"/>
                </a:lnTo>
                <a:lnTo>
                  <a:pt x="759049" y="214604"/>
                </a:lnTo>
                <a:cubicBezTo>
                  <a:pt x="764448" y="211725"/>
                  <a:pt x="770207" y="211725"/>
                  <a:pt x="775605" y="208846"/>
                </a:cubicBezTo>
                <a:lnTo>
                  <a:pt x="770207" y="211725"/>
                </a:lnTo>
                <a:cubicBezTo>
                  <a:pt x="783883" y="205966"/>
                  <a:pt x="786763" y="203448"/>
                  <a:pt x="795041" y="200568"/>
                </a:cubicBezTo>
                <a:cubicBezTo>
                  <a:pt x="797919" y="203448"/>
                  <a:pt x="783883" y="205966"/>
                  <a:pt x="783883" y="208846"/>
                </a:cubicBezTo>
                <a:cubicBezTo>
                  <a:pt x="800799" y="203448"/>
                  <a:pt x="795041" y="203448"/>
                  <a:pt x="809077" y="197689"/>
                </a:cubicBezTo>
                <a:cubicBezTo>
                  <a:pt x="806197" y="197689"/>
                  <a:pt x="789641" y="203448"/>
                  <a:pt x="792521" y="200568"/>
                </a:cubicBezTo>
                <a:cubicBezTo>
                  <a:pt x="795041" y="200568"/>
                  <a:pt x="806197" y="194810"/>
                  <a:pt x="809077" y="194810"/>
                </a:cubicBezTo>
                <a:cubicBezTo>
                  <a:pt x="809077" y="194810"/>
                  <a:pt x="800799" y="197689"/>
                  <a:pt x="803679" y="197689"/>
                </a:cubicBezTo>
                <a:cubicBezTo>
                  <a:pt x="809077" y="194810"/>
                  <a:pt x="814835" y="194810"/>
                  <a:pt x="820234" y="192290"/>
                </a:cubicBezTo>
                <a:cubicBezTo>
                  <a:pt x="828512" y="192290"/>
                  <a:pt x="837150" y="189411"/>
                  <a:pt x="848307" y="183653"/>
                </a:cubicBezTo>
                <a:cubicBezTo>
                  <a:pt x="834271" y="189411"/>
                  <a:pt x="859464" y="181134"/>
                  <a:pt x="848307" y="183653"/>
                </a:cubicBezTo>
                <a:cubicBezTo>
                  <a:pt x="859464" y="178255"/>
                  <a:pt x="870622" y="175375"/>
                  <a:pt x="881778" y="172497"/>
                </a:cubicBezTo>
                <a:cubicBezTo>
                  <a:pt x="884298" y="175375"/>
                  <a:pt x="884298" y="175375"/>
                  <a:pt x="884298" y="175375"/>
                </a:cubicBezTo>
                <a:cubicBezTo>
                  <a:pt x="892936" y="172497"/>
                  <a:pt x="892936" y="169977"/>
                  <a:pt x="901214" y="169977"/>
                </a:cubicBezTo>
                <a:cubicBezTo>
                  <a:pt x="915250" y="164219"/>
                  <a:pt x="917770" y="164219"/>
                  <a:pt x="926408" y="161339"/>
                </a:cubicBezTo>
                <a:cubicBezTo>
                  <a:pt x="917770" y="161339"/>
                  <a:pt x="898334" y="167097"/>
                  <a:pt x="923528" y="158821"/>
                </a:cubicBezTo>
                <a:lnTo>
                  <a:pt x="909492" y="162216"/>
                </a:lnTo>
                <a:lnTo>
                  <a:pt x="926408" y="155941"/>
                </a:lnTo>
                <a:cubicBezTo>
                  <a:pt x="931806" y="155941"/>
                  <a:pt x="940084" y="153062"/>
                  <a:pt x="942964" y="153062"/>
                </a:cubicBezTo>
                <a:cubicBezTo>
                  <a:pt x="945842" y="155941"/>
                  <a:pt x="945842" y="155941"/>
                  <a:pt x="945842" y="155941"/>
                </a:cubicBezTo>
                <a:cubicBezTo>
                  <a:pt x="954120" y="153062"/>
                  <a:pt x="959879" y="150183"/>
                  <a:pt x="962398" y="150183"/>
                </a:cubicBezTo>
                <a:cubicBezTo>
                  <a:pt x="965278" y="147304"/>
                  <a:pt x="965278" y="147304"/>
                  <a:pt x="962398" y="147304"/>
                </a:cubicBezTo>
                <a:cubicBezTo>
                  <a:pt x="971036" y="144784"/>
                  <a:pt x="979314" y="141906"/>
                  <a:pt x="987592" y="139026"/>
                </a:cubicBezTo>
                <a:cubicBezTo>
                  <a:pt x="987592" y="141906"/>
                  <a:pt x="982193" y="141906"/>
                  <a:pt x="979314" y="144784"/>
                </a:cubicBezTo>
                <a:cubicBezTo>
                  <a:pt x="1001629" y="139026"/>
                  <a:pt x="1007027" y="139026"/>
                  <a:pt x="1029341" y="133628"/>
                </a:cubicBezTo>
                <a:lnTo>
                  <a:pt x="1023943" y="133628"/>
                </a:lnTo>
                <a:cubicBezTo>
                  <a:pt x="1060294" y="127870"/>
                  <a:pt x="1076850" y="122471"/>
                  <a:pt x="1110321" y="116712"/>
                </a:cubicBezTo>
                <a:cubicBezTo>
                  <a:pt x="1113200" y="113833"/>
                  <a:pt x="1127237" y="111314"/>
                  <a:pt x="1149552" y="108435"/>
                </a:cubicBezTo>
                <a:cubicBezTo>
                  <a:pt x="1149552" y="105555"/>
                  <a:pt x="1124358" y="113833"/>
                  <a:pt x="1113200" y="113833"/>
                </a:cubicBezTo>
                <a:cubicBezTo>
                  <a:pt x="1117340" y="112573"/>
                  <a:pt x="1126428" y="110504"/>
                  <a:pt x="1136235" y="108750"/>
                </a:cubicBezTo>
                <a:lnTo>
                  <a:pt x="1160596" y="105905"/>
                </a:lnTo>
                <a:lnTo>
                  <a:pt x="1162222" y="106005"/>
                </a:lnTo>
                <a:lnTo>
                  <a:pt x="1162258" y="106240"/>
                </a:lnTo>
                <a:lnTo>
                  <a:pt x="1162934" y="106009"/>
                </a:lnTo>
                <a:lnTo>
                  <a:pt x="1163261" y="105804"/>
                </a:lnTo>
                <a:cubicBezTo>
                  <a:pt x="1169022" y="103285"/>
                  <a:pt x="1174423" y="100406"/>
                  <a:pt x="1180184" y="97526"/>
                </a:cubicBezTo>
                <a:cubicBezTo>
                  <a:pt x="1185585" y="94648"/>
                  <a:pt x="1182704" y="94648"/>
                  <a:pt x="1191345" y="92128"/>
                </a:cubicBezTo>
                <a:lnTo>
                  <a:pt x="1195745" y="89071"/>
                </a:lnTo>
                <a:lnTo>
                  <a:pt x="1183023" y="91520"/>
                </a:lnTo>
                <a:cubicBezTo>
                  <a:pt x="1183023" y="89001"/>
                  <a:pt x="1157830" y="94399"/>
                  <a:pt x="1154950" y="91520"/>
                </a:cubicBezTo>
                <a:cubicBezTo>
                  <a:pt x="1141274" y="94399"/>
                  <a:pt x="1163588" y="91520"/>
                  <a:pt x="1149552" y="94399"/>
                </a:cubicBezTo>
                <a:cubicBezTo>
                  <a:pt x="1135514" y="97277"/>
                  <a:pt x="1130116" y="97277"/>
                  <a:pt x="1138394" y="97277"/>
                </a:cubicBezTo>
                <a:cubicBezTo>
                  <a:pt x="1127237" y="100157"/>
                  <a:pt x="1102043" y="100157"/>
                  <a:pt x="1104922" y="102677"/>
                </a:cubicBezTo>
                <a:cubicBezTo>
                  <a:pt x="1107802" y="102677"/>
                  <a:pt x="1127237" y="97277"/>
                  <a:pt x="1127237" y="100157"/>
                </a:cubicBezTo>
                <a:cubicBezTo>
                  <a:pt x="1132636" y="100157"/>
                  <a:pt x="1107802" y="102677"/>
                  <a:pt x="1099164" y="105555"/>
                </a:cubicBezTo>
                <a:cubicBezTo>
                  <a:pt x="1096644" y="105555"/>
                  <a:pt x="1088007" y="108435"/>
                  <a:pt x="1088007" y="108435"/>
                </a:cubicBezTo>
                <a:cubicBezTo>
                  <a:pt x="1063173" y="113833"/>
                  <a:pt x="1026823" y="122471"/>
                  <a:pt x="1015665" y="122471"/>
                </a:cubicBezTo>
                <a:cubicBezTo>
                  <a:pt x="1009907" y="124990"/>
                  <a:pt x="1001629" y="127870"/>
                  <a:pt x="993351" y="127870"/>
                </a:cubicBezTo>
                <a:cubicBezTo>
                  <a:pt x="987592" y="130748"/>
                  <a:pt x="984713" y="130748"/>
                  <a:pt x="979314" y="133628"/>
                </a:cubicBezTo>
                <a:cubicBezTo>
                  <a:pt x="984713" y="133628"/>
                  <a:pt x="987592" y="130748"/>
                  <a:pt x="993351" y="130748"/>
                </a:cubicBezTo>
                <a:cubicBezTo>
                  <a:pt x="984713" y="133628"/>
                  <a:pt x="965278" y="139026"/>
                  <a:pt x="951241" y="141906"/>
                </a:cubicBezTo>
                <a:lnTo>
                  <a:pt x="941868" y="144172"/>
                </a:lnTo>
                <a:lnTo>
                  <a:pt x="965278" y="136146"/>
                </a:lnTo>
                <a:cubicBezTo>
                  <a:pt x="959879" y="136146"/>
                  <a:pt x="954120" y="139026"/>
                  <a:pt x="951241" y="139026"/>
                </a:cubicBezTo>
                <a:lnTo>
                  <a:pt x="940741" y="144445"/>
                </a:lnTo>
                <a:lnTo>
                  <a:pt x="928927" y="147304"/>
                </a:lnTo>
                <a:cubicBezTo>
                  <a:pt x="920649" y="150183"/>
                  <a:pt x="909492" y="153062"/>
                  <a:pt x="898334" y="155941"/>
                </a:cubicBezTo>
                <a:cubicBezTo>
                  <a:pt x="895456" y="155941"/>
                  <a:pt x="909492" y="153062"/>
                  <a:pt x="912371" y="150183"/>
                </a:cubicBezTo>
                <a:cubicBezTo>
                  <a:pt x="906612" y="153062"/>
                  <a:pt x="901214" y="155941"/>
                  <a:pt x="895456" y="155941"/>
                </a:cubicBezTo>
                <a:cubicBezTo>
                  <a:pt x="890056" y="158821"/>
                  <a:pt x="884298" y="161339"/>
                  <a:pt x="876020" y="164219"/>
                </a:cubicBezTo>
                <a:cubicBezTo>
                  <a:pt x="867742" y="164219"/>
                  <a:pt x="859464" y="169977"/>
                  <a:pt x="837150" y="175375"/>
                </a:cubicBezTo>
                <a:lnTo>
                  <a:pt x="840697" y="175344"/>
                </a:lnTo>
                <a:lnTo>
                  <a:pt x="833146" y="177895"/>
                </a:lnTo>
                <a:cubicBezTo>
                  <a:pt x="825813" y="180324"/>
                  <a:pt x="820234" y="182393"/>
                  <a:pt x="820234" y="183653"/>
                </a:cubicBezTo>
                <a:cubicBezTo>
                  <a:pt x="809077" y="186532"/>
                  <a:pt x="795041" y="192290"/>
                  <a:pt x="789641" y="192290"/>
                </a:cubicBezTo>
                <a:cubicBezTo>
                  <a:pt x="783883" y="194810"/>
                  <a:pt x="772726" y="197689"/>
                  <a:pt x="775605" y="197689"/>
                </a:cubicBezTo>
                <a:cubicBezTo>
                  <a:pt x="764448" y="203448"/>
                  <a:pt x="759049" y="205966"/>
                  <a:pt x="759049" y="205966"/>
                </a:cubicBezTo>
                <a:cubicBezTo>
                  <a:pt x="745013" y="211725"/>
                  <a:pt x="742134" y="211725"/>
                  <a:pt x="733856" y="214604"/>
                </a:cubicBezTo>
                <a:cubicBezTo>
                  <a:pt x="722699" y="220002"/>
                  <a:pt x="745013" y="211725"/>
                  <a:pt x="739255" y="214604"/>
                </a:cubicBezTo>
                <a:cubicBezTo>
                  <a:pt x="708662" y="225761"/>
                  <a:pt x="683468" y="236917"/>
                  <a:pt x="658635" y="250593"/>
                </a:cubicBezTo>
                <a:cubicBezTo>
                  <a:pt x="652876" y="253473"/>
                  <a:pt x="652876" y="253473"/>
                  <a:pt x="644598" y="256352"/>
                </a:cubicBezTo>
                <a:cubicBezTo>
                  <a:pt x="638840" y="259231"/>
                  <a:pt x="633441" y="261750"/>
                  <a:pt x="633441" y="261750"/>
                </a:cubicBezTo>
                <a:cubicBezTo>
                  <a:pt x="630562" y="261750"/>
                  <a:pt x="622284" y="267509"/>
                  <a:pt x="616525" y="270388"/>
                </a:cubicBezTo>
                <a:cubicBezTo>
                  <a:pt x="608247" y="275786"/>
                  <a:pt x="605368" y="278666"/>
                  <a:pt x="608247" y="275786"/>
                </a:cubicBezTo>
                <a:cubicBezTo>
                  <a:pt x="605368" y="278666"/>
                  <a:pt x="599969" y="278666"/>
                  <a:pt x="597091" y="281545"/>
                </a:cubicBezTo>
                <a:cubicBezTo>
                  <a:pt x="585933" y="289822"/>
                  <a:pt x="602489" y="278666"/>
                  <a:pt x="594211" y="286943"/>
                </a:cubicBezTo>
                <a:cubicBezTo>
                  <a:pt x="574775" y="298100"/>
                  <a:pt x="555341" y="306377"/>
                  <a:pt x="538425" y="317534"/>
                </a:cubicBezTo>
                <a:cubicBezTo>
                  <a:pt x="535546" y="320413"/>
                  <a:pt x="533027" y="320413"/>
                  <a:pt x="533027" y="323293"/>
                </a:cubicBezTo>
                <a:cubicBezTo>
                  <a:pt x="530147" y="323293"/>
                  <a:pt x="527268" y="326172"/>
                  <a:pt x="524389" y="326172"/>
                </a:cubicBezTo>
                <a:cubicBezTo>
                  <a:pt x="521869" y="328691"/>
                  <a:pt x="518990" y="331570"/>
                  <a:pt x="513231" y="334450"/>
                </a:cubicBezTo>
                <a:cubicBezTo>
                  <a:pt x="510712" y="337328"/>
                  <a:pt x="504954" y="339848"/>
                  <a:pt x="502074" y="342727"/>
                </a:cubicBezTo>
                <a:cubicBezTo>
                  <a:pt x="499555" y="345606"/>
                  <a:pt x="493796" y="348486"/>
                  <a:pt x="490917" y="351004"/>
                </a:cubicBezTo>
                <a:cubicBezTo>
                  <a:pt x="485518" y="356763"/>
                  <a:pt x="485518" y="356763"/>
                  <a:pt x="479760" y="359642"/>
                </a:cubicBezTo>
                <a:cubicBezTo>
                  <a:pt x="474362" y="362161"/>
                  <a:pt x="471482" y="367919"/>
                  <a:pt x="466084" y="370799"/>
                </a:cubicBezTo>
                <a:cubicBezTo>
                  <a:pt x="466084" y="373319"/>
                  <a:pt x="463204" y="373319"/>
                  <a:pt x="460324" y="376197"/>
                </a:cubicBezTo>
                <a:cubicBezTo>
                  <a:pt x="457446" y="379077"/>
                  <a:pt x="454926" y="381955"/>
                  <a:pt x="452046" y="381955"/>
                </a:cubicBezTo>
                <a:cubicBezTo>
                  <a:pt x="449168" y="387354"/>
                  <a:pt x="440890" y="393113"/>
                  <a:pt x="438010" y="393113"/>
                </a:cubicBezTo>
                <a:cubicBezTo>
                  <a:pt x="429732" y="398511"/>
                  <a:pt x="423974" y="406788"/>
                  <a:pt x="415696" y="412546"/>
                </a:cubicBezTo>
                <a:cubicBezTo>
                  <a:pt x="410297" y="417945"/>
                  <a:pt x="401660" y="426583"/>
                  <a:pt x="396261" y="431981"/>
                </a:cubicBezTo>
                <a:cubicBezTo>
                  <a:pt x="359910" y="468330"/>
                  <a:pt x="332197" y="496043"/>
                  <a:pt x="312402" y="512957"/>
                </a:cubicBezTo>
                <a:cubicBezTo>
                  <a:pt x="312402" y="510079"/>
                  <a:pt x="312402" y="510079"/>
                  <a:pt x="301245" y="518356"/>
                </a:cubicBezTo>
                <a:cubicBezTo>
                  <a:pt x="301245" y="518356"/>
                  <a:pt x="307003" y="512957"/>
                  <a:pt x="312402" y="504680"/>
                </a:cubicBezTo>
                <a:cubicBezTo>
                  <a:pt x="307003" y="510079"/>
                  <a:pt x="318161" y="493523"/>
                  <a:pt x="301245" y="510079"/>
                </a:cubicBezTo>
                <a:cubicBezTo>
                  <a:pt x="312402" y="498922"/>
                  <a:pt x="309883" y="498922"/>
                  <a:pt x="315281" y="490644"/>
                </a:cubicBezTo>
                <a:cubicBezTo>
                  <a:pt x="318161" y="487765"/>
                  <a:pt x="329317" y="479488"/>
                  <a:pt x="323559" y="479488"/>
                </a:cubicBezTo>
                <a:cubicBezTo>
                  <a:pt x="340295" y="462752"/>
                  <a:pt x="358471" y="445297"/>
                  <a:pt x="377006" y="428202"/>
                </a:cubicBezTo>
                <a:lnTo>
                  <a:pt x="389015" y="417593"/>
                </a:lnTo>
                <a:lnTo>
                  <a:pt x="385283" y="423029"/>
                </a:lnTo>
                <a:cubicBezTo>
                  <a:pt x="383574" y="425143"/>
                  <a:pt x="382224" y="426583"/>
                  <a:pt x="382224" y="426583"/>
                </a:cubicBezTo>
                <a:cubicBezTo>
                  <a:pt x="393382" y="415426"/>
                  <a:pt x="373947" y="437739"/>
                  <a:pt x="390502" y="420824"/>
                </a:cubicBezTo>
                <a:cubicBezTo>
                  <a:pt x="391942" y="419385"/>
                  <a:pt x="391942" y="419385"/>
                  <a:pt x="391582" y="419070"/>
                </a:cubicBezTo>
                <a:lnTo>
                  <a:pt x="390702" y="416102"/>
                </a:lnTo>
                <a:lnTo>
                  <a:pt x="432612" y="379077"/>
                </a:lnTo>
                <a:cubicBezTo>
                  <a:pt x="438010" y="373319"/>
                  <a:pt x="443768" y="370799"/>
                  <a:pt x="452046" y="365041"/>
                </a:cubicBezTo>
                <a:cubicBezTo>
                  <a:pt x="457446" y="359642"/>
                  <a:pt x="460324" y="356763"/>
                  <a:pt x="466084" y="353884"/>
                </a:cubicBezTo>
                <a:cubicBezTo>
                  <a:pt x="471482" y="348486"/>
                  <a:pt x="476880" y="345606"/>
                  <a:pt x="479760" y="339848"/>
                </a:cubicBezTo>
                <a:cubicBezTo>
                  <a:pt x="488398" y="337328"/>
                  <a:pt x="488398" y="334450"/>
                  <a:pt x="496676" y="328691"/>
                </a:cubicBezTo>
                <a:cubicBezTo>
                  <a:pt x="502074" y="326172"/>
                  <a:pt x="507833" y="320413"/>
                  <a:pt x="513231" y="317534"/>
                </a:cubicBezTo>
                <a:cubicBezTo>
                  <a:pt x="518990" y="315015"/>
                  <a:pt x="521869" y="312136"/>
                  <a:pt x="527268" y="309257"/>
                </a:cubicBezTo>
                <a:cubicBezTo>
                  <a:pt x="533027" y="306377"/>
                  <a:pt x="530147" y="306377"/>
                  <a:pt x="535546" y="303859"/>
                </a:cubicBezTo>
                <a:cubicBezTo>
                  <a:pt x="538425" y="300979"/>
                  <a:pt x="541305" y="298100"/>
                  <a:pt x="544183" y="298100"/>
                </a:cubicBezTo>
                <a:cubicBezTo>
                  <a:pt x="546703" y="295221"/>
                  <a:pt x="549583" y="295221"/>
                  <a:pt x="552461" y="292701"/>
                </a:cubicBezTo>
                <a:cubicBezTo>
                  <a:pt x="557861" y="289822"/>
                  <a:pt x="563619" y="286943"/>
                  <a:pt x="569017" y="284064"/>
                </a:cubicBezTo>
                <a:cubicBezTo>
                  <a:pt x="569017" y="281545"/>
                  <a:pt x="571897" y="281545"/>
                  <a:pt x="574775" y="278666"/>
                </a:cubicBezTo>
                <a:cubicBezTo>
                  <a:pt x="577655" y="278666"/>
                  <a:pt x="580175" y="278666"/>
                  <a:pt x="580175" y="278666"/>
                </a:cubicBezTo>
                <a:cubicBezTo>
                  <a:pt x="585933" y="275786"/>
                  <a:pt x="588813" y="272908"/>
                  <a:pt x="591331" y="270388"/>
                </a:cubicBezTo>
                <a:cubicBezTo>
                  <a:pt x="597091" y="267509"/>
                  <a:pt x="602489" y="264630"/>
                  <a:pt x="608247" y="261750"/>
                </a:cubicBezTo>
                <a:cubicBezTo>
                  <a:pt x="611127" y="261750"/>
                  <a:pt x="611127" y="259231"/>
                  <a:pt x="613646" y="259231"/>
                </a:cubicBezTo>
                <a:cubicBezTo>
                  <a:pt x="616525" y="256352"/>
                  <a:pt x="619405" y="256352"/>
                  <a:pt x="622284" y="256352"/>
                </a:cubicBezTo>
                <a:cubicBezTo>
                  <a:pt x="627683" y="250593"/>
                  <a:pt x="630562" y="250593"/>
                  <a:pt x="638840" y="245195"/>
                </a:cubicBezTo>
                <a:cubicBezTo>
                  <a:pt x="644598" y="242316"/>
                  <a:pt x="649997" y="239437"/>
                  <a:pt x="658635" y="236917"/>
                </a:cubicBezTo>
                <a:cubicBezTo>
                  <a:pt x="661154" y="234039"/>
                  <a:pt x="664034" y="231159"/>
                  <a:pt x="669792" y="231159"/>
                </a:cubicBezTo>
                <a:cubicBezTo>
                  <a:pt x="672312" y="228280"/>
                  <a:pt x="675190" y="228280"/>
                  <a:pt x="680950" y="225761"/>
                </a:cubicBezTo>
                <a:cubicBezTo>
                  <a:pt x="686348" y="222882"/>
                  <a:pt x="689228" y="222882"/>
                  <a:pt x="689228" y="220002"/>
                </a:cubicBezTo>
                <a:cubicBezTo>
                  <a:pt x="714421" y="211725"/>
                  <a:pt x="747892" y="194810"/>
                  <a:pt x="786763" y="181134"/>
                </a:cubicBezTo>
                <a:cubicBezTo>
                  <a:pt x="795041" y="178255"/>
                  <a:pt x="781364" y="186532"/>
                  <a:pt x="797919" y="181134"/>
                </a:cubicBezTo>
                <a:cubicBezTo>
                  <a:pt x="809077" y="175375"/>
                  <a:pt x="789641" y="181134"/>
                  <a:pt x="800799" y="175375"/>
                </a:cubicBezTo>
                <a:lnTo>
                  <a:pt x="822966" y="170013"/>
                </a:lnTo>
                <a:lnTo>
                  <a:pt x="809077" y="175375"/>
                </a:lnTo>
                <a:cubicBezTo>
                  <a:pt x="811957" y="175375"/>
                  <a:pt x="820234" y="172497"/>
                  <a:pt x="831391" y="167097"/>
                </a:cubicBezTo>
                <a:cubicBezTo>
                  <a:pt x="839669" y="164219"/>
                  <a:pt x="845428" y="161339"/>
                  <a:pt x="845428" y="161339"/>
                </a:cubicBezTo>
                <a:lnTo>
                  <a:pt x="823270" y="169895"/>
                </a:lnTo>
                <a:lnTo>
                  <a:pt x="839669" y="161339"/>
                </a:lnTo>
                <a:cubicBezTo>
                  <a:pt x="850827" y="158821"/>
                  <a:pt x="861984" y="155941"/>
                  <a:pt x="878900" y="150183"/>
                </a:cubicBezTo>
                <a:cubicBezTo>
                  <a:pt x="878900" y="150183"/>
                  <a:pt x="873141" y="153062"/>
                  <a:pt x="867742" y="155941"/>
                </a:cubicBezTo>
                <a:cubicBezTo>
                  <a:pt x="873141" y="153062"/>
                  <a:pt x="878900" y="153062"/>
                  <a:pt x="884298" y="150183"/>
                </a:cubicBezTo>
                <a:lnTo>
                  <a:pt x="887178" y="147304"/>
                </a:lnTo>
                <a:lnTo>
                  <a:pt x="890056" y="147304"/>
                </a:lnTo>
                <a:lnTo>
                  <a:pt x="894642" y="145303"/>
                </a:lnTo>
                <a:lnTo>
                  <a:pt x="892790" y="146291"/>
                </a:lnTo>
                <a:cubicBezTo>
                  <a:pt x="892823" y="146449"/>
                  <a:pt x="894196" y="146134"/>
                  <a:pt x="898334" y="144784"/>
                </a:cubicBezTo>
                <a:cubicBezTo>
                  <a:pt x="906612" y="141906"/>
                  <a:pt x="906612" y="141906"/>
                  <a:pt x="906612" y="141906"/>
                </a:cubicBezTo>
                <a:cubicBezTo>
                  <a:pt x="917770" y="139026"/>
                  <a:pt x="926408" y="136146"/>
                  <a:pt x="937564" y="133628"/>
                </a:cubicBezTo>
                <a:cubicBezTo>
                  <a:pt x="942964" y="133628"/>
                  <a:pt x="945842" y="133628"/>
                  <a:pt x="951241" y="130748"/>
                </a:cubicBezTo>
                <a:cubicBezTo>
                  <a:pt x="959879" y="127870"/>
                  <a:pt x="934686" y="133628"/>
                  <a:pt x="959879" y="127870"/>
                </a:cubicBezTo>
                <a:cubicBezTo>
                  <a:pt x="979314" y="122471"/>
                  <a:pt x="959879" y="127870"/>
                  <a:pt x="965278" y="127870"/>
                </a:cubicBezTo>
                <a:cubicBezTo>
                  <a:pt x="976435" y="124990"/>
                  <a:pt x="973556" y="124990"/>
                  <a:pt x="982193" y="122471"/>
                </a:cubicBezTo>
                <a:cubicBezTo>
                  <a:pt x="993351" y="119592"/>
                  <a:pt x="984713" y="119592"/>
                  <a:pt x="987592" y="119592"/>
                </a:cubicBezTo>
                <a:cubicBezTo>
                  <a:pt x="998749" y="116712"/>
                  <a:pt x="1007027" y="113833"/>
                  <a:pt x="1018185" y="111314"/>
                </a:cubicBezTo>
                <a:cubicBezTo>
                  <a:pt x="1015665" y="111314"/>
                  <a:pt x="1012785" y="113833"/>
                  <a:pt x="1015665" y="113833"/>
                </a:cubicBezTo>
                <a:cubicBezTo>
                  <a:pt x="1021063" y="111314"/>
                  <a:pt x="1037979" y="108435"/>
                  <a:pt x="1032221" y="108435"/>
                </a:cubicBezTo>
                <a:cubicBezTo>
                  <a:pt x="1057415" y="102677"/>
                  <a:pt x="1071451" y="100157"/>
                  <a:pt x="1076850" y="100157"/>
                </a:cubicBezTo>
                <a:cubicBezTo>
                  <a:pt x="1085487" y="97277"/>
                  <a:pt x="1099164" y="94399"/>
                  <a:pt x="1099164" y="94399"/>
                </a:cubicBezTo>
                <a:cubicBezTo>
                  <a:pt x="1113200" y="91520"/>
                  <a:pt x="1090886" y="94399"/>
                  <a:pt x="1113200" y="91520"/>
                </a:cubicBezTo>
                <a:cubicBezTo>
                  <a:pt x="1113200" y="91520"/>
                  <a:pt x="1110321" y="91520"/>
                  <a:pt x="1104922" y="91520"/>
                </a:cubicBezTo>
                <a:cubicBezTo>
                  <a:pt x="1104922" y="91520"/>
                  <a:pt x="1116080" y="89001"/>
                  <a:pt x="1124358" y="89001"/>
                </a:cubicBezTo>
                <a:cubicBezTo>
                  <a:pt x="1135514" y="86121"/>
                  <a:pt x="1141274" y="86121"/>
                  <a:pt x="1138394" y="89001"/>
                </a:cubicBezTo>
                <a:cubicBezTo>
                  <a:pt x="1143792" y="86121"/>
                  <a:pt x="1146672" y="86121"/>
                  <a:pt x="1149552" y="83242"/>
                </a:cubicBezTo>
                <a:cubicBezTo>
                  <a:pt x="1152430" y="83242"/>
                  <a:pt x="1157830" y="83242"/>
                  <a:pt x="1166107" y="80363"/>
                </a:cubicBezTo>
                <a:cubicBezTo>
                  <a:pt x="1163588" y="83242"/>
                  <a:pt x="1163588" y="83242"/>
                  <a:pt x="1163588" y="83242"/>
                </a:cubicBezTo>
                <a:cubicBezTo>
                  <a:pt x="1168986" y="83242"/>
                  <a:pt x="1180144" y="80363"/>
                  <a:pt x="1183023" y="80363"/>
                </a:cubicBezTo>
                <a:cubicBezTo>
                  <a:pt x="1197059" y="77844"/>
                  <a:pt x="1199579" y="77844"/>
                  <a:pt x="1205337" y="77844"/>
                </a:cubicBezTo>
                <a:cubicBezTo>
                  <a:pt x="1208217" y="77844"/>
                  <a:pt x="1216495" y="74964"/>
                  <a:pt x="1224773" y="74964"/>
                </a:cubicBezTo>
                <a:lnTo>
                  <a:pt x="1226781" y="74735"/>
                </a:lnTo>
                <a:lnTo>
                  <a:pt x="1230231" y="72336"/>
                </a:lnTo>
                <a:cubicBezTo>
                  <a:pt x="1233112" y="72336"/>
                  <a:pt x="1238513" y="69816"/>
                  <a:pt x="1241393" y="69816"/>
                </a:cubicBezTo>
                <a:lnTo>
                  <a:pt x="1244273" y="66937"/>
                </a:lnTo>
                <a:cubicBezTo>
                  <a:pt x="1247154" y="66937"/>
                  <a:pt x="1247154" y="66937"/>
                  <a:pt x="1247154" y="66937"/>
                </a:cubicBezTo>
                <a:cubicBezTo>
                  <a:pt x="1252555" y="64058"/>
                  <a:pt x="1255435" y="61179"/>
                  <a:pt x="1260836" y="58661"/>
                </a:cubicBezTo>
                <a:cubicBezTo>
                  <a:pt x="1269477" y="55781"/>
                  <a:pt x="1274878" y="55781"/>
                  <a:pt x="1280640" y="52902"/>
                </a:cubicBezTo>
                <a:cubicBezTo>
                  <a:pt x="1288920" y="50023"/>
                  <a:pt x="1294321" y="47504"/>
                  <a:pt x="1300082" y="47504"/>
                </a:cubicBezTo>
                <a:cubicBezTo>
                  <a:pt x="1308363" y="41746"/>
                  <a:pt x="1311244" y="41746"/>
                  <a:pt x="1322405" y="38867"/>
                </a:cubicBezTo>
                <a:cubicBezTo>
                  <a:pt x="1330687" y="36347"/>
                  <a:pt x="1338968" y="33469"/>
                  <a:pt x="1347609" y="30589"/>
                </a:cubicBezTo>
                <a:cubicBezTo>
                  <a:pt x="1353010" y="30589"/>
                  <a:pt x="1355891" y="27710"/>
                  <a:pt x="1361291" y="27710"/>
                </a:cubicBezTo>
                <a:cubicBezTo>
                  <a:pt x="1367052" y="27710"/>
                  <a:pt x="1369933" y="25192"/>
                  <a:pt x="1375333" y="25192"/>
                </a:cubicBezTo>
                <a:cubicBezTo>
                  <a:pt x="1386495" y="22312"/>
                  <a:pt x="1386495" y="22312"/>
                  <a:pt x="1386495" y="22312"/>
                </a:cubicBezTo>
                <a:cubicBezTo>
                  <a:pt x="1394777" y="19434"/>
                  <a:pt x="1403418" y="19434"/>
                  <a:pt x="1414579" y="16555"/>
                </a:cubicBezTo>
                <a:cubicBezTo>
                  <a:pt x="1422861" y="16555"/>
                  <a:pt x="1434023" y="14035"/>
                  <a:pt x="1445184" y="14035"/>
                </a:cubicBezTo>
                <a:cubicBezTo>
                  <a:pt x="1464628" y="8277"/>
                  <a:pt x="1489831" y="5398"/>
                  <a:pt x="1515035" y="2879"/>
                </a:cubicBezTo>
                <a:cubicBezTo>
                  <a:pt x="1526197" y="2879"/>
                  <a:pt x="1503874" y="8277"/>
                  <a:pt x="1526197" y="5398"/>
                </a:cubicBezTo>
                <a:cubicBezTo>
                  <a:pt x="1543119" y="2879"/>
                  <a:pt x="1517916" y="5398"/>
                  <a:pt x="1531597" y="2879"/>
                </a:cubicBezTo>
                <a:cubicBezTo>
                  <a:pt x="1543119" y="2879"/>
                  <a:pt x="1551400" y="0"/>
                  <a:pt x="1559681" y="0"/>
                </a:cubicBezTo>
                <a:close/>
              </a:path>
            </a:pathLst>
          </a:custGeom>
          <a:solidFill>
            <a:schemeClr val="bg1">
              <a:lumMod val="95000"/>
            </a:schemeClr>
          </a:solidFill>
          <a:effectLst/>
        </p:spPr>
        <p:txBody>
          <a:bodyPr wrap="square">
            <a:noAutofit/>
          </a:bodyPr>
          <a:lstStyle>
            <a:lvl1pPr marL="0" indent="0">
              <a:buNone/>
              <a:defRPr sz="1200" b="0" i="0">
                <a:ln>
                  <a:noFill/>
                </a:ln>
                <a:solidFill>
                  <a:schemeClr val="tx2"/>
                </a:solidFill>
                <a:latin typeface="Schoolbell" panose="02000000000000000000" pitchFamily="2" charset="0"/>
                <a:ea typeface="Schoolbell" panose="02000000000000000000" pitchFamily="2" charset="0"/>
                <a:cs typeface="Schoolbell" panose="02000000000000000000" pitchFamily="2" charset="0"/>
              </a:defRPr>
            </a:lvl1pPr>
          </a:lstStyle>
          <a:p>
            <a:endParaRPr lang="en-US" dirty="0"/>
          </a:p>
        </p:txBody>
      </p:sp>
    </p:spTree>
    <p:extLst>
      <p:ext uri="{BB962C8B-B14F-4D97-AF65-F5344CB8AC3E}">
        <p14:creationId xmlns:p14="http://schemas.microsoft.com/office/powerpoint/2010/main" val="2953723634"/>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ransition Slide">
    <p:spTree>
      <p:nvGrpSpPr>
        <p:cNvPr id="1" name=""/>
        <p:cNvGrpSpPr/>
        <p:nvPr/>
      </p:nvGrpSpPr>
      <p:grpSpPr>
        <a:xfrm>
          <a:off x="0" y="0"/>
          <a:ext cx="0" cy="0"/>
          <a:chOff x="0" y="0"/>
          <a:chExt cx="0" cy="0"/>
        </a:xfrm>
      </p:grpSpPr>
      <p:grpSp>
        <p:nvGrpSpPr>
          <p:cNvPr id="32" name="Group 5">
            <a:extLst>
              <a:ext uri="{FF2B5EF4-FFF2-40B4-BE49-F238E27FC236}">
                <a16:creationId xmlns:a16="http://schemas.microsoft.com/office/drawing/2014/main" id="{708E95AF-F99C-8B4B-9AD6-BF0A32704783}"/>
              </a:ext>
            </a:extLst>
          </p:cNvPr>
          <p:cNvGrpSpPr>
            <a:grpSpLocks/>
          </p:cNvGrpSpPr>
          <p:nvPr userDrawn="1"/>
        </p:nvGrpSpPr>
        <p:grpSpPr bwMode="auto">
          <a:xfrm>
            <a:off x="-1482355" y="-835025"/>
            <a:ext cx="14173200" cy="8799513"/>
            <a:chOff x="-1333151" y="-834940"/>
            <a:chExt cx="14173106" cy="8798779"/>
          </a:xfrm>
        </p:grpSpPr>
        <p:sp>
          <p:nvSpPr>
            <p:cNvPr id="33" name="Freeform 921">
              <a:extLst>
                <a:ext uri="{FF2B5EF4-FFF2-40B4-BE49-F238E27FC236}">
                  <a16:creationId xmlns:a16="http://schemas.microsoft.com/office/drawing/2014/main" id="{B9A06EE2-2BBF-8B43-A3B2-30701521D11A}"/>
                </a:ext>
              </a:extLst>
            </p:cNvPr>
            <p:cNvSpPr>
              <a:spLocks/>
            </p:cNvSpPr>
            <p:nvPr/>
          </p:nvSpPr>
          <p:spPr bwMode="auto">
            <a:xfrm rot="-1251080">
              <a:off x="-1333151" y="-226020"/>
              <a:ext cx="3371161" cy="4597047"/>
            </a:xfrm>
            <a:custGeom>
              <a:avLst/>
              <a:gdLst/>
              <a:ahLst/>
              <a:cxnLst/>
              <a:rect l="0" t="0" r="r" b="b"/>
              <a:pathLst>
                <a:path w="1944335" h="2651371">
                  <a:moveTo>
                    <a:pt x="344967" y="2623883"/>
                  </a:moveTo>
                  <a:lnTo>
                    <a:pt x="345015" y="2623911"/>
                  </a:lnTo>
                  <a:lnTo>
                    <a:pt x="344978" y="2623919"/>
                  </a:lnTo>
                  <a:lnTo>
                    <a:pt x="344967" y="2623883"/>
                  </a:lnTo>
                  <a:close/>
                  <a:moveTo>
                    <a:pt x="343676" y="2619573"/>
                  </a:moveTo>
                  <a:lnTo>
                    <a:pt x="344967" y="2623883"/>
                  </a:lnTo>
                  <a:lnTo>
                    <a:pt x="344797" y="2623783"/>
                  </a:lnTo>
                  <a:lnTo>
                    <a:pt x="343676" y="2619573"/>
                  </a:lnTo>
                  <a:close/>
                  <a:moveTo>
                    <a:pt x="375247" y="2571971"/>
                  </a:moveTo>
                  <a:lnTo>
                    <a:pt x="374890" y="2572726"/>
                  </a:lnTo>
                  <a:lnTo>
                    <a:pt x="375922" y="2572582"/>
                  </a:lnTo>
                  <a:lnTo>
                    <a:pt x="375247" y="2571971"/>
                  </a:lnTo>
                  <a:close/>
                  <a:moveTo>
                    <a:pt x="427403" y="2444992"/>
                  </a:moveTo>
                  <a:lnTo>
                    <a:pt x="426098" y="2449122"/>
                  </a:lnTo>
                  <a:lnTo>
                    <a:pt x="429404" y="2450883"/>
                  </a:lnTo>
                  <a:lnTo>
                    <a:pt x="427403" y="2444992"/>
                  </a:lnTo>
                  <a:close/>
                  <a:moveTo>
                    <a:pt x="443720" y="2390129"/>
                  </a:moveTo>
                  <a:lnTo>
                    <a:pt x="443666" y="2390468"/>
                  </a:lnTo>
                  <a:lnTo>
                    <a:pt x="443940" y="2390612"/>
                  </a:lnTo>
                  <a:lnTo>
                    <a:pt x="443720" y="2390129"/>
                  </a:lnTo>
                  <a:close/>
                  <a:moveTo>
                    <a:pt x="104937" y="2371484"/>
                  </a:moveTo>
                  <a:lnTo>
                    <a:pt x="88663" y="2389382"/>
                  </a:lnTo>
                  <a:lnTo>
                    <a:pt x="90683" y="2391575"/>
                  </a:lnTo>
                  <a:cubicBezTo>
                    <a:pt x="105290" y="2402435"/>
                    <a:pt x="132181" y="2414510"/>
                    <a:pt x="140268" y="2419906"/>
                  </a:cubicBezTo>
                  <a:cubicBezTo>
                    <a:pt x="178368" y="2444370"/>
                    <a:pt x="216468" y="2468834"/>
                    <a:pt x="254568" y="2493658"/>
                  </a:cubicBezTo>
                  <a:cubicBezTo>
                    <a:pt x="286198" y="2514165"/>
                    <a:pt x="317469" y="2534671"/>
                    <a:pt x="349099" y="2554818"/>
                  </a:cubicBezTo>
                  <a:cubicBezTo>
                    <a:pt x="351435" y="2556257"/>
                    <a:pt x="356378" y="2560395"/>
                    <a:pt x="361500" y="2564217"/>
                  </a:cubicBezTo>
                  <a:lnTo>
                    <a:pt x="368161" y="2567929"/>
                  </a:lnTo>
                  <a:lnTo>
                    <a:pt x="377790" y="2549035"/>
                  </a:lnTo>
                  <a:lnTo>
                    <a:pt x="218624" y="2445809"/>
                  </a:lnTo>
                  <a:cubicBezTo>
                    <a:pt x="185916" y="2424583"/>
                    <a:pt x="152848" y="2403357"/>
                    <a:pt x="120140" y="2382131"/>
                  </a:cubicBezTo>
                  <a:cubicBezTo>
                    <a:pt x="118343" y="2381052"/>
                    <a:pt x="113670" y="2377184"/>
                    <a:pt x="108862" y="2373631"/>
                  </a:cubicBezTo>
                  <a:lnTo>
                    <a:pt x="104937" y="2371484"/>
                  </a:lnTo>
                  <a:close/>
                  <a:moveTo>
                    <a:pt x="129416" y="2344561"/>
                  </a:moveTo>
                  <a:lnTo>
                    <a:pt x="111082" y="2364725"/>
                  </a:lnTo>
                  <a:lnTo>
                    <a:pt x="382294" y="2540198"/>
                  </a:lnTo>
                  <a:lnTo>
                    <a:pt x="386441" y="2532061"/>
                  </a:lnTo>
                  <a:lnTo>
                    <a:pt x="392500" y="2515236"/>
                  </a:lnTo>
                  <a:lnTo>
                    <a:pt x="129416" y="2344561"/>
                  </a:lnTo>
                  <a:close/>
                  <a:moveTo>
                    <a:pt x="122235" y="2328364"/>
                  </a:moveTo>
                  <a:lnTo>
                    <a:pt x="122405" y="2328541"/>
                  </a:lnTo>
                  <a:lnTo>
                    <a:pt x="122454" y="2328484"/>
                  </a:lnTo>
                  <a:lnTo>
                    <a:pt x="122235" y="2328364"/>
                  </a:lnTo>
                  <a:close/>
                  <a:moveTo>
                    <a:pt x="150678" y="2321176"/>
                  </a:moveTo>
                  <a:lnTo>
                    <a:pt x="134066" y="2339447"/>
                  </a:lnTo>
                  <a:lnTo>
                    <a:pt x="148019" y="2348111"/>
                  </a:lnTo>
                  <a:cubicBezTo>
                    <a:pt x="160417" y="2355054"/>
                    <a:pt x="173444" y="2361366"/>
                    <a:pt x="177577" y="2364071"/>
                  </a:cubicBezTo>
                  <a:cubicBezTo>
                    <a:pt x="213154" y="2387515"/>
                    <a:pt x="249090" y="2410598"/>
                    <a:pt x="285027" y="2434042"/>
                  </a:cubicBezTo>
                  <a:cubicBezTo>
                    <a:pt x="316651" y="2454601"/>
                    <a:pt x="348275" y="2475159"/>
                    <a:pt x="379899" y="2495357"/>
                  </a:cubicBezTo>
                  <a:cubicBezTo>
                    <a:pt x="382235" y="2496980"/>
                    <a:pt x="386457" y="2500587"/>
                    <a:pt x="390725" y="2503788"/>
                  </a:cubicBezTo>
                  <a:lnTo>
                    <a:pt x="395662" y="2506456"/>
                  </a:lnTo>
                  <a:lnTo>
                    <a:pt x="403036" y="2485979"/>
                  </a:lnTo>
                  <a:lnTo>
                    <a:pt x="252684" y="2388236"/>
                  </a:lnTo>
                  <a:lnTo>
                    <a:pt x="158890" y="2327643"/>
                  </a:lnTo>
                  <a:lnTo>
                    <a:pt x="150678" y="2321176"/>
                  </a:lnTo>
                  <a:close/>
                  <a:moveTo>
                    <a:pt x="458597" y="2298319"/>
                  </a:moveTo>
                  <a:lnTo>
                    <a:pt x="458525" y="2298759"/>
                  </a:lnTo>
                  <a:lnTo>
                    <a:pt x="458670" y="2298725"/>
                  </a:lnTo>
                  <a:lnTo>
                    <a:pt x="458597" y="2298319"/>
                  </a:lnTo>
                  <a:close/>
                  <a:moveTo>
                    <a:pt x="173385" y="2296202"/>
                  </a:moveTo>
                  <a:lnTo>
                    <a:pt x="156865" y="2314371"/>
                  </a:lnTo>
                  <a:lnTo>
                    <a:pt x="406411" y="2476606"/>
                  </a:lnTo>
                  <a:lnTo>
                    <a:pt x="414824" y="2453244"/>
                  </a:lnTo>
                  <a:lnTo>
                    <a:pt x="173385" y="2296202"/>
                  </a:lnTo>
                  <a:close/>
                  <a:moveTo>
                    <a:pt x="170453" y="2282872"/>
                  </a:moveTo>
                  <a:cubicBezTo>
                    <a:pt x="169192" y="2279981"/>
                    <a:pt x="169282" y="2281246"/>
                    <a:pt x="169777" y="2283098"/>
                  </a:cubicBezTo>
                  <a:lnTo>
                    <a:pt x="170585" y="2284822"/>
                  </a:lnTo>
                  <a:lnTo>
                    <a:pt x="171546" y="2283988"/>
                  </a:lnTo>
                  <a:lnTo>
                    <a:pt x="170453" y="2282872"/>
                  </a:lnTo>
                  <a:close/>
                  <a:moveTo>
                    <a:pt x="196528" y="2275357"/>
                  </a:moveTo>
                  <a:lnTo>
                    <a:pt x="185044" y="2283378"/>
                  </a:lnTo>
                  <a:lnTo>
                    <a:pt x="178261" y="2290839"/>
                  </a:lnTo>
                  <a:lnTo>
                    <a:pt x="180649" y="2293277"/>
                  </a:lnTo>
                  <a:cubicBezTo>
                    <a:pt x="195438" y="2304099"/>
                    <a:pt x="220964" y="2315481"/>
                    <a:pt x="229878" y="2321171"/>
                  </a:cubicBezTo>
                  <a:cubicBezTo>
                    <a:pt x="261572" y="2341766"/>
                    <a:pt x="293265" y="2362361"/>
                    <a:pt x="324959" y="2382956"/>
                  </a:cubicBezTo>
                  <a:cubicBezTo>
                    <a:pt x="353051" y="2401383"/>
                    <a:pt x="381143" y="2419449"/>
                    <a:pt x="409595" y="2437876"/>
                  </a:cubicBezTo>
                  <a:lnTo>
                    <a:pt x="417980" y="2444479"/>
                  </a:lnTo>
                  <a:lnTo>
                    <a:pt x="425699" y="2423044"/>
                  </a:lnTo>
                  <a:lnTo>
                    <a:pt x="284622" y="2332011"/>
                  </a:lnTo>
                  <a:cubicBezTo>
                    <a:pt x="257610" y="2314306"/>
                    <a:pt x="230958" y="2292989"/>
                    <a:pt x="202146" y="2278175"/>
                  </a:cubicBezTo>
                  <a:lnTo>
                    <a:pt x="196528" y="2275357"/>
                  </a:lnTo>
                  <a:close/>
                  <a:moveTo>
                    <a:pt x="221502" y="2257912"/>
                  </a:moveTo>
                  <a:lnTo>
                    <a:pt x="205750" y="2268915"/>
                  </a:lnTo>
                  <a:lnTo>
                    <a:pt x="428984" y="2413922"/>
                  </a:lnTo>
                  <a:lnTo>
                    <a:pt x="434556" y="2398449"/>
                  </a:lnTo>
                  <a:lnTo>
                    <a:pt x="434891" y="2396521"/>
                  </a:lnTo>
                  <a:lnTo>
                    <a:pt x="221502" y="2257912"/>
                  </a:lnTo>
                  <a:close/>
                  <a:moveTo>
                    <a:pt x="217329" y="2243938"/>
                  </a:moveTo>
                  <a:lnTo>
                    <a:pt x="217499" y="2244116"/>
                  </a:lnTo>
                  <a:lnTo>
                    <a:pt x="217513" y="2244104"/>
                  </a:lnTo>
                  <a:lnTo>
                    <a:pt x="217329" y="2243938"/>
                  </a:lnTo>
                  <a:close/>
                  <a:moveTo>
                    <a:pt x="248432" y="2239101"/>
                  </a:moveTo>
                  <a:lnTo>
                    <a:pt x="227448" y="2253759"/>
                  </a:lnTo>
                  <a:lnTo>
                    <a:pt x="240986" y="2262273"/>
                  </a:lnTo>
                  <a:cubicBezTo>
                    <a:pt x="252254" y="2268654"/>
                    <a:pt x="264195" y="2274495"/>
                    <a:pt x="268684" y="2277371"/>
                  </a:cubicBezTo>
                  <a:cubicBezTo>
                    <a:pt x="298133" y="2296065"/>
                    <a:pt x="326864" y="2314759"/>
                    <a:pt x="355953" y="2333812"/>
                  </a:cubicBezTo>
                  <a:cubicBezTo>
                    <a:pt x="380015" y="2349270"/>
                    <a:pt x="405872" y="2363650"/>
                    <a:pt x="428857" y="2380906"/>
                  </a:cubicBezTo>
                  <a:cubicBezTo>
                    <a:pt x="429755" y="2381625"/>
                    <a:pt x="432807" y="2384142"/>
                    <a:pt x="435994" y="2386433"/>
                  </a:cubicBezTo>
                  <a:lnTo>
                    <a:pt x="436591" y="2386747"/>
                  </a:lnTo>
                  <a:lnTo>
                    <a:pt x="440511" y="2364200"/>
                  </a:lnTo>
                  <a:lnTo>
                    <a:pt x="316090" y="2283123"/>
                  </a:lnTo>
                  <a:cubicBezTo>
                    <a:pt x="305316" y="2276293"/>
                    <a:pt x="294093" y="2267575"/>
                    <a:pt x="282601" y="2259352"/>
                  </a:cubicBezTo>
                  <a:lnTo>
                    <a:pt x="248432" y="2239101"/>
                  </a:lnTo>
                  <a:close/>
                  <a:moveTo>
                    <a:pt x="274502" y="2220891"/>
                  </a:moveTo>
                  <a:lnTo>
                    <a:pt x="257121" y="2233032"/>
                  </a:lnTo>
                  <a:lnTo>
                    <a:pt x="442261" y="2354134"/>
                  </a:lnTo>
                  <a:lnTo>
                    <a:pt x="446138" y="2331833"/>
                  </a:lnTo>
                  <a:lnTo>
                    <a:pt x="274502" y="2220891"/>
                  </a:lnTo>
                  <a:close/>
                  <a:moveTo>
                    <a:pt x="301841" y="2201795"/>
                  </a:moveTo>
                  <a:lnTo>
                    <a:pt x="282557" y="2215265"/>
                  </a:lnTo>
                  <a:lnTo>
                    <a:pt x="296893" y="2225716"/>
                  </a:lnTo>
                  <a:cubicBezTo>
                    <a:pt x="305453" y="2230623"/>
                    <a:pt x="314373" y="2235124"/>
                    <a:pt x="321221" y="2239445"/>
                  </a:cubicBezTo>
                  <a:lnTo>
                    <a:pt x="391500" y="2285176"/>
                  </a:lnTo>
                  <a:cubicBezTo>
                    <a:pt x="409159" y="2296699"/>
                    <a:pt x="429342" y="2306782"/>
                    <a:pt x="445921" y="2320105"/>
                  </a:cubicBezTo>
                  <a:lnTo>
                    <a:pt x="447926" y="2321547"/>
                  </a:lnTo>
                  <a:lnTo>
                    <a:pt x="448267" y="2319587"/>
                  </a:lnTo>
                  <a:lnTo>
                    <a:pt x="449525" y="2311913"/>
                  </a:lnTo>
                  <a:lnTo>
                    <a:pt x="449821" y="2298847"/>
                  </a:lnTo>
                  <a:lnTo>
                    <a:pt x="451664" y="2300050"/>
                  </a:lnTo>
                  <a:lnTo>
                    <a:pt x="452783" y="2293615"/>
                  </a:lnTo>
                  <a:lnTo>
                    <a:pt x="449885" y="2295979"/>
                  </a:lnTo>
                  <a:lnTo>
                    <a:pt x="449821" y="2298847"/>
                  </a:lnTo>
                  <a:lnTo>
                    <a:pt x="346089" y="2231163"/>
                  </a:lnTo>
                  <a:cubicBezTo>
                    <a:pt x="340502" y="2227562"/>
                    <a:pt x="332213" y="2220360"/>
                    <a:pt x="323653" y="2213834"/>
                  </a:cubicBezTo>
                  <a:lnTo>
                    <a:pt x="301841" y="2201795"/>
                  </a:lnTo>
                  <a:close/>
                  <a:moveTo>
                    <a:pt x="326691" y="2184437"/>
                  </a:moveTo>
                  <a:lnTo>
                    <a:pt x="310107" y="2196021"/>
                  </a:lnTo>
                  <a:lnTo>
                    <a:pt x="453507" y="2289447"/>
                  </a:lnTo>
                  <a:lnTo>
                    <a:pt x="457733" y="2265144"/>
                  </a:lnTo>
                  <a:lnTo>
                    <a:pt x="453987" y="2267114"/>
                  </a:lnTo>
                  <a:lnTo>
                    <a:pt x="326691" y="2184437"/>
                  </a:lnTo>
                  <a:close/>
                  <a:moveTo>
                    <a:pt x="355492" y="2167104"/>
                  </a:moveTo>
                  <a:lnTo>
                    <a:pt x="355277" y="2167203"/>
                  </a:lnTo>
                  <a:lnTo>
                    <a:pt x="354946" y="2169616"/>
                  </a:lnTo>
                  <a:cubicBezTo>
                    <a:pt x="352703" y="2170876"/>
                    <a:pt x="349204" y="2172407"/>
                    <a:pt x="347051" y="2173847"/>
                  </a:cubicBezTo>
                  <a:lnTo>
                    <a:pt x="336560" y="2179648"/>
                  </a:lnTo>
                  <a:lnTo>
                    <a:pt x="334996" y="2178636"/>
                  </a:lnTo>
                  <a:lnTo>
                    <a:pt x="329515" y="2182464"/>
                  </a:lnTo>
                  <a:lnTo>
                    <a:pt x="329467" y="2183570"/>
                  </a:lnTo>
                  <a:lnTo>
                    <a:pt x="336560" y="2179648"/>
                  </a:lnTo>
                  <a:lnTo>
                    <a:pt x="452434" y="2254699"/>
                  </a:lnTo>
                  <a:lnTo>
                    <a:pt x="451834" y="2262792"/>
                  </a:lnTo>
                  <a:lnTo>
                    <a:pt x="458713" y="2259505"/>
                  </a:lnTo>
                  <a:lnTo>
                    <a:pt x="458829" y="2258841"/>
                  </a:lnTo>
                  <a:lnTo>
                    <a:pt x="452434" y="2254699"/>
                  </a:lnTo>
                  <a:lnTo>
                    <a:pt x="454115" y="2232046"/>
                  </a:lnTo>
                  <a:lnTo>
                    <a:pt x="456499" y="2233624"/>
                  </a:lnTo>
                  <a:lnTo>
                    <a:pt x="458846" y="2233027"/>
                  </a:lnTo>
                  <a:lnTo>
                    <a:pt x="458809" y="2225315"/>
                  </a:lnTo>
                  <a:lnTo>
                    <a:pt x="454345" y="2228943"/>
                  </a:lnTo>
                  <a:lnTo>
                    <a:pt x="454115" y="2232046"/>
                  </a:lnTo>
                  <a:lnTo>
                    <a:pt x="385806" y="2186811"/>
                  </a:lnTo>
                  <a:cubicBezTo>
                    <a:pt x="382038" y="2184290"/>
                    <a:pt x="376745" y="2179609"/>
                    <a:pt x="371228" y="2175422"/>
                  </a:cubicBezTo>
                  <a:lnTo>
                    <a:pt x="355492" y="2167104"/>
                  </a:lnTo>
                  <a:close/>
                  <a:moveTo>
                    <a:pt x="391184" y="2150729"/>
                  </a:moveTo>
                  <a:lnTo>
                    <a:pt x="365961" y="2162301"/>
                  </a:lnTo>
                  <a:lnTo>
                    <a:pt x="458799" y="2223316"/>
                  </a:lnTo>
                  <a:lnTo>
                    <a:pt x="458654" y="2193333"/>
                  </a:lnTo>
                  <a:lnTo>
                    <a:pt x="456539" y="2194449"/>
                  </a:lnTo>
                  <a:cubicBezTo>
                    <a:pt x="434729" y="2180407"/>
                    <a:pt x="412918" y="2166005"/>
                    <a:pt x="391108" y="2151603"/>
                  </a:cubicBezTo>
                  <a:lnTo>
                    <a:pt x="391184" y="2150729"/>
                  </a:lnTo>
                  <a:close/>
                  <a:moveTo>
                    <a:pt x="424360" y="2136841"/>
                  </a:moveTo>
                  <a:lnTo>
                    <a:pt x="425888" y="2138006"/>
                  </a:lnTo>
                  <a:lnTo>
                    <a:pt x="424360" y="2138641"/>
                  </a:lnTo>
                  <a:cubicBezTo>
                    <a:pt x="421142" y="2141161"/>
                    <a:pt x="416136" y="2142602"/>
                    <a:pt x="412203" y="2144402"/>
                  </a:cubicBezTo>
                  <a:lnTo>
                    <a:pt x="403720" y="2148388"/>
                  </a:lnTo>
                  <a:lnTo>
                    <a:pt x="400642" y="2146390"/>
                  </a:lnTo>
                  <a:lnTo>
                    <a:pt x="396268" y="2148396"/>
                  </a:lnTo>
                  <a:lnTo>
                    <a:pt x="396114" y="2151963"/>
                  </a:lnTo>
                  <a:lnTo>
                    <a:pt x="403720" y="2148388"/>
                  </a:lnTo>
                  <a:lnTo>
                    <a:pt x="454479" y="2181348"/>
                  </a:lnTo>
                  <a:lnTo>
                    <a:pt x="454394" y="2189768"/>
                  </a:lnTo>
                  <a:lnTo>
                    <a:pt x="458626" y="2187739"/>
                  </a:lnTo>
                  <a:lnTo>
                    <a:pt x="458608" y="2184029"/>
                  </a:lnTo>
                  <a:lnTo>
                    <a:pt x="454479" y="2181348"/>
                  </a:lnTo>
                  <a:lnTo>
                    <a:pt x="454721" y="2157508"/>
                  </a:lnTo>
                  <a:lnTo>
                    <a:pt x="456896" y="2158804"/>
                  </a:lnTo>
                  <a:lnTo>
                    <a:pt x="458484" y="2158449"/>
                  </a:lnTo>
                  <a:lnTo>
                    <a:pt x="458448" y="2151139"/>
                  </a:lnTo>
                  <a:lnTo>
                    <a:pt x="454751" y="2154483"/>
                  </a:lnTo>
                  <a:lnTo>
                    <a:pt x="454721" y="2157508"/>
                  </a:lnTo>
                  <a:lnTo>
                    <a:pt x="439824" y="2148632"/>
                  </a:lnTo>
                  <a:lnTo>
                    <a:pt x="425888" y="2138006"/>
                  </a:lnTo>
                  <a:lnTo>
                    <a:pt x="427176" y="2137471"/>
                  </a:lnTo>
                  <a:cubicBezTo>
                    <a:pt x="426863" y="2137831"/>
                    <a:pt x="425611" y="2138281"/>
                    <a:pt x="424360" y="2136841"/>
                  </a:cubicBezTo>
                  <a:close/>
                  <a:moveTo>
                    <a:pt x="458297" y="2119938"/>
                  </a:moveTo>
                  <a:lnTo>
                    <a:pt x="433478" y="2131324"/>
                  </a:lnTo>
                  <a:lnTo>
                    <a:pt x="444025" y="2138641"/>
                  </a:lnTo>
                  <a:lnTo>
                    <a:pt x="458433" y="2148029"/>
                  </a:lnTo>
                  <a:lnTo>
                    <a:pt x="458297" y="2119938"/>
                  </a:lnTo>
                  <a:close/>
                  <a:moveTo>
                    <a:pt x="452947" y="2058761"/>
                  </a:moveTo>
                  <a:lnTo>
                    <a:pt x="452887" y="2058837"/>
                  </a:lnTo>
                  <a:lnTo>
                    <a:pt x="453207" y="2065413"/>
                  </a:lnTo>
                  <a:lnTo>
                    <a:pt x="327632" y="2119843"/>
                  </a:lnTo>
                  <a:cubicBezTo>
                    <a:pt x="284862" y="2141707"/>
                    <a:pt x="243710" y="2166631"/>
                    <a:pt x="204893" y="2195604"/>
                  </a:cubicBezTo>
                  <a:cubicBezTo>
                    <a:pt x="162842" y="2227277"/>
                    <a:pt x="123666" y="2262548"/>
                    <a:pt x="87725" y="2301419"/>
                  </a:cubicBezTo>
                  <a:cubicBezTo>
                    <a:pt x="67598" y="2323014"/>
                    <a:pt x="32016" y="2354686"/>
                    <a:pt x="20156" y="2383119"/>
                  </a:cubicBezTo>
                  <a:lnTo>
                    <a:pt x="13650" y="2395012"/>
                  </a:lnTo>
                  <a:lnTo>
                    <a:pt x="12473" y="2393849"/>
                  </a:lnTo>
                  <a:cubicBezTo>
                    <a:pt x="10272" y="2393759"/>
                    <a:pt x="10586" y="2398258"/>
                    <a:pt x="13596" y="2395109"/>
                  </a:cubicBezTo>
                  <a:lnTo>
                    <a:pt x="13650" y="2395012"/>
                  </a:lnTo>
                  <a:lnTo>
                    <a:pt x="17640" y="2398955"/>
                  </a:lnTo>
                  <a:cubicBezTo>
                    <a:pt x="20156" y="2403274"/>
                    <a:pt x="32016" y="2411193"/>
                    <a:pt x="37048" y="2412992"/>
                  </a:cubicBezTo>
                  <a:cubicBezTo>
                    <a:pt x="57894" y="2420910"/>
                    <a:pt x="34532" y="2424869"/>
                    <a:pt x="55019" y="2409393"/>
                  </a:cubicBezTo>
                  <a:cubicBezTo>
                    <a:pt x="59332" y="2405974"/>
                    <a:pt x="63195" y="2400845"/>
                    <a:pt x="66879" y="2395491"/>
                  </a:cubicBezTo>
                  <a:lnTo>
                    <a:pt x="74769" y="2384331"/>
                  </a:lnTo>
                  <a:lnTo>
                    <a:pt x="74491" y="2381411"/>
                  </a:lnTo>
                  <a:cubicBezTo>
                    <a:pt x="81321" y="2373856"/>
                    <a:pt x="87791" y="2365941"/>
                    <a:pt x="94620" y="2358386"/>
                  </a:cubicBezTo>
                  <a:lnTo>
                    <a:pt x="96680" y="2358265"/>
                  </a:lnTo>
                  <a:lnTo>
                    <a:pt x="116113" y="2335811"/>
                  </a:lnTo>
                  <a:lnTo>
                    <a:pt x="115407" y="2328364"/>
                  </a:lnTo>
                  <a:cubicBezTo>
                    <a:pt x="122953" y="2320790"/>
                    <a:pt x="130141" y="2313576"/>
                    <a:pt x="137328" y="2306002"/>
                  </a:cubicBezTo>
                  <a:cubicBezTo>
                    <a:pt x="139125" y="2304559"/>
                    <a:pt x="141640" y="2304559"/>
                    <a:pt x="143437" y="2305641"/>
                  </a:cubicBezTo>
                  <a:lnTo>
                    <a:pt x="145240" y="2306813"/>
                  </a:lnTo>
                  <a:lnTo>
                    <a:pt x="164288" y="2290286"/>
                  </a:lnTo>
                  <a:lnTo>
                    <a:pt x="162889" y="2289376"/>
                  </a:lnTo>
                  <a:cubicBezTo>
                    <a:pt x="160368" y="2287930"/>
                    <a:pt x="159648" y="2283595"/>
                    <a:pt x="162169" y="2281788"/>
                  </a:cubicBezTo>
                  <a:cubicBezTo>
                    <a:pt x="170813" y="2275284"/>
                    <a:pt x="179456" y="2268419"/>
                    <a:pt x="188100" y="2261555"/>
                  </a:cubicBezTo>
                  <a:cubicBezTo>
                    <a:pt x="189901" y="2260471"/>
                    <a:pt x="192062" y="2260109"/>
                    <a:pt x="193863" y="2261193"/>
                  </a:cubicBezTo>
                  <a:lnTo>
                    <a:pt x="196124" y="2262662"/>
                  </a:lnTo>
                  <a:lnTo>
                    <a:pt x="210454" y="2250229"/>
                  </a:lnTo>
                  <a:lnTo>
                    <a:pt x="209787" y="2243219"/>
                  </a:lnTo>
                  <a:cubicBezTo>
                    <a:pt x="218765" y="2236749"/>
                    <a:pt x="227743" y="2230278"/>
                    <a:pt x="236362" y="2223807"/>
                  </a:cubicBezTo>
                  <a:lnTo>
                    <a:pt x="241236" y="2223520"/>
                  </a:lnTo>
                  <a:lnTo>
                    <a:pt x="244788" y="2220438"/>
                  </a:lnTo>
                  <a:cubicBezTo>
                    <a:pt x="280010" y="2194885"/>
                    <a:pt x="317389" y="2172570"/>
                    <a:pt x="356205" y="2153135"/>
                  </a:cubicBezTo>
                  <a:cubicBezTo>
                    <a:pt x="375254" y="2143777"/>
                    <a:pt x="394662" y="2135139"/>
                    <a:pt x="414071" y="2126861"/>
                  </a:cubicBezTo>
                  <a:cubicBezTo>
                    <a:pt x="443452" y="2114444"/>
                    <a:pt x="453224" y="2110125"/>
                    <a:pt x="454302" y="2087940"/>
                  </a:cubicBezTo>
                  <a:lnTo>
                    <a:pt x="453207" y="2065413"/>
                  </a:lnTo>
                  <a:lnTo>
                    <a:pt x="453525" y="2065275"/>
                  </a:lnTo>
                  <a:lnTo>
                    <a:pt x="452947" y="2058761"/>
                  </a:lnTo>
                  <a:close/>
                  <a:moveTo>
                    <a:pt x="513176" y="2011606"/>
                  </a:moveTo>
                  <a:lnTo>
                    <a:pt x="515078" y="2033310"/>
                  </a:lnTo>
                  <a:lnTo>
                    <a:pt x="535461" y="2025626"/>
                  </a:lnTo>
                  <a:lnTo>
                    <a:pt x="522301" y="2017205"/>
                  </a:lnTo>
                  <a:lnTo>
                    <a:pt x="513176" y="2011606"/>
                  </a:lnTo>
                  <a:close/>
                  <a:moveTo>
                    <a:pt x="504468" y="1974185"/>
                  </a:moveTo>
                  <a:lnTo>
                    <a:pt x="503672" y="1974586"/>
                  </a:lnTo>
                  <a:lnTo>
                    <a:pt x="504511" y="1975135"/>
                  </a:lnTo>
                  <a:lnTo>
                    <a:pt x="504468" y="1974185"/>
                  </a:lnTo>
                  <a:close/>
                  <a:moveTo>
                    <a:pt x="510837" y="1970974"/>
                  </a:moveTo>
                  <a:lnTo>
                    <a:pt x="510043" y="1971374"/>
                  </a:lnTo>
                  <a:lnTo>
                    <a:pt x="510450" y="1979021"/>
                  </a:lnTo>
                  <a:lnTo>
                    <a:pt x="511664" y="1979815"/>
                  </a:lnTo>
                  <a:lnTo>
                    <a:pt x="512628" y="1990117"/>
                  </a:lnTo>
                  <a:lnTo>
                    <a:pt x="513301" y="2000292"/>
                  </a:lnTo>
                  <a:lnTo>
                    <a:pt x="512628" y="1999869"/>
                  </a:lnTo>
                  <a:cubicBezTo>
                    <a:pt x="510479" y="1999146"/>
                    <a:pt x="512628" y="2004203"/>
                    <a:pt x="513345" y="2000952"/>
                  </a:cubicBezTo>
                  <a:lnTo>
                    <a:pt x="513301" y="2000292"/>
                  </a:lnTo>
                  <a:lnTo>
                    <a:pt x="544274" y="2019767"/>
                  </a:lnTo>
                  <a:lnTo>
                    <a:pt x="542362" y="2020456"/>
                  </a:lnTo>
                  <a:lnTo>
                    <a:pt x="540655" y="2023668"/>
                  </a:lnTo>
                  <a:lnTo>
                    <a:pt x="546105" y="2021614"/>
                  </a:lnTo>
                  <a:lnTo>
                    <a:pt x="545944" y="2020817"/>
                  </a:lnTo>
                  <a:lnTo>
                    <a:pt x="544274" y="2019767"/>
                  </a:lnTo>
                  <a:lnTo>
                    <a:pt x="562628" y="2013159"/>
                  </a:lnTo>
                  <a:lnTo>
                    <a:pt x="564787" y="2014571"/>
                  </a:lnTo>
                  <a:lnTo>
                    <a:pt x="572106" y="2011812"/>
                  </a:lnTo>
                  <a:lnTo>
                    <a:pt x="572454" y="2009621"/>
                  </a:lnTo>
                  <a:lnTo>
                    <a:pt x="562628" y="2013159"/>
                  </a:lnTo>
                  <a:lnTo>
                    <a:pt x="511664" y="1979815"/>
                  </a:lnTo>
                  <a:lnTo>
                    <a:pt x="510837" y="1970974"/>
                  </a:lnTo>
                  <a:close/>
                  <a:moveTo>
                    <a:pt x="508831" y="1948607"/>
                  </a:moveTo>
                  <a:lnTo>
                    <a:pt x="509818" y="1967145"/>
                  </a:lnTo>
                  <a:lnTo>
                    <a:pt x="575901" y="2010381"/>
                  </a:lnTo>
                  <a:lnTo>
                    <a:pt x="594616" y="2003327"/>
                  </a:lnTo>
                  <a:lnTo>
                    <a:pt x="523133" y="1957259"/>
                  </a:lnTo>
                  <a:cubicBezTo>
                    <a:pt x="520260" y="1955267"/>
                    <a:pt x="515501" y="1953002"/>
                    <a:pt x="511012" y="1950421"/>
                  </a:cubicBezTo>
                  <a:lnTo>
                    <a:pt x="508831" y="1948607"/>
                  </a:lnTo>
                  <a:close/>
                  <a:moveTo>
                    <a:pt x="761036" y="1925301"/>
                  </a:moveTo>
                  <a:lnTo>
                    <a:pt x="759977" y="1926142"/>
                  </a:lnTo>
                  <a:lnTo>
                    <a:pt x="761148" y="1925831"/>
                  </a:lnTo>
                  <a:lnTo>
                    <a:pt x="761036" y="1925301"/>
                  </a:lnTo>
                  <a:close/>
                  <a:moveTo>
                    <a:pt x="510563" y="1909442"/>
                  </a:moveTo>
                  <a:lnTo>
                    <a:pt x="507408" y="1910958"/>
                  </a:lnTo>
                  <a:lnTo>
                    <a:pt x="507271" y="1915840"/>
                  </a:lnTo>
                  <a:lnTo>
                    <a:pt x="510132" y="1917708"/>
                  </a:lnTo>
                  <a:lnTo>
                    <a:pt x="509486" y="1930090"/>
                  </a:lnTo>
                  <a:cubicBezTo>
                    <a:pt x="509486" y="1931177"/>
                    <a:pt x="510204" y="1940958"/>
                    <a:pt x="508409" y="1936611"/>
                  </a:cubicBezTo>
                  <a:cubicBezTo>
                    <a:pt x="507331" y="1934800"/>
                    <a:pt x="508049" y="1935162"/>
                    <a:pt x="509127" y="1936249"/>
                  </a:cubicBezTo>
                  <a:cubicBezTo>
                    <a:pt x="515232" y="1944580"/>
                    <a:pt x="531033" y="1950739"/>
                    <a:pt x="539293" y="1956172"/>
                  </a:cubicBezTo>
                  <a:lnTo>
                    <a:pt x="603392" y="1997413"/>
                  </a:lnTo>
                  <a:lnTo>
                    <a:pt x="601063" y="1998556"/>
                  </a:lnTo>
                  <a:lnTo>
                    <a:pt x="600304" y="2001183"/>
                  </a:lnTo>
                  <a:lnTo>
                    <a:pt x="605774" y="1999120"/>
                  </a:lnTo>
                  <a:lnTo>
                    <a:pt x="605732" y="1998918"/>
                  </a:lnTo>
                  <a:lnTo>
                    <a:pt x="603392" y="1997413"/>
                  </a:lnTo>
                  <a:lnTo>
                    <a:pt x="619832" y="1989345"/>
                  </a:lnTo>
                  <a:lnTo>
                    <a:pt x="623385" y="1991666"/>
                  </a:lnTo>
                  <a:lnTo>
                    <a:pt x="627473" y="1989524"/>
                  </a:lnTo>
                  <a:lnTo>
                    <a:pt x="627638" y="1985515"/>
                  </a:lnTo>
                  <a:lnTo>
                    <a:pt x="619832" y="1989345"/>
                  </a:lnTo>
                  <a:lnTo>
                    <a:pt x="510132" y="1917708"/>
                  </a:lnTo>
                  <a:lnTo>
                    <a:pt x="510563" y="1909442"/>
                  </a:lnTo>
                  <a:close/>
                  <a:moveTo>
                    <a:pt x="508027" y="1888875"/>
                  </a:moveTo>
                  <a:lnTo>
                    <a:pt x="507561" y="1905503"/>
                  </a:lnTo>
                  <a:lnTo>
                    <a:pt x="508409" y="1905095"/>
                  </a:lnTo>
                  <a:cubicBezTo>
                    <a:pt x="549708" y="1932264"/>
                    <a:pt x="591008" y="1959070"/>
                    <a:pt x="632307" y="1986239"/>
                  </a:cubicBezTo>
                  <a:lnTo>
                    <a:pt x="632274" y="1987008"/>
                  </a:lnTo>
                  <a:lnTo>
                    <a:pt x="648387" y="1978566"/>
                  </a:lnTo>
                  <a:lnTo>
                    <a:pt x="543733" y="1910875"/>
                  </a:lnTo>
                  <a:cubicBezTo>
                    <a:pt x="538355" y="1907641"/>
                    <a:pt x="529122" y="1903418"/>
                    <a:pt x="520427" y="1898612"/>
                  </a:cubicBezTo>
                  <a:lnTo>
                    <a:pt x="508027" y="1888875"/>
                  </a:lnTo>
                  <a:close/>
                  <a:moveTo>
                    <a:pt x="821963" y="1876905"/>
                  </a:moveTo>
                  <a:lnTo>
                    <a:pt x="821830" y="1877011"/>
                  </a:lnTo>
                  <a:lnTo>
                    <a:pt x="822511" y="1877480"/>
                  </a:lnTo>
                  <a:lnTo>
                    <a:pt x="821963" y="1876905"/>
                  </a:lnTo>
                  <a:close/>
                  <a:moveTo>
                    <a:pt x="508900" y="1857723"/>
                  </a:moveTo>
                  <a:lnTo>
                    <a:pt x="508384" y="1876117"/>
                  </a:lnTo>
                  <a:lnTo>
                    <a:pt x="508594" y="1877095"/>
                  </a:lnTo>
                  <a:cubicBezTo>
                    <a:pt x="517558" y="1890032"/>
                    <a:pt x="545526" y="1900813"/>
                    <a:pt x="558793" y="1909078"/>
                  </a:cubicBezTo>
                  <a:lnTo>
                    <a:pt x="658115" y="1973468"/>
                  </a:lnTo>
                  <a:lnTo>
                    <a:pt x="673968" y="1965162"/>
                  </a:lnTo>
                  <a:lnTo>
                    <a:pt x="672457" y="1964060"/>
                  </a:lnTo>
                  <a:cubicBezTo>
                    <a:pt x="653453" y="1956513"/>
                    <a:pt x="633732" y="1939264"/>
                    <a:pt x="616521" y="1928124"/>
                  </a:cubicBezTo>
                  <a:cubicBezTo>
                    <a:pt x="598952" y="1916624"/>
                    <a:pt x="580575" y="1902160"/>
                    <a:pt x="561706" y="1888640"/>
                  </a:cubicBezTo>
                  <a:lnTo>
                    <a:pt x="508900" y="1857723"/>
                  </a:lnTo>
                  <a:close/>
                  <a:moveTo>
                    <a:pt x="504650" y="1852299"/>
                  </a:moveTo>
                  <a:cubicBezTo>
                    <a:pt x="501781" y="1853018"/>
                    <a:pt x="499630" y="1853018"/>
                    <a:pt x="503933" y="1854815"/>
                  </a:cubicBezTo>
                  <a:lnTo>
                    <a:pt x="504640" y="1855229"/>
                  </a:lnTo>
                  <a:lnTo>
                    <a:pt x="504818" y="1852427"/>
                  </a:lnTo>
                  <a:lnTo>
                    <a:pt x="504650" y="1852299"/>
                  </a:lnTo>
                  <a:close/>
                  <a:moveTo>
                    <a:pt x="857776" y="1838784"/>
                  </a:moveTo>
                  <a:lnTo>
                    <a:pt x="857599" y="1838992"/>
                  </a:lnTo>
                  <a:lnTo>
                    <a:pt x="858679" y="1839804"/>
                  </a:lnTo>
                  <a:lnTo>
                    <a:pt x="857776" y="1838784"/>
                  </a:lnTo>
                  <a:close/>
                  <a:moveTo>
                    <a:pt x="512617" y="1828404"/>
                  </a:moveTo>
                  <a:lnTo>
                    <a:pt x="509881" y="1847214"/>
                  </a:lnTo>
                  <a:lnTo>
                    <a:pt x="683825" y="1959997"/>
                  </a:lnTo>
                  <a:lnTo>
                    <a:pt x="702788" y="1950061"/>
                  </a:lnTo>
                  <a:lnTo>
                    <a:pt x="512617" y="1828404"/>
                  </a:lnTo>
                  <a:close/>
                  <a:moveTo>
                    <a:pt x="516741" y="1800046"/>
                  </a:moveTo>
                  <a:lnTo>
                    <a:pt x="514244" y="1817213"/>
                  </a:lnTo>
                  <a:lnTo>
                    <a:pt x="515725" y="1817779"/>
                  </a:lnTo>
                  <a:cubicBezTo>
                    <a:pt x="517530" y="1819173"/>
                    <a:pt x="519877" y="1821241"/>
                    <a:pt x="521682" y="1822860"/>
                  </a:cubicBezTo>
                  <a:cubicBezTo>
                    <a:pt x="540455" y="1840488"/>
                    <a:pt x="569335" y="1853079"/>
                    <a:pt x="590996" y="1867109"/>
                  </a:cubicBezTo>
                  <a:lnTo>
                    <a:pt x="712139" y="1944889"/>
                  </a:lnTo>
                  <a:lnTo>
                    <a:pt x="710377" y="1946085"/>
                  </a:lnTo>
                  <a:lnTo>
                    <a:pt x="712373" y="1945039"/>
                  </a:lnTo>
                  <a:lnTo>
                    <a:pt x="712139" y="1944889"/>
                  </a:lnTo>
                  <a:lnTo>
                    <a:pt x="723713" y="1937034"/>
                  </a:lnTo>
                  <a:lnTo>
                    <a:pt x="726272" y="1937757"/>
                  </a:lnTo>
                  <a:lnTo>
                    <a:pt x="728505" y="1936586"/>
                  </a:lnTo>
                  <a:lnTo>
                    <a:pt x="724796" y="1933706"/>
                  </a:lnTo>
                  <a:cubicBezTo>
                    <a:pt x="721321" y="1931683"/>
                    <a:pt x="717711" y="1929884"/>
                    <a:pt x="716628" y="1929344"/>
                  </a:cubicBezTo>
                  <a:cubicBezTo>
                    <a:pt x="692441" y="1917113"/>
                    <a:pt x="669697" y="1899126"/>
                    <a:pt x="646953" y="1884376"/>
                  </a:cubicBezTo>
                  <a:cubicBezTo>
                    <a:pt x="619155" y="1866749"/>
                    <a:pt x="591357" y="1848762"/>
                    <a:pt x="563920" y="1830775"/>
                  </a:cubicBezTo>
                  <a:cubicBezTo>
                    <a:pt x="557964" y="1826997"/>
                    <a:pt x="548668" y="1819083"/>
                    <a:pt x="539056" y="1811933"/>
                  </a:cubicBezTo>
                  <a:lnTo>
                    <a:pt x="516741" y="1800046"/>
                  </a:lnTo>
                  <a:close/>
                  <a:moveTo>
                    <a:pt x="520327" y="1775392"/>
                  </a:moveTo>
                  <a:lnTo>
                    <a:pt x="518231" y="1789802"/>
                  </a:lnTo>
                  <a:lnTo>
                    <a:pt x="737520" y="1931134"/>
                  </a:lnTo>
                  <a:lnTo>
                    <a:pt x="747706" y="1922983"/>
                  </a:lnTo>
                  <a:lnTo>
                    <a:pt x="520327" y="1775392"/>
                  </a:lnTo>
                  <a:close/>
                  <a:moveTo>
                    <a:pt x="518055" y="1753403"/>
                  </a:moveTo>
                  <a:lnTo>
                    <a:pt x="517585" y="1754272"/>
                  </a:lnTo>
                  <a:lnTo>
                    <a:pt x="517635" y="1755562"/>
                  </a:lnTo>
                  <a:lnTo>
                    <a:pt x="518055" y="1753403"/>
                  </a:lnTo>
                  <a:close/>
                  <a:moveTo>
                    <a:pt x="525527" y="1747272"/>
                  </a:moveTo>
                  <a:lnTo>
                    <a:pt x="523381" y="1754397"/>
                  </a:lnTo>
                  <a:lnTo>
                    <a:pt x="521854" y="1764895"/>
                  </a:lnTo>
                  <a:lnTo>
                    <a:pt x="523723" y="1766233"/>
                  </a:lnTo>
                  <a:cubicBezTo>
                    <a:pt x="526868" y="1768257"/>
                    <a:pt x="530462" y="1770505"/>
                    <a:pt x="532259" y="1771765"/>
                  </a:cubicBezTo>
                  <a:cubicBezTo>
                    <a:pt x="558854" y="1789393"/>
                    <a:pt x="585449" y="1806301"/>
                    <a:pt x="612404" y="1823570"/>
                  </a:cubicBezTo>
                  <a:lnTo>
                    <a:pt x="755669" y="1916611"/>
                  </a:lnTo>
                  <a:lnTo>
                    <a:pt x="769622" y="1905446"/>
                  </a:lnTo>
                  <a:lnTo>
                    <a:pt x="767033" y="1903346"/>
                  </a:lnTo>
                  <a:cubicBezTo>
                    <a:pt x="763260" y="1901277"/>
                    <a:pt x="759217" y="1899478"/>
                    <a:pt x="756880" y="1898039"/>
                  </a:cubicBezTo>
                  <a:cubicBezTo>
                    <a:pt x="728848" y="1879692"/>
                    <a:pt x="700815" y="1861704"/>
                    <a:pt x="672423" y="1843356"/>
                  </a:cubicBezTo>
                  <a:cubicBezTo>
                    <a:pt x="639718" y="1822131"/>
                    <a:pt x="607013" y="1800905"/>
                    <a:pt x="573949" y="1779679"/>
                  </a:cubicBezTo>
                  <a:cubicBezTo>
                    <a:pt x="567659" y="1775542"/>
                    <a:pt x="557596" y="1766818"/>
                    <a:pt x="547174" y="1758948"/>
                  </a:cubicBezTo>
                  <a:lnTo>
                    <a:pt x="525527" y="1747272"/>
                  </a:lnTo>
                  <a:close/>
                  <a:moveTo>
                    <a:pt x="518243" y="1743344"/>
                  </a:moveTo>
                  <a:lnTo>
                    <a:pt x="519844" y="1744208"/>
                  </a:lnTo>
                  <a:lnTo>
                    <a:pt x="519881" y="1744020"/>
                  </a:lnTo>
                  <a:lnTo>
                    <a:pt x="518243" y="1743344"/>
                  </a:lnTo>
                  <a:close/>
                  <a:moveTo>
                    <a:pt x="533310" y="1721428"/>
                  </a:moveTo>
                  <a:lnTo>
                    <a:pt x="528156" y="1738542"/>
                  </a:lnTo>
                  <a:lnTo>
                    <a:pt x="777042" y="1899507"/>
                  </a:lnTo>
                  <a:lnTo>
                    <a:pt x="791621" y="1887841"/>
                  </a:lnTo>
                  <a:lnTo>
                    <a:pt x="533310" y="1721428"/>
                  </a:lnTo>
                  <a:close/>
                  <a:moveTo>
                    <a:pt x="947189" y="1693969"/>
                  </a:moveTo>
                  <a:lnTo>
                    <a:pt x="946200" y="1695991"/>
                  </a:lnTo>
                  <a:lnTo>
                    <a:pt x="947480" y="1695689"/>
                  </a:lnTo>
                  <a:lnTo>
                    <a:pt x="947189" y="1693969"/>
                  </a:lnTo>
                  <a:close/>
                  <a:moveTo>
                    <a:pt x="541628" y="1693811"/>
                  </a:moveTo>
                  <a:lnTo>
                    <a:pt x="536085" y="1712216"/>
                  </a:lnTo>
                  <a:lnTo>
                    <a:pt x="543086" y="1717573"/>
                  </a:lnTo>
                  <a:cubicBezTo>
                    <a:pt x="547635" y="1720087"/>
                    <a:pt x="552410" y="1722332"/>
                    <a:pt x="555113" y="1724128"/>
                  </a:cubicBezTo>
                  <a:lnTo>
                    <a:pt x="651694" y="1786259"/>
                  </a:lnTo>
                  <a:lnTo>
                    <a:pt x="799587" y="1881467"/>
                  </a:lnTo>
                  <a:lnTo>
                    <a:pt x="813051" y="1870692"/>
                  </a:lnTo>
                  <a:lnTo>
                    <a:pt x="805889" y="1865359"/>
                  </a:lnTo>
                  <a:cubicBezTo>
                    <a:pt x="800979" y="1862666"/>
                    <a:pt x="795844" y="1860241"/>
                    <a:pt x="792600" y="1858087"/>
                  </a:cubicBezTo>
                  <a:cubicBezTo>
                    <a:pt x="760166" y="1837257"/>
                    <a:pt x="727733" y="1816426"/>
                    <a:pt x="694939" y="1795237"/>
                  </a:cubicBezTo>
                  <a:cubicBezTo>
                    <a:pt x="659622" y="1772252"/>
                    <a:pt x="623584" y="1749267"/>
                    <a:pt x="588268" y="1726282"/>
                  </a:cubicBezTo>
                  <a:cubicBezTo>
                    <a:pt x="581781" y="1721973"/>
                    <a:pt x="560091" y="1703320"/>
                    <a:pt x="545242" y="1695021"/>
                  </a:cubicBezTo>
                  <a:lnTo>
                    <a:pt x="541628" y="1693811"/>
                  </a:lnTo>
                  <a:close/>
                  <a:moveTo>
                    <a:pt x="548962" y="1669457"/>
                  </a:moveTo>
                  <a:lnTo>
                    <a:pt x="543960" y="1686067"/>
                  </a:lnTo>
                  <a:lnTo>
                    <a:pt x="820861" y="1864442"/>
                  </a:lnTo>
                  <a:lnTo>
                    <a:pt x="833876" y="1854027"/>
                  </a:lnTo>
                  <a:lnTo>
                    <a:pt x="548962" y="1669457"/>
                  </a:lnTo>
                  <a:close/>
                  <a:moveTo>
                    <a:pt x="559455" y="1643800"/>
                  </a:moveTo>
                  <a:lnTo>
                    <a:pt x="554143" y="1654858"/>
                  </a:lnTo>
                  <a:lnTo>
                    <a:pt x="553600" y="1660656"/>
                  </a:lnTo>
                  <a:cubicBezTo>
                    <a:pt x="557917" y="1667865"/>
                    <a:pt x="575905" y="1675074"/>
                    <a:pt x="582741" y="1679400"/>
                  </a:cubicBezTo>
                  <a:cubicBezTo>
                    <a:pt x="615479" y="1700667"/>
                    <a:pt x="647858" y="1721934"/>
                    <a:pt x="680236" y="1742841"/>
                  </a:cubicBezTo>
                  <a:lnTo>
                    <a:pt x="840915" y="1846805"/>
                  </a:lnTo>
                  <a:lnTo>
                    <a:pt x="851202" y="1834175"/>
                  </a:lnTo>
                  <a:lnTo>
                    <a:pt x="840871" y="1826377"/>
                  </a:lnTo>
                  <a:cubicBezTo>
                    <a:pt x="835205" y="1823223"/>
                    <a:pt x="829179" y="1820339"/>
                    <a:pt x="825221" y="1817816"/>
                  </a:cubicBezTo>
                  <a:cubicBezTo>
                    <a:pt x="789605" y="1795107"/>
                    <a:pt x="754348" y="1772038"/>
                    <a:pt x="719091" y="1749329"/>
                  </a:cubicBezTo>
                  <a:cubicBezTo>
                    <a:pt x="682755" y="1725178"/>
                    <a:pt x="646059" y="1701388"/>
                    <a:pt x="609363" y="1677958"/>
                  </a:cubicBezTo>
                  <a:cubicBezTo>
                    <a:pt x="603697" y="1674443"/>
                    <a:pt x="580425" y="1654708"/>
                    <a:pt x="565045" y="1645821"/>
                  </a:cubicBezTo>
                  <a:lnTo>
                    <a:pt x="559455" y="1643800"/>
                  </a:lnTo>
                  <a:close/>
                  <a:moveTo>
                    <a:pt x="571173" y="1619409"/>
                  </a:moveTo>
                  <a:lnTo>
                    <a:pt x="562905" y="1636619"/>
                  </a:lnTo>
                  <a:lnTo>
                    <a:pt x="856998" y="1827058"/>
                  </a:lnTo>
                  <a:lnTo>
                    <a:pt x="868956" y="1812376"/>
                  </a:lnTo>
                  <a:lnTo>
                    <a:pt x="571173" y="1619409"/>
                  </a:lnTo>
                  <a:close/>
                  <a:moveTo>
                    <a:pt x="583792" y="1595348"/>
                  </a:moveTo>
                  <a:lnTo>
                    <a:pt x="580595" y="1599795"/>
                  </a:lnTo>
                  <a:lnTo>
                    <a:pt x="577201" y="1606862"/>
                  </a:lnTo>
                  <a:lnTo>
                    <a:pt x="578701" y="1612654"/>
                  </a:lnTo>
                  <a:cubicBezTo>
                    <a:pt x="584816" y="1620939"/>
                    <a:pt x="601723" y="1627424"/>
                    <a:pt x="610356" y="1633188"/>
                  </a:cubicBezTo>
                  <a:cubicBezTo>
                    <a:pt x="646328" y="1656604"/>
                    <a:pt x="682300" y="1679660"/>
                    <a:pt x="718272" y="1703437"/>
                  </a:cubicBezTo>
                  <a:lnTo>
                    <a:pt x="875107" y="1804824"/>
                  </a:lnTo>
                  <a:lnTo>
                    <a:pt x="885797" y="1791699"/>
                  </a:lnTo>
                  <a:lnTo>
                    <a:pt x="872233" y="1781205"/>
                  </a:lnTo>
                  <a:cubicBezTo>
                    <a:pt x="866207" y="1777828"/>
                    <a:pt x="859822" y="1774766"/>
                    <a:pt x="856045" y="1772244"/>
                  </a:cubicBezTo>
                  <a:cubicBezTo>
                    <a:pt x="820433" y="1749188"/>
                    <a:pt x="784821" y="1726132"/>
                    <a:pt x="749208" y="1703076"/>
                  </a:cubicBezTo>
                  <a:cubicBezTo>
                    <a:pt x="711078" y="1678579"/>
                    <a:pt x="673307" y="1654082"/>
                    <a:pt x="635537" y="1629585"/>
                  </a:cubicBezTo>
                  <a:cubicBezTo>
                    <a:pt x="627443" y="1624181"/>
                    <a:pt x="604578" y="1607025"/>
                    <a:pt x="591375" y="1598936"/>
                  </a:cubicBezTo>
                  <a:lnTo>
                    <a:pt x="583792" y="1595348"/>
                  </a:lnTo>
                  <a:close/>
                  <a:moveTo>
                    <a:pt x="600137" y="1572608"/>
                  </a:moveTo>
                  <a:lnTo>
                    <a:pt x="589059" y="1588021"/>
                  </a:lnTo>
                  <a:lnTo>
                    <a:pt x="891978" y="1784111"/>
                  </a:lnTo>
                  <a:lnTo>
                    <a:pt x="892922" y="1782952"/>
                  </a:lnTo>
                  <a:lnTo>
                    <a:pt x="901282" y="1766979"/>
                  </a:lnTo>
                  <a:lnTo>
                    <a:pt x="600137" y="1572608"/>
                  </a:lnTo>
                  <a:close/>
                  <a:moveTo>
                    <a:pt x="617004" y="1552019"/>
                  </a:moveTo>
                  <a:lnTo>
                    <a:pt x="613024" y="1554681"/>
                  </a:lnTo>
                  <a:lnTo>
                    <a:pt x="604867" y="1566028"/>
                  </a:lnTo>
                  <a:lnTo>
                    <a:pt x="608788" y="1570104"/>
                  </a:lnTo>
                  <a:cubicBezTo>
                    <a:pt x="623484" y="1580698"/>
                    <a:pt x="651289" y="1593627"/>
                    <a:pt x="658038" y="1598230"/>
                  </a:cubicBezTo>
                  <a:cubicBezTo>
                    <a:pt x="695833" y="1622779"/>
                    <a:pt x="733987" y="1647329"/>
                    <a:pt x="772141" y="1671878"/>
                  </a:cubicBezTo>
                  <a:lnTo>
                    <a:pt x="876886" y="1739750"/>
                  </a:lnTo>
                  <a:cubicBezTo>
                    <a:pt x="884085" y="1744443"/>
                    <a:pt x="897043" y="1756718"/>
                    <a:pt x="905322" y="1758162"/>
                  </a:cubicBezTo>
                  <a:lnTo>
                    <a:pt x="905748" y="1758447"/>
                  </a:lnTo>
                  <a:lnTo>
                    <a:pt x="907877" y="1754380"/>
                  </a:lnTo>
                  <a:lnTo>
                    <a:pt x="908516" y="1752476"/>
                  </a:lnTo>
                  <a:lnTo>
                    <a:pt x="911873" y="1746745"/>
                  </a:lnTo>
                  <a:lnTo>
                    <a:pt x="913137" y="1744331"/>
                  </a:lnTo>
                  <a:lnTo>
                    <a:pt x="751624" y="1639386"/>
                  </a:lnTo>
                  <a:lnTo>
                    <a:pt x="645800" y="1570793"/>
                  </a:lnTo>
                  <a:cubicBezTo>
                    <a:pt x="639321" y="1566460"/>
                    <a:pt x="625283" y="1553103"/>
                    <a:pt x="617004" y="1552019"/>
                  </a:cubicBezTo>
                  <a:close/>
                  <a:moveTo>
                    <a:pt x="632077" y="1528174"/>
                  </a:moveTo>
                  <a:lnTo>
                    <a:pt x="621373" y="1543065"/>
                  </a:lnTo>
                  <a:lnTo>
                    <a:pt x="917889" y="1735253"/>
                  </a:lnTo>
                  <a:lnTo>
                    <a:pt x="926742" y="1718340"/>
                  </a:lnTo>
                  <a:lnTo>
                    <a:pt x="632077" y="1528174"/>
                  </a:lnTo>
                  <a:close/>
                  <a:moveTo>
                    <a:pt x="653005" y="1511231"/>
                  </a:moveTo>
                  <a:cubicBezTo>
                    <a:pt x="653005" y="1511231"/>
                    <a:pt x="649938" y="1515737"/>
                    <a:pt x="646555" y="1519161"/>
                  </a:cubicBezTo>
                  <a:lnTo>
                    <a:pt x="640401" y="1520224"/>
                  </a:lnTo>
                  <a:lnTo>
                    <a:pt x="639058" y="1521498"/>
                  </a:lnTo>
                  <a:lnTo>
                    <a:pt x="647665" y="1530577"/>
                  </a:lnTo>
                  <a:cubicBezTo>
                    <a:pt x="662636" y="1541508"/>
                    <a:pt x="690446" y="1554214"/>
                    <a:pt x="697754" y="1558810"/>
                  </a:cubicBezTo>
                  <a:cubicBezTo>
                    <a:pt x="733120" y="1581878"/>
                    <a:pt x="768485" y="1604587"/>
                    <a:pt x="804212" y="1627655"/>
                  </a:cubicBezTo>
                  <a:cubicBezTo>
                    <a:pt x="836330" y="1648561"/>
                    <a:pt x="869170" y="1669827"/>
                    <a:pt x="901649" y="1690733"/>
                  </a:cubicBezTo>
                  <a:cubicBezTo>
                    <a:pt x="908866" y="1695419"/>
                    <a:pt x="922218" y="1708035"/>
                    <a:pt x="930879" y="1709837"/>
                  </a:cubicBezTo>
                  <a:lnTo>
                    <a:pt x="931109" y="1709996"/>
                  </a:lnTo>
                  <a:lnTo>
                    <a:pt x="931465" y="1709317"/>
                  </a:lnTo>
                  <a:lnTo>
                    <a:pt x="932323" y="1704881"/>
                  </a:lnTo>
                  <a:lnTo>
                    <a:pt x="937310" y="1694850"/>
                  </a:lnTo>
                  <a:lnTo>
                    <a:pt x="937451" y="1694942"/>
                  </a:lnTo>
                  <a:lnTo>
                    <a:pt x="937756" y="1693952"/>
                  </a:lnTo>
                  <a:lnTo>
                    <a:pt x="937310" y="1694850"/>
                  </a:lnTo>
                  <a:lnTo>
                    <a:pt x="777868" y="1591971"/>
                  </a:lnTo>
                  <a:cubicBezTo>
                    <a:pt x="745389" y="1570705"/>
                    <a:pt x="712911" y="1549799"/>
                    <a:pt x="680432" y="1528532"/>
                  </a:cubicBezTo>
                  <a:cubicBezTo>
                    <a:pt x="675019" y="1525649"/>
                    <a:pt x="659501" y="1510871"/>
                    <a:pt x="653005" y="1511231"/>
                  </a:cubicBezTo>
                  <a:close/>
                  <a:moveTo>
                    <a:pt x="985339" y="1495418"/>
                  </a:moveTo>
                  <a:lnTo>
                    <a:pt x="985283" y="1496120"/>
                  </a:lnTo>
                  <a:lnTo>
                    <a:pt x="985837" y="1495754"/>
                  </a:lnTo>
                  <a:lnTo>
                    <a:pt x="985339" y="1495418"/>
                  </a:lnTo>
                  <a:close/>
                  <a:moveTo>
                    <a:pt x="674395" y="1487992"/>
                  </a:moveTo>
                  <a:lnTo>
                    <a:pt x="658358" y="1503198"/>
                  </a:lnTo>
                  <a:lnTo>
                    <a:pt x="940390" y="1685410"/>
                  </a:lnTo>
                  <a:lnTo>
                    <a:pt x="946853" y="1664454"/>
                  </a:lnTo>
                  <a:lnTo>
                    <a:pt x="674395" y="1487992"/>
                  </a:lnTo>
                  <a:close/>
                  <a:moveTo>
                    <a:pt x="693456" y="1469919"/>
                  </a:moveTo>
                  <a:lnTo>
                    <a:pt x="680597" y="1482112"/>
                  </a:lnTo>
                  <a:lnTo>
                    <a:pt x="685072" y="1486889"/>
                  </a:lnTo>
                  <a:cubicBezTo>
                    <a:pt x="698812" y="1496905"/>
                    <a:pt x="724974" y="1508950"/>
                    <a:pt x="731463" y="1513281"/>
                  </a:cubicBezTo>
                  <a:lnTo>
                    <a:pt x="837822" y="1582217"/>
                  </a:lnTo>
                  <a:cubicBezTo>
                    <a:pt x="867386" y="1601345"/>
                    <a:pt x="896950" y="1620474"/>
                    <a:pt x="926514" y="1639603"/>
                  </a:cubicBezTo>
                  <a:cubicBezTo>
                    <a:pt x="929218" y="1641407"/>
                    <a:pt x="934176" y="1645558"/>
                    <a:pt x="939268" y="1649302"/>
                  </a:cubicBezTo>
                  <a:lnTo>
                    <a:pt x="949788" y="1654935"/>
                  </a:lnTo>
                  <a:lnTo>
                    <a:pt x="954695" y="1639026"/>
                  </a:lnTo>
                  <a:lnTo>
                    <a:pt x="807897" y="1543959"/>
                  </a:lnTo>
                  <a:cubicBezTo>
                    <a:pt x="776891" y="1524109"/>
                    <a:pt x="746606" y="1504258"/>
                    <a:pt x="715960" y="1484408"/>
                  </a:cubicBezTo>
                  <a:cubicBezTo>
                    <a:pt x="713617" y="1482964"/>
                    <a:pt x="709290" y="1479355"/>
                    <a:pt x="704829" y="1476062"/>
                  </a:cubicBezTo>
                  <a:lnTo>
                    <a:pt x="693456" y="1469919"/>
                  </a:lnTo>
                  <a:close/>
                  <a:moveTo>
                    <a:pt x="719349" y="1451993"/>
                  </a:moveTo>
                  <a:lnTo>
                    <a:pt x="701707" y="1463462"/>
                  </a:lnTo>
                  <a:lnTo>
                    <a:pt x="957638" y="1629481"/>
                  </a:lnTo>
                  <a:lnTo>
                    <a:pt x="961992" y="1615365"/>
                  </a:lnTo>
                  <a:lnTo>
                    <a:pt x="962826" y="1610004"/>
                  </a:lnTo>
                  <a:lnTo>
                    <a:pt x="719349" y="1451993"/>
                  </a:lnTo>
                  <a:close/>
                  <a:moveTo>
                    <a:pt x="989957" y="1437788"/>
                  </a:moveTo>
                  <a:lnTo>
                    <a:pt x="989902" y="1438472"/>
                  </a:lnTo>
                  <a:lnTo>
                    <a:pt x="990531" y="1438158"/>
                  </a:lnTo>
                  <a:lnTo>
                    <a:pt x="989957" y="1437788"/>
                  </a:lnTo>
                  <a:close/>
                  <a:moveTo>
                    <a:pt x="742902" y="1436682"/>
                  </a:moveTo>
                  <a:lnTo>
                    <a:pt x="725918" y="1447723"/>
                  </a:lnTo>
                  <a:lnTo>
                    <a:pt x="727719" y="1449647"/>
                  </a:lnTo>
                  <a:cubicBezTo>
                    <a:pt x="741791" y="1460029"/>
                    <a:pt x="768314" y="1472496"/>
                    <a:pt x="774793" y="1476832"/>
                  </a:cubicBezTo>
                  <a:cubicBezTo>
                    <a:pt x="807188" y="1497428"/>
                    <a:pt x="839223" y="1518385"/>
                    <a:pt x="871258" y="1539342"/>
                  </a:cubicBezTo>
                  <a:cubicBezTo>
                    <a:pt x="898614" y="1557048"/>
                    <a:pt x="925969" y="1574753"/>
                    <a:pt x="953325" y="1592458"/>
                  </a:cubicBezTo>
                  <a:lnTo>
                    <a:pt x="964346" y="1600226"/>
                  </a:lnTo>
                  <a:lnTo>
                    <a:pt x="967136" y="1582290"/>
                  </a:lnTo>
                  <a:lnTo>
                    <a:pt x="832384" y="1494537"/>
                  </a:lnTo>
                  <a:cubicBezTo>
                    <a:pt x="805388" y="1477193"/>
                    <a:pt x="778032" y="1454429"/>
                    <a:pt x="749237" y="1440337"/>
                  </a:cubicBezTo>
                  <a:lnTo>
                    <a:pt x="742902" y="1436682"/>
                  </a:lnTo>
                  <a:close/>
                  <a:moveTo>
                    <a:pt x="763807" y="1423093"/>
                  </a:moveTo>
                  <a:lnTo>
                    <a:pt x="751836" y="1430875"/>
                  </a:lnTo>
                  <a:lnTo>
                    <a:pt x="968802" y="1571574"/>
                  </a:lnTo>
                  <a:lnTo>
                    <a:pt x="971096" y="1556826"/>
                  </a:lnTo>
                  <a:lnTo>
                    <a:pt x="763807" y="1423093"/>
                  </a:lnTo>
                  <a:close/>
                  <a:moveTo>
                    <a:pt x="787076" y="1407966"/>
                  </a:moveTo>
                  <a:lnTo>
                    <a:pt x="770886" y="1418491"/>
                  </a:lnTo>
                  <a:lnTo>
                    <a:pt x="772667" y="1420305"/>
                  </a:lnTo>
                  <a:cubicBezTo>
                    <a:pt x="785052" y="1429370"/>
                    <a:pt x="805677" y="1438183"/>
                    <a:pt x="813766" y="1443565"/>
                  </a:cubicBezTo>
                  <a:cubicBezTo>
                    <a:pt x="841446" y="1461505"/>
                    <a:pt x="869125" y="1479445"/>
                    <a:pt x="897165" y="1497384"/>
                  </a:cubicBezTo>
                  <a:cubicBezTo>
                    <a:pt x="919093" y="1511377"/>
                    <a:pt x="946054" y="1524294"/>
                    <a:pt x="965825" y="1541875"/>
                  </a:cubicBezTo>
                  <a:cubicBezTo>
                    <a:pt x="966724" y="1542593"/>
                    <a:pt x="969600" y="1544925"/>
                    <a:pt x="972565" y="1547033"/>
                  </a:cubicBezTo>
                  <a:lnTo>
                    <a:pt x="972615" y="1547059"/>
                  </a:lnTo>
                  <a:lnTo>
                    <a:pt x="975362" y="1529393"/>
                  </a:lnTo>
                  <a:lnTo>
                    <a:pt x="854387" y="1451100"/>
                  </a:lnTo>
                  <a:cubicBezTo>
                    <a:pt x="834615" y="1438183"/>
                    <a:pt x="813047" y="1418808"/>
                    <a:pt x="791119" y="1409838"/>
                  </a:cubicBezTo>
                  <a:lnTo>
                    <a:pt x="787076" y="1407966"/>
                  </a:lnTo>
                  <a:close/>
                  <a:moveTo>
                    <a:pt x="810570" y="1393562"/>
                  </a:moveTo>
                  <a:lnTo>
                    <a:pt x="806181" y="1395546"/>
                  </a:lnTo>
                  <a:lnTo>
                    <a:pt x="796645" y="1401745"/>
                  </a:lnTo>
                  <a:lnTo>
                    <a:pt x="976348" y="1518622"/>
                  </a:lnTo>
                  <a:lnTo>
                    <a:pt x="977156" y="1501241"/>
                  </a:lnTo>
                  <a:lnTo>
                    <a:pt x="810570" y="1393562"/>
                  </a:lnTo>
                  <a:close/>
                  <a:moveTo>
                    <a:pt x="810015" y="1381162"/>
                  </a:moveTo>
                  <a:lnTo>
                    <a:pt x="811776" y="1384163"/>
                  </a:lnTo>
                  <a:lnTo>
                    <a:pt x="812864" y="1383562"/>
                  </a:lnTo>
                  <a:lnTo>
                    <a:pt x="812539" y="1383330"/>
                  </a:lnTo>
                  <a:cubicBezTo>
                    <a:pt x="812179" y="1382607"/>
                    <a:pt x="810375" y="1382246"/>
                    <a:pt x="810015" y="1381162"/>
                  </a:cubicBezTo>
                  <a:close/>
                  <a:moveTo>
                    <a:pt x="839061" y="1380683"/>
                  </a:moveTo>
                  <a:lnTo>
                    <a:pt x="820543" y="1389054"/>
                  </a:lnTo>
                  <a:lnTo>
                    <a:pt x="867675" y="1422762"/>
                  </a:lnTo>
                  <a:cubicBezTo>
                    <a:pt x="888098" y="1434642"/>
                    <a:pt x="909197" y="1445663"/>
                    <a:pt x="926869" y="1457045"/>
                  </a:cubicBezTo>
                  <a:cubicBezTo>
                    <a:pt x="935345" y="1462646"/>
                    <a:pt x="944722" y="1467976"/>
                    <a:pt x="953919" y="1473577"/>
                  </a:cubicBezTo>
                  <a:lnTo>
                    <a:pt x="977670" y="1490184"/>
                  </a:lnTo>
                  <a:lnTo>
                    <a:pt x="978500" y="1472322"/>
                  </a:lnTo>
                  <a:lnTo>
                    <a:pt x="880344" y="1407902"/>
                  </a:lnTo>
                  <a:cubicBezTo>
                    <a:pt x="874573" y="1404107"/>
                    <a:pt x="866549" y="1397151"/>
                    <a:pt x="858253" y="1390918"/>
                  </a:cubicBezTo>
                  <a:lnTo>
                    <a:pt x="839061" y="1380683"/>
                  </a:lnTo>
                  <a:close/>
                  <a:moveTo>
                    <a:pt x="865283" y="1368829"/>
                  </a:moveTo>
                  <a:lnTo>
                    <a:pt x="849429" y="1375996"/>
                  </a:lnTo>
                  <a:lnTo>
                    <a:pt x="979034" y="1460829"/>
                  </a:lnTo>
                  <a:lnTo>
                    <a:pt x="979864" y="1442965"/>
                  </a:lnTo>
                  <a:lnTo>
                    <a:pt x="865283" y="1368829"/>
                  </a:lnTo>
                  <a:close/>
                  <a:moveTo>
                    <a:pt x="893838" y="1355921"/>
                  </a:moveTo>
                  <a:lnTo>
                    <a:pt x="875646" y="1364145"/>
                  </a:lnTo>
                  <a:lnTo>
                    <a:pt x="980273" y="1431549"/>
                  </a:lnTo>
                  <a:lnTo>
                    <a:pt x="979572" y="1412810"/>
                  </a:lnTo>
                  <a:lnTo>
                    <a:pt x="916766" y="1371934"/>
                  </a:lnTo>
                  <a:cubicBezTo>
                    <a:pt x="912827" y="1369249"/>
                    <a:pt x="907187" y="1364417"/>
                    <a:pt x="901324" y="1360031"/>
                  </a:cubicBezTo>
                  <a:lnTo>
                    <a:pt x="893838" y="1355921"/>
                  </a:lnTo>
                  <a:close/>
                  <a:moveTo>
                    <a:pt x="861621" y="1355109"/>
                  </a:moveTo>
                  <a:lnTo>
                    <a:pt x="861459" y="1358851"/>
                  </a:lnTo>
                  <a:lnTo>
                    <a:pt x="865108" y="1357355"/>
                  </a:lnTo>
                  <a:lnTo>
                    <a:pt x="861621" y="1355109"/>
                  </a:lnTo>
                  <a:close/>
                  <a:moveTo>
                    <a:pt x="917562" y="1345196"/>
                  </a:moveTo>
                  <a:lnTo>
                    <a:pt x="902979" y="1351789"/>
                  </a:lnTo>
                  <a:lnTo>
                    <a:pt x="910678" y="1356541"/>
                  </a:lnTo>
                  <a:lnTo>
                    <a:pt x="979144" y="1401351"/>
                  </a:lnTo>
                  <a:lnTo>
                    <a:pt x="978512" y="1384465"/>
                  </a:lnTo>
                  <a:lnTo>
                    <a:pt x="917562" y="1345196"/>
                  </a:lnTo>
                  <a:close/>
                  <a:moveTo>
                    <a:pt x="918857" y="1334647"/>
                  </a:moveTo>
                  <a:lnTo>
                    <a:pt x="918826" y="1335347"/>
                  </a:lnTo>
                  <a:lnTo>
                    <a:pt x="919512" y="1335066"/>
                  </a:lnTo>
                  <a:lnTo>
                    <a:pt x="918857" y="1334647"/>
                  </a:lnTo>
                  <a:close/>
                  <a:moveTo>
                    <a:pt x="946992" y="1333683"/>
                  </a:moveTo>
                  <a:lnTo>
                    <a:pt x="928246" y="1340646"/>
                  </a:lnTo>
                  <a:lnTo>
                    <a:pt x="976854" y="1371700"/>
                  </a:lnTo>
                  <a:lnTo>
                    <a:pt x="977469" y="1380531"/>
                  </a:lnTo>
                  <a:lnTo>
                    <a:pt x="978349" y="1380116"/>
                  </a:lnTo>
                  <a:lnTo>
                    <a:pt x="978064" y="1372472"/>
                  </a:lnTo>
                  <a:lnTo>
                    <a:pt x="976854" y="1371700"/>
                  </a:lnTo>
                  <a:lnTo>
                    <a:pt x="975518" y="1352502"/>
                  </a:lnTo>
                  <a:lnTo>
                    <a:pt x="977357" y="1353580"/>
                  </a:lnTo>
                  <a:lnTo>
                    <a:pt x="977128" y="1347474"/>
                  </a:lnTo>
                  <a:lnTo>
                    <a:pt x="975298" y="1349345"/>
                  </a:lnTo>
                  <a:lnTo>
                    <a:pt x="975518" y="1352502"/>
                  </a:lnTo>
                  <a:lnTo>
                    <a:pt x="960509" y="1343699"/>
                  </a:lnTo>
                  <a:lnTo>
                    <a:pt x="946992" y="1333683"/>
                  </a:lnTo>
                  <a:close/>
                  <a:moveTo>
                    <a:pt x="976207" y="1322833"/>
                  </a:moveTo>
                  <a:lnTo>
                    <a:pt x="958452" y="1329427"/>
                  </a:lnTo>
                  <a:lnTo>
                    <a:pt x="965891" y="1334289"/>
                  </a:lnTo>
                  <a:lnTo>
                    <a:pt x="976910" y="1341646"/>
                  </a:lnTo>
                  <a:lnTo>
                    <a:pt x="976207" y="1322833"/>
                  </a:lnTo>
                  <a:close/>
                  <a:moveTo>
                    <a:pt x="1028437" y="1303435"/>
                  </a:moveTo>
                  <a:lnTo>
                    <a:pt x="1023919" y="1305113"/>
                  </a:lnTo>
                  <a:lnTo>
                    <a:pt x="986965" y="1329834"/>
                  </a:lnTo>
                  <a:cubicBezTo>
                    <a:pt x="987686" y="1341360"/>
                    <a:pt x="988407" y="1352886"/>
                    <a:pt x="988767" y="1364773"/>
                  </a:cubicBezTo>
                  <a:lnTo>
                    <a:pt x="989664" y="1408237"/>
                  </a:lnTo>
                  <a:lnTo>
                    <a:pt x="990531" y="1408804"/>
                  </a:lnTo>
                  <a:lnTo>
                    <a:pt x="991000" y="1410997"/>
                  </a:lnTo>
                  <a:lnTo>
                    <a:pt x="989692" y="1409639"/>
                  </a:lnTo>
                  <a:lnTo>
                    <a:pt x="989818" y="1415748"/>
                  </a:lnTo>
                  <a:lnTo>
                    <a:pt x="991918" y="1415293"/>
                  </a:lnTo>
                  <a:lnTo>
                    <a:pt x="991000" y="1410997"/>
                  </a:lnTo>
                  <a:lnTo>
                    <a:pt x="992679" y="1412742"/>
                  </a:lnTo>
                  <a:cubicBezTo>
                    <a:pt x="992679" y="1422765"/>
                    <a:pt x="992679" y="1432788"/>
                    <a:pt x="992679" y="1442453"/>
                  </a:cubicBezTo>
                  <a:lnTo>
                    <a:pt x="989447" y="1444146"/>
                  </a:lnTo>
                  <a:lnTo>
                    <a:pt x="987658" y="1466474"/>
                  </a:lnTo>
                  <a:lnTo>
                    <a:pt x="989263" y="1467524"/>
                  </a:lnTo>
                  <a:lnTo>
                    <a:pt x="989724" y="1470020"/>
                  </a:lnTo>
                  <a:lnTo>
                    <a:pt x="987561" y="1467683"/>
                  </a:lnTo>
                  <a:lnTo>
                    <a:pt x="986973" y="1475027"/>
                  </a:lnTo>
                  <a:lnTo>
                    <a:pt x="990481" y="1474119"/>
                  </a:lnTo>
                  <a:lnTo>
                    <a:pt x="989724" y="1470020"/>
                  </a:lnTo>
                  <a:lnTo>
                    <a:pt x="991427" y="1471860"/>
                  </a:lnTo>
                  <a:cubicBezTo>
                    <a:pt x="991427" y="1481617"/>
                    <a:pt x="990706" y="1491373"/>
                    <a:pt x="990706" y="1501491"/>
                  </a:cubicBezTo>
                  <a:lnTo>
                    <a:pt x="984619" y="1504395"/>
                  </a:lnTo>
                  <a:lnTo>
                    <a:pt x="983126" y="1523030"/>
                  </a:lnTo>
                  <a:lnTo>
                    <a:pt x="984518" y="1523935"/>
                  </a:lnTo>
                  <a:lnTo>
                    <a:pt x="985019" y="1526620"/>
                  </a:lnTo>
                  <a:lnTo>
                    <a:pt x="983037" y="1524141"/>
                  </a:lnTo>
                  <a:lnTo>
                    <a:pt x="982477" y="1531123"/>
                  </a:lnTo>
                  <a:lnTo>
                    <a:pt x="985731" y="1530438"/>
                  </a:lnTo>
                  <a:lnTo>
                    <a:pt x="985019" y="1526620"/>
                  </a:lnTo>
                  <a:lnTo>
                    <a:pt x="986315" y="1528241"/>
                  </a:lnTo>
                  <a:cubicBezTo>
                    <a:pt x="985237" y="1537211"/>
                    <a:pt x="983799" y="1546539"/>
                    <a:pt x="982721" y="1555509"/>
                  </a:cubicBezTo>
                  <a:lnTo>
                    <a:pt x="980427" y="1556708"/>
                  </a:lnTo>
                  <a:lnTo>
                    <a:pt x="979038" y="1574042"/>
                  </a:lnTo>
                  <a:lnTo>
                    <a:pt x="978147" y="1577635"/>
                  </a:lnTo>
                  <a:lnTo>
                    <a:pt x="978161" y="1577644"/>
                  </a:lnTo>
                  <a:lnTo>
                    <a:pt x="978863" y="1581530"/>
                  </a:lnTo>
                  <a:lnTo>
                    <a:pt x="977686" y="1579498"/>
                  </a:lnTo>
                  <a:lnTo>
                    <a:pt x="976294" y="1585110"/>
                  </a:lnTo>
                  <a:lnTo>
                    <a:pt x="979376" y="1584374"/>
                  </a:lnTo>
                  <a:lnTo>
                    <a:pt x="978863" y="1581530"/>
                  </a:lnTo>
                  <a:lnTo>
                    <a:pt x="979961" y="1583425"/>
                  </a:lnTo>
                  <a:lnTo>
                    <a:pt x="975282" y="1610886"/>
                  </a:lnTo>
                  <a:lnTo>
                    <a:pt x="969389" y="1612957"/>
                  </a:lnTo>
                  <a:lnTo>
                    <a:pt x="964231" y="1633758"/>
                  </a:lnTo>
                  <a:lnTo>
                    <a:pt x="965452" y="1634550"/>
                  </a:lnTo>
                  <a:lnTo>
                    <a:pt x="965867" y="1636735"/>
                  </a:lnTo>
                  <a:lnTo>
                    <a:pt x="964416" y="1634054"/>
                  </a:lnTo>
                  <a:lnTo>
                    <a:pt x="964122" y="1634197"/>
                  </a:lnTo>
                  <a:lnTo>
                    <a:pt x="962189" y="1641993"/>
                  </a:lnTo>
                  <a:lnTo>
                    <a:pt x="966669" y="1640956"/>
                  </a:lnTo>
                  <a:lnTo>
                    <a:pt x="965867" y="1636735"/>
                  </a:lnTo>
                  <a:lnTo>
                    <a:pt x="967615" y="1639963"/>
                  </a:lnTo>
                  <a:cubicBezTo>
                    <a:pt x="964371" y="1648265"/>
                    <a:pt x="961847" y="1656566"/>
                    <a:pt x="958962" y="1664867"/>
                  </a:cubicBezTo>
                  <a:lnTo>
                    <a:pt x="956297" y="1665756"/>
                  </a:lnTo>
                  <a:lnTo>
                    <a:pt x="951474" y="1685206"/>
                  </a:lnTo>
                  <a:lnTo>
                    <a:pt x="947503" y="1693325"/>
                  </a:lnTo>
                  <a:lnTo>
                    <a:pt x="948201" y="1694698"/>
                  </a:lnTo>
                  <a:cubicBezTo>
                    <a:pt x="944593" y="1702628"/>
                    <a:pt x="941345" y="1710558"/>
                    <a:pt x="938097" y="1718488"/>
                  </a:cubicBezTo>
                  <a:lnTo>
                    <a:pt x="934601" y="1719710"/>
                  </a:lnTo>
                  <a:lnTo>
                    <a:pt x="923369" y="1742680"/>
                  </a:lnTo>
                  <a:lnTo>
                    <a:pt x="923460" y="1743201"/>
                  </a:lnTo>
                  <a:lnTo>
                    <a:pt x="923330" y="1742758"/>
                  </a:lnTo>
                  <a:lnTo>
                    <a:pt x="921879" y="1745725"/>
                  </a:lnTo>
                  <a:lnTo>
                    <a:pt x="923814" y="1745211"/>
                  </a:lnTo>
                  <a:lnTo>
                    <a:pt x="923460" y="1743201"/>
                  </a:lnTo>
                  <a:lnTo>
                    <a:pt x="924039" y="1745165"/>
                  </a:lnTo>
                  <a:cubicBezTo>
                    <a:pt x="919719" y="1752747"/>
                    <a:pt x="915760" y="1760328"/>
                    <a:pt x="911801" y="1767910"/>
                  </a:cubicBezTo>
                  <a:lnTo>
                    <a:pt x="910942" y="1768091"/>
                  </a:lnTo>
                  <a:lnTo>
                    <a:pt x="901209" y="1787994"/>
                  </a:lnTo>
                  <a:lnTo>
                    <a:pt x="898620" y="1791023"/>
                  </a:lnTo>
                  <a:lnTo>
                    <a:pt x="899212" y="1794580"/>
                  </a:lnTo>
                  <a:cubicBezTo>
                    <a:pt x="894535" y="1801785"/>
                    <a:pt x="889139" y="1809350"/>
                    <a:pt x="884463" y="1816555"/>
                  </a:cubicBezTo>
                  <a:lnTo>
                    <a:pt x="881770" y="1816981"/>
                  </a:lnTo>
                  <a:lnTo>
                    <a:pt x="884059" y="1816420"/>
                  </a:lnTo>
                  <a:cubicBezTo>
                    <a:pt x="885363" y="1814393"/>
                    <a:pt x="885363" y="1811512"/>
                    <a:pt x="882665" y="1809710"/>
                  </a:cubicBezTo>
                  <a:lnTo>
                    <a:pt x="882648" y="1809699"/>
                  </a:lnTo>
                  <a:lnTo>
                    <a:pt x="877264" y="1815995"/>
                  </a:lnTo>
                  <a:lnTo>
                    <a:pt x="877628" y="1817636"/>
                  </a:lnTo>
                  <a:lnTo>
                    <a:pt x="881770" y="1816981"/>
                  </a:lnTo>
                  <a:lnTo>
                    <a:pt x="877628" y="1817996"/>
                  </a:lnTo>
                  <a:lnTo>
                    <a:pt x="876293" y="1817131"/>
                  </a:lnTo>
                  <a:lnTo>
                    <a:pt x="863953" y="1831561"/>
                  </a:lnTo>
                  <a:lnTo>
                    <a:pt x="864435" y="1831874"/>
                  </a:lnTo>
                  <a:cubicBezTo>
                    <a:pt x="867313" y="1833676"/>
                    <a:pt x="867313" y="1837281"/>
                    <a:pt x="865155" y="1839443"/>
                  </a:cubicBezTo>
                  <a:cubicBezTo>
                    <a:pt x="859399" y="1845932"/>
                    <a:pt x="853283" y="1852060"/>
                    <a:pt x="847167" y="1858548"/>
                  </a:cubicBezTo>
                  <a:lnTo>
                    <a:pt x="843796" y="1858351"/>
                  </a:lnTo>
                  <a:lnTo>
                    <a:pt x="848156" y="1857331"/>
                  </a:lnTo>
                  <a:lnTo>
                    <a:pt x="846968" y="1851422"/>
                  </a:lnTo>
                  <a:lnTo>
                    <a:pt x="841175" y="1858197"/>
                  </a:lnTo>
                  <a:lnTo>
                    <a:pt x="843796" y="1858351"/>
                  </a:lnTo>
                  <a:lnTo>
                    <a:pt x="841411" y="1858908"/>
                  </a:lnTo>
                  <a:lnTo>
                    <a:pt x="840868" y="1858556"/>
                  </a:lnTo>
                  <a:lnTo>
                    <a:pt x="831982" y="1868947"/>
                  </a:lnTo>
                  <a:lnTo>
                    <a:pt x="828395" y="1871796"/>
                  </a:lnTo>
                  <a:lnTo>
                    <a:pt x="828638" y="1877121"/>
                  </a:lnTo>
                  <a:cubicBezTo>
                    <a:pt x="822151" y="1883226"/>
                    <a:pt x="815664" y="1888973"/>
                    <a:pt x="809177" y="1895078"/>
                  </a:cubicBezTo>
                  <a:lnTo>
                    <a:pt x="805822" y="1894900"/>
                  </a:lnTo>
                  <a:lnTo>
                    <a:pt x="809853" y="1894000"/>
                  </a:lnTo>
                  <a:lnTo>
                    <a:pt x="808537" y="1887570"/>
                  </a:lnTo>
                  <a:lnTo>
                    <a:pt x="802514" y="1892354"/>
                  </a:lnTo>
                  <a:lnTo>
                    <a:pt x="802420" y="1894719"/>
                  </a:lnTo>
                  <a:lnTo>
                    <a:pt x="805822" y="1894900"/>
                  </a:lnTo>
                  <a:lnTo>
                    <a:pt x="803411" y="1895437"/>
                  </a:lnTo>
                  <a:lnTo>
                    <a:pt x="800773" y="1893737"/>
                  </a:lnTo>
                  <a:lnTo>
                    <a:pt x="782922" y="1907917"/>
                  </a:lnTo>
                  <a:lnTo>
                    <a:pt x="782757" y="1911710"/>
                  </a:lnTo>
                  <a:cubicBezTo>
                    <a:pt x="775210" y="1917106"/>
                    <a:pt x="767303" y="1922503"/>
                    <a:pt x="759396" y="1927539"/>
                  </a:cubicBezTo>
                  <a:lnTo>
                    <a:pt x="758521" y="1927298"/>
                  </a:lnTo>
                  <a:lnTo>
                    <a:pt x="748433" y="1935312"/>
                  </a:lnTo>
                  <a:lnTo>
                    <a:pt x="718005" y="1952528"/>
                  </a:lnTo>
                  <a:lnTo>
                    <a:pt x="714101" y="1954886"/>
                  </a:lnTo>
                  <a:lnTo>
                    <a:pt x="713929" y="1954835"/>
                  </a:lnTo>
                  <a:lnTo>
                    <a:pt x="687566" y="1969753"/>
                  </a:lnTo>
                  <a:lnTo>
                    <a:pt x="687516" y="1970888"/>
                  </a:lnTo>
                  <a:lnTo>
                    <a:pt x="673364" y="1977789"/>
                  </a:lnTo>
                  <a:lnTo>
                    <a:pt x="633851" y="2000146"/>
                  </a:lnTo>
                  <a:cubicBezTo>
                    <a:pt x="603584" y="2013833"/>
                    <a:pt x="563588" y="2020317"/>
                    <a:pt x="535483" y="2036885"/>
                  </a:cubicBezTo>
                  <a:cubicBezTo>
                    <a:pt x="530259" y="2039947"/>
                    <a:pt x="522422" y="2045890"/>
                    <a:pt x="517602" y="2053049"/>
                  </a:cubicBezTo>
                  <a:lnTo>
                    <a:pt x="516959" y="2054775"/>
                  </a:lnTo>
                  <a:lnTo>
                    <a:pt x="518915" y="2077097"/>
                  </a:lnTo>
                  <a:lnTo>
                    <a:pt x="530056" y="2083147"/>
                  </a:lnTo>
                  <a:cubicBezTo>
                    <a:pt x="543906" y="2084971"/>
                    <a:pt x="561607" y="2074435"/>
                    <a:pt x="574038" y="2070383"/>
                  </a:cubicBezTo>
                  <a:cubicBezTo>
                    <a:pt x="618357" y="2055255"/>
                    <a:pt x="661235" y="2036885"/>
                    <a:pt x="702672" y="2014554"/>
                  </a:cubicBezTo>
                  <a:cubicBezTo>
                    <a:pt x="786987" y="1968450"/>
                    <a:pt x="868059" y="1907937"/>
                    <a:pt x="925351" y="1829776"/>
                  </a:cubicBezTo>
                  <a:cubicBezTo>
                    <a:pt x="1009395" y="1715506"/>
                    <a:pt x="1032839" y="1572872"/>
                    <a:pt x="1033531" y="1432263"/>
                  </a:cubicBezTo>
                  <a:lnTo>
                    <a:pt x="1028437" y="1303435"/>
                  </a:lnTo>
                  <a:close/>
                  <a:moveTo>
                    <a:pt x="1032636" y="1289043"/>
                  </a:moveTo>
                  <a:lnTo>
                    <a:pt x="1033892" y="1290211"/>
                  </a:lnTo>
                  <a:lnTo>
                    <a:pt x="1032342" y="1289325"/>
                  </a:lnTo>
                  <a:lnTo>
                    <a:pt x="1032636" y="1289043"/>
                  </a:lnTo>
                  <a:close/>
                  <a:moveTo>
                    <a:pt x="1031628" y="1209604"/>
                  </a:moveTo>
                  <a:lnTo>
                    <a:pt x="1033082" y="1235605"/>
                  </a:lnTo>
                  <a:lnTo>
                    <a:pt x="1058126" y="1226234"/>
                  </a:lnTo>
                  <a:lnTo>
                    <a:pt x="1041055" y="1215517"/>
                  </a:lnTo>
                  <a:lnTo>
                    <a:pt x="1031628" y="1209604"/>
                  </a:lnTo>
                  <a:close/>
                  <a:moveTo>
                    <a:pt x="1029949" y="1169287"/>
                  </a:moveTo>
                  <a:lnTo>
                    <a:pt x="1029390" y="1169569"/>
                  </a:lnTo>
                  <a:lnTo>
                    <a:pt x="1029834" y="1177510"/>
                  </a:lnTo>
                  <a:lnTo>
                    <a:pt x="1030603" y="1178013"/>
                  </a:lnTo>
                  <a:lnTo>
                    <a:pt x="1031382" y="1188429"/>
                  </a:lnTo>
                  <a:lnTo>
                    <a:pt x="1032385" y="1198537"/>
                  </a:lnTo>
                  <a:lnTo>
                    <a:pt x="1031740" y="1198181"/>
                  </a:lnTo>
                  <a:lnTo>
                    <a:pt x="1031068" y="1199579"/>
                  </a:lnTo>
                  <a:lnTo>
                    <a:pt x="1031072" y="1199657"/>
                  </a:lnTo>
                  <a:lnTo>
                    <a:pt x="1032457" y="1199264"/>
                  </a:lnTo>
                  <a:lnTo>
                    <a:pt x="1032385" y="1198537"/>
                  </a:lnTo>
                  <a:lnTo>
                    <a:pt x="1048981" y="1207707"/>
                  </a:lnTo>
                  <a:lnTo>
                    <a:pt x="1063842" y="1218036"/>
                  </a:lnTo>
                  <a:lnTo>
                    <a:pt x="1061833" y="1218768"/>
                  </a:lnTo>
                  <a:cubicBezTo>
                    <a:pt x="1058788" y="1219851"/>
                    <a:pt x="1057803" y="1222741"/>
                    <a:pt x="1058295" y="1225088"/>
                  </a:cubicBezTo>
                  <a:lnTo>
                    <a:pt x="1059434" y="1225744"/>
                  </a:lnTo>
                  <a:lnTo>
                    <a:pt x="1060394" y="1225385"/>
                  </a:lnTo>
                  <a:lnTo>
                    <a:pt x="1066086" y="1222938"/>
                  </a:lnTo>
                  <a:lnTo>
                    <a:pt x="1065415" y="1219129"/>
                  </a:lnTo>
                  <a:lnTo>
                    <a:pt x="1063842" y="1218036"/>
                  </a:lnTo>
                  <a:lnTo>
                    <a:pt x="1081782" y="1211498"/>
                  </a:lnTo>
                  <a:lnTo>
                    <a:pt x="1086112" y="1214331"/>
                  </a:lnTo>
                  <a:lnTo>
                    <a:pt x="1090876" y="1212283"/>
                  </a:lnTo>
                  <a:lnTo>
                    <a:pt x="1091567" y="1207932"/>
                  </a:lnTo>
                  <a:lnTo>
                    <a:pt x="1081782" y="1211498"/>
                  </a:lnTo>
                  <a:lnTo>
                    <a:pt x="1030603" y="1178013"/>
                  </a:lnTo>
                  <a:lnTo>
                    <a:pt x="1029949" y="1169287"/>
                  </a:lnTo>
                  <a:close/>
                  <a:moveTo>
                    <a:pt x="1028148" y="1147362"/>
                  </a:moveTo>
                  <a:lnTo>
                    <a:pt x="1029182" y="1165857"/>
                  </a:lnTo>
                  <a:lnTo>
                    <a:pt x="1095149" y="1209016"/>
                  </a:lnTo>
                  <a:lnTo>
                    <a:pt x="1095696" y="1210211"/>
                  </a:lnTo>
                  <a:lnTo>
                    <a:pt x="1114494" y="1202131"/>
                  </a:lnTo>
                  <a:lnTo>
                    <a:pt x="1042245" y="1155571"/>
                  </a:lnTo>
                  <a:cubicBezTo>
                    <a:pt x="1039372" y="1153579"/>
                    <a:pt x="1034524" y="1151315"/>
                    <a:pt x="1029945" y="1148779"/>
                  </a:cubicBezTo>
                  <a:lnTo>
                    <a:pt x="1028148" y="1147362"/>
                  </a:lnTo>
                  <a:close/>
                  <a:moveTo>
                    <a:pt x="1029675" y="1107754"/>
                  </a:moveTo>
                  <a:lnTo>
                    <a:pt x="1026074" y="1109484"/>
                  </a:lnTo>
                  <a:lnTo>
                    <a:pt x="1026054" y="1109918"/>
                  </a:lnTo>
                  <a:lnTo>
                    <a:pt x="1026287" y="1114097"/>
                  </a:lnTo>
                  <a:lnTo>
                    <a:pt x="1029243" y="1116033"/>
                  </a:lnTo>
                  <a:lnTo>
                    <a:pt x="1028598" y="1128402"/>
                  </a:lnTo>
                  <a:cubicBezTo>
                    <a:pt x="1028598" y="1129489"/>
                    <a:pt x="1029316" y="1139270"/>
                    <a:pt x="1027521" y="1135285"/>
                  </a:cubicBezTo>
                  <a:cubicBezTo>
                    <a:pt x="1026443" y="1133112"/>
                    <a:pt x="1027161" y="1133474"/>
                    <a:pt x="1028239" y="1134561"/>
                  </a:cubicBezTo>
                  <a:cubicBezTo>
                    <a:pt x="1034344" y="1142892"/>
                    <a:pt x="1050145" y="1149051"/>
                    <a:pt x="1058764" y="1154484"/>
                  </a:cubicBezTo>
                  <a:lnTo>
                    <a:pt x="1122739" y="1195644"/>
                  </a:lnTo>
                  <a:lnTo>
                    <a:pt x="1120175" y="1196867"/>
                  </a:lnTo>
                  <a:lnTo>
                    <a:pt x="1119167" y="1200123"/>
                  </a:lnTo>
                  <a:lnTo>
                    <a:pt x="1125248" y="1197509"/>
                  </a:lnTo>
                  <a:lnTo>
                    <a:pt x="1125203" y="1197230"/>
                  </a:lnTo>
                  <a:lnTo>
                    <a:pt x="1122739" y="1195644"/>
                  </a:lnTo>
                  <a:lnTo>
                    <a:pt x="1138975" y="1187898"/>
                  </a:lnTo>
                  <a:lnTo>
                    <a:pt x="1142395" y="1190138"/>
                  </a:lnTo>
                  <a:lnTo>
                    <a:pt x="1146385" y="1188423"/>
                  </a:lnTo>
                  <a:lnTo>
                    <a:pt x="1146750" y="1184189"/>
                  </a:lnTo>
                  <a:lnTo>
                    <a:pt x="1138975" y="1187898"/>
                  </a:lnTo>
                  <a:lnTo>
                    <a:pt x="1029243" y="1116033"/>
                  </a:lnTo>
                  <a:lnTo>
                    <a:pt x="1029675" y="1107754"/>
                  </a:lnTo>
                  <a:close/>
                  <a:moveTo>
                    <a:pt x="1027103" y="1086917"/>
                  </a:moveTo>
                  <a:lnTo>
                    <a:pt x="1026325" y="1103982"/>
                  </a:lnTo>
                  <a:lnTo>
                    <a:pt x="1027521" y="1103407"/>
                  </a:lnTo>
                  <a:cubicBezTo>
                    <a:pt x="1068820" y="1130576"/>
                    <a:pt x="1110120" y="1157382"/>
                    <a:pt x="1151419" y="1184551"/>
                  </a:cubicBezTo>
                  <a:lnTo>
                    <a:pt x="1151344" y="1186292"/>
                  </a:lnTo>
                  <a:lnTo>
                    <a:pt x="1171087" y="1177806"/>
                  </a:lnTo>
                  <a:lnTo>
                    <a:pt x="1063152" y="1109376"/>
                  </a:lnTo>
                  <a:cubicBezTo>
                    <a:pt x="1057921" y="1105971"/>
                    <a:pt x="1048720" y="1101669"/>
                    <a:pt x="1039971" y="1096830"/>
                  </a:cubicBezTo>
                  <a:lnTo>
                    <a:pt x="1027103" y="1086917"/>
                  </a:lnTo>
                  <a:close/>
                  <a:moveTo>
                    <a:pt x="1323620" y="1082417"/>
                  </a:moveTo>
                  <a:lnTo>
                    <a:pt x="1321477" y="1084620"/>
                  </a:lnTo>
                  <a:lnTo>
                    <a:pt x="1321466" y="1084902"/>
                  </a:lnTo>
                  <a:lnTo>
                    <a:pt x="1323620" y="1082417"/>
                  </a:lnTo>
                  <a:close/>
                  <a:moveTo>
                    <a:pt x="1028513" y="1056020"/>
                  </a:moveTo>
                  <a:lnTo>
                    <a:pt x="1027718" y="1073439"/>
                  </a:lnTo>
                  <a:lnTo>
                    <a:pt x="1028155" y="1075322"/>
                  </a:lnTo>
                  <a:cubicBezTo>
                    <a:pt x="1037175" y="1088227"/>
                    <a:pt x="1065317" y="1098981"/>
                    <a:pt x="1078666" y="1107226"/>
                  </a:cubicBezTo>
                  <a:lnTo>
                    <a:pt x="1179494" y="1172026"/>
                  </a:lnTo>
                  <a:lnTo>
                    <a:pt x="1177163" y="1173184"/>
                  </a:lnTo>
                  <a:lnTo>
                    <a:pt x="1176314" y="1175559"/>
                  </a:lnTo>
                  <a:lnTo>
                    <a:pt x="1181514" y="1173324"/>
                  </a:lnTo>
                  <a:lnTo>
                    <a:pt x="1179494" y="1172026"/>
                  </a:lnTo>
                  <a:lnTo>
                    <a:pt x="1191685" y="1165970"/>
                  </a:lnTo>
                  <a:lnTo>
                    <a:pt x="1196341" y="1164409"/>
                  </a:lnTo>
                  <a:lnTo>
                    <a:pt x="1198575" y="1165990"/>
                  </a:lnTo>
                  <a:lnTo>
                    <a:pt x="1201800" y="1164604"/>
                  </a:lnTo>
                  <a:lnTo>
                    <a:pt x="1199487" y="1163354"/>
                  </a:lnTo>
                  <a:lnTo>
                    <a:pt x="1196341" y="1164409"/>
                  </a:lnTo>
                  <a:lnTo>
                    <a:pt x="1193038" y="1162071"/>
                  </a:lnTo>
                  <a:cubicBezTo>
                    <a:pt x="1173555" y="1154543"/>
                    <a:pt x="1154433" y="1137337"/>
                    <a:pt x="1136754" y="1126224"/>
                  </a:cubicBezTo>
                  <a:cubicBezTo>
                    <a:pt x="1119256" y="1114753"/>
                    <a:pt x="1100765" y="1100325"/>
                    <a:pt x="1081733" y="1086838"/>
                  </a:cubicBezTo>
                  <a:lnTo>
                    <a:pt x="1028513" y="1056020"/>
                  </a:lnTo>
                  <a:close/>
                  <a:moveTo>
                    <a:pt x="1029906" y="1025480"/>
                  </a:moveTo>
                  <a:lnTo>
                    <a:pt x="1029005" y="1045229"/>
                  </a:lnTo>
                  <a:lnTo>
                    <a:pt x="1208552" y="1160637"/>
                  </a:lnTo>
                  <a:lnTo>
                    <a:pt x="1208505" y="1161722"/>
                  </a:lnTo>
                  <a:lnTo>
                    <a:pt x="1210620" y="1160813"/>
                  </a:lnTo>
                  <a:lnTo>
                    <a:pt x="1225339" y="1150807"/>
                  </a:lnTo>
                  <a:lnTo>
                    <a:pt x="1029906" y="1025480"/>
                  </a:lnTo>
                  <a:close/>
                  <a:moveTo>
                    <a:pt x="1035740" y="993093"/>
                  </a:moveTo>
                  <a:lnTo>
                    <a:pt x="1033064" y="993752"/>
                  </a:lnTo>
                  <a:lnTo>
                    <a:pt x="1032498" y="996544"/>
                  </a:lnTo>
                  <a:lnTo>
                    <a:pt x="1034697" y="997713"/>
                  </a:lnTo>
                  <a:lnTo>
                    <a:pt x="1033258" y="1004087"/>
                  </a:lnTo>
                  <a:cubicBezTo>
                    <a:pt x="1032491" y="1009248"/>
                    <a:pt x="1031949" y="1014453"/>
                    <a:pt x="1032130" y="1015351"/>
                  </a:cubicBezTo>
                  <a:cubicBezTo>
                    <a:pt x="1031408" y="1012838"/>
                    <a:pt x="1037545" y="1017864"/>
                    <a:pt x="1040794" y="1021095"/>
                  </a:cubicBezTo>
                  <a:cubicBezTo>
                    <a:pt x="1059567" y="1039045"/>
                    <a:pt x="1088448" y="1051610"/>
                    <a:pt x="1110109" y="1065252"/>
                  </a:cubicBezTo>
                  <a:lnTo>
                    <a:pt x="1231252" y="1142871"/>
                  </a:lnTo>
                  <a:lnTo>
                    <a:pt x="1229243" y="1144232"/>
                  </a:lnTo>
                  <a:lnTo>
                    <a:pt x="1227942" y="1149038"/>
                  </a:lnTo>
                  <a:lnTo>
                    <a:pt x="1234004" y="1144917"/>
                  </a:lnTo>
                  <a:lnTo>
                    <a:pt x="1233936" y="1144591"/>
                  </a:lnTo>
                  <a:lnTo>
                    <a:pt x="1231252" y="1142871"/>
                  </a:lnTo>
                  <a:lnTo>
                    <a:pt x="1242826" y="1135032"/>
                  </a:lnTo>
                  <a:lnTo>
                    <a:pt x="1246868" y="1136172"/>
                  </a:lnTo>
                  <a:lnTo>
                    <a:pt x="1248358" y="1135159"/>
                  </a:lnTo>
                  <a:lnTo>
                    <a:pt x="1243909" y="1131712"/>
                  </a:lnTo>
                  <a:cubicBezTo>
                    <a:pt x="1240434" y="1129692"/>
                    <a:pt x="1236824" y="1127897"/>
                    <a:pt x="1235741" y="1127359"/>
                  </a:cubicBezTo>
                  <a:cubicBezTo>
                    <a:pt x="1211553" y="1115153"/>
                    <a:pt x="1188810" y="1097203"/>
                    <a:pt x="1166066" y="1082484"/>
                  </a:cubicBezTo>
                  <a:cubicBezTo>
                    <a:pt x="1138268" y="1064893"/>
                    <a:pt x="1110470" y="1046943"/>
                    <a:pt x="1083033" y="1028993"/>
                  </a:cubicBezTo>
                  <a:cubicBezTo>
                    <a:pt x="1077076" y="1025223"/>
                    <a:pt x="1067780" y="1017325"/>
                    <a:pt x="1058168" y="1010190"/>
                  </a:cubicBezTo>
                  <a:lnTo>
                    <a:pt x="1034697" y="997713"/>
                  </a:lnTo>
                  <a:lnTo>
                    <a:pt x="1035740" y="993093"/>
                  </a:lnTo>
                  <a:close/>
                  <a:moveTo>
                    <a:pt x="1037400" y="972355"/>
                  </a:moveTo>
                  <a:lnTo>
                    <a:pt x="1034570" y="986321"/>
                  </a:lnTo>
                  <a:lnTo>
                    <a:pt x="1256927" y="1129334"/>
                  </a:lnTo>
                  <a:lnTo>
                    <a:pt x="1268343" y="1121573"/>
                  </a:lnTo>
                  <a:lnTo>
                    <a:pt x="1037400" y="972355"/>
                  </a:lnTo>
                  <a:close/>
                  <a:moveTo>
                    <a:pt x="1043044" y="944505"/>
                  </a:moveTo>
                  <a:lnTo>
                    <a:pt x="1039527" y="961859"/>
                  </a:lnTo>
                  <a:lnTo>
                    <a:pt x="1043377" y="964545"/>
                  </a:lnTo>
                  <a:cubicBezTo>
                    <a:pt x="1046487" y="966569"/>
                    <a:pt x="1050002" y="968818"/>
                    <a:pt x="1051804" y="970077"/>
                  </a:cubicBezTo>
                  <a:cubicBezTo>
                    <a:pt x="1078483" y="987705"/>
                    <a:pt x="1105161" y="1004613"/>
                    <a:pt x="1132199" y="1021882"/>
                  </a:cubicBezTo>
                  <a:lnTo>
                    <a:pt x="1277218" y="1115540"/>
                  </a:lnTo>
                  <a:lnTo>
                    <a:pt x="1292027" y="1105472"/>
                  </a:lnTo>
                  <a:lnTo>
                    <a:pt x="1287312" y="1101658"/>
                  </a:lnTo>
                  <a:cubicBezTo>
                    <a:pt x="1283526" y="1099589"/>
                    <a:pt x="1279470" y="1097790"/>
                    <a:pt x="1277127" y="1096351"/>
                  </a:cubicBezTo>
                  <a:cubicBezTo>
                    <a:pt x="1249007" y="1078004"/>
                    <a:pt x="1220526" y="1060016"/>
                    <a:pt x="1192406" y="1041668"/>
                  </a:cubicBezTo>
                  <a:cubicBezTo>
                    <a:pt x="1159238" y="1020443"/>
                    <a:pt x="1126431" y="999217"/>
                    <a:pt x="1093624" y="977991"/>
                  </a:cubicBezTo>
                  <a:cubicBezTo>
                    <a:pt x="1087315" y="973854"/>
                    <a:pt x="1077221" y="965130"/>
                    <a:pt x="1066766" y="957260"/>
                  </a:cubicBezTo>
                  <a:lnTo>
                    <a:pt x="1043044" y="944505"/>
                  </a:lnTo>
                  <a:close/>
                  <a:moveTo>
                    <a:pt x="1048848" y="915862"/>
                  </a:moveTo>
                  <a:lnTo>
                    <a:pt x="1044993" y="934884"/>
                  </a:lnTo>
                  <a:lnTo>
                    <a:pt x="1300572" y="1099663"/>
                  </a:lnTo>
                  <a:lnTo>
                    <a:pt x="1316590" y="1088774"/>
                  </a:lnTo>
                  <a:lnTo>
                    <a:pt x="1048848" y="915862"/>
                  </a:lnTo>
                  <a:close/>
                  <a:moveTo>
                    <a:pt x="1464909" y="893701"/>
                  </a:moveTo>
                  <a:lnTo>
                    <a:pt x="1464797" y="893997"/>
                  </a:lnTo>
                  <a:lnTo>
                    <a:pt x="1464965" y="893957"/>
                  </a:lnTo>
                  <a:lnTo>
                    <a:pt x="1464909" y="893701"/>
                  </a:lnTo>
                  <a:close/>
                  <a:moveTo>
                    <a:pt x="1056794" y="889239"/>
                  </a:moveTo>
                  <a:lnTo>
                    <a:pt x="1056218" y="890728"/>
                  </a:lnTo>
                  <a:lnTo>
                    <a:pt x="1055469" y="896162"/>
                  </a:lnTo>
                  <a:cubicBezTo>
                    <a:pt x="1054029" y="900831"/>
                    <a:pt x="1051509" y="905769"/>
                    <a:pt x="1051869" y="906128"/>
                  </a:cubicBezTo>
                  <a:cubicBezTo>
                    <a:pt x="1055109" y="912233"/>
                    <a:pt x="1068787" y="917261"/>
                    <a:pt x="1074546" y="920853"/>
                  </a:cubicBezTo>
                  <a:cubicBezTo>
                    <a:pt x="1106222" y="941324"/>
                    <a:pt x="1138619" y="962513"/>
                    <a:pt x="1170655" y="982984"/>
                  </a:cubicBezTo>
                  <a:lnTo>
                    <a:pt x="1324091" y="1081875"/>
                  </a:lnTo>
                  <a:lnTo>
                    <a:pt x="1334618" y="1069735"/>
                  </a:lnTo>
                  <a:lnTo>
                    <a:pt x="1324626" y="1062084"/>
                  </a:lnTo>
                  <a:cubicBezTo>
                    <a:pt x="1319767" y="1059391"/>
                    <a:pt x="1314638" y="1056967"/>
                    <a:pt x="1311398" y="1054812"/>
                  </a:cubicBezTo>
                  <a:cubicBezTo>
                    <a:pt x="1279002" y="1033982"/>
                    <a:pt x="1246606" y="1013151"/>
                    <a:pt x="1213850" y="991962"/>
                  </a:cubicBezTo>
                  <a:lnTo>
                    <a:pt x="1107302" y="923007"/>
                  </a:lnTo>
                  <a:cubicBezTo>
                    <a:pt x="1100823" y="918967"/>
                    <a:pt x="1079158" y="900180"/>
                    <a:pt x="1064327" y="891796"/>
                  </a:cubicBezTo>
                  <a:lnTo>
                    <a:pt x="1056794" y="889239"/>
                  </a:lnTo>
                  <a:close/>
                  <a:moveTo>
                    <a:pt x="1066258" y="864777"/>
                  </a:moveTo>
                  <a:lnTo>
                    <a:pt x="1059928" y="881140"/>
                  </a:lnTo>
                  <a:lnTo>
                    <a:pt x="1340979" y="1062399"/>
                  </a:lnTo>
                  <a:lnTo>
                    <a:pt x="1351779" y="1049944"/>
                  </a:lnTo>
                  <a:lnTo>
                    <a:pt x="1066258" y="864777"/>
                  </a:lnTo>
                  <a:close/>
                  <a:moveTo>
                    <a:pt x="1076079" y="839390"/>
                  </a:moveTo>
                  <a:lnTo>
                    <a:pt x="1073944" y="844909"/>
                  </a:lnTo>
                  <a:lnTo>
                    <a:pt x="1074135" y="846342"/>
                  </a:lnTo>
                  <a:cubicBezTo>
                    <a:pt x="1073237" y="850803"/>
                    <a:pt x="1071979" y="855759"/>
                    <a:pt x="1073057" y="857381"/>
                  </a:cubicBezTo>
                  <a:cubicBezTo>
                    <a:pt x="1077729" y="864590"/>
                    <a:pt x="1095338" y="871799"/>
                    <a:pt x="1102166" y="876125"/>
                  </a:cubicBezTo>
                  <a:cubicBezTo>
                    <a:pt x="1134868" y="897392"/>
                    <a:pt x="1167211" y="918659"/>
                    <a:pt x="1199914" y="939566"/>
                  </a:cubicBezTo>
                  <a:lnTo>
                    <a:pt x="1358133" y="1042617"/>
                  </a:lnTo>
                  <a:lnTo>
                    <a:pt x="1369100" y="1029969"/>
                  </a:lnTo>
                  <a:lnTo>
                    <a:pt x="1360012" y="1023102"/>
                  </a:lnTo>
                  <a:cubicBezTo>
                    <a:pt x="1354352" y="1019948"/>
                    <a:pt x="1348333" y="1017064"/>
                    <a:pt x="1344380" y="1014541"/>
                  </a:cubicBezTo>
                  <a:cubicBezTo>
                    <a:pt x="1309162" y="991832"/>
                    <a:pt x="1273584" y="968763"/>
                    <a:pt x="1238366" y="946054"/>
                  </a:cubicBezTo>
                  <a:cubicBezTo>
                    <a:pt x="1201711" y="921903"/>
                    <a:pt x="1165414" y="898473"/>
                    <a:pt x="1128759" y="874683"/>
                  </a:cubicBezTo>
                  <a:cubicBezTo>
                    <a:pt x="1123099" y="871168"/>
                    <a:pt x="1099852" y="851433"/>
                    <a:pt x="1084641" y="842546"/>
                  </a:cubicBezTo>
                  <a:lnTo>
                    <a:pt x="1076079" y="839390"/>
                  </a:lnTo>
                  <a:close/>
                  <a:moveTo>
                    <a:pt x="1090118" y="816032"/>
                  </a:moveTo>
                  <a:lnTo>
                    <a:pt x="1080288" y="832006"/>
                  </a:lnTo>
                  <a:lnTo>
                    <a:pt x="1375061" y="1023095"/>
                  </a:lnTo>
                  <a:lnTo>
                    <a:pt x="1387393" y="1008874"/>
                  </a:lnTo>
                  <a:lnTo>
                    <a:pt x="1090118" y="816032"/>
                  </a:lnTo>
                  <a:close/>
                  <a:moveTo>
                    <a:pt x="1104349" y="792904"/>
                  </a:moveTo>
                  <a:lnTo>
                    <a:pt x="1096515" y="805636"/>
                  </a:lnTo>
                  <a:lnTo>
                    <a:pt x="1097437" y="809379"/>
                  </a:lnTo>
                  <a:cubicBezTo>
                    <a:pt x="1104264" y="817664"/>
                    <a:pt x="1120794" y="824149"/>
                    <a:pt x="1129418" y="829913"/>
                  </a:cubicBezTo>
                  <a:lnTo>
                    <a:pt x="1237220" y="900162"/>
                  </a:lnTo>
                  <a:lnTo>
                    <a:pt x="1393796" y="1001490"/>
                  </a:lnTo>
                  <a:lnTo>
                    <a:pt x="1402244" y="991747"/>
                  </a:lnTo>
                  <a:lnTo>
                    <a:pt x="1404240" y="988173"/>
                  </a:lnTo>
                  <a:lnTo>
                    <a:pt x="1391017" y="977976"/>
                  </a:lnTo>
                  <a:cubicBezTo>
                    <a:pt x="1384998" y="974643"/>
                    <a:pt x="1378620" y="971671"/>
                    <a:pt x="1374847" y="969330"/>
                  </a:cubicBezTo>
                  <a:lnTo>
                    <a:pt x="1268123" y="899801"/>
                  </a:lnTo>
                  <a:cubicBezTo>
                    <a:pt x="1230033" y="875304"/>
                    <a:pt x="1192302" y="850807"/>
                    <a:pt x="1154212" y="826310"/>
                  </a:cubicBezTo>
                  <a:cubicBezTo>
                    <a:pt x="1146397" y="820907"/>
                    <a:pt x="1123624" y="803750"/>
                    <a:pt x="1110300" y="795661"/>
                  </a:cubicBezTo>
                  <a:lnTo>
                    <a:pt x="1104349" y="792904"/>
                  </a:lnTo>
                  <a:close/>
                  <a:moveTo>
                    <a:pt x="1119066" y="768987"/>
                  </a:moveTo>
                  <a:lnTo>
                    <a:pt x="1109119" y="785153"/>
                  </a:lnTo>
                  <a:lnTo>
                    <a:pt x="1408885" y="979855"/>
                  </a:lnTo>
                  <a:lnTo>
                    <a:pt x="1418567" y="962520"/>
                  </a:lnTo>
                  <a:lnTo>
                    <a:pt x="1119066" y="768987"/>
                  </a:lnTo>
                  <a:close/>
                  <a:moveTo>
                    <a:pt x="1136116" y="748744"/>
                  </a:moveTo>
                  <a:lnTo>
                    <a:pt x="1128744" y="753750"/>
                  </a:lnTo>
                  <a:lnTo>
                    <a:pt x="1127790" y="754810"/>
                  </a:lnTo>
                  <a:lnTo>
                    <a:pt x="1123312" y="762086"/>
                  </a:lnTo>
                  <a:lnTo>
                    <a:pt x="1127849" y="766829"/>
                  </a:lnTo>
                  <a:cubicBezTo>
                    <a:pt x="1142461" y="777423"/>
                    <a:pt x="1170131" y="790352"/>
                    <a:pt x="1177150" y="794955"/>
                  </a:cubicBezTo>
                  <a:cubicBezTo>
                    <a:pt x="1214945" y="819504"/>
                    <a:pt x="1253099" y="844054"/>
                    <a:pt x="1291253" y="868603"/>
                  </a:cubicBezTo>
                  <a:cubicBezTo>
                    <a:pt x="1326168" y="890986"/>
                    <a:pt x="1361083" y="913731"/>
                    <a:pt x="1395998" y="936475"/>
                  </a:cubicBezTo>
                  <a:cubicBezTo>
                    <a:pt x="1399597" y="938822"/>
                    <a:pt x="1404547" y="943064"/>
                    <a:pt x="1409676" y="946899"/>
                  </a:cubicBezTo>
                  <a:lnTo>
                    <a:pt x="1423202" y="954220"/>
                  </a:lnTo>
                  <a:lnTo>
                    <a:pt x="1431005" y="940247"/>
                  </a:lnTo>
                  <a:lnTo>
                    <a:pt x="1270736" y="836111"/>
                  </a:lnTo>
                  <a:lnTo>
                    <a:pt x="1165272" y="767518"/>
                  </a:lnTo>
                  <a:cubicBezTo>
                    <a:pt x="1158433" y="763185"/>
                    <a:pt x="1144395" y="749828"/>
                    <a:pt x="1136116" y="748744"/>
                  </a:cubicBezTo>
                  <a:close/>
                  <a:moveTo>
                    <a:pt x="1152240" y="727647"/>
                  </a:moveTo>
                  <a:lnTo>
                    <a:pt x="1140799" y="740358"/>
                  </a:lnTo>
                  <a:lnTo>
                    <a:pt x="1435748" y="931756"/>
                  </a:lnTo>
                  <a:lnTo>
                    <a:pt x="1442472" y="919715"/>
                  </a:lnTo>
                  <a:lnTo>
                    <a:pt x="1443762" y="916300"/>
                  </a:lnTo>
                  <a:lnTo>
                    <a:pt x="1152240" y="727647"/>
                  </a:lnTo>
                  <a:close/>
                  <a:moveTo>
                    <a:pt x="1170864" y="709201"/>
                  </a:moveTo>
                  <a:cubicBezTo>
                    <a:pt x="1170864" y="709201"/>
                    <a:pt x="1167800" y="713714"/>
                    <a:pt x="1164421" y="717143"/>
                  </a:cubicBezTo>
                  <a:lnTo>
                    <a:pt x="1161191" y="717703"/>
                  </a:lnTo>
                  <a:lnTo>
                    <a:pt x="1158287" y="720929"/>
                  </a:lnTo>
                  <a:lnTo>
                    <a:pt x="1165480" y="728578"/>
                  </a:lnTo>
                  <a:cubicBezTo>
                    <a:pt x="1180349" y="739527"/>
                    <a:pt x="1207993" y="752253"/>
                    <a:pt x="1215563" y="756856"/>
                  </a:cubicBezTo>
                  <a:cubicBezTo>
                    <a:pt x="1250889" y="779962"/>
                    <a:pt x="1286215" y="802707"/>
                    <a:pt x="1321542" y="825813"/>
                  </a:cubicBezTo>
                  <a:cubicBezTo>
                    <a:pt x="1353984" y="847114"/>
                    <a:pt x="1386787" y="868053"/>
                    <a:pt x="1419230" y="888993"/>
                  </a:cubicBezTo>
                  <a:cubicBezTo>
                    <a:pt x="1422835" y="891340"/>
                    <a:pt x="1427881" y="895672"/>
                    <a:pt x="1433153" y="899644"/>
                  </a:cubicBezTo>
                  <a:lnTo>
                    <a:pt x="1447123" y="907403"/>
                  </a:lnTo>
                  <a:lnTo>
                    <a:pt x="1452977" y="891905"/>
                  </a:lnTo>
                  <a:lnTo>
                    <a:pt x="1295588" y="790071"/>
                  </a:lnTo>
                  <a:cubicBezTo>
                    <a:pt x="1263145" y="769131"/>
                    <a:pt x="1230703" y="747831"/>
                    <a:pt x="1197900" y="726530"/>
                  </a:cubicBezTo>
                  <a:cubicBezTo>
                    <a:pt x="1193214" y="723642"/>
                    <a:pt x="1177353" y="708840"/>
                    <a:pt x="1170864" y="709201"/>
                  </a:cubicBezTo>
                  <a:close/>
                  <a:moveTo>
                    <a:pt x="1193523" y="684724"/>
                  </a:moveTo>
                  <a:lnTo>
                    <a:pt x="1185017" y="691234"/>
                  </a:lnTo>
                  <a:lnTo>
                    <a:pt x="1176131" y="701105"/>
                  </a:lnTo>
                  <a:lnTo>
                    <a:pt x="1456383" y="882888"/>
                  </a:lnTo>
                  <a:lnTo>
                    <a:pt x="1464924" y="860276"/>
                  </a:lnTo>
                  <a:lnTo>
                    <a:pt x="1193523" y="684724"/>
                  </a:lnTo>
                  <a:close/>
                  <a:moveTo>
                    <a:pt x="1509309" y="669170"/>
                  </a:moveTo>
                  <a:lnTo>
                    <a:pt x="1509196" y="670961"/>
                  </a:lnTo>
                  <a:lnTo>
                    <a:pt x="1509630" y="670844"/>
                  </a:lnTo>
                  <a:lnTo>
                    <a:pt x="1509309" y="669170"/>
                  </a:lnTo>
                  <a:close/>
                  <a:moveTo>
                    <a:pt x="1215368" y="668005"/>
                  </a:moveTo>
                  <a:lnTo>
                    <a:pt x="1200341" y="679506"/>
                  </a:lnTo>
                  <a:lnTo>
                    <a:pt x="1204337" y="683766"/>
                  </a:lnTo>
                  <a:cubicBezTo>
                    <a:pt x="1218127" y="693833"/>
                    <a:pt x="1244086" y="705675"/>
                    <a:pt x="1250576" y="710006"/>
                  </a:cubicBezTo>
                  <a:cubicBezTo>
                    <a:pt x="1286269" y="733105"/>
                    <a:pt x="1321602" y="756204"/>
                    <a:pt x="1356934" y="778942"/>
                  </a:cubicBezTo>
                  <a:cubicBezTo>
                    <a:pt x="1386499" y="798070"/>
                    <a:pt x="1416423" y="817199"/>
                    <a:pt x="1445627" y="836328"/>
                  </a:cubicBezTo>
                  <a:cubicBezTo>
                    <a:pt x="1448331" y="838132"/>
                    <a:pt x="1453289" y="842283"/>
                    <a:pt x="1458381" y="846027"/>
                  </a:cubicBezTo>
                  <a:lnTo>
                    <a:pt x="1468300" y="851339"/>
                  </a:lnTo>
                  <a:lnTo>
                    <a:pt x="1471861" y="841912"/>
                  </a:lnTo>
                  <a:lnTo>
                    <a:pt x="1473178" y="835352"/>
                  </a:lnTo>
                  <a:lnTo>
                    <a:pt x="1326649" y="740684"/>
                  </a:lnTo>
                  <a:cubicBezTo>
                    <a:pt x="1296364" y="720834"/>
                    <a:pt x="1265718" y="700983"/>
                    <a:pt x="1235072" y="681133"/>
                  </a:cubicBezTo>
                  <a:cubicBezTo>
                    <a:pt x="1232729" y="679689"/>
                    <a:pt x="1228402" y="676080"/>
                    <a:pt x="1223986" y="672787"/>
                  </a:cubicBezTo>
                  <a:lnTo>
                    <a:pt x="1215368" y="668005"/>
                  </a:lnTo>
                  <a:close/>
                  <a:moveTo>
                    <a:pt x="1239430" y="649590"/>
                  </a:moveTo>
                  <a:lnTo>
                    <a:pt x="1223311" y="661927"/>
                  </a:lnTo>
                  <a:lnTo>
                    <a:pt x="1475214" y="825213"/>
                  </a:lnTo>
                  <a:lnTo>
                    <a:pt x="1479192" y="805394"/>
                  </a:lnTo>
                  <a:lnTo>
                    <a:pt x="1239430" y="649590"/>
                  </a:lnTo>
                  <a:close/>
                  <a:moveTo>
                    <a:pt x="1261034" y="633056"/>
                  </a:moveTo>
                  <a:lnTo>
                    <a:pt x="1245487" y="644955"/>
                  </a:lnTo>
                  <a:lnTo>
                    <a:pt x="1246812" y="646372"/>
                  </a:lnTo>
                  <a:cubicBezTo>
                    <a:pt x="1260882" y="656754"/>
                    <a:pt x="1287438" y="669221"/>
                    <a:pt x="1294178" y="673557"/>
                  </a:cubicBezTo>
                  <a:lnTo>
                    <a:pt x="1390158" y="736067"/>
                  </a:lnTo>
                  <a:cubicBezTo>
                    <a:pt x="1417478" y="753773"/>
                    <a:pt x="1444798" y="771478"/>
                    <a:pt x="1472118" y="789183"/>
                  </a:cubicBezTo>
                  <a:lnTo>
                    <a:pt x="1481156" y="795612"/>
                  </a:lnTo>
                  <a:lnTo>
                    <a:pt x="1484692" y="777998"/>
                  </a:lnTo>
                  <a:lnTo>
                    <a:pt x="1351335" y="691262"/>
                  </a:lnTo>
                  <a:cubicBezTo>
                    <a:pt x="1324374" y="673918"/>
                    <a:pt x="1297054" y="651154"/>
                    <a:pt x="1267937" y="637423"/>
                  </a:cubicBezTo>
                  <a:lnTo>
                    <a:pt x="1261034" y="633056"/>
                  </a:lnTo>
                  <a:close/>
                  <a:moveTo>
                    <a:pt x="1279558" y="618879"/>
                  </a:moveTo>
                  <a:lnTo>
                    <a:pt x="1269573" y="626520"/>
                  </a:lnTo>
                  <a:lnTo>
                    <a:pt x="1486748" y="767753"/>
                  </a:lnTo>
                  <a:lnTo>
                    <a:pt x="1489450" y="754291"/>
                  </a:lnTo>
                  <a:lnTo>
                    <a:pt x="1279558" y="618879"/>
                  </a:lnTo>
                  <a:close/>
                  <a:moveTo>
                    <a:pt x="1510417" y="609145"/>
                  </a:moveTo>
                  <a:lnTo>
                    <a:pt x="1510586" y="611990"/>
                  </a:lnTo>
                  <a:lnTo>
                    <a:pt x="1510987" y="611907"/>
                  </a:lnTo>
                  <a:lnTo>
                    <a:pt x="1510417" y="609145"/>
                  </a:lnTo>
                  <a:close/>
                  <a:moveTo>
                    <a:pt x="1303996" y="604905"/>
                  </a:moveTo>
                  <a:lnTo>
                    <a:pt x="1287240" y="613665"/>
                  </a:lnTo>
                  <a:lnTo>
                    <a:pt x="1291723" y="618259"/>
                  </a:lnTo>
                  <a:cubicBezTo>
                    <a:pt x="1304007" y="627324"/>
                    <a:pt x="1324430" y="636137"/>
                    <a:pt x="1332518" y="641519"/>
                  </a:cubicBezTo>
                  <a:cubicBezTo>
                    <a:pt x="1360558" y="659459"/>
                    <a:pt x="1388238" y="677399"/>
                    <a:pt x="1415918" y="695339"/>
                  </a:cubicBezTo>
                  <a:cubicBezTo>
                    <a:pt x="1437846" y="709332"/>
                    <a:pt x="1465167" y="722607"/>
                    <a:pt x="1484938" y="739829"/>
                  </a:cubicBezTo>
                  <a:lnTo>
                    <a:pt x="1491372" y="744720"/>
                  </a:lnTo>
                  <a:lnTo>
                    <a:pt x="1494815" y="727567"/>
                  </a:lnTo>
                  <a:lnTo>
                    <a:pt x="1373499" y="649054"/>
                  </a:lnTo>
                  <a:cubicBezTo>
                    <a:pt x="1353728" y="636137"/>
                    <a:pt x="1332159" y="616762"/>
                    <a:pt x="1310231" y="607793"/>
                  </a:cubicBezTo>
                  <a:lnTo>
                    <a:pt x="1303996" y="604905"/>
                  </a:lnTo>
                  <a:close/>
                  <a:moveTo>
                    <a:pt x="1330510" y="591043"/>
                  </a:moveTo>
                  <a:lnTo>
                    <a:pt x="1314942" y="599182"/>
                  </a:lnTo>
                  <a:lnTo>
                    <a:pt x="1496801" y="717673"/>
                  </a:lnTo>
                  <a:lnTo>
                    <a:pt x="1496916" y="717100"/>
                  </a:lnTo>
                  <a:lnTo>
                    <a:pt x="1497476" y="698767"/>
                  </a:lnTo>
                  <a:lnTo>
                    <a:pt x="1330510" y="591043"/>
                  </a:lnTo>
                  <a:close/>
                  <a:moveTo>
                    <a:pt x="1328782" y="577887"/>
                  </a:moveTo>
                  <a:lnTo>
                    <a:pt x="1328973" y="578201"/>
                  </a:lnTo>
                  <a:lnTo>
                    <a:pt x="1329110" y="578133"/>
                  </a:lnTo>
                  <a:lnTo>
                    <a:pt x="1328782" y="577887"/>
                  </a:lnTo>
                  <a:close/>
                  <a:moveTo>
                    <a:pt x="1357231" y="577073"/>
                  </a:moveTo>
                  <a:lnTo>
                    <a:pt x="1340038" y="586061"/>
                  </a:lnTo>
                  <a:lnTo>
                    <a:pt x="1386596" y="619487"/>
                  </a:lnTo>
                  <a:cubicBezTo>
                    <a:pt x="1407011" y="631367"/>
                    <a:pt x="1428149" y="642388"/>
                    <a:pt x="1445854" y="653770"/>
                  </a:cubicBezTo>
                  <a:cubicBezTo>
                    <a:pt x="1454346" y="659371"/>
                    <a:pt x="1463741" y="664701"/>
                    <a:pt x="1472955" y="670302"/>
                  </a:cubicBezTo>
                  <a:lnTo>
                    <a:pt x="1497815" y="687652"/>
                  </a:lnTo>
                  <a:lnTo>
                    <a:pt x="1498373" y="669340"/>
                  </a:lnTo>
                  <a:lnTo>
                    <a:pt x="1399242" y="604627"/>
                  </a:lnTo>
                  <a:cubicBezTo>
                    <a:pt x="1393461" y="600833"/>
                    <a:pt x="1385331" y="593877"/>
                    <a:pt x="1376975" y="587644"/>
                  </a:cubicBezTo>
                  <a:lnTo>
                    <a:pt x="1357231" y="577073"/>
                  </a:lnTo>
                  <a:close/>
                  <a:moveTo>
                    <a:pt x="1382330" y="563951"/>
                  </a:moveTo>
                  <a:lnTo>
                    <a:pt x="1366878" y="572029"/>
                  </a:lnTo>
                  <a:lnTo>
                    <a:pt x="1498721" y="657963"/>
                  </a:lnTo>
                  <a:lnTo>
                    <a:pt x="1499273" y="639862"/>
                  </a:lnTo>
                  <a:lnTo>
                    <a:pt x="1382330" y="563951"/>
                  </a:lnTo>
                  <a:close/>
                  <a:moveTo>
                    <a:pt x="1380376" y="551527"/>
                  </a:moveTo>
                  <a:lnTo>
                    <a:pt x="1380336" y="552499"/>
                  </a:lnTo>
                  <a:lnTo>
                    <a:pt x="1381207" y="552062"/>
                  </a:lnTo>
                  <a:lnTo>
                    <a:pt x="1380376" y="551527"/>
                  </a:lnTo>
                  <a:close/>
                  <a:moveTo>
                    <a:pt x="1410580" y="551035"/>
                  </a:moveTo>
                  <a:lnTo>
                    <a:pt x="1396035" y="556785"/>
                  </a:lnTo>
                  <a:lnTo>
                    <a:pt x="1391894" y="558951"/>
                  </a:lnTo>
                  <a:lnTo>
                    <a:pt x="1499623" y="628389"/>
                  </a:lnTo>
                  <a:lnTo>
                    <a:pt x="1500166" y="610603"/>
                  </a:lnTo>
                  <a:lnTo>
                    <a:pt x="1435879" y="568407"/>
                  </a:lnTo>
                  <a:cubicBezTo>
                    <a:pt x="1431940" y="565713"/>
                    <a:pt x="1426300" y="560865"/>
                    <a:pt x="1420437" y="556465"/>
                  </a:cubicBezTo>
                  <a:lnTo>
                    <a:pt x="1410580" y="551035"/>
                  </a:lnTo>
                  <a:close/>
                  <a:moveTo>
                    <a:pt x="1433990" y="541780"/>
                  </a:moveTo>
                  <a:lnTo>
                    <a:pt x="1420331" y="547180"/>
                  </a:lnTo>
                  <a:lnTo>
                    <a:pt x="1429791" y="552964"/>
                  </a:lnTo>
                  <a:lnTo>
                    <a:pt x="1500508" y="599399"/>
                  </a:lnTo>
                  <a:lnTo>
                    <a:pt x="1500908" y="586281"/>
                  </a:lnTo>
                  <a:lnTo>
                    <a:pt x="1500700" y="583470"/>
                  </a:lnTo>
                  <a:lnTo>
                    <a:pt x="1498752" y="583505"/>
                  </a:lnTo>
                  <a:lnTo>
                    <a:pt x="1433990" y="541780"/>
                  </a:lnTo>
                  <a:close/>
                  <a:moveTo>
                    <a:pt x="1465492" y="529325"/>
                  </a:moveTo>
                  <a:lnTo>
                    <a:pt x="1465462" y="529337"/>
                  </a:lnTo>
                  <a:lnTo>
                    <a:pt x="1464381" y="530451"/>
                  </a:lnTo>
                  <a:lnTo>
                    <a:pt x="1464773" y="530751"/>
                  </a:lnTo>
                  <a:lnTo>
                    <a:pt x="1464743" y="530810"/>
                  </a:lnTo>
                  <a:cubicBezTo>
                    <a:pt x="1462572" y="532961"/>
                    <a:pt x="1456783" y="534036"/>
                    <a:pt x="1453889" y="535111"/>
                  </a:cubicBezTo>
                  <a:lnTo>
                    <a:pt x="1445974" y="538074"/>
                  </a:lnTo>
                  <a:lnTo>
                    <a:pt x="1444976" y="537437"/>
                  </a:lnTo>
                  <a:lnTo>
                    <a:pt x="1437646" y="540334"/>
                  </a:lnTo>
                  <a:lnTo>
                    <a:pt x="1437608" y="541205"/>
                  </a:lnTo>
                  <a:lnTo>
                    <a:pt x="1445974" y="538074"/>
                  </a:lnTo>
                  <a:lnTo>
                    <a:pt x="1495966" y="570013"/>
                  </a:lnTo>
                  <a:lnTo>
                    <a:pt x="1496581" y="578844"/>
                  </a:lnTo>
                  <a:lnTo>
                    <a:pt x="1500231" y="577123"/>
                  </a:lnTo>
                  <a:lnTo>
                    <a:pt x="1499890" y="572520"/>
                  </a:lnTo>
                  <a:lnTo>
                    <a:pt x="1495966" y="570013"/>
                  </a:lnTo>
                  <a:lnTo>
                    <a:pt x="1494645" y="551023"/>
                  </a:lnTo>
                  <a:lnTo>
                    <a:pt x="1496219" y="551959"/>
                  </a:lnTo>
                  <a:lnTo>
                    <a:pt x="1498337" y="551512"/>
                  </a:lnTo>
                  <a:lnTo>
                    <a:pt x="1497799" y="544231"/>
                  </a:lnTo>
                  <a:lnTo>
                    <a:pt x="1494410" y="547658"/>
                  </a:lnTo>
                  <a:lnTo>
                    <a:pt x="1494645" y="551023"/>
                  </a:lnTo>
                  <a:lnTo>
                    <a:pt x="1479486" y="542012"/>
                  </a:lnTo>
                  <a:lnTo>
                    <a:pt x="1464773" y="530751"/>
                  </a:lnTo>
                  <a:lnTo>
                    <a:pt x="1465492" y="529325"/>
                  </a:lnTo>
                  <a:close/>
                  <a:moveTo>
                    <a:pt x="1495810" y="517339"/>
                  </a:moveTo>
                  <a:lnTo>
                    <a:pt x="1474525" y="525754"/>
                  </a:lnTo>
                  <a:lnTo>
                    <a:pt x="1485004" y="532602"/>
                  </a:lnTo>
                  <a:lnTo>
                    <a:pt x="1497559" y="540985"/>
                  </a:lnTo>
                  <a:lnTo>
                    <a:pt x="1495810" y="517339"/>
                  </a:lnTo>
                  <a:close/>
                  <a:moveTo>
                    <a:pt x="1470461" y="469792"/>
                  </a:moveTo>
                  <a:cubicBezTo>
                    <a:pt x="1458595" y="470152"/>
                    <a:pt x="1442414" y="479868"/>
                    <a:pt x="1431267" y="484187"/>
                  </a:cubicBezTo>
                  <a:cubicBezTo>
                    <a:pt x="1404659" y="494263"/>
                    <a:pt x="1378051" y="505059"/>
                    <a:pt x="1352162" y="517295"/>
                  </a:cubicBezTo>
                  <a:cubicBezTo>
                    <a:pt x="1220919" y="577753"/>
                    <a:pt x="1102980" y="671320"/>
                    <a:pt x="1033942" y="800153"/>
                  </a:cubicBezTo>
                  <a:cubicBezTo>
                    <a:pt x="977310" y="906225"/>
                    <a:pt x="968410" y="1022824"/>
                    <a:pt x="973265" y="1139624"/>
                  </a:cubicBezTo>
                  <a:lnTo>
                    <a:pt x="981035" y="1250274"/>
                  </a:lnTo>
                  <a:lnTo>
                    <a:pt x="974253" y="1252871"/>
                  </a:lnTo>
                  <a:lnTo>
                    <a:pt x="972304" y="1258349"/>
                  </a:lnTo>
                  <a:lnTo>
                    <a:pt x="981364" y="1254959"/>
                  </a:lnTo>
                  <a:lnTo>
                    <a:pt x="981035" y="1250274"/>
                  </a:lnTo>
                  <a:lnTo>
                    <a:pt x="996811" y="1244234"/>
                  </a:lnTo>
                  <a:cubicBezTo>
                    <a:pt x="1015334" y="1235732"/>
                    <a:pt x="1022076" y="1225611"/>
                    <a:pt x="1019919" y="1195652"/>
                  </a:cubicBezTo>
                  <a:cubicBezTo>
                    <a:pt x="1016683" y="1153547"/>
                    <a:pt x="1014166" y="1111442"/>
                    <a:pt x="1014885" y="1068977"/>
                  </a:cubicBezTo>
                  <a:cubicBezTo>
                    <a:pt x="1015964" y="998442"/>
                    <a:pt x="1025672" y="927188"/>
                    <a:pt x="1052999" y="861331"/>
                  </a:cubicBezTo>
                  <a:cubicBezTo>
                    <a:pt x="1064865" y="832722"/>
                    <a:pt x="1079585" y="805461"/>
                    <a:pt x="1096648" y="779708"/>
                  </a:cubicBezTo>
                  <a:lnTo>
                    <a:pt x="1112866" y="759309"/>
                  </a:lnTo>
                  <a:lnTo>
                    <a:pt x="1112720" y="757770"/>
                  </a:lnTo>
                  <a:lnTo>
                    <a:pt x="1123871" y="745467"/>
                  </a:lnTo>
                  <a:lnTo>
                    <a:pt x="1154353" y="707127"/>
                  </a:lnTo>
                  <a:lnTo>
                    <a:pt x="1189314" y="675270"/>
                  </a:lnTo>
                  <a:lnTo>
                    <a:pt x="1189284" y="674636"/>
                  </a:lnTo>
                  <a:cubicBezTo>
                    <a:pt x="1195413" y="668501"/>
                    <a:pt x="1201903" y="662726"/>
                    <a:pt x="1208393" y="656590"/>
                  </a:cubicBezTo>
                  <a:lnTo>
                    <a:pt x="1209912" y="656501"/>
                  </a:lnTo>
                  <a:lnTo>
                    <a:pt x="1223048" y="644532"/>
                  </a:lnTo>
                  <a:lnTo>
                    <a:pt x="1231027" y="639151"/>
                  </a:lnTo>
                  <a:lnTo>
                    <a:pt x="1230911" y="636700"/>
                  </a:lnTo>
                  <a:lnTo>
                    <a:pt x="1253558" y="620802"/>
                  </a:lnTo>
                  <a:lnTo>
                    <a:pt x="1259234" y="620131"/>
                  </a:lnTo>
                  <a:lnTo>
                    <a:pt x="1276375" y="608573"/>
                  </a:lnTo>
                  <a:lnTo>
                    <a:pt x="1276440" y="607793"/>
                  </a:lnTo>
                  <a:cubicBezTo>
                    <a:pt x="1283989" y="602769"/>
                    <a:pt x="1291897" y="597746"/>
                    <a:pt x="1299806" y="592364"/>
                  </a:cubicBezTo>
                  <a:lnTo>
                    <a:pt x="1300671" y="592364"/>
                  </a:lnTo>
                  <a:lnTo>
                    <a:pt x="1323214" y="581083"/>
                  </a:lnTo>
                  <a:lnTo>
                    <a:pt x="1323362" y="577526"/>
                  </a:lnTo>
                  <a:cubicBezTo>
                    <a:pt x="1332396" y="573190"/>
                    <a:pt x="1341068" y="568492"/>
                    <a:pt x="1350101" y="564156"/>
                  </a:cubicBezTo>
                  <a:cubicBezTo>
                    <a:pt x="1351546" y="563072"/>
                    <a:pt x="1353714" y="563433"/>
                    <a:pt x="1354798" y="564156"/>
                  </a:cubicBezTo>
                  <a:lnTo>
                    <a:pt x="1355772" y="564791"/>
                  </a:lnTo>
                  <a:lnTo>
                    <a:pt x="1375559" y="554889"/>
                  </a:lnTo>
                  <a:lnTo>
                    <a:pt x="1375721" y="551168"/>
                  </a:lnTo>
                  <a:cubicBezTo>
                    <a:pt x="1390223" y="544344"/>
                    <a:pt x="1397295" y="540573"/>
                    <a:pt x="1403965" y="540618"/>
                  </a:cubicBezTo>
                  <a:lnTo>
                    <a:pt x="1408130" y="541809"/>
                  </a:lnTo>
                  <a:lnTo>
                    <a:pt x="1432391" y="533309"/>
                  </a:lnTo>
                  <a:lnTo>
                    <a:pt x="1433237" y="532938"/>
                  </a:lnTo>
                  <a:lnTo>
                    <a:pt x="1433266" y="532602"/>
                  </a:lnTo>
                  <a:cubicBezTo>
                    <a:pt x="1437789" y="530810"/>
                    <a:pt x="1444030" y="527315"/>
                    <a:pt x="1450361" y="524626"/>
                  </a:cubicBezTo>
                  <a:lnTo>
                    <a:pt x="1453374" y="524090"/>
                  </a:lnTo>
                  <a:lnTo>
                    <a:pt x="1476214" y="514056"/>
                  </a:lnTo>
                  <a:cubicBezTo>
                    <a:pt x="1494192" y="502180"/>
                    <a:pt x="1503182" y="468352"/>
                    <a:pt x="1470461" y="469792"/>
                  </a:cubicBezTo>
                  <a:close/>
                  <a:moveTo>
                    <a:pt x="1546765" y="411888"/>
                  </a:moveTo>
                  <a:lnTo>
                    <a:pt x="1548573" y="433403"/>
                  </a:lnTo>
                  <a:lnTo>
                    <a:pt x="1569260" y="425778"/>
                  </a:lnTo>
                  <a:lnTo>
                    <a:pt x="1556532" y="417922"/>
                  </a:lnTo>
                  <a:lnTo>
                    <a:pt x="1546765" y="411888"/>
                  </a:lnTo>
                  <a:close/>
                  <a:moveTo>
                    <a:pt x="1546384" y="372640"/>
                  </a:moveTo>
                  <a:lnTo>
                    <a:pt x="1544186" y="373829"/>
                  </a:lnTo>
                  <a:lnTo>
                    <a:pt x="1544369" y="379919"/>
                  </a:lnTo>
                  <a:lnTo>
                    <a:pt x="1546906" y="381546"/>
                  </a:lnTo>
                  <a:lnTo>
                    <a:pt x="1547471" y="391180"/>
                  </a:lnTo>
                  <a:lnTo>
                    <a:pt x="1547816" y="401346"/>
                  </a:lnTo>
                  <a:lnTo>
                    <a:pt x="1547471" y="401164"/>
                  </a:lnTo>
                  <a:cubicBezTo>
                    <a:pt x="1545297" y="400094"/>
                    <a:pt x="1547471" y="405086"/>
                    <a:pt x="1547834" y="401877"/>
                  </a:cubicBezTo>
                  <a:lnTo>
                    <a:pt x="1547816" y="401346"/>
                  </a:lnTo>
                  <a:lnTo>
                    <a:pt x="1564370" y="410078"/>
                  </a:lnTo>
                  <a:lnTo>
                    <a:pt x="1578381" y="419707"/>
                  </a:lnTo>
                  <a:lnTo>
                    <a:pt x="1575379" y="420774"/>
                  </a:lnTo>
                  <a:lnTo>
                    <a:pt x="1574233" y="423946"/>
                  </a:lnTo>
                  <a:lnTo>
                    <a:pt x="1580555" y="421616"/>
                  </a:lnTo>
                  <a:lnTo>
                    <a:pt x="1580453" y="421131"/>
                  </a:lnTo>
                  <a:lnTo>
                    <a:pt x="1578381" y="419707"/>
                  </a:lnTo>
                  <a:lnTo>
                    <a:pt x="1596412" y="413296"/>
                  </a:lnTo>
                  <a:lnTo>
                    <a:pt x="1598864" y="414868"/>
                  </a:lnTo>
                  <a:lnTo>
                    <a:pt x="1605256" y="412512"/>
                  </a:lnTo>
                  <a:lnTo>
                    <a:pt x="1605462" y="410078"/>
                  </a:lnTo>
                  <a:lnTo>
                    <a:pt x="1596412" y="413296"/>
                  </a:lnTo>
                  <a:lnTo>
                    <a:pt x="1546906" y="381546"/>
                  </a:lnTo>
                  <a:lnTo>
                    <a:pt x="1546384" y="372640"/>
                  </a:lnTo>
                  <a:close/>
                  <a:moveTo>
                    <a:pt x="1750979" y="357168"/>
                  </a:moveTo>
                  <a:lnTo>
                    <a:pt x="1749506" y="357907"/>
                  </a:lnTo>
                  <a:lnTo>
                    <a:pt x="1751059" y="357536"/>
                  </a:lnTo>
                  <a:lnTo>
                    <a:pt x="1750979" y="357168"/>
                  </a:lnTo>
                  <a:close/>
                  <a:moveTo>
                    <a:pt x="1543350" y="346016"/>
                  </a:moveTo>
                  <a:lnTo>
                    <a:pt x="1544022" y="368349"/>
                  </a:lnTo>
                  <a:lnTo>
                    <a:pt x="1544209" y="368361"/>
                  </a:lnTo>
                  <a:cubicBezTo>
                    <a:pt x="1565956" y="382267"/>
                    <a:pt x="1588065" y="396529"/>
                    <a:pt x="1610174" y="410434"/>
                  </a:cubicBezTo>
                  <a:lnTo>
                    <a:pt x="1610162" y="410704"/>
                  </a:lnTo>
                  <a:lnTo>
                    <a:pt x="1631921" y="402685"/>
                  </a:lnTo>
                  <a:lnTo>
                    <a:pt x="1556930" y="355187"/>
                  </a:lnTo>
                  <a:lnTo>
                    <a:pt x="1543350" y="346016"/>
                  </a:lnTo>
                  <a:close/>
                  <a:moveTo>
                    <a:pt x="1536147" y="310894"/>
                  </a:moveTo>
                  <a:lnTo>
                    <a:pt x="1535589" y="311157"/>
                  </a:lnTo>
                  <a:lnTo>
                    <a:pt x="1536176" y="311532"/>
                  </a:lnTo>
                  <a:lnTo>
                    <a:pt x="1536147" y="310894"/>
                  </a:lnTo>
                  <a:close/>
                  <a:moveTo>
                    <a:pt x="1543185" y="307577"/>
                  </a:moveTo>
                  <a:lnTo>
                    <a:pt x="1542208" y="308038"/>
                  </a:lnTo>
                  <a:lnTo>
                    <a:pt x="1542434" y="315535"/>
                  </a:lnTo>
                  <a:lnTo>
                    <a:pt x="1543037" y="315920"/>
                  </a:lnTo>
                  <a:lnTo>
                    <a:pt x="1542823" y="327981"/>
                  </a:lnTo>
                  <a:lnTo>
                    <a:pt x="1542888" y="330630"/>
                  </a:lnTo>
                  <a:lnTo>
                    <a:pt x="1543014" y="334844"/>
                  </a:lnTo>
                  <a:lnTo>
                    <a:pt x="1557110" y="345522"/>
                  </a:lnTo>
                  <a:cubicBezTo>
                    <a:pt x="1563079" y="348744"/>
                    <a:pt x="1569408" y="351607"/>
                    <a:pt x="1573930" y="354471"/>
                  </a:cubicBezTo>
                  <a:lnTo>
                    <a:pt x="1641599" y="397151"/>
                  </a:lnTo>
                  <a:lnTo>
                    <a:pt x="1638676" y="398501"/>
                  </a:lnTo>
                  <a:lnTo>
                    <a:pt x="1638024" y="400435"/>
                  </a:lnTo>
                  <a:lnTo>
                    <a:pt x="1643268" y="398503"/>
                  </a:lnTo>
                  <a:lnTo>
                    <a:pt x="1643539" y="398374"/>
                  </a:lnTo>
                  <a:lnTo>
                    <a:pt x="1641599" y="397151"/>
                  </a:lnTo>
                  <a:lnTo>
                    <a:pt x="1658119" y="389521"/>
                  </a:lnTo>
                  <a:lnTo>
                    <a:pt x="1659882" y="390649"/>
                  </a:lnTo>
                  <a:lnTo>
                    <a:pt x="1665720" y="387890"/>
                  </a:lnTo>
                  <a:lnTo>
                    <a:pt x="1665804" y="385972"/>
                  </a:lnTo>
                  <a:lnTo>
                    <a:pt x="1658119" y="389521"/>
                  </a:lnTo>
                  <a:lnTo>
                    <a:pt x="1543037" y="315920"/>
                  </a:lnTo>
                  <a:lnTo>
                    <a:pt x="1543185" y="307577"/>
                  </a:lnTo>
                  <a:close/>
                  <a:moveTo>
                    <a:pt x="1541601" y="287829"/>
                  </a:moveTo>
                  <a:lnTo>
                    <a:pt x="1542086" y="303964"/>
                  </a:lnTo>
                  <a:lnTo>
                    <a:pt x="1670403" y="385676"/>
                  </a:lnTo>
                  <a:lnTo>
                    <a:pt x="1684451" y="379036"/>
                  </a:lnTo>
                  <a:lnTo>
                    <a:pt x="1578425" y="310845"/>
                  </a:lnTo>
                  <a:cubicBezTo>
                    <a:pt x="1573225" y="307423"/>
                    <a:pt x="1564172" y="303190"/>
                    <a:pt x="1555566" y="298462"/>
                  </a:cubicBezTo>
                  <a:lnTo>
                    <a:pt x="1541601" y="287829"/>
                  </a:lnTo>
                  <a:close/>
                  <a:moveTo>
                    <a:pt x="1543922" y="255035"/>
                  </a:moveTo>
                  <a:lnTo>
                    <a:pt x="1543728" y="257229"/>
                  </a:lnTo>
                  <a:lnTo>
                    <a:pt x="1543769" y="257253"/>
                  </a:lnTo>
                  <a:lnTo>
                    <a:pt x="1543638" y="258255"/>
                  </a:lnTo>
                  <a:lnTo>
                    <a:pt x="1543017" y="265278"/>
                  </a:lnTo>
                  <a:lnTo>
                    <a:pt x="1543465" y="273424"/>
                  </a:lnTo>
                  <a:cubicBezTo>
                    <a:pt x="1542838" y="274369"/>
                    <a:pt x="1542210" y="274279"/>
                    <a:pt x="1544003" y="276981"/>
                  </a:cubicBezTo>
                  <a:cubicBezTo>
                    <a:pt x="1552967" y="289590"/>
                    <a:pt x="1580576" y="300758"/>
                    <a:pt x="1593484" y="309404"/>
                  </a:cubicBezTo>
                  <a:lnTo>
                    <a:pt x="1694336" y="373661"/>
                  </a:lnTo>
                  <a:lnTo>
                    <a:pt x="1691730" y="374970"/>
                  </a:lnTo>
                  <a:lnTo>
                    <a:pt x="1691471" y="375718"/>
                  </a:lnTo>
                  <a:lnTo>
                    <a:pt x="1694969" y="374064"/>
                  </a:lnTo>
                  <a:lnTo>
                    <a:pt x="1694336" y="373661"/>
                  </a:lnTo>
                  <a:lnTo>
                    <a:pt x="1706162" y="367720"/>
                  </a:lnTo>
                  <a:lnTo>
                    <a:pt x="1710834" y="366136"/>
                  </a:lnTo>
                  <a:lnTo>
                    <a:pt x="1711200" y="366393"/>
                  </a:lnTo>
                  <a:lnTo>
                    <a:pt x="1713933" y="365101"/>
                  </a:lnTo>
                  <a:lnTo>
                    <a:pt x="1713916" y="365092"/>
                  </a:lnTo>
                  <a:lnTo>
                    <a:pt x="1710834" y="366136"/>
                  </a:lnTo>
                  <a:lnTo>
                    <a:pt x="1707507" y="363803"/>
                  </a:lnTo>
                  <a:cubicBezTo>
                    <a:pt x="1688144" y="356237"/>
                    <a:pt x="1669140" y="339305"/>
                    <a:pt x="1651930" y="327777"/>
                  </a:cubicBezTo>
                  <a:cubicBezTo>
                    <a:pt x="1634181" y="316429"/>
                    <a:pt x="1615715" y="302019"/>
                    <a:pt x="1596846" y="288509"/>
                  </a:cubicBezTo>
                  <a:lnTo>
                    <a:pt x="1543769" y="257253"/>
                  </a:lnTo>
                  <a:lnTo>
                    <a:pt x="1544048" y="255141"/>
                  </a:lnTo>
                  <a:lnTo>
                    <a:pt x="1543922" y="255035"/>
                  </a:lnTo>
                  <a:close/>
                  <a:moveTo>
                    <a:pt x="1896520" y="233310"/>
                  </a:moveTo>
                  <a:lnTo>
                    <a:pt x="1890716" y="239575"/>
                  </a:lnTo>
                  <a:lnTo>
                    <a:pt x="1889832" y="242553"/>
                  </a:lnTo>
                  <a:cubicBezTo>
                    <a:pt x="1878321" y="249050"/>
                    <a:pt x="1865372" y="271792"/>
                    <a:pt x="1856379" y="281178"/>
                  </a:cubicBezTo>
                  <a:lnTo>
                    <a:pt x="1817846" y="312187"/>
                  </a:lnTo>
                  <a:lnTo>
                    <a:pt x="1817807" y="313097"/>
                  </a:lnTo>
                  <a:lnTo>
                    <a:pt x="1810897" y="317779"/>
                  </a:lnTo>
                  <a:lnTo>
                    <a:pt x="1780123" y="342545"/>
                  </a:lnTo>
                  <a:lnTo>
                    <a:pt x="1762480" y="351397"/>
                  </a:lnTo>
                  <a:lnTo>
                    <a:pt x="1749309" y="359433"/>
                  </a:lnTo>
                  <a:lnTo>
                    <a:pt x="1747544" y="358892"/>
                  </a:lnTo>
                  <a:lnTo>
                    <a:pt x="1662141" y="401746"/>
                  </a:lnTo>
                  <a:cubicBezTo>
                    <a:pt x="1659173" y="402919"/>
                    <a:pt x="1650743" y="405469"/>
                    <a:pt x="1639789" y="408903"/>
                  </a:cubicBezTo>
                  <a:lnTo>
                    <a:pt x="1609816" y="418873"/>
                  </a:lnTo>
                  <a:lnTo>
                    <a:pt x="1609811" y="418991"/>
                  </a:lnTo>
                  <a:lnTo>
                    <a:pt x="1599799" y="422433"/>
                  </a:lnTo>
                  <a:lnTo>
                    <a:pt x="1567298" y="436214"/>
                  </a:lnTo>
                  <a:cubicBezTo>
                    <a:pt x="1558007" y="441228"/>
                    <a:pt x="1552072" y="446147"/>
                    <a:pt x="1552432" y="450478"/>
                  </a:cubicBezTo>
                  <a:lnTo>
                    <a:pt x="1549833" y="448387"/>
                  </a:lnTo>
                  <a:lnTo>
                    <a:pt x="1550268" y="453563"/>
                  </a:lnTo>
                  <a:lnTo>
                    <a:pt x="1552432" y="450478"/>
                  </a:lnTo>
                  <a:cubicBezTo>
                    <a:pt x="1553511" y="459864"/>
                    <a:pt x="1554230" y="469249"/>
                    <a:pt x="1555309" y="478635"/>
                  </a:cubicBezTo>
                  <a:lnTo>
                    <a:pt x="1553085" y="487084"/>
                  </a:lnTo>
                  <a:lnTo>
                    <a:pt x="1553274" y="489339"/>
                  </a:lnTo>
                  <a:lnTo>
                    <a:pt x="1567539" y="482967"/>
                  </a:lnTo>
                  <a:cubicBezTo>
                    <a:pt x="1591639" y="482606"/>
                    <a:pt x="1622933" y="463835"/>
                    <a:pt x="1645954" y="455171"/>
                  </a:cubicBezTo>
                  <a:cubicBezTo>
                    <a:pt x="1686600" y="439649"/>
                    <a:pt x="1727247" y="422683"/>
                    <a:pt x="1765735" y="401746"/>
                  </a:cubicBezTo>
                  <a:cubicBezTo>
                    <a:pt x="1803144" y="381170"/>
                    <a:pt x="1838394" y="357345"/>
                    <a:pt x="1870048" y="328827"/>
                  </a:cubicBezTo>
                  <a:cubicBezTo>
                    <a:pt x="1886594" y="314027"/>
                    <a:pt x="1920406" y="288758"/>
                    <a:pt x="1925442" y="267821"/>
                  </a:cubicBezTo>
                  <a:cubicBezTo>
                    <a:pt x="1936593" y="263129"/>
                    <a:pt x="1938391" y="258797"/>
                    <a:pt x="1930118" y="255548"/>
                  </a:cubicBezTo>
                  <a:cubicBezTo>
                    <a:pt x="1924723" y="252299"/>
                    <a:pt x="1919687" y="248689"/>
                    <a:pt x="1915011" y="245080"/>
                  </a:cubicBezTo>
                  <a:cubicBezTo>
                    <a:pt x="1909975" y="241831"/>
                    <a:pt x="1904939" y="238221"/>
                    <a:pt x="1899903" y="234611"/>
                  </a:cubicBezTo>
                  <a:lnTo>
                    <a:pt x="1896520" y="233310"/>
                  </a:lnTo>
                  <a:close/>
                  <a:moveTo>
                    <a:pt x="1546062" y="230833"/>
                  </a:moveTo>
                  <a:lnTo>
                    <a:pt x="1544667" y="246615"/>
                  </a:lnTo>
                  <a:lnTo>
                    <a:pt x="1721784" y="361390"/>
                  </a:lnTo>
                  <a:lnTo>
                    <a:pt x="1737054" y="354172"/>
                  </a:lnTo>
                  <a:lnTo>
                    <a:pt x="1546062" y="230833"/>
                  </a:lnTo>
                  <a:close/>
                  <a:moveTo>
                    <a:pt x="1548823" y="199596"/>
                  </a:moveTo>
                  <a:lnTo>
                    <a:pt x="1547041" y="219751"/>
                  </a:lnTo>
                  <a:lnTo>
                    <a:pt x="1552939" y="223915"/>
                  </a:lnTo>
                  <a:cubicBezTo>
                    <a:pt x="1573043" y="241984"/>
                    <a:pt x="1601403" y="254994"/>
                    <a:pt x="1624020" y="269810"/>
                  </a:cubicBezTo>
                  <a:lnTo>
                    <a:pt x="1747068" y="349439"/>
                  </a:lnTo>
                  <a:lnTo>
                    <a:pt x="1747349" y="349306"/>
                  </a:lnTo>
                  <a:lnTo>
                    <a:pt x="1761116" y="339321"/>
                  </a:lnTo>
                  <a:lnTo>
                    <a:pt x="1758957" y="337615"/>
                  </a:lnTo>
                  <a:cubicBezTo>
                    <a:pt x="1755322" y="335582"/>
                    <a:pt x="1751463" y="333775"/>
                    <a:pt x="1749668" y="332691"/>
                  </a:cubicBezTo>
                  <a:cubicBezTo>
                    <a:pt x="1724897" y="316790"/>
                    <a:pt x="1699768" y="300528"/>
                    <a:pt x="1674997" y="284266"/>
                  </a:cubicBezTo>
                  <a:cubicBezTo>
                    <a:pt x="1646277" y="265474"/>
                    <a:pt x="1617558" y="246682"/>
                    <a:pt x="1588838" y="227890"/>
                  </a:cubicBezTo>
                  <a:cubicBezTo>
                    <a:pt x="1582646" y="224095"/>
                    <a:pt x="1564135" y="207901"/>
                    <a:pt x="1551329" y="200498"/>
                  </a:cubicBezTo>
                  <a:lnTo>
                    <a:pt x="1548823" y="199596"/>
                  </a:lnTo>
                  <a:close/>
                  <a:moveTo>
                    <a:pt x="1552269" y="174761"/>
                  </a:moveTo>
                  <a:lnTo>
                    <a:pt x="1550295" y="182950"/>
                  </a:lnTo>
                  <a:lnTo>
                    <a:pt x="1549615" y="190637"/>
                  </a:lnTo>
                  <a:lnTo>
                    <a:pt x="1768753" y="333782"/>
                  </a:lnTo>
                  <a:lnTo>
                    <a:pt x="1782214" y="324019"/>
                  </a:lnTo>
                  <a:lnTo>
                    <a:pt x="1552269" y="174761"/>
                  </a:lnTo>
                  <a:close/>
                  <a:moveTo>
                    <a:pt x="1558795" y="147698"/>
                  </a:moveTo>
                  <a:lnTo>
                    <a:pt x="1554633" y="164959"/>
                  </a:lnTo>
                  <a:lnTo>
                    <a:pt x="1558594" y="167665"/>
                  </a:lnTo>
                  <a:cubicBezTo>
                    <a:pt x="1561649" y="169644"/>
                    <a:pt x="1565153" y="171893"/>
                    <a:pt x="1566950" y="173152"/>
                  </a:cubicBezTo>
                  <a:cubicBezTo>
                    <a:pt x="1593904" y="190780"/>
                    <a:pt x="1620499" y="207688"/>
                    <a:pt x="1647454" y="224957"/>
                  </a:cubicBezTo>
                  <a:lnTo>
                    <a:pt x="1790611" y="317928"/>
                  </a:lnTo>
                  <a:lnTo>
                    <a:pt x="1805321" y="307259"/>
                  </a:lnTo>
                  <a:lnTo>
                    <a:pt x="1801949" y="304688"/>
                  </a:lnTo>
                  <a:cubicBezTo>
                    <a:pt x="1798130" y="302664"/>
                    <a:pt x="1794087" y="300866"/>
                    <a:pt x="1791930" y="299426"/>
                  </a:cubicBezTo>
                  <a:cubicBezTo>
                    <a:pt x="1763898" y="281079"/>
                    <a:pt x="1735506" y="263091"/>
                    <a:pt x="1707473" y="244743"/>
                  </a:cubicBezTo>
                  <a:cubicBezTo>
                    <a:pt x="1674768" y="223518"/>
                    <a:pt x="1641704" y="202292"/>
                    <a:pt x="1608999" y="181066"/>
                  </a:cubicBezTo>
                  <a:cubicBezTo>
                    <a:pt x="1602709" y="176929"/>
                    <a:pt x="1592646" y="168205"/>
                    <a:pt x="1582224" y="160335"/>
                  </a:cubicBezTo>
                  <a:lnTo>
                    <a:pt x="1558795" y="147698"/>
                  </a:lnTo>
                  <a:close/>
                  <a:moveTo>
                    <a:pt x="1565835" y="118499"/>
                  </a:moveTo>
                  <a:lnTo>
                    <a:pt x="1561010" y="138509"/>
                  </a:lnTo>
                  <a:lnTo>
                    <a:pt x="1813152" y="301580"/>
                  </a:lnTo>
                  <a:lnTo>
                    <a:pt x="1829555" y="289682"/>
                  </a:lnTo>
                  <a:lnTo>
                    <a:pt x="1565835" y="118499"/>
                  </a:lnTo>
                  <a:close/>
                  <a:moveTo>
                    <a:pt x="1576877" y="93296"/>
                  </a:moveTo>
                  <a:lnTo>
                    <a:pt x="1569714" y="109567"/>
                  </a:lnTo>
                  <a:lnTo>
                    <a:pt x="1579906" y="117642"/>
                  </a:lnTo>
                  <a:cubicBezTo>
                    <a:pt x="1584582" y="120210"/>
                    <a:pt x="1589528" y="122462"/>
                    <a:pt x="1592045" y="124084"/>
                  </a:cubicBezTo>
                  <a:lnTo>
                    <a:pt x="1689520" y="187160"/>
                  </a:lnTo>
                  <a:lnTo>
                    <a:pt x="1835792" y="281943"/>
                  </a:lnTo>
                  <a:lnTo>
                    <a:pt x="1833033" y="284838"/>
                  </a:lnTo>
                  <a:lnTo>
                    <a:pt x="1832985" y="287195"/>
                  </a:lnTo>
                  <a:lnTo>
                    <a:pt x="1838134" y="283460"/>
                  </a:lnTo>
                  <a:lnTo>
                    <a:pt x="1835792" y="281943"/>
                  </a:lnTo>
                  <a:lnTo>
                    <a:pt x="1843464" y="273890"/>
                  </a:lnTo>
                  <a:lnTo>
                    <a:pt x="1848208" y="271057"/>
                  </a:lnTo>
                  <a:lnTo>
                    <a:pt x="1849130" y="271651"/>
                  </a:lnTo>
                  <a:lnTo>
                    <a:pt x="1849800" y="270891"/>
                  </a:lnTo>
                  <a:lnTo>
                    <a:pt x="1849320" y="270393"/>
                  </a:lnTo>
                  <a:lnTo>
                    <a:pt x="1848208" y="271057"/>
                  </a:lnTo>
                  <a:lnTo>
                    <a:pt x="1847780" y="270781"/>
                  </a:lnTo>
                  <a:cubicBezTo>
                    <a:pt x="1843464" y="264654"/>
                    <a:pt x="1829077" y="258887"/>
                    <a:pt x="1822602" y="254562"/>
                  </a:cubicBezTo>
                  <a:lnTo>
                    <a:pt x="1728725" y="193648"/>
                  </a:lnTo>
                  <a:cubicBezTo>
                    <a:pt x="1694196" y="171301"/>
                    <a:pt x="1660026" y="149315"/>
                    <a:pt x="1625496" y="126968"/>
                  </a:cubicBezTo>
                  <a:cubicBezTo>
                    <a:pt x="1619291" y="122913"/>
                    <a:pt x="1596901" y="103652"/>
                    <a:pt x="1581845" y="95036"/>
                  </a:cubicBezTo>
                  <a:lnTo>
                    <a:pt x="1576877" y="93296"/>
                  </a:lnTo>
                  <a:close/>
                  <a:moveTo>
                    <a:pt x="1588900" y="65982"/>
                  </a:moveTo>
                  <a:lnTo>
                    <a:pt x="1580104" y="85963"/>
                  </a:lnTo>
                  <a:lnTo>
                    <a:pt x="1855346" y="264597"/>
                  </a:lnTo>
                  <a:lnTo>
                    <a:pt x="1870184" y="247758"/>
                  </a:lnTo>
                  <a:lnTo>
                    <a:pt x="1588900" y="65982"/>
                  </a:lnTo>
                  <a:close/>
                  <a:moveTo>
                    <a:pt x="1599703" y="41438"/>
                  </a:moveTo>
                  <a:lnTo>
                    <a:pt x="1599054" y="42913"/>
                  </a:lnTo>
                  <a:lnTo>
                    <a:pt x="1597832" y="48024"/>
                  </a:lnTo>
                  <a:cubicBezTo>
                    <a:pt x="1595988" y="52376"/>
                    <a:pt x="1593020" y="56953"/>
                    <a:pt x="1593200" y="57312"/>
                  </a:cubicBezTo>
                  <a:cubicBezTo>
                    <a:pt x="1595359" y="62696"/>
                    <a:pt x="1615864" y="71670"/>
                    <a:pt x="1620540" y="74541"/>
                  </a:cubicBezTo>
                  <a:cubicBezTo>
                    <a:pt x="1652916" y="95720"/>
                    <a:pt x="1685653" y="116898"/>
                    <a:pt x="1718029" y="137718"/>
                  </a:cubicBezTo>
                  <a:lnTo>
                    <a:pt x="1876689" y="240220"/>
                  </a:lnTo>
                  <a:lnTo>
                    <a:pt x="1875032" y="242257"/>
                  </a:lnTo>
                  <a:lnTo>
                    <a:pt x="1876777" y="240277"/>
                  </a:lnTo>
                  <a:lnTo>
                    <a:pt x="1876689" y="240220"/>
                  </a:lnTo>
                  <a:lnTo>
                    <a:pt x="1883643" y="231675"/>
                  </a:lnTo>
                  <a:lnTo>
                    <a:pt x="1885370" y="230525"/>
                  </a:lnTo>
                  <a:lnTo>
                    <a:pt x="1887401" y="228220"/>
                  </a:lnTo>
                  <a:lnTo>
                    <a:pt x="1873750" y="218080"/>
                  </a:lnTo>
                  <a:cubicBezTo>
                    <a:pt x="1867860" y="214804"/>
                    <a:pt x="1861744" y="211843"/>
                    <a:pt x="1858326" y="209509"/>
                  </a:cubicBezTo>
                  <a:cubicBezTo>
                    <a:pt x="1825950" y="188690"/>
                    <a:pt x="1793574" y="167870"/>
                    <a:pt x="1760838" y="146692"/>
                  </a:cubicBezTo>
                  <a:cubicBezTo>
                    <a:pt x="1725583" y="124078"/>
                    <a:pt x="1690329" y="101104"/>
                    <a:pt x="1655075" y="78131"/>
                  </a:cubicBezTo>
                  <a:cubicBezTo>
                    <a:pt x="1648330" y="73824"/>
                    <a:pt x="1624789" y="53565"/>
                    <a:pt x="1608584" y="44462"/>
                  </a:cubicBezTo>
                  <a:lnTo>
                    <a:pt x="1599703" y="41438"/>
                  </a:lnTo>
                  <a:close/>
                  <a:moveTo>
                    <a:pt x="1555652" y="589"/>
                  </a:moveTo>
                  <a:cubicBezTo>
                    <a:pt x="1570778" y="9948"/>
                    <a:pt x="1585905" y="19308"/>
                    <a:pt x="1601032" y="28307"/>
                  </a:cubicBezTo>
                  <a:lnTo>
                    <a:pt x="1601902" y="32440"/>
                  </a:lnTo>
                  <a:lnTo>
                    <a:pt x="1896187" y="222404"/>
                  </a:lnTo>
                  <a:lnTo>
                    <a:pt x="1898105" y="221977"/>
                  </a:lnTo>
                  <a:cubicBezTo>
                    <a:pt x="1912852" y="232084"/>
                    <a:pt x="1927240" y="241831"/>
                    <a:pt x="1941988" y="252299"/>
                  </a:cubicBezTo>
                  <a:cubicBezTo>
                    <a:pt x="1944146" y="253382"/>
                    <a:pt x="1945226" y="256631"/>
                    <a:pt x="1943427" y="258797"/>
                  </a:cubicBezTo>
                  <a:cubicBezTo>
                    <a:pt x="1872206" y="358699"/>
                    <a:pt x="1771647" y="414538"/>
                    <a:pt x="1662995" y="457991"/>
                  </a:cubicBezTo>
                  <a:lnTo>
                    <a:pt x="1553995" y="497916"/>
                  </a:lnTo>
                  <a:lnTo>
                    <a:pt x="1559979" y="569114"/>
                  </a:lnTo>
                  <a:cubicBezTo>
                    <a:pt x="1564206" y="630131"/>
                    <a:pt x="1565556" y="690496"/>
                    <a:pt x="1558173" y="748993"/>
                  </a:cubicBezTo>
                  <a:cubicBezTo>
                    <a:pt x="1533682" y="946263"/>
                    <a:pt x="1426715" y="1117615"/>
                    <a:pt x="1249517" y="1211211"/>
                  </a:cubicBezTo>
                  <a:cubicBezTo>
                    <a:pt x="1198014" y="1238390"/>
                    <a:pt x="1143878" y="1260371"/>
                    <a:pt x="1089094" y="1280907"/>
                  </a:cubicBezTo>
                  <a:lnTo>
                    <a:pt x="1038012" y="1299879"/>
                  </a:lnTo>
                  <a:lnTo>
                    <a:pt x="1043254" y="1431841"/>
                  </a:lnTo>
                  <a:cubicBezTo>
                    <a:pt x="1042612" y="1571724"/>
                    <a:pt x="1019575" y="1713886"/>
                    <a:pt x="937962" y="1828696"/>
                  </a:cubicBezTo>
                  <a:cubicBezTo>
                    <a:pt x="861754" y="1936212"/>
                    <a:pt x="752712" y="2004626"/>
                    <a:pt x="635157" y="2054906"/>
                  </a:cubicBezTo>
                  <a:lnTo>
                    <a:pt x="520748" y="2098004"/>
                  </a:lnTo>
                  <a:lnTo>
                    <a:pt x="521996" y="2112248"/>
                  </a:lnTo>
                  <a:cubicBezTo>
                    <a:pt x="533521" y="2303399"/>
                    <a:pt x="492102" y="2482670"/>
                    <a:pt x="397381" y="2649342"/>
                  </a:cubicBezTo>
                  <a:cubicBezTo>
                    <a:pt x="395940" y="2651502"/>
                    <a:pt x="392699" y="2651862"/>
                    <a:pt x="390538" y="2650782"/>
                  </a:cubicBezTo>
                  <a:lnTo>
                    <a:pt x="345015" y="2623911"/>
                  </a:lnTo>
                  <a:lnTo>
                    <a:pt x="351280" y="2622704"/>
                  </a:lnTo>
                  <a:lnTo>
                    <a:pt x="353354" y="2618315"/>
                  </a:lnTo>
                  <a:lnTo>
                    <a:pt x="368748" y="2629049"/>
                  </a:lnTo>
                  <a:cubicBezTo>
                    <a:pt x="376221" y="2634043"/>
                    <a:pt x="383875" y="2638363"/>
                    <a:pt x="388737" y="2638183"/>
                  </a:cubicBezTo>
                  <a:cubicBezTo>
                    <a:pt x="400982" y="2638183"/>
                    <a:pt x="431596" y="2563666"/>
                    <a:pt x="437718" y="2549267"/>
                  </a:cubicBezTo>
                  <a:cubicBezTo>
                    <a:pt x="461489" y="2496350"/>
                    <a:pt x="480217" y="2441272"/>
                    <a:pt x="493183" y="2384755"/>
                  </a:cubicBezTo>
                  <a:cubicBezTo>
                    <a:pt x="505069" y="2332378"/>
                    <a:pt x="511281" y="2279460"/>
                    <a:pt x="513352" y="2226363"/>
                  </a:cubicBezTo>
                  <a:lnTo>
                    <a:pt x="509452" y="2093508"/>
                  </a:lnTo>
                  <a:lnTo>
                    <a:pt x="504856" y="2041208"/>
                  </a:lnTo>
                  <a:lnTo>
                    <a:pt x="507337" y="2037487"/>
                  </a:lnTo>
                  <a:lnTo>
                    <a:pt x="505963" y="2007179"/>
                  </a:lnTo>
                  <a:lnTo>
                    <a:pt x="505822" y="2007092"/>
                  </a:lnTo>
                  <a:cubicBezTo>
                    <a:pt x="499373" y="1999508"/>
                    <a:pt x="502239" y="1980365"/>
                    <a:pt x="501164" y="1970613"/>
                  </a:cubicBezTo>
                  <a:lnTo>
                    <a:pt x="504236" y="1969065"/>
                  </a:lnTo>
                  <a:lnTo>
                    <a:pt x="503092" y="1943832"/>
                  </a:lnTo>
                  <a:lnTo>
                    <a:pt x="500508" y="1941682"/>
                  </a:lnTo>
                  <a:cubicBezTo>
                    <a:pt x="496198" y="1934437"/>
                    <a:pt x="500508" y="1917412"/>
                    <a:pt x="500867" y="1908718"/>
                  </a:cubicBezTo>
                  <a:lnTo>
                    <a:pt x="501486" y="1908420"/>
                  </a:lnTo>
                  <a:lnTo>
                    <a:pt x="501394" y="1906377"/>
                  </a:lnTo>
                  <a:lnTo>
                    <a:pt x="502767" y="1884745"/>
                  </a:lnTo>
                  <a:lnTo>
                    <a:pt x="500347" y="1882845"/>
                  </a:lnTo>
                  <a:cubicBezTo>
                    <a:pt x="494610" y="1873861"/>
                    <a:pt x="498195" y="1859487"/>
                    <a:pt x="498554" y="1848706"/>
                  </a:cubicBezTo>
                  <a:lnTo>
                    <a:pt x="505278" y="1845176"/>
                  </a:lnTo>
                  <a:lnTo>
                    <a:pt x="506587" y="1824547"/>
                  </a:lnTo>
                  <a:lnTo>
                    <a:pt x="505075" y="1823580"/>
                  </a:lnTo>
                  <a:cubicBezTo>
                    <a:pt x="503631" y="1822860"/>
                    <a:pt x="502548" y="1821061"/>
                    <a:pt x="502909" y="1819622"/>
                  </a:cubicBezTo>
                  <a:cubicBezTo>
                    <a:pt x="504353" y="1810269"/>
                    <a:pt x="505797" y="1800916"/>
                    <a:pt x="507241" y="1791562"/>
                  </a:cubicBezTo>
                  <a:lnTo>
                    <a:pt x="511012" y="1789594"/>
                  </a:lnTo>
                  <a:lnTo>
                    <a:pt x="514511" y="1771616"/>
                  </a:lnTo>
                  <a:lnTo>
                    <a:pt x="511414" y="1769606"/>
                  </a:lnTo>
                  <a:cubicBezTo>
                    <a:pt x="509617" y="1768887"/>
                    <a:pt x="508898" y="1766728"/>
                    <a:pt x="508898" y="1765289"/>
                  </a:cubicBezTo>
                  <a:lnTo>
                    <a:pt x="513930" y="1737588"/>
                  </a:lnTo>
                  <a:cubicBezTo>
                    <a:pt x="514289" y="1733990"/>
                    <a:pt x="517883" y="1731472"/>
                    <a:pt x="521118" y="1733990"/>
                  </a:cubicBezTo>
                  <a:lnTo>
                    <a:pt x="521753" y="1734401"/>
                  </a:lnTo>
                  <a:lnTo>
                    <a:pt x="525284" y="1716258"/>
                  </a:lnTo>
                  <a:lnTo>
                    <a:pt x="524121" y="1715508"/>
                  </a:lnTo>
                  <a:cubicBezTo>
                    <a:pt x="522319" y="1714431"/>
                    <a:pt x="521598" y="1711917"/>
                    <a:pt x="522319" y="1710121"/>
                  </a:cubicBezTo>
                  <a:cubicBezTo>
                    <a:pt x="525202" y="1701502"/>
                    <a:pt x="527725" y="1693242"/>
                    <a:pt x="530608" y="1684981"/>
                  </a:cubicBezTo>
                  <a:lnTo>
                    <a:pt x="535759" y="1682928"/>
                  </a:lnTo>
                  <a:lnTo>
                    <a:pt x="542379" y="1663597"/>
                  </a:lnTo>
                  <a:lnTo>
                    <a:pt x="541008" y="1659935"/>
                  </a:lnTo>
                  <a:cubicBezTo>
                    <a:pt x="544606" y="1652005"/>
                    <a:pt x="547844" y="1644075"/>
                    <a:pt x="551081" y="1635784"/>
                  </a:cubicBezTo>
                  <a:lnTo>
                    <a:pt x="554794" y="1634669"/>
                  </a:lnTo>
                  <a:lnTo>
                    <a:pt x="565438" y="1614405"/>
                  </a:lnTo>
                  <a:lnTo>
                    <a:pt x="564312" y="1609051"/>
                  </a:lnTo>
                  <a:cubicBezTo>
                    <a:pt x="568988" y="1601846"/>
                    <a:pt x="573665" y="1594281"/>
                    <a:pt x="578341" y="1586716"/>
                  </a:cubicBezTo>
                  <a:lnTo>
                    <a:pt x="580201" y="1586302"/>
                  </a:lnTo>
                  <a:lnTo>
                    <a:pt x="588260" y="1570960"/>
                  </a:lnTo>
                  <a:lnTo>
                    <a:pt x="593733" y="1563674"/>
                  </a:lnTo>
                  <a:lnTo>
                    <a:pt x="593608" y="1561045"/>
                  </a:lnTo>
                  <a:lnTo>
                    <a:pt x="607207" y="1545735"/>
                  </a:lnTo>
                  <a:lnTo>
                    <a:pt x="624406" y="1522838"/>
                  </a:lnTo>
                  <a:cubicBezTo>
                    <a:pt x="637754" y="1507316"/>
                    <a:pt x="652441" y="1492335"/>
                    <a:pt x="668581" y="1477958"/>
                  </a:cubicBezTo>
                  <a:lnTo>
                    <a:pt x="675514" y="1472626"/>
                  </a:lnTo>
                  <a:lnTo>
                    <a:pt x="689280" y="1459865"/>
                  </a:lnTo>
                  <a:lnTo>
                    <a:pt x="692653" y="1459443"/>
                  </a:lnTo>
                  <a:lnTo>
                    <a:pt x="712222" y="1444393"/>
                  </a:lnTo>
                  <a:lnTo>
                    <a:pt x="711803" y="1439975"/>
                  </a:lnTo>
                  <a:lnTo>
                    <a:pt x="734839" y="1423715"/>
                  </a:lnTo>
                  <a:cubicBezTo>
                    <a:pt x="736279" y="1422631"/>
                    <a:pt x="738439" y="1421909"/>
                    <a:pt x="740238" y="1423354"/>
                  </a:cubicBezTo>
                  <a:lnTo>
                    <a:pt x="740505" y="1423527"/>
                  </a:lnTo>
                  <a:lnTo>
                    <a:pt x="756943" y="1414448"/>
                  </a:lnTo>
                  <a:lnTo>
                    <a:pt x="757328" y="1409838"/>
                  </a:lnTo>
                  <a:cubicBezTo>
                    <a:pt x="764877" y="1404815"/>
                    <a:pt x="772785" y="1399792"/>
                    <a:pt x="780694" y="1394410"/>
                  </a:cubicBezTo>
                  <a:cubicBezTo>
                    <a:pt x="782132" y="1393334"/>
                    <a:pt x="784288" y="1393693"/>
                    <a:pt x="785367" y="1394410"/>
                  </a:cubicBezTo>
                  <a:lnTo>
                    <a:pt x="788974" y="1396757"/>
                  </a:lnTo>
                  <a:lnTo>
                    <a:pt x="804293" y="1388296"/>
                  </a:lnTo>
                  <a:lnTo>
                    <a:pt x="804605" y="1380801"/>
                  </a:lnTo>
                  <a:cubicBezTo>
                    <a:pt x="813621" y="1376464"/>
                    <a:pt x="822638" y="1371767"/>
                    <a:pt x="831294" y="1367431"/>
                  </a:cubicBezTo>
                  <a:cubicBezTo>
                    <a:pt x="832736" y="1366347"/>
                    <a:pt x="834900" y="1366708"/>
                    <a:pt x="836343" y="1367431"/>
                  </a:cubicBezTo>
                  <a:lnTo>
                    <a:pt x="838964" y="1369146"/>
                  </a:lnTo>
                  <a:lnTo>
                    <a:pt x="846533" y="1364966"/>
                  </a:lnTo>
                  <a:lnTo>
                    <a:pt x="856338" y="1360948"/>
                  </a:lnTo>
                  <a:lnTo>
                    <a:pt x="856608" y="1354751"/>
                  </a:lnTo>
                  <a:cubicBezTo>
                    <a:pt x="870931" y="1347950"/>
                    <a:pt x="878004" y="1344102"/>
                    <a:pt x="884718" y="1344102"/>
                  </a:cubicBezTo>
                  <a:lnTo>
                    <a:pt x="892273" y="1346226"/>
                  </a:lnTo>
                  <a:lnTo>
                    <a:pt x="913883" y="1337372"/>
                  </a:lnTo>
                  <a:lnTo>
                    <a:pt x="914153" y="1334289"/>
                  </a:lnTo>
                  <a:cubicBezTo>
                    <a:pt x="918676" y="1332497"/>
                    <a:pt x="924917" y="1329002"/>
                    <a:pt x="931249" y="1326313"/>
                  </a:cubicBezTo>
                  <a:lnTo>
                    <a:pt x="948259" y="1323288"/>
                  </a:lnTo>
                  <a:lnTo>
                    <a:pt x="963056" y="1317226"/>
                  </a:lnTo>
                  <a:lnTo>
                    <a:pt x="975821" y="1312502"/>
                  </a:lnTo>
                  <a:lnTo>
                    <a:pt x="975795" y="1311825"/>
                  </a:lnTo>
                  <a:cubicBezTo>
                    <a:pt x="975795" y="1310384"/>
                    <a:pt x="977237" y="1308223"/>
                    <a:pt x="978678" y="1307863"/>
                  </a:cubicBezTo>
                  <a:cubicBezTo>
                    <a:pt x="996694" y="1301379"/>
                    <a:pt x="1013990" y="1295256"/>
                    <a:pt x="1032006" y="1289133"/>
                  </a:cubicBezTo>
                  <a:lnTo>
                    <a:pt x="1032342" y="1289325"/>
                  </a:lnTo>
                  <a:lnTo>
                    <a:pt x="1028513" y="1293003"/>
                  </a:lnTo>
                  <a:lnTo>
                    <a:pt x="1034510" y="1290784"/>
                  </a:lnTo>
                  <a:lnTo>
                    <a:pt x="1033892" y="1290211"/>
                  </a:lnTo>
                  <a:lnTo>
                    <a:pt x="1034744" y="1290697"/>
                  </a:lnTo>
                  <a:lnTo>
                    <a:pt x="1121317" y="1258661"/>
                  </a:lnTo>
                  <a:cubicBezTo>
                    <a:pt x="1173681" y="1238075"/>
                    <a:pt x="1225116" y="1215261"/>
                    <a:pt x="1274008" y="1186732"/>
                  </a:cubicBezTo>
                  <a:cubicBezTo>
                    <a:pt x="1492624" y="1058938"/>
                    <a:pt x="1565376" y="814510"/>
                    <a:pt x="1553131" y="574401"/>
                  </a:cubicBezTo>
                  <a:lnTo>
                    <a:pt x="1544438" y="463040"/>
                  </a:lnTo>
                  <a:lnTo>
                    <a:pt x="1543439" y="452283"/>
                  </a:lnTo>
                  <a:lnTo>
                    <a:pt x="1543609" y="452413"/>
                  </a:lnTo>
                  <a:lnTo>
                    <a:pt x="1543584" y="452090"/>
                  </a:lnTo>
                  <a:lnTo>
                    <a:pt x="1543439" y="452283"/>
                  </a:lnTo>
                  <a:cubicBezTo>
                    <a:pt x="1543439" y="448312"/>
                    <a:pt x="1542720" y="443981"/>
                    <a:pt x="1542360" y="439649"/>
                  </a:cubicBezTo>
                  <a:lnTo>
                    <a:pt x="1542588" y="439337"/>
                  </a:lnTo>
                  <a:lnTo>
                    <a:pt x="1541020" y="419249"/>
                  </a:lnTo>
                  <a:lnTo>
                    <a:pt x="1540434" y="406211"/>
                  </a:lnTo>
                  <a:lnTo>
                    <a:pt x="1536643" y="390824"/>
                  </a:lnTo>
                  <a:cubicBezTo>
                    <a:pt x="1536507" y="383960"/>
                    <a:pt x="1537142" y="376918"/>
                    <a:pt x="1536960" y="372283"/>
                  </a:cubicBezTo>
                  <a:lnTo>
                    <a:pt x="1538772" y="369260"/>
                  </a:lnTo>
                  <a:lnTo>
                    <a:pt x="1537434" y="339504"/>
                  </a:lnTo>
                  <a:lnTo>
                    <a:pt x="1535272" y="336931"/>
                  </a:lnTo>
                  <a:cubicBezTo>
                    <a:pt x="1532514" y="330845"/>
                    <a:pt x="1533057" y="322791"/>
                    <a:pt x="1533419" y="306861"/>
                  </a:cubicBezTo>
                  <a:lnTo>
                    <a:pt x="1535913" y="305686"/>
                  </a:lnTo>
                  <a:lnTo>
                    <a:pt x="1534729" y="279369"/>
                  </a:lnTo>
                  <a:lnTo>
                    <a:pt x="1532394" y="266309"/>
                  </a:lnTo>
                  <a:cubicBezTo>
                    <a:pt x="1532708" y="260139"/>
                    <a:pt x="1533783" y="253745"/>
                    <a:pt x="1533963" y="248161"/>
                  </a:cubicBezTo>
                  <a:lnTo>
                    <a:pt x="1535380" y="247483"/>
                  </a:lnTo>
                  <a:lnTo>
                    <a:pt x="1537183" y="225100"/>
                  </a:lnTo>
                  <a:lnTo>
                    <a:pt x="1535348" y="223915"/>
                  </a:lnTo>
                  <a:cubicBezTo>
                    <a:pt x="1534271" y="223192"/>
                    <a:pt x="1532835" y="221024"/>
                    <a:pt x="1533194" y="219578"/>
                  </a:cubicBezTo>
                  <a:cubicBezTo>
                    <a:pt x="1534630" y="210182"/>
                    <a:pt x="1536066" y="200786"/>
                    <a:pt x="1537502" y="191390"/>
                  </a:cubicBezTo>
                  <a:lnTo>
                    <a:pt x="1540009" y="190002"/>
                  </a:lnTo>
                  <a:lnTo>
                    <a:pt x="1540525" y="183595"/>
                  </a:lnTo>
                  <a:lnTo>
                    <a:pt x="1544424" y="166909"/>
                  </a:lnTo>
                  <a:lnTo>
                    <a:pt x="1544308" y="166676"/>
                  </a:lnTo>
                  <a:cubicBezTo>
                    <a:pt x="1546105" y="157322"/>
                    <a:pt x="1547542" y="148328"/>
                    <a:pt x="1548620" y="138975"/>
                  </a:cubicBezTo>
                  <a:lnTo>
                    <a:pt x="1551243" y="137724"/>
                  </a:lnTo>
                  <a:lnTo>
                    <a:pt x="1558893" y="104984"/>
                  </a:lnTo>
                  <a:lnTo>
                    <a:pt x="1565651" y="89604"/>
                  </a:lnTo>
                  <a:lnTo>
                    <a:pt x="1567227" y="84797"/>
                  </a:lnTo>
                  <a:lnTo>
                    <a:pt x="1567861" y="84575"/>
                  </a:lnTo>
                  <a:lnTo>
                    <a:pt x="1582303" y="51706"/>
                  </a:lnTo>
                  <a:cubicBezTo>
                    <a:pt x="1587346" y="40187"/>
                    <a:pt x="1593829" y="41267"/>
                    <a:pt x="1588786" y="32267"/>
                  </a:cubicBezTo>
                  <a:cubicBezTo>
                    <a:pt x="1586625" y="28667"/>
                    <a:pt x="1573300" y="21828"/>
                    <a:pt x="1568978" y="20028"/>
                  </a:cubicBezTo>
                  <a:cubicBezTo>
                    <a:pt x="1565376" y="17868"/>
                    <a:pt x="1561414" y="15348"/>
                    <a:pt x="1557453" y="13188"/>
                  </a:cubicBezTo>
                  <a:cubicBezTo>
                    <a:pt x="1550970" y="7069"/>
                    <a:pt x="1548088" y="9948"/>
                    <a:pt x="1548449" y="22548"/>
                  </a:cubicBezTo>
                  <a:cubicBezTo>
                    <a:pt x="1542326" y="27588"/>
                    <a:pt x="1526119" y="69706"/>
                    <a:pt x="1527199" y="66826"/>
                  </a:cubicBezTo>
                  <a:cubicBezTo>
                    <a:pt x="1516755" y="92024"/>
                    <a:pt x="1508831" y="117943"/>
                    <a:pt x="1503069" y="144582"/>
                  </a:cubicBezTo>
                  <a:cubicBezTo>
                    <a:pt x="1490103" y="202179"/>
                    <a:pt x="1488662" y="262296"/>
                    <a:pt x="1490823" y="320973"/>
                  </a:cubicBezTo>
                  <a:cubicBezTo>
                    <a:pt x="1492804" y="372631"/>
                    <a:pt x="1497847" y="424199"/>
                    <a:pt x="1502484" y="475811"/>
                  </a:cubicBezTo>
                  <a:lnTo>
                    <a:pt x="1510343" y="607909"/>
                  </a:lnTo>
                  <a:lnTo>
                    <a:pt x="1511792" y="609349"/>
                  </a:lnTo>
                  <a:lnTo>
                    <a:pt x="1511563" y="628415"/>
                  </a:lnTo>
                  <a:lnTo>
                    <a:pt x="1511712" y="630919"/>
                  </a:lnTo>
                  <a:lnTo>
                    <a:pt x="1511491" y="634442"/>
                  </a:lnTo>
                  <a:lnTo>
                    <a:pt x="1511434" y="639157"/>
                  </a:lnTo>
                  <a:lnTo>
                    <a:pt x="1511186" y="639294"/>
                  </a:lnTo>
                  <a:lnTo>
                    <a:pt x="1509420" y="667396"/>
                  </a:lnTo>
                  <a:lnTo>
                    <a:pt x="1510533" y="668585"/>
                  </a:lnTo>
                  <a:lnTo>
                    <a:pt x="1509811" y="698216"/>
                  </a:lnTo>
                  <a:lnTo>
                    <a:pt x="1507412" y="699358"/>
                  </a:lnTo>
                  <a:lnTo>
                    <a:pt x="1505730" y="726130"/>
                  </a:lnTo>
                  <a:lnTo>
                    <a:pt x="1505788" y="726195"/>
                  </a:lnTo>
                  <a:lnTo>
                    <a:pt x="1505679" y="726945"/>
                  </a:lnTo>
                  <a:lnTo>
                    <a:pt x="1504670" y="743007"/>
                  </a:lnTo>
                  <a:lnTo>
                    <a:pt x="1497330" y="776344"/>
                  </a:lnTo>
                  <a:lnTo>
                    <a:pt x="1497775" y="778493"/>
                  </a:lnTo>
                  <a:lnTo>
                    <a:pt x="1497113" y="777330"/>
                  </a:lnTo>
                  <a:lnTo>
                    <a:pt x="1496167" y="781627"/>
                  </a:lnTo>
                  <a:lnTo>
                    <a:pt x="1498315" y="781099"/>
                  </a:lnTo>
                  <a:lnTo>
                    <a:pt x="1497775" y="778493"/>
                  </a:lnTo>
                  <a:lnTo>
                    <a:pt x="1498719" y="780150"/>
                  </a:lnTo>
                  <a:cubicBezTo>
                    <a:pt x="1497281" y="789183"/>
                    <a:pt x="1495484" y="798578"/>
                    <a:pt x="1493686" y="807611"/>
                  </a:cubicBezTo>
                  <a:lnTo>
                    <a:pt x="1490175" y="808847"/>
                  </a:lnTo>
                  <a:lnTo>
                    <a:pt x="1484857" y="833001"/>
                  </a:lnTo>
                  <a:lnTo>
                    <a:pt x="1485050" y="834148"/>
                  </a:lnTo>
                  <a:lnTo>
                    <a:pt x="1484737" y="833544"/>
                  </a:lnTo>
                  <a:lnTo>
                    <a:pt x="1483727" y="838135"/>
                  </a:lnTo>
                  <a:lnTo>
                    <a:pt x="1485647" y="837681"/>
                  </a:lnTo>
                  <a:lnTo>
                    <a:pt x="1485050" y="834148"/>
                  </a:lnTo>
                  <a:lnTo>
                    <a:pt x="1486368" y="836688"/>
                  </a:lnTo>
                  <a:cubicBezTo>
                    <a:pt x="1483844" y="844990"/>
                    <a:pt x="1480599" y="853291"/>
                    <a:pt x="1478075" y="861592"/>
                  </a:cubicBezTo>
                  <a:lnTo>
                    <a:pt x="1476845" y="862023"/>
                  </a:lnTo>
                  <a:lnTo>
                    <a:pt x="1465425" y="892331"/>
                  </a:lnTo>
                  <a:lnTo>
                    <a:pt x="1465731" y="892964"/>
                  </a:lnTo>
                  <a:lnTo>
                    <a:pt x="1460802" y="904600"/>
                  </a:lnTo>
                  <a:lnTo>
                    <a:pt x="1454852" y="920390"/>
                  </a:lnTo>
                  <a:cubicBezTo>
                    <a:pt x="1444847" y="942652"/>
                    <a:pt x="1433448" y="964209"/>
                    <a:pt x="1420600" y="984879"/>
                  </a:cubicBezTo>
                  <a:lnTo>
                    <a:pt x="1417622" y="988982"/>
                  </a:lnTo>
                  <a:lnTo>
                    <a:pt x="1418327" y="991665"/>
                  </a:lnTo>
                  <a:cubicBezTo>
                    <a:pt x="1412936" y="998870"/>
                    <a:pt x="1408265" y="1006075"/>
                    <a:pt x="1402875" y="1013280"/>
                  </a:cubicBezTo>
                  <a:lnTo>
                    <a:pt x="1400538" y="1013707"/>
                  </a:lnTo>
                  <a:lnTo>
                    <a:pt x="1402830" y="1013145"/>
                  </a:lnTo>
                  <a:lnTo>
                    <a:pt x="1402219" y="1010201"/>
                  </a:lnTo>
                  <a:lnTo>
                    <a:pt x="1399542" y="1013890"/>
                  </a:lnTo>
                  <a:lnTo>
                    <a:pt x="1400538" y="1013707"/>
                  </a:lnTo>
                  <a:lnTo>
                    <a:pt x="1399487" y="1013965"/>
                  </a:lnTo>
                  <a:lnTo>
                    <a:pt x="1384166" y="1035072"/>
                  </a:lnTo>
                  <a:lnTo>
                    <a:pt x="1384270" y="1036168"/>
                  </a:lnTo>
                  <a:lnTo>
                    <a:pt x="1380033" y="1040765"/>
                  </a:lnTo>
                  <a:lnTo>
                    <a:pt x="1377649" y="1044049"/>
                  </a:lnTo>
                  <a:lnTo>
                    <a:pt x="1367685" y="1054161"/>
                  </a:lnTo>
                  <a:lnTo>
                    <a:pt x="1366661" y="1055273"/>
                  </a:lnTo>
                  <a:lnTo>
                    <a:pt x="1366594" y="1055269"/>
                  </a:lnTo>
                  <a:lnTo>
                    <a:pt x="1325657" y="1096816"/>
                  </a:lnTo>
                  <a:cubicBezTo>
                    <a:pt x="1306782" y="1113217"/>
                    <a:pt x="1286343" y="1128370"/>
                    <a:pt x="1264283" y="1142094"/>
                  </a:cubicBezTo>
                  <a:cubicBezTo>
                    <a:pt x="1216742" y="1171433"/>
                    <a:pt x="1165870" y="1193662"/>
                    <a:pt x="1113917" y="1213371"/>
                  </a:cubicBezTo>
                  <a:lnTo>
                    <a:pt x="1029889" y="1243455"/>
                  </a:lnTo>
                  <a:lnTo>
                    <a:pt x="1029627" y="1243874"/>
                  </a:lnTo>
                  <a:lnTo>
                    <a:pt x="997836" y="1254931"/>
                  </a:lnTo>
                  <a:lnTo>
                    <a:pt x="957068" y="1269528"/>
                  </a:lnTo>
                  <a:cubicBezTo>
                    <a:pt x="843258" y="1311286"/>
                    <a:pt x="730888" y="1364563"/>
                    <a:pt x="639768" y="1445560"/>
                  </a:cubicBezTo>
                  <a:cubicBezTo>
                    <a:pt x="537843" y="1535915"/>
                    <a:pt x="483819" y="1654710"/>
                    <a:pt x="462929" y="1787543"/>
                  </a:cubicBezTo>
                  <a:cubicBezTo>
                    <a:pt x="447083" y="1888698"/>
                    <a:pt x="458247" y="1985894"/>
                    <a:pt x="466531" y="2086689"/>
                  </a:cubicBezTo>
                  <a:cubicBezTo>
                    <a:pt x="470887" y="2140450"/>
                    <a:pt x="471197" y="2193101"/>
                    <a:pt x="467277" y="2244745"/>
                  </a:cubicBezTo>
                  <a:lnTo>
                    <a:pt x="459023" y="2295685"/>
                  </a:lnTo>
                  <a:lnTo>
                    <a:pt x="459616" y="2296339"/>
                  </a:lnTo>
                  <a:cubicBezTo>
                    <a:pt x="458535" y="2307502"/>
                    <a:pt x="457454" y="2318665"/>
                    <a:pt x="456733" y="2329828"/>
                  </a:cubicBezTo>
                  <a:lnTo>
                    <a:pt x="453191" y="2331681"/>
                  </a:lnTo>
                  <a:lnTo>
                    <a:pt x="448854" y="2358446"/>
                  </a:lnTo>
                  <a:lnTo>
                    <a:pt x="450764" y="2359696"/>
                  </a:lnTo>
                  <a:lnTo>
                    <a:pt x="451415" y="2362742"/>
                  </a:lnTo>
                  <a:lnTo>
                    <a:pt x="449058" y="2359067"/>
                  </a:lnTo>
                  <a:lnTo>
                    <a:pt x="448722" y="2359259"/>
                  </a:lnTo>
                  <a:lnTo>
                    <a:pt x="447430" y="2367237"/>
                  </a:lnTo>
                  <a:lnTo>
                    <a:pt x="452156" y="2366212"/>
                  </a:lnTo>
                  <a:lnTo>
                    <a:pt x="451415" y="2362742"/>
                  </a:lnTo>
                  <a:lnTo>
                    <a:pt x="452919" y="2365088"/>
                  </a:lnTo>
                  <a:cubicBezTo>
                    <a:pt x="450764" y="2375514"/>
                    <a:pt x="448968" y="2386298"/>
                    <a:pt x="446813" y="2396724"/>
                  </a:cubicBezTo>
                  <a:lnTo>
                    <a:pt x="442056" y="2398629"/>
                  </a:lnTo>
                  <a:lnTo>
                    <a:pt x="435819" y="2418362"/>
                  </a:lnTo>
                  <a:lnTo>
                    <a:pt x="438047" y="2419810"/>
                  </a:lnTo>
                  <a:lnTo>
                    <a:pt x="438661" y="2422687"/>
                  </a:lnTo>
                  <a:lnTo>
                    <a:pt x="436607" y="2419313"/>
                  </a:lnTo>
                  <a:lnTo>
                    <a:pt x="435302" y="2419998"/>
                  </a:lnTo>
                  <a:lnTo>
                    <a:pt x="432876" y="2427675"/>
                  </a:lnTo>
                  <a:lnTo>
                    <a:pt x="433005" y="2427759"/>
                  </a:lnTo>
                  <a:cubicBezTo>
                    <a:pt x="435526" y="2429565"/>
                    <a:pt x="438137" y="2428391"/>
                    <a:pt x="439443" y="2426359"/>
                  </a:cubicBezTo>
                  <a:lnTo>
                    <a:pt x="438661" y="2422687"/>
                  </a:lnTo>
                  <a:lnTo>
                    <a:pt x="440208" y="2425230"/>
                  </a:lnTo>
                  <a:lnTo>
                    <a:pt x="432645" y="2457025"/>
                  </a:lnTo>
                  <a:cubicBezTo>
                    <a:pt x="431925" y="2460277"/>
                    <a:pt x="427963" y="2461361"/>
                    <a:pt x="425082" y="2459916"/>
                  </a:cubicBezTo>
                  <a:lnTo>
                    <a:pt x="423095" y="2458623"/>
                  </a:lnTo>
                  <a:lnTo>
                    <a:pt x="415537" y="2482539"/>
                  </a:lnTo>
                  <a:lnTo>
                    <a:pt x="415835" y="2482733"/>
                  </a:lnTo>
                  <a:lnTo>
                    <a:pt x="416356" y="2485246"/>
                  </a:lnTo>
                  <a:lnTo>
                    <a:pt x="415328" y="2483198"/>
                  </a:lnTo>
                  <a:lnTo>
                    <a:pt x="413026" y="2490483"/>
                  </a:lnTo>
                  <a:lnTo>
                    <a:pt x="417228" y="2489451"/>
                  </a:lnTo>
                  <a:lnTo>
                    <a:pt x="416356" y="2485246"/>
                  </a:lnTo>
                  <a:lnTo>
                    <a:pt x="417991" y="2488504"/>
                  </a:lnTo>
                  <a:cubicBezTo>
                    <a:pt x="414398" y="2497882"/>
                    <a:pt x="410804" y="2507620"/>
                    <a:pt x="406851" y="2517358"/>
                  </a:cubicBezTo>
                  <a:lnTo>
                    <a:pt x="399891" y="2519803"/>
                  </a:lnTo>
                  <a:lnTo>
                    <a:pt x="388393" y="2544144"/>
                  </a:lnTo>
                  <a:lnTo>
                    <a:pt x="390434" y="2545464"/>
                  </a:lnTo>
                  <a:lnTo>
                    <a:pt x="391052" y="2548473"/>
                  </a:lnTo>
                  <a:lnTo>
                    <a:pt x="389760" y="2545464"/>
                  </a:lnTo>
                  <a:lnTo>
                    <a:pt x="387243" y="2546576"/>
                  </a:lnTo>
                  <a:lnTo>
                    <a:pt x="384137" y="2553152"/>
                  </a:lnTo>
                  <a:lnTo>
                    <a:pt x="385042" y="2553739"/>
                  </a:lnTo>
                  <a:cubicBezTo>
                    <a:pt x="387738" y="2555358"/>
                    <a:pt x="390434" y="2554099"/>
                    <a:pt x="391782" y="2552030"/>
                  </a:cubicBezTo>
                  <a:lnTo>
                    <a:pt x="391052" y="2548473"/>
                  </a:lnTo>
                  <a:lnTo>
                    <a:pt x="392231" y="2551221"/>
                  </a:lnTo>
                  <a:cubicBezTo>
                    <a:pt x="388277" y="2560215"/>
                    <a:pt x="383964" y="2569569"/>
                    <a:pt x="380010" y="2578923"/>
                  </a:cubicBezTo>
                  <a:cubicBezTo>
                    <a:pt x="378573" y="2581801"/>
                    <a:pt x="375338" y="2583599"/>
                    <a:pt x="372462" y="2581801"/>
                  </a:cubicBezTo>
                  <a:lnTo>
                    <a:pt x="371039" y="2580878"/>
                  </a:lnTo>
                  <a:lnTo>
                    <a:pt x="353354" y="2618315"/>
                  </a:lnTo>
                  <a:lnTo>
                    <a:pt x="349840" y="2615864"/>
                  </a:lnTo>
                  <a:cubicBezTo>
                    <a:pt x="347139" y="2614244"/>
                    <a:pt x="344437" y="2615504"/>
                    <a:pt x="343132" y="2617529"/>
                  </a:cubicBezTo>
                  <a:lnTo>
                    <a:pt x="343676" y="2619573"/>
                  </a:lnTo>
                  <a:lnTo>
                    <a:pt x="342997" y="2617304"/>
                  </a:lnTo>
                  <a:lnTo>
                    <a:pt x="363916" y="2576257"/>
                  </a:lnTo>
                  <a:lnTo>
                    <a:pt x="83910" y="2394610"/>
                  </a:lnTo>
                  <a:lnTo>
                    <a:pt x="52143" y="2429548"/>
                  </a:lnTo>
                  <a:cubicBezTo>
                    <a:pt x="50706" y="2431708"/>
                    <a:pt x="47471" y="2432787"/>
                    <a:pt x="45315" y="2430988"/>
                  </a:cubicBezTo>
                  <a:cubicBezTo>
                    <a:pt x="30938" y="2420550"/>
                    <a:pt x="16562" y="2410473"/>
                    <a:pt x="2185" y="2400035"/>
                  </a:cubicBezTo>
                  <a:cubicBezTo>
                    <a:pt x="29" y="2398596"/>
                    <a:pt x="-690" y="2395356"/>
                    <a:pt x="748" y="2393197"/>
                  </a:cubicBezTo>
                  <a:cubicBezTo>
                    <a:pt x="88624" y="2272806"/>
                    <a:pt x="196110" y="2180353"/>
                    <a:pt x="322600" y="2112954"/>
                  </a:cubicBezTo>
                  <a:lnTo>
                    <a:pt x="452617" y="2055039"/>
                  </a:lnTo>
                  <a:lnTo>
                    <a:pt x="446002" y="1980494"/>
                  </a:lnTo>
                  <a:cubicBezTo>
                    <a:pt x="429435" y="1786103"/>
                    <a:pt x="479137" y="1579113"/>
                    <a:pt x="626802" y="1444480"/>
                  </a:cubicBezTo>
                  <a:cubicBezTo>
                    <a:pt x="710359" y="1367983"/>
                    <a:pt x="807422" y="1321815"/>
                    <a:pt x="908041" y="1282397"/>
                  </a:cubicBezTo>
                  <a:lnTo>
                    <a:pt x="972017" y="1258457"/>
                  </a:lnTo>
                  <a:lnTo>
                    <a:pt x="971736" y="1258269"/>
                  </a:lnTo>
                  <a:cubicBezTo>
                    <a:pt x="954837" y="1067178"/>
                    <a:pt x="953398" y="881124"/>
                    <a:pt x="1073854" y="721342"/>
                  </a:cubicBezTo>
                  <a:cubicBezTo>
                    <a:pt x="1153140" y="616349"/>
                    <a:pt x="1258921" y="549009"/>
                    <a:pt x="1374663" y="497912"/>
                  </a:cubicBezTo>
                  <a:lnTo>
                    <a:pt x="1490999" y="452268"/>
                  </a:lnTo>
                  <a:lnTo>
                    <a:pt x="1489861" y="436877"/>
                  </a:lnTo>
                  <a:cubicBezTo>
                    <a:pt x="1477317" y="287270"/>
                    <a:pt x="1469484" y="138372"/>
                    <a:pt x="1549169" y="2029"/>
                  </a:cubicBezTo>
                  <a:cubicBezTo>
                    <a:pt x="1550249" y="-131"/>
                    <a:pt x="1553491" y="-491"/>
                    <a:pt x="1555652" y="589"/>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34" name="Freeform 33">
              <a:extLst>
                <a:ext uri="{FF2B5EF4-FFF2-40B4-BE49-F238E27FC236}">
                  <a16:creationId xmlns:a16="http://schemas.microsoft.com/office/drawing/2014/main" id="{AF1167C8-89B0-DA4F-94F4-2F9166EA6E0C}"/>
                </a:ext>
              </a:extLst>
            </p:cNvPr>
            <p:cNvSpPr>
              <a:spLocks noChangeArrowheads="1"/>
            </p:cNvSpPr>
            <p:nvPr/>
          </p:nvSpPr>
          <p:spPr bwMode="auto">
            <a:xfrm rot="19722720">
              <a:off x="9536390" y="-834940"/>
              <a:ext cx="2619358" cy="2631855"/>
            </a:xfrm>
            <a:custGeom>
              <a:avLst/>
              <a:gdLst>
                <a:gd name="connsiteX0" fmla="*/ 538106 w 1706311"/>
                <a:gd name="connsiteY0" fmla="*/ 1601464 h 1715313"/>
                <a:gd name="connsiteX1" fmla="*/ 708272 w 1706311"/>
                <a:gd name="connsiteY1" fmla="*/ 1658698 h 1715313"/>
                <a:gd name="connsiteX2" fmla="*/ 706836 w 1706311"/>
                <a:gd name="connsiteY2" fmla="*/ 1661937 h 1715313"/>
                <a:gd name="connsiteX3" fmla="*/ 538106 w 1706311"/>
                <a:gd name="connsiteY3" fmla="*/ 1602544 h 1715313"/>
                <a:gd name="connsiteX4" fmla="*/ 538106 w 1706311"/>
                <a:gd name="connsiteY4" fmla="*/ 1601464 h 1715313"/>
                <a:gd name="connsiteX5" fmla="*/ 442349 w 1706311"/>
                <a:gd name="connsiteY5" fmla="*/ 1597427 h 1715313"/>
                <a:gd name="connsiteX6" fmla="*/ 684814 w 1706311"/>
                <a:gd name="connsiteY6" fmla="*/ 1672815 h 1715313"/>
                <a:gd name="connsiteX7" fmla="*/ 684454 w 1706311"/>
                <a:gd name="connsiteY7" fmla="*/ 1675352 h 1715313"/>
                <a:gd name="connsiteX8" fmla="*/ 441270 w 1706311"/>
                <a:gd name="connsiteY8" fmla="*/ 1598877 h 1715313"/>
                <a:gd name="connsiteX9" fmla="*/ 442349 w 1706311"/>
                <a:gd name="connsiteY9" fmla="*/ 1597427 h 1715313"/>
                <a:gd name="connsiteX10" fmla="*/ 815201 w 1706311"/>
                <a:gd name="connsiteY10" fmla="*/ 1387510 h 1715313"/>
                <a:gd name="connsiteX11" fmla="*/ 845681 w 1706311"/>
                <a:gd name="connsiteY11" fmla="*/ 1470486 h 1715313"/>
                <a:gd name="connsiteX12" fmla="*/ 843141 w 1706311"/>
                <a:gd name="connsiteY12" fmla="*/ 1472990 h 1715313"/>
                <a:gd name="connsiteX13" fmla="*/ 778916 w 1706311"/>
                <a:gd name="connsiteY13" fmla="*/ 1438297 h 1715313"/>
                <a:gd name="connsiteX14" fmla="*/ 819556 w 1706311"/>
                <a:gd name="connsiteY14" fmla="*/ 1404320 h 1715313"/>
                <a:gd name="connsiteX15" fmla="*/ 818467 w 1706311"/>
                <a:gd name="connsiteY15" fmla="*/ 1408254 h 1715313"/>
                <a:gd name="connsiteX16" fmla="*/ 786898 w 1706311"/>
                <a:gd name="connsiteY16" fmla="*/ 1436151 h 1715313"/>
                <a:gd name="connsiteX17" fmla="*/ 825724 w 1706311"/>
                <a:gd name="connsiteY17" fmla="*/ 1466910 h 1715313"/>
                <a:gd name="connsiteX18" fmla="*/ 840601 w 1706311"/>
                <a:gd name="connsiteY18" fmla="*/ 1456895 h 1715313"/>
                <a:gd name="connsiteX19" fmla="*/ 838787 w 1706311"/>
                <a:gd name="connsiteY19" fmla="*/ 1431502 h 1715313"/>
                <a:gd name="connsiteX20" fmla="*/ 814476 w 1706311"/>
                <a:gd name="connsiteY20" fmla="*/ 1388583 h 1715313"/>
                <a:gd name="connsiteX21" fmla="*/ 815201 w 1706311"/>
                <a:gd name="connsiteY21" fmla="*/ 1387510 h 1715313"/>
                <a:gd name="connsiteX22" fmla="*/ 439754 w 1706311"/>
                <a:gd name="connsiteY22" fmla="*/ 1283462 h 1715313"/>
                <a:gd name="connsiteX23" fmla="*/ 442282 w 1706311"/>
                <a:gd name="connsiteY23" fmla="*/ 1285633 h 1715313"/>
                <a:gd name="connsiteX24" fmla="*/ 354906 w 1706311"/>
                <a:gd name="connsiteY24" fmla="*/ 1403588 h 1715313"/>
                <a:gd name="connsiteX25" fmla="*/ 347684 w 1706311"/>
                <a:gd name="connsiteY25" fmla="*/ 1396352 h 1715313"/>
                <a:gd name="connsiteX26" fmla="*/ 439754 w 1706311"/>
                <a:gd name="connsiteY26" fmla="*/ 1283462 h 1715313"/>
                <a:gd name="connsiteX27" fmla="*/ 261826 w 1706311"/>
                <a:gd name="connsiteY27" fmla="*/ 1139878 h 1715313"/>
                <a:gd name="connsiteX28" fmla="*/ 258554 w 1706311"/>
                <a:gd name="connsiteY28" fmla="*/ 1141811 h 1715313"/>
                <a:gd name="connsiteX29" fmla="*/ 218761 w 1706311"/>
                <a:gd name="connsiteY29" fmla="*/ 1174693 h 1715313"/>
                <a:gd name="connsiteX30" fmla="*/ 174089 w 1706311"/>
                <a:gd name="connsiteY30" fmla="*/ 1225665 h 1715313"/>
                <a:gd name="connsiteX31" fmla="*/ 179553 w 1706311"/>
                <a:gd name="connsiteY31" fmla="*/ 1229283 h 1715313"/>
                <a:gd name="connsiteX32" fmla="*/ 229207 w 1706311"/>
                <a:gd name="connsiteY32" fmla="*/ 1249807 h 1715313"/>
                <a:gd name="connsiteX33" fmla="*/ 266987 w 1706311"/>
                <a:gd name="connsiteY33" fmla="*/ 1216680 h 1715313"/>
                <a:gd name="connsiteX34" fmla="*/ 269146 w 1706311"/>
                <a:gd name="connsiteY34" fmla="*/ 1148267 h 1715313"/>
                <a:gd name="connsiteX35" fmla="*/ 246196 w 1706311"/>
                <a:gd name="connsiteY35" fmla="*/ 1121965 h 1715313"/>
                <a:gd name="connsiteX36" fmla="*/ 179715 w 1706311"/>
                <a:gd name="connsiteY36" fmla="*/ 1179443 h 1715313"/>
                <a:gd name="connsiteX37" fmla="*/ 152211 w 1706311"/>
                <a:gd name="connsiteY37" fmla="*/ 1211180 h 1715313"/>
                <a:gd name="connsiteX38" fmla="*/ 164981 w 1706311"/>
                <a:gd name="connsiteY38" fmla="*/ 1219635 h 1715313"/>
                <a:gd name="connsiteX39" fmla="*/ 172135 w 1706311"/>
                <a:gd name="connsiteY39" fmla="*/ 1205813 h 1715313"/>
                <a:gd name="connsiteX40" fmla="*/ 209220 w 1706311"/>
                <a:gd name="connsiteY40" fmla="*/ 1164296 h 1715313"/>
                <a:gd name="connsiteX41" fmla="*/ 253938 w 1706311"/>
                <a:gd name="connsiteY41" fmla="*/ 1130838 h 1715313"/>
                <a:gd name="connsiteX42" fmla="*/ 291715 w 1706311"/>
                <a:gd name="connsiteY42" fmla="*/ 1092552 h 1715313"/>
                <a:gd name="connsiteX43" fmla="*/ 260253 w 1706311"/>
                <a:gd name="connsiteY43" fmla="*/ 1111071 h 1715313"/>
                <a:gd name="connsiteX44" fmla="*/ 256056 w 1706311"/>
                <a:gd name="connsiteY44" fmla="*/ 1113954 h 1715313"/>
                <a:gd name="connsiteX45" fmla="*/ 264861 w 1706311"/>
                <a:gd name="connsiteY45" fmla="*/ 1125297 h 1715313"/>
                <a:gd name="connsiteX46" fmla="*/ 298876 w 1706311"/>
                <a:gd name="connsiteY46" fmla="*/ 1108168 h 1715313"/>
                <a:gd name="connsiteX47" fmla="*/ 298155 w 1706311"/>
                <a:gd name="connsiteY47" fmla="*/ 1098894 h 1715313"/>
                <a:gd name="connsiteX48" fmla="*/ 291715 w 1706311"/>
                <a:gd name="connsiteY48" fmla="*/ 1092552 h 1715313"/>
                <a:gd name="connsiteX49" fmla="*/ 693885 w 1706311"/>
                <a:gd name="connsiteY49" fmla="*/ 1091189 h 1715313"/>
                <a:gd name="connsiteX50" fmla="*/ 663419 w 1706311"/>
                <a:gd name="connsiteY50" fmla="*/ 1207076 h 1715313"/>
                <a:gd name="connsiteX51" fmla="*/ 655858 w 1706311"/>
                <a:gd name="connsiteY51" fmla="*/ 1232323 h 1715313"/>
                <a:gd name="connsiteX52" fmla="*/ 678598 w 1706311"/>
                <a:gd name="connsiteY52" fmla="*/ 1259406 h 1715313"/>
                <a:gd name="connsiteX53" fmla="*/ 701402 w 1706311"/>
                <a:gd name="connsiteY53" fmla="*/ 1262815 h 1715313"/>
                <a:gd name="connsiteX54" fmla="*/ 701040 w 1706311"/>
                <a:gd name="connsiteY54" fmla="*/ 1264564 h 1715313"/>
                <a:gd name="connsiteX55" fmla="*/ 680155 w 1706311"/>
                <a:gd name="connsiteY55" fmla="*/ 1261261 h 1715313"/>
                <a:gd name="connsiteX56" fmla="*/ 688260 w 1706311"/>
                <a:gd name="connsiteY56" fmla="*/ 1270914 h 1715313"/>
                <a:gd name="connsiteX57" fmla="*/ 729303 w 1706311"/>
                <a:gd name="connsiteY57" fmla="*/ 1216814 h 1715313"/>
                <a:gd name="connsiteX58" fmla="*/ 756304 w 1706311"/>
                <a:gd name="connsiteY58" fmla="*/ 1130614 h 1715313"/>
                <a:gd name="connsiteX59" fmla="*/ 762604 w 1706311"/>
                <a:gd name="connsiteY59" fmla="*/ 1106987 h 1715313"/>
                <a:gd name="connsiteX60" fmla="*/ 792469 w 1706311"/>
                <a:gd name="connsiteY60" fmla="*/ 1039716 h 1715313"/>
                <a:gd name="connsiteX61" fmla="*/ 784566 w 1706311"/>
                <a:gd name="connsiteY61" fmla="*/ 1072952 h 1715313"/>
                <a:gd name="connsiteX62" fmla="*/ 778957 w 1706311"/>
                <a:gd name="connsiteY62" fmla="*/ 1091153 h 1715313"/>
                <a:gd name="connsiteX63" fmla="*/ 836669 w 1706311"/>
                <a:gd name="connsiteY63" fmla="*/ 1096139 h 1715313"/>
                <a:gd name="connsiteX64" fmla="*/ 917767 w 1706311"/>
                <a:gd name="connsiteY64" fmla="*/ 1104548 h 1715313"/>
                <a:gd name="connsiteX65" fmla="*/ 913385 w 1706311"/>
                <a:gd name="connsiteY65" fmla="*/ 1078128 h 1715313"/>
                <a:gd name="connsiteX66" fmla="*/ 910416 w 1706311"/>
                <a:gd name="connsiteY66" fmla="*/ 1077662 h 1715313"/>
                <a:gd name="connsiteX67" fmla="*/ 807788 w 1706311"/>
                <a:gd name="connsiteY67" fmla="*/ 1042985 h 1715313"/>
                <a:gd name="connsiteX68" fmla="*/ 710988 w 1706311"/>
                <a:gd name="connsiteY68" fmla="*/ 1023175 h 1715313"/>
                <a:gd name="connsiteX69" fmla="*/ 709501 w 1706311"/>
                <a:gd name="connsiteY69" fmla="*/ 1031791 h 1715313"/>
                <a:gd name="connsiteX70" fmla="*/ 696397 w 1706311"/>
                <a:gd name="connsiteY70" fmla="*/ 1081636 h 1715313"/>
                <a:gd name="connsiteX71" fmla="*/ 740117 w 1706311"/>
                <a:gd name="connsiteY71" fmla="*/ 1087798 h 1715313"/>
                <a:gd name="connsiteX72" fmla="*/ 767099 w 1706311"/>
                <a:gd name="connsiteY72" fmla="*/ 1090129 h 1715313"/>
                <a:gd name="connsiteX73" fmla="*/ 781183 w 1706311"/>
                <a:gd name="connsiteY73" fmla="*/ 1037308 h 1715313"/>
                <a:gd name="connsiteX74" fmla="*/ 730726 w 1706311"/>
                <a:gd name="connsiteY74" fmla="*/ 1026541 h 1715313"/>
                <a:gd name="connsiteX75" fmla="*/ 944000 w 1706311"/>
                <a:gd name="connsiteY75" fmla="*/ 997201 h 1715313"/>
                <a:gd name="connsiteX76" fmla="*/ 983370 w 1706311"/>
                <a:gd name="connsiteY76" fmla="*/ 1102784 h 1715313"/>
                <a:gd name="connsiteX77" fmla="*/ 978631 w 1706311"/>
                <a:gd name="connsiteY77" fmla="*/ 1110712 h 1715313"/>
                <a:gd name="connsiteX78" fmla="*/ 954572 w 1706311"/>
                <a:gd name="connsiteY78" fmla="*/ 1068911 h 1715313"/>
                <a:gd name="connsiteX79" fmla="*/ 939990 w 1706311"/>
                <a:gd name="connsiteY79" fmla="*/ 998282 h 1715313"/>
                <a:gd name="connsiteX80" fmla="*/ 944000 w 1706311"/>
                <a:gd name="connsiteY80" fmla="*/ 997201 h 1715313"/>
                <a:gd name="connsiteX81" fmla="*/ 730552 w 1706311"/>
                <a:gd name="connsiteY81" fmla="*/ 898202 h 1715313"/>
                <a:gd name="connsiteX82" fmla="*/ 814885 w 1706311"/>
                <a:gd name="connsiteY82" fmla="*/ 915881 h 1715313"/>
                <a:gd name="connsiteX83" fmla="*/ 811655 w 1706311"/>
                <a:gd name="connsiteY83" fmla="*/ 928509 h 1715313"/>
                <a:gd name="connsiteX84" fmla="*/ 729835 w 1706311"/>
                <a:gd name="connsiteY84" fmla="*/ 899284 h 1715313"/>
                <a:gd name="connsiteX85" fmla="*/ 730552 w 1706311"/>
                <a:gd name="connsiteY85" fmla="*/ 898202 h 1715313"/>
                <a:gd name="connsiteX86" fmla="*/ 1141114 w 1706311"/>
                <a:gd name="connsiteY86" fmla="*/ 891322 h 1715313"/>
                <a:gd name="connsiteX87" fmla="*/ 1129633 w 1706311"/>
                <a:gd name="connsiteY87" fmla="*/ 899813 h 1715313"/>
                <a:gd name="connsiteX88" fmla="*/ 1122600 w 1706311"/>
                <a:gd name="connsiteY88" fmla="*/ 899592 h 1715313"/>
                <a:gd name="connsiteX89" fmla="*/ 1116342 w 1706311"/>
                <a:gd name="connsiteY89" fmla="*/ 904208 h 1715313"/>
                <a:gd name="connsiteX90" fmla="*/ 920986 w 1706311"/>
                <a:gd name="connsiteY90" fmla="*/ 1006250 h 1715313"/>
                <a:gd name="connsiteX91" fmla="*/ 914226 w 1706311"/>
                <a:gd name="connsiteY91" fmla="*/ 1004234 h 1715313"/>
                <a:gd name="connsiteX92" fmla="*/ 918145 w 1706311"/>
                <a:gd name="connsiteY92" fmla="*/ 1014033 h 1715313"/>
                <a:gd name="connsiteX93" fmla="*/ 926614 w 1706311"/>
                <a:gd name="connsiteY93" fmla="*/ 1081268 h 1715313"/>
                <a:gd name="connsiteX94" fmla="*/ 932301 w 1706311"/>
                <a:gd name="connsiteY94" fmla="*/ 1106054 h 1715313"/>
                <a:gd name="connsiteX95" fmla="*/ 932680 w 1706311"/>
                <a:gd name="connsiteY95" fmla="*/ 1106094 h 1715313"/>
                <a:gd name="connsiteX96" fmla="*/ 937233 w 1706311"/>
                <a:gd name="connsiteY96" fmla="*/ 1112461 h 1715313"/>
                <a:gd name="connsiteX97" fmla="*/ 934775 w 1706311"/>
                <a:gd name="connsiteY97" fmla="*/ 1114851 h 1715313"/>
                <a:gd name="connsiteX98" fmla="*/ 950217 w 1706311"/>
                <a:gd name="connsiteY98" fmla="*/ 1144723 h 1715313"/>
                <a:gd name="connsiteX99" fmla="*/ 950017 w 1706311"/>
                <a:gd name="connsiteY99" fmla="*/ 1145551 h 1715313"/>
                <a:gd name="connsiteX100" fmla="*/ 967756 w 1706311"/>
                <a:gd name="connsiteY100" fmla="*/ 1129567 h 1715313"/>
                <a:gd name="connsiteX101" fmla="*/ 1135825 w 1706311"/>
                <a:gd name="connsiteY101" fmla="*/ 1029626 h 1715313"/>
                <a:gd name="connsiteX102" fmla="*/ 1186546 w 1706311"/>
                <a:gd name="connsiteY102" fmla="*/ 1008140 h 1715313"/>
                <a:gd name="connsiteX103" fmla="*/ 1173536 w 1706311"/>
                <a:gd name="connsiteY103" fmla="*/ 996751 h 1715313"/>
                <a:gd name="connsiteX104" fmla="*/ 1162740 w 1706311"/>
                <a:gd name="connsiteY104" fmla="*/ 979739 h 1715313"/>
                <a:gd name="connsiteX105" fmla="*/ 1121356 w 1706311"/>
                <a:gd name="connsiteY105" fmla="*/ 907014 h 1715313"/>
                <a:gd name="connsiteX106" fmla="*/ 1126754 w 1706311"/>
                <a:gd name="connsiteY106" fmla="*/ 904134 h 1715313"/>
                <a:gd name="connsiteX107" fmla="*/ 1167059 w 1706311"/>
                <a:gd name="connsiteY107" fmla="*/ 968578 h 1715313"/>
                <a:gd name="connsiteX108" fmla="*/ 1204844 w 1706311"/>
                <a:gd name="connsiteY108" fmla="*/ 995580 h 1715313"/>
                <a:gd name="connsiteX109" fmla="*/ 1209631 w 1706311"/>
                <a:gd name="connsiteY109" fmla="*/ 993283 h 1715313"/>
                <a:gd name="connsiteX110" fmla="*/ 1140492 w 1706311"/>
                <a:gd name="connsiteY110" fmla="*/ 894051 h 1715313"/>
                <a:gd name="connsiteX111" fmla="*/ 1164250 w 1706311"/>
                <a:gd name="connsiteY111" fmla="*/ 874210 h 1715313"/>
                <a:gd name="connsiteX112" fmla="*/ 1141927 w 1706311"/>
                <a:gd name="connsiteY112" fmla="*/ 890720 h 1715313"/>
                <a:gd name="connsiteX113" fmla="*/ 1144454 w 1706311"/>
                <a:gd name="connsiteY113" fmla="*/ 890827 h 1715313"/>
                <a:gd name="connsiteX114" fmla="*/ 1217857 w 1706311"/>
                <a:gd name="connsiteY114" fmla="*/ 989334 h 1715313"/>
                <a:gd name="connsiteX115" fmla="*/ 1220408 w 1706311"/>
                <a:gd name="connsiteY115" fmla="*/ 988110 h 1715313"/>
                <a:gd name="connsiteX116" fmla="*/ 1227193 w 1706311"/>
                <a:gd name="connsiteY116" fmla="*/ 983517 h 1715313"/>
                <a:gd name="connsiteX117" fmla="*/ 1231901 w 1706311"/>
                <a:gd name="connsiteY117" fmla="*/ 969010 h 1715313"/>
                <a:gd name="connsiteX118" fmla="*/ 1226072 w 1706311"/>
                <a:gd name="connsiteY118" fmla="*/ 948198 h 1715313"/>
                <a:gd name="connsiteX119" fmla="*/ 1186137 w 1706311"/>
                <a:gd name="connsiteY119" fmla="*/ 886539 h 1715313"/>
                <a:gd name="connsiteX120" fmla="*/ 1170719 w 1706311"/>
                <a:gd name="connsiteY120" fmla="*/ 875720 h 1715313"/>
                <a:gd name="connsiteX121" fmla="*/ 1277807 w 1706311"/>
                <a:gd name="connsiteY121" fmla="*/ 797835 h 1715313"/>
                <a:gd name="connsiteX122" fmla="*/ 1246948 w 1706311"/>
                <a:gd name="connsiteY122" fmla="*/ 813047 h 1715313"/>
                <a:gd name="connsiteX123" fmla="*/ 1183444 w 1706311"/>
                <a:gd name="connsiteY123" fmla="*/ 860014 h 1715313"/>
                <a:gd name="connsiteX124" fmla="*/ 1188133 w 1706311"/>
                <a:gd name="connsiteY124" fmla="*/ 863517 h 1715313"/>
                <a:gd name="connsiteX125" fmla="*/ 1240640 w 1706311"/>
                <a:gd name="connsiteY125" fmla="*/ 947620 h 1715313"/>
                <a:gd name="connsiteX126" fmla="*/ 1247023 w 1706311"/>
                <a:gd name="connsiteY126" fmla="*/ 971270 h 1715313"/>
                <a:gd name="connsiteX127" fmla="*/ 1304886 w 1706311"/>
                <a:gd name="connsiteY127" fmla="*/ 937976 h 1715313"/>
                <a:gd name="connsiteX128" fmla="*/ 1335835 w 1706311"/>
                <a:gd name="connsiteY128" fmla="*/ 920695 h 1715313"/>
                <a:gd name="connsiteX129" fmla="*/ 1339073 w 1706311"/>
                <a:gd name="connsiteY129" fmla="*/ 877491 h 1715313"/>
                <a:gd name="connsiteX130" fmla="*/ 1302727 w 1706311"/>
                <a:gd name="connsiteY130" fmla="*/ 814487 h 1715313"/>
                <a:gd name="connsiteX131" fmla="*/ 1277807 w 1706311"/>
                <a:gd name="connsiteY131" fmla="*/ 797835 h 1715313"/>
                <a:gd name="connsiteX132" fmla="*/ 742602 w 1706311"/>
                <a:gd name="connsiteY132" fmla="*/ 686188 h 1715313"/>
                <a:gd name="connsiteX133" fmla="*/ 816068 w 1706311"/>
                <a:gd name="connsiteY133" fmla="*/ 706091 h 1715313"/>
                <a:gd name="connsiteX134" fmla="*/ 891335 w 1706311"/>
                <a:gd name="connsiteY134" fmla="*/ 716042 h 1715313"/>
                <a:gd name="connsiteX135" fmla="*/ 891335 w 1706311"/>
                <a:gd name="connsiteY135" fmla="*/ 721018 h 1715313"/>
                <a:gd name="connsiteX136" fmla="*/ 741162 w 1706311"/>
                <a:gd name="connsiteY136" fmla="*/ 690097 h 1715313"/>
                <a:gd name="connsiteX137" fmla="*/ 742602 w 1706311"/>
                <a:gd name="connsiteY137" fmla="*/ 686188 h 1715313"/>
                <a:gd name="connsiteX138" fmla="*/ 771449 w 1706311"/>
                <a:gd name="connsiteY138" fmla="*/ 660006 h 1715313"/>
                <a:gd name="connsiteX139" fmla="*/ 751953 w 1706311"/>
                <a:gd name="connsiteY139" fmla="*/ 667586 h 1715313"/>
                <a:gd name="connsiteX140" fmla="*/ 735028 w 1706311"/>
                <a:gd name="connsiteY140" fmla="*/ 696420 h 1715313"/>
                <a:gd name="connsiteX141" fmla="*/ 733948 w 1706311"/>
                <a:gd name="connsiteY141" fmla="*/ 727055 h 1715313"/>
                <a:gd name="connsiteX142" fmla="*/ 721705 w 1706311"/>
                <a:gd name="connsiteY142" fmla="*/ 885277 h 1715313"/>
                <a:gd name="connsiteX143" fmla="*/ 720219 w 1706311"/>
                <a:gd name="connsiteY143" fmla="*/ 891404 h 1715313"/>
                <a:gd name="connsiteX144" fmla="*/ 717985 w 1706311"/>
                <a:gd name="connsiteY144" fmla="*/ 891272 h 1715313"/>
                <a:gd name="connsiteX145" fmla="*/ 715565 w 1706311"/>
                <a:gd name="connsiteY145" fmla="*/ 894186 h 1715313"/>
                <a:gd name="connsiteX146" fmla="*/ 709607 w 1706311"/>
                <a:gd name="connsiteY146" fmla="*/ 895587 h 1715313"/>
                <a:gd name="connsiteX147" fmla="*/ 717602 w 1706311"/>
                <a:gd name="connsiteY147" fmla="*/ 928730 h 1715313"/>
                <a:gd name="connsiteX148" fmla="*/ 718564 w 1706311"/>
                <a:gd name="connsiteY148" fmla="*/ 979272 h 1715313"/>
                <a:gd name="connsiteX149" fmla="*/ 713132 w 1706311"/>
                <a:gd name="connsiteY149" fmla="*/ 1010752 h 1715313"/>
                <a:gd name="connsiteX150" fmla="*/ 768176 w 1706311"/>
                <a:gd name="connsiteY150" fmla="*/ 1020821 h 1715313"/>
                <a:gd name="connsiteX151" fmla="*/ 784683 w 1706311"/>
                <a:gd name="connsiteY151" fmla="*/ 1024439 h 1715313"/>
                <a:gd name="connsiteX152" fmla="*/ 807788 w 1706311"/>
                <a:gd name="connsiteY152" fmla="*/ 939821 h 1715313"/>
                <a:gd name="connsiteX153" fmla="*/ 812558 w 1706311"/>
                <a:gd name="connsiteY153" fmla="*/ 936980 h 1715313"/>
                <a:gd name="connsiteX154" fmla="*/ 812561 w 1706311"/>
                <a:gd name="connsiteY154" fmla="*/ 936986 h 1715313"/>
                <a:gd name="connsiteX155" fmla="*/ 814250 w 1706311"/>
                <a:gd name="connsiteY155" fmla="*/ 929248 h 1715313"/>
                <a:gd name="connsiteX156" fmla="*/ 892391 w 1706311"/>
                <a:gd name="connsiteY156" fmla="*/ 777873 h 1715313"/>
                <a:gd name="connsiteX157" fmla="*/ 883389 w 1706311"/>
                <a:gd name="connsiteY157" fmla="*/ 680561 h 1715313"/>
                <a:gd name="connsiteX158" fmla="*/ 826493 w 1706311"/>
                <a:gd name="connsiteY158" fmla="*/ 672272 h 1715313"/>
                <a:gd name="connsiteX159" fmla="*/ 771449 w 1706311"/>
                <a:gd name="connsiteY159" fmla="*/ 660006 h 1715313"/>
                <a:gd name="connsiteX160" fmla="*/ 1675035 w 1706311"/>
                <a:gd name="connsiteY160" fmla="*/ 616091 h 1715313"/>
                <a:gd name="connsiteX161" fmla="*/ 1674630 w 1706311"/>
                <a:gd name="connsiteY161" fmla="*/ 617926 h 1715313"/>
                <a:gd name="connsiteX162" fmla="*/ 1677791 w 1706311"/>
                <a:gd name="connsiteY162" fmla="*/ 619079 h 1715313"/>
                <a:gd name="connsiteX163" fmla="*/ 1683813 w 1706311"/>
                <a:gd name="connsiteY163" fmla="*/ 633999 h 1715313"/>
                <a:gd name="connsiteX164" fmla="*/ 1693510 w 1706311"/>
                <a:gd name="connsiteY164" fmla="*/ 639788 h 1715313"/>
                <a:gd name="connsiteX165" fmla="*/ 1693023 w 1706311"/>
                <a:gd name="connsiteY165" fmla="*/ 647143 h 1715313"/>
                <a:gd name="connsiteX166" fmla="*/ 1698691 w 1706311"/>
                <a:gd name="connsiteY166" fmla="*/ 642880 h 1715313"/>
                <a:gd name="connsiteX167" fmla="*/ 1693510 w 1706311"/>
                <a:gd name="connsiteY167" fmla="*/ 639788 h 1715313"/>
                <a:gd name="connsiteX168" fmla="*/ 1693908 w 1706311"/>
                <a:gd name="connsiteY168" fmla="*/ 633777 h 1715313"/>
                <a:gd name="connsiteX169" fmla="*/ 1687355 w 1706311"/>
                <a:gd name="connsiteY169" fmla="*/ 622276 h 1715313"/>
                <a:gd name="connsiteX170" fmla="*/ 1675311 w 1706311"/>
                <a:gd name="connsiteY170" fmla="*/ 616237 h 1715313"/>
                <a:gd name="connsiteX171" fmla="*/ 801313 w 1706311"/>
                <a:gd name="connsiteY171" fmla="*/ 591315 h 1715313"/>
                <a:gd name="connsiteX172" fmla="*/ 853143 w 1706311"/>
                <a:gd name="connsiteY172" fmla="*/ 610547 h 1715313"/>
                <a:gd name="connsiteX173" fmla="*/ 902829 w 1706311"/>
                <a:gd name="connsiteY173" fmla="*/ 610910 h 1715313"/>
                <a:gd name="connsiteX174" fmla="*/ 904258 w 1706311"/>
                <a:gd name="connsiteY174" fmla="*/ 615627 h 1715313"/>
                <a:gd name="connsiteX175" fmla="*/ 853500 w 1706311"/>
                <a:gd name="connsiteY175" fmla="*/ 623247 h 1715313"/>
                <a:gd name="connsiteX176" fmla="*/ 799168 w 1706311"/>
                <a:gd name="connsiteY176" fmla="*/ 594218 h 1715313"/>
                <a:gd name="connsiteX177" fmla="*/ 801313 w 1706311"/>
                <a:gd name="connsiteY177" fmla="*/ 591315 h 1715313"/>
                <a:gd name="connsiteX178" fmla="*/ 806255 w 1706311"/>
                <a:gd name="connsiteY178" fmla="*/ 572764 h 1715313"/>
                <a:gd name="connsiteX179" fmla="*/ 970197 w 1706311"/>
                <a:gd name="connsiteY179" fmla="*/ 574920 h 1715313"/>
                <a:gd name="connsiteX180" fmla="*/ 970919 w 1706311"/>
                <a:gd name="connsiteY180" fmla="*/ 577796 h 1715313"/>
                <a:gd name="connsiteX181" fmla="*/ 805533 w 1706311"/>
                <a:gd name="connsiteY181" fmla="*/ 575280 h 1715313"/>
                <a:gd name="connsiteX182" fmla="*/ 806255 w 1706311"/>
                <a:gd name="connsiteY182" fmla="*/ 572764 h 1715313"/>
                <a:gd name="connsiteX183" fmla="*/ 983764 w 1706311"/>
                <a:gd name="connsiteY183" fmla="*/ 363413 h 1715313"/>
                <a:gd name="connsiteX184" fmla="*/ 987372 w 1706311"/>
                <a:gd name="connsiteY184" fmla="*/ 364484 h 1715313"/>
                <a:gd name="connsiteX185" fmla="*/ 1012989 w 1706311"/>
                <a:gd name="connsiteY185" fmla="*/ 418419 h 1715313"/>
                <a:gd name="connsiteX186" fmla="*/ 1019844 w 1706311"/>
                <a:gd name="connsiteY186" fmla="*/ 420919 h 1715313"/>
                <a:gd name="connsiteX187" fmla="*/ 1023091 w 1706311"/>
                <a:gd name="connsiteY187" fmla="*/ 413061 h 1715313"/>
                <a:gd name="connsiteX188" fmla="*/ 1021287 w 1706311"/>
                <a:gd name="connsiteY188" fmla="*/ 397345 h 1715313"/>
                <a:gd name="connsiteX189" fmla="*/ 1003608 w 1706311"/>
                <a:gd name="connsiteY189" fmla="*/ 370199 h 1715313"/>
                <a:gd name="connsiteX190" fmla="*/ 1005773 w 1706311"/>
                <a:gd name="connsiteY190" fmla="*/ 367342 h 1715313"/>
                <a:gd name="connsiteX191" fmla="*/ 1030668 w 1706311"/>
                <a:gd name="connsiteY191" fmla="*/ 403417 h 1715313"/>
                <a:gd name="connsiteX192" fmla="*/ 1019844 w 1706311"/>
                <a:gd name="connsiteY192" fmla="*/ 430921 h 1715313"/>
                <a:gd name="connsiteX193" fmla="*/ 987733 w 1706311"/>
                <a:gd name="connsiteY193" fmla="*/ 403060 h 1715313"/>
                <a:gd name="connsiteX194" fmla="*/ 983764 w 1706311"/>
                <a:gd name="connsiteY194" fmla="*/ 363413 h 1715313"/>
                <a:gd name="connsiteX195" fmla="*/ 835502 w 1706311"/>
                <a:gd name="connsiteY195" fmla="*/ 230668 h 1715313"/>
                <a:gd name="connsiteX196" fmla="*/ 767430 w 1706311"/>
                <a:gd name="connsiteY196" fmla="*/ 269167 h 1715313"/>
                <a:gd name="connsiteX197" fmla="*/ 723870 w 1706311"/>
                <a:gd name="connsiteY197" fmla="*/ 511032 h 1715313"/>
                <a:gd name="connsiteX198" fmla="*/ 777956 w 1706311"/>
                <a:gd name="connsiteY198" fmla="*/ 628640 h 1715313"/>
                <a:gd name="connsiteX199" fmla="*/ 759754 w 1706311"/>
                <a:gd name="connsiteY199" fmla="*/ 640185 h 1715313"/>
                <a:gd name="connsiteX200" fmla="*/ 791558 w 1706311"/>
                <a:gd name="connsiteY200" fmla="*/ 649504 h 1715313"/>
                <a:gd name="connsiteX201" fmla="*/ 829374 w 1706311"/>
                <a:gd name="connsiteY201" fmla="*/ 661099 h 1715313"/>
                <a:gd name="connsiteX202" fmla="*/ 868748 w 1706311"/>
                <a:gd name="connsiteY202" fmla="*/ 665610 h 1715313"/>
                <a:gd name="connsiteX203" fmla="*/ 892244 w 1706311"/>
                <a:gd name="connsiteY203" fmla="*/ 669594 h 1715313"/>
                <a:gd name="connsiteX204" fmla="*/ 884515 w 1706311"/>
                <a:gd name="connsiteY204" fmla="*/ 659131 h 1715313"/>
                <a:gd name="connsiteX205" fmla="*/ 988768 w 1706311"/>
                <a:gd name="connsiteY205" fmla="*/ 585446 h 1715313"/>
                <a:gd name="connsiteX206" fmla="*/ 1068884 w 1706311"/>
                <a:gd name="connsiteY206" fmla="*/ 427629 h 1715313"/>
                <a:gd name="connsiteX207" fmla="*/ 1045038 w 1706311"/>
                <a:gd name="connsiteY207" fmla="*/ 342595 h 1715313"/>
                <a:gd name="connsiteX208" fmla="*/ 1007349 w 1706311"/>
                <a:gd name="connsiteY208" fmla="*/ 264976 h 1715313"/>
                <a:gd name="connsiteX209" fmla="*/ 985778 w 1706311"/>
                <a:gd name="connsiteY209" fmla="*/ 272234 h 1715313"/>
                <a:gd name="connsiteX210" fmla="*/ 909896 w 1706311"/>
                <a:gd name="connsiteY210" fmla="*/ 263018 h 1715313"/>
                <a:gd name="connsiteX211" fmla="*/ 867301 w 1706311"/>
                <a:gd name="connsiteY211" fmla="*/ 255717 h 1715313"/>
                <a:gd name="connsiteX212" fmla="*/ 932829 w 1706311"/>
                <a:gd name="connsiteY212" fmla="*/ 216492 h 1715313"/>
                <a:gd name="connsiteX213" fmla="*/ 1001876 w 1706311"/>
                <a:gd name="connsiteY213" fmla="*/ 240102 h 1715313"/>
                <a:gd name="connsiteX214" fmla="*/ 997908 w 1706311"/>
                <a:gd name="connsiteY214" fmla="*/ 250273 h 1715313"/>
                <a:gd name="connsiteX215" fmla="*/ 935129 w 1706311"/>
                <a:gd name="connsiteY215" fmla="*/ 229931 h 1715313"/>
                <a:gd name="connsiteX216" fmla="*/ 860084 w 1706311"/>
                <a:gd name="connsiteY216" fmla="*/ 224119 h 1715313"/>
                <a:gd name="connsiteX217" fmla="*/ 859723 w 1706311"/>
                <a:gd name="connsiteY217" fmla="*/ 219034 h 1715313"/>
                <a:gd name="connsiteX218" fmla="*/ 932829 w 1706311"/>
                <a:gd name="connsiteY218" fmla="*/ 216492 h 1715313"/>
                <a:gd name="connsiteX219" fmla="*/ 900269 w 1706311"/>
                <a:gd name="connsiteY219" fmla="*/ 58776 h 1715313"/>
                <a:gd name="connsiteX220" fmla="*/ 985143 w 1706311"/>
                <a:gd name="connsiteY220" fmla="*/ 85607 h 1715313"/>
                <a:gd name="connsiteX221" fmla="*/ 1051317 w 1706311"/>
                <a:gd name="connsiteY221" fmla="*/ 91771 h 1715313"/>
                <a:gd name="connsiteX222" fmla="*/ 1053834 w 1706311"/>
                <a:gd name="connsiteY222" fmla="*/ 96122 h 1715313"/>
                <a:gd name="connsiteX223" fmla="*/ 999169 w 1706311"/>
                <a:gd name="connsiteY223" fmla="*/ 103374 h 1715313"/>
                <a:gd name="connsiteX224" fmla="*/ 898471 w 1706311"/>
                <a:gd name="connsiteY224" fmla="*/ 60952 h 1715313"/>
                <a:gd name="connsiteX225" fmla="*/ 900269 w 1706311"/>
                <a:gd name="connsiteY225" fmla="*/ 58776 h 1715313"/>
                <a:gd name="connsiteX226" fmla="*/ 932187 w 1706311"/>
                <a:gd name="connsiteY226" fmla="*/ 435 h 1715313"/>
                <a:gd name="connsiteX227" fmla="*/ 1007437 w 1706311"/>
                <a:gd name="connsiteY227" fmla="*/ 14763 h 1715313"/>
                <a:gd name="connsiteX228" fmla="*/ 1110349 w 1706311"/>
                <a:gd name="connsiteY228" fmla="*/ 89862 h 1715313"/>
                <a:gd name="connsiteX229" fmla="*/ 1086960 w 1706311"/>
                <a:gd name="connsiteY229" fmla="*/ 122560 h 1715313"/>
                <a:gd name="connsiteX230" fmla="*/ 1045444 w 1706311"/>
                <a:gd name="connsiteY230" fmla="*/ 191865 h 1715313"/>
                <a:gd name="connsiteX231" fmla="*/ 1025338 w 1706311"/>
                <a:gd name="connsiteY231" fmla="*/ 269260 h 1715313"/>
                <a:gd name="connsiteX232" fmla="*/ 1048883 w 1706311"/>
                <a:gd name="connsiteY232" fmla="*/ 305398 h 1715313"/>
                <a:gd name="connsiteX233" fmla="*/ 1078944 w 1706311"/>
                <a:gd name="connsiteY233" fmla="*/ 484918 h 1715313"/>
                <a:gd name="connsiteX234" fmla="*/ 1029006 w 1706311"/>
                <a:gd name="connsiteY234" fmla="*/ 572474 h 1715313"/>
                <a:gd name="connsiteX235" fmla="*/ 980864 w 1706311"/>
                <a:gd name="connsiteY235" fmla="*/ 601660 h 1715313"/>
                <a:gd name="connsiteX236" fmla="*/ 896199 w 1706311"/>
                <a:gd name="connsiteY236" fmla="*/ 657557 h 1715313"/>
                <a:gd name="connsiteX237" fmla="*/ 902108 w 1706311"/>
                <a:gd name="connsiteY237" fmla="*/ 671267 h 1715313"/>
                <a:gd name="connsiteX238" fmla="*/ 906705 w 1706311"/>
                <a:gd name="connsiteY238" fmla="*/ 672046 h 1715313"/>
                <a:gd name="connsiteX239" fmla="*/ 925160 w 1706311"/>
                <a:gd name="connsiteY239" fmla="*/ 729217 h 1715313"/>
                <a:gd name="connsiteX240" fmla="*/ 863223 w 1706311"/>
                <a:gd name="connsiteY240" fmla="*/ 874825 h 1715313"/>
                <a:gd name="connsiteX241" fmla="*/ 820732 w 1706311"/>
                <a:gd name="connsiteY241" fmla="*/ 940781 h 1715313"/>
                <a:gd name="connsiteX242" fmla="*/ 813794 w 1706311"/>
                <a:gd name="connsiteY242" fmla="*/ 938944 h 1715313"/>
                <a:gd name="connsiteX243" fmla="*/ 815708 w 1706311"/>
                <a:gd name="connsiteY243" fmla="*/ 941985 h 1715313"/>
                <a:gd name="connsiteX244" fmla="*/ 795536 w 1706311"/>
                <a:gd name="connsiteY244" fmla="*/ 1026817 h 1715313"/>
                <a:gd name="connsiteX245" fmla="*/ 879087 w 1706311"/>
                <a:gd name="connsiteY245" fmla="*/ 1045130 h 1715313"/>
                <a:gd name="connsiteX246" fmla="*/ 904069 w 1706311"/>
                <a:gd name="connsiteY246" fmla="*/ 1053308 h 1715313"/>
                <a:gd name="connsiteX247" fmla="*/ 910159 w 1706311"/>
                <a:gd name="connsiteY247" fmla="*/ 1058508 h 1715313"/>
                <a:gd name="connsiteX248" fmla="*/ 905488 w 1706311"/>
                <a:gd name="connsiteY248" fmla="*/ 1016239 h 1715313"/>
                <a:gd name="connsiteX249" fmla="*/ 886434 w 1706311"/>
                <a:gd name="connsiteY249" fmla="*/ 978031 h 1715313"/>
                <a:gd name="connsiteX250" fmla="*/ 839949 w 1706311"/>
                <a:gd name="connsiteY250" fmla="*/ 928707 h 1715313"/>
                <a:gd name="connsiteX251" fmla="*/ 844994 w 1706311"/>
                <a:gd name="connsiteY251" fmla="*/ 923307 h 1715313"/>
                <a:gd name="connsiteX252" fmla="*/ 907475 w 1706311"/>
                <a:gd name="connsiteY252" fmla="*/ 987352 h 1715313"/>
                <a:gd name="connsiteX253" fmla="*/ 912336 w 1706311"/>
                <a:gd name="connsiteY253" fmla="*/ 999506 h 1715313"/>
                <a:gd name="connsiteX254" fmla="*/ 913791 w 1706311"/>
                <a:gd name="connsiteY254" fmla="*/ 993991 h 1715313"/>
                <a:gd name="connsiteX255" fmla="*/ 1043308 w 1706311"/>
                <a:gd name="connsiteY255" fmla="*/ 925121 h 1715313"/>
                <a:gd name="connsiteX256" fmla="*/ 1093676 w 1706311"/>
                <a:gd name="connsiteY256" fmla="*/ 898799 h 1715313"/>
                <a:gd name="connsiteX257" fmla="*/ 1130373 w 1706311"/>
                <a:gd name="connsiteY257" fmla="*/ 868871 h 1715313"/>
                <a:gd name="connsiteX258" fmla="*/ 1137928 w 1706311"/>
                <a:gd name="connsiteY258" fmla="*/ 854448 h 1715313"/>
                <a:gd name="connsiteX259" fmla="*/ 1155514 w 1706311"/>
                <a:gd name="connsiteY259" fmla="*/ 846959 h 1715313"/>
                <a:gd name="connsiteX260" fmla="*/ 1171777 w 1706311"/>
                <a:gd name="connsiteY260" fmla="*/ 851298 h 1715313"/>
                <a:gd name="connsiteX261" fmla="*/ 1173560 w 1706311"/>
                <a:gd name="connsiteY261" fmla="*/ 852630 h 1715313"/>
                <a:gd name="connsiteX262" fmla="*/ 1202730 w 1706311"/>
                <a:gd name="connsiteY262" fmla="*/ 831093 h 1715313"/>
                <a:gd name="connsiteX263" fmla="*/ 1288693 w 1706311"/>
                <a:gd name="connsiteY263" fmla="*/ 777764 h 1715313"/>
                <a:gd name="connsiteX264" fmla="*/ 1297329 w 1706311"/>
                <a:gd name="connsiteY264" fmla="*/ 779924 h 1715313"/>
                <a:gd name="connsiteX265" fmla="*/ 1337605 w 1706311"/>
                <a:gd name="connsiteY265" fmla="*/ 856354 h 1715313"/>
                <a:gd name="connsiteX266" fmla="*/ 1416879 w 1706311"/>
                <a:gd name="connsiteY266" fmla="*/ 798917 h 1715313"/>
                <a:gd name="connsiteX267" fmla="*/ 1552658 w 1706311"/>
                <a:gd name="connsiteY267" fmla="*/ 719272 h 1715313"/>
                <a:gd name="connsiteX268" fmla="*/ 1690288 w 1706311"/>
                <a:gd name="connsiteY268" fmla="*/ 649696 h 1715313"/>
                <a:gd name="connsiteX269" fmla="*/ 1674957 w 1706311"/>
                <a:gd name="connsiteY269" fmla="*/ 641104 h 1715313"/>
                <a:gd name="connsiteX270" fmla="*/ 1670573 w 1706311"/>
                <a:gd name="connsiteY270" fmla="*/ 629514 h 1715313"/>
                <a:gd name="connsiteX271" fmla="*/ 1673637 w 1706311"/>
                <a:gd name="connsiteY271" fmla="*/ 618575 h 1715313"/>
                <a:gd name="connsiteX272" fmla="*/ 1501289 w 1706311"/>
                <a:gd name="connsiteY272" fmla="*/ 721857 h 1715313"/>
                <a:gd name="connsiteX273" fmla="*/ 1324716 w 1706311"/>
                <a:gd name="connsiteY273" fmla="*/ 818973 h 1715313"/>
                <a:gd name="connsiteX274" fmla="*/ 1322191 w 1706311"/>
                <a:gd name="connsiteY274" fmla="*/ 815371 h 1715313"/>
                <a:gd name="connsiteX275" fmla="*/ 1493804 w 1706311"/>
                <a:gd name="connsiteY275" fmla="*/ 709386 h 1715313"/>
                <a:gd name="connsiteX276" fmla="*/ 1667681 w 1706311"/>
                <a:gd name="connsiteY276" fmla="*/ 610213 h 1715313"/>
                <a:gd name="connsiteX277" fmla="*/ 1667518 w 1706311"/>
                <a:gd name="connsiteY277" fmla="*/ 608421 h 1715313"/>
                <a:gd name="connsiteX278" fmla="*/ 1673186 w 1706311"/>
                <a:gd name="connsiteY278" fmla="*/ 604869 h 1715313"/>
                <a:gd name="connsiteX279" fmla="*/ 1682396 w 1706311"/>
                <a:gd name="connsiteY279" fmla="*/ 606290 h 1715313"/>
                <a:gd name="connsiteX280" fmla="*/ 1697274 w 1706311"/>
                <a:gd name="connsiteY280" fmla="*/ 615526 h 1715313"/>
                <a:gd name="connsiteX281" fmla="*/ 1704358 w 1706311"/>
                <a:gd name="connsiteY281" fmla="*/ 649985 h 1715313"/>
                <a:gd name="connsiteX282" fmla="*/ 1699045 w 1706311"/>
                <a:gd name="connsiteY282" fmla="*/ 654603 h 1715313"/>
                <a:gd name="connsiteX283" fmla="*/ 1698564 w 1706311"/>
                <a:gd name="connsiteY283" fmla="*/ 654334 h 1715313"/>
                <a:gd name="connsiteX284" fmla="*/ 1697373 w 1706311"/>
                <a:gd name="connsiteY284" fmla="*/ 658718 h 1715313"/>
                <a:gd name="connsiteX285" fmla="*/ 1514794 w 1706311"/>
                <a:gd name="connsiteY285" fmla="*/ 757481 h 1715313"/>
                <a:gd name="connsiteX286" fmla="*/ 1425752 w 1706311"/>
                <a:gd name="connsiteY286" fmla="*/ 811128 h 1715313"/>
                <a:gd name="connsiteX287" fmla="*/ 1340117 w 1706311"/>
                <a:gd name="connsiteY287" fmla="*/ 861123 h 1715313"/>
                <a:gd name="connsiteX288" fmla="*/ 1342672 w 1706311"/>
                <a:gd name="connsiteY288" fmla="*/ 865971 h 1715313"/>
                <a:gd name="connsiteX289" fmla="*/ 1363184 w 1706311"/>
                <a:gd name="connsiteY289" fmla="*/ 908814 h 1715313"/>
                <a:gd name="connsiteX290" fmla="*/ 1295890 w 1706311"/>
                <a:gd name="connsiteY290" fmla="*/ 957778 h 1715313"/>
                <a:gd name="connsiteX291" fmla="*/ 1254056 w 1706311"/>
                <a:gd name="connsiteY291" fmla="*/ 983295 h 1715313"/>
                <a:gd name="connsiteX292" fmla="*/ 1247250 w 1706311"/>
                <a:gd name="connsiteY292" fmla="*/ 986741 h 1715313"/>
                <a:gd name="connsiteX293" fmla="*/ 1242599 w 1706311"/>
                <a:gd name="connsiteY293" fmla="*/ 1000340 h 1715313"/>
                <a:gd name="connsiteX294" fmla="*/ 1182899 w 1706311"/>
                <a:gd name="connsiteY294" fmla="*/ 1023919 h 1715313"/>
                <a:gd name="connsiteX295" fmla="*/ 1017045 w 1706311"/>
                <a:gd name="connsiteY295" fmla="*/ 1111899 h 1715313"/>
                <a:gd name="connsiteX296" fmla="*/ 942213 w 1706311"/>
                <a:gd name="connsiteY296" fmla="*/ 1163822 h 1715313"/>
                <a:gd name="connsiteX297" fmla="*/ 891845 w 1706311"/>
                <a:gd name="connsiteY297" fmla="*/ 1226202 h 1715313"/>
                <a:gd name="connsiteX298" fmla="*/ 836350 w 1706311"/>
                <a:gd name="connsiteY298" fmla="*/ 1265189 h 1715313"/>
                <a:gd name="connsiteX299" fmla="*/ 790077 w 1706311"/>
                <a:gd name="connsiteY299" fmla="*/ 1280121 h 1715313"/>
                <a:gd name="connsiteX300" fmla="*/ 836648 w 1706311"/>
                <a:gd name="connsiteY300" fmla="*/ 1319527 h 1715313"/>
                <a:gd name="connsiteX301" fmla="*/ 883375 w 1706311"/>
                <a:gd name="connsiteY301" fmla="*/ 1374028 h 1715313"/>
                <a:gd name="connsiteX302" fmla="*/ 911465 w 1706311"/>
                <a:gd name="connsiteY302" fmla="*/ 1490417 h 1715313"/>
                <a:gd name="connsiteX303" fmla="*/ 774255 w 1706311"/>
                <a:gd name="connsiteY303" fmla="*/ 1701935 h 1715313"/>
                <a:gd name="connsiteX304" fmla="*/ 631643 w 1706311"/>
                <a:gd name="connsiteY304" fmla="*/ 1708421 h 1715313"/>
                <a:gd name="connsiteX305" fmla="*/ 453377 w 1706311"/>
                <a:gd name="connsiteY305" fmla="*/ 1668064 h 1715313"/>
                <a:gd name="connsiteX306" fmla="*/ 333093 w 1706311"/>
                <a:gd name="connsiteY306" fmla="*/ 1476725 h 1715313"/>
                <a:gd name="connsiteX307" fmla="*/ 339215 w 1706311"/>
                <a:gd name="connsiteY307" fmla="*/ 1476725 h 1715313"/>
                <a:gd name="connsiteX308" fmla="*/ 384592 w 1706311"/>
                <a:gd name="connsiteY308" fmla="*/ 1609329 h 1715313"/>
                <a:gd name="connsiteX309" fmla="*/ 496953 w 1706311"/>
                <a:gd name="connsiteY309" fmla="*/ 1668064 h 1715313"/>
                <a:gd name="connsiteX310" fmla="*/ 767772 w 1706311"/>
                <a:gd name="connsiteY310" fmla="*/ 1684279 h 1715313"/>
                <a:gd name="connsiteX311" fmla="*/ 893099 w 1706311"/>
                <a:gd name="connsiteY311" fmla="*/ 1440691 h 1715313"/>
                <a:gd name="connsiteX312" fmla="*/ 840880 w 1706311"/>
                <a:gd name="connsiteY312" fmla="*/ 1341598 h 1715313"/>
                <a:gd name="connsiteX313" fmla="*/ 804596 w 1706311"/>
                <a:gd name="connsiteY313" fmla="*/ 1312771 h 1715313"/>
                <a:gd name="connsiteX314" fmla="*/ 783036 w 1706311"/>
                <a:gd name="connsiteY314" fmla="*/ 1291497 h 1715313"/>
                <a:gd name="connsiteX315" fmla="*/ 767096 w 1706311"/>
                <a:gd name="connsiteY315" fmla="*/ 1309453 h 1715313"/>
                <a:gd name="connsiteX316" fmla="*/ 673695 w 1706311"/>
                <a:gd name="connsiteY316" fmla="*/ 1308792 h 1715313"/>
                <a:gd name="connsiteX317" fmla="*/ 570407 w 1706311"/>
                <a:gd name="connsiteY317" fmla="*/ 1272154 h 1715313"/>
                <a:gd name="connsiteX318" fmla="*/ 554999 w 1706311"/>
                <a:gd name="connsiteY318" fmla="*/ 1241675 h 1715313"/>
                <a:gd name="connsiteX319" fmla="*/ 552554 w 1706311"/>
                <a:gd name="connsiteY319" fmla="*/ 1250503 h 1715313"/>
                <a:gd name="connsiteX320" fmla="*/ 430421 w 1706311"/>
                <a:gd name="connsiteY320" fmla="*/ 1267773 h 1715313"/>
                <a:gd name="connsiteX321" fmla="*/ 325581 w 1706311"/>
                <a:gd name="connsiteY321" fmla="*/ 1168109 h 1715313"/>
                <a:gd name="connsiteX322" fmla="*/ 310224 w 1706311"/>
                <a:gd name="connsiteY322" fmla="*/ 1139236 h 1715313"/>
                <a:gd name="connsiteX323" fmla="*/ 301726 w 1706311"/>
                <a:gd name="connsiteY323" fmla="*/ 1116311 h 1715313"/>
                <a:gd name="connsiteX324" fmla="*/ 271668 w 1706311"/>
                <a:gd name="connsiteY324" fmla="*/ 1134065 h 1715313"/>
                <a:gd name="connsiteX325" fmla="*/ 309804 w 1706311"/>
                <a:gd name="connsiteY325" fmla="*/ 1183194 h 1715313"/>
                <a:gd name="connsiteX326" fmla="*/ 309804 w 1706311"/>
                <a:gd name="connsiteY326" fmla="*/ 1188595 h 1715313"/>
                <a:gd name="connsiteX327" fmla="*/ 225609 w 1706311"/>
                <a:gd name="connsiteY327" fmla="*/ 1269611 h 1715313"/>
                <a:gd name="connsiteX328" fmla="*/ 218053 w 1706311"/>
                <a:gd name="connsiteY328" fmla="*/ 1270691 h 1715313"/>
                <a:gd name="connsiteX329" fmla="*/ 166333 w 1706311"/>
                <a:gd name="connsiteY329" fmla="*/ 1234514 h 1715313"/>
                <a:gd name="connsiteX330" fmla="*/ 148672 w 1706311"/>
                <a:gd name="connsiteY330" fmla="*/ 1254665 h 1715313"/>
                <a:gd name="connsiteX331" fmla="*/ 147225 w 1706311"/>
                <a:gd name="connsiteY331" fmla="*/ 1253942 h 1715313"/>
                <a:gd name="connsiteX332" fmla="*/ 159686 w 1706311"/>
                <a:gd name="connsiteY332" fmla="*/ 1229865 h 1715313"/>
                <a:gd name="connsiteX333" fmla="*/ 144950 w 1706311"/>
                <a:gd name="connsiteY333" fmla="*/ 1219558 h 1715313"/>
                <a:gd name="connsiteX334" fmla="*/ 119344 w 1706311"/>
                <a:gd name="connsiteY334" fmla="*/ 1249105 h 1715313"/>
                <a:gd name="connsiteX335" fmla="*/ 122687 w 1706311"/>
                <a:gd name="connsiteY335" fmla="*/ 1246942 h 1715313"/>
                <a:gd name="connsiteX336" fmla="*/ 348838 w 1706311"/>
                <a:gd name="connsiteY336" fmla="*/ 1463570 h 1715313"/>
                <a:gd name="connsiteX337" fmla="*/ 348290 w 1706311"/>
                <a:gd name="connsiteY337" fmla="*/ 1463505 h 1715313"/>
                <a:gd name="connsiteX338" fmla="*/ 347035 w 1706311"/>
                <a:gd name="connsiteY338" fmla="*/ 1459978 h 1715313"/>
                <a:gd name="connsiteX339" fmla="*/ 344871 w 1706311"/>
                <a:gd name="connsiteY339" fmla="*/ 1457822 h 1715313"/>
                <a:gd name="connsiteX340" fmla="*/ 335493 w 1706311"/>
                <a:gd name="connsiteY340" fmla="*/ 1459259 h 1715313"/>
                <a:gd name="connsiteX341" fmla="*/ 333689 w 1706311"/>
                <a:gd name="connsiteY341" fmla="*/ 1461774 h 1715313"/>
                <a:gd name="connsiteX342" fmla="*/ 348290 w 1706311"/>
                <a:gd name="connsiteY342" fmla="*/ 1463505 h 1715313"/>
                <a:gd name="connsiteX343" fmla="*/ 349464 w 1706311"/>
                <a:gd name="connsiteY343" fmla="*/ 1466803 h 1715313"/>
                <a:gd name="connsiteX344" fmla="*/ 333689 w 1706311"/>
                <a:gd name="connsiteY344" fmla="*/ 1470037 h 1715313"/>
                <a:gd name="connsiteX345" fmla="*/ 268405 w 1706311"/>
                <a:gd name="connsiteY345" fmla="*/ 1347532 h 1715313"/>
                <a:gd name="connsiteX346" fmla="*/ 120523 w 1706311"/>
                <a:gd name="connsiteY346" fmla="*/ 1255923 h 1715313"/>
                <a:gd name="connsiteX347" fmla="*/ 117745 w 1706311"/>
                <a:gd name="connsiteY347" fmla="*/ 1250950 h 1715313"/>
                <a:gd name="connsiteX348" fmla="*/ 116261 w 1706311"/>
                <a:gd name="connsiteY348" fmla="*/ 1252662 h 1715313"/>
                <a:gd name="connsiteX349" fmla="*/ 113019 w 1706311"/>
                <a:gd name="connsiteY349" fmla="*/ 1249783 h 1715313"/>
                <a:gd name="connsiteX350" fmla="*/ 136565 w 1706311"/>
                <a:gd name="connsiteY350" fmla="*/ 1213693 h 1715313"/>
                <a:gd name="connsiteX351" fmla="*/ 12492 w 1706311"/>
                <a:gd name="connsiteY351" fmla="*/ 1126906 h 1715313"/>
                <a:gd name="connsiteX352" fmla="*/ 17074 w 1706311"/>
                <a:gd name="connsiteY352" fmla="*/ 1121707 h 1715313"/>
                <a:gd name="connsiteX353" fmla="*/ 142430 w 1706311"/>
                <a:gd name="connsiteY353" fmla="*/ 1204704 h 1715313"/>
                <a:gd name="connsiteX354" fmla="*/ 147915 w 1706311"/>
                <a:gd name="connsiteY354" fmla="*/ 1196297 h 1715313"/>
                <a:gd name="connsiteX355" fmla="*/ 193315 w 1706311"/>
                <a:gd name="connsiteY355" fmla="*/ 1149760 h 1715313"/>
                <a:gd name="connsiteX356" fmla="*/ 241933 w 1706311"/>
                <a:gd name="connsiteY356" fmla="*/ 1117078 h 1715313"/>
                <a:gd name="connsiteX357" fmla="*/ 204740 w 1706311"/>
                <a:gd name="connsiteY357" fmla="*/ 1074452 h 1715313"/>
                <a:gd name="connsiteX358" fmla="*/ 151848 w 1706311"/>
                <a:gd name="connsiteY358" fmla="*/ 1011439 h 1715313"/>
                <a:gd name="connsiteX359" fmla="*/ 37496 w 1706311"/>
                <a:gd name="connsiteY359" fmla="*/ 1098532 h 1715313"/>
                <a:gd name="connsiteX360" fmla="*/ 17074 w 1706311"/>
                <a:gd name="connsiteY360" fmla="*/ 1121707 h 1715313"/>
                <a:gd name="connsiteX361" fmla="*/ 13681 w 1706311"/>
                <a:gd name="connsiteY361" fmla="*/ 1119461 h 1715313"/>
                <a:gd name="connsiteX362" fmla="*/ 10083 w 1706311"/>
                <a:gd name="connsiteY362" fmla="*/ 1125222 h 1715313"/>
                <a:gd name="connsiteX363" fmla="*/ 12492 w 1706311"/>
                <a:gd name="connsiteY363" fmla="*/ 1126906 h 1715313"/>
                <a:gd name="connsiteX364" fmla="*/ 10803 w 1706311"/>
                <a:gd name="connsiteY364" fmla="*/ 1128823 h 1715313"/>
                <a:gd name="connsiteX365" fmla="*/ 1808 w 1706311"/>
                <a:gd name="connsiteY365" fmla="*/ 1119461 h 1715313"/>
                <a:gd name="connsiteX366" fmla="*/ 142133 w 1706311"/>
                <a:gd name="connsiteY366" fmla="*/ 988394 h 1715313"/>
                <a:gd name="connsiteX367" fmla="*/ 152568 w 1706311"/>
                <a:gd name="connsiteY367" fmla="*/ 988394 h 1715313"/>
                <a:gd name="connsiteX368" fmla="*/ 232940 w 1706311"/>
                <a:gd name="connsiteY368" fmla="*/ 1084174 h 1715313"/>
                <a:gd name="connsiteX369" fmla="*/ 252807 w 1706311"/>
                <a:gd name="connsiteY369" fmla="*/ 1109768 h 1715313"/>
                <a:gd name="connsiteX370" fmla="*/ 300362 w 1706311"/>
                <a:gd name="connsiteY370" fmla="*/ 1077801 h 1715313"/>
                <a:gd name="connsiteX371" fmla="*/ 307567 w 1706311"/>
                <a:gd name="connsiteY371" fmla="*/ 1081758 h 1715313"/>
                <a:gd name="connsiteX372" fmla="*/ 379622 w 1706311"/>
                <a:gd name="connsiteY372" fmla="*/ 1210206 h 1715313"/>
                <a:gd name="connsiteX373" fmla="*/ 475816 w 1706311"/>
                <a:gd name="connsiteY373" fmla="*/ 1256259 h 1715313"/>
                <a:gd name="connsiteX374" fmla="*/ 545709 w 1706311"/>
                <a:gd name="connsiteY374" fmla="*/ 1235032 h 1715313"/>
                <a:gd name="connsiteX375" fmla="*/ 553656 w 1706311"/>
                <a:gd name="connsiteY375" fmla="*/ 1239018 h 1715313"/>
                <a:gd name="connsiteX376" fmla="*/ 553623 w 1706311"/>
                <a:gd name="connsiteY376" fmla="*/ 1238953 h 1715313"/>
                <a:gd name="connsiteX377" fmla="*/ 555697 w 1706311"/>
                <a:gd name="connsiteY377" fmla="*/ 1235109 h 1715313"/>
                <a:gd name="connsiteX378" fmla="*/ 559393 w 1706311"/>
                <a:gd name="connsiteY378" fmla="*/ 1236420 h 1715313"/>
                <a:gd name="connsiteX379" fmla="*/ 682349 w 1706311"/>
                <a:gd name="connsiteY379" fmla="*/ 1294679 h 1715313"/>
                <a:gd name="connsiteX380" fmla="*/ 744008 w 1706311"/>
                <a:gd name="connsiteY380" fmla="*/ 1298660 h 1715313"/>
                <a:gd name="connsiteX381" fmla="*/ 761496 w 1706311"/>
                <a:gd name="connsiteY381" fmla="*/ 1290020 h 1715313"/>
                <a:gd name="connsiteX382" fmla="*/ 770706 w 1706311"/>
                <a:gd name="connsiteY382" fmla="*/ 1284103 h 1715313"/>
                <a:gd name="connsiteX383" fmla="*/ 770602 w 1706311"/>
                <a:gd name="connsiteY383" fmla="*/ 1283894 h 1715313"/>
                <a:gd name="connsiteX384" fmla="*/ 772541 w 1706311"/>
                <a:gd name="connsiteY384" fmla="*/ 1282924 h 1715313"/>
                <a:gd name="connsiteX385" fmla="*/ 773635 w 1706311"/>
                <a:gd name="connsiteY385" fmla="*/ 1282222 h 1715313"/>
                <a:gd name="connsiteX386" fmla="*/ 772094 w 1706311"/>
                <a:gd name="connsiteY386" fmla="*/ 1280701 h 1715313"/>
                <a:gd name="connsiteX387" fmla="*/ 781818 w 1706311"/>
                <a:gd name="connsiteY387" fmla="*/ 1273133 h 1715313"/>
                <a:gd name="connsiteX388" fmla="*/ 785649 w 1706311"/>
                <a:gd name="connsiteY388" fmla="*/ 1276374 h 1715313"/>
                <a:gd name="connsiteX389" fmla="*/ 835721 w 1706311"/>
                <a:gd name="connsiteY389" fmla="*/ 1251352 h 1715313"/>
                <a:gd name="connsiteX390" fmla="*/ 893284 w 1706311"/>
                <a:gd name="connsiteY390" fmla="*/ 1207452 h 1715313"/>
                <a:gd name="connsiteX391" fmla="*/ 927687 w 1706311"/>
                <a:gd name="connsiteY391" fmla="*/ 1165670 h 1715313"/>
                <a:gd name="connsiteX392" fmla="*/ 943421 w 1706311"/>
                <a:gd name="connsiteY392" fmla="*/ 1151493 h 1715313"/>
                <a:gd name="connsiteX393" fmla="*/ 939766 w 1706311"/>
                <a:gd name="connsiteY393" fmla="*/ 1150843 h 1715313"/>
                <a:gd name="connsiteX394" fmla="*/ 923798 w 1706311"/>
                <a:gd name="connsiteY394" fmla="*/ 1118603 h 1715313"/>
                <a:gd name="connsiteX395" fmla="*/ 861951 w 1706311"/>
                <a:gd name="connsiteY395" fmla="*/ 1121194 h 1715313"/>
                <a:gd name="connsiteX396" fmla="*/ 789926 w 1706311"/>
                <a:gd name="connsiteY396" fmla="*/ 1113269 h 1715313"/>
                <a:gd name="connsiteX397" fmla="*/ 773317 w 1706311"/>
                <a:gd name="connsiteY397" fmla="*/ 1109450 h 1715313"/>
                <a:gd name="connsiteX398" fmla="*/ 744783 w 1706311"/>
                <a:gd name="connsiteY398" fmla="*/ 1202027 h 1715313"/>
                <a:gd name="connsiteX399" fmla="*/ 672059 w 1706311"/>
                <a:gd name="connsiteY399" fmla="*/ 1277406 h 1715313"/>
                <a:gd name="connsiteX400" fmla="*/ 655148 w 1706311"/>
                <a:gd name="connsiteY400" fmla="*/ 1266678 h 1715313"/>
                <a:gd name="connsiteX401" fmla="*/ 648161 w 1706311"/>
                <a:gd name="connsiteY401" fmla="*/ 1256202 h 1715313"/>
                <a:gd name="connsiteX402" fmla="*/ 579387 w 1706311"/>
                <a:gd name="connsiteY402" fmla="*/ 1245326 h 1715313"/>
                <a:gd name="connsiteX403" fmla="*/ 579749 w 1706311"/>
                <a:gd name="connsiteY403" fmla="*/ 1244627 h 1715313"/>
                <a:gd name="connsiteX404" fmla="*/ 647163 w 1706311"/>
                <a:gd name="connsiteY404" fmla="*/ 1254706 h 1715313"/>
                <a:gd name="connsiteX405" fmla="*/ 646059 w 1706311"/>
                <a:gd name="connsiteY405" fmla="*/ 1253050 h 1715313"/>
                <a:gd name="connsiteX406" fmla="*/ 670259 w 1706311"/>
                <a:gd name="connsiteY406" fmla="*/ 1146844 h 1715313"/>
                <a:gd name="connsiteX407" fmla="*/ 684927 w 1706311"/>
                <a:gd name="connsiteY407" fmla="*/ 1089130 h 1715313"/>
                <a:gd name="connsiteX408" fmla="*/ 651048 w 1706311"/>
                <a:gd name="connsiteY408" fmla="*/ 1081341 h 1715313"/>
                <a:gd name="connsiteX409" fmla="*/ 543228 w 1706311"/>
                <a:gd name="connsiteY409" fmla="*/ 995245 h 1715313"/>
                <a:gd name="connsiteX410" fmla="*/ 546473 w 1706311"/>
                <a:gd name="connsiteY410" fmla="*/ 995604 h 1715313"/>
                <a:gd name="connsiteX411" fmla="*/ 686230 w 1706311"/>
                <a:gd name="connsiteY411" fmla="*/ 1080203 h 1715313"/>
                <a:gd name="connsiteX412" fmla="*/ 687162 w 1706311"/>
                <a:gd name="connsiteY412" fmla="*/ 1080335 h 1715313"/>
                <a:gd name="connsiteX413" fmla="*/ 700141 w 1706311"/>
                <a:gd name="connsiteY413" fmla="*/ 1029266 h 1715313"/>
                <a:gd name="connsiteX414" fmla="*/ 701171 w 1706311"/>
                <a:gd name="connsiteY414" fmla="*/ 1021500 h 1715313"/>
                <a:gd name="connsiteX415" fmla="*/ 644257 w 1706311"/>
                <a:gd name="connsiteY415" fmla="*/ 1011794 h 1715313"/>
                <a:gd name="connsiteX416" fmla="*/ 558598 w 1706311"/>
                <a:gd name="connsiteY416" fmla="*/ 995439 h 1715313"/>
                <a:gd name="connsiteX417" fmla="*/ 558958 w 1706311"/>
                <a:gd name="connsiteY417" fmla="*/ 991864 h 1715313"/>
                <a:gd name="connsiteX418" fmla="*/ 664107 w 1706311"/>
                <a:gd name="connsiteY418" fmla="*/ 1001784 h 1715313"/>
                <a:gd name="connsiteX419" fmla="*/ 702846 w 1706311"/>
                <a:gd name="connsiteY419" fmla="*/ 1008870 h 1715313"/>
                <a:gd name="connsiteX420" fmla="*/ 709051 w 1706311"/>
                <a:gd name="connsiteY420" fmla="*/ 962092 h 1715313"/>
                <a:gd name="connsiteX421" fmla="*/ 705652 w 1706311"/>
                <a:gd name="connsiteY421" fmla="*/ 896516 h 1715313"/>
                <a:gd name="connsiteX422" fmla="*/ 656037 w 1706311"/>
                <a:gd name="connsiteY422" fmla="*/ 908179 h 1715313"/>
                <a:gd name="connsiteX423" fmla="*/ 525111 w 1706311"/>
                <a:gd name="connsiteY423" fmla="*/ 1023200 h 1715313"/>
                <a:gd name="connsiteX424" fmla="*/ 567234 w 1706311"/>
                <a:gd name="connsiteY424" fmla="*/ 1224089 h 1715313"/>
                <a:gd name="connsiteX425" fmla="*/ 563994 w 1706311"/>
                <a:gd name="connsiteY425" fmla="*/ 1226964 h 1715313"/>
                <a:gd name="connsiteX426" fmla="*/ 512510 w 1706311"/>
                <a:gd name="connsiteY426" fmla="*/ 1018169 h 1715313"/>
                <a:gd name="connsiteX427" fmla="*/ 652397 w 1706311"/>
                <a:gd name="connsiteY427" fmla="*/ 893293 h 1715313"/>
                <a:gd name="connsiteX428" fmla="*/ 710328 w 1706311"/>
                <a:gd name="connsiteY428" fmla="*/ 883510 h 1715313"/>
                <a:gd name="connsiteX429" fmla="*/ 698974 w 1706311"/>
                <a:gd name="connsiteY429" fmla="*/ 861084 h 1715313"/>
                <a:gd name="connsiteX430" fmla="*/ 699739 w 1706311"/>
                <a:gd name="connsiteY430" fmla="*/ 826529 h 1715313"/>
                <a:gd name="connsiteX431" fmla="*/ 719904 w 1706311"/>
                <a:gd name="connsiteY431" fmla="*/ 681282 h 1715313"/>
                <a:gd name="connsiteX432" fmla="*/ 740331 w 1706311"/>
                <a:gd name="connsiteY432" fmla="*/ 638689 h 1715313"/>
                <a:gd name="connsiteX433" fmla="*/ 755204 w 1706311"/>
                <a:gd name="connsiteY433" fmla="*/ 638887 h 1715313"/>
                <a:gd name="connsiteX434" fmla="*/ 755530 w 1706311"/>
                <a:gd name="connsiteY434" fmla="*/ 635764 h 1715313"/>
                <a:gd name="connsiteX435" fmla="*/ 689333 w 1706311"/>
                <a:gd name="connsiteY435" fmla="*/ 482553 h 1715313"/>
                <a:gd name="connsiteX436" fmla="*/ 677101 w 1706311"/>
                <a:gd name="connsiteY436" fmla="*/ 376927 h 1715313"/>
                <a:gd name="connsiteX437" fmla="*/ 845112 w 1706311"/>
                <a:gd name="connsiteY437" fmla="*/ 209296 h 1715313"/>
                <a:gd name="connsiteX438" fmla="*/ 849069 w 1706311"/>
                <a:gd name="connsiteY438" fmla="*/ 222995 h 1715313"/>
                <a:gd name="connsiteX439" fmla="*/ 838742 w 1706311"/>
                <a:gd name="connsiteY439" fmla="*/ 228836 h 1715313"/>
                <a:gd name="connsiteX440" fmla="*/ 874190 w 1706311"/>
                <a:gd name="connsiteY440" fmla="*/ 249350 h 1715313"/>
                <a:gd name="connsiteX441" fmla="*/ 917101 w 1706311"/>
                <a:gd name="connsiteY441" fmla="*/ 254826 h 1715313"/>
                <a:gd name="connsiteX442" fmla="*/ 1002111 w 1706311"/>
                <a:gd name="connsiteY442" fmla="*/ 255539 h 1715313"/>
                <a:gd name="connsiteX443" fmla="*/ 1007654 w 1706311"/>
                <a:gd name="connsiteY443" fmla="*/ 257149 h 1715313"/>
                <a:gd name="connsiteX444" fmla="*/ 1008258 w 1706311"/>
                <a:gd name="connsiteY444" fmla="*/ 254409 h 1715313"/>
                <a:gd name="connsiteX445" fmla="*/ 1014148 w 1706311"/>
                <a:gd name="connsiteY445" fmla="*/ 254884 h 1715313"/>
                <a:gd name="connsiteX446" fmla="*/ 1027408 w 1706311"/>
                <a:gd name="connsiteY446" fmla="*/ 198648 h 1715313"/>
                <a:gd name="connsiteX447" fmla="*/ 1054575 w 1706311"/>
                <a:gd name="connsiteY447" fmla="*/ 132981 h 1715313"/>
                <a:gd name="connsiteX448" fmla="*/ 1067169 w 1706311"/>
                <a:gd name="connsiteY448" fmla="*/ 116811 h 1715313"/>
                <a:gd name="connsiteX449" fmla="*/ 1079763 w 1706311"/>
                <a:gd name="connsiteY449" fmla="*/ 57163 h 1715313"/>
                <a:gd name="connsiteX450" fmla="*/ 1003839 w 1706311"/>
                <a:gd name="connsiteY450" fmla="*/ 29854 h 1715313"/>
                <a:gd name="connsiteX451" fmla="*/ 927914 w 1706311"/>
                <a:gd name="connsiteY451" fmla="*/ 15481 h 1715313"/>
                <a:gd name="connsiteX452" fmla="*/ 880416 w 1706311"/>
                <a:gd name="connsiteY452" fmla="*/ 71177 h 1715313"/>
                <a:gd name="connsiteX453" fmla="*/ 850909 w 1706311"/>
                <a:gd name="connsiteY453" fmla="*/ 206283 h 1715313"/>
                <a:gd name="connsiteX454" fmla="*/ 847311 w 1706311"/>
                <a:gd name="connsiteY454" fmla="*/ 205924 h 1715313"/>
                <a:gd name="connsiteX455" fmla="*/ 864583 w 1706311"/>
                <a:gd name="connsiteY455" fmla="*/ 86269 h 1715313"/>
                <a:gd name="connsiteX456" fmla="*/ 865303 w 1706311"/>
                <a:gd name="connsiteY456" fmla="*/ 25183 h 1715313"/>
                <a:gd name="connsiteX457" fmla="*/ 932187 w 1706311"/>
                <a:gd name="connsiteY457" fmla="*/ 435 h 171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Lst>
              <a:rect l="l" t="t" r="r" b="b"/>
              <a:pathLst>
                <a:path w="1706311" h="1715313">
                  <a:moveTo>
                    <a:pt x="538106" y="1601464"/>
                  </a:moveTo>
                  <a:cubicBezTo>
                    <a:pt x="597700" y="1606504"/>
                    <a:pt x="659448" y="1623062"/>
                    <a:pt x="708272" y="1658698"/>
                  </a:cubicBezTo>
                  <a:cubicBezTo>
                    <a:pt x="710067" y="1660138"/>
                    <a:pt x="708631" y="1663017"/>
                    <a:pt x="706836" y="1661937"/>
                  </a:cubicBezTo>
                  <a:cubicBezTo>
                    <a:pt x="651909" y="1633141"/>
                    <a:pt x="599854" y="1610103"/>
                    <a:pt x="538106" y="1602544"/>
                  </a:cubicBezTo>
                  <a:cubicBezTo>
                    <a:pt x="537388" y="1602544"/>
                    <a:pt x="537747" y="1601464"/>
                    <a:pt x="538106" y="1601464"/>
                  </a:cubicBezTo>
                  <a:close/>
                  <a:moveTo>
                    <a:pt x="442349" y="1597427"/>
                  </a:moveTo>
                  <a:cubicBezTo>
                    <a:pt x="520413" y="1635846"/>
                    <a:pt x="599915" y="1656505"/>
                    <a:pt x="684814" y="1672815"/>
                  </a:cubicBezTo>
                  <a:cubicBezTo>
                    <a:pt x="686253" y="1673178"/>
                    <a:pt x="685893" y="1675715"/>
                    <a:pt x="684454" y="1675352"/>
                  </a:cubicBezTo>
                  <a:cubicBezTo>
                    <a:pt x="599196" y="1667741"/>
                    <a:pt x="517175" y="1637658"/>
                    <a:pt x="441270" y="1598877"/>
                  </a:cubicBezTo>
                  <a:cubicBezTo>
                    <a:pt x="440551" y="1598152"/>
                    <a:pt x="441270" y="1596702"/>
                    <a:pt x="442349" y="1597427"/>
                  </a:cubicBezTo>
                  <a:close/>
                  <a:moveTo>
                    <a:pt x="815201" y="1387510"/>
                  </a:moveTo>
                  <a:cubicBezTo>
                    <a:pt x="841327" y="1407539"/>
                    <a:pt x="852938" y="1438297"/>
                    <a:pt x="845681" y="1470486"/>
                  </a:cubicBezTo>
                  <a:cubicBezTo>
                    <a:pt x="845318" y="1471559"/>
                    <a:pt x="844230" y="1472632"/>
                    <a:pt x="843141" y="1472990"/>
                  </a:cubicBezTo>
                  <a:cubicBezTo>
                    <a:pt x="818467" y="1477282"/>
                    <a:pt x="781456" y="1468340"/>
                    <a:pt x="778916" y="1438297"/>
                  </a:cubicBezTo>
                  <a:cubicBezTo>
                    <a:pt x="777101" y="1417911"/>
                    <a:pt x="798510" y="1391802"/>
                    <a:pt x="819556" y="1404320"/>
                  </a:cubicBezTo>
                  <a:cubicBezTo>
                    <a:pt x="821370" y="1405750"/>
                    <a:pt x="820281" y="1408612"/>
                    <a:pt x="818467" y="1408254"/>
                  </a:cubicBezTo>
                  <a:cubicBezTo>
                    <a:pt x="801776" y="1405035"/>
                    <a:pt x="786173" y="1419699"/>
                    <a:pt x="786898" y="1436151"/>
                  </a:cubicBezTo>
                  <a:cubicBezTo>
                    <a:pt x="787261" y="1455465"/>
                    <a:pt x="809396" y="1465479"/>
                    <a:pt x="825724" y="1466910"/>
                  </a:cubicBezTo>
                  <a:cubicBezTo>
                    <a:pt x="835884" y="1467625"/>
                    <a:pt x="839513" y="1467625"/>
                    <a:pt x="840601" y="1456895"/>
                  </a:cubicBezTo>
                  <a:cubicBezTo>
                    <a:pt x="841327" y="1448311"/>
                    <a:pt x="840964" y="1440085"/>
                    <a:pt x="838787" y="1431502"/>
                  </a:cubicBezTo>
                  <a:cubicBezTo>
                    <a:pt x="835158" y="1414692"/>
                    <a:pt x="826813" y="1400028"/>
                    <a:pt x="814476" y="1388583"/>
                  </a:cubicBezTo>
                  <a:cubicBezTo>
                    <a:pt x="813750" y="1387868"/>
                    <a:pt x="814476" y="1387152"/>
                    <a:pt x="815201" y="1387510"/>
                  </a:cubicBezTo>
                  <a:close/>
                  <a:moveTo>
                    <a:pt x="439754" y="1283462"/>
                  </a:moveTo>
                  <a:cubicBezTo>
                    <a:pt x="441198" y="1282377"/>
                    <a:pt x="443365" y="1283824"/>
                    <a:pt x="442282" y="1285633"/>
                  </a:cubicBezTo>
                  <a:cubicBezTo>
                    <a:pt x="420979" y="1328328"/>
                    <a:pt x="383790" y="1366320"/>
                    <a:pt x="354906" y="1403588"/>
                  </a:cubicBezTo>
                  <a:cubicBezTo>
                    <a:pt x="350934" y="1409015"/>
                    <a:pt x="343713" y="1401779"/>
                    <a:pt x="347684" y="1396352"/>
                  </a:cubicBezTo>
                  <a:cubicBezTo>
                    <a:pt x="376569" y="1359445"/>
                    <a:pt x="404009" y="1314579"/>
                    <a:pt x="439754" y="1283462"/>
                  </a:cubicBezTo>
                  <a:close/>
                  <a:moveTo>
                    <a:pt x="261826" y="1139878"/>
                  </a:moveTo>
                  <a:lnTo>
                    <a:pt x="258554" y="1141811"/>
                  </a:lnTo>
                  <a:cubicBezTo>
                    <a:pt x="244242" y="1151943"/>
                    <a:pt x="231151" y="1162917"/>
                    <a:pt x="218761" y="1174693"/>
                  </a:cubicBezTo>
                  <a:lnTo>
                    <a:pt x="174089" y="1225665"/>
                  </a:lnTo>
                  <a:lnTo>
                    <a:pt x="179553" y="1229283"/>
                  </a:lnTo>
                  <a:cubicBezTo>
                    <a:pt x="193226" y="1238645"/>
                    <a:pt x="210497" y="1256288"/>
                    <a:pt x="229207" y="1249807"/>
                  </a:cubicBezTo>
                  <a:cubicBezTo>
                    <a:pt x="239281" y="1246206"/>
                    <a:pt x="259431" y="1223882"/>
                    <a:pt x="266987" y="1216680"/>
                  </a:cubicBezTo>
                  <a:cubicBezTo>
                    <a:pt x="298650" y="1188595"/>
                    <a:pt x="296491" y="1179593"/>
                    <a:pt x="269146" y="1148267"/>
                  </a:cubicBezTo>
                  <a:close/>
                  <a:moveTo>
                    <a:pt x="246196" y="1121965"/>
                  </a:moveTo>
                  <a:lnTo>
                    <a:pt x="179715" y="1179443"/>
                  </a:lnTo>
                  <a:lnTo>
                    <a:pt x="152211" y="1211180"/>
                  </a:lnTo>
                  <a:lnTo>
                    <a:pt x="164981" y="1219635"/>
                  </a:lnTo>
                  <a:lnTo>
                    <a:pt x="172135" y="1205813"/>
                  </a:lnTo>
                  <a:cubicBezTo>
                    <a:pt x="182710" y="1190799"/>
                    <a:pt x="195315" y="1176886"/>
                    <a:pt x="209220" y="1164296"/>
                  </a:cubicBezTo>
                  <a:lnTo>
                    <a:pt x="253938" y="1130838"/>
                  </a:lnTo>
                  <a:close/>
                  <a:moveTo>
                    <a:pt x="291715" y="1092552"/>
                  </a:moveTo>
                  <a:cubicBezTo>
                    <a:pt x="288473" y="1091743"/>
                    <a:pt x="270639" y="1103886"/>
                    <a:pt x="260253" y="1111071"/>
                  </a:cubicBezTo>
                  <a:lnTo>
                    <a:pt x="256056" y="1113954"/>
                  </a:lnTo>
                  <a:lnTo>
                    <a:pt x="264861" y="1125297"/>
                  </a:lnTo>
                  <a:lnTo>
                    <a:pt x="298876" y="1108168"/>
                  </a:lnTo>
                  <a:lnTo>
                    <a:pt x="298155" y="1098894"/>
                  </a:lnTo>
                  <a:cubicBezTo>
                    <a:pt x="298020" y="1096330"/>
                    <a:pt x="296939" y="1094351"/>
                    <a:pt x="291715" y="1092552"/>
                  </a:cubicBezTo>
                  <a:close/>
                  <a:moveTo>
                    <a:pt x="693885" y="1091189"/>
                  </a:moveTo>
                  <a:lnTo>
                    <a:pt x="663419" y="1207076"/>
                  </a:lnTo>
                  <a:cubicBezTo>
                    <a:pt x="660898" y="1215732"/>
                    <a:pt x="658378" y="1224027"/>
                    <a:pt x="655858" y="1232323"/>
                  </a:cubicBezTo>
                  <a:lnTo>
                    <a:pt x="678598" y="1259406"/>
                  </a:lnTo>
                  <a:lnTo>
                    <a:pt x="701402" y="1262815"/>
                  </a:lnTo>
                  <a:cubicBezTo>
                    <a:pt x="702126" y="1262815"/>
                    <a:pt x="702126" y="1264564"/>
                    <a:pt x="701040" y="1264564"/>
                  </a:cubicBezTo>
                  <a:lnTo>
                    <a:pt x="680155" y="1261261"/>
                  </a:lnTo>
                  <a:lnTo>
                    <a:pt x="688260" y="1270914"/>
                  </a:lnTo>
                  <a:cubicBezTo>
                    <a:pt x="713822" y="1278849"/>
                    <a:pt x="724622" y="1230880"/>
                    <a:pt x="729303" y="1216814"/>
                  </a:cubicBezTo>
                  <a:cubicBezTo>
                    <a:pt x="739023" y="1188321"/>
                    <a:pt x="747664" y="1159468"/>
                    <a:pt x="756304" y="1130614"/>
                  </a:cubicBezTo>
                  <a:lnTo>
                    <a:pt x="762604" y="1106987"/>
                  </a:lnTo>
                  <a:close/>
                  <a:moveTo>
                    <a:pt x="792469" y="1039716"/>
                  </a:moveTo>
                  <a:lnTo>
                    <a:pt x="784566" y="1072952"/>
                  </a:lnTo>
                  <a:lnTo>
                    <a:pt x="778957" y="1091153"/>
                  </a:lnTo>
                  <a:lnTo>
                    <a:pt x="836669" y="1096139"/>
                  </a:lnTo>
                  <a:lnTo>
                    <a:pt x="917767" y="1104548"/>
                  </a:lnTo>
                  <a:lnTo>
                    <a:pt x="913385" y="1078128"/>
                  </a:lnTo>
                  <a:lnTo>
                    <a:pt x="910416" y="1077662"/>
                  </a:lnTo>
                  <a:cubicBezTo>
                    <a:pt x="892771" y="1054067"/>
                    <a:pt x="834795" y="1049063"/>
                    <a:pt x="807788" y="1042985"/>
                  </a:cubicBezTo>
                  <a:close/>
                  <a:moveTo>
                    <a:pt x="710988" y="1023175"/>
                  </a:moveTo>
                  <a:lnTo>
                    <a:pt x="709501" y="1031791"/>
                  </a:lnTo>
                  <a:lnTo>
                    <a:pt x="696397" y="1081636"/>
                  </a:lnTo>
                  <a:lnTo>
                    <a:pt x="740117" y="1087798"/>
                  </a:lnTo>
                  <a:lnTo>
                    <a:pt x="767099" y="1090129"/>
                  </a:lnTo>
                  <a:lnTo>
                    <a:pt x="781183" y="1037308"/>
                  </a:lnTo>
                  <a:lnTo>
                    <a:pt x="730726" y="1026541"/>
                  </a:lnTo>
                  <a:close/>
                  <a:moveTo>
                    <a:pt x="944000" y="997201"/>
                  </a:moveTo>
                  <a:cubicBezTo>
                    <a:pt x="959675" y="1029272"/>
                    <a:pt x="958217" y="1074677"/>
                    <a:pt x="983370" y="1102784"/>
                  </a:cubicBezTo>
                  <a:cubicBezTo>
                    <a:pt x="986287" y="1106027"/>
                    <a:pt x="983735" y="1112153"/>
                    <a:pt x="978631" y="1110712"/>
                  </a:cubicBezTo>
                  <a:cubicBezTo>
                    <a:pt x="964050" y="1106748"/>
                    <a:pt x="958946" y="1081163"/>
                    <a:pt x="954572" y="1068911"/>
                  </a:cubicBezTo>
                  <a:cubicBezTo>
                    <a:pt x="946916" y="1047290"/>
                    <a:pt x="937438" y="1021345"/>
                    <a:pt x="939990" y="998282"/>
                  </a:cubicBezTo>
                  <a:cubicBezTo>
                    <a:pt x="939990" y="996480"/>
                    <a:pt x="942906" y="995039"/>
                    <a:pt x="944000" y="997201"/>
                  </a:cubicBezTo>
                  <a:close/>
                  <a:moveTo>
                    <a:pt x="730552" y="898202"/>
                  </a:moveTo>
                  <a:cubicBezTo>
                    <a:pt x="757826" y="906500"/>
                    <a:pt x="786535" y="911912"/>
                    <a:pt x="814885" y="915881"/>
                  </a:cubicBezTo>
                  <a:cubicBezTo>
                    <a:pt x="822779" y="916963"/>
                    <a:pt x="819550" y="929591"/>
                    <a:pt x="811655" y="928509"/>
                  </a:cubicBezTo>
                  <a:cubicBezTo>
                    <a:pt x="781152" y="925261"/>
                    <a:pt x="755672" y="915520"/>
                    <a:pt x="729835" y="899284"/>
                  </a:cubicBezTo>
                  <a:cubicBezTo>
                    <a:pt x="729476" y="898923"/>
                    <a:pt x="729835" y="898202"/>
                    <a:pt x="730552" y="898202"/>
                  </a:cubicBezTo>
                  <a:close/>
                  <a:moveTo>
                    <a:pt x="1141114" y="891322"/>
                  </a:moveTo>
                  <a:lnTo>
                    <a:pt x="1129633" y="899813"/>
                  </a:lnTo>
                  <a:lnTo>
                    <a:pt x="1122600" y="899592"/>
                  </a:lnTo>
                  <a:lnTo>
                    <a:pt x="1116342" y="904208"/>
                  </a:lnTo>
                  <a:cubicBezTo>
                    <a:pt x="1051583" y="937741"/>
                    <a:pt x="985745" y="970914"/>
                    <a:pt x="920986" y="1006250"/>
                  </a:cubicBezTo>
                  <a:lnTo>
                    <a:pt x="914226" y="1004234"/>
                  </a:lnTo>
                  <a:lnTo>
                    <a:pt x="918145" y="1014033"/>
                  </a:lnTo>
                  <a:cubicBezTo>
                    <a:pt x="923010" y="1037435"/>
                    <a:pt x="923551" y="1059667"/>
                    <a:pt x="926614" y="1081268"/>
                  </a:cubicBezTo>
                  <a:lnTo>
                    <a:pt x="932301" y="1106054"/>
                  </a:lnTo>
                  <a:lnTo>
                    <a:pt x="932680" y="1106094"/>
                  </a:lnTo>
                  <a:cubicBezTo>
                    <a:pt x="936466" y="1106811"/>
                    <a:pt x="937728" y="1109681"/>
                    <a:pt x="937233" y="1112461"/>
                  </a:cubicBezTo>
                  <a:lnTo>
                    <a:pt x="934775" y="1114851"/>
                  </a:lnTo>
                  <a:lnTo>
                    <a:pt x="950217" y="1144723"/>
                  </a:lnTo>
                  <a:lnTo>
                    <a:pt x="950017" y="1145551"/>
                  </a:lnTo>
                  <a:lnTo>
                    <a:pt x="967756" y="1129567"/>
                  </a:lnTo>
                  <a:cubicBezTo>
                    <a:pt x="1019024" y="1094682"/>
                    <a:pt x="1077172" y="1057768"/>
                    <a:pt x="1135825" y="1029626"/>
                  </a:cubicBezTo>
                  <a:lnTo>
                    <a:pt x="1186546" y="1008140"/>
                  </a:lnTo>
                  <a:lnTo>
                    <a:pt x="1173536" y="996751"/>
                  </a:lnTo>
                  <a:cubicBezTo>
                    <a:pt x="1169038" y="990450"/>
                    <a:pt x="1165259" y="983520"/>
                    <a:pt x="1162740" y="979739"/>
                  </a:cubicBezTo>
                  <a:cubicBezTo>
                    <a:pt x="1147266" y="956337"/>
                    <a:pt x="1133231" y="932576"/>
                    <a:pt x="1121356" y="907014"/>
                  </a:cubicBezTo>
                  <a:cubicBezTo>
                    <a:pt x="1119916" y="903773"/>
                    <a:pt x="1124595" y="900533"/>
                    <a:pt x="1126754" y="904134"/>
                  </a:cubicBezTo>
                  <a:cubicBezTo>
                    <a:pt x="1139349" y="925375"/>
                    <a:pt x="1151225" y="949137"/>
                    <a:pt x="1167059" y="968578"/>
                  </a:cubicBezTo>
                  <a:cubicBezTo>
                    <a:pt x="1175335" y="978299"/>
                    <a:pt x="1190090" y="996661"/>
                    <a:pt x="1204844" y="995580"/>
                  </a:cubicBezTo>
                  <a:lnTo>
                    <a:pt x="1209631" y="993283"/>
                  </a:lnTo>
                  <a:lnTo>
                    <a:pt x="1140492" y="894051"/>
                  </a:lnTo>
                  <a:close/>
                  <a:moveTo>
                    <a:pt x="1164250" y="874210"/>
                  </a:moveTo>
                  <a:lnTo>
                    <a:pt x="1141927" y="890720"/>
                  </a:lnTo>
                  <a:lnTo>
                    <a:pt x="1144454" y="890827"/>
                  </a:lnTo>
                  <a:lnTo>
                    <a:pt x="1217857" y="989334"/>
                  </a:lnTo>
                  <a:lnTo>
                    <a:pt x="1220408" y="988110"/>
                  </a:lnTo>
                  <a:lnTo>
                    <a:pt x="1227193" y="983517"/>
                  </a:lnTo>
                  <a:lnTo>
                    <a:pt x="1231901" y="969010"/>
                  </a:lnTo>
                  <a:cubicBezTo>
                    <a:pt x="1231918" y="963004"/>
                    <a:pt x="1230119" y="956130"/>
                    <a:pt x="1226072" y="948198"/>
                  </a:cubicBezTo>
                  <a:cubicBezTo>
                    <a:pt x="1216358" y="928366"/>
                    <a:pt x="1202327" y="901323"/>
                    <a:pt x="1186137" y="886539"/>
                  </a:cubicBezTo>
                  <a:cubicBezTo>
                    <a:pt x="1181415" y="882483"/>
                    <a:pt x="1176187" y="878528"/>
                    <a:pt x="1170719" y="875720"/>
                  </a:cubicBezTo>
                  <a:close/>
                  <a:moveTo>
                    <a:pt x="1277807" y="797835"/>
                  </a:moveTo>
                  <a:cubicBezTo>
                    <a:pt x="1269620" y="798826"/>
                    <a:pt x="1260443" y="805126"/>
                    <a:pt x="1246948" y="813047"/>
                  </a:cubicBezTo>
                  <a:lnTo>
                    <a:pt x="1183444" y="860014"/>
                  </a:lnTo>
                  <a:lnTo>
                    <a:pt x="1188133" y="863517"/>
                  </a:lnTo>
                  <a:cubicBezTo>
                    <a:pt x="1209694" y="884096"/>
                    <a:pt x="1229657" y="919881"/>
                    <a:pt x="1240640" y="947620"/>
                  </a:cubicBezTo>
                  <a:lnTo>
                    <a:pt x="1247023" y="971270"/>
                  </a:lnTo>
                  <a:lnTo>
                    <a:pt x="1304886" y="937976"/>
                  </a:lnTo>
                  <a:cubicBezTo>
                    <a:pt x="1313523" y="933296"/>
                    <a:pt x="1329717" y="927535"/>
                    <a:pt x="1335835" y="920695"/>
                  </a:cubicBezTo>
                  <a:cubicBezTo>
                    <a:pt x="1346631" y="908094"/>
                    <a:pt x="1345551" y="894413"/>
                    <a:pt x="1339073" y="877491"/>
                  </a:cubicBezTo>
                  <a:cubicBezTo>
                    <a:pt x="1331876" y="857330"/>
                    <a:pt x="1315682" y="831768"/>
                    <a:pt x="1302727" y="814487"/>
                  </a:cubicBezTo>
                  <a:cubicBezTo>
                    <a:pt x="1293191" y="801166"/>
                    <a:pt x="1285994" y="796845"/>
                    <a:pt x="1277807" y="797835"/>
                  </a:cubicBezTo>
                  <a:close/>
                  <a:moveTo>
                    <a:pt x="742602" y="686188"/>
                  </a:moveTo>
                  <a:cubicBezTo>
                    <a:pt x="767091" y="692940"/>
                    <a:pt x="791220" y="701115"/>
                    <a:pt x="816068" y="706091"/>
                  </a:cubicBezTo>
                  <a:cubicBezTo>
                    <a:pt x="840557" y="710711"/>
                    <a:pt x="867207" y="708934"/>
                    <a:pt x="891335" y="716042"/>
                  </a:cubicBezTo>
                  <a:cubicBezTo>
                    <a:pt x="893856" y="716397"/>
                    <a:pt x="894216" y="720307"/>
                    <a:pt x="891335" y="721018"/>
                  </a:cubicBezTo>
                  <a:cubicBezTo>
                    <a:pt x="845959" y="732746"/>
                    <a:pt x="780776" y="712488"/>
                    <a:pt x="741162" y="690097"/>
                  </a:cubicBezTo>
                  <a:cubicBezTo>
                    <a:pt x="739001" y="688675"/>
                    <a:pt x="740081" y="685477"/>
                    <a:pt x="742602" y="686188"/>
                  </a:cubicBezTo>
                  <a:close/>
                  <a:moveTo>
                    <a:pt x="771449" y="660006"/>
                  </a:moveTo>
                  <a:cubicBezTo>
                    <a:pt x="765569" y="660941"/>
                    <a:pt x="759245" y="663261"/>
                    <a:pt x="751953" y="667586"/>
                  </a:cubicBezTo>
                  <a:cubicBezTo>
                    <a:pt x="715943" y="688490"/>
                    <a:pt x="737549" y="672632"/>
                    <a:pt x="735028" y="696420"/>
                  </a:cubicBezTo>
                  <a:cubicBezTo>
                    <a:pt x="733588" y="706511"/>
                    <a:pt x="735028" y="716963"/>
                    <a:pt x="733948" y="727055"/>
                  </a:cubicBezTo>
                  <a:cubicBezTo>
                    <a:pt x="727466" y="777873"/>
                    <a:pt x="696858" y="835540"/>
                    <a:pt x="721705" y="885277"/>
                  </a:cubicBezTo>
                  <a:cubicBezTo>
                    <a:pt x="722785" y="887620"/>
                    <a:pt x="721885" y="890053"/>
                    <a:pt x="720219" y="891404"/>
                  </a:cubicBezTo>
                  <a:lnTo>
                    <a:pt x="717985" y="891272"/>
                  </a:lnTo>
                  <a:lnTo>
                    <a:pt x="715565" y="894186"/>
                  </a:lnTo>
                  <a:lnTo>
                    <a:pt x="709607" y="895587"/>
                  </a:lnTo>
                  <a:lnTo>
                    <a:pt x="717602" y="928730"/>
                  </a:lnTo>
                  <a:cubicBezTo>
                    <a:pt x="720100" y="945805"/>
                    <a:pt x="720167" y="962374"/>
                    <a:pt x="718564" y="979272"/>
                  </a:cubicBezTo>
                  <a:lnTo>
                    <a:pt x="713132" y="1010752"/>
                  </a:lnTo>
                  <a:lnTo>
                    <a:pt x="768176" y="1020821"/>
                  </a:lnTo>
                  <a:lnTo>
                    <a:pt x="784683" y="1024439"/>
                  </a:lnTo>
                  <a:lnTo>
                    <a:pt x="807788" y="939821"/>
                  </a:lnTo>
                  <a:cubicBezTo>
                    <a:pt x="808508" y="937296"/>
                    <a:pt x="810668" y="936485"/>
                    <a:pt x="812558" y="936980"/>
                  </a:cubicBezTo>
                  <a:lnTo>
                    <a:pt x="812561" y="936986"/>
                  </a:lnTo>
                  <a:lnTo>
                    <a:pt x="814250" y="929248"/>
                  </a:lnTo>
                  <a:cubicBezTo>
                    <a:pt x="855301" y="900775"/>
                    <a:pt x="874026" y="822204"/>
                    <a:pt x="892391" y="777873"/>
                  </a:cubicBezTo>
                  <a:cubicBezTo>
                    <a:pt x="905354" y="746878"/>
                    <a:pt x="938123" y="687409"/>
                    <a:pt x="883389" y="680561"/>
                  </a:cubicBezTo>
                  <a:cubicBezTo>
                    <a:pt x="864303" y="678038"/>
                    <a:pt x="845578" y="676236"/>
                    <a:pt x="826493" y="672272"/>
                  </a:cubicBezTo>
                  <a:cubicBezTo>
                    <a:pt x="802727" y="666865"/>
                    <a:pt x="789088" y="657202"/>
                    <a:pt x="771449" y="660006"/>
                  </a:cubicBezTo>
                  <a:close/>
                  <a:moveTo>
                    <a:pt x="1675035" y="616091"/>
                  </a:moveTo>
                  <a:lnTo>
                    <a:pt x="1674630" y="617926"/>
                  </a:lnTo>
                  <a:lnTo>
                    <a:pt x="1677791" y="619079"/>
                  </a:lnTo>
                  <a:cubicBezTo>
                    <a:pt x="1680271" y="624052"/>
                    <a:pt x="1680625" y="629026"/>
                    <a:pt x="1683813" y="633999"/>
                  </a:cubicBezTo>
                  <a:lnTo>
                    <a:pt x="1693510" y="639788"/>
                  </a:lnTo>
                  <a:lnTo>
                    <a:pt x="1693023" y="647143"/>
                  </a:lnTo>
                  <a:cubicBezTo>
                    <a:pt x="1695148" y="645722"/>
                    <a:pt x="1696919" y="644301"/>
                    <a:pt x="1698691" y="642880"/>
                  </a:cubicBezTo>
                  <a:lnTo>
                    <a:pt x="1693510" y="639788"/>
                  </a:lnTo>
                  <a:lnTo>
                    <a:pt x="1693908" y="633777"/>
                  </a:lnTo>
                  <a:cubicBezTo>
                    <a:pt x="1693023" y="629470"/>
                    <a:pt x="1690897" y="625473"/>
                    <a:pt x="1687355" y="622276"/>
                  </a:cubicBezTo>
                  <a:cubicBezTo>
                    <a:pt x="1683813" y="619079"/>
                    <a:pt x="1679916" y="617303"/>
                    <a:pt x="1675311" y="616237"/>
                  </a:cubicBezTo>
                  <a:close/>
                  <a:moveTo>
                    <a:pt x="801313" y="591315"/>
                  </a:moveTo>
                  <a:cubicBezTo>
                    <a:pt x="818470" y="600024"/>
                    <a:pt x="834556" y="607644"/>
                    <a:pt x="853143" y="610547"/>
                  </a:cubicBezTo>
                  <a:cubicBezTo>
                    <a:pt x="869943" y="613087"/>
                    <a:pt x="887101" y="606555"/>
                    <a:pt x="902829" y="610910"/>
                  </a:cubicBezTo>
                  <a:cubicBezTo>
                    <a:pt x="904616" y="611635"/>
                    <a:pt x="905331" y="613812"/>
                    <a:pt x="904258" y="615627"/>
                  </a:cubicBezTo>
                  <a:cubicBezTo>
                    <a:pt x="892463" y="627964"/>
                    <a:pt x="868871" y="625424"/>
                    <a:pt x="853500" y="623247"/>
                  </a:cubicBezTo>
                  <a:cubicBezTo>
                    <a:pt x="832768" y="619981"/>
                    <a:pt x="813109" y="610547"/>
                    <a:pt x="799168" y="594218"/>
                  </a:cubicBezTo>
                  <a:cubicBezTo>
                    <a:pt x="797738" y="592767"/>
                    <a:pt x="799526" y="590227"/>
                    <a:pt x="801313" y="591315"/>
                  </a:cubicBezTo>
                  <a:close/>
                  <a:moveTo>
                    <a:pt x="806255" y="572764"/>
                  </a:moveTo>
                  <a:cubicBezTo>
                    <a:pt x="862226" y="581750"/>
                    <a:pt x="913864" y="583187"/>
                    <a:pt x="970197" y="574920"/>
                  </a:cubicBezTo>
                  <a:cubicBezTo>
                    <a:pt x="971641" y="574920"/>
                    <a:pt x="972002" y="577436"/>
                    <a:pt x="970919" y="577796"/>
                  </a:cubicBezTo>
                  <a:cubicBezTo>
                    <a:pt x="917114" y="591454"/>
                    <a:pt x="858254" y="591095"/>
                    <a:pt x="805533" y="575280"/>
                  </a:cubicBezTo>
                  <a:cubicBezTo>
                    <a:pt x="804088" y="574920"/>
                    <a:pt x="804810" y="572764"/>
                    <a:pt x="806255" y="572764"/>
                  </a:cubicBezTo>
                  <a:close/>
                  <a:moveTo>
                    <a:pt x="983764" y="363413"/>
                  </a:moveTo>
                  <a:cubicBezTo>
                    <a:pt x="984847" y="361627"/>
                    <a:pt x="987012" y="362698"/>
                    <a:pt x="987372" y="364484"/>
                  </a:cubicBezTo>
                  <a:cubicBezTo>
                    <a:pt x="988094" y="385558"/>
                    <a:pt x="993506" y="406275"/>
                    <a:pt x="1012989" y="418419"/>
                  </a:cubicBezTo>
                  <a:cubicBezTo>
                    <a:pt x="1015154" y="419491"/>
                    <a:pt x="1017680" y="421634"/>
                    <a:pt x="1019844" y="420919"/>
                  </a:cubicBezTo>
                  <a:cubicBezTo>
                    <a:pt x="1023452" y="420205"/>
                    <a:pt x="1023091" y="416276"/>
                    <a:pt x="1023091" y="413061"/>
                  </a:cubicBezTo>
                  <a:cubicBezTo>
                    <a:pt x="1023452" y="407704"/>
                    <a:pt x="1022731" y="402703"/>
                    <a:pt x="1021287" y="397345"/>
                  </a:cubicBezTo>
                  <a:cubicBezTo>
                    <a:pt x="1018040" y="386630"/>
                    <a:pt x="1012268" y="377343"/>
                    <a:pt x="1003608" y="370199"/>
                  </a:cubicBezTo>
                  <a:cubicBezTo>
                    <a:pt x="1001804" y="368770"/>
                    <a:pt x="1003969" y="366270"/>
                    <a:pt x="1005773" y="367342"/>
                  </a:cubicBezTo>
                  <a:cubicBezTo>
                    <a:pt x="1018762" y="375914"/>
                    <a:pt x="1027782" y="387701"/>
                    <a:pt x="1030668" y="403417"/>
                  </a:cubicBezTo>
                  <a:cubicBezTo>
                    <a:pt x="1032111" y="411633"/>
                    <a:pt x="1033915" y="432707"/>
                    <a:pt x="1019844" y="430921"/>
                  </a:cubicBezTo>
                  <a:cubicBezTo>
                    <a:pt x="1006495" y="429135"/>
                    <a:pt x="993506" y="414133"/>
                    <a:pt x="987733" y="403060"/>
                  </a:cubicBezTo>
                  <a:cubicBezTo>
                    <a:pt x="981239" y="390559"/>
                    <a:pt x="978713" y="376629"/>
                    <a:pt x="983764" y="363413"/>
                  </a:cubicBezTo>
                  <a:close/>
                  <a:moveTo>
                    <a:pt x="835502" y="230668"/>
                  </a:moveTo>
                  <a:lnTo>
                    <a:pt x="767430" y="269167"/>
                  </a:lnTo>
                  <a:cubicBezTo>
                    <a:pt x="694122" y="328598"/>
                    <a:pt x="654256" y="423161"/>
                    <a:pt x="723870" y="511032"/>
                  </a:cubicBezTo>
                  <a:cubicBezTo>
                    <a:pt x="742128" y="533744"/>
                    <a:pt x="808039" y="595648"/>
                    <a:pt x="777956" y="628640"/>
                  </a:cubicBezTo>
                  <a:lnTo>
                    <a:pt x="759754" y="640185"/>
                  </a:lnTo>
                  <a:lnTo>
                    <a:pt x="791558" y="649504"/>
                  </a:lnTo>
                  <a:cubicBezTo>
                    <a:pt x="804347" y="654048"/>
                    <a:pt x="817401" y="658756"/>
                    <a:pt x="829374" y="661099"/>
                  </a:cubicBezTo>
                  <a:cubicBezTo>
                    <a:pt x="841257" y="663351"/>
                    <a:pt x="855121" y="664320"/>
                    <a:pt x="868748" y="665610"/>
                  </a:cubicBezTo>
                  <a:lnTo>
                    <a:pt x="892244" y="669594"/>
                  </a:lnTo>
                  <a:lnTo>
                    <a:pt x="884515" y="659131"/>
                  </a:lnTo>
                  <a:cubicBezTo>
                    <a:pt x="872299" y="620914"/>
                    <a:pt x="971793" y="594904"/>
                    <a:pt x="988768" y="585446"/>
                  </a:cubicBezTo>
                  <a:cubicBezTo>
                    <a:pt x="1046250" y="553378"/>
                    <a:pt x="1073195" y="492485"/>
                    <a:pt x="1068884" y="427629"/>
                  </a:cubicBezTo>
                  <a:cubicBezTo>
                    <a:pt x="1066908" y="396462"/>
                    <a:pt x="1057208" y="369078"/>
                    <a:pt x="1045038" y="342595"/>
                  </a:cubicBezTo>
                  <a:lnTo>
                    <a:pt x="1007349" y="264976"/>
                  </a:lnTo>
                  <a:lnTo>
                    <a:pt x="985778" y="272234"/>
                  </a:lnTo>
                  <a:cubicBezTo>
                    <a:pt x="961092" y="274973"/>
                    <a:pt x="930429" y="265690"/>
                    <a:pt x="909896" y="263018"/>
                  </a:cubicBezTo>
                  <a:cubicBezTo>
                    <a:pt x="896028" y="261416"/>
                    <a:pt x="880809" y="260080"/>
                    <a:pt x="867301" y="255717"/>
                  </a:cubicBezTo>
                  <a:close/>
                  <a:moveTo>
                    <a:pt x="932829" y="216492"/>
                  </a:moveTo>
                  <a:cubicBezTo>
                    <a:pt x="957950" y="219852"/>
                    <a:pt x="982393" y="227570"/>
                    <a:pt x="1001876" y="240102"/>
                  </a:cubicBezTo>
                  <a:cubicBezTo>
                    <a:pt x="1006927" y="243371"/>
                    <a:pt x="1004041" y="251726"/>
                    <a:pt x="997908" y="250273"/>
                  </a:cubicBezTo>
                  <a:cubicBezTo>
                    <a:pt x="976621" y="244098"/>
                    <a:pt x="956777" y="234653"/>
                    <a:pt x="935129" y="229931"/>
                  </a:cubicBezTo>
                  <a:cubicBezTo>
                    <a:pt x="910235" y="224846"/>
                    <a:pt x="885340" y="224846"/>
                    <a:pt x="860084" y="224119"/>
                  </a:cubicBezTo>
                  <a:cubicBezTo>
                    <a:pt x="857559" y="224119"/>
                    <a:pt x="856476" y="219761"/>
                    <a:pt x="859723" y="219034"/>
                  </a:cubicBezTo>
                  <a:cubicBezTo>
                    <a:pt x="881912" y="214131"/>
                    <a:pt x="907709" y="213132"/>
                    <a:pt x="932829" y="216492"/>
                  </a:cubicBezTo>
                  <a:close/>
                  <a:moveTo>
                    <a:pt x="900269" y="58776"/>
                  </a:moveTo>
                  <a:cubicBezTo>
                    <a:pt x="927242" y="70741"/>
                    <a:pt x="956732" y="76905"/>
                    <a:pt x="985143" y="85607"/>
                  </a:cubicBezTo>
                  <a:cubicBezTo>
                    <a:pt x="1009599" y="93221"/>
                    <a:pt x="1025783" y="95034"/>
                    <a:pt x="1051317" y="91771"/>
                  </a:cubicBezTo>
                  <a:cubicBezTo>
                    <a:pt x="1053834" y="91771"/>
                    <a:pt x="1054554" y="94672"/>
                    <a:pt x="1053834" y="96122"/>
                  </a:cubicBezTo>
                  <a:cubicBezTo>
                    <a:pt x="1044484" y="116789"/>
                    <a:pt x="1016432" y="108450"/>
                    <a:pt x="999169" y="103374"/>
                  </a:cubicBezTo>
                  <a:cubicBezTo>
                    <a:pt x="967521" y="93947"/>
                    <a:pt x="921487" y="86695"/>
                    <a:pt x="898471" y="60952"/>
                  </a:cubicBezTo>
                  <a:cubicBezTo>
                    <a:pt x="897751" y="59864"/>
                    <a:pt x="898830" y="58414"/>
                    <a:pt x="900269" y="58776"/>
                  </a:cubicBezTo>
                  <a:close/>
                  <a:moveTo>
                    <a:pt x="932187" y="435"/>
                  </a:moveTo>
                  <a:cubicBezTo>
                    <a:pt x="959939" y="2456"/>
                    <a:pt x="989085" y="10990"/>
                    <a:pt x="1007437" y="14763"/>
                  </a:cubicBezTo>
                  <a:cubicBezTo>
                    <a:pt x="1045939" y="22668"/>
                    <a:pt x="1116466" y="34526"/>
                    <a:pt x="1110349" y="89862"/>
                  </a:cubicBezTo>
                  <a:cubicBezTo>
                    <a:pt x="1108190" y="108906"/>
                    <a:pt x="1098475" y="111062"/>
                    <a:pt x="1086960" y="122560"/>
                  </a:cubicBezTo>
                  <a:cubicBezTo>
                    <a:pt x="1067169" y="142323"/>
                    <a:pt x="1054575" y="166219"/>
                    <a:pt x="1045444" y="191865"/>
                  </a:cubicBezTo>
                  <a:lnTo>
                    <a:pt x="1025338" y="269260"/>
                  </a:lnTo>
                  <a:lnTo>
                    <a:pt x="1048883" y="305398"/>
                  </a:lnTo>
                  <a:cubicBezTo>
                    <a:pt x="1077394" y="360475"/>
                    <a:pt x="1091608" y="427358"/>
                    <a:pt x="1078944" y="484918"/>
                  </a:cubicBezTo>
                  <a:cubicBezTo>
                    <a:pt x="1071399" y="518788"/>
                    <a:pt x="1055232" y="549775"/>
                    <a:pt x="1029006" y="572474"/>
                  </a:cubicBezTo>
                  <a:cubicBezTo>
                    <a:pt x="1014635" y="585085"/>
                    <a:pt x="998109" y="593733"/>
                    <a:pt x="980864" y="601660"/>
                  </a:cubicBezTo>
                  <a:cubicBezTo>
                    <a:pt x="965147" y="608280"/>
                    <a:pt x="893041" y="625384"/>
                    <a:pt x="896199" y="657557"/>
                  </a:cubicBezTo>
                  <a:lnTo>
                    <a:pt x="902108" y="671267"/>
                  </a:lnTo>
                  <a:lnTo>
                    <a:pt x="906705" y="672046"/>
                  </a:lnTo>
                  <a:cubicBezTo>
                    <a:pt x="928581" y="679120"/>
                    <a:pt x="940644" y="693897"/>
                    <a:pt x="925160" y="729217"/>
                  </a:cubicBezTo>
                  <a:cubicBezTo>
                    <a:pt x="903914" y="777513"/>
                    <a:pt x="883028" y="825809"/>
                    <a:pt x="863223" y="874825"/>
                  </a:cubicBezTo>
                  <a:cubicBezTo>
                    <a:pt x="852780" y="900775"/>
                    <a:pt x="844858" y="924562"/>
                    <a:pt x="820732" y="940781"/>
                  </a:cubicBezTo>
                  <a:lnTo>
                    <a:pt x="813794" y="938944"/>
                  </a:lnTo>
                  <a:lnTo>
                    <a:pt x="815708" y="941985"/>
                  </a:lnTo>
                  <a:lnTo>
                    <a:pt x="795536" y="1026817"/>
                  </a:lnTo>
                  <a:lnTo>
                    <a:pt x="879087" y="1045130"/>
                  </a:lnTo>
                  <a:cubicBezTo>
                    <a:pt x="889170" y="1047633"/>
                    <a:pt x="897092" y="1049778"/>
                    <a:pt x="904069" y="1053308"/>
                  </a:cubicBezTo>
                  <a:lnTo>
                    <a:pt x="910159" y="1058508"/>
                  </a:lnTo>
                  <a:lnTo>
                    <a:pt x="905488" y="1016239"/>
                  </a:lnTo>
                  <a:cubicBezTo>
                    <a:pt x="902560" y="1002963"/>
                    <a:pt x="897245" y="990452"/>
                    <a:pt x="886434" y="978031"/>
                  </a:cubicBezTo>
                  <a:cubicBezTo>
                    <a:pt x="871660" y="961110"/>
                    <a:pt x="854363" y="946349"/>
                    <a:pt x="839949" y="928707"/>
                  </a:cubicBezTo>
                  <a:cubicBezTo>
                    <a:pt x="837426" y="925107"/>
                    <a:pt x="841390" y="920427"/>
                    <a:pt x="844994" y="923307"/>
                  </a:cubicBezTo>
                  <a:cubicBezTo>
                    <a:pt x="866074" y="940858"/>
                    <a:pt x="892425" y="962055"/>
                    <a:pt x="907475" y="987352"/>
                  </a:cubicBezTo>
                  <a:lnTo>
                    <a:pt x="912336" y="999506"/>
                  </a:lnTo>
                  <a:lnTo>
                    <a:pt x="913791" y="993991"/>
                  </a:lnTo>
                  <a:cubicBezTo>
                    <a:pt x="956963" y="970914"/>
                    <a:pt x="1000136" y="948198"/>
                    <a:pt x="1043308" y="925121"/>
                  </a:cubicBezTo>
                  <a:cubicBezTo>
                    <a:pt x="1059498" y="916107"/>
                    <a:pt x="1077127" y="908174"/>
                    <a:pt x="1093676" y="898799"/>
                  </a:cubicBezTo>
                  <a:cubicBezTo>
                    <a:pt x="1107707" y="890506"/>
                    <a:pt x="1119939" y="882934"/>
                    <a:pt x="1130373" y="868871"/>
                  </a:cubicBezTo>
                  <a:cubicBezTo>
                    <a:pt x="1133251" y="864544"/>
                    <a:pt x="1133970" y="858054"/>
                    <a:pt x="1137928" y="854448"/>
                  </a:cubicBezTo>
                  <a:cubicBezTo>
                    <a:pt x="1143504" y="849400"/>
                    <a:pt x="1149424" y="847085"/>
                    <a:pt x="1155514" y="846959"/>
                  </a:cubicBezTo>
                  <a:cubicBezTo>
                    <a:pt x="1160843" y="846850"/>
                    <a:pt x="1166302" y="848417"/>
                    <a:pt x="1171777" y="851298"/>
                  </a:cubicBezTo>
                  <a:lnTo>
                    <a:pt x="1173560" y="852630"/>
                  </a:lnTo>
                  <a:lnTo>
                    <a:pt x="1202730" y="831093"/>
                  </a:lnTo>
                  <a:cubicBezTo>
                    <a:pt x="1230755" y="812597"/>
                    <a:pt x="1259544" y="795225"/>
                    <a:pt x="1288693" y="777764"/>
                  </a:cubicBezTo>
                  <a:cubicBezTo>
                    <a:pt x="1291571" y="775964"/>
                    <a:pt x="1295890" y="777044"/>
                    <a:pt x="1297329" y="779924"/>
                  </a:cubicBezTo>
                  <a:lnTo>
                    <a:pt x="1337605" y="856354"/>
                  </a:lnTo>
                  <a:lnTo>
                    <a:pt x="1416879" y="798917"/>
                  </a:lnTo>
                  <a:cubicBezTo>
                    <a:pt x="1460446" y="770298"/>
                    <a:pt x="1506287" y="744002"/>
                    <a:pt x="1552658" y="719272"/>
                  </a:cubicBezTo>
                  <a:lnTo>
                    <a:pt x="1690288" y="649696"/>
                  </a:lnTo>
                  <a:lnTo>
                    <a:pt x="1674957" y="641104"/>
                  </a:lnTo>
                  <a:cubicBezTo>
                    <a:pt x="1672832" y="637907"/>
                    <a:pt x="1671061" y="633733"/>
                    <a:pt x="1670573" y="629514"/>
                  </a:cubicBezTo>
                  <a:lnTo>
                    <a:pt x="1673637" y="618575"/>
                  </a:lnTo>
                  <a:lnTo>
                    <a:pt x="1501289" y="721857"/>
                  </a:lnTo>
                  <a:cubicBezTo>
                    <a:pt x="1443303" y="756300"/>
                    <a:pt x="1384776" y="789618"/>
                    <a:pt x="1324716" y="818973"/>
                  </a:cubicBezTo>
                  <a:cubicBezTo>
                    <a:pt x="1322191" y="820054"/>
                    <a:pt x="1320026" y="816812"/>
                    <a:pt x="1322191" y="815371"/>
                  </a:cubicBezTo>
                  <a:cubicBezTo>
                    <a:pt x="1377381" y="777552"/>
                    <a:pt x="1435277" y="742973"/>
                    <a:pt x="1493804" y="709386"/>
                  </a:cubicBezTo>
                  <a:lnTo>
                    <a:pt x="1667681" y="610213"/>
                  </a:lnTo>
                  <a:lnTo>
                    <a:pt x="1667518" y="608421"/>
                  </a:lnTo>
                  <a:cubicBezTo>
                    <a:pt x="1669644" y="607000"/>
                    <a:pt x="1670352" y="605224"/>
                    <a:pt x="1673186" y="604869"/>
                  </a:cubicBezTo>
                  <a:cubicBezTo>
                    <a:pt x="1676020" y="604514"/>
                    <a:pt x="1679916" y="605224"/>
                    <a:pt x="1682396" y="606290"/>
                  </a:cubicBezTo>
                  <a:cubicBezTo>
                    <a:pt x="1688064" y="608066"/>
                    <a:pt x="1693023" y="610908"/>
                    <a:pt x="1697274" y="615526"/>
                  </a:cubicBezTo>
                  <a:cubicBezTo>
                    <a:pt x="1705775" y="624407"/>
                    <a:pt x="1708609" y="637907"/>
                    <a:pt x="1704358" y="649985"/>
                  </a:cubicBezTo>
                  <a:cubicBezTo>
                    <a:pt x="1703650" y="652117"/>
                    <a:pt x="1701524" y="654959"/>
                    <a:pt x="1699045" y="654603"/>
                  </a:cubicBezTo>
                  <a:lnTo>
                    <a:pt x="1698564" y="654334"/>
                  </a:lnTo>
                  <a:lnTo>
                    <a:pt x="1697373" y="658718"/>
                  </a:lnTo>
                  <a:cubicBezTo>
                    <a:pt x="1635914" y="690681"/>
                    <a:pt x="1574815" y="723004"/>
                    <a:pt x="1514794" y="757481"/>
                  </a:cubicBezTo>
                  <a:cubicBezTo>
                    <a:pt x="1484604" y="774361"/>
                    <a:pt x="1455223" y="792856"/>
                    <a:pt x="1425752" y="811128"/>
                  </a:cubicBezTo>
                  <a:lnTo>
                    <a:pt x="1340117" y="861123"/>
                  </a:lnTo>
                  <a:lnTo>
                    <a:pt x="1342672" y="865971"/>
                  </a:lnTo>
                  <a:cubicBezTo>
                    <a:pt x="1348430" y="877131"/>
                    <a:pt x="1365703" y="895133"/>
                    <a:pt x="1363184" y="908814"/>
                  </a:cubicBezTo>
                  <a:cubicBezTo>
                    <a:pt x="1359226" y="934376"/>
                    <a:pt x="1316042" y="946617"/>
                    <a:pt x="1295890" y="957778"/>
                  </a:cubicBezTo>
                  <a:cubicBezTo>
                    <a:pt x="1282395" y="965338"/>
                    <a:pt x="1268360" y="974609"/>
                    <a:pt x="1254056" y="983295"/>
                  </a:cubicBezTo>
                  <a:lnTo>
                    <a:pt x="1247250" y="986741"/>
                  </a:lnTo>
                  <a:lnTo>
                    <a:pt x="1242599" y="1000340"/>
                  </a:lnTo>
                  <a:cubicBezTo>
                    <a:pt x="1229579" y="1014994"/>
                    <a:pt x="1200978" y="1015806"/>
                    <a:pt x="1182899" y="1023919"/>
                  </a:cubicBezTo>
                  <a:cubicBezTo>
                    <a:pt x="1126415" y="1050241"/>
                    <a:pt x="1071011" y="1080529"/>
                    <a:pt x="1017045" y="1111899"/>
                  </a:cubicBezTo>
                  <a:cubicBezTo>
                    <a:pt x="990782" y="1127043"/>
                    <a:pt x="963799" y="1142187"/>
                    <a:pt x="942213" y="1163822"/>
                  </a:cubicBezTo>
                  <a:cubicBezTo>
                    <a:pt x="922785" y="1182572"/>
                    <a:pt x="910193" y="1206730"/>
                    <a:pt x="891845" y="1226202"/>
                  </a:cubicBezTo>
                  <a:cubicBezTo>
                    <a:pt x="876375" y="1242788"/>
                    <a:pt x="857127" y="1255498"/>
                    <a:pt x="836350" y="1265189"/>
                  </a:cubicBezTo>
                  <a:lnTo>
                    <a:pt x="790077" y="1280121"/>
                  </a:lnTo>
                  <a:lnTo>
                    <a:pt x="836648" y="1319527"/>
                  </a:lnTo>
                  <a:cubicBezTo>
                    <a:pt x="854384" y="1334571"/>
                    <a:pt x="870771" y="1350966"/>
                    <a:pt x="883375" y="1374028"/>
                  </a:cubicBezTo>
                  <a:cubicBezTo>
                    <a:pt x="902822" y="1409341"/>
                    <a:pt x="912906" y="1450060"/>
                    <a:pt x="911465" y="1490417"/>
                  </a:cubicBezTo>
                  <a:cubicBezTo>
                    <a:pt x="908224" y="1576538"/>
                    <a:pt x="854565" y="1666983"/>
                    <a:pt x="774255" y="1701935"/>
                  </a:cubicBezTo>
                  <a:cubicBezTo>
                    <a:pt x="728878" y="1721754"/>
                    <a:pt x="679540" y="1715628"/>
                    <a:pt x="631643" y="1708421"/>
                  </a:cubicBezTo>
                  <a:cubicBezTo>
                    <a:pt x="572221" y="1700134"/>
                    <a:pt x="509558" y="1690405"/>
                    <a:pt x="453377" y="1668064"/>
                  </a:cubicBezTo>
                  <a:cubicBezTo>
                    <a:pt x="372348" y="1635994"/>
                    <a:pt x="326251" y="1564647"/>
                    <a:pt x="333093" y="1476725"/>
                  </a:cubicBezTo>
                  <a:cubicBezTo>
                    <a:pt x="333453" y="1473121"/>
                    <a:pt x="338855" y="1472761"/>
                    <a:pt x="339215" y="1476725"/>
                  </a:cubicBezTo>
                  <a:cubicBezTo>
                    <a:pt x="344257" y="1525370"/>
                    <a:pt x="349659" y="1572214"/>
                    <a:pt x="384592" y="1609329"/>
                  </a:cubicBezTo>
                  <a:cubicBezTo>
                    <a:pt x="414123" y="1641038"/>
                    <a:pt x="456258" y="1657254"/>
                    <a:pt x="496953" y="1668064"/>
                  </a:cubicBezTo>
                  <a:cubicBezTo>
                    <a:pt x="575822" y="1688963"/>
                    <a:pt x="690344" y="1719232"/>
                    <a:pt x="767772" y="1684279"/>
                  </a:cubicBezTo>
                  <a:cubicBezTo>
                    <a:pt x="857086" y="1644281"/>
                    <a:pt x="913266" y="1536541"/>
                    <a:pt x="893099" y="1440691"/>
                  </a:cubicBezTo>
                  <a:cubicBezTo>
                    <a:pt x="885176" y="1403576"/>
                    <a:pt x="867169" y="1368623"/>
                    <a:pt x="840880" y="1341598"/>
                  </a:cubicBezTo>
                  <a:cubicBezTo>
                    <a:pt x="830076" y="1330247"/>
                    <a:pt x="817021" y="1321779"/>
                    <a:pt x="804596" y="1312771"/>
                  </a:cubicBezTo>
                  <a:lnTo>
                    <a:pt x="783036" y="1291497"/>
                  </a:lnTo>
                  <a:lnTo>
                    <a:pt x="767096" y="1309453"/>
                  </a:lnTo>
                  <a:cubicBezTo>
                    <a:pt x="740424" y="1322768"/>
                    <a:pt x="698034" y="1311506"/>
                    <a:pt x="673695" y="1308792"/>
                  </a:cubicBezTo>
                  <a:cubicBezTo>
                    <a:pt x="638809" y="1304721"/>
                    <a:pt x="594797" y="1298207"/>
                    <a:pt x="570407" y="1272154"/>
                  </a:cubicBezTo>
                  <a:lnTo>
                    <a:pt x="554999" y="1241675"/>
                  </a:lnTo>
                  <a:lnTo>
                    <a:pt x="552554" y="1250503"/>
                  </a:lnTo>
                  <a:cubicBezTo>
                    <a:pt x="514725" y="1267053"/>
                    <a:pt x="471132" y="1283604"/>
                    <a:pt x="430421" y="1267773"/>
                  </a:cubicBezTo>
                  <a:cubicBezTo>
                    <a:pt x="389350" y="1251582"/>
                    <a:pt x="349719" y="1203729"/>
                    <a:pt x="325581" y="1168109"/>
                  </a:cubicBezTo>
                  <a:cubicBezTo>
                    <a:pt x="318916" y="1158395"/>
                    <a:pt x="314232" y="1148950"/>
                    <a:pt x="310224" y="1139236"/>
                  </a:cubicBezTo>
                  <a:lnTo>
                    <a:pt x="301726" y="1116311"/>
                  </a:lnTo>
                  <a:lnTo>
                    <a:pt x="271668" y="1134065"/>
                  </a:lnTo>
                  <a:lnTo>
                    <a:pt x="309804" y="1183194"/>
                  </a:lnTo>
                  <a:cubicBezTo>
                    <a:pt x="311243" y="1184634"/>
                    <a:pt x="311603" y="1186794"/>
                    <a:pt x="309804" y="1188595"/>
                  </a:cubicBezTo>
                  <a:cubicBezTo>
                    <a:pt x="282099" y="1215960"/>
                    <a:pt x="254393" y="1242966"/>
                    <a:pt x="225609" y="1269611"/>
                  </a:cubicBezTo>
                  <a:cubicBezTo>
                    <a:pt x="223810" y="1271411"/>
                    <a:pt x="220571" y="1272492"/>
                    <a:pt x="218053" y="1270691"/>
                  </a:cubicBezTo>
                  <a:lnTo>
                    <a:pt x="166333" y="1234514"/>
                  </a:lnTo>
                  <a:lnTo>
                    <a:pt x="148672" y="1254665"/>
                  </a:lnTo>
                  <a:cubicBezTo>
                    <a:pt x="148310" y="1255027"/>
                    <a:pt x="146863" y="1254665"/>
                    <a:pt x="147225" y="1253942"/>
                  </a:cubicBezTo>
                  <a:lnTo>
                    <a:pt x="159686" y="1229865"/>
                  </a:lnTo>
                  <a:lnTo>
                    <a:pt x="144950" y="1219558"/>
                  </a:lnTo>
                  <a:lnTo>
                    <a:pt x="119344" y="1249105"/>
                  </a:lnTo>
                  <a:lnTo>
                    <a:pt x="122687" y="1246942"/>
                  </a:lnTo>
                  <a:cubicBezTo>
                    <a:pt x="238468" y="1274245"/>
                    <a:pt x="313130" y="1353280"/>
                    <a:pt x="348838" y="1463570"/>
                  </a:cubicBezTo>
                  <a:lnTo>
                    <a:pt x="348290" y="1463505"/>
                  </a:lnTo>
                  <a:lnTo>
                    <a:pt x="347035" y="1459978"/>
                  </a:lnTo>
                  <a:cubicBezTo>
                    <a:pt x="346314" y="1459259"/>
                    <a:pt x="345592" y="1458541"/>
                    <a:pt x="344871" y="1457822"/>
                  </a:cubicBezTo>
                  <a:cubicBezTo>
                    <a:pt x="341985" y="1454948"/>
                    <a:pt x="337657" y="1456385"/>
                    <a:pt x="335493" y="1459259"/>
                  </a:cubicBezTo>
                  <a:cubicBezTo>
                    <a:pt x="334772" y="1459978"/>
                    <a:pt x="334050" y="1461055"/>
                    <a:pt x="333689" y="1461774"/>
                  </a:cubicBezTo>
                  <a:lnTo>
                    <a:pt x="348290" y="1463505"/>
                  </a:lnTo>
                  <a:lnTo>
                    <a:pt x="349464" y="1466803"/>
                  </a:lnTo>
                  <a:cubicBezTo>
                    <a:pt x="348162" y="1473337"/>
                    <a:pt x="337477" y="1477851"/>
                    <a:pt x="333689" y="1470037"/>
                  </a:cubicBezTo>
                  <a:cubicBezTo>
                    <a:pt x="314212" y="1427645"/>
                    <a:pt x="298703" y="1383816"/>
                    <a:pt x="268405" y="1347532"/>
                  </a:cubicBezTo>
                  <a:cubicBezTo>
                    <a:pt x="232336" y="1304062"/>
                    <a:pt x="173183" y="1275322"/>
                    <a:pt x="120523" y="1255923"/>
                  </a:cubicBezTo>
                  <a:lnTo>
                    <a:pt x="117745" y="1250950"/>
                  </a:lnTo>
                  <a:lnTo>
                    <a:pt x="116261" y="1252662"/>
                  </a:lnTo>
                  <a:cubicBezTo>
                    <a:pt x="114820" y="1254460"/>
                    <a:pt x="111938" y="1251942"/>
                    <a:pt x="113019" y="1249783"/>
                  </a:cubicBezTo>
                  <a:lnTo>
                    <a:pt x="136565" y="1213693"/>
                  </a:lnTo>
                  <a:lnTo>
                    <a:pt x="12492" y="1126906"/>
                  </a:lnTo>
                  <a:lnTo>
                    <a:pt x="17074" y="1121707"/>
                  </a:lnTo>
                  <a:lnTo>
                    <a:pt x="142430" y="1204704"/>
                  </a:lnTo>
                  <a:lnTo>
                    <a:pt x="147915" y="1196297"/>
                  </a:lnTo>
                  <a:cubicBezTo>
                    <a:pt x="161509" y="1179623"/>
                    <a:pt x="176855" y="1164107"/>
                    <a:pt x="193315" y="1149760"/>
                  </a:cubicBezTo>
                  <a:lnTo>
                    <a:pt x="241933" y="1117078"/>
                  </a:lnTo>
                  <a:lnTo>
                    <a:pt x="204740" y="1074452"/>
                  </a:lnTo>
                  <a:cubicBezTo>
                    <a:pt x="191787" y="1059329"/>
                    <a:pt x="169838" y="1019721"/>
                    <a:pt x="151848" y="1011439"/>
                  </a:cubicBezTo>
                  <a:cubicBezTo>
                    <a:pt x="128101" y="1000367"/>
                    <a:pt x="72780" y="1058766"/>
                    <a:pt x="37496" y="1098532"/>
                  </a:cubicBezTo>
                  <a:lnTo>
                    <a:pt x="17074" y="1121707"/>
                  </a:lnTo>
                  <a:lnTo>
                    <a:pt x="13681" y="1119461"/>
                  </a:lnTo>
                  <a:cubicBezTo>
                    <a:pt x="9723" y="1117300"/>
                    <a:pt x="6845" y="1122701"/>
                    <a:pt x="10083" y="1125222"/>
                  </a:cubicBezTo>
                  <a:lnTo>
                    <a:pt x="12492" y="1126906"/>
                  </a:lnTo>
                  <a:lnTo>
                    <a:pt x="10803" y="1128823"/>
                  </a:lnTo>
                  <a:cubicBezTo>
                    <a:pt x="5406" y="1134944"/>
                    <a:pt x="-3949" y="1125942"/>
                    <a:pt x="1808" y="1119461"/>
                  </a:cubicBezTo>
                  <a:cubicBezTo>
                    <a:pt x="45345" y="1071931"/>
                    <a:pt x="92479" y="1029443"/>
                    <a:pt x="142133" y="988394"/>
                  </a:cubicBezTo>
                  <a:cubicBezTo>
                    <a:pt x="145012" y="985874"/>
                    <a:pt x="149689" y="985514"/>
                    <a:pt x="152568" y="988394"/>
                  </a:cubicBezTo>
                  <a:cubicBezTo>
                    <a:pt x="180993" y="1018821"/>
                    <a:pt x="207259" y="1051227"/>
                    <a:pt x="232940" y="1084174"/>
                  </a:cubicBezTo>
                  <a:lnTo>
                    <a:pt x="252807" y="1109768"/>
                  </a:lnTo>
                  <a:lnTo>
                    <a:pt x="300362" y="1077801"/>
                  </a:lnTo>
                  <a:cubicBezTo>
                    <a:pt x="303604" y="1076002"/>
                    <a:pt x="307567" y="1078161"/>
                    <a:pt x="307567" y="1081758"/>
                  </a:cubicBezTo>
                  <a:cubicBezTo>
                    <a:pt x="309729" y="1135008"/>
                    <a:pt x="343234" y="1174586"/>
                    <a:pt x="379622" y="1210206"/>
                  </a:cubicBezTo>
                  <a:cubicBezTo>
                    <a:pt x="407003" y="1236471"/>
                    <a:pt x="435465" y="1259138"/>
                    <a:pt x="475816" y="1256259"/>
                  </a:cubicBezTo>
                  <a:cubicBezTo>
                    <a:pt x="500314" y="1254820"/>
                    <a:pt x="523012" y="1244026"/>
                    <a:pt x="545709" y="1235032"/>
                  </a:cubicBezTo>
                  <a:lnTo>
                    <a:pt x="553656" y="1239018"/>
                  </a:lnTo>
                  <a:lnTo>
                    <a:pt x="553623" y="1238953"/>
                  </a:lnTo>
                  <a:cubicBezTo>
                    <a:pt x="553443" y="1237144"/>
                    <a:pt x="554435" y="1235697"/>
                    <a:pt x="555697" y="1235109"/>
                  </a:cubicBezTo>
                  <a:cubicBezTo>
                    <a:pt x="556959" y="1234521"/>
                    <a:pt x="558491" y="1234792"/>
                    <a:pt x="559393" y="1236420"/>
                  </a:cubicBezTo>
                  <a:cubicBezTo>
                    <a:pt x="588960" y="1282738"/>
                    <a:pt x="631147" y="1289613"/>
                    <a:pt x="682349" y="1294679"/>
                  </a:cubicBezTo>
                  <a:cubicBezTo>
                    <a:pt x="700378" y="1296851"/>
                    <a:pt x="726339" y="1303002"/>
                    <a:pt x="744008" y="1298660"/>
                  </a:cubicBezTo>
                  <a:cubicBezTo>
                    <a:pt x="750318" y="1297212"/>
                    <a:pt x="755997" y="1293775"/>
                    <a:pt x="761496" y="1290020"/>
                  </a:cubicBezTo>
                  <a:lnTo>
                    <a:pt x="770706" y="1284103"/>
                  </a:lnTo>
                  <a:lnTo>
                    <a:pt x="770602" y="1283894"/>
                  </a:lnTo>
                  <a:lnTo>
                    <a:pt x="772541" y="1282924"/>
                  </a:lnTo>
                  <a:lnTo>
                    <a:pt x="773635" y="1282222"/>
                  </a:lnTo>
                  <a:lnTo>
                    <a:pt x="772094" y="1280701"/>
                  </a:lnTo>
                  <a:cubicBezTo>
                    <a:pt x="768133" y="1274575"/>
                    <a:pt x="776776" y="1268089"/>
                    <a:pt x="781818" y="1273133"/>
                  </a:cubicBezTo>
                  <a:lnTo>
                    <a:pt x="785649" y="1276374"/>
                  </a:lnTo>
                  <a:lnTo>
                    <a:pt x="835721" y="1251352"/>
                  </a:lnTo>
                  <a:cubicBezTo>
                    <a:pt x="856857" y="1240444"/>
                    <a:pt x="876735" y="1227644"/>
                    <a:pt x="893284" y="1207452"/>
                  </a:cubicBezTo>
                  <a:cubicBezTo>
                    <a:pt x="905156" y="1193029"/>
                    <a:pt x="915949" y="1178876"/>
                    <a:pt x="927687" y="1165670"/>
                  </a:cubicBezTo>
                  <a:lnTo>
                    <a:pt x="943421" y="1151493"/>
                  </a:lnTo>
                  <a:lnTo>
                    <a:pt x="939766" y="1150843"/>
                  </a:lnTo>
                  <a:lnTo>
                    <a:pt x="923798" y="1118603"/>
                  </a:lnTo>
                  <a:lnTo>
                    <a:pt x="861951" y="1121194"/>
                  </a:lnTo>
                  <a:cubicBezTo>
                    <a:pt x="838213" y="1120129"/>
                    <a:pt x="814019" y="1117259"/>
                    <a:pt x="789926" y="1113269"/>
                  </a:cubicBezTo>
                  <a:lnTo>
                    <a:pt x="773317" y="1109450"/>
                  </a:lnTo>
                  <a:lnTo>
                    <a:pt x="744783" y="1202027"/>
                  </a:lnTo>
                  <a:cubicBezTo>
                    <a:pt x="730023" y="1248914"/>
                    <a:pt x="731103" y="1302653"/>
                    <a:pt x="672059" y="1277406"/>
                  </a:cubicBezTo>
                  <a:cubicBezTo>
                    <a:pt x="664949" y="1274386"/>
                    <a:pt x="659397" y="1270773"/>
                    <a:pt x="655148" y="1266678"/>
                  </a:cubicBezTo>
                  <a:lnTo>
                    <a:pt x="648161" y="1256202"/>
                  </a:lnTo>
                  <a:lnTo>
                    <a:pt x="579387" y="1245326"/>
                  </a:lnTo>
                  <a:cubicBezTo>
                    <a:pt x="578663" y="1245326"/>
                    <a:pt x="579025" y="1244277"/>
                    <a:pt x="579749" y="1244627"/>
                  </a:cubicBezTo>
                  <a:lnTo>
                    <a:pt x="647163" y="1254706"/>
                  </a:lnTo>
                  <a:lnTo>
                    <a:pt x="646059" y="1253050"/>
                  </a:lnTo>
                  <a:cubicBezTo>
                    <a:pt x="634684" y="1223329"/>
                    <a:pt x="661079" y="1180116"/>
                    <a:pt x="670259" y="1146844"/>
                  </a:cubicBezTo>
                  <a:lnTo>
                    <a:pt x="684927" y="1089130"/>
                  </a:lnTo>
                  <a:lnTo>
                    <a:pt x="651048" y="1081341"/>
                  </a:lnTo>
                  <a:cubicBezTo>
                    <a:pt x="608497" y="1069862"/>
                    <a:pt x="534213" y="1053719"/>
                    <a:pt x="543228" y="995245"/>
                  </a:cubicBezTo>
                  <a:cubicBezTo>
                    <a:pt x="543588" y="993452"/>
                    <a:pt x="546113" y="993810"/>
                    <a:pt x="546473" y="995604"/>
                  </a:cubicBezTo>
                  <a:cubicBezTo>
                    <a:pt x="550260" y="1051297"/>
                    <a:pt x="624837" y="1070467"/>
                    <a:pt x="686230" y="1080203"/>
                  </a:cubicBezTo>
                  <a:lnTo>
                    <a:pt x="687162" y="1080335"/>
                  </a:lnTo>
                  <a:lnTo>
                    <a:pt x="700141" y="1029266"/>
                  </a:lnTo>
                  <a:lnTo>
                    <a:pt x="701171" y="1021500"/>
                  </a:lnTo>
                  <a:lnTo>
                    <a:pt x="644257" y="1011794"/>
                  </a:lnTo>
                  <a:cubicBezTo>
                    <a:pt x="615404" y="1007146"/>
                    <a:pt x="586686" y="1002231"/>
                    <a:pt x="558598" y="995439"/>
                  </a:cubicBezTo>
                  <a:cubicBezTo>
                    <a:pt x="556438" y="995081"/>
                    <a:pt x="556798" y="991864"/>
                    <a:pt x="558958" y="991864"/>
                  </a:cubicBezTo>
                  <a:cubicBezTo>
                    <a:pt x="593708" y="992400"/>
                    <a:pt x="628998" y="996332"/>
                    <a:pt x="664107" y="1001784"/>
                  </a:cubicBezTo>
                  <a:lnTo>
                    <a:pt x="702846" y="1008870"/>
                  </a:lnTo>
                  <a:lnTo>
                    <a:pt x="709051" y="962092"/>
                  </a:lnTo>
                  <a:lnTo>
                    <a:pt x="705652" y="896516"/>
                  </a:lnTo>
                  <a:lnTo>
                    <a:pt x="656037" y="908179"/>
                  </a:lnTo>
                  <a:cubicBezTo>
                    <a:pt x="598624" y="927316"/>
                    <a:pt x="549413" y="962826"/>
                    <a:pt x="525111" y="1023200"/>
                  </a:cubicBezTo>
                  <a:cubicBezTo>
                    <a:pt x="494148" y="1100825"/>
                    <a:pt x="523671" y="1161199"/>
                    <a:pt x="567234" y="1224089"/>
                  </a:cubicBezTo>
                  <a:cubicBezTo>
                    <a:pt x="568314" y="1225886"/>
                    <a:pt x="566154" y="1228042"/>
                    <a:pt x="563994" y="1226964"/>
                  </a:cubicBezTo>
                  <a:cubicBezTo>
                    <a:pt x="495588" y="1189590"/>
                    <a:pt x="486588" y="1083216"/>
                    <a:pt x="512510" y="1018169"/>
                  </a:cubicBezTo>
                  <a:cubicBezTo>
                    <a:pt x="536002" y="958604"/>
                    <a:pt x="590883" y="912986"/>
                    <a:pt x="652397" y="893293"/>
                  </a:cubicBezTo>
                  <a:lnTo>
                    <a:pt x="710328" y="883510"/>
                  </a:lnTo>
                  <a:lnTo>
                    <a:pt x="698974" y="861084"/>
                  </a:lnTo>
                  <a:cubicBezTo>
                    <a:pt x="697128" y="850227"/>
                    <a:pt x="697938" y="838603"/>
                    <a:pt x="699739" y="826529"/>
                  </a:cubicBezTo>
                  <a:cubicBezTo>
                    <a:pt x="706941" y="776432"/>
                    <a:pt x="722785" y="733182"/>
                    <a:pt x="719904" y="681282"/>
                  </a:cubicBezTo>
                  <a:cubicBezTo>
                    <a:pt x="718554" y="652494"/>
                    <a:pt x="726875" y="641141"/>
                    <a:pt x="740331" y="638689"/>
                  </a:cubicBezTo>
                  <a:lnTo>
                    <a:pt x="755204" y="638887"/>
                  </a:lnTo>
                  <a:lnTo>
                    <a:pt x="755530" y="635764"/>
                  </a:lnTo>
                  <a:cubicBezTo>
                    <a:pt x="807696" y="590342"/>
                    <a:pt x="709480" y="522568"/>
                    <a:pt x="689333" y="482553"/>
                  </a:cubicBezTo>
                  <a:cubicBezTo>
                    <a:pt x="672784" y="449748"/>
                    <a:pt x="669186" y="412977"/>
                    <a:pt x="677101" y="376927"/>
                  </a:cubicBezTo>
                  <a:cubicBezTo>
                    <a:pt x="696168" y="291850"/>
                    <a:pt x="769201" y="240299"/>
                    <a:pt x="845112" y="209296"/>
                  </a:cubicBezTo>
                  <a:cubicBezTo>
                    <a:pt x="853386" y="206052"/>
                    <a:pt x="857703" y="220111"/>
                    <a:pt x="849069" y="222995"/>
                  </a:cubicBezTo>
                  <a:lnTo>
                    <a:pt x="838742" y="228836"/>
                  </a:lnTo>
                  <a:lnTo>
                    <a:pt x="874190" y="249350"/>
                  </a:lnTo>
                  <a:cubicBezTo>
                    <a:pt x="887653" y="252778"/>
                    <a:pt x="902152" y="253580"/>
                    <a:pt x="917101" y="254826"/>
                  </a:cubicBezTo>
                  <a:cubicBezTo>
                    <a:pt x="941955" y="256963"/>
                    <a:pt x="978337" y="266224"/>
                    <a:pt x="1002111" y="255539"/>
                  </a:cubicBezTo>
                  <a:lnTo>
                    <a:pt x="1007654" y="257149"/>
                  </a:lnTo>
                  <a:lnTo>
                    <a:pt x="1008258" y="254409"/>
                  </a:lnTo>
                  <a:lnTo>
                    <a:pt x="1014148" y="254884"/>
                  </a:lnTo>
                  <a:lnTo>
                    <a:pt x="1027408" y="198648"/>
                  </a:lnTo>
                  <a:cubicBezTo>
                    <a:pt x="1034245" y="175291"/>
                    <a:pt x="1042881" y="152564"/>
                    <a:pt x="1054575" y="132981"/>
                  </a:cubicBezTo>
                  <a:cubicBezTo>
                    <a:pt x="1058173" y="127232"/>
                    <a:pt x="1064291" y="122560"/>
                    <a:pt x="1067169" y="116811"/>
                  </a:cubicBezTo>
                  <a:cubicBezTo>
                    <a:pt x="1068249" y="114655"/>
                    <a:pt x="1081203" y="60756"/>
                    <a:pt x="1079763" y="57163"/>
                  </a:cubicBezTo>
                  <a:cubicBezTo>
                    <a:pt x="1072567" y="40275"/>
                    <a:pt x="1021111" y="33807"/>
                    <a:pt x="1003839" y="29854"/>
                  </a:cubicBezTo>
                  <a:cubicBezTo>
                    <a:pt x="979370" y="24464"/>
                    <a:pt x="953102" y="16200"/>
                    <a:pt x="927914" y="15481"/>
                  </a:cubicBezTo>
                  <a:cubicBezTo>
                    <a:pt x="889771" y="14763"/>
                    <a:pt x="885094" y="42431"/>
                    <a:pt x="880416" y="71177"/>
                  </a:cubicBezTo>
                  <a:cubicBezTo>
                    <a:pt x="873219" y="116452"/>
                    <a:pt x="865663" y="162446"/>
                    <a:pt x="850909" y="206283"/>
                  </a:cubicBezTo>
                  <a:cubicBezTo>
                    <a:pt x="850550" y="208080"/>
                    <a:pt x="846951" y="208080"/>
                    <a:pt x="847311" y="205924"/>
                  </a:cubicBezTo>
                  <a:cubicBezTo>
                    <a:pt x="850909" y="166039"/>
                    <a:pt x="863144" y="126154"/>
                    <a:pt x="864583" y="86269"/>
                  </a:cubicBezTo>
                  <a:cubicBezTo>
                    <a:pt x="865663" y="67224"/>
                    <a:pt x="854868" y="43149"/>
                    <a:pt x="865303" y="25183"/>
                  </a:cubicBezTo>
                  <a:cubicBezTo>
                    <a:pt x="878077" y="2905"/>
                    <a:pt x="904435" y="-1587"/>
                    <a:pt x="932187" y="435"/>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35" name="Freeform 34">
              <a:extLst>
                <a:ext uri="{FF2B5EF4-FFF2-40B4-BE49-F238E27FC236}">
                  <a16:creationId xmlns:a16="http://schemas.microsoft.com/office/drawing/2014/main" id="{A01A65F9-186B-D54B-95C1-299E7A23C6FC}"/>
                </a:ext>
              </a:extLst>
            </p:cNvPr>
            <p:cNvSpPr>
              <a:spLocks noChangeArrowheads="1"/>
            </p:cNvSpPr>
            <p:nvPr/>
          </p:nvSpPr>
          <p:spPr bwMode="auto">
            <a:xfrm rot="1551103">
              <a:off x="2432374" y="5828829"/>
              <a:ext cx="1044568" cy="1188939"/>
            </a:xfrm>
            <a:custGeom>
              <a:avLst/>
              <a:gdLst>
                <a:gd name="connsiteX0" fmla="*/ 501431 w 873329"/>
                <a:gd name="connsiteY0" fmla="*/ 901748 h 995185"/>
                <a:gd name="connsiteX1" fmla="*/ 502867 w 873329"/>
                <a:gd name="connsiteY1" fmla="*/ 905030 h 995185"/>
                <a:gd name="connsiteX2" fmla="*/ 393386 w 873329"/>
                <a:gd name="connsiteY2" fmla="*/ 914877 h 995185"/>
                <a:gd name="connsiteX3" fmla="*/ 394104 w 873329"/>
                <a:gd name="connsiteY3" fmla="*/ 912324 h 995185"/>
                <a:gd name="connsiteX4" fmla="*/ 501431 w 873329"/>
                <a:gd name="connsiteY4" fmla="*/ 901748 h 995185"/>
                <a:gd name="connsiteX5" fmla="*/ 662833 w 873329"/>
                <a:gd name="connsiteY5" fmla="*/ 892575 h 995185"/>
                <a:gd name="connsiteX6" fmla="*/ 663916 w 873329"/>
                <a:gd name="connsiteY6" fmla="*/ 894366 h 995185"/>
                <a:gd name="connsiteX7" fmla="*/ 484239 w 873329"/>
                <a:gd name="connsiteY7" fmla="*/ 972104 h 995185"/>
                <a:gd name="connsiteX8" fmla="*/ 483878 w 873329"/>
                <a:gd name="connsiteY8" fmla="*/ 970671 h 995185"/>
                <a:gd name="connsiteX9" fmla="*/ 662833 w 873329"/>
                <a:gd name="connsiteY9" fmla="*/ 892575 h 995185"/>
                <a:gd name="connsiteX10" fmla="*/ 618111 w 873329"/>
                <a:gd name="connsiteY10" fmla="*/ 880943 h 995185"/>
                <a:gd name="connsiteX11" fmla="*/ 622791 w 873329"/>
                <a:gd name="connsiteY11" fmla="*/ 885585 h 995185"/>
                <a:gd name="connsiteX12" fmla="*/ 488511 w 873329"/>
                <a:gd name="connsiteY12" fmla="*/ 950564 h 995185"/>
                <a:gd name="connsiteX13" fmla="*/ 397431 w 873329"/>
                <a:gd name="connsiteY13" fmla="*/ 928428 h 995185"/>
                <a:gd name="connsiteX14" fmla="*/ 401751 w 873329"/>
                <a:gd name="connsiteY14" fmla="*/ 927357 h 995185"/>
                <a:gd name="connsiteX15" fmla="*/ 524871 w 873329"/>
                <a:gd name="connsiteY15" fmla="*/ 929856 h 995185"/>
                <a:gd name="connsiteX16" fmla="*/ 618111 w 873329"/>
                <a:gd name="connsiteY16" fmla="*/ 880943 h 995185"/>
                <a:gd name="connsiteX17" fmla="*/ 449873 w 873329"/>
                <a:gd name="connsiteY17" fmla="*/ 843751 h 995185"/>
                <a:gd name="connsiteX18" fmla="*/ 450960 w 873329"/>
                <a:gd name="connsiteY18" fmla="*/ 849279 h 995185"/>
                <a:gd name="connsiteX19" fmla="*/ 394443 w 873329"/>
                <a:gd name="connsiteY19" fmla="*/ 862546 h 995185"/>
                <a:gd name="connsiteX20" fmla="*/ 367271 w 873329"/>
                <a:gd name="connsiteY20" fmla="*/ 847805 h 995185"/>
                <a:gd name="connsiteX21" fmla="*/ 371619 w 873329"/>
                <a:gd name="connsiteY21" fmla="*/ 845593 h 995185"/>
                <a:gd name="connsiteX22" fmla="*/ 410384 w 873329"/>
                <a:gd name="connsiteY22" fmla="*/ 851121 h 995185"/>
                <a:gd name="connsiteX23" fmla="*/ 449873 w 873329"/>
                <a:gd name="connsiteY23" fmla="*/ 843751 h 995185"/>
                <a:gd name="connsiteX24" fmla="*/ 410913 w 873329"/>
                <a:gd name="connsiteY24" fmla="*/ 798559 h 995185"/>
                <a:gd name="connsiteX25" fmla="*/ 413085 w 873329"/>
                <a:gd name="connsiteY25" fmla="*/ 802203 h 995185"/>
                <a:gd name="connsiteX26" fmla="*/ 355517 w 873329"/>
                <a:gd name="connsiteY26" fmla="*/ 807668 h 995185"/>
                <a:gd name="connsiteX27" fmla="*/ 357328 w 873329"/>
                <a:gd name="connsiteY27" fmla="*/ 801474 h 995185"/>
                <a:gd name="connsiteX28" fmla="*/ 385207 w 873329"/>
                <a:gd name="connsiteY28" fmla="*/ 804025 h 995185"/>
                <a:gd name="connsiteX29" fmla="*/ 410913 w 873329"/>
                <a:gd name="connsiteY29" fmla="*/ 798559 h 995185"/>
                <a:gd name="connsiteX30" fmla="*/ 364947 w 873329"/>
                <a:gd name="connsiteY30" fmla="*/ 763996 h 995185"/>
                <a:gd name="connsiteX31" fmla="*/ 367076 w 873329"/>
                <a:gd name="connsiteY31" fmla="*/ 767624 h 995185"/>
                <a:gd name="connsiteX32" fmla="*/ 343656 w 873329"/>
                <a:gd name="connsiteY32" fmla="*/ 773793 h 995185"/>
                <a:gd name="connsiteX33" fmla="*/ 344721 w 873329"/>
                <a:gd name="connsiteY33" fmla="*/ 765447 h 995185"/>
                <a:gd name="connsiteX34" fmla="*/ 364947 w 873329"/>
                <a:gd name="connsiteY34" fmla="*/ 763996 h 995185"/>
                <a:gd name="connsiteX35" fmla="*/ 748702 w 873329"/>
                <a:gd name="connsiteY35" fmla="*/ 652867 h 995185"/>
                <a:gd name="connsiteX36" fmla="*/ 750146 w 873329"/>
                <a:gd name="connsiteY36" fmla="*/ 656476 h 995185"/>
                <a:gd name="connsiteX37" fmla="*/ 504224 w 873329"/>
                <a:gd name="connsiteY37" fmla="*/ 825884 h 995185"/>
                <a:gd name="connsiteX38" fmla="*/ 463865 w 873329"/>
                <a:gd name="connsiteY38" fmla="*/ 872637 h 995185"/>
                <a:gd name="connsiteX39" fmla="*/ 476386 w 873329"/>
                <a:gd name="connsiteY39" fmla="*/ 868746 h 995185"/>
                <a:gd name="connsiteX40" fmla="*/ 477824 w 873329"/>
                <a:gd name="connsiteY40" fmla="*/ 871200 h 995185"/>
                <a:gd name="connsiteX41" fmla="*/ 457441 w 873329"/>
                <a:gd name="connsiteY41" fmla="*/ 880079 h 995185"/>
                <a:gd name="connsiteX42" fmla="*/ 439861 w 873329"/>
                <a:gd name="connsiteY42" fmla="*/ 900444 h 995185"/>
                <a:gd name="connsiteX43" fmla="*/ 436253 w 873329"/>
                <a:gd name="connsiteY43" fmla="*/ 898639 h 995185"/>
                <a:gd name="connsiteX44" fmla="*/ 445289 w 873329"/>
                <a:gd name="connsiteY44" fmla="*/ 885373 h 995185"/>
                <a:gd name="connsiteX45" fmla="*/ 434377 w 873329"/>
                <a:gd name="connsiteY45" fmla="*/ 890126 h 995185"/>
                <a:gd name="connsiteX46" fmla="*/ 385808 w 873329"/>
                <a:gd name="connsiteY46" fmla="*/ 888023 h 995185"/>
                <a:gd name="connsiteX47" fmla="*/ 386527 w 873329"/>
                <a:gd name="connsiteY47" fmla="*/ 885570 h 995185"/>
                <a:gd name="connsiteX48" fmla="*/ 432400 w 873329"/>
                <a:gd name="connsiteY48" fmla="*/ 882415 h 995185"/>
                <a:gd name="connsiteX49" fmla="*/ 451305 w 873329"/>
                <a:gd name="connsiteY49" fmla="*/ 876540 h 995185"/>
                <a:gd name="connsiteX50" fmla="*/ 462321 w 873329"/>
                <a:gd name="connsiteY50" fmla="*/ 860367 h 995185"/>
                <a:gd name="connsiteX51" fmla="*/ 565418 w 873329"/>
                <a:gd name="connsiteY51" fmla="*/ 761859 h 995185"/>
                <a:gd name="connsiteX52" fmla="*/ 748702 w 873329"/>
                <a:gd name="connsiteY52" fmla="*/ 652867 h 995185"/>
                <a:gd name="connsiteX53" fmla="*/ 839024 w 873329"/>
                <a:gd name="connsiteY53" fmla="*/ 621688 h 995185"/>
                <a:gd name="connsiteX54" fmla="*/ 845170 w 873329"/>
                <a:gd name="connsiteY54" fmla="*/ 622768 h 995185"/>
                <a:gd name="connsiteX55" fmla="*/ 750802 w 873329"/>
                <a:gd name="connsiteY55" fmla="*/ 783695 h 995185"/>
                <a:gd name="connsiteX56" fmla="*/ 748994 w 873329"/>
                <a:gd name="connsiteY56" fmla="*/ 782255 h 995185"/>
                <a:gd name="connsiteX57" fmla="*/ 803952 w 873329"/>
                <a:gd name="connsiteY57" fmla="*/ 711332 h 995185"/>
                <a:gd name="connsiteX58" fmla="*/ 839024 w 873329"/>
                <a:gd name="connsiteY58" fmla="*/ 621688 h 995185"/>
                <a:gd name="connsiteX59" fmla="*/ 416835 w 873329"/>
                <a:gd name="connsiteY59" fmla="*/ 367946 h 995185"/>
                <a:gd name="connsiteX60" fmla="*/ 417643 w 873329"/>
                <a:gd name="connsiteY60" fmla="*/ 375104 h 995185"/>
                <a:gd name="connsiteX61" fmla="*/ 378845 w 873329"/>
                <a:gd name="connsiteY61" fmla="*/ 407154 h 995185"/>
                <a:gd name="connsiteX62" fmla="*/ 364476 w 873329"/>
                <a:gd name="connsiteY62" fmla="*/ 411836 h 995185"/>
                <a:gd name="connsiteX63" fmla="*/ 387826 w 873329"/>
                <a:gd name="connsiteY63" fmla="*/ 443166 h 995185"/>
                <a:gd name="connsiteX64" fmla="*/ 461333 w 873329"/>
                <a:gd name="connsiteY64" fmla="*/ 543698 h 995185"/>
                <a:gd name="connsiteX65" fmla="*/ 461552 w 873329"/>
                <a:gd name="connsiteY65" fmla="*/ 542129 h 995185"/>
                <a:gd name="connsiteX66" fmla="*/ 513605 w 873329"/>
                <a:gd name="connsiteY66" fmla="*/ 504731 h 995185"/>
                <a:gd name="connsiteX67" fmla="*/ 522220 w 873329"/>
                <a:gd name="connsiteY67" fmla="*/ 511499 h 995185"/>
                <a:gd name="connsiteX68" fmla="*/ 468373 w 873329"/>
                <a:gd name="connsiteY68" fmla="*/ 551034 h 995185"/>
                <a:gd name="connsiteX69" fmla="*/ 466422 w 873329"/>
                <a:gd name="connsiteY69" fmla="*/ 550658 h 995185"/>
                <a:gd name="connsiteX70" fmla="*/ 484462 w 873329"/>
                <a:gd name="connsiteY70" fmla="*/ 575330 h 995185"/>
                <a:gd name="connsiteX71" fmla="*/ 523491 w 873329"/>
                <a:gd name="connsiteY71" fmla="*/ 628834 h 995185"/>
                <a:gd name="connsiteX72" fmla="*/ 523854 w 873329"/>
                <a:gd name="connsiteY72" fmla="*/ 626966 h 995185"/>
                <a:gd name="connsiteX73" fmla="*/ 590963 w 873329"/>
                <a:gd name="connsiteY73" fmla="*/ 578118 h 995185"/>
                <a:gd name="connsiteX74" fmla="*/ 599983 w 873329"/>
                <a:gd name="connsiteY74" fmla="*/ 584893 h 995185"/>
                <a:gd name="connsiteX75" fmla="*/ 530349 w 873329"/>
                <a:gd name="connsiteY75" fmla="*/ 635523 h 995185"/>
                <a:gd name="connsiteX76" fmla="*/ 528023 w 873329"/>
                <a:gd name="connsiteY76" fmla="*/ 635048 h 995185"/>
                <a:gd name="connsiteX77" fmla="*/ 568524 w 873329"/>
                <a:gd name="connsiteY77" fmla="*/ 690569 h 995185"/>
                <a:gd name="connsiteX78" fmla="*/ 571488 w 873329"/>
                <a:gd name="connsiteY78" fmla="*/ 695341 h 995185"/>
                <a:gd name="connsiteX79" fmla="*/ 571823 w 873329"/>
                <a:gd name="connsiteY79" fmla="*/ 695745 h 995185"/>
                <a:gd name="connsiteX80" fmla="*/ 571045 w 873329"/>
                <a:gd name="connsiteY80" fmla="*/ 696708 h 995185"/>
                <a:gd name="connsiteX81" fmla="*/ 574991 w 873329"/>
                <a:gd name="connsiteY81" fmla="*/ 699572 h 995185"/>
                <a:gd name="connsiteX82" fmla="*/ 571823 w 873329"/>
                <a:gd name="connsiteY82" fmla="*/ 695745 h 995185"/>
                <a:gd name="connsiteX83" fmla="*/ 573060 w 873329"/>
                <a:gd name="connsiteY83" fmla="*/ 694215 h 995185"/>
                <a:gd name="connsiteX84" fmla="*/ 584331 w 873329"/>
                <a:gd name="connsiteY84" fmla="*/ 688048 h 995185"/>
                <a:gd name="connsiteX85" fmla="*/ 672345 w 873329"/>
                <a:gd name="connsiteY85" fmla="*/ 621426 h 995185"/>
                <a:gd name="connsiteX86" fmla="*/ 680966 w 873329"/>
                <a:gd name="connsiteY86" fmla="*/ 628268 h 995185"/>
                <a:gd name="connsiteX87" fmla="*/ 574272 w 873329"/>
                <a:gd name="connsiteY87" fmla="*/ 707495 h 995185"/>
                <a:gd name="connsiteX88" fmla="*/ 566369 w 873329"/>
                <a:gd name="connsiteY88" fmla="*/ 706414 h 995185"/>
                <a:gd name="connsiteX89" fmla="*/ 354417 w 873329"/>
                <a:gd name="connsiteY89" fmla="*/ 416157 h 995185"/>
                <a:gd name="connsiteX90" fmla="*/ 355495 w 873329"/>
                <a:gd name="connsiteY90" fmla="*/ 408595 h 995185"/>
                <a:gd name="connsiteX91" fmla="*/ 409021 w 873329"/>
                <a:gd name="connsiteY91" fmla="*/ 368622 h 995185"/>
                <a:gd name="connsiteX92" fmla="*/ 416835 w 873329"/>
                <a:gd name="connsiteY92" fmla="*/ 367946 h 995185"/>
                <a:gd name="connsiteX93" fmla="*/ 228863 w 873329"/>
                <a:gd name="connsiteY93" fmla="*/ 330584 h 995185"/>
                <a:gd name="connsiteX94" fmla="*/ 232114 w 873329"/>
                <a:gd name="connsiteY94" fmla="*/ 333388 h 995185"/>
                <a:gd name="connsiteX95" fmla="*/ 176124 w 873329"/>
                <a:gd name="connsiteY95" fmla="*/ 354417 h 995185"/>
                <a:gd name="connsiteX96" fmla="*/ 176846 w 873329"/>
                <a:gd name="connsiteY96" fmla="*/ 350211 h 995185"/>
                <a:gd name="connsiteX97" fmla="*/ 206105 w 873329"/>
                <a:gd name="connsiteY97" fmla="*/ 344954 h 995185"/>
                <a:gd name="connsiteX98" fmla="*/ 228863 w 873329"/>
                <a:gd name="connsiteY98" fmla="*/ 330584 h 995185"/>
                <a:gd name="connsiteX99" fmla="*/ 189465 w 873329"/>
                <a:gd name="connsiteY99" fmla="*/ 27338 h 995185"/>
                <a:gd name="connsiteX100" fmla="*/ 195487 w 873329"/>
                <a:gd name="connsiteY100" fmla="*/ 31938 h 995185"/>
                <a:gd name="connsiteX101" fmla="*/ 112085 w 873329"/>
                <a:gd name="connsiteY101" fmla="*/ 121415 h 995185"/>
                <a:gd name="connsiteX102" fmla="*/ 27604 w 873329"/>
                <a:gd name="connsiteY102" fmla="*/ 154247 h 995185"/>
                <a:gd name="connsiteX103" fmla="*/ 32996 w 873329"/>
                <a:gd name="connsiteY103" fmla="*/ 147392 h 995185"/>
                <a:gd name="connsiteX104" fmla="*/ 111366 w 873329"/>
                <a:gd name="connsiteY104" fmla="*/ 107705 h 995185"/>
                <a:gd name="connsiteX105" fmla="*/ 183983 w 873329"/>
                <a:gd name="connsiteY105" fmla="*/ 31938 h 995185"/>
                <a:gd name="connsiteX106" fmla="*/ 189465 w 873329"/>
                <a:gd name="connsiteY106" fmla="*/ 27338 h 995185"/>
                <a:gd name="connsiteX107" fmla="*/ 205328 w 873329"/>
                <a:gd name="connsiteY107" fmla="*/ 16915 h 995185"/>
                <a:gd name="connsiteX108" fmla="*/ 169089 w 873329"/>
                <a:gd name="connsiteY108" fmla="*/ 27848 h 995185"/>
                <a:gd name="connsiteX109" fmla="*/ 56286 w 873329"/>
                <a:gd name="connsiteY109" fmla="*/ 105952 h 995185"/>
                <a:gd name="connsiteX110" fmla="*/ 22876 w 873329"/>
                <a:gd name="connsiteY110" fmla="*/ 143745 h 995185"/>
                <a:gd name="connsiteX111" fmla="*/ 64908 w 873329"/>
                <a:gd name="connsiteY111" fmla="*/ 166060 h 995185"/>
                <a:gd name="connsiteX112" fmla="*/ 182022 w 873329"/>
                <a:gd name="connsiteY112" fmla="*/ 85796 h 995185"/>
                <a:gd name="connsiteX113" fmla="*/ 188488 w 873329"/>
                <a:gd name="connsiteY113" fmla="*/ 94434 h 995185"/>
                <a:gd name="connsiteX114" fmla="*/ 106311 w 873329"/>
                <a:gd name="connsiteY114" fmla="*/ 159356 h 995185"/>
                <a:gd name="connsiteX115" fmla="*/ 64385 w 873329"/>
                <a:gd name="connsiteY115" fmla="*/ 181372 h 995185"/>
                <a:gd name="connsiteX116" fmla="*/ 65460 w 873329"/>
                <a:gd name="connsiteY116" fmla="*/ 184121 h 995185"/>
                <a:gd name="connsiteX117" fmla="*/ 46057 w 873329"/>
                <a:gd name="connsiteY117" fmla="*/ 192780 h 995185"/>
                <a:gd name="connsiteX118" fmla="*/ 44868 w 873329"/>
                <a:gd name="connsiteY118" fmla="*/ 192214 h 995185"/>
                <a:gd name="connsiteX119" fmla="*/ 51756 w 873329"/>
                <a:gd name="connsiteY119" fmla="*/ 200573 h 995185"/>
                <a:gd name="connsiteX120" fmla="*/ 51708 w 873329"/>
                <a:gd name="connsiteY120" fmla="*/ 200284 h 995185"/>
                <a:gd name="connsiteX121" fmla="*/ 78051 w 873329"/>
                <a:gd name="connsiteY121" fmla="*/ 189544 h 995185"/>
                <a:gd name="connsiteX122" fmla="*/ 105106 w 873329"/>
                <a:gd name="connsiteY122" fmla="*/ 173436 h 995185"/>
                <a:gd name="connsiteX123" fmla="*/ 108310 w 873329"/>
                <a:gd name="connsiteY123" fmla="*/ 176658 h 995185"/>
                <a:gd name="connsiteX124" fmla="*/ 83925 w 873329"/>
                <a:gd name="connsiteY124" fmla="*/ 198270 h 995185"/>
                <a:gd name="connsiteX125" fmla="*/ 53168 w 873329"/>
                <a:gd name="connsiteY125" fmla="*/ 202287 h 995185"/>
                <a:gd name="connsiteX126" fmla="*/ 64541 w 873329"/>
                <a:gd name="connsiteY126" fmla="*/ 216088 h 995185"/>
                <a:gd name="connsiteX127" fmla="*/ 90656 w 873329"/>
                <a:gd name="connsiteY127" fmla="*/ 209409 h 995185"/>
                <a:gd name="connsiteX128" fmla="*/ 115638 w 873329"/>
                <a:gd name="connsiteY128" fmla="*/ 198825 h 995185"/>
                <a:gd name="connsiteX129" fmla="*/ 117810 w 873329"/>
                <a:gd name="connsiteY129" fmla="*/ 201295 h 995185"/>
                <a:gd name="connsiteX130" fmla="*/ 92964 w 873329"/>
                <a:gd name="connsiteY130" fmla="*/ 218316 h 995185"/>
                <a:gd name="connsiteX131" fmla="*/ 69453 w 873329"/>
                <a:gd name="connsiteY131" fmla="*/ 222050 h 995185"/>
                <a:gd name="connsiteX132" fmla="*/ 105066 w 873329"/>
                <a:gd name="connsiteY132" fmla="*/ 265270 h 995185"/>
                <a:gd name="connsiteX133" fmla="*/ 139228 w 873329"/>
                <a:gd name="connsiteY133" fmla="*/ 309822 h 995185"/>
                <a:gd name="connsiteX134" fmla="*/ 139335 w 873329"/>
                <a:gd name="connsiteY134" fmla="*/ 309989 h 995185"/>
                <a:gd name="connsiteX135" fmla="*/ 165834 w 873329"/>
                <a:gd name="connsiteY135" fmla="*/ 301558 h 995185"/>
                <a:gd name="connsiteX136" fmla="*/ 192741 w 873329"/>
                <a:gd name="connsiteY136" fmla="*/ 290195 h 995185"/>
                <a:gd name="connsiteX137" fmla="*/ 195611 w 873329"/>
                <a:gd name="connsiteY137" fmla="*/ 294456 h 995185"/>
                <a:gd name="connsiteX138" fmla="*/ 169780 w 873329"/>
                <a:gd name="connsiteY138" fmla="*/ 311501 h 995185"/>
                <a:gd name="connsiteX139" fmla="*/ 142145 w 873329"/>
                <a:gd name="connsiteY139" fmla="*/ 314411 h 995185"/>
                <a:gd name="connsiteX140" fmla="*/ 152310 w 873329"/>
                <a:gd name="connsiteY140" fmla="*/ 330404 h 995185"/>
                <a:gd name="connsiteX141" fmla="*/ 179528 w 873329"/>
                <a:gd name="connsiteY141" fmla="*/ 323430 h 995185"/>
                <a:gd name="connsiteX142" fmla="*/ 203864 w 873329"/>
                <a:gd name="connsiteY142" fmla="*/ 308733 h 995185"/>
                <a:gd name="connsiteX143" fmla="*/ 207085 w 873329"/>
                <a:gd name="connsiteY143" fmla="*/ 311959 h 995185"/>
                <a:gd name="connsiteX144" fmla="*/ 182347 w 873329"/>
                <a:gd name="connsiteY144" fmla="*/ 333512 h 995185"/>
                <a:gd name="connsiteX145" fmla="*/ 155535 w 873329"/>
                <a:gd name="connsiteY145" fmla="*/ 335479 h 995185"/>
                <a:gd name="connsiteX146" fmla="*/ 168701 w 873329"/>
                <a:gd name="connsiteY146" fmla="*/ 356195 h 995185"/>
                <a:gd name="connsiteX147" fmla="*/ 244614 w 873329"/>
                <a:gd name="connsiteY147" fmla="*/ 545779 h 995185"/>
                <a:gd name="connsiteX148" fmla="*/ 336434 w 873329"/>
                <a:gd name="connsiteY148" fmla="*/ 781630 h 995185"/>
                <a:gd name="connsiteX149" fmla="*/ 364123 w 873329"/>
                <a:gd name="connsiteY149" fmla="*/ 777040 h 995185"/>
                <a:gd name="connsiteX150" fmla="*/ 391207 w 873329"/>
                <a:gd name="connsiteY150" fmla="*/ 763995 h 995185"/>
                <a:gd name="connsiteX151" fmla="*/ 394058 w 873329"/>
                <a:gd name="connsiteY151" fmla="*/ 767619 h 995185"/>
                <a:gd name="connsiteX152" fmla="*/ 366127 w 873329"/>
                <a:gd name="connsiteY152" fmla="*/ 788636 h 995185"/>
                <a:gd name="connsiteX153" fmla="*/ 340202 w 873329"/>
                <a:gd name="connsiteY153" fmla="*/ 791309 h 995185"/>
                <a:gd name="connsiteX154" fmla="*/ 343912 w 873329"/>
                <a:gd name="connsiteY154" fmla="*/ 800837 h 995185"/>
                <a:gd name="connsiteX155" fmla="*/ 391762 w 873329"/>
                <a:gd name="connsiteY155" fmla="*/ 929985 h 995185"/>
                <a:gd name="connsiteX156" fmla="*/ 408780 w 873329"/>
                <a:gd name="connsiteY156" fmla="*/ 953962 h 995185"/>
                <a:gd name="connsiteX157" fmla="*/ 427601 w 873329"/>
                <a:gd name="connsiteY157" fmla="*/ 967226 h 995185"/>
                <a:gd name="connsiteX158" fmla="*/ 429615 w 873329"/>
                <a:gd name="connsiteY158" fmla="*/ 967910 h 995185"/>
                <a:gd name="connsiteX159" fmla="*/ 463692 w 873329"/>
                <a:gd name="connsiteY159" fmla="*/ 969756 h 995185"/>
                <a:gd name="connsiteX160" fmla="*/ 464768 w 873329"/>
                <a:gd name="connsiteY160" fmla="*/ 974187 h 995185"/>
                <a:gd name="connsiteX161" fmla="*/ 459887 w 873329"/>
                <a:gd name="connsiteY161" fmla="*/ 975534 h 995185"/>
                <a:gd name="connsiteX162" fmla="*/ 486068 w 873329"/>
                <a:gd name="connsiteY162" fmla="*/ 980844 h 995185"/>
                <a:gd name="connsiteX163" fmla="*/ 597913 w 873329"/>
                <a:gd name="connsiteY163" fmla="*/ 952649 h 995185"/>
                <a:gd name="connsiteX164" fmla="*/ 718437 w 873329"/>
                <a:gd name="connsiteY164" fmla="*/ 877463 h 995185"/>
                <a:gd name="connsiteX165" fmla="*/ 820974 w 873329"/>
                <a:gd name="connsiteY165" fmla="*/ 592906 h 995185"/>
                <a:gd name="connsiteX166" fmla="*/ 459759 w 873329"/>
                <a:gd name="connsiteY166" fmla="*/ 306190 h 995185"/>
                <a:gd name="connsiteX167" fmla="*/ 349308 w 873329"/>
                <a:gd name="connsiteY167" fmla="*/ 214096 h 995185"/>
                <a:gd name="connsiteX168" fmla="*/ 284459 w 873329"/>
                <a:gd name="connsiteY168" fmla="*/ 128387 h 995185"/>
                <a:gd name="connsiteX169" fmla="*/ 229362 w 873329"/>
                <a:gd name="connsiteY169" fmla="*/ 46204 h 995185"/>
                <a:gd name="connsiteX170" fmla="*/ 226838 w 873329"/>
                <a:gd name="connsiteY170" fmla="*/ 52053 h 995185"/>
                <a:gd name="connsiteX171" fmla="*/ 188488 w 873329"/>
                <a:gd name="connsiteY171" fmla="*/ 94434 h 995185"/>
                <a:gd name="connsiteX172" fmla="*/ 182022 w 873329"/>
                <a:gd name="connsiteY172" fmla="*/ 85796 h 995185"/>
                <a:gd name="connsiteX173" fmla="*/ 219743 w 873329"/>
                <a:gd name="connsiteY173" fmla="*/ 39725 h 995185"/>
                <a:gd name="connsiteX174" fmla="*/ 205328 w 873329"/>
                <a:gd name="connsiteY174" fmla="*/ 16915 h 995185"/>
                <a:gd name="connsiteX175" fmla="*/ 208473 w 873329"/>
                <a:gd name="connsiteY175" fmla="*/ 3 h 995185"/>
                <a:gd name="connsiteX176" fmla="*/ 228005 w 873329"/>
                <a:gd name="connsiteY176" fmla="*/ 4812 h 995185"/>
                <a:gd name="connsiteX177" fmla="*/ 238300 w 873329"/>
                <a:gd name="connsiteY177" fmla="*/ 25497 h 995185"/>
                <a:gd name="connsiteX178" fmla="*/ 234576 w 873329"/>
                <a:gd name="connsiteY178" fmla="*/ 34125 h 995185"/>
                <a:gd name="connsiteX179" fmla="*/ 297006 w 873329"/>
                <a:gd name="connsiteY179" fmla="*/ 129242 h 995185"/>
                <a:gd name="connsiteX180" fmla="*/ 369456 w 873329"/>
                <a:gd name="connsiteY180" fmla="*/ 218773 h 995185"/>
                <a:gd name="connsiteX181" fmla="*/ 576326 w 873329"/>
                <a:gd name="connsiteY181" fmla="*/ 384974 h 995185"/>
                <a:gd name="connsiteX182" fmla="*/ 792911 w 873329"/>
                <a:gd name="connsiteY182" fmla="*/ 556931 h 995185"/>
                <a:gd name="connsiteX183" fmla="*/ 832486 w 873329"/>
                <a:gd name="connsiteY183" fmla="*/ 587509 h 995185"/>
                <a:gd name="connsiteX184" fmla="*/ 872781 w 873329"/>
                <a:gd name="connsiteY184" fmla="*/ 673488 h 995185"/>
                <a:gd name="connsiteX185" fmla="*/ 691094 w 873329"/>
                <a:gd name="connsiteY185" fmla="*/ 911279 h 995185"/>
                <a:gd name="connsiteX186" fmla="*/ 400396 w 873329"/>
                <a:gd name="connsiteY186" fmla="*/ 966679 h 995185"/>
                <a:gd name="connsiteX187" fmla="*/ 395885 w 873329"/>
                <a:gd name="connsiteY187" fmla="*/ 959474 h 995185"/>
                <a:gd name="connsiteX188" fmla="*/ 393744 w 873329"/>
                <a:gd name="connsiteY188" fmla="*/ 958312 h 995185"/>
                <a:gd name="connsiteX189" fmla="*/ 394361 w 873329"/>
                <a:gd name="connsiteY189" fmla="*/ 957040 h 995185"/>
                <a:gd name="connsiteX190" fmla="*/ 383082 w 873329"/>
                <a:gd name="connsiteY190" fmla="*/ 939024 h 995185"/>
                <a:gd name="connsiteX191" fmla="*/ 373053 w 873329"/>
                <a:gd name="connsiteY191" fmla="*/ 907321 h 995185"/>
                <a:gd name="connsiteX192" fmla="*/ 339954 w 873329"/>
                <a:gd name="connsiteY192" fmla="*/ 820983 h 995185"/>
                <a:gd name="connsiteX193" fmla="*/ 232381 w 873329"/>
                <a:gd name="connsiteY193" fmla="*/ 545060 h 995185"/>
                <a:gd name="connsiteX194" fmla="*/ 158987 w 873329"/>
                <a:gd name="connsiteY194" fmla="*/ 361591 h 995185"/>
                <a:gd name="connsiteX195" fmla="*/ 95577 w 873329"/>
                <a:gd name="connsiteY195" fmla="*/ 271205 h 995185"/>
                <a:gd name="connsiteX196" fmla="*/ 30069 w 873329"/>
                <a:gd name="connsiteY196" fmla="*/ 191648 h 995185"/>
                <a:gd name="connsiteX197" fmla="*/ 28765 w 873329"/>
                <a:gd name="connsiteY197" fmla="*/ 191883 h 995185"/>
                <a:gd name="connsiteX198" fmla="*/ 9584 w 873329"/>
                <a:gd name="connsiteY198" fmla="*/ 186216 h 995185"/>
                <a:gd name="connsiteX199" fmla="*/ 49820 w 873329"/>
                <a:gd name="connsiteY199" fmla="*/ 96954 h 995185"/>
                <a:gd name="connsiteX200" fmla="*/ 208473 w 873329"/>
                <a:gd name="connsiteY200" fmla="*/ 3 h 995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873329" h="995185">
                  <a:moveTo>
                    <a:pt x="501431" y="901748"/>
                  </a:moveTo>
                  <a:cubicBezTo>
                    <a:pt x="503226" y="901383"/>
                    <a:pt x="504662" y="903571"/>
                    <a:pt x="502867" y="905030"/>
                  </a:cubicBezTo>
                  <a:cubicBezTo>
                    <a:pt x="472356" y="928005"/>
                    <a:pt x="428204" y="927276"/>
                    <a:pt x="393386" y="914877"/>
                  </a:cubicBezTo>
                  <a:cubicBezTo>
                    <a:pt x="392309" y="914512"/>
                    <a:pt x="392668" y="911959"/>
                    <a:pt x="394104" y="912324"/>
                  </a:cubicBezTo>
                  <a:cubicBezTo>
                    <a:pt x="432512" y="922535"/>
                    <a:pt x="465177" y="914147"/>
                    <a:pt x="501431" y="901748"/>
                  </a:cubicBezTo>
                  <a:close/>
                  <a:moveTo>
                    <a:pt x="662833" y="892575"/>
                  </a:moveTo>
                  <a:cubicBezTo>
                    <a:pt x="663916" y="891858"/>
                    <a:pt x="664998" y="893291"/>
                    <a:pt x="663916" y="894366"/>
                  </a:cubicBezTo>
                  <a:cubicBezTo>
                    <a:pt x="611961" y="935563"/>
                    <a:pt x="549543" y="960282"/>
                    <a:pt x="484239" y="972104"/>
                  </a:cubicBezTo>
                  <a:cubicBezTo>
                    <a:pt x="483157" y="972462"/>
                    <a:pt x="482796" y="970671"/>
                    <a:pt x="483878" y="970671"/>
                  </a:cubicBezTo>
                  <a:cubicBezTo>
                    <a:pt x="549904" y="957058"/>
                    <a:pt x="607271" y="929831"/>
                    <a:pt x="662833" y="892575"/>
                  </a:cubicBezTo>
                  <a:close/>
                  <a:moveTo>
                    <a:pt x="618111" y="880943"/>
                  </a:moveTo>
                  <a:cubicBezTo>
                    <a:pt x="620991" y="879158"/>
                    <a:pt x="625311" y="882728"/>
                    <a:pt x="622791" y="885585"/>
                  </a:cubicBezTo>
                  <a:cubicBezTo>
                    <a:pt x="588231" y="921287"/>
                    <a:pt x="536751" y="941638"/>
                    <a:pt x="488511" y="950564"/>
                  </a:cubicBezTo>
                  <a:cubicBezTo>
                    <a:pt x="459711" y="956276"/>
                    <a:pt x="404271" y="967701"/>
                    <a:pt x="397431" y="928428"/>
                  </a:cubicBezTo>
                  <a:cubicBezTo>
                    <a:pt x="397071" y="925572"/>
                    <a:pt x="401031" y="924858"/>
                    <a:pt x="401751" y="927357"/>
                  </a:cubicBezTo>
                  <a:cubicBezTo>
                    <a:pt x="416151" y="964488"/>
                    <a:pt x="497871" y="938782"/>
                    <a:pt x="524871" y="929856"/>
                  </a:cubicBezTo>
                  <a:cubicBezTo>
                    <a:pt x="558711" y="918431"/>
                    <a:pt x="587151" y="898795"/>
                    <a:pt x="618111" y="880943"/>
                  </a:cubicBezTo>
                  <a:close/>
                  <a:moveTo>
                    <a:pt x="449873" y="843751"/>
                  </a:moveTo>
                  <a:cubicBezTo>
                    <a:pt x="452772" y="843751"/>
                    <a:pt x="453858" y="847805"/>
                    <a:pt x="450960" y="849279"/>
                  </a:cubicBezTo>
                  <a:cubicBezTo>
                    <a:pt x="435019" y="857755"/>
                    <a:pt x="412557" y="861809"/>
                    <a:pt x="394443" y="862546"/>
                  </a:cubicBezTo>
                  <a:cubicBezTo>
                    <a:pt x="382487" y="862915"/>
                    <a:pt x="370894" y="860335"/>
                    <a:pt x="367271" y="847805"/>
                  </a:cubicBezTo>
                  <a:cubicBezTo>
                    <a:pt x="366909" y="845225"/>
                    <a:pt x="370169" y="842645"/>
                    <a:pt x="371619" y="845593"/>
                  </a:cubicBezTo>
                  <a:cubicBezTo>
                    <a:pt x="378502" y="858492"/>
                    <a:pt x="398790" y="853333"/>
                    <a:pt x="410384" y="851121"/>
                  </a:cubicBezTo>
                  <a:cubicBezTo>
                    <a:pt x="423426" y="848542"/>
                    <a:pt x="436469" y="844119"/>
                    <a:pt x="449873" y="843751"/>
                  </a:cubicBezTo>
                  <a:close/>
                  <a:moveTo>
                    <a:pt x="410913" y="798559"/>
                  </a:moveTo>
                  <a:cubicBezTo>
                    <a:pt x="413085" y="798195"/>
                    <a:pt x="414172" y="800381"/>
                    <a:pt x="413085" y="802203"/>
                  </a:cubicBezTo>
                  <a:cubicBezTo>
                    <a:pt x="402224" y="820056"/>
                    <a:pt x="370724" y="816412"/>
                    <a:pt x="355517" y="807668"/>
                  </a:cubicBezTo>
                  <a:cubicBezTo>
                    <a:pt x="352621" y="805846"/>
                    <a:pt x="353345" y="800381"/>
                    <a:pt x="357328" y="801474"/>
                  </a:cubicBezTo>
                  <a:cubicBezTo>
                    <a:pt x="366017" y="804025"/>
                    <a:pt x="375793" y="805482"/>
                    <a:pt x="385207" y="804025"/>
                  </a:cubicBezTo>
                  <a:cubicBezTo>
                    <a:pt x="393896" y="802932"/>
                    <a:pt x="401862" y="798924"/>
                    <a:pt x="410913" y="798559"/>
                  </a:cubicBezTo>
                  <a:close/>
                  <a:moveTo>
                    <a:pt x="364947" y="763996"/>
                  </a:moveTo>
                  <a:cubicBezTo>
                    <a:pt x="367076" y="763270"/>
                    <a:pt x="368141" y="766173"/>
                    <a:pt x="367076" y="767624"/>
                  </a:cubicBezTo>
                  <a:cubicBezTo>
                    <a:pt x="362463" y="775244"/>
                    <a:pt x="351463" y="775607"/>
                    <a:pt x="343656" y="773793"/>
                  </a:cubicBezTo>
                  <a:cubicBezTo>
                    <a:pt x="338334" y="772704"/>
                    <a:pt x="339753" y="764359"/>
                    <a:pt x="344721" y="765447"/>
                  </a:cubicBezTo>
                  <a:cubicBezTo>
                    <a:pt x="352173" y="767624"/>
                    <a:pt x="357850" y="764722"/>
                    <a:pt x="364947" y="763996"/>
                  </a:cubicBezTo>
                  <a:close/>
                  <a:moveTo>
                    <a:pt x="748702" y="652867"/>
                  </a:moveTo>
                  <a:cubicBezTo>
                    <a:pt x="751228" y="652145"/>
                    <a:pt x="752310" y="655393"/>
                    <a:pt x="750146" y="656476"/>
                  </a:cubicBezTo>
                  <a:cubicBezTo>
                    <a:pt x="664366" y="699243"/>
                    <a:pt x="575340" y="755813"/>
                    <a:pt x="504224" y="825884"/>
                  </a:cubicBezTo>
                  <a:lnTo>
                    <a:pt x="463865" y="872637"/>
                  </a:lnTo>
                  <a:lnTo>
                    <a:pt x="476386" y="868746"/>
                  </a:lnTo>
                  <a:cubicBezTo>
                    <a:pt x="478183" y="868045"/>
                    <a:pt x="479261" y="870148"/>
                    <a:pt x="477824" y="871200"/>
                  </a:cubicBezTo>
                  <a:lnTo>
                    <a:pt x="457441" y="880079"/>
                  </a:lnTo>
                  <a:lnTo>
                    <a:pt x="439861" y="900444"/>
                  </a:lnTo>
                  <a:cubicBezTo>
                    <a:pt x="438418" y="902609"/>
                    <a:pt x="435171" y="900444"/>
                    <a:pt x="436253" y="898639"/>
                  </a:cubicBezTo>
                  <a:lnTo>
                    <a:pt x="445289" y="885373"/>
                  </a:lnTo>
                  <a:lnTo>
                    <a:pt x="434377" y="890126"/>
                  </a:lnTo>
                  <a:cubicBezTo>
                    <a:pt x="418247" y="892492"/>
                    <a:pt x="401264" y="891353"/>
                    <a:pt x="385808" y="888023"/>
                  </a:cubicBezTo>
                  <a:cubicBezTo>
                    <a:pt x="384371" y="887673"/>
                    <a:pt x="384730" y="885219"/>
                    <a:pt x="386527" y="885570"/>
                  </a:cubicBezTo>
                  <a:cubicBezTo>
                    <a:pt x="402882" y="887322"/>
                    <a:pt x="417798" y="885745"/>
                    <a:pt x="432400" y="882415"/>
                  </a:cubicBezTo>
                  <a:lnTo>
                    <a:pt x="451305" y="876540"/>
                  </a:lnTo>
                  <a:lnTo>
                    <a:pt x="462321" y="860367"/>
                  </a:lnTo>
                  <a:cubicBezTo>
                    <a:pt x="492222" y="823572"/>
                    <a:pt x="531864" y="791091"/>
                    <a:pt x="565418" y="761859"/>
                  </a:cubicBezTo>
                  <a:cubicBezTo>
                    <a:pt x="619176" y="715303"/>
                    <a:pt x="679068" y="670190"/>
                    <a:pt x="748702" y="652867"/>
                  </a:cubicBezTo>
                  <a:close/>
                  <a:moveTo>
                    <a:pt x="839024" y="621688"/>
                  </a:moveTo>
                  <a:cubicBezTo>
                    <a:pt x="840109" y="618808"/>
                    <a:pt x="844809" y="619888"/>
                    <a:pt x="845170" y="622768"/>
                  </a:cubicBezTo>
                  <a:cubicBezTo>
                    <a:pt x="849148" y="683971"/>
                    <a:pt x="789489" y="743373"/>
                    <a:pt x="750802" y="783695"/>
                  </a:cubicBezTo>
                  <a:cubicBezTo>
                    <a:pt x="749717" y="785135"/>
                    <a:pt x="747909" y="783695"/>
                    <a:pt x="748994" y="782255"/>
                  </a:cubicBezTo>
                  <a:cubicBezTo>
                    <a:pt x="767795" y="759574"/>
                    <a:pt x="787681" y="736533"/>
                    <a:pt x="803952" y="711332"/>
                  </a:cubicBezTo>
                  <a:cubicBezTo>
                    <a:pt x="822392" y="682531"/>
                    <a:pt x="828538" y="653730"/>
                    <a:pt x="839024" y="621688"/>
                  </a:cubicBezTo>
                  <a:close/>
                  <a:moveTo>
                    <a:pt x="416835" y="367946"/>
                  </a:moveTo>
                  <a:cubicBezTo>
                    <a:pt x="418990" y="369612"/>
                    <a:pt x="419978" y="372583"/>
                    <a:pt x="417643" y="375104"/>
                  </a:cubicBezTo>
                  <a:cubicBezTo>
                    <a:pt x="406507" y="386988"/>
                    <a:pt x="393574" y="400312"/>
                    <a:pt x="378845" y="407154"/>
                  </a:cubicBezTo>
                  <a:cubicBezTo>
                    <a:pt x="368068" y="411836"/>
                    <a:pt x="365194" y="417598"/>
                    <a:pt x="364476" y="411836"/>
                  </a:cubicBezTo>
                  <a:cubicBezTo>
                    <a:pt x="365194" y="420479"/>
                    <a:pt x="382438" y="436324"/>
                    <a:pt x="387826" y="443166"/>
                  </a:cubicBezTo>
                  <a:lnTo>
                    <a:pt x="461333" y="543698"/>
                  </a:lnTo>
                  <a:lnTo>
                    <a:pt x="461552" y="542129"/>
                  </a:lnTo>
                  <a:cubicBezTo>
                    <a:pt x="479501" y="531444"/>
                    <a:pt x="499245" y="520047"/>
                    <a:pt x="513605" y="504731"/>
                  </a:cubicBezTo>
                  <a:cubicBezTo>
                    <a:pt x="518271" y="499745"/>
                    <a:pt x="526887" y="506156"/>
                    <a:pt x="522220" y="511499"/>
                  </a:cubicBezTo>
                  <a:cubicBezTo>
                    <a:pt x="507143" y="527526"/>
                    <a:pt x="486681" y="539636"/>
                    <a:pt x="468373" y="551034"/>
                  </a:cubicBezTo>
                  <a:lnTo>
                    <a:pt x="466422" y="550658"/>
                  </a:lnTo>
                  <a:lnTo>
                    <a:pt x="484462" y="575330"/>
                  </a:lnTo>
                  <a:lnTo>
                    <a:pt x="523491" y="628834"/>
                  </a:lnTo>
                  <a:lnTo>
                    <a:pt x="523854" y="626966"/>
                  </a:lnTo>
                  <a:cubicBezTo>
                    <a:pt x="547306" y="613417"/>
                    <a:pt x="572923" y="598442"/>
                    <a:pt x="590963" y="578118"/>
                  </a:cubicBezTo>
                  <a:cubicBezTo>
                    <a:pt x="596014" y="572770"/>
                    <a:pt x="604673" y="579544"/>
                    <a:pt x="599983" y="584893"/>
                  </a:cubicBezTo>
                  <a:cubicBezTo>
                    <a:pt x="580860" y="605929"/>
                    <a:pt x="554883" y="621618"/>
                    <a:pt x="530349" y="635523"/>
                  </a:cubicBezTo>
                  <a:lnTo>
                    <a:pt x="528023" y="635048"/>
                  </a:lnTo>
                  <a:lnTo>
                    <a:pt x="568524" y="690569"/>
                  </a:lnTo>
                  <a:cubicBezTo>
                    <a:pt x="569243" y="691469"/>
                    <a:pt x="570321" y="693450"/>
                    <a:pt x="571488" y="695341"/>
                  </a:cubicBezTo>
                  <a:lnTo>
                    <a:pt x="571823" y="695745"/>
                  </a:lnTo>
                  <a:lnTo>
                    <a:pt x="571045" y="696708"/>
                  </a:lnTo>
                  <a:cubicBezTo>
                    <a:pt x="571219" y="697569"/>
                    <a:pt x="572386" y="698492"/>
                    <a:pt x="574991" y="699572"/>
                  </a:cubicBezTo>
                  <a:lnTo>
                    <a:pt x="571823" y="695745"/>
                  </a:lnTo>
                  <a:lnTo>
                    <a:pt x="573060" y="694215"/>
                  </a:lnTo>
                  <a:cubicBezTo>
                    <a:pt x="575799" y="692550"/>
                    <a:pt x="580738" y="690749"/>
                    <a:pt x="584331" y="688048"/>
                  </a:cubicBezTo>
                  <a:cubicBezTo>
                    <a:pt x="614148" y="666081"/>
                    <a:pt x="646839" y="649515"/>
                    <a:pt x="672345" y="621426"/>
                  </a:cubicBezTo>
                  <a:cubicBezTo>
                    <a:pt x="677015" y="616384"/>
                    <a:pt x="685637" y="623227"/>
                    <a:pt x="680966" y="628268"/>
                  </a:cubicBezTo>
                  <a:cubicBezTo>
                    <a:pt x="651149" y="660679"/>
                    <a:pt x="611274" y="684807"/>
                    <a:pt x="574272" y="707495"/>
                  </a:cubicBezTo>
                  <a:cubicBezTo>
                    <a:pt x="571398" y="708935"/>
                    <a:pt x="568165" y="708935"/>
                    <a:pt x="566369" y="706414"/>
                  </a:cubicBezTo>
                  <a:cubicBezTo>
                    <a:pt x="495598" y="609542"/>
                    <a:pt x="424828" y="513030"/>
                    <a:pt x="354417" y="416157"/>
                  </a:cubicBezTo>
                  <a:cubicBezTo>
                    <a:pt x="352621" y="413997"/>
                    <a:pt x="352621" y="410035"/>
                    <a:pt x="355495" y="408595"/>
                  </a:cubicBezTo>
                  <a:cubicBezTo>
                    <a:pt x="374534" y="397431"/>
                    <a:pt x="393574" y="384827"/>
                    <a:pt x="409021" y="368622"/>
                  </a:cubicBezTo>
                  <a:cubicBezTo>
                    <a:pt x="411357" y="365921"/>
                    <a:pt x="414680" y="366281"/>
                    <a:pt x="416835" y="367946"/>
                  </a:cubicBezTo>
                  <a:close/>
                  <a:moveTo>
                    <a:pt x="228863" y="330584"/>
                  </a:moveTo>
                  <a:cubicBezTo>
                    <a:pt x="230669" y="329883"/>
                    <a:pt x="233198" y="330934"/>
                    <a:pt x="232114" y="333388"/>
                  </a:cubicBezTo>
                  <a:cubicBezTo>
                    <a:pt x="222722" y="351262"/>
                    <a:pt x="194907" y="356519"/>
                    <a:pt x="176124" y="354417"/>
                  </a:cubicBezTo>
                  <a:cubicBezTo>
                    <a:pt x="173234" y="354066"/>
                    <a:pt x="173956" y="349860"/>
                    <a:pt x="176846" y="350211"/>
                  </a:cubicBezTo>
                  <a:cubicBezTo>
                    <a:pt x="186960" y="350561"/>
                    <a:pt x="196714" y="348809"/>
                    <a:pt x="206105" y="344954"/>
                  </a:cubicBezTo>
                  <a:cubicBezTo>
                    <a:pt x="214775" y="341098"/>
                    <a:pt x="220916" y="334790"/>
                    <a:pt x="228863" y="330584"/>
                  </a:cubicBezTo>
                  <a:close/>
                  <a:moveTo>
                    <a:pt x="189465" y="27338"/>
                  </a:moveTo>
                  <a:cubicBezTo>
                    <a:pt x="192072" y="27518"/>
                    <a:pt x="194768" y="29232"/>
                    <a:pt x="195487" y="31938"/>
                  </a:cubicBezTo>
                  <a:cubicBezTo>
                    <a:pt x="203036" y="70182"/>
                    <a:pt x="137249" y="103736"/>
                    <a:pt x="112085" y="121415"/>
                  </a:cubicBezTo>
                  <a:cubicBezTo>
                    <a:pt x="95188" y="132600"/>
                    <a:pt x="49173" y="175534"/>
                    <a:pt x="27604" y="154247"/>
                  </a:cubicBezTo>
                  <a:cubicBezTo>
                    <a:pt x="24009" y="150278"/>
                    <a:pt x="28323" y="144145"/>
                    <a:pt x="32996" y="147392"/>
                  </a:cubicBezTo>
                  <a:cubicBezTo>
                    <a:pt x="49892" y="158938"/>
                    <a:pt x="96626" y="118168"/>
                    <a:pt x="111366" y="107705"/>
                  </a:cubicBezTo>
                  <a:cubicBezTo>
                    <a:pt x="134373" y="91108"/>
                    <a:pt x="181467" y="62605"/>
                    <a:pt x="183983" y="31938"/>
                  </a:cubicBezTo>
                  <a:cubicBezTo>
                    <a:pt x="184343" y="28510"/>
                    <a:pt x="186859" y="27157"/>
                    <a:pt x="189465" y="27338"/>
                  </a:cubicBezTo>
                  <a:close/>
                  <a:moveTo>
                    <a:pt x="205328" y="16915"/>
                  </a:moveTo>
                  <a:cubicBezTo>
                    <a:pt x="194147" y="17230"/>
                    <a:pt x="179328" y="23169"/>
                    <a:pt x="169089" y="27848"/>
                  </a:cubicBezTo>
                  <a:cubicBezTo>
                    <a:pt x="128495" y="45844"/>
                    <a:pt x="88978" y="76078"/>
                    <a:pt x="56286" y="105952"/>
                  </a:cubicBezTo>
                  <a:cubicBezTo>
                    <a:pt x="44790" y="116390"/>
                    <a:pt x="30061" y="129707"/>
                    <a:pt x="22876" y="143745"/>
                  </a:cubicBezTo>
                  <a:cubicBezTo>
                    <a:pt x="3836" y="182977"/>
                    <a:pt x="39042" y="176858"/>
                    <a:pt x="64908" y="166060"/>
                  </a:cubicBezTo>
                  <a:cubicBezTo>
                    <a:pt x="108377" y="147344"/>
                    <a:pt x="146098" y="115670"/>
                    <a:pt x="182022" y="85796"/>
                  </a:cubicBezTo>
                  <a:cubicBezTo>
                    <a:pt x="176993" y="90475"/>
                    <a:pt x="183459" y="99473"/>
                    <a:pt x="188488" y="94434"/>
                  </a:cubicBezTo>
                  <a:cubicBezTo>
                    <a:pt x="176454" y="104512"/>
                    <a:pt x="142595" y="135106"/>
                    <a:pt x="106311" y="159356"/>
                  </a:cubicBezTo>
                  <a:lnTo>
                    <a:pt x="64385" y="181372"/>
                  </a:lnTo>
                  <a:lnTo>
                    <a:pt x="65460" y="184121"/>
                  </a:lnTo>
                  <a:cubicBezTo>
                    <a:pt x="60521" y="189172"/>
                    <a:pt x="52760" y="190615"/>
                    <a:pt x="46057" y="192780"/>
                  </a:cubicBezTo>
                  <a:lnTo>
                    <a:pt x="44868" y="192214"/>
                  </a:lnTo>
                  <a:lnTo>
                    <a:pt x="51756" y="200573"/>
                  </a:lnTo>
                  <a:lnTo>
                    <a:pt x="51708" y="200284"/>
                  </a:lnTo>
                  <a:cubicBezTo>
                    <a:pt x="59539" y="194914"/>
                    <a:pt x="69151" y="193482"/>
                    <a:pt x="78051" y="189544"/>
                  </a:cubicBezTo>
                  <a:cubicBezTo>
                    <a:pt x="87663" y="184891"/>
                    <a:pt x="95138" y="177731"/>
                    <a:pt x="105106" y="173436"/>
                  </a:cubicBezTo>
                  <a:cubicBezTo>
                    <a:pt x="107242" y="172720"/>
                    <a:pt x="109378" y="174868"/>
                    <a:pt x="108310" y="176658"/>
                  </a:cubicBezTo>
                  <a:cubicBezTo>
                    <a:pt x="104216" y="185070"/>
                    <a:pt x="94693" y="193124"/>
                    <a:pt x="83925" y="198270"/>
                  </a:cubicBezTo>
                  <a:lnTo>
                    <a:pt x="53168" y="202287"/>
                  </a:lnTo>
                  <a:lnTo>
                    <a:pt x="64541" y="216088"/>
                  </a:lnTo>
                  <a:lnTo>
                    <a:pt x="90656" y="209409"/>
                  </a:lnTo>
                  <a:cubicBezTo>
                    <a:pt x="99345" y="206234"/>
                    <a:pt x="106587" y="201295"/>
                    <a:pt x="115638" y="198825"/>
                  </a:cubicBezTo>
                  <a:cubicBezTo>
                    <a:pt x="117448" y="198120"/>
                    <a:pt x="118897" y="199884"/>
                    <a:pt x="117810" y="201295"/>
                  </a:cubicBezTo>
                  <a:cubicBezTo>
                    <a:pt x="112199" y="209585"/>
                    <a:pt x="103056" y="214965"/>
                    <a:pt x="92964" y="218316"/>
                  </a:cubicBezTo>
                  <a:lnTo>
                    <a:pt x="69453" y="222050"/>
                  </a:lnTo>
                  <a:lnTo>
                    <a:pt x="105066" y="265270"/>
                  </a:lnTo>
                  <a:cubicBezTo>
                    <a:pt x="116916" y="279884"/>
                    <a:pt x="128463" y="294701"/>
                    <a:pt x="139228" y="309822"/>
                  </a:cubicBezTo>
                  <a:lnTo>
                    <a:pt x="139335" y="309989"/>
                  </a:lnTo>
                  <a:lnTo>
                    <a:pt x="165834" y="301558"/>
                  </a:lnTo>
                  <a:cubicBezTo>
                    <a:pt x="174803" y="298007"/>
                    <a:pt x="182695" y="291260"/>
                    <a:pt x="192741" y="290195"/>
                  </a:cubicBezTo>
                  <a:cubicBezTo>
                    <a:pt x="194893" y="290195"/>
                    <a:pt x="196687" y="292681"/>
                    <a:pt x="195611" y="294456"/>
                  </a:cubicBezTo>
                  <a:cubicBezTo>
                    <a:pt x="190947" y="304044"/>
                    <a:pt x="179467" y="308305"/>
                    <a:pt x="169780" y="311501"/>
                  </a:cubicBezTo>
                  <a:lnTo>
                    <a:pt x="142145" y="314411"/>
                  </a:lnTo>
                  <a:lnTo>
                    <a:pt x="152310" y="330404"/>
                  </a:lnTo>
                  <a:lnTo>
                    <a:pt x="179528" y="323430"/>
                  </a:lnTo>
                  <a:cubicBezTo>
                    <a:pt x="188475" y="319487"/>
                    <a:pt x="194917" y="312676"/>
                    <a:pt x="203864" y="308733"/>
                  </a:cubicBezTo>
                  <a:cubicBezTo>
                    <a:pt x="206011" y="307658"/>
                    <a:pt x="207801" y="310167"/>
                    <a:pt x="207085" y="311959"/>
                  </a:cubicBezTo>
                  <a:cubicBezTo>
                    <a:pt x="203328" y="322355"/>
                    <a:pt x="193575" y="329524"/>
                    <a:pt x="182347" y="333512"/>
                  </a:cubicBezTo>
                  <a:lnTo>
                    <a:pt x="155535" y="335479"/>
                  </a:lnTo>
                  <a:lnTo>
                    <a:pt x="168701" y="356195"/>
                  </a:lnTo>
                  <a:cubicBezTo>
                    <a:pt x="200721" y="414833"/>
                    <a:pt x="220509" y="483903"/>
                    <a:pt x="244614" y="545779"/>
                  </a:cubicBezTo>
                  <a:lnTo>
                    <a:pt x="336434" y="781630"/>
                  </a:lnTo>
                  <a:lnTo>
                    <a:pt x="364123" y="777040"/>
                  </a:lnTo>
                  <a:cubicBezTo>
                    <a:pt x="373388" y="773416"/>
                    <a:pt x="382298" y="768706"/>
                    <a:pt x="391207" y="763995"/>
                  </a:cubicBezTo>
                  <a:cubicBezTo>
                    <a:pt x="393345" y="763270"/>
                    <a:pt x="395127" y="766169"/>
                    <a:pt x="394058" y="767619"/>
                  </a:cubicBezTo>
                  <a:cubicBezTo>
                    <a:pt x="387465" y="777221"/>
                    <a:pt x="377398" y="784378"/>
                    <a:pt x="366127" y="788636"/>
                  </a:cubicBezTo>
                  <a:lnTo>
                    <a:pt x="340202" y="791309"/>
                  </a:lnTo>
                  <a:lnTo>
                    <a:pt x="343912" y="800837"/>
                  </a:lnTo>
                  <a:cubicBezTo>
                    <a:pt x="360102" y="842568"/>
                    <a:pt x="372334" y="890054"/>
                    <a:pt x="391762" y="929985"/>
                  </a:cubicBezTo>
                  <a:cubicBezTo>
                    <a:pt x="396394" y="939473"/>
                    <a:pt x="402145" y="947405"/>
                    <a:pt x="408780" y="953962"/>
                  </a:cubicBezTo>
                  <a:lnTo>
                    <a:pt x="427601" y="967226"/>
                  </a:lnTo>
                  <a:lnTo>
                    <a:pt x="429615" y="967910"/>
                  </a:lnTo>
                  <a:cubicBezTo>
                    <a:pt x="441094" y="969387"/>
                    <a:pt x="452572" y="967541"/>
                    <a:pt x="463692" y="969756"/>
                  </a:cubicBezTo>
                  <a:cubicBezTo>
                    <a:pt x="465486" y="970126"/>
                    <a:pt x="466562" y="972710"/>
                    <a:pt x="464768" y="974187"/>
                  </a:cubicBezTo>
                  <a:lnTo>
                    <a:pt x="459887" y="975534"/>
                  </a:lnTo>
                  <a:lnTo>
                    <a:pt x="486068" y="980844"/>
                  </a:lnTo>
                  <a:cubicBezTo>
                    <a:pt x="525418" y="980709"/>
                    <a:pt x="567692" y="967399"/>
                    <a:pt x="597913" y="952649"/>
                  </a:cubicBezTo>
                  <a:cubicBezTo>
                    <a:pt x="640726" y="931784"/>
                    <a:pt x="680661" y="906242"/>
                    <a:pt x="718437" y="877463"/>
                  </a:cubicBezTo>
                  <a:cubicBezTo>
                    <a:pt x="791472" y="822062"/>
                    <a:pt x="936461" y="676007"/>
                    <a:pt x="820974" y="592906"/>
                  </a:cubicBezTo>
                  <a:cubicBezTo>
                    <a:pt x="696491" y="504049"/>
                    <a:pt x="579204" y="401882"/>
                    <a:pt x="459759" y="306190"/>
                  </a:cubicBezTo>
                  <a:cubicBezTo>
                    <a:pt x="423062" y="277051"/>
                    <a:pt x="380249" y="249351"/>
                    <a:pt x="349308" y="214096"/>
                  </a:cubicBezTo>
                  <a:cubicBezTo>
                    <a:pt x="325743" y="187655"/>
                    <a:pt x="304696" y="158336"/>
                    <a:pt x="284459" y="128387"/>
                  </a:cubicBezTo>
                  <a:lnTo>
                    <a:pt x="229362" y="46204"/>
                  </a:lnTo>
                  <a:lnTo>
                    <a:pt x="226838" y="52053"/>
                  </a:lnTo>
                  <a:cubicBezTo>
                    <a:pt x="214713" y="70139"/>
                    <a:pt x="196392" y="87416"/>
                    <a:pt x="188488" y="94434"/>
                  </a:cubicBezTo>
                  <a:cubicBezTo>
                    <a:pt x="194236" y="90115"/>
                    <a:pt x="187411" y="81117"/>
                    <a:pt x="182022" y="85796"/>
                  </a:cubicBezTo>
                  <a:cubicBezTo>
                    <a:pt x="193159" y="75358"/>
                    <a:pt x="216150" y="55202"/>
                    <a:pt x="219743" y="39725"/>
                  </a:cubicBezTo>
                  <a:cubicBezTo>
                    <a:pt x="224054" y="21909"/>
                    <a:pt x="216510" y="16600"/>
                    <a:pt x="205328" y="16915"/>
                  </a:cubicBezTo>
                  <a:close/>
                  <a:moveTo>
                    <a:pt x="208473" y="3"/>
                  </a:moveTo>
                  <a:cubicBezTo>
                    <a:pt x="215785" y="-80"/>
                    <a:pt x="222392" y="1393"/>
                    <a:pt x="228005" y="4812"/>
                  </a:cubicBezTo>
                  <a:cubicBezTo>
                    <a:pt x="236448" y="9941"/>
                    <a:pt x="239187" y="17230"/>
                    <a:pt x="238300" y="25497"/>
                  </a:cubicBezTo>
                  <a:lnTo>
                    <a:pt x="234576" y="34125"/>
                  </a:lnTo>
                  <a:lnTo>
                    <a:pt x="297006" y="129242"/>
                  </a:lnTo>
                  <a:cubicBezTo>
                    <a:pt x="318907" y="161843"/>
                    <a:pt x="342293" y="193231"/>
                    <a:pt x="369456" y="218773"/>
                  </a:cubicBezTo>
                  <a:cubicBezTo>
                    <a:pt x="433496" y="278490"/>
                    <a:pt x="507609" y="330293"/>
                    <a:pt x="576326" y="384974"/>
                  </a:cubicBezTo>
                  <a:cubicBezTo>
                    <a:pt x="648281" y="442533"/>
                    <a:pt x="720596" y="499732"/>
                    <a:pt x="792911" y="556931"/>
                  </a:cubicBezTo>
                  <a:cubicBezTo>
                    <a:pt x="806223" y="567004"/>
                    <a:pt x="818815" y="577437"/>
                    <a:pt x="832486" y="587509"/>
                  </a:cubicBezTo>
                  <a:cubicBezTo>
                    <a:pt x="865226" y="612691"/>
                    <a:pt x="876019" y="631398"/>
                    <a:pt x="872781" y="673488"/>
                  </a:cubicBezTo>
                  <a:cubicBezTo>
                    <a:pt x="865586" y="779253"/>
                    <a:pt x="771325" y="854079"/>
                    <a:pt x="691094" y="911279"/>
                  </a:cubicBezTo>
                  <a:cubicBezTo>
                    <a:pt x="622377" y="959844"/>
                    <a:pt x="482065" y="1037548"/>
                    <a:pt x="400396" y="966679"/>
                  </a:cubicBezTo>
                  <a:lnTo>
                    <a:pt x="395885" y="959474"/>
                  </a:lnTo>
                  <a:lnTo>
                    <a:pt x="393744" y="958312"/>
                  </a:lnTo>
                  <a:lnTo>
                    <a:pt x="394361" y="957040"/>
                  </a:lnTo>
                  <a:lnTo>
                    <a:pt x="383082" y="939024"/>
                  </a:lnTo>
                  <a:cubicBezTo>
                    <a:pt x="379259" y="928636"/>
                    <a:pt x="376651" y="917574"/>
                    <a:pt x="373053" y="907321"/>
                  </a:cubicBezTo>
                  <a:cubicBezTo>
                    <a:pt x="363340" y="878182"/>
                    <a:pt x="351107" y="849762"/>
                    <a:pt x="339954" y="820983"/>
                  </a:cubicBezTo>
                  <a:cubicBezTo>
                    <a:pt x="303977" y="728889"/>
                    <a:pt x="268359" y="637154"/>
                    <a:pt x="232381" y="545060"/>
                  </a:cubicBezTo>
                  <a:cubicBezTo>
                    <a:pt x="208996" y="485342"/>
                    <a:pt x="190288" y="417711"/>
                    <a:pt x="158987" y="361591"/>
                  </a:cubicBezTo>
                  <a:cubicBezTo>
                    <a:pt x="141538" y="330113"/>
                    <a:pt x="119142" y="300255"/>
                    <a:pt x="95577" y="271205"/>
                  </a:cubicBezTo>
                  <a:lnTo>
                    <a:pt x="30069" y="191648"/>
                  </a:lnTo>
                  <a:lnTo>
                    <a:pt x="28765" y="191883"/>
                  </a:lnTo>
                  <a:cubicBezTo>
                    <a:pt x="21512" y="191789"/>
                    <a:pt x="15018" y="190040"/>
                    <a:pt x="9584" y="186216"/>
                  </a:cubicBezTo>
                  <a:cubicBezTo>
                    <a:pt x="-22029" y="164260"/>
                    <a:pt x="33295" y="111711"/>
                    <a:pt x="49820" y="96954"/>
                  </a:cubicBezTo>
                  <a:cubicBezTo>
                    <a:pt x="71509" y="77428"/>
                    <a:pt x="157285" y="583"/>
                    <a:pt x="208473" y="3"/>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36" name="Freeform 911">
              <a:extLst>
                <a:ext uri="{FF2B5EF4-FFF2-40B4-BE49-F238E27FC236}">
                  <a16:creationId xmlns:a16="http://schemas.microsoft.com/office/drawing/2014/main" id="{A2F18291-69CC-1649-B2A4-8FEE608227E0}"/>
                </a:ext>
              </a:extLst>
            </p:cNvPr>
            <p:cNvSpPr>
              <a:spLocks/>
            </p:cNvSpPr>
            <p:nvPr/>
          </p:nvSpPr>
          <p:spPr bwMode="auto">
            <a:xfrm>
              <a:off x="7968208" y="6277133"/>
              <a:ext cx="1327306" cy="580907"/>
            </a:xfrm>
            <a:custGeom>
              <a:avLst/>
              <a:gdLst/>
              <a:ahLst/>
              <a:cxnLst/>
              <a:rect l="0" t="0" r="r" b="b"/>
              <a:pathLst>
                <a:path w="864827" h="378499">
                  <a:moveTo>
                    <a:pt x="410297" y="312286"/>
                  </a:moveTo>
                  <a:cubicBezTo>
                    <a:pt x="422721" y="312375"/>
                    <a:pt x="435458" y="318879"/>
                    <a:pt x="436714" y="331530"/>
                  </a:cubicBezTo>
                  <a:cubicBezTo>
                    <a:pt x="437253" y="326541"/>
                    <a:pt x="433575" y="324046"/>
                    <a:pt x="429673" y="324046"/>
                  </a:cubicBezTo>
                  <a:lnTo>
                    <a:pt x="426752" y="326652"/>
                  </a:lnTo>
                  <a:lnTo>
                    <a:pt x="429848" y="331525"/>
                  </a:lnTo>
                  <a:lnTo>
                    <a:pt x="426787" y="336264"/>
                  </a:lnTo>
                  <a:lnTo>
                    <a:pt x="429673" y="338747"/>
                  </a:lnTo>
                  <a:cubicBezTo>
                    <a:pt x="433575" y="338747"/>
                    <a:pt x="437253" y="336341"/>
                    <a:pt x="436714" y="331530"/>
                  </a:cubicBezTo>
                  <a:cubicBezTo>
                    <a:pt x="434203" y="356833"/>
                    <a:pt x="385763" y="357546"/>
                    <a:pt x="385763" y="331530"/>
                  </a:cubicBezTo>
                  <a:cubicBezTo>
                    <a:pt x="385763" y="318522"/>
                    <a:pt x="397873" y="312196"/>
                    <a:pt x="410297" y="312286"/>
                  </a:cubicBezTo>
                  <a:close/>
                  <a:moveTo>
                    <a:pt x="294634" y="274655"/>
                  </a:moveTo>
                  <a:lnTo>
                    <a:pt x="297999" y="276590"/>
                  </a:lnTo>
                  <a:lnTo>
                    <a:pt x="296833" y="278774"/>
                  </a:lnTo>
                  <a:lnTo>
                    <a:pt x="294634" y="274655"/>
                  </a:lnTo>
                  <a:close/>
                  <a:moveTo>
                    <a:pt x="292969" y="271538"/>
                  </a:moveTo>
                  <a:lnTo>
                    <a:pt x="294634" y="274655"/>
                  </a:lnTo>
                  <a:lnTo>
                    <a:pt x="290950" y="272538"/>
                  </a:lnTo>
                  <a:lnTo>
                    <a:pt x="292969" y="271538"/>
                  </a:lnTo>
                  <a:close/>
                  <a:moveTo>
                    <a:pt x="244343" y="262026"/>
                  </a:moveTo>
                  <a:cubicBezTo>
                    <a:pt x="251413" y="262026"/>
                    <a:pt x="263286" y="261389"/>
                    <a:pt x="274162" y="262891"/>
                  </a:cubicBezTo>
                  <a:lnTo>
                    <a:pt x="290950" y="272538"/>
                  </a:lnTo>
                  <a:lnTo>
                    <a:pt x="283935" y="276014"/>
                  </a:lnTo>
                  <a:lnTo>
                    <a:pt x="290151" y="278971"/>
                  </a:lnTo>
                  <a:lnTo>
                    <a:pt x="284484" y="281807"/>
                  </a:lnTo>
                  <a:lnTo>
                    <a:pt x="292969" y="286011"/>
                  </a:lnTo>
                  <a:lnTo>
                    <a:pt x="296833" y="278774"/>
                  </a:lnTo>
                  <a:lnTo>
                    <a:pt x="297999" y="280959"/>
                  </a:lnTo>
                  <a:cubicBezTo>
                    <a:pt x="291836" y="298800"/>
                    <a:pt x="255219" y="296251"/>
                    <a:pt x="241443" y="295887"/>
                  </a:cubicBezTo>
                  <a:cubicBezTo>
                    <a:pt x="231291" y="295159"/>
                    <a:pt x="196850" y="295887"/>
                    <a:pt x="196850" y="278775"/>
                  </a:cubicBezTo>
                  <a:cubicBezTo>
                    <a:pt x="196850" y="261298"/>
                    <a:pt x="234192" y="262390"/>
                    <a:pt x="244343" y="262026"/>
                  </a:cubicBezTo>
                  <a:close/>
                  <a:moveTo>
                    <a:pt x="717589" y="257240"/>
                  </a:moveTo>
                  <a:cubicBezTo>
                    <a:pt x="736702" y="256879"/>
                    <a:pt x="786828" y="254714"/>
                    <a:pt x="793680" y="279609"/>
                  </a:cubicBezTo>
                  <a:lnTo>
                    <a:pt x="792403" y="281758"/>
                  </a:lnTo>
                  <a:lnTo>
                    <a:pt x="788135" y="274468"/>
                  </a:lnTo>
                  <a:lnTo>
                    <a:pt x="780232" y="278700"/>
                  </a:lnTo>
                  <a:lnTo>
                    <a:pt x="787038" y="283106"/>
                  </a:lnTo>
                  <a:lnTo>
                    <a:pt x="782532" y="286023"/>
                  </a:lnTo>
                  <a:lnTo>
                    <a:pt x="788135" y="288945"/>
                  </a:lnTo>
                  <a:lnTo>
                    <a:pt x="792403" y="281758"/>
                  </a:lnTo>
                  <a:lnTo>
                    <a:pt x="793680" y="283939"/>
                  </a:lnTo>
                  <a:cubicBezTo>
                    <a:pt x="786467" y="309916"/>
                    <a:pt x="732375" y="307030"/>
                    <a:pt x="712901" y="306308"/>
                  </a:cubicBezTo>
                  <a:cubicBezTo>
                    <a:pt x="698477" y="305948"/>
                    <a:pt x="650875" y="304865"/>
                    <a:pt x="650875" y="281774"/>
                  </a:cubicBezTo>
                  <a:cubicBezTo>
                    <a:pt x="650875" y="257240"/>
                    <a:pt x="702804" y="257240"/>
                    <a:pt x="717589" y="257240"/>
                  </a:cubicBezTo>
                  <a:close/>
                  <a:moveTo>
                    <a:pt x="129971" y="228698"/>
                  </a:moveTo>
                  <a:cubicBezTo>
                    <a:pt x="147252" y="228332"/>
                    <a:pt x="191893" y="226139"/>
                    <a:pt x="198373" y="248798"/>
                  </a:cubicBezTo>
                  <a:lnTo>
                    <a:pt x="197202" y="250808"/>
                  </a:lnTo>
                  <a:lnTo>
                    <a:pt x="192973" y="243545"/>
                  </a:lnTo>
                  <a:lnTo>
                    <a:pt x="186940" y="246805"/>
                  </a:lnTo>
                  <a:lnTo>
                    <a:pt x="191726" y="249595"/>
                  </a:lnTo>
                  <a:lnTo>
                    <a:pt x="184893" y="253705"/>
                  </a:lnTo>
                  <a:lnTo>
                    <a:pt x="192973" y="258072"/>
                  </a:lnTo>
                  <a:lnTo>
                    <a:pt x="197202" y="250808"/>
                  </a:lnTo>
                  <a:lnTo>
                    <a:pt x="198373" y="252818"/>
                  </a:lnTo>
                  <a:cubicBezTo>
                    <a:pt x="191533" y="276574"/>
                    <a:pt x="143291" y="273650"/>
                    <a:pt x="126011" y="272919"/>
                  </a:cubicBezTo>
                  <a:cubicBezTo>
                    <a:pt x="112691" y="272554"/>
                    <a:pt x="69850" y="271823"/>
                    <a:pt x="69850" y="250626"/>
                  </a:cubicBezTo>
                  <a:cubicBezTo>
                    <a:pt x="69850" y="228332"/>
                    <a:pt x="116651" y="228698"/>
                    <a:pt x="129971" y="228698"/>
                  </a:cubicBezTo>
                  <a:close/>
                  <a:moveTo>
                    <a:pt x="609865" y="199465"/>
                  </a:moveTo>
                  <a:lnTo>
                    <a:pt x="607755" y="202461"/>
                  </a:lnTo>
                  <a:lnTo>
                    <a:pt x="605961" y="201418"/>
                  </a:lnTo>
                  <a:lnTo>
                    <a:pt x="609865" y="199465"/>
                  </a:lnTo>
                  <a:close/>
                  <a:moveTo>
                    <a:pt x="92654" y="197605"/>
                  </a:moveTo>
                  <a:lnTo>
                    <a:pt x="39594" y="222331"/>
                  </a:lnTo>
                  <a:cubicBezTo>
                    <a:pt x="21729" y="234577"/>
                    <a:pt x="9490" y="250605"/>
                    <a:pt x="18849" y="270416"/>
                  </a:cubicBezTo>
                  <a:cubicBezTo>
                    <a:pt x="35769" y="306435"/>
                    <a:pt x="99847" y="320842"/>
                    <a:pt x="133686" y="329847"/>
                  </a:cubicBezTo>
                  <a:cubicBezTo>
                    <a:pt x="167705" y="338942"/>
                    <a:pt x="202467" y="345943"/>
                    <a:pt x="237651" y="351149"/>
                  </a:cubicBezTo>
                  <a:lnTo>
                    <a:pt x="299231" y="357238"/>
                  </a:lnTo>
                  <a:lnTo>
                    <a:pt x="293688" y="348811"/>
                  </a:lnTo>
                  <a:cubicBezTo>
                    <a:pt x="293688" y="326512"/>
                    <a:pt x="347380" y="326152"/>
                    <a:pt x="350623" y="347013"/>
                  </a:cubicBezTo>
                  <a:lnTo>
                    <a:pt x="349286" y="348991"/>
                  </a:lnTo>
                  <a:lnTo>
                    <a:pt x="344272" y="341573"/>
                  </a:lnTo>
                  <a:lnTo>
                    <a:pt x="336519" y="346374"/>
                  </a:lnTo>
                  <a:lnTo>
                    <a:pt x="342544" y="348821"/>
                  </a:lnTo>
                  <a:lnTo>
                    <a:pt x="336291" y="351467"/>
                  </a:lnTo>
                  <a:lnTo>
                    <a:pt x="344272" y="356409"/>
                  </a:lnTo>
                  <a:lnTo>
                    <a:pt x="349286" y="348991"/>
                  </a:lnTo>
                  <a:lnTo>
                    <a:pt x="350623" y="350969"/>
                  </a:lnTo>
                  <a:lnTo>
                    <a:pt x="341424" y="361410"/>
                  </a:lnTo>
                  <a:lnTo>
                    <a:pt x="344146" y="361679"/>
                  </a:lnTo>
                  <a:cubicBezTo>
                    <a:pt x="415559" y="365506"/>
                    <a:pt x="487378" y="363345"/>
                    <a:pt x="557036" y="357582"/>
                  </a:cubicBezTo>
                  <a:cubicBezTo>
                    <a:pt x="622194" y="352179"/>
                    <a:pt x="688073" y="343174"/>
                    <a:pt x="750351" y="323724"/>
                  </a:cubicBezTo>
                  <a:cubicBezTo>
                    <a:pt x="779870" y="314719"/>
                    <a:pt x="845749" y="296349"/>
                    <a:pt x="848629" y="257089"/>
                  </a:cubicBezTo>
                  <a:lnTo>
                    <a:pt x="849313" y="257724"/>
                  </a:lnTo>
                  <a:lnTo>
                    <a:pt x="849313" y="256464"/>
                  </a:lnTo>
                  <a:lnTo>
                    <a:pt x="848629" y="257089"/>
                  </a:lnTo>
                  <a:cubicBezTo>
                    <a:pt x="847009" y="234757"/>
                    <a:pt x="825679" y="218909"/>
                    <a:pt x="800570" y="207518"/>
                  </a:cubicBezTo>
                  <a:lnTo>
                    <a:pt x="775599" y="198442"/>
                  </a:lnTo>
                  <a:lnTo>
                    <a:pt x="717401" y="216201"/>
                  </a:lnTo>
                  <a:cubicBezTo>
                    <a:pt x="686301" y="223874"/>
                    <a:pt x="654467" y="229281"/>
                    <a:pt x="622544" y="233277"/>
                  </a:cubicBezTo>
                  <a:lnTo>
                    <a:pt x="555190" y="239352"/>
                  </a:lnTo>
                  <a:lnTo>
                    <a:pt x="569169" y="244363"/>
                  </a:lnTo>
                  <a:cubicBezTo>
                    <a:pt x="573622" y="247152"/>
                    <a:pt x="576897" y="250921"/>
                    <a:pt x="578154" y="256007"/>
                  </a:cubicBezTo>
                  <a:lnTo>
                    <a:pt x="576881" y="258163"/>
                  </a:lnTo>
                  <a:lnTo>
                    <a:pt x="572545" y="250921"/>
                  </a:lnTo>
                  <a:lnTo>
                    <a:pt x="565168" y="255040"/>
                  </a:lnTo>
                  <a:lnTo>
                    <a:pt x="571139" y="259296"/>
                  </a:lnTo>
                  <a:lnTo>
                    <a:pt x="566966" y="262312"/>
                  </a:lnTo>
                  <a:lnTo>
                    <a:pt x="572545" y="265509"/>
                  </a:lnTo>
                  <a:lnTo>
                    <a:pt x="576881" y="258163"/>
                  </a:lnTo>
                  <a:lnTo>
                    <a:pt x="578154" y="260289"/>
                  </a:lnTo>
                  <a:cubicBezTo>
                    <a:pt x="573128" y="281345"/>
                    <a:pt x="532566" y="280275"/>
                    <a:pt x="516413" y="279561"/>
                  </a:cubicBezTo>
                  <a:cubicBezTo>
                    <a:pt x="503849" y="279204"/>
                    <a:pt x="468313" y="277420"/>
                    <a:pt x="468313" y="258148"/>
                  </a:cubicBezTo>
                  <a:lnTo>
                    <a:pt x="486447" y="242545"/>
                  </a:lnTo>
                  <a:lnTo>
                    <a:pt x="394734" y="244042"/>
                  </a:lnTo>
                  <a:lnTo>
                    <a:pt x="400266" y="245092"/>
                  </a:lnTo>
                  <a:cubicBezTo>
                    <a:pt x="406832" y="248160"/>
                    <a:pt x="411576" y="252823"/>
                    <a:pt x="412556" y="259072"/>
                  </a:cubicBezTo>
                  <a:lnTo>
                    <a:pt x="411186" y="261036"/>
                  </a:lnTo>
                  <a:lnTo>
                    <a:pt x="406141" y="253593"/>
                  </a:lnTo>
                  <a:lnTo>
                    <a:pt x="401545" y="256538"/>
                  </a:lnTo>
                  <a:lnTo>
                    <a:pt x="406038" y="260888"/>
                  </a:lnTo>
                  <a:lnTo>
                    <a:pt x="401401" y="265378"/>
                  </a:lnTo>
                  <a:lnTo>
                    <a:pt x="406141" y="268264"/>
                  </a:lnTo>
                  <a:lnTo>
                    <a:pt x="411186" y="261036"/>
                  </a:lnTo>
                  <a:lnTo>
                    <a:pt x="412556" y="263057"/>
                  </a:lnTo>
                  <a:cubicBezTo>
                    <a:pt x="408636" y="287690"/>
                    <a:pt x="344488" y="287328"/>
                    <a:pt x="344488" y="260884"/>
                  </a:cubicBezTo>
                  <a:cubicBezTo>
                    <a:pt x="344488" y="254273"/>
                    <a:pt x="348497" y="249292"/>
                    <a:pt x="354572" y="245930"/>
                  </a:cubicBezTo>
                  <a:lnTo>
                    <a:pt x="366880" y="243060"/>
                  </a:lnTo>
                  <a:lnTo>
                    <a:pt x="235564" y="231796"/>
                  </a:lnTo>
                  <a:cubicBezTo>
                    <a:pt x="204605" y="227654"/>
                    <a:pt x="172565" y="222701"/>
                    <a:pt x="141291" y="215137"/>
                  </a:cubicBezTo>
                  <a:lnTo>
                    <a:pt x="92654" y="197605"/>
                  </a:lnTo>
                  <a:close/>
                  <a:moveTo>
                    <a:pt x="612785" y="195319"/>
                  </a:moveTo>
                  <a:lnTo>
                    <a:pt x="614139" y="197326"/>
                  </a:lnTo>
                  <a:lnTo>
                    <a:pt x="609865" y="199465"/>
                  </a:lnTo>
                  <a:lnTo>
                    <a:pt x="612785" y="195319"/>
                  </a:lnTo>
                  <a:close/>
                  <a:moveTo>
                    <a:pt x="586835" y="179155"/>
                  </a:moveTo>
                  <a:cubicBezTo>
                    <a:pt x="599468" y="178842"/>
                    <a:pt x="612509" y="183575"/>
                    <a:pt x="614139" y="193397"/>
                  </a:cubicBezTo>
                  <a:lnTo>
                    <a:pt x="612785" y="195319"/>
                  </a:lnTo>
                  <a:lnTo>
                    <a:pt x="607755" y="187861"/>
                  </a:lnTo>
                  <a:lnTo>
                    <a:pt x="599420" y="193087"/>
                  </a:lnTo>
                  <a:lnTo>
                    <a:pt x="606067" y="195977"/>
                  </a:lnTo>
                  <a:lnTo>
                    <a:pt x="600545" y="198269"/>
                  </a:lnTo>
                  <a:lnTo>
                    <a:pt x="605961" y="201418"/>
                  </a:lnTo>
                  <a:lnTo>
                    <a:pt x="586835" y="210989"/>
                  </a:lnTo>
                  <a:cubicBezTo>
                    <a:pt x="574201" y="210632"/>
                    <a:pt x="561975" y="205363"/>
                    <a:pt x="561975" y="195183"/>
                  </a:cubicBezTo>
                  <a:cubicBezTo>
                    <a:pt x="561975" y="184825"/>
                    <a:pt x="574201" y="179467"/>
                    <a:pt x="586835" y="179155"/>
                  </a:cubicBezTo>
                  <a:close/>
                  <a:moveTo>
                    <a:pt x="388233" y="159820"/>
                  </a:moveTo>
                  <a:cubicBezTo>
                    <a:pt x="401303" y="159464"/>
                    <a:pt x="427080" y="161599"/>
                    <a:pt x="429984" y="177611"/>
                  </a:cubicBezTo>
                  <a:lnTo>
                    <a:pt x="428522" y="179746"/>
                  </a:lnTo>
                  <a:lnTo>
                    <a:pt x="423586" y="172540"/>
                  </a:lnTo>
                  <a:lnTo>
                    <a:pt x="416748" y="176459"/>
                  </a:lnTo>
                  <a:lnTo>
                    <a:pt x="420329" y="179918"/>
                  </a:lnTo>
                  <a:lnTo>
                    <a:pt x="416971" y="183161"/>
                  </a:lnTo>
                  <a:lnTo>
                    <a:pt x="423586" y="186951"/>
                  </a:lnTo>
                  <a:lnTo>
                    <a:pt x="428522" y="179746"/>
                  </a:lnTo>
                  <a:lnTo>
                    <a:pt x="429984" y="181881"/>
                  </a:lnTo>
                  <a:cubicBezTo>
                    <a:pt x="427080" y="198604"/>
                    <a:pt x="399125" y="200383"/>
                    <a:pt x="386054" y="199672"/>
                  </a:cubicBezTo>
                  <a:cubicBezTo>
                    <a:pt x="374437" y="198960"/>
                    <a:pt x="350838" y="195402"/>
                    <a:pt x="350838" y="179746"/>
                  </a:cubicBezTo>
                  <a:cubicBezTo>
                    <a:pt x="350838" y="163378"/>
                    <a:pt x="376252" y="160175"/>
                    <a:pt x="388233" y="159820"/>
                  </a:cubicBezTo>
                  <a:close/>
                  <a:moveTo>
                    <a:pt x="15522" y="157297"/>
                  </a:moveTo>
                  <a:lnTo>
                    <a:pt x="15522" y="229597"/>
                  </a:lnTo>
                  <a:lnTo>
                    <a:pt x="32664" y="208103"/>
                  </a:lnTo>
                  <a:lnTo>
                    <a:pt x="70919" y="189771"/>
                  </a:lnTo>
                  <a:lnTo>
                    <a:pt x="51608" y="182810"/>
                  </a:lnTo>
                  <a:lnTo>
                    <a:pt x="15522" y="157297"/>
                  </a:lnTo>
                  <a:close/>
                  <a:moveTo>
                    <a:pt x="849313" y="155588"/>
                  </a:moveTo>
                  <a:lnTo>
                    <a:pt x="832609" y="171463"/>
                  </a:lnTo>
                  <a:lnTo>
                    <a:pt x="794288" y="189934"/>
                  </a:lnTo>
                  <a:lnTo>
                    <a:pt x="797150" y="190814"/>
                  </a:lnTo>
                  <a:cubicBezTo>
                    <a:pt x="811189" y="197118"/>
                    <a:pt x="827299" y="205042"/>
                    <a:pt x="840214" y="215712"/>
                  </a:cubicBezTo>
                  <a:lnTo>
                    <a:pt x="849313" y="231469"/>
                  </a:lnTo>
                  <a:lnTo>
                    <a:pt x="849313" y="155588"/>
                  </a:lnTo>
                  <a:close/>
                  <a:moveTo>
                    <a:pt x="395147" y="151198"/>
                  </a:moveTo>
                  <a:cubicBezTo>
                    <a:pt x="327097" y="151840"/>
                    <a:pt x="257855" y="156826"/>
                    <a:pt x="191335" y="170164"/>
                  </a:cubicBezTo>
                  <a:lnTo>
                    <a:pt x="116344" y="190810"/>
                  </a:lnTo>
                  <a:lnTo>
                    <a:pt x="133686" y="196137"/>
                  </a:lnTo>
                  <a:cubicBezTo>
                    <a:pt x="269763" y="232516"/>
                    <a:pt x="417719" y="235397"/>
                    <a:pt x="557036" y="224232"/>
                  </a:cubicBezTo>
                  <a:cubicBezTo>
                    <a:pt x="622194" y="218829"/>
                    <a:pt x="688073" y="209824"/>
                    <a:pt x="750351" y="190374"/>
                  </a:cubicBezTo>
                  <a:lnTo>
                    <a:pt x="750445" y="190338"/>
                  </a:lnTo>
                  <a:lnTo>
                    <a:pt x="729832" y="184691"/>
                  </a:lnTo>
                  <a:cubicBezTo>
                    <a:pt x="653874" y="164160"/>
                    <a:pt x="574676" y="156235"/>
                    <a:pt x="495837" y="152994"/>
                  </a:cubicBezTo>
                  <a:cubicBezTo>
                    <a:pt x="462898" y="151643"/>
                    <a:pt x="429171" y="150878"/>
                    <a:pt x="395147" y="151198"/>
                  </a:cubicBezTo>
                  <a:close/>
                  <a:moveTo>
                    <a:pt x="395147" y="17640"/>
                  </a:moveTo>
                  <a:cubicBezTo>
                    <a:pt x="293072" y="18653"/>
                    <a:pt x="188315" y="29189"/>
                    <a:pt x="94087" y="63227"/>
                  </a:cubicBezTo>
                  <a:cubicBezTo>
                    <a:pt x="67808" y="72952"/>
                    <a:pt x="130" y="97084"/>
                    <a:pt x="18849" y="136705"/>
                  </a:cubicBezTo>
                  <a:cubicBezTo>
                    <a:pt x="27309" y="154715"/>
                    <a:pt x="47559" y="167321"/>
                    <a:pt x="69923" y="176552"/>
                  </a:cubicBezTo>
                  <a:lnTo>
                    <a:pt x="89229" y="182481"/>
                  </a:lnTo>
                  <a:lnTo>
                    <a:pt x="172189" y="157283"/>
                  </a:lnTo>
                  <a:cubicBezTo>
                    <a:pt x="266525" y="135485"/>
                    <a:pt x="368336" y="130689"/>
                    <a:pt x="466217" y="134753"/>
                  </a:cubicBezTo>
                  <a:cubicBezTo>
                    <a:pt x="509719" y="136560"/>
                    <a:pt x="552446" y="140117"/>
                    <a:pt x="593395" y="144709"/>
                  </a:cubicBezTo>
                  <a:cubicBezTo>
                    <a:pt x="627774" y="148311"/>
                    <a:pt x="662783" y="152904"/>
                    <a:pt x="697163" y="160062"/>
                  </a:cubicBezTo>
                  <a:lnTo>
                    <a:pt x="770758" y="182697"/>
                  </a:lnTo>
                  <a:lnTo>
                    <a:pt x="809480" y="168132"/>
                  </a:lnTo>
                  <a:cubicBezTo>
                    <a:pt x="829999" y="157506"/>
                    <a:pt x="847189" y="143189"/>
                    <a:pt x="848629" y="123738"/>
                  </a:cubicBezTo>
                  <a:lnTo>
                    <a:pt x="849313" y="124351"/>
                  </a:lnTo>
                  <a:lnTo>
                    <a:pt x="849313" y="123557"/>
                  </a:lnTo>
                  <a:lnTo>
                    <a:pt x="856811" y="116213"/>
                  </a:lnTo>
                  <a:lnTo>
                    <a:pt x="856773" y="116175"/>
                  </a:lnTo>
                  <a:cubicBezTo>
                    <a:pt x="852859" y="116175"/>
                    <a:pt x="848809" y="118696"/>
                    <a:pt x="848629" y="123738"/>
                  </a:cubicBezTo>
                  <a:cubicBezTo>
                    <a:pt x="845389" y="78715"/>
                    <a:pt x="763311" y="59985"/>
                    <a:pt x="729832" y="50980"/>
                  </a:cubicBezTo>
                  <a:cubicBezTo>
                    <a:pt x="653874" y="30810"/>
                    <a:pt x="574676" y="22525"/>
                    <a:pt x="495837" y="19283"/>
                  </a:cubicBezTo>
                  <a:cubicBezTo>
                    <a:pt x="462898" y="18023"/>
                    <a:pt x="429171" y="17302"/>
                    <a:pt x="395147" y="17640"/>
                  </a:cubicBezTo>
                  <a:close/>
                  <a:moveTo>
                    <a:pt x="367448" y="530"/>
                  </a:moveTo>
                  <a:cubicBezTo>
                    <a:pt x="400526" y="-407"/>
                    <a:pt x="433590" y="-65"/>
                    <a:pt x="466217" y="1252"/>
                  </a:cubicBezTo>
                  <a:cubicBezTo>
                    <a:pt x="509719" y="3008"/>
                    <a:pt x="552446" y="6497"/>
                    <a:pt x="593395" y="10999"/>
                  </a:cubicBezTo>
                  <a:cubicBezTo>
                    <a:pt x="662153" y="18563"/>
                    <a:pt x="733432" y="29729"/>
                    <a:pt x="797150" y="57464"/>
                  </a:cubicBezTo>
                  <a:cubicBezTo>
                    <a:pt x="811190" y="63767"/>
                    <a:pt x="827299" y="71601"/>
                    <a:pt x="840214" y="82227"/>
                  </a:cubicBezTo>
                  <a:lnTo>
                    <a:pt x="862940" y="121709"/>
                  </a:lnTo>
                  <a:lnTo>
                    <a:pt x="864827" y="123557"/>
                  </a:lnTo>
                  <a:lnTo>
                    <a:pt x="864827" y="258510"/>
                  </a:lnTo>
                  <a:lnTo>
                    <a:pt x="862904" y="260394"/>
                  </a:lnTo>
                  <a:lnTo>
                    <a:pt x="854163" y="284379"/>
                  </a:lnTo>
                  <a:cubicBezTo>
                    <a:pt x="837424" y="308101"/>
                    <a:pt x="803270" y="321743"/>
                    <a:pt x="778430" y="330928"/>
                  </a:cubicBezTo>
                  <a:cubicBezTo>
                    <a:pt x="698872" y="360463"/>
                    <a:pt x="611035" y="370188"/>
                    <a:pt x="527156" y="375591"/>
                  </a:cubicBezTo>
                  <a:cubicBezTo>
                    <a:pt x="429959" y="381354"/>
                    <a:pt x="331681" y="378833"/>
                    <a:pt x="235564" y="365506"/>
                  </a:cubicBezTo>
                  <a:cubicBezTo>
                    <a:pt x="173645" y="356861"/>
                    <a:pt x="107407" y="345335"/>
                    <a:pt x="51608" y="316160"/>
                  </a:cubicBezTo>
                  <a:cubicBezTo>
                    <a:pt x="39009" y="309857"/>
                    <a:pt x="24519" y="301122"/>
                    <a:pt x="14034" y="289866"/>
                  </a:cubicBezTo>
                  <a:lnTo>
                    <a:pt x="5561" y="263955"/>
                  </a:lnTo>
                  <a:lnTo>
                    <a:pt x="0" y="258510"/>
                  </a:lnTo>
                  <a:lnTo>
                    <a:pt x="0" y="123557"/>
                  </a:lnTo>
                  <a:lnTo>
                    <a:pt x="2477" y="121132"/>
                  </a:lnTo>
                  <a:lnTo>
                    <a:pt x="490" y="115094"/>
                  </a:lnTo>
                  <a:cubicBezTo>
                    <a:pt x="7689" y="80516"/>
                    <a:pt x="52328" y="62506"/>
                    <a:pt x="80768" y="51701"/>
                  </a:cubicBezTo>
                  <a:cubicBezTo>
                    <a:pt x="168853" y="17663"/>
                    <a:pt x="268215" y="3341"/>
                    <a:pt x="367448" y="530"/>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37" name="Freeform 36">
              <a:extLst>
                <a:ext uri="{FF2B5EF4-FFF2-40B4-BE49-F238E27FC236}">
                  <a16:creationId xmlns:a16="http://schemas.microsoft.com/office/drawing/2014/main" id="{FC1A5CEF-FCD6-3D4E-81D2-1C004FE97E3F}"/>
                </a:ext>
              </a:extLst>
            </p:cNvPr>
            <p:cNvSpPr>
              <a:spLocks noChangeArrowheads="1"/>
            </p:cNvSpPr>
            <p:nvPr/>
          </p:nvSpPr>
          <p:spPr bwMode="auto">
            <a:xfrm>
              <a:off x="-96497" y="4897045"/>
              <a:ext cx="2689208" cy="2131834"/>
            </a:xfrm>
            <a:custGeom>
              <a:avLst/>
              <a:gdLst>
                <a:gd name="connsiteX0" fmla="*/ 1320702 w 1751945"/>
                <a:gd name="connsiteY0" fmla="*/ 1185167 h 1389499"/>
                <a:gd name="connsiteX1" fmla="*/ 1313882 w 1751945"/>
                <a:gd name="connsiteY1" fmla="*/ 1191983 h 1389499"/>
                <a:gd name="connsiteX2" fmla="*/ 1321307 w 1751945"/>
                <a:gd name="connsiteY2" fmla="*/ 1199169 h 1389499"/>
                <a:gd name="connsiteX3" fmla="*/ 1337776 w 1751945"/>
                <a:gd name="connsiteY3" fmla="*/ 1202907 h 1389499"/>
                <a:gd name="connsiteX4" fmla="*/ 1324435 w 1751945"/>
                <a:gd name="connsiteY4" fmla="*/ 1193721 h 1389499"/>
                <a:gd name="connsiteX5" fmla="*/ 1339565 w 1751945"/>
                <a:gd name="connsiteY5" fmla="*/ 1180344 h 1389499"/>
                <a:gd name="connsiteX6" fmla="*/ 1339507 w 1751945"/>
                <a:gd name="connsiteY6" fmla="*/ 1180358 h 1389499"/>
                <a:gd name="connsiteX7" fmla="*/ 1349890 w 1751945"/>
                <a:gd name="connsiteY7" fmla="*/ 1190340 h 1389499"/>
                <a:gd name="connsiteX8" fmla="*/ 1359154 w 1751945"/>
                <a:gd name="connsiteY8" fmla="*/ 1195251 h 1389499"/>
                <a:gd name="connsiteX9" fmla="*/ 1353751 w 1751945"/>
                <a:gd name="connsiteY9" fmla="*/ 1201868 h 1389499"/>
                <a:gd name="connsiteX10" fmla="*/ 1354371 w 1751945"/>
                <a:gd name="connsiteY10" fmla="*/ 1202472 h 1389499"/>
                <a:gd name="connsiteX11" fmla="*/ 1364242 w 1751945"/>
                <a:gd name="connsiteY11" fmla="*/ 1201929 h 1389499"/>
                <a:gd name="connsiteX12" fmla="*/ 1364962 w 1751945"/>
                <a:gd name="connsiteY12" fmla="*/ 1201193 h 1389499"/>
                <a:gd name="connsiteX13" fmla="*/ 1359154 w 1751945"/>
                <a:gd name="connsiteY13" fmla="*/ 1195251 h 1389499"/>
                <a:gd name="connsiteX14" fmla="*/ 1377873 w 1751945"/>
                <a:gd name="connsiteY14" fmla="*/ 1187722 h 1389499"/>
                <a:gd name="connsiteX15" fmla="*/ 1381863 w 1751945"/>
                <a:gd name="connsiteY15" fmla="*/ 1182745 h 1389499"/>
                <a:gd name="connsiteX16" fmla="*/ 1131541 w 1751945"/>
                <a:gd name="connsiteY16" fmla="*/ 1166711 h 1389499"/>
                <a:gd name="connsiteX17" fmla="*/ 1133906 w 1751945"/>
                <a:gd name="connsiteY17" fmla="*/ 1169007 h 1389499"/>
                <a:gd name="connsiteX18" fmla="*/ 1135368 w 1751945"/>
                <a:gd name="connsiteY18" fmla="*/ 1169340 h 1389499"/>
                <a:gd name="connsiteX19" fmla="*/ 1127407 w 1751945"/>
                <a:gd name="connsiteY19" fmla="*/ 1160915 h 1389499"/>
                <a:gd name="connsiteX20" fmla="*/ 1126504 w 1751945"/>
                <a:gd name="connsiteY20" fmla="*/ 1161821 h 1389499"/>
                <a:gd name="connsiteX21" fmla="*/ 1128761 w 1751945"/>
                <a:gd name="connsiteY21" fmla="*/ 1164013 h 1389499"/>
                <a:gd name="connsiteX22" fmla="*/ 1152107 w 1751945"/>
                <a:gd name="connsiteY22" fmla="*/ 1150182 h 1389499"/>
                <a:gd name="connsiteX23" fmla="*/ 1144522 w 1751945"/>
                <a:gd name="connsiteY23" fmla="*/ 1151930 h 1389499"/>
                <a:gd name="connsiteX24" fmla="*/ 1154781 w 1751945"/>
                <a:gd name="connsiteY24" fmla="*/ 1161765 h 1389499"/>
                <a:gd name="connsiteX25" fmla="*/ 1164070 w 1751945"/>
                <a:gd name="connsiteY25" fmla="*/ 1166676 h 1389499"/>
                <a:gd name="connsiteX26" fmla="*/ 1158977 w 1751945"/>
                <a:gd name="connsiteY26" fmla="*/ 1172745 h 1389499"/>
                <a:gd name="connsiteX27" fmla="*/ 1169334 w 1751945"/>
                <a:gd name="connsiteY27" fmla="*/ 1172174 h 1389499"/>
                <a:gd name="connsiteX28" fmla="*/ 1164070 w 1751945"/>
                <a:gd name="connsiteY28" fmla="*/ 1166676 h 1389499"/>
                <a:gd name="connsiteX29" fmla="*/ 1182842 w 1751945"/>
                <a:gd name="connsiteY29" fmla="*/ 1159146 h 1389499"/>
                <a:gd name="connsiteX30" fmla="*/ 1188386 w 1751945"/>
                <a:gd name="connsiteY30" fmla="*/ 1152248 h 1389499"/>
                <a:gd name="connsiteX31" fmla="*/ 1670783 w 1751945"/>
                <a:gd name="connsiteY31" fmla="*/ 1122672 h 1389499"/>
                <a:gd name="connsiteX32" fmla="*/ 1673714 w 1751945"/>
                <a:gd name="connsiteY32" fmla="*/ 1122672 h 1389499"/>
                <a:gd name="connsiteX33" fmla="*/ 1672981 w 1751945"/>
                <a:gd name="connsiteY33" fmla="*/ 1161993 h 1389499"/>
                <a:gd name="connsiteX34" fmla="*/ 1671516 w 1751945"/>
                <a:gd name="connsiteY34" fmla="*/ 1161993 h 1389499"/>
                <a:gd name="connsiteX35" fmla="*/ 1670783 w 1751945"/>
                <a:gd name="connsiteY35" fmla="*/ 1122672 h 1389499"/>
                <a:gd name="connsiteX36" fmla="*/ 900396 w 1751945"/>
                <a:gd name="connsiteY36" fmla="*/ 1084745 h 1389499"/>
                <a:gd name="connsiteX37" fmla="*/ 960234 w 1751945"/>
                <a:gd name="connsiteY37" fmla="*/ 1106069 h 1389499"/>
                <a:gd name="connsiteX38" fmla="*/ 959300 w 1751945"/>
                <a:gd name="connsiteY38" fmla="*/ 1107505 h 1389499"/>
                <a:gd name="connsiteX39" fmla="*/ 955755 w 1751945"/>
                <a:gd name="connsiteY39" fmla="*/ 1102160 h 1389499"/>
                <a:gd name="connsiteX40" fmla="*/ 949126 w 1751945"/>
                <a:gd name="connsiteY40" fmla="*/ 1106069 h 1389499"/>
                <a:gd name="connsiteX41" fmla="*/ 947095 w 1751945"/>
                <a:gd name="connsiteY41" fmla="*/ 1107511 h 1389499"/>
                <a:gd name="connsiteX42" fmla="*/ 934100 w 1751945"/>
                <a:gd name="connsiteY42" fmla="*/ 1098545 h 1389499"/>
                <a:gd name="connsiteX43" fmla="*/ 864566 w 1751945"/>
                <a:gd name="connsiteY43" fmla="*/ 1107491 h 1389499"/>
                <a:gd name="connsiteX44" fmla="*/ 934100 w 1751945"/>
                <a:gd name="connsiteY44" fmla="*/ 1116737 h 1389499"/>
                <a:gd name="connsiteX45" fmla="*/ 947095 w 1751945"/>
                <a:gd name="connsiteY45" fmla="*/ 1107511 h 1389499"/>
                <a:gd name="connsiteX46" fmla="*/ 949126 w 1751945"/>
                <a:gd name="connsiteY46" fmla="*/ 1108913 h 1389499"/>
                <a:gd name="connsiteX47" fmla="*/ 955755 w 1751945"/>
                <a:gd name="connsiteY47" fmla="*/ 1112955 h 1389499"/>
                <a:gd name="connsiteX48" fmla="*/ 959300 w 1751945"/>
                <a:gd name="connsiteY48" fmla="*/ 1107505 h 1389499"/>
                <a:gd name="connsiteX49" fmla="*/ 960234 w 1751945"/>
                <a:gd name="connsiteY49" fmla="*/ 1108913 h 1389499"/>
                <a:gd name="connsiteX50" fmla="*/ 896813 w 1751945"/>
                <a:gd name="connsiteY50" fmla="*/ 1130237 h 1389499"/>
                <a:gd name="connsiteX51" fmla="*/ 847725 w 1751945"/>
                <a:gd name="connsiteY51" fmla="*/ 1107491 h 1389499"/>
                <a:gd name="connsiteX52" fmla="*/ 900396 w 1751945"/>
                <a:gd name="connsiteY52" fmla="*/ 1084745 h 1389499"/>
                <a:gd name="connsiteX53" fmla="*/ 1251988 w 1751945"/>
                <a:gd name="connsiteY53" fmla="*/ 1062944 h 1389499"/>
                <a:gd name="connsiteX54" fmla="*/ 1227838 w 1751945"/>
                <a:gd name="connsiteY54" fmla="*/ 1073711 h 1389499"/>
                <a:gd name="connsiteX55" fmla="*/ 1293354 w 1751945"/>
                <a:gd name="connsiteY55" fmla="*/ 1081904 h 1389499"/>
                <a:gd name="connsiteX56" fmla="*/ 1305170 w 1751945"/>
                <a:gd name="connsiteY56" fmla="*/ 1073539 h 1389499"/>
                <a:gd name="connsiteX57" fmla="*/ 1307468 w 1751945"/>
                <a:gd name="connsiteY57" fmla="*/ 1075149 h 1389499"/>
                <a:gd name="connsiteX58" fmla="*/ 1309087 w 1751945"/>
                <a:gd name="connsiteY58" fmla="*/ 1076094 h 1389499"/>
                <a:gd name="connsiteX59" fmla="*/ 1309087 w 1751945"/>
                <a:gd name="connsiteY59" fmla="*/ 1070999 h 1389499"/>
                <a:gd name="connsiteX60" fmla="*/ 1307468 w 1751945"/>
                <a:gd name="connsiteY60" fmla="*/ 1071912 h 1389499"/>
                <a:gd name="connsiteX61" fmla="*/ 1305170 w 1751945"/>
                <a:gd name="connsiteY61" fmla="*/ 1073539 h 1389499"/>
                <a:gd name="connsiteX62" fmla="*/ 1293354 w 1751945"/>
                <a:gd name="connsiteY62" fmla="*/ 1065264 h 1389499"/>
                <a:gd name="connsiteX63" fmla="*/ 1251988 w 1751945"/>
                <a:gd name="connsiteY63" fmla="*/ 1062944 h 1389499"/>
                <a:gd name="connsiteX64" fmla="*/ 1739510 w 1751945"/>
                <a:gd name="connsiteY64" fmla="*/ 1062619 h 1389499"/>
                <a:gd name="connsiteX65" fmla="*/ 1739294 w 1751945"/>
                <a:gd name="connsiteY65" fmla="*/ 1065063 h 1389499"/>
                <a:gd name="connsiteX66" fmla="*/ 1737480 w 1751945"/>
                <a:gd name="connsiteY66" fmla="*/ 1064539 h 1389499"/>
                <a:gd name="connsiteX67" fmla="*/ 1693581 w 1751945"/>
                <a:gd name="connsiteY67" fmla="*/ 1092403 h 1389499"/>
                <a:gd name="connsiteX68" fmla="*/ 1682296 w 1751945"/>
                <a:gd name="connsiteY68" fmla="*/ 1102628 h 1389499"/>
                <a:gd name="connsiteX69" fmla="*/ 1649588 w 1751945"/>
                <a:gd name="connsiteY69" fmla="*/ 1120328 h 1389499"/>
                <a:gd name="connsiteX70" fmla="*/ 1357295 w 1751945"/>
                <a:gd name="connsiteY70" fmla="*/ 1305860 h 1389499"/>
                <a:gd name="connsiteX71" fmla="*/ 1332724 w 1751945"/>
                <a:gd name="connsiteY71" fmla="*/ 1321676 h 1389499"/>
                <a:gd name="connsiteX72" fmla="*/ 1324904 w 1751945"/>
                <a:gd name="connsiteY72" fmla="*/ 1323178 h 1389499"/>
                <a:gd name="connsiteX73" fmla="*/ 1325190 w 1751945"/>
                <a:gd name="connsiteY73" fmla="*/ 1323430 h 1389499"/>
                <a:gd name="connsiteX74" fmla="*/ 1325190 w 1751945"/>
                <a:gd name="connsiteY74" fmla="*/ 1371581 h 1389499"/>
                <a:gd name="connsiteX75" fmla="*/ 1331184 w 1751945"/>
                <a:gd name="connsiteY75" fmla="*/ 1368499 h 1389499"/>
                <a:gd name="connsiteX76" fmla="*/ 1344415 w 1751945"/>
                <a:gd name="connsiteY76" fmla="*/ 1359394 h 1389499"/>
                <a:gd name="connsiteX77" fmla="*/ 1344415 w 1751945"/>
                <a:gd name="connsiteY77" fmla="*/ 1321637 h 1389499"/>
                <a:gd name="connsiteX78" fmla="*/ 1346068 w 1751945"/>
                <a:gd name="connsiteY78" fmla="*/ 1321637 h 1389499"/>
                <a:gd name="connsiteX79" fmla="*/ 1346331 w 1751945"/>
                <a:gd name="connsiteY79" fmla="*/ 1358076 h 1389499"/>
                <a:gd name="connsiteX80" fmla="*/ 1349898 w 1751945"/>
                <a:gd name="connsiteY80" fmla="*/ 1355621 h 1389499"/>
                <a:gd name="connsiteX81" fmla="*/ 1375845 w 1751945"/>
                <a:gd name="connsiteY81" fmla="*/ 1340239 h 1389499"/>
                <a:gd name="connsiteX82" fmla="*/ 1375146 w 1751945"/>
                <a:gd name="connsiteY82" fmla="*/ 1339716 h 1389499"/>
                <a:gd name="connsiteX83" fmla="*/ 1379961 w 1751945"/>
                <a:gd name="connsiteY83" fmla="*/ 1316794 h 1389499"/>
                <a:gd name="connsiteX84" fmla="*/ 1382184 w 1751945"/>
                <a:gd name="connsiteY84" fmla="*/ 1316425 h 1389499"/>
                <a:gd name="connsiteX85" fmla="*/ 1376904 w 1751945"/>
                <a:gd name="connsiteY85" fmla="*/ 1339611 h 1389499"/>
                <a:gd name="connsiteX86" fmla="*/ 1544951 w 1751945"/>
                <a:gd name="connsiteY86" fmla="*/ 1239987 h 1389499"/>
                <a:gd name="connsiteX87" fmla="*/ 1647889 w 1751945"/>
                <a:gd name="connsiteY87" fmla="*/ 1179072 h 1389499"/>
                <a:gd name="connsiteX88" fmla="*/ 1647032 w 1751945"/>
                <a:gd name="connsiteY88" fmla="*/ 1179072 h 1389499"/>
                <a:gd name="connsiteX89" fmla="*/ 1647032 w 1751945"/>
                <a:gd name="connsiteY89" fmla="*/ 1122338 h 1389499"/>
                <a:gd name="connsiteX90" fmla="*/ 1649413 w 1751945"/>
                <a:gd name="connsiteY90" fmla="*/ 1122338 h 1389499"/>
                <a:gd name="connsiteX91" fmla="*/ 1649413 w 1751945"/>
                <a:gd name="connsiteY91" fmla="*/ 1178170 h 1389499"/>
                <a:gd name="connsiteX92" fmla="*/ 1716613 w 1751945"/>
                <a:gd name="connsiteY92" fmla="*/ 1138403 h 1389499"/>
                <a:gd name="connsiteX93" fmla="*/ 1733887 w 1751945"/>
                <a:gd name="connsiteY93" fmla="*/ 1100218 h 1389499"/>
                <a:gd name="connsiteX94" fmla="*/ 1738925 w 1751945"/>
                <a:gd name="connsiteY94" fmla="*/ 1069239 h 1389499"/>
                <a:gd name="connsiteX95" fmla="*/ 1739294 w 1751945"/>
                <a:gd name="connsiteY95" fmla="*/ 1065063 h 1389499"/>
                <a:gd name="connsiteX96" fmla="*/ 1742524 w 1751945"/>
                <a:gd name="connsiteY96" fmla="*/ 1065996 h 1389499"/>
                <a:gd name="connsiteX97" fmla="*/ 1739510 w 1751945"/>
                <a:gd name="connsiteY97" fmla="*/ 1062619 h 1389499"/>
                <a:gd name="connsiteX98" fmla="*/ 1718458 w 1751945"/>
                <a:gd name="connsiteY98" fmla="*/ 1059513 h 1389499"/>
                <a:gd name="connsiteX99" fmla="*/ 1719414 w 1751945"/>
                <a:gd name="connsiteY99" fmla="*/ 1060797 h 1389499"/>
                <a:gd name="connsiteX100" fmla="*/ 1706320 w 1751945"/>
                <a:gd name="connsiteY100" fmla="*/ 1068072 h 1389499"/>
                <a:gd name="connsiteX101" fmla="*/ 1705179 w 1751945"/>
                <a:gd name="connsiteY101" fmla="*/ 1071660 h 1389499"/>
                <a:gd name="connsiteX102" fmla="*/ 1723009 w 1751945"/>
                <a:gd name="connsiteY102" fmla="*/ 1060356 h 1389499"/>
                <a:gd name="connsiteX103" fmla="*/ 1721336 w 1751945"/>
                <a:gd name="connsiteY103" fmla="*/ 1059873 h 1389499"/>
                <a:gd name="connsiteX104" fmla="*/ 1708104 w 1751945"/>
                <a:gd name="connsiteY104" fmla="*/ 1058220 h 1389499"/>
                <a:gd name="connsiteX105" fmla="*/ 1708085 w 1751945"/>
                <a:gd name="connsiteY105" fmla="*/ 1062524 h 1389499"/>
                <a:gd name="connsiteX106" fmla="*/ 1707265 w 1751945"/>
                <a:gd name="connsiteY106" fmla="*/ 1065100 h 1389499"/>
                <a:gd name="connsiteX107" fmla="*/ 1718108 w 1751945"/>
                <a:gd name="connsiteY107" fmla="*/ 1059470 h 1389499"/>
                <a:gd name="connsiteX108" fmla="*/ 11206 w 1751945"/>
                <a:gd name="connsiteY108" fmla="*/ 1057113 h 1389499"/>
                <a:gd name="connsiteX109" fmla="*/ 10914 w 1751945"/>
                <a:gd name="connsiteY109" fmla="*/ 1061724 h 1389499"/>
                <a:gd name="connsiteX110" fmla="*/ 11516 w 1751945"/>
                <a:gd name="connsiteY110" fmla="*/ 1075002 h 1389499"/>
                <a:gd name="connsiteX111" fmla="*/ 7557 w 1751945"/>
                <a:gd name="connsiteY111" fmla="*/ 1110665 h 1389499"/>
                <a:gd name="connsiteX112" fmla="*/ 12956 w 1751945"/>
                <a:gd name="connsiteY112" fmla="*/ 1111385 h 1389499"/>
                <a:gd name="connsiteX113" fmla="*/ 49090 w 1751945"/>
                <a:gd name="connsiteY113" fmla="*/ 1120464 h 1389499"/>
                <a:gd name="connsiteX114" fmla="*/ 49090 w 1751945"/>
                <a:gd name="connsiteY114" fmla="*/ 1093767 h 1389499"/>
                <a:gd name="connsiteX115" fmla="*/ 50922 w 1751945"/>
                <a:gd name="connsiteY115" fmla="*/ 1093767 h 1389499"/>
                <a:gd name="connsiteX116" fmla="*/ 50674 w 1751945"/>
                <a:gd name="connsiteY116" fmla="*/ 1120862 h 1389499"/>
                <a:gd name="connsiteX117" fmla="*/ 58480 w 1751945"/>
                <a:gd name="connsiteY117" fmla="*/ 1122823 h 1389499"/>
                <a:gd name="connsiteX118" fmla="*/ 79339 w 1751945"/>
                <a:gd name="connsiteY118" fmla="*/ 1126249 h 1389499"/>
                <a:gd name="connsiteX119" fmla="*/ 78582 w 1751945"/>
                <a:gd name="connsiteY119" fmla="*/ 1094099 h 1389499"/>
                <a:gd name="connsiteX120" fmla="*/ 81359 w 1751945"/>
                <a:gd name="connsiteY120" fmla="*/ 1094099 h 1389499"/>
                <a:gd name="connsiteX121" fmla="*/ 80977 w 1751945"/>
                <a:gd name="connsiteY121" fmla="*/ 1126518 h 1389499"/>
                <a:gd name="connsiteX122" fmla="*/ 105084 w 1751945"/>
                <a:gd name="connsiteY122" fmla="*/ 1130478 h 1389499"/>
                <a:gd name="connsiteX123" fmla="*/ 513904 w 1751945"/>
                <a:gd name="connsiteY123" fmla="*/ 1214051 h 1389499"/>
                <a:gd name="connsiteX124" fmla="*/ 997579 w 1751945"/>
                <a:gd name="connsiteY124" fmla="*/ 1313114 h 1389499"/>
                <a:gd name="connsiteX125" fmla="*/ 1300235 w 1751945"/>
                <a:gd name="connsiteY125" fmla="*/ 1374713 h 1389499"/>
                <a:gd name="connsiteX126" fmla="*/ 1311391 w 1751945"/>
                <a:gd name="connsiteY126" fmla="*/ 1378676 h 1389499"/>
                <a:gd name="connsiteX127" fmla="*/ 1312863 w 1751945"/>
                <a:gd name="connsiteY127" fmla="*/ 1377919 h 1389499"/>
                <a:gd name="connsiteX128" fmla="*/ 1312863 w 1751945"/>
                <a:gd name="connsiteY128" fmla="*/ 1325492 h 1389499"/>
                <a:gd name="connsiteX129" fmla="*/ 1306534 w 1751945"/>
                <a:gd name="connsiteY129" fmla="*/ 1326708 h 1389499"/>
                <a:gd name="connsiteX130" fmla="*/ 1191691 w 1751945"/>
                <a:gd name="connsiteY130" fmla="*/ 1302626 h 1389499"/>
                <a:gd name="connsiteX131" fmla="*/ 737361 w 1751945"/>
                <a:gd name="connsiteY131" fmla="*/ 1208094 h 1389499"/>
                <a:gd name="connsiteX132" fmla="*/ 687313 w 1751945"/>
                <a:gd name="connsiteY132" fmla="*/ 1040297 h 1389499"/>
                <a:gd name="connsiteX133" fmla="*/ 747150 w 1751945"/>
                <a:gd name="connsiteY133" fmla="*/ 1061782 h 1389499"/>
                <a:gd name="connsiteX134" fmla="*/ 746188 w 1751945"/>
                <a:gd name="connsiteY134" fmla="*/ 1063378 h 1389499"/>
                <a:gd name="connsiteX135" fmla="*/ 742940 w 1751945"/>
                <a:gd name="connsiteY135" fmla="*/ 1057888 h 1389499"/>
                <a:gd name="connsiteX136" fmla="*/ 736043 w 1751945"/>
                <a:gd name="connsiteY136" fmla="*/ 1061782 h 1389499"/>
                <a:gd name="connsiteX137" fmla="*/ 733816 w 1751945"/>
                <a:gd name="connsiteY137" fmla="*/ 1063374 h 1389499"/>
                <a:gd name="connsiteX138" fmla="*/ 721223 w 1751945"/>
                <a:gd name="connsiteY138" fmla="*/ 1054151 h 1389499"/>
                <a:gd name="connsiteX139" fmla="*/ 651841 w 1751945"/>
                <a:gd name="connsiteY139" fmla="*/ 1063215 h 1389499"/>
                <a:gd name="connsiteX140" fmla="*/ 721072 w 1751945"/>
                <a:gd name="connsiteY140" fmla="*/ 1072480 h 1389499"/>
                <a:gd name="connsiteX141" fmla="*/ 733816 w 1751945"/>
                <a:gd name="connsiteY141" fmla="*/ 1063374 h 1389499"/>
                <a:gd name="connsiteX142" fmla="*/ 736043 w 1751945"/>
                <a:gd name="connsiteY142" fmla="*/ 1065005 h 1389499"/>
                <a:gd name="connsiteX143" fmla="*/ 742940 w 1751945"/>
                <a:gd name="connsiteY143" fmla="*/ 1068765 h 1389499"/>
                <a:gd name="connsiteX144" fmla="*/ 746188 w 1751945"/>
                <a:gd name="connsiteY144" fmla="*/ 1063378 h 1389499"/>
                <a:gd name="connsiteX145" fmla="*/ 747150 w 1751945"/>
                <a:gd name="connsiteY145" fmla="*/ 1065005 h 1389499"/>
                <a:gd name="connsiteX146" fmla="*/ 683730 w 1751945"/>
                <a:gd name="connsiteY146" fmla="*/ 1086132 h 1389499"/>
                <a:gd name="connsiteX147" fmla="*/ 635000 w 1751945"/>
                <a:gd name="connsiteY147" fmla="*/ 1063215 h 1389499"/>
                <a:gd name="connsiteX148" fmla="*/ 687313 w 1751945"/>
                <a:gd name="connsiteY148" fmla="*/ 1040297 h 1389499"/>
                <a:gd name="connsiteX149" fmla="*/ 1044025 w 1751945"/>
                <a:gd name="connsiteY149" fmla="*/ 1013311 h 1389499"/>
                <a:gd name="connsiteX150" fmla="*/ 1101506 w 1751945"/>
                <a:gd name="connsiteY150" fmla="*/ 1033812 h 1389499"/>
                <a:gd name="connsiteX151" fmla="*/ 1100482 w 1751945"/>
                <a:gd name="connsiteY151" fmla="*/ 1035431 h 1389499"/>
                <a:gd name="connsiteX152" fmla="*/ 1096987 w 1751945"/>
                <a:gd name="connsiteY152" fmla="*/ 1029901 h 1389499"/>
                <a:gd name="connsiteX153" fmla="*/ 1090299 w 1751945"/>
                <a:gd name="connsiteY153" fmla="*/ 1033812 h 1389499"/>
                <a:gd name="connsiteX154" fmla="*/ 1087993 w 1751945"/>
                <a:gd name="connsiteY154" fmla="*/ 1035439 h 1389499"/>
                <a:gd name="connsiteX155" fmla="*/ 1076138 w 1751945"/>
                <a:gd name="connsiteY155" fmla="*/ 1027158 h 1389499"/>
                <a:gd name="connsiteX156" fmla="*/ 1010405 w 1751945"/>
                <a:gd name="connsiteY156" fmla="*/ 1035251 h 1389499"/>
                <a:gd name="connsiteX157" fmla="*/ 1076138 w 1751945"/>
                <a:gd name="connsiteY157" fmla="*/ 1043799 h 1389499"/>
                <a:gd name="connsiteX158" fmla="*/ 1087993 w 1751945"/>
                <a:gd name="connsiteY158" fmla="*/ 1035439 h 1389499"/>
                <a:gd name="connsiteX159" fmla="*/ 1090299 w 1751945"/>
                <a:gd name="connsiteY159" fmla="*/ 1037049 h 1389499"/>
                <a:gd name="connsiteX160" fmla="*/ 1096987 w 1751945"/>
                <a:gd name="connsiteY160" fmla="*/ 1040961 h 1389499"/>
                <a:gd name="connsiteX161" fmla="*/ 1100482 w 1751945"/>
                <a:gd name="connsiteY161" fmla="*/ 1035431 h 1389499"/>
                <a:gd name="connsiteX162" fmla="*/ 1101506 w 1751945"/>
                <a:gd name="connsiteY162" fmla="*/ 1037049 h 1389499"/>
                <a:gd name="connsiteX163" fmla="*/ 1040772 w 1751945"/>
                <a:gd name="connsiteY163" fmla="*/ 1057551 h 1389499"/>
                <a:gd name="connsiteX164" fmla="*/ 993775 w 1751945"/>
                <a:gd name="connsiteY164" fmla="*/ 1035251 h 1389499"/>
                <a:gd name="connsiteX165" fmla="*/ 1044025 w 1751945"/>
                <a:gd name="connsiteY165" fmla="*/ 1013311 h 1389499"/>
                <a:gd name="connsiteX166" fmla="*/ 474588 w 1751945"/>
                <a:gd name="connsiteY166" fmla="*/ 1000609 h 1389499"/>
                <a:gd name="connsiteX167" fmla="*/ 534784 w 1751945"/>
                <a:gd name="connsiteY167" fmla="*/ 1022094 h 1389499"/>
                <a:gd name="connsiteX168" fmla="*/ 533770 w 1751945"/>
                <a:gd name="connsiteY168" fmla="*/ 1023675 h 1389499"/>
                <a:gd name="connsiteX169" fmla="*/ 530305 w 1751945"/>
                <a:gd name="connsiteY169" fmla="*/ 1018066 h 1389499"/>
                <a:gd name="connsiteX170" fmla="*/ 523676 w 1751945"/>
                <a:gd name="connsiteY170" fmla="*/ 1022094 h 1389499"/>
                <a:gd name="connsiteX171" fmla="*/ 521413 w 1751945"/>
                <a:gd name="connsiteY171" fmla="*/ 1023705 h 1389499"/>
                <a:gd name="connsiteX172" fmla="*/ 508650 w 1751945"/>
                <a:gd name="connsiteY172" fmla="*/ 1014614 h 1389499"/>
                <a:gd name="connsiteX173" fmla="*/ 439115 w 1751945"/>
                <a:gd name="connsiteY173" fmla="*/ 1023527 h 1389499"/>
                <a:gd name="connsiteX174" fmla="*/ 508650 w 1751945"/>
                <a:gd name="connsiteY174" fmla="*/ 1032792 h 1389499"/>
                <a:gd name="connsiteX175" fmla="*/ 521413 w 1751945"/>
                <a:gd name="connsiteY175" fmla="*/ 1023705 h 1389499"/>
                <a:gd name="connsiteX176" fmla="*/ 523676 w 1751945"/>
                <a:gd name="connsiteY176" fmla="*/ 1025317 h 1389499"/>
                <a:gd name="connsiteX177" fmla="*/ 530305 w 1751945"/>
                <a:gd name="connsiteY177" fmla="*/ 1029077 h 1389499"/>
                <a:gd name="connsiteX178" fmla="*/ 533770 w 1751945"/>
                <a:gd name="connsiteY178" fmla="*/ 1023675 h 1389499"/>
                <a:gd name="connsiteX179" fmla="*/ 534784 w 1751945"/>
                <a:gd name="connsiteY179" fmla="*/ 1025317 h 1389499"/>
                <a:gd name="connsiteX180" fmla="*/ 471005 w 1751945"/>
                <a:gd name="connsiteY180" fmla="*/ 1046444 h 1389499"/>
                <a:gd name="connsiteX181" fmla="*/ 422275 w 1751945"/>
                <a:gd name="connsiteY181" fmla="*/ 1023527 h 1389499"/>
                <a:gd name="connsiteX182" fmla="*/ 474588 w 1751945"/>
                <a:gd name="connsiteY182" fmla="*/ 1000609 h 1389499"/>
                <a:gd name="connsiteX183" fmla="*/ 859991 w 1751945"/>
                <a:gd name="connsiteY183" fmla="*/ 983569 h 1389499"/>
                <a:gd name="connsiteX184" fmla="*/ 850865 w 1751945"/>
                <a:gd name="connsiteY184" fmla="*/ 985631 h 1389499"/>
                <a:gd name="connsiteX185" fmla="*/ 860940 w 1751945"/>
                <a:gd name="connsiteY185" fmla="*/ 995386 h 1389499"/>
                <a:gd name="connsiteX186" fmla="*/ 870204 w 1751945"/>
                <a:gd name="connsiteY186" fmla="*/ 1000348 h 1389499"/>
                <a:gd name="connsiteX187" fmla="*/ 866472 w 1751945"/>
                <a:gd name="connsiteY187" fmla="*/ 1004702 h 1389499"/>
                <a:gd name="connsiteX188" fmla="*/ 874187 w 1751945"/>
                <a:gd name="connsiteY188" fmla="*/ 1004299 h 1389499"/>
                <a:gd name="connsiteX189" fmla="*/ 870204 w 1751945"/>
                <a:gd name="connsiteY189" fmla="*/ 1000348 h 1389499"/>
                <a:gd name="connsiteX190" fmla="*/ 888923 w 1751945"/>
                <a:gd name="connsiteY190" fmla="*/ 992715 h 1389499"/>
                <a:gd name="connsiteX191" fmla="*/ 894676 w 1751945"/>
                <a:gd name="connsiteY191" fmla="*/ 985514 h 1389499"/>
                <a:gd name="connsiteX192" fmla="*/ 1320613 w 1751945"/>
                <a:gd name="connsiteY192" fmla="*/ 981885 h 1389499"/>
                <a:gd name="connsiteX193" fmla="*/ 1320613 w 1751945"/>
                <a:gd name="connsiteY193" fmla="*/ 1067783 h 1389499"/>
                <a:gd name="connsiteX194" fmla="*/ 1320613 w 1751945"/>
                <a:gd name="connsiteY194" fmla="*/ 1134758 h 1389499"/>
                <a:gd name="connsiteX195" fmla="*/ 1320613 w 1751945"/>
                <a:gd name="connsiteY195" fmla="*/ 1153122 h 1389499"/>
                <a:gd name="connsiteX196" fmla="*/ 1332776 w 1751945"/>
                <a:gd name="connsiteY196" fmla="*/ 1171264 h 1389499"/>
                <a:gd name="connsiteX197" fmla="*/ 1349465 w 1751945"/>
                <a:gd name="connsiteY197" fmla="*/ 1169237 h 1389499"/>
                <a:gd name="connsiteX198" fmla="*/ 1384106 w 1751945"/>
                <a:gd name="connsiteY198" fmla="*/ 1171458 h 1389499"/>
                <a:gd name="connsiteX199" fmla="*/ 1389314 w 1751945"/>
                <a:gd name="connsiteY199" fmla="*/ 1173451 h 1389499"/>
                <a:gd name="connsiteX200" fmla="*/ 1390248 w 1751945"/>
                <a:gd name="connsiteY200" fmla="*/ 1172285 h 1389499"/>
                <a:gd name="connsiteX201" fmla="*/ 1397694 w 1751945"/>
                <a:gd name="connsiteY201" fmla="*/ 1037896 h 1389499"/>
                <a:gd name="connsiteX202" fmla="*/ 1397694 w 1751945"/>
                <a:gd name="connsiteY202" fmla="*/ 997209 h 1389499"/>
                <a:gd name="connsiteX203" fmla="*/ 286034 w 1751945"/>
                <a:gd name="connsiteY203" fmla="*/ 962509 h 1389499"/>
                <a:gd name="connsiteX204" fmla="*/ 345871 w 1751945"/>
                <a:gd name="connsiteY204" fmla="*/ 983994 h 1389499"/>
                <a:gd name="connsiteX205" fmla="*/ 344938 w 1751945"/>
                <a:gd name="connsiteY205" fmla="*/ 985441 h 1389499"/>
                <a:gd name="connsiteX206" fmla="*/ 341393 w 1751945"/>
                <a:gd name="connsiteY206" fmla="*/ 980055 h 1389499"/>
                <a:gd name="connsiteX207" fmla="*/ 334764 w 1751945"/>
                <a:gd name="connsiteY207" fmla="*/ 983994 h 1389499"/>
                <a:gd name="connsiteX208" fmla="*/ 332728 w 1751945"/>
                <a:gd name="connsiteY208" fmla="*/ 985444 h 1389499"/>
                <a:gd name="connsiteX209" fmla="*/ 319737 w 1751945"/>
                <a:gd name="connsiteY209" fmla="*/ 976413 h 1389499"/>
                <a:gd name="connsiteX210" fmla="*/ 250203 w 1751945"/>
                <a:gd name="connsiteY210" fmla="*/ 985427 h 1389499"/>
                <a:gd name="connsiteX211" fmla="*/ 319737 w 1751945"/>
                <a:gd name="connsiteY211" fmla="*/ 994692 h 1389499"/>
                <a:gd name="connsiteX212" fmla="*/ 332728 w 1751945"/>
                <a:gd name="connsiteY212" fmla="*/ 985444 h 1389499"/>
                <a:gd name="connsiteX213" fmla="*/ 334764 w 1751945"/>
                <a:gd name="connsiteY213" fmla="*/ 986859 h 1389499"/>
                <a:gd name="connsiteX214" fmla="*/ 341393 w 1751945"/>
                <a:gd name="connsiteY214" fmla="*/ 990932 h 1389499"/>
                <a:gd name="connsiteX215" fmla="*/ 344938 w 1751945"/>
                <a:gd name="connsiteY215" fmla="*/ 985441 h 1389499"/>
                <a:gd name="connsiteX216" fmla="*/ 345871 w 1751945"/>
                <a:gd name="connsiteY216" fmla="*/ 986859 h 1389499"/>
                <a:gd name="connsiteX217" fmla="*/ 282093 w 1751945"/>
                <a:gd name="connsiteY217" fmla="*/ 1008344 h 1389499"/>
                <a:gd name="connsiteX218" fmla="*/ 233363 w 1751945"/>
                <a:gd name="connsiteY218" fmla="*/ 985427 h 1389499"/>
                <a:gd name="connsiteX219" fmla="*/ 286034 w 1751945"/>
                <a:gd name="connsiteY219" fmla="*/ 962509 h 1389499"/>
                <a:gd name="connsiteX220" fmla="*/ 1214638 w 1751945"/>
                <a:gd name="connsiteY220" fmla="*/ 960817 h 1389499"/>
                <a:gd name="connsiteX221" fmla="*/ 1214638 w 1751945"/>
                <a:gd name="connsiteY221" fmla="*/ 1067142 h 1389499"/>
                <a:gd name="connsiteX222" fmla="*/ 1217315 w 1751945"/>
                <a:gd name="connsiteY222" fmla="*/ 1061931 h 1389499"/>
                <a:gd name="connsiteX223" fmla="*/ 1261347 w 1751945"/>
                <a:gd name="connsiteY223" fmla="*/ 1051411 h 1389499"/>
                <a:gd name="connsiteX224" fmla="*/ 1294317 w 1751945"/>
                <a:gd name="connsiteY224" fmla="*/ 1053839 h 1389499"/>
                <a:gd name="connsiteX225" fmla="*/ 1309087 w 1751945"/>
                <a:gd name="connsiteY225" fmla="*/ 1059616 h 1389499"/>
                <a:gd name="connsiteX226" fmla="*/ 1309087 w 1751945"/>
                <a:gd name="connsiteY226" fmla="*/ 979594 h 1389499"/>
                <a:gd name="connsiteX227" fmla="*/ 1679362 w 1751945"/>
                <a:gd name="connsiteY227" fmla="*/ 946638 h 1389499"/>
                <a:gd name="connsiteX228" fmla="*/ 1680082 w 1751945"/>
                <a:gd name="connsiteY228" fmla="*/ 948083 h 1389499"/>
                <a:gd name="connsiteX229" fmla="*/ 1523708 w 1751945"/>
                <a:gd name="connsiteY229" fmla="*/ 1042030 h 1389499"/>
                <a:gd name="connsiteX230" fmla="*/ 1522266 w 1751945"/>
                <a:gd name="connsiteY230" fmla="*/ 1039501 h 1389499"/>
                <a:gd name="connsiteX231" fmla="*/ 1679362 w 1751945"/>
                <a:gd name="connsiteY231" fmla="*/ 946638 h 1389499"/>
                <a:gd name="connsiteX232" fmla="*/ 1125422 w 1751945"/>
                <a:gd name="connsiteY232" fmla="*/ 943080 h 1389499"/>
                <a:gd name="connsiteX233" fmla="*/ 1125422 w 1751945"/>
                <a:gd name="connsiteY233" fmla="*/ 1039208 h 1389499"/>
                <a:gd name="connsiteX234" fmla="*/ 1125422 w 1751945"/>
                <a:gd name="connsiteY234" fmla="*/ 1106183 h 1389499"/>
                <a:gd name="connsiteX235" fmla="*/ 1125422 w 1751945"/>
                <a:gd name="connsiteY235" fmla="*/ 1124547 h 1389499"/>
                <a:gd name="connsiteX236" fmla="*/ 1137151 w 1751945"/>
                <a:gd name="connsiteY236" fmla="*/ 1141993 h 1389499"/>
                <a:gd name="connsiteX237" fmla="*/ 1161976 w 1751945"/>
                <a:gd name="connsiteY237" fmla="*/ 1138720 h 1389499"/>
                <a:gd name="connsiteX238" fmla="*/ 1195826 w 1751945"/>
                <a:gd name="connsiteY238" fmla="*/ 1141202 h 1389499"/>
                <a:gd name="connsiteX239" fmla="*/ 1205744 w 1751945"/>
                <a:gd name="connsiteY239" fmla="*/ 1097946 h 1389499"/>
                <a:gd name="connsiteX240" fmla="*/ 1202719 w 1751945"/>
                <a:gd name="connsiteY240" fmla="*/ 1008961 h 1389499"/>
                <a:gd name="connsiteX241" fmla="*/ 1202719 w 1751945"/>
                <a:gd name="connsiteY241" fmla="*/ 958447 h 1389499"/>
                <a:gd name="connsiteX242" fmla="*/ 618575 w 1751945"/>
                <a:gd name="connsiteY242" fmla="*/ 930761 h 1389499"/>
                <a:gd name="connsiteX243" fmla="*/ 675694 w 1751945"/>
                <a:gd name="connsiteY243" fmla="*/ 951262 h 1389499"/>
                <a:gd name="connsiteX244" fmla="*/ 674732 w 1751945"/>
                <a:gd name="connsiteY244" fmla="*/ 952881 h 1389499"/>
                <a:gd name="connsiteX245" fmla="*/ 671446 w 1751945"/>
                <a:gd name="connsiteY245" fmla="*/ 947351 h 1389499"/>
                <a:gd name="connsiteX246" fmla="*/ 664487 w 1751945"/>
                <a:gd name="connsiteY246" fmla="*/ 951262 h 1389499"/>
                <a:gd name="connsiteX247" fmla="*/ 662215 w 1751945"/>
                <a:gd name="connsiteY247" fmla="*/ 952889 h 1389499"/>
                <a:gd name="connsiteX248" fmla="*/ 650535 w 1751945"/>
                <a:gd name="connsiteY248" fmla="*/ 944608 h 1389499"/>
                <a:gd name="connsiteX249" fmla="*/ 584955 w 1751945"/>
                <a:gd name="connsiteY249" fmla="*/ 952701 h 1389499"/>
                <a:gd name="connsiteX250" fmla="*/ 650535 w 1751945"/>
                <a:gd name="connsiteY250" fmla="*/ 961249 h 1389499"/>
                <a:gd name="connsiteX251" fmla="*/ 662215 w 1751945"/>
                <a:gd name="connsiteY251" fmla="*/ 952889 h 1389499"/>
                <a:gd name="connsiteX252" fmla="*/ 664487 w 1751945"/>
                <a:gd name="connsiteY252" fmla="*/ 954499 h 1389499"/>
                <a:gd name="connsiteX253" fmla="*/ 671446 w 1751945"/>
                <a:gd name="connsiteY253" fmla="*/ 958411 h 1389499"/>
                <a:gd name="connsiteX254" fmla="*/ 674732 w 1751945"/>
                <a:gd name="connsiteY254" fmla="*/ 952881 h 1389499"/>
                <a:gd name="connsiteX255" fmla="*/ 675694 w 1751945"/>
                <a:gd name="connsiteY255" fmla="*/ 954499 h 1389499"/>
                <a:gd name="connsiteX256" fmla="*/ 615322 w 1751945"/>
                <a:gd name="connsiteY256" fmla="*/ 975001 h 1389499"/>
                <a:gd name="connsiteX257" fmla="*/ 568325 w 1751945"/>
                <a:gd name="connsiteY257" fmla="*/ 952701 h 1389499"/>
                <a:gd name="connsiteX258" fmla="*/ 618575 w 1751945"/>
                <a:gd name="connsiteY258" fmla="*/ 930761 h 1389499"/>
                <a:gd name="connsiteX259" fmla="*/ 1690471 w 1751945"/>
                <a:gd name="connsiteY259" fmla="*/ 894251 h 1389499"/>
                <a:gd name="connsiteX260" fmla="*/ 1691193 w 1751945"/>
                <a:gd name="connsiteY260" fmla="*/ 895699 h 1389499"/>
                <a:gd name="connsiteX261" fmla="*/ 1582954 w 1751945"/>
                <a:gd name="connsiteY261" fmla="*/ 963015 h 1389499"/>
                <a:gd name="connsiteX262" fmla="*/ 1582233 w 1751945"/>
                <a:gd name="connsiteY262" fmla="*/ 961206 h 1389499"/>
                <a:gd name="connsiteX263" fmla="*/ 1690471 w 1751945"/>
                <a:gd name="connsiteY263" fmla="*/ 894251 h 1389499"/>
                <a:gd name="connsiteX264" fmla="*/ 429497 w 1751945"/>
                <a:gd name="connsiteY264" fmla="*/ 891074 h 1389499"/>
                <a:gd name="connsiteX265" fmla="*/ 486788 w 1751945"/>
                <a:gd name="connsiteY265" fmla="*/ 911575 h 1389499"/>
                <a:gd name="connsiteX266" fmla="*/ 485790 w 1751945"/>
                <a:gd name="connsiteY266" fmla="*/ 913178 h 1389499"/>
                <a:gd name="connsiteX267" fmla="*/ 482419 w 1751945"/>
                <a:gd name="connsiteY267" fmla="*/ 907663 h 1389499"/>
                <a:gd name="connsiteX268" fmla="*/ 475618 w 1751945"/>
                <a:gd name="connsiteY268" fmla="*/ 911575 h 1389499"/>
                <a:gd name="connsiteX269" fmla="*/ 473314 w 1751945"/>
                <a:gd name="connsiteY269" fmla="*/ 913197 h 1389499"/>
                <a:gd name="connsiteX270" fmla="*/ 461504 w 1751945"/>
                <a:gd name="connsiteY270" fmla="*/ 904921 h 1389499"/>
                <a:gd name="connsiteX271" fmla="*/ 395988 w 1751945"/>
                <a:gd name="connsiteY271" fmla="*/ 913013 h 1389499"/>
                <a:gd name="connsiteX272" fmla="*/ 461504 w 1751945"/>
                <a:gd name="connsiteY272" fmla="*/ 921511 h 1389499"/>
                <a:gd name="connsiteX273" fmla="*/ 473314 w 1751945"/>
                <a:gd name="connsiteY273" fmla="*/ 913197 h 1389499"/>
                <a:gd name="connsiteX274" fmla="*/ 475618 w 1751945"/>
                <a:gd name="connsiteY274" fmla="*/ 914812 h 1389499"/>
                <a:gd name="connsiteX275" fmla="*/ 482419 w 1751945"/>
                <a:gd name="connsiteY275" fmla="*/ 918588 h 1389499"/>
                <a:gd name="connsiteX276" fmla="*/ 485790 w 1751945"/>
                <a:gd name="connsiteY276" fmla="*/ 913178 h 1389499"/>
                <a:gd name="connsiteX277" fmla="*/ 486788 w 1751945"/>
                <a:gd name="connsiteY277" fmla="*/ 914812 h 1389499"/>
                <a:gd name="connsiteX278" fmla="*/ 426254 w 1751945"/>
                <a:gd name="connsiteY278" fmla="*/ 934953 h 1389499"/>
                <a:gd name="connsiteX279" fmla="*/ 379413 w 1751945"/>
                <a:gd name="connsiteY279" fmla="*/ 913013 h 1389499"/>
                <a:gd name="connsiteX280" fmla="*/ 429497 w 1751945"/>
                <a:gd name="connsiteY280" fmla="*/ 891074 h 1389499"/>
                <a:gd name="connsiteX281" fmla="*/ 831663 w 1751945"/>
                <a:gd name="connsiteY281" fmla="*/ 884680 h 1389499"/>
                <a:gd name="connsiteX282" fmla="*/ 831663 w 1751945"/>
                <a:gd name="connsiteY282" fmla="*/ 939855 h 1389499"/>
                <a:gd name="connsiteX283" fmla="*/ 831663 w 1751945"/>
                <a:gd name="connsiteY283" fmla="*/ 958219 h 1389499"/>
                <a:gd name="connsiteX284" fmla="*/ 843382 w 1751945"/>
                <a:gd name="connsiteY284" fmla="*/ 975607 h 1389499"/>
                <a:gd name="connsiteX285" fmla="*/ 869400 w 1751945"/>
                <a:gd name="connsiteY285" fmla="*/ 972396 h 1389499"/>
                <a:gd name="connsiteX286" fmla="*/ 901886 w 1751945"/>
                <a:gd name="connsiteY286" fmla="*/ 974657 h 1389499"/>
                <a:gd name="connsiteX287" fmla="*/ 911761 w 1751945"/>
                <a:gd name="connsiteY287" fmla="*/ 931483 h 1389499"/>
                <a:gd name="connsiteX288" fmla="*/ 911345 w 1751945"/>
                <a:gd name="connsiteY288" fmla="*/ 900521 h 1389499"/>
                <a:gd name="connsiteX289" fmla="*/ 449126 w 1751945"/>
                <a:gd name="connsiteY289" fmla="*/ 808072 h 1389499"/>
                <a:gd name="connsiteX290" fmla="*/ 404861 w 1751945"/>
                <a:gd name="connsiteY290" fmla="*/ 832928 h 1389499"/>
                <a:gd name="connsiteX291" fmla="*/ 156988 w 1751945"/>
                <a:gd name="connsiteY291" fmla="*/ 972745 h 1389499"/>
                <a:gd name="connsiteX292" fmla="*/ 128915 w 1751945"/>
                <a:gd name="connsiteY292" fmla="*/ 989427 h 1389499"/>
                <a:gd name="connsiteX293" fmla="*/ 127897 w 1751945"/>
                <a:gd name="connsiteY293" fmla="*/ 989154 h 1389499"/>
                <a:gd name="connsiteX294" fmla="*/ 28070 w 1751945"/>
                <a:gd name="connsiteY294" fmla="*/ 1045463 h 1389499"/>
                <a:gd name="connsiteX295" fmla="*/ 23597 w 1751945"/>
                <a:gd name="connsiteY295" fmla="*/ 1047890 h 1389499"/>
                <a:gd name="connsiteX296" fmla="*/ 293111 w 1751945"/>
                <a:gd name="connsiteY296" fmla="*/ 1104218 h 1389499"/>
                <a:gd name="connsiteX297" fmla="*/ 1223732 w 1751945"/>
                <a:gd name="connsiteY297" fmla="*/ 1297593 h 1389499"/>
                <a:gd name="connsiteX298" fmla="*/ 1316614 w 1751945"/>
                <a:gd name="connsiteY298" fmla="*/ 1316643 h 1389499"/>
                <a:gd name="connsiteX299" fmla="*/ 1327774 w 1751945"/>
                <a:gd name="connsiteY299" fmla="*/ 1310893 h 1389499"/>
                <a:gd name="connsiteX300" fmla="*/ 1394736 w 1751945"/>
                <a:gd name="connsiteY300" fmla="*/ 1268479 h 1389499"/>
                <a:gd name="connsiteX301" fmla="*/ 1442673 w 1751945"/>
                <a:gd name="connsiteY301" fmla="*/ 1238087 h 1389499"/>
                <a:gd name="connsiteX302" fmla="*/ 1442009 w 1751945"/>
                <a:gd name="connsiteY302" fmla="*/ 1236804 h 1389499"/>
                <a:gd name="connsiteX303" fmla="*/ 1443946 w 1751945"/>
                <a:gd name="connsiteY303" fmla="*/ 1002697 h 1389499"/>
                <a:gd name="connsiteX304" fmla="*/ 1439507 w 1751945"/>
                <a:gd name="connsiteY304" fmla="*/ 1005478 h 1389499"/>
                <a:gd name="connsiteX305" fmla="*/ 1419354 w 1751945"/>
                <a:gd name="connsiteY305" fmla="*/ 1001515 h 1389499"/>
                <a:gd name="connsiteX306" fmla="*/ 1409581 w 1751945"/>
                <a:gd name="connsiteY306" fmla="*/ 999572 h 1389499"/>
                <a:gd name="connsiteX307" fmla="*/ 1409581 w 1751945"/>
                <a:gd name="connsiteY307" fmla="*/ 1101630 h 1389499"/>
                <a:gd name="connsiteX308" fmla="*/ 1406519 w 1751945"/>
                <a:gd name="connsiteY308" fmla="*/ 1168155 h 1389499"/>
                <a:gd name="connsiteX309" fmla="*/ 1400898 w 1751945"/>
                <a:gd name="connsiteY309" fmla="*/ 1178009 h 1389499"/>
                <a:gd name="connsiteX310" fmla="*/ 1409850 w 1751945"/>
                <a:gd name="connsiteY310" fmla="*/ 1190206 h 1389499"/>
                <a:gd name="connsiteX311" fmla="*/ 1408741 w 1751945"/>
                <a:gd name="connsiteY311" fmla="*/ 1191806 h 1389499"/>
                <a:gd name="connsiteX312" fmla="*/ 1405043 w 1751945"/>
                <a:gd name="connsiteY312" fmla="*/ 1186474 h 1389499"/>
                <a:gd name="connsiteX313" fmla="*/ 1398349 w 1751945"/>
                <a:gd name="connsiteY313" fmla="*/ 1190206 h 1389499"/>
                <a:gd name="connsiteX314" fmla="*/ 1396099 w 1751945"/>
                <a:gd name="connsiteY314" fmla="*/ 1191805 h 1389499"/>
                <a:gd name="connsiteX315" fmla="*/ 1393914 w 1751945"/>
                <a:gd name="connsiteY315" fmla="*/ 1190252 h 1389499"/>
                <a:gd name="connsiteX316" fmla="*/ 1391954 w 1751945"/>
                <a:gd name="connsiteY316" fmla="*/ 1193687 h 1389499"/>
                <a:gd name="connsiteX317" fmla="*/ 1373028 w 1751945"/>
                <a:gd name="connsiteY317" fmla="*/ 1201446 h 1389499"/>
                <a:gd name="connsiteX318" fmla="*/ 1383331 w 1751945"/>
                <a:gd name="connsiteY318" fmla="*/ 1200880 h 1389499"/>
                <a:gd name="connsiteX319" fmla="*/ 1396099 w 1751945"/>
                <a:gd name="connsiteY319" fmla="*/ 1191805 h 1389499"/>
                <a:gd name="connsiteX320" fmla="*/ 1398349 w 1751945"/>
                <a:gd name="connsiteY320" fmla="*/ 1193405 h 1389499"/>
                <a:gd name="connsiteX321" fmla="*/ 1405043 w 1751945"/>
                <a:gd name="connsiteY321" fmla="*/ 1197137 h 1389499"/>
                <a:gd name="connsiteX322" fmla="*/ 1408741 w 1751945"/>
                <a:gd name="connsiteY322" fmla="*/ 1191806 h 1389499"/>
                <a:gd name="connsiteX323" fmla="*/ 1409850 w 1751945"/>
                <a:gd name="connsiteY323" fmla="*/ 1193405 h 1389499"/>
                <a:gd name="connsiteX324" fmla="*/ 1345871 w 1751945"/>
                <a:gd name="connsiteY324" fmla="*/ 1214730 h 1389499"/>
                <a:gd name="connsiteX325" fmla="*/ 1296988 w 1751945"/>
                <a:gd name="connsiteY325" fmla="*/ 1191983 h 1389499"/>
                <a:gd name="connsiteX326" fmla="*/ 1303368 w 1751945"/>
                <a:gd name="connsiteY326" fmla="*/ 1179783 h 1389499"/>
                <a:gd name="connsiteX327" fmla="*/ 1315887 w 1751945"/>
                <a:gd name="connsiteY327" fmla="*/ 1174135 h 1389499"/>
                <a:gd name="connsiteX328" fmla="*/ 1310213 w 1751945"/>
                <a:gd name="connsiteY328" fmla="*/ 1161134 h 1389499"/>
                <a:gd name="connsiteX329" fmla="*/ 1307945 w 1751945"/>
                <a:gd name="connsiteY329" fmla="*/ 1120850 h 1389499"/>
                <a:gd name="connsiteX330" fmla="*/ 1308982 w 1751945"/>
                <a:gd name="connsiteY330" fmla="*/ 1087724 h 1389499"/>
                <a:gd name="connsiteX331" fmla="*/ 1292560 w 1751945"/>
                <a:gd name="connsiteY331" fmla="*/ 1093762 h 1389499"/>
                <a:gd name="connsiteX332" fmla="*/ 1258105 w 1751945"/>
                <a:gd name="connsiteY332" fmla="*/ 1095651 h 1389499"/>
                <a:gd name="connsiteX333" fmla="*/ 1216809 w 1751945"/>
                <a:gd name="connsiteY333" fmla="*/ 1084928 h 1389499"/>
                <a:gd name="connsiteX334" fmla="*/ 1214740 w 1751945"/>
                <a:gd name="connsiteY334" fmla="*/ 1080743 h 1389499"/>
                <a:gd name="connsiteX335" fmla="*/ 1215067 w 1751945"/>
                <a:gd name="connsiteY335" fmla="*/ 1106807 h 1389499"/>
                <a:gd name="connsiteX336" fmla="*/ 1211568 w 1751945"/>
                <a:gd name="connsiteY336" fmla="*/ 1139265 h 1389499"/>
                <a:gd name="connsiteX337" fmla="*/ 1207925 w 1751945"/>
                <a:gd name="connsiteY337" fmla="*/ 1145661 h 1389499"/>
                <a:gd name="connsiteX338" fmla="*/ 1213119 w 1751945"/>
                <a:gd name="connsiteY338" fmla="*/ 1147666 h 1389499"/>
                <a:gd name="connsiteX339" fmla="*/ 1222172 w 1751945"/>
                <a:gd name="connsiteY339" fmla="*/ 1160044 h 1389499"/>
                <a:gd name="connsiteX340" fmla="*/ 1221138 w 1751945"/>
                <a:gd name="connsiteY340" fmla="*/ 1161659 h 1389499"/>
                <a:gd name="connsiteX341" fmla="*/ 1217648 w 1751945"/>
                <a:gd name="connsiteY341" fmla="*/ 1156313 h 1389499"/>
                <a:gd name="connsiteX342" fmla="*/ 1210706 w 1751945"/>
                <a:gd name="connsiteY342" fmla="*/ 1160044 h 1389499"/>
                <a:gd name="connsiteX343" fmla="*/ 1208463 w 1751945"/>
                <a:gd name="connsiteY343" fmla="*/ 1161643 h 1389499"/>
                <a:gd name="connsiteX344" fmla="*/ 1201606 w 1751945"/>
                <a:gd name="connsiteY344" fmla="*/ 1156753 h 1389499"/>
                <a:gd name="connsiteX345" fmla="*/ 1196962 w 1751945"/>
                <a:gd name="connsiteY345" fmla="*/ 1164904 h 1389499"/>
                <a:gd name="connsiteX346" fmla="*/ 1181001 w 1751945"/>
                <a:gd name="connsiteY346" fmla="*/ 1171530 h 1389499"/>
                <a:gd name="connsiteX347" fmla="*/ 1195735 w 1751945"/>
                <a:gd name="connsiteY347" fmla="*/ 1170718 h 1389499"/>
                <a:gd name="connsiteX348" fmla="*/ 1208463 w 1751945"/>
                <a:gd name="connsiteY348" fmla="*/ 1161643 h 1389499"/>
                <a:gd name="connsiteX349" fmla="*/ 1210706 w 1751945"/>
                <a:gd name="connsiteY349" fmla="*/ 1163243 h 1389499"/>
                <a:gd name="connsiteX350" fmla="*/ 1217648 w 1751945"/>
                <a:gd name="connsiteY350" fmla="*/ 1167108 h 1389499"/>
                <a:gd name="connsiteX351" fmla="*/ 1221138 w 1751945"/>
                <a:gd name="connsiteY351" fmla="*/ 1161659 h 1389499"/>
                <a:gd name="connsiteX352" fmla="*/ 1222172 w 1751945"/>
                <a:gd name="connsiteY352" fmla="*/ 1163243 h 1389499"/>
                <a:gd name="connsiteX353" fmla="*/ 1158393 w 1751945"/>
                <a:gd name="connsiteY353" fmla="*/ 1184568 h 1389499"/>
                <a:gd name="connsiteX354" fmla="*/ 1109663 w 1751945"/>
                <a:gd name="connsiteY354" fmla="*/ 1161821 h 1389499"/>
                <a:gd name="connsiteX355" fmla="*/ 1116023 w 1751945"/>
                <a:gd name="connsiteY355" fmla="*/ 1149615 h 1389499"/>
                <a:gd name="connsiteX356" fmla="*/ 1121398 w 1751945"/>
                <a:gd name="connsiteY356" fmla="*/ 1147169 h 1389499"/>
                <a:gd name="connsiteX357" fmla="*/ 1114992 w 1751945"/>
                <a:gd name="connsiteY357" fmla="*/ 1132514 h 1389499"/>
                <a:gd name="connsiteX358" fmla="*/ 1113864 w 1751945"/>
                <a:gd name="connsiteY358" fmla="*/ 1055411 h 1389499"/>
                <a:gd name="connsiteX359" fmla="*/ 1113864 w 1751945"/>
                <a:gd name="connsiteY359" fmla="*/ 940783 h 1389499"/>
                <a:gd name="connsiteX360" fmla="*/ 920631 w 1751945"/>
                <a:gd name="connsiteY360" fmla="*/ 902367 h 1389499"/>
                <a:gd name="connsiteX361" fmla="*/ 920631 w 1751945"/>
                <a:gd name="connsiteY361" fmla="*/ 906367 h 1389499"/>
                <a:gd name="connsiteX362" fmla="*/ 917569 w 1751945"/>
                <a:gd name="connsiteY362" fmla="*/ 972892 h 1389499"/>
                <a:gd name="connsiteX363" fmla="*/ 913929 w 1751945"/>
                <a:gd name="connsiteY363" fmla="*/ 979272 h 1389499"/>
                <a:gd name="connsiteX364" fmla="*/ 918153 w 1751945"/>
                <a:gd name="connsiteY364" fmla="*/ 980943 h 1389499"/>
                <a:gd name="connsiteX365" fmla="*/ 926881 w 1751945"/>
                <a:gd name="connsiteY365" fmla="*/ 992897 h 1389499"/>
                <a:gd name="connsiteX366" fmla="*/ 925920 w 1751945"/>
                <a:gd name="connsiteY366" fmla="*/ 994335 h 1389499"/>
                <a:gd name="connsiteX367" fmla="*/ 922317 w 1751945"/>
                <a:gd name="connsiteY367" fmla="*/ 988940 h 1389499"/>
                <a:gd name="connsiteX368" fmla="*/ 915312 w 1751945"/>
                <a:gd name="connsiteY368" fmla="*/ 992897 h 1389499"/>
                <a:gd name="connsiteX369" fmla="*/ 913292 w 1751945"/>
                <a:gd name="connsiteY369" fmla="*/ 994343 h 1389499"/>
                <a:gd name="connsiteX370" fmla="*/ 907623 w 1751945"/>
                <a:gd name="connsiteY370" fmla="*/ 990326 h 1389499"/>
                <a:gd name="connsiteX371" fmla="*/ 903004 w 1751945"/>
                <a:gd name="connsiteY371" fmla="*/ 998424 h 1389499"/>
                <a:gd name="connsiteX372" fmla="*/ 890783 w 1751945"/>
                <a:gd name="connsiteY372" fmla="*/ 1003434 h 1389499"/>
                <a:gd name="connsiteX373" fmla="*/ 901360 w 1751945"/>
                <a:gd name="connsiteY373" fmla="*/ 1002883 h 1389499"/>
                <a:gd name="connsiteX374" fmla="*/ 913292 w 1751945"/>
                <a:gd name="connsiteY374" fmla="*/ 994343 h 1389499"/>
                <a:gd name="connsiteX375" fmla="*/ 915312 w 1751945"/>
                <a:gd name="connsiteY375" fmla="*/ 995774 h 1389499"/>
                <a:gd name="connsiteX376" fmla="*/ 922317 w 1751945"/>
                <a:gd name="connsiteY376" fmla="*/ 999731 h 1389499"/>
                <a:gd name="connsiteX377" fmla="*/ 925920 w 1751945"/>
                <a:gd name="connsiteY377" fmla="*/ 994335 h 1389499"/>
                <a:gd name="connsiteX378" fmla="*/ 926881 w 1751945"/>
                <a:gd name="connsiteY378" fmla="*/ 995774 h 1389499"/>
                <a:gd name="connsiteX379" fmla="*/ 866147 w 1751945"/>
                <a:gd name="connsiteY379" fmla="*/ 1016276 h 1389499"/>
                <a:gd name="connsiteX380" fmla="*/ 819150 w 1751945"/>
                <a:gd name="connsiteY380" fmla="*/ 994336 h 1389499"/>
                <a:gd name="connsiteX381" fmla="*/ 825222 w 1751945"/>
                <a:gd name="connsiteY381" fmla="*/ 982613 h 1389499"/>
                <a:gd name="connsiteX382" fmla="*/ 828014 w 1751945"/>
                <a:gd name="connsiteY382" fmla="*/ 981339 h 1389499"/>
                <a:gd name="connsiteX383" fmla="*/ 821263 w 1751945"/>
                <a:gd name="connsiteY383" fmla="*/ 965871 h 1389499"/>
                <a:gd name="connsiteX384" fmla="*/ 820137 w 1751945"/>
                <a:gd name="connsiteY384" fmla="*/ 889084 h 1389499"/>
                <a:gd name="connsiteX385" fmla="*/ 820137 w 1751945"/>
                <a:gd name="connsiteY385" fmla="*/ 882389 h 1389499"/>
                <a:gd name="connsiteX386" fmla="*/ 591278 w 1751945"/>
                <a:gd name="connsiteY386" fmla="*/ 836891 h 1389499"/>
                <a:gd name="connsiteX387" fmla="*/ 498440 w 1751945"/>
                <a:gd name="connsiteY387" fmla="*/ 818512 h 1389499"/>
                <a:gd name="connsiteX388" fmla="*/ 491133 w 1751945"/>
                <a:gd name="connsiteY388" fmla="*/ 823795 h 1389499"/>
                <a:gd name="connsiteX389" fmla="*/ 474035 w 1751945"/>
                <a:gd name="connsiteY389" fmla="*/ 834052 h 1389499"/>
                <a:gd name="connsiteX390" fmla="*/ 472580 w 1751945"/>
                <a:gd name="connsiteY390" fmla="*/ 831854 h 1389499"/>
                <a:gd name="connsiteX391" fmla="*/ 488951 w 1751945"/>
                <a:gd name="connsiteY391" fmla="*/ 820131 h 1389499"/>
                <a:gd name="connsiteX392" fmla="*/ 493474 w 1751945"/>
                <a:gd name="connsiteY392" fmla="*/ 817529 h 1389499"/>
                <a:gd name="connsiteX393" fmla="*/ 474915 w 1751945"/>
                <a:gd name="connsiteY393" fmla="*/ 813855 h 1389499"/>
                <a:gd name="connsiteX394" fmla="*/ 450195 w 1751945"/>
                <a:gd name="connsiteY394" fmla="*/ 830488 h 1389499"/>
                <a:gd name="connsiteX395" fmla="*/ 449115 w 1751945"/>
                <a:gd name="connsiteY395" fmla="*/ 828256 h 1389499"/>
                <a:gd name="connsiteX396" fmla="*/ 472896 w 1751945"/>
                <a:gd name="connsiteY396" fmla="*/ 813455 h 1389499"/>
                <a:gd name="connsiteX397" fmla="*/ 462082 w 1751945"/>
                <a:gd name="connsiteY397" fmla="*/ 811314 h 1389499"/>
                <a:gd name="connsiteX398" fmla="*/ 449126 w 1751945"/>
                <a:gd name="connsiteY398" fmla="*/ 808072 h 1389499"/>
                <a:gd name="connsiteX399" fmla="*/ 1447770 w 1751945"/>
                <a:gd name="connsiteY399" fmla="*/ 551204 h 1389499"/>
                <a:gd name="connsiteX400" fmla="*/ 1447814 w 1751945"/>
                <a:gd name="connsiteY400" fmla="*/ 552013 h 1389499"/>
                <a:gd name="connsiteX401" fmla="*/ 1447998 w 1751945"/>
                <a:gd name="connsiteY401" fmla="*/ 551244 h 1389499"/>
                <a:gd name="connsiteX402" fmla="*/ 1409581 w 1751945"/>
                <a:gd name="connsiteY402" fmla="*/ 545585 h 1389499"/>
                <a:gd name="connsiteX403" fmla="*/ 1409581 w 1751945"/>
                <a:gd name="connsiteY403" fmla="*/ 862537 h 1389499"/>
                <a:gd name="connsiteX404" fmla="*/ 1409581 w 1751945"/>
                <a:gd name="connsiteY404" fmla="*/ 987776 h 1389499"/>
                <a:gd name="connsiteX405" fmla="*/ 1442386 w 1751945"/>
                <a:gd name="connsiteY405" fmla="*/ 994311 h 1389499"/>
                <a:gd name="connsiteX406" fmla="*/ 1443993 w 1751945"/>
                <a:gd name="connsiteY406" fmla="*/ 996980 h 1389499"/>
                <a:gd name="connsiteX407" fmla="*/ 1447410 w 1751945"/>
                <a:gd name="connsiteY407" fmla="*/ 583972 h 1389499"/>
                <a:gd name="connsiteX408" fmla="*/ 1448670 w 1751945"/>
                <a:gd name="connsiteY408" fmla="*/ 567723 h 1389499"/>
                <a:gd name="connsiteX409" fmla="*/ 1447905 w 1751945"/>
                <a:gd name="connsiteY409" fmla="*/ 553671 h 1389499"/>
                <a:gd name="connsiteX410" fmla="*/ 1448130 w 1751945"/>
                <a:gd name="connsiteY410" fmla="*/ 553725 h 1389499"/>
                <a:gd name="connsiteX411" fmla="*/ 1449020 w 1751945"/>
                <a:gd name="connsiteY411" fmla="*/ 552906 h 1389499"/>
                <a:gd name="connsiteX412" fmla="*/ 1447846 w 1751945"/>
                <a:gd name="connsiteY412" fmla="*/ 552592 h 1389499"/>
                <a:gd name="connsiteX413" fmla="*/ 1447905 w 1751945"/>
                <a:gd name="connsiteY413" fmla="*/ 553671 h 1389499"/>
                <a:gd name="connsiteX414" fmla="*/ 1419056 w 1751945"/>
                <a:gd name="connsiteY414" fmla="*/ 546838 h 1389499"/>
                <a:gd name="connsiteX415" fmla="*/ 1320613 w 1751945"/>
                <a:gd name="connsiteY415" fmla="*/ 530056 h 1389499"/>
                <a:gd name="connsiteX416" fmla="*/ 1320613 w 1751945"/>
                <a:gd name="connsiteY416" fmla="*/ 840932 h 1389499"/>
                <a:gd name="connsiteX417" fmla="*/ 1320613 w 1751945"/>
                <a:gd name="connsiteY417" fmla="*/ 970056 h 1389499"/>
                <a:gd name="connsiteX418" fmla="*/ 1397694 w 1751945"/>
                <a:gd name="connsiteY418" fmla="*/ 985409 h 1389499"/>
                <a:gd name="connsiteX419" fmla="*/ 1397694 w 1751945"/>
                <a:gd name="connsiteY419" fmla="*/ 765315 h 1389499"/>
                <a:gd name="connsiteX420" fmla="*/ 1397694 w 1751945"/>
                <a:gd name="connsiteY420" fmla="*/ 544013 h 1389499"/>
                <a:gd name="connsiteX421" fmla="*/ 1389443 w 1751945"/>
                <a:gd name="connsiteY421" fmla="*/ 542922 h 1389499"/>
                <a:gd name="connsiteX422" fmla="*/ 1214638 w 1751945"/>
                <a:gd name="connsiteY422" fmla="*/ 510246 h 1389499"/>
                <a:gd name="connsiteX423" fmla="*/ 1214638 w 1751945"/>
                <a:gd name="connsiteY423" fmla="*/ 833962 h 1389499"/>
                <a:gd name="connsiteX424" fmla="*/ 1214638 w 1751945"/>
                <a:gd name="connsiteY424" fmla="*/ 948948 h 1389499"/>
                <a:gd name="connsiteX425" fmla="*/ 1309087 w 1751945"/>
                <a:gd name="connsiteY425" fmla="*/ 967760 h 1389499"/>
                <a:gd name="connsiteX426" fmla="*/ 1309087 w 1751945"/>
                <a:gd name="connsiteY426" fmla="*/ 796642 h 1389499"/>
                <a:gd name="connsiteX427" fmla="*/ 1309087 w 1751945"/>
                <a:gd name="connsiteY427" fmla="*/ 527901 h 1389499"/>
                <a:gd name="connsiteX428" fmla="*/ 1320613 w 1751945"/>
                <a:gd name="connsiteY428" fmla="*/ 502415 h 1389499"/>
                <a:gd name="connsiteX429" fmla="*/ 1320613 w 1751945"/>
                <a:gd name="connsiteY429" fmla="*/ 518158 h 1389499"/>
                <a:gd name="connsiteX430" fmla="*/ 1397694 w 1751945"/>
                <a:gd name="connsiteY430" fmla="*/ 532533 h 1389499"/>
                <a:gd name="connsiteX431" fmla="*/ 1397694 w 1751945"/>
                <a:gd name="connsiteY431" fmla="*/ 505924 h 1389499"/>
                <a:gd name="connsiteX432" fmla="*/ 1392659 w 1751945"/>
                <a:gd name="connsiteY432" fmla="*/ 507702 h 1389499"/>
                <a:gd name="connsiteX433" fmla="*/ 1356127 w 1751945"/>
                <a:gd name="connsiteY433" fmla="*/ 509524 h 1389499"/>
                <a:gd name="connsiteX434" fmla="*/ 1326431 w 1751945"/>
                <a:gd name="connsiteY434" fmla="*/ 505214 h 1389499"/>
                <a:gd name="connsiteX435" fmla="*/ 1125422 w 1751945"/>
                <a:gd name="connsiteY435" fmla="*/ 493568 h 1389499"/>
                <a:gd name="connsiteX436" fmla="*/ 1125422 w 1751945"/>
                <a:gd name="connsiteY436" fmla="*/ 812357 h 1389499"/>
                <a:gd name="connsiteX437" fmla="*/ 1125422 w 1751945"/>
                <a:gd name="connsiteY437" fmla="*/ 931178 h 1389499"/>
                <a:gd name="connsiteX438" fmla="*/ 1202719 w 1751945"/>
                <a:gd name="connsiteY438" fmla="*/ 946574 h 1389499"/>
                <a:gd name="connsiteX439" fmla="*/ 1202719 w 1751945"/>
                <a:gd name="connsiteY439" fmla="*/ 736740 h 1389499"/>
                <a:gd name="connsiteX440" fmla="*/ 1202719 w 1751945"/>
                <a:gd name="connsiteY440" fmla="*/ 508017 h 1389499"/>
                <a:gd name="connsiteX441" fmla="*/ 1349678 w 1751945"/>
                <a:gd name="connsiteY441" fmla="*/ 475251 h 1389499"/>
                <a:gd name="connsiteX442" fmla="*/ 1323896 w 1751945"/>
                <a:gd name="connsiteY442" fmla="*/ 486778 h 1389499"/>
                <a:gd name="connsiteX443" fmla="*/ 1393870 w 1751945"/>
                <a:gd name="connsiteY443" fmla="*/ 495974 h 1389499"/>
                <a:gd name="connsiteX444" fmla="*/ 1397694 w 1751945"/>
                <a:gd name="connsiteY444" fmla="*/ 493290 h 1389499"/>
                <a:gd name="connsiteX445" fmla="*/ 1397694 w 1751945"/>
                <a:gd name="connsiteY445" fmla="*/ 480616 h 1389499"/>
                <a:gd name="connsiteX446" fmla="*/ 1393870 w 1751945"/>
                <a:gd name="connsiteY446" fmla="*/ 477931 h 1389499"/>
                <a:gd name="connsiteX447" fmla="*/ 1349678 w 1751945"/>
                <a:gd name="connsiteY447" fmla="*/ 475251 h 1389499"/>
                <a:gd name="connsiteX448" fmla="*/ 1202719 w 1751945"/>
                <a:gd name="connsiteY448" fmla="*/ 470336 h 1389499"/>
                <a:gd name="connsiteX449" fmla="*/ 1186599 w 1751945"/>
                <a:gd name="connsiteY449" fmla="*/ 476149 h 1389499"/>
                <a:gd name="connsiteX450" fmla="*/ 1150455 w 1751945"/>
                <a:gd name="connsiteY450" fmla="*/ 478119 h 1389499"/>
                <a:gd name="connsiteX451" fmla="*/ 1125422 w 1751945"/>
                <a:gd name="connsiteY451" fmla="*/ 474397 h 1389499"/>
                <a:gd name="connsiteX452" fmla="*/ 1125422 w 1751945"/>
                <a:gd name="connsiteY452" fmla="*/ 481756 h 1389499"/>
                <a:gd name="connsiteX453" fmla="*/ 1202719 w 1751945"/>
                <a:gd name="connsiteY453" fmla="*/ 496171 h 1389499"/>
                <a:gd name="connsiteX454" fmla="*/ 920631 w 1751945"/>
                <a:gd name="connsiteY454" fmla="*/ 455387 h 1389499"/>
                <a:gd name="connsiteX455" fmla="*/ 920631 w 1751945"/>
                <a:gd name="connsiteY455" fmla="*/ 667274 h 1389499"/>
                <a:gd name="connsiteX456" fmla="*/ 920631 w 1751945"/>
                <a:gd name="connsiteY456" fmla="*/ 890387 h 1389499"/>
                <a:gd name="connsiteX457" fmla="*/ 1113864 w 1751945"/>
                <a:gd name="connsiteY457" fmla="*/ 928876 h 1389499"/>
                <a:gd name="connsiteX458" fmla="*/ 1113864 w 1751945"/>
                <a:gd name="connsiteY458" fmla="*/ 768067 h 1389499"/>
                <a:gd name="connsiteX459" fmla="*/ 1113864 w 1751945"/>
                <a:gd name="connsiteY459" fmla="*/ 491410 h 1389499"/>
                <a:gd name="connsiteX460" fmla="*/ 398253 w 1751945"/>
                <a:gd name="connsiteY460" fmla="*/ 446575 h 1389499"/>
                <a:gd name="connsiteX461" fmla="*/ 398972 w 1751945"/>
                <a:gd name="connsiteY461" fmla="*/ 447657 h 1389499"/>
                <a:gd name="connsiteX462" fmla="*/ 345775 w 1751945"/>
                <a:gd name="connsiteY462" fmla="*/ 476881 h 1389499"/>
                <a:gd name="connsiteX463" fmla="*/ 344338 w 1751945"/>
                <a:gd name="connsiteY463" fmla="*/ 474356 h 1389499"/>
                <a:gd name="connsiteX464" fmla="*/ 398253 w 1751945"/>
                <a:gd name="connsiteY464" fmla="*/ 446575 h 1389499"/>
                <a:gd name="connsiteX465" fmla="*/ 1144169 w 1751945"/>
                <a:gd name="connsiteY465" fmla="*/ 443588 h 1389499"/>
                <a:gd name="connsiteX466" fmla="*/ 1125998 w 1751945"/>
                <a:gd name="connsiteY466" fmla="*/ 447726 h 1389499"/>
                <a:gd name="connsiteX467" fmla="*/ 1125422 w 1751945"/>
                <a:gd name="connsiteY467" fmla="*/ 448306 h 1389499"/>
                <a:gd name="connsiteX468" fmla="*/ 1125422 w 1751945"/>
                <a:gd name="connsiteY468" fmla="*/ 461911 h 1389499"/>
                <a:gd name="connsiteX469" fmla="*/ 1125998 w 1751945"/>
                <a:gd name="connsiteY469" fmla="*/ 462475 h 1389499"/>
                <a:gd name="connsiteX470" fmla="*/ 1187948 w 1751945"/>
                <a:gd name="connsiteY470" fmla="*/ 464467 h 1389499"/>
                <a:gd name="connsiteX471" fmla="*/ 1200536 w 1751945"/>
                <a:gd name="connsiteY471" fmla="*/ 455380 h 1389499"/>
                <a:gd name="connsiteX472" fmla="*/ 1202719 w 1751945"/>
                <a:gd name="connsiteY472" fmla="*/ 456956 h 1389499"/>
                <a:gd name="connsiteX473" fmla="*/ 1202719 w 1751945"/>
                <a:gd name="connsiteY473" fmla="*/ 453804 h 1389499"/>
                <a:gd name="connsiteX474" fmla="*/ 1200536 w 1751945"/>
                <a:gd name="connsiteY474" fmla="*/ 455380 h 1389499"/>
                <a:gd name="connsiteX475" fmla="*/ 1187948 w 1751945"/>
                <a:gd name="connsiteY475" fmla="*/ 446288 h 1389499"/>
                <a:gd name="connsiteX476" fmla="*/ 1144169 w 1751945"/>
                <a:gd name="connsiteY476" fmla="*/ 443588 h 1389499"/>
                <a:gd name="connsiteX477" fmla="*/ 831663 w 1751945"/>
                <a:gd name="connsiteY477" fmla="*/ 438801 h 1389499"/>
                <a:gd name="connsiteX478" fmla="*/ 831663 w 1751945"/>
                <a:gd name="connsiteY478" fmla="*/ 645669 h 1389499"/>
                <a:gd name="connsiteX479" fmla="*/ 831663 w 1751945"/>
                <a:gd name="connsiteY479" fmla="*/ 872667 h 1389499"/>
                <a:gd name="connsiteX480" fmla="*/ 911184 w 1751945"/>
                <a:gd name="connsiteY480" fmla="*/ 888506 h 1389499"/>
                <a:gd name="connsiteX481" fmla="*/ 911080 w 1751945"/>
                <a:gd name="connsiteY481" fmla="*/ 880745 h 1389499"/>
                <a:gd name="connsiteX482" fmla="*/ 908744 w 1751945"/>
                <a:gd name="connsiteY482" fmla="*/ 842633 h 1389499"/>
                <a:gd name="connsiteX483" fmla="*/ 908744 w 1751945"/>
                <a:gd name="connsiteY483" fmla="*/ 570052 h 1389499"/>
                <a:gd name="connsiteX484" fmla="*/ 908744 w 1751945"/>
                <a:gd name="connsiteY484" fmla="*/ 453171 h 1389499"/>
                <a:gd name="connsiteX485" fmla="*/ 369317 w 1751945"/>
                <a:gd name="connsiteY485" fmla="*/ 425939 h 1389499"/>
                <a:gd name="connsiteX486" fmla="*/ 370036 w 1751945"/>
                <a:gd name="connsiteY486" fmla="*/ 427393 h 1389499"/>
                <a:gd name="connsiteX487" fmla="*/ 263227 w 1751945"/>
                <a:gd name="connsiteY487" fmla="*/ 484447 h 1389499"/>
                <a:gd name="connsiteX488" fmla="*/ 261788 w 1751945"/>
                <a:gd name="connsiteY488" fmla="*/ 482267 h 1389499"/>
                <a:gd name="connsiteX489" fmla="*/ 369317 w 1751945"/>
                <a:gd name="connsiteY489" fmla="*/ 425939 h 1389499"/>
                <a:gd name="connsiteX490" fmla="*/ 1699130 w 1751945"/>
                <a:gd name="connsiteY490" fmla="*/ 414415 h 1389499"/>
                <a:gd name="connsiteX491" fmla="*/ 1459292 w 1751945"/>
                <a:gd name="connsiteY491" fmla="*/ 552297 h 1389499"/>
                <a:gd name="connsiteX492" fmla="*/ 1459292 w 1751945"/>
                <a:gd name="connsiteY492" fmla="*/ 574250 h 1389499"/>
                <a:gd name="connsiteX493" fmla="*/ 1455691 w 1751945"/>
                <a:gd name="connsiteY493" fmla="*/ 974303 h 1389499"/>
                <a:gd name="connsiteX494" fmla="*/ 1453891 w 1751945"/>
                <a:gd name="connsiteY494" fmla="*/ 1171629 h 1389499"/>
                <a:gd name="connsiteX495" fmla="*/ 1453531 w 1751945"/>
                <a:gd name="connsiteY495" fmla="*/ 1226002 h 1389499"/>
                <a:gd name="connsiteX496" fmla="*/ 1453531 w 1751945"/>
                <a:gd name="connsiteY496" fmla="*/ 1226740 h 1389499"/>
                <a:gd name="connsiteX497" fmla="*/ 1449364 w 1751945"/>
                <a:gd name="connsiteY497" fmla="*/ 1231116 h 1389499"/>
                <a:gd name="connsiteX498" fmla="*/ 1449255 w 1751945"/>
                <a:gd name="connsiteY498" fmla="*/ 1231133 h 1389499"/>
                <a:gd name="connsiteX499" fmla="*/ 1448822 w 1751945"/>
                <a:gd name="connsiteY499" fmla="*/ 1231685 h 1389499"/>
                <a:gd name="connsiteX500" fmla="*/ 1449364 w 1751945"/>
                <a:gd name="connsiteY500" fmla="*/ 1231116 h 1389499"/>
                <a:gd name="connsiteX501" fmla="*/ 1451916 w 1751945"/>
                <a:gd name="connsiteY501" fmla="*/ 1230717 h 1389499"/>
                <a:gd name="connsiteX502" fmla="*/ 1452278 w 1751945"/>
                <a:gd name="connsiteY502" fmla="*/ 1231998 h 1389499"/>
                <a:gd name="connsiteX503" fmla="*/ 1453531 w 1751945"/>
                <a:gd name="connsiteY503" fmla="*/ 1231203 h 1389499"/>
                <a:gd name="connsiteX504" fmla="*/ 1453531 w 1751945"/>
                <a:gd name="connsiteY504" fmla="*/ 1226740 h 1389499"/>
                <a:gd name="connsiteX505" fmla="*/ 1453891 w 1751945"/>
                <a:gd name="connsiteY505" fmla="*/ 1226362 h 1389499"/>
                <a:gd name="connsiteX506" fmla="*/ 1526261 w 1751945"/>
                <a:gd name="connsiteY506" fmla="*/ 1181712 h 1389499"/>
                <a:gd name="connsiteX507" fmla="*/ 1628514 w 1751945"/>
                <a:gd name="connsiteY507" fmla="*/ 1118697 h 1389499"/>
                <a:gd name="connsiteX508" fmla="*/ 1647667 w 1751945"/>
                <a:gd name="connsiteY508" fmla="*/ 1108123 h 1389499"/>
                <a:gd name="connsiteX509" fmla="*/ 1685423 w 1751945"/>
                <a:gd name="connsiteY509" fmla="*/ 1084186 h 1389499"/>
                <a:gd name="connsiteX510" fmla="*/ 1694403 w 1751945"/>
                <a:gd name="connsiteY510" fmla="*/ 1078007 h 1389499"/>
                <a:gd name="connsiteX511" fmla="*/ 1696205 w 1751945"/>
                <a:gd name="connsiteY511" fmla="*/ 1077350 h 1389499"/>
                <a:gd name="connsiteX512" fmla="*/ 1696221 w 1751945"/>
                <a:gd name="connsiteY512" fmla="*/ 1077340 h 1389499"/>
                <a:gd name="connsiteX513" fmla="*/ 1696318 w 1751945"/>
                <a:gd name="connsiteY513" fmla="*/ 1073629 h 1389499"/>
                <a:gd name="connsiteX514" fmla="*/ 1614698 w 1751945"/>
                <a:gd name="connsiteY514" fmla="*/ 1118978 h 1389499"/>
                <a:gd name="connsiteX515" fmla="*/ 1511868 w 1751945"/>
                <a:gd name="connsiteY515" fmla="*/ 1180141 h 1389499"/>
                <a:gd name="connsiteX516" fmla="*/ 1510790 w 1751945"/>
                <a:gd name="connsiteY516" fmla="*/ 1178333 h 1389499"/>
                <a:gd name="connsiteX517" fmla="*/ 1612140 w 1751945"/>
                <a:gd name="connsiteY517" fmla="*/ 1114502 h 1389499"/>
                <a:gd name="connsiteX518" fmla="*/ 1696394 w 1751945"/>
                <a:gd name="connsiteY518" fmla="*/ 1070746 h 1389499"/>
                <a:gd name="connsiteX519" fmla="*/ 1696563 w 1751945"/>
                <a:gd name="connsiteY519" fmla="*/ 1064324 h 1389499"/>
                <a:gd name="connsiteX520" fmla="*/ 1696429 w 1751945"/>
                <a:gd name="connsiteY520" fmla="*/ 1053875 h 1389499"/>
                <a:gd name="connsiteX521" fmla="*/ 1694345 w 1751945"/>
                <a:gd name="connsiteY521" fmla="*/ 1050327 h 1389499"/>
                <a:gd name="connsiteX522" fmla="*/ 1696367 w 1751945"/>
                <a:gd name="connsiteY522" fmla="*/ 1049053 h 1389499"/>
                <a:gd name="connsiteX523" fmla="*/ 1696041 w 1751945"/>
                <a:gd name="connsiteY523" fmla="*/ 1023635 h 1389499"/>
                <a:gd name="connsiteX524" fmla="*/ 1546808 w 1751945"/>
                <a:gd name="connsiteY524" fmla="*/ 1127757 h 1389499"/>
                <a:gd name="connsiteX525" fmla="*/ 1545723 w 1751945"/>
                <a:gd name="connsiteY525" fmla="*/ 1125592 h 1389499"/>
                <a:gd name="connsiteX526" fmla="*/ 1621572 w 1751945"/>
                <a:gd name="connsiteY526" fmla="*/ 1068992 h 1389499"/>
                <a:gd name="connsiteX527" fmla="*/ 1696013 w 1751945"/>
                <a:gd name="connsiteY527" fmla="*/ 1021403 h 1389499"/>
                <a:gd name="connsiteX528" fmla="*/ 1695703 w 1751945"/>
                <a:gd name="connsiteY528" fmla="*/ 997215 h 1389499"/>
                <a:gd name="connsiteX529" fmla="*/ 1470964 w 1751945"/>
                <a:gd name="connsiteY529" fmla="*/ 1132524 h 1389499"/>
                <a:gd name="connsiteX530" fmla="*/ 1469882 w 1751945"/>
                <a:gd name="connsiteY530" fmla="*/ 1130370 h 1389499"/>
                <a:gd name="connsiteX531" fmla="*/ 1583612 w 1751945"/>
                <a:gd name="connsiteY531" fmla="*/ 1057946 h 1389499"/>
                <a:gd name="connsiteX532" fmla="*/ 1695666 w 1751945"/>
                <a:gd name="connsiteY532" fmla="*/ 994391 h 1389499"/>
                <a:gd name="connsiteX533" fmla="*/ 1694088 w 1751945"/>
                <a:gd name="connsiteY533" fmla="*/ 871274 h 1389499"/>
                <a:gd name="connsiteX534" fmla="*/ 1694847 w 1751945"/>
                <a:gd name="connsiteY534" fmla="*/ 836968 h 1389499"/>
                <a:gd name="connsiteX535" fmla="*/ 1654342 w 1751945"/>
                <a:gd name="connsiteY535" fmla="*/ 862003 h 1389499"/>
                <a:gd name="connsiteX536" fmla="*/ 1602211 w 1751945"/>
                <a:gd name="connsiteY536" fmla="*/ 891213 h 1389499"/>
                <a:gd name="connsiteX537" fmla="*/ 1600412 w 1751945"/>
                <a:gd name="connsiteY537" fmla="*/ 887947 h 1389499"/>
                <a:gd name="connsiteX538" fmla="*/ 1694905 w 1751945"/>
                <a:gd name="connsiteY538" fmla="*/ 834349 h 1389499"/>
                <a:gd name="connsiteX539" fmla="*/ 1698363 w 1751945"/>
                <a:gd name="connsiteY539" fmla="*/ 677954 h 1389499"/>
                <a:gd name="connsiteX540" fmla="*/ 1699084 w 1751945"/>
                <a:gd name="connsiteY540" fmla="*/ 471626 h 1389499"/>
                <a:gd name="connsiteX541" fmla="*/ 1699084 w 1751945"/>
                <a:gd name="connsiteY541" fmla="*/ 415813 h 1389499"/>
                <a:gd name="connsiteX542" fmla="*/ 908744 w 1751945"/>
                <a:gd name="connsiteY542" fmla="*/ 400660 h 1389499"/>
                <a:gd name="connsiteX543" fmla="*/ 901621 w 1751945"/>
                <a:gd name="connsiteY543" fmla="*/ 407758 h 1389499"/>
                <a:gd name="connsiteX544" fmla="*/ 908744 w 1751945"/>
                <a:gd name="connsiteY544" fmla="*/ 414602 h 1389499"/>
                <a:gd name="connsiteX545" fmla="*/ 1504400 w 1751945"/>
                <a:gd name="connsiteY545" fmla="*/ 397720 h 1389499"/>
                <a:gd name="connsiteX546" fmla="*/ 1561519 w 1751945"/>
                <a:gd name="connsiteY546" fmla="*/ 417862 h 1389499"/>
                <a:gd name="connsiteX547" fmla="*/ 1560508 w 1751945"/>
                <a:gd name="connsiteY547" fmla="*/ 419480 h 1389499"/>
                <a:gd name="connsiteX548" fmla="*/ 1557136 w 1751945"/>
                <a:gd name="connsiteY548" fmla="*/ 414085 h 1389499"/>
                <a:gd name="connsiteX549" fmla="*/ 1550312 w 1751945"/>
                <a:gd name="connsiteY549" fmla="*/ 417862 h 1389499"/>
                <a:gd name="connsiteX550" fmla="*/ 1548018 w 1751945"/>
                <a:gd name="connsiteY550" fmla="*/ 419480 h 1389499"/>
                <a:gd name="connsiteX551" fmla="*/ 1536304 w 1751945"/>
                <a:gd name="connsiteY551" fmla="*/ 411214 h 1389499"/>
                <a:gd name="connsiteX552" fmla="*/ 1470418 w 1751945"/>
                <a:gd name="connsiteY552" fmla="*/ 419660 h 1389499"/>
                <a:gd name="connsiteX553" fmla="*/ 1536151 w 1751945"/>
                <a:gd name="connsiteY553" fmla="*/ 427854 h 1389499"/>
                <a:gd name="connsiteX554" fmla="*/ 1548018 w 1751945"/>
                <a:gd name="connsiteY554" fmla="*/ 419480 h 1389499"/>
                <a:gd name="connsiteX555" fmla="*/ 1550312 w 1751945"/>
                <a:gd name="connsiteY555" fmla="*/ 421099 h 1389499"/>
                <a:gd name="connsiteX556" fmla="*/ 1557136 w 1751945"/>
                <a:gd name="connsiteY556" fmla="*/ 424876 h 1389499"/>
                <a:gd name="connsiteX557" fmla="*/ 1560508 w 1751945"/>
                <a:gd name="connsiteY557" fmla="*/ 419480 h 1389499"/>
                <a:gd name="connsiteX558" fmla="*/ 1561519 w 1751945"/>
                <a:gd name="connsiteY558" fmla="*/ 421099 h 1389499"/>
                <a:gd name="connsiteX559" fmla="*/ 1500785 w 1751945"/>
                <a:gd name="connsiteY559" fmla="*/ 441600 h 1389499"/>
                <a:gd name="connsiteX560" fmla="*/ 1454150 w 1751945"/>
                <a:gd name="connsiteY560" fmla="*/ 419660 h 1389499"/>
                <a:gd name="connsiteX561" fmla="*/ 1504400 w 1751945"/>
                <a:gd name="connsiteY561" fmla="*/ 397720 h 1389499"/>
                <a:gd name="connsiteX562" fmla="*/ 374092 w 1751945"/>
                <a:gd name="connsiteY562" fmla="*/ 395414 h 1389499"/>
                <a:gd name="connsiteX563" fmla="*/ 374807 w 1751945"/>
                <a:gd name="connsiteY563" fmla="*/ 397560 h 1389499"/>
                <a:gd name="connsiteX564" fmla="*/ 262496 w 1751945"/>
                <a:gd name="connsiteY564" fmla="*/ 459428 h 1389499"/>
                <a:gd name="connsiteX565" fmla="*/ 261423 w 1751945"/>
                <a:gd name="connsiteY565" fmla="*/ 457998 h 1389499"/>
                <a:gd name="connsiteX566" fmla="*/ 374092 w 1751945"/>
                <a:gd name="connsiteY566" fmla="*/ 395414 h 1389499"/>
                <a:gd name="connsiteX567" fmla="*/ 1288616 w 1751945"/>
                <a:gd name="connsiteY567" fmla="*/ 364443 h 1389499"/>
                <a:gd name="connsiteX568" fmla="*/ 1264405 w 1751945"/>
                <a:gd name="connsiteY568" fmla="*/ 375210 h 1389499"/>
                <a:gd name="connsiteX569" fmla="*/ 1288521 w 1751945"/>
                <a:gd name="connsiteY569" fmla="*/ 385895 h 1389499"/>
                <a:gd name="connsiteX570" fmla="*/ 1309087 w 1751945"/>
                <a:gd name="connsiteY570" fmla="*/ 384756 h 1389499"/>
                <a:gd name="connsiteX571" fmla="*/ 1309087 w 1751945"/>
                <a:gd name="connsiteY571" fmla="*/ 365592 h 1389499"/>
                <a:gd name="connsiteX572" fmla="*/ 401606 w 1751945"/>
                <a:gd name="connsiteY572" fmla="*/ 357569 h 1389499"/>
                <a:gd name="connsiteX573" fmla="*/ 399671 w 1751945"/>
                <a:gd name="connsiteY573" fmla="*/ 357839 h 1389499"/>
                <a:gd name="connsiteX574" fmla="*/ 399696 w 1751945"/>
                <a:gd name="connsiteY574" fmla="*/ 358271 h 1389499"/>
                <a:gd name="connsiteX575" fmla="*/ 396799 w 1751945"/>
                <a:gd name="connsiteY575" fmla="*/ 357731 h 1389499"/>
                <a:gd name="connsiteX576" fmla="*/ 1409581 w 1751945"/>
                <a:gd name="connsiteY576" fmla="*/ 353659 h 1389499"/>
                <a:gd name="connsiteX577" fmla="*/ 1409581 w 1751945"/>
                <a:gd name="connsiteY577" fmla="*/ 472411 h 1389499"/>
                <a:gd name="connsiteX578" fmla="*/ 1411083 w 1751945"/>
                <a:gd name="connsiteY578" fmla="*/ 472983 h 1389499"/>
                <a:gd name="connsiteX579" fmla="*/ 1420227 w 1751945"/>
                <a:gd name="connsiteY579" fmla="*/ 485356 h 1389499"/>
                <a:gd name="connsiteX580" fmla="*/ 1419255 w 1751945"/>
                <a:gd name="connsiteY580" fmla="*/ 486940 h 1389499"/>
                <a:gd name="connsiteX581" fmla="*/ 1415972 w 1751945"/>
                <a:gd name="connsiteY581" fmla="*/ 481491 h 1389499"/>
                <a:gd name="connsiteX582" fmla="*/ 1409581 w 1751945"/>
                <a:gd name="connsiteY582" fmla="*/ 485034 h 1389499"/>
                <a:gd name="connsiteX583" fmla="*/ 1409581 w 1751945"/>
                <a:gd name="connsiteY583" fmla="*/ 488865 h 1389499"/>
                <a:gd name="connsiteX584" fmla="*/ 1415972 w 1751945"/>
                <a:gd name="connsiteY584" fmla="*/ 492286 h 1389499"/>
                <a:gd name="connsiteX585" fmla="*/ 1419255 w 1751945"/>
                <a:gd name="connsiteY585" fmla="*/ 486940 h 1389499"/>
                <a:gd name="connsiteX586" fmla="*/ 1420227 w 1751945"/>
                <a:gd name="connsiteY586" fmla="*/ 488555 h 1389499"/>
                <a:gd name="connsiteX587" fmla="*/ 1410568 w 1751945"/>
                <a:gd name="connsiteY587" fmla="*/ 501377 h 1389499"/>
                <a:gd name="connsiteX588" fmla="*/ 1409581 w 1751945"/>
                <a:gd name="connsiteY588" fmla="*/ 501726 h 1389499"/>
                <a:gd name="connsiteX589" fmla="*/ 1409581 w 1751945"/>
                <a:gd name="connsiteY589" fmla="*/ 534750 h 1389499"/>
                <a:gd name="connsiteX590" fmla="*/ 1452965 w 1751945"/>
                <a:gd name="connsiteY590" fmla="*/ 542841 h 1389499"/>
                <a:gd name="connsiteX591" fmla="*/ 1689686 w 1751945"/>
                <a:gd name="connsiteY591" fmla="*/ 406413 h 1389499"/>
                <a:gd name="connsiteX592" fmla="*/ 1665599 w 1751945"/>
                <a:gd name="connsiteY592" fmla="*/ 400329 h 1389499"/>
                <a:gd name="connsiteX593" fmla="*/ 1628874 w 1751945"/>
                <a:gd name="connsiteY593" fmla="*/ 395648 h 1389499"/>
                <a:gd name="connsiteX594" fmla="*/ 1472974 w 1751945"/>
                <a:gd name="connsiteY594" fmla="*/ 365761 h 1389499"/>
                <a:gd name="connsiteX595" fmla="*/ 343926 w 1751945"/>
                <a:gd name="connsiteY595" fmla="*/ 352909 h 1389499"/>
                <a:gd name="connsiteX596" fmla="*/ 344642 w 1751945"/>
                <a:gd name="connsiteY596" fmla="*/ 354343 h 1389499"/>
                <a:gd name="connsiteX597" fmla="*/ 197771 w 1751945"/>
                <a:gd name="connsiteY597" fmla="*/ 418150 h 1389499"/>
                <a:gd name="connsiteX598" fmla="*/ 196696 w 1751945"/>
                <a:gd name="connsiteY598" fmla="*/ 416000 h 1389499"/>
                <a:gd name="connsiteX599" fmla="*/ 343926 w 1751945"/>
                <a:gd name="connsiteY599" fmla="*/ 352909 h 1389499"/>
                <a:gd name="connsiteX600" fmla="*/ 346340 w 1751945"/>
                <a:gd name="connsiteY600" fmla="*/ 348326 h 1389499"/>
                <a:gd name="connsiteX601" fmla="*/ 378068 w 1751945"/>
                <a:gd name="connsiteY601" fmla="*/ 354239 h 1389499"/>
                <a:gd name="connsiteX602" fmla="*/ 396799 w 1751945"/>
                <a:gd name="connsiteY602" fmla="*/ 357731 h 1389499"/>
                <a:gd name="connsiteX603" fmla="*/ 393550 w 1751945"/>
                <a:gd name="connsiteY603" fmla="*/ 357839 h 1389499"/>
                <a:gd name="connsiteX604" fmla="*/ 722596 w 1751945"/>
                <a:gd name="connsiteY604" fmla="*/ 341794 h 1389499"/>
                <a:gd name="connsiteX605" fmla="*/ 782434 w 1751945"/>
                <a:gd name="connsiteY605" fmla="*/ 363119 h 1389499"/>
                <a:gd name="connsiteX606" fmla="*/ 781420 w 1751945"/>
                <a:gd name="connsiteY606" fmla="*/ 364718 h 1389499"/>
                <a:gd name="connsiteX607" fmla="*/ 777955 w 1751945"/>
                <a:gd name="connsiteY607" fmla="*/ 359254 h 1389499"/>
                <a:gd name="connsiteX608" fmla="*/ 771326 w 1751945"/>
                <a:gd name="connsiteY608" fmla="*/ 363119 h 1389499"/>
                <a:gd name="connsiteX609" fmla="*/ 769063 w 1751945"/>
                <a:gd name="connsiteY609" fmla="*/ 364725 h 1389499"/>
                <a:gd name="connsiteX610" fmla="*/ 756300 w 1751945"/>
                <a:gd name="connsiteY610" fmla="*/ 355744 h 1389499"/>
                <a:gd name="connsiteX611" fmla="*/ 686766 w 1751945"/>
                <a:gd name="connsiteY611" fmla="*/ 364541 h 1389499"/>
                <a:gd name="connsiteX612" fmla="*/ 756300 w 1751945"/>
                <a:gd name="connsiteY612" fmla="*/ 373787 h 1389499"/>
                <a:gd name="connsiteX613" fmla="*/ 769063 w 1751945"/>
                <a:gd name="connsiteY613" fmla="*/ 364725 h 1389499"/>
                <a:gd name="connsiteX614" fmla="*/ 771326 w 1751945"/>
                <a:gd name="connsiteY614" fmla="*/ 366318 h 1389499"/>
                <a:gd name="connsiteX615" fmla="*/ 777955 w 1751945"/>
                <a:gd name="connsiteY615" fmla="*/ 370183 h 1389499"/>
                <a:gd name="connsiteX616" fmla="*/ 781420 w 1751945"/>
                <a:gd name="connsiteY616" fmla="*/ 364718 h 1389499"/>
                <a:gd name="connsiteX617" fmla="*/ 782434 w 1751945"/>
                <a:gd name="connsiteY617" fmla="*/ 366318 h 1389499"/>
                <a:gd name="connsiteX618" fmla="*/ 718655 w 1751945"/>
                <a:gd name="connsiteY618" fmla="*/ 387287 h 1389499"/>
                <a:gd name="connsiteX619" fmla="*/ 669925 w 1751945"/>
                <a:gd name="connsiteY619" fmla="*/ 364541 h 1389499"/>
                <a:gd name="connsiteX620" fmla="*/ 722596 w 1751945"/>
                <a:gd name="connsiteY620" fmla="*/ 341794 h 1389499"/>
                <a:gd name="connsiteX621" fmla="*/ 1320613 w 1751945"/>
                <a:gd name="connsiteY621" fmla="*/ 336674 h 1389499"/>
                <a:gd name="connsiteX622" fmla="*/ 1320613 w 1751945"/>
                <a:gd name="connsiteY622" fmla="*/ 354820 h 1389499"/>
                <a:gd name="connsiteX623" fmla="*/ 1330787 w 1751945"/>
                <a:gd name="connsiteY623" fmla="*/ 355518 h 1389499"/>
                <a:gd name="connsiteX624" fmla="*/ 1355144 w 1751945"/>
                <a:gd name="connsiteY624" fmla="*/ 373412 h 1389499"/>
                <a:gd name="connsiteX625" fmla="*/ 1354182 w 1751945"/>
                <a:gd name="connsiteY625" fmla="*/ 375061 h 1389499"/>
                <a:gd name="connsiteX626" fmla="*/ 1350896 w 1751945"/>
                <a:gd name="connsiteY626" fmla="*/ 369635 h 1389499"/>
                <a:gd name="connsiteX627" fmla="*/ 1343937 w 1751945"/>
                <a:gd name="connsiteY627" fmla="*/ 373412 h 1389499"/>
                <a:gd name="connsiteX628" fmla="*/ 1341676 w 1751945"/>
                <a:gd name="connsiteY628" fmla="*/ 375047 h 1389499"/>
                <a:gd name="connsiteX629" fmla="*/ 1329985 w 1751945"/>
                <a:gd name="connsiteY629" fmla="*/ 366764 h 1389499"/>
                <a:gd name="connsiteX630" fmla="*/ 1320613 w 1751945"/>
                <a:gd name="connsiteY630" fmla="*/ 366238 h 1389499"/>
                <a:gd name="connsiteX631" fmla="*/ 1320613 w 1751945"/>
                <a:gd name="connsiteY631" fmla="*/ 384117 h 1389499"/>
                <a:gd name="connsiteX632" fmla="*/ 1329833 w 1751945"/>
                <a:gd name="connsiteY632" fmla="*/ 383606 h 1389499"/>
                <a:gd name="connsiteX633" fmla="*/ 1341676 w 1751945"/>
                <a:gd name="connsiteY633" fmla="*/ 375047 h 1389499"/>
                <a:gd name="connsiteX634" fmla="*/ 1343937 w 1751945"/>
                <a:gd name="connsiteY634" fmla="*/ 376649 h 1389499"/>
                <a:gd name="connsiteX635" fmla="*/ 1350896 w 1751945"/>
                <a:gd name="connsiteY635" fmla="*/ 380695 h 1389499"/>
                <a:gd name="connsiteX636" fmla="*/ 1354182 w 1751945"/>
                <a:gd name="connsiteY636" fmla="*/ 375061 h 1389499"/>
                <a:gd name="connsiteX637" fmla="*/ 1355144 w 1751945"/>
                <a:gd name="connsiteY637" fmla="*/ 376649 h 1389499"/>
                <a:gd name="connsiteX638" fmla="*/ 1328980 w 1751945"/>
                <a:gd name="connsiteY638" fmla="*/ 395397 h 1389499"/>
                <a:gd name="connsiteX639" fmla="*/ 1320613 w 1751945"/>
                <a:gd name="connsiteY639" fmla="*/ 395821 h 1389499"/>
                <a:gd name="connsiteX640" fmla="*/ 1320613 w 1751945"/>
                <a:gd name="connsiteY640" fmla="*/ 471179 h 1389499"/>
                <a:gd name="connsiteX641" fmla="*/ 1328106 w 1751945"/>
                <a:gd name="connsiteY641" fmla="*/ 467852 h 1389499"/>
                <a:gd name="connsiteX642" fmla="*/ 1359749 w 1751945"/>
                <a:gd name="connsiteY642" fmla="*/ 464387 h 1389499"/>
                <a:gd name="connsiteX643" fmla="*/ 1394334 w 1751945"/>
                <a:gd name="connsiteY643" fmla="*/ 466608 h 1389499"/>
                <a:gd name="connsiteX644" fmla="*/ 1397694 w 1751945"/>
                <a:gd name="connsiteY644" fmla="*/ 467887 h 1389499"/>
                <a:gd name="connsiteX645" fmla="*/ 1397694 w 1751945"/>
                <a:gd name="connsiteY645" fmla="*/ 351390 h 1389499"/>
                <a:gd name="connsiteX646" fmla="*/ 1071243 w 1751945"/>
                <a:gd name="connsiteY646" fmla="*/ 326170 h 1389499"/>
                <a:gd name="connsiteX647" fmla="*/ 1046918 w 1751945"/>
                <a:gd name="connsiteY647" fmla="*/ 336926 h 1389499"/>
                <a:gd name="connsiteX648" fmla="*/ 1112650 w 1751945"/>
                <a:gd name="connsiteY648" fmla="*/ 345388 h 1389499"/>
                <a:gd name="connsiteX649" fmla="*/ 1113864 w 1751945"/>
                <a:gd name="connsiteY649" fmla="*/ 344539 h 1389499"/>
                <a:gd name="connsiteX650" fmla="*/ 1113864 w 1751945"/>
                <a:gd name="connsiteY650" fmla="*/ 329309 h 1389499"/>
                <a:gd name="connsiteX651" fmla="*/ 1112802 w 1751945"/>
                <a:gd name="connsiteY651" fmla="*/ 328566 h 1389499"/>
                <a:gd name="connsiteX652" fmla="*/ 1071243 w 1751945"/>
                <a:gd name="connsiteY652" fmla="*/ 326170 h 1389499"/>
                <a:gd name="connsiteX653" fmla="*/ 1214638 w 1751945"/>
                <a:gd name="connsiteY653" fmla="*/ 316443 h 1389499"/>
                <a:gd name="connsiteX654" fmla="*/ 1214638 w 1751945"/>
                <a:gd name="connsiteY654" fmla="*/ 498394 h 1389499"/>
                <a:gd name="connsiteX655" fmla="*/ 1309087 w 1751945"/>
                <a:gd name="connsiteY655" fmla="*/ 516008 h 1389499"/>
                <a:gd name="connsiteX656" fmla="*/ 1309087 w 1751945"/>
                <a:gd name="connsiteY656" fmla="*/ 491867 h 1389499"/>
                <a:gd name="connsiteX657" fmla="*/ 1306513 w 1751945"/>
                <a:gd name="connsiteY657" fmla="*/ 486778 h 1389499"/>
                <a:gd name="connsiteX658" fmla="*/ 1309087 w 1751945"/>
                <a:gd name="connsiteY658" fmla="*/ 481898 h 1389499"/>
                <a:gd name="connsiteX659" fmla="*/ 1309087 w 1751945"/>
                <a:gd name="connsiteY659" fmla="*/ 396406 h 1389499"/>
                <a:gd name="connsiteX660" fmla="*/ 1294410 w 1751945"/>
                <a:gd name="connsiteY660" fmla="*/ 397150 h 1389499"/>
                <a:gd name="connsiteX661" fmla="*/ 1247775 w 1751945"/>
                <a:gd name="connsiteY661" fmla="*/ 375210 h 1389499"/>
                <a:gd name="connsiteX662" fmla="*/ 1298025 w 1751945"/>
                <a:gd name="connsiteY662" fmla="*/ 353270 h 1389499"/>
                <a:gd name="connsiteX663" fmla="*/ 1309087 w 1751945"/>
                <a:gd name="connsiteY663" fmla="*/ 354029 h 1389499"/>
                <a:gd name="connsiteX664" fmla="*/ 1309087 w 1751945"/>
                <a:gd name="connsiteY664" fmla="*/ 334474 h 1389499"/>
                <a:gd name="connsiteX665" fmla="*/ 125716 w 1751945"/>
                <a:gd name="connsiteY665" fmla="*/ 305241 h 1389499"/>
                <a:gd name="connsiteX666" fmla="*/ 201355 w 1751945"/>
                <a:gd name="connsiteY666" fmla="*/ 320010 h 1389499"/>
                <a:gd name="connsiteX667" fmla="*/ 212854 w 1751945"/>
                <a:gd name="connsiteY667" fmla="*/ 314804 h 1389499"/>
                <a:gd name="connsiteX668" fmla="*/ 213219 w 1751945"/>
                <a:gd name="connsiteY668" fmla="*/ 315862 h 1389499"/>
                <a:gd name="connsiteX669" fmla="*/ 203293 w 1751945"/>
                <a:gd name="connsiteY669" fmla="*/ 320388 h 1389499"/>
                <a:gd name="connsiteX670" fmla="*/ 255105 w 1751945"/>
                <a:gd name="connsiteY670" fmla="*/ 330505 h 1389499"/>
                <a:gd name="connsiteX671" fmla="*/ 262448 w 1751945"/>
                <a:gd name="connsiteY671" fmla="*/ 327508 h 1389499"/>
                <a:gd name="connsiteX672" fmla="*/ 262807 w 1751945"/>
                <a:gd name="connsiteY672" fmla="*/ 328579 h 1389499"/>
                <a:gd name="connsiteX673" fmla="*/ 257819 w 1751945"/>
                <a:gd name="connsiteY673" fmla="*/ 331035 h 1389499"/>
                <a:gd name="connsiteX674" fmla="*/ 308852 w 1751945"/>
                <a:gd name="connsiteY674" fmla="*/ 341000 h 1389499"/>
                <a:gd name="connsiteX675" fmla="*/ 317279 w 1751945"/>
                <a:gd name="connsiteY675" fmla="*/ 338264 h 1389499"/>
                <a:gd name="connsiteX676" fmla="*/ 317641 w 1751945"/>
                <a:gd name="connsiteY676" fmla="*/ 340083 h 1389499"/>
                <a:gd name="connsiteX677" fmla="*/ 312741 w 1751945"/>
                <a:gd name="connsiteY677" fmla="*/ 341759 h 1389499"/>
                <a:gd name="connsiteX678" fmla="*/ 345304 w 1751945"/>
                <a:gd name="connsiteY678" fmla="*/ 348117 h 1389499"/>
                <a:gd name="connsiteX679" fmla="*/ 346340 w 1751945"/>
                <a:gd name="connsiteY679" fmla="*/ 348326 h 1389499"/>
                <a:gd name="connsiteX680" fmla="*/ 312162 w 1751945"/>
                <a:gd name="connsiteY680" fmla="*/ 341957 h 1389499"/>
                <a:gd name="connsiteX681" fmla="*/ 251167 w 1751945"/>
                <a:gd name="connsiteY681" fmla="*/ 362820 h 1389499"/>
                <a:gd name="connsiteX682" fmla="*/ 186321 w 1751945"/>
                <a:gd name="connsiteY682" fmla="*/ 389923 h 1389499"/>
                <a:gd name="connsiteX683" fmla="*/ 185235 w 1751945"/>
                <a:gd name="connsiteY683" fmla="*/ 388468 h 1389499"/>
                <a:gd name="connsiteX684" fmla="*/ 250036 w 1751945"/>
                <a:gd name="connsiteY684" fmla="*/ 360092 h 1389499"/>
                <a:gd name="connsiteX685" fmla="*/ 308186 w 1751945"/>
                <a:gd name="connsiteY685" fmla="*/ 341216 h 1389499"/>
                <a:gd name="connsiteX686" fmla="*/ 256648 w 1751945"/>
                <a:gd name="connsiteY686" fmla="*/ 331612 h 1389499"/>
                <a:gd name="connsiteX687" fmla="*/ 145388 w 1751945"/>
                <a:gd name="connsiteY687" fmla="*/ 386405 h 1389499"/>
                <a:gd name="connsiteX688" fmla="*/ 143952 w 1751945"/>
                <a:gd name="connsiteY688" fmla="*/ 384263 h 1389499"/>
                <a:gd name="connsiteX689" fmla="*/ 201449 w 1751945"/>
                <a:gd name="connsiteY689" fmla="*/ 352405 h 1389499"/>
                <a:gd name="connsiteX690" fmla="*/ 253728 w 1751945"/>
                <a:gd name="connsiteY690" fmla="*/ 331067 h 1389499"/>
                <a:gd name="connsiteX691" fmla="*/ 201300 w 1751945"/>
                <a:gd name="connsiteY691" fmla="*/ 321297 h 1389499"/>
                <a:gd name="connsiteX692" fmla="*/ 162161 w 1751945"/>
                <a:gd name="connsiteY692" fmla="*/ 339145 h 1389499"/>
                <a:gd name="connsiteX693" fmla="*/ 161432 w 1751945"/>
                <a:gd name="connsiteY693" fmla="*/ 338087 h 1389499"/>
                <a:gd name="connsiteX694" fmla="*/ 199326 w 1751945"/>
                <a:gd name="connsiteY694" fmla="*/ 320929 h 1389499"/>
                <a:gd name="connsiteX695" fmla="*/ 146197 w 1751945"/>
                <a:gd name="connsiteY695" fmla="*/ 311029 h 1389499"/>
                <a:gd name="connsiteX696" fmla="*/ 125740 w 1751945"/>
                <a:gd name="connsiteY696" fmla="*/ 307131 h 1389499"/>
                <a:gd name="connsiteX697" fmla="*/ 831663 w 1751945"/>
                <a:gd name="connsiteY697" fmla="*/ 304083 h 1389499"/>
                <a:gd name="connsiteX698" fmla="*/ 831663 w 1751945"/>
                <a:gd name="connsiteY698" fmla="*/ 426971 h 1389499"/>
                <a:gd name="connsiteX699" fmla="*/ 908744 w 1751945"/>
                <a:gd name="connsiteY699" fmla="*/ 441346 h 1389499"/>
                <a:gd name="connsiteX700" fmla="*/ 908744 w 1751945"/>
                <a:gd name="connsiteY700" fmla="*/ 426779 h 1389499"/>
                <a:gd name="connsiteX701" fmla="*/ 903975 w 1751945"/>
                <a:gd name="connsiteY701" fmla="*/ 426062 h 1389499"/>
                <a:gd name="connsiteX702" fmla="*/ 884238 w 1751945"/>
                <a:gd name="connsiteY702" fmla="*/ 407758 h 1389499"/>
                <a:gd name="connsiteX703" fmla="*/ 905831 w 1751945"/>
                <a:gd name="connsiteY703" fmla="*/ 388788 h 1389499"/>
                <a:gd name="connsiteX704" fmla="*/ 908744 w 1751945"/>
                <a:gd name="connsiteY704" fmla="*/ 388298 h 1389499"/>
                <a:gd name="connsiteX705" fmla="*/ 908744 w 1751945"/>
                <a:gd name="connsiteY705" fmla="*/ 312004 h 1389499"/>
                <a:gd name="connsiteX706" fmla="*/ 906885 w 1751945"/>
                <a:gd name="connsiteY706" fmla="*/ 312686 h 1389499"/>
                <a:gd name="connsiteX707" fmla="*/ 872135 w 1751945"/>
                <a:gd name="connsiteY707" fmla="*/ 314589 h 1389499"/>
                <a:gd name="connsiteX708" fmla="*/ 844208 w 1751945"/>
                <a:gd name="connsiteY708" fmla="*/ 310329 h 1389499"/>
                <a:gd name="connsiteX709" fmla="*/ 511459 w 1751945"/>
                <a:gd name="connsiteY709" fmla="*/ 302106 h 1389499"/>
                <a:gd name="connsiteX710" fmla="*/ 571297 w 1751945"/>
                <a:gd name="connsiteY710" fmla="*/ 323431 h 1389499"/>
                <a:gd name="connsiteX711" fmla="*/ 570263 w 1751945"/>
                <a:gd name="connsiteY711" fmla="*/ 325030 h 1389499"/>
                <a:gd name="connsiteX712" fmla="*/ 566818 w 1751945"/>
                <a:gd name="connsiteY712" fmla="*/ 319699 h 1389499"/>
                <a:gd name="connsiteX713" fmla="*/ 560189 w 1751945"/>
                <a:gd name="connsiteY713" fmla="*/ 323431 h 1389499"/>
                <a:gd name="connsiteX714" fmla="*/ 557935 w 1751945"/>
                <a:gd name="connsiteY714" fmla="*/ 325037 h 1389499"/>
                <a:gd name="connsiteX715" fmla="*/ 545219 w 1751945"/>
                <a:gd name="connsiteY715" fmla="*/ 316056 h 1389499"/>
                <a:gd name="connsiteX716" fmla="*/ 475987 w 1751945"/>
                <a:gd name="connsiteY716" fmla="*/ 324853 h 1389499"/>
                <a:gd name="connsiteX717" fmla="*/ 545219 w 1751945"/>
                <a:gd name="connsiteY717" fmla="*/ 334099 h 1389499"/>
                <a:gd name="connsiteX718" fmla="*/ 557935 w 1751945"/>
                <a:gd name="connsiteY718" fmla="*/ 325037 h 1389499"/>
                <a:gd name="connsiteX719" fmla="*/ 560189 w 1751945"/>
                <a:gd name="connsiteY719" fmla="*/ 326630 h 1389499"/>
                <a:gd name="connsiteX720" fmla="*/ 566818 w 1751945"/>
                <a:gd name="connsiteY720" fmla="*/ 330361 h 1389499"/>
                <a:gd name="connsiteX721" fmla="*/ 570263 w 1751945"/>
                <a:gd name="connsiteY721" fmla="*/ 325030 h 1389499"/>
                <a:gd name="connsiteX722" fmla="*/ 571297 w 1751945"/>
                <a:gd name="connsiteY722" fmla="*/ 326630 h 1389499"/>
                <a:gd name="connsiteX723" fmla="*/ 507518 w 1751945"/>
                <a:gd name="connsiteY723" fmla="*/ 347599 h 1389499"/>
                <a:gd name="connsiteX724" fmla="*/ 458788 w 1751945"/>
                <a:gd name="connsiteY724" fmla="*/ 324853 h 1389499"/>
                <a:gd name="connsiteX725" fmla="*/ 511459 w 1751945"/>
                <a:gd name="connsiteY725" fmla="*/ 302106 h 1389499"/>
                <a:gd name="connsiteX726" fmla="*/ 125675 w 1751945"/>
                <a:gd name="connsiteY726" fmla="*/ 302026 h 1389499"/>
                <a:gd name="connsiteX727" fmla="*/ 125716 w 1751945"/>
                <a:gd name="connsiteY727" fmla="*/ 305241 h 1389499"/>
                <a:gd name="connsiteX728" fmla="*/ 121470 w 1751945"/>
                <a:gd name="connsiteY728" fmla="*/ 304412 h 1389499"/>
                <a:gd name="connsiteX729" fmla="*/ 120949 w 1751945"/>
                <a:gd name="connsiteY729" fmla="*/ 303827 h 1389499"/>
                <a:gd name="connsiteX730" fmla="*/ 123135 w 1751945"/>
                <a:gd name="connsiteY730" fmla="*/ 302994 h 1389499"/>
                <a:gd name="connsiteX731" fmla="*/ 123154 w 1751945"/>
                <a:gd name="connsiteY731" fmla="*/ 303107 h 1389499"/>
                <a:gd name="connsiteX732" fmla="*/ 124184 w 1751945"/>
                <a:gd name="connsiteY732" fmla="*/ 302594 h 1389499"/>
                <a:gd name="connsiteX733" fmla="*/ 1125422 w 1751945"/>
                <a:gd name="connsiteY733" fmla="*/ 299410 h 1389499"/>
                <a:gd name="connsiteX734" fmla="*/ 1125422 w 1751945"/>
                <a:gd name="connsiteY734" fmla="*/ 299602 h 1389499"/>
                <a:gd name="connsiteX735" fmla="*/ 1125422 w 1751945"/>
                <a:gd name="connsiteY735" fmla="*/ 321751 h 1389499"/>
                <a:gd name="connsiteX736" fmla="*/ 1129443 w 1751945"/>
                <a:gd name="connsiteY736" fmla="*/ 323327 h 1389499"/>
                <a:gd name="connsiteX737" fmla="*/ 1138018 w 1751945"/>
                <a:gd name="connsiteY737" fmla="*/ 335476 h 1389499"/>
                <a:gd name="connsiteX738" fmla="*/ 1137076 w 1751945"/>
                <a:gd name="connsiteY738" fmla="*/ 336912 h 1389499"/>
                <a:gd name="connsiteX739" fmla="*/ 1133499 w 1751945"/>
                <a:gd name="connsiteY739" fmla="*/ 331353 h 1389499"/>
                <a:gd name="connsiteX740" fmla="*/ 1126811 w 1751945"/>
                <a:gd name="connsiteY740" fmla="*/ 335476 h 1389499"/>
                <a:gd name="connsiteX741" fmla="*/ 1125422 w 1751945"/>
                <a:gd name="connsiteY741" fmla="*/ 336448 h 1389499"/>
                <a:gd name="connsiteX742" fmla="*/ 1125422 w 1751945"/>
                <a:gd name="connsiteY742" fmla="*/ 337404 h 1389499"/>
                <a:gd name="connsiteX743" fmla="*/ 1126811 w 1751945"/>
                <a:gd name="connsiteY743" fmla="*/ 338376 h 1389499"/>
                <a:gd name="connsiteX744" fmla="*/ 1133499 w 1751945"/>
                <a:gd name="connsiteY744" fmla="*/ 342364 h 1389499"/>
                <a:gd name="connsiteX745" fmla="*/ 1137076 w 1751945"/>
                <a:gd name="connsiteY745" fmla="*/ 336912 h 1389499"/>
                <a:gd name="connsiteX746" fmla="*/ 1138018 w 1751945"/>
                <a:gd name="connsiteY746" fmla="*/ 338376 h 1389499"/>
                <a:gd name="connsiteX747" fmla="*/ 1128777 w 1751945"/>
                <a:gd name="connsiteY747" fmla="*/ 350883 h 1389499"/>
                <a:gd name="connsiteX748" fmla="*/ 1125422 w 1751945"/>
                <a:gd name="connsiteY748" fmla="*/ 352119 h 1389499"/>
                <a:gd name="connsiteX749" fmla="*/ 1125422 w 1751945"/>
                <a:gd name="connsiteY749" fmla="*/ 435805 h 1389499"/>
                <a:gd name="connsiteX750" fmla="*/ 1154396 w 1751945"/>
                <a:gd name="connsiteY750" fmla="*/ 432284 h 1389499"/>
                <a:gd name="connsiteX751" fmla="*/ 1188436 w 1751945"/>
                <a:gd name="connsiteY751" fmla="*/ 434701 h 1389499"/>
                <a:gd name="connsiteX752" fmla="*/ 1202719 w 1751945"/>
                <a:gd name="connsiteY752" fmla="*/ 440298 h 1389499"/>
                <a:gd name="connsiteX753" fmla="*/ 1202719 w 1751945"/>
                <a:gd name="connsiteY753" fmla="*/ 314167 h 1389499"/>
                <a:gd name="connsiteX754" fmla="*/ 137715 w 1751945"/>
                <a:gd name="connsiteY754" fmla="*/ 295862 h 1389499"/>
                <a:gd name="connsiteX755" fmla="*/ 325835 w 1751945"/>
                <a:gd name="connsiteY755" fmla="*/ 332636 h 1389499"/>
                <a:gd name="connsiteX756" fmla="*/ 289136 w 1751945"/>
                <a:gd name="connsiteY756" fmla="*/ 325792 h 1389499"/>
                <a:gd name="connsiteX757" fmla="*/ 135293 w 1751945"/>
                <a:gd name="connsiteY757" fmla="*/ 297067 h 1389499"/>
                <a:gd name="connsiteX758" fmla="*/ 121675 w 1751945"/>
                <a:gd name="connsiteY758" fmla="*/ 294525 h 1389499"/>
                <a:gd name="connsiteX759" fmla="*/ 135293 w 1751945"/>
                <a:gd name="connsiteY759" fmla="*/ 297067 h 1389499"/>
                <a:gd name="connsiteX760" fmla="*/ 124184 w 1751945"/>
                <a:gd name="connsiteY760" fmla="*/ 302594 h 1389499"/>
                <a:gd name="connsiteX761" fmla="*/ 123135 w 1751945"/>
                <a:gd name="connsiteY761" fmla="*/ 302994 h 1389499"/>
                <a:gd name="connsiteX762" fmla="*/ 866360 w 1751945"/>
                <a:gd name="connsiteY762" fmla="*/ 281624 h 1389499"/>
                <a:gd name="connsiteX763" fmla="*/ 842130 w 1751945"/>
                <a:gd name="connsiteY763" fmla="*/ 292476 h 1389499"/>
                <a:gd name="connsiteX764" fmla="*/ 907863 w 1751945"/>
                <a:gd name="connsiteY764" fmla="*/ 300734 h 1389499"/>
                <a:gd name="connsiteX765" fmla="*/ 908744 w 1751945"/>
                <a:gd name="connsiteY765" fmla="*/ 300108 h 1389499"/>
                <a:gd name="connsiteX766" fmla="*/ 908744 w 1751945"/>
                <a:gd name="connsiteY766" fmla="*/ 284583 h 1389499"/>
                <a:gd name="connsiteX767" fmla="*/ 907863 w 1751945"/>
                <a:gd name="connsiteY767" fmla="*/ 283963 h 1389499"/>
                <a:gd name="connsiteX768" fmla="*/ 866360 w 1751945"/>
                <a:gd name="connsiteY768" fmla="*/ 281624 h 1389499"/>
                <a:gd name="connsiteX769" fmla="*/ 322352 w 1751945"/>
                <a:gd name="connsiteY769" fmla="*/ 264012 h 1389499"/>
                <a:gd name="connsiteX770" fmla="*/ 382378 w 1751945"/>
                <a:gd name="connsiteY770" fmla="*/ 285299 h 1389499"/>
                <a:gd name="connsiteX771" fmla="*/ 381341 w 1751945"/>
                <a:gd name="connsiteY771" fmla="*/ 286922 h 1389499"/>
                <a:gd name="connsiteX772" fmla="*/ 377885 w 1751945"/>
                <a:gd name="connsiteY772" fmla="*/ 281510 h 1389499"/>
                <a:gd name="connsiteX773" fmla="*/ 371235 w 1751945"/>
                <a:gd name="connsiteY773" fmla="*/ 285299 h 1389499"/>
                <a:gd name="connsiteX774" fmla="*/ 368958 w 1751945"/>
                <a:gd name="connsiteY774" fmla="*/ 286934 h 1389499"/>
                <a:gd name="connsiteX775" fmla="*/ 356369 w 1751945"/>
                <a:gd name="connsiteY775" fmla="*/ 278021 h 1389499"/>
                <a:gd name="connsiteX776" fmla="*/ 286768 w 1751945"/>
                <a:gd name="connsiteY776" fmla="*/ 287103 h 1389499"/>
                <a:gd name="connsiteX777" fmla="*/ 356218 w 1751945"/>
                <a:gd name="connsiteY777" fmla="*/ 296083 h 1389499"/>
                <a:gd name="connsiteX778" fmla="*/ 368958 w 1751945"/>
                <a:gd name="connsiteY778" fmla="*/ 286934 h 1389499"/>
                <a:gd name="connsiteX779" fmla="*/ 371235 w 1751945"/>
                <a:gd name="connsiteY779" fmla="*/ 288546 h 1389499"/>
                <a:gd name="connsiteX780" fmla="*/ 377885 w 1751945"/>
                <a:gd name="connsiteY780" fmla="*/ 292334 h 1389499"/>
                <a:gd name="connsiteX781" fmla="*/ 381341 w 1751945"/>
                <a:gd name="connsiteY781" fmla="*/ 286922 h 1389499"/>
                <a:gd name="connsiteX782" fmla="*/ 382378 w 1751945"/>
                <a:gd name="connsiteY782" fmla="*/ 288546 h 1389499"/>
                <a:gd name="connsiteX783" fmla="*/ 318758 w 1751945"/>
                <a:gd name="connsiteY783" fmla="*/ 310193 h 1389499"/>
                <a:gd name="connsiteX784" fmla="*/ 269875 w 1751945"/>
                <a:gd name="connsiteY784" fmla="*/ 287103 h 1389499"/>
                <a:gd name="connsiteX785" fmla="*/ 322352 w 1751945"/>
                <a:gd name="connsiteY785" fmla="*/ 264012 h 1389499"/>
                <a:gd name="connsiteX786" fmla="*/ 920631 w 1751945"/>
                <a:gd name="connsiteY786" fmla="*/ 260314 h 1389499"/>
                <a:gd name="connsiteX787" fmla="*/ 920631 w 1751945"/>
                <a:gd name="connsiteY787" fmla="*/ 277322 h 1389499"/>
                <a:gd name="connsiteX788" fmla="*/ 924656 w 1751945"/>
                <a:gd name="connsiteY788" fmla="*/ 278877 h 1389499"/>
                <a:gd name="connsiteX789" fmla="*/ 933231 w 1751945"/>
                <a:gd name="connsiteY789" fmla="*/ 290664 h 1389499"/>
                <a:gd name="connsiteX790" fmla="*/ 932217 w 1751945"/>
                <a:gd name="connsiteY790" fmla="*/ 292310 h 1389499"/>
                <a:gd name="connsiteX791" fmla="*/ 928712 w 1751945"/>
                <a:gd name="connsiteY791" fmla="*/ 286721 h 1389499"/>
                <a:gd name="connsiteX792" fmla="*/ 922024 w 1751945"/>
                <a:gd name="connsiteY792" fmla="*/ 290664 h 1389499"/>
                <a:gd name="connsiteX793" fmla="*/ 920631 w 1751945"/>
                <a:gd name="connsiteY793" fmla="*/ 291654 h 1389499"/>
                <a:gd name="connsiteX794" fmla="*/ 920631 w 1751945"/>
                <a:gd name="connsiteY794" fmla="*/ 292946 h 1389499"/>
                <a:gd name="connsiteX795" fmla="*/ 922024 w 1751945"/>
                <a:gd name="connsiteY795" fmla="*/ 293926 h 1389499"/>
                <a:gd name="connsiteX796" fmla="*/ 928712 w 1751945"/>
                <a:gd name="connsiteY796" fmla="*/ 298004 h 1389499"/>
                <a:gd name="connsiteX797" fmla="*/ 932217 w 1751945"/>
                <a:gd name="connsiteY797" fmla="*/ 292310 h 1389499"/>
                <a:gd name="connsiteX798" fmla="*/ 933231 w 1751945"/>
                <a:gd name="connsiteY798" fmla="*/ 293926 h 1389499"/>
                <a:gd name="connsiteX799" fmla="*/ 923939 w 1751945"/>
                <a:gd name="connsiteY799" fmla="*/ 306433 h 1389499"/>
                <a:gd name="connsiteX800" fmla="*/ 920631 w 1751945"/>
                <a:gd name="connsiteY800" fmla="*/ 307646 h 1389499"/>
                <a:gd name="connsiteX801" fmla="*/ 920631 w 1751945"/>
                <a:gd name="connsiteY801" fmla="*/ 386300 h 1389499"/>
                <a:gd name="connsiteX802" fmla="*/ 923503 w 1751945"/>
                <a:gd name="connsiteY802" fmla="*/ 385817 h 1389499"/>
                <a:gd name="connsiteX803" fmla="*/ 937474 w 1751945"/>
                <a:gd name="connsiteY803" fmla="*/ 385012 h 1389499"/>
                <a:gd name="connsiteX804" fmla="*/ 997952 w 1751945"/>
                <a:gd name="connsiteY804" fmla="*/ 405981 h 1389499"/>
                <a:gd name="connsiteX805" fmla="*/ 996928 w 1751945"/>
                <a:gd name="connsiteY805" fmla="*/ 407580 h 1389499"/>
                <a:gd name="connsiteX806" fmla="*/ 993516 w 1751945"/>
                <a:gd name="connsiteY806" fmla="*/ 402249 h 1389499"/>
                <a:gd name="connsiteX807" fmla="*/ 986364 w 1751945"/>
                <a:gd name="connsiteY807" fmla="*/ 405981 h 1389499"/>
                <a:gd name="connsiteX808" fmla="*/ 984117 w 1751945"/>
                <a:gd name="connsiteY808" fmla="*/ 407588 h 1389499"/>
                <a:gd name="connsiteX809" fmla="*/ 971442 w 1751945"/>
                <a:gd name="connsiteY809" fmla="*/ 398612 h 1389499"/>
                <a:gd name="connsiteX810" fmla="*/ 927384 w 1751945"/>
                <a:gd name="connsiteY810" fmla="*/ 396119 h 1389499"/>
                <a:gd name="connsiteX811" fmla="*/ 920631 w 1751945"/>
                <a:gd name="connsiteY811" fmla="*/ 397665 h 1389499"/>
                <a:gd name="connsiteX812" fmla="*/ 920631 w 1751945"/>
                <a:gd name="connsiteY812" fmla="*/ 417543 h 1389499"/>
                <a:gd name="connsiteX813" fmla="*/ 927384 w 1751945"/>
                <a:gd name="connsiteY813" fmla="*/ 419066 h 1389499"/>
                <a:gd name="connsiteX814" fmla="*/ 971442 w 1751945"/>
                <a:gd name="connsiteY814" fmla="*/ 416654 h 1389499"/>
                <a:gd name="connsiteX815" fmla="*/ 984117 w 1751945"/>
                <a:gd name="connsiteY815" fmla="*/ 407588 h 1389499"/>
                <a:gd name="connsiteX816" fmla="*/ 986364 w 1751945"/>
                <a:gd name="connsiteY816" fmla="*/ 409180 h 1389499"/>
                <a:gd name="connsiteX817" fmla="*/ 993516 w 1751945"/>
                <a:gd name="connsiteY817" fmla="*/ 412911 h 1389499"/>
                <a:gd name="connsiteX818" fmla="*/ 996928 w 1751945"/>
                <a:gd name="connsiteY818" fmla="*/ 407580 h 1389499"/>
                <a:gd name="connsiteX819" fmla="*/ 997952 w 1751945"/>
                <a:gd name="connsiteY819" fmla="*/ 409180 h 1389499"/>
                <a:gd name="connsiteX820" fmla="*/ 933490 w 1751945"/>
                <a:gd name="connsiteY820" fmla="*/ 430504 h 1389499"/>
                <a:gd name="connsiteX821" fmla="*/ 920631 w 1751945"/>
                <a:gd name="connsiteY821" fmla="*/ 428569 h 1389499"/>
                <a:gd name="connsiteX822" fmla="*/ 920631 w 1751945"/>
                <a:gd name="connsiteY822" fmla="*/ 443563 h 1389499"/>
                <a:gd name="connsiteX823" fmla="*/ 1113864 w 1751945"/>
                <a:gd name="connsiteY823" fmla="*/ 479600 h 1389499"/>
                <a:gd name="connsiteX824" fmla="*/ 1113864 w 1751945"/>
                <a:gd name="connsiteY824" fmla="*/ 470124 h 1389499"/>
                <a:gd name="connsiteX825" fmla="*/ 1107525 w 1751945"/>
                <a:gd name="connsiteY825" fmla="*/ 466990 h 1389499"/>
                <a:gd name="connsiteX826" fmla="*/ 1101725 w 1751945"/>
                <a:gd name="connsiteY826" fmla="*/ 455201 h 1389499"/>
                <a:gd name="connsiteX827" fmla="*/ 1108091 w 1751945"/>
                <a:gd name="connsiteY827" fmla="*/ 442909 h 1389499"/>
                <a:gd name="connsiteX828" fmla="*/ 1113864 w 1751945"/>
                <a:gd name="connsiteY828" fmla="*/ 440284 h 1389499"/>
                <a:gd name="connsiteX829" fmla="*/ 1113864 w 1751945"/>
                <a:gd name="connsiteY829" fmla="*/ 356378 h 1389499"/>
                <a:gd name="connsiteX830" fmla="*/ 1111808 w 1751945"/>
                <a:gd name="connsiteY830" fmla="*/ 357136 h 1389499"/>
                <a:gd name="connsiteX831" fmla="*/ 1076923 w 1751945"/>
                <a:gd name="connsiteY831" fmla="*/ 359039 h 1389499"/>
                <a:gd name="connsiteX832" fmla="*/ 1030288 w 1751945"/>
                <a:gd name="connsiteY832" fmla="*/ 336926 h 1389499"/>
                <a:gd name="connsiteX833" fmla="*/ 1080538 w 1751945"/>
                <a:gd name="connsiteY833" fmla="*/ 314813 h 1389499"/>
                <a:gd name="connsiteX834" fmla="*/ 1113616 w 1751945"/>
                <a:gd name="connsiteY834" fmla="*/ 317124 h 1389499"/>
                <a:gd name="connsiteX835" fmla="*/ 1113864 w 1751945"/>
                <a:gd name="connsiteY835" fmla="*/ 317222 h 1389499"/>
                <a:gd name="connsiteX836" fmla="*/ 1113864 w 1751945"/>
                <a:gd name="connsiteY836" fmla="*/ 297204 h 1389499"/>
                <a:gd name="connsiteX837" fmla="*/ 831663 w 1751945"/>
                <a:gd name="connsiteY837" fmla="*/ 243329 h 1389499"/>
                <a:gd name="connsiteX838" fmla="*/ 831663 w 1751945"/>
                <a:gd name="connsiteY838" fmla="*/ 280823 h 1389499"/>
                <a:gd name="connsiteX839" fmla="*/ 845880 w 1751945"/>
                <a:gd name="connsiteY839" fmla="*/ 274351 h 1389499"/>
                <a:gd name="connsiteX840" fmla="*/ 875750 w 1751945"/>
                <a:gd name="connsiteY840" fmla="*/ 270363 h 1389499"/>
                <a:gd name="connsiteX841" fmla="*/ 908744 w 1751945"/>
                <a:gd name="connsiteY841" fmla="*/ 272759 h 1389499"/>
                <a:gd name="connsiteX842" fmla="*/ 908744 w 1751945"/>
                <a:gd name="connsiteY842" fmla="*/ 258045 h 1389499"/>
                <a:gd name="connsiteX843" fmla="*/ 1319361 w 1751945"/>
                <a:gd name="connsiteY843" fmla="*/ 234248 h 1389499"/>
                <a:gd name="connsiteX844" fmla="*/ 1319263 w 1751945"/>
                <a:gd name="connsiteY844" fmla="*/ 235501 h 1389499"/>
                <a:gd name="connsiteX845" fmla="*/ 1320613 w 1751945"/>
                <a:gd name="connsiteY845" fmla="*/ 252920 h 1389499"/>
                <a:gd name="connsiteX846" fmla="*/ 1320613 w 1751945"/>
                <a:gd name="connsiteY846" fmla="*/ 324728 h 1389499"/>
                <a:gd name="connsiteX847" fmla="*/ 1397694 w 1751945"/>
                <a:gd name="connsiteY847" fmla="*/ 339464 h 1389499"/>
                <a:gd name="connsiteX848" fmla="*/ 1397694 w 1751945"/>
                <a:gd name="connsiteY848" fmla="*/ 281006 h 1389499"/>
                <a:gd name="connsiteX849" fmla="*/ 1399180 w 1751945"/>
                <a:gd name="connsiteY849" fmla="*/ 254180 h 1389499"/>
                <a:gd name="connsiteX850" fmla="*/ 1398099 w 1751945"/>
                <a:gd name="connsiteY850" fmla="*/ 234659 h 1389499"/>
                <a:gd name="connsiteX851" fmla="*/ 1385312 w 1751945"/>
                <a:gd name="connsiteY851" fmla="*/ 239751 h 1389499"/>
                <a:gd name="connsiteX852" fmla="*/ 1352528 w 1751945"/>
                <a:gd name="connsiteY852" fmla="*/ 241926 h 1389499"/>
                <a:gd name="connsiteX853" fmla="*/ 1325746 w 1751945"/>
                <a:gd name="connsiteY853" fmla="*/ 237667 h 1389499"/>
                <a:gd name="connsiteX854" fmla="*/ 655088 w 1751945"/>
                <a:gd name="connsiteY854" fmla="*/ 232263 h 1389499"/>
                <a:gd name="connsiteX855" fmla="*/ 712568 w 1751945"/>
                <a:gd name="connsiteY855" fmla="*/ 252926 h 1389499"/>
                <a:gd name="connsiteX856" fmla="*/ 711535 w 1751945"/>
                <a:gd name="connsiteY856" fmla="*/ 254573 h 1389499"/>
                <a:gd name="connsiteX857" fmla="*/ 708049 w 1751945"/>
                <a:gd name="connsiteY857" fmla="*/ 249120 h 1389499"/>
                <a:gd name="connsiteX858" fmla="*/ 701361 w 1751945"/>
                <a:gd name="connsiteY858" fmla="*/ 252926 h 1389499"/>
                <a:gd name="connsiteX859" fmla="*/ 699055 w 1751945"/>
                <a:gd name="connsiteY859" fmla="*/ 254565 h 1389499"/>
                <a:gd name="connsiteX860" fmla="*/ 687200 w 1751945"/>
                <a:gd name="connsiteY860" fmla="*/ 246220 h 1389499"/>
                <a:gd name="connsiteX861" fmla="*/ 621468 w 1751945"/>
                <a:gd name="connsiteY861" fmla="*/ 254376 h 1389499"/>
                <a:gd name="connsiteX862" fmla="*/ 687200 w 1751945"/>
                <a:gd name="connsiteY862" fmla="*/ 262991 h 1389499"/>
                <a:gd name="connsiteX863" fmla="*/ 699055 w 1751945"/>
                <a:gd name="connsiteY863" fmla="*/ 254565 h 1389499"/>
                <a:gd name="connsiteX864" fmla="*/ 701361 w 1751945"/>
                <a:gd name="connsiteY864" fmla="*/ 256189 h 1389499"/>
                <a:gd name="connsiteX865" fmla="*/ 708049 w 1751945"/>
                <a:gd name="connsiteY865" fmla="*/ 260131 h 1389499"/>
                <a:gd name="connsiteX866" fmla="*/ 711535 w 1751945"/>
                <a:gd name="connsiteY866" fmla="*/ 254573 h 1389499"/>
                <a:gd name="connsiteX867" fmla="*/ 712568 w 1751945"/>
                <a:gd name="connsiteY867" fmla="*/ 256189 h 1389499"/>
                <a:gd name="connsiteX868" fmla="*/ 651473 w 1751945"/>
                <a:gd name="connsiteY868" fmla="*/ 276489 h 1389499"/>
                <a:gd name="connsiteX869" fmla="*/ 604838 w 1751945"/>
                <a:gd name="connsiteY869" fmla="*/ 254376 h 1389499"/>
                <a:gd name="connsiteX870" fmla="*/ 655088 w 1751945"/>
                <a:gd name="connsiteY870" fmla="*/ 232263 h 1389499"/>
                <a:gd name="connsiteX871" fmla="*/ 1359246 w 1751945"/>
                <a:gd name="connsiteY871" fmla="*/ 207896 h 1389499"/>
                <a:gd name="connsiteX872" fmla="*/ 1322790 w 1751945"/>
                <a:gd name="connsiteY872" fmla="*/ 219814 h 1389499"/>
                <a:gd name="connsiteX873" fmla="*/ 1385066 w 1751945"/>
                <a:gd name="connsiteY873" fmla="*/ 228123 h 1389499"/>
                <a:gd name="connsiteX874" fmla="*/ 1396247 w 1751945"/>
                <a:gd name="connsiteY874" fmla="*/ 219629 h 1389499"/>
                <a:gd name="connsiteX875" fmla="*/ 1397694 w 1751945"/>
                <a:gd name="connsiteY875" fmla="*/ 220733 h 1389499"/>
                <a:gd name="connsiteX876" fmla="*/ 1397694 w 1751945"/>
                <a:gd name="connsiteY876" fmla="*/ 218529 h 1389499"/>
                <a:gd name="connsiteX877" fmla="*/ 1396247 w 1751945"/>
                <a:gd name="connsiteY877" fmla="*/ 219629 h 1389499"/>
                <a:gd name="connsiteX878" fmla="*/ 1385066 w 1751945"/>
                <a:gd name="connsiteY878" fmla="*/ 211097 h 1389499"/>
                <a:gd name="connsiteX879" fmla="*/ 1359246 w 1751945"/>
                <a:gd name="connsiteY879" fmla="*/ 207896 h 1389499"/>
                <a:gd name="connsiteX880" fmla="*/ 1124168 w 1751945"/>
                <a:gd name="connsiteY880" fmla="*/ 205490 h 1389499"/>
                <a:gd name="connsiteX881" fmla="*/ 1124068 w 1751945"/>
                <a:gd name="connsiteY881" fmla="*/ 206746 h 1389499"/>
                <a:gd name="connsiteX882" fmla="*/ 1125422 w 1751945"/>
                <a:gd name="connsiteY882" fmla="*/ 223985 h 1389499"/>
                <a:gd name="connsiteX883" fmla="*/ 1125422 w 1751945"/>
                <a:gd name="connsiteY883" fmla="*/ 287411 h 1389499"/>
                <a:gd name="connsiteX884" fmla="*/ 1202719 w 1751945"/>
                <a:gd name="connsiteY884" fmla="*/ 302189 h 1389499"/>
                <a:gd name="connsiteX885" fmla="*/ 1202719 w 1751945"/>
                <a:gd name="connsiteY885" fmla="*/ 252431 h 1389499"/>
                <a:gd name="connsiteX886" fmla="*/ 1204209 w 1751945"/>
                <a:gd name="connsiteY886" fmla="*/ 225470 h 1389499"/>
                <a:gd name="connsiteX887" fmla="*/ 1203155 w 1751945"/>
                <a:gd name="connsiteY887" fmla="*/ 206590 h 1389499"/>
                <a:gd name="connsiteX888" fmla="*/ 1191374 w 1751945"/>
                <a:gd name="connsiteY888" fmla="*/ 211202 h 1389499"/>
                <a:gd name="connsiteX889" fmla="*/ 1158519 w 1751945"/>
                <a:gd name="connsiteY889" fmla="*/ 213360 h 1389499"/>
                <a:gd name="connsiteX890" fmla="*/ 1130784 w 1751945"/>
                <a:gd name="connsiteY890" fmla="*/ 208954 h 1389499"/>
                <a:gd name="connsiteX891" fmla="*/ 465610 w 1751945"/>
                <a:gd name="connsiteY891" fmla="*/ 192933 h 1389499"/>
                <a:gd name="connsiteX892" fmla="*/ 522088 w 1751945"/>
                <a:gd name="connsiteY892" fmla="*/ 213074 h 1389499"/>
                <a:gd name="connsiteX893" fmla="*/ 521057 w 1751945"/>
                <a:gd name="connsiteY893" fmla="*/ 214693 h 1389499"/>
                <a:gd name="connsiteX894" fmla="*/ 517620 w 1751945"/>
                <a:gd name="connsiteY894" fmla="*/ 209298 h 1389499"/>
                <a:gd name="connsiteX895" fmla="*/ 511007 w 1751945"/>
                <a:gd name="connsiteY895" fmla="*/ 213074 h 1389499"/>
                <a:gd name="connsiteX896" fmla="*/ 508739 w 1751945"/>
                <a:gd name="connsiteY896" fmla="*/ 214693 h 1389499"/>
                <a:gd name="connsiteX897" fmla="*/ 497156 w 1751945"/>
                <a:gd name="connsiteY897" fmla="*/ 206426 h 1389499"/>
                <a:gd name="connsiteX898" fmla="*/ 432010 w 1751945"/>
                <a:gd name="connsiteY898" fmla="*/ 214873 h 1389499"/>
                <a:gd name="connsiteX899" fmla="*/ 497005 w 1751945"/>
                <a:gd name="connsiteY899" fmla="*/ 223066 h 1389499"/>
                <a:gd name="connsiteX900" fmla="*/ 508739 w 1751945"/>
                <a:gd name="connsiteY900" fmla="*/ 214693 h 1389499"/>
                <a:gd name="connsiteX901" fmla="*/ 511007 w 1751945"/>
                <a:gd name="connsiteY901" fmla="*/ 216311 h 1389499"/>
                <a:gd name="connsiteX902" fmla="*/ 517620 w 1751945"/>
                <a:gd name="connsiteY902" fmla="*/ 220088 h 1389499"/>
                <a:gd name="connsiteX903" fmla="*/ 521057 w 1751945"/>
                <a:gd name="connsiteY903" fmla="*/ 214693 h 1389499"/>
                <a:gd name="connsiteX904" fmla="*/ 522088 w 1751945"/>
                <a:gd name="connsiteY904" fmla="*/ 216311 h 1389499"/>
                <a:gd name="connsiteX905" fmla="*/ 462036 w 1751945"/>
                <a:gd name="connsiteY905" fmla="*/ 236812 h 1389499"/>
                <a:gd name="connsiteX906" fmla="*/ 415925 w 1751945"/>
                <a:gd name="connsiteY906" fmla="*/ 214873 h 1389499"/>
                <a:gd name="connsiteX907" fmla="*/ 465610 w 1751945"/>
                <a:gd name="connsiteY907" fmla="*/ 192933 h 1389499"/>
                <a:gd name="connsiteX908" fmla="*/ 1164954 w 1751945"/>
                <a:gd name="connsiteY908" fmla="*/ 179416 h 1389499"/>
                <a:gd name="connsiteX909" fmla="*/ 1128065 w 1751945"/>
                <a:gd name="connsiteY909" fmla="*/ 191060 h 1389499"/>
                <a:gd name="connsiteX910" fmla="*/ 1191080 w 1751945"/>
                <a:gd name="connsiteY910" fmla="*/ 199659 h 1389499"/>
                <a:gd name="connsiteX911" fmla="*/ 1202410 w 1751945"/>
                <a:gd name="connsiteY911" fmla="*/ 191224 h 1389499"/>
                <a:gd name="connsiteX912" fmla="*/ 1202719 w 1751945"/>
                <a:gd name="connsiteY912" fmla="*/ 191458 h 1389499"/>
                <a:gd name="connsiteX913" fmla="*/ 1202719 w 1751945"/>
                <a:gd name="connsiteY913" fmla="*/ 190994 h 1389499"/>
                <a:gd name="connsiteX914" fmla="*/ 1202410 w 1751945"/>
                <a:gd name="connsiteY914" fmla="*/ 191224 h 1389499"/>
                <a:gd name="connsiteX915" fmla="*/ 1191080 w 1751945"/>
                <a:gd name="connsiteY915" fmla="*/ 182614 h 1389499"/>
                <a:gd name="connsiteX916" fmla="*/ 1164954 w 1751945"/>
                <a:gd name="connsiteY916" fmla="*/ 179416 h 1389499"/>
                <a:gd name="connsiteX917" fmla="*/ 830534 w 1751945"/>
                <a:gd name="connsiteY917" fmla="*/ 37315 h 1389499"/>
                <a:gd name="connsiteX918" fmla="*/ 830313 w 1751945"/>
                <a:gd name="connsiteY918" fmla="*/ 40104 h 1389499"/>
                <a:gd name="connsiteX919" fmla="*/ 831663 w 1751945"/>
                <a:gd name="connsiteY919" fmla="*/ 57658 h 1389499"/>
                <a:gd name="connsiteX920" fmla="*/ 831663 w 1751945"/>
                <a:gd name="connsiteY920" fmla="*/ 133275 h 1389499"/>
                <a:gd name="connsiteX921" fmla="*/ 831663 w 1751945"/>
                <a:gd name="connsiteY921" fmla="*/ 231506 h 1389499"/>
                <a:gd name="connsiteX922" fmla="*/ 908744 w 1751945"/>
                <a:gd name="connsiteY922" fmla="*/ 246163 h 1389499"/>
                <a:gd name="connsiteX923" fmla="*/ 908744 w 1751945"/>
                <a:gd name="connsiteY923" fmla="*/ 86104 h 1389499"/>
                <a:gd name="connsiteX924" fmla="*/ 910230 w 1751945"/>
                <a:gd name="connsiteY924" fmla="*/ 59143 h 1389499"/>
                <a:gd name="connsiteX925" fmla="*/ 909032 w 1751945"/>
                <a:gd name="connsiteY925" fmla="*/ 37628 h 1389499"/>
                <a:gd name="connsiteX926" fmla="*/ 896362 w 1751945"/>
                <a:gd name="connsiteY926" fmla="*/ 42702 h 1389499"/>
                <a:gd name="connsiteX927" fmla="*/ 863578 w 1751945"/>
                <a:gd name="connsiteY927" fmla="*/ 44725 h 1389499"/>
                <a:gd name="connsiteX928" fmla="*/ 836796 w 1751945"/>
                <a:gd name="connsiteY928" fmla="*/ 40634 h 1389499"/>
                <a:gd name="connsiteX929" fmla="*/ 870296 w 1751945"/>
                <a:gd name="connsiteY929" fmla="*/ 11096 h 1389499"/>
                <a:gd name="connsiteX930" fmla="*/ 848067 w 1751945"/>
                <a:gd name="connsiteY930" fmla="*/ 13759 h 1389499"/>
                <a:gd name="connsiteX931" fmla="*/ 845531 w 1751945"/>
                <a:gd name="connsiteY931" fmla="*/ 14116 h 1389499"/>
                <a:gd name="connsiteX932" fmla="*/ 843023 w 1751945"/>
                <a:gd name="connsiteY932" fmla="*/ 15739 h 1389499"/>
                <a:gd name="connsiteX933" fmla="*/ 833840 w 1751945"/>
                <a:gd name="connsiteY933" fmla="*/ 22785 h 1389499"/>
                <a:gd name="connsiteX934" fmla="*/ 896116 w 1751945"/>
                <a:gd name="connsiteY934" fmla="*/ 31030 h 1389499"/>
                <a:gd name="connsiteX935" fmla="*/ 907281 w 1751945"/>
                <a:gd name="connsiteY935" fmla="*/ 22614 h 1389499"/>
                <a:gd name="connsiteX936" fmla="*/ 908744 w 1751945"/>
                <a:gd name="connsiteY936" fmla="*/ 23705 h 1389499"/>
                <a:gd name="connsiteX937" fmla="*/ 908744 w 1751945"/>
                <a:gd name="connsiteY937" fmla="*/ 22370 h 1389499"/>
                <a:gd name="connsiteX938" fmla="*/ 908118 w 1751945"/>
                <a:gd name="connsiteY938" fmla="*/ 21983 h 1389499"/>
                <a:gd name="connsiteX939" fmla="*/ 907281 w 1751945"/>
                <a:gd name="connsiteY939" fmla="*/ 22614 h 1389499"/>
                <a:gd name="connsiteX940" fmla="*/ 898389 w 1751945"/>
                <a:gd name="connsiteY940" fmla="*/ 15983 h 1389499"/>
                <a:gd name="connsiteX941" fmla="*/ 895521 w 1751945"/>
                <a:gd name="connsiteY941" fmla="*/ 14214 h 1389499"/>
                <a:gd name="connsiteX942" fmla="*/ 854446 w 1751945"/>
                <a:gd name="connsiteY942" fmla="*/ 0 h 1389499"/>
                <a:gd name="connsiteX943" fmla="*/ 864023 w 1751945"/>
                <a:gd name="connsiteY943" fmla="*/ 861 h 1389499"/>
                <a:gd name="connsiteX944" fmla="*/ 866803 w 1751945"/>
                <a:gd name="connsiteY944" fmla="*/ 486 h 1389499"/>
                <a:gd name="connsiteX945" fmla="*/ 920547 w 1751945"/>
                <a:gd name="connsiteY945" fmla="*/ 20987 h 1389499"/>
                <a:gd name="connsiteX946" fmla="*/ 919542 w 1751945"/>
                <a:gd name="connsiteY946" fmla="*/ 22621 h 1389499"/>
                <a:gd name="connsiteX947" fmla="*/ 916068 w 1751945"/>
                <a:gd name="connsiteY947" fmla="*/ 17075 h 1389499"/>
                <a:gd name="connsiteX948" fmla="*/ 915050 w 1751945"/>
                <a:gd name="connsiteY948" fmla="*/ 17676 h 1389499"/>
                <a:gd name="connsiteX949" fmla="*/ 917439 w 1751945"/>
                <a:gd name="connsiteY949" fmla="*/ 19714 h 1389499"/>
                <a:gd name="connsiteX950" fmla="*/ 918503 w 1751945"/>
                <a:gd name="connsiteY950" fmla="*/ 24311 h 1389499"/>
                <a:gd name="connsiteX951" fmla="*/ 919542 w 1751945"/>
                <a:gd name="connsiteY951" fmla="*/ 22621 h 1389499"/>
                <a:gd name="connsiteX952" fmla="*/ 920547 w 1751945"/>
                <a:gd name="connsiteY952" fmla="*/ 24224 h 1389499"/>
                <a:gd name="connsiteX953" fmla="*/ 919000 w 1751945"/>
                <a:gd name="connsiteY953" fmla="*/ 26462 h 1389499"/>
                <a:gd name="connsiteX954" fmla="*/ 923197 w 1751945"/>
                <a:gd name="connsiteY954" fmla="*/ 44605 h 1389499"/>
                <a:gd name="connsiteX955" fmla="*/ 920631 w 1751945"/>
                <a:gd name="connsiteY955" fmla="*/ 98707 h 1389499"/>
                <a:gd name="connsiteX956" fmla="*/ 920631 w 1751945"/>
                <a:gd name="connsiteY956" fmla="*/ 248423 h 1389499"/>
                <a:gd name="connsiteX957" fmla="*/ 1079441 w 1751945"/>
                <a:gd name="connsiteY957" fmla="*/ 278621 h 1389499"/>
                <a:gd name="connsiteX958" fmla="*/ 1113864 w 1751945"/>
                <a:gd name="connsiteY958" fmla="*/ 285202 h 1389499"/>
                <a:gd name="connsiteX959" fmla="*/ 1113864 w 1751945"/>
                <a:gd name="connsiteY959" fmla="*/ 230106 h 1389499"/>
                <a:gd name="connsiteX960" fmla="*/ 1112509 w 1751945"/>
                <a:gd name="connsiteY960" fmla="*/ 209312 h 1389499"/>
                <a:gd name="connsiteX961" fmla="*/ 1113619 w 1751945"/>
                <a:gd name="connsiteY961" fmla="*/ 192720 h 1389499"/>
                <a:gd name="connsiteX962" fmla="*/ 1112838 w 1751945"/>
                <a:gd name="connsiteY962" fmla="*/ 191060 h 1389499"/>
                <a:gd name="connsiteX963" fmla="*/ 1118594 w 1751945"/>
                <a:gd name="connsiteY963" fmla="*/ 179433 h 1389499"/>
                <a:gd name="connsiteX964" fmla="*/ 1124006 w 1751945"/>
                <a:gd name="connsiteY964" fmla="*/ 176786 h 1389499"/>
                <a:gd name="connsiteX965" fmla="*/ 1126624 w 1751945"/>
                <a:gd name="connsiteY965" fmla="*/ 173618 h 1389499"/>
                <a:gd name="connsiteX966" fmla="*/ 1192605 w 1751945"/>
                <a:gd name="connsiteY966" fmla="*/ 169973 h 1389499"/>
                <a:gd name="connsiteX967" fmla="*/ 1196010 w 1751945"/>
                <a:gd name="connsiteY967" fmla="*/ 172899 h 1389499"/>
                <a:gd name="connsiteX968" fmla="*/ 1207711 w 1751945"/>
                <a:gd name="connsiteY968" fmla="*/ 177814 h 1389499"/>
                <a:gd name="connsiteX969" fmla="*/ 1215800 w 1751945"/>
                <a:gd name="connsiteY969" fmla="*/ 189622 h 1389499"/>
                <a:gd name="connsiteX970" fmla="*/ 1214774 w 1751945"/>
                <a:gd name="connsiteY970" fmla="*/ 191210 h 1389499"/>
                <a:gd name="connsiteX971" fmla="*/ 1211269 w 1751945"/>
                <a:gd name="connsiteY971" fmla="*/ 185575 h 1389499"/>
                <a:gd name="connsiteX972" fmla="*/ 1210971 w 1751945"/>
                <a:gd name="connsiteY972" fmla="*/ 185755 h 1389499"/>
                <a:gd name="connsiteX973" fmla="*/ 1211134 w 1751945"/>
                <a:gd name="connsiteY973" fmla="*/ 185895 h 1389499"/>
                <a:gd name="connsiteX974" fmla="*/ 1213024 w 1751945"/>
                <a:gd name="connsiteY974" fmla="*/ 193919 h 1389499"/>
                <a:gd name="connsiteX975" fmla="*/ 1214774 w 1751945"/>
                <a:gd name="connsiteY975" fmla="*/ 191210 h 1389499"/>
                <a:gd name="connsiteX976" fmla="*/ 1215800 w 1751945"/>
                <a:gd name="connsiteY976" fmla="*/ 192859 h 1389499"/>
                <a:gd name="connsiteX977" fmla="*/ 1213535 w 1751945"/>
                <a:gd name="connsiteY977" fmla="*/ 196088 h 1389499"/>
                <a:gd name="connsiteX978" fmla="*/ 1217031 w 1751945"/>
                <a:gd name="connsiteY978" fmla="*/ 210932 h 1389499"/>
                <a:gd name="connsiteX979" fmla="*/ 1214638 w 1751945"/>
                <a:gd name="connsiteY979" fmla="*/ 265394 h 1389499"/>
                <a:gd name="connsiteX980" fmla="*/ 1214638 w 1751945"/>
                <a:gd name="connsiteY980" fmla="*/ 304468 h 1389499"/>
                <a:gd name="connsiteX981" fmla="*/ 1309087 w 1751945"/>
                <a:gd name="connsiteY981" fmla="*/ 322524 h 1389499"/>
                <a:gd name="connsiteX982" fmla="*/ 1309087 w 1751945"/>
                <a:gd name="connsiteY982" fmla="*/ 258681 h 1389499"/>
                <a:gd name="connsiteX983" fmla="*/ 1307737 w 1751945"/>
                <a:gd name="connsiteY983" fmla="*/ 238157 h 1389499"/>
                <a:gd name="connsiteX984" fmla="*/ 1308840 w 1751945"/>
                <a:gd name="connsiteY984" fmla="*/ 221398 h 1389499"/>
                <a:gd name="connsiteX985" fmla="*/ 1308100 w 1751945"/>
                <a:gd name="connsiteY985" fmla="*/ 219814 h 1389499"/>
                <a:gd name="connsiteX986" fmla="*/ 1309080 w 1751945"/>
                <a:gd name="connsiteY986" fmla="*/ 217748 h 1389499"/>
                <a:gd name="connsiteX987" fmla="*/ 1309087 w 1751945"/>
                <a:gd name="connsiteY987" fmla="*/ 217632 h 1389499"/>
                <a:gd name="connsiteX988" fmla="*/ 1309196 w 1751945"/>
                <a:gd name="connsiteY988" fmla="*/ 217502 h 1389499"/>
                <a:gd name="connsiteX989" fmla="*/ 1313732 w 1751945"/>
                <a:gd name="connsiteY989" fmla="*/ 207936 h 1389499"/>
                <a:gd name="connsiteX990" fmla="*/ 1319767 w 1751945"/>
                <a:gd name="connsiteY990" fmla="*/ 204888 h 1389499"/>
                <a:gd name="connsiteX991" fmla="*/ 1322020 w 1751945"/>
                <a:gd name="connsiteY991" fmla="*/ 202199 h 1389499"/>
                <a:gd name="connsiteX992" fmla="*/ 1387969 w 1751945"/>
                <a:gd name="connsiteY992" fmla="*/ 198908 h 1389499"/>
                <a:gd name="connsiteX993" fmla="*/ 1391184 w 1751945"/>
                <a:gd name="connsiteY993" fmla="*/ 201685 h 1389499"/>
                <a:gd name="connsiteX994" fmla="*/ 1401704 w 1751945"/>
                <a:gd name="connsiteY994" fmla="*/ 206152 h 1389499"/>
                <a:gd name="connsiteX995" fmla="*/ 1409497 w 1751945"/>
                <a:gd name="connsiteY995" fmla="*/ 218001 h 1389499"/>
                <a:gd name="connsiteX996" fmla="*/ 1408463 w 1751945"/>
                <a:gd name="connsiteY996" fmla="*/ 219632 h 1389499"/>
                <a:gd name="connsiteX997" fmla="*/ 1406948 w 1751945"/>
                <a:gd name="connsiteY997" fmla="*/ 217242 h 1389499"/>
                <a:gd name="connsiteX998" fmla="*/ 1407757 w 1751945"/>
                <a:gd name="connsiteY998" fmla="*/ 220747 h 1389499"/>
                <a:gd name="connsiteX999" fmla="*/ 1408463 w 1751945"/>
                <a:gd name="connsiteY999" fmla="*/ 219632 h 1389499"/>
                <a:gd name="connsiteX1000" fmla="*/ 1409497 w 1751945"/>
                <a:gd name="connsiteY1000" fmla="*/ 221264 h 1389499"/>
                <a:gd name="connsiteX1001" fmla="*/ 1408283 w 1751945"/>
                <a:gd name="connsiteY1001" fmla="*/ 223027 h 1389499"/>
                <a:gd name="connsiteX1002" fmla="*/ 1412147 w 1751945"/>
                <a:gd name="connsiteY1002" fmla="*/ 239777 h 1389499"/>
                <a:gd name="connsiteX1003" fmla="*/ 1409581 w 1751945"/>
                <a:gd name="connsiteY1003" fmla="*/ 293609 h 1389499"/>
                <a:gd name="connsiteX1004" fmla="*/ 1409581 w 1751945"/>
                <a:gd name="connsiteY1004" fmla="*/ 341737 h 1389499"/>
                <a:gd name="connsiteX1005" fmla="*/ 1706645 w 1751945"/>
                <a:gd name="connsiteY1005" fmla="*/ 398529 h 1389499"/>
                <a:gd name="connsiteX1006" fmla="*/ 1708771 w 1751945"/>
                <a:gd name="connsiteY1006" fmla="*/ 401365 h 1389499"/>
                <a:gd name="connsiteX1007" fmla="*/ 1709627 w 1751945"/>
                <a:gd name="connsiteY1007" fmla="*/ 401609 h 1389499"/>
                <a:gd name="connsiteX1008" fmla="*/ 1709458 w 1751945"/>
                <a:gd name="connsiteY1008" fmla="*/ 402281 h 1389499"/>
                <a:gd name="connsiteX1009" fmla="*/ 1710965 w 1751945"/>
                <a:gd name="connsiteY1009" fmla="*/ 404290 h 1389499"/>
                <a:gd name="connsiteX1010" fmla="*/ 1710245 w 1751945"/>
                <a:gd name="connsiteY1010" fmla="*/ 573890 h 1389499"/>
                <a:gd name="connsiteX1011" fmla="*/ 1708152 w 1751945"/>
                <a:gd name="connsiteY1011" fmla="*/ 1047177 h 1389499"/>
                <a:gd name="connsiteX1012" fmla="*/ 1747562 w 1751945"/>
                <a:gd name="connsiteY1012" fmla="*/ 1055190 h 1389499"/>
                <a:gd name="connsiteX1013" fmla="*/ 1751880 w 1751945"/>
                <a:gd name="connsiteY1013" fmla="*/ 1062394 h 1389499"/>
                <a:gd name="connsiteX1014" fmla="*/ 1736406 w 1751945"/>
                <a:gd name="connsiteY1014" fmla="*/ 1139843 h 1389499"/>
                <a:gd name="connsiteX1015" fmla="*/ 1677386 w 1751945"/>
                <a:gd name="connsiteY1015" fmla="*/ 1175146 h 1389499"/>
                <a:gd name="connsiteX1016" fmla="*/ 1421514 w 1751945"/>
                <a:gd name="connsiteY1016" fmla="*/ 1326802 h 1389499"/>
                <a:gd name="connsiteX1017" fmla="*/ 1338742 w 1751945"/>
                <a:gd name="connsiteY1017" fmla="*/ 1375794 h 1389499"/>
                <a:gd name="connsiteX1018" fmla="*/ 1326011 w 1751945"/>
                <a:gd name="connsiteY1018" fmla="*/ 1383944 h 1389499"/>
                <a:gd name="connsiteX1019" fmla="*/ 1319582 w 1751945"/>
                <a:gd name="connsiteY1019" fmla="*/ 1386403 h 1389499"/>
                <a:gd name="connsiteX1020" fmla="*/ 1319026 w 1751945"/>
                <a:gd name="connsiteY1020" fmla="*/ 1386918 h 1389499"/>
                <a:gd name="connsiteX1021" fmla="*/ 1318795 w 1751945"/>
                <a:gd name="connsiteY1021" fmla="*/ 1386704 h 1389499"/>
                <a:gd name="connsiteX1022" fmla="*/ 1312471 w 1751945"/>
                <a:gd name="connsiteY1022" fmla="*/ 1389122 h 1389499"/>
                <a:gd name="connsiteX1023" fmla="*/ 1234018 w 1751945"/>
                <a:gd name="connsiteY1023" fmla="*/ 1373272 h 1389499"/>
                <a:gd name="connsiteX1024" fmla="*/ 792449 w 1751945"/>
                <a:gd name="connsiteY1024" fmla="*/ 1282855 h 1389499"/>
                <a:gd name="connsiteX1025" fmla="*/ 50579 w 1751945"/>
                <a:gd name="connsiteY1025" fmla="*/ 1131284 h 1389499"/>
                <a:gd name="connsiteX1026" fmla="*/ 50556 w 1751945"/>
                <a:gd name="connsiteY1026" fmla="*/ 1133748 h 1389499"/>
                <a:gd name="connsiteX1027" fmla="*/ 49090 w 1751945"/>
                <a:gd name="connsiteY1027" fmla="*/ 1133748 h 1389499"/>
                <a:gd name="connsiteX1028" fmla="*/ 49090 w 1751945"/>
                <a:gd name="connsiteY1028" fmla="*/ 1130980 h 1389499"/>
                <a:gd name="connsiteX1029" fmla="*/ 4318 w 1751945"/>
                <a:gd name="connsiteY1029" fmla="*/ 1121832 h 1389499"/>
                <a:gd name="connsiteX1030" fmla="*/ 0 w 1751945"/>
                <a:gd name="connsiteY1030" fmla="*/ 1116068 h 1389499"/>
                <a:gd name="connsiteX1031" fmla="*/ 0 w 1751945"/>
                <a:gd name="connsiteY1031" fmla="*/ 1051587 h 1389499"/>
                <a:gd name="connsiteX1032" fmla="*/ 911 w 1751945"/>
                <a:gd name="connsiteY1032" fmla="*/ 1049991 h 1389499"/>
                <a:gd name="connsiteX1033" fmla="*/ 335 w 1751945"/>
                <a:gd name="connsiteY1033" fmla="*/ 1049045 h 1389499"/>
                <a:gd name="connsiteX1034" fmla="*/ 2057 w 1751945"/>
                <a:gd name="connsiteY1034" fmla="*/ 1047983 h 1389499"/>
                <a:gd name="connsiteX1035" fmla="*/ 2879 w 1751945"/>
                <a:gd name="connsiteY1035" fmla="*/ 1046544 h 1389499"/>
                <a:gd name="connsiteX1036" fmla="*/ 119881 w 1751945"/>
                <a:gd name="connsiteY1036" fmla="*/ 980455 h 1389499"/>
                <a:gd name="connsiteX1037" fmla="*/ 114153 w 1751945"/>
                <a:gd name="connsiteY1037" fmla="*/ 300226 h 1389499"/>
                <a:gd name="connsiteX1038" fmla="*/ 114772 w 1751945"/>
                <a:gd name="connsiteY1038" fmla="*/ 299731 h 1389499"/>
                <a:gd name="connsiteX1039" fmla="*/ 118474 w 1751945"/>
                <a:gd name="connsiteY1039" fmla="*/ 303827 h 1389499"/>
                <a:gd name="connsiteX1040" fmla="*/ 121470 w 1751945"/>
                <a:gd name="connsiteY1040" fmla="*/ 304412 h 1389499"/>
                <a:gd name="connsiteX1041" fmla="*/ 123514 w 1751945"/>
                <a:gd name="connsiteY1041" fmla="*/ 306707 h 1389499"/>
                <a:gd name="connsiteX1042" fmla="*/ 125740 w 1751945"/>
                <a:gd name="connsiteY1042" fmla="*/ 307131 h 1389499"/>
                <a:gd name="connsiteX1043" fmla="*/ 126755 w 1751945"/>
                <a:gd name="connsiteY1043" fmla="*/ 387006 h 1389499"/>
                <a:gd name="connsiteX1044" fmla="*/ 131706 w 1751945"/>
                <a:gd name="connsiteY1044" fmla="*/ 973776 h 1389499"/>
                <a:gd name="connsiteX1045" fmla="*/ 149879 w 1751945"/>
                <a:gd name="connsiteY1045" fmla="*/ 963511 h 1389499"/>
                <a:gd name="connsiteX1046" fmla="*/ 351064 w 1751945"/>
                <a:gd name="connsiteY1046" fmla="*/ 844313 h 1389499"/>
                <a:gd name="connsiteX1047" fmla="*/ 394270 w 1751945"/>
                <a:gd name="connsiteY1047" fmla="*/ 818747 h 1389499"/>
                <a:gd name="connsiteX1048" fmla="*/ 399671 w 1751945"/>
                <a:gd name="connsiteY1048" fmla="*/ 815866 h 1389499"/>
                <a:gd name="connsiteX1049" fmla="*/ 399671 w 1751945"/>
                <a:gd name="connsiteY1049" fmla="*/ 731966 h 1389499"/>
                <a:gd name="connsiteX1050" fmla="*/ 399671 w 1751945"/>
                <a:gd name="connsiteY1050" fmla="*/ 537611 h 1389499"/>
                <a:gd name="connsiteX1051" fmla="*/ 358088 w 1751945"/>
                <a:gd name="connsiteY1051" fmla="*/ 557810 h 1389499"/>
                <a:gd name="connsiteX1052" fmla="*/ 357022 w 1751945"/>
                <a:gd name="connsiteY1052" fmla="*/ 555949 h 1389499"/>
                <a:gd name="connsiteX1053" fmla="*/ 399671 w 1751945"/>
                <a:gd name="connsiteY1053" fmla="*/ 536262 h 1389499"/>
                <a:gd name="connsiteX1054" fmla="*/ 399671 w 1751945"/>
                <a:gd name="connsiteY1054" fmla="*/ 485393 h 1389499"/>
                <a:gd name="connsiteX1055" fmla="*/ 347596 w 1751945"/>
                <a:gd name="connsiteY1055" fmla="*/ 500161 h 1389499"/>
                <a:gd name="connsiteX1056" fmla="*/ 292324 w 1751945"/>
                <a:gd name="connsiteY1056" fmla="*/ 522933 h 1389499"/>
                <a:gd name="connsiteX1057" fmla="*/ 291599 w 1751945"/>
                <a:gd name="connsiteY1057" fmla="*/ 521510 h 1389499"/>
                <a:gd name="connsiteX1058" fmla="*/ 346827 w 1751945"/>
                <a:gd name="connsiteY1058" fmla="*/ 497359 h 1389499"/>
                <a:gd name="connsiteX1059" fmla="*/ 399671 w 1751945"/>
                <a:gd name="connsiteY1059" fmla="*/ 484459 h 1389499"/>
                <a:gd name="connsiteX1060" fmla="*/ 399671 w 1751945"/>
                <a:gd name="connsiteY1060" fmla="*/ 441019 h 1389499"/>
                <a:gd name="connsiteX1061" fmla="*/ 402101 w 1751945"/>
                <a:gd name="connsiteY1061" fmla="*/ 399159 h 1389499"/>
                <a:gd name="connsiteX1062" fmla="*/ 400072 w 1751945"/>
                <a:gd name="connsiteY1062" fmla="*/ 364651 h 1389499"/>
                <a:gd name="connsiteX1063" fmla="*/ 307571 w 1751945"/>
                <a:gd name="connsiteY1063" fmla="*/ 404816 h 1389499"/>
                <a:gd name="connsiteX1064" fmla="*/ 216830 w 1751945"/>
                <a:gd name="connsiteY1064" fmla="*/ 449896 h 1389499"/>
                <a:gd name="connsiteX1065" fmla="*/ 215751 w 1751945"/>
                <a:gd name="connsiteY1065" fmla="*/ 447377 h 1389499"/>
                <a:gd name="connsiteX1066" fmla="*/ 399481 w 1751945"/>
                <a:gd name="connsiteY1066" fmla="*/ 362436 h 1389499"/>
                <a:gd name="connsiteX1067" fmla="*/ 400040 w 1751945"/>
                <a:gd name="connsiteY1067" fmla="*/ 364117 h 1389499"/>
                <a:gd name="connsiteX1068" fmla="*/ 399696 w 1751945"/>
                <a:gd name="connsiteY1068" fmla="*/ 358271 h 1389499"/>
                <a:gd name="connsiteX1069" fmla="*/ 411192 w 1751945"/>
                <a:gd name="connsiteY1069" fmla="*/ 360414 h 1389499"/>
                <a:gd name="connsiteX1070" fmla="*/ 411192 w 1751945"/>
                <a:gd name="connsiteY1070" fmla="*/ 509795 h 1389499"/>
                <a:gd name="connsiteX1071" fmla="*/ 411192 w 1751945"/>
                <a:gd name="connsiteY1071" fmla="*/ 735567 h 1389499"/>
                <a:gd name="connsiteX1072" fmla="*/ 413927 w 1751945"/>
                <a:gd name="connsiteY1072" fmla="*/ 805446 h 1389499"/>
                <a:gd name="connsiteX1073" fmla="*/ 410431 w 1751945"/>
                <a:gd name="connsiteY1073" fmla="*/ 816179 h 1389499"/>
                <a:gd name="connsiteX1074" fmla="*/ 424070 w 1751945"/>
                <a:gd name="connsiteY1074" fmla="*/ 807261 h 1389499"/>
                <a:gd name="connsiteX1075" fmla="*/ 442648 w 1751945"/>
                <a:gd name="connsiteY1075" fmla="*/ 798346 h 1389499"/>
                <a:gd name="connsiteX1076" fmla="*/ 481515 w 1751945"/>
                <a:gd name="connsiteY1076" fmla="*/ 803029 h 1389499"/>
                <a:gd name="connsiteX1077" fmla="*/ 803965 w 1751945"/>
                <a:gd name="connsiteY1077" fmla="*/ 867150 h 1389499"/>
                <a:gd name="connsiteX1078" fmla="*/ 820137 w 1751945"/>
                <a:gd name="connsiteY1078" fmla="*/ 870371 h 1389499"/>
                <a:gd name="connsiteX1079" fmla="*/ 820137 w 1751945"/>
                <a:gd name="connsiteY1079" fmla="*/ 601739 h 1389499"/>
                <a:gd name="connsiteX1080" fmla="*/ 820137 w 1751945"/>
                <a:gd name="connsiteY1080" fmla="*/ 436652 h 1389499"/>
                <a:gd name="connsiteX1081" fmla="*/ 411192 w 1751945"/>
                <a:gd name="connsiteY1081" fmla="*/ 360414 h 1389499"/>
                <a:gd name="connsiteX1082" fmla="*/ 411192 w 1751945"/>
                <a:gd name="connsiteY1082" fmla="*/ 354239 h 1389499"/>
                <a:gd name="connsiteX1083" fmla="*/ 406872 w 1751945"/>
                <a:gd name="connsiteY1083" fmla="*/ 348477 h 1389499"/>
                <a:gd name="connsiteX1084" fmla="*/ 325835 w 1751945"/>
                <a:gd name="connsiteY1084" fmla="*/ 332636 h 1389499"/>
                <a:gd name="connsiteX1085" fmla="*/ 820137 w 1751945"/>
                <a:gd name="connsiteY1085" fmla="*/ 424821 h 1389499"/>
                <a:gd name="connsiteX1086" fmla="*/ 820137 w 1751945"/>
                <a:gd name="connsiteY1086" fmla="*/ 241129 h 1389499"/>
                <a:gd name="connsiteX1087" fmla="*/ 603458 w 1751945"/>
                <a:gd name="connsiteY1087" fmla="*/ 199763 h 1389499"/>
                <a:gd name="connsiteX1088" fmla="*/ 461599 w 1751945"/>
                <a:gd name="connsiteY1088" fmla="*/ 172756 h 1389499"/>
                <a:gd name="connsiteX1089" fmla="*/ 403991 w 1751945"/>
                <a:gd name="connsiteY1089" fmla="*/ 161594 h 1389499"/>
                <a:gd name="connsiteX1090" fmla="*/ 396070 w 1751945"/>
                <a:gd name="connsiteY1090" fmla="*/ 167355 h 1389499"/>
                <a:gd name="connsiteX1091" fmla="*/ 364026 w 1751945"/>
                <a:gd name="connsiteY1091" fmla="*/ 183199 h 1389499"/>
                <a:gd name="connsiteX1092" fmla="*/ 265733 w 1751945"/>
                <a:gd name="connsiteY1092" fmla="*/ 232170 h 1389499"/>
                <a:gd name="connsiteX1093" fmla="*/ 137715 w 1751945"/>
                <a:gd name="connsiteY1093" fmla="*/ 295862 h 1389499"/>
                <a:gd name="connsiteX1094" fmla="*/ 121354 w 1751945"/>
                <a:gd name="connsiteY1094" fmla="*/ 292664 h 1389499"/>
                <a:gd name="connsiteX1095" fmla="*/ 121675 w 1751945"/>
                <a:gd name="connsiteY1095" fmla="*/ 294525 h 1389499"/>
                <a:gd name="connsiteX1096" fmla="*/ 121354 w 1751945"/>
                <a:gd name="connsiteY1096" fmla="*/ 294465 h 1389499"/>
                <a:gd name="connsiteX1097" fmla="*/ 114772 w 1751945"/>
                <a:gd name="connsiteY1097" fmla="*/ 299731 h 1389499"/>
                <a:gd name="connsiteX1098" fmla="*/ 114243 w 1751945"/>
                <a:gd name="connsiteY1098" fmla="*/ 299146 h 1389499"/>
                <a:gd name="connsiteX1099" fmla="*/ 117034 w 1751945"/>
                <a:gd name="connsiteY1099" fmla="*/ 293384 h 1389499"/>
                <a:gd name="connsiteX1100" fmla="*/ 292377 w 1751945"/>
                <a:gd name="connsiteY1100" fmla="*/ 205884 h 1389499"/>
                <a:gd name="connsiteX1101" fmla="*/ 388509 w 1751945"/>
                <a:gd name="connsiteY1101" fmla="*/ 157993 h 1389499"/>
                <a:gd name="connsiteX1102" fmla="*/ 408672 w 1751945"/>
                <a:gd name="connsiteY1102" fmla="*/ 150791 h 1389499"/>
                <a:gd name="connsiteX1103" fmla="*/ 479602 w 1751945"/>
                <a:gd name="connsiteY1103" fmla="*/ 164114 h 1389499"/>
                <a:gd name="connsiteX1104" fmla="*/ 634422 w 1751945"/>
                <a:gd name="connsiteY1104" fmla="*/ 194001 h 1389499"/>
                <a:gd name="connsiteX1105" fmla="*/ 820137 w 1751945"/>
                <a:gd name="connsiteY1105" fmla="*/ 229315 h 1389499"/>
                <a:gd name="connsiteX1106" fmla="*/ 820137 w 1751945"/>
                <a:gd name="connsiteY1106" fmla="*/ 63779 h 1389499"/>
                <a:gd name="connsiteX1107" fmla="*/ 818787 w 1751945"/>
                <a:gd name="connsiteY1107" fmla="*/ 42985 h 1389499"/>
                <a:gd name="connsiteX1108" fmla="*/ 820010 w 1751945"/>
                <a:gd name="connsiteY1108" fmla="*/ 24638 h 1389499"/>
                <a:gd name="connsiteX1109" fmla="*/ 819150 w 1751945"/>
                <a:gd name="connsiteY1109" fmla="*/ 22785 h 1389499"/>
                <a:gd name="connsiteX1110" fmla="*/ 838140 w 1751945"/>
                <a:gd name="connsiteY1110" fmla="*/ 4352 h 1389499"/>
                <a:gd name="connsiteX1111" fmla="*/ 843520 w 1751945"/>
                <a:gd name="connsiteY1111" fmla="*/ 3626 h 138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Lst>
              <a:rect l="l" t="t" r="r" b="b"/>
              <a:pathLst>
                <a:path w="1751945" h="1389499">
                  <a:moveTo>
                    <a:pt x="1320702" y="1185167"/>
                  </a:moveTo>
                  <a:lnTo>
                    <a:pt x="1313882" y="1191983"/>
                  </a:lnTo>
                  <a:cubicBezTo>
                    <a:pt x="1313882" y="1194849"/>
                    <a:pt x="1316700" y="1197264"/>
                    <a:pt x="1321307" y="1199169"/>
                  </a:cubicBezTo>
                  <a:lnTo>
                    <a:pt x="1337776" y="1202907"/>
                  </a:lnTo>
                  <a:lnTo>
                    <a:pt x="1324435" y="1193721"/>
                  </a:lnTo>
                  <a:close/>
                  <a:moveTo>
                    <a:pt x="1339565" y="1180344"/>
                  </a:moveTo>
                  <a:lnTo>
                    <a:pt x="1339507" y="1180358"/>
                  </a:lnTo>
                  <a:lnTo>
                    <a:pt x="1349890" y="1190340"/>
                  </a:lnTo>
                  <a:cubicBezTo>
                    <a:pt x="1353683" y="1193361"/>
                    <a:pt x="1356993" y="1195251"/>
                    <a:pt x="1359154" y="1195251"/>
                  </a:cubicBezTo>
                  <a:cubicBezTo>
                    <a:pt x="1355552" y="1195791"/>
                    <a:pt x="1353751" y="1198942"/>
                    <a:pt x="1353751" y="1201868"/>
                  </a:cubicBezTo>
                  <a:lnTo>
                    <a:pt x="1354371" y="1202472"/>
                  </a:lnTo>
                  <a:lnTo>
                    <a:pt x="1364242" y="1201929"/>
                  </a:lnTo>
                  <a:lnTo>
                    <a:pt x="1364962" y="1201193"/>
                  </a:lnTo>
                  <a:cubicBezTo>
                    <a:pt x="1365007" y="1198222"/>
                    <a:pt x="1363116" y="1195251"/>
                    <a:pt x="1359154" y="1195251"/>
                  </a:cubicBezTo>
                  <a:cubicBezTo>
                    <a:pt x="1366583" y="1194306"/>
                    <a:pt x="1372757" y="1191673"/>
                    <a:pt x="1377873" y="1187722"/>
                  </a:cubicBezTo>
                  <a:lnTo>
                    <a:pt x="1381863" y="1182745"/>
                  </a:lnTo>
                  <a:close/>
                  <a:moveTo>
                    <a:pt x="1131541" y="1166711"/>
                  </a:moveTo>
                  <a:lnTo>
                    <a:pt x="1133906" y="1169007"/>
                  </a:lnTo>
                  <a:lnTo>
                    <a:pt x="1135368" y="1169340"/>
                  </a:lnTo>
                  <a:close/>
                  <a:moveTo>
                    <a:pt x="1127407" y="1160915"/>
                  </a:moveTo>
                  <a:lnTo>
                    <a:pt x="1126504" y="1161821"/>
                  </a:lnTo>
                  <a:lnTo>
                    <a:pt x="1128761" y="1164013"/>
                  </a:lnTo>
                  <a:close/>
                  <a:moveTo>
                    <a:pt x="1152107" y="1150182"/>
                  </a:moveTo>
                  <a:lnTo>
                    <a:pt x="1144522" y="1151930"/>
                  </a:lnTo>
                  <a:lnTo>
                    <a:pt x="1154781" y="1161765"/>
                  </a:lnTo>
                  <a:cubicBezTo>
                    <a:pt x="1158585" y="1164786"/>
                    <a:pt x="1161903" y="1166676"/>
                    <a:pt x="1164070" y="1166676"/>
                  </a:cubicBezTo>
                  <a:lnTo>
                    <a:pt x="1158977" y="1172745"/>
                  </a:lnTo>
                  <a:lnTo>
                    <a:pt x="1169334" y="1172174"/>
                  </a:lnTo>
                  <a:lnTo>
                    <a:pt x="1164070" y="1166676"/>
                  </a:lnTo>
                  <a:cubicBezTo>
                    <a:pt x="1171520" y="1165731"/>
                    <a:pt x="1177711" y="1163098"/>
                    <a:pt x="1182842" y="1159146"/>
                  </a:cubicBezTo>
                  <a:lnTo>
                    <a:pt x="1188386" y="1152248"/>
                  </a:lnTo>
                  <a:close/>
                  <a:moveTo>
                    <a:pt x="1670783" y="1122672"/>
                  </a:moveTo>
                  <a:cubicBezTo>
                    <a:pt x="1670783" y="1120901"/>
                    <a:pt x="1673714" y="1120901"/>
                    <a:pt x="1673714" y="1122672"/>
                  </a:cubicBezTo>
                  <a:cubicBezTo>
                    <a:pt x="1673714" y="1135779"/>
                    <a:pt x="1674447" y="1149240"/>
                    <a:pt x="1672981" y="1161993"/>
                  </a:cubicBezTo>
                  <a:cubicBezTo>
                    <a:pt x="1672981" y="1163410"/>
                    <a:pt x="1671516" y="1163410"/>
                    <a:pt x="1671516" y="1161993"/>
                  </a:cubicBezTo>
                  <a:cubicBezTo>
                    <a:pt x="1670050" y="1149240"/>
                    <a:pt x="1670417" y="1135779"/>
                    <a:pt x="1670783" y="1122672"/>
                  </a:cubicBezTo>
                  <a:close/>
                  <a:moveTo>
                    <a:pt x="900396" y="1084745"/>
                  </a:moveTo>
                  <a:cubicBezTo>
                    <a:pt x="916520" y="1084389"/>
                    <a:pt x="955576" y="1084745"/>
                    <a:pt x="960234" y="1106069"/>
                  </a:cubicBezTo>
                  <a:lnTo>
                    <a:pt x="959300" y="1107505"/>
                  </a:lnTo>
                  <a:lnTo>
                    <a:pt x="955755" y="1102160"/>
                  </a:lnTo>
                  <a:cubicBezTo>
                    <a:pt x="952978" y="1101449"/>
                    <a:pt x="949843" y="1102515"/>
                    <a:pt x="949126" y="1106069"/>
                  </a:cubicBezTo>
                  <a:lnTo>
                    <a:pt x="947095" y="1107511"/>
                  </a:lnTo>
                  <a:lnTo>
                    <a:pt x="934100" y="1098545"/>
                  </a:lnTo>
                  <a:cubicBezTo>
                    <a:pt x="909712" y="1091831"/>
                    <a:pt x="864566" y="1095762"/>
                    <a:pt x="864566" y="1107491"/>
                  </a:cubicBezTo>
                  <a:cubicBezTo>
                    <a:pt x="864566" y="1119219"/>
                    <a:pt x="909712" y="1123551"/>
                    <a:pt x="934100" y="1116737"/>
                  </a:cubicBezTo>
                  <a:lnTo>
                    <a:pt x="947095" y="1107511"/>
                  </a:lnTo>
                  <a:lnTo>
                    <a:pt x="949126" y="1108913"/>
                  </a:lnTo>
                  <a:cubicBezTo>
                    <a:pt x="949843" y="1112645"/>
                    <a:pt x="952978" y="1113711"/>
                    <a:pt x="955755" y="1112955"/>
                  </a:cubicBezTo>
                  <a:lnTo>
                    <a:pt x="959300" y="1107505"/>
                  </a:lnTo>
                  <a:lnTo>
                    <a:pt x="960234" y="1108913"/>
                  </a:lnTo>
                  <a:cubicBezTo>
                    <a:pt x="955217" y="1131659"/>
                    <a:pt x="913295" y="1131303"/>
                    <a:pt x="896813" y="1130237"/>
                  </a:cubicBezTo>
                  <a:cubicBezTo>
                    <a:pt x="883914" y="1129526"/>
                    <a:pt x="847725" y="1127039"/>
                    <a:pt x="847725" y="1107491"/>
                  </a:cubicBezTo>
                  <a:cubicBezTo>
                    <a:pt x="847725" y="1087233"/>
                    <a:pt x="887139" y="1085100"/>
                    <a:pt x="900396" y="1084745"/>
                  </a:cubicBezTo>
                  <a:close/>
                  <a:moveTo>
                    <a:pt x="1251988" y="1062944"/>
                  </a:moveTo>
                  <a:cubicBezTo>
                    <a:pt x="1238479" y="1064472"/>
                    <a:pt x="1227838" y="1068181"/>
                    <a:pt x="1227838" y="1073711"/>
                  </a:cubicBezTo>
                  <a:cubicBezTo>
                    <a:pt x="1227838" y="1084231"/>
                    <a:pt x="1270401" y="1088277"/>
                    <a:pt x="1293354" y="1081904"/>
                  </a:cubicBezTo>
                  <a:lnTo>
                    <a:pt x="1305170" y="1073539"/>
                  </a:lnTo>
                  <a:lnTo>
                    <a:pt x="1307468" y="1075149"/>
                  </a:lnTo>
                  <a:lnTo>
                    <a:pt x="1309087" y="1076094"/>
                  </a:lnTo>
                  <a:lnTo>
                    <a:pt x="1309087" y="1070999"/>
                  </a:lnTo>
                  <a:lnTo>
                    <a:pt x="1307468" y="1071912"/>
                  </a:lnTo>
                  <a:lnTo>
                    <a:pt x="1305170" y="1073539"/>
                  </a:lnTo>
                  <a:lnTo>
                    <a:pt x="1293354" y="1065264"/>
                  </a:lnTo>
                  <a:cubicBezTo>
                    <a:pt x="1281877" y="1062069"/>
                    <a:pt x="1265498" y="1061416"/>
                    <a:pt x="1251988" y="1062944"/>
                  </a:cubicBezTo>
                  <a:close/>
                  <a:moveTo>
                    <a:pt x="1739510" y="1062619"/>
                  </a:moveTo>
                  <a:lnTo>
                    <a:pt x="1739294" y="1065063"/>
                  </a:lnTo>
                  <a:lnTo>
                    <a:pt x="1737480" y="1064539"/>
                  </a:lnTo>
                  <a:lnTo>
                    <a:pt x="1693581" y="1092403"/>
                  </a:lnTo>
                  <a:lnTo>
                    <a:pt x="1682296" y="1102628"/>
                  </a:lnTo>
                  <a:lnTo>
                    <a:pt x="1649588" y="1120328"/>
                  </a:lnTo>
                  <a:lnTo>
                    <a:pt x="1357295" y="1305860"/>
                  </a:lnTo>
                  <a:cubicBezTo>
                    <a:pt x="1347394" y="1312151"/>
                    <a:pt x="1340194" y="1317812"/>
                    <a:pt x="1332724" y="1321676"/>
                  </a:cubicBezTo>
                  <a:lnTo>
                    <a:pt x="1324904" y="1323178"/>
                  </a:lnTo>
                  <a:lnTo>
                    <a:pt x="1325190" y="1323430"/>
                  </a:lnTo>
                  <a:lnTo>
                    <a:pt x="1325190" y="1371581"/>
                  </a:lnTo>
                  <a:lnTo>
                    <a:pt x="1331184" y="1368499"/>
                  </a:lnTo>
                  <a:lnTo>
                    <a:pt x="1344415" y="1359394"/>
                  </a:lnTo>
                  <a:lnTo>
                    <a:pt x="1344415" y="1321637"/>
                  </a:lnTo>
                  <a:cubicBezTo>
                    <a:pt x="1344415" y="1320926"/>
                    <a:pt x="1346068" y="1320926"/>
                    <a:pt x="1346068" y="1321637"/>
                  </a:cubicBezTo>
                  <a:lnTo>
                    <a:pt x="1346331" y="1358076"/>
                  </a:lnTo>
                  <a:lnTo>
                    <a:pt x="1349898" y="1355621"/>
                  </a:lnTo>
                  <a:lnTo>
                    <a:pt x="1375845" y="1340239"/>
                  </a:lnTo>
                  <a:lnTo>
                    <a:pt x="1375146" y="1339716"/>
                  </a:lnTo>
                  <a:cubicBezTo>
                    <a:pt x="1380702" y="1333061"/>
                    <a:pt x="1382925" y="1325298"/>
                    <a:pt x="1379961" y="1316794"/>
                  </a:cubicBezTo>
                  <a:cubicBezTo>
                    <a:pt x="1379220" y="1315316"/>
                    <a:pt x="1381813" y="1314576"/>
                    <a:pt x="1382184" y="1316425"/>
                  </a:cubicBezTo>
                  <a:lnTo>
                    <a:pt x="1376904" y="1339611"/>
                  </a:lnTo>
                  <a:lnTo>
                    <a:pt x="1544951" y="1239987"/>
                  </a:lnTo>
                  <a:lnTo>
                    <a:pt x="1647889" y="1179072"/>
                  </a:lnTo>
                  <a:lnTo>
                    <a:pt x="1647032" y="1179072"/>
                  </a:lnTo>
                  <a:cubicBezTo>
                    <a:pt x="1644650" y="1160759"/>
                    <a:pt x="1646635" y="1141010"/>
                    <a:pt x="1647032" y="1122338"/>
                  </a:cubicBezTo>
                  <a:cubicBezTo>
                    <a:pt x="1647032" y="1120901"/>
                    <a:pt x="1649413" y="1120901"/>
                    <a:pt x="1649413" y="1122338"/>
                  </a:cubicBezTo>
                  <a:lnTo>
                    <a:pt x="1649413" y="1178170"/>
                  </a:lnTo>
                  <a:lnTo>
                    <a:pt x="1716613" y="1138403"/>
                  </a:lnTo>
                  <a:cubicBezTo>
                    <a:pt x="1736046" y="1127235"/>
                    <a:pt x="1729568" y="1127235"/>
                    <a:pt x="1733887" y="1100218"/>
                  </a:cubicBezTo>
                  <a:cubicBezTo>
                    <a:pt x="1735686" y="1090132"/>
                    <a:pt x="1738205" y="1079325"/>
                    <a:pt x="1738925" y="1069239"/>
                  </a:cubicBezTo>
                  <a:lnTo>
                    <a:pt x="1739294" y="1065063"/>
                  </a:lnTo>
                  <a:lnTo>
                    <a:pt x="1742524" y="1065996"/>
                  </a:lnTo>
                  <a:cubicBezTo>
                    <a:pt x="1740544" y="1064195"/>
                    <a:pt x="1739824" y="1062574"/>
                    <a:pt x="1739510" y="1062619"/>
                  </a:cubicBezTo>
                  <a:close/>
                  <a:moveTo>
                    <a:pt x="1718458" y="1059513"/>
                  </a:moveTo>
                  <a:lnTo>
                    <a:pt x="1719414" y="1060797"/>
                  </a:lnTo>
                  <a:lnTo>
                    <a:pt x="1706320" y="1068072"/>
                  </a:lnTo>
                  <a:lnTo>
                    <a:pt x="1705179" y="1071660"/>
                  </a:lnTo>
                  <a:lnTo>
                    <a:pt x="1723009" y="1060356"/>
                  </a:lnTo>
                  <a:lnTo>
                    <a:pt x="1721336" y="1059873"/>
                  </a:lnTo>
                  <a:close/>
                  <a:moveTo>
                    <a:pt x="1708104" y="1058220"/>
                  </a:moveTo>
                  <a:lnTo>
                    <a:pt x="1708085" y="1062524"/>
                  </a:lnTo>
                  <a:lnTo>
                    <a:pt x="1707265" y="1065100"/>
                  </a:lnTo>
                  <a:lnTo>
                    <a:pt x="1718108" y="1059470"/>
                  </a:lnTo>
                  <a:close/>
                  <a:moveTo>
                    <a:pt x="11206" y="1057113"/>
                  </a:moveTo>
                  <a:lnTo>
                    <a:pt x="10914" y="1061724"/>
                  </a:lnTo>
                  <a:cubicBezTo>
                    <a:pt x="11134" y="1064646"/>
                    <a:pt x="11516" y="1068788"/>
                    <a:pt x="11516" y="1075002"/>
                  </a:cubicBezTo>
                  <a:cubicBezTo>
                    <a:pt x="11516" y="1084728"/>
                    <a:pt x="15475" y="1117509"/>
                    <a:pt x="7557" y="1110665"/>
                  </a:cubicBezTo>
                  <a:cubicBezTo>
                    <a:pt x="8997" y="1111385"/>
                    <a:pt x="11876" y="1111025"/>
                    <a:pt x="12956" y="1111385"/>
                  </a:cubicBezTo>
                  <a:lnTo>
                    <a:pt x="49090" y="1120464"/>
                  </a:lnTo>
                  <a:lnTo>
                    <a:pt x="49090" y="1093767"/>
                  </a:lnTo>
                  <a:cubicBezTo>
                    <a:pt x="49090" y="1092326"/>
                    <a:pt x="50922" y="1092326"/>
                    <a:pt x="50922" y="1093767"/>
                  </a:cubicBezTo>
                  <a:lnTo>
                    <a:pt x="50674" y="1120862"/>
                  </a:lnTo>
                  <a:lnTo>
                    <a:pt x="58480" y="1122823"/>
                  </a:lnTo>
                  <a:lnTo>
                    <a:pt x="79339" y="1126249"/>
                  </a:lnTo>
                  <a:lnTo>
                    <a:pt x="78582" y="1094099"/>
                  </a:lnTo>
                  <a:cubicBezTo>
                    <a:pt x="78582" y="1092326"/>
                    <a:pt x="81359" y="1092326"/>
                    <a:pt x="81359" y="1094099"/>
                  </a:cubicBezTo>
                  <a:lnTo>
                    <a:pt x="80977" y="1126518"/>
                  </a:lnTo>
                  <a:lnTo>
                    <a:pt x="105084" y="1130478"/>
                  </a:lnTo>
                  <a:cubicBezTo>
                    <a:pt x="241477" y="1158215"/>
                    <a:pt x="377511" y="1186313"/>
                    <a:pt x="513904" y="1214051"/>
                  </a:cubicBezTo>
                  <a:lnTo>
                    <a:pt x="997579" y="1313114"/>
                  </a:lnTo>
                  <a:cubicBezTo>
                    <a:pt x="1098344" y="1333647"/>
                    <a:pt x="1200189" y="1350578"/>
                    <a:pt x="1300235" y="1374713"/>
                  </a:cubicBezTo>
                  <a:cubicBezTo>
                    <a:pt x="1304554" y="1375794"/>
                    <a:pt x="1320028" y="1376514"/>
                    <a:pt x="1311391" y="1378676"/>
                  </a:cubicBezTo>
                  <a:lnTo>
                    <a:pt x="1312863" y="1377919"/>
                  </a:lnTo>
                  <a:lnTo>
                    <a:pt x="1312863" y="1325492"/>
                  </a:lnTo>
                  <a:lnTo>
                    <a:pt x="1306534" y="1326708"/>
                  </a:lnTo>
                  <a:cubicBezTo>
                    <a:pt x="1268373" y="1322754"/>
                    <a:pt x="1229132" y="1310174"/>
                    <a:pt x="1191691" y="1302626"/>
                  </a:cubicBezTo>
                  <a:cubicBezTo>
                    <a:pt x="1040128" y="1270995"/>
                    <a:pt x="888925" y="1239725"/>
                    <a:pt x="737361" y="1208094"/>
                  </a:cubicBezTo>
                  <a:close/>
                  <a:moveTo>
                    <a:pt x="687313" y="1040297"/>
                  </a:moveTo>
                  <a:cubicBezTo>
                    <a:pt x="703795" y="1039939"/>
                    <a:pt x="742492" y="1040297"/>
                    <a:pt x="747150" y="1061782"/>
                  </a:cubicBezTo>
                  <a:lnTo>
                    <a:pt x="746188" y="1063378"/>
                  </a:lnTo>
                  <a:lnTo>
                    <a:pt x="742940" y="1057888"/>
                  </a:lnTo>
                  <a:cubicBezTo>
                    <a:pt x="740163" y="1057127"/>
                    <a:pt x="736939" y="1058201"/>
                    <a:pt x="736043" y="1061782"/>
                  </a:cubicBezTo>
                  <a:lnTo>
                    <a:pt x="733816" y="1063374"/>
                  </a:lnTo>
                  <a:lnTo>
                    <a:pt x="721223" y="1054151"/>
                  </a:lnTo>
                  <a:cubicBezTo>
                    <a:pt x="696987" y="1047101"/>
                    <a:pt x="651841" y="1051129"/>
                    <a:pt x="651841" y="1063215"/>
                  </a:cubicBezTo>
                  <a:cubicBezTo>
                    <a:pt x="651841" y="1074763"/>
                    <a:pt x="696786" y="1079261"/>
                    <a:pt x="721072" y="1072480"/>
                  </a:cubicBezTo>
                  <a:lnTo>
                    <a:pt x="733816" y="1063374"/>
                  </a:lnTo>
                  <a:lnTo>
                    <a:pt x="736043" y="1065005"/>
                  </a:lnTo>
                  <a:cubicBezTo>
                    <a:pt x="736939" y="1068586"/>
                    <a:pt x="740163" y="1069571"/>
                    <a:pt x="742940" y="1068765"/>
                  </a:cubicBezTo>
                  <a:lnTo>
                    <a:pt x="746188" y="1063378"/>
                  </a:lnTo>
                  <a:lnTo>
                    <a:pt x="747150" y="1065005"/>
                  </a:lnTo>
                  <a:cubicBezTo>
                    <a:pt x="742492" y="1087206"/>
                    <a:pt x="700212" y="1086848"/>
                    <a:pt x="683730" y="1086132"/>
                  </a:cubicBezTo>
                  <a:cubicBezTo>
                    <a:pt x="670831" y="1085416"/>
                    <a:pt x="635000" y="1082909"/>
                    <a:pt x="635000" y="1063215"/>
                  </a:cubicBezTo>
                  <a:cubicBezTo>
                    <a:pt x="635000" y="1042446"/>
                    <a:pt x="674056" y="1040655"/>
                    <a:pt x="687313" y="1040297"/>
                  </a:cubicBezTo>
                  <a:close/>
                  <a:moveTo>
                    <a:pt x="1044025" y="1013311"/>
                  </a:moveTo>
                  <a:cubicBezTo>
                    <a:pt x="1059932" y="1012951"/>
                    <a:pt x="1096806" y="1013311"/>
                    <a:pt x="1101506" y="1033812"/>
                  </a:cubicBezTo>
                  <a:lnTo>
                    <a:pt x="1100482" y="1035431"/>
                  </a:lnTo>
                  <a:lnTo>
                    <a:pt x="1096987" y="1029901"/>
                  </a:lnTo>
                  <a:cubicBezTo>
                    <a:pt x="1094185" y="1029137"/>
                    <a:pt x="1091022" y="1030216"/>
                    <a:pt x="1090299" y="1033812"/>
                  </a:cubicBezTo>
                  <a:lnTo>
                    <a:pt x="1087993" y="1035439"/>
                  </a:lnTo>
                  <a:lnTo>
                    <a:pt x="1076138" y="1027158"/>
                  </a:lnTo>
                  <a:cubicBezTo>
                    <a:pt x="1053108" y="1020752"/>
                    <a:pt x="1010405" y="1024461"/>
                    <a:pt x="1010405" y="1035251"/>
                  </a:cubicBezTo>
                  <a:cubicBezTo>
                    <a:pt x="1010405" y="1046041"/>
                    <a:pt x="1053108" y="1050155"/>
                    <a:pt x="1076138" y="1043799"/>
                  </a:cubicBezTo>
                  <a:lnTo>
                    <a:pt x="1087993" y="1035439"/>
                  </a:lnTo>
                  <a:lnTo>
                    <a:pt x="1090299" y="1037049"/>
                  </a:lnTo>
                  <a:cubicBezTo>
                    <a:pt x="1091022" y="1040646"/>
                    <a:pt x="1094185" y="1041725"/>
                    <a:pt x="1096987" y="1040961"/>
                  </a:cubicBezTo>
                  <a:lnTo>
                    <a:pt x="1100482" y="1035431"/>
                  </a:lnTo>
                  <a:lnTo>
                    <a:pt x="1101506" y="1037049"/>
                  </a:lnTo>
                  <a:cubicBezTo>
                    <a:pt x="1096806" y="1058630"/>
                    <a:pt x="1056678" y="1058270"/>
                    <a:pt x="1040772" y="1057551"/>
                  </a:cubicBezTo>
                  <a:cubicBezTo>
                    <a:pt x="1028119" y="1056831"/>
                    <a:pt x="993775" y="1054314"/>
                    <a:pt x="993775" y="1035251"/>
                  </a:cubicBezTo>
                  <a:cubicBezTo>
                    <a:pt x="993775" y="1015469"/>
                    <a:pt x="1031372" y="1013671"/>
                    <a:pt x="1044025" y="1013311"/>
                  </a:cubicBezTo>
                  <a:close/>
                  <a:moveTo>
                    <a:pt x="474588" y="1000609"/>
                  </a:moveTo>
                  <a:cubicBezTo>
                    <a:pt x="491070" y="1000251"/>
                    <a:pt x="530126" y="1000251"/>
                    <a:pt x="534784" y="1022094"/>
                  </a:cubicBezTo>
                  <a:lnTo>
                    <a:pt x="533770" y="1023675"/>
                  </a:lnTo>
                  <a:lnTo>
                    <a:pt x="530305" y="1018066"/>
                  </a:lnTo>
                  <a:cubicBezTo>
                    <a:pt x="527528" y="1017260"/>
                    <a:pt x="524393" y="1018334"/>
                    <a:pt x="523676" y="1022094"/>
                  </a:cubicBezTo>
                  <a:lnTo>
                    <a:pt x="521413" y="1023705"/>
                  </a:lnTo>
                  <a:lnTo>
                    <a:pt x="508650" y="1014614"/>
                  </a:lnTo>
                  <a:cubicBezTo>
                    <a:pt x="484262" y="1007614"/>
                    <a:pt x="439115" y="1011441"/>
                    <a:pt x="439115" y="1023527"/>
                  </a:cubicBezTo>
                  <a:cubicBezTo>
                    <a:pt x="439115" y="1035075"/>
                    <a:pt x="484262" y="1039573"/>
                    <a:pt x="508650" y="1032792"/>
                  </a:cubicBezTo>
                  <a:lnTo>
                    <a:pt x="521413" y="1023705"/>
                  </a:lnTo>
                  <a:lnTo>
                    <a:pt x="523676" y="1025317"/>
                  </a:lnTo>
                  <a:cubicBezTo>
                    <a:pt x="524393" y="1028898"/>
                    <a:pt x="527528" y="1029883"/>
                    <a:pt x="530305" y="1029077"/>
                  </a:cubicBezTo>
                  <a:lnTo>
                    <a:pt x="533770" y="1023675"/>
                  </a:lnTo>
                  <a:lnTo>
                    <a:pt x="534784" y="1025317"/>
                  </a:lnTo>
                  <a:cubicBezTo>
                    <a:pt x="529767" y="1047518"/>
                    <a:pt x="487845" y="1047160"/>
                    <a:pt x="471005" y="1046444"/>
                  </a:cubicBezTo>
                  <a:cubicBezTo>
                    <a:pt x="458464" y="1045728"/>
                    <a:pt x="422275" y="1043221"/>
                    <a:pt x="422275" y="1023527"/>
                  </a:cubicBezTo>
                  <a:cubicBezTo>
                    <a:pt x="422275" y="1002758"/>
                    <a:pt x="461689" y="1000967"/>
                    <a:pt x="474588" y="1000609"/>
                  </a:cubicBezTo>
                  <a:close/>
                  <a:moveTo>
                    <a:pt x="859991" y="983569"/>
                  </a:moveTo>
                  <a:lnTo>
                    <a:pt x="850865" y="985631"/>
                  </a:lnTo>
                  <a:lnTo>
                    <a:pt x="860940" y="995386"/>
                  </a:lnTo>
                  <a:cubicBezTo>
                    <a:pt x="864734" y="998435"/>
                    <a:pt x="868043" y="1000348"/>
                    <a:pt x="870204" y="1000348"/>
                  </a:cubicBezTo>
                  <a:lnTo>
                    <a:pt x="866472" y="1004702"/>
                  </a:lnTo>
                  <a:lnTo>
                    <a:pt x="874187" y="1004299"/>
                  </a:lnTo>
                  <a:lnTo>
                    <a:pt x="870204" y="1000348"/>
                  </a:lnTo>
                  <a:cubicBezTo>
                    <a:pt x="877633" y="999358"/>
                    <a:pt x="883807" y="996691"/>
                    <a:pt x="888923" y="992715"/>
                  </a:cubicBezTo>
                  <a:lnTo>
                    <a:pt x="894676" y="985514"/>
                  </a:lnTo>
                  <a:close/>
                  <a:moveTo>
                    <a:pt x="1320613" y="981885"/>
                  </a:moveTo>
                  <a:lnTo>
                    <a:pt x="1320613" y="1067783"/>
                  </a:lnTo>
                  <a:lnTo>
                    <a:pt x="1320613" y="1134758"/>
                  </a:lnTo>
                  <a:cubicBezTo>
                    <a:pt x="1320613" y="1140519"/>
                    <a:pt x="1319173" y="1148081"/>
                    <a:pt x="1320613" y="1153122"/>
                  </a:cubicBezTo>
                  <a:lnTo>
                    <a:pt x="1332776" y="1171264"/>
                  </a:lnTo>
                  <a:lnTo>
                    <a:pt x="1349465" y="1169237"/>
                  </a:lnTo>
                  <a:cubicBezTo>
                    <a:pt x="1357732" y="1168882"/>
                    <a:pt x="1371660" y="1168793"/>
                    <a:pt x="1384106" y="1171458"/>
                  </a:cubicBezTo>
                  <a:lnTo>
                    <a:pt x="1389314" y="1173451"/>
                  </a:lnTo>
                  <a:lnTo>
                    <a:pt x="1390248" y="1172285"/>
                  </a:lnTo>
                  <a:cubicBezTo>
                    <a:pt x="1409445" y="1134983"/>
                    <a:pt x="1397694" y="1063552"/>
                    <a:pt x="1397694" y="1037896"/>
                  </a:cubicBezTo>
                  <a:lnTo>
                    <a:pt x="1397694" y="997209"/>
                  </a:lnTo>
                  <a:close/>
                  <a:moveTo>
                    <a:pt x="286034" y="962509"/>
                  </a:moveTo>
                  <a:cubicBezTo>
                    <a:pt x="302516" y="962151"/>
                    <a:pt x="341213" y="962509"/>
                    <a:pt x="345871" y="983994"/>
                  </a:cubicBezTo>
                  <a:lnTo>
                    <a:pt x="344938" y="985441"/>
                  </a:lnTo>
                  <a:lnTo>
                    <a:pt x="341393" y="980055"/>
                  </a:lnTo>
                  <a:cubicBezTo>
                    <a:pt x="338616" y="979339"/>
                    <a:pt x="335481" y="980414"/>
                    <a:pt x="334764" y="983994"/>
                  </a:cubicBezTo>
                  <a:lnTo>
                    <a:pt x="332728" y="985444"/>
                  </a:lnTo>
                  <a:lnTo>
                    <a:pt x="319737" y="976413"/>
                  </a:lnTo>
                  <a:cubicBezTo>
                    <a:pt x="295350" y="969649"/>
                    <a:pt x="250203" y="973610"/>
                    <a:pt x="250203" y="985427"/>
                  </a:cubicBezTo>
                  <a:cubicBezTo>
                    <a:pt x="250203" y="996975"/>
                    <a:pt x="295350" y="1001473"/>
                    <a:pt x="319737" y="994692"/>
                  </a:cubicBezTo>
                  <a:lnTo>
                    <a:pt x="332728" y="985444"/>
                  </a:lnTo>
                  <a:lnTo>
                    <a:pt x="334764" y="986859"/>
                  </a:lnTo>
                  <a:cubicBezTo>
                    <a:pt x="335481" y="990619"/>
                    <a:pt x="338616" y="991693"/>
                    <a:pt x="341393" y="990932"/>
                  </a:cubicBezTo>
                  <a:lnTo>
                    <a:pt x="344938" y="985441"/>
                  </a:lnTo>
                  <a:lnTo>
                    <a:pt x="345871" y="986859"/>
                  </a:lnTo>
                  <a:cubicBezTo>
                    <a:pt x="340855" y="1009418"/>
                    <a:pt x="298933" y="1009418"/>
                    <a:pt x="282093" y="1008344"/>
                  </a:cubicBezTo>
                  <a:cubicBezTo>
                    <a:pt x="269552" y="1007628"/>
                    <a:pt x="233363" y="1005121"/>
                    <a:pt x="233363" y="985427"/>
                  </a:cubicBezTo>
                  <a:cubicBezTo>
                    <a:pt x="233363" y="964658"/>
                    <a:pt x="272777" y="962867"/>
                    <a:pt x="286034" y="962509"/>
                  </a:cubicBezTo>
                  <a:close/>
                  <a:moveTo>
                    <a:pt x="1214638" y="960817"/>
                  </a:moveTo>
                  <a:lnTo>
                    <a:pt x="1214638" y="1067142"/>
                  </a:lnTo>
                  <a:lnTo>
                    <a:pt x="1217315" y="1061931"/>
                  </a:lnTo>
                  <a:cubicBezTo>
                    <a:pt x="1228446" y="1052962"/>
                    <a:pt x="1251889" y="1051681"/>
                    <a:pt x="1261347" y="1051411"/>
                  </a:cubicBezTo>
                  <a:cubicBezTo>
                    <a:pt x="1269275" y="1051231"/>
                    <a:pt x="1282516" y="1051231"/>
                    <a:pt x="1294317" y="1053839"/>
                  </a:cubicBezTo>
                  <a:lnTo>
                    <a:pt x="1309087" y="1059616"/>
                  </a:lnTo>
                  <a:lnTo>
                    <a:pt x="1309087" y="979594"/>
                  </a:lnTo>
                  <a:close/>
                  <a:moveTo>
                    <a:pt x="1679362" y="946638"/>
                  </a:moveTo>
                  <a:cubicBezTo>
                    <a:pt x="1680443" y="946276"/>
                    <a:pt x="1680803" y="947360"/>
                    <a:pt x="1680082" y="948083"/>
                  </a:cubicBezTo>
                  <a:cubicBezTo>
                    <a:pt x="1629278" y="980964"/>
                    <a:pt x="1575953" y="1010955"/>
                    <a:pt x="1523708" y="1042030"/>
                  </a:cubicBezTo>
                  <a:cubicBezTo>
                    <a:pt x="1522266" y="1042753"/>
                    <a:pt x="1520825" y="1040585"/>
                    <a:pt x="1522266" y="1039501"/>
                  </a:cubicBezTo>
                  <a:cubicBezTo>
                    <a:pt x="1574511" y="1008426"/>
                    <a:pt x="1626036" y="975906"/>
                    <a:pt x="1679362" y="946638"/>
                  </a:cubicBezTo>
                  <a:close/>
                  <a:moveTo>
                    <a:pt x="1125422" y="943080"/>
                  </a:moveTo>
                  <a:lnTo>
                    <a:pt x="1125422" y="1039208"/>
                  </a:lnTo>
                  <a:lnTo>
                    <a:pt x="1125422" y="1106183"/>
                  </a:lnTo>
                  <a:cubicBezTo>
                    <a:pt x="1125422" y="1111584"/>
                    <a:pt x="1123977" y="1119146"/>
                    <a:pt x="1125422" y="1124547"/>
                  </a:cubicBezTo>
                  <a:lnTo>
                    <a:pt x="1137151" y="1141993"/>
                  </a:lnTo>
                  <a:lnTo>
                    <a:pt x="1161976" y="1138720"/>
                  </a:lnTo>
                  <a:lnTo>
                    <a:pt x="1195826" y="1141202"/>
                  </a:lnTo>
                  <a:lnTo>
                    <a:pt x="1205744" y="1097946"/>
                  </a:lnTo>
                  <a:cubicBezTo>
                    <a:pt x="1207956" y="1063783"/>
                    <a:pt x="1202719" y="1026245"/>
                    <a:pt x="1202719" y="1008961"/>
                  </a:cubicBezTo>
                  <a:lnTo>
                    <a:pt x="1202719" y="958447"/>
                  </a:lnTo>
                  <a:close/>
                  <a:moveTo>
                    <a:pt x="618575" y="930761"/>
                  </a:moveTo>
                  <a:cubicBezTo>
                    <a:pt x="634482" y="930401"/>
                    <a:pt x="671356" y="930761"/>
                    <a:pt x="675694" y="951262"/>
                  </a:cubicBezTo>
                  <a:lnTo>
                    <a:pt x="674732" y="952881"/>
                  </a:lnTo>
                  <a:lnTo>
                    <a:pt x="671446" y="947351"/>
                  </a:lnTo>
                  <a:cubicBezTo>
                    <a:pt x="668645" y="946587"/>
                    <a:pt x="665391" y="947666"/>
                    <a:pt x="664487" y="951262"/>
                  </a:cubicBezTo>
                  <a:lnTo>
                    <a:pt x="662215" y="952889"/>
                  </a:lnTo>
                  <a:lnTo>
                    <a:pt x="650535" y="944608"/>
                  </a:lnTo>
                  <a:cubicBezTo>
                    <a:pt x="627658" y="938202"/>
                    <a:pt x="584955" y="941911"/>
                    <a:pt x="584955" y="952701"/>
                  </a:cubicBezTo>
                  <a:cubicBezTo>
                    <a:pt x="584955" y="963491"/>
                    <a:pt x="627658" y="967605"/>
                    <a:pt x="650535" y="961249"/>
                  </a:cubicBezTo>
                  <a:lnTo>
                    <a:pt x="662215" y="952889"/>
                  </a:lnTo>
                  <a:lnTo>
                    <a:pt x="664487" y="954499"/>
                  </a:lnTo>
                  <a:cubicBezTo>
                    <a:pt x="665391" y="958096"/>
                    <a:pt x="668645" y="959175"/>
                    <a:pt x="671446" y="958411"/>
                  </a:cubicBezTo>
                  <a:lnTo>
                    <a:pt x="674732" y="952881"/>
                  </a:lnTo>
                  <a:lnTo>
                    <a:pt x="675694" y="954499"/>
                  </a:lnTo>
                  <a:cubicBezTo>
                    <a:pt x="671356" y="976080"/>
                    <a:pt x="631228" y="975720"/>
                    <a:pt x="615322" y="975001"/>
                  </a:cubicBezTo>
                  <a:cubicBezTo>
                    <a:pt x="602669" y="974281"/>
                    <a:pt x="568325" y="971404"/>
                    <a:pt x="568325" y="952701"/>
                  </a:cubicBezTo>
                  <a:cubicBezTo>
                    <a:pt x="568325" y="932919"/>
                    <a:pt x="605922" y="931121"/>
                    <a:pt x="618575" y="930761"/>
                  </a:cubicBezTo>
                  <a:close/>
                  <a:moveTo>
                    <a:pt x="1690471" y="894251"/>
                  </a:moveTo>
                  <a:cubicBezTo>
                    <a:pt x="1691193" y="893889"/>
                    <a:pt x="1691914" y="895337"/>
                    <a:pt x="1691193" y="895699"/>
                  </a:cubicBezTo>
                  <a:cubicBezTo>
                    <a:pt x="1656196" y="919585"/>
                    <a:pt x="1619394" y="940938"/>
                    <a:pt x="1582954" y="963015"/>
                  </a:cubicBezTo>
                  <a:cubicBezTo>
                    <a:pt x="1582233" y="963377"/>
                    <a:pt x="1581150" y="961930"/>
                    <a:pt x="1582233" y="961206"/>
                  </a:cubicBezTo>
                  <a:cubicBezTo>
                    <a:pt x="1617951" y="938767"/>
                    <a:pt x="1653670" y="915242"/>
                    <a:pt x="1690471" y="894251"/>
                  </a:cubicBezTo>
                  <a:close/>
                  <a:moveTo>
                    <a:pt x="429497" y="891074"/>
                  </a:moveTo>
                  <a:cubicBezTo>
                    <a:pt x="445351" y="890714"/>
                    <a:pt x="482104" y="890714"/>
                    <a:pt x="486788" y="911575"/>
                  </a:cubicBezTo>
                  <a:lnTo>
                    <a:pt x="485790" y="913178"/>
                  </a:lnTo>
                  <a:lnTo>
                    <a:pt x="482419" y="907663"/>
                  </a:lnTo>
                  <a:cubicBezTo>
                    <a:pt x="479582" y="906899"/>
                    <a:pt x="476339" y="907978"/>
                    <a:pt x="475618" y="911575"/>
                  </a:cubicBezTo>
                  <a:lnTo>
                    <a:pt x="473314" y="913197"/>
                  </a:lnTo>
                  <a:lnTo>
                    <a:pt x="461504" y="904921"/>
                  </a:lnTo>
                  <a:cubicBezTo>
                    <a:pt x="438550" y="898515"/>
                    <a:pt x="395988" y="902223"/>
                    <a:pt x="395988" y="913013"/>
                  </a:cubicBezTo>
                  <a:cubicBezTo>
                    <a:pt x="395988" y="923533"/>
                    <a:pt x="438550" y="927782"/>
                    <a:pt x="461504" y="921511"/>
                  </a:cubicBezTo>
                  <a:lnTo>
                    <a:pt x="473314" y="913197"/>
                  </a:lnTo>
                  <a:lnTo>
                    <a:pt x="475618" y="914812"/>
                  </a:lnTo>
                  <a:cubicBezTo>
                    <a:pt x="476339" y="918409"/>
                    <a:pt x="479582" y="919398"/>
                    <a:pt x="482419" y="918588"/>
                  </a:cubicBezTo>
                  <a:lnTo>
                    <a:pt x="485790" y="913178"/>
                  </a:lnTo>
                  <a:lnTo>
                    <a:pt x="486788" y="914812"/>
                  </a:lnTo>
                  <a:cubicBezTo>
                    <a:pt x="482104" y="936392"/>
                    <a:pt x="442108" y="936032"/>
                    <a:pt x="426254" y="934953"/>
                  </a:cubicBezTo>
                  <a:cubicBezTo>
                    <a:pt x="413643" y="934234"/>
                    <a:pt x="379413" y="931716"/>
                    <a:pt x="379413" y="913013"/>
                  </a:cubicBezTo>
                  <a:cubicBezTo>
                    <a:pt x="379413" y="893232"/>
                    <a:pt x="416886" y="891434"/>
                    <a:pt x="429497" y="891074"/>
                  </a:cubicBezTo>
                  <a:close/>
                  <a:moveTo>
                    <a:pt x="831663" y="884680"/>
                  </a:moveTo>
                  <a:lnTo>
                    <a:pt x="831663" y="939855"/>
                  </a:lnTo>
                  <a:cubicBezTo>
                    <a:pt x="831663" y="945256"/>
                    <a:pt x="830223" y="952818"/>
                    <a:pt x="831663" y="958219"/>
                  </a:cubicBezTo>
                  <a:lnTo>
                    <a:pt x="843382" y="975607"/>
                  </a:lnTo>
                  <a:lnTo>
                    <a:pt x="869400" y="972396"/>
                  </a:lnTo>
                  <a:lnTo>
                    <a:pt x="901886" y="974657"/>
                  </a:lnTo>
                  <a:lnTo>
                    <a:pt x="911761" y="931483"/>
                  </a:lnTo>
                  <a:lnTo>
                    <a:pt x="911345" y="900521"/>
                  </a:lnTo>
                  <a:close/>
                  <a:moveTo>
                    <a:pt x="449126" y="808072"/>
                  </a:moveTo>
                  <a:cubicBezTo>
                    <a:pt x="434371" y="811675"/>
                    <a:pt x="418177" y="825724"/>
                    <a:pt x="404861" y="832928"/>
                  </a:cubicBezTo>
                  <a:lnTo>
                    <a:pt x="156988" y="972745"/>
                  </a:lnTo>
                  <a:lnTo>
                    <a:pt x="128915" y="989427"/>
                  </a:lnTo>
                  <a:lnTo>
                    <a:pt x="127897" y="989154"/>
                  </a:lnTo>
                  <a:lnTo>
                    <a:pt x="28070" y="1045463"/>
                  </a:lnTo>
                  <a:lnTo>
                    <a:pt x="23597" y="1047890"/>
                  </a:lnTo>
                  <a:lnTo>
                    <a:pt x="293111" y="1104218"/>
                  </a:lnTo>
                  <a:cubicBezTo>
                    <a:pt x="603438" y="1168557"/>
                    <a:pt x="913405" y="1232895"/>
                    <a:pt x="1223732" y="1297593"/>
                  </a:cubicBezTo>
                  <a:cubicBezTo>
                    <a:pt x="1251812" y="1303344"/>
                    <a:pt x="1287453" y="1317003"/>
                    <a:pt x="1316614" y="1316643"/>
                  </a:cubicBezTo>
                  <a:cubicBezTo>
                    <a:pt x="1322374" y="1316643"/>
                    <a:pt x="1315894" y="1319519"/>
                    <a:pt x="1327774" y="1310893"/>
                  </a:cubicBezTo>
                  <a:cubicBezTo>
                    <a:pt x="1349375" y="1295796"/>
                    <a:pt x="1372775" y="1282857"/>
                    <a:pt x="1394736" y="1268479"/>
                  </a:cubicBezTo>
                  <a:lnTo>
                    <a:pt x="1442673" y="1238087"/>
                  </a:lnTo>
                  <a:lnTo>
                    <a:pt x="1442009" y="1236804"/>
                  </a:lnTo>
                  <a:lnTo>
                    <a:pt x="1443946" y="1002697"/>
                  </a:lnTo>
                  <a:lnTo>
                    <a:pt x="1439507" y="1005478"/>
                  </a:lnTo>
                  <a:cubicBezTo>
                    <a:pt x="1432670" y="1004397"/>
                    <a:pt x="1426192" y="1002956"/>
                    <a:pt x="1419354" y="1001515"/>
                  </a:cubicBezTo>
                  <a:lnTo>
                    <a:pt x="1409581" y="999572"/>
                  </a:lnTo>
                  <a:lnTo>
                    <a:pt x="1409581" y="1101630"/>
                  </a:lnTo>
                  <a:cubicBezTo>
                    <a:pt x="1409581" y="1123775"/>
                    <a:pt x="1411742" y="1148261"/>
                    <a:pt x="1406519" y="1168155"/>
                  </a:cubicBezTo>
                  <a:lnTo>
                    <a:pt x="1400898" y="1178009"/>
                  </a:lnTo>
                  <a:lnTo>
                    <a:pt x="1409850" y="1190206"/>
                  </a:lnTo>
                  <a:lnTo>
                    <a:pt x="1408741" y="1191806"/>
                  </a:lnTo>
                  <a:lnTo>
                    <a:pt x="1405043" y="1186474"/>
                  </a:lnTo>
                  <a:cubicBezTo>
                    <a:pt x="1402212" y="1185675"/>
                    <a:pt x="1399067" y="1186652"/>
                    <a:pt x="1398349" y="1190206"/>
                  </a:cubicBezTo>
                  <a:lnTo>
                    <a:pt x="1396099" y="1191805"/>
                  </a:lnTo>
                  <a:lnTo>
                    <a:pt x="1393914" y="1190252"/>
                  </a:lnTo>
                  <a:lnTo>
                    <a:pt x="1391954" y="1193687"/>
                  </a:lnTo>
                  <a:lnTo>
                    <a:pt x="1373028" y="1201446"/>
                  </a:lnTo>
                  <a:lnTo>
                    <a:pt x="1383331" y="1200880"/>
                  </a:lnTo>
                  <a:lnTo>
                    <a:pt x="1396099" y="1191805"/>
                  </a:lnTo>
                  <a:lnTo>
                    <a:pt x="1398349" y="1193405"/>
                  </a:lnTo>
                  <a:cubicBezTo>
                    <a:pt x="1399067" y="1196959"/>
                    <a:pt x="1402212" y="1197936"/>
                    <a:pt x="1405043" y="1197137"/>
                  </a:cubicBezTo>
                  <a:lnTo>
                    <a:pt x="1408741" y="1191806"/>
                  </a:lnTo>
                  <a:lnTo>
                    <a:pt x="1409850" y="1193405"/>
                  </a:lnTo>
                  <a:cubicBezTo>
                    <a:pt x="1404818" y="1215796"/>
                    <a:pt x="1362405" y="1215440"/>
                    <a:pt x="1345871" y="1214730"/>
                  </a:cubicBezTo>
                  <a:cubicBezTo>
                    <a:pt x="1332932" y="1214019"/>
                    <a:pt x="1296988" y="1211176"/>
                    <a:pt x="1296988" y="1191983"/>
                  </a:cubicBezTo>
                  <a:cubicBezTo>
                    <a:pt x="1296988" y="1186830"/>
                    <a:pt x="1299459" y="1182854"/>
                    <a:pt x="1303368" y="1179783"/>
                  </a:cubicBezTo>
                  <a:lnTo>
                    <a:pt x="1315887" y="1174135"/>
                  </a:lnTo>
                  <a:lnTo>
                    <a:pt x="1310213" y="1161134"/>
                  </a:lnTo>
                  <a:cubicBezTo>
                    <a:pt x="1307939" y="1148351"/>
                    <a:pt x="1307658" y="1134285"/>
                    <a:pt x="1307945" y="1120850"/>
                  </a:cubicBezTo>
                  <a:lnTo>
                    <a:pt x="1308982" y="1087724"/>
                  </a:lnTo>
                  <a:lnTo>
                    <a:pt x="1292560" y="1093762"/>
                  </a:lnTo>
                  <a:cubicBezTo>
                    <a:pt x="1279994" y="1096280"/>
                    <a:pt x="1266032" y="1096010"/>
                    <a:pt x="1258105" y="1095651"/>
                  </a:cubicBezTo>
                  <a:cubicBezTo>
                    <a:pt x="1248646" y="1095111"/>
                    <a:pt x="1227027" y="1093560"/>
                    <a:pt x="1216809" y="1084928"/>
                  </a:cubicBezTo>
                  <a:lnTo>
                    <a:pt x="1214740" y="1080743"/>
                  </a:lnTo>
                  <a:lnTo>
                    <a:pt x="1215067" y="1106807"/>
                  </a:lnTo>
                  <a:cubicBezTo>
                    <a:pt x="1214954" y="1118189"/>
                    <a:pt x="1214187" y="1129296"/>
                    <a:pt x="1211568" y="1139265"/>
                  </a:cubicBezTo>
                  <a:lnTo>
                    <a:pt x="1207925" y="1145661"/>
                  </a:lnTo>
                  <a:lnTo>
                    <a:pt x="1213119" y="1147666"/>
                  </a:lnTo>
                  <a:cubicBezTo>
                    <a:pt x="1217693" y="1150693"/>
                    <a:pt x="1221007" y="1154713"/>
                    <a:pt x="1222172" y="1160044"/>
                  </a:cubicBezTo>
                  <a:lnTo>
                    <a:pt x="1221138" y="1161659"/>
                  </a:lnTo>
                  <a:lnTo>
                    <a:pt x="1217648" y="1156313"/>
                  </a:lnTo>
                  <a:cubicBezTo>
                    <a:pt x="1214826" y="1155513"/>
                    <a:pt x="1211602" y="1156490"/>
                    <a:pt x="1210706" y="1160044"/>
                  </a:cubicBezTo>
                  <a:lnTo>
                    <a:pt x="1208463" y="1161643"/>
                  </a:lnTo>
                  <a:lnTo>
                    <a:pt x="1201606" y="1156753"/>
                  </a:lnTo>
                  <a:lnTo>
                    <a:pt x="1196962" y="1164904"/>
                  </a:lnTo>
                  <a:lnTo>
                    <a:pt x="1181001" y="1171530"/>
                  </a:lnTo>
                  <a:lnTo>
                    <a:pt x="1195735" y="1170718"/>
                  </a:lnTo>
                  <a:lnTo>
                    <a:pt x="1208463" y="1161643"/>
                  </a:lnTo>
                  <a:lnTo>
                    <a:pt x="1210706" y="1163243"/>
                  </a:lnTo>
                  <a:cubicBezTo>
                    <a:pt x="1211602" y="1166797"/>
                    <a:pt x="1214826" y="1167863"/>
                    <a:pt x="1217648" y="1167108"/>
                  </a:cubicBezTo>
                  <a:lnTo>
                    <a:pt x="1221138" y="1161659"/>
                  </a:lnTo>
                  <a:lnTo>
                    <a:pt x="1222172" y="1163243"/>
                  </a:lnTo>
                  <a:cubicBezTo>
                    <a:pt x="1217155" y="1185634"/>
                    <a:pt x="1174875" y="1185278"/>
                    <a:pt x="1158393" y="1184568"/>
                  </a:cubicBezTo>
                  <a:cubicBezTo>
                    <a:pt x="1145494" y="1183857"/>
                    <a:pt x="1109663" y="1181014"/>
                    <a:pt x="1109663" y="1161821"/>
                  </a:cubicBezTo>
                  <a:cubicBezTo>
                    <a:pt x="1109663" y="1156668"/>
                    <a:pt x="1112126" y="1152692"/>
                    <a:pt x="1116023" y="1149615"/>
                  </a:cubicBezTo>
                  <a:lnTo>
                    <a:pt x="1121398" y="1147169"/>
                  </a:lnTo>
                  <a:lnTo>
                    <a:pt x="1114992" y="1132514"/>
                  </a:lnTo>
                  <a:cubicBezTo>
                    <a:pt x="1110432" y="1106903"/>
                    <a:pt x="1113864" y="1076116"/>
                    <a:pt x="1113864" y="1055411"/>
                  </a:cubicBezTo>
                  <a:lnTo>
                    <a:pt x="1113864" y="940783"/>
                  </a:lnTo>
                  <a:lnTo>
                    <a:pt x="920631" y="902367"/>
                  </a:lnTo>
                  <a:lnTo>
                    <a:pt x="920631" y="906367"/>
                  </a:lnTo>
                  <a:cubicBezTo>
                    <a:pt x="920631" y="928512"/>
                    <a:pt x="922792" y="952998"/>
                    <a:pt x="917569" y="972892"/>
                  </a:cubicBezTo>
                  <a:lnTo>
                    <a:pt x="913929" y="979272"/>
                  </a:lnTo>
                  <a:lnTo>
                    <a:pt x="918153" y="980943"/>
                  </a:lnTo>
                  <a:cubicBezTo>
                    <a:pt x="922520" y="983883"/>
                    <a:pt x="925706" y="987771"/>
                    <a:pt x="926881" y="992897"/>
                  </a:cubicBezTo>
                  <a:lnTo>
                    <a:pt x="925920" y="994335"/>
                  </a:lnTo>
                  <a:lnTo>
                    <a:pt x="922317" y="988940"/>
                  </a:lnTo>
                  <a:cubicBezTo>
                    <a:pt x="919470" y="988221"/>
                    <a:pt x="916216" y="989300"/>
                    <a:pt x="915312" y="992897"/>
                  </a:cubicBezTo>
                  <a:lnTo>
                    <a:pt x="913292" y="994343"/>
                  </a:lnTo>
                  <a:lnTo>
                    <a:pt x="907623" y="990326"/>
                  </a:lnTo>
                  <a:lnTo>
                    <a:pt x="903004" y="998424"/>
                  </a:lnTo>
                  <a:lnTo>
                    <a:pt x="890783" y="1003434"/>
                  </a:lnTo>
                  <a:lnTo>
                    <a:pt x="901360" y="1002883"/>
                  </a:lnTo>
                  <a:lnTo>
                    <a:pt x="913292" y="994343"/>
                  </a:lnTo>
                  <a:lnTo>
                    <a:pt x="915312" y="995774"/>
                  </a:lnTo>
                  <a:cubicBezTo>
                    <a:pt x="916216" y="999371"/>
                    <a:pt x="919470" y="1000450"/>
                    <a:pt x="922317" y="999731"/>
                  </a:cubicBezTo>
                  <a:lnTo>
                    <a:pt x="925920" y="994335"/>
                  </a:lnTo>
                  <a:lnTo>
                    <a:pt x="926881" y="995774"/>
                  </a:lnTo>
                  <a:cubicBezTo>
                    <a:pt x="922181" y="1017355"/>
                    <a:pt x="882053" y="1017355"/>
                    <a:pt x="866147" y="1016276"/>
                  </a:cubicBezTo>
                  <a:cubicBezTo>
                    <a:pt x="853494" y="1015916"/>
                    <a:pt x="819150" y="1013039"/>
                    <a:pt x="819150" y="994336"/>
                  </a:cubicBezTo>
                  <a:cubicBezTo>
                    <a:pt x="819150" y="989390"/>
                    <a:pt x="821500" y="985569"/>
                    <a:pt x="825222" y="982613"/>
                  </a:cubicBezTo>
                  <a:lnTo>
                    <a:pt x="828014" y="981339"/>
                  </a:lnTo>
                  <a:lnTo>
                    <a:pt x="821263" y="965871"/>
                  </a:lnTo>
                  <a:cubicBezTo>
                    <a:pt x="816716" y="940305"/>
                    <a:pt x="820137" y="909608"/>
                    <a:pt x="820137" y="889084"/>
                  </a:cubicBezTo>
                  <a:lnTo>
                    <a:pt x="820137" y="882389"/>
                  </a:lnTo>
                  <a:lnTo>
                    <a:pt x="591278" y="836891"/>
                  </a:lnTo>
                  <a:lnTo>
                    <a:pt x="498440" y="818512"/>
                  </a:lnTo>
                  <a:lnTo>
                    <a:pt x="491133" y="823795"/>
                  </a:lnTo>
                  <a:cubicBezTo>
                    <a:pt x="485313" y="827092"/>
                    <a:pt x="479856" y="830389"/>
                    <a:pt x="474035" y="834052"/>
                  </a:cubicBezTo>
                  <a:cubicBezTo>
                    <a:pt x="472580" y="834785"/>
                    <a:pt x="471488" y="832953"/>
                    <a:pt x="472580" y="831854"/>
                  </a:cubicBezTo>
                  <a:cubicBezTo>
                    <a:pt x="478037" y="828191"/>
                    <a:pt x="483494" y="823795"/>
                    <a:pt x="488951" y="820131"/>
                  </a:cubicBezTo>
                  <a:lnTo>
                    <a:pt x="493474" y="817529"/>
                  </a:lnTo>
                  <a:lnTo>
                    <a:pt x="474915" y="813855"/>
                  </a:lnTo>
                  <a:lnTo>
                    <a:pt x="450195" y="830488"/>
                  </a:lnTo>
                  <a:cubicBezTo>
                    <a:pt x="449115" y="831604"/>
                    <a:pt x="447675" y="829372"/>
                    <a:pt x="449115" y="828256"/>
                  </a:cubicBezTo>
                  <a:lnTo>
                    <a:pt x="472896" y="813455"/>
                  </a:lnTo>
                  <a:lnTo>
                    <a:pt x="462082" y="811314"/>
                  </a:lnTo>
                  <a:cubicBezTo>
                    <a:pt x="455244" y="809513"/>
                    <a:pt x="443368" y="809873"/>
                    <a:pt x="449126" y="808072"/>
                  </a:cubicBezTo>
                  <a:close/>
                  <a:moveTo>
                    <a:pt x="1447770" y="551204"/>
                  </a:moveTo>
                  <a:lnTo>
                    <a:pt x="1447814" y="552013"/>
                  </a:lnTo>
                  <a:lnTo>
                    <a:pt x="1447998" y="551244"/>
                  </a:lnTo>
                  <a:close/>
                  <a:moveTo>
                    <a:pt x="1409581" y="545585"/>
                  </a:moveTo>
                  <a:lnTo>
                    <a:pt x="1409581" y="862537"/>
                  </a:lnTo>
                  <a:lnTo>
                    <a:pt x="1409581" y="987776"/>
                  </a:lnTo>
                  <a:lnTo>
                    <a:pt x="1442386" y="994311"/>
                  </a:lnTo>
                  <a:lnTo>
                    <a:pt x="1443993" y="996980"/>
                  </a:lnTo>
                  <a:lnTo>
                    <a:pt x="1447410" y="583972"/>
                  </a:lnTo>
                  <a:cubicBezTo>
                    <a:pt x="1447590" y="579471"/>
                    <a:pt x="1448310" y="573619"/>
                    <a:pt x="1448670" y="567723"/>
                  </a:cubicBezTo>
                  <a:lnTo>
                    <a:pt x="1447905" y="553671"/>
                  </a:lnTo>
                  <a:lnTo>
                    <a:pt x="1448130" y="553725"/>
                  </a:lnTo>
                  <a:lnTo>
                    <a:pt x="1449020" y="552906"/>
                  </a:lnTo>
                  <a:lnTo>
                    <a:pt x="1447846" y="552592"/>
                  </a:lnTo>
                  <a:lnTo>
                    <a:pt x="1447905" y="553671"/>
                  </a:lnTo>
                  <a:lnTo>
                    <a:pt x="1419056" y="546838"/>
                  </a:lnTo>
                  <a:close/>
                  <a:moveTo>
                    <a:pt x="1320613" y="530056"/>
                  </a:moveTo>
                  <a:lnTo>
                    <a:pt x="1320613" y="840932"/>
                  </a:lnTo>
                  <a:lnTo>
                    <a:pt x="1320613" y="970056"/>
                  </a:lnTo>
                  <a:lnTo>
                    <a:pt x="1397694" y="985409"/>
                  </a:lnTo>
                  <a:lnTo>
                    <a:pt x="1397694" y="765315"/>
                  </a:lnTo>
                  <a:lnTo>
                    <a:pt x="1397694" y="544013"/>
                  </a:lnTo>
                  <a:lnTo>
                    <a:pt x="1389443" y="542922"/>
                  </a:lnTo>
                  <a:close/>
                  <a:moveTo>
                    <a:pt x="1214638" y="510246"/>
                  </a:moveTo>
                  <a:lnTo>
                    <a:pt x="1214638" y="833962"/>
                  </a:lnTo>
                  <a:lnTo>
                    <a:pt x="1214638" y="948948"/>
                  </a:lnTo>
                  <a:lnTo>
                    <a:pt x="1309087" y="967760"/>
                  </a:lnTo>
                  <a:lnTo>
                    <a:pt x="1309087" y="796642"/>
                  </a:lnTo>
                  <a:lnTo>
                    <a:pt x="1309087" y="527901"/>
                  </a:lnTo>
                  <a:close/>
                  <a:moveTo>
                    <a:pt x="1320613" y="502415"/>
                  </a:moveTo>
                  <a:lnTo>
                    <a:pt x="1320613" y="518158"/>
                  </a:lnTo>
                  <a:lnTo>
                    <a:pt x="1397694" y="532533"/>
                  </a:lnTo>
                  <a:lnTo>
                    <a:pt x="1397694" y="505924"/>
                  </a:lnTo>
                  <a:lnTo>
                    <a:pt x="1392659" y="507702"/>
                  </a:lnTo>
                  <a:cubicBezTo>
                    <a:pt x="1379305" y="510235"/>
                    <a:pt x="1364457" y="509879"/>
                    <a:pt x="1356127" y="509524"/>
                  </a:cubicBezTo>
                  <a:cubicBezTo>
                    <a:pt x="1349608" y="509168"/>
                    <a:pt x="1337205" y="508369"/>
                    <a:pt x="1326431" y="505214"/>
                  </a:cubicBezTo>
                  <a:close/>
                  <a:moveTo>
                    <a:pt x="1125422" y="493568"/>
                  </a:moveTo>
                  <a:lnTo>
                    <a:pt x="1125422" y="812357"/>
                  </a:lnTo>
                  <a:lnTo>
                    <a:pt x="1125422" y="931178"/>
                  </a:lnTo>
                  <a:lnTo>
                    <a:pt x="1202719" y="946574"/>
                  </a:lnTo>
                  <a:lnTo>
                    <a:pt x="1202719" y="736740"/>
                  </a:lnTo>
                  <a:lnTo>
                    <a:pt x="1202719" y="508017"/>
                  </a:lnTo>
                  <a:close/>
                  <a:moveTo>
                    <a:pt x="1349678" y="475251"/>
                  </a:moveTo>
                  <a:cubicBezTo>
                    <a:pt x="1335253" y="476832"/>
                    <a:pt x="1323896" y="480780"/>
                    <a:pt x="1323896" y="486778"/>
                  </a:cubicBezTo>
                  <a:cubicBezTo>
                    <a:pt x="1323896" y="498240"/>
                    <a:pt x="1369323" y="502704"/>
                    <a:pt x="1393870" y="495974"/>
                  </a:cubicBezTo>
                  <a:lnTo>
                    <a:pt x="1397694" y="493290"/>
                  </a:lnTo>
                  <a:lnTo>
                    <a:pt x="1397694" y="480616"/>
                  </a:lnTo>
                  <a:lnTo>
                    <a:pt x="1393870" y="477931"/>
                  </a:lnTo>
                  <a:cubicBezTo>
                    <a:pt x="1381596" y="474458"/>
                    <a:pt x="1364103" y="473671"/>
                    <a:pt x="1349678" y="475251"/>
                  </a:cubicBezTo>
                  <a:close/>
                  <a:moveTo>
                    <a:pt x="1202719" y="470336"/>
                  </a:moveTo>
                  <a:lnTo>
                    <a:pt x="1186599" y="476149"/>
                  </a:lnTo>
                  <a:cubicBezTo>
                    <a:pt x="1173387" y="478745"/>
                    <a:pt x="1158696" y="478477"/>
                    <a:pt x="1150455" y="478119"/>
                  </a:cubicBezTo>
                  <a:lnTo>
                    <a:pt x="1125422" y="474397"/>
                  </a:lnTo>
                  <a:lnTo>
                    <a:pt x="1125422" y="481756"/>
                  </a:lnTo>
                  <a:lnTo>
                    <a:pt x="1202719" y="496171"/>
                  </a:lnTo>
                  <a:close/>
                  <a:moveTo>
                    <a:pt x="920631" y="455387"/>
                  </a:moveTo>
                  <a:lnTo>
                    <a:pt x="920631" y="667274"/>
                  </a:lnTo>
                  <a:lnTo>
                    <a:pt x="920631" y="890387"/>
                  </a:lnTo>
                  <a:lnTo>
                    <a:pt x="1113864" y="928876"/>
                  </a:lnTo>
                  <a:lnTo>
                    <a:pt x="1113864" y="768067"/>
                  </a:lnTo>
                  <a:lnTo>
                    <a:pt x="1113864" y="491410"/>
                  </a:lnTo>
                  <a:close/>
                  <a:moveTo>
                    <a:pt x="398253" y="446575"/>
                  </a:moveTo>
                  <a:cubicBezTo>
                    <a:pt x="398972" y="446214"/>
                    <a:pt x="399690" y="447296"/>
                    <a:pt x="398972" y="447657"/>
                  </a:cubicBezTo>
                  <a:cubicBezTo>
                    <a:pt x="382078" y="458481"/>
                    <a:pt x="363747" y="467501"/>
                    <a:pt x="345775" y="476881"/>
                  </a:cubicBezTo>
                  <a:cubicBezTo>
                    <a:pt x="344338" y="477603"/>
                    <a:pt x="342900" y="475078"/>
                    <a:pt x="344338" y="474356"/>
                  </a:cubicBezTo>
                  <a:cubicBezTo>
                    <a:pt x="361950" y="464975"/>
                    <a:pt x="379922" y="454512"/>
                    <a:pt x="398253" y="446575"/>
                  </a:cubicBezTo>
                  <a:close/>
                  <a:moveTo>
                    <a:pt x="1144169" y="443588"/>
                  </a:moveTo>
                  <a:cubicBezTo>
                    <a:pt x="1137010" y="444384"/>
                    <a:pt x="1130610" y="445777"/>
                    <a:pt x="1125998" y="447726"/>
                  </a:cubicBezTo>
                  <a:lnTo>
                    <a:pt x="1125422" y="448306"/>
                  </a:lnTo>
                  <a:lnTo>
                    <a:pt x="1125422" y="461911"/>
                  </a:lnTo>
                  <a:lnTo>
                    <a:pt x="1125998" y="462475"/>
                  </a:lnTo>
                  <a:cubicBezTo>
                    <a:pt x="1139832" y="468294"/>
                    <a:pt x="1169771" y="469553"/>
                    <a:pt x="1187948" y="464467"/>
                  </a:cubicBezTo>
                  <a:lnTo>
                    <a:pt x="1200536" y="455380"/>
                  </a:lnTo>
                  <a:lnTo>
                    <a:pt x="1202719" y="456956"/>
                  </a:lnTo>
                  <a:lnTo>
                    <a:pt x="1202719" y="453804"/>
                  </a:lnTo>
                  <a:lnTo>
                    <a:pt x="1200536" y="455380"/>
                  </a:lnTo>
                  <a:lnTo>
                    <a:pt x="1187948" y="446288"/>
                  </a:lnTo>
                  <a:cubicBezTo>
                    <a:pt x="1175830" y="442789"/>
                    <a:pt x="1158485" y="441996"/>
                    <a:pt x="1144169" y="443588"/>
                  </a:cubicBezTo>
                  <a:close/>
                  <a:moveTo>
                    <a:pt x="831663" y="438801"/>
                  </a:moveTo>
                  <a:lnTo>
                    <a:pt x="831663" y="645669"/>
                  </a:lnTo>
                  <a:lnTo>
                    <a:pt x="831663" y="872667"/>
                  </a:lnTo>
                  <a:lnTo>
                    <a:pt x="911184" y="888506"/>
                  </a:lnTo>
                  <a:lnTo>
                    <a:pt x="911080" y="880745"/>
                  </a:lnTo>
                  <a:cubicBezTo>
                    <a:pt x="910050" y="864958"/>
                    <a:pt x="908744" y="851275"/>
                    <a:pt x="908744" y="842633"/>
                  </a:cubicBezTo>
                  <a:lnTo>
                    <a:pt x="908744" y="570052"/>
                  </a:lnTo>
                  <a:lnTo>
                    <a:pt x="908744" y="453171"/>
                  </a:lnTo>
                  <a:close/>
                  <a:moveTo>
                    <a:pt x="369317" y="425939"/>
                  </a:moveTo>
                  <a:cubicBezTo>
                    <a:pt x="370036" y="425576"/>
                    <a:pt x="371115" y="427029"/>
                    <a:pt x="370036" y="427393"/>
                  </a:cubicBezTo>
                  <a:cubicBezTo>
                    <a:pt x="335152" y="447380"/>
                    <a:pt x="298830" y="465550"/>
                    <a:pt x="263227" y="484447"/>
                  </a:cubicBezTo>
                  <a:cubicBezTo>
                    <a:pt x="261788" y="485537"/>
                    <a:pt x="260350" y="482994"/>
                    <a:pt x="261788" y="482267"/>
                  </a:cubicBezTo>
                  <a:cubicBezTo>
                    <a:pt x="297751" y="463006"/>
                    <a:pt x="332995" y="443383"/>
                    <a:pt x="369317" y="425939"/>
                  </a:cubicBezTo>
                  <a:close/>
                  <a:moveTo>
                    <a:pt x="1699130" y="414415"/>
                  </a:moveTo>
                  <a:lnTo>
                    <a:pt x="1459292" y="552297"/>
                  </a:lnTo>
                  <a:lnTo>
                    <a:pt x="1459292" y="574250"/>
                  </a:lnTo>
                  <a:lnTo>
                    <a:pt x="1455691" y="974303"/>
                  </a:lnTo>
                  <a:cubicBezTo>
                    <a:pt x="1455331" y="1040199"/>
                    <a:pt x="1454611" y="1106094"/>
                    <a:pt x="1453891" y="1171629"/>
                  </a:cubicBezTo>
                  <a:cubicBezTo>
                    <a:pt x="1453891" y="1187473"/>
                    <a:pt x="1458212" y="1210878"/>
                    <a:pt x="1453531" y="1226002"/>
                  </a:cubicBezTo>
                  <a:lnTo>
                    <a:pt x="1453531" y="1226740"/>
                  </a:lnTo>
                  <a:lnTo>
                    <a:pt x="1449364" y="1231116"/>
                  </a:lnTo>
                  <a:lnTo>
                    <a:pt x="1449255" y="1231133"/>
                  </a:lnTo>
                  <a:cubicBezTo>
                    <a:pt x="1448558" y="1231628"/>
                    <a:pt x="1448232" y="1232146"/>
                    <a:pt x="1448822" y="1231685"/>
                  </a:cubicBezTo>
                  <a:lnTo>
                    <a:pt x="1449364" y="1231116"/>
                  </a:lnTo>
                  <a:lnTo>
                    <a:pt x="1451916" y="1230717"/>
                  </a:lnTo>
                  <a:lnTo>
                    <a:pt x="1452278" y="1231998"/>
                  </a:lnTo>
                  <a:lnTo>
                    <a:pt x="1453531" y="1231203"/>
                  </a:lnTo>
                  <a:lnTo>
                    <a:pt x="1453531" y="1226740"/>
                  </a:lnTo>
                  <a:lnTo>
                    <a:pt x="1453891" y="1226362"/>
                  </a:lnTo>
                  <a:cubicBezTo>
                    <a:pt x="1469373" y="1207998"/>
                    <a:pt x="1505738" y="1194314"/>
                    <a:pt x="1526261" y="1181712"/>
                  </a:cubicBezTo>
                  <a:lnTo>
                    <a:pt x="1628514" y="1118697"/>
                  </a:lnTo>
                  <a:lnTo>
                    <a:pt x="1647667" y="1108123"/>
                  </a:lnTo>
                  <a:lnTo>
                    <a:pt x="1685423" y="1084186"/>
                  </a:lnTo>
                  <a:lnTo>
                    <a:pt x="1694403" y="1078007"/>
                  </a:lnTo>
                  <a:lnTo>
                    <a:pt x="1696205" y="1077350"/>
                  </a:lnTo>
                  <a:lnTo>
                    <a:pt x="1696221" y="1077340"/>
                  </a:lnTo>
                  <a:lnTo>
                    <a:pt x="1696318" y="1073629"/>
                  </a:lnTo>
                  <a:lnTo>
                    <a:pt x="1614698" y="1118978"/>
                  </a:lnTo>
                  <a:cubicBezTo>
                    <a:pt x="1579913" y="1138461"/>
                    <a:pt x="1545441" y="1158442"/>
                    <a:pt x="1511868" y="1180141"/>
                  </a:cubicBezTo>
                  <a:cubicBezTo>
                    <a:pt x="1510790" y="1180865"/>
                    <a:pt x="1509713" y="1179056"/>
                    <a:pt x="1510790" y="1178333"/>
                  </a:cubicBezTo>
                  <a:cubicBezTo>
                    <a:pt x="1544005" y="1156453"/>
                    <a:pt x="1577668" y="1134755"/>
                    <a:pt x="1612140" y="1114502"/>
                  </a:cubicBezTo>
                  <a:lnTo>
                    <a:pt x="1696394" y="1070746"/>
                  </a:lnTo>
                  <a:lnTo>
                    <a:pt x="1696563" y="1064324"/>
                  </a:lnTo>
                  <a:lnTo>
                    <a:pt x="1696429" y="1053875"/>
                  </a:lnTo>
                  <a:lnTo>
                    <a:pt x="1694345" y="1050327"/>
                  </a:lnTo>
                  <a:lnTo>
                    <a:pt x="1696367" y="1049053"/>
                  </a:lnTo>
                  <a:lnTo>
                    <a:pt x="1696041" y="1023635"/>
                  </a:lnTo>
                  <a:lnTo>
                    <a:pt x="1546808" y="1127757"/>
                  </a:lnTo>
                  <a:cubicBezTo>
                    <a:pt x="1545723" y="1128478"/>
                    <a:pt x="1544638" y="1126314"/>
                    <a:pt x="1545723" y="1125592"/>
                  </a:cubicBezTo>
                  <a:cubicBezTo>
                    <a:pt x="1571398" y="1107733"/>
                    <a:pt x="1596169" y="1087889"/>
                    <a:pt x="1621572" y="1068992"/>
                  </a:cubicBezTo>
                  <a:lnTo>
                    <a:pt x="1696013" y="1021403"/>
                  </a:lnTo>
                  <a:lnTo>
                    <a:pt x="1695703" y="997215"/>
                  </a:lnTo>
                  <a:lnTo>
                    <a:pt x="1470964" y="1132524"/>
                  </a:lnTo>
                  <a:cubicBezTo>
                    <a:pt x="1469521" y="1133242"/>
                    <a:pt x="1468438" y="1131088"/>
                    <a:pt x="1469882" y="1130370"/>
                  </a:cubicBezTo>
                  <a:cubicBezTo>
                    <a:pt x="1507777" y="1106498"/>
                    <a:pt x="1545401" y="1081728"/>
                    <a:pt x="1583612" y="1057946"/>
                  </a:cubicBezTo>
                  <a:lnTo>
                    <a:pt x="1695666" y="994391"/>
                  </a:lnTo>
                  <a:lnTo>
                    <a:pt x="1694088" y="871274"/>
                  </a:lnTo>
                  <a:lnTo>
                    <a:pt x="1694847" y="836968"/>
                  </a:lnTo>
                  <a:lnTo>
                    <a:pt x="1654342" y="862003"/>
                  </a:lnTo>
                  <a:cubicBezTo>
                    <a:pt x="1637025" y="871800"/>
                    <a:pt x="1619483" y="881234"/>
                    <a:pt x="1602211" y="891213"/>
                  </a:cubicBezTo>
                  <a:cubicBezTo>
                    <a:pt x="1600412" y="891938"/>
                    <a:pt x="1598613" y="889036"/>
                    <a:pt x="1600412" y="887947"/>
                  </a:cubicBezTo>
                  <a:lnTo>
                    <a:pt x="1694905" y="834349"/>
                  </a:lnTo>
                  <a:lnTo>
                    <a:pt x="1698363" y="677954"/>
                  </a:lnTo>
                  <a:cubicBezTo>
                    <a:pt x="1698363" y="609178"/>
                    <a:pt x="1698724" y="540402"/>
                    <a:pt x="1699084" y="471626"/>
                  </a:cubicBezTo>
                  <a:cubicBezTo>
                    <a:pt x="1699084" y="453622"/>
                    <a:pt x="1696203" y="433457"/>
                    <a:pt x="1699084" y="415813"/>
                  </a:cubicBezTo>
                  <a:close/>
                  <a:moveTo>
                    <a:pt x="908744" y="400660"/>
                  </a:moveTo>
                  <a:lnTo>
                    <a:pt x="901621" y="407758"/>
                  </a:lnTo>
                  <a:lnTo>
                    <a:pt x="908744" y="414602"/>
                  </a:lnTo>
                  <a:close/>
                  <a:moveTo>
                    <a:pt x="1504400" y="397720"/>
                  </a:moveTo>
                  <a:cubicBezTo>
                    <a:pt x="1520307" y="397001"/>
                    <a:pt x="1557181" y="397361"/>
                    <a:pt x="1561519" y="417862"/>
                  </a:cubicBezTo>
                  <a:lnTo>
                    <a:pt x="1560508" y="419480"/>
                  </a:lnTo>
                  <a:lnTo>
                    <a:pt x="1557136" y="414085"/>
                  </a:lnTo>
                  <a:cubicBezTo>
                    <a:pt x="1554289" y="413276"/>
                    <a:pt x="1551035" y="414265"/>
                    <a:pt x="1550312" y="417862"/>
                  </a:cubicBezTo>
                  <a:lnTo>
                    <a:pt x="1548018" y="419480"/>
                  </a:lnTo>
                  <a:lnTo>
                    <a:pt x="1536304" y="411214"/>
                  </a:lnTo>
                  <a:cubicBezTo>
                    <a:pt x="1513325" y="404824"/>
                    <a:pt x="1470418" y="408600"/>
                    <a:pt x="1470418" y="419660"/>
                  </a:cubicBezTo>
                  <a:cubicBezTo>
                    <a:pt x="1470418" y="430181"/>
                    <a:pt x="1513122" y="434227"/>
                    <a:pt x="1536151" y="427854"/>
                  </a:cubicBezTo>
                  <a:lnTo>
                    <a:pt x="1548018" y="419480"/>
                  </a:lnTo>
                  <a:lnTo>
                    <a:pt x="1550312" y="421099"/>
                  </a:lnTo>
                  <a:cubicBezTo>
                    <a:pt x="1551035" y="424696"/>
                    <a:pt x="1554289" y="425685"/>
                    <a:pt x="1557136" y="424876"/>
                  </a:cubicBezTo>
                  <a:lnTo>
                    <a:pt x="1560508" y="419480"/>
                  </a:lnTo>
                  <a:lnTo>
                    <a:pt x="1561519" y="421099"/>
                  </a:lnTo>
                  <a:cubicBezTo>
                    <a:pt x="1557181" y="442679"/>
                    <a:pt x="1517053" y="442320"/>
                    <a:pt x="1500785" y="441600"/>
                  </a:cubicBezTo>
                  <a:cubicBezTo>
                    <a:pt x="1488494" y="440881"/>
                    <a:pt x="1454150" y="438363"/>
                    <a:pt x="1454150" y="419660"/>
                  </a:cubicBezTo>
                  <a:cubicBezTo>
                    <a:pt x="1454150" y="399519"/>
                    <a:pt x="1491747" y="397720"/>
                    <a:pt x="1504400" y="397720"/>
                  </a:cubicBezTo>
                  <a:close/>
                  <a:moveTo>
                    <a:pt x="374092" y="395414"/>
                  </a:moveTo>
                  <a:cubicBezTo>
                    <a:pt x="375165" y="395414"/>
                    <a:pt x="375880" y="396844"/>
                    <a:pt x="374807" y="397560"/>
                  </a:cubicBezTo>
                  <a:cubicBezTo>
                    <a:pt x="334747" y="415083"/>
                    <a:pt x="297548" y="432606"/>
                    <a:pt x="262496" y="459428"/>
                  </a:cubicBezTo>
                  <a:cubicBezTo>
                    <a:pt x="261781" y="460143"/>
                    <a:pt x="260350" y="458355"/>
                    <a:pt x="261423" y="457998"/>
                  </a:cubicBezTo>
                  <a:cubicBezTo>
                    <a:pt x="294329" y="430818"/>
                    <a:pt x="332601" y="406858"/>
                    <a:pt x="374092" y="395414"/>
                  </a:cubicBezTo>
                  <a:close/>
                  <a:moveTo>
                    <a:pt x="1288616" y="364443"/>
                  </a:moveTo>
                  <a:cubicBezTo>
                    <a:pt x="1275080" y="365971"/>
                    <a:pt x="1264405" y="369680"/>
                    <a:pt x="1264405" y="375210"/>
                  </a:cubicBezTo>
                  <a:cubicBezTo>
                    <a:pt x="1264405" y="380605"/>
                    <a:pt x="1275030" y="384331"/>
                    <a:pt x="1288521" y="385895"/>
                  </a:cubicBezTo>
                  <a:lnTo>
                    <a:pt x="1309087" y="384756"/>
                  </a:lnTo>
                  <a:lnTo>
                    <a:pt x="1309087" y="365592"/>
                  </a:lnTo>
                  <a:close/>
                  <a:moveTo>
                    <a:pt x="401606" y="357569"/>
                  </a:moveTo>
                  <a:cubicBezTo>
                    <a:pt x="401381" y="357299"/>
                    <a:pt x="399491" y="357119"/>
                    <a:pt x="399671" y="357839"/>
                  </a:cubicBezTo>
                  <a:lnTo>
                    <a:pt x="399696" y="358271"/>
                  </a:lnTo>
                  <a:lnTo>
                    <a:pt x="396799" y="357731"/>
                  </a:lnTo>
                  <a:close/>
                  <a:moveTo>
                    <a:pt x="1409581" y="353659"/>
                  </a:moveTo>
                  <a:lnTo>
                    <a:pt x="1409581" y="472411"/>
                  </a:lnTo>
                  <a:lnTo>
                    <a:pt x="1411083" y="472983"/>
                  </a:lnTo>
                  <a:cubicBezTo>
                    <a:pt x="1415700" y="476004"/>
                    <a:pt x="1419050" y="480025"/>
                    <a:pt x="1420227" y="485356"/>
                  </a:cubicBezTo>
                  <a:lnTo>
                    <a:pt x="1419255" y="486940"/>
                  </a:lnTo>
                  <a:lnTo>
                    <a:pt x="1415972" y="481491"/>
                  </a:lnTo>
                  <a:lnTo>
                    <a:pt x="1409581" y="485034"/>
                  </a:lnTo>
                  <a:lnTo>
                    <a:pt x="1409581" y="488865"/>
                  </a:lnTo>
                  <a:lnTo>
                    <a:pt x="1415972" y="492286"/>
                  </a:lnTo>
                  <a:lnTo>
                    <a:pt x="1419255" y="486940"/>
                  </a:lnTo>
                  <a:lnTo>
                    <a:pt x="1420227" y="488555"/>
                  </a:lnTo>
                  <a:cubicBezTo>
                    <a:pt x="1419050" y="494152"/>
                    <a:pt x="1415497" y="498306"/>
                    <a:pt x="1410568" y="501377"/>
                  </a:cubicBezTo>
                  <a:lnTo>
                    <a:pt x="1409581" y="501726"/>
                  </a:lnTo>
                  <a:lnTo>
                    <a:pt x="1409581" y="534750"/>
                  </a:lnTo>
                  <a:lnTo>
                    <a:pt x="1452965" y="542841"/>
                  </a:lnTo>
                  <a:lnTo>
                    <a:pt x="1689686" y="406413"/>
                  </a:lnTo>
                  <a:lnTo>
                    <a:pt x="1665599" y="400329"/>
                  </a:lnTo>
                  <a:cubicBezTo>
                    <a:pt x="1652547" y="398619"/>
                    <a:pt x="1639316" y="397629"/>
                    <a:pt x="1628874" y="395648"/>
                  </a:cubicBezTo>
                  <a:lnTo>
                    <a:pt x="1472974" y="365761"/>
                  </a:lnTo>
                  <a:close/>
                  <a:moveTo>
                    <a:pt x="343926" y="352909"/>
                  </a:moveTo>
                  <a:cubicBezTo>
                    <a:pt x="345000" y="352551"/>
                    <a:pt x="345717" y="353985"/>
                    <a:pt x="344642" y="354343"/>
                  </a:cubicBezTo>
                  <a:cubicBezTo>
                    <a:pt x="296998" y="377644"/>
                    <a:pt x="247205" y="397359"/>
                    <a:pt x="197771" y="418150"/>
                  </a:cubicBezTo>
                  <a:cubicBezTo>
                    <a:pt x="196696" y="418867"/>
                    <a:pt x="195263" y="416717"/>
                    <a:pt x="196696" y="416000"/>
                  </a:cubicBezTo>
                  <a:cubicBezTo>
                    <a:pt x="245414" y="394492"/>
                    <a:pt x="294133" y="371908"/>
                    <a:pt x="343926" y="352909"/>
                  </a:cubicBezTo>
                  <a:close/>
                  <a:moveTo>
                    <a:pt x="346340" y="348326"/>
                  </a:moveTo>
                  <a:lnTo>
                    <a:pt x="378068" y="354239"/>
                  </a:lnTo>
                  <a:lnTo>
                    <a:pt x="396799" y="357731"/>
                  </a:lnTo>
                  <a:lnTo>
                    <a:pt x="393550" y="357839"/>
                  </a:lnTo>
                  <a:close/>
                  <a:moveTo>
                    <a:pt x="722596" y="341794"/>
                  </a:moveTo>
                  <a:cubicBezTo>
                    <a:pt x="738720" y="341439"/>
                    <a:pt x="777776" y="341794"/>
                    <a:pt x="782434" y="363119"/>
                  </a:cubicBezTo>
                  <a:lnTo>
                    <a:pt x="781420" y="364718"/>
                  </a:lnTo>
                  <a:lnTo>
                    <a:pt x="777955" y="359254"/>
                  </a:lnTo>
                  <a:cubicBezTo>
                    <a:pt x="775178" y="358499"/>
                    <a:pt x="772043" y="359565"/>
                    <a:pt x="771326" y="363119"/>
                  </a:cubicBezTo>
                  <a:lnTo>
                    <a:pt x="769063" y="364725"/>
                  </a:lnTo>
                  <a:lnTo>
                    <a:pt x="756300" y="355744"/>
                  </a:lnTo>
                  <a:cubicBezTo>
                    <a:pt x="731912" y="348880"/>
                    <a:pt x="686766" y="352812"/>
                    <a:pt x="686766" y="364541"/>
                  </a:cubicBezTo>
                  <a:cubicBezTo>
                    <a:pt x="686766" y="376269"/>
                    <a:pt x="731912" y="380601"/>
                    <a:pt x="756300" y="373787"/>
                  </a:cubicBezTo>
                  <a:lnTo>
                    <a:pt x="769063" y="364725"/>
                  </a:lnTo>
                  <a:lnTo>
                    <a:pt x="771326" y="366318"/>
                  </a:lnTo>
                  <a:cubicBezTo>
                    <a:pt x="772043" y="369872"/>
                    <a:pt x="775178" y="370938"/>
                    <a:pt x="777955" y="370183"/>
                  </a:cubicBezTo>
                  <a:lnTo>
                    <a:pt x="781420" y="364718"/>
                  </a:lnTo>
                  <a:lnTo>
                    <a:pt x="782434" y="366318"/>
                  </a:lnTo>
                  <a:cubicBezTo>
                    <a:pt x="777417" y="388708"/>
                    <a:pt x="735495" y="388353"/>
                    <a:pt x="718655" y="387287"/>
                  </a:cubicBezTo>
                  <a:cubicBezTo>
                    <a:pt x="705756" y="386931"/>
                    <a:pt x="669925" y="384088"/>
                    <a:pt x="669925" y="364541"/>
                  </a:cubicBezTo>
                  <a:cubicBezTo>
                    <a:pt x="669925" y="344282"/>
                    <a:pt x="709339" y="342150"/>
                    <a:pt x="722596" y="341794"/>
                  </a:cubicBezTo>
                  <a:close/>
                  <a:moveTo>
                    <a:pt x="1320613" y="336674"/>
                  </a:moveTo>
                  <a:lnTo>
                    <a:pt x="1320613" y="354820"/>
                  </a:lnTo>
                  <a:lnTo>
                    <a:pt x="1330787" y="355518"/>
                  </a:lnTo>
                  <a:cubicBezTo>
                    <a:pt x="1342582" y="358126"/>
                    <a:pt x="1352975" y="363341"/>
                    <a:pt x="1355144" y="373412"/>
                  </a:cubicBezTo>
                  <a:lnTo>
                    <a:pt x="1354182" y="375061"/>
                  </a:lnTo>
                  <a:lnTo>
                    <a:pt x="1350896" y="369635"/>
                  </a:lnTo>
                  <a:cubicBezTo>
                    <a:pt x="1348095" y="368826"/>
                    <a:pt x="1344841" y="369815"/>
                    <a:pt x="1343937" y="373412"/>
                  </a:cubicBezTo>
                  <a:lnTo>
                    <a:pt x="1341676" y="375047"/>
                  </a:lnTo>
                  <a:lnTo>
                    <a:pt x="1329985" y="366764"/>
                  </a:lnTo>
                  <a:lnTo>
                    <a:pt x="1320613" y="366238"/>
                  </a:lnTo>
                  <a:lnTo>
                    <a:pt x="1320613" y="384117"/>
                  </a:lnTo>
                  <a:lnTo>
                    <a:pt x="1329833" y="383606"/>
                  </a:lnTo>
                  <a:lnTo>
                    <a:pt x="1341676" y="375047"/>
                  </a:lnTo>
                  <a:lnTo>
                    <a:pt x="1343937" y="376649"/>
                  </a:lnTo>
                  <a:cubicBezTo>
                    <a:pt x="1344841" y="380425"/>
                    <a:pt x="1348095" y="381504"/>
                    <a:pt x="1350896" y="380695"/>
                  </a:cubicBezTo>
                  <a:lnTo>
                    <a:pt x="1354182" y="375061"/>
                  </a:lnTo>
                  <a:lnTo>
                    <a:pt x="1355144" y="376649"/>
                  </a:lnTo>
                  <a:cubicBezTo>
                    <a:pt x="1352794" y="387439"/>
                    <a:pt x="1341587" y="392834"/>
                    <a:pt x="1328980" y="395397"/>
                  </a:cubicBezTo>
                  <a:lnTo>
                    <a:pt x="1320613" y="395821"/>
                  </a:lnTo>
                  <a:lnTo>
                    <a:pt x="1320613" y="471179"/>
                  </a:lnTo>
                  <a:lnTo>
                    <a:pt x="1328106" y="467852"/>
                  </a:lnTo>
                  <a:cubicBezTo>
                    <a:pt x="1339740" y="464831"/>
                    <a:pt x="1353049" y="464387"/>
                    <a:pt x="1359749" y="464387"/>
                  </a:cubicBezTo>
                  <a:cubicBezTo>
                    <a:pt x="1367897" y="464031"/>
                    <a:pt x="1381840" y="463942"/>
                    <a:pt x="1394334" y="466608"/>
                  </a:cubicBezTo>
                  <a:lnTo>
                    <a:pt x="1397694" y="467887"/>
                  </a:lnTo>
                  <a:lnTo>
                    <a:pt x="1397694" y="351390"/>
                  </a:lnTo>
                  <a:close/>
                  <a:moveTo>
                    <a:pt x="1071243" y="326170"/>
                  </a:moveTo>
                  <a:cubicBezTo>
                    <a:pt x="1057644" y="327665"/>
                    <a:pt x="1046918" y="331353"/>
                    <a:pt x="1046918" y="336926"/>
                  </a:cubicBezTo>
                  <a:cubicBezTo>
                    <a:pt x="1046918" y="347801"/>
                    <a:pt x="1089621" y="351744"/>
                    <a:pt x="1112650" y="345388"/>
                  </a:cubicBezTo>
                  <a:lnTo>
                    <a:pt x="1113864" y="344539"/>
                  </a:lnTo>
                  <a:lnTo>
                    <a:pt x="1113864" y="329309"/>
                  </a:lnTo>
                  <a:lnTo>
                    <a:pt x="1112802" y="328566"/>
                  </a:lnTo>
                  <a:cubicBezTo>
                    <a:pt x="1101313" y="325371"/>
                    <a:pt x="1084842" y="324675"/>
                    <a:pt x="1071243" y="326170"/>
                  </a:cubicBezTo>
                  <a:close/>
                  <a:moveTo>
                    <a:pt x="1214638" y="316443"/>
                  </a:moveTo>
                  <a:lnTo>
                    <a:pt x="1214638" y="498394"/>
                  </a:lnTo>
                  <a:lnTo>
                    <a:pt x="1309087" y="516008"/>
                  </a:lnTo>
                  <a:lnTo>
                    <a:pt x="1309087" y="491867"/>
                  </a:lnTo>
                  <a:lnTo>
                    <a:pt x="1306513" y="486778"/>
                  </a:lnTo>
                  <a:lnTo>
                    <a:pt x="1309087" y="481898"/>
                  </a:lnTo>
                  <a:lnTo>
                    <a:pt x="1309087" y="396406"/>
                  </a:lnTo>
                  <a:lnTo>
                    <a:pt x="1294410" y="397150"/>
                  </a:lnTo>
                  <a:cubicBezTo>
                    <a:pt x="1282119" y="396791"/>
                    <a:pt x="1247775" y="394273"/>
                    <a:pt x="1247775" y="375210"/>
                  </a:cubicBezTo>
                  <a:cubicBezTo>
                    <a:pt x="1247775" y="355428"/>
                    <a:pt x="1285372" y="353630"/>
                    <a:pt x="1298025" y="353270"/>
                  </a:cubicBezTo>
                  <a:lnTo>
                    <a:pt x="1309087" y="354029"/>
                  </a:lnTo>
                  <a:lnTo>
                    <a:pt x="1309087" y="334474"/>
                  </a:lnTo>
                  <a:close/>
                  <a:moveTo>
                    <a:pt x="125716" y="305241"/>
                  </a:moveTo>
                  <a:lnTo>
                    <a:pt x="201355" y="320010"/>
                  </a:lnTo>
                  <a:lnTo>
                    <a:pt x="212854" y="314804"/>
                  </a:lnTo>
                  <a:cubicBezTo>
                    <a:pt x="213219" y="314451"/>
                    <a:pt x="213948" y="315862"/>
                    <a:pt x="213219" y="315862"/>
                  </a:cubicBezTo>
                  <a:lnTo>
                    <a:pt x="203293" y="320388"/>
                  </a:lnTo>
                  <a:lnTo>
                    <a:pt x="255105" y="330505"/>
                  </a:lnTo>
                  <a:lnTo>
                    <a:pt x="262448" y="327508"/>
                  </a:lnTo>
                  <a:cubicBezTo>
                    <a:pt x="262807" y="327151"/>
                    <a:pt x="263166" y="328222"/>
                    <a:pt x="262807" y="328579"/>
                  </a:cubicBezTo>
                  <a:lnTo>
                    <a:pt x="257819" y="331035"/>
                  </a:lnTo>
                  <a:lnTo>
                    <a:pt x="308852" y="341000"/>
                  </a:lnTo>
                  <a:lnTo>
                    <a:pt x="317279" y="338264"/>
                  </a:lnTo>
                  <a:cubicBezTo>
                    <a:pt x="318364" y="338264"/>
                    <a:pt x="318726" y="339719"/>
                    <a:pt x="317641" y="340083"/>
                  </a:cubicBezTo>
                  <a:lnTo>
                    <a:pt x="312741" y="341759"/>
                  </a:lnTo>
                  <a:lnTo>
                    <a:pt x="345304" y="348117"/>
                  </a:lnTo>
                  <a:lnTo>
                    <a:pt x="346340" y="348326"/>
                  </a:lnTo>
                  <a:lnTo>
                    <a:pt x="312162" y="341957"/>
                  </a:lnTo>
                  <a:lnTo>
                    <a:pt x="251167" y="362820"/>
                  </a:lnTo>
                  <a:cubicBezTo>
                    <a:pt x="229280" y="370915"/>
                    <a:pt x="207665" y="379737"/>
                    <a:pt x="186321" y="389923"/>
                  </a:cubicBezTo>
                  <a:cubicBezTo>
                    <a:pt x="185235" y="390287"/>
                    <a:pt x="184150" y="388832"/>
                    <a:pt x="185235" y="388468"/>
                  </a:cubicBezTo>
                  <a:cubicBezTo>
                    <a:pt x="206398" y="378282"/>
                    <a:pt x="228014" y="368641"/>
                    <a:pt x="250036" y="360092"/>
                  </a:cubicBezTo>
                  <a:lnTo>
                    <a:pt x="308186" y="341216"/>
                  </a:lnTo>
                  <a:lnTo>
                    <a:pt x="256648" y="331612"/>
                  </a:lnTo>
                  <a:lnTo>
                    <a:pt x="145388" y="386405"/>
                  </a:lnTo>
                  <a:cubicBezTo>
                    <a:pt x="143952" y="387119"/>
                    <a:pt x="142875" y="385334"/>
                    <a:pt x="143952" y="384263"/>
                  </a:cubicBezTo>
                  <a:cubicBezTo>
                    <a:pt x="162804" y="372841"/>
                    <a:pt x="181835" y="362043"/>
                    <a:pt x="201449" y="352405"/>
                  </a:cubicBezTo>
                  <a:lnTo>
                    <a:pt x="253728" y="331067"/>
                  </a:lnTo>
                  <a:lnTo>
                    <a:pt x="201300" y="321297"/>
                  </a:lnTo>
                  <a:lnTo>
                    <a:pt x="162161" y="339145"/>
                  </a:lnTo>
                  <a:cubicBezTo>
                    <a:pt x="161067" y="339498"/>
                    <a:pt x="160338" y="338440"/>
                    <a:pt x="161432" y="338087"/>
                  </a:cubicBezTo>
                  <a:lnTo>
                    <a:pt x="199326" y="320929"/>
                  </a:lnTo>
                  <a:lnTo>
                    <a:pt x="146197" y="311029"/>
                  </a:lnTo>
                  <a:lnTo>
                    <a:pt x="125740" y="307131"/>
                  </a:lnTo>
                  <a:close/>
                  <a:moveTo>
                    <a:pt x="831663" y="304083"/>
                  </a:moveTo>
                  <a:lnTo>
                    <a:pt x="831663" y="426971"/>
                  </a:lnTo>
                  <a:lnTo>
                    <a:pt x="908744" y="441346"/>
                  </a:lnTo>
                  <a:lnTo>
                    <a:pt x="908744" y="426779"/>
                  </a:lnTo>
                  <a:lnTo>
                    <a:pt x="903975" y="426062"/>
                  </a:lnTo>
                  <a:cubicBezTo>
                    <a:pt x="893292" y="422863"/>
                    <a:pt x="884238" y="417354"/>
                    <a:pt x="884238" y="407758"/>
                  </a:cubicBezTo>
                  <a:cubicBezTo>
                    <a:pt x="884238" y="397451"/>
                    <a:pt x="894197" y="391853"/>
                    <a:pt x="905831" y="388788"/>
                  </a:cubicBezTo>
                  <a:lnTo>
                    <a:pt x="908744" y="388298"/>
                  </a:lnTo>
                  <a:lnTo>
                    <a:pt x="908744" y="312004"/>
                  </a:lnTo>
                  <a:lnTo>
                    <a:pt x="906885" y="312686"/>
                  </a:lnTo>
                  <a:cubicBezTo>
                    <a:pt x="894187" y="315223"/>
                    <a:pt x="880088" y="314951"/>
                    <a:pt x="872135" y="314589"/>
                  </a:cubicBezTo>
                  <a:cubicBezTo>
                    <a:pt x="865989" y="314226"/>
                    <a:pt x="854331" y="313411"/>
                    <a:pt x="844208" y="310329"/>
                  </a:cubicBezTo>
                  <a:close/>
                  <a:moveTo>
                    <a:pt x="511459" y="302106"/>
                  </a:moveTo>
                  <a:cubicBezTo>
                    <a:pt x="527583" y="301751"/>
                    <a:pt x="566639" y="302106"/>
                    <a:pt x="571297" y="323431"/>
                  </a:cubicBezTo>
                  <a:lnTo>
                    <a:pt x="570263" y="325030"/>
                  </a:lnTo>
                  <a:lnTo>
                    <a:pt x="566818" y="319699"/>
                  </a:lnTo>
                  <a:cubicBezTo>
                    <a:pt x="564041" y="318899"/>
                    <a:pt x="560906" y="319877"/>
                    <a:pt x="560189" y="323431"/>
                  </a:cubicBezTo>
                  <a:lnTo>
                    <a:pt x="557935" y="325037"/>
                  </a:lnTo>
                  <a:lnTo>
                    <a:pt x="545219" y="316056"/>
                  </a:lnTo>
                  <a:cubicBezTo>
                    <a:pt x="520932" y="309192"/>
                    <a:pt x="475987" y="313124"/>
                    <a:pt x="475987" y="324853"/>
                  </a:cubicBezTo>
                  <a:cubicBezTo>
                    <a:pt x="475987" y="336581"/>
                    <a:pt x="520932" y="340913"/>
                    <a:pt x="545219" y="334099"/>
                  </a:cubicBezTo>
                  <a:lnTo>
                    <a:pt x="557935" y="325037"/>
                  </a:lnTo>
                  <a:lnTo>
                    <a:pt x="560189" y="326630"/>
                  </a:lnTo>
                  <a:cubicBezTo>
                    <a:pt x="560906" y="330184"/>
                    <a:pt x="564041" y="331161"/>
                    <a:pt x="566818" y="330361"/>
                  </a:cubicBezTo>
                  <a:lnTo>
                    <a:pt x="570263" y="325030"/>
                  </a:lnTo>
                  <a:lnTo>
                    <a:pt x="571297" y="326630"/>
                  </a:lnTo>
                  <a:cubicBezTo>
                    <a:pt x="566280" y="349020"/>
                    <a:pt x="524358" y="348665"/>
                    <a:pt x="507518" y="347599"/>
                  </a:cubicBezTo>
                  <a:cubicBezTo>
                    <a:pt x="494977" y="347243"/>
                    <a:pt x="458788" y="344400"/>
                    <a:pt x="458788" y="324853"/>
                  </a:cubicBezTo>
                  <a:cubicBezTo>
                    <a:pt x="458788" y="304594"/>
                    <a:pt x="498202" y="302817"/>
                    <a:pt x="511459" y="302106"/>
                  </a:cubicBezTo>
                  <a:close/>
                  <a:moveTo>
                    <a:pt x="125675" y="302026"/>
                  </a:moveTo>
                  <a:lnTo>
                    <a:pt x="125716" y="305241"/>
                  </a:lnTo>
                  <a:lnTo>
                    <a:pt x="121470" y="304412"/>
                  </a:lnTo>
                  <a:lnTo>
                    <a:pt x="120949" y="303827"/>
                  </a:lnTo>
                  <a:lnTo>
                    <a:pt x="123135" y="302994"/>
                  </a:lnTo>
                  <a:lnTo>
                    <a:pt x="123154" y="303107"/>
                  </a:lnTo>
                  <a:lnTo>
                    <a:pt x="124184" y="302594"/>
                  </a:lnTo>
                  <a:close/>
                  <a:moveTo>
                    <a:pt x="1125422" y="299410"/>
                  </a:moveTo>
                  <a:lnTo>
                    <a:pt x="1125422" y="299602"/>
                  </a:lnTo>
                  <a:lnTo>
                    <a:pt x="1125422" y="321751"/>
                  </a:lnTo>
                  <a:lnTo>
                    <a:pt x="1129443" y="323327"/>
                  </a:lnTo>
                  <a:cubicBezTo>
                    <a:pt x="1133792" y="326278"/>
                    <a:pt x="1136933" y="330220"/>
                    <a:pt x="1138018" y="335476"/>
                  </a:cubicBezTo>
                  <a:lnTo>
                    <a:pt x="1137076" y="336912"/>
                  </a:lnTo>
                  <a:lnTo>
                    <a:pt x="1133499" y="331353"/>
                  </a:lnTo>
                  <a:cubicBezTo>
                    <a:pt x="1130697" y="330582"/>
                    <a:pt x="1127534" y="331670"/>
                    <a:pt x="1126811" y="335476"/>
                  </a:cubicBezTo>
                  <a:lnTo>
                    <a:pt x="1125422" y="336448"/>
                  </a:lnTo>
                  <a:lnTo>
                    <a:pt x="1125422" y="337404"/>
                  </a:lnTo>
                  <a:lnTo>
                    <a:pt x="1126811" y="338376"/>
                  </a:lnTo>
                  <a:cubicBezTo>
                    <a:pt x="1127534" y="342001"/>
                    <a:pt x="1130697" y="343089"/>
                    <a:pt x="1133499" y="342364"/>
                  </a:cubicBezTo>
                  <a:lnTo>
                    <a:pt x="1137076" y="336912"/>
                  </a:lnTo>
                  <a:lnTo>
                    <a:pt x="1138018" y="338376"/>
                  </a:lnTo>
                  <a:cubicBezTo>
                    <a:pt x="1136843" y="343814"/>
                    <a:pt x="1133454" y="347869"/>
                    <a:pt x="1128777" y="350883"/>
                  </a:cubicBezTo>
                  <a:lnTo>
                    <a:pt x="1125422" y="352119"/>
                  </a:lnTo>
                  <a:lnTo>
                    <a:pt x="1125422" y="435805"/>
                  </a:lnTo>
                  <a:lnTo>
                    <a:pt x="1154396" y="432284"/>
                  </a:lnTo>
                  <a:cubicBezTo>
                    <a:pt x="1162458" y="432105"/>
                    <a:pt x="1176163" y="432015"/>
                    <a:pt x="1188436" y="434701"/>
                  </a:cubicBezTo>
                  <a:lnTo>
                    <a:pt x="1202719" y="440298"/>
                  </a:lnTo>
                  <a:lnTo>
                    <a:pt x="1202719" y="314167"/>
                  </a:lnTo>
                  <a:close/>
                  <a:moveTo>
                    <a:pt x="137715" y="295862"/>
                  </a:moveTo>
                  <a:lnTo>
                    <a:pt x="325835" y="332636"/>
                  </a:lnTo>
                  <a:lnTo>
                    <a:pt x="289136" y="325792"/>
                  </a:lnTo>
                  <a:lnTo>
                    <a:pt x="135293" y="297067"/>
                  </a:lnTo>
                  <a:close/>
                  <a:moveTo>
                    <a:pt x="121675" y="294525"/>
                  </a:moveTo>
                  <a:lnTo>
                    <a:pt x="135293" y="297067"/>
                  </a:lnTo>
                  <a:lnTo>
                    <a:pt x="124184" y="302594"/>
                  </a:lnTo>
                  <a:lnTo>
                    <a:pt x="123135" y="302994"/>
                  </a:lnTo>
                  <a:close/>
                  <a:moveTo>
                    <a:pt x="866360" y="281624"/>
                  </a:moveTo>
                  <a:cubicBezTo>
                    <a:pt x="852806" y="283164"/>
                    <a:pt x="842130" y="286903"/>
                    <a:pt x="842130" y="292476"/>
                  </a:cubicBezTo>
                  <a:cubicBezTo>
                    <a:pt x="842130" y="303079"/>
                    <a:pt x="884833" y="307158"/>
                    <a:pt x="907863" y="300734"/>
                  </a:cubicBezTo>
                  <a:lnTo>
                    <a:pt x="908744" y="300108"/>
                  </a:lnTo>
                  <a:lnTo>
                    <a:pt x="908744" y="284583"/>
                  </a:lnTo>
                  <a:lnTo>
                    <a:pt x="907863" y="283963"/>
                  </a:lnTo>
                  <a:cubicBezTo>
                    <a:pt x="896348" y="280743"/>
                    <a:pt x="879915" y="280084"/>
                    <a:pt x="866360" y="281624"/>
                  </a:cubicBezTo>
                  <a:close/>
                  <a:moveTo>
                    <a:pt x="322352" y="264012"/>
                  </a:moveTo>
                  <a:cubicBezTo>
                    <a:pt x="338886" y="263651"/>
                    <a:pt x="377705" y="264012"/>
                    <a:pt x="382378" y="285299"/>
                  </a:cubicBezTo>
                  <a:lnTo>
                    <a:pt x="381341" y="286922"/>
                  </a:lnTo>
                  <a:lnTo>
                    <a:pt x="377885" y="281510"/>
                  </a:lnTo>
                  <a:cubicBezTo>
                    <a:pt x="375099" y="280698"/>
                    <a:pt x="371954" y="281691"/>
                    <a:pt x="371235" y="285299"/>
                  </a:cubicBezTo>
                  <a:lnTo>
                    <a:pt x="368958" y="286934"/>
                  </a:lnTo>
                  <a:lnTo>
                    <a:pt x="356369" y="278021"/>
                  </a:lnTo>
                  <a:cubicBezTo>
                    <a:pt x="332057" y="271205"/>
                    <a:pt x="286768" y="275196"/>
                    <a:pt x="286768" y="287103"/>
                  </a:cubicBezTo>
                  <a:cubicBezTo>
                    <a:pt x="286768" y="298468"/>
                    <a:pt x="331855" y="302932"/>
                    <a:pt x="356218" y="296083"/>
                  </a:cubicBezTo>
                  <a:lnTo>
                    <a:pt x="368958" y="286934"/>
                  </a:lnTo>
                  <a:lnTo>
                    <a:pt x="371235" y="288546"/>
                  </a:lnTo>
                  <a:cubicBezTo>
                    <a:pt x="371954" y="292154"/>
                    <a:pt x="375099" y="293146"/>
                    <a:pt x="377885" y="292334"/>
                  </a:cubicBezTo>
                  <a:lnTo>
                    <a:pt x="381341" y="286922"/>
                  </a:lnTo>
                  <a:lnTo>
                    <a:pt x="382378" y="288546"/>
                  </a:lnTo>
                  <a:cubicBezTo>
                    <a:pt x="377346" y="310915"/>
                    <a:pt x="335292" y="310915"/>
                    <a:pt x="318758" y="310193"/>
                  </a:cubicBezTo>
                  <a:cubicBezTo>
                    <a:pt x="305818" y="309111"/>
                    <a:pt x="269875" y="306586"/>
                    <a:pt x="269875" y="287103"/>
                  </a:cubicBezTo>
                  <a:cubicBezTo>
                    <a:pt x="269875" y="266537"/>
                    <a:pt x="309053" y="264372"/>
                    <a:pt x="322352" y="264012"/>
                  </a:cubicBezTo>
                  <a:close/>
                  <a:moveTo>
                    <a:pt x="920631" y="260314"/>
                  </a:moveTo>
                  <a:lnTo>
                    <a:pt x="920631" y="277322"/>
                  </a:lnTo>
                  <a:lnTo>
                    <a:pt x="924656" y="278877"/>
                  </a:lnTo>
                  <a:cubicBezTo>
                    <a:pt x="929005" y="281760"/>
                    <a:pt x="932146" y="285589"/>
                    <a:pt x="933231" y="290664"/>
                  </a:cubicBezTo>
                  <a:lnTo>
                    <a:pt x="932217" y="292310"/>
                  </a:lnTo>
                  <a:lnTo>
                    <a:pt x="928712" y="286721"/>
                  </a:lnTo>
                  <a:cubicBezTo>
                    <a:pt x="925910" y="285951"/>
                    <a:pt x="922747" y="287039"/>
                    <a:pt x="922024" y="290664"/>
                  </a:cubicBezTo>
                  <a:lnTo>
                    <a:pt x="920631" y="291654"/>
                  </a:lnTo>
                  <a:lnTo>
                    <a:pt x="920631" y="292946"/>
                  </a:lnTo>
                  <a:lnTo>
                    <a:pt x="922024" y="293926"/>
                  </a:lnTo>
                  <a:cubicBezTo>
                    <a:pt x="922747" y="297732"/>
                    <a:pt x="925910" y="298820"/>
                    <a:pt x="928712" y="298004"/>
                  </a:cubicBezTo>
                  <a:lnTo>
                    <a:pt x="932217" y="292310"/>
                  </a:lnTo>
                  <a:lnTo>
                    <a:pt x="933231" y="293926"/>
                  </a:lnTo>
                  <a:cubicBezTo>
                    <a:pt x="932056" y="299364"/>
                    <a:pt x="928644" y="303419"/>
                    <a:pt x="923939" y="306433"/>
                  </a:cubicBezTo>
                  <a:lnTo>
                    <a:pt x="920631" y="307646"/>
                  </a:lnTo>
                  <a:lnTo>
                    <a:pt x="920631" y="386300"/>
                  </a:lnTo>
                  <a:lnTo>
                    <a:pt x="923503" y="385817"/>
                  </a:lnTo>
                  <a:cubicBezTo>
                    <a:pt x="929122" y="385278"/>
                    <a:pt x="934124" y="385101"/>
                    <a:pt x="937474" y="385012"/>
                  </a:cubicBezTo>
                  <a:cubicBezTo>
                    <a:pt x="953770" y="384301"/>
                    <a:pt x="993244" y="384656"/>
                    <a:pt x="997952" y="405981"/>
                  </a:cubicBezTo>
                  <a:lnTo>
                    <a:pt x="996928" y="407580"/>
                  </a:lnTo>
                  <a:lnTo>
                    <a:pt x="993516" y="402249"/>
                  </a:lnTo>
                  <a:cubicBezTo>
                    <a:pt x="990619" y="401449"/>
                    <a:pt x="987269" y="402427"/>
                    <a:pt x="986364" y="405981"/>
                  </a:cubicBezTo>
                  <a:lnTo>
                    <a:pt x="984117" y="407588"/>
                  </a:lnTo>
                  <a:lnTo>
                    <a:pt x="971442" y="398612"/>
                  </a:lnTo>
                  <a:cubicBezTo>
                    <a:pt x="959245" y="395188"/>
                    <a:pt x="941790" y="394476"/>
                    <a:pt x="927384" y="396119"/>
                  </a:cubicBezTo>
                  <a:lnTo>
                    <a:pt x="920631" y="397665"/>
                  </a:lnTo>
                  <a:lnTo>
                    <a:pt x="920631" y="417543"/>
                  </a:lnTo>
                  <a:lnTo>
                    <a:pt x="927384" y="419066"/>
                  </a:lnTo>
                  <a:cubicBezTo>
                    <a:pt x="941790" y="420711"/>
                    <a:pt x="959245" y="420070"/>
                    <a:pt x="971442" y="416654"/>
                  </a:cubicBezTo>
                  <a:lnTo>
                    <a:pt x="984117" y="407588"/>
                  </a:lnTo>
                  <a:lnTo>
                    <a:pt x="986364" y="409180"/>
                  </a:lnTo>
                  <a:cubicBezTo>
                    <a:pt x="987269" y="412734"/>
                    <a:pt x="990619" y="413711"/>
                    <a:pt x="993516" y="412911"/>
                  </a:cubicBezTo>
                  <a:lnTo>
                    <a:pt x="996928" y="407580"/>
                  </a:lnTo>
                  <a:lnTo>
                    <a:pt x="997952" y="409180"/>
                  </a:lnTo>
                  <a:cubicBezTo>
                    <a:pt x="992882" y="431570"/>
                    <a:pt x="950511" y="431215"/>
                    <a:pt x="933490" y="430504"/>
                  </a:cubicBezTo>
                  <a:lnTo>
                    <a:pt x="920631" y="428569"/>
                  </a:lnTo>
                  <a:lnTo>
                    <a:pt x="920631" y="443563"/>
                  </a:lnTo>
                  <a:lnTo>
                    <a:pt x="1113864" y="479600"/>
                  </a:lnTo>
                  <a:lnTo>
                    <a:pt x="1113864" y="470124"/>
                  </a:lnTo>
                  <a:lnTo>
                    <a:pt x="1107525" y="466990"/>
                  </a:lnTo>
                  <a:cubicBezTo>
                    <a:pt x="1103965" y="463974"/>
                    <a:pt x="1101725" y="460125"/>
                    <a:pt x="1101725" y="455201"/>
                  </a:cubicBezTo>
                  <a:cubicBezTo>
                    <a:pt x="1101725" y="450009"/>
                    <a:pt x="1104188" y="446003"/>
                    <a:pt x="1108091" y="442909"/>
                  </a:cubicBezTo>
                  <a:lnTo>
                    <a:pt x="1113864" y="440284"/>
                  </a:lnTo>
                  <a:lnTo>
                    <a:pt x="1113864" y="356378"/>
                  </a:lnTo>
                  <a:lnTo>
                    <a:pt x="1111808" y="357136"/>
                  </a:lnTo>
                  <a:cubicBezTo>
                    <a:pt x="1099155" y="359673"/>
                    <a:pt x="1085057" y="359401"/>
                    <a:pt x="1076923" y="359039"/>
                  </a:cubicBezTo>
                  <a:cubicBezTo>
                    <a:pt x="1064993" y="358314"/>
                    <a:pt x="1030288" y="355776"/>
                    <a:pt x="1030288" y="336926"/>
                  </a:cubicBezTo>
                  <a:cubicBezTo>
                    <a:pt x="1030288" y="316988"/>
                    <a:pt x="1067885" y="314813"/>
                    <a:pt x="1080538" y="314813"/>
                  </a:cubicBezTo>
                  <a:cubicBezTo>
                    <a:pt x="1088491" y="314632"/>
                    <a:pt x="1101776" y="314542"/>
                    <a:pt x="1113616" y="317124"/>
                  </a:cubicBezTo>
                  <a:lnTo>
                    <a:pt x="1113864" y="317222"/>
                  </a:lnTo>
                  <a:lnTo>
                    <a:pt x="1113864" y="297204"/>
                  </a:lnTo>
                  <a:close/>
                  <a:moveTo>
                    <a:pt x="831663" y="243329"/>
                  </a:moveTo>
                  <a:lnTo>
                    <a:pt x="831663" y="280823"/>
                  </a:lnTo>
                  <a:lnTo>
                    <a:pt x="845880" y="274351"/>
                  </a:lnTo>
                  <a:cubicBezTo>
                    <a:pt x="856861" y="271360"/>
                    <a:pt x="869424" y="270726"/>
                    <a:pt x="875750" y="270363"/>
                  </a:cubicBezTo>
                  <a:lnTo>
                    <a:pt x="908744" y="272759"/>
                  </a:lnTo>
                  <a:lnTo>
                    <a:pt x="908744" y="258045"/>
                  </a:lnTo>
                  <a:close/>
                  <a:moveTo>
                    <a:pt x="1319361" y="234248"/>
                  </a:moveTo>
                  <a:lnTo>
                    <a:pt x="1319263" y="235501"/>
                  </a:lnTo>
                  <a:cubicBezTo>
                    <a:pt x="1319713" y="242117"/>
                    <a:pt x="1320613" y="248779"/>
                    <a:pt x="1320613" y="252920"/>
                  </a:cubicBezTo>
                  <a:lnTo>
                    <a:pt x="1320613" y="324728"/>
                  </a:lnTo>
                  <a:lnTo>
                    <a:pt x="1397694" y="339464"/>
                  </a:lnTo>
                  <a:lnTo>
                    <a:pt x="1397694" y="281006"/>
                  </a:lnTo>
                  <a:cubicBezTo>
                    <a:pt x="1397694" y="272904"/>
                    <a:pt x="1398685" y="263542"/>
                    <a:pt x="1399180" y="254180"/>
                  </a:cubicBezTo>
                  <a:lnTo>
                    <a:pt x="1398099" y="234659"/>
                  </a:lnTo>
                  <a:lnTo>
                    <a:pt x="1385312" y="239751"/>
                  </a:lnTo>
                  <a:cubicBezTo>
                    <a:pt x="1373488" y="242380"/>
                    <a:pt x="1360232" y="242289"/>
                    <a:pt x="1352528" y="241926"/>
                  </a:cubicBezTo>
                  <a:cubicBezTo>
                    <a:pt x="1346437" y="241745"/>
                    <a:pt x="1335330" y="240839"/>
                    <a:pt x="1325746" y="237667"/>
                  </a:cubicBezTo>
                  <a:close/>
                  <a:moveTo>
                    <a:pt x="655088" y="232263"/>
                  </a:moveTo>
                  <a:cubicBezTo>
                    <a:pt x="670994" y="231901"/>
                    <a:pt x="708229" y="232263"/>
                    <a:pt x="712568" y="252926"/>
                  </a:cubicBezTo>
                  <a:lnTo>
                    <a:pt x="711535" y="254573"/>
                  </a:lnTo>
                  <a:lnTo>
                    <a:pt x="708049" y="249120"/>
                  </a:lnTo>
                  <a:cubicBezTo>
                    <a:pt x="705247" y="248304"/>
                    <a:pt x="702084" y="249301"/>
                    <a:pt x="701361" y="252926"/>
                  </a:cubicBezTo>
                  <a:lnTo>
                    <a:pt x="699055" y="254565"/>
                  </a:lnTo>
                  <a:lnTo>
                    <a:pt x="687200" y="246220"/>
                  </a:lnTo>
                  <a:cubicBezTo>
                    <a:pt x="664171" y="239763"/>
                    <a:pt x="621468" y="243501"/>
                    <a:pt x="621468" y="254376"/>
                  </a:cubicBezTo>
                  <a:cubicBezTo>
                    <a:pt x="621468" y="265251"/>
                    <a:pt x="664171" y="269397"/>
                    <a:pt x="687200" y="262991"/>
                  </a:cubicBezTo>
                  <a:lnTo>
                    <a:pt x="699055" y="254565"/>
                  </a:lnTo>
                  <a:lnTo>
                    <a:pt x="701361" y="256189"/>
                  </a:lnTo>
                  <a:cubicBezTo>
                    <a:pt x="702084" y="259814"/>
                    <a:pt x="705247" y="260901"/>
                    <a:pt x="708049" y="260131"/>
                  </a:cubicBezTo>
                  <a:lnTo>
                    <a:pt x="711535" y="254573"/>
                  </a:lnTo>
                  <a:lnTo>
                    <a:pt x="712568" y="256189"/>
                  </a:lnTo>
                  <a:cubicBezTo>
                    <a:pt x="707868" y="277576"/>
                    <a:pt x="667741" y="277214"/>
                    <a:pt x="651473" y="276489"/>
                  </a:cubicBezTo>
                  <a:cubicBezTo>
                    <a:pt x="639181" y="275764"/>
                    <a:pt x="604838" y="273589"/>
                    <a:pt x="604838" y="254376"/>
                  </a:cubicBezTo>
                  <a:cubicBezTo>
                    <a:pt x="604838" y="234438"/>
                    <a:pt x="642435" y="232626"/>
                    <a:pt x="655088" y="232263"/>
                  </a:cubicBezTo>
                  <a:close/>
                  <a:moveTo>
                    <a:pt x="1359246" y="207896"/>
                  </a:moveTo>
                  <a:cubicBezTo>
                    <a:pt x="1340794" y="207942"/>
                    <a:pt x="1322790" y="212201"/>
                    <a:pt x="1322790" y="219814"/>
                  </a:cubicBezTo>
                  <a:cubicBezTo>
                    <a:pt x="1322790" y="230689"/>
                    <a:pt x="1363299" y="234631"/>
                    <a:pt x="1385066" y="228123"/>
                  </a:cubicBezTo>
                  <a:lnTo>
                    <a:pt x="1396247" y="219629"/>
                  </a:lnTo>
                  <a:lnTo>
                    <a:pt x="1397694" y="220733"/>
                  </a:lnTo>
                  <a:lnTo>
                    <a:pt x="1397694" y="218529"/>
                  </a:lnTo>
                  <a:lnTo>
                    <a:pt x="1396247" y="219629"/>
                  </a:lnTo>
                  <a:lnTo>
                    <a:pt x="1385066" y="211097"/>
                  </a:lnTo>
                  <a:cubicBezTo>
                    <a:pt x="1377810" y="208904"/>
                    <a:pt x="1368472" y="207874"/>
                    <a:pt x="1359246" y="207896"/>
                  </a:cubicBezTo>
                  <a:close/>
                  <a:moveTo>
                    <a:pt x="1124168" y="205490"/>
                  </a:moveTo>
                  <a:lnTo>
                    <a:pt x="1124068" y="206746"/>
                  </a:lnTo>
                  <a:cubicBezTo>
                    <a:pt x="1124519" y="213272"/>
                    <a:pt x="1125422" y="219844"/>
                    <a:pt x="1125422" y="223985"/>
                  </a:cubicBezTo>
                  <a:lnTo>
                    <a:pt x="1125422" y="287411"/>
                  </a:lnTo>
                  <a:lnTo>
                    <a:pt x="1202719" y="302189"/>
                  </a:lnTo>
                  <a:lnTo>
                    <a:pt x="1202719" y="252431"/>
                  </a:lnTo>
                  <a:cubicBezTo>
                    <a:pt x="1202719" y="244329"/>
                    <a:pt x="1203712" y="234877"/>
                    <a:pt x="1204209" y="225470"/>
                  </a:cubicBezTo>
                  <a:lnTo>
                    <a:pt x="1203155" y="206590"/>
                  </a:lnTo>
                  <a:lnTo>
                    <a:pt x="1191374" y="211202"/>
                  </a:lnTo>
                  <a:cubicBezTo>
                    <a:pt x="1179455" y="213809"/>
                    <a:pt x="1166132" y="213720"/>
                    <a:pt x="1158519" y="213360"/>
                  </a:cubicBezTo>
                  <a:cubicBezTo>
                    <a:pt x="1151993" y="213000"/>
                    <a:pt x="1140573" y="212101"/>
                    <a:pt x="1130784" y="208954"/>
                  </a:cubicBezTo>
                  <a:close/>
                  <a:moveTo>
                    <a:pt x="465610" y="192933"/>
                  </a:moveTo>
                  <a:cubicBezTo>
                    <a:pt x="480981" y="192214"/>
                    <a:pt x="517798" y="192574"/>
                    <a:pt x="522088" y="213074"/>
                  </a:cubicBezTo>
                  <a:lnTo>
                    <a:pt x="521057" y="214693"/>
                  </a:lnTo>
                  <a:lnTo>
                    <a:pt x="517620" y="209298"/>
                  </a:lnTo>
                  <a:cubicBezTo>
                    <a:pt x="514849" y="208489"/>
                    <a:pt x="511722" y="209478"/>
                    <a:pt x="511007" y="213074"/>
                  </a:cubicBezTo>
                  <a:lnTo>
                    <a:pt x="508739" y="214693"/>
                  </a:lnTo>
                  <a:lnTo>
                    <a:pt x="497156" y="206426"/>
                  </a:lnTo>
                  <a:cubicBezTo>
                    <a:pt x="474435" y="200037"/>
                    <a:pt x="432010" y="203813"/>
                    <a:pt x="432010" y="214873"/>
                  </a:cubicBezTo>
                  <a:cubicBezTo>
                    <a:pt x="432010" y="225393"/>
                    <a:pt x="474234" y="229439"/>
                    <a:pt x="497005" y="223066"/>
                  </a:cubicBezTo>
                  <a:lnTo>
                    <a:pt x="508739" y="214693"/>
                  </a:lnTo>
                  <a:lnTo>
                    <a:pt x="511007" y="216311"/>
                  </a:lnTo>
                  <a:cubicBezTo>
                    <a:pt x="511722" y="219908"/>
                    <a:pt x="514849" y="220897"/>
                    <a:pt x="517620" y="220088"/>
                  </a:cubicBezTo>
                  <a:lnTo>
                    <a:pt x="521057" y="214693"/>
                  </a:lnTo>
                  <a:lnTo>
                    <a:pt x="522088" y="216311"/>
                  </a:lnTo>
                  <a:cubicBezTo>
                    <a:pt x="517441" y="237891"/>
                    <a:pt x="477764" y="237532"/>
                    <a:pt x="462036" y="236812"/>
                  </a:cubicBezTo>
                  <a:cubicBezTo>
                    <a:pt x="449883" y="236093"/>
                    <a:pt x="415925" y="233575"/>
                    <a:pt x="415925" y="214873"/>
                  </a:cubicBezTo>
                  <a:cubicBezTo>
                    <a:pt x="415925" y="194732"/>
                    <a:pt x="452742" y="192933"/>
                    <a:pt x="465610" y="192933"/>
                  </a:cubicBezTo>
                  <a:close/>
                  <a:moveTo>
                    <a:pt x="1164954" y="179416"/>
                  </a:moveTo>
                  <a:cubicBezTo>
                    <a:pt x="1146283" y="179461"/>
                    <a:pt x="1128065" y="183687"/>
                    <a:pt x="1128065" y="191060"/>
                  </a:cubicBezTo>
                  <a:cubicBezTo>
                    <a:pt x="1128065" y="202120"/>
                    <a:pt x="1169055" y="206099"/>
                    <a:pt x="1191080" y="199659"/>
                  </a:cubicBezTo>
                  <a:lnTo>
                    <a:pt x="1202410" y="191224"/>
                  </a:lnTo>
                  <a:lnTo>
                    <a:pt x="1202719" y="191458"/>
                  </a:lnTo>
                  <a:lnTo>
                    <a:pt x="1202719" y="190994"/>
                  </a:lnTo>
                  <a:lnTo>
                    <a:pt x="1202410" y="191224"/>
                  </a:lnTo>
                  <a:lnTo>
                    <a:pt x="1191080" y="182614"/>
                  </a:lnTo>
                  <a:cubicBezTo>
                    <a:pt x="1183738" y="180416"/>
                    <a:pt x="1174289" y="179393"/>
                    <a:pt x="1164954" y="179416"/>
                  </a:cubicBezTo>
                  <a:close/>
                  <a:moveTo>
                    <a:pt x="830534" y="37315"/>
                  </a:moveTo>
                  <a:lnTo>
                    <a:pt x="830313" y="40104"/>
                  </a:lnTo>
                  <a:cubicBezTo>
                    <a:pt x="830763" y="46675"/>
                    <a:pt x="831663" y="53337"/>
                    <a:pt x="831663" y="57658"/>
                  </a:cubicBezTo>
                  <a:lnTo>
                    <a:pt x="831663" y="133275"/>
                  </a:lnTo>
                  <a:lnTo>
                    <a:pt x="831663" y="231506"/>
                  </a:lnTo>
                  <a:lnTo>
                    <a:pt x="908744" y="246163"/>
                  </a:lnTo>
                  <a:lnTo>
                    <a:pt x="908744" y="86104"/>
                  </a:lnTo>
                  <a:cubicBezTo>
                    <a:pt x="908744" y="78002"/>
                    <a:pt x="909735" y="68550"/>
                    <a:pt x="910230" y="59143"/>
                  </a:cubicBezTo>
                  <a:lnTo>
                    <a:pt x="909032" y="37628"/>
                  </a:lnTo>
                  <a:lnTo>
                    <a:pt x="896362" y="42702"/>
                  </a:lnTo>
                  <a:cubicBezTo>
                    <a:pt x="884538" y="45355"/>
                    <a:pt x="871282" y="45265"/>
                    <a:pt x="863578" y="44725"/>
                  </a:cubicBezTo>
                  <a:cubicBezTo>
                    <a:pt x="857487" y="44545"/>
                    <a:pt x="846380" y="43736"/>
                    <a:pt x="836796" y="40634"/>
                  </a:cubicBezTo>
                  <a:close/>
                  <a:moveTo>
                    <a:pt x="870296" y="11096"/>
                  </a:moveTo>
                  <a:lnTo>
                    <a:pt x="848067" y="13759"/>
                  </a:lnTo>
                  <a:lnTo>
                    <a:pt x="845531" y="14116"/>
                  </a:lnTo>
                  <a:lnTo>
                    <a:pt x="843023" y="15739"/>
                  </a:lnTo>
                  <a:lnTo>
                    <a:pt x="833840" y="22785"/>
                  </a:lnTo>
                  <a:cubicBezTo>
                    <a:pt x="833840" y="33575"/>
                    <a:pt x="874349" y="37487"/>
                    <a:pt x="896116" y="31030"/>
                  </a:cubicBezTo>
                  <a:lnTo>
                    <a:pt x="907281" y="22614"/>
                  </a:lnTo>
                  <a:lnTo>
                    <a:pt x="908744" y="23705"/>
                  </a:lnTo>
                  <a:lnTo>
                    <a:pt x="908744" y="22370"/>
                  </a:lnTo>
                  <a:lnTo>
                    <a:pt x="908118" y="21983"/>
                  </a:lnTo>
                  <a:lnTo>
                    <a:pt x="907281" y="22614"/>
                  </a:lnTo>
                  <a:lnTo>
                    <a:pt x="898389" y="15983"/>
                  </a:lnTo>
                  <a:lnTo>
                    <a:pt x="895521" y="14214"/>
                  </a:lnTo>
                  <a:close/>
                  <a:moveTo>
                    <a:pt x="854446" y="0"/>
                  </a:moveTo>
                  <a:lnTo>
                    <a:pt x="864023" y="861"/>
                  </a:lnTo>
                  <a:lnTo>
                    <a:pt x="866803" y="486"/>
                  </a:lnTo>
                  <a:cubicBezTo>
                    <a:pt x="881851" y="126"/>
                    <a:pt x="916964" y="845"/>
                    <a:pt x="920547" y="20987"/>
                  </a:cubicBezTo>
                  <a:lnTo>
                    <a:pt x="919542" y="22621"/>
                  </a:lnTo>
                  <a:lnTo>
                    <a:pt x="916068" y="17075"/>
                  </a:lnTo>
                  <a:lnTo>
                    <a:pt x="915050" y="17676"/>
                  </a:lnTo>
                  <a:lnTo>
                    <a:pt x="917439" y="19714"/>
                  </a:lnTo>
                  <a:lnTo>
                    <a:pt x="918503" y="24311"/>
                  </a:lnTo>
                  <a:lnTo>
                    <a:pt x="919542" y="22621"/>
                  </a:lnTo>
                  <a:lnTo>
                    <a:pt x="920547" y="24224"/>
                  </a:lnTo>
                  <a:lnTo>
                    <a:pt x="919000" y="26462"/>
                  </a:lnTo>
                  <a:lnTo>
                    <a:pt x="923197" y="44605"/>
                  </a:lnTo>
                  <a:cubicBezTo>
                    <a:pt x="924142" y="62969"/>
                    <a:pt x="920631" y="83584"/>
                    <a:pt x="920631" y="98707"/>
                  </a:cubicBezTo>
                  <a:lnTo>
                    <a:pt x="920631" y="248423"/>
                  </a:lnTo>
                  <a:lnTo>
                    <a:pt x="1079441" y="278621"/>
                  </a:lnTo>
                  <a:lnTo>
                    <a:pt x="1113864" y="285202"/>
                  </a:lnTo>
                  <a:lnTo>
                    <a:pt x="1113864" y="230106"/>
                  </a:lnTo>
                  <a:cubicBezTo>
                    <a:pt x="1113864" y="224345"/>
                    <a:pt x="1112961" y="216783"/>
                    <a:pt x="1112509" y="209312"/>
                  </a:cubicBezTo>
                  <a:lnTo>
                    <a:pt x="1113619" y="192720"/>
                  </a:lnTo>
                  <a:lnTo>
                    <a:pt x="1112838" y="191060"/>
                  </a:lnTo>
                  <a:cubicBezTo>
                    <a:pt x="1112838" y="186205"/>
                    <a:pt x="1115059" y="182406"/>
                    <a:pt x="1118594" y="179433"/>
                  </a:cubicBezTo>
                  <a:lnTo>
                    <a:pt x="1124006" y="176786"/>
                  </a:lnTo>
                  <a:lnTo>
                    <a:pt x="1126624" y="173618"/>
                  </a:lnTo>
                  <a:cubicBezTo>
                    <a:pt x="1144656" y="162681"/>
                    <a:pt x="1175538" y="164301"/>
                    <a:pt x="1192605" y="169973"/>
                  </a:cubicBezTo>
                  <a:lnTo>
                    <a:pt x="1196010" y="172899"/>
                  </a:lnTo>
                  <a:lnTo>
                    <a:pt x="1207711" y="177814"/>
                  </a:lnTo>
                  <a:cubicBezTo>
                    <a:pt x="1211835" y="180742"/>
                    <a:pt x="1214803" y="184586"/>
                    <a:pt x="1215800" y="189622"/>
                  </a:cubicBezTo>
                  <a:lnTo>
                    <a:pt x="1214774" y="191210"/>
                  </a:lnTo>
                  <a:lnTo>
                    <a:pt x="1211269" y="185575"/>
                  </a:lnTo>
                  <a:lnTo>
                    <a:pt x="1210971" y="185755"/>
                  </a:lnTo>
                  <a:lnTo>
                    <a:pt x="1211134" y="185895"/>
                  </a:lnTo>
                  <a:lnTo>
                    <a:pt x="1213024" y="193919"/>
                  </a:lnTo>
                  <a:lnTo>
                    <a:pt x="1214774" y="191210"/>
                  </a:lnTo>
                  <a:lnTo>
                    <a:pt x="1215800" y="192859"/>
                  </a:lnTo>
                  <a:lnTo>
                    <a:pt x="1213535" y="196088"/>
                  </a:lnTo>
                  <a:lnTo>
                    <a:pt x="1217031" y="210932"/>
                  </a:lnTo>
                  <a:cubicBezTo>
                    <a:pt x="1218070" y="229386"/>
                    <a:pt x="1214638" y="250091"/>
                    <a:pt x="1214638" y="265394"/>
                  </a:cubicBezTo>
                  <a:lnTo>
                    <a:pt x="1214638" y="304468"/>
                  </a:lnTo>
                  <a:lnTo>
                    <a:pt x="1309087" y="322524"/>
                  </a:lnTo>
                  <a:lnTo>
                    <a:pt x="1309087" y="258681"/>
                  </a:lnTo>
                  <a:cubicBezTo>
                    <a:pt x="1309087" y="253100"/>
                    <a:pt x="1308187" y="245628"/>
                    <a:pt x="1307737" y="238157"/>
                  </a:cubicBezTo>
                  <a:lnTo>
                    <a:pt x="1308840" y="221398"/>
                  </a:lnTo>
                  <a:lnTo>
                    <a:pt x="1308100" y="219814"/>
                  </a:lnTo>
                  <a:lnTo>
                    <a:pt x="1309080" y="217748"/>
                  </a:lnTo>
                  <a:lnTo>
                    <a:pt x="1309087" y="217632"/>
                  </a:lnTo>
                  <a:lnTo>
                    <a:pt x="1309196" y="217502"/>
                  </a:lnTo>
                  <a:lnTo>
                    <a:pt x="1313732" y="207936"/>
                  </a:lnTo>
                  <a:lnTo>
                    <a:pt x="1319767" y="204888"/>
                  </a:lnTo>
                  <a:lnTo>
                    <a:pt x="1322020" y="202199"/>
                  </a:lnTo>
                  <a:cubicBezTo>
                    <a:pt x="1340154" y="191279"/>
                    <a:pt x="1370950" y="192966"/>
                    <a:pt x="1387969" y="198908"/>
                  </a:cubicBezTo>
                  <a:lnTo>
                    <a:pt x="1391184" y="201685"/>
                  </a:lnTo>
                  <a:lnTo>
                    <a:pt x="1401704" y="206152"/>
                  </a:lnTo>
                  <a:cubicBezTo>
                    <a:pt x="1405735" y="209074"/>
                    <a:pt x="1408601" y="212926"/>
                    <a:pt x="1409497" y="218001"/>
                  </a:cubicBezTo>
                  <a:lnTo>
                    <a:pt x="1408463" y="219632"/>
                  </a:lnTo>
                  <a:lnTo>
                    <a:pt x="1406948" y="217242"/>
                  </a:lnTo>
                  <a:lnTo>
                    <a:pt x="1407757" y="220747"/>
                  </a:lnTo>
                  <a:lnTo>
                    <a:pt x="1408463" y="219632"/>
                  </a:lnTo>
                  <a:lnTo>
                    <a:pt x="1409497" y="221264"/>
                  </a:lnTo>
                  <a:lnTo>
                    <a:pt x="1408283" y="223027"/>
                  </a:lnTo>
                  <a:lnTo>
                    <a:pt x="1412147" y="239777"/>
                  </a:lnTo>
                  <a:cubicBezTo>
                    <a:pt x="1413092" y="258141"/>
                    <a:pt x="1409581" y="278666"/>
                    <a:pt x="1409581" y="293609"/>
                  </a:cubicBezTo>
                  <a:lnTo>
                    <a:pt x="1409581" y="341737"/>
                  </a:lnTo>
                  <a:lnTo>
                    <a:pt x="1706645" y="398529"/>
                  </a:lnTo>
                  <a:lnTo>
                    <a:pt x="1708771" y="401365"/>
                  </a:lnTo>
                  <a:lnTo>
                    <a:pt x="1709627" y="401609"/>
                  </a:lnTo>
                  <a:lnTo>
                    <a:pt x="1709458" y="402281"/>
                  </a:lnTo>
                  <a:lnTo>
                    <a:pt x="1710965" y="404290"/>
                  </a:lnTo>
                  <a:cubicBezTo>
                    <a:pt x="1710605" y="460823"/>
                    <a:pt x="1710605" y="517357"/>
                    <a:pt x="1710245" y="573890"/>
                  </a:cubicBezTo>
                  <a:lnTo>
                    <a:pt x="1708152" y="1047177"/>
                  </a:lnTo>
                  <a:lnTo>
                    <a:pt x="1747562" y="1055190"/>
                  </a:lnTo>
                  <a:cubicBezTo>
                    <a:pt x="1751161" y="1055910"/>
                    <a:pt x="1752240" y="1059512"/>
                    <a:pt x="1751880" y="1062394"/>
                  </a:cubicBezTo>
                  <a:cubicBezTo>
                    <a:pt x="1748282" y="1084008"/>
                    <a:pt x="1750081" y="1123273"/>
                    <a:pt x="1736406" y="1139843"/>
                  </a:cubicBezTo>
                  <a:cubicBezTo>
                    <a:pt x="1724170" y="1154613"/>
                    <a:pt x="1693580" y="1165420"/>
                    <a:pt x="1677386" y="1175146"/>
                  </a:cubicBezTo>
                  <a:cubicBezTo>
                    <a:pt x="1592095" y="1225578"/>
                    <a:pt x="1506444" y="1276010"/>
                    <a:pt x="1421514" y="1326802"/>
                  </a:cubicBezTo>
                  <a:cubicBezTo>
                    <a:pt x="1393803" y="1343373"/>
                    <a:pt x="1366093" y="1359583"/>
                    <a:pt x="1338742" y="1375794"/>
                  </a:cubicBezTo>
                  <a:cubicBezTo>
                    <a:pt x="1334603" y="1378315"/>
                    <a:pt x="1330375" y="1381377"/>
                    <a:pt x="1326011" y="1383944"/>
                  </a:cubicBezTo>
                  <a:lnTo>
                    <a:pt x="1319582" y="1386403"/>
                  </a:lnTo>
                  <a:lnTo>
                    <a:pt x="1319026" y="1386918"/>
                  </a:lnTo>
                  <a:lnTo>
                    <a:pt x="1318795" y="1386704"/>
                  </a:lnTo>
                  <a:lnTo>
                    <a:pt x="1312471" y="1389122"/>
                  </a:lnTo>
                  <a:cubicBezTo>
                    <a:pt x="1289799" y="1392004"/>
                    <a:pt x="1255970" y="1377595"/>
                    <a:pt x="1234018" y="1373272"/>
                  </a:cubicBezTo>
                  <a:cubicBezTo>
                    <a:pt x="1086828" y="1343013"/>
                    <a:pt x="939638" y="1313114"/>
                    <a:pt x="792449" y="1282855"/>
                  </a:cubicBezTo>
                  <a:lnTo>
                    <a:pt x="50579" y="1131284"/>
                  </a:lnTo>
                  <a:lnTo>
                    <a:pt x="50556" y="1133748"/>
                  </a:lnTo>
                  <a:cubicBezTo>
                    <a:pt x="50556" y="1134829"/>
                    <a:pt x="49457" y="1134829"/>
                    <a:pt x="49090" y="1133748"/>
                  </a:cubicBezTo>
                  <a:lnTo>
                    <a:pt x="49090" y="1130980"/>
                  </a:lnTo>
                  <a:lnTo>
                    <a:pt x="4318" y="1121832"/>
                  </a:lnTo>
                  <a:cubicBezTo>
                    <a:pt x="1799" y="1121112"/>
                    <a:pt x="0" y="1118230"/>
                    <a:pt x="0" y="1116068"/>
                  </a:cubicBezTo>
                  <a:lnTo>
                    <a:pt x="0" y="1051587"/>
                  </a:lnTo>
                  <a:lnTo>
                    <a:pt x="911" y="1049991"/>
                  </a:lnTo>
                  <a:lnTo>
                    <a:pt x="335" y="1049045"/>
                  </a:lnTo>
                  <a:lnTo>
                    <a:pt x="2057" y="1047983"/>
                  </a:lnTo>
                  <a:lnTo>
                    <a:pt x="2879" y="1046544"/>
                  </a:lnTo>
                  <a:lnTo>
                    <a:pt x="119881" y="980455"/>
                  </a:lnTo>
                  <a:lnTo>
                    <a:pt x="114153" y="300226"/>
                  </a:lnTo>
                  <a:lnTo>
                    <a:pt x="114772" y="299731"/>
                  </a:lnTo>
                  <a:lnTo>
                    <a:pt x="118474" y="303827"/>
                  </a:lnTo>
                  <a:lnTo>
                    <a:pt x="121470" y="304412"/>
                  </a:lnTo>
                  <a:lnTo>
                    <a:pt x="123514" y="306707"/>
                  </a:lnTo>
                  <a:lnTo>
                    <a:pt x="125740" y="307131"/>
                  </a:lnTo>
                  <a:lnTo>
                    <a:pt x="126755" y="387006"/>
                  </a:lnTo>
                  <a:lnTo>
                    <a:pt x="131706" y="973776"/>
                  </a:lnTo>
                  <a:lnTo>
                    <a:pt x="149879" y="963511"/>
                  </a:lnTo>
                  <a:lnTo>
                    <a:pt x="351064" y="844313"/>
                  </a:lnTo>
                  <a:cubicBezTo>
                    <a:pt x="365466" y="835671"/>
                    <a:pt x="380588" y="828109"/>
                    <a:pt x="394270" y="818747"/>
                  </a:cubicBezTo>
                  <a:cubicBezTo>
                    <a:pt x="405072" y="811185"/>
                    <a:pt x="398591" y="818747"/>
                    <a:pt x="399671" y="815866"/>
                  </a:cubicBezTo>
                  <a:cubicBezTo>
                    <a:pt x="406872" y="792460"/>
                    <a:pt x="399671" y="755732"/>
                    <a:pt x="399671" y="731966"/>
                  </a:cubicBezTo>
                  <a:lnTo>
                    <a:pt x="399671" y="537611"/>
                  </a:lnTo>
                  <a:lnTo>
                    <a:pt x="358088" y="557810"/>
                  </a:lnTo>
                  <a:cubicBezTo>
                    <a:pt x="356666" y="558554"/>
                    <a:pt x="355600" y="556321"/>
                    <a:pt x="357022" y="555949"/>
                  </a:cubicBezTo>
                  <a:lnTo>
                    <a:pt x="399671" y="536262"/>
                  </a:lnTo>
                  <a:lnTo>
                    <a:pt x="399671" y="485393"/>
                  </a:lnTo>
                  <a:lnTo>
                    <a:pt x="347596" y="500161"/>
                  </a:lnTo>
                  <a:cubicBezTo>
                    <a:pt x="328900" y="506566"/>
                    <a:pt x="310612" y="514038"/>
                    <a:pt x="292324" y="522933"/>
                  </a:cubicBezTo>
                  <a:cubicBezTo>
                    <a:pt x="291599" y="523645"/>
                    <a:pt x="290513" y="522222"/>
                    <a:pt x="291599" y="521510"/>
                  </a:cubicBezTo>
                  <a:cubicBezTo>
                    <a:pt x="309707" y="512437"/>
                    <a:pt x="327995" y="504075"/>
                    <a:pt x="346827" y="497359"/>
                  </a:cubicBezTo>
                  <a:lnTo>
                    <a:pt x="399671" y="484459"/>
                  </a:lnTo>
                  <a:lnTo>
                    <a:pt x="399671" y="441019"/>
                  </a:lnTo>
                  <a:cubicBezTo>
                    <a:pt x="399671" y="428776"/>
                    <a:pt x="401291" y="413923"/>
                    <a:pt x="402101" y="399159"/>
                  </a:cubicBezTo>
                  <a:lnTo>
                    <a:pt x="400072" y="364651"/>
                  </a:lnTo>
                  <a:lnTo>
                    <a:pt x="307571" y="404816"/>
                  </a:lnTo>
                  <a:cubicBezTo>
                    <a:pt x="276964" y="418673"/>
                    <a:pt x="246672" y="433340"/>
                    <a:pt x="216830" y="449896"/>
                  </a:cubicBezTo>
                  <a:cubicBezTo>
                    <a:pt x="215751" y="450616"/>
                    <a:pt x="214313" y="448456"/>
                    <a:pt x="215751" y="447377"/>
                  </a:cubicBezTo>
                  <a:cubicBezTo>
                    <a:pt x="273998" y="413904"/>
                    <a:pt x="335121" y="382951"/>
                    <a:pt x="399481" y="362436"/>
                  </a:cubicBezTo>
                  <a:lnTo>
                    <a:pt x="400040" y="364117"/>
                  </a:lnTo>
                  <a:lnTo>
                    <a:pt x="399696" y="358271"/>
                  </a:lnTo>
                  <a:lnTo>
                    <a:pt x="411192" y="360414"/>
                  </a:lnTo>
                  <a:lnTo>
                    <a:pt x="411192" y="509795"/>
                  </a:lnTo>
                  <a:lnTo>
                    <a:pt x="411192" y="735567"/>
                  </a:lnTo>
                  <a:cubicBezTo>
                    <a:pt x="411192" y="751771"/>
                    <a:pt x="416661" y="783166"/>
                    <a:pt x="413927" y="805446"/>
                  </a:cubicBezTo>
                  <a:lnTo>
                    <a:pt x="410431" y="816179"/>
                  </a:lnTo>
                  <a:lnTo>
                    <a:pt x="424070" y="807261"/>
                  </a:lnTo>
                  <a:cubicBezTo>
                    <a:pt x="430413" y="803209"/>
                    <a:pt x="436890" y="799606"/>
                    <a:pt x="442648" y="798346"/>
                  </a:cubicBezTo>
                  <a:cubicBezTo>
                    <a:pt x="455244" y="795464"/>
                    <a:pt x="468919" y="800507"/>
                    <a:pt x="481515" y="803029"/>
                  </a:cubicBezTo>
                  <a:cubicBezTo>
                    <a:pt x="589118" y="824643"/>
                    <a:pt x="696362" y="845896"/>
                    <a:pt x="803965" y="867150"/>
                  </a:cubicBezTo>
                  <a:lnTo>
                    <a:pt x="820137" y="870371"/>
                  </a:lnTo>
                  <a:lnTo>
                    <a:pt x="820137" y="601739"/>
                  </a:lnTo>
                  <a:lnTo>
                    <a:pt x="820137" y="436652"/>
                  </a:lnTo>
                  <a:lnTo>
                    <a:pt x="411192" y="360414"/>
                  </a:lnTo>
                  <a:lnTo>
                    <a:pt x="411192" y="354239"/>
                  </a:lnTo>
                  <a:cubicBezTo>
                    <a:pt x="411192" y="351718"/>
                    <a:pt x="409392" y="349197"/>
                    <a:pt x="406872" y="348477"/>
                  </a:cubicBezTo>
                  <a:lnTo>
                    <a:pt x="325835" y="332636"/>
                  </a:lnTo>
                  <a:lnTo>
                    <a:pt x="820137" y="424821"/>
                  </a:lnTo>
                  <a:lnTo>
                    <a:pt x="820137" y="241129"/>
                  </a:lnTo>
                  <a:lnTo>
                    <a:pt x="603458" y="199763"/>
                  </a:lnTo>
                  <a:cubicBezTo>
                    <a:pt x="556292" y="190761"/>
                    <a:pt x="509126" y="181758"/>
                    <a:pt x="461599" y="172756"/>
                  </a:cubicBezTo>
                  <a:cubicBezTo>
                    <a:pt x="445037" y="169516"/>
                    <a:pt x="421274" y="160153"/>
                    <a:pt x="403991" y="161594"/>
                  </a:cubicBezTo>
                  <a:cubicBezTo>
                    <a:pt x="412633" y="160874"/>
                    <a:pt x="399671" y="165195"/>
                    <a:pt x="396070" y="167355"/>
                  </a:cubicBezTo>
                  <a:cubicBezTo>
                    <a:pt x="385269" y="172756"/>
                    <a:pt x="374468" y="178158"/>
                    <a:pt x="364026" y="183199"/>
                  </a:cubicBezTo>
                  <a:lnTo>
                    <a:pt x="265733" y="232170"/>
                  </a:lnTo>
                  <a:lnTo>
                    <a:pt x="137715" y="295862"/>
                  </a:lnTo>
                  <a:lnTo>
                    <a:pt x="121354" y="292664"/>
                  </a:lnTo>
                  <a:lnTo>
                    <a:pt x="121675" y="294525"/>
                  </a:lnTo>
                  <a:lnTo>
                    <a:pt x="121354" y="294465"/>
                  </a:lnTo>
                  <a:lnTo>
                    <a:pt x="114772" y="299731"/>
                  </a:lnTo>
                  <a:lnTo>
                    <a:pt x="114243" y="299146"/>
                  </a:lnTo>
                  <a:cubicBezTo>
                    <a:pt x="113973" y="296895"/>
                    <a:pt x="114873" y="294465"/>
                    <a:pt x="117034" y="293384"/>
                  </a:cubicBezTo>
                  <a:cubicBezTo>
                    <a:pt x="175361" y="264578"/>
                    <a:pt x="234049" y="235411"/>
                    <a:pt x="292377" y="205884"/>
                  </a:cubicBezTo>
                  <a:cubicBezTo>
                    <a:pt x="324421" y="190040"/>
                    <a:pt x="356105" y="173476"/>
                    <a:pt x="388509" y="157993"/>
                  </a:cubicBezTo>
                  <a:cubicBezTo>
                    <a:pt x="395710" y="154392"/>
                    <a:pt x="400751" y="151151"/>
                    <a:pt x="408672" y="150791"/>
                  </a:cubicBezTo>
                  <a:cubicBezTo>
                    <a:pt x="430635" y="149351"/>
                    <a:pt x="458359" y="160153"/>
                    <a:pt x="479602" y="164114"/>
                  </a:cubicBezTo>
                  <a:lnTo>
                    <a:pt x="634422" y="194001"/>
                  </a:lnTo>
                  <a:lnTo>
                    <a:pt x="820137" y="229315"/>
                  </a:lnTo>
                  <a:lnTo>
                    <a:pt x="820137" y="63779"/>
                  </a:lnTo>
                  <a:cubicBezTo>
                    <a:pt x="820137" y="58018"/>
                    <a:pt x="819237" y="50456"/>
                    <a:pt x="818787" y="42985"/>
                  </a:cubicBezTo>
                  <a:lnTo>
                    <a:pt x="820010" y="24638"/>
                  </a:lnTo>
                  <a:lnTo>
                    <a:pt x="819150" y="22785"/>
                  </a:lnTo>
                  <a:cubicBezTo>
                    <a:pt x="819150" y="12894"/>
                    <a:pt x="827839" y="7409"/>
                    <a:pt x="838140" y="4352"/>
                  </a:cubicBezTo>
                  <a:lnTo>
                    <a:pt x="843520" y="3626"/>
                  </a:ln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38" name="Freeform 37">
              <a:extLst>
                <a:ext uri="{FF2B5EF4-FFF2-40B4-BE49-F238E27FC236}">
                  <a16:creationId xmlns:a16="http://schemas.microsoft.com/office/drawing/2014/main" id="{15C95A7B-D08A-E14F-A110-5686B22CA501}"/>
                </a:ext>
              </a:extLst>
            </p:cNvPr>
            <p:cNvSpPr>
              <a:spLocks noChangeArrowheads="1"/>
            </p:cNvSpPr>
            <p:nvPr/>
          </p:nvSpPr>
          <p:spPr bwMode="auto">
            <a:xfrm rot="1993613">
              <a:off x="-69509" y="-679378"/>
              <a:ext cx="696908" cy="1358787"/>
            </a:xfrm>
            <a:custGeom>
              <a:avLst/>
              <a:gdLst>
                <a:gd name="connsiteX0" fmla="*/ 426974 w 454068"/>
                <a:gd name="connsiteY0" fmla="*/ 796696 h 884450"/>
                <a:gd name="connsiteX1" fmla="*/ 428354 w 454068"/>
                <a:gd name="connsiteY1" fmla="*/ 797401 h 884450"/>
                <a:gd name="connsiteX2" fmla="*/ 415240 w 454068"/>
                <a:gd name="connsiteY2" fmla="*/ 808337 h 884450"/>
                <a:gd name="connsiteX3" fmla="*/ 414550 w 454068"/>
                <a:gd name="connsiteY3" fmla="*/ 805515 h 884450"/>
                <a:gd name="connsiteX4" fmla="*/ 426974 w 454068"/>
                <a:gd name="connsiteY4" fmla="*/ 796696 h 884450"/>
                <a:gd name="connsiteX5" fmla="*/ 63986 w 454068"/>
                <a:gd name="connsiteY5" fmla="*/ 10357 h 884450"/>
                <a:gd name="connsiteX6" fmla="*/ 40784 w 454068"/>
                <a:gd name="connsiteY6" fmla="*/ 17703 h 884450"/>
                <a:gd name="connsiteX7" fmla="*/ 24375 w 454068"/>
                <a:gd name="connsiteY7" fmla="*/ 27669 h 884450"/>
                <a:gd name="connsiteX8" fmla="*/ 21345 w 454068"/>
                <a:gd name="connsiteY8" fmla="*/ 29579 h 884450"/>
                <a:gd name="connsiteX9" fmla="*/ 15622 w 454068"/>
                <a:gd name="connsiteY9" fmla="*/ 38482 h 884450"/>
                <a:gd name="connsiteX10" fmla="*/ 13726 w 454068"/>
                <a:gd name="connsiteY10" fmla="*/ 41850 h 884450"/>
                <a:gd name="connsiteX11" fmla="*/ 70436 w 454068"/>
                <a:gd name="connsiteY11" fmla="*/ 24954 h 884450"/>
                <a:gd name="connsiteX12" fmla="*/ 76904 w 454068"/>
                <a:gd name="connsiteY12" fmla="*/ 13288 h 884450"/>
                <a:gd name="connsiteX13" fmla="*/ 79092 w 454068"/>
                <a:gd name="connsiteY13" fmla="*/ 13791 h 884450"/>
                <a:gd name="connsiteX14" fmla="*/ 79620 w 454068"/>
                <a:gd name="connsiteY14" fmla="*/ 13856 h 884450"/>
                <a:gd name="connsiteX15" fmla="*/ 78885 w 454068"/>
                <a:gd name="connsiteY15" fmla="*/ 12250 h 884450"/>
                <a:gd name="connsiteX16" fmla="*/ 77571 w 454068"/>
                <a:gd name="connsiteY16" fmla="*/ 12084 h 884450"/>
                <a:gd name="connsiteX17" fmla="*/ 76904 w 454068"/>
                <a:gd name="connsiteY17" fmla="*/ 13288 h 884450"/>
                <a:gd name="connsiteX18" fmla="*/ 64365 w 454068"/>
                <a:gd name="connsiteY18" fmla="*/ 10405 h 884450"/>
                <a:gd name="connsiteX19" fmla="*/ 82173 w 454068"/>
                <a:gd name="connsiteY19" fmla="*/ 5382 h 884450"/>
                <a:gd name="connsiteX20" fmla="*/ 82710 w 454068"/>
                <a:gd name="connsiteY20" fmla="*/ 5717 h 884450"/>
                <a:gd name="connsiteX21" fmla="*/ 82053 w 454068"/>
                <a:gd name="connsiteY21" fmla="*/ 5553 h 884450"/>
                <a:gd name="connsiteX22" fmla="*/ 63051 w 454068"/>
                <a:gd name="connsiteY22" fmla="*/ 0 h 884450"/>
                <a:gd name="connsiteX23" fmla="*/ 81293 w 454068"/>
                <a:gd name="connsiteY23" fmla="*/ 5362 h 884450"/>
                <a:gd name="connsiteX24" fmla="*/ 82053 w 454068"/>
                <a:gd name="connsiteY24" fmla="*/ 5553 h 884450"/>
                <a:gd name="connsiteX25" fmla="*/ 82034 w 454068"/>
                <a:gd name="connsiteY25" fmla="*/ 5580 h 884450"/>
                <a:gd name="connsiteX26" fmla="*/ 82899 w 454068"/>
                <a:gd name="connsiteY26" fmla="*/ 5835 h 884450"/>
                <a:gd name="connsiteX27" fmla="*/ 82710 w 454068"/>
                <a:gd name="connsiteY27" fmla="*/ 5717 h 884450"/>
                <a:gd name="connsiteX28" fmla="*/ 87665 w 454068"/>
                <a:gd name="connsiteY28" fmla="*/ 6956 h 884450"/>
                <a:gd name="connsiteX29" fmla="*/ 87376 w 454068"/>
                <a:gd name="connsiteY29" fmla="*/ 8626 h 884450"/>
                <a:gd name="connsiteX30" fmla="*/ 85658 w 454068"/>
                <a:gd name="connsiteY30" fmla="*/ 7555 h 884450"/>
                <a:gd name="connsiteX31" fmla="*/ 87213 w 454068"/>
                <a:gd name="connsiteY31" fmla="*/ 9568 h 884450"/>
                <a:gd name="connsiteX32" fmla="*/ 87376 w 454068"/>
                <a:gd name="connsiteY32" fmla="*/ 8626 h 884450"/>
                <a:gd name="connsiteX33" fmla="*/ 88737 w 454068"/>
                <a:gd name="connsiteY33" fmla="*/ 9474 h 884450"/>
                <a:gd name="connsiteX34" fmla="*/ 88435 w 454068"/>
                <a:gd name="connsiteY34" fmla="*/ 11149 h 884450"/>
                <a:gd name="connsiteX35" fmla="*/ 98992 w 454068"/>
                <a:gd name="connsiteY35" fmla="*/ 24816 h 884450"/>
                <a:gd name="connsiteX36" fmla="*/ 117390 w 454068"/>
                <a:gd name="connsiteY36" fmla="*/ 70980 h 884450"/>
                <a:gd name="connsiteX37" fmla="*/ 334749 w 454068"/>
                <a:gd name="connsiteY37" fmla="*/ 554151 h 884450"/>
                <a:gd name="connsiteX38" fmla="*/ 428674 w 454068"/>
                <a:gd name="connsiteY38" fmla="*/ 762408 h 884450"/>
                <a:gd name="connsiteX39" fmla="*/ 429394 w 454068"/>
                <a:gd name="connsiteY39" fmla="*/ 880588 h 884450"/>
                <a:gd name="connsiteX40" fmla="*/ 428617 w 454068"/>
                <a:gd name="connsiteY40" fmla="*/ 880476 h 884450"/>
                <a:gd name="connsiteX41" fmla="*/ 430834 w 454068"/>
                <a:gd name="connsiteY41" fmla="*/ 874373 h 884450"/>
                <a:gd name="connsiteX42" fmla="*/ 423636 w 454068"/>
                <a:gd name="connsiteY42" fmla="*/ 871220 h 884450"/>
                <a:gd name="connsiteX43" fmla="*/ 423199 w 454068"/>
                <a:gd name="connsiteY43" fmla="*/ 871155 h 884450"/>
                <a:gd name="connsiteX44" fmla="*/ 435570 w 454068"/>
                <a:gd name="connsiteY44" fmla="*/ 856021 h 884450"/>
                <a:gd name="connsiteX45" fmla="*/ 440162 w 454068"/>
                <a:gd name="connsiteY45" fmla="*/ 825941 h 884450"/>
                <a:gd name="connsiteX46" fmla="*/ 433934 w 454068"/>
                <a:gd name="connsiteY46" fmla="*/ 831631 h 884450"/>
                <a:gd name="connsiteX47" fmla="*/ 416224 w 454068"/>
                <a:gd name="connsiteY47" fmla="*/ 834587 h 884450"/>
                <a:gd name="connsiteX48" fmla="*/ 416224 w 454068"/>
                <a:gd name="connsiteY48" fmla="*/ 832040 h 884450"/>
                <a:gd name="connsiteX49" fmla="*/ 440162 w 454068"/>
                <a:gd name="connsiteY49" fmla="*/ 821062 h 884450"/>
                <a:gd name="connsiteX50" fmla="*/ 436024 w 454068"/>
                <a:gd name="connsiteY50" fmla="*/ 806297 h 884450"/>
                <a:gd name="connsiteX51" fmla="*/ 412677 w 454068"/>
                <a:gd name="connsiteY51" fmla="*/ 817482 h 884450"/>
                <a:gd name="connsiteX52" fmla="*/ 412317 w 454068"/>
                <a:gd name="connsiteY52" fmla="*/ 815284 h 884450"/>
                <a:gd name="connsiteX53" fmla="*/ 435572 w 454068"/>
                <a:gd name="connsiteY53" fmla="*/ 804683 h 884450"/>
                <a:gd name="connsiteX54" fmla="*/ 430378 w 454068"/>
                <a:gd name="connsiteY54" fmla="*/ 786149 h 884450"/>
                <a:gd name="connsiteX55" fmla="*/ 397366 w 454068"/>
                <a:gd name="connsiteY55" fmla="*/ 718811 h 884450"/>
                <a:gd name="connsiteX56" fmla="*/ 292645 w 454068"/>
                <a:gd name="connsiteY56" fmla="*/ 486413 h 884450"/>
                <a:gd name="connsiteX57" fmla="*/ 104435 w 454068"/>
                <a:gd name="connsiteY57" fmla="*/ 68819 h 884450"/>
                <a:gd name="connsiteX58" fmla="*/ 94854 w 454068"/>
                <a:gd name="connsiteY58" fmla="*/ 44048 h 884450"/>
                <a:gd name="connsiteX59" fmla="*/ 84847 w 454068"/>
                <a:gd name="connsiteY59" fmla="*/ 24760 h 884450"/>
                <a:gd name="connsiteX60" fmla="*/ 75208 w 454068"/>
                <a:gd name="connsiteY60" fmla="*/ 34835 h 884450"/>
                <a:gd name="connsiteX61" fmla="*/ 48017 w 454068"/>
                <a:gd name="connsiteY61" fmla="*/ 49404 h 884450"/>
                <a:gd name="connsiteX62" fmla="*/ 23281 w 454068"/>
                <a:gd name="connsiteY62" fmla="*/ 56194 h 884450"/>
                <a:gd name="connsiteX63" fmla="*/ 17805 w 454068"/>
                <a:gd name="connsiteY63" fmla="*/ 55834 h 884450"/>
                <a:gd name="connsiteX64" fmla="*/ 18472 w 454068"/>
                <a:gd name="connsiteY64" fmla="*/ 57694 h 884450"/>
                <a:gd name="connsiteX65" fmla="*/ 21054 w 454068"/>
                <a:gd name="connsiteY65" fmla="*/ 62407 h 884450"/>
                <a:gd name="connsiteX66" fmla="*/ 31389 w 454068"/>
                <a:gd name="connsiteY66" fmla="*/ 61592 h 884450"/>
                <a:gd name="connsiteX67" fmla="*/ 43958 w 454068"/>
                <a:gd name="connsiteY67" fmla="*/ 56215 h 884450"/>
                <a:gd name="connsiteX68" fmla="*/ 45035 w 454068"/>
                <a:gd name="connsiteY68" fmla="*/ 58007 h 884450"/>
                <a:gd name="connsiteX69" fmla="*/ 32422 w 454068"/>
                <a:gd name="connsiteY69" fmla="*/ 65222 h 884450"/>
                <a:gd name="connsiteX70" fmla="*/ 22580 w 454068"/>
                <a:gd name="connsiteY70" fmla="*/ 65193 h 884450"/>
                <a:gd name="connsiteX71" fmla="*/ 26344 w 454068"/>
                <a:gd name="connsiteY71" fmla="*/ 72061 h 884450"/>
                <a:gd name="connsiteX72" fmla="*/ 26418 w 454068"/>
                <a:gd name="connsiteY72" fmla="*/ 72227 h 884450"/>
                <a:gd name="connsiteX73" fmla="*/ 35480 w 454068"/>
                <a:gd name="connsiteY73" fmla="*/ 69907 h 884450"/>
                <a:gd name="connsiteX74" fmla="*/ 35480 w 454068"/>
                <a:gd name="connsiteY74" fmla="*/ 71892 h 884450"/>
                <a:gd name="connsiteX75" fmla="*/ 27457 w 454068"/>
                <a:gd name="connsiteY75" fmla="*/ 74527 h 884450"/>
                <a:gd name="connsiteX76" fmla="*/ 31392 w 454068"/>
                <a:gd name="connsiteY76" fmla="*/ 83240 h 884450"/>
                <a:gd name="connsiteX77" fmla="*/ 45167 w 454068"/>
                <a:gd name="connsiteY77" fmla="*/ 82577 h 884450"/>
                <a:gd name="connsiteX78" fmla="*/ 56658 w 454068"/>
                <a:gd name="connsiteY78" fmla="*/ 77190 h 884450"/>
                <a:gd name="connsiteX79" fmla="*/ 57735 w 454068"/>
                <a:gd name="connsiteY79" fmla="*/ 78537 h 884450"/>
                <a:gd name="connsiteX80" fmla="*/ 45481 w 454068"/>
                <a:gd name="connsiteY80" fmla="*/ 85818 h 884450"/>
                <a:gd name="connsiteX81" fmla="*/ 32738 w 454068"/>
                <a:gd name="connsiteY81" fmla="*/ 86220 h 884450"/>
                <a:gd name="connsiteX82" fmla="*/ 40779 w 454068"/>
                <a:gd name="connsiteY82" fmla="*/ 104026 h 884450"/>
                <a:gd name="connsiteX83" fmla="*/ 64621 w 454068"/>
                <a:gd name="connsiteY83" fmla="*/ 97827 h 884450"/>
                <a:gd name="connsiteX84" fmla="*/ 65685 w 454068"/>
                <a:gd name="connsiteY84" fmla="*/ 99511 h 884450"/>
                <a:gd name="connsiteX85" fmla="*/ 41376 w 454068"/>
                <a:gd name="connsiteY85" fmla="*/ 105348 h 884450"/>
                <a:gd name="connsiteX86" fmla="*/ 56933 w 454068"/>
                <a:gd name="connsiteY86" fmla="*/ 139799 h 884450"/>
                <a:gd name="connsiteX87" fmla="*/ 255579 w 454068"/>
                <a:gd name="connsiteY87" fmla="*/ 581174 h 884450"/>
                <a:gd name="connsiteX88" fmla="*/ 342666 w 454068"/>
                <a:gd name="connsiteY88" fmla="*/ 774298 h 884450"/>
                <a:gd name="connsiteX89" fmla="*/ 393880 w 454068"/>
                <a:gd name="connsiteY89" fmla="*/ 866818 h 884450"/>
                <a:gd name="connsiteX90" fmla="*/ 423199 w 454068"/>
                <a:gd name="connsiteY90" fmla="*/ 871155 h 884450"/>
                <a:gd name="connsiteX91" fmla="*/ 422557 w 454068"/>
                <a:gd name="connsiteY91" fmla="*/ 871941 h 884450"/>
                <a:gd name="connsiteX92" fmla="*/ 421927 w 454068"/>
                <a:gd name="connsiteY92" fmla="*/ 879507 h 884450"/>
                <a:gd name="connsiteX93" fmla="*/ 428617 w 454068"/>
                <a:gd name="connsiteY93" fmla="*/ 880476 h 884450"/>
                <a:gd name="connsiteX94" fmla="*/ 428315 w 454068"/>
                <a:gd name="connsiteY94" fmla="*/ 881309 h 884450"/>
                <a:gd name="connsiteX95" fmla="*/ 339068 w 454068"/>
                <a:gd name="connsiteY95" fmla="*/ 792673 h 884450"/>
                <a:gd name="connsiteX96" fmla="*/ 226790 w 454068"/>
                <a:gd name="connsiteY96" fmla="*/ 543702 h 884450"/>
                <a:gd name="connsiteX97" fmla="*/ 19507 w 454068"/>
                <a:gd name="connsiteY97" fmla="*/ 83591 h 884450"/>
                <a:gd name="connsiteX98" fmla="*/ 9880 w 454068"/>
                <a:gd name="connsiteY98" fmla="*/ 65801 h 884450"/>
                <a:gd name="connsiteX99" fmla="*/ 4012 w 454068"/>
                <a:gd name="connsiteY99" fmla="*/ 50045 h 884450"/>
                <a:gd name="connsiteX100" fmla="*/ 1225 w 454068"/>
                <a:gd name="connsiteY100" fmla="*/ 47605 h 884450"/>
                <a:gd name="connsiteX101" fmla="*/ 10512 w 454068"/>
                <a:gd name="connsiteY101" fmla="*/ 24583 h 884450"/>
                <a:gd name="connsiteX102" fmla="*/ 15325 w 454068"/>
                <a:gd name="connsiteY102" fmla="*/ 21599 h 884450"/>
                <a:gd name="connsiteX103" fmla="*/ 23420 w 454068"/>
                <a:gd name="connsiteY103" fmla="*/ 14007 h 884450"/>
                <a:gd name="connsiteX104" fmla="*/ 33091 w 454068"/>
                <a:gd name="connsiteY104" fmla="*/ 10589 h 884450"/>
                <a:gd name="connsiteX105" fmla="*/ 33729 w 454068"/>
                <a:gd name="connsiteY105" fmla="*/ 10194 h 884450"/>
                <a:gd name="connsiteX106" fmla="*/ 61233 w 454068"/>
                <a:gd name="connsiteY106" fmla="*/ 346 h 884450"/>
                <a:gd name="connsiteX107" fmla="*/ 61724 w 454068"/>
                <a:gd name="connsiteY107" fmla="*/ 469 h 88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454068" h="884450">
                  <a:moveTo>
                    <a:pt x="426974" y="796696"/>
                  </a:moveTo>
                  <a:cubicBezTo>
                    <a:pt x="427319" y="795990"/>
                    <a:pt x="428354" y="796696"/>
                    <a:pt x="428354" y="797401"/>
                  </a:cubicBezTo>
                  <a:cubicBezTo>
                    <a:pt x="428009" y="803751"/>
                    <a:pt x="420762" y="807985"/>
                    <a:pt x="415240" y="808337"/>
                  </a:cubicBezTo>
                  <a:cubicBezTo>
                    <a:pt x="413169" y="808337"/>
                    <a:pt x="412824" y="805515"/>
                    <a:pt x="414550" y="805515"/>
                  </a:cubicBezTo>
                  <a:cubicBezTo>
                    <a:pt x="420417" y="804810"/>
                    <a:pt x="423523" y="800929"/>
                    <a:pt x="426974" y="796696"/>
                  </a:cubicBezTo>
                  <a:close/>
                  <a:moveTo>
                    <a:pt x="63986" y="10357"/>
                  </a:moveTo>
                  <a:lnTo>
                    <a:pt x="40784" y="17703"/>
                  </a:lnTo>
                  <a:lnTo>
                    <a:pt x="24375" y="27669"/>
                  </a:lnTo>
                  <a:lnTo>
                    <a:pt x="21345" y="29579"/>
                  </a:lnTo>
                  <a:lnTo>
                    <a:pt x="15622" y="38482"/>
                  </a:lnTo>
                  <a:lnTo>
                    <a:pt x="13726" y="41850"/>
                  </a:lnTo>
                  <a:cubicBezTo>
                    <a:pt x="18013" y="51293"/>
                    <a:pt x="54246" y="38882"/>
                    <a:pt x="70436" y="24954"/>
                  </a:cubicBezTo>
                  <a:lnTo>
                    <a:pt x="76904" y="13288"/>
                  </a:lnTo>
                  <a:lnTo>
                    <a:pt x="79092" y="13791"/>
                  </a:lnTo>
                  <a:lnTo>
                    <a:pt x="79620" y="13856"/>
                  </a:lnTo>
                  <a:lnTo>
                    <a:pt x="78885" y="12250"/>
                  </a:lnTo>
                  <a:lnTo>
                    <a:pt x="77571" y="12084"/>
                  </a:lnTo>
                  <a:lnTo>
                    <a:pt x="76904" y="13288"/>
                  </a:lnTo>
                  <a:lnTo>
                    <a:pt x="64365" y="10405"/>
                  </a:lnTo>
                  <a:close/>
                  <a:moveTo>
                    <a:pt x="82173" y="5382"/>
                  </a:moveTo>
                  <a:lnTo>
                    <a:pt x="82710" y="5717"/>
                  </a:lnTo>
                  <a:lnTo>
                    <a:pt x="82053" y="5553"/>
                  </a:lnTo>
                  <a:close/>
                  <a:moveTo>
                    <a:pt x="63051" y="0"/>
                  </a:moveTo>
                  <a:lnTo>
                    <a:pt x="81293" y="5362"/>
                  </a:lnTo>
                  <a:lnTo>
                    <a:pt x="82053" y="5553"/>
                  </a:lnTo>
                  <a:lnTo>
                    <a:pt x="82034" y="5580"/>
                  </a:lnTo>
                  <a:lnTo>
                    <a:pt x="82899" y="5835"/>
                  </a:lnTo>
                  <a:lnTo>
                    <a:pt x="82710" y="5717"/>
                  </a:lnTo>
                  <a:lnTo>
                    <a:pt x="87665" y="6956"/>
                  </a:lnTo>
                  <a:lnTo>
                    <a:pt x="87376" y="8626"/>
                  </a:lnTo>
                  <a:lnTo>
                    <a:pt x="85658" y="7555"/>
                  </a:lnTo>
                  <a:lnTo>
                    <a:pt x="87213" y="9568"/>
                  </a:lnTo>
                  <a:lnTo>
                    <a:pt x="87376" y="8626"/>
                  </a:lnTo>
                  <a:lnTo>
                    <a:pt x="88737" y="9474"/>
                  </a:lnTo>
                  <a:lnTo>
                    <a:pt x="88435" y="11149"/>
                  </a:lnTo>
                  <a:lnTo>
                    <a:pt x="98992" y="24816"/>
                  </a:lnTo>
                  <a:cubicBezTo>
                    <a:pt x="106684" y="39634"/>
                    <a:pt x="111453" y="58009"/>
                    <a:pt x="117390" y="70980"/>
                  </a:cubicBezTo>
                  <a:cubicBezTo>
                    <a:pt x="190083" y="232037"/>
                    <a:pt x="262416" y="393094"/>
                    <a:pt x="334749" y="554151"/>
                  </a:cubicBezTo>
                  <a:cubicBezTo>
                    <a:pt x="366418" y="623330"/>
                    <a:pt x="397366" y="692869"/>
                    <a:pt x="428674" y="762408"/>
                  </a:cubicBezTo>
                  <a:cubicBezTo>
                    <a:pt x="447747" y="804203"/>
                    <a:pt x="474377" y="843116"/>
                    <a:pt x="429394" y="880588"/>
                  </a:cubicBezTo>
                  <a:lnTo>
                    <a:pt x="428617" y="880476"/>
                  </a:lnTo>
                  <a:lnTo>
                    <a:pt x="430834" y="874373"/>
                  </a:lnTo>
                  <a:cubicBezTo>
                    <a:pt x="429664" y="871851"/>
                    <a:pt x="426875" y="869959"/>
                    <a:pt x="423636" y="871220"/>
                  </a:cubicBezTo>
                  <a:lnTo>
                    <a:pt x="423199" y="871155"/>
                  </a:lnTo>
                  <a:lnTo>
                    <a:pt x="435570" y="856021"/>
                  </a:lnTo>
                  <a:lnTo>
                    <a:pt x="440162" y="825941"/>
                  </a:lnTo>
                  <a:lnTo>
                    <a:pt x="433934" y="831631"/>
                  </a:lnTo>
                  <a:cubicBezTo>
                    <a:pt x="428273" y="834041"/>
                    <a:pt x="421841" y="834950"/>
                    <a:pt x="416224" y="834587"/>
                  </a:cubicBezTo>
                  <a:cubicBezTo>
                    <a:pt x="414412" y="834587"/>
                    <a:pt x="414412" y="832404"/>
                    <a:pt x="416224" y="832040"/>
                  </a:cubicBezTo>
                  <a:lnTo>
                    <a:pt x="440162" y="821062"/>
                  </a:lnTo>
                  <a:lnTo>
                    <a:pt x="436024" y="806297"/>
                  </a:lnTo>
                  <a:lnTo>
                    <a:pt x="412677" y="817482"/>
                  </a:lnTo>
                  <a:cubicBezTo>
                    <a:pt x="411237" y="817849"/>
                    <a:pt x="411237" y="815651"/>
                    <a:pt x="412317" y="815284"/>
                  </a:cubicBezTo>
                  <a:lnTo>
                    <a:pt x="435572" y="804683"/>
                  </a:lnTo>
                  <a:lnTo>
                    <a:pt x="430378" y="786149"/>
                  </a:lnTo>
                  <a:cubicBezTo>
                    <a:pt x="420284" y="761490"/>
                    <a:pt x="405553" y="737254"/>
                    <a:pt x="397366" y="718811"/>
                  </a:cubicBezTo>
                  <a:cubicBezTo>
                    <a:pt x="362099" y="641345"/>
                    <a:pt x="327192" y="563879"/>
                    <a:pt x="292645" y="486413"/>
                  </a:cubicBezTo>
                  <a:cubicBezTo>
                    <a:pt x="229669" y="347335"/>
                    <a:pt x="167052" y="208257"/>
                    <a:pt x="104435" y="68819"/>
                  </a:cubicBezTo>
                  <a:cubicBezTo>
                    <a:pt x="101197" y="61793"/>
                    <a:pt x="98228" y="52785"/>
                    <a:pt x="94854" y="44048"/>
                  </a:cubicBezTo>
                  <a:lnTo>
                    <a:pt x="84847" y="24760"/>
                  </a:lnTo>
                  <a:lnTo>
                    <a:pt x="75208" y="34835"/>
                  </a:lnTo>
                  <a:cubicBezTo>
                    <a:pt x="66145" y="41670"/>
                    <a:pt x="54804" y="46706"/>
                    <a:pt x="48017" y="49404"/>
                  </a:cubicBezTo>
                  <a:cubicBezTo>
                    <a:pt x="42659" y="51562"/>
                    <a:pt x="32747" y="55160"/>
                    <a:pt x="23281" y="56194"/>
                  </a:cubicBezTo>
                  <a:lnTo>
                    <a:pt x="17805" y="55834"/>
                  </a:lnTo>
                  <a:lnTo>
                    <a:pt x="18472" y="57694"/>
                  </a:lnTo>
                  <a:lnTo>
                    <a:pt x="21054" y="62407"/>
                  </a:lnTo>
                  <a:lnTo>
                    <a:pt x="31389" y="61592"/>
                  </a:lnTo>
                  <a:cubicBezTo>
                    <a:pt x="35699" y="60517"/>
                    <a:pt x="39290" y="57649"/>
                    <a:pt x="43958" y="56215"/>
                  </a:cubicBezTo>
                  <a:cubicBezTo>
                    <a:pt x="44676" y="56215"/>
                    <a:pt x="45753" y="56932"/>
                    <a:pt x="45035" y="58007"/>
                  </a:cubicBezTo>
                  <a:cubicBezTo>
                    <a:pt x="42342" y="61951"/>
                    <a:pt x="37584" y="64191"/>
                    <a:pt x="32422" y="65222"/>
                  </a:cubicBezTo>
                  <a:lnTo>
                    <a:pt x="22580" y="65193"/>
                  </a:lnTo>
                  <a:lnTo>
                    <a:pt x="26344" y="72061"/>
                  </a:lnTo>
                  <a:lnTo>
                    <a:pt x="26418" y="72227"/>
                  </a:lnTo>
                  <a:lnTo>
                    <a:pt x="35480" y="69907"/>
                  </a:lnTo>
                  <a:cubicBezTo>
                    <a:pt x="36218" y="70238"/>
                    <a:pt x="36218" y="71561"/>
                    <a:pt x="35480" y="71892"/>
                  </a:cubicBezTo>
                  <a:lnTo>
                    <a:pt x="27457" y="74527"/>
                  </a:lnTo>
                  <a:lnTo>
                    <a:pt x="31392" y="83240"/>
                  </a:lnTo>
                  <a:lnTo>
                    <a:pt x="45167" y="82577"/>
                  </a:lnTo>
                  <a:cubicBezTo>
                    <a:pt x="49476" y="81230"/>
                    <a:pt x="52708" y="78873"/>
                    <a:pt x="56658" y="77190"/>
                  </a:cubicBezTo>
                  <a:cubicBezTo>
                    <a:pt x="57735" y="76853"/>
                    <a:pt x="58453" y="77863"/>
                    <a:pt x="57735" y="78537"/>
                  </a:cubicBezTo>
                  <a:cubicBezTo>
                    <a:pt x="55042" y="82409"/>
                    <a:pt x="50464" y="84682"/>
                    <a:pt x="45481" y="85818"/>
                  </a:cubicBezTo>
                  <a:lnTo>
                    <a:pt x="32738" y="86220"/>
                  </a:lnTo>
                  <a:lnTo>
                    <a:pt x="40779" y="104026"/>
                  </a:lnTo>
                  <a:lnTo>
                    <a:pt x="64621" y="97827"/>
                  </a:lnTo>
                  <a:cubicBezTo>
                    <a:pt x="65685" y="97490"/>
                    <a:pt x="66395" y="98837"/>
                    <a:pt x="65685" y="99511"/>
                  </a:cubicBezTo>
                  <a:lnTo>
                    <a:pt x="41376" y="105348"/>
                  </a:lnTo>
                  <a:lnTo>
                    <a:pt x="56933" y="139799"/>
                  </a:lnTo>
                  <a:cubicBezTo>
                    <a:pt x="122788" y="286804"/>
                    <a:pt x="189364" y="433809"/>
                    <a:pt x="255579" y="581174"/>
                  </a:cubicBezTo>
                  <a:cubicBezTo>
                    <a:pt x="284728" y="645668"/>
                    <a:pt x="313517" y="709803"/>
                    <a:pt x="342666" y="774298"/>
                  </a:cubicBezTo>
                  <a:cubicBezTo>
                    <a:pt x="351843" y="795105"/>
                    <a:pt x="367699" y="848341"/>
                    <a:pt x="393880" y="866818"/>
                  </a:cubicBezTo>
                  <a:lnTo>
                    <a:pt x="423199" y="871155"/>
                  </a:lnTo>
                  <a:lnTo>
                    <a:pt x="422557" y="871941"/>
                  </a:lnTo>
                  <a:cubicBezTo>
                    <a:pt x="419858" y="874103"/>
                    <a:pt x="420218" y="877345"/>
                    <a:pt x="421927" y="879507"/>
                  </a:cubicBezTo>
                  <a:lnTo>
                    <a:pt x="428617" y="880476"/>
                  </a:lnTo>
                  <a:lnTo>
                    <a:pt x="428315" y="881309"/>
                  </a:lnTo>
                  <a:cubicBezTo>
                    <a:pt x="374695" y="900405"/>
                    <a:pt x="354542" y="827623"/>
                    <a:pt x="339068" y="792673"/>
                  </a:cubicBezTo>
                  <a:cubicBezTo>
                    <a:pt x="301642" y="709803"/>
                    <a:pt x="264216" y="626572"/>
                    <a:pt x="226790" y="543702"/>
                  </a:cubicBezTo>
                  <a:cubicBezTo>
                    <a:pt x="157695" y="390572"/>
                    <a:pt x="88601" y="237082"/>
                    <a:pt x="19507" y="83591"/>
                  </a:cubicBezTo>
                  <a:cubicBezTo>
                    <a:pt x="17168" y="78547"/>
                    <a:pt x="13299" y="72241"/>
                    <a:pt x="9880" y="65801"/>
                  </a:cubicBezTo>
                  <a:lnTo>
                    <a:pt x="4012" y="50045"/>
                  </a:lnTo>
                  <a:lnTo>
                    <a:pt x="1225" y="47605"/>
                  </a:lnTo>
                  <a:cubicBezTo>
                    <a:pt x="-2526" y="39332"/>
                    <a:pt x="2832" y="31238"/>
                    <a:pt x="10512" y="24583"/>
                  </a:cubicBezTo>
                  <a:lnTo>
                    <a:pt x="15325" y="21599"/>
                  </a:lnTo>
                  <a:lnTo>
                    <a:pt x="23420" y="14007"/>
                  </a:lnTo>
                  <a:lnTo>
                    <a:pt x="33091" y="10589"/>
                  </a:lnTo>
                  <a:lnTo>
                    <a:pt x="33729" y="10194"/>
                  </a:lnTo>
                  <a:cubicBezTo>
                    <a:pt x="39980" y="7136"/>
                    <a:pt x="50696" y="2369"/>
                    <a:pt x="61233" y="346"/>
                  </a:cubicBezTo>
                  <a:lnTo>
                    <a:pt x="61724" y="469"/>
                  </a:ln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39" name="Freeform 904">
              <a:extLst>
                <a:ext uri="{FF2B5EF4-FFF2-40B4-BE49-F238E27FC236}">
                  <a16:creationId xmlns:a16="http://schemas.microsoft.com/office/drawing/2014/main" id="{C957117A-5E43-6B43-80EE-5A0B695A8C59}"/>
                </a:ext>
              </a:extLst>
            </p:cNvPr>
            <p:cNvSpPr>
              <a:spLocks/>
            </p:cNvSpPr>
            <p:nvPr/>
          </p:nvSpPr>
          <p:spPr bwMode="auto">
            <a:xfrm>
              <a:off x="3287688" y="6021288"/>
              <a:ext cx="325399" cy="1025152"/>
            </a:xfrm>
            <a:custGeom>
              <a:avLst/>
              <a:gdLst/>
              <a:ahLst/>
              <a:cxnLst/>
              <a:rect l="0" t="0" r="r" b="b"/>
              <a:pathLst>
                <a:path w="212019" h="667954">
                  <a:moveTo>
                    <a:pt x="194478" y="585450"/>
                  </a:moveTo>
                  <a:cubicBezTo>
                    <a:pt x="195598" y="584709"/>
                    <a:pt x="196345" y="585450"/>
                    <a:pt x="196345" y="586561"/>
                  </a:cubicBezTo>
                  <a:cubicBezTo>
                    <a:pt x="194104" y="592858"/>
                    <a:pt x="185887" y="595451"/>
                    <a:pt x="179537" y="594340"/>
                  </a:cubicBezTo>
                  <a:cubicBezTo>
                    <a:pt x="177669" y="594340"/>
                    <a:pt x="178043" y="591006"/>
                    <a:pt x="179910" y="591376"/>
                  </a:cubicBezTo>
                  <a:cubicBezTo>
                    <a:pt x="186260" y="592117"/>
                    <a:pt x="189995" y="589154"/>
                    <a:pt x="194478" y="585450"/>
                  </a:cubicBezTo>
                  <a:close/>
                  <a:moveTo>
                    <a:pt x="122532" y="292348"/>
                  </a:moveTo>
                  <a:cubicBezTo>
                    <a:pt x="108778" y="290190"/>
                    <a:pt x="100091" y="291629"/>
                    <a:pt x="90319" y="302059"/>
                  </a:cubicBezTo>
                  <a:lnTo>
                    <a:pt x="79620" y="313570"/>
                  </a:lnTo>
                  <a:lnTo>
                    <a:pt x="98304" y="315991"/>
                  </a:lnTo>
                  <a:cubicBezTo>
                    <a:pt x="106479" y="312831"/>
                    <a:pt x="114251" y="306510"/>
                    <a:pt x="123721" y="300635"/>
                  </a:cubicBezTo>
                  <a:lnTo>
                    <a:pt x="139786" y="299458"/>
                  </a:lnTo>
                  <a:lnTo>
                    <a:pt x="138507" y="293156"/>
                  </a:lnTo>
                  <a:lnTo>
                    <a:pt x="122532" y="292348"/>
                  </a:lnTo>
                  <a:close/>
                  <a:moveTo>
                    <a:pt x="46917" y="73900"/>
                  </a:moveTo>
                  <a:cubicBezTo>
                    <a:pt x="48000" y="73534"/>
                    <a:pt x="48721" y="74999"/>
                    <a:pt x="48000" y="76098"/>
                  </a:cubicBezTo>
                  <a:cubicBezTo>
                    <a:pt x="40784" y="82693"/>
                    <a:pt x="27434" y="81227"/>
                    <a:pt x="19136" y="77564"/>
                  </a:cubicBezTo>
                  <a:cubicBezTo>
                    <a:pt x="17332" y="76831"/>
                    <a:pt x="18414" y="73534"/>
                    <a:pt x="20218" y="74633"/>
                  </a:cubicBezTo>
                  <a:cubicBezTo>
                    <a:pt x="24909" y="76465"/>
                    <a:pt x="29238" y="77197"/>
                    <a:pt x="34289" y="77197"/>
                  </a:cubicBezTo>
                  <a:cubicBezTo>
                    <a:pt x="38619" y="76465"/>
                    <a:pt x="42588" y="74999"/>
                    <a:pt x="46917" y="73900"/>
                  </a:cubicBezTo>
                  <a:close/>
                  <a:moveTo>
                    <a:pt x="86049" y="30888"/>
                  </a:moveTo>
                  <a:lnTo>
                    <a:pt x="75378" y="37819"/>
                  </a:lnTo>
                  <a:cubicBezTo>
                    <a:pt x="64983" y="42405"/>
                    <a:pt x="52795" y="44720"/>
                    <a:pt x="45804" y="45610"/>
                  </a:cubicBezTo>
                  <a:cubicBezTo>
                    <a:pt x="39890" y="46501"/>
                    <a:pt x="29404" y="47836"/>
                    <a:pt x="19950" y="46812"/>
                  </a:cubicBezTo>
                  <a:lnTo>
                    <a:pt x="12508" y="44671"/>
                  </a:lnTo>
                  <a:lnTo>
                    <a:pt x="13393" y="51944"/>
                  </a:lnTo>
                  <a:lnTo>
                    <a:pt x="25269" y="53624"/>
                  </a:lnTo>
                  <a:cubicBezTo>
                    <a:pt x="30068" y="53293"/>
                    <a:pt x="34129" y="51640"/>
                    <a:pt x="38929" y="51309"/>
                  </a:cubicBezTo>
                  <a:cubicBezTo>
                    <a:pt x="40036" y="51309"/>
                    <a:pt x="40775" y="52301"/>
                    <a:pt x="40036" y="52962"/>
                  </a:cubicBezTo>
                  <a:cubicBezTo>
                    <a:pt x="36345" y="55939"/>
                    <a:pt x="30992" y="57014"/>
                    <a:pt x="25546" y="56931"/>
                  </a:cubicBezTo>
                  <a:lnTo>
                    <a:pt x="13714" y="54590"/>
                  </a:lnTo>
                  <a:lnTo>
                    <a:pt x="14798" y="63505"/>
                  </a:lnTo>
                  <a:lnTo>
                    <a:pt x="27386" y="63173"/>
                  </a:lnTo>
                  <a:cubicBezTo>
                    <a:pt x="28091" y="63508"/>
                    <a:pt x="27738" y="64510"/>
                    <a:pt x="27386" y="64844"/>
                  </a:cubicBezTo>
                  <a:cubicBezTo>
                    <a:pt x="23152" y="65513"/>
                    <a:pt x="19625" y="64844"/>
                    <a:pt x="15744" y="66181"/>
                  </a:cubicBezTo>
                  <a:lnTo>
                    <a:pt x="14849" y="63919"/>
                  </a:lnTo>
                  <a:lnTo>
                    <a:pt x="15122" y="66165"/>
                  </a:lnTo>
                  <a:lnTo>
                    <a:pt x="23785" y="96921"/>
                  </a:lnTo>
                  <a:lnTo>
                    <a:pt x="50438" y="95759"/>
                  </a:lnTo>
                  <a:cubicBezTo>
                    <a:pt x="51529" y="95759"/>
                    <a:pt x="51893" y="96794"/>
                    <a:pt x="51166" y="97484"/>
                  </a:cubicBezTo>
                  <a:lnTo>
                    <a:pt x="24184" y="98337"/>
                  </a:lnTo>
                  <a:lnTo>
                    <a:pt x="25169" y="101833"/>
                  </a:lnTo>
                  <a:lnTo>
                    <a:pt x="67207" y="309142"/>
                  </a:lnTo>
                  <a:lnTo>
                    <a:pt x="68240" y="308893"/>
                  </a:lnTo>
                  <a:cubicBezTo>
                    <a:pt x="72221" y="311051"/>
                    <a:pt x="84889" y="292708"/>
                    <a:pt x="88509" y="289471"/>
                  </a:cubicBezTo>
                  <a:cubicBezTo>
                    <a:pt x="93938" y="285155"/>
                    <a:pt x="99367" y="282277"/>
                    <a:pt x="105883" y="281198"/>
                  </a:cubicBezTo>
                  <a:cubicBezTo>
                    <a:pt x="111312" y="280299"/>
                    <a:pt x="119003" y="279580"/>
                    <a:pt x="126423" y="280164"/>
                  </a:cubicBezTo>
                  <a:lnTo>
                    <a:pt x="136613" y="283822"/>
                  </a:lnTo>
                  <a:lnTo>
                    <a:pt x="90410" y="56134"/>
                  </a:lnTo>
                  <a:cubicBezTo>
                    <a:pt x="89509" y="51816"/>
                    <a:pt x="88969" y="44620"/>
                    <a:pt x="87977" y="37558"/>
                  </a:cubicBezTo>
                  <a:lnTo>
                    <a:pt x="86049" y="30888"/>
                  </a:lnTo>
                  <a:close/>
                  <a:moveTo>
                    <a:pt x="66637" y="12067"/>
                  </a:moveTo>
                  <a:lnTo>
                    <a:pt x="45491" y="13688"/>
                  </a:lnTo>
                  <a:cubicBezTo>
                    <a:pt x="28508" y="17116"/>
                    <a:pt x="12646" y="24240"/>
                    <a:pt x="13901" y="31007"/>
                  </a:cubicBezTo>
                  <a:cubicBezTo>
                    <a:pt x="16051" y="41158"/>
                    <a:pt x="54295" y="37285"/>
                    <a:pt x="73132" y="27351"/>
                  </a:cubicBezTo>
                  <a:lnTo>
                    <a:pt x="80760" y="18727"/>
                  </a:lnTo>
                  <a:lnTo>
                    <a:pt x="67826" y="12111"/>
                  </a:lnTo>
                  <a:lnTo>
                    <a:pt x="66637" y="12067"/>
                  </a:lnTo>
                  <a:close/>
                  <a:moveTo>
                    <a:pt x="57610" y="0"/>
                  </a:moveTo>
                  <a:lnTo>
                    <a:pt x="67614" y="1408"/>
                  </a:lnTo>
                  <a:lnTo>
                    <a:pt x="69195" y="1222"/>
                  </a:lnTo>
                  <a:lnTo>
                    <a:pt x="76000" y="2588"/>
                  </a:lnTo>
                  <a:lnTo>
                    <a:pt x="79665" y="3104"/>
                  </a:lnTo>
                  <a:lnTo>
                    <a:pt x="79984" y="3388"/>
                  </a:lnTo>
                  <a:lnTo>
                    <a:pt x="84026" y="4199"/>
                  </a:lnTo>
                  <a:cubicBezTo>
                    <a:pt x="88305" y="6119"/>
                    <a:pt x="91689" y="9102"/>
                    <a:pt x="93481" y="13555"/>
                  </a:cubicBezTo>
                  <a:lnTo>
                    <a:pt x="92908" y="15037"/>
                  </a:lnTo>
                  <a:lnTo>
                    <a:pt x="88821" y="10705"/>
                  </a:lnTo>
                  <a:lnTo>
                    <a:pt x="88522" y="10983"/>
                  </a:lnTo>
                  <a:lnTo>
                    <a:pt x="91041" y="13224"/>
                  </a:lnTo>
                  <a:lnTo>
                    <a:pt x="92049" y="17258"/>
                  </a:lnTo>
                  <a:lnTo>
                    <a:pt x="92908" y="15037"/>
                  </a:lnTo>
                  <a:lnTo>
                    <a:pt x="94198" y="16404"/>
                  </a:lnTo>
                  <a:lnTo>
                    <a:pt x="92707" y="19891"/>
                  </a:lnTo>
                  <a:lnTo>
                    <a:pt x="100142" y="49657"/>
                  </a:lnTo>
                  <a:cubicBezTo>
                    <a:pt x="125374" y="173800"/>
                    <a:pt x="150605" y="297943"/>
                    <a:pt x="175836" y="422445"/>
                  </a:cubicBezTo>
                  <a:cubicBezTo>
                    <a:pt x="186289" y="474981"/>
                    <a:pt x="197103" y="527517"/>
                    <a:pt x="207556" y="580412"/>
                  </a:cubicBezTo>
                  <a:cubicBezTo>
                    <a:pt x="215486" y="617115"/>
                    <a:pt x="216928" y="646622"/>
                    <a:pt x="176557" y="667132"/>
                  </a:cubicBezTo>
                  <a:lnTo>
                    <a:pt x="175607" y="666796"/>
                  </a:lnTo>
                  <a:lnTo>
                    <a:pt x="179306" y="661555"/>
                  </a:lnTo>
                  <a:cubicBezTo>
                    <a:pt x="178810" y="658856"/>
                    <a:pt x="176557" y="656337"/>
                    <a:pt x="172953" y="656697"/>
                  </a:cubicBezTo>
                  <a:lnTo>
                    <a:pt x="172421" y="656551"/>
                  </a:lnTo>
                  <a:lnTo>
                    <a:pt x="195802" y="634314"/>
                  </a:lnTo>
                  <a:lnTo>
                    <a:pt x="199788" y="617924"/>
                  </a:lnTo>
                  <a:lnTo>
                    <a:pt x="192760" y="621856"/>
                  </a:lnTo>
                  <a:cubicBezTo>
                    <a:pt x="186690" y="622945"/>
                    <a:pt x="180209" y="622401"/>
                    <a:pt x="174733" y="620768"/>
                  </a:cubicBezTo>
                  <a:cubicBezTo>
                    <a:pt x="172907" y="620405"/>
                    <a:pt x="173637" y="618228"/>
                    <a:pt x="175463" y="618590"/>
                  </a:cubicBezTo>
                  <a:lnTo>
                    <a:pt x="200898" y="613361"/>
                  </a:lnTo>
                  <a:lnTo>
                    <a:pt x="201171" y="612237"/>
                  </a:lnTo>
                  <a:lnTo>
                    <a:pt x="199525" y="597904"/>
                  </a:lnTo>
                  <a:lnTo>
                    <a:pt x="174336" y="603381"/>
                  </a:lnTo>
                  <a:cubicBezTo>
                    <a:pt x="172907" y="603381"/>
                    <a:pt x="173264" y="601491"/>
                    <a:pt x="174336" y="601491"/>
                  </a:cubicBezTo>
                  <a:lnTo>
                    <a:pt x="199346" y="596345"/>
                  </a:lnTo>
                  <a:lnTo>
                    <a:pt x="196942" y="575407"/>
                  </a:lnTo>
                  <a:cubicBezTo>
                    <a:pt x="194167" y="562900"/>
                    <a:pt x="190682" y="550467"/>
                    <a:pt x="188452" y="539031"/>
                  </a:cubicBezTo>
                  <a:cubicBezTo>
                    <a:pt x="176557" y="480378"/>
                    <a:pt x="164663" y="421726"/>
                    <a:pt x="152768" y="363433"/>
                  </a:cubicBezTo>
                  <a:lnTo>
                    <a:pt x="140894" y="304916"/>
                  </a:lnTo>
                  <a:lnTo>
                    <a:pt x="137301" y="305976"/>
                  </a:lnTo>
                  <a:cubicBezTo>
                    <a:pt x="129797" y="307757"/>
                    <a:pt x="124436" y="311673"/>
                    <a:pt x="118361" y="316302"/>
                  </a:cubicBezTo>
                  <a:cubicBezTo>
                    <a:pt x="111929" y="320931"/>
                    <a:pt x="104781" y="324848"/>
                    <a:pt x="96920" y="326629"/>
                  </a:cubicBezTo>
                  <a:cubicBezTo>
                    <a:pt x="91381" y="327697"/>
                    <a:pt x="85037" y="327697"/>
                    <a:pt x="79543" y="326006"/>
                  </a:cubicBezTo>
                  <a:lnTo>
                    <a:pt x="68698" y="316496"/>
                  </a:lnTo>
                  <a:lnTo>
                    <a:pt x="91131" y="427123"/>
                  </a:lnTo>
                  <a:cubicBezTo>
                    <a:pt x="101224" y="475341"/>
                    <a:pt x="110956" y="523918"/>
                    <a:pt x="121048" y="572136"/>
                  </a:cubicBezTo>
                  <a:cubicBezTo>
                    <a:pt x="125374" y="593186"/>
                    <a:pt x="128077" y="633263"/>
                    <a:pt x="147406" y="649708"/>
                  </a:cubicBezTo>
                  <a:lnTo>
                    <a:pt x="172421" y="656551"/>
                  </a:lnTo>
                  <a:lnTo>
                    <a:pt x="171511" y="657417"/>
                  </a:lnTo>
                  <a:cubicBezTo>
                    <a:pt x="168267" y="658856"/>
                    <a:pt x="167997" y="662095"/>
                    <a:pt x="169303" y="664568"/>
                  </a:cubicBezTo>
                  <a:lnTo>
                    <a:pt x="175607" y="666796"/>
                  </a:lnTo>
                  <a:lnTo>
                    <a:pt x="175116" y="667492"/>
                  </a:lnTo>
                  <a:cubicBezTo>
                    <a:pt x="128978" y="673249"/>
                    <a:pt x="120328" y="623952"/>
                    <a:pt x="113479" y="590847"/>
                  </a:cubicBezTo>
                  <a:cubicBezTo>
                    <a:pt x="100863" y="528956"/>
                    <a:pt x="88248" y="467065"/>
                    <a:pt x="75632" y="404813"/>
                  </a:cubicBezTo>
                  <a:cubicBezTo>
                    <a:pt x="51842" y="287148"/>
                    <a:pt x="27693" y="169122"/>
                    <a:pt x="3903" y="51457"/>
                  </a:cubicBezTo>
                  <a:lnTo>
                    <a:pt x="3775" y="38526"/>
                  </a:lnTo>
                  <a:lnTo>
                    <a:pt x="279" y="33856"/>
                  </a:lnTo>
                  <a:cubicBezTo>
                    <a:pt x="-617" y="29404"/>
                    <a:pt x="705" y="25531"/>
                    <a:pt x="3371" y="22181"/>
                  </a:cubicBezTo>
                  <a:lnTo>
                    <a:pt x="11215" y="16178"/>
                  </a:lnTo>
                  <a:lnTo>
                    <a:pt x="13184" y="12909"/>
                  </a:lnTo>
                  <a:cubicBezTo>
                    <a:pt x="22556" y="4588"/>
                    <a:pt x="37785" y="540"/>
                    <a:pt x="57610" y="0"/>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40" name="Freeform 895">
              <a:extLst>
                <a:ext uri="{FF2B5EF4-FFF2-40B4-BE49-F238E27FC236}">
                  <a16:creationId xmlns:a16="http://schemas.microsoft.com/office/drawing/2014/main" id="{F43EA00A-A0BE-CC4B-A4EC-7B6F4643F330}"/>
                </a:ext>
              </a:extLst>
            </p:cNvPr>
            <p:cNvSpPr>
              <a:spLocks/>
            </p:cNvSpPr>
            <p:nvPr/>
          </p:nvSpPr>
          <p:spPr bwMode="auto">
            <a:xfrm rot="1093334">
              <a:off x="10925491" y="2922048"/>
              <a:ext cx="381061" cy="1013904"/>
            </a:xfrm>
            <a:custGeom>
              <a:avLst/>
              <a:gdLst/>
              <a:ahLst/>
              <a:cxnLst/>
              <a:rect l="0" t="0" r="r" b="b"/>
              <a:pathLst>
                <a:path w="248287" h="660625">
                  <a:moveTo>
                    <a:pt x="234071" y="588010"/>
                  </a:moveTo>
                  <a:cubicBezTo>
                    <a:pt x="234795" y="587643"/>
                    <a:pt x="235156" y="589109"/>
                    <a:pt x="234433" y="589475"/>
                  </a:cubicBezTo>
                  <a:cubicBezTo>
                    <a:pt x="227199" y="594604"/>
                    <a:pt x="217071" y="596436"/>
                    <a:pt x="208390" y="596802"/>
                  </a:cubicBezTo>
                  <a:cubicBezTo>
                    <a:pt x="206943" y="596802"/>
                    <a:pt x="207305" y="594604"/>
                    <a:pt x="208390" y="594604"/>
                  </a:cubicBezTo>
                  <a:cubicBezTo>
                    <a:pt x="217433" y="594237"/>
                    <a:pt x="225390" y="590574"/>
                    <a:pt x="234071" y="588010"/>
                  </a:cubicBezTo>
                  <a:close/>
                  <a:moveTo>
                    <a:pt x="227073" y="578489"/>
                  </a:moveTo>
                  <a:cubicBezTo>
                    <a:pt x="227771" y="578118"/>
                    <a:pt x="228819" y="578489"/>
                    <a:pt x="228470" y="579600"/>
                  </a:cubicBezTo>
                  <a:cubicBezTo>
                    <a:pt x="227073" y="585897"/>
                    <a:pt x="219389" y="588861"/>
                    <a:pt x="213452" y="588490"/>
                  </a:cubicBezTo>
                  <a:cubicBezTo>
                    <a:pt x="211706" y="588120"/>
                    <a:pt x="211706" y="585156"/>
                    <a:pt x="213802" y="585527"/>
                  </a:cubicBezTo>
                  <a:cubicBezTo>
                    <a:pt x="219739" y="585897"/>
                    <a:pt x="222882" y="582563"/>
                    <a:pt x="227073" y="578489"/>
                  </a:cubicBezTo>
                  <a:close/>
                  <a:moveTo>
                    <a:pt x="155854" y="289358"/>
                  </a:moveTo>
                  <a:lnTo>
                    <a:pt x="139407" y="289634"/>
                  </a:lnTo>
                  <a:cubicBezTo>
                    <a:pt x="125618" y="288197"/>
                    <a:pt x="116910" y="289993"/>
                    <a:pt x="107475" y="300769"/>
                  </a:cubicBezTo>
                  <a:cubicBezTo>
                    <a:pt x="104210" y="304721"/>
                    <a:pt x="100763" y="310468"/>
                    <a:pt x="96499" y="314465"/>
                  </a:cubicBezTo>
                  <a:lnTo>
                    <a:pt x="96143" y="314536"/>
                  </a:lnTo>
                  <a:lnTo>
                    <a:pt x="116834" y="315998"/>
                  </a:lnTo>
                  <a:cubicBezTo>
                    <a:pt x="124900" y="312151"/>
                    <a:pt x="132290" y="305008"/>
                    <a:pt x="141302" y="298230"/>
                  </a:cubicBezTo>
                  <a:lnTo>
                    <a:pt x="157621" y="296003"/>
                  </a:lnTo>
                  <a:lnTo>
                    <a:pt x="155854" y="289358"/>
                  </a:lnTo>
                  <a:close/>
                  <a:moveTo>
                    <a:pt x="86956" y="30032"/>
                  </a:moveTo>
                  <a:lnTo>
                    <a:pt x="75789" y="38416"/>
                  </a:lnTo>
                  <a:cubicBezTo>
                    <a:pt x="65707" y="43712"/>
                    <a:pt x="53698" y="46854"/>
                    <a:pt x="46708" y="48290"/>
                  </a:cubicBezTo>
                  <a:cubicBezTo>
                    <a:pt x="40793" y="49368"/>
                    <a:pt x="30398" y="51163"/>
                    <a:pt x="20898" y="50579"/>
                  </a:cubicBezTo>
                  <a:lnTo>
                    <a:pt x="15422" y="49287"/>
                  </a:lnTo>
                  <a:lnTo>
                    <a:pt x="16483" y="55163"/>
                  </a:lnTo>
                  <a:lnTo>
                    <a:pt x="27373" y="56085"/>
                  </a:lnTo>
                  <a:cubicBezTo>
                    <a:pt x="32118" y="55704"/>
                    <a:pt x="36132" y="53418"/>
                    <a:pt x="40876" y="52656"/>
                  </a:cubicBezTo>
                  <a:cubicBezTo>
                    <a:pt x="41971" y="52656"/>
                    <a:pt x="43066" y="53799"/>
                    <a:pt x="41971" y="54942"/>
                  </a:cubicBezTo>
                  <a:cubicBezTo>
                    <a:pt x="38504" y="58371"/>
                    <a:pt x="33395" y="59800"/>
                    <a:pt x="28103" y="59942"/>
                  </a:cubicBezTo>
                  <a:lnTo>
                    <a:pt x="16981" y="57924"/>
                  </a:lnTo>
                  <a:lnTo>
                    <a:pt x="18640" y="67121"/>
                  </a:lnTo>
                  <a:lnTo>
                    <a:pt x="29350" y="65752"/>
                  </a:lnTo>
                  <a:cubicBezTo>
                    <a:pt x="30386" y="66546"/>
                    <a:pt x="30041" y="67737"/>
                    <a:pt x="29005" y="68134"/>
                  </a:cubicBezTo>
                  <a:lnTo>
                    <a:pt x="19437" y="70264"/>
                  </a:lnTo>
                  <a:lnTo>
                    <a:pt x="22504" y="78938"/>
                  </a:lnTo>
                  <a:lnTo>
                    <a:pt x="22504" y="78937"/>
                  </a:lnTo>
                  <a:cubicBezTo>
                    <a:pt x="27195" y="80348"/>
                    <a:pt x="31885" y="81054"/>
                    <a:pt x="36575" y="80348"/>
                  </a:cubicBezTo>
                  <a:cubicBezTo>
                    <a:pt x="41266" y="79996"/>
                    <a:pt x="44874" y="77879"/>
                    <a:pt x="48842" y="76821"/>
                  </a:cubicBezTo>
                  <a:cubicBezTo>
                    <a:pt x="50285" y="76468"/>
                    <a:pt x="51007" y="77879"/>
                    <a:pt x="50285" y="78584"/>
                  </a:cubicBezTo>
                  <a:cubicBezTo>
                    <a:pt x="46858" y="82112"/>
                    <a:pt x="41807" y="83700"/>
                    <a:pt x="36575" y="84052"/>
                  </a:cubicBezTo>
                  <a:lnTo>
                    <a:pt x="23716" y="82366"/>
                  </a:lnTo>
                  <a:lnTo>
                    <a:pt x="29934" y="99951"/>
                  </a:lnTo>
                  <a:lnTo>
                    <a:pt x="55899" y="97106"/>
                  </a:lnTo>
                  <a:cubicBezTo>
                    <a:pt x="56990" y="97106"/>
                    <a:pt x="57354" y="98630"/>
                    <a:pt x="56626" y="99011"/>
                  </a:cubicBezTo>
                  <a:lnTo>
                    <a:pt x="30577" y="101770"/>
                  </a:lnTo>
                  <a:lnTo>
                    <a:pt x="31336" y="103916"/>
                  </a:lnTo>
                  <a:lnTo>
                    <a:pt x="85849" y="308916"/>
                  </a:lnTo>
                  <a:lnTo>
                    <a:pt x="95819" y="300994"/>
                  </a:lnTo>
                  <a:cubicBezTo>
                    <a:pt x="99765" y="296100"/>
                    <a:pt x="103665" y="290532"/>
                    <a:pt x="105661" y="288916"/>
                  </a:cubicBezTo>
                  <a:cubicBezTo>
                    <a:pt x="110015" y="283886"/>
                    <a:pt x="115458" y="280653"/>
                    <a:pt x="121990" y="279216"/>
                  </a:cubicBezTo>
                  <a:cubicBezTo>
                    <a:pt x="127614" y="277959"/>
                    <a:pt x="135325" y="276881"/>
                    <a:pt x="142763" y="277106"/>
                  </a:cubicBezTo>
                  <a:lnTo>
                    <a:pt x="153442" y="280287"/>
                  </a:lnTo>
                  <a:lnTo>
                    <a:pt x="93445" y="54641"/>
                  </a:lnTo>
                  <a:lnTo>
                    <a:pt x="86956" y="30032"/>
                  </a:lnTo>
                  <a:close/>
                  <a:moveTo>
                    <a:pt x="68782" y="12534"/>
                  </a:moveTo>
                  <a:cubicBezTo>
                    <a:pt x="47425" y="11844"/>
                    <a:pt x="11399" y="25040"/>
                    <a:pt x="14088" y="35004"/>
                  </a:cubicBezTo>
                  <a:cubicBezTo>
                    <a:pt x="16776" y="45238"/>
                    <a:pt x="54550" y="38909"/>
                    <a:pt x="72814" y="27834"/>
                  </a:cubicBezTo>
                  <a:lnTo>
                    <a:pt x="80951" y="17627"/>
                  </a:lnTo>
                  <a:lnTo>
                    <a:pt x="78721" y="16617"/>
                  </a:lnTo>
                  <a:lnTo>
                    <a:pt x="68782" y="12534"/>
                  </a:lnTo>
                  <a:close/>
                  <a:moveTo>
                    <a:pt x="57696" y="330"/>
                  </a:moveTo>
                  <a:cubicBezTo>
                    <a:pt x="67265" y="-479"/>
                    <a:pt x="74397" y="217"/>
                    <a:pt x="79830" y="2179"/>
                  </a:cubicBezTo>
                  <a:lnTo>
                    <a:pt x="82297" y="4127"/>
                  </a:lnTo>
                  <a:lnTo>
                    <a:pt x="82577" y="4169"/>
                  </a:lnTo>
                  <a:lnTo>
                    <a:pt x="84346" y="5747"/>
                  </a:lnTo>
                  <a:lnTo>
                    <a:pt x="91775" y="11615"/>
                  </a:lnTo>
                  <a:lnTo>
                    <a:pt x="92097" y="12659"/>
                  </a:lnTo>
                  <a:lnTo>
                    <a:pt x="92592" y="13101"/>
                  </a:lnTo>
                  <a:lnTo>
                    <a:pt x="92404" y="13655"/>
                  </a:lnTo>
                  <a:lnTo>
                    <a:pt x="92896" y="15249"/>
                  </a:lnTo>
                  <a:lnTo>
                    <a:pt x="93309" y="15614"/>
                  </a:lnTo>
                  <a:lnTo>
                    <a:pt x="93148" y="16065"/>
                  </a:lnTo>
                  <a:lnTo>
                    <a:pt x="102833" y="47447"/>
                  </a:lnTo>
                  <a:cubicBezTo>
                    <a:pt x="135332" y="170096"/>
                    <a:pt x="168191" y="292386"/>
                    <a:pt x="200690" y="414676"/>
                  </a:cubicBezTo>
                  <a:cubicBezTo>
                    <a:pt x="214412" y="466829"/>
                    <a:pt x="228133" y="518622"/>
                    <a:pt x="242216" y="570775"/>
                  </a:cubicBezTo>
                  <a:cubicBezTo>
                    <a:pt x="251605" y="607102"/>
                    <a:pt x="254854" y="636235"/>
                    <a:pt x="215856" y="659255"/>
                  </a:cubicBezTo>
                  <a:lnTo>
                    <a:pt x="214821" y="658957"/>
                  </a:lnTo>
                  <a:lnTo>
                    <a:pt x="218248" y="653455"/>
                  </a:lnTo>
                  <a:cubicBezTo>
                    <a:pt x="217481" y="650802"/>
                    <a:pt x="214953" y="648464"/>
                    <a:pt x="211523" y="649184"/>
                  </a:cubicBezTo>
                  <a:lnTo>
                    <a:pt x="210880" y="649044"/>
                  </a:lnTo>
                  <a:lnTo>
                    <a:pt x="233087" y="625226"/>
                  </a:lnTo>
                  <a:lnTo>
                    <a:pt x="236022" y="609322"/>
                  </a:lnTo>
                  <a:lnTo>
                    <a:pt x="227776" y="614892"/>
                  </a:lnTo>
                  <a:cubicBezTo>
                    <a:pt x="221895" y="616396"/>
                    <a:pt x="215481" y="616302"/>
                    <a:pt x="209957" y="615174"/>
                  </a:cubicBezTo>
                  <a:cubicBezTo>
                    <a:pt x="208531" y="614798"/>
                    <a:pt x="208888" y="612542"/>
                    <a:pt x="210669" y="612542"/>
                  </a:cubicBezTo>
                  <a:lnTo>
                    <a:pt x="236805" y="605081"/>
                  </a:lnTo>
                  <a:lnTo>
                    <a:pt x="237218" y="602844"/>
                  </a:lnTo>
                  <a:cubicBezTo>
                    <a:pt x="237111" y="579338"/>
                    <a:pt x="226079" y="553151"/>
                    <a:pt x="220189" y="530491"/>
                  </a:cubicBezTo>
                  <a:cubicBezTo>
                    <a:pt x="204662" y="472943"/>
                    <a:pt x="189135" y="415395"/>
                    <a:pt x="173969" y="357487"/>
                  </a:cubicBezTo>
                  <a:lnTo>
                    <a:pt x="159139" y="301713"/>
                  </a:lnTo>
                  <a:lnTo>
                    <a:pt x="155360" y="302993"/>
                  </a:lnTo>
                  <a:cubicBezTo>
                    <a:pt x="148151" y="305557"/>
                    <a:pt x="142743" y="309953"/>
                    <a:pt x="136976" y="315082"/>
                  </a:cubicBezTo>
                  <a:cubicBezTo>
                    <a:pt x="130848" y="319844"/>
                    <a:pt x="123998" y="324607"/>
                    <a:pt x="116068" y="326805"/>
                  </a:cubicBezTo>
                  <a:cubicBezTo>
                    <a:pt x="110661" y="328453"/>
                    <a:pt x="104352" y="328820"/>
                    <a:pt x="98720" y="327354"/>
                  </a:cubicBezTo>
                  <a:lnTo>
                    <a:pt x="88648" y="319444"/>
                  </a:lnTo>
                  <a:lnTo>
                    <a:pt x="116555" y="424387"/>
                  </a:lnTo>
                  <a:cubicBezTo>
                    <a:pt x="129193" y="472224"/>
                    <a:pt x="141831" y="520061"/>
                    <a:pt x="154470" y="567897"/>
                  </a:cubicBezTo>
                  <a:cubicBezTo>
                    <a:pt x="160157" y="588669"/>
                    <a:pt x="165438" y="628255"/>
                    <a:pt x="185699" y="643564"/>
                  </a:cubicBezTo>
                  <a:lnTo>
                    <a:pt x="210880" y="649044"/>
                  </a:lnTo>
                  <a:lnTo>
                    <a:pt x="210079" y="649903"/>
                  </a:lnTo>
                  <a:cubicBezTo>
                    <a:pt x="207190" y="651522"/>
                    <a:pt x="207099" y="654759"/>
                    <a:pt x="208499" y="657142"/>
                  </a:cubicBezTo>
                  <a:lnTo>
                    <a:pt x="214821" y="658957"/>
                  </a:lnTo>
                  <a:lnTo>
                    <a:pt x="214412" y="659614"/>
                  </a:lnTo>
                  <a:cubicBezTo>
                    <a:pt x="168552" y="668247"/>
                    <a:pt x="156997" y="619690"/>
                    <a:pt x="148331" y="586960"/>
                  </a:cubicBezTo>
                  <a:cubicBezTo>
                    <a:pt x="132082" y="525456"/>
                    <a:pt x="115833" y="464311"/>
                    <a:pt x="99583" y="403526"/>
                  </a:cubicBezTo>
                  <a:cubicBezTo>
                    <a:pt x="68529" y="287350"/>
                    <a:pt x="37836" y="171175"/>
                    <a:pt x="6781" y="55000"/>
                  </a:cubicBezTo>
                  <a:lnTo>
                    <a:pt x="6102" y="45287"/>
                  </a:lnTo>
                  <a:lnTo>
                    <a:pt x="466" y="38595"/>
                  </a:lnTo>
                  <a:cubicBezTo>
                    <a:pt x="-699" y="34197"/>
                    <a:pt x="399" y="30247"/>
                    <a:pt x="2880" y="26740"/>
                  </a:cubicBezTo>
                  <a:lnTo>
                    <a:pt x="12449" y="18528"/>
                  </a:lnTo>
                  <a:lnTo>
                    <a:pt x="13823" y="15931"/>
                  </a:lnTo>
                  <a:cubicBezTo>
                    <a:pt x="22760" y="7074"/>
                    <a:pt x="37836" y="2128"/>
                    <a:pt x="57696" y="330"/>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41" name="Freeform 40">
              <a:extLst>
                <a:ext uri="{FF2B5EF4-FFF2-40B4-BE49-F238E27FC236}">
                  <a16:creationId xmlns:a16="http://schemas.microsoft.com/office/drawing/2014/main" id="{0D8E9C0B-6243-BA47-A0FF-2B0EFA18E5B9}"/>
                </a:ext>
              </a:extLst>
            </p:cNvPr>
            <p:cNvSpPr>
              <a:spLocks noChangeArrowheads="1"/>
            </p:cNvSpPr>
            <p:nvPr/>
          </p:nvSpPr>
          <p:spPr bwMode="auto">
            <a:xfrm rot="1306769">
              <a:off x="919497" y="185738"/>
              <a:ext cx="555621" cy="952421"/>
            </a:xfrm>
            <a:custGeom>
              <a:avLst/>
              <a:gdLst>
                <a:gd name="connsiteX0" fmla="*/ 334336 w 361501"/>
                <a:gd name="connsiteY0" fmla="*/ 532431 h 620828"/>
                <a:gd name="connsiteX1" fmla="*/ 335779 w 361501"/>
                <a:gd name="connsiteY1" fmla="*/ 532807 h 620828"/>
                <a:gd name="connsiteX2" fmla="*/ 322791 w 361501"/>
                <a:gd name="connsiteY2" fmla="*/ 545215 h 620828"/>
                <a:gd name="connsiteX3" fmla="*/ 322069 w 361501"/>
                <a:gd name="connsiteY3" fmla="*/ 542207 h 620828"/>
                <a:gd name="connsiteX4" fmla="*/ 334336 w 361501"/>
                <a:gd name="connsiteY4" fmla="*/ 532431 h 620828"/>
                <a:gd name="connsiteX5" fmla="*/ 142675 w 361501"/>
                <a:gd name="connsiteY5" fmla="*/ 305065 h 620828"/>
                <a:gd name="connsiteX6" fmla="*/ 142311 w 361501"/>
                <a:gd name="connsiteY6" fmla="*/ 305219 h 620828"/>
                <a:gd name="connsiteX7" fmla="*/ 142435 w 361501"/>
                <a:gd name="connsiteY7" fmla="*/ 305464 h 620828"/>
                <a:gd name="connsiteX8" fmla="*/ 203199 w 361501"/>
                <a:gd name="connsiteY8" fmla="*/ 264954 h 620828"/>
                <a:gd name="connsiteX9" fmla="*/ 189079 w 361501"/>
                <a:gd name="connsiteY9" fmla="*/ 267826 h 620828"/>
                <a:gd name="connsiteX10" fmla="*/ 160397 w 361501"/>
                <a:gd name="connsiteY10" fmla="*/ 285317 h 620828"/>
                <a:gd name="connsiteX11" fmla="*/ 152562 w 361501"/>
                <a:gd name="connsiteY11" fmla="*/ 300857 h 620828"/>
                <a:gd name="connsiteX12" fmla="*/ 172865 w 361501"/>
                <a:gd name="connsiteY12" fmla="*/ 297938 h 620828"/>
                <a:gd name="connsiteX13" fmla="*/ 193584 w 361501"/>
                <a:gd name="connsiteY13" fmla="*/ 275932 h 620828"/>
                <a:gd name="connsiteX14" fmla="*/ 204125 w 361501"/>
                <a:gd name="connsiteY14" fmla="*/ 267147 h 620828"/>
                <a:gd name="connsiteX15" fmla="*/ 204310 w 361501"/>
                <a:gd name="connsiteY15" fmla="*/ 267154 h 620828"/>
                <a:gd name="connsiteX16" fmla="*/ 36556 w 361501"/>
                <a:gd name="connsiteY16" fmla="*/ 72296 h 620828"/>
                <a:gd name="connsiteX17" fmla="*/ 36934 w 361501"/>
                <a:gd name="connsiteY17" fmla="*/ 73950 h 620828"/>
                <a:gd name="connsiteX18" fmla="*/ 25595 w 361501"/>
                <a:gd name="connsiteY18" fmla="*/ 77919 h 620828"/>
                <a:gd name="connsiteX19" fmla="*/ 23705 w 361501"/>
                <a:gd name="connsiteY19" fmla="*/ 75934 h 620828"/>
                <a:gd name="connsiteX20" fmla="*/ 36556 w 361501"/>
                <a:gd name="connsiteY20" fmla="*/ 72296 h 620828"/>
                <a:gd name="connsiteX21" fmla="*/ 83429 w 361501"/>
                <a:gd name="connsiteY21" fmla="*/ 26007 h 620828"/>
                <a:gd name="connsiteX22" fmla="*/ 74925 w 361501"/>
                <a:gd name="connsiteY22" fmla="*/ 35807 h 620828"/>
                <a:gd name="connsiteX23" fmla="*/ 48444 w 361501"/>
                <a:gd name="connsiteY23" fmla="*/ 51878 h 620828"/>
                <a:gd name="connsiteX24" fmla="*/ 23889 w 361501"/>
                <a:gd name="connsiteY24" fmla="*/ 59642 h 620828"/>
                <a:gd name="connsiteX25" fmla="*/ 14739 w 361501"/>
                <a:gd name="connsiteY25" fmla="*/ 59471 h 620828"/>
                <a:gd name="connsiteX26" fmla="*/ 15086 w 361501"/>
                <a:gd name="connsiteY26" fmla="*/ 60668 h 620828"/>
                <a:gd name="connsiteX27" fmla="*/ 17983 w 361501"/>
                <a:gd name="connsiteY27" fmla="*/ 65886 h 620828"/>
                <a:gd name="connsiteX28" fmla="*/ 31091 w 361501"/>
                <a:gd name="connsiteY28" fmla="*/ 64329 h 620828"/>
                <a:gd name="connsiteX29" fmla="*/ 43083 w 361501"/>
                <a:gd name="connsiteY29" fmla="*/ 58604 h 620828"/>
                <a:gd name="connsiteX30" fmla="*/ 44537 w 361501"/>
                <a:gd name="connsiteY30" fmla="*/ 60288 h 620828"/>
                <a:gd name="connsiteX31" fmla="*/ 32090 w 361501"/>
                <a:gd name="connsiteY31" fmla="*/ 67444 h 620828"/>
                <a:gd name="connsiteX32" fmla="*/ 19127 w 361501"/>
                <a:gd name="connsiteY32" fmla="*/ 67947 h 620828"/>
                <a:gd name="connsiteX33" fmla="*/ 29741 w 361501"/>
                <a:gd name="connsiteY33" fmla="*/ 87066 h 620828"/>
                <a:gd name="connsiteX34" fmla="*/ 30118 w 361501"/>
                <a:gd name="connsiteY34" fmla="*/ 87682 h 620828"/>
                <a:gd name="connsiteX35" fmla="*/ 30345 w 361501"/>
                <a:gd name="connsiteY35" fmla="*/ 85637 h 620828"/>
                <a:gd name="connsiteX36" fmla="*/ 44518 w 361501"/>
                <a:gd name="connsiteY36" fmla="*/ 84185 h 620828"/>
                <a:gd name="connsiteX37" fmla="*/ 55783 w 361501"/>
                <a:gd name="connsiteY37" fmla="*/ 78017 h 620828"/>
                <a:gd name="connsiteX38" fmla="*/ 57237 w 361501"/>
                <a:gd name="connsiteY38" fmla="*/ 79831 h 620828"/>
                <a:gd name="connsiteX39" fmla="*/ 45108 w 361501"/>
                <a:gd name="connsiteY39" fmla="*/ 87905 h 620828"/>
                <a:gd name="connsiteX40" fmla="*/ 30830 w 361501"/>
                <a:gd name="connsiteY40" fmla="*/ 88846 h 620828"/>
                <a:gd name="connsiteX41" fmla="*/ 40710 w 361501"/>
                <a:gd name="connsiteY41" fmla="*/ 104994 h 620828"/>
                <a:gd name="connsiteX42" fmla="*/ 65678 w 361501"/>
                <a:gd name="connsiteY42" fmla="*/ 97067 h 620828"/>
                <a:gd name="connsiteX43" fmla="*/ 67127 w 361501"/>
                <a:gd name="connsiteY43" fmla="*/ 98881 h 620828"/>
                <a:gd name="connsiteX44" fmla="*/ 41637 w 361501"/>
                <a:gd name="connsiteY44" fmla="*/ 106509 h 620828"/>
                <a:gd name="connsiteX45" fmla="*/ 43636 w 361501"/>
                <a:gd name="connsiteY45" fmla="*/ 109777 h 620828"/>
                <a:gd name="connsiteX46" fmla="*/ 139055 w 361501"/>
                <a:gd name="connsiteY46" fmla="*/ 298770 h 620828"/>
                <a:gd name="connsiteX47" fmla="*/ 140792 w 361501"/>
                <a:gd name="connsiteY47" fmla="*/ 297810 h 620828"/>
                <a:gd name="connsiteX48" fmla="*/ 155677 w 361501"/>
                <a:gd name="connsiteY48" fmla="*/ 273894 h 620828"/>
                <a:gd name="connsiteX49" fmla="*/ 170200 w 361501"/>
                <a:gd name="connsiteY49" fmla="*/ 261400 h 620828"/>
                <a:gd name="connsiteX50" fmla="*/ 189941 w 361501"/>
                <a:gd name="connsiteY50" fmla="*/ 255065 h 620828"/>
                <a:gd name="connsiteX51" fmla="*/ 198583 w 361501"/>
                <a:gd name="connsiteY51" fmla="*/ 255817 h 620828"/>
                <a:gd name="connsiteX52" fmla="*/ 94032 w 361501"/>
                <a:gd name="connsiteY52" fmla="*/ 48871 h 620828"/>
                <a:gd name="connsiteX53" fmla="*/ 86788 w 361501"/>
                <a:gd name="connsiteY53" fmla="*/ 31482 h 620828"/>
                <a:gd name="connsiteX54" fmla="*/ 61485 w 361501"/>
                <a:gd name="connsiteY54" fmla="*/ 12416 h 620828"/>
                <a:gd name="connsiteX55" fmla="*/ 39661 w 361501"/>
                <a:gd name="connsiteY55" fmla="*/ 20323 h 620828"/>
                <a:gd name="connsiteX56" fmla="*/ 14031 w 361501"/>
                <a:gd name="connsiteY56" fmla="*/ 45738 h 620828"/>
                <a:gd name="connsiteX57" fmla="*/ 69935 w 361501"/>
                <a:gd name="connsiteY57" fmla="*/ 26288 h 620828"/>
                <a:gd name="connsiteX58" fmla="*/ 75234 w 361501"/>
                <a:gd name="connsiteY58" fmla="*/ 15318 h 620828"/>
                <a:gd name="connsiteX59" fmla="*/ 80676 w 361501"/>
                <a:gd name="connsiteY59" fmla="*/ 6304 h 620828"/>
                <a:gd name="connsiteX60" fmla="*/ 86083 w 361501"/>
                <a:gd name="connsiteY60" fmla="*/ 7458 h 620828"/>
                <a:gd name="connsiteX61" fmla="*/ 85886 w 361501"/>
                <a:gd name="connsiteY61" fmla="*/ 9263 h 620828"/>
                <a:gd name="connsiteX62" fmla="*/ 80482 w 361501"/>
                <a:gd name="connsiteY62" fmla="*/ 6194 h 620828"/>
                <a:gd name="connsiteX63" fmla="*/ 80676 w 361501"/>
                <a:gd name="connsiteY63" fmla="*/ 6304 h 620828"/>
                <a:gd name="connsiteX64" fmla="*/ 80443 w 361501"/>
                <a:gd name="connsiteY64" fmla="*/ 6255 h 620828"/>
                <a:gd name="connsiteX65" fmla="*/ 69599 w 361501"/>
                <a:gd name="connsiteY65" fmla="*/ 285 h 620828"/>
                <a:gd name="connsiteX66" fmla="*/ 77074 w 361501"/>
                <a:gd name="connsiteY66" fmla="*/ 5536 h 620828"/>
                <a:gd name="connsiteX67" fmla="*/ 80443 w 361501"/>
                <a:gd name="connsiteY67" fmla="*/ 6255 h 620828"/>
                <a:gd name="connsiteX68" fmla="*/ 79728 w 361501"/>
                <a:gd name="connsiteY68" fmla="*/ 7401 h 620828"/>
                <a:gd name="connsiteX69" fmla="*/ 85636 w 361501"/>
                <a:gd name="connsiteY69" fmla="*/ 11551 h 620828"/>
                <a:gd name="connsiteX70" fmla="*/ 85886 w 361501"/>
                <a:gd name="connsiteY70" fmla="*/ 9263 h 620828"/>
                <a:gd name="connsiteX71" fmla="*/ 87158 w 361501"/>
                <a:gd name="connsiteY71" fmla="*/ 9986 h 620828"/>
                <a:gd name="connsiteX72" fmla="*/ 86848 w 361501"/>
                <a:gd name="connsiteY72" fmla="*/ 12402 h 620828"/>
                <a:gd name="connsiteX73" fmla="*/ 88177 w 361501"/>
                <a:gd name="connsiteY73" fmla="*/ 13336 h 620828"/>
                <a:gd name="connsiteX74" fmla="*/ 101592 w 361501"/>
                <a:gd name="connsiteY74" fmla="*/ 40221 h 620828"/>
                <a:gd name="connsiteX75" fmla="*/ 216592 w 361501"/>
                <a:gd name="connsiteY75" fmla="*/ 267591 h 620828"/>
                <a:gd name="connsiteX76" fmla="*/ 216848 w 361501"/>
                <a:gd name="connsiteY76" fmla="*/ 267600 h 620828"/>
                <a:gd name="connsiteX77" fmla="*/ 216848 w 361501"/>
                <a:gd name="connsiteY77" fmla="*/ 268097 h 620828"/>
                <a:gd name="connsiteX78" fmla="*/ 273299 w 361501"/>
                <a:gd name="connsiteY78" fmla="*/ 379710 h 620828"/>
                <a:gd name="connsiteX79" fmla="*/ 346014 w 361501"/>
                <a:gd name="connsiteY79" fmla="*/ 523867 h 620828"/>
                <a:gd name="connsiteX80" fmla="*/ 339175 w 361501"/>
                <a:gd name="connsiteY80" fmla="*/ 616127 h 620828"/>
                <a:gd name="connsiteX81" fmla="*/ 338048 w 361501"/>
                <a:gd name="connsiteY81" fmla="*/ 616034 h 620828"/>
                <a:gd name="connsiteX82" fmla="*/ 340390 w 361501"/>
                <a:gd name="connsiteY82" fmla="*/ 609955 h 620828"/>
                <a:gd name="connsiteX83" fmla="*/ 333055 w 361501"/>
                <a:gd name="connsiteY83" fmla="*/ 607117 h 620828"/>
                <a:gd name="connsiteX84" fmla="*/ 332051 w 361501"/>
                <a:gd name="connsiteY84" fmla="*/ 607115 h 620828"/>
                <a:gd name="connsiteX85" fmla="*/ 349040 w 361501"/>
                <a:gd name="connsiteY85" fmla="*/ 578967 h 620828"/>
                <a:gd name="connsiteX86" fmla="*/ 348520 w 361501"/>
                <a:gd name="connsiteY86" fmla="*/ 561161 h 620828"/>
                <a:gd name="connsiteX87" fmla="*/ 342226 w 361501"/>
                <a:gd name="connsiteY87" fmla="*/ 567313 h 620828"/>
                <a:gd name="connsiteX88" fmla="*/ 325204 w 361501"/>
                <a:gd name="connsiteY88" fmla="*/ 571011 h 620828"/>
                <a:gd name="connsiteX89" fmla="*/ 325204 w 361501"/>
                <a:gd name="connsiteY89" fmla="*/ 568516 h 620828"/>
                <a:gd name="connsiteX90" fmla="*/ 348388 w 361501"/>
                <a:gd name="connsiteY90" fmla="*/ 556657 h 620828"/>
                <a:gd name="connsiteX91" fmla="*/ 348374 w 361501"/>
                <a:gd name="connsiteY91" fmla="*/ 556189 h 620828"/>
                <a:gd name="connsiteX92" fmla="*/ 342712 w 361501"/>
                <a:gd name="connsiteY92" fmla="*/ 542261 h 620828"/>
                <a:gd name="connsiteX93" fmla="*/ 320136 w 361501"/>
                <a:gd name="connsiteY93" fmla="*/ 553207 h 620828"/>
                <a:gd name="connsiteX94" fmla="*/ 319771 w 361501"/>
                <a:gd name="connsiteY94" fmla="*/ 551465 h 620828"/>
                <a:gd name="connsiteX95" fmla="*/ 342059 w 361501"/>
                <a:gd name="connsiteY95" fmla="*/ 540653 h 620828"/>
                <a:gd name="connsiteX96" fmla="*/ 334375 w 361501"/>
                <a:gd name="connsiteY96" fmla="*/ 521750 h 620828"/>
                <a:gd name="connsiteX97" fmla="*/ 316136 w 361501"/>
                <a:gd name="connsiteY97" fmla="*/ 488909 h 620828"/>
                <a:gd name="connsiteX98" fmla="*/ 235502 w 361501"/>
                <a:gd name="connsiteY98" fmla="*/ 328895 h 620828"/>
                <a:gd name="connsiteX99" fmla="*/ 209170 w 361501"/>
                <a:gd name="connsiteY99" fmla="*/ 276773 h 620828"/>
                <a:gd name="connsiteX100" fmla="*/ 208124 w 361501"/>
                <a:gd name="connsiteY100" fmla="*/ 277381 h 620828"/>
                <a:gd name="connsiteX101" fmla="*/ 192493 w 361501"/>
                <a:gd name="connsiteY101" fmla="*/ 292595 h 620828"/>
                <a:gd name="connsiteX102" fmla="*/ 174319 w 361501"/>
                <a:gd name="connsiteY102" fmla="*/ 308896 h 620828"/>
                <a:gd name="connsiteX103" fmla="*/ 157234 w 361501"/>
                <a:gd name="connsiteY103" fmla="*/ 312836 h 620828"/>
                <a:gd name="connsiteX104" fmla="*/ 142584 w 361501"/>
                <a:gd name="connsiteY104" fmla="*/ 305758 h 620828"/>
                <a:gd name="connsiteX105" fmla="*/ 193385 w 361501"/>
                <a:gd name="connsiteY105" fmla="*/ 406379 h 620828"/>
                <a:gd name="connsiteX106" fmla="*/ 260340 w 361501"/>
                <a:gd name="connsiteY106" fmla="*/ 539003 h 620828"/>
                <a:gd name="connsiteX107" fmla="*/ 306507 w 361501"/>
                <a:gd name="connsiteY107" fmla="*/ 607066 h 620828"/>
                <a:gd name="connsiteX108" fmla="*/ 332051 w 361501"/>
                <a:gd name="connsiteY108" fmla="*/ 607115 h 620828"/>
                <a:gd name="connsiteX109" fmla="*/ 331615 w 361501"/>
                <a:gd name="connsiteY109" fmla="*/ 607838 h 620828"/>
                <a:gd name="connsiteX110" fmla="*/ 331480 w 361501"/>
                <a:gd name="connsiteY110" fmla="*/ 615496 h 620828"/>
                <a:gd name="connsiteX111" fmla="*/ 338048 w 361501"/>
                <a:gd name="connsiteY111" fmla="*/ 616034 h 620828"/>
                <a:gd name="connsiteX112" fmla="*/ 337735 w 361501"/>
                <a:gd name="connsiteY112" fmla="*/ 616848 h 620828"/>
                <a:gd name="connsiteX113" fmla="*/ 258181 w 361501"/>
                <a:gd name="connsiteY113" fmla="*/ 559185 h 620828"/>
                <a:gd name="connsiteX114" fmla="*/ 172507 w 361501"/>
                <a:gd name="connsiteY114" fmla="*/ 389441 h 620828"/>
                <a:gd name="connsiteX115" fmla="*/ 9439 w 361501"/>
                <a:gd name="connsiteY115" fmla="*/ 67251 h 620828"/>
                <a:gd name="connsiteX116" fmla="*/ 6275 w 361501"/>
                <a:gd name="connsiteY116" fmla="*/ 55984 h 620828"/>
                <a:gd name="connsiteX117" fmla="*/ 1485 w 361501"/>
                <a:gd name="connsiteY117" fmla="*/ 52239 h 620828"/>
                <a:gd name="connsiteX118" fmla="*/ 1305 w 361501"/>
                <a:gd name="connsiteY118" fmla="*/ 39893 h 620828"/>
                <a:gd name="connsiteX119" fmla="*/ 6896 w 361501"/>
                <a:gd name="connsiteY119" fmla="*/ 32328 h 620828"/>
                <a:gd name="connsiteX120" fmla="*/ 8269 w 361501"/>
                <a:gd name="connsiteY120" fmla="*/ 27472 h 620828"/>
                <a:gd name="connsiteX121" fmla="*/ 47596 w 361501"/>
                <a:gd name="connsiteY121" fmla="*/ 3101 h 620828"/>
                <a:gd name="connsiteX122" fmla="*/ 69599 w 361501"/>
                <a:gd name="connsiteY122" fmla="*/ 285 h 620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61501" h="620828">
                  <a:moveTo>
                    <a:pt x="334336" y="532431"/>
                  </a:moveTo>
                  <a:cubicBezTo>
                    <a:pt x="334697" y="531679"/>
                    <a:pt x="335779" y="532055"/>
                    <a:pt x="335779" y="532807"/>
                  </a:cubicBezTo>
                  <a:cubicBezTo>
                    <a:pt x="335779" y="539951"/>
                    <a:pt x="328563" y="544463"/>
                    <a:pt x="322791" y="545215"/>
                  </a:cubicBezTo>
                  <a:cubicBezTo>
                    <a:pt x="320987" y="545591"/>
                    <a:pt x="320265" y="542207"/>
                    <a:pt x="322069" y="542207"/>
                  </a:cubicBezTo>
                  <a:cubicBezTo>
                    <a:pt x="328203" y="541455"/>
                    <a:pt x="330728" y="537319"/>
                    <a:pt x="334336" y="532431"/>
                  </a:cubicBezTo>
                  <a:close/>
                  <a:moveTo>
                    <a:pt x="142675" y="305065"/>
                  </a:moveTo>
                  <a:lnTo>
                    <a:pt x="142311" y="305219"/>
                  </a:lnTo>
                  <a:lnTo>
                    <a:pt x="142435" y="305464"/>
                  </a:lnTo>
                  <a:close/>
                  <a:moveTo>
                    <a:pt x="203199" y="264954"/>
                  </a:moveTo>
                  <a:lnTo>
                    <a:pt x="189079" y="267826"/>
                  </a:lnTo>
                  <a:cubicBezTo>
                    <a:pt x="175283" y="269254"/>
                    <a:pt x="167658" y="272823"/>
                    <a:pt x="160397" y="285317"/>
                  </a:cubicBezTo>
                  <a:lnTo>
                    <a:pt x="152562" y="300857"/>
                  </a:lnTo>
                  <a:lnTo>
                    <a:pt x="172865" y="297938"/>
                  </a:lnTo>
                  <a:cubicBezTo>
                    <a:pt x="180044" y="292595"/>
                    <a:pt x="185951" y="284264"/>
                    <a:pt x="193584" y="275932"/>
                  </a:cubicBezTo>
                  <a:cubicBezTo>
                    <a:pt x="196492" y="272672"/>
                    <a:pt x="200127" y="269140"/>
                    <a:pt x="204125" y="267147"/>
                  </a:cubicBezTo>
                  <a:lnTo>
                    <a:pt x="204310" y="267154"/>
                  </a:lnTo>
                  <a:close/>
                  <a:moveTo>
                    <a:pt x="36556" y="72296"/>
                  </a:moveTo>
                  <a:cubicBezTo>
                    <a:pt x="37312" y="72296"/>
                    <a:pt x="37312" y="73619"/>
                    <a:pt x="36934" y="73950"/>
                  </a:cubicBezTo>
                  <a:cubicBezTo>
                    <a:pt x="33154" y="75604"/>
                    <a:pt x="28996" y="75934"/>
                    <a:pt x="25595" y="77919"/>
                  </a:cubicBezTo>
                  <a:cubicBezTo>
                    <a:pt x="24083" y="78911"/>
                    <a:pt x="21815" y="77257"/>
                    <a:pt x="23705" y="75934"/>
                  </a:cubicBezTo>
                  <a:cubicBezTo>
                    <a:pt x="27107" y="73950"/>
                    <a:pt x="32020" y="71304"/>
                    <a:pt x="36556" y="72296"/>
                  </a:cubicBezTo>
                  <a:close/>
                  <a:moveTo>
                    <a:pt x="83429" y="26007"/>
                  </a:moveTo>
                  <a:lnTo>
                    <a:pt x="74925" y="35807"/>
                  </a:lnTo>
                  <a:cubicBezTo>
                    <a:pt x="66188" y="43120"/>
                    <a:pt x="55075" y="48808"/>
                    <a:pt x="48444" y="51878"/>
                  </a:cubicBezTo>
                  <a:cubicBezTo>
                    <a:pt x="43067" y="54225"/>
                    <a:pt x="33298" y="58198"/>
                    <a:pt x="23889" y="59642"/>
                  </a:cubicBezTo>
                  <a:lnTo>
                    <a:pt x="14739" y="59471"/>
                  </a:lnTo>
                  <a:lnTo>
                    <a:pt x="15086" y="60668"/>
                  </a:lnTo>
                  <a:lnTo>
                    <a:pt x="17983" y="65886"/>
                  </a:lnTo>
                  <a:lnTo>
                    <a:pt x="31091" y="64329"/>
                  </a:lnTo>
                  <a:cubicBezTo>
                    <a:pt x="35452" y="63318"/>
                    <a:pt x="38722" y="60288"/>
                    <a:pt x="43083" y="58604"/>
                  </a:cubicBezTo>
                  <a:cubicBezTo>
                    <a:pt x="44173" y="58604"/>
                    <a:pt x="45263" y="59277"/>
                    <a:pt x="44537" y="60288"/>
                  </a:cubicBezTo>
                  <a:cubicBezTo>
                    <a:pt x="41993" y="63992"/>
                    <a:pt x="37269" y="66265"/>
                    <a:pt x="32090" y="67444"/>
                  </a:cubicBezTo>
                  <a:lnTo>
                    <a:pt x="19127" y="67947"/>
                  </a:lnTo>
                  <a:lnTo>
                    <a:pt x="29741" y="87066"/>
                  </a:lnTo>
                  <a:lnTo>
                    <a:pt x="30118" y="87682"/>
                  </a:lnTo>
                  <a:lnTo>
                    <a:pt x="30345" y="85637"/>
                  </a:lnTo>
                  <a:cubicBezTo>
                    <a:pt x="35069" y="86362"/>
                    <a:pt x="39794" y="86000"/>
                    <a:pt x="44518" y="84185"/>
                  </a:cubicBezTo>
                  <a:cubicBezTo>
                    <a:pt x="48879" y="82734"/>
                    <a:pt x="52149" y="79831"/>
                    <a:pt x="55783" y="78017"/>
                  </a:cubicBezTo>
                  <a:cubicBezTo>
                    <a:pt x="56873" y="77654"/>
                    <a:pt x="57963" y="78742"/>
                    <a:pt x="57237" y="79831"/>
                  </a:cubicBezTo>
                  <a:cubicBezTo>
                    <a:pt x="54693" y="84004"/>
                    <a:pt x="50150" y="86544"/>
                    <a:pt x="45108" y="87905"/>
                  </a:cubicBezTo>
                  <a:lnTo>
                    <a:pt x="30830" y="88846"/>
                  </a:lnTo>
                  <a:lnTo>
                    <a:pt x="40710" y="104994"/>
                  </a:lnTo>
                  <a:lnTo>
                    <a:pt x="65678" y="97067"/>
                  </a:lnTo>
                  <a:cubicBezTo>
                    <a:pt x="66765" y="96704"/>
                    <a:pt x="67490" y="97792"/>
                    <a:pt x="67127" y="98881"/>
                  </a:cubicBezTo>
                  <a:lnTo>
                    <a:pt x="41637" y="106509"/>
                  </a:lnTo>
                  <a:lnTo>
                    <a:pt x="43636" y="109777"/>
                  </a:lnTo>
                  <a:lnTo>
                    <a:pt x="139055" y="298770"/>
                  </a:lnTo>
                  <a:lnTo>
                    <a:pt x="140792" y="297810"/>
                  </a:lnTo>
                  <a:cubicBezTo>
                    <a:pt x="145149" y="298881"/>
                    <a:pt x="152773" y="277821"/>
                    <a:pt x="155677" y="273894"/>
                  </a:cubicBezTo>
                  <a:cubicBezTo>
                    <a:pt x="159671" y="268540"/>
                    <a:pt x="164028" y="264256"/>
                    <a:pt x="170200" y="261400"/>
                  </a:cubicBezTo>
                  <a:cubicBezTo>
                    <a:pt x="175464" y="259080"/>
                    <a:pt x="182726" y="256403"/>
                    <a:pt x="189941" y="255065"/>
                  </a:cubicBezTo>
                  <a:lnTo>
                    <a:pt x="198583" y="255817"/>
                  </a:lnTo>
                  <a:lnTo>
                    <a:pt x="94032" y="48871"/>
                  </a:lnTo>
                  <a:cubicBezTo>
                    <a:pt x="92053" y="44906"/>
                    <a:pt x="89623" y="38059"/>
                    <a:pt x="86788" y="31482"/>
                  </a:cubicBezTo>
                  <a:close/>
                  <a:moveTo>
                    <a:pt x="61485" y="12416"/>
                  </a:moveTo>
                  <a:lnTo>
                    <a:pt x="39661" y="20323"/>
                  </a:lnTo>
                  <a:cubicBezTo>
                    <a:pt x="24158" y="28223"/>
                    <a:pt x="10805" y="39419"/>
                    <a:pt x="14031" y="45738"/>
                  </a:cubicBezTo>
                  <a:cubicBezTo>
                    <a:pt x="18601" y="54947"/>
                    <a:pt x="54426" y="40999"/>
                    <a:pt x="69935" y="26288"/>
                  </a:cubicBezTo>
                  <a:lnTo>
                    <a:pt x="75234" y="15318"/>
                  </a:lnTo>
                  <a:close/>
                  <a:moveTo>
                    <a:pt x="80676" y="6304"/>
                  </a:moveTo>
                  <a:lnTo>
                    <a:pt x="86083" y="7458"/>
                  </a:lnTo>
                  <a:lnTo>
                    <a:pt x="85886" y="9263"/>
                  </a:lnTo>
                  <a:close/>
                  <a:moveTo>
                    <a:pt x="80482" y="6194"/>
                  </a:moveTo>
                  <a:lnTo>
                    <a:pt x="80676" y="6304"/>
                  </a:lnTo>
                  <a:lnTo>
                    <a:pt x="80443" y="6255"/>
                  </a:lnTo>
                  <a:close/>
                  <a:moveTo>
                    <a:pt x="69599" y="285"/>
                  </a:moveTo>
                  <a:lnTo>
                    <a:pt x="77074" y="5536"/>
                  </a:lnTo>
                  <a:lnTo>
                    <a:pt x="80443" y="6255"/>
                  </a:lnTo>
                  <a:lnTo>
                    <a:pt x="79728" y="7401"/>
                  </a:lnTo>
                  <a:lnTo>
                    <a:pt x="85636" y="11551"/>
                  </a:lnTo>
                  <a:lnTo>
                    <a:pt x="85886" y="9263"/>
                  </a:lnTo>
                  <a:lnTo>
                    <a:pt x="87158" y="9986"/>
                  </a:lnTo>
                  <a:lnTo>
                    <a:pt x="86848" y="12402"/>
                  </a:lnTo>
                  <a:lnTo>
                    <a:pt x="88177" y="13336"/>
                  </a:lnTo>
                  <a:cubicBezTo>
                    <a:pt x="92750" y="20422"/>
                    <a:pt x="96462" y="29815"/>
                    <a:pt x="101592" y="40221"/>
                  </a:cubicBezTo>
                  <a:lnTo>
                    <a:pt x="216592" y="267591"/>
                  </a:lnTo>
                  <a:lnTo>
                    <a:pt x="216848" y="267600"/>
                  </a:lnTo>
                  <a:lnTo>
                    <a:pt x="216848" y="268097"/>
                  </a:lnTo>
                  <a:lnTo>
                    <a:pt x="273299" y="379710"/>
                  </a:lnTo>
                  <a:cubicBezTo>
                    <a:pt x="297778" y="427642"/>
                    <a:pt x="321896" y="475574"/>
                    <a:pt x="346014" y="523867"/>
                  </a:cubicBezTo>
                  <a:cubicBezTo>
                    <a:pt x="363293" y="557743"/>
                    <a:pt x="372292" y="585854"/>
                    <a:pt x="339175" y="616127"/>
                  </a:cubicBezTo>
                  <a:lnTo>
                    <a:pt x="338048" y="616034"/>
                  </a:lnTo>
                  <a:lnTo>
                    <a:pt x="340390" y="609955"/>
                  </a:lnTo>
                  <a:cubicBezTo>
                    <a:pt x="339175" y="607477"/>
                    <a:pt x="336295" y="605675"/>
                    <a:pt x="333055" y="607117"/>
                  </a:cubicBezTo>
                  <a:lnTo>
                    <a:pt x="332051" y="607115"/>
                  </a:lnTo>
                  <a:lnTo>
                    <a:pt x="349040" y="578967"/>
                  </a:lnTo>
                  <a:lnTo>
                    <a:pt x="348520" y="561161"/>
                  </a:lnTo>
                  <a:lnTo>
                    <a:pt x="342226" y="567313"/>
                  </a:lnTo>
                  <a:cubicBezTo>
                    <a:pt x="336846" y="569852"/>
                    <a:pt x="330672" y="571011"/>
                    <a:pt x="325204" y="571011"/>
                  </a:cubicBezTo>
                  <a:cubicBezTo>
                    <a:pt x="323440" y="571011"/>
                    <a:pt x="323440" y="568872"/>
                    <a:pt x="325204" y="568516"/>
                  </a:cubicBezTo>
                  <a:lnTo>
                    <a:pt x="348388" y="556657"/>
                  </a:lnTo>
                  <a:lnTo>
                    <a:pt x="348374" y="556189"/>
                  </a:lnTo>
                  <a:lnTo>
                    <a:pt x="342712" y="542261"/>
                  </a:lnTo>
                  <a:lnTo>
                    <a:pt x="320136" y="553207"/>
                  </a:lnTo>
                  <a:cubicBezTo>
                    <a:pt x="318677" y="553556"/>
                    <a:pt x="318677" y="551813"/>
                    <a:pt x="319771" y="551465"/>
                  </a:cubicBezTo>
                  <a:lnTo>
                    <a:pt x="342059" y="540653"/>
                  </a:lnTo>
                  <a:lnTo>
                    <a:pt x="334375" y="521750"/>
                  </a:lnTo>
                  <a:cubicBezTo>
                    <a:pt x="328292" y="510416"/>
                    <a:pt x="321502" y="499349"/>
                    <a:pt x="316136" y="488909"/>
                  </a:cubicBezTo>
                  <a:cubicBezTo>
                    <a:pt x="289498" y="435571"/>
                    <a:pt x="262500" y="382233"/>
                    <a:pt x="235502" y="328895"/>
                  </a:cubicBezTo>
                  <a:lnTo>
                    <a:pt x="209170" y="276773"/>
                  </a:lnTo>
                  <a:lnTo>
                    <a:pt x="208124" y="277381"/>
                  </a:lnTo>
                  <a:cubicBezTo>
                    <a:pt x="201581" y="281728"/>
                    <a:pt x="197219" y="286799"/>
                    <a:pt x="192493" y="292595"/>
                  </a:cubicBezTo>
                  <a:cubicBezTo>
                    <a:pt x="187405" y="299116"/>
                    <a:pt x="181589" y="304912"/>
                    <a:pt x="174319" y="308896"/>
                  </a:cubicBezTo>
                  <a:cubicBezTo>
                    <a:pt x="169230" y="311432"/>
                    <a:pt x="163050" y="313062"/>
                    <a:pt x="157234" y="312836"/>
                  </a:cubicBezTo>
                  <a:lnTo>
                    <a:pt x="142584" y="305758"/>
                  </a:lnTo>
                  <a:lnTo>
                    <a:pt x="193385" y="406379"/>
                  </a:lnTo>
                  <a:cubicBezTo>
                    <a:pt x="215704" y="450707"/>
                    <a:pt x="238022" y="495035"/>
                    <a:pt x="260340" y="539003"/>
                  </a:cubicBezTo>
                  <a:cubicBezTo>
                    <a:pt x="270060" y="558194"/>
                    <a:pt x="283424" y="596238"/>
                    <a:pt x="306507" y="607066"/>
                  </a:cubicBezTo>
                  <a:lnTo>
                    <a:pt x="332051" y="607115"/>
                  </a:lnTo>
                  <a:lnTo>
                    <a:pt x="331615" y="607838"/>
                  </a:lnTo>
                  <a:cubicBezTo>
                    <a:pt x="329095" y="610180"/>
                    <a:pt x="329635" y="613424"/>
                    <a:pt x="331480" y="615496"/>
                  </a:cubicBezTo>
                  <a:lnTo>
                    <a:pt x="338048" y="616034"/>
                  </a:lnTo>
                  <a:lnTo>
                    <a:pt x="337735" y="616848"/>
                  </a:lnTo>
                  <a:cubicBezTo>
                    <a:pt x="294898" y="634507"/>
                    <a:pt x="273299" y="589458"/>
                    <a:pt x="258181" y="559185"/>
                  </a:cubicBezTo>
                  <a:cubicBezTo>
                    <a:pt x="229743" y="502604"/>
                    <a:pt x="200945" y="446022"/>
                    <a:pt x="172507" y="389441"/>
                  </a:cubicBezTo>
                  <a:cubicBezTo>
                    <a:pt x="118151" y="282044"/>
                    <a:pt x="63795" y="174287"/>
                    <a:pt x="9439" y="67251"/>
                  </a:cubicBezTo>
                  <a:lnTo>
                    <a:pt x="6275" y="55984"/>
                  </a:lnTo>
                  <a:lnTo>
                    <a:pt x="1485" y="52239"/>
                  </a:lnTo>
                  <a:cubicBezTo>
                    <a:pt x="-577" y="48086"/>
                    <a:pt x="-353" y="43910"/>
                    <a:pt x="1305" y="39893"/>
                  </a:cubicBezTo>
                  <a:lnTo>
                    <a:pt x="6896" y="32328"/>
                  </a:lnTo>
                  <a:lnTo>
                    <a:pt x="8269" y="27472"/>
                  </a:lnTo>
                  <a:cubicBezTo>
                    <a:pt x="15108" y="16976"/>
                    <a:pt x="28697" y="9048"/>
                    <a:pt x="47596" y="3101"/>
                  </a:cubicBezTo>
                  <a:cubicBezTo>
                    <a:pt x="56775" y="308"/>
                    <a:pt x="63885" y="-503"/>
                    <a:pt x="69599" y="285"/>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42" name="Freeform 41">
              <a:extLst>
                <a:ext uri="{FF2B5EF4-FFF2-40B4-BE49-F238E27FC236}">
                  <a16:creationId xmlns:a16="http://schemas.microsoft.com/office/drawing/2014/main" id="{7B967E48-E3EA-084E-BA70-4511894A0901}"/>
                </a:ext>
              </a:extLst>
            </p:cNvPr>
            <p:cNvSpPr>
              <a:spLocks noChangeArrowheads="1"/>
            </p:cNvSpPr>
            <p:nvPr/>
          </p:nvSpPr>
          <p:spPr bwMode="auto">
            <a:xfrm>
              <a:off x="9830075" y="4436708"/>
              <a:ext cx="2170099" cy="3527131"/>
            </a:xfrm>
            <a:custGeom>
              <a:avLst/>
              <a:gdLst>
                <a:gd name="connsiteX0" fmla="*/ 441877 w 1413936"/>
                <a:gd name="connsiteY0" fmla="*/ 2155464 h 2297895"/>
                <a:gd name="connsiteX1" fmla="*/ 442450 w 1413936"/>
                <a:gd name="connsiteY1" fmla="*/ 2160275 h 2297895"/>
                <a:gd name="connsiteX2" fmla="*/ 439999 w 1413936"/>
                <a:gd name="connsiteY2" fmla="*/ 2160911 h 2297895"/>
                <a:gd name="connsiteX3" fmla="*/ 438555 w 1413936"/>
                <a:gd name="connsiteY3" fmla="*/ 2156937 h 2297895"/>
                <a:gd name="connsiteX4" fmla="*/ 446498 w 1413936"/>
                <a:gd name="connsiteY4" fmla="*/ 2143930 h 2297895"/>
                <a:gd name="connsiteX5" fmla="*/ 451140 w 1413936"/>
                <a:gd name="connsiteY5" fmla="*/ 2151357 h 2297895"/>
                <a:gd name="connsiteX6" fmla="*/ 441877 w 1413936"/>
                <a:gd name="connsiteY6" fmla="*/ 2155464 h 2297895"/>
                <a:gd name="connsiteX7" fmla="*/ 440721 w 1413936"/>
                <a:gd name="connsiteY7" fmla="*/ 2145737 h 2297895"/>
                <a:gd name="connsiteX8" fmla="*/ 446498 w 1413936"/>
                <a:gd name="connsiteY8" fmla="*/ 2143930 h 2297895"/>
                <a:gd name="connsiteX9" fmla="*/ 505711 w 1413936"/>
                <a:gd name="connsiteY9" fmla="*/ 2132369 h 2297895"/>
                <a:gd name="connsiteX10" fmla="*/ 531707 w 1413936"/>
                <a:gd name="connsiteY10" fmla="*/ 2152601 h 2297895"/>
                <a:gd name="connsiteX11" fmla="*/ 529541 w 1413936"/>
                <a:gd name="connsiteY11" fmla="*/ 2162356 h 2297895"/>
                <a:gd name="connsiteX12" fmla="*/ 454802 w 1413936"/>
                <a:gd name="connsiteY12" fmla="*/ 2180059 h 2297895"/>
                <a:gd name="connsiteX13" fmla="*/ 448303 w 1413936"/>
                <a:gd name="connsiteY13" fmla="*/ 2176808 h 2297895"/>
                <a:gd name="connsiteX14" fmla="*/ 442617 w 1413936"/>
                <a:gd name="connsiteY14" fmla="*/ 2161679 h 2297895"/>
                <a:gd name="connsiteX15" fmla="*/ 442450 w 1413936"/>
                <a:gd name="connsiteY15" fmla="*/ 2160275 h 2297895"/>
                <a:gd name="connsiteX16" fmla="*/ 454722 w 1413936"/>
                <a:gd name="connsiteY16" fmla="*/ 2157088 h 2297895"/>
                <a:gd name="connsiteX17" fmla="*/ 454938 w 1413936"/>
                <a:gd name="connsiteY17" fmla="*/ 2157433 h 2297895"/>
                <a:gd name="connsiteX18" fmla="*/ 457879 w 1413936"/>
                <a:gd name="connsiteY18" fmla="*/ 2166641 h 2297895"/>
                <a:gd name="connsiteX19" fmla="*/ 452636 w 1413936"/>
                <a:gd name="connsiteY19" fmla="*/ 2167776 h 2297895"/>
                <a:gd name="connsiteX20" fmla="*/ 459857 w 1413936"/>
                <a:gd name="connsiteY20" fmla="*/ 2172834 h 2297895"/>
                <a:gd name="connsiteX21" fmla="*/ 457879 w 1413936"/>
                <a:gd name="connsiteY21" fmla="*/ 2166641 h 2297895"/>
                <a:gd name="connsiteX22" fmla="*/ 517906 w 1413936"/>
                <a:gd name="connsiteY22" fmla="*/ 2153645 h 2297895"/>
                <a:gd name="connsiteX23" fmla="*/ 525570 w 1413936"/>
                <a:gd name="connsiteY23" fmla="*/ 2161634 h 2297895"/>
                <a:gd name="connsiteX24" fmla="*/ 527736 w 1413936"/>
                <a:gd name="connsiteY24" fmla="*/ 2151517 h 2297895"/>
                <a:gd name="connsiteX25" fmla="*/ 517906 w 1413936"/>
                <a:gd name="connsiteY25" fmla="*/ 2153645 h 2297895"/>
                <a:gd name="connsiteX26" fmla="*/ 516904 w 1413936"/>
                <a:gd name="connsiteY26" fmla="*/ 2152601 h 2297895"/>
                <a:gd name="connsiteX27" fmla="*/ 497046 w 1413936"/>
                <a:gd name="connsiteY27" fmla="*/ 2146098 h 2297895"/>
                <a:gd name="connsiteX28" fmla="*/ 454722 w 1413936"/>
                <a:gd name="connsiteY28" fmla="*/ 2157088 h 2297895"/>
                <a:gd name="connsiteX29" fmla="*/ 451140 w 1413936"/>
                <a:gd name="connsiteY29" fmla="*/ 2151357 h 2297895"/>
                <a:gd name="connsiteX30" fmla="*/ 471456 w 1413936"/>
                <a:gd name="connsiteY30" fmla="*/ 2142350 h 2297895"/>
                <a:gd name="connsiteX31" fmla="*/ 505711 w 1413936"/>
                <a:gd name="connsiteY31" fmla="*/ 2132369 h 2297895"/>
                <a:gd name="connsiteX32" fmla="*/ 1268475 w 1413936"/>
                <a:gd name="connsiteY32" fmla="*/ 1809394 h 2297895"/>
                <a:gd name="connsiteX33" fmla="*/ 1276088 w 1413936"/>
                <a:gd name="connsiteY33" fmla="*/ 1818095 h 2297895"/>
                <a:gd name="connsiteX34" fmla="*/ 1234396 w 1413936"/>
                <a:gd name="connsiteY34" fmla="*/ 1861962 h 2297895"/>
                <a:gd name="connsiteX35" fmla="*/ 1184002 w 1413936"/>
                <a:gd name="connsiteY35" fmla="*/ 1908005 h 2297895"/>
                <a:gd name="connsiteX36" fmla="*/ 1177839 w 1413936"/>
                <a:gd name="connsiteY36" fmla="*/ 1902567 h 2297895"/>
                <a:gd name="connsiteX37" fmla="*/ 1221707 w 1413936"/>
                <a:gd name="connsiteY37" fmla="*/ 1854349 h 2297895"/>
                <a:gd name="connsiteX38" fmla="*/ 1268475 w 1413936"/>
                <a:gd name="connsiteY38" fmla="*/ 1809394 h 2297895"/>
                <a:gd name="connsiteX39" fmla="*/ 475282 w 1413936"/>
                <a:gd name="connsiteY39" fmla="*/ 1771413 h 2297895"/>
                <a:gd name="connsiteX40" fmla="*/ 549606 w 1413936"/>
                <a:gd name="connsiteY40" fmla="*/ 1897089 h 2297895"/>
                <a:gd name="connsiteX41" fmla="*/ 545998 w 1413936"/>
                <a:gd name="connsiteY41" fmla="*/ 1899595 h 2297895"/>
                <a:gd name="connsiteX42" fmla="*/ 472035 w 1413936"/>
                <a:gd name="connsiteY42" fmla="*/ 1773204 h 2297895"/>
                <a:gd name="connsiteX43" fmla="*/ 475282 w 1413936"/>
                <a:gd name="connsiteY43" fmla="*/ 1771413 h 2297895"/>
                <a:gd name="connsiteX44" fmla="*/ 545699 w 1413936"/>
                <a:gd name="connsiteY44" fmla="*/ 1721302 h 2297895"/>
                <a:gd name="connsiteX45" fmla="*/ 549579 w 1413936"/>
                <a:gd name="connsiteY45" fmla="*/ 1721708 h 2297895"/>
                <a:gd name="connsiteX46" fmla="*/ 600470 w 1413936"/>
                <a:gd name="connsiteY46" fmla="*/ 1806525 h 2297895"/>
                <a:gd name="connsiteX47" fmla="*/ 618156 w 1413936"/>
                <a:gd name="connsiteY47" fmla="*/ 1866438 h 2297895"/>
                <a:gd name="connsiteX48" fmla="*/ 517096 w 1413936"/>
                <a:gd name="connsiteY48" fmla="*/ 1922020 h 2297895"/>
                <a:gd name="connsiteX49" fmla="*/ 512765 w 1413936"/>
                <a:gd name="connsiteY49" fmla="*/ 1919133 h 2297895"/>
                <a:gd name="connsiteX50" fmla="*/ 427946 w 1413936"/>
                <a:gd name="connsiteY50" fmla="*/ 1781621 h 2297895"/>
                <a:gd name="connsiteX51" fmla="*/ 431916 w 1413936"/>
                <a:gd name="connsiteY51" fmla="*/ 1779095 h 2297895"/>
                <a:gd name="connsiteX52" fmla="*/ 482807 w 1413936"/>
                <a:gd name="connsiteY52" fmla="*/ 1850918 h 2297895"/>
                <a:gd name="connsiteX53" fmla="*/ 509516 w 1413936"/>
                <a:gd name="connsiteY53" fmla="*/ 1893146 h 2297895"/>
                <a:gd name="connsiteX54" fmla="*/ 537308 w 1413936"/>
                <a:gd name="connsiteY54" fmla="*/ 1909388 h 2297895"/>
                <a:gd name="connsiteX55" fmla="*/ 560768 w 1413936"/>
                <a:gd name="connsiteY55" fmla="*/ 1900365 h 2297895"/>
                <a:gd name="connsiteX56" fmla="*/ 569425 w 1413936"/>
                <a:gd name="connsiteY56" fmla="*/ 1896027 h 2297895"/>
                <a:gd name="connsiteX57" fmla="*/ 531058 w 1413936"/>
                <a:gd name="connsiteY57" fmla="*/ 1836528 h 2297895"/>
                <a:gd name="connsiteX58" fmla="*/ 498150 w 1413936"/>
                <a:gd name="connsiteY58" fmla="*/ 1770749 h 2297895"/>
                <a:gd name="connsiteX59" fmla="*/ 501742 w 1413936"/>
                <a:gd name="connsiteY59" fmla="*/ 1768957 h 2297895"/>
                <a:gd name="connsiteX60" fmla="*/ 541878 w 1413936"/>
                <a:gd name="connsiteY60" fmla="*/ 1830524 h 2297895"/>
                <a:gd name="connsiteX61" fmla="*/ 573948 w 1413936"/>
                <a:gd name="connsiteY61" fmla="*/ 1893760 h 2297895"/>
                <a:gd name="connsiteX62" fmla="*/ 580935 w 1413936"/>
                <a:gd name="connsiteY62" fmla="*/ 1890259 h 2297895"/>
                <a:gd name="connsiteX63" fmla="*/ 592355 w 1413936"/>
                <a:gd name="connsiteY63" fmla="*/ 1881658 h 2297895"/>
                <a:gd name="connsiteX64" fmla="*/ 572156 w 1413936"/>
                <a:gd name="connsiteY64" fmla="*/ 1856596 h 2297895"/>
                <a:gd name="connsiteX65" fmla="*/ 518798 w 1413936"/>
                <a:gd name="connsiteY65" fmla="*/ 1747168 h 2297895"/>
                <a:gd name="connsiteX66" fmla="*/ 524224 w 1413936"/>
                <a:gd name="connsiteY66" fmla="*/ 1744647 h 2297895"/>
                <a:gd name="connsiteX67" fmla="*/ 566544 w 1413936"/>
                <a:gd name="connsiteY67" fmla="*/ 1818826 h 2297895"/>
                <a:gd name="connsiteX68" fmla="*/ 585986 w 1413936"/>
                <a:gd name="connsiteY68" fmla="*/ 1850604 h 2297895"/>
                <a:gd name="connsiteX69" fmla="*/ 598399 w 1413936"/>
                <a:gd name="connsiteY69" fmla="*/ 1877106 h 2297895"/>
                <a:gd name="connsiteX70" fmla="*/ 598666 w 1413936"/>
                <a:gd name="connsiteY70" fmla="*/ 1876905 h 2297895"/>
                <a:gd name="connsiteX71" fmla="*/ 590364 w 1413936"/>
                <a:gd name="connsiteY71" fmla="*/ 1811217 h 2297895"/>
                <a:gd name="connsiteX72" fmla="*/ 544526 w 1413936"/>
                <a:gd name="connsiteY72" fmla="*/ 1724956 h 2297895"/>
                <a:gd name="connsiteX73" fmla="*/ 545699 w 1413936"/>
                <a:gd name="connsiteY73" fmla="*/ 1721302 h 2297895"/>
                <a:gd name="connsiteX74" fmla="*/ 928721 w 1413936"/>
                <a:gd name="connsiteY74" fmla="*/ 1679341 h 2297895"/>
                <a:gd name="connsiteX75" fmla="*/ 933418 w 1413936"/>
                <a:gd name="connsiteY75" fmla="*/ 1683645 h 2297895"/>
                <a:gd name="connsiteX76" fmla="*/ 780953 w 1413936"/>
                <a:gd name="connsiteY76" fmla="*/ 1762555 h 2297895"/>
                <a:gd name="connsiteX77" fmla="*/ 780592 w 1413936"/>
                <a:gd name="connsiteY77" fmla="*/ 1756816 h 2297895"/>
                <a:gd name="connsiteX78" fmla="*/ 865495 w 1413936"/>
                <a:gd name="connsiteY78" fmla="*/ 1727046 h 2297895"/>
                <a:gd name="connsiteX79" fmla="*/ 928721 w 1413936"/>
                <a:gd name="connsiteY79" fmla="*/ 1679341 h 2297895"/>
                <a:gd name="connsiteX80" fmla="*/ 925074 w 1413936"/>
                <a:gd name="connsiteY80" fmla="*/ 1636492 h 2297895"/>
                <a:gd name="connsiteX81" fmla="*/ 928665 w 1413936"/>
                <a:gd name="connsiteY81" fmla="*/ 1640478 h 2297895"/>
                <a:gd name="connsiteX82" fmla="*/ 762393 w 1413936"/>
                <a:gd name="connsiteY82" fmla="*/ 1720907 h 2297895"/>
                <a:gd name="connsiteX83" fmla="*/ 762393 w 1413936"/>
                <a:gd name="connsiteY83" fmla="*/ 1717284 h 2297895"/>
                <a:gd name="connsiteX84" fmla="*/ 854327 w 1413936"/>
                <a:gd name="connsiteY84" fmla="*/ 1685040 h 2297895"/>
                <a:gd name="connsiteX85" fmla="*/ 925074 w 1413936"/>
                <a:gd name="connsiteY85" fmla="*/ 1636492 h 2297895"/>
                <a:gd name="connsiteX86" fmla="*/ 881134 w 1413936"/>
                <a:gd name="connsiteY86" fmla="*/ 1605467 h 2297895"/>
                <a:gd name="connsiteX87" fmla="*/ 882982 w 1413936"/>
                <a:gd name="connsiteY87" fmla="*/ 1609815 h 2297895"/>
                <a:gd name="connsiteX88" fmla="*/ 738443 w 1413936"/>
                <a:gd name="connsiteY88" fmla="*/ 1689882 h 2297895"/>
                <a:gd name="connsiteX89" fmla="*/ 737722 w 1413936"/>
                <a:gd name="connsiteY89" fmla="*/ 1685534 h 2297895"/>
                <a:gd name="connsiteX90" fmla="*/ 822066 w 1413936"/>
                <a:gd name="connsiteY90" fmla="*/ 1659449 h 2297895"/>
                <a:gd name="connsiteX91" fmla="*/ 876854 w 1413936"/>
                <a:gd name="connsiteY91" fmla="*/ 1606553 h 2297895"/>
                <a:gd name="connsiteX92" fmla="*/ 881134 w 1413936"/>
                <a:gd name="connsiteY92" fmla="*/ 1605467 h 2297895"/>
                <a:gd name="connsiteX93" fmla="*/ 871949 w 1413936"/>
                <a:gd name="connsiteY93" fmla="*/ 1538336 h 2297895"/>
                <a:gd name="connsiteX94" fmla="*/ 798517 w 1413936"/>
                <a:gd name="connsiteY94" fmla="*/ 1603780 h 2297895"/>
                <a:gd name="connsiteX95" fmla="*/ 699193 w 1413936"/>
                <a:gd name="connsiteY95" fmla="*/ 1659540 h 2297895"/>
                <a:gd name="connsiteX96" fmla="*/ 488670 w 1413936"/>
                <a:gd name="connsiteY96" fmla="*/ 1739465 h 2297895"/>
                <a:gd name="connsiteX97" fmla="*/ 386332 w 1413936"/>
                <a:gd name="connsiteY97" fmla="*/ 1790229 h 2297895"/>
                <a:gd name="connsiteX98" fmla="*/ 326537 w 1413936"/>
                <a:gd name="connsiteY98" fmla="*/ 1821566 h 2297895"/>
                <a:gd name="connsiteX99" fmla="*/ 353327 w 1413936"/>
                <a:gd name="connsiteY99" fmla="*/ 1861872 h 2297895"/>
                <a:gd name="connsiteX100" fmla="*/ 376022 w 1413936"/>
                <a:gd name="connsiteY100" fmla="*/ 1906506 h 2297895"/>
                <a:gd name="connsiteX101" fmla="*/ 373877 w 1413936"/>
                <a:gd name="connsiteY101" fmla="*/ 1929114 h 2297895"/>
                <a:gd name="connsiteX102" fmla="*/ 362083 w 1413936"/>
                <a:gd name="connsiteY102" fmla="*/ 1937727 h 2297895"/>
                <a:gd name="connsiteX103" fmla="*/ 356008 w 1413936"/>
                <a:gd name="connsiteY103" fmla="*/ 1992632 h 2297895"/>
                <a:gd name="connsiteX104" fmla="*/ 354712 w 1413936"/>
                <a:gd name="connsiteY104" fmla="*/ 1997342 h 2297895"/>
                <a:gd name="connsiteX105" fmla="*/ 350180 w 1413936"/>
                <a:gd name="connsiteY105" fmla="*/ 1996960 h 2297895"/>
                <a:gd name="connsiteX106" fmla="*/ 316774 w 1413936"/>
                <a:gd name="connsiteY106" fmla="*/ 2018255 h 2297895"/>
                <a:gd name="connsiteX107" fmla="*/ 259332 w 1413936"/>
                <a:gd name="connsiteY107" fmla="*/ 2129513 h 2297895"/>
                <a:gd name="connsiteX108" fmla="*/ 306478 w 1413936"/>
                <a:gd name="connsiteY108" fmla="*/ 2227464 h 2297895"/>
                <a:gd name="connsiteX109" fmla="*/ 372338 w 1413936"/>
                <a:gd name="connsiteY109" fmla="*/ 2285082 h 2297895"/>
                <a:gd name="connsiteX110" fmla="*/ 421643 w 1413936"/>
                <a:gd name="connsiteY110" fmla="*/ 2271757 h 2297895"/>
                <a:gd name="connsiteX111" fmla="*/ 553724 w 1413936"/>
                <a:gd name="connsiteY111" fmla="*/ 2236826 h 2297895"/>
                <a:gd name="connsiteX112" fmla="*/ 784414 w 1413936"/>
                <a:gd name="connsiteY112" fmla="*/ 2176328 h 2297895"/>
                <a:gd name="connsiteX113" fmla="*/ 914290 w 1413936"/>
                <a:gd name="connsiteY113" fmla="*/ 2145763 h 2297895"/>
                <a:gd name="connsiteX114" fmla="*/ 1037680 w 1413936"/>
                <a:gd name="connsiteY114" fmla="*/ 2109111 h 2297895"/>
                <a:gd name="connsiteX115" fmla="*/ 1010406 w 1413936"/>
                <a:gd name="connsiteY115" fmla="*/ 2067696 h 2297895"/>
                <a:gd name="connsiteX116" fmla="*/ 986222 w 1413936"/>
                <a:gd name="connsiteY116" fmla="*/ 2019187 h 2297895"/>
                <a:gd name="connsiteX117" fmla="*/ 992302 w 1413936"/>
                <a:gd name="connsiteY117" fmla="*/ 2014875 h 2297895"/>
                <a:gd name="connsiteX118" fmla="*/ 1022386 w 1413936"/>
                <a:gd name="connsiteY118" fmla="*/ 2059971 h 2297895"/>
                <a:gd name="connsiteX119" fmla="*/ 1045941 w 1413936"/>
                <a:gd name="connsiteY119" fmla="*/ 2105526 h 2297895"/>
                <a:gd name="connsiteX120" fmla="*/ 1095551 w 1413936"/>
                <a:gd name="connsiteY120" fmla="*/ 2077443 h 2297895"/>
                <a:gd name="connsiteX121" fmla="*/ 1230680 w 1413936"/>
                <a:gd name="connsiteY121" fmla="*/ 1944055 h 2297895"/>
                <a:gd name="connsiteX122" fmla="*/ 1311655 w 1413936"/>
                <a:gd name="connsiteY122" fmla="*/ 1868072 h 2297895"/>
                <a:gd name="connsiteX123" fmla="*/ 1387952 w 1413936"/>
                <a:gd name="connsiteY123" fmla="*/ 1774803 h 2297895"/>
                <a:gd name="connsiteX124" fmla="*/ 1364199 w 1413936"/>
                <a:gd name="connsiteY124" fmla="*/ 1708542 h 2297895"/>
                <a:gd name="connsiteX125" fmla="*/ 1326051 w 1413936"/>
                <a:gd name="connsiteY125" fmla="*/ 1645883 h 2297895"/>
                <a:gd name="connsiteX126" fmla="*/ 1318785 w 1413936"/>
                <a:gd name="connsiteY126" fmla="*/ 1645617 h 2297895"/>
                <a:gd name="connsiteX127" fmla="*/ 1322867 w 1413936"/>
                <a:gd name="connsiteY127" fmla="*/ 1650896 h 2297895"/>
                <a:gd name="connsiteX128" fmla="*/ 1274247 w 1413936"/>
                <a:gd name="connsiteY128" fmla="*/ 1732567 h 2297895"/>
                <a:gd name="connsiteX129" fmla="*/ 1157560 w 1413936"/>
                <a:gd name="connsiteY129" fmla="*/ 1845899 h 2297895"/>
                <a:gd name="connsiteX130" fmla="*/ 932828 w 1413936"/>
                <a:gd name="connsiteY130" fmla="*/ 2004204 h 2297895"/>
                <a:gd name="connsiteX131" fmla="*/ 606534 w 1413936"/>
                <a:gd name="connsiteY131" fmla="*/ 2049177 h 2297895"/>
                <a:gd name="connsiteX132" fmla="*/ 283842 w 1413936"/>
                <a:gd name="connsiteY132" fmla="*/ 2104224 h 2297895"/>
                <a:gd name="connsiteX133" fmla="*/ 283122 w 1413936"/>
                <a:gd name="connsiteY133" fmla="*/ 2102425 h 2297895"/>
                <a:gd name="connsiteX134" fmla="*/ 561876 w 1413936"/>
                <a:gd name="connsiteY134" fmla="*/ 2044500 h 2297895"/>
                <a:gd name="connsiteX135" fmla="*/ 857917 w 1413936"/>
                <a:gd name="connsiteY135" fmla="*/ 2002405 h 2297895"/>
                <a:gd name="connsiteX136" fmla="*/ 997654 w 1413936"/>
                <a:gd name="connsiteY136" fmla="*/ 1964987 h 2297895"/>
                <a:gd name="connsiteX137" fmla="*/ 1115422 w 1413936"/>
                <a:gd name="connsiteY137" fmla="*/ 1859931 h 2297895"/>
                <a:gd name="connsiteX138" fmla="*/ 1220225 w 1413936"/>
                <a:gd name="connsiteY138" fmla="*/ 1757392 h 2297895"/>
                <a:gd name="connsiteX139" fmla="*/ 1312423 w 1413936"/>
                <a:gd name="connsiteY139" fmla="*/ 1648738 h 2297895"/>
                <a:gd name="connsiteX140" fmla="*/ 1318171 w 1413936"/>
                <a:gd name="connsiteY140" fmla="*/ 1645594 h 2297895"/>
                <a:gd name="connsiteX141" fmla="*/ 1303918 w 1413936"/>
                <a:gd name="connsiteY141" fmla="*/ 1645072 h 2297895"/>
                <a:gd name="connsiteX142" fmla="*/ 1281784 w 1413936"/>
                <a:gd name="connsiteY142" fmla="*/ 1646963 h 2297895"/>
                <a:gd name="connsiteX143" fmla="*/ 1206207 w 1413936"/>
                <a:gd name="connsiteY143" fmla="*/ 1652004 h 2297895"/>
                <a:gd name="connsiteX144" fmla="*/ 975157 w 1413936"/>
                <a:gd name="connsiteY144" fmla="*/ 1690536 h 2297895"/>
                <a:gd name="connsiteX145" fmla="*/ 974159 w 1413936"/>
                <a:gd name="connsiteY145" fmla="*/ 1690368 h 2297895"/>
                <a:gd name="connsiteX146" fmla="*/ 974727 w 1413936"/>
                <a:gd name="connsiteY146" fmla="*/ 1694979 h 2297895"/>
                <a:gd name="connsiteX147" fmla="*/ 923438 w 1413936"/>
                <a:gd name="connsiteY147" fmla="*/ 1760702 h 2297895"/>
                <a:gd name="connsiteX148" fmla="*/ 835676 w 1413936"/>
                <a:gd name="connsiteY148" fmla="*/ 1803977 h 2297895"/>
                <a:gd name="connsiteX149" fmla="*/ 777048 w 1413936"/>
                <a:gd name="connsiteY149" fmla="*/ 1818041 h 2297895"/>
                <a:gd name="connsiteX150" fmla="*/ 746834 w 1413936"/>
                <a:gd name="connsiteY150" fmla="*/ 1779454 h 2297895"/>
                <a:gd name="connsiteX151" fmla="*/ 684969 w 1413936"/>
                <a:gd name="connsiteY151" fmla="*/ 1675956 h 2297895"/>
                <a:gd name="connsiteX152" fmla="*/ 692163 w 1413936"/>
                <a:gd name="connsiteY152" fmla="*/ 1671268 h 2297895"/>
                <a:gd name="connsiteX153" fmla="*/ 760502 w 1413936"/>
                <a:gd name="connsiteY153" fmla="*/ 1781618 h 2297895"/>
                <a:gd name="connsiteX154" fmla="*/ 816972 w 1413936"/>
                <a:gd name="connsiteY154" fmla="*/ 1797846 h 2297895"/>
                <a:gd name="connsiteX155" fmla="*/ 888549 w 1413936"/>
                <a:gd name="connsiteY155" fmla="*/ 1766833 h 2297895"/>
                <a:gd name="connsiteX156" fmla="*/ 952213 w 1413936"/>
                <a:gd name="connsiteY156" fmla="*/ 1703363 h 2297895"/>
                <a:gd name="connsiteX157" fmla="*/ 940343 w 1413936"/>
                <a:gd name="connsiteY157" fmla="*/ 1630518 h 2297895"/>
                <a:gd name="connsiteX158" fmla="*/ 906488 w 1413936"/>
                <a:gd name="connsiteY158" fmla="*/ 1579309 h 2297895"/>
                <a:gd name="connsiteX159" fmla="*/ 845942 w 1413936"/>
                <a:gd name="connsiteY159" fmla="*/ 1392795 h 2297895"/>
                <a:gd name="connsiteX160" fmla="*/ 820222 w 1413936"/>
                <a:gd name="connsiteY160" fmla="*/ 1414231 h 2297895"/>
                <a:gd name="connsiteX161" fmla="*/ 563066 w 1413936"/>
                <a:gd name="connsiteY161" fmla="*/ 1524096 h 2297895"/>
                <a:gd name="connsiteX162" fmla="*/ 419722 w 1413936"/>
                <a:gd name="connsiteY162" fmla="*/ 1538865 h 2297895"/>
                <a:gd name="connsiteX163" fmla="*/ 263411 w 1413936"/>
                <a:gd name="connsiteY163" fmla="*/ 1588215 h 2297895"/>
                <a:gd name="connsiteX164" fmla="*/ 205926 w 1413936"/>
                <a:gd name="connsiteY164" fmla="*/ 1622509 h 2297895"/>
                <a:gd name="connsiteX165" fmla="*/ 202026 w 1413936"/>
                <a:gd name="connsiteY165" fmla="*/ 1622098 h 2297895"/>
                <a:gd name="connsiteX166" fmla="*/ 206375 w 1413936"/>
                <a:gd name="connsiteY166" fmla="*/ 1627106 h 2297895"/>
                <a:gd name="connsiteX167" fmla="*/ 209361 w 1413936"/>
                <a:gd name="connsiteY167" fmla="*/ 1632864 h 2297895"/>
                <a:gd name="connsiteX168" fmla="*/ 220059 w 1413936"/>
                <a:gd name="connsiteY168" fmla="*/ 1629623 h 2297895"/>
                <a:gd name="connsiteX169" fmla="*/ 220783 w 1413936"/>
                <a:gd name="connsiteY169" fmla="*/ 1632150 h 2297895"/>
                <a:gd name="connsiteX170" fmla="*/ 222508 w 1413936"/>
                <a:gd name="connsiteY170" fmla="*/ 1629866 h 2297895"/>
                <a:gd name="connsiteX171" fmla="*/ 332498 w 1413936"/>
                <a:gd name="connsiteY171" fmla="*/ 1690566 h 2297895"/>
                <a:gd name="connsiteX172" fmla="*/ 351364 w 1413936"/>
                <a:gd name="connsiteY172" fmla="*/ 1792084 h 2297895"/>
                <a:gd name="connsiteX173" fmla="*/ 349165 w 1413936"/>
                <a:gd name="connsiteY173" fmla="*/ 1794776 h 2297895"/>
                <a:gd name="connsiteX174" fmla="*/ 356508 w 1413936"/>
                <a:gd name="connsiteY174" fmla="*/ 1790094 h 2297895"/>
                <a:gd name="connsiteX175" fmla="*/ 436129 w 1413936"/>
                <a:gd name="connsiteY175" fmla="*/ 1750266 h 2297895"/>
                <a:gd name="connsiteX176" fmla="*/ 487004 w 1413936"/>
                <a:gd name="connsiteY176" fmla="*/ 1727454 h 2297895"/>
                <a:gd name="connsiteX177" fmla="*/ 456287 w 1413936"/>
                <a:gd name="connsiteY177" fmla="*/ 1679439 h 2297895"/>
                <a:gd name="connsiteX178" fmla="*/ 424266 w 1413936"/>
                <a:gd name="connsiteY178" fmla="*/ 1625499 h 2297895"/>
                <a:gd name="connsiteX179" fmla="*/ 429317 w 1413936"/>
                <a:gd name="connsiteY179" fmla="*/ 1620820 h 2297895"/>
                <a:gd name="connsiteX180" fmla="*/ 467291 w 1413936"/>
                <a:gd name="connsiteY180" fmla="*/ 1672601 h 2297895"/>
                <a:gd name="connsiteX181" fmla="*/ 490706 w 1413936"/>
                <a:gd name="connsiteY181" fmla="*/ 1725794 h 2297895"/>
                <a:gd name="connsiteX182" fmla="*/ 515964 w 1413936"/>
                <a:gd name="connsiteY182" fmla="*/ 1714469 h 2297895"/>
                <a:gd name="connsiteX183" fmla="*/ 505517 w 1413936"/>
                <a:gd name="connsiteY183" fmla="*/ 1700044 h 2297895"/>
                <a:gd name="connsiteX184" fmla="*/ 490437 w 1413936"/>
                <a:gd name="connsiteY184" fmla="*/ 1672700 h 2297895"/>
                <a:gd name="connsiteX185" fmla="*/ 454064 w 1413936"/>
                <a:gd name="connsiteY185" fmla="*/ 1612912 h 2297895"/>
                <a:gd name="connsiteX186" fmla="*/ 459106 w 1413936"/>
                <a:gd name="connsiteY186" fmla="*/ 1609332 h 2297895"/>
                <a:gd name="connsiteX187" fmla="*/ 518308 w 1413936"/>
                <a:gd name="connsiteY187" fmla="*/ 1692251 h 2297895"/>
                <a:gd name="connsiteX188" fmla="*/ 524824 w 1413936"/>
                <a:gd name="connsiteY188" fmla="*/ 1710496 h 2297895"/>
                <a:gd name="connsiteX189" fmla="*/ 606347 w 1413936"/>
                <a:gd name="connsiteY189" fmla="*/ 1673941 h 2297895"/>
                <a:gd name="connsiteX190" fmla="*/ 801756 w 1413936"/>
                <a:gd name="connsiteY190" fmla="*/ 1576013 h 2297895"/>
                <a:gd name="connsiteX191" fmla="*/ 869771 w 1413936"/>
                <a:gd name="connsiteY191" fmla="*/ 1511928 h 2297895"/>
                <a:gd name="connsiteX192" fmla="*/ 884166 w 1413936"/>
                <a:gd name="connsiteY192" fmla="*/ 1438483 h 2297895"/>
                <a:gd name="connsiteX193" fmla="*/ 881324 w 1413936"/>
                <a:gd name="connsiteY193" fmla="*/ 1432878 h 2297895"/>
                <a:gd name="connsiteX194" fmla="*/ 888253 w 1413936"/>
                <a:gd name="connsiteY194" fmla="*/ 1459411 h 2297895"/>
                <a:gd name="connsiteX195" fmla="*/ 813006 w 1413936"/>
                <a:gd name="connsiteY195" fmla="*/ 1534028 h 2297895"/>
                <a:gd name="connsiteX196" fmla="*/ 703556 w 1413936"/>
                <a:gd name="connsiteY196" fmla="*/ 1584493 h 2297895"/>
                <a:gd name="connsiteX197" fmla="*/ 635869 w 1413936"/>
                <a:gd name="connsiteY197" fmla="*/ 1613692 h 2297895"/>
                <a:gd name="connsiteX198" fmla="*/ 550901 w 1413936"/>
                <a:gd name="connsiteY198" fmla="*/ 1531144 h 2297895"/>
                <a:gd name="connsiteX199" fmla="*/ 558462 w 1413936"/>
                <a:gd name="connsiteY199" fmla="*/ 1527539 h 2297895"/>
                <a:gd name="connsiteX200" fmla="*/ 600946 w 1413936"/>
                <a:gd name="connsiteY200" fmla="*/ 1591342 h 2297895"/>
                <a:gd name="connsiteX201" fmla="*/ 666832 w 1413936"/>
                <a:gd name="connsiteY201" fmla="*/ 1588098 h 2297895"/>
                <a:gd name="connsiteX202" fmla="*/ 775923 w 1413936"/>
                <a:gd name="connsiteY202" fmla="*/ 1536912 h 2297895"/>
                <a:gd name="connsiteX203" fmla="*/ 873132 w 1413936"/>
                <a:gd name="connsiteY203" fmla="*/ 1451480 h 2297895"/>
                <a:gd name="connsiteX204" fmla="*/ 861340 w 1413936"/>
                <a:gd name="connsiteY204" fmla="*/ 1417506 h 2297895"/>
                <a:gd name="connsiteX205" fmla="*/ 958077 w 1413936"/>
                <a:gd name="connsiteY205" fmla="*/ 1379155 h 2297895"/>
                <a:gd name="connsiteX206" fmla="*/ 950655 w 1413936"/>
                <a:gd name="connsiteY206" fmla="*/ 1381369 h 2297895"/>
                <a:gd name="connsiteX207" fmla="*/ 938771 w 1413936"/>
                <a:gd name="connsiteY207" fmla="*/ 1387548 h 2297895"/>
                <a:gd name="connsiteX208" fmla="*/ 936173 w 1413936"/>
                <a:gd name="connsiteY208" fmla="*/ 1382453 h 2297895"/>
                <a:gd name="connsiteX209" fmla="*/ 933276 w 1413936"/>
                <a:gd name="connsiteY209" fmla="*/ 1390405 h 2297895"/>
                <a:gd name="connsiteX210" fmla="*/ 938771 w 1413936"/>
                <a:gd name="connsiteY210" fmla="*/ 1387548 h 2297895"/>
                <a:gd name="connsiteX211" fmla="*/ 946310 w 1413936"/>
                <a:gd name="connsiteY211" fmla="*/ 1402333 h 2297895"/>
                <a:gd name="connsiteX212" fmla="*/ 944812 w 1413936"/>
                <a:gd name="connsiteY212" fmla="*/ 1406259 h 2297895"/>
                <a:gd name="connsiteX213" fmla="*/ 942690 w 1413936"/>
                <a:gd name="connsiteY213" fmla="*/ 1405585 h 2297895"/>
                <a:gd name="connsiteX214" fmla="*/ 904375 w 1413936"/>
                <a:gd name="connsiteY214" fmla="*/ 1427063 h 2297895"/>
                <a:gd name="connsiteX215" fmla="*/ 904453 w 1413936"/>
                <a:gd name="connsiteY215" fmla="*/ 1427187 h 2297895"/>
                <a:gd name="connsiteX216" fmla="*/ 904463 w 1413936"/>
                <a:gd name="connsiteY216" fmla="*/ 1427207 h 2297895"/>
                <a:gd name="connsiteX217" fmla="*/ 920740 w 1413936"/>
                <a:gd name="connsiteY217" fmla="*/ 1421760 h 2297895"/>
                <a:gd name="connsiteX218" fmla="*/ 943414 w 1413936"/>
                <a:gd name="connsiteY218" fmla="*/ 1409923 h 2297895"/>
                <a:gd name="connsiteX219" fmla="*/ 944812 w 1413936"/>
                <a:gd name="connsiteY219" fmla="*/ 1406259 h 2297895"/>
                <a:gd name="connsiteX220" fmla="*/ 950655 w 1413936"/>
                <a:gd name="connsiteY220" fmla="*/ 1408116 h 2297895"/>
                <a:gd name="connsiteX221" fmla="*/ 957557 w 1413936"/>
                <a:gd name="connsiteY221" fmla="*/ 1420875 h 2297895"/>
                <a:gd name="connsiteX222" fmla="*/ 952103 w 1413936"/>
                <a:gd name="connsiteY222" fmla="*/ 1423657 h 2297895"/>
                <a:gd name="connsiteX223" fmla="*/ 960431 w 1413936"/>
                <a:gd name="connsiteY223" fmla="*/ 1426187 h 2297895"/>
                <a:gd name="connsiteX224" fmla="*/ 957557 w 1413936"/>
                <a:gd name="connsiteY224" fmla="*/ 1420875 h 2297895"/>
                <a:gd name="connsiteX225" fmla="*/ 978690 w 1413936"/>
                <a:gd name="connsiteY225" fmla="*/ 1410092 h 2297895"/>
                <a:gd name="connsiteX226" fmla="*/ 981792 w 1413936"/>
                <a:gd name="connsiteY226" fmla="*/ 1415706 h 2297895"/>
                <a:gd name="connsiteX227" fmla="*/ 984689 w 1413936"/>
                <a:gd name="connsiteY227" fmla="*/ 1407031 h 2297895"/>
                <a:gd name="connsiteX228" fmla="*/ 978690 w 1413936"/>
                <a:gd name="connsiteY228" fmla="*/ 1410092 h 2297895"/>
                <a:gd name="connsiteX229" fmla="*/ 964413 w 1413936"/>
                <a:gd name="connsiteY229" fmla="*/ 1384261 h 2297895"/>
                <a:gd name="connsiteX230" fmla="*/ 958077 w 1413936"/>
                <a:gd name="connsiteY230" fmla="*/ 1379155 h 2297895"/>
                <a:gd name="connsiteX231" fmla="*/ 863012 w 1413936"/>
                <a:gd name="connsiteY231" fmla="*/ 1378568 h 2297895"/>
                <a:gd name="connsiteX232" fmla="*/ 851998 w 1413936"/>
                <a:gd name="connsiteY232" fmla="*/ 1387747 h 2297895"/>
                <a:gd name="connsiteX233" fmla="*/ 862023 w 1413936"/>
                <a:gd name="connsiteY233" fmla="*/ 1394820 h 2297895"/>
                <a:gd name="connsiteX234" fmla="*/ 859335 w 1413936"/>
                <a:gd name="connsiteY234" fmla="*/ 1389519 h 2297895"/>
                <a:gd name="connsiteX235" fmla="*/ 553546 w 1413936"/>
                <a:gd name="connsiteY235" fmla="*/ 779232 h 2297895"/>
                <a:gd name="connsiteX236" fmla="*/ 561825 w 1413936"/>
                <a:gd name="connsiteY236" fmla="*/ 780672 h 2297895"/>
                <a:gd name="connsiteX237" fmla="*/ 590669 w 1413936"/>
                <a:gd name="connsiteY237" fmla="*/ 845085 h 2297895"/>
                <a:gd name="connsiteX238" fmla="*/ 588014 w 1413936"/>
                <a:gd name="connsiteY238" fmla="*/ 855085 h 2297895"/>
                <a:gd name="connsiteX239" fmla="*/ 634392 w 1413936"/>
                <a:gd name="connsiteY239" fmla="*/ 838956 h 2297895"/>
                <a:gd name="connsiteX240" fmla="*/ 676245 w 1413936"/>
                <a:gd name="connsiteY240" fmla="*/ 861744 h 2297895"/>
                <a:gd name="connsiteX241" fmla="*/ 673720 w 1413936"/>
                <a:gd name="connsiteY241" fmla="*/ 864260 h 2297895"/>
                <a:gd name="connsiteX242" fmla="*/ 672767 w 1413936"/>
                <a:gd name="connsiteY242" fmla="*/ 864014 h 2297895"/>
                <a:gd name="connsiteX243" fmla="*/ 687566 w 1413936"/>
                <a:gd name="connsiteY243" fmla="*/ 882989 h 2297895"/>
                <a:gd name="connsiteX244" fmla="*/ 690212 w 1413936"/>
                <a:gd name="connsiteY244" fmla="*/ 897868 h 2297895"/>
                <a:gd name="connsiteX245" fmla="*/ 686630 w 1413936"/>
                <a:gd name="connsiteY245" fmla="*/ 905379 h 2297895"/>
                <a:gd name="connsiteX246" fmla="*/ 718747 w 1413936"/>
                <a:gd name="connsiteY246" fmla="*/ 913342 h 2297895"/>
                <a:gd name="connsiteX247" fmla="*/ 812792 w 1413936"/>
                <a:gd name="connsiteY247" fmla="*/ 967426 h 2297895"/>
                <a:gd name="connsiteX248" fmla="*/ 864895 w 1413936"/>
                <a:gd name="connsiteY248" fmla="*/ 1024092 h 2297895"/>
                <a:gd name="connsiteX249" fmla="*/ 839225 w 1413936"/>
                <a:gd name="connsiteY249" fmla="*/ 1059093 h 2297895"/>
                <a:gd name="connsiteX250" fmla="*/ 826951 w 1413936"/>
                <a:gd name="connsiteY250" fmla="*/ 1061803 h 2297895"/>
                <a:gd name="connsiteX251" fmla="*/ 826795 w 1413936"/>
                <a:gd name="connsiteY251" fmla="*/ 1087401 h 2297895"/>
                <a:gd name="connsiteX252" fmla="*/ 752707 w 1413936"/>
                <a:gd name="connsiteY252" fmla="*/ 1130014 h 2297895"/>
                <a:gd name="connsiteX253" fmla="*/ 656425 w 1413936"/>
                <a:gd name="connsiteY253" fmla="*/ 1081731 h 2297895"/>
                <a:gd name="connsiteX254" fmla="*/ 579616 w 1413936"/>
                <a:gd name="connsiteY254" fmla="*/ 1028043 h 2297895"/>
                <a:gd name="connsiteX255" fmla="*/ 651016 w 1413936"/>
                <a:gd name="connsiteY255" fmla="*/ 921028 h 2297895"/>
                <a:gd name="connsiteX256" fmla="*/ 655659 w 1413936"/>
                <a:gd name="connsiteY256" fmla="*/ 924001 h 2297895"/>
                <a:gd name="connsiteX257" fmla="*/ 654527 w 1413936"/>
                <a:gd name="connsiteY257" fmla="*/ 926454 h 2297895"/>
                <a:gd name="connsiteX258" fmla="*/ 652458 w 1413936"/>
                <a:gd name="connsiteY258" fmla="*/ 925352 h 2297895"/>
                <a:gd name="connsiteX259" fmla="*/ 650655 w 1413936"/>
                <a:gd name="connsiteY259" fmla="*/ 929315 h 2297895"/>
                <a:gd name="connsiteX260" fmla="*/ 651507 w 1413936"/>
                <a:gd name="connsiteY260" fmla="*/ 929870 h 2297895"/>
                <a:gd name="connsiteX261" fmla="*/ 618415 w 1413936"/>
                <a:gd name="connsiteY261" fmla="*/ 950625 h 2297895"/>
                <a:gd name="connsiteX262" fmla="*/ 631904 w 1413936"/>
                <a:gd name="connsiteY262" fmla="*/ 1047861 h 2297895"/>
                <a:gd name="connsiteX263" fmla="*/ 727464 w 1413936"/>
                <a:gd name="connsiteY263" fmla="*/ 1102269 h 2297895"/>
                <a:gd name="connsiteX264" fmla="*/ 773983 w 1413936"/>
                <a:gd name="connsiteY264" fmla="*/ 1115962 h 2297895"/>
                <a:gd name="connsiteX265" fmla="*/ 805716 w 1413936"/>
                <a:gd name="connsiteY265" fmla="*/ 1035970 h 2297895"/>
                <a:gd name="connsiteX266" fmla="*/ 744774 w 1413936"/>
                <a:gd name="connsiteY266" fmla="*/ 990570 h 2297895"/>
                <a:gd name="connsiteX267" fmla="*/ 651507 w 1413936"/>
                <a:gd name="connsiteY267" fmla="*/ 929870 h 2297895"/>
                <a:gd name="connsiteX268" fmla="*/ 653540 w 1413936"/>
                <a:gd name="connsiteY268" fmla="*/ 928595 h 2297895"/>
                <a:gd name="connsiteX269" fmla="*/ 654527 w 1413936"/>
                <a:gd name="connsiteY269" fmla="*/ 926454 h 2297895"/>
                <a:gd name="connsiteX270" fmla="*/ 709434 w 1413936"/>
                <a:gd name="connsiteY270" fmla="*/ 955709 h 2297895"/>
                <a:gd name="connsiteX271" fmla="*/ 763165 w 1413936"/>
                <a:gd name="connsiteY271" fmla="*/ 992011 h 2297895"/>
                <a:gd name="connsiteX272" fmla="*/ 826992 w 1413936"/>
                <a:gd name="connsiteY272" fmla="*/ 1055067 h 2297895"/>
                <a:gd name="connsiteX273" fmla="*/ 826989 w 1413936"/>
                <a:gd name="connsiteY273" fmla="*/ 1055663 h 2297895"/>
                <a:gd name="connsiteX274" fmla="*/ 830804 w 1413936"/>
                <a:gd name="connsiteY274" fmla="*/ 1052156 h 2297895"/>
                <a:gd name="connsiteX275" fmla="*/ 842976 w 1413936"/>
                <a:gd name="connsiteY275" fmla="*/ 1043817 h 2297895"/>
                <a:gd name="connsiteX276" fmla="*/ 834711 w 1413936"/>
                <a:gd name="connsiteY276" fmla="*/ 990379 h 2297895"/>
                <a:gd name="connsiteX277" fmla="*/ 766797 w 1413936"/>
                <a:gd name="connsiteY277" fmla="*/ 952721 h 2297895"/>
                <a:gd name="connsiteX278" fmla="*/ 678042 w 1413936"/>
                <a:gd name="connsiteY278" fmla="*/ 927974 h 2297895"/>
                <a:gd name="connsiteX279" fmla="*/ 666903 w 1413936"/>
                <a:gd name="connsiteY279" fmla="*/ 930126 h 2297895"/>
                <a:gd name="connsiteX280" fmla="*/ 670283 w 1413936"/>
                <a:gd name="connsiteY280" fmla="*/ 910944 h 2297895"/>
                <a:gd name="connsiteX281" fmla="*/ 680186 w 1413936"/>
                <a:gd name="connsiteY281" fmla="*/ 906672 h 2297895"/>
                <a:gd name="connsiteX282" fmla="*/ 678262 w 1413936"/>
                <a:gd name="connsiteY282" fmla="*/ 899026 h 2297895"/>
                <a:gd name="connsiteX283" fmla="*/ 678041 w 1413936"/>
                <a:gd name="connsiteY283" fmla="*/ 887622 h 2297895"/>
                <a:gd name="connsiteX284" fmla="*/ 666047 w 1413936"/>
                <a:gd name="connsiteY284" fmla="*/ 863032 h 2297895"/>
                <a:gd name="connsiteX285" fmla="*/ 666590 w 1413936"/>
                <a:gd name="connsiteY285" fmla="*/ 862423 h 2297895"/>
                <a:gd name="connsiteX286" fmla="*/ 632831 w 1413936"/>
                <a:gd name="connsiteY286" fmla="*/ 853725 h 2297895"/>
                <a:gd name="connsiteX287" fmla="*/ 593868 w 1413936"/>
                <a:gd name="connsiteY287" fmla="*/ 865159 h 2297895"/>
                <a:gd name="connsiteX288" fmla="*/ 583498 w 1413936"/>
                <a:gd name="connsiteY288" fmla="*/ 872090 h 2297895"/>
                <a:gd name="connsiteX289" fmla="*/ 582834 w 1413936"/>
                <a:gd name="connsiteY289" fmla="*/ 874593 h 2297895"/>
                <a:gd name="connsiteX290" fmla="*/ 557145 w 1413936"/>
                <a:gd name="connsiteY290" fmla="*/ 904101 h 2297895"/>
                <a:gd name="connsiteX291" fmla="*/ 475959 w 1413936"/>
                <a:gd name="connsiteY291" fmla="*/ 962444 h 2297895"/>
                <a:gd name="connsiteX292" fmla="*/ 448276 w 1413936"/>
                <a:gd name="connsiteY292" fmla="*/ 992655 h 2297895"/>
                <a:gd name="connsiteX293" fmla="*/ 426351 w 1413936"/>
                <a:gd name="connsiteY293" fmla="*/ 1062084 h 2297895"/>
                <a:gd name="connsiteX294" fmla="*/ 430187 w 1413936"/>
                <a:gd name="connsiteY294" fmla="*/ 1068710 h 2297895"/>
                <a:gd name="connsiteX295" fmla="*/ 431291 w 1413936"/>
                <a:gd name="connsiteY295" fmla="*/ 1062033 h 2297895"/>
                <a:gd name="connsiteX296" fmla="*/ 508199 w 1413936"/>
                <a:gd name="connsiteY296" fmla="*/ 973226 h 2297895"/>
                <a:gd name="connsiteX297" fmla="*/ 609664 w 1413936"/>
                <a:gd name="connsiteY297" fmla="*/ 885626 h 2297895"/>
                <a:gd name="connsiteX298" fmla="*/ 665434 w 1413936"/>
                <a:gd name="connsiteY298" fmla="*/ 867316 h 2297895"/>
                <a:gd name="connsiteX299" fmla="*/ 664354 w 1413936"/>
                <a:gd name="connsiteY299" fmla="*/ 874137 h 2297895"/>
                <a:gd name="connsiteX300" fmla="*/ 531226 w 1413936"/>
                <a:gd name="connsiteY300" fmla="*/ 963533 h 2297895"/>
                <a:gd name="connsiteX301" fmla="*/ 436807 w 1413936"/>
                <a:gd name="connsiteY301" fmla="*/ 1074391 h 2297895"/>
                <a:gd name="connsiteX302" fmla="*/ 436631 w 1413936"/>
                <a:gd name="connsiteY302" fmla="*/ 1079841 h 2297895"/>
                <a:gd name="connsiteX303" fmla="*/ 438537 w 1413936"/>
                <a:gd name="connsiteY303" fmla="*/ 1083133 h 2297895"/>
                <a:gd name="connsiteX304" fmla="*/ 438447 w 1413936"/>
                <a:gd name="connsiteY304" fmla="*/ 1088344 h 2297895"/>
                <a:gd name="connsiteX305" fmla="*/ 436345 w 1413936"/>
                <a:gd name="connsiteY305" fmla="*/ 1088725 h 2297895"/>
                <a:gd name="connsiteX306" fmla="*/ 436238 w 1413936"/>
                <a:gd name="connsiteY306" fmla="*/ 1092062 h 2297895"/>
                <a:gd name="connsiteX307" fmla="*/ 433719 w 1413936"/>
                <a:gd name="connsiteY307" fmla="*/ 1093498 h 2297895"/>
                <a:gd name="connsiteX308" fmla="*/ 431395 w 1413936"/>
                <a:gd name="connsiteY308" fmla="*/ 1086737 h 2297895"/>
                <a:gd name="connsiteX309" fmla="*/ 417626 w 1413936"/>
                <a:gd name="connsiteY309" fmla="*/ 1070249 h 2297895"/>
                <a:gd name="connsiteX310" fmla="*/ 432000 w 1413936"/>
                <a:gd name="connsiteY310" fmla="*/ 1002493 h 2297895"/>
                <a:gd name="connsiteX311" fmla="*/ 458616 w 1413936"/>
                <a:gd name="connsiteY311" fmla="*/ 970092 h 2297895"/>
                <a:gd name="connsiteX312" fmla="*/ 427855 w 1413936"/>
                <a:gd name="connsiteY312" fmla="*/ 982993 h 2297895"/>
                <a:gd name="connsiteX313" fmla="*/ 378234 w 1413936"/>
                <a:gd name="connsiteY313" fmla="*/ 989386 h 2297895"/>
                <a:gd name="connsiteX314" fmla="*/ 348715 w 1413936"/>
                <a:gd name="connsiteY314" fmla="*/ 985428 h 2297895"/>
                <a:gd name="connsiteX315" fmla="*/ 317036 w 1413936"/>
                <a:gd name="connsiteY315" fmla="*/ 1014216 h 2297895"/>
                <a:gd name="connsiteX316" fmla="*/ 278878 w 1413936"/>
                <a:gd name="connsiteY316" fmla="*/ 1076470 h 2297895"/>
                <a:gd name="connsiteX317" fmla="*/ 211201 w 1413936"/>
                <a:gd name="connsiteY317" fmla="*/ 1209976 h 2297895"/>
                <a:gd name="connsiteX318" fmla="*/ 301197 w 1413936"/>
                <a:gd name="connsiteY318" fmla="*/ 1462592 h 2297895"/>
                <a:gd name="connsiteX319" fmla="*/ 290038 w 1413936"/>
                <a:gd name="connsiteY319" fmla="*/ 1468350 h 2297895"/>
                <a:gd name="connsiteX320" fmla="*/ 204362 w 1413936"/>
                <a:gd name="connsiteY320" fmla="*/ 1295621 h 2297895"/>
                <a:gd name="connsiteX321" fmla="*/ 228841 w 1413936"/>
                <a:gd name="connsiteY321" fmla="*/ 1139805 h 2297895"/>
                <a:gd name="connsiteX322" fmla="*/ 283558 w 1413936"/>
                <a:gd name="connsiteY322" fmla="*/ 1040485 h 2297895"/>
                <a:gd name="connsiteX323" fmla="*/ 323876 w 1413936"/>
                <a:gd name="connsiteY323" fmla="*/ 978591 h 2297895"/>
                <a:gd name="connsiteX324" fmla="*/ 379314 w 1413936"/>
                <a:gd name="connsiteY324" fmla="*/ 972473 h 2297895"/>
                <a:gd name="connsiteX325" fmla="*/ 482269 w 1413936"/>
                <a:gd name="connsiteY325" fmla="*/ 942605 h 2297895"/>
                <a:gd name="connsiteX326" fmla="*/ 489159 w 1413936"/>
                <a:gd name="connsiteY326" fmla="*/ 937990 h 2297895"/>
                <a:gd name="connsiteX327" fmla="*/ 500580 w 1413936"/>
                <a:gd name="connsiteY327" fmla="*/ 926795 h 2297895"/>
                <a:gd name="connsiteX328" fmla="*/ 536752 w 1413936"/>
                <a:gd name="connsiteY328" fmla="*/ 892574 h 2297895"/>
                <a:gd name="connsiteX329" fmla="*/ 564396 w 1413936"/>
                <a:gd name="connsiteY329" fmla="*/ 871607 h 2297895"/>
                <a:gd name="connsiteX330" fmla="*/ 570465 w 1413936"/>
                <a:gd name="connsiteY330" fmla="*/ 864517 h 2297895"/>
                <a:gd name="connsiteX331" fmla="*/ 564345 w 1413936"/>
                <a:gd name="connsiteY331" fmla="*/ 806941 h 2297895"/>
                <a:gd name="connsiteX332" fmla="*/ 545986 w 1413936"/>
                <a:gd name="connsiteY332" fmla="*/ 800823 h 2297895"/>
                <a:gd name="connsiteX333" fmla="*/ 517907 w 1413936"/>
                <a:gd name="connsiteY333" fmla="*/ 817736 h 2297895"/>
                <a:gd name="connsiteX334" fmla="*/ 333956 w 1413936"/>
                <a:gd name="connsiteY334" fmla="*/ 895105 h 2297895"/>
                <a:gd name="connsiteX335" fmla="*/ 275998 w 1413936"/>
                <a:gd name="connsiteY335" fmla="*/ 936848 h 2297895"/>
                <a:gd name="connsiteX336" fmla="*/ 258359 w 1413936"/>
                <a:gd name="connsiteY336" fmla="*/ 960238 h 2297895"/>
                <a:gd name="connsiteX337" fmla="*/ 179522 w 1413936"/>
                <a:gd name="connsiteY337" fmla="*/ 1019614 h 2297895"/>
                <a:gd name="connsiteX338" fmla="*/ 95286 w 1413936"/>
                <a:gd name="connsiteY338" fmla="*/ 1084387 h 2297895"/>
                <a:gd name="connsiteX339" fmla="*/ 13570 w 1413936"/>
                <a:gd name="connsiteY339" fmla="*/ 1162475 h 2297895"/>
                <a:gd name="connsiteX340" fmla="*/ 64328 w 1413936"/>
                <a:gd name="connsiteY340" fmla="*/ 1272950 h 2297895"/>
                <a:gd name="connsiteX341" fmla="*/ 117965 w 1413936"/>
                <a:gd name="connsiteY341" fmla="*/ 1369750 h 2297895"/>
                <a:gd name="connsiteX342" fmla="*/ 216118 w 1413936"/>
                <a:gd name="connsiteY342" fmla="*/ 1562114 h 2297895"/>
                <a:gd name="connsiteX343" fmla="*/ 230060 w 1413936"/>
                <a:gd name="connsiteY343" fmla="*/ 1543868 h 2297895"/>
                <a:gd name="connsiteX344" fmla="*/ 352131 w 1413936"/>
                <a:gd name="connsiteY344" fmla="*/ 1425521 h 2297895"/>
                <a:gd name="connsiteX345" fmla="*/ 413465 w 1413936"/>
                <a:gd name="connsiteY345" fmla="*/ 1371705 h 2297895"/>
                <a:gd name="connsiteX346" fmla="*/ 379534 w 1413936"/>
                <a:gd name="connsiteY346" fmla="*/ 1323469 h 2297895"/>
                <a:gd name="connsiteX347" fmla="*/ 348409 w 1413936"/>
                <a:gd name="connsiteY347" fmla="*/ 1263553 h 2297895"/>
                <a:gd name="connsiteX348" fmla="*/ 300998 w 1413936"/>
                <a:gd name="connsiteY348" fmla="*/ 1157597 h 2297895"/>
                <a:gd name="connsiteX349" fmla="*/ 381344 w 1413936"/>
                <a:gd name="connsiteY349" fmla="*/ 990733 h 2297895"/>
                <a:gd name="connsiteX350" fmla="*/ 384963 w 1413936"/>
                <a:gd name="connsiteY350" fmla="*/ 993976 h 2297895"/>
                <a:gd name="connsiteX351" fmla="*/ 325971 w 1413936"/>
                <a:gd name="connsiteY351" fmla="*/ 1080472 h 2297895"/>
                <a:gd name="connsiteX352" fmla="*/ 325247 w 1413936"/>
                <a:gd name="connsiteY352" fmla="*/ 1190393 h 2297895"/>
                <a:gd name="connsiteX353" fmla="*/ 371301 w 1413936"/>
                <a:gd name="connsiteY353" fmla="*/ 1284411 h 2297895"/>
                <a:gd name="connsiteX354" fmla="*/ 417758 w 1413936"/>
                <a:gd name="connsiteY354" fmla="*/ 1367938 h 2297895"/>
                <a:gd name="connsiteX355" fmla="*/ 437000 w 1413936"/>
                <a:gd name="connsiteY355" fmla="*/ 1351055 h 2297895"/>
                <a:gd name="connsiteX356" fmla="*/ 528623 w 1413936"/>
                <a:gd name="connsiteY356" fmla="*/ 1285497 h 2297895"/>
                <a:gd name="connsiteX357" fmla="*/ 533666 w 1413936"/>
                <a:gd name="connsiteY357" fmla="*/ 1293057 h 2297895"/>
                <a:gd name="connsiteX358" fmla="*/ 358614 w 1413936"/>
                <a:gd name="connsiteY358" fmla="*/ 1433080 h 2297895"/>
                <a:gd name="connsiteX359" fmla="*/ 279237 w 1413936"/>
                <a:gd name="connsiteY359" fmla="*/ 1512270 h 2297895"/>
                <a:gd name="connsiteX360" fmla="*/ 229238 w 1413936"/>
                <a:gd name="connsiteY360" fmla="*/ 1560975 h 2297895"/>
                <a:gd name="connsiteX361" fmla="*/ 271847 w 1413936"/>
                <a:gd name="connsiteY361" fmla="*/ 1530207 h 2297895"/>
                <a:gd name="connsiteX362" fmla="*/ 343911 w 1413936"/>
                <a:gd name="connsiteY362" fmla="*/ 1490971 h 2297895"/>
                <a:gd name="connsiteX363" fmla="*/ 511819 w 1413936"/>
                <a:gd name="connsiteY363" fmla="*/ 1453578 h 2297895"/>
                <a:gd name="connsiteX364" fmla="*/ 707472 w 1413936"/>
                <a:gd name="connsiteY364" fmla="*/ 1377714 h 2297895"/>
                <a:gd name="connsiteX365" fmla="*/ 854842 w 1413936"/>
                <a:gd name="connsiteY365" fmla="*/ 1259063 h 2297895"/>
                <a:gd name="connsiteX366" fmla="*/ 933391 w 1413936"/>
                <a:gd name="connsiteY366" fmla="*/ 1192547 h 2297895"/>
                <a:gd name="connsiteX367" fmla="*/ 1000771 w 1413936"/>
                <a:gd name="connsiteY367" fmla="*/ 1131065 h 2297895"/>
                <a:gd name="connsiteX368" fmla="*/ 989241 w 1413936"/>
                <a:gd name="connsiteY368" fmla="*/ 1126750 h 2297895"/>
                <a:gd name="connsiteX369" fmla="*/ 967261 w 1413936"/>
                <a:gd name="connsiteY369" fmla="*/ 1133582 h 2297895"/>
                <a:gd name="connsiteX370" fmla="*/ 905647 w 1413936"/>
                <a:gd name="connsiteY370" fmla="*/ 1150840 h 2297895"/>
                <a:gd name="connsiteX371" fmla="*/ 660630 w 1413936"/>
                <a:gd name="connsiteY371" fmla="*/ 1222030 h 2297895"/>
                <a:gd name="connsiteX372" fmla="*/ 655705 w 1413936"/>
                <a:gd name="connsiteY372" fmla="*/ 1219814 h 2297895"/>
                <a:gd name="connsiteX373" fmla="*/ 658875 w 1413936"/>
                <a:gd name="connsiteY373" fmla="*/ 1228301 h 2297895"/>
                <a:gd name="connsiteX374" fmla="*/ 660681 w 1413936"/>
                <a:gd name="connsiteY374" fmla="*/ 1249989 h 2297895"/>
                <a:gd name="connsiteX375" fmla="*/ 554788 w 1413936"/>
                <a:gd name="connsiteY375" fmla="*/ 1304704 h 2297895"/>
                <a:gd name="connsiteX376" fmla="*/ 492330 w 1413936"/>
                <a:gd name="connsiteY376" fmla="*/ 1200314 h 2297895"/>
                <a:gd name="connsiteX377" fmla="*/ 440281 w 1413936"/>
                <a:gd name="connsiteY377" fmla="*/ 1083324 h 2297895"/>
                <a:gd name="connsiteX378" fmla="*/ 445307 w 1413936"/>
                <a:gd name="connsiteY378" fmla="*/ 1080805 h 2297895"/>
                <a:gd name="connsiteX379" fmla="*/ 447288 w 1413936"/>
                <a:gd name="connsiteY379" fmla="*/ 1084177 h 2297895"/>
                <a:gd name="connsiteX380" fmla="*/ 447819 w 1413936"/>
                <a:gd name="connsiteY380" fmla="*/ 1086159 h 2297895"/>
                <a:gd name="connsiteX381" fmla="*/ 448357 w 1413936"/>
                <a:gd name="connsiteY381" fmla="*/ 1085998 h 2297895"/>
                <a:gd name="connsiteX382" fmla="*/ 479587 w 1413936"/>
                <a:gd name="connsiteY382" fmla="*/ 1139164 h 2297895"/>
                <a:gd name="connsiteX383" fmla="*/ 509560 w 1413936"/>
                <a:gd name="connsiteY383" fmla="*/ 1199954 h 2297895"/>
                <a:gd name="connsiteX384" fmla="*/ 542584 w 1413936"/>
                <a:gd name="connsiteY384" fmla="*/ 1261148 h 2297895"/>
                <a:gd name="connsiteX385" fmla="*/ 578480 w 1413936"/>
                <a:gd name="connsiteY385" fmla="*/ 1296785 h 2297895"/>
                <a:gd name="connsiteX386" fmla="*/ 637349 w 1413936"/>
                <a:gd name="connsiteY386" fmla="*/ 1267627 h 2297895"/>
                <a:gd name="connsiteX387" fmla="*/ 590325 w 1413936"/>
                <a:gd name="connsiteY387" fmla="*/ 1110682 h 2297895"/>
                <a:gd name="connsiteX388" fmla="*/ 574890 w 1413936"/>
                <a:gd name="connsiteY388" fmla="*/ 1081885 h 2297895"/>
                <a:gd name="connsiteX389" fmla="*/ 527149 w 1413936"/>
                <a:gd name="connsiteY389" fmla="*/ 1040848 h 2297895"/>
                <a:gd name="connsiteX390" fmla="*/ 452486 w 1413936"/>
                <a:gd name="connsiteY390" fmla="*/ 1084764 h 2297895"/>
                <a:gd name="connsiteX391" fmla="*/ 448357 w 1413936"/>
                <a:gd name="connsiteY391" fmla="*/ 1085998 h 2297895"/>
                <a:gd name="connsiteX392" fmla="*/ 447288 w 1413936"/>
                <a:gd name="connsiteY392" fmla="*/ 1084177 h 2297895"/>
                <a:gd name="connsiteX393" fmla="*/ 446383 w 1413936"/>
                <a:gd name="connsiteY393" fmla="*/ 1080805 h 2297895"/>
                <a:gd name="connsiteX394" fmla="*/ 560173 w 1413936"/>
                <a:gd name="connsiteY394" fmla="*/ 1039409 h 2297895"/>
                <a:gd name="connsiteX395" fmla="*/ 629093 w 1413936"/>
                <a:gd name="connsiteY395" fmla="*/ 1164317 h 2297895"/>
                <a:gd name="connsiteX396" fmla="*/ 650271 w 1413936"/>
                <a:gd name="connsiteY396" fmla="*/ 1205263 h 2297895"/>
                <a:gd name="connsiteX397" fmla="*/ 654037 w 1413936"/>
                <a:gd name="connsiteY397" fmla="*/ 1215348 h 2297895"/>
                <a:gd name="connsiteX398" fmla="*/ 655586 w 1413936"/>
                <a:gd name="connsiteY398" fmla="*/ 1211244 h 2297895"/>
                <a:gd name="connsiteX399" fmla="*/ 1012661 w 1413936"/>
                <a:gd name="connsiteY399" fmla="*/ 1105896 h 2297895"/>
                <a:gd name="connsiteX400" fmla="*/ 1020228 w 1413936"/>
                <a:gd name="connsiteY400" fmla="*/ 1112368 h 2297895"/>
                <a:gd name="connsiteX401" fmla="*/ 987079 w 1413936"/>
                <a:gd name="connsiteY401" fmla="*/ 1162705 h 2297895"/>
                <a:gd name="connsiteX402" fmla="*/ 875380 w 1413936"/>
                <a:gd name="connsiteY402" fmla="*/ 1256187 h 2297895"/>
                <a:gd name="connsiteX403" fmla="*/ 684772 w 1413936"/>
                <a:gd name="connsiteY403" fmla="*/ 1402882 h 2297895"/>
                <a:gd name="connsiteX404" fmla="*/ 443358 w 1413936"/>
                <a:gd name="connsiteY404" fmla="*/ 1479106 h 2297895"/>
                <a:gd name="connsiteX405" fmla="*/ 306077 w 1413936"/>
                <a:gd name="connsiteY405" fmla="*/ 1517578 h 2297895"/>
                <a:gd name="connsiteX406" fmla="*/ 257795 w 1413936"/>
                <a:gd name="connsiteY406" fmla="*/ 1552139 h 2297895"/>
                <a:gd name="connsiteX407" fmla="*/ 210667 w 1413936"/>
                <a:gd name="connsiteY407" fmla="*/ 1579064 h 2297895"/>
                <a:gd name="connsiteX408" fmla="*/ 202094 w 1413936"/>
                <a:gd name="connsiteY408" fmla="*/ 1587416 h 2297895"/>
                <a:gd name="connsiteX409" fmla="*/ 202544 w 1413936"/>
                <a:gd name="connsiteY409" fmla="*/ 1590016 h 2297895"/>
                <a:gd name="connsiteX410" fmla="*/ 223073 w 1413936"/>
                <a:gd name="connsiteY410" fmla="*/ 1594338 h 2297895"/>
                <a:gd name="connsiteX411" fmla="*/ 249365 w 1413936"/>
                <a:gd name="connsiteY411" fmla="*/ 1577048 h 2297895"/>
                <a:gd name="connsiteX412" fmla="*/ 310232 w 1413936"/>
                <a:gd name="connsiteY412" fmla="*/ 1542467 h 2297895"/>
                <a:gd name="connsiteX413" fmla="*/ 407116 w 1413936"/>
                <a:gd name="connsiteY413" fmla="*/ 1521935 h 2297895"/>
                <a:gd name="connsiteX414" fmla="*/ 675077 w 1413936"/>
                <a:gd name="connsiteY414" fmla="*/ 1484473 h 2297895"/>
                <a:gd name="connsiteX415" fmla="*/ 927911 w 1413936"/>
                <a:gd name="connsiteY415" fmla="*/ 1310128 h 2297895"/>
                <a:gd name="connsiteX416" fmla="*/ 1036680 w 1413936"/>
                <a:gd name="connsiteY416" fmla="*/ 1220435 h 2297895"/>
                <a:gd name="connsiteX417" fmla="*/ 1047485 w 1413936"/>
                <a:gd name="connsiteY417" fmla="*/ 1160279 h 2297895"/>
                <a:gd name="connsiteX418" fmla="*/ 1020833 w 1413936"/>
                <a:gd name="connsiteY418" fmla="*/ 1106607 h 2297895"/>
                <a:gd name="connsiteX419" fmla="*/ 1022994 w 1413936"/>
                <a:gd name="connsiteY419" fmla="*/ 1100438 h 2297895"/>
                <a:gd name="connsiteX420" fmla="*/ 1029476 w 1413936"/>
                <a:gd name="connsiteY420" fmla="*/ 1102644 h 2297895"/>
                <a:gd name="connsiteX421" fmla="*/ 1076658 w 1413936"/>
                <a:gd name="connsiteY421" fmla="*/ 1195580 h 2297895"/>
                <a:gd name="connsiteX422" fmla="*/ 1075217 w 1413936"/>
                <a:gd name="connsiteY422" fmla="*/ 1201703 h 2297895"/>
                <a:gd name="connsiteX423" fmla="*/ 863694 w 1413936"/>
                <a:gd name="connsiteY423" fmla="*/ 1377999 h 2297895"/>
                <a:gd name="connsiteX424" fmla="*/ 875529 w 1413936"/>
                <a:gd name="connsiteY424" fmla="*/ 1381598 h 2297895"/>
                <a:gd name="connsiteX425" fmla="*/ 900301 w 1413936"/>
                <a:gd name="connsiteY425" fmla="*/ 1420642 h 2297895"/>
                <a:gd name="connsiteX426" fmla="*/ 915309 w 1413936"/>
                <a:gd name="connsiteY426" fmla="*/ 1410600 h 2297895"/>
                <a:gd name="connsiteX427" fmla="*/ 932941 w 1413936"/>
                <a:gd name="connsiteY427" fmla="*/ 1402059 h 2297895"/>
                <a:gd name="connsiteX428" fmla="*/ 935810 w 1413936"/>
                <a:gd name="connsiteY428" fmla="*/ 1407393 h 2297895"/>
                <a:gd name="connsiteX429" fmla="*/ 938345 w 1413936"/>
                <a:gd name="connsiteY429" fmla="*/ 1399441 h 2297895"/>
                <a:gd name="connsiteX430" fmla="*/ 932941 w 1413936"/>
                <a:gd name="connsiteY430" fmla="*/ 1402059 h 2297895"/>
                <a:gd name="connsiteX431" fmla="*/ 925311 w 1413936"/>
                <a:gd name="connsiteY431" fmla="*/ 1387875 h 2297895"/>
                <a:gd name="connsiteX432" fmla="*/ 927845 w 1413936"/>
                <a:gd name="connsiteY432" fmla="*/ 1379562 h 2297895"/>
                <a:gd name="connsiteX433" fmla="*/ 965137 w 1413936"/>
                <a:gd name="connsiteY433" fmla="*/ 1366550 h 2297895"/>
                <a:gd name="connsiteX434" fmla="*/ 993378 w 1413936"/>
                <a:gd name="connsiteY434" fmla="*/ 1409923 h 2297895"/>
                <a:gd name="connsiteX435" fmla="*/ 990481 w 1413936"/>
                <a:gd name="connsiteY435" fmla="*/ 1418597 h 2297895"/>
                <a:gd name="connsiteX436" fmla="*/ 957534 w 1413936"/>
                <a:gd name="connsiteY436" fmla="*/ 1434862 h 2297895"/>
                <a:gd name="connsiteX437" fmla="*/ 949207 w 1413936"/>
                <a:gd name="connsiteY437" fmla="*/ 1431970 h 2297895"/>
                <a:gd name="connsiteX438" fmla="*/ 942746 w 1413936"/>
                <a:gd name="connsiteY438" fmla="*/ 1419320 h 2297895"/>
                <a:gd name="connsiteX439" fmla="*/ 948120 w 1413936"/>
                <a:gd name="connsiteY439" fmla="*/ 1416429 h 2297895"/>
                <a:gd name="connsiteX440" fmla="*/ 939793 w 1413936"/>
                <a:gd name="connsiteY440" fmla="*/ 1413537 h 2297895"/>
                <a:gd name="connsiteX441" fmla="*/ 942746 w 1413936"/>
                <a:gd name="connsiteY441" fmla="*/ 1419320 h 2297895"/>
                <a:gd name="connsiteX442" fmla="*/ 924270 w 1413936"/>
                <a:gd name="connsiteY442" fmla="*/ 1429260 h 2297895"/>
                <a:gd name="connsiteX443" fmla="*/ 908799 w 1413936"/>
                <a:gd name="connsiteY443" fmla="*/ 1435947 h 2297895"/>
                <a:gd name="connsiteX444" fmla="*/ 916976 w 1413936"/>
                <a:gd name="connsiteY444" fmla="*/ 1452428 h 2297895"/>
                <a:gd name="connsiteX445" fmla="*/ 921232 w 1413936"/>
                <a:gd name="connsiteY445" fmla="*/ 1476286 h 2297895"/>
                <a:gd name="connsiteX446" fmla="*/ 883806 w 1413936"/>
                <a:gd name="connsiteY446" fmla="*/ 1527769 h 2297895"/>
                <a:gd name="connsiteX447" fmla="*/ 879721 w 1413936"/>
                <a:gd name="connsiteY447" fmla="*/ 1531409 h 2297895"/>
                <a:gd name="connsiteX448" fmla="*/ 904403 w 1413936"/>
                <a:gd name="connsiteY448" fmla="*/ 1553096 h 2297895"/>
                <a:gd name="connsiteX449" fmla="*/ 970916 w 1413936"/>
                <a:gd name="connsiteY449" fmla="*/ 1664055 h 2297895"/>
                <a:gd name="connsiteX450" fmla="*/ 971552 w 1413936"/>
                <a:gd name="connsiteY450" fmla="*/ 1669215 h 2297895"/>
                <a:gd name="connsiteX451" fmla="*/ 1108856 w 1413936"/>
                <a:gd name="connsiteY451" fmla="*/ 1640301 h 2297895"/>
                <a:gd name="connsiteX452" fmla="*/ 1248674 w 1413936"/>
                <a:gd name="connsiteY452" fmla="*/ 1626437 h 2297895"/>
                <a:gd name="connsiteX453" fmla="*/ 1296900 w 1413936"/>
                <a:gd name="connsiteY453" fmla="*/ 1622070 h 2297895"/>
                <a:gd name="connsiteX454" fmla="*/ 1344045 w 1413936"/>
                <a:gd name="connsiteY454" fmla="*/ 1627157 h 2297895"/>
                <a:gd name="connsiteX455" fmla="*/ 1387952 w 1413936"/>
                <a:gd name="connsiteY455" fmla="*/ 1704941 h 2297895"/>
                <a:gd name="connsiteX456" fmla="*/ 1413504 w 1413936"/>
                <a:gd name="connsiteY456" fmla="*/ 1788487 h 2297895"/>
                <a:gd name="connsiteX457" fmla="*/ 1374636 w 1413936"/>
                <a:gd name="connsiteY457" fmla="*/ 1842864 h 2297895"/>
                <a:gd name="connsiteX458" fmla="*/ 1193971 w 1413936"/>
                <a:gd name="connsiteY458" fmla="*/ 2010676 h 2297895"/>
                <a:gd name="connsiteX459" fmla="*/ 1017984 w 1413936"/>
                <a:gd name="connsiteY459" fmla="*/ 2137796 h 2297895"/>
                <a:gd name="connsiteX460" fmla="*/ 763180 w 1413936"/>
                <a:gd name="connsiteY460" fmla="*/ 2201536 h 2297895"/>
                <a:gd name="connsiteX461" fmla="*/ 506938 w 1413936"/>
                <a:gd name="connsiteY461" fmla="*/ 2264555 h 2297895"/>
                <a:gd name="connsiteX462" fmla="*/ 374498 w 1413936"/>
                <a:gd name="connsiteY462" fmla="*/ 2296245 h 2297895"/>
                <a:gd name="connsiteX463" fmla="*/ 328072 w 1413936"/>
                <a:gd name="connsiteY463" fmla="*/ 2283281 h 2297895"/>
                <a:gd name="connsiteX464" fmla="*/ 273728 w 1413936"/>
                <a:gd name="connsiteY464" fmla="*/ 2191812 h 2297895"/>
                <a:gd name="connsiteX465" fmla="*/ 242057 w 1413936"/>
                <a:gd name="connsiteY465" fmla="*/ 2104665 h 2297895"/>
                <a:gd name="connsiteX466" fmla="*/ 314986 w 1413936"/>
                <a:gd name="connsiteY466" fmla="*/ 2007182 h 2297895"/>
                <a:gd name="connsiteX467" fmla="*/ 346004 w 1413936"/>
                <a:gd name="connsiteY467" fmla="*/ 1989943 h 2297895"/>
                <a:gd name="connsiteX468" fmla="*/ 332956 w 1413936"/>
                <a:gd name="connsiteY468" fmla="*/ 1966705 h 2297895"/>
                <a:gd name="connsiteX469" fmla="*/ 341712 w 1413936"/>
                <a:gd name="connsiteY469" fmla="*/ 1934856 h 2297895"/>
                <a:gd name="connsiteX470" fmla="*/ 359939 w 1413936"/>
                <a:gd name="connsiteY470" fmla="*/ 1899329 h 2297895"/>
                <a:gd name="connsiteX471" fmla="*/ 345643 w 1413936"/>
                <a:gd name="connsiteY471" fmla="*/ 1875285 h 2297895"/>
                <a:gd name="connsiteX472" fmla="*/ 316120 w 1413936"/>
                <a:gd name="connsiteY472" fmla="*/ 1827025 h 2297895"/>
                <a:gd name="connsiteX473" fmla="*/ 285344 w 1413936"/>
                <a:gd name="connsiteY473" fmla="*/ 1843153 h 2297895"/>
                <a:gd name="connsiteX474" fmla="*/ 281386 w 1413936"/>
                <a:gd name="connsiteY474" fmla="*/ 1841803 h 2297895"/>
                <a:gd name="connsiteX475" fmla="*/ 281500 w 1413936"/>
                <a:gd name="connsiteY475" fmla="*/ 1840509 h 2297895"/>
                <a:gd name="connsiteX476" fmla="*/ 256374 w 1413936"/>
                <a:gd name="connsiteY476" fmla="*/ 1849254 h 2297895"/>
                <a:gd name="connsiteX477" fmla="*/ 173717 w 1413936"/>
                <a:gd name="connsiteY477" fmla="*/ 1682301 h 2297895"/>
                <a:gd name="connsiteX478" fmla="*/ 174437 w 1413936"/>
                <a:gd name="connsiteY478" fmla="*/ 1684465 h 2297895"/>
                <a:gd name="connsiteX479" fmla="*/ 174926 w 1413936"/>
                <a:gd name="connsiteY479" fmla="*/ 1684455 h 2297895"/>
                <a:gd name="connsiteX480" fmla="*/ 156765 w 1413936"/>
                <a:gd name="connsiteY480" fmla="*/ 1712034 h 2297895"/>
                <a:gd name="connsiteX481" fmla="*/ 295712 w 1413936"/>
                <a:gd name="connsiteY481" fmla="*/ 1820084 h 2297895"/>
                <a:gd name="connsiteX482" fmla="*/ 277718 w 1413936"/>
                <a:gd name="connsiteY482" fmla="*/ 1710795 h 2297895"/>
                <a:gd name="connsiteX483" fmla="*/ 229857 w 1413936"/>
                <a:gd name="connsiteY483" fmla="*/ 1683293 h 2297895"/>
                <a:gd name="connsiteX484" fmla="*/ 174926 w 1413936"/>
                <a:gd name="connsiteY484" fmla="*/ 1684455 h 2297895"/>
                <a:gd name="connsiteX485" fmla="*/ 175157 w 1413936"/>
                <a:gd name="connsiteY485" fmla="*/ 1684104 h 2297895"/>
                <a:gd name="connsiteX486" fmla="*/ 173717 w 1413936"/>
                <a:gd name="connsiteY486" fmla="*/ 1682301 h 2297895"/>
                <a:gd name="connsiteX487" fmla="*/ 209873 w 1413936"/>
                <a:gd name="connsiteY487" fmla="*/ 1672185 h 2297895"/>
                <a:gd name="connsiteX488" fmla="*/ 301469 w 1413936"/>
                <a:gd name="connsiteY488" fmla="*/ 1719812 h 2297895"/>
                <a:gd name="connsiteX489" fmla="*/ 316347 w 1413936"/>
                <a:gd name="connsiteY489" fmla="*/ 1811517 h 2297895"/>
                <a:gd name="connsiteX490" fmla="*/ 307071 w 1413936"/>
                <a:gd name="connsiteY490" fmla="*/ 1821609 h 2297895"/>
                <a:gd name="connsiteX491" fmla="*/ 327464 w 1413936"/>
                <a:gd name="connsiteY491" fmla="*/ 1808609 h 2297895"/>
                <a:gd name="connsiteX492" fmla="*/ 335878 w 1413936"/>
                <a:gd name="connsiteY492" fmla="*/ 1782962 h 2297895"/>
                <a:gd name="connsiteX493" fmla="*/ 222868 w 1413936"/>
                <a:gd name="connsiteY493" fmla="*/ 1636008 h 2297895"/>
                <a:gd name="connsiteX494" fmla="*/ 221488 w 1413936"/>
                <a:gd name="connsiteY494" fmla="*/ 1634668 h 2297895"/>
                <a:gd name="connsiteX495" fmla="*/ 189785 w 1413936"/>
                <a:gd name="connsiteY495" fmla="*/ 1660189 h 2297895"/>
                <a:gd name="connsiteX496" fmla="*/ 162033 w 1413936"/>
                <a:gd name="connsiteY496" fmla="*/ 1689676 h 2297895"/>
                <a:gd name="connsiteX497" fmla="*/ 158429 w 1413936"/>
                <a:gd name="connsiteY497" fmla="*/ 1686440 h 2297895"/>
                <a:gd name="connsiteX498" fmla="*/ 186181 w 1413936"/>
                <a:gd name="connsiteY498" fmla="*/ 1649042 h 2297895"/>
                <a:gd name="connsiteX499" fmla="*/ 201363 w 1413936"/>
                <a:gd name="connsiteY499" fmla="*/ 1635287 h 2297895"/>
                <a:gd name="connsiteX500" fmla="*/ 201880 w 1413936"/>
                <a:gd name="connsiteY500" fmla="*/ 1635131 h 2297895"/>
                <a:gd name="connsiteX501" fmla="*/ 197872 w 1413936"/>
                <a:gd name="connsiteY501" fmla="*/ 1631026 h 2297895"/>
                <a:gd name="connsiteX502" fmla="*/ 192019 w 1413936"/>
                <a:gd name="connsiteY502" fmla="*/ 1621044 h 2297895"/>
                <a:gd name="connsiteX503" fmla="*/ 188137 w 1413936"/>
                <a:gd name="connsiteY503" fmla="*/ 1620635 h 2297895"/>
                <a:gd name="connsiteX504" fmla="*/ 197141 w 1413936"/>
                <a:gd name="connsiteY504" fmla="*/ 1586053 h 2297895"/>
                <a:gd name="connsiteX505" fmla="*/ 197919 w 1413936"/>
                <a:gd name="connsiteY505" fmla="*/ 1585931 h 2297895"/>
                <a:gd name="connsiteX506" fmla="*/ 209940 w 1413936"/>
                <a:gd name="connsiteY506" fmla="*/ 1570199 h 2297895"/>
                <a:gd name="connsiteX507" fmla="*/ 131780 w 1413936"/>
                <a:gd name="connsiteY507" fmla="*/ 1419770 h 2297895"/>
                <a:gd name="connsiteX508" fmla="*/ 48848 w 1413936"/>
                <a:gd name="connsiteY508" fmla="*/ 1271151 h 2297895"/>
                <a:gd name="connsiteX509" fmla="*/ 251 w 1413936"/>
                <a:gd name="connsiteY509" fmla="*/ 1169312 h 2297895"/>
                <a:gd name="connsiteX510" fmla="*/ 61808 w 1413936"/>
                <a:gd name="connsiteY510" fmla="*/ 1095902 h 2297895"/>
                <a:gd name="connsiteX511" fmla="*/ 189962 w 1413936"/>
                <a:gd name="connsiteY511" fmla="*/ 994424 h 2297895"/>
                <a:gd name="connsiteX512" fmla="*/ 251879 w 1413936"/>
                <a:gd name="connsiteY512" fmla="*/ 943685 h 2297895"/>
                <a:gd name="connsiteX513" fmla="*/ 282478 w 1413936"/>
                <a:gd name="connsiteY513" fmla="*/ 903021 h 2297895"/>
                <a:gd name="connsiteX514" fmla="*/ 407392 w 1413936"/>
                <a:gd name="connsiteY514" fmla="*/ 854801 h 2297895"/>
                <a:gd name="connsiteX515" fmla="*/ 553546 w 1413936"/>
                <a:gd name="connsiteY515" fmla="*/ 779232 h 2297895"/>
                <a:gd name="connsiteX516" fmla="*/ 899566 w 1413936"/>
                <a:gd name="connsiteY516" fmla="*/ 430381 h 2297895"/>
                <a:gd name="connsiteX517" fmla="*/ 886633 w 1413936"/>
                <a:gd name="connsiteY517" fmla="*/ 437737 h 2297895"/>
                <a:gd name="connsiteX518" fmla="*/ 789784 w 1413936"/>
                <a:gd name="connsiteY518" fmla="*/ 446397 h 2297895"/>
                <a:gd name="connsiteX519" fmla="*/ 765554 w 1413936"/>
                <a:gd name="connsiteY519" fmla="*/ 440408 h 2297895"/>
                <a:gd name="connsiteX520" fmla="*/ 766016 w 1413936"/>
                <a:gd name="connsiteY520" fmla="*/ 441460 h 2297895"/>
                <a:gd name="connsiteX521" fmla="*/ 759281 w 1413936"/>
                <a:gd name="connsiteY521" fmla="*/ 455366 h 2297895"/>
                <a:gd name="connsiteX522" fmla="*/ 761048 w 1413936"/>
                <a:gd name="connsiteY522" fmla="*/ 459133 h 2297895"/>
                <a:gd name="connsiteX523" fmla="*/ 679828 w 1413936"/>
                <a:gd name="connsiteY523" fmla="*/ 615290 h 2297895"/>
                <a:gd name="connsiteX524" fmla="*/ 642192 w 1413936"/>
                <a:gd name="connsiteY524" fmla="*/ 680837 h 2297895"/>
                <a:gd name="connsiteX525" fmla="*/ 690751 w 1413936"/>
                <a:gd name="connsiteY525" fmla="*/ 678648 h 2297895"/>
                <a:gd name="connsiteX526" fmla="*/ 816605 w 1413936"/>
                <a:gd name="connsiteY526" fmla="*/ 577735 h 2297895"/>
                <a:gd name="connsiteX527" fmla="*/ 876677 w 1413936"/>
                <a:gd name="connsiteY527" fmla="*/ 474193 h 2297895"/>
                <a:gd name="connsiteX528" fmla="*/ 800208 w 1413936"/>
                <a:gd name="connsiteY528" fmla="*/ 362931 h 2297895"/>
                <a:gd name="connsiteX529" fmla="*/ 851378 w 1413936"/>
                <a:gd name="connsiteY529" fmla="*/ 385619 h 2297895"/>
                <a:gd name="connsiteX530" fmla="*/ 888855 w 1413936"/>
                <a:gd name="connsiteY530" fmla="*/ 383137 h 2297895"/>
                <a:gd name="connsiteX531" fmla="*/ 903629 w 1413936"/>
                <a:gd name="connsiteY531" fmla="*/ 367185 h 2297895"/>
                <a:gd name="connsiteX532" fmla="*/ 907954 w 1413936"/>
                <a:gd name="connsiteY532" fmla="*/ 368603 h 2297895"/>
                <a:gd name="connsiteX533" fmla="*/ 869036 w 1413936"/>
                <a:gd name="connsiteY533" fmla="*/ 398026 h 2297895"/>
                <a:gd name="connsiteX534" fmla="*/ 796965 w 1413936"/>
                <a:gd name="connsiteY534" fmla="*/ 366476 h 2297895"/>
                <a:gd name="connsiteX535" fmla="*/ 800208 w 1413936"/>
                <a:gd name="connsiteY535" fmla="*/ 362931 h 2297895"/>
                <a:gd name="connsiteX536" fmla="*/ 553959 w 1413936"/>
                <a:gd name="connsiteY536" fmla="*/ 356193 h 2297895"/>
                <a:gd name="connsiteX537" fmla="*/ 542342 w 1413936"/>
                <a:gd name="connsiteY537" fmla="*/ 405683 h 2297895"/>
                <a:gd name="connsiteX538" fmla="*/ 577901 w 1413936"/>
                <a:gd name="connsiteY538" fmla="*/ 467450 h 2297895"/>
                <a:gd name="connsiteX539" fmla="*/ 689475 w 1413936"/>
                <a:gd name="connsiteY539" fmla="*/ 498608 h 2297895"/>
                <a:gd name="connsiteX540" fmla="*/ 703228 w 1413936"/>
                <a:gd name="connsiteY540" fmla="*/ 480405 h 2297895"/>
                <a:gd name="connsiteX541" fmla="*/ 673333 w 1413936"/>
                <a:gd name="connsiteY541" fmla="*/ 493192 h 2297895"/>
                <a:gd name="connsiteX542" fmla="*/ 637715 w 1413936"/>
                <a:gd name="connsiteY542" fmla="*/ 486077 h 2297895"/>
                <a:gd name="connsiteX543" fmla="*/ 578128 w 1413936"/>
                <a:gd name="connsiteY543" fmla="*/ 359988 h 2297895"/>
                <a:gd name="connsiteX544" fmla="*/ 580313 w 1413936"/>
                <a:gd name="connsiteY544" fmla="*/ 360323 h 2297895"/>
                <a:gd name="connsiteX545" fmla="*/ 573591 w 1413936"/>
                <a:gd name="connsiteY545" fmla="*/ 357203 h 2297895"/>
                <a:gd name="connsiteX546" fmla="*/ 553959 w 1413936"/>
                <a:gd name="connsiteY546" fmla="*/ 356193 h 2297895"/>
                <a:gd name="connsiteX547" fmla="*/ 561289 w 1413936"/>
                <a:gd name="connsiteY547" fmla="*/ 341447 h 2297895"/>
                <a:gd name="connsiteX548" fmla="*/ 584007 w 1413936"/>
                <a:gd name="connsiteY548" fmla="*/ 361512 h 2297895"/>
                <a:gd name="connsiteX549" fmla="*/ 583648 w 1413936"/>
                <a:gd name="connsiteY549" fmla="*/ 361871 h 2297895"/>
                <a:gd name="connsiteX550" fmla="*/ 582882 w 1413936"/>
                <a:gd name="connsiteY550" fmla="*/ 361516 h 2297895"/>
                <a:gd name="connsiteX551" fmla="*/ 585474 w 1413936"/>
                <a:gd name="connsiteY551" fmla="*/ 396537 h 2297895"/>
                <a:gd name="connsiteX552" fmla="*/ 645299 w 1413936"/>
                <a:gd name="connsiteY552" fmla="*/ 478151 h 2297895"/>
                <a:gd name="connsiteX553" fmla="*/ 774586 w 1413936"/>
                <a:gd name="connsiteY553" fmla="*/ 365031 h 2297895"/>
                <a:gd name="connsiteX554" fmla="*/ 783254 w 1413936"/>
                <a:gd name="connsiteY554" fmla="*/ 370795 h 2297895"/>
                <a:gd name="connsiteX555" fmla="*/ 735945 w 1413936"/>
                <a:gd name="connsiteY555" fmla="*/ 439244 h 2297895"/>
                <a:gd name="connsiteX556" fmla="*/ 719748 w 1413936"/>
                <a:gd name="connsiteY556" fmla="*/ 460851 h 2297895"/>
                <a:gd name="connsiteX557" fmla="*/ 720494 w 1413936"/>
                <a:gd name="connsiteY557" fmla="*/ 460402 h 2297895"/>
                <a:gd name="connsiteX558" fmla="*/ 723367 w 1413936"/>
                <a:gd name="connsiteY558" fmla="*/ 464218 h 2297895"/>
                <a:gd name="connsiteX559" fmla="*/ 660511 w 1413936"/>
                <a:gd name="connsiteY559" fmla="*/ 518085 h 2297895"/>
                <a:gd name="connsiteX560" fmla="*/ 559942 w 1413936"/>
                <a:gd name="connsiteY560" fmla="*/ 459908 h 2297895"/>
                <a:gd name="connsiteX561" fmla="*/ 534800 w 1413936"/>
                <a:gd name="connsiteY561" fmla="*/ 353971 h 2297895"/>
                <a:gd name="connsiteX562" fmla="*/ 561289 w 1413936"/>
                <a:gd name="connsiteY562" fmla="*/ 341447 h 2297895"/>
                <a:gd name="connsiteX563" fmla="*/ 648271 w 1413936"/>
                <a:gd name="connsiteY563" fmla="*/ 245322 h 2297895"/>
                <a:gd name="connsiteX564" fmla="*/ 648853 w 1413936"/>
                <a:gd name="connsiteY564" fmla="*/ 248075 h 2297895"/>
                <a:gd name="connsiteX565" fmla="*/ 650090 w 1413936"/>
                <a:gd name="connsiteY565" fmla="*/ 246851 h 2297895"/>
                <a:gd name="connsiteX566" fmla="*/ 607634 w 1413936"/>
                <a:gd name="connsiteY566" fmla="*/ 237025 h 2297895"/>
                <a:gd name="connsiteX567" fmla="*/ 579444 w 1413936"/>
                <a:gd name="connsiteY567" fmla="*/ 244359 h 2297895"/>
                <a:gd name="connsiteX568" fmla="*/ 560948 w 1413936"/>
                <a:gd name="connsiteY568" fmla="*/ 251019 h 2297895"/>
                <a:gd name="connsiteX569" fmla="*/ 557631 w 1413936"/>
                <a:gd name="connsiteY569" fmla="*/ 252739 h 2297895"/>
                <a:gd name="connsiteX570" fmla="*/ 553149 w 1413936"/>
                <a:gd name="connsiteY570" fmla="*/ 270742 h 2297895"/>
                <a:gd name="connsiteX571" fmla="*/ 574308 w 1413936"/>
                <a:gd name="connsiteY571" fmla="*/ 322438 h 2297895"/>
                <a:gd name="connsiteX572" fmla="*/ 586734 w 1413936"/>
                <a:gd name="connsiteY572" fmla="*/ 346832 h 2297895"/>
                <a:gd name="connsiteX573" fmla="*/ 598976 w 1413936"/>
                <a:gd name="connsiteY573" fmla="*/ 306939 h 2297895"/>
                <a:gd name="connsiteX574" fmla="*/ 623470 w 1413936"/>
                <a:gd name="connsiteY574" fmla="*/ 259958 h 2297895"/>
                <a:gd name="connsiteX575" fmla="*/ 636196 w 1413936"/>
                <a:gd name="connsiteY575" fmla="*/ 247780 h 2297895"/>
                <a:gd name="connsiteX576" fmla="*/ 625964 w 1413936"/>
                <a:gd name="connsiteY576" fmla="*/ 241526 h 2297895"/>
                <a:gd name="connsiteX577" fmla="*/ 607634 w 1413936"/>
                <a:gd name="connsiteY577" fmla="*/ 237025 h 2297895"/>
                <a:gd name="connsiteX578" fmla="*/ 869128 w 1413936"/>
                <a:gd name="connsiteY578" fmla="*/ 222881 h 2297895"/>
                <a:gd name="connsiteX579" fmla="*/ 913534 w 1413936"/>
                <a:gd name="connsiteY579" fmla="*/ 253173 h 2297895"/>
                <a:gd name="connsiteX580" fmla="*/ 977795 w 1413936"/>
                <a:gd name="connsiteY580" fmla="*/ 249253 h 2297895"/>
                <a:gd name="connsiteX581" fmla="*/ 981766 w 1413936"/>
                <a:gd name="connsiteY581" fmla="*/ 251391 h 2297895"/>
                <a:gd name="connsiteX582" fmla="*/ 933390 w 1413936"/>
                <a:gd name="connsiteY582" fmla="*/ 270636 h 2297895"/>
                <a:gd name="connsiteX583" fmla="*/ 867323 w 1413936"/>
                <a:gd name="connsiteY583" fmla="*/ 225375 h 2297895"/>
                <a:gd name="connsiteX584" fmla="*/ 869128 w 1413936"/>
                <a:gd name="connsiteY584" fmla="*/ 222881 h 2297895"/>
                <a:gd name="connsiteX585" fmla="*/ 822462 w 1413936"/>
                <a:gd name="connsiteY585" fmla="*/ 182439 h 2297895"/>
                <a:gd name="connsiteX586" fmla="*/ 823158 w 1413936"/>
                <a:gd name="connsiteY586" fmla="*/ 182833 h 2297895"/>
                <a:gd name="connsiteX587" fmla="*/ 823065 w 1413936"/>
                <a:gd name="connsiteY587" fmla="*/ 183163 h 2297895"/>
                <a:gd name="connsiteX588" fmla="*/ 801499 w 1413936"/>
                <a:gd name="connsiteY588" fmla="*/ 169731 h 2297895"/>
                <a:gd name="connsiteX589" fmla="*/ 814961 w 1413936"/>
                <a:gd name="connsiteY589" fmla="*/ 173426 h 2297895"/>
                <a:gd name="connsiteX590" fmla="*/ 822462 w 1413936"/>
                <a:gd name="connsiteY590" fmla="*/ 182439 h 2297895"/>
                <a:gd name="connsiteX591" fmla="*/ 811281 w 1413936"/>
                <a:gd name="connsiteY591" fmla="*/ 176101 h 2297895"/>
                <a:gd name="connsiteX592" fmla="*/ 727242 w 1413936"/>
                <a:gd name="connsiteY592" fmla="*/ 137180 h 2297895"/>
                <a:gd name="connsiteX593" fmla="*/ 731658 w 1413936"/>
                <a:gd name="connsiteY593" fmla="*/ 139147 h 2297895"/>
                <a:gd name="connsiteX594" fmla="*/ 768074 w 1413936"/>
                <a:gd name="connsiteY594" fmla="*/ 197077 h 2297895"/>
                <a:gd name="connsiteX595" fmla="*/ 828646 w 1413936"/>
                <a:gd name="connsiteY595" fmla="*/ 228903 h 2297895"/>
                <a:gd name="connsiteX596" fmla="*/ 828286 w 1413936"/>
                <a:gd name="connsiteY596" fmla="*/ 231764 h 2297895"/>
                <a:gd name="connsiteX597" fmla="*/ 724447 w 1413936"/>
                <a:gd name="connsiteY597" fmla="*/ 141650 h 2297895"/>
                <a:gd name="connsiteX598" fmla="*/ 727242 w 1413936"/>
                <a:gd name="connsiteY598" fmla="*/ 137180 h 2297895"/>
                <a:gd name="connsiteX599" fmla="*/ 781076 w 1413936"/>
                <a:gd name="connsiteY599" fmla="*/ 131366 h 2297895"/>
                <a:gd name="connsiteX600" fmla="*/ 799111 w 1413936"/>
                <a:gd name="connsiteY600" fmla="*/ 141659 h 2297895"/>
                <a:gd name="connsiteX601" fmla="*/ 833926 w 1413936"/>
                <a:gd name="connsiteY601" fmla="*/ 180305 h 2297895"/>
                <a:gd name="connsiteX602" fmla="*/ 830337 w 1413936"/>
                <a:gd name="connsiteY602" fmla="*/ 187890 h 2297895"/>
                <a:gd name="connsiteX603" fmla="*/ 793369 w 1413936"/>
                <a:gd name="connsiteY603" fmla="*/ 170914 h 2297895"/>
                <a:gd name="connsiteX604" fmla="*/ 793682 w 1413936"/>
                <a:gd name="connsiteY604" fmla="*/ 170669 h 2297895"/>
                <a:gd name="connsiteX605" fmla="*/ 822441 w 1413936"/>
                <a:gd name="connsiteY605" fmla="*/ 185361 h 2297895"/>
                <a:gd name="connsiteX606" fmla="*/ 823065 w 1413936"/>
                <a:gd name="connsiteY606" fmla="*/ 183163 h 2297895"/>
                <a:gd name="connsiteX607" fmla="*/ 824594 w 1413936"/>
                <a:gd name="connsiteY607" fmla="*/ 185000 h 2297895"/>
                <a:gd name="connsiteX608" fmla="*/ 828183 w 1413936"/>
                <a:gd name="connsiteY608" fmla="*/ 177054 h 2297895"/>
                <a:gd name="connsiteX609" fmla="*/ 814961 w 1413936"/>
                <a:gd name="connsiteY609" fmla="*/ 173426 h 2297895"/>
                <a:gd name="connsiteX610" fmla="*/ 800547 w 1413936"/>
                <a:gd name="connsiteY610" fmla="*/ 156106 h 2297895"/>
                <a:gd name="connsiteX611" fmla="*/ 773628 w 1413936"/>
                <a:gd name="connsiteY611" fmla="*/ 142020 h 2297895"/>
                <a:gd name="connsiteX612" fmla="*/ 793817 w 1413936"/>
                <a:gd name="connsiteY612" fmla="*/ 164729 h 2297895"/>
                <a:gd name="connsiteX613" fmla="*/ 801499 w 1413936"/>
                <a:gd name="connsiteY613" fmla="*/ 169731 h 2297895"/>
                <a:gd name="connsiteX614" fmla="*/ 796599 w 1413936"/>
                <a:gd name="connsiteY614" fmla="*/ 168386 h 2297895"/>
                <a:gd name="connsiteX615" fmla="*/ 793682 w 1413936"/>
                <a:gd name="connsiteY615" fmla="*/ 170669 h 2297895"/>
                <a:gd name="connsiteX616" fmla="*/ 775782 w 1413936"/>
                <a:gd name="connsiteY616" fmla="*/ 161524 h 2297895"/>
                <a:gd name="connsiteX617" fmla="*/ 762502 w 1413936"/>
                <a:gd name="connsiteY617" fmla="*/ 132991 h 2297895"/>
                <a:gd name="connsiteX618" fmla="*/ 781076 w 1413936"/>
                <a:gd name="connsiteY618" fmla="*/ 131366 h 2297895"/>
                <a:gd name="connsiteX619" fmla="*/ 983728 w 1413936"/>
                <a:gd name="connsiteY619" fmla="*/ 22504 h 2297895"/>
                <a:gd name="connsiteX620" fmla="*/ 1017207 w 1413936"/>
                <a:gd name="connsiteY620" fmla="*/ 40904 h 2297895"/>
                <a:gd name="connsiteX621" fmla="*/ 1045286 w 1413936"/>
                <a:gd name="connsiteY621" fmla="*/ 63635 h 2297895"/>
                <a:gd name="connsiteX622" fmla="*/ 1021167 w 1413936"/>
                <a:gd name="connsiteY622" fmla="*/ 86004 h 2297895"/>
                <a:gd name="connsiteX623" fmla="*/ 985528 w 1413936"/>
                <a:gd name="connsiteY623" fmla="*/ 62552 h 2297895"/>
                <a:gd name="connsiteX624" fmla="*/ 957448 w 1413936"/>
                <a:gd name="connsiteY624" fmla="*/ 35492 h 2297895"/>
                <a:gd name="connsiteX625" fmla="*/ 959968 w 1413936"/>
                <a:gd name="connsiteY625" fmla="*/ 33327 h 2297895"/>
                <a:gd name="connsiteX626" fmla="*/ 985888 w 1413936"/>
                <a:gd name="connsiteY626" fmla="*/ 52089 h 2297895"/>
                <a:gd name="connsiteX627" fmla="*/ 1014687 w 1413936"/>
                <a:gd name="connsiteY627" fmla="*/ 71933 h 2297895"/>
                <a:gd name="connsiteX628" fmla="*/ 1021887 w 1413936"/>
                <a:gd name="connsiteY628" fmla="*/ 75902 h 2297895"/>
                <a:gd name="connsiteX629" fmla="*/ 1034487 w 1413936"/>
                <a:gd name="connsiteY629" fmla="*/ 65078 h 2297895"/>
                <a:gd name="connsiteX630" fmla="*/ 1018647 w 1413936"/>
                <a:gd name="connsiteY630" fmla="*/ 53893 h 2297895"/>
                <a:gd name="connsiteX631" fmla="*/ 1004247 w 1413936"/>
                <a:gd name="connsiteY631" fmla="*/ 44873 h 2297895"/>
                <a:gd name="connsiteX632" fmla="*/ 994527 w 1413936"/>
                <a:gd name="connsiteY632" fmla="*/ 38739 h 2297895"/>
                <a:gd name="connsiteX633" fmla="*/ 983008 w 1413936"/>
                <a:gd name="connsiteY633" fmla="*/ 34410 h 2297895"/>
                <a:gd name="connsiteX634" fmla="*/ 981928 w 1413936"/>
                <a:gd name="connsiteY634" fmla="*/ 40904 h 2297895"/>
                <a:gd name="connsiteX635" fmla="*/ 983728 w 1413936"/>
                <a:gd name="connsiteY635" fmla="*/ 22504 h 2297895"/>
                <a:gd name="connsiteX636" fmla="*/ 962800 w 1413936"/>
                <a:gd name="connsiteY636" fmla="*/ 15 h 2297895"/>
                <a:gd name="connsiteX637" fmla="*/ 1056587 w 1413936"/>
                <a:gd name="connsiteY637" fmla="*/ 58340 h 2297895"/>
                <a:gd name="connsiteX638" fmla="*/ 1069530 w 1413936"/>
                <a:gd name="connsiteY638" fmla="*/ 104063 h 2297895"/>
                <a:gd name="connsiteX639" fmla="*/ 1035375 w 1413936"/>
                <a:gd name="connsiteY639" fmla="*/ 160948 h 2297895"/>
                <a:gd name="connsiteX640" fmla="*/ 1003418 w 1413936"/>
                <a:gd name="connsiteY640" fmla="*/ 211278 h 2297895"/>
                <a:gd name="connsiteX641" fmla="*/ 1006759 w 1413936"/>
                <a:gd name="connsiteY641" fmla="*/ 231797 h 2297895"/>
                <a:gd name="connsiteX642" fmla="*/ 948084 w 1413936"/>
                <a:gd name="connsiteY642" fmla="*/ 324001 h 2297895"/>
                <a:gd name="connsiteX643" fmla="*/ 920558 w 1413936"/>
                <a:gd name="connsiteY643" fmla="*/ 346133 h 2297895"/>
                <a:gd name="connsiteX644" fmla="*/ 916847 w 1413936"/>
                <a:gd name="connsiteY644" fmla="*/ 347155 h 2297895"/>
                <a:gd name="connsiteX645" fmla="*/ 920202 w 1413936"/>
                <a:gd name="connsiteY645" fmla="*/ 348360 h 2297895"/>
                <a:gd name="connsiteX646" fmla="*/ 928166 w 1413936"/>
                <a:gd name="connsiteY646" fmla="*/ 372667 h 2297895"/>
                <a:gd name="connsiteX647" fmla="*/ 927470 w 1413936"/>
                <a:gd name="connsiteY647" fmla="*/ 380254 h 2297895"/>
                <a:gd name="connsiteX648" fmla="*/ 930441 w 1413936"/>
                <a:gd name="connsiteY648" fmla="*/ 379757 h 2297895"/>
                <a:gd name="connsiteX649" fmla="*/ 922407 w 1413936"/>
                <a:gd name="connsiteY649" fmla="*/ 417390 h 2297895"/>
                <a:gd name="connsiteX650" fmla="*/ 915539 w 1413936"/>
                <a:gd name="connsiteY650" fmla="*/ 421296 h 2297895"/>
                <a:gd name="connsiteX651" fmla="*/ 905454 w 1413936"/>
                <a:gd name="connsiteY651" fmla="*/ 444712 h 2297895"/>
                <a:gd name="connsiteX652" fmla="*/ 816605 w 1413936"/>
                <a:gd name="connsiteY652" fmla="*/ 595352 h 2297895"/>
                <a:gd name="connsiteX653" fmla="*/ 686553 w 1413936"/>
                <a:gd name="connsiteY653" fmla="*/ 690653 h 2297895"/>
                <a:gd name="connsiteX654" fmla="*/ 638545 w 1413936"/>
                <a:gd name="connsiteY654" fmla="*/ 687189 h 2297895"/>
                <a:gd name="connsiteX655" fmla="*/ 636343 w 1413936"/>
                <a:gd name="connsiteY655" fmla="*/ 691024 h 2297895"/>
                <a:gd name="connsiteX656" fmla="*/ 591780 w 1413936"/>
                <a:gd name="connsiteY656" fmla="*/ 760988 h 2297895"/>
                <a:gd name="connsiteX657" fmla="*/ 533201 w 1413936"/>
                <a:gd name="connsiteY657" fmla="*/ 757382 h 2297895"/>
                <a:gd name="connsiteX658" fmla="*/ 364651 w 1413936"/>
                <a:gd name="connsiteY658" fmla="*/ 684533 h 2297895"/>
                <a:gd name="connsiteX659" fmla="*/ 365614 w 1413936"/>
                <a:gd name="connsiteY659" fmla="*/ 680427 h 2297895"/>
                <a:gd name="connsiteX660" fmla="*/ 362123 w 1413936"/>
                <a:gd name="connsiteY660" fmla="*/ 683425 h 2297895"/>
                <a:gd name="connsiteX661" fmla="*/ 357943 w 1413936"/>
                <a:gd name="connsiteY661" fmla="*/ 678883 h 2297895"/>
                <a:gd name="connsiteX662" fmla="*/ 387474 w 1413936"/>
                <a:gd name="connsiteY662" fmla="*/ 521512 h 2297895"/>
                <a:gd name="connsiteX663" fmla="*/ 401940 w 1413936"/>
                <a:gd name="connsiteY663" fmla="*/ 488903 h 2297895"/>
                <a:gd name="connsiteX664" fmla="*/ 339247 w 1413936"/>
                <a:gd name="connsiteY664" fmla="*/ 527223 h 2297895"/>
                <a:gd name="connsiteX665" fmla="*/ 207313 w 1413936"/>
                <a:gd name="connsiteY665" fmla="*/ 718844 h 2297895"/>
                <a:gd name="connsiteX666" fmla="*/ 193283 w 1413936"/>
                <a:gd name="connsiteY666" fmla="*/ 887191 h 2297895"/>
                <a:gd name="connsiteX667" fmla="*/ 203356 w 1413936"/>
                <a:gd name="connsiteY667" fmla="*/ 974428 h 2297895"/>
                <a:gd name="connsiteX668" fmla="*/ 201197 w 1413936"/>
                <a:gd name="connsiteY668" fmla="*/ 974068 h 2297895"/>
                <a:gd name="connsiteX669" fmla="*/ 170259 w 1413936"/>
                <a:gd name="connsiteY669" fmla="*/ 825908 h 2297895"/>
                <a:gd name="connsiteX670" fmla="*/ 210191 w 1413936"/>
                <a:gd name="connsiteY670" fmla="*/ 682074 h 2297895"/>
                <a:gd name="connsiteX671" fmla="*/ 339090 w 1413936"/>
                <a:gd name="connsiteY671" fmla="*/ 509514 h 2297895"/>
                <a:gd name="connsiteX672" fmla="*/ 398867 w 1413936"/>
                <a:gd name="connsiteY672" fmla="*/ 477359 h 2297895"/>
                <a:gd name="connsiteX673" fmla="*/ 375416 w 1413936"/>
                <a:gd name="connsiteY673" fmla="*/ 469675 h 2297895"/>
                <a:gd name="connsiteX674" fmla="*/ 280902 w 1413936"/>
                <a:gd name="connsiteY674" fmla="*/ 524248 h 2297895"/>
                <a:gd name="connsiteX675" fmla="*/ 219638 w 1413936"/>
                <a:gd name="connsiteY675" fmla="*/ 602940 h 2297895"/>
                <a:gd name="connsiteX676" fmla="*/ 174230 w 1413936"/>
                <a:gd name="connsiteY676" fmla="*/ 691335 h 2297895"/>
                <a:gd name="connsiteX677" fmla="*/ 166663 w 1413936"/>
                <a:gd name="connsiteY677" fmla="*/ 836504 h 2297895"/>
                <a:gd name="connsiteX678" fmla="*/ 161617 w 1413936"/>
                <a:gd name="connsiteY678" fmla="*/ 844409 h 2297895"/>
                <a:gd name="connsiteX679" fmla="*/ 133868 w 1413936"/>
                <a:gd name="connsiteY679" fmla="*/ 747390 h 2297895"/>
                <a:gd name="connsiteX680" fmla="*/ 213152 w 1413936"/>
                <a:gd name="connsiteY680" fmla="*/ 590005 h 2297895"/>
                <a:gd name="connsiteX681" fmla="*/ 322345 w 1413936"/>
                <a:gd name="connsiteY681" fmla="*/ 480769 h 2297895"/>
                <a:gd name="connsiteX682" fmla="*/ 391166 w 1413936"/>
                <a:gd name="connsiteY682" fmla="*/ 457474 h 2297895"/>
                <a:gd name="connsiteX683" fmla="*/ 410565 w 1413936"/>
                <a:gd name="connsiteY683" fmla="*/ 469463 h 2297895"/>
                <a:gd name="connsiteX684" fmla="*/ 420392 w 1413936"/>
                <a:gd name="connsiteY684" fmla="*/ 447312 h 2297895"/>
                <a:gd name="connsiteX685" fmla="*/ 459344 w 1413936"/>
                <a:gd name="connsiteY685" fmla="*/ 377090 h 2297895"/>
                <a:gd name="connsiteX686" fmla="*/ 551756 w 1413936"/>
                <a:gd name="connsiteY686" fmla="*/ 238964 h 2297895"/>
                <a:gd name="connsiteX687" fmla="*/ 599490 w 1413936"/>
                <a:gd name="connsiteY687" fmla="*/ 221923 h 2297895"/>
                <a:gd name="connsiteX688" fmla="*/ 643302 w 1413936"/>
                <a:gd name="connsiteY688" fmla="*/ 240980 h 2297895"/>
                <a:gd name="connsiteX689" fmla="*/ 645781 w 1413936"/>
                <a:gd name="connsiteY689" fmla="*/ 238607 h 2297895"/>
                <a:gd name="connsiteX690" fmla="*/ 650898 w 1413936"/>
                <a:gd name="connsiteY690" fmla="*/ 239144 h 2297895"/>
                <a:gd name="connsiteX691" fmla="*/ 651986 w 1413936"/>
                <a:gd name="connsiteY691" fmla="*/ 243057 h 2297895"/>
                <a:gd name="connsiteX692" fmla="*/ 669179 w 1413936"/>
                <a:gd name="connsiteY692" fmla="*/ 198039 h 2297895"/>
                <a:gd name="connsiteX693" fmla="*/ 754445 w 1413936"/>
                <a:gd name="connsiteY693" fmla="*/ 104920 h 2297895"/>
                <a:gd name="connsiteX694" fmla="*/ 820384 w 1413936"/>
                <a:gd name="connsiteY694" fmla="*/ 123224 h 2297895"/>
                <a:gd name="connsiteX695" fmla="*/ 871038 w 1413936"/>
                <a:gd name="connsiteY695" fmla="*/ 211235 h 2297895"/>
                <a:gd name="connsiteX696" fmla="*/ 846250 w 1413936"/>
                <a:gd name="connsiteY696" fmla="*/ 260449 h 2297895"/>
                <a:gd name="connsiteX697" fmla="*/ 790926 w 1413936"/>
                <a:gd name="connsiteY697" fmla="*/ 362111 h 2297895"/>
                <a:gd name="connsiteX698" fmla="*/ 782663 w 1413936"/>
                <a:gd name="connsiteY698" fmla="*/ 356363 h 2297895"/>
                <a:gd name="connsiteX699" fmla="*/ 838347 w 1413936"/>
                <a:gd name="connsiteY699" fmla="*/ 255420 h 2297895"/>
                <a:gd name="connsiteX700" fmla="*/ 858465 w 1413936"/>
                <a:gd name="connsiteY700" fmla="*/ 183933 h 2297895"/>
                <a:gd name="connsiteX701" fmla="*/ 822899 w 1413936"/>
                <a:gd name="connsiteY701" fmla="*/ 140108 h 2297895"/>
                <a:gd name="connsiteX702" fmla="*/ 726979 w 1413936"/>
                <a:gd name="connsiteY702" fmla="*/ 125020 h 2297895"/>
                <a:gd name="connsiteX703" fmla="*/ 692491 w 1413936"/>
                <a:gd name="connsiteY703" fmla="*/ 179982 h 2297895"/>
                <a:gd name="connsiteX704" fmla="*/ 649381 w 1413936"/>
                <a:gd name="connsiteY704" fmla="*/ 262964 h 2297895"/>
                <a:gd name="connsiteX705" fmla="*/ 647939 w 1413936"/>
                <a:gd name="connsiteY705" fmla="*/ 262363 h 2297895"/>
                <a:gd name="connsiteX706" fmla="*/ 645708 w 1413936"/>
                <a:gd name="connsiteY706" fmla="*/ 271888 h 2297895"/>
                <a:gd name="connsiteX707" fmla="*/ 683122 w 1413936"/>
                <a:gd name="connsiteY707" fmla="*/ 339336 h 2297895"/>
                <a:gd name="connsiteX708" fmla="*/ 772164 w 1413936"/>
                <a:gd name="connsiteY708" fmla="*/ 352240 h 2297895"/>
                <a:gd name="connsiteX709" fmla="*/ 772523 w 1413936"/>
                <a:gd name="connsiteY709" fmla="*/ 358334 h 2297895"/>
                <a:gd name="connsiteX710" fmla="*/ 636511 w 1413936"/>
                <a:gd name="connsiteY710" fmla="*/ 270633 h 2297895"/>
                <a:gd name="connsiteX711" fmla="*/ 639572 w 1413936"/>
                <a:gd name="connsiteY711" fmla="*/ 257263 h 2297895"/>
                <a:gd name="connsiteX712" fmla="*/ 646266 w 1413936"/>
                <a:gd name="connsiteY712" fmla="*/ 250636 h 2297895"/>
                <a:gd name="connsiteX713" fmla="*/ 642370 w 1413936"/>
                <a:gd name="connsiteY713" fmla="*/ 251553 h 2297895"/>
                <a:gd name="connsiteX714" fmla="*/ 641062 w 1413936"/>
                <a:gd name="connsiteY714" fmla="*/ 250754 h 2297895"/>
                <a:gd name="connsiteX715" fmla="*/ 639572 w 1413936"/>
                <a:gd name="connsiteY715" fmla="*/ 257263 h 2297895"/>
                <a:gd name="connsiteX716" fmla="*/ 629080 w 1413936"/>
                <a:gd name="connsiteY716" fmla="*/ 267648 h 2297895"/>
                <a:gd name="connsiteX717" fmla="*/ 588335 w 1413936"/>
                <a:gd name="connsiteY717" fmla="*/ 355108 h 2297895"/>
                <a:gd name="connsiteX718" fmla="*/ 584744 w 1413936"/>
                <a:gd name="connsiteY718" fmla="*/ 353316 h 2297895"/>
                <a:gd name="connsiteX719" fmla="*/ 586019 w 1413936"/>
                <a:gd name="connsiteY719" fmla="*/ 349161 h 2297895"/>
                <a:gd name="connsiteX720" fmla="*/ 584434 w 1413936"/>
                <a:gd name="connsiteY720" fmla="*/ 350540 h 2297895"/>
                <a:gd name="connsiteX721" fmla="*/ 544157 w 1413936"/>
                <a:gd name="connsiteY721" fmla="*/ 285277 h 2297895"/>
                <a:gd name="connsiteX722" fmla="*/ 542952 w 1413936"/>
                <a:gd name="connsiteY722" fmla="*/ 265032 h 2297895"/>
                <a:gd name="connsiteX723" fmla="*/ 531620 w 1413936"/>
                <a:gd name="connsiteY723" fmla="*/ 278891 h 2297895"/>
                <a:gd name="connsiteX724" fmla="*/ 498538 w 1413936"/>
                <a:gd name="connsiteY724" fmla="*/ 329609 h 2297895"/>
                <a:gd name="connsiteX725" fmla="*/ 439208 w 1413936"/>
                <a:gd name="connsiteY725" fmla="*/ 428888 h 2297895"/>
                <a:gd name="connsiteX726" fmla="*/ 389541 w 1413936"/>
                <a:gd name="connsiteY726" fmla="*/ 550199 h 2297895"/>
                <a:gd name="connsiteX727" fmla="*/ 366753 w 1413936"/>
                <a:gd name="connsiteY727" fmla="*/ 678593 h 2297895"/>
                <a:gd name="connsiteX728" fmla="*/ 426779 w 1413936"/>
                <a:gd name="connsiteY728" fmla="*/ 695848 h 2297895"/>
                <a:gd name="connsiteX729" fmla="*/ 485044 w 1413936"/>
                <a:gd name="connsiteY729" fmla="*/ 720597 h 2297895"/>
                <a:gd name="connsiteX730" fmla="*/ 532482 w 1413936"/>
                <a:gd name="connsiteY730" fmla="*/ 744759 h 2297895"/>
                <a:gd name="connsiteX731" fmla="*/ 589624 w 1413936"/>
                <a:gd name="connsiteY731" fmla="*/ 745481 h 2297895"/>
                <a:gd name="connsiteX732" fmla="*/ 606514 w 1413936"/>
                <a:gd name="connsiteY732" fmla="*/ 718433 h 2297895"/>
                <a:gd name="connsiteX733" fmla="*/ 695437 w 1413936"/>
                <a:gd name="connsiteY733" fmla="*/ 553519 h 2297895"/>
                <a:gd name="connsiteX734" fmla="*/ 667002 w 1413936"/>
                <a:gd name="connsiteY734" fmla="*/ 567873 h 2297895"/>
                <a:gd name="connsiteX735" fmla="*/ 626676 w 1413936"/>
                <a:gd name="connsiteY735" fmla="*/ 557635 h 2297895"/>
                <a:gd name="connsiteX736" fmla="*/ 508219 w 1413936"/>
                <a:gd name="connsiteY736" fmla="*/ 472127 h 2297895"/>
                <a:gd name="connsiteX737" fmla="*/ 518661 w 1413936"/>
                <a:gd name="connsiteY737" fmla="*/ 329613 h 2297895"/>
                <a:gd name="connsiteX738" fmla="*/ 520101 w 1413936"/>
                <a:gd name="connsiteY738" fmla="*/ 329613 h 2297895"/>
                <a:gd name="connsiteX739" fmla="*/ 508939 w 1413936"/>
                <a:gd name="connsiteY739" fmla="*/ 437130 h 2297895"/>
                <a:gd name="connsiteX740" fmla="*/ 600752 w 1413936"/>
                <a:gd name="connsiteY740" fmla="*/ 534184 h 2297895"/>
                <a:gd name="connsiteX741" fmla="*/ 660881 w 1413936"/>
                <a:gd name="connsiteY741" fmla="*/ 560161 h 2297895"/>
                <a:gd name="connsiteX742" fmla="*/ 697336 w 1413936"/>
                <a:gd name="connsiteY742" fmla="*/ 542392 h 2297895"/>
                <a:gd name="connsiteX743" fmla="*/ 719097 w 1413936"/>
                <a:gd name="connsiteY743" fmla="*/ 509641 h 2297895"/>
                <a:gd name="connsiteX744" fmla="*/ 748470 w 1413936"/>
                <a:gd name="connsiteY744" fmla="*/ 455166 h 2297895"/>
                <a:gd name="connsiteX745" fmla="*/ 749171 w 1413936"/>
                <a:gd name="connsiteY745" fmla="*/ 454878 h 2297895"/>
                <a:gd name="connsiteX746" fmla="*/ 758455 w 1413936"/>
                <a:gd name="connsiteY746" fmla="*/ 437852 h 2297895"/>
                <a:gd name="connsiteX747" fmla="*/ 762295 w 1413936"/>
                <a:gd name="connsiteY747" fmla="*/ 436922 h 2297895"/>
                <a:gd name="connsiteX748" fmla="*/ 762393 w 1413936"/>
                <a:gd name="connsiteY748" fmla="*/ 435937 h 2297895"/>
                <a:gd name="connsiteX749" fmla="*/ 901406 w 1413936"/>
                <a:gd name="connsiteY749" fmla="*/ 418009 h 2297895"/>
                <a:gd name="connsiteX750" fmla="*/ 908553 w 1413936"/>
                <a:gd name="connsiteY750" fmla="*/ 410798 h 2297895"/>
                <a:gd name="connsiteX751" fmla="*/ 915273 w 1413936"/>
                <a:gd name="connsiteY751" fmla="*/ 384200 h 2297895"/>
                <a:gd name="connsiteX752" fmla="*/ 911928 w 1413936"/>
                <a:gd name="connsiteY752" fmla="*/ 351237 h 2297895"/>
                <a:gd name="connsiteX753" fmla="*/ 913543 w 1413936"/>
                <a:gd name="connsiteY753" fmla="*/ 348066 h 2297895"/>
                <a:gd name="connsiteX754" fmla="*/ 890404 w 1413936"/>
                <a:gd name="connsiteY754" fmla="*/ 354444 h 2297895"/>
                <a:gd name="connsiteX755" fmla="*/ 826254 w 1413936"/>
                <a:gd name="connsiteY755" fmla="*/ 332968 h 2297895"/>
                <a:gd name="connsiteX756" fmla="*/ 828770 w 1413936"/>
                <a:gd name="connsiteY756" fmla="*/ 327946 h 2297895"/>
                <a:gd name="connsiteX757" fmla="*/ 936584 w 1413936"/>
                <a:gd name="connsiteY757" fmla="*/ 321849 h 2297895"/>
                <a:gd name="connsiteX758" fmla="*/ 994197 w 1413936"/>
                <a:gd name="connsiteY758" fmla="*/ 232873 h 2297895"/>
                <a:gd name="connsiteX759" fmla="*/ 993618 w 1413936"/>
                <a:gd name="connsiteY759" fmla="*/ 223633 h 2297895"/>
                <a:gd name="connsiteX760" fmla="*/ 988366 w 1413936"/>
                <a:gd name="connsiteY760" fmla="*/ 224584 h 2297895"/>
                <a:gd name="connsiteX761" fmla="*/ 985759 w 1413936"/>
                <a:gd name="connsiteY761" fmla="*/ 217833 h 2297895"/>
                <a:gd name="connsiteX762" fmla="*/ 992576 w 1413936"/>
                <a:gd name="connsiteY762" fmla="*/ 206993 h 2297895"/>
                <a:gd name="connsiteX763" fmla="*/ 992288 w 1413936"/>
                <a:gd name="connsiteY763" fmla="*/ 202408 h 2297895"/>
                <a:gd name="connsiteX764" fmla="*/ 994489 w 1413936"/>
                <a:gd name="connsiteY764" fmla="*/ 195817 h 2297895"/>
                <a:gd name="connsiteX765" fmla="*/ 998709 w 1413936"/>
                <a:gd name="connsiteY765" fmla="*/ 197239 h 2297895"/>
                <a:gd name="connsiteX766" fmla="*/ 1016634 w 1413936"/>
                <a:gd name="connsiteY766" fmla="*/ 168734 h 2297895"/>
                <a:gd name="connsiteX767" fmla="*/ 1046160 w 1413936"/>
                <a:gd name="connsiteY767" fmla="*/ 118825 h 2297895"/>
                <a:gd name="connsiteX768" fmla="*/ 1044363 w 1413936"/>
                <a:gd name="connsiteY768" fmla="*/ 60500 h 2297895"/>
                <a:gd name="connsiteX769" fmla="*/ 1017758 w 1413936"/>
                <a:gd name="connsiteY769" fmla="*/ 33858 h 2297895"/>
                <a:gd name="connsiteX770" fmla="*/ 949604 w 1413936"/>
                <a:gd name="connsiteY770" fmla="*/ 12694 h 2297895"/>
                <a:gd name="connsiteX771" fmla="*/ 935893 w 1413936"/>
                <a:gd name="connsiteY771" fmla="*/ 21138 h 2297895"/>
                <a:gd name="connsiteX772" fmla="*/ 937296 w 1413936"/>
                <a:gd name="connsiteY772" fmla="*/ 33825 h 2297895"/>
                <a:gd name="connsiteX773" fmla="*/ 981438 w 1413936"/>
                <a:gd name="connsiteY773" fmla="*/ 84226 h 2297895"/>
                <a:gd name="connsiteX774" fmla="*/ 1047013 w 1413936"/>
                <a:gd name="connsiteY774" fmla="*/ 105139 h 2297895"/>
                <a:gd name="connsiteX775" fmla="*/ 1047013 w 1413936"/>
                <a:gd name="connsiteY775" fmla="*/ 108745 h 2297895"/>
                <a:gd name="connsiteX776" fmla="*/ 930528 w 1413936"/>
                <a:gd name="connsiteY776" fmla="*/ 30837 h 2297895"/>
                <a:gd name="connsiteX777" fmla="*/ 931575 w 1413936"/>
                <a:gd name="connsiteY777" fmla="*/ 23797 h 2297895"/>
                <a:gd name="connsiteX778" fmla="*/ 927516 w 1413936"/>
                <a:gd name="connsiteY778" fmla="*/ 26297 h 2297895"/>
                <a:gd name="connsiteX779" fmla="*/ 902708 w 1413936"/>
                <a:gd name="connsiteY779" fmla="*/ 77061 h 2297895"/>
                <a:gd name="connsiteX780" fmla="*/ 871429 w 1413936"/>
                <a:gd name="connsiteY780" fmla="*/ 127825 h 2297895"/>
                <a:gd name="connsiteX781" fmla="*/ 980726 w 1413936"/>
                <a:gd name="connsiteY781" fmla="*/ 223954 h 2297895"/>
                <a:gd name="connsiteX782" fmla="*/ 982164 w 1413936"/>
                <a:gd name="connsiteY782" fmla="*/ 228274 h 2297895"/>
                <a:gd name="connsiteX783" fmla="*/ 858126 w 1413936"/>
                <a:gd name="connsiteY783" fmla="*/ 159148 h 2297895"/>
                <a:gd name="connsiteX784" fmla="*/ 871429 w 1413936"/>
                <a:gd name="connsiteY784" fmla="*/ 109824 h 2297895"/>
                <a:gd name="connsiteX785" fmla="*/ 908101 w 1413936"/>
                <a:gd name="connsiteY785" fmla="*/ 46819 h 2297895"/>
                <a:gd name="connsiteX786" fmla="*/ 929673 w 1413936"/>
                <a:gd name="connsiteY786" fmla="*/ 11536 h 2297895"/>
                <a:gd name="connsiteX787" fmla="*/ 962800 w 1413936"/>
                <a:gd name="connsiteY787" fmla="*/ 15 h 22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Lst>
              <a:rect l="l" t="t" r="r" b="b"/>
              <a:pathLst>
                <a:path w="1413936" h="2297895">
                  <a:moveTo>
                    <a:pt x="441877" y="2155464"/>
                  </a:moveTo>
                  <a:lnTo>
                    <a:pt x="442450" y="2160275"/>
                  </a:lnTo>
                  <a:lnTo>
                    <a:pt x="439999" y="2160911"/>
                  </a:lnTo>
                  <a:cubicBezTo>
                    <a:pt x="437471" y="2161272"/>
                    <a:pt x="436388" y="2158021"/>
                    <a:pt x="438555" y="2156937"/>
                  </a:cubicBezTo>
                  <a:close/>
                  <a:moveTo>
                    <a:pt x="446498" y="2143930"/>
                  </a:moveTo>
                  <a:lnTo>
                    <a:pt x="451140" y="2151357"/>
                  </a:lnTo>
                  <a:lnTo>
                    <a:pt x="441877" y="2155464"/>
                  </a:lnTo>
                  <a:lnTo>
                    <a:pt x="440721" y="2145737"/>
                  </a:lnTo>
                  <a:cubicBezTo>
                    <a:pt x="441082" y="2143208"/>
                    <a:pt x="444332" y="2142124"/>
                    <a:pt x="446498" y="2143930"/>
                  </a:cubicBezTo>
                  <a:close/>
                  <a:moveTo>
                    <a:pt x="505711" y="2132369"/>
                  </a:moveTo>
                  <a:cubicBezTo>
                    <a:pt x="524125" y="2128756"/>
                    <a:pt x="519432" y="2145737"/>
                    <a:pt x="531707" y="2152601"/>
                  </a:cubicBezTo>
                  <a:cubicBezTo>
                    <a:pt x="536040" y="2154408"/>
                    <a:pt x="534235" y="2161634"/>
                    <a:pt x="529541" y="2162356"/>
                  </a:cubicBezTo>
                  <a:cubicBezTo>
                    <a:pt x="504267" y="2166692"/>
                    <a:pt x="479715" y="2172834"/>
                    <a:pt x="454802" y="2180059"/>
                  </a:cubicBezTo>
                  <a:cubicBezTo>
                    <a:pt x="452636" y="2180782"/>
                    <a:pt x="449025" y="2178976"/>
                    <a:pt x="448303" y="2176808"/>
                  </a:cubicBezTo>
                  <a:cubicBezTo>
                    <a:pt x="446318" y="2171750"/>
                    <a:pt x="444151" y="2166782"/>
                    <a:pt x="442617" y="2161679"/>
                  </a:cubicBezTo>
                  <a:lnTo>
                    <a:pt x="442450" y="2160275"/>
                  </a:lnTo>
                  <a:lnTo>
                    <a:pt x="454722" y="2157088"/>
                  </a:lnTo>
                  <a:lnTo>
                    <a:pt x="454938" y="2157433"/>
                  </a:lnTo>
                  <a:lnTo>
                    <a:pt x="457879" y="2166641"/>
                  </a:lnTo>
                  <a:lnTo>
                    <a:pt x="452636" y="2167776"/>
                  </a:lnTo>
                  <a:lnTo>
                    <a:pt x="459857" y="2172834"/>
                  </a:lnTo>
                  <a:lnTo>
                    <a:pt x="457879" y="2166641"/>
                  </a:lnTo>
                  <a:lnTo>
                    <a:pt x="517906" y="2153645"/>
                  </a:lnTo>
                  <a:lnTo>
                    <a:pt x="525570" y="2161634"/>
                  </a:lnTo>
                  <a:cubicBezTo>
                    <a:pt x="526292" y="2158382"/>
                    <a:pt x="527014" y="2155130"/>
                    <a:pt x="527736" y="2151517"/>
                  </a:cubicBezTo>
                  <a:lnTo>
                    <a:pt x="517906" y="2153645"/>
                  </a:lnTo>
                  <a:lnTo>
                    <a:pt x="516904" y="2152601"/>
                  </a:lnTo>
                  <a:cubicBezTo>
                    <a:pt x="512210" y="2143208"/>
                    <a:pt x="507156" y="2143208"/>
                    <a:pt x="497046" y="2146098"/>
                  </a:cubicBezTo>
                  <a:lnTo>
                    <a:pt x="454722" y="2157088"/>
                  </a:lnTo>
                  <a:lnTo>
                    <a:pt x="451140" y="2151357"/>
                  </a:lnTo>
                  <a:lnTo>
                    <a:pt x="471456" y="2142350"/>
                  </a:lnTo>
                  <a:cubicBezTo>
                    <a:pt x="482965" y="2137969"/>
                    <a:pt x="494699" y="2134356"/>
                    <a:pt x="505711" y="2132369"/>
                  </a:cubicBezTo>
                  <a:close/>
                  <a:moveTo>
                    <a:pt x="1268475" y="1809394"/>
                  </a:moveTo>
                  <a:cubicBezTo>
                    <a:pt x="1274276" y="1806493"/>
                    <a:pt x="1278989" y="1813382"/>
                    <a:pt x="1276088" y="1818095"/>
                  </a:cubicBezTo>
                  <a:cubicBezTo>
                    <a:pt x="1266662" y="1835497"/>
                    <a:pt x="1248898" y="1848548"/>
                    <a:pt x="1234396" y="1861962"/>
                  </a:cubicBezTo>
                  <a:cubicBezTo>
                    <a:pt x="1218081" y="1877552"/>
                    <a:pt x="1201404" y="1893141"/>
                    <a:pt x="1184002" y="1908005"/>
                  </a:cubicBezTo>
                  <a:cubicBezTo>
                    <a:pt x="1180739" y="1910906"/>
                    <a:pt x="1174576" y="1906193"/>
                    <a:pt x="1177839" y="1902567"/>
                  </a:cubicBezTo>
                  <a:cubicBezTo>
                    <a:pt x="1191978" y="1885890"/>
                    <a:pt x="1206480" y="1870301"/>
                    <a:pt x="1221707" y="1854349"/>
                  </a:cubicBezTo>
                  <a:cubicBezTo>
                    <a:pt x="1235846" y="1839122"/>
                    <a:pt x="1249985" y="1819907"/>
                    <a:pt x="1268475" y="1809394"/>
                  </a:cubicBezTo>
                  <a:close/>
                  <a:moveTo>
                    <a:pt x="475282" y="1771413"/>
                  </a:moveTo>
                  <a:cubicBezTo>
                    <a:pt x="499094" y="1813305"/>
                    <a:pt x="529762" y="1853407"/>
                    <a:pt x="549606" y="1897089"/>
                  </a:cubicBezTo>
                  <a:cubicBezTo>
                    <a:pt x="550327" y="1899237"/>
                    <a:pt x="547441" y="1901385"/>
                    <a:pt x="545998" y="1899595"/>
                  </a:cubicBezTo>
                  <a:cubicBezTo>
                    <a:pt x="514609" y="1863432"/>
                    <a:pt x="492961" y="1815453"/>
                    <a:pt x="472035" y="1773204"/>
                  </a:cubicBezTo>
                  <a:cubicBezTo>
                    <a:pt x="471313" y="1771055"/>
                    <a:pt x="474200" y="1769981"/>
                    <a:pt x="475282" y="1771413"/>
                  </a:cubicBezTo>
                  <a:close/>
                  <a:moveTo>
                    <a:pt x="545699" y="1721302"/>
                  </a:moveTo>
                  <a:cubicBezTo>
                    <a:pt x="546872" y="1720535"/>
                    <a:pt x="548497" y="1720445"/>
                    <a:pt x="549579" y="1721708"/>
                  </a:cubicBezTo>
                  <a:cubicBezTo>
                    <a:pt x="571235" y="1746251"/>
                    <a:pt x="587116" y="1776568"/>
                    <a:pt x="600470" y="1806525"/>
                  </a:cubicBezTo>
                  <a:cubicBezTo>
                    <a:pt x="607328" y="1822405"/>
                    <a:pt x="621765" y="1847309"/>
                    <a:pt x="618156" y="1866438"/>
                  </a:cubicBezTo>
                  <a:cubicBezTo>
                    <a:pt x="610576" y="1902170"/>
                    <a:pt x="548136" y="1921298"/>
                    <a:pt x="517096" y="1922020"/>
                  </a:cubicBezTo>
                  <a:cubicBezTo>
                    <a:pt x="515291" y="1922020"/>
                    <a:pt x="513847" y="1920938"/>
                    <a:pt x="512765" y="1919133"/>
                  </a:cubicBezTo>
                  <a:cubicBezTo>
                    <a:pt x="486056" y="1874017"/>
                    <a:pt x="447436" y="1829985"/>
                    <a:pt x="427946" y="1781621"/>
                  </a:cubicBezTo>
                  <a:cubicBezTo>
                    <a:pt x="426863" y="1779095"/>
                    <a:pt x="430112" y="1777290"/>
                    <a:pt x="431916" y="1779095"/>
                  </a:cubicBezTo>
                  <a:cubicBezTo>
                    <a:pt x="453211" y="1798584"/>
                    <a:pt x="468009" y="1826376"/>
                    <a:pt x="482807" y="1850918"/>
                  </a:cubicBezTo>
                  <a:cubicBezTo>
                    <a:pt x="491109" y="1864273"/>
                    <a:pt x="498688" y="1881958"/>
                    <a:pt x="509516" y="1893146"/>
                  </a:cubicBezTo>
                  <a:cubicBezTo>
                    <a:pt x="513486" y="1905418"/>
                    <a:pt x="523231" y="1911193"/>
                    <a:pt x="537308" y="1909388"/>
                  </a:cubicBezTo>
                  <a:cubicBezTo>
                    <a:pt x="545609" y="1907222"/>
                    <a:pt x="553189" y="1904335"/>
                    <a:pt x="560768" y="1900365"/>
                  </a:cubicBezTo>
                  <a:lnTo>
                    <a:pt x="569425" y="1896027"/>
                  </a:lnTo>
                  <a:lnTo>
                    <a:pt x="531058" y="1836528"/>
                  </a:lnTo>
                  <a:cubicBezTo>
                    <a:pt x="519520" y="1814303"/>
                    <a:pt x="509104" y="1791361"/>
                    <a:pt x="498150" y="1770749"/>
                  </a:cubicBezTo>
                  <a:cubicBezTo>
                    <a:pt x="496713" y="1768240"/>
                    <a:pt x="500664" y="1766806"/>
                    <a:pt x="501742" y="1768957"/>
                  </a:cubicBezTo>
                  <a:cubicBezTo>
                    <a:pt x="513953" y="1788852"/>
                    <a:pt x="528499" y="1809374"/>
                    <a:pt x="541878" y="1830524"/>
                  </a:cubicBezTo>
                  <a:lnTo>
                    <a:pt x="573948" y="1893760"/>
                  </a:lnTo>
                  <a:lnTo>
                    <a:pt x="580935" y="1890259"/>
                  </a:lnTo>
                  <a:lnTo>
                    <a:pt x="592355" y="1881658"/>
                  </a:lnTo>
                  <a:lnTo>
                    <a:pt x="572156" y="1856596"/>
                  </a:lnTo>
                  <a:cubicBezTo>
                    <a:pt x="549995" y="1822854"/>
                    <a:pt x="533990" y="1780656"/>
                    <a:pt x="518798" y="1747168"/>
                  </a:cubicBezTo>
                  <a:cubicBezTo>
                    <a:pt x="517351" y="1743927"/>
                    <a:pt x="522415" y="1741406"/>
                    <a:pt x="524224" y="1744647"/>
                  </a:cubicBezTo>
                  <a:cubicBezTo>
                    <a:pt x="538330" y="1769493"/>
                    <a:pt x="552437" y="1794340"/>
                    <a:pt x="566544" y="1818826"/>
                  </a:cubicBezTo>
                  <a:cubicBezTo>
                    <a:pt x="572693" y="1829448"/>
                    <a:pt x="579656" y="1839891"/>
                    <a:pt x="585986" y="1850604"/>
                  </a:cubicBezTo>
                  <a:lnTo>
                    <a:pt x="598399" y="1877106"/>
                  </a:lnTo>
                  <a:lnTo>
                    <a:pt x="598666" y="1876905"/>
                  </a:lnTo>
                  <a:cubicBezTo>
                    <a:pt x="614908" y="1857054"/>
                    <a:pt x="598666" y="1830346"/>
                    <a:pt x="590364" y="1811217"/>
                  </a:cubicBezTo>
                  <a:cubicBezTo>
                    <a:pt x="577732" y="1780899"/>
                    <a:pt x="560046" y="1753830"/>
                    <a:pt x="544526" y="1724956"/>
                  </a:cubicBezTo>
                  <a:cubicBezTo>
                    <a:pt x="543805" y="1723512"/>
                    <a:pt x="544526" y="1722069"/>
                    <a:pt x="545699" y="1721302"/>
                  </a:cubicBezTo>
                  <a:close/>
                  <a:moveTo>
                    <a:pt x="928721" y="1679341"/>
                  </a:moveTo>
                  <a:cubicBezTo>
                    <a:pt x="931250" y="1677906"/>
                    <a:pt x="934502" y="1680776"/>
                    <a:pt x="933418" y="1683645"/>
                  </a:cubicBezTo>
                  <a:cubicBezTo>
                    <a:pt x="909934" y="1736013"/>
                    <a:pt x="834785" y="1763273"/>
                    <a:pt x="780953" y="1762555"/>
                  </a:cubicBezTo>
                  <a:cubicBezTo>
                    <a:pt x="777701" y="1762555"/>
                    <a:pt x="777701" y="1757892"/>
                    <a:pt x="780592" y="1756816"/>
                  </a:cubicBezTo>
                  <a:cubicBezTo>
                    <a:pt x="810218" y="1750360"/>
                    <a:pt x="839121" y="1741752"/>
                    <a:pt x="865495" y="1727046"/>
                  </a:cubicBezTo>
                  <a:cubicBezTo>
                    <a:pt x="888979" y="1713774"/>
                    <a:pt x="906321" y="1693688"/>
                    <a:pt x="928721" y="1679341"/>
                  </a:cubicBezTo>
                  <a:close/>
                  <a:moveTo>
                    <a:pt x="925074" y="1636492"/>
                  </a:moveTo>
                  <a:cubicBezTo>
                    <a:pt x="927587" y="1635043"/>
                    <a:pt x="929742" y="1638304"/>
                    <a:pt x="928665" y="1640478"/>
                  </a:cubicBezTo>
                  <a:cubicBezTo>
                    <a:pt x="899576" y="1693010"/>
                    <a:pt x="818775" y="1721994"/>
                    <a:pt x="762393" y="1720907"/>
                  </a:cubicBezTo>
                  <a:cubicBezTo>
                    <a:pt x="760238" y="1720907"/>
                    <a:pt x="760238" y="1717646"/>
                    <a:pt x="762393" y="1717284"/>
                  </a:cubicBezTo>
                  <a:cubicBezTo>
                    <a:pt x="793636" y="1708951"/>
                    <a:pt x="825239" y="1700256"/>
                    <a:pt x="854327" y="1685040"/>
                  </a:cubicBezTo>
                  <a:cubicBezTo>
                    <a:pt x="880184" y="1671635"/>
                    <a:pt x="900294" y="1650622"/>
                    <a:pt x="925074" y="1636492"/>
                  </a:cubicBezTo>
                  <a:close/>
                  <a:moveTo>
                    <a:pt x="881134" y="1605467"/>
                  </a:moveTo>
                  <a:cubicBezTo>
                    <a:pt x="882441" y="1606191"/>
                    <a:pt x="883342" y="1607822"/>
                    <a:pt x="882982" y="1609815"/>
                  </a:cubicBezTo>
                  <a:cubicBezTo>
                    <a:pt x="868924" y="1668506"/>
                    <a:pt x="788545" y="1685172"/>
                    <a:pt x="738443" y="1689882"/>
                  </a:cubicBezTo>
                  <a:cubicBezTo>
                    <a:pt x="735920" y="1690244"/>
                    <a:pt x="734838" y="1686259"/>
                    <a:pt x="737722" y="1685534"/>
                  </a:cubicBezTo>
                  <a:cubicBezTo>
                    <a:pt x="765837" y="1678288"/>
                    <a:pt x="795754" y="1672854"/>
                    <a:pt x="822066" y="1659449"/>
                  </a:cubicBezTo>
                  <a:cubicBezTo>
                    <a:pt x="847298" y="1646406"/>
                    <a:pt x="860274" y="1628654"/>
                    <a:pt x="876854" y="1606553"/>
                  </a:cubicBezTo>
                  <a:cubicBezTo>
                    <a:pt x="878116" y="1604923"/>
                    <a:pt x="879828" y="1604742"/>
                    <a:pt x="881134" y="1605467"/>
                  </a:cubicBezTo>
                  <a:close/>
                  <a:moveTo>
                    <a:pt x="871949" y="1538336"/>
                  </a:moveTo>
                  <a:lnTo>
                    <a:pt x="798517" y="1603780"/>
                  </a:lnTo>
                  <a:cubicBezTo>
                    <a:pt x="768378" y="1626147"/>
                    <a:pt x="735900" y="1645139"/>
                    <a:pt x="699193" y="1659540"/>
                  </a:cubicBezTo>
                  <a:cubicBezTo>
                    <a:pt x="629379" y="1686902"/>
                    <a:pt x="557405" y="1709583"/>
                    <a:pt x="488670" y="1739465"/>
                  </a:cubicBezTo>
                  <a:cubicBezTo>
                    <a:pt x="453583" y="1754767"/>
                    <a:pt x="419845" y="1772318"/>
                    <a:pt x="386332" y="1790229"/>
                  </a:cubicBezTo>
                  <a:lnTo>
                    <a:pt x="326537" y="1821566"/>
                  </a:lnTo>
                  <a:lnTo>
                    <a:pt x="353327" y="1861872"/>
                  </a:lnTo>
                  <a:cubicBezTo>
                    <a:pt x="363066" y="1876362"/>
                    <a:pt x="371912" y="1891254"/>
                    <a:pt x="376022" y="1906506"/>
                  </a:cubicBezTo>
                  <a:cubicBezTo>
                    <a:pt x="377809" y="1914760"/>
                    <a:pt x="378881" y="1921937"/>
                    <a:pt x="373877" y="1929114"/>
                  </a:cubicBezTo>
                  <a:cubicBezTo>
                    <a:pt x="371376" y="1932344"/>
                    <a:pt x="363156" y="1936650"/>
                    <a:pt x="362083" y="1937727"/>
                  </a:cubicBezTo>
                  <a:cubicBezTo>
                    <a:pt x="336709" y="1961411"/>
                    <a:pt x="347788" y="1968589"/>
                    <a:pt x="356008" y="1992632"/>
                  </a:cubicBezTo>
                  <a:cubicBezTo>
                    <a:pt x="356723" y="1994606"/>
                    <a:pt x="356008" y="1996400"/>
                    <a:pt x="354712" y="1997342"/>
                  </a:cubicBezTo>
                  <a:lnTo>
                    <a:pt x="350180" y="1996960"/>
                  </a:lnTo>
                  <a:lnTo>
                    <a:pt x="316774" y="2018255"/>
                  </a:lnTo>
                  <a:cubicBezTo>
                    <a:pt x="281735" y="2045922"/>
                    <a:pt x="250695" y="2087920"/>
                    <a:pt x="259332" y="2129513"/>
                  </a:cubicBezTo>
                  <a:cubicBezTo>
                    <a:pt x="266170" y="2161923"/>
                    <a:pt x="289923" y="2199015"/>
                    <a:pt x="306478" y="2227464"/>
                  </a:cubicBezTo>
                  <a:cubicBezTo>
                    <a:pt x="322673" y="2256273"/>
                    <a:pt x="332750" y="2285082"/>
                    <a:pt x="372338" y="2285082"/>
                  </a:cubicBezTo>
                  <a:cubicBezTo>
                    <a:pt x="387814" y="2284721"/>
                    <a:pt x="406528" y="2275719"/>
                    <a:pt x="421643" y="2271757"/>
                  </a:cubicBezTo>
                  <a:cubicBezTo>
                    <a:pt x="465550" y="2259874"/>
                    <a:pt x="509817" y="2248350"/>
                    <a:pt x="553724" y="2236826"/>
                  </a:cubicBezTo>
                  <a:cubicBezTo>
                    <a:pt x="630740" y="2216660"/>
                    <a:pt x="707397" y="2196494"/>
                    <a:pt x="784414" y="2176328"/>
                  </a:cubicBezTo>
                  <a:cubicBezTo>
                    <a:pt x="826701" y="2165344"/>
                    <a:pt x="870698" y="2156161"/>
                    <a:pt x="914290" y="2145763"/>
                  </a:cubicBezTo>
                  <a:lnTo>
                    <a:pt x="1037680" y="2109111"/>
                  </a:lnTo>
                  <a:lnTo>
                    <a:pt x="1010406" y="2067696"/>
                  </a:lnTo>
                  <a:cubicBezTo>
                    <a:pt x="1001600" y="2051526"/>
                    <a:pt x="993732" y="2034818"/>
                    <a:pt x="986222" y="2019187"/>
                  </a:cubicBezTo>
                  <a:cubicBezTo>
                    <a:pt x="984076" y="2015234"/>
                    <a:pt x="989798" y="2011281"/>
                    <a:pt x="992302" y="2014875"/>
                  </a:cubicBezTo>
                  <a:cubicBezTo>
                    <a:pt x="1002136" y="2029248"/>
                    <a:pt x="1012686" y="2044340"/>
                    <a:pt x="1022386" y="2059971"/>
                  </a:cubicBezTo>
                  <a:lnTo>
                    <a:pt x="1045941" y="2105526"/>
                  </a:lnTo>
                  <a:lnTo>
                    <a:pt x="1095551" y="2077443"/>
                  </a:lnTo>
                  <a:cubicBezTo>
                    <a:pt x="1145858" y="2040273"/>
                    <a:pt x="1186953" y="1986188"/>
                    <a:pt x="1230680" y="1944055"/>
                  </a:cubicBezTo>
                  <a:cubicBezTo>
                    <a:pt x="1257671" y="1918487"/>
                    <a:pt x="1284663" y="1893280"/>
                    <a:pt x="1311655" y="1868072"/>
                  </a:cubicBezTo>
                  <a:cubicBezTo>
                    <a:pt x="1335768" y="1845745"/>
                    <a:pt x="1390471" y="1811894"/>
                    <a:pt x="1387952" y="1774803"/>
                  </a:cubicBezTo>
                  <a:cubicBezTo>
                    <a:pt x="1386512" y="1754997"/>
                    <a:pt x="1371037" y="1727628"/>
                    <a:pt x="1364199" y="1708542"/>
                  </a:cubicBezTo>
                  <a:cubicBezTo>
                    <a:pt x="1356641" y="1687656"/>
                    <a:pt x="1351243" y="1653805"/>
                    <a:pt x="1326051" y="1645883"/>
                  </a:cubicBezTo>
                  <a:lnTo>
                    <a:pt x="1318785" y="1645617"/>
                  </a:lnTo>
                  <a:lnTo>
                    <a:pt x="1322867" y="1650896"/>
                  </a:lnTo>
                  <a:cubicBezTo>
                    <a:pt x="1325028" y="1685795"/>
                    <a:pt x="1297297" y="1709901"/>
                    <a:pt x="1274247" y="1732567"/>
                  </a:cubicBezTo>
                  <a:cubicBezTo>
                    <a:pt x="1235351" y="1770345"/>
                    <a:pt x="1196455" y="1808122"/>
                    <a:pt x="1157560" y="1845899"/>
                  </a:cubicBezTo>
                  <a:cubicBezTo>
                    <a:pt x="1090932" y="1909941"/>
                    <a:pt x="1026826" y="1983336"/>
                    <a:pt x="932828" y="2004204"/>
                  </a:cubicBezTo>
                  <a:cubicBezTo>
                    <a:pt x="826944" y="2028309"/>
                    <a:pt x="714218" y="2033706"/>
                    <a:pt x="606534" y="2049177"/>
                  </a:cubicBezTo>
                  <a:cubicBezTo>
                    <a:pt x="500290" y="2064288"/>
                    <a:pt x="386124" y="2071483"/>
                    <a:pt x="283842" y="2104224"/>
                  </a:cubicBezTo>
                  <a:cubicBezTo>
                    <a:pt x="282761" y="2104583"/>
                    <a:pt x="282401" y="2103144"/>
                    <a:pt x="283122" y="2102425"/>
                  </a:cubicBezTo>
                  <a:cubicBezTo>
                    <a:pt x="370277" y="2067526"/>
                    <a:pt x="470038" y="2058891"/>
                    <a:pt x="561876" y="2044500"/>
                  </a:cubicBezTo>
                  <a:cubicBezTo>
                    <a:pt x="660196" y="2028669"/>
                    <a:pt x="759236" y="2014997"/>
                    <a:pt x="857917" y="2002405"/>
                  </a:cubicBezTo>
                  <a:cubicBezTo>
                    <a:pt x="905816" y="1996289"/>
                    <a:pt x="955157" y="1989813"/>
                    <a:pt x="997654" y="1964987"/>
                  </a:cubicBezTo>
                  <a:cubicBezTo>
                    <a:pt x="1043033" y="1938723"/>
                    <a:pt x="1078687" y="1896269"/>
                    <a:pt x="1115422" y="1859931"/>
                  </a:cubicBezTo>
                  <a:cubicBezTo>
                    <a:pt x="1149996" y="1825391"/>
                    <a:pt x="1185291" y="1791572"/>
                    <a:pt x="1220225" y="1757392"/>
                  </a:cubicBezTo>
                  <a:cubicBezTo>
                    <a:pt x="1255159" y="1723573"/>
                    <a:pt x="1290814" y="1692991"/>
                    <a:pt x="1312423" y="1648738"/>
                  </a:cubicBezTo>
                  <a:lnTo>
                    <a:pt x="1318171" y="1645594"/>
                  </a:lnTo>
                  <a:lnTo>
                    <a:pt x="1303918" y="1645072"/>
                  </a:lnTo>
                  <a:cubicBezTo>
                    <a:pt x="1295640" y="1645703"/>
                    <a:pt x="1287363" y="1646783"/>
                    <a:pt x="1281784" y="1646963"/>
                  </a:cubicBezTo>
                  <a:cubicBezTo>
                    <a:pt x="1256592" y="1648403"/>
                    <a:pt x="1231399" y="1649844"/>
                    <a:pt x="1206207" y="1652004"/>
                  </a:cubicBezTo>
                  <a:cubicBezTo>
                    <a:pt x="1128110" y="1658847"/>
                    <a:pt x="1051454" y="1673251"/>
                    <a:pt x="975157" y="1690536"/>
                  </a:cubicBezTo>
                  <a:lnTo>
                    <a:pt x="974159" y="1690368"/>
                  </a:lnTo>
                  <a:lnTo>
                    <a:pt x="974727" y="1694979"/>
                  </a:lnTo>
                  <a:cubicBezTo>
                    <a:pt x="971995" y="1722769"/>
                    <a:pt x="950954" y="1742040"/>
                    <a:pt x="923438" y="1760702"/>
                  </a:cubicBezTo>
                  <a:cubicBezTo>
                    <a:pt x="896102" y="1778733"/>
                    <a:pt x="866608" y="1793158"/>
                    <a:pt x="835676" y="1803977"/>
                  </a:cubicBezTo>
                  <a:cubicBezTo>
                    <a:pt x="820569" y="1809025"/>
                    <a:pt x="793593" y="1822008"/>
                    <a:pt x="777048" y="1818041"/>
                  </a:cubicBezTo>
                  <a:cubicBezTo>
                    <a:pt x="757984" y="1813353"/>
                    <a:pt x="755107" y="1796043"/>
                    <a:pt x="746834" y="1779454"/>
                  </a:cubicBezTo>
                  <a:cubicBezTo>
                    <a:pt x="729210" y="1743032"/>
                    <a:pt x="706910" y="1709854"/>
                    <a:pt x="684969" y="1675956"/>
                  </a:cubicBezTo>
                  <a:cubicBezTo>
                    <a:pt x="682451" y="1671628"/>
                    <a:pt x="689285" y="1667662"/>
                    <a:pt x="692163" y="1671268"/>
                  </a:cubicBezTo>
                  <a:cubicBezTo>
                    <a:pt x="720578" y="1705166"/>
                    <a:pt x="737123" y="1744113"/>
                    <a:pt x="760502" y="1781618"/>
                  </a:cubicBezTo>
                  <a:cubicBezTo>
                    <a:pt x="776688" y="1807222"/>
                    <a:pt x="788557" y="1806862"/>
                    <a:pt x="816972" y="1797846"/>
                  </a:cubicBezTo>
                  <a:cubicBezTo>
                    <a:pt x="841790" y="1790273"/>
                    <a:pt x="865889" y="1779815"/>
                    <a:pt x="888549" y="1766833"/>
                  </a:cubicBezTo>
                  <a:cubicBezTo>
                    <a:pt x="919122" y="1749162"/>
                    <a:pt x="940703" y="1736180"/>
                    <a:pt x="952213" y="1703363"/>
                  </a:cubicBezTo>
                  <a:cubicBezTo>
                    <a:pt x="962284" y="1675235"/>
                    <a:pt x="953652" y="1656122"/>
                    <a:pt x="940343" y="1630518"/>
                  </a:cubicBezTo>
                  <a:cubicBezTo>
                    <a:pt x="930632" y="1612126"/>
                    <a:pt x="919032" y="1595357"/>
                    <a:pt x="906488" y="1579309"/>
                  </a:cubicBezTo>
                  <a:close/>
                  <a:moveTo>
                    <a:pt x="845942" y="1392795"/>
                  </a:moveTo>
                  <a:lnTo>
                    <a:pt x="820222" y="1414231"/>
                  </a:lnTo>
                  <a:cubicBezTo>
                    <a:pt x="742067" y="1477989"/>
                    <a:pt x="661751" y="1506806"/>
                    <a:pt x="563066" y="1524096"/>
                  </a:cubicBezTo>
                  <a:cubicBezTo>
                    <a:pt x="515165" y="1532742"/>
                    <a:pt x="468344" y="1537785"/>
                    <a:pt x="419722" y="1538865"/>
                  </a:cubicBezTo>
                  <a:cubicBezTo>
                    <a:pt x="360295" y="1540666"/>
                    <a:pt x="313834" y="1557236"/>
                    <a:pt x="263411" y="1588215"/>
                  </a:cubicBezTo>
                  <a:cubicBezTo>
                    <a:pt x="254227" y="1593618"/>
                    <a:pt x="226810" y="1617055"/>
                    <a:pt x="205926" y="1622509"/>
                  </a:cubicBezTo>
                  <a:lnTo>
                    <a:pt x="202026" y="1622098"/>
                  </a:lnTo>
                  <a:lnTo>
                    <a:pt x="206375" y="1627106"/>
                  </a:lnTo>
                  <a:lnTo>
                    <a:pt x="209361" y="1632864"/>
                  </a:lnTo>
                  <a:lnTo>
                    <a:pt x="220059" y="1629623"/>
                  </a:lnTo>
                  <a:lnTo>
                    <a:pt x="220783" y="1632150"/>
                  </a:lnTo>
                  <a:lnTo>
                    <a:pt x="222508" y="1629866"/>
                  </a:lnTo>
                  <a:cubicBezTo>
                    <a:pt x="268307" y="1617581"/>
                    <a:pt x="310500" y="1653351"/>
                    <a:pt x="332498" y="1690566"/>
                  </a:cubicBezTo>
                  <a:cubicBezTo>
                    <a:pt x="347103" y="1715768"/>
                    <a:pt x="362317" y="1760887"/>
                    <a:pt x="351364" y="1792084"/>
                  </a:cubicBezTo>
                  <a:lnTo>
                    <a:pt x="349165" y="1794776"/>
                  </a:lnTo>
                  <a:lnTo>
                    <a:pt x="356508" y="1790094"/>
                  </a:lnTo>
                  <a:cubicBezTo>
                    <a:pt x="382779" y="1775918"/>
                    <a:pt x="409859" y="1763047"/>
                    <a:pt x="436129" y="1750266"/>
                  </a:cubicBezTo>
                  <a:lnTo>
                    <a:pt x="487004" y="1727454"/>
                  </a:lnTo>
                  <a:lnTo>
                    <a:pt x="456287" y="1679439"/>
                  </a:lnTo>
                  <a:cubicBezTo>
                    <a:pt x="446004" y="1661129"/>
                    <a:pt x="435992" y="1642594"/>
                    <a:pt x="424266" y="1625499"/>
                  </a:cubicBezTo>
                  <a:cubicBezTo>
                    <a:pt x="422101" y="1621900"/>
                    <a:pt x="426792" y="1617581"/>
                    <a:pt x="429317" y="1620820"/>
                  </a:cubicBezTo>
                  <a:cubicBezTo>
                    <a:pt x="441945" y="1636836"/>
                    <a:pt x="455655" y="1654201"/>
                    <a:pt x="467291" y="1672601"/>
                  </a:cubicBezTo>
                  <a:lnTo>
                    <a:pt x="490706" y="1725794"/>
                  </a:lnTo>
                  <a:lnTo>
                    <a:pt x="515964" y="1714469"/>
                  </a:lnTo>
                  <a:lnTo>
                    <a:pt x="505517" y="1700044"/>
                  </a:lnTo>
                  <a:cubicBezTo>
                    <a:pt x="500341" y="1691049"/>
                    <a:pt x="495659" y="1681651"/>
                    <a:pt x="490437" y="1672700"/>
                  </a:cubicBezTo>
                  <a:cubicBezTo>
                    <a:pt x="478193" y="1653010"/>
                    <a:pt x="465948" y="1632961"/>
                    <a:pt x="454064" y="1612912"/>
                  </a:cubicBezTo>
                  <a:cubicBezTo>
                    <a:pt x="452263" y="1609690"/>
                    <a:pt x="456945" y="1606468"/>
                    <a:pt x="459106" y="1609332"/>
                  </a:cubicBezTo>
                  <a:cubicBezTo>
                    <a:pt x="478283" y="1631887"/>
                    <a:pt x="503537" y="1662094"/>
                    <a:pt x="518308" y="1692251"/>
                  </a:cubicBezTo>
                  <a:lnTo>
                    <a:pt x="524824" y="1710496"/>
                  </a:lnTo>
                  <a:lnTo>
                    <a:pt x="606347" y="1673941"/>
                  </a:lnTo>
                  <a:cubicBezTo>
                    <a:pt x="676162" y="1646579"/>
                    <a:pt x="742737" y="1624617"/>
                    <a:pt x="801756" y="1576013"/>
                  </a:cubicBezTo>
                  <a:cubicBezTo>
                    <a:pt x="825507" y="1556571"/>
                    <a:pt x="849618" y="1535330"/>
                    <a:pt x="869771" y="1511928"/>
                  </a:cubicBezTo>
                  <a:cubicBezTo>
                    <a:pt x="891363" y="1487086"/>
                    <a:pt x="898920" y="1467285"/>
                    <a:pt x="884166" y="1438483"/>
                  </a:cubicBezTo>
                  <a:lnTo>
                    <a:pt x="881324" y="1432878"/>
                  </a:lnTo>
                  <a:lnTo>
                    <a:pt x="888253" y="1459411"/>
                  </a:lnTo>
                  <a:cubicBezTo>
                    <a:pt x="890053" y="1502667"/>
                    <a:pt x="845769" y="1518888"/>
                    <a:pt x="813006" y="1534028"/>
                  </a:cubicBezTo>
                  <a:cubicBezTo>
                    <a:pt x="776643" y="1550970"/>
                    <a:pt x="739919" y="1567551"/>
                    <a:pt x="703556" y="1584493"/>
                  </a:cubicBezTo>
                  <a:cubicBezTo>
                    <a:pt x="681954" y="1594226"/>
                    <a:pt x="659272" y="1609366"/>
                    <a:pt x="635869" y="1613692"/>
                  </a:cubicBezTo>
                  <a:cubicBezTo>
                    <a:pt x="591225" y="1621983"/>
                    <a:pt x="563143" y="1565749"/>
                    <a:pt x="550901" y="1531144"/>
                  </a:cubicBezTo>
                  <a:cubicBezTo>
                    <a:pt x="549101" y="1526097"/>
                    <a:pt x="555942" y="1522493"/>
                    <a:pt x="558462" y="1527539"/>
                  </a:cubicBezTo>
                  <a:cubicBezTo>
                    <a:pt x="568903" y="1548447"/>
                    <a:pt x="580784" y="1578005"/>
                    <a:pt x="600946" y="1591342"/>
                  </a:cubicBezTo>
                  <a:cubicBezTo>
                    <a:pt x="629389" y="1610087"/>
                    <a:pt x="641990" y="1598912"/>
                    <a:pt x="666832" y="1588098"/>
                  </a:cubicBezTo>
                  <a:cubicBezTo>
                    <a:pt x="703556" y="1571877"/>
                    <a:pt x="739559" y="1553854"/>
                    <a:pt x="775923" y="1536912"/>
                  </a:cubicBezTo>
                  <a:cubicBezTo>
                    <a:pt x="811206" y="1520330"/>
                    <a:pt x="880692" y="1500865"/>
                    <a:pt x="873132" y="1451480"/>
                  </a:cubicBezTo>
                  <a:cubicBezTo>
                    <a:pt x="871331" y="1439405"/>
                    <a:pt x="866921" y="1428140"/>
                    <a:pt x="861340" y="1417506"/>
                  </a:cubicBezTo>
                  <a:close/>
                  <a:moveTo>
                    <a:pt x="958077" y="1379155"/>
                  </a:moveTo>
                  <a:cubicBezTo>
                    <a:pt x="956357" y="1378930"/>
                    <a:pt x="954456" y="1379924"/>
                    <a:pt x="950655" y="1381369"/>
                  </a:cubicBezTo>
                  <a:lnTo>
                    <a:pt x="938771" y="1387548"/>
                  </a:lnTo>
                  <a:lnTo>
                    <a:pt x="936173" y="1382453"/>
                  </a:lnTo>
                  <a:cubicBezTo>
                    <a:pt x="935086" y="1385345"/>
                    <a:pt x="934362" y="1387875"/>
                    <a:pt x="933276" y="1390405"/>
                  </a:cubicBezTo>
                  <a:lnTo>
                    <a:pt x="938771" y="1387548"/>
                  </a:lnTo>
                  <a:lnTo>
                    <a:pt x="946310" y="1402333"/>
                  </a:lnTo>
                  <a:lnTo>
                    <a:pt x="944812" y="1406259"/>
                  </a:lnTo>
                  <a:lnTo>
                    <a:pt x="942690" y="1405585"/>
                  </a:lnTo>
                  <a:lnTo>
                    <a:pt x="904375" y="1427063"/>
                  </a:lnTo>
                  <a:lnTo>
                    <a:pt x="904453" y="1427187"/>
                  </a:lnTo>
                  <a:lnTo>
                    <a:pt x="904463" y="1427207"/>
                  </a:lnTo>
                  <a:lnTo>
                    <a:pt x="920740" y="1421760"/>
                  </a:lnTo>
                  <a:cubicBezTo>
                    <a:pt x="928569" y="1417965"/>
                    <a:pt x="936173" y="1413537"/>
                    <a:pt x="943414" y="1409923"/>
                  </a:cubicBezTo>
                  <a:lnTo>
                    <a:pt x="944812" y="1406259"/>
                  </a:lnTo>
                  <a:lnTo>
                    <a:pt x="950655" y="1408116"/>
                  </a:lnTo>
                  <a:lnTo>
                    <a:pt x="957557" y="1420875"/>
                  </a:lnTo>
                  <a:lnTo>
                    <a:pt x="952103" y="1423657"/>
                  </a:lnTo>
                  <a:lnTo>
                    <a:pt x="960431" y="1426187"/>
                  </a:lnTo>
                  <a:lnTo>
                    <a:pt x="957557" y="1420875"/>
                  </a:lnTo>
                  <a:lnTo>
                    <a:pt x="978690" y="1410092"/>
                  </a:lnTo>
                  <a:lnTo>
                    <a:pt x="981792" y="1415706"/>
                  </a:lnTo>
                  <a:cubicBezTo>
                    <a:pt x="982516" y="1413176"/>
                    <a:pt x="983602" y="1409923"/>
                    <a:pt x="984689" y="1407031"/>
                  </a:cubicBezTo>
                  <a:lnTo>
                    <a:pt x="978690" y="1410092"/>
                  </a:lnTo>
                  <a:lnTo>
                    <a:pt x="964413" y="1384261"/>
                  </a:lnTo>
                  <a:cubicBezTo>
                    <a:pt x="961336" y="1380827"/>
                    <a:pt x="959797" y="1379381"/>
                    <a:pt x="958077" y="1379155"/>
                  </a:cubicBezTo>
                  <a:close/>
                  <a:moveTo>
                    <a:pt x="863012" y="1378568"/>
                  </a:moveTo>
                  <a:lnTo>
                    <a:pt x="851998" y="1387747"/>
                  </a:lnTo>
                  <a:lnTo>
                    <a:pt x="862023" y="1394820"/>
                  </a:lnTo>
                  <a:lnTo>
                    <a:pt x="859335" y="1389519"/>
                  </a:lnTo>
                  <a:close/>
                  <a:moveTo>
                    <a:pt x="553546" y="779232"/>
                  </a:moveTo>
                  <a:cubicBezTo>
                    <a:pt x="556065" y="777793"/>
                    <a:pt x="560025" y="778512"/>
                    <a:pt x="561825" y="780672"/>
                  </a:cubicBezTo>
                  <a:cubicBezTo>
                    <a:pt x="579825" y="804242"/>
                    <a:pt x="590444" y="825113"/>
                    <a:pt x="590669" y="845085"/>
                  </a:cubicBezTo>
                  <a:lnTo>
                    <a:pt x="588014" y="855085"/>
                  </a:lnTo>
                  <a:lnTo>
                    <a:pt x="634392" y="838956"/>
                  </a:lnTo>
                  <a:cubicBezTo>
                    <a:pt x="650207" y="838698"/>
                    <a:pt x="664703" y="845122"/>
                    <a:pt x="676245" y="861744"/>
                  </a:cubicBezTo>
                  <a:cubicBezTo>
                    <a:pt x="677328" y="863182"/>
                    <a:pt x="675885" y="865338"/>
                    <a:pt x="673720" y="864260"/>
                  </a:cubicBezTo>
                  <a:lnTo>
                    <a:pt x="672767" y="864014"/>
                  </a:lnTo>
                  <a:lnTo>
                    <a:pt x="687566" y="882989"/>
                  </a:lnTo>
                  <a:cubicBezTo>
                    <a:pt x="688801" y="886909"/>
                    <a:pt x="690212" y="892611"/>
                    <a:pt x="690212" y="897868"/>
                  </a:cubicBezTo>
                  <a:lnTo>
                    <a:pt x="686630" y="905379"/>
                  </a:lnTo>
                  <a:lnTo>
                    <a:pt x="718747" y="913342"/>
                  </a:lnTo>
                  <a:cubicBezTo>
                    <a:pt x="757827" y="929512"/>
                    <a:pt x="805718" y="963391"/>
                    <a:pt x="812792" y="967426"/>
                  </a:cubicBezTo>
                  <a:cubicBezTo>
                    <a:pt x="841898" y="983923"/>
                    <a:pt x="871004" y="988227"/>
                    <a:pt x="864895" y="1024092"/>
                  </a:cubicBezTo>
                  <a:cubicBezTo>
                    <a:pt x="860583" y="1047763"/>
                    <a:pt x="854452" y="1054689"/>
                    <a:pt x="839225" y="1059093"/>
                  </a:cubicBezTo>
                  <a:lnTo>
                    <a:pt x="826951" y="1061803"/>
                  </a:lnTo>
                  <a:lnTo>
                    <a:pt x="826795" y="1087401"/>
                  </a:lnTo>
                  <a:cubicBezTo>
                    <a:pt x="818022" y="1117110"/>
                    <a:pt x="785973" y="1137040"/>
                    <a:pt x="752707" y="1130014"/>
                  </a:cubicBezTo>
                  <a:cubicBezTo>
                    <a:pt x="719531" y="1123168"/>
                    <a:pt x="685634" y="1097946"/>
                    <a:pt x="656425" y="1081731"/>
                  </a:cubicBezTo>
                  <a:cubicBezTo>
                    <a:pt x="636231" y="1069841"/>
                    <a:pt x="588270" y="1051464"/>
                    <a:pt x="579616" y="1028043"/>
                  </a:cubicBezTo>
                  <a:cubicBezTo>
                    <a:pt x="563388" y="985886"/>
                    <a:pt x="609185" y="923911"/>
                    <a:pt x="651016" y="921028"/>
                  </a:cubicBezTo>
                  <a:cubicBezTo>
                    <a:pt x="653180" y="920848"/>
                    <a:pt x="654983" y="922289"/>
                    <a:pt x="655659" y="924001"/>
                  </a:cubicBezTo>
                  <a:lnTo>
                    <a:pt x="654527" y="926454"/>
                  </a:lnTo>
                  <a:lnTo>
                    <a:pt x="652458" y="925352"/>
                  </a:lnTo>
                  <a:cubicBezTo>
                    <a:pt x="649934" y="924271"/>
                    <a:pt x="648492" y="927874"/>
                    <a:pt x="650655" y="929315"/>
                  </a:cubicBezTo>
                  <a:lnTo>
                    <a:pt x="651507" y="929870"/>
                  </a:lnTo>
                  <a:lnTo>
                    <a:pt x="618415" y="950625"/>
                  </a:lnTo>
                  <a:cubicBezTo>
                    <a:pt x="591268" y="978679"/>
                    <a:pt x="589983" y="1021378"/>
                    <a:pt x="631904" y="1047861"/>
                  </a:cubicBezTo>
                  <a:cubicBezTo>
                    <a:pt x="662195" y="1067318"/>
                    <a:pt x="694649" y="1087136"/>
                    <a:pt x="727464" y="1102269"/>
                  </a:cubicBezTo>
                  <a:cubicBezTo>
                    <a:pt x="741528" y="1110557"/>
                    <a:pt x="757034" y="1115241"/>
                    <a:pt x="773983" y="1115962"/>
                  </a:cubicBezTo>
                  <a:cubicBezTo>
                    <a:pt x="811125" y="1107674"/>
                    <a:pt x="821943" y="1081371"/>
                    <a:pt x="805716" y="1035970"/>
                  </a:cubicBezTo>
                  <a:cubicBezTo>
                    <a:pt x="793456" y="1017954"/>
                    <a:pt x="762804" y="1002821"/>
                    <a:pt x="744774" y="990570"/>
                  </a:cubicBezTo>
                  <a:lnTo>
                    <a:pt x="651507" y="929870"/>
                  </a:lnTo>
                  <a:lnTo>
                    <a:pt x="653540" y="928595"/>
                  </a:lnTo>
                  <a:lnTo>
                    <a:pt x="654527" y="926454"/>
                  </a:lnTo>
                  <a:lnTo>
                    <a:pt x="709434" y="955709"/>
                  </a:lnTo>
                  <a:cubicBezTo>
                    <a:pt x="727735" y="967239"/>
                    <a:pt x="745495" y="979760"/>
                    <a:pt x="763165" y="992011"/>
                  </a:cubicBezTo>
                  <a:cubicBezTo>
                    <a:pt x="786243" y="1007865"/>
                    <a:pt x="818698" y="1025881"/>
                    <a:pt x="826992" y="1055067"/>
                  </a:cubicBezTo>
                  <a:lnTo>
                    <a:pt x="826989" y="1055663"/>
                  </a:lnTo>
                  <a:lnTo>
                    <a:pt x="830804" y="1052156"/>
                  </a:lnTo>
                  <a:cubicBezTo>
                    <a:pt x="834532" y="1050094"/>
                    <a:pt x="838484" y="1048300"/>
                    <a:pt x="842976" y="1043817"/>
                  </a:cubicBezTo>
                  <a:cubicBezTo>
                    <a:pt x="863099" y="1024809"/>
                    <a:pt x="854115" y="1004725"/>
                    <a:pt x="834711" y="990379"/>
                  </a:cubicBezTo>
                  <a:cubicBezTo>
                    <a:pt x="814229" y="975674"/>
                    <a:pt x="789076" y="964915"/>
                    <a:pt x="766797" y="952721"/>
                  </a:cubicBezTo>
                  <a:cubicBezTo>
                    <a:pt x="762845" y="950211"/>
                    <a:pt x="676246" y="899283"/>
                    <a:pt x="678042" y="927974"/>
                  </a:cubicBezTo>
                  <a:cubicBezTo>
                    <a:pt x="678402" y="935147"/>
                    <a:pt x="667622" y="937299"/>
                    <a:pt x="666903" y="930126"/>
                  </a:cubicBezTo>
                  <a:cubicBezTo>
                    <a:pt x="665870" y="921205"/>
                    <a:pt x="667178" y="914985"/>
                    <a:pt x="670283" y="910944"/>
                  </a:cubicBezTo>
                  <a:lnTo>
                    <a:pt x="680186" y="906672"/>
                  </a:lnTo>
                  <a:lnTo>
                    <a:pt x="678262" y="899026"/>
                  </a:lnTo>
                  <a:cubicBezTo>
                    <a:pt x="678306" y="895195"/>
                    <a:pt x="678747" y="891186"/>
                    <a:pt x="678041" y="887622"/>
                  </a:cubicBezTo>
                  <a:cubicBezTo>
                    <a:pt x="675924" y="878356"/>
                    <a:pt x="670280" y="871229"/>
                    <a:pt x="666047" y="863032"/>
                  </a:cubicBezTo>
                  <a:lnTo>
                    <a:pt x="666590" y="862423"/>
                  </a:lnTo>
                  <a:lnTo>
                    <a:pt x="632831" y="853725"/>
                  </a:lnTo>
                  <a:cubicBezTo>
                    <a:pt x="619490" y="854377"/>
                    <a:pt x="606471" y="858690"/>
                    <a:pt x="593868" y="865159"/>
                  </a:cubicBezTo>
                  <a:lnTo>
                    <a:pt x="583498" y="872090"/>
                  </a:lnTo>
                  <a:lnTo>
                    <a:pt x="582834" y="874593"/>
                  </a:lnTo>
                  <a:cubicBezTo>
                    <a:pt x="577372" y="884354"/>
                    <a:pt x="568935" y="894115"/>
                    <a:pt x="557145" y="904101"/>
                  </a:cubicBezTo>
                  <a:lnTo>
                    <a:pt x="475959" y="962444"/>
                  </a:lnTo>
                  <a:lnTo>
                    <a:pt x="448276" y="992655"/>
                  </a:lnTo>
                  <a:cubicBezTo>
                    <a:pt x="431165" y="1015634"/>
                    <a:pt x="420243" y="1040078"/>
                    <a:pt x="426351" y="1062084"/>
                  </a:cubicBezTo>
                  <a:lnTo>
                    <a:pt x="430187" y="1068710"/>
                  </a:lnTo>
                  <a:lnTo>
                    <a:pt x="431291" y="1062033"/>
                  </a:lnTo>
                  <a:cubicBezTo>
                    <a:pt x="443366" y="1028089"/>
                    <a:pt x="491468" y="989652"/>
                    <a:pt x="508199" y="973226"/>
                  </a:cubicBezTo>
                  <a:cubicBezTo>
                    <a:pt x="539862" y="941633"/>
                    <a:pt x="573683" y="911834"/>
                    <a:pt x="609664" y="885626"/>
                  </a:cubicBezTo>
                  <a:cubicBezTo>
                    <a:pt x="628014" y="872342"/>
                    <a:pt x="643126" y="861931"/>
                    <a:pt x="665434" y="867316"/>
                  </a:cubicBezTo>
                  <a:cubicBezTo>
                    <a:pt x="669391" y="868393"/>
                    <a:pt x="667952" y="874137"/>
                    <a:pt x="664354" y="874137"/>
                  </a:cubicBezTo>
                  <a:cubicBezTo>
                    <a:pt x="617580" y="874855"/>
                    <a:pt x="563609" y="933375"/>
                    <a:pt x="531226" y="963533"/>
                  </a:cubicBezTo>
                  <a:cubicBezTo>
                    <a:pt x="504781" y="988036"/>
                    <a:pt x="445829" y="1032605"/>
                    <a:pt x="436807" y="1074391"/>
                  </a:cubicBezTo>
                  <a:lnTo>
                    <a:pt x="436631" y="1079841"/>
                  </a:lnTo>
                  <a:lnTo>
                    <a:pt x="438537" y="1083133"/>
                  </a:lnTo>
                  <a:cubicBezTo>
                    <a:pt x="440161" y="1084750"/>
                    <a:pt x="439710" y="1086906"/>
                    <a:pt x="438447" y="1088344"/>
                  </a:cubicBezTo>
                  <a:lnTo>
                    <a:pt x="436345" y="1088725"/>
                  </a:lnTo>
                  <a:lnTo>
                    <a:pt x="436238" y="1092062"/>
                  </a:lnTo>
                  <a:cubicBezTo>
                    <a:pt x="436238" y="1093498"/>
                    <a:pt x="434439" y="1094934"/>
                    <a:pt x="433719" y="1093498"/>
                  </a:cubicBezTo>
                  <a:lnTo>
                    <a:pt x="431395" y="1086737"/>
                  </a:lnTo>
                  <a:lnTo>
                    <a:pt x="417626" y="1070249"/>
                  </a:lnTo>
                  <a:cubicBezTo>
                    <a:pt x="408201" y="1049824"/>
                    <a:pt x="416816" y="1025641"/>
                    <a:pt x="432000" y="1002493"/>
                  </a:cubicBezTo>
                  <a:lnTo>
                    <a:pt x="458616" y="970092"/>
                  </a:lnTo>
                  <a:lnTo>
                    <a:pt x="427855" y="982993"/>
                  </a:lnTo>
                  <a:cubicBezTo>
                    <a:pt x="411735" y="987610"/>
                    <a:pt x="395153" y="990016"/>
                    <a:pt x="378234" y="989386"/>
                  </a:cubicBezTo>
                  <a:cubicBezTo>
                    <a:pt x="369234" y="988666"/>
                    <a:pt x="357355" y="983628"/>
                    <a:pt x="348715" y="985428"/>
                  </a:cubicBezTo>
                  <a:cubicBezTo>
                    <a:pt x="334316" y="988307"/>
                    <a:pt x="325316" y="1003780"/>
                    <a:pt x="317036" y="1014216"/>
                  </a:cubicBezTo>
                  <a:cubicBezTo>
                    <a:pt x="302277" y="1032928"/>
                    <a:pt x="291118" y="1055959"/>
                    <a:pt x="278878" y="1076470"/>
                  </a:cubicBezTo>
                  <a:cubicBezTo>
                    <a:pt x="255479" y="1117494"/>
                    <a:pt x="224521" y="1163915"/>
                    <a:pt x="211201" y="1209976"/>
                  </a:cubicBezTo>
                  <a:cubicBezTo>
                    <a:pt x="186362" y="1294541"/>
                    <a:pt x="264479" y="1389902"/>
                    <a:pt x="301197" y="1462592"/>
                  </a:cubicBezTo>
                  <a:cubicBezTo>
                    <a:pt x="304797" y="1469789"/>
                    <a:pt x="293638" y="1475187"/>
                    <a:pt x="290038" y="1468350"/>
                  </a:cubicBezTo>
                  <a:cubicBezTo>
                    <a:pt x="260879" y="1410774"/>
                    <a:pt x="225241" y="1356796"/>
                    <a:pt x="204362" y="1295621"/>
                  </a:cubicBezTo>
                  <a:cubicBezTo>
                    <a:pt x="184562" y="1238044"/>
                    <a:pt x="202562" y="1191983"/>
                    <a:pt x="228841" y="1139805"/>
                  </a:cubicBezTo>
                  <a:cubicBezTo>
                    <a:pt x="245760" y="1105978"/>
                    <a:pt x="264119" y="1072872"/>
                    <a:pt x="283558" y="1040485"/>
                  </a:cubicBezTo>
                  <a:cubicBezTo>
                    <a:pt x="295077" y="1021053"/>
                    <a:pt x="306597" y="993344"/>
                    <a:pt x="323876" y="978591"/>
                  </a:cubicBezTo>
                  <a:cubicBezTo>
                    <a:pt x="341515" y="963477"/>
                    <a:pt x="358435" y="972113"/>
                    <a:pt x="379314" y="972473"/>
                  </a:cubicBezTo>
                  <a:cubicBezTo>
                    <a:pt x="416032" y="973553"/>
                    <a:pt x="451310" y="960958"/>
                    <a:pt x="482269" y="942605"/>
                  </a:cubicBezTo>
                  <a:lnTo>
                    <a:pt x="489159" y="937990"/>
                  </a:lnTo>
                  <a:lnTo>
                    <a:pt x="500580" y="926795"/>
                  </a:lnTo>
                  <a:cubicBezTo>
                    <a:pt x="509598" y="918080"/>
                    <a:pt x="522200" y="905501"/>
                    <a:pt x="536752" y="892574"/>
                  </a:cubicBezTo>
                  <a:lnTo>
                    <a:pt x="564396" y="871607"/>
                  </a:lnTo>
                  <a:lnTo>
                    <a:pt x="570465" y="864517"/>
                  </a:lnTo>
                  <a:cubicBezTo>
                    <a:pt x="580184" y="845445"/>
                    <a:pt x="583424" y="823494"/>
                    <a:pt x="564345" y="806941"/>
                  </a:cubicBezTo>
                  <a:cubicBezTo>
                    <a:pt x="553186" y="797225"/>
                    <a:pt x="559665" y="799024"/>
                    <a:pt x="545986" y="800823"/>
                  </a:cubicBezTo>
                  <a:cubicBezTo>
                    <a:pt x="540226" y="801903"/>
                    <a:pt x="524387" y="814138"/>
                    <a:pt x="517907" y="817736"/>
                  </a:cubicBezTo>
                  <a:cubicBezTo>
                    <a:pt x="459230" y="850483"/>
                    <a:pt x="397673" y="874953"/>
                    <a:pt x="333956" y="895105"/>
                  </a:cubicBezTo>
                  <a:cubicBezTo>
                    <a:pt x="306597" y="904101"/>
                    <a:pt x="292198" y="913097"/>
                    <a:pt x="275998" y="936848"/>
                  </a:cubicBezTo>
                  <a:cubicBezTo>
                    <a:pt x="270239" y="945124"/>
                    <a:pt x="265199" y="952681"/>
                    <a:pt x="258359" y="960238"/>
                  </a:cubicBezTo>
                  <a:cubicBezTo>
                    <a:pt x="236040" y="983628"/>
                    <a:pt x="205802" y="1000182"/>
                    <a:pt x="179522" y="1019614"/>
                  </a:cubicBezTo>
                  <a:cubicBezTo>
                    <a:pt x="151084" y="1040485"/>
                    <a:pt x="122645" y="1062076"/>
                    <a:pt x="95286" y="1084387"/>
                  </a:cubicBezTo>
                  <a:cubicBezTo>
                    <a:pt x="72607" y="1103100"/>
                    <a:pt x="21490" y="1132248"/>
                    <a:pt x="13570" y="1162475"/>
                  </a:cubicBezTo>
                  <a:cubicBezTo>
                    <a:pt x="4930" y="1195582"/>
                    <a:pt x="48848" y="1246321"/>
                    <a:pt x="64328" y="1272950"/>
                  </a:cubicBezTo>
                  <a:cubicBezTo>
                    <a:pt x="82687" y="1304977"/>
                    <a:pt x="100686" y="1337004"/>
                    <a:pt x="117965" y="1369750"/>
                  </a:cubicBezTo>
                  <a:lnTo>
                    <a:pt x="216118" y="1562114"/>
                  </a:lnTo>
                  <a:lnTo>
                    <a:pt x="230060" y="1543868"/>
                  </a:lnTo>
                  <a:cubicBezTo>
                    <a:pt x="266901" y="1500977"/>
                    <a:pt x="311339" y="1462236"/>
                    <a:pt x="352131" y="1425521"/>
                  </a:cubicBezTo>
                  <a:lnTo>
                    <a:pt x="413465" y="1371705"/>
                  </a:lnTo>
                  <a:lnTo>
                    <a:pt x="379534" y="1323469"/>
                  </a:lnTo>
                  <a:cubicBezTo>
                    <a:pt x="368225" y="1304008"/>
                    <a:pt x="358181" y="1283736"/>
                    <a:pt x="348409" y="1263553"/>
                  </a:cubicBezTo>
                  <a:cubicBezTo>
                    <a:pt x="331761" y="1229316"/>
                    <a:pt x="311494" y="1193997"/>
                    <a:pt x="300998" y="1157597"/>
                  </a:cubicBezTo>
                  <a:cubicBezTo>
                    <a:pt x="283988" y="1097410"/>
                    <a:pt x="341533" y="1029656"/>
                    <a:pt x="381344" y="990733"/>
                  </a:cubicBezTo>
                  <a:cubicBezTo>
                    <a:pt x="383154" y="988931"/>
                    <a:pt x="386411" y="991814"/>
                    <a:pt x="384963" y="993976"/>
                  </a:cubicBezTo>
                  <a:cubicBezTo>
                    <a:pt x="367229" y="1024250"/>
                    <a:pt x="344428" y="1050559"/>
                    <a:pt x="325971" y="1080472"/>
                  </a:cubicBezTo>
                  <a:cubicBezTo>
                    <a:pt x="300998" y="1121557"/>
                    <a:pt x="306427" y="1148587"/>
                    <a:pt x="325247" y="1190393"/>
                  </a:cubicBezTo>
                  <a:cubicBezTo>
                    <a:pt x="339362" y="1222648"/>
                    <a:pt x="354924" y="1253733"/>
                    <a:pt x="371301" y="1284411"/>
                  </a:cubicBezTo>
                  <a:lnTo>
                    <a:pt x="417758" y="1367938"/>
                  </a:lnTo>
                  <a:lnTo>
                    <a:pt x="437000" y="1351055"/>
                  </a:lnTo>
                  <a:cubicBezTo>
                    <a:pt x="466311" y="1326892"/>
                    <a:pt x="496747" y="1304215"/>
                    <a:pt x="528623" y="1285497"/>
                  </a:cubicBezTo>
                  <a:cubicBezTo>
                    <a:pt x="532946" y="1282618"/>
                    <a:pt x="537628" y="1289817"/>
                    <a:pt x="533666" y="1293057"/>
                  </a:cubicBezTo>
                  <a:cubicBezTo>
                    <a:pt x="476396" y="1341291"/>
                    <a:pt x="414443" y="1383046"/>
                    <a:pt x="358614" y="1433080"/>
                  </a:cubicBezTo>
                  <a:cubicBezTo>
                    <a:pt x="330880" y="1457917"/>
                    <a:pt x="305126" y="1485184"/>
                    <a:pt x="279237" y="1512270"/>
                  </a:cubicBezTo>
                  <a:lnTo>
                    <a:pt x="229238" y="1560975"/>
                  </a:lnTo>
                  <a:lnTo>
                    <a:pt x="271847" y="1530207"/>
                  </a:lnTo>
                  <a:cubicBezTo>
                    <a:pt x="294547" y="1514162"/>
                    <a:pt x="318148" y="1499601"/>
                    <a:pt x="343911" y="1490971"/>
                  </a:cubicBezTo>
                  <a:cubicBezTo>
                    <a:pt x="397598" y="1472994"/>
                    <a:pt x="456690" y="1468320"/>
                    <a:pt x="511819" y="1453578"/>
                  </a:cubicBezTo>
                  <a:cubicBezTo>
                    <a:pt x="579198" y="1435961"/>
                    <a:pt x="648019" y="1415466"/>
                    <a:pt x="707472" y="1377714"/>
                  </a:cubicBezTo>
                  <a:cubicBezTo>
                    <a:pt x="760438" y="1343917"/>
                    <a:pt x="806920" y="1299333"/>
                    <a:pt x="854842" y="1259063"/>
                  </a:cubicBezTo>
                  <a:cubicBezTo>
                    <a:pt x="881145" y="1236772"/>
                    <a:pt x="907088" y="1214839"/>
                    <a:pt x="933391" y="1192547"/>
                  </a:cubicBezTo>
                  <a:cubicBezTo>
                    <a:pt x="954650" y="1174570"/>
                    <a:pt x="987079" y="1155873"/>
                    <a:pt x="1000771" y="1131065"/>
                  </a:cubicBezTo>
                  <a:cubicBezTo>
                    <a:pt x="1011220" y="1112368"/>
                    <a:pt x="1002933" y="1122436"/>
                    <a:pt x="989241" y="1126750"/>
                  </a:cubicBezTo>
                  <a:cubicBezTo>
                    <a:pt x="982034" y="1128907"/>
                    <a:pt x="974828" y="1131065"/>
                    <a:pt x="967261" y="1133582"/>
                  </a:cubicBezTo>
                  <a:cubicBezTo>
                    <a:pt x="946723" y="1139334"/>
                    <a:pt x="926185" y="1145087"/>
                    <a:pt x="905647" y="1150840"/>
                  </a:cubicBezTo>
                  <a:cubicBezTo>
                    <a:pt x="823494" y="1172053"/>
                    <a:pt x="740981" y="1194345"/>
                    <a:pt x="660630" y="1222030"/>
                  </a:cubicBezTo>
                  <a:lnTo>
                    <a:pt x="655705" y="1219814"/>
                  </a:lnTo>
                  <a:lnTo>
                    <a:pt x="658875" y="1228301"/>
                  </a:lnTo>
                  <a:cubicBezTo>
                    <a:pt x="660838" y="1235883"/>
                    <a:pt x="661668" y="1243239"/>
                    <a:pt x="660681" y="1249989"/>
                  </a:cubicBezTo>
                  <a:cubicBezTo>
                    <a:pt x="654220" y="1293545"/>
                    <a:pt x="592838" y="1337821"/>
                    <a:pt x="554788" y="1304704"/>
                  </a:cubicBezTo>
                  <a:cubicBezTo>
                    <a:pt x="526072" y="1279146"/>
                    <a:pt x="509201" y="1233790"/>
                    <a:pt x="492330" y="1200314"/>
                  </a:cubicBezTo>
                  <a:cubicBezTo>
                    <a:pt x="473305" y="1162157"/>
                    <a:pt x="453204" y="1123641"/>
                    <a:pt x="440281" y="1083324"/>
                  </a:cubicBezTo>
                  <a:cubicBezTo>
                    <a:pt x="439563" y="1080805"/>
                    <a:pt x="443512" y="1078645"/>
                    <a:pt x="445307" y="1080805"/>
                  </a:cubicBezTo>
                  <a:lnTo>
                    <a:pt x="447288" y="1084177"/>
                  </a:lnTo>
                  <a:lnTo>
                    <a:pt x="447819" y="1086159"/>
                  </a:lnTo>
                  <a:lnTo>
                    <a:pt x="448357" y="1085998"/>
                  </a:lnTo>
                  <a:lnTo>
                    <a:pt x="479587" y="1139164"/>
                  </a:lnTo>
                  <a:cubicBezTo>
                    <a:pt x="489907" y="1159367"/>
                    <a:pt x="499509" y="1179975"/>
                    <a:pt x="509560" y="1199954"/>
                  </a:cubicBezTo>
                  <a:cubicBezTo>
                    <a:pt x="519970" y="1220472"/>
                    <a:pt x="530738" y="1241350"/>
                    <a:pt x="542584" y="1261148"/>
                  </a:cubicBezTo>
                  <a:cubicBezTo>
                    <a:pt x="553712" y="1279506"/>
                    <a:pt x="558019" y="1289225"/>
                    <a:pt x="578480" y="1296785"/>
                  </a:cubicBezTo>
                  <a:cubicBezTo>
                    <a:pt x="601094" y="1305064"/>
                    <a:pt x="624426" y="1288505"/>
                    <a:pt x="637349" y="1267627"/>
                  </a:cubicBezTo>
                  <a:cubicBezTo>
                    <a:pt x="662835" y="1226951"/>
                    <a:pt x="610068" y="1148478"/>
                    <a:pt x="590325" y="1110682"/>
                  </a:cubicBezTo>
                  <a:cubicBezTo>
                    <a:pt x="585659" y="1100963"/>
                    <a:pt x="579915" y="1091604"/>
                    <a:pt x="574890" y="1081885"/>
                  </a:cubicBezTo>
                  <a:cubicBezTo>
                    <a:pt x="560532" y="1057767"/>
                    <a:pt x="556942" y="1046608"/>
                    <a:pt x="527149" y="1040848"/>
                  </a:cubicBezTo>
                  <a:cubicBezTo>
                    <a:pt x="490535" y="1034369"/>
                    <a:pt x="471151" y="1051647"/>
                    <a:pt x="452486" y="1084764"/>
                  </a:cubicBezTo>
                  <a:lnTo>
                    <a:pt x="448357" y="1085998"/>
                  </a:lnTo>
                  <a:lnTo>
                    <a:pt x="447288" y="1084177"/>
                  </a:lnTo>
                  <a:lnTo>
                    <a:pt x="446383" y="1080805"/>
                  </a:lnTo>
                  <a:cubicBezTo>
                    <a:pt x="465049" y="1041928"/>
                    <a:pt x="524277" y="993693"/>
                    <a:pt x="560173" y="1039409"/>
                  </a:cubicBezTo>
                  <a:cubicBezTo>
                    <a:pt x="588171" y="1075045"/>
                    <a:pt x="609350" y="1124001"/>
                    <a:pt x="629093" y="1164317"/>
                  </a:cubicBezTo>
                  <a:cubicBezTo>
                    <a:pt x="634298" y="1175296"/>
                    <a:pt x="643182" y="1189964"/>
                    <a:pt x="650271" y="1205263"/>
                  </a:cubicBezTo>
                  <a:lnTo>
                    <a:pt x="654037" y="1215348"/>
                  </a:lnTo>
                  <a:lnTo>
                    <a:pt x="655586" y="1211244"/>
                  </a:lnTo>
                  <a:cubicBezTo>
                    <a:pt x="771608" y="1168458"/>
                    <a:pt x="894837" y="1144368"/>
                    <a:pt x="1012661" y="1105896"/>
                  </a:cubicBezTo>
                  <a:cubicBezTo>
                    <a:pt x="1016625" y="1104818"/>
                    <a:pt x="1020228" y="1108773"/>
                    <a:pt x="1020228" y="1112368"/>
                  </a:cubicBezTo>
                  <a:cubicBezTo>
                    <a:pt x="1019147" y="1136098"/>
                    <a:pt x="1004374" y="1148323"/>
                    <a:pt x="987079" y="1162705"/>
                  </a:cubicBezTo>
                  <a:cubicBezTo>
                    <a:pt x="949966" y="1194345"/>
                    <a:pt x="912853" y="1224906"/>
                    <a:pt x="875380" y="1256187"/>
                  </a:cubicBezTo>
                  <a:cubicBezTo>
                    <a:pt x="814486" y="1307243"/>
                    <a:pt x="755394" y="1365489"/>
                    <a:pt x="684772" y="1402882"/>
                  </a:cubicBezTo>
                  <a:cubicBezTo>
                    <a:pt x="610546" y="1442073"/>
                    <a:pt x="524430" y="1462208"/>
                    <a:pt x="443358" y="1479106"/>
                  </a:cubicBezTo>
                  <a:cubicBezTo>
                    <a:pt x="396517" y="1488454"/>
                    <a:pt x="347874" y="1492409"/>
                    <a:pt x="306077" y="1517578"/>
                  </a:cubicBezTo>
                  <a:cubicBezTo>
                    <a:pt x="289142" y="1527825"/>
                    <a:pt x="273739" y="1540409"/>
                    <a:pt x="257795" y="1552139"/>
                  </a:cubicBezTo>
                  <a:lnTo>
                    <a:pt x="210667" y="1579064"/>
                  </a:lnTo>
                  <a:lnTo>
                    <a:pt x="202094" y="1587416"/>
                  </a:lnTo>
                  <a:lnTo>
                    <a:pt x="202544" y="1590016"/>
                  </a:lnTo>
                  <a:cubicBezTo>
                    <a:pt x="184895" y="1617393"/>
                    <a:pt x="223073" y="1594338"/>
                    <a:pt x="223073" y="1594338"/>
                  </a:cubicBezTo>
                  <a:cubicBezTo>
                    <a:pt x="231717" y="1588575"/>
                    <a:pt x="240361" y="1582812"/>
                    <a:pt x="249365" y="1577048"/>
                  </a:cubicBezTo>
                  <a:cubicBezTo>
                    <a:pt x="269174" y="1564441"/>
                    <a:pt x="288983" y="1551833"/>
                    <a:pt x="310232" y="1542467"/>
                  </a:cubicBezTo>
                  <a:cubicBezTo>
                    <a:pt x="341206" y="1528419"/>
                    <a:pt x="373261" y="1523016"/>
                    <a:pt x="407116" y="1521935"/>
                  </a:cubicBezTo>
                  <a:cubicBezTo>
                    <a:pt x="496796" y="1519053"/>
                    <a:pt x="588638" y="1510408"/>
                    <a:pt x="675077" y="1484473"/>
                  </a:cubicBezTo>
                  <a:cubicBezTo>
                    <a:pt x="773401" y="1454935"/>
                    <a:pt x="850116" y="1373887"/>
                    <a:pt x="927911" y="1310128"/>
                  </a:cubicBezTo>
                  <a:cubicBezTo>
                    <a:pt x="964287" y="1280230"/>
                    <a:pt x="1000663" y="1250693"/>
                    <a:pt x="1036680" y="1220435"/>
                  </a:cubicBezTo>
                  <a:cubicBezTo>
                    <a:pt x="1062251" y="1198822"/>
                    <a:pt x="1061891" y="1189096"/>
                    <a:pt x="1047485" y="1160279"/>
                  </a:cubicBezTo>
                  <a:cubicBezTo>
                    <a:pt x="1038481" y="1142628"/>
                    <a:pt x="1029476" y="1124617"/>
                    <a:pt x="1020833" y="1106607"/>
                  </a:cubicBezTo>
                  <a:cubicBezTo>
                    <a:pt x="1019392" y="1103905"/>
                    <a:pt x="1020833" y="1101474"/>
                    <a:pt x="1022994" y="1100438"/>
                  </a:cubicBezTo>
                  <a:cubicBezTo>
                    <a:pt x="1025155" y="1099402"/>
                    <a:pt x="1028036" y="1099763"/>
                    <a:pt x="1029476" y="1102644"/>
                  </a:cubicBezTo>
                  <a:cubicBezTo>
                    <a:pt x="1045324" y="1133263"/>
                    <a:pt x="1061171" y="1164601"/>
                    <a:pt x="1076658" y="1195580"/>
                  </a:cubicBezTo>
                  <a:cubicBezTo>
                    <a:pt x="1077378" y="1197381"/>
                    <a:pt x="1077018" y="1200263"/>
                    <a:pt x="1075217" y="1201703"/>
                  </a:cubicBezTo>
                  <a:lnTo>
                    <a:pt x="863694" y="1377999"/>
                  </a:lnTo>
                  <a:lnTo>
                    <a:pt x="875529" y="1381598"/>
                  </a:lnTo>
                  <a:lnTo>
                    <a:pt x="900301" y="1420642"/>
                  </a:lnTo>
                  <a:lnTo>
                    <a:pt x="915309" y="1410600"/>
                  </a:lnTo>
                  <a:lnTo>
                    <a:pt x="932941" y="1402059"/>
                  </a:lnTo>
                  <a:lnTo>
                    <a:pt x="935810" y="1407393"/>
                  </a:lnTo>
                  <a:lnTo>
                    <a:pt x="938345" y="1399441"/>
                  </a:lnTo>
                  <a:lnTo>
                    <a:pt x="932941" y="1402059"/>
                  </a:lnTo>
                  <a:lnTo>
                    <a:pt x="925311" y="1387875"/>
                  </a:lnTo>
                  <a:cubicBezTo>
                    <a:pt x="923862" y="1384622"/>
                    <a:pt x="924949" y="1381369"/>
                    <a:pt x="927845" y="1379562"/>
                  </a:cubicBezTo>
                  <a:cubicBezTo>
                    <a:pt x="937259" y="1374502"/>
                    <a:pt x="953551" y="1360406"/>
                    <a:pt x="965137" y="1366550"/>
                  </a:cubicBezTo>
                  <a:cubicBezTo>
                    <a:pt x="978171" y="1373418"/>
                    <a:pt x="987947" y="1397634"/>
                    <a:pt x="993378" y="1409923"/>
                  </a:cubicBezTo>
                  <a:cubicBezTo>
                    <a:pt x="994826" y="1413176"/>
                    <a:pt x="993740" y="1417151"/>
                    <a:pt x="990481" y="1418597"/>
                  </a:cubicBezTo>
                  <a:cubicBezTo>
                    <a:pt x="979620" y="1424019"/>
                    <a:pt x="968758" y="1429440"/>
                    <a:pt x="957534" y="1434862"/>
                  </a:cubicBezTo>
                  <a:cubicBezTo>
                    <a:pt x="954638" y="1436308"/>
                    <a:pt x="950655" y="1434862"/>
                    <a:pt x="949207" y="1431970"/>
                  </a:cubicBezTo>
                  <a:lnTo>
                    <a:pt x="942746" y="1419320"/>
                  </a:lnTo>
                  <a:lnTo>
                    <a:pt x="948120" y="1416429"/>
                  </a:lnTo>
                  <a:cubicBezTo>
                    <a:pt x="945586" y="1415344"/>
                    <a:pt x="942690" y="1414621"/>
                    <a:pt x="939793" y="1413537"/>
                  </a:cubicBezTo>
                  <a:lnTo>
                    <a:pt x="942746" y="1419320"/>
                  </a:lnTo>
                  <a:lnTo>
                    <a:pt x="924270" y="1429260"/>
                  </a:lnTo>
                  <a:lnTo>
                    <a:pt x="908799" y="1435947"/>
                  </a:lnTo>
                  <a:lnTo>
                    <a:pt x="916976" y="1452428"/>
                  </a:lnTo>
                  <a:cubicBezTo>
                    <a:pt x="920063" y="1460737"/>
                    <a:pt x="921772" y="1468815"/>
                    <a:pt x="921232" y="1476286"/>
                  </a:cubicBezTo>
                  <a:cubicBezTo>
                    <a:pt x="919433" y="1497887"/>
                    <a:pt x="897841" y="1513728"/>
                    <a:pt x="883806" y="1527769"/>
                  </a:cubicBezTo>
                  <a:lnTo>
                    <a:pt x="879721" y="1531409"/>
                  </a:lnTo>
                  <a:lnTo>
                    <a:pt x="904403" y="1553096"/>
                  </a:lnTo>
                  <a:cubicBezTo>
                    <a:pt x="934364" y="1584403"/>
                    <a:pt x="959316" y="1625649"/>
                    <a:pt x="970916" y="1664055"/>
                  </a:cubicBezTo>
                  <a:lnTo>
                    <a:pt x="971552" y="1669215"/>
                  </a:lnTo>
                  <a:lnTo>
                    <a:pt x="1108856" y="1640301"/>
                  </a:lnTo>
                  <a:cubicBezTo>
                    <a:pt x="1155282" y="1633549"/>
                    <a:pt x="1202068" y="1629318"/>
                    <a:pt x="1248674" y="1626437"/>
                  </a:cubicBezTo>
                  <a:cubicBezTo>
                    <a:pt x="1262530" y="1625717"/>
                    <a:pt x="1279805" y="1623106"/>
                    <a:pt x="1296900" y="1622070"/>
                  </a:cubicBezTo>
                  <a:cubicBezTo>
                    <a:pt x="1313994" y="1621035"/>
                    <a:pt x="1330909" y="1621575"/>
                    <a:pt x="1344045" y="1627157"/>
                  </a:cubicBezTo>
                  <a:cubicBezTo>
                    <a:pt x="1372117" y="1639401"/>
                    <a:pt x="1378595" y="1679373"/>
                    <a:pt x="1387952" y="1704941"/>
                  </a:cubicBezTo>
                  <a:cubicBezTo>
                    <a:pt x="1397309" y="1728708"/>
                    <a:pt x="1417103" y="1761479"/>
                    <a:pt x="1413504" y="1788487"/>
                  </a:cubicBezTo>
                  <a:cubicBezTo>
                    <a:pt x="1410625" y="1811534"/>
                    <a:pt x="1390471" y="1827739"/>
                    <a:pt x="1374636" y="1842864"/>
                  </a:cubicBezTo>
                  <a:cubicBezTo>
                    <a:pt x="1314534" y="1899041"/>
                    <a:pt x="1251913" y="1951978"/>
                    <a:pt x="1193971" y="2010676"/>
                  </a:cubicBezTo>
                  <a:cubicBezTo>
                    <a:pt x="1139627" y="2066133"/>
                    <a:pt x="1094641" y="2115469"/>
                    <a:pt x="1017984" y="2137796"/>
                  </a:cubicBezTo>
                  <a:cubicBezTo>
                    <a:pt x="933769" y="2161923"/>
                    <a:pt x="848115" y="2180649"/>
                    <a:pt x="763180" y="2201536"/>
                  </a:cubicBezTo>
                  <a:cubicBezTo>
                    <a:pt x="677886" y="2222422"/>
                    <a:pt x="592592" y="2243669"/>
                    <a:pt x="506938" y="2264555"/>
                  </a:cubicBezTo>
                  <a:cubicBezTo>
                    <a:pt x="463031" y="2274998"/>
                    <a:pt x="419124" y="2289043"/>
                    <a:pt x="374498" y="2296245"/>
                  </a:cubicBezTo>
                  <a:cubicBezTo>
                    <a:pt x="353984" y="2299846"/>
                    <a:pt x="342827" y="2298406"/>
                    <a:pt x="328072" y="2283281"/>
                  </a:cubicBezTo>
                  <a:cubicBezTo>
                    <a:pt x="304319" y="2259514"/>
                    <a:pt x="288483" y="2221342"/>
                    <a:pt x="273728" y="2191812"/>
                  </a:cubicBezTo>
                  <a:cubicBezTo>
                    <a:pt x="262211" y="2168045"/>
                    <a:pt x="239538" y="2132394"/>
                    <a:pt x="242057" y="2104665"/>
                  </a:cubicBezTo>
                  <a:cubicBezTo>
                    <a:pt x="245567" y="2069284"/>
                    <a:pt x="280453" y="2031067"/>
                    <a:pt x="314986" y="2007182"/>
                  </a:cubicBezTo>
                  <a:lnTo>
                    <a:pt x="346004" y="1989943"/>
                  </a:lnTo>
                  <a:lnTo>
                    <a:pt x="332956" y="1966705"/>
                  </a:lnTo>
                  <a:cubicBezTo>
                    <a:pt x="330633" y="1955400"/>
                    <a:pt x="332599" y="1943827"/>
                    <a:pt x="341712" y="1934856"/>
                  </a:cubicBezTo>
                  <a:cubicBezTo>
                    <a:pt x="354578" y="1922296"/>
                    <a:pt x="368516" y="1932344"/>
                    <a:pt x="359939" y="1899329"/>
                  </a:cubicBezTo>
                  <a:cubicBezTo>
                    <a:pt x="357795" y="1891075"/>
                    <a:pt x="349932" y="1882103"/>
                    <a:pt x="345643" y="1875285"/>
                  </a:cubicBezTo>
                  <a:lnTo>
                    <a:pt x="316120" y="1827025"/>
                  </a:lnTo>
                  <a:lnTo>
                    <a:pt x="285344" y="1843153"/>
                  </a:lnTo>
                  <a:cubicBezTo>
                    <a:pt x="283725" y="1843693"/>
                    <a:pt x="282195" y="1842973"/>
                    <a:pt x="281386" y="1841803"/>
                  </a:cubicBezTo>
                  <a:lnTo>
                    <a:pt x="281500" y="1840509"/>
                  </a:lnTo>
                  <a:lnTo>
                    <a:pt x="256374" y="1849254"/>
                  </a:lnTo>
                  <a:cubicBezTo>
                    <a:pt x="170411" y="1855921"/>
                    <a:pt x="96572" y="1710705"/>
                    <a:pt x="173717" y="1682301"/>
                  </a:cubicBezTo>
                  <a:cubicBezTo>
                    <a:pt x="172638" y="1682662"/>
                    <a:pt x="173357" y="1684465"/>
                    <a:pt x="174437" y="1684465"/>
                  </a:cubicBezTo>
                  <a:lnTo>
                    <a:pt x="174926" y="1684455"/>
                  </a:lnTo>
                  <a:lnTo>
                    <a:pt x="156765" y="1712034"/>
                  </a:lnTo>
                  <a:cubicBezTo>
                    <a:pt x="132524" y="1782685"/>
                    <a:pt x="231476" y="1882573"/>
                    <a:pt x="295712" y="1820084"/>
                  </a:cubicBezTo>
                  <a:cubicBezTo>
                    <a:pt x="329539" y="1786900"/>
                    <a:pt x="305428" y="1737847"/>
                    <a:pt x="277718" y="1710795"/>
                  </a:cubicBezTo>
                  <a:cubicBezTo>
                    <a:pt x="263324" y="1696729"/>
                    <a:pt x="247220" y="1687621"/>
                    <a:pt x="229857" y="1683293"/>
                  </a:cubicBezTo>
                  <a:lnTo>
                    <a:pt x="174926" y="1684455"/>
                  </a:lnTo>
                  <a:lnTo>
                    <a:pt x="175157" y="1684104"/>
                  </a:lnTo>
                  <a:cubicBezTo>
                    <a:pt x="176236" y="1683022"/>
                    <a:pt x="175157" y="1681580"/>
                    <a:pt x="173717" y="1682301"/>
                  </a:cubicBezTo>
                  <a:cubicBezTo>
                    <a:pt x="185953" y="1676440"/>
                    <a:pt x="198076" y="1673148"/>
                    <a:pt x="209873" y="1672185"/>
                  </a:cubicBezTo>
                  <a:cubicBezTo>
                    <a:pt x="245263" y="1669294"/>
                    <a:pt x="277718" y="1687350"/>
                    <a:pt x="301469" y="1719812"/>
                  </a:cubicBezTo>
                  <a:cubicBezTo>
                    <a:pt x="320902" y="1746323"/>
                    <a:pt x="330618" y="1783181"/>
                    <a:pt x="316347" y="1811517"/>
                  </a:cubicBezTo>
                  <a:lnTo>
                    <a:pt x="307071" y="1821609"/>
                  </a:lnTo>
                  <a:lnTo>
                    <a:pt x="327464" y="1808609"/>
                  </a:lnTo>
                  <a:lnTo>
                    <a:pt x="335878" y="1782962"/>
                  </a:lnTo>
                  <a:cubicBezTo>
                    <a:pt x="349955" y="1711686"/>
                    <a:pt x="302702" y="1636640"/>
                    <a:pt x="222868" y="1636008"/>
                  </a:cubicBezTo>
                  <a:lnTo>
                    <a:pt x="221488" y="1634668"/>
                  </a:lnTo>
                  <a:lnTo>
                    <a:pt x="189785" y="1660189"/>
                  </a:lnTo>
                  <a:cubicBezTo>
                    <a:pt x="180054" y="1669898"/>
                    <a:pt x="171764" y="1679967"/>
                    <a:pt x="162033" y="1689676"/>
                  </a:cubicBezTo>
                  <a:cubicBezTo>
                    <a:pt x="159871" y="1691834"/>
                    <a:pt x="156988" y="1688957"/>
                    <a:pt x="158429" y="1686440"/>
                  </a:cubicBezTo>
                  <a:cubicBezTo>
                    <a:pt x="165637" y="1672415"/>
                    <a:pt x="175008" y="1660189"/>
                    <a:pt x="186181" y="1649042"/>
                  </a:cubicBezTo>
                  <a:cubicBezTo>
                    <a:pt x="190326" y="1644906"/>
                    <a:pt x="195552" y="1639422"/>
                    <a:pt x="201363" y="1635287"/>
                  </a:cubicBezTo>
                  <a:lnTo>
                    <a:pt x="201880" y="1635131"/>
                  </a:lnTo>
                  <a:lnTo>
                    <a:pt x="197872" y="1631026"/>
                  </a:lnTo>
                  <a:lnTo>
                    <a:pt x="192019" y="1621044"/>
                  </a:lnTo>
                  <a:lnTo>
                    <a:pt x="188137" y="1620635"/>
                  </a:lnTo>
                  <a:cubicBezTo>
                    <a:pt x="174451" y="1610188"/>
                    <a:pt x="189578" y="1595419"/>
                    <a:pt x="197141" y="1586053"/>
                  </a:cubicBezTo>
                  <a:lnTo>
                    <a:pt x="197919" y="1585931"/>
                  </a:lnTo>
                  <a:lnTo>
                    <a:pt x="209940" y="1570199"/>
                  </a:lnTo>
                  <a:lnTo>
                    <a:pt x="131780" y="1419770"/>
                  </a:lnTo>
                  <a:cubicBezTo>
                    <a:pt x="105096" y="1369841"/>
                    <a:pt x="77647" y="1320271"/>
                    <a:pt x="48848" y="1271151"/>
                  </a:cubicBezTo>
                  <a:cubicBezTo>
                    <a:pt x="32649" y="1242722"/>
                    <a:pt x="-3349" y="1203858"/>
                    <a:pt x="251" y="1169312"/>
                  </a:cubicBezTo>
                  <a:cubicBezTo>
                    <a:pt x="3490" y="1137286"/>
                    <a:pt x="40209" y="1114255"/>
                    <a:pt x="61808" y="1095902"/>
                  </a:cubicBezTo>
                  <a:cubicBezTo>
                    <a:pt x="103206" y="1060637"/>
                    <a:pt x="145684" y="1026451"/>
                    <a:pt x="189962" y="994424"/>
                  </a:cubicBezTo>
                  <a:cubicBezTo>
                    <a:pt x="211561" y="978591"/>
                    <a:pt x="234600" y="964196"/>
                    <a:pt x="251879" y="943685"/>
                  </a:cubicBezTo>
                  <a:cubicBezTo>
                    <a:pt x="262679" y="930370"/>
                    <a:pt x="269159" y="914177"/>
                    <a:pt x="282478" y="903021"/>
                  </a:cubicBezTo>
                  <a:cubicBezTo>
                    <a:pt x="314517" y="876752"/>
                    <a:pt x="370314" y="869915"/>
                    <a:pt x="407392" y="854801"/>
                  </a:cubicBezTo>
                  <a:cubicBezTo>
                    <a:pt x="458150" y="833570"/>
                    <a:pt x="506388" y="807661"/>
                    <a:pt x="553546" y="779232"/>
                  </a:cubicBezTo>
                  <a:close/>
                  <a:moveTo>
                    <a:pt x="899566" y="430381"/>
                  </a:moveTo>
                  <a:lnTo>
                    <a:pt x="886633" y="437737"/>
                  </a:lnTo>
                  <a:cubicBezTo>
                    <a:pt x="862934" y="444220"/>
                    <a:pt x="821663" y="449892"/>
                    <a:pt x="789784" y="446397"/>
                  </a:cubicBezTo>
                  <a:lnTo>
                    <a:pt x="765554" y="440408"/>
                  </a:lnTo>
                  <a:lnTo>
                    <a:pt x="766016" y="441460"/>
                  </a:lnTo>
                  <a:lnTo>
                    <a:pt x="759281" y="455366"/>
                  </a:lnTo>
                  <a:lnTo>
                    <a:pt x="761048" y="459133"/>
                  </a:lnTo>
                  <a:cubicBezTo>
                    <a:pt x="735532" y="512147"/>
                    <a:pt x="708578" y="564440"/>
                    <a:pt x="679828" y="615290"/>
                  </a:cubicBezTo>
                  <a:lnTo>
                    <a:pt x="642192" y="680837"/>
                  </a:lnTo>
                  <a:lnTo>
                    <a:pt x="690751" y="678648"/>
                  </a:lnTo>
                  <a:cubicBezTo>
                    <a:pt x="744236" y="666852"/>
                    <a:pt x="783962" y="628967"/>
                    <a:pt x="816605" y="577735"/>
                  </a:cubicBezTo>
                  <a:cubicBezTo>
                    <a:pt x="837828" y="543940"/>
                    <a:pt x="857612" y="509067"/>
                    <a:pt x="876677" y="474193"/>
                  </a:cubicBezTo>
                  <a:close/>
                  <a:moveTo>
                    <a:pt x="800208" y="362931"/>
                  </a:moveTo>
                  <a:cubicBezTo>
                    <a:pt x="817145" y="371794"/>
                    <a:pt x="832640" y="381365"/>
                    <a:pt x="851378" y="385619"/>
                  </a:cubicBezTo>
                  <a:cubicBezTo>
                    <a:pt x="863630" y="388455"/>
                    <a:pt x="877684" y="389873"/>
                    <a:pt x="888855" y="383137"/>
                  </a:cubicBezTo>
                  <a:cubicBezTo>
                    <a:pt x="895341" y="378884"/>
                    <a:pt x="898224" y="372503"/>
                    <a:pt x="903629" y="367185"/>
                  </a:cubicBezTo>
                  <a:cubicBezTo>
                    <a:pt x="905071" y="365767"/>
                    <a:pt x="907593" y="366476"/>
                    <a:pt x="907954" y="368603"/>
                  </a:cubicBezTo>
                  <a:cubicBezTo>
                    <a:pt x="912278" y="388100"/>
                    <a:pt x="884531" y="398026"/>
                    <a:pt x="869036" y="398026"/>
                  </a:cubicBezTo>
                  <a:cubicBezTo>
                    <a:pt x="843451" y="398026"/>
                    <a:pt x="813541" y="385264"/>
                    <a:pt x="796965" y="366476"/>
                  </a:cubicBezTo>
                  <a:cubicBezTo>
                    <a:pt x="795163" y="364349"/>
                    <a:pt x="797686" y="361868"/>
                    <a:pt x="800208" y="362931"/>
                  </a:cubicBezTo>
                  <a:close/>
                  <a:moveTo>
                    <a:pt x="553959" y="356193"/>
                  </a:moveTo>
                  <a:cubicBezTo>
                    <a:pt x="539379" y="363397"/>
                    <a:pt x="538840" y="391408"/>
                    <a:pt x="542342" y="405683"/>
                  </a:cubicBezTo>
                  <a:cubicBezTo>
                    <a:pt x="547371" y="428666"/>
                    <a:pt x="562097" y="450212"/>
                    <a:pt x="577901" y="467450"/>
                  </a:cubicBezTo>
                  <a:cubicBezTo>
                    <a:pt x="608071" y="500308"/>
                    <a:pt x="656223" y="519835"/>
                    <a:pt x="689475" y="498608"/>
                  </a:cubicBezTo>
                  <a:lnTo>
                    <a:pt x="703228" y="480405"/>
                  </a:lnTo>
                  <a:lnTo>
                    <a:pt x="673333" y="493192"/>
                  </a:lnTo>
                  <a:cubicBezTo>
                    <a:pt x="661551" y="493912"/>
                    <a:pt x="649272" y="491120"/>
                    <a:pt x="637715" y="486077"/>
                  </a:cubicBezTo>
                  <a:cubicBezTo>
                    <a:pt x="593295" y="466263"/>
                    <a:pt x="558626" y="407181"/>
                    <a:pt x="578128" y="359988"/>
                  </a:cubicBezTo>
                  <a:lnTo>
                    <a:pt x="580313" y="360323"/>
                  </a:lnTo>
                  <a:lnTo>
                    <a:pt x="573591" y="357203"/>
                  </a:lnTo>
                  <a:cubicBezTo>
                    <a:pt x="565240" y="353701"/>
                    <a:pt x="558820" y="353791"/>
                    <a:pt x="553959" y="356193"/>
                  </a:cubicBezTo>
                  <a:close/>
                  <a:moveTo>
                    <a:pt x="561289" y="341447"/>
                  </a:moveTo>
                  <a:cubicBezTo>
                    <a:pt x="570807" y="343467"/>
                    <a:pt x="579697" y="350918"/>
                    <a:pt x="584007" y="361512"/>
                  </a:cubicBezTo>
                  <a:cubicBezTo>
                    <a:pt x="584366" y="361871"/>
                    <a:pt x="584007" y="362230"/>
                    <a:pt x="583648" y="361871"/>
                  </a:cubicBezTo>
                  <a:lnTo>
                    <a:pt x="582882" y="361516"/>
                  </a:lnTo>
                  <a:lnTo>
                    <a:pt x="585474" y="396537"/>
                  </a:lnTo>
                  <a:cubicBezTo>
                    <a:pt x="591196" y="431746"/>
                    <a:pt x="607380" y="463561"/>
                    <a:pt x="645299" y="478151"/>
                  </a:cubicBezTo>
                  <a:cubicBezTo>
                    <a:pt x="705970" y="501208"/>
                    <a:pt x="744251" y="402138"/>
                    <a:pt x="774586" y="365031"/>
                  </a:cubicBezTo>
                  <a:cubicBezTo>
                    <a:pt x="778559" y="359988"/>
                    <a:pt x="786865" y="365031"/>
                    <a:pt x="783254" y="370795"/>
                  </a:cubicBezTo>
                  <a:cubicBezTo>
                    <a:pt x="769169" y="394572"/>
                    <a:pt x="751835" y="416908"/>
                    <a:pt x="735945" y="439244"/>
                  </a:cubicBezTo>
                  <a:lnTo>
                    <a:pt x="719748" y="460851"/>
                  </a:lnTo>
                  <a:lnTo>
                    <a:pt x="720494" y="460402"/>
                  </a:lnTo>
                  <a:cubicBezTo>
                    <a:pt x="722020" y="460716"/>
                    <a:pt x="723367" y="462063"/>
                    <a:pt x="723367" y="464218"/>
                  </a:cubicBezTo>
                  <a:cubicBezTo>
                    <a:pt x="721571" y="495461"/>
                    <a:pt x="690323" y="516289"/>
                    <a:pt x="660511" y="518085"/>
                  </a:cubicBezTo>
                  <a:cubicBezTo>
                    <a:pt x="619565" y="520598"/>
                    <a:pt x="583288" y="490433"/>
                    <a:pt x="559942" y="459908"/>
                  </a:cubicBezTo>
                  <a:cubicBezTo>
                    <a:pt x="540906" y="435130"/>
                    <a:pt x="515763" y="385932"/>
                    <a:pt x="534800" y="353971"/>
                  </a:cubicBezTo>
                  <a:cubicBezTo>
                    <a:pt x="541624" y="342838"/>
                    <a:pt x="551771" y="339427"/>
                    <a:pt x="561289" y="341447"/>
                  </a:cubicBezTo>
                  <a:close/>
                  <a:moveTo>
                    <a:pt x="648271" y="245322"/>
                  </a:moveTo>
                  <a:lnTo>
                    <a:pt x="648853" y="248075"/>
                  </a:lnTo>
                  <a:lnTo>
                    <a:pt x="650090" y="246851"/>
                  </a:lnTo>
                  <a:close/>
                  <a:moveTo>
                    <a:pt x="607634" y="237025"/>
                  </a:moveTo>
                  <a:cubicBezTo>
                    <a:pt x="600968" y="237547"/>
                    <a:pt x="592658" y="240043"/>
                    <a:pt x="579444" y="244359"/>
                  </a:cubicBezTo>
                  <a:cubicBezTo>
                    <a:pt x="571623" y="247057"/>
                    <a:pt x="565690" y="249103"/>
                    <a:pt x="560948" y="251019"/>
                  </a:cubicBezTo>
                  <a:lnTo>
                    <a:pt x="557631" y="252739"/>
                  </a:lnTo>
                  <a:lnTo>
                    <a:pt x="553149" y="270742"/>
                  </a:lnTo>
                  <a:cubicBezTo>
                    <a:pt x="554079" y="288725"/>
                    <a:pt x="564488" y="305536"/>
                    <a:pt x="574308" y="322438"/>
                  </a:cubicBezTo>
                  <a:lnTo>
                    <a:pt x="586734" y="346832"/>
                  </a:lnTo>
                  <a:lnTo>
                    <a:pt x="598976" y="306939"/>
                  </a:lnTo>
                  <a:cubicBezTo>
                    <a:pt x="605399" y="290220"/>
                    <a:pt x="613532" y="273400"/>
                    <a:pt x="623470" y="259958"/>
                  </a:cubicBezTo>
                  <a:lnTo>
                    <a:pt x="636196" y="247780"/>
                  </a:lnTo>
                  <a:lnTo>
                    <a:pt x="625964" y="241526"/>
                  </a:lnTo>
                  <a:cubicBezTo>
                    <a:pt x="619323" y="237952"/>
                    <a:pt x="614300" y="236502"/>
                    <a:pt x="607634" y="237025"/>
                  </a:cubicBezTo>
                  <a:close/>
                  <a:moveTo>
                    <a:pt x="869128" y="222881"/>
                  </a:moveTo>
                  <a:cubicBezTo>
                    <a:pt x="885735" y="230008"/>
                    <a:pt x="898010" y="243907"/>
                    <a:pt x="913534" y="253173"/>
                  </a:cubicBezTo>
                  <a:cubicBezTo>
                    <a:pt x="937361" y="267072"/>
                    <a:pt x="956134" y="264577"/>
                    <a:pt x="977795" y="249253"/>
                  </a:cubicBezTo>
                  <a:cubicBezTo>
                    <a:pt x="979600" y="247471"/>
                    <a:pt x="982127" y="249253"/>
                    <a:pt x="981766" y="251391"/>
                  </a:cubicBezTo>
                  <a:cubicBezTo>
                    <a:pt x="975990" y="270279"/>
                    <a:pt x="950358" y="274199"/>
                    <a:pt x="933390" y="270636"/>
                  </a:cubicBezTo>
                  <a:cubicBezTo>
                    <a:pt x="909923" y="265646"/>
                    <a:pt x="881403" y="244976"/>
                    <a:pt x="867323" y="225375"/>
                  </a:cubicBezTo>
                  <a:cubicBezTo>
                    <a:pt x="866601" y="224306"/>
                    <a:pt x="867323" y="222168"/>
                    <a:pt x="869128" y="222881"/>
                  </a:cubicBezTo>
                  <a:close/>
                  <a:moveTo>
                    <a:pt x="822462" y="182439"/>
                  </a:moveTo>
                  <a:lnTo>
                    <a:pt x="823158" y="182833"/>
                  </a:lnTo>
                  <a:lnTo>
                    <a:pt x="823065" y="183163"/>
                  </a:lnTo>
                  <a:close/>
                  <a:moveTo>
                    <a:pt x="801499" y="169731"/>
                  </a:moveTo>
                  <a:lnTo>
                    <a:pt x="814961" y="173426"/>
                  </a:lnTo>
                  <a:lnTo>
                    <a:pt x="822462" y="182439"/>
                  </a:lnTo>
                  <a:lnTo>
                    <a:pt x="811281" y="176101"/>
                  </a:lnTo>
                  <a:close/>
                  <a:moveTo>
                    <a:pt x="727242" y="137180"/>
                  </a:moveTo>
                  <a:cubicBezTo>
                    <a:pt x="728954" y="136554"/>
                    <a:pt x="730937" y="137001"/>
                    <a:pt x="731658" y="139147"/>
                  </a:cubicBezTo>
                  <a:cubicBezTo>
                    <a:pt x="740312" y="160960"/>
                    <a:pt x="750407" y="180985"/>
                    <a:pt x="768074" y="197077"/>
                  </a:cubicBezTo>
                  <a:cubicBezTo>
                    <a:pt x="786462" y="214242"/>
                    <a:pt x="807734" y="217818"/>
                    <a:pt x="828646" y="228903"/>
                  </a:cubicBezTo>
                  <a:cubicBezTo>
                    <a:pt x="829728" y="229618"/>
                    <a:pt x="829367" y="231764"/>
                    <a:pt x="828286" y="231764"/>
                  </a:cubicBezTo>
                  <a:cubicBezTo>
                    <a:pt x="781054" y="239273"/>
                    <a:pt x="731298" y="183131"/>
                    <a:pt x="724447" y="141650"/>
                  </a:cubicBezTo>
                  <a:cubicBezTo>
                    <a:pt x="724087" y="139505"/>
                    <a:pt x="725529" y="137806"/>
                    <a:pt x="727242" y="137180"/>
                  </a:cubicBezTo>
                  <a:close/>
                  <a:moveTo>
                    <a:pt x="781076" y="131366"/>
                  </a:moveTo>
                  <a:cubicBezTo>
                    <a:pt x="788165" y="134255"/>
                    <a:pt x="795163" y="139131"/>
                    <a:pt x="799111" y="141659"/>
                  </a:cubicBezTo>
                  <a:cubicBezTo>
                    <a:pt x="813827" y="151411"/>
                    <a:pt x="825671" y="164774"/>
                    <a:pt x="833926" y="180305"/>
                  </a:cubicBezTo>
                  <a:cubicBezTo>
                    <a:pt x="836079" y="183194"/>
                    <a:pt x="833567" y="187528"/>
                    <a:pt x="830337" y="187890"/>
                  </a:cubicBezTo>
                  <a:cubicBezTo>
                    <a:pt x="815262" y="190057"/>
                    <a:pt x="801265" y="185000"/>
                    <a:pt x="793369" y="170914"/>
                  </a:cubicBezTo>
                  <a:lnTo>
                    <a:pt x="793682" y="170669"/>
                  </a:lnTo>
                  <a:lnTo>
                    <a:pt x="822441" y="185361"/>
                  </a:lnTo>
                  <a:lnTo>
                    <a:pt x="823065" y="183163"/>
                  </a:lnTo>
                  <a:lnTo>
                    <a:pt x="824594" y="185000"/>
                  </a:lnTo>
                  <a:cubicBezTo>
                    <a:pt x="825671" y="182472"/>
                    <a:pt x="826748" y="179944"/>
                    <a:pt x="828183" y="177054"/>
                  </a:cubicBezTo>
                  <a:lnTo>
                    <a:pt x="814961" y="173426"/>
                  </a:lnTo>
                  <a:lnTo>
                    <a:pt x="800547" y="156106"/>
                  </a:lnTo>
                  <a:cubicBezTo>
                    <a:pt x="796958" y="153217"/>
                    <a:pt x="775423" y="137686"/>
                    <a:pt x="773628" y="142020"/>
                  </a:cubicBezTo>
                  <a:cubicBezTo>
                    <a:pt x="771834" y="147257"/>
                    <a:pt x="782063" y="156377"/>
                    <a:pt x="793817" y="164729"/>
                  </a:cubicBezTo>
                  <a:lnTo>
                    <a:pt x="801499" y="169731"/>
                  </a:lnTo>
                  <a:lnTo>
                    <a:pt x="796599" y="168386"/>
                  </a:lnTo>
                  <a:lnTo>
                    <a:pt x="793682" y="170669"/>
                  </a:lnTo>
                  <a:lnTo>
                    <a:pt x="775782" y="161524"/>
                  </a:lnTo>
                  <a:cubicBezTo>
                    <a:pt x="769680" y="155745"/>
                    <a:pt x="753888" y="143104"/>
                    <a:pt x="762502" y="132991"/>
                  </a:cubicBezTo>
                  <a:cubicBezTo>
                    <a:pt x="766809" y="127573"/>
                    <a:pt x="773987" y="128476"/>
                    <a:pt x="781076" y="131366"/>
                  </a:cubicBezTo>
                  <a:close/>
                  <a:moveTo>
                    <a:pt x="983728" y="22504"/>
                  </a:moveTo>
                  <a:cubicBezTo>
                    <a:pt x="994887" y="23225"/>
                    <a:pt x="1007847" y="35131"/>
                    <a:pt x="1017207" y="40904"/>
                  </a:cubicBezTo>
                  <a:cubicBezTo>
                    <a:pt x="1026567" y="46677"/>
                    <a:pt x="1040247" y="52811"/>
                    <a:pt x="1045286" y="63635"/>
                  </a:cubicBezTo>
                  <a:cubicBezTo>
                    <a:pt x="1053566" y="80953"/>
                    <a:pt x="1037367" y="93220"/>
                    <a:pt x="1021167" y="86004"/>
                  </a:cubicBezTo>
                  <a:cubicBezTo>
                    <a:pt x="1008567" y="80592"/>
                    <a:pt x="996327" y="70850"/>
                    <a:pt x="985528" y="62552"/>
                  </a:cubicBezTo>
                  <a:cubicBezTo>
                    <a:pt x="975448" y="54975"/>
                    <a:pt x="963568" y="46677"/>
                    <a:pt x="957448" y="35492"/>
                  </a:cubicBezTo>
                  <a:cubicBezTo>
                    <a:pt x="957088" y="34410"/>
                    <a:pt x="958168" y="32606"/>
                    <a:pt x="959968" y="33327"/>
                  </a:cubicBezTo>
                  <a:cubicBezTo>
                    <a:pt x="969688" y="37296"/>
                    <a:pt x="977608" y="45955"/>
                    <a:pt x="985888" y="52089"/>
                  </a:cubicBezTo>
                  <a:cubicBezTo>
                    <a:pt x="995247" y="58944"/>
                    <a:pt x="1004607" y="65439"/>
                    <a:pt x="1014687" y="71933"/>
                  </a:cubicBezTo>
                  <a:cubicBezTo>
                    <a:pt x="1017207" y="73376"/>
                    <a:pt x="1019367" y="74819"/>
                    <a:pt x="1021887" y="75902"/>
                  </a:cubicBezTo>
                  <a:cubicBezTo>
                    <a:pt x="1029447" y="82396"/>
                    <a:pt x="1033767" y="78788"/>
                    <a:pt x="1034487" y="65078"/>
                  </a:cubicBezTo>
                  <a:cubicBezTo>
                    <a:pt x="1032687" y="61470"/>
                    <a:pt x="1022247" y="56419"/>
                    <a:pt x="1018647" y="53893"/>
                  </a:cubicBezTo>
                  <a:cubicBezTo>
                    <a:pt x="1013967" y="51007"/>
                    <a:pt x="1008927" y="47759"/>
                    <a:pt x="1004247" y="44873"/>
                  </a:cubicBezTo>
                  <a:cubicBezTo>
                    <a:pt x="1001007" y="42708"/>
                    <a:pt x="997767" y="40543"/>
                    <a:pt x="994527" y="38739"/>
                  </a:cubicBezTo>
                  <a:cubicBezTo>
                    <a:pt x="991288" y="35853"/>
                    <a:pt x="987328" y="34410"/>
                    <a:pt x="983008" y="34410"/>
                  </a:cubicBezTo>
                  <a:cubicBezTo>
                    <a:pt x="985888" y="35492"/>
                    <a:pt x="984808" y="40543"/>
                    <a:pt x="981928" y="40904"/>
                  </a:cubicBezTo>
                  <a:cubicBezTo>
                    <a:pt x="968608" y="42347"/>
                    <a:pt x="970408" y="22143"/>
                    <a:pt x="983728" y="22504"/>
                  </a:cubicBezTo>
                  <a:close/>
                  <a:moveTo>
                    <a:pt x="962800" y="15"/>
                  </a:moveTo>
                  <a:cubicBezTo>
                    <a:pt x="998613" y="825"/>
                    <a:pt x="1039329" y="34038"/>
                    <a:pt x="1056587" y="58340"/>
                  </a:cubicBezTo>
                  <a:cubicBezTo>
                    <a:pt x="1067373" y="73101"/>
                    <a:pt x="1074204" y="86062"/>
                    <a:pt x="1069530" y="104063"/>
                  </a:cubicBezTo>
                  <a:cubicBezTo>
                    <a:pt x="1064137" y="122785"/>
                    <a:pt x="1045801" y="143667"/>
                    <a:pt x="1035375" y="160948"/>
                  </a:cubicBezTo>
                  <a:lnTo>
                    <a:pt x="1003418" y="211278"/>
                  </a:lnTo>
                  <a:lnTo>
                    <a:pt x="1006759" y="231797"/>
                  </a:lnTo>
                  <a:cubicBezTo>
                    <a:pt x="1001452" y="266163"/>
                    <a:pt x="968299" y="301135"/>
                    <a:pt x="948084" y="324001"/>
                  </a:cubicBezTo>
                  <a:cubicBezTo>
                    <a:pt x="939459" y="333775"/>
                    <a:pt x="930228" y="341105"/>
                    <a:pt x="920558" y="346133"/>
                  </a:cubicBezTo>
                  <a:lnTo>
                    <a:pt x="916847" y="347155"/>
                  </a:lnTo>
                  <a:lnTo>
                    <a:pt x="920202" y="348360"/>
                  </a:lnTo>
                  <a:cubicBezTo>
                    <a:pt x="924968" y="356360"/>
                    <a:pt x="927419" y="364494"/>
                    <a:pt x="928166" y="372667"/>
                  </a:cubicBezTo>
                  <a:lnTo>
                    <a:pt x="927470" y="380254"/>
                  </a:lnTo>
                  <a:lnTo>
                    <a:pt x="930441" y="379757"/>
                  </a:lnTo>
                  <a:cubicBezTo>
                    <a:pt x="935648" y="394702"/>
                    <a:pt x="931339" y="407487"/>
                    <a:pt x="922407" y="417390"/>
                  </a:cubicBezTo>
                  <a:lnTo>
                    <a:pt x="915539" y="421296"/>
                  </a:lnTo>
                  <a:lnTo>
                    <a:pt x="905454" y="444712"/>
                  </a:lnTo>
                  <a:cubicBezTo>
                    <a:pt x="877756" y="495764"/>
                    <a:pt x="848979" y="547176"/>
                    <a:pt x="816605" y="595352"/>
                  </a:cubicBezTo>
                  <a:cubicBezTo>
                    <a:pt x="787469" y="638494"/>
                    <a:pt x="740122" y="681839"/>
                    <a:pt x="686553" y="690653"/>
                  </a:cubicBezTo>
                  <a:lnTo>
                    <a:pt x="638545" y="687189"/>
                  </a:lnTo>
                  <a:lnTo>
                    <a:pt x="636343" y="691024"/>
                  </a:lnTo>
                  <a:cubicBezTo>
                    <a:pt x="623405" y="712302"/>
                    <a:pt x="610108" y="744759"/>
                    <a:pt x="591780" y="760988"/>
                  </a:cubicBezTo>
                  <a:cubicBezTo>
                    <a:pt x="571295" y="779020"/>
                    <a:pt x="554404" y="769283"/>
                    <a:pt x="533201" y="757382"/>
                  </a:cubicBezTo>
                  <a:cubicBezTo>
                    <a:pt x="478934" y="726367"/>
                    <a:pt x="423230" y="705810"/>
                    <a:pt x="364651" y="684533"/>
                  </a:cubicBezTo>
                  <a:lnTo>
                    <a:pt x="365614" y="680427"/>
                  </a:lnTo>
                  <a:lnTo>
                    <a:pt x="362123" y="683425"/>
                  </a:lnTo>
                  <a:cubicBezTo>
                    <a:pt x="360011" y="683200"/>
                    <a:pt x="357943" y="681581"/>
                    <a:pt x="357943" y="678883"/>
                  </a:cubicBezTo>
                  <a:cubicBezTo>
                    <a:pt x="356685" y="624928"/>
                    <a:pt x="368551" y="572141"/>
                    <a:pt x="387474" y="521512"/>
                  </a:cubicBezTo>
                  <a:lnTo>
                    <a:pt x="401940" y="488903"/>
                  </a:lnTo>
                  <a:lnTo>
                    <a:pt x="339247" y="527223"/>
                  </a:lnTo>
                  <a:cubicBezTo>
                    <a:pt x="277057" y="575078"/>
                    <a:pt x="232674" y="640979"/>
                    <a:pt x="207313" y="718844"/>
                  </a:cubicBezTo>
                  <a:cubicBezTo>
                    <a:pt x="188606" y="776161"/>
                    <a:pt x="173497" y="828432"/>
                    <a:pt x="193283" y="887191"/>
                  </a:cubicBezTo>
                  <a:cubicBezTo>
                    <a:pt x="203356" y="917111"/>
                    <a:pt x="213428" y="943066"/>
                    <a:pt x="203356" y="974428"/>
                  </a:cubicBezTo>
                  <a:cubicBezTo>
                    <a:pt x="202996" y="975870"/>
                    <a:pt x="201197" y="975149"/>
                    <a:pt x="201197" y="974068"/>
                  </a:cubicBezTo>
                  <a:cubicBezTo>
                    <a:pt x="203715" y="921437"/>
                    <a:pt x="168101" y="877818"/>
                    <a:pt x="170259" y="825908"/>
                  </a:cubicBezTo>
                  <a:cubicBezTo>
                    <a:pt x="172058" y="778324"/>
                    <a:pt x="191844" y="725693"/>
                    <a:pt x="210191" y="682074"/>
                  </a:cubicBezTo>
                  <a:cubicBezTo>
                    <a:pt x="237171" y="617457"/>
                    <a:pt x="280745" y="552029"/>
                    <a:pt x="339090" y="509514"/>
                  </a:cubicBezTo>
                  <a:lnTo>
                    <a:pt x="398867" y="477359"/>
                  </a:lnTo>
                  <a:lnTo>
                    <a:pt x="375416" y="469675"/>
                  </a:lnTo>
                  <a:cubicBezTo>
                    <a:pt x="342391" y="473111"/>
                    <a:pt x="299281" y="508886"/>
                    <a:pt x="280902" y="524248"/>
                  </a:cubicBezTo>
                  <a:cubicBezTo>
                    <a:pt x="254595" y="546526"/>
                    <a:pt x="235495" y="573116"/>
                    <a:pt x="219638" y="602940"/>
                  </a:cubicBezTo>
                  <a:cubicBezTo>
                    <a:pt x="203782" y="632046"/>
                    <a:pt x="189006" y="661870"/>
                    <a:pt x="174230" y="691335"/>
                  </a:cubicBezTo>
                  <a:cubicBezTo>
                    <a:pt x="151887" y="736610"/>
                    <a:pt x="109363" y="798055"/>
                    <a:pt x="166663" y="836504"/>
                  </a:cubicBezTo>
                  <a:cubicBezTo>
                    <a:pt x="172068" y="840097"/>
                    <a:pt x="166663" y="847283"/>
                    <a:pt x="161617" y="844409"/>
                  </a:cubicBezTo>
                  <a:cubicBezTo>
                    <a:pt x="121255" y="823568"/>
                    <a:pt x="118012" y="785838"/>
                    <a:pt x="133868" y="747390"/>
                  </a:cubicBezTo>
                  <a:cubicBezTo>
                    <a:pt x="155851" y="693850"/>
                    <a:pt x="185042" y="640670"/>
                    <a:pt x="213152" y="590005"/>
                  </a:cubicBezTo>
                  <a:cubicBezTo>
                    <a:pt x="239459" y="541855"/>
                    <a:pt x="276578" y="510234"/>
                    <a:pt x="322345" y="480769"/>
                  </a:cubicBezTo>
                  <a:cubicBezTo>
                    <a:pt x="343968" y="467294"/>
                    <a:pt x="368429" y="451798"/>
                    <a:pt x="391166" y="457474"/>
                  </a:cubicBezTo>
                  <a:lnTo>
                    <a:pt x="410565" y="469463"/>
                  </a:lnTo>
                  <a:lnTo>
                    <a:pt x="420392" y="447312"/>
                  </a:lnTo>
                  <a:cubicBezTo>
                    <a:pt x="432623" y="423200"/>
                    <a:pt x="445860" y="399752"/>
                    <a:pt x="459344" y="377090"/>
                  </a:cubicBezTo>
                  <a:cubicBezTo>
                    <a:pt x="485953" y="332487"/>
                    <a:pt x="513641" y="274574"/>
                    <a:pt x="551756" y="238964"/>
                  </a:cubicBezTo>
                  <a:cubicBezTo>
                    <a:pt x="567218" y="224216"/>
                    <a:pt x="583309" y="219899"/>
                    <a:pt x="599490" y="221923"/>
                  </a:cubicBezTo>
                  <a:lnTo>
                    <a:pt x="643302" y="240980"/>
                  </a:lnTo>
                  <a:lnTo>
                    <a:pt x="645781" y="238607"/>
                  </a:lnTo>
                  <a:cubicBezTo>
                    <a:pt x="647577" y="237531"/>
                    <a:pt x="649551" y="237979"/>
                    <a:pt x="650898" y="239144"/>
                  </a:cubicBezTo>
                  <a:lnTo>
                    <a:pt x="651986" y="243057"/>
                  </a:lnTo>
                  <a:lnTo>
                    <a:pt x="669179" y="198039"/>
                  </a:lnTo>
                  <a:cubicBezTo>
                    <a:pt x="688837" y="154269"/>
                    <a:pt x="716196" y="112498"/>
                    <a:pt x="754445" y="104920"/>
                  </a:cubicBezTo>
                  <a:cubicBezTo>
                    <a:pt x="773569" y="101131"/>
                    <a:pt x="795416" y="105891"/>
                    <a:pt x="820384" y="123224"/>
                  </a:cubicBezTo>
                  <a:cubicBezTo>
                    <a:pt x="845891" y="141185"/>
                    <a:pt x="878942" y="177467"/>
                    <a:pt x="871038" y="211235"/>
                  </a:cubicBezTo>
                  <a:cubicBezTo>
                    <a:pt x="866727" y="228478"/>
                    <a:pt x="854513" y="245002"/>
                    <a:pt x="846250" y="260449"/>
                  </a:cubicBezTo>
                  <a:cubicBezTo>
                    <a:pt x="828288" y="294576"/>
                    <a:pt x="810325" y="329062"/>
                    <a:pt x="790926" y="362111"/>
                  </a:cubicBezTo>
                  <a:cubicBezTo>
                    <a:pt x="787692" y="367859"/>
                    <a:pt x="779789" y="362111"/>
                    <a:pt x="782663" y="356363"/>
                  </a:cubicBezTo>
                  <a:cubicBezTo>
                    <a:pt x="799907" y="322237"/>
                    <a:pt x="819306" y="288828"/>
                    <a:pt x="838347" y="255420"/>
                  </a:cubicBezTo>
                  <a:cubicBezTo>
                    <a:pt x="849843" y="234944"/>
                    <a:pt x="864213" y="208720"/>
                    <a:pt x="858465" y="183933"/>
                  </a:cubicBezTo>
                  <a:cubicBezTo>
                    <a:pt x="854513" y="168127"/>
                    <a:pt x="834754" y="150166"/>
                    <a:pt x="822899" y="140108"/>
                  </a:cubicBezTo>
                  <a:cubicBezTo>
                    <a:pt x="798111" y="118554"/>
                    <a:pt x="759671" y="98796"/>
                    <a:pt x="726979" y="125020"/>
                  </a:cubicBezTo>
                  <a:cubicBezTo>
                    <a:pt x="711172" y="137234"/>
                    <a:pt x="700754" y="163098"/>
                    <a:pt x="692491" y="179982"/>
                  </a:cubicBezTo>
                  <a:cubicBezTo>
                    <a:pt x="678839" y="208361"/>
                    <a:pt x="665906" y="236740"/>
                    <a:pt x="649381" y="262964"/>
                  </a:cubicBezTo>
                  <a:lnTo>
                    <a:pt x="647939" y="262363"/>
                  </a:lnTo>
                  <a:lnTo>
                    <a:pt x="645708" y="271888"/>
                  </a:lnTo>
                  <a:cubicBezTo>
                    <a:pt x="643537" y="299613"/>
                    <a:pt x="654847" y="325624"/>
                    <a:pt x="683122" y="339336"/>
                  </a:cubicBezTo>
                  <a:cubicBezTo>
                    <a:pt x="712204" y="353316"/>
                    <a:pt x="741645" y="349373"/>
                    <a:pt x="772164" y="352240"/>
                  </a:cubicBezTo>
                  <a:cubicBezTo>
                    <a:pt x="775754" y="352599"/>
                    <a:pt x="775754" y="357617"/>
                    <a:pt x="772523" y="358334"/>
                  </a:cubicBezTo>
                  <a:cubicBezTo>
                    <a:pt x="705607" y="377781"/>
                    <a:pt x="632368" y="336300"/>
                    <a:pt x="636511" y="270633"/>
                  </a:cubicBezTo>
                  <a:lnTo>
                    <a:pt x="639572" y="257263"/>
                  </a:lnTo>
                  <a:lnTo>
                    <a:pt x="646266" y="250636"/>
                  </a:lnTo>
                  <a:lnTo>
                    <a:pt x="642370" y="251553"/>
                  </a:lnTo>
                  <a:lnTo>
                    <a:pt x="641062" y="250754"/>
                  </a:lnTo>
                  <a:lnTo>
                    <a:pt x="639572" y="257263"/>
                  </a:lnTo>
                  <a:lnTo>
                    <a:pt x="629080" y="267648"/>
                  </a:lnTo>
                  <a:cubicBezTo>
                    <a:pt x="611358" y="293273"/>
                    <a:pt x="602068" y="330643"/>
                    <a:pt x="588335" y="355108"/>
                  </a:cubicBezTo>
                  <a:cubicBezTo>
                    <a:pt x="587258" y="357617"/>
                    <a:pt x="584026" y="355467"/>
                    <a:pt x="584744" y="353316"/>
                  </a:cubicBezTo>
                  <a:lnTo>
                    <a:pt x="586019" y="349161"/>
                  </a:lnTo>
                  <a:lnTo>
                    <a:pt x="584434" y="350540"/>
                  </a:lnTo>
                  <a:cubicBezTo>
                    <a:pt x="564840" y="337920"/>
                    <a:pt x="550325" y="306911"/>
                    <a:pt x="544157" y="285277"/>
                  </a:cubicBezTo>
                  <a:lnTo>
                    <a:pt x="542952" y="265032"/>
                  </a:lnTo>
                  <a:lnTo>
                    <a:pt x="531620" y="278891"/>
                  </a:lnTo>
                  <a:cubicBezTo>
                    <a:pt x="520473" y="295437"/>
                    <a:pt x="509326" y="312703"/>
                    <a:pt x="498538" y="329609"/>
                  </a:cubicBezTo>
                  <a:cubicBezTo>
                    <a:pt x="477323" y="361983"/>
                    <a:pt x="457546" y="394716"/>
                    <a:pt x="439208" y="428888"/>
                  </a:cubicBezTo>
                  <a:cubicBezTo>
                    <a:pt x="418173" y="468456"/>
                    <a:pt x="401632" y="508653"/>
                    <a:pt x="389541" y="550199"/>
                  </a:cubicBezTo>
                  <a:lnTo>
                    <a:pt x="366753" y="678593"/>
                  </a:lnTo>
                  <a:lnTo>
                    <a:pt x="426779" y="695848"/>
                  </a:lnTo>
                  <a:cubicBezTo>
                    <a:pt x="446680" y="703106"/>
                    <a:pt x="466176" y="711581"/>
                    <a:pt x="485044" y="720597"/>
                  </a:cubicBezTo>
                  <a:cubicBezTo>
                    <a:pt x="501216" y="727809"/>
                    <a:pt x="516310" y="738268"/>
                    <a:pt x="532482" y="744759"/>
                  </a:cubicBezTo>
                  <a:cubicBezTo>
                    <a:pt x="548654" y="751251"/>
                    <a:pt x="573092" y="756300"/>
                    <a:pt x="589624" y="745481"/>
                  </a:cubicBezTo>
                  <a:cubicBezTo>
                    <a:pt x="596092" y="741514"/>
                    <a:pt x="602202" y="725285"/>
                    <a:pt x="606514" y="718433"/>
                  </a:cubicBezTo>
                  <a:lnTo>
                    <a:pt x="695437" y="553519"/>
                  </a:lnTo>
                  <a:lnTo>
                    <a:pt x="667002" y="567873"/>
                  </a:lnTo>
                  <a:cubicBezTo>
                    <a:pt x="654310" y="568459"/>
                    <a:pt x="640898" y="564310"/>
                    <a:pt x="626676" y="557635"/>
                  </a:cubicBezTo>
                  <a:cubicBezTo>
                    <a:pt x="587070" y="539235"/>
                    <a:pt x="526582" y="515422"/>
                    <a:pt x="508219" y="472127"/>
                  </a:cubicBezTo>
                  <a:cubicBezTo>
                    <a:pt x="488776" y="425585"/>
                    <a:pt x="513260" y="375795"/>
                    <a:pt x="518661" y="329613"/>
                  </a:cubicBezTo>
                  <a:cubicBezTo>
                    <a:pt x="519021" y="328531"/>
                    <a:pt x="520101" y="328531"/>
                    <a:pt x="520101" y="329613"/>
                  </a:cubicBezTo>
                  <a:cubicBezTo>
                    <a:pt x="517580" y="365332"/>
                    <a:pt x="506059" y="401411"/>
                    <a:pt x="508939" y="437130"/>
                  </a:cubicBezTo>
                  <a:cubicBezTo>
                    <a:pt x="513260" y="493053"/>
                    <a:pt x="557546" y="511093"/>
                    <a:pt x="600752" y="534184"/>
                  </a:cubicBezTo>
                  <a:cubicBezTo>
                    <a:pt x="618755" y="543925"/>
                    <a:pt x="639638" y="559439"/>
                    <a:pt x="660881" y="560161"/>
                  </a:cubicBezTo>
                  <a:cubicBezTo>
                    <a:pt x="676003" y="560522"/>
                    <a:pt x="687795" y="552855"/>
                    <a:pt x="697336" y="542392"/>
                  </a:cubicBezTo>
                  <a:lnTo>
                    <a:pt x="719097" y="509641"/>
                  </a:lnTo>
                  <a:lnTo>
                    <a:pt x="748470" y="455166"/>
                  </a:lnTo>
                  <a:lnTo>
                    <a:pt x="749171" y="454878"/>
                  </a:lnTo>
                  <a:lnTo>
                    <a:pt x="758455" y="437852"/>
                  </a:lnTo>
                  <a:lnTo>
                    <a:pt x="762295" y="436922"/>
                  </a:lnTo>
                  <a:lnTo>
                    <a:pt x="762393" y="435937"/>
                  </a:lnTo>
                  <a:cubicBezTo>
                    <a:pt x="797672" y="431075"/>
                    <a:pt x="865672" y="441811"/>
                    <a:pt x="901406" y="418009"/>
                  </a:cubicBezTo>
                  <a:lnTo>
                    <a:pt x="908553" y="410798"/>
                  </a:lnTo>
                  <a:lnTo>
                    <a:pt x="915273" y="384200"/>
                  </a:lnTo>
                  <a:cubicBezTo>
                    <a:pt x="916290" y="373527"/>
                    <a:pt x="915435" y="362562"/>
                    <a:pt x="911928" y="351237"/>
                  </a:cubicBezTo>
                  <a:lnTo>
                    <a:pt x="913543" y="348066"/>
                  </a:lnTo>
                  <a:lnTo>
                    <a:pt x="890404" y="354444"/>
                  </a:lnTo>
                  <a:cubicBezTo>
                    <a:pt x="869649" y="355565"/>
                    <a:pt x="847817" y="348033"/>
                    <a:pt x="826254" y="332968"/>
                  </a:cubicBezTo>
                  <a:cubicBezTo>
                    <a:pt x="823738" y="331174"/>
                    <a:pt x="825895" y="326870"/>
                    <a:pt x="828770" y="327946"/>
                  </a:cubicBezTo>
                  <a:cubicBezTo>
                    <a:pt x="868302" y="342652"/>
                    <a:pt x="900646" y="354489"/>
                    <a:pt x="936584" y="321849"/>
                  </a:cubicBezTo>
                  <a:cubicBezTo>
                    <a:pt x="955182" y="304901"/>
                    <a:pt x="986718" y="266163"/>
                    <a:pt x="994197" y="232873"/>
                  </a:cubicBezTo>
                  <a:lnTo>
                    <a:pt x="993618" y="223633"/>
                  </a:lnTo>
                  <a:lnTo>
                    <a:pt x="988366" y="224584"/>
                  </a:lnTo>
                  <a:cubicBezTo>
                    <a:pt x="985939" y="223414"/>
                    <a:pt x="984321" y="220894"/>
                    <a:pt x="985759" y="217833"/>
                  </a:cubicBezTo>
                  <a:lnTo>
                    <a:pt x="992576" y="206993"/>
                  </a:lnTo>
                  <a:lnTo>
                    <a:pt x="992288" y="202408"/>
                  </a:lnTo>
                  <a:cubicBezTo>
                    <a:pt x="990851" y="199538"/>
                    <a:pt x="992288" y="196938"/>
                    <a:pt x="994489" y="195817"/>
                  </a:cubicBezTo>
                  <a:lnTo>
                    <a:pt x="998709" y="197239"/>
                  </a:lnTo>
                  <a:lnTo>
                    <a:pt x="1016634" y="168734"/>
                  </a:lnTo>
                  <a:cubicBezTo>
                    <a:pt x="1027824" y="152668"/>
                    <a:pt x="1038790" y="136466"/>
                    <a:pt x="1046160" y="118825"/>
                  </a:cubicBezTo>
                  <a:cubicBezTo>
                    <a:pt x="1061261" y="101903"/>
                    <a:pt x="1060542" y="82462"/>
                    <a:pt x="1044363" y="60500"/>
                  </a:cubicBezTo>
                  <a:cubicBezTo>
                    <a:pt x="1036813" y="50419"/>
                    <a:pt x="1027824" y="41778"/>
                    <a:pt x="1017758" y="33858"/>
                  </a:cubicBezTo>
                  <a:cubicBezTo>
                    <a:pt x="999691" y="20627"/>
                    <a:pt x="973131" y="6585"/>
                    <a:pt x="949604" y="12694"/>
                  </a:cubicBezTo>
                  <a:lnTo>
                    <a:pt x="935893" y="21138"/>
                  </a:lnTo>
                  <a:lnTo>
                    <a:pt x="937296" y="33825"/>
                  </a:lnTo>
                  <a:cubicBezTo>
                    <a:pt x="944351" y="55088"/>
                    <a:pt x="963701" y="73409"/>
                    <a:pt x="981438" y="84226"/>
                  </a:cubicBezTo>
                  <a:cubicBezTo>
                    <a:pt x="1002938" y="97928"/>
                    <a:pt x="1024797" y="96485"/>
                    <a:pt x="1047013" y="105139"/>
                  </a:cubicBezTo>
                  <a:cubicBezTo>
                    <a:pt x="1048088" y="105860"/>
                    <a:pt x="1048805" y="108384"/>
                    <a:pt x="1047013" y="108745"/>
                  </a:cubicBezTo>
                  <a:cubicBezTo>
                    <a:pt x="1008448" y="122942"/>
                    <a:pt x="934491" y="76682"/>
                    <a:pt x="930528" y="30837"/>
                  </a:cubicBezTo>
                  <a:lnTo>
                    <a:pt x="931575" y="23797"/>
                  </a:lnTo>
                  <a:lnTo>
                    <a:pt x="927516" y="26297"/>
                  </a:lnTo>
                  <a:cubicBezTo>
                    <a:pt x="916370" y="38178"/>
                    <a:pt x="910258" y="61940"/>
                    <a:pt x="902708" y="77061"/>
                  </a:cubicBezTo>
                  <a:cubicBezTo>
                    <a:pt x="894079" y="93263"/>
                    <a:pt x="877182" y="110904"/>
                    <a:pt x="871429" y="127825"/>
                  </a:cubicBezTo>
                  <a:cubicBezTo>
                    <a:pt x="852014" y="185790"/>
                    <a:pt x="934347" y="231514"/>
                    <a:pt x="980726" y="223954"/>
                  </a:cubicBezTo>
                  <a:cubicBezTo>
                    <a:pt x="983243" y="223594"/>
                    <a:pt x="984321" y="227194"/>
                    <a:pt x="982164" y="228274"/>
                  </a:cubicBezTo>
                  <a:cubicBezTo>
                    <a:pt x="929673" y="248796"/>
                    <a:pt x="876822" y="208112"/>
                    <a:pt x="858126" y="159148"/>
                  </a:cubicBezTo>
                  <a:cubicBezTo>
                    <a:pt x="849138" y="136106"/>
                    <a:pt x="857767" y="129266"/>
                    <a:pt x="871429" y="109824"/>
                  </a:cubicBezTo>
                  <a:cubicBezTo>
                    <a:pt x="885451" y="89662"/>
                    <a:pt x="896956" y="68780"/>
                    <a:pt x="908101" y="46819"/>
                  </a:cubicBezTo>
                  <a:cubicBezTo>
                    <a:pt x="914213" y="34938"/>
                    <a:pt x="919246" y="20536"/>
                    <a:pt x="929673" y="11536"/>
                  </a:cubicBezTo>
                  <a:cubicBezTo>
                    <a:pt x="939470" y="3075"/>
                    <a:pt x="950863" y="-255"/>
                    <a:pt x="962800" y="15"/>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43" name="Freeform 897">
              <a:extLst>
                <a:ext uri="{FF2B5EF4-FFF2-40B4-BE49-F238E27FC236}">
                  <a16:creationId xmlns:a16="http://schemas.microsoft.com/office/drawing/2014/main" id="{F0BF5A93-03A0-9D49-80FF-F5CBB4202C1D}"/>
                </a:ext>
              </a:extLst>
            </p:cNvPr>
            <p:cNvSpPr>
              <a:spLocks/>
            </p:cNvSpPr>
            <p:nvPr/>
          </p:nvSpPr>
          <p:spPr bwMode="auto">
            <a:xfrm>
              <a:off x="10560496" y="4022216"/>
              <a:ext cx="2279459" cy="2822139"/>
            </a:xfrm>
            <a:custGeom>
              <a:avLst/>
              <a:gdLst/>
              <a:ahLst/>
              <a:cxnLst/>
              <a:rect l="0" t="0" r="r" b="b"/>
              <a:pathLst>
                <a:path w="1219947" h="1510384">
                  <a:moveTo>
                    <a:pt x="856910" y="1353560"/>
                  </a:moveTo>
                  <a:cubicBezTo>
                    <a:pt x="857635" y="1353198"/>
                    <a:pt x="859083" y="1354645"/>
                    <a:pt x="858359" y="1355369"/>
                  </a:cubicBezTo>
                  <a:cubicBezTo>
                    <a:pt x="847497" y="1366220"/>
                    <a:pt x="832652" y="1373454"/>
                    <a:pt x="819256" y="1381050"/>
                  </a:cubicBezTo>
                  <a:cubicBezTo>
                    <a:pt x="818894" y="1381412"/>
                    <a:pt x="818170" y="1380688"/>
                    <a:pt x="818894" y="1379965"/>
                  </a:cubicBezTo>
                  <a:cubicBezTo>
                    <a:pt x="830842" y="1370922"/>
                    <a:pt x="842790" y="1359709"/>
                    <a:pt x="856910" y="1353560"/>
                  </a:cubicBezTo>
                  <a:close/>
                  <a:moveTo>
                    <a:pt x="1076660" y="1264299"/>
                  </a:moveTo>
                  <a:cubicBezTo>
                    <a:pt x="1078148" y="1264695"/>
                    <a:pt x="1078148" y="1266680"/>
                    <a:pt x="1077032" y="1267473"/>
                  </a:cubicBezTo>
                  <a:cubicBezTo>
                    <a:pt x="1070335" y="1270251"/>
                    <a:pt x="1062521" y="1268664"/>
                    <a:pt x="1055452" y="1268664"/>
                  </a:cubicBezTo>
                  <a:cubicBezTo>
                    <a:pt x="1054708" y="1268664"/>
                    <a:pt x="1054708" y="1267473"/>
                    <a:pt x="1055452" y="1267473"/>
                  </a:cubicBezTo>
                  <a:cubicBezTo>
                    <a:pt x="1062149" y="1266283"/>
                    <a:pt x="1069591" y="1262711"/>
                    <a:pt x="1076660" y="1264299"/>
                  </a:cubicBezTo>
                  <a:close/>
                  <a:moveTo>
                    <a:pt x="1165992" y="1264223"/>
                  </a:moveTo>
                  <a:cubicBezTo>
                    <a:pt x="1171548" y="1263845"/>
                    <a:pt x="1178216" y="1262711"/>
                    <a:pt x="1183401" y="1264979"/>
                  </a:cubicBezTo>
                  <a:cubicBezTo>
                    <a:pt x="1184513" y="1265735"/>
                    <a:pt x="1184142" y="1267625"/>
                    <a:pt x="1183031" y="1268003"/>
                  </a:cubicBezTo>
                  <a:cubicBezTo>
                    <a:pt x="1178216" y="1270270"/>
                    <a:pt x="1171919" y="1269514"/>
                    <a:pt x="1166733" y="1269892"/>
                  </a:cubicBezTo>
                  <a:cubicBezTo>
                    <a:pt x="1163029" y="1269892"/>
                    <a:pt x="1162658" y="1264223"/>
                    <a:pt x="1165992" y="1264223"/>
                  </a:cubicBezTo>
                  <a:close/>
                  <a:moveTo>
                    <a:pt x="626293" y="1210720"/>
                  </a:moveTo>
                  <a:cubicBezTo>
                    <a:pt x="652900" y="1210720"/>
                    <a:pt x="680227" y="1208736"/>
                    <a:pt x="706835" y="1211117"/>
                  </a:cubicBezTo>
                  <a:cubicBezTo>
                    <a:pt x="708273" y="1211514"/>
                    <a:pt x="707914" y="1213498"/>
                    <a:pt x="706835" y="1213895"/>
                  </a:cubicBezTo>
                  <a:cubicBezTo>
                    <a:pt x="680227" y="1216276"/>
                    <a:pt x="652900" y="1213895"/>
                    <a:pt x="626293" y="1213498"/>
                  </a:cubicBezTo>
                  <a:cubicBezTo>
                    <a:pt x="624854" y="1213498"/>
                    <a:pt x="624495" y="1210720"/>
                    <a:pt x="626293" y="1210720"/>
                  </a:cubicBezTo>
                  <a:close/>
                  <a:moveTo>
                    <a:pt x="629839" y="1144026"/>
                  </a:moveTo>
                  <a:cubicBezTo>
                    <a:pt x="641046" y="1145538"/>
                    <a:pt x="651891" y="1147428"/>
                    <a:pt x="663098" y="1149696"/>
                  </a:cubicBezTo>
                  <a:cubicBezTo>
                    <a:pt x="663821" y="1149696"/>
                    <a:pt x="663821" y="1151208"/>
                    <a:pt x="662737" y="1150830"/>
                  </a:cubicBezTo>
                  <a:cubicBezTo>
                    <a:pt x="651530" y="1149696"/>
                    <a:pt x="640684" y="1148184"/>
                    <a:pt x="629116" y="1146672"/>
                  </a:cubicBezTo>
                  <a:cubicBezTo>
                    <a:pt x="627670" y="1146294"/>
                    <a:pt x="628031" y="1143648"/>
                    <a:pt x="629839" y="1144026"/>
                  </a:cubicBezTo>
                  <a:close/>
                  <a:moveTo>
                    <a:pt x="550283" y="949076"/>
                  </a:moveTo>
                  <a:cubicBezTo>
                    <a:pt x="574954" y="958739"/>
                    <a:pt x="597837" y="956668"/>
                    <a:pt x="622865" y="949421"/>
                  </a:cubicBezTo>
                  <a:cubicBezTo>
                    <a:pt x="624295" y="949076"/>
                    <a:pt x="625725" y="951147"/>
                    <a:pt x="623938" y="951837"/>
                  </a:cubicBezTo>
                  <a:cubicBezTo>
                    <a:pt x="600697" y="963916"/>
                    <a:pt x="572451" y="962190"/>
                    <a:pt x="548853" y="952182"/>
                  </a:cubicBezTo>
                  <a:cubicBezTo>
                    <a:pt x="546708" y="951492"/>
                    <a:pt x="548138" y="948386"/>
                    <a:pt x="550283" y="949076"/>
                  </a:cubicBezTo>
                  <a:close/>
                  <a:moveTo>
                    <a:pt x="427230" y="606560"/>
                  </a:moveTo>
                  <a:cubicBezTo>
                    <a:pt x="451866" y="623026"/>
                    <a:pt x="479400" y="633049"/>
                    <a:pt x="508383" y="639850"/>
                  </a:cubicBezTo>
                  <a:cubicBezTo>
                    <a:pt x="509833" y="639850"/>
                    <a:pt x="509470" y="641640"/>
                    <a:pt x="508021" y="641640"/>
                  </a:cubicBezTo>
                  <a:cubicBezTo>
                    <a:pt x="477589" y="639134"/>
                    <a:pt x="449692" y="626605"/>
                    <a:pt x="425057" y="609423"/>
                  </a:cubicBezTo>
                  <a:cubicBezTo>
                    <a:pt x="422883" y="607991"/>
                    <a:pt x="425419" y="605486"/>
                    <a:pt x="427230" y="606560"/>
                  </a:cubicBezTo>
                  <a:close/>
                  <a:moveTo>
                    <a:pt x="922638" y="595566"/>
                  </a:moveTo>
                  <a:lnTo>
                    <a:pt x="930290" y="615482"/>
                  </a:lnTo>
                  <a:cubicBezTo>
                    <a:pt x="932732" y="622469"/>
                    <a:pt x="934834" y="629434"/>
                    <a:pt x="935942" y="635351"/>
                  </a:cubicBezTo>
                  <a:lnTo>
                    <a:pt x="935899" y="637185"/>
                  </a:lnTo>
                  <a:lnTo>
                    <a:pt x="922638" y="595566"/>
                  </a:lnTo>
                  <a:close/>
                  <a:moveTo>
                    <a:pt x="467020" y="582416"/>
                  </a:moveTo>
                  <a:cubicBezTo>
                    <a:pt x="481687" y="589847"/>
                    <a:pt x="497428" y="594677"/>
                    <a:pt x="513885" y="597278"/>
                  </a:cubicBezTo>
                  <a:cubicBezTo>
                    <a:pt x="514600" y="597278"/>
                    <a:pt x="514600" y="598764"/>
                    <a:pt x="513885" y="598764"/>
                  </a:cubicBezTo>
                  <a:cubicBezTo>
                    <a:pt x="496713" y="597650"/>
                    <a:pt x="480972" y="592448"/>
                    <a:pt x="465947" y="585017"/>
                  </a:cubicBezTo>
                  <a:cubicBezTo>
                    <a:pt x="464158" y="583902"/>
                    <a:pt x="465231" y="581673"/>
                    <a:pt x="467020" y="582416"/>
                  </a:cubicBezTo>
                  <a:close/>
                  <a:moveTo>
                    <a:pt x="845469" y="561475"/>
                  </a:moveTo>
                  <a:cubicBezTo>
                    <a:pt x="857406" y="561295"/>
                    <a:pt x="869071" y="563819"/>
                    <a:pt x="879199" y="571393"/>
                  </a:cubicBezTo>
                  <a:cubicBezTo>
                    <a:pt x="887518" y="577524"/>
                    <a:pt x="891859" y="585819"/>
                    <a:pt x="896922" y="594114"/>
                  </a:cubicBezTo>
                  <a:cubicBezTo>
                    <a:pt x="898369" y="597359"/>
                    <a:pt x="930923" y="656505"/>
                    <a:pt x="935625" y="648931"/>
                  </a:cubicBezTo>
                  <a:lnTo>
                    <a:pt x="935899" y="637185"/>
                  </a:lnTo>
                  <a:lnTo>
                    <a:pt x="942859" y="659029"/>
                  </a:lnTo>
                  <a:cubicBezTo>
                    <a:pt x="943221" y="660472"/>
                    <a:pt x="941413" y="662275"/>
                    <a:pt x="939966" y="661193"/>
                  </a:cubicBezTo>
                  <a:cubicBezTo>
                    <a:pt x="923689" y="646407"/>
                    <a:pt x="910667" y="630539"/>
                    <a:pt x="899454" y="611785"/>
                  </a:cubicBezTo>
                  <a:cubicBezTo>
                    <a:pt x="890412" y="595917"/>
                    <a:pt x="878475" y="576442"/>
                    <a:pt x="859666" y="569229"/>
                  </a:cubicBezTo>
                  <a:cubicBezTo>
                    <a:pt x="845921" y="564180"/>
                    <a:pt x="825304" y="570672"/>
                    <a:pt x="811197" y="572836"/>
                  </a:cubicBezTo>
                  <a:cubicBezTo>
                    <a:pt x="808304" y="573557"/>
                    <a:pt x="807580" y="568508"/>
                    <a:pt x="810112" y="567787"/>
                  </a:cubicBezTo>
                  <a:cubicBezTo>
                    <a:pt x="821325" y="564541"/>
                    <a:pt x="833533" y="561656"/>
                    <a:pt x="845469" y="561475"/>
                  </a:cubicBezTo>
                  <a:close/>
                  <a:moveTo>
                    <a:pt x="907236" y="556039"/>
                  </a:moveTo>
                  <a:lnTo>
                    <a:pt x="915912" y="574458"/>
                  </a:lnTo>
                  <a:lnTo>
                    <a:pt x="922638" y="595566"/>
                  </a:lnTo>
                  <a:lnTo>
                    <a:pt x="922604" y="595477"/>
                  </a:lnTo>
                  <a:cubicBezTo>
                    <a:pt x="920140" y="589470"/>
                    <a:pt x="917992" y="584467"/>
                    <a:pt x="916816" y="581491"/>
                  </a:cubicBezTo>
                  <a:cubicBezTo>
                    <a:pt x="915550" y="578245"/>
                    <a:pt x="913425" y="572295"/>
                    <a:pt x="910775" y="565133"/>
                  </a:cubicBezTo>
                  <a:lnTo>
                    <a:pt x="907236" y="556039"/>
                  </a:lnTo>
                  <a:close/>
                  <a:moveTo>
                    <a:pt x="485022" y="548709"/>
                  </a:moveTo>
                  <a:cubicBezTo>
                    <a:pt x="496996" y="552071"/>
                    <a:pt x="508608" y="555059"/>
                    <a:pt x="520582" y="559168"/>
                  </a:cubicBezTo>
                  <a:cubicBezTo>
                    <a:pt x="520945" y="559168"/>
                    <a:pt x="520582" y="560662"/>
                    <a:pt x="519856" y="560289"/>
                  </a:cubicBezTo>
                  <a:cubicBezTo>
                    <a:pt x="507882" y="558048"/>
                    <a:pt x="496271" y="554686"/>
                    <a:pt x="484659" y="551324"/>
                  </a:cubicBezTo>
                  <a:cubicBezTo>
                    <a:pt x="483208" y="550950"/>
                    <a:pt x="483571" y="548336"/>
                    <a:pt x="485022" y="548709"/>
                  </a:cubicBezTo>
                  <a:close/>
                  <a:moveTo>
                    <a:pt x="491217" y="520124"/>
                  </a:moveTo>
                  <a:cubicBezTo>
                    <a:pt x="507814" y="523026"/>
                    <a:pt x="525493" y="524841"/>
                    <a:pt x="541729" y="529921"/>
                  </a:cubicBezTo>
                  <a:cubicBezTo>
                    <a:pt x="542811" y="529921"/>
                    <a:pt x="543172" y="532098"/>
                    <a:pt x="541729" y="532098"/>
                  </a:cubicBezTo>
                  <a:cubicBezTo>
                    <a:pt x="524411" y="531009"/>
                    <a:pt x="507453" y="527018"/>
                    <a:pt x="490495" y="524115"/>
                  </a:cubicBezTo>
                  <a:cubicBezTo>
                    <a:pt x="487970" y="523752"/>
                    <a:pt x="488691" y="519761"/>
                    <a:pt x="491217" y="520124"/>
                  </a:cubicBezTo>
                  <a:close/>
                  <a:moveTo>
                    <a:pt x="888562" y="516396"/>
                  </a:moveTo>
                  <a:lnTo>
                    <a:pt x="891231" y="519567"/>
                  </a:lnTo>
                  <a:cubicBezTo>
                    <a:pt x="894650" y="525602"/>
                    <a:pt x="898211" y="533413"/>
                    <a:pt x="901579" y="541505"/>
                  </a:cubicBezTo>
                  <a:lnTo>
                    <a:pt x="907236" y="556039"/>
                  </a:lnTo>
                  <a:lnTo>
                    <a:pt x="888562" y="516396"/>
                  </a:lnTo>
                  <a:close/>
                  <a:moveTo>
                    <a:pt x="874858" y="493855"/>
                  </a:moveTo>
                  <a:cubicBezTo>
                    <a:pt x="875582" y="493133"/>
                    <a:pt x="877390" y="492773"/>
                    <a:pt x="878114" y="494215"/>
                  </a:cubicBezTo>
                  <a:lnTo>
                    <a:pt x="888562" y="516396"/>
                  </a:lnTo>
                  <a:lnTo>
                    <a:pt x="881731" y="508280"/>
                  </a:lnTo>
                  <a:cubicBezTo>
                    <a:pt x="865815" y="502871"/>
                    <a:pt x="855326" y="523427"/>
                    <a:pt x="843751" y="533165"/>
                  </a:cubicBezTo>
                  <a:cubicBezTo>
                    <a:pt x="830730" y="543984"/>
                    <a:pt x="816985" y="551918"/>
                    <a:pt x="802155" y="559492"/>
                  </a:cubicBezTo>
                  <a:cubicBezTo>
                    <a:pt x="801431" y="559852"/>
                    <a:pt x="800708" y="558770"/>
                    <a:pt x="801431" y="558410"/>
                  </a:cubicBezTo>
                  <a:cubicBezTo>
                    <a:pt x="829645" y="541099"/>
                    <a:pt x="853879" y="519821"/>
                    <a:pt x="874858" y="493855"/>
                  </a:cubicBezTo>
                  <a:close/>
                  <a:moveTo>
                    <a:pt x="617083" y="346878"/>
                  </a:moveTo>
                  <a:lnTo>
                    <a:pt x="617010" y="347036"/>
                  </a:lnTo>
                  <a:lnTo>
                    <a:pt x="616840" y="346964"/>
                  </a:lnTo>
                  <a:lnTo>
                    <a:pt x="617083" y="346878"/>
                  </a:lnTo>
                  <a:close/>
                  <a:moveTo>
                    <a:pt x="619614" y="341458"/>
                  </a:moveTo>
                  <a:lnTo>
                    <a:pt x="618674" y="346315"/>
                  </a:lnTo>
                  <a:lnTo>
                    <a:pt x="617083" y="346878"/>
                  </a:lnTo>
                  <a:lnTo>
                    <a:pt x="619614" y="341458"/>
                  </a:lnTo>
                  <a:close/>
                  <a:moveTo>
                    <a:pt x="713645" y="312619"/>
                  </a:moveTo>
                  <a:lnTo>
                    <a:pt x="677979" y="355196"/>
                  </a:lnTo>
                  <a:cubicBezTo>
                    <a:pt x="642506" y="383526"/>
                    <a:pt x="595584" y="399581"/>
                    <a:pt x="549654" y="401073"/>
                  </a:cubicBezTo>
                  <a:lnTo>
                    <a:pt x="488492" y="392835"/>
                  </a:lnTo>
                  <a:lnTo>
                    <a:pt x="494443" y="411121"/>
                  </a:lnTo>
                  <a:cubicBezTo>
                    <a:pt x="502735" y="434844"/>
                    <a:pt x="509586" y="476898"/>
                    <a:pt x="524368" y="494869"/>
                  </a:cubicBezTo>
                  <a:lnTo>
                    <a:pt x="542340" y="506065"/>
                  </a:lnTo>
                  <a:lnTo>
                    <a:pt x="543494" y="506067"/>
                  </a:lnTo>
                  <a:lnTo>
                    <a:pt x="523622" y="451703"/>
                  </a:lnTo>
                  <a:cubicBezTo>
                    <a:pt x="522895" y="450269"/>
                    <a:pt x="525075" y="449911"/>
                    <a:pt x="525439" y="450986"/>
                  </a:cubicBezTo>
                  <a:lnTo>
                    <a:pt x="545211" y="506070"/>
                  </a:lnTo>
                  <a:lnTo>
                    <a:pt x="568286" y="506104"/>
                  </a:lnTo>
                  <a:lnTo>
                    <a:pt x="539866" y="440473"/>
                  </a:lnTo>
                  <a:cubicBezTo>
                    <a:pt x="538770" y="439023"/>
                    <a:pt x="541327" y="437211"/>
                    <a:pt x="542423" y="439023"/>
                  </a:cubicBezTo>
                  <a:cubicBezTo>
                    <a:pt x="550641" y="452980"/>
                    <a:pt x="558038" y="467208"/>
                    <a:pt x="564293" y="481889"/>
                  </a:cubicBezTo>
                  <a:lnTo>
                    <a:pt x="572274" y="506110"/>
                  </a:lnTo>
                  <a:lnTo>
                    <a:pt x="583963" y="506127"/>
                  </a:lnTo>
                  <a:lnTo>
                    <a:pt x="603713" y="501195"/>
                  </a:lnTo>
                  <a:lnTo>
                    <a:pt x="591445" y="477142"/>
                  </a:lnTo>
                  <a:cubicBezTo>
                    <a:pt x="585711" y="464143"/>
                    <a:pt x="580431" y="451011"/>
                    <a:pt x="574787" y="438324"/>
                  </a:cubicBezTo>
                  <a:cubicBezTo>
                    <a:pt x="573695" y="435465"/>
                    <a:pt x="578064" y="434036"/>
                    <a:pt x="579157" y="436537"/>
                  </a:cubicBezTo>
                  <a:cubicBezTo>
                    <a:pt x="584982" y="449224"/>
                    <a:pt x="591263" y="461910"/>
                    <a:pt x="597135" y="474775"/>
                  </a:cubicBezTo>
                  <a:lnTo>
                    <a:pt x="607220" y="500319"/>
                  </a:lnTo>
                  <a:lnTo>
                    <a:pt x="632311" y="494052"/>
                  </a:lnTo>
                  <a:cubicBezTo>
                    <a:pt x="639560" y="491725"/>
                    <a:pt x="646142" y="489415"/>
                    <a:pt x="651665" y="487383"/>
                  </a:cubicBezTo>
                  <a:lnTo>
                    <a:pt x="662227" y="483321"/>
                  </a:lnTo>
                  <a:lnTo>
                    <a:pt x="616054" y="403430"/>
                  </a:lnTo>
                  <a:cubicBezTo>
                    <a:pt x="614970" y="401270"/>
                    <a:pt x="618222" y="399111"/>
                    <a:pt x="619667" y="400910"/>
                  </a:cubicBezTo>
                  <a:lnTo>
                    <a:pt x="664579" y="482416"/>
                  </a:lnTo>
                  <a:lnTo>
                    <a:pt x="664668" y="482382"/>
                  </a:lnTo>
                  <a:cubicBezTo>
                    <a:pt x="674520" y="478470"/>
                    <a:pt x="687459" y="473445"/>
                    <a:pt x="700316" y="467060"/>
                  </a:cubicBezTo>
                  <a:lnTo>
                    <a:pt x="702293" y="465739"/>
                  </a:lnTo>
                  <a:lnTo>
                    <a:pt x="671619" y="395145"/>
                  </a:lnTo>
                  <a:cubicBezTo>
                    <a:pt x="670533" y="392978"/>
                    <a:pt x="673429" y="391173"/>
                    <a:pt x="674516" y="392978"/>
                  </a:cubicBezTo>
                  <a:cubicBezTo>
                    <a:pt x="682119" y="406880"/>
                    <a:pt x="689541" y="421233"/>
                    <a:pt x="695922" y="435947"/>
                  </a:cubicBezTo>
                  <a:lnTo>
                    <a:pt x="705264" y="463755"/>
                  </a:lnTo>
                  <a:lnTo>
                    <a:pt x="735470" y="443578"/>
                  </a:lnTo>
                  <a:lnTo>
                    <a:pt x="738881" y="438398"/>
                  </a:lnTo>
                  <a:lnTo>
                    <a:pt x="724863" y="406144"/>
                  </a:lnTo>
                  <a:cubicBezTo>
                    <a:pt x="717581" y="389536"/>
                    <a:pt x="709943" y="373152"/>
                    <a:pt x="700884" y="357216"/>
                  </a:cubicBezTo>
                  <a:cubicBezTo>
                    <a:pt x="699108" y="354351"/>
                    <a:pt x="703371" y="351486"/>
                    <a:pt x="705147" y="354351"/>
                  </a:cubicBezTo>
                  <a:cubicBezTo>
                    <a:pt x="714384" y="370108"/>
                    <a:pt x="723265" y="386403"/>
                    <a:pt x="730902" y="403189"/>
                  </a:cubicBezTo>
                  <a:lnTo>
                    <a:pt x="741782" y="433991"/>
                  </a:lnTo>
                  <a:lnTo>
                    <a:pt x="749192" y="422736"/>
                  </a:lnTo>
                  <a:lnTo>
                    <a:pt x="748712" y="409369"/>
                  </a:lnTo>
                  <a:cubicBezTo>
                    <a:pt x="747090" y="403843"/>
                    <a:pt x="744476" y="398362"/>
                    <a:pt x="742132" y="392071"/>
                  </a:cubicBezTo>
                  <a:lnTo>
                    <a:pt x="713645" y="312619"/>
                  </a:lnTo>
                  <a:close/>
                  <a:moveTo>
                    <a:pt x="663225" y="290722"/>
                  </a:moveTo>
                  <a:cubicBezTo>
                    <a:pt x="656978" y="291138"/>
                    <a:pt x="651367" y="291879"/>
                    <a:pt x="647311" y="292508"/>
                  </a:cubicBezTo>
                  <a:cubicBezTo>
                    <a:pt x="634782" y="294305"/>
                    <a:pt x="620766" y="297069"/>
                    <a:pt x="606345" y="300910"/>
                  </a:cubicBezTo>
                  <a:lnTo>
                    <a:pt x="606341" y="300911"/>
                  </a:lnTo>
                  <a:lnTo>
                    <a:pt x="621552" y="337307"/>
                  </a:lnTo>
                  <a:lnTo>
                    <a:pt x="619614" y="341458"/>
                  </a:lnTo>
                  <a:lnTo>
                    <a:pt x="620653" y="336091"/>
                  </a:lnTo>
                  <a:lnTo>
                    <a:pt x="610762" y="333940"/>
                  </a:lnTo>
                  <a:lnTo>
                    <a:pt x="613023" y="339363"/>
                  </a:lnTo>
                  <a:lnTo>
                    <a:pt x="606643" y="342338"/>
                  </a:lnTo>
                  <a:lnTo>
                    <a:pt x="606799" y="342712"/>
                  </a:lnTo>
                  <a:lnTo>
                    <a:pt x="616840" y="346964"/>
                  </a:lnTo>
                  <a:lnTo>
                    <a:pt x="586198" y="357800"/>
                  </a:lnTo>
                  <a:cubicBezTo>
                    <a:pt x="576122" y="358026"/>
                    <a:pt x="567216" y="353702"/>
                    <a:pt x="560739" y="341991"/>
                  </a:cubicBezTo>
                  <a:lnTo>
                    <a:pt x="551681" y="322084"/>
                  </a:lnTo>
                  <a:lnTo>
                    <a:pt x="523602" y="337797"/>
                  </a:lnTo>
                  <a:cubicBezTo>
                    <a:pt x="511884" y="346401"/>
                    <a:pt x="501924" y="356308"/>
                    <a:pt x="494804" y="367630"/>
                  </a:cubicBezTo>
                  <a:lnTo>
                    <a:pt x="491244" y="377914"/>
                  </a:lnTo>
                  <a:lnTo>
                    <a:pt x="550195" y="385517"/>
                  </a:lnTo>
                  <a:cubicBezTo>
                    <a:pt x="592069" y="383879"/>
                    <a:pt x="635294" y="369002"/>
                    <a:pt x="667792" y="343309"/>
                  </a:cubicBezTo>
                  <a:lnTo>
                    <a:pt x="704674" y="299692"/>
                  </a:lnTo>
                  <a:lnTo>
                    <a:pt x="701003" y="295642"/>
                  </a:lnTo>
                  <a:cubicBezTo>
                    <a:pt x="690761" y="290363"/>
                    <a:pt x="675720" y="289891"/>
                    <a:pt x="663225" y="290722"/>
                  </a:cubicBezTo>
                  <a:close/>
                  <a:moveTo>
                    <a:pt x="401326" y="1086"/>
                  </a:moveTo>
                  <a:cubicBezTo>
                    <a:pt x="412261" y="-438"/>
                    <a:pt x="423175" y="-425"/>
                    <a:pt x="433764" y="1551"/>
                  </a:cubicBezTo>
                  <a:cubicBezTo>
                    <a:pt x="447882" y="4186"/>
                    <a:pt x="461421" y="10312"/>
                    <a:pt x="473656" y="20941"/>
                  </a:cubicBezTo>
                  <a:cubicBezTo>
                    <a:pt x="513599" y="55532"/>
                    <a:pt x="526913" y="111023"/>
                    <a:pt x="546705" y="158225"/>
                  </a:cubicBezTo>
                  <a:lnTo>
                    <a:pt x="600945" y="288001"/>
                  </a:lnTo>
                  <a:lnTo>
                    <a:pt x="608497" y="285381"/>
                  </a:lnTo>
                  <a:cubicBezTo>
                    <a:pt x="622772" y="281085"/>
                    <a:pt x="639154" y="277030"/>
                    <a:pt x="655153" y="275031"/>
                  </a:cubicBezTo>
                  <a:cubicBezTo>
                    <a:pt x="687150" y="271032"/>
                    <a:pt x="717616" y="275255"/>
                    <a:pt x="726629" y="302213"/>
                  </a:cubicBezTo>
                  <a:lnTo>
                    <a:pt x="719398" y="299027"/>
                  </a:lnTo>
                  <a:lnTo>
                    <a:pt x="721047" y="303783"/>
                  </a:lnTo>
                  <a:lnTo>
                    <a:pt x="716233" y="309530"/>
                  </a:lnTo>
                  <a:lnTo>
                    <a:pt x="721672" y="311918"/>
                  </a:lnTo>
                  <a:cubicBezTo>
                    <a:pt x="725367" y="310570"/>
                    <a:pt x="728251" y="306886"/>
                    <a:pt x="726629" y="302213"/>
                  </a:cubicBezTo>
                  <a:cubicBezTo>
                    <a:pt x="732578" y="319106"/>
                    <a:pt x="739609" y="336179"/>
                    <a:pt x="746278" y="353387"/>
                  </a:cubicBezTo>
                  <a:lnTo>
                    <a:pt x="755943" y="382120"/>
                  </a:lnTo>
                  <a:lnTo>
                    <a:pt x="793328" y="384498"/>
                  </a:lnTo>
                  <a:cubicBezTo>
                    <a:pt x="840766" y="389877"/>
                    <a:pt x="892657" y="404313"/>
                    <a:pt x="918029" y="441009"/>
                  </a:cubicBezTo>
                  <a:cubicBezTo>
                    <a:pt x="937103" y="469071"/>
                    <a:pt x="945381" y="509365"/>
                    <a:pt x="957257" y="541024"/>
                  </a:cubicBezTo>
                  <a:cubicBezTo>
                    <a:pt x="974172" y="586715"/>
                    <a:pt x="991087" y="632045"/>
                    <a:pt x="1008001" y="677376"/>
                  </a:cubicBezTo>
                  <a:cubicBezTo>
                    <a:pt x="1081779" y="874528"/>
                    <a:pt x="1159155" y="1071680"/>
                    <a:pt x="1218177" y="1273869"/>
                  </a:cubicBezTo>
                  <a:cubicBezTo>
                    <a:pt x="1216017" y="1263795"/>
                    <a:pt x="1201622" y="1269192"/>
                    <a:pt x="1203421" y="1278906"/>
                  </a:cubicBezTo>
                  <a:lnTo>
                    <a:pt x="1140791" y="1089392"/>
                  </a:lnTo>
                  <a:lnTo>
                    <a:pt x="1116819" y="1142212"/>
                  </a:lnTo>
                  <a:cubicBezTo>
                    <a:pt x="1116462" y="1143289"/>
                    <a:pt x="1115033" y="1142571"/>
                    <a:pt x="1115390" y="1141853"/>
                  </a:cubicBezTo>
                  <a:lnTo>
                    <a:pt x="1140197" y="1087595"/>
                  </a:lnTo>
                  <a:lnTo>
                    <a:pt x="1122559" y="1034222"/>
                  </a:lnTo>
                  <a:lnTo>
                    <a:pt x="1102162" y="1077487"/>
                  </a:lnTo>
                  <a:cubicBezTo>
                    <a:pt x="1091478" y="1090608"/>
                    <a:pt x="1077709" y="1101355"/>
                    <a:pt x="1061974" y="1109237"/>
                  </a:cubicBezTo>
                  <a:cubicBezTo>
                    <a:pt x="1060543" y="1109953"/>
                    <a:pt x="1059470" y="1107445"/>
                    <a:pt x="1060901" y="1106729"/>
                  </a:cubicBezTo>
                  <a:cubicBezTo>
                    <a:pt x="1075921" y="1098489"/>
                    <a:pt x="1088438" y="1087563"/>
                    <a:pt x="1098541" y="1074666"/>
                  </a:cubicBezTo>
                  <a:lnTo>
                    <a:pt x="1121528" y="1031102"/>
                  </a:lnTo>
                  <a:lnTo>
                    <a:pt x="1113314" y="1006247"/>
                  </a:lnTo>
                  <a:cubicBezTo>
                    <a:pt x="1080879" y="916081"/>
                    <a:pt x="1046869" y="826499"/>
                    <a:pt x="1013760" y="737097"/>
                  </a:cubicBezTo>
                  <a:cubicBezTo>
                    <a:pt x="982809" y="654710"/>
                    <a:pt x="951859" y="572324"/>
                    <a:pt x="921628" y="489937"/>
                  </a:cubicBezTo>
                  <a:cubicBezTo>
                    <a:pt x="903994" y="442089"/>
                    <a:pt x="878082" y="420503"/>
                    <a:pt x="827697" y="407911"/>
                  </a:cubicBezTo>
                  <a:lnTo>
                    <a:pt x="764520" y="399139"/>
                  </a:lnTo>
                  <a:lnTo>
                    <a:pt x="763952" y="395724"/>
                  </a:lnTo>
                  <a:lnTo>
                    <a:pt x="758616" y="390064"/>
                  </a:lnTo>
                  <a:lnTo>
                    <a:pt x="761529" y="398724"/>
                  </a:lnTo>
                  <a:lnTo>
                    <a:pt x="764520" y="399139"/>
                  </a:lnTo>
                  <a:lnTo>
                    <a:pt x="767236" y="415466"/>
                  </a:lnTo>
                  <a:lnTo>
                    <a:pt x="765303" y="421022"/>
                  </a:lnTo>
                  <a:lnTo>
                    <a:pt x="765522" y="423252"/>
                  </a:lnTo>
                  <a:cubicBezTo>
                    <a:pt x="765026" y="428734"/>
                    <a:pt x="763224" y="434125"/>
                    <a:pt x="759438" y="440595"/>
                  </a:cubicBezTo>
                  <a:lnTo>
                    <a:pt x="748653" y="453443"/>
                  </a:lnTo>
                  <a:lnTo>
                    <a:pt x="749197" y="454983"/>
                  </a:lnTo>
                  <a:cubicBezTo>
                    <a:pt x="749553" y="456773"/>
                    <a:pt x="747421" y="457490"/>
                    <a:pt x="746711" y="456415"/>
                  </a:cubicBezTo>
                  <a:lnTo>
                    <a:pt x="746522" y="455982"/>
                  </a:lnTo>
                  <a:lnTo>
                    <a:pt x="741608" y="461835"/>
                  </a:lnTo>
                  <a:cubicBezTo>
                    <a:pt x="734505" y="468137"/>
                    <a:pt x="726426" y="473708"/>
                    <a:pt x="717931" y="478695"/>
                  </a:cubicBezTo>
                  <a:lnTo>
                    <a:pt x="682646" y="495191"/>
                  </a:lnTo>
                  <a:lnTo>
                    <a:pt x="849802" y="888620"/>
                  </a:lnTo>
                  <a:cubicBezTo>
                    <a:pt x="913447" y="1038338"/>
                    <a:pt x="976733" y="1188415"/>
                    <a:pt x="1040378" y="1338493"/>
                  </a:cubicBezTo>
                  <a:cubicBezTo>
                    <a:pt x="1049008" y="1357927"/>
                    <a:pt x="1070224" y="1430626"/>
                    <a:pt x="1019163" y="1407593"/>
                  </a:cubicBezTo>
                  <a:cubicBezTo>
                    <a:pt x="996869" y="1397516"/>
                    <a:pt x="983924" y="1343531"/>
                    <a:pt x="975654" y="1324457"/>
                  </a:cubicBezTo>
                  <a:lnTo>
                    <a:pt x="965979" y="1301838"/>
                  </a:lnTo>
                  <a:lnTo>
                    <a:pt x="955930" y="1306062"/>
                  </a:lnTo>
                  <a:cubicBezTo>
                    <a:pt x="949933" y="1307894"/>
                    <a:pt x="943936" y="1309725"/>
                    <a:pt x="937938" y="1311557"/>
                  </a:cubicBezTo>
                  <a:cubicBezTo>
                    <a:pt x="937233" y="1311557"/>
                    <a:pt x="937233" y="1310824"/>
                    <a:pt x="937938" y="1310458"/>
                  </a:cubicBezTo>
                  <a:cubicBezTo>
                    <a:pt x="943583" y="1307894"/>
                    <a:pt x="948875" y="1305329"/>
                    <a:pt x="954872" y="1302765"/>
                  </a:cubicBezTo>
                  <a:lnTo>
                    <a:pt x="964922" y="1299367"/>
                  </a:lnTo>
                  <a:lnTo>
                    <a:pt x="629146" y="514389"/>
                  </a:lnTo>
                  <a:lnTo>
                    <a:pt x="603686" y="522321"/>
                  </a:lnTo>
                  <a:lnTo>
                    <a:pt x="579226" y="521458"/>
                  </a:lnTo>
                  <a:lnTo>
                    <a:pt x="577360" y="521542"/>
                  </a:lnTo>
                  <a:lnTo>
                    <a:pt x="579314" y="527473"/>
                  </a:lnTo>
                  <a:cubicBezTo>
                    <a:pt x="579680" y="528198"/>
                    <a:pt x="578219" y="528923"/>
                    <a:pt x="577853" y="528198"/>
                  </a:cubicBezTo>
                  <a:lnTo>
                    <a:pt x="575017" y="521647"/>
                  </a:lnTo>
                  <a:lnTo>
                    <a:pt x="551188" y="522720"/>
                  </a:lnTo>
                  <a:lnTo>
                    <a:pt x="552331" y="525905"/>
                  </a:lnTo>
                  <a:cubicBezTo>
                    <a:pt x="552694" y="526981"/>
                    <a:pt x="551241" y="527339"/>
                    <a:pt x="550877" y="526264"/>
                  </a:cubicBezTo>
                  <a:lnTo>
                    <a:pt x="549608" y="522791"/>
                  </a:lnTo>
                  <a:lnTo>
                    <a:pt x="544602" y="523016"/>
                  </a:lnTo>
                  <a:cubicBezTo>
                    <a:pt x="530598" y="521107"/>
                    <a:pt x="518652" y="516170"/>
                    <a:pt x="510438" y="506940"/>
                  </a:cubicBezTo>
                  <a:lnTo>
                    <a:pt x="504818" y="494346"/>
                  </a:lnTo>
                  <a:lnTo>
                    <a:pt x="506572" y="492767"/>
                  </a:lnTo>
                  <a:lnTo>
                    <a:pt x="502620" y="483860"/>
                  </a:lnTo>
                  <a:lnTo>
                    <a:pt x="499479" y="482382"/>
                  </a:lnTo>
                  <a:lnTo>
                    <a:pt x="504818" y="494346"/>
                  </a:lnTo>
                  <a:lnTo>
                    <a:pt x="466594" y="528747"/>
                  </a:lnTo>
                  <a:cubicBezTo>
                    <a:pt x="452693" y="543813"/>
                    <a:pt x="440457" y="560272"/>
                    <a:pt x="431460" y="577720"/>
                  </a:cubicBezTo>
                  <a:cubicBezTo>
                    <a:pt x="405188" y="628807"/>
                    <a:pt x="437938" y="685291"/>
                    <a:pt x="454853" y="735298"/>
                  </a:cubicBezTo>
                  <a:cubicBezTo>
                    <a:pt x="491741" y="843228"/>
                    <a:pt x="528810" y="951248"/>
                    <a:pt x="566868" y="1058954"/>
                  </a:cubicBezTo>
                  <a:lnTo>
                    <a:pt x="646530" y="1276266"/>
                  </a:lnTo>
                  <a:lnTo>
                    <a:pt x="707434" y="1286434"/>
                  </a:lnTo>
                  <a:cubicBezTo>
                    <a:pt x="728010" y="1287241"/>
                    <a:pt x="748721" y="1285807"/>
                    <a:pt x="769972" y="1283298"/>
                  </a:cubicBezTo>
                  <a:cubicBezTo>
                    <a:pt x="771412" y="1282939"/>
                    <a:pt x="771773" y="1285448"/>
                    <a:pt x="770332" y="1285807"/>
                  </a:cubicBezTo>
                  <a:cubicBezTo>
                    <a:pt x="749801" y="1291542"/>
                    <a:pt x="728460" y="1293155"/>
                    <a:pt x="707254" y="1291587"/>
                  </a:cubicBezTo>
                  <a:lnTo>
                    <a:pt x="647462" y="1278808"/>
                  </a:lnTo>
                  <a:lnTo>
                    <a:pt x="665218" y="1327244"/>
                  </a:lnTo>
                  <a:lnTo>
                    <a:pt x="698566" y="1335655"/>
                  </a:lnTo>
                  <a:cubicBezTo>
                    <a:pt x="710845" y="1336705"/>
                    <a:pt x="722040" y="1334606"/>
                    <a:pt x="734680" y="1333906"/>
                  </a:cubicBezTo>
                  <a:cubicBezTo>
                    <a:pt x="736486" y="1333906"/>
                    <a:pt x="736847" y="1336355"/>
                    <a:pt x="735041" y="1337054"/>
                  </a:cubicBezTo>
                  <a:cubicBezTo>
                    <a:pt x="723846" y="1341776"/>
                    <a:pt x="710935" y="1342388"/>
                    <a:pt x="698205" y="1340596"/>
                  </a:cubicBezTo>
                  <a:lnTo>
                    <a:pt x="666583" y="1330967"/>
                  </a:lnTo>
                  <a:lnTo>
                    <a:pt x="684821" y="1380720"/>
                  </a:lnTo>
                  <a:cubicBezTo>
                    <a:pt x="693819" y="1404284"/>
                    <a:pt x="700747" y="1427939"/>
                    <a:pt x="712353" y="1447321"/>
                  </a:cubicBezTo>
                  <a:lnTo>
                    <a:pt x="726164" y="1463393"/>
                  </a:lnTo>
                  <a:lnTo>
                    <a:pt x="739718" y="1438100"/>
                  </a:lnTo>
                  <a:cubicBezTo>
                    <a:pt x="746575" y="1429989"/>
                    <a:pt x="755201" y="1423519"/>
                    <a:pt x="765190" y="1420238"/>
                  </a:cubicBezTo>
                  <a:cubicBezTo>
                    <a:pt x="766280" y="1419873"/>
                    <a:pt x="767007" y="1421696"/>
                    <a:pt x="766280" y="1422060"/>
                  </a:cubicBezTo>
                  <a:cubicBezTo>
                    <a:pt x="757926" y="1428440"/>
                    <a:pt x="750570" y="1434819"/>
                    <a:pt x="744259" y="1441973"/>
                  </a:cubicBezTo>
                  <a:lnTo>
                    <a:pt x="728657" y="1466294"/>
                  </a:lnTo>
                  <a:lnTo>
                    <a:pt x="734115" y="1472646"/>
                  </a:lnTo>
                  <a:cubicBezTo>
                    <a:pt x="743101" y="1479655"/>
                    <a:pt x="754100" y="1485052"/>
                    <a:pt x="767956" y="1488290"/>
                  </a:cubicBezTo>
                  <a:cubicBezTo>
                    <a:pt x="825538" y="1501961"/>
                    <a:pt x="892477" y="1492607"/>
                    <a:pt x="948620" y="1477497"/>
                  </a:cubicBezTo>
                  <a:cubicBezTo>
                    <a:pt x="1005482" y="1462746"/>
                    <a:pt x="1059826" y="1436483"/>
                    <a:pt x="1108411" y="1404464"/>
                  </a:cubicBezTo>
                  <a:cubicBezTo>
                    <a:pt x="1146559" y="1379640"/>
                    <a:pt x="1215298" y="1333230"/>
                    <a:pt x="1203421" y="1278906"/>
                  </a:cubicBezTo>
                  <a:cubicBezTo>
                    <a:pt x="1206300" y="1288619"/>
                    <a:pt x="1221056" y="1283223"/>
                    <a:pt x="1218177" y="1273869"/>
                  </a:cubicBezTo>
                  <a:cubicBezTo>
                    <a:pt x="1228973" y="1323157"/>
                    <a:pt x="1188306" y="1363451"/>
                    <a:pt x="1152677" y="1391872"/>
                  </a:cubicBezTo>
                  <a:cubicBezTo>
                    <a:pt x="1097254" y="1436843"/>
                    <a:pt x="1027795" y="1471740"/>
                    <a:pt x="959057" y="1490808"/>
                  </a:cubicBezTo>
                  <a:cubicBezTo>
                    <a:pt x="900395" y="1507357"/>
                    <a:pt x="834895" y="1516351"/>
                    <a:pt x="774434" y="1505918"/>
                  </a:cubicBezTo>
                  <a:cubicBezTo>
                    <a:pt x="726209" y="1496924"/>
                    <a:pt x="705695" y="1476058"/>
                    <a:pt x="688420" y="1432526"/>
                  </a:cubicBezTo>
                  <a:cubicBezTo>
                    <a:pt x="639835" y="1310565"/>
                    <a:pt x="596289" y="1186805"/>
                    <a:pt x="552382" y="1063406"/>
                  </a:cubicBezTo>
                  <a:cubicBezTo>
                    <a:pt x="506677" y="933889"/>
                    <a:pt x="461690" y="804014"/>
                    <a:pt x="417424" y="674138"/>
                  </a:cubicBezTo>
                  <a:cubicBezTo>
                    <a:pt x="402669" y="629887"/>
                    <a:pt x="399070" y="599306"/>
                    <a:pt x="424982" y="557933"/>
                  </a:cubicBezTo>
                  <a:cubicBezTo>
                    <a:pt x="435059" y="542104"/>
                    <a:pt x="447025" y="527173"/>
                    <a:pt x="460206" y="513367"/>
                  </a:cubicBezTo>
                  <a:lnTo>
                    <a:pt x="500003" y="477962"/>
                  </a:lnTo>
                  <a:lnTo>
                    <a:pt x="486511" y="447559"/>
                  </a:lnTo>
                  <a:cubicBezTo>
                    <a:pt x="479931" y="429543"/>
                    <a:pt x="474613" y="411122"/>
                    <a:pt x="472450" y="396385"/>
                  </a:cubicBezTo>
                  <a:cubicBezTo>
                    <a:pt x="466231" y="357296"/>
                    <a:pt x="505034" y="329328"/>
                    <a:pt x="541099" y="311569"/>
                  </a:cubicBezTo>
                  <a:lnTo>
                    <a:pt x="545946" y="309480"/>
                  </a:lnTo>
                  <a:lnTo>
                    <a:pt x="539733" y="295825"/>
                  </a:lnTo>
                  <a:cubicBezTo>
                    <a:pt x="533480" y="279835"/>
                    <a:pt x="527633" y="263621"/>
                    <a:pt x="521156" y="248307"/>
                  </a:cubicBezTo>
                  <a:cubicBezTo>
                    <a:pt x="498125" y="193537"/>
                    <a:pt x="477614" y="136966"/>
                    <a:pt x="451705" y="83277"/>
                  </a:cubicBezTo>
                  <a:cubicBezTo>
                    <a:pt x="431194" y="41840"/>
                    <a:pt x="386214" y="55172"/>
                    <a:pt x="358146" y="80755"/>
                  </a:cubicBezTo>
                  <a:cubicBezTo>
                    <a:pt x="340153" y="96970"/>
                    <a:pt x="320722" y="111743"/>
                    <a:pt x="302370" y="127237"/>
                  </a:cubicBezTo>
                  <a:cubicBezTo>
                    <a:pt x="212768" y="202185"/>
                    <a:pt x="126765" y="291546"/>
                    <a:pt x="21330" y="343793"/>
                  </a:cubicBezTo>
                  <a:cubicBezTo>
                    <a:pt x="19171" y="344874"/>
                    <a:pt x="15573" y="344153"/>
                    <a:pt x="13774" y="342352"/>
                  </a:cubicBezTo>
                  <a:cubicBezTo>
                    <a:pt x="10175" y="338388"/>
                    <a:pt x="6217" y="334064"/>
                    <a:pt x="2618" y="330101"/>
                  </a:cubicBezTo>
                  <a:cubicBezTo>
                    <a:pt x="-260" y="327218"/>
                    <a:pt x="-980" y="322894"/>
                    <a:pt x="1539" y="319291"/>
                  </a:cubicBezTo>
                  <a:cubicBezTo>
                    <a:pt x="16652" y="299473"/>
                    <a:pt x="30326" y="277493"/>
                    <a:pt x="48319" y="260558"/>
                  </a:cubicBezTo>
                  <a:cubicBezTo>
                    <a:pt x="71709" y="238578"/>
                    <a:pt x="98697" y="219120"/>
                    <a:pt x="123526" y="198942"/>
                  </a:cubicBezTo>
                  <a:lnTo>
                    <a:pt x="310646" y="44723"/>
                  </a:lnTo>
                  <a:cubicBezTo>
                    <a:pt x="335543" y="24049"/>
                    <a:pt x="368524" y="5655"/>
                    <a:pt x="401326" y="1086"/>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44" name="Freeform 922">
              <a:extLst>
                <a:ext uri="{FF2B5EF4-FFF2-40B4-BE49-F238E27FC236}">
                  <a16:creationId xmlns:a16="http://schemas.microsoft.com/office/drawing/2014/main" id="{4D3172F1-B805-7749-9E0D-E6F0F59D5FDC}"/>
                </a:ext>
              </a:extLst>
            </p:cNvPr>
            <p:cNvSpPr>
              <a:spLocks/>
            </p:cNvSpPr>
            <p:nvPr/>
          </p:nvSpPr>
          <p:spPr bwMode="auto">
            <a:xfrm rot="774640">
              <a:off x="7976784" y="40300"/>
              <a:ext cx="2442606" cy="894885"/>
            </a:xfrm>
            <a:custGeom>
              <a:avLst/>
              <a:gdLst/>
              <a:ahLst/>
              <a:cxnLst/>
              <a:rect l="0" t="0" r="r" b="b"/>
              <a:pathLst>
                <a:path w="2403440" h="880536">
                  <a:moveTo>
                    <a:pt x="1439402" y="728511"/>
                  </a:moveTo>
                  <a:cubicBezTo>
                    <a:pt x="1442036" y="728917"/>
                    <a:pt x="1444489" y="730901"/>
                    <a:pt x="1444489" y="733966"/>
                  </a:cubicBezTo>
                  <a:cubicBezTo>
                    <a:pt x="1445579" y="760652"/>
                    <a:pt x="1445579" y="786978"/>
                    <a:pt x="1444489" y="813665"/>
                  </a:cubicBezTo>
                  <a:cubicBezTo>
                    <a:pt x="1443399" y="834581"/>
                    <a:pt x="1444489" y="856219"/>
                    <a:pt x="1434314" y="874971"/>
                  </a:cubicBezTo>
                  <a:cubicBezTo>
                    <a:pt x="1431770" y="879660"/>
                    <a:pt x="1425593" y="877856"/>
                    <a:pt x="1424139" y="873889"/>
                  </a:cubicBezTo>
                  <a:cubicBezTo>
                    <a:pt x="1415781" y="851531"/>
                    <a:pt x="1421232" y="826287"/>
                    <a:pt x="1423412" y="803206"/>
                  </a:cubicBezTo>
                  <a:cubicBezTo>
                    <a:pt x="1425956" y="779405"/>
                    <a:pt x="1429227" y="755964"/>
                    <a:pt x="1433224" y="732523"/>
                  </a:cubicBezTo>
                  <a:cubicBezTo>
                    <a:pt x="1433951" y="729278"/>
                    <a:pt x="1436767" y="728106"/>
                    <a:pt x="1439402" y="728511"/>
                  </a:cubicBezTo>
                  <a:close/>
                  <a:moveTo>
                    <a:pt x="1356517" y="722108"/>
                  </a:moveTo>
                  <a:cubicBezTo>
                    <a:pt x="1359228" y="721748"/>
                    <a:pt x="1362120" y="723096"/>
                    <a:pt x="1363205" y="726510"/>
                  </a:cubicBezTo>
                  <a:lnTo>
                    <a:pt x="1375752" y="799924"/>
                  </a:lnTo>
                  <a:lnTo>
                    <a:pt x="1394869" y="790943"/>
                  </a:lnTo>
                  <a:cubicBezTo>
                    <a:pt x="1403858" y="788474"/>
                    <a:pt x="1413024" y="788297"/>
                    <a:pt x="1419966" y="793413"/>
                  </a:cubicBezTo>
                  <a:cubicBezTo>
                    <a:pt x="1424594" y="796940"/>
                    <a:pt x="1424950" y="805407"/>
                    <a:pt x="1418542" y="806818"/>
                  </a:cubicBezTo>
                  <a:cubicBezTo>
                    <a:pt x="1411778" y="807877"/>
                    <a:pt x="1405015" y="806465"/>
                    <a:pt x="1398251" y="805760"/>
                  </a:cubicBezTo>
                  <a:lnTo>
                    <a:pt x="1376392" y="809042"/>
                  </a:lnTo>
                  <a:lnTo>
                    <a:pt x="1380557" y="875289"/>
                  </a:lnTo>
                  <a:cubicBezTo>
                    <a:pt x="1379472" y="881039"/>
                    <a:pt x="1369350" y="882836"/>
                    <a:pt x="1366820" y="876726"/>
                  </a:cubicBezTo>
                  <a:cubicBezTo>
                    <a:pt x="1357782" y="856242"/>
                    <a:pt x="1358143" y="833602"/>
                    <a:pt x="1355974" y="811681"/>
                  </a:cubicBezTo>
                  <a:cubicBezTo>
                    <a:pt x="1353082" y="784009"/>
                    <a:pt x="1349106" y="755978"/>
                    <a:pt x="1350913" y="727948"/>
                  </a:cubicBezTo>
                  <a:cubicBezTo>
                    <a:pt x="1351275" y="724534"/>
                    <a:pt x="1353805" y="722467"/>
                    <a:pt x="1356517" y="722108"/>
                  </a:cubicBezTo>
                  <a:close/>
                  <a:moveTo>
                    <a:pt x="2285618" y="696669"/>
                  </a:moveTo>
                  <a:cubicBezTo>
                    <a:pt x="2286328" y="692695"/>
                    <a:pt x="2292361" y="692695"/>
                    <a:pt x="2293425" y="696669"/>
                  </a:cubicBezTo>
                  <a:lnTo>
                    <a:pt x="2298786" y="775797"/>
                  </a:lnTo>
                  <a:lnTo>
                    <a:pt x="2300266" y="773865"/>
                  </a:lnTo>
                  <a:cubicBezTo>
                    <a:pt x="2314581" y="770951"/>
                    <a:pt x="2330327" y="767307"/>
                    <a:pt x="2345001" y="767307"/>
                  </a:cubicBezTo>
                  <a:lnTo>
                    <a:pt x="2345232" y="767499"/>
                  </a:lnTo>
                  <a:lnTo>
                    <a:pt x="2352837" y="703858"/>
                  </a:lnTo>
                  <a:cubicBezTo>
                    <a:pt x="2353562" y="700632"/>
                    <a:pt x="2358635" y="700632"/>
                    <a:pt x="2359360" y="703858"/>
                  </a:cubicBezTo>
                  <a:cubicBezTo>
                    <a:pt x="2362983" y="728234"/>
                    <a:pt x="2364071" y="751893"/>
                    <a:pt x="2364071" y="776627"/>
                  </a:cubicBezTo>
                  <a:cubicBezTo>
                    <a:pt x="2364071" y="797777"/>
                    <a:pt x="2369506" y="823228"/>
                    <a:pt x="2357186" y="841152"/>
                  </a:cubicBezTo>
                  <a:cubicBezTo>
                    <a:pt x="2355012" y="844378"/>
                    <a:pt x="2350301" y="844737"/>
                    <a:pt x="2348127" y="841152"/>
                  </a:cubicBezTo>
                  <a:cubicBezTo>
                    <a:pt x="2342329" y="832011"/>
                    <a:pt x="2341061" y="821167"/>
                    <a:pt x="2341378" y="809965"/>
                  </a:cubicBezTo>
                  <a:lnTo>
                    <a:pt x="2343556" y="783683"/>
                  </a:lnTo>
                  <a:lnTo>
                    <a:pt x="2324736" y="787437"/>
                  </a:lnTo>
                  <a:cubicBezTo>
                    <a:pt x="2316370" y="787437"/>
                    <a:pt x="2307960" y="785889"/>
                    <a:pt x="2300266" y="782974"/>
                  </a:cubicBezTo>
                  <a:lnTo>
                    <a:pt x="2299149" y="781516"/>
                  </a:lnTo>
                  <a:lnTo>
                    <a:pt x="2300744" y="817830"/>
                  </a:lnTo>
                  <a:cubicBezTo>
                    <a:pt x="2300700" y="830339"/>
                    <a:pt x="2299280" y="842622"/>
                    <a:pt x="2294135" y="853821"/>
                  </a:cubicBezTo>
                  <a:cubicBezTo>
                    <a:pt x="2292361" y="857434"/>
                    <a:pt x="2286328" y="857434"/>
                    <a:pt x="2284909" y="853821"/>
                  </a:cubicBezTo>
                  <a:cubicBezTo>
                    <a:pt x="2274618" y="831422"/>
                    <a:pt x="2279231" y="804689"/>
                    <a:pt x="2279941" y="780483"/>
                  </a:cubicBezTo>
                  <a:cubicBezTo>
                    <a:pt x="2280650" y="752304"/>
                    <a:pt x="2279586" y="723764"/>
                    <a:pt x="2285618" y="696669"/>
                  </a:cubicBezTo>
                  <a:close/>
                  <a:moveTo>
                    <a:pt x="1718049" y="605039"/>
                  </a:moveTo>
                  <a:lnTo>
                    <a:pt x="1723486" y="607307"/>
                  </a:lnTo>
                  <a:lnTo>
                    <a:pt x="1721704" y="607655"/>
                  </a:lnTo>
                  <a:lnTo>
                    <a:pt x="1718049" y="605039"/>
                  </a:lnTo>
                  <a:close/>
                  <a:moveTo>
                    <a:pt x="1716099" y="603644"/>
                  </a:moveTo>
                  <a:lnTo>
                    <a:pt x="1718049" y="605039"/>
                  </a:lnTo>
                  <a:lnTo>
                    <a:pt x="1716348" y="604330"/>
                  </a:lnTo>
                  <a:lnTo>
                    <a:pt x="1716099" y="603644"/>
                  </a:lnTo>
                  <a:close/>
                  <a:moveTo>
                    <a:pt x="430091" y="594452"/>
                  </a:moveTo>
                  <a:lnTo>
                    <a:pt x="433880" y="596099"/>
                  </a:lnTo>
                  <a:lnTo>
                    <a:pt x="432654" y="596341"/>
                  </a:lnTo>
                  <a:lnTo>
                    <a:pt x="430091" y="594452"/>
                  </a:lnTo>
                  <a:close/>
                  <a:moveTo>
                    <a:pt x="426723" y="591971"/>
                  </a:moveTo>
                  <a:lnTo>
                    <a:pt x="430091" y="594452"/>
                  </a:lnTo>
                  <a:lnTo>
                    <a:pt x="427141" y="593170"/>
                  </a:lnTo>
                  <a:lnTo>
                    <a:pt x="426723" y="591971"/>
                  </a:lnTo>
                  <a:close/>
                  <a:moveTo>
                    <a:pt x="2339462" y="531617"/>
                  </a:moveTo>
                  <a:cubicBezTo>
                    <a:pt x="2342278" y="531978"/>
                    <a:pt x="2344822" y="534053"/>
                    <a:pt x="2344640" y="537480"/>
                  </a:cubicBezTo>
                  <a:cubicBezTo>
                    <a:pt x="2344640" y="562014"/>
                    <a:pt x="2344277" y="586548"/>
                    <a:pt x="2344640" y="611083"/>
                  </a:cubicBezTo>
                  <a:cubicBezTo>
                    <a:pt x="2345367" y="630565"/>
                    <a:pt x="2350455" y="649688"/>
                    <a:pt x="2342824" y="667727"/>
                  </a:cubicBezTo>
                  <a:cubicBezTo>
                    <a:pt x="2341007" y="671696"/>
                    <a:pt x="2335555" y="670614"/>
                    <a:pt x="2333375" y="667727"/>
                  </a:cubicBezTo>
                  <a:cubicBezTo>
                    <a:pt x="2320656" y="651131"/>
                    <a:pt x="2322836" y="626597"/>
                    <a:pt x="2322836" y="606392"/>
                  </a:cubicBezTo>
                  <a:cubicBezTo>
                    <a:pt x="2322836" y="582219"/>
                    <a:pt x="2326470" y="559128"/>
                    <a:pt x="2332648" y="536037"/>
                  </a:cubicBezTo>
                  <a:cubicBezTo>
                    <a:pt x="2333556" y="532610"/>
                    <a:pt x="2336646" y="531257"/>
                    <a:pt x="2339462" y="531617"/>
                  </a:cubicBezTo>
                  <a:close/>
                  <a:moveTo>
                    <a:pt x="1394372" y="521811"/>
                  </a:moveTo>
                  <a:cubicBezTo>
                    <a:pt x="1397139" y="521901"/>
                    <a:pt x="1400042" y="523786"/>
                    <a:pt x="1400404" y="527197"/>
                  </a:cubicBezTo>
                  <a:cubicBezTo>
                    <a:pt x="1403307" y="548020"/>
                    <a:pt x="1406210" y="568844"/>
                    <a:pt x="1408024" y="589667"/>
                  </a:cubicBezTo>
                  <a:cubicBezTo>
                    <a:pt x="1409839" y="607619"/>
                    <a:pt x="1413830" y="627006"/>
                    <a:pt x="1409839" y="644598"/>
                  </a:cubicBezTo>
                  <a:cubicBezTo>
                    <a:pt x="1408387" y="651061"/>
                    <a:pt x="1400041" y="649625"/>
                    <a:pt x="1398227" y="644598"/>
                  </a:cubicBezTo>
                  <a:cubicBezTo>
                    <a:pt x="1391333" y="627724"/>
                    <a:pt x="1392421" y="607619"/>
                    <a:pt x="1391333" y="589667"/>
                  </a:cubicBezTo>
                  <a:cubicBezTo>
                    <a:pt x="1390244" y="568844"/>
                    <a:pt x="1389881" y="548020"/>
                    <a:pt x="1389156" y="527197"/>
                  </a:cubicBezTo>
                  <a:cubicBezTo>
                    <a:pt x="1388974" y="523427"/>
                    <a:pt x="1391605" y="521721"/>
                    <a:pt x="1394372" y="521811"/>
                  </a:cubicBezTo>
                  <a:close/>
                  <a:moveTo>
                    <a:pt x="1246438" y="388278"/>
                  </a:moveTo>
                  <a:cubicBezTo>
                    <a:pt x="1272218" y="388410"/>
                    <a:pt x="1297954" y="389987"/>
                    <a:pt x="1323241" y="393667"/>
                  </a:cubicBezTo>
                  <a:cubicBezTo>
                    <a:pt x="1329697" y="394368"/>
                    <a:pt x="1329697" y="404883"/>
                    <a:pt x="1323241" y="405584"/>
                  </a:cubicBezTo>
                  <a:cubicBezTo>
                    <a:pt x="1272667" y="412944"/>
                    <a:pt x="1220299" y="411893"/>
                    <a:pt x="1169366" y="407687"/>
                  </a:cubicBezTo>
                  <a:cubicBezTo>
                    <a:pt x="1158606" y="406986"/>
                    <a:pt x="1158606" y="392265"/>
                    <a:pt x="1169366" y="391564"/>
                  </a:cubicBezTo>
                  <a:cubicBezTo>
                    <a:pt x="1194833" y="389461"/>
                    <a:pt x="1220658" y="388147"/>
                    <a:pt x="1246438" y="388278"/>
                  </a:cubicBezTo>
                  <a:close/>
                  <a:moveTo>
                    <a:pt x="1077392" y="339941"/>
                  </a:moveTo>
                  <a:cubicBezTo>
                    <a:pt x="1096120" y="335328"/>
                    <a:pt x="1116477" y="341116"/>
                    <a:pt x="1131314" y="361013"/>
                  </a:cubicBezTo>
                  <a:cubicBezTo>
                    <a:pt x="1136019" y="367162"/>
                    <a:pt x="1126248" y="373674"/>
                    <a:pt x="1121181" y="368971"/>
                  </a:cubicBezTo>
                  <a:cubicBezTo>
                    <a:pt x="1108153" y="356672"/>
                    <a:pt x="1093677" y="351969"/>
                    <a:pt x="1077754" y="361013"/>
                  </a:cubicBezTo>
                  <a:cubicBezTo>
                    <a:pt x="1067259" y="367162"/>
                    <a:pt x="1058212" y="376930"/>
                    <a:pt x="1054231" y="388506"/>
                  </a:cubicBezTo>
                  <a:cubicBezTo>
                    <a:pt x="1041927" y="421064"/>
                    <a:pt x="1078840" y="445301"/>
                    <a:pt x="1107067" y="444216"/>
                  </a:cubicBezTo>
                  <a:cubicBezTo>
                    <a:pt x="1113220" y="443854"/>
                    <a:pt x="1114667" y="451812"/>
                    <a:pt x="1109963" y="455068"/>
                  </a:cubicBezTo>
                  <a:cubicBezTo>
                    <a:pt x="1067259" y="484370"/>
                    <a:pt x="1017318" y="422511"/>
                    <a:pt x="1033241" y="381271"/>
                  </a:cubicBezTo>
                  <a:cubicBezTo>
                    <a:pt x="1041565" y="359566"/>
                    <a:pt x="1058664" y="344553"/>
                    <a:pt x="1077392" y="339941"/>
                  </a:cubicBezTo>
                  <a:close/>
                  <a:moveTo>
                    <a:pt x="91851" y="329365"/>
                  </a:moveTo>
                  <a:cubicBezTo>
                    <a:pt x="100529" y="327570"/>
                    <a:pt x="103060" y="339055"/>
                    <a:pt x="95467" y="342285"/>
                  </a:cubicBezTo>
                  <a:cubicBezTo>
                    <a:pt x="68349" y="353412"/>
                    <a:pt x="31108" y="381048"/>
                    <a:pt x="38701" y="415145"/>
                  </a:cubicBezTo>
                  <a:cubicBezTo>
                    <a:pt x="44848" y="444576"/>
                    <a:pt x="72688" y="448883"/>
                    <a:pt x="97636" y="447088"/>
                  </a:cubicBezTo>
                  <a:cubicBezTo>
                    <a:pt x="101975" y="446729"/>
                    <a:pt x="104144" y="451754"/>
                    <a:pt x="102336" y="454984"/>
                  </a:cubicBezTo>
                  <a:cubicBezTo>
                    <a:pt x="80643" y="492311"/>
                    <a:pt x="27854" y="454266"/>
                    <a:pt x="18453" y="426271"/>
                  </a:cubicBezTo>
                  <a:cubicBezTo>
                    <a:pt x="2906" y="377818"/>
                    <a:pt x="49186" y="338337"/>
                    <a:pt x="91851" y="329365"/>
                  </a:cubicBezTo>
                  <a:close/>
                  <a:moveTo>
                    <a:pt x="2390694" y="305790"/>
                  </a:moveTo>
                  <a:cubicBezTo>
                    <a:pt x="2393138" y="306196"/>
                    <a:pt x="2395491" y="307913"/>
                    <a:pt x="2396577" y="310623"/>
                  </a:cubicBezTo>
                  <a:cubicBezTo>
                    <a:pt x="2413956" y="355431"/>
                    <a:pt x="2394767" y="430955"/>
                    <a:pt x="2378474" y="473957"/>
                  </a:cubicBezTo>
                  <a:cubicBezTo>
                    <a:pt x="2373767" y="486243"/>
                    <a:pt x="2358561" y="486243"/>
                    <a:pt x="2353854" y="473957"/>
                  </a:cubicBezTo>
                  <a:cubicBezTo>
                    <a:pt x="2345889" y="452636"/>
                    <a:pt x="2336837" y="431678"/>
                    <a:pt x="2328147" y="410719"/>
                  </a:cubicBezTo>
                  <a:lnTo>
                    <a:pt x="2318899" y="385811"/>
                  </a:lnTo>
                  <a:lnTo>
                    <a:pt x="2319820" y="334111"/>
                  </a:lnTo>
                  <a:cubicBezTo>
                    <a:pt x="2311492" y="337363"/>
                    <a:pt x="2303165" y="340615"/>
                    <a:pt x="2295200" y="343868"/>
                  </a:cubicBezTo>
                  <a:cubicBezTo>
                    <a:pt x="2303889" y="351276"/>
                    <a:pt x="2309954" y="362839"/>
                    <a:pt x="2314932" y="375125"/>
                  </a:cubicBezTo>
                  <a:lnTo>
                    <a:pt x="2318899" y="385811"/>
                  </a:lnTo>
                  <a:lnTo>
                    <a:pt x="2317285" y="476486"/>
                  </a:lnTo>
                  <a:cubicBezTo>
                    <a:pt x="2316199" y="485159"/>
                    <a:pt x="2302441" y="489134"/>
                    <a:pt x="2300630" y="478654"/>
                  </a:cubicBezTo>
                  <a:cubicBezTo>
                    <a:pt x="2292665" y="430955"/>
                    <a:pt x="2292665" y="382172"/>
                    <a:pt x="2291217" y="334111"/>
                  </a:cubicBezTo>
                  <a:cubicBezTo>
                    <a:pt x="2290493" y="320741"/>
                    <a:pt x="2306786" y="316043"/>
                    <a:pt x="2315475" y="323993"/>
                  </a:cubicBezTo>
                  <a:cubicBezTo>
                    <a:pt x="2331768" y="338447"/>
                    <a:pt x="2336837" y="360490"/>
                    <a:pt x="2344440" y="380365"/>
                  </a:cubicBezTo>
                  <a:lnTo>
                    <a:pt x="2360860" y="422380"/>
                  </a:lnTo>
                  <a:lnTo>
                    <a:pt x="2353492" y="470704"/>
                  </a:lnTo>
                  <a:cubicBezTo>
                    <a:pt x="2361457" y="469259"/>
                    <a:pt x="2370147" y="468536"/>
                    <a:pt x="2378474" y="467452"/>
                  </a:cubicBezTo>
                  <a:lnTo>
                    <a:pt x="2360860" y="422380"/>
                  </a:lnTo>
                  <a:lnTo>
                    <a:pt x="2366164" y="387592"/>
                  </a:lnTo>
                  <a:cubicBezTo>
                    <a:pt x="2369785" y="360851"/>
                    <a:pt x="2370147" y="333027"/>
                    <a:pt x="2384267" y="308816"/>
                  </a:cubicBezTo>
                  <a:cubicBezTo>
                    <a:pt x="2385715" y="306286"/>
                    <a:pt x="2388250" y="305383"/>
                    <a:pt x="2390694" y="305790"/>
                  </a:cubicBezTo>
                  <a:close/>
                  <a:moveTo>
                    <a:pt x="1453663" y="294447"/>
                  </a:moveTo>
                  <a:cubicBezTo>
                    <a:pt x="1455270" y="294897"/>
                    <a:pt x="1456699" y="296249"/>
                    <a:pt x="1456699" y="298051"/>
                  </a:cubicBezTo>
                  <a:cubicBezTo>
                    <a:pt x="1454913" y="356434"/>
                    <a:pt x="1444197" y="411933"/>
                    <a:pt x="1449198" y="471037"/>
                  </a:cubicBezTo>
                  <a:cubicBezTo>
                    <a:pt x="1449912" y="481128"/>
                    <a:pt x="1434910" y="484372"/>
                    <a:pt x="1430267" y="476083"/>
                  </a:cubicBezTo>
                  <a:lnTo>
                    <a:pt x="1376907" y="379284"/>
                  </a:lnTo>
                  <a:lnTo>
                    <a:pt x="1378831" y="342739"/>
                  </a:lnTo>
                  <a:cubicBezTo>
                    <a:pt x="1372402" y="344180"/>
                    <a:pt x="1365973" y="345982"/>
                    <a:pt x="1359543" y="347784"/>
                  </a:cubicBezTo>
                  <a:lnTo>
                    <a:pt x="1376907" y="379284"/>
                  </a:lnTo>
                  <a:lnTo>
                    <a:pt x="1372759" y="458063"/>
                  </a:lnTo>
                  <a:cubicBezTo>
                    <a:pt x="1371688" y="467794"/>
                    <a:pt x="1357757" y="468154"/>
                    <a:pt x="1357757" y="458063"/>
                  </a:cubicBezTo>
                  <a:cubicBezTo>
                    <a:pt x="1357043" y="419862"/>
                    <a:pt x="1357043" y="380940"/>
                    <a:pt x="1358114" y="342739"/>
                  </a:cubicBezTo>
                  <a:cubicBezTo>
                    <a:pt x="1358114" y="332288"/>
                    <a:pt x="1372045" y="327963"/>
                    <a:pt x="1377403" y="336973"/>
                  </a:cubicBezTo>
                  <a:lnTo>
                    <a:pt x="1427920" y="429340"/>
                  </a:lnTo>
                  <a:lnTo>
                    <a:pt x="1428838" y="471037"/>
                  </a:lnTo>
                  <a:cubicBezTo>
                    <a:pt x="1435267" y="469235"/>
                    <a:pt x="1441340" y="467433"/>
                    <a:pt x="1447769" y="465631"/>
                  </a:cubicBezTo>
                  <a:lnTo>
                    <a:pt x="1427920" y="429340"/>
                  </a:lnTo>
                  <a:lnTo>
                    <a:pt x="1426873" y="381751"/>
                  </a:lnTo>
                  <a:cubicBezTo>
                    <a:pt x="1429374" y="351568"/>
                    <a:pt x="1435982" y="322017"/>
                    <a:pt x="1449555" y="296249"/>
                  </a:cubicBezTo>
                  <a:cubicBezTo>
                    <a:pt x="1450269" y="294447"/>
                    <a:pt x="1452055" y="293996"/>
                    <a:pt x="1453663" y="294447"/>
                  </a:cubicBezTo>
                  <a:close/>
                  <a:moveTo>
                    <a:pt x="1832932" y="252957"/>
                  </a:moveTo>
                  <a:cubicBezTo>
                    <a:pt x="1913029" y="252957"/>
                    <a:pt x="1971478" y="317621"/>
                    <a:pt x="1975085" y="394500"/>
                  </a:cubicBezTo>
                  <a:cubicBezTo>
                    <a:pt x="1975807" y="380848"/>
                    <a:pt x="1953799" y="380848"/>
                    <a:pt x="1953077" y="394500"/>
                  </a:cubicBezTo>
                  <a:cubicBezTo>
                    <a:pt x="1950191" y="329476"/>
                    <a:pt x="1900762" y="274871"/>
                    <a:pt x="1832932" y="274871"/>
                  </a:cubicBezTo>
                  <a:cubicBezTo>
                    <a:pt x="1767267" y="274871"/>
                    <a:pt x="1712787" y="329476"/>
                    <a:pt x="1712787" y="394500"/>
                  </a:cubicBezTo>
                  <a:cubicBezTo>
                    <a:pt x="1712787" y="459882"/>
                    <a:pt x="1767628" y="514487"/>
                    <a:pt x="1832932" y="514487"/>
                  </a:cubicBezTo>
                  <a:cubicBezTo>
                    <a:pt x="1900762" y="514487"/>
                    <a:pt x="1950191" y="459882"/>
                    <a:pt x="1953077" y="394500"/>
                  </a:cubicBezTo>
                  <a:cubicBezTo>
                    <a:pt x="1953799" y="408510"/>
                    <a:pt x="1975807" y="408869"/>
                    <a:pt x="1975085" y="394500"/>
                  </a:cubicBezTo>
                  <a:cubicBezTo>
                    <a:pt x="1971478" y="471378"/>
                    <a:pt x="1913029" y="536761"/>
                    <a:pt x="1832932" y="536401"/>
                  </a:cubicBezTo>
                  <a:cubicBezTo>
                    <a:pt x="1755361" y="536042"/>
                    <a:pt x="1690418" y="471737"/>
                    <a:pt x="1690418" y="394500"/>
                  </a:cubicBezTo>
                  <a:cubicBezTo>
                    <a:pt x="1690418" y="317621"/>
                    <a:pt x="1755722" y="252957"/>
                    <a:pt x="1832932" y="252957"/>
                  </a:cubicBezTo>
                  <a:close/>
                  <a:moveTo>
                    <a:pt x="543090" y="243432"/>
                  </a:moveTo>
                  <a:cubicBezTo>
                    <a:pt x="622583" y="243432"/>
                    <a:pt x="681214" y="308178"/>
                    <a:pt x="684811" y="385154"/>
                  </a:cubicBezTo>
                  <a:cubicBezTo>
                    <a:pt x="685171" y="371485"/>
                    <a:pt x="663589" y="371485"/>
                    <a:pt x="662870" y="385154"/>
                  </a:cubicBezTo>
                  <a:cubicBezTo>
                    <a:pt x="659992" y="320048"/>
                    <a:pt x="610713" y="265374"/>
                    <a:pt x="543090" y="265374"/>
                  </a:cubicBezTo>
                  <a:cubicBezTo>
                    <a:pt x="477624" y="265374"/>
                    <a:pt x="422950" y="320048"/>
                    <a:pt x="422950" y="385154"/>
                  </a:cubicBezTo>
                  <a:cubicBezTo>
                    <a:pt x="422950" y="450619"/>
                    <a:pt x="477624" y="505294"/>
                    <a:pt x="543090" y="505294"/>
                  </a:cubicBezTo>
                  <a:cubicBezTo>
                    <a:pt x="610713" y="505294"/>
                    <a:pt x="659992" y="450619"/>
                    <a:pt x="662870" y="385154"/>
                  </a:cubicBezTo>
                  <a:cubicBezTo>
                    <a:pt x="663589" y="399542"/>
                    <a:pt x="685171" y="399542"/>
                    <a:pt x="684811" y="385154"/>
                  </a:cubicBezTo>
                  <a:cubicBezTo>
                    <a:pt x="681214" y="462130"/>
                    <a:pt x="622583" y="527235"/>
                    <a:pt x="543090" y="527235"/>
                  </a:cubicBezTo>
                  <a:cubicBezTo>
                    <a:pt x="465754" y="526876"/>
                    <a:pt x="401368" y="462849"/>
                    <a:pt x="401368" y="385154"/>
                  </a:cubicBezTo>
                  <a:cubicBezTo>
                    <a:pt x="401368" y="308178"/>
                    <a:pt x="465754" y="243432"/>
                    <a:pt x="543090" y="243432"/>
                  </a:cubicBezTo>
                  <a:close/>
                  <a:moveTo>
                    <a:pt x="1089635" y="197605"/>
                  </a:moveTo>
                  <a:cubicBezTo>
                    <a:pt x="1092543" y="197605"/>
                    <a:pt x="1095450" y="199402"/>
                    <a:pt x="1095450" y="202997"/>
                  </a:cubicBezTo>
                  <a:cubicBezTo>
                    <a:pt x="1096540" y="222771"/>
                    <a:pt x="1097994" y="242185"/>
                    <a:pt x="1100538" y="261959"/>
                  </a:cubicBezTo>
                  <a:cubicBezTo>
                    <a:pt x="1102355" y="278497"/>
                    <a:pt x="1107442" y="296474"/>
                    <a:pt x="1103808" y="313012"/>
                  </a:cubicBezTo>
                  <a:cubicBezTo>
                    <a:pt x="1102718" y="317326"/>
                    <a:pt x="1096904" y="317685"/>
                    <a:pt x="1094723" y="314450"/>
                  </a:cubicBezTo>
                  <a:cubicBezTo>
                    <a:pt x="1077643" y="284969"/>
                    <a:pt x="1083094" y="235714"/>
                    <a:pt x="1083821" y="202997"/>
                  </a:cubicBezTo>
                  <a:cubicBezTo>
                    <a:pt x="1083821" y="199402"/>
                    <a:pt x="1086728" y="197605"/>
                    <a:pt x="1089635" y="197605"/>
                  </a:cubicBezTo>
                  <a:close/>
                  <a:moveTo>
                    <a:pt x="1735726" y="182588"/>
                  </a:moveTo>
                  <a:cubicBezTo>
                    <a:pt x="1742875" y="182633"/>
                    <a:pt x="1750158" y="183533"/>
                    <a:pt x="1755733" y="183533"/>
                  </a:cubicBezTo>
                  <a:cubicBezTo>
                    <a:pt x="1818317" y="183533"/>
                    <a:pt x="1880541" y="182092"/>
                    <a:pt x="1942765" y="183533"/>
                  </a:cubicBezTo>
                  <a:cubicBezTo>
                    <a:pt x="1977294" y="184613"/>
                    <a:pt x="1987365" y="226382"/>
                    <a:pt x="2002831" y="253748"/>
                  </a:cubicBezTo>
                  <a:lnTo>
                    <a:pt x="2078427" y="384720"/>
                  </a:lnTo>
                  <a:lnTo>
                    <a:pt x="2263356" y="384720"/>
                  </a:lnTo>
                  <a:cubicBezTo>
                    <a:pt x="2277432" y="384720"/>
                    <a:pt x="2277432" y="406586"/>
                    <a:pt x="2263356" y="406586"/>
                  </a:cubicBezTo>
                  <a:lnTo>
                    <a:pt x="2078614" y="406586"/>
                  </a:lnTo>
                  <a:lnTo>
                    <a:pt x="2017578" y="513005"/>
                  </a:lnTo>
                  <a:cubicBezTo>
                    <a:pt x="2004270" y="535330"/>
                    <a:pt x="1991681" y="557654"/>
                    <a:pt x="1978733" y="580339"/>
                  </a:cubicBezTo>
                  <a:cubicBezTo>
                    <a:pt x="1974776" y="587181"/>
                    <a:pt x="1969741" y="601944"/>
                    <a:pt x="1961828" y="606625"/>
                  </a:cubicBezTo>
                  <a:cubicBezTo>
                    <a:pt x="1953555" y="611306"/>
                    <a:pt x="1936650" y="607705"/>
                    <a:pt x="1927658" y="607705"/>
                  </a:cubicBezTo>
                  <a:lnTo>
                    <a:pt x="1848530" y="607705"/>
                  </a:lnTo>
                  <a:lnTo>
                    <a:pt x="1724441" y="607705"/>
                  </a:lnTo>
                  <a:lnTo>
                    <a:pt x="1723486" y="607307"/>
                  </a:lnTo>
                  <a:lnTo>
                    <a:pt x="1729522" y="606130"/>
                  </a:lnTo>
                  <a:cubicBezTo>
                    <a:pt x="1734242" y="603384"/>
                    <a:pt x="1737210" y="597623"/>
                    <a:pt x="1733793" y="591502"/>
                  </a:cubicBezTo>
                  <a:lnTo>
                    <a:pt x="1730679" y="586101"/>
                  </a:lnTo>
                  <a:lnTo>
                    <a:pt x="1893849" y="586101"/>
                  </a:lnTo>
                  <a:cubicBezTo>
                    <a:pt x="1903740" y="586101"/>
                    <a:pt x="1914350" y="586911"/>
                    <a:pt x="1924961" y="587316"/>
                  </a:cubicBezTo>
                  <a:lnTo>
                    <a:pt x="1949280" y="586366"/>
                  </a:lnTo>
                  <a:lnTo>
                    <a:pt x="1947800" y="588576"/>
                  </a:lnTo>
                  <a:cubicBezTo>
                    <a:pt x="1947171" y="588891"/>
                    <a:pt x="1948879" y="587361"/>
                    <a:pt x="1956073" y="586101"/>
                  </a:cubicBezTo>
                  <a:lnTo>
                    <a:pt x="1949280" y="586366"/>
                  </a:lnTo>
                  <a:lnTo>
                    <a:pt x="1953555" y="579979"/>
                  </a:lnTo>
                  <a:cubicBezTo>
                    <a:pt x="1958231" y="567377"/>
                    <a:pt x="1967942" y="555134"/>
                    <a:pt x="1974776" y="543611"/>
                  </a:cubicBezTo>
                  <a:cubicBezTo>
                    <a:pt x="1990962" y="515165"/>
                    <a:pt x="2007507" y="486719"/>
                    <a:pt x="2023692" y="458273"/>
                  </a:cubicBezTo>
                  <a:cubicBezTo>
                    <a:pt x="2034123" y="440269"/>
                    <a:pt x="2043834" y="413263"/>
                    <a:pt x="2058221" y="398500"/>
                  </a:cubicBezTo>
                  <a:lnTo>
                    <a:pt x="2059878" y="395820"/>
                  </a:lnTo>
                  <a:lnTo>
                    <a:pt x="2061458" y="398500"/>
                  </a:lnTo>
                  <a:cubicBezTo>
                    <a:pt x="2063257" y="401560"/>
                    <a:pt x="2062807" y="401560"/>
                    <a:pt x="2062312" y="399850"/>
                  </a:cubicBezTo>
                  <a:lnTo>
                    <a:pt x="2062548" y="396266"/>
                  </a:lnTo>
                  <a:lnTo>
                    <a:pt x="2062327" y="395653"/>
                  </a:lnTo>
                  <a:lnTo>
                    <a:pt x="2062646" y="394768"/>
                  </a:lnTo>
                  <a:lnTo>
                    <a:pt x="2062897" y="390938"/>
                  </a:lnTo>
                  <a:lnTo>
                    <a:pt x="2059878" y="395820"/>
                  </a:lnTo>
                  <a:lnTo>
                    <a:pt x="2048510" y="376535"/>
                  </a:lnTo>
                  <a:cubicBezTo>
                    <a:pt x="2034842" y="352410"/>
                    <a:pt x="2020815" y="328284"/>
                    <a:pt x="2007147" y="304519"/>
                  </a:cubicBezTo>
                  <a:cubicBezTo>
                    <a:pt x="1991681" y="277873"/>
                    <a:pt x="1976575" y="251228"/>
                    <a:pt x="1961468" y="224942"/>
                  </a:cubicBezTo>
                  <a:lnTo>
                    <a:pt x="1950324" y="205498"/>
                  </a:lnTo>
                  <a:lnTo>
                    <a:pt x="1952836" y="205498"/>
                  </a:lnTo>
                  <a:cubicBezTo>
                    <a:pt x="1960749" y="205498"/>
                    <a:pt x="1944923" y="196496"/>
                    <a:pt x="1948879" y="202977"/>
                  </a:cubicBezTo>
                  <a:lnTo>
                    <a:pt x="1950324" y="205498"/>
                  </a:lnTo>
                  <a:lnTo>
                    <a:pt x="1786665" y="205498"/>
                  </a:lnTo>
                  <a:cubicBezTo>
                    <a:pt x="1777314" y="205498"/>
                    <a:pt x="1766883" y="204597"/>
                    <a:pt x="1756407" y="204147"/>
                  </a:cubicBezTo>
                  <a:lnTo>
                    <a:pt x="1730872" y="205277"/>
                  </a:lnTo>
                  <a:lnTo>
                    <a:pt x="1732759" y="201942"/>
                  </a:lnTo>
                  <a:cubicBezTo>
                    <a:pt x="1732983" y="202437"/>
                    <a:pt x="1731455" y="204597"/>
                    <a:pt x="1725880" y="205498"/>
                  </a:cubicBezTo>
                  <a:lnTo>
                    <a:pt x="1730872" y="205277"/>
                  </a:lnTo>
                  <a:lnTo>
                    <a:pt x="1729117" y="208378"/>
                  </a:lnTo>
                  <a:cubicBezTo>
                    <a:pt x="1726959" y="215580"/>
                    <a:pt x="1720125" y="223501"/>
                    <a:pt x="1716169" y="230343"/>
                  </a:cubicBezTo>
                  <a:cubicBezTo>
                    <a:pt x="1686315" y="282194"/>
                    <a:pt x="1656462" y="333686"/>
                    <a:pt x="1626609" y="385537"/>
                  </a:cubicBezTo>
                  <a:lnTo>
                    <a:pt x="1621132" y="395361"/>
                  </a:lnTo>
                  <a:lnTo>
                    <a:pt x="1619730" y="392513"/>
                  </a:lnTo>
                  <a:cubicBezTo>
                    <a:pt x="1619865" y="391928"/>
                    <a:pt x="1620495" y="394359"/>
                    <a:pt x="1617977" y="401020"/>
                  </a:cubicBezTo>
                  <a:lnTo>
                    <a:pt x="1621132" y="395361"/>
                  </a:lnTo>
                  <a:lnTo>
                    <a:pt x="1624451" y="402100"/>
                  </a:lnTo>
                  <a:cubicBezTo>
                    <a:pt x="1639198" y="420104"/>
                    <a:pt x="1649269" y="445670"/>
                    <a:pt x="1661138" y="465474"/>
                  </a:cubicBezTo>
                  <a:lnTo>
                    <a:pt x="1730679" y="586101"/>
                  </a:lnTo>
                  <a:lnTo>
                    <a:pt x="1724441" y="586101"/>
                  </a:lnTo>
                  <a:cubicBezTo>
                    <a:pt x="1717248" y="586101"/>
                    <a:pt x="1713651" y="591502"/>
                    <a:pt x="1713651" y="596903"/>
                  </a:cubicBezTo>
                  <a:lnTo>
                    <a:pt x="1716099" y="603644"/>
                  </a:lnTo>
                  <a:lnTo>
                    <a:pt x="1714730" y="602664"/>
                  </a:lnTo>
                  <a:lnTo>
                    <a:pt x="1599915" y="403120"/>
                  </a:lnTo>
                  <a:lnTo>
                    <a:pt x="1551184" y="406503"/>
                  </a:lnTo>
                  <a:cubicBezTo>
                    <a:pt x="1530404" y="406592"/>
                    <a:pt x="1509623" y="405533"/>
                    <a:pt x="1488933" y="403946"/>
                  </a:cubicBezTo>
                  <a:cubicBezTo>
                    <a:pt x="1482456" y="403240"/>
                    <a:pt x="1482456" y="394421"/>
                    <a:pt x="1488933" y="393715"/>
                  </a:cubicBezTo>
                  <a:cubicBezTo>
                    <a:pt x="1509623" y="392304"/>
                    <a:pt x="1530404" y="391246"/>
                    <a:pt x="1551184" y="391290"/>
                  </a:cubicBezTo>
                  <a:lnTo>
                    <a:pt x="1598914" y="394502"/>
                  </a:lnTo>
                  <a:lnTo>
                    <a:pt x="1598914" y="390218"/>
                  </a:lnTo>
                  <a:cubicBezTo>
                    <a:pt x="1629486" y="336926"/>
                    <a:pt x="1660059" y="283995"/>
                    <a:pt x="1690632" y="230703"/>
                  </a:cubicBezTo>
                  <a:cubicBezTo>
                    <a:pt x="1697465" y="219541"/>
                    <a:pt x="1705378" y="194335"/>
                    <a:pt x="1716528" y="186773"/>
                  </a:cubicBezTo>
                  <a:cubicBezTo>
                    <a:pt x="1721564" y="183353"/>
                    <a:pt x="1728577" y="182543"/>
                    <a:pt x="1735726" y="182588"/>
                  </a:cubicBezTo>
                  <a:close/>
                  <a:moveTo>
                    <a:pt x="1035728" y="180865"/>
                  </a:moveTo>
                  <a:cubicBezTo>
                    <a:pt x="1036084" y="178345"/>
                    <a:pt x="1041060" y="178345"/>
                    <a:pt x="1041415" y="180865"/>
                  </a:cubicBezTo>
                  <a:cubicBezTo>
                    <a:pt x="1044614" y="202828"/>
                    <a:pt x="1046035" y="225152"/>
                    <a:pt x="1046391" y="247475"/>
                  </a:cubicBezTo>
                  <a:cubicBezTo>
                    <a:pt x="1046746" y="269078"/>
                    <a:pt x="1050300" y="293201"/>
                    <a:pt x="1042481" y="313724"/>
                  </a:cubicBezTo>
                  <a:cubicBezTo>
                    <a:pt x="1041060" y="317685"/>
                    <a:pt x="1036084" y="317685"/>
                    <a:pt x="1035017" y="313724"/>
                  </a:cubicBezTo>
                  <a:cubicBezTo>
                    <a:pt x="1026843" y="293201"/>
                    <a:pt x="1030397" y="269078"/>
                    <a:pt x="1030752" y="247475"/>
                  </a:cubicBezTo>
                  <a:cubicBezTo>
                    <a:pt x="1031463" y="225152"/>
                    <a:pt x="1032530" y="202828"/>
                    <a:pt x="1035728" y="180865"/>
                  </a:cubicBezTo>
                  <a:close/>
                  <a:moveTo>
                    <a:pt x="34435" y="175748"/>
                  </a:moveTo>
                  <a:cubicBezTo>
                    <a:pt x="37742" y="175748"/>
                    <a:pt x="41005" y="177914"/>
                    <a:pt x="40829" y="182246"/>
                  </a:cubicBezTo>
                  <a:cubicBezTo>
                    <a:pt x="40829" y="200298"/>
                    <a:pt x="40476" y="218710"/>
                    <a:pt x="40476" y="237122"/>
                  </a:cubicBezTo>
                  <a:cubicBezTo>
                    <a:pt x="40476" y="253007"/>
                    <a:pt x="42240" y="269975"/>
                    <a:pt x="38360" y="285499"/>
                  </a:cubicBezTo>
                  <a:cubicBezTo>
                    <a:pt x="37301" y="289109"/>
                    <a:pt x="31657" y="289109"/>
                    <a:pt x="30598" y="285499"/>
                  </a:cubicBezTo>
                  <a:cubicBezTo>
                    <a:pt x="26718" y="269614"/>
                    <a:pt x="28482" y="253007"/>
                    <a:pt x="28129" y="237122"/>
                  </a:cubicBezTo>
                  <a:lnTo>
                    <a:pt x="27776" y="182246"/>
                  </a:lnTo>
                  <a:cubicBezTo>
                    <a:pt x="27776" y="177914"/>
                    <a:pt x="31128" y="175748"/>
                    <a:pt x="34435" y="175748"/>
                  </a:cubicBezTo>
                  <a:close/>
                  <a:moveTo>
                    <a:pt x="446496" y="171473"/>
                  </a:moveTo>
                  <a:cubicBezTo>
                    <a:pt x="453735" y="171518"/>
                    <a:pt x="461108" y="172418"/>
                    <a:pt x="466683" y="172418"/>
                  </a:cubicBezTo>
                  <a:cubicBezTo>
                    <a:pt x="529267" y="172418"/>
                    <a:pt x="591491" y="170979"/>
                    <a:pt x="653715" y="172418"/>
                  </a:cubicBezTo>
                  <a:cubicBezTo>
                    <a:pt x="688244" y="173497"/>
                    <a:pt x="697955" y="215232"/>
                    <a:pt x="714141" y="242575"/>
                  </a:cubicBezTo>
                  <a:lnTo>
                    <a:pt x="789834" y="373607"/>
                  </a:lnTo>
                  <a:lnTo>
                    <a:pt x="973159" y="373607"/>
                  </a:lnTo>
                  <a:cubicBezTo>
                    <a:pt x="986797" y="373607"/>
                    <a:pt x="986797" y="395473"/>
                    <a:pt x="973159" y="395473"/>
                  </a:cubicBezTo>
                  <a:lnTo>
                    <a:pt x="789800" y="395473"/>
                  </a:lnTo>
                  <a:lnTo>
                    <a:pt x="728528" y="501617"/>
                  </a:lnTo>
                  <a:cubicBezTo>
                    <a:pt x="715220" y="523924"/>
                    <a:pt x="702631" y="546230"/>
                    <a:pt x="689683" y="568896"/>
                  </a:cubicBezTo>
                  <a:cubicBezTo>
                    <a:pt x="685366" y="575732"/>
                    <a:pt x="680331" y="590483"/>
                    <a:pt x="672778" y="595160"/>
                  </a:cubicBezTo>
                  <a:cubicBezTo>
                    <a:pt x="664146" y="599837"/>
                    <a:pt x="647600" y="596599"/>
                    <a:pt x="638608" y="596599"/>
                  </a:cubicBezTo>
                  <a:lnTo>
                    <a:pt x="559839" y="596599"/>
                  </a:lnTo>
                  <a:lnTo>
                    <a:pt x="435031" y="596599"/>
                  </a:lnTo>
                  <a:lnTo>
                    <a:pt x="433880" y="596099"/>
                  </a:lnTo>
                  <a:lnTo>
                    <a:pt x="440472" y="594800"/>
                  </a:lnTo>
                  <a:cubicBezTo>
                    <a:pt x="445192" y="592012"/>
                    <a:pt x="448160" y="586166"/>
                    <a:pt x="444743" y="580049"/>
                  </a:cubicBezTo>
                  <a:lnTo>
                    <a:pt x="441613" y="574653"/>
                  </a:lnTo>
                  <a:lnTo>
                    <a:pt x="604439" y="574653"/>
                  </a:lnTo>
                  <a:cubicBezTo>
                    <a:pt x="614330" y="574653"/>
                    <a:pt x="625031" y="575462"/>
                    <a:pt x="635731" y="575867"/>
                  </a:cubicBezTo>
                  <a:lnTo>
                    <a:pt x="660056" y="574923"/>
                  </a:lnTo>
                  <a:lnTo>
                    <a:pt x="658615" y="576991"/>
                  </a:lnTo>
                  <a:cubicBezTo>
                    <a:pt x="658031" y="577261"/>
                    <a:pt x="659829" y="575732"/>
                    <a:pt x="667023" y="574653"/>
                  </a:cubicBezTo>
                  <a:lnTo>
                    <a:pt x="660056" y="574923"/>
                  </a:lnTo>
                  <a:lnTo>
                    <a:pt x="664505" y="568536"/>
                  </a:lnTo>
                  <a:cubicBezTo>
                    <a:pt x="669181" y="555944"/>
                    <a:pt x="678892" y="543712"/>
                    <a:pt x="685366" y="532199"/>
                  </a:cubicBezTo>
                  <a:cubicBezTo>
                    <a:pt x="701912" y="503776"/>
                    <a:pt x="718097" y="475353"/>
                    <a:pt x="734642" y="446930"/>
                  </a:cubicBezTo>
                  <a:cubicBezTo>
                    <a:pt x="745073" y="429301"/>
                    <a:pt x="754784" y="401958"/>
                    <a:pt x="769171" y="387207"/>
                  </a:cubicBezTo>
                  <a:lnTo>
                    <a:pt x="770725" y="384577"/>
                  </a:lnTo>
                  <a:lnTo>
                    <a:pt x="772049" y="386847"/>
                  </a:lnTo>
                  <a:cubicBezTo>
                    <a:pt x="774027" y="390085"/>
                    <a:pt x="773667" y="390085"/>
                    <a:pt x="773217" y="388331"/>
                  </a:cubicBezTo>
                  <a:lnTo>
                    <a:pt x="773429" y="385291"/>
                  </a:lnTo>
                  <a:lnTo>
                    <a:pt x="773167" y="384540"/>
                  </a:lnTo>
                  <a:lnTo>
                    <a:pt x="773560" y="383416"/>
                  </a:lnTo>
                  <a:lnTo>
                    <a:pt x="773847" y="379292"/>
                  </a:lnTo>
                  <a:lnTo>
                    <a:pt x="770725" y="384577"/>
                  </a:lnTo>
                  <a:lnTo>
                    <a:pt x="759460" y="365260"/>
                  </a:lnTo>
                  <a:cubicBezTo>
                    <a:pt x="745792" y="341155"/>
                    <a:pt x="732124" y="317409"/>
                    <a:pt x="718097" y="292944"/>
                  </a:cubicBezTo>
                  <a:cubicBezTo>
                    <a:pt x="702631" y="266680"/>
                    <a:pt x="687525" y="240416"/>
                    <a:pt x="672058" y="213793"/>
                  </a:cubicBezTo>
                  <a:lnTo>
                    <a:pt x="661233" y="194364"/>
                  </a:lnTo>
                  <a:lnTo>
                    <a:pt x="663786" y="194364"/>
                  </a:lnTo>
                  <a:cubicBezTo>
                    <a:pt x="671339" y="194364"/>
                    <a:pt x="655513" y="185370"/>
                    <a:pt x="659829" y="191846"/>
                  </a:cubicBezTo>
                  <a:lnTo>
                    <a:pt x="661233" y="194364"/>
                  </a:lnTo>
                  <a:lnTo>
                    <a:pt x="497975" y="194364"/>
                  </a:lnTo>
                  <a:cubicBezTo>
                    <a:pt x="488264" y="194364"/>
                    <a:pt x="477653" y="193555"/>
                    <a:pt x="467133" y="193150"/>
                  </a:cubicBezTo>
                  <a:lnTo>
                    <a:pt x="441556" y="194175"/>
                  </a:lnTo>
                  <a:lnTo>
                    <a:pt x="443664" y="190677"/>
                  </a:lnTo>
                  <a:cubicBezTo>
                    <a:pt x="443934" y="191126"/>
                    <a:pt x="442405" y="193285"/>
                    <a:pt x="436830" y="194364"/>
                  </a:cubicBezTo>
                  <a:lnTo>
                    <a:pt x="441556" y="194175"/>
                  </a:lnTo>
                  <a:lnTo>
                    <a:pt x="439707" y="197243"/>
                  </a:lnTo>
                  <a:cubicBezTo>
                    <a:pt x="437549" y="204438"/>
                    <a:pt x="430715" y="212713"/>
                    <a:pt x="427119" y="218829"/>
                  </a:cubicBezTo>
                  <a:cubicBezTo>
                    <a:pt x="397265" y="270638"/>
                    <a:pt x="367412" y="322806"/>
                    <a:pt x="337559" y="374615"/>
                  </a:cubicBezTo>
                  <a:lnTo>
                    <a:pt x="331997" y="383962"/>
                  </a:lnTo>
                  <a:lnTo>
                    <a:pt x="330635" y="381226"/>
                  </a:lnTo>
                  <a:cubicBezTo>
                    <a:pt x="330725" y="380641"/>
                    <a:pt x="331265" y="383069"/>
                    <a:pt x="328567" y="389725"/>
                  </a:cubicBezTo>
                  <a:lnTo>
                    <a:pt x="331997" y="383962"/>
                  </a:lnTo>
                  <a:lnTo>
                    <a:pt x="335401" y="390805"/>
                  </a:lnTo>
                  <a:cubicBezTo>
                    <a:pt x="349788" y="408434"/>
                    <a:pt x="360219" y="433978"/>
                    <a:pt x="371728" y="454126"/>
                  </a:cubicBezTo>
                  <a:lnTo>
                    <a:pt x="441613" y="574653"/>
                  </a:lnTo>
                  <a:lnTo>
                    <a:pt x="435031" y="574653"/>
                  </a:lnTo>
                  <a:cubicBezTo>
                    <a:pt x="428018" y="574653"/>
                    <a:pt x="424511" y="580139"/>
                    <a:pt x="424511" y="585626"/>
                  </a:cubicBezTo>
                  <a:lnTo>
                    <a:pt x="426723" y="591971"/>
                  </a:lnTo>
                  <a:lnTo>
                    <a:pt x="425680" y="591203"/>
                  </a:lnTo>
                  <a:lnTo>
                    <a:pt x="313559" y="397103"/>
                  </a:lnTo>
                  <a:lnTo>
                    <a:pt x="312678" y="398319"/>
                  </a:lnTo>
                  <a:cubicBezTo>
                    <a:pt x="254887" y="412930"/>
                    <a:pt x="187705" y="401606"/>
                    <a:pt x="128469" y="397954"/>
                  </a:cubicBezTo>
                  <a:cubicBezTo>
                    <a:pt x="121968" y="397223"/>
                    <a:pt x="121968" y="387361"/>
                    <a:pt x="128469" y="386996"/>
                  </a:cubicBezTo>
                  <a:cubicBezTo>
                    <a:pt x="172896" y="384256"/>
                    <a:pt x="221793" y="377202"/>
                    <a:pt x="267845" y="380010"/>
                  </a:cubicBezTo>
                  <a:lnTo>
                    <a:pt x="309504" y="386162"/>
                  </a:lnTo>
                  <a:lnTo>
                    <a:pt x="309504" y="378932"/>
                  </a:lnTo>
                  <a:cubicBezTo>
                    <a:pt x="340077" y="325684"/>
                    <a:pt x="371009" y="272797"/>
                    <a:pt x="401582" y="219549"/>
                  </a:cubicBezTo>
                  <a:cubicBezTo>
                    <a:pt x="408056" y="208396"/>
                    <a:pt x="416328" y="183211"/>
                    <a:pt x="427119" y="175656"/>
                  </a:cubicBezTo>
                  <a:cubicBezTo>
                    <a:pt x="432154" y="172238"/>
                    <a:pt x="439258" y="171428"/>
                    <a:pt x="446496" y="171473"/>
                  </a:cubicBezTo>
                  <a:close/>
                  <a:moveTo>
                    <a:pt x="93125" y="170213"/>
                  </a:moveTo>
                  <a:cubicBezTo>
                    <a:pt x="95007" y="170258"/>
                    <a:pt x="96978" y="171516"/>
                    <a:pt x="97337" y="173853"/>
                  </a:cubicBezTo>
                  <a:cubicBezTo>
                    <a:pt x="98770" y="197221"/>
                    <a:pt x="100204" y="220949"/>
                    <a:pt x="100921" y="244317"/>
                  </a:cubicBezTo>
                  <a:cubicBezTo>
                    <a:pt x="100921" y="264449"/>
                    <a:pt x="104147" y="286739"/>
                    <a:pt x="97337" y="305793"/>
                  </a:cubicBezTo>
                  <a:cubicBezTo>
                    <a:pt x="95903" y="309747"/>
                    <a:pt x="90526" y="309747"/>
                    <a:pt x="89092" y="305793"/>
                  </a:cubicBezTo>
                  <a:cubicBezTo>
                    <a:pt x="82281" y="286739"/>
                    <a:pt x="85507" y="264809"/>
                    <a:pt x="85866" y="244317"/>
                  </a:cubicBezTo>
                  <a:cubicBezTo>
                    <a:pt x="86224" y="220949"/>
                    <a:pt x="87658" y="197221"/>
                    <a:pt x="89450" y="173853"/>
                  </a:cubicBezTo>
                  <a:cubicBezTo>
                    <a:pt x="89450" y="171337"/>
                    <a:pt x="91243" y="170168"/>
                    <a:pt x="93125" y="170213"/>
                  </a:cubicBezTo>
                  <a:close/>
                  <a:moveTo>
                    <a:pt x="1090985" y="24819"/>
                  </a:moveTo>
                  <a:cubicBezTo>
                    <a:pt x="1117837" y="29266"/>
                    <a:pt x="1138900" y="55948"/>
                    <a:pt x="1141067" y="84248"/>
                  </a:cubicBezTo>
                  <a:cubicBezTo>
                    <a:pt x="1143957" y="119106"/>
                    <a:pt x="1120479" y="155761"/>
                    <a:pt x="1083275" y="155761"/>
                  </a:cubicBezTo>
                  <a:cubicBezTo>
                    <a:pt x="1051490" y="155761"/>
                    <a:pt x="1015731" y="127730"/>
                    <a:pt x="1026928" y="93591"/>
                  </a:cubicBezTo>
                  <a:cubicBezTo>
                    <a:pt x="1028373" y="89998"/>
                    <a:pt x="1034152" y="89279"/>
                    <a:pt x="1035236" y="93591"/>
                  </a:cubicBezTo>
                  <a:lnTo>
                    <a:pt x="1038096" y="98316"/>
                  </a:lnTo>
                  <a:lnTo>
                    <a:pt x="1046072" y="124137"/>
                  </a:lnTo>
                  <a:cubicBezTo>
                    <a:pt x="1047155" y="125395"/>
                    <a:pt x="1048961" y="125305"/>
                    <a:pt x="1050316" y="124496"/>
                  </a:cubicBezTo>
                  <a:lnTo>
                    <a:pt x="1051735" y="120843"/>
                  </a:lnTo>
                  <a:lnTo>
                    <a:pt x="1052257" y="121706"/>
                  </a:lnTo>
                  <a:cubicBezTo>
                    <a:pt x="1076503" y="141903"/>
                    <a:pt x="1116596" y="136984"/>
                    <a:pt x="1120118" y="94669"/>
                  </a:cubicBezTo>
                  <a:cubicBezTo>
                    <a:pt x="1121924" y="70592"/>
                    <a:pt x="1102780" y="37531"/>
                    <a:pt x="1073884" y="46515"/>
                  </a:cubicBezTo>
                  <a:cubicBezTo>
                    <a:pt x="1042821" y="55858"/>
                    <a:pt x="1043182" y="95747"/>
                    <a:pt x="1051851" y="120543"/>
                  </a:cubicBezTo>
                  <a:lnTo>
                    <a:pt x="1051735" y="120843"/>
                  </a:lnTo>
                  <a:lnTo>
                    <a:pt x="1038096" y="98316"/>
                  </a:lnTo>
                  <a:lnTo>
                    <a:pt x="1029727" y="71221"/>
                  </a:lnTo>
                  <a:cubicBezTo>
                    <a:pt x="1031895" y="53343"/>
                    <a:pt x="1042279" y="37172"/>
                    <a:pt x="1062687" y="28547"/>
                  </a:cubicBezTo>
                  <a:cubicBezTo>
                    <a:pt x="1072439" y="24324"/>
                    <a:pt x="1082034" y="23336"/>
                    <a:pt x="1090985" y="24819"/>
                  </a:cubicBezTo>
                  <a:close/>
                  <a:moveTo>
                    <a:pt x="73842" y="818"/>
                  </a:moveTo>
                  <a:cubicBezTo>
                    <a:pt x="80483" y="2134"/>
                    <a:pt x="86898" y="5058"/>
                    <a:pt x="92409" y="9738"/>
                  </a:cubicBezTo>
                  <a:cubicBezTo>
                    <a:pt x="118431" y="32415"/>
                    <a:pt x="111926" y="75250"/>
                    <a:pt x="85904" y="94687"/>
                  </a:cubicBezTo>
                  <a:cubicBezTo>
                    <a:pt x="59159" y="114485"/>
                    <a:pt x="14705" y="110885"/>
                    <a:pt x="2416" y="76690"/>
                  </a:cubicBezTo>
                  <a:cubicBezTo>
                    <a:pt x="-4360" y="56982"/>
                    <a:pt x="3501" y="30390"/>
                    <a:pt x="21120" y="19996"/>
                  </a:cubicBezTo>
                  <a:lnTo>
                    <a:pt x="32737" y="17672"/>
                  </a:lnTo>
                  <a:lnTo>
                    <a:pt x="26270" y="28455"/>
                  </a:lnTo>
                  <a:cubicBezTo>
                    <a:pt x="24824" y="33855"/>
                    <a:pt x="32414" y="35655"/>
                    <a:pt x="34583" y="30615"/>
                  </a:cubicBezTo>
                  <a:lnTo>
                    <a:pt x="44939" y="23707"/>
                  </a:lnTo>
                  <a:lnTo>
                    <a:pt x="44341" y="25216"/>
                  </a:lnTo>
                  <a:cubicBezTo>
                    <a:pt x="29523" y="31695"/>
                    <a:pt x="21210" y="49693"/>
                    <a:pt x="25547" y="65171"/>
                  </a:cubicBezTo>
                  <a:cubicBezTo>
                    <a:pt x="31330" y="83169"/>
                    <a:pt x="53738" y="86768"/>
                    <a:pt x="69279" y="80649"/>
                  </a:cubicBezTo>
                  <a:cubicBezTo>
                    <a:pt x="90602" y="72370"/>
                    <a:pt x="99276" y="44653"/>
                    <a:pt x="86265" y="25936"/>
                  </a:cubicBezTo>
                  <a:cubicBezTo>
                    <a:pt x="80121" y="17297"/>
                    <a:pt x="69279" y="13517"/>
                    <a:pt x="58933" y="14372"/>
                  </a:cubicBezTo>
                  <a:lnTo>
                    <a:pt x="44939" y="23707"/>
                  </a:lnTo>
                  <a:lnTo>
                    <a:pt x="46464" y="19861"/>
                  </a:lnTo>
                  <a:cubicBezTo>
                    <a:pt x="45696" y="17837"/>
                    <a:pt x="43799" y="16037"/>
                    <a:pt x="41811" y="15857"/>
                  </a:cubicBezTo>
                  <a:lnTo>
                    <a:pt x="32737" y="17672"/>
                  </a:lnTo>
                  <a:lnTo>
                    <a:pt x="36706" y="11054"/>
                  </a:lnTo>
                  <a:cubicBezTo>
                    <a:pt x="46374" y="1987"/>
                    <a:pt x="60559" y="-1815"/>
                    <a:pt x="73842" y="818"/>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45" name="Freeform 44">
              <a:extLst>
                <a:ext uri="{FF2B5EF4-FFF2-40B4-BE49-F238E27FC236}">
                  <a16:creationId xmlns:a16="http://schemas.microsoft.com/office/drawing/2014/main" id="{D55D0303-5EC0-1F46-A135-93FBF5102FCF}"/>
                </a:ext>
              </a:extLst>
            </p:cNvPr>
            <p:cNvSpPr>
              <a:spLocks noChangeArrowheads="1"/>
            </p:cNvSpPr>
            <p:nvPr/>
          </p:nvSpPr>
          <p:spPr bwMode="auto">
            <a:xfrm>
              <a:off x="11304853" y="1622305"/>
              <a:ext cx="911219" cy="2454070"/>
            </a:xfrm>
            <a:custGeom>
              <a:avLst/>
              <a:gdLst>
                <a:gd name="connsiteX0" fmla="*/ 460066 w 699148"/>
                <a:gd name="connsiteY0" fmla="*/ 1846710 h 1882532"/>
                <a:gd name="connsiteX1" fmla="*/ 437368 w 699148"/>
                <a:gd name="connsiteY1" fmla="*/ 1855052 h 1882532"/>
                <a:gd name="connsiteX2" fmla="*/ 422711 w 699148"/>
                <a:gd name="connsiteY2" fmla="*/ 1858961 h 1882532"/>
                <a:gd name="connsiteX3" fmla="*/ 379605 w 699148"/>
                <a:gd name="connsiteY3" fmla="*/ 1864766 h 1882532"/>
                <a:gd name="connsiteX4" fmla="*/ 340620 w 699148"/>
                <a:gd name="connsiteY4" fmla="*/ 1866024 h 1882532"/>
                <a:gd name="connsiteX5" fmla="*/ 301022 w 699148"/>
                <a:gd name="connsiteY5" fmla="*/ 1864526 h 1882532"/>
                <a:gd name="connsiteX6" fmla="*/ 263088 w 699148"/>
                <a:gd name="connsiteY6" fmla="*/ 1859267 h 1882532"/>
                <a:gd name="connsiteX7" fmla="*/ 278365 w 699148"/>
                <a:gd name="connsiteY7" fmla="*/ 1864542 h 1882532"/>
                <a:gd name="connsiteX8" fmla="*/ 347734 w 699148"/>
                <a:gd name="connsiteY8" fmla="*/ 1868691 h 1882532"/>
                <a:gd name="connsiteX9" fmla="*/ 399972 w 699148"/>
                <a:gd name="connsiteY9" fmla="*/ 1865025 h 1882532"/>
                <a:gd name="connsiteX10" fmla="*/ 422711 w 699148"/>
                <a:gd name="connsiteY10" fmla="*/ 1858961 h 1882532"/>
                <a:gd name="connsiteX11" fmla="*/ 429059 w 699148"/>
                <a:gd name="connsiteY11" fmla="*/ 1858106 h 1882532"/>
                <a:gd name="connsiteX12" fmla="*/ 437368 w 699148"/>
                <a:gd name="connsiteY12" fmla="*/ 1855052 h 1882532"/>
                <a:gd name="connsiteX13" fmla="*/ 455098 w 699148"/>
                <a:gd name="connsiteY13" fmla="*/ 1850324 h 1882532"/>
                <a:gd name="connsiteX14" fmla="*/ 297328 w 699148"/>
                <a:gd name="connsiteY14" fmla="*/ 1758204 h 1882532"/>
                <a:gd name="connsiteX15" fmla="*/ 287428 w 699148"/>
                <a:gd name="connsiteY15" fmla="*/ 1759719 h 1882532"/>
                <a:gd name="connsiteX16" fmla="*/ 267824 w 699148"/>
                <a:gd name="connsiteY16" fmla="*/ 1763700 h 1882532"/>
                <a:gd name="connsiteX17" fmla="*/ 238380 w 699148"/>
                <a:gd name="connsiteY17" fmla="*/ 1772929 h 1882532"/>
                <a:gd name="connsiteX18" fmla="*/ 205914 w 699148"/>
                <a:gd name="connsiteY18" fmla="*/ 1788858 h 1882532"/>
                <a:gd name="connsiteX19" fmla="*/ 198061 w 699148"/>
                <a:gd name="connsiteY19" fmla="*/ 1798201 h 1882532"/>
                <a:gd name="connsiteX20" fmla="*/ 214176 w 699148"/>
                <a:gd name="connsiteY20" fmla="*/ 1826658 h 1882532"/>
                <a:gd name="connsiteX21" fmla="*/ 340620 w 699148"/>
                <a:gd name="connsiteY21" fmla="*/ 1852067 h 1882532"/>
                <a:gd name="connsiteX22" fmla="*/ 470307 w 699148"/>
                <a:gd name="connsiteY22" fmla="*/ 1824511 h 1882532"/>
                <a:gd name="connsiteX23" fmla="*/ 384195 w 699148"/>
                <a:gd name="connsiteY23" fmla="*/ 1758619 h 1882532"/>
                <a:gd name="connsiteX24" fmla="*/ 384008 w 699148"/>
                <a:gd name="connsiteY24" fmla="*/ 1758595 h 1882532"/>
                <a:gd name="connsiteX25" fmla="*/ 375582 w 699148"/>
                <a:gd name="connsiteY25" fmla="*/ 1758981 h 1882532"/>
                <a:gd name="connsiteX26" fmla="*/ 361970 w 699148"/>
                <a:gd name="connsiteY26" fmla="*/ 1782142 h 1882532"/>
                <a:gd name="connsiteX27" fmla="*/ 308470 w 699148"/>
                <a:gd name="connsiteY27" fmla="*/ 1779460 h 1882532"/>
                <a:gd name="connsiteX28" fmla="*/ 432691 w 699148"/>
                <a:gd name="connsiteY28" fmla="*/ 1686955 h 1882532"/>
                <a:gd name="connsiteX29" fmla="*/ 436418 w 699148"/>
                <a:gd name="connsiteY29" fmla="*/ 1692906 h 1882532"/>
                <a:gd name="connsiteX30" fmla="*/ 389317 w 699148"/>
                <a:gd name="connsiteY30" fmla="*/ 1721959 h 1882532"/>
                <a:gd name="connsiteX31" fmla="*/ 382685 w 699148"/>
                <a:gd name="connsiteY31" fmla="*/ 1722227 h 1882532"/>
                <a:gd name="connsiteX32" fmla="*/ 380178 w 699148"/>
                <a:gd name="connsiteY32" fmla="*/ 1718086 h 1882532"/>
                <a:gd name="connsiteX33" fmla="*/ 380545 w 699148"/>
                <a:gd name="connsiteY33" fmla="*/ 1704100 h 1882532"/>
                <a:gd name="connsiteX34" fmla="*/ 385015 w 699148"/>
                <a:gd name="connsiteY34" fmla="*/ 1704100 h 1882532"/>
                <a:gd name="connsiteX35" fmla="*/ 380653 w 699148"/>
                <a:gd name="connsiteY35" fmla="*/ 1699982 h 1882532"/>
                <a:gd name="connsiteX36" fmla="*/ 380714 w 699148"/>
                <a:gd name="connsiteY36" fmla="*/ 1697671 h 1882532"/>
                <a:gd name="connsiteX37" fmla="*/ 380080 w 699148"/>
                <a:gd name="connsiteY37" fmla="*/ 1697035 h 1882532"/>
                <a:gd name="connsiteX38" fmla="*/ 379984 w 699148"/>
                <a:gd name="connsiteY38" fmla="*/ 1699351 h 1882532"/>
                <a:gd name="connsiteX39" fmla="*/ 380653 w 699148"/>
                <a:gd name="connsiteY39" fmla="*/ 1699982 h 1882532"/>
                <a:gd name="connsiteX40" fmla="*/ 380545 w 699148"/>
                <a:gd name="connsiteY40" fmla="*/ 1704100 h 1882532"/>
                <a:gd name="connsiteX41" fmla="*/ 379788 w 699148"/>
                <a:gd name="connsiteY41" fmla="*/ 1704100 h 1882532"/>
                <a:gd name="connsiteX42" fmla="*/ 379276 w 699148"/>
                <a:gd name="connsiteY42" fmla="*/ 1716539 h 1882532"/>
                <a:gd name="connsiteX43" fmla="*/ 379280 w 699148"/>
                <a:gd name="connsiteY43" fmla="*/ 1716602 h 1882532"/>
                <a:gd name="connsiteX44" fmla="*/ 380178 w 699148"/>
                <a:gd name="connsiteY44" fmla="*/ 1718086 h 1882532"/>
                <a:gd name="connsiteX45" fmla="*/ 379531 w 699148"/>
                <a:gd name="connsiteY45" fmla="*/ 1742763 h 1882532"/>
                <a:gd name="connsiteX46" fmla="*/ 398937 w 699148"/>
                <a:gd name="connsiteY46" fmla="*/ 1745478 h 1882532"/>
                <a:gd name="connsiteX47" fmla="*/ 399354 w 699148"/>
                <a:gd name="connsiteY47" fmla="*/ 1745177 h 1882532"/>
                <a:gd name="connsiteX48" fmla="*/ 409033 w 699148"/>
                <a:gd name="connsiteY48" fmla="*/ 1738747 h 1882532"/>
                <a:gd name="connsiteX49" fmla="*/ 437710 w 699148"/>
                <a:gd name="connsiteY49" fmla="*/ 1721602 h 1882532"/>
                <a:gd name="connsiteX50" fmla="*/ 448164 w 699148"/>
                <a:gd name="connsiteY50" fmla="*/ 1715605 h 1882532"/>
                <a:gd name="connsiteX51" fmla="*/ 450257 w 699148"/>
                <a:gd name="connsiteY51" fmla="*/ 1720531 h 1882532"/>
                <a:gd name="connsiteX52" fmla="*/ 452049 w 699148"/>
                <a:gd name="connsiteY52" fmla="*/ 1714101 h 1882532"/>
                <a:gd name="connsiteX53" fmla="*/ 449540 w 699148"/>
                <a:gd name="connsiteY53" fmla="*/ 1714816 h 1882532"/>
                <a:gd name="connsiteX54" fmla="*/ 448164 w 699148"/>
                <a:gd name="connsiteY54" fmla="*/ 1715605 h 1882532"/>
                <a:gd name="connsiteX55" fmla="*/ 445853 w 699148"/>
                <a:gd name="connsiteY55" fmla="*/ 1710167 h 1882532"/>
                <a:gd name="connsiteX56" fmla="*/ 444216 w 699148"/>
                <a:gd name="connsiteY56" fmla="*/ 1709725 h 1882532"/>
                <a:gd name="connsiteX57" fmla="*/ 444706 w 699148"/>
                <a:gd name="connsiteY57" fmla="*/ 1707467 h 1882532"/>
                <a:gd name="connsiteX58" fmla="*/ 442953 w 699148"/>
                <a:gd name="connsiteY58" fmla="*/ 1703341 h 1882532"/>
                <a:gd name="connsiteX59" fmla="*/ 436418 w 699148"/>
                <a:gd name="connsiteY59" fmla="*/ 1692906 h 1882532"/>
                <a:gd name="connsiteX60" fmla="*/ 440178 w 699148"/>
                <a:gd name="connsiteY60" fmla="*/ 1690587 h 1882532"/>
                <a:gd name="connsiteX61" fmla="*/ 440542 w 699148"/>
                <a:gd name="connsiteY61" fmla="*/ 1689061 h 1882532"/>
                <a:gd name="connsiteX62" fmla="*/ 496039 w 699148"/>
                <a:gd name="connsiteY62" fmla="*/ 1663825 h 1882532"/>
                <a:gd name="connsiteX63" fmla="*/ 492067 w 699148"/>
                <a:gd name="connsiteY63" fmla="*/ 1672113 h 1882532"/>
                <a:gd name="connsiteX64" fmla="*/ 491705 w 699148"/>
                <a:gd name="connsiteY64" fmla="*/ 1672473 h 1882532"/>
                <a:gd name="connsiteX65" fmla="*/ 487397 w 699148"/>
                <a:gd name="connsiteY65" fmla="*/ 1675111 h 1882532"/>
                <a:gd name="connsiteX66" fmla="*/ 485295 w 699148"/>
                <a:gd name="connsiteY66" fmla="*/ 1675311 h 1882532"/>
                <a:gd name="connsiteX67" fmla="*/ 472204 w 699148"/>
                <a:gd name="connsiteY67" fmla="*/ 1682923 h 1882532"/>
                <a:gd name="connsiteX68" fmla="*/ 453527 w 699148"/>
                <a:gd name="connsiteY68" fmla="*/ 1694884 h 1882532"/>
                <a:gd name="connsiteX69" fmla="*/ 454062 w 699148"/>
                <a:gd name="connsiteY69" fmla="*/ 1695703 h 1882532"/>
                <a:gd name="connsiteX70" fmla="*/ 475815 w 699148"/>
                <a:gd name="connsiteY70" fmla="*/ 1682203 h 1882532"/>
                <a:gd name="connsiteX71" fmla="*/ 487397 w 699148"/>
                <a:gd name="connsiteY71" fmla="*/ 1675111 h 1882532"/>
                <a:gd name="connsiteX72" fmla="*/ 500012 w 699148"/>
                <a:gd name="connsiteY72" fmla="*/ 1673915 h 1882532"/>
                <a:gd name="connsiteX73" fmla="*/ 496039 w 699148"/>
                <a:gd name="connsiteY73" fmla="*/ 1663825 h 1882532"/>
                <a:gd name="connsiteX74" fmla="*/ 307612 w 699148"/>
                <a:gd name="connsiteY74" fmla="*/ 1595121 h 1882532"/>
                <a:gd name="connsiteX75" fmla="*/ 307628 w 699148"/>
                <a:gd name="connsiteY75" fmla="*/ 1602500 h 1882532"/>
                <a:gd name="connsiteX76" fmla="*/ 307628 w 699148"/>
                <a:gd name="connsiteY76" fmla="*/ 1710698 h 1882532"/>
                <a:gd name="connsiteX77" fmla="*/ 335287 w 699148"/>
                <a:gd name="connsiteY77" fmla="*/ 1775617 h 1882532"/>
                <a:gd name="connsiteX78" fmla="*/ 364025 w 699148"/>
                <a:gd name="connsiteY78" fmla="*/ 1710698 h 1882532"/>
                <a:gd name="connsiteX79" fmla="*/ 364025 w 699148"/>
                <a:gd name="connsiteY79" fmla="*/ 1602500 h 1882532"/>
                <a:gd name="connsiteX80" fmla="*/ 364025 w 699148"/>
                <a:gd name="connsiteY80" fmla="*/ 1596499 h 1882532"/>
                <a:gd name="connsiteX81" fmla="*/ 336113 w 699148"/>
                <a:gd name="connsiteY81" fmla="*/ 1603064 h 1882532"/>
                <a:gd name="connsiteX82" fmla="*/ 316739 w 699148"/>
                <a:gd name="connsiteY82" fmla="*/ 1600262 h 1882532"/>
                <a:gd name="connsiteX83" fmla="*/ 307280 w 699148"/>
                <a:gd name="connsiteY83" fmla="*/ 1438983 h 1882532"/>
                <a:gd name="connsiteX84" fmla="*/ 307585 w 699148"/>
                <a:gd name="connsiteY84" fmla="*/ 1582345 h 1882532"/>
                <a:gd name="connsiteX85" fmla="*/ 311407 w 699148"/>
                <a:gd name="connsiteY85" fmla="*/ 1582363 h 1882532"/>
                <a:gd name="connsiteX86" fmla="*/ 337700 w 699148"/>
                <a:gd name="connsiteY86" fmla="*/ 1589444 h 1882532"/>
                <a:gd name="connsiteX87" fmla="*/ 364025 w 699148"/>
                <a:gd name="connsiteY87" fmla="*/ 1582983 h 1882532"/>
                <a:gd name="connsiteX88" fmla="*/ 364025 w 699148"/>
                <a:gd name="connsiteY88" fmla="*/ 1439159 h 1882532"/>
                <a:gd name="connsiteX89" fmla="*/ 360216 w 699148"/>
                <a:gd name="connsiteY89" fmla="*/ 1440391 h 1882532"/>
                <a:gd name="connsiteX90" fmla="*/ 335470 w 699148"/>
                <a:gd name="connsiteY90" fmla="*/ 1441794 h 1882532"/>
                <a:gd name="connsiteX91" fmla="*/ 376354 w 699148"/>
                <a:gd name="connsiteY91" fmla="*/ 1357152 h 1882532"/>
                <a:gd name="connsiteX92" fmla="*/ 368380 w 699148"/>
                <a:gd name="connsiteY92" fmla="*/ 1360409 h 1882532"/>
                <a:gd name="connsiteX93" fmla="*/ 339426 w 699148"/>
                <a:gd name="connsiteY93" fmla="*/ 1363291 h 1882532"/>
                <a:gd name="connsiteX94" fmla="*/ 307881 w 699148"/>
                <a:gd name="connsiteY94" fmla="*/ 1361625 h 1882532"/>
                <a:gd name="connsiteX95" fmla="*/ 297454 w 699148"/>
                <a:gd name="connsiteY95" fmla="*/ 1358101 h 1882532"/>
                <a:gd name="connsiteX96" fmla="*/ 297454 w 699148"/>
                <a:gd name="connsiteY96" fmla="*/ 1405569 h 1882532"/>
                <a:gd name="connsiteX97" fmla="*/ 297454 w 699148"/>
                <a:gd name="connsiteY97" fmla="*/ 1418610 h 1882532"/>
                <a:gd name="connsiteX98" fmla="*/ 297095 w 699148"/>
                <a:gd name="connsiteY98" fmla="*/ 1419335 h 1882532"/>
                <a:gd name="connsiteX99" fmla="*/ 341925 w 699148"/>
                <a:gd name="connsiteY99" fmla="*/ 1427667 h 1882532"/>
                <a:gd name="connsiteX100" fmla="*/ 369540 w 699148"/>
                <a:gd name="connsiteY100" fmla="*/ 1423682 h 1882532"/>
                <a:gd name="connsiteX101" fmla="*/ 374561 w 699148"/>
                <a:gd name="connsiteY101" fmla="*/ 1421282 h 1882532"/>
                <a:gd name="connsiteX102" fmla="*/ 376414 w 699148"/>
                <a:gd name="connsiteY102" fmla="*/ 1420697 h 1882532"/>
                <a:gd name="connsiteX103" fmla="*/ 376892 w 699148"/>
                <a:gd name="connsiteY103" fmla="*/ 1422912 h 1882532"/>
                <a:gd name="connsiteX104" fmla="*/ 379582 w 699148"/>
                <a:gd name="connsiteY104" fmla="*/ 1419697 h 1882532"/>
                <a:gd name="connsiteX105" fmla="*/ 376414 w 699148"/>
                <a:gd name="connsiteY105" fmla="*/ 1420697 h 1882532"/>
                <a:gd name="connsiteX106" fmla="*/ 376354 w 699148"/>
                <a:gd name="connsiteY106" fmla="*/ 1420422 h 1882532"/>
                <a:gd name="connsiteX107" fmla="*/ 376354 w 699148"/>
                <a:gd name="connsiteY107" fmla="*/ 1404120 h 1882532"/>
                <a:gd name="connsiteX108" fmla="*/ 288177 w 699148"/>
                <a:gd name="connsiteY108" fmla="*/ 1337357 h 1882532"/>
                <a:gd name="connsiteX109" fmla="*/ 285417 w 699148"/>
                <a:gd name="connsiteY109" fmla="*/ 1342051 h 1882532"/>
                <a:gd name="connsiteX110" fmla="*/ 289461 w 699148"/>
                <a:gd name="connsiteY110" fmla="*/ 1338077 h 1882532"/>
                <a:gd name="connsiteX111" fmla="*/ 336656 w 699148"/>
                <a:gd name="connsiteY111" fmla="*/ 1337267 h 1882532"/>
                <a:gd name="connsiteX112" fmla="*/ 310160 w 699148"/>
                <a:gd name="connsiteY112" fmla="*/ 1338820 h 1882532"/>
                <a:gd name="connsiteX113" fmla="*/ 300147 w 699148"/>
                <a:gd name="connsiteY113" fmla="*/ 1343833 h 1882532"/>
                <a:gd name="connsiteX114" fmla="*/ 296532 w 699148"/>
                <a:gd name="connsiteY114" fmla="*/ 1342040 h 1882532"/>
                <a:gd name="connsiteX115" fmla="*/ 295781 w 699148"/>
                <a:gd name="connsiteY115" fmla="*/ 1341619 h 1882532"/>
                <a:gd name="connsiteX116" fmla="*/ 297454 w 699148"/>
                <a:gd name="connsiteY116" fmla="*/ 1343263 h 1882532"/>
                <a:gd name="connsiteX117" fmla="*/ 297454 w 699148"/>
                <a:gd name="connsiteY117" fmla="*/ 1345180 h 1882532"/>
                <a:gd name="connsiteX118" fmla="*/ 300147 w 699148"/>
                <a:gd name="connsiteY118" fmla="*/ 1343833 h 1882532"/>
                <a:gd name="connsiteX119" fmla="*/ 310160 w 699148"/>
                <a:gd name="connsiteY119" fmla="*/ 1348799 h 1882532"/>
                <a:gd name="connsiteX120" fmla="*/ 374099 w 699148"/>
                <a:gd name="connsiteY120" fmla="*/ 1343480 h 1882532"/>
                <a:gd name="connsiteX121" fmla="*/ 336656 w 699148"/>
                <a:gd name="connsiteY121" fmla="*/ 1337267 h 1882532"/>
                <a:gd name="connsiteX122" fmla="*/ 332667 w 699148"/>
                <a:gd name="connsiteY122" fmla="*/ 1295547 h 1882532"/>
                <a:gd name="connsiteX123" fmla="*/ 332667 w 699148"/>
                <a:gd name="connsiteY123" fmla="*/ 1321928 h 1882532"/>
                <a:gd name="connsiteX124" fmla="*/ 325965 w 699148"/>
                <a:gd name="connsiteY124" fmla="*/ 1321928 h 1882532"/>
                <a:gd name="connsiteX125" fmla="*/ 327829 w 699148"/>
                <a:gd name="connsiteY125" fmla="*/ 1323856 h 1882532"/>
                <a:gd name="connsiteX126" fmla="*/ 332667 w 699148"/>
                <a:gd name="connsiteY126" fmla="*/ 1323913 h 1882532"/>
                <a:gd name="connsiteX127" fmla="*/ 332667 w 699148"/>
                <a:gd name="connsiteY127" fmla="*/ 1321928 h 1882532"/>
                <a:gd name="connsiteX128" fmla="*/ 343603 w 699148"/>
                <a:gd name="connsiteY128" fmla="*/ 1321928 h 1882532"/>
                <a:gd name="connsiteX129" fmla="*/ 343603 w 699148"/>
                <a:gd name="connsiteY129" fmla="*/ 1324098 h 1882532"/>
                <a:gd name="connsiteX130" fmla="*/ 347910 w 699148"/>
                <a:gd name="connsiteY130" fmla="*/ 1324407 h 1882532"/>
                <a:gd name="connsiteX131" fmla="*/ 350306 w 699148"/>
                <a:gd name="connsiteY131" fmla="*/ 1321928 h 1882532"/>
                <a:gd name="connsiteX132" fmla="*/ 343603 w 699148"/>
                <a:gd name="connsiteY132" fmla="*/ 1321928 h 1882532"/>
                <a:gd name="connsiteX133" fmla="*/ 343603 w 699148"/>
                <a:gd name="connsiteY133" fmla="*/ 1296069 h 1882532"/>
                <a:gd name="connsiteX134" fmla="*/ 342861 w 699148"/>
                <a:gd name="connsiteY134" fmla="*/ 1296110 h 1882532"/>
                <a:gd name="connsiteX135" fmla="*/ 96566 w 699148"/>
                <a:gd name="connsiteY135" fmla="*/ 1253398 h 1882532"/>
                <a:gd name="connsiteX136" fmla="*/ 80769 w 699148"/>
                <a:gd name="connsiteY136" fmla="*/ 1490765 h 1882532"/>
                <a:gd name="connsiteX137" fmla="*/ 60889 w 699148"/>
                <a:gd name="connsiteY137" fmla="*/ 1782007 h 1882532"/>
                <a:gd name="connsiteX138" fmla="*/ 58856 w 699148"/>
                <a:gd name="connsiteY138" fmla="*/ 1798993 h 1882532"/>
                <a:gd name="connsiteX139" fmla="*/ 58731 w 699148"/>
                <a:gd name="connsiteY139" fmla="*/ 1814921 h 1882532"/>
                <a:gd name="connsiteX140" fmla="*/ 58495 w 699148"/>
                <a:gd name="connsiteY140" fmla="*/ 1814853 h 1882532"/>
                <a:gd name="connsiteX141" fmla="*/ 58359 w 699148"/>
                <a:gd name="connsiteY141" fmla="*/ 1821296 h 1882532"/>
                <a:gd name="connsiteX142" fmla="*/ 58721 w 699148"/>
                <a:gd name="connsiteY142" fmla="*/ 1816249 h 1882532"/>
                <a:gd name="connsiteX143" fmla="*/ 58731 w 699148"/>
                <a:gd name="connsiteY143" fmla="*/ 1814921 h 1882532"/>
                <a:gd name="connsiteX144" fmla="*/ 67034 w 699148"/>
                <a:gd name="connsiteY144" fmla="*/ 1817331 h 1882532"/>
                <a:gd name="connsiteX145" fmla="*/ 73606 w 699148"/>
                <a:gd name="connsiteY145" fmla="*/ 1818374 h 1882532"/>
                <a:gd name="connsiteX146" fmla="*/ 72455 w 699148"/>
                <a:gd name="connsiteY146" fmla="*/ 1826702 h 1882532"/>
                <a:gd name="connsiteX147" fmla="*/ 76115 w 699148"/>
                <a:gd name="connsiteY147" fmla="*/ 1818773 h 1882532"/>
                <a:gd name="connsiteX148" fmla="*/ 73606 w 699148"/>
                <a:gd name="connsiteY148" fmla="*/ 1818374 h 1882532"/>
                <a:gd name="connsiteX149" fmla="*/ 76883 w 699148"/>
                <a:gd name="connsiteY149" fmla="*/ 1794668 h 1882532"/>
                <a:gd name="connsiteX150" fmla="*/ 76431 w 699148"/>
                <a:gd name="connsiteY150" fmla="*/ 1761822 h 1882532"/>
                <a:gd name="connsiteX151" fmla="*/ 110400 w 699148"/>
                <a:gd name="connsiteY151" fmla="*/ 1260104 h 1882532"/>
                <a:gd name="connsiteX152" fmla="*/ 106948 w 699148"/>
                <a:gd name="connsiteY152" fmla="*/ 1259202 h 1882532"/>
                <a:gd name="connsiteX153" fmla="*/ 587621 w 699148"/>
                <a:gd name="connsiteY153" fmla="*/ 1253107 h 1882532"/>
                <a:gd name="connsiteX154" fmla="*/ 578054 w 699148"/>
                <a:gd name="connsiteY154" fmla="*/ 1259202 h 1882532"/>
                <a:gd name="connsiteX155" fmla="*/ 573810 w 699148"/>
                <a:gd name="connsiteY155" fmla="*/ 1260314 h 1882532"/>
                <a:gd name="connsiteX156" fmla="*/ 589697 w 699148"/>
                <a:gd name="connsiteY156" fmla="*/ 1497974 h 1882532"/>
                <a:gd name="connsiteX157" fmla="*/ 609215 w 699148"/>
                <a:gd name="connsiteY157" fmla="*/ 1787774 h 1882532"/>
                <a:gd name="connsiteX158" fmla="*/ 611151 w 699148"/>
                <a:gd name="connsiteY158" fmla="*/ 1818345 h 1882532"/>
                <a:gd name="connsiteX159" fmla="*/ 607815 w 699148"/>
                <a:gd name="connsiteY159" fmla="*/ 1818908 h 1882532"/>
                <a:gd name="connsiteX160" fmla="*/ 611745 w 699148"/>
                <a:gd name="connsiteY160" fmla="*/ 1826702 h 1882532"/>
                <a:gd name="connsiteX161" fmla="*/ 611384 w 699148"/>
                <a:gd name="connsiteY161" fmla="*/ 1822017 h 1882532"/>
                <a:gd name="connsiteX162" fmla="*/ 611151 w 699148"/>
                <a:gd name="connsiteY162" fmla="*/ 1818345 h 1882532"/>
                <a:gd name="connsiteX163" fmla="*/ 617167 w 699148"/>
                <a:gd name="connsiteY163" fmla="*/ 1817331 h 1882532"/>
                <a:gd name="connsiteX164" fmla="*/ 625841 w 699148"/>
                <a:gd name="connsiteY164" fmla="*/ 1821296 h 1882532"/>
                <a:gd name="connsiteX165" fmla="*/ 621504 w 699148"/>
                <a:gd name="connsiteY165" fmla="*/ 1755694 h 1882532"/>
                <a:gd name="connsiteX166" fmla="*/ 343274 w 699148"/>
                <a:gd name="connsiteY166" fmla="*/ 1250099 h 1882532"/>
                <a:gd name="connsiteX167" fmla="*/ 340266 w 699148"/>
                <a:gd name="connsiteY167" fmla="*/ 1250133 h 1882532"/>
                <a:gd name="connsiteX168" fmla="*/ 341604 w 699148"/>
                <a:gd name="connsiteY168" fmla="*/ 1250272 h 1882532"/>
                <a:gd name="connsiteX169" fmla="*/ 582880 w 699148"/>
                <a:gd name="connsiteY169" fmla="*/ 1210291 h 1882532"/>
                <a:gd name="connsiteX170" fmla="*/ 538698 w 699148"/>
                <a:gd name="connsiteY170" fmla="*/ 1226672 h 1882532"/>
                <a:gd name="connsiteX171" fmla="*/ 544479 w 699148"/>
                <a:gd name="connsiteY171" fmla="*/ 1225218 h 1882532"/>
                <a:gd name="connsiteX172" fmla="*/ 576584 w 699148"/>
                <a:gd name="connsiteY172" fmla="*/ 1214147 h 1882532"/>
                <a:gd name="connsiteX173" fmla="*/ 619200 w 699148"/>
                <a:gd name="connsiteY173" fmla="*/ 1197560 h 1882532"/>
                <a:gd name="connsiteX174" fmla="*/ 603549 w 699148"/>
                <a:gd name="connsiteY174" fmla="*/ 1213005 h 1882532"/>
                <a:gd name="connsiteX175" fmla="*/ 576584 w 699148"/>
                <a:gd name="connsiteY175" fmla="*/ 1226966 h 1882532"/>
                <a:gd name="connsiteX176" fmla="*/ 404217 w 699148"/>
                <a:gd name="connsiteY176" fmla="*/ 1261746 h 1882532"/>
                <a:gd name="connsiteX177" fmla="*/ 82514 w 699148"/>
                <a:gd name="connsiteY177" fmla="*/ 1214775 h 1882532"/>
                <a:gd name="connsiteX178" fmla="*/ 67231 w 699148"/>
                <a:gd name="connsiteY178" fmla="*/ 1202338 h 1882532"/>
                <a:gd name="connsiteX179" fmla="*/ 67239 w 699148"/>
                <a:gd name="connsiteY179" fmla="*/ 1202585 h 1882532"/>
                <a:gd name="connsiteX180" fmla="*/ 80655 w 699148"/>
                <a:gd name="connsiteY180" fmla="*/ 1228385 h 1882532"/>
                <a:gd name="connsiteX181" fmla="*/ 113386 w 699148"/>
                <a:gd name="connsiteY181" fmla="*/ 1248049 h 1882532"/>
                <a:gd name="connsiteX182" fmla="*/ 116816 w 699148"/>
                <a:gd name="connsiteY182" fmla="*/ 1249156 h 1882532"/>
                <a:gd name="connsiteX183" fmla="*/ 118177 w 699148"/>
                <a:gd name="connsiteY183" fmla="*/ 1247915 h 1882532"/>
                <a:gd name="connsiteX184" fmla="*/ 120431 w 699148"/>
                <a:gd name="connsiteY184" fmla="*/ 1250322 h 1882532"/>
                <a:gd name="connsiteX185" fmla="*/ 150169 w 699148"/>
                <a:gd name="connsiteY185" fmla="*/ 1259919 h 1882532"/>
                <a:gd name="connsiteX186" fmla="*/ 325424 w 699148"/>
                <a:gd name="connsiteY186" fmla="*/ 1280451 h 1882532"/>
                <a:gd name="connsiteX187" fmla="*/ 326141 w 699148"/>
                <a:gd name="connsiteY187" fmla="*/ 1279699 h 1882532"/>
                <a:gd name="connsiteX188" fmla="*/ 327039 w 699148"/>
                <a:gd name="connsiteY188" fmla="*/ 1280640 h 1882532"/>
                <a:gd name="connsiteX189" fmla="*/ 342861 w 699148"/>
                <a:gd name="connsiteY189" fmla="*/ 1282494 h 1882532"/>
                <a:gd name="connsiteX190" fmla="*/ 535554 w 699148"/>
                <a:gd name="connsiteY190" fmla="*/ 1259919 h 1882532"/>
                <a:gd name="connsiteX191" fmla="*/ 562629 w 699148"/>
                <a:gd name="connsiteY191" fmla="*/ 1251322 h 1882532"/>
                <a:gd name="connsiteX192" fmla="*/ 565978 w 699148"/>
                <a:gd name="connsiteY192" fmla="*/ 1247915 h 1882532"/>
                <a:gd name="connsiteX193" fmla="*/ 567894 w 699148"/>
                <a:gd name="connsiteY193" fmla="*/ 1249651 h 1882532"/>
                <a:gd name="connsiteX194" fmla="*/ 572516 w 699148"/>
                <a:gd name="connsiteY194" fmla="*/ 1248183 h 1882532"/>
                <a:gd name="connsiteX195" fmla="*/ 605427 w 699148"/>
                <a:gd name="connsiteY195" fmla="*/ 1228385 h 1882532"/>
                <a:gd name="connsiteX196" fmla="*/ 619249 w 699148"/>
                <a:gd name="connsiteY196" fmla="*/ 1200749 h 1882532"/>
                <a:gd name="connsiteX197" fmla="*/ 70115 w 699148"/>
                <a:gd name="connsiteY197" fmla="*/ 1181380 h 1882532"/>
                <a:gd name="connsiteX198" fmla="*/ 78000 w 699148"/>
                <a:gd name="connsiteY198" fmla="*/ 1196942 h 1882532"/>
                <a:gd name="connsiteX199" fmla="*/ 165999 w 699148"/>
                <a:gd name="connsiteY199" fmla="*/ 1231986 h 1882532"/>
                <a:gd name="connsiteX200" fmla="*/ 181381 w 699148"/>
                <a:gd name="connsiteY200" fmla="*/ 1233588 h 1882532"/>
                <a:gd name="connsiteX201" fmla="*/ 143377 w 699148"/>
                <a:gd name="connsiteY201" fmla="*/ 1223468 h 1882532"/>
                <a:gd name="connsiteX202" fmla="*/ 90449 w 699148"/>
                <a:gd name="connsiteY202" fmla="*/ 1198495 h 1882532"/>
                <a:gd name="connsiteX203" fmla="*/ 186711 w 699148"/>
                <a:gd name="connsiteY203" fmla="*/ 1171357 h 1882532"/>
                <a:gd name="connsiteX204" fmla="*/ 185585 w 699148"/>
                <a:gd name="connsiteY204" fmla="*/ 1173949 h 1882532"/>
                <a:gd name="connsiteX205" fmla="*/ 191346 w 699148"/>
                <a:gd name="connsiteY205" fmla="*/ 1187223 h 1882532"/>
                <a:gd name="connsiteX206" fmla="*/ 205793 w 699148"/>
                <a:gd name="connsiteY206" fmla="*/ 1196598 h 1882532"/>
                <a:gd name="connsiteX207" fmla="*/ 269576 w 699148"/>
                <a:gd name="connsiteY207" fmla="*/ 1204556 h 1882532"/>
                <a:gd name="connsiteX208" fmla="*/ 241335 w 699148"/>
                <a:gd name="connsiteY208" fmla="*/ 1194093 h 1882532"/>
                <a:gd name="connsiteX209" fmla="*/ 228775 w 699148"/>
                <a:gd name="connsiteY209" fmla="*/ 1173937 h 1882532"/>
                <a:gd name="connsiteX210" fmla="*/ 229266 w 699148"/>
                <a:gd name="connsiteY210" fmla="*/ 1172356 h 1882532"/>
                <a:gd name="connsiteX211" fmla="*/ 397967 w 699148"/>
                <a:gd name="connsiteY211" fmla="*/ 1167975 h 1882532"/>
                <a:gd name="connsiteX212" fmla="*/ 402466 w 699148"/>
                <a:gd name="connsiteY212" fmla="*/ 1171868 h 1882532"/>
                <a:gd name="connsiteX213" fmla="*/ 401361 w 699148"/>
                <a:gd name="connsiteY213" fmla="*/ 1173656 h 1882532"/>
                <a:gd name="connsiteX214" fmla="*/ 397469 w 699148"/>
                <a:gd name="connsiteY214" fmla="*/ 1167142 h 1882532"/>
                <a:gd name="connsiteX215" fmla="*/ 397967 w 699148"/>
                <a:gd name="connsiteY215" fmla="*/ 1167975 h 1882532"/>
                <a:gd name="connsiteX216" fmla="*/ 397193 w 699148"/>
                <a:gd name="connsiteY216" fmla="*/ 1167305 h 1882532"/>
                <a:gd name="connsiteX217" fmla="*/ 130316 w 699148"/>
                <a:gd name="connsiteY217" fmla="*/ 1152484 h 1882532"/>
                <a:gd name="connsiteX218" fmla="*/ 123832 w 699148"/>
                <a:gd name="connsiteY218" fmla="*/ 1156049 h 1882532"/>
                <a:gd name="connsiteX219" fmla="*/ 116483 w 699148"/>
                <a:gd name="connsiteY219" fmla="*/ 1169447 h 1882532"/>
                <a:gd name="connsiteX220" fmla="*/ 172030 w 699148"/>
                <a:gd name="connsiteY220" fmla="*/ 1188256 h 1882532"/>
                <a:gd name="connsiteX221" fmla="*/ 167222 w 699148"/>
                <a:gd name="connsiteY221" fmla="*/ 1173949 h 1882532"/>
                <a:gd name="connsiteX222" fmla="*/ 169801 w 699148"/>
                <a:gd name="connsiteY222" fmla="*/ 1166296 h 1882532"/>
                <a:gd name="connsiteX223" fmla="*/ 355466 w 699148"/>
                <a:gd name="connsiteY223" fmla="*/ 1152134 h 1882532"/>
                <a:gd name="connsiteX224" fmla="*/ 384284 w 699148"/>
                <a:gd name="connsiteY224" fmla="*/ 1156135 h 1882532"/>
                <a:gd name="connsiteX225" fmla="*/ 397193 w 699148"/>
                <a:gd name="connsiteY225" fmla="*/ 1167305 h 1882532"/>
                <a:gd name="connsiteX226" fmla="*/ 389500 w 699148"/>
                <a:gd name="connsiteY226" fmla="*/ 1171868 h 1882532"/>
                <a:gd name="connsiteX227" fmla="*/ 387605 w 699148"/>
                <a:gd name="connsiteY227" fmla="*/ 1173667 h 1882532"/>
                <a:gd name="connsiteX228" fmla="*/ 384391 w 699148"/>
                <a:gd name="connsiteY228" fmla="*/ 1170550 h 1882532"/>
                <a:gd name="connsiteX229" fmla="*/ 299463 w 699148"/>
                <a:gd name="connsiteY229" fmla="*/ 1173686 h 1882532"/>
                <a:gd name="connsiteX230" fmla="*/ 384391 w 699148"/>
                <a:gd name="connsiteY230" fmla="*/ 1176718 h 1882532"/>
                <a:gd name="connsiteX231" fmla="*/ 387605 w 699148"/>
                <a:gd name="connsiteY231" fmla="*/ 1173667 h 1882532"/>
                <a:gd name="connsiteX232" fmla="*/ 389500 w 699148"/>
                <a:gd name="connsiteY232" fmla="*/ 1175504 h 1882532"/>
                <a:gd name="connsiteX233" fmla="*/ 397469 w 699148"/>
                <a:gd name="connsiteY233" fmla="*/ 1179957 h 1882532"/>
                <a:gd name="connsiteX234" fmla="*/ 401361 w 699148"/>
                <a:gd name="connsiteY234" fmla="*/ 1173656 h 1882532"/>
                <a:gd name="connsiteX235" fmla="*/ 402466 w 699148"/>
                <a:gd name="connsiteY235" fmla="*/ 1175504 h 1882532"/>
                <a:gd name="connsiteX236" fmla="*/ 335838 w 699148"/>
                <a:gd name="connsiteY236" fmla="*/ 1195135 h 1882532"/>
                <a:gd name="connsiteX237" fmla="*/ 284337 w 699148"/>
                <a:gd name="connsiteY237" fmla="*/ 1173686 h 1882532"/>
                <a:gd name="connsiteX238" fmla="*/ 339800 w 699148"/>
                <a:gd name="connsiteY238" fmla="*/ 1152236 h 1882532"/>
                <a:gd name="connsiteX239" fmla="*/ 355466 w 699148"/>
                <a:gd name="connsiteY239" fmla="*/ 1152134 h 1882532"/>
                <a:gd name="connsiteX240" fmla="*/ 94899 w 699148"/>
                <a:gd name="connsiteY240" fmla="*/ 1139556 h 1882532"/>
                <a:gd name="connsiteX241" fmla="*/ 77201 w 699148"/>
                <a:gd name="connsiteY241" fmla="*/ 1150508 h 1882532"/>
                <a:gd name="connsiteX242" fmla="*/ 69522 w 699148"/>
                <a:gd name="connsiteY242" fmla="*/ 1165999 h 1882532"/>
                <a:gd name="connsiteX243" fmla="*/ 73517 w 699148"/>
                <a:gd name="connsiteY243" fmla="*/ 1170039 h 1882532"/>
                <a:gd name="connsiteX244" fmla="*/ 104935 w 699148"/>
                <a:gd name="connsiteY244" fmla="*/ 1188761 h 1882532"/>
                <a:gd name="connsiteX245" fmla="*/ 100187 w 699148"/>
                <a:gd name="connsiteY245" fmla="*/ 1174232 h 1882532"/>
                <a:gd name="connsiteX246" fmla="*/ 102304 w 699148"/>
                <a:gd name="connsiteY246" fmla="*/ 1167810 h 1882532"/>
                <a:gd name="connsiteX247" fmla="*/ 79038 w 699148"/>
                <a:gd name="connsiteY247" fmla="*/ 1159307 h 1882532"/>
                <a:gd name="connsiteX248" fmla="*/ 80114 w 699148"/>
                <a:gd name="connsiteY248" fmla="*/ 1157131 h 1882532"/>
                <a:gd name="connsiteX249" fmla="*/ 103243 w 699148"/>
                <a:gd name="connsiteY249" fmla="*/ 1164963 h 1882532"/>
                <a:gd name="connsiteX250" fmla="*/ 105943 w 699148"/>
                <a:gd name="connsiteY250" fmla="*/ 1156772 h 1882532"/>
                <a:gd name="connsiteX251" fmla="*/ 115906 w 699148"/>
                <a:gd name="connsiteY251" fmla="*/ 1147443 h 1882532"/>
                <a:gd name="connsiteX252" fmla="*/ 98216 w 699148"/>
                <a:gd name="connsiteY252" fmla="*/ 1141255 h 1882532"/>
                <a:gd name="connsiteX253" fmla="*/ 360612 w 699148"/>
                <a:gd name="connsiteY253" fmla="*/ 1133419 h 1882532"/>
                <a:gd name="connsiteX254" fmla="*/ 345096 w 699148"/>
                <a:gd name="connsiteY254" fmla="*/ 1133425 h 1882532"/>
                <a:gd name="connsiteX255" fmla="*/ 206762 w 699148"/>
                <a:gd name="connsiteY255" fmla="*/ 1150672 h 1882532"/>
                <a:gd name="connsiteX256" fmla="*/ 200428 w 699148"/>
                <a:gd name="connsiteY256" fmla="*/ 1154783 h 1882532"/>
                <a:gd name="connsiteX257" fmla="*/ 234707 w 699148"/>
                <a:gd name="connsiteY257" fmla="*/ 1159967 h 1882532"/>
                <a:gd name="connsiteX258" fmla="*/ 242475 w 699148"/>
                <a:gd name="connsiteY258" fmla="*/ 1152960 h 1882532"/>
                <a:gd name="connsiteX259" fmla="*/ 335858 w 699148"/>
                <a:gd name="connsiteY259" fmla="*/ 1136946 h 1882532"/>
                <a:gd name="connsiteX260" fmla="*/ 458035 w 699148"/>
                <a:gd name="connsiteY260" fmla="*/ 1172124 h 1882532"/>
                <a:gd name="connsiteX261" fmla="*/ 456933 w 699148"/>
                <a:gd name="connsiteY261" fmla="*/ 1173907 h 1882532"/>
                <a:gd name="connsiteX262" fmla="*/ 453049 w 699148"/>
                <a:gd name="connsiteY262" fmla="*/ 1167409 h 1882532"/>
                <a:gd name="connsiteX263" fmla="*/ 445099 w 699148"/>
                <a:gd name="connsiteY263" fmla="*/ 1172124 h 1882532"/>
                <a:gd name="connsiteX264" fmla="*/ 443468 w 699148"/>
                <a:gd name="connsiteY264" fmla="*/ 1173936 h 1882532"/>
                <a:gd name="connsiteX265" fmla="*/ 433589 w 699148"/>
                <a:gd name="connsiteY265" fmla="*/ 1162940 h 1882532"/>
                <a:gd name="connsiteX266" fmla="*/ 278341 w 699148"/>
                <a:gd name="connsiteY266" fmla="*/ 1155453 h 1882532"/>
                <a:gd name="connsiteX267" fmla="*/ 257327 w 699148"/>
                <a:gd name="connsiteY267" fmla="*/ 1163388 h 1882532"/>
                <a:gd name="connsiteX268" fmla="*/ 273470 w 699148"/>
                <a:gd name="connsiteY268" fmla="*/ 1165829 h 1882532"/>
                <a:gd name="connsiteX269" fmla="*/ 274547 w 699148"/>
                <a:gd name="connsiteY269" fmla="*/ 1173418 h 1882532"/>
                <a:gd name="connsiteX270" fmla="*/ 250086 w 699148"/>
                <a:gd name="connsiteY270" fmla="*/ 1172844 h 1882532"/>
                <a:gd name="connsiteX271" fmla="*/ 249257 w 699148"/>
                <a:gd name="connsiteY271" fmla="*/ 1173937 h 1882532"/>
                <a:gd name="connsiteX272" fmla="*/ 433589 w 699148"/>
                <a:gd name="connsiteY272" fmla="*/ 1184920 h 1882532"/>
                <a:gd name="connsiteX273" fmla="*/ 443468 w 699148"/>
                <a:gd name="connsiteY273" fmla="*/ 1173936 h 1882532"/>
                <a:gd name="connsiteX274" fmla="*/ 445099 w 699148"/>
                <a:gd name="connsiteY274" fmla="*/ 1175751 h 1882532"/>
                <a:gd name="connsiteX275" fmla="*/ 453049 w 699148"/>
                <a:gd name="connsiteY275" fmla="*/ 1180193 h 1882532"/>
                <a:gd name="connsiteX276" fmla="*/ 456933 w 699148"/>
                <a:gd name="connsiteY276" fmla="*/ 1173907 h 1882532"/>
                <a:gd name="connsiteX277" fmla="*/ 458035 w 699148"/>
                <a:gd name="connsiteY277" fmla="*/ 1175751 h 1882532"/>
                <a:gd name="connsiteX278" fmla="*/ 327594 w 699148"/>
                <a:gd name="connsiteY278" fmla="*/ 1210566 h 1882532"/>
                <a:gd name="connsiteX279" fmla="*/ 307943 w 699148"/>
                <a:gd name="connsiteY279" fmla="*/ 1209599 h 1882532"/>
                <a:gd name="connsiteX280" fmla="*/ 307943 w 699148"/>
                <a:gd name="connsiteY280" fmla="*/ 1211881 h 1882532"/>
                <a:gd name="connsiteX281" fmla="*/ 236935 w 699148"/>
                <a:gd name="connsiteY281" fmla="*/ 1204708 h 1882532"/>
                <a:gd name="connsiteX282" fmla="*/ 255349 w 699148"/>
                <a:gd name="connsiteY282" fmla="*/ 1209274 h 1882532"/>
                <a:gd name="connsiteX283" fmla="*/ 345096 w 699148"/>
                <a:gd name="connsiteY283" fmla="*/ 1214474 h 1882532"/>
                <a:gd name="connsiteX284" fmla="*/ 500957 w 699148"/>
                <a:gd name="connsiteY284" fmla="*/ 1186742 h 1882532"/>
                <a:gd name="connsiteX285" fmla="*/ 507948 w 699148"/>
                <a:gd name="connsiteY285" fmla="*/ 1173948 h 1882532"/>
                <a:gd name="connsiteX286" fmla="*/ 508927 w 699148"/>
                <a:gd name="connsiteY286" fmla="*/ 1175742 h 1882532"/>
                <a:gd name="connsiteX287" fmla="*/ 516804 w 699148"/>
                <a:gd name="connsiteY287" fmla="*/ 1180405 h 1882532"/>
                <a:gd name="connsiteX288" fmla="*/ 521066 w 699148"/>
                <a:gd name="connsiteY288" fmla="*/ 1173949 h 1882532"/>
                <a:gd name="connsiteX289" fmla="*/ 522250 w 699148"/>
                <a:gd name="connsiteY289" fmla="*/ 1175742 h 1882532"/>
                <a:gd name="connsiteX290" fmla="*/ 328533 w 699148"/>
                <a:gd name="connsiteY290" fmla="*/ 1227743 h 1882532"/>
                <a:gd name="connsiteX291" fmla="*/ 188275 w 699148"/>
                <a:gd name="connsiteY291" fmla="*/ 1204141 h 1882532"/>
                <a:gd name="connsiteX292" fmla="*/ 178158 w 699148"/>
                <a:gd name="connsiteY292" fmla="*/ 1195534 h 1882532"/>
                <a:gd name="connsiteX293" fmla="*/ 114863 w 699148"/>
                <a:gd name="connsiteY293" fmla="*/ 1172400 h 1882532"/>
                <a:gd name="connsiteX294" fmla="*/ 113859 w 699148"/>
                <a:gd name="connsiteY294" fmla="*/ 1174232 h 1882532"/>
                <a:gd name="connsiteX295" fmla="*/ 200927 w 699148"/>
                <a:gd name="connsiteY295" fmla="*/ 1219782 h 1882532"/>
                <a:gd name="connsiteX296" fmla="*/ 344122 w 699148"/>
                <a:gd name="connsiteY296" fmla="*/ 1233519 h 1882532"/>
                <a:gd name="connsiteX297" fmla="*/ 486958 w 699148"/>
                <a:gd name="connsiteY297" fmla="*/ 1219782 h 1882532"/>
                <a:gd name="connsiteX298" fmla="*/ 574026 w 699148"/>
                <a:gd name="connsiteY298" fmla="*/ 1174232 h 1882532"/>
                <a:gd name="connsiteX299" fmla="*/ 587698 w 699148"/>
                <a:gd name="connsiteY299" fmla="*/ 1174232 h 1882532"/>
                <a:gd name="connsiteX300" fmla="*/ 580980 w 699148"/>
                <a:gd name="connsiteY300" fmla="*/ 1191691 h 1882532"/>
                <a:gd name="connsiteX301" fmla="*/ 567795 w 699148"/>
                <a:gd name="connsiteY301" fmla="*/ 1204537 h 1882532"/>
                <a:gd name="connsiteX302" fmla="*/ 575388 w 699148"/>
                <a:gd name="connsiteY302" fmla="*/ 1202441 h 1882532"/>
                <a:gd name="connsiteX303" fmla="*/ 614412 w 699148"/>
                <a:gd name="connsiteY303" fmla="*/ 1178381 h 1882532"/>
                <a:gd name="connsiteX304" fmla="*/ 617247 w 699148"/>
                <a:gd name="connsiteY304" fmla="*/ 1173182 h 1882532"/>
                <a:gd name="connsiteX305" fmla="*/ 618846 w 699148"/>
                <a:gd name="connsiteY305" fmla="*/ 1174556 h 1882532"/>
                <a:gd name="connsiteX306" fmla="*/ 618804 w 699148"/>
                <a:gd name="connsiteY306" fmla="*/ 1171843 h 1882532"/>
                <a:gd name="connsiteX307" fmla="*/ 617247 w 699148"/>
                <a:gd name="connsiteY307" fmla="*/ 1173182 h 1882532"/>
                <a:gd name="connsiteX308" fmla="*/ 603348 w 699148"/>
                <a:gd name="connsiteY308" fmla="*/ 1148446 h 1882532"/>
                <a:gd name="connsiteX309" fmla="*/ 589220 w 699148"/>
                <a:gd name="connsiteY309" fmla="*/ 1140162 h 1882532"/>
                <a:gd name="connsiteX310" fmla="*/ 585840 w 699148"/>
                <a:gd name="connsiteY310" fmla="*/ 1141737 h 1882532"/>
                <a:gd name="connsiteX311" fmla="*/ 569980 w 699148"/>
                <a:gd name="connsiteY311" fmla="*/ 1145917 h 1882532"/>
                <a:gd name="connsiteX312" fmla="*/ 580980 w 699148"/>
                <a:gd name="connsiteY312" fmla="*/ 1156620 h 1882532"/>
                <a:gd name="connsiteX313" fmla="*/ 587698 w 699148"/>
                <a:gd name="connsiteY313" fmla="*/ 1174232 h 1882532"/>
                <a:gd name="connsiteX314" fmla="*/ 574026 w 699148"/>
                <a:gd name="connsiteY314" fmla="*/ 1174232 h 1882532"/>
                <a:gd name="connsiteX315" fmla="*/ 561186 w 699148"/>
                <a:gd name="connsiteY315" fmla="*/ 1154128 h 1882532"/>
                <a:gd name="connsiteX316" fmla="*/ 553590 w 699148"/>
                <a:gd name="connsiteY316" fmla="*/ 1150236 h 1882532"/>
                <a:gd name="connsiteX317" fmla="*/ 527292 w 699148"/>
                <a:gd name="connsiteY317" fmla="*/ 1157166 h 1882532"/>
                <a:gd name="connsiteX318" fmla="*/ 515818 w 699148"/>
                <a:gd name="connsiteY318" fmla="*/ 1159263 h 1882532"/>
                <a:gd name="connsiteX319" fmla="*/ 522250 w 699148"/>
                <a:gd name="connsiteY319" fmla="*/ 1172156 h 1882532"/>
                <a:gd name="connsiteX320" fmla="*/ 521066 w 699148"/>
                <a:gd name="connsiteY320" fmla="*/ 1173949 h 1882532"/>
                <a:gd name="connsiteX321" fmla="*/ 516804 w 699148"/>
                <a:gd name="connsiteY321" fmla="*/ 1167494 h 1882532"/>
                <a:gd name="connsiteX322" fmla="*/ 508927 w 699148"/>
                <a:gd name="connsiteY322" fmla="*/ 1172156 h 1882532"/>
                <a:gd name="connsiteX323" fmla="*/ 507948 w 699148"/>
                <a:gd name="connsiteY323" fmla="*/ 1173948 h 1882532"/>
                <a:gd name="connsiteX324" fmla="*/ 501379 w 699148"/>
                <a:gd name="connsiteY324" fmla="*/ 1161902 h 1882532"/>
                <a:gd name="connsiteX325" fmla="*/ 472602 w 699148"/>
                <a:gd name="connsiteY325" fmla="*/ 1167162 h 1882532"/>
                <a:gd name="connsiteX326" fmla="*/ 471880 w 699148"/>
                <a:gd name="connsiteY326" fmla="*/ 1163922 h 1882532"/>
                <a:gd name="connsiteX327" fmla="*/ 495189 w 699148"/>
                <a:gd name="connsiteY327" fmla="*/ 1157383 h 1882532"/>
                <a:gd name="connsiteX328" fmla="*/ 484443 w 699148"/>
                <a:gd name="connsiteY328" fmla="*/ 1150370 h 1882532"/>
                <a:gd name="connsiteX329" fmla="*/ 360612 w 699148"/>
                <a:gd name="connsiteY329" fmla="*/ 1133419 h 1882532"/>
                <a:gd name="connsiteX330" fmla="*/ 335847 w 699148"/>
                <a:gd name="connsiteY330" fmla="*/ 1114944 h 1882532"/>
                <a:gd name="connsiteX331" fmla="*/ 195170 w 699148"/>
                <a:gd name="connsiteY331" fmla="*/ 1129766 h 1882532"/>
                <a:gd name="connsiteX332" fmla="*/ 147229 w 699148"/>
                <a:gd name="connsiteY332" fmla="*/ 1143187 h 1882532"/>
                <a:gd name="connsiteX333" fmla="*/ 143620 w 699148"/>
                <a:gd name="connsiteY333" fmla="*/ 1145171 h 1882532"/>
                <a:gd name="connsiteX334" fmla="*/ 149212 w 699148"/>
                <a:gd name="connsiteY334" fmla="*/ 1147037 h 1882532"/>
                <a:gd name="connsiteX335" fmla="*/ 178978 w 699148"/>
                <a:gd name="connsiteY335" fmla="*/ 1151539 h 1882532"/>
                <a:gd name="connsiteX336" fmla="*/ 189315 w 699148"/>
                <a:gd name="connsiteY336" fmla="*/ 1143052 h 1882532"/>
                <a:gd name="connsiteX337" fmla="*/ 336814 w 699148"/>
                <a:gd name="connsiteY337" fmla="*/ 1120156 h 1882532"/>
                <a:gd name="connsiteX338" fmla="*/ 494390 w 699148"/>
                <a:gd name="connsiteY338" fmla="*/ 1140076 h 1882532"/>
                <a:gd name="connsiteX339" fmla="*/ 511767 w 699148"/>
                <a:gd name="connsiteY339" fmla="*/ 1152732 h 1882532"/>
                <a:gd name="connsiteX340" fmla="*/ 541942 w 699148"/>
                <a:gd name="connsiteY340" fmla="*/ 1144267 h 1882532"/>
                <a:gd name="connsiteX341" fmla="*/ 534719 w 699148"/>
                <a:gd name="connsiteY341" fmla="*/ 1140566 h 1882532"/>
                <a:gd name="connsiteX342" fmla="*/ 480841 w 699148"/>
                <a:gd name="connsiteY342" fmla="*/ 1127235 h 1882532"/>
                <a:gd name="connsiteX343" fmla="*/ 335847 w 699148"/>
                <a:gd name="connsiteY343" fmla="*/ 1114944 h 1882532"/>
                <a:gd name="connsiteX344" fmla="*/ 243588 w 699148"/>
                <a:gd name="connsiteY344" fmla="*/ 1107107 h 1882532"/>
                <a:gd name="connsiteX345" fmla="*/ 160241 w 699148"/>
                <a:gd name="connsiteY345" fmla="*/ 1116170 h 1882532"/>
                <a:gd name="connsiteX346" fmla="*/ 135035 w 699148"/>
                <a:gd name="connsiteY346" fmla="*/ 1122910 h 1882532"/>
                <a:gd name="connsiteX347" fmla="*/ 109573 w 699148"/>
                <a:gd name="connsiteY347" fmla="*/ 1131991 h 1882532"/>
                <a:gd name="connsiteX348" fmla="*/ 117127 w 699148"/>
                <a:gd name="connsiteY348" fmla="*/ 1135558 h 1882532"/>
                <a:gd name="connsiteX349" fmla="*/ 128183 w 699148"/>
                <a:gd name="connsiteY349" fmla="*/ 1139705 h 1882532"/>
                <a:gd name="connsiteX350" fmla="*/ 154515 w 699148"/>
                <a:gd name="connsiteY350" fmla="*/ 1127235 h 1882532"/>
                <a:gd name="connsiteX351" fmla="*/ 440916 w 699148"/>
                <a:gd name="connsiteY351" fmla="*/ 1106303 h 1882532"/>
                <a:gd name="connsiteX352" fmla="*/ 533370 w 699148"/>
                <a:gd name="connsiteY352" fmla="*/ 1127235 h 1882532"/>
                <a:gd name="connsiteX353" fmla="*/ 558949 w 699148"/>
                <a:gd name="connsiteY353" fmla="*/ 1139496 h 1882532"/>
                <a:gd name="connsiteX354" fmla="*/ 575824 w 699148"/>
                <a:gd name="connsiteY354" fmla="*/ 1134762 h 1882532"/>
                <a:gd name="connsiteX355" fmla="*/ 578001 w 699148"/>
                <a:gd name="connsiteY355" fmla="*/ 1133583 h 1882532"/>
                <a:gd name="connsiteX356" fmla="*/ 574065 w 699148"/>
                <a:gd name="connsiteY356" fmla="*/ 1131275 h 1882532"/>
                <a:gd name="connsiteX357" fmla="*/ 511452 w 699148"/>
                <a:gd name="connsiteY357" fmla="*/ 1113302 h 1882532"/>
                <a:gd name="connsiteX358" fmla="*/ 341604 w 699148"/>
                <a:gd name="connsiteY358" fmla="*/ 1096450 h 1882532"/>
                <a:gd name="connsiteX359" fmla="*/ 257246 w 699148"/>
                <a:gd name="connsiteY359" fmla="*/ 1105622 h 1882532"/>
                <a:gd name="connsiteX360" fmla="*/ 344122 w 699148"/>
                <a:gd name="connsiteY360" fmla="*/ 1101207 h 1882532"/>
                <a:gd name="connsiteX361" fmla="*/ 437446 w 699148"/>
                <a:gd name="connsiteY361" fmla="*/ 1105959 h 1882532"/>
                <a:gd name="connsiteX362" fmla="*/ 46266 w 699148"/>
                <a:gd name="connsiteY362" fmla="*/ 1005816 h 1882532"/>
                <a:gd name="connsiteX363" fmla="*/ 92868 w 699148"/>
                <a:gd name="connsiteY363" fmla="*/ 1035928 h 1882532"/>
                <a:gd name="connsiteX364" fmla="*/ 115678 w 699148"/>
                <a:gd name="connsiteY364" fmla="*/ 1043547 h 1882532"/>
                <a:gd name="connsiteX365" fmla="*/ 144907 w 699148"/>
                <a:gd name="connsiteY365" fmla="*/ 1034124 h 1882532"/>
                <a:gd name="connsiteX366" fmla="*/ 205773 w 699148"/>
                <a:gd name="connsiteY366" fmla="*/ 1024974 h 1882532"/>
                <a:gd name="connsiteX367" fmla="*/ 324350 w 699148"/>
                <a:gd name="connsiteY367" fmla="*/ 1011698 h 1882532"/>
                <a:gd name="connsiteX368" fmla="*/ 446037 w 699148"/>
                <a:gd name="connsiteY368" fmla="*/ 1010980 h 1882532"/>
                <a:gd name="connsiteX369" fmla="*/ 563668 w 699148"/>
                <a:gd name="connsiteY369" fmla="*/ 1038250 h 1882532"/>
                <a:gd name="connsiteX370" fmla="*/ 561866 w 699148"/>
                <a:gd name="connsiteY370" fmla="*/ 1042556 h 1882532"/>
                <a:gd name="connsiteX371" fmla="*/ 324350 w 699148"/>
                <a:gd name="connsiteY371" fmla="*/ 1024256 h 1882532"/>
                <a:gd name="connsiteX372" fmla="*/ 204962 w 699148"/>
                <a:gd name="connsiteY372" fmla="*/ 1033496 h 1882532"/>
                <a:gd name="connsiteX373" fmla="*/ 130811 w 699148"/>
                <a:gd name="connsiteY373" fmla="*/ 1048602 h 1882532"/>
                <a:gd name="connsiteX374" fmla="*/ 145659 w 699148"/>
                <a:gd name="connsiteY374" fmla="*/ 1053561 h 1882532"/>
                <a:gd name="connsiteX375" fmla="*/ 145300 w 699148"/>
                <a:gd name="connsiteY375" fmla="*/ 1057178 h 1882532"/>
                <a:gd name="connsiteX376" fmla="*/ 118178 w 699148"/>
                <a:gd name="connsiteY376" fmla="*/ 1051176 h 1882532"/>
                <a:gd name="connsiteX377" fmla="*/ 88276 w 699148"/>
                <a:gd name="connsiteY377" fmla="*/ 1057267 h 1882532"/>
                <a:gd name="connsiteX378" fmla="*/ 86474 w 699148"/>
                <a:gd name="connsiteY378" fmla="*/ 1052962 h 1882532"/>
                <a:gd name="connsiteX379" fmla="*/ 102665 w 699148"/>
                <a:gd name="connsiteY379" fmla="*/ 1047742 h 1882532"/>
                <a:gd name="connsiteX380" fmla="*/ 89324 w 699148"/>
                <a:gd name="connsiteY380" fmla="*/ 1044790 h 1882532"/>
                <a:gd name="connsiteX381" fmla="*/ 44113 w 699148"/>
                <a:gd name="connsiteY381" fmla="*/ 1007986 h 1882532"/>
                <a:gd name="connsiteX382" fmla="*/ 46266 w 699148"/>
                <a:gd name="connsiteY382" fmla="*/ 1005816 h 1882532"/>
                <a:gd name="connsiteX383" fmla="*/ 58184 w 699148"/>
                <a:gd name="connsiteY383" fmla="*/ 954387 h 1882532"/>
                <a:gd name="connsiteX384" fmla="*/ 60518 w 699148"/>
                <a:gd name="connsiteY384" fmla="*/ 957205 h 1882532"/>
                <a:gd name="connsiteX385" fmla="*/ 93913 w 699148"/>
                <a:gd name="connsiteY385" fmla="*/ 990294 h 1882532"/>
                <a:gd name="connsiteX386" fmla="*/ 136284 w 699148"/>
                <a:gd name="connsiteY386" fmla="*/ 1011748 h 1882532"/>
                <a:gd name="connsiteX387" fmla="*/ 133770 w 699148"/>
                <a:gd name="connsiteY387" fmla="*/ 1017566 h 1882532"/>
                <a:gd name="connsiteX388" fmla="*/ 70572 w 699148"/>
                <a:gd name="connsiteY388" fmla="*/ 989931 h 1882532"/>
                <a:gd name="connsiteX389" fmla="*/ 54773 w 699148"/>
                <a:gd name="connsiteY389" fmla="*/ 956478 h 1882532"/>
                <a:gd name="connsiteX390" fmla="*/ 58184 w 699148"/>
                <a:gd name="connsiteY390" fmla="*/ 954387 h 1882532"/>
                <a:gd name="connsiteX391" fmla="*/ 72895 w 699148"/>
                <a:gd name="connsiteY391" fmla="*/ 904418 h 1882532"/>
                <a:gd name="connsiteX392" fmla="*/ 77559 w 699148"/>
                <a:gd name="connsiteY392" fmla="*/ 904829 h 1882532"/>
                <a:gd name="connsiteX393" fmla="*/ 102313 w 699148"/>
                <a:gd name="connsiteY393" fmla="*/ 927440 h 1882532"/>
                <a:gd name="connsiteX394" fmla="*/ 131372 w 699148"/>
                <a:gd name="connsiteY394" fmla="*/ 940204 h 1882532"/>
                <a:gd name="connsiteX395" fmla="*/ 130655 w 699148"/>
                <a:gd name="connsiteY395" fmla="*/ 945310 h 1882532"/>
                <a:gd name="connsiteX396" fmla="*/ 71460 w 699148"/>
                <a:gd name="connsiteY396" fmla="*/ 909205 h 1882532"/>
                <a:gd name="connsiteX397" fmla="*/ 72895 w 699148"/>
                <a:gd name="connsiteY397" fmla="*/ 904418 h 1882532"/>
                <a:gd name="connsiteX398" fmla="*/ 85770 w 699148"/>
                <a:gd name="connsiteY398" fmla="*/ 859938 h 1882532"/>
                <a:gd name="connsiteX399" fmla="*/ 92541 w 699148"/>
                <a:gd name="connsiteY399" fmla="*/ 860115 h 1882532"/>
                <a:gd name="connsiteX400" fmla="*/ 113211 w 699148"/>
                <a:gd name="connsiteY400" fmla="*/ 872899 h 1882532"/>
                <a:gd name="connsiteX401" fmla="*/ 112498 w 699148"/>
                <a:gd name="connsiteY401" fmla="*/ 878226 h 1882532"/>
                <a:gd name="connsiteX402" fmla="*/ 85413 w 699148"/>
                <a:gd name="connsiteY402" fmla="*/ 867217 h 1882532"/>
                <a:gd name="connsiteX403" fmla="*/ 85770 w 699148"/>
                <a:gd name="connsiteY403" fmla="*/ 859938 h 1882532"/>
                <a:gd name="connsiteX404" fmla="*/ 437456 w 699148"/>
                <a:gd name="connsiteY404" fmla="*/ 521982 h 1882532"/>
                <a:gd name="connsiteX405" fmla="*/ 441049 w 699148"/>
                <a:gd name="connsiteY405" fmla="*/ 534586 h 1882532"/>
                <a:gd name="connsiteX406" fmla="*/ 378170 w 699148"/>
                <a:gd name="connsiteY406" fmla="*/ 537828 h 1882532"/>
                <a:gd name="connsiteX407" fmla="*/ 368423 w 699148"/>
                <a:gd name="connsiteY407" fmla="*/ 536567 h 1882532"/>
                <a:gd name="connsiteX408" fmla="*/ 363513 w 699148"/>
                <a:gd name="connsiteY408" fmla="*/ 536479 h 1882532"/>
                <a:gd name="connsiteX409" fmla="*/ 363797 w 699148"/>
                <a:gd name="connsiteY409" fmla="*/ 531345 h 1882532"/>
                <a:gd name="connsiteX410" fmla="*/ 358408 w 699148"/>
                <a:gd name="connsiteY410" fmla="*/ 536387 h 1882532"/>
                <a:gd name="connsiteX411" fmla="*/ 363513 w 699148"/>
                <a:gd name="connsiteY411" fmla="*/ 536479 h 1882532"/>
                <a:gd name="connsiteX412" fmla="*/ 362450 w 699148"/>
                <a:gd name="connsiteY412" fmla="*/ 555653 h 1882532"/>
                <a:gd name="connsiteX413" fmla="*/ 363797 w 699148"/>
                <a:gd name="connsiteY413" fmla="*/ 579961 h 1882532"/>
                <a:gd name="connsiteX414" fmla="*/ 363271 w 699148"/>
                <a:gd name="connsiteY414" fmla="*/ 729291 h 1882532"/>
                <a:gd name="connsiteX415" fmla="*/ 364788 w 699148"/>
                <a:gd name="connsiteY415" fmla="*/ 727942 h 1882532"/>
                <a:gd name="connsiteX416" fmla="*/ 441942 w 699148"/>
                <a:gd name="connsiteY416" fmla="*/ 727942 h 1882532"/>
                <a:gd name="connsiteX417" fmla="*/ 445547 w 699148"/>
                <a:gd name="connsiteY417" fmla="*/ 740411 h 1882532"/>
                <a:gd name="connsiteX418" fmla="*/ 364788 w 699148"/>
                <a:gd name="connsiteY418" fmla="*/ 740758 h 1882532"/>
                <a:gd name="connsiteX419" fmla="*/ 363236 w 699148"/>
                <a:gd name="connsiteY419" fmla="*/ 739135 h 1882532"/>
                <a:gd name="connsiteX420" fmla="*/ 363079 w 699148"/>
                <a:gd name="connsiteY420" fmla="*/ 783786 h 1882532"/>
                <a:gd name="connsiteX421" fmla="*/ 362827 w 699148"/>
                <a:gd name="connsiteY421" fmla="*/ 855016 h 1882532"/>
                <a:gd name="connsiteX422" fmla="*/ 462629 w 699148"/>
                <a:gd name="connsiteY422" fmla="*/ 855379 h 1882532"/>
                <a:gd name="connsiteX423" fmla="*/ 466219 w 699148"/>
                <a:gd name="connsiteY423" fmla="*/ 868495 h 1882532"/>
                <a:gd name="connsiteX424" fmla="*/ 362779 w 699148"/>
                <a:gd name="connsiteY424" fmla="*/ 868495 h 1882532"/>
                <a:gd name="connsiteX425" fmla="*/ 362719 w 699148"/>
                <a:gd name="connsiteY425" fmla="*/ 885339 h 1882532"/>
                <a:gd name="connsiteX426" fmla="*/ 362360 w 699148"/>
                <a:gd name="connsiteY426" fmla="*/ 950520 h 1882532"/>
                <a:gd name="connsiteX427" fmla="*/ 362360 w 699148"/>
                <a:gd name="connsiteY427" fmla="*/ 954700 h 1882532"/>
                <a:gd name="connsiteX428" fmla="*/ 358093 w 699148"/>
                <a:gd name="connsiteY428" fmla="*/ 953851 h 1882532"/>
                <a:gd name="connsiteX429" fmla="*/ 362360 w 699148"/>
                <a:gd name="connsiteY429" fmla="*/ 960603 h 1882532"/>
                <a:gd name="connsiteX430" fmla="*/ 362360 w 699148"/>
                <a:gd name="connsiteY430" fmla="*/ 954700 h 1882532"/>
                <a:gd name="connsiteX431" fmla="*/ 364875 w 699148"/>
                <a:gd name="connsiteY431" fmla="*/ 955201 h 1882532"/>
                <a:gd name="connsiteX432" fmla="*/ 387512 w 699148"/>
                <a:gd name="connsiteY432" fmla="*/ 956642 h 1882532"/>
                <a:gd name="connsiteX433" fmla="*/ 511834 w 699148"/>
                <a:gd name="connsiteY433" fmla="*/ 954841 h 1882532"/>
                <a:gd name="connsiteX434" fmla="*/ 515427 w 699148"/>
                <a:gd name="connsiteY434" fmla="*/ 967445 h 1882532"/>
                <a:gd name="connsiteX435" fmla="*/ 355892 w 699148"/>
                <a:gd name="connsiteY435" fmla="*/ 967445 h 1882532"/>
                <a:gd name="connsiteX436" fmla="*/ 349425 w 699148"/>
                <a:gd name="connsiteY436" fmla="*/ 960963 h 1882532"/>
                <a:gd name="connsiteX437" fmla="*/ 350503 w 699148"/>
                <a:gd name="connsiteY437" fmla="*/ 529185 h 1882532"/>
                <a:gd name="connsiteX438" fmla="*/ 356970 w 699148"/>
                <a:gd name="connsiteY438" fmla="*/ 522703 h 1882532"/>
                <a:gd name="connsiteX439" fmla="*/ 437456 w 699148"/>
                <a:gd name="connsiteY439" fmla="*/ 521982 h 1882532"/>
                <a:gd name="connsiteX440" fmla="*/ 221671 w 699148"/>
                <a:gd name="connsiteY440" fmla="*/ 340035 h 1882532"/>
                <a:gd name="connsiteX441" fmla="*/ 225707 w 699148"/>
                <a:gd name="connsiteY441" fmla="*/ 340125 h 1882532"/>
                <a:gd name="connsiteX442" fmla="*/ 257273 w 699148"/>
                <a:gd name="connsiteY442" fmla="*/ 355517 h 1882532"/>
                <a:gd name="connsiteX443" fmla="*/ 289557 w 699148"/>
                <a:gd name="connsiteY443" fmla="*/ 357665 h 1882532"/>
                <a:gd name="connsiteX444" fmla="*/ 290992 w 699148"/>
                <a:gd name="connsiteY444" fmla="*/ 362677 h 1882532"/>
                <a:gd name="connsiteX445" fmla="*/ 221402 w 699148"/>
                <a:gd name="connsiteY445" fmla="*/ 343704 h 1882532"/>
                <a:gd name="connsiteX446" fmla="*/ 221671 w 699148"/>
                <a:gd name="connsiteY446" fmla="*/ 340035 h 1882532"/>
                <a:gd name="connsiteX447" fmla="*/ 211906 w 699148"/>
                <a:gd name="connsiteY447" fmla="*/ 104619 h 1882532"/>
                <a:gd name="connsiteX448" fmla="*/ 245347 w 699148"/>
                <a:gd name="connsiteY448" fmla="*/ 112938 h 1882532"/>
                <a:gd name="connsiteX449" fmla="*/ 283877 w 699148"/>
                <a:gd name="connsiteY449" fmla="*/ 116917 h 1882532"/>
                <a:gd name="connsiteX450" fmla="*/ 284604 w 699148"/>
                <a:gd name="connsiteY450" fmla="*/ 122704 h 1882532"/>
                <a:gd name="connsiteX451" fmla="*/ 210452 w 699148"/>
                <a:gd name="connsiteY451" fmla="*/ 106789 h 1882532"/>
                <a:gd name="connsiteX452" fmla="*/ 211906 w 699148"/>
                <a:gd name="connsiteY452" fmla="*/ 104619 h 1882532"/>
                <a:gd name="connsiteX453" fmla="*/ 209200 w 699148"/>
                <a:gd name="connsiteY453" fmla="*/ 83244 h 1882532"/>
                <a:gd name="connsiteX454" fmla="*/ 209271 w 699148"/>
                <a:gd name="connsiteY454" fmla="*/ 86296 h 1882532"/>
                <a:gd name="connsiteX455" fmla="*/ 212481 w 699148"/>
                <a:gd name="connsiteY455" fmla="*/ 84538 h 1882532"/>
                <a:gd name="connsiteX456" fmla="*/ 467460 w 699148"/>
                <a:gd name="connsiteY456" fmla="*/ 37095 h 1882532"/>
                <a:gd name="connsiteX457" fmla="*/ 470737 w 699148"/>
                <a:gd name="connsiteY457" fmla="*/ 44579 h 1882532"/>
                <a:gd name="connsiteX458" fmla="*/ 344709 w 699148"/>
                <a:gd name="connsiteY458" fmla="*/ 72734 h 1882532"/>
                <a:gd name="connsiteX459" fmla="*/ 221914 w 699148"/>
                <a:gd name="connsiteY459" fmla="*/ 44223 h 1882532"/>
                <a:gd name="connsiteX460" fmla="*/ 231608 w 699148"/>
                <a:gd name="connsiteY460" fmla="*/ 41372 h 1882532"/>
                <a:gd name="connsiteX461" fmla="*/ 344709 w 699148"/>
                <a:gd name="connsiteY461" fmla="*/ 59191 h 1882532"/>
                <a:gd name="connsiteX462" fmla="*/ 459606 w 699148"/>
                <a:gd name="connsiteY462" fmla="*/ 38165 h 1882532"/>
                <a:gd name="connsiteX463" fmla="*/ 467460 w 699148"/>
                <a:gd name="connsiteY463" fmla="*/ 37095 h 1882532"/>
                <a:gd name="connsiteX464" fmla="*/ 369619 w 699148"/>
                <a:gd name="connsiteY464" fmla="*/ 12957 h 1882532"/>
                <a:gd name="connsiteX465" fmla="*/ 282180 w 699148"/>
                <a:gd name="connsiteY465" fmla="*/ 16543 h 1882532"/>
                <a:gd name="connsiteX466" fmla="*/ 222747 w 699148"/>
                <a:gd name="connsiteY466" fmla="*/ 30530 h 1882532"/>
                <a:gd name="connsiteX467" fmla="*/ 208699 w 699148"/>
                <a:gd name="connsiteY467" fmla="*/ 67111 h 1882532"/>
                <a:gd name="connsiteX468" fmla="*/ 247961 w 699148"/>
                <a:gd name="connsiteY468" fmla="*/ 80381 h 1882532"/>
                <a:gd name="connsiteX469" fmla="*/ 420498 w 699148"/>
                <a:gd name="connsiteY469" fmla="*/ 86836 h 1882532"/>
                <a:gd name="connsiteX470" fmla="*/ 420498 w 699148"/>
                <a:gd name="connsiteY470" fmla="*/ 99747 h 1882532"/>
                <a:gd name="connsiteX471" fmla="*/ 273896 w 699148"/>
                <a:gd name="connsiteY471" fmla="*/ 98671 h 1882532"/>
                <a:gd name="connsiteX472" fmla="*/ 251479 w 699148"/>
                <a:gd name="connsiteY472" fmla="*/ 95432 h 1882532"/>
                <a:gd name="connsiteX473" fmla="*/ 225808 w 699148"/>
                <a:gd name="connsiteY473" fmla="*/ 89755 h 1882532"/>
                <a:gd name="connsiteX474" fmla="*/ 236881 w 699148"/>
                <a:gd name="connsiteY474" fmla="*/ 94612 h 1882532"/>
                <a:gd name="connsiteX475" fmla="*/ 235817 w 699148"/>
                <a:gd name="connsiteY475" fmla="*/ 98925 h 1882532"/>
                <a:gd name="connsiteX476" fmla="*/ 210636 w 699148"/>
                <a:gd name="connsiteY476" fmla="*/ 93174 h 1882532"/>
                <a:gd name="connsiteX477" fmla="*/ 209371 w 699148"/>
                <a:gd name="connsiteY477" fmla="*/ 90667 h 1882532"/>
                <a:gd name="connsiteX478" fmla="*/ 210255 w 699148"/>
                <a:gd name="connsiteY478" fmla="*/ 129054 h 1882532"/>
                <a:gd name="connsiteX479" fmla="*/ 242842 w 699148"/>
                <a:gd name="connsiteY479" fmla="*/ 142004 h 1882532"/>
                <a:gd name="connsiteX480" fmla="*/ 274258 w 699148"/>
                <a:gd name="connsiteY480" fmla="*/ 148707 h 1882532"/>
                <a:gd name="connsiteX481" fmla="*/ 274258 w 699148"/>
                <a:gd name="connsiteY481" fmla="*/ 152940 h 1882532"/>
                <a:gd name="connsiteX482" fmla="*/ 238558 w 699148"/>
                <a:gd name="connsiteY482" fmla="*/ 151970 h 1882532"/>
                <a:gd name="connsiteX483" fmla="*/ 210457 w 699148"/>
                <a:gd name="connsiteY483" fmla="*/ 137857 h 1882532"/>
                <a:gd name="connsiteX484" fmla="*/ 212211 w 699148"/>
                <a:gd name="connsiteY484" fmla="*/ 214054 h 1882532"/>
                <a:gd name="connsiteX485" fmla="*/ 214479 w 699148"/>
                <a:gd name="connsiteY485" fmla="*/ 272259 h 1882532"/>
                <a:gd name="connsiteX486" fmla="*/ 250072 w 699148"/>
                <a:gd name="connsiteY486" fmla="*/ 284066 h 1882532"/>
                <a:gd name="connsiteX487" fmla="*/ 284604 w 699148"/>
                <a:gd name="connsiteY487" fmla="*/ 291869 h 1882532"/>
                <a:gd name="connsiteX488" fmla="*/ 284604 w 699148"/>
                <a:gd name="connsiteY488" fmla="*/ 298253 h 1882532"/>
                <a:gd name="connsiteX489" fmla="*/ 246801 w 699148"/>
                <a:gd name="connsiteY489" fmla="*/ 296479 h 1882532"/>
                <a:gd name="connsiteX490" fmla="*/ 214678 w 699148"/>
                <a:gd name="connsiteY490" fmla="*/ 277930 h 1882532"/>
                <a:gd name="connsiteX491" fmla="*/ 213900 w 699148"/>
                <a:gd name="connsiteY491" fmla="*/ 301292 h 1882532"/>
                <a:gd name="connsiteX492" fmla="*/ 248458 w 699148"/>
                <a:gd name="connsiteY492" fmla="*/ 315540 h 1882532"/>
                <a:gd name="connsiteX493" fmla="*/ 282713 w 699148"/>
                <a:gd name="connsiteY493" fmla="*/ 318817 h 1882532"/>
                <a:gd name="connsiteX494" fmla="*/ 283070 w 699148"/>
                <a:gd name="connsiteY494" fmla="*/ 324278 h 1882532"/>
                <a:gd name="connsiteX495" fmla="*/ 224762 w 699148"/>
                <a:gd name="connsiteY495" fmla="*/ 318185 h 1882532"/>
                <a:gd name="connsiteX496" fmla="*/ 213658 w 699148"/>
                <a:gd name="connsiteY496" fmla="*/ 308578 h 1882532"/>
                <a:gd name="connsiteX497" fmla="*/ 212572 w 699148"/>
                <a:gd name="connsiteY497" fmla="*/ 341207 h 1882532"/>
                <a:gd name="connsiteX498" fmla="*/ 149889 w 699148"/>
                <a:gd name="connsiteY498" fmla="*/ 582544 h 1882532"/>
                <a:gd name="connsiteX499" fmla="*/ 72355 w 699148"/>
                <a:gd name="connsiteY499" fmla="*/ 869264 h 1882532"/>
                <a:gd name="connsiteX500" fmla="*/ 102886 w 699148"/>
                <a:gd name="connsiteY500" fmla="*/ 885307 h 1882532"/>
                <a:gd name="connsiteX501" fmla="*/ 138604 w 699148"/>
                <a:gd name="connsiteY501" fmla="*/ 892958 h 1882532"/>
                <a:gd name="connsiteX502" fmla="*/ 138604 w 699148"/>
                <a:gd name="connsiteY502" fmla="*/ 898059 h 1882532"/>
                <a:gd name="connsiteX503" fmla="*/ 96679 w 699148"/>
                <a:gd name="connsiteY503" fmla="*/ 898195 h 1882532"/>
                <a:gd name="connsiteX504" fmla="*/ 69057 w 699148"/>
                <a:gd name="connsiteY504" fmla="*/ 881457 h 1882532"/>
                <a:gd name="connsiteX505" fmla="*/ 62710 w 699148"/>
                <a:gd name="connsiteY505" fmla="*/ 904928 h 1882532"/>
                <a:gd name="connsiteX506" fmla="*/ 33170 w 699148"/>
                <a:gd name="connsiteY506" fmla="*/ 1012269 h 1882532"/>
                <a:gd name="connsiteX507" fmla="*/ 13357 w 699148"/>
                <a:gd name="connsiteY507" fmla="*/ 1078187 h 1882532"/>
                <a:gd name="connsiteX508" fmla="*/ 17100 w 699148"/>
                <a:gd name="connsiteY508" fmla="*/ 1096462 h 1882532"/>
                <a:gd name="connsiteX509" fmla="*/ 30392 w 699148"/>
                <a:gd name="connsiteY509" fmla="*/ 1115395 h 1882532"/>
                <a:gd name="connsiteX510" fmla="*/ 62243 w 699148"/>
                <a:gd name="connsiteY510" fmla="*/ 1141453 h 1882532"/>
                <a:gd name="connsiteX511" fmla="*/ 60096 w 699148"/>
                <a:gd name="connsiteY511" fmla="*/ 1146520 h 1882532"/>
                <a:gd name="connsiteX512" fmla="*/ 33337 w 699148"/>
                <a:gd name="connsiteY512" fmla="*/ 1129247 h 1882532"/>
                <a:gd name="connsiteX513" fmla="*/ 33575 w 699148"/>
                <a:gd name="connsiteY513" fmla="*/ 1129651 h 1882532"/>
                <a:gd name="connsiteX514" fmla="*/ 60981 w 699148"/>
                <a:gd name="connsiteY514" fmla="*/ 1157363 h 1882532"/>
                <a:gd name="connsiteX515" fmla="*/ 75329 w 699148"/>
                <a:gd name="connsiteY515" fmla="*/ 1138485 h 1882532"/>
                <a:gd name="connsiteX516" fmla="*/ 83288 w 699148"/>
                <a:gd name="connsiteY516" fmla="*/ 1133609 h 1882532"/>
                <a:gd name="connsiteX517" fmla="*/ 71646 w 699148"/>
                <a:gd name="connsiteY517" fmla="*/ 1127647 h 1882532"/>
                <a:gd name="connsiteX518" fmla="*/ 26750 w 699148"/>
                <a:gd name="connsiteY518" fmla="*/ 1054162 h 1882532"/>
                <a:gd name="connsiteX519" fmla="*/ 30207 w 699148"/>
                <a:gd name="connsiteY519" fmla="*/ 1053349 h 1882532"/>
                <a:gd name="connsiteX520" fmla="*/ 31778 w 699148"/>
                <a:gd name="connsiteY520" fmla="*/ 1056330 h 1882532"/>
                <a:gd name="connsiteX521" fmla="*/ 73796 w 699148"/>
                <a:gd name="connsiteY521" fmla="*/ 1115100 h 1882532"/>
                <a:gd name="connsiteX522" fmla="*/ 96221 w 699148"/>
                <a:gd name="connsiteY522" fmla="*/ 1125687 h 1882532"/>
                <a:gd name="connsiteX523" fmla="*/ 105904 w 699148"/>
                <a:gd name="connsiteY523" fmla="*/ 1119756 h 1882532"/>
                <a:gd name="connsiteX524" fmla="*/ 146367 w 699148"/>
                <a:gd name="connsiteY524" fmla="*/ 1107145 h 1882532"/>
                <a:gd name="connsiteX525" fmla="*/ 81924 w 699148"/>
                <a:gd name="connsiteY525" fmla="*/ 1086303 h 1882532"/>
                <a:gd name="connsiteX526" fmla="*/ 33006 w 699148"/>
                <a:gd name="connsiteY526" fmla="*/ 1038165 h 1882532"/>
                <a:gd name="connsiteX527" fmla="*/ 35528 w 699148"/>
                <a:gd name="connsiteY527" fmla="*/ 1035985 h 1882532"/>
                <a:gd name="connsiteX528" fmla="*/ 146877 w 699148"/>
                <a:gd name="connsiteY528" fmla="*/ 1103197 h 1882532"/>
                <a:gd name="connsiteX529" fmla="*/ 146526 w 699148"/>
                <a:gd name="connsiteY529" fmla="*/ 1107095 h 1882532"/>
                <a:gd name="connsiteX530" fmla="*/ 188933 w 699148"/>
                <a:gd name="connsiteY530" fmla="*/ 1093878 h 1882532"/>
                <a:gd name="connsiteX531" fmla="*/ 454956 w 699148"/>
                <a:gd name="connsiteY531" fmla="*/ 1089995 h 1882532"/>
                <a:gd name="connsiteX532" fmla="*/ 557917 w 699148"/>
                <a:gd name="connsiteY532" fmla="*/ 1109403 h 1882532"/>
                <a:gd name="connsiteX533" fmla="*/ 591897 w 699148"/>
                <a:gd name="connsiteY533" fmla="*/ 1126053 h 1882532"/>
                <a:gd name="connsiteX534" fmla="*/ 626894 w 699148"/>
                <a:gd name="connsiteY534" fmla="*/ 1107088 h 1882532"/>
                <a:gd name="connsiteX535" fmla="*/ 673633 w 699148"/>
                <a:gd name="connsiteY535" fmla="*/ 1073204 h 1882532"/>
                <a:gd name="connsiteX536" fmla="*/ 679047 w 699148"/>
                <a:gd name="connsiteY536" fmla="*/ 1078244 h 1882532"/>
                <a:gd name="connsiteX537" fmla="*/ 639380 w 699148"/>
                <a:gd name="connsiteY537" fmla="*/ 1116791 h 1882532"/>
                <a:gd name="connsiteX538" fmla="*/ 605352 w 699148"/>
                <a:gd name="connsiteY538" fmla="*/ 1132646 h 1882532"/>
                <a:gd name="connsiteX539" fmla="*/ 607323 w 699148"/>
                <a:gd name="connsiteY539" fmla="*/ 1133611 h 1882532"/>
                <a:gd name="connsiteX540" fmla="*/ 623493 w 699148"/>
                <a:gd name="connsiteY540" fmla="*/ 1151209 h 1882532"/>
                <a:gd name="connsiteX541" fmla="*/ 628059 w 699148"/>
                <a:gd name="connsiteY541" fmla="*/ 1164716 h 1882532"/>
                <a:gd name="connsiteX542" fmla="*/ 631583 w 699148"/>
                <a:gd name="connsiteY542" fmla="*/ 1167795 h 1882532"/>
                <a:gd name="connsiteX543" fmla="*/ 632616 w 699148"/>
                <a:gd name="connsiteY543" fmla="*/ 1167158 h 1882532"/>
                <a:gd name="connsiteX544" fmla="*/ 689174 w 699148"/>
                <a:gd name="connsiteY544" fmla="*/ 1078187 h 1882532"/>
                <a:gd name="connsiteX545" fmla="*/ 676206 w 699148"/>
                <a:gd name="connsiteY545" fmla="*/ 1038204 h 1882532"/>
                <a:gd name="connsiteX546" fmla="*/ 621088 w 699148"/>
                <a:gd name="connsiteY546" fmla="*/ 835048 h 1882532"/>
                <a:gd name="connsiteX547" fmla="*/ 532829 w 699148"/>
                <a:gd name="connsiteY547" fmla="*/ 508702 h 1882532"/>
                <a:gd name="connsiteX548" fmla="*/ 489239 w 699148"/>
                <a:gd name="connsiteY548" fmla="*/ 332562 h 1882532"/>
                <a:gd name="connsiteX549" fmla="*/ 487888 w 699148"/>
                <a:gd name="connsiteY549" fmla="*/ 202888 h 1882532"/>
                <a:gd name="connsiteX550" fmla="*/ 493144 w 699148"/>
                <a:gd name="connsiteY550" fmla="*/ 82771 h 1882532"/>
                <a:gd name="connsiteX551" fmla="*/ 490467 w 699148"/>
                <a:gd name="connsiteY551" fmla="*/ 84460 h 1882532"/>
                <a:gd name="connsiteX552" fmla="*/ 420498 w 699148"/>
                <a:gd name="connsiteY552" fmla="*/ 99747 h 1882532"/>
                <a:gd name="connsiteX553" fmla="*/ 420498 w 699148"/>
                <a:gd name="connsiteY553" fmla="*/ 86836 h 1882532"/>
                <a:gd name="connsiteX554" fmla="*/ 482093 w 699148"/>
                <a:gd name="connsiteY554" fmla="*/ 72849 h 1882532"/>
                <a:gd name="connsiteX555" fmla="*/ 495780 w 699148"/>
                <a:gd name="connsiteY555" fmla="*/ 36268 h 1882532"/>
                <a:gd name="connsiteX556" fmla="*/ 456518 w 699148"/>
                <a:gd name="connsiteY556" fmla="*/ 23357 h 1882532"/>
                <a:gd name="connsiteX557" fmla="*/ 369619 w 699148"/>
                <a:gd name="connsiteY557" fmla="*/ 12957 h 1882532"/>
                <a:gd name="connsiteX558" fmla="*/ 356562 w 699148"/>
                <a:gd name="connsiteY558" fmla="*/ 1 h 1882532"/>
                <a:gd name="connsiteX559" fmla="*/ 430944 w 699148"/>
                <a:gd name="connsiteY559" fmla="*/ 4708 h 1882532"/>
                <a:gd name="connsiteX560" fmla="*/ 519914 w 699148"/>
                <a:gd name="connsiteY560" fmla="*/ 37703 h 1882532"/>
                <a:gd name="connsiteX561" fmla="*/ 520184 w 699148"/>
                <a:gd name="connsiteY561" fmla="*/ 65704 h 1882532"/>
                <a:gd name="connsiteX562" fmla="*/ 506506 w 699148"/>
                <a:gd name="connsiteY562" fmla="*/ 74337 h 1882532"/>
                <a:gd name="connsiteX563" fmla="*/ 503289 w 699148"/>
                <a:gd name="connsiteY563" fmla="*/ 223059 h 1882532"/>
                <a:gd name="connsiteX564" fmla="*/ 504369 w 699148"/>
                <a:gd name="connsiteY564" fmla="*/ 346249 h 1882532"/>
                <a:gd name="connsiteX565" fmla="*/ 581822 w 699148"/>
                <a:gd name="connsiteY565" fmla="*/ 640537 h 1882532"/>
                <a:gd name="connsiteX566" fmla="*/ 669361 w 699148"/>
                <a:gd name="connsiteY566" fmla="*/ 963281 h 1882532"/>
                <a:gd name="connsiteX567" fmla="*/ 689174 w 699148"/>
                <a:gd name="connsiteY567" fmla="*/ 1034962 h 1882532"/>
                <a:gd name="connsiteX568" fmla="*/ 675125 w 699148"/>
                <a:gd name="connsiteY568" fmla="*/ 1141583 h 1882532"/>
                <a:gd name="connsiteX569" fmla="*/ 632312 w 699148"/>
                <a:gd name="connsiteY569" fmla="*/ 1177771 h 1882532"/>
                <a:gd name="connsiteX570" fmla="*/ 631996 w 699148"/>
                <a:gd name="connsiteY570" fmla="*/ 1200547 h 1882532"/>
                <a:gd name="connsiteX571" fmla="*/ 616250 w 699148"/>
                <a:gd name="connsiteY571" fmla="*/ 1234864 h 1882532"/>
                <a:gd name="connsiteX572" fmla="*/ 599765 w 699148"/>
                <a:gd name="connsiteY572" fmla="*/ 1245368 h 1882532"/>
                <a:gd name="connsiteX573" fmla="*/ 600902 w 699148"/>
                <a:gd name="connsiteY573" fmla="*/ 1246382 h 1882532"/>
                <a:gd name="connsiteX574" fmla="*/ 639576 w 699148"/>
                <a:gd name="connsiteY574" fmla="*/ 1821296 h 1882532"/>
                <a:gd name="connsiteX575" fmla="*/ 634516 w 699148"/>
                <a:gd name="connsiteY575" fmla="*/ 1827784 h 1882532"/>
                <a:gd name="connsiteX576" fmla="*/ 606685 w 699148"/>
                <a:gd name="connsiteY576" fmla="*/ 1833190 h 1882532"/>
                <a:gd name="connsiteX577" fmla="*/ 598010 w 699148"/>
                <a:gd name="connsiteY577" fmla="*/ 1826702 h 1882532"/>
                <a:gd name="connsiteX578" fmla="*/ 559963 w 699148"/>
                <a:gd name="connsiteY578" fmla="*/ 1263942 h 1882532"/>
                <a:gd name="connsiteX579" fmla="*/ 462484 w 699148"/>
                <a:gd name="connsiteY579" fmla="*/ 1289481 h 1882532"/>
                <a:gd name="connsiteX580" fmla="*/ 357009 w 699148"/>
                <a:gd name="connsiteY580" fmla="*/ 1295326 h 1882532"/>
                <a:gd name="connsiteX581" fmla="*/ 357009 w 699148"/>
                <a:gd name="connsiteY581" fmla="*/ 1325274 h 1882532"/>
                <a:gd name="connsiteX582" fmla="*/ 369988 w 699148"/>
                <a:gd name="connsiteY582" fmla="*/ 1327407 h 1882532"/>
                <a:gd name="connsiteX583" fmla="*/ 383158 w 699148"/>
                <a:gd name="connsiteY583" fmla="*/ 1333097 h 1882532"/>
                <a:gd name="connsiteX584" fmla="*/ 387204 w 699148"/>
                <a:gd name="connsiteY584" fmla="*/ 1340605 h 1882532"/>
                <a:gd name="connsiteX585" fmla="*/ 389982 w 699148"/>
                <a:gd name="connsiteY585" fmla="*/ 1343263 h 1882532"/>
                <a:gd name="connsiteX586" fmla="*/ 389982 w 699148"/>
                <a:gd name="connsiteY586" fmla="*/ 1419335 h 1882532"/>
                <a:gd name="connsiteX587" fmla="*/ 383886 w 699148"/>
                <a:gd name="connsiteY587" fmla="*/ 1432738 h 1882532"/>
                <a:gd name="connsiteX588" fmla="*/ 377318 w 699148"/>
                <a:gd name="connsiteY588" fmla="*/ 1434862 h 1882532"/>
                <a:gd name="connsiteX589" fmla="*/ 377675 w 699148"/>
                <a:gd name="connsiteY589" fmla="*/ 1611517 h 1882532"/>
                <a:gd name="connsiteX590" fmla="*/ 380638 w 699148"/>
                <a:gd name="connsiteY590" fmla="*/ 1683468 h 1882532"/>
                <a:gd name="connsiteX591" fmla="*/ 380348 w 699148"/>
                <a:gd name="connsiteY591" fmla="*/ 1690527 h 1882532"/>
                <a:gd name="connsiteX592" fmla="*/ 385015 w 699148"/>
                <a:gd name="connsiteY592" fmla="*/ 1690527 h 1882532"/>
                <a:gd name="connsiteX593" fmla="*/ 391826 w 699148"/>
                <a:gd name="connsiteY593" fmla="*/ 1697671 h 1882532"/>
                <a:gd name="connsiteX594" fmla="*/ 392089 w 699148"/>
                <a:gd name="connsiteY594" fmla="*/ 1704618 h 1882532"/>
                <a:gd name="connsiteX595" fmla="*/ 382506 w 699148"/>
                <a:gd name="connsiteY595" fmla="*/ 1710529 h 1882532"/>
                <a:gd name="connsiteX596" fmla="*/ 392543 w 699148"/>
                <a:gd name="connsiteY596" fmla="*/ 1716602 h 1882532"/>
                <a:gd name="connsiteX597" fmla="*/ 392089 w 699148"/>
                <a:gd name="connsiteY597" fmla="*/ 1704618 h 1882532"/>
                <a:gd name="connsiteX598" fmla="*/ 435201 w 699148"/>
                <a:gd name="connsiteY598" fmla="*/ 1678025 h 1882532"/>
                <a:gd name="connsiteX599" fmla="*/ 444163 w 699148"/>
                <a:gd name="connsiteY599" fmla="*/ 1680526 h 1882532"/>
                <a:gd name="connsiteX600" fmla="*/ 446042 w 699148"/>
                <a:gd name="connsiteY600" fmla="*/ 1683408 h 1882532"/>
                <a:gd name="connsiteX601" fmla="*/ 471121 w 699148"/>
                <a:gd name="connsiteY601" fmla="*/ 1667428 h 1882532"/>
                <a:gd name="connsiteX602" fmla="*/ 486424 w 699148"/>
                <a:gd name="connsiteY602" fmla="*/ 1660671 h 1882532"/>
                <a:gd name="connsiteX603" fmla="*/ 503623 w 699148"/>
                <a:gd name="connsiteY603" fmla="*/ 1660942 h 1882532"/>
                <a:gd name="connsiteX604" fmla="*/ 507595 w 699148"/>
                <a:gd name="connsiteY604" fmla="*/ 1670671 h 1882532"/>
                <a:gd name="connsiteX605" fmla="*/ 500012 w 699148"/>
                <a:gd name="connsiteY605" fmla="*/ 1683284 h 1882532"/>
                <a:gd name="connsiteX606" fmla="*/ 485566 w 699148"/>
                <a:gd name="connsiteY606" fmla="*/ 1692293 h 1882532"/>
                <a:gd name="connsiteX607" fmla="*/ 459831 w 699148"/>
                <a:gd name="connsiteY607" fmla="*/ 1707985 h 1882532"/>
                <a:gd name="connsiteX608" fmla="*/ 463161 w 699148"/>
                <a:gd name="connsiteY608" fmla="*/ 1715530 h 1882532"/>
                <a:gd name="connsiteX609" fmla="*/ 444521 w 699148"/>
                <a:gd name="connsiteY609" fmla="*/ 1733389 h 1882532"/>
                <a:gd name="connsiteX610" fmla="*/ 418302 w 699148"/>
                <a:gd name="connsiteY610" fmla="*/ 1749111 h 1882532"/>
                <a:gd name="connsiteX611" fmla="*/ 444292 w 699148"/>
                <a:gd name="connsiteY611" fmla="*/ 1755365 h 1882532"/>
                <a:gd name="connsiteX612" fmla="*/ 449698 w 699148"/>
                <a:gd name="connsiteY612" fmla="*/ 1757657 h 1882532"/>
                <a:gd name="connsiteX613" fmla="*/ 450944 w 699148"/>
                <a:gd name="connsiteY613" fmla="*/ 1757946 h 1882532"/>
                <a:gd name="connsiteX614" fmla="*/ 452914 w 699148"/>
                <a:gd name="connsiteY614" fmla="*/ 1759020 h 1882532"/>
                <a:gd name="connsiteX615" fmla="*/ 477074 w 699148"/>
                <a:gd name="connsiteY615" fmla="*/ 1769261 h 1882532"/>
                <a:gd name="connsiteX616" fmla="*/ 485070 w 699148"/>
                <a:gd name="connsiteY616" fmla="*/ 1776554 h 1882532"/>
                <a:gd name="connsiteX617" fmla="*/ 487903 w 699148"/>
                <a:gd name="connsiteY617" fmla="*/ 1778099 h 1882532"/>
                <a:gd name="connsiteX618" fmla="*/ 489560 w 699148"/>
                <a:gd name="connsiteY618" fmla="*/ 1780649 h 1882532"/>
                <a:gd name="connsiteX619" fmla="*/ 499790 w 699148"/>
                <a:gd name="connsiteY619" fmla="*/ 1789979 h 1882532"/>
                <a:gd name="connsiteX620" fmla="*/ 504750 w 699148"/>
                <a:gd name="connsiteY620" fmla="*/ 1818901 h 1882532"/>
                <a:gd name="connsiteX621" fmla="*/ 347734 w 699148"/>
                <a:gd name="connsiteY621" fmla="*/ 1882401 h 1882532"/>
                <a:gd name="connsiteX622" fmla="*/ 175593 w 699148"/>
                <a:gd name="connsiteY622" fmla="*/ 1819623 h 1882532"/>
                <a:gd name="connsiteX623" fmla="*/ 263256 w 699148"/>
                <a:gd name="connsiteY623" fmla="*/ 1748693 h 1882532"/>
                <a:gd name="connsiteX624" fmla="*/ 293746 w 699148"/>
                <a:gd name="connsiteY624" fmla="*/ 1743660 h 1882532"/>
                <a:gd name="connsiteX625" fmla="*/ 291553 w 699148"/>
                <a:gd name="connsiteY625" fmla="*/ 1666653 h 1882532"/>
                <a:gd name="connsiteX626" fmla="*/ 293978 w 699148"/>
                <a:gd name="connsiteY626" fmla="*/ 1581222 h 1882532"/>
                <a:gd name="connsiteX627" fmla="*/ 293618 w 699148"/>
                <a:gd name="connsiteY627" fmla="*/ 1433713 h 1882532"/>
                <a:gd name="connsiteX628" fmla="*/ 293979 w 699148"/>
                <a:gd name="connsiteY628" fmla="*/ 1433370 h 1882532"/>
                <a:gd name="connsiteX629" fmla="*/ 290029 w 699148"/>
                <a:gd name="connsiteY629" fmla="*/ 1431148 h 1882532"/>
                <a:gd name="connsiteX630" fmla="*/ 284184 w 699148"/>
                <a:gd name="connsiteY630" fmla="*/ 1417161 h 1882532"/>
                <a:gd name="connsiteX631" fmla="*/ 284184 w 699148"/>
                <a:gd name="connsiteY631" fmla="*/ 1346690 h 1882532"/>
                <a:gd name="connsiteX632" fmla="*/ 283306 w 699148"/>
                <a:gd name="connsiteY632" fmla="*/ 1345642 h 1882532"/>
                <a:gd name="connsiteX633" fmla="*/ 284184 w 699148"/>
                <a:gd name="connsiteY633" fmla="*/ 1344148 h 1882532"/>
                <a:gd name="connsiteX634" fmla="*/ 284184 w 699148"/>
                <a:gd name="connsiteY634" fmla="*/ 1343485 h 1882532"/>
                <a:gd name="connsiteX635" fmla="*/ 283306 w 699148"/>
                <a:gd name="connsiteY635" fmla="*/ 1342040 h 1882532"/>
                <a:gd name="connsiteX636" fmla="*/ 309356 w 699148"/>
                <a:gd name="connsiteY636" fmla="*/ 1325336 h 1882532"/>
                <a:gd name="connsiteX637" fmla="*/ 319298 w 699148"/>
                <a:gd name="connsiteY637" fmla="*/ 1324537 h 1882532"/>
                <a:gd name="connsiteX638" fmla="*/ 319546 w 699148"/>
                <a:gd name="connsiteY638" fmla="*/ 1294822 h 1882532"/>
                <a:gd name="connsiteX639" fmla="*/ 222878 w 699148"/>
                <a:gd name="connsiteY639" fmla="*/ 1289481 h 1882532"/>
                <a:gd name="connsiteX640" fmla="*/ 123897 w 699148"/>
                <a:gd name="connsiteY640" fmla="*/ 1263629 h 1882532"/>
                <a:gd name="connsiteX641" fmla="*/ 85829 w 699148"/>
                <a:gd name="connsiteY641" fmla="*/ 1826702 h 1882532"/>
                <a:gd name="connsiteX642" fmla="*/ 77154 w 699148"/>
                <a:gd name="connsiteY642" fmla="*/ 1833190 h 1882532"/>
                <a:gd name="connsiteX643" fmla="*/ 49685 w 699148"/>
                <a:gd name="connsiteY643" fmla="*/ 1827784 h 1882532"/>
                <a:gd name="connsiteX644" fmla="*/ 44625 w 699148"/>
                <a:gd name="connsiteY644" fmla="*/ 1821296 h 1882532"/>
                <a:gd name="connsiteX645" fmla="*/ 83299 w 699148"/>
                <a:gd name="connsiteY645" fmla="*/ 1246382 h 1882532"/>
                <a:gd name="connsiteX646" fmla="*/ 83576 w 699148"/>
                <a:gd name="connsiteY646" fmla="*/ 1246135 h 1882532"/>
                <a:gd name="connsiteX647" fmla="*/ 79558 w 699148"/>
                <a:gd name="connsiteY647" fmla="*/ 1243889 h 1882532"/>
                <a:gd name="connsiteX648" fmla="*/ 52562 w 699148"/>
                <a:gd name="connsiteY648" fmla="*/ 1172485 h 1882532"/>
                <a:gd name="connsiteX649" fmla="*/ 55823 w 699148"/>
                <a:gd name="connsiteY649" fmla="*/ 1169349 h 1882532"/>
                <a:gd name="connsiteX650" fmla="*/ 30378 w 699148"/>
                <a:gd name="connsiteY650" fmla="*/ 1147931 h 1882532"/>
                <a:gd name="connsiteX651" fmla="*/ 28 w 699148"/>
                <a:gd name="connsiteY651" fmla="*/ 1078187 h 1882532"/>
                <a:gd name="connsiteX652" fmla="*/ 19481 w 699148"/>
                <a:gd name="connsiteY652" fmla="*/ 1012269 h 1882532"/>
                <a:gd name="connsiteX653" fmla="*/ 50462 w 699148"/>
                <a:gd name="connsiteY653" fmla="*/ 898084 h 1882532"/>
                <a:gd name="connsiteX654" fmla="*/ 143765 w 699148"/>
                <a:gd name="connsiteY654" fmla="*/ 554808 h 1882532"/>
                <a:gd name="connsiteX655" fmla="*/ 199603 w 699148"/>
                <a:gd name="connsiteY655" fmla="*/ 337605 h 1882532"/>
                <a:gd name="connsiteX656" fmla="*/ 198522 w 699148"/>
                <a:gd name="connsiteY656" fmla="*/ 200366 h 1882532"/>
                <a:gd name="connsiteX657" fmla="*/ 195686 w 699148"/>
                <a:gd name="connsiteY657" fmla="*/ 75215 h 1882532"/>
                <a:gd name="connsiteX658" fmla="*/ 184566 w 699148"/>
                <a:gd name="connsiteY658" fmla="*/ 65676 h 1882532"/>
                <a:gd name="connsiteX659" fmla="*/ 282180 w 699148"/>
                <a:gd name="connsiteY659" fmla="*/ 3632 h 1882532"/>
                <a:gd name="connsiteX660" fmla="*/ 356562 w 699148"/>
                <a:gd name="connsiteY660" fmla="*/ 1 h 188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Lst>
              <a:rect l="l" t="t" r="r" b="b"/>
              <a:pathLst>
                <a:path w="699148" h="1882532">
                  <a:moveTo>
                    <a:pt x="460066" y="1846710"/>
                  </a:moveTo>
                  <a:lnTo>
                    <a:pt x="437368" y="1855052"/>
                  </a:lnTo>
                  <a:lnTo>
                    <a:pt x="422711" y="1858961"/>
                  </a:lnTo>
                  <a:lnTo>
                    <a:pt x="379605" y="1864766"/>
                  </a:lnTo>
                  <a:cubicBezTo>
                    <a:pt x="364013" y="1865845"/>
                    <a:pt x="350167" y="1866024"/>
                    <a:pt x="340620" y="1866024"/>
                  </a:cubicBezTo>
                  <a:cubicBezTo>
                    <a:pt x="331074" y="1865935"/>
                    <a:pt x="316957" y="1865689"/>
                    <a:pt x="301022" y="1864526"/>
                  </a:cubicBezTo>
                  <a:lnTo>
                    <a:pt x="263088" y="1859267"/>
                  </a:lnTo>
                  <a:lnTo>
                    <a:pt x="278365" y="1864542"/>
                  </a:lnTo>
                  <a:cubicBezTo>
                    <a:pt x="301728" y="1868330"/>
                    <a:pt x="325767" y="1869051"/>
                    <a:pt x="347734" y="1868691"/>
                  </a:cubicBezTo>
                  <a:cubicBezTo>
                    <a:pt x="362184" y="1868420"/>
                    <a:pt x="380838" y="1867642"/>
                    <a:pt x="399972" y="1865025"/>
                  </a:cubicBezTo>
                  <a:lnTo>
                    <a:pt x="422711" y="1858961"/>
                  </a:lnTo>
                  <a:lnTo>
                    <a:pt x="429059" y="1858106"/>
                  </a:lnTo>
                  <a:lnTo>
                    <a:pt x="437368" y="1855052"/>
                  </a:lnTo>
                  <a:lnTo>
                    <a:pt x="455098" y="1850324"/>
                  </a:lnTo>
                  <a:close/>
                  <a:moveTo>
                    <a:pt x="297328" y="1758204"/>
                  </a:moveTo>
                  <a:lnTo>
                    <a:pt x="287428" y="1759719"/>
                  </a:lnTo>
                  <a:cubicBezTo>
                    <a:pt x="281658" y="1760738"/>
                    <a:pt x="274941" y="1762064"/>
                    <a:pt x="267824" y="1763700"/>
                  </a:cubicBezTo>
                  <a:lnTo>
                    <a:pt x="238380" y="1772929"/>
                  </a:lnTo>
                  <a:lnTo>
                    <a:pt x="205914" y="1788858"/>
                  </a:lnTo>
                  <a:lnTo>
                    <a:pt x="198061" y="1798201"/>
                  </a:lnTo>
                  <a:cubicBezTo>
                    <a:pt x="194858" y="1806438"/>
                    <a:pt x="198776" y="1815922"/>
                    <a:pt x="214176" y="1826658"/>
                  </a:cubicBezTo>
                  <a:cubicBezTo>
                    <a:pt x="248399" y="1849920"/>
                    <a:pt x="300634" y="1852067"/>
                    <a:pt x="340620" y="1852067"/>
                  </a:cubicBezTo>
                  <a:cubicBezTo>
                    <a:pt x="380607" y="1852067"/>
                    <a:pt x="436805" y="1849920"/>
                    <a:pt x="470307" y="1824511"/>
                  </a:cubicBezTo>
                  <a:cubicBezTo>
                    <a:pt x="519795" y="1786621"/>
                    <a:pt x="424483" y="1764897"/>
                    <a:pt x="384195" y="1758619"/>
                  </a:cubicBezTo>
                  <a:lnTo>
                    <a:pt x="384008" y="1758595"/>
                  </a:lnTo>
                  <a:lnTo>
                    <a:pt x="375582" y="1758981"/>
                  </a:lnTo>
                  <a:lnTo>
                    <a:pt x="361970" y="1782142"/>
                  </a:lnTo>
                  <a:cubicBezTo>
                    <a:pt x="346457" y="1793526"/>
                    <a:pt x="323444" y="1792241"/>
                    <a:pt x="308470" y="1779460"/>
                  </a:cubicBezTo>
                  <a:close/>
                  <a:moveTo>
                    <a:pt x="432691" y="1686955"/>
                  </a:moveTo>
                  <a:lnTo>
                    <a:pt x="436418" y="1692906"/>
                  </a:lnTo>
                  <a:lnTo>
                    <a:pt x="389317" y="1721959"/>
                  </a:lnTo>
                  <a:cubicBezTo>
                    <a:pt x="387166" y="1723567"/>
                    <a:pt x="384657" y="1723388"/>
                    <a:pt x="382685" y="1722227"/>
                  </a:cubicBezTo>
                  <a:lnTo>
                    <a:pt x="380178" y="1718086"/>
                  </a:lnTo>
                  <a:lnTo>
                    <a:pt x="380545" y="1704100"/>
                  </a:lnTo>
                  <a:lnTo>
                    <a:pt x="385015" y="1704100"/>
                  </a:lnTo>
                  <a:lnTo>
                    <a:pt x="380653" y="1699982"/>
                  </a:lnTo>
                  <a:lnTo>
                    <a:pt x="380714" y="1697671"/>
                  </a:lnTo>
                  <a:lnTo>
                    <a:pt x="380080" y="1697035"/>
                  </a:lnTo>
                  <a:lnTo>
                    <a:pt x="379984" y="1699351"/>
                  </a:lnTo>
                  <a:lnTo>
                    <a:pt x="380653" y="1699982"/>
                  </a:lnTo>
                  <a:lnTo>
                    <a:pt x="380545" y="1704100"/>
                  </a:lnTo>
                  <a:lnTo>
                    <a:pt x="379788" y="1704100"/>
                  </a:lnTo>
                  <a:lnTo>
                    <a:pt x="379276" y="1716539"/>
                  </a:lnTo>
                  <a:lnTo>
                    <a:pt x="379280" y="1716602"/>
                  </a:lnTo>
                  <a:lnTo>
                    <a:pt x="380178" y="1718086"/>
                  </a:lnTo>
                  <a:lnTo>
                    <a:pt x="379531" y="1742763"/>
                  </a:lnTo>
                  <a:lnTo>
                    <a:pt x="398937" y="1745478"/>
                  </a:lnTo>
                  <a:lnTo>
                    <a:pt x="399354" y="1745177"/>
                  </a:lnTo>
                  <a:cubicBezTo>
                    <a:pt x="402580" y="1743033"/>
                    <a:pt x="405448" y="1740890"/>
                    <a:pt x="409033" y="1738747"/>
                  </a:cubicBezTo>
                  <a:cubicBezTo>
                    <a:pt x="418353" y="1733032"/>
                    <a:pt x="428031" y="1727317"/>
                    <a:pt x="437710" y="1721602"/>
                  </a:cubicBezTo>
                  <a:lnTo>
                    <a:pt x="448164" y="1715605"/>
                  </a:lnTo>
                  <a:lnTo>
                    <a:pt x="450257" y="1720531"/>
                  </a:lnTo>
                  <a:cubicBezTo>
                    <a:pt x="450974" y="1718388"/>
                    <a:pt x="451332" y="1716244"/>
                    <a:pt x="452049" y="1714101"/>
                  </a:cubicBezTo>
                  <a:cubicBezTo>
                    <a:pt x="454917" y="1710529"/>
                    <a:pt x="452049" y="1713387"/>
                    <a:pt x="449540" y="1714816"/>
                  </a:cubicBezTo>
                  <a:lnTo>
                    <a:pt x="448164" y="1715605"/>
                  </a:lnTo>
                  <a:lnTo>
                    <a:pt x="445853" y="1710167"/>
                  </a:lnTo>
                  <a:lnTo>
                    <a:pt x="444216" y="1709725"/>
                  </a:lnTo>
                  <a:lnTo>
                    <a:pt x="444706" y="1707467"/>
                  </a:lnTo>
                  <a:lnTo>
                    <a:pt x="442953" y="1703341"/>
                  </a:lnTo>
                  <a:lnTo>
                    <a:pt x="436418" y="1692906"/>
                  </a:lnTo>
                  <a:lnTo>
                    <a:pt x="440178" y="1690587"/>
                  </a:lnTo>
                  <a:lnTo>
                    <a:pt x="440542" y="1689061"/>
                  </a:lnTo>
                  <a:close/>
                  <a:moveTo>
                    <a:pt x="496039" y="1663825"/>
                  </a:moveTo>
                  <a:cubicBezTo>
                    <a:pt x="494594" y="1666707"/>
                    <a:pt x="493150" y="1669590"/>
                    <a:pt x="492067" y="1672113"/>
                  </a:cubicBezTo>
                  <a:cubicBezTo>
                    <a:pt x="492428" y="1671752"/>
                    <a:pt x="495317" y="1670671"/>
                    <a:pt x="491705" y="1672473"/>
                  </a:cubicBezTo>
                  <a:lnTo>
                    <a:pt x="487397" y="1675111"/>
                  </a:lnTo>
                  <a:lnTo>
                    <a:pt x="485295" y="1675311"/>
                  </a:lnTo>
                  <a:cubicBezTo>
                    <a:pt x="481142" y="1677067"/>
                    <a:pt x="477260" y="1679860"/>
                    <a:pt x="472204" y="1682923"/>
                  </a:cubicBezTo>
                  <a:lnTo>
                    <a:pt x="453527" y="1694884"/>
                  </a:lnTo>
                  <a:lnTo>
                    <a:pt x="454062" y="1695703"/>
                  </a:lnTo>
                  <a:lnTo>
                    <a:pt x="475815" y="1682203"/>
                  </a:lnTo>
                  <a:lnTo>
                    <a:pt x="487397" y="1675111"/>
                  </a:lnTo>
                  <a:lnTo>
                    <a:pt x="500012" y="1673915"/>
                  </a:lnTo>
                  <a:cubicBezTo>
                    <a:pt x="498567" y="1670671"/>
                    <a:pt x="497122" y="1667428"/>
                    <a:pt x="496039" y="1663825"/>
                  </a:cubicBezTo>
                  <a:close/>
                  <a:moveTo>
                    <a:pt x="307612" y="1595121"/>
                  </a:moveTo>
                  <a:lnTo>
                    <a:pt x="307628" y="1602500"/>
                  </a:lnTo>
                  <a:cubicBezTo>
                    <a:pt x="307628" y="1638566"/>
                    <a:pt x="307628" y="1674632"/>
                    <a:pt x="307628" y="1710698"/>
                  </a:cubicBezTo>
                  <a:cubicBezTo>
                    <a:pt x="307628" y="1733059"/>
                    <a:pt x="299366" y="1774535"/>
                    <a:pt x="335287" y="1775617"/>
                  </a:cubicBezTo>
                  <a:cubicBezTo>
                    <a:pt x="372646" y="1776338"/>
                    <a:pt x="364025" y="1733059"/>
                    <a:pt x="364025" y="1710698"/>
                  </a:cubicBezTo>
                  <a:cubicBezTo>
                    <a:pt x="364025" y="1674632"/>
                    <a:pt x="364025" y="1638566"/>
                    <a:pt x="364025" y="1602500"/>
                  </a:cubicBezTo>
                  <a:lnTo>
                    <a:pt x="364025" y="1596499"/>
                  </a:lnTo>
                  <a:lnTo>
                    <a:pt x="336113" y="1603064"/>
                  </a:lnTo>
                  <a:cubicBezTo>
                    <a:pt x="329381" y="1602996"/>
                    <a:pt x="322706" y="1602105"/>
                    <a:pt x="316739" y="1600262"/>
                  </a:cubicBezTo>
                  <a:close/>
                  <a:moveTo>
                    <a:pt x="307280" y="1438983"/>
                  </a:moveTo>
                  <a:lnTo>
                    <a:pt x="307585" y="1582345"/>
                  </a:lnTo>
                  <a:lnTo>
                    <a:pt x="311407" y="1582363"/>
                  </a:lnTo>
                  <a:cubicBezTo>
                    <a:pt x="316847" y="1587775"/>
                    <a:pt x="327183" y="1589759"/>
                    <a:pt x="337700" y="1589444"/>
                  </a:cubicBezTo>
                  <a:lnTo>
                    <a:pt x="364025" y="1582983"/>
                  </a:lnTo>
                  <a:lnTo>
                    <a:pt x="364025" y="1439159"/>
                  </a:lnTo>
                  <a:lnTo>
                    <a:pt x="360216" y="1440391"/>
                  </a:lnTo>
                  <a:cubicBezTo>
                    <a:pt x="351608" y="1441613"/>
                    <a:pt x="342822" y="1441794"/>
                    <a:pt x="335470" y="1441794"/>
                  </a:cubicBezTo>
                  <a:close/>
                  <a:moveTo>
                    <a:pt x="376354" y="1357152"/>
                  </a:moveTo>
                  <a:lnTo>
                    <a:pt x="368380" y="1360409"/>
                  </a:lnTo>
                  <a:cubicBezTo>
                    <a:pt x="357478" y="1362931"/>
                    <a:pt x="345146" y="1363111"/>
                    <a:pt x="339426" y="1363291"/>
                  </a:cubicBezTo>
                  <a:cubicBezTo>
                    <a:pt x="332099" y="1363471"/>
                    <a:pt x="319409" y="1363741"/>
                    <a:pt x="307881" y="1361625"/>
                  </a:cubicBezTo>
                  <a:lnTo>
                    <a:pt x="297454" y="1358101"/>
                  </a:lnTo>
                  <a:lnTo>
                    <a:pt x="297454" y="1405569"/>
                  </a:lnTo>
                  <a:cubicBezTo>
                    <a:pt x="297454" y="1409916"/>
                    <a:pt x="297454" y="1414626"/>
                    <a:pt x="297454" y="1418610"/>
                  </a:cubicBezTo>
                  <a:cubicBezTo>
                    <a:pt x="297454" y="1423682"/>
                    <a:pt x="297454" y="1419697"/>
                    <a:pt x="297095" y="1419335"/>
                  </a:cubicBezTo>
                  <a:cubicBezTo>
                    <a:pt x="307137" y="1430202"/>
                    <a:pt x="328655" y="1428753"/>
                    <a:pt x="341925" y="1427667"/>
                  </a:cubicBezTo>
                  <a:cubicBezTo>
                    <a:pt x="351250" y="1427304"/>
                    <a:pt x="360574" y="1426218"/>
                    <a:pt x="369540" y="1423682"/>
                  </a:cubicBezTo>
                  <a:cubicBezTo>
                    <a:pt x="370078" y="1423501"/>
                    <a:pt x="372320" y="1422324"/>
                    <a:pt x="374561" y="1421282"/>
                  </a:cubicBezTo>
                  <a:lnTo>
                    <a:pt x="376414" y="1420697"/>
                  </a:lnTo>
                  <a:lnTo>
                    <a:pt x="376892" y="1422912"/>
                  </a:lnTo>
                  <a:cubicBezTo>
                    <a:pt x="376892" y="1421327"/>
                    <a:pt x="377251" y="1418792"/>
                    <a:pt x="379582" y="1419697"/>
                  </a:cubicBezTo>
                  <a:lnTo>
                    <a:pt x="376414" y="1420697"/>
                  </a:lnTo>
                  <a:lnTo>
                    <a:pt x="376354" y="1420422"/>
                  </a:lnTo>
                  <a:cubicBezTo>
                    <a:pt x="375278" y="1415350"/>
                    <a:pt x="376354" y="1409192"/>
                    <a:pt x="376354" y="1404120"/>
                  </a:cubicBezTo>
                  <a:close/>
                  <a:moveTo>
                    <a:pt x="288177" y="1337357"/>
                  </a:moveTo>
                  <a:lnTo>
                    <a:pt x="285417" y="1342051"/>
                  </a:lnTo>
                  <a:lnTo>
                    <a:pt x="289461" y="1338077"/>
                  </a:lnTo>
                  <a:close/>
                  <a:moveTo>
                    <a:pt x="336656" y="1337267"/>
                  </a:moveTo>
                  <a:cubicBezTo>
                    <a:pt x="327184" y="1337087"/>
                    <a:pt x="317599" y="1337515"/>
                    <a:pt x="310160" y="1338820"/>
                  </a:cubicBezTo>
                  <a:lnTo>
                    <a:pt x="300147" y="1343833"/>
                  </a:lnTo>
                  <a:lnTo>
                    <a:pt x="296532" y="1342040"/>
                  </a:lnTo>
                  <a:lnTo>
                    <a:pt x="295781" y="1341619"/>
                  </a:lnTo>
                  <a:lnTo>
                    <a:pt x="297454" y="1343263"/>
                  </a:lnTo>
                  <a:lnTo>
                    <a:pt x="297454" y="1345180"/>
                  </a:lnTo>
                  <a:lnTo>
                    <a:pt x="300147" y="1343833"/>
                  </a:lnTo>
                  <a:lnTo>
                    <a:pt x="310160" y="1348799"/>
                  </a:lnTo>
                  <a:cubicBezTo>
                    <a:pt x="332478" y="1352598"/>
                    <a:pt x="374099" y="1348343"/>
                    <a:pt x="374099" y="1343480"/>
                  </a:cubicBezTo>
                  <a:cubicBezTo>
                    <a:pt x="374099" y="1340419"/>
                    <a:pt x="355601" y="1337627"/>
                    <a:pt x="336656" y="1337267"/>
                  </a:cubicBezTo>
                  <a:close/>
                  <a:moveTo>
                    <a:pt x="332667" y="1295547"/>
                  </a:moveTo>
                  <a:lnTo>
                    <a:pt x="332667" y="1321928"/>
                  </a:lnTo>
                  <a:lnTo>
                    <a:pt x="325965" y="1321928"/>
                  </a:lnTo>
                  <a:lnTo>
                    <a:pt x="327829" y="1323856"/>
                  </a:lnTo>
                  <a:lnTo>
                    <a:pt x="332667" y="1323913"/>
                  </a:lnTo>
                  <a:lnTo>
                    <a:pt x="332667" y="1321928"/>
                  </a:lnTo>
                  <a:lnTo>
                    <a:pt x="343603" y="1321928"/>
                  </a:lnTo>
                  <a:lnTo>
                    <a:pt x="343603" y="1324098"/>
                  </a:lnTo>
                  <a:lnTo>
                    <a:pt x="347910" y="1324407"/>
                  </a:lnTo>
                  <a:lnTo>
                    <a:pt x="350306" y="1321928"/>
                  </a:lnTo>
                  <a:lnTo>
                    <a:pt x="343603" y="1321928"/>
                  </a:lnTo>
                  <a:lnTo>
                    <a:pt x="343603" y="1296069"/>
                  </a:lnTo>
                  <a:lnTo>
                    <a:pt x="342861" y="1296110"/>
                  </a:lnTo>
                  <a:close/>
                  <a:moveTo>
                    <a:pt x="96566" y="1253398"/>
                  </a:moveTo>
                  <a:lnTo>
                    <a:pt x="80769" y="1490765"/>
                  </a:lnTo>
                  <a:cubicBezTo>
                    <a:pt x="73901" y="1587726"/>
                    <a:pt x="67395" y="1685047"/>
                    <a:pt x="60889" y="1782007"/>
                  </a:cubicBezTo>
                  <a:cubicBezTo>
                    <a:pt x="60528" y="1787053"/>
                    <a:pt x="59534" y="1793001"/>
                    <a:pt x="58856" y="1798993"/>
                  </a:cubicBezTo>
                  <a:lnTo>
                    <a:pt x="58731" y="1814921"/>
                  </a:lnTo>
                  <a:lnTo>
                    <a:pt x="58495" y="1814853"/>
                  </a:lnTo>
                  <a:cubicBezTo>
                    <a:pt x="56281" y="1814718"/>
                    <a:pt x="55468" y="1816069"/>
                    <a:pt x="58359" y="1821296"/>
                  </a:cubicBezTo>
                  <a:cubicBezTo>
                    <a:pt x="57637" y="1819854"/>
                    <a:pt x="59082" y="1817331"/>
                    <a:pt x="58721" y="1816249"/>
                  </a:cubicBezTo>
                  <a:lnTo>
                    <a:pt x="58731" y="1814921"/>
                  </a:lnTo>
                  <a:lnTo>
                    <a:pt x="67034" y="1817331"/>
                  </a:lnTo>
                  <a:lnTo>
                    <a:pt x="73606" y="1818374"/>
                  </a:lnTo>
                  <a:lnTo>
                    <a:pt x="72455" y="1826702"/>
                  </a:lnTo>
                  <a:cubicBezTo>
                    <a:pt x="75166" y="1820755"/>
                    <a:pt x="76702" y="1819223"/>
                    <a:pt x="76115" y="1818773"/>
                  </a:cubicBezTo>
                  <a:lnTo>
                    <a:pt x="73606" y="1818374"/>
                  </a:lnTo>
                  <a:lnTo>
                    <a:pt x="76883" y="1794668"/>
                  </a:lnTo>
                  <a:cubicBezTo>
                    <a:pt x="76793" y="1782458"/>
                    <a:pt x="75889" y="1770112"/>
                    <a:pt x="76431" y="1761822"/>
                  </a:cubicBezTo>
                  <a:lnTo>
                    <a:pt x="110400" y="1260104"/>
                  </a:lnTo>
                  <a:lnTo>
                    <a:pt x="106948" y="1259202"/>
                  </a:lnTo>
                  <a:close/>
                  <a:moveTo>
                    <a:pt x="587621" y="1253107"/>
                  </a:moveTo>
                  <a:lnTo>
                    <a:pt x="578054" y="1259202"/>
                  </a:lnTo>
                  <a:lnTo>
                    <a:pt x="573810" y="1260314"/>
                  </a:lnTo>
                  <a:lnTo>
                    <a:pt x="589697" y="1497974"/>
                  </a:lnTo>
                  <a:cubicBezTo>
                    <a:pt x="596203" y="1594574"/>
                    <a:pt x="602709" y="1691174"/>
                    <a:pt x="609215" y="1787774"/>
                  </a:cubicBezTo>
                  <a:lnTo>
                    <a:pt x="611151" y="1818345"/>
                  </a:lnTo>
                  <a:lnTo>
                    <a:pt x="607815" y="1818908"/>
                  </a:lnTo>
                  <a:cubicBezTo>
                    <a:pt x="607047" y="1819313"/>
                    <a:pt x="608492" y="1820755"/>
                    <a:pt x="611745" y="1826702"/>
                  </a:cubicBezTo>
                  <a:cubicBezTo>
                    <a:pt x="611384" y="1825621"/>
                    <a:pt x="611745" y="1823098"/>
                    <a:pt x="611384" y="1822017"/>
                  </a:cubicBezTo>
                  <a:lnTo>
                    <a:pt x="611151" y="1818345"/>
                  </a:lnTo>
                  <a:lnTo>
                    <a:pt x="617167" y="1817331"/>
                  </a:lnTo>
                  <a:cubicBezTo>
                    <a:pt x="622950" y="1815529"/>
                    <a:pt x="630901" y="1810843"/>
                    <a:pt x="625841" y="1821296"/>
                  </a:cubicBezTo>
                  <a:cubicBezTo>
                    <a:pt x="632347" y="1808320"/>
                    <a:pt x="622227" y="1769752"/>
                    <a:pt x="621504" y="1755694"/>
                  </a:cubicBezTo>
                  <a:close/>
                  <a:moveTo>
                    <a:pt x="343274" y="1250099"/>
                  </a:moveTo>
                  <a:lnTo>
                    <a:pt x="340266" y="1250133"/>
                  </a:lnTo>
                  <a:lnTo>
                    <a:pt x="341604" y="1250272"/>
                  </a:lnTo>
                  <a:close/>
                  <a:moveTo>
                    <a:pt x="582880" y="1210291"/>
                  </a:moveTo>
                  <a:lnTo>
                    <a:pt x="538698" y="1226672"/>
                  </a:lnTo>
                  <a:lnTo>
                    <a:pt x="544479" y="1225218"/>
                  </a:lnTo>
                  <a:cubicBezTo>
                    <a:pt x="554858" y="1222327"/>
                    <a:pt x="566104" y="1218719"/>
                    <a:pt x="576584" y="1214147"/>
                  </a:cubicBezTo>
                  <a:close/>
                  <a:moveTo>
                    <a:pt x="619200" y="1197560"/>
                  </a:moveTo>
                  <a:lnTo>
                    <a:pt x="603549" y="1213005"/>
                  </a:lnTo>
                  <a:cubicBezTo>
                    <a:pt x="595003" y="1218680"/>
                    <a:pt x="585490" y="1223201"/>
                    <a:pt x="576584" y="1226966"/>
                  </a:cubicBezTo>
                  <a:cubicBezTo>
                    <a:pt x="522967" y="1250272"/>
                    <a:pt x="462153" y="1257802"/>
                    <a:pt x="404217" y="1261746"/>
                  </a:cubicBezTo>
                  <a:cubicBezTo>
                    <a:pt x="306339" y="1268200"/>
                    <a:pt x="169237" y="1270710"/>
                    <a:pt x="82514" y="1214775"/>
                  </a:cubicBezTo>
                  <a:lnTo>
                    <a:pt x="67231" y="1202338"/>
                  </a:lnTo>
                  <a:lnTo>
                    <a:pt x="67239" y="1202585"/>
                  </a:lnTo>
                  <a:cubicBezTo>
                    <a:pt x="68770" y="1211902"/>
                    <a:pt x="72371" y="1220502"/>
                    <a:pt x="80655" y="1228385"/>
                  </a:cubicBezTo>
                  <a:cubicBezTo>
                    <a:pt x="89300" y="1236806"/>
                    <a:pt x="101005" y="1243077"/>
                    <a:pt x="113386" y="1248049"/>
                  </a:cubicBezTo>
                  <a:lnTo>
                    <a:pt x="116816" y="1249156"/>
                  </a:lnTo>
                  <a:lnTo>
                    <a:pt x="118177" y="1247915"/>
                  </a:lnTo>
                  <a:lnTo>
                    <a:pt x="120431" y="1250322"/>
                  </a:lnTo>
                  <a:lnTo>
                    <a:pt x="150169" y="1259919"/>
                  </a:lnTo>
                  <a:lnTo>
                    <a:pt x="325424" y="1280451"/>
                  </a:lnTo>
                  <a:lnTo>
                    <a:pt x="326141" y="1279699"/>
                  </a:lnTo>
                  <a:lnTo>
                    <a:pt x="327039" y="1280640"/>
                  </a:lnTo>
                  <a:lnTo>
                    <a:pt x="342861" y="1282494"/>
                  </a:lnTo>
                  <a:cubicBezTo>
                    <a:pt x="407332" y="1282852"/>
                    <a:pt x="473604" y="1277477"/>
                    <a:pt x="535554" y="1259919"/>
                  </a:cubicBezTo>
                  <a:lnTo>
                    <a:pt x="562629" y="1251322"/>
                  </a:lnTo>
                  <a:lnTo>
                    <a:pt x="565978" y="1247915"/>
                  </a:lnTo>
                  <a:lnTo>
                    <a:pt x="567894" y="1249651"/>
                  </a:lnTo>
                  <a:lnTo>
                    <a:pt x="572516" y="1248183"/>
                  </a:lnTo>
                  <a:cubicBezTo>
                    <a:pt x="584897" y="1243256"/>
                    <a:pt x="596603" y="1236985"/>
                    <a:pt x="605427" y="1228385"/>
                  </a:cubicBezTo>
                  <a:cubicBezTo>
                    <a:pt x="613891" y="1220144"/>
                    <a:pt x="617763" y="1210827"/>
                    <a:pt x="619249" y="1200749"/>
                  </a:cubicBezTo>
                  <a:close/>
                  <a:moveTo>
                    <a:pt x="70115" y="1181380"/>
                  </a:moveTo>
                  <a:lnTo>
                    <a:pt x="78000" y="1196942"/>
                  </a:lnTo>
                  <a:cubicBezTo>
                    <a:pt x="100147" y="1217195"/>
                    <a:pt x="146837" y="1227414"/>
                    <a:pt x="165999" y="1231986"/>
                  </a:cubicBezTo>
                  <a:lnTo>
                    <a:pt x="181381" y="1233588"/>
                  </a:lnTo>
                  <a:lnTo>
                    <a:pt x="143377" y="1223468"/>
                  </a:lnTo>
                  <a:cubicBezTo>
                    <a:pt x="124740" y="1216866"/>
                    <a:pt x="106930" y="1208671"/>
                    <a:pt x="90449" y="1198495"/>
                  </a:cubicBezTo>
                  <a:close/>
                  <a:moveTo>
                    <a:pt x="186711" y="1171357"/>
                  </a:moveTo>
                  <a:lnTo>
                    <a:pt x="185585" y="1173949"/>
                  </a:lnTo>
                  <a:cubicBezTo>
                    <a:pt x="185585" y="1178970"/>
                    <a:pt x="187661" y="1183369"/>
                    <a:pt x="191346" y="1187223"/>
                  </a:cubicBezTo>
                  <a:lnTo>
                    <a:pt x="205793" y="1196598"/>
                  </a:lnTo>
                  <a:lnTo>
                    <a:pt x="269576" y="1204556"/>
                  </a:lnTo>
                  <a:lnTo>
                    <a:pt x="241335" y="1194093"/>
                  </a:lnTo>
                  <a:cubicBezTo>
                    <a:pt x="233671" y="1189101"/>
                    <a:pt x="228775" y="1182550"/>
                    <a:pt x="228775" y="1173937"/>
                  </a:cubicBezTo>
                  <a:lnTo>
                    <a:pt x="229266" y="1172356"/>
                  </a:lnTo>
                  <a:close/>
                  <a:moveTo>
                    <a:pt x="397967" y="1167975"/>
                  </a:moveTo>
                  <a:lnTo>
                    <a:pt x="402466" y="1171868"/>
                  </a:lnTo>
                  <a:lnTo>
                    <a:pt x="401361" y="1173656"/>
                  </a:lnTo>
                  <a:close/>
                  <a:moveTo>
                    <a:pt x="397469" y="1167142"/>
                  </a:moveTo>
                  <a:lnTo>
                    <a:pt x="397967" y="1167975"/>
                  </a:lnTo>
                  <a:lnTo>
                    <a:pt x="397193" y="1167305"/>
                  </a:lnTo>
                  <a:close/>
                  <a:moveTo>
                    <a:pt x="130316" y="1152484"/>
                  </a:moveTo>
                  <a:lnTo>
                    <a:pt x="123832" y="1156049"/>
                  </a:lnTo>
                  <a:lnTo>
                    <a:pt x="116483" y="1169447"/>
                  </a:lnTo>
                  <a:lnTo>
                    <a:pt x="172030" y="1188256"/>
                  </a:lnTo>
                  <a:lnTo>
                    <a:pt x="167222" y="1173949"/>
                  </a:lnTo>
                  <a:lnTo>
                    <a:pt x="169801" y="1166296"/>
                  </a:lnTo>
                  <a:close/>
                  <a:moveTo>
                    <a:pt x="355466" y="1152134"/>
                  </a:moveTo>
                  <a:cubicBezTo>
                    <a:pt x="364718" y="1152356"/>
                    <a:pt x="375387" y="1153268"/>
                    <a:pt x="384284" y="1156135"/>
                  </a:cubicBezTo>
                  <a:lnTo>
                    <a:pt x="397193" y="1167305"/>
                  </a:lnTo>
                  <a:lnTo>
                    <a:pt x="389500" y="1171868"/>
                  </a:lnTo>
                  <a:lnTo>
                    <a:pt x="387605" y="1173667"/>
                  </a:lnTo>
                  <a:lnTo>
                    <a:pt x="384391" y="1170550"/>
                  </a:lnTo>
                  <a:cubicBezTo>
                    <a:pt x="365089" y="1161041"/>
                    <a:pt x="299463" y="1165415"/>
                    <a:pt x="299463" y="1173686"/>
                  </a:cubicBezTo>
                  <a:cubicBezTo>
                    <a:pt x="299463" y="1181957"/>
                    <a:pt x="365089" y="1186052"/>
                    <a:pt x="384391" y="1176718"/>
                  </a:cubicBezTo>
                  <a:lnTo>
                    <a:pt x="387605" y="1173667"/>
                  </a:lnTo>
                  <a:lnTo>
                    <a:pt x="389500" y="1175504"/>
                  </a:lnTo>
                  <a:cubicBezTo>
                    <a:pt x="390401" y="1179685"/>
                    <a:pt x="394182" y="1180866"/>
                    <a:pt x="397469" y="1179957"/>
                  </a:cubicBezTo>
                  <a:lnTo>
                    <a:pt x="401361" y="1173656"/>
                  </a:lnTo>
                  <a:lnTo>
                    <a:pt x="402466" y="1175504"/>
                  </a:lnTo>
                  <a:cubicBezTo>
                    <a:pt x="396703" y="1197680"/>
                    <a:pt x="352405" y="1195862"/>
                    <a:pt x="335838" y="1195135"/>
                  </a:cubicBezTo>
                  <a:cubicBezTo>
                    <a:pt x="323593" y="1194408"/>
                    <a:pt x="284337" y="1193318"/>
                    <a:pt x="284337" y="1173686"/>
                  </a:cubicBezTo>
                  <a:cubicBezTo>
                    <a:pt x="284337" y="1152600"/>
                    <a:pt x="326834" y="1152600"/>
                    <a:pt x="339800" y="1152236"/>
                  </a:cubicBezTo>
                  <a:cubicBezTo>
                    <a:pt x="343761" y="1152145"/>
                    <a:pt x="349299" y="1151986"/>
                    <a:pt x="355466" y="1152134"/>
                  </a:cubicBezTo>
                  <a:close/>
                  <a:moveTo>
                    <a:pt x="94899" y="1139556"/>
                  </a:moveTo>
                  <a:lnTo>
                    <a:pt x="77201" y="1150508"/>
                  </a:lnTo>
                  <a:lnTo>
                    <a:pt x="69522" y="1165999"/>
                  </a:lnTo>
                  <a:lnTo>
                    <a:pt x="73517" y="1170039"/>
                  </a:lnTo>
                  <a:lnTo>
                    <a:pt x="104935" y="1188761"/>
                  </a:lnTo>
                  <a:lnTo>
                    <a:pt x="100187" y="1174232"/>
                  </a:lnTo>
                  <a:lnTo>
                    <a:pt x="102304" y="1167810"/>
                  </a:lnTo>
                  <a:lnTo>
                    <a:pt x="79038" y="1159307"/>
                  </a:lnTo>
                  <a:cubicBezTo>
                    <a:pt x="77962" y="1158582"/>
                    <a:pt x="79038" y="1156769"/>
                    <a:pt x="80114" y="1157131"/>
                  </a:cubicBezTo>
                  <a:lnTo>
                    <a:pt x="103243" y="1164963"/>
                  </a:lnTo>
                  <a:lnTo>
                    <a:pt x="105943" y="1156772"/>
                  </a:lnTo>
                  <a:lnTo>
                    <a:pt x="115906" y="1147443"/>
                  </a:lnTo>
                  <a:lnTo>
                    <a:pt x="98216" y="1141255"/>
                  </a:lnTo>
                  <a:close/>
                  <a:moveTo>
                    <a:pt x="360612" y="1133419"/>
                  </a:moveTo>
                  <a:cubicBezTo>
                    <a:pt x="354233" y="1133391"/>
                    <a:pt x="348922" y="1133425"/>
                    <a:pt x="345096" y="1133425"/>
                  </a:cubicBezTo>
                  <a:cubicBezTo>
                    <a:pt x="325112" y="1133425"/>
                    <a:pt x="245379" y="1133627"/>
                    <a:pt x="206762" y="1150672"/>
                  </a:cubicBezTo>
                  <a:lnTo>
                    <a:pt x="200428" y="1154783"/>
                  </a:lnTo>
                  <a:lnTo>
                    <a:pt x="234707" y="1159967"/>
                  </a:lnTo>
                  <a:lnTo>
                    <a:pt x="242475" y="1152960"/>
                  </a:lnTo>
                  <a:cubicBezTo>
                    <a:pt x="267539" y="1137626"/>
                    <a:pt x="319688" y="1137490"/>
                    <a:pt x="335858" y="1136946"/>
                  </a:cubicBezTo>
                  <a:cubicBezTo>
                    <a:pt x="364965" y="1136583"/>
                    <a:pt x="447614" y="1132957"/>
                    <a:pt x="458035" y="1172124"/>
                  </a:cubicBezTo>
                  <a:lnTo>
                    <a:pt x="456933" y="1173907"/>
                  </a:lnTo>
                  <a:lnTo>
                    <a:pt x="453049" y="1167409"/>
                  </a:lnTo>
                  <a:cubicBezTo>
                    <a:pt x="449770" y="1166503"/>
                    <a:pt x="445997" y="1167772"/>
                    <a:pt x="445099" y="1172124"/>
                  </a:cubicBezTo>
                  <a:lnTo>
                    <a:pt x="443468" y="1173936"/>
                  </a:lnTo>
                  <a:lnTo>
                    <a:pt x="433589" y="1162940"/>
                  </a:lnTo>
                  <a:cubicBezTo>
                    <a:pt x="403128" y="1145098"/>
                    <a:pt x="322136" y="1144432"/>
                    <a:pt x="278341" y="1155453"/>
                  </a:cubicBezTo>
                  <a:lnTo>
                    <a:pt x="257327" y="1163388"/>
                  </a:lnTo>
                  <a:lnTo>
                    <a:pt x="273470" y="1165829"/>
                  </a:lnTo>
                  <a:cubicBezTo>
                    <a:pt x="277779" y="1166191"/>
                    <a:pt x="279216" y="1172695"/>
                    <a:pt x="274547" y="1173418"/>
                  </a:cubicBezTo>
                  <a:lnTo>
                    <a:pt x="250086" y="1172844"/>
                  </a:lnTo>
                  <a:lnTo>
                    <a:pt x="249257" y="1173937"/>
                  </a:lnTo>
                  <a:cubicBezTo>
                    <a:pt x="249257" y="1200910"/>
                    <a:pt x="390944" y="1209835"/>
                    <a:pt x="433589" y="1184920"/>
                  </a:cubicBezTo>
                  <a:lnTo>
                    <a:pt x="443468" y="1173936"/>
                  </a:lnTo>
                  <a:lnTo>
                    <a:pt x="445099" y="1175751"/>
                  </a:lnTo>
                  <a:cubicBezTo>
                    <a:pt x="445997" y="1179921"/>
                    <a:pt x="449770" y="1181100"/>
                    <a:pt x="453049" y="1180193"/>
                  </a:cubicBezTo>
                  <a:lnTo>
                    <a:pt x="456933" y="1173907"/>
                  </a:lnTo>
                  <a:lnTo>
                    <a:pt x="458035" y="1175751"/>
                  </a:lnTo>
                  <a:cubicBezTo>
                    <a:pt x="447255" y="1216731"/>
                    <a:pt x="357060" y="1212017"/>
                    <a:pt x="327594" y="1210566"/>
                  </a:cubicBezTo>
                  <a:lnTo>
                    <a:pt x="307943" y="1209599"/>
                  </a:lnTo>
                  <a:lnTo>
                    <a:pt x="307943" y="1211881"/>
                  </a:lnTo>
                  <a:lnTo>
                    <a:pt x="236935" y="1204708"/>
                  </a:lnTo>
                  <a:lnTo>
                    <a:pt x="255349" y="1209274"/>
                  </a:lnTo>
                  <a:cubicBezTo>
                    <a:pt x="291896" y="1214384"/>
                    <a:pt x="331773" y="1214474"/>
                    <a:pt x="345096" y="1214474"/>
                  </a:cubicBezTo>
                  <a:cubicBezTo>
                    <a:pt x="371561" y="1214474"/>
                    <a:pt x="471356" y="1216121"/>
                    <a:pt x="500957" y="1186742"/>
                  </a:cubicBezTo>
                  <a:lnTo>
                    <a:pt x="507948" y="1173948"/>
                  </a:lnTo>
                  <a:lnTo>
                    <a:pt x="508927" y="1175742"/>
                  </a:lnTo>
                  <a:cubicBezTo>
                    <a:pt x="509827" y="1180046"/>
                    <a:pt x="513518" y="1181301"/>
                    <a:pt x="516804" y="1180405"/>
                  </a:cubicBezTo>
                  <a:lnTo>
                    <a:pt x="521066" y="1173949"/>
                  </a:lnTo>
                  <a:lnTo>
                    <a:pt x="522250" y="1175742"/>
                  </a:lnTo>
                  <a:cubicBezTo>
                    <a:pt x="512168" y="1234198"/>
                    <a:pt x="366700" y="1228819"/>
                    <a:pt x="328533" y="1227743"/>
                  </a:cubicBezTo>
                  <a:cubicBezTo>
                    <a:pt x="305578" y="1226936"/>
                    <a:pt x="226521" y="1226331"/>
                    <a:pt x="188275" y="1204141"/>
                  </a:cubicBezTo>
                  <a:lnTo>
                    <a:pt x="178158" y="1195534"/>
                  </a:lnTo>
                  <a:lnTo>
                    <a:pt x="114863" y="1172400"/>
                  </a:lnTo>
                  <a:lnTo>
                    <a:pt x="113859" y="1174232"/>
                  </a:lnTo>
                  <a:cubicBezTo>
                    <a:pt x="113859" y="1203514"/>
                    <a:pt x="181139" y="1215805"/>
                    <a:pt x="200927" y="1219782"/>
                  </a:cubicBezTo>
                  <a:cubicBezTo>
                    <a:pt x="247699" y="1230266"/>
                    <a:pt x="296270" y="1233519"/>
                    <a:pt x="344122" y="1233519"/>
                  </a:cubicBezTo>
                  <a:cubicBezTo>
                    <a:pt x="391614" y="1233519"/>
                    <a:pt x="440186" y="1230266"/>
                    <a:pt x="486958" y="1219782"/>
                  </a:cubicBezTo>
                  <a:cubicBezTo>
                    <a:pt x="508905" y="1215082"/>
                    <a:pt x="570428" y="1204237"/>
                    <a:pt x="574026" y="1174232"/>
                  </a:cubicBezTo>
                  <a:cubicBezTo>
                    <a:pt x="575106" y="1182908"/>
                    <a:pt x="588777" y="1182908"/>
                    <a:pt x="587698" y="1174232"/>
                  </a:cubicBezTo>
                  <a:cubicBezTo>
                    <a:pt x="586889" y="1180920"/>
                    <a:pt x="584483" y="1186681"/>
                    <a:pt x="580980" y="1191691"/>
                  </a:cubicBezTo>
                  <a:lnTo>
                    <a:pt x="567795" y="1204537"/>
                  </a:lnTo>
                  <a:lnTo>
                    <a:pt x="575388" y="1202441"/>
                  </a:lnTo>
                  <a:lnTo>
                    <a:pt x="614412" y="1178381"/>
                  </a:lnTo>
                  <a:lnTo>
                    <a:pt x="617247" y="1173182"/>
                  </a:lnTo>
                  <a:lnTo>
                    <a:pt x="618846" y="1174556"/>
                  </a:lnTo>
                  <a:lnTo>
                    <a:pt x="618804" y="1171843"/>
                  </a:lnTo>
                  <a:lnTo>
                    <a:pt x="617247" y="1173182"/>
                  </a:lnTo>
                  <a:cubicBezTo>
                    <a:pt x="616347" y="1163500"/>
                    <a:pt x="611129" y="1155343"/>
                    <a:pt x="603348" y="1148446"/>
                  </a:cubicBezTo>
                  <a:lnTo>
                    <a:pt x="589220" y="1140162"/>
                  </a:lnTo>
                  <a:lnTo>
                    <a:pt x="585840" y="1141737"/>
                  </a:lnTo>
                  <a:lnTo>
                    <a:pt x="569980" y="1145917"/>
                  </a:lnTo>
                  <a:lnTo>
                    <a:pt x="580980" y="1156620"/>
                  </a:lnTo>
                  <a:cubicBezTo>
                    <a:pt x="584483" y="1161647"/>
                    <a:pt x="586889" y="1167454"/>
                    <a:pt x="587698" y="1174232"/>
                  </a:cubicBezTo>
                  <a:cubicBezTo>
                    <a:pt x="588777" y="1165556"/>
                    <a:pt x="575106" y="1165556"/>
                    <a:pt x="574026" y="1174232"/>
                  </a:cubicBezTo>
                  <a:cubicBezTo>
                    <a:pt x="573127" y="1166279"/>
                    <a:pt x="568292" y="1159658"/>
                    <a:pt x="561186" y="1154128"/>
                  </a:cubicBezTo>
                  <a:lnTo>
                    <a:pt x="553590" y="1150236"/>
                  </a:lnTo>
                  <a:lnTo>
                    <a:pt x="527292" y="1157166"/>
                  </a:lnTo>
                  <a:lnTo>
                    <a:pt x="515818" y="1159263"/>
                  </a:lnTo>
                  <a:lnTo>
                    <a:pt x="522250" y="1172156"/>
                  </a:lnTo>
                  <a:lnTo>
                    <a:pt x="521066" y="1173949"/>
                  </a:lnTo>
                  <a:lnTo>
                    <a:pt x="516804" y="1167494"/>
                  </a:lnTo>
                  <a:cubicBezTo>
                    <a:pt x="513518" y="1166598"/>
                    <a:pt x="509827" y="1167853"/>
                    <a:pt x="508927" y="1172156"/>
                  </a:cubicBezTo>
                  <a:lnTo>
                    <a:pt x="507948" y="1173948"/>
                  </a:lnTo>
                  <a:lnTo>
                    <a:pt x="501379" y="1161902"/>
                  </a:lnTo>
                  <a:lnTo>
                    <a:pt x="472602" y="1167162"/>
                  </a:lnTo>
                  <a:cubicBezTo>
                    <a:pt x="470797" y="1167522"/>
                    <a:pt x="470075" y="1164642"/>
                    <a:pt x="471880" y="1163922"/>
                  </a:cubicBezTo>
                  <a:lnTo>
                    <a:pt x="495189" y="1157383"/>
                  </a:lnTo>
                  <a:lnTo>
                    <a:pt x="484443" y="1150370"/>
                  </a:lnTo>
                  <a:cubicBezTo>
                    <a:pt x="451136" y="1135240"/>
                    <a:pt x="392512" y="1133559"/>
                    <a:pt x="360612" y="1133419"/>
                  </a:cubicBezTo>
                  <a:close/>
                  <a:moveTo>
                    <a:pt x="335847" y="1114944"/>
                  </a:moveTo>
                  <a:cubicBezTo>
                    <a:pt x="288715" y="1115306"/>
                    <a:pt x="241223" y="1119282"/>
                    <a:pt x="195170" y="1129766"/>
                  </a:cubicBezTo>
                  <a:cubicBezTo>
                    <a:pt x="185456" y="1132116"/>
                    <a:pt x="165128" y="1136183"/>
                    <a:pt x="147229" y="1143187"/>
                  </a:cubicBezTo>
                  <a:lnTo>
                    <a:pt x="143620" y="1145171"/>
                  </a:lnTo>
                  <a:lnTo>
                    <a:pt x="149212" y="1147037"/>
                  </a:lnTo>
                  <a:lnTo>
                    <a:pt x="178978" y="1151539"/>
                  </a:lnTo>
                  <a:lnTo>
                    <a:pt x="189315" y="1143052"/>
                  </a:lnTo>
                  <a:cubicBezTo>
                    <a:pt x="229874" y="1120492"/>
                    <a:pt x="314130" y="1120425"/>
                    <a:pt x="336814" y="1120156"/>
                  </a:cubicBezTo>
                  <a:cubicBezTo>
                    <a:pt x="364630" y="1119887"/>
                    <a:pt x="449561" y="1117399"/>
                    <a:pt x="494390" y="1140076"/>
                  </a:cubicBezTo>
                  <a:lnTo>
                    <a:pt x="511767" y="1152732"/>
                  </a:lnTo>
                  <a:lnTo>
                    <a:pt x="541942" y="1144267"/>
                  </a:lnTo>
                  <a:lnTo>
                    <a:pt x="534719" y="1140566"/>
                  </a:lnTo>
                  <a:cubicBezTo>
                    <a:pt x="514751" y="1133381"/>
                    <a:pt x="492355" y="1129585"/>
                    <a:pt x="480841" y="1127235"/>
                  </a:cubicBezTo>
                  <a:cubicBezTo>
                    <a:pt x="433349" y="1117475"/>
                    <a:pt x="384058" y="1114583"/>
                    <a:pt x="335847" y="1114944"/>
                  </a:cubicBezTo>
                  <a:close/>
                  <a:moveTo>
                    <a:pt x="243588" y="1107107"/>
                  </a:moveTo>
                  <a:lnTo>
                    <a:pt x="160241" y="1116170"/>
                  </a:lnTo>
                  <a:cubicBezTo>
                    <a:pt x="154034" y="1117784"/>
                    <a:pt x="145038" y="1119980"/>
                    <a:pt x="135035" y="1122910"/>
                  </a:cubicBezTo>
                  <a:lnTo>
                    <a:pt x="109573" y="1131991"/>
                  </a:lnTo>
                  <a:lnTo>
                    <a:pt x="117127" y="1135558"/>
                  </a:lnTo>
                  <a:lnTo>
                    <a:pt x="128183" y="1139705"/>
                  </a:lnTo>
                  <a:lnTo>
                    <a:pt x="154515" y="1127235"/>
                  </a:lnTo>
                  <a:close/>
                  <a:moveTo>
                    <a:pt x="440916" y="1106303"/>
                  </a:moveTo>
                  <a:lnTo>
                    <a:pt x="533370" y="1127235"/>
                  </a:lnTo>
                  <a:lnTo>
                    <a:pt x="558949" y="1139496"/>
                  </a:lnTo>
                  <a:lnTo>
                    <a:pt x="575824" y="1134762"/>
                  </a:lnTo>
                  <a:lnTo>
                    <a:pt x="578001" y="1133583"/>
                  </a:lnTo>
                  <a:lnTo>
                    <a:pt x="574065" y="1131275"/>
                  </a:lnTo>
                  <a:cubicBezTo>
                    <a:pt x="551755" y="1121997"/>
                    <a:pt x="526205" y="1116708"/>
                    <a:pt x="511452" y="1113302"/>
                  </a:cubicBezTo>
                  <a:close/>
                  <a:moveTo>
                    <a:pt x="341604" y="1096450"/>
                  </a:moveTo>
                  <a:lnTo>
                    <a:pt x="257246" y="1105622"/>
                  </a:lnTo>
                  <a:lnTo>
                    <a:pt x="344122" y="1101207"/>
                  </a:lnTo>
                  <a:lnTo>
                    <a:pt x="437446" y="1105959"/>
                  </a:lnTo>
                  <a:close/>
                  <a:moveTo>
                    <a:pt x="46266" y="1005816"/>
                  </a:moveTo>
                  <a:cubicBezTo>
                    <a:pt x="60619" y="1019560"/>
                    <a:pt x="76228" y="1028784"/>
                    <a:pt x="92868" y="1035928"/>
                  </a:cubicBezTo>
                  <a:lnTo>
                    <a:pt x="115678" y="1043547"/>
                  </a:lnTo>
                  <a:lnTo>
                    <a:pt x="144907" y="1034124"/>
                  </a:lnTo>
                  <a:cubicBezTo>
                    <a:pt x="165136" y="1030266"/>
                    <a:pt x="185770" y="1028024"/>
                    <a:pt x="205773" y="1024974"/>
                  </a:cubicBezTo>
                  <a:cubicBezTo>
                    <a:pt x="245419" y="1019233"/>
                    <a:pt x="284704" y="1014209"/>
                    <a:pt x="324350" y="1011698"/>
                  </a:cubicBezTo>
                  <a:cubicBezTo>
                    <a:pt x="363816" y="1009186"/>
                    <a:pt x="405264" y="1007751"/>
                    <a:pt x="446037" y="1010980"/>
                  </a:cubicBezTo>
                  <a:cubicBezTo>
                    <a:pt x="486809" y="1014209"/>
                    <a:pt x="526906" y="1022104"/>
                    <a:pt x="563668" y="1038250"/>
                  </a:cubicBezTo>
                  <a:cubicBezTo>
                    <a:pt x="566552" y="1039327"/>
                    <a:pt x="564389" y="1042915"/>
                    <a:pt x="561866" y="1042556"/>
                  </a:cubicBezTo>
                  <a:cubicBezTo>
                    <a:pt x="481854" y="1029280"/>
                    <a:pt x="406165" y="1018874"/>
                    <a:pt x="324350" y="1024256"/>
                  </a:cubicBezTo>
                  <a:cubicBezTo>
                    <a:pt x="286326" y="1026768"/>
                    <a:pt x="245419" y="1028921"/>
                    <a:pt x="204962" y="1033496"/>
                  </a:cubicBezTo>
                  <a:lnTo>
                    <a:pt x="130811" y="1048602"/>
                  </a:lnTo>
                  <a:lnTo>
                    <a:pt x="145659" y="1053561"/>
                  </a:lnTo>
                  <a:cubicBezTo>
                    <a:pt x="147453" y="1054285"/>
                    <a:pt x="147094" y="1057178"/>
                    <a:pt x="145300" y="1057178"/>
                  </a:cubicBezTo>
                  <a:lnTo>
                    <a:pt x="118178" y="1051176"/>
                  </a:lnTo>
                  <a:lnTo>
                    <a:pt x="88276" y="1057267"/>
                  </a:lnTo>
                  <a:cubicBezTo>
                    <a:pt x="85753" y="1057985"/>
                    <a:pt x="84312" y="1054038"/>
                    <a:pt x="86474" y="1052962"/>
                  </a:cubicBezTo>
                  <a:lnTo>
                    <a:pt x="102665" y="1047742"/>
                  </a:lnTo>
                  <a:lnTo>
                    <a:pt x="89324" y="1044790"/>
                  </a:lnTo>
                  <a:cubicBezTo>
                    <a:pt x="72101" y="1035566"/>
                    <a:pt x="56672" y="1022273"/>
                    <a:pt x="44113" y="1007986"/>
                  </a:cubicBezTo>
                  <a:cubicBezTo>
                    <a:pt x="43037" y="1006901"/>
                    <a:pt x="44831" y="1004369"/>
                    <a:pt x="46266" y="1005816"/>
                  </a:cubicBezTo>
                  <a:close/>
                  <a:moveTo>
                    <a:pt x="58184" y="954387"/>
                  </a:moveTo>
                  <a:cubicBezTo>
                    <a:pt x="59531" y="954478"/>
                    <a:pt x="60698" y="955387"/>
                    <a:pt x="60518" y="957205"/>
                  </a:cubicBezTo>
                  <a:cubicBezTo>
                    <a:pt x="58005" y="974659"/>
                    <a:pt x="81345" y="984476"/>
                    <a:pt x="93913" y="990294"/>
                  </a:cubicBezTo>
                  <a:cubicBezTo>
                    <a:pt x="107917" y="997203"/>
                    <a:pt x="123357" y="1003021"/>
                    <a:pt x="136284" y="1011748"/>
                  </a:cubicBezTo>
                  <a:cubicBezTo>
                    <a:pt x="139516" y="1013930"/>
                    <a:pt x="137361" y="1018293"/>
                    <a:pt x="133770" y="1017566"/>
                  </a:cubicBezTo>
                  <a:cubicBezTo>
                    <a:pt x="112585" y="1014293"/>
                    <a:pt x="88526" y="1001930"/>
                    <a:pt x="70572" y="989931"/>
                  </a:cubicBezTo>
                  <a:cubicBezTo>
                    <a:pt x="59082" y="981931"/>
                    <a:pt x="49387" y="971023"/>
                    <a:pt x="54773" y="956478"/>
                  </a:cubicBezTo>
                  <a:cubicBezTo>
                    <a:pt x="55312" y="955023"/>
                    <a:pt x="56838" y="954296"/>
                    <a:pt x="58184" y="954387"/>
                  </a:cubicBezTo>
                  <a:close/>
                  <a:moveTo>
                    <a:pt x="72895" y="904418"/>
                  </a:moveTo>
                  <a:cubicBezTo>
                    <a:pt x="74240" y="903279"/>
                    <a:pt x="76124" y="903005"/>
                    <a:pt x="77559" y="904829"/>
                  </a:cubicBezTo>
                  <a:cubicBezTo>
                    <a:pt x="84375" y="913581"/>
                    <a:pt x="92626" y="921969"/>
                    <a:pt x="102313" y="927440"/>
                  </a:cubicBezTo>
                  <a:cubicBezTo>
                    <a:pt x="111999" y="932910"/>
                    <a:pt x="122403" y="934004"/>
                    <a:pt x="131372" y="940204"/>
                  </a:cubicBezTo>
                  <a:cubicBezTo>
                    <a:pt x="133166" y="941663"/>
                    <a:pt x="132807" y="944216"/>
                    <a:pt x="130655" y="945310"/>
                  </a:cubicBezTo>
                  <a:cubicBezTo>
                    <a:pt x="107694" y="954792"/>
                    <a:pt x="80070" y="928534"/>
                    <a:pt x="71460" y="909205"/>
                  </a:cubicBezTo>
                  <a:cubicBezTo>
                    <a:pt x="70742" y="907564"/>
                    <a:pt x="71550" y="905558"/>
                    <a:pt x="72895" y="904418"/>
                  </a:cubicBezTo>
                  <a:close/>
                  <a:moveTo>
                    <a:pt x="85770" y="859938"/>
                  </a:moveTo>
                  <a:cubicBezTo>
                    <a:pt x="87552" y="858162"/>
                    <a:pt x="90403" y="857630"/>
                    <a:pt x="92541" y="860115"/>
                  </a:cubicBezTo>
                  <a:cubicBezTo>
                    <a:pt x="97886" y="867217"/>
                    <a:pt x="105370" y="868993"/>
                    <a:pt x="113211" y="872899"/>
                  </a:cubicBezTo>
                  <a:cubicBezTo>
                    <a:pt x="115705" y="873964"/>
                    <a:pt x="114636" y="877160"/>
                    <a:pt x="112498" y="878226"/>
                  </a:cubicBezTo>
                  <a:cubicBezTo>
                    <a:pt x="102519" y="881777"/>
                    <a:pt x="91472" y="874675"/>
                    <a:pt x="85413" y="867217"/>
                  </a:cubicBezTo>
                  <a:cubicBezTo>
                    <a:pt x="83275" y="864732"/>
                    <a:pt x="83988" y="861713"/>
                    <a:pt x="85770" y="859938"/>
                  </a:cubicBezTo>
                  <a:close/>
                  <a:moveTo>
                    <a:pt x="437456" y="521982"/>
                  </a:moveTo>
                  <a:cubicBezTo>
                    <a:pt x="445361" y="520182"/>
                    <a:pt x="448954" y="533146"/>
                    <a:pt x="441049" y="534586"/>
                  </a:cubicBezTo>
                  <a:cubicBezTo>
                    <a:pt x="420209" y="539268"/>
                    <a:pt x="399369" y="539268"/>
                    <a:pt x="378170" y="537828"/>
                  </a:cubicBezTo>
                  <a:cubicBezTo>
                    <a:pt x="375834" y="537648"/>
                    <a:pt x="372151" y="537017"/>
                    <a:pt x="368423" y="536567"/>
                  </a:cubicBezTo>
                  <a:lnTo>
                    <a:pt x="363513" y="536479"/>
                  </a:lnTo>
                  <a:lnTo>
                    <a:pt x="363797" y="531345"/>
                  </a:lnTo>
                  <a:cubicBezTo>
                    <a:pt x="364875" y="525944"/>
                    <a:pt x="357330" y="536387"/>
                    <a:pt x="358408" y="536387"/>
                  </a:cubicBezTo>
                  <a:lnTo>
                    <a:pt x="363513" y="536479"/>
                  </a:lnTo>
                  <a:lnTo>
                    <a:pt x="362450" y="555653"/>
                  </a:lnTo>
                  <a:cubicBezTo>
                    <a:pt x="362899" y="564206"/>
                    <a:pt x="363797" y="572759"/>
                    <a:pt x="363797" y="579961"/>
                  </a:cubicBezTo>
                  <a:lnTo>
                    <a:pt x="363271" y="729291"/>
                  </a:lnTo>
                  <a:lnTo>
                    <a:pt x="364788" y="727942"/>
                  </a:lnTo>
                  <a:cubicBezTo>
                    <a:pt x="389665" y="729674"/>
                    <a:pt x="417065" y="732791"/>
                    <a:pt x="441942" y="727942"/>
                  </a:cubicBezTo>
                  <a:cubicBezTo>
                    <a:pt x="450234" y="726557"/>
                    <a:pt x="453840" y="738680"/>
                    <a:pt x="445547" y="740411"/>
                  </a:cubicBezTo>
                  <a:cubicBezTo>
                    <a:pt x="419589" y="745261"/>
                    <a:pt x="390746" y="742490"/>
                    <a:pt x="364788" y="740758"/>
                  </a:cubicBezTo>
                  <a:lnTo>
                    <a:pt x="363236" y="739135"/>
                  </a:lnTo>
                  <a:lnTo>
                    <a:pt x="363079" y="783786"/>
                  </a:lnTo>
                  <a:lnTo>
                    <a:pt x="362827" y="855016"/>
                  </a:lnTo>
                  <a:lnTo>
                    <a:pt x="462629" y="855379"/>
                  </a:lnTo>
                  <a:cubicBezTo>
                    <a:pt x="470887" y="853557"/>
                    <a:pt x="474478" y="866673"/>
                    <a:pt x="466219" y="868495"/>
                  </a:cubicBezTo>
                  <a:lnTo>
                    <a:pt x="362779" y="868495"/>
                  </a:lnTo>
                  <a:lnTo>
                    <a:pt x="362719" y="885339"/>
                  </a:lnTo>
                  <a:cubicBezTo>
                    <a:pt x="362719" y="904785"/>
                    <a:pt x="367390" y="931434"/>
                    <a:pt x="362360" y="950520"/>
                  </a:cubicBezTo>
                  <a:lnTo>
                    <a:pt x="362360" y="954700"/>
                  </a:lnTo>
                  <a:lnTo>
                    <a:pt x="358093" y="953851"/>
                  </a:lnTo>
                  <a:cubicBezTo>
                    <a:pt x="358228" y="953220"/>
                    <a:pt x="360204" y="953941"/>
                    <a:pt x="362360" y="960603"/>
                  </a:cubicBezTo>
                  <a:lnTo>
                    <a:pt x="362360" y="954700"/>
                  </a:lnTo>
                  <a:lnTo>
                    <a:pt x="364875" y="955201"/>
                  </a:lnTo>
                  <a:cubicBezTo>
                    <a:pt x="370624" y="953401"/>
                    <a:pt x="381403" y="956281"/>
                    <a:pt x="387512" y="956642"/>
                  </a:cubicBezTo>
                  <a:cubicBezTo>
                    <a:pt x="428114" y="959523"/>
                    <a:pt x="471950" y="963484"/>
                    <a:pt x="511834" y="954841"/>
                  </a:cubicBezTo>
                  <a:cubicBezTo>
                    <a:pt x="520457" y="952680"/>
                    <a:pt x="523691" y="965644"/>
                    <a:pt x="515427" y="967445"/>
                  </a:cubicBezTo>
                  <a:cubicBezTo>
                    <a:pt x="464405" y="978609"/>
                    <a:pt x="407633" y="972487"/>
                    <a:pt x="355892" y="967445"/>
                  </a:cubicBezTo>
                  <a:cubicBezTo>
                    <a:pt x="352299" y="967445"/>
                    <a:pt x="349425" y="964924"/>
                    <a:pt x="349425" y="960963"/>
                  </a:cubicBezTo>
                  <a:cubicBezTo>
                    <a:pt x="349784" y="816917"/>
                    <a:pt x="350143" y="672871"/>
                    <a:pt x="350503" y="529185"/>
                  </a:cubicBezTo>
                  <a:cubicBezTo>
                    <a:pt x="350503" y="525944"/>
                    <a:pt x="353377" y="522343"/>
                    <a:pt x="356970" y="522703"/>
                  </a:cubicBezTo>
                  <a:cubicBezTo>
                    <a:pt x="383559" y="525944"/>
                    <a:pt x="411226" y="527744"/>
                    <a:pt x="437456" y="521982"/>
                  </a:cubicBezTo>
                  <a:close/>
                  <a:moveTo>
                    <a:pt x="221671" y="340035"/>
                  </a:moveTo>
                  <a:cubicBezTo>
                    <a:pt x="222658" y="339140"/>
                    <a:pt x="224272" y="338872"/>
                    <a:pt x="225707" y="340125"/>
                  </a:cubicBezTo>
                  <a:cubicBezTo>
                    <a:pt x="235033" y="347642"/>
                    <a:pt x="245436" y="352654"/>
                    <a:pt x="257273" y="355517"/>
                  </a:cubicBezTo>
                  <a:cubicBezTo>
                    <a:pt x="268035" y="358023"/>
                    <a:pt x="278796" y="356233"/>
                    <a:pt x="289557" y="357665"/>
                  </a:cubicBezTo>
                  <a:cubicBezTo>
                    <a:pt x="291709" y="358023"/>
                    <a:pt x="293503" y="361245"/>
                    <a:pt x="290992" y="362677"/>
                  </a:cubicBezTo>
                  <a:cubicBezTo>
                    <a:pt x="268752" y="373774"/>
                    <a:pt x="237903" y="359097"/>
                    <a:pt x="221402" y="343704"/>
                  </a:cubicBezTo>
                  <a:cubicBezTo>
                    <a:pt x="220326" y="342452"/>
                    <a:pt x="220685" y="340930"/>
                    <a:pt x="221671" y="340035"/>
                  </a:cubicBezTo>
                  <a:close/>
                  <a:moveTo>
                    <a:pt x="211906" y="104619"/>
                  </a:moveTo>
                  <a:cubicBezTo>
                    <a:pt x="223537" y="104980"/>
                    <a:pt x="234079" y="110406"/>
                    <a:pt x="245347" y="112938"/>
                  </a:cubicBezTo>
                  <a:cubicBezTo>
                    <a:pt x="258069" y="115470"/>
                    <a:pt x="271155" y="114023"/>
                    <a:pt x="283877" y="116917"/>
                  </a:cubicBezTo>
                  <a:cubicBezTo>
                    <a:pt x="286421" y="117640"/>
                    <a:pt x="287148" y="121619"/>
                    <a:pt x="284604" y="122704"/>
                  </a:cubicBezTo>
                  <a:cubicBezTo>
                    <a:pt x="264248" y="132470"/>
                    <a:pt x="223537" y="125959"/>
                    <a:pt x="210452" y="106789"/>
                  </a:cubicBezTo>
                  <a:cubicBezTo>
                    <a:pt x="209725" y="105704"/>
                    <a:pt x="210815" y="104257"/>
                    <a:pt x="211906" y="104619"/>
                  </a:cubicBezTo>
                  <a:close/>
                  <a:moveTo>
                    <a:pt x="209200" y="83244"/>
                  </a:moveTo>
                  <a:lnTo>
                    <a:pt x="209271" y="86296"/>
                  </a:lnTo>
                  <a:lnTo>
                    <a:pt x="212481" y="84538"/>
                  </a:lnTo>
                  <a:close/>
                  <a:moveTo>
                    <a:pt x="467460" y="37095"/>
                  </a:moveTo>
                  <a:cubicBezTo>
                    <a:pt x="470019" y="38610"/>
                    <a:pt x="471814" y="41550"/>
                    <a:pt x="470737" y="44579"/>
                  </a:cubicBezTo>
                  <a:cubicBezTo>
                    <a:pt x="457093" y="84850"/>
                    <a:pt x="375947" y="73446"/>
                    <a:pt x="344709" y="72734"/>
                  </a:cubicBezTo>
                  <a:cubicBezTo>
                    <a:pt x="318858" y="72377"/>
                    <a:pt x="228018" y="83425"/>
                    <a:pt x="221914" y="44223"/>
                  </a:cubicBezTo>
                  <a:cubicBezTo>
                    <a:pt x="220837" y="37808"/>
                    <a:pt x="229454" y="35314"/>
                    <a:pt x="231608" y="41372"/>
                  </a:cubicBezTo>
                  <a:cubicBezTo>
                    <a:pt x="240226" y="65250"/>
                    <a:pt x="322807" y="59191"/>
                    <a:pt x="344709" y="59191"/>
                  </a:cubicBezTo>
                  <a:cubicBezTo>
                    <a:pt x="375229" y="59191"/>
                    <a:pt x="438063" y="64893"/>
                    <a:pt x="459606" y="38165"/>
                  </a:cubicBezTo>
                  <a:cubicBezTo>
                    <a:pt x="461581" y="35492"/>
                    <a:pt x="464902" y="35581"/>
                    <a:pt x="467460" y="37095"/>
                  </a:cubicBezTo>
                  <a:close/>
                  <a:moveTo>
                    <a:pt x="369619" y="12957"/>
                  </a:moveTo>
                  <a:cubicBezTo>
                    <a:pt x="339993" y="12329"/>
                    <a:pt x="310276" y="14033"/>
                    <a:pt x="282180" y="16543"/>
                  </a:cubicBezTo>
                  <a:cubicBezTo>
                    <a:pt x="262009" y="18695"/>
                    <a:pt x="241117" y="23357"/>
                    <a:pt x="222747" y="30530"/>
                  </a:cubicBezTo>
                  <a:cubicBezTo>
                    <a:pt x="204377" y="37344"/>
                    <a:pt x="188888" y="48820"/>
                    <a:pt x="208699" y="67111"/>
                  </a:cubicBezTo>
                  <a:cubicBezTo>
                    <a:pt x="216984" y="74284"/>
                    <a:pt x="237515" y="77511"/>
                    <a:pt x="247961" y="80381"/>
                  </a:cubicBezTo>
                  <a:cubicBezTo>
                    <a:pt x="304153" y="93650"/>
                    <a:pt x="363586" y="90064"/>
                    <a:pt x="420498" y="86836"/>
                  </a:cubicBezTo>
                  <a:cubicBezTo>
                    <a:pt x="412213" y="87553"/>
                    <a:pt x="411853" y="100823"/>
                    <a:pt x="420498" y="99747"/>
                  </a:cubicBezTo>
                  <a:cubicBezTo>
                    <a:pt x="371871" y="102975"/>
                    <a:pt x="322163" y="105485"/>
                    <a:pt x="273896" y="98671"/>
                  </a:cubicBezTo>
                  <a:cubicBezTo>
                    <a:pt x="267592" y="97864"/>
                    <a:pt x="259826" y="96856"/>
                    <a:pt x="251479" y="95432"/>
                  </a:cubicBezTo>
                  <a:lnTo>
                    <a:pt x="225808" y="89755"/>
                  </a:lnTo>
                  <a:lnTo>
                    <a:pt x="236881" y="94612"/>
                  </a:lnTo>
                  <a:cubicBezTo>
                    <a:pt x="237945" y="95690"/>
                    <a:pt x="237590" y="98566"/>
                    <a:pt x="235817" y="98925"/>
                  </a:cubicBezTo>
                  <a:cubicBezTo>
                    <a:pt x="227305" y="100722"/>
                    <a:pt x="218439" y="96050"/>
                    <a:pt x="210636" y="93174"/>
                  </a:cubicBezTo>
                  <a:lnTo>
                    <a:pt x="209371" y="90667"/>
                  </a:lnTo>
                  <a:lnTo>
                    <a:pt x="210255" y="129054"/>
                  </a:lnTo>
                  <a:lnTo>
                    <a:pt x="242842" y="142004"/>
                  </a:lnTo>
                  <a:cubicBezTo>
                    <a:pt x="253195" y="144826"/>
                    <a:pt x="263905" y="145179"/>
                    <a:pt x="274258" y="148707"/>
                  </a:cubicBezTo>
                  <a:cubicBezTo>
                    <a:pt x="276043" y="149765"/>
                    <a:pt x="276043" y="152235"/>
                    <a:pt x="274258" y="152940"/>
                  </a:cubicBezTo>
                  <a:cubicBezTo>
                    <a:pt x="263191" y="156997"/>
                    <a:pt x="250607" y="155762"/>
                    <a:pt x="238558" y="151970"/>
                  </a:cubicBezTo>
                  <a:lnTo>
                    <a:pt x="210457" y="137857"/>
                  </a:lnTo>
                  <a:lnTo>
                    <a:pt x="212211" y="214054"/>
                  </a:lnTo>
                  <a:lnTo>
                    <a:pt x="214479" y="272259"/>
                  </a:lnTo>
                  <a:lnTo>
                    <a:pt x="250072" y="284066"/>
                  </a:lnTo>
                  <a:cubicBezTo>
                    <a:pt x="261340" y="286904"/>
                    <a:pt x="274426" y="286194"/>
                    <a:pt x="284604" y="291869"/>
                  </a:cubicBezTo>
                  <a:cubicBezTo>
                    <a:pt x="286785" y="293287"/>
                    <a:pt x="287148" y="297189"/>
                    <a:pt x="284604" y="298253"/>
                  </a:cubicBezTo>
                  <a:cubicBezTo>
                    <a:pt x="272972" y="303927"/>
                    <a:pt x="258796" y="299671"/>
                    <a:pt x="246801" y="296479"/>
                  </a:cubicBezTo>
                  <a:lnTo>
                    <a:pt x="214678" y="277930"/>
                  </a:lnTo>
                  <a:lnTo>
                    <a:pt x="213900" y="301292"/>
                  </a:lnTo>
                  <a:lnTo>
                    <a:pt x="248458" y="315540"/>
                  </a:lnTo>
                  <a:cubicBezTo>
                    <a:pt x="259876" y="317724"/>
                    <a:pt x="271295" y="315904"/>
                    <a:pt x="282713" y="318817"/>
                  </a:cubicBezTo>
                  <a:cubicBezTo>
                    <a:pt x="285211" y="319181"/>
                    <a:pt x="285568" y="322822"/>
                    <a:pt x="283070" y="324278"/>
                  </a:cubicBezTo>
                  <a:cubicBezTo>
                    <a:pt x="266745" y="335202"/>
                    <a:pt x="242392" y="329535"/>
                    <a:pt x="224762" y="318185"/>
                  </a:cubicBezTo>
                  <a:lnTo>
                    <a:pt x="213658" y="308578"/>
                  </a:lnTo>
                  <a:lnTo>
                    <a:pt x="212572" y="341207"/>
                  </a:lnTo>
                  <a:cubicBezTo>
                    <a:pt x="201764" y="421893"/>
                    <a:pt x="170783" y="504019"/>
                    <a:pt x="149889" y="582544"/>
                  </a:cubicBezTo>
                  <a:lnTo>
                    <a:pt x="72355" y="869264"/>
                  </a:lnTo>
                  <a:lnTo>
                    <a:pt x="102886" y="885307"/>
                  </a:lnTo>
                  <a:cubicBezTo>
                    <a:pt x="114316" y="888586"/>
                    <a:pt x="126460" y="890772"/>
                    <a:pt x="138604" y="892958"/>
                  </a:cubicBezTo>
                  <a:cubicBezTo>
                    <a:pt x="141105" y="893322"/>
                    <a:pt x="140747" y="897330"/>
                    <a:pt x="138604" y="898059"/>
                  </a:cubicBezTo>
                  <a:cubicBezTo>
                    <a:pt x="125388" y="902613"/>
                    <a:pt x="110565" y="902249"/>
                    <a:pt x="96679" y="898195"/>
                  </a:cubicBezTo>
                  <a:lnTo>
                    <a:pt x="69057" y="881457"/>
                  </a:lnTo>
                  <a:lnTo>
                    <a:pt x="62710" y="904928"/>
                  </a:lnTo>
                  <a:cubicBezTo>
                    <a:pt x="52623" y="940588"/>
                    <a:pt x="42897" y="976609"/>
                    <a:pt x="33170" y="1012269"/>
                  </a:cubicBezTo>
                  <a:cubicBezTo>
                    <a:pt x="27766" y="1032080"/>
                    <a:pt x="14077" y="1059816"/>
                    <a:pt x="13357" y="1078187"/>
                  </a:cubicBezTo>
                  <a:lnTo>
                    <a:pt x="17100" y="1096462"/>
                  </a:lnTo>
                  <a:lnTo>
                    <a:pt x="30392" y="1115395"/>
                  </a:lnTo>
                  <a:cubicBezTo>
                    <a:pt x="40055" y="1124805"/>
                    <a:pt x="52581" y="1131681"/>
                    <a:pt x="62243" y="1141453"/>
                  </a:cubicBezTo>
                  <a:cubicBezTo>
                    <a:pt x="63317" y="1143263"/>
                    <a:pt x="62601" y="1146882"/>
                    <a:pt x="60096" y="1146520"/>
                  </a:cubicBezTo>
                  <a:lnTo>
                    <a:pt x="33337" y="1129247"/>
                  </a:lnTo>
                  <a:lnTo>
                    <a:pt x="33575" y="1129651"/>
                  </a:lnTo>
                  <a:lnTo>
                    <a:pt x="60981" y="1157363"/>
                  </a:lnTo>
                  <a:lnTo>
                    <a:pt x="75329" y="1138485"/>
                  </a:lnTo>
                  <a:lnTo>
                    <a:pt x="83288" y="1133609"/>
                  </a:lnTo>
                  <a:lnTo>
                    <a:pt x="71646" y="1127647"/>
                  </a:lnTo>
                  <a:cubicBezTo>
                    <a:pt x="41429" y="1110877"/>
                    <a:pt x="6819" y="1085060"/>
                    <a:pt x="26750" y="1054162"/>
                  </a:cubicBezTo>
                  <a:cubicBezTo>
                    <a:pt x="27469" y="1053078"/>
                    <a:pt x="28995" y="1052897"/>
                    <a:pt x="30207" y="1053349"/>
                  </a:cubicBezTo>
                  <a:cubicBezTo>
                    <a:pt x="31419" y="1053801"/>
                    <a:pt x="32317" y="1054885"/>
                    <a:pt x="31778" y="1056330"/>
                  </a:cubicBezTo>
                  <a:cubicBezTo>
                    <a:pt x="22800" y="1078374"/>
                    <a:pt x="45515" y="1098973"/>
                    <a:pt x="73796" y="1115100"/>
                  </a:cubicBezTo>
                  <a:lnTo>
                    <a:pt x="96221" y="1125687"/>
                  </a:lnTo>
                  <a:lnTo>
                    <a:pt x="105904" y="1119756"/>
                  </a:lnTo>
                  <a:lnTo>
                    <a:pt x="146367" y="1107145"/>
                  </a:lnTo>
                  <a:lnTo>
                    <a:pt x="81924" y="1086303"/>
                  </a:lnTo>
                  <a:cubicBezTo>
                    <a:pt x="62465" y="1073678"/>
                    <a:pt x="45618" y="1056512"/>
                    <a:pt x="33006" y="1038165"/>
                  </a:cubicBezTo>
                  <a:cubicBezTo>
                    <a:pt x="31925" y="1036712"/>
                    <a:pt x="34447" y="1034532"/>
                    <a:pt x="35528" y="1035985"/>
                  </a:cubicBezTo>
                  <a:cubicBezTo>
                    <a:pt x="65438" y="1073406"/>
                    <a:pt x="102914" y="1089028"/>
                    <a:pt x="146877" y="1103197"/>
                  </a:cubicBezTo>
                  <a:lnTo>
                    <a:pt x="146526" y="1107095"/>
                  </a:lnTo>
                  <a:lnTo>
                    <a:pt x="188933" y="1093878"/>
                  </a:lnTo>
                  <a:cubicBezTo>
                    <a:pt x="275887" y="1075743"/>
                    <a:pt x="372101" y="1079238"/>
                    <a:pt x="454956" y="1089995"/>
                  </a:cubicBezTo>
                  <a:cubicBezTo>
                    <a:pt x="477986" y="1092864"/>
                    <a:pt x="520448" y="1097436"/>
                    <a:pt x="557917" y="1109403"/>
                  </a:cubicBezTo>
                  <a:lnTo>
                    <a:pt x="591897" y="1126053"/>
                  </a:lnTo>
                  <a:lnTo>
                    <a:pt x="626894" y="1107088"/>
                  </a:lnTo>
                  <a:cubicBezTo>
                    <a:pt x="642413" y="1096423"/>
                    <a:pt x="657211" y="1084724"/>
                    <a:pt x="673633" y="1073204"/>
                  </a:cubicBezTo>
                  <a:cubicBezTo>
                    <a:pt x="676881" y="1071044"/>
                    <a:pt x="680851" y="1075364"/>
                    <a:pt x="679047" y="1078244"/>
                  </a:cubicBezTo>
                  <a:cubicBezTo>
                    <a:pt x="669121" y="1093813"/>
                    <a:pt x="655407" y="1106436"/>
                    <a:pt x="639380" y="1116791"/>
                  </a:cubicBezTo>
                  <a:lnTo>
                    <a:pt x="605352" y="1132646"/>
                  </a:lnTo>
                  <a:lnTo>
                    <a:pt x="607323" y="1133611"/>
                  </a:lnTo>
                  <a:cubicBezTo>
                    <a:pt x="613915" y="1138807"/>
                    <a:pt x="619432" y="1144644"/>
                    <a:pt x="623493" y="1151209"/>
                  </a:cubicBezTo>
                  <a:lnTo>
                    <a:pt x="628059" y="1164716"/>
                  </a:lnTo>
                  <a:lnTo>
                    <a:pt x="631583" y="1167795"/>
                  </a:lnTo>
                  <a:lnTo>
                    <a:pt x="632616" y="1167158"/>
                  </a:lnTo>
                  <a:cubicBezTo>
                    <a:pt x="656392" y="1146626"/>
                    <a:pt x="690255" y="1112406"/>
                    <a:pt x="689174" y="1078187"/>
                  </a:cubicBezTo>
                  <a:cubicBezTo>
                    <a:pt x="688454" y="1062698"/>
                    <a:pt x="680889" y="1051532"/>
                    <a:pt x="676206" y="1038204"/>
                  </a:cubicBezTo>
                  <a:cubicBezTo>
                    <a:pt x="653150" y="972286"/>
                    <a:pt x="639101" y="902046"/>
                    <a:pt x="621088" y="835048"/>
                  </a:cubicBezTo>
                  <a:cubicBezTo>
                    <a:pt x="591188" y="726266"/>
                    <a:pt x="561648" y="617484"/>
                    <a:pt x="532829" y="508702"/>
                  </a:cubicBezTo>
                  <a:cubicBezTo>
                    <a:pt x="517698" y="451790"/>
                    <a:pt x="493922" y="391275"/>
                    <a:pt x="489239" y="332562"/>
                  </a:cubicBezTo>
                  <a:cubicBezTo>
                    <a:pt x="485817" y="289877"/>
                    <a:pt x="486267" y="246383"/>
                    <a:pt x="487888" y="202888"/>
                  </a:cubicBezTo>
                  <a:lnTo>
                    <a:pt x="493144" y="82771"/>
                  </a:lnTo>
                  <a:lnTo>
                    <a:pt x="490467" y="84460"/>
                  </a:lnTo>
                  <a:cubicBezTo>
                    <a:pt x="465073" y="94188"/>
                    <a:pt x="432925" y="98671"/>
                    <a:pt x="420498" y="99747"/>
                  </a:cubicBezTo>
                  <a:cubicBezTo>
                    <a:pt x="429143" y="99388"/>
                    <a:pt x="429143" y="86119"/>
                    <a:pt x="420498" y="86836"/>
                  </a:cubicBezTo>
                  <a:cubicBezTo>
                    <a:pt x="441030" y="85043"/>
                    <a:pt x="462642" y="80022"/>
                    <a:pt x="482093" y="72849"/>
                  </a:cubicBezTo>
                  <a:cubicBezTo>
                    <a:pt x="500463" y="66035"/>
                    <a:pt x="515591" y="54559"/>
                    <a:pt x="495780" y="36268"/>
                  </a:cubicBezTo>
                  <a:cubicBezTo>
                    <a:pt x="487496" y="29095"/>
                    <a:pt x="467324" y="25868"/>
                    <a:pt x="456518" y="23357"/>
                  </a:cubicBezTo>
                  <a:cubicBezTo>
                    <a:pt x="428782" y="16543"/>
                    <a:pt x="399246" y="13584"/>
                    <a:pt x="369619" y="12957"/>
                  </a:cubicBezTo>
                  <a:close/>
                  <a:moveTo>
                    <a:pt x="356562" y="1"/>
                  </a:moveTo>
                  <a:cubicBezTo>
                    <a:pt x="381776" y="-44"/>
                    <a:pt x="406990" y="1301"/>
                    <a:pt x="430944" y="4708"/>
                  </a:cubicBezTo>
                  <a:cubicBezTo>
                    <a:pt x="455438" y="7936"/>
                    <a:pt x="504785" y="14750"/>
                    <a:pt x="519914" y="37703"/>
                  </a:cubicBezTo>
                  <a:cubicBezTo>
                    <a:pt x="527208" y="48731"/>
                    <a:pt x="526195" y="57988"/>
                    <a:pt x="520184" y="65704"/>
                  </a:cubicBezTo>
                  <a:lnTo>
                    <a:pt x="506506" y="74337"/>
                  </a:lnTo>
                  <a:lnTo>
                    <a:pt x="503289" y="223059"/>
                  </a:lnTo>
                  <a:cubicBezTo>
                    <a:pt x="502568" y="263042"/>
                    <a:pt x="497165" y="306627"/>
                    <a:pt x="504369" y="346249"/>
                  </a:cubicBezTo>
                  <a:cubicBezTo>
                    <a:pt x="522382" y="445306"/>
                    <a:pt x="555884" y="544002"/>
                    <a:pt x="581822" y="640537"/>
                  </a:cubicBezTo>
                  <a:cubicBezTo>
                    <a:pt x="611002" y="748239"/>
                    <a:pt x="640181" y="855940"/>
                    <a:pt x="669361" y="963281"/>
                  </a:cubicBezTo>
                  <a:cubicBezTo>
                    <a:pt x="676206" y="987055"/>
                    <a:pt x="681249" y="1011909"/>
                    <a:pt x="689174" y="1034962"/>
                  </a:cubicBezTo>
                  <a:cubicBezTo>
                    <a:pt x="703944" y="1078187"/>
                    <a:pt x="704665" y="1103761"/>
                    <a:pt x="675125" y="1141583"/>
                  </a:cubicBezTo>
                  <a:lnTo>
                    <a:pt x="632312" y="1177771"/>
                  </a:lnTo>
                  <a:lnTo>
                    <a:pt x="631996" y="1200547"/>
                  </a:lnTo>
                  <a:cubicBezTo>
                    <a:pt x="629944" y="1214455"/>
                    <a:pt x="624968" y="1225491"/>
                    <a:pt x="616250" y="1234864"/>
                  </a:cubicBezTo>
                  <a:lnTo>
                    <a:pt x="599765" y="1245368"/>
                  </a:lnTo>
                  <a:lnTo>
                    <a:pt x="600902" y="1246382"/>
                  </a:lnTo>
                  <a:cubicBezTo>
                    <a:pt x="613552" y="1437780"/>
                    <a:pt x="626564" y="1629538"/>
                    <a:pt x="639576" y="1821296"/>
                  </a:cubicBezTo>
                  <a:cubicBezTo>
                    <a:pt x="639576" y="1824179"/>
                    <a:pt x="637046" y="1827423"/>
                    <a:pt x="634516" y="1827784"/>
                  </a:cubicBezTo>
                  <a:cubicBezTo>
                    <a:pt x="625480" y="1829586"/>
                    <a:pt x="616082" y="1831749"/>
                    <a:pt x="606685" y="1833190"/>
                  </a:cubicBezTo>
                  <a:cubicBezTo>
                    <a:pt x="602348" y="1834272"/>
                    <a:pt x="598733" y="1831388"/>
                    <a:pt x="598010" y="1826702"/>
                  </a:cubicBezTo>
                  <a:lnTo>
                    <a:pt x="559963" y="1263942"/>
                  </a:lnTo>
                  <a:lnTo>
                    <a:pt x="462484" y="1289481"/>
                  </a:lnTo>
                  <a:lnTo>
                    <a:pt x="357009" y="1295326"/>
                  </a:lnTo>
                  <a:lnTo>
                    <a:pt x="357009" y="1325274"/>
                  </a:lnTo>
                  <a:lnTo>
                    <a:pt x="369988" y="1327407"/>
                  </a:lnTo>
                  <a:cubicBezTo>
                    <a:pt x="375037" y="1328690"/>
                    <a:pt x="379729" y="1330502"/>
                    <a:pt x="383158" y="1333097"/>
                  </a:cubicBezTo>
                  <a:lnTo>
                    <a:pt x="387204" y="1340605"/>
                  </a:lnTo>
                  <a:lnTo>
                    <a:pt x="389982" y="1343263"/>
                  </a:lnTo>
                  <a:cubicBezTo>
                    <a:pt x="389982" y="1368620"/>
                    <a:pt x="390341" y="1393977"/>
                    <a:pt x="389982" y="1419335"/>
                  </a:cubicBezTo>
                  <a:cubicBezTo>
                    <a:pt x="389624" y="1426218"/>
                    <a:pt x="389624" y="1429116"/>
                    <a:pt x="383886" y="1432738"/>
                  </a:cubicBezTo>
                  <a:lnTo>
                    <a:pt x="377318" y="1434862"/>
                  </a:lnTo>
                  <a:lnTo>
                    <a:pt x="377675" y="1611517"/>
                  </a:lnTo>
                  <a:cubicBezTo>
                    <a:pt x="377675" y="1634238"/>
                    <a:pt x="379650" y="1658854"/>
                    <a:pt x="380638" y="1683468"/>
                  </a:cubicBezTo>
                  <a:lnTo>
                    <a:pt x="380348" y="1690527"/>
                  </a:lnTo>
                  <a:lnTo>
                    <a:pt x="385015" y="1690527"/>
                  </a:lnTo>
                  <a:cubicBezTo>
                    <a:pt x="388959" y="1690527"/>
                    <a:pt x="391826" y="1693742"/>
                    <a:pt x="391826" y="1697671"/>
                  </a:cubicBezTo>
                  <a:lnTo>
                    <a:pt x="392089" y="1704618"/>
                  </a:lnTo>
                  <a:lnTo>
                    <a:pt x="382506" y="1710529"/>
                  </a:lnTo>
                  <a:cubicBezTo>
                    <a:pt x="386091" y="1712673"/>
                    <a:pt x="389317" y="1714458"/>
                    <a:pt x="392543" y="1716602"/>
                  </a:cubicBezTo>
                  <a:lnTo>
                    <a:pt x="392089" y="1704618"/>
                  </a:lnTo>
                  <a:lnTo>
                    <a:pt x="435201" y="1678025"/>
                  </a:lnTo>
                  <a:cubicBezTo>
                    <a:pt x="438069" y="1675882"/>
                    <a:pt x="442729" y="1677311"/>
                    <a:pt x="444163" y="1680526"/>
                  </a:cubicBezTo>
                  <a:lnTo>
                    <a:pt x="446042" y="1683408"/>
                  </a:lnTo>
                  <a:lnTo>
                    <a:pt x="471121" y="1667428"/>
                  </a:lnTo>
                  <a:cubicBezTo>
                    <a:pt x="476718" y="1664005"/>
                    <a:pt x="481413" y="1661752"/>
                    <a:pt x="486424" y="1660671"/>
                  </a:cubicBezTo>
                  <a:cubicBezTo>
                    <a:pt x="491434" y="1659590"/>
                    <a:pt x="496761" y="1659680"/>
                    <a:pt x="503623" y="1660942"/>
                  </a:cubicBezTo>
                  <a:cubicBezTo>
                    <a:pt x="508318" y="1661662"/>
                    <a:pt x="509401" y="1667068"/>
                    <a:pt x="507595" y="1670671"/>
                  </a:cubicBezTo>
                  <a:cubicBezTo>
                    <a:pt x="505429" y="1675716"/>
                    <a:pt x="504345" y="1680041"/>
                    <a:pt x="500012" y="1683284"/>
                  </a:cubicBezTo>
                  <a:cubicBezTo>
                    <a:pt x="495678" y="1686887"/>
                    <a:pt x="490261" y="1689410"/>
                    <a:pt x="485566" y="1692293"/>
                  </a:cubicBezTo>
                  <a:lnTo>
                    <a:pt x="459831" y="1707985"/>
                  </a:lnTo>
                  <a:lnTo>
                    <a:pt x="463161" y="1715530"/>
                  </a:lnTo>
                  <a:cubicBezTo>
                    <a:pt x="464954" y="1726246"/>
                    <a:pt x="452407" y="1728746"/>
                    <a:pt x="444521" y="1733389"/>
                  </a:cubicBezTo>
                  <a:lnTo>
                    <a:pt x="418302" y="1749111"/>
                  </a:lnTo>
                  <a:lnTo>
                    <a:pt x="444292" y="1755365"/>
                  </a:lnTo>
                  <a:lnTo>
                    <a:pt x="449698" y="1757657"/>
                  </a:lnTo>
                  <a:lnTo>
                    <a:pt x="450944" y="1757946"/>
                  </a:lnTo>
                  <a:lnTo>
                    <a:pt x="452914" y="1759020"/>
                  </a:lnTo>
                  <a:lnTo>
                    <a:pt x="477074" y="1769261"/>
                  </a:lnTo>
                  <a:lnTo>
                    <a:pt x="485070" y="1776554"/>
                  </a:lnTo>
                  <a:lnTo>
                    <a:pt x="487903" y="1778099"/>
                  </a:lnTo>
                  <a:lnTo>
                    <a:pt x="489560" y="1780649"/>
                  </a:lnTo>
                  <a:lnTo>
                    <a:pt x="499790" y="1789979"/>
                  </a:lnTo>
                  <a:cubicBezTo>
                    <a:pt x="504830" y="1798175"/>
                    <a:pt x="506910" y="1807739"/>
                    <a:pt x="504750" y="1818901"/>
                  </a:cubicBezTo>
                  <a:cubicBezTo>
                    <a:pt x="493226" y="1874824"/>
                    <a:pt x="389869" y="1881679"/>
                    <a:pt x="347734" y="1882401"/>
                  </a:cubicBezTo>
                  <a:cubicBezTo>
                    <a:pt x="303799" y="1883483"/>
                    <a:pt x="188198" y="1879154"/>
                    <a:pt x="175593" y="1819623"/>
                  </a:cubicBezTo>
                  <a:cubicBezTo>
                    <a:pt x="166680" y="1776598"/>
                    <a:pt x="220767" y="1757521"/>
                    <a:pt x="263256" y="1748693"/>
                  </a:cubicBezTo>
                  <a:lnTo>
                    <a:pt x="293746" y="1743660"/>
                  </a:lnTo>
                  <a:lnTo>
                    <a:pt x="291553" y="1666653"/>
                  </a:lnTo>
                  <a:cubicBezTo>
                    <a:pt x="292361" y="1637845"/>
                    <a:pt x="293978" y="1608992"/>
                    <a:pt x="293978" y="1581222"/>
                  </a:cubicBezTo>
                  <a:cubicBezTo>
                    <a:pt x="293978" y="1532172"/>
                    <a:pt x="293978" y="1483123"/>
                    <a:pt x="293618" y="1433713"/>
                  </a:cubicBezTo>
                  <a:lnTo>
                    <a:pt x="293979" y="1433370"/>
                  </a:lnTo>
                  <a:lnTo>
                    <a:pt x="290029" y="1431148"/>
                  </a:lnTo>
                  <a:cubicBezTo>
                    <a:pt x="286628" y="1427689"/>
                    <a:pt x="284453" y="1423138"/>
                    <a:pt x="284184" y="1417161"/>
                  </a:cubicBezTo>
                  <a:lnTo>
                    <a:pt x="284184" y="1346690"/>
                  </a:lnTo>
                  <a:lnTo>
                    <a:pt x="283306" y="1345642"/>
                  </a:lnTo>
                  <a:lnTo>
                    <a:pt x="284184" y="1344148"/>
                  </a:lnTo>
                  <a:lnTo>
                    <a:pt x="284184" y="1343485"/>
                  </a:lnTo>
                  <a:lnTo>
                    <a:pt x="283306" y="1342040"/>
                  </a:lnTo>
                  <a:cubicBezTo>
                    <a:pt x="285987" y="1331954"/>
                    <a:pt x="297068" y="1327362"/>
                    <a:pt x="309356" y="1325336"/>
                  </a:cubicBezTo>
                  <a:lnTo>
                    <a:pt x="319298" y="1324537"/>
                  </a:lnTo>
                  <a:lnTo>
                    <a:pt x="319546" y="1294822"/>
                  </a:lnTo>
                  <a:lnTo>
                    <a:pt x="222878" y="1289481"/>
                  </a:lnTo>
                  <a:lnTo>
                    <a:pt x="123897" y="1263629"/>
                  </a:lnTo>
                  <a:lnTo>
                    <a:pt x="85829" y="1826702"/>
                  </a:lnTo>
                  <a:cubicBezTo>
                    <a:pt x="85829" y="1831388"/>
                    <a:pt x="81853" y="1834272"/>
                    <a:pt x="77154" y="1833190"/>
                  </a:cubicBezTo>
                  <a:cubicBezTo>
                    <a:pt x="68118" y="1831749"/>
                    <a:pt x="59082" y="1829586"/>
                    <a:pt x="49685" y="1827784"/>
                  </a:cubicBezTo>
                  <a:cubicBezTo>
                    <a:pt x="46793" y="1827423"/>
                    <a:pt x="44625" y="1824179"/>
                    <a:pt x="44625" y="1821296"/>
                  </a:cubicBezTo>
                  <a:cubicBezTo>
                    <a:pt x="57275" y="1629538"/>
                    <a:pt x="70287" y="1437780"/>
                    <a:pt x="83299" y="1246382"/>
                  </a:cubicBezTo>
                  <a:lnTo>
                    <a:pt x="83576" y="1246135"/>
                  </a:lnTo>
                  <a:lnTo>
                    <a:pt x="79558" y="1243889"/>
                  </a:lnTo>
                  <a:cubicBezTo>
                    <a:pt x="58099" y="1227646"/>
                    <a:pt x="53102" y="1207423"/>
                    <a:pt x="52562" y="1172485"/>
                  </a:cubicBezTo>
                  <a:lnTo>
                    <a:pt x="55823" y="1169349"/>
                  </a:lnTo>
                  <a:lnTo>
                    <a:pt x="30378" y="1147931"/>
                  </a:lnTo>
                  <a:cubicBezTo>
                    <a:pt x="12366" y="1126904"/>
                    <a:pt x="-693" y="1102681"/>
                    <a:pt x="28" y="1078187"/>
                  </a:cubicBezTo>
                  <a:cubicBezTo>
                    <a:pt x="748" y="1056214"/>
                    <a:pt x="13357" y="1033881"/>
                    <a:pt x="19481" y="1012269"/>
                  </a:cubicBezTo>
                  <a:cubicBezTo>
                    <a:pt x="29928" y="974448"/>
                    <a:pt x="40015" y="935906"/>
                    <a:pt x="50462" y="898084"/>
                  </a:cubicBezTo>
                  <a:cubicBezTo>
                    <a:pt x="81803" y="783539"/>
                    <a:pt x="112784" y="668993"/>
                    <a:pt x="143765" y="554808"/>
                  </a:cubicBezTo>
                  <a:cubicBezTo>
                    <a:pt x="162498" y="484208"/>
                    <a:pt x="190597" y="410006"/>
                    <a:pt x="199603" y="337605"/>
                  </a:cubicBezTo>
                  <a:cubicBezTo>
                    <a:pt x="205367" y="293299"/>
                    <a:pt x="199603" y="245032"/>
                    <a:pt x="198522" y="200366"/>
                  </a:cubicBezTo>
                  <a:lnTo>
                    <a:pt x="195686" y="75215"/>
                  </a:lnTo>
                  <a:lnTo>
                    <a:pt x="184566" y="65676"/>
                  </a:lnTo>
                  <a:cubicBezTo>
                    <a:pt x="155750" y="21923"/>
                    <a:pt x="257327" y="5425"/>
                    <a:pt x="282180" y="3632"/>
                  </a:cubicBezTo>
                  <a:cubicBezTo>
                    <a:pt x="306134" y="1480"/>
                    <a:pt x="331348" y="46"/>
                    <a:pt x="356562" y="1"/>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46" name="Freeform 906">
              <a:extLst>
                <a:ext uri="{FF2B5EF4-FFF2-40B4-BE49-F238E27FC236}">
                  <a16:creationId xmlns:a16="http://schemas.microsoft.com/office/drawing/2014/main" id="{33A8F691-BFB3-FA40-B6B2-03DCDDB4C116}"/>
                </a:ext>
              </a:extLst>
            </p:cNvPr>
            <p:cNvSpPr>
              <a:spLocks/>
            </p:cNvSpPr>
            <p:nvPr/>
          </p:nvSpPr>
          <p:spPr bwMode="auto">
            <a:xfrm rot="-4107207">
              <a:off x="375944" y="3891735"/>
              <a:ext cx="821538" cy="1110650"/>
            </a:xfrm>
            <a:custGeom>
              <a:avLst/>
              <a:gdLst/>
              <a:ahLst/>
              <a:cxnLst/>
              <a:rect l="0" t="0" r="r" b="b"/>
              <a:pathLst>
                <a:path w="535286" h="723662">
                  <a:moveTo>
                    <a:pt x="35777" y="530484"/>
                  </a:moveTo>
                  <a:cubicBezTo>
                    <a:pt x="65602" y="557070"/>
                    <a:pt x="98661" y="571800"/>
                    <a:pt x="132798" y="590841"/>
                  </a:cubicBezTo>
                  <a:cubicBezTo>
                    <a:pt x="135672" y="592638"/>
                    <a:pt x="133157" y="596231"/>
                    <a:pt x="130642" y="595512"/>
                  </a:cubicBezTo>
                  <a:cubicBezTo>
                    <a:pt x="92552" y="587608"/>
                    <a:pt x="58775" y="561022"/>
                    <a:pt x="31825" y="534076"/>
                  </a:cubicBezTo>
                  <a:cubicBezTo>
                    <a:pt x="29669" y="531561"/>
                    <a:pt x="33262" y="528328"/>
                    <a:pt x="35777" y="530484"/>
                  </a:cubicBezTo>
                  <a:close/>
                  <a:moveTo>
                    <a:pt x="12859" y="462123"/>
                  </a:moveTo>
                  <a:cubicBezTo>
                    <a:pt x="14371" y="460789"/>
                    <a:pt x="16685" y="460434"/>
                    <a:pt x="18287" y="462390"/>
                  </a:cubicBezTo>
                  <a:cubicBezTo>
                    <a:pt x="31459" y="479103"/>
                    <a:pt x="47834" y="487281"/>
                    <a:pt x="65633" y="497949"/>
                  </a:cubicBezTo>
                  <a:cubicBezTo>
                    <a:pt x="67413" y="498661"/>
                    <a:pt x="66345" y="502572"/>
                    <a:pt x="64209" y="502217"/>
                  </a:cubicBezTo>
                  <a:cubicBezTo>
                    <a:pt x="43562" y="498661"/>
                    <a:pt x="25407" y="483725"/>
                    <a:pt x="12236" y="467724"/>
                  </a:cubicBezTo>
                  <a:cubicBezTo>
                    <a:pt x="10634" y="465768"/>
                    <a:pt x="11346" y="463456"/>
                    <a:pt x="12859" y="462123"/>
                  </a:cubicBezTo>
                  <a:close/>
                  <a:moveTo>
                    <a:pt x="427145" y="320100"/>
                  </a:moveTo>
                  <a:cubicBezTo>
                    <a:pt x="435379" y="319290"/>
                    <a:pt x="444698" y="322438"/>
                    <a:pt x="450670" y="328193"/>
                  </a:cubicBezTo>
                  <a:cubicBezTo>
                    <a:pt x="465146" y="341863"/>
                    <a:pt x="465870" y="365605"/>
                    <a:pt x="449222" y="377836"/>
                  </a:cubicBezTo>
                  <a:cubicBezTo>
                    <a:pt x="434745" y="388268"/>
                    <a:pt x="411945" y="385750"/>
                    <a:pt x="403259" y="368843"/>
                  </a:cubicBezTo>
                  <a:cubicBezTo>
                    <a:pt x="399820" y="362008"/>
                    <a:pt x="399278" y="353914"/>
                    <a:pt x="401585" y="346944"/>
                  </a:cubicBezTo>
                  <a:lnTo>
                    <a:pt x="411396" y="337307"/>
                  </a:lnTo>
                  <a:lnTo>
                    <a:pt x="414026" y="340559"/>
                  </a:lnTo>
                  <a:lnTo>
                    <a:pt x="419286" y="337688"/>
                  </a:lnTo>
                  <a:lnTo>
                    <a:pt x="414523" y="360164"/>
                  </a:lnTo>
                  <a:cubicBezTo>
                    <a:pt x="417102" y="367674"/>
                    <a:pt x="423888" y="372800"/>
                    <a:pt x="434745" y="369562"/>
                  </a:cubicBezTo>
                  <a:cubicBezTo>
                    <a:pt x="445241" y="366325"/>
                    <a:pt x="449946" y="355893"/>
                    <a:pt x="445965" y="345460"/>
                  </a:cubicBezTo>
                  <a:cubicBezTo>
                    <a:pt x="443431" y="337906"/>
                    <a:pt x="423888" y="322078"/>
                    <a:pt x="419545" y="337546"/>
                  </a:cubicBezTo>
                  <a:lnTo>
                    <a:pt x="419286" y="337688"/>
                  </a:lnTo>
                  <a:lnTo>
                    <a:pt x="419545" y="336467"/>
                  </a:lnTo>
                  <a:cubicBezTo>
                    <a:pt x="420993" y="334669"/>
                    <a:pt x="419907" y="331071"/>
                    <a:pt x="417012" y="331791"/>
                  </a:cubicBezTo>
                  <a:lnTo>
                    <a:pt x="411396" y="337307"/>
                  </a:lnTo>
                  <a:lnTo>
                    <a:pt x="410135" y="335748"/>
                  </a:lnTo>
                  <a:cubicBezTo>
                    <a:pt x="411764" y="325675"/>
                    <a:pt x="418912" y="320909"/>
                    <a:pt x="427145" y="320100"/>
                  </a:cubicBezTo>
                  <a:close/>
                  <a:moveTo>
                    <a:pt x="365902" y="2187"/>
                  </a:moveTo>
                  <a:cubicBezTo>
                    <a:pt x="392520" y="7358"/>
                    <a:pt x="422825" y="20038"/>
                    <a:pt x="428760" y="21837"/>
                  </a:cubicBezTo>
                  <a:cubicBezTo>
                    <a:pt x="444227" y="26873"/>
                    <a:pt x="473364" y="30111"/>
                    <a:pt x="478399" y="49176"/>
                  </a:cubicBezTo>
                  <a:cubicBezTo>
                    <a:pt x="481637" y="60508"/>
                    <a:pt x="478040" y="66173"/>
                    <a:pt x="472824" y="69951"/>
                  </a:cubicBezTo>
                  <a:lnTo>
                    <a:pt x="468263" y="72768"/>
                  </a:lnTo>
                  <a:lnTo>
                    <a:pt x="466685" y="77124"/>
                  </a:lnTo>
                  <a:lnTo>
                    <a:pt x="462591" y="76271"/>
                  </a:lnTo>
                  <a:lnTo>
                    <a:pt x="457537" y="79393"/>
                  </a:lnTo>
                  <a:cubicBezTo>
                    <a:pt x="442069" y="97380"/>
                    <a:pt x="437393" y="142346"/>
                    <a:pt x="429839" y="165009"/>
                  </a:cubicBezTo>
                  <a:lnTo>
                    <a:pt x="410517" y="226031"/>
                  </a:lnTo>
                  <a:lnTo>
                    <a:pt x="406818" y="222925"/>
                  </a:lnTo>
                  <a:cubicBezTo>
                    <a:pt x="403761" y="221127"/>
                    <a:pt x="400613" y="222566"/>
                    <a:pt x="399040" y="224949"/>
                  </a:cubicBezTo>
                  <a:lnTo>
                    <a:pt x="400046" y="229600"/>
                  </a:lnTo>
                  <a:lnTo>
                    <a:pt x="398185" y="226163"/>
                  </a:lnTo>
                  <a:lnTo>
                    <a:pt x="401418" y="216136"/>
                  </a:lnTo>
                  <a:lnTo>
                    <a:pt x="375405" y="211041"/>
                  </a:lnTo>
                  <a:cubicBezTo>
                    <a:pt x="365065" y="207730"/>
                    <a:pt x="355081" y="204787"/>
                    <a:pt x="346168" y="198902"/>
                  </a:cubicBezTo>
                  <a:cubicBezTo>
                    <a:pt x="340819" y="195960"/>
                    <a:pt x="345098" y="188603"/>
                    <a:pt x="350090" y="189706"/>
                  </a:cubicBezTo>
                  <a:cubicBezTo>
                    <a:pt x="360786" y="192281"/>
                    <a:pt x="371126" y="194856"/>
                    <a:pt x="381466" y="197799"/>
                  </a:cubicBezTo>
                  <a:lnTo>
                    <a:pt x="403595" y="209384"/>
                  </a:lnTo>
                  <a:lnTo>
                    <a:pt x="412088" y="183040"/>
                  </a:lnTo>
                  <a:lnTo>
                    <a:pt x="395217" y="187897"/>
                  </a:lnTo>
                  <a:cubicBezTo>
                    <a:pt x="387177" y="188250"/>
                    <a:pt x="380964" y="185428"/>
                    <a:pt x="374751" y="181195"/>
                  </a:cubicBezTo>
                  <a:cubicBezTo>
                    <a:pt x="367807" y="176256"/>
                    <a:pt x="374751" y="166378"/>
                    <a:pt x="381330" y="170611"/>
                  </a:cubicBezTo>
                  <a:cubicBezTo>
                    <a:pt x="387177" y="174492"/>
                    <a:pt x="391197" y="175197"/>
                    <a:pt x="398141" y="174492"/>
                  </a:cubicBezTo>
                  <a:lnTo>
                    <a:pt x="414320" y="176119"/>
                  </a:lnTo>
                  <a:lnTo>
                    <a:pt x="447523" y="73134"/>
                  </a:lnTo>
                  <a:lnTo>
                    <a:pt x="437555" y="71059"/>
                  </a:lnTo>
                  <a:cubicBezTo>
                    <a:pt x="427995" y="67828"/>
                    <a:pt x="418569" y="63844"/>
                    <a:pt x="409233" y="60479"/>
                  </a:cubicBezTo>
                  <a:cubicBezTo>
                    <a:pt x="390561" y="53751"/>
                    <a:pt x="371171" y="47376"/>
                    <a:pt x="353576" y="37814"/>
                  </a:cubicBezTo>
                  <a:cubicBezTo>
                    <a:pt x="350344" y="36044"/>
                    <a:pt x="353217" y="31440"/>
                    <a:pt x="356449" y="32148"/>
                  </a:cubicBezTo>
                  <a:cubicBezTo>
                    <a:pt x="376916" y="36398"/>
                    <a:pt x="397024" y="44897"/>
                    <a:pt x="416774" y="51626"/>
                  </a:cubicBezTo>
                  <a:lnTo>
                    <a:pt x="453307" y="66138"/>
                  </a:lnTo>
                  <a:lnTo>
                    <a:pt x="462617" y="51110"/>
                  </a:lnTo>
                  <a:cubicBezTo>
                    <a:pt x="463382" y="46838"/>
                    <a:pt x="461313" y="44140"/>
                    <a:pt x="456457" y="43061"/>
                  </a:cubicBezTo>
                  <a:cubicBezTo>
                    <a:pt x="455019" y="42341"/>
                    <a:pt x="453940" y="41982"/>
                    <a:pt x="452860" y="41622"/>
                  </a:cubicBezTo>
                  <a:cubicBezTo>
                    <a:pt x="449623" y="39463"/>
                    <a:pt x="443148" y="38744"/>
                    <a:pt x="439192" y="37305"/>
                  </a:cubicBezTo>
                  <a:cubicBezTo>
                    <a:pt x="428041" y="33708"/>
                    <a:pt x="416890" y="30111"/>
                    <a:pt x="405739" y="26513"/>
                  </a:cubicBezTo>
                  <a:cubicBezTo>
                    <a:pt x="393869" y="22916"/>
                    <a:pt x="380919" y="17160"/>
                    <a:pt x="368689" y="14642"/>
                  </a:cubicBezTo>
                  <a:cubicBezTo>
                    <a:pt x="365092" y="13923"/>
                    <a:pt x="360056" y="10325"/>
                    <a:pt x="356819" y="10685"/>
                  </a:cubicBezTo>
                  <a:cubicBezTo>
                    <a:pt x="356100" y="10685"/>
                    <a:pt x="355021" y="10325"/>
                    <a:pt x="353941" y="9966"/>
                  </a:cubicBezTo>
                  <a:cubicBezTo>
                    <a:pt x="345309" y="6728"/>
                    <a:pt x="342071" y="14642"/>
                    <a:pt x="344589" y="33708"/>
                  </a:cubicBezTo>
                  <a:cubicBezTo>
                    <a:pt x="346747" y="35147"/>
                    <a:pt x="347826" y="37665"/>
                    <a:pt x="347107" y="40183"/>
                  </a:cubicBezTo>
                  <a:lnTo>
                    <a:pt x="297467" y="193787"/>
                  </a:lnTo>
                  <a:cubicBezTo>
                    <a:pt x="296748" y="195946"/>
                    <a:pt x="294590" y="197744"/>
                    <a:pt x="292072" y="197744"/>
                  </a:cubicBezTo>
                  <a:cubicBezTo>
                    <a:pt x="156463" y="188751"/>
                    <a:pt x="31645" y="283360"/>
                    <a:pt x="13300" y="420776"/>
                  </a:cubicBezTo>
                  <a:cubicBezTo>
                    <a:pt x="9344" y="451353"/>
                    <a:pt x="11097" y="481750"/>
                    <a:pt x="17785" y="510737"/>
                  </a:cubicBezTo>
                  <a:lnTo>
                    <a:pt x="38300" y="559774"/>
                  </a:lnTo>
                  <a:lnTo>
                    <a:pt x="83692" y="607495"/>
                  </a:lnTo>
                  <a:cubicBezTo>
                    <a:pt x="105477" y="623596"/>
                    <a:pt x="129415" y="637036"/>
                    <a:pt x="153441" y="651287"/>
                  </a:cubicBezTo>
                  <a:cubicBezTo>
                    <a:pt x="156310" y="653091"/>
                    <a:pt x="154876" y="658142"/>
                    <a:pt x="151648" y="657420"/>
                  </a:cubicBezTo>
                  <a:cubicBezTo>
                    <a:pt x="121705" y="652730"/>
                    <a:pt x="96871" y="638118"/>
                    <a:pt x="76296" y="618319"/>
                  </a:cubicBezTo>
                  <a:lnTo>
                    <a:pt x="43371" y="571896"/>
                  </a:lnTo>
                  <a:lnTo>
                    <a:pt x="51879" y="592232"/>
                  </a:lnTo>
                  <a:cubicBezTo>
                    <a:pt x="83443" y="642099"/>
                    <a:pt x="131643" y="681400"/>
                    <a:pt x="190275" y="700286"/>
                  </a:cubicBezTo>
                  <a:cubicBezTo>
                    <a:pt x="249087" y="719172"/>
                    <a:pt x="311227" y="715305"/>
                    <a:pt x="365947" y="693136"/>
                  </a:cubicBezTo>
                  <a:lnTo>
                    <a:pt x="376155" y="686832"/>
                  </a:lnTo>
                  <a:lnTo>
                    <a:pt x="357727" y="688203"/>
                  </a:lnTo>
                  <a:cubicBezTo>
                    <a:pt x="342506" y="687770"/>
                    <a:pt x="327239" y="686472"/>
                    <a:pt x="313230" y="686298"/>
                  </a:cubicBezTo>
                  <a:cubicBezTo>
                    <a:pt x="307482" y="685952"/>
                    <a:pt x="308201" y="677986"/>
                    <a:pt x="313230" y="677986"/>
                  </a:cubicBezTo>
                  <a:cubicBezTo>
                    <a:pt x="327598" y="677639"/>
                    <a:pt x="342955" y="676340"/>
                    <a:pt x="358177" y="675907"/>
                  </a:cubicBezTo>
                  <a:lnTo>
                    <a:pt x="390186" y="678168"/>
                  </a:lnTo>
                  <a:lnTo>
                    <a:pt x="441119" y="646714"/>
                  </a:lnTo>
                  <a:lnTo>
                    <a:pt x="490637" y="584327"/>
                  </a:lnTo>
                  <a:lnTo>
                    <a:pt x="490304" y="584128"/>
                  </a:lnTo>
                  <a:cubicBezTo>
                    <a:pt x="510480" y="507903"/>
                    <a:pt x="408519" y="519768"/>
                    <a:pt x="369969" y="487768"/>
                  </a:cubicBezTo>
                  <a:cubicBezTo>
                    <a:pt x="345830" y="467634"/>
                    <a:pt x="335742" y="452892"/>
                    <a:pt x="299353" y="460443"/>
                  </a:cubicBezTo>
                  <a:cubicBezTo>
                    <a:pt x="276295" y="465476"/>
                    <a:pt x="251435" y="473746"/>
                    <a:pt x="227656" y="475184"/>
                  </a:cubicBezTo>
                  <a:cubicBezTo>
                    <a:pt x="189106" y="477701"/>
                    <a:pt x="168930" y="455409"/>
                    <a:pt x="139387" y="434196"/>
                  </a:cubicBezTo>
                  <a:cubicBezTo>
                    <a:pt x="120652" y="421252"/>
                    <a:pt x="106601" y="412623"/>
                    <a:pt x="81021" y="418016"/>
                  </a:cubicBezTo>
                  <a:cubicBezTo>
                    <a:pt x="70212" y="420173"/>
                    <a:pt x="60124" y="427724"/>
                    <a:pt x="48956" y="430241"/>
                  </a:cubicBezTo>
                  <a:cubicBezTo>
                    <a:pt x="35985" y="433117"/>
                    <a:pt x="28059" y="433117"/>
                    <a:pt x="15810" y="428443"/>
                  </a:cubicBezTo>
                  <a:cubicBezTo>
                    <a:pt x="12207" y="427005"/>
                    <a:pt x="14008" y="421611"/>
                    <a:pt x="17611" y="422331"/>
                  </a:cubicBezTo>
                  <a:cubicBezTo>
                    <a:pt x="47515" y="430600"/>
                    <a:pt x="73095" y="402915"/>
                    <a:pt x="102638" y="405791"/>
                  </a:cubicBezTo>
                  <a:cubicBezTo>
                    <a:pt x="122814" y="407589"/>
                    <a:pt x="139027" y="421252"/>
                    <a:pt x="154519" y="433117"/>
                  </a:cubicBezTo>
                  <a:cubicBezTo>
                    <a:pt x="163886" y="439948"/>
                    <a:pt x="172893" y="448578"/>
                    <a:pt x="183342" y="454330"/>
                  </a:cubicBezTo>
                  <a:cubicBezTo>
                    <a:pt x="214326" y="471229"/>
                    <a:pt x="241347" y="461521"/>
                    <a:pt x="272692" y="454690"/>
                  </a:cubicBezTo>
                  <a:cubicBezTo>
                    <a:pt x="294309" y="450016"/>
                    <a:pt x="324573" y="436353"/>
                    <a:pt x="345830" y="444623"/>
                  </a:cubicBezTo>
                  <a:cubicBezTo>
                    <a:pt x="364925" y="452173"/>
                    <a:pt x="368888" y="474106"/>
                    <a:pt x="387623" y="484892"/>
                  </a:cubicBezTo>
                  <a:cubicBezTo>
                    <a:pt x="413563" y="499634"/>
                    <a:pt x="445989" y="498195"/>
                    <a:pt x="472290" y="512577"/>
                  </a:cubicBezTo>
                  <a:cubicBezTo>
                    <a:pt x="486160" y="519948"/>
                    <a:pt x="498050" y="532173"/>
                    <a:pt x="503454" y="545791"/>
                  </a:cubicBezTo>
                  <a:lnTo>
                    <a:pt x="504906" y="557195"/>
                  </a:lnTo>
                  <a:lnTo>
                    <a:pt x="516391" y="529253"/>
                  </a:lnTo>
                  <a:cubicBezTo>
                    <a:pt x="549616" y="417758"/>
                    <a:pt x="501736" y="295591"/>
                    <a:pt x="400703" y="232638"/>
                  </a:cubicBezTo>
                  <a:lnTo>
                    <a:pt x="400046" y="229600"/>
                  </a:lnTo>
                  <a:lnTo>
                    <a:pt x="402007" y="233223"/>
                  </a:lnTo>
                  <a:cubicBezTo>
                    <a:pt x="404750" y="234077"/>
                    <a:pt x="408077" y="233178"/>
                    <a:pt x="409336" y="229760"/>
                  </a:cubicBezTo>
                  <a:lnTo>
                    <a:pt x="410517" y="226031"/>
                  </a:lnTo>
                  <a:lnTo>
                    <a:pt x="465789" y="272432"/>
                  </a:lnTo>
                  <a:cubicBezTo>
                    <a:pt x="582371" y="402700"/>
                    <a:pt x="551959" y="624922"/>
                    <a:pt x="376963" y="701725"/>
                  </a:cubicBezTo>
                  <a:cubicBezTo>
                    <a:pt x="211498" y="774030"/>
                    <a:pt x="17257" y="659277"/>
                    <a:pt x="1070" y="479412"/>
                  </a:cubicBezTo>
                  <a:cubicBezTo>
                    <a:pt x="-6843" y="391638"/>
                    <a:pt x="29487" y="303505"/>
                    <a:pt x="97471" y="247387"/>
                  </a:cubicBezTo>
                  <a:cubicBezTo>
                    <a:pt x="129485" y="220767"/>
                    <a:pt x="167973" y="201701"/>
                    <a:pt x="208620" y="192348"/>
                  </a:cubicBezTo>
                  <a:cubicBezTo>
                    <a:pt x="230562" y="186952"/>
                    <a:pt x="252144" y="185513"/>
                    <a:pt x="274446" y="185513"/>
                  </a:cubicBezTo>
                  <a:cubicBezTo>
                    <a:pt x="292072" y="185154"/>
                    <a:pt x="284518" y="191629"/>
                    <a:pt x="291712" y="174722"/>
                  </a:cubicBezTo>
                  <a:cubicBezTo>
                    <a:pt x="305381" y="144145"/>
                    <a:pt x="312575" y="109251"/>
                    <a:pt x="322647" y="77595"/>
                  </a:cubicBezTo>
                  <a:cubicBezTo>
                    <a:pt x="325884" y="68242"/>
                    <a:pt x="335237" y="51335"/>
                    <a:pt x="334517" y="41622"/>
                  </a:cubicBezTo>
                  <a:cubicBezTo>
                    <a:pt x="333798" y="35147"/>
                    <a:pt x="328402" y="38744"/>
                    <a:pt x="325165" y="27592"/>
                  </a:cubicBezTo>
                  <a:cubicBezTo>
                    <a:pt x="316353" y="-646"/>
                    <a:pt x="339284" y="-2985"/>
                    <a:pt x="365902" y="2187"/>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47" name="Freeform 899">
              <a:extLst>
                <a:ext uri="{FF2B5EF4-FFF2-40B4-BE49-F238E27FC236}">
                  <a16:creationId xmlns:a16="http://schemas.microsoft.com/office/drawing/2014/main" id="{761A1DCE-ACD2-3442-B907-8371CFD3D5E1}"/>
                </a:ext>
              </a:extLst>
            </p:cNvPr>
            <p:cNvSpPr>
              <a:spLocks/>
            </p:cNvSpPr>
            <p:nvPr/>
          </p:nvSpPr>
          <p:spPr bwMode="auto">
            <a:xfrm rot="2004089">
              <a:off x="895898" y="1148777"/>
              <a:ext cx="1020486" cy="1366400"/>
            </a:xfrm>
            <a:custGeom>
              <a:avLst/>
              <a:gdLst/>
              <a:ahLst/>
              <a:cxnLst/>
              <a:rect l="0" t="0" r="r" b="b"/>
              <a:pathLst>
                <a:path w="664914" h="890300">
                  <a:moveTo>
                    <a:pt x="302404" y="796255"/>
                  </a:moveTo>
                  <a:cubicBezTo>
                    <a:pt x="306363" y="795554"/>
                    <a:pt x="306723" y="800812"/>
                    <a:pt x="303483" y="802214"/>
                  </a:cubicBezTo>
                  <a:cubicBezTo>
                    <a:pt x="260292" y="822192"/>
                    <a:pt x="207021" y="821491"/>
                    <a:pt x="160590" y="815182"/>
                  </a:cubicBezTo>
                  <a:cubicBezTo>
                    <a:pt x="156271" y="814481"/>
                    <a:pt x="157711" y="808873"/>
                    <a:pt x="161670" y="809223"/>
                  </a:cubicBezTo>
                  <a:cubicBezTo>
                    <a:pt x="210621" y="813079"/>
                    <a:pt x="254533" y="803265"/>
                    <a:pt x="302404" y="796255"/>
                  </a:cubicBezTo>
                  <a:close/>
                  <a:moveTo>
                    <a:pt x="167145" y="755358"/>
                  </a:moveTo>
                  <a:cubicBezTo>
                    <a:pt x="170003" y="754998"/>
                    <a:pt x="171789" y="758952"/>
                    <a:pt x="169288" y="760390"/>
                  </a:cubicBezTo>
                  <a:cubicBezTo>
                    <a:pt x="146071" y="772970"/>
                    <a:pt x="117139" y="771532"/>
                    <a:pt x="92493" y="765781"/>
                  </a:cubicBezTo>
                  <a:cubicBezTo>
                    <a:pt x="86421" y="763984"/>
                    <a:pt x="87850" y="754279"/>
                    <a:pt x="93922" y="755717"/>
                  </a:cubicBezTo>
                  <a:cubicBezTo>
                    <a:pt x="119639" y="762187"/>
                    <a:pt x="141785" y="758592"/>
                    <a:pt x="167145" y="755358"/>
                  </a:cubicBezTo>
                  <a:close/>
                  <a:moveTo>
                    <a:pt x="416292" y="300844"/>
                  </a:moveTo>
                  <a:cubicBezTo>
                    <a:pt x="440407" y="303747"/>
                    <a:pt x="459123" y="326607"/>
                    <a:pt x="451924" y="351281"/>
                  </a:cubicBezTo>
                  <a:cubicBezTo>
                    <a:pt x="445446" y="371964"/>
                    <a:pt x="421691" y="387204"/>
                    <a:pt x="400456" y="376681"/>
                  </a:cubicBezTo>
                  <a:cubicBezTo>
                    <a:pt x="387769" y="370150"/>
                    <a:pt x="379333" y="356270"/>
                    <a:pt x="381071" y="342850"/>
                  </a:cubicBezTo>
                  <a:lnTo>
                    <a:pt x="382661" y="338992"/>
                  </a:lnTo>
                  <a:lnTo>
                    <a:pt x="389838" y="340713"/>
                  </a:lnTo>
                  <a:lnTo>
                    <a:pt x="392500" y="334439"/>
                  </a:lnTo>
                  <a:lnTo>
                    <a:pt x="395175" y="348265"/>
                  </a:lnTo>
                  <a:cubicBezTo>
                    <a:pt x="402211" y="362484"/>
                    <a:pt x="419622" y="370785"/>
                    <a:pt x="431769" y="354184"/>
                  </a:cubicBezTo>
                  <a:cubicBezTo>
                    <a:pt x="439687" y="342935"/>
                    <a:pt x="436448" y="329147"/>
                    <a:pt x="424931" y="321890"/>
                  </a:cubicBezTo>
                  <a:cubicBezTo>
                    <a:pt x="416292" y="316084"/>
                    <a:pt x="385699" y="315358"/>
                    <a:pt x="392898" y="333501"/>
                  </a:cubicBezTo>
                  <a:lnTo>
                    <a:pt x="392500" y="334439"/>
                  </a:lnTo>
                  <a:lnTo>
                    <a:pt x="392178" y="332775"/>
                  </a:lnTo>
                  <a:cubicBezTo>
                    <a:pt x="392178" y="329873"/>
                    <a:pt x="388579" y="327333"/>
                    <a:pt x="386419" y="329873"/>
                  </a:cubicBezTo>
                  <a:lnTo>
                    <a:pt x="382661" y="338992"/>
                  </a:lnTo>
                  <a:lnTo>
                    <a:pt x="382460" y="338944"/>
                  </a:lnTo>
                  <a:cubicBezTo>
                    <a:pt x="370583" y="316810"/>
                    <a:pt x="396137" y="298667"/>
                    <a:pt x="416292" y="300844"/>
                  </a:cubicBezTo>
                  <a:close/>
                  <a:moveTo>
                    <a:pt x="217838" y="48"/>
                  </a:moveTo>
                  <a:cubicBezTo>
                    <a:pt x="223776" y="346"/>
                    <a:pt x="229360" y="2034"/>
                    <a:pt x="234223" y="5815"/>
                  </a:cubicBezTo>
                  <a:cubicBezTo>
                    <a:pt x="245750" y="14456"/>
                    <a:pt x="246381" y="22648"/>
                    <a:pt x="244039" y="30209"/>
                  </a:cubicBezTo>
                  <a:lnTo>
                    <a:pt x="241229" y="37436"/>
                  </a:lnTo>
                  <a:lnTo>
                    <a:pt x="242952" y="37085"/>
                  </a:lnTo>
                  <a:cubicBezTo>
                    <a:pt x="246188" y="36729"/>
                    <a:pt x="247986" y="41005"/>
                    <a:pt x="245110" y="43144"/>
                  </a:cubicBezTo>
                  <a:lnTo>
                    <a:pt x="237657" y="46623"/>
                  </a:lnTo>
                  <a:lnTo>
                    <a:pt x="236024" y="50823"/>
                  </a:lnTo>
                  <a:cubicBezTo>
                    <a:pt x="234583" y="80348"/>
                    <a:pt x="263401" y="127876"/>
                    <a:pt x="273128" y="155601"/>
                  </a:cubicBezTo>
                  <a:lnTo>
                    <a:pt x="299649" y="230030"/>
                  </a:lnTo>
                  <a:lnTo>
                    <a:pt x="294021" y="229774"/>
                  </a:lnTo>
                  <a:cubicBezTo>
                    <a:pt x="289518" y="230314"/>
                    <a:pt x="287537" y="234095"/>
                    <a:pt x="287807" y="237651"/>
                  </a:cubicBezTo>
                  <a:lnTo>
                    <a:pt x="291620" y="241062"/>
                  </a:lnTo>
                  <a:lnTo>
                    <a:pt x="287897" y="239496"/>
                  </a:lnTo>
                  <a:lnTo>
                    <a:pt x="283424" y="226880"/>
                  </a:lnTo>
                  <a:lnTo>
                    <a:pt x="254139" y="240987"/>
                  </a:lnTo>
                  <a:cubicBezTo>
                    <a:pt x="241829" y="245573"/>
                    <a:pt x="229519" y="250159"/>
                    <a:pt x="216122" y="251571"/>
                  </a:cubicBezTo>
                  <a:cubicBezTo>
                    <a:pt x="208519" y="252276"/>
                    <a:pt x="207071" y="242398"/>
                    <a:pt x="213588" y="239576"/>
                  </a:cubicBezTo>
                  <a:cubicBezTo>
                    <a:pt x="225898" y="234284"/>
                    <a:pt x="238208" y="228993"/>
                    <a:pt x="250518" y="224407"/>
                  </a:cubicBezTo>
                  <a:cubicBezTo>
                    <a:pt x="255768" y="222290"/>
                    <a:pt x="261199" y="219821"/>
                    <a:pt x="266721" y="218321"/>
                  </a:cubicBezTo>
                  <a:lnTo>
                    <a:pt x="280313" y="218106"/>
                  </a:lnTo>
                  <a:lnTo>
                    <a:pt x="269970" y="188935"/>
                  </a:lnTo>
                  <a:lnTo>
                    <a:pt x="266752" y="195406"/>
                  </a:lnTo>
                  <a:cubicBezTo>
                    <a:pt x="263767" y="199194"/>
                    <a:pt x="260203" y="202663"/>
                    <a:pt x="257352" y="205401"/>
                  </a:cubicBezTo>
                  <a:cubicBezTo>
                    <a:pt x="249868" y="211608"/>
                    <a:pt x="241315" y="213434"/>
                    <a:pt x="232406" y="213799"/>
                  </a:cubicBezTo>
                  <a:cubicBezTo>
                    <a:pt x="222427" y="214164"/>
                    <a:pt x="221358" y="198829"/>
                    <a:pt x="231337" y="198098"/>
                  </a:cubicBezTo>
                  <a:cubicBezTo>
                    <a:pt x="239533" y="197368"/>
                    <a:pt x="243810" y="195543"/>
                    <a:pt x="249512" y="189701"/>
                  </a:cubicBezTo>
                  <a:lnTo>
                    <a:pt x="266454" y="179019"/>
                  </a:lnTo>
                  <a:lnTo>
                    <a:pt x="222087" y="53891"/>
                  </a:lnTo>
                  <a:lnTo>
                    <a:pt x="211804" y="58691"/>
                  </a:lnTo>
                  <a:cubicBezTo>
                    <a:pt x="199983" y="62567"/>
                    <a:pt x="187757" y="65596"/>
                    <a:pt x="176071" y="69160"/>
                  </a:cubicBezTo>
                  <a:cubicBezTo>
                    <a:pt x="152698" y="76644"/>
                    <a:pt x="128966" y="84840"/>
                    <a:pt x="104155" y="88404"/>
                  </a:cubicBezTo>
                  <a:cubicBezTo>
                    <a:pt x="99480" y="88760"/>
                    <a:pt x="99121" y="82346"/>
                    <a:pt x="102717" y="80564"/>
                  </a:cubicBezTo>
                  <a:cubicBezTo>
                    <a:pt x="126089" y="69516"/>
                    <a:pt x="152338" y="63101"/>
                    <a:pt x="176790" y="55261"/>
                  </a:cubicBezTo>
                  <a:cubicBezTo>
                    <a:pt x="187577" y="51697"/>
                    <a:pt x="198454" y="47420"/>
                    <a:pt x="209466" y="43901"/>
                  </a:cubicBezTo>
                  <a:lnTo>
                    <a:pt x="222050" y="41340"/>
                  </a:lnTo>
                  <a:lnTo>
                    <a:pt x="219948" y="19182"/>
                  </a:lnTo>
                  <a:cubicBezTo>
                    <a:pt x="217472" y="14456"/>
                    <a:pt x="213329" y="13376"/>
                    <a:pt x="207566" y="15896"/>
                  </a:cubicBezTo>
                  <a:lnTo>
                    <a:pt x="203243" y="17697"/>
                  </a:lnTo>
                  <a:cubicBezTo>
                    <a:pt x="198199" y="17337"/>
                    <a:pt x="191715" y="21657"/>
                    <a:pt x="186672" y="23098"/>
                  </a:cubicBezTo>
                  <a:cubicBezTo>
                    <a:pt x="172983" y="28139"/>
                    <a:pt x="159294" y="32819"/>
                    <a:pt x="145606" y="37860"/>
                  </a:cubicBezTo>
                  <a:cubicBezTo>
                    <a:pt x="130836" y="43261"/>
                    <a:pt x="114626" y="46862"/>
                    <a:pt x="100577" y="54063"/>
                  </a:cubicBezTo>
                  <a:cubicBezTo>
                    <a:pt x="96614" y="55863"/>
                    <a:pt x="88689" y="55863"/>
                    <a:pt x="86167" y="59104"/>
                  </a:cubicBezTo>
                  <a:cubicBezTo>
                    <a:pt x="84726" y="59464"/>
                    <a:pt x="83646" y="59824"/>
                    <a:pt x="82565" y="60184"/>
                  </a:cubicBezTo>
                  <a:cubicBezTo>
                    <a:pt x="71758" y="63425"/>
                    <a:pt x="74280" y="73867"/>
                    <a:pt x="90850" y="90430"/>
                  </a:cubicBezTo>
                  <a:cubicBezTo>
                    <a:pt x="94092" y="90430"/>
                    <a:pt x="97335" y="92230"/>
                    <a:pt x="98055" y="95110"/>
                  </a:cubicBezTo>
                  <a:cubicBezTo>
                    <a:pt x="120389" y="157761"/>
                    <a:pt x="142724" y="220413"/>
                    <a:pt x="164698" y="283064"/>
                  </a:cubicBezTo>
                  <a:cubicBezTo>
                    <a:pt x="166139" y="285944"/>
                    <a:pt x="164698" y="289185"/>
                    <a:pt x="162537" y="291345"/>
                  </a:cubicBezTo>
                  <a:cubicBezTo>
                    <a:pt x="22406" y="383522"/>
                    <a:pt x="-29467" y="569674"/>
                    <a:pt x="55908" y="718021"/>
                  </a:cubicBezTo>
                  <a:cubicBezTo>
                    <a:pt x="74910" y="751057"/>
                    <a:pt x="99383" y="779637"/>
                    <a:pt x="127650" y="803131"/>
                  </a:cubicBezTo>
                  <a:lnTo>
                    <a:pt x="188269" y="838150"/>
                  </a:lnTo>
                  <a:lnTo>
                    <a:pt x="215380" y="845327"/>
                  </a:lnTo>
                  <a:cubicBezTo>
                    <a:pt x="265405" y="852762"/>
                    <a:pt x="315429" y="844676"/>
                    <a:pt x="367277" y="838646"/>
                  </a:cubicBezTo>
                  <a:cubicBezTo>
                    <a:pt x="370877" y="838280"/>
                    <a:pt x="373398" y="844493"/>
                    <a:pt x="369797" y="846320"/>
                  </a:cubicBezTo>
                  <a:cubicBezTo>
                    <a:pt x="320380" y="873456"/>
                    <a:pt x="265495" y="869550"/>
                    <a:pt x="214255" y="852950"/>
                  </a:cubicBezTo>
                  <a:lnTo>
                    <a:pt x="213023" y="852451"/>
                  </a:lnTo>
                  <a:lnTo>
                    <a:pt x="222155" y="857726"/>
                  </a:lnTo>
                  <a:cubicBezTo>
                    <a:pt x="290509" y="883110"/>
                    <a:pt x="367328" y="885631"/>
                    <a:pt x="439195" y="860246"/>
                  </a:cubicBezTo>
                  <a:cubicBezTo>
                    <a:pt x="510881" y="834682"/>
                    <a:pt x="569059" y="784273"/>
                    <a:pt x="606208" y="721487"/>
                  </a:cubicBezTo>
                  <a:lnTo>
                    <a:pt x="611892" y="709733"/>
                  </a:lnTo>
                  <a:lnTo>
                    <a:pt x="595475" y="724550"/>
                  </a:lnTo>
                  <a:cubicBezTo>
                    <a:pt x="580141" y="735669"/>
                    <a:pt x="564041" y="745926"/>
                    <a:pt x="550011" y="756273"/>
                  </a:cubicBezTo>
                  <a:cubicBezTo>
                    <a:pt x="544255" y="760266"/>
                    <a:pt x="538858" y="751916"/>
                    <a:pt x="543895" y="747559"/>
                  </a:cubicBezTo>
                  <a:cubicBezTo>
                    <a:pt x="557566" y="736486"/>
                    <a:pt x="571506" y="723597"/>
                    <a:pt x="586077" y="711662"/>
                  </a:cubicBezTo>
                  <a:lnTo>
                    <a:pt x="622538" y="687720"/>
                  </a:lnTo>
                  <a:lnTo>
                    <a:pt x="630009" y="672271"/>
                  </a:lnTo>
                  <a:cubicBezTo>
                    <a:pt x="643091" y="638173"/>
                    <a:pt x="650446" y="601760"/>
                    <a:pt x="651134" y="564591"/>
                  </a:cubicBezTo>
                  <a:lnTo>
                    <a:pt x="648089" y="522749"/>
                  </a:lnTo>
                  <a:lnTo>
                    <a:pt x="646899" y="521995"/>
                  </a:lnTo>
                  <a:cubicBezTo>
                    <a:pt x="609790" y="432017"/>
                    <a:pt x="518640" y="520195"/>
                    <a:pt x="456672" y="517676"/>
                  </a:cubicBezTo>
                  <a:cubicBezTo>
                    <a:pt x="418122" y="515876"/>
                    <a:pt x="397226" y="508678"/>
                    <a:pt x="366963" y="543589"/>
                  </a:cubicBezTo>
                  <a:cubicBezTo>
                    <a:pt x="348229" y="565904"/>
                    <a:pt x="329855" y="592537"/>
                    <a:pt x="307878" y="611612"/>
                  </a:cubicBezTo>
                  <a:cubicBezTo>
                    <a:pt x="271850" y="642924"/>
                    <a:pt x="235462" y="635726"/>
                    <a:pt x="190428" y="637526"/>
                  </a:cubicBezTo>
                  <a:cubicBezTo>
                    <a:pt x="162326" y="638605"/>
                    <a:pt x="141790" y="640765"/>
                    <a:pt x="121255" y="664879"/>
                  </a:cubicBezTo>
                  <a:cubicBezTo>
                    <a:pt x="112248" y="675676"/>
                    <a:pt x="107564" y="690073"/>
                    <a:pt x="98917" y="700870"/>
                  </a:cubicBezTo>
                  <a:cubicBezTo>
                    <a:pt x="88109" y="713467"/>
                    <a:pt x="80543" y="719226"/>
                    <a:pt x="65051" y="723905"/>
                  </a:cubicBezTo>
                  <a:cubicBezTo>
                    <a:pt x="60368" y="725344"/>
                    <a:pt x="57846" y="718866"/>
                    <a:pt x="62169" y="716706"/>
                  </a:cubicBezTo>
                  <a:cubicBezTo>
                    <a:pt x="97837" y="702670"/>
                    <a:pt x="101800" y="656241"/>
                    <a:pt x="133144" y="637166"/>
                  </a:cubicBezTo>
                  <a:cubicBezTo>
                    <a:pt x="154400" y="623849"/>
                    <a:pt x="180340" y="624929"/>
                    <a:pt x="204478" y="624929"/>
                  </a:cubicBezTo>
                  <a:cubicBezTo>
                    <a:pt x="218890" y="624929"/>
                    <a:pt x="234021" y="626368"/>
                    <a:pt x="248792" y="624569"/>
                  </a:cubicBezTo>
                  <a:cubicBezTo>
                    <a:pt x="291665" y="617731"/>
                    <a:pt x="311120" y="587858"/>
                    <a:pt x="336700" y="557626"/>
                  </a:cubicBezTo>
                  <a:cubicBezTo>
                    <a:pt x="353993" y="537111"/>
                    <a:pt x="373808" y="501120"/>
                    <a:pt x="400829" y="493202"/>
                  </a:cubicBezTo>
                  <a:cubicBezTo>
                    <a:pt x="425328" y="486723"/>
                    <a:pt x="445503" y="505079"/>
                    <a:pt x="471443" y="501480"/>
                  </a:cubicBezTo>
                  <a:cubicBezTo>
                    <a:pt x="508552" y="496801"/>
                    <a:pt x="539176" y="471247"/>
                    <a:pt x="575564" y="465489"/>
                  </a:cubicBezTo>
                  <a:cubicBezTo>
                    <a:pt x="594659" y="462609"/>
                    <a:pt x="615555" y="465758"/>
                    <a:pt x="631092" y="475071"/>
                  </a:cubicBezTo>
                  <a:lnTo>
                    <a:pt x="640692" y="484785"/>
                  </a:lnTo>
                  <a:lnTo>
                    <a:pt x="630833" y="448062"/>
                  </a:lnTo>
                  <a:cubicBezTo>
                    <a:pt x="579967" y="313962"/>
                    <a:pt x="441671" y="229999"/>
                    <a:pt x="295102" y="244177"/>
                  </a:cubicBezTo>
                  <a:lnTo>
                    <a:pt x="291620" y="241062"/>
                  </a:lnTo>
                  <a:lnTo>
                    <a:pt x="296993" y="243322"/>
                  </a:lnTo>
                  <a:cubicBezTo>
                    <a:pt x="300325" y="242106"/>
                    <a:pt x="302847" y="238776"/>
                    <a:pt x="301226" y="234455"/>
                  </a:cubicBezTo>
                  <a:lnTo>
                    <a:pt x="299649" y="230030"/>
                  </a:lnTo>
                  <a:lnTo>
                    <a:pt x="389048" y="234087"/>
                  </a:lnTo>
                  <a:cubicBezTo>
                    <a:pt x="601209" y="274355"/>
                    <a:pt x="738008" y="514900"/>
                    <a:pt x="623274" y="721262"/>
                  </a:cubicBezTo>
                  <a:cubicBezTo>
                    <a:pt x="515204" y="916416"/>
                    <a:pt x="238545" y="949182"/>
                    <a:pt x="87248" y="784993"/>
                  </a:cubicBezTo>
                  <a:cubicBezTo>
                    <a:pt x="14121" y="704699"/>
                    <a:pt x="-16139" y="590918"/>
                    <a:pt x="8357" y="485060"/>
                  </a:cubicBezTo>
                  <a:cubicBezTo>
                    <a:pt x="20245" y="434651"/>
                    <a:pt x="43300" y="387482"/>
                    <a:pt x="76081" y="347875"/>
                  </a:cubicBezTo>
                  <a:cubicBezTo>
                    <a:pt x="94092" y="326631"/>
                    <a:pt x="113905" y="308988"/>
                    <a:pt x="135879" y="292065"/>
                  </a:cubicBezTo>
                  <a:cubicBezTo>
                    <a:pt x="152810" y="278743"/>
                    <a:pt x="149928" y="290625"/>
                    <a:pt x="144885" y="268661"/>
                  </a:cubicBezTo>
                  <a:cubicBezTo>
                    <a:pt x="135159" y="228694"/>
                    <a:pt x="116427" y="188727"/>
                    <a:pt x="102738" y="150200"/>
                  </a:cubicBezTo>
                  <a:cubicBezTo>
                    <a:pt x="98775" y="138678"/>
                    <a:pt x="95173" y="115274"/>
                    <a:pt x="86888" y="105912"/>
                  </a:cubicBezTo>
                  <a:cubicBezTo>
                    <a:pt x="81845" y="99791"/>
                    <a:pt x="78963" y="107713"/>
                    <a:pt x="67435" y="99431"/>
                  </a:cubicBezTo>
                  <a:cubicBezTo>
                    <a:pt x="7637" y="56944"/>
                    <a:pt x="150289" y="21297"/>
                    <a:pt x="164698" y="15896"/>
                  </a:cubicBezTo>
                  <a:cubicBezTo>
                    <a:pt x="179017" y="10765"/>
                    <a:pt x="200023" y="-847"/>
                    <a:pt x="217838" y="48"/>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grpSp>
          <p:nvGrpSpPr>
            <p:cNvPr id="48" name="Group 47">
              <a:extLst>
                <a:ext uri="{FF2B5EF4-FFF2-40B4-BE49-F238E27FC236}">
                  <a16:creationId xmlns:a16="http://schemas.microsoft.com/office/drawing/2014/main" id="{C0B3001F-5108-AF49-BE52-FD2127EDB30A}"/>
                </a:ext>
              </a:extLst>
            </p:cNvPr>
            <p:cNvGrpSpPr/>
            <p:nvPr/>
          </p:nvGrpSpPr>
          <p:grpSpPr>
            <a:xfrm>
              <a:off x="1467245" y="-99392"/>
              <a:ext cx="1481936" cy="1533359"/>
              <a:chOff x="20675441" y="713403"/>
              <a:chExt cx="2317054" cy="2397455"/>
            </a:xfrm>
            <a:solidFill>
              <a:schemeClr val="accent6">
                <a:alpha val="60000"/>
              </a:schemeClr>
            </a:solidFill>
          </p:grpSpPr>
          <p:sp>
            <p:nvSpPr>
              <p:cNvPr id="58" name="Freeform 57">
                <a:extLst>
                  <a:ext uri="{FF2B5EF4-FFF2-40B4-BE49-F238E27FC236}">
                    <a16:creationId xmlns:a16="http://schemas.microsoft.com/office/drawing/2014/main" id="{71D47793-A28F-7A49-B970-C77C79880B78}"/>
                  </a:ext>
                </a:extLst>
              </p:cNvPr>
              <p:cNvSpPr>
                <a:spLocks noChangeArrowheads="1"/>
              </p:cNvSpPr>
              <p:nvPr/>
            </p:nvSpPr>
            <p:spPr bwMode="auto">
              <a:xfrm>
                <a:off x="21577720" y="1844824"/>
                <a:ext cx="1073578" cy="871706"/>
              </a:xfrm>
              <a:custGeom>
                <a:avLst/>
                <a:gdLst>
                  <a:gd name="connsiteX0" fmla="*/ 150375 w 699507"/>
                  <a:gd name="connsiteY0" fmla="*/ 439077 h 567974"/>
                  <a:gd name="connsiteX1" fmla="*/ 152597 w 699507"/>
                  <a:gd name="connsiteY1" fmla="*/ 441547 h 567974"/>
                  <a:gd name="connsiteX2" fmla="*/ 151856 w 699507"/>
                  <a:gd name="connsiteY2" fmla="*/ 444369 h 567974"/>
                  <a:gd name="connsiteX3" fmla="*/ 144448 w 699507"/>
                  <a:gd name="connsiteY3" fmla="*/ 445780 h 567974"/>
                  <a:gd name="connsiteX4" fmla="*/ 147782 w 699507"/>
                  <a:gd name="connsiteY4" fmla="*/ 439430 h 567974"/>
                  <a:gd name="connsiteX5" fmla="*/ 150375 w 699507"/>
                  <a:gd name="connsiteY5" fmla="*/ 439077 h 567974"/>
                  <a:gd name="connsiteX6" fmla="*/ 240280 w 699507"/>
                  <a:gd name="connsiteY6" fmla="*/ 416852 h 567974"/>
                  <a:gd name="connsiteX7" fmla="*/ 240280 w 699507"/>
                  <a:gd name="connsiteY7" fmla="*/ 429199 h 567974"/>
                  <a:gd name="connsiteX8" fmla="*/ 240280 w 699507"/>
                  <a:gd name="connsiteY8" fmla="*/ 416852 h 567974"/>
                  <a:gd name="connsiteX9" fmla="*/ 162939 w 699507"/>
                  <a:gd name="connsiteY9" fmla="*/ 393040 h 567974"/>
                  <a:gd name="connsiteX10" fmla="*/ 162939 w 699507"/>
                  <a:gd name="connsiteY10" fmla="*/ 400646 h 567974"/>
                  <a:gd name="connsiteX11" fmla="*/ 162939 w 699507"/>
                  <a:gd name="connsiteY11" fmla="*/ 393040 h 567974"/>
                  <a:gd name="connsiteX12" fmla="*/ 237105 w 699507"/>
                  <a:gd name="connsiteY12" fmla="*/ 380340 h 567974"/>
                  <a:gd name="connsiteX13" fmla="*/ 237105 w 699507"/>
                  <a:gd name="connsiteY13" fmla="*/ 391069 h 567974"/>
                  <a:gd name="connsiteX14" fmla="*/ 237105 w 699507"/>
                  <a:gd name="connsiteY14" fmla="*/ 380340 h 567974"/>
                  <a:gd name="connsiteX15" fmla="*/ 110523 w 699507"/>
                  <a:gd name="connsiteY15" fmla="*/ 377165 h 567974"/>
                  <a:gd name="connsiteX16" fmla="*/ 110523 w 699507"/>
                  <a:gd name="connsiteY16" fmla="*/ 387907 h 567974"/>
                  <a:gd name="connsiteX17" fmla="*/ 110523 w 699507"/>
                  <a:gd name="connsiteY17" fmla="*/ 377165 h 567974"/>
                  <a:gd name="connsiteX18" fmla="*/ 336324 w 699507"/>
                  <a:gd name="connsiteY18" fmla="*/ 356527 h 567974"/>
                  <a:gd name="connsiteX19" fmla="*/ 336324 w 699507"/>
                  <a:gd name="connsiteY19" fmla="*/ 368884 h 567974"/>
                  <a:gd name="connsiteX20" fmla="*/ 336324 w 699507"/>
                  <a:gd name="connsiteY20" fmla="*/ 356527 h 567974"/>
                  <a:gd name="connsiteX21" fmla="*/ 175302 w 699507"/>
                  <a:gd name="connsiteY21" fmla="*/ 339834 h 567974"/>
                  <a:gd name="connsiteX22" fmla="*/ 175302 w 699507"/>
                  <a:gd name="connsiteY22" fmla="*/ 345896 h 567974"/>
                  <a:gd name="connsiteX23" fmla="*/ 167255 w 699507"/>
                  <a:gd name="connsiteY23" fmla="*/ 342865 h 567974"/>
                  <a:gd name="connsiteX24" fmla="*/ 175302 w 699507"/>
                  <a:gd name="connsiteY24" fmla="*/ 339834 h 567974"/>
                  <a:gd name="connsiteX25" fmla="*/ 134711 w 699507"/>
                  <a:gd name="connsiteY25" fmla="*/ 331127 h 567974"/>
                  <a:gd name="connsiteX26" fmla="*/ 134711 w 699507"/>
                  <a:gd name="connsiteY26" fmla="*/ 337080 h 567974"/>
                  <a:gd name="connsiteX27" fmla="*/ 134711 w 699507"/>
                  <a:gd name="connsiteY27" fmla="*/ 331127 h 567974"/>
                  <a:gd name="connsiteX28" fmla="*/ 296497 w 699507"/>
                  <a:gd name="connsiteY28" fmla="*/ 330358 h 567974"/>
                  <a:gd name="connsiteX29" fmla="*/ 302767 w 699507"/>
                  <a:gd name="connsiteY29" fmla="*/ 337575 h 567974"/>
                  <a:gd name="connsiteX30" fmla="*/ 301652 w 699507"/>
                  <a:gd name="connsiteY30" fmla="*/ 340426 h 567974"/>
                  <a:gd name="connsiteX31" fmla="*/ 291249 w 699507"/>
                  <a:gd name="connsiteY31" fmla="*/ 340426 h 567974"/>
                  <a:gd name="connsiteX32" fmla="*/ 290506 w 699507"/>
                  <a:gd name="connsiteY32" fmla="*/ 337575 h 567974"/>
                  <a:gd name="connsiteX33" fmla="*/ 296497 w 699507"/>
                  <a:gd name="connsiteY33" fmla="*/ 330358 h 567974"/>
                  <a:gd name="connsiteX34" fmla="*/ 425033 w 699507"/>
                  <a:gd name="connsiteY34" fmla="*/ 307315 h 567974"/>
                  <a:gd name="connsiteX35" fmla="*/ 425033 w 699507"/>
                  <a:gd name="connsiteY35" fmla="*/ 314921 h 567974"/>
                  <a:gd name="connsiteX36" fmla="*/ 425033 w 699507"/>
                  <a:gd name="connsiteY36" fmla="*/ 307315 h 567974"/>
                  <a:gd name="connsiteX37" fmla="*/ 382224 w 699507"/>
                  <a:gd name="connsiteY37" fmla="*/ 288945 h 567974"/>
                  <a:gd name="connsiteX38" fmla="*/ 387673 w 699507"/>
                  <a:gd name="connsiteY38" fmla="*/ 295749 h 567974"/>
                  <a:gd name="connsiteX39" fmla="*/ 387307 w 699507"/>
                  <a:gd name="connsiteY39" fmla="*/ 296882 h 567974"/>
                  <a:gd name="connsiteX40" fmla="*/ 377416 w 699507"/>
                  <a:gd name="connsiteY40" fmla="*/ 296882 h 567974"/>
                  <a:gd name="connsiteX41" fmla="*/ 377049 w 699507"/>
                  <a:gd name="connsiteY41" fmla="*/ 295749 h 567974"/>
                  <a:gd name="connsiteX42" fmla="*/ 382224 w 699507"/>
                  <a:gd name="connsiteY42" fmla="*/ 288945 h 567974"/>
                  <a:gd name="connsiteX43" fmla="*/ 464912 w 699507"/>
                  <a:gd name="connsiteY43" fmla="*/ 286677 h 567974"/>
                  <a:gd name="connsiteX44" fmla="*/ 464912 w 699507"/>
                  <a:gd name="connsiteY44" fmla="*/ 300608 h 567974"/>
                  <a:gd name="connsiteX45" fmla="*/ 464912 w 699507"/>
                  <a:gd name="connsiteY45" fmla="*/ 286677 h 567974"/>
                  <a:gd name="connsiteX46" fmla="*/ 291868 w 699507"/>
                  <a:gd name="connsiteY46" fmla="*/ 258195 h 567974"/>
                  <a:gd name="connsiteX47" fmla="*/ 300197 w 699507"/>
                  <a:gd name="connsiteY47" fmla="*/ 263052 h 567974"/>
                  <a:gd name="connsiteX48" fmla="*/ 293391 w 699507"/>
                  <a:gd name="connsiteY48" fmla="*/ 280120 h 567974"/>
                  <a:gd name="connsiteX49" fmla="*/ 264732 w 699507"/>
                  <a:gd name="connsiteY49" fmla="*/ 300819 h 567974"/>
                  <a:gd name="connsiteX50" fmla="*/ 236073 w 699507"/>
                  <a:gd name="connsiteY50" fmla="*/ 310625 h 567974"/>
                  <a:gd name="connsiteX51" fmla="*/ 229221 w 699507"/>
                  <a:gd name="connsiteY51" fmla="*/ 294027 h 567974"/>
                  <a:gd name="connsiteX52" fmla="*/ 231968 w 699507"/>
                  <a:gd name="connsiteY52" fmla="*/ 293693 h 567974"/>
                  <a:gd name="connsiteX53" fmla="*/ 231774 w 699507"/>
                  <a:gd name="connsiteY53" fmla="*/ 293920 h 567974"/>
                  <a:gd name="connsiteX54" fmla="*/ 236073 w 699507"/>
                  <a:gd name="connsiteY54" fmla="*/ 296825 h 567974"/>
                  <a:gd name="connsiteX55" fmla="*/ 236556 w 699507"/>
                  <a:gd name="connsiteY55" fmla="*/ 296378 h 567974"/>
                  <a:gd name="connsiteX56" fmla="*/ 236789 w 699507"/>
                  <a:gd name="connsiteY56" fmla="*/ 297914 h 567974"/>
                  <a:gd name="connsiteX57" fmla="*/ 248611 w 699507"/>
                  <a:gd name="connsiteY57" fmla="*/ 296462 h 567974"/>
                  <a:gd name="connsiteX58" fmla="*/ 255776 w 699507"/>
                  <a:gd name="connsiteY58" fmla="*/ 293193 h 567974"/>
                  <a:gd name="connsiteX59" fmla="*/ 269747 w 699507"/>
                  <a:gd name="connsiteY59" fmla="*/ 285930 h 567974"/>
                  <a:gd name="connsiteX60" fmla="*/ 290883 w 699507"/>
                  <a:gd name="connsiteY60" fmla="*/ 267773 h 567974"/>
                  <a:gd name="connsiteX61" fmla="*/ 260433 w 699507"/>
                  <a:gd name="connsiteY61" fmla="*/ 274309 h 567974"/>
                  <a:gd name="connsiteX62" fmla="*/ 236556 w 699507"/>
                  <a:gd name="connsiteY62" fmla="*/ 296378 h 567974"/>
                  <a:gd name="connsiteX63" fmla="*/ 236073 w 699507"/>
                  <a:gd name="connsiteY63" fmla="*/ 293193 h 567974"/>
                  <a:gd name="connsiteX64" fmla="*/ 231968 w 699507"/>
                  <a:gd name="connsiteY64" fmla="*/ 293693 h 567974"/>
                  <a:gd name="connsiteX65" fmla="*/ 252283 w 699507"/>
                  <a:gd name="connsiteY65" fmla="*/ 269952 h 567974"/>
                  <a:gd name="connsiteX66" fmla="*/ 281927 w 699507"/>
                  <a:gd name="connsiteY66" fmla="*/ 259057 h 567974"/>
                  <a:gd name="connsiteX67" fmla="*/ 291868 w 699507"/>
                  <a:gd name="connsiteY67" fmla="*/ 258195 h 567974"/>
                  <a:gd name="connsiteX68" fmla="*/ 480593 w 699507"/>
                  <a:gd name="connsiteY68" fmla="*/ 243329 h 567974"/>
                  <a:gd name="connsiteX69" fmla="*/ 483500 w 699507"/>
                  <a:gd name="connsiteY69" fmla="*/ 250813 h 567974"/>
                  <a:gd name="connsiteX70" fmla="*/ 473532 w 699507"/>
                  <a:gd name="connsiteY70" fmla="*/ 246536 h 567974"/>
                  <a:gd name="connsiteX71" fmla="*/ 480593 w 699507"/>
                  <a:gd name="connsiteY71" fmla="*/ 243329 h 567974"/>
                  <a:gd name="connsiteX72" fmla="*/ 437254 w 699507"/>
                  <a:gd name="connsiteY72" fmla="*/ 239745 h 567974"/>
                  <a:gd name="connsiteX73" fmla="*/ 442030 w 699507"/>
                  <a:gd name="connsiteY73" fmla="*/ 242603 h 567974"/>
                  <a:gd name="connsiteX74" fmla="*/ 443097 w 699507"/>
                  <a:gd name="connsiteY74" fmla="*/ 244335 h 567974"/>
                  <a:gd name="connsiteX75" fmla="*/ 435981 w 699507"/>
                  <a:gd name="connsiteY75" fmla="*/ 250916 h 567974"/>
                  <a:gd name="connsiteX76" fmla="*/ 434202 w 699507"/>
                  <a:gd name="connsiteY76" fmla="*/ 249876 h 567974"/>
                  <a:gd name="connsiteX77" fmla="*/ 437254 w 699507"/>
                  <a:gd name="connsiteY77" fmla="*/ 239745 h 567974"/>
                  <a:gd name="connsiteX78" fmla="*/ 285087 w 699507"/>
                  <a:gd name="connsiteY78" fmla="*/ 219682 h 567974"/>
                  <a:gd name="connsiteX79" fmla="*/ 306161 w 699507"/>
                  <a:gd name="connsiteY79" fmla="*/ 237169 h 567974"/>
                  <a:gd name="connsiteX80" fmla="*/ 266513 w 699507"/>
                  <a:gd name="connsiteY80" fmla="*/ 260010 h 567974"/>
                  <a:gd name="connsiteX81" fmla="*/ 258916 w 699507"/>
                  <a:gd name="connsiteY81" fmla="*/ 249990 h 567974"/>
                  <a:gd name="connsiteX82" fmla="*/ 261513 w 699507"/>
                  <a:gd name="connsiteY82" fmla="*/ 250731 h 567974"/>
                  <a:gd name="connsiteX83" fmla="*/ 271096 w 699507"/>
                  <a:gd name="connsiteY83" fmla="*/ 238496 h 567974"/>
                  <a:gd name="connsiteX84" fmla="*/ 272228 w 699507"/>
                  <a:gd name="connsiteY84" fmla="*/ 240381 h 567974"/>
                  <a:gd name="connsiteX85" fmla="*/ 271157 w 699507"/>
                  <a:gd name="connsiteY85" fmla="*/ 248590 h 567974"/>
                  <a:gd name="connsiteX86" fmla="*/ 282229 w 699507"/>
                  <a:gd name="connsiteY86" fmla="*/ 244664 h 567974"/>
                  <a:gd name="connsiteX87" fmla="*/ 295088 w 699507"/>
                  <a:gd name="connsiteY87" fmla="*/ 228961 h 567974"/>
                  <a:gd name="connsiteX88" fmla="*/ 274371 w 699507"/>
                  <a:gd name="connsiteY88" fmla="*/ 234314 h 567974"/>
                  <a:gd name="connsiteX89" fmla="*/ 271096 w 699507"/>
                  <a:gd name="connsiteY89" fmla="*/ 238496 h 567974"/>
                  <a:gd name="connsiteX90" fmla="*/ 270085 w 699507"/>
                  <a:gd name="connsiteY90" fmla="*/ 236813 h 567974"/>
                  <a:gd name="connsiteX91" fmla="*/ 257584 w 699507"/>
                  <a:gd name="connsiteY91" fmla="*/ 248233 h 567974"/>
                  <a:gd name="connsiteX92" fmla="*/ 258916 w 699507"/>
                  <a:gd name="connsiteY92" fmla="*/ 249990 h 567974"/>
                  <a:gd name="connsiteX93" fmla="*/ 256512 w 699507"/>
                  <a:gd name="connsiteY93" fmla="*/ 249304 h 567974"/>
                  <a:gd name="connsiteX94" fmla="*/ 285087 w 699507"/>
                  <a:gd name="connsiteY94" fmla="*/ 219682 h 567974"/>
                  <a:gd name="connsiteX95" fmla="*/ 551867 w 699507"/>
                  <a:gd name="connsiteY95" fmla="*/ 213652 h 567974"/>
                  <a:gd name="connsiteX96" fmla="*/ 551867 w 699507"/>
                  <a:gd name="connsiteY96" fmla="*/ 224407 h 567974"/>
                  <a:gd name="connsiteX97" fmla="*/ 551867 w 699507"/>
                  <a:gd name="connsiteY97" fmla="*/ 213652 h 567974"/>
                  <a:gd name="connsiteX98" fmla="*/ 583940 w 699507"/>
                  <a:gd name="connsiteY98" fmla="*/ 197601 h 567974"/>
                  <a:gd name="connsiteX99" fmla="*/ 589462 w 699507"/>
                  <a:gd name="connsiteY99" fmla="*/ 205715 h 567974"/>
                  <a:gd name="connsiteX100" fmla="*/ 579108 w 699507"/>
                  <a:gd name="connsiteY100" fmla="*/ 208537 h 567974"/>
                  <a:gd name="connsiteX101" fmla="*/ 579454 w 699507"/>
                  <a:gd name="connsiteY101" fmla="*/ 198660 h 567974"/>
                  <a:gd name="connsiteX102" fmla="*/ 583940 w 699507"/>
                  <a:gd name="connsiteY102" fmla="*/ 197601 h 567974"/>
                  <a:gd name="connsiteX103" fmla="*/ 412351 w 699507"/>
                  <a:gd name="connsiteY103" fmla="*/ 193709 h 567974"/>
                  <a:gd name="connsiteX104" fmla="*/ 422435 w 699507"/>
                  <a:gd name="connsiteY104" fmla="*/ 199508 h 567974"/>
                  <a:gd name="connsiteX105" fmla="*/ 389051 w 699507"/>
                  <a:gd name="connsiteY105" fmla="*/ 239463 h 567974"/>
                  <a:gd name="connsiteX106" fmla="*/ 360748 w 699507"/>
                  <a:gd name="connsiteY106" fmla="*/ 243744 h 567974"/>
                  <a:gd name="connsiteX107" fmla="*/ 358934 w 699507"/>
                  <a:gd name="connsiteY107" fmla="*/ 223053 h 567974"/>
                  <a:gd name="connsiteX108" fmla="*/ 379254 w 699507"/>
                  <a:gd name="connsiteY108" fmla="*/ 203432 h 567974"/>
                  <a:gd name="connsiteX109" fmla="*/ 379951 w 699507"/>
                  <a:gd name="connsiteY109" fmla="*/ 203090 h 567974"/>
                  <a:gd name="connsiteX110" fmla="*/ 379798 w 699507"/>
                  <a:gd name="connsiteY110" fmla="*/ 206910 h 567974"/>
                  <a:gd name="connsiteX111" fmla="*/ 383971 w 699507"/>
                  <a:gd name="connsiteY111" fmla="*/ 207713 h 567974"/>
                  <a:gd name="connsiteX112" fmla="*/ 399212 w 699507"/>
                  <a:gd name="connsiteY112" fmla="*/ 200578 h 567974"/>
                  <a:gd name="connsiteX113" fmla="*/ 403666 w 699507"/>
                  <a:gd name="connsiteY113" fmla="*/ 200708 h 567974"/>
                  <a:gd name="connsiteX114" fmla="*/ 392317 w 699507"/>
                  <a:gd name="connsiteY114" fmla="*/ 209853 h 567974"/>
                  <a:gd name="connsiteX115" fmla="*/ 377803 w 699507"/>
                  <a:gd name="connsiteY115" fmla="*/ 219485 h 567974"/>
                  <a:gd name="connsiteX116" fmla="*/ 371634 w 699507"/>
                  <a:gd name="connsiteY116" fmla="*/ 226263 h 567974"/>
                  <a:gd name="connsiteX117" fmla="*/ 370545 w 699507"/>
                  <a:gd name="connsiteY117" fmla="*/ 231258 h 567974"/>
                  <a:gd name="connsiteX118" fmla="*/ 371997 w 699507"/>
                  <a:gd name="connsiteY118" fmla="*/ 231971 h 567974"/>
                  <a:gd name="connsiteX119" fmla="*/ 391954 w 699507"/>
                  <a:gd name="connsiteY119" fmla="*/ 223766 h 567974"/>
                  <a:gd name="connsiteX120" fmla="*/ 406832 w 699507"/>
                  <a:gd name="connsiteY120" fmla="*/ 213777 h 567974"/>
                  <a:gd name="connsiteX121" fmla="*/ 411549 w 699507"/>
                  <a:gd name="connsiteY121" fmla="*/ 206643 h 567974"/>
                  <a:gd name="connsiteX122" fmla="*/ 406877 w 699507"/>
                  <a:gd name="connsiteY122" fmla="*/ 200801 h 567974"/>
                  <a:gd name="connsiteX123" fmla="*/ 403666 w 699507"/>
                  <a:gd name="connsiteY123" fmla="*/ 200708 h 567974"/>
                  <a:gd name="connsiteX124" fmla="*/ 346669 w 699507"/>
                  <a:gd name="connsiteY124" fmla="*/ 190559 h 567974"/>
                  <a:gd name="connsiteX125" fmla="*/ 364607 w 699507"/>
                  <a:gd name="connsiteY125" fmla="*/ 197033 h 567974"/>
                  <a:gd name="connsiteX126" fmla="*/ 342364 w 699507"/>
                  <a:gd name="connsiteY126" fmla="*/ 230482 h 567974"/>
                  <a:gd name="connsiteX127" fmla="*/ 314381 w 699507"/>
                  <a:gd name="connsiteY127" fmla="*/ 220771 h 567974"/>
                  <a:gd name="connsiteX128" fmla="*/ 319269 w 699507"/>
                  <a:gd name="connsiteY128" fmla="*/ 211780 h 567974"/>
                  <a:gd name="connsiteX129" fmla="*/ 326892 w 699507"/>
                  <a:gd name="connsiteY129" fmla="*/ 205568 h 567974"/>
                  <a:gd name="connsiteX130" fmla="*/ 326803 w 699507"/>
                  <a:gd name="connsiteY130" fmla="*/ 208902 h 567974"/>
                  <a:gd name="connsiteX131" fmla="*/ 331243 w 699507"/>
                  <a:gd name="connsiteY131" fmla="*/ 209622 h 567974"/>
                  <a:gd name="connsiteX132" fmla="*/ 342409 w 699507"/>
                  <a:gd name="connsiteY132" fmla="*/ 203328 h 567974"/>
                  <a:gd name="connsiteX133" fmla="*/ 347430 w 699507"/>
                  <a:gd name="connsiteY133" fmla="*/ 203407 h 567974"/>
                  <a:gd name="connsiteX134" fmla="*/ 333036 w 699507"/>
                  <a:gd name="connsiteY134" fmla="*/ 214657 h 567974"/>
                  <a:gd name="connsiteX135" fmla="*/ 328731 w 699507"/>
                  <a:gd name="connsiteY135" fmla="*/ 218254 h 567974"/>
                  <a:gd name="connsiteX136" fmla="*/ 326938 w 699507"/>
                  <a:gd name="connsiteY136" fmla="*/ 221131 h 567974"/>
                  <a:gd name="connsiteX137" fmla="*/ 334830 w 699507"/>
                  <a:gd name="connsiteY137" fmla="*/ 220771 h 567974"/>
                  <a:gd name="connsiteX138" fmla="*/ 353844 w 699507"/>
                  <a:gd name="connsiteY138" fmla="*/ 203507 h 567974"/>
                  <a:gd name="connsiteX139" fmla="*/ 347430 w 699507"/>
                  <a:gd name="connsiteY139" fmla="*/ 203407 h 567974"/>
                  <a:gd name="connsiteX140" fmla="*/ 354203 w 699507"/>
                  <a:gd name="connsiteY140" fmla="*/ 198112 h 567974"/>
                  <a:gd name="connsiteX141" fmla="*/ 352409 w 699507"/>
                  <a:gd name="connsiteY141" fmla="*/ 194156 h 567974"/>
                  <a:gd name="connsiteX142" fmla="*/ 327655 w 699507"/>
                  <a:gd name="connsiteY142" fmla="*/ 204946 h 567974"/>
                  <a:gd name="connsiteX143" fmla="*/ 326892 w 699507"/>
                  <a:gd name="connsiteY143" fmla="*/ 205568 h 567974"/>
                  <a:gd name="connsiteX144" fmla="*/ 326938 w 699507"/>
                  <a:gd name="connsiteY144" fmla="*/ 203867 h 567974"/>
                  <a:gd name="connsiteX145" fmla="*/ 346669 w 699507"/>
                  <a:gd name="connsiteY145" fmla="*/ 190559 h 567974"/>
                  <a:gd name="connsiteX146" fmla="*/ 403203 w 699507"/>
                  <a:gd name="connsiteY146" fmla="*/ 188449 h 567974"/>
                  <a:gd name="connsiteX147" fmla="*/ 406213 w 699507"/>
                  <a:gd name="connsiteY147" fmla="*/ 190180 h 567974"/>
                  <a:gd name="connsiteX148" fmla="*/ 379951 w 699507"/>
                  <a:gd name="connsiteY148" fmla="*/ 203090 h 567974"/>
                  <a:gd name="connsiteX149" fmla="*/ 379980 w 699507"/>
                  <a:gd name="connsiteY149" fmla="*/ 202362 h 567974"/>
                  <a:gd name="connsiteX150" fmla="*/ 403203 w 699507"/>
                  <a:gd name="connsiteY150" fmla="*/ 188449 h 567974"/>
                  <a:gd name="connsiteX151" fmla="*/ 410460 w 699507"/>
                  <a:gd name="connsiteY151" fmla="*/ 188092 h 567974"/>
                  <a:gd name="connsiteX152" fmla="*/ 414452 w 699507"/>
                  <a:gd name="connsiteY152" fmla="*/ 192016 h 567974"/>
                  <a:gd name="connsiteX153" fmla="*/ 412351 w 699507"/>
                  <a:gd name="connsiteY153" fmla="*/ 193709 h 567974"/>
                  <a:gd name="connsiteX154" fmla="*/ 406213 w 699507"/>
                  <a:gd name="connsiteY154" fmla="*/ 190180 h 567974"/>
                  <a:gd name="connsiteX155" fmla="*/ 525038 w 699507"/>
                  <a:gd name="connsiteY155" fmla="*/ 180403 h 567974"/>
                  <a:gd name="connsiteX156" fmla="*/ 528106 w 699507"/>
                  <a:gd name="connsiteY156" fmla="*/ 186312 h 567974"/>
                  <a:gd name="connsiteX157" fmla="*/ 518948 w 699507"/>
                  <a:gd name="connsiteY157" fmla="*/ 182432 h 567974"/>
                  <a:gd name="connsiteX158" fmla="*/ 525038 w 699507"/>
                  <a:gd name="connsiteY158" fmla="*/ 180403 h 567974"/>
                  <a:gd name="connsiteX159" fmla="*/ 383641 w 699507"/>
                  <a:gd name="connsiteY159" fmla="*/ 175089 h 567974"/>
                  <a:gd name="connsiteX160" fmla="*/ 383652 w 699507"/>
                  <a:gd name="connsiteY160" fmla="*/ 175204 h 567974"/>
                  <a:gd name="connsiteX161" fmla="*/ 383585 w 699507"/>
                  <a:gd name="connsiteY161" fmla="*/ 175191 h 567974"/>
                  <a:gd name="connsiteX162" fmla="*/ 388517 w 699507"/>
                  <a:gd name="connsiteY162" fmla="*/ 166212 h 567974"/>
                  <a:gd name="connsiteX163" fmla="*/ 383641 w 699507"/>
                  <a:gd name="connsiteY163" fmla="*/ 175089 h 567974"/>
                  <a:gd name="connsiteX164" fmla="*/ 383244 w 699507"/>
                  <a:gd name="connsiteY164" fmla="*/ 170935 h 567974"/>
                  <a:gd name="connsiteX165" fmla="*/ 584371 w 699507"/>
                  <a:gd name="connsiteY165" fmla="*/ 165484 h 567974"/>
                  <a:gd name="connsiteX166" fmla="*/ 585413 w 699507"/>
                  <a:gd name="connsiteY166" fmla="*/ 165484 h 567974"/>
                  <a:gd name="connsiteX167" fmla="*/ 585413 w 699507"/>
                  <a:gd name="connsiteY167" fmla="*/ 174132 h 567974"/>
                  <a:gd name="connsiteX168" fmla="*/ 584371 w 699507"/>
                  <a:gd name="connsiteY168" fmla="*/ 173756 h 567974"/>
                  <a:gd name="connsiteX169" fmla="*/ 581593 w 699507"/>
                  <a:gd name="connsiteY169" fmla="*/ 170748 h 567974"/>
                  <a:gd name="connsiteX170" fmla="*/ 581593 w 699507"/>
                  <a:gd name="connsiteY170" fmla="*/ 168492 h 567974"/>
                  <a:gd name="connsiteX171" fmla="*/ 584371 w 699507"/>
                  <a:gd name="connsiteY171" fmla="*/ 165484 h 567974"/>
                  <a:gd name="connsiteX172" fmla="*/ 428424 w 699507"/>
                  <a:gd name="connsiteY172" fmla="*/ 145471 h 567974"/>
                  <a:gd name="connsiteX173" fmla="*/ 438520 w 699507"/>
                  <a:gd name="connsiteY173" fmla="*/ 147771 h 567974"/>
                  <a:gd name="connsiteX174" fmla="*/ 439611 w 699507"/>
                  <a:gd name="connsiteY174" fmla="*/ 165450 h 567974"/>
                  <a:gd name="connsiteX175" fmla="*/ 397774 w 699507"/>
                  <a:gd name="connsiteY175" fmla="*/ 188541 h 567974"/>
                  <a:gd name="connsiteX176" fmla="*/ 383949 w 699507"/>
                  <a:gd name="connsiteY176" fmla="*/ 178303 h 567974"/>
                  <a:gd name="connsiteX177" fmla="*/ 383652 w 699507"/>
                  <a:gd name="connsiteY177" fmla="*/ 175204 h 567974"/>
                  <a:gd name="connsiteX178" fmla="*/ 389406 w 699507"/>
                  <a:gd name="connsiteY178" fmla="*/ 176274 h 567974"/>
                  <a:gd name="connsiteX179" fmla="*/ 394050 w 699507"/>
                  <a:gd name="connsiteY179" fmla="*/ 169216 h 567974"/>
                  <a:gd name="connsiteX180" fmla="*/ 399184 w 699507"/>
                  <a:gd name="connsiteY180" fmla="*/ 175552 h 567974"/>
                  <a:gd name="connsiteX181" fmla="*/ 411598 w 699507"/>
                  <a:gd name="connsiteY181" fmla="*/ 173387 h 567974"/>
                  <a:gd name="connsiteX182" fmla="*/ 428697 w 699507"/>
                  <a:gd name="connsiteY182" fmla="*/ 159316 h 567974"/>
                  <a:gd name="connsiteX183" fmla="*/ 408324 w 699507"/>
                  <a:gd name="connsiteY183" fmla="*/ 160399 h 567974"/>
                  <a:gd name="connsiteX184" fmla="*/ 396410 w 699507"/>
                  <a:gd name="connsiteY184" fmla="*/ 165630 h 567974"/>
                  <a:gd name="connsiteX185" fmla="*/ 394050 w 699507"/>
                  <a:gd name="connsiteY185" fmla="*/ 169216 h 567974"/>
                  <a:gd name="connsiteX186" fmla="*/ 393045 w 699507"/>
                  <a:gd name="connsiteY186" fmla="*/ 167975 h 567974"/>
                  <a:gd name="connsiteX187" fmla="*/ 389770 w 699507"/>
                  <a:gd name="connsiteY187" fmla="*/ 165089 h 567974"/>
                  <a:gd name="connsiteX188" fmla="*/ 388517 w 699507"/>
                  <a:gd name="connsiteY188" fmla="*/ 166212 h 567974"/>
                  <a:gd name="connsiteX189" fmla="*/ 394682 w 699507"/>
                  <a:gd name="connsiteY189" fmla="*/ 154987 h 567974"/>
                  <a:gd name="connsiteX190" fmla="*/ 417783 w 699507"/>
                  <a:gd name="connsiteY190" fmla="*/ 146688 h 567974"/>
                  <a:gd name="connsiteX191" fmla="*/ 428424 w 699507"/>
                  <a:gd name="connsiteY191" fmla="*/ 145471 h 567974"/>
                  <a:gd name="connsiteX192" fmla="*/ 397832 w 699507"/>
                  <a:gd name="connsiteY192" fmla="*/ 127976 h 567974"/>
                  <a:gd name="connsiteX193" fmla="*/ 319619 w 699507"/>
                  <a:gd name="connsiteY193" fmla="*/ 177086 h 567974"/>
                  <a:gd name="connsiteX194" fmla="*/ 319610 w 699507"/>
                  <a:gd name="connsiteY194" fmla="*/ 178099 h 567974"/>
                  <a:gd name="connsiteX195" fmla="*/ 315903 w 699507"/>
                  <a:gd name="connsiteY195" fmla="*/ 179419 h 567974"/>
                  <a:gd name="connsiteX196" fmla="*/ 289269 w 699507"/>
                  <a:gd name="connsiteY196" fmla="*/ 196143 h 567974"/>
                  <a:gd name="connsiteX197" fmla="*/ 167243 w 699507"/>
                  <a:gd name="connsiteY197" fmla="*/ 281328 h 567974"/>
                  <a:gd name="connsiteX198" fmla="*/ 195927 w 699507"/>
                  <a:gd name="connsiteY198" fmla="*/ 295616 h 567974"/>
                  <a:gd name="connsiteX199" fmla="*/ 228101 w 699507"/>
                  <a:gd name="connsiteY199" fmla="*/ 320015 h 567974"/>
                  <a:gd name="connsiteX200" fmla="*/ 263691 w 699507"/>
                  <a:gd name="connsiteY200" fmla="*/ 322180 h 567974"/>
                  <a:gd name="connsiteX201" fmla="*/ 319772 w 699507"/>
                  <a:gd name="connsiteY201" fmla="*/ 286100 h 567974"/>
                  <a:gd name="connsiteX202" fmla="*/ 332530 w 699507"/>
                  <a:gd name="connsiteY202" fmla="*/ 278067 h 567974"/>
                  <a:gd name="connsiteX203" fmla="*/ 318950 w 699507"/>
                  <a:gd name="connsiteY203" fmla="*/ 281348 h 567974"/>
                  <a:gd name="connsiteX204" fmla="*/ 304494 w 699507"/>
                  <a:gd name="connsiteY204" fmla="*/ 270419 h 567974"/>
                  <a:gd name="connsiteX205" fmla="*/ 316987 w 699507"/>
                  <a:gd name="connsiteY205" fmla="*/ 253077 h 567974"/>
                  <a:gd name="connsiteX206" fmla="*/ 329525 w 699507"/>
                  <a:gd name="connsiteY206" fmla="*/ 243684 h 567974"/>
                  <a:gd name="connsiteX207" fmla="*/ 332370 w 699507"/>
                  <a:gd name="connsiteY207" fmla="*/ 242425 h 567974"/>
                  <a:gd name="connsiteX208" fmla="*/ 315559 w 699507"/>
                  <a:gd name="connsiteY208" fmla="*/ 257051 h 567974"/>
                  <a:gd name="connsiteX209" fmla="*/ 320200 w 699507"/>
                  <a:gd name="connsiteY209" fmla="*/ 260664 h 567974"/>
                  <a:gd name="connsiteX210" fmla="*/ 333095 w 699507"/>
                  <a:gd name="connsiteY210" fmla="*/ 249916 h 567974"/>
                  <a:gd name="connsiteX211" fmla="*/ 338626 w 699507"/>
                  <a:gd name="connsiteY211" fmla="*/ 247237 h 567974"/>
                  <a:gd name="connsiteX212" fmla="*/ 321270 w 699507"/>
                  <a:gd name="connsiteY212" fmla="*/ 261748 h 567974"/>
                  <a:gd name="connsiteX213" fmla="*/ 316273 w 699507"/>
                  <a:gd name="connsiteY213" fmla="*/ 271142 h 567974"/>
                  <a:gd name="connsiteX214" fmla="*/ 329837 w 699507"/>
                  <a:gd name="connsiteY214" fmla="*/ 270058 h 567974"/>
                  <a:gd name="connsiteX215" fmla="*/ 342688 w 699507"/>
                  <a:gd name="connsiteY215" fmla="*/ 260303 h 567974"/>
                  <a:gd name="connsiteX216" fmla="*/ 347328 w 699507"/>
                  <a:gd name="connsiteY216" fmla="*/ 247297 h 567974"/>
                  <a:gd name="connsiteX217" fmla="*/ 341533 w 699507"/>
                  <a:gd name="connsiteY217" fmla="*/ 245829 h 567974"/>
                  <a:gd name="connsiteX218" fmla="*/ 338626 w 699507"/>
                  <a:gd name="connsiteY218" fmla="*/ 247237 h 567974"/>
                  <a:gd name="connsiteX219" fmla="*/ 345900 w 699507"/>
                  <a:gd name="connsiteY219" fmla="*/ 241155 h 567974"/>
                  <a:gd name="connsiteX220" fmla="*/ 343401 w 699507"/>
                  <a:gd name="connsiteY220" fmla="*/ 237542 h 567974"/>
                  <a:gd name="connsiteX221" fmla="*/ 332370 w 699507"/>
                  <a:gd name="connsiteY221" fmla="*/ 242425 h 567974"/>
                  <a:gd name="connsiteX222" fmla="*/ 335905 w 699507"/>
                  <a:gd name="connsiteY222" fmla="*/ 239348 h 567974"/>
                  <a:gd name="connsiteX223" fmla="*/ 354110 w 699507"/>
                  <a:gd name="connsiteY223" fmla="*/ 240071 h 567974"/>
                  <a:gd name="connsiteX224" fmla="*/ 353664 w 699507"/>
                  <a:gd name="connsiteY224" fmla="*/ 260619 h 567974"/>
                  <a:gd name="connsiteX225" fmla="*/ 344255 w 699507"/>
                  <a:gd name="connsiteY225" fmla="*/ 270684 h 567974"/>
                  <a:gd name="connsiteX226" fmla="*/ 432652 w 699507"/>
                  <a:gd name="connsiteY226" fmla="*/ 215024 h 567974"/>
                  <a:gd name="connsiteX227" fmla="*/ 469096 w 699507"/>
                  <a:gd name="connsiteY227" fmla="*/ 193872 h 567974"/>
                  <a:gd name="connsiteX228" fmla="*/ 481194 w 699507"/>
                  <a:gd name="connsiteY228" fmla="*/ 183962 h 567974"/>
                  <a:gd name="connsiteX229" fmla="*/ 451150 w 699507"/>
                  <a:gd name="connsiteY229" fmla="*/ 141823 h 567974"/>
                  <a:gd name="connsiteX230" fmla="*/ 397846 w 699507"/>
                  <a:gd name="connsiteY230" fmla="*/ 128027 h 567974"/>
                  <a:gd name="connsiteX231" fmla="*/ 550448 w 699507"/>
                  <a:gd name="connsiteY231" fmla="*/ 127927 h 567974"/>
                  <a:gd name="connsiteX232" fmla="*/ 552338 w 699507"/>
                  <a:gd name="connsiteY232" fmla="*/ 132606 h 567974"/>
                  <a:gd name="connsiteX233" fmla="*/ 551204 w 699507"/>
                  <a:gd name="connsiteY233" fmla="*/ 133609 h 567974"/>
                  <a:gd name="connsiteX234" fmla="*/ 549314 w 699507"/>
                  <a:gd name="connsiteY234" fmla="*/ 133609 h 567974"/>
                  <a:gd name="connsiteX235" fmla="*/ 548180 w 699507"/>
                  <a:gd name="connsiteY235" fmla="*/ 132606 h 567974"/>
                  <a:gd name="connsiteX236" fmla="*/ 550448 w 699507"/>
                  <a:gd name="connsiteY236" fmla="*/ 127927 h 567974"/>
                  <a:gd name="connsiteX237" fmla="*/ 417883 w 699507"/>
                  <a:gd name="connsiteY237" fmla="*/ 115386 h 567974"/>
                  <a:gd name="connsiteX238" fmla="*/ 409941 w 699507"/>
                  <a:gd name="connsiteY238" fmla="*/ 120373 h 567974"/>
                  <a:gd name="connsiteX239" fmla="*/ 423872 w 699507"/>
                  <a:gd name="connsiteY239" fmla="*/ 117725 h 567974"/>
                  <a:gd name="connsiteX240" fmla="*/ 450792 w 699507"/>
                  <a:gd name="connsiteY240" fmla="*/ 128027 h 567974"/>
                  <a:gd name="connsiteX241" fmla="*/ 474895 w 699507"/>
                  <a:gd name="connsiteY241" fmla="*/ 151354 h 567974"/>
                  <a:gd name="connsiteX242" fmla="*/ 488917 w 699507"/>
                  <a:gd name="connsiteY242" fmla="*/ 174986 h 567974"/>
                  <a:gd name="connsiteX243" fmla="*/ 494485 w 699507"/>
                  <a:gd name="connsiteY243" fmla="*/ 163791 h 567974"/>
                  <a:gd name="connsiteX244" fmla="*/ 419351 w 699507"/>
                  <a:gd name="connsiteY244" fmla="*/ 116526 h 567974"/>
                  <a:gd name="connsiteX245" fmla="*/ 510251 w 699507"/>
                  <a:gd name="connsiteY245" fmla="*/ 111179 h 567974"/>
                  <a:gd name="connsiteX246" fmla="*/ 511298 w 699507"/>
                  <a:gd name="connsiteY246" fmla="*/ 111179 h 567974"/>
                  <a:gd name="connsiteX247" fmla="*/ 511298 w 699507"/>
                  <a:gd name="connsiteY247" fmla="*/ 124038 h 567974"/>
                  <a:gd name="connsiteX248" fmla="*/ 510251 w 699507"/>
                  <a:gd name="connsiteY248" fmla="*/ 123681 h 567974"/>
                  <a:gd name="connsiteX249" fmla="*/ 510251 w 699507"/>
                  <a:gd name="connsiteY249" fmla="*/ 111179 h 567974"/>
                  <a:gd name="connsiteX250" fmla="*/ 518400 w 699507"/>
                  <a:gd name="connsiteY250" fmla="*/ 96747 h 567974"/>
                  <a:gd name="connsiteX251" fmla="*/ 474689 w 699507"/>
                  <a:gd name="connsiteY251" fmla="*/ 101227 h 567974"/>
                  <a:gd name="connsiteX252" fmla="*/ 458699 w 699507"/>
                  <a:gd name="connsiteY252" fmla="*/ 105800 h 567974"/>
                  <a:gd name="connsiteX253" fmla="*/ 485677 w 699507"/>
                  <a:gd name="connsiteY253" fmla="*/ 118376 h 567974"/>
                  <a:gd name="connsiteX254" fmla="*/ 508864 w 699507"/>
                  <a:gd name="connsiteY254" fmla="*/ 182191 h 567974"/>
                  <a:gd name="connsiteX255" fmla="*/ 461411 w 699507"/>
                  <a:gd name="connsiteY255" fmla="*/ 214663 h 567974"/>
                  <a:gd name="connsiteX256" fmla="*/ 390232 w 699507"/>
                  <a:gd name="connsiteY256" fmla="*/ 258680 h 567974"/>
                  <a:gd name="connsiteX257" fmla="*/ 241043 w 699507"/>
                  <a:gd name="connsiteY257" fmla="*/ 349600 h 567974"/>
                  <a:gd name="connsiteX258" fmla="*/ 233134 w 699507"/>
                  <a:gd name="connsiteY258" fmla="*/ 347796 h 567974"/>
                  <a:gd name="connsiteX259" fmla="*/ 201185 w 699507"/>
                  <a:gd name="connsiteY259" fmla="*/ 309327 h 567974"/>
                  <a:gd name="connsiteX260" fmla="*/ 160309 w 699507"/>
                  <a:gd name="connsiteY260" fmla="*/ 286169 h 567974"/>
                  <a:gd name="connsiteX261" fmla="*/ 150440 w 699507"/>
                  <a:gd name="connsiteY261" fmla="*/ 293058 h 567974"/>
                  <a:gd name="connsiteX262" fmla="*/ 87057 w 699507"/>
                  <a:gd name="connsiteY262" fmla="*/ 440190 h 567974"/>
                  <a:gd name="connsiteX263" fmla="*/ 264960 w 699507"/>
                  <a:gd name="connsiteY263" fmla="*/ 436224 h 567974"/>
                  <a:gd name="connsiteX264" fmla="*/ 399693 w 699507"/>
                  <a:gd name="connsiteY264" fmla="*/ 353372 h 567974"/>
                  <a:gd name="connsiteX265" fmla="*/ 439831 w 699507"/>
                  <a:gd name="connsiteY265" fmla="*/ 328054 h 567974"/>
                  <a:gd name="connsiteX266" fmla="*/ 441126 w 699507"/>
                  <a:gd name="connsiteY266" fmla="*/ 323121 h 567974"/>
                  <a:gd name="connsiteX267" fmla="*/ 446026 w 699507"/>
                  <a:gd name="connsiteY267" fmla="*/ 324146 h 567974"/>
                  <a:gd name="connsiteX268" fmla="*/ 533615 w 699507"/>
                  <a:gd name="connsiteY268" fmla="*/ 268897 h 567974"/>
                  <a:gd name="connsiteX269" fmla="*/ 596638 w 699507"/>
                  <a:gd name="connsiteY269" fmla="*/ 128256 h 567974"/>
                  <a:gd name="connsiteX270" fmla="*/ 518400 w 699507"/>
                  <a:gd name="connsiteY270" fmla="*/ 96747 h 567974"/>
                  <a:gd name="connsiteX271" fmla="*/ 506793 w 699507"/>
                  <a:gd name="connsiteY271" fmla="*/ 790 h 567974"/>
                  <a:gd name="connsiteX272" fmla="*/ 509782 w 699507"/>
                  <a:gd name="connsiteY272" fmla="*/ 1515 h 567974"/>
                  <a:gd name="connsiteX273" fmla="*/ 505117 w 699507"/>
                  <a:gd name="connsiteY273" fmla="*/ 81263 h 567974"/>
                  <a:gd name="connsiteX274" fmla="*/ 518538 w 699507"/>
                  <a:gd name="connsiteY274" fmla="*/ 81853 h 567974"/>
                  <a:gd name="connsiteX275" fmla="*/ 529449 w 699507"/>
                  <a:gd name="connsiteY275" fmla="*/ 51664 h 567974"/>
                  <a:gd name="connsiteX276" fmla="*/ 529816 w 699507"/>
                  <a:gd name="connsiteY276" fmla="*/ 26535 h 567974"/>
                  <a:gd name="connsiteX277" fmla="*/ 533113 w 699507"/>
                  <a:gd name="connsiteY277" fmla="*/ 25458 h 567974"/>
                  <a:gd name="connsiteX278" fmla="*/ 539341 w 699507"/>
                  <a:gd name="connsiteY278" fmla="*/ 55253 h 567974"/>
                  <a:gd name="connsiteX279" fmla="*/ 528471 w 699507"/>
                  <a:gd name="connsiteY279" fmla="*/ 82290 h 567974"/>
                  <a:gd name="connsiteX280" fmla="*/ 543086 w 699507"/>
                  <a:gd name="connsiteY280" fmla="*/ 82933 h 567974"/>
                  <a:gd name="connsiteX281" fmla="*/ 565158 w 699507"/>
                  <a:gd name="connsiteY281" fmla="*/ 89300 h 567974"/>
                  <a:gd name="connsiteX282" fmla="*/ 571022 w 699507"/>
                  <a:gd name="connsiteY282" fmla="*/ 76252 h 567974"/>
                  <a:gd name="connsiteX283" fmla="*/ 635883 w 699507"/>
                  <a:gd name="connsiteY283" fmla="*/ 38084 h 567974"/>
                  <a:gd name="connsiteX284" fmla="*/ 636598 w 699507"/>
                  <a:gd name="connsiteY284" fmla="*/ 42409 h 567974"/>
                  <a:gd name="connsiteX285" fmla="*/ 596910 w 699507"/>
                  <a:gd name="connsiteY285" fmla="*/ 61153 h 567974"/>
                  <a:gd name="connsiteX286" fmla="*/ 575650 w 699507"/>
                  <a:gd name="connsiteY286" fmla="*/ 92328 h 567974"/>
                  <a:gd name="connsiteX287" fmla="*/ 580416 w 699507"/>
                  <a:gd name="connsiteY287" fmla="*/ 93703 h 567974"/>
                  <a:gd name="connsiteX288" fmla="*/ 602499 w 699507"/>
                  <a:gd name="connsiteY288" fmla="*/ 110996 h 567974"/>
                  <a:gd name="connsiteX289" fmla="*/ 604757 w 699507"/>
                  <a:gd name="connsiteY289" fmla="*/ 106168 h 567974"/>
                  <a:gd name="connsiteX290" fmla="*/ 629348 w 699507"/>
                  <a:gd name="connsiteY290" fmla="*/ 97892 h 567974"/>
                  <a:gd name="connsiteX291" fmla="*/ 649305 w 699507"/>
                  <a:gd name="connsiteY291" fmla="*/ 93934 h 567974"/>
                  <a:gd name="connsiteX292" fmla="*/ 650730 w 699507"/>
                  <a:gd name="connsiteY292" fmla="*/ 96813 h 567974"/>
                  <a:gd name="connsiteX293" fmla="*/ 633268 w 699507"/>
                  <a:gd name="connsiteY293" fmla="*/ 106168 h 567974"/>
                  <a:gd name="connsiteX294" fmla="*/ 608259 w 699507"/>
                  <a:gd name="connsiteY294" fmla="*/ 115507 h 567974"/>
                  <a:gd name="connsiteX295" fmla="*/ 622502 w 699507"/>
                  <a:gd name="connsiteY295" fmla="*/ 126662 h 567974"/>
                  <a:gd name="connsiteX296" fmla="*/ 633738 w 699507"/>
                  <a:gd name="connsiteY296" fmla="*/ 151594 h 567974"/>
                  <a:gd name="connsiteX297" fmla="*/ 634967 w 699507"/>
                  <a:gd name="connsiteY297" fmla="*/ 166811 h 567974"/>
                  <a:gd name="connsiteX298" fmla="*/ 667455 w 699507"/>
                  <a:gd name="connsiteY298" fmla="*/ 176649 h 567974"/>
                  <a:gd name="connsiteX299" fmla="*/ 698156 w 699507"/>
                  <a:gd name="connsiteY299" fmla="*/ 184189 h 567974"/>
                  <a:gd name="connsiteX300" fmla="*/ 698156 w 699507"/>
                  <a:gd name="connsiteY300" fmla="*/ 189575 h 567974"/>
                  <a:gd name="connsiteX301" fmla="*/ 666741 w 699507"/>
                  <a:gd name="connsiteY301" fmla="*/ 188139 h 567974"/>
                  <a:gd name="connsiteX302" fmla="*/ 635768 w 699507"/>
                  <a:gd name="connsiteY302" fmla="*/ 176726 h 567974"/>
                  <a:gd name="connsiteX303" fmla="*/ 636252 w 699507"/>
                  <a:gd name="connsiteY303" fmla="*/ 182710 h 567974"/>
                  <a:gd name="connsiteX304" fmla="*/ 628515 w 699507"/>
                  <a:gd name="connsiteY304" fmla="*/ 211334 h 567974"/>
                  <a:gd name="connsiteX305" fmla="*/ 619918 w 699507"/>
                  <a:gd name="connsiteY305" fmla="*/ 223764 h 567974"/>
                  <a:gd name="connsiteX306" fmla="*/ 620132 w 699507"/>
                  <a:gd name="connsiteY306" fmla="*/ 223707 h 567974"/>
                  <a:gd name="connsiteX307" fmla="*/ 648175 w 699507"/>
                  <a:gd name="connsiteY307" fmla="*/ 237465 h 567974"/>
                  <a:gd name="connsiteX308" fmla="*/ 671847 w 699507"/>
                  <a:gd name="connsiteY308" fmla="*/ 248048 h 567974"/>
                  <a:gd name="connsiteX309" fmla="*/ 670391 w 699507"/>
                  <a:gd name="connsiteY309" fmla="*/ 252987 h 567974"/>
                  <a:gd name="connsiteX310" fmla="*/ 643076 w 699507"/>
                  <a:gd name="connsiteY310" fmla="*/ 246990 h 567974"/>
                  <a:gd name="connsiteX311" fmla="*/ 615516 w 699507"/>
                  <a:gd name="connsiteY311" fmla="*/ 230129 h 567974"/>
                  <a:gd name="connsiteX312" fmla="*/ 611898 w 699507"/>
                  <a:gd name="connsiteY312" fmla="*/ 235360 h 567974"/>
                  <a:gd name="connsiteX313" fmla="*/ 590870 w 699507"/>
                  <a:gd name="connsiteY313" fmla="*/ 251926 h 567974"/>
                  <a:gd name="connsiteX314" fmla="*/ 611963 w 699507"/>
                  <a:gd name="connsiteY314" fmla="*/ 271234 h 567974"/>
                  <a:gd name="connsiteX315" fmla="*/ 631664 w 699507"/>
                  <a:gd name="connsiteY315" fmla="*/ 295889 h 567974"/>
                  <a:gd name="connsiteX316" fmla="*/ 628015 w 699507"/>
                  <a:gd name="connsiteY316" fmla="*/ 299515 h 567974"/>
                  <a:gd name="connsiteX317" fmla="*/ 605031 w 699507"/>
                  <a:gd name="connsiteY317" fmla="*/ 277760 h 567974"/>
                  <a:gd name="connsiteX318" fmla="*/ 583789 w 699507"/>
                  <a:gd name="connsiteY318" fmla="*/ 257505 h 567974"/>
                  <a:gd name="connsiteX319" fmla="*/ 565667 w 699507"/>
                  <a:gd name="connsiteY319" fmla="*/ 271782 h 567974"/>
                  <a:gd name="connsiteX320" fmla="*/ 554319 w 699507"/>
                  <a:gd name="connsiteY320" fmla="*/ 278884 h 567974"/>
                  <a:gd name="connsiteX321" fmla="*/ 566825 w 699507"/>
                  <a:gd name="connsiteY321" fmla="*/ 299693 h 567974"/>
                  <a:gd name="connsiteX322" fmla="*/ 581233 w 699507"/>
                  <a:gd name="connsiteY322" fmla="*/ 325585 h 567974"/>
                  <a:gd name="connsiteX323" fmla="*/ 577631 w 699507"/>
                  <a:gd name="connsiteY323" fmla="*/ 328461 h 567974"/>
                  <a:gd name="connsiteX324" fmla="*/ 558541 w 699507"/>
                  <a:gd name="connsiteY324" fmla="*/ 306885 h 567974"/>
                  <a:gd name="connsiteX325" fmla="*/ 546572 w 699507"/>
                  <a:gd name="connsiteY325" fmla="*/ 283733 h 567974"/>
                  <a:gd name="connsiteX326" fmla="*/ 518314 w 699507"/>
                  <a:gd name="connsiteY326" fmla="*/ 301418 h 567974"/>
                  <a:gd name="connsiteX327" fmla="*/ 531279 w 699507"/>
                  <a:gd name="connsiteY327" fmla="*/ 324281 h 567974"/>
                  <a:gd name="connsiteX328" fmla="*/ 532233 w 699507"/>
                  <a:gd name="connsiteY328" fmla="*/ 360710 h 567974"/>
                  <a:gd name="connsiteX329" fmla="*/ 527510 w 699507"/>
                  <a:gd name="connsiteY329" fmla="*/ 360710 h 567974"/>
                  <a:gd name="connsiteX330" fmla="*/ 520972 w 699507"/>
                  <a:gd name="connsiteY330" fmla="*/ 330736 h 567974"/>
                  <a:gd name="connsiteX331" fmla="*/ 509408 w 699507"/>
                  <a:gd name="connsiteY331" fmla="*/ 306992 h 567974"/>
                  <a:gd name="connsiteX332" fmla="*/ 488799 w 699507"/>
                  <a:gd name="connsiteY332" fmla="*/ 319890 h 567974"/>
                  <a:gd name="connsiteX333" fmla="*/ 497279 w 699507"/>
                  <a:gd name="connsiteY333" fmla="*/ 343136 h 567974"/>
                  <a:gd name="connsiteX334" fmla="*/ 514213 w 699507"/>
                  <a:gd name="connsiteY334" fmla="*/ 362074 h 567974"/>
                  <a:gd name="connsiteX335" fmla="*/ 512802 w 699507"/>
                  <a:gd name="connsiteY335" fmla="*/ 365716 h 567974"/>
                  <a:gd name="connsiteX336" fmla="*/ 487402 w 699507"/>
                  <a:gd name="connsiteY336" fmla="*/ 350056 h 567974"/>
                  <a:gd name="connsiteX337" fmla="*/ 480584 w 699507"/>
                  <a:gd name="connsiteY337" fmla="*/ 325031 h 567974"/>
                  <a:gd name="connsiteX338" fmla="*/ 455938 w 699507"/>
                  <a:gd name="connsiteY338" fmla="*/ 340456 h 567974"/>
                  <a:gd name="connsiteX339" fmla="*/ 466190 w 699507"/>
                  <a:gd name="connsiteY339" fmla="*/ 358819 h 567974"/>
                  <a:gd name="connsiteX340" fmla="*/ 462557 w 699507"/>
                  <a:gd name="connsiteY340" fmla="*/ 396002 h 567974"/>
                  <a:gd name="connsiteX341" fmla="*/ 458562 w 699507"/>
                  <a:gd name="connsiteY341" fmla="*/ 394921 h 567974"/>
                  <a:gd name="connsiteX342" fmla="*/ 454157 w 699507"/>
                  <a:gd name="connsiteY342" fmla="*/ 360439 h 567974"/>
                  <a:gd name="connsiteX343" fmla="*/ 447466 w 699507"/>
                  <a:gd name="connsiteY343" fmla="*/ 345758 h 567974"/>
                  <a:gd name="connsiteX344" fmla="*/ 425279 w 699507"/>
                  <a:gd name="connsiteY344" fmla="*/ 359644 h 567974"/>
                  <a:gd name="connsiteX345" fmla="*/ 440006 w 699507"/>
                  <a:gd name="connsiteY345" fmla="*/ 379060 h 567974"/>
                  <a:gd name="connsiteX346" fmla="*/ 456681 w 699507"/>
                  <a:gd name="connsiteY346" fmla="*/ 399851 h 567974"/>
                  <a:gd name="connsiteX347" fmla="*/ 453418 w 699507"/>
                  <a:gd name="connsiteY347" fmla="*/ 403077 h 567974"/>
                  <a:gd name="connsiteX348" fmla="*/ 432393 w 699507"/>
                  <a:gd name="connsiteY348" fmla="*/ 383361 h 567974"/>
                  <a:gd name="connsiteX349" fmla="*/ 419219 w 699507"/>
                  <a:gd name="connsiteY349" fmla="*/ 363437 h 567974"/>
                  <a:gd name="connsiteX350" fmla="*/ 404330 w 699507"/>
                  <a:gd name="connsiteY350" fmla="*/ 372755 h 567974"/>
                  <a:gd name="connsiteX351" fmla="*/ 390548 w 699507"/>
                  <a:gd name="connsiteY351" fmla="*/ 381749 h 567974"/>
                  <a:gd name="connsiteX352" fmla="*/ 389858 w 699507"/>
                  <a:gd name="connsiteY352" fmla="*/ 406008 h 567974"/>
                  <a:gd name="connsiteX353" fmla="*/ 394797 w 699507"/>
                  <a:gd name="connsiteY353" fmla="*/ 433555 h 567974"/>
                  <a:gd name="connsiteX354" fmla="*/ 389858 w 699507"/>
                  <a:gd name="connsiteY354" fmla="*/ 435344 h 567974"/>
                  <a:gd name="connsiteX355" fmla="*/ 378392 w 699507"/>
                  <a:gd name="connsiteY355" fmla="*/ 402610 h 567974"/>
                  <a:gd name="connsiteX356" fmla="*/ 380116 w 699507"/>
                  <a:gd name="connsiteY356" fmla="*/ 388557 h 567974"/>
                  <a:gd name="connsiteX357" fmla="*/ 353027 w 699507"/>
                  <a:gd name="connsiteY357" fmla="*/ 406235 h 567974"/>
                  <a:gd name="connsiteX358" fmla="*/ 360629 w 699507"/>
                  <a:gd name="connsiteY358" fmla="*/ 433918 h 567974"/>
                  <a:gd name="connsiteX359" fmla="*/ 376069 w 699507"/>
                  <a:gd name="connsiteY359" fmla="*/ 461203 h 567974"/>
                  <a:gd name="connsiteX360" fmla="*/ 374231 w 699507"/>
                  <a:gd name="connsiteY360" fmla="*/ 463750 h 567974"/>
                  <a:gd name="connsiteX361" fmla="*/ 345384 w 699507"/>
                  <a:gd name="connsiteY361" fmla="*/ 419394 h 567974"/>
                  <a:gd name="connsiteX362" fmla="*/ 344313 w 699507"/>
                  <a:gd name="connsiteY362" fmla="*/ 411922 h 567974"/>
                  <a:gd name="connsiteX363" fmla="*/ 321995 w 699507"/>
                  <a:gd name="connsiteY363" fmla="*/ 426487 h 567974"/>
                  <a:gd name="connsiteX364" fmla="*/ 306694 w 699507"/>
                  <a:gd name="connsiteY364" fmla="*/ 434907 h 567974"/>
                  <a:gd name="connsiteX365" fmla="*/ 321016 w 699507"/>
                  <a:gd name="connsiteY365" fmla="*/ 455053 h 567974"/>
                  <a:gd name="connsiteX366" fmla="*/ 330229 w 699507"/>
                  <a:gd name="connsiteY366" fmla="*/ 481894 h 567974"/>
                  <a:gd name="connsiteX367" fmla="*/ 325268 w 699507"/>
                  <a:gd name="connsiteY367" fmla="*/ 483326 h 567974"/>
                  <a:gd name="connsiteX368" fmla="*/ 313220 w 699507"/>
                  <a:gd name="connsiteY368" fmla="*/ 459706 h 567974"/>
                  <a:gd name="connsiteX369" fmla="*/ 299808 w 699507"/>
                  <a:gd name="connsiteY369" fmla="*/ 438696 h 567974"/>
                  <a:gd name="connsiteX370" fmla="*/ 287930 w 699507"/>
                  <a:gd name="connsiteY370" fmla="*/ 445233 h 567974"/>
                  <a:gd name="connsiteX371" fmla="*/ 286590 w 699507"/>
                  <a:gd name="connsiteY371" fmla="*/ 448854 h 567974"/>
                  <a:gd name="connsiteX372" fmla="*/ 287514 w 699507"/>
                  <a:gd name="connsiteY372" fmla="*/ 471681 h 567974"/>
                  <a:gd name="connsiteX373" fmla="*/ 302671 w 699507"/>
                  <a:gd name="connsiteY373" fmla="*/ 503738 h 567974"/>
                  <a:gd name="connsiteX374" fmla="*/ 298974 w 699507"/>
                  <a:gd name="connsiteY374" fmla="*/ 506260 h 567974"/>
                  <a:gd name="connsiteX375" fmla="*/ 278641 w 699507"/>
                  <a:gd name="connsiteY375" fmla="*/ 469160 h 567974"/>
                  <a:gd name="connsiteX376" fmla="*/ 284053 w 699507"/>
                  <a:gd name="connsiteY376" fmla="*/ 447367 h 567974"/>
                  <a:gd name="connsiteX377" fmla="*/ 249295 w 699507"/>
                  <a:gd name="connsiteY377" fmla="*/ 466494 h 567974"/>
                  <a:gd name="connsiteX378" fmla="*/ 251474 w 699507"/>
                  <a:gd name="connsiteY378" fmla="*/ 475755 h 567974"/>
                  <a:gd name="connsiteX379" fmla="*/ 276682 w 699507"/>
                  <a:gd name="connsiteY379" fmla="*/ 523003 h 567974"/>
                  <a:gd name="connsiteX380" fmla="*/ 272362 w 699507"/>
                  <a:gd name="connsiteY380" fmla="*/ 522284 h 567974"/>
                  <a:gd name="connsiteX381" fmla="*/ 239814 w 699507"/>
                  <a:gd name="connsiteY381" fmla="*/ 475441 h 567974"/>
                  <a:gd name="connsiteX382" fmla="*/ 239773 w 699507"/>
                  <a:gd name="connsiteY382" fmla="*/ 471734 h 567974"/>
                  <a:gd name="connsiteX383" fmla="*/ 236150 w 699507"/>
                  <a:gd name="connsiteY383" fmla="*/ 473728 h 567974"/>
                  <a:gd name="connsiteX384" fmla="*/ 202799 w 699507"/>
                  <a:gd name="connsiteY384" fmla="*/ 483516 h 567974"/>
                  <a:gd name="connsiteX385" fmla="*/ 210266 w 699507"/>
                  <a:gd name="connsiteY385" fmla="*/ 506452 h 567974"/>
                  <a:gd name="connsiteX386" fmla="*/ 225739 w 699507"/>
                  <a:gd name="connsiteY386" fmla="*/ 532290 h 567974"/>
                  <a:gd name="connsiteX387" fmla="*/ 232935 w 699507"/>
                  <a:gd name="connsiteY387" fmla="*/ 566381 h 567974"/>
                  <a:gd name="connsiteX388" fmla="*/ 227898 w 699507"/>
                  <a:gd name="connsiteY388" fmla="*/ 566022 h 567974"/>
                  <a:gd name="connsiteX389" fmla="*/ 194248 w 699507"/>
                  <a:gd name="connsiteY389" fmla="*/ 502690 h 567974"/>
                  <a:gd name="connsiteX390" fmla="*/ 194122 w 699507"/>
                  <a:gd name="connsiteY390" fmla="*/ 486063 h 567974"/>
                  <a:gd name="connsiteX391" fmla="*/ 173488 w 699507"/>
                  <a:gd name="connsiteY391" fmla="*/ 492119 h 567974"/>
                  <a:gd name="connsiteX392" fmla="*/ 141347 w 699507"/>
                  <a:gd name="connsiteY392" fmla="*/ 491883 h 567974"/>
                  <a:gd name="connsiteX393" fmla="*/ 137596 w 699507"/>
                  <a:gd name="connsiteY393" fmla="*/ 490755 h 567974"/>
                  <a:gd name="connsiteX394" fmla="*/ 138441 w 699507"/>
                  <a:gd name="connsiteY394" fmla="*/ 491576 h 567974"/>
                  <a:gd name="connsiteX395" fmla="*/ 143986 w 699507"/>
                  <a:gd name="connsiteY395" fmla="*/ 534286 h 567974"/>
                  <a:gd name="connsiteX396" fmla="*/ 148422 w 699507"/>
                  <a:gd name="connsiteY396" fmla="*/ 564435 h 567974"/>
                  <a:gd name="connsiteX397" fmla="*/ 143986 w 699507"/>
                  <a:gd name="connsiteY397" fmla="*/ 566229 h 567974"/>
                  <a:gd name="connsiteX398" fmla="*/ 128459 w 699507"/>
                  <a:gd name="connsiteY398" fmla="*/ 491576 h 567974"/>
                  <a:gd name="connsiteX399" fmla="*/ 131386 w 699507"/>
                  <a:gd name="connsiteY399" fmla="*/ 488888 h 567974"/>
                  <a:gd name="connsiteX400" fmla="*/ 109745 w 699507"/>
                  <a:gd name="connsiteY400" fmla="*/ 482383 h 567974"/>
                  <a:gd name="connsiteX401" fmla="*/ 102959 w 699507"/>
                  <a:gd name="connsiteY401" fmla="*/ 476612 h 567974"/>
                  <a:gd name="connsiteX402" fmla="*/ 87282 w 699507"/>
                  <a:gd name="connsiteY402" fmla="*/ 508760 h 567974"/>
                  <a:gd name="connsiteX403" fmla="*/ 64971 w 699507"/>
                  <a:gd name="connsiteY403" fmla="*/ 536065 h 567974"/>
                  <a:gd name="connsiteX404" fmla="*/ 60367 w 699507"/>
                  <a:gd name="connsiteY404" fmla="*/ 532472 h 567974"/>
                  <a:gd name="connsiteX405" fmla="*/ 79491 w 699507"/>
                  <a:gd name="connsiteY405" fmla="*/ 504090 h 567974"/>
                  <a:gd name="connsiteX406" fmla="*/ 98296 w 699507"/>
                  <a:gd name="connsiteY406" fmla="*/ 472646 h 567974"/>
                  <a:gd name="connsiteX407" fmla="*/ 66991 w 699507"/>
                  <a:gd name="connsiteY407" fmla="*/ 446022 h 567974"/>
                  <a:gd name="connsiteX408" fmla="*/ 60762 w 699507"/>
                  <a:gd name="connsiteY408" fmla="*/ 429454 h 567974"/>
                  <a:gd name="connsiteX409" fmla="*/ 29883 w 699507"/>
                  <a:gd name="connsiteY409" fmla="*/ 433140 h 567974"/>
                  <a:gd name="connsiteX410" fmla="*/ 2739 w 699507"/>
                  <a:gd name="connsiteY410" fmla="*/ 438728 h 567974"/>
                  <a:gd name="connsiteX411" fmla="*/ 1654 w 699507"/>
                  <a:gd name="connsiteY411" fmla="*/ 435934 h 567974"/>
                  <a:gd name="connsiteX412" fmla="*/ 31693 w 699507"/>
                  <a:gd name="connsiteY412" fmla="*/ 423667 h 567974"/>
                  <a:gd name="connsiteX413" fmla="*/ 57978 w 699507"/>
                  <a:gd name="connsiteY413" fmla="*/ 422047 h 567974"/>
                  <a:gd name="connsiteX414" fmla="*/ 53918 w 699507"/>
                  <a:gd name="connsiteY414" fmla="*/ 411247 h 567974"/>
                  <a:gd name="connsiteX415" fmla="*/ 58631 w 699507"/>
                  <a:gd name="connsiteY415" fmla="*/ 378450 h 567974"/>
                  <a:gd name="connsiteX416" fmla="*/ 55324 w 699507"/>
                  <a:gd name="connsiteY416" fmla="*/ 378493 h 567974"/>
                  <a:gd name="connsiteX417" fmla="*/ 25707 w 699507"/>
                  <a:gd name="connsiteY417" fmla="*/ 351227 h 567974"/>
                  <a:gd name="connsiteX418" fmla="*/ 424 w 699507"/>
                  <a:gd name="connsiteY418" fmla="*/ 324320 h 567974"/>
                  <a:gd name="connsiteX419" fmla="*/ 3675 w 699507"/>
                  <a:gd name="connsiteY419" fmla="*/ 321091 h 567974"/>
                  <a:gd name="connsiteX420" fmla="*/ 32931 w 699507"/>
                  <a:gd name="connsiteY420" fmla="*/ 344411 h 567974"/>
                  <a:gd name="connsiteX421" fmla="*/ 59990 w 699507"/>
                  <a:gd name="connsiteY421" fmla="*/ 368994 h 567974"/>
                  <a:gd name="connsiteX422" fmla="*/ 61895 w 699507"/>
                  <a:gd name="connsiteY422" fmla="*/ 355738 h 567974"/>
                  <a:gd name="connsiteX423" fmla="*/ 85831 w 699507"/>
                  <a:gd name="connsiteY423" fmla="*/ 324629 h 567974"/>
                  <a:gd name="connsiteX424" fmla="*/ 62854 w 699507"/>
                  <a:gd name="connsiteY424" fmla="*/ 307606 h 567974"/>
                  <a:gd name="connsiteX425" fmla="*/ 45382 w 699507"/>
                  <a:gd name="connsiteY425" fmla="*/ 282304 h 567974"/>
                  <a:gd name="connsiteX426" fmla="*/ 49022 w 699507"/>
                  <a:gd name="connsiteY426" fmla="*/ 279809 h 567974"/>
                  <a:gd name="connsiteX427" fmla="*/ 69771 w 699507"/>
                  <a:gd name="connsiteY427" fmla="*/ 299053 h 567974"/>
                  <a:gd name="connsiteX428" fmla="*/ 92375 w 699507"/>
                  <a:gd name="connsiteY428" fmla="*/ 316125 h 567974"/>
                  <a:gd name="connsiteX429" fmla="*/ 99301 w 699507"/>
                  <a:gd name="connsiteY429" fmla="*/ 307123 h 567974"/>
                  <a:gd name="connsiteX430" fmla="*/ 108087 w 699507"/>
                  <a:gd name="connsiteY430" fmla="*/ 300969 h 567974"/>
                  <a:gd name="connsiteX431" fmla="*/ 86977 w 699507"/>
                  <a:gd name="connsiteY431" fmla="*/ 271614 h 567974"/>
                  <a:gd name="connsiteX432" fmla="*/ 80328 w 699507"/>
                  <a:gd name="connsiteY432" fmla="*/ 230837 h 567974"/>
                  <a:gd name="connsiteX433" fmla="*/ 85755 w 699507"/>
                  <a:gd name="connsiteY433" fmla="*/ 230112 h 567974"/>
                  <a:gd name="connsiteX434" fmla="*/ 95164 w 699507"/>
                  <a:gd name="connsiteY434" fmla="*/ 261612 h 567974"/>
                  <a:gd name="connsiteX435" fmla="*/ 115108 w 699507"/>
                  <a:gd name="connsiteY435" fmla="*/ 296051 h 567974"/>
                  <a:gd name="connsiteX436" fmla="*/ 156307 w 699507"/>
                  <a:gd name="connsiteY436" fmla="*/ 267192 h 567974"/>
                  <a:gd name="connsiteX437" fmla="*/ 146907 w 699507"/>
                  <a:gd name="connsiteY437" fmla="*/ 238472 h 567974"/>
                  <a:gd name="connsiteX438" fmla="*/ 129369 w 699507"/>
                  <a:gd name="connsiteY438" fmla="*/ 223706 h 567974"/>
                  <a:gd name="connsiteX439" fmla="*/ 125716 w 699507"/>
                  <a:gd name="connsiteY439" fmla="*/ 199218 h 567974"/>
                  <a:gd name="connsiteX440" fmla="*/ 129735 w 699507"/>
                  <a:gd name="connsiteY440" fmla="*/ 201018 h 567974"/>
                  <a:gd name="connsiteX441" fmla="*/ 154215 w 699507"/>
                  <a:gd name="connsiteY441" fmla="*/ 238472 h 567974"/>
                  <a:gd name="connsiteX442" fmla="*/ 160657 w 699507"/>
                  <a:gd name="connsiteY442" fmla="*/ 264145 h 567974"/>
                  <a:gd name="connsiteX443" fmla="*/ 182446 w 699507"/>
                  <a:gd name="connsiteY443" fmla="*/ 248883 h 567974"/>
                  <a:gd name="connsiteX444" fmla="*/ 219020 w 699507"/>
                  <a:gd name="connsiteY444" fmla="*/ 225986 h 567974"/>
                  <a:gd name="connsiteX445" fmla="*/ 204067 w 699507"/>
                  <a:gd name="connsiteY445" fmla="*/ 194898 h 567974"/>
                  <a:gd name="connsiteX446" fmla="*/ 187030 w 699507"/>
                  <a:gd name="connsiteY446" fmla="*/ 161664 h 567974"/>
                  <a:gd name="connsiteX447" fmla="*/ 190655 w 699507"/>
                  <a:gd name="connsiteY447" fmla="*/ 159520 h 567974"/>
                  <a:gd name="connsiteX448" fmla="*/ 215486 w 699507"/>
                  <a:gd name="connsiteY448" fmla="*/ 194049 h 567974"/>
                  <a:gd name="connsiteX449" fmla="*/ 225849 w 699507"/>
                  <a:gd name="connsiteY449" fmla="*/ 221711 h 567974"/>
                  <a:gd name="connsiteX450" fmla="*/ 268561 w 699507"/>
                  <a:gd name="connsiteY450" fmla="*/ 194971 h 567974"/>
                  <a:gd name="connsiteX451" fmla="*/ 270770 w 699507"/>
                  <a:gd name="connsiteY451" fmla="*/ 193514 h 567974"/>
                  <a:gd name="connsiteX452" fmla="*/ 266474 w 699507"/>
                  <a:gd name="connsiteY452" fmla="*/ 192236 h 567974"/>
                  <a:gd name="connsiteX453" fmla="*/ 240644 w 699507"/>
                  <a:gd name="connsiteY453" fmla="*/ 122506 h 567974"/>
                  <a:gd name="connsiteX454" fmla="*/ 244282 w 699507"/>
                  <a:gd name="connsiteY454" fmla="*/ 121428 h 567974"/>
                  <a:gd name="connsiteX455" fmla="*/ 273386 w 699507"/>
                  <a:gd name="connsiteY455" fmla="*/ 189361 h 567974"/>
                  <a:gd name="connsiteX456" fmla="*/ 271453 w 699507"/>
                  <a:gd name="connsiteY456" fmla="*/ 193063 h 567974"/>
                  <a:gd name="connsiteX457" fmla="*/ 311440 w 699507"/>
                  <a:gd name="connsiteY457" fmla="*/ 166684 h 567974"/>
                  <a:gd name="connsiteX458" fmla="*/ 311440 w 699507"/>
                  <a:gd name="connsiteY458" fmla="*/ 143683 h 567974"/>
                  <a:gd name="connsiteX459" fmla="*/ 293322 w 699507"/>
                  <a:gd name="connsiteY459" fmla="*/ 117714 h 567974"/>
                  <a:gd name="connsiteX460" fmla="*/ 275560 w 699507"/>
                  <a:gd name="connsiteY460" fmla="*/ 92913 h 567974"/>
                  <a:gd name="connsiteX461" fmla="*/ 280178 w 699507"/>
                  <a:gd name="connsiteY461" fmla="*/ 88240 h 567974"/>
                  <a:gd name="connsiteX462" fmla="*/ 282665 w 699507"/>
                  <a:gd name="connsiteY462" fmla="*/ 88240 h 567974"/>
                  <a:gd name="connsiteX463" fmla="*/ 284796 w 699507"/>
                  <a:gd name="connsiteY463" fmla="*/ 90756 h 567974"/>
                  <a:gd name="connsiteX464" fmla="*/ 308243 w 699507"/>
                  <a:gd name="connsiteY464" fmla="*/ 118792 h 567974"/>
                  <a:gd name="connsiteX465" fmla="*/ 319966 w 699507"/>
                  <a:gd name="connsiteY465" fmla="*/ 137842 h 567974"/>
                  <a:gd name="connsiteX466" fmla="*/ 319760 w 699507"/>
                  <a:gd name="connsiteY466" fmla="*/ 161195 h 567974"/>
                  <a:gd name="connsiteX467" fmla="*/ 346799 w 699507"/>
                  <a:gd name="connsiteY467" fmla="*/ 143357 h 567974"/>
                  <a:gd name="connsiteX468" fmla="*/ 378716 w 699507"/>
                  <a:gd name="connsiteY468" fmla="*/ 126754 h 567974"/>
                  <a:gd name="connsiteX469" fmla="*/ 359094 w 699507"/>
                  <a:gd name="connsiteY469" fmla="*/ 109389 h 567974"/>
                  <a:gd name="connsiteX470" fmla="*/ 350332 w 699507"/>
                  <a:gd name="connsiteY470" fmla="*/ 76849 h 567974"/>
                  <a:gd name="connsiteX471" fmla="*/ 355029 w 699507"/>
                  <a:gd name="connsiteY471" fmla="*/ 75400 h 567974"/>
                  <a:gd name="connsiteX472" fmla="*/ 369119 w 699507"/>
                  <a:gd name="connsiteY472" fmla="*/ 100021 h 567974"/>
                  <a:gd name="connsiteX473" fmla="*/ 387929 w 699507"/>
                  <a:gd name="connsiteY473" fmla="*/ 121961 h 567974"/>
                  <a:gd name="connsiteX474" fmla="*/ 417709 w 699507"/>
                  <a:gd name="connsiteY474" fmla="*/ 106469 h 567974"/>
                  <a:gd name="connsiteX475" fmla="*/ 409225 w 699507"/>
                  <a:gd name="connsiteY475" fmla="*/ 98519 h 567974"/>
                  <a:gd name="connsiteX476" fmla="*/ 393400 w 699507"/>
                  <a:gd name="connsiteY476" fmla="*/ 49354 h 567974"/>
                  <a:gd name="connsiteX477" fmla="*/ 395962 w 699507"/>
                  <a:gd name="connsiteY477" fmla="*/ 46416 h 567974"/>
                  <a:gd name="connsiteX478" fmla="*/ 399874 w 699507"/>
                  <a:gd name="connsiteY478" fmla="*/ 48631 h 567974"/>
                  <a:gd name="connsiteX479" fmla="*/ 414261 w 699507"/>
                  <a:gd name="connsiteY479" fmla="*/ 83336 h 567974"/>
                  <a:gd name="connsiteX480" fmla="*/ 424691 w 699507"/>
                  <a:gd name="connsiteY480" fmla="*/ 97435 h 567974"/>
                  <a:gd name="connsiteX481" fmla="*/ 425100 w 699507"/>
                  <a:gd name="connsiteY481" fmla="*/ 97614 h 567974"/>
                  <a:gd name="connsiteX482" fmla="*/ 425937 w 699507"/>
                  <a:gd name="connsiteY482" fmla="*/ 95080 h 567974"/>
                  <a:gd name="connsiteX483" fmla="*/ 458579 w 699507"/>
                  <a:gd name="connsiteY483" fmla="*/ 87630 h 567974"/>
                  <a:gd name="connsiteX484" fmla="*/ 454894 w 699507"/>
                  <a:gd name="connsiteY484" fmla="*/ 82816 h 567974"/>
                  <a:gd name="connsiteX485" fmla="*/ 454146 w 699507"/>
                  <a:gd name="connsiteY485" fmla="*/ 25323 h 567974"/>
                  <a:gd name="connsiteX486" fmla="*/ 458754 w 699507"/>
                  <a:gd name="connsiteY486" fmla="*/ 26770 h 567974"/>
                  <a:gd name="connsiteX487" fmla="*/ 459109 w 699507"/>
                  <a:gd name="connsiteY487" fmla="*/ 59694 h 567974"/>
                  <a:gd name="connsiteX488" fmla="*/ 468385 w 699507"/>
                  <a:gd name="connsiteY488" fmla="*/ 85392 h 567974"/>
                  <a:gd name="connsiteX489" fmla="*/ 489489 w 699507"/>
                  <a:gd name="connsiteY489" fmla="*/ 80576 h 567974"/>
                  <a:gd name="connsiteX490" fmla="*/ 495080 w 699507"/>
                  <a:gd name="connsiteY490" fmla="*/ 80822 h 567974"/>
                  <a:gd name="connsiteX491" fmla="*/ 494000 w 699507"/>
                  <a:gd name="connsiteY491" fmla="*/ 42115 h 567974"/>
                  <a:gd name="connsiteX492" fmla="*/ 506793 w 699507"/>
                  <a:gd name="connsiteY492" fmla="*/ 790 h 567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Lst>
                <a:rect l="l" t="t" r="r" b="b"/>
                <a:pathLst>
                  <a:path w="699507" h="567974">
                    <a:moveTo>
                      <a:pt x="150375" y="439077"/>
                    </a:moveTo>
                    <a:cubicBezTo>
                      <a:pt x="151856" y="439077"/>
                      <a:pt x="152597" y="440488"/>
                      <a:pt x="152597" y="441547"/>
                    </a:cubicBezTo>
                    <a:cubicBezTo>
                      <a:pt x="152227" y="442605"/>
                      <a:pt x="152227" y="443310"/>
                      <a:pt x="151856" y="444369"/>
                    </a:cubicBezTo>
                    <a:cubicBezTo>
                      <a:pt x="151116" y="447544"/>
                      <a:pt x="146300" y="448249"/>
                      <a:pt x="144448" y="445780"/>
                    </a:cubicBezTo>
                    <a:cubicBezTo>
                      <a:pt x="141855" y="442958"/>
                      <a:pt x="144448" y="439430"/>
                      <a:pt x="147782" y="439430"/>
                    </a:cubicBezTo>
                    <a:cubicBezTo>
                      <a:pt x="148523" y="439077"/>
                      <a:pt x="149263" y="439077"/>
                      <a:pt x="150375" y="439077"/>
                    </a:cubicBezTo>
                    <a:close/>
                    <a:moveTo>
                      <a:pt x="240280" y="416852"/>
                    </a:moveTo>
                    <a:cubicBezTo>
                      <a:pt x="247873" y="416852"/>
                      <a:pt x="247873" y="429199"/>
                      <a:pt x="240280" y="429199"/>
                    </a:cubicBezTo>
                    <a:cubicBezTo>
                      <a:pt x="232343" y="429199"/>
                      <a:pt x="232343" y="416852"/>
                      <a:pt x="240280" y="416852"/>
                    </a:cubicBezTo>
                    <a:close/>
                    <a:moveTo>
                      <a:pt x="162939" y="393040"/>
                    </a:moveTo>
                    <a:cubicBezTo>
                      <a:pt x="168495" y="393040"/>
                      <a:pt x="168148" y="400646"/>
                      <a:pt x="162939" y="400646"/>
                    </a:cubicBezTo>
                    <a:cubicBezTo>
                      <a:pt x="157730" y="400646"/>
                      <a:pt x="157730" y="393040"/>
                      <a:pt x="162939" y="393040"/>
                    </a:cubicBezTo>
                    <a:close/>
                    <a:moveTo>
                      <a:pt x="237105" y="380340"/>
                    </a:moveTo>
                    <a:cubicBezTo>
                      <a:pt x="243102" y="380340"/>
                      <a:pt x="243102" y="391069"/>
                      <a:pt x="237105" y="391069"/>
                    </a:cubicBezTo>
                    <a:cubicBezTo>
                      <a:pt x="230755" y="391069"/>
                      <a:pt x="230755" y="380340"/>
                      <a:pt x="237105" y="380340"/>
                    </a:cubicBezTo>
                    <a:close/>
                    <a:moveTo>
                      <a:pt x="110523" y="377165"/>
                    </a:moveTo>
                    <a:cubicBezTo>
                      <a:pt x="117667" y="377165"/>
                      <a:pt x="117667" y="387907"/>
                      <a:pt x="110523" y="387907"/>
                    </a:cubicBezTo>
                    <a:cubicBezTo>
                      <a:pt x="103755" y="387907"/>
                      <a:pt x="103755" y="377165"/>
                      <a:pt x="110523" y="377165"/>
                    </a:cubicBezTo>
                    <a:close/>
                    <a:moveTo>
                      <a:pt x="336324" y="356527"/>
                    </a:moveTo>
                    <a:cubicBezTo>
                      <a:pt x="344691" y="356527"/>
                      <a:pt x="344691" y="368884"/>
                      <a:pt x="336324" y="368884"/>
                    </a:cubicBezTo>
                    <a:cubicBezTo>
                      <a:pt x="327593" y="368884"/>
                      <a:pt x="327593" y="356527"/>
                      <a:pt x="336324" y="356527"/>
                    </a:cubicBezTo>
                    <a:close/>
                    <a:moveTo>
                      <a:pt x="175302" y="339834"/>
                    </a:moveTo>
                    <a:cubicBezTo>
                      <a:pt x="177985" y="341855"/>
                      <a:pt x="177985" y="344212"/>
                      <a:pt x="175302" y="345896"/>
                    </a:cubicBezTo>
                    <a:cubicBezTo>
                      <a:pt x="172236" y="348253"/>
                      <a:pt x="167255" y="346570"/>
                      <a:pt x="167255" y="342865"/>
                    </a:cubicBezTo>
                    <a:cubicBezTo>
                      <a:pt x="167255" y="339498"/>
                      <a:pt x="172236" y="337477"/>
                      <a:pt x="175302" y="339834"/>
                    </a:cubicBezTo>
                    <a:close/>
                    <a:moveTo>
                      <a:pt x="134711" y="331127"/>
                    </a:moveTo>
                    <a:cubicBezTo>
                      <a:pt x="138283" y="331127"/>
                      <a:pt x="138283" y="337080"/>
                      <a:pt x="134711" y="337080"/>
                    </a:cubicBezTo>
                    <a:cubicBezTo>
                      <a:pt x="130743" y="337080"/>
                      <a:pt x="130743" y="331127"/>
                      <a:pt x="134711" y="331127"/>
                    </a:cubicBezTo>
                    <a:close/>
                    <a:moveTo>
                      <a:pt x="296497" y="330358"/>
                    </a:moveTo>
                    <a:cubicBezTo>
                      <a:pt x="300166" y="330358"/>
                      <a:pt x="303882" y="332763"/>
                      <a:pt x="302767" y="337575"/>
                    </a:cubicBezTo>
                    <a:cubicBezTo>
                      <a:pt x="302395" y="338644"/>
                      <a:pt x="302024" y="339713"/>
                      <a:pt x="301652" y="340426"/>
                    </a:cubicBezTo>
                    <a:cubicBezTo>
                      <a:pt x="299794" y="345059"/>
                      <a:pt x="293478" y="345059"/>
                      <a:pt x="291249" y="340426"/>
                    </a:cubicBezTo>
                    <a:cubicBezTo>
                      <a:pt x="290877" y="339713"/>
                      <a:pt x="290877" y="338644"/>
                      <a:pt x="290506" y="337575"/>
                    </a:cubicBezTo>
                    <a:cubicBezTo>
                      <a:pt x="289205" y="332763"/>
                      <a:pt x="292828" y="330358"/>
                      <a:pt x="296497" y="330358"/>
                    </a:cubicBezTo>
                    <a:close/>
                    <a:moveTo>
                      <a:pt x="425033" y="307315"/>
                    </a:moveTo>
                    <a:cubicBezTo>
                      <a:pt x="430397" y="307315"/>
                      <a:pt x="430397" y="314921"/>
                      <a:pt x="425033" y="314921"/>
                    </a:cubicBezTo>
                    <a:cubicBezTo>
                      <a:pt x="419668" y="314921"/>
                      <a:pt x="419668" y="307315"/>
                      <a:pt x="425033" y="307315"/>
                    </a:cubicBezTo>
                    <a:close/>
                    <a:moveTo>
                      <a:pt x="382224" y="288945"/>
                    </a:moveTo>
                    <a:cubicBezTo>
                      <a:pt x="385292" y="288945"/>
                      <a:pt x="388406" y="291213"/>
                      <a:pt x="387673" y="295749"/>
                    </a:cubicBezTo>
                    <a:cubicBezTo>
                      <a:pt x="387307" y="296127"/>
                      <a:pt x="387307" y="296505"/>
                      <a:pt x="387307" y="296882"/>
                    </a:cubicBezTo>
                    <a:cubicBezTo>
                      <a:pt x="386208" y="302174"/>
                      <a:pt x="378515" y="302174"/>
                      <a:pt x="377416" y="296882"/>
                    </a:cubicBezTo>
                    <a:lnTo>
                      <a:pt x="377049" y="295749"/>
                    </a:lnTo>
                    <a:cubicBezTo>
                      <a:pt x="376134" y="291213"/>
                      <a:pt x="379156" y="288945"/>
                      <a:pt x="382224" y="288945"/>
                    </a:cubicBezTo>
                    <a:close/>
                    <a:moveTo>
                      <a:pt x="464912" y="286677"/>
                    </a:moveTo>
                    <a:cubicBezTo>
                      <a:pt x="473294" y="286677"/>
                      <a:pt x="473294" y="300608"/>
                      <a:pt x="464912" y="300608"/>
                    </a:cubicBezTo>
                    <a:cubicBezTo>
                      <a:pt x="456180" y="300608"/>
                      <a:pt x="456180" y="286677"/>
                      <a:pt x="464912" y="286677"/>
                    </a:cubicBezTo>
                    <a:close/>
                    <a:moveTo>
                      <a:pt x="291868" y="258195"/>
                    </a:moveTo>
                    <a:cubicBezTo>
                      <a:pt x="295271" y="258512"/>
                      <a:pt x="298406" y="259784"/>
                      <a:pt x="300197" y="263052"/>
                    </a:cubicBezTo>
                    <a:cubicBezTo>
                      <a:pt x="303422" y="269225"/>
                      <a:pt x="297331" y="275762"/>
                      <a:pt x="293391" y="280120"/>
                    </a:cubicBezTo>
                    <a:cubicBezTo>
                      <a:pt x="285151" y="288836"/>
                      <a:pt x="275121" y="295372"/>
                      <a:pt x="264732" y="300819"/>
                    </a:cubicBezTo>
                    <a:cubicBezTo>
                      <a:pt x="256850" y="304814"/>
                      <a:pt x="245745" y="311714"/>
                      <a:pt x="236073" y="310625"/>
                    </a:cubicBezTo>
                    <a:cubicBezTo>
                      <a:pt x="226132" y="309535"/>
                      <a:pt x="224452" y="298028"/>
                      <a:pt x="229221" y="294027"/>
                    </a:cubicBezTo>
                    <a:lnTo>
                      <a:pt x="231968" y="293693"/>
                    </a:lnTo>
                    <a:lnTo>
                      <a:pt x="231774" y="293920"/>
                    </a:lnTo>
                    <a:cubicBezTo>
                      <a:pt x="229983" y="297188"/>
                      <a:pt x="234281" y="299730"/>
                      <a:pt x="236073" y="296825"/>
                    </a:cubicBezTo>
                    <a:lnTo>
                      <a:pt x="236556" y="296378"/>
                    </a:lnTo>
                    <a:lnTo>
                      <a:pt x="236789" y="297914"/>
                    </a:lnTo>
                    <a:cubicBezTo>
                      <a:pt x="241088" y="299367"/>
                      <a:pt x="245029" y="298641"/>
                      <a:pt x="248611" y="296462"/>
                    </a:cubicBezTo>
                    <a:cubicBezTo>
                      <a:pt x="251119" y="295372"/>
                      <a:pt x="253626" y="294283"/>
                      <a:pt x="255776" y="293193"/>
                    </a:cubicBezTo>
                    <a:cubicBezTo>
                      <a:pt x="260433" y="290651"/>
                      <a:pt x="265090" y="288472"/>
                      <a:pt x="269747" y="285930"/>
                    </a:cubicBezTo>
                    <a:cubicBezTo>
                      <a:pt x="272613" y="284115"/>
                      <a:pt x="292316" y="272131"/>
                      <a:pt x="290883" y="267773"/>
                    </a:cubicBezTo>
                    <a:cubicBezTo>
                      <a:pt x="289092" y="263415"/>
                      <a:pt x="264373" y="272131"/>
                      <a:pt x="260433" y="274309"/>
                    </a:cubicBezTo>
                    <a:lnTo>
                      <a:pt x="236556" y="296378"/>
                    </a:lnTo>
                    <a:lnTo>
                      <a:pt x="236073" y="293193"/>
                    </a:lnTo>
                    <a:lnTo>
                      <a:pt x="231968" y="293693"/>
                    </a:lnTo>
                    <a:lnTo>
                      <a:pt x="252283" y="269952"/>
                    </a:lnTo>
                    <a:cubicBezTo>
                      <a:pt x="261060" y="264050"/>
                      <a:pt x="271359" y="260328"/>
                      <a:pt x="281927" y="259057"/>
                    </a:cubicBezTo>
                    <a:cubicBezTo>
                      <a:pt x="284793" y="258512"/>
                      <a:pt x="288465" y="257877"/>
                      <a:pt x="291868" y="258195"/>
                    </a:cubicBezTo>
                    <a:close/>
                    <a:moveTo>
                      <a:pt x="480593" y="243329"/>
                    </a:moveTo>
                    <a:cubicBezTo>
                      <a:pt x="483408" y="244487"/>
                      <a:pt x="485531" y="247427"/>
                      <a:pt x="483500" y="250813"/>
                    </a:cubicBezTo>
                    <a:cubicBezTo>
                      <a:pt x="480547" y="256159"/>
                      <a:pt x="472055" y="252238"/>
                      <a:pt x="473532" y="246536"/>
                    </a:cubicBezTo>
                    <a:cubicBezTo>
                      <a:pt x="474270" y="242794"/>
                      <a:pt x="477778" y="242171"/>
                      <a:pt x="480593" y="243329"/>
                    </a:cubicBezTo>
                    <a:close/>
                    <a:moveTo>
                      <a:pt x="437254" y="239745"/>
                    </a:moveTo>
                    <a:cubicBezTo>
                      <a:pt x="438894" y="239724"/>
                      <a:pt x="440607" y="240525"/>
                      <a:pt x="442030" y="242603"/>
                    </a:cubicBezTo>
                    <a:lnTo>
                      <a:pt x="443097" y="244335"/>
                    </a:lnTo>
                    <a:cubicBezTo>
                      <a:pt x="446299" y="248837"/>
                      <a:pt x="440606" y="252994"/>
                      <a:pt x="435981" y="250916"/>
                    </a:cubicBezTo>
                    <a:cubicBezTo>
                      <a:pt x="435625" y="250916"/>
                      <a:pt x="434914" y="250569"/>
                      <a:pt x="434202" y="249876"/>
                    </a:cubicBezTo>
                    <a:cubicBezTo>
                      <a:pt x="428064" y="247279"/>
                      <a:pt x="432334" y="239810"/>
                      <a:pt x="437254" y="239745"/>
                    </a:cubicBezTo>
                    <a:close/>
                    <a:moveTo>
                      <a:pt x="285087" y="219682"/>
                    </a:moveTo>
                    <a:cubicBezTo>
                      <a:pt x="296874" y="216827"/>
                      <a:pt x="312948" y="221823"/>
                      <a:pt x="306161" y="237169"/>
                    </a:cubicBezTo>
                    <a:cubicBezTo>
                      <a:pt x="300803" y="249304"/>
                      <a:pt x="280444" y="262508"/>
                      <a:pt x="266513" y="260010"/>
                    </a:cubicBezTo>
                    <a:lnTo>
                      <a:pt x="258916" y="249990"/>
                    </a:lnTo>
                    <a:lnTo>
                      <a:pt x="261513" y="250731"/>
                    </a:lnTo>
                    <a:lnTo>
                      <a:pt x="271096" y="238496"/>
                    </a:lnTo>
                    <a:lnTo>
                      <a:pt x="272228" y="240381"/>
                    </a:lnTo>
                    <a:cubicBezTo>
                      <a:pt x="270085" y="242880"/>
                      <a:pt x="264370" y="248947"/>
                      <a:pt x="271157" y="248590"/>
                    </a:cubicBezTo>
                    <a:cubicBezTo>
                      <a:pt x="274729" y="248590"/>
                      <a:pt x="279372" y="246092"/>
                      <a:pt x="282229" y="244664"/>
                    </a:cubicBezTo>
                    <a:cubicBezTo>
                      <a:pt x="285444" y="242523"/>
                      <a:pt x="300803" y="233244"/>
                      <a:pt x="295088" y="228961"/>
                    </a:cubicBezTo>
                    <a:cubicBezTo>
                      <a:pt x="290445" y="225749"/>
                      <a:pt x="278300" y="231816"/>
                      <a:pt x="274371" y="234314"/>
                    </a:cubicBezTo>
                    <a:lnTo>
                      <a:pt x="271096" y="238496"/>
                    </a:lnTo>
                    <a:lnTo>
                      <a:pt x="270085" y="236813"/>
                    </a:lnTo>
                    <a:cubicBezTo>
                      <a:pt x="264727" y="238954"/>
                      <a:pt x="259012" y="242166"/>
                      <a:pt x="257584" y="248233"/>
                    </a:cubicBezTo>
                    <a:lnTo>
                      <a:pt x="258916" y="249990"/>
                    </a:lnTo>
                    <a:lnTo>
                      <a:pt x="256512" y="249304"/>
                    </a:lnTo>
                    <a:cubicBezTo>
                      <a:pt x="258655" y="234671"/>
                      <a:pt x="270799" y="222894"/>
                      <a:pt x="285087" y="219682"/>
                    </a:cubicBezTo>
                    <a:close/>
                    <a:moveTo>
                      <a:pt x="551867" y="213652"/>
                    </a:moveTo>
                    <a:cubicBezTo>
                      <a:pt x="559011" y="213652"/>
                      <a:pt x="559011" y="224407"/>
                      <a:pt x="551867" y="224407"/>
                    </a:cubicBezTo>
                    <a:cubicBezTo>
                      <a:pt x="545080" y="224407"/>
                      <a:pt x="545080" y="213652"/>
                      <a:pt x="551867" y="213652"/>
                    </a:cubicBezTo>
                    <a:close/>
                    <a:moveTo>
                      <a:pt x="583940" y="197601"/>
                    </a:moveTo>
                    <a:cubicBezTo>
                      <a:pt x="586356" y="199718"/>
                      <a:pt x="588081" y="202540"/>
                      <a:pt x="589462" y="205715"/>
                    </a:cubicBezTo>
                    <a:cubicBezTo>
                      <a:pt x="593948" y="213829"/>
                      <a:pt x="579454" y="218062"/>
                      <a:pt x="579108" y="208537"/>
                    </a:cubicBezTo>
                    <a:cubicBezTo>
                      <a:pt x="578763" y="205010"/>
                      <a:pt x="578418" y="202187"/>
                      <a:pt x="579454" y="198660"/>
                    </a:cubicBezTo>
                    <a:cubicBezTo>
                      <a:pt x="580144" y="196543"/>
                      <a:pt x="582560" y="196190"/>
                      <a:pt x="583940" y="197601"/>
                    </a:cubicBezTo>
                    <a:close/>
                    <a:moveTo>
                      <a:pt x="412351" y="193709"/>
                    </a:moveTo>
                    <a:lnTo>
                      <a:pt x="422435" y="199508"/>
                    </a:lnTo>
                    <a:cubicBezTo>
                      <a:pt x="430417" y="218772"/>
                      <a:pt x="402840" y="233398"/>
                      <a:pt x="389051" y="239463"/>
                    </a:cubicBezTo>
                    <a:cubicBezTo>
                      <a:pt x="381068" y="243030"/>
                      <a:pt x="368731" y="249808"/>
                      <a:pt x="360748" y="243744"/>
                    </a:cubicBezTo>
                    <a:cubicBezTo>
                      <a:pt x="354580" y="238749"/>
                      <a:pt x="355668" y="229474"/>
                      <a:pt x="358934" y="223053"/>
                    </a:cubicBezTo>
                    <a:cubicBezTo>
                      <a:pt x="362925" y="214134"/>
                      <a:pt x="371271" y="208070"/>
                      <a:pt x="379254" y="203432"/>
                    </a:cubicBezTo>
                    <a:lnTo>
                      <a:pt x="379951" y="203090"/>
                    </a:lnTo>
                    <a:lnTo>
                      <a:pt x="379798" y="206910"/>
                    </a:lnTo>
                    <a:cubicBezTo>
                      <a:pt x="380615" y="208159"/>
                      <a:pt x="382157" y="208783"/>
                      <a:pt x="383971" y="207713"/>
                    </a:cubicBezTo>
                    <a:cubicBezTo>
                      <a:pt x="388688" y="204859"/>
                      <a:pt x="393769" y="201648"/>
                      <a:pt x="399212" y="200578"/>
                    </a:cubicBezTo>
                    <a:lnTo>
                      <a:pt x="403666" y="200708"/>
                    </a:lnTo>
                    <a:lnTo>
                      <a:pt x="392317" y="209853"/>
                    </a:lnTo>
                    <a:cubicBezTo>
                      <a:pt x="387237" y="212707"/>
                      <a:pt x="382157" y="215561"/>
                      <a:pt x="377803" y="219485"/>
                    </a:cubicBezTo>
                    <a:cubicBezTo>
                      <a:pt x="375625" y="221269"/>
                      <a:pt x="373448" y="223766"/>
                      <a:pt x="371634" y="226263"/>
                    </a:cubicBezTo>
                    <a:cubicBezTo>
                      <a:pt x="370545" y="227690"/>
                      <a:pt x="369820" y="229474"/>
                      <a:pt x="370545" y="231258"/>
                    </a:cubicBezTo>
                    <a:cubicBezTo>
                      <a:pt x="370183" y="233042"/>
                      <a:pt x="370545" y="233042"/>
                      <a:pt x="371997" y="231971"/>
                    </a:cubicBezTo>
                    <a:cubicBezTo>
                      <a:pt x="377440" y="233042"/>
                      <a:pt x="387600" y="226263"/>
                      <a:pt x="391954" y="223766"/>
                    </a:cubicBezTo>
                    <a:cubicBezTo>
                      <a:pt x="397397" y="220912"/>
                      <a:pt x="402840" y="217702"/>
                      <a:pt x="406832" y="213777"/>
                    </a:cubicBezTo>
                    <a:cubicBezTo>
                      <a:pt x="408283" y="212351"/>
                      <a:pt x="411549" y="208783"/>
                      <a:pt x="411549" y="206643"/>
                    </a:cubicBezTo>
                    <a:cubicBezTo>
                      <a:pt x="411367" y="203254"/>
                      <a:pt x="409372" y="201559"/>
                      <a:pt x="406877" y="200801"/>
                    </a:cubicBezTo>
                    <a:lnTo>
                      <a:pt x="403666" y="200708"/>
                    </a:lnTo>
                    <a:close/>
                    <a:moveTo>
                      <a:pt x="346669" y="190559"/>
                    </a:moveTo>
                    <a:cubicBezTo>
                      <a:pt x="353127" y="189840"/>
                      <a:pt x="360302" y="191638"/>
                      <a:pt x="364607" y="197033"/>
                    </a:cubicBezTo>
                    <a:cubicBezTo>
                      <a:pt x="376446" y="211060"/>
                      <a:pt x="353127" y="225807"/>
                      <a:pt x="342364" y="230482"/>
                    </a:cubicBezTo>
                    <a:cubicBezTo>
                      <a:pt x="333754" y="234438"/>
                      <a:pt x="313305" y="235517"/>
                      <a:pt x="314381" y="220771"/>
                    </a:cubicBezTo>
                    <a:cubicBezTo>
                      <a:pt x="314561" y="217175"/>
                      <a:pt x="316623" y="214297"/>
                      <a:pt x="319269" y="211780"/>
                    </a:cubicBezTo>
                    <a:lnTo>
                      <a:pt x="326892" y="205568"/>
                    </a:lnTo>
                    <a:lnTo>
                      <a:pt x="326803" y="208902"/>
                    </a:lnTo>
                    <a:cubicBezTo>
                      <a:pt x="327745" y="210251"/>
                      <a:pt x="329449" y="210881"/>
                      <a:pt x="331243" y="209622"/>
                    </a:cubicBezTo>
                    <a:cubicBezTo>
                      <a:pt x="333395" y="208363"/>
                      <a:pt x="337880" y="205306"/>
                      <a:pt x="342409" y="203328"/>
                    </a:cubicBezTo>
                    <a:lnTo>
                      <a:pt x="347430" y="203407"/>
                    </a:lnTo>
                    <a:lnTo>
                      <a:pt x="333036" y="214657"/>
                    </a:lnTo>
                    <a:cubicBezTo>
                      <a:pt x="331601" y="215736"/>
                      <a:pt x="330166" y="217175"/>
                      <a:pt x="328731" y="218254"/>
                    </a:cubicBezTo>
                    <a:cubicBezTo>
                      <a:pt x="326938" y="219692"/>
                      <a:pt x="324426" y="220052"/>
                      <a:pt x="326938" y="221131"/>
                    </a:cubicBezTo>
                    <a:cubicBezTo>
                      <a:pt x="328731" y="222210"/>
                      <a:pt x="332678" y="221131"/>
                      <a:pt x="334830" y="220771"/>
                    </a:cubicBezTo>
                    <a:cubicBezTo>
                      <a:pt x="339135" y="219333"/>
                      <a:pt x="358867" y="209262"/>
                      <a:pt x="353844" y="203507"/>
                    </a:cubicBezTo>
                    <a:lnTo>
                      <a:pt x="347430" y="203407"/>
                    </a:lnTo>
                    <a:lnTo>
                      <a:pt x="354203" y="198112"/>
                    </a:lnTo>
                    <a:cubicBezTo>
                      <a:pt x="355638" y="196674"/>
                      <a:pt x="354562" y="194156"/>
                      <a:pt x="352409" y="194156"/>
                    </a:cubicBezTo>
                    <a:cubicBezTo>
                      <a:pt x="343440" y="194156"/>
                      <a:pt x="334830" y="199911"/>
                      <a:pt x="327655" y="204946"/>
                    </a:cubicBezTo>
                    <a:lnTo>
                      <a:pt x="326892" y="205568"/>
                    </a:lnTo>
                    <a:lnTo>
                      <a:pt x="326938" y="203867"/>
                    </a:lnTo>
                    <a:cubicBezTo>
                      <a:pt x="332319" y="197753"/>
                      <a:pt x="337700" y="191998"/>
                      <a:pt x="346669" y="190559"/>
                    </a:cubicBezTo>
                    <a:close/>
                    <a:moveTo>
                      <a:pt x="403203" y="188449"/>
                    </a:moveTo>
                    <a:lnTo>
                      <a:pt x="406213" y="190180"/>
                    </a:lnTo>
                    <a:lnTo>
                      <a:pt x="379951" y="203090"/>
                    </a:lnTo>
                    <a:lnTo>
                      <a:pt x="379980" y="202362"/>
                    </a:lnTo>
                    <a:cubicBezTo>
                      <a:pt x="386148" y="194870"/>
                      <a:pt x="393043" y="188806"/>
                      <a:pt x="403203" y="188449"/>
                    </a:cubicBezTo>
                    <a:close/>
                    <a:moveTo>
                      <a:pt x="410460" y="188092"/>
                    </a:moveTo>
                    <a:cubicBezTo>
                      <a:pt x="413000" y="186665"/>
                      <a:pt x="415540" y="189162"/>
                      <a:pt x="414452" y="192016"/>
                    </a:cubicBezTo>
                    <a:lnTo>
                      <a:pt x="412351" y="193709"/>
                    </a:lnTo>
                    <a:lnTo>
                      <a:pt x="406213" y="190180"/>
                    </a:lnTo>
                    <a:close/>
                    <a:moveTo>
                      <a:pt x="525038" y="180403"/>
                    </a:moveTo>
                    <a:cubicBezTo>
                      <a:pt x="527007" y="181373"/>
                      <a:pt x="528473" y="183667"/>
                      <a:pt x="528106" y="186312"/>
                    </a:cubicBezTo>
                    <a:cubicBezTo>
                      <a:pt x="527374" y="192662"/>
                      <a:pt x="514918" y="189135"/>
                      <a:pt x="518948" y="182432"/>
                    </a:cubicBezTo>
                    <a:cubicBezTo>
                      <a:pt x="520596" y="179786"/>
                      <a:pt x="523069" y="179433"/>
                      <a:pt x="525038" y="180403"/>
                    </a:cubicBezTo>
                    <a:close/>
                    <a:moveTo>
                      <a:pt x="383641" y="175089"/>
                    </a:moveTo>
                    <a:lnTo>
                      <a:pt x="383652" y="175204"/>
                    </a:lnTo>
                    <a:lnTo>
                      <a:pt x="383585" y="175191"/>
                    </a:lnTo>
                    <a:close/>
                    <a:moveTo>
                      <a:pt x="388517" y="166212"/>
                    </a:moveTo>
                    <a:lnTo>
                      <a:pt x="383641" y="175089"/>
                    </a:lnTo>
                    <a:lnTo>
                      <a:pt x="383244" y="170935"/>
                    </a:lnTo>
                    <a:close/>
                    <a:moveTo>
                      <a:pt x="584371" y="165484"/>
                    </a:moveTo>
                    <a:cubicBezTo>
                      <a:pt x="584718" y="165484"/>
                      <a:pt x="585066" y="165484"/>
                      <a:pt x="585413" y="165484"/>
                    </a:cubicBezTo>
                    <a:cubicBezTo>
                      <a:pt x="592358" y="162852"/>
                      <a:pt x="592358" y="176764"/>
                      <a:pt x="585413" y="174132"/>
                    </a:cubicBezTo>
                    <a:cubicBezTo>
                      <a:pt x="585066" y="174132"/>
                      <a:pt x="584718" y="174132"/>
                      <a:pt x="584371" y="173756"/>
                    </a:cubicBezTo>
                    <a:cubicBezTo>
                      <a:pt x="582982" y="173380"/>
                      <a:pt x="581940" y="172252"/>
                      <a:pt x="581593" y="170748"/>
                    </a:cubicBezTo>
                    <a:cubicBezTo>
                      <a:pt x="581593" y="169996"/>
                      <a:pt x="581593" y="169620"/>
                      <a:pt x="581593" y="168492"/>
                    </a:cubicBezTo>
                    <a:cubicBezTo>
                      <a:pt x="581940" y="166988"/>
                      <a:pt x="582982" y="165860"/>
                      <a:pt x="584371" y="165484"/>
                    </a:cubicBezTo>
                    <a:close/>
                    <a:moveTo>
                      <a:pt x="428424" y="145471"/>
                    </a:moveTo>
                    <a:cubicBezTo>
                      <a:pt x="432062" y="145336"/>
                      <a:pt x="435609" y="145787"/>
                      <a:pt x="438520" y="147771"/>
                    </a:cubicBezTo>
                    <a:cubicBezTo>
                      <a:pt x="444704" y="152461"/>
                      <a:pt x="442885" y="159677"/>
                      <a:pt x="439611" y="165450"/>
                    </a:cubicBezTo>
                    <a:cubicBezTo>
                      <a:pt x="431971" y="178799"/>
                      <a:pt x="414145" y="191066"/>
                      <a:pt x="397774" y="188541"/>
                    </a:cubicBezTo>
                    <a:cubicBezTo>
                      <a:pt x="391952" y="187639"/>
                      <a:pt x="386314" y="183219"/>
                      <a:pt x="383949" y="178303"/>
                    </a:cubicBezTo>
                    <a:lnTo>
                      <a:pt x="383652" y="175204"/>
                    </a:lnTo>
                    <a:lnTo>
                      <a:pt x="389406" y="176274"/>
                    </a:lnTo>
                    <a:lnTo>
                      <a:pt x="394050" y="169216"/>
                    </a:lnTo>
                    <a:lnTo>
                      <a:pt x="399184" y="175552"/>
                    </a:lnTo>
                    <a:cubicBezTo>
                      <a:pt x="403595" y="175823"/>
                      <a:pt x="409052" y="174470"/>
                      <a:pt x="411598" y="173387"/>
                    </a:cubicBezTo>
                    <a:cubicBezTo>
                      <a:pt x="414145" y="172305"/>
                      <a:pt x="430152" y="164007"/>
                      <a:pt x="428697" y="159316"/>
                    </a:cubicBezTo>
                    <a:cubicBezTo>
                      <a:pt x="427606" y="154987"/>
                      <a:pt x="411598" y="159316"/>
                      <a:pt x="408324" y="160399"/>
                    </a:cubicBezTo>
                    <a:cubicBezTo>
                      <a:pt x="404323" y="161481"/>
                      <a:pt x="399957" y="163105"/>
                      <a:pt x="396410" y="165630"/>
                    </a:cubicBezTo>
                    <a:lnTo>
                      <a:pt x="394050" y="169216"/>
                    </a:lnTo>
                    <a:lnTo>
                      <a:pt x="393045" y="167975"/>
                    </a:lnTo>
                    <a:cubicBezTo>
                      <a:pt x="393408" y="166532"/>
                      <a:pt x="391589" y="164007"/>
                      <a:pt x="389770" y="165089"/>
                    </a:cubicBezTo>
                    <a:lnTo>
                      <a:pt x="388517" y="166212"/>
                    </a:lnTo>
                    <a:lnTo>
                      <a:pt x="394682" y="154987"/>
                    </a:lnTo>
                    <a:cubicBezTo>
                      <a:pt x="401230" y="150477"/>
                      <a:pt x="409779" y="147951"/>
                      <a:pt x="417783" y="146688"/>
                    </a:cubicBezTo>
                    <a:cubicBezTo>
                      <a:pt x="421058" y="146328"/>
                      <a:pt x="424786" y="145606"/>
                      <a:pt x="428424" y="145471"/>
                    </a:cubicBezTo>
                    <a:close/>
                    <a:moveTo>
                      <a:pt x="397832" y="127976"/>
                    </a:moveTo>
                    <a:lnTo>
                      <a:pt x="319619" y="177086"/>
                    </a:lnTo>
                    <a:lnTo>
                      <a:pt x="319610" y="178099"/>
                    </a:lnTo>
                    <a:lnTo>
                      <a:pt x="315903" y="179419"/>
                    </a:lnTo>
                    <a:lnTo>
                      <a:pt x="289269" y="196143"/>
                    </a:lnTo>
                    <a:lnTo>
                      <a:pt x="167243" y="281328"/>
                    </a:lnTo>
                    <a:lnTo>
                      <a:pt x="195927" y="295616"/>
                    </a:lnTo>
                    <a:cubicBezTo>
                      <a:pt x="206532" y="303058"/>
                      <a:pt x="216418" y="311536"/>
                      <a:pt x="228101" y="320015"/>
                    </a:cubicBezTo>
                    <a:cubicBezTo>
                      <a:pt x="246795" y="334086"/>
                      <a:pt x="239965" y="333365"/>
                      <a:pt x="263691" y="322180"/>
                    </a:cubicBezTo>
                    <a:cubicBezTo>
                      <a:pt x="282744" y="313160"/>
                      <a:pt x="301438" y="298007"/>
                      <a:pt x="319772" y="286100"/>
                    </a:cubicBezTo>
                    <a:lnTo>
                      <a:pt x="332530" y="278067"/>
                    </a:lnTo>
                    <a:lnTo>
                      <a:pt x="318950" y="281348"/>
                    </a:lnTo>
                    <a:cubicBezTo>
                      <a:pt x="311722" y="281168"/>
                      <a:pt x="305386" y="278368"/>
                      <a:pt x="304494" y="270419"/>
                    </a:cubicBezTo>
                    <a:cubicBezTo>
                      <a:pt x="303780" y="262832"/>
                      <a:pt x="312347" y="257051"/>
                      <a:pt x="316987" y="253077"/>
                    </a:cubicBezTo>
                    <a:cubicBezTo>
                      <a:pt x="320735" y="250006"/>
                      <a:pt x="325019" y="246574"/>
                      <a:pt x="329525" y="243684"/>
                    </a:cubicBezTo>
                    <a:lnTo>
                      <a:pt x="332370" y="242425"/>
                    </a:lnTo>
                    <a:lnTo>
                      <a:pt x="315559" y="257051"/>
                    </a:lnTo>
                    <a:cubicBezTo>
                      <a:pt x="313774" y="259942"/>
                      <a:pt x="318058" y="263193"/>
                      <a:pt x="320200" y="260664"/>
                    </a:cubicBezTo>
                    <a:cubicBezTo>
                      <a:pt x="321628" y="258858"/>
                      <a:pt x="327250" y="253710"/>
                      <a:pt x="333095" y="249916"/>
                    </a:cubicBezTo>
                    <a:lnTo>
                      <a:pt x="338626" y="247237"/>
                    </a:lnTo>
                    <a:lnTo>
                      <a:pt x="321270" y="261748"/>
                    </a:lnTo>
                    <a:cubicBezTo>
                      <a:pt x="318415" y="264277"/>
                      <a:pt x="311633" y="268251"/>
                      <a:pt x="316273" y="271142"/>
                    </a:cubicBezTo>
                    <a:cubicBezTo>
                      <a:pt x="320557" y="273671"/>
                      <a:pt x="325911" y="271864"/>
                      <a:pt x="329837" y="270058"/>
                    </a:cubicBezTo>
                    <a:cubicBezTo>
                      <a:pt x="335192" y="268251"/>
                      <a:pt x="339832" y="264638"/>
                      <a:pt x="342688" y="260303"/>
                    </a:cubicBezTo>
                    <a:cubicBezTo>
                      <a:pt x="344472" y="257774"/>
                      <a:pt x="349113" y="250187"/>
                      <a:pt x="347328" y="247297"/>
                    </a:cubicBezTo>
                    <a:cubicBezTo>
                      <a:pt x="346168" y="245490"/>
                      <a:pt x="344071" y="245197"/>
                      <a:pt x="341533" y="245829"/>
                    </a:cubicBezTo>
                    <a:lnTo>
                      <a:pt x="338626" y="247237"/>
                    </a:lnTo>
                    <a:lnTo>
                      <a:pt x="345900" y="241155"/>
                    </a:lnTo>
                    <a:cubicBezTo>
                      <a:pt x="347328" y="239709"/>
                      <a:pt x="345900" y="237180"/>
                      <a:pt x="343401" y="237542"/>
                    </a:cubicBezTo>
                    <a:lnTo>
                      <a:pt x="332370" y="242425"/>
                    </a:lnTo>
                    <a:lnTo>
                      <a:pt x="335905" y="239348"/>
                    </a:lnTo>
                    <a:cubicBezTo>
                      <a:pt x="341260" y="237180"/>
                      <a:pt x="349470" y="234290"/>
                      <a:pt x="354110" y="240071"/>
                    </a:cubicBezTo>
                    <a:cubicBezTo>
                      <a:pt x="358929" y="246032"/>
                      <a:pt x="357501" y="253710"/>
                      <a:pt x="353664" y="260619"/>
                    </a:cubicBezTo>
                    <a:lnTo>
                      <a:pt x="344255" y="270684"/>
                    </a:lnTo>
                    <a:lnTo>
                      <a:pt x="432652" y="215024"/>
                    </a:lnTo>
                    <a:cubicBezTo>
                      <a:pt x="440381" y="210333"/>
                      <a:pt x="455660" y="202847"/>
                      <a:pt x="469096" y="193872"/>
                    </a:cubicBezTo>
                    <a:lnTo>
                      <a:pt x="481194" y="183962"/>
                    </a:lnTo>
                    <a:lnTo>
                      <a:pt x="451150" y="141823"/>
                    </a:lnTo>
                    <a:cubicBezTo>
                      <a:pt x="434694" y="128027"/>
                      <a:pt x="418237" y="127664"/>
                      <a:pt x="397846" y="128027"/>
                    </a:cubicBezTo>
                    <a:close/>
                    <a:moveTo>
                      <a:pt x="550448" y="127927"/>
                    </a:moveTo>
                    <a:cubicBezTo>
                      <a:pt x="553093" y="127927"/>
                      <a:pt x="554227" y="130601"/>
                      <a:pt x="552338" y="132606"/>
                    </a:cubicBezTo>
                    <a:cubicBezTo>
                      <a:pt x="552338" y="132940"/>
                      <a:pt x="551960" y="133274"/>
                      <a:pt x="551204" y="133609"/>
                    </a:cubicBezTo>
                    <a:cubicBezTo>
                      <a:pt x="550826" y="133943"/>
                      <a:pt x="549692" y="133943"/>
                      <a:pt x="549314" y="133609"/>
                    </a:cubicBezTo>
                    <a:cubicBezTo>
                      <a:pt x="549314" y="133274"/>
                      <a:pt x="548558" y="132940"/>
                      <a:pt x="548180" y="132606"/>
                    </a:cubicBezTo>
                    <a:cubicBezTo>
                      <a:pt x="546668" y="130601"/>
                      <a:pt x="547802" y="127927"/>
                      <a:pt x="550448" y="127927"/>
                    </a:cubicBezTo>
                    <a:close/>
                    <a:moveTo>
                      <a:pt x="417883" y="115386"/>
                    </a:moveTo>
                    <a:lnTo>
                      <a:pt x="409941" y="120373"/>
                    </a:lnTo>
                    <a:lnTo>
                      <a:pt x="423872" y="117725"/>
                    </a:lnTo>
                    <a:cubicBezTo>
                      <a:pt x="433531" y="119132"/>
                      <a:pt x="443101" y="123126"/>
                      <a:pt x="450792" y="128027"/>
                    </a:cubicBezTo>
                    <a:cubicBezTo>
                      <a:pt x="460451" y="134017"/>
                      <a:pt x="468232" y="142186"/>
                      <a:pt x="474895" y="151354"/>
                    </a:cubicBezTo>
                    <a:lnTo>
                      <a:pt x="488917" y="174986"/>
                    </a:lnTo>
                    <a:lnTo>
                      <a:pt x="494485" y="163791"/>
                    </a:lnTo>
                    <a:cubicBezTo>
                      <a:pt x="495563" y="126268"/>
                      <a:pt x="447391" y="115083"/>
                      <a:pt x="419351" y="116526"/>
                    </a:cubicBezTo>
                    <a:close/>
                    <a:moveTo>
                      <a:pt x="510251" y="111179"/>
                    </a:moveTo>
                    <a:lnTo>
                      <a:pt x="511298" y="111179"/>
                    </a:lnTo>
                    <a:cubicBezTo>
                      <a:pt x="519331" y="110465"/>
                      <a:pt x="519331" y="124395"/>
                      <a:pt x="511298" y="124038"/>
                    </a:cubicBezTo>
                    <a:lnTo>
                      <a:pt x="510251" y="123681"/>
                    </a:lnTo>
                    <a:cubicBezTo>
                      <a:pt x="502218" y="122966"/>
                      <a:pt x="502218" y="111894"/>
                      <a:pt x="510251" y="111179"/>
                    </a:cubicBezTo>
                    <a:close/>
                    <a:moveTo>
                      <a:pt x="518400" y="96747"/>
                    </a:moveTo>
                    <a:cubicBezTo>
                      <a:pt x="503905" y="96500"/>
                      <a:pt x="489117" y="98246"/>
                      <a:pt x="474689" y="101227"/>
                    </a:cubicBezTo>
                    <a:lnTo>
                      <a:pt x="458699" y="105800"/>
                    </a:lnTo>
                    <a:lnTo>
                      <a:pt x="485677" y="118376"/>
                    </a:lnTo>
                    <a:cubicBezTo>
                      <a:pt x="506438" y="134566"/>
                      <a:pt x="519649" y="159642"/>
                      <a:pt x="508864" y="182191"/>
                    </a:cubicBezTo>
                    <a:cubicBezTo>
                      <a:pt x="502034" y="196262"/>
                      <a:pt x="472556" y="207808"/>
                      <a:pt x="461411" y="214663"/>
                    </a:cubicBezTo>
                    <a:cubicBezTo>
                      <a:pt x="437685" y="229455"/>
                      <a:pt x="413959" y="243887"/>
                      <a:pt x="390232" y="258680"/>
                    </a:cubicBezTo>
                    <a:cubicBezTo>
                      <a:pt x="340622" y="289348"/>
                      <a:pt x="290653" y="319654"/>
                      <a:pt x="241043" y="349600"/>
                    </a:cubicBezTo>
                    <a:cubicBezTo>
                      <a:pt x="238527" y="351404"/>
                      <a:pt x="234932" y="350322"/>
                      <a:pt x="233134" y="347796"/>
                    </a:cubicBezTo>
                    <a:cubicBezTo>
                      <a:pt x="224507" y="332102"/>
                      <a:pt x="213812" y="319564"/>
                      <a:pt x="201185" y="309327"/>
                    </a:cubicBezTo>
                    <a:lnTo>
                      <a:pt x="160309" y="286169"/>
                    </a:lnTo>
                    <a:lnTo>
                      <a:pt x="150440" y="293058"/>
                    </a:lnTo>
                    <a:cubicBezTo>
                      <a:pt x="100382" y="326235"/>
                      <a:pt x="39160" y="377443"/>
                      <a:pt x="87057" y="440190"/>
                    </a:cubicBezTo>
                    <a:cubicBezTo>
                      <a:pt x="133874" y="500774"/>
                      <a:pt x="212021" y="465434"/>
                      <a:pt x="264960" y="436224"/>
                    </a:cubicBezTo>
                    <a:cubicBezTo>
                      <a:pt x="311236" y="410800"/>
                      <a:pt x="355532" y="382221"/>
                      <a:pt x="399693" y="353372"/>
                    </a:cubicBezTo>
                    <a:lnTo>
                      <a:pt x="439831" y="328054"/>
                    </a:lnTo>
                    <a:lnTo>
                      <a:pt x="441126" y="323121"/>
                    </a:lnTo>
                    <a:lnTo>
                      <a:pt x="446026" y="324146"/>
                    </a:lnTo>
                    <a:lnTo>
                      <a:pt x="533615" y="268897"/>
                    </a:lnTo>
                    <a:cubicBezTo>
                      <a:pt x="582953" y="240408"/>
                      <a:pt x="654258" y="189201"/>
                      <a:pt x="596638" y="128256"/>
                    </a:cubicBezTo>
                    <a:cubicBezTo>
                      <a:pt x="575210" y="105718"/>
                      <a:pt x="547390" y="97243"/>
                      <a:pt x="518400" y="96747"/>
                    </a:cubicBezTo>
                    <a:close/>
                    <a:moveTo>
                      <a:pt x="506793" y="790"/>
                    </a:moveTo>
                    <a:cubicBezTo>
                      <a:pt x="507541" y="-660"/>
                      <a:pt x="509782" y="65"/>
                      <a:pt x="509782" y="1515"/>
                    </a:cubicBezTo>
                    <a:lnTo>
                      <a:pt x="505117" y="81263"/>
                    </a:lnTo>
                    <a:lnTo>
                      <a:pt x="518538" y="81853"/>
                    </a:lnTo>
                    <a:lnTo>
                      <a:pt x="529449" y="51664"/>
                    </a:lnTo>
                    <a:cubicBezTo>
                      <a:pt x="530182" y="43048"/>
                      <a:pt x="526519" y="34073"/>
                      <a:pt x="529816" y="26535"/>
                    </a:cubicBezTo>
                    <a:cubicBezTo>
                      <a:pt x="530182" y="25099"/>
                      <a:pt x="532014" y="24740"/>
                      <a:pt x="533113" y="25458"/>
                    </a:cubicBezTo>
                    <a:cubicBezTo>
                      <a:pt x="541539" y="31560"/>
                      <a:pt x="540440" y="45920"/>
                      <a:pt x="539341" y="55253"/>
                    </a:cubicBezTo>
                    <a:lnTo>
                      <a:pt x="528471" y="82290"/>
                    </a:lnTo>
                    <a:lnTo>
                      <a:pt x="543086" y="82933"/>
                    </a:lnTo>
                    <a:lnTo>
                      <a:pt x="565158" y="89300"/>
                    </a:lnTo>
                    <a:lnTo>
                      <a:pt x="571022" y="76252"/>
                    </a:lnTo>
                    <a:cubicBezTo>
                      <a:pt x="585402" y="53696"/>
                      <a:pt x="610944" y="34029"/>
                      <a:pt x="635883" y="38084"/>
                    </a:cubicBezTo>
                    <a:cubicBezTo>
                      <a:pt x="638028" y="38444"/>
                      <a:pt x="638386" y="41688"/>
                      <a:pt x="636598" y="42409"/>
                    </a:cubicBezTo>
                    <a:cubicBezTo>
                      <a:pt x="623369" y="49618"/>
                      <a:pt x="609067" y="52141"/>
                      <a:pt x="596910" y="61153"/>
                    </a:cubicBezTo>
                    <a:lnTo>
                      <a:pt x="575650" y="92328"/>
                    </a:lnTo>
                    <a:lnTo>
                      <a:pt x="580416" y="93703"/>
                    </a:lnTo>
                    <a:lnTo>
                      <a:pt x="602499" y="110996"/>
                    </a:lnTo>
                    <a:lnTo>
                      <a:pt x="604757" y="106168"/>
                    </a:lnTo>
                    <a:cubicBezTo>
                      <a:pt x="612954" y="103649"/>
                      <a:pt x="621151" y="100411"/>
                      <a:pt x="629348" y="97892"/>
                    </a:cubicBezTo>
                    <a:cubicBezTo>
                      <a:pt x="635406" y="95733"/>
                      <a:pt x="642890" y="91415"/>
                      <a:pt x="649305" y="93934"/>
                    </a:cubicBezTo>
                    <a:cubicBezTo>
                      <a:pt x="650730" y="94294"/>
                      <a:pt x="651087" y="95373"/>
                      <a:pt x="650730" y="96813"/>
                    </a:cubicBezTo>
                    <a:cubicBezTo>
                      <a:pt x="647167" y="102570"/>
                      <a:pt x="639326" y="103649"/>
                      <a:pt x="633268" y="106168"/>
                    </a:cubicBezTo>
                    <a:lnTo>
                      <a:pt x="608259" y="115507"/>
                    </a:lnTo>
                    <a:lnTo>
                      <a:pt x="622502" y="126662"/>
                    </a:lnTo>
                    <a:cubicBezTo>
                      <a:pt x="627519" y="133988"/>
                      <a:pt x="631355" y="142275"/>
                      <a:pt x="633738" y="151594"/>
                    </a:cubicBezTo>
                    <a:lnTo>
                      <a:pt x="634967" y="166811"/>
                    </a:lnTo>
                    <a:lnTo>
                      <a:pt x="667455" y="176649"/>
                    </a:lnTo>
                    <a:cubicBezTo>
                      <a:pt x="677094" y="178803"/>
                      <a:pt x="689588" y="178444"/>
                      <a:pt x="698156" y="184189"/>
                    </a:cubicBezTo>
                    <a:cubicBezTo>
                      <a:pt x="699584" y="185625"/>
                      <a:pt x="700298" y="188498"/>
                      <a:pt x="698156" y="189575"/>
                    </a:cubicBezTo>
                    <a:cubicBezTo>
                      <a:pt x="688517" y="194243"/>
                      <a:pt x="676380" y="190652"/>
                      <a:pt x="666741" y="188139"/>
                    </a:cubicBezTo>
                    <a:lnTo>
                      <a:pt x="635768" y="176726"/>
                    </a:lnTo>
                    <a:lnTo>
                      <a:pt x="636252" y="182710"/>
                    </a:lnTo>
                    <a:cubicBezTo>
                      <a:pt x="635531" y="193077"/>
                      <a:pt x="632763" y="202589"/>
                      <a:pt x="628515" y="211334"/>
                    </a:cubicBezTo>
                    <a:lnTo>
                      <a:pt x="619918" y="223764"/>
                    </a:lnTo>
                    <a:lnTo>
                      <a:pt x="620132" y="223707"/>
                    </a:lnTo>
                    <a:cubicBezTo>
                      <a:pt x="629237" y="228998"/>
                      <a:pt x="638341" y="233585"/>
                      <a:pt x="648175" y="237465"/>
                    </a:cubicBezTo>
                    <a:cubicBezTo>
                      <a:pt x="655823" y="240287"/>
                      <a:pt x="666384" y="241698"/>
                      <a:pt x="671847" y="248048"/>
                    </a:cubicBezTo>
                    <a:cubicBezTo>
                      <a:pt x="673304" y="249812"/>
                      <a:pt x="672576" y="252282"/>
                      <a:pt x="670391" y="252987"/>
                    </a:cubicBezTo>
                    <a:cubicBezTo>
                      <a:pt x="661650" y="256162"/>
                      <a:pt x="651088" y="250518"/>
                      <a:pt x="643076" y="246990"/>
                    </a:cubicBezTo>
                    <a:lnTo>
                      <a:pt x="615516" y="230129"/>
                    </a:lnTo>
                    <a:lnTo>
                      <a:pt x="611898" y="235360"/>
                    </a:lnTo>
                    <a:lnTo>
                      <a:pt x="590870" y="251926"/>
                    </a:lnTo>
                    <a:lnTo>
                      <a:pt x="611963" y="271234"/>
                    </a:lnTo>
                    <a:cubicBezTo>
                      <a:pt x="618530" y="278123"/>
                      <a:pt x="629839" y="286462"/>
                      <a:pt x="631664" y="295889"/>
                    </a:cubicBezTo>
                    <a:cubicBezTo>
                      <a:pt x="632028" y="297702"/>
                      <a:pt x="630569" y="300603"/>
                      <a:pt x="628015" y="299515"/>
                    </a:cubicBezTo>
                    <a:cubicBezTo>
                      <a:pt x="618894" y="296252"/>
                      <a:pt x="611963" y="284649"/>
                      <a:pt x="605031" y="277760"/>
                    </a:cubicBezTo>
                    <a:lnTo>
                      <a:pt x="583789" y="257505"/>
                    </a:lnTo>
                    <a:lnTo>
                      <a:pt x="565667" y="271782"/>
                    </a:lnTo>
                    <a:lnTo>
                      <a:pt x="554319" y="278884"/>
                    </a:lnTo>
                    <a:lnTo>
                      <a:pt x="566825" y="299693"/>
                    </a:lnTo>
                    <a:cubicBezTo>
                      <a:pt x="572228" y="307604"/>
                      <a:pt x="580873" y="315875"/>
                      <a:pt x="581233" y="325585"/>
                    </a:cubicBezTo>
                    <a:cubicBezTo>
                      <a:pt x="581233" y="327742"/>
                      <a:pt x="579432" y="329181"/>
                      <a:pt x="577631" y="328461"/>
                    </a:cubicBezTo>
                    <a:cubicBezTo>
                      <a:pt x="568266" y="325225"/>
                      <a:pt x="563223" y="314796"/>
                      <a:pt x="558541" y="306885"/>
                    </a:cubicBezTo>
                    <a:lnTo>
                      <a:pt x="546572" y="283733"/>
                    </a:lnTo>
                    <a:lnTo>
                      <a:pt x="518314" y="301418"/>
                    </a:lnTo>
                    <a:lnTo>
                      <a:pt x="531279" y="324281"/>
                    </a:lnTo>
                    <a:cubicBezTo>
                      <a:pt x="535956" y="336785"/>
                      <a:pt x="537681" y="349876"/>
                      <a:pt x="532233" y="360710"/>
                    </a:cubicBezTo>
                    <a:cubicBezTo>
                      <a:pt x="531506" y="362516"/>
                      <a:pt x="528600" y="362516"/>
                      <a:pt x="527510" y="360710"/>
                    </a:cubicBezTo>
                    <a:cubicBezTo>
                      <a:pt x="523151" y="351321"/>
                      <a:pt x="523515" y="340848"/>
                      <a:pt x="520972" y="330736"/>
                    </a:cubicBezTo>
                    <a:lnTo>
                      <a:pt x="509408" y="306992"/>
                    </a:lnTo>
                    <a:lnTo>
                      <a:pt x="488799" y="319890"/>
                    </a:lnTo>
                    <a:lnTo>
                      <a:pt x="497279" y="343136"/>
                    </a:lnTo>
                    <a:cubicBezTo>
                      <a:pt x="501865" y="348963"/>
                      <a:pt x="512802" y="354062"/>
                      <a:pt x="514213" y="362074"/>
                    </a:cubicBezTo>
                    <a:cubicBezTo>
                      <a:pt x="514565" y="363167"/>
                      <a:pt x="513860" y="364988"/>
                      <a:pt x="512802" y="365716"/>
                    </a:cubicBezTo>
                    <a:cubicBezTo>
                      <a:pt x="503277" y="370451"/>
                      <a:pt x="492340" y="357340"/>
                      <a:pt x="487402" y="350056"/>
                    </a:cubicBezTo>
                    <a:lnTo>
                      <a:pt x="480584" y="325031"/>
                    </a:lnTo>
                    <a:lnTo>
                      <a:pt x="455938" y="340456"/>
                    </a:lnTo>
                    <a:lnTo>
                      <a:pt x="466190" y="358819"/>
                    </a:lnTo>
                    <a:cubicBezTo>
                      <a:pt x="470549" y="371423"/>
                      <a:pt x="471094" y="384478"/>
                      <a:pt x="462557" y="396002"/>
                    </a:cubicBezTo>
                    <a:cubicBezTo>
                      <a:pt x="461468" y="397442"/>
                      <a:pt x="458562" y="397082"/>
                      <a:pt x="458562" y="394921"/>
                    </a:cubicBezTo>
                    <a:cubicBezTo>
                      <a:pt x="459107" y="382317"/>
                      <a:pt x="457472" y="371153"/>
                      <a:pt x="454157" y="360439"/>
                    </a:cubicBezTo>
                    <a:lnTo>
                      <a:pt x="447466" y="345758"/>
                    </a:lnTo>
                    <a:lnTo>
                      <a:pt x="425279" y="359644"/>
                    </a:lnTo>
                    <a:lnTo>
                      <a:pt x="440006" y="379060"/>
                    </a:lnTo>
                    <a:cubicBezTo>
                      <a:pt x="445806" y="385512"/>
                      <a:pt x="454143" y="391247"/>
                      <a:pt x="456681" y="399851"/>
                    </a:cubicBezTo>
                    <a:cubicBezTo>
                      <a:pt x="457406" y="401643"/>
                      <a:pt x="455593" y="403794"/>
                      <a:pt x="453418" y="403077"/>
                    </a:cubicBezTo>
                    <a:cubicBezTo>
                      <a:pt x="444356" y="400209"/>
                      <a:pt x="437831" y="390530"/>
                      <a:pt x="432393" y="383361"/>
                    </a:cubicBezTo>
                    <a:lnTo>
                      <a:pt x="419219" y="363437"/>
                    </a:lnTo>
                    <a:lnTo>
                      <a:pt x="404330" y="372755"/>
                    </a:lnTo>
                    <a:lnTo>
                      <a:pt x="390548" y="381749"/>
                    </a:lnTo>
                    <a:lnTo>
                      <a:pt x="389858" y="406008"/>
                    </a:lnTo>
                    <a:cubicBezTo>
                      <a:pt x="391621" y="415310"/>
                      <a:pt x="395502" y="424254"/>
                      <a:pt x="394797" y="433555"/>
                    </a:cubicBezTo>
                    <a:cubicBezTo>
                      <a:pt x="394444" y="436059"/>
                      <a:pt x="391974" y="437132"/>
                      <a:pt x="389858" y="435344"/>
                    </a:cubicBezTo>
                    <a:cubicBezTo>
                      <a:pt x="381744" y="427652"/>
                      <a:pt x="378745" y="415399"/>
                      <a:pt x="378392" y="402610"/>
                    </a:cubicBezTo>
                    <a:lnTo>
                      <a:pt x="380116" y="388557"/>
                    </a:lnTo>
                    <a:lnTo>
                      <a:pt x="353027" y="406235"/>
                    </a:lnTo>
                    <a:lnTo>
                      <a:pt x="360629" y="433918"/>
                    </a:lnTo>
                    <a:cubicBezTo>
                      <a:pt x="364305" y="443740"/>
                      <a:pt x="373496" y="451380"/>
                      <a:pt x="376069" y="461203"/>
                    </a:cubicBezTo>
                    <a:cubicBezTo>
                      <a:pt x="376437" y="462658"/>
                      <a:pt x="375334" y="464113"/>
                      <a:pt x="374231" y="463750"/>
                    </a:cubicBezTo>
                    <a:cubicBezTo>
                      <a:pt x="356034" y="462112"/>
                      <a:pt x="348796" y="438579"/>
                      <a:pt x="345384" y="419394"/>
                    </a:cubicBezTo>
                    <a:lnTo>
                      <a:pt x="344313" y="411922"/>
                    </a:lnTo>
                    <a:lnTo>
                      <a:pt x="321995" y="426487"/>
                    </a:lnTo>
                    <a:lnTo>
                      <a:pt x="306694" y="434907"/>
                    </a:lnTo>
                    <a:lnTo>
                      <a:pt x="321016" y="455053"/>
                    </a:lnTo>
                    <a:cubicBezTo>
                      <a:pt x="325268" y="462927"/>
                      <a:pt x="332000" y="472589"/>
                      <a:pt x="330229" y="481894"/>
                    </a:cubicBezTo>
                    <a:cubicBezTo>
                      <a:pt x="329874" y="484399"/>
                      <a:pt x="326685" y="484757"/>
                      <a:pt x="325268" y="483326"/>
                    </a:cubicBezTo>
                    <a:cubicBezTo>
                      <a:pt x="318890" y="477600"/>
                      <a:pt x="317118" y="467221"/>
                      <a:pt x="313220" y="459706"/>
                    </a:cubicBezTo>
                    <a:lnTo>
                      <a:pt x="299808" y="438696"/>
                    </a:lnTo>
                    <a:lnTo>
                      <a:pt x="287930" y="445233"/>
                    </a:lnTo>
                    <a:lnTo>
                      <a:pt x="286590" y="448854"/>
                    </a:lnTo>
                    <a:cubicBezTo>
                      <a:pt x="285388" y="456283"/>
                      <a:pt x="285665" y="463937"/>
                      <a:pt x="287514" y="471681"/>
                    </a:cubicBezTo>
                    <a:cubicBezTo>
                      <a:pt x="290471" y="483568"/>
                      <a:pt x="299344" y="492212"/>
                      <a:pt x="302671" y="503738"/>
                    </a:cubicBezTo>
                    <a:cubicBezTo>
                      <a:pt x="303410" y="505899"/>
                      <a:pt x="301192" y="506980"/>
                      <a:pt x="298974" y="506260"/>
                    </a:cubicBezTo>
                    <a:cubicBezTo>
                      <a:pt x="286035" y="500857"/>
                      <a:pt x="280120" y="481767"/>
                      <a:pt x="278641" y="469160"/>
                    </a:cubicBezTo>
                    <a:lnTo>
                      <a:pt x="284053" y="447367"/>
                    </a:lnTo>
                    <a:lnTo>
                      <a:pt x="249295" y="466494"/>
                    </a:lnTo>
                    <a:lnTo>
                      <a:pt x="251474" y="475755"/>
                    </a:lnTo>
                    <a:cubicBezTo>
                      <a:pt x="262104" y="490695"/>
                      <a:pt x="287210" y="501690"/>
                      <a:pt x="276682" y="523003"/>
                    </a:cubicBezTo>
                    <a:cubicBezTo>
                      <a:pt x="275962" y="524442"/>
                      <a:pt x="272722" y="524083"/>
                      <a:pt x="272362" y="522284"/>
                    </a:cubicBezTo>
                    <a:cubicBezTo>
                      <a:pt x="269663" y="503938"/>
                      <a:pt x="246716" y="492067"/>
                      <a:pt x="239814" y="475441"/>
                    </a:cubicBezTo>
                    <a:lnTo>
                      <a:pt x="239773" y="471734"/>
                    </a:lnTo>
                    <a:lnTo>
                      <a:pt x="236150" y="473728"/>
                    </a:lnTo>
                    <a:lnTo>
                      <a:pt x="202799" y="483516"/>
                    </a:lnTo>
                    <a:lnTo>
                      <a:pt x="210266" y="506452"/>
                    </a:lnTo>
                    <a:cubicBezTo>
                      <a:pt x="214224" y="515782"/>
                      <a:pt x="220341" y="523677"/>
                      <a:pt x="225739" y="532290"/>
                    </a:cubicBezTo>
                    <a:cubicBezTo>
                      <a:pt x="232576" y="542697"/>
                      <a:pt x="238333" y="554539"/>
                      <a:pt x="232935" y="566381"/>
                    </a:cubicBezTo>
                    <a:cubicBezTo>
                      <a:pt x="231856" y="568893"/>
                      <a:pt x="228258" y="568176"/>
                      <a:pt x="227898" y="566022"/>
                    </a:cubicBezTo>
                    <a:cubicBezTo>
                      <a:pt x="221691" y="544760"/>
                      <a:pt x="200506" y="524911"/>
                      <a:pt x="194248" y="502690"/>
                    </a:cubicBezTo>
                    <a:lnTo>
                      <a:pt x="194122" y="486063"/>
                    </a:lnTo>
                    <a:lnTo>
                      <a:pt x="173488" y="492119"/>
                    </a:lnTo>
                    <a:cubicBezTo>
                      <a:pt x="162774" y="493336"/>
                      <a:pt x="152015" y="493381"/>
                      <a:pt x="141347" y="491883"/>
                    </a:cubicBezTo>
                    <a:lnTo>
                      <a:pt x="137596" y="490755"/>
                    </a:lnTo>
                    <a:lnTo>
                      <a:pt x="138441" y="491576"/>
                    </a:lnTo>
                    <a:cubicBezTo>
                      <a:pt x="138441" y="505932"/>
                      <a:pt x="140659" y="519930"/>
                      <a:pt x="143986" y="534286"/>
                    </a:cubicBezTo>
                    <a:cubicBezTo>
                      <a:pt x="146204" y="544336"/>
                      <a:pt x="151010" y="554026"/>
                      <a:pt x="148422" y="564435"/>
                    </a:cubicBezTo>
                    <a:cubicBezTo>
                      <a:pt x="148422" y="566229"/>
                      <a:pt x="145834" y="567306"/>
                      <a:pt x="143986" y="566229"/>
                    </a:cubicBezTo>
                    <a:cubicBezTo>
                      <a:pt x="124393" y="551514"/>
                      <a:pt x="126241" y="512751"/>
                      <a:pt x="128459" y="491576"/>
                    </a:cubicBezTo>
                    <a:lnTo>
                      <a:pt x="131386" y="488888"/>
                    </a:lnTo>
                    <a:lnTo>
                      <a:pt x="109745" y="482383"/>
                    </a:lnTo>
                    <a:lnTo>
                      <a:pt x="102959" y="476612"/>
                    </a:lnTo>
                    <a:lnTo>
                      <a:pt x="87282" y="508760"/>
                    </a:lnTo>
                    <a:cubicBezTo>
                      <a:pt x="81970" y="517742"/>
                      <a:pt x="74887" y="531035"/>
                      <a:pt x="64971" y="536065"/>
                    </a:cubicBezTo>
                    <a:cubicBezTo>
                      <a:pt x="62846" y="537143"/>
                      <a:pt x="59305" y="535346"/>
                      <a:pt x="60367" y="532472"/>
                    </a:cubicBezTo>
                    <a:cubicBezTo>
                      <a:pt x="63554" y="521694"/>
                      <a:pt x="73470" y="513072"/>
                      <a:pt x="79491" y="504090"/>
                    </a:cubicBezTo>
                    <a:lnTo>
                      <a:pt x="98296" y="472646"/>
                    </a:lnTo>
                    <a:lnTo>
                      <a:pt x="66991" y="446022"/>
                    </a:lnTo>
                    <a:lnTo>
                      <a:pt x="60762" y="429454"/>
                    </a:lnTo>
                    <a:lnTo>
                      <a:pt x="29883" y="433140"/>
                    </a:lnTo>
                    <a:cubicBezTo>
                      <a:pt x="20473" y="435235"/>
                      <a:pt x="11787" y="438728"/>
                      <a:pt x="2739" y="438728"/>
                    </a:cubicBezTo>
                    <a:cubicBezTo>
                      <a:pt x="1292" y="438728"/>
                      <a:pt x="568" y="436982"/>
                      <a:pt x="1654" y="435934"/>
                    </a:cubicBezTo>
                    <a:cubicBezTo>
                      <a:pt x="9254" y="429124"/>
                      <a:pt x="20202" y="425544"/>
                      <a:pt x="31693" y="423667"/>
                    </a:cubicBezTo>
                    <a:lnTo>
                      <a:pt x="57978" y="422047"/>
                    </a:lnTo>
                    <a:lnTo>
                      <a:pt x="53918" y="411247"/>
                    </a:lnTo>
                    <a:lnTo>
                      <a:pt x="58631" y="378450"/>
                    </a:lnTo>
                    <a:lnTo>
                      <a:pt x="55324" y="378493"/>
                    </a:lnTo>
                    <a:cubicBezTo>
                      <a:pt x="45572" y="369165"/>
                      <a:pt x="35459" y="360196"/>
                      <a:pt x="25707" y="351227"/>
                    </a:cubicBezTo>
                    <a:cubicBezTo>
                      <a:pt x="17039" y="343334"/>
                      <a:pt x="5481" y="335800"/>
                      <a:pt x="424" y="324320"/>
                    </a:cubicBezTo>
                    <a:cubicBezTo>
                      <a:pt x="-1020" y="322168"/>
                      <a:pt x="1508" y="320015"/>
                      <a:pt x="3675" y="321091"/>
                    </a:cubicBezTo>
                    <a:cubicBezTo>
                      <a:pt x="15233" y="326114"/>
                      <a:pt x="23901" y="336518"/>
                      <a:pt x="32931" y="344411"/>
                    </a:cubicBezTo>
                    <a:lnTo>
                      <a:pt x="59990" y="368994"/>
                    </a:lnTo>
                    <a:lnTo>
                      <a:pt x="61895" y="355738"/>
                    </a:lnTo>
                    <a:lnTo>
                      <a:pt x="85831" y="324629"/>
                    </a:lnTo>
                    <a:lnTo>
                      <a:pt x="62854" y="307606"/>
                    </a:lnTo>
                    <a:cubicBezTo>
                      <a:pt x="55574" y="300123"/>
                      <a:pt x="47566" y="292995"/>
                      <a:pt x="45382" y="282304"/>
                    </a:cubicBezTo>
                    <a:cubicBezTo>
                      <a:pt x="45018" y="280522"/>
                      <a:pt x="47202" y="278740"/>
                      <a:pt x="49022" y="279809"/>
                    </a:cubicBezTo>
                    <a:cubicBezTo>
                      <a:pt x="57758" y="284442"/>
                      <a:pt x="63218" y="292282"/>
                      <a:pt x="69771" y="299053"/>
                    </a:cubicBezTo>
                    <a:lnTo>
                      <a:pt x="92375" y="316125"/>
                    </a:lnTo>
                    <a:lnTo>
                      <a:pt x="99301" y="307123"/>
                    </a:lnTo>
                    <a:lnTo>
                      <a:pt x="108087" y="300969"/>
                    </a:lnTo>
                    <a:lnTo>
                      <a:pt x="86977" y="271614"/>
                    </a:lnTo>
                    <a:cubicBezTo>
                      <a:pt x="80056" y="258082"/>
                      <a:pt x="76166" y="243509"/>
                      <a:pt x="80328" y="230837"/>
                    </a:cubicBezTo>
                    <a:cubicBezTo>
                      <a:pt x="81413" y="228664"/>
                      <a:pt x="84308" y="227940"/>
                      <a:pt x="85755" y="230112"/>
                    </a:cubicBezTo>
                    <a:cubicBezTo>
                      <a:pt x="90821" y="239888"/>
                      <a:pt x="91183" y="251474"/>
                      <a:pt x="95164" y="261612"/>
                    </a:cubicBezTo>
                    <a:lnTo>
                      <a:pt x="115108" y="296051"/>
                    </a:lnTo>
                    <a:lnTo>
                      <a:pt x="156307" y="267192"/>
                    </a:lnTo>
                    <a:lnTo>
                      <a:pt x="146907" y="238472"/>
                    </a:lnTo>
                    <a:cubicBezTo>
                      <a:pt x="141427" y="232710"/>
                      <a:pt x="134485" y="229108"/>
                      <a:pt x="129369" y="223706"/>
                    </a:cubicBezTo>
                    <a:cubicBezTo>
                      <a:pt x="122793" y="216504"/>
                      <a:pt x="118043" y="206420"/>
                      <a:pt x="125716" y="199218"/>
                    </a:cubicBezTo>
                    <a:cubicBezTo>
                      <a:pt x="127177" y="197777"/>
                      <a:pt x="129369" y="198858"/>
                      <a:pt x="129735" y="201018"/>
                    </a:cubicBezTo>
                    <a:cubicBezTo>
                      <a:pt x="131562" y="218665"/>
                      <a:pt x="145080" y="224427"/>
                      <a:pt x="154215" y="238472"/>
                    </a:cubicBezTo>
                    <a:lnTo>
                      <a:pt x="160657" y="264145"/>
                    </a:lnTo>
                    <a:lnTo>
                      <a:pt x="182446" y="248883"/>
                    </a:lnTo>
                    <a:lnTo>
                      <a:pt x="219020" y="225986"/>
                    </a:lnTo>
                    <a:lnTo>
                      <a:pt x="204067" y="194898"/>
                    </a:lnTo>
                    <a:cubicBezTo>
                      <a:pt x="198267" y="183820"/>
                      <a:pt x="190655" y="173457"/>
                      <a:pt x="187030" y="161664"/>
                    </a:cubicBezTo>
                    <a:cubicBezTo>
                      <a:pt x="186305" y="159162"/>
                      <a:pt x="189205" y="158090"/>
                      <a:pt x="190655" y="159520"/>
                    </a:cubicBezTo>
                    <a:cubicBezTo>
                      <a:pt x="201349" y="168096"/>
                      <a:pt x="209233" y="180604"/>
                      <a:pt x="215486" y="194049"/>
                    </a:cubicBezTo>
                    <a:lnTo>
                      <a:pt x="225849" y="221711"/>
                    </a:lnTo>
                    <a:lnTo>
                      <a:pt x="268561" y="194971"/>
                    </a:lnTo>
                    <a:lnTo>
                      <a:pt x="270770" y="193514"/>
                    </a:lnTo>
                    <a:lnTo>
                      <a:pt x="266474" y="192236"/>
                    </a:lnTo>
                    <a:cubicBezTo>
                      <a:pt x="256651" y="169951"/>
                      <a:pt x="242826" y="146948"/>
                      <a:pt x="240644" y="122506"/>
                    </a:cubicBezTo>
                    <a:cubicBezTo>
                      <a:pt x="240280" y="119990"/>
                      <a:pt x="243190" y="119990"/>
                      <a:pt x="244282" y="121428"/>
                    </a:cubicBezTo>
                    <a:cubicBezTo>
                      <a:pt x="259561" y="140478"/>
                      <a:pt x="265382" y="166717"/>
                      <a:pt x="273386" y="189361"/>
                    </a:cubicBezTo>
                    <a:lnTo>
                      <a:pt x="271453" y="193063"/>
                    </a:lnTo>
                    <a:lnTo>
                      <a:pt x="311440" y="166684"/>
                    </a:lnTo>
                    <a:lnTo>
                      <a:pt x="311440" y="143683"/>
                    </a:lnTo>
                    <a:cubicBezTo>
                      <a:pt x="307710" y="134158"/>
                      <a:pt x="300960" y="125442"/>
                      <a:pt x="293322" y="117714"/>
                    </a:cubicBezTo>
                    <a:cubicBezTo>
                      <a:pt x="286573" y="110525"/>
                      <a:pt x="275205" y="104055"/>
                      <a:pt x="275560" y="92913"/>
                    </a:cubicBezTo>
                    <a:cubicBezTo>
                      <a:pt x="275915" y="90397"/>
                      <a:pt x="277691" y="88240"/>
                      <a:pt x="280178" y="88240"/>
                    </a:cubicBezTo>
                    <a:cubicBezTo>
                      <a:pt x="281244" y="88240"/>
                      <a:pt x="281954" y="88240"/>
                      <a:pt x="282665" y="88240"/>
                    </a:cubicBezTo>
                    <a:cubicBezTo>
                      <a:pt x="283731" y="88240"/>
                      <a:pt x="284796" y="89318"/>
                      <a:pt x="284796" y="90756"/>
                    </a:cubicBezTo>
                    <a:cubicBezTo>
                      <a:pt x="285507" y="100820"/>
                      <a:pt x="301848" y="111244"/>
                      <a:pt x="308243" y="118792"/>
                    </a:cubicBezTo>
                    <a:cubicBezTo>
                      <a:pt x="312505" y="124543"/>
                      <a:pt x="317124" y="130653"/>
                      <a:pt x="319966" y="137842"/>
                    </a:cubicBezTo>
                    <a:lnTo>
                      <a:pt x="319760" y="161195"/>
                    </a:lnTo>
                    <a:lnTo>
                      <a:pt x="346799" y="143357"/>
                    </a:lnTo>
                    <a:lnTo>
                      <a:pt x="378716" y="126754"/>
                    </a:lnTo>
                    <a:lnTo>
                      <a:pt x="359094" y="109389"/>
                    </a:lnTo>
                    <a:cubicBezTo>
                      <a:pt x="351507" y="99568"/>
                      <a:pt x="346900" y="88254"/>
                      <a:pt x="350332" y="76849"/>
                    </a:cubicBezTo>
                    <a:cubicBezTo>
                      <a:pt x="350694" y="74676"/>
                      <a:pt x="353584" y="73952"/>
                      <a:pt x="355029" y="75400"/>
                    </a:cubicBezTo>
                    <a:cubicBezTo>
                      <a:pt x="361171" y="82642"/>
                      <a:pt x="364061" y="92055"/>
                      <a:pt x="369119" y="100021"/>
                    </a:cubicBezTo>
                    <a:lnTo>
                      <a:pt x="387929" y="121961"/>
                    </a:lnTo>
                    <a:lnTo>
                      <a:pt x="417709" y="106469"/>
                    </a:lnTo>
                    <a:lnTo>
                      <a:pt x="409225" y="98519"/>
                    </a:lnTo>
                    <a:cubicBezTo>
                      <a:pt x="399874" y="84059"/>
                      <a:pt x="395198" y="66706"/>
                      <a:pt x="393400" y="49354"/>
                    </a:cubicBezTo>
                    <a:cubicBezTo>
                      <a:pt x="393040" y="47546"/>
                      <a:pt x="394389" y="46552"/>
                      <a:pt x="395962" y="46416"/>
                    </a:cubicBezTo>
                    <a:cubicBezTo>
                      <a:pt x="397536" y="46281"/>
                      <a:pt x="399334" y="47004"/>
                      <a:pt x="399874" y="48631"/>
                    </a:cubicBezTo>
                    <a:cubicBezTo>
                      <a:pt x="403470" y="60561"/>
                      <a:pt x="408146" y="72490"/>
                      <a:pt x="414261" y="83336"/>
                    </a:cubicBezTo>
                    <a:cubicBezTo>
                      <a:pt x="416778" y="88397"/>
                      <a:pt x="420015" y="93819"/>
                      <a:pt x="424691" y="97435"/>
                    </a:cubicBezTo>
                    <a:lnTo>
                      <a:pt x="425100" y="97614"/>
                    </a:lnTo>
                    <a:lnTo>
                      <a:pt x="425937" y="95080"/>
                    </a:lnTo>
                    <a:lnTo>
                      <a:pt x="458579" y="87630"/>
                    </a:lnTo>
                    <a:lnTo>
                      <a:pt x="454894" y="82816"/>
                    </a:lnTo>
                    <a:cubicBezTo>
                      <a:pt x="444974" y="64873"/>
                      <a:pt x="441384" y="40519"/>
                      <a:pt x="454146" y="25323"/>
                    </a:cubicBezTo>
                    <a:cubicBezTo>
                      <a:pt x="455918" y="23152"/>
                      <a:pt x="458400" y="24961"/>
                      <a:pt x="458754" y="26770"/>
                    </a:cubicBezTo>
                    <a:cubicBezTo>
                      <a:pt x="459818" y="37624"/>
                      <a:pt x="457691" y="48840"/>
                      <a:pt x="459109" y="59694"/>
                    </a:cubicBezTo>
                    <a:lnTo>
                      <a:pt x="468385" y="85392"/>
                    </a:lnTo>
                    <a:lnTo>
                      <a:pt x="489489" y="80576"/>
                    </a:lnTo>
                    <a:lnTo>
                      <a:pt x="495080" y="80822"/>
                    </a:lnTo>
                    <a:lnTo>
                      <a:pt x="494000" y="42115"/>
                    </a:lnTo>
                    <a:cubicBezTo>
                      <a:pt x="495588" y="27615"/>
                      <a:pt x="499510" y="13477"/>
                      <a:pt x="506793" y="790"/>
                    </a:cubicBezTo>
                    <a:close/>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59" name="Freeform 58">
                <a:extLst>
                  <a:ext uri="{FF2B5EF4-FFF2-40B4-BE49-F238E27FC236}">
                    <a16:creationId xmlns:a16="http://schemas.microsoft.com/office/drawing/2014/main" id="{C744DE0D-79E0-434A-AFFE-31CAD08A988C}"/>
                  </a:ext>
                </a:extLst>
              </p:cNvPr>
              <p:cNvSpPr>
                <a:spLocks noChangeArrowheads="1"/>
              </p:cNvSpPr>
              <p:nvPr/>
            </p:nvSpPr>
            <p:spPr bwMode="auto">
              <a:xfrm>
                <a:off x="21538300" y="1093487"/>
                <a:ext cx="715779" cy="721795"/>
              </a:xfrm>
              <a:custGeom>
                <a:avLst/>
                <a:gdLst>
                  <a:gd name="connsiteX0" fmla="*/ 112769 w 466377"/>
                  <a:gd name="connsiteY0" fmla="*/ 339237 h 470297"/>
                  <a:gd name="connsiteX1" fmla="*/ 141489 w 466377"/>
                  <a:gd name="connsiteY1" fmla="*/ 345465 h 470297"/>
                  <a:gd name="connsiteX2" fmla="*/ 137490 w 466377"/>
                  <a:gd name="connsiteY2" fmla="*/ 359386 h 470297"/>
                  <a:gd name="connsiteX3" fmla="*/ 108770 w 466377"/>
                  <a:gd name="connsiteY3" fmla="*/ 349128 h 470297"/>
                  <a:gd name="connsiteX4" fmla="*/ 112769 w 466377"/>
                  <a:gd name="connsiteY4" fmla="*/ 339237 h 470297"/>
                  <a:gd name="connsiteX5" fmla="*/ 173413 w 466377"/>
                  <a:gd name="connsiteY5" fmla="*/ 312738 h 470297"/>
                  <a:gd name="connsiteX6" fmla="*/ 173413 w 466377"/>
                  <a:gd name="connsiteY6" fmla="*/ 331415 h 470297"/>
                  <a:gd name="connsiteX7" fmla="*/ 173413 w 466377"/>
                  <a:gd name="connsiteY7" fmla="*/ 312738 h 470297"/>
                  <a:gd name="connsiteX8" fmla="*/ 358540 w 466377"/>
                  <a:gd name="connsiteY8" fmla="*/ 311150 h 470297"/>
                  <a:gd name="connsiteX9" fmla="*/ 358540 w 466377"/>
                  <a:gd name="connsiteY9" fmla="*/ 331420 h 470297"/>
                  <a:gd name="connsiteX10" fmla="*/ 358540 w 466377"/>
                  <a:gd name="connsiteY10" fmla="*/ 311150 h 470297"/>
                  <a:gd name="connsiteX11" fmla="*/ 210109 w 466377"/>
                  <a:gd name="connsiteY11" fmla="*/ 288925 h 470297"/>
                  <a:gd name="connsiteX12" fmla="*/ 210109 w 466377"/>
                  <a:gd name="connsiteY12" fmla="*/ 307609 h 470297"/>
                  <a:gd name="connsiteX13" fmla="*/ 210109 w 466377"/>
                  <a:gd name="connsiteY13" fmla="*/ 288925 h 470297"/>
                  <a:gd name="connsiteX14" fmla="*/ 128180 w 466377"/>
                  <a:gd name="connsiteY14" fmla="*/ 277813 h 470297"/>
                  <a:gd name="connsiteX15" fmla="*/ 128180 w 466377"/>
                  <a:gd name="connsiteY15" fmla="*/ 293319 h 470297"/>
                  <a:gd name="connsiteX16" fmla="*/ 128180 w 466377"/>
                  <a:gd name="connsiteY16" fmla="*/ 277813 h 470297"/>
                  <a:gd name="connsiteX17" fmla="*/ 285515 w 466377"/>
                  <a:gd name="connsiteY17" fmla="*/ 254000 h 470297"/>
                  <a:gd name="connsiteX18" fmla="*/ 285515 w 466377"/>
                  <a:gd name="connsiteY18" fmla="*/ 274270 h 470297"/>
                  <a:gd name="connsiteX19" fmla="*/ 285515 w 466377"/>
                  <a:gd name="connsiteY19" fmla="*/ 254000 h 470297"/>
                  <a:gd name="connsiteX20" fmla="*/ 349251 w 466377"/>
                  <a:gd name="connsiteY20" fmla="*/ 249332 h 470297"/>
                  <a:gd name="connsiteX21" fmla="*/ 351549 w 466377"/>
                  <a:gd name="connsiteY21" fmla="*/ 265244 h 470297"/>
                  <a:gd name="connsiteX22" fmla="*/ 307251 w 466377"/>
                  <a:gd name="connsiteY22" fmla="*/ 287803 h 470297"/>
                  <a:gd name="connsiteX23" fmla="*/ 300352 w 466377"/>
                  <a:gd name="connsiteY23" fmla="*/ 276703 h 470297"/>
                  <a:gd name="connsiteX24" fmla="*/ 342108 w 466377"/>
                  <a:gd name="connsiteY24" fmla="*/ 250204 h 470297"/>
                  <a:gd name="connsiteX25" fmla="*/ 349251 w 466377"/>
                  <a:gd name="connsiteY25" fmla="*/ 249332 h 470297"/>
                  <a:gd name="connsiteX26" fmla="*/ 253155 w 466377"/>
                  <a:gd name="connsiteY26" fmla="*/ 230188 h 470297"/>
                  <a:gd name="connsiteX27" fmla="*/ 253155 w 466377"/>
                  <a:gd name="connsiteY27" fmla="*/ 248865 h 470297"/>
                  <a:gd name="connsiteX28" fmla="*/ 253155 w 466377"/>
                  <a:gd name="connsiteY28" fmla="*/ 230188 h 470297"/>
                  <a:gd name="connsiteX29" fmla="*/ 213284 w 466377"/>
                  <a:gd name="connsiteY29" fmla="*/ 225425 h 470297"/>
                  <a:gd name="connsiteX30" fmla="*/ 213284 w 466377"/>
                  <a:gd name="connsiteY30" fmla="*/ 240947 h 470297"/>
                  <a:gd name="connsiteX31" fmla="*/ 213284 w 466377"/>
                  <a:gd name="connsiteY31" fmla="*/ 225425 h 470297"/>
                  <a:gd name="connsiteX32" fmla="*/ 115481 w 466377"/>
                  <a:gd name="connsiteY32" fmla="*/ 225425 h 470297"/>
                  <a:gd name="connsiteX33" fmla="*/ 115481 w 466377"/>
                  <a:gd name="connsiteY33" fmla="*/ 236155 h 470297"/>
                  <a:gd name="connsiteX34" fmla="*/ 115481 w 466377"/>
                  <a:gd name="connsiteY34" fmla="*/ 225425 h 470297"/>
                  <a:gd name="connsiteX35" fmla="*/ 148623 w 466377"/>
                  <a:gd name="connsiteY35" fmla="*/ 212421 h 470297"/>
                  <a:gd name="connsiteX36" fmla="*/ 154851 w 466377"/>
                  <a:gd name="connsiteY36" fmla="*/ 228931 h 470297"/>
                  <a:gd name="connsiteX37" fmla="*/ 157416 w 466377"/>
                  <a:gd name="connsiteY37" fmla="*/ 245800 h 470297"/>
                  <a:gd name="connsiteX38" fmla="*/ 148623 w 466377"/>
                  <a:gd name="connsiteY38" fmla="*/ 247954 h 470297"/>
                  <a:gd name="connsiteX39" fmla="*/ 142762 w 466377"/>
                  <a:gd name="connsiteY39" fmla="*/ 231085 h 470297"/>
                  <a:gd name="connsiteX40" fmla="*/ 140197 w 466377"/>
                  <a:gd name="connsiteY40" fmla="*/ 213498 h 470297"/>
                  <a:gd name="connsiteX41" fmla="*/ 148623 w 466377"/>
                  <a:gd name="connsiteY41" fmla="*/ 212421 h 470297"/>
                  <a:gd name="connsiteX42" fmla="*/ 291499 w 466377"/>
                  <a:gd name="connsiteY42" fmla="*/ 207963 h 470297"/>
                  <a:gd name="connsiteX43" fmla="*/ 291499 w 466377"/>
                  <a:gd name="connsiteY43" fmla="*/ 229824 h 470297"/>
                  <a:gd name="connsiteX44" fmla="*/ 291499 w 466377"/>
                  <a:gd name="connsiteY44" fmla="*/ 207963 h 470297"/>
                  <a:gd name="connsiteX45" fmla="*/ 190083 w 466377"/>
                  <a:gd name="connsiteY45" fmla="*/ 168275 h 470297"/>
                  <a:gd name="connsiteX46" fmla="*/ 190083 w 466377"/>
                  <a:gd name="connsiteY46" fmla="*/ 185374 h 470297"/>
                  <a:gd name="connsiteX47" fmla="*/ 190083 w 466377"/>
                  <a:gd name="connsiteY47" fmla="*/ 168275 h 470297"/>
                  <a:gd name="connsiteX48" fmla="*/ 280822 w 466377"/>
                  <a:gd name="connsiteY48" fmla="*/ 162981 h 470297"/>
                  <a:gd name="connsiteX49" fmla="*/ 281789 w 466377"/>
                  <a:gd name="connsiteY49" fmla="*/ 163940 h 470297"/>
                  <a:gd name="connsiteX50" fmla="*/ 281489 w 466377"/>
                  <a:gd name="connsiteY50" fmla="*/ 164018 h 470297"/>
                  <a:gd name="connsiteX51" fmla="*/ 280819 w 466377"/>
                  <a:gd name="connsiteY51" fmla="*/ 162984 h 470297"/>
                  <a:gd name="connsiteX52" fmla="*/ 279523 w 466377"/>
                  <a:gd name="connsiteY52" fmla="*/ 160985 h 470297"/>
                  <a:gd name="connsiteX53" fmla="*/ 284657 w 466377"/>
                  <a:gd name="connsiteY53" fmla="*/ 161870 h 470297"/>
                  <a:gd name="connsiteX54" fmla="*/ 281309 w 466377"/>
                  <a:gd name="connsiteY54" fmla="*/ 162402 h 470297"/>
                  <a:gd name="connsiteX55" fmla="*/ 280822 w 466377"/>
                  <a:gd name="connsiteY55" fmla="*/ 162981 h 470297"/>
                  <a:gd name="connsiteX56" fmla="*/ 280809 w 466377"/>
                  <a:gd name="connsiteY56" fmla="*/ 162968 h 470297"/>
                  <a:gd name="connsiteX57" fmla="*/ 255349 w 466377"/>
                  <a:gd name="connsiteY57" fmla="*/ 147424 h 470297"/>
                  <a:gd name="connsiteX58" fmla="*/ 254627 w 466377"/>
                  <a:gd name="connsiteY58" fmla="*/ 149101 h 470297"/>
                  <a:gd name="connsiteX59" fmla="*/ 257355 w 466377"/>
                  <a:gd name="connsiteY59" fmla="*/ 160900 h 470297"/>
                  <a:gd name="connsiteX60" fmla="*/ 265022 w 466377"/>
                  <a:gd name="connsiteY60" fmla="*/ 165695 h 470297"/>
                  <a:gd name="connsiteX61" fmla="*/ 257020 w 466377"/>
                  <a:gd name="connsiteY61" fmla="*/ 156736 h 470297"/>
                  <a:gd name="connsiteX62" fmla="*/ 267879 w 466377"/>
                  <a:gd name="connsiteY62" fmla="*/ 139316 h 470297"/>
                  <a:gd name="connsiteX63" fmla="*/ 269202 w 466377"/>
                  <a:gd name="connsiteY63" fmla="*/ 139856 h 470297"/>
                  <a:gd name="connsiteX64" fmla="*/ 268862 w 466377"/>
                  <a:gd name="connsiteY64" fmla="*/ 140735 h 470297"/>
                  <a:gd name="connsiteX65" fmla="*/ 267051 w 466377"/>
                  <a:gd name="connsiteY65" fmla="*/ 140520 h 470297"/>
                  <a:gd name="connsiteX66" fmla="*/ 266652 w 466377"/>
                  <a:gd name="connsiteY66" fmla="*/ 139531 h 470297"/>
                  <a:gd name="connsiteX67" fmla="*/ 261007 w 466377"/>
                  <a:gd name="connsiteY67" fmla="*/ 134425 h 470297"/>
                  <a:gd name="connsiteX68" fmla="*/ 260922 w 466377"/>
                  <a:gd name="connsiteY68" fmla="*/ 134476 h 470297"/>
                  <a:gd name="connsiteX69" fmla="*/ 260842 w 466377"/>
                  <a:gd name="connsiteY69" fmla="*/ 134662 h 470297"/>
                  <a:gd name="connsiteX70" fmla="*/ 281392 w 466377"/>
                  <a:gd name="connsiteY70" fmla="*/ 109936 h 470297"/>
                  <a:gd name="connsiteX71" fmla="*/ 298733 w 466377"/>
                  <a:gd name="connsiteY71" fmla="*/ 110858 h 470297"/>
                  <a:gd name="connsiteX72" fmla="*/ 332582 w 466377"/>
                  <a:gd name="connsiteY72" fmla="*/ 162745 h 470297"/>
                  <a:gd name="connsiteX73" fmla="*/ 329028 w 466377"/>
                  <a:gd name="connsiteY73" fmla="*/ 162745 h 470297"/>
                  <a:gd name="connsiteX74" fmla="*/ 329702 w 466377"/>
                  <a:gd name="connsiteY74" fmla="*/ 160598 h 470297"/>
                  <a:gd name="connsiteX75" fmla="*/ 327541 w 466377"/>
                  <a:gd name="connsiteY75" fmla="*/ 160598 h 470297"/>
                  <a:gd name="connsiteX76" fmla="*/ 325043 w 466377"/>
                  <a:gd name="connsiteY76" fmla="*/ 162745 h 470297"/>
                  <a:gd name="connsiteX77" fmla="*/ 324660 w 466377"/>
                  <a:gd name="connsiteY77" fmla="*/ 162745 h 470297"/>
                  <a:gd name="connsiteX78" fmla="*/ 305215 w 466377"/>
                  <a:gd name="connsiteY78" fmla="*/ 128750 h 470297"/>
                  <a:gd name="connsiteX79" fmla="*/ 281718 w 466377"/>
                  <a:gd name="connsiteY79" fmla="*/ 122085 h 470297"/>
                  <a:gd name="connsiteX80" fmla="*/ 266686 w 466377"/>
                  <a:gd name="connsiteY80" fmla="*/ 131042 h 470297"/>
                  <a:gd name="connsiteX81" fmla="*/ 267378 w 466377"/>
                  <a:gd name="connsiteY81" fmla="*/ 130883 h 470297"/>
                  <a:gd name="connsiteX82" fmla="*/ 269521 w 466377"/>
                  <a:gd name="connsiteY82" fmla="*/ 131238 h 470297"/>
                  <a:gd name="connsiteX83" fmla="*/ 274190 w 466377"/>
                  <a:gd name="connsiteY83" fmla="*/ 133263 h 470297"/>
                  <a:gd name="connsiteX84" fmla="*/ 269879 w 466377"/>
                  <a:gd name="connsiteY84" fmla="*/ 135133 h 470297"/>
                  <a:gd name="connsiteX85" fmla="*/ 276665 w 466377"/>
                  <a:gd name="connsiteY85" fmla="*/ 136904 h 470297"/>
                  <a:gd name="connsiteX86" fmla="*/ 275236 w 466377"/>
                  <a:gd name="connsiteY86" fmla="*/ 133717 h 470297"/>
                  <a:gd name="connsiteX87" fmla="*/ 274190 w 466377"/>
                  <a:gd name="connsiteY87" fmla="*/ 133263 h 470297"/>
                  <a:gd name="connsiteX88" fmla="*/ 275594 w 466377"/>
                  <a:gd name="connsiteY88" fmla="*/ 132654 h 470297"/>
                  <a:gd name="connsiteX89" fmla="*/ 281666 w 466377"/>
                  <a:gd name="connsiteY89" fmla="*/ 136195 h 470297"/>
                  <a:gd name="connsiteX90" fmla="*/ 294167 w 466377"/>
                  <a:gd name="connsiteY90" fmla="*/ 141153 h 470297"/>
                  <a:gd name="connsiteX91" fmla="*/ 299168 w 466377"/>
                  <a:gd name="connsiteY91" fmla="*/ 141153 h 470297"/>
                  <a:gd name="connsiteX92" fmla="*/ 304006 w 466377"/>
                  <a:gd name="connsiteY92" fmla="*/ 144922 h 470297"/>
                  <a:gd name="connsiteX93" fmla="*/ 299525 w 466377"/>
                  <a:gd name="connsiteY93" fmla="*/ 143632 h 470297"/>
                  <a:gd name="connsiteX94" fmla="*/ 304169 w 466377"/>
                  <a:gd name="connsiteY94" fmla="*/ 145049 h 470297"/>
                  <a:gd name="connsiteX95" fmla="*/ 304006 w 466377"/>
                  <a:gd name="connsiteY95" fmla="*/ 144922 h 470297"/>
                  <a:gd name="connsiteX96" fmla="*/ 310598 w 466377"/>
                  <a:gd name="connsiteY96" fmla="*/ 146820 h 470297"/>
                  <a:gd name="connsiteX97" fmla="*/ 304526 w 466377"/>
                  <a:gd name="connsiteY97" fmla="*/ 145403 h 470297"/>
                  <a:gd name="connsiteX98" fmla="*/ 319171 w 466377"/>
                  <a:gd name="connsiteY98" fmla="*/ 151778 h 470297"/>
                  <a:gd name="connsiteX99" fmla="*/ 313858 w 466377"/>
                  <a:gd name="connsiteY99" fmla="*/ 159259 h 470297"/>
                  <a:gd name="connsiteX100" fmla="*/ 309748 w 466377"/>
                  <a:gd name="connsiteY100" fmla="*/ 155792 h 470297"/>
                  <a:gd name="connsiteX101" fmla="*/ 307026 w 466377"/>
                  <a:gd name="connsiteY101" fmla="*/ 151069 h 470297"/>
                  <a:gd name="connsiteX102" fmla="*/ 306669 w 466377"/>
                  <a:gd name="connsiteY102" fmla="*/ 153194 h 470297"/>
                  <a:gd name="connsiteX103" fmla="*/ 309748 w 466377"/>
                  <a:gd name="connsiteY103" fmla="*/ 155792 h 470297"/>
                  <a:gd name="connsiteX104" fmla="*/ 309884 w 466377"/>
                  <a:gd name="connsiteY104" fmla="*/ 156027 h 470297"/>
                  <a:gd name="connsiteX105" fmla="*/ 309169 w 466377"/>
                  <a:gd name="connsiteY105" fmla="*/ 156736 h 470297"/>
                  <a:gd name="connsiteX106" fmla="*/ 302561 w 466377"/>
                  <a:gd name="connsiteY106" fmla="*/ 156116 h 470297"/>
                  <a:gd name="connsiteX107" fmla="*/ 301257 w 466377"/>
                  <a:gd name="connsiteY107" fmla="*/ 152486 h 470297"/>
                  <a:gd name="connsiteX108" fmla="*/ 303454 w 466377"/>
                  <a:gd name="connsiteY108" fmla="*/ 152486 h 470297"/>
                  <a:gd name="connsiteX109" fmla="*/ 305240 w 466377"/>
                  <a:gd name="connsiteY109" fmla="*/ 152486 h 470297"/>
                  <a:gd name="connsiteX110" fmla="*/ 300597 w 466377"/>
                  <a:gd name="connsiteY110" fmla="*/ 146820 h 470297"/>
                  <a:gd name="connsiteX111" fmla="*/ 300240 w 466377"/>
                  <a:gd name="connsiteY111" fmla="*/ 149653 h 470297"/>
                  <a:gd name="connsiteX112" fmla="*/ 301257 w 466377"/>
                  <a:gd name="connsiteY112" fmla="*/ 152486 h 470297"/>
                  <a:gd name="connsiteX113" fmla="*/ 298454 w 466377"/>
                  <a:gd name="connsiteY113" fmla="*/ 152486 h 470297"/>
                  <a:gd name="connsiteX114" fmla="*/ 296407 w 466377"/>
                  <a:gd name="connsiteY114" fmla="*/ 150998 h 470297"/>
                  <a:gd name="connsiteX115" fmla="*/ 299168 w 466377"/>
                  <a:gd name="connsiteY115" fmla="*/ 149299 h 470297"/>
                  <a:gd name="connsiteX116" fmla="*/ 293096 w 466377"/>
                  <a:gd name="connsiteY116" fmla="*/ 148590 h 470297"/>
                  <a:gd name="connsiteX117" fmla="*/ 296407 w 466377"/>
                  <a:gd name="connsiteY117" fmla="*/ 150998 h 470297"/>
                  <a:gd name="connsiteX118" fmla="*/ 290462 w 466377"/>
                  <a:gd name="connsiteY118" fmla="*/ 154655 h 470297"/>
                  <a:gd name="connsiteX119" fmla="*/ 280951 w 466377"/>
                  <a:gd name="connsiteY119" fmla="*/ 153902 h 470297"/>
                  <a:gd name="connsiteX120" fmla="*/ 274477 w 466377"/>
                  <a:gd name="connsiteY120" fmla="*/ 148059 h 470297"/>
                  <a:gd name="connsiteX121" fmla="*/ 273430 w 466377"/>
                  <a:gd name="connsiteY121" fmla="*/ 144209 h 470297"/>
                  <a:gd name="connsiteX122" fmla="*/ 273808 w 466377"/>
                  <a:gd name="connsiteY122" fmla="*/ 144341 h 470297"/>
                  <a:gd name="connsiteX123" fmla="*/ 279165 w 466377"/>
                  <a:gd name="connsiteY123" fmla="*/ 141862 h 470297"/>
                  <a:gd name="connsiteX124" fmla="*/ 272022 w 466377"/>
                  <a:gd name="connsiteY124" fmla="*/ 139029 h 470297"/>
                  <a:gd name="connsiteX125" fmla="*/ 273430 w 466377"/>
                  <a:gd name="connsiteY125" fmla="*/ 144209 h 470297"/>
                  <a:gd name="connsiteX126" fmla="*/ 268224 w 466377"/>
                  <a:gd name="connsiteY126" fmla="*/ 142387 h 470297"/>
                  <a:gd name="connsiteX127" fmla="*/ 268862 w 466377"/>
                  <a:gd name="connsiteY127" fmla="*/ 140735 h 470297"/>
                  <a:gd name="connsiteX128" fmla="*/ 272379 w 466377"/>
                  <a:gd name="connsiteY128" fmla="*/ 141153 h 470297"/>
                  <a:gd name="connsiteX129" fmla="*/ 269202 w 466377"/>
                  <a:gd name="connsiteY129" fmla="*/ 139856 h 470297"/>
                  <a:gd name="connsiteX130" fmla="*/ 269521 w 466377"/>
                  <a:gd name="connsiteY130" fmla="*/ 139029 h 470297"/>
                  <a:gd name="connsiteX131" fmla="*/ 267879 w 466377"/>
                  <a:gd name="connsiteY131" fmla="*/ 139316 h 470297"/>
                  <a:gd name="connsiteX132" fmla="*/ 266307 w 466377"/>
                  <a:gd name="connsiteY132" fmla="*/ 138674 h 470297"/>
                  <a:gd name="connsiteX133" fmla="*/ 266652 w 466377"/>
                  <a:gd name="connsiteY133" fmla="*/ 139531 h 470297"/>
                  <a:gd name="connsiteX134" fmla="*/ 263449 w 466377"/>
                  <a:gd name="connsiteY134" fmla="*/ 140091 h 470297"/>
                  <a:gd name="connsiteX135" fmla="*/ 267051 w 466377"/>
                  <a:gd name="connsiteY135" fmla="*/ 140520 h 470297"/>
                  <a:gd name="connsiteX136" fmla="*/ 267735 w 466377"/>
                  <a:gd name="connsiteY136" fmla="*/ 142216 h 470297"/>
                  <a:gd name="connsiteX137" fmla="*/ 268224 w 466377"/>
                  <a:gd name="connsiteY137" fmla="*/ 142387 h 470297"/>
                  <a:gd name="connsiteX138" fmla="*/ 266530 w 466377"/>
                  <a:gd name="connsiteY138" fmla="*/ 146775 h 470297"/>
                  <a:gd name="connsiteX139" fmla="*/ 270236 w 466377"/>
                  <a:gd name="connsiteY139" fmla="*/ 154257 h 470297"/>
                  <a:gd name="connsiteX140" fmla="*/ 276665 w 466377"/>
                  <a:gd name="connsiteY140" fmla="*/ 158860 h 470297"/>
                  <a:gd name="connsiteX141" fmla="*/ 280809 w 466377"/>
                  <a:gd name="connsiteY141" fmla="*/ 162968 h 470297"/>
                  <a:gd name="connsiteX142" fmla="*/ 280819 w 466377"/>
                  <a:gd name="connsiteY142" fmla="*/ 162984 h 470297"/>
                  <a:gd name="connsiteX143" fmla="*/ 279523 w 466377"/>
                  <a:gd name="connsiteY143" fmla="*/ 164527 h 470297"/>
                  <a:gd name="connsiteX144" fmla="*/ 281489 w 466377"/>
                  <a:gd name="connsiteY144" fmla="*/ 164018 h 470297"/>
                  <a:gd name="connsiteX145" fmla="*/ 282737 w 466377"/>
                  <a:gd name="connsiteY145" fmla="*/ 165943 h 470297"/>
                  <a:gd name="connsiteX146" fmla="*/ 282737 w 466377"/>
                  <a:gd name="connsiteY146" fmla="*/ 164881 h 470297"/>
                  <a:gd name="connsiteX147" fmla="*/ 281789 w 466377"/>
                  <a:gd name="connsiteY147" fmla="*/ 163940 h 470297"/>
                  <a:gd name="connsiteX148" fmla="*/ 287738 w 466377"/>
                  <a:gd name="connsiteY148" fmla="*/ 162402 h 470297"/>
                  <a:gd name="connsiteX149" fmla="*/ 284657 w 466377"/>
                  <a:gd name="connsiteY149" fmla="*/ 161870 h 470297"/>
                  <a:gd name="connsiteX150" fmla="*/ 290238 w 466377"/>
                  <a:gd name="connsiteY150" fmla="*/ 160985 h 470297"/>
                  <a:gd name="connsiteX151" fmla="*/ 295596 w 466377"/>
                  <a:gd name="connsiteY151" fmla="*/ 164881 h 470297"/>
                  <a:gd name="connsiteX152" fmla="*/ 302383 w 466377"/>
                  <a:gd name="connsiteY152" fmla="*/ 170193 h 470297"/>
                  <a:gd name="connsiteX153" fmla="*/ 292024 w 466377"/>
                  <a:gd name="connsiteY153" fmla="*/ 173734 h 470297"/>
                  <a:gd name="connsiteX154" fmla="*/ 287738 w 466377"/>
                  <a:gd name="connsiteY154" fmla="*/ 171963 h 470297"/>
                  <a:gd name="connsiteX155" fmla="*/ 286126 w 466377"/>
                  <a:gd name="connsiteY155" fmla="*/ 171164 h 470297"/>
                  <a:gd name="connsiteX156" fmla="*/ 289881 w 466377"/>
                  <a:gd name="connsiteY156" fmla="*/ 170193 h 470297"/>
                  <a:gd name="connsiteX157" fmla="*/ 291310 w 466377"/>
                  <a:gd name="connsiteY157" fmla="*/ 168068 h 470297"/>
                  <a:gd name="connsiteX158" fmla="*/ 282023 w 466377"/>
                  <a:gd name="connsiteY158" fmla="*/ 169130 h 470297"/>
                  <a:gd name="connsiteX159" fmla="*/ 286126 w 466377"/>
                  <a:gd name="connsiteY159" fmla="*/ 171164 h 470297"/>
                  <a:gd name="connsiteX160" fmla="*/ 281666 w 466377"/>
                  <a:gd name="connsiteY160" fmla="*/ 172318 h 470297"/>
                  <a:gd name="connsiteX161" fmla="*/ 274522 w 466377"/>
                  <a:gd name="connsiteY161" fmla="*/ 171255 h 470297"/>
                  <a:gd name="connsiteX162" fmla="*/ 273107 w 466377"/>
                  <a:gd name="connsiteY162" fmla="*/ 168731 h 470297"/>
                  <a:gd name="connsiteX163" fmla="*/ 278451 w 466377"/>
                  <a:gd name="connsiteY163" fmla="*/ 170193 h 470297"/>
                  <a:gd name="connsiteX164" fmla="*/ 270950 w 466377"/>
                  <a:gd name="connsiteY164" fmla="*/ 164881 h 470297"/>
                  <a:gd name="connsiteX165" fmla="*/ 273107 w 466377"/>
                  <a:gd name="connsiteY165" fmla="*/ 168731 h 470297"/>
                  <a:gd name="connsiteX166" fmla="*/ 267361 w 466377"/>
                  <a:gd name="connsiteY166" fmla="*/ 167158 h 470297"/>
                  <a:gd name="connsiteX167" fmla="*/ 280188 w 466377"/>
                  <a:gd name="connsiteY167" fmla="*/ 175180 h 470297"/>
                  <a:gd name="connsiteX168" fmla="*/ 310042 w 466377"/>
                  <a:gd name="connsiteY168" fmla="*/ 175639 h 470297"/>
                  <a:gd name="connsiteX169" fmla="*/ 325043 w 466377"/>
                  <a:gd name="connsiteY169" fmla="*/ 162745 h 470297"/>
                  <a:gd name="connsiteX170" fmla="*/ 329028 w 466377"/>
                  <a:gd name="connsiteY170" fmla="*/ 162745 h 470297"/>
                  <a:gd name="connsiteX171" fmla="*/ 324722 w 466377"/>
                  <a:gd name="connsiteY171" fmla="*/ 176461 h 470297"/>
                  <a:gd name="connsiteX172" fmla="*/ 276767 w 466377"/>
                  <a:gd name="connsiteY172" fmla="*/ 183858 h 470297"/>
                  <a:gd name="connsiteX173" fmla="*/ 245437 w 466377"/>
                  <a:gd name="connsiteY173" fmla="*/ 141991 h 470297"/>
                  <a:gd name="connsiteX174" fmla="*/ 281392 w 466377"/>
                  <a:gd name="connsiteY174" fmla="*/ 109936 h 470297"/>
                  <a:gd name="connsiteX175" fmla="*/ 321657 w 466377"/>
                  <a:gd name="connsiteY175" fmla="*/ 82550 h 470297"/>
                  <a:gd name="connsiteX176" fmla="*/ 321657 w 466377"/>
                  <a:gd name="connsiteY176" fmla="*/ 99641 h 470297"/>
                  <a:gd name="connsiteX177" fmla="*/ 321657 w 466377"/>
                  <a:gd name="connsiteY177" fmla="*/ 82550 h 470297"/>
                  <a:gd name="connsiteX178" fmla="*/ 311817 w 466377"/>
                  <a:gd name="connsiteY178" fmla="*/ 51870 h 470297"/>
                  <a:gd name="connsiteX179" fmla="*/ 227906 w 466377"/>
                  <a:gd name="connsiteY179" fmla="*/ 90086 h 470297"/>
                  <a:gd name="connsiteX180" fmla="*/ 147956 w 466377"/>
                  <a:gd name="connsiteY180" fmla="*/ 158587 h 470297"/>
                  <a:gd name="connsiteX181" fmla="*/ 73409 w 466377"/>
                  <a:gd name="connsiteY181" fmla="*/ 212306 h 470297"/>
                  <a:gd name="connsiteX182" fmla="*/ 83492 w 466377"/>
                  <a:gd name="connsiteY182" fmla="*/ 282249 h 470297"/>
                  <a:gd name="connsiteX183" fmla="*/ 55402 w 466377"/>
                  <a:gd name="connsiteY183" fmla="*/ 332724 h 470297"/>
                  <a:gd name="connsiteX184" fmla="*/ 191532 w 466377"/>
                  <a:gd name="connsiteY184" fmla="*/ 367335 h 470297"/>
                  <a:gd name="connsiteX185" fmla="*/ 246993 w 466377"/>
                  <a:gd name="connsiteY185" fmla="*/ 342098 h 470297"/>
                  <a:gd name="connsiteX186" fmla="*/ 320461 w 466377"/>
                  <a:gd name="connsiteY186" fmla="*/ 345703 h 470297"/>
                  <a:gd name="connsiteX187" fmla="*/ 407973 w 466377"/>
                  <a:gd name="connsiteY187" fmla="*/ 308929 h 470297"/>
                  <a:gd name="connsiteX188" fmla="*/ 401851 w 466377"/>
                  <a:gd name="connsiteY188" fmla="*/ 220959 h 470297"/>
                  <a:gd name="connsiteX189" fmla="*/ 402614 w 466377"/>
                  <a:gd name="connsiteY189" fmla="*/ 219038 h 470297"/>
                  <a:gd name="connsiteX190" fmla="*/ 405452 w 466377"/>
                  <a:gd name="connsiteY190" fmla="*/ 222762 h 470297"/>
                  <a:gd name="connsiteX191" fmla="*/ 413015 w 466377"/>
                  <a:gd name="connsiteY191" fmla="*/ 216993 h 470297"/>
                  <a:gd name="connsiteX192" fmla="*/ 411915 w 466377"/>
                  <a:gd name="connsiteY192" fmla="*/ 214383 h 470297"/>
                  <a:gd name="connsiteX193" fmla="*/ 409206 w 466377"/>
                  <a:gd name="connsiteY193" fmla="*/ 215525 h 470297"/>
                  <a:gd name="connsiteX194" fmla="*/ 404385 w 466377"/>
                  <a:gd name="connsiteY194" fmla="*/ 214582 h 470297"/>
                  <a:gd name="connsiteX195" fmla="*/ 402614 w 466377"/>
                  <a:gd name="connsiteY195" fmla="*/ 219038 h 470297"/>
                  <a:gd name="connsiteX196" fmla="*/ 380108 w 466377"/>
                  <a:gd name="connsiteY196" fmla="*/ 189503 h 470297"/>
                  <a:gd name="connsiteX197" fmla="*/ 374481 w 466377"/>
                  <a:gd name="connsiteY197" fmla="*/ 147050 h 470297"/>
                  <a:gd name="connsiteX198" fmla="*/ 311817 w 466377"/>
                  <a:gd name="connsiteY198" fmla="*/ 51870 h 470297"/>
                  <a:gd name="connsiteX199" fmla="*/ 288271 w 466377"/>
                  <a:gd name="connsiteY199" fmla="*/ 0 h 470297"/>
                  <a:gd name="connsiteX200" fmla="*/ 291146 w 466377"/>
                  <a:gd name="connsiteY200" fmla="*/ 3592 h 470297"/>
                  <a:gd name="connsiteX201" fmla="*/ 285395 w 466377"/>
                  <a:gd name="connsiteY201" fmla="*/ 21912 h 470297"/>
                  <a:gd name="connsiteX202" fmla="*/ 287915 w 466377"/>
                  <a:gd name="connsiteY202" fmla="*/ 40486 h 470297"/>
                  <a:gd name="connsiteX203" fmla="*/ 298132 w 466377"/>
                  <a:gd name="connsiteY203" fmla="*/ 37809 h 470297"/>
                  <a:gd name="connsiteX204" fmla="*/ 330039 w 466377"/>
                  <a:gd name="connsiteY204" fmla="*/ 42940 h 470297"/>
                  <a:gd name="connsiteX205" fmla="*/ 343285 w 466377"/>
                  <a:gd name="connsiteY205" fmla="*/ 20061 h 470297"/>
                  <a:gd name="connsiteX206" fmla="*/ 370299 w 466377"/>
                  <a:gd name="connsiteY206" fmla="*/ 9525 h 470297"/>
                  <a:gd name="connsiteX207" fmla="*/ 371021 w 466377"/>
                  <a:gd name="connsiteY207" fmla="*/ 13127 h 470297"/>
                  <a:gd name="connsiteX208" fmla="*/ 350106 w 466377"/>
                  <a:gd name="connsiteY208" fmla="*/ 26949 h 470297"/>
                  <a:gd name="connsiteX209" fmla="*/ 337926 w 466377"/>
                  <a:gd name="connsiteY209" fmla="*/ 44209 h 470297"/>
                  <a:gd name="connsiteX210" fmla="*/ 345490 w 466377"/>
                  <a:gd name="connsiteY210" fmla="*/ 45425 h 470297"/>
                  <a:gd name="connsiteX211" fmla="*/ 365110 w 466377"/>
                  <a:gd name="connsiteY211" fmla="*/ 62948 h 470297"/>
                  <a:gd name="connsiteX212" fmla="*/ 365229 w 466377"/>
                  <a:gd name="connsiteY212" fmla="*/ 62535 h 470297"/>
                  <a:gd name="connsiteX213" fmla="*/ 384904 w 466377"/>
                  <a:gd name="connsiteY213" fmla="*/ 51684 h 470297"/>
                  <a:gd name="connsiteX214" fmla="*/ 401663 w 466377"/>
                  <a:gd name="connsiteY214" fmla="*/ 45897 h 470297"/>
                  <a:gd name="connsiteX215" fmla="*/ 403850 w 466377"/>
                  <a:gd name="connsiteY215" fmla="*/ 49152 h 470297"/>
                  <a:gd name="connsiteX216" fmla="*/ 390004 w 466377"/>
                  <a:gd name="connsiteY216" fmla="*/ 59642 h 470297"/>
                  <a:gd name="connsiteX217" fmla="*/ 371738 w 466377"/>
                  <a:gd name="connsiteY217" fmla="*/ 68868 h 470297"/>
                  <a:gd name="connsiteX218" fmla="*/ 380963 w 466377"/>
                  <a:gd name="connsiteY218" fmla="*/ 77107 h 470297"/>
                  <a:gd name="connsiteX219" fmla="*/ 390777 w 466377"/>
                  <a:gd name="connsiteY219" fmla="*/ 107842 h 470297"/>
                  <a:gd name="connsiteX220" fmla="*/ 390921 w 466377"/>
                  <a:gd name="connsiteY220" fmla="*/ 110562 h 470297"/>
                  <a:gd name="connsiteX221" fmla="*/ 407166 w 466377"/>
                  <a:gd name="connsiteY221" fmla="*/ 101956 h 470297"/>
                  <a:gd name="connsiteX222" fmla="*/ 431206 w 466377"/>
                  <a:gd name="connsiteY222" fmla="*/ 112275 h 470297"/>
                  <a:gd name="connsiteX223" fmla="*/ 429054 w 466377"/>
                  <a:gd name="connsiteY223" fmla="*/ 114765 h 470297"/>
                  <a:gd name="connsiteX224" fmla="*/ 408242 w 466377"/>
                  <a:gd name="connsiteY224" fmla="*/ 112275 h 470297"/>
                  <a:gd name="connsiteX225" fmla="*/ 391316 w 466377"/>
                  <a:gd name="connsiteY225" fmla="*/ 118045 h 470297"/>
                  <a:gd name="connsiteX226" fmla="*/ 392487 w 466377"/>
                  <a:gd name="connsiteY226" fmla="*/ 140200 h 470297"/>
                  <a:gd name="connsiteX227" fmla="*/ 393488 w 466377"/>
                  <a:gd name="connsiteY227" fmla="*/ 148352 h 470297"/>
                  <a:gd name="connsiteX228" fmla="*/ 402990 w 466377"/>
                  <a:gd name="connsiteY228" fmla="*/ 146403 h 470297"/>
                  <a:gd name="connsiteX229" fmla="*/ 413926 w 466377"/>
                  <a:gd name="connsiteY229" fmla="*/ 144639 h 470297"/>
                  <a:gd name="connsiteX230" fmla="*/ 415337 w 466377"/>
                  <a:gd name="connsiteY230" fmla="*/ 147461 h 470297"/>
                  <a:gd name="connsiteX231" fmla="*/ 404798 w 466377"/>
                  <a:gd name="connsiteY231" fmla="*/ 156634 h 470297"/>
                  <a:gd name="connsiteX232" fmla="*/ 394561 w 466377"/>
                  <a:gd name="connsiteY232" fmla="*/ 157098 h 470297"/>
                  <a:gd name="connsiteX233" fmla="*/ 397349 w 466377"/>
                  <a:gd name="connsiteY233" fmla="*/ 179814 h 470297"/>
                  <a:gd name="connsiteX234" fmla="*/ 406613 w 466377"/>
                  <a:gd name="connsiteY234" fmla="*/ 201800 h 470297"/>
                  <a:gd name="connsiteX235" fmla="*/ 409577 w 466377"/>
                  <a:gd name="connsiteY235" fmla="*/ 200786 h 470297"/>
                  <a:gd name="connsiteX236" fmla="*/ 418787 w 466377"/>
                  <a:gd name="connsiteY236" fmla="*/ 193874 h 470297"/>
                  <a:gd name="connsiteX237" fmla="*/ 435790 w 466377"/>
                  <a:gd name="connsiteY237" fmla="*/ 191327 h 470297"/>
                  <a:gd name="connsiteX238" fmla="*/ 436853 w 466377"/>
                  <a:gd name="connsiteY238" fmla="*/ 194601 h 470297"/>
                  <a:gd name="connsiteX239" fmla="*/ 419894 w 466377"/>
                  <a:gd name="connsiteY239" fmla="*/ 211018 h 470297"/>
                  <a:gd name="connsiteX240" fmla="*/ 413526 w 466377"/>
                  <a:gd name="connsiteY240" fmla="*/ 213703 h 470297"/>
                  <a:gd name="connsiteX241" fmla="*/ 414095 w 466377"/>
                  <a:gd name="connsiteY241" fmla="*/ 213749 h 470297"/>
                  <a:gd name="connsiteX242" fmla="*/ 426955 w 466377"/>
                  <a:gd name="connsiteY242" fmla="*/ 231802 h 470297"/>
                  <a:gd name="connsiteX243" fmla="*/ 440775 w 466377"/>
                  <a:gd name="connsiteY243" fmla="*/ 226185 h 470297"/>
                  <a:gd name="connsiteX244" fmla="*/ 457948 w 466377"/>
                  <a:gd name="connsiteY244" fmla="*/ 225470 h 470297"/>
                  <a:gd name="connsiteX245" fmla="*/ 458679 w 466377"/>
                  <a:gd name="connsiteY245" fmla="*/ 229047 h 470297"/>
                  <a:gd name="connsiteX246" fmla="*/ 444064 w 466377"/>
                  <a:gd name="connsiteY246" fmla="*/ 236560 h 470297"/>
                  <a:gd name="connsiteX247" fmla="*/ 433186 w 466377"/>
                  <a:gd name="connsiteY247" fmla="*/ 241033 h 470297"/>
                  <a:gd name="connsiteX248" fmla="*/ 440160 w 466377"/>
                  <a:gd name="connsiteY248" fmla="*/ 271073 h 470297"/>
                  <a:gd name="connsiteX249" fmla="*/ 439032 w 466377"/>
                  <a:gd name="connsiteY249" fmla="*/ 278848 h 470297"/>
                  <a:gd name="connsiteX250" fmla="*/ 456774 w 466377"/>
                  <a:gd name="connsiteY250" fmla="*/ 287545 h 470297"/>
                  <a:gd name="connsiteX251" fmla="*/ 465368 w 466377"/>
                  <a:gd name="connsiteY251" fmla="*/ 300228 h 470297"/>
                  <a:gd name="connsiteX252" fmla="*/ 450329 w 466377"/>
                  <a:gd name="connsiteY252" fmla="*/ 297329 h 470297"/>
                  <a:gd name="connsiteX253" fmla="*/ 437307 w 466377"/>
                  <a:gd name="connsiteY253" fmla="*/ 290740 h 470297"/>
                  <a:gd name="connsiteX254" fmla="*/ 435619 w 466377"/>
                  <a:gd name="connsiteY254" fmla="*/ 302372 h 470297"/>
                  <a:gd name="connsiteX255" fmla="*/ 419497 w 466377"/>
                  <a:gd name="connsiteY255" fmla="*/ 330561 h 470297"/>
                  <a:gd name="connsiteX256" fmla="*/ 416754 w 466377"/>
                  <a:gd name="connsiteY256" fmla="*/ 332739 h 470297"/>
                  <a:gd name="connsiteX257" fmla="*/ 425346 w 466377"/>
                  <a:gd name="connsiteY257" fmla="*/ 345460 h 470297"/>
                  <a:gd name="connsiteX258" fmla="*/ 432089 w 466377"/>
                  <a:gd name="connsiteY258" fmla="*/ 364374 h 470297"/>
                  <a:gd name="connsiteX259" fmla="*/ 426056 w 466377"/>
                  <a:gd name="connsiteY259" fmla="*/ 366516 h 470297"/>
                  <a:gd name="connsiteX260" fmla="*/ 415410 w 466377"/>
                  <a:gd name="connsiteY260" fmla="*/ 350099 h 470297"/>
                  <a:gd name="connsiteX261" fmla="*/ 409449 w 466377"/>
                  <a:gd name="connsiteY261" fmla="*/ 338538 h 470297"/>
                  <a:gd name="connsiteX262" fmla="*/ 389966 w 466377"/>
                  <a:gd name="connsiteY262" fmla="*/ 354006 h 470297"/>
                  <a:gd name="connsiteX263" fmla="*/ 383419 w 466377"/>
                  <a:gd name="connsiteY263" fmla="*/ 355528 h 470297"/>
                  <a:gd name="connsiteX264" fmla="*/ 386772 w 466377"/>
                  <a:gd name="connsiteY264" fmla="*/ 374215 h 470297"/>
                  <a:gd name="connsiteX265" fmla="*/ 389569 w 466377"/>
                  <a:gd name="connsiteY265" fmla="*/ 399116 h 470297"/>
                  <a:gd name="connsiteX266" fmla="*/ 379466 w 466377"/>
                  <a:gd name="connsiteY266" fmla="*/ 400209 h 470297"/>
                  <a:gd name="connsiteX267" fmla="*/ 375497 w 466377"/>
                  <a:gd name="connsiteY267" fmla="*/ 357369 h 470297"/>
                  <a:gd name="connsiteX268" fmla="*/ 338538 w 466377"/>
                  <a:gd name="connsiteY268" fmla="*/ 365959 h 470297"/>
                  <a:gd name="connsiteX269" fmla="*/ 337977 w 466377"/>
                  <a:gd name="connsiteY269" fmla="*/ 365944 h 470297"/>
                  <a:gd name="connsiteX270" fmla="*/ 329855 w 466377"/>
                  <a:gd name="connsiteY270" fmla="*/ 383431 h 470297"/>
                  <a:gd name="connsiteX271" fmla="*/ 315457 w 466377"/>
                  <a:gd name="connsiteY271" fmla="*/ 399328 h 470297"/>
                  <a:gd name="connsiteX272" fmla="*/ 312872 w 466377"/>
                  <a:gd name="connsiteY272" fmla="*/ 397160 h 470297"/>
                  <a:gd name="connsiteX273" fmla="*/ 320995 w 466377"/>
                  <a:gd name="connsiteY273" fmla="*/ 377289 h 470297"/>
                  <a:gd name="connsiteX274" fmla="*/ 326393 w 466377"/>
                  <a:gd name="connsiteY274" fmla="*/ 365629 h 470297"/>
                  <a:gd name="connsiteX275" fmla="*/ 289614 w 466377"/>
                  <a:gd name="connsiteY275" fmla="*/ 364630 h 470297"/>
                  <a:gd name="connsiteX276" fmla="*/ 284938 w 466377"/>
                  <a:gd name="connsiteY276" fmla="*/ 381931 h 470297"/>
                  <a:gd name="connsiteX277" fmla="*/ 271349 w 466377"/>
                  <a:gd name="connsiteY277" fmla="*/ 403537 h 470297"/>
                  <a:gd name="connsiteX278" fmla="*/ 272073 w 466377"/>
                  <a:gd name="connsiteY278" fmla="*/ 378799 h 470297"/>
                  <a:gd name="connsiteX279" fmla="*/ 277064 w 466377"/>
                  <a:gd name="connsiteY279" fmla="*/ 365342 h 470297"/>
                  <a:gd name="connsiteX280" fmla="*/ 238783 w 466377"/>
                  <a:gd name="connsiteY280" fmla="*/ 371081 h 470297"/>
                  <a:gd name="connsiteX281" fmla="*/ 237537 w 466377"/>
                  <a:gd name="connsiteY281" fmla="*/ 371681 h 470297"/>
                  <a:gd name="connsiteX282" fmla="*/ 235201 w 466377"/>
                  <a:gd name="connsiteY282" fmla="*/ 388437 h 470297"/>
                  <a:gd name="connsiteX283" fmla="*/ 227717 w 466377"/>
                  <a:gd name="connsiteY283" fmla="*/ 409743 h 470297"/>
                  <a:gd name="connsiteX284" fmla="*/ 224153 w 466377"/>
                  <a:gd name="connsiteY284" fmla="*/ 408677 h 470297"/>
                  <a:gd name="connsiteX285" fmla="*/ 225935 w 466377"/>
                  <a:gd name="connsiteY285" fmla="*/ 389147 h 470297"/>
                  <a:gd name="connsiteX286" fmla="*/ 227659 w 466377"/>
                  <a:gd name="connsiteY286" fmla="*/ 376437 h 470297"/>
                  <a:gd name="connsiteX287" fmla="*/ 196372 w 466377"/>
                  <a:gd name="connsiteY287" fmla="*/ 391500 h 470297"/>
                  <a:gd name="connsiteX288" fmla="*/ 192857 w 466377"/>
                  <a:gd name="connsiteY288" fmla="*/ 417686 h 470297"/>
                  <a:gd name="connsiteX289" fmla="*/ 196421 w 466377"/>
                  <a:gd name="connsiteY289" fmla="*/ 433001 h 470297"/>
                  <a:gd name="connsiteX290" fmla="*/ 194995 w 466377"/>
                  <a:gd name="connsiteY290" fmla="*/ 434782 h 470297"/>
                  <a:gd name="connsiteX291" fmla="*/ 183591 w 466377"/>
                  <a:gd name="connsiteY291" fmla="*/ 422316 h 470297"/>
                  <a:gd name="connsiteX292" fmla="*/ 184214 w 466377"/>
                  <a:gd name="connsiteY292" fmla="*/ 404329 h 470297"/>
                  <a:gd name="connsiteX293" fmla="*/ 186132 w 466377"/>
                  <a:gd name="connsiteY293" fmla="*/ 396430 h 470297"/>
                  <a:gd name="connsiteX294" fmla="*/ 178219 w 466377"/>
                  <a:gd name="connsiteY294" fmla="*/ 400240 h 470297"/>
                  <a:gd name="connsiteX295" fmla="*/ 160694 w 466377"/>
                  <a:gd name="connsiteY295" fmla="*/ 408150 h 470297"/>
                  <a:gd name="connsiteX296" fmla="*/ 160957 w 466377"/>
                  <a:gd name="connsiteY296" fmla="*/ 429284 h 470297"/>
                  <a:gd name="connsiteX297" fmla="*/ 155462 w 466377"/>
                  <a:gd name="connsiteY297" fmla="*/ 449412 h 470297"/>
                  <a:gd name="connsiteX298" fmla="*/ 151799 w 466377"/>
                  <a:gd name="connsiteY298" fmla="*/ 449053 h 470297"/>
                  <a:gd name="connsiteX299" fmla="*/ 150700 w 466377"/>
                  <a:gd name="connsiteY299" fmla="*/ 427487 h 470297"/>
                  <a:gd name="connsiteX300" fmla="*/ 150897 w 466377"/>
                  <a:gd name="connsiteY300" fmla="*/ 412573 h 470297"/>
                  <a:gd name="connsiteX301" fmla="*/ 147233 w 466377"/>
                  <a:gd name="connsiteY301" fmla="*/ 414227 h 470297"/>
                  <a:gd name="connsiteX302" fmla="*/ 113744 w 466377"/>
                  <a:gd name="connsiteY302" fmla="*/ 422136 h 470297"/>
                  <a:gd name="connsiteX303" fmla="*/ 90813 w 466377"/>
                  <a:gd name="connsiteY303" fmla="*/ 419805 h 470297"/>
                  <a:gd name="connsiteX304" fmla="*/ 90570 w 466377"/>
                  <a:gd name="connsiteY304" fmla="*/ 420824 h 470297"/>
                  <a:gd name="connsiteX305" fmla="*/ 89877 w 466377"/>
                  <a:gd name="connsiteY305" fmla="*/ 432072 h 470297"/>
                  <a:gd name="connsiteX306" fmla="*/ 93341 w 466377"/>
                  <a:gd name="connsiteY306" fmla="*/ 440055 h 470297"/>
                  <a:gd name="connsiteX307" fmla="*/ 96458 w 466377"/>
                  <a:gd name="connsiteY307" fmla="*/ 466907 h 470297"/>
                  <a:gd name="connsiteX308" fmla="*/ 88145 w 466377"/>
                  <a:gd name="connsiteY308" fmla="*/ 464367 h 470297"/>
                  <a:gd name="connsiteX309" fmla="*/ 81911 w 466377"/>
                  <a:gd name="connsiteY309" fmla="*/ 436064 h 470297"/>
                  <a:gd name="connsiteX310" fmla="*/ 79486 w 466377"/>
                  <a:gd name="connsiteY310" fmla="*/ 425904 h 470297"/>
                  <a:gd name="connsiteX311" fmla="*/ 84008 w 466377"/>
                  <a:gd name="connsiteY311" fmla="*/ 419114 h 470297"/>
                  <a:gd name="connsiteX312" fmla="*/ 65846 w 466377"/>
                  <a:gd name="connsiteY312" fmla="*/ 417268 h 470297"/>
                  <a:gd name="connsiteX313" fmla="*/ 63706 w 466377"/>
                  <a:gd name="connsiteY313" fmla="*/ 416016 h 470297"/>
                  <a:gd name="connsiteX314" fmla="*/ 57674 w 466377"/>
                  <a:gd name="connsiteY314" fmla="*/ 426372 h 470297"/>
                  <a:gd name="connsiteX315" fmla="*/ 55944 w 466377"/>
                  <a:gd name="connsiteY315" fmla="*/ 450389 h 470297"/>
                  <a:gd name="connsiteX316" fmla="*/ 48847 w 466377"/>
                  <a:gd name="connsiteY316" fmla="*/ 452540 h 470297"/>
                  <a:gd name="connsiteX317" fmla="*/ 47605 w 466377"/>
                  <a:gd name="connsiteY317" fmla="*/ 422877 h 470297"/>
                  <a:gd name="connsiteX318" fmla="*/ 57727 w 466377"/>
                  <a:gd name="connsiteY318" fmla="*/ 412516 h 470297"/>
                  <a:gd name="connsiteX319" fmla="*/ 45577 w 466377"/>
                  <a:gd name="connsiteY319" fmla="*/ 405405 h 470297"/>
                  <a:gd name="connsiteX320" fmla="*/ 33906 w 466377"/>
                  <a:gd name="connsiteY320" fmla="*/ 388184 h 470297"/>
                  <a:gd name="connsiteX321" fmla="*/ 29683 w 466377"/>
                  <a:gd name="connsiteY321" fmla="*/ 390979 h 470297"/>
                  <a:gd name="connsiteX322" fmla="*/ 11268 w 466377"/>
                  <a:gd name="connsiteY322" fmla="*/ 408033 h 470297"/>
                  <a:gd name="connsiteX323" fmla="*/ 4540 w 466377"/>
                  <a:gd name="connsiteY323" fmla="*/ 403679 h 470297"/>
                  <a:gd name="connsiteX324" fmla="*/ 22246 w 466377"/>
                  <a:gd name="connsiteY324" fmla="*/ 384084 h 470297"/>
                  <a:gd name="connsiteX325" fmla="*/ 31060 w 466377"/>
                  <a:gd name="connsiteY325" fmla="*/ 379108 h 470297"/>
                  <a:gd name="connsiteX326" fmla="*/ 27925 w 466377"/>
                  <a:gd name="connsiteY326" fmla="*/ 358096 h 470297"/>
                  <a:gd name="connsiteX327" fmla="*/ 29586 w 466377"/>
                  <a:gd name="connsiteY327" fmla="*/ 351970 h 470297"/>
                  <a:gd name="connsiteX328" fmla="*/ 22037 w 466377"/>
                  <a:gd name="connsiteY328" fmla="*/ 353499 h 470297"/>
                  <a:gd name="connsiteX329" fmla="*/ 1719 w 466377"/>
                  <a:gd name="connsiteY329" fmla="*/ 347196 h 470297"/>
                  <a:gd name="connsiteX330" fmla="*/ 4198 w 466377"/>
                  <a:gd name="connsiteY330" fmla="*/ 340846 h 470297"/>
                  <a:gd name="connsiteX331" fmla="*/ 24029 w 466377"/>
                  <a:gd name="connsiteY331" fmla="*/ 345328 h 470297"/>
                  <a:gd name="connsiteX332" fmla="*/ 31386 w 466377"/>
                  <a:gd name="connsiteY332" fmla="*/ 345328 h 470297"/>
                  <a:gd name="connsiteX333" fmla="*/ 34289 w 466377"/>
                  <a:gd name="connsiteY333" fmla="*/ 334617 h 470297"/>
                  <a:gd name="connsiteX334" fmla="*/ 46671 w 466377"/>
                  <a:gd name="connsiteY334" fmla="*/ 309430 h 470297"/>
                  <a:gd name="connsiteX335" fmla="*/ 35732 w 466377"/>
                  <a:gd name="connsiteY335" fmla="*/ 306359 h 470297"/>
                  <a:gd name="connsiteX336" fmla="*/ 18623 w 466377"/>
                  <a:gd name="connsiteY336" fmla="*/ 310169 h 470297"/>
                  <a:gd name="connsiteX337" fmla="*/ 7703 w 466377"/>
                  <a:gd name="connsiteY337" fmla="*/ 300817 h 470297"/>
                  <a:gd name="connsiteX338" fmla="*/ 10251 w 466377"/>
                  <a:gd name="connsiteY338" fmla="*/ 299085 h 470297"/>
                  <a:gd name="connsiteX339" fmla="*/ 26267 w 466377"/>
                  <a:gd name="connsiteY339" fmla="*/ 295968 h 470297"/>
                  <a:gd name="connsiteX340" fmla="*/ 37188 w 466377"/>
                  <a:gd name="connsiteY340" fmla="*/ 295621 h 470297"/>
                  <a:gd name="connsiteX341" fmla="*/ 50191 w 466377"/>
                  <a:gd name="connsiteY341" fmla="*/ 302269 h 470297"/>
                  <a:gd name="connsiteX342" fmla="*/ 56842 w 466377"/>
                  <a:gd name="connsiteY342" fmla="*/ 288739 h 470297"/>
                  <a:gd name="connsiteX343" fmla="*/ 57923 w 466377"/>
                  <a:gd name="connsiteY343" fmla="*/ 264178 h 470297"/>
                  <a:gd name="connsiteX344" fmla="*/ 57671 w 466377"/>
                  <a:gd name="connsiteY344" fmla="*/ 262666 h 470297"/>
                  <a:gd name="connsiteX345" fmla="*/ 42156 w 466377"/>
                  <a:gd name="connsiteY345" fmla="*/ 265022 h 470297"/>
                  <a:gd name="connsiteX346" fmla="*/ 21829 w 466377"/>
                  <a:gd name="connsiteY346" fmla="*/ 263934 h 470297"/>
                  <a:gd name="connsiteX347" fmla="*/ 21473 w 466377"/>
                  <a:gd name="connsiteY347" fmla="*/ 260668 h 470297"/>
                  <a:gd name="connsiteX348" fmla="*/ 40729 w 466377"/>
                  <a:gd name="connsiteY348" fmla="*/ 256314 h 470297"/>
                  <a:gd name="connsiteX349" fmla="*/ 56573 w 466377"/>
                  <a:gd name="connsiteY349" fmla="*/ 256087 h 470297"/>
                  <a:gd name="connsiteX350" fmla="*/ 53601 w 466377"/>
                  <a:gd name="connsiteY350" fmla="*/ 238265 h 470297"/>
                  <a:gd name="connsiteX351" fmla="*/ 56167 w 466377"/>
                  <a:gd name="connsiteY351" fmla="*/ 210098 h 470297"/>
                  <a:gd name="connsiteX352" fmla="*/ 58888 w 466377"/>
                  <a:gd name="connsiteY352" fmla="*/ 203223 h 470297"/>
                  <a:gd name="connsiteX353" fmla="*/ 40050 w 466377"/>
                  <a:gd name="connsiteY353" fmla="*/ 189707 h 470297"/>
                  <a:gd name="connsiteX354" fmla="*/ 30023 w 466377"/>
                  <a:gd name="connsiteY354" fmla="*/ 170945 h 470297"/>
                  <a:gd name="connsiteX355" fmla="*/ 33604 w 466377"/>
                  <a:gd name="connsiteY355" fmla="*/ 170945 h 470297"/>
                  <a:gd name="connsiteX356" fmla="*/ 41840 w 466377"/>
                  <a:gd name="connsiteY356" fmla="*/ 179604 h 470297"/>
                  <a:gd name="connsiteX357" fmla="*/ 49718 w 466377"/>
                  <a:gd name="connsiteY357" fmla="*/ 185738 h 470297"/>
                  <a:gd name="connsiteX358" fmla="*/ 61629 w 466377"/>
                  <a:gd name="connsiteY358" fmla="*/ 196299 h 470297"/>
                  <a:gd name="connsiteX359" fmla="*/ 66566 w 466377"/>
                  <a:gd name="connsiteY359" fmla="*/ 183824 h 470297"/>
                  <a:gd name="connsiteX360" fmla="*/ 92445 w 466377"/>
                  <a:gd name="connsiteY360" fmla="*/ 158193 h 470297"/>
                  <a:gd name="connsiteX361" fmla="*/ 93732 w 466377"/>
                  <a:gd name="connsiteY361" fmla="*/ 157677 h 470297"/>
                  <a:gd name="connsiteX362" fmla="*/ 78611 w 466377"/>
                  <a:gd name="connsiteY362" fmla="*/ 137816 h 470297"/>
                  <a:gd name="connsiteX363" fmla="*/ 79669 w 466377"/>
                  <a:gd name="connsiteY363" fmla="*/ 115888 h 470297"/>
                  <a:gd name="connsiteX364" fmla="*/ 83197 w 466377"/>
                  <a:gd name="connsiteY364" fmla="*/ 118812 h 470297"/>
                  <a:gd name="connsiteX365" fmla="*/ 92369 w 466377"/>
                  <a:gd name="connsiteY365" fmla="*/ 139644 h 470297"/>
                  <a:gd name="connsiteX366" fmla="*/ 100793 w 466377"/>
                  <a:gd name="connsiteY366" fmla="*/ 154845 h 470297"/>
                  <a:gd name="connsiteX367" fmla="*/ 124503 w 466377"/>
                  <a:gd name="connsiteY367" fmla="*/ 145338 h 470297"/>
                  <a:gd name="connsiteX368" fmla="*/ 133432 w 466377"/>
                  <a:gd name="connsiteY368" fmla="*/ 142341 h 470297"/>
                  <a:gd name="connsiteX369" fmla="*/ 126122 w 466377"/>
                  <a:gd name="connsiteY369" fmla="*/ 116764 h 470297"/>
                  <a:gd name="connsiteX370" fmla="*/ 124663 w 466377"/>
                  <a:gd name="connsiteY370" fmla="*/ 97905 h 470297"/>
                  <a:gd name="connsiteX371" fmla="*/ 128674 w 466377"/>
                  <a:gd name="connsiteY371" fmla="*/ 97550 h 470297"/>
                  <a:gd name="connsiteX372" fmla="*/ 141438 w 466377"/>
                  <a:gd name="connsiteY372" fmla="*/ 121389 h 470297"/>
                  <a:gd name="connsiteX373" fmla="*/ 142416 w 466377"/>
                  <a:gd name="connsiteY373" fmla="*/ 139326 h 470297"/>
                  <a:gd name="connsiteX374" fmla="*/ 157573 w 466377"/>
                  <a:gd name="connsiteY374" fmla="*/ 134240 h 470297"/>
                  <a:gd name="connsiteX375" fmla="*/ 183045 w 466377"/>
                  <a:gd name="connsiteY375" fmla="*/ 116306 h 470297"/>
                  <a:gd name="connsiteX376" fmla="*/ 176990 w 466377"/>
                  <a:gd name="connsiteY376" fmla="*/ 94055 h 470297"/>
                  <a:gd name="connsiteX377" fmla="*/ 172573 w 466377"/>
                  <a:gd name="connsiteY377" fmla="*/ 67949 h 470297"/>
                  <a:gd name="connsiteX378" fmla="*/ 177726 w 466377"/>
                  <a:gd name="connsiteY378" fmla="*/ 66518 h 470297"/>
                  <a:gd name="connsiteX379" fmla="*/ 188770 w 466377"/>
                  <a:gd name="connsiteY379" fmla="*/ 92982 h 470297"/>
                  <a:gd name="connsiteX380" fmla="*/ 191567 w 466377"/>
                  <a:gd name="connsiteY380" fmla="*/ 108743 h 470297"/>
                  <a:gd name="connsiteX381" fmla="*/ 235289 w 466377"/>
                  <a:gd name="connsiteY381" fmla="*/ 64488 h 470297"/>
                  <a:gd name="connsiteX382" fmla="*/ 243346 w 466377"/>
                  <a:gd name="connsiteY382" fmla="*/ 59549 h 470297"/>
                  <a:gd name="connsiteX383" fmla="*/ 238922 w 466377"/>
                  <a:gd name="connsiteY383" fmla="*/ 51414 h 470297"/>
                  <a:gd name="connsiteX384" fmla="*/ 235707 w 466377"/>
                  <a:gd name="connsiteY384" fmla="*/ 7938 h 470297"/>
                  <a:gd name="connsiteX385" fmla="*/ 238565 w 466377"/>
                  <a:gd name="connsiteY385" fmla="*/ 10451 h 470297"/>
                  <a:gd name="connsiteX386" fmla="*/ 239636 w 466377"/>
                  <a:gd name="connsiteY386" fmla="*/ 24096 h 470297"/>
                  <a:gd name="connsiteX387" fmla="*/ 244280 w 466377"/>
                  <a:gd name="connsiteY387" fmla="*/ 34869 h 470297"/>
                  <a:gd name="connsiteX388" fmla="*/ 251628 w 466377"/>
                  <a:gd name="connsiteY388" fmla="*/ 54472 h 470297"/>
                  <a:gd name="connsiteX389" fmla="*/ 264381 w 466377"/>
                  <a:gd name="connsiteY389" fmla="*/ 46653 h 470297"/>
                  <a:gd name="connsiteX390" fmla="*/ 279526 w 466377"/>
                  <a:gd name="connsiteY390" fmla="*/ 42685 h 470297"/>
                  <a:gd name="connsiteX391" fmla="*/ 274612 w 466377"/>
                  <a:gd name="connsiteY391" fmla="*/ 16165 h 470297"/>
                  <a:gd name="connsiteX392" fmla="*/ 288271 w 466377"/>
                  <a:gd name="connsiteY392" fmla="*/ 0 h 47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Lst>
                <a:rect l="l" t="t" r="r" b="b"/>
                <a:pathLst>
                  <a:path w="466377" h="470297">
                    <a:moveTo>
                      <a:pt x="112769" y="339237"/>
                    </a:moveTo>
                    <a:cubicBezTo>
                      <a:pt x="122221" y="341435"/>
                      <a:pt x="131673" y="343267"/>
                      <a:pt x="141489" y="345465"/>
                    </a:cubicBezTo>
                    <a:cubicBezTo>
                      <a:pt x="150214" y="347663"/>
                      <a:pt x="146579" y="361584"/>
                      <a:pt x="137490" y="359386"/>
                    </a:cubicBezTo>
                    <a:cubicBezTo>
                      <a:pt x="127311" y="357188"/>
                      <a:pt x="118222" y="353158"/>
                      <a:pt x="108770" y="349128"/>
                    </a:cubicBezTo>
                    <a:cubicBezTo>
                      <a:pt x="102953" y="346564"/>
                      <a:pt x="107315" y="338138"/>
                      <a:pt x="112769" y="339237"/>
                    </a:cubicBezTo>
                    <a:close/>
                    <a:moveTo>
                      <a:pt x="173413" y="312738"/>
                    </a:moveTo>
                    <a:cubicBezTo>
                      <a:pt x="185136" y="312738"/>
                      <a:pt x="185136" y="331415"/>
                      <a:pt x="173413" y="331415"/>
                    </a:cubicBezTo>
                    <a:cubicBezTo>
                      <a:pt x="161690" y="331415"/>
                      <a:pt x="161690" y="312738"/>
                      <a:pt x="173413" y="312738"/>
                    </a:cubicBezTo>
                    <a:close/>
                    <a:moveTo>
                      <a:pt x="358540" y="311150"/>
                    </a:moveTo>
                    <a:cubicBezTo>
                      <a:pt x="370887" y="311150"/>
                      <a:pt x="370887" y="331420"/>
                      <a:pt x="358540" y="331420"/>
                    </a:cubicBezTo>
                    <a:cubicBezTo>
                      <a:pt x="345840" y="331420"/>
                      <a:pt x="345840" y="311150"/>
                      <a:pt x="358540" y="311150"/>
                    </a:cubicBezTo>
                    <a:close/>
                    <a:moveTo>
                      <a:pt x="210109" y="288925"/>
                    </a:moveTo>
                    <a:cubicBezTo>
                      <a:pt x="221654" y="288925"/>
                      <a:pt x="221654" y="307609"/>
                      <a:pt x="210109" y="307609"/>
                    </a:cubicBezTo>
                    <a:cubicBezTo>
                      <a:pt x="198203" y="307609"/>
                      <a:pt x="198203" y="288925"/>
                      <a:pt x="210109" y="288925"/>
                    </a:cubicBezTo>
                    <a:close/>
                    <a:moveTo>
                      <a:pt x="128180" y="277813"/>
                    </a:moveTo>
                    <a:cubicBezTo>
                      <a:pt x="137531" y="277813"/>
                      <a:pt x="137531" y="293319"/>
                      <a:pt x="128180" y="293319"/>
                    </a:cubicBezTo>
                    <a:cubicBezTo>
                      <a:pt x="118828" y="293319"/>
                      <a:pt x="118828" y="277813"/>
                      <a:pt x="128180" y="277813"/>
                    </a:cubicBezTo>
                    <a:close/>
                    <a:moveTo>
                      <a:pt x="285515" y="254000"/>
                    </a:moveTo>
                    <a:cubicBezTo>
                      <a:pt x="297862" y="254000"/>
                      <a:pt x="297862" y="274270"/>
                      <a:pt x="285515" y="274270"/>
                    </a:cubicBezTo>
                    <a:cubicBezTo>
                      <a:pt x="272815" y="274270"/>
                      <a:pt x="272815" y="254000"/>
                      <a:pt x="285515" y="254000"/>
                    </a:cubicBezTo>
                    <a:close/>
                    <a:moveTo>
                      <a:pt x="349251" y="249332"/>
                    </a:moveTo>
                    <a:cubicBezTo>
                      <a:pt x="355633" y="251413"/>
                      <a:pt x="358901" y="260947"/>
                      <a:pt x="351549" y="265244"/>
                    </a:cubicBezTo>
                    <a:cubicBezTo>
                      <a:pt x="337025" y="273480"/>
                      <a:pt x="322138" y="280283"/>
                      <a:pt x="307251" y="287803"/>
                    </a:cubicBezTo>
                    <a:cubicBezTo>
                      <a:pt x="299626" y="291742"/>
                      <a:pt x="293453" y="281358"/>
                      <a:pt x="300352" y="276703"/>
                    </a:cubicBezTo>
                    <a:cubicBezTo>
                      <a:pt x="314513" y="267751"/>
                      <a:pt x="327947" y="258082"/>
                      <a:pt x="342108" y="250204"/>
                    </a:cubicBezTo>
                    <a:cubicBezTo>
                      <a:pt x="344650" y="248772"/>
                      <a:pt x="347123" y="248638"/>
                      <a:pt x="349251" y="249332"/>
                    </a:cubicBezTo>
                    <a:close/>
                    <a:moveTo>
                      <a:pt x="253155" y="230188"/>
                    </a:moveTo>
                    <a:cubicBezTo>
                      <a:pt x="264512" y="230188"/>
                      <a:pt x="264512" y="248865"/>
                      <a:pt x="253155" y="248865"/>
                    </a:cubicBezTo>
                    <a:cubicBezTo>
                      <a:pt x="241065" y="248865"/>
                      <a:pt x="241065" y="230188"/>
                      <a:pt x="253155" y="230188"/>
                    </a:cubicBezTo>
                    <a:close/>
                    <a:moveTo>
                      <a:pt x="213284" y="225425"/>
                    </a:moveTo>
                    <a:cubicBezTo>
                      <a:pt x="223247" y="225425"/>
                      <a:pt x="223247" y="240947"/>
                      <a:pt x="213284" y="240947"/>
                    </a:cubicBezTo>
                    <a:cubicBezTo>
                      <a:pt x="202965" y="240947"/>
                      <a:pt x="202965" y="225425"/>
                      <a:pt x="213284" y="225425"/>
                    </a:cubicBezTo>
                    <a:close/>
                    <a:moveTo>
                      <a:pt x="115481" y="225425"/>
                    </a:moveTo>
                    <a:cubicBezTo>
                      <a:pt x="121660" y="225425"/>
                      <a:pt x="121660" y="236155"/>
                      <a:pt x="115481" y="236155"/>
                    </a:cubicBezTo>
                    <a:cubicBezTo>
                      <a:pt x="109303" y="236155"/>
                      <a:pt x="109303" y="225425"/>
                      <a:pt x="115481" y="225425"/>
                    </a:cubicBezTo>
                    <a:close/>
                    <a:moveTo>
                      <a:pt x="148623" y="212421"/>
                    </a:moveTo>
                    <a:cubicBezTo>
                      <a:pt x="151921" y="217087"/>
                      <a:pt x="153020" y="223548"/>
                      <a:pt x="154851" y="228931"/>
                    </a:cubicBezTo>
                    <a:cubicBezTo>
                      <a:pt x="156317" y="234315"/>
                      <a:pt x="158148" y="239699"/>
                      <a:pt x="157416" y="245800"/>
                    </a:cubicBezTo>
                    <a:cubicBezTo>
                      <a:pt x="156317" y="249389"/>
                      <a:pt x="151188" y="250466"/>
                      <a:pt x="148623" y="247954"/>
                    </a:cubicBezTo>
                    <a:cubicBezTo>
                      <a:pt x="144594" y="243288"/>
                      <a:pt x="143861" y="236828"/>
                      <a:pt x="142762" y="231085"/>
                    </a:cubicBezTo>
                    <a:cubicBezTo>
                      <a:pt x="141296" y="225342"/>
                      <a:pt x="139465" y="219600"/>
                      <a:pt x="140197" y="213498"/>
                    </a:cubicBezTo>
                    <a:cubicBezTo>
                      <a:pt x="140930" y="209550"/>
                      <a:pt x="146425" y="209909"/>
                      <a:pt x="148623" y="212421"/>
                    </a:cubicBezTo>
                    <a:close/>
                    <a:moveTo>
                      <a:pt x="291499" y="207963"/>
                    </a:moveTo>
                    <a:cubicBezTo>
                      <a:pt x="305787" y="207963"/>
                      <a:pt x="305787" y="229824"/>
                      <a:pt x="291499" y="229824"/>
                    </a:cubicBezTo>
                    <a:cubicBezTo>
                      <a:pt x="277578" y="229824"/>
                      <a:pt x="277578" y="207963"/>
                      <a:pt x="291499" y="207963"/>
                    </a:cubicBezTo>
                    <a:close/>
                    <a:moveTo>
                      <a:pt x="190083" y="168275"/>
                    </a:moveTo>
                    <a:cubicBezTo>
                      <a:pt x="201013" y="168275"/>
                      <a:pt x="201013" y="185374"/>
                      <a:pt x="190083" y="185374"/>
                    </a:cubicBezTo>
                    <a:cubicBezTo>
                      <a:pt x="179153" y="185374"/>
                      <a:pt x="179153" y="168275"/>
                      <a:pt x="190083" y="168275"/>
                    </a:cubicBezTo>
                    <a:close/>
                    <a:moveTo>
                      <a:pt x="280822" y="162981"/>
                    </a:moveTo>
                    <a:lnTo>
                      <a:pt x="281789" y="163940"/>
                    </a:lnTo>
                    <a:lnTo>
                      <a:pt x="281489" y="164018"/>
                    </a:lnTo>
                    <a:lnTo>
                      <a:pt x="280819" y="162984"/>
                    </a:lnTo>
                    <a:close/>
                    <a:moveTo>
                      <a:pt x="279523" y="160985"/>
                    </a:moveTo>
                    <a:lnTo>
                      <a:pt x="284657" y="161870"/>
                    </a:lnTo>
                    <a:lnTo>
                      <a:pt x="281309" y="162402"/>
                    </a:lnTo>
                    <a:lnTo>
                      <a:pt x="280822" y="162981"/>
                    </a:lnTo>
                    <a:lnTo>
                      <a:pt x="280809" y="162968"/>
                    </a:lnTo>
                    <a:close/>
                    <a:moveTo>
                      <a:pt x="255349" y="147424"/>
                    </a:moveTo>
                    <a:lnTo>
                      <a:pt x="254627" y="149101"/>
                    </a:lnTo>
                    <a:cubicBezTo>
                      <a:pt x="254167" y="153517"/>
                      <a:pt x="255211" y="157462"/>
                      <a:pt x="257355" y="160900"/>
                    </a:cubicBezTo>
                    <a:lnTo>
                      <a:pt x="265022" y="165695"/>
                    </a:lnTo>
                    <a:lnTo>
                      <a:pt x="257020" y="156736"/>
                    </a:lnTo>
                    <a:close/>
                    <a:moveTo>
                      <a:pt x="267879" y="139316"/>
                    </a:moveTo>
                    <a:lnTo>
                      <a:pt x="269202" y="139856"/>
                    </a:lnTo>
                    <a:lnTo>
                      <a:pt x="268862" y="140735"/>
                    </a:lnTo>
                    <a:lnTo>
                      <a:pt x="267051" y="140520"/>
                    </a:lnTo>
                    <a:lnTo>
                      <a:pt x="266652" y="139531"/>
                    </a:lnTo>
                    <a:close/>
                    <a:moveTo>
                      <a:pt x="261007" y="134425"/>
                    </a:moveTo>
                    <a:lnTo>
                      <a:pt x="260922" y="134476"/>
                    </a:lnTo>
                    <a:lnTo>
                      <a:pt x="260842" y="134662"/>
                    </a:lnTo>
                    <a:close/>
                    <a:moveTo>
                      <a:pt x="281392" y="109936"/>
                    </a:moveTo>
                    <a:cubicBezTo>
                      <a:pt x="287007" y="109091"/>
                      <a:pt x="292881" y="109337"/>
                      <a:pt x="298733" y="110858"/>
                    </a:cubicBezTo>
                    <a:cubicBezTo>
                      <a:pt x="318898" y="116226"/>
                      <a:pt x="342305" y="141275"/>
                      <a:pt x="332582" y="162745"/>
                    </a:cubicBezTo>
                    <a:lnTo>
                      <a:pt x="329028" y="162745"/>
                    </a:lnTo>
                    <a:lnTo>
                      <a:pt x="329702" y="160598"/>
                    </a:lnTo>
                    <a:cubicBezTo>
                      <a:pt x="329702" y="159167"/>
                      <a:pt x="327901" y="159167"/>
                      <a:pt x="327541" y="160598"/>
                    </a:cubicBezTo>
                    <a:lnTo>
                      <a:pt x="325043" y="162745"/>
                    </a:lnTo>
                    <a:lnTo>
                      <a:pt x="324660" y="162745"/>
                    </a:lnTo>
                    <a:cubicBezTo>
                      <a:pt x="317458" y="151294"/>
                      <a:pt x="317458" y="138054"/>
                      <a:pt x="305215" y="128750"/>
                    </a:cubicBezTo>
                    <a:cubicBezTo>
                      <a:pt x="298193" y="123383"/>
                      <a:pt x="289730" y="121146"/>
                      <a:pt x="281718" y="122085"/>
                    </a:cubicBezTo>
                    <a:lnTo>
                      <a:pt x="266686" y="131042"/>
                    </a:lnTo>
                    <a:lnTo>
                      <a:pt x="267378" y="130883"/>
                    </a:lnTo>
                    <a:cubicBezTo>
                      <a:pt x="268093" y="130883"/>
                      <a:pt x="268807" y="131238"/>
                      <a:pt x="269521" y="131238"/>
                    </a:cubicBezTo>
                    <a:lnTo>
                      <a:pt x="274190" y="133263"/>
                    </a:lnTo>
                    <a:lnTo>
                      <a:pt x="269879" y="135133"/>
                    </a:lnTo>
                    <a:cubicBezTo>
                      <a:pt x="272022" y="135487"/>
                      <a:pt x="274522" y="136195"/>
                      <a:pt x="276665" y="136904"/>
                    </a:cubicBezTo>
                    <a:cubicBezTo>
                      <a:pt x="276308" y="135841"/>
                      <a:pt x="275594" y="134779"/>
                      <a:pt x="275236" y="133717"/>
                    </a:cubicBezTo>
                    <a:lnTo>
                      <a:pt x="274190" y="133263"/>
                    </a:lnTo>
                    <a:lnTo>
                      <a:pt x="275594" y="132654"/>
                    </a:lnTo>
                    <a:cubicBezTo>
                      <a:pt x="277737" y="131946"/>
                      <a:pt x="281309" y="133717"/>
                      <a:pt x="281666" y="136195"/>
                    </a:cubicBezTo>
                    <a:cubicBezTo>
                      <a:pt x="283452" y="146820"/>
                      <a:pt x="285952" y="147174"/>
                      <a:pt x="294167" y="141153"/>
                    </a:cubicBezTo>
                    <a:cubicBezTo>
                      <a:pt x="295239" y="140091"/>
                      <a:pt x="297739" y="140091"/>
                      <a:pt x="299168" y="141153"/>
                    </a:cubicBezTo>
                    <a:lnTo>
                      <a:pt x="304006" y="144922"/>
                    </a:lnTo>
                    <a:lnTo>
                      <a:pt x="299525" y="143632"/>
                    </a:lnTo>
                    <a:lnTo>
                      <a:pt x="304169" y="145049"/>
                    </a:lnTo>
                    <a:lnTo>
                      <a:pt x="304006" y="144922"/>
                    </a:lnTo>
                    <a:lnTo>
                      <a:pt x="310598" y="146820"/>
                    </a:lnTo>
                    <a:cubicBezTo>
                      <a:pt x="308455" y="146465"/>
                      <a:pt x="306669" y="145757"/>
                      <a:pt x="304526" y="145403"/>
                    </a:cubicBezTo>
                    <a:cubicBezTo>
                      <a:pt x="311313" y="142570"/>
                      <a:pt x="317385" y="144695"/>
                      <a:pt x="319171" y="151778"/>
                    </a:cubicBezTo>
                    <a:cubicBezTo>
                      <a:pt x="320421" y="156204"/>
                      <a:pt x="317296" y="158860"/>
                      <a:pt x="313858" y="159259"/>
                    </a:cubicBezTo>
                    <a:lnTo>
                      <a:pt x="309748" y="155792"/>
                    </a:lnTo>
                    <a:lnTo>
                      <a:pt x="307026" y="151069"/>
                    </a:lnTo>
                    <a:cubicBezTo>
                      <a:pt x="307026" y="151778"/>
                      <a:pt x="307026" y="152486"/>
                      <a:pt x="306669" y="153194"/>
                    </a:cubicBezTo>
                    <a:lnTo>
                      <a:pt x="309748" y="155792"/>
                    </a:lnTo>
                    <a:lnTo>
                      <a:pt x="309884" y="156027"/>
                    </a:lnTo>
                    <a:cubicBezTo>
                      <a:pt x="309527" y="156381"/>
                      <a:pt x="309527" y="156381"/>
                      <a:pt x="309169" y="156736"/>
                    </a:cubicBezTo>
                    <a:cubicBezTo>
                      <a:pt x="306669" y="158152"/>
                      <a:pt x="304258" y="157621"/>
                      <a:pt x="302561" y="156116"/>
                    </a:cubicBezTo>
                    <a:lnTo>
                      <a:pt x="301257" y="152486"/>
                    </a:lnTo>
                    <a:lnTo>
                      <a:pt x="303454" y="152486"/>
                    </a:lnTo>
                    <a:cubicBezTo>
                      <a:pt x="304169" y="152486"/>
                      <a:pt x="304526" y="152486"/>
                      <a:pt x="305240" y="152486"/>
                    </a:cubicBezTo>
                    <a:cubicBezTo>
                      <a:pt x="303454" y="150715"/>
                      <a:pt x="302026" y="148590"/>
                      <a:pt x="300597" y="146820"/>
                    </a:cubicBezTo>
                    <a:cubicBezTo>
                      <a:pt x="300597" y="147882"/>
                      <a:pt x="300240" y="148590"/>
                      <a:pt x="300240" y="149653"/>
                    </a:cubicBezTo>
                    <a:lnTo>
                      <a:pt x="301257" y="152486"/>
                    </a:lnTo>
                    <a:lnTo>
                      <a:pt x="298454" y="152486"/>
                    </a:lnTo>
                    <a:lnTo>
                      <a:pt x="296407" y="150998"/>
                    </a:lnTo>
                    <a:lnTo>
                      <a:pt x="299168" y="149299"/>
                    </a:lnTo>
                    <a:cubicBezTo>
                      <a:pt x="297025" y="148944"/>
                      <a:pt x="295239" y="148944"/>
                      <a:pt x="293096" y="148590"/>
                    </a:cubicBezTo>
                    <a:lnTo>
                      <a:pt x="296407" y="150998"/>
                    </a:lnTo>
                    <a:lnTo>
                      <a:pt x="290462" y="154655"/>
                    </a:lnTo>
                    <a:cubicBezTo>
                      <a:pt x="287738" y="155673"/>
                      <a:pt x="284880" y="155673"/>
                      <a:pt x="280951" y="153902"/>
                    </a:cubicBezTo>
                    <a:cubicBezTo>
                      <a:pt x="277558" y="152663"/>
                      <a:pt x="275683" y="150627"/>
                      <a:pt x="274477" y="148059"/>
                    </a:cubicBezTo>
                    <a:lnTo>
                      <a:pt x="273430" y="144209"/>
                    </a:lnTo>
                    <a:lnTo>
                      <a:pt x="273808" y="144341"/>
                    </a:lnTo>
                    <a:cubicBezTo>
                      <a:pt x="275594" y="143632"/>
                      <a:pt x="277379" y="142570"/>
                      <a:pt x="279165" y="141862"/>
                    </a:cubicBezTo>
                    <a:lnTo>
                      <a:pt x="272022" y="139029"/>
                    </a:lnTo>
                    <a:lnTo>
                      <a:pt x="273430" y="144209"/>
                    </a:lnTo>
                    <a:lnTo>
                      <a:pt x="268224" y="142387"/>
                    </a:lnTo>
                    <a:lnTo>
                      <a:pt x="268862" y="140735"/>
                    </a:lnTo>
                    <a:lnTo>
                      <a:pt x="272379" y="141153"/>
                    </a:lnTo>
                    <a:lnTo>
                      <a:pt x="269202" y="139856"/>
                    </a:lnTo>
                    <a:lnTo>
                      <a:pt x="269521" y="139029"/>
                    </a:lnTo>
                    <a:lnTo>
                      <a:pt x="267879" y="139316"/>
                    </a:lnTo>
                    <a:lnTo>
                      <a:pt x="266307" y="138674"/>
                    </a:lnTo>
                    <a:lnTo>
                      <a:pt x="266652" y="139531"/>
                    </a:lnTo>
                    <a:lnTo>
                      <a:pt x="263449" y="140091"/>
                    </a:lnTo>
                    <a:lnTo>
                      <a:pt x="267051" y="140520"/>
                    </a:lnTo>
                    <a:lnTo>
                      <a:pt x="267735" y="142216"/>
                    </a:lnTo>
                    <a:lnTo>
                      <a:pt x="268224" y="142387"/>
                    </a:lnTo>
                    <a:lnTo>
                      <a:pt x="266530" y="146775"/>
                    </a:lnTo>
                    <a:cubicBezTo>
                      <a:pt x="266753" y="149476"/>
                      <a:pt x="268093" y="152132"/>
                      <a:pt x="270236" y="154257"/>
                    </a:cubicBezTo>
                    <a:cubicBezTo>
                      <a:pt x="270593" y="154965"/>
                      <a:pt x="274879" y="159214"/>
                      <a:pt x="276665" y="158860"/>
                    </a:cubicBezTo>
                    <a:lnTo>
                      <a:pt x="280809" y="162968"/>
                    </a:lnTo>
                    <a:lnTo>
                      <a:pt x="280819" y="162984"/>
                    </a:lnTo>
                    <a:lnTo>
                      <a:pt x="279523" y="164527"/>
                    </a:lnTo>
                    <a:lnTo>
                      <a:pt x="281489" y="164018"/>
                    </a:lnTo>
                    <a:lnTo>
                      <a:pt x="282737" y="165943"/>
                    </a:lnTo>
                    <a:cubicBezTo>
                      <a:pt x="282737" y="165589"/>
                      <a:pt x="282737" y="165235"/>
                      <a:pt x="282737" y="164881"/>
                    </a:cubicBezTo>
                    <a:lnTo>
                      <a:pt x="281789" y="163940"/>
                    </a:lnTo>
                    <a:lnTo>
                      <a:pt x="287738" y="162402"/>
                    </a:lnTo>
                    <a:lnTo>
                      <a:pt x="284657" y="161870"/>
                    </a:lnTo>
                    <a:lnTo>
                      <a:pt x="290238" y="160985"/>
                    </a:lnTo>
                    <a:cubicBezTo>
                      <a:pt x="292381" y="162756"/>
                      <a:pt x="298454" y="162402"/>
                      <a:pt x="295596" y="164881"/>
                    </a:cubicBezTo>
                    <a:cubicBezTo>
                      <a:pt x="299525" y="161693"/>
                      <a:pt x="305240" y="165235"/>
                      <a:pt x="302383" y="170193"/>
                    </a:cubicBezTo>
                    <a:cubicBezTo>
                      <a:pt x="300240" y="174442"/>
                      <a:pt x="296668" y="175859"/>
                      <a:pt x="292024" y="173734"/>
                    </a:cubicBezTo>
                    <a:cubicBezTo>
                      <a:pt x="290596" y="173380"/>
                      <a:pt x="288810" y="172318"/>
                      <a:pt x="287738" y="171963"/>
                    </a:cubicBezTo>
                    <a:lnTo>
                      <a:pt x="286126" y="171164"/>
                    </a:lnTo>
                    <a:lnTo>
                      <a:pt x="289881" y="170193"/>
                    </a:lnTo>
                    <a:cubicBezTo>
                      <a:pt x="290238" y="169484"/>
                      <a:pt x="290596" y="168776"/>
                      <a:pt x="291310" y="168068"/>
                    </a:cubicBezTo>
                    <a:cubicBezTo>
                      <a:pt x="288095" y="168422"/>
                      <a:pt x="285238" y="168776"/>
                      <a:pt x="282023" y="169130"/>
                    </a:cubicBezTo>
                    <a:lnTo>
                      <a:pt x="286126" y="171164"/>
                    </a:lnTo>
                    <a:lnTo>
                      <a:pt x="281666" y="172318"/>
                    </a:lnTo>
                    <a:cubicBezTo>
                      <a:pt x="279880" y="171609"/>
                      <a:pt x="277022" y="173026"/>
                      <a:pt x="274522" y="171255"/>
                    </a:cubicBezTo>
                    <a:lnTo>
                      <a:pt x="273107" y="168731"/>
                    </a:lnTo>
                    <a:lnTo>
                      <a:pt x="278451" y="170193"/>
                    </a:lnTo>
                    <a:lnTo>
                      <a:pt x="270950" y="164881"/>
                    </a:lnTo>
                    <a:lnTo>
                      <a:pt x="273107" y="168731"/>
                    </a:lnTo>
                    <a:lnTo>
                      <a:pt x="267361" y="167158"/>
                    </a:lnTo>
                    <a:lnTo>
                      <a:pt x="280188" y="175180"/>
                    </a:lnTo>
                    <a:cubicBezTo>
                      <a:pt x="290045" y="177730"/>
                      <a:pt x="301073" y="177976"/>
                      <a:pt x="310042" y="175639"/>
                    </a:cubicBezTo>
                    <a:lnTo>
                      <a:pt x="325043" y="162745"/>
                    </a:lnTo>
                    <a:lnTo>
                      <a:pt x="329028" y="162745"/>
                    </a:lnTo>
                    <a:lnTo>
                      <a:pt x="324722" y="176461"/>
                    </a:lnTo>
                    <a:cubicBezTo>
                      <a:pt x="314915" y="187884"/>
                      <a:pt x="292701" y="187078"/>
                      <a:pt x="276767" y="183858"/>
                    </a:cubicBezTo>
                    <a:cubicBezTo>
                      <a:pt x="256241" y="179564"/>
                      <a:pt x="239315" y="164177"/>
                      <a:pt x="245437" y="141991"/>
                    </a:cubicBezTo>
                    <a:cubicBezTo>
                      <a:pt x="250028" y="124814"/>
                      <a:pt x="264546" y="112468"/>
                      <a:pt x="281392" y="109936"/>
                    </a:cubicBezTo>
                    <a:close/>
                    <a:moveTo>
                      <a:pt x="321657" y="82550"/>
                    </a:moveTo>
                    <a:cubicBezTo>
                      <a:pt x="332770" y="82550"/>
                      <a:pt x="332770" y="99641"/>
                      <a:pt x="321657" y="99641"/>
                    </a:cubicBezTo>
                    <a:cubicBezTo>
                      <a:pt x="310915" y="99641"/>
                      <a:pt x="310915" y="82550"/>
                      <a:pt x="321657" y="82550"/>
                    </a:cubicBezTo>
                    <a:close/>
                    <a:moveTo>
                      <a:pt x="311817" y="51870"/>
                    </a:moveTo>
                    <a:cubicBezTo>
                      <a:pt x="279405" y="50067"/>
                      <a:pt x="250955" y="69175"/>
                      <a:pt x="227906" y="90086"/>
                    </a:cubicBezTo>
                    <a:cubicBezTo>
                      <a:pt x="201256" y="115323"/>
                      <a:pt x="185770" y="149213"/>
                      <a:pt x="147956" y="158587"/>
                    </a:cubicBezTo>
                    <a:cubicBezTo>
                      <a:pt x="113383" y="166519"/>
                      <a:pt x="83132" y="171566"/>
                      <a:pt x="73409" y="212306"/>
                    </a:cubicBezTo>
                    <a:cubicBezTo>
                      <a:pt x="65846" y="244033"/>
                      <a:pt x="86373" y="257012"/>
                      <a:pt x="83492" y="282249"/>
                    </a:cubicBezTo>
                    <a:cubicBezTo>
                      <a:pt x="80971" y="300276"/>
                      <a:pt x="61164" y="316500"/>
                      <a:pt x="55402" y="332724"/>
                    </a:cubicBezTo>
                    <a:cubicBezTo>
                      <a:pt x="20109" y="428265"/>
                      <a:pt x="154439" y="389327"/>
                      <a:pt x="191532" y="367335"/>
                    </a:cubicBezTo>
                    <a:cubicBezTo>
                      <a:pt x="209899" y="356879"/>
                      <a:pt x="226105" y="345703"/>
                      <a:pt x="246993" y="342098"/>
                    </a:cubicBezTo>
                    <a:cubicBezTo>
                      <a:pt x="271843" y="337771"/>
                      <a:pt x="295972" y="345342"/>
                      <a:pt x="320461" y="345703"/>
                    </a:cubicBezTo>
                    <a:cubicBezTo>
                      <a:pt x="352873" y="346424"/>
                      <a:pt x="388886" y="338132"/>
                      <a:pt x="407973" y="308929"/>
                    </a:cubicBezTo>
                    <a:cubicBezTo>
                      <a:pt x="427060" y="280086"/>
                      <a:pt x="413735" y="249441"/>
                      <a:pt x="401851" y="220959"/>
                    </a:cubicBezTo>
                    <a:lnTo>
                      <a:pt x="402614" y="219038"/>
                    </a:lnTo>
                    <a:lnTo>
                      <a:pt x="405452" y="222762"/>
                    </a:lnTo>
                    <a:cubicBezTo>
                      <a:pt x="409774" y="225646"/>
                      <a:pt x="415536" y="221680"/>
                      <a:pt x="413015" y="216993"/>
                    </a:cubicBezTo>
                    <a:lnTo>
                      <a:pt x="411915" y="214383"/>
                    </a:lnTo>
                    <a:lnTo>
                      <a:pt x="409206" y="215525"/>
                    </a:lnTo>
                    <a:lnTo>
                      <a:pt x="404385" y="214582"/>
                    </a:lnTo>
                    <a:lnTo>
                      <a:pt x="402614" y="219038"/>
                    </a:lnTo>
                    <a:lnTo>
                      <a:pt x="380108" y="189503"/>
                    </a:lnTo>
                    <a:cubicBezTo>
                      <a:pt x="375471" y="177425"/>
                      <a:pt x="374120" y="163815"/>
                      <a:pt x="374481" y="147050"/>
                    </a:cubicBezTo>
                    <a:cubicBezTo>
                      <a:pt x="376281" y="102705"/>
                      <a:pt x="365477" y="55475"/>
                      <a:pt x="311817" y="51870"/>
                    </a:cubicBezTo>
                    <a:close/>
                    <a:moveTo>
                      <a:pt x="288271" y="0"/>
                    </a:moveTo>
                    <a:cubicBezTo>
                      <a:pt x="290068" y="0"/>
                      <a:pt x="291506" y="2155"/>
                      <a:pt x="291146" y="3592"/>
                    </a:cubicBezTo>
                    <a:cubicBezTo>
                      <a:pt x="289349" y="10058"/>
                      <a:pt x="285395" y="14728"/>
                      <a:pt x="285395" y="21912"/>
                    </a:cubicBezTo>
                    <a:lnTo>
                      <a:pt x="287915" y="40486"/>
                    </a:lnTo>
                    <a:lnTo>
                      <a:pt x="298132" y="37809"/>
                    </a:lnTo>
                    <a:lnTo>
                      <a:pt x="330039" y="42940"/>
                    </a:lnTo>
                    <a:lnTo>
                      <a:pt x="343285" y="20061"/>
                    </a:lnTo>
                    <a:cubicBezTo>
                      <a:pt x="350784" y="13577"/>
                      <a:pt x="360361" y="9525"/>
                      <a:pt x="370299" y="9525"/>
                    </a:cubicBezTo>
                    <a:cubicBezTo>
                      <a:pt x="372105" y="9525"/>
                      <a:pt x="372467" y="12046"/>
                      <a:pt x="371021" y="13127"/>
                    </a:cubicBezTo>
                    <a:cubicBezTo>
                      <a:pt x="364155" y="18170"/>
                      <a:pt x="356566" y="22042"/>
                      <a:pt x="350106" y="26949"/>
                    </a:cubicBezTo>
                    <a:lnTo>
                      <a:pt x="337926" y="44209"/>
                    </a:lnTo>
                    <a:lnTo>
                      <a:pt x="345490" y="45425"/>
                    </a:lnTo>
                    <a:lnTo>
                      <a:pt x="365110" y="62948"/>
                    </a:lnTo>
                    <a:lnTo>
                      <a:pt x="365229" y="62535"/>
                    </a:lnTo>
                    <a:cubicBezTo>
                      <a:pt x="371787" y="58557"/>
                      <a:pt x="378345" y="54939"/>
                      <a:pt x="384904" y="51684"/>
                    </a:cubicBezTo>
                    <a:cubicBezTo>
                      <a:pt x="390369" y="48429"/>
                      <a:pt x="395470" y="44450"/>
                      <a:pt x="401663" y="45897"/>
                    </a:cubicBezTo>
                    <a:cubicBezTo>
                      <a:pt x="403121" y="45897"/>
                      <a:pt x="404214" y="48067"/>
                      <a:pt x="403850" y="49152"/>
                    </a:cubicBezTo>
                    <a:cubicBezTo>
                      <a:pt x="401299" y="54939"/>
                      <a:pt x="395470" y="57110"/>
                      <a:pt x="390004" y="59642"/>
                    </a:cubicBezTo>
                    <a:lnTo>
                      <a:pt x="371738" y="68868"/>
                    </a:lnTo>
                    <a:lnTo>
                      <a:pt x="380963" y="77107"/>
                    </a:lnTo>
                    <a:cubicBezTo>
                      <a:pt x="386365" y="86841"/>
                      <a:pt x="389246" y="97207"/>
                      <a:pt x="390777" y="107842"/>
                    </a:cubicBezTo>
                    <a:lnTo>
                      <a:pt x="390921" y="110562"/>
                    </a:lnTo>
                    <a:lnTo>
                      <a:pt x="407166" y="101956"/>
                    </a:lnTo>
                    <a:cubicBezTo>
                      <a:pt x="414701" y="101600"/>
                      <a:pt x="429412" y="102667"/>
                      <a:pt x="431206" y="112275"/>
                    </a:cubicBezTo>
                    <a:cubicBezTo>
                      <a:pt x="431206" y="113698"/>
                      <a:pt x="430489" y="114765"/>
                      <a:pt x="429054" y="114765"/>
                    </a:cubicBezTo>
                    <a:cubicBezTo>
                      <a:pt x="421877" y="115833"/>
                      <a:pt x="415419" y="111919"/>
                      <a:pt x="408242" y="112275"/>
                    </a:cubicBezTo>
                    <a:lnTo>
                      <a:pt x="391316" y="118045"/>
                    </a:lnTo>
                    <a:lnTo>
                      <a:pt x="392487" y="140200"/>
                    </a:lnTo>
                    <a:lnTo>
                      <a:pt x="393488" y="148352"/>
                    </a:lnTo>
                    <a:lnTo>
                      <a:pt x="402990" y="146403"/>
                    </a:lnTo>
                    <a:cubicBezTo>
                      <a:pt x="406871" y="144639"/>
                      <a:pt x="410046" y="142875"/>
                      <a:pt x="413926" y="144639"/>
                    </a:cubicBezTo>
                    <a:cubicBezTo>
                      <a:pt x="414985" y="144992"/>
                      <a:pt x="415337" y="146403"/>
                      <a:pt x="415337" y="147461"/>
                    </a:cubicBezTo>
                    <a:cubicBezTo>
                      <a:pt x="414985" y="152577"/>
                      <a:pt x="410310" y="155311"/>
                      <a:pt x="404798" y="156634"/>
                    </a:cubicBezTo>
                    <a:lnTo>
                      <a:pt x="394561" y="157098"/>
                    </a:lnTo>
                    <a:lnTo>
                      <a:pt x="397349" y="179814"/>
                    </a:lnTo>
                    <a:lnTo>
                      <a:pt x="406613" y="201800"/>
                    </a:lnTo>
                    <a:lnTo>
                      <a:pt x="409577" y="200786"/>
                    </a:lnTo>
                    <a:cubicBezTo>
                      <a:pt x="413119" y="198603"/>
                      <a:pt x="415599" y="196056"/>
                      <a:pt x="418787" y="193874"/>
                    </a:cubicBezTo>
                    <a:cubicBezTo>
                      <a:pt x="423392" y="190963"/>
                      <a:pt x="430831" y="187325"/>
                      <a:pt x="435790" y="191327"/>
                    </a:cubicBezTo>
                    <a:cubicBezTo>
                      <a:pt x="436853" y="192055"/>
                      <a:pt x="437561" y="193510"/>
                      <a:pt x="436853" y="194601"/>
                    </a:cubicBezTo>
                    <a:cubicBezTo>
                      <a:pt x="433133" y="199694"/>
                      <a:pt x="426846" y="206516"/>
                      <a:pt x="419894" y="211018"/>
                    </a:cubicBezTo>
                    <a:lnTo>
                      <a:pt x="413526" y="213703"/>
                    </a:lnTo>
                    <a:lnTo>
                      <a:pt x="414095" y="213749"/>
                    </a:lnTo>
                    <a:lnTo>
                      <a:pt x="426955" y="231802"/>
                    </a:lnTo>
                    <a:lnTo>
                      <a:pt x="440775" y="226185"/>
                    </a:lnTo>
                    <a:cubicBezTo>
                      <a:pt x="445891" y="224397"/>
                      <a:pt x="453564" y="222250"/>
                      <a:pt x="457948" y="225470"/>
                    </a:cubicBezTo>
                    <a:cubicBezTo>
                      <a:pt x="459410" y="226543"/>
                      <a:pt x="459775" y="227974"/>
                      <a:pt x="458679" y="229047"/>
                    </a:cubicBezTo>
                    <a:cubicBezTo>
                      <a:pt x="455025" y="232983"/>
                      <a:pt x="448448" y="234771"/>
                      <a:pt x="444064" y="236560"/>
                    </a:cubicBezTo>
                    <a:lnTo>
                      <a:pt x="433186" y="241033"/>
                    </a:lnTo>
                    <a:lnTo>
                      <a:pt x="440160" y="271073"/>
                    </a:lnTo>
                    <a:lnTo>
                      <a:pt x="439032" y="278848"/>
                    </a:lnTo>
                    <a:lnTo>
                      <a:pt x="456774" y="287545"/>
                    </a:lnTo>
                    <a:cubicBezTo>
                      <a:pt x="460713" y="289719"/>
                      <a:pt x="469307" y="294430"/>
                      <a:pt x="465368" y="300228"/>
                    </a:cubicBezTo>
                    <a:cubicBezTo>
                      <a:pt x="461787" y="306026"/>
                      <a:pt x="453910" y="299141"/>
                      <a:pt x="450329" y="297329"/>
                    </a:cubicBezTo>
                    <a:lnTo>
                      <a:pt x="437307" y="290740"/>
                    </a:lnTo>
                    <a:lnTo>
                      <a:pt x="435619" y="302372"/>
                    </a:lnTo>
                    <a:cubicBezTo>
                      <a:pt x="432170" y="312489"/>
                      <a:pt x="426790" y="322088"/>
                      <a:pt x="419497" y="330561"/>
                    </a:cubicBezTo>
                    <a:lnTo>
                      <a:pt x="416754" y="332739"/>
                    </a:lnTo>
                    <a:lnTo>
                      <a:pt x="425346" y="345460"/>
                    </a:lnTo>
                    <a:cubicBezTo>
                      <a:pt x="428540" y="351170"/>
                      <a:pt x="432798" y="357951"/>
                      <a:pt x="432089" y="364374"/>
                    </a:cubicBezTo>
                    <a:cubicBezTo>
                      <a:pt x="431734" y="366873"/>
                      <a:pt x="428185" y="367943"/>
                      <a:pt x="426056" y="366516"/>
                    </a:cubicBezTo>
                    <a:cubicBezTo>
                      <a:pt x="420733" y="363304"/>
                      <a:pt x="418249" y="355453"/>
                      <a:pt x="415410" y="350099"/>
                    </a:cubicBezTo>
                    <a:lnTo>
                      <a:pt x="409449" y="338538"/>
                    </a:lnTo>
                    <a:lnTo>
                      <a:pt x="389966" y="354006"/>
                    </a:lnTo>
                    <a:lnTo>
                      <a:pt x="383419" y="355528"/>
                    </a:lnTo>
                    <a:lnTo>
                      <a:pt x="386772" y="374215"/>
                    </a:lnTo>
                    <a:cubicBezTo>
                      <a:pt x="388396" y="382455"/>
                      <a:pt x="389749" y="390740"/>
                      <a:pt x="389569" y="399116"/>
                    </a:cubicBezTo>
                    <a:cubicBezTo>
                      <a:pt x="389569" y="404943"/>
                      <a:pt x="380910" y="406036"/>
                      <a:pt x="379466" y="400209"/>
                    </a:cubicBezTo>
                    <a:lnTo>
                      <a:pt x="375497" y="357369"/>
                    </a:lnTo>
                    <a:lnTo>
                      <a:pt x="338538" y="365959"/>
                    </a:lnTo>
                    <a:lnTo>
                      <a:pt x="337977" y="365944"/>
                    </a:lnTo>
                    <a:lnTo>
                      <a:pt x="329855" y="383431"/>
                    </a:lnTo>
                    <a:cubicBezTo>
                      <a:pt x="326902" y="389573"/>
                      <a:pt x="323210" y="398244"/>
                      <a:pt x="315457" y="399328"/>
                    </a:cubicBezTo>
                    <a:cubicBezTo>
                      <a:pt x="313980" y="399689"/>
                      <a:pt x="312872" y="398605"/>
                      <a:pt x="312872" y="397160"/>
                    </a:cubicBezTo>
                    <a:cubicBezTo>
                      <a:pt x="312503" y="390295"/>
                      <a:pt x="317672" y="383431"/>
                      <a:pt x="320995" y="377289"/>
                    </a:cubicBezTo>
                    <a:lnTo>
                      <a:pt x="326393" y="365629"/>
                    </a:lnTo>
                    <a:lnTo>
                      <a:pt x="289614" y="364630"/>
                    </a:lnTo>
                    <a:lnTo>
                      <a:pt x="284938" y="381931"/>
                    </a:lnTo>
                    <a:cubicBezTo>
                      <a:pt x="281133" y="393964"/>
                      <a:pt x="276241" y="404790"/>
                      <a:pt x="271349" y="403537"/>
                    </a:cubicBezTo>
                    <a:cubicBezTo>
                      <a:pt x="265732" y="402285"/>
                      <a:pt x="268087" y="390833"/>
                      <a:pt x="272073" y="378799"/>
                    </a:cubicBezTo>
                    <a:lnTo>
                      <a:pt x="277064" y="365342"/>
                    </a:lnTo>
                    <a:lnTo>
                      <a:pt x="238783" y="371081"/>
                    </a:lnTo>
                    <a:lnTo>
                      <a:pt x="237537" y="371681"/>
                    </a:lnTo>
                    <a:lnTo>
                      <a:pt x="235201" y="388437"/>
                    </a:lnTo>
                    <a:cubicBezTo>
                      <a:pt x="233776" y="395539"/>
                      <a:pt x="233063" y="404416"/>
                      <a:pt x="227717" y="409743"/>
                    </a:cubicBezTo>
                    <a:cubicBezTo>
                      <a:pt x="226291" y="410808"/>
                      <a:pt x="224509" y="410098"/>
                      <a:pt x="224153" y="408677"/>
                    </a:cubicBezTo>
                    <a:cubicBezTo>
                      <a:pt x="222015" y="402286"/>
                      <a:pt x="224509" y="395539"/>
                      <a:pt x="225935" y="389147"/>
                    </a:cubicBezTo>
                    <a:lnTo>
                      <a:pt x="227659" y="376437"/>
                    </a:lnTo>
                    <a:lnTo>
                      <a:pt x="196372" y="391500"/>
                    </a:lnTo>
                    <a:lnTo>
                      <a:pt x="192857" y="417686"/>
                    </a:lnTo>
                    <a:cubicBezTo>
                      <a:pt x="193570" y="422672"/>
                      <a:pt x="196777" y="427659"/>
                      <a:pt x="196421" y="433001"/>
                    </a:cubicBezTo>
                    <a:cubicBezTo>
                      <a:pt x="196421" y="433714"/>
                      <a:pt x="196064" y="434782"/>
                      <a:pt x="194995" y="434782"/>
                    </a:cubicBezTo>
                    <a:cubicBezTo>
                      <a:pt x="187868" y="436207"/>
                      <a:pt x="185016" y="428371"/>
                      <a:pt x="183591" y="422316"/>
                    </a:cubicBezTo>
                    <a:cubicBezTo>
                      <a:pt x="182165" y="416796"/>
                      <a:pt x="182878" y="410563"/>
                      <a:pt x="184214" y="404329"/>
                    </a:cubicBezTo>
                    <a:lnTo>
                      <a:pt x="186132" y="396430"/>
                    </a:lnTo>
                    <a:lnTo>
                      <a:pt x="178219" y="400240"/>
                    </a:lnTo>
                    <a:lnTo>
                      <a:pt x="160694" y="408150"/>
                    </a:lnTo>
                    <a:lnTo>
                      <a:pt x="160957" y="429284"/>
                    </a:lnTo>
                    <a:cubicBezTo>
                      <a:pt x="160591" y="436473"/>
                      <a:pt x="160957" y="444740"/>
                      <a:pt x="155462" y="449412"/>
                    </a:cubicBezTo>
                    <a:cubicBezTo>
                      <a:pt x="154363" y="450491"/>
                      <a:pt x="152165" y="450491"/>
                      <a:pt x="151799" y="449053"/>
                    </a:cubicBezTo>
                    <a:cubicBezTo>
                      <a:pt x="147403" y="442583"/>
                      <a:pt x="149967" y="434676"/>
                      <a:pt x="150700" y="427487"/>
                    </a:cubicBezTo>
                    <a:lnTo>
                      <a:pt x="150897" y="412573"/>
                    </a:lnTo>
                    <a:lnTo>
                      <a:pt x="147233" y="414227"/>
                    </a:lnTo>
                    <a:cubicBezTo>
                      <a:pt x="136572" y="418113"/>
                      <a:pt x="125493" y="420986"/>
                      <a:pt x="113744" y="422136"/>
                    </a:cubicBezTo>
                    <a:lnTo>
                      <a:pt x="90813" y="419805"/>
                    </a:lnTo>
                    <a:lnTo>
                      <a:pt x="90570" y="420824"/>
                    </a:lnTo>
                    <a:cubicBezTo>
                      <a:pt x="89531" y="425178"/>
                      <a:pt x="88492" y="426992"/>
                      <a:pt x="89877" y="432072"/>
                    </a:cubicBezTo>
                    <a:cubicBezTo>
                      <a:pt x="90570" y="434612"/>
                      <a:pt x="92302" y="437152"/>
                      <a:pt x="93341" y="440055"/>
                    </a:cubicBezTo>
                    <a:cubicBezTo>
                      <a:pt x="97151" y="448764"/>
                      <a:pt x="97843" y="457472"/>
                      <a:pt x="96458" y="466907"/>
                    </a:cubicBezTo>
                    <a:cubicBezTo>
                      <a:pt x="95765" y="472712"/>
                      <a:pt x="87452" y="470535"/>
                      <a:pt x="88145" y="464367"/>
                    </a:cubicBezTo>
                    <a:cubicBezTo>
                      <a:pt x="89531" y="453118"/>
                      <a:pt x="86067" y="445861"/>
                      <a:pt x="81911" y="436064"/>
                    </a:cubicBezTo>
                    <a:cubicBezTo>
                      <a:pt x="80179" y="432435"/>
                      <a:pt x="79140" y="429895"/>
                      <a:pt x="79486" y="425904"/>
                    </a:cubicBezTo>
                    <a:lnTo>
                      <a:pt x="84008" y="419114"/>
                    </a:lnTo>
                    <a:lnTo>
                      <a:pt x="65846" y="417268"/>
                    </a:lnTo>
                    <a:lnTo>
                      <a:pt x="63706" y="416016"/>
                    </a:lnTo>
                    <a:lnTo>
                      <a:pt x="57674" y="426372"/>
                    </a:lnTo>
                    <a:cubicBezTo>
                      <a:pt x="55057" y="434169"/>
                      <a:pt x="54170" y="442503"/>
                      <a:pt x="55944" y="450389"/>
                    </a:cubicBezTo>
                    <a:cubicBezTo>
                      <a:pt x="57008" y="455049"/>
                      <a:pt x="50266" y="456842"/>
                      <a:pt x="48847" y="452540"/>
                    </a:cubicBezTo>
                    <a:cubicBezTo>
                      <a:pt x="44943" y="442862"/>
                      <a:pt x="44500" y="432108"/>
                      <a:pt x="47605" y="422877"/>
                    </a:cubicBezTo>
                    <a:lnTo>
                      <a:pt x="57727" y="412516"/>
                    </a:lnTo>
                    <a:lnTo>
                      <a:pt x="45577" y="405405"/>
                    </a:lnTo>
                    <a:lnTo>
                      <a:pt x="33906" y="388184"/>
                    </a:lnTo>
                    <a:lnTo>
                      <a:pt x="29683" y="390979"/>
                    </a:lnTo>
                    <a:cubicBezTo>
                      <a:pt x="21892" y="394970"/>
                      <a:pt x="16226" y="400776"/>
                      <a:pt x="11268" y="408033"/>
                    </a:cubicBezTo>
                    <a:cubicBezTo>
                      <a:pt x="8435" y="412387"/>
                      <a:pt x="1353" y="408396"/>
                      <a:pt x="4540" y="403679"/>
                    </a:cubicBezTo>
                    <a:cubicBezTo>
                      <a:pt x="9144" y="396059"/>
                      <a:pt x="14810" y="389164"/>
                      <a:pt x="22246" y="384084"/>
                    </a:cubicBezTo>
                    <a:lnTo>
                      <a:pt x="31060" y="379108"/>
                    </a:lnTo>
                    <a:lnTo>
                      <a:pt x="27925" y="358096"/>
                    </a:lnTo>
                    <a:lnTo>
                      <a:pt x="29586" y="351970"/>
                    </a:lnTo>
                    <a:lnTo>
                      <a:pt x="22037" y="353499"/>
                    </a:lnTo>
                    <a:cubicBezTo>
                      <a:pt x="14556" y="352425"/>
                      <a:pt x="7031" y="349624"/>
                      <a:pt x="1719" y="347196"/>
                    </a:cubicBezTo>
                    <a:cubicBezTo>
                      <a:pt x="-1822" y="345702"/>
                      <a:pt x="657" y="339725"/>
                      <a:pt x="4198" y="340846"/>
                    </a:cubicBezTo>
                    <a:cubicBezTo>
                      <a:pt x="10572" y="343460"/>
                      <a:pt x="16947" y="345328"/>
                      <a:pt x="24029" y="345328"/>
                    </a:cubicBezTo>
                    <a:lnTo>
                      <a:pt x="31386" y="345328"/>
                    </a:lnTo>
                    <a:lnTo>
                      <a:pt x="34289" y="334617"/>
                    </a:lnTo>
                    <a:lnTo>
                      <a:pt x="46671" y="309430"/>
                    </a:lnTo>
                    <a:lnTo>
                      <a:pt x="35732" y="306359"/>
                    </a:lnTo>
                    <a:cubicBezTo>
                      <a:pt x="29180" y="306012"/>
                      <a:pt x="24447" y="309476"/>
                      <a:pt x="18623" y="310169"/>
                    </a:cubicBezTo>
                    <a:cubicBezTo>
                      <a:pt x="11343" y="310515"/>
                      <a:pt x="7703" y="307051"/>
                      <a:pt x="7703" y="300817"/>
                    </a:cubicBezTo>
                    <a:cubicBezTo>
                      <a:pt x="7703" y="299431"/>
                      <a:pt x="9523" y="298046"/>
                      <a:pt x="10251" y="299085"/>
                    </a:cubicBezTo>
                    <a:cubicBezTo>
                      <a:pt x="14619" y="302202"/>
                      <a:pt x="22263" y="297007"/>
                      <a:pt x="26267" y="295968"/>
                    </a:cubicBezTo>
                    <a:cubicBezTo>
                      <a:pt x="29908" y="295275"/>
                      <a:pt x="33548" y="295275"/>
                      <a:pt x="37188" y="295621"/>
                    </a:cubicBezTo>
                    <a:lnTo>
                      <a:pt x="50191" y="302269"/>
                    </a:lnTo>
                    <a:lnTo>
                      <a:pt x="56842" y="288739"/>
                    </a:lnTo>
                    <a:cubicBezTo>
                      <a:pt x="59904" y="280447"/>
                      <a:pt x="59363" y="272425"/>
                      <a:pt x="57923" y="264178"/>
                    </a:cubicBezTo>
                    <a:lnTo>
                      <a:pt x="57671" y="262666"/>
                    </a:lnTo>
                    <a:lnTo>
                      <a:pt x="42156" y="265022"/>
                    </a:lnTo>
                    <a:cubicBezTo>
                      <a:pt x="35737" y="265748"/>
                      <a:pt x="27892" y="267925"/>
                      <a:pt x="21829" y="263934"/>
                    </a:cubicBezTo>
                    <a:cubicBezTo>
                      <a:pt x="21116" y="263208"/>
                      <a:pt x="20403" y="261394"/>
                      <a:pt x="21473" y="260668"/>
                    </a:cubicBezTo>
                    <a:cubicBezTo>
                      <a:pt x="27178" y="256314"/>
                      <a:pt x="34310" y="257040"/>
                      <a:pt x="40729" y="256314"/>
                    </a:cubicBezTo>
                    <a:lnTo>
                      <a:pt x="56573" y="256087"/>
                    </a:lnTo>
                    <a:lnTo>
                      <a:pt x="53601" y="238265"/>
                    </a:lnTo>
                    <a:cubicBezTo>
                      <a:pt x="53241" y="228891"/>
                      <a:pt x="54051" y="219337"/>
                      <a:pt x="56167" y="210098"/>
                    </a:cubicBezTo>
                    <a:lnTo>
                      <a:pt x="58888" y="203223"/>
                    </a:lnTo>
                    <a:lnTo>
                      <a:pt x="40050" y="189707"/>
                    </a:lnTo>
                    <a:cubicBezTo>
                      <a:pt x="34678" y="185738"/>
                      <a:pt x="23578" y="178161"/>
                      <a:pt x="30023" y="170945"/>
                    </a:cubicBezTo>
                    <a:cubicBezTo>
                      <a:pt x="31097" y="169863"/>
                      <a:pt x="32530" y="169863"/>
                      <a:pt x="33604" y="170945"/>
                    </a:cubicBezTo>
                    <a:cubicBezTo>
                      <a:pt x="36469" y="173471"/>
                      <a:pt x="38617" y="177079"/>
                      <a:pt x="41840" y="179604"/>
                    </a:cubicBezTo>
                    <a:cubicBezTo>
                      <a:pt x="44705" y="181769"/>
                      <a:pt x="47211" y="183934"/>
                      <a:pt x="49718" y="185738"/>
                    </a:cubicBezTo>
                    <a:lnTo>
                      <a:pt x="61629" y="196299"/>
                    </a:lnTo>
                    <a:lnTo>
                      <a:pt x="66566" y="183824"/>
                    </a:lnTo>
                    <a:cubicBezTo>
                      <a:pt x="73589" y="171927"/>
                      <a:pt x="82502" y="163995"/>
                      <a:pt x="92445" y="158193"/>
                    </a:cubicBezTo>
                    <a:lnTo>
                      <a:pt x="93732" y="157677"/>
                    </a:lnTo>
                    <a:lnTo>
                      <a:pt x="78611" y="137816"/>
                    </a:lnTo>
                    <a:cubicBezTo>
                      <a:pt x="74378" y="131969"/>
                      <a:pt x="68028" y="118081"/>
                      <a:pt x="79669" y="115888"/>
                    </a:cubicBezTo>
                    <a:cubicBezTo>
                      <a:pt x="81433" y="115888"/>
                      <a:pt x="83197" y="116984"/>
                      <a:pt x="83197" y="118812"/>
                    </a:cubicBezTo>
                    <a:cubicBezTo>
                      <a:pt x="83550" y="127217"/>
                      <a:pt x="88136" y="132334"/>
                      <a:pt x="92369" y="139644"/>
                    </a:cubicBezTo>
                    <a:lnTo>
                      <a:pt x="100793" y="154845"/>
                    </a:lnTo>
                    <a:lnTo>
                      <a:pt x="124503" y="145338"/>
                    </a:lnTo>
                    <a:lnTo>
                      <a:pt x="133432" y="142341"/>
                    </a:lnTo>
                    <a:lnTo>
                      <a:pt x="126122" y="116764"/>
                    </a:lnTo>
                    <a:cubicBezTo>
                      <a:pt x="122839" y="111071"/>
                      <a:pt x="118828" y="103598"/>
                      <a:pt x="124663" y="97905"/>
                    </a:cubicBezTo>
                    <a:cubicBezTo>
                      <a:pt x="125757" y="96838"/>
                      <a:pt x="127216" y="96838"/>
                      <a:pt x="128674" y="97550"/>
                    </a:cubicBezTo>
                    <a:cubicBezTo>
                      <a:pt x="135968" y="101108"/>
                      <a:pt x="138886" y="114273"/>
                      <a:pt x="141438" y="121389"/>
                    </a:cubicBezTo>
                    <a:lnTo>
                      <a:pt x="142416" y="139326"/>
                    </a:lnTo>
                    <a:lnTo>
                      <a:pt x="157573" y="134240"/>
                    </a:lnTo>
                    <a:lnTo>
                      <a:pt x="183045" y="116306"/>
                    </a:lnTo>
                    <a:lnTo>
                      <a:pt x="176990" y="94055"/>
                    </a:lnTo>
                    <a:cubicBezTo>
                      <a:pt x="174413" y="85830"/>
                      <a:pt x="169628" y="76532"/>
                      <a:pt x="172573" y="67949"/>
                    </a:cubicBezTo>
                    <a:cubicBezTo>
                      <a:pt x="173309" y="65445"/>
                      <a:pt x="175886" y="65088"/>
                      <a:pt x="177726" y="66518"/>
                    </a:cubicBezTo>
                    <a:cubicBezTo>
                      <a:pt x="185457" y="72598"/>
                      <a:pt x="186561" y="84042"/>
                      <a:pt x="188770" y="92982"/>
                    </a:cubicBezTo>
                    <a:lnTo>
                      <a:pt x="191567" y="108743"/>
                    </a:lnTo>
                    <a:lnTo>
                      <a:pt x="235289" y="64488"/>
                    </a:lnTo>
                    <a:lnTo>
                      <a:pt x="243346" y="59549"/>
                    </a:lnTo>
                    <a:lnTo>
                      <a:pt x="238922" y="51414"/>
                    </a:lnTo>
                    <a:cubicBezTo>
                      <a:pt x="230215" y="34801"/>
                      <a:pt x="218294" y="7938"/>
                      <a:pt x="235707" y="7938"/>
                    </a:cubicBezTo>
                    <a:cubicBezTo>
                      <a:pt x="237136" y="7938"/>
                      <a:pt x="238208" y="9015"/>
                      <a:pt x="238565" y="10451"/>
                    </a:cubicBezTo>
                    <a:cubicBezTo>
                      <a:pt x="238565" y="15478"/>
                      <a:pt x="238208" y="19428"/>
                      <a:pt x="239636" y="24096"/>
                    </a:cubicBezTo>
                    <a:cubicBezTo>
                      <a:pt x="241065" y="27687"/>
                      <a:pt x="242851" y="31278"/>
                      <a:pt x="244280" y="34869"/>
                    </a:cubicBezTo>
                    <a:lnTo>
                      <a:pt x="251628" y="54472"/>
                    </a:lnTo>
                    <a:lnTo>
                      <a:pt x="264381" y="46653"/>
                    </a:lnTo>
                    <a:lnTo>
                      <a:pt x="279526" y="42685"/>
                    </a:lnTo>
                    <a:lnTo>
                      <a:pt x="274612" y="16165"/>
                    </a:lnTo>
                    <a:cubicBezTo>
                      <a:pt x="276050" y="8980"/>
                      <a:pt x="280363" y="359"/>
                      <a:pt x="288271" y="0"/>
                    </a:cubicBezTo>
                    <a:close/>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60" name="Freeform 571">
                <a:extLst>
                  <a:ext uri="{FF2B5EF4-FFF2-40B4-BE49-F238E27FC236}">
                    <a16:creationId xmlns:a16="http://schemas.microsoft.com/office/drawing/2014/main" id="{DAB63F7E-E5B9-774F-B3A3-2A0B259114ED}"/>
                  </a:ext>
                </a:extLst>
              </p:cNvPr>
              <p:cNvSpPr>
                <a:spLocks noChangeArrowheads="1"/>
              </p:cNvSpPr>
              <p:nvPr/>
            </p:nvSpPr>
            <p:spPr bwMode="auto">
              <a:xfrm>
                <a:off x="21045779" y="1412661"/>
                <a:ext cx="428813" cy="845443"/>
              </a:xfrm>
              <a:custGeom>
                <a:avLst/>
                <a:gdLst>
                  <a:gd name="T0" fmla="*/ 344 w 778"/>
                  <a:gd name="T1" fmla="*/ 655 h 1530"/>
                  <a:gd name="T2" fmla="*/ 171 w 778"/>
                  <a:gd name="T3" fmla="*/ 850 h 1530"/>
                  <a:gd name="T4" fmla="*/ 435 w 778"/>
                  <a:gd name="T5" fmla="*/ 1138 h 1530"/>
                  <a:gd name="T6" fmla="*/ 607 w 778"/>
                  <a:gd name="T7" fmla="*/ 1110 h 1530"/>
                  <a:gd name="T8" fmla="*/ 563 w 778"/>
                  <a:gd name="T9" fmla="*/ 1266 h 1530"/>
                  <a:gd name="T10" fmla="*/ 538 w 778"/>
                  <a:gd name="T11" fmla="*/ 1281 h 1530"/>
                  <a:gd name="T12" fmla="*/ 507 w 778"/>
                  <a:gd name="T13" fmla="*/ 1346 h 1530"/>
                  <a:gd name="T14" fmla="*/ 512 w 778"/>
                  <a:gd name="T15" fmla="*/ 1352 h 1530"/>
                  <a:gd name="T16" fmla="*/ 576 w 778"/>
                  <a:gd name="T17" fmla="*/ 1297 h 1530"/>
                  <a:gd name="T18" fmla="*/ 582 w 778"/>
                  <a:gd name="T19" fmla="*/ 1301 h 1530"/>
                  <a:gd name="T20" fmla="*/ 489 w 778"/>
                  <a:gd name="T21" fmla="*/ 1429 h 1530"/>
                  <a:gd name="T22" fmla="*/ 495 w 778"/>
                  <a:gd name="T23" fmla="*/ 1438 h 1530"/>
                  <a:gd name="T24" fmla="*/ 568 w 778"/>
                  <a:gd name="T25" fmla="*/ 1376 h 1530"/>
                  <a:gd name="T26" fmla="*/ 602 w 778"/>
                  <a:gd name="T27" fmla="*/ 1328 h 1530"/>
                  <a:gd name="T28" fmla="*/ 638 w 778"/>
                  <a:gd name="T29" fmla="*/ 1303 h 1530"/>
                  <a:gd name="T30" fmla="*/ 602 w 778"/>
                  <a:gd name="T31" fmla="*/ 1369 h 1530"/>
                  <a:gd name="T32" fmla="*/ 451 w 778"/>
                  <a:gd name="T33" fmla="*/ 1514 h 1530"/>
                  <a:gd name="T34" fmla="*/ 454 w 778"/>
                  <a:gd name="T35" fmla="*/ 1528 h 1530"/>
                  <a:gd name="T36" fmla="*/ 625 w 778"/>
                  <a:gd name="T37" fmla="*/ 1405 h 1530"/>
                  <a:gd name="T38" fmla="*/ 677 w 778"/>
                  <a:gd name="T39" fmla="*/ 1313 h 1530"/>
                  <a:gd name="T40" fmla="*/ 774 w 778"/>
                  <a:gd name="T41" fmla="*/ 1123 h 1530"/>
                  <a:gd name="T42" fmla="*/ 580 w 778"/>
                  <a:gd name="T43" fmla="*/ 996 h 1530"/>
                  <a:gd name="T44" fmla="*/ 273 w 778"/>
                  <a:gd name="T45" fmla="*/ 921 h 1530"/>
                  <a:gd name="T46" fmla="*/ 339 w 778"/>
                  <a:gd name="T47" fmla="*/ 857 h 1530"/>
                  <a:gd name="T48" fmla="*/ 413 w 778"/>
                  <a:gd name="T49" fmla="*/ 521 h 1530"/>
                  <a:gd name="T50" fmla="*/ 221 w 778"/>
                  <a:gd name="T51" fmla="*/ 540 h 1530"/>
                  <a:gd name="T52" fmla="*/ 253 w 778"/>
                  <a:gd name="T53" fmla="*/ 428 h 1530"/>
                  <a:gd name="T54" fmla="*/ 319 w 778"/>
                  <a:gd name="T55" fmla="*/ 188 h 1530"/>
                  <a:gd name="T56" fmla="*/ 329 w 778"/>
                  <a:gd name="T57" fmla="*/ 60 h 1530"/>
                  <a:gd name="T58" fmla="*/ 312 w 778"/>
                  <a:gd name="T59" fmla="*/ 68 h 1530"/>
                  <a:gd name="T60" fmla="*/ 296 w 778"/>
                  <a:gd name="T61" fmla="*/ 160 h 1530"/>
                  <a:gd name="T62" fmla="*/ 291 w 778"/>
                  <a:gd name="T63" fmla="*/ 156 h 1530"/>
                  <a:gd name="T64" fmla="*/ 221 w 778"/>
                  <a:gd name="T65" fmla="*/ 44 h 1530"/>
                  <a:gd name="T66" fmla="*/ 185 w 778"/>
                  <a:gd name="T67" fmla="*/ 14 h 1530"/>
                  <a:gd name="T68" fmla="*/ 134 w 778"/>
                  <a:gd name="T69" fmla="*/ 34 h 1530"/>
                  <a:gd name="T70" fmla="*/ 185 w 778"/>
                  <a:gd name="T71" fmla="*/ 69 h 1530"/>
                  <a:gd name="T72" fmla="*/ 235 w 778"/>
                  <a:gd name="T73" fmla="*/ 103 h 1530"/>
                  <a:gd name="T74" fmla="*/ 195 w 778"/>
                  <a:gd name="T75" fmla="*/ 96 h 1530"/>
                  <a:gd name="T76" fmla="*/ 161 w 778"/>
                  <a:gd name="T77" fmla="*/ 77 h 1530"/>
                  <a:gd name="T78" fmla="*/ 189 w 778"/>
                  <a:gd name="T79" fmla="*/ 117 h 1530"/>
                  <a:gd name="T80" fmla="*/ 150 w 778"/>
                  <a:gd name="T81" fmla="*/ 91 h 1530"/>
                  <a:gd name="T82" fmla="*/ 142 w 778"/>
                  <a:gd name="T83" fmla="*/ 93 h 1530"/>
                  <a:gd name="T84" fmla="*/ 192 w 778"/>
                  <a:gd name="T85" fmla="*/ 160 h 1530"/>
                  <a:gd name="T86" fmla="*/ 213 w 778"/>
                  <a:gd name="T87" fmla="*/ 255 h 1530"/>
                  <a:gd name="T88" fmla="*/ 24 w 778"/>
                  <a:gd name="T89" fmla="*/ 590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 h="1530">
                    <a:moveTo>
                      <a:pt x="24" y="590"/>
                    </a:moveTo>
                    <a:lnTo>
                      <a:pt x="24" y="590"/>
                    </a:lnTo>
                    <a:cubicBezTo>
                      <a:pt x="74" y="695"/>
                      <a:pt x="226" y="675"/>
                      <a:pt x="344" y="655"/>
                    </a:cubicBezTo>
                    <a:lnTo>
                      <a:pt x="344" y="655"/>
                    </a:lnTo>
                    <a:cubicBezTo>
                      <a:pt x="313" y="736"/>
                      <a:pt x="223" y="772"/>
                      <a:pt x="171" y="850"/>
                    </a:cubicBezTo>
                    <a:lnTo>
                      <a:pt x="171" y="850"/>
                    </a:lnTo>
                    <a:cubicBezTo>
                      <a:pt x="124" y="919"/>
                      <a:pt x="129" y="1000"/>
                      <a:pt x="186" y="1062"/>
                    </a:cubicBezTo>
                    <a:lnTo>
                      <a:pt x="186" y="1062"/>
                    </a:lnTo>
                    <a:cubicBezTo>
                      <a:pt x="249" y="1129"/>
                      <a:pt x="344" y="1146"/>
                      <a:pt x="435" y="1138"/>
                    </a:cubicBezTo>
                    <a:lnTo>
                      <a:pt x="435" y="1138"/>
                    </a:lnTo>
                    <a:cubicBezTo>
                      <a:pt x="477" y="1135"/>
                      <a:pt x="569" y="1097"/>
                      <a:pt x="607" y="1110"/>
                    </a:cubicBezTo>
                    <a:lnTo>
                      <a:pt x="607" y="1110"/>
                    </a:lnTo>
                    <a:cubicBezTo>
                      <a:pt x="699" y="1145"/>
                      <a:pt x="584" y="1208"/>
                      <a:pt x="566" y="1252"/>
                    </a:cubicBezTo>
                    <a:lnTo>
                      <a:pt x="566" y="1252"/>
                    </a:lnTo>
                    <a:cubicBezTo>
                      <a:pt x="564" y="1257"/>
                      <a:pt x="564" y="1261"/>
                      <a:pt x="563" y="1266"/>
                    </a:cubicBezTo>
                    <a:lnTo>
                      <a:pt x="563" y="1266"/>
                    </a:lnTo>
                    <a:cubicBezTo>
                      <a:pt x="554" y="1268"/>
                      <a:pt x="545" y="1271"/>
                      <a:pt x="538" y="1281"/>
                    </a:cubicBezTo>
                    <a:lnTo>
                      <a:pt x="538" y="1281"/>
                    </a:lnTo>
                    <a:cubicBezTo>
                      <a:pt x="533" y="1290"/>
                      <a:pt x="532" y="1301"/>
                      <a:pt x="528" y="1311"/>
                    </a:cubicBezTo>
                    <a:lnTo>
                      <a:pt x="528" y="1311"/>
                    </a:lnTo>
                    <a:cubicBezTo>
                      <a:pt x="523" y="1323"/>
                      <a:pt x="517" y="1337"/>
                      <a:pt x="507" y="1346"/>
                    </a:cubicBezTo>
                    <a:lnTo>
                      <a:pt x="507" y="1346"/>
                    </a:lnTo>
                    <a:cubicBezTo>
                      <a:pt x="504" y="1349"/>
                      <a:pt x="508" y="1353"/>
                      <a:pt x="512" y="1352"/>
                    </a:cubicBezTo>
                    <a:lnTo>
                      <a:pt x="512" y="1352"/>
                    </a:lnTo>
                    <a:cubicBezTo>
                      <a:pt x="532" y="1346"/>
                      <a:pt x="549" y="1338"/>
                      <a:pt x="559" y="1319"/>
                    </a:cubicBezTo>
                    <a:lnTo>
                      <a:pt x="559" y="1319"/>
                    </a:lnTo>
                    <a:cubicBezTo>
                      <a:pt x="565" y="1308"/>
                      <a:pt x="563" y="1299"/>
                      <a:pt x="576" y="1297"/>
                    </a:cubicBezTo>
                    <a:lnTo>
                      <a:pt x="576" y="1297"/>
                    </a:lnTo>
                    <a:cubicBezTo>
                      <a:pt x="578" y="1299"/>
                      <a:pt x="580" y="1300"/>
                      <a:pt x="582" y="1301"/>
                    </a:cubicBezTo>
                    <a:lnTo>
                      <a:pt x="582" y="1301"/>
                    </a:lnTo>
                    <a:cubicBezTo>
                      <a:pt x="576" y="1308"/>
                      <a:pt x="570" y="1315"/>
                      <a:pt x="565" y="1322"/>
                    </a:cubicBezTo>
                    <a:lnTo>
                      <a:pt x="565" y="1322"/>
                    </a:lnTo>
                    <a:cubicBezTo>
                      <a:pt x="541" y="1356"/>
                      <a:pt x="528" y="1405"/>
                      <a:pt x="489" y="1429"/>
                    </a:cubicBezTo>
                    <a:lnTo>
                      <a:pt x="489" y="1429"/>
                    </a:lnTo>
                    <a:cubicBezTo>
                      <a:pt x="484" y="1432"/>
                      <a:pt x="489" y="1441"/>
                      <a:pt x="495" y="1438"/>
                    </a:cubicBezTo>
                    <a:lnTo>
                      <a:pt x="495" y="1438"/>
                    </a:lnTo>
                    <a:cubicBezTo>
                      <a:pt x="512" y="1432"/>
                      <a:pt x="522" y="1430"/>
                      <a:pt x="535" y="1418"/>
                    </a:cubicBezTo>
                    <a:lnTo>
                      <a:pt x="535" y="1418"/>
                    </a:lnTo>
                    <a:cubicBezTo>
                      <a:pt x="548" y="1405"/>
                      <a:pt x="558" y="1391"/>
                      <a:pt x="568" y="1376"/>
                    </a:cubicBezTo>
                    <a:lnTo>
                      <a:pt x="568" y="1376"/>
                    </a:lnTo>
                    <a:cubicBezTo>
                      <a:pt x="579" y="1360"/>
                      <a:pt x="589" y="1343"/>
                      <a:pt x="602" y="1328"/>
                    </a:cubicBezTo>
                    <a:lnTo>
                      <a:pt x="602" y="1328"/>
                    </a:lnTo>
                    <a:cubicBezTo>
                      <a:pt x="612" y="1317"/>
                      <a:pt x="626" y="1311"/>
                      <a:pt x="637" y="1303"/>
                    </a:cubicBezTo>
                    <a:lnTo>
                      <a:pt x="637" y="1303"/>
                    </a:lnTo>
                    <a:lnTo>
                      <a:pt x="638" y="1303"/>
                    </a:lnTo>
                    <a:lnTo>
                      <a:pt x="638" y="1303"/>
                    </a:lnTo>
                    <a:cubicBezTo>
                      <a:pt x="629" y="1326"/>
                      <a:pt x="619" y="1348"/>
                      <a:pt x="602" y="1369"/>
                    </a:cubicBezTo>
                    <a:lnTo>
                      <a:pt x="602" y="1369"/>
                    </a:lnTo>
                    <a:cubicBezTo>
                      <a:pt x="575" y="1403"/>
                      <a:pt x="539" y="1421"/>
                      <a:pt x="505" y="1447"/>
                    </a:cubicBezTo>
                    <a:lnTo>
                      <a:pt x="505" y="1447"/>
                    </a:lnTo>
                    <a:cubicBezTo>
                      <a:pt x="485" y="1463"/>
                      <a:pt x="473" y="1504"/>
                      <a:pt x="451" y="1514"/>
                    </a:cubicBezTo>
                    <a:lnTo>
                      <a:pt x="451" y="1514"/>
                    </a:lnTo>
                    <a:cubicBezTo>
                      <a:pt x="443" y="1517"/>
                      <a:pt x="445" y="1529"/>
                      <a:pt x="454" y="1528"/>
                    </a:cubicBezTo>
                    <a:lnTo>
                      <a:pt x="454" y="1528"/>
                    </a:lnTo>
                    <a:cubicBezTo>
                      <a:pt x="494" y="1525"/>
                      <a:pt x="498" y="1497"/>
                      <a:pt x="527" y="1476"/>
                    </a:cubicBezTo>
                    <a:lnTo>
                      <a:pt x="527" y="1476"/>
                    </a:lnTo>
                    <a:cubicBezTo>
                      <a:pt x="561" y="1452"/>
                      <a:pt x="596" y="1436"/>
                      <a:pt x="625" y="1405"/>
                    </a:cubicBezTo>
                    <a:lnTo>
                      <a:pt x="625" y="1405"/>
                    </a:lnTo>
                    <a:cubicBezTo>
                      <a:pt x="649" y="1378"/>
                      <a:pt x="666" y="1346"/>
                      <a:pt x="677" y="1313"/>
                    </a:cubicBezTo>
                    <a:lnTo>
                      <a:pt x="677" y="1313"/>
                    </a:lnTo>
                    <a:cubicBezTo>
                      <a:pt x="681" y="1301"/>
                      <a:pt x="686" y="1290"/>
                      <a:pt x="690" y="1278"/>
                    </a:cubicBezTo>
                    <a:lnTo>
                      <a:pt x="690" y="1278"/>
                    </a:lnTo>
                    <a:cubicBezTo>
                      <a:pt x="741" y="1242"/>
                      <a:pt x="777" y="1179"/>
                      <a:pt x="774" y="1123"/>
                    </a:cubicBezTo>
                    <a:lnTo>
                      <a:pt x="774" y="1123"/>
                    </a:lnTo>
                    <a:cubicBezTo>
                      <a:pt x="770" y="1020"/>
                      <a:pt x="675" y="986"/>
                      <a:pt x="580" y="996"/>
                    </a:cubicBezTo>
                    <a:lnTo>
                      <a:pt x="580" y="996"/>
                    </a:lnTo>
                    <a:cubicBezTo>
                      <a:pt x="507" y="1004"/>
                      <a:pt x="420" y="1036"/>
                      <a:pt x="346" y="1017"/>
                    </a:cubicBezTo>
                    <a:lnTo>
                      <a:pt x="346" y="1017"/>
                    </a:lnTo>
                    <a:cubicBezTo>
                      <a:pt x="299" y="1005"/>
                      <a:pt x="253" y="975"/>
                      <a:pt x="273" y="921"/>
                    </a:cubicBezTo>
                    <a:lnTo>
                      <a:pt x="273" y="921"/>
                    </a:lnTo>
                    <a:cubicBezTo>
                      <a:pt x="283" y="895"/>
                      <a:pt x="319" y="874"/>
                      <a:pt x="339" y="857"/>
                    </a:cubicBezTo>
                    <a:lnTo>
                      <a:pt x="339" y="857"/>
                    </a:lnTo>
                    <a:cubicBezTo>
                      <a:pt x="433" y="778"/>
                      <a:pt x="488" y="699"/>
                      <a:pt x="483" y="577"/>
                    </a:cubicBezTo>
                    <a:lnTo>
                      <a:pt x="483" y="577"/>
                    </a:lnTo>
                    <a:cubicBezTo>
                      <a:pt x="481" y="544"/>
                      <a:pt x="447" y="517"/>
                      <a:pt x="413" y="521"/>
                    </a:cubicBezTo>
                    <a:lnTo>
                      <a:pt x="413" y="521"/>
                    </a:lnTo>
                    <a:cubicBezTo>
                      <a:pt x="352" y="528"/>
                      <a:pt x="283" y="544"/>
                      <a:pt x="221" y="540"/>
                    </a:cubicBezTo>
                    <a:lnTo>
                      <a:pt x="221" y="540"/>
                    </a:lnTo>
                    <a:cubicBezTo>
                      <a:pt x="166" y="536"/>
                      <a:pt x="128" y="525"/>
                      <a:pt x="189" y="473"/>
                    </a:cubicBezTo>
                    <a:lnTo>
                      <a:pt x="189" y="473"/>
                    </a:lnTo>
                    <a:cubicBezTo>
                      <a:pt x="209" y="456"/>
                      <a:pt x="232" y="444"/>
                      <a:pt x="253" y="428"/>
                    </a:cubicBezTo>
                    <a:lnTo>
                      <a:pt x="253" y="428"/>
                    </a:lnTo>
                    <a:cubicBezTo>
                      <a:pt x="325" y="371"/>
                      <a:pt x="370" y="261"/>
                      <a:pt x="319" y="188"/>
                    </a:cubicBezTo>
                    <a:lnTo>
                      <a:pt x="319" y="188"/>
                    </a:lnTo>
                    <a:cubicBezTo>
                      <a:pt x="329" y="171"/>
                      <a:pt x="335" y="152"/>
                      <a:pt x="339" y="139"/>
                    </a:cubicBezTo>
                    <a:lnTo>
                      <a:pt x="339" y="139"/>
                    </a:lnTo>
                    <a:cubicBezTo>
                      <a:pt x="348" y="111"/>
                      <a:pt x="348" y="83"/>
                      <a:pt x="329" y="60"/>
                    </a:cubicBezTo>
                    <a:lnTo>
                      <a:pt x="329" y="60"/>
                    </a:lnTo>
                    <a:cubicBezTo>
                      <a:pt x="323" y="52"/>
                      <a:pt x="308" y="58"/>
                      <a:pt x="312" y="68"/>
                    </a:cubicBezTo>
                    <a:lnTo>
                      <a:pt x="312" y="68"/>
                    </a:lnTo>
                    <a:cubicBezTo>
                      <a:pt x="326" y="100"/>
                      <a:pt x="315" y="130"/>
                      <a:pt x="297" y="158"/>
                    </a:cubicBezTo>
                    <a:lnTo>
                      <a:pt x="297" y="158"/>
                    </a:lnTo>
                    <a:cubicBezTo>
                      <a:pt x="296" y="159"/>
                      <a:pt x="296" y="160"/>
                      <a:pt x="296" y="160"/>
                    </a:cubicBezTo>
                    <a:lnTo>
                      <a:pt x="296" y="160"/>
                    </a:lnTo>
                    <a:cubicBezTo>
                      <a:pt x="294" y="158"/>
                      <a:pt x="293" y="157"/>
                      <a:pt x="291" y="156"/>
                    </a:cubicBezTo>
                    <a:lnTo>
                      <a:pt x="291" y="156"/>
                    </a:lnTo>
                    <a:cubicBezTo>
                      <a:pt x="296" y="120"/>
                      <a:pt x="282" y="81"/>
                      <a:pt x="255" y="59"/>
                    </a:cubicBezTo>
                    <a:lnTo>
                      <a:pt x="255" y="59"/>
                    </a:lnTo>
                    <a:cubicBezTo>
                      <a:pt x="245" y="51"/>
                      <a:pt x="232" y="50"/>
                      <a:pt x="221" y="44"/>
                    </a:cubicBezTo>
                    <a:lnTo>
                      <a:pt x="221" y="44"/>
                    </a:lnTo>
                    <a:cubicBezTo>
                      <a:pt x="208" y="35"/>
                      <a:pt x="199" y="22"/>
                      <a:pt x="185" y="14"/>
                    </a:cubicBezTo>
                    <a:lnTo>
                      <a:pt x="185" y="14"/>
                    </a:lnTo>
                    <a:cubicBezTo>
                      <a:pt x="164" y="0"/>
                      <a:pt x="147" y="3"/>
                      <a:pt x="126" y="15"/>
                    </a:cubicBezTo>
                    <a:lnTo>
                      <a:pt x="126" y="15"/>
                    </a:lnTo>
                    <a:cubicBezTo>
                      <a:pt x="115" y="20"/>
                      <a:pt x="123" y="35"/>
                      <a:pt x="134" y="34"/>
                    </a:cubicBezTo>
                    <a:lnTo>
                      <a:pt x="134" y="34"/>
                    </a:lnTo>
                    <a:cubicBezTo>
                      <a:pt x="152" y="33"/>
                      <a:pt x="173" y="58"/>
                      <a:pt x="185" y="69"/>
                    </a:cubicBezTo>
                    <a:lnTo>
                      <a:pt x="185" y="69"/>
                    </a:lnTo>
                    <a:cubicBezTo>
                      <a:pt x="197" y="81"/>
                      <a:pt x="211" y="84"/>
                      <a:pt x="225" y="93"/>
                    </a:cubicBezTo>
                    <a:lnTo>
                      <a:pt x="225" y="93"/>
                    </a:lnTo>
                    <a:cubicBezTo>
                      <a:pt x="229" y="95"/>
                      <a:pt x="232" y="98"/>
                      <a:pt x="235" y="103"/>
                    </a:cubicBezTo>
                    <a:lnTo>
                      <a:pt x="235" y="103"/>
                    </a:lnTo>
                    <a:cubicBezTo>
                      <a:pt x="214" y="87"/>
                      <a:pt x="201" y="87"/>
                      <a:pt x="195" y="96"/>
                    </a:cubicBezTo>
                    <a:lnTo>
                      <a:pt x="195" y="96"/>
                    </a:lnTo>
                    <a:cubicBezTo>
                      <a:pt x="185" y="88"/>
                      <a:pt x="175" y="81"/>
                      <a:pt x="165" y="73"/>
                    </a:cubicBezTo>
                    <a:lnTo>
                      <a:pt x="165" y="73"/>
                    </a:lnTo>
                    <a:cubicBezTo>
                      <a:pt x="163" y="72"/>
                      <a:pt x="160" y="75"/>
                      <a:pt x="161" y="77"/>
                    </a:cubicBezTo>
                    <a:lnTo>
                      <a:pt x="161" y="77"/>
                    </a:lnTo>
                    <a:cubicBezTo>
                      <a:pt x="170" y="91"/>
                      <a:pt x="178" y="105"/>
                      <a:pt x="189" y="117"/>
                    </a:cubicBezTo>
                    <a:lnTo>
                      <a:pt x="189" y="117"/>
                    </a:lnTo>
                    <a:cubicBezTo>
                      <a:pt x="189" y="118"/>
                      <a:pt x="188" y="120"/>
                      <a:pt x="188" y="122"/>
                    </a:cubicBezTo>
                    <a:lnTo>
                      <a:pt x="188" y="122"/>
                    </a:lnTo>
                    <a:cubicBezTo>
                      <a:pt x="173" y="115"/>
                      <a:pt x="160" y="106"/>
                      <a:pt x="150" y="91"/>
                    </a:cubicBezTo>
                    <a:lnTo>
                      <a:pt x="150" y="91"/>
                    </a:lnTo>
                    <a:cubicBezTo>
                      <a:pt x="148" y="87"/>
                      <a:pt x="141" y="90"/>
                      <a:pt x="142" y="93"/>
                    </a:cubicBezTo>
                    <a:lnTo>
                      <a:pt x="142" y="93"/>
                    </a:lnTo>
                    <a:cubicBezTo>
                      <a:pt x="145" y="121"/>
                      <a:pt x="154" y="139"/>
                      <a:pt x="180" y="154"/>
                    </a:cubicBezTo>
                    <a:lnTo>
                      <a:pt x="180" y="154"/>
                    </a:lnTo>
                    <a:cubicBezTo>
                      <a:pt x="183" y="157"/>
                      <a:pt x="188" y="158"/>
                      <a:pt x="192" y="160"/>
                    </a:cubicBezTo>
                    <a:lnTo>
                      <a:pt x="192" y="160"/>
                    </a:lnTo>
                    <a:cubicBezTo>
                      <a:pt x="197" y="193"/>
                      <a:pt x="207" y="229"/>
                      <a:pt x="213" y="255"/>
                    </a:cubicBezTo>
                    <a:lnTo>
                      <a:pt x="213" y="255"/>
                    </a:lnTo>
                    <a:cubicBezTo>
                      <a:pt x="228" y="317"/>
                      <a:pt x="74" y="383"/>
                      <a:pt x="41" y="433"/>
                    </a:cubicBezTo>
                    <a:lnTo>
                      <a:pt x="41" y="433"/>
                    </a:lnTo>
                    <a:cubicBezTo>
                      <a:pt x="10" y="480"/>
                      <a:pt x="0" y="540"/>
                      <a:pt x="24" y="590"/>
                    </a:cubicBezTo>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61" name="Freeform 572">
                <a:extLst>
                  <a:ext uri="{FF2B5EF4-FFF2-40B4-BE49-F238E27FC236}">
                    <a16:creationId xmlns:a16="http://schemas.microsoft.com/office/drawing/2014/main" id="{5D753BB0-4DAD-7740-897A-8E8BDF6065A2}"/>
                  </a:ext>
                </a:extLst>
              </p:cNvPr>
              <p:cNvSpPr>
                <a:spLocks noChangeArrowheads="1"/>
              </p:cNvSpPr>
              <p:nvPr/>
            </p:nvSpPr>
            <p:spPr bwMode="auto">
              <a:xfrm>
                <a:off x="20675441" y="713403"/>
                <a:ext cx="2317054" cy="2397455"/>
              </a:xfrm>
              <a:custGeom>
                <a:avLst/>
                <a:gdLst>
                  <a:gd name="T0" fmla="*/ 73 w 4192"/>
                  <a:gd name="T1" fmla="*/ 2145 h 4337"/>
                  <a:gd name="T2" fmla="*/ 73 w 4192"/>
                  <a:gd name="T3" fmla="*/ 2145 h 4337"/>
                  <a:gd name="T4" fmla="*/ 1355 w 4192"/>
                  <a:gd name="T5" fmla="*/ 312 h 4337"/>
                  <a:gd name="T6" fmla="*/ 1355 w 4192"/>
                  <a:gd name="T7" fmla="*/ 312 h 4337"/>
                  <a:gd name="T8" fmla="*/ 3517 w 4192"/>
                  <a:gd name="T9" fmla="*/ 894 h 4337"/>
                  <a:gd name="T10" fmla="*/ 3517 w 4192"/>
                  <a:gd name="T11" fmla="*/ 894 h 4337"/>
                  <a:gd name="T12" fmla="*/ 3695 w 4192"/>
                  <a:gd name="T13" fmla="*/ 3147 h 4337"/>
                  <a:gd name="T14" fmla="*/ 3695 w 4192"/>
                  <a:gd name="T15" fmla="*/ 3147 h 4337"/>
                  <a:gd name="T16" fmla="*/ 1635 w 4192"/>
                  <a:gd name="T17" fmla="*/ 4056 h 4337"/>
                  <a:gd name="T18" fmla="*/ 1635 w 4192"/>
                  <a:gd name="T19" fmla="*/ 4056 h 4337"/>
                  <a:gd name="T20" fmla="*/ 73 w 4192"/>
                  <a:gd name="T21" fmla="*/ 2145 h 4337"/>
                  <a:gd name="T22" fmla="*/ 73 w 4192"/>
                  <a:gd name="T23" fmla="*/ 2145 h 4337"/>
                  <a:gd name="T24" fmla="*/ 0 w 4192"/>
                  <a:gd name="T25" fmla="*/ 2145 h 4337"/>
                  <a:gd name="T26" fmla="*/ 0 w 4192"/>
                  <a:gd name="T27" fmla="*/ 2145 h 4337"/>
                  <a:gd name="T28" fmla="*/ 1336 w 4192"/>
                  <a:gd name="T29" fmla="*/ 4047 h 4337"/>
                  <a:gd name="T30" fmla="*/ 1336 w 4192"/>
                  <a:gd name="T31" fmla="*/ 4047 h 4337"/>
                  <a:gd name="T32" fmla="*/ 3588 w 4192"/>
                  <a:gd name="T33" fmla="*/ 3423 h 4337"/>
                  <a:gd name="T34" fmla="*/ 3588 w 4192"/>
                  <a:gd name="T35" fmla="*/ 3423 h 4337"/>
                  <a:gd name="T36" fmla="*/ 3757 w 4192"/>
                  <a:gd name="T37" fmla="*/ 1107 h 4337"/>
                  <a:gd name="T38" fmla="*/ 3757 w 4192"/>
                  <a:gd name="T39" fmla="*/ 1107 h 4337"/>
                  <a:gd name="T40" fmla="*/ 1632 w 4192"/>
                  <a:gd name="T41" fmla="*/ 161 h 4337"/>
                  <a:gd name="T42" fmla="*/ 1632 w 4192"/>
                  <a:gd name="T43" fmla="*/ 161 h 4337"/>
                  <a:gd name="T44" fmla="*/ 0 w 4192"/>
                  <a:gd name="T45" fmla="*/ 2145 h 4337"/>
                  <a:gd name="T46" fmla="*/ 0 w 4192"/>
                  <a:gd name="T47" fmla="*/ 2145 h 4337"/>
                  <a:gd name="T48" fmla="*/ 73 w 4192"/>
                  <a:gd name="T49" fmla="*/ 2145 h 4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92" h="4337">
                    <a:moveTo>
                      <a:pt x="73" y="2145"/>
                    </a:moveTo>
                    <a:lnTo>
                      <a:pt x="73" y="2145"/>
                    </a:lnTo>
                    <a:cubicBezTo>
                      <a:pt x="79" y="1334"/>
                      <a:pt x="588" y="589"/>
                      <a:pt x="1355" y="312"/>
                    </a:cubicBezTo>
                    <a:lnTo>
                      <a:pt x="1355" y="312"/>
                    </a:lnTo>
                    <a:cubicBezTo>
                      <a:pt x="2120" y="36"/>
                      <a:pt x="2995" y="271"/>
                      <a:pt x="3517" y="894"/>
                    </a:cubicBezTo>
                    <a:lnTo>
                      <a:pt x="3517" y="894"/>
                    </a:lnTo>
                    <a:cubicBezTo>
                      <a:pt x="4045" y="1522"/>
                      <a:pt x="4116" y="2444"/>
                      <a:pt x="3695" y="3147"/>
                    </a:cubicBezTo>
                    <a:lnTo>
                      <a:pt x="3695" y="3147"/>
                    </a:lnTo>
                    <a:cubicBezTo>
                      <a:pt x="3274" y="3848"/>
                      <a:pt x="2437" y="4219"/>
                      <a:pt x="1635" y="4056"/>
                    </a:cubicBezTo>
                    <a:lnTo>
                      <a:pt x="1635" y="4056"/>
                    </a:lnTo>
                    <a:cubicBezTo>
                      <a:pt x="731" y="3874"/>
                      <a:pt x="80" y="3062"/>
                      <a:pt x="73" y="2145"/>
                    </a:cubicBezTo>
                    <a:lnTo>
                      <a:pt x="73" y="2145"/>
                    </a:lnTo>
                    <a:cubicBezTo>
                      <a:pt x="72" y="2099"/>
                      <a:pt x="0" y="2099"/>
                      <a:pt x="0" y="2145"/>
                    </a:cubicBezTo>
                    <a:lnTo>
                      <a:pt x="0" y="2145"/>
                    </a:lnTo>
                    <a:cubicBezTo>
                      <a:pt x="7" y="2990"/>
                      <a:pt x="538" y="3758"/>
                      <a:pt x="1336" y="4047"/>
                    </a:cubicBezTo>
                    <a:lnTo>
                      <a:pt x="1336" y="4047"/>
                    </a:lnTo>
                    <a:cubicBezTo>
                      <a:pt x="2134" y="4336"/>
                      <a:pt x="3054" y="4080"/>
                      <a:pt x="3588" y="3423"/>
                    </a:cubicBezTo>
                    <a:lnTo>
                      <a:pt x="3588" y="3423"/>
                    </a:lnTo>
                    <a:cubicBezTo>
                      <a:pt x="4120" y="2771"/>
                      <a:pt x="4191" y="1829"/>
                      <a:pt x="3757" y="1107"/>
                    </a:cubicBezTo>
                    <a:lnTo>
                      <a:pt x="3757" y="1107"/>
                    </a:lnTo>
                    <a:cubicBezTo>
                      <a:pt x="3322" y="382"/>
                      <a:pt x="2461" y="0"/>
                      <a:pt x="1632" y="161"/>
                    </a:cubicBezTo>
                    <a:lnTo>
                      <a:pt x="1632" y="161"/>
                    </a:lnTo>
                    <a:cubicBezTo>
                      <a:pt x="689" y="343"/>
                      <a:pt x="8" y="1191"/>
                      <a:pt x="0" y="2145"/>
                    </a:cubicBezTo>
                    <a:lnTo>
                      <a:pt x="0" y="2145"/>
                    </a:lnTo>
                    <a:cubicBezTo>
                      <a:pt x="0" y="2191"/>
                      <a:pt x="72" y="2191"/>
                      <a:pt x="73" y="2145"/>
                    </a:cubicBezTo>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grpSp>
        <p:sp>
          <p:nvSpPr>
            <p:cNvPr id="49" name="Freeform 48">
              <a:extLst>
                <a:ext uri="{FF2B5EF4-FFF2-40B4-BE49-F238E27FC236}">
                  <a16:creationId xmlns:a16="http://schemas.microsoft.com/office/drawing/2014/main" id="{935A563B-2B0D-C14C-AB16-8839FC5572C9}"/>
                </a:ext>
              </a:extLst>
            </p:cNvPr>
            <p:cNvSpPr>
              <a:spLocks noChangeArrowheads="1"/>
            </p:cNvSpPr>
            <p:nvPr/>
          </p:nvSpPr>
          <p:spPr bwMode="auto">
            <a:xfrm>
              <a:off x="9434791" y="5385954"/>
              <a:ext cx="477834" cy="1471489"/>
            </a:xfrm>
            <a:custGeom>
              <a:avLst/>
              <a:gdLst>
                <a:gd name="connsiteX0" fmla="*/ 82186 w 310951"/>
                <a:gd name="connsiteY0" fmla="*/ 869133 h 959170"/>
                <a:gd name="connsiteX1" fmla="*/ 81120 w 310951"/>
                <a:gd name="connsiteY1" fmla="*/ 870917 h 959170"/>
                <a:gd name="connsiteX2" fmla="*/ 72679 w 310951"/>
                <a:gd name="connsiteY2" fmla="*/ 873236 h 959170"/>
                <a:gd name="connsiteX3" fmla="*/ 72458 w 310951"/>
                <a:gd name="connsiteY3" fmla="*/ 873701 h 959170"/>
                <a:gd name="connsiteX4" fmla="*/ 69391 w 310951"/>
                <a:gd name="connsiteY4" fmla="*/ 873771 h 959170"/>
                <a:gd name="connsiteX5" fmla="*/ 71168 w 310951"/>
                <a:gd name="connsiteY5" fmla="*/ 876268 h 959170"/>
                <a:gd name="connsiteX6" fmla="*/ 71236 w 310951"/>
                <a:gd name="connsiteY6" fmla="*/ 876274 h 959170"/>
                <a:gd name="connsiteX7" fmla="*/ 69036 w 310951"/>
                <a:gd name="connsiteY7" fmla="*/ 880906 h 959170"/>
                <a:gd name="connsiteX8" fmla="*/ 72768 w 310951"/>
                <a:gd name="connsiteY8" fmla="*/ 887238 h 959170"/>
                <a:gd name="connsiteX9" fmla="*/ 78729 w 310951"/>
                <a:gd name="connsiteY9" fmla="*/ 888542 h 959170"/>
                <a:gd name="connsiteX10" fmla="*/ 78277 w 310951"/>
                <a:gd name="connsiteY10" fmla="*/ 890538 h 959170"/>
                <a:gd name="connsiteX11" fmla="*/ 79699 w 310951"/>
                <a:gd name="connsiteY11" fmla="*/ 888754 h 959170"/>
                <a:gd name="connsiteX12" fmla="*/ 78729 w 310951"/>
                <a:gd name="connsiteY12" fmla="*/ 888542 h 959170"/>
                <a:gd name="connsiteX13" fmla="*/ 81299 w 310951"/>
                <a:gd name="connsiteY13" fmla="*/ 877192 h 959170"/>
                <a:gd name="connsiteX14" fmla="*/ 82897 w 310951"/>
                <a:gd name="connsiteY14" fmla="*/ 877338 h 959170"/>
                <a:gd name="connsiteX15" fmla="*/ 81831 w 310951"/>
                <a:gd name="connsiteY15" fmla="*/ 874841 h 959170"/>
                <a:gd name="connsiteX16" fmla="*/ 81299 w 310951"/>
                <a:gd name="connsiteY16" fmla="*/ 877192 h 959170"/>
                <a:gd name="connsiteX17" fmla="*/ 71236 w 310951"/>
                <a:gd name="connsiteY17" fmla="*/ 876274 h 959170"/>
                <a:gd name="connsiteX18" fmla="*/ 72458 w 310951"/>
                <a:gd name="connsiteY18" fmla="*/ 873701 h 959170"/>
                <a:gd name="connsiteX19" fmla="*/ 85030 w 310951"/>
                <a:gd name="connsiteY19" fmla="*/ 873414 h 959170"/>
                <a:gd name="connsiteX20" fmla="*/ 86096 w 310951"/>
                <a:gd name="connsiteY20" fmla="*/ 875911 h 959170"/>
                <a:gd name="connsiteX21" fmla="*/ 83253 w 310951"/>
                <a:gd name="connsiteY21" fmla="*/ 891608 h 959170"/>
                <a:gd name="connsiteX22" fmla="*/ 81120 w 310951"/>
                <a:gd name="connsiteY22" fmla="*/ 893748 h 959170"/>
                <a:gd name="connsiteX23" fmla="*/ 63349 w 310951"/>
                <a:gd name="connsiteY23" fmla="*/ 880549 h 959170"/>
                <a:gd name="connsiteX24" fmla="*/ 82186 w 310951"/>
                <a:gd name="connsiteY24" fmla="*/ 869133 h 959170"/>
                <a:gd name="connsiteX25" fmla="*/ 67813 w 310951"/>
                <a:gd name="connsiteY25" fmla="*/ 784447 h 959170"/>
                <a:gd name="connsiteX26" fmla="*/ 75519 w 310951"/>
                <a:gd name="connsiteY26" fmla="*/ 785728 h 959170"/>
                <a:gd name="connsiteX27" fmla="*/ 74427 w 310951"/>
                <a:gd name="connsiteY27" fmla="*/ 787538 h 959170"/>
                <a:gd name="connsiteX28" fmla="*/ 73252 w 310951"/>
                <a:gd name="connsiteY28" fmla="*/ 787564 h 959170"/>
                <a:gd name="connsiteX29" fmla="*/ 67600 w 310951"/>
                <a:gd name="connsiteY29" fmla="*/ 784325 h 959170"/>
                <a:gd name="connsiteX30" fmla="*/ 67813 w 310951"/>
                <a:gd name="connsiteY30" fmla="*/ 784447 h 959170"/>
                <a:gd name="connsiteX31" fmla="*/ 67430 w 310951"/>
                <a:gd name="connsiteY31" fmla="*/ 784384 h 959170"/>
                <a:gd name="connsiteX32" fmla="*/ 58634 w 310951"/>
                <a:gd name="connsiteY32" fmla="*/ 782922 h 959170"/>
                <a:gd name="connsiteX33" fmla="*/ 67430 w 310951"/>
                <a:gd name="connsiteY33" fmla="*/ 784384 h 959170"/>
                <a:gd name="connsiteX34" fmla="*/ 55129 w 310951"/>
                <a:gd name="connsiteY34" fmla="*/ 788624 h 959170"/>
                <a:gd name="connsiteX35" fmla="*/ 57314 w 310951"/>
                <a:gd name="connsiteY35" fmla="*/ 790797 h 959170"/>
                <a:gd name="connsiteX36" fmla="*/ 58571 w 310951"/>
                <a:gd name="connsiteY36" fmla="*/ 790933 h 959170"/>
                <a:gd name="connsiteX37" fmla="*/ 54037 w 310951"/>
                <a:gd name="connsiteY37" fmla="*/ 799848 h 959170"/>
                <a:gd name="connsiteX38" fmla="*/ 69694 w 310951"/>
                <a:gd name="connsiteY38" fmla="*/ 808176 h 959170"/>
                <a:gd name="connsiteX39" fmla="*/ 74063 w 310951"/>
                <a:gd name="connsiteY39" fmla="*/ 792607 h 959170"/>
                <a:gd name="connsiteX40" fmla="*/ 58571 w 310951"/>
                <a:gd name="connsiteY40" fmla="*/ 790933 h 959170"/>
                <a:gd name="connsiteX41" fmla="*/ 60136 w 310951"/>
                <a:gd name="connsiteY41" fmla="*/ 787855 h 959170"/>
                <a:gd name="connsiteX42" fmla="*/ 73252 w 310951"/>
                <a:gd name="connsiteY42" fmla="*/ 787564 h 959170"/>
                <a:gd name="connsiteX43" fmla="*/ 79525 w 310951"/>
                <a:gd name="connsiteY43" fmla="*/ 791159 h 959170"/>
                <a:gd name="connsiteX44" fmla="*/ 69694 w 310951"/>
                <a:gd name="connsiteY44" fmla="*/ 813969 h 959170"/>
                <a:gd name="connsiteX45" fmla="*/ 48575 w 310951"/>
                <a:gd name="connsiteY45" fmla="*/ 796952 h 959170"/>
                <a:gd name="connsiteX46" fmla="*/ 58634 w 310951"/>
                <a:gd name="connsiteY46" fmla="*/ 782922 h 959170"/>
                <a:gd name="connsiteX47" fmla="*/ 127034 w 310951"/>
                <a:gd name="connsiteY47" fmla="*/ 719178 h 959170"/>
                <a:gd name="connsiteX48" fmla="*/ 126336 w 310951"/>
                <a:gd name="connsiteY48" fmla="*/ 721309 h 959170"/>
                <a:gd name="connsiteX49" fmla="*/ 117255 w 310951"/>
                <a:gd name="connsiteY49" fmla="*/ 730541 h 959170"/>
                <a:gd name="connsiteX50" fmla="*/ 123874 w 310951"/>
                <a:gd name="connsiteY50" fmla="*/ 735656 h 959170"/>
                <a:gd name="connsiteX51" fmla="*/ 124240 w 310951"/>
                <a:gd name="connsiteY51" fmla="*/ 738708 h 959170"/>
                <a:gd name="connsiteX52" fmla="*/ 125986 w 310951"/>
                <a:gd name="connsiteY52" fmla="*/ 737288 h 959170"/>
                <a:gd name="connsiteX53" fmla="*/ 123874 w 310951"/>
                <a:gd name="connsiteY53" fmla="*/ 735656 h 959170"/>
                <a:gd name="connsiteX54" fmla="*/ 122494 w 310951"/>
                <a:gd name="connsiteY54" fmla="*/ 724149 h 959170"/>
                <a:gd name="connsiteX55" fmla="*/ 123192 w 310951"/>
                <a:gd name="connsiteY55" fmla="*/ 723794 h 959170"/>
                <a:gd name="connsiteX56" fmla="*/ 127034 w 310951"/>
                <a:gd name="connsiteY56" fmla="*/ 738353 h 959170"/>
                <a:gd name="connsiteX57" fmla="*/ 126336 w 310951"/>
                <a:gd name="connsiteY57" fmla="*/ 740129 h 959170"/>
                <a:gd name="connsiteX58" fmla="*/ 110619 w 310951"/>
                <a:gd name="connsiteY58" fmla="*/ 729831 h 959170"/>
                <a:gd name="connsiteX59" fmla="*/ 127034 w 310951"/>
                <a:gd name="connsiteY59" fmla="*/ 719178 h 959170"/>
                <a:gd name="connsiteX60" fmla="*/ 115770 w 310951"/>
                <a:gd name="connsiteY60" fmla="*/ 617172 h 959170"/>
                <a:gd name="connsiteX61" fmla="*/ 121953 w 310951"/>
                <a:gd name="connsiteY61" fmla="*/ 623836 h 959170"/>
                <a:gd name="connsiteX62" fmla="*/ 118262 w 310951"/>
                <a:gd name="connsiteY62" fmla="*/ 640379 h 959170"/>
                <a:gd name="connsiteX63" fmla="*/ 104602 w 310951"/>
                <a:gd name="connsiteY63" fmla="*/ 620160 h 959170"/>
                <a:gd name="connsiteX64" fmla="*/ 105709 w 310951"/>
                <a:gd name="connsiteY64" fmla="*/ 621630 h 959170"/>
                <a:gd name="connsiteX65" fmla="*/ 116785 w 310951"/>
                <a:gd name="connsiteY65" fmla="*/ 634865 h 959170"/>
                <a:gd name="connsiteX66" fmla="*/ 115677 w 310951"/>
                <a:gd name="connsiteY66" fmla="*/ 624571 h 959170"/>
                <a:gd name="connsiteX67" fmla="*/ 108294 w 310951"/>
                <a:gd name="connsiteY67" fmla="*/ 620527 h 959170"/>
                <a:gd name="connsiteX68" fmla="*/ 107924 w 310951"/>
                <a:gd name="connsiteY68" fmla="*/ 617954 h 959170"/>
                <a:gd name="connsiteX69" fmla="*/ 115770 w 310951"/>
                <a:gd name="connsiteY69" fmla="*/ 617172 h 959170"/>
                <a:gd name="connsiteX70" fmla="*/ 132062 w 310951"/>
                <a:gd name="connsiteY70" fmla="*/ 575927 h 959170"/>
                <a:gd name="connsiteX71" fmla="*/ 141658 w 310951"/>
                <a:gd name="connsiteY71" fmla="*/ 586390 h 959170"/>
                <a:gd name="connsiteX72" fmla="*/ 135616 w 310951"/>
                <a:gd name="connsiteY72" fmla="*/ 597935 h 959170"/>
                <a:gd name="connsiteX73" fmla="*/ 127797 w 310951"/>
                <a:gd name="connsiteY73" fmla="*/ 580257 h 959170"/>
                <a:gd name="connsiteX74" fmla="*/ 129219 w 310951"/>
                <a:gd name="connsiteY74" fmla="*/ 581339 h 959170"/>
                <a:gd name="connsiteX75" fmla="*/ 134195 w 310951"/>
                <a:gd name="connsiteY75" fmla="*/ 593967 h 959170"/>
                <a:gd name="connsiteX76" fmla="*/ 137749 w 310951"/>
                <a:gd name="connsiteY76" fmla="*/ 586751 h 959170"/>
                <a:gd name="connsiteX77" fmla="*/ 131351 w 310951"/>
                <a:gd name="connsiteY77" fmla="*/ 577731 h 959170"/>
                <a:gd name="connsiteX78" fmla="*/ 132062 w 310951"/>
                <a:gd name="connsiteY78" fmla="*/ 575927 h 959170"/>
                <a:gd name="connsiteX79" fmla="*/ 178431 w 310951"/>
                <a:gd name="connsiteY79" fmla="*/ 383549 h 959170"/>
                <a:gd name="connsiteX80" fmla="*/ 157956 w 310951"/>
                <a:gd name="connsiteY80" fmla="*/ 386475 h 959170"/>
                <a:gd name="connsiteX81" fmla="*/ 138948 w 310951"/>
                <a:gd name="connsiteY81" fmla="*/ 394530 h 959170"/>
                <a:gd name="connsiteX82" fmla="*/ 159436 w 310951"/>
                <a:gd name="connsiteY82" fmla="*/ 406964 h 959170"/>
                <a:gd name="connsiteX83" fmla="*/ 194954 w 310951"/>
                <a:gd name="connsiteY83" fmla="*/ 402619 h 959170"/>
                <a:gd name="connsiteX84" fmla="*/ 211433 w 310951"/>
                <a:gd name="connsiteY84" fmla="*/ 402797 h 959170"/>
                <a:gd name="connsiteX85" fmla="*/ 213327 w 310951"/>
                <a:gd name="connsiteY85" fmla="*/ 404504 h 959170"/>
                <a:gd name="connsiteX86" fmla="*/ 214176 w 310951"/>
                <a:gd name="connsiteY86" fmla="*/ 400799 h 959170"/>
                <a:gd name="connsiteX87" fmla="*/ 197283 w 310951"/>
                <a:gd name="connsiteY87" fmla="*/ 392235 h 959170"/>
                <a:gd name="connsiteX88" fmla="*/ 178431 w 310951"/>
                <a:gd name="connsiteY88" fmla="*/ 383549 h 959170"/>
                <a:gd name="connsiteX89" fmla="*/ 162864 w 310951"/>
                <a:gd name="connsiteY89" fmla="*/ 327420 h 959170"/>
                <a:gd name="connsiteX90" fmla="*/ 178148 w 310951"/>
                <a:gd name="connsiteY90" fmla="*/ 329196 h 959170"/>
                <a:gd name="connsiteX91" fmla="*/ 172816 w 310951"/>
                <a:gd name="connsiteY91" fmla="*/ 347661 h 959170"/>
                <a:gd name="connsiteX92" fmla="*/ 158955 w 310951"/>
                <a:gd name="connsiteY92" fmla="*/ 341980 h 959170"/>
                <a:gd name="connsiteX93" fmla="*/ 167485 w 310951"/>
                <a:gd name="connsiteY93" fmla="*/ 333102 h 959170"/>
                <a:gd name="connsiteX94" fmla="*/ 167485 w 310951"/>
                <a:gd name="connsiteY94" fmla="*/ 335233 h 959170"/>
                <a:gd name="connsiteX95" fmla="*/ 163575 w 310951"/>
                <a:gd name="connsiteY95" fmla="*/ 340914 h 959170"/>
                <a:gd name="connsiteX96" fmla="*/ 172816 w 310951"/>
                <a:gd name="connsiteY96" fmla="*/ 342690 h 959170"/>
                <a:gd name="connsiteX97" fmla="*/ 164641 w 310951"/>
                <a:gd name="connsiteY97" fmla="*/ 329551 h 959170"/>
                <a:gd name="connsiteX98" fmla="*/ 162864 w 310951"/>
                <a:gd name="connsiteY98" fmla="*/ 327420 h 959170"/>
                <a:gd name="connsiteX99" fmla="*/ 218569 w 310951"/>
                <a:gd name="connsiteY99" fmla="*/ 293722 h 959170"/>
                <a:gd name="connsiteX100" fmla="*/ 225163 w 310951"/>
                <a:gd name="connsiteY100" fmla="*/ 311097 h 959170"/>
                <a:gd name="connsiteX101" fmla="*/ 209410 w 310951"/>
                <a:gd name="connsiteY101" fmla="*/ 318491 h 959170"/>
                <a:gd name="connsiteX102" fmla="*/ 202450 w 310951"/>
                <a:gd name="connsiteY102" fmla="*/ 303334 h 959170"/>
                <a:gd name="connsiteX103" fmla="*/ 216737 w 310951"/>
                <a:gd name="connsiteY103" fmla="*/ 298898 h 959170"/>
                <a:gd name="connsiteX104" fmla="*/ 216005 w 310951"/>
                <a:gd name="connsiteY104" fmla="*/ 301116 h 959170"/>
                <a:gd name="connsiteX105" fmla="*/ 207579 w 310951"/>
                <a:gd name="connsiteY105" fmla="*/ 305552 h 959170"/>
                <a:gd name="connsiteX106" fmla="*/ 212708 w 310951"/>
                <a:gd name="connsiteY106" fmla="*/ 314055 h 959170"/>
                <a:gd name="connsiteX107" fmla="*/ 217470 w 310951"/>
                <a:gd name="connsiteY107" fmla="*/ 295201 h 959170"/>
                <a:gd name="connsiteX108" fmla="*/ 218569 w 310951"/>
                <a:gd name="connsiteY108" fmla="*/ 293722 h 959170"/>
                <a:gd name="connsiteX109" fmla="*/ 181202 w 310951"/>
                <a:gd name="connsiteY109" fmla="*/ 258734 h 959170"/>
                <a:gd name="connsiteX110" fmla="*/ 194391 w 310951"/>
                <a:gd name="connsiteY110" fmla="*/ 275941 h 959170"/>
                <a:gd name="connsiteX111" fmla="*/ 179004 w 310951"/>
                <a:gd name="connsiteY111" fmla="*/ 260168 h 959170"/>
                <a:gd name="connsiteX112" fmla="*/ 180836 w 310951"/>
                <a:gd name="connsiteY112" fmla="*/ 261602 h 959170"/>
                <a:gd name="connsiteX113" fmla="*/ 192193 w 310951"/>
                <a:gd name="connsiteY113" fmla="*/ 272356 h 959170"/>
                <a:gd name="connsiteX114" fmla="*/ 182301 w 310951"/>
                <a:gd name="connsiteY114" fmla="*/ 260168 h 959170"/>
                <a:gd name="connsiteX115" fmla="*/ 181202 w 310951"/>
                <a:gd name="connsiteY115" fmla="*/ 258734 h 959170"/>
                <a:gd name="connsiteX116" fmla="*/ 208035 w 310951"/>
                <a:gd name="connsiteY116" fmla="*/ 37822 h 959170"/>
                <a:gd name="connsiteX117" fmla="*/ 204621 w 310951"/>
                <a:gd name="connsiteY117" fmla="*/ 52912 h 959170"/>
                <a:gd name="connsiteX118" fmla="*/ 188031 w 310951"/>
                <a:gd name="connsiteY118" fmla="*/ 125974 h 959170"/>
                <a:gd name="connsiteX119" fmla="*/ 128980 w 310951"/>
                <a:gd name="connsiteY119" fmla="*/ 383024 h 959170"/>
                <a:gd name="connsiteX120" fmla="*/ 130174 w 310951"/>
                <a:gd name="connsiteY120" fmla="*/ 383234 h 959170"/>
                <a:gd name="connsiteX121" fmla="*/ 162285 w 310951"/>
                <a:gd name="connsiteY121" fmla="*/ 372433 h 959170"/>
                <a:gd name="connsiteX122" fmla="*/ 185016 w 310951"/>
                <a:gd name="connsiteY122" fmla="*/ 371713 h 959170"/>
                <a:gd name="connsiteX123" fmla="*/ 208016 w 310951"/>
                <a:gd name="connsiteY123" fmla="*/ 380849 h 959170"/>
                <a:gd name="connsiteX124" fmla="*/ 216805 w 310951"/>
                <a:gd name="connsiteY124" fmla="*/ 389318 h 959170"/>
                <a:gd name="connsiteX125" fmla="*/ 283963 w 310951"/>
                <a:gd name="connsiteY125" fmla="*/ 96101 h 959170"/>
                <a:gd name="connsiteX126" fmla="*/ 291491 w 310951"/>
                <a:gd name="connsiteY126" fmla="*/ 71402 h 959170"/>
                <a:gd name="connsiteX127" fmla="*/ 293724 w 310951"/>
                <a:gd name="connsiteY127" fmla="*/ 57507 h 959170"/>
                <a:gd name="connsiteX128" fmla="*/ 278780 w 310951"/>
                <a:gd name="connsiteY128" fmla="*/ 59854 h 959170"/>
                <a:gd name="connsiteX129" fmla="*/ 241935 w 310951"/>
                <a:gd name="connsiteY129" fmla="*/ 53856 h 959170"/>
                <a:gd name="connsiteX130" fmla="*/ 213172 w 310951"/>
                <a:gd name="connsiteY130" fmla="*/ 42220 h 959170"/>
                <a:gd name="connsiteX131" fmla="*/ 229145 w 310951"/>
                <a:gd name="connsiteY131" fmla="*/ 15374 h 959170"/>
                <a:gd name="connsiteX132" fmla="*/ 214482 w 310951"/>
                <a:gd name="connsiteY132" fmla="*/ 22105 h 959170"/>
                <a:gd name="connsiteX133" fmla="*/ 281484 w 310951"/>
                <a:gd name="connsiteY133" fmla="*/ 47018 h 959170"/>
                <a:gd name="connsiteX134" fmla="*/ 292682 w 310951"/>
                <a:gd name="connsiteY134" fmla="*/ 42063 h 959170"/>
                <a:gd name="connsiteX135" fmla="*/ 283957 w 310951"/>
                <a:gd name="connsiteY135" fmla="*/ 28550 h 959170"/>
                <a:gd name="connsiteX136" fmla="*/ 279301 w 310951"/>
                <a:gd name="connsiteY136" fmla="*/ 26004 h 959170"/>
                <a:gd name="connsiteX137" fmla="*/ 257829 w 310951"/>
                <a:gd name="connsiteY137" fmla="*/ 18317 h 959170"/>
                <a:gd name="connsiteX138" fmla="*/ 229145 w 310951"/>
                <a:gd name="connsiteY138" fmla="*/ 15374 h 959170"/>
                <a:gd name="connsiteX139" fmla="*/ 236358 w 310951"/>
                <a:gd name="connsiteY139" fmla="*/ 5 h 959170"/>
                <a:gd name="connsiteX140" fmla="*/ 278553 w 310951"/>
                <a:gd name="connsiteY140" fmla="*/ 9003 h 959170"/>
                <a:gd name="connsiteX141" fmla="*/ 287124 w 310951"/>
                <a:gd name="connsiteY141" fmla="*/ 15190 h 959170"/>
                <a:gd name="connsiteX142" fmla="*/ 290339 w 310951"/>
                <a:gd name="connsiteY142" fmla="*/ 16423 h 959170"/>
                <a:gd name="connsiteX143" fmla="*/ 310929 w 310951"/>
                <a:gd name="connsiteY143" fmla="*/ 41949 h 959170"/>
                <a:gd name="connsiteX144" fmla="*/ 309423 w 310951"/>
                <a:gd name="connsiteY144" fmla="*/ 43474 h 959170"/>
                <a:gd name="connsiteX145" fmla="*/ 306866 w 310951"/>
                <a:gd name="connsiteY145" fmla="*/ 36673 h 959170"/>
                <a:gd name="connsiteX146" fmla="*/ 305675 w 310951"/>
                <a:gd name="connsiteY146" fmla="*/ 37071 h 959170"/>
                <a:gd name="connsiteX147" fmla="*/ 307889 w 310951"/>
                <a:gd name="connsiteY147" fmla="*/ 45026 h 959170"/>
                <a:gd name="connsiteX148" fmla="*/ 309423 w 310951"/>
                <a:gd name="connsiteY148" fmla="*/ 43474 h 959170"/>
                <a:gd name="connsiteX149" fmla="*/ 310207 w 310951"/>
                <a:gd name="connsiteY149" fmla="*/ 45557 h 959170"/>
                <a:gd name="connsiteX150" fmla="*/ 308479 w 310951"/>
                <a:gd name="connsiteY150" fmla="*/ 47144 h 959170"/>
                <a:gd name="connsiteX151" fmla="*/ 308757 w 310951"/>
                <a:gd name="connsiteY151" fmla="*/ 48143 h 959170"/>
                <a:gd name="connsiteX152" fmla="*/ 296225 w 310951"/>
                <a:gd name="connsiteY152" fmla="*/ 101860 h 959170"/>
                <a:gd name="connsiteX153" fmla="*/ 173966 w 310951"/>
                <a:gd name="connsiteY153" fmla="*/ 635249 h 959170"/>
                <a:gd name="connsiteX154" fmla="*/ 121672 w 310951"/>
                <a:gd name="connsiteY154" fmla="*/ 863073 h 959170"/>
                <a:gd name="connsiteX155" fmla="*/ 40527 w 310951"/>
                <a:gd name="connsiteY155" fmla="*/ 959170 h 959170"/>
                <a:gd name="connsiteX156" fmla="*/ 39616 w 310951"/>
                <a:gd name="connsiteY156" fmla="*/ 958285 h 959170"/>
                <a:gd name="connsiteX157" fmla="*/ 46298 w 310951"/>
                <a:gd name="connsiteY157" fmla="*/ 954356 h 959170"/>
                <a:gd name="connsiteX158" fmla="*/ 41970 w 310951"/>
                <a:gd name="connsiteY158" fmla="*/ 945853 h 959170"/>
                <a:gd name="connsiteX159" fmla="*/ 41068 w 310951"/>
                <a:gd name="connsiteY159" fmla="*/ 945344 h 959170"/>
                <a:gd name="connsiteX160" fmla="*/ 80193 w 310951"/>
                <a:gd name="connsiteY160" fmla="*/ 929550 h 959170"/>
                <a:gd name="connsiteX161" fmla="*/ 122033 w 310951"/>
                <a:gd name="connsiteY161" fmla="*/ 802968 h 959170"/>
                <a:gd name="connsiteX162" fmla="*/ 180097 w 310951"/>
                <a:gd name="connsiteY162" fmla="*/ 549590 h 959170"/>
                <a:gd name="connsiteX163" fmla="*/ 210795 w 310951"/>
                <a:gd name="connsiteY163" fmla="*/ 415559 h 959170"/>
                <a:gd name="connsiteX164" fmla="*/ 207167 w 310951"/>
                <a:gd name="connsiteY164" fmla="*/ 415032 h 959170"/>
                <a:gd name="connsiteX165" fmla="*/ 181663 w 310951"/>
                <a:gd name="connsiteY165" fmla="*/ 416806 h 959170"/>
                <a:gd name="connsiteX166" fmla="*/ 152566 w 310951"/>
                <a:gd name="connsiteY166" fmla="*/ 417515 h 959170"/>
                <a:gd name="connsiteX167" fmla="*/ 134022 w 310951"/>
                <a:gd name="connsiteY167" fmla="*/ 408737 h 959170"/>
                <a:gd name="connsiteX168" fmla="*/ 126768 w 310951"/>
                <a:gd name="connsiteY168" fmla="*/ 392652 h 959170"/>
                <a:gd name="connsiteX169" fmla="*/ 78395 w 310951"/>
                <a:gd name="connsiteY169" fmla="*/ 603217 h 959170"/>
                <a:gd name="connsiteX170" fmla="*/ 30068 w 310951"/>
                <a:gd name="connsiteY170" fmla="*/ 813046 h 959170"/>
                <a:gd name="connsiteX171" fmla="*/ 15820 w 310951"/>
                <a:gd name="connsiteY171" fmla="*/ 871533 h 959170"/>
                <a:gd name="connsiteX172" fmla="*/ 36155 w 310951"/>
                <a:gd name="connsiteY172" fmla="*/ 887761 h 959170"/>
                <a:gd name="connsiteX173" fmla="*/ 34715 w 310951"/>
                <a:gd name="connsiteY173" fmla="*/ 889896 h 959170"/>
                <a:gd name="connsiteX174" fmla="*/ 14777 w 310951"/>
                <a:gd name="connsiteY174" fmla="*/ 875813 h 959170"/>
                <a:gd name="connsiteX175" fmla="*/ 14724 w 310951"/>
                <a:gd name="connsiteY175" fmla="*/ 876031 h 959170"/>
                <a:gd name="connsiteX176" fmla="*/ 14104 w 310951"/>
                <a:gd name="connsiteY176" fmla="*/ 895760 h 959170"/>
                <a:gd name="connsiteX177" fmla="*/ 21891 w 310951"/>
                <a:gd name="connsiteY177" fmla="*/ 903873 h 959170"/>
                <a:gd name="connsiteX178" fmla="*/ 31738 w 310951"/>
                <a:gd name="connsiteY178" fmla="*/ 911603 h 959170"/>
                <a:gd name="connsiteX179" fmla="*/ 30644 w 310951"/>
                <a:gd name="connsiteY179" fmla="*/ 914180 h 959170"/>
                <a:gd name="connsiteX180" fmla="*/ 17879 w 310951"/>
                <a:gd name="connsiteY180" fmla="*/ 908290 h 959170"/>
                <a:gd name="connsiteX181" fmla="*/ 13877 w 310951"/>
                <a:gd name="connsiteY181" fmla="*/ 902997 h 959170"/>
                <a:gd name="connsiteX182" fmla="*/ 13647 w 310951"/>
                <a:gd name="connsiteY182" fmla="*/ 910324 h 959170"/>
                <a:gd name="connsiteX183" fmla="*/ 26119 w 310951"/>
                <a:gd name="connsiteY183" fmla="*/ 936899 h 959170"/>
                <a:gd name="connsiteX184" fmla="*/ 41068 w 310951"/>
                <a:gd name="connsiteY184" fmla="*/ 945344 h 959170"/>
                <a:gd name="connsiteX185" fmla="*/ 39806 w 310951"/>
                <a:gd name="connsiteY185" fmla="*/ 945853 h 959170"/>
                <a:gd name="connsiteX186" fmla="*/ 33945 w 310951"/>
                <a:gd name="connsiteY186" fmla="*/ 952782 h 959170"/>
                <a:gd name="connsiteX187" fmla="*/ 39616 w 310951"/>
                <a:gd name="connsiteY187" fmla="*/ 958285 h 959170"/>
                <a:gd name="connsiteX188" fmla="*/ 38724 w 310951"/>
                <a:gd name="connsiteY188" fmla="*/ 958810 h 959170"/>
                <a:gd name="connsiteX189" fmla="*/ 13479 w 310951"/>
                <a:gd name="connsiteY189" fmla="*/ 827082 h 959170"/>
                <a:gd name="connsiteX190" fmla="*/ 75510 w 310951"/>
                <a:gd name="connsiteY190" fmla="*/ 556789 h 959170"/>
                <a:gd name="connsiteX191" fmla="*/ 191638 w 310951"/>
                <a:gd name="connsiteY191" fmla="*/ 50032 h 959170"/>
                <a:gd name="connsiteX192" fmla="*/ 198608 w 310951"/>
                <a:gd name="connsiteY192" fmla="*/ 19994 h 959170"/>
                <a:gd name="connsiteX193" fmla="*/ 198226 w 310951"/>
                <a:gd name="connsiteY193" fmla="*/ 18137 h 959170"/>
                <a:gd name="connsiteX194" fmla="*/ 199375 w 310951"/>
                <a:gd name="connsiteY194" fmla="*/ 16688 h 959170"/>
                <a:gd name="connsiteX195" fmla="*/ 199572 w 310951"/>
                <a:gd name="connsiteY195" fmla="*/ 15841 h 959170"/>
                <a:gd name="connsiteX196" fmla="*/ 200882 w 310951"/>
                <a:gd name="connsiteY196" fmla="*/ 14790 h 959170"/>
                <a:gd name="connsiteX197" fmla="*/ 207319 w 310951"/>
                <a:gd name="connsiteY197" fmla="*/ 6676 h 959170"/>
                <a:gd name="connsiteX198" fmla="*/ 212537 w 310951"/>
                <a:gd name="connsiteY198" fmla="*/ 5437 h 959170"/>
                <a:gd name="connsiteX199" fmla="*/ 215159 w 310951"/>
                <a:gd name="connsiteY199" fmla="*/ 3334 h 959170"/>
                <a:gd name="connsiteX200" fmla="*/ 236358 w 310951"/>
                <a:gd name="connsiteY200" fmla="*/ 5 h 95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310951" h="959170">
                  <a:moveTo>
                    <a:pt x="82186" y="869133"/>
                  </a:moveTo>
                  <a:cubicBezTo>
                    <a:pt x="83253" y="869847"/>
                    <a:pt x="82542" y="871274"/>
                    <a:pt x="81120" y="870917"/>
                  </a:cubicBezTo>
                  <a:cubicBezTo>
                    <a:pt x="78455" y="870560"/>
                    <a:pt x="75167" y="871452"/>
                    <a:pt x="72679" y="873236"/>
                  </a:cubicBezTo>
                  <a:lnTo>
                    <a:pt x="72458" y="873701"/>
                  </a:lnTo>
                  <a:lnTo>
                    <a:pt x="69391" y="873771"/>
                  </a:lnTo>
                  <a:cubicBezTo>
                    <a:pt x="67970" y="874841"/>
                    <a:pt x="69391" y="877338"/>
                    <a:pt x="71168" y="876268"/>
                  </a:cubicBezTo>
                  <a:lnTo>
                    <a:pt x="71236" y="876274"/>
                  </a:lnTo>
                  <a:lnTo>
                    <a:pt x="69036" y="880906"/>
                  </a:lnTo>
                  <a:cubicBezTo>
                    <a:pt x="69214" y="883581"/>
                    <a:pt x="70724" y="885811"/>
                    <a:pt x="72768" y="887238"/>
                  </a:cubicBezTo>
                  <a:lnTo>
                    <a:pt x="78729" y="888542"/>
                  </a:lnTo>
                  <a:lnTo>
                    <a:pt x="78277" y="890538"/>
                  </a:lnTo>
                  <a:cubicBezTo>
                    <a:pt x="78632" y="890181"/>
                    <a:pt x="79343" y="889467"/>
                    <a:pt x="79699" y="888754"/>
                  </a:cubicBezTo>
                  <a:lnTo>
                    <a:pt x="78729" y="888542"/>
                  </a:lnTo>
                  <a:lnTo>
                    <a:pt x="81299" y="877192"/>
                  </a:lnTo>
                  <a:lnTo>
                    <a:pt x="82897" y="877338"/>
                  </a:lnTo>
                  <a:lnTo>
                    <a:pt x="81831" y="874841"/>
                  </a:lnTo>
                  <a:lnTo>
                    <a:pt x="81299" y="877192"/>
                  </a:lnTo>
                  <a:lnTo>
                    <a:pt x="71236" y="876274"/>
                  </a:lnTo>
                  <a:lnTo>
                    <a:pt x="72458" y="873701"/>
                  </a:lnTo>
                  <a:lnTo>
                    <a:pt x="85030" y="873414"/>
                  </a:lnTo>
                  <a:cubicBezTo>
                    <a:pt x="85741" y="873771"/>
                    <a:pt x="86451" y="874841"/>
                    <a:pt x="86096" y="875911"/>
                  </a:cubicBezTo>
                  <a:cubicBezTo>
                    <a:pt x="85385" y="881262"/>
                    <a:pt x="83964" y="886613"/>
                    <a:pt x="83253" y="891608"/>
                  </a:cubicBezTo>
                  <a:cubicBezTo>
                    <a:pt x="82897" y="892678"/>
                    <a:pt x="82186" y="893392"/>
                    <a:pt x="81120" y="893748"/>
                  </a:cubicBezTo>
                  <a:cubicBezTo>
                    <a:pt x="72946" y="896246"/>
                    <a:pt x="63349" y="889824"/>
                    <a:pt x="63349" y="880549"/>
                  </a:cubicBezTo>
                  <a:cubicBezTo>
                    <a:pt x="62994" y="871274"/>
                    <a:pt x="74012" y="864852"/>
                    <a:pt x="82186" y="869133"/>
                  </a:cubicBezTo>
                  <a:close/>
                  <a:moveTo>
                    <a:pt x="67813" y="784447"/>
                  </a:moveTo>
                  <a:lnTo>
                    <a:pt x="75519" y="785728"/>
                  </a:lnTo>
                  <a:cubicBezTo>
                    <a:pt x="76248" y="786814"/>
                    <a:pt x="75519" y="787900"/>
                    <a:pt x="74427" y="787538"/>
                  </a:cubicBezTo>
                  <a:lnTo>
                    <a:pt x="73252" y="787564"/>
                  </a:lnTo>
                  <a:close/>
                  <a:moveTo>
                    <a:pt x="67600" y="784325"/>
                  </a:moveTo>
                  <a:lnTo>
                    <a:pt x="67813" y="784447"/>
                  </a:lnTo>
                  <a:lnTo>
                    <a:pt x="67430" y="784384"/>
                  </a:lnTo>
                  <a:close/>
                  <a:moveTo>
                    <a:pt x="58634" y="782922"/>
                  </a:moveTo>
                  <a:lnTo>
                    <a:pt x="67430" y="784384"/>
                  </a:lnTo>
                  <a:lnTo>
                    <a:pt x="55129" y="788624"/>
                  </a:lnTo>
                  <a:cubicBezTo>
                    <a:pt x="54037" y="790073"/>
                    <a:pt x="55858" y="791883"/>
                    <a:pt x="57314" y="790797"/>
                  </a:cubicBezTo>
                  <a:lnTo>
                    <a:pt x="58571" y="790933"/>
                  </a:lnTo>
                  <a:lnTo>
                    <a:pt x="54037" y="799848"/>
                  </a:lnTo>
                  <a:cubicBezTo>
                    <a:pt x="55129" y="807452"/>
                    <a:pt x="62776" y="810348"/>
                    <a:pt x="69694" y="808176"/>
                  </a:cubicBezTo>
                  <a:cubicBezTo>
                    <a:pt x="76976" y="805641"/>
                    <a:pt x="79525" y="798038"/>
                    <a:pt x="74063" y="792607"/>
                  </a:cubicBezTo>
                  <a:lnTo>
                    <a:pt x="58571" y="790933"/>
                  </a:lnTo>
                  <a:lnTo>
                    <a:pt x="60136" y="787855"/>
                  </a:lnTo>
                  <a:lnTo>
                    <a:pt x="73252" y="787564"/>
                  </a:lnTo>
                  <a:lnTo>
                    <a:pt x="79525" y="791159"/>
                  </a:lnTo>
                  <a:cubicBezTo>
                    <a:pt x="86443" y="799848"/>
                    <a:pt x="79889" y="811072"/>
                    <a:pt x="69694" y="813969"/>
                  </a:cubicBezTo>
                  <a:cubicBezTo>
                    <a:pt x="58406" y="816865"/>
                    <a:pt x="47119" y="809262"/>
                    <a:pt x="48575" y="796952"/>
                  </a:cubicBezTo>
                  <a:cubicBezTo>
                    <a:pt x="49122" y="790616"/>
                    <a:pt x="53309" y="785366"/>
                    <a:pt x="58634" y="782922"/>
                  </a:cubicBezTo>
                  <a:close/>
                  <a:moveTo>
                    <a:pt x="127034" y="719178"/>
                  </a:moveTo>
                  <a:cubicBezTo>
                    <a:pt x="127733" y="719888"/>
                    <a:pt x="127733" y="721309"/>
                    <a:pt x="126336" y="721309"/>
                  </a:cubicBezTo>
                  <a:cubicBezTo>
                    <a:pt x="121795" y="721309"/>
                    <a:pt x="116207" y="725215"/>
                    <a:pt x="117255" y="730541"/>
                  </a:cubicBezTo>
                  <a:lnTo>
                    <a:pt x="123874" y="735656"/>
                  </a:lnTo>
                  <a:lnTo>
                    <a:pt x="124240" y="738708"/>
                  </a:lnTo>
                  <a:cubicBezTo>
                    <a:pt x="124939" y="738353"/>
                    <a:pt x="125288" y="737643"/>
                    <a:pt x="125986" y="737288"/>
                  </a:cubicBezTo>
                  <a:lnTo>
                    <a:pt x="123874" y="735656"/>
                  </a:lnTo>
                  <a:lnTo>
                    <a:pt x="122494" y="724149"/>
                  </a:lnTo>
                  <a:cubicBezTo>
                    <a:pt x="122494" y="723794"/>
                    <a:pt x="123192" y="723439"/>
                    <a:pt x="123192" y="723794"/>
                  </a:cubicBezTo>
                  <a:cubicBezTo>
                    <a:pt x="124240" y="728766"/>
                    <a:pt x="125986" y="733382"/>
                    <a:pt x="127034" y="738353"/>
                  </a:cubicBezTo>
                  <a:cubicBezTo>
                    <a:pt x="127383" y="739063"/>
                    <a:pt x="127034" y="739774"/>
                    <a:pt x="126336" y="740129"/>
                  </a:cubicBezTo>
                  <a:cubicBezTo>
                    <a:pt x="119350" y="742259"/>
                    <a:pt x="110968" y="737643"/>
                    <a:pt x="110619" y="729831"/>
                  </a:cubicBezTo>
                  <a:cubicBezTo>
                    <a:pt x="110619" y="721309"/>
                    <a:pt x="119350" y="715627"/>
                    <a:pt x="127034" y="719178"/>
                  </a:cubicBezTo>
                  <a:close/>
                  <a:moveTo>
                    <a:pt x="115770" y="617172"/>
                  </a:moveTo>
                  <a:cubicBezTo>
                    <a:pt x="118538" y="618781"/>
                    <a:pt x="121030" y="621630"/>
                    <a:pt x="121953" y="623836"/>
                  </a:cubicBezTo>
                  <a:cubicBezTo>
                    <a:pt x="124538" y="629350"/>
                    <a:pt x="124169" y="636703"/>
                    <a:pt x="118262" y="640379"/>
                  </a:cubicBezTo>
                  <a:cubicBezTo>
                    <a:pt x="106817" y="646997"/>
                    <a:pt x="93157" y="627880"/>
                    <a:pt x="104602" y="620160"/>
                  </a:cubicBezTo>
                  <a:cubicBezTo>
                    <a:pt x="105709" y="619424"/>
                    <a:pt x="106817" y="620527"/>
                    <a:pt x="105709" y="621630"/>
                  </a:cubicBezTo>
                  <a:cubicBezTo>
                    <a:pt x="100541" y="627880"/>
                    <a:pt x="110509" y="642217"/>
                    <a:pt x="116785" y="634865"/>
                  </a:cubicBezTo>
                  <a:cubicBezTo>
                    <a:pt x="119000" y="631924"/>
                    <a:pt x="117523" y="627512"/>
                    <a:pt x="115677" y="624571"/>
                  </a:cubicBezTo>
                  <a:cubicBezTo>
                    <a:pt x="113462" y="621630"/>
                    <a:pt x="110878" y="621998"/>
                    <a:pt x="108294" y="620527"/>
                  </a:cubicBezTo>
                  <a:cubicBezTo>
                    <a:pt x="107186" y="619792"/>
                    <a:pt x="107186" y="618689"/>
                    <a:pt x="107924" y="617954"/>
                  </a:cubicBezTo>
                  <a:cubicBezTo>
                    <a:pt x="109955" y="615197"/>
                    <a:pt x="113001" y="615564"/>
                    <a:pt x="115770" y="617172"/>
                  </a:cubicBezTo>
                  <a:close/>
                  <a:moveTo>
                    <a:pt x="132062" y="575927"/>
                  </a:moveTo>
                  <a:cubicBezTo>
                    <a:pt x="137038" y="577370"/>
                    <a:pt x="140947" y="581339"/>
                    <a:pt x="141658" y="586390"/>
                  </a:cubicBezTo>
                  <a:cubicBezTo>
                    <a:pt x="142013" y="591080"/>
                    <a:pt x="140592" y="597214"/>
                    <a:pt x="135616" y="597935"/>
                  </a:cubicBezTo>
                  <a:cubicBezTo>
                    <a:pt x="127087" y="599378"/>
                    <a:pt x="118557" y="584947"/>
                    <a:pt x="127797" y="580257"/>
                  </a:cubicBezTo>
                  <a:cubicBezTo>
                    <a:pt x="128508" y="579535"/>
                    <a:pt x="129930" y="580617"/>
                    <a:pt x="129219" y="581339"/>
                  </a:cubicBezTo>
                  <a:cubicBezTo>
                    <a:pt x="127087" y="585308"/>
                    <a:pt x="128508" y="593967"/>
                    <a:pt x="134195" y="593967"/>
                  </a:cubicBezTo>
                  <a:cubicBezTo>
                    <a:pt x="137749" y="593967"/>
                    <a:pt x="138104" y="589276"/>
                    <a:pt x="137749" y="586751"/>
                  </a:cubicBezTo>
                  <a:cubicBezTo>
                    <a:pt x="137393" y="582782"/>
                    <a:pt x="135261" y="579174"/>
                    <a:pt x="131351" y="577731"/>
                  </a:cubicBezTo>
                  <a:cubicBezTo>
                    <a:pt x="130641" y="577370"/>
                    <a:pt x="130996" y="575927"/>
                    <a:pt x="132062" y="575927"/>
                  </a:cubicBezTo>
                  <a:close/>
                  <a:moveTo>
                    <a:pt x="178431" y="383549"/>
                  </a:moveTo>
                  <a:cubicBezTo>
                    <a:pt x="172297" y="382514"/>
                    <a:pt x="165893" y="383414"/>
                    <a:pt x="157956" y="386475"/>
                  </a:cubicBezTo>
                  <a:lnTo>
                    <a:pt x="138948" y="394530"/>
                  </a:lnTo>
                  <a:lnTo>
                    <a:pt x="159436" y="406964"/>
                  </a:lnTo>
                  <a:cubicBezTo>
                    <a:pt x="169988" y="407496"/>
                    <a:pt x="181663" y="404393"/>
                    <a:pt x="194954" y="402619"/>
                  </a:cubicBezTo>
                  <a:cubicBezTo>
                    <a:pt x="200342" y="401910"/>
                    <a:pt x="206359" y="401555"/>
                    <a:pt x="211433" y="402797"/>
                  </a:cubicBezTo>
                  <a:lnTo>
                    <a:pt x="213327" y="404504"/>
                  </a:lnTo>
                  <a:lnTo>
                    <a:pt x="214176" y="400799"/>
                  </a:lnTo>
                  <a:lnTo>
                    <a:pt x="197283" y="392235"/>
                  </a:lnTo>
                  <a:cubicBezTo>
                    <a:pt x="190427" y="387555"/>
                    <a:pt x="184565" y="384584"/>
                    <a:pt x="178431" y="383549"/>
                  </a:cubicBezTo>
                  <a:close/>
                  <a:moveTo>
                    <a:pt x="162864" y="327420"/>
                  </a:moveTo>
                  <a:cubicBezTo>
                    <a:pt x="167129" y="323869"/>
                    <a:pt x="174949" y="323514"/>
                    <a:pt x="178148" y="329196"/>
                  </a:cubicBezTo>
                  <a:cubicBezTo>
                    <a:pt x="181702" y="334878"/>
                    <a:pt x="178858" y="344465"/>
                    <a:pt x="172816" y="347661"/>
                  </a:cubicBezTo>
                  <a:cubicBezTo>
                    <a:pt x="167840" y="350147"/>
                    <a:pt x="160021" y="348372"/>
                    <a:pt x="158955" y="341980"/>
                  </a:cubicBezTo>
                  <a:cubicBezTo>
                    <a:pt x="158244" y="337718"/>
                    <a:pt x="162509" y="330971"/>
                    <a:pt x="167485" y="333102"/>
                  </a:cubicBezTo>
                  <a:cubicBezTo>
                    <a:pt x="168196" y="333812"/>
                    <a:pt x="168196" y="334878"/>
                    <a:pt x="167485" y="335233"/>
                  </a:cubicBezTo>
                  <a:cubicBezTo>
                    <a:pt x="165352" y="336653"/>
                    <a:pt x="163220" y="338074"/>
                    <a:pt x="163575" y="340914"/>
                  </a:cubicBezTo>
                  <a:cubicBezTo>
                    <a:pt x="164286" y="345531"/>
                    <a:pt x="169973" y="344821"/>
                    <a:pt x="172816" y="342690"/>
                  </a:cubicBezTo>
                  <a:cubicBezTo>
                    <a:pt x="179925" y="336653"/>
                    <a:pt x="173527" y="323514"/>
                    <a:pt x="164641" y="329551"/>
                  </a:cubicBezTo>
                  <a:cubicBezTo>
                    <a:pt x="163575" y="330261"/>
                    <a:pt x="161798" y="328486"/>
                    <a:pt x="162864" y="327420"/>
                  </a:cubicBezTo>
                  <a:close/>
                  <a:moveTo>
                    <a:pt x="218569" y="293722"/>
                  </a:moveTo>
                  <a:cubicBezTo>
                    <a:pt x="224431" y="297419"/>
                    <a:pt x="227728" y="304812"/>
                    <a:pt x="225163" y="311097"/>
                  </a:cubicBezTo>
                  <a:cubicBezTo>
                    <a:pt x="222599" y="317382"/>
                    <a:pt x="215272" y="319970"/>
                    <a:pt x="209410" y="318491"/>
                  </a:cubicBezTo>
                  <a:cubicBezTo>
                    <a:pt x="203183" y="316273"/>
                    <a:pt x="199519" y="309618"/>
                    <a:pt x="202450" y="303334"/>
                  </a:cubicBezTo>
                  <a:cubicBezTo>
                    <a:pt x="204648" y="298898"/>
                    <a:pt x="212708" y="293722"/>
                    <a:pt x="216737" y="298898"/>
                  </a:cubicBezTo>
                  <a:cubicBezTo>
                    <a:pt x="217836" y="299637"/>
                    <a:pt x="217470" y="301116"/>
                    <a:pt x="216005" y="301116"/>
                  </a:cubicBezTo>
                  <a:cubicBezTo>
                    <a:pt x="212341" y="301485"/>
                    <a:pt x="209410" y="301855"/>
                    <a:pt x="207579" y="305552"/>
                  </a:cubicBezTo>
                  <a:cubicBezTo>
                    <a:pt x="205747" y="309988"/>
                    <a:pt x="208678" y="313315"/>
                    <a:pt x="212708" y="314055"/>
                  </a:cubicBezTo>
                  <a:cubicBezTo>
                    <a:pt x="224431" y="315903"/>
                    <a:pt x="224431" y="300746"/>
                    <a:pt x="217470" y="295201"/>
                  </a:cubicBezTo>
                  <a:cubicBezTo>
                    <a:pt x="216737" y="294461"/>
                    <a:pt x="217836" y="293352"/>
                    <a:pt x="218569" y="293722"/>
                  </a:cubicBezTo>
                  <a:close/>
                  <a:moveTo>
                    <a:pt x="181202" y="258734"/>
                  </a:moveTo>
                  <a:cubicBezTo>
                    <a:pt x="190727" y="250489"/>
                    <a:pt x="203916" y="268413"/>
                    <a:pt x="194391" y="275941"/>
                  </a:cubicBezTo>
                  <a:cubicBezTo>
                    <a:pt x="185232" y="283469"/>
                    <a:pt x="170944" y="268771"/>
                    <a:pt x="179004" y="260168"/>
                  </a:cubicBezTo>
                  <a:cubicBezTo>
                    <a:pt x="180103" y="258734"/>
                    <a:pt x="181935" y="260526"/>
                    <a:pt x="180836" y="261602"/>
                  </a:cubicBezTo>
                  <a:cubicBezTo>
                    <a:pt x="176439" y="267696"/>
                    <a:pt x="187064" y="278450"/>
                    <a:pt x="192193" y="272356"/>
                  </a:cubicBezTo>
                  <a:cubicBezTo>
                    <a:pt x="196955" y="266979"/>
                    <a:pt x="187796" y="258734"/>
                    <a:pt x="182301" y="260168"/>
                  </a:cubicBezTo>
                  <a:cubicBezTo>
                    <a:pt x="181202" y="260526"/>
                    <a:pt x="180103" y="259451"/>
                    <a:pt x="181202" y="258734"/>
                  </a:cubicBezTo>
                  <a:close/>
                  <a:moveTo>
                    <a:pt x="208035" y="37822"/>
                  </a:moveTo>
                  <a:lnTo>
                    <a:pt x="204621" y="52912"/>
                  </a:lnTo>
                  <a:cubicBezTo>
                    <a:pt x="198851" y="77386"/>
                    <a:pt x="193441" y="101500"/>
                    <a:pt x="188031" y="125974"/>
                  </a:cubicBezTo>
                  <a:lnTo>
                    <a:pt x="128980" y="383024"/>
                  </a:lnTo>
                  <a:lnTo>
                    <a:pt x="130174" y="383234"/>
                  </a:lnTo>
                  <a:cubicBezTo>
                    <a:pt x="133422" y="387915"/>
                    <a:pt x="156513" y="373873"/>
                    <a:pt x="162285" y="372433"/>
                  </a:cubicBezTo>
                  <a:cubicBezTo>
                    <a:pt x="169862" y="370272"/>
                    <a:pt x="177439" y="369552"/>
                    <a:pt x="185016" y="371713"/>
                  </a:cubicBezTo>
                  <a:cubicBezTo>
                    <a:pt x="191510" y="373513"/>
                    <a:pt x="200259" y="376573"/>
                    <a:pt x="208016" y="380849"/>
                  </a:cubicBezTo>
                  <a:lnTo>
                    <a:pt x="216805" y="389318"/>
                  </a:lnTo>
                  <a:lnTo>
                    <a:pt x="283963" y="96101"/>
                  </a:lnTo>
                  <a:cubicBezTo>
                    <a:pt x="285586" y="89083"/>
                    <a:pt x="288832" y="80265"/>
                    <a:pt x="291491" y="71402"/>
                  </a:cubicBezTo>
                  <a:lnTo>
                    <a:pt x="293724" y="57507"/>
                  </a:lnTo>
                  <a:lnTo>
                    <a:pt x="278780" y="59854"/>
                  </a:lnTo>
                  <a:cubicBezTo>
                    <a:pt x="264963" y="59809"/>
                    <a:pt x="250243" y="56381"/>
                    <a:pt x="241935" y="53856"/>
                  </a:cubicBezTo>
                  <a:cubicBezTo>
                    <a:pt x="235252" y="51871"/>
                    <a:pt x="223061" y="48083"/>
                    <a:pt x="213172" y="42220"/>
                  </a:cubicBezTo>
                  <a:close/>
                  <a:moveTo>
                    <a:pt x="229145" y="15374"/>
                  </a:moveTo>
                  <a:cubicBezTo>
                    <a:pt x="221097" y="15859"/>
                    <a:pt x="215385" y="17956"/>
                    <a:pt x="214482" y="22105"/>
                  </a:cubicBezTo>
                  <a:cubicBezTo>
                    <a:pt x="211772" y="34012"/>
                    <a:pt x="255797" y="48557"/>
                    <a:pt x="281484" y="47018"/>
                  </a:cubicBezTo>
                  <a:lnTo>
                    <a:pt x="292682" y="42063"/>
                  </a:lnTo>
                  <a:lnTo>
                    <a:pt x="283957" y="28550"/>
                  </a:lnTo>
                  <a:lnTo>
                    <a:pt x="279301" y="26004"/>
                  </a:lnTo>
                  <a:lnTo>
                    <a:pt x="257829" y="18317"/>
                  </a:lnTo>
                  <a:cubicBezTo>
                    <a:pt x="247579" y="16017"/>
                    <a:pt x="237194" y="14889"/>
                    <a:pt x="229145" y="15374"/>
                  </a:cubicBezTo>
                  <a:close/>
                  <a:moveTo>
                    <a:pt x="236358" y="5"/>
                  </a:moveTo>
                  <a:cubicBezTo>
                    <a:pt x="251415" y="185"/>
                    <a:pt x="267373" y="4504"/>
                    <a:pt x="278553" y="9003"/>
                  </a:cubicBezTo>
                  <a:lnTo>
                    <a:pt x="287124" y="15190"/>
                  </a:lnTo>
                  <a:lnTo>
                    <a:pt x="290339" y="16423"/>
                  </a:lnTo>
                  <a:cubicBezTo>
                    <a:pt x="301989" y="22196"/>
                    <a:pt x="311471" y="30404"/>
                    <a:pt x="310929" y="41949"/>
                  </a:cubicBezTo>
                  <a:lnTo>
                    <a:pt x="309423" y="43474"/>
                  </a:lnTo>
                  <a:lnTo>
                    <a:pt x="306866" y="36673"/>
                  </a:lnTo>
                  <a:lnTo>
                    <a:pt x="305675" y="37071"/>
                  </a:lnTo>
                  <a:lnTo>
                    <a:pt x="307889" y="45026"/>
                  </a:lnTo>
                  <a:lnTo>
                    <a:pt x="309423" y="43474"/>
                  </a:lnTo>
                  <a:lnTo>
                    <a:pt x="310207" y="45557"/>
                  </a:lnTo>
                  <a:lnTo>
                    <a:pt x="308479" y="47144"/>
                  </a:lnTo>
                  <a:lnTo>
                    <a:pt x="308757" y="48143"/>
                  </a:lnTo>
                  <a:cubicBezTo>
                    <a:pt x="308397" y="63889"/>
                    <a:pt x="300913" y="82065"/>
                    <a:pt x="296225" y="101860"/>
                  </a:cubicBezTo>
                  <a:cubicBezTo>
                    <a:pt x="255472" y="279657"/>
                    <a:pt x="214719" y="457453"/>
                    <a:pt x="173966" y="635249"/>
                  </a:cubicBezTo>
                  <a:cubicBezTo>
                    <a:pt x="156294" y="710831"/>
                    <a:pt x="138983" y="787132"/>
                    <a:pt x="121672" y="863073"/>
                  </a:cubicBezTo>
                  <a:cubicBezTo>
                    <a:pt x="110492" y="912381"/>
                    <a:pt x="104001" y="956291"/>
                    <a:pt x="40527" y="959170"/>
                  </a:cubicBezTo>
                  <a:lnTo>
                    <a:pt x="39616" y="958285"/>
                  </a:lnTo>
                  <a:lnTo>
                    <a:pt x="46298" y="954356"/>
                  </a:lnTo>
                  <a:cubicBezTo>
                    <a:pt x="47019" y="951162"/>
                    <a:pt x="45757" y="947293"/>
                    <a:pt x="41970" y="945853"/>
                  </a:cubicBezTo>
                  <a:lnTo>
                    <a:pt x="41068" y="945344"/>
                  </a:lnTo>
                  <a:lnTo>
                    <a:pt x="80193" y="929550"/>
                  </a:lnTo>
                  <a:cubicBezTo>
                    <a:pt x="110267" y="901022"/>
                    <a:pt x="113107" y="841569"/>
                    <a:pt x="122033" y="802968"/>
                  </a:cubicBezTo>
                  <a:cubicBezTo>
                    <a:pt x="141508" y="718749"/>
                    <a:pt x="160622" y="634170"/>
                    <a:pt x="180097" y="549590"/>
                  </a:cubicBezTo>
                  <a:lnTo>
                    <a:pt x="210795" y="415559"/>
                  </a:lnTo>
                  <a:lnTo>
                    <a:pt x="207167" y="415032"/>
                  </a:lnTo>
                  <a:cubicBezTo>
                    <a:pt x="198187" y="413614"/>
                    <a:pt x="190284" y="415387"/>
                    <a:pt x="181663" y="416806"/>
                  </a:cubicBezTo>
                  <a:cubicBezTo>
                    <a:pt x="171605" y="418579"/>
                    <a:pt x="162265" y="419998"/>
                    <a:pt x="152566" y="417515"/>
                  </a:cubicBezTo>
                  <a:cubicBezTo>
                    <a:pt x="146101" y="416274"/>
                    <a:pt x="139186" y="413259"/>
                    <a:pt x="134022" y="408737"/>
                  </a:cubicBezTo>
                  <a:lnTo>
                    <a:pt x="126768" y="392652"/>
                  </a:lnTo>
                  <a:lnTo>
                    <a:pt x="78395" y="603217"/>
                  </a:lnTo>
                  <a:cubicBezTo>
                    <a:pt x="62166" y="673040"/>
                    <a:pt x="46298" y="743223"/>
                    <a:pt x="30068" y="813046"/>
                  </a:cubicBezTo>
                  <a:lnTo>
                    <a:pt x="15820" y="871533"/>
                  </a:lnTo>
                  <a:lnTo>
                    <a:pt x="36155" y="887761"/>
                  </a:lnTo>
                  <a:cubicBezTo>
                    <a:pt x="37234" y="888473"/>
                    <a:pt x="36155" y="889896"/>
                    <a:pt x="34715" y="889896"/>
                  </a:cubicBezTo>
                  <a:lnTo>
                    <a:pt x="14777" y="875813"/>
                  </a:lnTo>
                  <a:lnTo>
                    <a:pt x="14724" y="876031"/>
                  </a:lnTo>
                  <a:lnTo>
                    <a:pt x="14104" y="895760"/>
                  </a:lnTo>
                  <a:lnTo>
                    <a:pt x="21891" y="903873"/>
                  </a:lnTo>
                  <a:cubicBezTo>
                    <a:pt x="25538" y="906449"/>
                    <a:pt x="30279" y="907922"/>
                    <a:pt x="31738" y="911603"/>
                  </a:cubicBezTo>
                  <a:cubicBezTo>
                    <a:pt x="32467" y="912707"/>
                    <a:pt x="31738" y="913812"/>
                    <a:pt x="30644" y="914180"/>
                  </a:cubicBezTo>
                  <a:cubicBezTo>
                    <a:pt x="25903" y="915284"/>
                    <a:pt x="21526" y="911235"/>
                    <a:pt x="17879" y="908290"/>
                  </a:cubicBezTo>
                  <a:lnTo>
                    <a:pt x="13877" y="902997"/>
                  </a:lnTo>
                  <a:lnTo>
                    <a:pt x="13647" y="910324"/>
                  </a:lnTo>
                  <a:cubicBezTo>
                    <a:pt x="15165" y="920868"/>
                    <a:pt x="18941" y="930126"/>
                    <a:pt x="26119" y="936899"/>
                  </a:cubicBezTo>
                  <a:lnTo>
                    <a:pt x="41068" y="945344"/>
                  </a:lnTo>
                  <a:lnTo>
                    <a:pt x="39806" y="945853"/>
                  </a:lnTo>
                  <a:cubicBezTo>
                    <a:pt x="35659" y="946033"/>
                    <a:pt x="33765" y="949452"/>
                    <a:pt x="33945" y="952782"/>
                  </a:cubicBezTo>
                  <a:lnTo>
                    <a:pt x="39616" y="958285"/>
                  </a:lnTo>
                  <a:lnTo>
                    <a:pt x="38724" y="958810"/>
                  </a:lnTo>
                  <a:cubicBezTo>
                    <a:pt x="-21143" y="940095"/>
                    <a:pt x="3741" y="869552"/>
                    <a:pt x="13479" y="827082"/>
                  </a:cubicBezTo>
                  <a:cubicBezTo>
                    <a:pt x="34036" y="737104"/>
                    <a:pt x="54592" y="646766"/>
                    <a:pt x="75510" y="556789"/>
                  </a:cubicBezTo>
                  <a:cubicBezTo>
                    <a:pt x="114099" y="387630"/>
                    <a:pt x="153049" y="218831"/>
                    <a:pt x="191638" y="50032"/>
                  </a:cubicBezTo>
                  <a:lnTo>
                    <a:pt x="198608" y="19994"/>
                  </a:lnTo>
                  <a:lnTo>
                    <a:pt x="198226" y="18137"/>
                  </a:lnTo>
                  <a:lnTo>
                    <a:pt x="199375" y="16688"/>
                  </a:lnTo>
                  <a:lnTo>
                    <a:pt x="199572" y="15841"/>
                  </a:lnTo>
                  <a:lnTo>
                    <a:pt x="200882" y="14790"/>
                  </a:lnTo>
                  <a:lnTo>
                    <a:pt x="207319" y="6676"/>
                  </a:lnTo>
                  <a:lnTo>
                    <a:pt x="212537" y="5437"/>
                  </a:lnTo>
                  <a:lnTo>
                    <a:pt x="215159" y="3334"/>
                  </a:lnTo>
                  <a:cubicBezTo>
                    <a:pt x="221526" y="860"/>
                    <a:pt x="228829" y="-85"/>
                    <a:pt x="236358" y="5"/>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50" name="Freeform 909">
              <a:extLst>
                <a:ext uri="{FF2B5EF4-FFF2-40B4-BE49-F238E27FC236}">
                  <a16:creationId xmlns:a16="http://schemas.microsoft.com/office/drawing/2014/main" id="{38801561-BE8F-9D47-802D-1A72DA27D375}"/>
                </a:ext>
              </a:extLst>
            </p:cNvPr>
            <p:cNvSpPr>
              <a:spLocks/>
            </p:cNvSpPr>
            <p:nvPr/>
          </p:nvSpPr>
          <p:spPr bwMode="auto">
            <a:xfrm>
              <a:off x="11352584" y="-315416"/>
              <a:ext cx="1044794" cy="1689495"/>
            </a:xfrm>
            <a:custGeom>
              <a:avLst/>
              <a:gdLst/>
              <a:ahLst/>
              <a:cxnLst/>
              <a:rect l="0" t="0" r="r" b="b"/>
              <a:pathLst>
                <a:path w="680752" h="1100817">
                  <a:moveTo>
                    <a:pt x="209946" y="893475"/>
                  </a:moveTo>
                  <a:cubicBezTo>
                    <a:pt x="211364" y="893828"/>
                    <a:pt x="211719" y="895592"/>
                    <a:pt x="211010" y="896297"/>
                  </a:cubicBezTo>
                  <a:lnTo>
                    <a:pt x="210264" y="896957"/>
                  </a:lnTo>
                  <a:lnTo>
                    <a:pt x="202143" y="896297"/>
                  </a:lnTo>
                  <a:cubicBezTo>
                    <a:pt x="200370" y="897003"/>
                    <a:pt x="201789" y="900178"/>
                    <a:pt x="203917" y="899472"/>
                  </a:cubicBezTo>
                  <a:lnTo>
                    <a:pt x="206319" y="900445"/>
                  </a:lnTo>
                  <a:lnTo>
                    <a:pt x="201434" y="904764"/>
                  </a:lnTo>
                  <a:cubicBezTo>
                    <a:pt x="198597" y="907586"/>
                    <a:pt x="194696" y="914994"/>
                    <a:pt x="197888" y="918522"/>
                  </a:cubicBezTo>
                  <a:cubicBezTo>
                    <a:pt x="202143" y="922755"/>
                    <a:pt x="210300" y="914642"/>
                    <a:pt x="212073" y="910761"/>
                  </a:cubicBezTo>
                  <a:cubicBezTo>
                    <a:pt x="213137" y="908115"/>
                    <a:pt x="212783" y="904852"/>
                    <a:pt x="211320" y="902471"/>
                  </a:cubicBezTo>
                  <a:lnTo>
                    <a:pt x="206319" y="900445"/>
                  </a:lnTo>
                  <a:lnTo>
                    <a:pt x="210264" y="896957"/>
                  </a:lnTo>
                  <a:lnTo>
                    <a:pt x="213004" y="897179"/>
                  </a:lnTo>
                  <a:cubicBezTo>
                    <a:pt x="216152" y="899208"/>
                    <a:pt x="218457" y="902647"/>
                    <a:pt x="218812" y="906528"/>
                  </a:cubicBezTo>
                  <a:cubicBezTo>
                    <a:pt x="219521" y="916053"/>
                    <a:pt x="211010" y="925578"/>
                    <a:pt x="201789" y="926989"/>
                  </a:cubicBezTo>
                  <a:cubicBezTo>
                    <a:pt x="190440" y="929105"/>
                    <a:pt x="186539" y="917111"/>
                    <a:pt x="189731" y="908292"/>
                  </a:cubicBezTo>
                  <a:cubicBezTo>
                    <a:pt x="192568" y="899825"/>
                    <a:pt x="200370" y="891358"/>
                    <a:pt x="209946" y="893475"/>
                  </a:cubicBezTo>
                  <a:close/>
                  <a:moveTo>
                    <a:pt x="349785" y="817583"/>
                  </a:moveTo>
                  <a:lnTo>
                    <a:pt x="342329" y="820088"/>
                  </a:lnTo>
                  <a:lnTo>
                    <a:pt x="343623" y="817913"/>
                  </a:lnTo>
                  <a:lnTo>
                    <a:pt x="349785" y="817583"/>
                  </a:lnTo>
                  <a:close/>
                  <a:moveTo>
                    <a:pt x="365558" y="816737"/>
                  </a:moveTo>
                  <a:cubicBezTo>
                    <a:pt x="372627" y="818275"/>
                    <a:pt x="378464" y="822437"/>
                    <a:pt x="380106" y="831302"/>
                  </a:cubicBezTo>
                  <a:cubicBezTo>
                    <a:pt x="383024" y="845414"/>
                    <a:pt x="367701" y="855184"/>
                    <a:pt x="355662" y="858803"/>
                  </a:cubicBezTo>
                  <a:cubicBezTo>
                    <a:pt x="342893" y="862421"/>
                    <a:pt x="325381" y="856994"/>
                    <a:pt x="325016" y="841434"/>
                  </a:cubicBezTo>
                  <a:cubicBezTo>
                    <a:pt x="324834" y="834378"/>
                    <a:pt x="328391" y="827684"/>
                    <a:pt x="333727" y="822979"/>
                  </a:cubicBezTo>
                  <a:lnTo>
                    <a:pt x="342329" y="820088"/>
                  </a:lnTo>
                  <a:lnTo>
                    <a:pt x="340476" y="823206"/>
                  </a:lnTo>
                  <a:cubicBezTo>
                    <a:pt x="341069" y="825332"/>
                    <a:pt x="343076" y="827141"/>
                    <a:pt x="345812" y="826598"/>
                  </a:cubicBezTo>
                  <a:lnTo>
                    <a:pt x="349720" y="826329"/>
                  </a:lnTo>
                  <a:lnTo>
                    <a:pt x="339974" y="834197"/>
                  </a:lnTo>
                  <a:cubicBezTo>
                    <a:pt x="333407" y="843243"/>
                    <a:pt x="342163" y="849757"/>
                    <a:pt x="351284" y="847585"/>
                  </a:cubicBezTo>
                  <a:cubicBezTo>
                    <a:pt x="356756" y="846500"/>
                    <a:pt x="369161" y="841434"/>
                    <a:pt x="368796" y="834197"/>
                  </a:cubicBezTo>
                  <a:cubicBezTo>
                    <a:pt x="368796" y="828769"/>
                    <a:pt x="364600" y="826417"/>
                    <a:pt x="359630" y="825648"/>
                  </a:cubicBezTo>
                  <a:lnTo>
                    <a:pt x="349720" y="826329"/>
                  </a:lnTo>
                  <a:lnTo>
                    <a:pt x="355662" y="821532"/>
                  </a:lnTo>
                  <a:lnTo>
                    <a:pt x="353569" y="817380"/>
                  </a:lnTo>
                  <a:lnTo>
                    <a:pt x="365558" y="816737"/>
                  </a:lnTo>
                  <a:close/>
                  <a:moveTo>
                    <a:pt x="353108" y="816466"/>
                  </a:moveTo>
                  <a:lnTo>
                    <a:pt x="353569" y="817380"/>
                  </a:lnTo>
                  <a:lnTo>
                    <a:pt x="349785" y="817583"/>
                  </a:lnTo>
                  <a:lnTo>
                    <a:pt x="353108" y="816466"/>
                  </a:lnTo>
                  <a:close/>
                  <a:moveTo>
                    <a:pt x="573143" y="776185"/>
                  </a:moveTo>
                  <a:cubicBezTo>
                    <a:pt x="575687" y="775828"/>
                    <a:pt x="577686" y="776987"/>
                    <a:pt x="578503" y="778593"/>
                  </a:cubicBezTo>
                  <a:lnTo>
                    <a:pt x="578040" y="779959"/>
                  </a:lnTo>
                  <a:lnTo>
                    <a:pt x="572053" y="777255"/>
                  </a:lnTo>
                  <a:cubicBezTo>
                    <a:pt x="570963" y="777255"/>
                    <a:pt x="570599" y="779752"/>
                    <a:pt x="571689" y="780109"/>
                  </a:cubicBezTo>
                  <a:lnTo>
                    <a:pt x="575491" y="784578"/>
                  </a:lnTo>
                  <a:lnTo>
                    <a:pt x="566602" y="790811"/>
                  </a:lnTo>
                  <a:cubicBezTo>
                    <a:pt x="563694" y="795092"/>
                    <a:pt x="567692" y="798659"/>
                    <a:pt x="572053" y="797946"/>
                  </a:cubicBezTo>
                  <a:cubicBezTo>
                    <a:pt x="577504" y="797054"/>
                    <a:pt x="579775" y="793219"/>
                    <a:pt x="579503" y="789295"/>
                  </a:cubicBezTo>
                  <a:lnTo>
                    <a:pt x="575491" y="784578"/>
                  </a:lnTo>
                  <a:lnTo>
                    <a:pt x="576777" y="783676"/>
                  </a:lnTo>
                  <a:lnTo>
                    <a:pt x="578040" y="779959"/>
                  </a:lnTo>
                  <a:lnTo>
                    <a:pt x="581729" y="781625"/>
                  </a:lnTo>
                  <a:cubicBezTo>
                    <a:pt x="584318" y="784033"/>
                    <a:pt x="586044" y="787244"/>
                    <a:pt x="586226" y="790811"/>
                  </a:cubicBezTo>
                  <a:cubicBezTo>
                    <a:pt x="586226" y="798303"/>
                    <a:pt x="580048" y="804367"/>
                    <a:pt x="573143" y="805438"/>
                  </a:cubicBezTo>
                  <a:cubicBezTo>
                    <a:pt x="565511" y="806865"/>
                    <a:pt x="557153" y="802227"/>
                    <a:pt x="556790" y="794022"/>
                  </a:cubicBezTo>
                  <a:cubicBezTo>
                    <a:pt x="556426" y="785103"/>
                    <a:pt x="564785" y="777255"/>
                    <a:pt x="573143" y="776185"/>
                  </a:cubicBezTo>
                  <a:close/>
                  <a:moveTo>
                    <a:pt x="35709" y="741260"/>
                  </a:moveTo>
                  <a:cubicBezTo>
                    <a:pt x="37521" y="740903"/>
                    <a:pt x="38608" y="742330"/>
                    <a:pt x="37883" y="743757"/>
                  </a:cubicBezTo>
                  <a:lnTo>
                    <a:pt x="37736" y="744087"/>
                  </a:lnTo>
                  <a:lnTo>
                    <a:pt x="29548" y="745897"/>
                  </a:lnTo>
                  <a:cubicBezTo>
                    <a:pt x="27012" y="746968"/>
                    <a:pt x="29186" y="751605"/>
                    <a:pt x="31723" y="750535"/>
                  </a:cubicBezTo>
                  <a:lnTo>
                    <a:pt x="34754" y="750784"/>
                  </a:lnTo>
                  <a:lnTo>
                    <a:pt x="33534" y="753523"/>
                  </a:lnTo>
                  <a:cubicBezTo>
                    <a:pt x="32629" y="757135"/>
                    <a:pt x="33172" y="760345"/>
                    <a:pt x="37883" y="760881"/>
                  </a:cubicBezTo>
                  <a:cubicBezTo>
                    <a:pt x="41507" y="761594"/>
                    <a:pt x="47667" y="755529"/>
                    <a:pt x="44768" y="751605"/>
                  </a:cubicBezTo>
                  <a:lnTo>
                    <a:pt x="34754" y="750784"/>
                  </a:lnTo>
                  <a:lnTo>
                    <a:pt x="37736" y="744087"/>
                  </a:lnTo>
                  <a:lnTo>
                    <a:pt x="42050" y="743133"/>
                  </a:lnTo>
                  <a:cubicBezTo>
                    <a:pt x="46217" y="743311"/>
                    <a:pt x="50022" y="745006"/>
                    <a:pt x="52378" y="749465"/>
                  </a:cubicBezTo>
                  <a:cubicBezTo>
                    <a:pt x="56001" y="756600"/>
                    <a:pt x="49841" y="765518"/>
                    <a:pt x="42956" y="768372"/>
                  </a:cubicBezTo>
                  <a:cubicBezTo>
                    <a:pt x="34984" y="771940"/>
                    <a:pt x="26649" y="766945"/>
                    <a:pt x="24838" y="758740"/>
                  </a:cubicBezTo>
                  <a:cubicBezTo>
                    <a:pt x="23026" y="750892"/>
                    <a:pt x="27737" y="743043"/>
                    <a:pt x="35709" y="741260"/>
                  </a:cubicBezTo>
                  <a:close/>
                  <a:moveTo>
                    <a:pt x="208348" y="702816"/>
                  </a:moveTo>
                  <a:cubicBezTo>
                    <a:pt x="217556" y="699271"/>
                    <a:pt x="224285" y="709197"/>
                    <a:pt x="221452" y="717704"/>
                  </a:cubicBezTo>
                  <a:cubicBezTo>
                    <a:pt x="218618" y="726921"/>
                    <a:pt x="206224" y="734011"/>
                    <a:pt x="196308" y="734720"/>
                  </a:cubicBezTo>
                  <a:cubicBezTo>
                    <a:pt x="185684" y="735429"/>
                    <a:pt x="178601" y="725858"/>
                    <a:pt x="181788" y="715578"/>
                  </a:cubicBezTo>
                  <a:cubicBezTo>
                    <a:pt x="184975" y="704943"/>
                    <a:pt x="197370" y="701753"/>
                    <a:pt x="206932" y="703525"/>
                  </a:cubicBezTo>
                  <a:cubicBezTo>
                    <a:pt x="208703" y="704234"/>
                    <a:pt x="209057" y="706715"/>
                    <a:pt x="207286" y="707070"/>
                  </a:cubicBezTo>
                  <a:cubicBezTo>
                    <a:pt x="203036" y="709197"/>
                    <a:pt x="198433" y="710615"/>
                    <a:pt x="194537" y="713805"/>
                  </a:cubicBezTo>
                  <a:cubicBezTo>
                    <a:pt x="191704" y="716641"/>
                    <a:pt x="187808" y="723731"/>
                    <a:pt x="193829" y="725858"/>
                  </a:cubicBezTo>
                  <a:cubicBezTo>
                    <a:pt x="198433" y="727630"/>
                    <a:pt x="204807" y="724085"/>
                    <a:pt x="208703" y="721958"/>
                  </a:cubicBezTo>
                  <a:cubicBezTo>
                    <a:pt x="210827" y="720186"/>
                    <a:pt x="214015" y="718059"/>
                    <a:pt x="215077" y="714869"/>
                  </a:cubicBezTo>
                  <a:cubicBezTo>
                    <a:pt x="216139" y="711324"/>
                    <a:pt x="214369" y="706361"/>
                    <a:pt x="209765" y="707779"/>
                  </a:cubicBezTo>
                  <a:cubicBezTo>
                    <a:pt x="206578" y="708488"/>
                    <a:pt x="205515" y="703880"/>
                    <a:pt x="208348" y="702816"/>
                  </a:cubicBezTo>
                  <a:close/>
                  <a:moveTo>
                    <a:pt x="535762" y="650437"/>
                  </a:moveTo>
                  <a:lnTo>
                    <a:pt x="530850" y="653142"/>
                  </a:lnTo>
                  <a:lnTo>
                    <a:pt x="530561" y="650983"/>
                  </a:lnTo>
                  <a:lnTo>
                    <a:pt x="535762" y="650437"/>
                  </a:lnTo>
                  <a:close/>
                  <a:moveTo>
                    <a:pt x="537352" y="649561"/>
                  </a:moveTo>
                  <a:lnTo>
                    <a:pt x="537715" y="650232"/>
                  </a:lnTo>
                  <a:lnTo>
                    <a:pt x="535762" y="650437"/>
                  </a:lnTo>
                  <a:lnTo>
                    <a:pt x="537352" y="649561"/>
                  </a:lnTo>
                  <a:close/>
                  <a:moveTo>
                    <a:pt x="552139" y="648717"/>
                  </a:moveTo>
                  <a:cubicBezTo>
                    <a:pt x="559778" y="649117"/>
                    <a:pt x="567016" y="651338"/>
                    <a:pt x="571304" y="657380"/>
                  </a:cubicBezTo>
                  <a:cubicBezTo>
                    <a:pt x="579882" y="669464"/>
                    <a:pt x="567373" y="681548"/>
                    <a:pt x="556294" y="686168"/>
                  </a:cubicBezTo>
                  <a:cubicBezTo>
                    <a:pt x="544499" y="690789"/>
                    <a:pt x="522698" y="692566"/>
                    <a:pt x="516980" y="677639"/>
                  </a:cubicBezTo>
                  <a:cubicBezTo>
                    <a:pt x="514478" y="670886"/>
                    <a:pt x="516265" y="664133"/>
                    <a:pt x="520330" y="658935"/>
                  </a:cubicBezTo>
                  <a:lnTo>
                    <a:pt x="530850" y="653142"/>
                  </a:lnTo>
                  <a:lnTo>
                    <a:pt x="531276" y="656314"/>
                  </a:lnTo>
                  <a:lnTo>
                    <a:pt x="537525" y="656696"/>
                  </a:lnTo>
                  <a:lnTo>
                    <a:pt x="532080" y="662578"/>
                  </a:lnTo>
                  <a:cubicBezTo>
                    <a:pt x="529578" y="665466"/>
                    <a:pt x="527880" y="668575"/>
                    <a:pt x="529131" y="672307"/>
                  </a:cubicBezTo>
                  <a:cubicBezTo>
                    <a:pt x="530561" y="677639"/>
                    <a:pt x="534135" y="677639"/>
                    <a:pt x="539496" y="677994"/>
                  </a:cubicBezTo>
                  <a:cubicBezTo>
                    <a:pt x="543785" y="677994"/>
                    <a:pt x="548431" y="676928"/>
                    <a:pt x="552720" y="675506"/>
                  </a:cubicBezTo>
                  <a:cubicBezTo>
                    <a:pt x="556294" y="674084"/>
                    <a:pt x="560940" y="671952"/>
                    <a:pt x="562727" y="668043"/>
                  </a:cubicBezTo>
                  <a:cubicBezTo>
                    <a:pt x="565229" y="661645"/>
                    <a:pt x="558795" y="658802"/>
                    <a:pt x="554507" y="657736"/>
                  </a:cubicBezTo>
                  <a:lnTo>
                    <a:pt x="537525" y="656696"/>
                  </a:lnTo>
                  <a:lnTo>
                    <a:pt x="539853" y="654182"/>
                  </a:lnTo>
                  <a:lnTo>
                    <a:pt x="537715" y="650232"/>
                  </a:lnTo>
                  <a:lnTo>
                    <a:pt x="552139" y="648717"/>
                  </a:lnTo>
                  <a:close/>
                  <a:moveTo>
                    <a:pt x="104034" y="645613"/>
                  </a:moveTo>
                  <a:cubicBezTo>
                    <a:pt x="107835" y="645523"/>
                    <a:pt x="111865" y="646793"/>
                    <a:pt x="115345" y="648788"/>
                  </a:cubicBezTo>
                  <a:cubicBezTo>
                    <a:pt x="116444" y="649151"/>
                    <a:pt x="116444" y="650965"/>
                    <a:pt x="114979" y="651328"/>
                  </a:cubicBezTo>
                  <a:lnTo>
                    <a:pt x="112079" y="651716"/>
                  </a:lnTo>
                  <a:lnTo>
                    <a:pt x="110949" y="648788"/>
                  </a:lnTo>
                  <a:cubicBezTo>
                    <a:pt x="109117" y="648063"/>
                    <a:pt x="108384" y="650603"/>
                    <a:pt x="110216" y="650965"/>
                  </a:cubicBezTo>
                  <a:lnTo>
                    <a:pt x="110834" y="651883"/>
                  </a:lnTo>
                  <a:lnTo>
                    <a:pt x="105820" y="652553"/>
                  </a:lnTo>
                  <a:cubicBezTo>
                    <a:pt x="102523" y="653324"/>
                    <a:pt x="99775" y="654775"/>
                    <a:pt x="99958" y="657860"/>
                  </a:cubicBezTo>
                  <a:cubicBezTo>
                    <a:pt x="100325" y="661125"/>
                    <a:pt x="104721" y="661125"/>
                    <a:pt x="107285" y="660400"/>
                  </a:cubicBezTo>
                  <a:cubicBezTo>
                    <a:pt x="108384" y="660037"/>
                    <a:pt x="109483" y="659674"/>
                    <a:pt x="110216" y="658948"/>
                  </a:cubicBezTo>
                  <a:cubicBezTo>
                    <a:pt x="111682" y="658223"/>
                    <a:pt x="112781" y="656771"/>
                    <a:pt x="113147" y="655320"/>
                  </a:cubicBezTo>
                  <a:lnTo>
                    <a:pt x="110834" y="651883"/>
                  </a:lnTo>
                  <a:lnTo>
                    <a:pt x="112079" y="651716"/>
                  </a:lnTo>
                  <a:lnTo>
                    <a:pt x="115711" y="661125"/>
                  </a:lnTo>
                  <a:cubicBezTo>
                    <a:pt x="112414" y="666931"/>
                    <a:pt x="104355" y="668745"/>
                    <a:pt x="98493" y="666568"/>
                  </a:cubicBezTo>
                  <a:cubicBezTo>
                    <a:pt x="91899" y="664028"/>
                    <a:pt x="89701" y="656408"/>
                    <a:pt x="94097" y="650603"/>
                  </a:cubicBezTo>
                  <a:cubicBezTo>
                    <a:pt x="96661" y="647156"/>
                    <a:pt x="100233" y="645704"/>
                    <a:pt x="104034" y="645613"/>
                  </a:cubicBezTo>
                  <a:close/>
                  <a:moveTo>
                    <a:pt x="591926" y="563049"/>
                  </a:moveTo>
                  <a:lnTo>
                    <a:pt x="592456" y="567047"/>
                  </a:lnTo>
                  <a:cubicBezTo>
                    <a:pt x="589534" y="574503"/>
                    <a:pt x="582971" y="580830"/>
                    <a:pt x="573979" y="585710"/>
                  </a:cubicBezTo>
                  <a:cubicBezTo>
                    <a:pt x="553480" y="596917"/>
                    <a:pt x="517875" y="594025"/>
                    <a:pt x="496296" y="595109"/>
                  </a:cubicBezTo>
                  <a:cubicBezTo>
                    <a:pt x="462130" y="596917"/>
                    <a:pt x="428323" y="597640"/>
                    <a:pt x="394157" y="598724"/>
                  </a:cubicBezTo>
                  <a:cubicBezTo>
                    <a:pt x="330140" y="600532"/>
                    <a:pt x="266124" y="608847"/>
                    <a:pt x="202106" y="610293"/>
                  </a:cubicBezTo>
                  <a:cubicBezTo>
                    <a:pt x="174414" y="610654"/>
                    <a:pt x="112555" y="613185"/>
                    <a:pt x="93134" y="588602"/>
                  </a:cubicBezTo>
                  <a:cubicBezTo>
                    <a:pt x="89448" y="584083"/>
                    <a:pt x="87537" y="579293"/>
                    <a:pt x="87015" y="574514"/>
                  </a:cubicBezTo>
                  <a:lnTo>
                    <a:pt x="88215" y="566894"/>
                  </a:lnTo>
                  <a:lnTo>
                    <a:pt x="74073" y="584213"/>
                  </a:lnTo>
                  <a:cubicBezTo>
                    <a:pt x="29269" y="650589"/>
                    <a:pt x="8916" y="733087"/>
                    <a:pt x="24406" y="818286"/>
                  </a:cubicBezTo>
                  <a:cubicBezTo>
                    <a:pt x="52144" y="969592"/>
                    <a:pt x="187233" y="1083071"/>
                    <a:pt x="341415" y="1083071"/>
                  </a:cubicBezTo>
                  <a:cubicBezTo>
                    <a:pt x="379961" y="1083071"/>
                    <a:pt x="417358" y="1075979"/>
                    <a:pt x="452194" y="1062976"/>
                  </a:cubicBezTo>
                  <a:lnTo>
                    <a:pt x="485945" y="1043323"/>
                  </a:lnTo>
                  <a:lnTo>
                    <a:pt x="477478" y="1043973"/>
                  </a:lnTo>
                  <a:cubicBezTo>
                    <a:pt x="464872" y="1043501"/>
                    <a:pt x="452222" y="1041956"/>
                    <a:pt x="439752" y="1040412"/>
                  </a:cubicBezTo>
                  <a:cubicBezTo>
                    <a:pt x="435776" y="1040068"/>
                    <a:pt x="435776" y="1034233"/>
                    <a:pt x="439752" y="1034576"/>
                  </a:cubicBezTo>
                  <a:lnTo>
                    <a:pt x="495304" y="1037874"/>
                  </a:lnTo>
                  <a:lnTo>
                    <a:pt x="547606" y="1007419"/>
                  </a:lnTo>
                  <a:lnTo>
                    <a:pt x="552557" y="1002523"/>
                  </a:lnTo>
                  <a:lnTo>
                    <a:pt x="526005" y="1009319"/>
                  </a:lnTo>
                  <a:cubicBezTo>
                    <a:pt x="507446" y="1009763"/>
                    <a:pt x="488480" y="1007187"/>
                    <a:pt x="471500" y="1004521"/>
                  </a:cubicBezTo>
                  <a:cubicBezTo>
                    <a:pt x="467526" y="1003810"/>
                    <a:pt x="468610" y="998124"/>
                    <a:pt x="472223" y="998124"/>
                  </a:cubicBezTo>
                  <a:cubicBezTo>
                    <a:pt x="490286" y="996702"/>
                    <a:pt x="507626" y="997413"/>
                    <a:pt x="525689" y="996702"/>
                  </a:cubicBezTo>
                  <a:lnTo>
                    <a:pt x="562288" y="992899"/>
                  </a:lnTo>
                  <a:lnTo>
                    <a:pt x="586901" y="968558"/>
                  </a:lnTo>
                  <a:lnTo>
                    <a:pt x="592417" y="960855"/>
                  </a:lnTo>
                  <a:lnTo>
                    <a:pt x="581486" y="964331"/>
                  </a:lnTo>
                  <a:cubicBezTo>
                    <a:pt x="569740" y="964608"/>
                    <a:pt x="557588" y="962849"/>
                    <a:pt x="548767" y="961738"/>
                  </a:cubicBezTo>
                  <a:cubicBezTo>
                    <a:pt x="544086" y="961367"/>
                    <a:pt x="543726" y="954700"/>
                    <a:pt x="548767" y="954330"/>
                  </a:cubicBezTo>
                  <a:cubicBezTo>
                    <a:pt x="560649" y="953589"/>
                    <a:pt x="572890" y="952107"/>
                    <a:pt x="584772" y="950625"/>
                  </a:cubicBezTo>
                  <a:lnTo>
                    <a:pt x="600056" y="950189"/>
                  </a:lnTo>
                  <a:lnTo>
                    <a:pt x="619175" y="923491"/>
                  </a:lnTo>
                  <a:cubicBezTo>
                    <a:pt x="638116" y="891575"/>
                    <a:pt x="651670" y="856113"/>
                    <a:pt x="658424" y="818286"/>
                  </a:cubicBezTo>
                  <a:cubicBezTo>
                    <a:pt x="673914" y="732907"/>
                    <a:pt x="653741" y="650409"/>
                    <a:pt x="609071" y="584078"/>
                  </a:cubicBezTo>
                  <a:lnTo>
                    <a:pt x="591926" y="563049"/>
                  </a:lnTo>
                  <a:close/>
                  <a:moveTo>
                    <a:pt x="449902" y="519553"/>
                  </a:moveTo>
                  <a:cubicBezTo>
                    <a:pt x="410701" y="519192"/>
                    <a:pt x="371499" y="519915"/>
                    <a:pt x="332658" y="520276"/>
                  </a:cubicBezTo>
                  <a:cubicBezTo>
                    <a:pt x="275474" y="520276"/>
                    <a:pt x="217077" y="516413"/>
                    <a:pt x="161107" y="526529"/>
                  </a:cubicBezTo>
                  <a:lnTo>
                    <a:pt x="112484" y="540171"/>
                  </a:lnTo>
                  <a:lnTo>
                    <a:pt x="110426" y="539693"/>
                  </a:lnTo>
                  <a:lnTo>
                    <a:pt x="109309" y="541061"/>
                  </a:lnTo>
                  <a:lnTo>
                    <a:pt x="112484" y="540171"/>
                  </a:lnTo>
                  <a:lnTo>
                    <a:pt x="112825" y="540250"/>
                  </a:lnTo>
                  <a:cubicBezTo>
                    <a:pt x="113634" y="541244"/>
                    <a:pt x="113814" y="542690"/>
                    <a:pt x="112555" y="543775"/>
                  </a:cubicBezTo>
                  <a:cubicBezTo>
                    <a:pt x="61126" y="591133"/>
                    <a:pt x="164703" y="600170"/>
                    <a:pt x="176931" y="600893"/>
                  </a:cubicBezTo>
                  <a:cubicBezTo>
                    <a:pt x="193835" y="601616"/>
                    <a:pt x="210738" y="600893"/>
                    <a:pt x="227641" y="599447"/>
                  </a:cubicBezTo>
                  <a:cubicBezTo>
                    <a:pt x="264685" y="596917"/>
                    <a:pt x="301369" y="592579"/>
                    <a:pt x="338412" y="590771"/>
                  </a:cubicBezTo>
                  <a:cubicBezTo>
                    <a:pt x="372219" y="588963"/>
                    <a:pt x="406025" y="587879"/>
                    <a:pt x="439832" y="586794"/>
                  </a:cubicBezTo>
                  <a:cubicBezTo>
                    <a:pt x="455297" y="586433"/>
                    <a:pt x="471121" y="585710"/>
                    <a:pt x="486586" y="584987"/>
                  </a:cubicBezTo>
                  <a:cubicBezTo>
                    <a:pt x="501331" y="583902"/>
                    <a:pt x="545567" y="587879"/>
                    <a:pt x="557795" y="578841"/>
                  </a:cubicBezTo>
                  <a:cubicBezTo>
                    <a:pt x="624330" y="527506"/>
                    <a:pt x="473279" y="519553"/>
                    <a:pt x="449902" y="519553"/>
                  </a:cubicBezTo>
                  <a:close/>
                  <a:moveTo>
                    <a:pt x="277653" y="237244"/>
                  </a:moveTo>
                  <a:lnTo>
                    <a:pt x="277653" y="437501"/>
                  </a:lnTo>
                  <a:cubicBezTo>
                    <a:pt x="277653" y="441464"/>
                    <a:pt x="274411" y="445787"/>
                    <a:pt x="270448" y="446867"/>
                  </a:cubicBezTo>
                  <a:cubicBezTo>
                    <a:pt x="229291" y="457225"/>
                    <a:pt x="191398" y="474967"/>
                    <a:pt x="158194" y="498417"/>
                  </a:cubicBezTo>
                  <a:lnTo>
                    <a:pt x="128687" y="523532"/>
                  </a:lnTo>
                  <a:lnTo>
                    <a:pt x="177651" y="509069"/>
                  </a:lnTo>
                  <a:cubicBezTo>
                    <a:pt x="204084" y="506448"/>
                    <a:pt x="231238" y="507262"/>
                    <a:pt x="257852" y="507262"/>
                  </a:cubicBezTo>
                  <a:cubicBezTo>
                    <a:pt x="333737" y="507623"/>
                    <a:pt x="409981" y="505454"/>
                    <a:pt x="485866" y="508346"/>
                  </a:cubicBezTo>
                  <a:cubicBezTo>
                    <a:pt x="501331" y="509069"/>
                    <a:pt x="522550" y="509612"/>
                    <a:pt x="542196" y="513859"/>
                  </a:cubicBezTo>
                  <a:lnTo>
                    <a:pt x="544069" y="514519"/>
                  </a:lnTo>
                  <a:lnTo>
                    <a:pt x="525091" y="498366"/>
                  </a:lnTo>
                  <a:lnTo>
                    <a:pt x="412815" y="446901"/>
                  </a:lnTo>
                  <a:lnTo>
                    <a:pt x="400741" y="454128"/>
                  </a:lnTo>
                  <a:cubicBezTo>
                    <a:pt x="393734" y="456383"/>
                    <a:pt x="386230" y="457580"/>
                    <a:pt x="379540" y="458684"/>
                  </a:cubicBezTo>
                  <a:cubicBezTo>
                    <a:pt x="363990" y="461261"/>
                    <a:pt x="347354" y="462365"/>
                    <a:pt x="332527" y="456843"/>
                  </a:cubicBezTo>
                  <a:cubicBezTo>
                    <a:pt x="327826" y="455003"/>
                    <a:pt x="329634" y="448009"/>
                    <a:pt x="334697" y="449113"/>
                  </a:cubicBezTo>
                  <a:cubicBezTo>
                    <a:pt x="348439" y="451690"/>
                    <a:pt x="362181" y="450586"/>
                    <a:pt x="375788" y="448009"/>
                  </a:cubicBezTo>
                  <a:lnTo>
                    <a:pt x="408135" y="440026"/>
                  </a:lnTo>
                  <a:lnTo>
                    <a:pt x="405537" y="437501"/>
                  </a:lnTo>
                  <a:lnTo>
                    <a:pt x="405537" y="398874"/>
                  </a:lnTo>
                  <a:lnTo>
                    <a:pt x="397434" y="403126"/>
                  </a:lnTo>
                  <a:cubicBezTo>
                    <a:pt x="387241" y="406194"/>
                    <a:pt x="375229" y="406743"/>
                    <a:pt x="368313" y="407659"/>
                  </a:cubicBezTo>
                  <a:cubicBezTo>
                    <a:pt x="362124" y="408392"/>
                    <a:pt x="359576" y="399233"/>
                    <a:pt x="365764" y="398134"/>
                  </a:cubicBezTo>
                  <a:cubicBezTo>
                    <a:pt x="375229" y="396669"/>
                    <a:pt x="385421" y="395570"/>
                    <a:pt x="394885" y="392639"/>
                  </a:cubicBezTo>
                  <a:lnTo>
                    <a:pt x="405537" y="385330"/>
                  </a:lnTo>
                  <a:lnTo>
                    <a:pt x="405537" y="242358"/>
                  </a:lnTo>
                  <a:lnTo>
                    <a:pt x="345469" y="250104"/>
                  </a:lnTo>
                  <a:lnTo>
                    <a:pt x="277653" y="237244"/>
                  </a:lnTo>
                  <a:close/>
                  <a:moveTo>
                    <a:pt x="370522" y="209730"/>
                  </a:moveTo>
                  <a:cubicBezTo>
                    <a:pt x="379476" y="209177"/>
                    <a:pt x="388341" y="209177"/>
                    <a:pt x="396757" y="211207"/>
                  </a:cubicBezTo>
                  <a:cubicBezTo>
                    <a:pt x="398548" y="211576"/>
                    <a:pt x="398906" y="214161"/>
                    <a:pt x="397115" y="215268"/>
                  </a:cubicBezTo>
                  <a:cubicBezTo>
                    <a:pt x="380998" y="222652"/>
                    <a:pt x="361658" y="221175"/>
                    <a:pt x="343750" y="220437"/>
                  </a:cubicBezTo>
                  <a:cubicBezTo>
                    <a:pt x="323335" y="219698"/>
                    <a:pt x="302562" y="218222"/>
                    <a:pt x="282864" y="212684"/>
                  </a:cubicBezTo>
                  <a:cubicBezTo>
                    <a:pt x="281789" y="212315"/>
                    <a:pt x="282147" y="210838"/>
                    <a:pt x="282864" y="210838"/>
                  </a:cubicBezTo>
                  <a:cubicBezTo>
                    <a:pt x="303279" y="210100"/>
                    <a:pt x="323693" y="211946"/>
                    <a:pt x="343750" y="211576"/>
                  </a:cubicBezTo>
                  <a:cubicBezTo>
                    <a:pt x="352525" y="211392"/>
                    <a:pt x="361568" y="210284"/>
                    <a:pt x="370522" y="209730"/>
                  </a:cubicBezTo>
                  <a:close/>
                  <a:moveTo>
                    <a:pt x="283012" y="197258"/>
                  </a:moveTo>
                  <a:cubicBezTo>
                    <a:pt x="279995" y="196943"/>
                    <a:pt x="277113" y="196853"/>
                    <a:pt x="275492" y="197933"/>
                  </a:cubicBezTo>
                  <a:lnTo>
                    <a:pt x="271529" y="197933"/>
                  </a:lnTo>
                  <a:cubicBezTo>
                    <a:pt x="261803" y="197213"/>
                    <a:pt x="261082" y="206580"/>
                    <a:pt x="270448" y="224952"/>
                  </a:cubicBezTo>
                  <a:lnTo>
                    <a:pt x="275705" y="231786"/>
                  </a:lnTo>
                  <a:lnTo>
                    <a:pt x="352491" y="240421"/>
                  </a:lnTo>
                  <a:lnTo>
                    <a:pt x="405537" y="237126"/>
                  </a:lnTo>
                  <a:lnTo>
                    <a:pt x="405537" y="233959"/>
                  </a:lnTo>
                  <a:cubicBezTo>
                    <a:pt x="405537" y="230716"/>
                    <a:pt x="407339" y="226754"/>
                    <a:pt x="410221" y="225673"/>
                  </a:cubicBezTo>
                  <a:cubicBezTo>
                    <a:pt x="472181" y="198294"/>
                    <a:pt x="404096" y="198654"/>
                    <a:pt x="402295" y="197933"/>
                  </a:cubicBezTo>
                  <a:cubicBezTo>
                    <a:pt x="397612" y="196132"/>
                    <a:pt x="389327" y="197933"/>
                    <a:pt x="384644" y="197933"/>
                  </a:cubicBezTo>
                  <a:lnTo>
                    <a:pt x="339974" y="197933"/>
                  </a:lnTo>
                  <a:cubicBezTo>
                    <a:pt x="324124" y="197933"/>
                    <a:pt x="306832" y="195772"/>
                    <a:pt x="291342" y="197933"/>
                  </a:cubicBezTo>
                  <a:cubicBezTo>
                    <a:pt x="289181" y="198114"/>
                    <a:pt x="286029" y="197573"/>
                    <a:pt x="283012" y="197258"/>
                  </a:cubicBezTo>
                  <a:close/>
                  <a:moveTo>
                    <a:pt x="333023" y="177506"/>
                  </a:moveTo>
                  <a:cubicBezTo>
                    <a:pt x="349250" y="177692"/>
                    <a:pt x="362039" y="178480"/>
                    <a:pt x="365911" y="178480"/>
                  </a:cubicBezTo>
                  <a:cubicBezTo>
                    <a:pt x="387886" y="178480"/>
                    <a:pt x="422829" y="171275"/>
                    <a:pt x="437959" y="192890"/>
                  </a:cubicBezTo>
                  <a:cubicBezTo>
                    <a:pt x="444083" y="201536"/>
                    <a:pt x="445884" y="215586"/>
                    <a:pt x="440480" y="225673"/>
                  </a:cubicBezTo>
                  <a:cubicBezTo>
                    <a:pt x="435077" y="235760"/>
                    <a:pt x="426431" y="235760"/>
                    <a:pt x="424990" y="238642"/>
                  </a:cubicBezTo>
                  <a:cubicBezTo>
                    <a:pt x="413463" y="266381"/>
                    <a:pt x="424990" y="321860"/>
                    <a:pt x="424990" y="352121"/>
                  </a:cubicBezTo>
                  <a:lnTo>
                    <a:pt x="424990" y="431059"/>
                  </a:lnTo>
                  <a:lnTo>
                    <a:pt x="417786" y="428134"/>
                  </a:lnTo>
                  <a:cubicBezTo>
                    <a:pt x="411662" y="426513"/>
                    <a:pt x="407339" y="430476"/>
                    <a:pt x="406078" y="435204"/>
                  </a:cubicBezTo>
                  <a:lnTo>
                    <a:pt x="408747" y="439875"/>
                  </a:lnTo>
                  <a:lnTo>
                    <a:pt x="416065" y="438069"/>
                  </a:lnTo>
                  <a:cubicBezTo>
                    <a:pt x="418958" y="437333"/>
                    <a:pt x="421128" y="441014"/>
                    <a:pt x="418958" y="443223"/>
                  </a:cubicBezTo>
                  <a:lnTo>
                    <a:pt x="414294" y="446015"/>
                  </a:lnTo>
                  <a:lnTo>
                    <a:pt x="415264" y="446958"/>
                  </a:lnTo>
                  <a:cubicBezTo>
                    <a:pt x="420127" y="446958"/>
                    <a:pt x="424990" y="443805"/>
                    <a:pt x="424990" y="437501"/>
                  </a:cubicBezTo>
                  <a:lnTo>
                    <a:pt x="424990" y="431059"/>
                  </a:lnTo>
                  <a:lnTo>
                    <a:pt x="508238" y="464850"/>
                  </a:lnTo>
                  <a:cubicBezTo>
                    <a:pt x="699638" y="576547"/>
                    <a:pt x="749204" y="856698"/>
                    <a:pt x="567644" y="1017145"/>
                  </a:cubicBezTo>
                  <a:cubicBezTo>
                    <a:pt x="396171" y="1168811"/>
                    <a:pt x="116987" y="1106127"/>
                    <a:pt x="26927" y="895020"/>
                  </a:cubicBezTo>
                  <a:cubicBezTo>
                    <a:pt x="-16661" y="792348"/>
                    <a:pt x="-6935" y="671664"/>
                    <a:pt x="53225" y="577278"/>
                  </a:cubicBezTo>
                  <a:cubicBezTo>
                    <a:pt x="82044" y="532607"/>
                    <a:pt x="120949" y="494781"/>
                    <a:pt x="166339" y="467402"/>
                  </a:cubicBezTo>
                  <a:cubicBezTo>
                    <a:pt x="190115" y="453352"/>
                    <a:pt x="216412" y="441464"/>
                    <a:pt x="243430" y="433898"/>
                  </a:cubicBezTo>
                  <a:cubicBezTo>
                    <a:pt x="262163" y="428494"/>
                    <a:pt x="255679" y="440743"/>
                    <a:pt x="257840" y="416606"/>
                  </a:cubicBezTo>
                  <a:cubicBezTo>
                    <a:pt x="261803" y="374817"/>
                    <a:pt x="257840" y="330866"/>
                    <a:pt x="257840" y="288717"/>
                  </a:cubicBezTo>
                  <a:cubicBezTo>
                    <a:pt x="257840" y="276468"/>
                    <a:pt x="262883" y="252331"/>
                    <a:pt x="257840" y="240803"/>
                  </a:cubicBezTo>
                  <a:cubicBezTo>
                    <a:pt x="254958" y="233959"/>
                    <a:pt x="252796" y="242965"/>
                    <a:pt x="241989" y="229636"/>
                  </a:cubicBezTo>
                  <a:cubicBezTo>
                    <a:pt x="204705" y="181812"/>
                    <a:pt x="284340" y="176949"/>
                    <a:pt x="333023" y="177506"/>
                  </a:cubicBezTo>
                  <a:close/>
                  <a:moveTo>
                    <a:pt x="282414" y="118588"/>
                  </a:moveTo>
                  <a:cubicBezTo>
                    <a:pt x="286432" y="119048"/>
                    <a:pt x="290176" y="121070"/>
                    <a:pt x="292185" y="124746"/>
                  </a:cubicBezTo>
                  <a:cubicBezTo>
                    <a:pt x="297299" y="132834"/>
                    <a:pt x="292551" y="143863"/>
                    <a:pt x="284515" y="147539"/>
                  </a:cubicBezTo>
                  <a:cubicBezTo>
                    <a:pt x="276844" y="151215"/>
                    <a:pt x="264425" y="150480"/>
                    <a:pt x="260042" y="142025"/>
                  </a:cubicBezTo>
                  <a:cubicBezTo>
                    <a:pt x="258216" y="138348"/>
                    <a:pt x="259311" y="132650"/>
                    <a:pt x="262005" y="128285"/>
                  </a:cubicBezTo>
                  <a:lnTo>
                    <a:pt x="270883" y="123870"/>
                  </a:lnTo>
                  <a:lnTo>
                    <a:pt x="270817" y="125022"/>
                  </a:lnTo>
                  <a:cubicBezTo>
                    <a:pt x="271548" y="125941"/>
                    <a:pt x="272826" y="126400"/>
                    <a:pt x="273922" y="125481"/>
                  </a:cubicBezTo>
                  <a:lnTo>
                    <a:pt x="274406" y="125621"/>
                  </a:lnTo>
                  <a:lnTo>
                    <a:pt x="268078" y="134672"/>
                  </a:lnTo>
                  <a:cubicBezTo>
                    <a:pt x="264790" y="141289"/>
                    <a:pt x="274287" y="144598"/>
                    <a:pt x="279401" y="143128"/>
                  </a:cubicBezTo>
                  <a:cubicBezTo>
                    <a:pt x="285245" y="141289"/>
                    <a:pt x="289263" y="135407"/>
                    <a:pt x="286706" y="129158"/>
                  </a:cubicBezTo>
                  <a:lnTo>
                    <a:pt x="274406" y="125621"/>
                  </a:lnTo>
                  <a:lnTo>
                    <a:pt x="275018" y="124746"/>
                  </a:lnTo>
                  <a:cubicBezTo>
                    <a:pt x="275383" y="123643"/>
                    <a:pt x="274287" y="122908"/>
                    <a:pt x="273557" y="122540"/>
                  </a:cubicBezTo>
                  <a:lnTo>
                    <a:pt x="270883" y="123870"/>
                  </a:lnTo>
                  <a:lnTo>
                    <a:pt x="271000" y="121805"/>
                  </a:lnTo>
                  <a:cubicBezTo>
                    <a:pt x="274105" y="119232"/>
                    <a:pt x="278396" y="118129"/>
                    <a:pt x="282414" y="118588"/>
                  </a:cubicBezTo>
                  <a:close/>
                  <a:moveTo>
                    <a:pt x="391881" y="70837"/>
                  </a:moveTo>
                  <a:lnTo>
                    <a:pt x="394630" y="71288"/>
                  </a:lnTo>
                  <a:lnTo>
                    <a:pt x="394472" y="72736"/>
                  </a:lnTo>
                  <a:lnTo>
                    <a:pt x="391881" y="70837"/>
                  </a:lnTo>
                  <a:close/>
                  <a:moveTo>
                    <a:pt x="374142" y="67921"/>
                  </a:moveTo>
                  <a:lnTo>
                    <a:pt x="385107" y="69723"/>
                  </a:lnTo>
                  <a:lnTo>
                    <a:pt x="384967" y="70196"/>
                  </a:lnTo>
                  <a:lnTo>
                    <a:pt x="390427" y="75558"/>
                  </a:lnTo>
                  <a:lnTo>
                    <a:pt x="371726" y="80389"/>
                  </a:lnTo>
                  <a:cubicBezTo>
                    <a:pt x="362421" y="85485"/>
                    <a:pt x="358485" y="97861"/>
                    <a:pt x="368863" y="104414"/>
                  </a:cubicBezTo>
                  <a:cubicBezTo>
                    <a:pt x="384699" y="113969"/>
                    <a:pt x="399931" y="94858"/>
                    <a:pt x="395989" y="81020"/>
                  </a:cubicBezTo>
                  <a:lnTo>
                    <a:pt x="390427" y="75558"/>
                  </a:lnTo>
                  <a:lnTo>
                    <a:pt x="394272" y="74565"/>
                  </a:lnTo>
                  <a:lnTo>
                    <a:pt x="394472" y="72736"/>
                  </a:lnTo>
                  <a:lnTo>
                    <a:pt x="401251" y="77704"/>
                  </a:lnTo>
                  <a:cubicBezTo>
                    <a:pt x="404293" y="83301"/>
                    <a:pt x="405008" y="90217"/>
                    <a:pt x="402503" y="96769"/>
                  </a:cubicBezTo>
                  <a:cubicBezTo>
                    <a:pt x="397135" y="110238"/>
                    <a:pt x="382462" y="117882"/>
                    <a:pt x="368863" y="113878"/>
                  </a:cubicBezTo>
                  <a:cubicBezTo>
                    <a:pt x="354548" y="109510"/>
                    <a:pt x="348464" y="93129"/>
                    <a:pt x="356337" y="80389"/>
                  </a:cubicBezTo>
                  <a:cubicBezTo>
                    <a:pt x="359916" y="74929"/>
                    <a:pt x="366805" y="70105"/>
                    <a:pt x="374142" y="67921"/>
                  </a:cubicBezTo>
                  <a:close/>
                  <a:moveTo>
                    <a:pt x="386041" y="66556"/>
                  </a:moveTo>
                  <a:lnTo>
                    <a:pt x="391881" y="70837"/>
                  </a:lnTo>
                  <a:lnTo>
                    <a:pt x="385107" y="69723"/>
                  </a:lnTo>
                  <a:lnTo>
                    <a:pt x="386041" y="66556"/>
                  </a:lnTo>
                  <a:close/>
                  <a:moveTo>
                    <a:pt x="282112" y="2794"/>
                  </a:moveTo>
                  <a:lnTo>
                    <a:pt x="282112" y="3265"/>
                  </a:lnTo>
                  <a:lnTo>
                    <a:pt x="290828" y="6929"/>
                  </a:lnTo>
                  <a:lnTo>
                    <a:pt x="278771" y="12382"/>
                  </a:lnTo>
                  <a:cubicBezTo>
                    <a:pt x="274256" y="15058"/>
                    <a:pt x="270373" y="18505"/>
                    <a:pt x="268025" y="23585"/>
                  </a:cubicBezTo>
                  <a:cubicBezTo>
                    <a:pt x="262967" y="35197"/>
                    <a:pt x="269108" y="47534"/>
                    <a:pt x="281751" y="49711"/>
                  </a:cubicBezTo>
                  <a:cubicBezTo>
                    <a:pt x="304238" y="53793"/>
                    <a:pt x="310672" y="24606"/>
                    <a:pt x="299378" y="10522"/>
                  </a:cubicBezTo>
                  <a:lnTo>
                    <a:pt x="290828" y="6929"/>
                  </a:lnTo>
                  <a:lnTo>
                    <a:pt x="293311" y="5805"/>
                  </a:lnTo>
                  <a:lnTo>
                    <a:pt x="293311" y="4494"/>
                  </a:lnTo>
                  <a:lnTo>
                    <a:pt x="303019" y="8391"/>
                  </a:lnTo>
                  <a:cubicBezTo>
                    <a:pt x="308392" y="14060"/>
                    <a:pt x="311733" y="21952"/>
                    <a:pt x="311733" y="30117"/>
                  </a:cubicBezTo>
                  <a:cubicBezTo>
                    <a:pt x="311733" y="45720"/>
                    <a:pt x="298006" y="59145"/>
                    <a:pt x="282474" y="58057"/>
                  </a:cubicBezTo>
                  <a:cubicBezTo>
                    <a:pt x="266218" y="57331"/>
                    <a:pt x="253214" y="42091"/>
                    <a:pt x="256465" y="25762"/>
                  </a:cubicBezTo>
                  <a:cubicBezTo>
                    <a:pt x="257910" y="17235"/>
                    <a:pt x="262968" y="9797"/>
                    <a:pt x="269741" y="5080"/>
                  </a:cubicBezTo>
                  <a:lnTo>
                    <a:pt x="282112" y="2794"/>
                  </a:lnTo>
                  <a:close/>
                  <a:moveTo>
                    <a:pt x="293311" y="725"/>
                  </a:moveTo>
                  <a:lnTo>
                    <a:pt x="293311" y="4494"/>
                  </a:lnTo>
                  <a:lnTo>
                    <a:pt x="286880" y="1913"/>
                  </a:lnTo>
                  <a:lnTo>
                    <a:pt x="293311" y="725"/>
                  </a:lnTo>
                  <a:close/>
                  <a:moveTo>
                    <a:pt x="282112" y="0"/>
                  </a:moveTo>
                  <a:lnTo>
                    <a:pt x="286880" y="1913"/>
                  </a:lnTo>
                  <a:lnTo>
                    <a:pt x="282112" y="2794"/>
                  </a:lnTo>
                  <a:lnTo>
                    <a:pt x="282112" y="0"/>
                  </a:ln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1" name="Freeform 900">
              <a:extLst>
                <a:ext uri="{FF2B5EF4-FFF2-40B4-BE49-F238E27FC236}">
                  <a16:creationId xmlns:a16="http://schemas.microsoft.com/office/drawing/2014/main" id="{35A37047-99A9-824A-A1D9-13D449F2C8CE}"/>
                </a:ext>
              </a:extLst>
            </p:cNvPr>
            <p:cNvSpPr>
              <a:spLocks/>
            </p:cNvSpPr>
            <p:nvPr/>
          </p:nvSpPr>
          <p:spPr bwMode="auto">
            <a:xfrm>
              <a:off x="10704512" y="1916832"/>
              <a:ext cx="715937" cy="721148"/>
            </a:xfrm>
            <a:custGeom>
              <a:avLst/>
              <a:gdLst/>
              <a:ahLst/>
              <a:cxnLst/>
              <a:rect l="0" t="0"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lnTo>
                    <a:pt x="281640" y="162756"/>
                  </a:lnTo>
                  <a:close/>
                  <a:moveTo>
                    <a:pt x="280484" y="160907"/>
                  </a:moveTo>
                  <a:lnTo>
                    <a:pt x="284817" y="161681"/>
                  </a:lnTo>
                  <a:lnTo>
                    <a:pt x="282301" y="161978"/>
                  </a:lnTo>
                  <a:lnTo>
                    <a:pt x="281640" y="162756"/>
                  </a:lnTo>
                  <a:lnTo>
                    <a:pt x="281453" y="162572"/>
                  </a:lnTo>
                  <a:lnTo>
                    <a:pt x="280484" y="160907"/>
                  </a:lnTo>
                  <a:close/>
                  <a:moveTo>
                    <a:pt x="273098" y="140523"/>
                  </a:moveTo>
                  <a:lnTo>
                    <a:pt x="273218" y="140565"/>
                  </a:lnTo>
                  <a:lnTo>
                    <a:pt x="273106" y="140551"/>
                  </a:lnTo>
                  <a:lnTo>
                    <a:pt x="273098" y="140523"/>
                  </a:lnTo>
                  <a:close/>
                  <a:moveTo>
                    <a:pt x="269766" y="140158"/>
                  </a:moveTo>
                  <a:lnTo>
                    <a:pt x="273106" y="140551"/>
                  </a:lnTo>
                  <a:lnTo>
                    <a:pt x="274070" y="143890"/>
                  </a:lnTo>
                  <a:lnTo>
                    <a:pt x="269085" y="141874"/>
                  </a:lnTo>
                  <a:lnTo>
                    <a:pt x="269766" y="140158"/>
                  </a:lnTo>
                  <a:close/>
                  <a:moveTo>
                    <a:pt x="268631" y="138974"/>
                  </a:moveTo>
                  <a:lnTo>
                    <a:pt x="270041" y="139463"/>
                  </a:lnTo>
                  <a:lnTo>
                    <a:pt x="269766" y="140158"/>
                  </a:lnTo>
                  <a:lnTo>
                    <a:pt x="267717" y="139916"/>
                  </a:lnTo>
                  <a:lnTo>
                    <a:pt x="267358" y="139122"/>
                  </a:lnTo>
                  <a:lnTo>
                    <a:pt x="268631" y="138974"/>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2" name="Freeform 908">
              <a:extLst>
                <a:ext uri="{FF2B5EF4-FFF2-40B4-BE49-F238E27FC236}">
                  <a16:creationId xmlns:a16="http://schemas.microsoft.com/office/drawing/2014/main" id="{9BBEADF9-C2F5-A74C-B9AC-B961893C03C5}"/>
                </a:ext>
              </a:extLst>
            </p:cNvPr>
            <p:cNvSpPr>
              <a:spLocks/>
            </p:cNvSpPr>
            <p:nvPr/>
          </p:nvSpPr>
          <p:spPr bwMode="auto">
            <a:xfrm>
              <a:off x="1368254" y="4437112"/>
              <a:ext cx="804748" cy="698580"/>
            </a:xfrm>
            <a:custGeom>
              <a:avLst/>
              <a:gdLst/>
              <a:ahLst/>
              <a:cxnLst/>
              <a:rect l="0" t="0" r="r" b="b"/>
              <a:pathLst>
                <a:path w="524346" h="455171">
                  <a:moveTo>
                    <a:pt x="288857" y="350823"/>
                  </a:moveTo>
                  <a:cubicBezTo>
                    <a:pt x="291284" y="350011"/>
                    <a:pt x="294215" y="350733"/>
                    <a:pt x="295314" y="353800"/>
                  </a:cubicBezTo>
                  <a:cubicBezTo>
                    <a:pt x="297512" y="359933"/>
                    <a:pt x="287987" y="363180"/>
                    <a:pt x="285422" y="357047"/>
                  </a:cubicBezTo>
                  <a:cubicBezTo>
                    <a:pt x="284506" y="353980"/>
                    <a:pt x="286430" y="351635"/>
                    <a:pt x="288857" y="350823"/>
                  </a:cubicBezTo>
                  <a:close/>
                  <a:moveTo>
                    <a:pt x="337501" y="317595"/>
                  </a:moveTo>
                  <a:cubicBezTo>
                    <a:pt x="341014" y="316313"/>
                    <a:pt x="345284" y="317321"/>
                    <a:pt x="346707" y="321900"/>
                  </a:cubicBezTo>
                  <a:cubicBezTo>
                    <a:pt x="349909" y="331425"/>
                    <a:pt x="336033" y="336188"/>
                    <a:pt x="332831" y="327029"/>
                  </a:cubicBezTo>
                  <a:cubicBezTo>
                    <a:pt x="331230" y="322450"/>
                    <a:pt x="333987" y="318878"/>
                    <a:pt x="337501" y="317595"/>
                  </a:cubicBezTo>
                  <a:close/>
                  <a:moveTo>
                    <a:pt x="292505" y="311505"/>
                  </a:moveTo>
                  <a:cubicBezTo>
                    <a:pt x="296168" y="311154"/>
                    <a:pt x="299099" y="315710"/>
                    <a:pt x="297267" y="318865"/>
                  </a:cubicBezTo>
                  <a:cubicBezTo>
                    <a:pt x="293970" y="324122"/>
                    <a:pt x="288475" y="326575"/>
                    <a:pt x="282980" y="329730"/>
                  </a:cubicBezTo>
                  <a:cubicBezTo>
                    <a:pt x="277851" y="332534"/>
                    <a:pt x="272722" y="336038"/>
                    <a:pt x="266860" y="337090"/>
                  </a:cubicBezTo>
                  <a:cubicBezTo>
                    <a:pt x="262464" y="337791"/>
                    <a:pt x="261365" y="332884"/>
                    <a:pt x="263197" y="330080"/>
                  </a:cubicBezTo>
                  <a:cubicBezTo>
                    <a:pt x="266494" y="325524"/>
                    <a:pt x="272356" y="322370"/>
                    <a:pt x="277118" y="319215"/>
                  </a:cubicBezTo>
                  <a:cubicBezTo>
                    <a:pt x="281881" y="316061"/>
                    <a:pt x="286643" y="312556"/>
                    <a:pt x="292505" y="311505"/>
                  </a:cubicBezTo>
                  <a:close/>
                  <a:moveTo>
                    <a:pt x="214779" y="294521"/>
                  </a:moveTo>
                  <a:cubicBezTo>
                    <a:pt x="218808" y="293088"/>
                    <a:pt x="223754" y="294290"/>
                    <a:pt x="225586" y="299650"/>
                  </a:cubicBezTo>
                  <a:cubicBezTo>
                    <a:pt x="229249" y="310001"/>
                    <a:pt x="213130" y="315547"/>
                    <a:pt x="209467" y="305195"/>
                  </a:cubicBezTo>
                  <a:cubicBezTo>
                    <a:pt x="207635" y="300020"/>
                    <a:pt x="210749" y="295953"/>
                    <a:pt x="214779" y="294521"/>
                  </a:cubicBezTo>
                  <a:close/>
                  <a:moveTo>
                    <a:pt x="397071" y="286840"/>
                  </a:moveTo>
                  <a:cubicBezTo>
                    <a:pt x="400479" y="286613"/>
                    <a:pt x="404103" y="288698"/>
                    <a:pt x="404448" y="293229"/>
                  </a:cubicBezTo>
                  <a:cubicBezTo>
                    <a:pt x="405483" y="303379"/>
                    <a:pt x="404793" y="313529"/>
                    <a:pt x="404103" y="323679"/>
                  </a:cubicBezTo>
                  <a:cubicBezTo>
                    <a:pt x="403758" y="329842"/>
                    <a:pt x="394785" y="328754"/>
                    <a:pt x="394095" y="322954"/>
                  </a:cubicBezTo>
                  <a:cubicBezTo>
                    <a:pt x="393404" y="313529"/>
                    <a:pt x="391679" y="303741"/>
                    <a:pt x="390989" y="294316"/>
                  </a:cubicBezTo>
                  <a:cubicBezTo>
                    <a:pt x="390471" y="289604"/>
                    <a:pt x="393663" y="287066"/>
                    <a:pt x="397071" y="286840"/>
                  </a:cubicBezTo>
                  <a:close/>
                  <a:moveTo>
                    <a:pt x="356751" y="263057"/>
                  </a:moveTo>
                  <a:cubicBezTo>
                    <a:pt x="361060" y="261520"/>
                    <a:pt x="366322" y="262786"/>
                    <a:pt x="368136" y="268392"/>
                  </a:cubicBezTo>
                  <a:cubicBezTo>
                    <a:pt x="372127" y="279243"/>
                    <a:pt x="354710" y="285393"/>
                    <a:pt x="351082" y="274541"/>
                  </a:cubicBezTo>
                  <a:cubicBezTo>
                    <a:pt x="349086" y="268935"/>
                    <a:pt x="352442" y="264594"/>
                    <a:pt x="356751" y="263057"/>
                  </a:cubicBezTo>
                  <a:close/>
                  <a:moveTo>
                    <a:pt x="258724" y="254412"/>
                  </a:moveTo>
                  <a:cubicBezTo>
                    <a:pt x="262550" y="253142"/>
                    <a:pt x="267195" y="254321"/>
                    <a:pt x="268835" y="259401"/>
                  </a:cubicBezTo>
                  <a:cubicBezTo>
                    <a:pt x="272114" y="269198"/>
                    <a:pt x="256811" y="274278"/>
                    <a:pt x="253532" y="264118"/>
                  </a:cubicBezTo>
                  <a:cubicBezTo>
                    <a:pt x="251893" y="259401"/>
                    <a:pt x="254899" y="255682"/>
                    <a:pt x="258724" y="254412"/>
                  </a:cubicBezTo>
                  <a:close/>
                  <a:moveTo>
                    <a:pt x="152436" y="247547"/>
                  </a:moveTo>
                  <a:lnTo>
                    <a:pt x="153132" y="248139"/>
                  </a:lnTo>
                  <a:lnTo>
                    <a:pt x="154901" y="248257"/>
                  </a:lnTo>
                  <a:lnTo>
                    <a:pt x="152436" y="247547"/>
                  </a:lnTo>
                  <a:close/>
                  <a:moveTo>
                    <a:pt x="155245" y="238117"/>
                  </a:moveTo>
                  <a:lnTo>
                    <a:pt x="156170" y="238141"/>
                  </a:lnTo>
                  <a:lnTo>
                    <a:pt x="156451" y="239802"/>
                  </a:lnTo>
                  <a:lnTo>
                    <a:pt x="155680" y="240563"/>
                  </a:lnTo>
                  <a:lnTo>
                    <a:pt x="155106" y="239349"/>
                  </a:lnTo>
                  <a:lnTo>
                    <a:pt x="155245" y="238117"/>
                  </a:lnTo>
                  <a:close/>
                  <a:moveTo>
                    <a:pt x="321782" y="236024"/>
                  </a:moveTo>
                  <a:cubicBezTo>
                    <a:pt x="326154" y="234532"/>
                    <a:pt x="331491" y="235798"/>
                    <a:pt x="333516" y="241404"/>
                  </a:cubicBezTo>
                  <a:cubicBezTo>
                    <a:pt x="337197" y="252255"/>
                    <a:pt x="319896" y="258405"/>
                    <a:pt x="315846" y="247192"/>
                  </a:cubicBezTo>
                  <a:cubicBezTo>
                    <a:pt x="314006" y="241766"/>
                    <a:pt x="317411" y="237516"/>
                    <a:pt x="321782" y="236024"/>
                  </a:cubicBezTo>
                  <a:close/>
                  <a:moveTo>
                    <a:pt x="181471" y="234459"/>
                  </a:moveTo>
                  <a:lnTo>
                    <a:pt x="175763" y="244243"/>
                  </a:lnTo>
                  <a:lnTo>
                    <a:pt x="166917" y="249056"/>
                  </a:lnTo>
                  <a:lnTo>
                    <a:pt x="169142" y="249204"/>
                  </a:lnTo>
                  <a:cubicBezTo>
                    <a:pt x="173508" y="248166"/>
                    <a:pt x="176936" y="245866"/>
                    <a:pt x="179523" y="242698"/>
                  </a:cubicBezTo>
                  <a:lnTo>
                    <a:pt x="181471" y="234459"/>
                  </a:lnTo>
                  <a:close/>
                  <a:moveTo>
                    <a:pt x="181991" y="219299"/>
                  </a:moveTo>
                  <a:cubicBezTo>
                    <a:pt x="180892" y="222191"/>
                    <a:pt x="180159" y="225445"/>
                    <a:pt x="179060" y="228337"/>
                  </a:cubicBezTo>
                  <a:lnTo>
                    <a:pt x="182318" y="225122"/>
                  </a:lnTo>
                  <a:lnTo>
                    <a:pt x="182580" y="229772"/>
                  </a:lnTo>
                  <a:lnTo>
                    <a:pt x="184095" y="223369"/>
                  </a:lnTo>
                  <a:lnTo>
                    <a:pt x="182318" y="225122"/>
                  </a:lnTo>
                  <a:lnTo>
                    <a:pt x="181991" y="219299"/>
                  </a:lnTo>
                  <a:close/>
                  <a:moveTo>
                    <a:pt x="174379" y="219047"/>
                  </a:moveTo>
                  <a:lnTo>
                    <a:pt x="174109" y="219556"/>
                  </a:lnTo>
                  <a:lnTo>
                    <a:pt x="173948" y="219511"/>
                  </a:lnTo>
                  <a:lnTo>
                    <a:pt x="174379" y="219047"/>
                  </a:lnTo>
                  <a:close/>
                  <a:moveTo>
                    <a:pt x="174723" y="218398"/>
                  </a:moveTo>
                  <a:lnTo>
                    <a:pt x="174829" y="218563"/>
                  </a:lnTo>
                  <a:lnTo>
                    <a:pt x="174379" y="219047"/>
                  </a:lnTo>
                  <a:lnTo>
                    <a:pt x="174723" y="218398"/>
                  </a:lnTo>
                  <a:close/>
                  <a:moveTo>
                    <a:pt x="171824" y="216464"/>
                  </a:moveTo>
                  <a:lnTo>
                    <a:pt x="173198" y="219299"/>
                  </a:lnTo>
                  <a:lnTo>
                    <a:pt x="173948" y="219511"/>
                  </a:lnTo>
                  <a:lnTo>
                    <a:pt x="172466" y="221107"/>
                  </a:lnTo>
                  <a:lnTo>
                    <a:pt x="171824" y="216464"/>
                  </a:lnTo>
                  <a:close/>
                  <a:moveTo>
                    <a:pt x="251886" y="213736"/>
                  </a:moveTo>
                  <a:cubicBezTo>
                    <a:pt x="256212" y="212271"/>
                    <a:pt x="261457" y="213645"/>
                    <a:pt x="263298" y="219323"/>
                  </a:cubicBezTo>
                  <a:cubicBezTo>
                    <a:pt x="267347" y="230313"/>
                    <a:pt x="250046" y="236175"/>
                    <a:pt x="245996" y="225185"/>
                  </a:cubicBezTo>
                  <a:cubicBezTo>
                    <a:pt x="244156" y="219506"/>
                    <a:pt x="247561" y="215202"/>
                    <a:pt x="251886" y="213736"/>
                  </a:cubicBezTo>
                  <a:close/>
                  <a:moveTo>
                    <a:pt x="88768" y="197055"/>
                  </a:moveTo>
                  <a:cubicBezTo>
                    <a:pt x="92561" y="195758"/>
                    <a:pt x="97147" y="196921"/>
                    <a:pt x="98734" y="201750"/>
                  </a:cubicBezTo>
                  <a:cubicBezTo>
                    <a:pt x="102262" y="212125"/>
                    <a:pt x="87093" y="217134"/>
                    <a:pt x="83565" y="207117"/>
                  </a:cubicBezTo>
                  <a:cubicBezTo>
                    <a:pt x="81977" y="202108"/>
                    <a:pt x="84976" y="198352"/>
                    <a:pt x="88768" y="197055"/>
                  </a:cubicBezTo>
                  <a:close/>
                  <a:moveTo>
                    <a:pt x="148799" y="188447"/>
                  </a:moveTo>
                  <a:lnTo>
                    <a:pt x="144800" y="192037"/>
                  </a:lnTo>
                  <a:cubicBezTo>
                    <a:pt x="139908" y="196242"/>
                    <a:pt x="135561" y="200895"/>
                    <a:pt x="133206" y="208053"/>
                  </a:cubicBezTo>
                  <a:cubicBezTo>
                    <a:pt x="130489" y="216464"/>
                    <a:pt x="131123" y="225144"/>
                    <a:pt x="134610" y="232391"/>
                  </a:cubicBezTo>
                  <a:lnTo>
                    <a:pt x="147598" y="243434"/>
                  </a:lnTo>
                  <a:lnTo>
                    <a:pt x="147187" y="242797"/>
                  </a:lnTo>
                  <a:cubicBezTo>
                    <a:pt x="147187" y="242074"/>
                    <a:pt x="146821" y="241351"/>
                    <a:pt x="146821" y="240628"/>
                  </a:cubicBezTo>
                  <a:lnTo>
                    <a:pt x="147140" y="235281"/>
                  </a:lnTo>
                  <a:lnTo>
                    <a:pt x="150485" y="239182"/>
                  </a:lnTo>
                  <a:cubicBezTo>
                    <a:pt x="150118" y="236652"/>
                    <a:pt x="150118" y="234121"/>
                    <a:pt x="149752" y="231952"/>
                  </a:cubicBezTo>
                  <a:cubicBezTo>
                    <a:pt x="149019" y="232675"/>
                    <a:pt x="148286" y="233760"/>
                    <a:pt x="147187" y="234483"/>
                  </a:cubicBezTo>
                  <a:lnTo>
                    <a:pt x="147140" y="235281"/>
                  </a:lnTo>
                  <a:lnTo>
                    <a:pt x="146455" y="234483"/>
                  </a:lnTo>
                  <a:cubicBezTo>
                    <a:pt x="144623" y="232675"/>
                    <a:pt x="145356" y="228699"/>
                    <a:pt x="147554" y="227253"/>
                  </a:cubicBezTo>
                  <a:cubicBezTo>
                    <a:pt x="157445" y="222191"/>
                    <a:pt x="157079" y="219661"/>
                    <a:pt x="148286" y="213877"/>
                  </a:cubicBezTo>
                  <a:cubicBezTo>
                    <a:pt x="146821" y="212792"/>
                    <a:pt x="146088" y="210623"/>
                    <a:pt x="146455" y="209177"/>
                  </a:cubicBezTo>
                  <a:cubicBezTo>
                    <a:pt x="147187" y="207008"/>
                    <a:pt x="147554" y="205200"/>
                    <a:pt x="148653" y="203031"/>
                  </a:cubicBezTo>
                  <a:cubicBezTo>
                    <a:pt x="149019" y="204477"/>
                    <a:pt x="149019" y="206285"/>
                    <a:pt x="149019" y="207731"/>
                  </a:cubicBezTo>
                  <a:lnTo>
                    <a:pt x="148846" y="202258"/>
                  </a:lnTo>
                  <a:lnTo>
                    <a:pt x="149019" y="202670"/>
                  </a:lnTo>
                  <a:lnTo>
                    <a:pt x="148653" y="196163"/>
                  </a:lnTo>
                  <a:lnTo>
                    <a:pt x="148846" y="202258"/>
                  </a:lnTo>
                  <a:lnTo>
                    <a:pt x="145310" y="193858"/>
                  </a:lnTo>
                  <a:lnTo>
                    <a:pt x="148799" y="188447"/>
                  </a:lnTo>
                  <a:close/>
                  <a:moveTo>
                    <a:pt x="220427" y="182920"/>
                  </a:moveTo>
                  <a:cubicBezTo>
                    <a:pt x="225623" y="181199"/>
                    <a:pt x="231968" y="182739"/>
                    <a:pt x="234358" y="189262"/>
                  </a:cubicBezTo>
                  <a:cubicBezTo>
                    <a:pt x="238772" y="202307"/>
                    <a:pt x="218174" y="209192"/>
                    <a:pt x="213392" y="196147"/>
                  </a:cubicBezTo>
                  <a:cubicBezTo>
                    <a:pt x="211185" y="189624"/>
                    <a:pt x="215231" y="184641"/>
                    <a:pt x="220427" y="182920"/>
                  </a:cubicBezTo>
                  <a:close/>
                  <a:moveTo>
                    <a:pt x="263726" y="174509"/>
                  </a:moveTo>
                  <a:cubicBezTo>
                    <a:pt x="268342" y="172894"/>
                    <a:pt x="274024" y="174371"/>
                    <a:pt x="276154" y="180462"/>
                  </a:cubicBezTo>
                  <a:cubicBezTo>
                    <a:pt x="280060" y="193015"/>
                    <a:pt x="261595" y="199660"/>
                    <a:pt x="257689" y="187108"/>
                  </a:cubicBezTo>
                  <a:cubicBezTo>
                    <a:pt x="255559" y="180831"/>
                    <a:pt x="259110" y="176124"/>
                    <a:pt x="263726" y="174509"/>
                  </a:cubicBezTo>
                  <a:close/>
                  <a:moveTo>
                    <a:pt x="157117" y="171188"/>
                  </a:moveTo>
                  <a:lnTo>
                    <a:pt x="158305" y="174707"/>
                  </a:lnTo>
                  <a:lnTo>
                    <a:pt x="156031" y="174767"/>
                  </a:lnTo>
                  <a:cubicBezTo>
                    <a:pt x="154581" y="175125"/>
                    <a:pt x="154944" y="176915"/>
                    <a:pt x="156393" y="176915"/>
                  </a:cubicBezTo>
                  <a:lnTo>
                    <a:pt x="159254" y="177519"/>
                  </a:lnTo>
                  <a:lnTo>
                    <a:pt x="159654" y="178704"/>
                  </a:lnTo>
                  <a:lnTo>
                    <a:pt x="150857" y="186600"/>
                  </a:lnTo>
                  <a:lnTo>
                    <a:pt x="159369" y="188887"/>
                  </a:lnTo>
                  <a:lnTo>
                    <a:pt x="157077" y="194785"/>
                  </a:lnTo>
                  <a:lnTo>
                    <a:pt x="153782" y="198332"/>
                  </a:lnTo>
                  <a:cubicBezTo>
                    <a:pt x="154514" y="197970"/>
                    <a:pt x="155247" y="197970"/>
                    <a:pt x="155980" y="197609"/>
                  </a:cubicBezTo>
                  <a:lnTo>
                    <a:pt x="157077" y="194785"/>
                  </a:lnTo>
                  <a:lnTo>
                    <a:pt x="157812" y="193994"/>
                  </a:lnTo>
                  <a:cubicBezTo>
                    <a:pt x="158178" y="193994"/>
                    <a:pt x="158178" y="193994"/>
                    <a:pt x="158544" y="194355"/>
                  </a:cubicBezTo>
                  <a:cubicBezTo>
                    <a:pt x="160926" y="196163"/>
                    <a:pt x="161200" y="198693"/>
                    <a:pt x="160239" y="200862"/>
                  </a:cubicBezTo>
                  <a:lnTo>
                    <a:pt x="157261" y="203119"/>
                  </a:lnTo>
                  <a:lnTo>
                    <a:pt x="156713" y="201224"/>
                  </a:lnTo>
                  <a:cubicBezTo>
                    <a:pt x="156346" y="200501"/>
                    <a:pt x="155980" y="200139"/>
                    <a:pt x="155980" y="199416"/>
                  </a:cubicBezTo>
                  <a:cubicBezTo>
                    <a:pt x="154514" y="201585"/>
                    <a:pt x="153049" y="203754"/>
                    <a:pt x="151584" y="205562"/>
                  </a:cubicBezTo>
                  <a:cubicBezTo>
                    <a:pt x="152683" y="205562"/>
                    <a:pt x="153415" y="205562"/>
                    <a:pt x="154514" y="205200"/>
                  </a:cubicBezTo>
                  <a:lnTo>
                    <a:pt x="157261" y="203119"/>
                  </a:lnTo>
                  <a:lnTo>
                    <a:pt x="158178" y="206285"/>
                  </a:lnTo>
                  <a:lnTo>
                    <a:pt x="157411" y="208429"/>
                  </a:lnTo>
                  <a:lnTo>
                    <a:pt x="154881" y="206285"/>
                  </a:lnTo>
                  <a:cubicBezTo>
                    <a:pt x="155247" y="208454"/>
                    <a:pt x="155613" y="210262"/>
                    <a:pt x="155980" y="212431"/>
                  </a:cubicBezTo>
                  <a:lnTo>
                    <a:pt x="157411" y="208429"/>
                  </a:lnTo>
                  <a:lnTo>
                    <a:pt x="162666" y="212883"/>
                  </a:lnTo>
                  <a:cubicBezTo>
                    <a:pt x="164589" y="215142"/>
                    <a:pt x="165688" y="217853"/>
                    <a:pt x="165505" y="222191"/>
                  </a:cubicBezTo>
                  <a:cubicBezTo>
                    <a:pt x="165139" y="226168"/>
                    <a:pt x="163673" y="228608"/>
                    <a:pt x="161521" y="230551"/>
                  </a:cubicBezTo>
                  <a:lnTo>
                    <a:pt x="158150" y="232788"/>
                  </a:lnTo>
                  <a:lnTo>
                    <a:pt x="158178" y="232314"/>
                  </a:lnTo>
                  <a:cubicBezTo>
                    <a:pt x="156713" y="230868"/>
                    <a:pt x="155613" y="229422"/>
                    <a:pt x="153782" y="227614"/>
                  </a:cubicBezTo>
                  <a:lnTo>
                    <a:pt x="153415" y="235929"/>
                  </a:lnTo>
                  <a:lnTo>
                    <a:pt x="158150" y="232788"/>
                  </a:lnTo>
                  <a:lnTo>
                    <a:pt x="157828" y="238185"/>
                  </a:lnTo>
                  <a:lnTo>
                    <a:pt x="156170" y="238141"/>
                  </a:lnTo>
                  <a:lnTo>
                    <a:pt x="155613" y="234844"/>
                  </a:lnTo>
                  <a:lnTo>
                    <a:pt x="155245" y="238117"/>
                  </a:lnTo>
                  <a:lnTo>
                    <a:pt x="154514" y="238098"/>
                  </a:lnTo>
                  <a:lnTo>
                    <a:pt x="155106" y="239349"/>
                  </a:lnTo>
                  <a:lnTo>
                    <a:pt x="154881" y="241351"/>
                  </a:lnTo>
                  <a:lnTo>
                    <a:pt x="155680" y="240563"/>
                  </a:lnTo>
                  <a:lnTo>
                    <a:pt x="157079" y="243520"/>
                  </a:lnTo>
                  <a:lnTo>
                    <a:pt x="156451" y="239802"/>
                  </a:lnTo>
                  <a:lnTo>
                    <a:pt x="157812" y="238459"/>
                  </a:lnTo>
                  <a:lnTo>
                    <a:pt x="157828" y="238185"/>
                  </a:lnTo>
                  <a:lnTo>
                    <a:pt x="163078" y="238324"/>
                  </a:lnTo>
                  <a:cubicBezTo>
                    <a:pt x="165597" y="237284"/>
                    <a:pt x="167703" y="235206"/>
                    <a:pt x="169168" y="232314"/>
                  </a:cubicBezTo>
                  <a:cubicBezTo>
                    <a:pt x="169535" y="231952"/>
                    <a:pt x="172099" y="226168"/>
                    <a:pt x="171367" y="224722"/>
                  </a:cubicBezTo>
                  <a:lnTo>
                    <a:pt x="174109" y="219556"/>
                  </a:lnTo>
                  <a:lnTo>
                    <a:pt x="175763" y="220022"/>
                  </a:lnTo>
                  <a:lnTo>
                    <a:pt x="174829" y="218563"/>
                  </a:lnTo>
                  <a:lnTo>
                    <a:pt x="176495" y="216769"/>
                  </a:lnTo>
                  <a:cubicBezTo>
                    <a:pt x="176129" y="217130"/>
                    <a:pt x="175763" y="217130"/>
                    <a:pt x="175396" y="217130"/>
                  </a:cubicBezTo>
                  <a:lnTo>
                    <a:pt x="174723" y="218398"/>
                  </a:lnTo>
                  <a:lnTo>
                    <a:pt x="171367" y="213154"/>
                  </a:lnTo>
                  <a:lnTo>
                    <a:pt x="171824" y="216464"/>
                  </a:lnTo>
                  <a:lnTo>
                    <a:pt x="169168" y="210985"/>
                  </a:lnTo>
                  <a:cubicBezTo>
                    <a:pt x="169901" y="208454"/>
                    <a:pt x="167703" y="202670"/>
                    <a:pt x="171000" y="204839"/>
                  </a:cubicBezTo>
                  <a:cubicBezTo>
                    <a:pt x="166604" y="201947"/>
                    <a:pt x="168436" y="195440"/>
                    <a:pt x="173931" y="196163"/>
                  </a:cubicBezTo>
                  <a:cubicBezTo>
                    <a:pt x="179060" y="196886"/>
                    <a:pt x="181258" y="200139"/>
                    <a:pt x="180892" y="205200"/>
                  </a:cubicBezTo>
                  <a:cubicBezTo>
                    <a:pt x="180892" y="206646"/>
                    <a:pt x="180525" y="208816"/>
                    <a:pt x="180525" y="209900"/>
                  </a:cubicBezTo>
                  <a:lnTo>
                    <a:pt x="180334" y="211501"/>
                  </a:lnTo>
                  <a:lnTo>
                    <a:pt x="178327" y="208454"/>
                  </a:lnTo>
                  <a:cubicBezTo>
                    <a:pt x="177228" y="208454"/>
                    <a:pt x="176495" y="207731"/>
                    <a:pt x="175396" y="207731"/>
                  </a:cubicBezTo>
                  <a:cubicBezTo>
                    <a:pt x="176862" y="210262"/>
                    <a:pt x="178327" y="213154"/>
                    <a:pt x="179793" y="216046"/>
                  </a:cubicBezTo>
                  <a:lnTo>
                    <a:pt x="180334" y="211501"/>
                  </a:lnTo>
                  <a:lnTo>
                    <a:pt x="183090" y="215684"/>
                  </a:lnTo>
                  <a:lnTo>
                    <a:pt x="184392" y="222110"/>
                  </a:lnTo>
                  <a:lnTo>
                    <a:pt x="185738" y="216419"/>
                  </a:lnTo>
                  <a:cubicBezTo>
                    <a:pt x="184583" y="201220"/>
                    <a:pt x="177621" y="185290"/>
                    <a:pt x="167486" y="179256"/>
                  </a:cubicBezTo>
                  <a:lnTo>
                    <a:pt x="159254" y="177519"/>
                  </a:lnTo>
                  <a:lnTo>
                    <a:pt x="158305" y="174707"/>
                  </a:lnTo>
                  <a:lnTo>
                    <a:pt x="172792" y="174320"/>
                  </a:lnTo>
                  <a:cubicBezTo>
                    <a:pt x="186871" y="179890"/>
                    <a:pt x="193256" y="201164"/>
                    <a:pt x="195158" y="217001"/>
                  </a:cubicBezTo>
                  <a:cubicBezTo>
                    <a:pt x="197694" y="237402"/>
                    <a:pt x="188274" y="258876"/>
                    <a:pt x="165450" y="259950"/>
                  </a:cubicBezTo>
                  <a:cubicBezTo>
                    <a:pt x="141176" y="261382"/>
                    <a:pt x="120163" y="244202"/>
                    <a:pt x="118352" y="219864"/>
                  </a:cubicBezTo>
                  <a:cubicBezTo>
                    <a:pt x="116903" y="199106"/>
                    <a:pt x="133206" y="169041"/>
                    <a:pt x="157117" y="171188"/>
                  </a:cubicBezTo>
                  <a:close/>
                  <a:moveTo>
                    <a:pt x="241527" y="118130"/>
                  </a:moveTo>
                  <a:cubicBezTo>
                    <a:pt x="243686" y="117825"/>
                    <a:pt x="246026" y="118413"/>
                    <a:pt x="248186" y="120312"/>
                  </a:cubicBezTo>
                  <a:cubicBezTo>
                    <a:pt x="260424" y="131163"/>
                    <a:pt x="271943" y="143099"/>
                    <a:pt x="283821" y="154674"/>
                  </a:cubicBezTo>
                  <a:cubicBezTo>
                    <a:pt x="289580" y="160461"/>
                    <a:pt x="282021" y="169504"/>
                    <a:pt x="275542" y="164440"/>
                  </a:cubicBezTo>
                  <a:cubicBezTo>
                    <a:pt x="262224" y="154312"/>
                    <a:pt x="248906" y="144546"/>
                    <a:pt x="236667" y="133695"/>
                  </a:cubicBezTo>
                  <a:cubicBezTo>
                    <a:pt x="230188" y="127998"/>
                    <a:pt x="235047" y="119046"/>
                    <a:pt x="241527" y="118130"/>
                  </a:cubicBezTo>
                  <a:close/>
                  <a:moveTo>
                    <a:pt x="294021" y="87196"/>
                  </a:moveTo>
                  <a:cubicBezTo>
                    <a:pt x="298682" y="85581"/>
                    <a:pt x="304364" y="87058"/>
                    <a:pt x="306317" y="93149"/>
                  </a:cubicBezTo>
                  <a:cubicBezTo>
                    <a:pt x="310223" y="105701"/>
                    <a:pt x="291758" y="112347"/>
                    <a:pt x="287852" y="99794"/>
                  </a:cubicBezTo>
                  <a:cubicBezTo>
                    <a:pt x="285721" y="93518"/>
                    <a:pt x="289361" y="88811"/>
                    <a:pt x="294021" y="87196"/>
                  </a:cubicBezTo>
                  <a:close/>
                  <a:moveTo>
                    <a:pt x="242084" y="212"/>
                  </a:moveTo>
                  <a:cubicBezTo>
                    <a:pt x="248319" y="2008"/>
                    <a:pt x="244855" y="11707"/>
                    <a:pt x="244163" y="16018"/>
                  </a:cubicBezTo>
                  <a:lnTo>
                    <a:pt x="242152" y="31544"/>
                  </a:lnTo>
                  <a:lnTo>
                    <a:pt x="255020" y="27899"/>
                  </a:lnTo>
                  <a:cubicBezTo>
                    <a:pt x="265745" y="27893"/>
                    <a:pt x="276621" y="29871"/>
                    <a:pt x="287070" y="34006"/>
                  </a:cubicBezTo>
                  <a:lnTo>
                    <a:pt x="290912" y="36488"/>
                  </a:lnTo>
                  <a:lnTo>
                    <a:pt x="300645" y="23788"/>
                  </a:lnTo>
                  <a:cubicBezTo>
                    <a:pt x="304999" y="19081"/>
                    <a:pt x="310079" y="12564"/>
                    <a:pt x="316610" y="11478"/>
                  </a:cubicBezTo>
                  <a:cubicBezTo>
                    <a:pt x="319150" y="11116"/>
                    <a:pt x="321327" y="14012"/>
                    <a:pt x="320965" y="16185"/>
                  </a:cubicBezTo>
                  <a:cubicBezTo>
                    <a:pt x="319150" y="22702"/>
                    <a:pt x="312619" y="27409"/>
                    <a:pt x="308265" y="32115"/>
                  </a:cubicBezTo>
                  <a:lnTo>
                    <a:pt x="299188" y="41834"/>
                  </a:lnTo>
                  <a:lnTo>
                    <a:pt x="318658" y="54412"/>
                  </a:lnTo>
                  <a:lnTo>
                    <a:pt x="323188" y="61664"/>
                  </a:lnTo>
                  <a:lnTo>
                    <a:pt x="339747" y="52420"/>
                  </a:lnTo>
                  <a:cubicBezTo>
                    <a:pt x="347044" y="48146"/>
                    <a:pt x="354432" y="44103"/>
                    <a:pt x="362275" y="41529"/>
                  </a:cubicBezTo>
                  <a:cubicBezTo>
                    <a:pt x="368112" y="39691"/>
                    <a:pt x="372125" y="47779"/>
                    <a:pt x="367018" y="50720"/>
                  </a:cubicBezTo>
                  <a:lnTo>
                    <a:pt x="327595" y="68721"/>
                  </a:lnTo>
                  <a:lnTo>
                    <a:pt x="346671" y="99262"/>
                  </a:lnTo>
                  <a:lnTo>
                    <a:pt x="347309" y="101322"/>
                  </a:lnTo>
                  <a:lnTo>
                    <a:pt x="368161" y="103580"/>
                  </a:lnTo>
                  <a:cubicBezTo>
                    <a:pt x="374655" y="104293"/>
                    <a:pt x="384036" y="105005"/>
                    <a:pt x="387644" y="111420"/>
                  </a:cubicBezTo>
                  <a:cubicBezTo>
                    <a:pt x="388004" y="112846"/>
                    <a:pt x="388004" y="114271"/>
                    <a:pt x="386561" y="114628"/>
                  </a:cubicBezTo>
                  <a:cubicBezTo>
                    <a:pt x="380067" y="117122"/>
                    <a:pt x="371769" y="114628"/>
                    <a:pt x="364914" y="113559"/>
                  </a:cubicBezTo>
                  <a:lnTo>
                    <a:pt x="350720" y="112339"/>
                  </a:lnTo>
                  <a:lnTo>
                    <a:pt x="361514" y="147205"/>
                  </a:lnTo>
                  <a:lnTo>
                    <a:pt x="363107" y="146984"/>
                  </a:lnTo>
                  <a:cubicBezTo>
                    <a:pt x="379339" y="145208"/>
                    <a:pt x="405795" y="143841"/>
                    <a:pt x="406335" y="151493"/>
                  </a:cubicBezTo>
                  <a:cubicBezTo>
                    <a:pt x="406695" y="157322"/>
                    <a:pt x="394907" y="158780"/>
                    <a:pt x="382173" y="158871"/>
                  </a:cubicBezTo>
                  <a:lnTo>
                    <a:pt x="366290" y="158428"/>
                  </a:lnTo>
                  <a:lnTo>
                    <a:pt x="383799" y="191975"/>
                  </a:lnTo>
                  <a:lnTo>
                    <a:pt x="385669" y="193871"/>
                  </a:lnTo>
                  <a:lnTo>
                    <a:pt x="401890" y="190626"/>
                  </a:lnTo>
                  <a:cubicBezTo>
                    <a:pt x="409369" y="189527"/>
                    <a:pt x="417917" y="187329"/>
                    <a:pt x="424684" y="190993"/>
                  </a:cubicBezTo>
                  <a:cubicBezTo>
                    <a:pt x="426109" y="191725"/>
                    <a:pt x="426109" y="193923"/>
                    <a:pt x="425041" y="195023"/>
                  </a:cubicBezTo>
                  <a:cubicBezTo>
                    <a:pt x="419342" y="198686"/>
                    <a:pt x="412219" y="198686"/>
                    <a:pt x="405808" y="199419"/>
                  </a:cubicBezTo>
                  <a:lnTo>
                    <a:pt x="393503" y="201813"/>
                  </a:lnTo>
                  <a:lnTo>
                    <a:pt x="416329" y="224958"/>
                  </a:lnTo>
                  <a:lnTo>
                    <a:pt x="442738" y="219671"/>
                  </a:lnTo>
                  <a:cubicBezTo>
                    <a:pt x="447709" y="217539"/>
                    <a:pt x="451260" y="212918"/>
                    <a:pt x="456231" y="211497"/>
                  </a:cubicBezTo>
                  <a:cubicBezTo>
                    <a:pt x="457297" y="211141"/>
                    <a:pt x="458007" y="211497"/>
                    <a:pt x="458717" y="212208"/>
                  </a:cubicBezTo>
                  <a:cubicBezTo>
                    <a:pt x="462623" y="218605"/>
                    <a:pt x="455521" y="223936"/>
                    <a:pt x="450550" y="227135"/>
                  </a:cubicBezTo>
                  <a:cubicBezTo>
                    <a:pt x="445756" y="230156"/>
                    <a:pt x="439631" y="231578"/>
                    <a:pt x="433327" y="232378"/>
                  </a:cubicBezTo>
                  <a:lnTo>
                    <a:pt x="424376" y="233117"/>
                  </a:lnTo>
                  <a:lnTo>
                    <a:pt x="430882" y="239714"/>
                  </a:lnTo>
                  <a:lnTo>
                    <a:pt x="445455" y="255223"/>
                  </a:lnTo>
                  <a:lnTo>
                    <a:pt x="465081" y="248067"/>
                  </a:lnTo>
                  <a:cubicBezTo>
                    <a:pt x="471998" y="246219"/>
                    <a:pt x="479642" y="242891"/>
                    <a:pt x="486558" y="246588"/>
                  </a:cubicBezTo>
                  <a:cubicBezTo>
                    <a:pt x="487650" y="247697"/>
                    <a:pt x="488014" y="249176"/>
                    <a:pt x="486922" y="250285"/>
                  </a:cubicBezTo>
                  <a:cubicBezTo>
                    <a:pt x="482190" y="256570"/>
                    <a:pt x="473818" y="256570"/>
                    <a:pt x="466901" y="258788"/>
                  </a:cubicBezTo>
                  <a:lnTo>
                    <a:pt x="452902" y="263149"/>
                  </a:lnTo>
                  <a:lnTo>
                    <a:pt x="454039" y="264358"/>
                  </a:lnTo>
                  <a:cubicBezTo>
                    <a:pt x="461130" y="273126"/>
                    <a:pt x="467400" y="282603"/>
                    <a:pt x="472265" y="293255"/>
                  </a:cubicBezTo>
                  <a:lnTo>
                    <a:pt x="477888" y="317311"/>
                  </a:lnTo>
                  <a:lnTo>
                    <a:pt x="478485" y="317260"/>
                  </a:lnTo>
                  <a:cubicBezTo>
                    <a:pt x="483141" y="317260"/>
                    <a:pt x="485290" y="317626"/>
                    <a:pt x="489230" y="314695"/>
                  </a:cubicBezTo>
                  <a:cubicBezTo>
                    <a:pt x="491379" y="312497"/>
                    <a:pt x="493528" y="310299"/>
                    <a:pt x="495677" y="308101"/>
                  </a:cubicBezTo>
                  <a:cubicBezTo>
                    <a:pt x="502482" y="301507"/>
                    <a:pt x="510361" y="297844"/>
                    <a:pt x="519673" y="296378"/>
                  </a:cubicBezTo>
                  <a:cubicBezTo>
                    <a:pt x="525404" y="295279"/>
                    <a:pt x="526120" y="304438"/>
                    <a:pt x="520390" y="305537"/>
                  </a:cubicBezTo>
                  <a:cubicBezTo>
                    <a:pt x="509287" y="307735"/>
                    <a:pt x="503556" y="313596"/>
                    <a:pt x="495677" y="321289"/>
                  </a:cubicBezTo>
                  <a:cubicBezTo>
                    <a:pt x="492811" y="323854"/>
                    <a:pt x="490662" y="325686"/>
                    <a:pt x="486723" y="326418"/>
                  </a:cubicBezTo>
                  <a:lnTo>
                    <a:pt x="479572" y="324517"/>
                  </a:lnTo>
                  <a:lnTo>
                    <a:pt x="483254" y="340269"/>
                  </a:lnTo>
                  <a:lnTo>
                    <a:pt x="482623" y="343345"/>
                  </a:lnTo>
                  <a:lnTo>
                    <a:pt x="495127" y="345895"/>
                  </a:lnTo>
                  <a:cubicBezTo>
                    <a:pt x="503415" y="345849"/>
                    <a:pt x="511523" y="343916"/>
                    <a:pt x="518190" y="339499"/>
                  </a:cubicBezTo>
                  <a:cubicBezTo>
                    <a:pt x="522514" y="336554"/>
                    <a:pt x="526118" y="342812"/>
                    <a:pt x="522514" y="346125"/>
                  </a:cubicBezTo>
                  <a:cubicBezTo>
                    <a:pt x="514586" y="352936"/>
                    <a:pt x="504587" y="356801"/>
                    <a:pt x="494857" y="356709"/>
                  </a:cubicBezTo>
                  <a:lnTo>
                    <a:pt x="481290" y="349851"/>
                  </a:lnTo>
                  <a:lnTo>
                    <a:pt x="478548" y="363236"/>
                  </a:lnTo>
                  <a:lnTo>
                    <a:pt x="464910" y="381200"/>
                  </a:lnTo>
                  <a:lnTo>
                    <a:pt x="468981" y="384441"/>
                  </a:lnTo>
                  <a:cubicBezTo>
                    <a:pt x="475455" y="390562"/>
                    <a:pt x="482648" y="394523"/>
                    <a:pt x="491280" y="396323"/>
                  </a:cubicBezTo>
                  <a:cubicBezTo>
                    <a:pt x="495956" y="398123"/>
                    <a:pt x="494877" y="406044"/>
                    <a:pt x="489482" y="404964"/>
                  </a:cubicBezTo>
                  <a:cubicBezTo>
                    <a:pt x="480490" y="402804"/>
                    <a:pt x="472577" y="399203"/>
                    <a:pt x="465024" y="393802"/>
                  </a:cubicBezTo>
                  <a:lnTo>
                    <a:pt x="456791" y="386163"/>
                  </a:lnTo>
                  <a:lnTo>
                    <a:pt x="439522" y="395137"/>
                  </a:lnTo>
                  <a:lnTo>
                    <a:pt x="432662" y="395586"/>
                  </a:lnTo>
                  <a:lnTo>
                    <a:pt x="436916" y="403115"/>
                  </a:lnTo>
                  <a:cubicBezTo>
                    <a:pt x="438371" y="410583"/>
                    <a:pt x="438283" y="418673"/>
                    <a:pt x="437754" y="424718"/>
                  </a:cubicBezTo>
                  <a:cubicBezTo>
                    <a:pt x="437401" y="428274"/>
                    <a:pt x="431051" y="427918"/>
                    <a:pt x="431404" y="424362"/>
                  </a:cubicBezTo>
                  <a:cubicBezTo>
                    <a:pt x="431757" y="417250"/>
                    <a:pt x="431051" y="410494"/>
                    <a:pt x="428935" y="403737"/>
                  </a:cubicBezTo>
                  <a:lnTo>
                    <a:pt x="426267" y="396005"/>
                  </a:lnTo>
                  <a:lnTo>
                    <a:pt x="415337" y="396721"/>
                  </a:lnTo>
                  <a:lnTo>
                    <a:pt x="388112" y="393108"/>
                  </a:lnTo>
                  <a:lnTo>
                    <a:pt x="388728" y="406047"/>
                  </a:lnTo>
                  <a:cubicBezTo>
                    <a:pt x="390542" y="412119"/>
                    <a:pt x="395622" y="415334"/>
                    <a:pt x="397800" y="420692"/>
                  </a:cubicBezTo>
                  <a:cubicBezTo>
                    <a:pt x="400702" y="427121"/>
                    <a:pt x="398888" y="431765"/>
                    <a:pt x="392357" y="433908"/>
                  </a:cubicBezTo>
                  <a:cubicBezTo>
                    <a:pt x="390905" y="434622"/>
                    <a:pt x="389454" y="433550"/>
                    <a:pt x="389817" y="431765"/>
                  </a:cubicBezTo>
                  <a:cubicBezTo>
                    <a:pt x="391268" y="427121"/>
                    <a:pt x="384011" y="421763"/>
                    <a:pt x="381471" y="418191"/>
                  </a:cubicBezTo>
                  <a:cubicBezTo>
                    <a:pt x="379657" y="415334"/>
                    <a:pt x="378568" y="411762"/>
                    <a:pt x="377480" y="408547"/>
                  </a:cubicBezTo>
                  <a:lnTo>
                    <a:pt x="380342" y="392077"/>
                  </a:lnTo>
                  <a:lnTo>
                    <a:pt x="364535" y="389979"/>
                  </a:lnTo>
                  <a:cubicBezTo>
                    <a:pt x="355707" y="389979"/>
                    <a:pt x="348321" y="393126"/>
                    <a:pt x="341025" y="397126"/>
                  </a:cubicBezTo>
                  <a:lnTo>
                    <a:pt x="339222" y="398089"/>
                  </a:lnTo>
                  <a:lnTo>
                    <a:pt x="347298" y="413377"/>
                  </a:lnTo>
                  <a:cubicBezTo>
                    <a:pt x="349875" y="419043"/>
                    <a:pt x="354660" y="425772"/>
                    <a:pt x="352820" y="432500"/>
                  </a:cubicBezTo>
                  <a:cubicBezTo>
                    <a:pt x="352451" y="433563"/>
                    <a:pt x="350979" y="434625"/>
                    <a:pt x="349875" y="433917"/>
                  </a:cubicBezTo>
                  <a:cubicBezTo>
                    <a:pt x="343617" y="430021"/>
                    <a:pt x="342144" y="422939"/>
                    <a:pt x="339199" y="416918"/>
                  </a:cubicBezTo>
                  <a:lnTo>
                    <a:pt x="333488" y="401152"/>
                  </a:lnTo>
                  <a:lnTo>
                    <a:pt x="318056" y="409396"/>
                  </a:lnTo>
                  <a:cubicBezTo>
                    <a:pt x="309229" y="412812"/>
                    <a:pt x="299951" y="415149"/>
                    <a:pt x="290538" y="416183"/>
                  </a:cubicBezTo>
                  <a:lnTo>
                    <a:pt x="282538" y="415891"/>
                  </a:lnTo>
                  <a:lnTo>
                    <a:pt x="275653" y="438868"/>
                  </a:lnTo>
                  <a:cubicBezTo>
                    <a:pt x="273537" y="445026"/>
                    <a:pt x="270009" y="458429"/>
                    <a:pt x="261189" y="454444"/>
                  </a:cubicBezTo>
                  <a:cubicBezTo>
                    <a:pt x="260131" y="454082"/>
                    <a:pt x="259778" y="452271"/>
                    <a:pt x="260131" y="451184"/>
                  </a:cubicBezTo>
                  <a:cubicBezTo>
                    <a:pt x="261895" y="447562"/>
                    <a:pt x="264364" y="444664"/>
                    <a:pt x="265775" y="440679"/>
                  </a:cubicBezTo>
                  <a:cubicBezTo>
                    <a:pt x="266834" y="437056"/>
                    <a:pt x="267892" y="433796"/>
                    <a:pt x="269303" y="430536"/>
                  </a:cubicBezTo>
                  <a:lnTo>
                    <a:pt x="275020" y="415617"/>
                  </a:lnTo>
                  <a:lnTo>
                    <a:pt x="262209" y="415149"/>
                  </a:lnTo>
                  <a:cubicBezTo>
                    <a:pt x="248698" y="412273"/>
                    <a:pt x="238339" y="406340"/>
                    <a:pt x="229664" y="398761"/>
                  </a:cubicBezTo>
                  <a:lnTo>
                    <a:pt x="228878" y="397840"/>
                  </a:lnTo>
                  <a:lnTo>
                    <a:pt x="214638" y="419875"/>
                  </a:lnTo>
                  <a:cubicBezTo>
                    <a:pt x="211049" y="425681"/>
                    <a:pt x="199564" y="436203"/>
                    <a:pt x="194180" y="425681"/>
                  </a:cubicBezTo>
                  <a:cubicBezTo>
                    <a:pt x="193103" y="424229"/>
                    <a:pt x="193462" y="422415"/>
                    <a:pt x="195616" y="421326"/>
                  </a:cubicBezTo>
                  <a:cubicBezTo>
                    <a:pt x="203153" y="418061"/>
                    <a:pt x="206383" y="412255"/>
                    <a:pt x="211767" y="406086"/>
                  </a:cubicBezTo>
                  <a:lnTo>
                    <a:pt x="223777" y="391871"/>
                  </a:lnTo>
                  <a:lnTo>
                    <a:pt x="207218" y="372495"/>
                  </a:lnTo>
                  <a:lnTo>
                    <a:pt x="203030" y="367016"/>
                  </a:lnTo>
                  <a:lnTo>
                    <a:pt x="179376" y="383237"/>
                  </a:lnTo>
                  <a:cubicBezTo>
                    <a:pt x="174655" y="388351"/>
                    <a:pt x="168844" y="394926"/>
                    <a:pt x="161944" y="391273"/>
                  </a:cubicBezTo>
                  <a:cubicBezTo>
                    <a:pt x="160128" y="390178"/>
                    <a:pt x="159765" y="389082"/>
                    <a:pt x="159765" y="387621"/>
                  </a:cubicBezTo>
                  <a:cubicBezTo>
                    <a:pt x="160855" y="379220"/>
                    <a:pt x="172476" y="372280"/>
                    <a:pt x="178649" y="367531"/>
                  </a:cubicBezTo>
                  <a:lnTo>
                    <a:pt x="197570" y="359875"/>
                  </a:lnTo>
                  <a:lnTo>
                    <a:pt x="186057" y="344814"/>
                  </a:lnTo>
                  <a:lnTo>
                    <a:pt x="163273" y="328429"/>
                  </a:lnTo>
                  <a:lnTo>
                    <a:pt x="142702" y="342208"/>
                  </a:lnTo>
                  <a:cubicBezTo>
                    <a:pt x="135495" y="347277"/>
                    <a:pt x="128288" y="355242"/>
                    <a:pt x="118918" y="355242"/>
                  </a:cubicBezTo>
                  <a:cubicBezTo>
                    <a:pt x="116396" y="355242"/>
                    <a:pt x="115315" y="352708"/>
                    <a:pt x="116035" y="350897"/>
                  </a:cubicBezTo>
                  <a:cubicBezTo>
                    <a:pt x="119279" y="341484"/>
                    <a:pt x="130450" y="336777"/>
                    <a:pt x="138017" y="332070"/>
                  </a:cubicBezTo>
                  <a:lnTo>
                    <a:pt x="154533" y="322804"/>
                  </a:lnTo>
                  <a:lnTo>
                    <a:pt x="94939" y="293840"/>
                  </a:lnTo>
                  <a:lnTo>
                    <a:pt x="87860" y="288011"/>
                  </a:lnTo>
                  <a:lnTo>
                    <a:pt x="81681" y="294850"/>
                  </a:lnTo>
                  <a:cubicBezTo>
                    <a:pt x="68763" y="308665"/>
                    <a:pt x="47048" y="328970"/>
                    <a:pt x="41418" y="312072"/>
                  </a:cubicBezTo>
                  <a:cubicBezTo>
                    <a:pt x="40703" y="310618"/>
                    <a:pt x="41775" y="309165"/>
                    <a:pt x="42847" y="308801"/>
                  </a:cubicBezTo>
                  <a:cubicBezTo>
                    <a:pt x="47494" y="306621"/>
                    <a:pt x="51426" y="305894"/>
                    <a:pt x="55358" y="302623"/>
                  </a:cubicBezTo>
                  <a:cubicBezTo>
                    <a:pt x="58575" y="300443"/>
                    <a:pt x="61435" y="297899"/>
                    <a:pt x="64294" y="295355"/>
                  </a:cubicBezTo>
                  <a:lnTo>
                    <a:pt x="80220" y="281721"/>
                  </a:lnTo>
                  <a:lnTo>
                    <a:pt x="68592" y="272148"/>
                  </a:lnTo>
                  <a:lnTo>
                    <a:pt x="60776" y="260469"/>
                  </a:lnTo>
                  <a:lnTo>
                    <a:pt x="49715" y="269603"/>
                  </a:lnTo>
                  <a:cubicBezTo>
                    <a:pt x="45436" y="272272"/>
                    <a:pt x="40800" y="274205"/>
                    <a:pt x="35986" y="274757"/>
                  </a:cubicBezTo>
                  <a:cubicBezTo>
                    <a:pt x="28497" y="275861"/>
                    <a:pt x="19225" y="274757"/>
                    <a:pt x="16016" y="266658"/>
                  </a:cubicBezTo>
                  <a:cubicBezTo>
                    <a:pt x="15303" y="264818"/>
                    <a:pt x="17086" y="262977"/>
                    <a:pt x="18512" y="262977"/>
                  </a:cubicBezTo>
                  <a:cubicBezTo>
                    <a:pt x="25288" y="262609"/>
                    <a:pt x="30994" y="264450"/>
                    <a:pt x="37412" y="262609"/>
                  </a:cubicBezTo>
                  <a:lnTo>
                    <a:pt x="55843" y="253096"/>
                  </a:lnTo>
                  <a:lnTo>
                    <a:pt x="49271" y="243275"/>
                  </a:lnTo>
                  <a:lnTo>
                    <a:pt x="44070" y="212964"/>
                  </a:lnTo>
                  <a:lnTo>
                    <a:pt x="18672" y="208123"/>
                  </a:lnTo>
                  <a:cubicBezTo>
                    <a:pt x="10297" y="203121"/>
                    <a:pt x="3526" y="195299"/>
                    <a:pt x="140" y="185840"/>
                  </a:cubicBezTo>
                  <a:cubicBezTo>
                    <a:pt x="-572" y="184021"/>
                    <a:pt x="1566" y="182566"/>
                    <a:pt x="3348" y="183658"/>
                  </a:cubicBezTo>
                  <a:cubicBezTo>
                    <a:pt x="10119" y="188751"/>
                    <a:pt x="16177" y="194754"/>
                    <a:pt x="22859" y="199301"/>
                  </a:cubicBezTo>
                  <a:lnTo>
                    <a:pt x="42739" y="205211"/>
                  </a:lnTo>
                  <a:lnTo>
                    <a:pt x="41119" y="195767"/>
                  </a:lnTo>
                  <a:lnTo>
                    <a:pt x="50806" y="173133"/>
                  </a:lnTo>
                  <a:lnTo>
                    <a:pt x="34125" y="158282"/>
                  </a:lnTo>
                  <a:cubicBezTo>
                    <a:pt x="29771" y="154305"/>
                    <a:pt x="23965" y="150690"/>
                    <a:pt x="23240" y="144545"/>
                  </a:cubicBezTo>
                  <a:cubicBezTo>
                    <a:pt x="23240" y="142737"/>
                    <a:pt x="24691" y="141291"/>
                    <a:pt x="25780" y="141291"/>
                  </a:cubicBezTo>
                  <a:cubicBezTo>
                    <a:pt x="32674" y="141652"/>
                    <a:pt x="36303" y="146714"/>
                    <a:pt x="40294" y="151052"/>
                  </a:cubicBezTo>
                  <a:lnTo>
                    <a:pt x="54567" y="164345"/>
                  </a:lnTo>
                  <a:lnTo>
                    <a:pt x="59720" y="152304"/>
                  </a:lnTo>
                  <a:cubicBezTo>
                    <a:pt x="67286" y="144034"/>
                    <a:pt x="76113" y="137921"/>
                    <a:pt x="85616" y="133022"/>
                  </a:cubicBezTo>
                  <a:lnTo>
                    <a:pt x="86785" y="132554"/>
                  </a:lnTo>
                  <a:lnTo>
                    <a:pt x="74307" y="121006"/>
                  </a:lnTo>
                  <a:cubicBezTo>
                    <a:pt x="71366" y="113716"/>
                    <a:pt x="67690" y="99134"/>
                    <a:pt x="76513" y="94395"/>
                  </a:cubicBezTo>
                  <a:cubicBezTo>
                    <a:pt x="77983" y="93666"/>
                    <a:pt x="79086" y="94030"/>
                    <a:pt x="79822" y="95489"/>
                  </a:cubicBezTo>
                  <a:cubicBezTo>
                    <a:pt x="82763" y="102050"/>
                    <a:pt x="81292" y="109706"/>
                    <a:pt x="84233" y="116267"/>
                  </a:cubicBezTo>
                  <a:lnTo>
                    <a:pt x="94521" y="129454"/>
                  </a:lnTo>
                  <a:lnTo>
                    <a:pt x="115566" y="121022"/>
                  </a:lnTo>
                  <a:lnTo>
                    <a:pt x="122097" y="117874"/>
                  </a:lnTo>
                  <a:lnTo>
                    <a:pt x="117517" y="110640"/>
                  </a:lnTo>
                  <a:cubicBezTo>
                    <a:pt x="115007" y="107343"/>
                    <a:pt x="112140" y="104779"/>
                    <a:pt x="112498" y="100383"/>
                  </a:cubicBezTo>
                  <a:cubicBezTo>
                    <a:pt x="112498" y="99284"/>
                    <a:pt x="113574" y="98185"/>
                    <a:pt x="114649" y="98185"/>
                  </a:cubicBezTo>
                  <a:cubicBezTo>
                    <a:pt x="119668" y="96719"/>
                    <a:pt x="123880" y="100291"/>
                    <a:pt x="127016" y="105237"/>
                  </a:cubicBezTo>
                  <a:lnTo>
                    <a:pt x="130362" y="113889"/>
                  </a:lnTo>
                  <a:lnTo>
                    <a:pt x="151372" y="103762"/>
                  </a:lnTo>
                  <a:lnTo>
                    <a:pt x="168988" y="87995"/>
                  </a:lnTo>
                  <a:lnTo>
                    <a:pt x="167703" y="86258"/>
                  </a:lnTo>
                  <a:cubicBezTo>
                    <a:pt x="164881" y="84110"/>
                    <a:pt x="161706" y="82320"/>
                    <a:pt x="158531" y="79814"/>
                  </a:cubicBezTo>
                  <a:cubicBezTo>
                    <a:pt x="154298" y="76593"/>
                    <a:pt x="148653" y="70507"/>
                    <a:pt x="150770" y="64422"/>
                  </a:cubicBezTo>
                  <a:cubicBezTo>
                    <a:pt x="150770" y="63348"/>
                    <a:pt x="152181" y="61916"/>
                    <a:pt x="153592" y="62632"/>
                  </a:cubicBezTo>
                  <a:cubicBezTo>
                    <a:pt x="159413" y="64422"/>
                    <a:pt x="167615" y="68180"/>
                    <a:pt x="173921" y="73416"/>
                  </a:cubicBezTo>
                  <a:lnTo>
                    <a:pt x="178805" y="79209"/>
                  </a:lnTo>
                  <a:lnTo>
                    <a:pt x="178872" y="79148"/>
                  </a:lnTo>
                  <a:lnTo>
                    <a:pt x="178925" y="79352"/>
                  </a:lnTo>
                  <a:lnTo>
                    <a:pt x="181423" y="82315"/>
                  </a:lnTo>
                  <a:lnTo>
                    <a:pt x="181898" y="85837"/>
                  </a:lnTo>
                  <a:lnTo>
                    <a:pt x="186331" y="86017"/>
                  </a:lnTo>
                  <a:lnTo>
                    <a:pt x="182677" y="91610"/>
                  </a:lnTo>
                  <a:lnTo>
                    <a:pt x="182873" y="93059"/>
                  </a:lnTo>
                  <a:lnTo>
                    <a:pt x="181555" y="93327"/>
                  </a:lnTo>
                  <a:lnTo>
                    <a:pt x="166279" y="116707"/>
                  </a:lnTo>
                  <a:cubicBezTo>
                    <a:pt x="156371" y="124977"/>
                    <a:pt x="143850" y="130550"/>
                    <a:pt x="127816" y="135404"/>
                  </a:cubicBezTo>
                  <a:cubicBezTo>
                    <a:pt x="85301" y="148349"/>
                    <a:pt x="43866" y="173519"/>
                    <a:pt x="58278" y="225656"/>
                  </a:cubicBezTo>
                  <a:cubicBezTo>
                    <a:pt x="66926" y="256939"/>
                    <a:pt x="94308" y="277434"/>
                    <a:pt x="121331" y="292177"/>
                  </a:cubicBezTo>
                  <a:cubicBezTo>
                    <a:pt x="154119" y="309795"/>
                    <a:pt x="190870" y="313391"/>
                    <a:pt x="211767" y="346112"/>
                  </a:cubicBezTo>
                  <a:cubicBezTo>
                    <a:pt x="231223" y="375956"/>
                    <a:pt x="245275" y="402924"/>
                    <a:pt x="287070" y="399328"/>
                  </a:cubicBezTo>
                  <a:cubicBezTo>
                    <a:pt x="319497" y="396092"/>
                    <a:pt x="324902" y="372360"/>
                    <a:pt x="349762" y="367326"/>
                  </a:cubicBezTo>
                  <a:cubicBezTo>
                    <a:pt x="367777" y="363731"/>
                    <a:pt x="389395" y="377394"/>
                    <a:pt x="406690" y="377754"/>
                  </a:cubicBezTo>
                  <a:cubicBezTo>
                    <a:pt x="508655" y="380271"/>
                    <a:pt x="428308" y="265928"/>
                    <a:pt x="395520" y="237522"/>
                  </a:cubicBezTo>
                  <a:cubicBezTo>
                    <a:pt x="379667" y="223499"/>
                    <a:pt x="363454" y="211993"/>
                    <a:pt x="353365" y="193295"/>
                  </a:cubicBezTo>
                  <a:cubicBezTo>
                    <a:pt x="341475" y="171361"/>
                    <a:pt x="340755" y="146191"/>
                    <a:pt x="333188" y="122460"/>
                  </a:cubicBezTo>
                  <a:cubicBezTo>
                    <a:pt x="323460" y="91537"/>
                    <a:pt x="304004" y="60614"/>
                    <a:pt x="270496" y="51984"/>
                  </a:cubicBezTo>
                  <a:cubicBezTo>
                    <a:pt x="236988" y="43714"/>
                    <a:pt x="212127" y="65648"/>
                    <a:pt x="189428" y="86143"/>
                  </a:cubicBezTo>
                  <a:lnTo>
                    <a:pt x="186331" y="86017"/>
                  </a:lnTo>
                  <a:lnTo>
                    <a:pt x="189068" y="81829"/>
                  </a:lnTo>
                  <a:cubicBezTo>
                    <a:pt x="191230" y="77154"/>
                    <a:pt x="185465" y="72839"/>
                    <a:pt x="181502" y="76795"/>
                  </a:cubicBezTo>
                  <a:lnTo>
                    <a:pt x="178872" y="79148"/>
                  </a:lnTo>
                  <a:lnTo>
                    <a:pt x="178259" y="76795"/>
                  </a:lnTo>
                  <a:lnTo>
                    <a:pt x="192593" y="60372"/>
                  </a:lnTo>
                  <a:lnTo>
                    <a:pt x="181254" y="47845"/>
                  </a:lnTo>
                  <a:cubicBezTo>
                    <a:pt x="178374" y="43876"/>
                    <a:pt x="174053" y="37743"/>
                    <a:pt x="175493" y="32331"/>
                  </a:cubicBezTo>
                  <a:cubicBezTo>
                    <a:pt x="175854" y="30887"/>
                    <a:pt x="177294" y="30166"/>
                    <a:pt x="178734" y="30527"/>
                  </a:cubicBezTo>
                  <a:cubicBezTo>
                    <a:pt x="183415" y="32691"/>
                    <a:pt x="187015" y="38103"/>
                    <a:pt x="190256" y="41711"/>
                  </a:cubicBezTo>
                  <a:lnTo>
                    <a:pt x="199701" y="52228"/>
                  </a:lnTo>
                  <a:lnTo>
                    <a:pt x="209743" y="40723"/>
                  </a:lnTo>
                  <a:lnTo>
                    <a:pt x="230692" y="34790"/>
                  </a:lnTo>
                  <a:lnTo>
                    <a:pt x="233425" y="12425"/>
                  </a:lnTo>
                  <a:cubicBezTo>
                    <a:pt x="234118" y="8474"/>
                    <a:pt x="235503" y="-1584"/>
                    <a:pt x="242084" y="212"/>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3" name="Freeform 910">
              <a:extLst>
                <a:ext uri="{FF2B5EF4-FFF2-40B4-BE49-F238E27FC236}">
                  <a16:creationId xmlns:a16="http://schemas.microsoft.com/office/drawing/2014/main" id="{1A9A0FCA-6A12-7748-BAAC-6C4167267055}"/>
                </a:ext>
              </a:extLst>
            </p:cNvPr>
            <p:cNvSpPr>
              <a:spLocks/>
            </p:cNvSpPr>
            <p:nvPr/>
          </p:nvSpPr>
          <p:spPr bwMode="auto">
            <a:xfrm rot="-2853113">
              <a:off x="2791646" y="22813"/>
              <a:ext cx="660606" cy="703096"/>
            </a:xfrm>
            <a:custGeom>
              <a:avLst/>
              <a:gdLst/>
              <a:ahLst/>
              <a:cxnLst/>
              <a:rect l="0" t="0" r="r" b="b"/>
              <a:pathLst>
                <a:path w="430428" h="458114">
                  <a:moveTo>
                    <a:pt x="97018" y="406984"/>
                  </a:moveTo>
                  <a:cubicBezTo>
                    <a:pt x="97364" y="404498"/>
                    <a:pt x="100815" y="405208"/>
                    <a:pt x="100815" y="407694"/>
                  </a:cubicBezTo>
                  <a:cubicBezTo>
                    <a:pt x="100124" y="422963"/>
                    <a:pt x="98744" y="443914"/>
                    <a:pt x="89081" y="456698"/>
                  </a:cubicBezTo>
                  <a:cubicBezTo>
                    <a:pt x="88046" y="458118"/>
                    <a:pt x="85285" y="456698"/>
                    <a:pt x="85630" y="454922"/>
                  </a:cubicBezTo>
                  <a:cubicBezTo>
                    <a:pt x="85975" y="447110"/>
                    <a:pt x="89426" y="440008"/>
                    <a:pt x="91497" y="432551"/>
                  </a:cubicBezTo>
                  <a:cubicBezTo>
                    <a:pt x="93912" y="424029"/>
                    <a:pt x="95638" y="415861"/>
                    <a:pt x="97018" y="406984"/>
                  </a:cubicBezTo>
                  <a:close/>
                  <a:moveTo>
                    <a:pt x="124576" y="374714"/>
                  </a:moveTo>
                  <a:cubicBezTo>
                    <a:pt x="125766" y="374336"/>
                    <a:pt x="126560" y="374714"/>
                    <a:pt x="126957" y="375470"/>
                  </a:cubicBezTo>
                  <a:cubicBezTo>
                    <a:pt x="127354" y="376226"/>
                    <a:pt x="127354" y="377360"/>
                    <a:pt x="127354" y="378116"/>
                  </a:cubicBezTo>
                  <a:cubicBezTo>
                    <a:pt x="127751" y="380383"/>
                    <a:pt x="124576" y="381895"/>
                    <a:pt x="122591" y="380761"/>
                  </a:cubicBezTo>
                  <a:cubicBezTo>
                    <a:pt x="120607" y="379628"/>
                    <a:pt x="120210" y="376604"/>
                    <a:pt x="122591" y="375470"/>
                  </a:cubicBezTo>
                  <a:cubicBezTo>
                    <a:pt x="123385" y="375470"/>
                    <a:pt x="124179" y="374714"/>
                    <a:pt x="124576" y="374714"/>
                  </a:cubicBezTo>
                  <a:close/>
                  <a:moveTo>
                    <a:pt x="85991" y="343015"/>
                  </a:moveTo>
                  <a:cubicBezTo>
                    <a:pt x="87666" y="343508"/>
                    <a:pt x="88989" y="345121"/>
                    <a:pt x="88284" y="347451"/>
                  </a:cubicBezTo>
                  <a:cubicBezTo>
                    <a:pt x="87226" y="351753"/>
                    <a:pt x="80523" y="349602"/>
                    <a:pt x="81581" y="345300"/>
                  </a:cubicBezTo>
                  <a:cubicBezTo>
                    <a:pt x="82287" y="343149"/>
                    <a:pt x="84315" y="342522"/>
                    <a:pt x="85991" y="343015"/>
                  </a:cubicBezTo>
                  <a:close/>
                  <a:moveTo>
                    <a:pt x="123066" y="339472"/>
                  </a:moveTo>
                  <a:cubicBezTo>
                    <a:pt x="124489" y="339838"/>
                    <a:pt x="125697" y="341121"/>
                    <a:pt x="125179" y="342952"/>
                  </a:cubicBezTo>
                  <a:cubicBezTo>
                    <a:pt x="124144" y="346982"/>
                    <a:pt x="118623" y="345150"/>
                    <a:pt x="119658" y="341487"/>
                  </a:cubicBezTo>
                  <a:cubicBezTo>
                    <a:pt x="120003" y="339655"/>
                    <a:pt x="121642" y="339106"/>
                    <a:pt x="123066" y="339472"/>
                  </a:cubicBezTo>
                  <a:close/>
                  <a:moveTo>
                    <a:pt x="180609" y="338915"/>
                  </a:moveTo>
                  <a:cubicBezTo>
                    <a:pt x="182606" y="339526"/>
                    <a:pt x="184256" y="341500"/>
                    <a:pt x="183561" y="344132"/>
                  </a:cubicBezTo>
                  <a:cubicBezTo>
                    <a:pt x="181825" y="350147"/>
                    <a:pt x="174185" y="347515"/>
                    <a:pt x="175574" y="341876"/>
                  </a:cubicBezTo>
                  <a:cubicBezTo>
                    <a:pt x="176268" y="339056"/>
                    <a:pt x="178612" y="338304"/>
                    <a:pt x="180609" y="338915"/>
                  </a:cubicBezTo>
                  <a:close/>
                  <a:moveTo>
                    <a:pt x="170128" y="314485"/>
                  </a:moveTo>
                  <a:cubicBezTo>
                    <a:pt x="171803" y="314933"/>
                    <a:pt x="173126" y="316546"/>
                    <a:pt x="172421" y="318876"/>
                  </a:cubicBezTo>
                  <a:cubicBezTo>
                    <a:pt x="171363" y="323178"/>
                    <a:pt x="164660" y="321385"/>
                    <a:pt x="165718" y="317084"/>
                  </a:cubicBezTo>
                  <a:cubicBezTo>
                    <a:pt x="166424" y="314754"/>
                    <a:pt x="168452" y="314037"/>
                    <a:pt x="170128" y="314485"/>
                  </a:cubicBezTo>
                  <a:close/>
                  <a:moveTo>
                    <a:pt x="117564" y="302347"/>
                  </a:moveTo>
                  <a:cubicBezTo>
                    <a:pt x="119832" y="303037"/>
                    <a:pt x="119832" y="304762"/>
                    <a:pt x="118698" y="306142"/>
                  </a:cubicBezTo>
                  <a:cubicBezTo>
                    <a:pt x="117564" y="308903"/>
                    <a:pt x="113785" y="307868"/>
                    <a:pt x="113029" y="305452"/>
                  </a:cubicBezTo>
                  <a:cubicBezTo>
                    <a:pt x="112273" y="302692"/>
                    <a:pt x="115296" y="301311"/>
                    <a:pt x="117564" y="302347"/>
                  </a:cubicBezTo>
                  <a:close/>
                  <a:moveTo>
                    <a:pt x="230791" y="277071"/>
                  </a:moveTo>
                  <a:cubicBezTo>
                    <a:pt x="233014" y="277712"/>
                    <a:pt x="234828" y="279819"/>
                    <a:pt x="233921" y="282750"/>
                  </a:cubicBezTo>
                  <a:cubicBezTo>
                    <a:pt x="232470" y="288245"/>
                    <a:pt x="223398" y="285680"/>
                    <a:pt x="225213" y="280185"/>
                  </a:cubicBezTo>
                  <a:cubicBezTo>
                    <a:pt x="225938" y="277254"/>
                    <a:pt x="228569" y="276430"/>
                    <a:pt x="230791" y="277071"/>
                  </a:cubicBezTo>
                  <a:close/>
                  <a:moveTo>
                    <a:pt x="195448" y="268767"/>
                  </a:moveTo>
                  <a:cubicBezTo>
                    <a:pt x="197637" y="267917"/>
                    <a:pt x="200331" y="268767"/>
                    <a:pt x="200836" y="272736"/>
                  </a:cubicBezTo>
                  <a:cubicBezTo>
                    <a:pt x="200836" y="273492"/>
                    <a:pt x="200836" y="274248"/>
                    <a:pt x="200836" y="275004"/>
                  </a:cubicBezTo>
                  <a:cubicBezTo>
                    <a:pt x="200836" y="278027"/>
                    <a:pt x="197132" y="280295"/>
                    <a:pt x="195112" y="277649"/>
                  </a:cubicBezTo>
                  <a:cubicBezTo>
                    <a:pt x="194438" y="276893"/>
                    <a:pt x="193764" y="275760"/>
                    <a:pt x="193091" y="275004"/>
                  </a:cubicBezTo>
                  <a:cubicBezTo>
                    <a:pt x="191575" y="272169"/>
                    <a:pt x="193259" y="269617"/>
                    <a:pt x="195448" y="268767"/>
                  </a:cubicBezTo>
                  <a:close/>
                  <a:moveTo>
                    <a:pt x="277146" y="225428"/>
                  </a:moveTo>
                  <a:cubicBezTo>
                    <a:pt x="278564" y="225905"/>
                    <a:pt x="279792" y="227333"/>
                    <a:pt x="279414" y="229238"/>
                  </a:cubicBezTo>
                  <a:cubicBezTo>
                    <a:pt x="278280" y="232667"/>
                    <a:pt x="272610" y="231143"/>
                    <a:pt x="273744" y="227333"/>
                  </a:cubicBezTo>
                  <a:cubicBezTo>
                    <a:pt x="274122" y="225428"/>
                    <a:pt x="275729" y="224952"/>
                    <a:pt x="277146" y="225428"/>
                  </a:cubicBezTo>
                  <a:close/>
                  <a:moveTo>
                    <a:pt x="151064" y="225073"/>
                  </a:moveTo>
                  <a:lnTo>
                    <a:pt x="152322" y="225928"/>
                  </a:lnTo>
                  <a:lnTo>
                    <a:pt x="150983" y="226092"/>
                  </a:lnTo>
                  <a:lnTo>
                    <a:pt x="151064" y="225073"/>
                  </a:lnTo>
                  <a:close/>
                  <a:moveTo>
                    <a:pt x="151082" y="224836"/>
                  </a:moveTo>
                  <a:lnTo>
                    <a:pt x="151064" y="225073"/>
                  </a:lnTo>
                  <a:lnTo>
                    <a:pt x="150983" y="225018"/>
                  </a:lnTo>
                  <a:lnTo>
                    <a:pt x="151082" y="224836"/>
                  </a:lnTo>
                  <a:close/>
                  <a:moveTo>
                    <a:pt x="180524" y="223050"/>
                  </a:moveTo>
                  <a:cubicBezTo>
                    <a:pt x="183996" y="223951"/>
                    <a:pt x="185732" y="227194"/>
                    <a:pt x="183356" y="234039"/>
                  </a:cubicBezTo>
                  <a:cubicBezTo>
                    <a:pt x="180067" y="242326"/>
                    <a:pt x="174220" y="249531"/>
                    <a:pt x="168007" y="255656"/>
                  </a:cubicBezTo>
                  <a:cubicBezTo>
                    <a:pt x="163621" y="260340"/>
                    <a:pt x="157408" y="267906"/>
                    <a:pt x="150830" y="269347"/>
                  </a:cubicBezTo>
                  <a:cubicBezTo>
                    <a:pt x="146261" y="270067"/>
                    <a:pt x="142972" y="267365"/>
                    <a:pt x="141967" y="264393"/>
                  </a:cubicBezTo>
                  <a:lnTo>
                    <a:pt x="145280" y="259894"/>
                  </a:lnTo>
                  <a:lnTo>
                    <a:pt x="147540" y="260340"/>
                  </a:lnTo>
                  <a:lnTo>
                    <a:pt x="147759" y="259924"/>
                  </a:lnTo>
                  <a:lnTo>
                    <a:pt x="148271" y="261060"/>
                  </a:lnTo>
                  <a:cubicBezTo>
                    <a:pt x="150830" y="262501"/>
                    <a:pt x="152657" y="261421"/>
                    <a:pt x="154484" y="258899"/>
                  </a:cubicBezTo>
                  <a:cubicBezTo>
                    <a:pt x="155946" y="257097"/>
                    <a:pt x="157408" y="255656"/>
                    <a:pt x="159235" y="254215"/>
                  </a:cubicBezTo>
                  <a:cubicBezTo>
                    <a:pt x="161794" y="251693"/>
                    <a:pt x="164352" y="249171"/>
                    <a:pt x="166545" y="246649"/>
                  </a:cubicBezTo>
                  <a:cubicBezTo>
                    <a:pt x="169468" y="243767"/>
                    <a:pt x="172027" y="240524"/>
                    <a:pt x="174220" y="236921"/>
                  </a:cubicBezTo>
                  <a:cubicBezTo>
                    <a:pt x="175681" y="234399"/>
                    <a:pt x="176778" y="231877"/>
                    <a:pt x="177509" y="228995"/>
                  </a:cubicBezTo>
                  <a:cubicBezTo>
                    <a:pt x="177509" y="228635"/>
                    <a:pt x="176778" y="228635"/>
                    <a:pt x="176047" y="229355"/>
                  </a:cubicBezTo>
                  <a:cubicBezTo>
                    <a:pt x="170930" y="228274"/>
                    <a:pt x="161063" y="237282"/>
                    <a:pt x="157773" y="240884"/>
                  </a:cubicBezTo>
                  <a:lnTo>
                    <a:pt x="147759" y="259924"/>
                  </a:lnTo>
                  <a:lnTo>
                    <a:pt x="146809" y="257818"/>
                  </a:lnTo>
                  <a:lnTo>
                    <a:pt x="145280" y="259894"/>
                  </a:lnTo>
                  <a:lnTo>
                    <a:pt x="143886" y="259619"/>
                  </a:lnTo>
                  <a:cubicBezTo>
                    <a:pt x="145348" y="245208"/>
                    <a:pt x="154484" y="233318"/>
                    <a:pt x="167276" y="226113"/>
                  </a:cubicBezTo>
                  <a:cubicBezTo>
                    <a:pt x="171844" y="223591"/>
                    <a:pt x="177052" y="222150"/>
                    <a:pt x="180524" y="223050"/>
                  </a:cubicBezTo>
                  <a:close/>
                  <a:moveTo>
                    <a:pt x="242779" y="221563"/>
                  </a:moveTo>
                  <a:cubicBezTo>
                    <a:pt x="244816" y="220816"/>
                    <a:pt x="247317" y="221376"/>
                    <a:pt x="247687" y="223991"/>
                  </a:cubicBezTo>
                  <a:cubicBezTo>
                    <a:pt x="247687" y="224364"/>
                    <a:pt x="247687" y="224738"/>
                    <a:pt x="247687" y="225111"/>
                  </a:cubicBezTo>
                  <a:cubicBezTo>
                    <a:pt x="248428" y="228847"/>
                    <a:pt x="243612" y="231088"/>
                    <a:pt x="241390" y="227726"/>
                  </a:cubicBezTo>
                  <a:cubicBezTo>
                    <a:pt x="241019" y="227352"/>
                    <a:pt x="240649" y="226979"/>
                    <a:pt x="240649" y="226979"/>
                  </a:cubicBezTo>
                  <a:cubicBezTo>
                    <a:pt x="239167" y="224364"/>
                    <a:pt x="240741" y="222310"/>
                    <a:pt x="242779" y="221563"/>
                  </a:cubicBezTo>
                  <a:close/>
                  <a:moveTo>
                    <a:pt x="298980" y="202641"/>
                  </a:moveTo>
                  <a:cubicBezTo>
                    <a:pt x="301273" y="203302"/>
                    <a:pt x="303125" y="205570"/>
                    <a:pt x="302244" y="208783"/>
                  </a:cubicBezTo>
                  <a:cubicBezTo>
                    <a:pt x="300480" y="215208"/>
                    <a:pt x="291660" y="212184"/>
                    <a:pt x="293071" y="206137"/>
                  </a:cubicBezTo>
                  <a:cubicBezTo>
                    <a:pt x="293953" y="202924"/>
                    <a:pt x="296687" y="201979"/>
                    <a:pt x="298980" y="202641"/>
                  </a:cubicBezTo>
                  <a:close/>
                  <a:moveTo>
                    <a:pt x="175895" y="197096"/>
                  </a:moveTo>
                  <a:cubicBezTo>
                    <a:pt x="179925" y="198528"/>
                    <a:pt x="181756" y="202466"/>
                    <a:pt x="181024" y="206761"/>
                  </a:cubicBezTo>
                  <a:cubicBezTo>
                    <a:pt x="180291" y="216069"/>
                    <a:pt x="169300" y="230029"/>
                    <a:pt x="159409" y="230745"/>
                  </a:cubicBezTo>
                  <a:lnTo>
                    <a:pt x="152322" y="225928"/>
                  </a:lnTo>
                  <a:lnTo>
                    <a:pt x="153914" y="225734"/>
                  </a:lnTo>
                  <a:lnTo>
                    <a:pt x="157705" y="215679"/>
                  </a:lnTo>
                  <a:lnTo>
                    <a:pt x="159043" y="216426"/>
                  </a:lnTo>
                  <a:cubicBezTo>
                    <a:pt x="158676" y="217500"/>
                    <a:pt x="157211" y="220722"/>
                    <a:pt x="157944" y="222154"/>
                  </a:cubicBezTo>
                  <a:cubicBezTo>
                    <a:pt x="159043" y="223944"/>
                    <a:pt x="161607" y="221438"/>
                    <a:pt x="163072" y="220364"/>
                  </a:cubicBezTo>
                  <a:cubicBezTo>
                    <a:pt x="165271" y="218574"/>
                    <a:pt x="167835" y="216069"/>
                    <a:pt x="169667" y="213563"/>
                  </a:cubicBezTo>
                  <a:cubicBezTo>
                    <a:pt x="170766" y="212489"/>
                    <a:pt x="174063" y="207835"/>
                    <a:pt x="173330" y="206403"/>
                  </a:cubicBezTo>
                  <a:cubicBezTo>
                    <a:pt x="171132" y="200318"/>
                    <a:pt x="160874" y="209983"/>
                    <a:pt x="159043" y="212131"/>
                  </a:cubicBezTo>
                  <a:lnTo>
                    <a:pt x="157705" y="215679"/>
                  </a:lnTo>
                  <a:lnTo>
                    <a:pt x="156478" y="214995"/>
                  </a:lnTo>
                  <a:lnTo>
                    <a:pt x="151082" y="224836"/>
                  </a:lnTo>
                  <a:lnTo>
                    <a:pt x="152082" y="212220"/>
                  </a:lnTo>
                  <a:cubicBezTo>
                    <a:pt x="153822" y="207835"/>
                    <a:pt x="156845" y="203898"/>
                    <a:pt x="160874" y="201034"/>
                  </a:cubicBezTo>
                  <a:cubicBezTo>
                    <a:pt x="164904" y="198528"/>
                    <a:pt x="171132" y="194948"/>
                    <a:pt x="175895" y="197096"/>
                  </a:cubicBezTo>
                  <a:close/>
                  <a:moveTo>
                    <a:pt x="271650" y="178047"/>
                  </a:moveTo>
                  <a:cubicBezTo>
                    <a:pt x="272026" y="178420"/>
                    <a:pt x="272401" y="178794"/>
                    <a:pt x="273153" y="179167"/>
                  </a:cubicBezTo>
                  <a:cubicBezTo>
                    <a:pt x="275409" y="181035"/>
                    <a:pt x="275033" y="186638"/>
                    <a:pt x="270898" y="185891"/>
                  </a:cubicBezTo>
                  <a:cubicBezTo>
                    <a:pt x="270146" y="185891"/>
                    <a:pt x="269770" y="185891"/>
                    <a:pt x="269394" y="185891"/>
                  </a:cubicBezTo>
                  <a:cubicBezTo>
                    <a:pt x="261498" y="184770"/>
                    <a:pt x="266762" y="174311"/>
                    <a:pt x="271650" y="178047"/>
                  </a:cubicBezTo>
                  <a:close/>
                  <a:moveTo>
                    <a:pt x="297702" y="169674"/>
                  </a:moveTo>
                  <a:cubicBezTo>
                    <a:pt x="299774" y="169906"/>
                    <a:pt x="301715" y="171480"/>
                    <a:pt x="301009" y="174258"/>
                  </a:cubicBezTo>
                  <a:cubicBezTo>
                    <a:pt x="299598" y="178703"/>
                    <a:pt x="293954" y="177592"/>
                    <a:pt x="293601" y="173147"/>
                  </a:cubicBezTo>
                  <a:cubicBezTo>
                    <a:pt x="293425" y="170554"/>
                    <a:pt x="295629" y="169443"/>
                    <a:pt x="297702" y="169674"/>
                  </a:cubicBezTo>
                  <a:close/>
                  <a:moveTo>
                    <a:pt x="207821" y="164683"/>
                  </a:moveTo>
                  <a:cubicBezTo>
                    <a:pt x="219869" y="169702"/>
                    <a:pt x="210301" y="184041"/>
                    <a:pt x="204632" y="190135"/>
                  </a:cubicBezTo>
                  <a:cubicBezTo>
                    <a:pt x="200025" y="195512"/>
                    <a:pt x="184787" y="204115"/>
                    <a:pt x="181952" y="192285"/>
                  </a:cubicBezTo>
                  <a:cubicBezTo>
                    <a:pt x="181244" y="189597"/>
                    <a:pt x="182129" y="186729"/>
                    <a:pt x="183591" y="184041"/>
                  </a:cubicBezTo>
                  <a:lnTo>
                    <a:pt x="186950" y="179312"/>
                  </a:lnTo>
                  <a:lnTo>
                    <a:pt x="190811" y="180814"/>
                  </a:lnTo>
                  <a:cubicBezTo>
                    <a:pt x="191874" y="179381"/>
                    <a:pt x="194089" y="176423"/>
                    <a:pt x="196614" y="174183"/>
                  </a:cubicBezTo>
                  <a:lnTo>
                    <a:pt x="199601" y="173275"/>
                  </a:lnTo>
                  <a:lnTo>
                    <a:pt x="193292" y="182965"/>
                  </a:lnTo>
                  <a:cubicBezTo>
                    <a:pt x="192937" y="183682"/>
                    <a:pt x="189394" y="189418"/>
                    <a:pt x="189748" y="189776"/>
                  </a:cubicBezTo>
                  <a:cubicBezTo>
                    <a:pt x="191165" y="191210"/>
                    <a:pt x="196127" y="186908"/>
                    <a:pt x="196836" y="186191"/>
                  </a:cubicBezTo>
                  <a:cubicBezTo>
                    <a:pt x="199316" y="184041"/>
                    <a:pt x="207821" y="174362"/>
                    <a:pt x="204277" y="171853"/>
                  </a:cubicBezTo>
                  <a:lnTo>
                    <a:pt x="199601" y="173275"/>
                  </a:lnTo>
                  <a:lnTo>
                    <a:pt x="202860" y="168268"/>
                  </a:lnTo>
                  <a:cubicBezTo>
                    <a:pt x="203214" y="166834"/>
                    <a:pt x="202151" y="165759"/>
                    <a:pt x="200734" y="166117"/>
                  </a:cubicBezTo>
                  <a:cubicBezTo>
                    <a:pt x="195773" y="167910"/>
                    <a:pt x="191874" y="172570"/>
                    <a:pt x="188685" y="176871"/>
                  </a:cubicBezTo>
                  <a:lnTo>
                    <a:pt x="186950" y="179312"/>
                  </a:lnTo>
                  <a:lnTo>
                    <a:pt x="186204" y="179022"/>
                  </a:lnTo>
                  <a:cubicBezTo>
                    <a:pt x="189748" y="170060"/>
                    <a:pt x="197190" y="160023"/>
                    <a:pt x="207821" y="164683"/>
                  </a:cubicBezTo>
                  <a:close/>
                  <a:moveTo>
                    <a:pt x="236741" y="150451"/>
                  </a:moveTo>
                  <a:lnTo>
                    <a:pt x="221861" y="165489"/>
                  </a:lnTo>
                  <a:lnTo>
                    <a:pt x="221522" y="165291"/>
                  </a:lnTo>
                  <a:cubicBezTo>
                    <a:pt x="223326" y="160601"/>
                    <a:pt x="227565" y="154919"/>
                    <a:pt x="232662" y="151716"/>
                  </a:cubicBezTo>
                  <a:lnTo>
                    <a:pt x="236741" y="150451"/>
                  </a:lnTo>
                  <a:close/>
                  <a:moveTo>
                    <a:pt x="240751" y="149208"/>
                  </a:moveTo>
                  <a:cubicBezTo>
                    <a:pt x="243531" y="149281"/>
                    <a:pt x="246327" y="150409"/>
                    <a:pt x="248943" y="153024"/>
                  </a:cubicBezTo>
                  <a:cubicBezTo>
                    <a:pt x="257962" y="162766"/>
                    <a:pt x="246778" y="177197"/>
                    <a:pt x="239923" y="184052"/>
                  </a:cubicBezTo>
                  <a:cubicBezTo>
                    <a:pt x="235954" y="188743"/>
                    <a:pt x="228738" y="197402"/>
                    <a:pt x="221883" y="197402"/>
                  </a:cubicBezTo>
                  <a:cubicBezTo>
                    <a:pt x="216471" y="197762"/>
                    <a:pt x="213224" y="192711"/>
                    <a:pt x="212863" y="187660"/>
                  </a:cubicBezTo>
                  <a:cubicBezTo>
                    <a:pt x="211781" y="179903"/>
                    <a:pt x="215930" y="172507"/>
                    <a:pt x="221477" y="165877"/>
                  </a:cubicBezTo>
                  <a:lnTo>
                    <a:pt x="221861" y="165489"/>
                  </a:lnTo>
                  <a:lnTo>
                    <a:pt x="225852" y="167817"/>
                  </a:lnTo>
                  <a:cubicBezTo>
                    <a:pt x="228016" y="164930"/>
                    <a:pt x="230903" y="161683"/>
                    <a:pt x="233789" y="159879"/>
                  </a:cubicBezTo>
                  <a:lnTo>
                    <a:pt x="236279" y="160248"/>
                  </a:lnTo>
                  <a:lnTo>
                    <a:pt x="231985" y="167456"/>
                  </a:lnTo>
                  <a:cubicBezTo>
                    <a:pt x="229460" y="170342"/>
                    <a:pt x="226934" y="172507"/>
                    <a:pt x="225130" y="176115"/>
                  </a:cubicBezTo>
                  <a:cubicBezTo>
                    <a:pt x="223326" y="178640"/>
                    <a:pt x="222244" y="181527"/>
                    <a:pt x="221883" y="184413"/>
                  </a:cubicBezTo>
                  <a:cubicBezTo>
                    <a:pt x="223687" y="186578"/>
                    <a:pt x="225491" y="186578"/>
                    <a:pt x="226934" y="184052"/>
                  </a:cubicBezTo>
                  <a:cubicBezTo>
                    <a:pt x="232346" y="181527"/>
                    <a:pt x="238840" y="173229"/>
                    <a:pt x="241727" y="167817"/>
                  </a:cubicBezTo>
                  <a:cubicBezTo>
                    <a:pt x="242448" y="165652"/>
                    <a:pt x="243170" y="163487"/>
                    <a:pt x="243531" y="161322"/>
                  </a:cubicBezTo>
                  <a:lnTo>
                    <a:pt x="236279" y="160248"/>
                  </a:lnTo>
                  <a:lnTo>
                    <a:pt x="242087" y="150499"/>
                  </a:lnTo>
                  <a:lnTo>
                    <a:pt x="239982" y="149446"/>
                  </a:lnTo>
                  <a:lnTo>
                    <a:pt x="240751" y="149208"/>
                  </a:lnTo>
                  <a:close/>
                  <a:moveTo>
                    <a:pt x="238479" y="148695"/>
                  </a:moveTo>
                  <a:lnTo>
                    <a:pt x="239982" y="149446"/>
                  </a:lnTo>
                  <a:lnTo>
                    <a:pt x="236741" y="150451"/>
                  </a:lnTo>
                  <a:lnTo>
                    <a:pt x="238479" y="148695"/>
                  </a:lnTo>
                  <a:close/>
                  <a:moveTo>
                    <a:pt x="113234" y="141704"/>
                  </a:moveTo>
                  <a:cubicBezTo>
                    <a:pt x="127798" y="151204"/>
                    <a:pt x="137629" y="166915"/>
                    <a:pt x="147824" y="180434"/>
                  </a:cubicBezTo>
                  <a:cubicBezTo>
                    <a:pt x="150009" y="182992"/>
                    <a:pt x="146732" y="186646"/>
                    <a:pt x="144183" y="184088"/>
                  </a:cubicBezTo>
                  <a:cubicBezTo>
                    <a:pt x="132531" y="171665"/>
                    <a:pt x="118331" y="159608"/>
                    <a:pt x="111413" y="143531"/>
                  </a:cubicBezTo>
                  <a:cubicBezTo>
                    <a:pt x="110685" y="142435"/>
                    <a:pt x="112141" y="140973"/>
                    <a:pt x="113234" y="141704"/>
                  </a:cubicBezTo>
                  <a:close/>
                  <a:moveTo>
                    <a:pt x="218712" y="140617"/>
                  </a:moveTo>
                  <a:lnTo>
                    <a:pt x="218291" y="146510"/>
                  </a:lnTo>
                  <a:lnTo>
                    <a:pt x="217754" y="146618"/>
                  </a:lnTo>
                  <a:lnTo>
                    <a:pt x="218712" y="140617"/>
                  </a:lnTo>
                  <a:close/>
                  <a:moveTo>
                    <a:pt x="218812" y="139209"/>
                  </a:moveTo>
                  <a:lnTo>
                    <a:pt x="218930" y="139249"/>
                  </a:lnTo>
                  <a:lnTo>
                    <a:pt x="218712" y="140617"/>
                  </a:lnTo>
                  <a:lnTo>
                    <a:pt x="218812" y="139209"/>
                  </a:lnTo>
                  <a:close/>
                  <a:moveTo>
                    <a:pt x="341037" y="133445"/>
                  </a:moveTo>
                  <a:cubicBezTo>
                    <a:pt x="342953" y="133879"/>
                    <a:pt x="344486" y="135442"/>
                    <a:pt x="343719" y="137699"/>
                  </a:cubicBezTo>
                  <a:cubicBezTo>
                    <a:pt x="342187" y="142214"/>
                    <a:pt x="334523" y="140478"/>
                    <a:pt x="336056" y="135963"/>
                  </a:cubicBezTo>
                  <a:cubicBezTo>
                    <a:pt x="336822" y="133706"/>
                    <a:pt x="339121" y="133011"/>
                    <a:pt x="341037" y="133445"/>
                  </a:cubicBezTo>
                  <a:close/>
                  <a:moveTo>
                    <a:pt x="385635" y="125451"/>
                  </a:moveTo>
                  <a:cubicBezTo>
                    <a:pt x="392885" y="127215"/>
                    <a:pt x="400498" y="127920"/>
                    <a:pt x="408111" y="128626"/>
                  </a:cubicBezTo>
                  <a:cubicBezTo>
                    <a:pt x="413911" y="128626"/>
                    <a:pt x="419711" y="127568"/>
                    <a:pt x="424786" y="130390"/>
                  </a:cubicBezTo>
                  <a:cubicBezTo>
                    <a:pt x="425873" y="130743"/>
                    <a:pt x="426236" y="132507"/>
                    <a:pt x="425148" y="133565"/>
                  </a:cubicBezTo>
                  <a:cubicBezTo>
                    <a:pt x="419711" y="137445"/>
                    <a:pt x="413186" y="136387"/>
                    <a:pt x="406661" y="136034"/>
                  </a:cubicBezTo>
                  <a:cubicBezTo>
                    <a:pt x="398685" y="135329"/>
                    <a:pt x="391435" y="133565"/>
                    <a:pt x="383823" y="130743"/>
                  </a:cubicBezTo>
                  <a:cubicBezTo>
                    <a:pt x="380560" y="129332"/>
                    <a:pt x="382010" y="125098"/>
                    <a:pt x="385635" y="125451"/>
                  </a:cubicBezTo>
                  <a:close/>
                  <a:moveTo>
                    <a:pt x="311893" y="118437"/>
                  </a:moveTo>
                  <a:cubicBezTo>
                    <a:pt x="313340" y="118267"/>
                    <a:pt x="314911" y="119032"/>
                    <a:pt x="315407" y="120903"/>
                  </a:cubicBezTo>
                  <a:cubicBezTo>
                    <a:pt x="316730" y="125326"/>
                    <a:pt x="309123" y="126346"/>
                    <a:pt x="309123" y="121584"/>
                  </a:cubicBezTo>
                  <a:cubicBezTo>
                    <a:pt x="309123" y="119713"/>
                    <a:pt x="310446" y="118607"/>
                    <a:pt x="311893" y="118437"/>
                  </a:cubicBezTo>
                  <a:close/>
                  <a:moveTo>
                    <a:pt x="247034" y="117690"/>
                  </a:moveTo>
                  <a:cubicBezTo>
                    <a:pt x="251268" y="119454"/>
                    <a:pt x="251620" y="123687"/>
                    <a:pt x="251268" y="127568"/>
                  </a:cubicBezTo>
                  <a:cubicBezTo>
                    <a:pt x="249504" y="138151"/>
                    <a:pt x="241390" y="149440"/>
                    <a:pt x="230807" y="152262"/>
                  </a:cubicBezTo>
                  <a:cubicBezTo>
                    <a:pt x="226573" y="153320"/>
                    <a:pt x="221282" y="152968"/>
                    <a:pt x="218107" y="149087"/>
                  </a:cubicBezTo>
                  <a:lnTo>
                    <a:pt x="218291" y="146510"/>
                  </a:lnTo>
                  <a:lnTo>
                    <a:pt x="221282" y="145912"/>
                  </a:lnTo>
                  <a:lnTo>
                    <a:pt x="222884" y="140813"/>
                  </a:lnTo>
                  <a:lnTo>
                    <a:pt x="227720" y="143751"/>
                  </a:lnTo>
                  <a:cubicBezTo>
                    <a:pt x="230630" y="142825"/>
                    <a:pt x="233805" y="140621"/>
                    <a:pt x="235040" y="139562"/>
                  </a:cubicBezTo>
                  <a:cubicBezTo>
                    <a:pt x="237509" y="137445"/>
                    <a:pt x="243507" y="131095"/>
                    <a:pt x="242801" y="127215"/>
                  </a:cubicBezTo>
                  <a:cubicBezTo>
                    <a:pt x="242095" y="124040"/>
                    <a:pt x="233276" y="130037"/>
                    <a:pt x="230807" y="131448"/>
                  </a:cubicBezTo>
                  <a:cubicBezTo>
                    <a:pt x="228513" y="133036"/>
                    <a:pt x="225868" y="135064"/>
                    <a:pt x="223927" y="137490"/>
                  </a:cubicBezTo>
                  <a:lnTo>
                    <a:pt x="222884" y="140813"/>
                  </a:lnTo>
                  <a:lnTo>
                    <a:pt x="221987" y="140268"/>
                  </a:lnTo>
                  <a:lnTo>
                    <a:pt x="218930" y="139249"/>
                  </a:lnTo>
                  <a:lnTo>
                    <a:pt x="220091" y="131978"/>
                  </a:lnTo>
                  <a:cubicBezTo>
                    <a:pt x="223045" y="127744"/>
                    <a:pt x="227632" y="124216"/>
                    <a:pt x="232218" y="121570"/>
                  </a:cubicBezTo>
                  <a:cubicBezTo>
                    <a:pt x="236451" y="119101"/>
                    <a:pt x="242095" y="115573"/>
                    <a:pt x="247034" y="117690"/>
                  </a:cubicBezTo>
                  <a:close/>
                  <a:moveTo>
                    <a:pt x="354617" y="115942"/>
                  </a:moveTo>
                  <a:cubicBezTo>
                    <a:pt x="357249" y="117050"/>
                    <a:pt x="359129" y="118527"/>
                    <a:pt x="361385" y="120373"/>
                  </a:cubicBezTo>
                  <a:cubicBezTo>
                    <a:pt x="365897" y="125172"/>
                    <a:pt x="356873" y="131079"/>
                    <a:pt x="354241" y="125541"/>
                  </a:cubicBezTo>
                  <a:cubicBezTo>
                    <a:pt x="353489" y="122957"/>
                    <a:pt x="352361" y="120742"/>
                    <a:pt x="352361" y="117788"/>
                  </a:cubicBezTo>
                  <a:cubicBezTo>
                    <a:pt x="351985" y="116681"/>
                    <a:pt x="353489" y="115573"/>
                    <a:pt x="354617" y="115942"/>
                  </a:cubicBezTo>
                  <a:close/>
                  <a:moveTo>
                    <a:pt x="232561" y="106702"/>
                  </a:moveTo>
                  <a:lnTo>
                    <a:pt x="218556" y="111118"/>
                  </a:lnTo>
                  <a:lnTo>
                    <a:pt x="177360" y="161705"/>
                  </a:lnTo>
                  <a:lnTo>
                    <a:pt x="177507" y="162112"/>
                  </a:lnTo>
                  <a:lnTo>
                    <a:pt x="175876" y="163527"/>
                  </a:lnTo>
                  <a:lnTo>
                    <a:pt x="157555" y="186024"/>
                  </a:lnTo>
                  <a:lnTo>
                    <a:pt x="130706" y="222841"/>
                  </a:lnTo>
                  <a:lnTo>
                    <a:pt x="130493" y="225651"/>
                  </a:lnTo>
                  <a:lnTo>
                    <a:pt x="128773" y="225492"/>
                  </a:lnTo>
                  <a:lnTo>
                    <a:pt x="99262" y="265959"/>
                  </a:lnTo>
                  <a:lnTo>
                    <a:pt x="121623" y="268802"/>
                  </a:lnTo>
                  <a:cubicBezTo>
                    <a:pt x="130259" y="271325"/>
                    <a:pt x="138625" y="274748"/>
                    <a:pt x="148341" y="277811"/>
                  </a:cubicBezTo>
                  <a:cubicBezTo>
                    <a:pt x="163094" y="282495"/>
                    <a:pt x="157337" y="285378"/>
                    <a:pt x="171730" y="271325"/>
                  </a:cubicBezTo>
                  <a:cubicBezTo>
                    <a:pt x="182165" y="261235"/>
                    <a:pt x="191161" y="246822"/>
                    <a:pt x="200157" y="234931"/>
                  </a:cubicBezTo>
                  <a:lnTo>
                    <a:pt x="206423" y="227131"/>
                  </a:lnTo>
                  <a:lnTo>
                    <a:pt x="201372" y="230800"/>
                  </a:lnTo>
                  <a:cubicBezTo>
                    <a:pt x="196472" y="232655"/>
                    <a:pt x="191343" y="232564"/>
                    <a:pt x="188229" y="227679"/>
                  </a:cubicBezTo>
                  <a:cubicBezTo>
                    <a:pt x="185298" y="222975"/>
                    <a:pt x="189694" y="216823"/>
                    <a:pt x="192258" y="212843"/>
                  </a:cubicBezTo>
                  <a:lnTo>
                    <a:pt x="196704" y="207903"/>
                  </a:lnTo>
                  <a:lnTo>
                    <a:pt x="192625" y="215376"/>
                  </a:lnTo>
                  <a:cubicBezTo>
                    <a:pt x="191892" y="218271"/>
                    <a:pt x="195556" y="218995"/>
                    <a:pt x="196289" y="216823"/>
                  </a:cubicBezTo>
                  <a:cubicBezTo>
                    <a:pt x="197022" y="215376"/>
                    <a:pt x="199769" y="210762"/>
                    <a:pt x="202883" y="206963"/>
                  </a:cubicBezTo>
                  <a:lnTo>
                    <a:pt x="204580" y="206002"/>
                  </a:lnTo>
                  <a:lnTo>
                    <a:pt x="197388" y="217547"/>
                  </a:lnTo>
                  <a:cubicBezTo>
                    <a:pt x="196655" y="218271"/>
                    <a:pt x="193724" y="223699"/>
                    <a:pt x="194823" y="224784"/>
                  </a:cubicBezTo>
                  <a:cubicBezTo>
                    <a:pt x="195556" y="225508"/>
                    <a:pt x="198120" y="224784"/>
                    <a:pt x="199219" y="224784"/>
                  </a:cubicBezTo>
                  <a:cubicBezTo>
                    <a:pt x="202150" y="224061"/>
                    <a:pt x="205081" y="221528"/>
                    <a:pt x="206913" y="219356"/>
                  </a:cubicBezTo>
                  <a:cubicBezTo>
                    <a:pt x="209111" y="217185"/>
                    <a:pt x="210942" y="214290"/>
                    <a:pt x="211675" y="211395"/>
                  </a:cubicBezTo>
                  <a:cubicBezTo>
                    <a:pt x="212042" y="209586"/>
                    <a:pt x="213141" y="203435"/>
                    <a:pt x="211675" y="201987"/>
                  </a:cubicBezTo>
                  <a:lnTo>
                    <a:pt x="204580" y="206002"/>
                  </a:lnTo>
                  <a:lnTo>
                    <a:pt x="209111" y="198730"/>
                  </a:lnTo>
                  <a:cubicBezTo>
                    <a:pt x="209477" y="197283"/>
                    <a:pt x="208378" y="195474"/>
                    <a:pt x="206913" y="196559"/>
                  </a:cubicBezTo>
                  <a:lnTo>
                    <a:pt x="196704" y="207903"/>
                  </a:lnTo>
                  <a:lnTo>
                    <a:pt x="200822" y="200359"/>
                  </a:lnTo>
                  <a:cubicBezTo>
                    <a:pt x="204989" y="195474"/>
                    <a:pt x="210210" y="192398"/>
                    <a:pt x="215339" y="196197"/>
                  </a:cubicBezTo>
                  <a:cubicBezTo>
                    <a:pt x="219185" y="199092"/>
                    <a:pt x="219826" y="204158"/>
                    <a:pt x="218911" y="209224"/>
                  </a:cubicBezTo>
                  <a:lnTo>
                    <a:pt x="216578" y="214490"/>
                  </a:lnTo>
                  <a:lnTo>
                    <a:pt x="251973" y="170430"/>
                  </a:lnTo>
                  <a:cubicBezTo>
                    <a:pt x="260609" y="160341"/>
                    <a:pt x="276442" y="146648"/>
                    <a:pt x="281480" y="134397"/>
                  </a:cubicBezTo>
                  <a:lnTo>
                    <a:pt x="282533" y="128437"/>
                  </a:lnTo>
                  <a:lnTo>
                    <a:pt x="269219" y="116934"/>
                  </a:lnTo>
                  <a:cubicBezTo>
                    <a:pt x="263608" y="112795"/>
                    <a:pt x="257543" y="109339"/>
                    <a:pt x="250664" y="107338"/>
                  </a:cubicBezTo>
                  <a:cubicBezTo>
                    <a:pt x="243966" y="105519"/>
                    <a:pt x="238173" y="105610"/>
                    <a:pt x="232561" y="106702"/>
                  </a:cubicBezTo>
                  <a:close/>
                  <a:moveTo>
                    <a:pt x="227869" y="99681"/>
                  </a:moveTo>
                  <a:lnTo>
                    <a:pt x="226672" y="101152"/>
                  </a:lnTo>
                  <a:lnTo>
                    <a:pt x="229101" y="99690"/>
                  </a:lnTo>
                  <a:lnTo>
                    <a:pt x="228584" y="99805"/>
                  </a:lnTo>
                  <a:lnTo>
                    <a:pt x="227869" y="99681"/>
                  </a:lnTo>
                  <a:close/>
                  <a:moveTo>
                    <a:pt x="250056" y="95024"/>
                  </a:moveTo>
                  <a:lnTo>
                    <a:pt x="235087" y="98357"/>
                  </a:lnTo>
                  <a:lnTo>
                    <a:pt x="253470" y="100790"/>
                  </a:lnTo>
                  <a:cubicBezTo>
                    <a:pt x="260711" y="103427"/>
                    <a:pt x="267839" y="107429"/>
                    <a:pt x="274266" y="111818"/>
                  </a:cubicBezTo>
                  <a:lnTo>
                    <a:pt x="284074" y="119710"/>
                  </a:lnTo>
                  <a:lnTo>
                    <a:pt x="284831" y="115425"/>
                  </a:lnTo>
                  <a:cubicBezTo>
                    <a:pt x="282931" y="99860"/>
                    <a:pt x="266793" y="94150"/>
                    <a:pt x="250056" y="95024"/>
                  </a:cubicBezTo>
                  <a:close/>
                  <a:moveTo>
                    <a:pt x="348689" y="93837"/>
                  </a:moveTo>
                  <a:cubicBezTo>
                    <a:pt x="353817" y="90173"/>
                    <a:pt x="356382" y="99332"/>
                    <a:pt x="350887" y="99332"/>
                  </a:cubicBezTo>
                  <a:cubicBezTo>
                    <a:pt x="350520" y="99332"/>
                    <a:pt x="350520" y="99332"/>
                    <a:pt x="350154" y="99332"/>
                  </a:cubicBezTo>
                  <a:cubicBezTo>
                    <a:pt x="349055" y="99332"/>
                    <a:pt x="347956" y="98599"/>
                    <a:pt x="347590" y="97867"/>
                  </a:cubicBezTo>
                  <a:cubicBezTo>
                    <a:pt x="347223" y="97500"/>
                    <a:pt x="347223" y="96767"/>
                    <a:pt x="347223" y="96401"/>
                  </a:cubicBezTo>
                  <a:cubicBezTo>
                    <a:pt x="347223" y="95668"/>
                    <a:pt x="347590" y="94569"/>
                    <a:pt x="347956" y="94203"/>
                  </a:cubicBezTo>
                  <a:cubicBezTo>
                    <a:pt x="348322" y="94203"/>
                    <a:pt x="348322" y="94203"/>
                    <a:pt x="348689" y="93837"/>
                  </a:cubicBezTo>
                  <a:close/>
                  <a:moveTo>
                    <a:pt x="317061" y="78108"/>
                  </a:moveTo>
                  <a:cubicBezTo>
                    <a:pt x="318330" y="77473"/>
                    <a:pt x="319918" y="78743"/>
                    <a:pt x="319600" y="80014"/>
                  </a:cubicBezTo>
                  <a:lnTo>
                    <a:pt x="318965" y="81284"/>
                  </a:lnTo>
                  <a:cubicBezTo>
                    <a:pt x="318648" y="81919"/>
                    <a:pt x="318330" y="81919"/>
                    <a:pt x="317696" y="81919"/>
                  </a:cubicBezTo>
                  <a:cubicBezTo>
                    <a:pt x="317378" y="81601"/>
                    <a:pt x="317378" y="81284"/>
                    <a:pt x="316743" y="81284"/>
                  </a:cubicBezTo>
                  <a:cubicBezTo>
                    <a:pt x="315473" y="80649"/>
                    <a:pt x="315791" y="78743"/>
                    <a:pt x="317061" y="78108"/>
                  </a:cubicBezTo>
                  <a:close/>
                  <a:moveTo>
                    <a:pt x="288042" y="75251"/>
                  </a:moveTo>
                  <a:cubicBezTo>
                    <a:pt x="294318" y="72711"/>
                    <a:pt x="297641" y="81783"/>
                    <a:pt x="291365" y="83597"/>
                  </a:cubicBezTo>
                  <a:cubicBezTo>
                    <a:pt x="290996" y="83597"/>
                    <a:pt x="290996" y="83597"/>
                    <a:pt x="290257" y="83597"/>
                  </a:cubicBezTo>
                  <a:cubicBezTo>
                    <a:pt x="285458" y="85048"/>
                    <a:pt x="282135" y="77791"/>
                    <a:pt x="287304" y="75614"/>
                  </a:cubicBezTo>
                  <a:cubicBezTo>
                    <a:pt x="287304" y="75614"/>
                    <a:pt x="287673" y="75251"/>
                    <a:pt x="288042" y="75251"/>
                  </a:cubicBezTo>
                  <a:close/>
                  <a:moveTo>
                    <a:pt x="324910" y="60815"/>
                  </a:moveTo>
                  <a:cubicBezTo>
                    <a:pt x="309489" y="59197"/>
                    <a:pt x="293611" y="62889"/>
                    <a:pt x="278647" y="69311"/>
                  </a:cubicBezTo>
                  <a:lnTo>
                    <a:pt x="253634" y="84570"/>
                  </a:lnTo>
                  <a:lnTo>
                    <a:pt x="271899" y="86157"/>
                  </a:lnTo>
                  <a:cubicBezTo>
                    <a:pt x="289306" y="91787"/>
                    <a:pt x="303789" y="105030"/>
                    <a:pt x="301990" y="122506"/>
                  </a:cubicBezTo>
                  <a:cubicBezTo>
                    <a:pt x="300911" y="131874"/>
                    <a:pt x="286517" y="144847"/>
                    <a:pt x="281480" y="150972"/>
                  </a:cubicBezTo>
                  <a:lnTo>
                    <a:pt x="244777" y="196014"/>
                  </a:lnTo>
                  <a:cubicBezTo>
                    <a:pt x="217789" y="228805"/>
                    <a:pt x="190441" y="261596"/>
                    <a:pt x="163094" y="294386"/>
                  </a:cubicBezTo>
                  <a:cubicBezTo>
                    <a:pt x="161655" y="296188"/>
                    <a:pt x="159136" y="295828"/>
                    <a:pt x="157696" y="294386"/>
                  </a:cubicBezTo>
                  <a:cubicBezTo>
                    <a:pt x="148161" y="285918"/>
                    <a:pt x="138355" y="280153"/>
                    <a:pt x="127785" y="276414"/>
                  </a:cubicBezTo>
                  <a:lnTo>
                    <a:pt x="95591" y="270992"/>
                  </a:lnTo>
                  <a:lnTo>
                    <a:pt x="85275" y="285138"/>
                  </a:lnTo>
                  <a:cubicBezTo>
                    <a:pt x="59302" y="320019"/>
                    <a:pt x="39462" y="373959"/>
                    <a:pt x="95014" y="394097"/>
                  </a:cubicBezTo>
                  <a:cubicBezTo>
                    <a:pt x="135055" y="408840"/>
                    <a:pt x="167520" y="379353"/>
                    <a:pt x="193132" y="352383"/>
                  </a:cubicBezTo>
                  <a:cubicBezTo>
                    <a:pt x="217121" y="326852"/>
                    <a:pt x="238944" y="299522"/>
                    <a:pt x="260453" y="271878"/>
                  </a:cubicBezTo>
                  <a:lnTo>
                    <a:pt x="289704" y="235041"/>
                  </a:lnTo>
                  <a:lnTo>
                    <a:pt x="289401" y="234732"/>
                  </a:lnTo>
                  <a:cubicBezTo>
                    <a:pt x="286898" y="232583"/>
                    <a:pt x="290116" y="228286"/>
                    <a:pt x="292619" y="230077"/>
                  </a:cubicBezTo>
                  <a:lnTo>
                    <a:pt x="293220" y="230614"/>
                  </a:lnTo>
                  <a:lnTo>
                    <a:pt x="325879" y="189485"/>
                  </a:lnTo>
                  <a:cubicBezTo>
                    <a:pt x="351130" y="159638"/>
                    <a:pt x="405600" y="106417"/>
                    <a:pt x="354737" y="71896"/>
                  </a:cubicBezTo>
                  <a:cubicBezTo>
                    <a:pt x="345268" y="65333"/>
                    <a:pt x="335190" y="61894"/>
                    <a:pt x="324910" y="60815"/>
                  </a:cubicBezTo>
                  <a:close/>
                  <a:moveTo>
                    <a:pt x="351971" y="46"/>
                  </a:moveTo>
                  <a:cubicBezTo>
                    <a:pt x="353743" y="-314"/>
                    <a:pt x="354806" y="1486"/>
                    <a:pt x="353743" y="2925"/>
                  </a:cubicBezTo>
                  <a:cubicBezTo>
                    <a:pt x="345947" y="10844"/>
                    <a:pt x="337088" y="15884"/>
                    <a:pt x="331065" y="25602"/>
                  </a:cubicBezTo>
                  <a:lnTo>
                    <a:pt x="324806" y="50742"/>
                  </a:lnTo>
                  <a:lnTo>
                    <a:pt x="347157" y="55563"/>
                  </a:lnTo>
                  <a:lnTo>
                    <a:pt x="347223" y="52198"/>
                  </a:lnTo>
                  <a:cubicBezTo>
                    <a:pt x="352515" y="48292"/>
                    <a:pt x="357454" y="44031"/>
                    <a:pt x="362745" y="40125"/>
                  </a:cubicBezTo>
                  <a:cubicBezTo>
                    <a:pt x="365920" y="37639"/>
                    <a:pt x="369801" y="33023"/>
                    <a:pt x="374387" y="33733"/>
                  </a:cubicBezTo>
                  <a:cubicBezTo>
                    <a:pt x="375093" y="33733"/>
                    <a:pt x="375445" y="34443"/>
                    <a:pt x="375445" y="35153"/>
                  </a:cubicBezTo>
                  <a:cubicBezTo>
                    <a:pt x="375093" y="39770"/>
                    <a:pt x="369448" y="42611"/>
                    <a:pt x="366273" y="45451"/>
                  </a:cubicBezTo>
                  <a:lnTo>
                    <a:pt x="352398" y="56693"/>
                  </a:lnTo>
                  <a:lnTo>
                    <a:pt x="361895" y="58742"/>
                  </a:lnTo>
                  <a:cubicBezTo>
                    <a:pt x="368157" y="62588"/>
                    <a:pt x="373627" y="67675"/>
                    <a:pt x="378005" y="74182"/>
                  </a:cubicBezTo>
                  <a:lnTo>
                    <a:pt x="382449" y="85323"/>
                  </a:lnTo>
                  <a:lnTo>
                    <a:pt x="408749" y="84277"/>
                  </a:lnTo>
                  <a:cubicBezTo>
                    <a:pt x="415314" y="83188"/>
                    <a:pt x="422243" y="80648"/>
                    <a:pt x="428807" y="82463"/>
                  </a:cubicBezTo>
                  <a:cubicBezTo>
                    <a:pt x="430266" y="82825"/>
                    <a:pt x="430996" y="85003"/>
                    <a:pt x="429901" y="86091"/>
                  </a:cubicBezTo>
                  <a:cubicBezTo>
                    <a:pt x="424431" y="91171"/>
                    <a:pt x="416408" y="91534"/>
                    <a:pt x="409478" y="92260"/>
                  </a:cubicBezTo>
                  <a:lnTo>
                    <a:pt x="384963" y="91626"/>
                  </a:lnTo>
                  <a:lnTo>
                    <a:pt x="387563" y="98146"/>
                  </a:lnTo>
                  <a:cubicBezTo>
                    <a:pt x="390629" y="113070"/>
                    <a:pt x="386932" y="127184"/>
                    <a:pt x="380213" y="140264"/>
                  </a:cubicBezTo>
                  <a:lnTo>
                    <a:pt x="372898" y="150577"/>
                  </a:lnTo>
                  <a:lnTo>
                    <a:pt x="387223" y="156744"/>
                  </a:lnTo>
                  <a:cubicBezTo>
                    <a:pt x="394048" y="159940"/>
                    <a:pt x="402669" y="162781"/>
                    <a:pt x="407698" y="168817"/>
                  </a:cubicBezTo>
                  <a:cubicBezTo>
                    <a:pt x="408776" y="170238"/>
                    <a:pt x="407698" y="172368"/>
                    <a:pt x="405543" y="172013"/>
                  </a:cubicBezTo>
                  <a:cubicBezTo>
                    <a:pt x="398718" y="171303"/>
                    <a:pt x="392971" y="166687"/>
                    <a:pt x="386864" y="163491"/>
                  </a:cubicBezTo>
                  <a:lnTo>
                    <a:pt x="369392" y="155520"/>
                  </a:lnTo>
                  <a:lnTo>
                    <a:pt x="354737" y="176179"/>
                  </a:lnTo>
                  <a:lnTo>
                    <a:pt x="354070" y="177007"/>
                  </a:lnTo>
                  <a:lnTo>
                    <a:pt x="367983" y="188080"/>
                  </a:lnTo>
                  <a:cubicBezTo>
                    <a:pt x="373111" y="192000"/>
                    <a:pt x="380072" y="195207"/>
                    <a:pt x="382636" y="200909"/>
                  </a:cubicBezTo>
                  <a:cubicBezTo>
                    <a:pt x="383369" y="202335"/>
                    <a:pt x="382636" y="204117"/>
                    <a:pt x="380805" y="204117"/>
                  </a:cubicBezTo>
                  <a:cubicBezTo>
                    <a:pt x="373844" y="203760"/>
                    <a:pt x="368349" y="198415"/>
                    <a:pt x="363220" y="194138"/>
                  </a:cubicBezTo>
                  <a:lnTo>
                    <a:pt x="350030" y="182020"/>
                  </a:lnTo>
                  <a:lnTo>
                    <a:pt x="335280" y="200324"/>
                  </a:lnTo>
                  <a:lnTo>
                    <a:pt x="348128" y="211357"/>
                  </a:lnTo>
                  <a:cubicBezTo>
                    <a:pt x="354137" y="218450"/>
                    <a:pt x="358321" y="226570"/>
                    <a:pt x="357075" y="234599"/>
                  </a:cubicBezTo>
                  <a:cubicBezTo>
                    <a:pt x="357075" y="236384"/>
                    <a:pt x="355294" y="237454"/>
                    <a:pt x="354226" y="236027"/>
                  </a:cubicBezTo>
                  <a:cubicBezTo>
                    <a:pt x="349241" y="231030"/>
                    <a:pt x="347105" y="224250"/>
                    <a:pt x="343188" y="218183"/>
                  </a:cubicBezTo>
                  <a:lnTo>
                    <a:pt x="330852" y="205819"/>
                  </a:lnTo>
                  <a:lnTo>
                    <a:pt x="320927" y="218135"/>
                  </a:lnTo>
                  <a:lnTo>
                    <a:pt x="331980" y="231430"/>
                  </a:lnTo>
                  <a:cubicBezTo>
                    <a:pt x="336588" y="233960"/>
                    <a:pt x="343678" y="234322"/>
                    <a:pt x="346160" y="239021"/>
                  </a:cubicBezTo>
                  <a:cubicBezTo>
                    <a:pt x="346869" y="239744"/>
                    <a:pt x="346514" y="241190"/>
                    <a:pt x="345805" y="241552"/>
                  </a:cubicBezTo>
                  <a:cubicBezTo>
                    <a:pt x="340133" y="246975"/>
                    <a:pt x="330207" y="240829"/>
                    <a:pt x="325245" y="236852"/>
                  </a:cubicBezTo>
                  <a:lnTo>
                    <a:pt x="316598" y="223507"/>
                  </a:lnTo>
                  <a:lnTo>
                    <a:pt x="303479" y="239787"/>
                  </a:lnTo>
                  <a:lnTo>
                    <a:pt x="313446" y="248697"/>
                  </a:lnTo>
                  <a:cubicBezTo>
                    <a:pt x="319434" y="256127"/>
                    <a:pt x="323010" y="264632"/>
                    <a:pt x="319792" y="273763"/>
                  </a:cubicBezTo>
                  <a:cubicBezTo>
                    <a:pt x="319077" y="275553"/>
                    <a:pt x="317289" y="275553"/>
                    <a:pt x="316574" y="273763"/>
                  </a:cubicBezTo>
                  <a:cubicBezTo>
                    <a:pt x="314071" y="265885"/>
                    <a:pt x="311569" y="258365"/>
                    <a:pt x="306205" y="251920"/>
                  </a:cubicBezTo>
                  <a:lnTo>
                    <a:pt x="299351" y="244909"/>
                  </a:lnTo>
                  <a:lnTo>
                    <a:pt x="287700" y="259368"/>
                  </a:lnTo>
                  <a:lnTo>
                    <a:pt x="299985" y="267974"/>
                  </a:lnTo>
                  <a:cubicBezTo>
                    <a:pt x="305727" y="271271"/>
                    <a:pt x="312906" y="273469"/>
                    <a:pt x="317213" y="278598"/>
                  </a:cubicBezTo>
                  <a:cubicBezTo>
                    <a:pt x="318289" y="280063"/>
                    <a:pt x="317572" y="281895"/>
                    <a:pt x="315777" y="281895"/>
                  </a:cubicBezTo>
                  <a:cubicBezTo>
                    <a:pt x="308958" y="281895"/>
                    <a:pt x="302497" y="277132"/>
                    <a:pt x="297113" y="273469"/>
                  </a:cubicBezTo>
                  <a:lnTo>
                    <a:pt x="284582" y="263236"/>
                  </a:lnTo>
                  <a:lnTo>
                    <a:pt x="269989" y="281346"/>
                  </a:lnTo>
                  <a:lnTo>
                    <a:pt x="274293" y="296338"/>
                  </a:lnTo>
                  <a:cubicBezTo>
                    <a:pt x="277491" y="302852"/>
                    <a:pt x="283178" y="308641"/>
                    <a:pt x="284599" y="315517"/>
                  </a:cubicBezTo>
                  <a:cubicBezTo>
                    <a:pt x="284955" y="317326"/>
                    <a:pt x="283533" y="318411"/>
                    <a:pt x="282112" y="318050"/>
                  </a:cubicBezTo>
                  <a:cubicBezTo>
                    <a:pt x="274648" y="315155"/>
                    <a:pt x="270383" y="306470"/>
                    <a:pt x="267540" y="299233"/>
                  </a:cubicBezTo>
                  <a:lnTo>
                    <a:pt x="264889" y="287958"/>
                  </a:lnTo>
                  <a:lnTo>
                    <a:pt x="250683" y="306966"/>
                  </a:lnTo>
                  <a:lnTo>
                    <a:pt x="262108" y="323574"/>
                  </a:lnTo>
                  <a:cubicBezTo>
                    <a:pt x="266871" y="328995"/>
                    <a:pt x="274198" y="331886"/>
                    <a:pt x="278228" y="337668"/>
                  </a:cubicBezTo>
                  <a:cubicBezTo>
                    <a:pt x="278594" y="338391"/>
                    <a:pt x="277861" y="339475"/>
                    <a:pt x="277129" y="339837"/>
                  </a:cubicBezTo>
                  <a:cubicBezTo>
                    <a:pt x="269069" y="341824"/>
                    <a:pt x="261834" y="336133"/>
                    <a:pt x="255880" y="328589"/>
                  </a:cubicBezTo>
                  <a:lnTo>
                    <a:pt x="246316" y="312810"/>
                  </a:lnTo>
                  <a:lnTo>
                    <a:pt x="238572" y="323171"/>
                  </a:lnTo>
                  <a:lnTo>
                    <a:pt x="227426" y="336627"/>
                  </a:lnTo>
                  <a:lnTo>
                    <a:pt x="239673" y="345530"/>
                  </a:lnTo>
                  <a:cubicBezTo>
                    <a:pt x="244658" y="349532"/>
                    <a:pt x="251424" y="354625"/>
                    <a:pt x="252492" y="361537"/>
                  </a:cubicBezTo>
                  <a:cubicBezTo>
                    <a:pt x="253204" y="363356"/>
                    <a:pt x="251068" y="364447"/>
                    <a:pt x="249643" y="363720"/>
                  </a:cubicBezTo>
                  <a:cubicBezTo>
                    <a:pt x="244302" y="361537"/>
                    <a:pt x="240742" y="354989"/>
                    <a:pt x="236113" y="350623"/>
                  </a:cubicBezTo>
                  <a:lnTo>
                    <a:pt x="223995" y="340769"/>
                  </a:lnTo>
                  <a:lnTo>
                    <a:pt x="219168" y="346596"/>
                  </a:lnTo>
                  <a:lnTo>
                    <a:pt x="222189" y="363296"/>
                  </a:lnTo>
                  <a:cubicBezTo>
                    <a:pt x="224702" y="367291"/>
                    <a:pt x="227575" y="370922"/>
                    <a:pt x="231165" y="374191"/>
                  </a:cubicBezTo>
                  <a:cubicBezTo>
                    <a:pt x="234038" y="376733"/>
                    <a:pt x="237629" y="378548"/>
                    <a:pt x="239783" y="382180"/>
                  </a:cubicBezTo>
                  <a:cubicBezTo>
                    <a:pt x="240501" y="383269"/>
                    <a:pt x="239424" y="384359"/>
                    <a:pt x="238347" y="384722"/>
                  </a:cubicBezTo>
                  <a:cubicBezTo>
                    <a:pt x="228652" y="385085"/>
                    <a:pt x="219675" y="372012"/>
                    <a:pt x="216084" y="364022"/>
                  </a:cubicBezTo>
                  <a:lnTo>
                    <a:pt x="214962" y="351674"/>
                  </a:lnTo>
                  <a:lnTo>
                    <a:pt x="204134" y="364744"/>
                  </a:lnTo>
                  <a:lnTo>
                    <a:pt x="196900" y="370721"/>
                  </a:lnTo>
                  <a:lnTo>
                    <a:pt x="199969" y="375694"/>
                  </a:lnTo>
                  <a:cubicBezTo>
                    <a:pt x="210420" y="383043"/>
                    <a:pt x="230070" y="384537"/>
                    <a:pt x="227360" y="401101"/>
                  </a:cubicBezTo>
                  <a:cubicBezTo>
                    <a:pt x="227360" y="402549"/>
                    <a:pt x="225192" y="402549"/>
                    <a:pt x="224469" y="401463"/>
                  </a:cubicBezTo>
                  <a:cubicBezTo>
                    <a:pt x="218506" y="390058"/>
                    <a:pt x="200347" y="387207"/>
                    <a:pt x="191944" y="377787"/>
                  </a:cubicBezTo>
                  <a:lnTo>
                    <a:pt x="191126" y="375491"/>
                  </a:lnTo>
                  <a:lnTo>
                    <a:pt x="170181" y="392795"/>
                  </a:lnTo>
                  <a:lnTo>
                    <a:pt x="180463" y="406212"/>
                  </a:lnTo>
                  <a:cubicBezTo>
                    <a:pt x="184760" y="410828"/>
                    <a:pt x="190489" y="414379"/>
                    <a:pt x="195861" y="418285"/>
                  </a:cubicBezTo>
                  <a:cubicBezTo>
                    <a:pt x="201591" y="422901"/>
                    <a:pt x="208752" y="430003"/>
                    <a:pt x="207320" y="438526"/>
                  </a:cubicBezTo>
                  <a:cubicBezTo>
                    <a:pt x="206962" y="439946"/>
                    <a:pt x="204813" y="440656"/>
                    <a:pt x="203739" y="439236"/>
                  </a:cubicBezTo>
                  <a:cubicBezTo>
                    <a:pt x="196935" y="430358"/>
                    <a:pt x="188699" y="425387"/>
                    <a:pt x="179747" y="417930"/>
                  </a:cubicBezTo>
                  <a:cubicBezTo>
                    <a:pt x="175987" y="414734"/>
                    <a:pt x="171422" y="410473"/>
                    <a:pt x="167841" y="405679"/>
                  </a:cubicBezTo>
                  <a:lnTo>
                    <a:pt x="164621" y="397388"/>
                  </a:lnTo>
                  <a:lnTo>
                    <a:pt x="164014" y="397889"/>
                  </a:lnTo>
                  <a:lnTo>
                    <a:pt x="126228" y="409181"/>
                  </a:lnTo>
                  <a:lnTo>
                    <a:pt x="127874" y="410033"/>
                  </a:lnTo>
                  <a:cubicBezTo>
                    <a:pt x="131158" y="419004"/>
                    <a:pt x="135537" y="427256"/>
                    <a:pt x="140647" y="435509"/>
                  </a:cubicBezTo>
                  <a:cubicBezTo>
                    <a:pt x="144296" y="441968"/>
                    <a:pt x="150500" y="448068"/>
                    <a:pt x="151595" y="455962"/>
                  </a:cubicBezTo>
                  <a:cubicBezTo>
                    <a:pt x="151595" y="457397"/>
                    <a:pt x="150135" y="458114"/>
                    <a:pt x="148675" y="458114"/>
                  </a:cubicBezTo>
                  <a:cubicBezTo>
                    <a:pt x="140282" y="455603"/>
                    <a:pt x="135537" y="446274"/>
                    <a:pt x="131523" y="439097"/>
                  </a:cubicBezTo>
                  <a:cubicBezTo>
                    <a:pt x="126779" y="430486"/>
                    <a:pt x="123494" y="421156"/>
                    <a:pt x="121305" y="411827"/>
                  </a:cubicBezTo>
                  <a:lnTo>
                    <a:pt x="122134" y="410404"/>
                  </a:lnTo>
                  <a:lnTo>
                    <a:pt x="117740" y="411717"/>
                  </a:lnTo>
                  <a:cubicBezTo>
                    <a:pt x="101778" y="411807"/>
                    <a:pt x="88296" y="407874"/>
                    <a:pt x="77530" y="401160"/>
                  </a:cubicBezTo>
                  <a:lnTo>
                    <a:pt x="64479" y="386287"/>
                  </a:lnTo>
                  <a:lnTo>
                    <a:pt x="64280" y="386644"/>
                  </a:lnTo>
                  <a:cubicBezTo>
                    <a:pt x="57196" y="389448"/>
                    <a:pt x="50111" y="392603"/>
                    <a:pt x="43380" y="396808"/>
                  </a:cubicBezTo>
                  <a:cubicBezTo>
                    <a:pt x="38067" y="399963"/>
                    <a:pt x="32753" y="404869"/>
                    <a:pt x="26377" y="406972"/>
                  </a:cubicBezTo>
                  <a:cubicBezTo>
                    <a:pt x="25314" y="407323"/>
                    <a:pt x="24960" y="405921"/>
                    <a:pt x="25314" y="405220"/>
                  </a:cubicBezTo>
                  <a:cubicBezTo>
                    <a:pt x="28502" y="398561"/>
                    <a:pt x="35587" y="394705"/>
                    <a:pt x="41609" y="391201"/>
                  </a:cubicBezTo>
                  <a:lnTo>
                    <a:pt x="61245" y="382602"/>
                  </a:lnTo>
                  <a:lnTo>
                    <a:pt x="53621" y="373914"/>
                  </a:lnTo>
                  <a:lnTo>
                    <a:pt x="50529" y="355689"/>
                  </a:lnTo>
                  <a:lnTo>
                    <a:pt x="48752" y="356318"/>
                  </a:lnTo>
                  <a:cubicBezTo>
                    <a:pt x="39709" y="351675"/>
                    <a:pt x="30305" y="348103"/>
                    <a:pt x="20901" y="343817"/>
                  </a:cubicBezTo>
                  <a:cubicBezTo>
                    <a:pt x="13666" y="340959"/>
                    <a:pt x="6071" y="338459"/>
                    <a:pt x="283" y="333101"/>
                  </a:cubicBezTo>
                  <a:cubicBezTo>
                    <a:pt x="-440" y="332387"/>
                    <a:pt x="283" y="329886"/>
                    <a:pt x="1730" y="330243"/>
                  </a:cubicBezTo>
                  <a:cubicBezTo>
                    <a:pt x="10411" y="331315"/>
                    <a:pt x="18730" y="335958"/>
                    <a:pt x="27050" y="339173"/>
                  </a:cubicBezTo>
                  <a:lnTo>
                    <a:pt x="49384" y="348940"/>
                  </a:lnTo>
                  <a:lnTo>
                    <a:pt x="47432" y="337432"/>
                  </a:lnTo>
                  <a:lnTo>
                    <a:pt x="55549" y="313449"/>
                  </a:lnTo>
                  <a:lnTo>
                    <a:pt x="36953" y="307424"/>
                  </a:lnTo>
                  <a:cubicBezTo>
                    <a:pt x="30479" y="304225"/>
                    <a:pt x="22926" y="301027"/>
                    <a:pt x="19329" y="294629"/>
                  </a:cubicBezTo>
                  <a:cubicBezTo>
                    <a:pt x="18610" y="293208"/>
                    <a:pt x="19689" y="291786"/>
                    <a:pt x="21127" y="292142"/>
                  </a:cubicBezTo>
                  <a:cubicBezTo>
                    <a:pt x="27781" y="293208"/>
                    <a:pt x="33806" y="296584"/>
                    <a:pt x="39920" y="299872"/>
                  </a:cubicBezTo>
                  <a:lnTo>
                    <a:pt x="57881" y="306558"/>
                  </a:lnTo>
                  <a:lnTo>
                    <a:pt x="60384" y="299162"/>
                  </a:lnTo>
                  <a:lnTo>
                    <a:pt x="65031" y="292758"/>
                  </a:lnTo>
                  <a:lnTo>
                    <a:pt x="44062" y="276687"/>
                  </a:lnTo>
                  <a:cubicBezTo>
                    <a:pt x="38597" y="270506"/>
                    <a:pt x="31310" y="262145"/>
                    <a:pt x="31674" y="253056"/>
                  </a:cubicBezTo>
                  <a:cubicBezTo>
                    <a:pt x="31674" y="251238"/>
                    <a:pt x="33860" y="250511"/>
                    <a:pt x="34953" y="251965"/>
                  </a:cubicBezTo>
                  <a:cubicBezTo>
                    <a:pt x="41147" y="257419"/>
                    <a:pt x="44426" y="266144"/>
                    <a:pt x="50256" y="272324"/>
                  </a:cubicBezTo>
                  <a:lnTo>
                    <a:pt x="68695" y="287707"/>
                  </a:lnTo>
                  <a:lnTo>
                    <a:pt x="89004" y="259716"/>
                  </a:lnTo>
                  <a:lnTo>
                    <a:pt x="76886" y="243115"/>
                  </a:lnTo>
                  <a:cubicBezTo>
                    <a:pt x="71868" y="240224"/>
                    <a:pt x="66132" y="239502"/>
                    <a:pt x="61114" y="236610"/>
                  </a:cubicBezTo>
                  <a:cubicBezTo>
                    <a:pt x="55378" y="233719"/>
                    <a:pt x="50360" y="227937"/>
                    <a:pt x="53586" y="221432"/>
                  </a:cubicBezTo>
                  <a:cubicBezTo>
                    <a:pt x="54303" y="220348"/>
                    <a:pt x="55737" y="220348"/>
                    <a:pt x="56095" y="221432"/>
                  </a:cubicBezTo>
                  <a:cubicBezTo>
                    <a:pt x="61472" y="232635"/>
                    <a:pt x="71509" y="233719"/>
                    <a:pt x="80113" y="240947"/>
                  </a:cubicBezTo>
                  <a:lnTo>
                    <a:pt x="91091" y="256839"/>
                  </a:lnTo>
                  <a:lnTo>
                    <a:pt x="101868" y="241986"/>
                  </a:lnTo>
                  <a:lnTo>
                    <a:pt x="120922" y="218549"/>
                  </a:lnTo>
                  <a:lnTo>
                    <a:pt x="106054" y="203201"/>
                  </a:lnTo>
                  <a:cubicBezTo>
                    <a:pt x="98892" y="196657"/>
                    <a:pt x="91372" y="190841"/>
                    <a:pt x="86001" y="183570"/>
                  </a:cubicBezTo>
                  <a:cubicBezTo>
                    <a:pt x="85285" y="182479"/>
                    <a:pt x="86359" y="180661"/>
                    <a:pt x="87791" y="181025"/>
                  </a:cubicBezTo>
                  <a:cubicBezTo>
                    <a:pt x="96743" y="184479"/>
                    <a:pt x="104711" y="191022"/>
                    <a:pt x="111828" y="198566"/>
                  </a:cubicBezTo>
                  <a:lnTo>
                    <a:pt x="124430" y="214234"/>
                  </a:lnTo>
                  <a:lnTo>
                    <a:pt x="146598" y="186967"/>
                  </a:lnTo>
                  <a:lnTo>
                    <a:pt x="169511" y="157147"/>
                  </a:lnTo>
                  <a:lnTo>
                    <a:pt x="165347" y="143469"/>
                  </a:lnTo>
                  <a:cubicBezTo>
                    <a:pt x="161294" y="138409"/>
                    <a:pt x="155529" y="134414"/>
                    <a:pt x="149404" y="131218"/>
                  </a:cubicBezTo>
                  <a:cubicBezTo>
                    <a:pt x="142559" y="127312"/>
                    <a:pt x="131030" y="125892"/>
                    <a:pt x="128868" y="117015"/>
                  </a:cubicBezTo>
                  <a:cubicBezTo>
                    <a:pt x="128148" y="115594"/>
                    <a:pt x="129229" y="113819"/>
                    <a:pt x="131030" y="113108"/>
                  </a:cubicBezTo>
                  <a:cubicBezTo>
                    <a:pt x="131390" y="113108"/>
                    <a:pt x="131751" y="113108"/>
                    <a:pt x="132471" y="112753"/>
                  </a:cubicBezTo>
                  <a:cubicBezTo>
                    <a:pt x="132831" y="112398"/>
                    <a:pt x="133912" y="113108"/>
                    <a:pt x="134273" y="113464"/>
                  </a:cubicBezTo>
                  <a:cubicBezTo>
                    <a:pt x="136434" y="119145"/>
                    <a:pt x="147963" y="121986"/>
                    <a:pt x="153007" y="125182"/>
                  </a:cubicBezTo>
                  <a:cubicBezTo>
                    <a:pt x="158412" y="128023"/>
                    <a:pt x="164176" y="131574"/>
                    <a:pt x="168139" y="136190"/>
                  </a:cubicBezTo>
                  <a:lnTo>
                    <a:pt x="173729" y="151658"/>
                  </a:lnTo>
                  <a:lnTo>
                    <a:pt x="186593" y="134915"/>
                  </a:lnTo>
                  <a:lnTo>
                    <a:pt x="204434" y="116261"/>
                  </a:lnTo>
                  <a:lnTo>
                    <a:pt x="185541" y="108297"/>
                  </a:lnTo>
                  <a:cubicBezTo>
                    <a:pt x="178558" y="103579"/>
                    <a:pt x="173132" y="97229"/>
                    <a:pt x="172598" y="89115"/>
                  </a:cubicBezTo>
                  <a:cubicBezTo>
                    <a:pt x="172598" y="87704"/>
                    <a:pt x="174377" y="86998"/>
                    <a:pt x="175444" y="87704"/>
                  </a:cubicBezTo>
                  <a:cubicBezTo>
                    <a:pt x="181137" y="90879"/>
                    <a:pt x="184696" y="96170"/>
                    <a:pt x="189677" y="100051"/>
                  </a:cubicBezTo>
                  <a:lnTo>
                    <a:pt x="209089" y="111392"/>
                  </a:lnTo>
                  <a:lnTo>
                    <a:pt x="224270" y="95518"/>
                  </a:lnTo>
                  <a:lnTo>
                    <a:pt x="224266" y="95480"/>
                  </a:lnTo>
                  <a:lnTo>
                    <a:pt x="224351" y="95433"/>
                  </a:lnTo>
                  <a:lnTo>
                    <a:pt x="226262" y="93435"/>
                  </a:lnTo>
                  <a:lnTo>
                    <a:pt x="218313" y="90215"/>
                  </a:lnTo>
                  <a:cubicBezTo>
                    <a:pt x="208194" y="83037"/>
                    <a:pt x="200967" y="72628"/>
                    <a:pt x="195907" y="61502"/>
                  </a:cubicBezTo>
                  <a:cubicBezTo>
                    <a:pt x="194823" y="58631"/>
                    <a:pt x="198076" y="56836"/>
                    <a:pt x="199883" y="59349"/>
                  </a:cubicBezTo>
                  <a:cubicBezTo>
                    <a:pt x="204942" y="66168"/>
                    <a:pt x="210724" y="72628"/>
                    <a:pt x="217229" y="78371"/>
                  </a:cubicBezTo>
                  <a:cubicBezTo>
                    <a:pt x="219759" y="80883"/>
                    <a:pt x="222650" y="83755"/>
                    <a:pt x="226263" y="85190"/>
                  </a:cubicBezTo>
                  <a:lnTo>
                    <a:pt x="228453" y="85351"/>
                  </a:lnTo>
                  <a:lnTo>
                    <a:pt x="228483" y="84482"/>
                  </a:lnTo>
                  <a:lnTo>
                    <a:pt x="249068" y="72012"/>
                  </a:lnTo>
                  <a:lnTo>
                    <a:pt x="234545" y="58651"/>
                  </a:lnTo>
                  <a:cubicBezTo>
                    <a:pt x="230559" y="51488"/>
                    <a:pt x="226573" y="40746"/>
                    <a:pt x="230559" y="32868"/>
                  </a:cubicBezTo>
                  <a:cubicBezTo>
                    <a:pt x="231284" y="31436"/>
                    <a:pt x="233096" y="31794"/>
                    <a:pt x="233820" y="33226"/>
                  </a:cubicBezTo>
                  <a:cubicBezTo>
                    <a:pt x="237444" y="39672"/>
                    <a:pt x="238169" y="47908"/>
                    <a:pt x="242155" y="54711"/>
                  </a:cubicBezTo>
                  <a:lnTo>
                    <a:pt x="253970" y="69042"/>
                  </a:lnTo>
                  <a:lnTo>
                    <a:pt x="267949" y="60574"/>
                  </a:lnTo>
                  <a:lnTo>
                    <a:pt x="269586" y="60193"/>
                  </a:lnTo>
                  <a:lnTo>
                    <a:pt x="259690" y="33461"/>
                  </a:lnTo>
                  <a:cubicBezTo>
                    <a:pt x="257530" y="23676"/>
                    <a:pt x="256912" y="13535"/>
                    <a:pt x="258676" y="3572"/>
                  </a:cubicBezTo>
                  <a:cubicBezTo>
                    <a:pt x="258676" y="2861"/>
                    <a:pt x="260440" y="2861"/>
                    <a:pt x="260440" y="3928"/>
                  </a:cubicBezTo>
                  <a:lnTo>
                    <a:pt x="275958" y="58710"/>
                  </a:lnTo>
                  <a:lnTo>
                    <a:pt x="285310" y="56533"/>
                  </a:lnTo>
                  <a:lnTo>
                    <a:pt x="285310" y="32160"/>
                  </a:lnTo>
                  <a:cubicBezTo>
                    <a:pt x="283899" y="26454"/>
                    <a:pt x="278960" y="21105"/>
                    <a:pt x="280019" y="15399"/>
                  </a:cubicBezTo>
                  <a:cubicBezTo>
                    <a:pt x="280019" y="14329"/>
                    <a:pt x="281077" y="13973"/>
                    <a:pt x="281782" y="13973"/>
                  </a:cubicBezTo>
                  <a:cubicBezTo>
                    <a:pt x="288838" y="15399"/>
                    <a:pt x="291660" y="26811"/>
                    <a:pt x="292719" y="32517"/>
                  </a:cubicBezTo>
                  <a:lnTo>
                    <a:pt x="291816" y="55019"/>
                  </a:lnTo>
                  <a:lnTo>
                    <a:pt x="317222" y="49106"/>
                  </a:lnTo>
                  <a:lnTo>
                    <a:pt x="318729" y="49431"/>
                  </a:lnTo>
                  <a:lnTo>
                    <a:pt x="325395" y="22273"/>
                  </a:lnTo>
                  <a:cubicBezTo>
                    <a:pt x="331508" y="11384"/>
                    <a:pt x="340632" y="2566"/>
                    <a:pt x="351971" y="46"/>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4" name="Freeform 53">
              <a:extLst>
                <a:ext uri="{FF2B5EF4-FFF2-40B4-BE49-F238E27FC236}">
                  <a16:creationId xmlns:a16="http://schemas.microsoft.com/office/drawing/2014/main" id="{CCEB64BA-1C0C-7144-8643-7009F9447862}"/>
                </a:ext>
              </a:extLst>
            </p:cNvPr>
            <p:cNvSpPr>
              <a:spLocks noChangeArrowheads="1"/>
            </p:cNvSpPr>
            <p:nvPr/>
          </p:nvSpPr>
          <p:spPr bwMode="auto">
            <a:xfrm rot="14923521">
              <a:off x="-10753" y="4635104"/>
              <a:ext cx="495259" cy="638171"/>
            </a:xfrm>
            <a:custGeom>
              <a:avLst/>
              <a:gdLst>
                <a:gd name="connsiteX0" fmla="*/ 182863 w 322730"/>
                <a:gd name="connsiteY0" fmla="*/ 365501 h 414828"/>
                <a:gd name="connsiteX1" fmla="*/ 186871 w 322730"/>
                <a:gd name="connsiteY1" fmla="*/ 368048 h 414828"/>
                <a:gd name="connsiteX2" fmla="*/ 177398 w 322730"/>
                <a:gd name="connsiteY2" fmla="*/ 384782 h 414828"/>
                <a:gd name="connsiteX3" fmla="*/ 170476 w 322730"/>
                <a:gd name="connsiteY3" fmla="*/ 397152 h 414828"/>
                <a:gd name="connsiteX4" fmla="*/ 167925 w 322730"/>
                <a:gd name="connsiteY4" fmla="*/ 396424 h 414828"/>
                <a:gd name="connsiteX5" fmla="*/ 171569 w 322730"/>
                <a:gd name="connsiteY5" fmla="*/ 381508 h 414828"/>
                <a:gd name="connsiteX6" fmla="*/ 182863 w 322730"/>
                <a:gd name="connsiteY6" fmla="*/ 365501 h 414828"/>
                <a:gd name="connsiteX7" fmla="*/ 220719 w 322730"/>
                <a:gd name="connsiteY7" fmla="*/ 347443 h 414828"/>
                <a:gd name="connsiteX8" fmla="*/ 222100 w 322730"/>
                <a:gd name="connsiteY8" fmla="*/ 347443 h 414828"/>
                <a:gd name="connsiteX9" fmla="*/ 223135 w 322730"/>
                <a:gd name="connsiteY9" fmla="*/ 348955 h 414828"/>
                <a:gd name="connsiteX10" fmla="*/ 223135 w 322730"/>
                <a:gd name="connsiteY10" fmla="*/ 349711 h 414828"/>
                <a:gd name="connsiteX11" fmla="*/ 218993 w 322730"/>
                <a:gd name="connsiteY11" fmla="*/ 349711 h 414828"/>
                <a:gd name="connsiteX12" fmla="*/ 218993 w 322730"/>
                <a:gd name="connsiteY12" fmla="*/ 348955 h 414828"/>
                <a:gd name="connsiteX13" fmla="*/ 220719 w 322730"/>
                <a:gd name="connsiteY13" fmla="*/ 347443 h 414828"/>
                <a:gd name="connsiteX14" fmla="*/ 196807 w 322730"/>
                <a:gd name="connsiteY14" fmla="*/ 344268 h 414828"/>
                <a:gd name="connsiteX15" fmla="*/ 203157 w 322730"/>
                <a:gd name="connsiteY15" fmla="*/ 345001 h 414828"/>
                <a:gd name="connsiteX16" fmla="*/ 203862 w 322730"/>
                <a:gd name="connsiteY16" fmla="*/ 347565 h 414828"/>
                <a:gd name="connsiteX17" fmla="*/ 198218 w 322730"/>
                <a:gd name="connsiteY17" fmla="*/ 350862 h 414828"/>
                <a:gd name="connsiteX18" fmla="*/ 196807 w 322730"/>
                <a:gd name="connsiteY18" fmla="*/ 344268 h 414828"/>
                <a:gd name="connsiteX19" fmla="*/ 242668 w 322730"/>
                <a:gd name="connsiteY19" fmla="*/ 327538 h 414828"/>
                <a:gd name="connsiteX20" fmla="*/ 245446 w 322730"/>
                <a:gd name="connsiteY20" fmla="*/ 329003 h 414828"/>
                <a:gd name="connsiteX21" fmla="*/ 242271 w 322730"/>
                <a:gd name="connsiteY21" fmla="*/ 330469 h 414828"/>
                <a:gd name="connsiteX22" fmla="*/ 241478 w 322730"/>
                <a:gd name="connsiteY22" fmla="*/ 329370 h 414828"/>
                <a:gd name="connsiteX23" fmla="*/ 241478 w 322730"/>
                <a:gd name="connsiteY23" fmla="*/ 328271 h 414828"/>
                <a:gd name="connsiteX24" fmla="*/ 196101 w 322730"/>
                <a:gd name="connsiteY24" fmla="*/ 326313 h 414828"/>
                <a:gd name="connsiteX25" fmla="*/ 192027 w 322730"/>
                <a:gd name="connsiteY25" fmla="*/ 331677 h 414828"/>
                <a:gd name="connsiteX26" fmla="*/ 196101 w 322730"/>
                <a:gd name="connsiteY26" fmla="*/ 326313 h 414828"/>
                <a:gd name="connsiteX27" fmla="*/ 213604 w 322730"/>
                <a:gd name="connsiteY27" fmla="*/ 309198 h 414828"/>
                <a:gd name="connsiteX28" fmla="*/ 212139 w 322730"/>
                <a:gd name="connsiteY28" fmla="*/ 314611 h 414828"/>
                <a:gd name="connsiteX29" fmla="*/ 213604 w 322730"/>
                <a:gd name="connsiteY29" fmla="*/ 309198 h 414828"/>
                <a:gd name="connsiteX30" fmla="*/ 253235 w 322730"/>
                <a:gd name="connsiteY30" fmla="*/ 304203 h 414828"/>
                <a:gd name="connsiteX31" fmla="*/ 256295 w 322730"/>
                <a:gd name="connsiteY31" fmla="*/ 307295 h 414828"/>
                <a:gd name="connsiteX32" fmla="*/ 256295 w 322730"/>
                <a:gd name="connsiteY32" fmla="*/ 308011 h 414828"/>
                <a:gd name="connsiteX33" fmla="*/ 249679 w 322730"/>
                <a:gd name="connsiteY33" fmla="*/ 308011 h 414828"/>
                <a:gd name="connsiteX34" fmla="*/ 249679 w 322730"/>
                <a:gd name="connsiteY34" fmla="*/ 307295 h 414828"/>
                <a:gd name="connsiteX35" fmla="*/ 253235 w 322730"/>
                <a:gd name="connsiteY35" fmla="*/ 304203 h 414828"/>
                <a:gd name="connsiteX36" fmla="*/ 179115 w 322730"/>
                <a:gd name="connsiteY36" fmla="*/ 279886 h 414828"/>
                <a:gd name="connsiteX37" fmla="*/ 175781 w 322730"/>
                <a:gd name="connsiteY37" fmla="*/ 285530 h 414828"/>
                <a:gd name="connsiteX38" fmla="*/ 179115 w 322730"/>
                <a:gd name="connsiteY38" fmla="*/ 279886 h 414828"/>
                <a:gd name="connsiteX39" fmla="*/ 155606 w 322730"/>
                <a:gd name="connsiteY39" fmla="*/ 271243 h 414828"/>
                <a:gd name="connsiteX40" fmla="*/ 150342 w 322730"/>
                <a:gd name="connsiteY40" fmla="*/ 277593 h 414828"/>
                <a:gd name="connsiteX41" fmla="*/ 155606 w 322730"/>
                <a:gd name="connsiteY41" fmla="*/ 271243 h 414828"/>
                <a:gd name="connsiteX42" fmla="*/ 253576 w 322730"/>
                <a:gd name="connsiteY42" fmla="*/ 264364 h 414828"/>
                <a:gd name="connsiteX43" fmla="*/ 247715 w 322730"/>
                <a:gd name="connsiteY43" fmla="*/ 274653 h 414828"/>
                <a:gd name="connsiteX44" fmla="*/ 224821 w 322730"/>
                <a:gd name="connsiteY44" fmla="*/ 290799 h 414828"/>
                <a:gd name="connsiteX45" fmla="*/ 231311 w 322730"/>
                <a:gd name="connsiteY45" fmla="*/ 294235 h 414828"/>
                <a:gd name="connsiteX46" fmla="*/ 244947 w 322730"/>
                <a:gd name="connsiteY46" fmla="*/ 288255 h 414828"/>
                <a:gd name="connsiteX47" fmla="*/ 266263 w 322730"/>
                <a:gd name="connsiteY47" fmla="*/ 260245 h 414828"/>
                <a:gd name="connsiteX48" fmla="*/ 266051 w 322730"/>
                <a:gd name="connsiteY48" fmla="*/ 260665 h 414828"/>
                <a:gd name="connsiteX49" fmla="*/ 266398 w 322730"/>
                <a:gd name="connsiteY49" fmla="*/ 260539 h 414828"/>
                <a:gd name="connsiteX50" fmla="*/ 182896 w 322730"/>
                <a:gd name="connsiteY50" fmla="*/ 258074 h 414828"/>
                <a:gd name="connsiteX51" fmla="*/ 182728 w 322730"/>
                <a:gd name="connsiteY51" fmla="*/ 262873 h 414828"/>
                <a:gd name="connsiteX52" fmla="*/ 181718 w 322730"/>
                <a:gd name="connsiteY52" fmla="*/ 263209 h 414828"/>
                <a:gd name="connsiteX53" fmla="*/ 177340 w 322730"/>
                <a:gd name="connsiteY53" fmla="*/ 260179 h 414828"/>
                <a:gd name="connsiteX54" fmla="*/ 178013 w 322730"/>
                <a:gd name="connsiteY54" fmla="*/ 258831 h 414828"/>
                <a:gd name="connsiteX55" fmla="*/ 182896 w 322730"/>
                <a:gd name="connsiteY55" fmla="*/ 258074 h 414828"/>
                <a:gd name="connsiteX56" fmla="*/ 144532 w 322730"/>
                <a:gd name="connsiteY56" fmla="*/ 249595 h 414828"/>
                <a:gd name="connsiteX57" fmla="*/ 141645 w 322730"/>
                <a:gd name="connsiteY57" fmla="*/ 253203 h 414828"/>
                <a:gd name="connsiteX58" fmla="*/ 144532 w 322730"/>
                <a:gd name="connsiteY58" fmla="*/ 249595 h 414828"/>
                <a:gd name="connsiteX59" fmla="*/ 255186 w 322730"/>
                <a:gd name="connsiteY59" fmla="*/ 248779 h 414828"/>
                <a:gd name="connsiteX60" fmla="*/ 256338 w 322730"/>
                <a:gd name="connsiteY60" fmla="*/ 256718 h 414828"/>
                <a:gd name="connsiteX61" fmla="*/ 256949 w 322730"/>
                <a:gd name="connsiteY61" fmla="*/ 255028 h 414828"/>
                <a:gd name="connsiteX62" fmla="*/ 258297 w 322730"/>
                <a:gd name="connsiteY62" fmla="*/ 254448 h 414828"/>
                <a:gd name="connsiteX63" fmla="*/ 213574 w 322730"/>
                <a:gd name="connsiteY63" fmla="*/ 242720 h 414828"/>
                <a:gd name="connsiteX64" fmla="*/ 215031 w 322730"/>
                <a:gd name="connsiteY64" fmla="*/ 246201 h 414828"/>
                <a:gd name="connsiteX65" fmla="*/ 212505 w 322730"/>
                <a:gd name="connsiteY65" fmla="*/ 247993 h 414828"/>
                <a:gd name="connsiteX66" fmla="*/ 211500 w 322730"/>
                <a:gd name="connsiteY66" fmla="*/ 246662 h 414828"/>
                <a:gd name="connsiteX67" fmla="*/ 221752 w 322730"/>
                <a:gd name="connsiteY67" fmla="*/ 231067 h 414828"/>
                <a:gd name="connsiteX68" fmla="*/ 223492 w 322730"/>
                <a:gd name="connsiteY68" fmla="*/ 231899 h 414828"/>
                <a:gd name="connsiteX69" fmla="*/ 223210 w 322730"/>
                <a:gd name="connsiteY69" fmla="*/ 234730 h 414828"/>
                <a:gd name="connsiteX70" fmla="*/ 225601 w 322730"/>
                <a:gd name="connsiteY70" fmla="*/ 238280 h 414828"/>
                <a:gd name="connsiteX71" fmla="*/ 222937 w 322730"/>
                <a:gd name="connsiteY71" fmla="*/ 240500 h 414828"/>
                <a:gd name="connsiteX72" fmla="*/ 223575 w 322730"/>
                <a:gd name="connsiteY72" fmla="*/ 247919 h 414828"/>
                <a:gd name="connsiteX73" fmla="*/ 230869 w 322730"/>
                <a:gd name="connsiteY73" fmla="*/ 257810 h 414828"/>
                <a:gd name="connsiteX74" fmla="*/ 231598 w 322730"/>
                <a:gd name="connsiteY74" fmla="*/ 247186 h 414828"/>
                <a:gd name="connsiteX75" fmla="*/ 225601 w 322730"/>
                <a:gd name="connsiteY75" fmla="*/ 238280 h 414828"/>
                <a:gd name="connsiteX76" fmla="*/ 227222 w 322730"/>
                <a:gd name="connsiteY76" fmla="*/ 236928 h 414828"/>
                <a:gd name="connsiteX77" fmla="*/ 229410 w 322730"/>
                <a:gd name="connsiteY77" fmla="*/ 234730 h 414828"/>
                <a:gd name="connsiteX78" fmla="*/ 223492 w 322730"/>
                <a:gd name="connsiteY78" fmla="*/ 231899 h 414828"/>
                <a:gd name="connsiteX79" fmla="*/ 223575 w 322730"/>
                <a:gd name="connsiteY79" fmla="*/ 231067 h 414828"/>
                <a:gd name="connsiteX80" fmla="*/ 239257 w 322730"/>
                <a:gd name="connsiteY80" fmla="*/ 251216 h 414828"/>
                <a:gd name="connsiteX81" fmla="*/ 237434 w 322730"/>
                <a:gd name="connsiteY81" fmla="*/ 264405 h 414828"/>
                <a:gd name="connsiteX82" fmla="*/ 227951 w 322730"/>
                <a:gd name="connsiteY82" fmla="*/ 264405 h 414828"/>
                <a:gd name="connsiteX83" fmla="*/ 215187 w 322730"/>
                <a:gd name="connsiteY83" fmla="*/ 240226 h 414828"/>
                <a:gd name="connsiteX84" fmla="*/ 221752 w 322730"/>
                <a:gd name="connsiteY84" fmla="*/ 231067 h 414828"/>
                <a:gd name="connsiteX85" fmla="*/ 207454 w 322730"/>
                <a:gd name="connsiteY85" fmla="*/ 227561 h 414828"/>
                <a:gd name="connsiteX86" fmla="*/ 214760 w 322730"/>
                <a:gd name="connsiteY86" fmla="*/ 240465 h 414828"/>
                <a:gd name="connsiteX87" fmla="*/ 213574 w 322730"/>
                <a:gd name="connsiteY87" fmla="*/ 242720 h 414828"/>
                <a:gd name="connsiteX88" fmla="*/ 207280 w 322730"/>
                <a:gd name="connsiteY88" fmla="*/ 227676 h 414828"/>
                <a:gd name="connsiteX89" fmla="*/ 154256 w 322730"/>
                <a:gd name="connsiteY89" fmla="*/ 222720 h 414828"/>
                <a:gd name="connsiteX90" fmla="*/ 154989 w 322730"/>
                <a:gd name="connsiteY90" fmla="*/ 222720 h 414828"/>
                <a:gd name="connsiteX91" fmla="*/ 154623 w 322730"/>
                <a:gd name="connsiteY91" fmla="*/ 228587 h 414828"/>
                <a:gd name="connsiteX92" fmla="*/ 153890 w 322730"/>
                <a:gd name="connsiteY92" fmla="*/ 228587 h 414828"/>
                <a:gd name="connsiteX93" fmla="*/ 154256 w 322730"/>
                <a:gd name="connsiteY93" fmla="*/ 222720 h 414828"/>
                <a:gd name="connsiteX94" fmla="*/ 193023 w 322730"/>
                <a:gd name="connsiteY94" fmla="*/ 213580 h 414828"/>
                <a:gd name="connsiteX95" fmla="*/ 207138 w 322730"/>
                <a:gd name="connsiteY95" fmla="*/ 227337 h 414828"/>
                <a:gd name="connsiteX96" fmla="*/ 207280 w 322730"/>
                <a:gd name="connsiteY96" fmla="*/ 227676 h 414828"/>
                <a:gd name="connsiteX97" fmla="*/ 204207 w 322730"/>
                <a:gd name="connsiteY97" fmla="*/ 229711 h 414828"/>
                <a:gd name="connsiteX98" fmla="*/ 207815 w 322730"/>
                <a:gd name="connsiteY98" fmla="*/ 238673 h 414828"/>
                <a:gd name="connsiteX99" fmla="*/ 206793 w 322730"/>
                <a:gd name="connsiteY99" fmla="*/ 240427 h 414828"/>
                <a:gd name="connsiteX100" fmla="*/ 202764 w 322730"/>
                <a:gd name="connsiteY100" fmla="*/ 235088 h 414828"/>
                <a:gd name="connsiteX101" fmla="*/ 198074 w 322730"/>
                <a:gd name="connsiteY101" fmla="*/ 226844 h 414828"/>
                <a:gd name="connsiteX102" fmla="*/ 192662 w 322730"/>
                <a:gd name="connsiteY102" fmla="*/ 221825 h 414828"/>
                <a:gd name="connsiteX103" fmla="*/ 191579 w 322730"/>
                <a:gd name="connsiteY103" fmla="*/ 225768 h 414828"/>
                <a:gd name="connsiteX104" fmla="*/ 199517 w 322730"/>
                <a:gd name="connsiteY104" fmla="*/ 242258 h 414828"/>
                <a:gd name="connsiteX105" fmla="*/ 203846 w 322730"/>
                <a:gd name="connsiteY105" fmla="*/ 245484 h 414828"/>
                <a:gd name="connsiteX106" fmla="*/ 206793 w 322730"/>
                <a:gd name="connsiteY106" fmla="*/ 240427 h 414828"/>
                <a:gd name="connsiteX107" fmla="*/ 211500 w 322730"/>
                <a:gd name="connsiteY107" fmla="*/ 246662 h 414828"/>
                <a:gd name="connsiteX108" fmla="*/ 208537 w 322730"/>
                <a:gd name="connsiteY108" fmla="*/ 252295 h 414828"/>
                <a:gd name="connsiteX109" fmla="*/ 187250 w 322730"/>
                <a:gd name="connsiteY109" fmla="*/ 235805 h 414828"/>
                <a:gd name="connsiteX110" fmla="*/ 182560 w 322730"/>
                <a:gd name="connsiteY110" fmla="*/ 217882 h 414828"/>
                <a:gd name="connsiteX111" fmla="*/ 193023 w 322730"/>
                <a:gd name="connsiteY111" fmla="*/ 213580 h 414828"/>
                <a:gd name="connsiteX112" fmla="*/ 117784 w 322730"/>
                <a:gd name="connsiteY112" fmla="*/ 194771 h 414828"/>
                <a:gd name="connsiteX113" fmla="*/ 113551 w 322730"/>
                <a:gd name="connsiteY113" fmla="*/ 200939 h 414828"/>
                <a:gd name="connsiteX114" fmla="*/ 117784 w 322730"/>
                <a:gd name="connsiteY114" fmla="*/ 194771 h 414828"/>
                <a:gd name="connsiteX115" fmla="*/ 198629 w 322730"/>
                <a:gd name="connsiteY115" fmla="*/ 188869 h 414828"/>
                <a:gd name="connsiteX116" fmla="*/ 206790 w 322730"/>
                <a:gd name="connsiteY116" fmla="*/ 196983 h 414828"/>
                <a:gd name="connsiteX117" fmla="*/ 204661 w 322730"/>
                <a:gd name="connsiteY117" fmla="*/ 199099 h 414828"/>
                <a:gd name="connsiteX118" fmla="*/ 207899 w 322730"/>
                <a:gd name="connsiteY118" fmla="*/ 205449 h 414828"/>
                <a:gd name="connsiteX119" fmla="*/ 207561 w 322730"/>
                <a:gd name="connsiteY119" fmla="*/ 208301 h 414828"/>
                <a:gd name="connsiteX120" fmla="*/ 202177 w 322730"/>
                <a:gd name="connsiteY120" fmla="*/ 200158 h 414828"/>
                <a:gd name="connsiteX121" fmla="*/ 197919 w 322730"/>
                <a:gd name="connsiteY121" fmla="*/ 195572 h 414828"/>
                <a:gd name="connsiteX122" fmla="*/ 198629 w 322730"/>
                <a:gd name="connsiteY122" fmla="*/ 201922 h 414828"/>
                <a:gd name="connsiteX123" fmla="*/ 207145 w 322730"/>
                <a:gd name="connsiteY123" fmla="*/ 211799 h 414828"/>
                <a:gd name="connsiteX124" fmla="*/ 207561 w 322730"/>
                <a:gd name="connsiteY124" fmla="*/ 208301 h 414828"/>
                <a:gd name="connsiteX125" fmla="*/ 210339 w 322730"/>
                <a:gd name="connsiteY125" fmla="*/ 212505 h 414828"/>
                <a:gd name="connsiteX126" fmla="*/ 212823 w 322730"/>
                <a:gd name="connsiteY126" fmla="*/ 211447 h 414828"/>
                <a:gd name="connsiteX127" fmla="*/ 208210 w 322730"/>
                <a:gd name="connsiteY127" fmla="*/ 198394 h 414828"/>
                <a:gd name="connsiteX128" fmla="*/ 206790 w 322730"/>
                <a:gd name="connsiteY128" fmla="*/ 196983 h 414828"/>
                <a:gd name="connsiteX129" fmla="*/ 207500 w 322730"/>
                <a:gd name="connsiteY129" fmla="*/ 196277 h 414828"/>
                <a:gd name="connsiteX130" fmla="*/ 211759 w 322730"/>
                <a:gd name="connsiteY130" fmla="*/ 217444 h 414828"/>
                <a:gd name="connsiteX131" fmla="*/ 192951 w 322730"/>
                <a:gd name="connsiteY131" fmla="*/ 206508 h 414828"/>
                <a:gd name="connsiteX132" fmla="*/ 198629 w 322730"/>
                <a:gd name="connsiteY132" fmla="*/ 188869 h 414828"/>
                <a:gd name="connsiteX133" fmla="*/ 132337 w 322730"/>
                <a:gd name="connsiteY133" fmla="*/ 172250 h 414828"/>
                <a:gd name="connsiteX134" fmla="*/ 131226 w 322730"/>
                <a:gd name="connsiteY134" fmla="*/ 178714 h 414828"/>
                <a:gd name="connsiteX135" fmla="*/ 129744 w 322730"/>
                <a:gd name="connsiteY135" fmla="*/ 178033 h 414828"/>
                <a:gd name="connsiteX136" fmla="*/ 129744 w 322730"/>
                <a:gd name="connsiteY136" fmla="*/ 172931 h 414828"/>
                <a:gd name="connsiteX137" fmla="*/ 132337 w 322730"/>
                <a:gd name="connsiteY137" fmla="*/ 172250 h 414828"/>
                <a:gd name="connsiteX138" fmla="*/ 184330 w 322730"/>
                <a:gd name="connsiteY138" fmla="*/ 155752 h 414828"/>
                <a:gd name="connsiteX139" fmla="*/ 184016 w 322730"/>
                <a:gd name="connsiteY139" fmla="*/ 156979 h 414828"/>
                <a:gd name="connsiteX140" fmla="*/ 190919 w 322730"/>
                <a:gd name="connsiteY140" fmla="*/ 162921 h 414828"/>
                <a:gd name="connsiteX141" fmla="*/ 189851 w 322730"/>
                <a:gd name="connsiteY141" fmla="*/ 163757 h 414828"/>
                <a:gd name="connsiteX142" fmla="*/ 185840 w 322730"/>
                <a:gd name="connsiteY142" fmla="*/ 160546 h 414828"/>
                <a:gd name="connsiteX143" fmla="*/ 185475 w 322730"/>
                <a:gd name="connsiteY143" fmla="*/ 165184 h 414828"/>
                <a:gd name="connsiteX144" fmla="*/ 188757 w 322730"/>
                <a:gd name="connsiteY144" fmla="*/ 172318 h 414828"/>
                <a:gd name="connsiteX145" fmla="*/ 193134 w 322730"/>
                <a:gd name="connsiteY145" fmla="*/ 177670 h 414828"/>
                <a:gd name="connsiteX146" fmla="*/ 193134 w 322730"/>
                <a:gd name="connsiteY146" fmla="*/ 164827 h 414828"/>
                <a:gd name="connsiteX147" fmla="*/ 190919 w 322730"/>
                <a:gd name="connsiteY147" fmla="*/ 162921 h 414828"/>
                <a:gd name="connsiteX148" fmla="*/ 191675 w 322730"/>
                <a:gd name="connsiteY148" fmla="*/ 162330 h 414828"/>
                <a:gd name="connsiteX149" fmla="*/ 186856 w 322730"/>
                <a:gd name="connsiteY149" fmla="*/ 156143 h 414828"/>
                <a:gd name="connsiteX150" fmla="*/ 201157 w 322730"/>
                <a:gd name="connsiteY150" fmla="*/ 169821 h 414828"/>
                <a:gd name="connsiteX151" fmla="*/ 199698 w 322730"/>
                <a:gd name="connsiteY151" fmla="*/ 182664 h 414828"/>
                <a:gd name="connsiteX152" fmla="*/ 190581 w 322730"/>
                <a:gd name="connsiteY152" fmla="*/ 183377 h 414828"/>
                <a:gd name="connsiteX153" fmla="*/ 178181 w 322730"/>
                <a:gd name="connsiteY153" fmla="*/ 159476 h 414828"/>
                <a:gd name="connsiteX154" fmla="*/ 185840 w 322730"/>
                <a:gd name="connsiteY154" fmla="*/ 154838 h 414828"/>
                <a:gd name="connsiteX155" fmla="*/ 186856 w 322730"/>
                <a:gd name="connsiteY155" fmla="*/ 156143 h 414828"/>
                <a:gd name="connsiteX156" fmla="*/ 185627 w 322730"/>
                <a:gd name="connsiteY156" fmla="*/ 154967 h 414828"/>
                <a:gd name="connsiteX157" fmla="*/ 184746 w 322730"/>
                <a:gd name="connsiteY157" fmla="*/ 154125 h 414828"/>
                <a:gd name="connsiteX158" fmla="*/ 185627 w 322730"/>
                <a:gd name="connsiteY158" fmla="*/ 154967 h 414828"/>
                <a:gd name="connsiteX159" fmla="*/ 184330 w 322730"/>
                <a:gd name="connsiteY159" fmla="*/ 155752 h 414828"/>
                <a:gd name="connsiteX160" fmla="*/ 259560 w 322730"/>
                <a:gd name="connsiteY160" fmla="*/ 150593 h 414828"/>
                <a:gd name="connsiteX161" fmla="*/ 260280 w 322730"/>
                <a:gd name="connsiteY161" fmla="*/ 152731 h 414828"/>
                <a:gd name="connsiteX162" fmla="*/ 219997 w 322730"/>
                <a:gd name="connsiteY162" fmla="*/ 166986 h 414828"/>
                <a:gd name="connsiteX163" fmla="*/ 218558 w 322730"/>
                <a:gd name="connsiteY163" fmla="*/ 163066 h 414828"/>
                <a:gd name="connsiteX164" fmla="*/ 259560 w 322730"/>
                <a:gd name="connsiteY164" fmla="*/ 150593 h 414828"/>
                <a:gd name="connsiteX165" fmla="*/ 87747 w 322730"/>
                <a:gd name="connsiteY165" fmla="*/ 137748 h 414828"/>
                <a:gd name="connsiteX166" fmla="*/ 82891 w 322730"/>
                <a:gd name="connsiteY166" fmla="*/ 142799 h 414828"/>
                <a:gd name="connsiteX167" fmla="*/ 87747 w 322730"/>
                <a:gd name="connsiteY167" fmla="*/ 137748 h 414828"/>
                <a:gd name="connsiteX168" fmla="*/ 107844 w 322730"/>
                <a:gd name="connsiteY168" fmla="*/ 136835 h 414828"/>
                <a:gd name="connsiteX169" fmla="*/ 104442 w 322730"/>
                <a:gd name="connsiteY169" fmla="*/ 141421 h 414828"/>
                <a:gd name="connsiteX170" fmla="*/ 107844 w 322730"/>
                <a:gd name="connsiteY170" fmla="*/ 136835 h 414828"/>
                <a:gd name="connsiteX171" fmla="*/ 156897 w 322730"/>
                <a:gd name="connsiteY171" fmla="*/ 135176 h 414828"/>
                <a:gd name="connsiteX172" fmla="*/ 159464 w 322730"/>
                <a:gd name="connsiteY172" fmla="*/ 139075 h 414828"/>
                <a:gd name="connsiteX173" fmla="*/ 158235 w 322730"/>
                <a:gd name="connsiteY173" fmla="*/ 140770 h 414828"/>
                <a:gd name="connsiteX174" fmla="*/ 158556 w 322730"/>
                <a:gd name="connsiteY174" fmla="*/ 141134 h 414828"/>
                <a:gd name="connsiteX175" fmla="*/ 157866 w 322730"/>
                <a:gd name="connsiteY175" fmla="*/ 141134 h 414828"/>
                <a:gd name="connsiteX176" fmla="*/ 157497 w 322730"/>
                <a:gd name="connsiteY176" fmla="*/ 146227 h 414828"/>
                <a:gd name="connsiteX177" fmla="*/ 159712 w 322730"/>
                <a:gd name="connsiteY177" fmla="*/ 151684 h 414828"/>
                <a:gd name="connsiteX178" fmla="*/ 163035 w 322730"/>
                <a:gd name="connsiteY178" fmla="*/ 159688 h 414828"/>
                <a:gd name="connsiteX179" fmla="*/ 168573 w 322730"/>
                <a:gd name="connsiteY179" fmla="*/ 168783 h 414828"/>
                <a:gd name="connsiteX180" fmla="*/ 173741 w 322730"/>
                <a:gd name="connsiteY180" fmla="*/ 173876 h 414828"/>
                <a:gd name="connsiteX181" fmla="*/ 174110 w 322730"/>
                <a:gd name="connsiteY181" fmla="*/ 172785 h 414828"/>
                <a:gd name="connsiteX182" fmla="*/ 170419 w 322730"/>
                <a:gd name="connsiteY182" fmla="*/ 154594 h 414828"/>
                <a:gd name="connsiteX183" fmla="*/ 158556 w 322730"/>
                <a:gd name="connsiteY183" fmla="*/ 141134 h 414828"/>
                <a:gd name="connsiteX184" fmla="*/ 160820 w 322730"/>
                <a:gd name="connsiteY184" fmla="*/ 141134 h 414828"/>
                <a:gd name="connsiteX185" fmla="*/ 159464 w 322730"/>
                <a:gd name="connsiteY185" fmla="*/ 139075 h 414828"/>
                <a:gd name="connsiteX186" fmla="*/ 160081 w 322730"/>
                <a:gd name="connsiteY186" fmla="*/ 138223 h 414828"/>
                <a:gd name="connsiteX187" fmla="*/ 179279 w 322730"/>
                <a:gd name="connsiteY187" fmla="*/ 166964 h 414828"/>
                <a:gd name="connsiteX188" fmla="*/ 167834 w 322730"/>
                <a:gd name="connsiteY188" fmla="*/ 176787 h 414828"/>
                <a:gd name="connsiteX189" fmla="*/ 155651 w 322730"/>
                <a:gd name="connsiteY189" fmla="*/ 158232 h 414828"/>
                <a:gd name="connsiteX190" fmla="*/ 150482 w 322730"/>
                <a:gd name="connsiteY190" fmla="*/ 140406 h 414828"/>
                <a:gd name="connsiteX191" fmla="*/ 156897 w 322730"/>
                <a:gd name="connsiteY191" fmla="*/ 135176 h 414828"/>
                <a:gd name="connsiteX192" fmla="*/ 169567 w 322730"/>
                <a:gd name="connsiteY192" fmla="*/ 101877 h 414828"/>
                <a:gd name="connsiteX193" fmla="*/ 160356 w 322730"/>
                <a:gd name="connsiteY193" fmla="*/ 118195 h 414828"/>
                <a:gd name="connsiteX194" fmla="*/ 145119 w 322730"/>
                <a:gd name="connsiteY194" fmla="*/ 136003 h 414828"/>
                <a:gd name="connsiteX195" fmla="*/ 142602 w 322730"/>
                <a:gd name="connsiteY195" fmla="*/ 156201 h 414828"/>
                <a:gd name="connsiteX196" fmla="*/ 161300 w 322730"/>
                <a:gd name="connsiteY196" fmla="*/ 190105 h 414828"/>
                <a:gd name="connsiteX197" fmla="*/ 166536 w 322730"/>
                <a:gd name="connsiteY197" fmla="*/ 199591 h 414828"/>
                <a:gd name="connsiteX198" fmla="*/ 164571 w 322730"/>
                <a:gd name="connsiteY198" fmla="*/ 191824 h 414828"/>
                <a:gd name="connsiteX199" fmla="*/ 171165 w 322730"/>
                <a:gd name="connsiteY199" fmla="*/ 183048 h 414828"/>
                <a:gd name="connsiteX200" fmla="*/ 181351 w 322730"/>
                <a:gd name="connsiteY200" fmla="*/ 190457 h 414828"/>
                <a:gd name="connsiteX201" fmla="*/ 183913 w 322730"/>
                <a:gd name="connsiteY201" fmla="*/ 195318 h 414828"/>
                <a:gd name="connsiteX202" fmla="*/ 179168 w 322730"/>
                <a:gd name="connsiteY202" fmla="*/ 189751 h 414828"/>
                <a:gd name="connsiteX203" fmla="*/ 177349 w 322730"/>
                <a:gd name="connsiteY203" fmla="*/ 192221 h 414828"/>
                <a:gd name="connsiteX204" fmla="*/ 182670 w 322730"/>
                <a:gd name="connsiteY204" fmla="*/ 200158 h 414828"/>
                <a:gd name="connsiteX205" fmla="*/ 182916 w 322730"/>
                <a:gd name="connsiteY205" fmla="*/ 201750 h 414828"/>
                <a:gd name="connsiteX206" fmla="*/ 176258 w 322730"/>
                <a:gd name="connsiteY206" fmla="*/ 192926 h 414828"/>
                <a:gd name="connsiteX207" fmla="*/ 171528 w 322730"/>
                <a:gd name="connsiteY207" fmla="*/ 188693 h 414828"/>
                <a:gd name="connsiteX208" fmla="*/ 170073 w 322730"/>
                <a:gd name="connsiteY208" fmla="*/ 191868 h 414828"/>
                <a:gd name="connsiteX209" fmla="*/ 171528 w 322730"/>
                <a:gd name="connsiteY209" fmla="*/ 199276 h 414828"/>
                <a:gd name="connsiteX210" fmla="*/ 176622 w 322730"/>
                <a:gd name="connsiteY210" fmla="*/ 205273 h 414828"/>
                <a:gd name="connsiteX211" fmla="*/ 183898 w 322730"/>
                <a:gd name="connsiteY211" fmla="*/ 208096 h 414828"/>
                <a:gd name="connsiteX212" fmla="*/ 182916 w 322730"/>
                <a:gd name="connsiteY212" fmla="*/ 201750 h 414828"/>
                <a:gd name="connsiteX213" fmla="*/ 187172 w 322730"/>
                <a:gd name="connsiteY213" fmla="*/ 207390 h 414828"/>
                <a:gd name="connsiteX214" fmla="*/ 189719 w 322730"/>
                <a:gd name="connsiteY214" fmla="*/ 206332 h 414828"/>
                <a:gd name="connsiteX215" fmla="*/ 183913 w 322730"/>
                <a:gd name="connsiteY215" fmla="*/ 195318 h 414828"/>
                <a:gd name="connsiteX216" fmla="*/ 188491 w 322730"/>
                <a:gd name="connsiteY216" fmla="*/ 200687 h 414828"/>
                <a:gd name="connsiteX217" fmla="*/ 187172 w 322730"/>
                <a:gd name="connsiteY217" fmla="*/ 212682 h 414828"/>
                <a:gd name="connsiteX218" fmla="*/ 175985 w 322730"/>
                <a:gd name="connsiteY218" fmla="*/ 211668 h 414828"/>
                <a:gd name="connsiteX219" fmla="*/ 170031 w 322730"/>
                <a:gd name="connsiteY219" fmla="*/ 205925 h 414828"/>
                <a:gd name="connsiteX220" fmla="*/ 194741 w 322730"/>
                <a:gd name="connsiteY220" fmla="*/ 250700 h 414828"/>
                <a:gd name="connsiteX221" fmla="*/ 213799 w 322730"/>
                <a:gd name="connsiteY221" fmla="*/ 284964 h 414828"/>
                <a:gd name="connsiteX222" fmla="*/ 218455 w 322730"/>
                <a:gd name="connsiteY222" fmla="*/ 287429 h 414828"/>
                <a:gd name="connsiteX223" fmla="*/ 243626 w 322730"/>
                <a:gd name="connsiteY223" fmla="*/ 270503 h 414828"/>
                <a:gd name="connsiteX224" fmla="*/ 250815 w 322730"/>
                <a:gd name="connsiteY224" fmla="*/ 241317 h 414828"/>
                <a:gd name="connsiteX225" fmla="*/ 251075 w 322730"/>
                <a:gd name="connsiteY225" fmla="*/ 241288 h 414828"/>
                <a:gd name="connsiteX226" fmla="*/ 248779 w 322730"/>
                <a:gd name="connsiteY226" fmla="*/ 237103 h 414828"/>
                <a:gd name="connsiteX227" fmla="*/ 248407 w 322730"/>
                <a:gd name="connsiteY227" fmla="*/ 237112 h 414828"/>
                <a:gd name="connsiteX228" fmla="*/ 248322 w 322730"/>
                <a:gd name="connsiteY228" fmla="*/ 236271 h 414828"/>
                <a:gd name="connsiteX229" fmla="*/ 225094 w 322730"/>
                <a:gd name="connsiteY229" fmla="*/ 193938 h 414828"/>
                <a:gd name="connsiteX230" fmla="*/ 224943 w 322730"/>
                <a:gd name="connsiteY230" fmla="*/ 193932 h 414828"/>
                <a:gd name="connsiteX231" fmla="*/ 224771 w 322730"/>
                <a:gd name="connsiteY231" fmla="*/ 193350 h 414828"/>
                <a:gd name="connsiteX232" fmla="*/ 213241 w 322730"/>
                <a:gd name="connsiteY232" fmla="*/ 172336 h 414828"/>
                <a:gd name="connsiteX233" fmla="*/ 134321 w 322730"/>
                <a:gd name="connsiteY233" fmla="*/ 100127 h 414828"/>
                <a:gd name="connsiteX234" fmla="*/ 135512 w 322730"/>
                <a:gd name="connsiteY234" fmla="*/ 104806 h 414828"/>
                <a:gd name="connsiteX235" fmla="*/ 131543 w 322730"/>
                <a:gd name="connsiteY235" fmla="*/ 104138 h 414828"/>
                <a:gd name="connsiteX236" fmla="*/ 134321 w 322730"/>
                <a:gd name="connsiteY236" fmla="*/ 100127 h 414828"/>
                <a:gd name="connsiteX237" fmla="*/ 103166 w 322730"/>
                <a:gd name="connsiteY237" fmla="*/ 93659 h 414828"/>
                <a:gd name="connsiteX238" fmla="*/ 100521 w 322730"/>
                <a:gd name="connsiteY238" fmla="*/ 97628 h 414828"/>
                <a:gd name="connsiteX239" fmla="*/ 103166 w 322730"/>
                <a:gd name="connsiteY239" fmla="*/ 93659 h 414828"/>
                <a:gd name="connsiteX240" fmla="*/ 74393 w 322730"/>
                <a:gd name="connsiteY240" fmla="*/ 83388 h 414828"/>
                <a:gd name="connsiteX241" fmla="*/ 78759 w 322730"/>
                <a:gd name="connsiteY241" fmla="*/ 85152 h 414828"/>
                <a:gd name="connsiteX242" fmla="*/ 78759 w 322730"/>
                <a:gd name="connsiteY242" fmla="*/ 86916 h 414828"/>
                <a:gd name="connsiteX243" fmla="*/ 77171 w 322730"/>
                <a:gd name="connsiteY243" fmla="*/ 87974 h 414828"/>
                <a:gd name="connsiteX244" fmla="*/ 74790 w 322730"/>
                <a:gd name="connsiteY244" fmla="*/ 87622 h 414828"/>
                <a:gd name="connsiteX245" fmla="*/ 74393 w 322730"/>
                <a:gd name="connsiteY245" fmla="*/ 83388 h 414828"/>
                <a:gd name="connsiteX246" fmla="*/ 23943 w 322730"/>
                <a:gd name="connsiteY246" fmla="*/ 71923 h 414828"/>
                <a:gd name="connsiteX247" fmla="*/ 48187 w 322730"/>
                <a:gd name="connsiteY247" fmla="*/ 72982 h 414828"/>
                <a:gd name="connsiteX248" fmla="*/ 47464 w 322730"/>
                <a:gd name="connsiteY248" fmla="*/ 78273 h 414828"/>
                <a:gd name="connsiteX249" fmla="*/ 23943 w 322730"/>
                <a:gd name="connsiteY249" fmla="*/ 79685 h 414828"/>
                <a:gd name="connsiteX250" fmla="*/ 4403 w 322730"/>
                <a:gd name="connsiteY250" fmla="*/ 81801 h 414828"/>
                <a:gd name="connsiteX251" fmla="*/ 3679 w 322730"/>
                <a:gd name="connsiteY251" fmla="*/ 78979 h 414828"/>
                <a:gd name="connsiteX252" fmla="*/ 23943 w 322730"/>
                <a:gd name="connsiteY252" fmla="*/ 71923 h 414828"/>
                <a:gd name="connsiteX253" fmla="*/ 113424 w 322730"/>
                <a:gd name="connsiteY253" fmla="*/ 62486 h 414828"/>
                <a:gd name="connsiteX254" fmla="*/ 109592 w 322730"/>
                <a:gd name="connsiteY254" fmla="*/ 66908 h 414828"/>
                <a:gd name="connsiteX255" fmla="*/ 113424 w 322730"/>
                <a:gd name="connsiteY255" fmla="*/ 62486 h 414828"/>
                <a:gd name="connsiteX256" fmla="*/ 96485 w 322730"/>
                <a:gd name="connsiteY256" fmla="*/ 42407 h 414828"/>
                <a:gd name="connsiteX257" fmla="*/ 71458 w 322730"/>
                <a:gd name="connsiteY257" fmla="*/ 57802 h 414828"/>
                <a:gd name="connsiteX258" fmla="*/ 72541 w 322730"/>
                <a:gd name="connsiteY258" fmla="*/ 146949 h 414828"/>
                <a:gd name="connsiteX259" fmla="*/ 157015 w 322730"/>
                <a:gd name="connsiteY259" fmla="*/ 300799 h 414828"/>
                <a:gd name="connsiteX260" fmla="*/ 239323 w 322730"/>
                <a:gd name="connsiteY260" fmla="*/ 360470 h 414828"/>
                <a:gd name="connsiteX261" fmla="*/ 264452 w 322730"/>
                <a:gd name="connsiteY261" fmla="*/ 289145 h 414828"/>
                <a:gd name="connsiteX262" fmla="*/ 262015 w 322730"/>
                <a:gd name="connsiteY262" fmla="*/ 277254 h 414828"/>
                <a:gd name="connsiteX263" fmla="*/ 253937 w 322730"/>
                <a:gd name="connsiteY263" fmla="*/ 292854 h 414828"/>
                <a:gd name="connsiteX264" fmla="*/ 215956 w 322730"/>
                <a:gd name="connsiteY264" fmla="*/ 304441 h 414828"/>
                <a:gd name="connsiteX265" fmla="*/ 200854 w 322730"/>
                <a:gd name="connsiteY265" fmla="*/ 279554 h 414828"/>
                <a:gd name="connsiteX266" fmla="*/ 177841 w 322730"/>
                <a:gd name="connsiteY266" fmla="*/ 236633 h 414828"/>
                <a:gd name="connsiteX267" fmla="*/ 127500 w 322730"/>
                <a:gd name="connsiteY267" fmla="*/ 142135 h 414828"/>
                <a:gd name="connsiteX268" fmla="*/ 129298 w 322730"/>
                <a:gd name="connsiteY268" fmla="*/ 138167 h 414828"/>
                <a:gd name="connsiteX269" fmla="*/ 152625 w 322730"/>
                <a:gd name="connsiteY269" fmla="*/ 120539 h 414828"/>
                <a:gd name="connsiteX270" fmla="*/ 166904 w 322730"/>
                <a:gd name="connsiteY270" fmla="*/ 97581 h 414828"/>
                <a:gd name="connsiteX271" fmla="*/ 159181 w 322730"/>
                <a:gd name="connsiteY271" fmla="*/ 85121 h 414828"/>
                <a:gd name="connsiteX272" fmla="*/ 96485 w 322730"/>
                <a:gd name="connsiteY272" fmla="*/ 42407 h 414828"/>
                <a:gd name="connsiteX273" fmla="*/ 84529 w 322730"/>
                <a:gd name="connsiteY273" fmla="*/ 504 h 414828"/>
                <a:gd name="connsiteX274" fmla="*/ 90390 w 322730"/>
                <a:gd name="connsiteY274" fmla="*/ 17883 h 414828"/>
                <a:gd name="connsiteX275" fmla="*/ 91045 w 322730"/>
                <a:gd name="connsiteY275" fmla="*/ 35664 h 414828"/>
                <a:gd name="connsiteX276" fmla="*/ 100202 w 322730"/>
                <a:gd name="connsiteY276" fmla="*/ 32550 h 414828"/>
                <a:gd name="connsiteX277" fmla="*/ 116493 w 322730"/>
                <a:gd name="connsiteY277" fmla="*/ 36224 h 414828"/>
                <a:gd name="connsiteX278" fmla="*/ 116550 w 322730"/>
                <a:gd name="connsiteY278" fmla="*/ 33435 h 414828"/>
                <a:gd name="connsiteX279" fmla="*/ 134542 w 322730"/>
                <a:gd name="connsiteY279" fmla="*/ 15655 h 414828"/>
                <a:gd name="connsiteX280" fmla="*/ 149006 w 322730"/>
                <a:gd name="connsiteY280" fmla="*/ 3318 h 414828"/>
                <a:gd name="connsiteX281" fmla="*/ 151122 w 322730"/>
                <a:gd name="connsiteY281" fmla="*/ 5132 h 414828"/>
                <a:gd name="connsiteX282" fmla="*/ 136306 w 322730"/>
                <a:gd name="connsiteY282" fmla="*/ 22186 h 414828"/>
                <a:gd name="connsiteX283" fmla="*/ 121003 w 322730"/>
                <a:gd name="connsiteY283" fmla="*/ 37241 h 414828"/>
                <a:gd name="connsiteX284" fmla="*/ 130532 w 322730"/>
                <a:gd name="connsiteY284" fmla="*/ 39391 h 414828"/>
                <a:gd name="connsiteX285" fmla="*/ 145568 w 322730"/>
                <a:gd name="connsiteY285" fmla="*/ 52235 h 414828"/>
                <a:gd name="connsiteX286" fmla="*/ 155532 w 322730"/>
                <a:gd name="connsiteY286" fmla="*/ 40161 h 414828"/>
                <a:gd name="connsiteX287" fmla="*/ 170701 w 322730"/>
                <a:gd name="connsiteY287" fmla="*/ 29943 h 414828"/>
                <a:gd name="connsiteX288" fmla="*/ 172112 w 322730"/>
                <a:gd name="connsiteY288" fmla="*/ 32497 h 414828"/>
                <a:gd name="connsiteX289" fmla="*/ 160471 w 322730"/>
                <a:gd name="connsiteY289" fmla="*/ 44677 h 414828"/>
                <a:gd name="connsiteX290" fmla="*/ 150177 w 322730"/>
                <a:gd name="connsiteY290" fmla="*/ 56173 h 414828"/>
                <a:gd name="connsiteX291" fmla="*/ 156293 w 322730"/>
                <a:gd name="connsiteY291" fmla="*/ 61397 h 414828"/>
                <a:gd name="connsiteX292" fmla="*/ 159524 w 322730"/>
                <a:gd name="connsiteY292" fmla="*/ 66632 h 414828"/>
                <a:gd name="connsiteX293" fmla="*/ 179286 w 322730"/>
                <a:gd name="connsiteY293" fmla="*/ 55483 h 414828"/>
                <a:gd name="connsiteX294" fmla="*/ 201158 w 322730"/>
                <a:gd name="connsiteY294" fmla="*/ 53381 h 414828"/>
                <a:gd name="connsiteX295" fmla="*/ 201158 w 322730"/>
                <a:gd name="connsiteY295" fmla="*/ 56183 h 414828"/>
                <a:gd name="connsiteX296" fmla="*/ 180379 w 322730"/>
                <a:gd name="connsiteY296" fmla="*/ 61436 h 414828"/>
                <a:gd name="connsiteX297" fmla="*/ 162107 w 322730"/>
                <a:gd name="connsiteY297" fmla="*/ 70818 h 414828"/>
                <a:gd name="connsiteX298" fmla="*/ 177798 w 322730"/>
                <a:gd name="connsiteY298" fmla="*/ 96244 h 414828"/>
                <a:gd name="connsiteX299" fmla="*/ 193874 w 322730"/>
                <a:gd name="connsiteY299" fmla="*/ 92177 h 414828"/>
                <a:gd name="connsiteX300" fmla="*/ 203867 w 322730"/>
                <a:gd name="connsiteY300" fmla="*/ 81870 h 414828"/>
                <a:gd name="connsiteX301" fmla="*/ 217785 w 322730"/>
                <a:gd name="connsiteY301" fmla="*/ 80765 h 414828"/>
                <a:gd name="connsiteX302" fmla="*/ 217071 w 322730"/>
                <a:gd name="connsiteY302" fmla="*/ 82974 h 414828"/>
                <a:gd name="connsiteX303" fmla="*/ 194588 w 322730"/>
                <a:gd name="connsiteY303" fmla="*/ 95858 h 414828"/>
                <a:gd name="connsiteX304" fmla="*/ 179452 w 322730"/>
                <a:gd name="connsiteY304" fmla="*/ 98925 h 414828"/>
                <a:gd name="connsiteX305" fmla="*/ 187294 w 322730"/>
                <a:gd name="connsiteY305" fmla="*/ 111631 h 414828"/>
                <a:gd name="connsiteX306" fmla="*/ 199487 w 322730"/>
                <a:gd name="connsiteY306" fmla="*/ 133766 h 414828"/>
                <a:gd name="connsiteX307" fmla="*/ 216769 w 322730"/>
                <a:gd name="connsiteY307" fmla="*/ 126997 h 414828"/>
                <a:gd name="connsiteX308" fmla="*/ 238541 w 322730"/>
                <a:gd name="connsiteY308" fmla="*/ 117255 h 414828"/>
                <a:gd name="connsiteX309" fmla="*/ 239629 w 322730"/>
                <a:gd name="connsiteY309" fmla="*/ 119780 h 414828"/>
                <a:gd name="connsiteX310" fmla="*/ 218584 w 322730"/>
                <a:gd name="connsiteY310" fmla="*/ 132860 h 414828"/>
                <a:gd name="connsiteX311" fmla="*/ 201712 w 322730"/>
                <a:gd name="connsiteY311" fmla="*/ 137805 h 414828"/>
                <a:gd name="connsiteX312" fmla="*/ 215858 w 322730"/>
                <a:gd name="connsiteY312" fmla="*/ 163484 h 414828"/>
                <a:gd name="connsiteX313" fmla="*/ 230971 w 322730"/>
                <a:gd name="connsiteY313" fmla="*/ 189292 h 414828"/>
                <a:gd name="connsiteX314" fmla="*/ 243780 w 322730"/>
                <a:gd name="connsiteY314" fmla="*/ 190494 h 414828"/>
                <a:gd name="connsiteX315" fmla="*/ 258797 w 322730"/>
                <a:gd name="connsiteY315" fmla="*/ 182144 h 414828"/>
                <a:gd name="connsiteX316" fmla="*/ 276633 w 322730"/>
                <a:gd name="connsiteY316" fmla="*/ 170714 h 414828"/>
                <a:gd name="connsiteX317" fmla="*/ 278817 w 322730"/>
                <a:gd name="connsiteY317" fmla="*/ 173929 h 414828"/>
                <a:gd name="connsiteX318" fmla="*/ 278453 w 322730"/>
                <a:gd name="connsiteY318" fmla="*/ 174643 h 414828"/>
                <a:gd name="connsiteX319" fmla="*/ 277725 w 322730"/>
                <a:gd name="connsiteY319" fmla="*/ 176072 h 414828"/>
                <a:gd name="connsiteX320" fmla="*/ 262437 w 322730"/>
                <a:gd name="connsiteY320" fmla="*/ 186788 h 414828"/>
                <a:gd name="connsiteX321" fmla="*/ 248604 w 322730"/>
                <a:gd name="connsiteY321" fmla="*/ 195003 h 414828"/>
                <a:gd name="connsiteX322" fmla="*/ 233926 w 322730"/>
                <a:gd name="connsiteY322" fmla="*/ 194338 h 414828"/>
                <a:gd name="connsiteX323" fmla="*/ 243565 w 322730"/>
                <a:gd name="connsiteY323" fmla="*/ 210798 h 414828"/>
                <a:gd name="connsiteX324" fmla="*/ 252162 w 322730"/>
                <a:gd name="connsiteY324" fmla="*/ 229527 h 414828"/>
                <a:gd name="connsiteX325" fmla="*/ 262741 w 322730"/>
                <a:gd name="connsiteY325" fmla="*/ 219340 h 414828"/>
                <a:gd name="connsiteX326" fmla="*/ 282112 w 322730"/>
                <a:gd name="connsiteY326" fmla="*/ 215504 h 414828"/>
                <a:gd name="connsiteX327" fmla="*/ 282844 w 322730"/>
                <a:gd name="connsiteY327" fmla="*/ 218326 h 414828"/>
                <a:gd name="connsiteX328" fmla="*/ 268190 w 322730"/>
                <a:gd name="connsiteY328" fmla="*/ 225029 h 414828"/>
                <a:gd name="connsiteX329" fmla="*/ 254704 w 322730"/>
                <a:gd name="connsiteY329" fmla="*/ 235064 h 414828"/>
                <a:gd name="connsiteX330" fmla="*/ 262951 w 322730"/>
                <a:gd name="connsiteY330" fmla="*/ 253029 h 414828"/>
                <a:gd name="connsiteX331" fmla="*/ 266704 w 322730"/>
                <a:gd name="connsiteY331" fmla="*/ 249179 h 414828"/>
                <a:gd name="connsiteX332" fmla="*/ 295043 w 322730"/>
                <a:gd name="connsiteY332" fmla="*/ 241080 h 414828"/>
                <a:gd name="connsiteX333" fmla="*/ 295397 w 322730"/>
                <a:gd name="connsiteY333" fmla="*/ 245129 h 414828"/>
                <a:gd name="connsiteX334" fmla="*/ 275914 w 322730"/>
                <a:gd name="connsiteY334" fmla="*/ 252492 h 414828"/>
                <a:gd name="connsiteX335" fmla="*/ 267767 w 322730"/>
                <a:gd name="connsiteY335" fmla="*/ 257277 h 414828"/>
                <a:gd name="connsiteX336" fmla="*/ 267349 w 322730"/>
                <a:gd name="connsiteY336" fmla="*/ 258102 h 414828"/>
                <a:gd name="connsiteX337" fmla="*/ 269647 w 322730"/>
                <a:gd name="connsiteY337" fmla="*/ 259101 h 414828"/>
                <a:gd name="connsiteX338" fmla="*/ 272657 w 322730"/>
                <a:gd name="connsiteY338" fmla="*/ 278153 h 414828"/>
                <a:gd name="connsiteX339" fmla="*/ 286506 w 322730"/>
                <a:gd name="connsiteY339" fmla="*/ 271940 h 414828"/>
                <a:gd name="connsiteX340" fmla="*/ 307893 w 322730"/>
                <a:gd name="connsiteY340" fmla="*/ 276819 h 414828"/>
                <a:gd name="connsiteX341" fmla="*/ 306806 w 322730"/>
                <a:gd name="connsiteY341" fmla="*/ 279258 h 414828"/>
                <a:gd name="connsiteX342" fmla="*/ 287231 w 322730"/>
                <a:gd name="connsiteY342" fmla="*/ 278561 h 414828"/>
                <a:gd name="connsiteX343" fmla="*/ 273361 w 322730"/>
                <a:gd name="connsiteY343" fmla="*/ 282608 h 414828"/>
                <a:gd name="connsiteX344" fmla="*/ 275649 w 322730"/>
                <a:gd name="connsiteY344" fmla="*/ 297092 h 414828"/>
                <a:gd name="connsiteX345" fmla="*/ 275521 w 322730"/>
                <a:gd name="connsiteY345" fmla="*/ 298172 h 414828"/>
                <a:gd name="connsiteX346" fmla="*/ 298513 w 322730"/>
                <a:gd name="connsiteY346" fmla="*/ 298866 h 414828"/>
                <a:gd name="connsiteX347" fmla="*/ 322172 w 322730"/>
                <a:gd name="connsiteY347" fmla="*/ 307529 h 414828"/>
                <a:gd name="connsiteX348" fmla="*/ 321808 w 322730"/>
                <a:gd name="connsiteY348" fmla="*/ 308980 h 414828"/>
                <a:gd name="connsiteX349" fmla="*/ 274863 w 322730"/>
                <a:gd name="connsiteY349" fmla="*/ 303752 h 414828"/>
                <a:gd name="connsiteX350" fmla="*/ 273801 w 322730"/>
                <a:gd name="connsiteY350" fmla="*/ 312761 h 414828"/>
                <a:gd name="connsiteX351" fmla="*/ 290376 w 322730"/>
                <a:gd name="connsiteY351" fmla="*/ 319967 h 414828"/>
                <a:gd name="connsiteX352" fmla="*/ 305450 w 322730"/>
                <a:gd name="connsiteY352" fmla="*/ 321066 h 414828"/>
                <a:gd name="connsiteX353" fmla="*/ 305450 w 322730"/>
                <a:gd name="connsiteY353" fmla="*/ 322898 h 414828"/>
                <a:gd name="connsiteX354" fmla="*/ 287505 w 322730"/>
                <a:gd name="connsiteY354" fmla="*/ 325462 h 414828"/>
                <a:gd name="connsiteX355" fmla="*/ 273108 w 322730"/>
                <a:gd name="connsiteY355" fmla="*/ 318639 h 414828"/>
                <a:gd name="connsiteX356" fmla="*/ 271917 w 322730"/>
                <a:gd name="connsiteY356" fmla="*/ 328733 h 414828"/>
                <a:gd name="connsiteX357" fmla="*/ 265835 w 322730"/>
                <a:gd name="connsiteY357" fmla="*/ 339871 h 414828"/>
                <a:gd name="connsiteX358" fmla="*/ 287088 w 322730"/>
                <a:gd name="connsiteY358" fmla="*/ 355241 h 414828"/>
                <a:gd name="connsiteX359" fmla="*/ 295788 w 322730"/>
                <a:gd name="connsiteY359" fmla="*/ 383720 h 414828"/>
                <a:gd name="connsiteX360" fmla="*/ 292858 w 322730"/>
                <a:gd name="connsiteY360" fmla="*/ 384085 h 414828"/>
                <a:gd name="connsiteX361" fmla="*/ 282600 w 322730"/>
                <a:gd name="connsiteY361" fmla="*/ 358932 h 414828"/>
                <a:gd name="connsiteX362" fmla="*/ 263294 w 322730"/>
                <a:gd name="connsiteY362" fmla="*/ 344523 h 414828"/>
                <a:gd name="connsiteX363" fmla="*/ 253998 w 322730"/>
                <a:gd name="connsiteY363" fmla="*/ 361546 h 414828"/>
                <a:gd name="connsiteX364" fmla="*/ 255291 w 322730"/>
                <a:gd name="connsiteY364" fmla="*/ 362163 h 414828"/>
                <a:gd name="connsiteX365" fmla="*/ 259473 w 322730"/>
                <a:gd name="connsiteY365" fmla="*/ 378038 h 414828"/>
                <a:gd name="connsiteX366" fmla="*/ 260867 w 322730"/>
                <a:gd name="connsiteY366" fmla="*/ 389584 h 414828"/>
                <a:gd name="connsiteX367" fmla="*/ 259473 w 322730"/>
                <a:gd name="connsiteY367" fmla="*/ 389944 h 414828"/>
                <a:gd name="connsiteX368" fmla="*/ 254594 w 322730"/>
                <a:gd name="connsiteY368" fmla="*/ 379120 h 414828"/>
                <a:gd name="connsiteX369" fmla="*/ 250931 w 322730"/>
                <a:gd name="connsiteY369" fmla="*/ 367162 h 414828"/>
                <a:gd name="connsiteX370" fmla="*/ 250900 w 322730"/>
                <a:gd name="connsiteY370" fmla="*/ 367219 h 414828"/>
                <a:gd name="connsiteX371" fmla="*/ 232617 w 322730"/>
                <a:gd name="connsiteY371" fmla="*/ 377070 h 414828"/>
                <a:gd name="connsiteX372" fmla="*/ 218618 w 322730"/>
                <a:gd name="connsiteY372" fmla="*/ 377242 h 414828"/>
                <a:gd name="connsiteX373" fmla="*/ 218711 w 322730"/>
                <a:gd name="connsiteY373" fmla="*/ 377487 h 414828"/>
                <a:gd name="connsiteX374" fmla="*/ 211437 w 322730"/>
                <a:gd name="connsiteY374" fmla="*/ 398203 h 414828"/>
                <a:gd name="connsiteX375" fmla="*/ 206935 w 322730"/>
                <a:gd name="connsiteY375" fmla="*/ 413919 h 414828"/>
                <a:gd name="connsiteX376" fmla="*/ 203817 w 322730"/>
                <a:gd name="connsiteY376" fmla="*/ 413562 h 414828"/>
                <a:gd name="connsiteX377" fmla="*/ 205203 w 322730"/>
                <a:gd name="connsiteY377" fmla="*/ 396774 h 414828"/>
                <a:gd name="connsiteX378" fmla="*/ 213383 w 322730"/>
                <a:gd name="connsiteY378" fmla="*/ 377306 h 414828"/>
                <a:gd name="connsiteX379" fmla="*/ 208638 w 322730"/>
                <a:gd name="connsiteY379" fmla="*/ 377364 h 414828"/>
                <a:gd name="connsiteX380" fmla="*/ 177953 w 322730"/>
                <a:gd name="connsiteY380" fmla="*/ 358448 h 414828"/>
                <a:gd name="connsiteX381" fmla="*/ 171958 w 322730"/>
                <a:gd name="connsiteY381" fmla="*/ 349074 h 414828"/>
                <a:gd name="connsiteX382" fmla="*/ 161642 w 322730"/>
                <a:gd name="connsiteY382" fmla="*/ 358555 h 414828"/>
                <a:gd name="connsiteX383" fmla="*/ 145577 w 322730"/>
                <a:gd name="connsiteY383" fmla="*/ 370197 h 414828"/>
                <a:gd name="connsiteX384" fmla="*/ 143751 w 322730"/>
                <a:gd name="connsiteY384" fmla="*/ 367727 h 414828"/>
                <a:gd name="connsiteX385" fmla="*/ 156530 w 322730"/>
                <a:gd name="connsiteY385" fmla="*/ 356086 h 414828"/>
                <a:gd name="connsiteX386" fmla="*/ 169167 w 322730"/>
                <a:gd name="connsiteY386" fmla="*/ 344709 h 414828"/>
                <a:gd name="connsiteX387" fmla="*/ 158098 w 322730"/>
                <a:gd name="connsiteY387" fmla="*/ 327399 h 414828"/>
                <a:gd name="connsiteX388" fmla="*/ 157921 w 322730"/>
                <a:gd name="connsiteY388" fmla="*/ 327081 h 414828"/>
                <a:gd name="connsiteX389" fmla="*/ 143361 w 322730"/>
                <a:gd name="connsiteY389" fmla="*/ 335353 h 414828"/>
                <a:gd name="connsiteX390" fmla="*/ 128897 w 322730"/>
                <a:gd name="connsiteY390" fmla="*/ 342314 h 414828"/>
                <a:gd name="connsiteX391" fmla="*/ 127134 w 322730"/>
                <a:gd name="connsiteY391" fmla="*/ 340116 h 414828"/>
                <a:gd name="connsiteX392" fmla="*/ 140186 w 322730"/>
                <a:gd name="connsiteY392" fmla="*/ 329492 h 414828"/>
                <a:gd name="connsiteX393" fmla="*/ 155360 w 322730"/>
                <a:gd name="connsiteY393" fmla="*/ 322457 h 414828"/>
                <a:gd name="connsiteX394" fmla="*/ 146330 w 322730"/>
                <a:gd name="connsiteY394" fmla="*/ 306156 h 414828"/>
                <a:gd name="connsiteX395" fmla="*/ 132110 w 322730"/>
                <a:gd name="connsiteY395" fmla="*/ 313357 h 414828"/>
                <a:gd name="connsiteX396" fmla="*/ 110768 w 322730"/>
                <a:gd name="connsiteY396" fmla="*/ 312762 h 414828"/>
                <a:gd name="connsiteX397" fmla="*/ 110768 w 322730"/>
                <a:gd name="connsiteY397" fmla="*/ 310198 h 414828"/>
                <a:gd name="connsiteX398" fmla="*/ 128168 w 322730"/>
                <a:gd name="connsiteY398" fmla="*/ 306901 h 414828"/>
                <a:gd name="connsiteX399" fmla="*/ 143394 w 322730"/>
                <a:gd name="connsiteY399" fmla="*/ 300856 h 414828"/>
                <a:gd name="connsiteX400" fmla="*/ 135920 w 322730"/>
                <a:gd name="connsiteY400" fmla="*/ 287364 h 414828"/>
                <a:gd name="connsiteX401" fmla="*/ 121178 w 322730"/>
                <a:gd name="connsiteY401" fmla="*/ 291961 h 414828"/>
                <a:gd name="connsiteX402" fmla="*/ 110438 w 322730"/>
                <a:gd name="connsiteY402" fmla="*/ 300706 h 414828"/>
                <a:gd name="connsiteX403" fmla="*/ 108291 w 322730"/>
                <a:gd name="connsiteY403" fmla="*/ 299656 h 414828"/>
                <a:gd name="connsiteX404" fmla="*/ 119030 w 322730"/>
                <a:gd name="connsiteY404" fmla="*/ 285315 h 414828"/>
                <a:gd name="connsiteX405" fmla="*/ 133246 w 322730"/>
                <a:gd name="connsiteY405" fmla="*/ 282537 h 414828"/>
                <a:gd name="connsiteX406" fmla="*/ 125523 w 322730"/>
                <a:gd name="connsiteY406" fmla="*/ 268597 h 414828"/>
                <a:gd name="connsiteX407" fmla="*/ 114518 w 322730"/>
                <a:gd name="connsiteY407" fmla="*/ 273967 h 414828"/>
                <a:gd name="connsiteX408" fmla="*/ 92926 w 322730"/>
                <a:gd name="connsiteY408" fmla="*/ 270449 h 414828"/>
                <a:gd name="connsiteX409" fmla="*/ 93997 w 322730"/>
                <a:gd name="connsiteY409" fmla="*/ 268284 h 414828"/>
                <a:gd name="connsiteX410" fmla="*/ 114339 w 322730"/>
                <a:gd name="connsiteY410" fmla="*/ 267202 h 414828"/>
                <a:gd name="connsiteX411" fmla="*/ 122830 w 322730"/>
                <a:gd name="connsiteY411" fmla="*/ 263735 h 414828"/>
                <a:gd name="connsiteX412" fmla="*/ 114562 w 322730"/>
                <a:gd name="connsiteY412" fmla="*/ 248809 h 414828"/>
                <a:gd name="connsiteX413" fmla="*/ 104004 w 322730"/>
                <a:gd name="connsiteY413" fmla="*/ 255594 h 414828"/>
                <a:gd name="connsiteX414" fmla="*/ 90034 w 322730"/>
                <a:gd name="connsiteY414" fmla="*/ 265754 h 414828"/>
                <a:gd name="connsiteX415" fmla="*/ 87828 w 322730"/>
                <a:gd name="connsiteY415" fmla="*/ 263577 h 414828"/>
                <a:gd name="connsiteX416" fmla="*/ 101063 w 322730"/>
                <a:gd name="connsiteY416" fmla="*/ 251603 h 414828"/>
                <a:gd name="connsiteX417" fmla="*/ 112557 w 322730"/>
                <a:gd name="connsiteY417" fmla="*/ 245190 h 414828"/>
                <a:gd name="connsiteX418" fmla="*/ 103028 w 322730"/>
                <a:gd name="connsiteY418" fmla="*/ 227987 h 414828"/>
                <a:gd name="connsiteX419" fmla="*/ 89544 w 322730"/>
                <a:gd name="connsiteY419" fmla="*/ 226793 h 414828"/>
                <a:gd name="connsiteX420" fmla="*/ 71764 w 322730"/>
                <a:gd name="connsiteY420" fmla="*/ 228557 h 414828"/>
                <a:gd name="connsiteX421" fmla="*/ 70698 w 322730"/>
                <a:gd name="connsiteY421" fmla="*/ 225735 h 414828"/>
                <a:gd name="connsiteX422" fmla="*/ 89544 w 322730"/>
                <a:gd name="connsiteY422" fmla="*/ 220443 h 414828"/>
                <a:gd name="connsiteX423" fmla="*/ 99521 w 322730"/>
                <a:gd name="connsiteY423" fmla="*/ 222065 h 414828"/>
                <a:gd name="connsiteX424" fmla="*/ 89776 w 322730"/>
                <a:gd name="connsiteY424" fmla="*/ 205993 h 414828"/>
                <a:gd name="connsiteX425" fmla="*/ 74098 w 322730"/>
                <a:gd name="connsiteY425" fmla="*/ 208886 h 414828"/>
                <a:gd name="connsiteX426" fmla="*/ 58392 w 322730"/>
                <a:gd name="connsiteY426" fmla="*/ 216569 h 414828"/>
                <a:gd name="connsiteX427" fmla="*/ 56931 w 322730"/>
                <a:gd name="connsiteY427" fmla="*/ 215522 h 414828"/>
                <a:gd name="connsiteX428" fmla="*/ 72409 w 322730"/>
                <a:gd name="connsiteY428" fmla="*/ 202992 h 414828"/>
                <a:gd name="connsiteX429" fmla="*/ 86819 w 322730"/>
                <a:gd name="connsiteY429" fmla="*/ 201114 h 414828"/>
                <a:gd name="connsiteX430" fmla="*/ 80833 w 322730"/>
                <a:gd name="connsiteY430" fmla="*/ 191241 h 414828"/>
                <a:gd name="connsiteX431" fmla="*/ 74367 w 322730"/>
                <a:gd name="connsiteY431" fmla="*/ 179204 h 414828"/>
                <a:gd name="connsiteX432" fmla="*/ 64501 w 322730"/>
                <a:gd name="connsiteY432" fmla="*/ 185310 h 414828"/>
                <a:gd name="connsiteX433" fmla="*/ 47649 w 322730"/>
                <a:gd name="connsiteY433" fmla="*/ 190410 h 414828"/>
                <a:gd name="connsiteX434" fmla="*/ 46917 w 322730"/>
                <a:gd name="connsiteY434" fmla="*/ 187131 h 414828"/>
                <a:gd name="connsiteX435" fmla="*/ 61204 w 322730"/>
                <a:gd name="connsiteY435" fmla="*/ 180938 h 414828"/>
                <a:gd name="connsiteX436" fmla="*/ 71934 w 322730"/>
                <a:gd name="connsiteY436" fmla="*/ 174674 h 414828"/>
                <a:gd name="connsiteX437" fmla="*/ 68831 w 322730"/>
                <a:gd name="connsiteY437" fmla="*/ 168898 h 414828"/>
                <a:gd name="connsiteX438" fmla="*/ 54889 w 322730"/>
                <a:gd name="connsiteY438" fmla="*/ 165757 h 414828"/>
                <a:gd name="connsiteX439" fmla="*/ 44003 w 322730"/>
                <a:gd name="connsiteY439" fmla="*/ 169141 h 414828"/>
                <a:gd name="connsiteX440" fmla="*/ 34932 w 322730"/>
                <a:gd name="connsiteY440" fmla="*/ 173653 h 414828"/>
                <a:gd name="connsiteX441" fmla="*/ 33481 w 322730"/>
                <a:gd name="connsiteY441" fmla="*/ 171773 h 414828"/>
                <a:gd name="connsiteX442" fmla="*/ 56341 w 322730"/>
                <a:gd name="connsiteY442" fmla="*/ 160494 h 414828"/>
                <a:gd name="connsiteX443" fmla="*/ 66008 w 322730"/>
                <a:gd name="connsiteY443" fmla="*/ 163642 h 414828"/>
                <a:gd name="connsiteX444" fmla="*/ 59455 w 322730"/>
                <a:gd name="connsiteY444" fmla="*/ 151442 h 414828"/>
                <a:gd name="connsiteX445" fmla="*/ 57176 w 322730"/>
                <a:gd name="connsiteY445" fmla="*/ 144096 h 414828"/>
                <a:gd name="connsiteX446" fmla="*/ 53014 w 322730"/>
                <a:gd name="connsiteY446" fmla="*/ 144888 h 414828"/>
                <a:gd name="connsiteX447" fmla="*/ 24321 w 322730"/>
                <a:gd name="connsiteY447" fmla="*/ 157674 h 414828"/>
                <a:gd name="connsiteX448" fmla="*/ 25050 w 322730"/>
                <a:gd name="connsiteY448" fmla="*/ 155526 h 414828"/>
                <a:gd name="connsiteX449" fmla="*/ 53845 w 322730"/>
                <a:gd name="connsiteY449" fmla="*/ 138109 h 414828"/>
                <a:gd name="connsiteX450" fmla="*/ 55344 w 322730"/>
                <a:gd name="connsiteY450" fmla="*/ 138191 h 414828"/>
                <a:gd name="connsiteX451" fmla="*/ 48397 w 322730"/>
                <a:gd name="connsiteY451" fmla="*/ 115801 h 414828"/>
                <a:gd name="connsiteX452" fmla="*/ 34417 w 322730"/>
                <a:gd name="connsiteY452" fmla="*/ 119698 h 414828"/>
                <a:gd name="connsiteX453" fmla="*/ 20346 w 322730"/>
                <a:gd name="connsiteY453" fmla="*/ 127757 h 414828"/>
                <a:gd name="connsiteX454" fmla="*/ 502 w 322730"/>
                <a:gd name="connsiteY454" fmla="*/ 129955 h 414828"/>
                <a:gd name="connsiteX455" fmla="*/ 863 w 322730"/>
                <a:gd name="connsiteY455" fmla="*/ 127391 h 414828"/>
                <a:gd name="connsiteX456" fmla="*/ 25397 w 322730"/>
                <a:gd name="connsiteY456" fmla="*/ 115302 h 414828"/>
                <a:gd name="connsiteX457" fmla="*/ 38836 w 322730"/>
                <a:gd name="connsiteY457" fmla="*/ 109577 h 414828"/>
                <a:gd name="connsiteX458" fmla="*/ 46618 w 322730"/>
                <a:gd name="connsiteY458" fmla="*/ 109909 h 414828"/>
                <a:gd name="connsiteX459" fmla="*/ 50881 w 322730"/>
                <a:gd name="connsiteY459" fmla="*/ 70024 h 414828"/>
                <a:gd name="connsiteX460" fmla="*/ 59152 w 322730"/>
                <a:gd name="connsiteY460" fmla="*/ 58934 h 414828"/>
                <a:gd name="connsiteX461" fmla="*/ 40023 w 322730"/>
                <a:gd name="connsiteY461" fmla="*/ 48472 h 414828"/>
                <a:gd name="connsiteX462" fmla="*/ 24321 w 322730"/>
                <a:gd name="connsiteY462" fmla="*/ 33253 h 414828"/>
                <a:gd name="connsiteX463" fmla="*/ 26870 w 322730"/>
                <a:gd name="connsiteY463" fmla="*/ 30679 h 414828"/>
                <a:gd name="connsiteX464" fmla="*/ 42891 w 322730"/>
                <a:gd name="connsiteY464" fmla="*/ 43185 h 414828"/>
                <a:gd name="connsiteX465" fmla="*/ 61096 w 322730"/>
                <a:gd name="connsiteY465" fmla="*/ 56059 h 414828"/>
                <a:gd name="connsiteX466" fmla="*/ 60126 w 322730"/>
                <a:gd name="connsiteY466" fmla="*/ 57627 h 414828"/>
                <a:gd name="connsiteX467" fmla="*/ 71565 w 322730"/>
                <a:gd name="connsiteY467" fmla="*/ 42289 h 414828"/>
                <a:gd name="connsiteX468" fmla="*/ 86351 w 322730"/>
                <a:gd name="connsiteY468" fmla="*/ 37260 h 414828"/>
                <a:gd name="connsiteX469" fmla="*/ 85262 w 322730"/>
                <a:gd name="connsiteY469" fmla="*/ 17521 h 414828"/>
                <a:gd name="connsiteX470" fmla="*/ 83063 w 322730"/>
                <a:gd name="connsiteY470" fmla="*/ 866 h 414828"/>
                <a:gd name="connsiteX471" fmla="*/ 84529 w 322730"/>
                <a:gd name="connsiteY471" fmla="*/ 504 h 4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Lst>
              <a:rect l="l" t="t" r="r" b="b"/>
              <a:pathLst>
                <a:path w="322730" h="414828">
                  <a:moveTo>
                    <a:pt x="182863" y="365501"/>
                  </a:moveTo>
                  <a:cubicBezTo>
                    <a:pt x="185049" y="363318"/>
                    <a:pt x="188328" y="365865"/>
                    <a:pt x="186871" y="368048"/>
                  </a:cubicBezTo>
                  <a:cubicBezTo>
                    <a:pt x="183228" y="373505"/>
                    <a:pt x="179948" y="378962"/>
                    <a:pt x="177398" y="384782"/>
                  </a:cubicBezTo>
                  <a:cubicBezTo>
                    <a:pt x="175212" y="389512"/>
                    <a:pt x="174119" y="394241"/>
                    <a:pt x="170476" y="397152"/>
                  </a:cubicBezTo>
                  <a:cubicBezTo>
                    <a:pt x="169747" y="397879"/>
                    <a:pt x="168289" y="397879"/>
                    <a:pt x="167925" y="396424"/>
                  </a:cubicBezTo>
                  <a:cubicBezTo>
                    <a:pt x="166468" y="391331"/>
                    <a:pt x="169383" y="386238"/>
                    <a:pt x="171569" y="381508"/>
                  </a:cubicBezTo>
                  <a:cubicBezTo>
                    <a:pt x="174848" y="375324"/>
                    <a:pt x="178491" y="370230"/>
                    <a:pt x="182863" y="365501"/>
                  </a:cubicBezTo>
                  <a:close/>
                  <a:moveTo>
                    <a:pt x="220719" y="347443"/>
                  </a:moveTo>
                  <a:cubicBezTo>
                    <a:pt x="221409" y="347443"/>
                    <a:pt x="221754" y="347443"/>
                    <a:pt x="222100" y="347443"/>
                  </a:cubicBezTo>
                  <a:cubicBezTo>
                    <a:pt x="222445" y="347821"/>
                    <a:pt x="223135" y="348199"/>
                    <a:pt x="223135" y="348955"/>
                  </a:cubicBezTo>
                  <a:cubicBezTo>
                    <a:pt x="223135" y="349333"/>
                    <a:pt x="223135" y="349711"/>
                    <a:pt x="223135" y="349711"/>
                  </a:cubicBezTo>
                  <a:cubicBezTo>
                    <a:pt x="224861" y="355002"/>
                    <a:pt x="217268" y="353868"/>
                    <a:pt x="218993" y="349711"/>
                  </a:cubicBezTo>
                  <a:cubicBezTo>
                    <a:pt x="218993" y="349333"/>
                    <a:pt x="218993" y="348955"/>
                    <a:pt x="218993" y="348955"/>
                  </a:cubicBezTo>
                  <a:cubicBezTo>
                    <a:pt x="219339" y="348199"/>
                    <a:pt x="220029" y="347443"/>
                    <a:pt x="220719" y="347443"/>
                  </a:cubicBezTo>
                  <a:close/>
                  <a:moveTo>
                    <a:pt x="196807" y="344268"/>
                  </a:moveTo>
                  <a:cubicBezTo>
                    <a:pt x="198923" y="344268"/>
                    <a:pt x="201040" y="344268"/>
                    <a:pt x="203157" y="345001"/>
                  </a:cubicBezTo>
                  <a:cubicBezTo>
                    <a:pt x="203862" y="345367"/>
                    <a:pt x="204215" y="346833"/>
                    <a:pt x="203862" y="347565"/>
                  </a:cubicBezTo>
                  <a:cubicBezTo>
                    <a:pt x="202098" y="349397"/>
                    <a:pt x="200334" y="350130"/>
                    <a:pt x="198218" y="350862"/>
                  </a:cubicBezTo>
                  <a:cubicBezTo>
                    <a:pt x="193632" y="353427"/>
                    <a:pt x="191868" y="344268"/>
                    <a:pt x="196807" y="344268"/>
                  </a:cubicBezTo>
                  <a:close/>
                  <a:moveTo>
                    <a:pt x="242668" y="327538"/>
                  </a:moveTo>
                  <a:cubicBezTo>
                    <a:pt x="243859" y="326805"/>
                    <a:pt x="245446" y="327538"/>
                    <a:pt x="245446" y="329003"/>
                  </a:cubicBezTo>
                  <a:cubicBezTo>
                    <a:pt x="245446" y="330103"/>
                    <a:pt x="243462" y="331202"/>
                    <a:pt x="242271" y="330469"/>
                  </a:cubicBezTo>
                  <a:cubicBezTo>
                    <a:pt x="241874" y="329736"/>
                    <a:pt x="241874" y="329736"/>
                    <a:pt x="241478" y="329370"/>
                  </a:cubicBezTo>
                  <a:cubicBezTo>
                    <a:pt x="241081" y="329003"/>
                    <a:pt x="241081" y="328637"/>
                    <a:pt x="241478" y="328271"/>
                  </a:cubicBezTo>
                  <a:close/>
                  <a:moveTo>
                    <a:pt x="196101" y="326313"/>
                  </a:moveTo>
                  <a:cubicBezTo>
                    <a:pt x="199435" y="328995"/>
                    <a:pt x="195361" y="334360"/>
                    <a:pt x="192027" y="331677"/>
                  </a:cubicBezTo>
                  <a:cubicBezTo>
                    <a:pt x="188693" y="328995"/>
                    <a:pt x="192768" y="323630"/>
                    <a:pt x="196101" y="326313"/>
                  </a:cubicBezTo>
                  <a:close/>
                  <a:moveTo>
                    <a:pt x="213604" y="309198"/>
                  </a:moveTo>
                  <a:cubicBezTo>
                    <a:pt x="216901" y="310642"/>
                    <a:pt x="215436" y="315332"/>
                    <a:pt x="212139" y="314611"/>
                  </a:cubicBezTo>
                  <a:cubicBezTo>
                    <a:pt x="207743" y="314250"/>
                    <a:pt x="209574" y="307755"/>
                    <a:pt x="213604" y="309198"/>
                  </a:cubicBezTo>
                  <a:close/>
                  <a:moveTo>
                    <a:pt x="253235" y="304203"/>
                  </a:moveTo>
                  <a:cubicBezTo>
                    <a:pt x="254806" y="304158"/>
                    <a:pt x="256295" y="305144"/>
                    <a:pt x="256295" y="307295"/>
                  </a:cubicBezTo>
                  <a:cubicBezTo>
                    <a:pt x="256295" y="307653"/>
                    <a:pt x="256295" y="308011"/>
                    <a:pt x="256295" y="308011"/>
                  </a:cubicBezTo>
                  <a:cubicBezTo>
                    <a:pt x="256625" y="313747"/>
                    <a:pt x="249018" y="313388"/>
                    <a:pt x="249679" y="308011"/>
                  </a:cubicBezTo>
                  <a:cubicBezTo>
                    <a:pt x="249679" y="307653"/>
                    <a:pt x="249679" y="307653"/>
                    <a:pt x="249679" y="307295"/>
                  </a:cubicBezTo>
                  <a:cubicBezTo>
                    <a:pt x="250010" y="305323"/>
                    <a:pt x="251664" y="304248"/>
                    <a:pt x="253235" y="304203"/>
                  </a:cubicBezTo>
                  <a:close/>
                  <a:moveTo>
                    <a:pt x="179115" y="279886"/>
                  </a:moveTo>
                  <a:cubicBezTo>
                    <a:pt x="183560" y="281297"/>
                    <a:pt x="179856" y="288352"/>
                    <a:pt x="175781" y="285530"/>
                  </a:cubicBezTo>
                  <a:cubicBezTo>
                    <a:pt x="172818" y="283061"/>
                    <a:pt x="175781" y="279180"/>
                    <a:pt x="179115" y="279886"/>
                  </a:cubicBezTo>
                  <a:close/>
                  <a:moveTo>
                    <a:pt x="155606" y="271243"/>
                  </a:moveTo>
                  <a:cubicBezTo>
                    <a:pt x="159742" y="274418"/>
                    <a:pt x="154478" y="280415"/>
                    <a:pt x="150342" y="277593"/>
                  </a:cubicBezTo>
                  <a:cubicBezTo>
                    <a:pt x="145831" y="274418"/>
                    <a:pt x="151094" y="268068"/>
                    <a:pt x="155606" y="271243"/>
                  </a:cubicBezTo>
                  <a:close/>
                  <a:moveTo>
                    <a:pt x="253576" y="264364"/>
                  </a:moveTo>
                  <a:lnTo>
                    <a:pt x="247715" y="274653"/>
                  </a:lnTo>
                  <a:lnTo>
                    <a:pt x="224821" y="290799"/>
                  </a:lnTo>
                  <a:lnTo>
                    <a:pt x="231311" y="294235"/>
                  </a:lnTo>
                  <a:cubicBezTo>
                    <a:pt x="236553" y="294443"/>
                    <a:pt x="241149" y="292110"/>
                    <a:pt x="244947" y="288255"/>
                  </a:cubicBezTo>
                  <a:close/>
                  <a:moveTo>
                    <a:pt x="266263" y="260245"/>
                  </a:moveTo>
                  <a:lnTo>
                    <a:pt x="266051" y="260665"/>
                  </a:lnTo>
                  <a:lnTo>
                    <a:pt x="266398" y="260539"/>
                  </a:lnTo>
                  <a:close/>
                  <a:moveTo>
                    <a:pt x="182896" y="258074"/>
                  </a:moveTo>
                  <a:cubicBezTo>
                    <a:pt x="184243" y="259421"/>
                    <a:pt x="184748" y="261694"/>
                    <a:pt x="182728" y="262873"/>
                  </a:cubicBezTo>
                  <a:cubicBezTo>
                    <a:pt x="182391" y="262873"/>
                    <a:pt x="182054" y="263209"/>
                    <a:pt x="181718" y="263209"/>
                  </a:cubicBezTo>
                  <a:cubicBezTo>
                    <a:pt x="179360" y="264556"/>
                    <a:pt x="175993" y="262873"/>
                    <a:pt x="177340" y="260179"/>
                  </a:cubicBezTo>
                  <a:cubicBezTo>
                    <a:pt x="177340" y="259842"/>
                    <a:pt x="177677" y="259505"/>
                    <a:pt x="178013" y="258831"/>
                  </a:cubicBezTo>
                  <a:cubicBezTo>
                    <a:pt x="179360" y="256306"/>
                    <a:pt x="181549" y="256727"/>
                    <a:pt x="182896" y="258074"/>
                  </a:cubicBezTo>
                  <a:close/>
                  <a:moveTo>
                    <a:pt x="144532" y="249595"/>
                  </a:moveTo>
                  <a:cubicBezTo>
                    <a:pt x="147057" y="251399"/>
                    <a:pt x="143810" y="255007"/>
                    <a:pt x="141645" y="253203"/>
                  </a:cubicBezTo>
                  <a:cubicBezTo>
                    <a:pt x="139481" y="251038"/>
                    <a:pt x="142367" y="247430"/>
                    <a:pt x="144532" y="249595"/>
                  </a:cubicBezTo>
                  <a:close/>
                  <a:moveTo>
                    <a:pt x="255186" y="248779"/>
                  </a:moveTo>
                  <a:lnTo>
                    <a:pt x="256338" y="256718"/>
                  </a:lnTo>
                  <a:lnTo>
                    <a:pt x="256949" y="255028"/>
                  </a:lnTo>
                  <a:lnTo>
                    <a:pt x="258297" y="254448"/>
                  </a:lnTo>
                  <a:close/>
                  <a:moveTo>
                    <a:pt x="213574" y="242720"/>
                  </a:moveTo>
                  <a:lnTo>
                    <a:pt x="215031" y="246201"/>
                  </a:lnTo>
                  <a:cubicBezTo>
                    <a:pt x="216113" y="247635"/>
                    <a:pt x="213949" y="248710"/>
                    <a:pt x="212505" y="247993"/>
                  </a:cubicBezTo>
                  <a:lnTo>
                    <a:pt x="211500" y="246662"/>
                  </a:lnTo>
                  <a:close/>
                  <a:moveTo>
                    <a:pt x="221752" y="231067"/>
                  </a:moveTo>
                  <a:lnTo>
                    <a:pt x="223492" y="231899"/>
                  </a:lnTo>
                  <a:lnTo>
                    <a:pt x="223210" y="234730"/>
                  </a:lnTo>
                  <a:lnTo>
                    <a:pt x="225601" y="238280"/>
                  </a:lnTo>
                  <a:lnTo>
                    <a:pt x="222937" y="240500"/>
                  </a:lnTo>
                  <a:cubicBezTo>
                    <a:pt x="222663" y="243157"/>
                    <a:pt x="223210" y="246454"/>
                    <a:pt x="223575" y="247919"/>
                  </a:cubicBezTo>
                  <a:cubicBezTo>
                    <a:pt x="224669" y="250484"/>
                    <a:pt x="227951" y="257078"/>
                    <a:pt x="230869" y="257810"/>
                  </a:cubicBezTo>
                  <a:cubicBezTo>
                    <a:pt x="233787" y="258543"/>
                    <a:pt x="232328" y="249384"/>
                    <a:pt x="231598" y="247186"/>
                  </a:cubicBezTo>
                  <a:lnTo>
                    <a:pt x="225601" y="238280"/>
                  </a:lnTo>
                  <a:lnTo>
                    <a:pt x="227222" y="236928"/>
                  </a:lnTo>
                  <a:cubicBezTo>
                    <a:pt x="228681" y="237295"/>
                    <a:pt x="230140" y="236196"/>
                    <a:pt x="229410" y="234730"/>
                  </a:cubicBezTo>
                  <a:lnTo>
                    <a:pt x="223492" y="231899"/>
                  </a:lnTo>
                  <a:lnTo>
                    <a:pt x="223575" y="231067"/>
                  </a:lnTo>
                  <a:cubicBezTo>
                    <a:pt x="234151" y="231800"/>
                    <a:pt x="238163" y="242058"/>
                    <a:pt x="239257" y="251216"/>
                  </a:cubicBezTo>
                  <a:cubicBezTo>
                    <a:pt x="239622" y="255612"/>
                    <a:pt x="240716" y="261108"/>
                    <a:pt x="237434" y="264405"/>
                  </a:cubicBezTo>
                  <a:cubicBezTo>
                    <a:pt x="234516" y="267702"/>
                    <a:pt x="230869" y="266603"/>
                    <a:pt x="227951" y="264405"/>
                  </a:cubicBezTo>
                  <a:cubicBezTo>
                    <a:pt x="220293" y="259642"/>
                    <a:pt x="214093" y="249384"/>
                    <a:pt x="215187" y="240226"/>
                  </a:cubicBezTo>
                  <a:cubicBezTo>
                    <a:pt x="215552" y="236562"/>
                    <a:pt x="217740" y="232166"/>
                    <a:pt x="221752" y="231067"/>
                  </a:cubicBezTo>
                  <a:close/>
                  <a:moveTo>
                    <a:pt x="207454" y="227561"/>
                  </a:moveTo>
                  <a:cubicBezTo>
                    <a:pt x="210701" y="230608"/>
                    <a:pt x="213858" y="235626"/>
                    <a:pt x="214760" y="240465"/>
                  </a:cubicBezTo>
                  <a:lnTo>
                    <a:pt x="213574" y="242720"/>
                  </a:lnTo>
                  <a:lnTo>
                    <a:pt x="207280" y="227676"/>
                  </a:lnTo>
                  <a:close/>
                  <a:moveTo>
                    <a:pt x="154256" y="222720"/>
                  </a:moveTo>
                  <a:cubicBezTo>
                    <a:pt x="154256" y="222720"/>
                    <a:pt x="154623" y="222720"/>
                    <a:pt x="154989" y="222720"/>
                  </a:cubicBezTo>
                  <a:cubicBezTo>
                    <a:pt x="159751" y="222030"/>
                    <a:pt x="159019" y="229623"/>
                    <a:pt x="154623" y="228587"/>
                  </a:cubicBezTo>
                  <a:lnTo>
                    <a:pt x="153890" y="228587"/>
                  </a:lnTo>
                  <a:cubicBezTo>
                    <a:pt x="150959" y="227552"/>
                    <a:pt x="150593" y="223065"/>
                    <a:pt x="154256" y="222720"/>
                  </a:cubicBezTo>
                  <a:close/>
                  <a:moveTo>
                    <a:pt x="193023" y="213580"/>
                  </a:moveTo>
                  <a:cubicBezTo>
                    <a:pt x="199337" y="215373"/>
                    <a:pt x="203756" y="220929"/>
                    <a:pt x="207138" y="227337"/>
                  </a:cubicBezTo>
                  <a:lnTo>
                    <a:pt x="207280" y="227676"/>
                  </a:lnTo>
                  <a:lnTo>
                    <a:pt x="204207" y="229711"/>
                  </a:lnTo>
                  <a:cubicBezTo>
                    <a:pt x="206011" y="232579"/>
                    <a:pt x="207454" y="235805"/>
                    <a:pt x="207815" y="238673"/>
                  </a:cubicBezTo>
                  <a:lnTo>
                    <a:pt x="206793" y="240427"/>
                  </a:lnTo>
                  <a:lnTo>
                    <a:pt x="202764" y="235088"/>
                  </a:lnTo>
                  <a:cubicBezTo>
                    <a:pt x="201321" y="232579"/>
                    <a:pt x="200238" y="229353"/>
                    <a:pt x="198074" y="226844"/>
                  </a:cubicBezTo>
                  <a:cubicBezTo>
                    <a:pt x="196991" y="224693"/>
                    <a:pt x="195187" y="223259"/>
                    <a:pt x="192662" y="221825"/>
                  </a:cubicBezTo>
                  <a:cubicBezTo>
                    <a:pt x="190497" y="222542"/>
                    <a:pt x="189776" y="223976"/>
                    <a:pt x="191579" y="225768"/>
                  </a:cubicBezTo>
                  <a:cubicBezTo>
                    <a:pt x="191579" y="230787"/>
                    <a:pt x="196270" y="238315"/>
                    <a:pt x="199517" y="242258"/>
                  </a:cubicBezTo>
                  <a:cubicBezTo>
                    <a:pt x="200599" y="243692"/>
                    <a:pt x="202042" y="244767"/>
                    <a:pt x="203846" y="245484"/>
                  </a:cubicBezTo>
                  <a:lnTo>
                    <a:pt x="206793" y="240427"/>
                  </a:lnTo>
                  <a:lnTo>
                    <a:pt x="211500" y="246662"/>
                  </a:lnTo>
                  <a:lnTo>
                    <a:pt x="208537" y="252295"/>
                  </a:lnTo>
                  <a:cubicBezTo>
                    <a:pt x="198074" y="256597"/>
                    <a:pt x="190497" y="242975"/>
                    <a:pt x="187250" y="235805"/>
                  </a:cubicBezTo>
                  <a:cubicBezTo>
                    <a:pt x="185085" y="231145"/>
                    <a:pt x="180756" y="223259"/>
                    <a:pt x="182560" y="217882"/>
                  </a:cubicBezTo>
                  <a:cubicBezTo>
                    <a:pt x="184364" y="213580"/>
                    <a:pt x="189054" y="212505"/>
                    <a:pt x="193023" y="213580"/>
                  </a:cubicBezTo>
                  <a:close/>
                  <a:moveTo>
                    <a:pt x="117784" y="194771"/>
                  </a:moveTo>
                  <a:cubicBezTo>
                    <a:pt x="121665" y="197674"/>
                    <a:pt x="117079" y="204205"/>
                    <a:pt x="113551" y="200939"/>
                  </a:cubicBezTo>
                  <a:cubicBezTo>
                    <a:pt x="109318" y="197674"/>
                    <a:pt x="113904" y="191868"/>
                    <a:pt x="117784" y="194771"/>
                  </a:cubicBezTo>
                  <a:close/>
                  <a:moveTo>
                    <a:pt x="198629" y="188869"/>
                  </a:moveTo>
                  <a:lnTo>
                    <a:pt x="206790" y="196983"/>
                  </a:lnTo>
                  <a:lnTo>
                    <a:pt x="204661" y="199099"/>
                  </a:lnTo>
                  <a:cubicBezTo>
                    <a:pt x="205371" y="200334"/>
                    <a:pt x="206968" y="202892"/>
                    <a:pt x="207899" y="205449"/>
                  </a:cubicBezTo>
                  <a:lnTo>
                    <a:pt x="207561" y="208301"/>
                  </a:lnTo>
                  <a:lnTo>
                    <a:pt x="202177" y="200158"/>
                  </a:lnTo>
                  <a:cubicBezTo>
                    <a:pt x="201468" y="199805"/>
                    <a:pt x="198629" y="195219"/>
                    <a:pt x="197919" y="195572"/>
                  </a:cubicBezTo>
                  <a:cubicBezTo>
                    <a:pt x="196500" y="196277"/>
                    <a:pt x="198274" y="201216"/>
                    <a:pt x="198629" y="201922"/>
                  </a:cubicBezTo>
                  <a:cubicBezTo>
                    <a:pt x="199693" y="204391"/>
                    <a:pt x="203952" y="213916"/>
                    <a:pt x="207145" y="211799"/>
                  </a:cubicBezTo>
                  <a:lnTo>
                    <a:pt x="207561" y="208301"/>
                  </a:lnTo>
                  <a:lnTo>
                    <a:pt x="210339" y="212505"/>
                  </a:lnTo>
                  <a:cubicBezTo>
                    <a:pt x="211049" y="212858"/>
                    <a:pt x="212823" y="212505"/>
                    <a:pt x="212823" y="211447"/>
                  </a:cubicBezTo>
                  <a:cubicBezTo>
                    <a:pt x="213178" y="206860"/>
                    <a:pt x="210694" y="202627"/>
                    <a:pt x="208210" y="198394"/>
                  </a:cubicBezTo>
                  <a:lnTo>
                    <a:pt x="206790" y="196983"/>
                  </a:lnTo>
                  <a:lnTo>
                    <a:pt x="207500" y="196277"/>
                  </a:lnTo>
                  <a:cubicBezTo>
                    <a:pt x="213178" y="201569"/>
                    <a:pt x="218501" y="210388"/>
                    <a:pt x="211759" y="217444"/>
                  </a:cubicBezTo>
                  <a:cubicBezTo>
                    <a:pt x="203952" y="224852"/>
                    <a:pt x="196145" y="212858"/>
                    <a:pt x="192951" y="206508"/>
                  </a:cubicBezTo>
                  <a:cubicBezTo>
                    <a:pt x="190467" y="201569"/>
                    <a:pt x="188693" y="187105"/>
                    <a:pt x="198629" y="188869"/>
                  </a:cubicBezTo>
                  <a:close/>
                  <a:moveTo>
                    <a:pt x="132337" y="172250"/>
                  </a:moveTo>
                  <a:cubicBezTo>
                    <a:pt x="137522" y="171230"/>
                    <a:pt x="137522" y="180415"/>
                    <a:pt x="131226" y="178714"/>
                  </a:cubicBezTo>
                  <a:cubicBezTo>
                    <a:pt x="130485" y="178714"/>
                    <a:pt x="130114" y="178374"/>
                    <a:pt x="129744" y="178033"/>
                  </a:cubicBezTo>
                  <a:cubicBezTo>
                    <a:pt x="127522" y="177353"/>
                    <a:pt x="126781" y="173611"/>
                    <a:pt x="129744" y="172931"/>
                  </a:cubicBezTo>
                  <a:cubicBezTo>
                    <a:pt x="130485" y="172591"/>
                    <a:pt x="131226" y="172250"/>
                    <a:pt x="132337" y="172250"/>
                  </a:cubicBezTo>
                  <a:close/>
                  <a:moveTo>
                    <a:pt x="184330" y="155752"/>
                  </a:moveTo>
                  <a:lnTo>
                    <a:pt x="184016" y="156979"/>
                  </a:lnTo>
                  <a:lnTo>
                    <a:pt x="190919" y="162921"/>
                  </a:lnTo>
                  <a:lnTo>
                    <a:pt x="189851" y="163757"/>
                  </a:lnTo>
                  <a:cubicBezTo>
                    <a:pt x="189122" y="163043"/>
                    <a:pt x="186934" y="160546"/>
                    <a:pt x="185840" y="160546"/>
                  </a:cubicBezTo>
                  <a:cubicBezTo>
                    <a:pt x="183652" y="160903"/>
                    <a:pt x="184746" y="163757"/>
                    <a:pt x="185475" y="165184"/>
                  </a:cubicBezTo>
                  <a:cubicBezTo>
                    <a:pt x="186204" y="167681"/>
                    <a:pt x="187299" y="170178"/>
                    <a:pt x="188757" y="172318"/>
                  </a:cubicBezTo>
                  <a:cubicBezTo>
                    <a:pt x="189487" y="173389"/>
                    <a:pt x="191675" y="177670"/>
                    <a:pt x="193134" y="177670"/>
                  </a:cubicBezTo>
                  <a:cubicBezTo>
                    <a:pt x="198604" y="178026"/>
                    <a:pt x="194228" y="166967"/>
                    <a:pt x="193134" y="164827"/>
                  </a:cubicBezTo>
                  <a:lnTo>
                    <a:pt x="190919" y="162921"/>
                  </a:lnTo>
                  <a:lnTo>
                    <a:pt x="191675" y="162330"/>
                  </a:lnTo>
                  <a:lnTo>
                    <a:pt x="186856" y="156143"/>
                  </a:lnTo>
                  <a:lnTo>
                    <a:pt x="201157" y="169821"/>
                  </a:lnTo>
                  <a:cubicBezTo>
                    <a:pt x="202251" y="173745"/>
                    <a:pt x="202616" y="179097"/>
                    <a:pt x="199698" y="182664"/>
                  </a:cubicBezTo>
                  <a:cubicBezTo>
                    <a:pt x="197146" y="185161"/>
                    <a:pt x="193498" y="184804"/>
                    <a:pt x="190581" y="183377"/>
                  </a:cubicBezTo>
                  <a:cubicBezTo>
                    <a:pt x="183287" y="179810"/>
                    <a:pt x="175993" y="166967"/>
                    <a:pt x="178181" y="159476"/>
                  </a:cubicBezTo>
                  <a:close/>
                  <a:moveTo>
                    <a:pt x="185840" y="154838"/>
                  </a:moveTo>
                  <a:lnTo>
                    <a:pt x="186856" y="156143"/>
                  </a:lnTo>
                  <a:lnTo>
                    <a:pt x="185627" y="154967"/>
                  </a:lnTo>
                  <a:close/>
                  <a:moveTo>
                    <a:pt x="184746" y="154125"/>
                  </a:moveTo>
                  <a:lnTo>
                    <a:pt x="185627" y="154967"/>
                  </a:lnTo>
                  <a:lnTo>
                    <a:pt x="184330" y="155752"/>
                  </a:lnTo>
                  <a:close/>
                  <a:moveTo>
                    <a:pt x="259560" y="150593"/>
                  </a:moveTo>
                  <a:cubicBezTo>
                    <a:pt x="260639" y="150593"/>
                    <a:pt x="261359" y="152018"/>
                    <a:pt x="260280" y="152731"/>
                  </a:cubicBezTo>
                  <a:cubicBezTo>
                    <a:pt x="248770" y="160571"/>
                    <a:pt x="233664" y="163066"/>
                    <a:pt x="219997" y="166986"/>
                  </a:cubicBezTo>
                  <a:cubicBezTo>
                    <a:pt x="217479" y="167699"/>
                    <a:pt x="215681" y="164135"/>
                    <a:pt x="218558" y="163066"/>
                  </a:cubicBezTo>
                  <a:cubicBezTo>
                    <a:pt x="231506" y="158077"/>
                    <a:pt x="245173" y="151306"/>
                    <a:pt x="259560" y="150593"/>
                  </a:cubicBezTo>
                  <a:close/>
                  <a:moveTo>
                    <a:pt x="87747" y="137748"/>
                  </a:moveTo>
                  <a:cubicBezTo>
                    <a:pt x="91482" y="140106"/>
                    <a:pt x="87000" y="145493"/>
                    <a:pt x="82891" y="142799"/>
                  </a:cubicBezTo>
                  <a:cubicBezTo>
                    <a:pt x="79156" y="140106"/>
                    <a:pt x="84012" y="134718"/>
                    <a:pt x="87747" y="137748"/>
                  </a:cubicBezTo>
                  <a:close/>
                  <a:moveTo>
                    <a:pt x="107844" y="136835"/>
                  </a:moveTo>
                  <a:cubicBezTo>
                    <a:pt x="110566" y="139304"/>
                    <a:pt x="107164" y="143890"/>
                    <a:pt x="104442" y="141421"/>
                  </a:cubicBezTo>
                  <a:cubicBezTo>
                    <a:pt x="101381" y="139304"/>
                    <a:pt x="104783" y="134718"/>
                    <a:pt x="107844" y="136835"/>
                  </a:cubicBezTo>
                  <a:close/>
                  <a:moveTo>
                    <a:pt x="156897" y="135176"/>
                  </a:moveTo>
                  <a:lnTo>
                    <a:pt x="159464" y="139075"/>
                  </a:lnTo>
                  <a:lnTo>
                    <a:pt x="158235" y="140770"/>
                  </a:lnTo>
                  <a:lnTo>
                    <a:pt x="158556" y="141134"/>
                  </a:lnTo>
                  <a:lnTo>
                    <a:pt x="157866" y="141134"/>
                  </a:lnTo>
                  <a:cubicBezTo>
                    <a:pt x="156020" y="142589"/>
                    <a:pt x="156020" y="144408"/>
                    <a:pt x="157497" y="146227"/>
                  </a:cubicBezTo>
                  <a:cubicBezTo>
                    <a:pt x="158235" y="148410"/>
                    <a:pt x="158974" y="149865"/>
                    <a:pt x="159712" y="151684"/>
                  </a:cubicBezTo>
                  <a:cubicBezTo>
                    <a:pt x="160820" y="154594"/>
                    <a:pt x="161927" y="157141"/>
                    <a:pt x="163035" y="159688"/>
                  </a:cubicBezTo>
                  <a:cubicBezTo>
                    <a:pt x="164881" y="162962"/>
                    <a:pt x="166357" y="165872"/>
                    <a:pt x="168573" y="168783"/>
                  </a:cubicBezTo>
                  <a:cubicBezTo>
                    <a:pt x="170049" y="170602"/>
                    <a:pt x="171526" y="172421"/>
                    <a:pt x="173741" y="173876"/>
                  </a:cubicBezTo>
                  <a:cubicBezTo>
                    <a:pt x="174110" y="173876"/>
                    <a:pt x="174110" y="173512"/>
                    <a:pt x="174110" y="172785"/>
                  </a:cubicBezTo>
                  <a:cubicBezTo>
                    <a:pt x="176326" y="169147"/>
                    <a:pt x="172264" y="158596"/>
                    <a:pt x="170419" y="154594"/>
                  </a:cubicBezTo>
                  <a:lnTo>
                    <a:pt x="158556" y="141134"/>
                  </a:lnTo>
                  <a:lnTo>
                    <a:pt x="160820" y="141134"/>
                  </a:lnTo>
                  <a:lnTo>
                    <a:pt x="159464" y="139075"/>
                  </a:lnTo>
                  <a:lnTo>
                    <a:pt x="160081" y="138223"/>
                  </a:lnTo>
                  <a:cubicBezTo>
                    <a:pt x="171157" y="144044"/>
                    <a:pt x="177802" y="154958"/>
                    <a:pt x="179279" y="166964"/>
                  </a:cubicBezTo>
                  <a:cubicBezTo>
                    <a:pt x="180387" y="175695"/>
                    <a:pt x="177064" y="185154"/>
                    <a:pt x="167834" y="176787"/>
                  </a:cubicBezTo>
                  <a:cubicBezTo>
                    <a:pt x="162296" y="171693"/>
                    <a:pt x="158605" y="164781"/>
                    <a:pt x="155651" y="158232"/>
                  </a:cubicBezTo>
                  <a:cubicBezTo>
                    <a:pt x="153067" y="153139"/>
                    <a:pt x="149006" y="146227"/>
                    <a:pt x="150482" y="140406"/>
                  </a:cubicBezTo>
                  <a:cubicBezTo>
                    <a:pt x="151036" y="136768"/>
                    <a:pt x="154174" y="135040"/>
                    <a:pt x="156897" y="135176"/>
                  </a:cubicBezTo>
                  <a:close/>
                  <a:moveTo>
                    <a:pt x="169567" y="101877"/>
                  </a:moveTo>
                  <a:lnTo>
                    <a:pt x="160356" y="118195"/>
                  </a:lnTo>
                  <a:cubicBezTo>
                    <a:pt x="155727" y="124101"/>
                    <a:pt x="150513" y="129511"/>
                    <a:pt x="145119" y="136003"/>
                  </a:cubicBezTo>
                  <a:cubicBezTo>
                    <a:pt x="136849" y="146102"/>
                    <a:pt x="136489" y="140692"/>
                    <a:pt x="142602" y="156201"/>
                  </a:cubicBezTo>
                  <a:cubicBezTo>
                    <a:pt x="146917" y="167743"/>
                    <a:pt x="155547" y="178924"/>
                    <a:pt x="161300" y="190105"/>
                  </a:cubicBezTo>
                  <a:lnTo>
                    <a:pt x="166536" y="199591"/>
                  </a:lnTo>
                  <a:lnTo>
                    <a:pt x="164571" y="191824"/>
                  </a:lnTo>
                  <a:cubicBezTo>
                    <a:pt x="164707" y="187546"/>
                    <a:pt x="166435" y="183754"/>
                    <a:pt x="171165" y="183048"/>
                  </a:cubicBezTo>
                  <a:cubicBezTo>
                    <a:pt x="175530" y="182343"/>
                    <a:pt x="178804" y="187282"/>
                    <a:pt x="181351" y="190457"/>
                  </a:cubicBezTo>
                  <a:lnTo>
                    <a:pt x="183913" y="195318"/>
                  </a:lnTo>
                  <a:lnTo>
                    <a:pt x="179168" y="189751"/>
                  </a:lnTo>
                  <a:cubicBezTo>
                    <a:pt x="177349" y="188340"/>
                    <a:pt x="175530" y="190810"/>
                    <a:pt x="177349" y="192221"/>
                  </a:cubicBezTo>
                  <a:cubicBezTo>
                    <a:pt x="178077" y="193103"/>
                    <a:pt x="180714" y="196630"/>
                    <a:pt x="182670" y="200158"/>
                  </a:cubicBezTo>
                  <a:lnTo>
                    <a:pt x="182916" y="201750"/>
                  </a:lnTo>
                  <a:lnTo>
                    <a:pt x="176258" y="192926"/>
                  </a:lnTo>
                  <a:cubicBezTo>
                    <a:pt x="175530" y="192221"/>
                    <a:pt x="172620" y="187987"/>
                    <a:pt x="171528" y="188693"/>
                  </a:cubicBezTo>
                  <a:cubicBezTo>
                    <a:pt x="170437" y="189046"/>
                    <a:pt x="170073" y="191162"/>
                    <a:pt x="170073" y="191868"/>
                  </a:cubicBezTo>
                  <a:cubicBezTo>
                    <a:pt x="169709" y="194337"/>
                    <a:pt x="170437" y="197160"/>
                    <a:pt x="171528" y="199276"/>
                  </a:cubicBezTo>
                  <a:cubicBezTo>
                    <a:pt x="172984" y="201746"/>
                    <a:pt x="174439" y="203862"/>
                    <a:pt x="176622" y="205273"/>
                  </a:cubicBezTo>
                  <a:cubicBezTo>
                    <a:pt x="177713" y="206332"/>
                    <a:pt x="182079" y="209154"/>
                    <a:pt x="183898" y="208096"/>
                  </a:cubicBezTo>
                  <a:lnTo>
                    <a:pt x="182916" y="201750"/>
                  </a:lnTo>
                  <a:lnTo>
                    <a:pt x="187172" y="207390"/>
                  </a:lnTo>
                  <a:cubicBezTo>
                    <a:pt x="187900" y="208096"/>
                    <a:pt x="189719" y="207743"/>
                    <a:pt x="189719" y="206332"/>
                  </a:cubicBezTo>
                  <a:lnTo>
                    <a:pt x="183913" y="195318"/>
                  </a:lnTo>
                  <a:lnTo>
                    <a:pt x="188491" y="200687"/>
                  </a:lnTo>
                  <a:cubicBezTo>
                    <a:pt x="190992" y="205362"/>
                    <a:pt x="191719" y="210212"/>
                    <a:pt x="187172" y="212682"/>
                  </a:cubicBezTo>
                  <a:cubicBezTo>
                    <a:pt x="183716" y="214798"/>
                    <a:pt x="179623" y="213828"/>
                    <a:pt x="175985" y="211668"/>
                  </a:cubicBezTo>
                  <a:lnTo>
                    <a:pt x="170031" y="205925"/>
                  </a:lnTo>
                  <a:lnTo>
                    <a:pt x="194741" y="250700"/>
                  </a:lnTo>
                  <a:cubicBezTo>
                    <a:pt x="200494" y="260438"/>
                    <a:pt x="205528" y="277029"/>
                    <a:pt x="213799" y="284964"/>
                  </a:cubicBezTo>
                  <a:lnTo>
                    <a:pt x="218455" y="287429"/>
                  </a:lnTo>
                  <a:lnTo>
                    <a:pt x="243626" y="270503"/>
                  </a:lnTo>
                  <a:cubicBezTo>
                    <a:pt x="250455" y="261383"/>
                    <a:pt x="250815" y="252262"/>
                    <a:pt x="250815" y="241317"/>
                  </a:cubicBezTo>
                  <a:lnTo>
                    <a:pt x="251075" y="241288"/>
                  </a:lnTo>
                  <a:lnTo>
                    <a:pt x="248779" y="237103"/>
                  </a:lnTo>
                  <a:lnTo>
                    <a:pt x="248407" y="237112"/>
                  </a:lnTo>
                  <a:lnTo>
                    <a:pt x="248322" y="236271"/>
                  </a:lnTo>
                  <a:lnTo>
                    <a:pt x="225094" y="193938"/>
                  </a:lnTo>
                  <a:lnTo>
                    <a:pt x="224943" y="193932"/>
                  </a:lnTo>
                  <a:lnTo>
                    <a:pt x="224771" y="193350"/>
                  </a:lnTo>
                  <a:lnTo>
                    <a:pt x="213241" y="172336"/>
                  </a:lnTo>
                  <a:close/>
                  <a:moveTo>
                    <a:pt x="134321" y="100127"/>
                  </a:moveTo>
                  <a:cubicBezTo>
                    <a:pt x="137099" y="100461"/>
                    <a:pt x="137496" y="103135"/>
                    <a:pt x="135512" y="104806"/>
                  </a:cubicBezTo>
                  <a:cubicBezTo>
                    <a:pt x="134321" y="105809"/>
                    <a:pt x="132734" y="105140"/>
                    <a:pt x="131543" y="104138"/>
                  </a:cubicBezTo>
                  <a:cubicBezTo>
                    <a:pt x="129956" y="102467"/>
                    <a:pt x="131940" y="99793"/>
                    <a:pt x="134321" y="100127"/>
                  </a:cubicBezTo>
                  <a:close/>
                  <a:moveTo>
                    <a:pt x="103166" y="93659"/>
                  </a:moveTo>
                  <a:cubicBezTo>
                    <a:pt x="105812" y="95463"/>
                    <a:pt x="102836" y="99432"/>
                    <a:pt x="100521" y="97628"/>
                  </a:cubicBezTo>
                  <a:cubicBezTo>
                    <a:pt x="98206" y="95463"/>
                    <a:pt x="101182" y="91855"/>
                    <a:pt x="103166" y="93659"/>
                  </a:cubicBezTo>
                  <a:close/>
                  <a:moveTo>
                    <a:pt x="74393" y="83388"/>
                  </a:moveTo>
                  <a:cubicBezTo>
                    <a:pt x="75981" y="82330"/>
                    <a:pt x="78362" y="83388"/>
                    <a:pt x="78759" y="85152"/>
                  </a:cubicBezTo>
                  <a:cubicBezTo>
                    <a:pt x="78759" y="85505"/>
                    <a:pt x="78759" y="86210"/>
                    <a:pt x="78759" y="86916"/>
                  </a:cubicBezTo>
                  <a:cubicBezTo>
                    <a:pt x="78759" y="87269"/>
                    <a:pt x="77965" y="88327"/>
                    <a:pt x="77171" y="87974"/>
                  </a:cubicBezTo>
                  <a:cubicBezTo>
                    <a:pt x="76378" y="87974"/>
                    <a:pt x="75584" y="87974"/>
                    <a:pt x="74790" y="87622"/>
                  </a:cubicBezTo>
                  <a:cubicBezTo>
                    <a:pt x="72806" y="86916"/>
                    <a:pt x="72806" y="84447"/>
                    <a:pt x="74393" y="83388"/>
                  </a:cubicBezTo>
                  <a:close/>
                  <a:moveTo>
                    <a:pt x="23943" y="71923"/>
                  </a:moveTo>
                  <a:cubicBezTo>
                    <a:pt x="31904" y="71218"/>
                    <a:pt x="40227" y="71923"/>
                    <a:pt x="48187" y="72982"/>
                  </a:cubicBezTo>
                  <a:cubicBezTo>
                    <a:pt x="51806" y="73335"/>
                    <a:pt x="51082" y="78273"/>
                    <a:pt x="47464" y="78273"/>
                  </a:cubicBezTo>
                  <a:cubicBezTo>
                    <a:pt x="39503" y="77921"/>
                    <a:pt x="31904" y="78626"/>
                    <a:pt x="23943" y="79685"/>
                  </a:cubicBezTo>
                  <a:cubicBezTo>
                    <a:pt x="17430" y="80743"/>
                    <a:pt x="10555" y="83565"/>
                    <a:pt x="4403" y="81801"/>
                  </a:cubicBezTo>
                  <a:cubicBezTo>
                    <a:pt x="3318" y="81096"/>
                    <a:pt x="2956" y="79685"/>
                    <a:pt x="3679" y="78979"/>
                  </a:cubicBezTo>
                  <a:cubicBezTo>
                    <a:pt x="8022" y="73335"/>
                    <a:pt x="17068" y="72982"/>
                    <a:pt x="23943" y="71923"/>
                  </a:cubicBezTo>
                  <a:close/>
                  <a:moveTo>
                    <a:pt x="113424" y="62486"/>
                  </a:moveTo>
                  <a:cubicBezTo>
                    <a:pt x="116873" y="64867"/>
                    <a:pt x="113040" y="69290"/>
                    <a:pt x="109592" y="66908"/>
                  </a:cubicBezTo>
                  <a:cubicBezTo>
                    <a:pt x="106143" y="64867"/>
                    <a:pt x="110358" y="60105"/>
                    <a:pt x="113424" y="62486"/>
                  </a:cubicBezTo>
                  <a:close/>
                  <a:moveTo>
                    <a:pt x="96485" y="42407"/>
                  </a:moveTo>
                  <a:cubicBezTo>
                    <a:pt x="88199" y="43963"/>
                    <a:pt x="79761" y="48726"/>
                    <a:pt x="71458" y="57802"/>
                  </a:cubicBezTo>
                  <a:cubicBezTo>
                    <a:pt x="47271" y="84402"/>
                    <a:pt x="59545" y="118551"/>
                    <a:pt x="72541" y="146949"/>
                  </a:cubicBezTo>
                  <a:cubicBezTo>
                    <a:pt x="97089" y="200149"/>
                    <a:pt x="129940" y="249036"/>
                    <a:pt x="157015" y="300799"/>
                  </a:cubicBezTo>
                  <a:cubicBezTo>
                    <a:pt x="172177" y="329915"/>
                    <a:pt x="196364" y="388508"/>
                    <a:pt x="239323" y="360470"/>
                  </a:cubicBezTo>
                  <a:cubicBezTo>
                    <a:pt x="263691" y="344833"/>
                    <a:pt x="267752" y="316054"/>
                    <a:pt x="264452" y="289145"/>
                  </a:cubicBezTo>
                  <a:lnTo>
                    <a:pt x="262015" y="277254"/>
                  </a:lnTo>
                  <a:lnTo>
                    <a:pt x="253937" y="292854"/>
                  </a:lnTo>
                  <a:cubicBezTo>
                    <a:pt x="244003" y="304531"/>
                    <a:pt x="229081" y="311474"/>
                    <a:pt x="215956" y="304441"/>
                  </a:cubicBezTo>
                  <a:cubicBezTo>
                    <a:pt x="209124" y="300834"/>
                    <a:pt x="204090" y="285686"/>
                    <a:pt x="200854" y="279554"/>
                  </a:cubicBezTo>
                  <a:cubicBezTo>
                    <a:pt x="192943" y="265487"/>
                    <a:pt x="185392" y="251060"/>
                    <a:pt x="177841" y="236633"/>
                  </a:cubicBezTo>
                  <a:cubicBezTo>
                    <a:pt x="160581" y="205254"/>
                    <a:pt x="144041" y="173875"/>
                    <a:pt x="127500" y="142135"/>
                  </a:cubicBezTo>
                  <a:cubicBezTo>
                    <a:pt x="126781" y="140692"/>
                    <a:pt x="127859" y="138889"/>
                    <a:pt x="129298" y="138167"/>
                  </a:cubicBezTo>
                  <a:cubicBezTo>
                    <a:pt x="138827" y="133478"/>
                    <a:pt x="146378" y="127617"/>
                    <a:pt x="152625" y="120539"/>
                  </a:cubicBezTo>
                  <a:lnTo>
                    <a:pt x="166904" y="97581"/>
                  </a:lnTo>
                  <a:lnTo>
                    <a:pt x="159181" y="85121"/>
                  </a:lnTo>
                  <a:cubicBezTo>
                    <a:pt x="144831" y="61936"/>
                    <a:pt x="121343" y="37740"/>
                    <a:pt x="96485" y="42407"/>
                  </a:cubicBezTo>
                  <a:close/>
                  <a:moveTo>
                    <a:pt x="84529" y="504"/>
                  </a:moveTo>
                  <a:cubicBezTo>
                    <a:pt x="88559" y="4849"/>
                    <a:pt x="89658" y="12090"/>
                    <a:pt x="90390" y="17883"/>
                  </a:cubicBezTo>
                  <a:lnTo>
                    <a:pt x="91045" y="35664"/>
                  </a:lnTo>
                  <a:lnTo>
                    <a:pt x="100202" y="32550"/>
                  </a:lnTo>
                  <a:lnTo>
                    <a:pt x="116493" y="36224"/>
                  </a:lnTo>
                  <a:lnTo>
                    <a:pt x="116550" y="33435"/>
                  </a:lnTo>
                  <a:cubicBezTo>
                    <a:pt x="122900" y="27992"/>
                    <a:pt x="128545" y="21823"/>
                    <a:pt x="134542" y="15655"/>
                  </a:cubicBezTo>
                  <a:cubicBezTo>
                    <a:pt x="139128" y="11301"/>
                    <a:pt x="143361" y="6221"/>
                    <a:pt x="149006" y="3318"/>
                  </a:cubicBezTo>
                  <a:cubicBezTo>
                    <a:pt x="150064" y="2955"/>
                    <a:pt x="151828" y="4043"/>
                    <a:pt x="151122" y="5132"/>
                  </a:cubicBezTo>
                  <a:cubicBezTo>
                    <a:pt x="147242" y="11663"/>
                    <a:pt x="141597" y="16743"/>
                    <a:pt x="136306" y="22186"/>
                  </a:cubicBezTo>
                  <a:lnTo>
                    <a:pt x="121003" y="37241"/>
                  </a:lnTo>
                  <a:lnTo>
                    <a:pt x="130532" y="39391"/>
                  </a:lnTo>
                  <a:lnTo>
                    <a:pt x="145568" y="52235"/>
                  </a:lnTo>
                  <a:lnTo>
                    <a:pt x="155532" y="40161"/>
                  </a:lnTo>
                  <a:cubicBezTo>
                    <a:pt x="159765" y="35782"/>
                    <a:pt x="164704" y="31038"/>
                    <a:pt x="170701" y="29943"/>
                  </a:cubicBezTo>
                  <a:cubicBezTo>
                    <a:pt x="172112" y="29943"/>
                    <a:pt x="172465" y="31403"/>
                    <a:pt x="172112" y="32497"/>
                  </a:cubicBezTo>
                  <a:cubicBezTo>
                    <a:pt x="169290" y="37424"/>
                    <a:pt x="164880" y="40982"/>
                    <a:pt x="160471" y="44677"/>
                  </a:cubicBezTo>
                  <a:lnTo>
                    <a:pt x="150177" y="56173"/>
                  </a:lnTo>
                  <a:lnTo>
                    <a:pt x="156293" y="61397"/>
                  </a:lnTo>
                  <a:lnTo>
                    <a:pt x="159524" y="66632"/>
                  </a:lnTo>
                  <a:lnTo>
                    <a:pt x="179286" y="55483"/>
                  </a:lnTo>
                  <a:cubicBezTo>
                    <a:pt x="185847" y="53381"/>
                    <a:pt x="194596" y="50580"/>
                    <a:pt x="201158" y="53381"/>
                  </a:cubicBezTo>
                  <a:cubicBezTo>
                    <a:pt x="202616" y="54082"/>
                    <a:pt x="202616" y="55833"/>
                    <a:pt x="201158" y="56183"/>
                  </a:cubicBezTo>
                  <a:cubicBezTo>
                    <a:pt x="194961" y="59335"/>
                    <a:pt x="186941" y="59335"/>
                    <a:pt x="180379" y="61436"/>
                  </a:cubicBezTo>
                  <a:lnTo>
                    <a:pt x="162107" y="70818"/>
                  </a:lnTo>
                  <a:lnTo>
                    <a:pt x="177798" y="96244"/>
                  </a:lnTo>
                  <a:lnTo>
                    <a:pt x="193874" y="92177"/>
                  </a:lnTo>
                  <a:cubicBezTo>
                    <a:pt x="197443" y="89232"/>
                    <a:pt x="200298" y="84815"/>
                    <a:pt x="203867" y="81870"/>
                  </a:cubicBezTo>
                  <a:cubicBezTo>
                    <a:pt x="207792" y="78189"/>
                    <a:pt x="213859" y="75980"/>
                    <a:pt x="217785" y="80765"/>
                  </a:cubicBezTo>
                  <a:cubicBezTo>
                    <a:pt x="218499" y="81502"/>
                    <a:pt x="218142" y="82974"/>
                    <a:pt x="217071" y="82974"/>
                  </a:cubicBezTo>
                  <a:cubicBezTo>
                    <a:pt x="206722" y="83342"/>
                    <a:pt x="202796" y="90705"/>
                    <a:pt x="194588" y="95858"/>
                  </a:cubicBezTo>
                  <a:lnTo>
                    <a:pt x="179452" y="98925"/>
                  </a:lnTo>
                  <a:lnTo>
                    <a:pt x="187294" y="111631"/>
                  </a:lnTo>
                  <a:lnTo>
                    <a:pt x="199487" y="133766"/>
                  </a:lnTo>
                  <a:lnTo>
                    <a:pt x="216769" y="126997"/>
                  </a:lnTo>
                  <a:cubicBezTo>
                    <a:pt x="224026" y="123749"/>
                    <a:pt x="230921" y="119420"/>
                    <a:pt x="238541" y="117255"/>
                  </a:cubicBezTo>
                  <a:cubicBezTo>
                    <a:pt x="239629" y="117255"/>
                    <a:pt x="240718" y="118698"/>
                    <a:pt x="239629" y="119780"/>
                  </a:cubicBezTo>
                  <a:cubicBezTo>
                    <a:pt x="234186" y="125553"/>
                    <a:pt x="226657" y="129703"/>
                    <a:pt x="218584" y="132860"/>
                  </a:cubicBezTo>
                  <a:lnTo>
                    <a:pt x="201712" y="137805"/>
                  </a:lnTo>
                  <a:lnTo>
                    <a:pt x="215858" y="163484"/>
                  </a:lnTo>
                  <a:lnTo>
                    <a:pt x="230971" y="189292"/>
                  </a:lnTo>
                  <a:lnTo>
                    <a:pt x="243780" y="190494"/>
                  </a:lnTo>
                  <a:cubicBezTo>
                    <a:pt x="249150" y="189020"/>
                    <a:pt x="254246" y="185895"/>
                    <a:pt x="258797" y="182144"/>
                  </a:cubicBezTo>
                  <a:cubicBezTo>
                    <a:pt x="263893" y="177858"/>
                    <a:pt x="268989" y="169643"/>
                    <a:pt x="276633" y="170714"/>
                  </a:cubicBezTo>
                  <a:cubicBezTo>
                    <a:pt x="278089" y="170714"/>
                    <a:pt x="278817" y="172143"/>
                    <a:pt x="278817" y="173929"/>
                  </a:cubicBezTo>
                  <a:cubicBezTo>
                    <a:pt x="278817" y="174286"/>
                    <a:pt x="278817" y="174643"/>
                    <a:pt x="278453" y="174643"/>
                  </a:cubicBezTo>
                  <a:cubicBezTo>
                    <a:pt x="278453" y="175358"/>
                    <a:pt x="278089" y="176072"/>
                    <a:pt x="277725" y="176072"/>
                  </a:cubicBezTo>
                  <a:cubicBezTo>
                    <a:pt x="272265" y="176072"/>
                    <a:pt x="266441" y="183930"/>
                    <a:pt x="262437" y="186788"/>
                  </a:cubicBezTo>
                  <a:cubicBezTo>
                    <a:pt x="258069" y="190003"/>
                    <a:pt x="253700" y="192860"/>
                    <a:pt x="248604" y="195003"/>
                  </a:cubicBezTo>
                  <a:lnTo>
                    <a:pt x="233926" y="194338"/>
                  </a:lnTo>
                  <a:lnTo>
                    <a:pt x="243565" y="210798"/>
                  </a:lnTo>
                  <a:lnTo>
                    <a:pt x="252162" y="229527"/>
                  </a:lnTo>
                  <a:lnTo>
                    <a:pt x="262741" y="219340"/>
                  </a:lnTo>
                  <a:cubicBezTo>
                    <a:pt x="268740" y="215416"/>
                    <a:pt x="275517" y="213211"/>
                    <a:pt x="282112" y="215504"/>
                  </a:cubicBezTo>
                  <a:cubicBezTo>
                    <a:pt x="283577" y="215857"/>
                    <a:pt x="283577" y="217621"/>
                    <a:pt x="282844" y="218326"/>
                  </a:cubicBezTo>
                  <a:cubicBezTo>
                    <a:pt x="278082" y="221501"/>
                    <a:pt x="272953" y="222912"/>
                    <a:pt x="268190" y="225029"/>
                  </a:cubicBezTo>
                  <a:lnTo>
                    <a:pt x="254704" y="235064"/>
                  </a:lnTo>
                  <a:lnTo>
                    <a:pt x="262951" y="253029"/>
                  </a:lnTo>
                  <a:lnTo>
                    <a:pt x="266704" y="249179"/>
                  </a:lnTo>
                  <a:cubicBezTo>
                    <a:pt x="275206" y="244025"/>
                    <a:pt x="285479" y="241816"/>
                    <a:pt x="295043" y="241080"/>
                  </a:cubicBezTo>
                  <a:cubicBezTo>
                    <a:pt x="297523" y="241080"/>
                    <a:pt x="297877" y="244761"/>
                    <a:pt x="295397" y="245129"/>
                  </a:cubicBezTo>
                  <a:cubicBezTo>
                    <a:pt x="289021" y="246602"/>
                    <a:pt x="281936" y="249179"/>
                    <a:pt x="275914" y="252492"/>
                  </a:cubicBezTo>
                  <a:cubicBezTo>
                    <a:pt x="272726" y="253596"/>
                    <a:pt x="269892" y="255069"/>
                    <a:pt x="267767" y="257277"/>
                  </a:cubicBezTo>
                  <a:lnTo>
                    <a:pt x="267349" y="258102"/>
                  </a:lnTo>
                  <a:lnTo>
                    <a:pt x="269647" y="259101"/>
                  </a:lnTo>
                  <a:lnTo>
                    <a:pt x="272657" y="278153"/>
                  </a:lnTo>
                  <a:lnTo>
                    <a:pt x="286506" y="271940"/>
                  </a:lnTo>
                  <a:cubicBezTo>
                    <a:pt x="293393" y="271243"/>
                    <a:pt x="302818" y="271592"/>
                    <a:pt x="307893" y="276819"/>
                  </a:cubicBezTo>
                  <a:cubicBezTo>
                    <a:pt x="308981" y="277515"/>
                    <a:pt x="307893" y="279258"/>
                    <a:pt x="306806" y="279258"/>
                  </a:cubicBezTo>
                  <a:cubicBezTo>
                    <a:pt x="300643" y="279955"/>
                    <a:pt x="293756" y="277864"/>
                    <a:pt x="287231" y="278561"/>
                  </a:cubicBezTo>
                  <a:lnTo>
                    <a:pt x="273361" y="282608"/>
                  </a:lnTo>
                  <a:lnTo>
                    <a:pt x="275649" y="297092"/>
                  </a:lnTo>
                  <a:lnTo>
                    <a:pt x="275521" y="298172"/>
                  </a:lnTo>
                  <a:lnTo>
                    <a:pt x="298513" y="298866"/>
                  </a:lnTo>
                  <a:cubicBezTo>
                    <a:pt x="306946" y="300272"/>
                    <a:pt x="315061" y="302993"/>
                    <a:pt x="322172" y="307529"/>
                  </a:cubicBezTo>
                  <a:cubicBezTo>
                    <a:pt x="323267" y="308255"/>
                    <a:pt x="322537" y="308980"/>
                    <a:pt x="321808" y="308980"/>
                  </a:cubicBezTo>
                  <a:lnTo>
                    <a:pt x="274863" y="303752"/>
                  </a:lnTo>
                  <a:lnTo>
                    <a:pt x="273801" y="312761"/>
                  </a:lnTo>
                  <a:lnTo>
                    <a:pt x="290376" y="319967"/>
                  </a:lnTo>
                  <a:cubicBezTo>
                    <a:pt x="295042" y="320700"/>
                    <a:pt x="300785" y="318135"/>
                    <a:pt x="305450" y="321066"/>
                  </a:cubicBezTo>
                  <a:cubicBezTo>
                    <a:pt x="305809" y="321433"/>
                    <a:pt x="305809" y="322165"/>
                    <a:pt x="305450" y="322898"/>
                  </a:cubicBezTo>
                  <a:cubicBezTo>
                    <a:pt x="302220" y="328027"/>
                    <a:pt x="292530" y="326561"/>
                    <a:pt x="287505" y="325462"/>
                  </a:cubicBezTo>
                  <a:lnTo>
                    <a:pt x="273108" y="318639"/>
                  </a:lnTo>
                  <a:lnTo>
                    <a:pt x="271917" y="328733"/>
                  </a:lnTo>
                  <a:lnTo>
                    <a:pt x="265835" y="339871"/>
                  </a:lnTo>
                  <a:lnTo>
                    <a:pt x="287088" y="355241"/>
                  </a:lnTo>
                  <a:cubicBezTo>
                    <a:pt x="293682" y="363579"/>
                    <a:pt x="297620" y="373696"/>
                    <a:pt x="295788" y="383720"/>
                  </a:cubicBezTo>
                  <a:cubicBezTo>
                    <a:pt x="295788" y="384814"/>
                    <a:pt x="293590" y="385179"/>
                    <a:pt x="292858" y="384085"/>
                  </a:cubicBezTo>
                  <a:cubicBezTo>
                    <a:pt x="289194" y="375336"/>
                    <a:pt x="288462" y="366587"/>
                    <a:pt x="282600" y="358932"/>
                  </a:cubicBezTo>
                  <a:lnTo>
                    <a:pt x="263294" y="344523"/>
                  </a:lnTo>
                  <a:lnTo>
                    <a:pt x="253998" y="361546"/>
                  </a:lnTo>
                  <a:lnTo>
                    <a:pt x="255291" y="362163"/>
                  </a:lnTo>
                  <a:cubicBezTo>
                    <a:pt x="256685" y="367214"/>
                    <a:pt x="258079" y="372626"/>
                    <a:pt x="259473" y="378038"/>
                  </a:cubicBezTo>
                  <a:cubicBezTo>
                    <a:pt x="260518" y="381646"/>
                    <a:pt x="262958" y="385976"/>
                    <a:pt x="260867" y="389584"/>
                  </a:cubicBezTo>
                  <a:cubicBezTo>
                    <a:pt x="260518" y="389944"/>
                    <a:pt x="260170" y="389944"/>
                    <a:pt x="259473" y="389944"/>
                  </a:cubicBezTo>
                  <a:cubicBezTo>
                    <a:pt x="255988" y="388140"/>
                    <a:pt x="255640" y="382728"/>
                    <a:pt x="254594" y="379120"/>
                  </a:cubicBezTo>
                  <a:lnTo>
                    <a:pt x="250931" y="367162"/>
                  </a:lnTo>
                  <a:lnTo>
                    <a:pt x="250900" y="367219"/>
                  </a:lnTo>
                  <a:cubicBezTo>
                    <a:pt x="245713" y="371821"/>
                    <a:pt x="239640" y="375242"/>
                    <a:pt x="232617" y="377070"/>
                  </a:cubicBezTo>
                  <a:lnTo>
                    <a:pt x="218618" y="377242"/>
                  </a:lnTo>
                  <a:lnTo>
                    <a:pt x="218711" y="377487"/>
                  </a:lnTo>
                  <a:cubicBezTo>
                    <a:pt x="215594" y="384273"/>
                    <a:pt x="213169" y="391059"/>
                    <a:pt x="211437" y="398203"/>
                  </a:cubicBezTo>
                  <a:cubicBezTo>
                    <a:pt x="210398" y="403561"/>
                    <a:pt x="210052" y="409990"/>
                    <a:pt x="206935" y="413919"/>
                  </a:cubicBezTo>
                  <a:cubicBezTo>
                    <a:pt x="205895" y="415348"/>
                    <a:pt x="204164" y="414991"/>
                    <a:pt x="203817" y="413562"/>
                  </a:cubicBezTo>
                  <a:cubicBezTo>
                    <a:pt x="201393" y="408561"/>
                    <a:pt x="203817" y="401775"/>
                    <a:pt x="205203" y="396774"/>
                  </a:cubicBezTo>
                  <a:lnTo>
                    <a:pt x="213383" y="377306"/>
                  </a:lnTo>
                  <a:lnTo>
                    <a:pt x="208638" y="377364"/>
                  </a:lnTo>
                  <a:cubicBezTo>
                    <a:pt x="196003" y="375028"/>
                    <a:pt x="186075" y="367749"/>
                    <a:pt x="177953" y="358448"/>
                  </a:cubicBezTo>
                  <a:lnTo>
                    <a:pt x="171958" y="349074"/>
                  </a:lnTo>
                  <a:lnTo>
                    <a:pt x="161642" y="358555"/>
                  </a:lnTo>
                  <a:cubicBezTo>
                    <a:pt x="157261" y="362788"/>
                    <a:pt x="152149" y="368433"/>
                    <a:pt x="145577" y="370197"/>
                  </a:cubicBezTo>
                  <a:cubicBezTo>
                    <a:pt x="144116" y="370902"/>
                    <a:pt x="142656" y="369138"/>
                    <a:pt x="143751" y="367727"/>
                  </a:cubicBezTo>
                  <a:cubicBezTo>
                    <a:pt x="146672" y="362788"/>
                    <a:pt x="152149" y="359966"/>
                    <a:pt x="156530" y="356086"/>
                  </a:cubicBezTo>
                  <a:lnTo>
                    <a:pt x="169167" y="344709"/>
                  </a:lnTo>
                  <a:lnTo>
                    <a:pt x="158098" y="327399"/>
                  </a:lnTo>
                  <a:lnTo>
                    <a:pt x="157921" y="327081"/>
                  </a:lnTo>
                  <a:lnTo>
                    <a:pt x="143361" y="335353"/>
                  </a:lnTo>
                  <a:cubicBezTo>
                    <a:pt x="138775" y="337918"/>
                    <a:pt x="134189" y="342314"/>
                    <a:pt x="128897" y="342314"/>
                  </a:cubicBezTo>
                  <a:cubicBezTo>
                    <a:pt x="127839" y="342314"/>
                    <a:pt x="126781" y="341215"/>
                    <a:pt x="127134" y="340116"/>
                  </a:cubicBezTo>
                  <a:cubicBezTo>
                    <a:pt x="129603" y="334621"/>
                    <a:pt x="135247" y="332056"/>
                    <a:pt x="140186" y="329492"/>
                  </a:cubicBezTo>
                  <a:lnTo>
                    <a:pt x="155360" y="322457"/>
                  </a:lnTo>
                  <a:lnTo>
                    <a:pt x="146330" y="306156"/>
                  </a:lnTo>
                  <a:lnTo>
                    <a:pt x="132110" y="313357"/>
                  </a:lnTo>
                  <a:cubicBezTo>
                    <a:pt x="124543" y="315784"/>
                    <a:pt x="116749" y="316426"/>
                    <a:pt x="110768" y="312762"/>
                  </a:cubicBezTo>
                  <a:cubicBezTo>
                    <a:pt x="109680" y="312029"/>
                    <a:pt x="109318" y="310564"/>
                    <a:pt x="110768" y="310198"/>
                  </a:cubicBezTo>
                  <a:cubicBezTo>
                    <a:pt x="116205" y="307633"/>
                    <a:pt x="122368" y="308000"/>
                    <a:pt x="128168" y="306901"/>
                  </a:cubicBezTo>
                  <a:lnTo>
                    <a:pt x="143394" y="300856"/>
                  </a:lnTo>
                  <a:lnTo>
                    <a:pt x="135920" y="287364"/>
                  </a:lnTo>
                  <a:lnTo>
                    <a:pt x="121178" y="291961"/>
                  </a:lnTo>
                  <a:cubicBezTo>
                    <a:pt x="117598" y="294759"/>
                    <a:pt x="115092" y="300006"/>
                    <a:pt x="110438" y="300706"/>
                  </a:cubicBezTo>
                  <a:cubicBezTo>
                    <a:pt x="109722" y="301055"/>
                    <a:pt x="108649" y="300706"/>
                    <a:pt x="108291" y="299656"/>
                  </a:cubicBezTo>
                  <a:cubicBezTo>
                    <a:pt x="106143" y="293710"/>
                    <a:pt x="114376" y="288113"/>
                    <a:pt x="119030" y="285315"/>
                  </a:cubicBezTo>
                  <a:lnTo>
                    <a:pt x="133246" y="282537"/>
                  </a:lnTo>
                  <a:lnTo>
                    <a:pt x="125523" y="268597"/>
                  </a:lnTo>
                  <a:lnTo>
                    <a:pt x="114518" y="273967"/>
                  </a:lnTo>
                  <a:cubicBezTo>
                    <a:pt x="106934" y="276222"/>
                    <a:pt x="99172" y="276222"/>
                    <a:pt x="92926" y="270449"/>
                  </a:cubicBezTo>
                  <a:cubicBezTo>
                    <a:pt x="91856" y="269728"/>
                    <a:pt x="92570" y="268284"/>
                    <a:pt x="93997" y="268284"/>
                  </a:cubicBezTo>
                  <a:cubicBezTo>
                    <a:pt x="100778" y="269006"/>
                    <a:pt x="107558" y="269367"/>
                    <a:pt x="114339" y="267202"/>
                  </a:cubicBezTo>
                  <a:lnTo>
                    <a:pt x="122830" y="263735"/>
                  </a:lnTo>
                  <a:lnTo>
                    <a:pt x="114562" y="248809"/>
                  </a:lnTo>
                  <a:lnTo>
                    <a:pt x="104004" y="255594"/>
                  </a:lnTo>
                  <a:cubicBezTo>
                    <a:pt x="99592" y="259223"/>
                    <a:pt x="95548" y="263940"/>
                    <a:pt x="90034" y="265754"/>
                  </a:cubicBezTo>
                  <a:cubicBezTo>
                    <a:pt x="88563" y="266117"/>
                    <a:pt x="87093" y="265029"/>
                    <a:pt x="87828" y="263577"/>
                  </a:cubicBezTo>
                  <a:cubicBezTo>
                    <a:pt x="90034" y="258134"/>
                    <a:pt x="96284" y="254869"/>
                    <a:pt x="101063" y="251603"/>
                  </a:cubicBezTo>
                  <a:lnTo>
                    <a:pt x="112557" y="245190"/>
                  </a:lnTo>
                  <a:lnTo>
                    <a:pt x="103028" y="227987"/>
                  </a:lnTo>
                  <a:lnTo>
                    <a:pt x="89544" y="226793"/>
                  </a:lnTo>
                  <a:cubicBezTo>
                    <a:pt x="83855" y="227146"/>
                    <a:pt x="77454" y="229615"/>
                    <a:pt x="71764" y="228557"/>
                  </a:cubicBezTo>
                  <a:cubicBezTo>
                    <a:pt x="70698" y="228557"/>
                    <a:pt x="69631" y="226793"/>
                    <a:pt x="70698" y="225735"/>
                  </a:cubicBezTo>
                  <a:cubicBezTo>
                    <a:pt x="75320" y="221148"/>
                    <a:pt x="83144" y="220796"/>
                    <a:pt x="89544" y="220443"/>
                  </a:cubicBezTo>
                  <a:lnTo>
                    <a:pt x="99521" y="222065"/>
                  </a:lnTo>
                  <a:lnTo>
                    <a:pt x="89776" y="205993"/>
                  </a:lnTo>
                  <a:lnTo>
                    <a:pt x="74098" y="208886"/>
                  </a:lnTo>
                  <a:cubicBezTo>
                    <a:pt x="68985" y="210981"/>
                    <a:pt x="64236" y="215522"/>
                    <a:pt x="58392" y="216569"/>
                  </a:cubicBezTo>
                  <a:cubicBezTo>
                    <a:pt x="57661" y="216919"/>
                    <a:pt x="56931" y="215871"/>
                    <a:pt x="56931" y="215522"/>
                  </a:cubicBezTo>
                  <a:cubicBezTo>
                    <a:pt x="57844" y="208711"/>
                    <a:pt x="64601" y="205044"/>
                    <a:pt x="72409" y="202992"/>
                  </a:cubicBezTo>
                  <a:lnTo>
                    <a:pt x="86819" y="201114"/>
                  </a:lnTo>
                  <a:lnTo>
                    <a:pt x="80833" y="191241"/>
                  </a:lnTo>
                  <a:lnTo>
                    <a:pt x="74367" y="179204"/>
                  </a:lnTo>
                  <a:lnTo>
                    <a:pt x="64501" y="185310"/>
                  </a:lnTo>
                  <a:cubicBezTo>
                    <a:pt x="59373" y="187860"/>
                    <a:pt x="53145" y="191504"/>
                    <a:pt x="47649" y="190410"/>
                  </a:cubicBezTo>
                  <a:cubicBezTo>
                    <a:pt x="46184" y="190046"/>
                    <a:pt x="45818" y="188589"/>
                    <a:pt x="46917" y="187131"/>
                  </a:cubicBezTo>
                  <a:cubicBezTo>
                    <a:pt x="50580" y="183852"/>
                    <a:pt x="56808" y="183124"/>
                    <a:pt x="61204" y="180938"/>
                  </a:cubicBezTo>
                  <a:lnTo>
                    <a:pt x="71934" y="174674"/>
                  </a:lnTo>
                  <a:lnTo>
                    <a:pt x="68831" y="168898"/>
                  </a:lnTo>
                  <a:lnTo>
                    <a:pt x="54889" y="165757"/>
                  </a:lnTo>
                  <a:cubicBezTo>
                    <a:pt x="51261" y="166509"/>
                    <a:pt x="47269" y="167637"/>
                    <a:pt x="44003" y="169141"/>
                  </a:cubicBezTo>
                  <a:cubicBezTo>
                    <a:pt x="40738" y="171021"/>
                    <a:pt x="38561" y="173277"/>
                    <a:pt x="34932" y="173653"/>
                  </a:cubicBezTo>
                  <a:cubicBezTo>
                    <a:pt x="33481" y="174029"/>
                    <a:pt x="33118" y="172901"/>
                    <a:pt x="33481" y="171773"/>
                  </a:cubicBezTo>
                  <a:cubicBezTo>
                    <a:pt x="36021" y="163878"/>
                    <a:pt x="49083" y="160870"/>
                    <a:pt x="56341" y="160494"/>
                  </a:cubicBezTo>
                  <a:lnTo>
                    <a:pt x="66008" y="163642"/>
                  </a:lnTo>
                  <a:lnTo>
                    <a:pt x="59455" y="151442"/>
                  </a:lnTo>
                  <a:lnTo>
                    <a:pt x="57176" y="144096"/>
                  </a:lnTo>
                  <a:lnTo>
                    <a:pt x="53014" y="144888"/>
                  </a:lnTo>
                  <a:cubicBezTo>
                    <a:pt x="43860" y="150761"/>
                    <a:pt x="36345" y="165191"/>
                    <a:pt x="24321" y="157674"/>
                  </a:cubicBezTo>
                  <a:cubicBezTo>
                    <a:pt x="23593" y="157316"/>
                    <a:pt x="23957" y="155526"/>
                    <a:pt x="25050" y="155526"/>
                  </a:cubicBezTo>
                  <a:cubicBezTo>
                    <a:pt x="35980" y="154452"/>
                    <a:pt x="43837" y="141499"/>
                    <a:pt x="53845" y="138109"/>
                  </a:cubicBezTo>
                  <a:lnTo>
                    <a:pt x="55344" y="138191"/>
                  </a:lnTo>
                  <a:lnTo>
                    <a:pt x="48397" y="115801"/>
                  </a:lnTo>
                  <a:lnTo>
                    <a:pt x="34417" y="119698"/>
                  </a:lnTo>
                  <a:cubicBezTo>
                    <a:pt x="29366" y="121529"/>
                    <a:pt x="25036" y="124827"/>
                    <a:pt x="20346" y="127757"/>
                  </a:cubicBezTo>
                  <a:cubicBezTo>
                    <a:pt x="14573" y="131054"/>
                    <a:pt x="6636" y="134352"/>
                    <a:pt x="502" y="129955"/>
                  </a:cubicBezTo>
                  <a:cubicBezTo>
                    <a:pt x="-219" y="129223"/>
                    <a:pt x="-219" y="127391"/>
                    <a:pt x="863" y="127391"/>
                  </a:cubicBezTo>
                  <a:cubicBezTo>
                    <a:pt x="10244" y="124460"/>
                    <a:pt x="17099" y="119698"/>
                    <a:pt x="25397" y="115302"/>
                  </a:cubicBezTo>
                  <a:cubicBezTo>
                    <a:pt x="29185" y="113104"/>
                    <a:pt x="33966" y="110814"/>
                    <a:pt x="38836" y="109577"/>
                  </a:cubicBezTo>
                  <a:lnTo>
                    <a:pt x="46618" y="109909"/>
                  </a:lnTo>
                  <a:lnTo>
                    <a:pt x="50881" y="70024"/>
                  </a:lnTo>
                  <a:lnTo>
                    <a:pt x="59152" y="58934"/>
                  </a:lnTo>
                  <a:lnTo>
                    <a:pt x="40023" y="48472"/>
                  </a:lnTo>
                  <a:cubicBezTo>
                    <a:pt x="33606" y="44288"/>
                    <a:pt x="27780" y="39323"/>
                    <a:pt x="24321" y="33253"/>
                  </a:cubicBezTo>
                  <a:cubicBezTo>
                    <a:pt x="23593" y="31782"/>
                    <a:pt x="25777" y="29943"/>
                    <a:pt x="26870" y="30679"/>
                  </a:cubicBezTo>
                  <a:cubicBezTo>
                    <a:pt x="33060" y="33621"/>
                    <a:pt x="37429" y="39139"/>
                    <a:pt x="42891" y="43185"/>
                  </a:cubicBezTo>
                  <a:cubicBezTo>
                    <a:pt x="48716" y="47967"/>
                    <a:pt x="54906" y="52013"/>
                    <a:pt x="61096" y="56059"/>
                  </a:cubicBezTo>
                  <a:lnTo>
                    <a:pt x="60126" y="57627"/>
                  </a:lnTo>
                  <a:lnTo>
                    <a:pt x="71565" y="42289"/>
                  </a:lnTo>
                  <a:lnTo>
                    <a:pt x="86351" y="37260"/>
                  </a:lnTo>
                  <a:lnTo>
                    <a:pt x="85262" y="17521"/>
                  </a:lnTo>
                  <a:cubicBezTo>
                    <a:pt x="84529" y="12090"/>
                    <a:pt x="82331" y="6297"/>
                    <a:pt x="83063" y="866"/>
                  </a:cubicBezTo>
                  <a:cubicBezTo>
                    <a:pt x="83063" y="-220"/>
                    <a:pt x="84162" y="-220"/>
                    <a:pt x="84529" y="504"/>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55" name="Freeform 898">
              <a:extLst>
                <a:ext uri="{FF2B5EF4-FFF2-40B4-BE49-F238E27FC236}">
                  <a16:creationId xmlns:a16="http://schemas.microsoft.com/office/drawing/2014/main" id="{D8A4881D-34C0-7842-A3B5-987CB7D3D370}"/>
                </a:ext>
              </a:extLst>
            </p:cNvPr>
            <p:cNvSpPr>
              <a:spLocks/>
            </p:cNvSpPr>
            <p:nvPr/>
          </p:nvSpPr>
          <p:spPr bwMode="auto">
            <a:xfrm>
              <a:off x="3575720" y="6392928"/>
              <a:ext cx="862436" cy="465072"/>
            </a:xfrm>
            <a:custGeom>
              <a:avLst/>
              <a:gdLst/>
              <a:ahLst/>
              <a:cxnLst/>
              <a:rect l="0" t="0" r="r" b="b"/>
              <a:pathLst>
                <a:path w="561934" h="303025">
                  <a:moveTo>
                    <a:pt x="464884" y="256848"/>
                  </a:moveTo>
                  <a:cubicBezTo>
                    <a:pt x="467449" y="264316"/>
                    <a:pt x="470379" y="271783"/>
                    <a:pt x="474409" y="278895"/>
                  </a:cubicBezTo>
                  <a:cubicBezTo>
                    <a:pt x="477340" y="283874"/>
                    <a:pt x="481370" y="288497"/>
                    <a:pt x="481736" y="294542"/>
                  </a:cubicBezTo>
                  <a:cubicBezTo>
                    <a:pt x="481736" y="295964"/>
                    <a:pt x="480271" y="297387"/>
                    <a:pt x="478805" y="296675"/>
                  </a:cubicBezTo>
                  <a:cubicBezTo>
                    <a:pt x="472211" y="293831"/>
                    <a:pt x="469280" y="287430"/>
                    <a:pt x="466350" y="281385"/>
                  </a:cubicBezTo>
                  <a:cubicBezTo>
                    <a:pt x="462686" y="273917"/>
                    <a:pt x="460488" y="266449"/>
                    <a:pt x="459023" y="258271"/>
                  </a:cubicBezTo>
                  <a:cubicBezTo>
                    <a:pt x="458290" y="254715"/>
                    <a:pt x="463419" y="253292"/>
                    <a:pt x="464884" y="256848"/>
                  </a:cubicBezTo>
                  <a:close/>
                  <a:moveTo>
                    <a:pt x="452926" y="222285"/>
                  </a:moveTo>
                  <a:cubicBezTo>
                    <a:pt x="453956" y="221542"/>
                    <a:pt x="455673" y="222285"/>
                    <a:pt x="455673" y="223771"/>
                  </a:cubicBezTo>
                  <a:cubicBezTo>
                    <a:pt x="456359" y="226372"/>
                    <a:pt x="455673" y="228973"/>
                    <a:pt x="454986" y="232317"/>
                  </a:cubicBezTo>
                  <a:cubicBezTo>
                    <a:pt x="453613" y="238633"/>
                    <a:pt x="444002" y="233803"/>
                    <a:pt x="447435" y="228601"/>
                  </a:cubicBezTo>
                  <a:cubicBezTo>
                    <a:pt x="449151" y="226001"/>
                    <a:pt x="450524" y="224143"/>
                    <a:pt x="452926" y="222285"/>
                  </a:cubicBezTo>
                  <a:close/>
                  <a:moveTo>
                    <a:pt x="427220" y="216725"/>
                  </a:moveTo>
                  <a:cubicBezTo>
                    <a:pt x="431937" y="215192"/>
                    <a:pt x="434114" y="223239"/>
                    <a:pt x="429034" y="224772"/>
                  </a:cubicBezTo>
                  <a:cubicBezTo>
                    <a:pt x="423954" y="225921"/>
                    <a:pt x="421777" y="217874"/>
                    <a:pt x="427220" y="216725"/>
                  </a:cubicBezTo>
                  <a:close/>
                  <a:moveTo>
                    <a:pt x="342546" y="215436"/>
                  </a:moveTo>
                  <a:cubicBezTo>
                    <a:pt x="349041" y="213604"/>
                    <a:pt x="351566" y="223862"/>
                    <a:pt x="345072" y="225694"/>
                  </a:cubicBezTo>
                  <a:cubicBezTo>
                    <a:pt x="338577" y="227526"/>
                    <a:pt x="336052" y="217268"/>
                    <a:pt x="342546" y="215436"/>
                  </a:cubicBezTo>
                  <a:close/>
                  <a:moveTo>
                    <a:pt x="311287" y="208337"/>
                  </a:moveTo>
                  <a:cubicBezTo>
                    <a:pt x="315097" y="207254"/>
                    <a:pt x="316621" y="213027"/>
                    <a:pt x="312811" y="214110"/>
                  </a:cubicBezTo>
                  <a:cubicBezTo>
                    <a:pt x="309001" y="214831"/>
                    <a:pt x="307477" y="209058"/>
                    <a:pt x="311287" y="208337"/>
                  </a:cubicBezTo>
                  <a:close/>
                  <a:moveTo>
                    <a:pt x="471758" y="206038"/>
                  </a:moveTo>
                  <a:cubicBezTo>
                    <a:pt x="472117" y="206038"/>
                    <a:pt x="472117" y="206408"/>
                    <a:pt x="472834" y="206408"/>
                  </a:cubicBezTo>
                  <a:cubicBezTo>
                    <a:pt x="478569" y="209001"/>
                    <a:pt x="471758" y="216409"/>
                    <a:pt x="468891" y="211223"/>
                  </a:cubicBezTo>
                  <a:cubicBezTo>
                    <a:pt x="468532" y="211223"/>
                    <a:pt x="468532" y="210853"/>
                    <a:pt x="468532" y="210482"/>
                  </a:cubicBezTo>
                  <a:cubicBezTo>
                    <a:pt x="467815" y="209742"/>
                    <a:pt x="467815" y="208260"/>
                    <a:pt x="468532" y="207519"/>
                  </a:cubicBezTo>
                  <a:cubicBezTo>
                    <a:pt x="468532" y="207149"/>
                    <a:pt x="469249" y="206408"/>
                    <a:pt x="469608" y="206408"/>
                  </a:cubicBezTo>
                  <a:cubicBezTo>
                    <a:pt x="469966" y="206038"/>
                    <a:pt x="471400" y="205667"/>
                    <a:pt x="471758" y="206038"/>
                  </a:cubicBezTo>
                  <a:close/>
                  <a:moveTo>
                    <a:pt x="369843" y="197585"/>
                  </a:moveTo>
                  <a:cubicBezTo>
                    <a:pt x="374198" y="194554"/>
                    <a:pt x="378552" y="202636"/>
                    <a:pt x="372746" y="204320"/>
                  </a:cubicBezTo>
                  <a:cubicBezTo>
                    <a:pt x="368029" y="205330"/>
                    <a:pt x="366215" y="199942"/>
                    <a:pt x="369843" y="197585"/>
                  </a:cubicBezTo>
                  <a:close/>
                  <a:moveTo>
                    <a:pt x="236992" y="193143"/>
                  </a:moveTo>
                  <a:cubicBezTo>
                    <a:pt x="243064" y="191379"/>
                    <a:pt x="245208" y="200904"/>
                    <a:pt x="239492" y="201963"/>
                  </a:cubicBezTo>
                  <a:cubicBezTo>
                    <a:pt x="233420" y="203726"/>
                    <a:pt x="231277" y="194554"/>
                    <a:pt x="236992" y="193143"/>
                  </a:cubicBezTo>
                  <a:close/>
                  <a:moveTo>
                    <a:pt x="426633" y="184095"/>
                  </a:moveTo>
                  <a:cubicBezTo>
                    <a:pt x="430368" y="181854"/>
                    <a:pt x="434104" y="187084"/>
                    <a:pt x="431489" y="190445"/>
                  </a:cubicBezTo>
                  <a:cubicBezTo>
                    <a:pt x="427380" y="194181"/>
                    <a:pt x="421777" y="187084"/>
                    <a:pt x="426633" y="184095"/>
                  </a:cubicBezTo>
                  <a:close/>
                  <a:moveTo>
                    <a:pt x="154589" y="180173"/>
                  </a:moveTo>
                  <a:cubicBezTo>
                    <a:pt x="160450" y="178679"/>
                    <a:pt x="162649" y="187644"/>
                    <a:pt x="156787" y="189512"/>
                  </a:cubicBezTo>
                  <a:cubicBezTo>
                    <a:pt x="151291" y="191006"/>
                    <a:pt x="148727" y="181667"/>
                    <a:pt x="154589" y="180173"/>
                  </a:cubicBezTo>
                  <a:close/>
                  <a:moveTo>
                    <a:pt x="350521" y="177572"/>
                  </a:moveTo>
                  <a:cubicBezTo>
                    <a:pt x="353061" y="177196"/>
                    <a:pt x="355964" y="178512"/>
                    <a:pt x="355601" y="181520"/>
                  </a:cubicBezTo>
                  <a:cubicBezTo>
                    <a:pt x="355601" y="182272"/>
                    <a:pt x="355601" y="183024"/>
                    <a:pt x="355601" y="183400"/>
                  </a:cubicBezTo>
                  <a:cubicBezTo>
                    <a:pt x="354876" y="186784"/>
                    <a:pt x="349796" y="189416"/>
                    <a:pt x="348344" y="185280"/>
                  </a:cubicBezTo>
                  <a:lnTo>
                    <a:pt x="347618" y="183776"/>
                  </a:lnTo>
                  <a:cubicBezTo>
                    <a:pt x="345804" y="180016"/>
                    <a:pt x="347981" y="177948"/>
                    <a:pt x="350521" y="177572"/>
                  </a:cubicBezTo>
                  <a:close/>
                  <a:moveTo>
                    <a:pt x="298124" y="177029"/>
                  </a:moveTo>
                  <a:cubicBezTo>
                    <a:pt x="299712" y="178533"/>
                    <a:pt x="300484" y="181165"/>
                    <a:pt x="298596" y="182857"/>
                  </a:cubicBezTo>
                  <a:cubicBezTo>
                    <a:pt x="298253" y="183233"/>
                    <a:pt x="297909" y="183233"/>
                    <a:pt x="297909" y="183609"/>
                  </a:cubicBezTo>
                  <a:cubicBezTo>
                    <a:pt x="294820" y="186241"/>
                    <a:pt x="290015" y="182857"/>
                    <a:pt x="292074" y="178721"/>
                  </a:cubicBezTo>
                  <a:cubicBezTo>
                    <a:pt x="292418" y="178345"/>
                    <a:pt x="292761" y="178345"/>
                    <a:pt x="292761" y="177969"/>
                  </a:cubicBezTo>
                  <a:cubicBezTo>
                    <a:pt x="294134" y="175149"/>
                    <a:pt x="296537" y="175525"/>
                    <a:pt x="298124" y="177029"/>
                  </a:cubicBezTo>
                  <a:close/>
                  <a:moveTo>
                    <a:pt x="469289" y="168520"/>
                  </a:moveTo>
                  <a:cubicBezTo>
                    <a:pt x="470650" y="169155"/>
                    <a:pt x="470650" y="171694"/>
                    <a:pt x="468949" y="171694"/>
                  </a:cubicBezTo>
                  <a:cubicBezTo>
                    <a:pt x="468269" y="172012"/>
                    <a:pt x="467928" y="172012"/>
                    <a:pt x="467588" y="172012"/>
                  </a:cubicBezTo>
                  <a:cubicBezTo>
                    <a:pt x="466908" y="172012"/>
                    <a:pt x="466227" y="171694"/>
                    <a:pt x="466227" y="171059"/>
                  </a:cubicBezTo>
                  <a:cubicBezTo>
                    <a:pt x="466227" y="170742"/>
                    <a:pt x="466227" y="170424"/>
                    <a:pt x="466227" y="169790"/>
                  </a:cubicBezTo>
                  <a:cubicBezTo>
                    <a:pt x="466227" y="168520"/>
                    <a:pt x="468269" y="167567"/>
                    <a:pt x="469289" y="168520"/>
                  </a:cubicBezTo>
                  <a:close/>
                  <a:moveTo>
                    <a:pt x="231212" y="160253"/>
                  </a:moveTo>
                  <a:cubicBezTo>
                    <a:pt x="233197" y="162049"/>
                    <a:pt x="233935" y="165261"/>
                    <a:pt x="230612" y="167718"/>
                  </a:cubicBezTo>
                  <a:cubicBezTo>
                    <a:pt x="230243" y="168096"/>
                    <a:pt x="229505" y="168852"/>
                    <a:pt x="228766" y="168852"/>
                  </a:cubicBezTo>
                  <a:cubicBezTo>
                    <a:pt x="225813" y="170364"/>
                    <a:pt x="221752" y="167718"/>
                    <a:pt x="222859" y="164317"/>
                  </a:cubicBezTo>
                  <a:cubicBezTo>
                    <a:pt x="223229" y="163183"/>
                    <a:pt x="223967" y="162427"/>
                    <a:pt x="224336" y="161293"/>
                  </a:cubicBezTo>
                  <a:cubicBezTo>
                    <a:pt x="225998" y="158080"/>
                    <a:pt x="229228" y="158458"/>
                    <a:pt x="231212" y="160253"/>
                  </a:cubicBezTo>
                  <a:close/>
                  <a:moveTo>
                    <a:pt x="170704" y="159101"/>
                  </a:moveTo>
                  <a:cubicBezTo>
                    <a:pt x="175218" y="158042"/>
                    <a:pt x="176955" y="165098"/>
                    <a:pt x="172440" y="166156"/>
                  </a:cubicBezTo>
                  <a:cubicBezTo>
                    <a:pt x="167926" y="167214"/>
                    <a:pt x="166190" y="160159"/>
                    <a:pt x="170704" y="159101"/>
                  </a:cubicBezTo>
                  <a:close/>
                  <a:moveTo>
                    <a:pt x="94319" y="148252"/>
                  </a:moveTo>
                  <a:cubicBezTo>
                    <a:pt x="95041" y="148583"/>
                    <a:pt x="95762" y="148914"/>
                    <a:pt x="96123" y="149575"/>
                  </a:cubicBezTo>
                  <a:cubicBezTo>
                    <a:pt x="97205" y="149906"/>
                    <a:pt x="97566" y="150898"/>
                    <a:pt x="96484" y="151560"/>
                  </a:cubicBezTo>
                  <a:cubicBezTo>
                    <a:pt x="95762" y="152221"/>
                    <a:pt x="95041" y="152552"/>
                    <a:pt x="94319" y="153213"/>
                  </a:cubicBezTo>
                  <a:cubicBezTo>
                    <a:pt x="92515" y="154536"/>
                    <a:pt x="89990" y="152552"/>
                    <a:pt x="89990" y="150567"/>
                  </a:cubicBezTo>
                  <a:cubicBezTo>
                    <a:pt x="89990" y="148583"/>
                    <a:pt x="92515" y="146929"/>
                    <a:pt x="94319" y="148252"/>
                  </a:cubicBezTo>
                  <a:close/>
                  <a:moveTo>
                    <a:pt x="456197" y="138992"/>
                  </a:moveTo>
                  <a:cubicBezTo>
                    <a:pt x="456558" y="138992"/>
                    <a:pt x="456919" y="139345"/>
                    <a:pt x="457280" y="139345"/>
                  </a:cubicBezTo>
                  <a:cubicBezTo>
                    <a:pt x="462691" y="143578"/>
                    <a:pt x="456197" y="151339"/>
                    <a:pt x="451146" y="146753"/>
                  </a:cubicBezTo>
                  <a:cubicBezTo>
                    <a:pt x="451146" y="146401"/>
                    <a:pt x="450785" y="146401"/>
                    <a:pt x="450424" y="146048"/>
                  </a:cubicBezTo>
                  <a:cubicBezTo>
                    <a:pt x="447177" y="142520"/>
                    <a:pt x="451867" y="135817"/>
                    <a:pt x="456197" y="138992"/>
                  </a:cubicBezTo>
                  <a:close/>
                  <a:moveTo>
                    <a:pt x="358970" y="133197"/>
                  </a:moveTo>
                  <a:lnTo>
                    <a:pt x="363341" y="134348"/>
                  </a:lnTo>
                  <a:cubicBezTo>
                    <a:pt x="365832" y="135060"/>
                    <a:pt x="365120" y="137553"/>
                    <a:pt x="363341" y="138621"/>
                  </a:cubicBezTo>
                  <a:lnTo>
                    <a:pt x="361444" y="138554"/>
                  </a:lnTo>
                  <a:lnTo>
                    <a:pt x="358970" y="133197"/>
                  </a:lnTo>
                  <a:close/>
                  <a:moveTo>
                    <a:pt x="123894" y="130503"/>
                  </a:moveTo>
                  <a:cubicBezTo>
                    <a:pt x="127636" y="129467"/>
                    <a:pt x="129337" y="135334"/>
                    <a:pt x="125595" y="136369"/>
                  </a:cubicBezTo>
                  <a:cubicBezTo>
                    <a:pt x="121853" y="137059"/>
                    <a:pt x="120152" y="131538"/>
                    <a:pt x="123894" y="130503"/>
                  </a:cubicBezTo>
                  <a:close/>
                  <a:moveTo>
                    <a:pt x="298492" y="129780"/>
                  </a:moveTo>
                  <a:lnTo>
                    <a:pt x="302486" y="130539"/>
                  </a:lnTo>
                  <a:lnTo>
                    <a:pt x="301921" y="133080"/>
                  </a:lnTo>
                  <a:lnTo>
                    <a:pt x="298492" y="129780"/>
                  </a:lnTo>
                  <a:close/>
                  <a:moveTo>
                    <a:pt x="338656" y="127850"/>
                  </a:moveTo>
                  <a:lnTo>
                    <a:pt x="339145" y="127978"/>
                  </a:lnTo>
                  <a:lnTo>
                    <a:pt x="339145" y="132568"/>
                  </a:lnTo>
                  <a:cubicBezTo>
                    <a:pt x="343059" y="133280"/>
                    <a:pt x="347329" y="133992"/>
                    <a:pt x="350887" y="135772"/>
                  </a:cubicBezTo>
                  <a:lnTo>
                    <a:pt x="351791" y="138215"/>
                  </a:lnTo>
                  <a:lnTo>
                    <a:pt x="343059" y="137909"/>
                  </a:lnTo>
                  <a:cubicBezTo>
                    <a:pt x="339501" y="137553"/>
                    <a:pt x="335587" y="136484"/>
                    <a:pt x="331673" y="136484"/>
                  </a:cubicBezTo>
                  <a:cubicBezTo>
                    <a:pt x="328470" y="136128"/>
                    <a:pt x="325268" y="136840"/>
                    <a:pt x="322421" y="137909"/>
                  </a:cubicBezTo>
                  <a:cubicBezTo>
                    <a:pt x="321354" y="141113"/>
                    <a:pt x="322421" y="142538"/>
                    <a:pt x="325268" y="142538"/>
                  </a:cubicBezTo>
                  <a:cubicBezTo>
                    <a:pt x="330605" y="146098"/>
                    <a:pt x="341636" y="147523"/>
                    <a:pt x="348041" y="147167"/>
                  </a:cubicBezTo>
                  <a:cubicBezTo>
                    <a:pt x="350175" y="147167"/>
                    <a:pt x="352310" y="146454"/>
                    <a:pt x="354445" y="145386"/>
                  </a:cubicBezTo>
                  <a:lnTo>
                    <a:pt x="351791" y="138215"/>
                  </a:lnTo>
                  <a:lnTo>
                    <a:pt x="361444" y="138554"/>
                  </a:lnTo>
                  <a:lnTo>
                    <a:pt x="364764" y="145742"/>
                  </a:lnTo>
                  <a:cubicBezTo>
                    <a:pt x="360850" y="159273"/>
                    <a:pt x="341992" y="156425"/>
                    <a:pt x="332029" y="154288"/>
                  </a:cubicBezTo>
                  <a:cubicBezTo>
                    <a:pt x="325980" y="152864"/>
                    <a:pt x="314237" y="151083"/>
                    <a:pt x="310679" y="145030"/>
                  </a:cubicBezTo>
                  <a:cubicBezTo>
                    <a:pt x="307477" y="140045"/>
                    <a:pt x="310323" y="134704"/>
                    <a:pt x="314237" y="131499"/>
                  </a:cubicBezTo>
                  <a:cubicBezTo>
                    <a:pt x="320820" y="126514"/>
                    <a:pt x="329716" y="126336"/>
                    <a:pt x="338656" y="127850"/>
                  </a:cubicBezTo>
                  <a:close/>
                  <a:moveTo>
                    <a:pt x="295634" y="127029"/>
                  </a:moveTo>
                  <a:lnTo>
                    <a:pt x="298492" y="129780"/>
                  </a:lnTo>
                  <a:lnTo>
                    <a:pt x="285676" y="127344"/>
                  </a:lnTo>
                  <a:lnTo>
                    <a:pt x="295634" y="127029"/>
                  </a:lnTo>
                  <a:close/>
                  <a:moveTo>
                    <a:pt x="369132" y="109396"/>
                  </a:moveTo>
                  <a:cubicBezTo>
                    <a:pt x="374686" y="109842"/>
                    <a:pt x="380372" y="112247"/>
                    <a:pt x="385170" y="115276"/>
                  </a:cubicBezTo>
                  <a:cubicBezTo>
                    <a:pt x="389435" y="118127"/>
                    <a:pt x="396188" y="120978"/>
                    <a:pt x="396899" y="127037"/>
                  </a:cubicBezTo>
                  <a:cubicBezTo>
                    <a:pt x="397609" y="131670"/>
                    <a:pt x="393700" y="134521"/>
                    <a:pt x="389790" y="136303"/>
                  </a:cubicBezTo>
                  <a:cubicBezTo>
                    <a:pt x="384637" y="138263"/>
                    <a:pt x="378240" y="138886"/>
                    <a:pt x="372109" y="137995"/>
                  </a:cubicBezTo>
                  <a:lnTo>
                    <a:pt x="358241" y="131619"/>
                  </a:lnTo>
                  <a:lnTo>
                    <a:pt x="358970" y="133197"/>
                  </a:lnTo>
                  <a:lnTo>
                    <a:pt x="339145" y="127978"/>
                  </a:lnTo>
                  <a:lnTo>
                    <a:pt x="339145" y="127939"/>
                  </a:lnTo>
                  <a:lnTo>
                    <a:pt x="355905" y="130191"/>
                  </a:lnTo>
                  <a:lnTo>
                    <a:pt x="352117" y="117415"/>
                  </a:lnTo>
                  <a:lnTo>
                    <a:pt x="354631" y="116108"/>
                  </a:lnTo>
                  <a:lnTo>
                    <a:pt x="356737" y="118484"/>
                  </a:lnTo>
                  <a:lnTo>
                    <a:pt x="362410" y="117089"/>
                  </a:lnTo>
                  <a:lnTo>
                    <a:pt x="362335" y="123072"/>
                  </a:lnTo>
                  <a:cubicBezTo>
                    <a:pt x="364734" y="125255"/>
                    <a:pt x="368466" y="127037"/>
                    <a:pt x="370243" y="127750"/>
                  </a:cubicBezTo>
                  <a:cubicBezTo>
                    <a:pt x="373442" y="128819"/>
                    <a:pt x="382327" y="130957"/>
                    <a:pt x="385526" y="128106"/>
                  </a:cubicBezTo>
                  <a:cubicBezTo>
                    <a:pt x="388013" y="125968"/>
                    <a:pt x="378062" y="120622"/>
                    <a:pt x="375574" y="119197"/>
                  </a:cubicBezTo>
                  <a:cubicBezTo>
                    <a:pt x="372731" y="117949"/>
                    <a:pt x="369443" y="116613"/>
                    <a:pt x="366156" y="116167"/>
                  </a:cubicBezTo>
                  <a:lnTo>
                    <a:pt x="362410" y="117089"/>
                  </a:lnTo>
                  <a:lnTo>
                    <a:pt x="362424" y="115989"/>
                  </a:lnTo>
                  <a:cubicBezTo>
                    <a:pt x="363845" y="114920"/>
                    <a:pt x="363490" y="112782"/>
                    <a:pt x="361713" y="112425"/>
                  </a:cubicBezTo>
                  <a:lnTo>
                    <a:pt x="354631" y="116108"/>
                  </a:lnTo>
                  <a:lnTo>
                    <a:pt x="353894" y="115276"/>
                  </a:lnTo>
                  <a:cubicBezTo>
                    <a:pt x="358159" y="110465"/>
                    <a:pt x="363579" y="108951"/>
                    <a:pt x="369132" y="109396"/>
                  </a:cubicBezTo>
                  <a:close/>
                  <a:moveTo>
                    <a:pt x="234218" y="105114"/>
                  </a:moveTo>
                  <a:cubicBezTo>
                    <a:pt x="241614" y="105750"/>
                    <a:pt x="248920" y="108112"/>
                    <a:pt x="255595" y="111928"/>
                  </a:cubicBezTo>
                  <a:cubicBezTo>
                    <a:pt x="265336" y="117379"/>
                    <a:pt x="272191" y="127918"/>
                    <a:pt x="257038" y="130462"/>
                  </a:cubicBezTo>
                  <a:cubicBezTo>
                    <a:pt x="247657" y="132279"/>
                    <a:pt x="237916" y="130825"/>
                    <a:pt x="228896" y="128645"/>
                  </a:cubicBezTo>
                  <a:cubicBezTo>
                    <a:pt x="222041" y="127191"/>
                    <a:pt x="212299" y="125737"/>
                    <a:pt x="207248" y="120286"/>
                  </a:cubicBezTo>
                  <a:cubicBezTo>
                    <a:pt x="204182" y="116652"/>
                    <a:pt x="204903" y="112201"/>
                    <a:pt x="207113" y="109657"/>
                  </a:cubicBezTo>
                  <a:lnTo>
                    <a:pt x="213070" y="110210"/>
                  </a:lnTo>
                  <a:lnTo>
                    <a:pt x="214103" y="112291"/>
                  </a:lnTo>
                  <a:lnTo>
                    <a:pt x="214339" y="112280"/>
                  </a:lnTo>
                  <a:lnTo>
                    <a:pt x="213382" y="113382"/>
                  </a:lnTo>
                  <a:cubicBezTo>
                    <a:pt x="213743" y="116289"/>
                    <a:pt x="215186" y="117742"/>
                    <a:pt x="218794" y="117742"/>
                  </a:cubicBezTo>
                  <a:cubicBezTo>
                    <a:pt x="221319" y="118469"/>
                    <a:pt x="223484" y="119196"/>
                    <a:pt x="225649" y="119560"/>
                  </a:cubicBezTo>
                  <a:cubicBezTo>
                    <a:pt x="229257" y="120650"/>
                    <a:pt x="232865" y="121740"/>
                    <a:pt x="236473" y="122467"/>
                  </a:cubicBezTo>
                  <a:cubicBezTo>
                    <a:pt x="240441" y="123194"/>
                    <a:pt x="244771" y="123920"/>
                    <a:pt x="249461" y="123920"/>
                  </a:cubicBezTo>
                  <a:cubicBezTo>
                    <a:pt x="252347" y="123920"/>
                    <a:pt x="255595" y="123557"/>
                    <a:pt x="258481" y="122830"/>
                  </a:cubicBezTo>
                  <a:cubicBezTo>
                    <a:pt x="258481" y="122467"/>
                    <a:pt x="258481" y="122103"/>
                    <a:pt x="257399" y="121740"/>
                  </a:cubicBezTo>
                  <a:cubicBezTo>
                    <a:pt x="255595" y="116289"/>
                    <a:pt x="241884" y="112291"/>
                    <a:pt x="236833" y="111201"/>
                  </a:cubicBezTo>
                  <a:lnTo>
                    <a:pt x="214339" y="112280"/>
                  </a:lnTo>
                  <a:lnTo>
                    <a:pt x="215907" y="110474"/>
                  </a:lnTo>
                  <a:lnTo>
                    <a:pt x="213070" y="110210"/>
                  </a:lnTo>
                  <a:lnTo>
                    <a:pt x="212299" y="108657"/>
                  </a:lnTo>
                  <a:cubicBezTo>
                    <a:pt x="219335" y="105568"/>
                    <a:pt x="226821" y="104478"/>
                    <a:pt x="234218" y="105114"/>
                  </a:cubicBezTo>
                  <a:close/>
                  <a:moveTo>
                    <a:pt x="152119" y="104283"/>
                  </a:moveTo>
                  <a:cubicBezTo>
                    <a:pt x="154283" y="102479"/>
                    <a:pt x="157530" y="103923"/>
                    <a:pt x="157530" y="106809"/>
                  </a:cubicBezTo>
                  <a:cubicBezTo>
                    <a:pt x="157891" y="108974"/>
                    <a:pt x="156448" y="110056"/>
                    <a:pt x="154283" y="110056"/>
                  </a:cubicBezTo>
                  <a:cubicBezTo>
                    <a:pt x="151397" y="110056"/>
                    <a:pt x="150315" y="106448"/>
                    <a:pt x="152119" y="104283"/>
                  </a:cubicBezTo>
                  <a:close/>
                  <a:moveTo>
                    <a:pt x="307634" y="103945"/>
                  </a:moveTo>
                  <a:cubicBezTo>
                    <a:pt x="317651" y="102479"/>
                    <a:pt x="330887" y="103945"/>
                    <a:pt x="332318" y="116767"/>
                  </a:cubicBezTo>
                  <a:cubicBezTo>
                    <a:pt x="334107" y="130688"/>
                    <a:pt x="315504" y="129589"/>
                    <a:pt x="307276" y="127391"/>
                  </a:cubicBezTo>
                  <a:cubicBezTo>
                    <a:pt x="300121" y="125925"/>
                    <a:pt x="283665" y="116034"/>
                    <a:pt x="293324" y="107242"/>
                  </a:cubicBezTo>
                  <a:cubicBezTo>
                    <a:pt x="295292" y="105044"/>
                    <a:pt x="298332" y="104311"/>
                    <a:pt x="301552" y="104219"/>
                  </a:cubicBezTo>
                  <a:lnTo>
                    <a:pt x="307687" y="104763"/>
                  </a:lnTo>
                  <a:lnTo>
                    <a:pt x="307992" y="109440"/>
                  </a:lnTo>
                  <a:cubicBezTo>
                    <a:pt x="309959" y="109623"/>
                    <a:pt x="313894" y="110081"/>
                    <a:pt x="317293" y="111226"/>
                  </a:cubicBezTo>
                  <a:lnTo>
                    <a:pt x="319716" y="113579"/>
                  </a:lnTo>
                  <a:lnTo>
                    <a:pt x="307634" y="113103"/>
                  </a:lnTo>
                  <a:cubicBezTo>
                    <a:pt x="306561" y="112737"/>
                    <a:pt x="299763" y="112371"/>
                    <a:pt x="299406" y="113470"/>
                  </a:cubicBezTo>
                  <a:cubicBezTo>
                    <a:pt x="299048" y="115301"/>
                    <a:pt x="305487" y="117499"/>
                    <a:pt x="306561" y="118232"/>
                  </a:cubicBezTo>
                  <a:cubicBezTo>
                    <a:pt x="309780" y="118965"/>
                    <a:pt x="323375" y="121896"/>
                    <a:pt x="323375" y="117133"/>
                  </a:cubicBezTo>
                  <a:lnTo>
                    <a:pt x="319716" y="113579"/>
                  </a:lnTo>
                  <a:lnTo>
                    <a:pt x="326237" y="113836"/>
                  </a:lnTo>
                  <a:cubicBezTo>
                    <a:pt x="327668" y="113470"/>
                    <a:pt x="328383" y="111638"/>
                    <a:pt x="327310" y="110905"/>
                  </a:cubicBezTo>
                  <a:cubicBezTo>
                    <a:pt x="322659" y="106875"/>
                    <a:pt x="316220" y="105776"/>
                    <a:pt x="310854" y="105044"/>
                  </a:cubicBezTo>
                  <a:lnTo>
                    <a:pt x="307687" y="104763"/>
                  </a:lnTo>
                  <a:lnTo>
                    <a:pt x="307634" y="103945"/>
                  </a:lnTo>
                  <a:close/>
                  <a:moveTo>
                    <a:pt x="407324" y="103528"/>
                  </a:moveTo>
                  <a:lnTo>
                    <a:pt x="415946" y="123877"/>
                  </a:lnTo>
                  <a:cubicBezTo>
                    <a:pt x="417426" y="131914"/>
                    <a:pt x="417596" y="140586"/>
                    <a:pt x="417056" y="148839"/>
                  </a:cubicBezTo>
                  <a:lnTo>
                    <a:pt x="415544" y="159585"/>
                  </a:lnTo>
                  <a:lnTo>
                    <a:pt x="423571" y="155869"/>
                  </a:lnTo>
                  <a:cubicBezTo>
                    <a:pt x="432132" y="145570"/>
                    <a:pt x="428424" y="130087"/>
                    <a:pt x="419729" y="116903"/>
                  </a:cubicBezTo>
                  <a:lnTo>
                    <a:pt x="407324" y="103528"/>
                  </a:lnTo>
                  <a:close/>
                  <a:moveTo>
                    <a:pt x="396639" y="97150"/>
                  </a:moveTo>
                  <a:lnTo>
                    <a:pt x="406181" y="102296"/>
                  </a:lnTo>
                  <a:lnTo>
                    <a:pt x="403854" y="99787"/>
                  </a:lnTo>
                  <a:lnTo>
                    <a:pt x="403241" y="98161"/>
                  </a:lnTo>
                  <a:lnTo>
                    <a:pt x="396639" y="97150"/>
                  </a:lnTo>
                  <a:close/>
                  <a:moveTo>
                    <a:pt x="99466" y="96075"/>
                  </a:moveTo>
                  <a:cubicBezTo>
                    <a:pt x="103844" y="94542"/>
                    <a:pt x="105528" y="102589"/>
                    <a:pt x="101150" y="104122"/>
                  </a:cubicBezTo>
                  <a:cubicBezTo>
                    <a:pt x="96772" y="105271"/>
                    <a:pt x="94752" y="97224"/>
                    <a:pt x="99466" y="96075"/>
                  </a:cubicBezTo>
                  <a:close/>
                  <a:moveTo>
                    <a:pt x="247515" y="95958"/>
                  </a:moveTo>
                  <a:lnTo>
                    <a:pt x="247308" y="98113"/>
                  </a:lnTo>
                  <a:lnTo>
                    <a:pt x="246102" y="96652"/>
                  </a:lnTo>
                  <a:lnTo>
                    <a:pt x="247515" y="95958"/>
                  </a:lnTo>
                  <a:close/>
                  <a:moveTo>
                    <a:pt x="247605" y="95914"/>
                  </a:moveTo>
                  <a:lnTo>
                    <a:pt x="247515" y="95958"/>
                  </a:lnTo>
                  <a:lnTo>
                    <a:pt x="247519" y="95917"/>
                  </a:lnTo>
                  <a:lnTo>
                    <a:pt x="247605" y="95914"/>
                  </a:lnTo>
                  <a:close/>
                  <a:moveTo>
                    <a:pt x="259298" y="90169"/>
                  </a:moveTo>
                  <a:cubicBezTo>
                    <a:pt x="264169" y="89480"/>
                    <a:pt x="269305" y="90215"/>
                    <a:pt x="274087" y="92238"/>
                  </a:cubicBezTo>
                  <a:cubicBezTo>
                    <a:pt x="278692" y="94445"/>
                    <a:pt x="284714" y="98124"/>
                    <a:pt x="285423" y="103641"/>
                  </a:cubicBezTo>
                  <a:cubicBezTo>
                    <a:pt x="286486" y="108423"/>
                    <a:pt x="283297" y="111733"/>
                    <a:pt x="279401" y="113940"/>
                  </a:cubicBezTo>
                  <a:cubicBezTo>
                    <a:pt x="270899" y="117986"/>
                    <a:pt x="252479" y="115412"/>
                    <a:pt x="246457" y="106952"/>
                  </a:cubicBezTo>
                  <a:lnTo>
                    <a:pt x="247308" y="98113"/>
                  </a:lnTo>
                  <a:lnTo>
                    <a:pt x="248228" y="99227"/>
                  </a:lnTo>
                  <a:lnTo>
                    <a:pt x="259563" y="97037"/>
                  </a:lnTo>
                  <a:lnTo>
                    <a:pt x="259563" y="98491"/>
                  </a:lnTo>
                  <a:cubicBezTo>
                    <a:pt x="258146" y="99227"/>
                    <a:pt x="254250" y="99227"/>
                    <a:pt x="253541" y="100698"/>
                  </a:cubicBezTo>
                  <a:cubicBezTo>
                    <a:pt x="252124" y="102905"/>
                    <a:pt x="255667" y="104009"/>
                    <a:pt x="257438" y="104377"/>
                  </a:cubicBezTo>
                  <a:cubicBezTo>
                    <a:pt x="260626" y="105848"/>
                    <a:pt x="264169" y="106584"/>
                    <a:pt x="267357" y="106952"/>
                  </a:cubicBezTo>
                  <a:cubicBezTo>
                    <a:pt x="269128" y="106952"/>
                    <a:pt x="274796" y="107687"/>
                    <a:pt x="275858" y="106584"/>
                  </a:cubicBezTo>
                  <a:cubicBezTo>
                    <a:pt x="280464" y="100698"/>
                    <a:pt x="265940" y="96652"/>
                    <a:pt x="263460" y="96284"/>
                  </a:cubicBezTo>
                  <a:lnTo>
                    <a:pt x="259563" y="97037"/>
                  </a:lnTo>
                  <a:lnTo>
                    <a:pt x="259563" y="95549"/>
                  </a:lnTo>
                  <a:lnTo>
                    <a:pt x="247605" y="95914"/>
                  </a:lnTo>
                  <a:lnTo>
                    <a:pt x="259298" y="90169"/>
                  </a:lnTo>
                  <a:close/>
                  <a:moveTo>
                    <a:pt x="138496" y="81048"/>
                  </a:moveTo>
                  <a:cubicBezTo>
                    <a:pt x="141319" y="80254"/>
                    <a:pt x="142024" y="84620"/>
                    <a:pt x="139555" y="85414"/>
                  </a:cubicBezTo>
                  <a:cubicBezTo>
                    <a:pt x="137085" y="86207"/>
                    <a:pt x="136027" y="81842"/>
                    <a:pt x="138496" y="81048"/>
                  </a:cubicBezTo>
                  <a:close/>
                  <a:moveTo>
                    <a:pt x="183245" y="69729"/>
                  </a:moveTo>
                  <a:lnTo>
                    <a:pt x="192327" y="92124"/>
                  </a:lnTo>
                  <a:cubicBezTo>
                    <a:pt x="194619" y="101499"/>
                    <a:pt x="196057" y="111145"/>
                    <a:pt x="198574" y="121782"/>
                  </a:cubicBezTo>
                  <a:cubicBezTo>
                    <a:pt x="202169" y="137287"/>
                    <a:pt x="196417" y="133682"/>
                    <a:pt x="216549" y="139451"/>
                  </a:cubicBezTo>
                  <a:cubicBezTo>
                    <a:pt x="232008" y="143778"/>
                    <a:pt x="249624" y="144139"/>
                    <a:pt x="265083" y="146302"/>
                  </a:cubicBezTo>
                  <a:lnTo>
                    <a:pt x="276457" y="148006"/>
                  </a:lnTo>
                  <a:lnTo>
                    <a:pt x="267995" y="144307"/>
                  </a:lnTo>
                  <a:cubicBezTo>
                    <a:pt x="263656" y="140843"/>
                    <a:pt x="261006" y="136193"/>
                    <a:pt x="263747" y="130904"/>
                  </a:cubicBezTo>
                  <a:cubicBezTo>
                    <a:pt x="266671" y="125434"/>
                    <a:pt x="274711" y="126163"/>
                    <a:pt x="279462" y="126163"/>
                  </a:cubicBezTo>
                  <a:lnTo>
                    <a:pt x="285676" y="127344"/>
                  </a:lnTo>
                  <a:lnTo>
                    <a:pt x="276904" y="127622"/>
                  </a:lnTo>
                  <a:cubicBezTo>
                    <a:pt x="274345" y="128716"/>
                    <a:pt x="275442" y="132363"/>
                    <a:pt x="278366" y="131998"/>
                  </a:cubicBezTo>
                  <a:cubicBezTo>
                    <a:pt x="280010" y="131816"/>
                    <a:pt x="285675" y="131816"/>
                    <a:pt x="290792" y="132591"/>
                  </a:cubicBezTo>
                  <a:lnTo>
                    <a:pt x="292690" y="133680"/>
                  </a:lnTo>
                  <a:lnTo>
                    <a:pt x="278366" y="133457"/>
                  </a:lnTo>
                  <a:cubicBezTo>
                    <a:pt x="276904" y="133457"/>
                    <a:pt x="270325" y="133457"/>
                    <a:pt x="269960" y="134916"/>
                  </a:cubicBezTo>
                  <a:cubicBezTo>
                    <a:pt x="269594" y="136010"/>
                    <a:pt x="271787" y="138198"/>
                    <a:pt x="272153" y="138928"/>
                  </a:cubicBezTo>
                  <a:cubicBezTo>
                    <a:pt x="274711" y="141116"/>
                    <a:pt x="278366" y="142575"/>
                    <a:pt x="281289" y="143304"/>
                  </a:cubicBezTo>
                  <a:cubicBezTo>
                    <a:pt x="284579" y="143669"/>
                    <a:pt x="287868" y="143669"/>
                    <a:pt x="291157" y="142939"/>
                  </a:cubicBezTo>
                  <a:cubicBezTo>
                    <a:pt x="293350" y="142575"/>
                    <a:pt x="299563" y="140022"/>
                    <a:pt x="299928" y="137834"/>
                  </a:cubicBezTo>
                  <a:lnTo>
                    <a:pt x="292690" y="133680"/>
                  </a:lnTo>
                  <a:lnTo>
                    <a:pt x="301756" y="133822"/>
                  </a:lnTo>
                  <a:lnTo>
                    <a:pt x="301921" y="133080"/>
                  </a:lnTo>
                  <a:lnTo>
                    <a:pt x="307238" y="138198"/>
                  </a:lnTo>
                  <a:cubicBezTo>
                    <a:pt x="306689" y="143304"/>
                    <a:pt x="302395" y="146586"/>
                    <a:pt x="297279" y="148501"/>
                  </a:cubicBezTo>
                  <a:lnTo>
                    <a:pt x="288247" y="149773"/>
                  </a:lnTo>
                  <a:lnTo>
                    <a:pt x="351725" y="159283"/>
                  </a:lnTo>
                  <a:cubicBezTo>
                    <a:pt x="365746" y="161447"/>
                    <a:pt x="386597" y="168658"/>
                    <a:pt x="400618" y="166495"/>
                  </a:cubicBezTo>
                  <a:lnTo>
                    <a:pt x="406186" y="163917"/>
                  </a:lnTo>
                  <a:lnTo>
                    <a:pt x="408437" y="124785"/>
                  </a:lnTo>
                  <a:cubicBezTo>
                    <a:pt x="406616" y="117884"/>
                    <a:pt x="403430" y="112617"/>
                    <a:pt x="399379" y="108031"/>
                  </a:cubicBezTo>
                  <a:lnTo>
                    <a:pt x="385168" y="95393"/>
                  </a:lnTo>
                  <a:lnTo>
                    <a:pt x="320019" y="85418"/>
                  </a:lnTo>
                  <a:lnTo>
                    <a:pt x="319508" y="86023"/>
                  </a:lnTo>
                  <a:lnTo>
                    <a:pt x="315877" y="84784"/>
                  </a:lnTo>
                  <a:lnTo>
                    <a:pt x="285402" y="80118"/>
                  </a:lnTo>
                  <a:lnTo>
                    <a:pt x="183245" y="69729"/>
                  </a:lnTo>
                  <a:close/>
                  <a:moveTo>
                    <a:pt x="120530" y="66729"/>
                  </a:moveTo>
                  <a:cubicBezTo>
                    <a:pt x="84770" y="70521"/>
                    <a:pt x="53155" y="88118"/>
                    <a:pt x="61783" y="134235"/>
                  </a:cubicBezTo>
                  <a:cubicBezTo>
                    <a:pt x="70052" y="178823"/>
                    <a:pt x="113913" y="192847"/>
                    <a:pt x="152021" y="201477"/>
                  </a:cubicBezTo>
                  <a:cubicBezTo>
                    <a:pt x="224284" y="218018"/>
                    <a:pt x="299063" y="222693"/>
                    <a:pt x="371686" y="235278"/>
                  </a:cubicBezTo>
                  <a:cubicBezTo>
                    <a:pt x="412671" y="242470"/>
                    <a:pt x="490326" y="263325"/>
                    <a:pt x="495000" y="198600"/>
                  </a:cubicBezTo>
                  <a:cubicBezTo>
                    <a:pt x="496797" y="174329"/>
                    <a:pt x="486012" y="154551"/>
                    <a:pt x="469834" y="138954"/>
                  </a:cubicBezTo>
                  <a:lnTo>
                    <a:pt x="432229" y="116358"/>
                  </a:lnTo>
                  <a:lnTo>
                    <a:pt x="439535" y="131879"/>
                  </a:lnTo>
                  <a:cubicBezTo>
                    <a:pt x="443670" y="150900"/>
                    <a:pt x="439266" y="171363"/>
                    <a:pt x="422189" y="179115"/>
                  </a:cubicBezTo>
                  <a:cubicBezTo>
                    <a:pt x="413201" y="183082"/>
                    <a:pt x="393788" y="176952"/>
                    <a:pt x="385519" y="175509"/>
                  </a:cubicBezTo>
                  <a:cubicBezTo>
                    <a:pt x="365027" y="172625"/>
                    <a:pt x="344894" y="169019"/>
                    <a:pt x="324402" y="165774"/>
                  </a:cubicBezTo>
                  <a:cubicBezTo>
                    <a:pt x="279823" y="158923"/>
                    <a:pt x="235603" y="151350"/>
                    <a:pt x="191024" y="143778"/>
                  </a:cubicBezTo>
                  <a:cubicBezTo>
                    <a:pt x="188867" y="143417"/>
                    <a:pt x="188148" y="140893"/>
                    <a:pt x="188507" y="139090"/>
                  </a:cubicBezTo>
                  <a:cubicBezTo>
                    <a:pt x="191024" y="125749"/>
                    <a:pt x="190934" y="113669"/>
                    <a:pt x="188687" y="101950"/>
                  </a:cubicBezTo>
                  <a:lnTo>
                    <a:pt x="176686" y="69062"/>
                  </a:lnTo>
                  <a:lnTo>
                    <a:pt x="156336" y="66993"/>
                  </a:lnTo>
                  <a:cubicBezTo>
                    <a:pt x="144831" y="65734"/>
                    <a:pt x="132450" y="65465"/>
                    <a:pt x="120530" y="66729"/>
                  </a:cubicBezTo>
                  <a:close/>
                  <a:moveTo>
                    <a:pt x="301005" y="16245"/>
                  </a:moveTo>
                  <a:cubicBezTo>
                    <a:pt x="301738" y="15167"/>
                    <a:pt x="303936" y="15526"/>
                    <a:pt x="303936" y="17323"/>
                  </a:cubicBezTo>
                  <a:cubicBezTo>
                    <a:pt x="302837" y="34936"/>
                    <a:pt x="293678" y="52189"/>
                    <a:pt x="287084" y="68723"/>
                  </a:cubicBezTo>
                  <a:cubicBezTo>
                    <a:pt x="285619" y="71958"/>
                    <a:pt x="280490" y="70880"/>
                    <a:pt x="281589" y="67285"/>
                  </a:cubicBezTo>
                  <a:cubicBezTo>
                    <a:pt x="286718" y="50392"/>
                    <a:pt x="290381" y="30982"/>
                    <a:pt x="301005" y="16245"/>
                  </a:cubicBezTo>
                  <a:close/>
                  <a:moveTo>
                    <a:pt x="157706" y="372"/>
                  </a:moveTo>
                  <a:cubicBezTo>
                    <a:pt x="159567" y="-708"/>
                    <a:pt x="161055" y="732"/>
                    <a:pt x="160683" y="2531"/>
                  </a:cubicBezTo>
                  <a:cubicBezTo>
                    <a:pt x="159194" y="11170"/>
                    <a:pt x="152497" y="18729"/>
                    <a:pt x="149893" y="27368"/>
                  </a:cubicBezTo>
                  <a:lnTo>
                    <a:pt x="145306" y="53361"/>
                  </a:lnTo>
                  <a:lnTo>
                    <a:pt x="183682" y="57072"/>
                  </a:lnTo>
                  <a:lnTo>
                    <a:pt x="192701" y="37089"/>
                  </a:lnTo>
                  <a:cubicBezTo>
                    <a:pt x="192701" y="30985"/>
                    <a:pt x="190108" y="25239"/>
                    <a:pt x="189737" y="19135"/>
                  </a:cubicBezTo>
                  <a:cubicBezTo>
                    <a:pt x="189737" y="12313"/>
                    <a:pt x="191960" y="4413"/>
                    <a:pt x="200109" y="4413"/>
                  </a:cubicBezTo>
                  <a:cubicBezTo>
                    <a:pt x="201220" y="4054"/>
                    <a:pt x="202331" y="5849"/>
                    <a:pt x="201220" y="6567"/>
                  </a:cubicBezTo>
                  <a:cubicBezTo>
                    <a:pt x="193812" y="17340"/>
                    <a:pt x="198257" y="27035"/>
                    <a:pt x="196775" y="38884"/>
                  </a:cubicBezTo>
                  <a:lnTo>
                    <a:pt x="187494" y="57441"/>
                  </a:lnTo>
                  <a:lnTo>
                    <a:pt x="204466" y="59082"/>
                  </a:lnTo>
                  <a:lnTo>
                    <a:pt x="238461" y="64361"/>
                  </a:lnTo>
                  <a:lnTo>
                    <a:pt x="244404" y="42266"/>
                  </a:lnTo>
                  <a:cubicBezTo>
                    <a:pt x="246536" y="32535"/>
                    <a:pt x="247602" y="22444"/>
                    <a:pt x="251157" y="13433"/>
                  </a:cubicBezTo>
                  <a:cubicBezTo>
                    <a:pt x="251867" y="11992"/>
                    <a:pt x="254355" y="12713"/>
                    <a:pt x="254355" y="13794"/>
                  </a:cubicBezTo>
                  <a:cubicBezTo>
                    <a:pt x="256132" y="23885"/>
                    <a:pt x="254533" y="34697"/>
                    <a:pt x="251556" y="45239"/>
                  </a:cubicBezTo>
                  <a:lnTo>
                    <a:pt x="244137" y="65242"/>
                  </a:lnTo>
                  <a:lnTo>
                    <a:pt x="278571" y="70589"/>
                  </a:lnTo>
                  <a:lnTo>
                    <a:pt x="320010" y="75722"/>
                  </a:lnTo>
                  <a:lnTo>
                    <a:pt x="330228" y="64468"/>
                  </a:lnTo>
                  <a:cubicBezTo>
                    <a:pt x="332772" y="58006"/>
                    <a:pt x="333499" y="50595"/>
                    <a:pt x="333317" y="43365"/>
                  </a:cubicBezTo>
                  <a:cubicBezTo>
                    <a:pt x="333317" y="34688"/>
                    <a:pt x="328593" y="23481"/>
                    <a:pt x="335134" y="16613"/>
                  </a:cubicBezTo>
                  <a:cubicBezTo>
                    <a:pt x="336588" y="15167"/>
                    <a:pt x="338768" y="15528"/>
                    <a:pt x="340221" y="16613"/>
                  </a:cubicBezTo>
                  <a:cubicBezTo>
                    <a:pt x="340585" y="16974"/>
                    <a:pt x="340948" y="16974"/>
                    <a:pt x="341312" y="17697"/>
                  </a:cubicBezTo>
                  <a:cubicBezTo>
                    <a:pt x="342038" y="18059"/>
                    <a:pt x="342038" y="19143"/>
                    <a:pt x="341675" y="19866"/>
                  </a:cubicBezTo>
                  <a:cubicBezTo>
                    <a:pt x="337678" y="24928"/>
                    <a:pt x="340948" y="36857"/>
                    <a:pt x="340948" y="43365"/>
                  </a:cubicBezTo>
                  <a:cubicBezTo>
                    <a:pt x="340948" y="49872"/>
                    <a:pt x="340585" y="56741"/>
                    <a:pt x="338768" y="63248"/>
                  </a:cubicBezTo>
                  <a:lnTo>
                    <a:pt x="327441" y="76643"/>
                  </a:lnTo>
                  <a:lnTo>
                    <a:pt x="347508" y="79129"/>
                  </a:lnTo>
                  <a:lnTo>
                    <a:pt x="375600" y="85618"/>
                  </a:lnTo>
                  <a:lnTo>
                    <a:pt x="373101" y="65746"/>
                  </a:lnTo>
                  <a:cubicBezTo>
                    <a:pt x="373668" y="56644"/>
                    <a:pt x="376549" y="48131"/>
                    <a:pt x="383709" y="43240"/>
                  </a:cubicBezTo>
                  <a:cubicBezTo>
                    <a:pt x="384756" y="42154"/>
                    <a:pt x="386503" y="43603"/>
                    <a:pt x="386503" y="45052"/>
                  </a:cubicBezTo>
                  <a:cubicBezTo>
                    <a:pt x="386503" y="51935"/>
                    <a:pt x="384058" y="58455"/>
                    <a:pt x="382661" y="64976"/>
                  </a:cubicBezTo>
                  <a:lnTo>
                    <a:pt x="382661" y="87250"/>
                  </a:lnTo>
                  <a:lnTo>
                    <a:pt x="407701" y="93034"/>
                  </a:lnTo>
                  <a:lnTo>
                    <a:pt x="406626" y="85017"/>
                  </a:lnTo>
                  <a:cubicBezTo>
                    <a:pt x="407712" y="72078"/>
                    <a:pt x="413506" y="59857"/>
                    <a:pt x="420747" y="49433"/>
                  </a:cubicBezTo>
                  <a:cubicBezTo>
                    <a:pt x="422557" y="46917"/>
                    <a:pt x="426178" y="49074"/>
                    <a:pt x="425092" y="51949"/>
                  </a:cubicBezTo>
                  <a:cubicBezTo>
                    <a:pt x="421471" y="60216"/>
                    <a:pt x="418575" y="68843"/>
                    <a:pt x="416764" y="77829"/>
                  </a:cubicBezTo>
                  <a:cubicBezTo>
                    <a:pt x="416040" y="81782"/>
                    <a:pt x="414954" y="85736"/>
                    <a:pt x="415316" y="89690"/>
                  </a:cubicBezTo>
                  <a:lnTo>
                    <a:pt x="415725" y="90650"/>
                  </a:lnTo>
                  <a:lnTo>
                    <a:pt x="416266" y="90366"/>
                  </a:lnTo>
                  <a:lnTo>
                    <a:pt x="439796" y="103031"/>
                  </a:lnTo>
                  <a:lnTo>
                    <a:pt x="443826" y="84241"/>
                  </a:lnTo>
                  <a:cubicBezTo>
                    <a:pt x="448060" y="76200"/>
                    <a:pt x="455821" y="67064"/>
                    <a:pt x="464993" y="66333"/>
                  </a:cubicBezTo>
                  <a:cubicBezTo>
                    <a:pt x="466757" y="65967"/>
                    <a:pt x="467462" y="68160"/>
                    <a:pt x="466757" y="69256"/>
                  </a:cubicBezTo>
                  <a:cubicBezTo>
                    <a:pt x="462876" y="76200"/>
                    <a:pt x="455821" y="81682"/>
                    <a:pt x="451235" y="88626"/>
                  </a:cubicBezTo>
                  <a:lnTo>
                    <a:pt x="444980" y="105822"/>
                  </a:lnTo>
                  <a:lnTo>
                    <a:pt x="459104" y="113424"/>
                  </a:lnTo>
                  <a:lnTo>
                    <a:pt x="462200" y="116420"/>
                  </a:lnTo>
                  <a:lnTo>
                    <a:pt x="480628" y="93263"/>
                  </a:lnTo>
                  <a:cubicBezTo>
                    <a:pt x="488464" y="85817"/>
                    <a:pt x="497381" y="79695"/>
                    <a:pt x="507289" y="75858"/>
                  </a:cubicBezTo>
                  <a:cubicBezTo>
                    <a:pt x="508370" y="75492"/>
                    <a:pt x="508730" y="77320"/>
                    <a:pt x="508370" y="78051"/>
                  </a:cubicBezTo>
                  <a:lnTo>
                    <a:pt x="467185" y="121245"/>
                  </a:lnTo>
                  <a:lnTo>
                    <a:pt x="473913" y="127757"/>
                  </a:lnTo>
                  <a:lnTo>
                    <a:pt x="495059" y="115497"/>
                  </a:lnTo>
                  <a:cubicBezTo>
                    <a:pt x="499360" y="111116"/>
                    <a:pt x="501511" y="103448"/>
                    <a:pt x="507605" y="101257"/>
                  </a:cubicBezTo>
                  <a:cubicBezTo>
                    <a:pt x="508322" y="100892"/>
                    <a:pt x="509398" y="101622"/>
                    <a:pt x="509756" y="102353"/>
                  </a:cubicBezTo>
                  <a:cubicBezTo>
                    <a:pt x="511907" y="109655"/>
                    <a:pt x="503304" y="118418"/>
                    <a:pt x="498285" y="122799"/>
                  </a:cubicBezTo>
                  <a:lnTo>
                    <a:pt x="479246" y="132917"/>
                  </a:lnTo>
                  <a:lnTo>
                    <a:pt x="488059" y="141447"/>
                  </a:lnTo>
                  <a:lnTo>
                    <a:pt x="494511" y="155924"/>
                  </a:lnTo>
                  <a:lnTo>
                    <a:pt x="526673" y="146239"/>
                  </a:lnTo>
                  <a:cubicBezTo>
                    <a:pt x="539882" y="146101"/>
                    <a:pt x="552821" y="149966"/>
                    <a:pt x="561268" y="159353"/>
                  </a:cubicBezTo>
                  <a:cubicBezTo>
                    <a:pt x="562706" y="160826"/>
                    <a:pt x="561628" y="163034"/>
                    <a:pt x="559830" y="162666"/>
                  </a:cubicBezTo>
                  <a:cubicBezTo>
                    <a:pt x="548328" y="159721"/>
                    <a:pt x="538624" y="154200"/>
                    <a:pt x="526762" y="153463"/>
                  </a:cubicBezTo>
                  <a:lnTo>
                    <a:pt x="497354" y="162302"/>
                  </a:lnTo>
                  <a:lnTo>
                    <a:pt x="506913" y="183751"/>
                  </a:lnTo>
                  <a:lnTo>
                    <a:pt x="510677" y="182016"/>
                  </a:lnTo>
                  <a:cubicBezTo>
                    <a:pt x="517027" y="184465"/>
                    <a:pt x="523377" y="186913"/>
                    <a:pt x="529727" y="189711"/>
                  </a:cubicBezTo>
                  <a:cubicBezTo>
                    <a:pt x="533961" y="191460"/>
                    <a:pt x="540311" y="192160"/>
                    <a:pt x="541722" y="196707"/>
                  </a:cubicBezTo>
                  <a:cubicBezTo>
                    <a:pt x="542074" y="197406"/>
                    <a:pt x="541722" y="198106"/>
                    <a:pt x="541369" y="198456"/>
                  </a:cubicBezTo>
                  <a:cubicBezTo>
                    <a:pt x="536783" y="200554"/>
                    <a:pt x="531138" y="197057"/>
                    <a:pt x="526905" y="195658"/>
                  </a:cubicBezTo>
                  <a:lnTo>
                    <a:pt x="509212" y="188910"/>
                  </a:lnTo>
                  <a:lnTo>
                    <a:pt x="510652" y="192140"/>
                  </a:lnTo>
                  <a:cubicBezTo>
                    <a:pt x="511307" y="200894"/>
                    <a:pt x="510099" y="209634"/>
                    <a:pt x="506565" y="218106"/>
                  </a:cubicBezTo>
                  <a:lnTo>
                    <a:pt x="497792" y="229957"/>
                  </a:lnTo>
                  <a:lnTo>
                    <a:pt x="499036" y="230314"/>
                  </a:lnTo>
                  <a:cubicBezTo>
                    <a:pt x="503269" y="238699"/>
                    <a:pt x="508208" y="246719"/>
                    <a:pt x="513852" y="254009"/>
                  </a:cubicBezTo>
                  <a:cubicBezTo>
                    <a:pt x="518086" y="259842"/>
                    <a:pt x="524083" y="264946"/>
                    <a:pt x="525847" y="271872"/>
                  </a:cubicBezTo>
                  <a:cubicBezTo>
                    <a:pt x="526199" y="273330"/>
                    <a:pt x="524788" y="275153"/>
                    <a:pt x="523024" y="274788"/>
                  </a:cubicBezTo>
                  <a:cubicBezTo>
                    <a:pt x="515969" y="272601"/>
                    <a:pt x="511383" y="265310"/>
                    <a:pt x="507149" y="259477"/>
                  </a:cubicBezTo>
                  <a:lnTo>
                    <a:pt x="494105" y="234938"/>
                  </a:lnTo>
                  <a:lnTo>
                    <a:pt x="488529" y="242470"/>
                  </a:lnTo>
                  <a:cubicBezTo>
                    <a:pt x="476485" y="253257"/>
                    <a:pt x="461565" y="257572"/>
                    <a:pt x="446016" y="258561"/>
                  </a:cubicBezTo>
                  <a:lnTo>
                    <a:pt x="434194" y="257574"/>
                  </a:lnTo>
                  <a:lnTo>
                    <a:pt x="436337" y="276416"/>
                  </a:lnTo>
                  <a:cubicBezTo>
                    <a:pt x="437063" y="284323"/>
                    <a:pt x="438877" y="294028"/>
                    <a:pt x="435974" y="301576"/>
                  </a:cubicBezTo>
                  <a:cubicBezTo>
                    <a:pt x="435249" y="303733"/>
                    <a:pt x="432709" y="303373"/>
                    <a:pt x="431983" y="301217"/>
                  </a:cubicBezTo>
                  <a:cubicBezTo>
                    <a:pt x="429080" y="294747"/>
                    <a:pt x="430169" y="286839"/>
                    <a:pt x="429806" y="279651"/>
                  </a:cubicBezTo>
                  <a:lnTo>
                    <a:pt x="427367" y="257004"/>
                  </a:lnTo>
                  <a:lnTo>
                    <a:pt x="400456" y="254756"/>
                  </a:lnTo>
                  <a:lnTo>
                    <a:pt x="397154" y="274350"/>
                  </a:lnTo>
                  <a:cubicBezTo>
                    <a:pt x="396411" y="281141"/>
                    <a:pt x="396782" y="289005"/>
                    <a:pt x="392696" y="294367"/>
                  </a:cubicBezTo>
                  <a:cubicBezTo>
                    <a:pt x="391952" y="295797"/>
                    <a:pt x="389723" y="295797"/>
                    <a:pt x="388980" y="294367"/>
                  </a:cubicBezTo>
                  <a:cubicBezTo>
                    <a:pt x="385265" y="288290"/>
                    <a:pt x="387494" y="280069"/>
                    <a:pt x="388980" y="273277"/>
                  </a:cubicBezTo>
                  <a:lnTo>
                    <a:pt x="393518" y="253758"/>
                  </a:lnTo>
                  <a:lnTo>
                    <a:pt x="369068" y="250065"/>
                  </a:lnTo>
                  <a:lnTo>
                    <a:pt x="365342" y="269275"/>
                  </a:lnTo>
                  <a:cubicBezTo>
                    <a:pt x="362033" y="278613"/>
                    <a:pt x="356846" y="286924"/>
                    <a:pt x="348797" y="290320"/>
                  </a:cubicBezTo>
                  <a:cubicBezTo>
                    <a:pt x="347366" y="291035"/>
                    <a:pt x="345577" y="289962"/>
                    <a:pt x="345935" y="288175"/>
                  </a:cubicBezTo>
                  <a:cubicBezTo>
                    <a:pt x="347723" y="281026"/>
                    <a:pt x="353090" y="274950"/>
                    <a:pt x="356309" y="268515"/>
                  </a:cubicBezTo>
                  <a:lnTo>
                    <a:pt x="361605" y="248938"/>
                  </a:lnTo>
                  <a:lnTo>
                    <a:pt x="344685" y="246383"/>
                  </a:lnTo>
                  <a:lnTo>
                    <a:pt x="337890" y="265644"/>
                  </a:lnTo>
                  <a:cubicBezTo>
                    <a:pt x="337890" y="271392"/>
                    <a:pt x="341511" y="277858"/>
                    <a:pt x="338614" y="283246"/>
                  </a:cubicBezTo>
                  <a:cubicBezTo>
                    <a:pt x="338252" y="283965"/>
                    <a:pt x="336804" y="284683"/>
                    <a:pt x="335718" y="283965"/>
                  </a:cubicBezTo>
                  <a:cubicBezTo>
                    <a:pt x="328115" y="281809"/>
                    <a:pt x="328115" y="268877"/>
                    <a:pt x="329201" y="262052"/>
                  </a:cubicBezTo>
                  <a:lnTo>
                    <a:pt x="337389" y="245281"/>
                  </a:lnTo>
                  <a:lnTo>
                    <a:pt x="315141" y="241921"/>
                  </a:lnTo>
                  <a:lnTo>
                    <a:pt x="311931" y="257459"/>
                  </a:lnTo>
                  <a:cubicBezTo>
                    <a:pt x="308359" y="266858"/>
                    <a:pt x="302538" y="274609"/>
                    <a:pt x="292484" y="276391"/>
                  </a:cubicBezTo>
                  <a:cubicBezTo>
                    <a:pt x="290720" y="276748"/>
                    <a:pt x="290015" y="274966"/>
                    <a:pt x="290720" y="273897"/>
                  </a:cubicBezTo>
                  <a:cubicBezTo>
                    <a:pt x="297070" y="267126"/>
                    <a:pt x="302362" y="260711"/>
                    <a:pt x="305184" y="252514"/>
                  </a:cubicBezTo>
                  <a:lnTo>
                    <a:pt x="308351" y="240896"/>
                  </a:lnTo>
                  <a:lnTo>
                    <a:pt x="288826" y="237947"/>
                  </a:lnTo>
                  <a:lnTo>
                    <a:pt x="287716" y="254914"/>
                  </a:lnTo>
                  <a:cubicBezTo>
                    <a:pt x="287716" y="261759"/>
                    <a:pt x="289632" y="269685"/>
                    <a:pt x="286949" y="276170"/>
                  </a:cubicBezTo>
                  <a:cubicBezTo>
                    <a:pt x="286183" y="277972"/>
                    <a:pt x="283884" y="278332"/>
                    <a:pt x="283117" y="276531"/>
                  </a:cubicBezTo>
                  <a:cubicBezTo>
                    <a:pt x="278902" y="270766"/>
                    <a:pt x="280051" y="261759"/>
                    <a:pt x="280435" y="254553"/>
                  </a:cubicBezTo>
                  <a:lnTo>
                    <a:pt x="283247" y="237105"/>
                  </a:lnTo>
                  <a:lnTo>
                    <a:pt x="259911" y="233580"/>
                  </a:lnTo>
                  <a:lnTo>
                    <a:pt x="248331" y="246130"/>
                  </a:lnTo>
                  <a:cubicBezTo>
                    <a:pt x="243977" y="252674"/>
                    <a:pt x="242163" y="261035"/>
                    <a:pt x="236357" y="266125"/>
                  </a:cubicBezTo>
                  <a:cubicBezTo>
                    <a:pt x="235268" y="267216"/>
                    <a:pt x="233091" y="266852"/>
                    <a:pt x="232728" y="265034"/>
                  </a:cubicBezTo>
                  <a:cubicBezTo>
                    <a:pt x="231277" y="256673"/>
                    <a:pt x="237445" y="247948"/>
                    <a:pt x="242163" y="241404"/>
                  </a:cubicBezTo>
                  <a:lnTo>
                    <a:pt x="251599" y="232456"/>
                  </a:lnTo>
                  <a:lnTo>
                    <a:pt x="226551" y="229809"/>
                  </a:lnTo>
                  <a:lnTo>
                    <a:pt x="217356" y="249002"/>
                  </a:lnTo>
                  <a:cubicBezTo>
                    <a:pt x="214792" y="256296"/>
                    <a:pt x="216257" y="264684"/>
                    <a:pt x="212960" y="271248"/>
                  </a:cubicBezTo>
                  <a:cubicBezTo>
                    <a:pt x="212594" y="271978"/>
                    <a:pt x="211128" y="271978"/>
                    <a:pt x="210395" y="271248"/>
                  </a:cubicBezTo>
                  <a:cubicBezTo>
                    <a:pt x="204168" y="265231"/>
                    <a:pt x="205541" y="255566"/>
                    <a:pt x="209342" y="246084"/>
                  </a:cubicBezTo>
                  <a:lnTo>
                    <a:pt x="218929" y="229003"/>
                  </a:lnTo>
                  <a:lnTo>
                    <a:pt x="203179" y="227339"/>
                  </a:lnTo>
                  <a:lnTo>
                    <a:pt x="187328" y="224779"/>
                  </a:lnTo>
                  <a:lnTo>
                    <a:pt x="185627" y="242111"/>
                  </a:lnTo>
                  <a:cubicBezTo>
                    <a:pt x="184582" y="248689"/>
                    <a:pt x="183885" y="257826"/>
                    <a:pt x="178309" y="262577"/>
                  </a:cubicBezTo>
                  <a:cubicBezTo>
                    <a:pt x="176915" y="264039"/>
                    <a:pt x="175172" y="263308"/>
                    <a:pt x="174824" y="261115"/>
                  </a:cubicBezTo>
                  <a:cubicBezTo>
                    <a:pt x="174127" y="254902"/>
                    <a:pt x="177960" y="247958"/>
                    <a:pt x="179354" y="241745"/>
                  </a:cubicBezTo>
                  <a:lnTo>
                    <a:pt x="181395" y="223821"/>
                  </a:lnTo>
                  <a:lnTo>
                    <a:pt x="172076" y="222316"/>
                  </a:lnTo>
                  <a:lnTo>
                    <a:pt x="158672" y="233788"/>
                  </a:lnTo>
                  <a:cubicBezTo>
                    <a:pt x="156192" y="238065"/>
                    <a:pt x="154421" y="242698"/>
                    <a:pt x="153713" y="247687"/>
                  </a:cubicBezTo>
                  <a:cubicBezTo>
                    <a:pt x="152650" y="251964"/>
                    <a:pt x="153358" y="255884"/>
                    <a:pt x="150879" y="259447"/>
                  </a:cubicBezTo>
                  <a:cubicBezTo>
                    <a:pt x="150524" y="260873"/>
                    <a:pt x="148753" y="260516"/>
                    <a:pt x="148045" y="259447"/>
                  </a:cubicBezTo>
                  <a:cubicBezTo>
                    <a:pt x="142377" y="251251"/>
                    <a:pt x="149462" y="235927"/>
                    <a:pt x="154421" y="228799"/>
                  </a:cubicBezTo>
                  <a:lnTo>
                    <a:pt x="165187" y="221204"/>
                  </a:lnTo>
                  <a:lnTo>
                    <a:pt x="146853" y="218243"/>
                  </a:lnTo>
                  <a:lnTo>
                    <a:pt x="139693" y="215609"/>
                  </a:lnTo>
                  <a:lnTo>
                    <a:pt x="136159" y="233498"/>
                  </a:lnTo>
                  <a:cubicBezTo>
                    <a:pt x="137237" y="243409"/>
                    <a:pt x="137596" y="253053"/>
                    <a:pt x="126824" y="257340"/>
                  </a:cubicBezTo>
                  <a:cubicBezTo>
                    <a:pt x="125387" y="257697"/>
                    <a:pt x="124310" y="255911"/>
                    <a:pt x="125028" y="254840"/>
                  </a:cubicBezTo>
                  <a:cubicBezTo>
                    <a:pt x="129696" y="247160"/>
                    <a:pt x="128080" y="236712"/>
                    <a:pt x="127721" y="226890"/>
                  </a:cubicBezTo>
                  <a:lnTo>
                    <a:pt x="133461" y="213317"/>
                  </a:lnTo>
                  <a:lnTo>
                    <a:pt x="102981" y="202105"/>
                  </a:lnTo>
                  <a:lnTo>
                    <a:pt x="95864" y="219611"/>
                  </a:lnTo>
                  <a:cubicBezTo>
                    <a:pt x="94078" y="226452"/>
                    <a:pt x="93720" y="233293"/>
                    <a:pt x="93006" y="240134"/>
                  </a:cubicBezTo>
                  <a:cubicBezTo>
                    <a:pt x="91935" y="248775"/>
                    <a:pt x="89077" y="258857"/>
                    <a:pt x="80505" y="262097"/>
                  </a:cubicBezTo>
                  <a:cubicBezTo>
                    <a:pt x="79076" y="262457"/>
                    <a:pt x="77290" y="260657"/>
                    <a:pt x="78004" y="259217"/>
                  </a:cubicBezTo>
                  <a:cubicBezTo>
                    <a:pt x="82648" y="248055"/>
                    <a:pt x="82648" y="237614"/>
                    <a:pt x="84791" y="225732"/>
                  </a:cubicBezTo>
                  <a:cubicBezTo>
                    <a:pt x="85684" y="220331"/>
                    <a:pt x="87202" y="213760"/>
                    <a:pt x="89747" y="207909"/>
                  </a:cubicBezTo>
                  <a:lnTo>
                    <a:pt x="96491" y="199718"/>
                  </a:lnTo>
                  <a:lnTo>
                    <a:pt x="95179" y="199235"/>
                  </a:lnTo>
                  <a:lnTo>
                    <a:pt x="64490" y="170350"/>
                  </a:lnTo>
                  <a:lnTo>
                    <a:pt x="64560" y="174278"/>
                  </a:lnTo>
                  <a:cubicBezTo>
                    <a:pt x="58151" y="182215"/>
                    <a:pt x="53166" y="190874"/>
                    <a:pt x="48181" y="199173"/>
                  </a:cubicBezTo>
                  <a:cubicBezTo>
                    <a:pt x="44264" y="206389"/>
                    <a:pt x="42127" y="215409"/>
                    <a:pt x="35362" y="220460"/>
                  </a:cubicBezTo>
                  <a:cubicBezTo>
                    <a:pt x="34294" y="221181"/>
                    <a:pt x="32513" y="220099"/>
                    <a:pt x="32157" y="219017"/>
                  </a:cubicBezTo>
                  <a:cubicBezTo>
                    <a:pt x="29665" y="209997"/>
                    <a:pt x="36074" y="200616"/>
                    <a:pt x="40347" y="193400"/>
                  </a:cubicBezTo>
                  <a:cubicBezTo>
                    <a:pt x="45332" y="184380"/>
                    <a:pt x="52454" y="176442"/>
                    <a:pt x="59575" y="169226"/>
                  </a:cubicBezTo>
                  <a:lnTo>
                    <a:pt x="63370" y="169296"/>
                  </a:lnTo>
                  <a:lnTo>
                    <a:pt x="57828" y="164080"/>
                  </a:lnTo>
                  <a:lnTo>
                    <a:pt x="53625" y="149182"/>
                  </a:lnTo>
                  <a:lnTo>
                    <a:pt x="28714" y="160544"/>
                  </a:lnTo>
                  <a:cubicBezTo>
                    <a:pt x="19614" y="163846"/>
                    <a:pt x="10240" y="165893"/>
                    <a:pt x="1686" y="164591"/>
                  </a:cubicBezTo>
                  <a:cubicBezTo>
                    <a:pt x="-498" y="164219"/>
                    <a:pt x="-498" y="161242"/>
                    <a:pt x="1322" y="160126"/>
                  </a:cubicBezTo>
                  <a:cubicBezTo>
                    <a:pt x="8602" y="156405"/>
                    <a:pt x="17338" y="155661"/>
                    <a:pt x="25347" y="153428"/>
                  </a:cubicBezTo>
                  <a:cubicBezTo>
                    <a:pt x="34811" y="151196"/>
                    <a:pt x="43547" y="148219"/>
                    <a:pt x="52284" y="144498"/>
                  </a:cubicBezTo>
                  <a:lnTo>
                    <a:pt x="52350" y="144661"/>
                  </a:lnTo>
                  <a:lnTo>
                    <a:pt x="45964" y="122026"/>
                  </a:lnTo>
                  <a:lnTo>
                    <a:pt x="51097" y="101980"/>
                  </a:lnTo>
                  <a:lnTo>
                    <a:pt x="33422" y="89954"/>
                  </a:lnTo>
                  <a:cubicBezTo>
                    <a:pt x="27241" y="86643"/>
                    <a:pt x="19970" y="84436"/>
                    <a:pt x="14881" y="79654"/>
                  </a:cubicBezTo>
                  <a:cubicBezTo>
                    <a:pt x="13790" y="78918"/>
                    <a:pt x="14517" y="77447"/>
                    <a:pt x="15608" y="77447"/>
                  </a:cubicBezTo>
                  <a:cubicBezTo>
                    <a:pt x="23242" y="77079"/>
                    <a:pt x="31240" y="81493"/>
                    <a:pt x="37421" y="85172"/>
                  </a:cubicBezTo>
                  <a:lnTo>
                    <a:pt x="52519" y="96428"/>
                  </a:lnTo>
                  <a:lnTo>
                    <a:pt x="53147" y="93975"/>
                  </a:lnTo>
                  <a:lnTo>
                    <a:pt x="73629" y="73113"/>
                  </a:lnTo>
                  <a:lnTo>
                    <a:pt x="72101" y="71667"/>
                  </a:lnTo>
                  <a:cubicBezTo>
                    <a:pt x="71753" y="61204"/>
                    <a:pt x="70010" y="50380"/>
                    <a:pt x="68616" y="39917"/>
                  </a:cubicBezTo>
                  <a:cubicBezTo>
                    <a:pt x="67571" y="31979"/>
                    <a:pt x="66177" y="23320"/>
                    <a:pt x="67919" y="15383"/>
                  </a:cubicBezTo>
                  <a:cubicBezTo>
                    <a:pt x="68268" y="13940"/>
                    <a:pt x="70707" y="13579"/>
                    <a:pt x="71056" y="15022"/>
                  </a:cubicBezTo>
                  <a:cubicBezTo>
                    <a:pt x="74541" y="23681"/>
                    <a:pt x="75238" y="33783"/>
                    <a:pt x="76283" y="42803"/>
                  </a:cubicBezTo>
                  <a:lnTo>
                    <a:pt x="78954" y="67689"/>
                  </a:lnTo>
                  <a:lnTo>
                    <a:pt x="83631" y="62925"/>
                  </a:lnTo>
                  <a:lnTo>
                    <a:pt x="114906" y="55497"/>
                  </a:lnTo>
                  <a:lnTo>
                    <a:pt x="110804" y="35037"/>
                  </a:lnTo>
                  <a:cubicBezTo>
                    <a:pt x="110098" y="27429"/>
                    <a:pt x="109040" y="18735"/>
                    <a:pt x="112920" y="11853"/>
                  </a:cubicBezTo>
                  <a:cubicBezTo>
                    <a:pt x="113626" y="10404"/>
                    <a:pt x="115743" y="11128"/>
                    <a:pt x="116095" y="12215"/>
                  </a:cubicBezTo>
                  <a:cubicBezTo>
                    <a:pt x="118741" y="19098"/>
                    <a:pt x="118829" y="26433"/>
                    <a:pt x="119050" y="33769"/>
                  </a:cubicBezTo>
                  <a:lnTo>
                    <a:pt x="122514" y="53690"/>
                  </a:lnTo>
                  <a:lnTo>
                    <a:pt x="130091" y="51890"/>
                  </a:lnTo>
                  <a:lnTo>
                    <a:pt x="138875" y="52740"/>
                  </a:lnTo>
                  <a:lnTo>
                    <a:pt x="142824" y="23769"/>
                  </a:lnTo>
                  <a:cubicBezTo>
                    <a:pt x="145428" y="15490"/>
                    <a:pt x="149521" y="4691"/>
                    <a:pt x="157706" y="372"/>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6" name="Freeform 55">
              <a:extLst>
                <a:ext uri="{FF2B5EF4-FFF2-40B4-BE49-F238E27FC236}">
                  <a16:creationId xmlns:a16="http://schemas.microsoft.com/office/drawing/2014/main" id="{3A3F8490-D1C8-364E-B423-69848D3F656E}"/>
                </a:ext>
              </a:extLst>
            </p:cNvPr>
            <p:cNvSpPr>
              <a:spLocks noChangeArrowheads="1"/>
            </p:cNvSpPr>
            <p:nvPr/>
          </p:nvSpPr>
          <p:spPr bwMode="auto">
            <a:xfrm rot="834197">
              <a:off x="595649" y="2622347"/>
              <a:ext cx="1246179" cy="1395297"/>
            </a:xfrm>
            <a:custGeom>
              <a:avLst/>
              <a:gdLst>
                <a:gd name="connsiteX0" fmla="*/ 456867 w 811974"/>
                <a:gd name="connsiteY0" fmla="*/ 881008 h 909522"/>
                <a:gd name="connsiteX1" fmla="*/ 428054 w 811974"/>
                <a:gd name="connsiteY1" fmla="*/ 884717 h 909522"/>
                <a:gd name="connsiteX2" fmla="*/ 441113 w 811974"/>
                <a:gd name="connsiteY2" fmla="*/ 884324 h 909522"/>
                <a:gd name="connsiteX3" fmla="*/ 594092 w 811974"/>
                <a:gd name="connsiteY3" fmla="*/ 838153 h 909522"/>
                <a:gd name="connsiteX4" fmla="*/ 548940 w 811974"/>
                <a:gd name="connsiteY4" fmla="*/ 857270 h 909522"/>
                <a:gd name="connsiteX5" fmla="*/ 507700 w 811974"/>
                <a:gd name="connsiteY5" fmla="*/ 869802 h 909522"/>
                <a:gd name="connsiteX6" fmla="*/ 489959 w 811974"/>
                <a:gd name="connsiteY6" fmla="*/ 874041 h 909522"/>
                <a:gd name="connsiteX7" fmla="*/ 516060 w 811974"/>
                <a:gd name="connsiteY7" fmla="*/ 868546 h 909522"/>
                <a:gd name="connsiteX8" fmla="*/ 590377 w 811974"/>
                <a:gd name="connsiteY8" fmla="*/ 840540 h 909522"/>
                <a:gd name="connsiteX9" fmla="*/ 626743 w 811974"/>
                <a:gd name="connsiteY9" fmla="*/ 816384 h 909522"/>
                <a:gd name="connsiteX10" fmla="*/ 615914 w 811974"/>
                <a:gd name="connsiteY10" fmla="*/ 824133 h 909522"/>
                <a:gd name="connsiteX11" fmla="*/ 625423 w 811974"/>
                <a:gd name="connsiteY11" fmla="*/ 818024 h 909522"/>
                <a:gd name="connsiteX12" fmla="*/ 585230 w 811974"/>
                <a:gd name="connsiteY12" fmla="*/ 740043 h 909522"/>
                <a:gd name="connsiteX13" fmla="*/ 545407 w 811974"/>
                <a:gd name="connsiteY13" fmla="*/ 740462 h 909522"/>
                <a:gd name="connsiteX14" fmla="*/ 527740 w 811974"/>
                <a:gd name="connsiteY14" fmla="*/ 741930 h 909522"/>
                <a:gd name="connsiteX15" fmla="*/ 516556 w 811974"/>
                <a:gd name="connsiteY15" fmla="*/ 745455 h 909522"/>
                <a:gd name="connsiteX16" fmla="*/ 515559 w 811974"/>
                <a:gd name="connsiteY16" fmla="*/ 756838 h 909522"/>
                <a:gd name="connsiteX17" fmla="*/ 450148 w 811974"/>
                <a:gd name="connsiteY17" fmla="*/ 783983 h 909522"/>
                <a:gd name="connsiteX18" fmla="*/ 433585 w 811974"/>
                <a:gd name="connsiteY18" fmla="*/ 765835 h 909522"/>
                <a:gd name="connsiteX19" fmla="*/ 420816 w 811974"/>
                <a:gd name="connsiteY19" fmla="*/ 771492 h 909522"/>
                <a:gd name="connsiteX20" fmla="*/ 401089 w 811974"/>
                <a:gd name="connsiteY20" fmla="*/ 781435 h 909522"/>
                <a:gd name="connsiteX21" fmla="*/ 365302 w 811974"/>
                <a:gd name="connsiteY21" fmla="*/ 804459 h 909522"/>
                <a:gd name="connsiteX22" fmla="*/ 346575 w 811974"/>
                <a:gd name="connsiteY22" fmla="*/ 820888 h 909522"/>
                <a:gd name="connsiteX23" fmla="*/ 343863 w 811974"/>
                <a:gd name="connsiteY23" fmla="*/ 823579 h 909522"/>
                <a:gd name="connsiteX24" fmla="*/ 362467 w 811974"/>
                <a:gd name="connsiteY24" fmla="*/ 864390 h 909522"/>
                <a:gd name="connsiteX25" fmla="*/ 503746 w 811974"/>
                <a:gd name="connsiteY25" fmla="*/ 855370 h 909522"/>
                <a:gd name="connsiteX26" fmla="*/ 633521 w 811974"/>
                <a:gd name="connsiteY26" fmla="*/ 787901 h 909522"/>
                <a:gd name="connsiteX27" fmla="*/ 585230 w 811974"/>
                <a:gd name="connsiteY27" fmla="*/ 740043 h 909522"/>
                <a:gd name="connsiteX28" fmla="*/ 504324 w 811974"/>
                <a:gd name="connsiteY28" fmla="*/ 682232 h 909522"/>
                <a:gd name="connsiteX29" fmla="*/ 505037 w 811974"/>
                <a:gd name="connsiteY29" fmla="*/ 685351 h 909522"/>
                <a:gd name="connsiteX30" fmla="*/ 508121 w 811974"/>
                <a:gd name="connsiteY30" fmla="*/ 684510 h 909522"/>
                <a:gd name="connsiteX31" fmla="*/ 562537 w 811974"/>
                <a:gd name="connsiteY31" fmla="*/ 652155 h 909522"/>
                <a:gd name="connsiteX32" fmla="*/ 554246 w 811974"/>
                <a:gd name="connsiteY32" fmla="*/ 652441 h 909522"/>
                <a:gd name="connsiteX33" fmla="*/ 559740 w 811974"/>
                <a:gd name="connsiteY33" fmla="*/ 657459 h 909522"/>
                <a:gd name="connsiteX34" fmla="*/ 518210 w 811974"/>
                <a:gd name="connsiteY34" fmla="*/ 702526 h 909522"/>
                <a:gd name="connsiteX35" fmla="*/ 510958 w 811974"/>
                <a:gd name="connsiteY35" fmla="*/ 704552 h 909522"/>
                <a:gd name="connsiteX36" fmla="*/ 508982 w 811974"/>
                <a:gd name="connsiteY36" fmla="*/ 702609 h 909522"/>
                <a:gd name="connsiteX37" fmla="*/ 514225 w 811974"/>
                <a:gd name="connsiteY37" fmla="*/ 725548 h 909522"/>
                <a:gd name="connsiteX38" fmla="*/ 523249 w 811974"/>
                <a:gd name="connsiteY38" fmla="*/ 724238 h 909522"/>
                <a:gd name="connsiteX39" fmla="*/ 536081 w 811974"/>
                <a:gd name="connsiteY39" fmla="*/ 723133 h 909522"/>
                <a:gd name="connsiteX40" fmla="*/ 543795 w 811974"/>
                <a:gd name="connsiteY40" fmla="*/ 714776 h 909522"/>
                <a:gd name="connsiteX41" fmla="*/ 569741 w 811974"/>
                <a:gd name="connsiteY41" fmla="*/ 688113 h 909522"/>
                <a:gd name="connsiteX42" fmla="*/ 579084 w 811974"/>
                <a:gd name="connsiteY42" fmla="*/ 678449 h 909522"/>
                <a:gd name="connsiteX43" fmla="*/ 582714 w 811974"/>
                <a:gd name="connsiteY43" fmla="*/ 683068 h 909522"/>
                <a:gd name="connsiteX44" fmla="*/ 582714 w 811974"/>
                <a:gd name="connsiteY44" fmla="*/ 675502 h 909522"/>
                <a:gd name="connsiteX45" fmla="*/ 580191 w 811974"/>
                <a:gd name="connsiteY45" fmla="*/ 677303 h 909522"/>
                <a:gd name="connsiteX46" fmla="*/ 579084 w 811974"/>
                <a:gd name="connsiteY46" fmla="*/ 678449 h 909522"/>
                <a:gd name="connsiteX47" fmla="*/ 574434 w 811974"/>
                <a:gd name="connsiteY47" fmla="*/ 672531 h 909522"/>
                <a:gd name="connsiteX48" fmla="*/ 572074 w 811974"/>
                <a:gd name="connsiteY48" fmla="*/ 672573 h 909522"/>
                <a:gd name="connsiteX49" fmla="*/ 571954 w 811974"/>
                <a:gd name="connsiteY49" fmla="*/ 669376 h 909522"/>
                <a:gd name="connsiteX50" fmla="*/ 569831 w 811974"/>
                <a:gd name="connsiteY50" fmla="*/ 666674 h 909522"/>
                <a:gd name="connsiteX51" fmla="*/ 559740 w 811974"/>
                <a:gd name="connsiteY51" fmla="*/ 657459 h 909522"/>
                <a:gd name="connsiteX52" fmla="*/ 562646 w 811974"/>
                <a:gd name="connsiteY52" fmla="*/ 654306 h 909522"/>
                <a:gd name="connsiteX53" fmla="*/ 613554 w 811974"/>
                <a:gd name="connsiteY53" fmla="*/ 608416 h 909522"/>
                <a:gd name="connsiteX54" fmla="*/ 612122 w 811974"/>
                <a:gd name="connsiteY54" fmla="*/ 618230 h 909522"/>
                <a:gd name="connsiteX55" fmla="*/ 611764 w 811974"/>
                <a:gd name="connsiteY55" fmla="*/ 618957 h 909522"/>
                <a:gd name="connsiteX56" fmla="*/ 608314 w 811974"/>
                <a:gd name="connsiteY56" fmla="*/ 622639 h 909522"/>
                <a:gd name="connsiteX57" fmla="*/ 605723 w 811974"/>
                <a:gd name="connsiteY57" fmla="*/ 623637 h 909522"/>
                <a:gd name="connsiteX58" fmla="*/ 594223 w 811974"/>
                <a:gd name="connsiteY58" fmla="*/ 635678 h 909522"/>
                <a:gd name="connsiteX59" fmla="*/ 577992 w 811974"/>
                <a:gd name="connsiteY59" fmla="*/ 653836 h 909522"/>
                <a:gd name="connsiteX60" fmla="*/ 578617 w 811974"/>
                <a:gd name="connsiteY60" fmla="*/ 654410 h 909522"/>
                <a:gd name="connsiteX61" fmla="*/ 597803 w 811974"/>
                <a:gd name="connsiteY61" fmla="*/ 633860 h 909522"/>
                <a:gd name="connsiteX62" fmla="*/ 608314 w 811974"/>
                <a:gd name="connsiteY62" fmla="*/ 622639 h 909522"/>
                <a:gd name="connsiteX63" fmla="*/ 620713 w 811974"/>
                <a:gd name="connsiteY63" fmla="*/ 617866 h 909522"/>
                <a:gd name="connsiteX64" fmla="*/ 613554 w 811974"/>
                <a:gd name="connsiteY64" fmla="*/ 608416 h 909522"/>
                <a:gd name="connsiteX65" fmla="*/ 457373 w 811974"/>
                <a:gd name="connsiteY65" fmla="*/ 576845 h 909522"/>
                <a:gd name="connsiteX66" fmla="*/ 447891 w 811974"/>
                <a:gd name="connsiteY66" fmla="*/ 583894 h 909522"/>
                <a:gd name="connsiteX67" fmla="*/ 406311 w 811974"/>
                <a:gd name="connsiteY67" fmla="*/ 594562 h 909522"/>
                <a:gd name="connsiteX68" fmla="*/ 396769 w 811974"/>
                <a:gd name="connsiteY68" fmla="*/ 592115 h 909522"/>
                <a:gd name="connsiteX69" fmla="*/ 398108 w 811974"/>
                <a:gd name="connsiteY69" fmla="*/ 597008 h 909522"/>
                <a:gd name="connsiteX70" fmla="*/ 429498 w 811974"/>
                <a:gd name="connsiteY70" fmla="*/ 711087 h 909522"/>
                <a:gd name="connsiteX71" fmla="*/ 477483 w 811974"/>
                <a:gd name="connsiteY71" fmla="*/ 772264 h 909522"/>
                <a:gd name="connsiteX72" fmla="*/ 497361 w 811974"/>
                <a:gd name="connsiteY72" fmla="*/ 759264 h 909522"/>
                <a:gd name="connsiteX73" fmla="*/ 501085 w 811974"/>
                <a:gd name="connsiteY73" fmla="*/ 739351 h 909522"/>
                <a:gd name="connsiteX74" fmla="*/ 499432 w 811974"/>
                <a:gd name="connsiteY74" fmla="*/ 738247 h 909522"/>
                <a:gd name="connsiteX75" fmla="*/ 500594 w 811974"/>
                <a:gd name="connsiteY75" fmla="*/ 736299 h 909522"/>
                <a:gd name="connsiteX76" fmla="*/ 500397 w 811974"/>
                <a:gd name="connsiteY76" fmla="*/ 735523 h 909522"/>
                <a:gd name="connsiteX77" fmla="*/ 500196 w 811974"/>
                <a:gd name="connsiteY77" fmla="*/ 735393 h 909522"/>
                <a:gd name="connsiteX78" fmla="*/ 500313 w 811974"/>
                <a:gd name="connsiteY78" fmla="*/ 735196 h 909522"/>
                <a:gd name="connsiteX79" fmla="*/ 491342 w 811974"/>
                <a:gd name="connsiteY79" fmla="*/ 699956 h 909522"/>
                <a:gd name="connsiteX80" fmla="*/ 489750 w 811974"/>
                <a:gd name="connsiteY80" fmla="*/ 694892 h 909522"/>
                <a:gd name="connsiteX81" fmla="*/ 458361 w 811974"/>
                <a:gd name="connsiteY81" fmla="*/ 580454 h 909522"/>
                <a:gd name="connsiteX82" fmla="*/ 410600 w 811974"/>
                <a:gd name="connsiteY82" fmla="*/ 406013 h 909522"/>
                <a:gd name="connsiteX83" fmla="*/ 405071 w 811974"/>
                <a:gd name="connsiteY83" fmla="*/ 409623 h 909522"/>
                <a:gd name="connsiteX84" fmla="*/ 379236 w 811974"/>
                <a:gd name="connsiteY84" fmla="*/ 418374 h 909522"/>
                <a:gd name="connsiteX85" fmla="*/ 350506 w 811974"/>
                <a:gd name="connsiteY85" fmla="*/ 423148 h 909522"/>
                <a:gd name="connsiteX86" fmla="*/ 392762 w 811974"/>
                <a:gd name="connsiteY86" fmla="*/ 577481 h 909522"/>
                <a:gd name="connsiteX87" fmla="*/ 395272 w 811974"/>
                <a:gd name="connsiteY87" fmla="*/ 576787 h 909522"/>
                <a:gd name="connsiteX88" fmla="*/ 452460 w 811974"/>
                <a:gd name="connsiteY88" fmla="*/ 561882 h 909522"/>
                <a:gd name="connsiteX89" fmla="*/ 453275 w 811974"/>
                <a:gd name="connsiteY89" fmla="*/ 561878 h 909522"/>
                <a:gd name="connsiteX90" fmla="*/ 299879 w 811974"/>
                <a:gd name="connsiteY90" fmla="*/ 321902 h 909522"/>
                <a:gd name="connsiteX91" fmla="*/ 298777 w 811974"/>
                <a:gd name="connsiteY91" fmla="*/ 325776 h 909522"/>
                <a:gd name="connsiteX92" fmla="*/ 300896 w 811974"/>
                <a:gd name="connsiteY92" fmla="*/ 322136 h 909522"/>
                <a:gd name="connsiteX93" fmla="*/ 398716 w 811974"/>
                <a:gd name="connsiteY93" fmla="*/ 317934 h 909522"/>
                <a:gd name="connsiteX94" fmla="*/ 392005 w 811974"/>
                <a:gd name="connsiteY94" fmla="*/ 323036 h 909522"/>
                <a:gd name="connsiteX95" fmla="*/ 361938 w 811974"/>
                <a:gd name="connsiteY95" fmla="*/ 334368 h 909522"/>
                <a:gd name="connsiteX96" fmla="*/ 327884 w 811974"/>
                <a:gd name="connsiteY96" fmla="*/ 342073 h 909522"/>
                <a:gd name="connsiteX97" fmla="*/ 315459 w 811974"/>
                <a:gd name="connsiteY97" fmla="*/ 341337 h 909522"/>
                <a:gd name="connsiteX98" fmla="*/ 328729 w 811974"/>
                <a:gd name="connsiteY98" fmla="*/ 390732 h 909522"/>
                <a:gd name="connsiteX99" fmla="*/ 332311 w 811974"/>
                <a:gd name="connsiteY99" fmla="*/ 404732 h 909522"/>
                <a:gd name="connsiteX100" fmla="*/ 332593 w 811974"/>
                <a:gd name="connsiteY100" fmla="*/ 405882 h 909522"/>
                <a:gd name="connsiteX101" fmla="*/ 331953 w 811974"/>
                <a:gd name="connsiteY101" fmla="*/ 405809 h 909522"/>
                <a:gd name="connsiteX102" fmla="*/ 332938 w 811974"/>
                <a:gd name="connsiteY102" fmla="*/ 407290 h 909522"/>
                <a:gd name="connsiteX103" fmla="*/ 332593 w 811974"/>
                <a:gd name="connsiteY103" fmla="*/ 405882 h 909522"/>
                <a:gd name="connsiteX104" fmla="*/ 356893 w 811974"/>
                <a:gd name="connsiteY104" fmla="*/ 408636 h 909522"/>
                <a:gd name="connsiteX105" fmla="*/ 382101 w 811974"/>
                <a:gd name="connsiteY105" fmla="*/ 401501 h 909522"/>
                <a:gd name="connsiteX106" fmla="*/ 410400 w 811974"/>
                <a:gd name="connsiteY106" fmla="*/ 389296 h 909522"/>
                <a:gd name="connsiteX107" fmla="*/ 415056 w 811974"/>
                <a:gd name="connsiteY107" fmla="*/ 385437 h 909522"/>
                <a:gd name="connsiteX108" fmla="*/ 416693 w 811974"/>
                <a:gd name="connsiteY108" fmla="*/ 384270 h 909522"/>
                <a:gd name="connsiteX109" fmla="*/ 417967 w 811974"/>
                <a:gd name="connsiteY109" fmla="*/ 386514 h 909522"/>
                <a:gd name="connsiteX110" fmla="*/ 419713 w 811974"/>
                <a:gd name="connsiteY110" fmla="*/ 382116 h 909522"/>
                <a:gd name="connsiteX111" fmla="*/ 416693 w 811974"/>
                <a:gd name="connsiteY111" fmla="*/ 384270 h 909522"/>
                <a:gd name="connsiteX112" fmla="*/ 416489 w 811974"/>
                <a:gd name="connsiteY112" fmla="*/ 383911 h 909522"/>
                <a:gd name="connsiteX113" fmla="*/ 411832 w 811974"/>
                <a:gd name="connsiteY113" fmla="*/ 366680 h 909522"/>
                <a:gd name="connsiteX114" fmla="*/ 379845 w 811974"/>
                <a:gd name="connsiteY114" fmla="*/ 302349 h 909522"/>
                <a:gd name="connsiteX115" fmla="*/ 314505 w 811974"/>
                <a:gd name="connsiteY115" fmla="*/ 322488 h 909522"/>
                <a:gd name="connsiteX116" fmla="*/ 313073 w 811974"/>
                <a:gd name="connsiteY116" fmla="*/ 324847 h 909522"/>
                <a:gd name="connsiteX117" fmla="*/ 309961 w 811974"/>
                <a:gd name="connsiteY117" fmla="*/ 324214 h 909522"/>
                <a:gd name="connsiteX118" fmla="*/ 308043 w 811974"/>
                <a:gd name="connsiteY118" fmla="*/ 323774 h 909522"/>
                <a:gd name="connsiteX119" fmla="*/ 311177 w 811974"/>
                <a:gd name="connsiteY119" fmla="*/ 325397 h 909522"/>
                <a:gd name="connsiteX120" fmla="*/ 311656 w 811974"/>
                <a:gd name="connsiteY120" fmla="*/ 327182 h 909522"/>
                <a:gd name="connsiteX121" fmla="*/ 313073 w 811974"/>
                <a:gd name="connsiteY121" fmla="*/ 324847 h 909522"/>
                <a:gd name="connsiteX122" fmla="*/ 326439 w 811974"/>
                <a:gd name="connsiteY122" fmla="*/ 327563 h 909522"/>
                <a:gd name="connsiteX123" fmla="*/ 393483 w 811974"/>
                <a:gd name="connsiteY123" fmla="*/ 303544 h 909522"/>
                <a:gd name="connsiteX124" fmla="*/ 379845 w 811974"/>
                <a:gd name="connsiteY124" fmla="*/ 302349 h 909522"/>
                <a:gd name="connsiteX125" fmla="*/ 72448 w 811974"/>
                <a:gd name="connsiteY125" fmla="*/ 288277 h 909522"/>
                <a:gd name="connsiteX126" fmla="*/ 123557 w 811974"/>
                <a:gd name="connsiteY126" fmla="*/ 542595 h 909522"/>
                <a:gd name="connsiteX127" fmla="*/ 186741 w 811974"/>
                <a:gd name="connsiteY127" fmla="*/ 857335 h 909522"/>
                <a:gd name="connsiteX128" fmla="*/ 194009 w 811974"/>
                <a:gd name="connsiteY128" fmla="*/ 893050 h 909522"/>
                <a:gd name="connsiteX129" fmla="*/ 193472 w 811974"/>
                <a:gd name="connsiteY129" fmla="*/ 893035 h 909522"/>
                <a:gd name="connsiteX130" fmla="*/ 194998 w 811974"/>
                <a:gd name="connsiteY130" fmla="*/ 899780 h 909522"/>
                <a:gd name="connsiteX131" fmla="*/ 194280 w 811974"/>
                <a:gd name="connsiteY131" fmla="*/ 894384 h 909522"/>
                <a:gd name="connsiteX132" fmla="*/ 194009 w 811974"/>
                <a:gd name="connsiteY132" fmla="*/ 893050 h 909522"/>
                <a:gd name="connsiteX133" fmla="*/ 203255 w 811974"/>
                <a:gd name="connsiteY133" fmla="*/ 893305 h 909522"/>
                <a:gd name="connsiteX134" fmla="*/ 210407 w 811974"/>
                <a:gd name="connsiteY134" fmla="*/ 892516 h 909522"/>
                <a:gd name="connsiteX135" fmla="*/ 211512 w 811974"/>
                <a:gd name="connsiteY135" fmla="*/ 901578 h 909522"/>
                <a:gd name="connsiteX136" fmla="*/ 213442 w 811974"/>
                <a:gd name="connsiteY136" fmla="*/ 892181 h 909522"/>
                <a:gd name="connsiteX137" fmla="*/ 210407 w 811974"/>
                <a:gd name="connsiteY137" fmla="*/ 892516 h 909522"/>
                <a:gd name="connsiteX138" fmla="*/ 207204 w 811974"/>
                <a:gd name="connsiteY138" fmla="*/ 866237 h 909522"/>
                <a:gd name="connsiteX139" fmla="*/ 197511 w 811974"/>
                <a:gd name="connsiteY139" fmla="*/ 831436 h 909522"/>
                <a:gd name="connsiteX140" fmla="*/ 89260 w 811974"/>
                <a:gd name="connsiteY140" fmla="*/ 291245 h 909522"/>
                <a:gd name="connsiteX141" fmla="*/ 82767 w 811974"/>
                <a:gd name="connsiteY141" fmla="*/ 290849 h 909522"/>
                <a:gd name="connsiteX142" fmla="*/ 348142 w 811974"/>
                <a:gd name="connsiteY142" fmla="*/ 260936 h 909522"/>
                <a:gd name="connsiteX143" fmla="*/ 344383 w 811974"/>
                <a:gd name="connsiteY143" fmla="*/ 262101 h 909522"/>
                <a:gd name="connsiteX144" fmla="*/ 336259 w 811974"/>
                <a:gd name="connsiteY144" fmla="*/ 263987 h 909522"/>
                <a:gd name="connsiteX145" fmla="*/ 343622 w 811974"/>
                <a:gd name="connsiteY145" fmla="*/ 290971 h 909522"/>
                <a:gd name="connsiteX146" fmla="*/ 336464 w 811974"/>
                <a:gd name="connsiteY146" fmla="*/ 292899 h 909522"/>
                <a:gd name="connsiteX147" fmla="*/ 340869 w 811974"/>
                <a:gd name="connsiteY147" fmla="*/ 295325 h 909522"/>
                <a:gd name="connsiteX148" fmla="*/ 344558 w 811974"/>
                <a:gd name="connsiteY148" fmla="*/ 294403 h 909522"/>
                <a:gd name="connsiteX149" fmla="*/ 343622 w 811974"/>
                <a:gd name="connsiteY149" fmla="*/ 290971 h 909522"/>
                <a:gd name="connsiteX150" fmla="*/ 355536 w 811974"/>
                <a:gd name="connsiteY150" fmla="*/ 287761 h 909522"/>
                <a:gd name="connsiteX151" fmla="*/ 356559 w 811974"/>
                <a:gd name="connsiteY151" fmla="*/ 291470 h 909522"/>
                <a:gd name="connsiteX152" fmla="*/ 359839 w 811974"/>
                <a:gd name="connsiteY152" fmla="*/ 290751 h 909522"/>
                <a:gd name="connsiteX153" fmla="*/ 362868 w 811974"/>
                <a:gd name="connsiteY153" fmla="*/ 285786 h 909522"/>
                <a:gd name="connsiteX154" fmla="*/ 355536 w 811974"/>
                <a:gd name="connsiteY154" fmla="*/ 287761 h 909522"/>
                <a:gd name="connsiteX155" fmla="*/ 593598 w 811974"/>
                <a:gd name="connsiteY155" fmla="*/ 146250 h 909522"/>
                <a:gd name="connsiteX156" fmla="*/ 583688 w 811974"/>
                <a:gd name="connsiteY156" fmla="*/ 155373 h 909522"/>
                <a:gd name="connsiteX157" fmla="*/ 580829 w 811974"/>
                <a:gd name="connsiteY157" fmla="*/ 157290 h 909522"/>
                <a:gd name="connsiteX158" fmla="*/ 665675 w 811974"/>
                <a:gd name="connsiteY158" fmla="*/ 403676 h 909522"/>
                <a:gd name="connsiteX159" fmla="*/ 769949 w 811974"/>
                <a:gd name="connsiteY159" fmla="*/ 705987 h 909522"/>
                <a:gd name="connsiteX160" fmla="*/ 780930 w 811974"/>
                <a:gd name="connsiteY160" fmla="*/ 737992 h 909522"/>
                <a:gd name="connsiteX161" fmla="*/ 777454 w 811974"/>
                <a:gd name="connsiteY161" fmla="*/ 739457 h 909522"/>
                <a:gd name="connsiteX162" fmla="*/ 783972 w 811974"/>
                <a:gd name="connsiteY162" fmla="*/ 746654 h 909522"/>
                <a:gd name="connsiteX163" fmla="*/ 782174 w 811974"/>
                <a:gd name="connsiteY163" fmla="*/ 741616 h 909522"/>
                <a:gd name="connsiteX164" fmla="*/ 780930 w 811974"/>
                <a:gd name="connsiteY164" fmla="*/ 737992 h 909522"/>
                <a:gd name="connsiteX165" fmla="*/ 786848 w 811974"/>
                <a:gd name="connsiteY165" fmla="*/ 735498 h 909522"/>
                <a:gd name="connsiteX166" fmla="*/ 797275 w 811974"/>
                <a:gd name="connsiteY166" fmla="*/ 736577 h 909522"/>
                <a:gd name="connsiteX167" fmla="*/ 773904 w 811974"/>
                <a:gd name="connsiteY167" fmla="*/ 668558 h 909522"/>
                <a:gd name="connsiteX168" fmla="*/ 340024 w 811974"/>
                <a:gd name="connsiteY168" fmla="*/ 100874 h 909522"/>
                <a:gd name="connsiteX169" fmla="*/ 374290 w 811974"/>
                <a:gd name="connsiteY169" fmla="*/ 111588 h 909522"/>
                <a:gd name="connsiteX170" fmla="*/ 373676 w 811974"/>
                <a:gd name="connsiteY170" fmla="*/ 113917 h 909522"/>
                <a:gd name="connsiteX171" fmla="*/ 367789 w 811974"/>
                <a:gd name="connsiteY171" fmla="*/ 108257 h 909522"/>
                <a:gd name="connsiteX172" fmla="*/ 360204 w 811974"/>
                <a:gd name="connsiteY172" fmla="*/ 115550 h 909522"/>
                <a:gd name="connsiteX173" fmla="*/ 358849 w 811974"/>
                <a:gd name="connsiteY173" fmla="*/ 117847 h 909522"/>
                <a:gd name="connsiteX174" fmla="*/ 354552 w 811974"/>
                <a:gd name="connsiteY174" fmla="*/ 115550 h 909522"/>
                <a:gd name="connsiteX175" fmla="*/ 265215 w 811974"/>
                <a:gd name="connsiteY175" fmla="*/ 143280 h 909522"/>
                <a:gd name="connsiteX176" fmla="*/ 356330 w 811974"/>
                <a:gd name="connsiteY176" fmla="*/ 122118 h 909522"/>
                <a:gd name="connsiteX177" fmla="*/ 358849 w 811974"/>
                <a:gd name="connsiteY177" fmla="*/ 117847 h 909522"/>
                <a:gd name="connsiteX178" fmla="*/ 361288 w 811974"/>
                <a:gd name="connsiteY178" fmla="*/ 119151 h 909522"/>
                <a:gd name="connsiteX179" fmla="*/ 371581 w 811974"/>
                <a:gd name="connsiteY179" fmla="*/ 121852 h 909522"/>
                <a:gd name="connsiteX180" fmla="*/ 373676 w 811974"/>
                <a:gd name="connsiteY180" fmla="*/ 113917 h 909522"/>
                <a:gd name="connsiteX181" fmla="*/ 375374 w 811974"/>
                <a:gd name="connsiteY181" fmla="*/ 115550 h 909522"/>
                <a:gd name="connsiteX182" fmla="*/ 310001 w 811974"/>
                <a:gd name="connsiteY182" fmla="*/ 155524 h 909522"/>
                <a:gd name="connsiteX183" fmla="*/ 248962 w 811974"/>
                <a:gd name="connsiteY183" fmla="*/ 147961 h 909522"/>
                <a:gd name="connsiteX184" fmla="*/ 301694 w 811974"/>
                <a:gd name="connsiteY184" fmla="*/ 109067 h 909522"/>
                <a:gd name="connsiteX185" fmla="*/ 340024 w 811974"/>
                <a:gd name="connsiteY185" fmla="*/ 100874 h 909522"/>
                <a:gd name="connsiteX186" fmla="*/ 610298 w 811974"/>
                <a:gd name="connsiteY186" fmla="*/ 80318 h 909522"/>
                <a:gd name="connsiteX187" fmla="*/ 606172 w 811974"/>
                <a:gd name="connsiteY187" fmla="*/ 88800 h 909522"/>
                <a:gd name="connsiteX188" fmla="*/ 574718 w 811974"/>
                <a:gd name="connsiteY188" fmla="*/ 120475 h 909522"/>
                <a:gd name="connsiteX189" fmla="*/ 401563 w 811974"/>
                <a:gd name="connsiteY189" fmla="*/ 207098 h 909522"/>
                <a:gd name="connsiteX190" fmla="*/ 45176 w 811974"/>
                <a:gd name="connsiteY190" fmla="*/ 249871 h 909522"/>
                <a:gd name="connsiteX191" fmla="*/ 24470 w 811974"/>
                <a:gd name="connsiteY191" fmla="*/ 240682 h 909522"/>
                <a:gd name="connsiteX192" fmla="*/ 23804 w 811974"/>
                <a:gd name="connsiteY192" fmla="*/ 240110 h 909522"/>
                <a:gd name="connsiteX193" fmla="*/ 24380 w 811974"/>
                <a:gd name="connsiteY193" fmla="*/ 241932 h 909522"/>
                <a:gd name="connsiteX194" fmla="*/ 45702 w 811974"/>
                <a:gd name="connsiteY194" fmla="*/ 265694 h 909522"/>
                <a:gd name="connsiteX195" fmla="*/ 86321 w 811974"/>
                <a:gd name="connsiteY195" fmla="*/ 277239 h 909522"/>
                <a:gd name="connsiteX196" fmla="*/ 91340 w 811974"/>
                <a:gd name="connsiteY196" fmla="*/ 277488 h 909522"/>
                <a:gd name="connsiteX197" fmla="*/ 93491 w 811974"/>
                <a:gd name="connsiteY197" fmla="*/ 274122 h 909522"/>
                <a:gd name="connsiteX198" fmla="*/ 99729 w 811974"/>
                <a:gd name="connsiteY198" fmla="*/ 277905 h 909522"/>
                <a:gd name="connsiteX199" fmla="*/ 128829 w 811974"/>
                <a:gd name="connsiteY199" fmla="*/ 279350 h 909522"/>
                <a:gd name="connsiteX200" fmla="*/ 235706 w 811974"/>
                <a:gd name="connsiteY200" fmla="*/ 270815 h 909522"/>
                <a:gd name="connsiteX201" fmla="*/ 322697 w 811974"/>
                <a:gd name="connsiteY201" fmla="*/ 251635 h 909522"/>
                <a:gd name="connsiteX202" fmla="*/ 324165 w 811974"/>
                <a:gd name="connsiteY202" fmla="*/ 249018 h 909522"/>
                <a:gd name="connsiteX203" fmla="*/ 327166 w 811974"/>
                <a:gd name="connsiteY203" fmla="*/ 250650 h 909522"/>
                <a:gd name="connsiteX204" fmla="*/ 340424 w 811974"/>
                <a:gd name="connsiteY204" fmla="*/ 247727 h 909522"/>
                <a:gd name="connsiteX205" fmla="*/ 538706 w 811974"/>
                <a:gd name="connsiteY205" fmla="*/ 167950 h 909522"/>
                <a:gd name="connsiteX206" fmla="*/ 565319 w 811974"/>
                <a:gd name="connsiteY206" fmla="*/ 150887 h 909522"/>
                <a:gd name="connsiteX207" fmla="*/ 568638 w 811974"/>
                <a:gd name="connsiteY207" fmla="*/ 145183 h 909522"/>
                <a:gd name="connsiteX208" fmla="*/ 571790 w 811974"/>
                <a:gd name="connsiteY208" fmla="*/ 146738 h 909522"/>
                <a:gd name="connsiteX209" fmla="*/ 574647 w 811974"/>
                <a:gd name="connsiteY209" fmla="*/ 144906 h 909522"/>
                <a:gd name="connsiteX210" fmla="*/ 603840 w 811974"/>
                <a:gd name="connsiteY210" fmla="*/ 114047 h 909522"/>
                <a:gd name="connsiteX211" fmla="*/ 610452 w 811974"/>
                <a:gd name="connsiteY211" fmla="*/ 80852 h 909522"/>
                <a:gd name="connsiteX212" fmla="*/ 364979 w 811974"/>
                <a:gd name="connsiteY212" fmla="*/ 77423 h 909522"/>
                <a:gd name="connsiteX213" fmla="*/ 431826 w 811974"/>
                <a:gd name="connsiteY213" fmla="*/ 95776 h 909522"/>
                <a:gd name="connsiteX214" fmla="*/ 431172 w 811974"/>
                <a:gd name="connsiteY214" fmla="*/ 98078 h 909522"/>
                <a:gd name="connsiteX215" fmla="*/ 425402 w 811974"/>
                <a:gd name="connsiteY215" fmla="*/ 92590 h 909522"/>
                <a:gd name="connsiteX216" fmla="*/ 418170 w 811974"/>
                <a:gd name="connsiteY216" fmla="*/ 99725 h 909522"/>
                <a:gd name="connsiteX217" fmla="*/ 416923 w 811974"/>
                <a:gd name="connsiteY217" fmla="*/ 102172 h 909522"/>
                <a:gd name="connsiteX218" fmla="*/ 403392 w 811974"/>
                <a:gd name="connsiteY218" fmla="*/ 93429 h 909522"/>
                <a:gd name="connsiteX219" fmla="*/ 210441 w 811974"/>
                <a:gd name="connsiteY219" fmla="*/ 158239 h 909522"/>
                <a:gd name="connsiteX220" fmla="*/ 409598 w 811974"/>
                <a:gd name="connsiteY220" fmla="*/ 116551 h 909522"/>
                <a:gd name="connsiteX221" fmla="*/ 416923 w 811974"/>
                <a:gd name="connsiteY221" fmla="*/ 102172 h 909522"/>
                <a:gd name="connsiteX222" fmla="*/ 419248 w 811974"/>
                <a:gd name="connsiteY222" fmla="*/ 103674 h 909522"/>
                <a:gd name="connsiteX223" fmla="*/ 428906 w 811974"/>
                <a:gd name="connsiteY223" fmla="*/ 106052 h 909522"/>
                <a:gd name="connsiteX224" fmla="*/ 431172 w 811974"/>
                <a:gd name="connsiteY224" fmla="*/ 98078 h 909522"/>
                <a:gd name="connsiteX225" fmla="*/ 432905 w 811974"/>
                <a:gd name="connsiteY225" fmla="*/ 99725 h 909522"/>
                <a:gd name="connsiteX226" fmla="*/ 304242 w 811974"/>
                <a:gd name="connsiteY226" fmla="*/ 174034 h 909522"/>
                <a:gd name="connsiteX227" fmla="*/ 188878 w 811974"/>
                <a:gd name="connsiteY227" fmla="*/ 163983 h 909522"/>
                <a:gd name="connsiteX228" fmla="*/ 291664 w 811974"/>
                <a:gd name="connsiteY228" fmla="*/ 94340 h 909522"/>
                <a:gd name="connsiteX229" fmla="*/ 364979 w 811974"/>
                <a:gd name="connsiteY229" fmla="*/ 77423 h 909522"/>
                <a:gd name="connsiteX230" fmla="*/ 397620 w 811974"/>
                <a:gd name="connsiteY230" fmla="*/ 50360 h 909522"/>
                <a:gd name="connsiteX231" fmla="*/ 498800 w 811974"/>
                <a:gd name="connsiteY231" fmla="*/ 77141 h 909522"/>
                <a:gd name="connsiteX232" fmla="*/ 498079 w 811974"/>
                <a:gd name="connsiteY232" fmla="*/ 79456 h 909522"/>
                <a:gd name="connsiteX233" fmla="*/ 491836 w 811974"/>
                <a:gd name="connsiteY233" fmla="*/ 73771 h 909522"/>
                <a:gd name="connsiteX234" fmla="*/ 485142 w 811974"/>
                <a:gd name="connsiteY234" fmla="*/ 80736 h 909522"/>
                <a:gd name="connsiteX235" fmla="*/ 484528 w 811974"/>
                <a:gd name="connsiteY235" fmla="*/ 83303 h 909522"/>
                <a:gd name="connsiteX236" fmla="*/ 473216 w 811974"/>
                <a:gd name="connsiteY236" fmla="*/ 71528 h 909522"/>
                <a:gd name="connsiteX237" fmla="*/ 299314 w 811974"/>
                <a:gd name="connsiteY237" fmla="*/ 87207 h 909522"/>
                <a:gd name="connsiteX238" fmla="*/ 142242 w 811974"/>
                <a:gd name="connsiteY238" fmla="*/ 176358 h 909522"/>
                <a:gd name="connsiteX239" fmla="*/ 322678 w 811974"/>
                <a:gd name="connsiteY239" fmla="*/ 173482 h 909522"/>
                <a:gd name="connsiteX240" fmla="*/ 480844 w 811974"/>
                <a:gd name="connsiteY240" fmla="*/ 98699 h 909522"/>
                <a:gd name="connsiteX241" fmla="*/ 484528 w 811974"/>
                <a:gd name="connsiteY241" fmla="*/ 83303 h 909522"/>
                <a:gd name="connsiteX242" fmla="*/ 485861 w 811974"/>
                <a:gd name="connsiteY242" fmla="*/ 84690 h 909522"/>
                <a:gd name="connsiteX243" fmla="*/ 495565 w 811974"/>
                <a:gd name="connsiteY243" fmla="*/ 87521 h 909522"/>
                <a:gd name="connsiteX244" fmla="*/ 498079 w 811974"/>
                <a:gd name="connsiteY244" fmla="*/ 79456 h 909522"/>
                <a:gd name="connsiteX245" fmla="*/ 499879 w 811974"/>
                <a:gd name="connsiteY245" fmla="*/ 81095 h 909522"/>
                <a:gd name="connsiteX246" fmla="*/ 309019 w 811974"/>
                <a:gd name="connsiteY246" fmla="*/ 192535 h 909522"/>
                <a:gd name="connsiteX247" fmla="*/ 122473 w 811974"/>
                <a:gd name="connsiteY247" fmla="*/ 181751 h 909522"/>
                <a:gd name="connsiteX248" fmla="*/ 286734 w 811974"/>
                <a:gd name="connsiteY248" fmla="*/ 75344 h 909522"/>
                <a:gd name="connsiteX249" fmla="*/ 397620 w 811974"/>
                <a:gd name="connsiteY249" fmla="*/ 50360 h 909522"/>
                <a:gd name="connsiteX250" fmla="*/ 499070 w 811974"/>
                <a:gd name="connsiteY250" fmla="*/ 27320 h 909522"/>
                <a:gd name="connsiteX251" fmla="*/ 570295 w 811974"/>
                <a:gd name="connsiteY251" fmla="*/ 61103 h 909522"/>
                <a:gd name="connsiteX252" fmla="*/ 555906 w 811974"/>
                <a:gd name="connsiteY252" fmla="*/ 65056 h 909522"/>
                <a:gd name="connsiteX253" fmla="*/ 443314 w 811974"/>
                <a:gd name="connsiteY253" fmla="*/ 42415 h 909522"/>
                <a:gd name="connsiteX254" fmla="*/ 285757 w 811974"/>
                <a:gd name="connsiteY254" fmla="*/ 71166 h 909522"/>
                <a:gd name="connsiteX255" fmla="*/ 140071 w 811974"/>
                <a:gd name="connsiteY255" fmla="*/ 127589 h 909522"/>
                <a:gd name="connsiteX256" fmla="*/ 66689 w 811974"/>
                <a:gd name="connsiteY256" fmla="*/ 198029 h 909522"/>
                <a:gd name="connsiteX257" fmla="*/ 172446 w 811974"/>
                <a:gd name="connsiteY257" fmla="*/ 221029 h 909522"/>
                <a:gd name="connsiteX258" fmla="*/ 328204 w 811974"/>
                <a:gd name="connsiteY258" fmla="*/ 194076 h 909522"/>
                <a:gd name="connsiteX259" fmla="*/ 476408 w 811974"/>
                <a:gd name="connsiteY259" fmla="*/ 138371 h 909522"/>
                <a:gd name="connsiteX260" fmla="*/ 555906 w 811974"/>
                <a:gd name="connsiteY260" fmla="*/ 65056 h 909522"/>
                <a:gd name="connsiteX261" fmla="*/ 570295 w 811974"/>
                <a:gd name="connsiteY261" fmla="*/ 61103 h 909522"/>
                <a:gd name="connsiteX262" fmla="*/ 526049 w 811974"/>
                <a:gd name="connsiteY262" fmla="*/ 126511 h 909522"/>
                <a:gd name="connsiteX263" fmla="*/ 332161 w 811974"/>
                <a:gd name="connsiteY263" fmla="*/ 208451 h 909522"/>
                <a:gd name="connsiteX264" fmla="*/ 123164 w 811974"/>
                <a:gd name="connsiteY264" fmla="*/ 235764 h 909522"/>
                <a:gd name="connsiteX265" fmla="*/ 52300 w 811974"/>
                <a:gd name="connsiteY265" fmla="*/ 201623 h 909522"/>
                <a:gd name="connsiteX266" fmla="*/ 96186 w 811974"/>
                <a:gd name="connsiteY266" fmla="*/ 136574 h 909522"/>
                <a:gd name="connsiteX267" fmla="*/ 290074 w 811974"/>
                <a:gd name="connsiteY267" fmla="*/ 54634 h 909522"/>
                <a:gd name="connsiteX268" fmla="*/ 499070 w 811974"/>
                <a:gd name="connsiteY268" fmla="*/ 27320 h 909522"/>
                <a:gd name="connsiteX269" fmla="*/ 504632 w 811974"/>
                <a:gd name="connsiteY269" fmla="*/ 16941 h 909522"/>
                <a:gd name="connsiteX270" fmla="*/ 472481 w 811974"/>
                <a:gd name="connsiteY270" fmla="*/ 18036 h 909522"/>
                <a:gd name="connsiteX271" fmla="*/ 286727 w 811974"/>
                <a:gd name="connsiteY271" fmla="*/ 48588 h 909522"/>
                <a:gd name="connsiteX272" fmla="*/ 99534 w 811974"/>
                <a:gd name="connsiteY272" fmla="*/ 122272 h 909522"/>
                <a:gd name="connsiteX273" fmla="*/ 15657 w 811974"/>
                <a:gd name="connsiteY273" fmla="*/ 210692 h 909522"/>
                <a:gd name="connsiteX274" fmla="*/ 139132 w 811974"/>
                <a:gd name="connsiteY274" fmla="*/ 244120 h 909522"/>
                <a:gd name="connsiteX275" fmla="*/ 331366 w 811974"/>
                <a:gd name="connsiteY275" fmla="*/ 212849 h 909522"/>
                <a:gd name="connsiteX276" fmla="*/ 512800 w 811974"/>
                <a:gd name="connsiteY276" fmla="*/ 142400 h 909522"/>
                <a:gd name="connsiteX277" fmla="*/ 595316 w 811974"/>
                <a:gd name="connsiteY277" fmla="*/ 80634 h 909522"/>
                <a:gd name="connsiteX278" fmla="*/ 602209 w 811974"/>
                <a:gd name="connsiteY278" fmla="*/ 52397 h 909522"/>
                <a:gd name="connsiteX279" fmla="*/ 601728 w 811974"/>
                <a:gd name="connsiteY279" fmla="*/ 50737 h 909522"/>
                <a:gd name="connsiteX280" fmla="*/ 580410 w 811974"/>
                <a:gd name="connsiteY280" fmla="*/ 28903 h 909522"/>
                <a:gd name="connsiteX281" fmla="*/ 504632 w 811974"/>
                <a:gd name="connsiteY281" fmla="*/ 16941 h 909522"/>
                <a:gd name="connsiteX282" fmla="*/ 520629 w 811974"/>
                <a:gd name="connsiteY282" fmla="*/ 334 h 909522"/>
                <a:gd name="connsiteX283" fmla="*/ 602500 w 811974"/>
                <a:gd name="connsiteY283" fmla="*/ 25935 h 909522"/>
                <a:gd name="connsiteX284" fmla="*/ 613430 w 811974"/>
                <a:gd name="connsiteY284" fmla="*/ 42109 h 909522"/>
                <a:gd name="connsiteX285" fmla="*/ 614996 w 811974"/>
                <a:gd name="connsiteY285" fmla="*/ 42895 h 909522"/>
                <a:gd name="connsiteX286" fmla="*/ 615647 w 811974"/>
                <a:gd name="connsiteY286" fmla="*/ 45390 h 909522"/>
                <a:gd name="connsiteX287" fmla="*/ 616836 w 811974"/>
                <a:gd name="connsiteY287" fmla="*/ 47150 h 909522"/>
                <a:gd name="connsiteX288" fmla="*/ 615975 w 811974"/>
                <a:gd name="connsiteY288" fmla="*/ 46648 h 909522"/>
                <a:gd name="connsiteX289" fmla="*/ 616345 w 811974"/>
                <a:gd name="connsiteY289" fmla="*/ 48066 h 909522"/>
                <a:gd name="connsiteX290" fmla="*/ 616836 w 811974"/>
                <a:gd name="connsiteY290" fmla="*/ 47150 h 909522"/>
                <a:gd name="connsiteX291" fmla="*/ 616714 w 811974"/>
                <a:gd name="connsiteY291" fmla="*/ 49478 h 909522"/>
                <a:gd name="connsiteX292" fmla="*/ 623868 w 811974"/>
                <a:gd name="connsiteY292" fmla="*/ 76893 h 909522"/>
                <a:gd name="connsiteX293" fmla="*/ 617252 w 811974"/>
                <a:gd name="connsiteY293" fmla="*/ 118047 h 909522"/>
                <a:gd name="connsiteX294" fmla="*/ 605379 w 811974"/>
                <a:gd name="connsiteY294" fmla="*/ 134758 h 909522"/>
                <a:gd name="connsiteX295" fmla="*/ 811658 w 811974"/>
                <a:gd name="connsiteY295" fmla="*/ 732979 h 909522"/>
                <a:gd name="connsiteX296" fmla="*/ 808062 w 811974"/>
                <a:gd name="connsiteY296" fmla="*/ 741256 h 909522"/>
                <a:gd name="connsiteX297" fmla="*/ 780735 w 811974"/>
                <a:gd name="connsiteY297" fmla="*/ 754932 h 909522"/>
                <a:gd name="connsiteX298" fmla="*/ 769589 w 811974"/>
                <a:gd name="connsiteY298" fmla="*/ 750613 h 909522"/>
                <a:gd name="connsiteX299" fmla="*/ 567753 w 811974"/>
                <a:gd name="connsiteY299" fmla="*/ 166056 h 909522"/>
                <a:gd name="connsiteX300" fmla="*/ 529496 w 811974"/>
                <a:gd name="connsiteY300" fmla="*/ 191707 h 909522"/>
                <a:gd name="connsiteX301" fmla="*/ 438571 w 811974"/>
                <a:gd name="connsiteY301" fmla="*/ 232911 h 909522"/>
                <a:gd name="connsiteX302" fmla="*/ 362466 w 811974"/>
                <a:gd name="connsiteY302" fmla="*/ 256497 h 909522"/>
                <a:gd name="connsiteX303" fmla="*/ 371337 w 811974"/>
                <a:gd name="connsiteY303" fmla="*/ 288684 h 909522"/>
                <a:gd name="connsiteX304" fmla="*/ 384074 w 811974"/>
                <a:gd name="connsiteY304" fmla="*/ 287272 h 909522"/>
                <a:gd name="connsiteX305" fmla="*/ 399779 w 811974"/>
                <a:gd name="connsiteY305" fmla="*/ 289544 h 909522"/>
                <a:gd name="connsiteX306" fmla="*/ 408117 w 811974"/>
                <a:gd name="connsiteY306" fmla="*/ 298367 h 909522"/>
                <a:gd name="connsiteX307" fmla="*/ 408967 w 811974"/>
                <a:gd name="connsiteY307" fmla="*/ 298832 h 909522"/>
                <a:gd name="connsiteX308" fmla="*/ 430817 w 811974"/>
                <a:gd name="connsiteY308" fmla="*/ 378885 h 909522"/>
                <a:gd name="connsiteX309" fmla="*/ 427952 w 811974"/>
                <a:gd name="connsiteY309" fmla="*/ 394681 h 909522"/>
                <a:gd name="connsiteX310" fmla="*/ 424023 w 811974"/>
                <a:gd name="connsiteY310" fmla="*/ 397246 h 909522"/>
                <a:gd name="connsiteX311" fmla="*/ 424086 w 811974"/>
                <a:gd name="connsiteY311" fmla="*/ 397280 h 909522"/>
                <a:gd name="connsiteX312" fmla="*/ 475679 w 811974"/>
                <a:gd name="connsiteY312" fmla="*/ 585492 h 909522"/>
                <a:gd name="connsiteX313" fmla="*/ 499537 w 811974"/>
                <a:gd name="connsiteY313" fmla="*/ 661290 h 909522"/>
                <a:gd name="connsiteX314" fmla="*/ 501719 w 811974"/>
                <a:gd name="connsiteY314" fmla="*/ 670837 h 909522"/>
                <a:gd name="connsiteX315" fmla="*/ 504517 w 811974"/>
                <a:gd name="connsiteY315" fmla="*/ 670097 h 909522"/>
                <a:gd name="connsiteX316" fmla="*/ 513526 w 811974"/>
                <a:gd name="connsiteY316" fmla="*/ 675141 h 909522"/>
                <a:gd name="connsiteX317" fmla="*/ 516010 w 811974"/>
                <a:gd name="connsiteY317" fmla="*/ 682871 h 909522"/>
                <a:gd name="connsiteX318" fmla="*/ 507400 w 811974"/>
                <a:gd name="connsiteY318" fmla="*/ 692076 h 909522"/>
                <a:gd name="connsiteX319" fmla="*/ 520012 w 811974"/>
                <a:gd name="connsiteY319" fmla="*/ 695319 h 909522"/>
                <a:gd name="connsiteX320" fmla="*/ 516010 w 811974"/>
                <a:gd name="connsiteY320" fmla="*/ 682871 h 909522"/>
                <a:gd name="connsiteX321" fmla="*/ 554246 w 811974"/>
                <a:gd name="connsiteY321" fmla="*/ 641992 h 909522"/>
                <a:gd name="connsiteX322" fmla="*/ 564696 w 811974"/>
                <a:gd name="connsiteY322" fmla="*/ 641632 h 909522"/>
                <a:gd name="connsiteX323" fmla="*/ 566899 w 811974"/>
                <a:gd name="connsiteY323" fmla="*/ 643654 h 909522"/>
                <a:gd name="connsiteX324" fmla="*/ 588496 w 811974"/>
                <a:gd name="connsiteY324" fmla="*/ 619320 h 909522"/>
                <a:gd name="connsiteX325" fmla="*/ 621071 w 811974"/>
                <a:gd name="connsiteY325" fmla="*/ 602600 h 909522"/>
                <a:gd name="connsiteX326" fmla="*/ 628230 w 811974"/>
                <a:gd name="connsiteY326" fmla="*/ 612050 h 909522"/>
                <a:gd name="connsiteX327" fmla="*/ 623577 w 811974"/>
                <a:gd name="connsiteY327" fmla="*/ 628044 h 909522"/>
                <a:gd name="connsiteX328" fmla="*/ 610690 w 811974"/>
                <a:gd name="connsiteY328" fmla="*/ 641494 h 909522"/>
                <a:gd name="connsiteX329" fmla="*/ 588411 w 811974"/>
                <a:gd name="connsiteY329" fmla="*/ 665835 h 909522"/>
                <a:gd name="connsiteX330" fmla="*/ 594966 w 811974"/>
                <a:gd name="connsiteY330" fmla="*/ 674060 h 909522"/>
                <a:gd name="connsiteX331" fmla="*/ 580552 w 811974"/>
                <a:gd name="connsiteY331" fmla="*/ 698202 h 909522"/>
                <a:gd name="connsiteX332" fmla="*/ 558868 w 811974"/>
                <a:gd name="connsiteY332" fmla="*/ 721171 h 909522"/>
                <a:gd name="connsiteX333" fmla="*/ 566076 w 811974"/>
                <a:gd name="connsiteY333" fmla="*/ 720550 h 909522"/>
                <a:gd name="connsiteX334" fmla="*/ 668569 w 811974"/>
                <a:gd name="connsiteY334" fmla="*/ 770367 h 909522"/>
                <a:gd name="connsiteX335" fmla="*/ 520026 w 811974"/>
                <a:gd name="connsiteY335" fmla="*/ 882931 h 909522"/>
                <a:gd name="connsiteX336" fmla="*/ 318483 w 811974"/>
                <a:gd name="connsiteY336" fmla="*/ 866028 h 909522"/>
                <a:gd name="connsiteX337" fmla="*/ 391493 w 811974"/>
                <a:gd name="connsiteY337" fmla="*/ 765591 h 909522"/>
                <a:gd name="connsiteX338" fmla="*/ 424559 w 811974"/>
                <a:gd name="connsiteY338" fmla="*/ 750735 h 909522"/>
                <a:gd name="connsiteX339" fmla="*/ 399552 w 811974"/>
                <a:gd name="connsiteY339" fmla="*/ 669342 h 909522"/>
                <a:gd name="connsiteX340" fmla="*/ 377543 w 811974"/>
                <a:gd name="connsiteY340" fmla="*/ 577935 h 909522"/>
                <a:gd name="connsiteX341" fmla="*/ 334724 w 811974"/>
                <a:gd name="connsiteY341" fmla="*/ 421812 h 909522"/>
                <a:gd name="connsiteX342" fmla="*/ 327956 w 811974"/>
                <a:gd name="connsiteY342" fmla="*/ 420090 h 909522"/>
                <a:gd name="connsiteX343" fmla="*/ 317624 w 811974"/>
                <a:gd name="connsiteY343" fmla="*/ 406886 h 909522"/>
                <a:gd name="connsiteX344" fmla="*/ 297076 w 811974"/>
                <a:gd name="connsiteY344" fmla="*/ 331844 h 909522"/>
                <a:gd name="connsiteX345" fmla="*/ 297056 w 811974"/>
                <a:gd name="connsiteY345" fmla="*/ 331829 h 909522"/>
                <a:gd name="connsiteX346" fmla="*/ 297064 w 811974"/>
                <a:gd name="connsiteY346" fmla="*/ 331800 h 909522"/>
                <a:gd name="connsiteX347" fmla="*/ 296490 w 811974"/>
                <a:gd name="connsiteY347" fmla="*/ 329705 h 909522"/>
                <a:gd name="connsiteX348" fmla="*/ 296863 w 811974"/>
                <a:gd name="connsiteY348" fmla="*/ 329064 h 909522"/>
                <a:gd name="connsiteX349" fmla="*/ 295981 w 811974"/>
                <a:gd name="connsiteY349" fmla="*/ 328203 h 909522"/>
                <a:gd name="connsiteX350" fmla="*/ 319147 w 811974"/>
                <a:gd name="connsiteY350" fmla="*/ 302865 h 909522"/>
                <a:gd name="connsiteX351" fmla="*/ 330244 w 811974"/>
                <a:gd name="connsiteY351" fmla="*/ 298880 h 909522"/>
                <a:gd name="connsiteX352" fmla="*/ 321649 w 811974"/>
                <a:gd name="connsiteY352" fmla="*/ 267379 h 909522"/>
                <a:gd name="connsiteX353" fmla="*/ 248069 w 811974"/>
                <a:gd name="connsiteY353" fmla="*/ 284462 h 909522"/>
                <a:gd name="connsiteX354" fmla="*/ 148340 w 811974"/>
                <a:gd name="connsiteY354" fmla="*/ 294847 h 909522"/>
                <a:gd name="connsiteX355" fmla="*/ 104598 w 811974"/>
                <a:gd name="connsiteY355" fmla="*/ 292180 h 909522"/>
                <a:gd name="connsiteX356" fmla="*/ 225872 w 811974"/>
                <a:gd name="connsiteY356" fmla="*/ 897981 h 909522"/>
                <a:gd name="connsiteX357" fmla="*/ 218692 w 811974"/>
                <a:gd name="connsiteY357" fmla="*/ 907334 h 909522"/>
                <a:gd name="connsiteX358" fmla="*/ 187818 w 811974"/>
                <a:gd name="connsiteY358" fmla="*/ 909492 h 909522"/>
                <a:gd name="connsiteX359" fmla="*/ 180638 w 811974"/>
                <a:gd name="connsiteY359" fmla="*/ 904096 h 909522"/>
                <a:gd name="connsiteX360" fmla="*/ 56793 w 811974"/>
                <a:gd name="connsiteY360" fmla="*/ 284374 h 909522"/>
                <a:gd name="connsiteX361" fmla="*/ 49188 w 811974"/>
                <a:gd name="connsiteY361" fmla="*/ 282477 h 909522"/>
                <a:gd name="connsiteX362" fmla="*/ 0 w 811974"/>
                <a:gd name="connsiteY362" fmla="*/ 214307 h 909522"/>
                <a:gd name="connsiteX363" fmla="*/ 4517 w 811974"/>
                <a:gd name="connsiteY363" fmla="*/ 206462 h 909522"/>
                <a:gd name="connsiteX364" fmla="*/ 3012 w 811974"/>
                <a:gd name="connsiteY364" fmla="*/ 201212 h 909522"/>
                <a:gd name="connsiteX365" fmla="*/ 42656 w 811974"/>
                <a:gd name="connsiteY365" fmla="*/ 142041 h 909522"/>
                <a:gd name="connsiteX366" fmla="*/ 405523 w 811974"/>
                <a:gd name="connsiteY366" fmla="*/ 9050 h 909522"/>
                <a:gd name="connsiteX367" fmla="*/ 520629 w 811974"/>
                <a:gd name="connsiteY367" fmla="*/ 334 h 90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Lst>
              <a:rect l="l" t="t" r="r" b="b"/>
              <a:pathLst>
                <a:path w="811974" h="909522">
                  <a:moveTo>
                    <a:pt x="456867" y="881008"/>
                  </a:moveTo>
                  <a:lnTo>
                    <a:pt x="428054" y="884717"/>
                  </a:lnTo>
                  <a:lnTo>
                    <a:pt x="441113" y="884324"/>
                  </a:lnTo>
                  <a:close/>
                  <a:moveTo>
                    <a:pt x="594092" y="838153"/>
                  </a:moveTo>
                  <a:lnTo>
                    <a:pt x="548940" y="857270"/>
                  </a:lnTo>
                  <a:cubicBezTo>
                    <a:pt x="532662" y="862924"/>
                    <a:pt x="517946" y="867096"/>
                    <a:pt x="507700" y="869802"/>
                  </a:cubicBezTo>
                  <a:lnTo>
                    <a:pt x="489959" y="874041"/>
                  </a:lnTo>
                  <a:lnTo>
                    <a:pt x="516060" y="868546"/>
                  </a:lnTo>
                  <a:cubicBezTo>
                    <a:pt x="536611" y="862612"/>
                    <a:pt x="564824" y="853531"/>
                    <a:pt x="590377" y="840540"/>
                  </a:cubicBezTo>
                  <a:close/>
                  <a:moveTo>
                    <a:pt x="626743" y="816384"/>
                  </a:moveTo>
                  <a:lnTo>
                    <a:pt x="615914" y="824133"/>
                  </a:lnTo>
                  <a:lnTo>
                    <a:pt x="625423" y="818024"/>
                  </a:lnTo>
                  <a:close/>
                  <a:moveTo>
                    <a:pt x="585230" y="740043"/>
                  </a:moveTo>
                  <a:cubicBezTo>
                    <a:pt x="571850" y="739392"/>
                    <a:pt x="557881" y="739723"/>
                    <a:pt x="545407" y="740462"/>
                  </a:cubicBezTo>
                  <a:lnTo>
                    <a:pt x="527740" y="741930"/>
                  </a:lnTo>
                  <a:lnTo>
                    <a:pt x="516556" y="745455"/>
                  </a:lnTo>
                  <a:lnTo>
                    <a:pt x="515559" y="756838"/>
                  </a:lnTo>
                  <a:cubicBezTo>
                    <a:pt x="507473" y="784348"/>
                    <a:pt x="474600" y="795622"/>
                    <a:pt x="450148" y="783983"/>
                  </a:cubicBezTo>
                  <a:lnTo>
                    <a:pt x="433585" y="765835"/>
                  </a:lnTo>
                  <a:lnTo>
                    <a:pt x="420816" y="771492"/>
                  </a:lnTo>
                  <a:cubicBezTo>
                    <a:pt x="414958" y="774255"/>
                    <a:pt x="408189" y="777622"/>
                    <a:pt x="401089" y="781435"/>
                  </a:cubicBezTo>
                  <a:lnTo>
                    <a:pt x="365302" y="804459"/>
                  </a:lnTo>
                  <a:lnTo>
                    <a:pt x="346575" y="820888"/>
                  </a:lnTo>
                  <a:lnTo>
                    <a:pt x="343863" y="823579"/>
                  </a:lnTo>
                  <a:cubicBezTo>
                    <a:pt x="332219" y="838819"/>
                    <a:pt x="333214" y="853837"/>
                    <a:pt x="362467" y="864390"/>
                  </a:cubicBezTo>
                  <a:cubicBezTo>
                    <a:pt x="405246" y="879904"/>
                    <a:pt x="461686" y="866916"/>
                    <a:pt x="503746" y="855370"/>
                  </a:cubicBezTo>
                  <a:cubicBezTo>
                    <a:pt x="546525" y="843464"/>
                    <a:pt x="605481" y="824703"/>
                    <a:pt x="633521" y="787901"/>
                  </a:cubicBezTo>
                  <a:cubicBezTo>
                    <a:pt x="660213" y="752792"/>
                    <a:pt x="625370" y="741997"/>
                    <a:pt x="585230" y="740043"/>
                  </a:cubicBezTo>
                  <a:close/>
                  <a:moveTo>
                    <a:pt x="504324" y="682232"/>
                  </a:moveTo>
                  <a:lnTo>
                    <a:pt x="505037" y="685351"/>
                  </a:lnTo>
                  <a:lnTo>
                    <a:pt x="508121" y="684510"/>
                  </a:lnTo>
                  <a:close/>
                  <a:moveTo>
                    <a:pt x="562537" y="652155"/>
                  </a:moveTo>
                  <a:lnTo>
                    <a:pt x="554246" y="652441"/>
                  </a:lnTo>
                  <a:lnTo>
                    <a:pt x="559740" y="657459"/>
                  </a:lnTo>
                  <a:lnTo>
                    <a:pt x="518210" y="702526"/>
                  </a:lnTo>
                  <a:cubicBezTo>
                    <a:pt x="516229" y="704868"/>
                    <a:pt x="513436" y="705318"/>
                    <a:pt x="510958" y="704552"/>
                  </a:cubicBezTo>
                  <a:lnTo>
                    <a:pt x="508982" y="702609"/>
                  </a:lnTo>
                  <a:lnTo>
                    <a:pt x="514225" y="725548"/>
                  </a:lnTo>
                  <a:lnTo>
                    <a:pt x="523249" y="724238"/>
                  </a:lnTo>
                  <a:lnTo>
                    <a:pt x="536081" y="723133"/>
                  </a:lnTo>
                  <a:lnTo>
                    <a:pt x="543795" y="714776"/>
                  </a:lnTo>
                  <a:cubicBezTo>
                    <a:pt x="552444" y="706129"/>
                    <a:pt x="560732" y="696760"/>
                    <a:pt x="569741" y="688113"/>
                  </a:cubicBezTo>
                  <a:lnTo>
                    <a:pt x="579084" y="678449"/>
                  </a:lnTo>
                  <a:lnTo>
                    <a:pt x="582714" y="683068"/>
                  </a:lnTo>
                  <a:cubicBezTo>
                    <a:pt x="582714" y="680546"/>
                    <a:pt x="582714" y="678024"/>
                    <a:pt x="582714" y="675502"/>
                  </a:cubicBezTo>
                  <a:cubicBezTo>
                    <a:pt x="584516" y="671178"/>
                    <a:pt x="582714" y="675141"/>
                    <a:pt x="580191" y="677303"/>
                  </a:cubicBezTo>
                  <a:lnTo>
                    <a:pt x="579084" y="678449"/>
                  </a:lnTo>
                  <a:lnTo>
                    <a:pt x="574434" y="672531"/>
                  </a:lnTo>
                  <a:lnTo>
                    <a:pt x="572074" y="672573"/>
                  </a:lnTo>
                  <a:lnTo>
                    <a:pt x="571954" y="669376"/>
                  </a:lnTo>
                  <a:lnTo>
                    <a:pt x="569831" y="666674"/>
                  </a:lnTo>
                  <a:lnTo>
                    <a:pt x="559740" y="657459"/>
                  </a:lnTo>
                  <a:lnTo>
                    <a:pt x="562646" y="654306"/>
                  </a:lnTo>
                  <a:close/>
                  <a:moveTo>
                    <a:pt x="613554" y="608416"/>
                  </a:moveTo>
                  <a:cubicBezTo>
                    <a:pt x="613196" y="611687"/>
                    <a:pt x="612480" y="614958"/>
                    <a:pt x="612122" y="618230"/>
                  </a:cubicBezTo>
                  <a:cubicBezTo>
                    <a:pt x="612122" y="617866"/>
                    <a:pt x="614985" y="615685"/>
                    <a:pt x="611764" y="618957"/>
                  </a:cubicBezTo>
                  <a:lnTo>
                    <a:pt x="608314" y="622639"/>
                  </a:lnTo>
                  <a:lnTo>
                    <a:pt x="605723" y="623637"/>
                  </a:lnTo>
                  <a:cubicBezTo>
                    <a:pt x="601830" y="626772"/>
                    <a:pt x="598519" y="630952"/>
                    <a:pt x="594223" y="635678"/>
                  </a:cubicBezTo>
                  <a:lnTo>
                    <a:pt x="577992" y="653836"/>
                  </a:lnTo>
                  <a:lnTo>
                    <a:pt x="578617" y="654410"/>
                  </a:lnTo>
                  <a:lnTo>
                    <a:pt x="597803" y="633860"/>
                  </a:lnTo>
                  <a:lnTo>
                    <a:pt x="608314" y="622639"/>
                  </a:lnTo>
                  <a:lnTo>
                    <a:pt x="620713" y="617866"/>
                  </a:lnTo>
                  <a:cubicBezTo>
                    <a:pt x="618207" y="614595"/>
                    <a:pt x="616059" y="611687"/>
                    <a:pt x="613554" y="608416"/>
                  </a:cubicBezTo>
                  <a:close/>
                  <a:moveTo>
                    <a:pt x="457373" y="576845"/>
                  </a:moveTo>
                  <a:lnTo>
                    <a:pt x="447891" y="583894"/>
                  </a:lnTo>
                  <a:cubicBezTo>
                    <a:pt x="435539" y="590608"/>
                    <a:pt x="419930" y="595027"/>
                    <a:pt x="406311" y="594562"/>
                  </a:cubicBezTo>
                  <a:lnTo>
                    <a:pt x="396769" y="592115"/>
                  </a:lnTo>
                  <a:lnTo>
                    <a:pt x="398108" y="597008"/>
                  </a:lnTo>
                  <a:cubicBezTo>
                    <a:pt x="408572" y="634794"/>
                    <a:pt x="419035" y="673300"/>
                    <a:pt x="429498" y="711087"/>
                  </a:cubicBezTo>
                  <a:cubicBezTo>
                    <a:pt x="435992" y="735198"/>
                    <a:pt x="439239" y="781621"/>
                    <a:pt x="477483" y="772264"/>
                  </a:cubicBezTo>
                  <a:cubicBezTo>
                    <a:pt x="487586" y="769745"/>
                    <a:pt x="493809" y="765135"/>
                    <a:pt x="497361" y="759264"/>
                  </a:cubicBezTo>
                  <a:lnTo>
                    <a:pt x="501085" y="739351"/>
                  </a:lnTo>
                  <a:lnTo>
                    <a:pt x="499432" y="738247"/>
                  </a:lnTo>
                  <a:lnTo>
                    <a:pt x="500594" y="736299"/>
                  </a:lnTo>
                  <a:lnTo>
                    <a:pt x="500397" y="735523"/>
                  </a:lnTo>
                  <a:lnTo>
                    <a:pt x="500196" y="735393"/>
                  </a:lnTo>
                  <a:lnTo>
                    <a:pt x="500313" y="735196"/>
                  </a:lnTo>
                  <a:lnTo>
                    <a:pt x="491342" y="699956"/>
                  </a:lnTo>
                  <a:lnTo>
                    <a:pt x="489750" y="694892"/>
                  </a:lnTo>
                  <a:cubicBezTo>
                    <a:pt x="479287" y="656746"/>
                    <a:pt x="468824" y="618600"/>
                    <a:pt x="458361" y="580454"/>
                  </a:cubicBezTo>
                  <a:close/>
                  <a:moveTo>
                    <a:pt x="410600" y="406013"/>
                  </a:moveTo>
                  <a:lnTo>
                    <a:pt x="405071" y="409623"/>
                  </a:lnTo>
                  <a:cubicBezTo>
                    <a:pt x="396251" y="413438"/>
                    <a:pt x="386937" y="416220"/>
                    <a:pt x="379236" y="418374"/>
                  </a:cubicBezTo>
                  <a:lnTo>
                    <a:pt x="350506" y="423148"/>
                  </a:lnTo>
                  <a:lnTo>
                    <a:pt x="392762" y="577481"/>
                  </a:lnTo>
                  <a:lnTo>
                    <a:pt x="395272" y="576787"/>
                  </a:lnTo>
                  <a:cubicBezTo>
                    <a:pt x="410112" y="585149"/>
                    <a:pt x="441602" y="573515"/>
                    <a:pt x="452460" y="561882"/>
                  </a:cubicBezTo>
                  <a:lnTo>
                    <a:pt x="453275" y="561878"/>
                  </a:lnTo>
                  <a:close/>
                  <a:moveTo>
                    <a:pt x="299879" y="321902"/>
                  </a:moveTo>
                  <a:lnTo>
                    <a:pt x="298777" y="325776"/>
                  </a:lnTo>
                  <a:lnTo>
                    <a:pt x="300896" y="322136"/>
                  </a:lnTo>
                  <a:close/>
                  <a:moveTo>
                    <a:pt x="398716" y="317934"/>
                  </a:moveTo>
                  <a:lnTo>
                    <a:pt x="392005" y="323036"/>
                  </a:lnTo>
                  <a:cubicBezTo>
                    <a:pt x="381116" y="328838"/>
                    <a:pt x="368032" y="332555"/>
                    <a:pt x="361938" y="334368"/>
                  </a:cubicBezTo>
                  <a:cubicBezTo>
                    <a:pt x="354231" y="336725"/>
                    <a:pt x="340789" y="340895"/>
                    <a:pt x="327884" y="342073"/>
                  </a:cubicBezTo>
                  <a:lnTo>
                    <a:pt x="315459" y="341337"/>
                  </a:lnTo>
                  <a:lnTo>
                    <a:pt x="328729" y="390732"/>
                  </a:lnTo>
                  <a:cubicBezTo>
                    <a:pt x="329803" y="395758"/>
                    <a:pt x="331236" y="400065"/>
                    <a:pt x="332311" y="404732"/>
                  </a:cubicBezTo>
                  <a:lnTo>
                    <a:pt x="332593" y="405882"/>
                  </a:lnTo>
                  <a:lnTo>
                    <a:pt x="331953" y="405809"/>
                  </a:lnTo>
                  <a:cubicBezTo>
                    <a:pt x="332311" y="405989"/>
                    <a:pt x="332759" y="406976"/>
                    <a:pt x="332938" y="407290"/>
                  </a:cubicBezTo>
                  <a:lnTo>
                    <a:pt x="332593" y="405882"/>
                  </a:lnTo>
                  <a:lnTo>
                    <a:pt x="356893" y="408636"/>
                  </a:lnTo>
                  <a:cubicBezTo>
                    <a:pt x="365982" y="407066"/>
                    <a:pt x="375116" y="403835"/>
                    <a:pt x="382101" y="401501"/>
                  </a:cubicBezTo>
                  <a:cubicBezTo>
                    <a:pt x="391773" y="398630"/>
                    <a:pt x="401444" y="394681"/>
                    <a:pt x="410400" y="389296"/>
                  </a:cubicBezTo>
                  <a:cubicBezTo>
                    <a:pt x="410937" y="388937"/>
                    <a:pt x="412997" y="387142"/>
                    <a:pt x="415056" y="385437"/>
                  </a:cubicBezTo>
                  <a:lnTo>
                    <a:pt x="416693" y="384270"/>
                  </a:lnTo>
                  <a:lnTo>
                    <a:pt x="417967" y="386514"/>
                  </a:lnTo>
                  <a:cubicBezTo>
                    <a:pt x="417564" y="384809"/>
                    <a:pt x="417205" y="381937"/>
                    <a:pt x="419713" y="382116"/>
                  </a:cubicBezTo>
                  <a:lnTo>
                    <a:pt x="416693" y="384270"/>
                  </a:lnTo>
                  <a:lnTo>
                    <a:pt x="416489" y="383911"/>
                  </a:lnTo>
                  <a:cubicBezTo>
                    <a:pt x="413982" y="378885"/>
                    <a:pt x="413265" y="372065"/>
                    <a:pt x="411832" y="366680"/>
                  </a:cubicBezTo>
                  <a:close/>
                  <a:moveTo>
                    <a:pt x="379845" y="302349"/>
                  </a:moveTo>
                  <a:cubicBezTo>
                    <a:pt x="360311" y="304346"/>
                    <a:pt x="325550" y="313036"/>
                    <a:pt x="314505" y="322488"/>
                  </a:cubicBezTo>
                  <a:lnTo>
                    <a:pt x="313073" y="324847"/>
                  </a:lnTo>
                  <a:lnTo>
                    <a:pt x="309961" y="324214"/>
                  </a:lnTo>
                  <a:lnTo>
                    <a:pt x="308043" y="323774"/>
                  </a:lnTo>
                  <a:lnTo>
                    <a:pt x="311177" y="325397"/>
                  </a:lnTo>
                  <a:lnTo>
                    <a:pt x="311656" y="327182"/>
                  </a:lnTo>
                  <a:lnTo>
                    <a:pt x="313073" y="324847"/>
                  </a:lnTo>
                  <a:lnTo>
                    <a:pt x="326439" y="327563"/>
                  </a:lnTo>
                  <a:cubicBezTo>
                    <a:pt x="351408" y="325166"/>
                    <a:pt x="394828" y="308440"/>
                    <a:pt x="393483" y="303544"/>
                  </a:cubicBezTo>
                  <a:cubicBezTo>
                    <a:pt x="393035" y="301822"/>
                    <a:pt x="387658" y="301550"/>
                    <a:pt x="379845" y="302349"/>
                  </a:cubicBezTo>
                  <a:close/>
                  <a:moveTo>
                    <a:pt x="72448" y="288277"/>
                  </a:moveTo>
                  <a:lnTo>
                    <a:pt x="123557" y="542595"/>
                  </a:lnTo>
                  <a:cubicBezTo>
                    <a:pt x="144379" y="647628"/>
                    <a:pt x="165560" y="752661"/>
                    <a:pt x="186741" y="857335"/>
                  </a:cubicBezTo>
                  <a:lnTo>
                    <a:pt x="194009" y="893050"/>
                  </a:lnTo>
                  <a:lnTo>
                    <a:pt x="193472" y="893035"/>
                  </a:lnTo>
                  <a:cubicBezTo>
                    <a:pt x="191049" y="893485"/>
                    <a:pt x="190511" y="895104"/>
                    <a:pt x="194998" y="899780"/>
                  </a:cubicBezTo>
                  <a:cubicBezTo>
                    <a:pt x="194280" y="898701"/>
                    <a:pt x="194639" y="895823"/>
                    <a:pt x="194280" y="894384"/>
                  </a:cubicBezTo>
                  <a:lnTo>
                    <a:pt x="194009" y="893050"/>
                  </a:lnTo>
                  <a:lnTo>
                    <a:pt x="203255" y="893305"/>
                  </a:lnTo>
                  <a:lnTo>
                    <a:pt x="210407" y="892516"/>
                  </a:lnTo>
                  <a:lnTo>
                    <a:pt x="211512" y="901578"/>
                  </a:lnTo>
                  <a:cubicBezTo>
                    <a:pt x="212948" y="894564"/>
                    <a:pt x="214204" y="892496"/>
                    <a:pt x="213442" y="892181"/>
                  </a:cubicBezTo>
                  <a:lnTo>
                    <a:pt x="210407" y="892516"/>
                  </a:lnTo>
                  <a:lnTo>
                    <a:pt x="207204" y="866237"/>
                  </a:lnTo>
                  <a:cubicBezTo>
                    <a:pt x="203704" y="853288"/>
                    <a:pt x="199306" y="840429"/>
                    <a:pt x="197511" y="831436"/>
                  </a:cubicBezTo>
                  <a:lnTo>
                    <a:pt x="89260" y="291245"/>
                  </a:lnTo>
                  <a:lnTo>
                    <a:pt x="82767" y="290849"/>
                  </a:lnTo>
                  <a:close/>
                  <a:moveTo>
                    <a:pt x="348142" y="260936"/>
                  </a:moveTo>
                  <a:lnTo>
                    <a:pt x="344383" y="262101"/>
                  </a:lnTo>
                  <a:lnTo>
                    <a:pt x="336259" y="263987"/>
                  </a:lnTo>
                  <a:lnTo>
                    <a:pt x="343622" y="290971"/>
                  </a:lnTo>
                  <a:lnTo>
                    <a:pt x="336464" y="292899"/>
                  </a:lnTo>
                  <a:lnTo>
                    <a:pt x="340869" y="295325"/>
                  </a:lnTo>
                  <a:lnTo>
                    <a:pt x="344558" y="294403"/>
                  </a:lnTo>
                  <a:lnTo>
                    <a:pt x="343622" y="290971"/>
                  </a:lnTo>
                  <a:lnTo>
                    <a:pt x="355536" y="287761"/>
                  </a:lnTo>
                  <a:lnTo>
                    <a:pt x="356559" y="291470"/>
                  </a:lnTo>
                  <a:lnTo>
                    <a:pt x="359839" y="290751"/>
                  </a:lnTo>
                  <a:lnTo>
                    <a:pt x="362868" y="285786"/>
                  </a:lnTo>
                  <a:lnTo>
                    <a:pt x="355536" y="287761"/>
                  </a:lnTo>
                  <a:close/>
                  <a:moveTo>
                    <a:pt x="593598" y="146250"/>
                  </a:moveTo>
                  <a:lnTo>
                    <a:pt x="583688" y="155373"/>
                  </a:lnTo>
                  <a:lnTo>
                    <a:pt x="580829" y="157290"/>
                  </a:lnTo>
                  <a:lnTo>
                    <a:pt x="665675" y="403676"/>
                  </a:lnTo>
                  <a:cubicBezTo>
                    <a:pt x="700553" y="504446"/>
                    <a:pt x="735071" y="605216"/>
                    <a:pt x="769949" y="705987"/>
                  </a:cubicBezTo>
                  <a:lnTo>
                    <a:pt x="780930" y="737992"/>
                  </a:lnTo>
                  <a:lnTo>
                    <a:pt x="777454" y="739457"/>
                  </a:lnTo>
                  <a:cubicBezTo>
                    <a:pt x="776780" y="740086"/>
                    <a:pt x="778758" y="741256"/>
                    <a:pt x="783972" y="746654"/>
                  </a:cubicBezTo>
                  <a:cubicBezTo>
                    <a:pt x="782893" y="745575"/>
                    <a:pt x="782893" y="742696"/>
                    <a:pt x="782174" y="741616"/>
                  </a:cubicBezTo>
                  <a:lnTo>
                    <a:pt x="780930" y="737992"/>
                  </a:lnTo>
                  <a:lnTo>
                    <a:pt x="786848" y="735498"/>
                  </a:lnTo>
                  <a:cubicBezTo>
                    <a:pt x="792601" y="731899"/>
                    <a:pt x="799792" y="724341"/>
                    <a:pt x="797275" y="736577"/>
                  </a:cubicBezTo>
                  <a:cubicBezTo>
                    <a:pt x="800152" y="721102"/>
                    <a:pt x="778578" y="683313"/>
                    <a:pt x="773904" y="668558"/>
                  </a:cubicBezTo>
                  <a:close/>
                  <a:moveTo>
                    <a:pt x="340024" y="100874"/>
                  </a:moveTo>
                  <a:cubicBezTo>
                    <a:pt x="354516" y="99524"/>
                    <a:pt x="368331" y="101325"/>
                    <a:pt x="374290" y="111588"/>
                  </a:cubicBezTo>
                  <a:lnTo>
                    <a:pt x="373676" y="113917"/>
                  </a:lnTo>
                  <a:lnTo>
                    <a:pt x="367789" y="108257"/>
                  </a:lnTo>
                  <a:cubicBezTo>
                    <a:pt x="363997" y="108257"/>
                    <a:pt x="360204" y="110688"/>
                    <a:pt x="360204" y="115550"/>
                  </a:cubicBezTo>
                  <a:lnTo>
                    <a:pt x="358849" y="117847"/>
                  </a:lnTo>
                  <a:lnTo>
                    <a:pt x="354552" y="115550"/>
                  </a:lnTo>
                  <a:cubicBezTo>
                    <a:pt x="331502" y="111374"/>
                    <a:pt x="262687" y="134772"/>
                    <a:pt x="265215" y="143280"/>
                  </a:cubicBezTo>
                  <a:cubicBezTo>
                    <a:pt x="267427" y="152103"/>
                    <a:pt x="338771" y="137489"/>
                    <a:pt x="356330" y="122118"/>
                  </a:cubicBezTo>
                  <a:lnTo>
                    <a:pt x="358849" y="117847"/>
                  </a:lnTo>
                  <a:lnTo>
                    <a:pt x="361288" y="119151"/>
                  </a:lnTo>
                  <a:cubicBezTo>
                    <a:pt x="363816" y="123473"/>
                    <a:pt x="368331" y="123743"/>
                    <a:pt x="371581" y="121852"/>
                  </a:cubicBezTo>
                  <a:lnTo>
                    <a:pt x="373676" y="113917"/>
                  </a:lnTo>
                  <a:lnTo>
                    <a:pt x="375374" y="115550"/>
                  </a:lnTo>
                  <a:cubicBezTo>
                    <a:pt x="375735" y="140759"/>
                    <a:pt x="327698" y="151563"/>
                    <a:pt x="310001" y="155524"/>
                  </a:cubicBezTo>
                  <a:cubicBezTo>
                    <a:pt x="296637" y="158405"/>
                    <a:pt x="254741" y="168489"/>
                    <a:pt x="248962" y="147961"/>
                  </a:cubicBezTo>
                  <a:cubicBezTo>
                    <a:pt x="243183" y="125633"/>
                    <a:pt x="288330" y="113029"/>
                    <a:pt x="301694" y="109067"/>
                  </a:cubicBezTo>
                  <a:cubicBezTo>
                    <a:pt x="310362" y="106727"/>
                    <a:pt x="325531" y="102225"/>
                    <a:pt x="340024" y="100874"/>
                  </a:cubicBezTo>
                  <a:close/>
                  <a:moveTo>
                    <a:pt x="610298" y="80318"/>
                  </a:moveTo>
                  <a:lnTo>
                    <a:pt x="606172" y="88800"/>
                  </a:lnTo>
                  <a:cubicBezTo>
                    <a:pt x="597757" y="100975"/>
                    <a:pt x="585877" y="111489"/>
                    <a:pt x="574718" y="120475"/>
                  </a:cubicBezTo>
                  <a:cubicBezTo>
                    <a:pt x="524319" y="160372"/>
                    <a:pt x="461681" y="186251"/>
                    <a:pt x="401563" y="207098"/>
                  </a:cubicBezTo>
                  <a:cubicBezTo>
                    <a:pt x="298967" y="242323"/>
                    <a:pt x="153892" y="284376"/>
                    <a:pt x="45176" y="249871"/>
                  </a:cubicBezTo>
                  <a:cubicBezTo>
                    <a:pt x="36986" y="247265"/>
                    <a:pt x="30124" y="244170"/>
                    <a:pt x="24470" y="240682"/>
                  </a:cubicBezTo>
                  <a:lnTo>
                    <a:pt x="23804" y="240110"/>
                  </a:lnTo>
                  <a:lnTo>
                    <a:pt x="24380" y="241932"/>
                  </a:lnTo>
                  <a:cubicBezTo>
                    <a:pt x="28698" y="251410"/>
                    <a:pt x="34906" y="259585"/>
                    <a:pt x="45702" y="265694"/>
                  </a:cubicBezTo>
                  <a:cubicBezTo>
                    <a:pt x="57397" y="272163"/>
                    <a:pt x="71701" y="275487"/>
                    <a:pt x="86321" y="277239"/>
                  </a:cubicBezTo>
                  <a:lnTo>
                    <a:pt x="91340" y="277488"/>
                  </a:lnTo>
                  <a:lnTo>
                    <a:pt x="93491" y="274122"/>
                  </a:lnTo>
                  <a:lnTo>
                    <a:pt x="99729" y="277905"/>
                  </a:lnTo>
                  <a:lnTo>
                    <a:pt x="128829" y="279350"/>
                  </a:lnTo>
                  <a:cubicBezTo>
                    <a:pt x="164634" y="279709"/>
                    <a:pt x="200350" y="276475"/>
                    <a:pt x="235706" y="270815"/>
                  </a:cubicBezTo>
                  <a:lnTo>
                    <a:pt x="322697" y="251635"/>
                  </a:lnTo>
                  <a:lnTo>
                    <a:pt x="324165" y="249018"/>
                  </a:lnTo>
                  <a:lnTo>
                    <a:pt x="327166" y="250650"/>
                  </a:lnTo>
                  <a:lnTo>
                    <a:pt x="340424" y="247727"/>
                  </a:lnTo>
                  <a:cubicBezTo>
                    <a:pt x="409157" y="229400"/>
                    <a:pt x="477890" y="204604"/>
                    <a:pt x="538706" y="167950"/>
                  </a:cubicBezTo>
                  <a:lnTo>
                    <a:pt x="565319" y="150887"/>
                  </a:lnTo>
                  <a:lnTo>
                    <a:pt x="568638" y="145183"/>
                  </a:lnTo>
                  <a:lnTo>
                    <a:pt x="571790" y="146738"/>
                  </a:lnTo>
                  <a:lnTo>
                    <a:pt x="574647" y="144906"/>
                  </a:lnTo>
                  <a:cubicBezTo>
                    <a:pt x="586387" y="136057"/>
                    <a:pt x="597003" y="125906"/>
                    <a:pt x="603840" y="114047"/>
                  </a:cubicBezTo>
                  <a:cubicBezTo>
                    <a:pt x="610497" y="102907"/>
                    <a:pt x="611847" y="91947"/>
                    <a:pt x="610452" y="80852"/>
                  </a:cubicBezTo>
                  <a:close/>
                  <a:moveTo>
                    <a:pt x="364979" y="77423"/>
                  </a:moveTo>
                  <a:cubicBezTo>
                    <a:pt x="393461" y="74147"/>
                    <a:pt x="420865" y="76750"/>
                    <a:pt x="431826" y="95776"/>
                  </a:cubicBezTo>
                  <a:lnTo>
                    <a:pt x="431172" y="98078"/>
                  </a:lnTo>
                  <a:lnTo>
                    <a:pt x="425402" y="92590"/>
                  </a:lnTo>
                  <a:cubicBezTo>
                    <a:pt x="421674" y="92545"/>
                    <a:pt x="417990" y="94879"/>
                    <a:pt x="418170" y="99725"/>
                  </a:cubicBezTo>
                  <a:lnTo>
                    <a:pt x="416923" y="102172"/>
                  </a:lnTo>
                  <a:lnTo>
                    <a:pt x="403392" y="93429"/>
                  </a:lnTo>
                  <a:cubicBezTo>
                    <a:pt x="350930" y="79280"/>
                    <a:pt x="202265" y="129341"/>
                    <a:pt x="210441" y="158239"/>
                  </a:cubicBezTo>
                  <a:cubicBezTo>
                    <a:pt x="217988" y="186509"/>
                    <a:pt x="371370" y="155137"/>
                    <a:pt x="409598" y="116551"/>
                  </a:cubicBezTo>
                  <a:lnTo>
                    <a:pt x="416923" y="102172"/>
                  </a:lnTo>
                  <a:lnTo>
                    <a:pt x="419248" y="103674"/>
                  </a:lnTo>
                  <a:cubicBezTo>
                    <a:pt x="421404" y="107802"/>
                    <a:pt x="425717" y="107981"/>
                    <a:pt x="428906" y="106052"/>
                  </a:cubicBezTo>
                  <a:lnTo>
                    <a:pt x="431172" y="98078"/>
                  </a:lnTo>
                  <a:lnTo>
                    <a:pt x="432905" y="99725"/>
                  </a:lnTo>
                  <a:cubicBezTo>
                    <a:pt x="433264" y="146034"/>
                    <a:pt x="336228" y="166855"/>
                    <a:pt x="304242" y="174034"/>
                  </a:cubicBezTo>
                  <a:cubicBezTo>
                    <a:pt x="281960" y="179060"/>
                    <a:pt x="198581" y="200240"/>
                    <a:pt x="188878" y="163983"/>
                  </a:cubicBezTo>
                  <a:cubicBezTo>
                    <a:pt x="178096" y="125931"/>
                    <a:pt x="269381" y="101161"/>
                    <a:pt x="291664" y="94340"/>
                  </a:cubicBezTo>
                  <a:cubicBezTo>
                    <a:pt x="306938" y="89853"/>
                    <a:pt x="336498" y="80699"/>
                    <a:pt x="364979" y="77423"/>
                  </a:cubicBezTo>
                  <a:close/>
                  <a:moveTo>
                    <a:pt x="397620" y="50360"/>
                  </a:moveTo>
                  <a:cubicBezTo>
                    <a:pt x="442369" y="45057"/>
                    <a:pt x="485501" y="48383"/>
                    <a:pt x="498800" y="77141"/>
                  </a:cubicBezTo>
                  <a:lnTo>
                    <a:pt x="498079" y="79456"/>
                  </a:lnTo>
                  <a:lnTo>
                    <a:pt x="491836" y="73771"/>
                  </a:lnTo>
                  <a:cubicBezTo>
                    <a:pt x="488107" y="73726"/>
                    <a:pt x="484603" y="76063"/>
                    <a:pt x="485142" y="80736"/>
                  </a:cubicBezTo>
                  <a:lnTo>
                    <a:pt x="484528" y="83303"/>
                  </a:lnTo>
                  <a:lnTo>
                    <a:pt x="473216" y="71528"/>
                  </a:lnTo>
                  <a:cubicBezTo>
                    <a:pt x="433411" y="48910"/>
                    <a:pt x="328249" y="79343"/>
                    <a:pt x="299314" y="87207"/>
                  </a:cubicBezTo>
                  <a:cubicBezTo>
                    <a:pt x="271638" y="94756"/>
                    <a:pt x="130381" y="133580"/>
                    <a:pt x="142242" y="176358"/>
                  </a:cubicBezTo>
                  <a:cubicBezTo>
                    <a:pt x="153744" y="219137"/>
                    <a:pt x="295001" y="181032"/>
                    <a:pt x="322678" y="173482"/>
                  </a:cubicBezTo>
                  <a:cubicBezTo>
                    <a:pt x="351298" y="165619"/>
                    <a:pt x="457797" y="138764"/>
                    <a:pt x="480844" y="98699"/>
                  </a:cubicBezTo>
                  <a:lnTo>
                    <a:pt x="484528" y="83303"/>
                  </a:lnTo>
                  <a:lnTo>
                    <a:pt x="485861" y="84690"/>
                  </a:lnTo>
                  <a:cubicBezTo>
                    <a:pt x="488017" y="89184"/>
                    <a:pt x="492330" y="89453"/>
                    <a:pt x="495565" y="87521"/>
                  </a:cubicBezTo>
                  <a:lnTo>
                    <a:pt x="498079" y="79456"/>
                  </a:lnTo>
                  <a:lnTo>
                    <a:pt x="499879" y="81095"/>
                  </a:lnTo>
                  <a:cubicBezTo>
                    <a:pt x="506348" y="146162"/>
                    <a:pt x="349995" y="182470"/>
                    <a:pt x="309019" y="192535"/>
                  </a:cubicBezTo>
                  <a:cubicBezTo>
                    <a:pt x="276311" y="200444"/>
                    <a:pt x="138288" y="236751"/>
                    <a:pt x="122473" y="181751"/>
                  </a:cubicBezTo>
                  <a:cubicBezTo>
                    <a:pt x="106658" y="124593"/>
                    <a:pt x="255104" y="84331"/>
                    <a:pt x="286734" y="75344"/>
                  </a:cubicBezTo>
                  <a:cubicBezTo>
                    <a:pt x="306503" y="69592"/>
                    <a:pt x="352870" y="55662"/>
                    <a:pt x="397620" y="50360"/>
                  </a:cubicBezTo>
                  <a:close/>
                  <a:moveTo>
                    <a:pt x="499070" y="27320"/>
                  </a:moveTo>
                  <a:cubicBezTo>
                    <a:pt x="525330" y="29477"/>
                    <a:pt x="559144" y="33789"/>
                    <a:pt x="570295" y="61103"/>
                  </a:cubicBezTo>
                  <a:cubicBezTo>
                    <a:pt x="569216" y="51759"/>
                    <a:pt x="554467" y="55712"/>
                    <a:pt x="555906" y="65056"/>
                  </a:cubicBezTo>
                  <a:cubicBezTo>
                    <a:pt x="542956" y="32711"/>
                    <a:pt x="469214" y="40618"/>
                    <a:pt x="443314" y="42415"/>
                  </a:cubicBezTo>
                  <a:cubicBezTo>
                    <a:pt x="390076" y="45649"/>
                    <a:pt x="336837" y="56790"/>
                    <a:pt x="285757" y="71166"/>
                  </a:cubicBezTo>
                  <a:cubicBezTo>
                    <a:pt x="235756" y="85182"/>
                    <a:pt x="186115" y="103151"/>
                    <a:pt x="140071" y="127589"/>
                  </a:cubicBezTo>
                  <a:cubicBezTo>
                    <a:pt x="121006" y="138011"/>
                    <a:pt x="58415" y="168200"/>
                    <a:pt x="66689" y="198029"/>
                  </a:cubicBezTo>
                  <a:cubicBezTo>
                    <a:pt x="74962" y="228936"/>
                    <a:pt x="150143" y="222467"/>
                    <a:pt x="172446" y="221029"/>
                  </a:cubicBezTo>
                  <a:cubicBezTo>
                    <a:pt x="224965" y="218514"/>
                    <a:pt x="277484" y="208092"/>
                    <a:pt x="328204" y="194076"/>
                  </a:cubicBezTo>
                  <a:cubicBezTo>
                    <a:pt x="378924" y="180419"/>
                    <a:pt x="429645" y="162809"/>
                    <a:pt x="476408" y="138371"/>
                  </a:cubicBezTo>
                  <a:cubicBezTo>
                    <a:pt x="498711" y="127230"/>
                    <a:pt x="560582" y="98119"/>
                    <a:pt x="555906" y="65056"/>
                  </a:cubicBezTo>
                  <a:cubicBezTo>
                    <a:pt x="559503" y="74041"/>
                    <a:pt x="573892" y="70087"/>
                    <a:pt x="570295" y="61103"/>
                  </a:cubicBezTo>
                  <a:cubicBezTo>
                    <a:pt x="574611" y="90572"/>
                    <a:pt x="547632" y="111057"/>
                    <a:pt x="526049" y="126511"/>
                  </a:cubicBezTo>
                  <a:cubicBezTo>
                    <a:pt x="469214" y="166403"/>
                    <a:pt x="398709" y="190482"/>
                    <a:pt x="332161" y="208451"/>
                  </a:cubicBezTo>
                  <a:cubicBezTo>
                    <a:pt x="265613" y="226780"/>
                    <a:pt x="192950" y="241514"/>
                    <a:pt x="123164" y="235764"/>
                  </a:cubicBezTo>
                  <a:cubicBezTo>
                    <a:pt x="100143" y="233967"/>
                    <a:pt x="59854" y="229655"/>
                    <a:pt x="52300" y="201623"/>
                  </a:cubicBezTo>
                  <a:cubicBezTo>
                    <a:pt x="44746" y="174309"/>
                    <a:pt x="77480" y="149871"/>
                    <a:pt x="96186" y="136574"/>
                  </a:cubicBezTo>
                  <a:cubicBezTo>
                    <a:pt x="153021" y="96323"/>
                    <a:pt x="223886" y="72603"/>
                    <a:pt x="290074" y="54634"/>
                  </a:cubicBezTo>
                  <a:cubicBezTo>
                    <a:pt x="356622" y="36305"/>
                    <a:pt x="429645" y="21211"/>
                    <a:pt x="499070" y="27320"/>
                  </a:cubicBezTo>
                  <a:close/>
                  <a:moveTo>
                    <a:pt x="504632" y="16941"/>
                  </a:moveTo>
                  <a:cubicBezTo>
                    <a:pt x="492078" y="17047"/>
                    <a:pt x="480761" y="17676"/>
                    <a:pt x="472481" y="18036"/>
                  </a:cubicBezTo>
                  <a:cubicBezTo>
                    <a:pt x="409483" y="20192"/>
                    <a:pt x="347205" y="32413"/>
                    <a:pt x="286727" y="48588"/>
                  </a:cubicBezTo>
                  <a:cubicBezTo>
                    <a:pt x="221930" y="66200"/>
                    <a:pt x="157852" y="89204"/>
                    <a:pt x="99534" y="122272"/>
                  </a:cubicBezTo>
                  <a:cubicBezTo>
                    <a:pt x="74695" y="136290"/>
                    <a:pt x="5577" y="172952"/>
                    <a:pt x="15657" y="210692"/>
                  </a:cubicBezTo>
                  <a:cubicBezTo>
                    <a:pt x="26456" y="249152"/>
                    <a:pt x="109973" y="244839"/>
                    <a:pt x="139132" y="244120"/>
                  </a:cubicBezTo>
                  <a:cubicBezTo>
                    <a:pt x="204290" y="241963"/>
                    <a:pt x="268728" y="229742"/>
                    <a:pt x="331366" y="212849"/>
                  </a:cubicBezTo>
                  <a:cubicBezTo>
                    <a:pt x="394004" y="195956"/>
                    <a:pt x="455922" y="173671"/>
                    <a:pt x="512800" y="142400"/>
                  </a:cubicBezTo>
                  <a:cubicBezTo>
                    <a:pt x="534129" y="130808"/>
                    <a:pt x="577733" y="108299"/>
                    <a:pt x="595316" y="80634"/>
                  </a:cubicBezTo>
                  <a:lnTo>
                    <a:pt x="602209" y="52397"/>
                  </a:lnTo>
                  <a:lnTo>
                    <a:pt x="601728" y="50737"/>
                  </a:lnTo>
                  <a:lnTo>
                    <a:pt x="580410" y="28903"/>
                  </a:lnTo>
                  <a:cubicBezTo>
                    <a:pt x="559801" y="18603"/>
                    <a:pt x="529742" y="16727"/>
                    <a:pt x="504632" y="16941"/>
                  </a:cubicBezTo>
                  <a:close/>
                  <a:moveTo>
                    <a:pt x="520629" y="334"/>
                  </a:moveTo>
                  <a:cubicBezTo>
                    <a:pt x="553096" y="1816"/>
                    <a:pt x="583791" y="8505"/>
                    <a:pt x="602500" y="25935"/>
                  </a:cubicBezTo>
                  <a:lnTo>
                    <a:pt x="613430" y="42109"/>
                  </a:lnTo>
                  <a:lnTo>
                    <a:pt x="614996" y="42895"/>
                  </a:lnTo>
                  <a:lnTo>
                    <a:pt x="615647" y="45390"/>
                  </a:lnTo>
                  <a:lnTo>
                    <a:pt x="616836" y="47150"/>
                  </a:lnTo>
                  <a:lnTo>
                    <a:pt x="615975" y="46648"/>
                  </a:lnTo>
                  <a:lnTo>
                    <a:pt x="616345" y="48066"/>
                  </a:lnTo>
                  <a:lnTo>
                    <a:pt x="616836" y="47150"/>
                  </a:lnTo>
                  <a:lnTo>
                    <a:pt x="616714" y="49478"/>
                  </a:lnTo>
                  <a:lnTo>
                    <a:pt x="623868" y="76893"/>
                  </a:lnTo>
                  <a:cubicBezTo>
                    <a:pt x="625774" y="92247"/>
                    <a:pt x="623759" y="105466"/>
                    <a:pt x="617252" y="118047"/>
                  </a:cubicBezTo>
                  <a:lnTo>
                    <a:pt x="605379" y="134758"/>
                  </a:lnTo>
                  <a:lnTo>
                    <a:pt x="811658" y="732979"/>
                  </a:lnTo>
                  <a:cubicBezTo>
                    <a:pt x="812737" y="735858"/>
                    <a:pt x="810939" y="740176"/>
                    <a:pt x="808062" y="741256"/>
                  </a:cubicBezTo>
                  <a:cubicBezTo>
                    <a:pt x="799073" y="745935"/>
                    <a:pt x="789725" y="750613"/>
                    <a:pt x="780735" y="754932"/>
                  </a:cubicBezTo>
                  <a:cubicBezTo>
                    <a:pt x="776061" y="757451"/>
                    <a:pt x="771027" y="755292"/>
                    <a:pt x="769589" y="750613"/>
                  </a:cubicBezTo>
                  <a:lnTo>
                    <a:pt x="567753" y="166056"/>
                  </a:lnTo>
                  <a:lnTo>
                    <a:pt x="529496" y="191707"/>
                  </a:lnTo>
                  <a:cubicBezTo>
                    <a:pt x="500769" y="207937"/>
                    <a:pt x="469942" y="221425"/>
                    <a:pt x="438571" y="232911"/>
                  </a:cubicBezTo>
                  <a:lnTo>
                    <a:pt x="362466" y="256497"/>
                  </a:lnTo>
                  <a:lnTo>
                    <a:pt x="371337" y="288684"/>
                  </a:lnTo>
                  <a:lnTo>
                    <a:pt x="384074" y="287272"/>
                  </a:lnTo>
                  <a:cubicBezTo>
                    <a:pt x="389809" y="287158"/>
                    <a:pt x="395343" y="287736"/>
                    <a:pt x="399779" y="289544"/>
                  </a:cubicBezTo>
                  <a:lnTo>
                    <a:pt x="408117" y="298367"/>
                  </a:lnTo>
                  <a:lnTo>
                    <a:pt x="408967" y="298832"/>
                  </a:lnTo>
                  <a:cubicBezTo>
                    <a:pt x="416131" y="325397"/>
                    <a:pt x="423653" y="352321"/>
                    <a:pt x="430817" y="378885"/>
                  </a:cubicBezTo>
                  <a:cubicBezTo>
                    <a:pt x="432250" y="386065"/>
                    <a:pt x="433325" y="389296"/>
                    <a:pt x="427952" y="394681"/>
                  </a:cubicBezTo>
                  <a:lnTo>
                    <a:pt x="424023" y="397246"/>
                  </a:lnTo>
                  <a:lnTo>
                    <a:pt x="424086" y="397280"/>
                  </a:lnTo>
                  <a:cubicBezTo>
                    <a:pt x="441043" y="459898"/>
                    <a:pt x="458361" y="522515"/>
                    <a:pt x="475679" y="585492"/>
                  </a:cubicBezTo>
                  <a:cubicBezTo>
                    <a:pt x="482174" y="609784"/>
                    <a:pt x="491374" y="635424"/>
                    <a:pt x="499537" y="661290"/>
                  </a:cubicBezTo>
                  <a:lnTo>
                    <a:pt x="501719" y="670837"/>
                  </a:lnTo>
                  <a:lnTo>
                    <a:pt x="504517" y="670097"/>
                  </a:lnTo>
                  <a:cubicBezTo>
                    <a:pt x="508481" y="669016"/>
                    <a:pt x="512084" y="671538"/>
                    <a:pt x="513526" y="675141"/>
                  </a:cubicBezTo>
                  <a:lnTo>
                    <a:pt x="516010" y="682871"/>
                  </a:lnTo>
                  <a:lnTo>
                    <a:pt x="507400" y="692076"/>
                  </a:lnTo>
                  <a:lnTo>
                    <a:pt x="520012" y="695319"/>
                  </a:lnTo>
                  <a:lnTo>
                    <a:pt x="516010" y="682871"/>
                  </a:lnTo>
                  <a:lnTo>
                    <a:pt x="554246" y="641992"/>
                  </a:lnTo>
                  <a:cubicBezTo>
                    <a:pt x="556768" y="638749"/>
                    <a:pt x="561813" y="638749"/>
                    <a:pt x="564696" y="641632"/>
                  </a:cubicBezTo>
                  <a:lnTo>
                    <a:pt x="566899" y="643654"/>
                  </a:lnTo>
                  <a:lnTo>
                    <a:pt x="588496" y="619320"/>
                  </a:lnTo>
                  <a:cubicBezTo>
                    <a:pt x="598519" y="608779"/>
                    <a:pt x="605678" y="604054"/>
                    <a:pt x="621071" y="602600"/>
                  </a:cubicBezTo>
                  <a:cubicBezTo>
                    <a:pt x="626082" y="602236"/>
                    <a:pt x="628588" y="608052"/>
                    <a:pt x="628230" y="612050"/>
                  </a:cubicBezTo>
                  <a:cubicBezTo>
                    <a:pt x="627156" y="618230"/>
                    <a:pt x="627156" y="623319"/>
                    <a:pt x="623577" y="628044"/>
                  </a:cubicBezTo>
                  <a:cubicBezTo>
                    <a:pt x="619997" y="632770"/>
                    <a:pt x="614985" y="637132"/>
                    <a:pt x="610690" y="641494"/>
                  </a:cubicBezTo>
                  <a:lnTo>
                    <a:pt x="588411" y="665835"/>
                  </a:lnTo>
                  <a:lnTo>
                    <a:pt x="594966" y="674060"/>
                  </a:lnTo>
                  <a:cubicBezTo>
                    <a:pt x="600011" y="684870"/>
                    <a:pt x="587398" y="690995"/>
                    <a:pt x="580552" y="698202"/>
                  </a:cubicBezTo>
                  <a:lnTo>
                    <a:pt x="558868" y="721171"/>
                  </a:lnTo>
                  <a:lnTo>
                    <a:pt x="566076" y="720550"/>
                  </a:lnTo>
                  <a:cubicBezTo>
                    <a:pt x="612886" y="718977"/>
                    <a:pt x="665493" y="726706"/>
                    <a:pt x="668569" y="770367"/>
                  </a:cubicBezTo>
                  <a:cubicBezTo>
                    <a:pt x="672896" y="832943"/>
                    <a:pt x="564733" y="869984"/>
                    <a:pt x="520026" y="882931"/>
                  </a:cubicBezTo>
                  <a:cubicBezTo>
                    <a:pt x="473516" y="896597"/>
                    <a:pt x="349490" y="925727"/>
                    <a:pt x="318483" y="866028"/>
                  </a:cubicBezTo>
                  <a:cubicBezTo>
                    <a:pt x="296581" y="823143"/>
                    <a:pt x="348701" y="787135"/>
                    <a:pt x="391493" y="765591"/>
                  </a:cubicBezTo>
                  <a:lnTo>
                    <a:pt x="424559" y="750735"/>
                  </a:lnTo>
                  <a:lnTo>
                    <a:pt x="399552" y="669342"/>
                  </a:lnTo>
                  <a:cubicBezTo>
                    <a:pt x="392065" y="638573"/>
                    <a:pt x="385481" y="607444"/>
                    <a:pt x="377543" y="577935"/>
                  </a:cubicBezTo>
                  <a:lnTo>
                    <a:pt x="334724" y="421812"/>
                  </a:lnTo>
                  <a:lnTo>
                    <a:pt x="327956" y="420090"/>
                  </a:lnTo>
                  <a:cubicBezTo>
                    <a:pt x="323333" y="417386"/>
                    <a:pt x="319684" y="413168"/>
                    <a:pt x="317624" y="406886"/>
                  </a:cubicBezTo>
                  <a:lnTo>
                    <a:pt x="297076" y="331844"/>
                  </a:lnTo>
                  <a:lnTo>
                    <a:pt x="297056" y="331829"/>
                  </a:lnTo>
                  <a:lnTo>
                    <a:pt x="297064" y="331800"/>
                  </a:lnTo>
                  <a:lnTo>
                    <a:pt x="296490" y="329705"/>
                  </a:lnTo>
                  <a:lnTo>
                    <a:pt x="296863" y="329064"/>
                  </a:lnTo>
                  <a:lnTo>
                    <a:pt x="295981" y="328203"/>
                  </a:lnTo>
                  <a:cubicBezTo>
                    <a:pt x="295981" y="316780"/>
                    <a:pt x="306555" y="308621"/>
                    <a:pt x="319147" y="302865"/>
                  </a:cubicBezTo>
                  <a:lnTo>
                    <a:pt x="330244" y="298880"/>
                  </a:lnTo>
                  <a:lnTo>
                    <a:pt x="321649" y="267379"/>
                  </a:lnTo>
                  <a:lnTo>
                    <a:pt x="248069" y="284462"/>
                  </a:lnTo>
                  <a:cubicBezTo>
                    <a:pt x="215079" y="290400"/>
                    <a:pt x="181520" y="294342"/>
                    <a:pt x="148340" y="294847"/>
                  </a:cubicBezTo>
                  <a:lnTo>
                    <a:pt x="104598" y="292180"/>
                  </a:lnTo>
                  <a:lnTo>
                    <a:pt x="225872" y="897981"/>
                  </a:lnTo>
                  <a:cubicBezTo>
                    <a:pt x="226949" y="903017"/>
                    <a:pt x="223718" y="906974"/>
                    <a:pt x="218692" y="907334"/>
                  </a:cubicBezTo>
                  <a:cubicBezTo>
                    <a:pt x="208281" y="908053"/>
                    <a:pt x="198229" y="908413"/>
                    <a:pt x="187818" y="909492"/>
                  </a:cubicBezTo>
                  <a:cubicBezTo>
                    <a:pt x="184946" y="909851"/>
                    <a:pt x="181356" y="906974"/>
                    <a:pt x="180638" y="904096"/>
                  </a:cubicBezTo>
                  <a:lnTo>
                    <a:pt x="56793" y="284374"/>
                  </a:lnTo>
                  <a:lnTo>
                    <a:pt x="49188" y="282477"/>
                  </a:lnTo>
                  <a:cubicBezTo>
                    <a:pt x="21659" y="271377"/>
                    <a:pt x="10526" y="251230"/>
                    <a:pt x="0" y="214307"/>
                  </a:cubicBezTo>
                  <a:lnTo>
                    <a:pt x="4517" y="206462"/>
                  </a:lnTo>
                  <a:lnTo>
                    <a:pt x="3012" y="201212"/>
                  </a:lnTo>
                  <a:cubicBezTo>
                    <a:pt x="5127" y="181219"/>
                    <a:pt x="20876" y="159473"/>
                    <a:pt x="42656" y="142041"/>
                  </a:cubicBezTo>
                  <a:cubicBezTo>
                    <a:pt x="140572" y="62965"/>
                    <a:pt x="283487" y="25584"/>
                    <a:pt x="405523" y="9050"/>
                  </a:cubicBezTo>
                  <a:cubicBezTo>
                    <a:pt x="430903" y="5636"/>
                    <a:pt x="477341" y="-1643"/>
                    <a:pt x="520629" y="334"/>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solidFill>
                  <a:schemeClr val="accent6"/>
                </a:solidFill>
                <a:latin typeface="Schoolbell" panose="02000000000000000000" pitchFamily="2" charset="0"/>
              </a:endParaRPr>
            </a:p>
          </p:txBody>
        </p:sp>
        <p:sp>
          <p:nvSpPr>
            <p:cNvPr id="57" name="Freeform 32">
              <a:extLst>
                <a:ext uri="{FF2B5EF4-FFF2-40B4-BE49-F238E27FC236}">
                  <a16:creationId xmlns:a16="http://schemas.microsoft.com/office/drawing/2014/main" id="{C7908ECD-7E26-9B4B-8426-2599C232728B}"/>
                </a:ext>
              </a:extLst>
            </p:cNvPr>
            <p:cNvSpPr>
              <a:spLocks/>
            </p:cNvSpPr>
            <p:nvPr/>
          </p:nvSpPr>
          <p:spPr bwMode="auto">
            <a:xfrm>
              <a:off x="3359696" y="-99392"/>
              <a:ext cx="715937" cy="721148"/>
            </a:xfrm>
            <a:custGeom>
              <a:avLst/>
              <a:gdLst/>
              <a:ahLst/>
              <a:cxnLst/>
              <a:rect l="0" t="0"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lnTo>
                    <a:pt x="281640" y="162756"/>
                  </a:lnTo>
                  <a:close/>
                  <a:moveTo>
                    <a:pt x="280484" y="160907"/>
                  </a:moveTo>
                  <a:lnTo>
                    <a:pt x="284817" y="161681"/>
                  </a:lnTo>
                  <a:lnTo>
                    <a:pt x="282301" y="161978"/>
                  </a:lnTo>
                  <a:lnTo>
                    <a:pt x="281640" y="162756"/>
                  </a:lnTo>
                  <a:lnTo>
                    <a:pt x="281453" y="162572"/>
                  </a:lnTo>
                  <a:lnTo>
                    <a:pt x="280484" y="160907"/>
                  </a:lnTo>
                  <a:close/>
                  <a:moveTo>
                    <a:pt x="273098" y="140523"/>
                  </a:moveTo>
                  <a:lnTo>
                    <a:pt x="273218" y="140565"/>
                  </a:lnTo>
                  <a:lnTo>
                    <a:pt x="273106" y="140551"/>
                  </a:lnTo>
                  <a:lnTo>
                    <a:pt x="273098" y="140523"/>
                  </a:lnTo>
                  <a:close/>
                  <a:moveTo>
                    <a:pt x="269766" y="140158"/>
                  </a:moveTo>
                  <a:lnTo>
                    <a:pt x="273106" y="140551"/>
                  </a:lnTo>
                  <a:lnTo>
                    <a:pt x="274070" y="143890"/>
                  </a:lnTo>
                  <a:lnTo>
                    <a:pt x="269085" y="141874"/>
                  </a:lnTo>
                  <a:lnTo>
                    <a:pt x="269766" y="140158"/>
                  </a:lnTo>
                  <a:close/>
                  <a:moveTo>
                    <a:pt x="268631" y="138974"/>
                  </a:moveTo>
                  <a:lnTo>
                    <a:pt x="270041" y="139463"/>
                  </a:lnTo>
                  <a:lnTo>
                    <a:pt x="269766" y="140158"/>
                  </a:lnTo>
                  <a:lnTo>
                    <a:pt x="267717" y="139916"/>
                  </a:lnTo>
                  <a:lnTo>
                    <a:pt x="267358" y="139122"/>
                  </a:lnTo>
                  <a:lnTo>
                    <a:pt x="268631" y="138974"/>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grpSp>
    </p:spTree>
    <p:extLst>
      <p:ext uri="{BB962C8B-B14F-4D97-AF65-F5344CB8AC3E}">
        <p14:creationId xmlns:p14="http://schemas.microsoft.com/office/powerpoint/2010/main" val="2224524756"/>
      </p:ext>
    </p:extLst>
  </p:cSld>
  <p:clrMapOvr>
    <a:masterClrMapping/>
  </p:clrMapOvr>
  <p:transition advClick="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4_General Slide_Right">
    <p:spTree>
      <p:nvGrpSpPr>
        <p:cNvPr id="1" name=""/>
        <p:cNvGrpSpPr/>
        <p:nvPr/>
      </p:nvGrpSpPr>
      <p:grpSpPr>
        <a:xfrm>
          <a:off x="0" y="0"/>
          <a:ext cx="0" cy="0"/>
          <a:chOff x="0" y="0"/>
          <a:chExt cx="0" cy="0"/>
        </a:xfrm>
      </p:grpSpPr>
      <p:grpSp>
        <p:nvGrpSpPr>
          <p:cNvPr id="2" name="Group 5">
            <a:extLst>
              <a:ext uri="{FF2B5EF4-FFF2-40B4-BE49-F238E27FC236}">
                <a16:creationId xmlns:a16="http://schemas.microsoft.com/office/drawing/2014/main" id="{971828E0-5DDC-B548-B0AC-FC3D4E9909E7}"/>
              </a:ext>
            </a:extLst>
          </p:cNvPr>
          <p:cNvGrpSpPr>
            <a:grpSpLocks/>
          </p:cNvGrpSpPr>
          <p:nvPr userDrawn="1"/>
        </p:nvGrpSpPr>
        <p:grpSpPr bwMode="auto">
          <a:xfrm>
            <a:off x="8759825" y="-244475"/>
            <a:ext cx="4392613" cy="7273925"/>
            <a:chOff x="8760296" y="-243970"/>
            <a:chExt cx="4392376" cy="7273370"/>
          </a:xfrm>
        </p:grpSpPr>
        <p:sp>
          <p:nvSpPr>
            <p:cNvPr id="3" name="Freeform 903">
              <a:extLst>
                <a:ext uri="{FF2B5EF4-FFF2-40B4-BE49-F238E27FC236}">
                  <a16:creationId xmlns:a16="http://schemas.microsoft.com/office/drawing/2014/main" id="{15E2D8E4-92F5-E144-8F51-CAA55E632FEB}"/>
                </a:ext>
              </a:extLst>
            </p:cNvPr>
            <p:cNvSpPr>
              <a:spLocks/>
            </p:cNvSpPr>
            <p:nvPr/>
          </p:nvSpPr>
          <p:spPr bwMode="auto">
            <a:xfrm rot="1428515">
              <a:off x="10594438" y="4150649"/>
              <a:ext cx="949339" cy="1081800"/>
            </a:xfrm>
            <a:custGeom>
              <a:avLst/>
              <a:gdLst/>
              <a:ahLst/>
              <a:cxnLst/>
              <a:rect l="0" t="0" r="r" b="b"/>
              <a:pathLst>
                <a:path w="873329" h="995185">
                  <a:moveTo>
                    <a:pt x="501431" y="901748"/>
                  </a:moveTo>
                  <a:cubicBezTo>
                    <a:pt x="503226" y="901383"/>
                    <a:pt x="504662" y="903571"/>
                    <a:pt x="502867" y="905030"/>
                  </a:cubicBezTo>
                  <a:cubicBezTo>
                    <a:pt x="472356" y="928005"/>
                    <a:pt x="428204" y="927276"/>
                    <a:pt x="393386" y="914877"/>
                  </a:cubicBezTo>
                  <a:cubicBezTo>
                    <a:pt x="392309" y="914512"/>
                    <a:pt x="392668" y="911959"/>
                    <a:pt x="394104" y="912324"/>
                  </a:cubicBezTo>
                  <a:cubicBezTo>
                    <a:pt x="432512" y="922535"/>
                    <a:pt x="465177" y="914147"/>
                    <a:pt x="501431" y="901748"/>
                  </a:cubicBezTo>
                  <a:close/>
                  <a:moveTo>
                    <a:pt x="662833" y="892575"/>
                  </a:moveTo>
                  <a:cubicBezTo>
                    <a:pt x="663916" y="891858"/>
                    <a:pt x="664998" y="893291"/>
                    <a:pt x="663916" y="894366"/>
                  </a:cubicBezTo>
                  <a:cubicBezTo>
                    <a:pt x="611961" y="935563"/>
                    <a:pt x="549543" y="960282"/>
                    <a:pt x="484239" y="972104"/>
                  </a:cubicBezTo>
                  <a:cubicBezTo>
                    <a:pt x="483157" y="972462"/>
                    <a:pt x="482796" y="970671"/>
                    <a:pt x="483878" y="970671"/>
                  </a:cubicBezTo>
                  <a:cubicBezTo>
                    <a:pt x="549904" y="957058"/>
                    <a:pt x="607271" y="929831"/>
                    <a:pt x="662833" y="892575"/>
                  </a:cubicBezTo>
                  <a:close/>
                  <a:moveTo>
                    <a:pt x="618111" y="880943"/>
                  </a:moveTo>
                  <a:cubicBezTo>
                    <a:pt x="620991" y="879158"/>
                    <a:pt x="625311" y="882728"/>
                    <a:pt x="622791" y="885585"/>
                  </a:cubicBezTo>
                  <a:cubicBezTo>
                    <a:pt x="588231" y="921287"/>
                    <a:pt x="536751" y="941638"/>
                    <a:pt x="488511" y="950564"/>
                  </a:cubicBezTo>
                  <a:cubicBezTo>
                    <a:pt x="459711" y="956276"/>
                    <a:pt x="404271" y="967701"/>
                    <a:pt x="397431" y="928428"/>
                  </a:cubicBezTo>
                  <a:cubicBezTo>
                    <a:pt x="397071" y="925572"/>
                    <a:pt x="401031" y="924858"/>
                    <a:pt x="401751" y="927357"/>
                  </a:cubicBezTo>
                  <a:cubicBezTo>
                    <a:pt x="416151" y="964488"/>
                    <a:pt x="497871" y="938782"/>
                    <a:pt x="524871" y="929856"/>
                  </a:cubicBezTo>
                  <a:cubicBezTo>
                    <a:pt x="558711" y="918431"/>
                    <a:pt x="587151" y="898795"/>
                    <a:pt x="618111" y="880943"/>
                  </a:cubicBezTo>
                  <a:close/>
                  <a:moveTo>
                    <a:pt x="449873" y="843751"/>
                  </a:moveTo>
                  <a:cubicBezTo>
                    <a:pt x="452772" y="843751"/>
                    <a:pt x="453858" y="847805"/>
                    <a:pt x="450960" y="849279"/>
                  </a:cubicBezTo>
                  <a:cubicBezTo>
                    <a:pt x="435019" y="857755"/>
                    <a:pt x="412557" y="861809"/>
                    <a:pt x="394443" y="862546"/>
                  </a:cubicBezTo>
                  <a:cubicBezTo>
                    <a:pt x="382487" y="862915"/>
                    <a:pt x="370894" y="860335"/>
                    <a:pt x="367271" y="847805"/>
                  </a:cubicBezTo>
                  <a:cubicBezTo>
                    <a:pt x="366909" y="845225"/>
                    <a:pt x="370169" y="842645"/>
                    <a:pt x="371619" y="845593"/>
                  </a:cubicBezTo>
                  <a:cubicBezTo>
                    <a:pt x="378502" y="858492"/>
                    <a:pt x="398790" y="853333"/>
                    <a:pt x="410384" y="851121"/>
                  </a:cubicBezTo>
                  <a:cubicBezTo>
                    <a:pt x="423426" y="848542"/>
                    <a:pt x="436469" y="844119"/>
                    <a:pt x="449873" y="843751"/>
                  </a:cubicBezTo>
                  <a:close/>
                  <a:moveTo>
                    <a:pt x="410913" y="798559"/>
                  </a:moveTo>
                  <a:cubicBezTo>
                    <a:pt x="413085" y="798195"/>
                    <a:pt x="414172" y="800381"/>
                    <a:pt x="413085" y="802203"/>
                  </a:cubicBezTo>
                  <a:cubicBezTo>
                    <a:pt x="402224" y="820056"/>
                    <a:pt x="370724" y="816412"/>
                    <a:pt x="355517" y="807668"/>
                  </a:cubicBezTo>
                  <a:cubicBezTo>
                    <a:pt x="352621" y="805846"/>
                    <a:pt x="353345" y="800381"/>
                    <a:pt x="357328" y="801474"/>
                  </a:cubicBezTo>
                  <a:cubicBezTo>
                    <a:pt x="366017" y="804025"/>
                    <a:pt x="375793" y="805482"/>
                    <a:pt x="385207" y="804025"/>
                  </a:cubicBezTo>
                  <a:cubicBezTo>
                    <a:pt x="393896" y="802932"/>
                    <a:pt x="401862" y="798924"/>
                    <a:pt x="410913" y="798559"/>
                  </a:cubicBezTo>
                  <a:close/>
                  <a:moveTo>
                    <a:pt x="364947" y="763996"/>
                  </a:moveTo>
                  <a:cubicBezTo>
                    <a:pt x="367076" y="763270"/>
                    <a:pt x="368141" y="766173"/>
                    <a:pt x="367076" y="767624"/>
                  </a:cubicBezTo>
                  <a:cubicBezTo>
                    <a:pt x="362463" y="775244"/>
                    <a:pt x="351463" y="775607"/>
                    <a:pt x="343656" y="773793"/>
                  </a:cubicBezTo>
                  <a:cubicBezTo>
                    <a:pt x="338334" y="772704"/>
                    <a:pt x="339753" y="764359"/>
                    <a:pt x="344721" y="765447"/>
                  </a:cubicBezTo>
                  <a:cubicBezTo>
                    <a:pt x="352173" y="767624"/>
                    <a:pt x="357850" y="764722"/>
                    <a:pt x="364947" y="763996"/>
                  </a:cubicBezTo>
                  <a:close/>
                  <a:moveTo>
                    <a:pt x="748702" y="652867"/>
                  </a:moveTo>
                  <a:cubicBezTo>
                    <a:pt x="751228" y="652145"/>
                    <a:pt x="752310" y="655393"/>
                    <a:pt x="750146" y="656476"/>
                  </a:cubicBezTo>
                  <a:cubicBezTo>
                    <a:pt x="664366" y="699243"/>
                    <a:pt x="575340" y="755813"/>
                    <a:pt x="504224" y="825884"/>
                  </a:cubicBezTo>
                  <a:lnTo>
                    <a:pt x="463865" y="872637"/>
                  </a:lnTo>
                  <a:lnTo>
                    <a:pt x="476386" y="868746"/>
                  </a:lnTo>
                  <a:cubicBezTo>
                    <a:pt x="478183" y="868045"/>
                    <a:pt x="479261" y="870148"/>
                    <a:pt x="477824" y="871200"/>
                  </a:cubicBezTo>
                  <a:lnTo>
                    <a:pt x="457441" y="880079"/>
                  </a:lnTo>
                  <a:lnTo>
                    <a:pt x="439861" y="900444"/>
                  </a:lnTo>
                  <a:cubicBezTo>
                    <a:pt x="438418" y="902609"/>
                    <a:pt x="435171" y="900444"/>
                    <a:pt x="436253" y="898639"/>
                  </a:cubicBezTo>
                  <a:lnTo>
                    <a:pt x="445289" y="885373"/>
                  </a:lnTo>
                  <a:lnTo>
                    <a:pt x="434377" y="890126"/>
                  </a:lnTo>
                  <a:cubicBezTo>
                    <a:pt x="418247" y="892492"/>
                    <a:pt x="401264" y="891353"/>
                    <a:pt x="385808" y="888023"/>
                  </a:cubicBezTo>
                  <a:cubicBezTo>
                    <a:pt x="384371" y="887673"/>
                    <a:pt x="384730" y="885219"/>
                    <a:pt x="386527" y="885570"/>
                  </a:cubicBezTo>
                  <a:cubicBezTo>
                    <a:pt x="402882" y="887322"/>
                    <a:pt x="417798" y="885745"/>
                    <a:pt x="432400" y="882415"/>
                  </a:cubicBezTo>
                  <a:lnTo>
                    <a:pt x="451305" y="876540"/>
                  </a:lnTo>
                  <a:lnTo>
                    <a:pt x="462321" y="860367"/>
                  </a:lnTo>
                  <a:cubicBezTo>
                    <a:pt x="492222" y="823572"/>
                    <a:pt x="531864" y="791091"/>
                    <a:pt x="565418" y="761859"/>
                  </a:cubicBezTo>
                  <a:cubicBezTo>
                    <a:pt x="619176" y="715303"/>
                    <a:pt x="679068" y="670190"/>
                    <a:pt x="748702" y="652867"/>
                  </a:cubicBezTo>
                  <a:close/>
                  <a:moveTo>
                    <a:pt x="839024" y="621688"/>
                  </a:moveTo>
                  <a:cubicBezTo>
                    <a:pt x="840109" y="618808"/>
                    <a:pt x="844809" y="619888"/>
                    <a:pt x="845170" y="622768"/>
                  </a:cubicBezTo>
                  <a:cubicBezTo>
                    <a:pt x="849148" y="683971"/>
                    <a:pt x="789489" y="743373"/>
                    <a:pt x="750802" y="783695"/>
                  </a:cubicBezTo>
                  <a:cubicBezTo>
                    <a:pt x="749717" y="785135"/>
                    <a:pt x="747909" y="783695"/>
                    <a:pt x="748994" y="782255"/>
                  </a:cubicBezTo>
                  <a:cubicBezTo>
                    <a:pt x="767795" y="759574"/>
                    <a:pt x="787681" y="736533"/>
                    <a:pt x="803952" y="711332"/>
                  </a:cubicBezTo>
                  <a:cubicBezTo>
                    <a:pt x="822392" y="682531"/>
                    <a:pt x="828538" y="653730"/>
                    <a:pt x="839024" y="621688"/>
                  </a:cubicBezTo>
                  <a:close/>
                  <a:moveTo>
                    <a:pt x="416835" y="367946"/>
                  </a:moveTo>
                  <a:cubicBezTo>
                    <a:pt x="418990" y="369612"/>
                    <a:pt x="419978" y="372583"/>
                    <a:pt x="417643" y="375104"/>
                  </a:cubicBezTo>
                  <a:cubicBezTo>
                    <a:pt x="406507" y="386988"/>
                    <a:pt x="393574" y="400312"/>
                    <a:pt x="378845" y="407154"/>
                  </a:cubicBezTo>
                  <a:cubicBezTo>
                    <a:pt x="368068" y="411836"/>
                    <a:pt x="365194" y="417598"/>
                    <a:pt x="364476" y="411836"/>
                  </a:cubicBezTo>
                  <a:cubicBezTo>
                    <a:pt x="365194" y="420479"/>
                    <a:pt x="382438" y="436324"/>
                    <a:pt x="387826" y="443166"/>
                  </a:cubicBezTo>
                  <a:lnTo>
                    <a:pt x="461333" y="543698"/>
                  </a:lnTo>
                  <a:lnTo>
                    <a:pt x="461552" y="542129"/>
                  </a:lnTo>
                  <a:cubicBezTo>
                    <a:pt x="479501" y="531444"/>
                    <a:pt x="499245" y="520047"/>
                    <a:pt x="513605" y="504731"/>
                  </a:cubicBezTo>
                  <a:cubicBezTo>
                    <a:pt x="518271" y="499745"/>
                    <a:pt x="526887" y="506156"/>
                    <a:pt x="522220" y="511499"/>
                  </a:cubicBezTo>
                  <a:cubicBezTo>
                    <a:pt x="507143" y="527526"/>
                    <a:pt x="486681" y="539636"/>
                    <a:pt x="468373" y="551034"/>
                  </a:cubicBezTo>
                  <a:lnTo>
                    <a:pt x="466422" y="550658"/>
                  </a:lnTo>
                  <a:lnTo>
                    <a:pt x="484462" y="575330"/>
                  </a:lnTo>
                  <a:lnTo>
                    <a:pt x="523491" y="628834"/>
                  </a:lnTo>
                  <a:lnTo>
                    <a:pt x="523854" y="626966"/>
                  </a:lnTo>
                  <a:cubicBezTo>
                    <a:pt x="547306" y="613417"/>
                    <a:pt x="572923" y="598442"/>
                    <a:pt x="590963" y="578118"/>
                  </a:cubicBezTo>
                  <a:cubicBezTo>
                    <a:pt x="596014" y="572770"/>
                    <a:pt x="604673" y="579544"/>
                    <a:pt x="599983" y="584893"/>
                  </a:cubicBezTo>
                  <a:cubicBezTo>
                    <a:pt x="580860" y="605929"/>
                    <a:pt x="554883" y="621618"/>
                    <a:pt x="530349" y="635523"/>
                  </a:cubicBezTo>
                  <a:lnTo>
                    <a:pt x="528023" y="635048"/>
                  </a:lnTo>
                  <a:lnTo>
                    <a:pt x="568524" y="690569"/>
                  </a:lnTo>
                  <a:cubicBezTo>
                    <a:pt x="569243" y="691469"/>
                    <a:pt x="570321" y="693450"/>
                    <a:pt x="571488" y="695341"/>
                  </a:cubicBezTo>
                  <a:lnTo>
                    <a:pt x="571823" y="695745"/>
                  </a:lnTo>
                  <a:lnTo>
                    <a:pt x="571045" y="696708"/>
                  </a:lnTo>
                  <a:cubicBezTo>
                    <a:pt x="571219" y="697569"/>
                    <a:pt x="572386" y="698492"/>
                    <a:pt x="574991" y="699572"/>
                  </a:cubicBezTo>
                  <a:lnTo>
                    <a:pt x="571823" y="695745"/>
                  </a:lnTo>
                  <a:lnTo>
                    <a:pt x="573060" y="694215"/>
                  </a:lnTo>
                  <a:cubicBezTo>
                    <a:pt x="575799" y="692550"/>
                    <a:pt x="580738" y="690749"/>
                    <a:pt x="584331" y="688048"/>
                  </a:cubicBezTo>
                  <a:cubicBezTo>
                    <a:pt x="614148" y="666081"/>
                    <a:pt x="646839" y="649515"/>
                    <a:pt x="672345" y="621426"/>
                  </a:cubicBezTo>
                  <a:cubicBezTo>
                    <a:pt x="677015" y="616384"/>
                    <a:pt x="685637" y="623227"/>
                    <a:pt x="680966" y="628268"/>
                  </a:cubicBezTo>
                  <a:cubicBezTo>
                    <a:pt x="651149" y="660679"/>
                    <a:pt x="611274" y="684807"/>
                    <a:pt x="574272" y="707495"/>
                  </a:cubicBezTo>
                  <a:cubicBezTo>
                    <a:pt x="571398" y="708935"/>
                    <a:pt x="568165" y="708935"/>
                    <a:pt x="566369" y="706414"/>
                  </a:cubicBezTo>
                  <a:cubicBezTo>
                    <a:pt x="495598" y="609542"/>
                    <a:pt x="424828" y="513030"/>
                    <a:pt x="354417" y="416157"/>
                  </a:cubicBezTo>
                  <a:cubicBezTo>
                    <a:pt x="352621" y="413997"/>
                    <a:pt x="352621" y="410035"/>
                    <a:pt x="355495" y="408595"/>
                  </a:cubicBezTo>
                  <a:cubicBezTo>
                    <a:pt x="374534" y="397431"/>
                    <a:pt x="393574" y="384827"/>
                    <a:pt x="409021" y="368622"/>
                  </a:cubicBezTo>
                  <a:cubicBezTo>
                    <a:pt x="411357" y="365921"/>
                    <a:pt x="414680" y="366281"/>
                    <a:pt x="416835" y="367946"/>
                  </a:cubicBezTo>
                  <a:close/>
                  <a:moveTo>
                    <a:pt x="228863" y="330584"/>
                  </a:moveTo>
                  <a:cubicBezTo>
                    <a:pt x="230669" y="329883"/>
                    <a:pt x="233198" y="330934"/>
                    <a:pt x="232114" y="333388"/>
                  </a:cubicBezTo>
                  <a:cubicBezTo>
                    <a:pt x="222722" y="351262"/>
                    <a:pt x="194907" y="356519"/>
                    <a:pt x="176124" y="354417"/>
                  </a:cubicBezTo>
                  <a:cubicBezTo>
                    <a:pt x="173234" y="354066"/>
                    <a:pt x="173956" y="349860"/>
                    <a:pt x="176846" y="350211"/>
                  </a:cubicBezTo>
                  <a:cubicBezTo>
                    <a:pt x="186960" y="350561"/>
                    <a:pt x="196714" y="348809"/>
                    <a:pt x="206105" y="344954"/>
                  </a:cubicBezTo>
                  <a:cubicBezTo>
                    <a:pt x="214775" y="341098"/>
                    <a:pt x="220916" y="334790"/>
                    <a:pt x="228863" y="330584"/>
                  </a:cubicBezTo>
                  <a:close/>
                  <a:moveTo>
                    <a:pt x="189465" y="27338"/>
                  </a:moveTo>
                  <a:cubicBezTo>
                    <a:pt x="192072" y="27518"/>
                    <a:pt x="194768" y="29232"/>
                    <a:pt x="195487" y="31938"/>
                  </a:cubicBezTo>
                  <a:cubicBezTo>
                    <a:pt x="203036" y="70182"/>
                    <a:pt x="137249" y="103736"/>
                    <a:pt x="112085" y="121415"/>
                  </a:cubicBezTo>
                  <a:cubicBezTo>
                    <a:pt x="95188" y="132600"/>
                    <a:pt x="49173" y="175534"/>
                    <a:pt x="27604" y="154247"/>
                  </a:cubicBezTo>
                  <a:cubicBezTo>
                    <a:pt x="24009" y="150278"/>
                    <a:pt x="28323" y="144145"/>
                    <a:pt x="32996" y="147392"/>
                  </a:cubicBezTo>
                  <a:cubicBezTo>
                    <a:pt x="49892" y="158938"/>
                    <a:pt x="96626" y="118168"/>
                    <a:pt x="111366" y="107705"/>
                  </a:cubicBezTo>
                  <a:cubicBezTo>
                    <a:pt x="134373" y="91108"/>
                    <a:pt x="181467" y="62605"/>
                    <a:pt x="183983" y="31938"/>
                  </a:cubicBezTo>
                  <a:cubicBezTo>
                    <a:pt x="184343" y="28510"/>
                    <a:pt x="186859" y="27157"/>
                    <a:pt x="189465" y="27338"/>
                  </a:cubicBezTo>
                  <a:close/>
                  <a:moveTo>
                    <a:pt x="205328" y="16915"/>
                  </a:moveTo>
                  <a:cubicBezTo>
                    <a:pt x="194147" y="17230"/>
                    <a:pt x="179328" y="23169"/>
                    <a:pt x="169089" y="27848"/>
                  </a:cubicBezTo>
                  <a:cubicBezTo>
                    <a:pt x="128495" y="45844"/>
                    <a:pt x="88978" y="76078"/>
                    <a:pt x="56286" y="105952"/>
                  </a:cubicBezTo>
                  <a:cubicBezTo>
                    <a:pt x="44790" y="116390"/>
                    <a:pt x="30061" y="129707"/>
                    <a:pt x="22876" y="143745"/>
                  </a:cubicBezTo>
                  <a:cubicBezTo>
                    <a:pt x="3836" y="182977"/>
                    <a:pt x="39042" y="176858"/>
                    <a:pt x="64908" y="166060"/>
                  </a:cubicBezTo>
                  <a:cubicBezTo>
                    <a:pt x="108377" y="147344"/>
                    <a:pt x="146098" y="115670"/>
                    <a:pt x="182022" y="85796"/>
                  </a:cubicBezTo>
                  <a:cubicBezTo>
                    <a:pt x="176993" y="90475"/>
                    <a:pt x="183459" y="99473"/>
                    <a:pt x="188488" y="94434"/>
                  </a:cubicBezTo>
                  <a:cubicBezTo>
                    <a:pt x="176454" y="104512"/>
                    <a:pt x="142595" y="135106"/>
                    <a:pt x="106311" y="159356"/>
                  </a:cubicBezTo>
                  <a:lnTo>
                    <a:pt x="64385" y="181372"/>
                  </a:lnTo>
                  <a:lnTo>
                    <a:pt x="65460" y="184121"/>
                  </a:lnTo>
                  <a:cubicBezTo>
                    <a:pt x="60521" y="189172"/>
                    <a:pt x="52760" y="190615"/>
                    <a:pt x="46057" y="192780"/>
                  </a:cubicBezTo>
                  <a:lnTo>
                    <a:pt x="44868" y="192214"/>
                  </a:lnTo>
                  <a:lnTo>
                    <a:pt x="51756" y="200573"/>
                  </a:lnTo>
                  <a:lnTo>
                    <a:pt x="51708" y="200284"/>
                  </a:lnTo>
                  <a:cubicBezTo>
                    <a:pt x="59539" y="194914"/>
                    <a:pt x="69151" y="193482"/>
                    <a:pt x="78051" y="189544"/>
                  </a:cubicBezTo>
                  <a:cubicBezTo>
                    <a:pt x="87663" y="184891"/>
                    <a:pt x="95138" y="177731"/>
                    <a:pt x="105106" y="173436"/>
                  </a:cubicBezTo>
                  <a:cubicBezTo>
                    <a:pt x="107242" y="172720"/>
                    <a:pt x="109378" y="174868"/>
                    <a:pt x="108310" y="176658"/>
                  </a:cubicBezTo>
                  <a:cubicBezTo>
                    <a:pt x="104216" y="185070"/>
                    <a:pt x="94693" y="193124"/>
                    <a:pt x="83925" y="198270"/>
                  </a:cubicBezTo>
                  <a:lnTo>
                    <a:pt x="53168" y="202287"/>
                  </a:lnTo>
                  <a:lnTo>
                    <a:pt x="64541" y="216088"/>
                  </a:lnTo>
                  <a:lnTo>
                    <a:pt x="90656" y="209409"/>
                  </a:lnTo>
                  <a:cubicBezTo>
                    <a:pt x="99345" y="206234"/>
                    <a:pt x="106587" y="201295"/>
                    <a:pt x="115638" y="198825"/>
                  </a:cubicBezTo>
                  <a:cubicBezTo>
                    <a:pt x="117448" y="198120"/>
                    <a:pt x="118897" y="199884"/>
                    <a:pt x="117810" y="201295"/>
                  </a:cubicBezTo>
                  <a:cubicBezTo>
                    <a:pt x="112199" y="209585"/>
                    <a:pt x="103056" y="214965"/>
                    <a:pt x="92964" y="218316"/>
                  </a:cubicBezTo>
                  <a:lnTo>
                    <a:pt x="69453" y="222050"/>
                  </a:lnTo>
                  <a:lnTo>
                    <a:pt x="105066" y="265270"/>
                  </a:lnTo>
                  <a:cubicBezTo>
                    <a:pt x="116916" y="279884"/>
                    <a:pt x="128463" y="294701"/>
                    <a:pt x="139228" y="309822"/>
                  </a:cubicBezTo>
                  <a:lnTo>
                    <a:pt x="139335" y="309989"/>
                  </a:lnTo>
                  <a:lnTo>
                    <a:pt x="165834" y="301558"/>
                  </a:lnTo>
                  <a:cubicBezTo>
                    <a:pt x="174803" y="298007"/>
                    <a:pt x="182695" y="291260"/>
                    <a:pt x="192741" y="290195"/>
                  </a:cubicBezTo>
                  <a:cubicBezTo>
                    <a:pt x="194893" y="290195"/>
                    <a:pt x="196687" y="292681"/>
                    <a:pt x="195611" y="294456"/>
                  </a:cubicBezTo>
                  <a:cubicBezTo>
                    <a:pt x="190947" y="304044"/>
                    <a:pt x="179467" y="308305"/>
                    <a:pt x="169780" y="311501"/>
                  </a:cubicBezTo>
                  <a:lnTo>
                    <a:pt x="142145" y="314411"/>
                  </a:lnTo>
                  <a:lnTo>
                    <a:pt x="152310" y="330404"/>
                  </a:lnTo>
                  <a:lnTo>
                    <a:pt x="179528" y="323430"/>
                  </a:lnTo>
                  <a:cubicBezTo>
                    <a:pt x="188475" y="319487"/>
                    <a:pt x="194917" y="312676"/>
                    <a:pt x="203864" y="308733"/>
                  </a:cubicBezTo>
                  <a:cubicBezTo>
                    <a:pt x="206011" y="307658"/>
                    <a:pt x="207801" y="310167"/>
                    <a:pt x="207085" y="311959"/>
                  </a:cubicBezTo>
                  <a:cubicBezTo>
                    <a:pt x="203328" y="322355"/>
                    <a:pt x="193575" y="329524"/>
                    <a:pt x="182347" y="333512"/>
                  </a:cubicBezTo>
                  <a:lnTo>
                    <a:pt x="155535" y="335479"/>
                  </a:lnTo>
                  <a:lnTo>
                    <a:pt x="168701" y="356195"/>
                  </a:lnTo>
                  <a:cubicBezTo>
                    <a:pt x="200721" y="414833"/>
                    <a:pt x="220509" y="483903"/>
                    <a:pt x="244614" y="545779"/>
                  </a:cubicBezTo>
                  <a:lnTo>
                    <a:pt x="336434" y="781630"/>
                  </a:lnTo>
                  <a:lnTo>
                    <a:pt x="364123" y="777040"/>
                  </a:lnTo>
                  <a:cubicBezTo>
                    <a:pt x="373388" y="773416"/>
                    <a:pt x="382298" y="768706"/>
                    <a:pt x="391207" y="763995"/>
                  </a:cubicBezTo>
                  <a:cubicBezTo>
                    <a:pt x="393345" y="763270"/>
                    <a:pt x="395127" y="766169"/>
                    <a:pt x="394058" y="767619"/>
                  </a:cubicBezTo>
                  <a:cubicBezTo>
                    <a:pt x="387465" y="777221"/>
                    <a:pt x="377398" y="784378"/>
                    <a:pt x="366127" y="788636"/>
                  </a:cubicBezTo>
                  <a:lnTo>
                    <a:pt x="340202" y="791309"/>
                  </a:lnTo>
                  <a:lnTo>
                    <a:pt x="343912" y="800837"/>
                  </a:lnTo>
                  <a:cubicBezTo>
                    <a:pt x="360102" y="842568"/>
                    <a:pt x="372334" y="890054"/>
                    <a:pt x="391762" y="929985"/>
                  </a:cubicBezTo>
                  <a:cubicBezTo>
                    <a:pt x="396394" y="939473"/>
                    <a:pt x="402145" y="947405"/>
                    <a:pt x="408780" y="953962"/>
                  </a:cubicBezTo>
                  <a:lnTo>
                    <a:pt x="427601" y="967226"/>
                  </a:lnTo>
                  <a:lnTo>
                    <a:pt x="429615" y="967910"/>
                  </a:lnTo>
                  <a:cubicBezTo>
                    <a:pt x="441094" y="969387"/>
                    <a:pt x="452572" y="967541"/>
                    <a:pt x="463692" y="969756"/>
                  </a:cubicBezTo>
                  <a:cubicBezTo>
                    <a:pt x="465486" y="970126"/>
                    <a:pt x="466562" y="972710"/>
                    <a:pt x="464768" y="974187"/>
                  </a:cubicBezTo>
                  <a:lnTo>
                    <a:pt x="459887" y="975534"/>
                  </a:lnTo>
                  <a:lnTo>
                    <a:pt x="486068" y="980844"/>
                  </a:lnTo>
                  <a:cubicBezTo>
                    <a:pt x="525418" y="980709"/>
                    <a:pt x="567692" y="967399"/>
                    <a:pt x="597913" y="952649"/>
                  </a:cubicBezTo>
                  <a:cubicBezTo>
                    <a:pt x="640726" y="931784"/>
                    <a:pt x="680661" y="906242"/>
                    <a:pt x="718437" y="877463"/>
                  </a:cubicBezTo>
                  <a:cubicBezTo>
                    <a:pt x="791472" y="822062"/>
                    <a:pt x="936461" y="676007"/>
                    <a:pt x="820974" y="592906"/>
                  </a:cubicBezTo>
                  <a:cubicBezTo>
                    <a:pt x="696491" y="504049"/>
                    <a:pt x="579204" y="401882"/>
                    <a:pt x="459759" y="306190"/>
                  </a:cubicBezTo>
                  <a:cubicBezTo>
                    <a:pt x="423062" y="277051"/>
                    <a:pt x="380249" y="249351"/>
                    <a:pt x="349308" y="214096"/>
                  </a:cubicBezTo>
                  <a:cubicBezTo>
                    <a:pt x="325743" y="187655"/>
                    <a:pt x="304696" y="158336"/>
                    <a:pt x="284459" y="128387"/>
                  </a:cubicBezTo>
                  <a:lnTo>
                    <a:pt x="229362" y="46204"/>
                  </a:lnTo>
                  <a:lnTo>
                    <a:pt x="226838" y="52053"/>
                  </a:lnTo>
                  <a:cubicBezTo>
                    <a:pt x="214713" y="70139"/>
                    <a:pt x="196392" y="87416"/>
                    <a:pt x="188488" y="94434"/>
                  </a:cubicBezTo>
                  <a:cubicBezTo>
                    <a:pt x="194236" y="90115"/>
                    <a:pt x="187411" y="81117"/>
                    <a:pt x="182022" y="85796"/>
                  </a:cubicBezTo>
                  <a:cubicBezTo>
                    <a:pt x="193159" y="75358"/>
                    <a:pt x="216150" y="55202"/>
                    <a:pt x="219743" y="39725"/>
                  </a:cubicBezTo>
                  <a:cubicBezTo>
                    <a:pt x="224054" y="21909"/>
                    <a:pt x="216510" y="16600"/>
                    <a:pt x="205328" y="16915"/>
                  </a:cubicBezTo>
                  <a:close/>
                  <a:moveTo>
                    <a:pt x="208473" y="3"/>
                  </a:moveTo>
                  <a:cubicBezTo>
                    <a:pt x="215785" y="-80"/>
                    <a:pt x="222392" y="1393"/>
                    <a:pt x="228005" y="4812"/>
                  </a:cubicBezTo>
                  <a:cubicBezTo>
                    <a:pt x="236448" y="9941"/>
                    <a:pt x="239187" y="17230"/>
                    <a:pt x="238300" y="25497"/>
                  </a:cubicBezTo>
                  <a:lnTo>
                    <a:pt x="234576" y="34125"/>
                  </a:lnTo>
                  <a:lnTo>
                    <a:pt x="297006" y="129242"/>
                  </a:lnTo>
                  <a:cubicBezTo>
                    <a:pt x="318907" y="161843"/>
                    <a:pt x="342293" y="193231"/>
                    <a:pt x="369456" y="218773"/>
                  </a:cubicBezTo>
                  <a:cubicBezTo>
                    <a:pt x="433496" y="278490"/>
                    <a:pt x="507609" y="330293"/>
                    <a:pt x="576326" y="384974"/>
                  </a:cubicBezTo>
                  <a:cubicBezTo>
                    <a:pt x="648281" y="442533"/>
                    <a:pt x="720596" y="499732"/>
                    <a:pt x="792911" y="556931"/>
                  </a:cubicBezTo>
                  <a:cubicBezTo>
                    <a:pt x="806223" y="567004"/>
                    <a:pt x="818815" y="577437"/>
                    <a:pt x="832486" y="587509"/>
                  </a:cubicBezTo>
                  <a:cubicBezTo>
                    <a:pt x="865226" y="612691"/>
                    <a:pt x="876019" y="631398"/>
                    <a:pt x="872781" y="673488"/>
                  </a:cubicBezTo>
                  <a:cubicBezTo>
                    <a:pt x="865586" y="779253"/>
                    <a:pt x="771325" y="854079"/>
                    <a:pt x="691094" y="911279"/>
                  </a:cubicBezTo>
                  <a:cubicBezTo>
                    <a:pt x="622377" y="959844"/>
                    <a:pt x="482065" y="1037548"/>
                    <a:pt x="400396" y="966679"/>
                  </a:cubicBezTo>
                  <a:lnTo>
                    <a:pt x="395885" y="959474"/>
                  </a:lnTo>
                  <a:lnTo>
                    <a:pt x="393744" y="958312"/>
                  </a:lnTo>
                  <a:lnTo>
                    <a:pt x="394361" y="957040"/>
                  </a:lnTo>
                  <a:lnTo>
                    <a:pt x="383082" y="939024"/>
                  </a:lnTo>
                  <a:cubicBezTo>
                    <a:pt x="379259" y="928636"/>
                    <a:pt x="376651" y="917574"/>
                    <a:pt x="373053" y="907321"/>
                  </a:cubicBezTo>
                  <a:cubicBezTo>
                    <a:pt x="363340" y="878182"/>
                    <a:pt x="351107" y="849762"/>
                    <a:pt x="339954" y="820983"/>
                  </a:cubicBezTo>
                  <a:cubicBezTo>
                    <a:pt x="303977" y="728889"/>
                    <a:pt x="268359" y="637154"/>
                    <a:pt x="232381" y="545060"/>
                  </a:cubicBezTo>
                  <a:cubicBezTo>
                    <a:pt x="208996" y="485342"/>
                    <a:pt x="190288" y="417711"/>
                    <a:pt x="158987" y="361591"/>
                  </a:cubicBezTo>
                  <a:cubicBezTo>
                    <a:pt x="141538" y="330113"/>
                    <a:pt x="119142" y="300255"/>
                    <a:pt x="95577" y="271205"/>
                  </a:cubicBezTo>
                  <a:lnTo>
                    <a:pt x="30069" y="191648"/>
                  </a:lnTo>
                  <a:lnTo>
                    <a:pt x="28765" y="191883"/>
                  </a:lnTo>
                  <a:cubicBezTo>
                    <a:pt x="21512" y="191789"/>
                    <a:pt x="15018" y="190040"/>
                    <a:pt x="9584" y="186216"/>
                  </a:cubicBezTo>
                  <a:cubicBezTo>
                    <a:pt x="-22029" y="164260"/>
                    <a:pt x="33295" y="111711"/>
                    <a:pt x="49820" y="96954"/>
                  </a:cubicBezTo>
                  <a:cubicBezTo>
                    <a:pt x="71509" y="77428"/>
                    <a:pt x="157285" y="583"/>
                    <a:pt x="208473" y="3"/>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4" name="Freeform 911">
              <a:extLst>
                <a:ext uri="{FF2B5EF4-FFF2-40B4-BE49-F238E27FC236}">
                  <a16:creationId xmlns:a16="http://schemas.microsoft.com/office/drawing/2014/main" id="{01FDCA73-4C54-0447-B33C-4C96ABE6E324}"/>
                </a:ext>
              </a:extLst>
            </p:cNvPr>
            <p:cNvSpPr>
              <a:spLocks/>
            </p:cNvSpPr>
            <p:nvPr/>
          </p:nvSpPr>
          <p:spPr bwMode="auto">
            <a:xfrm>
              <a:off x="8760296" y="6416069"/>
              <a:ext cx="1235078" cy="540543"/>
            </a:xfrm>
            <a:custGeom>
              <a:avLst/>
              <a:gdLst/>
              <a:ahLst/>
              <a:cxnLst/>
              <a:rect l="0" t="0" r="r" b="b"/>
              <a:pathLst>
                <a:path w="864827" h="378499">
                  <a:moveTo>
                    <a:pt x="410297" y="312286"/>
                  </a:moveTo>
                  <a:cubicBezTo>
                    <a:pt x="422721" y="312375"/>
                    <a:pt x="435458" y="318879"/>
                    <a:pt x="436714" y="331530"/>
                  </a:cubicBezTo>
                  <a:cubicBezTo>
                    <a:pt x="437253" y="326541"/>
                    <a:pt x="433575" y="324046"/>
                    <a:pt x="429673" y="324046"/>
                  </a:cubicBezTo>
                  <a:lnTo>
                    <a:pt x="426752" y="326652"/>
                  </a:lnTo>
                  <a:lnTo>
                    <a:pt x="429848" y="331525"/>
                  </a:lnTo>
                  <a:lnTo>
                    <a:pt x="426787" y="336264"/>
                  </a:lnTo>
                  <a:lnTo>
                    <a:pt x="429673" y="338747"/>
                  </a:lnTo>
                  <a:cubicBezTo>
                    <a:pt x="433575" y="338747"/>
                    <a:pt x="437253" y="336341"/>
                    <a:pt x="436714" y="331530"/>
                  </a:cubicBezTo>
                  <a:cubicBezTo>
                    <a:pt x="434203" y="356833"/>
                    <a:pt x="385763" y="357546"/>
                    <a:pt x="385763" y="331530"/>
                  </a:cubicBezTo>
                  <a:cubicBezTo>
                    <a:pt x="385763" y="318522"/>
                    <a:pt x="397873" y="312196"/>
                    <a:pt x="410297" y="312286"/>
                  </a:cubicBezTo>
                  <a:close/>
                  <a:moveTo>
                    <a:pt x="294634" y="274655"/>
                  </a:moveTo>
                  <a:lnTo>
                    <a:pt x="297999" y="276590"/>
                  </a:lnTo>
                  <a:lnTo>
                    <a:pt x="296833" y="278774"/>
                  </a:lnTo>
                  <a:lnTo>
                    <a:pt x="294634" y="274655"/>
                  </a:lnTo>
                  <a:close/>
                  <a:moveTo>
                    <a:pt x="292969" y="271538"/>
                  </a:moveTo>
                  <a:lnTo>
                    <a:pt x="294634" y="274655"/>
                  </a:lnTo>
                  <a:lnTo>
                    <a:pt x="290950" y="272538"/>
                  </a:lnTo>
                  <a:lnTo>
                    <a:pt x="292969" y="271538"/>
                  </a:lnTo>
                  <a:close/>
                  <a:moveTo>
                    <a:pt x="244343" y="262026"/>
                  </a:moveTo>
                  <a:cubicBezTo>
                    <a:pt x="251413" y="262026"/>
                    <a:pt x="263286" y="261389"/>
                    <a:pt x="274162" y="262891"/>
                  </a:cubicBezTo>
                  <a:lnTo>
                    <a:pt x="290950" y="272538"/>
                  </a:lnTo>
                  <a:lnTo>
                    <a:pt x="283935" y="276014"/>
                  </a:lnTo>
                  <a:lnTo>
                    <a:pt x="290151" y="278971"/>
                  </a:lnTo>
                  <a:lnTo>
                    <a:pt x="284484" y="281807"/>
                  </a:lnTo>
                  <a:lnTo>
                    <a:pt x="292969" y="286011"/>
                  </a:lnTo>
                  <a:lnTo>
                    <a:pt x="296833" y="278774"/>
                  </a:lnTo>
                  <a:lnTo>
                    <a:pt x="297999" y="280959"/>
                  </a:lnTo>
                  <a:cubicBezTo>
                    <a:pt x="291836" y="298800"/>
                    <a:pt x="255219" y="296251"/>
                    <a:pt x="241443" y="295887"/>
                  </a:cubicBezTo>
                  <a:cubicBezTo>
                    <a:pt x="231291" y="295159"/>
                    <a:pt x="196850" y="295887"/>
                    <a:pt x="196850" y="278775"/>
                  </a:cubicBezTo>
                  <a:cubicBezTo>
                    <a:pt x="196850" y="261298"/>
                    <a:pt x="234192" y="262390"/>
                    <a:pt x="244343" y="262026"/>
                  </a:cubicBezTo>
                  <a:close/>
                  <a:moveTo>
                    <a:pt x="717589" y="257240"/>
                  </a:moveTo>
                  <a:cubicBezTo>
                    <a:pt x="736702" y="256879"/>
                    <a:pt x="786828" y="254714"/>
                    <a:pt x="793680" y="279609"/>
                  </a:cubicBezTo>
                  <a:lnTo>
                    <a:pt x="792403" y="281758"/>
                  </a:lnTo>
                  <a:lnTo>
                    <a:pt x="788135" y="274468"/>
                  </a:lnTo>
                  <a:lnTo>
                    <a:pt x="780232" y="278700"/>
                  </a:lnTo>
                  <a:lnTo>
                    <a:pt x="787038" y="283106"/>
                  </a:lnTo>
                  <a:lnTo>
                    <a:pt x="782532" y="286023"/>
                  </a:lnTo>
                  <a:lnTo>
                    <a:pt x="788135" y="288945"/>
                  </a:lnTo>
                  <a:lnTo>
                    <a:pt x="792403" y="281758"/>
                  </a:lnTo>
                  <a:lnTo>
                    <a:pt x="793680" y="283939"/>
                  </a:lnTo>
                  <a:cubicBezTo>
                    <a:pt x="786467" y="309916"/>
                    <a:pt x="732375" y="307030"/>
                    <a:pt x="712901" y="306308"/>
                  </a:cubicBezTo>
                  <a:cubicBezTo>
                    <a:pt x="698477" y="305948"/>
                    <a:pt x="650875" y="304865"/>
                    <a:pt x="650875" y="281774"/>
                  </a:cubicBezTo>
                  <a:cubicBezTo>
                    <a:pt x="650875" y="257240"/>
                    <a:pt x="702804" y="257240"/>
                    <a:pt x="717589" y="257240"/>
                  </a:cubicBezTo>
                  <a:close/>
                  <a:moveTo>
                    <a:pt x="129971" y="228698"/>
                  </a:moveTo>
                  <a:cubicBezTo>
                    <a:pt x="147252" y="228332"/>
                    <a:pt x="191893" y="226139"/>
                    <a:pt x="198373" y="248798"/>
                  </a:cubicBezTo>
                  <a:lnTo>
                    <a:pt x="197202" y="250808"/>
                  </a:lnTo>
                  <a:lnTo>
                    <a:pt x="192973" y="243545"/>
                  </a:lnTo>
                  <a:lnTo>
                    <a:pt x="186940" y="246805"/>
                  </a:lnTo>
                  <a:lnTo>
                    <a:pt x="191726" y="249595"/>
                  </a:lnTo>
                  <a:lnTo>
                    <a:pt x="184893" y="253705"/>
                  </a:lnTo>
                  <a:lnTo>
                    <a:pt x="192973" y="258072"/>
                  </a:lnTo>
                  <a:lnTo>
                    <a:pt x="197202" y="250808"/>
                  </a:lnTo>
                  <a:lnTo>
                    <a:pt x="198373" y="252818"/>
                  </a:lnTo>
                  <a:cubicBezTo>
                    <a:pt x="191533" y="276574"/>
                    <a:pt x="143291" y="273650"/>
                    <a:pt x="126011" y="272919"/>
                  </a:cubicBezTo>
                  <a:cubicBezTo>
                    <a:pt x="112691" y="272554"/>
                    <a:pt x="69850" y="271823"/>
                    <a:pt x="69850" y="250626"/>
                  </a:cubicBezTo>
                  <a:cubicBezTo>
                    <a:pt x="69850" y="228332"/>
                    <a:pt x="116651" y="228698"/>
                    <a:pt x="129971" y="228698"/>
                  </a:cubicBezTo>
                  <a:close/>
                  <a:moveTo>
                    <a:pt x="609865" y="199465"/>
                  </a:moveTo>
                  <a:lnTo>
                    <a:pt x="607755" y="202461"/>
                  </a:lnTo>
                  <a:lnTo>
                    <a:pt x="605961" y="201418"/>
                  </a:lnTo>
                  <a:lnTo>
                    <a:pt x="609865" y="199465"/>
                  </a:lnTo>
                  <a:close/>
                  <a:moveTo>
                    <a:pt x="92654" y="197605"/>
                  </a:moveTo>
                  <a:lnTo>
                    <a:pt x="39594" y="222331"/>
                  </a:lnTo>
                  <a:cubicBezTo>
                    <a:pt x="21729" y="234577"/>
                    <a:pt x="9490" y="250605"/>
                    <a:pt x="18849" y="270416"/>
                  </a:cubicBezTo>
                  <a:cubicBezTo>
                    <a:pt x="35769" y="306435"/>
                    <a:pt x="99847" y="320842"/>
                    <a:pt x="133686" y="329847"/>
                  </a:cubicBezTo>
                  <a:cubicBezTo>
                    <a:pt x="167705" y="338942"/>
                    <a:pt x="202467" y="345943"/>
                    <a:pt x="237651" y="351149"/>
                  </a:cubicBezTo>
                  <a:lnTo>
                    <a:pt x="299231" y="357238"/>
                  </a:lnTo>
                  <a:lnTo>
                    <a:pt x="293688" y="348811"/>
                  </a:lnTo>
                  <a:cubicBezTo>
                    <a:pt x="293688" y="326512"/>
                    <a:pt x="347380" y="326152"/>
                    <a:pt x="350623" y="347013"/>
                  </a:cubicBezTo>
                  <a:lnTo>
                    <a:pt x="349286" y="348991"/>
                  </a:lnTo>
                  <a:lnTo>
                    <a:pt x="344272" y="341573"/>
                  </a:lnTo>
                  <a:lnTo>
                    <a:pt x="336519" y="346374"/>
                  </a:lnTo>
                  <a:lnTo>
                    <a:pt x="342544" y="348821"/>
                  </a:lnTo>
                  <a:lnTo>
                    <a:pt x="336291" y="351467"/>
                  </a:lnTo>
                  <a:lnTo>
                    <a:pt x="344272" y="356409"/>
                  </a:lnTo>
                  <a:lnTo>
                    <a:pt x="349286" y="348991"/>
                  </a:lnTo>
                  <a:lnTo>
                    <a:pt x="350623" y="350969"/>
                  </a:lnTo>
                  <a:lnTo>
                    <a:pt x="341424" y="361410"/>
                  </a:lnTo>
                  <a:lnTo>
                    <a:pt x="344146" y="361679"/>
                  </a:lnTo>
                  <a:cubicBezTo>
                    <a:pt x="415559" y="365506"/>
                    <a:pt x="487378" y="363345"/>
                    <a:pt x="557036" y="357582"/>
                  </a:cubicBezTo>
                  <a:cubicBezTo>
                    <a:pt x="622194" y="352179"/>
                    <a:pt x="688073" y="343174"/>
                    <a:pt x="750351" y="323724"/>
                  </a:cubicBezTo>
                  <a:cubicBezTo>
                    <a:pt x="779870" y="314719"/>
                    <a:pt x="845749" y="296349"/>
                    <a:pt x="848629" y="257089"/>
                  </a:cubicBezTo>
                  <a:lnTo>
                    <a:pt x="849313" y="257724"/>
                  </a:lnTo>
                  <a:lnTo>
                    <a:pt x="849313" y="256464"/>
                  </a:lnTo>
                  <a:lnTo>
                    <a:pt x="848629" y="257089"/>
                  </a:lnTo>
                  <a:cubicBezTo>
                    <a:pt x="847009" y="234757"/>
                    <a:pt x="825679" y="218909"/>
                    <a:pt x="800570" y="207518"/>
                  </a:cubicBezTo>
                  <a:lnTo>
                    <a:pt x="775599" y="198442"/>
                  </a:lnTo>
                  <a:lnTo>
                    <a:pt x="717401" y="216201"/>
                  </a:lnTo>
                  <a:cubicBezTo>
                    <a:pt x="686301" y="223874"/>
                    <a:pt x="654467" y="229281"/>
                    <a:pt x="622544" y="233277"/>
                  </a:cubicBezTo>
                  <a:lnTo>
                    <a:pt x="555190" y="239352"/>
                  </a:lnTo>
                  <a:lnTo>
                    <a:pt x="569169" y="244363"/>
                  </a:lnTo>
                  <a:cubicBezTo>
                    <a:pt x="573622" y="247152"/>
                    <a:pt x="576897" y="250921"/>
                    <a:pt x="578154" y="256007"/>
                  </a:cubicBezTo>
                  <a:lnTo>
                    <a:pt x="576881" y="258163"/>
                  </a:lnTo>
                  <a:lnTo>
                    <a:pt x="572545" y="250921"/>
                  </a:lnTo>
                  <a:lnTo>
                    <a:pt x="565168" y="255040"/>
                  </a:lnTo>
                  <a:lnTo>
                    <a:pt x="571139" y="259296"/>
                  </a:lnTo>
                  <a:lnTo>
                    <a:pt x="566966" y="262312"/>
                  </a:lnTo>
                  <a:lnTo>
                    <a:pt x="572545" y="265509"/>
                  </a:lnTo>
                  <a:lnTo>
                    <a:pt x="576881" y="258163"/>
                  </a:lnTo>
                  <a:lnTo>
                    <a:pt x="578154" y="260289"/>
                  </a:lnTo>
                  <a:cubicBezTo>
                    <a:pt x="573128" y="281345"/>
                    <a:pt x="532566" y="280275"/>
                    <a:pt x="516413" y="279561"/>
                  </a:cubicBezTo>
                  <a:cubicBezTo>
                    <a:pt x="503849" y="279204"/>
                    <a:pt x="468313" y="277420"/>
                    <a:pt x="468313" y="258148"/>
                  </a:cubicBezTo>
                  <a:lnTo>
                    <a:pt x="486447" y="242545"/>
                  </a:lnTo>
                  <a:lnTo>
                    <a:pt x="394734" y="244042"/>
                  </a:lnTo>
                  <a:lnTo>
                    <a:pt x="400266" y="245092"/>
                  </a:lnTo>
                  <a:cubicBezTo>
                    <a:pt x="406832" y="248160"/>
                    <a:pt x="411576" y="252823"/>
                    <a:pt x="412556" y="259072"/>
                  </a:cubicBezTo>
                  <a:lnTo>
                    <a:pt x="411186" y="261036"/>
                  </a:lnTo>
                  <a:lnTo>
                    <a:pt x="406141" y="253593"/>
                  </a:lnTo>
                  <a:lnTo>
                    <a:pt x="401545" y="256538"/>
                  </a:lnTo>
                  <a:lnTo>
                    <a:pt x="406038" y="260888"/>
                  </a:lnTo>
                  <a:lnTo>
                    <a:pt x="401401" y="265378"/>
                  </a:lnTo>
                  <a:lnTo>
                    <a:pt x="406141" y="268264"/>
                  </a:lnTo>
                  <a:lnTo>
                    <a:pt x="411186" y="261036"/>
                  </a:lnTo>
                  <a:lnTo>
                    <a:pt x="412556" y="263057"/>
                  </a:lnTo>
                  <a:cubicBezTo>
                    <a:pt x="408636" y="287690"/>
                    <a:pt x="344488" y="287328"/>
                    <a:pt x="344488" y="260884"/>
                  </a:cubicBezTo>
                  <a:cubicBezTo>
                    <a:pt x="344488" y="254273"/>
                    <a:pt x="348497" y="249292"/>
                    <a:pt x="354572" y="245930"/>
                  </a:cubicBezTo>
                  <a:lnTo>
                    <a:pt x="366880" y="243060"/>
                  </a:lnTo>
                  <a:lnTo>
                    <a:pt x="235564" y="231796"/>
                  </a:lnTo>
                  <a:cubicBezTo>
                    <a:pt x="204605" y="227654"/>
                    <a:pt x="172565" y="222701"/>
                    <a:pt x="141291" y="215137"/>
                  </a:cubicBezTo>
                  <a:lnTo>
                    <a:pt x="92654" y="197605"/>
                  </a:lnTo>
                  <a:close/>
                  <a:moveTo>
                    <a:pt x="612785" y="195319"/>
                  </a:moveTo>
                  <a:lnTo>
                    <a:pt x="614139" y="197326"/>
                  </a:lnTo>
                  <a:lnTo>
                    <a:pt x="609865" y="199465"/>
                  </a:lnTo>
                  <a:lnTo>
                    <a:pt x="612785" y="195319"/>
                  </a:lnTo>
                  <a:close/>
                  <a:moveTo>
                    <a:pt x="586835" y="179155"/>
                  </a:moveTo>
                  <a:cubicBezTo>
                    <a:pt x="599468" y="178842"/>
                    <a:pt x="612509" y="183575"/>
                    <a:pt x="614139" y="193397"/>
                  </a:cubicBezTo>
                  <a:lnTo>
                    <a:pt x="612785" y="195319"/>
                  </a:lnTo>
                  <a:lnTo>
                    <a:pt x="607755" y="187861"/>
                  </a:lnTo>
                  <a:lnTo>
                    <a:pt x="599420" y="193087"/>
                  </a:lnTo>
                  <a:lnTo>
                    <a:pt x="606067" y="195977"/>
                  </a:lnTo>
                  <a:lnTo>
                    <a:pt x="600545" y="198269"/>
                  </a:lnTo>
                  <a:lnTo>
                    <a:pt x="605961" y="201418"/>
                  </a:lnTo>
                  <a:lnTo>
                    <a:pt x="586835" y="210989"/>
                  </a:lnTo>
                  <a:cubicBezTo>
                    <a:pt x="574201" y="210632"/>
                    <a:pt x="561975" y="205363"/>
                    <a:pt x="561975" y="195183"/>
                  </a:cubicBezTo>
                  <a:cubicBezTo>
                    <a:pt x="561975" y="184825"/>
                    <a:pt x="574201" y="179467"/>
                    <a:pt x="586835" y="179155"/>
                  </a:cubicBezTo>
                  <a:close/>
                  <a:moveTo>
                    <a:pt x="388233" y="159820"/>
                  </a:moveTo>
                  <a:cubicBezTo>
                    <a:pt x="401303" y="159464"/>
                    <a:pt x="427080" y="161599"/>
                    <a:pt x="429984" y="177611"/>
                  </a:cubicBezTo>
                  <a:lnTo>
                    <a:pt x="428522" y="179746"/>
                  </a:lnTo>
                  <a:lnTo>
                    <a:pt x="423586" y="172540"/>
                  </a:lnTo>
                  <a:lnTo>
                    <a:pt x="416748" y="176459"/>
                  </a:lnTo>
                  <a:lnTo>
                    <a:pt x="420329" y="179918"/>
                  </a:lnTo>
                  <a:lnTo>
                    <a:pt x="416971" y="183161"/>
                  </a:lnTo>
                  <a:lnTo>
                    <a:pt x="423586" y="186951"/>
                  </a:lnTo>
                  <a:lnTo>
                    <a:pt x="428522" y="179746"/>
                  </a:lnTo>
                  <a:lnTo>
                    <a:pt x="429984" y="181881"/>
                  </a:lnTo>
                  <a:cubicBezTo>
                    <a:pt x="427080" y="198604"/>
                    <a:pt x="399125" y="200383"/>
                    <a:pt x="386054" y="199672"/>
                  </a:cubicBezTo>
                  <a:cubicBezTo>
                    <a:pt x="374437" y="198960"/>
                    <a:pt x="350838" y="195402"/>
                    <a:pt x="350838" y="179746"/>
                  </a:cubicBezTo>
                  <a:cubicBezTo>
                    <a:pt x="350838" y="163378"/>
                    <a:pt x="376252" y="160175"/>
                    <a:pt x="388233" y="159820"/>
                  </a:cubicBezTo>
                  <a:close/>
                  <a:moveTo>
                    <a:pt x="15522" y="157297"/>
                  </a:moveTo>
                  <a:lnTo>
                    <a:pt x="15522" y="229597"/>
                  </a:lnTo>
                  <a:lnTo>
                    <a:pt x="32664" y="208103"/>
                  </a:lnTo>
                  <a:lnTo>
                    <a:pt x="70919" y="189771"/>
                  </a:lnTo>
                  <a:lnTo>
                    <a:pt x="51608" y="182810"/>
                  </a:lnTo>
                  <a:lnTo>
                    <a:pt x="15522" y="157297"/>
                  </a:lnTo>
                  <a:close/>
                  <a:moveTo>
                    <a:pt x="849313" y="155588"/>
                  </a:moveTo>
                  <a:lnTo>
                    <a:pt x="832609" y="171463"/>
                  </a:lnTo>
                  <a:lnTo>
                    <a:pt x="794288" y="189934"/>
                  </a:lnTo>
                  <a:lnTo>
                    <a:pt x="797150" y="190814"/>
                  </a:lnTo>
                  <a:cubicBezTo>
                    <a:pt x="811189" y="197118"/>
                    <a:pt x="827299" y="205042"/>
                    <a:pt x="840214" y="215712"/>
                  </a:cubicBezTo>
                  <a:lnTo>
                    <a:pt x="849313" y="231469"/>
                  </a:lnTo>
                  <a:lnTo>
                    <a:pt x="849313" y="155588"/>
                  </a:lnTo>
                  <a:close/>
                  <a:moveTo>
                    <a:pt x="395147" y="151198"/>
                  </a:moveTo>
                  <a:cubicBezTo>
                    <a:pt x="327097" y="151840"/>
                    <a:pt x="257855" y="156826"/>
                    <a:pt x="191335" y="170164"/>
                  </a:cubicBezTo>
                  <a:lnTo>
                    <a:pt x="116344" y="190810"/>
                  </a:lnTo>
                  <a:lnTo>
                    <a:pt x="133686" y="196137"/>
                  </a:lnTo>
                  <a:cubicBezTo>
                    <a:pt x="269763" y="232516"/>
                    <a:pt x="417719" y="235397"/>
                    <a:pt x="557036" y="224232"/>
                  </a:cubicBezTo>
                  <a:cubicBezTo>
                    <a:pt x="622194" y="218829"/>
                    <a:pt x="688073" y="209824"/>
                    <a:pt x="750351" y="190374"/>
                  </a:cubicBezTo>
                  <a:lnTo>
                    <a:pt x="750445" y="190338"/>
                  </a:lnTo>
                  <a:lnTo>
                    <a:pt x="729832" y="184691"/>
                  </a:lnTo>
                  <a:cubicBezTo>
                    <a:pt x="653874" y="164160"/>
                    <a:pt x="574676" y="156235"/>
                    <a:pt x="495837" y="152994"/>
                  </a:cubicBezTo>
                  <a:cubicBezTo>
                    <a:pt x="462898" y="151643"/>
                    <a:pt x="429171" y="150878"/>
                    <a:pt x="395147" y="151198"/>
                  </a:cubicBezTo>
                  <a:close/>
                  <a:moveTo>
                    <a:pt x="395147" y="17640"/>
                  </a:moveTo>
                  <a:cubicBezTo>
                    <a:pt x="293072" y="18653"/>
                    <a:pt x="188315" y="29189"/>
                    <a:pt x="94087" y="63227"/>
                  </a:cubicBezTo>
                  <a:cubicBezTo>
                    <a:pt x="67808" y="72952"/>
                    <a:pt x="130" y="97084"/>
                    <a:pt x="18849" y="136705"/>
                  </a:cubicBezTo>
                  <a:cubicBezTo>
                    <a:pt x="27309" y="154715"/>
                    <a:pt x="47559" y="167321"/>
                    <a:pt x="69923" y="176552"/>
                  </a:cubicBezTo>
                  <a:lnTo>
                    <a:pt x="89229" y="182481"/>
                  </a:lnTo>
                  <a:lnTo>
                    <a:pt x="172189" y="157283"/>
                  </a:lnTo>
                  <a:cubicBezTo>
                    <a:pt x="266525" y="135485"/>
                    <a:pt x="368336" y="130689"/>
                    <a:pt x="466217" y="134753"/>
                  </a:cubicBezTo>
                  <a:cubicBezTo>
                    <a:pt x="509719" y="136560"/>
                    <a:pt x="552446" y="140117"/>
                    <a:pt x="593395" y="144709"/>
                  </a:cubicBezTo>
                  <a:cubicBezTo>
                    <a:pt x="627774" y="148311"/>
                    <a:pt x="662783" y="152904"/>
                    <a:pt x="697163" y="160062"/>
                  </a:cubicBezTo>
                  <a:lnTo>
                    <a:pt x="770758" y="182697"/>
                  </a:lnTo>
                  <a:lnTo>
                    <a:pt x="809480" y="168132"/>
                  </a:lnTo>
                  <a:cubicBezTo>
                    <a:pt x="829999" y="157506"/>
                    <a:pt x="847189" y="143189"/>
                    <a:pt x="848629" y="123738"/>
                  </a:cubicBezTo>
                  <a:lnTo>
                    <a:pt x="849313" y="124351"/>
                  </a:lnTo>
                  <a:lnTo>
                    <a:pt x="849313" y="123557"/>
                  </a:lnTo>
                  <a:lnTo>
                    <a:pt x="856811" y="116213"/>
                  </a:lnTo>
                  <a:lnTo>
                    <a:pt x="856773" y="116175"/>
                  </a:lnTo>
                  <a:cubicBezTo>
                    <a:pt x="852859" y="116175"/>
                    <a:pt x="848809" y="118696"/>
                    <a:pt x="848629" y="123738"/>
                  </a:cubicBezTo>
                  <a:cubicBezTo>
                    <a:pt x="845389" y="78715"/>
                    <a:pt x="763311" y="59985"/>
                    <a:pt x="729832" y="50980"/>
                  </a:cubicBezTo>
                  <a:cubicBezTo>
                    <a:pt x="653874" y="30810"/>
                    <a:pt x="574676" y="22525"/>
                    <a:pt x="495837" y="19283"/>
                  </a:cubicBezTo>
                  <a:cubicBezTo>
                    <a:pt x="462898" y="18023"/>
                    <a:pt x="429171" y="17302"/>
                    <a:pt x="395147" y="17640"/>
                  </a:cubicBezTo>
                  <a:close/>
                  <a:moveTo>
                    <a:pt x="367448" y="530"/>
                  </a:moveTo>
                  <a:cubicBezTo>
                    <a:pt x="400526" y="-407"/>
                    <a:pt x="433590" y="-65"/>
                    <a:pt x="466217" y="1252"/>
                  </a:cubicBezTo>
                  <a:cubicBezTo>
                    <a:pt x="509719" y="3008"/>
                    <a:pt x="552446" y="6497"/>
                    <a:pt x="593395" y="10999"/>
                  </a:cubicBezTo>
                  <a:cubicBezTo>
                    <a:pt x="662153" y="18563"/>
                    <a:pt x="733432" y="29729"/>
                    <a:pt x="797150" y="57464"/>
                  </a:cubicBezTo>
                  <a:cubicBezTo>
                    <a:pt x="811190" y="63767"/>
                    <a:pt x="827299" y="71601"/>
                    <a:pt x="840214" y="82227"/>
                  </a:cubicBezTo>
                  <a:lnTo>
                    <a:pt x="862940" y="121709"/>
                  </a:lnTo>
                  <a:lnTo>
                    <a:pt x="864827" y="123557"/>
                  </a:lnTo>
                  <a:lnTo>
                    <a:pt x="864827" y="258510"/>
                  </a:lnTo>
                  <a:lnTo>
                    <a:pt x="862904" y="260394"/>
                  </a:lnTo>
                  <a:lnTo>
                    <a:pt x="854163" y="284379"/>
                  </a:lnTo>
                  <a:cubicBezTo>
                    <a:pt x="837424" y="308101"/>
                    <a:pt x="803270" y="321743"/>
                    <a:pt x="778430" y="330928"/>
                  </a:cubicBezTo>
                  <a:cubicBezTo>
                    <a:pt x="698872" y="360463"/>
                    <a:pt x="611035" y="370188"/>
                    <a:pt x="527156" y="375591"/>
                  </a:cubicBezTo>
                  <a:cubicBezTo>
                    <a:pt x="429959" y="381354"/>
                    <a:pt x="331681" y="378833"/>
                    <a:pt x="235564" y="365506"/>
                  </a:cubicBezTo>
                  <a:cubicBezTo>
                    <a:pt x="173645" y="356861"/>
                    <a:pt x="107407" y="345335"/>
                    <a:pt x="51608" y="316160"/>
                  </a:cubicBezTo>
                  <a:cubicBezTo>
                    <a:pt x="39009" y="309857"/>
                    <a:pt x="24519" y="301122"/>
                    <a:pt x="14034" y="289866"/>
                  </a:cubicBezTo>
                  <a:lnTo>
                    <a:pt x="5561" y="263955"/>
                  </a:lnTo>
                  <a:lnTo>
                    <a:pt x="0" y="258510"/>
                  </a:lnTo>
                  <a:lnTo>
                    <a:pt x="0" y="123557"/>
                  </a:lnTo>
                  <a:lnTo>
                    <a:pt x="2477" y="121132"/>
                  </a:lnTo>
                  <a:lnTo>
                    <a:pt x="490" y="115094"/>
                  </a:lnTo>
                  <a:cubicBezTo>
                    <a:pt x="7689" y="80516"/>
                    <a:pt x="52328" y="62506"/>
                    <a:pt x="80768" y="51701"/>
                  </a:cubicBezTo>
                  <a:cubicBezTo>
                    <a:pt x="168853" y="17663"/>
                    <a:pt x="268215" y="3341"/>
                    <a:pt x="367448" y="530"/>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 name="Freeform 4">
              <a:extLst>
                <a:ext uri="{FF2B5EF4-FFF2-40B4-BE49-F238E27FC236}">
                  <a16:creationId xmlns:a16="http://schemas.microsoft.com/office/drawing/2014/main" id="{4DB0F161-4C1E-D445-AA3D-DF492F20154B}"/>
                </a:ext>
              </a:extLst>
            </p:cNvPr>
            <p:cNvSpPr>
              <a:spLocks noChangeArrowheads="1"/>
            </p:cNvSpPr>
            <p:nvPr/>
          </p:nvSpPr>
          <p:spPr bwMode="auto">
            <a:xfrm>
              <a:off x="8976184" y="5084861"/>
              <a:ext cx="1855688" cy="1471500"/>
            </a:xfrm>
            <a:custGeom>
              <a:avLst/>
              <a:gdLst>
                <a:gd name="connsiteX0" fmla="*/ 1320702 w 1751945"/>
                <a:gd name="connsiteY0" fmla="*/ 1185167 h 1389499"/>
                <a:gd name="connsiteX1" fmla="*/ 1313882 w 1751945"/>
                <a:gd name="connsiteY1" fmla="*/ 1191983 h 1389499"/>
                <a:gd name="connsiteX2" fmla="*/ 1321307 w 1751945"/>
                <a:gd name="connsiteY2" fmla="*/ 1199169 h 1389499"/>
                <a:gd name="connsiteX3" fmla="*/ 1337776 w 1751945"/>
                <a:gd name="connsiteY3" fmla="*/ 1202907 h 1389499"/>
                <a:gd name="connsiteX4" fmla="*/ 1324435 w 1751945"/>
                <a:gd name="connsiteY4" fmla="*/ 1193721 h 1389499"/>
                <a:gd name="connsiteX5" fmla="*/ 1339565 w 1751945"/>
                <a:gd name="connsiteY5" fmla="*/ 1180344 h 1389499"/>
                <a:gd name="connsiteX6" fmla="*/ 1339507 w 1751945"/>
                <a:gd name="connsiteY6" fmla="*/ 1180358 h 1389499"/>
                <a:gd name="connsiteX7" fmla="*/ 1349890 w 1751945"/>
                <a:gd name="connsiteY7" fmla="*/ 1190340 h 1389499"/>
                <a:gd name="connsiteX8" fmla="*/ 1359154 w 1751945"/>
                <a:gd name="connsiteY8" fmla="*/ 1195251 h 1389499"/>
                <a:gd name="connsiteX9" fmla="*/ 1353751 w 1751945"/>
                <a:gd name="connsiteY9" fmla="*/ 1201868 h 1389499"/>
                <a:gd name="connsiteX10" fmla="*/ 1354371 w 1751945"/>
                <a:gd name="connsiteY10" fmla="*/ 1202472 h 1389499"/>
                <a:gd name="connsiteX11" fmla="*/ 1364242 w 1751945"/>
                <a:gd name="connsiteY11" fmla="*/ 1201929 h 1389499"/>
                <a:gd name="connsiteX12" fmla="*/ 1364962 w 1751945"/>
                <a:gd name="connsiteY12" fmla="*/ 1201193 h 1389499"/>
                <a:gd name="connsiteX13" fmla="*/ 1359154 w 1751945"/>
                <a:gd name="connsiteY13" fmla="*/ 1195251 h 1389499"/>
                <a:gd name="connsiteX14" fmla="*/ 1377873 w 1751945"/>
                <a:gd name="connsiteY14" fmla="*/ 1187722 h 1389499"/>
                <a:gd name="connsiteX15" fmla="*/ 1381863 w 1751945"/>
                <a:gd name="connsiteY15" fmla="*/ 1182745 h 1389499"/>
                <a:gd name="connsiteX16" fmla="*/ 1131541 w 1751945"/>
                <a:gd name="connsiteY16" fmla="*/ 1166711 h 1389499"/>
                <a:gd name="connsiteX17" fmla="*/ 1133906 w 1751945"/>
                <a:gd name="connsiteY17" fmla="*/ 1169007 h 1389499"/>
                <a:gd name="connsiteX18" fmla="*/ 1135368 w 1751945"/>
                <a:gd name="connsiteY18" fmla="*/ 1169340 h 1389499"/>
                <a:gd name="connsiteX19" fmla="*/ 1127407 w 1751945"/>
                <a:gd name="connsiteY19" fmla="*/ 1160915 h 1389499"/>
                <a:gd name="connsiteX20" fmla="*/ 1126504 w 1751945"/>
                <a:gd name="connsiteY20" fmla="*/ 1161821 h 1389499"/>
                <a:gd name="connsiteX21" fmla="*/ 1128761 w 1751945"/>
                <a:gd name="connsiteY21" fmla="*/ 1164013 h 1389499"/>
                <a:gd name="connsiteX22" fmla="*/ 1152107 w 1751945"/>
                <a:gd name="connsiteY22" fmla="*/ 1150182 h 1389499"/>
                <a:gd name="connsiteX23" fmla="*/ 1144522 w 1751945"/>
                <a:gd name="connsiteY23" fmla="*/ 1151930 h 1389499"/>
                <a:gd name="connsiteX24" fmla="*/ 1154781 w 1751945"/>
                <a:gd name="connsiteY24" fmla="*/ 1161765 h 1389499"/>
                <a:gd name="connsiteX25" fmla="*/ 1164070 w 1751945"/>
                <a:gd name="connsiteY25" fmla="*/ 1166676 h 1389499"/>
                <a:gd name="connsiteX26" fmla="*/ 1158977 w 1751945"/>
                <a:gd name="connsiteY26" fmla="*/ 1172745 h 1389499"/>
                <a:gd name="connsiteX27" fmla="*/ 1169334 w 1751945"/>
                <a:gd name="connsiteY27" fmla="*/ 1172174 h 1389499"/>
                <a:gd name="connsiteX28" fmla="*/ 1164070 w 1751945"/>
                <a:gd name="connsiteY28" fmla="*/ 1166676 h 1389499"/>
                <a:gd name="connsiteX29" fmla="*/ 1182842 w 1751945"/>
                <a:gd name="connsiteY29" fmla="*/ 1159146 h 1389499"/>
                <a:gd name="connsiteX30" fmla="*/ 1188386 w 1751945"/>
                <a:gd name="connsiteY30" fmla="*/ 1152248 h 1389499"/>
                <a:gd name="connsiteX31" fmla="*/ 1670783 w 1751945"/>
                <a:gd name="connsiteY31" fmla="*/ 1122672 h 1389499"/>
                <a:gd name="connsiteX32" fmla="*/ 1673714 w 1751945"/>
                <a:gd name="connsiteY32" fmla="*/ 1122672 h 1389499"/>
                <a:gd name="connsiteX33" fmla="*/ 1672981 w 1751945"/>
                <a:gd name="connsiteY33" fmla="*/ 1161993 h 1389499"/>
                <a:gd name="connsiteX34" fmla="*/ 1671516 w 1751945"/>
                <a:gd name="connsiteY34" fmla="*/ 1161993 h 1389499"/>
                <a:gd name="connsiteX35" fmla="*/ 1670783 w 1751945"/>
                <a:gd name="connsiteY35" fmla="*/ 1122672 h 1389499"/>
                <a:gd name="connsiteX36" fmla="*/ 900396 w 1751945"/>
                <a:gd name="connsiteY36" fmla="*/ 1084745 h 1389499"/>
                <a:gd name="connsiteX37" fmla="*/ 960234 w 1751945"/>
                <a:gd name="connsiteY37" fmla="*/ 1106069 h 1389499"/>
                <a:gd name="connsiteX38" fmla="*/ 959300 w 1751945"/>
                <a:gd name="connsiteY38" fmla="*/ 1107505 h 1389499"/>
                <a:gd name="connsiteX39" fmla="*/ 955755 w 1751945"/>
                <a:gd name="connsiteY39" fmla="*/ 1102160 h 1389499"/>
                <a:gd name="connsiteX40" fmla="*/ 949126 w 1751945"/>
                <a:gd name="connsiteY40" fmla="*/ 1106069 h 1389499"/>
                <a:gd name="connsiteX41" fmla="*/ 947095 w 1751945"/>
                <a:gd name="connsiteY41" fmla="*/ 1107511 h 1389499"/>
                <a:gd name="connsiteX42" fmla="*/ 934100 w 1751945"/>
                <a:gd name="connsiteY42" fmla="*/ 1098545 h 1389499"/>
                <a:gd name="connsiteX43" fmla="*/ 864566 w 1751945"/>
                <a:gd name="connsiteY43" fmla="*/ 1107491 h 1389499"/>
                <a:gd name="connsiteX44" fmla="*/ 934100 w 1751945"/>
                <a:gd name="connsiteY44" fmla="*/ 1116737 h 1389499"/>
                <a:gd name="connsiteX45" fmla="*/ 947095 w 1751945"/>
                <a:gd name="connsiteY45" fmla="*/ 1107511 h 1389499"/>
                <a:gd name="connsiteX46" fmla="*/ 949126 w 1751945"/>
                <a:gd name="connsiteY46" fmla="*/ 1108913 h 1389499"/>
                <a:gd name="connsiteX47" fmla="*/ 955755 w 1751945"/>
                <a:gd name="connsiteY47" fmla="*/ 1112955 h 1389499"/>
                <a:gd name="connsiteX48" fmla="*/ 959300 w 1751945"/>
                <a:gd name="connsiteY48" fmla="*/ 1107505 h 1389499"/>
                <a:gd name="connsiteX49" fmla="*/ 960234 w 1751945"/>
                <a:gd name="connsiteY49" fmla="*/ 1108913 h 1389499"/>
                <a:gd name="connsiteX50" fmla="*/ 896813 w 1751945"/>
                <a:gd name="connsiteY50" fmla="*/ 1130237 h 1389499"/>
                <a:gd name="connsiteX51" fmla="*/ 847725 w 1751945"/>
                <a:gd name="connsiteY51" fmla="*/ 1107491 h 1389499"/>
                <a:gd name="connsiteX52" fmla="*/ 900396 w 1751945"/>
                <a:gd name="connsiteY52" fmla="*/ 1084745 h 1389499"/>
                <a:gd name="connsiteX53" fmla="*/ 1251988 w 1751945"/>
                <a:gd name="connsiteY53" fmla="*/ 1062944 h 1389499"/>
                <a:gd name="connsiteX54" fmla="*/ 1227838 w 1751945"/>
                <a:gd name="connsiteY54" fmla="*/ 1073711 h 1389499"/>
                <a:gd name="connsiteX55" fmla="*/ 1293354 w 1751945"/>
                <a:gd name="connsiteY55" fmla="*/ 1081904 h 1389499"/>
                <a:gd name="connsiteX56" fmla="*/ 1305170 w 1751945"/>
                <a:gd name="connsiteY56" fmla="*/ 1073539 h 1389499"/>
                <a:gd name="connsiteX57" fmla="*/ 1307468 w 1751945"/>
                <a:gd name="connsiteY57" fmla="*/ 1075149 h 1389499"/>
                <a:gd name="connsiteX58" fmla="*/ 1309087 w 1751945"/>
                <a:gd name="connsiteY58" fmla="*/ 1076094 h 1389499"/>
                <a:gd name="connsiteX59" fmla="*/ 1309087 w 1751945"/>
                <a:gd name="connsiteY59" fmla="*/ 1070999 h 1389499"/>
                <a:gd name="connsiteX60" fmla="*/ 1307468 w 1751945"/>
                <a:gd name="connsiteY60" fmla="*/ 1071912 h 1389499"/>
                <a:gd name="connsiteX61" fmla="*/ 1305170 w 1751945"/>
                <a:gd name="connsiteY61" fmla="*/ 1073539 h 1389499"/>
                <a:gd name="connsiteX62" fmla="*/ 1293354 w 1751945"/>
                <a:gd name="connsiteY62" fmla="*/ 1065264 h 1389499"/>
                <a:gd name="connsiteX63" fmla="*/ 1251988 w 1751945"/>
                <a:gd name="connsiteY63" fmla="*/ 1062944 h 1389499"/>
                <a:gd name="connsiteX64" fmla="*/ 1739510 w 1751945"/>
                <a:gd name="connsiteY64" fmla="*/ 1062619 h 1389499"/>
                <a:gd name="connsiteX65" fmla="*/ 1739294 w 1751945"/>
                <a:gd name="connsiteY65" fmla="*/ 1065063 h 1389499"/>
                <a:gd name="connsiteX66" fmla="*/ 1737480 w 1751945"/>
                <a:gd name="connsiteY66" fmla="*/ 1064539 h 1389499"/>
                <a:gd name="connsiteX67" fmla="*/ 1693581 w 1751945"/>
                <a:gd name="connsiteY67" fmla="*/ 1092403 h 1389499"/>
                <a:gd name="connsiteX68" fmla="*/ 1682296 w 1751945"/>
                <a:gd name="connsiteY68" fmla="*/ 1102628 h 1389499"/>
                <a:gd name="connsiteX69" fmla="*/ 1649588 w 1751945"/>
                <a:gd name="connsiteY69" fmla="*/ 1120328 h 1389499"/>
                <a:gd name="connsiteX70" fmla="*/ 1357295 w 1751945"/>
                <a:gd name="connsiteY70" fmla="*/ 1305860 h 1389499"/>
                <a:gd name="connsiteX71" fmla="*/ 1332724 w 1751945"/>
                <a:gd name="connsiteY71" fmla="*/ 1321676 h 1389499"/>
                <a:gd name="connsiteX72" fmla="*/ 1324904 w 1751945"/>
                <a:gd name="connsiteY72" fmla="*/ 1323178 h 1389499"/>
                <a:gd name="connsiteX73" fmla="*/ 1325190 w 1751945"/>
                <a:gd name="connsiteY73" fmla="*/ 1323430 h 1389499"/>
                <a:gd name="connsiteX74" fmla="*/ 1325190 w 1751945"/>
                <a:gd name="connsiteY74" fmla="*/ 1371581 h 1389499"/>
                <a:gd name="connsiteX75" fmla="*/ 1331184 w 1751945"/>
                <a:gd name="connsiteY75" fmla="*/ 1368499 h 1389499"/>
                <a:gd name="connsiteX76" fmla="*/ 1344415 w 1751945"/>
                <a:gd name="connsiteY76" fmla="*/ 1359394 h 1389499"/>
                <a:gd name="connsiteX77" fmla="*/ 1344415 w 1751945"/>
                <a:gd name="connsiteY77" fmla="*/ 1321637 h 1389499"/>
                <a:gd name="connsiteX78" fmla="*/ 1346068 w 1751945"/>
                <a:gd name="connsiteY78" fmla="*/ 1321637 h 1389499"/>
                <a:gd name="connsiteX79" fmla="*/ 1346331 w 1751945"/>
                <a:gd name="connsiteY79" fmla="*/ 1358076 h 1389499"/>
                <a:gd name="connsiteX80" fmla="*/ 1349898 w 1751945"/>
                <a:gd name="connsiteY80" fmla="*/ 1355621 h 1389499"/>
                <a:gd name="connsiteX81" fmla="*/ 1375845 w 1751945"/>
                <a:gd name="connsiteY81" fmla="*/ 1340239 h 1389499"/>
                <a:gd name="connsiteX82" fmla="*/ 1375146 w 1751945"/>
                <a:gd name="connsiteY82" fmla="*/ 1339716 h 1389499"/>
                <a:gd name="connsiteX83" fmla="*/ 1379961 w 1751945"/>
                <a:gd name="connsiteY83" fmla="*/ 1316794 h 1389499"/>
                <a:gd name="connsiteX84" fmla="*/ 1382184 w 1751945"/>
                <a:gd name="connsiteY84" fmla="*/ 1316425 h 1389499"/>
                <a:gd name="connsiteX85" fmla="*/ 1376904 w 1751945"/>
                <a:gd name="connsiteY85" fmla="*/ 1339611 h 1389499"/>
                <a:gd name="connsiteX86" fmla="*/ 1544951 w 1751945"/>
                <a:gd name="connsiteY86" fmla="*/ 1239987 h 1389499"/>
                <a:gd name="connsiteX87" fmla="*/ 1647889 w 1751945"/>
                <a:gd name="connsiteY87" fmla="*/ 1179072 h 1389499"/>
                <a:gd name="connsiteX88" fmla="*/ 1647032 w 1751945"/>
                <a:gd name="connsiteY88" fmla="*/ 1179072 h 1389499"/>
                <a:gd name="connsiteX89" fmla="*/ 1647032 w 1751945"/>
                <a:gd name="connsiteY89" fmla="*/ 1122338 h 1389499"/>
                <a:gd name="connsiteX90" fmla="*/ 1649413 w 1751945"/>
                <a:gd name="connsiteY90" fmla="*/ 1122338 h 1389499"/>
                <a:gd name="connsiteX91" fmla="*/ 1649413 w 1751945"/>
                <a:gd name="connsiteY91" fmla="*/ 1178170 h 1389499"/>
                <a:gd name="connsiteX92" fmla="*/ 1716613 w 1751945"/>
                <a:gd name="connsiteY92" fmla="*/ 1138403 h 1389499"/>
                <a:gd name="connsiteX93" fmla="*/ 1733887 w 1751945"/>
                <a:gd name="connsiteY93" fmla="*/ 1100218 h 1389499"/>
                <a:gd name="connsiteX94" fmla="*/ 1738925 w 1751945"/>
                <a:gd name="connsiteY94" fmla="*/ 1069239 h 1389499"/>
                <a:gd name="connsiteX95" fmla="*/ 1739294 w 1751945"/>
                <a:gd name="connsiteY95" fmla="*/ 1065063 h 1389499"/>
                <a:gd name="connsiteX96" fmla="*/ 1742524 w 1751945"/>
                <a:gd name="connsiteY96" fmla="*/ 1065996 h 1389499"/>
                <a:gd name="connsiteX97" fmla="*/ 1739510 w 1751945"/>
                <a:gd name="connsiteY97" fmla="*/ 1062619 h 1389499"/>
                <a:gd name="connsiteX98" fmla="*/ 1718458 w 1751945"/>
                <a:gd name="connsiteY98" fmla="*/ 1059513 h 1389499"/>
                <a:gd name="connsiteX99" fmla="*/ 1719414 w 1751945"/>
                <a:gd name="connsiteY99" fmla="*/ 1060797 h 1389499"/>
                <a:gd name="connsiteX100" fmla="*/ 1706320 w 1751945"/>
                <a:gd name="connsiteY100" fmla="*/ 1068072 h 1389499"/>
                <a:gd name="connsiteX101" fmla="*/ 1705179 w 1751945"/>
                <a:gd name="connsiteY101" fmla="*/ 1071660 h 1389499"/>
                <a:gd name="connsiteX102" fmla="*/ 1723009 w 1751945"/>
                <a:gd name="connsiteY102" fmla="*/ 1060356 h 1389499"/>
                <a:gd name="connsiteX103" fmla="*/ 1721336 w 1751945"/>
                <a:gd name="connsiteY103" fmla="*/ 1059873 h 1389499"/>
                <a:gd name="connsiteX104" fmla="*/ 1708104 w 1751945"/>
                <a:gd name="connsiteY104" fmla="*/ 1058220 h 1389499"/>
                <a:gd name="connsiteX105" fmla="*/ 1708085 w 1751945"/>
                <a:gd name="connsiteY105" fmla="*/ 1062524 h 1389499"/>
                <a:gd name="connsiteX106" fmla="*/ 1707265 w 1751945"/>
                <a:gd name="connsiteY106" fmla="*/ 1065100 h 1389499"/>
                <a:gd name="connsiteX107" fmla="*/ 1718108 w 1751945"/>
                <a:gd name="connsiteY107" fmla="*/ 1059470 h 1389499"/>
                <a:gd name="connsiteX108" fmla="*/ 11206 w 1751945"/>
                <a:gd name="connsiteY108" fmla="*/ 1057113 h 1389499"/>
                <a:gd name="connsiteX109" fmla="*/ 10914 w 1751945"/>
                <a:gd name="connsiteY109" fmla="*/ 1061724 h 1389499"/>
                <a:gd name="connsiteX110" fmla="*/ 11516 w 1751945"/>
                <a:gd name="connsiteY110" fmla="*/ 1075002 h 1389499"/>
                <a:gd name="connsiteX111" fmla="*/ 7557 w 1751945"/>
                <a:gd name="connsiteY111" fmla="*/ 1110665 h 1389499"/>
                <a:gd name="connsiteX112" fmla="*/ 12956 w 1751945"/>
                <a:gd name="connsiteY112" fmla="*/ 1111385 h 1389499"/>
                <a:gd name="connsiteX113" fmla="*/ 49090 w 1751945"/>
                <a:gd name="connsiteY113" fmla="*/ 1120464 h 1389499"/>
                <a:gd name="connsiteX114" fmla="*/ 49090 w 1751945"/>
                <a:gd name="connsiteY114" fmla="*/ 1093767 h 1389499"/>
                <a:gd name="connsiteX115" fmla="*/ 50922 w 1751945"/>
                <a:gd name="connsiteY115" fmla="*/ 1093767 h 1389499"/>
                <a:gd name="connsiteX116" fmla="*/ 50674 w 1751945"/>
                <a:gd name="connsiteY116" fmla="*/ 1120862 h 1389499"/>
                <a:gd name="connsiteX117" fmla="*/ 58480 w 1751945"/>
                <a:gd name="connsiteY117" fmla="*/ 1122823 h 1389499"/>
                <a:gd name="connsiteX118" fmla="*/ 79339 w 1751945"/>
                <a:gd name="connsiteY118" fmla="*/ 1126249 h 1389499"/>
                <a:gd name="connsiteX119" fmla="*/ 78582 w 1751945"/>
                <a:gd name="connsiteY119" fmla="*/ 1094099 h 1389499"/>
                <a:gd name="connsiteX120" fmla="*/ 81359 w 1751945"/>
                <a:gd name="connsiteY120" fmla="*/ 1094099 h 1389499"/>
                <a:gd name="connsiteX121" fmla="*/ 80977 w 1751945"/>
                <a:gd name="connsiteY121" fmla="*/ 1126518 h 1389499"/>
                <a:gd name="connsiteX122" fmla="*/ 105084 w 1751945"/>
                <a:gd name="connsiteY122" fmla="*/ 1130478 h 1389499"/>
                <a:gd name="connsiteX123" fmla="*/ 513904 w 1751945"/>
                <a:gd name="connsiteY123" fmla="*/ 1214051 h 1389499"/>
                <a:gd name="connsiteX124" fmla="*/ 997579 w 1751945"/>
                <a:gd name="connsiteY124" fmla="*/ 1313114 h 1389499"/>
                <a:gd name="connsiteX125" fmla="*/ 1300235 w 1751945"/>
                <a:gd name="connsiteY125" fmla="*/ 1374713 h 1389499"/>
                <a:gd name="connsiteX126" fmla="*/ 1311391 w 1751945"/>
                <a:gd name="connsiteY126" fmla="*/ 1378676 h 1389499"/>
                <a:gd name="connsiteX127" fmla="*/ 1312863 w 1751945"/>
                <a:gd name="connsiteY127" fmla="*/ 1377919 h 1389499"/>
                <a:gd name="connsiteX128" fmla="*/ 1312863 w 1751945"/>
                <a:gd name="connsiteY128" fmla="*/ 1325492 h 1389499"/>
                <a:gd name="connsiteX129" fmla="*/ 1306534 w 1751945"/>
                <a:gd name="connsiteY129" fmla="*/ 1326708 h 1389499"/>
                <a:gd name="connsiteX130" fmla="*/ 1191691 w 1751945"/>
                <a:gd name="connsiteY130" fmla="*/ 1302626 h 1389499"/>
                <a:gd name="connsiteX131" fmla="*/ 737361 w 1751945"/>
                <a:gd name="connsiteY131" fmla="*/ 1208094 h 1389499"/>
                <a:gd name="connsiteX132" fmla="*/ 687313 w 1751945"/>
                <a:gd name="connsiteY132" fmla="*/ 1040297 h 1389499"/>
                <a:gd name="connsiteX133" fmla="*/ 747150 w 1751945"/>
                <a:gd name="connsiteY133" fmla="*/ 1061782 h 1389499"/>
                <a:gd name="connsiteX134" fmla="*/ 746188 w 1751945"/>
                <a:gd name="connsiteY134" fmla="*/ 1063378 h 1389499"/>
                <a:gd name="connsiteX135" fmla="*/ 742940 w 1751945"/>
                <a:gd name="connsiteY135" fmla="*/ 1057888 h 1389499"/>
                <a:gd name="connsiteX136" fmla="*/ 736043 w 1751945"/>
                <a:gd name="connsiteY136" fmla="*/ 1061782 h 1389499"/>
                <a:gd name="connsiteX137" fmla="*/ 733816 w 1751945"/>
                <a:gd name="connsiteY137" fmla="*/ 1063374 h 1389499"/>
                <a:gd name="connsiteX138" fmla="*/ 721223 w 1751945"/>
                <a:gd name="connsiteY138" fmla="*/ 1054151 h 1389499"/>
                <a:gd name="connsiteX139" fmla="*/ 651841 w 1751945"/>
                <a:gd name="connsiteY139" fmla="*/ 1063215 h 1389499"/>
                <a:gd name="connsiteX140" fmla="*/ 721072 w 1751945"/>
                <a:gd name="connsiteY140" fmla="*/ 1072480 h 1389499"/>
                <a:gd name="connsiteX141" fmla="*/ 733816 w 1751945"/>
                <a:gd name="connsiteY141" fmla="*/ 1063374 h 1389499"/>
                <a:gd name="connsiteX142" fmla="*/ 736043 w 1751945"/>
                <a:gd name="connsiteY142" fmla="*/ 1065005 h 1389499"/>
                <a:gd name="connsiteX143" fmla="*/ 742940 w 1751945"/>
                <a:gd name="connsiteY143" fmla="*/ 1068765 h 1389499"/>
                <a:gd name="connsiteX144" fmla="*/ 746188 w 1751945"/>
                <a:gd name="connsiteY144" fmla="*/ 1063378 h 1389499"/>
                <a:gd name="connsiteX145" fmla="*/ 747150 w 1751945"/>
                <a:gd name="connsiteY145" fmla="*/ 1065005 h 1389499"/>
                <a:gd name="connsiteX146" fmla="*/ 683730 w 1751945"/>
                <a:gd name="connsiteY146" fmla="*/ 1086132 h 1389499"/>
                <a:gd name="connsiteX147" fmla="*/ 635000 w 1751945"/>
                <a:gd name="connsiteY147" fmla="*/ 1063215 h 1389499"/>
                <a:gd name="connsiteX148" fmla="*/ 687313 w 1751945"/>
                <a:gd name="connsiteY148" fmla="*/ 1040297 h 1389499"/>
                <a:gd name="connsiteX149" fmla="*/ 1044025 w 1751945"/>
                <a:gd name="connsiteY149" fmla="*/ 1013311 h 1389499"/>
                <a:gd name="connsiteX150" fmla="*/ 1101506 w 1751945"/>
                <a:gd name="connsiteY150" fmla="*/ 1033812 h 1389499"/>
                <a:gd name="connsiteX151" fmla="*/ 1100482 w 1751945"/>
                <a:gd name="connsiteY151" fmla="*/ 1035431 h 1389499"/>
                <a:gd name="connsiteX152" fmla="*/ 1096987 w 1751945"/>
                <a:gd name="connsiteY152" fmla="*/ 1029901 h 1389499"/>
                <a:gd name="connsiteX153" fmla="*/ 1090299 w 1751945"/>
                <a:gd name="connsiteY153" fmla="*/ 1033812 h 1389499"/>
                <a:gd name="connsiteX154" fmla="*/ 1087993 w 1751945"/>
                <a:gd name="connsiteY154" fmla="*/ 1035439 h 1389499"/>
                <a:gd name="connsiteX155" fmla="*/ 1076138 w 1751945"/>
                <a:gd name="connsiteY155" fmla="*/ 1027158 h 1389499"/>
                <a:gd name="connsiteX156" fmla="*/ 1010405 w 1751945"/>
                <a:gd name="connsiteY156" fmla="*/ 1035251 h 1389499"/>
                <a:gd name="connsiteX157" fmla="*/ 1076138 w 1751945"/>
                <a:gd name="connsiteY157" fmla="*/ 1043799 h 1389499"/>
                <a:gd name="connsiteX158" fmla="*/ 1087993 w 1751945"/>
                <a:gd name="connsiteY158" fmla="*/ 1035439 h 1389499"/>
                <a:gd name="connsiteX159" fmla="*/ 1090299 w 1751945"/>
                <a:gd name="connsiteY159" fmla="*/ 1037049 h 1389499"/>
                <a:gd name="connsiteX160" fmla="*/ 1096987 w 1751945"/>
                <a:gd name="connsiteY160" fmla="*/ 1040961 h 1389499"/>
                <a:gd name="connsiteX161" fmla="*/ 1100482 w 1751945"/>
                <a:gd name="connsiteY161" fmla="*/ 1035431 h 1389499"/>
                <a:gd name="connsiteX162" fmla="*/ 1101506 w 1751945"/>
                <a:gd name="connsiteY162" fmla="*/ 1037049 h 1389499"/>
                <a:gd name="connsiteX163" fmla="*/ 1040772 w 1751945"/>
                <a:gd name="connsiteY163" fmla="*/ 1057551 h 1389499"/>
                <a:gd name="connsiteX164" fmla="*/ 993775 w 1751945"/>
                <a:gd name="connsiteY164" fmla="*/ 1035251 h 1389499"/>
                <a:gd name="connsiteX165" fmla="*/ 1044025 w 1751945"/>
                <a:gd name="connsiteY165" fmla="*/ 1013311 h 1389499"/>
                <a:gd name="connsiteX166" fmla="*/ 474588 w 1751945"/>
                <a:gd name="connsiteY166" fmla="*/ 1000609 h 1389499"/>
                <a:gd name="connsiteX167" fmla="*/ 534784 w 1751945"/>
                <a:gd name="connsiteY167" fmla="*/ 1022094 h 1389499"/>
                <a:gd name="connsiteX168" fmla="*/ 533770 w 1751945"/>
                <a:gd name="connsiteY168" fmla="*/ 1023675 h 1389499"/>
                <a:gd name="connsiteX169" fmla="*/ 530305 w 1751945"/>
                <a:gd name="connsiteY169" fmla="*/ 1018066 h 1389499"/>
                <a:gd name="connsiteX170" fmla="*/ 523676 w 1751945"/>
                <a:gd name="connsiteY170" fmla="*/ 1022094 h 1389499"/>
                <a:gd name="connsiteX171" fmla="*/ 521413 w 1751945"/>
                <a:gd name="connsiteY171" fmla="*/ 1023705 h 1389499"/>
                <a:gd name="connsiteX172" fmla="*/ 508650 w 1751945"/>
                <a:gd name="connsiteY172" fmla="*/ 1014614 h 1389499"/>
                <a:gd name="connsiteX173" fmla="*/ 439115 w 1751945"/>
                <a:gd name="connsiteY173" fmla="*/ 1023527 h 1389499"/>
                <a:gd name="connsiteX174" fmla="*/ 508650 w 1751945"/>
                <a:gd name="connsiteY174" fmla="*/ 1032792 h 1389499"/>
                <a:gd name="connsiteX175" fmla="*/ 521413 w 1751945"/>
                <a:gd name="connsiteY175" fmla="*/ 1023705 h 1389499"/>
                <a:gd name="connsiteX176" fmla="*/ 523676 w 1751945"/>
                <a:gd name="connsiteY176" fmla="*/ 1025317 h 1389499"/>
                <a:gd name="connsiteX177" fmla="*/ 530305 w 1751945"/>
                <a:gd name="connsiteY177" fmla="*/ 1029077 h 1389499"/>
                <a:gd name="connsiteX178" fmla="*/ 533770 w 1751945"/>
                <a:gd name="connsiteY178" fmla="*/ 1023675 h 1389499"/>
                <a:gd name="connsiteX179" fmla="*/ 534784 w 1751945"/>
                <a:gd name="connsiteY179" fmla="*/ 1025317 h 1389499"/>
                <a:gd name="connsiteX180" fmla="*/ 471005 w 1751945"/>
                <a:gd name="connsiteY180" fmla="*/ 1046444 h 1389499"/>
                <a:gd name="connsiteX181" fmla="*/ 422275 w 1751945"/>
                <a:gd name="connsiteY181" fmla="*/ 1023527 h 1389499"/>
                <a:gd name="connsiteX182" fmla="*/ 474588 w 1751945"/>
                <a:gd name="connsiteY182" fmla="*/ 1000609 h 1389499"/>
                <a:gd name="connsiteX183" fmla="*/ 859991 w 1751945"/>
                <a:gd name="connsiteY183" fmla="*/ 983569 h 1389499"/>
                <a:gd name="connsiteX184" fmla="*/ 850865 w 1751945"/>
                <a:gd name="connsiteY184" fmla="*/ 985631 h 1389499"/>
                <a:gd name="connsiteX185" fmla="*/ 860940 w 1751945"/>
                <a:gd name="connsiteY185" fmla="*/ 995386 h 1389499"/>
                <a:gd name="connsiteX186" fmla="*/ 870204 w 1751945"/>
                <a:gd name="connsiteY186" fmla="*/ 1000348 h 1389499"/>
                <a:gd name="connsiteX187" fmla="*/ 866472 w 1751945"/>
                <a:gd name="connsiteY187" fmla="*/ 1004702 h 1389499"/>
                <a:gd name="connsiteX188" fmla="*/ 874187 w 1751945"/>
                <a:gd name="connsiteY188" fmla="*/ 1004299 h 1389499"/>
                <a:gd name="connsiteX189" fmla="*/ 870204 w 1751945"/>
                <a:gd name="connsiteY189" fmla="*/ 1000348 h 1389499"/>
                <a:gd name="connsiteX190" fmla="*/ 888923 w 1751945"/>
                <a:gd name="connsiteY190" fmla="*/ 992715 h 1389499"/>
                <a:gd name="connsiteX191" fmla="*/ 894676 w 1751945"/>
                <a:gd name="connsiteY191" fmla="*/ 985514 h 1389499"/>
                <a:gd name="connsiteX192" fmla="*/ 1320613 w 1751945"/>
                <a:gd name="connsiteY192" fmla="*/ 981885 h 1389499"/>
                <a:gd name="connsiteX193" fmla="*/ 1320613 w 1751945"/>
                <a:gd name="connsiteY193" fmla="*/ 1067783 h 1389499"/>
                <a:gd name="connsiteX194" fmla="*/ 1320613 w 1751945"/>
                <a:gd name="connsiteY194" fmla="*/ 1134758 h 1389499"/>
                <a:gd name="connsiteX195" fmla="*/ 1320613 w 1751945"/>
                <a:gd name="connsiteY195" fmla="*/ 1153122 h 1389499"/>
                <a:gd name="connsiteX196" fmla="*/ 1332776 w 1751945"/>
                <a:gd name="connsiteY196" fmla="*/ 1171264 h 1389499"/>
                <a:gd name="connsiteX197" fmla="*/ 1349465 w 1751945"/>
                <a:gd name="connsiteY197" fmla="*/ 1169237 h 1389499"/>
                <a:gd name="connsiteX198" fmla="*/ 1384106 w 1751945"/>
                <a:gd name="connsiteY198" fmla="*/ 1171458 h 1389499"/>
                <a:gd name="connsiteX199" fmla="*/ 1389314 w 1751945"/>
                <a:gd name="connsiteY199" fmla="*/ 1173451 h 1389499"/>
                <a:gd name="connsiteX200" fmla="*/ 1390248 w 1751945"/>
                <a:gd name="connsiteY200" fmla="*/ 1172285 h 1389499"/>
                <a:gd name="connsiteX201" fmla="*/ 1397694 w 1751945"/>
                <a:gd name="connsiteY201" fmla="*/ 1037896 h 1389499"/>
                <a:gd name="connsiteX202" fmla="*/ 1397694 w 1751945"/>
                <a:gd name="connsiteY202" fmla="*/ 997209 h 1389499"/>
                <a:gd name="connsiteX203" fmla="*/ 286034 w 1751945"/>
                <a:gd name="connsiteY203" fmla="*/ 962509 h 1389499"/>
                <a:gd name="connsiteX204" fmla="*/ 345871 w 1751945"/>
                <a:gd name="connsiteY204" fmla="*/ 983994 h 1389499"/>
                <a:gd name="connsiteX205" fmla="*/ 344938 w 1751945"/>
                <a:gd name="connsiteY205" fmla="*/ 985441 h 1389499"/>
                <a:gd name="connsiteX206" fmla="*/ 341393 w 1751945"/>
                <a:gd name="connsiteY206" fmla="*/ 980055 h 1389499"/>
                <a:gd name="connsiteX207" fmla="*/ 334764 w 1751945"/>
                <a:gd name="connsiteY207" fmla="*/ 983994 h 1389499"/>
                <a:gd name="connsiteX208" fmla="*/ 332728 w 1751945"/>
                <a:gd name="connsiteY208" fmla="*/ 985444 h 1389499"/>
                <a:gd name="connsiteX209" fmla="*/ 319737 w 1751945"/>
                <a:gd name="connsiteY209" fmla="*/ 976413 h 1389499"/>
                <a:gd name="connsiteX210" fmla="*/ 250203 w 1751945"/>
                <a:gd name="connsiteY210" fmla="*/ 985427 h 1389499"/>
                <a:gd name="connsiteX211" fmla="*/ 319737 w 1751945"/>
                <a:gd name="connsiteY211" fmla="*/ 994692 h 1389499"/>
                <a:gd name="connsiteX212" fmla="*/ 332728 w 1751945"/>
                <a:gd name="connsiteY212" fmla="*/ 985444 h 1389499"/>
                <a:gd name="connsiteX213" fmla="*/ 334764 w 1751945"/>
                <a:gd name="connsiteY213" fmla="*/ 986859 h 1389499"/>
                <a:gd name="connsiteX214" fmla="*/ 341393 w 1751945"/>
                <a:gd name="connsiteY214" fmla="*/ 990932 h 1389499"/>
                <a:gd name="connsiteX215" fmla="*/ 344938 w 1751945"/>
                <a:gd name="connsiteY215" fmla="*/ 985441 h 1389499"/>
                <a:gd name="connsiteX216" fmla="*/ 345871 w 1751945"/>
                <a:gd name="connsiteY216" fmla="*/ 986859 h 1389499"/>
                <a:gd name="connsiteX217" fmla="*/ 282093 w 1751945"/>
                <a:gd name="connsiteY217" fmla="*/ 1008344 h 1389499"/>
                <a:gd name="connsiteX218" fmla="*/ 233363 w 1751945"/>
                <a:gd name="connsiteY218" fmla="*/ 985427 h 1389499"/>
                <a:gd name="connsiteX219" fmla="*/ 286034 w 1751945"/>
                <a:gd name="connsiteY219" fmla="*/ 962509 h 1389499"/>
                <a:gd name="connsiteX220" fmla="*/ 1214638 w 1751945"/>
                <a:gd name="connsiteY220" fmla="*/ 960817 h 1389499"/>
                <a:gd name="connsiteX221" fmla="*/ 1214638 w 1751945"/>
                <a:gd name="connsiteY221" fmla="*/ 1067142 h 1389499"/>
                <a:gd name="connsiteX222" fmla="*/ 1217315 w 1751945"/>
                <a:gd name="connsiteY222" fmla="*/ 1061931 h 1389499"/>
                <a:gd name="connsiteX223" fmla="*/ 1261347 w 1751945"/>
                <a:gd name="connsiteY223" fmla="*/ 1051411 h 1389499"/>
                <a:gd name="connsiteX224" fmla="*/ 1294317 w 1751945"/>
                <a:gd name="connsiteY224" fmla="*/ 1053839 h 1389499"/>
                <a:gd name="connsiteX225" fmla="*/ 1309087 w 1751945"/>
                <a:gd name="connsiteY225" fmla="*/ 1059616 h 1389499"/>
                <a:gd name="connsiteX226" fmla="*/ 1309087 w 1751945"/>
                <a:gd name="connsiteY226" fmla="*/ 979594 h 1389499"/>
                <a:gd name="connsiteX227" fmla="*/ 1679362 w 1751945"/>
                <a:gd name="connsiteY227" fmla="*/ 946638 h 1389499"/>
                <a:gd name="connsiteX228" fmla="*/ 1680082 w 1751945"/>
                <a:gd name="connsiteY228" fmla="*/ 948083 h 1389499"/>
                <a:gd name="connsiteX229" fmla="*/ 1523708 w 1751945"/>
                <a:gd name="connsiteY229" fmla="*/ 1042030 h 1389499"/>
                <a:gd name="connsiteX230" fmla="*/ 1522266 w 1751945"/>
                <a:gd name="connsiteY230" fmla="*/ 1039501 h 1389499"/>
                <a:gd name="connsiteX231" fmla="*/ 1679362 w 1751945"/>
                <a:gd name="connsiteY231" fmla="*/ 946638 h 1389499"/>
                <a:gd name="connsiteX232" fmla="*/ 1125422 w 1751945"/>
                <a:gd name="connsiteY232" fmla="*/ 943080 h 1389499"/>
                <a:gd name="connsiteX233" fmla="*/ 1125422 w 1751945"/>
                <a:gd name="connsiteY233" fmla="*/ 1039208 h 1389499"/>
                <a:gd name="connsiteX234" fmla="*/ 1125422 w 1751945"/>
                <a:gd name="connsiteY234" fmla="*/ 1106183 h 1389499"/>
                <a:gd name="connsiteX235" fmla="*/ 1125422 w 1751945"/>
                <a:gd name="connsiteY235" fmla="*/ 1124547 h 1389499"/>
                <a:gd name="connsiteX236" fmla="*/ 1137151 w 1751945"/>
                <a:gd name="connsiteY236" fmla="*/ 1141993 h 1389499"/>
                <a:gd name="connsiteX237" fmla="*/ 1161976 w 1751945"/>
                <a:gd name="connsiteY237" fmla="*/ 1138720 h 1389499"/>
                <a:gd name="connsiteX238" fmla="*/ 1195826 w 1751945"/>
                <a:gd name="connsiteY238" fmla="*/ 1141202 h 1389499"/>
                <a:gd name="connsiteX239" fmla="*/ 1205744 w 1751945"/>
                <a:gd name="connsiteY239" fmla="*/ 1097946 h 1389499"/>
                <a:gd name="connsiteX240" fmla="*/ 1202719 w 1751945"/>
                <a:gd name="connsiteY240" fmla="*/ 1008961 h 1389499"/>
                <a:gd name="connsiteX241" fmla="*/ 1202719 w 1751945"/>
                <a:gd name="connsiteY241" fmla="*/ 958447 h 1389499"/>
                <a:gd name="connsiteX242" fmla="*/ 618575 w 1751945"/>
                <a:gd name="connsiteY242" fmla="*/ 930761 h 1389499"/>
                <a:gd name="connsiteX243" fmla="*/ 675694 w 1751945"/>
                <a:gd name="connsiteY243" fmla="*/ 951262 h 1389499"/>
                <a:gd name="connsiteX244" fmla="*/ 674732 w 1751945"/>
                <a:gd name="connsiteY244" fmla="*/ 952881 h 1389499"/>
                <a:gd name="connsiteX245" fmla="*/ 671446 w 1751945"/>
                <a:gd name="connsiteY245" fmla="*/ 947351 h 1389499"/>
                <a:gd name="connsiteX246" fmla="*/ 664487 w 1751945"/>
                <a:gd name="connsiteY246" fmla="*/ 951262 h 1389499"/>
                <a:gd name="connsiteX247" fmla="*/ 662215 w 1751945"/>
                <a:gd name="connsiteY247" fmla="*/ 952889 h 1389499"/>
                <a:gd name="connsiteX248" fmla="*/ 650535 w 1751945"/>
                <a:gd name="connsiteY248" fmla="*/ 944608 h 1389499"/>
                <a:gd name="connsiteX249" fmla="*/ 584955 w 1751945"/>
                <a:gd name="connsiteY249" fmla="*/ 952701 h 1389499"/>
                <a:gd name="connsiteX250" fmla="*/ 650535 w 1751945"/>
                <a:gd name="connsiteY250" fmla="*/ 961249 h 1389499"/>
                <a:gd name="connsiteX251" fmla="*/ 662215 w 1751945"/>
                <a:gd name="connsiteY251" fmla="*/ 952889 h 1389499"/>
                <a:gd name="connsiteX252" fmla="*/ 664487 w 1751945"/>
                <a:gd name="connsiteY252" fmla="*/ 954499 h 1389499"/>
                <a:gd name="connsiteX253" fmla="*/ 671446 w 1751945"/>
                <a:gd name="connsiteY253" fmla="*/ 958411 h 1389499"/>
                <a:gd name="connsiteX254" fmla="*/ 674732 w 1751945"/>
                <a:gd name="connsiteY254" fmla="*/ 952881 h 1389499"/>
                <a:gd name="connsiteX255" fmla="*/ 675694 w 1751945"/>
                <a:gd name="connsiteY255" fmla="*/ 954499 h 1389499"/>
                <a:gd name="connsiteX256" fmla="*/ 615322 w 1751945"/>
                <a:gd name="connsiteY256" fmla="*/ 975001 h 1389499"/>
                <a:gd name="connsiteX257" fmla="*/ 568325 w 1751945"/>
                <a:gd name="connsiteY257" fmla="*/ 952701 h 1389499"/>
                <a:gd name="connsiteX258" fmla="*/ 618575 w 1751945"/>
                <a:gd name="connsiteY258" fmla="*/ 930761 h 1389499"/>
                <a:gd name="connsiteX259" fmla="*/ 1690471 w 1751945"/>
                <a:gd name="connsiteY259" fmla="*/ 894251 h 1389499"/>
                <a:gd name="connsiteX260" fmla="*/ 1691193 w 1751945"/>
                <a:gd name="connsiteY260" fmla="*/ 895699 h 1389499"/>
                <a:gd name="connsiteX261" fmla="*/ 1582954 w 1751945"/>
                <a:gd name="connsiteY261" fmla="*/ 963015 h 1389499"/>
                <a:gd name="connsiteX262" fmla="*/ 1582233 w 1751945"/>
                <a:gd name="connsiteY262" fmla="*/ 961206 h 1389499"/>
                <a:gd name="connsiteX263" fmla="*/ 1690471 w 1751945"/>
                <a:gd name="connsiteY263" fmla="*/ 894251 h 1389499"/>
                <a:gd name="connsiteX264" fmla="*/ 429497 w 1751945"/>
                <a:gd name="connsiteY264" fmla="*/ 891074 h 1389499"/>
                <a:gd name="connsiteX265" fmla="*/ 486788 w 1751945"/>
                <a:gd name="connsiteY265" fmla="*/ 911575 h 1389499"/>
                <a:gd name="connsiteX266" fmla="*/ 485790 w 1751945"/>
                <a:gd name="connsiteY266" fmla="*/ 913178 h 1389499"/>
                <a:gd name="connsiteX267" fmla="*/ 482419 w 1751945"/>
                <a:gd name="connsiteY267" fmla="*/ 907663 h 1389499"/>
                <a:gd name="connsiteX268" fmla="*/ 475618 w 1751945"/>
                <a:gd name="connsiteY268" fmla="*/ 911575 h 1389499"/>
                <a:gd name="connsiteX269" fmla="*/ 473314 w 1751945"/>
                <a:gd name="connsiteY269" fmla="*/ 913197 h 1389499"/>
                <a:gd name="connsiteX270" fmla="*/ 461504 w 1751945"/>
                <a:gd name="connsiteY270" fmla="*/ 904921 h 1389499"/>
                <a:gd name="connsiteX271" fmla="*/ 395988 w 1751945"/>
                <a:gd name="connsiteY271" fmla="*/ 913013 h 1389499"/>
                <a:gd name="connsiteX272" fmla="*/ 461504 w 1751945"/>
                <a:gd name="connsiteY272" fmla="*/ 921511 h 1389499"/>
                <a:gd name="connsiteX273" fmla="*/ 473314 w 1751945"/>
                <a:gd name="connsiteY273" fmla="*/ 913197 h 1389499"/>
                <a:gd name="connsiteX274" fmla="*/ 475618 w 1751945"/>
                <a:gd name="connsiteY274" fmla="*/ 914812 h 1389499"/>
                <a:gd name="connsiteX275" fmla="*/ 482419 w 1751945"/>
                <a:gd name="connsiteY275" fmla="*/ 918588 h 1389499"/>
                <a:gd name="connsiteX276" fmla="*/ 485790 w 1751945"/>
                <a:gd name="connsiteY276" fmla="*/ 913178 h 1389499"/>
                <a:gd name="connsiteX277" fmla="*/ 486788 w 1751945"/>
                <a:gd name="connsiteY277" fmla="*/ 914812 h 1389499"/>
                <a:gd name="connsiteX278" fmla="*/ 426254 w 1751945"/>
                <a:gd name="connsiteY278" fmla="*/ 934953 h 1389499"/>
                <a:gd name="connsiteX279" fmla="*/ 379413 w 1751945"/>
                <a:gd name="connsiteY279" fmla="*/ 913013 h 1389499"/>
                <a:gd name="connsiteX280" fmla="*/ 429497 w 1751945"/>
                <a:gd name="connsiteY280" fmla="*/ 891074 h 1389499"/>
                <a:gd name="connsiteX281" fmla="*/ 831663 w 1751945"/>
                <a:gd name="connsiteY281" fmla="*/ 884680 h 1389499"/>
                <a:gd name="connsiteX282" fmla="*/ 831663 w 1751945"/>
                <a:gd name="connsiteY282" fmla="*/ 939855 h 1389499"/>
                <a:gd name="connsiteX283" fmla="*/ 831663 w 1751945"/>
                <a:gd name="connsiteY283" fmla="*/ 958219 h 1389499"/>
                <a:gd name="connsiteX284" fmla="*/ 843382 w 1751945"/>
                <a:gd name="connsiteY284" fmla="*/ 975607 h 1389499"/>
                <a:gd name="connsiteX285" fmla="*/ 869400 w 1751945"/>
                <a:gd name="connsiteY285" fmla="*/ 972396 h 1389499"/>
                <a:gd name="connsiteX286" fmla="*/ 901886 w 1751945"/>
                <a:gd name="connsiteY286" fmla="*/ 974657 h 1389499"/>
                <a:gd name="connsiteX287" fmla="*/ 911761 w 1751945"/>
                <a:gd name="connsiteY287" fmla="*/ 931483 h 1389499"/>
                <a:gd name="connsiteX288" fmla="*/ 911345 w 1751945"/>
                <a:gd name="connsiteY288" fmla="*/ 900521 h 1389499"/>
                <a:gd name="connsiteX289" fmla="*/ 449126 w 1751945"/>
                <a:gd name="connsiteY289" fmla="*/ 808072 h 1389499"/>
                <a:gd name="connsiteX290" fmla="*/ 404861 w 1751945"/>
                <a:gd name="connsiteY290" fmla="*/ 832928 h 1389499"/>
                <a:gd name="connsiteX291" fmla="*/ 156988 w 1751945"/>
                <a:gd name="connsiteY291" fmla="*/ 972745 h 1389499"/>
                <a:gd name="connsiteX292" fmla="*/ 128915 w 1751945"/>
                <a:gd name="connsiteY292" fmla="*/ 989427 h 1389499"/>
                <a:gd name="connsiteX293" fmla="*/ 127897 w 1751945"/>
                <a:gd name="connsiteY293" fmla="*/ 989154 h 1389499"/>
                <a:gd name="connsiteX294" fmla="*/ 28070 w 1751945"/>
                <a:gd name="connsiteY294" fmla="*/ 1045463 h 1389499"/>
                <a:gd name="connsiteX295" fmla="*/ 23597 w 1751945"/>
                <a:gd name="connsiteY295" fmla="*/ 1047890 h 1389499"/>
                <a:gd name="connsiteX296" fmla="*/ 293111 w 1751945"/>
                <a:gd name="connsiteY296" fmla="*/ 1104218 h 1389499"/>
                <a:gd name="connsiteX297" fmla="*/ 1223732 w 1751945"/>
                <a:gd name="connsiteY297" fmla="*/ 1297593 h 1389499"/>
                <a:gd name="connsiteX298" fmla="*/ 1316614 w 1751945"/>
                <a:gd name="connsiteY298" fmla="*/ 1316643 h 1389499"/>
                <a:gd name="connsiteX299" fmla="*/ 1327774 w 1751945"/>
                <a:gd name="connsiteY299" fmla="*/ 1310893 h 1389499"/>
                <a:gd name="connsiteX300" fmla="*/ 1394736 w 1751945"/>
                <a:gd name="connsiteY300" fmla="*/ 1268479 h 1389499"/>
                <a:gd name="connsiteX301" fmla="*/ 1442673 w 1751945"/>
                <a:gd name="connsiteY301" fmla="*/ 1238087 h 1389499"/>
                <a:gd name="connsiteX302" fmla="*/ 1442009 w 1751945"/>
                <a:gd name="connsiteY302" fmla="*/ 1236804 h 1389499"/>
                <a:gd name="connsiteX303" fmla="*/ 1443946 w 1751945"/>
                <a:gd name="connsiteY303" fmla="*/ 1002697 h 1389499"/>
                <a:gd name="connsiteX304" fmla="*/ 1439507 w 1751945"/>
                <a:gd name="connsiteY304" fmla="*/ 1005478 h 1389499"/>
                <a:gd name="connsiteX305" fmla="*/ 1419354 w 1751945"/>
                <a:gd name="connsiteY305" fmla="*/ 1001515 h 1389499"/>
                <a:gd name="connsiteX306" fmla="*/ 1409581 w 1751945"/>
                <a:gd name="connsiteY306" fmla="*/ 999572 h 1389499"/>
                <a:gd name="connsiteX307" fmla="*/ 1409581 w 1751945"/>
                <a:gd name="connsiteY307" fmla="*/ 1101630 h 1389499"/>
                <a:gd name="connsiteX308" fmla="*/ 1406519 w 1751945"/>
                <a:gd name="connsiteY308" fmla="*/ 1168155 h 1389499"/>
                <a:gd name="connsiteX309" fmla="*/ 1400898 w 1751945"/>
                <a:gd name="connsiteY309" fmla="*/ 1178009 h 1389499"/>
                <a:gd name="connsiteX310" fmla="*/ 1409850 w 1751945"/>
                <a:gd name="connsiteY310" fmla="*/ 1190206 h 1389499"/>
                <a:gd name="connsiteX311" fmla="*/ 1408741 w 1751945"/>
                <a:gd name="connsiteY311" fmla="*/ 1191806 h 1389499"/>
                <a:gd name="connsiteX312" fmla="*/ 1405043 w 1751945"/>
                <a:gd name="connsiteY312" fmla="*/ 1186474 h 1389499"/>
                <a:gd name="connsiteX313" fmla="*/ 1398349 w 1751945"/>
                <a:gd name="connsiteY313" fmla="*/ 1190206 h 1389499"/>
                <a:gd name="connsiteX314" fmla="*/ 1396099 w 1751945"/>
                <a:gd name="connsiteY314" fmla="*/ 1191805 h 1389499"/>
                <a:gd name="connsiteX315" fmla="*/ 1393914 w 1751945"/>
                <a:gd name="connsiteY315" fmla="*/ 1190252 h 1389499"/>
                <a:gd name="connsiteX316" fmla="*/ 1391954 w 1751945"/>
                <a:gd name="connsiteY316" fmla="*/ 1193687 h 1389499"/>
                <a:gd name="connsiteX317" fmla="*/ 1373028 w 1751945"/>
                <a:gd name="connsiteY317" fmla="*/ 1201446 h 1389499"/>
                <a:gd name="connsiteX318" fmla="*/ 1383331 w 1751945"/>
                <a:gd name="connsiteY318" fmla="*/ 1200880 h 1389499"/>
                <a:gd name="connsiteX319" fmla="*/ 1396099 w 1751945"/>
                <a:gd name="connsiteY319" fmla="*/ 1191805 h 1389499"/>
                <a:gd name="connsiteX320" fmla="*/ 1398349 w 1751945"/>
                <a:gd name="connsiteY320" fmla="*/ 1193405 h 1389499"/>
                <a:gd name="connsiteX321" fmla="*/ 1405043 w 1751945"/>
                <a:gd name="connsiteY321" fmla="*/ 1197137 h 1389499"/>
                <a:gd name="connsiteX322" fmla="*/ 1408741 w 1751945"/>
                <a:gd name="connsiteY322" fmla="*/ 1191806 h 1389499"/>
                <a:gd name="connsiteX323" fmla="*/ 1409850 w 1751945"/>
                <a:gd name="connsiteY323" fmla="*/ 1193405 h 1389499"/>
                <a:gd name="connsiteX324" fmla="*/ 1345871 w 1751945"/>
                <a:gd name="connsiteY324" fmla="*/ 1214730 h 1389499"/>
                <a:gd name="connsiteX325" fmla="*/ 1296988 w 1751945"/>
                <a:gd name="connsiteY325" fmla="*/ 1191983 h 1389499"/>
                <a:gd name="connsiteX326" fmla="*/ 1303368 w 1751945"/>
                <a:gd name="connsiteY326" fmla="*/ 1179783 h 1389499"/>
                <a:gd name="connsiteX327" fmla="*/ 1315887 w 1751945"/>
                <a:gd name="connsiteY327" fmla="*/ 1174135 h 1389499"/>
                <a:gd name="connsiteX328" fmla="*/ 1310213 w 1751945"/>
                <a:gd name="connsiteY328" fmla="*/ 1161134 h 1389499"/>
                <a:gd name="connsiteX329" fmla="*/ 1307945 w 1751945"/>
                <a:gd name="connsiteY329" fmla="*/ 1120850 h 1389499"/>
                <a:gd name="connsiteX330" fmla="*/ 1308982 w 1751945"/>
                <a:gd name="connsiteY330" fmla="*/ 1087724 h 1389499"/>
                <a:gd name="connsiteX331" fmla="*/ 1292560 w 1751945"/>
                <a:gd name="connsiteY331" fmla="*/ 1093762 h 1389499"/>
                <a:gd name="connsiteX332" fmla="*/ 1258105 w 1751945"/>
                <a:gd name="connsiteY332" fmla="*/ 1095651 h 1389499"/>
                <a:gd name="connsiteX333" fmla="*/ 1216809 w 1751945"/>
                <a:gd name="connsiteY333" fmla="*/ 1084928 h 1389499"/>
                <a:gd name="connsiteX334" fmla="*/ 1214740 w 1751945"/>
                <a:gd name="connsiteY334" fmla="*/ 1080743 h 1389499"/>
                <a:gd name="connsiteX335" fmla="*/ 1215067 w 1751945"/>
                <a:gd name="connsiteY335" fmla="*/ 1106807 h 1389499"/>
                <a:gd name="connsiteX336" fmla="*/ 1211568 w 1751945"/>
                <a:gd name="connsiteY336" fmla="*/ 1139265 h 1389499"/>
                <a:gd name="connsiteX337" fmla="*/ 1207925 w 1751945"/>
                <a:gd name="connsiteY337" fmla="*/ 1145661 h 1389499"/>
                <a:gd name="connsiteX338" fmla="*/ 1213119 w 1751945"/>
                <a:gd name="connsiteY338" fmla="*/ 1147666 h 1389499"/>
                <a:gd name="connsiteX339" fmla="*/ 1222172 w 1751945"/>
                <a:gd name="connsiteY339" fmla="*/ 1160044 h 1389499"/>
                <a:gd name="connsiteX340" fmla="*/ 1221138 w 1751945"/>
                <a:gd name="connsiteY340" fmla="*/ 1161659 h 1389499"/>
                <a:gd name="connsiteX341" fmla="*/ 1217648 w 1751945"/>
                <a:gd name="connsiteY341" fmla="*/ 1156313 h 1389499"/>
                <a:gd name="connsiteX342" fmla="*/ 1210706 w 1751945"/>
                <a:gd name="connsiteY342" fmla="*/ 1160044 h 1389499"/>
                <a:gd name="connsiteX343" fmla="*/ 1208463 w 1751945"/>
                <a:gd name="connsiteY343" fmla="*/ 1161643 h 1389499"/>
                <a:gd name="connsiteX344" fmla="*/ 1201606 w 1751945"/>
                <a:gd name="connsiteY344" fmla="*/ 1156753 h 1389499"/>
                <a:gd name="connsiteX345" fmla="*/ 1196962 w 1751945"/>
                <a:gd name="connsiteY345" fmla="*/ 1164904 h 1389499"/>
                <a:gd name="connsiteX346" fmla="*/ 1181001 w 1751945"/>
                <a:gd name="connsiteY346" fmla="*/ 1171530 h 1389499"/>
                <a:gd name="connsiteX347" fmla="*/ 1195735 w 1751945"/>
                <a:gd name="connsiteY347" fmla="*/ 1170718 h 1389499"/>
                <a:gd name="connsiteX348" fmla="*/ 1208463 w 1751945"/>
                <a:gd name="connsiteY348" fmla="*/ 1161643 h 1389499"/>
                <a:gd name="connsiteX349" fmla="*/ 1210706 w 1751945"/>
                <a:gd name="connsiteY349" fmla="*/ 1163243 h 1389499"/>
                <a:gd name="connsiteX350" fmla="*/ 1217648 w 1751945"/>
                <a:gd name="connsiteY350" fmla="*/ 1167108 h 1389499"/>
                <a:gd name="connsiteX351" fmla="*/ 1221138 w 1751945"/>
                <a:gd name="connsiteY351" fmla="*/ 1161659 h 1389499"/>
                <a:gd name="connsiteX352" fmla="*/ 1222172 w 1751945"/>
                <a:gd name="connsiteY352" fmla="*/ 1163243 h 1389499"/>
                <a:gd name="connsiteX353" fmla="*/ 1158393 w 1751945"/>
                <a:gd name="connsiteY353" fmla="*/ 1184568 h 1389499"/>
                <a:gd name="connsiteX354" fmla="*/ 1109663 w 1751945"/>
                <a:gd name="connsiteY354" fmla="*/ 1161821 h 1389499"/>
                <a:gd name="connsiteX355" fmla="*/ 1116023 w 1751945"/>
                <a:gd name="connsiteY355" fmla="*/ 1149615 h 1389499"/>
                <a:gd name="connsiteX356" fmla="*/ 1121398 w 1751945"/>
                <a:gd name="connsiteY356" fmla="*/ 1147169 h 1389499"/>
                <a:gd name="connsiteX357" fmla="*/ 1114992 w 1751945"/>
                <a:gd name="connsiteY357" fmla="*/ 1132514 h 1389499"/>
                <a:gd name="connsiteX358" fmla="*/ 1113864 w 1751945"/>
                <a:gd name="connsiteY358" fmla="*/ 1055411 h 1389499"/>
                <a:gd name="connsiteX359" fmla="*/ 1113864 w 1751945"/>
                <a:gd name="connsiteY359" fmla="*/ 940783 h 1389499"/>
                <a:gd name="connsiteX360" fmla="*/ 920631 w 1751945"/>
                <a:gd name="connsiteY360" fmla="*/ 902367 h 1389499"/>
                <a:gd name="connsiteX361" fmla="*/ 920631 w 1751945"/>
                <a:gd name="connsiteY361" fmla="*/ 906367 h 1389499"/>
                <a:gd name="connsiteX362" fmla="*/ 917569 w 1751945"/>
                <a:gd name="connsiteY362" fmla="*/ 972892 h 1389499"/>
                <a:gd name="connsiteX363" fmla="*/ 913929 w 1751945"/>
                <a:gd name="connsiteY363" fmla="*/ 979272 h 1389499"/>
                <a:gd name="connsiteX364" fmla="*/ 918153 w 1751945"/>
                <a:gd name="connsiteY364" fmla="*/ 980943 h 1389499"/>
                <a:gd name="connsiteX365" fmla="*/ 926881 w 1751945"/>
                <a:gd name="connsiteY365" fmla="*/ 992897 h 1389499"/>
                <a:gd name="connsiteX366" fmla="*/ 925920 w 1751945"/>
                <a:gd name="connsiteY366" fmla="*/ 994335 h 1389499"/>
                <a:gd name="connsiteX367" fmla="*/ 922317 w 1751945"/>
                <a:gd name="connsiteY367" fmla="*/ 988940 h 1389499"/>
                <a:gd name="connsiteX368" fmla="*/ 915312 w 1751945"/>
                <a:gd name="connsiteY368" fmla="*/ 992897 h 1389499"/>
                <a:gd name="connsiteX369" fmla="*/ 913292 w 1751945"/>
                <a:gd name="connsiteY369" fmla="*/ 994343 h 1389499"/>
                <a:gd name="connsiteX370" fmla="*/ 907623 w 1751945"/>
                <a:gd name="connsiteY370" fmla="*/ 990326 h 1389499"/>
                <a:gd name="connsiteX371" fmla="*/ 903004 w 1751945"/>
                <a:gd name="connsiteY371" fmla="*/ 998424 h 1389499"/>
                <a:gd name="connsiteX372" fmla="*/ 890783 w 1751945"/>
                <a:gd name="connsiteY372" fmla="*/ 1003434 h 1389499"/>
                <a:gd name="connsiteX373" fmla="*/ 901360 w 1751945"/>
                <a:gd name="connsiteY373" fmla="*/ 1002883 h 1389499"/>
                <a:gd name="connsiteX374" fmla="*/ 913292 w 1751945"/>
                <a:gd name="connsiteY374" fmla="*/ 994343 h 1389499"/>
                <a:gd name="connsiteX375" fmla="*/ 915312 w 1751945"/>
                <a:gd name="connsiteY375" fmla="*/ 995774 h 1389499"/>
                <a:gd name="connsiteX376" fmla="*/ 922317 w 1751945"/>
                <a:gd name="connsiteY376" fmla="*/ 999731 h 1389499"/>
                <a:gd name="connsiteX377" fmla="*/ 925920 w 1751945"/>
                <a:gd name="connsiteY377" fmla="*/ 994335 h 1389499"/>
                <a:gd name="connsiteX378" fmla="*/ 926881 w 1751945"/>
                <a:gd name="connsiteY378" fmla="*/ 995774 h 1389499"/>
                <a:gd name="connsiteX379" fmla="*/ 866147 w 1751945"/>
                <a:gd name="connsiteY379" fmla="*/ 1016276 h 1389499"/>
                <a:gd name="connsiteX380" fmla="*/ 819150 w 1751945"/>
                <a:gd name="connsiteY380" fmla="*/ 994336 h 1389499"/>
                <a:gd name="connsiteX381" fmla="*/ 825222 w 1751945"/>
                <a:gd name="connsiteY381" fmla="*/ 982613 h 1389499"/>
                <a:gd name="connsiteX382" fmla="*/ 828014 w 1751945"/>
                <a:gd name="connsiteY382" fmla="*/ 981339 h 1389499"/>
                <a:gd name="connsiteX383" fmla="*/ 821263 w 1751945"/>
                <a:gd name="connsiteY383" fmla="*/ 965871 h 1389499"/>
                <a:gd name="connsiteX384" fmla="*/ 820137 w 1751945"/>
                <a:gd name="connsiteY384" fmla="*/ 889084 h 1389499"/>
                <a:gd name="connsiteX385" fmla="*/ 820137 w 1751945"/>
                <a:gd name="connsiteY385" fmla="*/ 882389 h 1389499"/>
                <a:gd name="connsiteX386" fmla="*/ 591278 w 1751945"/>
                <a:gd name="connsiteY386" fmla="*/ 836891 h 1389499"/>
                <a:gd name="connsiteX387" fmla="*/ 498440 w 1751945"/>
                <a:gd name="connsiteY387" fmla="*/ 818512 h 1389499"/>
                <a:gd name="connsiteX388" fmla="*/ 491133 w 1751945"/>
                <a:gd name="connsiteY388" fmla="*/ 823795 h 1389499"/>
                <a:gd name="connsiteX389" fmla="*/ 474035 w 1751945"/>
                <a:gd name="connsiteY389" fmla="*/ 834052 h 1389499"/>
                <a:gd name="connsiteX390" fmla="*/ 472580 w 1751945"/>
                <a:gd name="connsiteY390" fmla="*/ 831854 h 1389499"/>
                <a:gd name="connsiteX391" fmla="*/ 488951 w 1751945"/>
                <a:gd name="connsiteY391" fmla="*/ 820131 h 1389499"/>
                <a:gd name="connsiteX392" fmla="*/ 493474 w 1751945"/>
                <a:gd name="connsiteY392" fmla="*/ 817529 h 1389499"/>
                <a:gd name="connsiteX393" fmla="*/ 474915 w 1751945"/>
                <a:gd name="connsiteY393" fmla="*/ 813855 h 1389499"/>
                <a:gd name="connsiteX394" fmla="*/ 450195 w 1751945"/>
                <a:gd name="connsiteY394" fmla="*/ 830488 h 1389499"/>
                <a:gd name="connsiteX395" fmla="*/ 449115 w 1751945"/>
                <a:gd name="connsiteY395" fmla="*/ 828256 h 1389499"/>
                <a:gd name="connsiteX396" fmla="*/ 472896 w 1751945"/>
                <a:gd name="connsiteY396" fmla="*/ 813455 h 1389499"/>
                <a:gd name="connsiteX397" fmla="*/ 462082 w 1751945"/>
                <a:gd name="connsiteY397" fmla="*/ 811314 h 1389499"/>
                <a:gd name="connsiteX398" fmla="*/ 449126 w 1751945"/>
                <a:gd name="connsiteY398" fmla="*/ 808072 h 1389499"/>
                <a:gd name="connsiteX399" fmla="*/ 1447770 w 1751945"/>
                <a:gd name="connsiteY399" fmla="*/ 551204 h 1389499"/>
                <a:gd name="connsiteX400" fmla="*/ 1447814 w 1751945"/>
                <a:gd name="connsiteY400" fmla="*/ 552013 h 1389499"/>
                <a:gd name="connsiteX401" fmla="*/ 1447998 w 1751945"/>
                <a:gd name="connsiteY401" fmla="*/ 551244 h 1389499"/>
                <a:gd name="connsiteX402" fmla="*/ 1409581 w 1751945"/>
                <a:gd name="connsiteY402" fmla="*/ 545585 h 1389499"/>
                <a:gd name="connsiteX403" fmla="*/ 1409581 w 1751945"/>
                <a:gd name="connsiteY403" fmla="*/ 862537 h 1389499"/>
                <a:gd name="connsiteX404" fmla="*/ 1409581 w 1751945"/>
                <a:gd name="connsiteY404" fmla="*/ 987776 h 1389499"/>
                <a:gd name="connsiteX405" fmla="*/ 1442386 w 1751945"/>
                <a:gd name="connsiteY405" fmla="*/ 994311 h 1389499"/>
                <a:gd name="connsiteX406" fmla="*/ 1443993 w 1751945"/>
                <a:gd name="connsiteY406" fmla="*/ 996980 h 1389499"/>
                <a:gd name="connsiteX407" fmla="*/ 1447410 w 1751945"/>
                <a:gd name="connsiteY407" fmla="*/ 583972 h 1389499"/>
                <a:gd name="connsiteX408" fmla="*/ 1448670 w 1751945"/>
                <a:gd name="connsiteY408" fmla="*/ 567723 h 1389499"/>
                <a:gd name="connsiteX409" fmla="*/ 1447905 w 1751945"/>
                <a:gd name="connsiteY409" fmla="*/ 553671 h 1389499"/>
                <a:gd name="connsiteX410" fmla="*/ 1448130 w 1751945"/>
                <a:gd name="connsiteY410" fmla="*/ 553725 h 1389499"/>
                <a:gd name="connsiteX411" fmla="*/ 1449020 w 1751945"/>
                <a:gd name="connsiteY411" fmla="*/ 552906 h 1389499"/>
                <a:gd name="connsiteX412" fmla="*/ 1447846 w 1751945"/>
                <a:gd name="connsiteY412" fmla="*/ 552592 h 1389499"/>
                <a:gd name="connsiteX413" fmla="*/ 1447905 w 1751945"/>
                <a:gd name="connsiteY413" fmla="*/ 553671 h 1389499"/>
                <a:gd name="connsiteX414" fmla="*/ 1419056 w 1751945"/>
                <a:gd name="connsiteY414" fmla="*/ 546838 h 1389499"/>
                <a:gd name="connsiteX415" fmla="*/ 1320613 w 1751945"/>
                <a:gd name="connsiteY415" fmla="*/ 530056 h 1389499"/>
                <a:gd name="connsiteX416" fmla="*/ 1320613 w 1751945"/>
                <a:gd name="connsiteY416" fmla="*/ 840932 h 1389499"/>
                <a:gd name="connsiteX417" fmla="*/ 1320613 w 1751945"/>
                <a:gd name="connsiteY417" fmla="*/ 970056 h 1389499"/>
                <a:gd name="connsiteX418" fmla="*/ 1397694 w 1751945"/>
                <a:gd name="connsiteY418" fmla="*/ 985409 h 1389499"/>
                <a:gd name="connsiteX419" fmla="*/ 1397694 w 1751945"/>
                <a:gd name="connsiteY419" fmla="*/ 765315 h 1389499"/>
                <a:gd name="connsiteX420" fmla="*/ 1397694 w 1751945"/>
                <a:gd name="connsiteY420" fmla="*/ 544013 h 1389499"/>
                <a:gd name="connsiteX421" fmla="*/ 1389443 w 1751945"/>
                <a:gd name="connsiteY421" fmla="*/ 542922 h 1389499"/>
                <a:gd name="connsiteX422" fmla="*/ 1214638 w 1751945"/>
                <a:gd name="connsiteY422" fmla="*/ 510246 h 1389499"/>
                <a:gd name="connsiteX423" fmla="*/ 1214638 w 1751945"/>
                <a:gd name="connsiteY423" fmla="*/ 833962 h 1389499"/>
                <a:gd name="connsiteX424" fmla="*/ 1214638 w 1751945"/>
                <a:gd name="connsiteY424" fmla="*/ 948948 h 1389499"/>
                <a:gd name="connsiteX425" fmla="*/ 1309087 w 1751945"/>
                <a:gd name="connsiteY425" fmla="*/ 967760 h 1389499"/>
                <a:gd name="connsiteX426" fmla="*/ 1309087 w 1751945"/>
                <a:gd name="connsiteY426" fmla="*/ 796642 h 1389499"/>
                <a:gd name="connsiteX427" fmla="*/ 1309087 w 1751945"/>
                <a:gd name="connsiteY427" fmla="*/ 527901 h 1389499"/>
                <a:gd name="connsiteX428" fmla="*/ 1320613 w 1751945"/>
                <a:gd name="connsiteY428" fmla="*/ 502415 h 1389499"/>
                <a:gd name="connsiteX429" fmla="*/ 1320613 w 1751945"/>
                <a:gd name="connsiteY429" fmla="*/ 518158 h 1389499"/>
                <a:gd name="connsiteX430" fmla="*/ 1397694 w 1751945"/>
                <a:gd name="connsiteY430" fmla="*/ 532533 h 1389499"/>
                <a:gd name="connsiteX431" fmla="*/ 1397694 w 1751945"/>
                <a:gd name="connsiteY431" fmla="*/ 505924 h 1389499"/>
                <a:gd name="connsiteX432" fmla="*/ 1392659 w 1751945"/>
                <a:gd name="connsiteY432" fmla="*/ 507702 h 1389499"/>
                <a:gd name="connsiteX433" fmla="*/ 1356127 w 1751945"/>
                <a:gd name="connsiteY433" fmla="*/ 509524 h 1389499"/>
                <a:gd name="connsiteX434" fmla="*/ 1326431 w 1751945"/>
                <a:gd name="connsiteY434" fmla="*/ 505214 h 1389499"/>
                <a:gd name="connsiteX435" fmla="*/ 1125422 w 1751945"/>
                <a:gd name="connsiteY435" fmla="*/ 493568 h 1389499"/>
                <a:gd name="connsiteX436" fmla="*/ 1125422 w 1751945"/>
                <a:gd name="connsiteY436" fmla="*/ 812357 h 1389499"/>
                <a:gd name="connsiteX437" fmla="*/ 1125422 w 1751945"/>
                <a:gd name="connsiteY437" fmla="*/ 931178 h 1389499"/>
                <a:gd name="connsiteX438" fmla="*/ 1202719 w 1751945"/>
                <a:gd name="connsiteY438" fmla="*/ 946574 h 1389499"/>
                <a:gd name="connsiteX439" fmla="*/ 1202719 w 1751945"/>
                <a:gd name="connsiteY439" fmla="*/ 736740 h 1389499"/>
                <a:gd name="connsiteX440" fmla="*/ 1202719 w 1751945"/>
                <a:gd name="connsiteY440" fmla="*/ 508017 h 1389499"/>
                <a:gd name="connsiteX441" fmla="*/ 1349678 w 1751945"/>
                <a:gd name="connsiteY441" fmla="*/ 475251 h 1389499"/>
                <a:gd name="connsiteX442" fmla="*/ 1323896 w 1751945"/>
                <a:gd name="connsiteY442" fmla="*/ 486778 h 1389499"/>
                <a:gd name="connsiteX443" fmla="*/ 1393870 w 1751945"/>
                <a:gd name="connsiteY443" fmla="*/ 495974 h 1389499"/>
                <a:gd name="connsiteX444" fmla="*/ 1397694 w 1751945"/>
                <a:gd name="connsiteY444" fmla="*/ 493290 h 1389499"/>
                <a:gd name="connsiteX445" fmla="*/ 1397694 w 1751945"/>
                <a:gd name="connsiteY445" fmla="*/ 480616 h 1389499"/>
                <a:gd name="connsiteX446" fmla="*/ 1393870 w 1751945"/>
                <a:gd name="connsiteY446" fmla="*/ 477931 h 1389499"/>
                <a:gd name="connsiteX447" fmla="*/ 1349678 w 1751945"/>
                <a:gd name="connsiteY447" fmla="*/ 475251 h 1389499"/>
                <a:gd name="connsiteX448" fmla="*/ 1202719 w 1751945"/>
                <a:gd name="connsiteY448" fmla="*/ 470336 h 1389499"/>
                <a:gd name="connsiteX449" fmla="*/ 1186599 w 1751945"/>
                <a:gd name="connsiteY449" fmla="*/ 476149 h 1389499"/>
                <a:gd name="connsiteX450" fmla="*/ 1150455 w 1751945"/>
                <a:gd name="connsiteY450" fmla="*/ 478119 h 1389499"/>
                <a:gd name="connsiteX451" fmla="*/ 1125422 w 1751945"/>
                <a:gd name="connsiteY451" fmla="*/ 474397 h 1389499"/>
                <a:gd name="connsiteX452" fmla="*/ 1125422 w 1751945"/>
                <a:gd name="connsiteY452" fmla="*/ 481756 h 1389499"/>
                <a:gd name="connsiteX453" fmla="*/ 1202719 w 1751945"/>
                <a:gd name="connsiteY453" fmla="*/ 496171 h 1389499"/>
                <a:gd name="connsiteX454" fmla="*/ 920631 w 1751945"/>
                <a:gd name="connsiteY454" fmla="*/ 455387 h 1389499"/>
                <a:gd name="connsiteX455" fmla="*/ 920631 w 1751945"/>
                <a:gd name="connsiteY455" fmla="*/ 667274 h 1389499"/>
                <a:gd name="connsiteX456" fmla="*/ 920631 w 1751945"/>
                <a:gd name="connsiteY456" fmla="*/ 890387 h 1389499"/>
                <a:gd name="connsiteX457" fmla="*/ 1113864 w 1751945"/>
                <a:gd name="connsiteY457" fmla="*/ 928876 h 1389499"/>
                <a:gd name="connsiteX458" fmla="*/ 1113864 w 1751945"/>
                <a:gd name="connsiteY458" fmla="*/ 768067 h 1389499"/>
                <a:gd name="connsiteX459" fmla="*/ 1113864 w 1751945"/>
                <a:gd name="connsiteY459" fmla="*/ 491410 h 1389499"/>
                <a:gd name="connsiteX460" fmla="*/ 398253 w 1751945"/>
                <a:gd name="connsiteY460" fmla="*/ 446575 h 1389499"/>
                <a:gd name="connsiteX461" fmla="*/ 398972 w 1751945"/>
                <a:gd name="connsiteY461" fmla="*/ 447657 h 1389499"/>
                <a:gd name="connsiteX462" fmla="*/ 345775 w 1751945"/>
                <a:gd name="connsiteY462" fmla="*/ 476881 h 1389499"/>
                <a:gd name="connsiteX463" fmla="*/ 344338 w 1751945"/>
                <a:gd name="connsiteY463" fmla="*/ 474356 h 1389499"/>
                <a:gd name="connsiteX464" fmla="*/ 398253 w 1751945"/>
                <a:gd name="connsiteY464" fmla="*/ 446575 h 1389499"/>
                <a:gd name="connsiteX465" fmla="*/ 1144169 w 1751945"/>
                <a:gd name="connsiteY465" fmla="*/ 443588 h 1389499"/>
                <a:gd name="connsiteX466" fmla="*/ 1125998 w 1751945"/>
                <a:gd name="connsiteY466" fmla="*/ 447726 h 1389499"/>
                <a:gd name="connsiteX467" fmla="*/ 1125422 w 1751945"/>
                <a:gd name="connsiteY467" fmla="*/ 448306 h 1389499"/>
                <a:gd name="connsiteX468" fmla="*/ 1125422 w 1751945"/>
                <a:gd name="connsiteY468" fmla="*/ 461911 h 1389499"/>
                <a:gd name="connsiteX469" fmla="*/ 1125998 w 1751945"/>
                <a:gd name="connsiteY469" fmla="*/ 462475 h 1389499"/>
                <a:gd name="connsiteX470" fmla="*/ 1187948 w 1751945"/>
                <a:gd name="connsiteY470" fmla="*/ 464467 h 1389499"/>
                <a:gd name="connsiteX471" fmla="*/ 1200536 w 1751945"/>
                <a:gd name="connsiteY471" fmla="*/ 455380 h 1389499"/>
                <a:gd name="connsiteX472" fmla="*/ 1202719 w 1751945"/>
                <a:gd name="connsiteY472" fmla="*/ 456956 h 1389499"/>
                <a:gd name="connsiteX473" fmla="*/ 1202719 w 1751945"/>
                <a:gd name="connsiteY473" fmla="*/ 453804 h 1389499"/>
                <a:gd name="connsiteX474" fmla="*/ 1200536 w 1751945"/>
                <a:gd name="connsiteY474" fmla="*/ 455380 h 1389499"/>
                <a:gd name="connsiteX475" fmla="*/ 1187948 w 1751945"/>
                <a:gd name="connsiteY475" fmla="*/ 446288 h 1389499"/>
                <a:gd name="connsiteX476" fmla="*/ 1144169 w 1751945"/>
                <a:gd name="connsiteY476" fmla="*/ 443588 h 1389499"/>
                <a:gd name="connsiteX477" fmla="*/ 831663 w 1751945"/>
                <a:gd name="connsiteY477" fmla="*/ 438801 h 1389499"/>
                <a:gd name="connsiteX478" fmla="*/ 831663 w 1751945"/>
                <a:gd name="connsiteY478" fmla="*/ 645669 h 1389499"/>
                <a:gd name="connsiteX479" fmla="*/ 831663 w 1751945"/>
                <a:gd name="connsiteY479" fmla="*/ 872667 h 1389499"/>
                <a:gd name="connsiteX480" fmla="*/ 911184 w 1751945"/>
                <a:gd name="connsiteY480" fmla="*/ 888506 h 1389499"/>
                <a:gd name="connsiteX481" fmla="*/ 911080 w 1751945"/>
                <a:gd name="connsiteY481" fmla="*/ 880745 h 1389499"/>
                <a:gd name="connsiteX482" fmla="*/ 908744 w 1751945"/>
                <a:gd name="connsiteY482" fmla="*/ 842633 h 1389499"/>
                <a:gd name="connsiteX483" fmla="*/ 908744 w 1751945"/>
                <a:gd name="connsiteY483" fmla="*/ 570052 h 1389499"/>
                <a:gd name="connsiteX484" fmla="*/ 908744 w 1751945"/>
                <a:gd name="connsiteY484" fmla="*/ 453171 h 1389499"/>
                <a:gd name="connsiteX485" fmla="*/ 369317 w 1751945"/>
                <a:gd name="connsiteY485" fmla="*/ 425939 h 1389499"/>
                <a:gd name="connsiteX486" fmla="*/ 370036 w 1751945"/>
                <a:gd name="connsiteY486" fmla="*/ 427393 h 1389499"/>
                <a:gd name="connsiteX487" fmla="*/ 263227 w 1751945"/>
                <a:gd name="connsiteY487" fmla="*/ 484447 h 1389499"/>
                <a:gd name="connsiteX488" fmla="*/ 261788 w 1751945"/>
                <a:gd name="connsiteY488" fmla="*/ 482267 h 1389499"/>
                <a:gd name="connsiteX489" fmla="*/ 369317 w 1751945"/>
                <a:gd name="connsiteY489" fmla="*/ 425939 h 1389499"/>
                <a:gd name="connsiteX490" fmla="*/ 1699130 w 1751945"/>
                <a:gd name="connsiteY490" fmla="*/ 414415 h 1389499"/>
                <a:gd name="connsiteX491" fmla="*/ 1459292 w 1751945"/>
                <a:gd name="connsiteY491" fmla="*/ 552297 h 1389499"/>
                <a:gd name="connsiteX492" fmla="*/ 1459292 w 1751945"/>
                <a:gd name="connsiteY492" fmla="*/ 574250 h 1389499"/>
                <a:gd name="connsiteX493" fmla="*/ 1455691 w 1751945"/>
                <a:gd name="connsiteY493" fmla="*/ 974303 h 1389499"/>
                <a:gd name="connsiteX494" fmla="*/ 1453891 w 1751945"/>
                <a:gd name="connsiteY494" fmla="*/ 1171629 h 1389499"/>
                <a:gd name="connsiteX495" fmla="*/ 1453531 w 1751945"/>
                <a:gd name="connsiteY495" fmla="*/ 1226002 h 1389499"/>
                <a:gd name="connsiteX496" fmla="*/ 1453531 w 1751945"/>
                <a:gd name="connsiteY496" fmla="*/ 1226740 h 1389499"/>
                <a:gd name="connsiteX497" fmla="*/ 1449364 w 1751945"/>
                <a:gd name="connsiteY497" fmla="*/ 1231116 h 1389499"/>
                <a:gd name="connsiteX498" fmla="*/ 1449255 w 1751945"/>
                <a:gd name="connsiteY498" fmla="*/ 1231133 h 1389499"/>
                <a:gd name="connsiteX499" fmla="*/ 1448822 w 1751945"/>
                <a:gd name="connsiteY499" fmla="*/ 1231685 h 1389499"/>
                <a:gd name="connsiteX500" fmla="*/ 1449364 w 1751945"/>
                <a:gd name="connsiteY500" fmla="*/ 1231116 h 1389499"/>
                <a:gd name="connsiteX501" fmla="*/ 1451916 w 1751945"/>
                <a:gd name="connsiteY501" fmla="*/ 1230717 h 1389499"/>
                <a:gd name="connsiteX502" fmla="*/ 1452278 w 1751945"/>
                <a:gd name="connsiteY502" fmla="*/ 1231998 h 1389499"/>
                <a:gd name="connsiteX503" fmla="*/ 1453531 w 1751945"/>
                <a:gd name="connsiteY503" fmla="*/ 1231203 h 1389499"/>
                <a:gd name="connsiteX504" fmla="*/ 1453531 w 1751945"/>
                <a:gd name="connsiteY504" fmla="*/ 1226740 h 1389499"/>
                <a:gd name="connsiteX505" fmla="*/ 1453891 w 1751945"/>
                <a:gd name="connsiteY505" fmla="*/ 1226362 h 1389499"/>
                <a:gd name="connsiteX506" fmla="*/ 1526261 w 1751945"/>
                <a:gd name="connsiteY506" fmla="*/ 1181712 h 1389499"/>
                <a:gd name="connsiteX507" fmla="*/ 1628514 w 1751945"/>
                <a:gd name="connsiteY507" fmla="*/ 1118697 h 1389499"/>
                <a:gd name="connsiteX508" fmla="*/ 1647667 w 1751945"/>
                <a:gd name="connsiteY508" fmla="*/ 1108123 h 1389499"/>
                <a:gd name="connsiteX509" fmla="*/ 1685423 w 1751945"/>
                <a:gd name="connsiteY509" fmla="*/ 1084186 h 1389499"/>
                <a:gd name="connsiteX510" fmla="*/ 1694403 w 1751945"/>
                <a:gd name="connsiteY510" fmla="*/ 1078007 h 1389499"/>
                <a:gd name="connsiteX511" fmla="*/ 1696205 w 1751945"/>
                <a:gd name="connsiteY511" fmla="*/ 1077350 h 1389499"/>
                <a:gd name="connsiteX512" fmla="*/ 1696221 w 1751945"/>
                <a:gd name="connsiteY512" fmla="*/ 1077340 h 1389499"/>
                <a:gd name="connsiteX513" fmla="*/ 1696318 w 1751945"/>
                <a:gd name="connsiteY513" fmla="*/ 1073629 h 1389499"/>
                <a:gd name="connsiteX514" fmla="*/ 1614698 w 1751945"/>
                <a:gd name="connsiteY514" fmla="*/ 1118978 h 1389499"/>
                <a:gd name="connsiteX515" fmla="*/ 1511868 w 1751945"/>
                <a:gd name="connsiteY515" fmla="*/ 1180141 h 1389499"/>
                <a:gd name="connsiteX516" fmla="*/ 1510790 w 1751945"/>
                <a:gd name="connsiteY516" fmla="*/ 1178333 h 1389499"/>
                <a:gd name="connsiteX517" fmla="*/ 1612140 w 1751945"/>
                <a:gd name="connsiteY517" fmla="*/ 1114502 h 1389499"/>
                <a:gd name="connsiteX518" fmla="*/ 1696394 w 1751945"/>
                <a:gd name="connsiteY518" fmla="*/ 1070746 h 1389499"/>
                <a:gd name="connsiteX519" fmla="*/ 1696563 w 1751945"/>
                <a:gd name="connsiteY519" fmla="*/ 1064324 h 1389499"/>
                <a:gd name="connsiteX520" fmla="*/ 1696429 w 1751945"/>
                <a:gd name="connsiteY520" fmla="*/ 1053875 h 1389499"/>
                <a:gd name="connsiteX521" fmla="*/ 1694345 w 1751945"/>
                <a:gd name="connsiteY521" fmla="*/ 1050327 h 1389499"/>
                <a:gd name="connsiteX522" fmla="*/ 1696367 w 1751945"/>
                <a:gd name="connsiteY522" fmla="*/ 1049053 h 1389499"/>
                <a:gd name="connsiteX523" fmla="*/ 1696041 w 1751945"/>
                <a:gd name="connsiteY523" fmla="*/ 1023635 h 1389499"/>
                <a:gd name="connsiteX524" fmla="*/ 1546808 w 1751945"/>
                <a:gd name="connsiteY524" fmla="*/ 1127757 h 1389499"/>
                <a:gd name="connsiteX525" fmla="*/ 1545723 w 1751945"/>
                <a:gd name="connsiteY525" fmla="*/ 1125592 h 1389499"/>
                <a:gd name="connsiteX526" fmla="*/ 1621572 w 1751945"/>
                <a:gd name="connsiteY526" fmla="*/ 1068992 h 1389499"/>
                <a:gd name="connsiteX527" fmla="*/ 1696013 w 1751945"/>
                <a:gd name="connsiteY527" fmla="*/ 1021403 h 1389499"/>
                <a:gd name="connsiteX528" fmla="*/ 1695703 w 1751945"/>
                <a:gd name="connsiteY528" fmla="*/ 997215 h 1389499"/>
                <a:gd name="connsiteX529" fmla="*/ 1470964 w 1751945"/>
                <a:gd name="connsiteY529" fmla="*/ 1132524 h 1389499"/>
                <a:gd name="connsiteX530" fmla="*/ 1469882 w 1751945"/>
                <a:gd name="connsiteY530" fmla="*/ 1130370 h 1389499"/>
                <a:gd name="connsiteX531" fmla="*/ 1583612 w 1751945"/>
                <a:gd name="connsiteY531" fmla="*/ 1057946 h 1389499"/>
                <a:gd name="connsiteX532" fmla="*/ 1695666 w 1751945"/>
                <a:gd name="connsiteY532" fmla="*/ 994391 h 1389499"/>
                <a:gd name="connsiteX533" fmla="*/ 1694088 w 1751945"/>
                <a:gd name="connsiteY533" fmla="*/ 871274 h 1389499"/>
                <a:gd name="connsiteX534" fmla="*/ 1694847 w 1751945"/>
                <a:gd name="connsiteY534" fmla="*/ 836968 h 1389499"/>
                <a:gd name="connsiteX535" fmla="*/ 1654342 w 1751945"/>
                <a:gd name="connsiteY535" fmla="*/ 862003 h 1389499"/>
                <a:gd name="connsiteX536" fmla="*/ 1602211 w 1751945"/>
                <a:gd name="connsiteY536" fmla="*/ 891213 h 1389499"/>
                <a:gd name="connsiteX537" fmla="*/ 1600412 w 1751945"/>
                <a:gd name="connsiteY537" fmla="*/ 887947 h 1389499"/>
                <a:gd name="connsiteX538" fmla="*/ 1694905 w 1751945"/>
                <a:gd name="connsiteY538" fmla="*/ 834349 h 1389499"/>
                <a:gd name="connsiteX539" fmla="*/ 1698363 w 1751945"/>
                <a:gd name="connsiteY539" fmla="*/ 677954 h 1389499"/>
                <a:gd name="connsiteX540" fmla="*/ 1699084 w 1751945"/>
                <a:gd name="connsiteY540" fmla="*/ 471626 h 1389499"/>
                <a:gd name="connsiteX541" fmla="*/ 1699084 w 1751945"/>
                <a:gd name="connsiteY541" fmla="*/ 415813 h 1389499"/>
                <a:gd name="connsiteX542" fmla="*/ 908744 w 1751945"/>
                <a:gd name="connsiteY542" fmla="*/ 400660 h 1389499"/>
                <a:gd name="connsiteX543" fmla="*/ 901621 w 1751945"/>
                <a:gd name="connsiteY543" fmla="*/ 407758 h 1389499"/>
                <a:gd name="connsiteX544" fmla="*/ 908744 w 1751945"/>
                <a:gd name="connsiteY544" fmla="*/ 414602 h 1389499"/>
                <a:gd name="connsiteX545" fmla="*/ 1504400 w 1751945"/>
                <a:gd name="connsiteY545" fmla="*/ 397720 h 1389499"/>
                <a:gd name="connsiteX546" fmla="*/ 1561519 w 1751945"/>
                <a:gd name="connsiteY546" fmla="*/ 417862 h 1389499"/>
                <a:gd name="connsiteX547" fmla="*/ 1560508 w 1751945"/>
                <a:gd name="connsiteY547" fmla="*/ 419480 h 1389499"/>
                <a:gd name="connsiteX548" fmla="*/ 1557136 w 1751945"/>
                <a:gd name="connsiteY548" fmla="*/ 414085 h 1389499"/>
                <a:gd name="connsiteX549" fmla="*/ 1550312 w 1751945"/>
                <a:gd name="connsiteY549" fmla="*/ 417862 h 1389499"/>
                <a:gd name="connsiteX550" fmla="*/ 1548018 w 1751945"/>
                <a:gd name="connsiteY550" fmla="*/ 419480 h 1389499"/>
                <a:gd name="connsiteX551" fmla="*/ 1536304 w 1751945"/>
                <a:gd name="connsiteY551" fmla="*/ 411214 h 1389499"/>
                <a:gd name="connsiteX552" fmla="*/ 1470418 w 1751945"/>
                <a:gd name="connsiteY552" fmla="*/ 419660 h 1389499"/>
                <a:gd name="connsiteX553" fmla="*/ 1536151 w 1751945"/>
                <a:gd name="connsiteY553" fmla="*/ 427854 h 1389499"/>
                <a:gd name="connsiteX554" fmla="*/ 1548018 w 1751945"/>
                <a:gd name="connsiteY554" fmla="*/ 419480 h 1389499"/>
                <a:gd name="connsiteX555" fmla="*/ 1550312 w 1751945"/>
                <a:gd name="connsiteY555" fmla="*/ 421099 h 1389499"/>
                <a:gd name="connsiteX556" fmla="*/ 1557136 w 1751945"/>
                <a:gd name="connsiteY556" fmla="*/ 424876 h 1389499"/>
                <a:gd name="connsiteX557" fmla="*/ 1560508 w 1751945"/>
                <a:gd name="connsiteY557" fmla="*/ 419480 h 1389499"/>
                <a:gd name="connsiteX558" fmla="*/ 1561519 w 1751945"/>
                <a:gd name="connsiteY558" fmla="*/ 421099 h 1389499"/>
                <a:gd name="connsiteX559" fmla="*/ 1500785 w 1751945"/>
                <a:gd name="connsiteY559" fmla="*/ 441600 h 1389499"/>
                <a:gd name="connsiteX560" fmla="*/ 1454150 w 1751945"/>
                <a:gd name="connsiteY560" fmla="*/ 419660 h 1389499"/>
                <a:gd name="connsiteX561" fmla="*/ 1504400 w 1751945"/>
                <a:gd name="connsiteY561" fmla="*/ 397720 h 1389499"/>
                <a:gd name="connsiteX562" fmla="*/ 374092 w 1751945"/>
                <a:gd name="connsiteY562" fmla="*/ 395414 h 1389499"/>
                <a:gd name="connsiteX563" fmla="*/ 374807 w 1751945"/>
                <a:gd name="connsiteY563" fmla="*/ 397560 h 1389499"/>
                <a:gd name="connsiteX564" fmla="*/ 262496 w 1751945"/>
                <a:gd name="connsiteY564" fmla="*/ 459428 h 1389499"/>
                <a:gd name="connsiteX565" fmla="*/ 261423 w 1751945"/>
                <a:gd name="connsiteY565" fmla="*/ 457998 h 1389499"/>
                <a:gd name="connsiteX566" fmla="*/ 374092 w 1751945"/>
                <a:gd name="connsiteY566" fmla="*/ 395414 h 1389499"/>
                <a:gd name="connsiteX567" fmla="*/ 1288616 w 1751945"/>
                <a:gd name="connsiteY567" fmla="*/ 364443 h 1389499"/>
                <a:gd name="connsiteX568" fmla="*/ 1264405 w 1751945"/>
                <a:gd name="connsiteY568" fmla="*/ 375210 h 1389499"/>
                <a:gd name="connsiteX569" fmla="*/ 1288521 w 1751945"/>
                <a:gd name="connsiteY569" fmla="*/ 385895 h 1389499"/>
                <a:gd name="connsiteX570" fmla="*/ 1309087 w 1751945"/>
                <a:gd name="connsiteY570" fmla="*/ 384756 h 1389499"/>
                <a:gd name="connsiteX571" fmla="*/ 1309087 w 1751945"/>
                <a:gd name="connsiteY571" fmla="*/ 365592 h 1389499"/>
                <a:gd name="connsiteX572" fmla="*/ 401606 w 1751945"/>
                <a:gd name="connsiteY572" fmla="*/ 357569 h 1389499"/>
                <a:gd name="connsiteX573" fmla="*/ 399671 w 1751945"/>
                <a:gd name="connsiteY573" fmla="*/ 357839 h 1389499"/>
                <a:gd name="connsiteX574" fmla="*/ 399696 w 1751945"/>
                <a:gd name="connsiteY574" fmla="*/ 358271 h 1389499"/>
                <a:gd name="connsiteX575" fmla="*/ 396799 w 1751945"/>
                <a:gd name="connsiteY575" fmla="*/ 357731 h 1389499"/>
                <a:gd name="connsiteX576" fmla="*/ 1409581 w 1751945"/>
                <a:gd name="connsiteY576" fmla="*/ 353659 h 1389499"/>
                <a:gd name="connsiteX577" fmla="*/ 1409581 w 1751945"/>
                <a:gd name="connsiteY577" fmla="*/ 472411 h 1389499"/>
                <a:gd name="connsiteX578" fmla="*/ 1411083 w 1751945"/>
                <a:gd name="connsiteY578" fmla="*/ 472983 h 1389499"/>
                <a:gd name="connsiteX579" fmla="*/ 1420227 w 1751945"/>
                <a:gd name="connsiteY579" fmla="*/ 485356 h 1389499"/>
                <a:gd name="connsiteX580" fmla="*/ 1419255 w 1751945"/>
                <a:gd name="connsiteY580" fmla="*/ 486940 h 1389499"/>
                <a:gd name="connsiteX581" fmla="*/ 1415972 w 1751945"/>
                <a:gd name="connsiteY581" fmla="*/ 481491 h 1389499"/>
                <a:gd name="connsiteX582" fmla="*/ 1409581 w 1751945"/>
                <a:gd name="connsiteY582" fmla="*/ 485034 h 1389499"/>
                <a:gd name="connsiteX583" fmla="*/ 1409581 w 1751945"/>
                <a:gd name="connsiteY583" fmla="*/ 488865 h 1389499"/>
                <a:gd name="connsiteX584" fmla="*/ 1415972 w 1751945"/>
                <a:gd name="connsiteY584" fmla="*/ 492286 h 1389499"/>
                <a:gd name="connsiteX585" fmla="*/ 1419255 w 1751945"/>
                <a:gd name="connsiteY585" fmla="*/ 486940 h 1389499"/>
                <a:gd name="connsiteX586" fmla="*/ 1420227 w 1751945"/>
                <a:gd name="connsiteY586" fmla="*/ 488555 h 1389499"/>
                <a:gd name="connsiteX587" fmla="*/ 1410568 w 1751945"/>
                <a:gd name="connsiteY587" fmla="*/ 501377 h 1389499"/>
                <a:gd name="connsiteX588" fmla="*/ 1409581 w 1751945"/>
                <a:gd name="connsiteY588" fmla="*/ 501726 h 1389499"/>
                <a:gd name="connsiteX589" fmla="*/ 1409581 w 1751945"/>
                <a:gd name="connsiteY589" fmla="*/ 534750 h 1389499"/>
                <a:gd name="connsiteX590" fmla="*/ 1452965 w 1751945"/>
                <a:gd name="connsiteY590" fmla="*/ 542841 h 1389499"/>
                <a:gd name="connsiteX591" fmla="*/ 1689686 w 1751945"/>
                <a:gd name="connsiteY591" fmla="*/ 406413 h 1389499"/>
                <a:gd name="connsiteX592" fmla="*/ 1665599 w 1751945"/>
                <a:gd name="connsiteY592" fmla="*/ 400329 h 1389499"/>
                <a:gd name="connsiteX593" fmla="*/ 1628874 w 1751945"/>
                <a:gd name="connsiteY593" fmla="*/ 395648 h 1389499"/>
                <a:gd name="connsiteX594" fmla="*/ 1472974 w 1751945"/>
                <a:gd name="connsiteY594" fmla="*/ 365761 h 1389499"/>
                <a:gd name="connsiteX595" fmla="*/ 343926 w 1751945"/>
                <a:gd name="connsiteY595" fmla="*/ 352909 h 1389499"/>
                <a:gd name="connsiteX596" fmla="*/ 344642 w 1751945"/>
                <a:gd name="connsiteY596" fmla="*/ 354343 h 1389499"/>
                <a:gd name="connsiteX597" fmla="*/ 197771 w 1751945"/>
                <a:gd name="connsiteY597" fmla="*/ 418150 h 1389499"/>
                <a:gd name="connsiteX598" fmla="*/ 196696 w 1751945"/>
                <a:gd name="connsiteY598" fmla="*/ 416000 h 1389499"/>
                <a:gd name="connsiteX599" fmla="*/ 343926 w 1751945"/>
                <a:gd name="connsiteY599" fmla="*/ 352909 h 1389499"/>
                <a:gd name="connsiteX600" fmla="*/ 346340 w 1751945"/>
                <a:gd name="connsiteY600" fmla="*/ 348326 h 1389499"/>
                <a:gd name="connsiteX601" fmla="*/ 378068 w 1751945"/>
                <a:gd name="connsiteY601" fmla="*/ 354239 h 1389499"/>
                <a:gd name="connsiteX602" fmla="*/ 396799 w 1751945"/>
                <a:gd name="connsiteY602" fmla="*/ 357731 h 1389499"/>
                <a:gd name="connsiteX603" fmla="*/ 393550 w 1751945"/>
                <a:gd name="connsiteY603" fmla="*/ 357839 h 1389499"/>
                <a:gd name="connsiteX604" fmla="*/ 722596 w 1751945"/>
                <a:gd name="connsiteY604" fmla="*/ 341794 h 1389499"/>
                <a:gd name="connsiteX605" fmla="*/ 782434 w 1751945"/>
                <a:gd name="connsiteY605" fmla="*/ 363119 h 1389499"/>
                <a:gd name="connsiteX606" fmla="*/ 781420 w 1751945"/>
                <a:gd name="connsiteY606" fmla="*/ 364718 h 1389499"/>
                <a:gd name="connsiteX607" fmla="*/ 777955 w 1751945"/>
                <a:gd name="connsiteY607" fmla="*/ 359254 h 1389499"/>
                <a:gd name="connsiteX608" fmla="*/ 771326 w 1751945"/>
                <a:gd name="connsiteY608" fmla="*/ 363119 h 1389499"/>
                <a:gd name="connsiteX609" fmla="*/ 769063 w 1751945"/>
                <a:gd name="connsiteY609" fmla="*/ 364725 h 1389499"/>
                <a:gd name="connsiteX610" fmla="*/ 756300 w 1751945"/>
                <a:gd name="connsiteY610" fmla="*/ 355744 h 1389499"/>
                <a:gd name="connsiteX611" fmla="*/ 686766 w 1751945"/>
                <a:gd name="connsiteY611" fmla="*/ 364541 h 1389499"/>
                <a:gd name="connsiteX612" fmla="*/ 756300 w 1751945"/>
                <a:gd name="connsiteY612" fmla="*/ 373787 h 1389499"/>
                <a:gd name="connsiteX613" fmla="*/ 769063 w 1751945"/>
                <a:gd name="connsiteY613" fmla="*/ 364725 h 1389499"/>
                <a:gd name="connsiteX614" fmla="*/ 771326 w 1751945"/>
                <a:gd name="connsiteY614" fmla="*/ 366318 h 1389499"/>
                <a:gd name="connsiteX615" fmla="*/ 777955 w 1751945"/>
                <a:gd name="connsiteY615" fmla="*/ 370183 h 1389499"/>
                <a:gd name="connsiteX616" fmla="*/ 781420 w 1751945"/>
                <a:gd name="connsiteY616" fmla="*/ 364718 h 1389499"/>
                <a:gd name="connsiteX617" fmla="*/ 782434 w 1751945"/>
                <a:gd name="connsiteY617" fmla="*/ 366318 h 1389499"/>
                <a:gd name="connsiteX618" fmla="*/ 718655 w 1751945"/>
                <a:gd name="connsiteY618" fmla="*/ 387287 h 1389499"/>
                <a:gd name="connsiteX619" fmla="*/ 669925 w 1751945"/>
                <a:gd name="connsiteY619" fmla="*/ 364541 h 1389499"/>
                <a:gd name="connsiteX620" fmla="*/ 722596 w 1751945"/>
                <a:gd name="connsiteY620" fmla="*/ 341794 h 1389499"/>
                <a:gd name="connsiteX621" fmla="*/ 1320613 w 1751945"/>
                <a:gd name="connsiteY621" fmla="*/ 336674 h 1389499"/>
                <a:gd name="connsiteX622" fmla="*/ 1320613 w 1751945"/>
                <a:gd name="connsiteY622" fmla="*/ 354820 h 1389499"/>
                <a:gd name="connsiteX623" fmla="*/ 1330787 w 1751945"/>
                <a:gd name="connsiteY623" fmla="*/ 355518 h 1389499"/>
                <a:gd name="connsiteX624" fmla="*/ 1355144 w 1751945"/>
                <a:gd name="connsiteY624" fmla="*/ 373412 h 1389499"/>
                <a:gd name="connsiteX625" fmla="*/ 1354182 w 1751945"/>
                <a:gd name="connsiteY625" fmla="*/ 375061 h 1389499"/>
                <a:gd name="connsiteX626" fmla="*/ 1350896 w 1751945"/>
                <a:gd name="connsiteY626" fmla="*/ 369635 h 1389499"/>
                <a:gd name="connsiteX627" fmla="*/ 1343937 w 1751945"/>
                <a:gd name="connsiteY627" fmla="*/ 373412 h 1389499"/>
                <a:gd name="connsiteX628" fmla="*/ 1341676 w 1751945"/>
                <a:gd name="connsiteY628" fmla="*/ 375047 h 1389499"/>
                <a:gd name="connsiteX629" fmla="*/ 1329985 w 1751945"/>
                <a:gd name="connsiteY629" fmla="*/ 366764 h 1389499"/>
                <a:gd name="connsiteX630" fmla="*/ 1320613 w 1751945"/>
                <a:gd name="connsiteY630" fmla="*/ 366238 h 1389499"/>
                <a:gd name="connsiteX631" fmla="*/ 1320613 w 1751945"/>
                <a:gd name="connsiteY631" fmla="*/ 384117 h 1389499"/>
                <a:gd name="connsiteX632" fmla="*/ 1329833 w 1751945"/>
                <a:gd name="connsiteY632" fmla="*/ 383606 h 1389499"/>
                <a:gd name="connsiteX633" fmla="*/ 1341676 w 1751945"/>
                <a:gd name="connsiteY633" fmla="*/ 375047 h 1389499"/>
                <a:gd name="connsiteX634" fmla="*/ 1343937 w 1751945"/>
                <a:gd name="connsiteY634" fmla="*/ 376649 h 1389499"/>
                <a:gd name="connsiteX635" fmla="*/ 1350896 w 1751945"/>
                <a:gd name="connsiteY635" fmla="*/ 380695 h 1389499"/>
                <a:gd name="connsiteX636" fmla="*/ 1354182 w 1751945"/>
                <a:gd name="connsiteY636" fmla="*/ 375061 h 1389499"/>
                <a:gd name="connsiteX637" fmla="*/ 1355144 w 1751945"/>
                <a:gd name="connsiteY637" fmla="*/ 376649 h 1389499"/>
                <a:gd name="connsiteX638" fmla="*/ 1328980 w 1751945"/>
                <a:gd name="connsiteY638" fmla="*/ 395397 h 1389499"/>
                <a:gd name="connsiteX639" fmla="*/ 1320613 w 1751945"/>
                <a:gd name="connsiteY639" fmla="*/ 395821 h 1389499"/>
                <a:gd name="connsiteX640" fmla="*/ 1320613 w 1751945"/>
                <a:gd name="connsiteY640" fmla="*/ 471179 h 1389499"/>
                <a:gd name="connsiteX641" fmla="*/ 1328106 w 1751945"/>
                <a:gd name="connsiteY641" fmla="*/ 467852 h 1389499"/>
                <a:gd name="connsiteX642" fmla="*/ 1359749 w 1751945"/>
                <a:gd name="connsiteY642" fmla="*/ 464387 h 1389499"/>
                <a:gd name="connsiteX643" fmla="*/ 1394334 w 1751945"/>
                <a:gd name="connsiteY643" fmla="*/ 466608 h 1389499"/>
                <a:gd name="connsiteX644" fmla="*/ 1397694 w 1751945"/>
                <a:gd name="connsiteY644" fmla="*/ 467887 h 1389499"/>
                <a:gd name="connsiteX645" fmla="*/ 1397694 w 1751945"/>
                <a:gd name="connsiteY645" fmla="*/ 351390 h 1389499"/>
                <a:gd name="connsiteX646" fmla="*/ 1071243 w 1751945"/>
                <a:gd name="connsiteY646" fmla="*/ 326170 h 1389499"/>
                <a:gd name="connsiteX647" fmla="*/ 1046918 w 1751945"/>
                <a:gd name="connsiteY647" fmla="*/ 336926 h 1389499"/>
                <a:gd name="connsiteX648" fmla="*/ 1112650 w 1751945"/>
                <a:gd name="connsiteY648" fmla="*/ 345388 h 1389499"/>
                <a:gd name="connsiteX649" fmla="*/ 1113864 w 1751945"/>
                <a:gd name="connsiteY649" fmla="*/ 344539 h 1389499"/>
                <a:gd name="connsiteX650" fmla="*/ 1113864 w 1751945"/>
                <a:gd name="connsiteY650" fmla="*/ 329309 h 1389499"/>
                <a:gd name="connsiteX651" fmla="*/ 1112802 w 1751945"/>
                <a:gd name="connsiteY651" fmla="*/ 328566 h 1389499"/>
                <a:gd name="connsiteX652" fmla="*/ 1071243 w 1751945"/>
                <a:gd name="connsiteY652" fmla="*/ 326170 h 1389499"/>
                <a:gd name="connsiteX653" fmla="*/ 1214638 w 1751945"/>
                <a:gd name="connsiteY653" fmla="*/ 316443 h 1389499"/>
                <a:gd name="connsiteX654" fmla="*/ 1214638 w 1751945"/>
                <a:gd name="connsiteY654" fmla="*/ 498394 h 1389499"/>
                <a:gd name="connsiteX655" fmla="*/ 1309087 w 1751945"/>
                <a:gd name="connsiteY655" fmla="*/ 516008 h 1389499"/>
                <a:gd name="connsiteX656" fmla="*/ 1309087 w 1751945"/>
                <a:gd name="connsiteY656" fmla="*/ 491867 h 1389499"/>
                <a:gd name="connsiteX657" fmla="*/ 1306513 w 1751945"/>
                <a:gd name="connsiteY657" fmla="*/ 486778 h 1389499"/>
                <a:gd name="connsiteX658" fmla="*/ 1309087 w 1751945"/>
                <a:gd name="connsiteY658" fmla="*/ 481898 h 1389499"/>
                <a:gd name="connsiteX659" fmla="*/ 1309087 w 1751945"/>
                <a:gd name="connsiteY659" fmla="*/ 396406 h 1389499"/>
                <a:gd name="connsiteX660" fmla="*/ 1294410 w 1751945"/>
                <a:gd name="connsiteY660" fmla="*/ 397150 h 1389499"/>
                <a:gd name="connsiteX661" fmla="*/ 1247775 w 1751945"/>
                <a:gd name="connsiteY661" fmla="*/ 375210 h 1389499"/>
                <a:gd name="connsiteX662" fmla="*/ 1298025 w 1751945"/>
                <a:gd name="connsiteY662" fmla="*/ 353270 h 1389499"/>
                <a:gd name="connsiteX663" fmla="*/ 1309087 w 1751945"/>
                <a:gd name="connsiteY663" fmla="*/ 354029 h 1389499"/>
                <a:gd name="connsiteX664" fmla="*/ 1309087 w 1751945"/>
                <a:gd name="connsiteY664" fmla="*/ 334474 h 1389499"/>
                <a:gd name="connsiteX665" fmla="*/ 125716 w 1751945"/>
                <a:gd name="connsiteY665" fmla="*/ 305241 h 1389499"/>
                <a:gd name="connsiteX666" fmla="*/ 201355 w 1751945"/>
                <a:gd name="connsiteY666" fmla="*/ 320010 h 1389499"/>
                <a:gd name="connsiteX667" fmla="*/ 212854 w 1751945"/>
                <a:gd name="connsiteY667" fmla="*/ 314804 h 1389499"/>
                <a:gd name="connsiteX668" fmla="*/ 213219 w 1751945"/>
                <a:gd name="connsiteY668" fmla="*/ 315862 h 1389499"/>
                <a:gd name="connsiteX669" fmla="*/ 203293 w 1751945"/>
                <a:gd name="connsiteY669" fmla="*/ 320388 h 1389499"/>
                <a:gd name="connsiteX670" fmla="*/ 255105 w 1751945"/>
                <a:gd name="connsiteY670" fmla="*/ 330505 h 1389499"/>
                <a:gd name="connsiteX671" fmla="*/ 262448 w 1751945"/>
                <a:gd name="connsiteY671" fmla="*/ 327508 h 1389499"/>
                <a:gd name="connsiteX672" fmla="*/ 262807 w 1751945"/>
                <a:gd name="connsiteY672" fmla="*/ 328579 h 1389499"/>
                <a:gd name="connsiteX673" fmla="*/ 257819 w 1751945"/>
                <a:gd name="connsiteY673" fmla="*/ 331035 h 1389499"/>
                <a:gd name="connsiteX674" fmla="*/ 308852 w 1751945"/>
                <a:gd name="connsiteY674" fmla="*/ 341000 h 1389499"/>
                <a:gd name="connsiteX675" fmla="*/ 317279 w 1751945"/>
                <a:gd name="connsiteY675" fmla="*/ 338264 h 1389499"/>
                <a:gd name="connsiteX676" fmla="*/ 317641 w 1751945"/>
                <a:gd name="connsiteY676" fmla="*/ 340083 h 1389499"/>
                <a:gd name="connsiteX677" fmla="*/ 312741 w 1751945"/>
                <a:gd name="connsiteY677" fmla="*/ 341759 h 1389499"/>
                <a:gd name="connsiteX678" fmla="*/ 345304 w 1751945"/>
                <a:gd name="connsiteY678" fmla="*/ 348117 h 1389499"/>
                <a:gd name="connsiteX679" fmla="*/ 346340 w 1751945"/>
                <a:gd name="connsiteY679" fmla="*/ 348326 h 1389499"/>
                <a:gd name="connsiteX680" fmla="*/ 312162 w 1751945"/>
                <a:gd name="connsiteY680" fmla="*/ 341957 h 1389499"/>
                <a:gd name="connsiteX681" fmla="*/ 251167 w 1751945"/>
                <a:gd name="connsiteY681" fmla="*/ 362820 h 1389499"/>
                <a:gd name="connsiteX682" fmla="*/ 186321 w 1751945"/>
                <a:gd name="connsiteY682" fmla="*/ 389923 h 1389499"/>
                <a:gd name="connsiteX683" fmla="*/ 185235 w 1751945"/>
                <a:gd name="connsiteY683" fmla="*/ 388468 h 1389499"/>
                <a:gd name="connsiteX684" fmla="*/ 250036 w 1751945"/>
                <a:gd name="connsiteY684" fmla="*/ 360092 h 1389499"/>
                <a:gd name="connsiteX685" fmla="*/ 308186 w 1751945"/>
                <a:gd name="connsiteY685" fmla="*/ 341216 h 1389499"/>
                <a:gd name="connsiteX686" fmla="*/ 256648 w 1751945"/>
                <a:gd name="connsiteY686" fmla="*/ 331612 h 1389499"/>
                <a:gd name="connsiteX687" fmla="*/ 145388 w 1751945"/>
                <a:gd name="connsiteY687" fmla="*/ 386405 h 1389499"/>
                <a:gd name="connsiteX688" fmla="*/ 143952 w 1751945"/>
                <a:gd name="connsiteY688" fmla="*/ 384263 h 1389499"/>
                <a:gd name="connsiteX689" fmla="*/ 201449 w 1751945"/>
                <a:gd name="connsiteY689" fmla="*/ 352405 h 1389499"/>
                <a:gd name="connsiteX690" fmla="*/ 253728 w 1751945"/>
                <a:gd name="connsiteY690" fmla="*/ 331067 h 1389499"/>
                <a:gd name="connsiteX691" fmla="*/ 201300 w 1751945"/>
                <a:gd name="connsiteY691" fmla="*/ 321297 h 1389499"/>
                <a:gd name="connsiteX692" fmla="*/ 162161 w 1751945"/>
                <a:gd name="connsiteY692" fmla="*/ 339145 h 1389499"/>
                <a:gd name="connsiteX693" fmla="*/ 161432 w 1751945"/>
                <a:gd name="connsiteY693" fmla="*/ 338087 h 1389499"/>
                <a:gd name="connsiteX694" fmla="*/ 199326 w 1751945"/>
                <a:gd name="connsiteY694" fmla="*/ 320929 h 1389499"/>
                <a:gd name="connsiteX695" fmla="*/ 146197 w 1751945"/>
                <a:gd name="connsiteY695" fmla="*/ 311029 h 1389499"/>
                <a:gd name="connsiteX696" fmla="*/ 125740 w 1751945"/>
                <a:gd name="connsiteY696" fmla="*/ 307131 h 1389499"/>
                <a:gd name="connsiteX697" fmla="*/ 831663 w 1751945"/>
                <a:gd name="connsiteY697" fmla="*/ 304083 h 1389499"/>
                <a:gd name="connsiteX698" fmla="*/ 831663 w 1751945"/>
                <a:gd name="connsiteY698" fmla="*/ 426971 h 1389499"/>
                <a:gd name="connsiteX699" fmla="*/ 908744 w 1751945"/>
                <a:gd name="connsiteY699" fmla="*/ 441346 h 1389499"/>
                <a:gd name="connsiteX700" fmla="*/ 908744 w 1751945"/>
                <a:gd name="connsiteY700" fmla="*/ 426779 h 1389499"/>
                <a:gd name="connsiteX701" fmla="*/ 903975 w 1751945"/>
                <a:gd name="connsiteY701" fmla="*/ 426062 h 1389499"/>
                <a:gd name="connsiteX702" fmla="*/ 884238 w 1751945"/>
                <a:gd name="connsiteY702" fmla="*/ 407758 h 1389499"/>
                <a:gd name="connsiteX703" fmla="*/ 905831 w 1751945"/>
                <a:gd name="connsiteY703" fmla="*/ 388788 h 1389499"/>
                <a:gd name="connsiteX704" fmla="*/ 908744 w 1751945"/>
                <a:gd name="connsiteY704" fmla="*/ 388298 h 1389499"/>
                <a:gd name="connsiteX705" fmla="*/ 908744 w 1751945"/>
                <a:gd name="connsiteY705" fmla="*/ 312004 h 1389499"/>
                <a:gd name="connsiteX706" fmla="*/ 906885 w 1751945"/>
                <a:gd name="connsiteY706" fmla="*/ 312686 h 1389499"/>
                <a:gd name="connsiteX707" fmla="*/ 872135 w 1751945"/>
                <a:gd name="connsiteY707" fmla="*/ 314589 h 1389499"/>
                <a:gd name="connsiteX708" fmla="*/ 844208 w 1751945"/>
                <a:gd name="connsiteY708" fmla="*/ 310329 h 1389499"/>
                <a:gd name="connsiteX709" fmla="*/ 511459 w 1751945"/>
                <a:gd name="connsiteY709" fmla="*/ 302106 h 1389499"/>
                <a:gd name="connsiteX710" fmla="*/ 571297 w 1751945"/>
                <a:gd name="connsiteY710" fmla="*/ 323431 h 1389499"/>
                <a:gd name="connsiteX711" fmla="*/ 570263 w 1751945"/>
                <a:gd name="connsiteY711" fmla="*/ 325030 h 1389499"/>
                <a:gd name="connsiteX712" fmla="*/ 566818 w 1751945"/>
                <a:gd name="connsiteY712" fmla="*/ 319699 h 1389499"/>
                <a:gd name="connsiteX713" fmla="*/ 560189 w 1751945"/>
                <a:gd name="connsiteY713" fmla="*/ 323431 h 1389499"/>
                <a:gd name="connsiteX714" fmla="*/ 557935 w 1751945"/>
                <a:gd name="connsiteY714" fmla="*/ 325037 h 1389499"/>
                <a:gd name="connsiteX715" fmla="*/ 545219 w 1751945"/>
                <a:gd name="connsiteY715" fmla="*/ 316056 h 1389499"/>
                <a:gd name="connsiteX716" fmla="*/ 475987 w 1751945"/>
                <a:gd name="connsiteY716" fmla="*/ 324853 h 1389499"/>
                <a:gd name="connsiteX717" fmla="*/ 545219 w 1751945"/>
                <a:gd name="connsiteY717" fmla="*/ 334099 h 1389499"/>
                <a:gd name="connsiteX718" fmla="*/ 557935 w 1751945"/>
                <a:gd name="connsiteY718" fmla="*/ 325037 h 1389499"/>
                <a:gd name="connsiteX719" fmla="*/ 560189 w 1751945"/>
                <a:gd name="connsiteY719" fmla="*/ 326630 h 1389499"/>
                <a:gd name="connsiteX720" fmla="*/ 566818 w 1751945"/>
                <a:gd name="connsiteY720" fmla="*/ 330361 h 1389499"/>
                <a:gd name="connsiteX721" fmla="*/ 570263 w 1751945"/>
                <a:gd name="connsiteY721" fmla="*/ 325030 h 1389499"/>
                <a:gd name="connsiteX722" fmla="*/ 571297 w 1751945"/>
                <a:gd name="connsiteY722" fmla="*/ 326630 h 1389499"/>
                <a:gd name="connsiteX723" fmla="*/ 507518 w 1751945"/>
                <a:gd name="connsiteY723" fmla="*/ 347599 h 1389499"/>
                <a:gd name="connsiteX724" fmla="*/ 458788 w 1751945"/>
                <a:gd name="connsiteY724" fmla="*/ 324853 h 1389499"/>
                <a:gd name="connsiteX725" fmla="*/ 511459 w 1751945"/>
                <a:gd name="connsiteY725" fmla="*/ 302106 h 1389499"/>
                <a:gd name="connsiteX726" fmla="*/ 125675 w 1751945"/>
                <a:gd name="connsiteY726" fmla="*/ 302026 h 1389499"/>
                <a:gd name="connsiteX727" fmla="*/ 125716 w 1751945"/>
                <a:gd name="connsiteY727" fmla="*/ 305241 h 1389499"/>
                <a:gd name="connsiteX728" fmla="*/ 121470 w 1751945"/>
                <a:gd name="connsiteY728" fmla="*/ 304412 h 1389499"/>
                <a:gd name="connsiteX729" fmla="*/ 120949 w 1751945"/>
                <a:gd name="connsiteY729" fmla="*/ 303827 h 1389499"/>
                <a:gd name="connsiteX730" fmla="*/ 123135 w 1751945"/>
                <a:gd name="connsiteY730" fmla="*/ 302994 h 1389499"/>
                <a:gd name="connsiteX731" fmla="*/ 123154 w 1751945"/>
                <a:gd name="connsiteY731" fmla="*/ 303107 h 1389499"/>
                <a:gd name="connsiteX732" fmla="*/ 124184 w 1751945"/>
                <a:gd name="connsiteY732" fmla="*/ 302594 h 1389499"/>
                <a:gd name="connsiteX733" fmla="*/ 1125422 w 1751945"/>
                <a:gd name="connsiteY733" fmla="*/ 299410 h 1389499"/>
                <a:gd name="connsiteX734" fmla="*/ 1125422 w 1751945"/>
                <a:gd name="connsiteY734" fmla="*/ 299602 h 1389499"/>
                <a:gd name="connsiteX735" fmla="*/ 1125422 w 1751945"/>
                <a:gd name="connsiteY735" fmla="*/ 321751 h 1389499"/>
                <a:gd name="connsiteX736" fmla="*/ 1129443 w 1751945"/>
                <a:gd name="connsiteY736" fmla="*/ 323327 h 1389499"/>
                <a:gd name="connsiteX737" fmla="*/ 1138018 w 1751945"/>
                <a:gd name="connsiteY737" fmla="*/ 335476 h 1389499"/>
                <a:gd name="connsiteX738" fmla="*/ 1137076 w 1751945"/>
                <a:gd name="connsiteY738" fmla="*/ 336912 h 1389499"/>
                <a:gd name="connsiteX739" fmla="*/ 1133499 w 1751945"/>
                <a:gd name="connsiteY739" fmla="*/ 331353 h 1389499"/>
                <a:gd name="connsiteX740" fmla="*/ 1126811 w 1751945"/>
                <a:gd name="connsiteY740" fmla="*/ 335476 h 1389499"/>
                <a:gd name="connsiteX741" fmla="*/ 1125422 w 1751945"/>
                <a:gd name="connsiteY741" fmla="*/ 336448 h 1389499"/>
                <a:gd name="connsiteX742" fmla="*/ 1125422 w 1751945"/>
                <a:gd name="connsiteY742" fmla="*/ 337404 h 1389499"/>
                <a:gd name="connsiteX743" fmla="*/ 1126811 w 1751945"/>
                <a:gd name="connsiteY743" fmla="*/ 338376 h 1389499"/>
                <a:gd name="connsiteX744" fmla="*/ 1133499 w 1751945"/>
                <a:gd name="connsiteY744" fmla="*/ 342364 h 1389499"/>
                <a:gd name="connsiteX745" fmla="*/ 1137076 w 1751945"/>
                <a:gd name="connsiteY745" fmla="*/ 336912 h 1389499"/>
                <a:gd name="connsiteX746" fmla="*/ 1138018 w 1751945"/>
                <a:gd name="connsiteY746" fmla="*/ 338376 h 1389499"/>
                <a:gd name="connsiteX747" fmla="*/ 1128777 w 1751945"/>
                <a:gd name="connsiteY747" fmla="*/ 350883 h 1389499"/>
                <a:gd name="connsiteX748" fmla="*/ 1125422 w 1751945"/>
                <a:gd name="connsiteY748" fmla="*/ 352119 h 1389499"/>
                <a:gd name="connsiteX749" fmla="*/ 1125422 w 1751945"/>
                <a:gd name="connsiteY749" fmla="*/ 435805 h 1389499"/>
                <a:gd name="connsiteX750" fmla="*/ 1154396 w 1751945"/>
                <a:gd name="connsiteY750" fmla="*/ 432284 h 1389499"/>
                <a:gd name="connsiteX751" fmla="*/ 1188436 w 1751945"/>
                <a:gd name="connsiteY751" fmla="*/ 434701 h 1389499"/>
                <a:gd name="connsiteX752" fmla="*/ 1202719 w 1751945"/>
                <a:gd name="connsiteY752" fmla="*/ 440298 h 1389499"/>
                <a:gd name="connsiteX753" fmla="*/ 1202719 w 1751945"/>
                <a:gd name="connsiteY753" fmla="*/ 314167 h 1389499"/>
                <a:gd name="connsiteX754" fmla="*/ 137715 w 1751945"/>
                <a:gd name="connsiteY754" fmla="*/ 295862 h 1389499"/>
                <a:gd name="connsiteX755" fmla="*/ 325835 w 1751945"/>
                <a:gd name="connsiteY755" fmla="*/ 332636 h 1389499"/>
                <a:gd name="connsiteX756" fmla="*/ 289136 w 1751945"/>
                <a:gd name="connsiteY756" fmla="*/ 325792 h 1389499"/>
                <a:gd name="connsiteX757" fmla="*/ 135293 w 1751945"/>
                <a:gd name="connsiteY757" fmla="*/ 297067 h 1389499"/>
                <a:gd name="connsiteX758" fmla="*/ 121675 w 1751945"/>
                <a:gd name="connsiteY758" fmla="*/ 294525 h 1389499"/>
                <a:gd name="connsiteX759" fmla="*/ 135293 w 1751945"/>
                <a:gd name="connsiteY759" fmla="*/ 297067 h 1389499"/>
                <a:gd name="connsiteX760" fmla="*/ 124184 w 1751945"/>
                <a:gd name="connsiteY760" fmla="*/ 302594 h 1389499"/>
                <a:gd name="connsiteX761" fmla="*/ 123135 w 1751945"/>
                <a:gd name="connsiteY761" fmla="*/ 302994 h 1389499"/>
                <a:gd name="connsiteX762" fmla="*/ 866360 w 1751945"/>
                <a:gd name="connsiteY762" fmla="*/ 281624 h 1389499"/>
                <a:gd name="connsiteX763" fmla="*/ 842130 w 1751945"/>
                <a:gd name="connsiteY763" fmla="*/ 292476 h 1389499"/>
                <a:gd name="connsiteX764" fmla="*/ 907863 w 1751945"/>
                <a:gd name="connsiteY764" fmla="*/ 300734 h 1389499"/>
                <a:gd name="connsiteX765" fmla="*/ 908744 w 1751945"/>
                <a:gd name="connsiteY765" fmla="*/ 300108 h 1389499"/>
                <a:gd name="connsiteX766" fmla="*/ 908744 w 1751945"/>
                <a:gd name="connsiteY766" fmla="*/ 284583 h 1389499"/>
                <a:gd name="connsiteX767" fmla="*/ 907863 w 1751945"/>
                <a:gd name="connsiteY767" fmla="*/ 283963 h 1389499"/>
                <a:gd name="connsiteX768" fmla="*/ 866360 w 1751945"/>
                <a:gd name="connsiteY768" fmla="*/ 281624 h 1389499"/>
                <a:gd name="connsiteX769" fmla="*/ 322352 w 1751945"/>
                <a:gd name="connsiteY769" fmla="*/ 264012 h 1389499"/>
                <a:gd name="connsiteX770" fmla="*/ 382378 w 1751945"/>
                <a:gd name="connsiteY770" fmla="*/ 285299 h 1389499"/>
                <a:gd name="connsiteX771" fmla="*/ 381341 w 1751945"/>
                <a:gd name="connsiteY771" fmla="*/ 286922 h 1389499"/>
                <a:gd name="connsiteX772" fmla="*/ 377885 w 1751945"/>
                <a:gd name="connsiteY772" fmla="*/ 281510 h 1389499"/>
                <a:gd name="connsiteX773" fmla="*/ 371235 w 1751945"/>
                <a:gd name="connsiteY773" fmla="*/ 285299 h 1389499"/>
                <a:gd name="connsiteX774" fmla="*/ 368958 w 1751945"/>
                <a:gd name="connsiteY774" fmla="*/ 286934 h 1389499"/>
                <a:gd name="connsiteX775" fmla="*/ 356369 w 1751945"/>
                <a:gd name="connsiteY775" fmla="*/ 278021 h 1389499"/>
                <a:gd name="connsiteX776" fmla="*/ 286768 w 1751945"/>
                <a:gd name="connsiteY776" fmla="*/ 287103 h 1389499"/>
                <a:gd name="connsiteX777" fmla="*/ 356218 w 1751945"/>
                <a:gd name="connsiteY777" fmla="*/ 296083 h 1389499"/>
                <a:gd name="connsiteX778" fmla="*/ 368958 w 1751945"/>
                <a:gd name="connsiteY778" fmla="*/ 286934 h 1389499"/>
                <a:gd name="connsiteX779" fmla="*/ 371235 w 1751945"/>
                <a:gd name="connsiteY779" fmla="*/ 288546 h 1389499"/>
                <a:gd name="connsiteX780" fmla="*/ 377885 w 1751945"/>
                <a:gd name="connsiteY780" fmla="*/ 292334 h 1389499"/>
                <a:gd name="connsiteX781" fmla="*/ 381341 w 1751945"/>
                <a:gd name="connsiteY781" fmla="*/ 286922 h 1389499"/>
                <a:gd name="connsiteX782" fmla="*/ 382378 w 1751945"/>
                <a:gd name="connsiteY782" fmla="*/ 288546 h 1389499"/>
                <a:gd name="connsiteX783" fmla="*/ 318758 w 1751945"/>
                <a:gd name="connsiteY783" fmla="*/ 310193 h 1389499"/>
                <a:gd name="connsiteX784" fmla="*/ 269875 w 1751945"/>
                <a:gd name="connsiteY784" fmla="*/ 287103 h 1389499"/>
                <a:gd name="connsiteX785" fmla="*/ 322352 w 1751945"/>
                <a:gd name="connsiteY785" fmla="*/ 264012 h 1389499"/>
                <a:gd name="connsiteX786" fmla="*/ 920631 w 1751945"/>
                <a:gd name="connsiteY786" fmla="*/ 260314 h 1389499"/>
                <a:gd name="connsiteX787" fmla="*/ 920631 w 1751945"/>
                <a:gd name="connsiteY787" fmla="*/ 277322 h 1389499"/>
                <a:gd name="connsiteX788" fmla="*/ 924656 w 1751945"/>
                <a:gd name="connsiteY788" fmla="*/ 278877 h 1389499"/>
                <a:gd name="connsiteX789" fmla="*/ 933231 w 1751945"/>
                <a:gd name="connsiteY789" fmla="*/ 290664 h 1389499"/>
                <a:gd name="connsiteX790" fmla="*/ 932217 w 1751945"/>
                <a:gd name="connsiteY790" fmla="*/ 292310 h 1389499"/>
                <a:gd name="connsiteX791" fmla="*/ 928712 w 1751945"/>
                <a:gd name="connsiteY791" fmla="*/ 286721 h 1389499"/>
                <a:gd name="connsiteX792" fmla="*/ 922024 w 1751945"/>
                <a:gd name="connsiteY792" fmla="*/ 290664 h 1389499"/>
                <a:gd name="connsiteX793" fmla="*/ 920631 w 1751945"/>
                <a:gd name="connsiteY793" fmla="*/ 291654 h 1389499"/>
                <a:gd name="connsiteX794" fmla="*/ 920631 w 1751945"/>
                <a:gd name="connsiteY794" fmla="*/ 292946 h 1389499"/>
                <a:gd name="connsiteX795" fmla="*/ 922024 w 1751945"/>
                <a:gd name="connsiteY795" fmla="*/ 293926 h 1389499"/>
                <a:gd name="connsiteX796" fmla="*/ 928712 w 1751945"/>
                <a:gd name="connsiteY796" fmla="*/ 298004 h 1389499"/>
                <a:gd name="connsiteX797" fmla="*/ 932217 w 1751945"/>
                <a:gd name="connsiteY797" fmla="*/ 292310 h 1389499"/>
                <a:gd name="connsiteX798" fmla="*/ 933231 w 1751945"/>
                <a:gd name="connsiteY798" fmla="*/ 293926 h 1389499"/>
                <a:gd name="connsiteX799" fmla="*/ 923939 w 1751945"/>
                <a:gd name="connsiteY799" fmla="*/ 306433 h 1389499"/>
                <a:gd name="connsiteX800" fmla="*/ 920631 w 1751945"/>
                <a:gd name="connsiteY800" fmla="*/ 307646 h 1389499"/>
                <a:gd name="connsiteX801" fmla="*/ 920631 w 1751945"/>
                <a:gd name="connsiteY801" fmla="*/ 386300 h 1389499"/>
                <a:gd name="connsiteX802" fmla="*/ 923503 w 1751945"/>
                <a:gd name="connsiteY802" fmla="*/ 385817 h 1389499"/>
                <a:gd name="connsiteX803" fmla="*/ 937474 w 1751945"/>
                <a:gd name="connsiteY803" fmla="*/ 385012 h 1389499"/>
                <a:gd name="connsiteX804" fmla="*/ 997952 w 1751945"/>
                <a:gd name="connsiteY804" fmla="*/ 405981 h 1389499"/>
                <a:gd name="connsiteX805" fmla="*/ 996928 w 1751945"/>
                <a:gd name="connsiteY805" fmla="*/ 407580 h 1389499"/>
                <a:gd name="connsiteX806" fmla="*/ 993516 w 1751945"/>
                <a:gd name="connsiteY806" fmla="*/ 402249 h 1389499"/>
                <a:gd name="connsiteX807" fmla="*/ 986364 w 1751945"/>
                <a:gd name="connsiteY807" fmla="*/ 405981 h 1389499"/>
                <a:gd name="connsiteX808" fmla="*/ 984117 w 1751945"/>
                <a:gd name="connsiteY808" fmla="*/ 407588 h 1389499"/>
                <a:gd name="connsiteX809" fmla="*/ 971442 w 1751945"/>
                <a:gd name="connsiteY809" fmla="*/ 398612 h 1389499"/>
                <a:gd name="connsiteX810" fmla="*/ 927384 w 1751945"/>
                <a:gd name="connsiteY810" fmla="*/ 396119 h 1389499"/>
                <a:gd name="connsiteX811" fmla="*/ 920631 w 1751945"/>
                <a:gd name="connsiteY811" fmla="*/ 397665 h 1389499"/>
                <a:gd name="connsiteX812" fmla="*/ 920631 w 1751945"/>
                <a:gd name="connsiteY812" fmla="*/ 417543 h 1389499"/>
                <a:gd name="connsiteX813" fmla="*/ 927384 w 1751945"/>
                <a:gd name="connsiteY813" fmla="*/ 419066 h 1389499"/>
                <a:gd name="connsiteX814" fmla="*/ 971442 w 1751945"/>
                <a:gd name="connsiteY814" fmla="*/ 416654 h 1389499"/>
                <a:gd name="connsiteX815" fmla="*/ 984117 w 1751945"/>
                <a:gd name="connsiteY815" fmla="*/ 407588 h 1389499"/>
                <a:gd name="connsiteX816" fmla="*/ 986364 w 1751945"/>
                <a:gd name="connsiteY816" fmla="*/ 409180 h 1389499"/>
                <a:gd name="connsiteX817" fmla="*/ 993516 w 1751945"/>
                <a:gd name="connsiteY817" fmla="*/ 412911 h 1389499"/>
                <a:gd name="connsiteX818" fmla="*/ 996928 w 1751945"/>
                <a:gd name="connsiteY818" fmla="*/ 407580 h 1389499"/>
                <a:gd name="connsiteX819" fmla="*/ 997952 w 1751945"/>
                <a:gd name="connsiteY819" fmla="*/ 409180 h 1389499"/>
                <a:gd name="connsiteX820" fmla="*/ 933490 w 1751945"/>
                <a:gd name="connsiteY820" fmla="*/ 430504 h 1389499"/>
                <a:gd name="connsiteX821" fmla="*/ 920631 w 1751945"/>
                <a:gd name="connsiteY821" fmla="*/ 428569 h 1389499"/>
                <a:gd name="connsiteX822" fmla="*/ 920631 w 1751945"/>
                <a:gd name="connsiteY822" fmla="*/ 443563 h 1389499"/>
                <a:gd name="connsiteX823" fmla="*/ 1113864 w 1751945"/>
                <a:gd name="connsiteY823" fmla="*/ 479600 h 1389499"/>
                <a:gd name="connsiteX824" fmla="*/ 1113864 w 1751945"/>
                <a:gd name="connsiteY824" fmla="*/ 470124 h 1389499"/>
                <a:gd name="connsiteX825" fmla="*/ 1107525 w 1751945"/>
                <a:gd name="connsiteY825" fmla="*/ 466990 h 1389499"/>
                <a:gd name="connsiteX826" fmla="*/ 1101725 w 1751945"/>
                <a:gd name="connsiteY826" fmla="*/ 455201 h 1389499"/>
                <a:gd name="connsiteX827" fmla="*/ 1108091 w 1751945"/>
                <a:gd name="connsiteY827" fmla="*/ 442909 h 1389499"/>
                <a:gd name="connsiteX828" fmla="*/ 1113864 w 1751945"/>
                <a:gd name="connsiteY828" fmla="*/ 440284 h 1389499"/>
                <a:gd name="connsiteX829" fmla="*/ 1113864 w 1751945"/>
                <a:gd name="connsiteY829" fmla="*/ 356378 h 1389499"/>
                <a:gd name="connsiteX830" fmla="*/ 1111808 w 1751945"/>
                <a:gd name="connsiteY830" fmla="*/ 357136 h 1389499"/>
                <a:gd name="connsiteX831" fmla="*/ 1076923 w 1751945"/>
                <a:gd name="connsiteY831" fmla="*/ 359039 h 1389499"/>
                <a:gd name="connsiteX832" fmla="*/ 1030288 w 1751945"/>
                <a:gd name="connsiteY832" fmla="*/ 336926 h 1389499"/>
                <a:gd name="connsiteX833" fmla="*/ 1080538 w 1751945"/>
                <a:gd name="connsiteY833" fmla="*/ 314813 h 1389499"/>
                <a:gd name="connsiteX834" fmla="*/ 1113616 w 1751945"/>
                <a:gd name="connsiteY834" fmla="*/ 317124 h 1389499"/>
                <a:gd name="connsiteX835" fmla="*/ 1113864 w 1751945"/>
                <a:gd name="connsiteY835" fmla="*/ 317222 h 1389499"/>
                <a:gd name="connsiteX836" fmla="*/ 1113864 w 1751945"/>
                <a:gd name="connsiteY836" fmla="*/ 297204 h 1389499"/>
                <a:gd name="connsiteX837" fmla="*/ 831663 w 1751945"/>
                <a:gd name="connsiteY837" fmla="*/ 243329 h 1389499"/>
                <a:gd name="connsiteX838" fmla="*/ 831663 w 1751945"/>
                <a:gd name="connsiteY838" fmla="*/ 280823 h 1389499"/>
                <a:gd name="connsiteX839" fmla="*/ 845880 w 1751945"/>
                <a:gd name="connsiteY839" fmla="*/ 274351 h 1389499"/>
                <a:gd name="connsiteX840" fmla="*/ 875750 w 1751945"/>
                <a:gd name="connsiteY840" fmla="*/ 270363 h 1389499"/>
                <a:gd name="connsiteX841" fmla="*/ 908744 w 1751945"/>
                <a:gd name="connsiteY841" fmla="*/ 272759 h 1389499"/>
                <a:gd name="connsiteX842" fmla="*/ 908744 w 1751945"/>
                <a:gd name="connsiteY842" fmla="*/ 258045 h 1389499"/>
                <a:gd name="connsiteX843" fmla="*/ 1319361 w 1751945"/>
                <a:gd name="connsiteY843" fmla="*/ 234248 h 1389499"/>
                <a:gd name="connsiteX844" fmla="*/ 1319263 w 1751945"/>
                <a:gd name="connsiteY844" fmla="*/ 235501 h 1389499"/>
                <a:gd name="connsiteX845" fmla="*/ 1320613 w 1751945"/>
                <a:gd name="connsiteY845" fmla="*/ 252920 h 1389499"/>
                <a:gd name="connsiteX846" fmla="*/ 1320613 w 1751945"/>
                <a:gd name="connsiteY846" fmla="*/ 324728 h 1389499"/>
                <a:gd name="connsiteX847" fmla="*/ 1397694 w 1751945"/>
                <a:gd name="connsiteY847" fmla="*/ 339464 h 1389499"/>
                <a:gd name="connsiteX848" fmla="*/ 1397694 w 1751945"/>
                <a:gd name="connsiteY848" fmla="*/ 281006 h 1389499"/>
                <a:gd name="connsiteX849" fmla="*/ 1399180 w 1751945"/>
                <a:gd name="connsiteY849" fmla="*/ 254180 h 1389499"/>
                <a:gd name="connsiteX850" fmla="*/ 1398099 w 1751945"/>
                <a:gd name="connsiteY850" fmla="*/ 234659 h 1389499"/>
                <a:gd name="connsiteX851" fmla="*/ 1385312 w 1751945"/>
                <a:gd name="connsiteY851" fmla="*/ 239751 h 1389499"/>
                <a:gd name="connsiteX852" fmla="*/ 1352528 w 1751945"/>
                <a:gd name="connsiteY852" fmla="*/ 241926 h 1389499"/>
                <a:gd name="connsiteX853" fmla="*/ 1325746 w 1751945"/>
                <a:gd name="connsiteY853" fmla="*/ 237667 h 1389499"/>
                <a:gd name="connsiteX854" fmla="*/ 655088 w 1751945"/>
                <a:gd name="connsiteY854" fmla="*/ 232263 h 1389499"/>
                <a:gd name="connsiteX855" fmla="*/ 712568 w 1751945"/>
                <a:gd name="connsiteY855" fmla="*/ 252926 h 1389499"/>
                <a:gd name="connsiteX856" fmla="*/ 711535 w 1751945"/>
                <a:gd name="connsiteY856" fmla="*/ 254573 h 1389499"/>
                <a:gd name="connsiteX857" fmla="*/ 708049 w 1751945"/>
                <a:gd name="connsiteY857" fmla="*/ 249120 h 1389499"/>
                <a:gd name="connsiteX858" fmla="*/ 701361 w 1751945"/>
                <a:gd name="connsiteY858" fmla="*/ 252926 h 1389499"/>
                <a:gd name="connsiteX859" fmla="*/ 699055 w 1751945"/>
                <a:gd name="connsiteY859" fmla="*/ 254565 h 1389499"/>
                <a:gd name="connsiteX860" fmla="*/ 687200 w 1751945"/>
                <a:gd name="connsiteY860" fmla="*/ 246220 h 1389499"/>
                <a:gd name="connsiteX861" fmla="*/ 621468 w 1751945"/>
                <a:gd name="connsiteY861" fmla="*/ 254376 h 1389499"/>
                <a:gd name="connsiteX862" fmla="*/ 687200 w 1751945"/>
                <a:gd name="connsiteY862" fmla="*/ 262991 h 1389499"/>
                <a:gd name="connsiteX863" fmla="*/ 699055 w 1751945"/>
                <a:gd name="connsiteY863" fmla="*/ 254565 h 1389499"/>
                <a:gd name="connsiteX864" fmla="*/ 701361 w 1751945"/>
                <a:gd name="connsiteY864" fmla="*/ 256189 h 1389499"/>
                <a:gd name="connsiteX865" fmla="*/ 708049 w 1751945"/>
                <a:gd name="connsiteY865" fmla="*/ 260131 h 1389499"/>
                <a:gd name="connsiteX866" fmla="*/ 711535 w 1751945"/>
                <a:gd name="connsiteY866" fmla="*/ 254573 h 1389499"/>
                <a:gd name="connsiteX867" fmla="*/ 712568 w 1751945"/>
                <a:gd name="connsiteY867" fmla="*/ 256189 h 1389499"/>
                <a:gd name="connsiteX868" fmla="*/ 651473 w 1751945"/>
                <a:gd name="connsiteY868" fmla="*/ 276489 h 1389499"/>
                <a:gd name="connsiteX869" fmla="*/ 604838 w 1751945"/>
                <a:gd name="connsiteY869" fmla="*/ 254376 h 1389499"/>
                <a:gd name="connsiteX870" fmla="*/ 655088 w 1751945"/>
                <a:gd name="connsiteY870" fmla="*/ 232263 h 1389499"/>
                <a:gd name="connsiteX871" fmla="*/ 1359246 w 1751945"/>
                <a:gd name="connsiteY871" fmla="*/ 207896 h 1389499"/>
                <a:gd name="connsiteX872" fmla="*/ 1322790 w 1751945"/>
                <a:gd name="connsiteY872" fmla="*/ 219814 h 1389499"/>
                <a:gd name="connsiteX873" fmla="*/ 1385066 w 1751945"/>
                <a:gd name="connsiteY873" fmla="*/ 228123 h 1389499"/>
                <a:gd name="connsiteX874" fmla="*/ 1396247 w 1751945"/>
                <a:gd name="connsiteY874" fmla="*/ 219629 h 1389499"/>
                <a:gd name="connsiteX875" fmla="*/ 1397694 w 1751945"/>
                <a:gd name="connsiteY875" fmla="*/ 220733 h 1389499"/>
                <a:gd name="connsiteX876" fmla="*/ 1397694 w 1751945"/>
                <a:gd name="connsiteY876" fmla="*/ 218529 h 1389499"/>
                <a:gd name="connsiteX877" fmla="*/ 1396247 w 1751945"/>
                <a:gd name="connsiteY877" fmla="*/ 219629 h 1389499"/>
                <a:gd name="connsiteX878" fmla="*/ 1385066 w 1751945"/>
                <a:gd name="connsiteY878" fmla="*/ 211097 h 1389499"/>
                <a:gd name="connsiteX879" fmla="*/ 1359246 w 1751945"/>
                <a:gd name="connsiteY879" fmla="*/ 207896 h 1389499"/>
                <a:gd name="connsiteX880" fmla="*/ 1124168 w 1751945"/>
                <a:gd name="connsiteY880" fmla="*/ 205490 h 1389499"/>
                <a:gd name="connsiteX881" fmla="*/ 1124068 w 1751945"/>
                <a:gd name="connsiteY881" fmla="*/ 206746 h 1389499"/>
                <a:gd name="connsiteX882" fmla="*/ 1125422 w 1751945"/>
                <a:gd name="connsiteY882" fmla="*/ 223985 h 1389499"/>
                <a:gd name="connsiteX883" fmla="*/ 1125422 w 1751945"/>
                <a:gd name="connsiteY883" fmla="*/ 287411 h 1389499"/>
                <a:gd name="connsiteX884" fmla="*/ 1202719 w 1751945"/>
                <a:gd name="connsiteY884" fmla="*/ 302189 h 1389499"/>
                <a:gd name="connsiteX885" fmla="*/ 1202719 w 1751945"/>
                <a:gd name="connsiteY885" fmla="*/ 252431 h 1389499"/>
                <a:gd name="connsiteX886" fmla="*/ 1204209 w 1751945"/>
                <a:gd name="connsiteY886" fmla="*/ 225470 h 1389499"/>
                <a:gd name="connsiteX887" fmla="*/ 1203155 w 1751945"/>
                <a:gd name="connsiteY887" fmla="*/ 206590 h 1389499"/>
                <a:gd name="connsiteX888" fmla="*/ 1191374 w 1751945"/>
                <a:gd name="connsiteY888" fmla="*/ 211202 h 1389499"/>
                <a:gd name="connsiteX889" fmla="*/ 1158519 w 1751945"/>
                <a:gd name="connsiteY889" fmla="*/ 213360 h 1389499"/>
                <a:gd name="connsiteX890" fmla="*/ 1130784 w 1751945"/>
                <a:gd name="connsiteY890" fmla="*/ 208954 h 1389499"/>
                <a:gd name="connsiteX891" fmla="*/ 465610 w 1751945"/>
                <a:gd name="connsiteY891" fmla="*/ 192933 h 1389499"/>
                <a:gd name="connsiteX892" fmla="*/ 522088 w 1751945"/>
                <a:gd name="connsiteY892" fmla="*/ 213074 h 1389499"/>
                <a:gd name="connsiteX893" fmla="*/ 521057 w 1751945"/>
                <a:gd name="connsiteY893" fmla="*/ 214693 h 1389499"/>
                <a:gd name="connsiteX894" fmla="*/ 517620 w 1751945"/>
                <a:gd name="connsiteY894" fmla="*/ 209298 h 1389499"/>
                <a:gd name="connsiteX895" fmla="*/ 511007 w 1751945"/>
                <a:gd name="connsiteY895" fmla="*/ 213074 h 1389499"/>
                <a:gd name="connsiteX896" fmla="*/ 508739 w 1751945"/>
                <a:gd name="connsiteY896" fmla="*/ 214693 h 1389499"/>
                <a:gd name="connsiteX897" fmla="*/ 497156 w 1751945"/>
                <a:gd name="connsiteY897" fmla="*/ 206426 h 1389499"/>
                <a:gd name="connsiteX898" fmla="*/ 432010 w 1751945"/>
                <a:gd name="connsiteY898" fmla="*/ 214873 h 1389499"/>
                <a:gd name="connsiteX899" fmla="*/ 497005 w 1751945"/>
                <a:gd name="connsiteY899" fmla="*/ 223066 h 1389499"/>
                <a:gd name="connsiteX900" fmla="*/ 508739 w 1751945"/>
                <a:gd name="connsiteY900" fmla="*/ 214693 h 1389499"/>
                <a:gd name="connsiteX901" fmla="*/ 511007 w 1751945"/>
                <a:gd name="connsiteY901" fmla="*/ 216311 h 1389499"/>
                <a:gd name="connsiteX902" fmla="*/ 517620 w 1751945"/>
                <a:gd name="connsiteY902" fmla="*/ 220088 h 1389499"/>
                <a:gd name="connsiteX903" fmla="*/ 521057 w 1751945"/>
                <a:gd name="connsiteY903" fmla="*/ 214693 h 1389499"/>
                <a:gd name="connsiteX904" fmla="*/ 522088 w 1751945"/>
                <a:gd name="connsiteY904" fmla="*/ 216311 h 1389499"/>
                <a:gd name="connsiteX905" fmla="*/ 462036 w 1751945"/>
                <a:gd name="connsiteY905" fmla="*/ 236812 h 1389499"/>
                <a:gd name="connsiteX906" fmla="*/ 415925 w 1751945"/>
                <a:gd name="connsiteY906" fmla="*/ 214873 h 1389499"/>
                <a:gd name="connsiteX907" fmla="*/ 465610 w 1751945"/>
                <a:gd name="connsiteY907" fmla="*/ 192933 h 1389499"/>
                <a:gd name="connsiteX908" fmla="*/ 1164954 w 1751945"/>
                <a:gd name="connsiteY908" fmla="*/ 179416 h 1389499"/>
                <a:gd name="connsiteX909" fmla="*/ 1128065 w 1751945"/>
                <a:gd name="connsiteY909" fmla="*/ 191060 h 1389499"/>
                <a:gd name="connsiteX910" fmla="*/ 1191080 w 1751945"/>
                <a:gd name="connsiteY910" fmla="*/ 199659 h 1389499"/>
                <a:gd name="connsiteX911" fmla="*/ 1202410 w 1751945"/>
                <a:gd name="connsiteY911" fmla="*/ 191224 h 1389499"/>
                <a:gd name="connsiteX912" fmla="*/ 1202719 w 1751945"/>
                <a:gd name="connsiteY912" fmla="*/ 191458 h 1389499"/>
                <a:gd name="connsiteX913" fmla="*/ 1202719 w 1751945"/>
                <a:gd name="connsiteY913" fmla="*/ 190994 h 1389499"/>
                <a:gd name="connsiteX914" fmla="*/ 1202410 w 1751945"/>
                <a:gd name="connsiteY914" fmla="*/ 191224 h 1389499"/>
                <a:gd name="connsiteX915" fmla="*/ 1191080 w 1751945"/>
                <a:gd name="connsiteY915" fmla="*/ 182614 h 1389499"/>
                <a:gd name="connsiteX916" fmla="*/ 1164954 w 1751945"/>
                <a:gd name="connsiteY916" fmla="*/ 179416 h 1389499"/>
                <a:gd name="connsiteX917" fmla="*/ 830534 w 1751945"/>
                <a:gd name="connsiteY917" fmla="*/ 37315 h 1389499"/>
                <a:gd name="connsiteX918" fmla="*/ 830313 w 1751945"/>
                <a:gd name="connsiteY918" fmla="*/ 40104 h 1389499"/>
                <a:gd name="connsiteX919" fmla="*/ 831663 w 1751945"/>
                <a:gd name="connsiteY919" fmla="*/ 57658 h 1389499"/>
                <a:gd name="connsiteX920" fmla="*/ 831663 w 1751945"/>
                <a:gd name="connsiteY920" fmla="*/ 133275 h 1389499"/>
                <a:gd name="connsiteX921" fmla="*/ 831663 w 1751945"/>
                <a:gd name="connsiteY921" fmla="*/ 231506 h 1389499"/>
                <a:gd name="connsiteX922" fmla="*/ 908744 w 1751945"/>
                <a:gd name="connsiteY922" fmla="*/ 246163 h 1389499"/>
                <a:gd name="connsiteX923" fmla="*/ 908744 w 1751945"/>
                <a:gd name="connsiteY923" fmla="*/ 86104 h 1389499"/>
                <a:gd name="connsiteX924" fmla="*/ 910230 w 1751945"/>
                <a:gd name="connsiteY924" fmla="*/ 59143 h 1389499"/>
                <a:gd name="connsiteX925" fmla="*/ 909032 w 1751945"/>
                <a:gd name="connsiteY925" fmla="*/ 37628 h 1389499"/>
                <a:gd name="connsiteX926" fmla="*/ 896362 w 1751945"/>
                <a:gd name="connsiteY926" fmla="*/ 42702 h 1389499"/>
                <a:gd name="connsiteX927" fmla="*/ 863578 w 1751945"/>
                <a:gd name="connsiteY927" fmla="*/ 44725 h 1389499"/>
                <a:gd name="connsiteX928" fmla="*/ 836796 w 1751945"/>
                <a:gd name="connsiteY928" fmla="*/ 40634 h 1389499"/>
                <a:gd name="connsiteX929" fmla="*/ 870296 w 1751945"/>
                <a:gd name="connsiteY929" fmla="*/ 11096 h 1389499"/>
                <a:gd name="connsiteX930" fmla="*/ 848067 w 1751945"/>
                <a:gd name="connsiteY930" fmla="*/ 13759 h 1389499"/>
                <a:gd name="connsiteX931" fmla="*/ 845531 w 1751945"/>
                <a:gd name="connsiteY931" fmla="*/ 14116 h 1389499"/>
                <a:gd name="connsiteX932" fmla="*/ 843023 w 1751945"/>
                <a:gd name="connsiteY932" fmla="*/ 15739 h 1389499"/>
                <a:gd name="connsiteX933" fmla="*/ 833840 w 1751945"/>
                <a:gd name="connsiteY933" fmla="*/ 22785 h 1389499"/>
                <a:gd name="connsiteX934" fmla="*/ 896116 w 1751945"/>
                <a:gd name="connsiteY934" fmla="*/ 31030 h 1389499"/>
                <a:gd name="connsiteX935" fmla="*/ 907281 w 1751945"/>
                <a:gd name="connsiteY935" fmla="*/ 22614 h 1389499"/>
                <a:gd name="connsiteX936" fmla="*/ 908744 w 1751945"/>
                <a:gd name="connsiteY936" fmla="*/ 23705 h 1389499"/>
                <a:gd name="connsiteX937" fmla="*/ 908744 w 1751945"/>
                <a:gd name="connsiteY937" fmla="*/ 22370 h 1389499"/>
                <a:gd name="connsiteX938" fmla="*/ 908118 w 1751945"/>
                <a:gd name="connsiteY938" fmla="*/ 21983 h 1389499"/>
                <a:gd name="connsiteX939" fmla="*/ 907281 w 1751945"/>
                <a:gd name="connsiteY939" fmla="*/ 22614 h 1389499"/>
                <a:gd name="connsiteX940" fmla="*/ 898389 w 1751945"/>
                <a:gd name="connsiteY940" fmla="*/ 15983 h 1389499"/>
                <a:gd name="connsiteX941" fmla="*/ 895521 w 1751945"/>
                <a:gd name="connsiteY941" fmla="*/ 14214 h 1389499"/>
                <a:gd name="connsiteX942" fmla="*/ 854446 w 1751945"/>
                <a:gd name="connsiteY942" fmla="*/ 0 h 1389499"/>
                <a:gd name="connsiteX943" fmla="*/ 864023 w 1751945"/>
                <a:gd name="connsiteY943" fmla="*/ 861 h 1389499"/>
                <a:gd name="connsiteX944" fmla="*/ 866803 w 1751945"/>
                <a:gd name="connsiteY944" fmla="*/ 486 h 1389499"/>
                <a:gd name="connsiteX945" fmla="*/ 920547 w 1751945"/>
                <a:gd name="connsiteY945" fmla="*/ 20987 h 1389499"/>
                <a:gd name="connsiteX946" fmla="*/ 919542 w 1751945"/>
                <a:gd name="connsiteY946" fmla="*/ 22621 h 1389499"/>
                <a:gd name="connsiteX947" fmla="*/ 916068 w 1751945"/>
                <a:gd name="connsiteY947" fmla="*/ 17075 h 1389499"/>
                <a:gd name="connsiteX948" fmla="*/ 915050 w 1751945"/>
                <a:gd name="connsiteY948" fmla="*/ 17676 h 1389499"/>
                <a:gd name="connsiteX949" fmla="*/ 917439 w 1751945"/>
                <a:gd name="connsiteY949" fmla="*/ 19714 h 1389499"/>
                <a:gd name="connsiteX950" fmla="*/ 918503 w 1751945"/>
                <a:gd name="connsiteY950" fmla="*/ 24311 h 1389499"/>
                <a:gd name="connsiteX951" fmla="*/ 919542 w 1751945"/>
                <a:gd name="connsiteY951" fmla="*/ 22621 h 1389499"/>
                <a:gd name="connsiteX952" fmla="*/ 920547 w 1751945"/>
                <a:gd name="connsiteY952" fmla="*/ 24224 h 1389499"/>
                <a:gd name="connsiteX953" fmla="*/ 919000 w 1751945"/>
                <a:gd name="connsiteY953" fmla="*/ 26462 h 1389499"/>
                <a:gd name="connsiteX954" fmla="*/ 923197 w 1751945"/>
                <a:gd name="connsiteY954" fmla="*/ 44605 h 1389499"/>
                <a:gd name="connsiteX955" fmla="*/ 920631 w 1751945"/>
                <a:gd name="connsiteY955" fmla="*/ 98707 h 1389499"/>
                <a:gd name="connsiteX956" fmla="*/ 920631 w 1751945"/>
                <a:gd name="connsiteY956" fmla="*/ 248423 h 1389499"/>
                <a:gd name="connsiteX957" fmla="*/ 1079441 w 1751945"/>
                <a:gd name="connsiteY957" fmla="*/ 278621 h 1389499"/>
                <a:gd name="connsiteX958" fmla="*/ 1113864 w 1751945"/>
                <a:gd name="connsiteY958" fmla="*/ 285202 h 1389499"/>
                <a:gd name="connsiteX959" fmla="*/ 1113864 w 1751945"/>
                <a:gd name="connsiteY959" fmla="*/ 230106 h 1389499"/>
                <a:gd name="connsiteX960" fmla="*/ 1112509 w 1751945"/>
                <a:gd name="connsiteY960" fmla="*/ 209312 h 1389499"/>
                <a:gd name="connsiteX961" fmla="*/ 1113619 w 1751945"/>
                <a:gd name="connsiteY961" fmla="*/ 192720 h 1389499"/>
                <a:gd name="connsiteX962" fmla="*/ 1112838 w 1751945"/>
                <a:gd name="connsiteY962" fmla="*/ 191060 h 1389499"/>
                <a:gd name="connsiteX963" fmla="*/ 1118594 w 1751945"/>
                <a:gd name="connsiteY963" fmla="*/ 179433 h 1389499"/>
                <a:gd name="connsiteX964" fmla="*/ 1124006 w 1751945"/>
                <a:gd name="connsiteY964" fmla="*/ 176786 h 1389499"/>
                <a:gd name="connsiteX965" fmla="*/ 1126624 w 1751945"/>
                <a:gd name="connsiteY965" fmla="*/ 173618 h 1389499"/>
                <a:gd name="connsiteX966" fmla="*/ 1192605 w 1751945"/>
                <a:gd name="connsiteY966" fmla="*/ 169973 h 1389499"/>
                <a:gd name="connsiteX967" fmla="*/ 1196010 w 1751945"/>
                <a:gd name="connsiteY967" fmla="*/ 172899 h 1389499"/>
                <a:gd name="connsiteX968" fmla="*/ 1207711 w 1751945"/>
                <a:gd name="connsiteY968" fmla="*/ 177814 h 1389499"/>
                <a:gd name="connsiteX969" fmla="*/ 1215800 w 1751945"/>
                <a:gd name="connsiteY969" fmla="*/ 189622 h 1389499"/>
                <a:gd name="connsiteX970" fmla="*/ 1214774 w 1751945"/>
                <a:gd name="connsiteY970" fmla="*/ 191210 h 1389499"/>
                <a:gd name="connsiteX971" fmla="*/ 1211269 w 1751945"/>
                <a:gd name="connsiteY971" fmla="*/ 185575 h 1389499"/>
                <a:gd name="connsiteX972" fmla="*/ 1210971 w 1751945"/>
                <a:gd name="connsiteY972" fmla="*/ 185755 h 1389499"/>
                <a:gd name="connsiteX973" fmla="*/ 1211134 w 1751945"/>
                <a:gd name="connsiteY973" fmla="*/ 185895 h 1389499"/>
                <a:gd name="connsiteX974" fmla="*/ 1213024 w 1751945"/>
                <a:gd name="connsiteY974" fmla="*/ 193919 h 1389499"/>
                <a:gd name="connsiteX975" fmla="*/ 1214774 w 1751945"/>
                <a:gd name="connsiteY975" fmla="*/ 191210 h 1389499"/>
                <a:gd name="connsiteX976" fmla="*/ 1215800 w 1751945"/>
                <a:gd name="connsiteY976" fmla="*/ 192859 h 1389499"/>
                <a:gd name="connsiteX977" fmla="*/ 1213535 w 1751945"/>
                <a:gd name="connsiteY977" fmla="*/ 196088 h 1389499"/>
                <a:gd name="connsiteX978" fmla="*/ 1217031 w 1751945"/>
                <a:gd name="connsiteY978" fmla="*/ 210932 h 1389499"/>
                <a:gd name="connsiteX979" fmla="*/ 1214638 w 1751945"/>
                <a:gd name="connsiteY979" fmla="*/ 265394 h 1389499"/>
                <a:gd name="connsiteX980" fmla="*/ 1214638 w 1751945"/>
                <a:gd name="connsiteY980" fmla="*/ 304468 h 1389499"/>
                <a:gd name="connsiteX981" fmla="*/ 1309087 w 1751945"/>
                <a:gd name="connsiteY981" fmla="*/ 322524 h 1389499"/>
                <a:gd name="connsiteX982" fmla="*/ 1309087 w 1751945"/>
                <a:gd name="connsiteY982" fmla="*/ 258681 h 1389499"/>
                <a:gd name="connsiteX983" fmla="*/ 1307737 w 1751945"/>
                <a:gd name="connsiteY983" fmla="*/ 238157 h 1389499"/>
                <a:gd name="connsiteX984" fmla="*/ 1308840 w 1751945"/>
                <a:gd name="connsiteY984" fmla="*/ 221398 h 1389499"/>
                <a:gd name="connsiteX985" fmla="*/ 1308100 w 1751945"/>
                <a:gd name="connsiteY985" fmla="*/ 219814 h 1389499"/>
                <a:gd name="connsiteX986" fmla="*/ 1309080 w 1751945"/>
                <a:gd name="connsiteY986" fmla="*/ 217748 h 1389499"/>
                <a:gd name="connsiteX987" fmla="*/ 1309087 w 1751945"/>
                <a:gd name="connsiteY987" fmla="*/ 217632 h 1389499"/>
                <a:gd name="connsiteX988" fmla="*/ 1309196 w 1751945"/>
                <a:gd name="connsiteY988" fmla="*/ 217502 h 1389499"/>
                <a:gd name="connsiteX989" fmla="*/ 1313732 w 1751945"/>
                <a:gd name="connsiteY989" fmla="*/ 207936 h 1389499"/>
                <a:gd name="connsiteX990" fmla="*/ 1319767 w 1751945"/>
                <a:gd name="connsiteY990" fmla="*/ 204888 h 1389499"/>
                <a:gd name="connsiteX991" fmla="*/ 1322020 w 1751945"/>
                <a:gd name="connsiteY991" fmla="*/ 202199 h 1389499"/>
                <a:gd name="connsiteX992" fmla="*/ 1387969 w 1751945"/>
                <a:gd name="connsiteY992" fmla="*/ 198908 h 1389499"/>
                <a:gd name="connsiteX993" fmla="*/ 1391184 w 1751945"/>
                <a:gd name="connsiteY993" fmla="*/ 201685 h 1389499"/>
                <a:gd name="connsiteX994" fmla="*/ 1401704 w 1751945"/>
                <a:gd name="connsiteY994" fmla="*/ 206152 h 1389499"/>
                <a:gd name="connsiteX995" fmla="*/ 1409497 w 1751945"/>
                <a:gd name="connsiteY995" fmla="*/ 218001 h 1389499"/>
                <a:gd name="connsiteX996" fmla="*/ 1408463 w 1751945"/>
                <a:gd name="connsiteY996" fmla="*/ 219632 h 1389499"/>
                <a:gd name="connsiteX997" fmla="*/ 1406948 w 1751945"/>
                <a:gd name="connsiteY997" fmla="*/ 217242 h 1389499"/>
                <a:gd name="connsiteX998" fmla="*/ 1407757 w 1751945"/>
                <a:gd name="connsiteY998" fmla="*/ 220747 h 1389499"/>
                <a:gd name="connsiteX999" fmla="*/ 1408463 w 1751945"/>
                <a:gd name="connsiteY999" fmla="*/ 219632 h 1389499"/>
                <a:gd name="connsiteX1000" fmla="*/ 1409497 w 1751945"/>
                <a:gd name="connsiteY1000" fmla="*/ 221264 h 1389499"/>
                <a:gd name="connsiteX1001" fmla="*/ 1408283 w 1751945"/>
                <a:gd name="connsiteY1001" fmla="*/ 223027 h 1389499"/>
                <a:gd name="connsiteX1002" fmla="*/ 1412147 w 1751945"/>
                <a:gd name="connsiteY1002" fmla="*/ 239777 h 1389499"/>
                <a:gd name="connsiteX1003" fmla="*/ 1409581 w 1751945"/>
                <a:gd name="connsiteY1003" fmla="*/ 293609 h 1389499"/>
                <a:gd name="connsiteX1004" fmla="*/ 1409581 w 1751945"/>
                <a:gd name="connsiteY1004" fmla="*/ 341737 h 1389499"/>
                <a:gd name="connsiteX1005" fmla="*/ 1706645 w 1751945"/>
                <a:gd name="connsiteY1005" fmla="*/ 398529 h 1389499"/>
                <a:gd name="connsiteX1006" fmla="*/ 1708771 w 1751945"/>
                <a:gd name="connsiteY1006" fmla="*/ 401365 h 1389499"/>
                <a:gd name="connsiteX1007" fmla="*/ 1709627 w 1751945"/>
                <a:gd name="connsiteY1007" fmla="*/ 401609 h 1389499"/>
                <a:gd name="connsiteX1008" fmla="*/ 1709458 w 1751945"/>
                <a:gd name="connsiteY1008" fmla="*/ 402281 h 1389499"/>
                <a:gd name="connsiteX1009" fmla="*/ 1710965 w 1751945"/>
                <a:gd name="connsiteY1009" fmla="*/ 404290 h 1389499"/>
                <a:gd name="connsiteX1010" fmla="*/ 1710245 w 1751945"/>
                <a:gd name="connsiteY1010" fmla="*/ 573890 h 1389499"/>
                <a:gd name="connsiteX1011" fmla="*/ 1708152 w 1751945"/>
                <a:gd name="connsiteY1011" fmla="*/ 1047177 h 1389499"/>
                <a:gd name="connsiteX1012" fmla="*/ 1747562 w 1751945"/>
                <a:gd name="connsiteY1012" fmla="*/ 1055190 h 1389499"/>
                <a:gd name="connsiteX1013" fmla="*/ 1751880 w 1751945"/>
                <a:gd name="connsiteY1013" fmla="*/ 1062394 h 1389499"/>
                <a:gd name="connsiteX1014" fmla="*/ 1736406 w 1751945"/>
                <a:gd name="connsiteY1014" fmla="*/ 1139843 h 1389499"/>
                <a:gd name="connsiteX1015" fmla="*/ 1677386 w 1751945"/>
                <a:gd name="connsiteY1015" fmla="*/ 1175146 h 1389499"/>
                <a:gd name="connsiteX1016" fmla="*/ 1421514 w 1751945"/>
                <a:gd name="connsiteY1016" fmla="*/ 1326802 h 1389499"/>
                <a:gd name="connsiteX1017" fmla="*/ 1338742 w 1751945"/>
                <a:gd name="connsiteY1017" fmla="*/ 1375794 h 1389499"/>
                <a:gd name="connsiteX1018" fmla="*/ 1326011 w 1751945"/>
                <a:gd name="connsiteY1018" fmla="*/ 1383944 h 1389499"/>
                <a:gd name="connsiteX1019" fmla="*/ 1319582 w 1751945"/>
                <a:gd name="connsiteY1019" fmla="*/ 1386403 h 1389499"/>
                <a:gd name="connsiteX1020" fmla="*/ 1319026 w 1751945"/>
                <a:gd name="connsiteY1020" fmla="*/ 1386918 h 1389499"/>
                <a:gd name="connsiteX1021" fmla="*/ 1318795 w 1751945"/>
                <a:gd name="connsiteY1021" fmla="*/ 1386704 h 1389499"/>
                <a:gd name="connsiteX1022" fmla="*/ 1312471 w 1751945"/>
                <a:gd name="connsiteY1022" fmla="*/ 1389122 h 1389499"/>
                <a:gd name="connsiteX1023" fmla="*/ 1234018 w 1751945"/>
                <a:gd name="connsiteY1023" fmla="*/ 1373272 h 1389499"/>
                <a:gd name="connsiteX1024" fmla="*/ 792449 w 1751945"/>
                <a:gd name="connsiteY1024" fmla="*/ 1282855 h 1389499"/>
                <a:gd name="connsiteX1025" fmla="*/ 50579 w 1751945"/>
                <a:gd name="connsiteY1025" fmla="*/ 1131284 h 1389499"/>
                <a:gd name="connsiteX1026" fmla="*/ 50556 w 1751945"/>
                <a:gd name="connsiteY1026" fmla="*/ 1133748 h 1389499"/>
                <a:gd name="connsiteX1027" fmla="*/ 49090 w 1751945"/>
                <a:gd name="connsiteY1027" fmla="*/ 1133748 h 1389499"/>
                <a:gd name="connsiteX1028" fmla="*/ 49090 w 1751945"/>
                <a:gd name="connsiteY1028" fmla="*/ 1130980 h 1389499"/>
                <a:gd name="connsiteX1029" fmla="*/ 4318 w 1751945"/>
                <a:gd name="connsiteY1029" fmla="*/ 1121832 h 1389499"/>
                <a:gd name="connsiteX1030" fmla="*/ 0 w 1751945"/>
                <a:gd name="connsiteY1030" fmla="*/ 1116068 h 1389499"/>
                <a:gd name="connsiteX1031" fmla="*/ 0 w 1751945"/>
                <a:gd name="connsiteY1031" fmla="*/ 1051587 h 1389499"/>
                <a:gd name="connsiteX1032" fmla="*/ 911 w 1751945"/>
                <a:gd name="connsiteY1032" fmla="*/ 1049991 h 1389499"/>
                <a:gd name="connsiteX1033" fmla="*/ 335 w 1751945"/>
                <a:gd name="connsiteY1033" fmla="*/ 1049045 h 1389499"/>
                <a:gd name="connsiteX1034" fmla="*/ 2057 w 1751945"/>
                <a:gd name="connsiteY1034" fmla="*/ 1047983 h 1389499"/>
                <a:gd name="connsiteX1035" fmla="*/ 2879 w 1751945"/>
                <a:gd name="connsiteY1035" fmla="*/ 1046544 h 1389499"/>
                <a:gd name="connsiteX1036" fmla="*/ 119881 w 1751945"/>
                <a:gd name="connsiteY1036" fmla="*/ 980455 h 1389499"/>
                <a:gd name="connsiteX1037" fmla="*/ 114153 w 1751945"/>
                <a:gd name="connsiteY1037" fmla="*/ 300226 h 1389499"/>
                <a:gd name="connsiteX1038" fmla="*/ 114772 w 1751945"/>
                <a:gd name="connsiteY1038" fmla="*/ 299731 h 1389499"/>
                <a:gd name="connsiteX1039" fmla="*/ 118474 w 1751945"/>
                <a:gd name="connsiteY1039" fmla="*/ 303827 h 1389499"/>
                <a:gd name="connsiteX1040" fmla="*/ 121470 w 1751945"/>
                <a:gd name="connsiteY1040" fmla="*/ 304412 h 1389499"/>
                <a:gd name="connsiteX1041" fmla="*/ 123514 w 1751945"/>
                <a:gd name="connsiteY1041" fmla="*/ 306707 h 1389499"/>
                <a:gd name="connsiteX1042" fmla="*/ 125740 w 1751945"/>
                <a:gd name="connsiteY1042" fmla="*/ 307131 h 1389499"/>
                <a:gd name="connsiteX1043" fmla="*/ 126755 w 1751945"/>
                <a:gd name="connsiteY1043" fmla="*/ 387006 h 1389499"/>
                <a:gd name="connsiteX1044" fmla="*/ 131706 w 1751945"/>
                <a:gd name="connsiteY1044" fmla="*/ 973776 h 1389499"/>
                <a:gd name="connsiteX1045" fmla="*/ 149879 w 1751945"/>
                <a:gd name="connsiteY1045" fmla="*/ 963511 h 1389499"/>
                <a:gd name="connsiteX1046" fmla="*/ 351064 w 1751945"/>
                <a:gd name="connsiteY1046" fmla="*/ 844313 h 1389499"/>
                <a:gd name="connsiteX1047" fmla="*/ 394270 w 1751945"/>
                <a:gd name="connsiteY1047" fmla="*/ 818747 h 1389499"/>
                <a:gd name="connsiteX1048" fmla="*/ 399671 w 1751945"/>
                <a:gd name="connsiteY1048" fmla="*/ 815866 h 1389499"/>
                <a:gd name="connsiteX1049" fmla="*/ 399671 w 1751945"/>
                <a:gd name="connsiteY1049" fmla="*/ 731966 h 1389499"/>
                <a:gd name="connsiteX1050" fmla="*/ 399671 w 1751945"/>
                <a:gd name="connsiteY1050" fmla="*/ 537611 h 1389499"/>
                <a:gd name="connsiteX1051" fmla="*/ 358088 w 1751945"/>
                <a:gd name="connsiteY1051" fmla="*/ 557810 h 1389499"/>
                <a:gd name="connsiteX1052" fmla="*/ 357022 w 1751945"/>
                <a:gd name="connsiteY1052" fmla="*/ 555949 h 1389499"/>
                <a:gd name="connsiteX1053" fmla="*/ 399671 w 1751945"/>
                <a:gd name="connsiteY1053" fmla="*/ 536262 h 1389499"/>
                <a:gd name="connsiteX1054" fmla="*/ 399671 w 1751945"/>
                <a:gd name="connsiteY1054" fmla="*/ 485393 h 1389499"/>
                <a:gd name="connsiteX1055" fmla="*/ 347596 w 1751945"/>
                <a:gd name="connsiteY1055" fmla="*/ 500161 h 1389499"/>
                <a:gd name="connsiteX1056" fmla="*/ 292324 w 1751945"/>
                <a:gd name="connsiteY1056" fmla="*/ 522933 h 1389499"/>
                <a:gd name="connsiteX1057" fmla="*/ 291599 w 1751945"/>
                <a:gd name="connsiteY1057" fmla="*/ 521510 h 1389499"/>
                <a:gd name="connsiteX1058" fmla="*/ 346827 w 1751945"/>
                <a:gd name="connsiteY1058" fmla="*/ 497359 h 1389499"/>
                <a:gd name="connsiteX1059" fmla="*/ 399671 w 1751945"/>
                <a:gd name="connsiteY1059" fmla="*/ 484459 h 1389499"/>
                <a:gd name="connsiteX1060" fmla="*/ 399671 w 1751945"/>
                <a:gd name="connsiteY1060" fmla="*/ 441019 h 1389499"/>
                <a:gd name="connsiteX1061" fmla="*/ 402101 w 1751945"/>
                <a:gd name="connsiteY1061" fmla="*/ 399159 h 1389499"/>
                <a:gd name="connsiteX1062" fmla="*/ 400072 w 1751945"/>
                <a:gd name="connsiteY1062" fmla="*/ 364651 h 1389499"/>
                <a:gd name="connsiteX1063" fmla="*/ 307571 w 1751945"/>
                <a:gd name="connsiteY1063" fmla="*/ 404816 h 1389499"/>
                <a:gd name="connsiteX1064" fmla="*/ 216830 w 1751945"/>
                <a:gd name="connsiteY1064" fmla="*/ 449896 h 1389499"/>
                <a:gd name="connsiteX1065" fmla="*/ 215751 w 1751945"/>
                <a:gd name="connsiteY1065" fmla="*/ 447377 h 1389499"/>
                <a:gd name="connsiteX1066" fmla="*/ 399481 w 1751945"/>
                <a:gd name="connsiteY1066" fmla="*/ 362436 h 1389499"/>
                <a:gd name="connsiteX1067" fmla="*/ 400040 w 1751945"/>
                <a:gd name="connsiteY1067" fmla="*/ 364117 h 1389499"/>
                <a:gd name="connsiteX1068" fmla="*/ 399696 w 1751945"/>
                <a:gd name="connsiteY1068" fmla="*/ 358271 h 1389499"/>
                <a:gd name="connsiteX1069" fmla="*/ 411192 w 1751945"/>
                <a:gd name="connsiteY1069" fmla="*/ 360414 h 1389499"/>
                <a:gd name="connsiteX1070" fmla="*/ 411192 w 1751945"/>
                <a:gd name="connsiteY1070" fmla="*/ 509795 h 1389499"/>
                <a:gd name="connsiteX1071" fmla="*/ 411192 w 1751945"/>
                <a:gd name="connsiteY1071" fmla="*/ 735567 h 1389499"/>
                <a:gd name="connsiteX1072" fmla="*/ 413927 w 1751945"/>
                <a:gd name="connsiteY1072" fmla="*/ 805446 h 1389499"/>
                <a:gd name="connsiteX1073" fmla="*/ 410431 w 1751945"/>
                <a:gd name="connsiteY1073" fmla="*/ 816179 h 1389499"/>
                <a:gd name="connsiteX1074" fmla="*/ 424070 w 1751945"/>
                <a:gd name="connsiteY1074" fmla="*/ 807261 h 1389499"/>
                <a:gd name="connsiteX1075" fmla="*/ 442648 w 1751945"/>
                <a:gd name="connsiteY1075" fmla="*/ 798346 h 1389499"/>
                <a:gd name="connsiteX1076" fmla="*/ 481515 w 1751945"/>
                <a:gd name="connsiteY1076" fmla="*/ 803029 h 1389499"/>
                <a:gd name="connsiteX1077" fmla="*/ 803965 w 1751945"/>
                <a:gd name="connsiteY1077" fmla="*/ 867150 h 1389499"/>
                <a:gd name="connsiteX1078" fmla="*/ 820137 w 1751945"/>
                <a:gd name="connsiteY1078" fmla="*/ 870371 h 1389499"/>
                <a:gd name="connsiteX1079" fmla="*/ 820137 w 1751945"/>
                <a:gd name="connsiteY1079" fmla="*/ 601739 h 1389499"/>
                <a:gd name="connsiteX1080" fmla="*/ 820137 w 1751945"/>
                <a:gd name="connsiteY1080" fmla="*/ 436652 h 1389499"/>
                <a:gd name="connsiteX1081" fmla="*/ 411192 w 1751945"/>
                <a:gd name="connsiteY1081" fmla="*/ 360414 h 1389499"/>
                <a:gd name="connsiteX1082" fmla="*/ 411192 w 1751945"/>
                <a:gd name="connsiteY1082" fmla="*/ 354239 h 1389499"/>
                <a:gd name="connsiteX1083" fmla="*/ 406872 w 1751945"/>
                <a:gd name="connsiteY1083" fmla="*/ 348477 h 1389499"/>
                <a:gd name="connsiteX1084" fmla="*/ 325835 w 1751945"/>
                <a:gd name="connsiteY1084" fmla="*/ 332636 h 1389499"/>
                <a:gd name="connsiteX1085" fmla="*/ 820137 w 1751945"/>
                <a:gd name="connsiteY1085" fmla="*/ 424821 h 1389499"/>
                <a:gd name="connsiteX1086" fmla="*/ 820137 w 1751945"/>
                <a:gd name="connsiteY1086" fmla="*/ 241129 h 1389499"/>
                <a:gd name="connsiteX1087" fmla="*/ 603458 w 1751945"/>
                <a:gd name="connsiteY1087" fmla="*/ 199763 h 1389499"/>
                <a:gd name="connsiteX1088" fmla="*/ 461599 w 1751945"/>
                <a:gd name="connsiteY1088" fmla="*/ 172756 h 1389499"/>
                <a:gd name="connsiteX1089" fmla="*/ 403991 w 1751945"/>
                <a:gd name="connsiteY1089" fmla="*/ 161594 h 1389499"/>
                <a:gd name="connsiteX1090" fmla="*/ 396070 w 1751945"/>
                <a:gd name="connsiteY1090" fmla="*/ 167355 h 1389499"/>
                <a:gd name="connsiteX1091" fmla="*/ 364026 w 1751945"/>
                <a:gd name="connsiteY1091" fmla="*/ 183199 h 1389499"/>
                <a:gd name="connsiteX1092" fmla="*/ 265733 w 1751945"/>
                <a:gd name="connsiteY1092" fmla="*/ 232170 h 1389499"/>
                <a:gd name="connsiteX1093" fmla="*/ 137715 w 1751945"/>
                <a:gd name="connsiteY1093" fmla="*/ 295862 h 1389499"/>
                <a:gd name="connsiteX1094" fmla="*/ 121354 w 1751945"/>
                <a:gd name="connsiteY1094" fmla="*/ 292664 h 1389499"/>
                <a:gd name="connsiteX1095" fmla="*/ 121675 w 1751945"/>
                <a:gd name="connsiteY1095" fmla="*/ 294525 h 1389499"/>
                <a:gd name="connsiteX1096" fmla="*/ 121354 w 1751945"/>
                <a:gd name="connsiteY1096" fmla="*/ 294465 h 1389499"/>
                <a:gd name="connsiteX1097" fmla="*/ 114772 w 1751945"/>
                <a:gd name="connsiteY1097" fmla="*/ 299731 h 1389499"/>
                <a:gd name="connsiteX1098" fmla="*/ 114243 w 1751945"/>
                <a:gd name="connsiteY1098" fmla="*/ 299146 h 1389499"/>
                <a:gd name="connsiteX1099" fmla="*/ 117034 w 1751945"/>
                <a:gd name="connsiteY1099" fmla="*/ 293384 h 1389499"/>
                <a:gd name="connsiteX1100" fmla="*/ 292377 w 1751945"/>
                <a:gd name="connsiteY1100" fmla="*/ 205884 h 1389499"/>
                <a:gd name="connsiteX1101" fmla="*/ 388509 w 1751945"/>
                <a:gd name="connsiteY1101" fmla="*/ 157993 h 1389499"/>
                <a:gd name="connsiteX1102" fmla="*/ 408672 w 1751945"/>
                <a:gd name="connsiteY1102" fmla="*/ 150791 h 1389499"/>
                <a:gd name="connsiteX1103" fmla="*/ 479602 w 1751945"/>
                <a:gd name="connsiteY1103" fmla="*/ 164114 h 1389499"/>
                <a:gd name="connsiteX1104" fmla="*/ 634422 w 1751945"/>
                <a:gd name="connsiteY1104" fmla="*/ 194001 h 1389499"/>
                <a:gd name="connsiteX1105" fmla="*/ 820137 w 1751945"/>
                <a:gd name="connsiteY1105" fmla="*/ 229315 h 1389499"/>
                <a:gd name="connsiteX1106" fmla="*/ 820137 w 1751945"/>
                <a:gd name="connsiteY1106" fmla="*/ 63779 h 1389499"/>
                <a:gd name="connsiteX1107" fmla="*/ 818787 w 1751945"/>
                <a:gd name="connsiteY1107" fmla="*/ 42985 h 1389499"/>
                <a:gd name="connsiteX1108" fmla="*/ 820010 w 1751945"/>
                <a:gd name="connsiteY1108" fmla="*/ 24638 h 1389499"/>
                <a:gd name="connsiteX1109" fmla="*/ 819150 w 1751945"/>
                <a:gd name="connsiteY1109" fmla="*/ 22785 h 1389499"/>
                <a:gd name="connsiteX1110" fmla="*/ 838140 w 1751945"/>
                <a:gd name="connsiteY1110" fmla="*/ 4352 h 1389499"/>
                <a:gd name="connsiteX1111" fmla="*/ 843520 w 1751945"/>
                <a:gd name="connsiteY1111" fmla="*/ 3626 h 138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Lst>
              <a:rect l="l" t="t" r="r" b="b"/>
              <a:pathLst>
                <a:path w="1751945" h="1389499">
                  <a:moveTo>
                    <a:pt x="1320702" y="1185167"/>
                  </a:moveTo>
                  <a:lnTo>
                    <a:pt x="1313882" y="1191983"/>
                  </a:lnTo>
                  <a:cubicBezTo>
                    <a:pt x="1313882" y="1194849"/>
                    <a:pt x="1316700" y="1197264"/>
                    <a:pt x="1321307" y="1199169"/>
                  </a:cubicBezTo>
                  <a:lnTo>
                    <a:pt x="1337776" y="1202907"/>
                  </a:lnTo>
                  <a:lnTo>
                    <a:pt x="1324435" y="1193721"/>
                  </a:lnTo>
                  <a:close/>
                  <a:moveTo>
                    <a:pt x="1339565" y="1180344"/>
                  </a:moveTo>
                  <a:lnTo>
                    <a:pt x="1339507" y="1180358"/>
                  </a:lnTo>
                  <a:lnTo>
                    <a:pt x="1349890" y="1190340"/>
                  </a:lnTo>
                  <a:cubicBezTo>
                    <a:pt x="1353683" y="1193361"/>
                    <a:pt x="1356993" y="1195251"/>
                    <a:pt x="1359154" y="1195251"/>
                  </a:cubicBezTo>
                  <a:cubicBezTo>
                    <a:pt x="1355552" y="1195791"/>
                    <a:pt x="1353751" y="1198942"/>
                    <a:pt x="1353751" y="1201868"/>
                  </a:cubicBezTo>
                  <a:lnTo>
                    <a:pt x="1354371" y="1202472"/>
                  </a:lnTo>
                  <a:lnTo>
                    <a:pt x="1364242" y="1201929"/>
                  </a:lnTo>
                  <a:lnTo>
                    <a:pt x="1364962" y="1201193"/>
                  </a:lnTo>
                  <a:cubicBezTo>
                    <a:pt x="1365007" y="1198222"/>
                    <a:pt x="1363116" y="1195251"/>
                    <a:pt x="1359154" y="1195251"/>
                  </a:cubicBezTo>
                  <a:cubicBezTo>
                    <a:pt x="1366583" y="1194306"/>
                    <a:pt x="1372757" y="1191673"/>
                    <a:pt x="1377873" y="1187722"/>
                  </a:cubicBezTo>
                  <a:lnTo>
                    <a:pt x="1381863" y="1182745"/>
                  </a:lnTo>
                  <a:close/>
                  <a:moveTo>
                    <a:pt x="1131541" y="1166711"/>
                  </a:moveTo>
                  <a:lnTo>
                    <a:pt x="1133906" y="1169007"/>
                  </a:lnTo>
                  <a:lnTo>
                    <a:pt x="1135368" y="1169340"/>
                  </a:lnTo>
                  <a:close/>
                  <a:moveTo>
                    <a:pt x="1127407" y="1160915"/>
                  </a:moveTo>
                  <a:lnTo>
                    <a:pt x="1126504" y="1161821"/>
                  </a:lnTo>
                  <a:lnTo>
                    <a:pt x="1128761" y="1164013"/>
                  </a:lnTo>
                  <a:close/>
                  <a:moveTo>
                    <a:pt x="1152107" y="1150182"/>
                  </a:moveTo>
                  <a:lnTo>
                    <a:pt x="1144522" y="1151930"/>
                  </a:lnTo>
                  <a:lnTo>
                    <a:pt x="1154781" y="1161765"/>
                  </a:lnTo>
                  <a:cubicBezTo>
                    <a:pt x="1158585" y="1164786"/>
                    <a:pt x="1161903" y="1166676"/>
                    <a:pt x="1164070" y="1166676"/>
                  </a:cubicBezTo>
                  <a:lnTo>
                    <a:pt x="1158977" y="1172745"/>
                  </a:lnTo>
                  <a:lnTo>
                    <a:pt x="1169334" y="1172174"/>
                  </a:lnTo>
                  <a:lnTo>
                    <a:pt x="1164070" y="1166676"/>
                  </a:lnTo>
                  <a:cubicBezTo>
                    <a:pt x="1171520" y="1165731"/>
                    <a:pt x="1177711" y="1163098"/>
                    <a:pt x="1182842" y="1159146"/>
                  </a:cubicBezTo>
                  <a:lnTo>
                    <a:pt x="1188386" y="1152248"/>
                  </a:lnTo>
                  <a:close/>
                  <a:moveTo>
                    <a:pt x="1670783" y="1122672"/>
                  </a:moveTo>
                  <a:cubicBezTo>
                    <a:pt x="1670783" y="1120901"/>
                    <a:pt x="1673714" y="1120901"/>
                    <a:pt x="1673714" y="1122672"/>
                  </a:cubicBezTo>
                  <a:cubicBezTo>
                    <a:pt x="1673714" y="1135779"/>
                    <a:pt x="1674447" y="1149240"/>
                    <a:pt x="1672981" y="1161993"/>
                  </a:cubicBezTo>
                  <a:cubicBezTo>
                    <a:pt x="1672981" y="1163410"/>
                    <a:pt x="1671516" y="1163410"/>
                    <a:pt x="1671516" y="1161993"/>
                  </a:cubicBezTo>
                  <a:cubicBezTo>
                    <a:pt x="1670050" y="1149240"/>
                    <a:pt x="1670417" y="1135779"/>
                    <a:pt x="1670783" y="1122672"/>
                  </a:cubicBezTo>
                  <a:close/>
                  <a:moveTo>
                    <a:pt x="900396" y="1084745"/>
                  </a:moveTo>
                  <a:cubicBezTo>
                    <a:pt x="916520" y="1084389"/>
                    <a:pt x="955576" y="1084745"/>
                    <a:pt x="960234" y="1106069"/>
                  </a:cubicBezTo>
                  <a:lnTo>
                    <a:pt x="959300" y="1107505"/>
                  </a:lnTo>
                  <a:lnTo>
                    <a:pt x="955755" y="1102160"/>
                  </a:lnTo>
                  <a:cubicBezTo>
                    <a:pt x="952978" y="1101449"/>
                    <a:pt x="949843" y="1102515"/>
                    <a:pt x="949126" y="1106069"/>
                  </a:cubicBezTo>
                  <a:lnTo>
                    <a:pt x="947095" y="1107511"/>
                  </a:lnTo>
                  <a:lnTo>
                    <a:pt x="934100" y="1098545"/>
                  </a:lnTo>
                  <a:cubicBezTo>
                    <a:pt x="909712" y="1091831"/>
                    <a:pt x="864566" y="1095762"/>
                    <a:pt x="864566" y="1107491"/>
                  </a:cubicBezTo>
                  <a:cubicBezTo>
                    <a:pt x="864566" y="1119219"/>
                    <a:pt x="909712" y="1123551"/>
                    <a:pt x="934100" y="1116737"/>
                  </a:cubicBezTo>
                  <a:lnTo>
                    <a:pt x="947095" y="1107511"/>
                  </a:lnTo>
                  <a:lnTo>
                    <a:pt x="949126" y="1108913"/>
                  </a:lnTo>
                  <a:cubicBezTo>
                    <a:pt x="949843" y="1112645"/>
                    <a:pt x="952978" y="1113711"/>
                    <a:pt x="955755" y="1112955"/>
                  </a:cubicBezTo>
                  <a:lnTo>
                    <a:pt x="959300" y="1107505"/>
                  </a:lnTo>
                  <a:lnTo>
                    <a:pt x="960234" y="1108913"/>
                  </a:lnTo>
                  <a:cubicBezTo>
                    <a:pt x="955217" y="1131659"/>
                    <a:pt x="913295" y="1131303"/>
                    <a:pt x="896813" y="1130237"/>
                  </a:cubicBezTo>
                  <a:cubicBezTo>
                    <a:pt x="883914" y="1129526"/>
                    <a:pt x="847725" y="1127039"/>
                    <a:pt x="847725" y="1107491"/>
                  </a:cubicBezTo>
                  <a:cubicBezTo>
                    <a:pt x="847725" y="1087233"/>
                    <a:pt x="887139" y="1085100"/>
                    <a:pt x="900396" y="1084745"/>
                  </a:cubicBezTo>
                  <a:close/>
                  <a:moveTo>
                    <a:pt x="1251988" y="1062944"/>
                  </a:moveTo>
                  <a:cubicBezTo>
                    <a:pt x="1238479" y="1064472"/>
                    <a:pt x="1227838" y="1068181"/>
                    <a:pt x="1227838" y="1073711"/>
                  </a:cubicBezTo>
                  <a:cubicBezTo>
                    <a:pt x="1227838" y="1084231"/>
                    <a:pt x="1270401" y="1088277"/>
                    <a:pt x="1293354" y="1081904"/>
                  </a:cubicBezTo>
                  <a:lnTo>
                    <a:pt x="1305170" y="1073539"/>
                  </a:lnTo>
                  <a:lnTo>
                    <a:pt x="1307468" y="1075149"/>
                  </a:lnTo>
                  <a:lnTo>
                    <a:pt x="1309087" y="1076094"/>
                  </a:lnTo>
                  <a:lnTo>
                    <a:pt x="1309087" y="1070999"/>
                  </a:lnTo>
                  <a:lnTo>
                    <a:pt x="1307468" y="1071912"/>
                  </a:lnTo>
                  <a:lnTo>
                    <a:pt x="1305170" y="1073539"/>
                  </a:lnTo>
                  <a:lnTo>
                    <a:pt x="1293354" y="1065264"/>
                  </a:lnTo>
                  <a:cubicBezTo>
                    <a:pt x="1281877" y="1062069"/>
                    <a:pt x="1265498" y="1061416"/>
                    <a:pt x="1251988" y="1062944"/>
                  </a:cubicBezTo>
                  <a:close/>
                  <a:moveTo>
                    <a:pt x="1739510" y="1062619"/>
                  </a:moveTo>
                  <a:lnTo>
                    <a:pt x="1739294" y="1065063"/>
                  </a:lnTo>
                  <a:lnTo>
                    <a:pt x="1737480" y="1064539"/>
                  </a:lnTo>
                  <a:lnTo>
                    <a:pt x="1693581" y="1092403"/>
                  </a:lnTo>
                  <a:lnTo>
                    <a:pt x="1682296" y="1102628"/>
                  </a:lnTo>
                  <a:lnTo>
                    <a:pt x="1649588" y="1120328"/>
                  </a:lnTo>
                  <a:lnTo>
                    <a:pt x="1357295" y="1305860"/>
                  </a:lnTo>
                  <a:cubicBezTo>
                    <a:pt x="1347394" y="1312151"/>
                    <a:pt x="1340194" y="1317812"/>
                    <a:pt x="1332724" y="1321676"/>
                  </a:cubicBezTo>
                  <a:lnTo>
                    <a:pt x="1324904" y="1323178"/>
                  </a:lnTo>
                  <a:lnTo>
                    <a:pt x="1325190" y="1323430"/>
                  </a:lnTo>
                  <a:lnTo>
                    <a:pt x="1325190" y="1371581"/>
                  </a:lnTo>
                  <a:lnTo>
                    <a:pt x="1331184" y="1368499"/>
                  </a:lnTo>
                  <a:lnTo>
                    <a:pt x="1344415" y="1359394"/>
                  </a:lnTo>
                  <a:lnTo>
                    <a:pt x="1344415" y="1321637"/>
                  </a:lnTo>
                  <a:cubicBezTo>
                    <a:pt x="1344415" y="1320926"/>
                    <a:pt x="1346068" y="1320926"/>
                    <a:pt x="1346068" y="1321637"/>
                  </a:cubicBezTo>
                  <a:lnTo>
                    <a:pt x="1346331" y="1358076"/>
                  </a:lnTo>
                  <a:lnTo>
                    <a:pt x="1349898" y="1355621"/>
                  </a:lnTo>
                  <a:lnTo>
                    <a:pt x="1375845" y="1340239"/>
                  </a:lnTo>
                  <a:lnTo>
                    <a:pt x="1375146" y="1339716"/>
                  </a:lnTo>
                  <a:cubicBezTo>
                    <a:pt x="1380702" y="1333061"/>
                    <a:pt x="1382925" y="1325298"/>
                    <a:pt x="1379961" y="1316794"/>
                  </a:cubicBezTo>
                  <a:cubicBezTo>
                    <a:pt x="1379220" y="1315316"/>
                    <a:pt x="1381813" y="1314576"/>
                    <a:pt x="1382184" y="1316425"/>
                  </a:cubicBezTo>
                  <a:lnTo>
                    <a:pt x="1376904" y="1339611"/>
                  </a:lnTo>
                  <a:lnTo>
                    <a:pt x="1544951" y="1239987"/>
                  </a:lnTo>
                  <a:lnTo>
                    <a:pt x="1647889" y="1179072"/>
                  </a:lnTo>
                  <a:lnTo>
                    <a:pt x="1647032" y="1179072"/>
                  </a:lnTo>
                  <a:cubicBezTo>
                    <a:pt x="1644650" y="1160759"/>
                    <a:pt x="1646635" y="1141010"/>
                    <a:pt x="1647032" y="1122338"/>
                  </a:cubicBezTo>
                  <a:cubicBezTo>
                    <a:pt x="1647032" y="1120901"/>
                    <a:pt x="1649413" y="1120901"/>
                    <a:pt x="1649413" y="1122338"/>
                  </a:cubicBezTo>
                  <a:lnTo>
                    <a:pt x="1649413" y="1178170"/>
                  </a:lnTo>
                  <a:lnTo>
                    <a:pt x="1716613" y="1138403"/>
                  </a:lnTo>
                  <a:cubicBezTo>
                    <a:pt x="1736046" y="1127235"/>
                    <a:pt x="1729568" y="1127235"/>
                    <a:pt x="1733887" y="1100218"/>
                  </a:cubicBezTo>
                  <a:cubicBezTo>
                    <a:pt x="1735686" y="1090132"/>
                    <a:pt x="1738205" y="1079325"/>
                    <a:pt x="1738925" y="1069239"/>
                  </a:cubicBezTo>
                  <a:lnTo>
                    <a:pt x="1739294" y="1065063"/>
                  </a:lnTo>
                  <a:lnTo>
                    <a:pt x="1742524" y="1065996"/>
                  </a:lnTo>
                  <a:cubicBezTo>
                    <a:pt x="1740544" y="1064195"/>
                    <a:pt x="1739824" y="1062574"/>
                    <a:pt x="1739510" y="1062619"/>
                  </a:cubicBezTo>
                  <a:close/>
                  <a:moveTo>
                    <a:pt x="1718458" y="1059513"/>
                  </a:moveTo>
                  <a:lnTo>
                    <a:pt x="1719414" y="1060797"/>
                  </a:lnTo>
                  <a:lnTo>
                    <a:pt x="1706320" y="1068072"/>
                  </a:lnTo>
                  <a:lnTo>
                    <a:pt x="1705179" y="1071660"/>
                  </a:lnTo>
                  <a:lnTo>
                    <a:pt x="1723009" y="1060356"/>
                  </a:lnTo>
                  <a:lnTo>
                    <a:pt x="1721336" y="1059873"/>
                  </a:lnTo>
                  <a:close/>
                  <a:moveTo>
                    <a:pt x="1708104" y="1058220"/>
                  </a:moveTo>
                  <a:lnTo>
                    <a:pt x="1708085" y="1062524"/>
                  </a:lnTo>
                  <a:lnTo>
                    <a:pt x="1707265" y="1065100"/>
                  </a:lnTo>
                  <a:lnTo>
                    <a:pt x="1718108" y="1059470"/>
                  </a:lnTo>
                  <a:close/>
                  <a:moveTo>
                    <a:pt x="11206" y="1057113"/>
                  </a:moveTo>
                  <a:lnTo>
                    <a:pt x="10914" y="1061724"/>
                  </a:lnTo>
                  <a:cubicBezTo>
                    <a:pt x="11134" y="1064646"/>
                    <a:pt x="11516" y="1068788"/>
                    <a:pt x="11516" y="1075002"/>
                  </a:cubicBezTo>
                  <a:cubicBezTo>
                    <a:pt x="11516" y="1084728"/>
                    <a:pt x="15475" y="1117509"/>
                    <a:pt x="7557" y="1110665"/>
                  </a:cubicBezTo>
                  <a:cubicBezTo>
                    <a:pt x="8997" y="1111385"/>
                    <a:pt x="11876" y="1111025"/>
                    <a:pt x="12956" y="1111385"/>
                  </a:cubicBezTo>
                  <a:lnTo>
                    <a:pt x="49090" y="1120464"/>
                  </a:lnTo>
                  <a:lnTo>
                    <a:pt x="49090" y="1093767"/>
                  </a:lnTo>
                  <a:cubicBezTo>
                    <a:pt x="49090" y="1092326"/>
                    <a:pt x="50922" y="1092326"/>
                    <a:pt x="50922" y="1093767"/>
                  </a:cubicBezTo>
                  <a:lnTo>
                    <a:pt x="50674" y="1120862"/>
                  </a:lnTo>
                  <a:lnTo>
                    <a:pt x="58480" y="1122823"/>
                  </a:lnTo>
                  <a:lnTo>
                    <a:pt x="79339" y="1126249"/>
                  </a:lnTo>
                  <a:lnTo>
                    <a:pt x="78582" y="1094099"/>
                  </a:lnTo>
                  <a:cubicBezTo>
                    <a:pt x="78582" y="1092326"/>
                    <a:pt x="81359" y="1092326"/>
                    <a:pt x="81359" y="1094099"/>
                  </a:cubicBezTo>
                  <a:lnTo>
                    <a:pt x="80977" y="1126518"/>
                  </a:lnTo>
                  <a:lnTo>
                    <a:pt x="105084" y="1130478"/>
                  </a:lnTo>
                  <a:cubicBezTo>
                    <a:pt x="241477" y="1158215"/>
                    <a:pt x="377511" y="1186313"/>
                    <a:pt x="513904" y="1214051"/>
                  </a:cubicBezTo>
                  <a:lnTo>
                    <a:pt x="997579" y="1313114"/>
                  </a:lnTo>
                  <a:cubicBezTo>
                    <a:pt x="1098344" y="1333647"/>
                    <a:pt x="1200189" y="1350578"/>
                    <a:pt x="1300235" y="1374713"/>
                  </a:cubicBezTo>
                  <a:cubicBezTo>
                    <a:pt x="1304554" y="1375794"/>
                    <a:pt x="1320028" y="1376514"/>
                    <a:pt x="1311391" y="1378676"/>
                  </a:cubicBezTo>
                  <a:lnTo>
                    <a:pt x="1312863" y="1377919"/>
                  </a:lnTo>
                  <a:lnTo>
                    <a:pt x="1312863" y="1325492"/>
                  </a:lnTo>
                  <a:lnTo>
                    <a:pt x="1306534" y="1326708"/>
                  </a:lnTo>
                  <a:cubicBezTo>
                    <a:pt x="1268373" y="1322754"/>
                    <a:pt x="1229132" y="1310174"/>
                    <a:pt x="1191691" y="1302626"/>
                  </a:cubicBezTo>
                  <a:cubicBezTo>
                    <a:pt x="1040128" y="1270995"/>
                    <a:pt x="888925" y="1239725"/>
                    <a:pt x="737361" y="1208094"/>
                  </a:cubicBezTo>
                  <a:close/>
                  <a:moveTo>
                    <a:pt x="687313" y="1040297"/>
                  </a:moveTo>
                  <a:cubicBezTo>
                    <a:pt x="703795" y="1039939"/>
                    <a:pt x="742492" y="1040297"/>
                    <a:pt x="747150" y="1061782"/>
                  </a:cubicBezTo>
                  <a:lnTo>
                    <a:pt x="746188" y="1063378"/>
                  </a:lnTo>
                  <a:lnTo>
                    <a:pt x="742940" y="1057888"/>
                  </a:lnTo>
                  <a:cubicBezTo>
                    <a:pt x="740163" y="1057127"/>
                    <a:pt x="736939" y="1058201"/>
                    <a:pt x="736043" y="1061782"/>
                  </a:cubicBezTo>
                  <a:lnTo>
                    <a:pt x="733816" y="1063374"/>
                  </a:lnTo>
                  <a:lnTo>
                    <a:pt x="721223" y="1054151"/>
                  </a:lnTo>
                  <a:cubicBezTo>
                    <a:pt x="696987" y="1047101"/>
                    <a:pt x="651841" y="1051129"/>
                    <a:pt x="651841" y="1063215"/>
                  </a:cubicBezTo>
                  <a:cubicBezTo>
                    <a:pt x="651841" y="1074763"/>
                    <a:pt x="696786" y="1079261"/>
                    <a:pt x="721072" y="1072480"/>
                  </a:cubicBezTo>
                  <a:lnTo>
                    <a:pt x="733816" y="1063374"/>
                  </a:lnTo>
                  <a:lnTo>
                    <a:pt x="736043" y="1065005"/>
                  </a:lnTo>
                  <a:cubicBezTo>
                    <a:pt x="736939" y="1068586"/>
                    <a:pt x="740163" y="1069571"/>
                    <a:pt x="742940" y="1068765"/>
                  </a:cubicBezTo>
                  <a:lnTo>
                    <a:pt x="746188" y="1063378"/>
                  </a:lnTo>
                  <a:lnTo>
                    <a:pt x="747150" y="1065005"/>
                  </a:lnTo>
                  <a:cubicBezTo>
                    <a:pt x="742492" y="1087206"/>
                    <a:pt x="700212" y="1086848"/>
                    <a:pt x="683730" y="1086132"/>
                  </a:cubicBezTo>
                  <a:cubicBezTo>
                    <a:pt x="670831" y="1085416"/>
                    <a:pt x="635000" y="1082909"/>
                    <a:pt x="635000" y="1063215"/>
                  </a:cubicBezTo>
                  <a:cubicBezTo>
                    <a:pt x="635000" y="1042446"/>
                    <a:pt x="674056" y="1040655"/>
                    <a:pt x="687313" y="1040297"/>
                  </a:cubicBezTo>
                  <a:close/>
                  <a:moveTo>
                    <a:pt x="1044025" y="1013311"/>
                  </a:moveTo>
                  <a:cubicBezTo>
                    <a:pt x="1059932" y="1012951"/>
                    <a:pt x="1096806" y="1013311"/>
                    <a:pt x="1101506" y="1033812"/>
                  </a:cubicBezTo>
                  <a:lnTo>
                    <a:pt x="1100482" y="1035431"/>
                  </a:lnTo>
                  <a:lnTo>
                    <a:pt x="1096987" y="1029901"/>
                  </a:lnTo>
                  <a:cubicBezTo>
                    <a:pt x="1094185" y="1029137"/>
                    <a:pt x="1091022" y="1030216"/>
                    <a:pt x="1090299" y="1033812"/>
                  </a:cubicBezTo>
                  <a:lnTo>
                    <a:pt x="1087993" y="1035439"/>
                  </a:lnTo>
                  <a:lnTo>
                    <a:pt x="1076138" y="1027158"/>
                  </a:lnTo>
                  <a:cubicBezTo>
                    <a:pt x="1053108" y="1020752"/>
                    <a:pt x="1010405" y="1024461"/>
                    <a:pt x="1010405" y="1035251"/>
                  </a:cubicBezTo>
                  <a:cubicBezTo>
                    <a:pt x="1010405" y="1046041"/>
                    <a:pt x="1053108" y="1050155"/>
                    <a:pt x="1076138" y="1043799"/>
                  </a:cubicBezTo>
                  <a:lnTo>
                    <a:pt x="1087993" y="1035439"/>
                  </a:lnTo>
                  <a:lnTo>
                    <a:pt x="1090299" y="1037049"/>
                  </a:lnTo>
                  <a:cubicBezTo>
                    <a:pt x="1091022" y="1040646"/>
                    <a:pt x="1094185" y="1041725"/>
                    <a:pt x="1096987" y="1040961"/>
                  </a:cubicBezTo>
                  <a:lnTo>
                    <a:pt x="1100482" y="1035431"/>
                  </a:lnTo>
                  <a:lnTo>
                    <a:pt x="1101506" y="1037049"/>
                  </a:lnTo>
                  <a:cubicBezTo>
                    <a:pt x="1096806" y="1058630"/>
                    <a:pt x="1056678" y="1058270"/>
                    <a:pt x="1040772" y="1057551"/>
                  </a:cubicBezTo>
                  <a:cubicBezTo>
                    <a:pt x="1028119" y="1056831"/>
                    <a:pt x="993775" y="1054314"/>
                    <a:pt x="993775" y="1035251"/>
                  </a:cubicBezTo>
                  <a:cubicBezTo>
                    <a:pt x="993775" y="1015469"/>
                    <a:pt x="1031372" y="1013671"/>
                    <a:pt x="1044025" y="1013311"/>
                  </a:cubicBezTo>
                  <a:close/>
                  <a:moveTo>
                    <a:pt x="474588" y="1000609"/>
                  </a:moveTo>
                  <a:cubicBezTo>
                    <a:pt x="491070" y="1000251"/>
                    <a:pt x="530126" y="1000251"/>
                    <a:pt x="534784" y="1022094"/>
                  </a:cubicBezTo>
                  <a:lnTo>
                    <a:pt x="533770" y="1023675"/>
                  </a:lnTo>
                  <a:lnTo>
                    <a:pt x="530305" y="1018066"/>
                  </a:lnTo>
                  <a:cubicBezTo>
                    <a:pt x="527528" y="1017260"/>
                    <a:pt x="524393" y="1018334"/>
                    <a:pt x="523676" y="1022094"/>
                  </a:cubicBezTo>
                  <a:lnTo>
                    <a:pt x="521413" y="1023705"/>
                  </a:lnTo>
                  <a:lnTo>
                    <a:pt x="508650" y="1014614"/>
                  </a:lnTo>
                  <a:cubicBezTo>
                    <a:pt x="484262" y="1007614"/>
                    <a:pt x="439115" y="1011441"/>
                    <a:pt x="439115" y="1023527"/>
                  </a:cubicBezTo>
                  <a:cubicBezTo>
                    <a:pt x="439115" y="1035075"/>
                    <a:pt x="484262" y="1039573"/>
                    <a:pt x="508650" y="1032792"/>
                  </a:cubicBezTo>
                  <a:lnTo>
                    <a:pt x="521413" y="1023705"/>
                  </a:lnTo>
                  <a:lnTo>
                    <a:pt x="523676" y="1025317"/>
                  </a:lnTo>
                  <a:cubicBezTo>
                    <a:pt x="524393" y="1028898"/>
                    <a:pt x="527528" y="1029883"/>
                    <a:pt x="530305" y="1029077"/>
                  </a:cubicBezTo>
                  <a:lnTo>
                    <a:pt x="533770" y="1023675"/>
                  </a:lnTo>
                  <a:lnTo>
                    <a:pt x="534784" y="1025317"/>
                  </a:lnTo>
                  <a:cubicBezTo>
                    <a:pt x="529767" y="1047518"/>
                    <a:pt x="487845" y="1047160"/>
                    <a:pt x="471005" y="1046444"/>
                  </a:cubicBezTo>
                  <a:cubicBezTo>
                    <a:pt x="458464" y="1045728"/>
                    <a:pt x="422275" y="1043221"/>
                    <a:pt x="422275" y="1023527"/>
                  </a:cubicBezTo>
                  <a:cubicBezTo>
                    <a:pt x="422275" y="1002758"/>
                    <a:pt x="461689" y="1000967"/>
                    <a:pt x="474588" y="1000609"/>
                  </a:cubicBezTo>
                  <a:close/>
                  <a:moveTo>
                    <a:pt x="859991" y="983569"/>
                  </a:moveTo>
                  <a:lnTo>
                    <a:pt x="850865" y="985631"/>
                  </a:lnTo>
                  <a:lnTo>
                    <a:pt x="860940" y="995386"/>
                  </a:lnTo>
                  <a:cubicBezTo>
                    <a:pt x="864734" y="998435"/>
                    <a:pt x="868043" y="1000348"/>
                    <a:pt x="870204" y="1000348"/>
                  </a:cubicBezTo>
                  <a:lnTo>
                    <a:pt x="866472" y="1004702"/>
                  </a:lnTo>
                  <a:lnTo>
                    <a:pt x="874187" y="1004299"/>
                  </a:lnTo>
                  <a:lnTo>
                    <a:pt x="870204" y="1000348"/>
                  </a:lnTo>
                  <a:cubicBezTo>
                    <a:pt x="877633" y="999358"/>
                    <a:pt x="883807" y="996691"/>
                    <a:pt x="888923" y="992715"/>
                  </a:cubicBezTo>
                  <a:lnTo>
                    <a:pt x="894676" y="985514"/>
                  </a:lnTo>
                  <a:close/>
                  <a:moveTo>
                    <a:pt x="1320613" y="981885"/>
                  </a:moveTo>
                  <a:lnTo>
                    <a:pt x="1320613" y="1067783"/>
                  </a:lnTo>
                  <a:lnTo>
                    <a:pt x="1320613" y="1134758"/>
                  </a:lnTo>
                  <a:cubicBezTo>
                    <a:pt x="1320613" y="1140519"/>
                    <a:pt x="1319173" y="1148081"/>
                    <a:pt x="1320613" y="1153122"/>
                  </a:cubicBezTo>
                  <a:lnTo>
                    <a:pt x="1332776" y="1171264"/>
                  </a:lnTo>
                  <a:lnTo>
                    <a:pt x="1349465" y="1169237"/>
                  </a:lnTo>
                  <a:cubicBezTo>
                    <a:pt x="1357732" y="1168882"/>
                    <a:pt x="1371660" y="1168793"/>
                    <a:pt x="1384106" y="1171458"/>
                  </a:cubicBezTo>
                  <a:lnTo>
                    <a:pt x="1389314" y="1173451"/>
                  </a:lnTo>
                  <a:lnTo>
                    <a:pt x="1390248" y="1172285"/>
                  </a:lnTo>
                  <a:cubicBezTo>
                    <a:pt x="1409445" y="1134983"/>
                    <a:pt x="1397694" y="1063552"/>
                    <a:pt x="1397694" y="1037896"/>
                  </a:cubicBezTo>
                  <a:lnTo>
                    <a:pt x="1397694" y="997209"/>
                  </a:lnTo>
                  <a:close/>
                  <a:moveTo>
                    <a:pt x="286034" y="962509"/>
                  </a:moveTo>
                  <a:cubicBezTo>
                    <a:pt x="302516" y="962151"/>
                    <a:pt x="341213" y="962509"/>
                    <a:pt x="345871" y="983994"/>
                  </a:cubicBezTo>
                  <a:lnTo>
                    <a:pt x="344938" y="985441"/>
                  </a:lnTo>
                  <a:lnTo>
                    <a:pt x="341393" y="980055"/>
                  </a:lnTo>
                  <a:cubicBezTo>
                    <a:pt x="338616" y="979339"/>
                    <a:pt x="335481" y="980414"/>
                    <a:pt x="334764" y="983994"/>
                  </a:cubicBezTo>
                  <a:lnTo>
                    <a:pt x="332728" y="985444"/>
                  </a:lnTo>
                  <a:lnTo>
                    <a:pt x="319737" y="976413"/>
                  </a:lnTo>
                  <a:cubicBezTo>
                    <a:pt x="295350" y="969649"/>
                    <a:pt x="250203" y="973610"/>
                    <a:pt x="250203" y="985427"/>
                  </a:cubicBezTo>
                  <a:cubicBezTo>
                    <a:pt x="250203" y="996975"/>
                    <a:pt x="295350" y="1001473"/>
                    <a:pt x="319737" y="994692"/>
                  </a:cubicBezTo>
                  <a:lnTo>
                    <a:pt x="332728" y="985444"/>
                  </a:lnTo>
                  <a:lnTo>
                    <a:pt x="334764" y="986859"/>
                  </a:lnTo>
                  <a:cubicBezTo>
                    <a:pt x="335481" y="990619"/>
                    <a:pt x="338616" y="991693"/>
                    <a:pt x="341393" y="990932"/>
                  </a:cubicBezTo>
                  <a:lnTo>
                    <a:pt x="344938" y="985441"/>
                  </a:lnTo>
                  <a:lnTo>
                    <a:pt x="345871" y="986859"/>
                  </a:lnTo>
                  <a:cubicBezTo>
                    <a:pt x="340855" y="1009418"/>
                    <a:pt x="298933" y="1009418"/>
                    <a:pt x="282093" y="1008344"/>
                  </a:cubicBezTo>
                  <a:cubicBezTo>
                    <a:pt x="269552" y="1007628"/>
                    <a:pt x="233363" y="1005121"/>
                    <a:pt x="233363" y="985427"/>
                  </a:cubicBezTo>
                  <a:cubicBezTo>
                    <a:pt x="233363" y="964658"/>
                    <a:pt x="272777" y="962867"/>
                    <a:pt x="286034" y="962509"/>
                  </a:cubicBezTo>
                  <a:close/>
                  <a:moveTo>
                    <a:pt x="1214638" y="960817"/>
                  </a:moveTo>
                  <a:lnTo>
                    <a:pt x="1214638" y="1067142"/>
                  </a:lnTo>
                  <a:lnTo>
                    <a:pt x="1217315" y="1061931"/>
                  </a:lnTo>
                  <a:cubicBezTo>
                    <a:pt x="1228446" y="1052962"/>
                    <a:pt x="1251889" y="1051681"/>
                    <a:pt x="1261347" y="1051411"/>
                  </a:cubicBezTo>
                  <a:cubicBezTo>
                    <a:pt x="1269275" y="1051231"/>
                    <a:pt x="1282516" y="1051231"/>
                    <a:pt x="1294317" y="1053839"/>
                  </a:cubicBezTo>
                  <a:lnTo>
                    <a:pt x="1309087" y="1059616"/>
                  </a:lnTo>
                  <a:lnTo>
                    <a:pt x="1309087" y="979594"/>
                  </a:lnTo>
                  <a:close/>
                  <a:moveTo>
                    <a:pt x="1679362" y="946638"/>
                  </a:moveTo>
                  <a:cubicBezTo>
                    <a:pt x="1680443" y="946276"/>
                    <a:pt x="1680803" y="947360"/>
                    <a:pt x="1680082" y="948083"/>
                  </a:cubicBezTo>
                  <a:cubicBezTo>
                    <a:pt x="1629278" y="980964"/>
                    <a:pt x="1575953" y="1010955"/>
                    <a:pt x="1523708" y="1042030"/>
                  </a:cubicBezTo>
                  <a:cubicBezTo>
                    <a:pt x="1522266" y="1042753"/>
                    <a:pt x="1520825" y="1040585"/>
                    <a:pt x="1522266" y="1039501"/>
                  </a:cubicBezTo>
                  <a:cubicBezTo>
                    <a:pt x="1574511" y="1008426"/>
                    <a:pt x="1626036" y="975906"/>
                    <a:pt x="1679362" y="946638"/>
                  </a:cubicBezTo>
                  <a:close/>
                  <a:moveTo>
                    <a:pt x="1125422" y="943080"/>
                  </a:moveTo>
                  <a:lnTo>
                    <a:pt x="1125422" y="1039208"/>
                  </a:lnTo>
                  <a:lnTo>
                    <a:pt x="1125422" y="1106183"/>
                  </a:lnTo>
                  <a:cubicBezTo>
                    <a:pt x="1125422" y="1111584"/>
                    <a:pt x="1123977" y="1119146"/>
                    <a:pt x="1125422" y="1124547"/>
                  </a:cubicBezTo>
                  <a:lnTo>
                    <a:pt x="1137151" y="1141993"/>
                  </a:lnTo>
                  <a:lnTo>
                    <a:pt x="1161976" y="1138720"/>
                  </a:lnTo>
                  <a:lnTo>
                    <a:pt x="1195826" y="1141202"/>
                  </a:lnTo>
                  <a:lnTo>
                    <a:pt x="1205744" y="1097946"/>
                  </a:lnTo>
                  <a:cubicBezTo>
                    <a:pt x="1207956" y="1063783"/>
                    <a:pt x="1202719" y="1026245"/>
                    <a:pt x="1202719" y="1008961"/>
                  </a:cubicBezTo>
                  <a:lnTo>
                    <a:pt x="1202719" y="958447"/>
                  </a:lnTo>
                  <a:close/>
                  <a:moveTo>
                    <a:pt x="618575" y="930761"/>
                  </a:moveTo>
                  <a:cubicBezTo>
                    <a:pt x="634482" y="930401"/>
                    <a:pt x="671356" y="930761"/>
                    <a:pt x="675694" y="951262"/>
                  </a:cubicBezTo>
                  <a:lnTo>
                    <a:pt x="674732" y="952881"/>
                  </a:lnTo>
                  <a:lnTo>
                    <a:pt x="671446" y="947351"/>
                  </a:lnTo>
                  <a:cubicBezTo>
                    <a:pt x="668645" y="946587"/>
                    <a:pt x="665391" y="947666"/>
                    <a:pt x="664487" y="951262"/>
                  </a:cubicBezTo>
                  <a:lnTo>
                    <a:pt x="662215" y="952889"/>
                  </a:lnTo>
                  <a:lnTo>
                    <a:pt x="650535" y="944608"/>
                  </a:lnTo>
                  <a:cubicBezTo>
                    <a:pt x="627658" y="938202"/>
                    <a:pt x="584955" y="941911"/>
                    <a:pt x="584955" y="952701"/>
                  </a:cubicBezTo>
                  <a:cubicBezTo>
                    <a:pt x="584955" y="963491"/>
                    <a:pt x="627658" y="967605"/>
                    <a:pt x="650535" y="961249"/>
                  </a:cubicBezTo>
                  <a:lnTo>
                    <a:pt x="662215" y="952889"/>
                  </a:lnTo>
                  <a:lnTo>
                    <a:pt x="664487" y="954499"/>
                  </a:lnTo>
                  <a:cubicBezTo>
                    <a:pt x="665391" y="958096"/>
                    <a:pt x="668645" y="959175"/>
                    <a:pt x="671446" y="958411"/>
                  </a:cubicBezTo>
                  <a:lnTo>
                    <a:pt x="674732" y="952881"/>
                  </a:lnTo>
                  <a:lnTo>
                    <a:pt x="675694" y="954499"/>
                  </a:lnTo>
                  <a:cubicBezTo>
                    <a:pt x="671356" y="976080"/>
                    <a:pt x="631228" y="975720"/>
                    <a:pt x="615322" y="975001"/>
                  </a:cubicBezTo>
                  <a:cubicBezTo>
                    <a:pt x="602669" y="974281"/>
                    <a:pt x="568325" y="971404"/>
                    <a:pt x="568325" y="952701"/>
                  </a:cubicBezTo>
                  <a:cubicBezTo>
                    <a:pt x="568325" y="932919"/>
                    <a:pt x="605922" y="931121"/>
                    <a:pt x="618575" y="930761"/>
                  </a:cubicBezTo>
                  <a:close/>
                  <a:moveTo>
                    <a:pt x="1690471" y="894251"/>
                  </a:moveTo>
                  <a:cubicBezTo>
                    <a:pt x="1691193" y="893889"/>
                    <a:pt x="1691914" y="895337"/>
                    <a:pt x="1691193" y="895699"/>
                  </a:cubicBezTo>
                  <a:cubicBezTo>
                    <a:pt x="1656196" y="919585"/>
                    <a:pt x="1619394" y="940938"/>
                    <a:pt x="1582954" y="963015"/>
                  </a:cubicBezTo>
                  <a:cubicBezTo>
                    <a:pt x="1582233" y="963377"/>
                    <a:pt x="1581150" y="961930"/>
                    <a:pt x="1582233" y="961206"/>
                  </a:cubicBezTo>
                  <a:cubicBezTo>
                    <a:pt x="1617951" y="938767"/>
                    <a:pt x="1653670" y="915242"/>
                    <a:pt x="1690471" y="894251"/>
                  </a:cubicBezTo>
                  <a:close/>
                  <a:moveTo>
                    <a:pt x="429497" y="891074"/>
                  </a:moveTo>
                  <a:cubicBezTo>
                    <a:pt x="445351" y="890714"/>
                    <a:pt x="482104" y="890714"/>
                    <a:pt x="486788" y="911575"/>
                  </a:cubicBezTo>
                  <a:lnTo>
                    <a:pt x="485790" y="913178"/>
                  </a:lnTo>
                  <a:lnTo>
                    <a:pt x="482419" y="907663"/>
                  </a:lnTo>
                  <a:cubicBezTo>
                    <a:pt x="479582" y="906899"/>
                    <a:pt x="476339" y="907978"/>
                    <a:pt x="475618" y="911575"/>
                  </a:cubicBezTo>
                  <a:lnTo>
                    <a:pt x="473314" y="913197"/>
                  </a:lnTo>
                  <a:lnTo>
                    <a:pt x="461504" y="904921"/>
                  </a:lnTo>
                  <a:cubicBezTo>
                    <a:pt x="438550" y="898515"/>
                    <a:pt x="395988" y="902223"/>
                    <a:pt x="395988" y="913013"/>
                  </a:cubicBezTo>
                  <a:cubicBezTo>
                    <a:pt x="395988" y="923533"/>
                    <a:pt x="438550" y="927782"/>
                    <a:pt x="461504" y="921511"/>
                  </a:cubicBezTo>
                  <a:lnTo>
                    <a:pt x="473314" y="913197"/>
                  </a:lnTo>
                  <a:lnTo>
                    <a:pt x="475618" y="914812"/>
                  </a:lnTo>
                  <a:cubicBezTo>
                    <a:pt x="476339" y="918409"/>
                    <a:pt x="479582" y="919398"/>
                    <a:pt x="482419" y="918588"/>
                  </a:cubicBezTo>
                  <a:lnTo>
                    <a:pt x="485790" y="913178"/>
                  </a:lnTo>
                  <a:lnTo>
                    <a:pt x="486788" y="914812"/>
                  </a:lnTo>
                  <a:cubicBezTo>
                    <a:pt x="482104" y="936392"/>
                    <a:pt x="442108" y="936032"/>
                    <a:pt x="426254" y="934953"/>
                  </a:cubicBezTo>
                  <a:cubicBezTo>
                    <a:pt x="413643" y="934234"/>
                    <a:pt x="379413" y="931716"/>
                    <a:pt x="379413" y="913013"/>
                  </a:cubicBezTo>
                  <a:cubicBezTo>
                    <a:pt x="379413" y="893232"/>
                    <a:pt x="416886" y="891434"/>
                    <a:pt x="429497" y="891074"/>
                  </a:cubicBezTo>
                  <a:close/>
                  <a:moveTo>
                    <a:pt x="831663" y="884680"/>
                  </a:moveTo>
                  <a:lnTo>
                    <a:pt x="831663" y="939855"/>
                  </a:lnTo>
                  <a:cubicBezTo>
                    <a:pt x="831663" y="945256"/>
                    <a:pt x="830223" y="952818"/>
                    <a:pt x="831663" y="958219"/>
                  </a:cubicBezTo>
                  <a:lnTo>
                    <a:pt x="843382" y="975607"/>
                  </a:lnTo>
                  <a:lnTo>
                    <a:pt x="869400" y="972396"/>
                  </a:lnTo>
                  <a:lnTo>
                    <a:pt x="901886" y="974657"/>
                  </a:lnTo>
                  <a:lnTo>
                    <a:pt x="911761" y="931483"/>
                  </a:lnTo>
                  <a:lnTo>
                    <a:pt x="911345" y="900521"/>
                  </a:lnTo>
                  <a:close/>
                  <a:moveTo>
                    <a:pt x="449126" y="808072"/>
                  </a:moveTo>
                  <a:cubicBezTo>
                    <a:pt x="434371" y="811675"/>
                    <a:pt x="418177" y="825724"/>
                    <a:pt x="404861" y="832928"/>
                  </a:cubicBezTo>
                  <a:lnTo>
                    <a:pt x="156988" y="972745"/>
                  </a:lnTo>
                  <a:lnTo>
                    <a:pt x="128915" y="989427"/>
                  </a:lnTo>
                  <a:lnTo>
                    <a:pt x="127897" y="989154"/>
                  </a:lnTo>
                  <a:lnTo>
                    <a:pt x="28070" y="1045463"/>
                  </a:lnTo>
                  <a:lnTo>
                    <a:pt x="23597" y="1047890"/>
                  </a:lnTo>
                  <a:lnTo>
                    <a:pt x="293111" y="1104218"/>
                  </a:lnTo>
                  <a:cubicBezTo>
                    <a:pt x="603438" y="1168557"/>
                    <a:pt x="913405" y="1232895"/>
                    <a:pt x="1223732" y="1297593"/>
                  </a:cubicBezTo>
                  <a:cubicBezTo>
                    <a:pt x="1251812" y="1303344"/>
                    <a:pt x="1287453" y="1317003"/>
                    <a:pt x="1316614" y="1316643"/>
                  </a:cubicBezTo>
                  <a:cubicBezTo>
                    <a:pt x="1322374" y="1316643"/>
                    <a:pt x="1315894" y="1319519"/>
                    <a:pt x="1327774" y="1310893"/>
                  </a:cubicBezTo>
                  <a:cubicBezTo>
                    <a:pt x="1349375" y="1295796"/>
                    <a:pt x="1372775" y="1282857"/>
                    <a:pt x="1394736" y="1268479"/>
                  </a:cubicBezTo>
                  <a:lnTo>
                    <a:pt x="1442673" y="1238087"/>
                  </a:lnTo>
                  <a:lnTo>
                    <a:pt x="1442009" y="1236804"/>
                  </a:lnTo>
                  <a:lnTo>
                    <a:pt x="1443946" y="1002697"/>
                  </a:lnTo>
                  <a:lnTo>
                    <a:pt x="1439507" y="1005478"/>
                  </a:lnTo>
                  <a:cubicBezTo>
                    <a:pt x="1432670" y="1004397"/>
                    <a:pt x="1426192" y="1002956"/>
                    <a:pt x="1419354" y="1001515"/>
                  </a:cubicBezTo>
                  <a:lnTo>
                    <a:pt x="1409581" y="999572"/>
                  </a:lnTo>
                  <a:lnTo>
                    <a:pt x="1409581" y="1101630"/>
                  </a:lnTo>
                  <a:cubicBezTo>
                    <a:pt x="1409581" y="1123775"/>
                    <a:pt x="1411742" y="1148261"/>
                    <a:pt x="1406519" y="1168155"/>
                  </a:cubicBezTo>
                  <a:lnTo>
                    <a:pt x="1400898" y="1178009"/>
                  </a:lnTo>
                  <a:lnTo>
                    <a:pt x="1409850" y="1190206"/>
                  </a:lnTo>
                  <a:lnTo>
                    <a:pt x="1408741" y="1191806"/>
                  </a:lnTo>
                  <a:lnTo>
                    <a:pt x="1405043" y="1186474"/>
                  </a:lnTo>
                  <a:cubicBezTo>
                    <a:pt x="1402212" y="1185675"/>
                    <a:pt x="1399067" y="1186652"/>
                    <a:pt x="1398349" y="1190206"/>
                  </a:cubicBezTo>
                  <a:lnTo>
                    <a:pt x="1396099" y="1191805"/>
                  </a:lnTo>
                  <a:lnTo>
                    <a:pt x="1393914" y="1190252"/>
                  </a:lnTo>
                  <a:lnTo>
                    <a:pt x="1391954" y="1193687"/>
                  </a:lnTo>
                  <a:lnTo>
                    <a:pt x="1373028" y="1201446"/>
                  </a:lnTo>
                  <a:lnTo>
                    <a:pt x="1383331" y="1200880"/>
                  </a:lnTo>
                  <a:lnTo>
                    <a:pt x="1396099" y="1191805"/>
                  </a:lnTo>
                  <a:lnTo>
                    <a:pt x="1398349" y="1193405"/>
                  </a:lnTo>
                  <a:cubicBezTo>
                    <a:pt x="1399067" y="1196959"/>
                    <a:pt x="1402212" y="1197936"/>
                    <a:pt x="1405043" y="1197137"/>
                  </a:cubicBezTo>
                  <a:lnTo>
                    <a:pt x="1408741" y="1191806"/>
                  </a:lnTo>
                  <a:lnTo>
                    <a:pt x="1409850" y="1193405"/>
                  </a:lnTo>
                  <a:cubicBezTo>
                    <a:pt x="1404818" y="1215796"/>
                    <a:pt x="1362405" y="1215440"/>
                    <a:pt x="1345871" y="1214730"/>
                  </a:cubicBezTo>
                  <a:cubicBezTo>
                    <a:pt x="1332932" y="1214019"/>
                    <a:pt x="1296988" y="1211176"/>
                    <a:pt x="1296988" y="1191983"/>
                  </a:cubicBezTo>
                  <a:cubicBezTo>
                    <a:pt x="1296988" y="1186830"/>
                    <a:pt x="1299459" y="1182854"/>
                    <a:pt x="1303368" y="1179783"/>
                  </a:cubicBezTo>
                  <a:lnTo>
                    <a:pt x="1315887" y="1174135"/>
                  </a:lnTo>
                  <a:lnTo>
                    <a:pt x="1310213" y="1161134"/>
                  </a:lnTo>
                  <a:cubicBezTo>
                    <a:pt x="1307939" y="1148351"/>
                    <a:pt x="1307658" y="1134285"/>
                    <a:pt x="1307945" y="1120850"/>
                  </a:cubicBezTo>
                  <a:lnTo>
                    <a:pt x="1308982" y="1087724"/>
                  </a:lnTo>
                  <a:lnTo>
                    <a:pt x="1292560" y="1093762"/>
                  </a:lnTo>
                  <a:cubicBezTo>
                    <a:pt x="1279994" y="1096280"/>
                    <a:pt x="1266032" y="1096010"/>
                    <a:pt x="1258105" y="1095651"/>
                  </a:cubicBezTo>
                  <a:cubicBezTo>
                    <a:pt x="1248646" y="1095111"/>
                    <a:pt x="1227027" y="1093560"/>
                    <a:pt x="1216809" y="1084928"/>
                  </a:cubicBezTo>
                  <a:lnTo>
                    <a:pt x="1214740" y="1080743"/>
                  </a:lnTo>
                  <a:lnTo>
                    <a:pt x="1215067" y="1106807"/>
                  </a:lnTo>
                  <a:cubicBezTo>
                    <a:pt x="1214954" y="1118189"/>
                    <a:pt x="1214187" y="1129296"/>
                    <a:pt x="1211568" y="1139265"/>
                  </a:cubicBezTo>
                  <a:lnTo>
                    <a:pt x="1207925" y="1145661"/>
                  </a:lnTo>
                  <a:lnTo>
                    <a:pt x="1213119" y="1147666"/>
                  </a:lnTo>
                  <a:cubicBezTo>
                    <a:pt x="1217693" y="1150693"/>
                    <a:pt x="1221007" y="1154713"/>
                    <a:pt x="1222172" y="1160044"/>
                  </a:cubicBezTo>
                  <a:lnTo>
                    <a:pt x="1221138" y="1161659"/>
                  </a:lnTo>
                  <a:lnTo>
                    <a:pt x="1217648" y="1156313"/>
                  </a:lnTo>
                  <a:cubicBezTo>
                    <a:pt x="1214826" y="1155513"/>
                    <a:pt x="1211602" y="1156490"/>
                    <a:pt x="1210706" y="1160044"/>
                  </a:cubicBezTo>
                  <a:lnTo>
                    <a:pt x="1208463" y="1161643"/>
                  </a:lnTo>
                  <a:lnTo>
                    <a:pt x="1201606" y="1156753"/>
                  </a:lnTo>
                  <a:lnTo>
                    <a:pt x="1196962" y="1164904"/>
                  </a:lnTo>
                  <a:lnTo>
                    <a:pt x="1181001" y="1171530"/>
                  </a:lnTo>
                  <a:lnTo>
                    <a:pt x="1195735" y="1170718"/>
                  </a:lnTo>
                  <a:lnTo>
                    <a:pt x="1208463" y="1161643"/>
                  </a:lnTo>
                  <a:lnTo>
                    <a:pt x="1210706" y="1163243"/>
                  </a:lnTo>
                  <a:cubicBezTo>
                    <a:pt x="1211602" y="1166797"/>
                    <a:pt x="1214826" y="1167863"/>
                    <a:pt x="1217648" y="1167108"/>
                  </a:cubicBezTo>
                  <a:lnTo>
                    <a:pt x="1221138" y="1161659"/>
                  </a:lnTo>
                  <a:lnTo>
                    <a:pt x="1222172" y="1163243"/>
                  </a:lnTo>
                  <a:cubicBezTo>
                    <a:pt x="1217155" y="1185634"/>
                    <a:pt x="1174875" y="1185278"/>
                    <a:pt x="1158393" y="1184568"/>
                  </a:cubicBezTo>
                  <a:cubicBezTo>
                    <a:pt x="1145494" y="1183857"/>
                    <a:pt x="1109663" y="1181014"/>
                    <a:pt x="1109663" y="1161821"/>
                  </a:cubicBezTo>
                  <a:cubicBezTo>
                    <a:pt x="1109663" y="1156668"/>
                    <a:pt x="1112126" y="1152692"/>
                    <a:pt x="1116023" y="1149615"/>
                  </a:cubicBezTo>
                  <a:lnTo>
                    <a:pt x="1121398" y="1147169"/>
                  </a:lnTo>
                  <a:lnTo>
                    <a:pt x="1114992" y="1132514"/>
                  </a:lnTo>
                  <a:cubicBezTo>
                    <a:pt x="1110432" y="1106903"/>
                    <a:pt x="1113864" y="1076116"/>
                    <a:pt x="1113864" y="1055411"/>
                  </a:cubicBezTo>
                  <a:lnTo>
                    <a:pt x="1113864" y="940783"/>
                  </a:lnTo>
                  <a:lnTo>
                    <a:pt x="920631" y="902367"/>
                  </a:lnTo>
                  <a:lnTo>
                    <a:pt x="920631" y="906367"/>
                  </a:lnTo>
                  <a:cubicBezTo>
                    <a:pt x="920631" y="928512"/>
                    <a:pt x="922792" y="952998"/>
                    <a:pt x="917569" y="972892"/>
                  </a:cubicBezTo>
                  <a:lnTo>
                    <a:pt x="913929" y="979272"/>
                  </a:lnTo>
                  <a:lnTo>
                    <a:pt x="918153" y="980943"/>
                  </a:lnTo>
                  <a:cubicBezTo>
                    <a:pt x="922520" y="983883"/>
                    <a:pt x="925706" y="987771"/>
                    <a:pt x="926881" y="992897"/>
                  </a:cubicBezTo>
                  <a:lnTo>
                    <a:pt x="925920" y="994335"/>
                  </a:lnTo>
                  <a:lnTo>
                    <a:pt x="922317" y="988940"/>
                  </a:lnTo>
                  <a:cubicBezTo>
                    <a:pt x="919470" y="988221"/>
                    <a:pt x="916216" y="989300"/>
                    <a:pt x="915312" y="992897"/>
                  </a:cubicBezTo>
                  <a:lnTo>
                    <a:pt x="913292" y="994343"/>
                  </a:lnTo>
                  <a:lnTo>
                    <a:pt x="907623" y="990326"/>
                  </a:lnTo>
                  <a:lnTo>
                    <a:pt x="903004" y="998424"/>
                  </a:lnTo>
                  <a:lnTo>
                    <a:pt x="890783" y="1003434"/>
                  </a:lnTo>
                  <a:lnTo>
                    <a:pt x="901360" y="1002883"/>
                  </a:lnTo>
                  <a:lnTo>
                    <a:pt x="913292" y="994343"/>
                  </a:lnTo>
                  <a:lnTo>
                    <a:pt x="915312" y="995774"/>
                  </a:lnTo>
                  <a:cubicBezTo>
                    <a:pt x="916216" y="999371"/>
                    <a:pt x="919470" y="1000450"/>
                    <a:pt x="922317" y="999731"/>
                  </a:cubicBezTo>
                  <a:lnTo>
                    <a:pt x="925920" y="994335"/>
                  </a:lnTo>
                  <a:lnTo>
                    <a:pt x="926881" y="995774"/>
                  </a:lnTo>
                  <a:cubicBezTo>
                    <a:pt x="922181" y="1017355"/>
                    <a:pt x="882053" y="1017355"/>
                    <a:pt x="866147" y="1016276"/>
                  </a:cubicBezTo>
                  <a:cubicBezTo>
                    <a:pt x="853494" y="1015916"/>
                    <a:pt x="819150" y="1013039"/>
                    <a:pt x="819150" y="994336"/>
                  </a:cubicBezTo>
                  <a:cubicBezTo>
                    <a:pt x="819150" y="989390"/>
                    <a:pt x="821500" y="985569"/>
                    <a:pt x="825222" y="982613"/>
                  </a:cubicBezTo>
                  <a:lnTo>
                    <a:pt x="828014" y="981339"/>
                  </a:lnTo>
                  <a:lnTo>
                    <a:pt x="821263" y="965871"/>
                  </a:lnTo>
                  <a:cubicBezTo>
                    <a:pt x="816716" y="940305"/>
                    <a:pt x="820137" y="909608"/>
                    <a:pt x="820137" y="889084"/>
                  </a:cubicBezTo>
                  <a:lnTo>
                    <a:pt x="820137" y="882389"/>
                  </a:lnTo>
                  <a:lnTo>
                    <a:pt x="591278" y="836891"/>
                  </a:lnTo>
                  <a:lnTo>
                    <a:pt x="498440" y="818512"/>
                  </a:lnTo>
                  <a:lnTo>
                    <a:pt x="491133" y="823795"/>
                  </a:lnTo>
                  <a:cubicBezTo>
                    <a:pt x="485313" y="827092"/>
                    <a:pt x="479856" y="830389"/>
                    <a:pt x="474035" y="834052"/>
                  </a:cubicBezTo>
                  <a:cubicBezTo>
                    <a:pt x="472580" y="834785"/>
                    <a:pt x="471488" y="832953"/>
                    <a:pt x="472580" y="831854"/>
                  </a:cubicBezTo>
                  <a:cubicBezTo>
                    <a:pt x="478037" y="828191"/>
                    <a:pt x="483494" y="823795"/>
                    <a:pt x="488951" y="820131"/>
                  </a:cubicBezTo>
                  <a:lnTo>
                    <a:pt x="493474" y="817529"/>
                  </a:lnTo>
                  <a:lnTo>
                    <a:pt x="474915" y="813855"/>
                  </a:lnTo>
                  <a:lnTo>
                    <a:pt x="450195" y="830488"/>
                  </a:lnTo>
                  <a:cubicBezTo>
                    <a:pt x="449115" y="831604"/>
                    <a:pt x="447675" y="829372"/>
                    <a:pt x="449115" y="828256"/>
                  </a:cubicBezTo>
                  <a:lnTo>
                    <a:pt x="472896" y="813455"/>
                  </a:lnTo>
                  <a:lnTo>
                    <a:pt x="462082" y="811314"/>
                  </a:lnTo>
                  <a:cubicBezTo>
                    <a:pt x="455244" y="809513"/>
                    <a:pt x="443368" y="809873"/>
                    <a:pt x="449126" y="808072"/>
                  </a:cubicBezTo>
                  <a:close/>
                  <a:moveTo>
                    <a:pt x="1447770" y="551204"/>
                  </a:moveTo>
                  <a:lnTo>
                    <a:pt x="1447814" y="552013"/>
                  </a:lnTo>
                  <a:lnTo>
                    <a:pt x="1447998" y="551244"/>
                  </a:lnTo>
                  <a:close/>
                  <a:moveTo>
                    <a:pt x="1409581" y="545585"/>
                  </a:moveTo>
                  <a:lnTo>
                    <a:pt x="1409581" y="862537"/>
                  </a:lnTo>
                  <a:lnTo>
                    <a:pt x="1409581" y="987776"/>
                  </a:lnTo>
                  <a:lnTo>
                    <a:pt x="1442386" y="994311"/>
                  </a:lnTo>
                  <a:lnTo>
                    <a:pt x="1443993" y="996980"/>
                  </a:lnTo>
                  <a:lnTo>
                    <a:pt x="1447410" y="583972"/>
                  </a:lnTo>
                  <a:cubicBezTo>
                    <a:pt x="1447590" y="579471"/>
                    <a:pt x="1448310" y="573619"/>
                    <a:pt x="1448670" y="567723"/>
                  </a:cubicBezTo>
                  <a:lnTo>
                    <a:pt x="1447905" y="553671"/>
                  </a:lnTo>
                  <a:lnTo>
                    <a:pt x="1448130" y="553725"/>
                  </a:lnTo>
                  <a:lnTo>
                    <a:pt x="1449020" y="552906"/>
                  </a:lnTo>
                  <a:lnTo>
                    <a:pt x="1447846" y="552592"/>
                  </a:lnTo>
                  <a:lnTo>
                    <a:pt x="1447905" y="553671"/>
                  </a:lnTo>
                  <a:lnTo>
                    <a:pt x="1419056" y="546838"/>
                  </a:lnTo>
                  <a:close/>
                  <a:moveTo>
                    <a:pt x="1320613" y="530056"/>
                  </a:moveTo>
                  <a:lnTo>
                    <a:pt x="1320613" y="840932"/>
                  </a:lnTo>
                  <a:lnTo>
                    <a:pt x="1320613" y="970056"/>
                  </a:lnTo>
                  <a:lnTo>
                    <a:pt x="1397694" y="985409"/>
                  </a:lnTo>
                  <a:lnTo>
                    <a:pt x="1397694" y="765315"/>
                  </a:lnTo>
                  <a:lnTo>
                    <a:pt x="1397694" y="544013"/>
                  </a:lnTo>
                  <a:lnTo>
                    <a:pt x="1389443" y="542922"/>
                  </a:lnTo>
                  <a:close/>
                  <a:moveTo>
                    <a:pt x="1214638" y="510246"/>
                  </a:moveTo>
                  <a:lnTo>
                    <a:pt x="1214638" y="833962"/>
                  </a:lnTo>
                  <a:lnTo>
                    <a:pt x="1214638" y="948948"/>
                  </a:lnTo>
                  <a:lnTo>
                    <a:pt x="1309087" y="967760"/>
                  </a:lnTo>
                  <a:lnTo>
                    <a:pt x="1309087" y="796642"/>
                  </a:lnTo>
                  <a:lnTo>
                    <a:pt x="1309087" y="527901"/>
                  </a:lnTo>
                  <a:close/>
                  <a:moveTo>
                    <a:pt x="1320613" y="502415"/>
                  </a:moveTo>
                  <a:lnTo>
                    <a:pt x="1320613" y="518158"/>
                  </a:lnTo>
                  <a:lnTo>
                    <a:pt x="1397694" y="532533"/>
                  </a:lnTo>
                  <a:lnTo>
                    <a:pt x="1397694" y="505924"/>
                  </a:lnTo>
                  <a:lnTo>
                    <a:pt x="1392659" y="507702"/>
                  </a:lnTo>
                  <a:cubicBezTo>
                    <a:pt x="1379305" y="510235"/>
                    <a:pt x="1364457" y="509879"/>
                    <a:pt x="1356127" y="509524"/>
                  </a:cubicBezTo>
                  <a:cubicBezTo>
                    <a:pt x="1349608" y="509168"/>
                    <a:pt x="1337205" y="508369"/>
                    <a:pt x="1326431" y="505214"/>
                  </a:cubicBezTo>
                  <a:close/>
                  <a:moveTo>
                    <a:pt x="1125422" y="493568"/>
                  </a:moveTo>
                  <a:lnTo>
                    <a:pt x="1125422" y="812357"/>
                  </a:lnTo>
                  <a:lnTo>
                    <a:pt x="1125422" y="931178"/>
                  </a:lnTo>
                  <a:lnTo>
                    <a:pt x="1202719" y="946574"/>
                  </a:lnTo>
                  <a:lnTo>
                    <a:pt x="1202719" y="736740"/>
                  </a:lnTo>
                  <a:lnTo>
                    <a:pt x="1202719" y="508017"/>
                  </a:lnTo>
                  <a:close/>
                  <a:moveTo>
                    <a:pt x="1349678" y="475251"/>
                  </a:moveTo>
                  <a:cubicBezTo>
                    <a:pt x="1335253" y="476832"/>
                    <a:pt x="1323896" y="480780"/>
                    <a:pt x="1323896" y="486778"/>
                  </a:cubicBezTo>
                  <a:cubicBezTo>
                    <a:pt x="1323896" y="498240"/>
                    <a:pt x="1369323" y="502704"/>
                    <a:pt x="1393870" y="495974"/>
                  </a:cubicBezTo>
                  <a:lnTo>
                    <a:pt x="1397694" y="493290"/>
                  </a:lnTo>
                  <a:lnTo>
                    <a:pt x="1397694" y="480616"/>
                  </a:lnTo>
                  <a:lnTo>
                    <a:pt x="1393870" y="477931"/>
                  </a:lnTo>
                  <a:cubicBezTo>
                    <a:pt x="1381596" y="474458"/>
                    <a:pt x="1364103" y="473671"/>
                    <a:pt x="1349678" y="475251"/>
                  </a:cubicBezTo>
                  <a:close/>
                  <a:moveTo>
                    <a:pt x="1202719" y="470336"/>
                  </a:moveTo>
                  <a:lnTo>
                    <a:pt x="1186599" y="476149"/>
                  </a:lnTo>
                  <a:cubicBezTo>
                    <a:pt x="1173387" y="478745"/>
                    <a:pt x="1158696" y="478477"/>
                    <a:pt x="1150455" y="478119"/>
                  </a:cubicBezTo>
                  <a:lnTo>
                    <a:pt x="1125422" y="474397"/>
                  </a:lnTo>
                  <a:lnTo>
                    <a:pt x="1125422" y="481756"/>
                  </a:lnTo>
                  <a:lnTo>
                    <a:pt x="1202719" y="496171"/>
                  </a:lnTo>
                  <a:close/>
                  <a:moveTo>
                    <a:pt x="920631" y="455387"/>
                  </a:moveTo>
                  <a:lnTo>
                    <a:pt x="920631" y="667274"/>
                  </a:lnTo>
                  <a:lnTo>
                    <a:pt x="920631" y="890387"/>
                  </a:lnTo>
                  <a:lnTo>
                    <a:pt x="1113864" y="928876"/>
                  </a:lnTo>
                  <a:lnTo>
                    <a:pt x="1113864" y="768067"/>
                  </a:lnTo>
                  <a:lnTo>
                    <a:pt x="1113864" y="491410"/>
                  </a:lnTo>
                  <a:close/>
                  <a:moveTo>
                    <a:pt x="398253" y="446575"/>
                  </a:moveTo>
                  <a:cubicBezTo>
                    <a:pt x="398972" y="446214"/>
                    <a:pt x="399690" y="447296"/>
                    <a:pt x="398972" y="447657"/>
                  </a:cubicBezTo>
                  <a:cubicBezTo>
                    <a:pt x="382078" y="458481"/>
                    <a:pt x="363747" y="467501"/>
                    <a:pt x="345775" y="476881"/>
                  </a:cubicBezTo>
                  <a:cubicBezTo>
                    <a:pt x="344338" y="477603"/>
                    <a:pt x="342900" y="475078"/>
                    <a:pt x="344338" y="474356"/>
                  </a:cubicBezTo>
                  <a:cubicBezTo>
                    <a:pt x="361950" y="464975"/>
                    <a:pt x="379922" y="454512"/>
                    <a:pt x="398253" y="446575"/>
                  </a:cubicBezTo>
                  <a:close/>
                  <a:moveTo>
                    <a:pt x="1144169" y="443588"/>
                  </a:moveTo>
                  <a:cubicBezTo>
                    <a:pt x="1137010" y="444384"/>
                    <a:pt x="1130610" y="445777"/>
                    <a:pt x="1125998" y="447726"/>
                  </a:cubicBezTo>
                  <a:lnTo>
                    <a:pt x="1125422" y="448306"/>
                  </a:lnTo>
                  <a:lnTo>
                    <a:pt x="1125422" y="461911"/>
                  </a:lnTo>
                  <a:lnTo>
                    <a:pt x="1125998" y="462475"/>
                  </a:lnTo>
                  <a:cubicBezTo>
                    <a:pt x="1139832" y="468294"/>
                    <a:pt x="1169771" y="469553"/>
                    <a:pt x="1187948" y="464467"/>
                  </a:cubicBezTo>
                  <a:lnTo>
                    <a:pt x="1200536" y="455380"/>
                  </a:lnTo>
                  <a:lnTo>
                    <a:pt x="1202719" y="456956"/>
                  </a:lnTo>
                  <a:lnTo>
                    <a:pt x="1202719" y="453804"/>
                  </a:lnTo>
                  <a:lnTo>
                    <a:pt x="1200536" y="455380"/>
                  </a:lnTo>
                  <a:lnTo>
                    <a:pt x="1187948" y="446288"/>
                  </a:lnTo>
                  <a:cubicBezTo>
                    <a:pt x="1175830" y="442789"/>
                    <a:pt x="1158485" y="441996"/>
                    <a:pt x="1144169" y="443588"/>
                  </a:cubicBezTo>
                  <a:close/>
                  <a:moveTo>
                    <a:pt x="831663" y="438801"/>
                  </a:moveTo>
                  <a:lnTo>
                    <a:pt x="831663" y="645669"/>
                  </a:lnTo>
                  <a:lnTo>
                    <a:pt x="831663" y="872667"/>
                  </a:lnTo>
                  <a:lnTo>
                    <a:pt x="911184" y="888506"/>
                  </a:lnTo>
                  <a:lnTo>
                    <a:pt x="911080" y="880745"/>
                  </a:lnTo>
                  <a:cubicBezTo>
                    <a:pt x="910050" y="864958"/>
                    <a:pt x="908744" y="851275"/>
                    <a:pt x="908744" y="842633"/>
                  </a:cubicBezTo>
                  <a:lnTo>
                    <a:pt x="908744" y="570052"/>
                  </a:lnTo>
                  <a:lnTo>
                    <a:pt x="908744" y="453171"/>
                  </a:lnTo>
                  <a:close/>
                  <a:moveTo>
                    <a:pt x="369317" y="425939"/>
                  </a:moveTo>
                  <a:cubicBezTo>
                    <a:pt x="370036" y="425576"/>
                    <a:pt x="371115" y="427029"/>
                    <a:pt x="370036" y="427393"/>
                  </a:cubicBezTo>
                  <a:cubicBezTo>
                    <a:pt x="335152" y="447380"/>
                    <a:pt x="298830" y="465550"/>
                    <a:pt x="263227" y="484447"/>
                  </a:cubicBezTo>
                  <a:cubicBezTo>
                    <a:pt x="261788" y="485537"/>
                    <a:pt x="260350" y="482994"/>
                    <a:pt x="261788" y="482267"/>
                  </a:cubicBezTo>
                  <a:cubicBezTo>
                    <a:pt x="297751" y="463006"/>
                    <a:pt x="332995" y="443383"/>
                    <a:pt x="369317" y="425939"/>
                  </a:cubicBezTo>
                  <a:close/>
                  <a:moveTo>
                    <a:pt x="1699130" y="414415"/>
                  </a:moveTo>
                  <a:lnTo>
                    <a:pt x="1459292" y="552297"/>
                  </a:lnTo>
                  <a:lnTo>
                    <a:pt x="1459292" y="574250"/>
                  </a:lnTo>
                  <a:lnTo>
                    <a:pt x="1455691" y="974303"/>
                  </a:lnTo>
                  <a:cubicBezTo>
                    <a:pt x="1455331" y="1040199"/>
                    <a:pt x="1454611" y="1106094"/>
                    <a:pt x="1453891" y="1171629"/>
                  </a:cubicBezTo>
                  <a:cubicBezTo>
                    <a:pt x="1453891" y="1187473"/>
                    <a:pt x="1458212" y="1210878"/>
                    <a:pt x="1453531" y="1226002"/>
                  </a:cubicBezTo>
                  <a:lnTo>
                    <a:pt x="1453531" y="1226740"/>
                  </a:lnTo>
                  <a:lnTo>
                    <a:pt x="1449364" y="1231116"/>
                  </a:lnTo>
                  <a:lnTo>
                    <a:pt x="1449255" y="1231133"/>
                  </a:lnTo>
                  <a:cubicBezTo>
                    <a:pt x="1448558" y="1231628"/>
                    <a:pt x="1448232" y="1232146"/>
                    <a:pt x="1448822" y="1231685"/>
                  </a:cubicBezTo>
                  <a:lnTo>
                    <a:pt x="1449364" y="1231116"/>
                  </a:lnTo>
                  <a:lnTo>
                    <a:pt x="1451916" y="1230717"/>
                  </a:lnTo>
                  <a:lnTo>
                    <a:pt x="1452278" y="1231998"/>
                  </a:lnTo>
                  <a:lnTo>
                    <a:pt x="1453531" y="1231203"/>
                  </a:lnTo>
                  <a:lnTo>
                    <a:pt x="1453531" y="1226740"/>
                  </a:lnTo>
                  <a:lnTo>
                    <a:pt x="1453891" y="1226362"/>
                  </a:lnTo>
                  <a:cubicBezTo>
                    <a:pt x="1469373" y="1207998"/>
                    <a:pt x="1505738" y="1194314"/>
                    <a:pt x="1526261" y="1181712"/>
                  </a:cubicBezTo>
                  <a:lnTo>
                    <a:pt x="1628514" y="1118697"/>
                  </a:lnTo>
                  <a:lnTo>
                    <a:pt x="1647667" y="1108123"/>
                  </a:lnTo>
                  <a:lnTo>
                    <a:pt x="1685423" y="1084186"/>
                  </a:lnTo>
                  <a:lnTo>
                    <a:pt x="1694403" y="1078007"/>
                  </a:lnTo>
                  <a:lnTo>
                    <a:pt x="1696205" y="1077350"/>
                  </a:lnTo>
                  <a:lnTo>
                    <a:pt x="1696221" y="1077340"/>
                  </a:lnTo>
                  <a:lnTo>
                    <a:pt x="1696318" y="1073629"/>
                  </a:lnTo>
                  <a:lnTo>
                    <a:pt x="1614698" y="1118978"/>
                  </a:lnTo>
                  <a:cubicBezTo>
                    <a:pt x="1579913" y="1138461"/>
                    <a:pt x="1545441" y="1158442"/>
                    <a:pt x="1511868" y="1180141"/>
                  </a:cubicBezTo>
                  <a:cubicBezTo>
                    <a:pt x="1510790" y="1180865"/>
                    <a:pt x="1509713" y="1179056"/>
                    <a:pt x="1510790" y="1178333"/>
                  </a:cubicBezTo>
                  <a:cubicBezTo>
                    <a:pt x="1544005" y="1156453"/>
                    <a:pt x="1577668" y="1134755"/>
                    <a:pt x="1612140" y="1114502"/>
                  </a:cubicBezTo>
                  <a:lnTo>
                    <a:pt x="1696394" y="1070746"/>
                  </a:lnTo>
                  <a:lnTo>
                    <a:pt x="1696563" y="1064324"/>
                  </a:lnTo>
                  <a:lnTo>
                    <a:pt x="1696429" y="1053875"/>
                  </a:lnTo>
                  <a:lnTo>
                    <a:pt x="1694345" y="1050327"/>
                  </a:lnTo>
                  <a:lnTo>
                    <a:pt x="1696367" y="1049053"/>
                  </a:lnTo>
                  <a:lnTo>
                    <a:pt x="1696041" y="1023635"/>
                  </a:lnTo>
                  <a:lnTo>
                    <a:pt x="1546808" y="1127757"/>
                  </a:lnTo>
                  <a:cubicBezTo>
                    <a:pt x="1545723" y="1128478"/>
                    <a:pt x="1544638" y="1126314"/>
                    <a:pt x="1545723" y="1125592"/>
                  </a:cubicBezTo>
                  <a:cubicBezTo>
                    <a:pt x="1571398" y="1107733"/>
                    <a:pt x="1596169" y="1087889"/>
                    <a:pt x="1621572" y="1068992"/>
                  </a:cubicBezTo>
                  <a:lnTo>
                    <a:pt x="1696013" y="1021403"/>
                  </a:lnTo>
                  <a:lnTo>
                    <a:pt x="1695703" y="997215"/>
                  </a:lnTo>
                  <a:lnTo>
                    <a:pt x="1470964" y="1132524"/>
                  </a:lnTo>
                  <a:cubicBezTo>
                    <a:pt x="1469521" y="1133242"/>
                    <a:pt x="1468438" y="1131088"/>
                    <a:pt x="1469882" y="1130370"/>
                  </a:cubicBezTo>
                  <a:cubicBezTo>
                    <a:pt x="1507777" y="1106498"/>
                    <a:pt x="1545401" y="1081728"/>
                    <a:pt x="1583612" y="1057946"/>
                  </a:cubicBezTo>
                  <a:lnTo>
                    <a:pt x="1695666" y="994391"/>
                  </a:lnTo>
                  <a:lnTo>
                    <a:pt x="1694088" y="871274"/>
                  </a:lnTo>
                  <a:lnTo>
                    <a:pt x="1694847" y="836968"/>
                  </a:lnTo>
                  <a:lnTo>
                    <a:pt x="1654342" y="862003"/>
                  </a:lnTo>
                  <a:cubicBezTo>
                    <a:pt x="1637025" y="871800"/>
                    <a:pt x="1619483" y="881234"/>
                    <a:pt x="1602211" y="891213"/>
                  </a:cubicBezTo>
                  <a:cubicBezTo>
                    <a:pt x="1600412" y="891938"/>
                    <a:pt x="1598613" y="889036"/>
                    <a:pt x="1600412" y="887947"/>
                  </a:cubicBezTo>
                  <a:lnTo>
                    <a:pt x="1694905" y="834349"/>
                  </a:lnTo>
                  <a:lnTo>
                    <a:pt x="1698363" y="677954"/>
                  </a:lnTo>
                  <a:cubicBezTo>
                    <a:pt x="1698363" y="609178"/>
                    <a:pt x="1698724" y="540402"/>
                    <a:pt x="1699084" y="471626"/>
                  </a:cubicBezTo>
                  <a:cubicBezTo>
                    <a:pt x="1699084" y="453622"/>
                    <a:pt x="1696203" y="433457"/>
                    <a:pt x="1699084" y="415813"/>
                  </a:cubicBezTo>
                  <a:close/>
                  <a:moveTo>
                    <a:pt x="908744" y="400660"/>
                  </a:moveTo>
                  <a:lnTo>
                    <a:pt x="901621" y="407758"/>
                  </a:lnTo>
                  <a:lnTo>
                    <a:pt x="908744" y="414602"/>
                  </a:lnTo>
                  <a:close/>
                  <a:moveTo>
                    <a:pt x="1504400" y="397720"/>
                  </a:moveTo>
                  <a:cubicBezTo>
                    <a:pt x="1520307" y="397001"/>
                    <a:pt x="1557181" y="397361"/>
                    <a:pt x="1561519" y="417862"/>
                  </a:cubicBezTo>
                  <a:lnTo>
                    <a:pt x="1560508" y="419480"/>
                  </a:lnTo>
                  <a:lnTo>
                    <a:pt x="1557136" y="414085"/>
                  </a:lnTo>
                  <a:cubicBezTo>
                    <a:pt x="1554289" y="413276"/>
                    <a:pt x="1551035" y="414265"/>
                    <a:pt x="1550312" y="417862"/>
                  </a:cubicBezTo>
                  <a:lnTo>
                    <a:pt x="1548018" y="419480"/>
                  </a:lnTo>
                  <a:lnTo>
                    <a:pt x="1536304" y="411214"/>
                  </a:lnTo>
                  <a:cubicBezTo>
                    <a:pt x="1513325" y="404824"/>
                    <a:pt x="1470418" y="408600"/>
                    <a:pt x="1470418" y="419660"/>
                  </a:cubicBezTo>
                  <a:cubicBezTo>
                    <a:pt x="1470418" y="430181"/>
                    <a:pt x="1513122" y="434227"/>
                    <a:pt x="1536151" y="427854"/>
                  </a:cubicBezTo>
                  <a:lnTo>
                    <a:pt x="1548018" y="419480"/>
                  </a:lnTo>
                  <a:lnTo>
                    <a:pt x="1550312" y="421099"/>
                  </a:lnTo>
                  <a:cubicBezTo>
                    <a:pt x="1551035" y="424696"/>
                    <a:pt x="1554289" y="425685"/>
                    <a:pt x="1557136" y="424876"/>
                  </a:cubicBezTo>
                  <a:lnTo>
                    <a:pt x="1560508" y="419480"/>
                  </a:lnTo>
                  <a:lnTo>
                    <a:pt x="1561519" y="421099"/>
                  </a:lnTo>
                  <a:cubicBezTo>
                    <a:pt x="1557181" y="442679"/>
                    <a:pt x="1517053" y="442320"/>
                    <a:pt x="1500785" y="441600"/>
                  </a:cubicBezTo>
                  <a:cubicBezTo>
                    <a:pt x="1488494" y="440881"/>
                    <a:pt x="1454150" y="438363"/>
                    <a:pt x="1454150" y="419660"/>
                  </a:cubicBezTo>
                  <a:cubicBezTo>
                    <a:pt x="1454150" y="399519"/>
                    <a:pt x="1491747" y="397720"/>
                    <a:pt x="1504400" y="397720"/>
                  </a:cubicBezTo>
                  <a:close/>
                  <a:moveTo>
                    <a:pt x="374092" y="395414"/>
                  </a:moveTo>
                  <a:cubicBezTo>
                    <a:pt x="375165" y="395414"/>
                    <a:pt x="375880" y="396844"/>
                    <a:pt x="374807" y="397560"/>
                  </a:cubicBezTo>
                  <a:cubicBezTo>
                    <a:pt x="334747" y="415083"/>
                    <a:pt x="297548" y="432606"/>
                    <a:pt x="262496" y="459428"/>
                  </a:cubicBezTo>
                  <a:cubicBezTo>
                    <a:pt x="261781" y="460143"/>
                    <a:pt x="260350" y="458355"/>
                    <a:pt x="261423" y="457998"/>
                  </a:cubicBezTo>
                  <a:cubicBezTo>
                    <a:pt x="294329" y="430818"/>
                    <a:pt x="332601" y="406858"/>
                    <a:pt x="374092" y="395414"/>
                  </a:cubicBezTo>
                  <a:close/>
                  <a:moveTo>
                    <a:pt x="1288616" y="364443"/>
                  </a:moveTo>
                  <a:cubicBezTo>
                    <a:pt x="1275080" y="365971"/>
                    <a:pt x="1264405" y="369680"/>
                    <a:pt x="1264405" y="375210"/>
                  </a:cubicBezTo>
                  <a:cubicBezTo>
                    <a:pt x="1264405" y="380605"/>
                    <a:pt x="1275030" y="384331"/>
                    <a:pt x="1288521" y="385895"/>
                  </a:cubicBezTo>
                  <a:lnTo>
                    <a:pt x="1309087" y="384756"/>
                  </a:lnTo>
                  <a:lnTo>
                    <a:pt x="1309087" y="365592"/>
                  </a:lnTo>
                  <a:close/>
                  <a:moveTo>
                    <a:pt x="401606" y="357569"/>
                  </a:moveTo>
                  <a:cubicBezTo>
                    <a:pt x="401381" y="357299"/>
                    <a:pt x="399491" y="357119"/>
                    <a:pt x="399671" y="357839"/>
                  </a:cubicBezTo>
                  <a:lnTo>
                    <a:pt x="399696" y="358271"/>
                  </a:lnTo>
                  <a:lnTo>
                    <a:pt x="396799" y="357731"/>
                  </a:lnTo>
                  <a:close/>
                  <a:moveTo>
                    <a:pt x="1409581" y="353659"/>
                  </a:moveTo>
                  <a:lnTo>
                    <a:pt x="1409581" y="472411"/>
                  </a:lnTo>
                  <a:lnTo>
                    <a:pt x="1411083" y="472983"/>
                  </a:lnTo>
                  <a:cubicBezTo>
                    <a:pt x="1415700" y="476004"/>
                    <a:pt x="1419050" y="480025"/>
                    <a:pt x="1420227" y="485356"/>
                  </a:cubicBezTo>
                  <a:lnTo>
                    <a:pt x="1419255" y="486940"/>
                  </a:lnTo>
                  <a:lnTo>
                    <a:pt x="1415972" y="481491"/>
                  </a:lnTo>
                  <a:lnTo>
                    <a:pt x="1409581" y="485034"/>
                  </a:lnTo>
                  <a:lnTo>
                    <a:pt x="1409581" y="488865"/>
                  </a:lnTo>
                  <a:lnTo>
                    <a:pt x="1415972" y="492286"/>
                  </a:lnTo>
                  <a:lnTo>
                    <a:pt x="1419255" y="486940"/>
                  </a:lnTo>
                  <a:lnTo>
                    <a:pt x="1420227" y="488555"/>
                  </a:lnTo>
                  <a:cubicBezTo>
                    <a:pt x="1419050" y="494152"/>
                    <a:pt x="1415497" y="498306"/>
                    <a:pt x="1410568" y="501377"/>
                  </a:cubicBezTo>
                  <a:lnTo>
                    <a:pt x="1409581" y="501726"/>
                  </a:lnTo>
                  <a:lnTo>
                    <a:pt x="1409581" y="534750"/>
                  </a:lnTo>
                  <a:lnTo>
                    <a:pt x="1452965" y="542841"/>
                  </a:lnTo>
                  <a:lnTo>
                    <a:pt x="1689686" y="406413"/>
                  </a:lnTo>
                  <a:lnTo>
                    <a:pt x="1665599" y="400329"/>
                  </a:lnTo>
                  <a:cubicBezTo>
                    <a:pt x="1652547" y="398619"/>
                    <a:pt x="1639316" y="397629"/>
                    <a:pt x="1628874" y="395648"/>
                  </a:cubicBezTo>
                  <a:lnTo>
                    <a:pt x="1472974" y="365761"/>
                  </a:lnTo>
                  <a:close/>
                  <a:moveTo>
                    <a:pt x="343926" y="352909"/>
                  </a:moveTo>
                  <a:cubicBezTo>
                    <a:pt x="345000" y="352551"/>
                    <a:pt x="345717" y="353985"/>
                    <a:pt x="344642" y="354343"/>
                  </a:cubicBezTo>
                  <a:cubicBezTo>
                    <a:pt x="296998" y="377644"/>
                    <a:pt x="247205" y="397359"/>
                    <a:pt x="197771" y="418150"/>
                  </a:cubicBezTo>
                  <a:cubicBezTo>
                    <a:pt x="196696" y="418867"/>
                    <a:pt x="195263" y="416717"/>
                    <a:pt x="196696" y="416000"/>
                  </a:cubicBezTo>
                  <a:cubicBezTo>
                    <a:pt x="245414" y="394492"/>
                    <a:pt x="294133" y="371908"/>
                    <a:pt x="343926" y="352909"/>
                  </a:cubicBezTo>
                  <a:close/>
                  <a:moveTo>
                    <a:pt x="346340" y="348326"/>
                  </a:moveTo>
                  <a:lnTo>
                    <a:pt x="378068" y="354239"/>
                  </a:lnTo>
                  <a:lnTo>
                    <a:pt x="396799" y="357731"/>
                  </a:lnTo>
                  <a:lnTo>
                    <a:pt x="393550" y="357839"/>
                  </a:lnTo>
                  <a:close/>
                  <a:moveTo>
                    <a:pt x="722596" y="341794"/>
                  </a:moveTo>
                  <a:cubicBezTo>
                    <a:pt x="738720" y="341439"/>
                    <a:pt x="777776" y="341794"/>
                    <a:pt x="782434" y="363119"/>
                  </a:cubicBezTo>
                  <a:lnTo>
                    <a:pt x="781420" y="364718"/>
                  </a:lnTo>
                  <a:lnTo>
                    <a:pt x="777955" y="359254"/>
                  </a:lnTo>
                  <a:cubicBezTo>
                    <a:pt x="775178" y="358499"/>
                    <a:pt x="772043" y="359565"/>
                    <a:pt x="771326" y="363119"/>
                  </a:cubicBezTo>
                  <a:lnTo>
                    <a:pt x="769063" y="364725"/>
                  </a:lnTo>
                  <a:lnTo>
                    <a:pt x="756300" y="355744"/>
                  </a:lnTo>
                  <a:cubicBezTo>
                    <a:pt x="731912" y="348880"/>
                    <a:pt x="686766" y="352812"/>
                    <a:pt x="686766" y="364541"/>
                  </a:cubicBezTo>
                  <a:cubicBezTo>
                    <a:pt x="686766" y="376269"/>
                    <a:pt x="731912" y="380601"/>
                    <a:pt x="756300" y="373787"/>
                  </a:cubicBezTo>
                  <a:lnTo>
                    <a:pt x="769063" y="364725"/>
                  </a:lnTo>
                  <a:lnTo>
                    <a:pt x="771326" y="366318"/>
                  </a:lnTo>
                  <a:cubicBezTo>
                    <a:pt x="772043" y="369872"/>
                    <a:pt x="775178" y="370938"/>
                    <a:pt x="777955" y="370183"/>
                  </a:cubicBezTo>
                  <a:lnTo>
                    <a:pt x="781420" y="364718"/>
                  </a:lnTo>
                  <a:lnTo>
                    <a:pt x="782434" y="366318"/>
                  </a:lnTo>
                  <a:cubicBezTo>
                    <a:pt x="777417" y="388708"/>
                    <a:pt x="735495" y="388353"/>
                    <a:pt x="718655" y="387287"/>
                  </a:cubicBezTo>
                  <a:cubicBezTo>
                    <a:pt x="705756" y="386931"/>
                    <a:pt x="669925" y="384088"/>
                    <a:pt x="669925" y="364541"/>
                  </a:cubicBezTo>
                  <a:cubicBezTo>
                    <a:pt x="669925" y="344282"/>
                    <a:pt x="709339" y="342150"/>
                    <a:pt x="722596" y="341794"/>
                  </a:cubicBezTo>
                  <a:close/>
                  <a:moveTo>
                    <a:pt x="1320613" y="336674"/>
                  </a:moveTo>
                  <a:lnTo>
                    <a:pt x="1320613" y="354820"/>
                  </a:lnTo>
                  <a:lnTo>
                    <a:pt x="1330787" y="355518"/>
                  </a:lnTo>
                  <a:cubicBezTo>
                    <a:pt x="1342582" y="358126"/>
                    <a:pt x="1352975" y="363341"/>
                    <a:pt x="1355144" y="373412"/>
                  </a:cubicBezTo>
                  <a:lnTo>
                    <a:pt x="1354182" y="375061"/>
                  </a:lnTo>
                  <a:lnTo>
                    <a:pt x="1350896" y="369635"/>
                  </a:lnTo>
                  <a:cubicBezTo>
                    <a:pt x="1348095" y="368826"/>
                    <a:pt x="1344841" y="369815"/>
                    <a:pt x="1343937" y="373412"/>
                  </a:cubicBezTo>
                  <a:lnTo>
                    <a:pt x="1341676" y="375047"/>
                  </a:lnTo>
                  <a:lnTo>
                    <a:pt x="1329985" y="366764"/>
                  </a:lnTo>
                  <a:lnTo>
                    <a:pt x="1320613" y="366238"/>
                  </a:lnTo>
                  <a:lnTo>
                    <a:pt x="1320613" y="384117"/>
                  </a:lnTo>
                  <a:lnTo>
                    <a:pt x="1329833" y="383606"/>
                  </a:lnTo>
                  <a:lnTo>
                    <a:pt x="1341676" y="375047"/>
                  </a:lnTo>
                  <a:lnTo>
                    <a:pt x="1343937" y="376649"/>
                  </a:lnTo>
                  <a:cubicBezTo>
                    <a:pt x="1344841" y="380425"/>
                    <a:pt x="1348095" y="381504"/>
                    <a:pt x="1350896" y="380695"/>
                  </a:cubicBezTo>
                  <a:lnTo>
                    <a:pt x="1354182" y="375061"/>
                  </a:lnTo>
                  <a:lnTo>
                    <a:pt x="1355144" y="376649"/>
                  </a:lnTo>
                  <a:cubicBezTo>
                    <a:pt x="1352794" y="387439"/>
                    <a:pt x="1341587" y="392834"/>
                    <a:pt x="1328980" y="395397"/>
                  </a:cubicBezTo>
                  <a:lnTo>
                    <a:pt x="1320613" y="395821"/>
                  </a:lnTo>
                  <a:lnTo>
                    <a:pt x="1320613" y="471179"/>
                  </a:lnTo>
                  <a:lnTo>
                    <a:pt x="1328106" y="467852"/>
                  </a:lnTo>
                  <a:cubicBezTo>
                    <a:pt x="1339740" y="464831"/>
                    <a:pt x="1353049" y="464387"/>
                    <a:pt x="1359749" y="464387"/>
                  </a:cubicBezTo>
                  <a:cubicBezTo>
                    <a:pt x="1367897" y="464031"/>
                    <a:pt x="1381840" y="463942"/>
                    <a:pt x="1394334" y="466608"/>
                  </a:cubicBezTo>
                  <a:lnTo>
                    <a:pt x="1397694" y="467887"/>
                  </a:lnTo>
                  <a:lnTo>
                    <a:pt x="1397694" y="351390"/>
                  </a:lnTo>
                  <a:close/>
                  <a:moveTo>
                    <a:pt x="1071243" y="326170"/>
                  </a:moveTo>
                  <a:cubicBezTo>
                    <a:pt x="1057644" y="327665"/>
                    <a:pt x="1046918" y="331353"/>
                    <a:pt x="1046918" y="336926"/>
                  </a:cubicBezTo>
                  <a:cubicBezTo>
                    <a:pt x="1046918" y="347801"/>
                    <a:pt x="1089621" y="351744"/>
                    <a:pt x="1112650" y="345388"/>
                  </a:cubicBezTo>
                  <a:lnTo>
                    <a:pt x="1113864" y="344539"/>
                  </a:lnTo>
                  <a:lnTo>
                    <a:pt x="1113864" y="329309"/>
                  </a:lnTo>
                  <a:lnTo>
                    <a:pt x="1112802" y="328566"/>
                  </a:lnTo>
                  <a:cubicBezTo>
                    <a:pt x="1101313" y="325371"/>
                    <a:pt x="1084842" y="324675"/>
                    <a:pt x="1071243" y="326170"/>
                  </a:cubicBezTo>
                  <a:close/>
                  <a:moveTo>
                    <a:pt x="1214638" y="316443"/>
                  </a:moveTo>
                  <a:lnTo>
                    <a:pt x="1214638" y="498394"/>
                  </a:lnTo>
                  <a:lnTo>
                    <a:pt x="1309087" y="516008"/>
                  </a:lnTo>
                  <a:lnTo>
                    <a:pt x="1309087" y="491867"/>
                  </a:lnTo>
                  <a:lnTo>
                    <a:pt x="1306513" y="486778"/>
                  </a:lnTo>
                  <a:lnTo>
                    <a:pt x="1309087" y="481898"/>
                  </a:lnTo>
                  <a:lnTo>
                    <a:pt x="1309087" y="396406"/>
                  </a:lnTo>
                  <a:lnTo>
                    <a:pt x="1294410" y="397150"/>
                  </a:lnTo>
                  <a:cubicBezTo>
                    <a:pt x="1282119" y="396791"/>
                    <a:pt x="1247775" y="394273"/>
                    <a:pt x="1247775" y="375210"/>
                  </a:cubicBezTo>
                  <a:cubicBezTo>
                    <a:pt x="1247775" y="355428"/>
                    <a:pt x="1285372" y="353630"/>
                    <a:pt x="1298025" y="353270"/>
                  </a:cubicBezTo>
                  <a:lnTo>
                    <a:pt x="1309087" y="354029"/>
                  </a:lnTo>
                  <a:lnTo>
                    <a:pt x="1309087" y="334474"/>
                  </a:lnTo>
                  <a:close/>
                  <a:moveTo>
                    <a:pt x="125716" y="305241"/>
                  </a:moveTo>
                  <a:lnTo>
                    <a:pt x="201355" y="320010"/>
                  </a:lnTo>
                  <a:lnTo>
                    <a:pt x="212854" y="314804"/>
                  </a:lnTo>
                  <a:cubicBezTo>
                    <a:pt x="213219" y="314451"/>
                    <a:pt x="213948" y="315862"/>
                    <a:pt x="213219" y="315862"/>
                  </a:cubicBezTo>
                  <a:lnTo>
                    <a:pt x="203293" y="320388"/>
                  </a:lnTo>
                  <a:lnTo>
                    <a:pt x="255105" y="330505"/>
                  </a:lnTo>
                  <a:lnTo>
                    <a:pt x="262448" y="327508"/>
                  </a:lnTo>
                  <a:cubicBezTo>
                    <a:pt x="262807" y="327151"/>
                    <a:pt x="263166" y="328222"/>
                    <a:pt x="262807" y="328579"/>
                  </a:cubicBezTo>
                  <a:lnTo>
                    <a:pt x="257819" y="331035"/>
                  </a:lnTo>
                  <a:lnTo>
                    <a:pt x="308852" y="341000"/>
                  </a:lnTo>
                  <a:lnTo>
                    <a:pt x="317279" y="338264"/>
                  </a:lnTo>
                  <a:cubicBezTo>
                    <a:pt x="318364" y="338264"/>
                    <a:pt x="318726" y="339719"/>
                    <a:pt x="317641" y="340083"/>
                  </a:cubicBezTo>
                  <a:lnTo>
                    <a:pt x="312741" y="341759"/>
                  </a:lnTo>
                  <a:lnTo>
                    <a:pt x="345304" y="348117"/>
                  </a:lnTo>
                  <a:lnTo>
                    <a:pt x="346340" y="348326"/>
                  </a:lnTo>
                  <a:lnTo>
                    <a:pt x="312162" y="341957"/>
                  </a:lnTo>
                  <a:lnTo>
                    <a:pt x="251167" y="362820"/>
                  </a:lnTo>
                  <a:cubicBezTo>
                    <a:pt x="229280" y="370915"/>
                    <a:pt x="207665" y="379737"/>
                    <a:pt x="186321" y="389923"/>
                  </a:cubicBezTo>
                  <a:cubicBezTo>
                    <a:pt x="185235" y="390287"/>
                    <a:pt x="184150" y="388832"/>
                    <a:pt x="185235" y="388468"/>
                  </a:cubicBezTo>
                  <a:cubicBezTo>
                    <a:pt x="206398" y="378282"/>
                    <a:pt x="228014" y="368641"/>
                    <a:pt x="250036" y="360092"/>
                  </a:cubicBezTo>
                  <a:lnTo>
                    <a:pt x="308186" y="341216"/>
                  </a:lnTo>
                  <a:lnTo>
                    <a:pt x="256648" y="331612"/>
                  </a:lnTo>
                  <a:lnTo>
                    <a:pt x="145388" y="386405"/>
                  </a:lnTo>
                  <a:cubicBezTo>
                    <a:pt x="143952" y="387119"/>
                    <a:pt x="142875" y="385334"/>
                    <a:pt x="143952" y="384263"/>
                  </a:cubicBezTo>
                  <a:cubicBezTo>
                    <a:pt x="162804" y="372841"/>
                    <a:pt x="181835" y="362043"/>
                    <a:pt x="201449" y="352405"/>
                  </a:cubicBezTo>
                  <a:lnTo>
                    <a:pt x="253728" y="331067"/>
                  </a:lnTo>
                  <a:lnTo>
                    <a:pt x="201300" y="321297"/>
                  </a:lnTo>
                  <a:lnTo>
                    <a:pt x="162161" y="339145"/>
                  </a:lnTo>
                  <a:cubicBezTo>
                    <a:pt x="161067" y="339498"/>
                    <a:pt x="160338" y="338440"/>
                    <a:pt x="161432" y="338087"/>
                  </a:cubicBezTo>
                  <a:lnTo>
                    <a:pt x="199326" y="320929"/>
                  </a:lnTo>
                  <a:lnTo>
                    <a:pt x="146197" y="311029"/>
                  </a:lnTo>
                  <a:lnTo>
                    <a:pt x="125740" y="307131"/>
                  </a:lnTo>
                  <a:close/>
                  <a:moveTo>
                    <a:pt x="831663" y="304083"/>
                  </a:moveTo>
                  <a:lnTo>
                    <a:pt x="831663" y="426971"/>
                  </a:lnTo>
                  <a:lnTo>
                    <a:pt x="908744" y="441346"/>
                  </a:lnTo>
                  <a:lnTo>
                    <a:pt x="908744" y="426779"/>
                  </a:lnTo>
                  <a:lnTo>
                    <a:pt x="903975" y="426062"/>
                  </a:lnTo>
                  <a:cubicBezTo>
                    <a:pt x="893292" y="422863"/>
                    <a:pt x="884238" y="417354"/>
                    <a:pt x="884238" y="407758"/>
                  </a:cubicBezTo>
                  <a:cubicBezTo>
                    <a:pt x="884238" y="397451"/>
                    <a:pt x="894197" y="391853"/>
                    <a:pt x="905831" y="388788"/>
                  </a:cubicBezTo>
                  <a:lnTo>
                    <a:pt x="908744" y="388298"/>
                  </a:lnTo>
                  <a:lnTo>
                    <a:pt x="908744" y="312004"/>
                  </a:lnTo>
                  <a:lnTo>
                    <a:pt x="906885" y="312686"/>
                  </a:lnTo>
                  <a:cubicBezTo>
                    <a:pt x="894187" y="315223"/>
                    <a:pt x="880088" y="314951"/>
                    <a:pt x="872135" y="314589"/>
                  </a:cubicBezTo>
                  <a:cubicBezTo>
                    <a:pt x="865989" y="314226"/>
                    <a:pt x="854331" y="313411"/>
                    <a:pt x="844208" y="310329"/>
                  </a:cubicBezTo>
                  <a:close/>
                  <a:moveTo>
                    <a:pt x="511459" y="302106"/>
                  </a:moveTo>
                  <a:cubicBezTo>
                    <a:pt x="527583" y="301751"/>
                    <a:pt x="566639" y="302106"/>
                    <a:pt x="571297" y="323431"/>
                  </a:cubicBezTo>
                  <a:lnTo>
                    <a:pt x="570263" y="325030"/>
                  </a:lnTo>
                  <a:lnTo>
                    <a:pt x="566818" y="319699"/>
                  </a:lnTo>
                  <a:cubicBezTo>
                    <a:pt x="564041" y="318899"/>
                    <a:pt x="560906" y="319877"/>
                    <a:pt x="560189" y="323431"/>
                  </a:cubicBezTo>
                  <a:lnTo>
                    <a:pt x="557935" y="325037"/>
                  </a:lnTo>
                  <a:lnTo>
                    <a:pt x="545219" y="316056"/>
                  </a:lnTo>
                  <a:cubicBezTo>
                    <a:pt x="520932" y="309192"/>
                    <a:pt x="475987" y="313124"/>
                    <a:pt x="475987" y="324853"/>
                  </a:cubicBezTo>
                  <a:cubicBezTo>
                    <a:pt x="475987" y="336581"/>
                    <a:pt x="520932" y="340913"/>
                    <a:pt x="545219" y="334099"/>
                  </a:cubicBezTo>
                  <a:lnTo>
                    <a:pt x="557935" y="325037"/>
                  </a:lnTo>
                  <a:lnTo>
                    <a:pt x="560189" y="326630"/>
                  </a:lnTo>
                  <a:cubicBezTo>
                    <a:pt x="560906" y="330184"/>
                    <a:pt x="564041" y="331161"/>
                    <a:pt x="566818" y="330361"/>
                  </a:cubicBezTo>
                  <a:lnTo>
                    <a:pt x="570263" y="325030"/>
                  </a:lnTo>
                  <a:lnTo>
                    <a:pt x="571297" y="326630"/>
                  </a:lnTo>
                  <a:cubicBezTo>
                    <a:pt x="566280" y="349020"/>
                    <a:pt x="524358" y="348665"/>
                    <a:pt x="507518" y="347599"/>
                  </a:cubicBezTo>
                  <a:cubicBezTo>
                    <a:pt x="494977" y="347243"/>
                    <a:pt x="458788" y="344400"/>
                    <a:pt x="458788" y="324853"/>
                  </a:cubicBezTo>
                  <a:cubicBezTo>
                    <a:pt x="458788" y="304594"/>
                    <a:pt x="498202" y="302817"/>
                    <a:pt x="511459" y="302106"/>
                  </a:cubicBezTo>
                  <a:close/>
                  <a:moveTo>
                    <a:pt x="125675" y="302026"/>
                  </a:moveTo>
                  <a:lnTo>
                    <a:pt x="125716" y="305241"/>
                  </a:lnTo>
                  <a:lnTo>
                    <a:pt x="121470" y="304412"/>
                  </a:lnTo>
                  <a:lnTo>
                    <a:pt x="120949" y="303827"/>
                  </a:lnTo>
                  <a:lnTo>
                    <a:pt x="123135" y="302994"/>
                  </a:lnTo>
                  <a:lnTo>
                    <a:pt x="123154" y="303107"/>
                  </a:lnTo>
                  <a:lnTo>
                    <a:pt x="124184" y="302594"/>
                  </a:lnTo>
                  <a:close/>
                  <a:moveTo>
                    <a:pt x="1125422" y="299410"/>
                  </a:moveTo>
                  <a:lnTo>
                    <a:pt x="1125422" y="299602"/>
                  </a:lnTo>
                  <a:lnTo>
                    <a:pt x="1125422" y="321751"/>
                  </a:lnTo>
                  <a:lnTo>
                    <a:pt x="1129443" y="323327"/>
                  </a:lnTo>
                  <a:cubicBezTo>
                    <a:pt x="1133792" y="326278"/>
                    <a:pt x="1136933" y="330220"/>
                    <a:pt x="1138018" y="335476"/>
                  </a:cubicBezTo>
                  <a:lnTo>
                    <a:pt x="1137076" y="336912"/>
                  </a:lnTo>
                  <a:lnTo>
                    <a:pt x="1133499" y="331353"/>
                  </a:lnTo>
                  <a:cubicBezTo>
                    <a:pt x="1130697" y="330582"/>
                    <a:pt x="1127534" y="331670"/>
                    <a:pt x="1126811" y="335476"/>
                  </a:cubicBezTo>
                  <a:lnTo>
                    <a:pt x="1125422" y="336448"/>
                  </a:lnTo>
                  <a:lnTo>
                    <a:pt x="1125422" y="337404"/>
                  </a:lnTo>
                  <a:lnTo>
                    <a:pt x="1126811" y="338376"/>
                  </a:lnTo>
                  <a:cubicBezTo>
                    <a:pt x="1127534" y="342001"/>
                    <a:pt x="1130697" y="343089"/>
                    <a:pt x="1133499" y="342364"/>
                  </a:cubicBezTo>
                  <a:lnTo>
                    <a:pt x="1137076" y="336912"/>
                  </a:lnTo>
                  <a:lnTo>
                    <a:pt x="1138018" y="338376"/>
                  </a:lnTo>
                  <a:cubicBezTo>
                    <a:pt x="1136843" y="343814"/>
                    <a:pt x="1133454" y="347869"/>
                    <a:pt x="1128777" y="350883"/>
                  </a:cubicBezTo>
                  <a:lnTo>
                    <a:pt x="1125422" y="352119"/>
                  </a:lnTo>
                  <a:lnTo>
                    <a:pt x="1125422" y="435805"/>
                  </a:lnTo>
                  <a:lnTo>
                    <a:pt x="1154396" y="432284"/>
                  </a:lnTo>
                  <a:cubicBezTo>
                    <a:pt x="1162458" y="432105"/>
                    <a:pt x="1176163" y="432015"/>
                    <a:pt x="1188436" y="434701"/>
                  </a:cubicBezTo>
                  <a:lnTo>
                    <a:pt x="1202719" y="440298"/>
                  </a:lnTo>
                  <a:lnTo>
                    <a:pt x="1202719" y="314167"/>
                  </a:lnTo>
                  <a:close/>
                  <a:moveTo>
                    <a:pt x="137715" y="295862"/>
                  </a:moveTo>
                  <a:lnTo>
                    <a:pt x="325835" y="332636"/>
                  </a:lnTo>
                  <a:lnTo>
                    <a:pt x="289136" y="325792"/>
                  </a:lnTo>
                  <a:lnTo>
                    <a:pt x="135293" y="297067"/>
                  </a:lnTo>
                  <a:close/>
                  <a:moveTo>
                    <a:pt x="121675" y="294525"/>
                  </a:moveTo>
                  <a:lnTo>
                    <a:pt x="135293" y="297067"/>
                  </a:lnTo>
                  <a:lnTo>
                    <a:pt x="124184" y="302594"/>
                  </a:lnTo>
                  <a:lnTo>
                    <a:pt x="123135" y="302994"/>
                  </a:lnTo>
                  <a:close/>
                  <a:moveTo>
                    <a:pt x="866360" y="281624"/>
                  </a:moveTo>
                  <a:cubicBezTo>
                    <a:pt x="852806" y="283164"/>
                    <a:pt x="842130" y="286903"/>
                    <a:pt x="842130" y="292476"/>
                  </a:cubicBezTo>
                  <a:cubicBezTo>
                    <a:pt x="842130" y="303079"/>
                    <a:pt x="884833" y="307158"/>
                    <a:pt x="907863" y="300734"/>
                  </a:cubicBezTo>
                  <a:lnTo>
                    <a:pt x="908744" y="300108"/>
                  </a:lnTo>
                  <a:lnTo>
                    <a:pt x="908744" y="284583"/>
                  </a:lnTo>
                  <a:lnTo>
                    <a:pt x="907863" y="283963"/>
                  </a:lnTo>
                  <a:cubicBezTo>
                    <a:pt x="896348" y="280743"/>
                    <a:pt x="879915" y="280084"/>
                    <a:pt x="866360" y="281624"/>
                  </a:cubicBezTo>
                  <a:close/>
                  <a:moveTo>
                    <a:pt x="322352" y="264012"/>
                  </a:moveTo>
                  <a:cubicBezTo>
                    <a:pt x="338886" y="263651"/>
                    <a:pt x="377705" y="264012"/>
                    <a:pt x="382378" y="285299"/>
                  </a:cubicBezTo>
                  <a:lnTo>
                    <a:pt x="381341" y="286922"/>
                  </a:lnTo>
                  <a:lnTo>
                    <a:pt x="377885" y="281510"/>
                  </a:lnTo>
                  <a:cubicBezTo>
                    <a:pt x="375099" y="280698"/>
                    <a:pt x="371954" y="281691"/>
                    <a:pt x="371235" y="285299"/>
                  </a:cubicBezTo>
                  <a:lnTo>
                    <a:pt x="368958" y="286934"/>
                  </a:lnTo>
                  <a:lnTo>
                    <a:pt x="356369" y="278021"/>
                  </a:lnTo>
                  <a:cubicBezTo>
                    <a:pt x="332057" y="271205"/>
                    <a:pt x="286768" y="275196"/>
                    <a:pt x="286768" y="287103"/>
                  </a:cubicBezTo>
                  <a:cubicBezTo>
                    <a:pt x="286768" y="298468"/>
                    <a:pt x="331855" y="302932"/>
                    <a:pt x="356218" y="296083"/>
                  </a:cubicBezTo>
                  <a:lnTo>
                    <a:pt x="368958" y="286934"/>
                  </a:lnTo>
                  <a:lnTo>
                    <a:pt x="371235" y="288546"/>
                  </a:lnTo>
                  <a:cubicBezTo>
                    <a:pt x="371954" y="292154"/>
                    <a:pt x="375099" y="293146"/>
                    <a:pt x="377885" y="292334"/>
                  </a:cubicBezTo>
                  <a:lnTo>
                    <a:pt x="381341" y="286922"/>
                  </a:lnTo>
                  <a:lnTo>
                    <a:pt x="382378" y="288546"/>
                  </a:lnTo>
                  <a:cubicBezTo>
                    <a:pt x="377346" y="310915"/>
                    <a:pt x="335292" y="310915"/>
                    <a:pt x="318758" y="310193"/>
                  </a:cubicBezTo>
                  <a:cubicBezTo>
                    <a:pt x="305818" y="309111"/>
                    <a:pt x="269875" y="306586"/>
                    <a:pt x="269875" y="287103"/>
                  </a:cubicBezTo>
                  <a:cubicBezTo>
                    <a:pt x="269875" y="266537"/>
                    <a:pt x="309053" y="264372"/>
                    <a:pt x="322352" y="264012"/>
                  </a:cubicBezTo>
                  <a:close/>
                  <a:moveTo>
                    <a:pt x="920631" y="260314"/>
                  </a:moveTo>
                  <a:lnTo>
                    <a:pt x="920631" y="277322"/>
                  </a:lnTo>
                  <a:lnTo>
                    <a:pt x="924656" y="278877"/>
                  </a:lnTo>
                  <a:cubicBezTo>
                    <a:pt x="929005" y="281760"/>
                    <a:pt x="932146" y="285589"/>
                    <a:pt x="933231" y="290664"/>
                  </a:cubicBezTo>
                  <a:lnTo>
                    <a:pt x="932217" y="292310"/>
                  </a:lnTo>
                  <a:lnTo>
                    <a:pt x="928712" y="286721"/>
                  </a:lnTo>
                  <a:cubicBezTo>
                    <a:pt x="925910" y="285951"/>
                    <a:pt x="922747" y="287039"/>
                    <a:pt x="922024" y="290664"/>
                  </a:cubicBezTo>
                  <a:lnTo>
                    <a:pt x="920631" y="291654"/>
                  </a:lnTo>
                  <a:lnTo>
                    <a:pt x="920631" y="292946"/>
                  </a:lnTo>
                  <a:lnTo>
                    <a:pt x="922024" y="293926"/>
                  </a:lnTo>
                  <a:cubicBezTo>
                    <a:pt x="922747" y="297732"/>
                    <a:pt x="925910" y="298820"/>
                    <a:pt x="928712" y="298004"/>
                  </a:cubicBezTo>
                  <a:lnTo>
                    <a:pt x="932217" y="292310"/>
                  </a:lnTo>
                  <a:lnTo>
                    <a:pt x="933231" y="293926"/>
                  </a:lnTo>
                  <a:cubicBezTo>
                    <a:pt x="932056" y="299364"/>
                    <a:pt x="928644" y="303419"/>
                    <a:pt x="923939" y="306433"/>
                  </a:cubicBezTo>
                  <a:lnTo>
                    <a:pt x="920631" y="307646"/>
                  </a:lnTo>
                  <a:lnTo>
                    <a:pt x="920631" y="386300"/>
                  </a:lnTo>
                  <a:lnTo>
                    <a:pt x="923503" y="385817"/>
                  </a:lnTo>
                  <a:cubicBezTo>
                    <a:pt x="929122" y="385278"/>
                    <a:pt x="934124" y="385101"/>
                    <a:pt x="937474" y="385012"/>
                  </a:cubicBezTo>
                  <a:cubicBezTo>
                    <a:pt x="953770" y="384301"/>
                    <a:pt x="993244" y="384656"/>
                    <a:pt x="997952" y="405981"/>
                  </a:cubicBezTo>
                  <a:lnTo>
                    <a:pt x="996928" y="407580"/>
                  </a:lnTo>
                  <a:lnTo>
                    <a:pt x="993516" y="402249"/>
                  </a:lnTo>
                  <a:cubicBezTo>
                    <a:pt x="990619" y="401449"/>
                    <a:pt x="987269" y="402427"/>
                    <a:pt x="986364" y="405981"/>
                  </a:cubicBezTo>
                  <a:lnTo>
                    <a:pt x="984117" y="407588"/>
                  </a:lnTo>
                  <a:lnTo>
                    <a:pt x="971442" y="398612"/>
                  </a:lnTo>
                  <a:cubicBezTo>
                    <a:pt x="959245" y="395188"/>
                    <a:pt x="941790" y="394476"/>
                    <a:pt x="927384" y="396119"/>
                  </a:cubicBezTo>
                  <a:lnTo>
                    <a:pt x="920631" y="397665"/>
                  </a:lnTo>
                  <a:lnTo>
                    <a:pt x="920631" y="417543"/>
                  </a:lnTo>
                  <a:lnTo>
                    <a:pt x="927384" y="419066"/>
                  </a:lnTo>
                  <a:cubicBezTo>
                    <a:pt x="941790" y="420711"/>
                    <a:pt x="959245" y="420070"/>
                    <a:pt x="971442" y="416654"/>
                  </a:cubicBezTo>
                  <a:lnTo>
                    <a:pt x="984117" y="407588"/>
                  </a:lnTo>
                  <a:lnTo>
                    <a:pt x="986364" y="409180"/>
                  </a:lnTo>
                  <a:cubicBezTo>
                    <a:pt x="987269" y="412734"/>
                    <a:pt x="990619" y="413711"/>
                    <a:pt x="993516" y="412911"/>
                  </a:cubicBezTo>
                  <a:lnTo>
                    <a:pt x="996928" y="407580"/>
                  </a:lnTo>
                  <a:lnTo>
                    <a:pt x="997952" y="409180"/>
                  </a:lnTo>
                  <a:cubicBezTo>
                    <a:pt x="992882" y="431570"/>
                    <a:pt x="950511" y="431215"/>
                    <a:pt x="933490" y="430504"/>
                  </a:cubicBezTo>
                  <a:lnTo>
                    <a:pt x="920631" y="428569"/>
                  </a:lnTo>
                  <a:lnTo>
                    <a:pt x="920631" y="443563"/>
                  </a:lnTo>
                  <a:lnTo>
                    <a:pt x="1113864" y="479600"/>
                  </a:lnTo>
                  <a:lnTo>
                    <a:pt x="1113864" y="470124"/>
                  </a:lnTo>
                  <a:lnTo>
                    <a:pt x="1107525" y="466990"/>
                  </a:lnTo>
                  <a:cubicBezTo>
                    <a:pt x="1103965" y="463974"/>
                    <a:pt x="1101725" y="460125"/>
                    <a:pt x="1101725" y="455201"/>
                  </a:cubicBezTo>
                  <a:cubicBezTo>
                    <a:pt x="1101725" y="450009"/>
                    <a:pt x="1104188" y="446003"/>
                    <a:pt x="1108091" y="442909"/>
                  </a:cubicBezTo>
                  <a:lnTo>
                    <a:pt x="1113864" y="440284"/>
                  </a:lnTo>
                  <a:lnTo>
                    <a:pt x="1113864" y="356378"/>
                  </a:lnTo>
                  <a:lnTo>
                    <a:pt x="1111808" y="357136"/>
                  </a:lnTo>
                  <a:cubicBezTo>
                    <a:pt x="1099155" y="359673"/>
                    <a:pt x="1085057" y="359401"/>
                    <a:pt x="1076923" y="359039"/>
                  </a:cubicBezTo>
                  <a:cubicBezTo>
                    <a:pt x="1064993" y="358314"/>
                    <a:pt x="1030288" y="355776"/>
                    <a:pt x="1030288" y="336926"/>
                  </a:cubicBezTo>
                  <a:cubicBezTo>
                    <a:pt x="1030288" y="316988"/>
                    <a:pt x="1067885" y="314813"/>
                    <a:pt x="1080538" y="314813"/>
                  </a:cubicBezTo>
                  <a:cubicBezTo>
                    <a:pt x="1088491" y="314632"/>
                    <a:pt x="1101776" y="314542"/>
                    <a:pt x="1113616" y="317124"/>
                  </a:cubicBezTo>
                  <a:lnTo>
                    <a:pt x="1113864" y="317222"/>
                  </a:lnTo>
                  <a:lnTo>
                    <a:pt x="1113864" y="297204"/>
                  </a:lnTo>
                  <a:close/>
                  <a:moveTo>
                    <a:pt x="831663" y="243329"/>
                  </a:moveTo>
                  <a:lnTo>
                    <a:pt x="831663" y="280823"/>
                  </a:lnTo>
                  <a:lnTo>
                    <a:pt x="845880" y="274351"/>
                  </a:lnTo>
                  <a:cubicBezTo>
                    <a:pt x="856861" y="271360"/>
                    <a:pt x="869424" y="270726"/>
                    <a:pt x="875750" y="270363"/>
                  </a:cubicBezTo>
                  <a:lnTo>
                    <a:pt x="908744" y="272759"/>
                  </a:lnTo>
                  <a:lnTo>
                    <a:pt x="908744" y="258045"/>
                  </a:lnTo>
                  <a:close/>
                  <a:moveTo>
                    <a:pt x="1319361" y="234248"/>
                  </a:moveTo>
                  <a:lnTo>
                    <a:pt x="1319263" y="235501"/>
                  </a:lnTo>
                  <a:cubicBezTo>
                    <a:pt x="1319713" y="242117"/>
                    <a:pt x="1320613" y="248779"/>
                    <a:pt x="1320613" y="252920"/>
                  </a:cubicBezTo>
                  <a:lnTo>
                    <a:pt x="1320613" y="324728"/>
                  </a:lnTo>
                  <a:lnTo>
                    <a:pt x="1397694" y="339464"/>
                  </a:lnTo>
                  <a:lnTo>
                    <a:pt x="1397694" y="281006"/>
                  </a:lnTo>
                  <a:cubicBezTo>
                    <a:pt x="1397694" y="272904"/>
                    <a:pt x="1398685" y="263542"/>
                    <a:pt x="1399180" y="254180"/>
                  </a:cubicBezTo>
                  <a:lnTo>
                    <a:pt x="1398099" y="234659"/>
                  </a:lnTo>
                  <a:lnTo>
                    <a:pt x="1385312" y="239751"/>
                  </a:lnTo>
                  <a:cubicBezTo>
                    <a:pt x="1373488" y="242380"/>
                    <a:pt x="1360232" y="242289"/>
                    <a:pt x="1352528" y="241926"/>
                  </a:cubicBezTo>
                  <a:cubicBezTo>
                    <a:pt x="1346437" y="241745"/>
                    <a:pt x="1335330" y="240839"/>
                    <a:pt x="1325746" y="237667"/>
                  </a:cubicBezTo>
                  <a:close/>
                  <a:moveTo>
                    <a:pt x="655088" y="232263"/>
                  </a:moveTo>
                  <a:cubicBezTo>
                    <a:pt x="670994" y="231901"/>
                    <a:pt x="708229" y="232263"/>
                    <a:pt x="712568" y="252926"/>
                  </a:cubicBezTo>
                  <a:lnTo>
                    <a:pt x="711535" y="254573"/>
                  </a:lnTo>
                  <a:lnTo>
                    <a:pt x="708049" y="249120"/>
                  </a:lnTo>
                  <a:cubicBezTo>
                    <a:pt x="705247" y="248304"/>
                    <a:pt x="702084" y="249301"/>
                    <a:pt x="701361" y="252926"/>
                  </a:cubicBezTo>
                  <a:lnTo>
                    <a:pt x="699055" y="254565"/>
                  </a:lnTo>
                  <a:lnTo>
                    <a:pt x="687200" y="246220"/>
                  </a:lnTo>
                  <a:cubicBezTo>
                    <a:pt x="664171" y="239763"/>
                    <a:pt x="621468" y="243501"/>
                    <a:pt x="621468" y="254376"/>
                  </a:cubicBezTo>
                  <a:cubicBezTo>
                    <a:pt x="621468" y="265251"/>
                    <a:pt x="664171" y="269397"/>
                    <a:pt x="687200" y="262991"/>
                  </a:cubicBezTo>
                  <a:lnTo>
                    <a:pt x="699055" y="254565"/>
                  </a:lnTo>
                  <a:lnTo>
                    <a:pt x="701361" y="256189"/>
                  </a:lnTo>
                  <a:cubicBezTo>
                    <a:pt x="702084" y="259814"/>
                    <a:pt x="705247" y="260901"/>
                    <a:pt x="708049" y="260131"/>
                  </a:cubicBezTo>
                  <a:lnTo>
                    <a:pt x="711535" y="254573"/>
                  </a:lnTo>
                  <a:lnTo>
                    <a:pt x="712568" y="256189"/>
                  </a:lnTo>
                  <a:cubicBezTo>
                    <a:pt x="707868" y="277576"/>
                    <a:pt x="667741" y="277214"/>
                    <a:pt x="651473" y="276489"/>
                  </a:cubicBezTo>
                  <a:cubicBezTo>
                    <a:pt x="639181" y="275764"/>
                    <a:pt x="604838" y="273589"/>
                    <a:pt x="604838" y="254376"/>
                  </a:cubicBezTo>
                  <a:cubicBezTo>
                    <a:pt x="604838" y="234438"/>
                    <a:pt x="642435" y="232626"/>
                    <a:pt x="655088" y="232263"/>
                  </a:cubicBezTo>
                  <a:close/>
                  <a:moveTo>
                    <a:pt x="1359246" y="207896"/>
                  </a:moveTo>
                  <a:cubicBezTo>
                    <a:pt x="1340794" y="207942"/>
                    <a:pt x="1322790" y="212201"/>
                    <a:pt x="1322790" y="219814"/>
                  </a:cubicBezTo>
                  <a:cubicBezTo>
                    <a:pt x="1322790" y="230689"/>
                    <a:pt x="1363299" y="234631"/>
                    <a:pt x="1385066" y="228123"/>
                  </a:cubicBezTo>
                  <a:lnTo>
                    <a:pt x="1396247" y="219629"/>
                  </a:lnTo>
                  <a:lnTo>
                    <a:pt x="1397694" y="220733"/>
                  </a:lnTo>
                  <a:lnTo>
                    <a:pt x="1397694" y="218529"/>
                  </a:lnTo>
                  <a:lnTo>
                    <a:pt x="1396247" y="219629"/>
                  </a:lnTo>
                  <a:lnTo>
                    <a:pt x="1385066" y="211097"/>
                  </a:lnTo>
                  <a:cubicBezTo>
                    <a:pt x="1377810" y="208904"/>
                    <a:pt x="1368472" y="207874"/>
                    <a:pt x="1359246" y="207896"/>
                  </a:cubicBezTo>
                  <a:close/>
                  <a:moveTo>
                    <a:pt x="1124168" y="205490"/>
                  </a:moveTo>
                  <a:lnTo>
                    <a:pt x="1124068" y="206746"/>
                  </a:lnTo>
                  <a:cubicBezTo>
                    <a:pt x="1124519" y="213272"/>
                    <a:pt x="1125422" y="219844"/>
                    <a:pt x="1125422" y="223985"/>
                  </a:cubicBezTo>
                  <a:lnTo>
                    <a:pt x="1125422" y="287411"/>
                  </a:lnTo>
                  <a:lnTo>
                    <a:pt x="1202719" y="302189"/>
                  </a:lnTo>
                  <a:lnTo>
                    <a:pt x="1202719" y="252431"/>
                  </a:lnTo>
                  <a:cubicBezTo>
                    <a:pt x="1202719" y="244329"/>
                    <a:pt x="1203712" y="234877"/>
                    <a:pt x="1204209" y="225470"/>
                  </a:cubicBezTo>
                  <a:lnTo>
                    <a:pt x="1203155" y="206590"/>
                  </a:lnTo>
                  <a:lnTo>
                    <a:pt x="1191374" y="211202"/>
                  </a:lnTo>
                  <a:cubicBezTo>
                    <a:pt x="1179455" y="213809"/>
                    <a:pt x="1166132" y="213720"/>
                    <a:pt x="1158519" y="213360"/>
                  </a:cubicBezTo>
                  <a:cubicBezTo>
                    <a:pt x="1151993" y="213000"/>
                    <a:pt x="1140573" y="212101"/>
                    <a:pt x="1130784" y="208954"/>
                  </a:cubicBezTo>
                  <a:close/>
                  <a:moveTo>
                    <a:pt x="465610" y="192933"/>
                  </a:moveTo>
                  <a:cubicBezTo>
                    <a:pt x="480981" y="192214"/>
                    <a:pt x="517798" y="192574"/>
                    <a:pt x="522088" y="213074"/>
                  </a:cubicBezTo>
                  <a:lnTo>
                    <a:pt x="521057" y="214693"/>
                  </a:lnTo>
                  <a:lnTo>
                    <a:pt x="517620" y="209298"/>
                  </a:lnTo>
                  <a:cubicBezTo>
                    <a:pt x="514849" y="208489"/>
                    <a:pt x="511722" y="209478"/>
                    <a:pt x="511007" y="213074"/>
                  </a:cubicBezTo>
                  <a:lnTo>
                    <a:pt x="508739" y="214693"/>
                  </a:lnTo>
                  <a:lnTo>
                    <a:pt x="497156" y="206426"/>
                  </a:lnTo>
                  <a:cubicBezTo>
                    <a:pt x="474435" y="200037"/>
                    <a:pt x="432010" y="203813"/>
                    <a:pt x="432010" y="214873"/>
                  </a:cubicBezTo>
                  <a:cubicBezTo>
                    <a:pt x="432010" y="225393"/>
                    <a:pt x="474234" y="229439"/>
                    <a:pt x="497005" y="223066"/>
                  </a:cubicBezTo>
                  <a:lnTo>
                    <a:pt x="508739" y="214693"/>
                  </a:lnTo>
                  <a:lnTo>
                    <a:pt x="511007" y="216311"/>
                  </a:lnTo>
                  <a:cubicBezTo>
                    <a:pt x="511722" y="219908"/>
                    <a:pt x="514849" y="220897"/>
                    <a:pt x="517620" y="220088"/>
                  </a:cubicBezTo>
                  <a:lnTo>
                    <a:pt x="521057" y="214693"/>
                  </a:lnTo>
                  <a:lnTo>
                    <a:pt x="522088" y="216311"/>
                  </a:lnTo>
                  <a:cubicBezTo>
                    <a:pt x="517441" y="237891"/>
                    <a:pt x="477764" y="237532"/>
                    <a:pt x="462036" y="236812"/>
                  </a:cubicBezTo>
                  <a:cubicBezTo>
                    <a:pt x="449883" y="236093"/>
                    <a:pt x="415925" y="233575"/>
                    <a:pt x="415925" y="214873"/>
                  </a:cubicBezTo>
                  <a:cubicBezTo>
                    <a:pt x="415925" y="194732"/>
                    <a:pt x="452742" y="192933"/>
                    <a:pt x="465610" y="192933"/>
                  </a:cubicBezTo>
                  <a:close/>
                  <a:moveTo>
                    <a:pt x="1164954" y="179416"/>
                  </a:moveTo>
                  <a:cubicBezTo>
                    <a:pt x="1146283" y="179461"/>
                    <a:pt x="1128065" y="183687"/>
                    <a:pt x="1128065" y="191060"/>
                  </a:cubicBezTo>
                  <a:cubicBezTo>
                    <a:pt x="1128065" y="202120"/>
                    <a:pt x="1169055" y="206099"/>
                    <a:pt x="1191080" y="199659"/>
                  </a:cubicBezTo>
                  <a:lnTo>
                    <a:pt x="1202410" y="191224"/>
                  </a:lnTo>
                  <a:lnTo>
                    <a:pt x="1202719" y="191458"/>
                  </a:lnTo>
                  <a:lnTo>
                    <a:pt x="1202719" y="190994"/>
                  </a:lnTo>
                  <a:lnTo>
                    <a:pt x="1202410" y="191224"/>
                  </a:lnTo>
                  <a:lnTo>
                    <a:pt x="1191080" y="182614"/>
                  </a:lnTo>
                  <a:cubicBezTo>
                    <a:pt x="1183738" y="180416"/>
                    <a:pt x="1174289" y="179393"/>
                    <a:pt x="1164954" y="179416"/>
                  </a:cubicBezTo>
                  <a:close/>
                  <a:moveTo>
                    <a:pt x="830534" y="37315"/>
                  </a:moveTo>
                  <a:lnTo>
                    <a:pt x="830313" y="40104"/>
                  </a:lnTo>
                  <a:cubicBezTo>
                    <a:pt x="830763" y="46675"/>
                    <a:pt x="831663" y="53337"/>
                    <a:pt x="831663" y="57658"/>
                  </a:cubicBezTo>
                  <a:lnTo>
                    <a:pt x="831663" y="133275"/>
                  </a:lnTo>
                  <a:lnTo>
                    <a:pt x="831663" y="231506"/>
                  </a:lnTo>
                  <a:lnTo>
                    <a:pt x="908744" y="246163"/>
                  </a:lnTo>
                  <a:lnTo>
                    <a:pt x="908744" y="86104"/>
                  </a:lnTo>
                  <a:cubicBezTo>
                    <a:pt x="908744" y="78002"/>
                    <a:pt x="909735" y="68550"/>
                    <a:pt x="910230" y="59143"/>
                  </a:cubicBezTo>
                  <a:lnTo>
                    <a:pt x="909032" y="37628"/>
                  </a:lnTo>
                  <a:lnTo>
                    <a:pt x="896362" y="42702"/>
                  </a:lnTo>
                  <a:cubicBezTo>
                    <a:pt x="884538" y="45355"/>
                    <a:pt x="871282" y="45265"/>
                    <a:pt x="863578" y="44725"/>
                  </a:cubicBezTo>
                  <a:cubicBezTo>
                    <a:pt x="857487" y="44545"/>
                    <a:pt x="846380" y="43736"/>
                    <a:pt x="836796" y="40634"/>
                  </a:cubicBezTo>
                  <a:close/>
                  <a:moveTo>
                    <a:pt x="870296" y="11096"/>
                  </a:moveTo>
                  <a:lnTo>
                    <a:pt x="848067" y="13759"/>
                  </a:lnTo>
                  <a:lnTo>
                    <a:pt x="845531" y="14116"/>
                  </a:lnTo>
                  <a:lnTo>
                    <a:pt x="843023" y="15739"/>
                  </a:lnTo>
                  <a:lnTo>
                    <a:pt x="833840" y="22785"/>
                  </a:lnTo>
                  <a:cubicBezTo>
                    <a:pt x="833840" y="33575"/>
                    <a:pt x="874349" y="37487"/>
                    <a:pt x="896116" y="31030"/>
                  </a:cubicBezTo>
                  <a:lnTo>
                    <a:pt x="907281" y="22614"/>
                  </a:lnTo>
                  <a:lnTo>
                    <a:pt x="908744" y="23705"/>
                  </a:lnTo>
                  <a:lnTo>
                    <a:pt x="908744" y="22370"/>
                  </a:lnTo>
                  <a:lnTo>
                    <a:pt x="908118" y="21983"/>
                  </a:lnTo>
                  <a:lnTo>
                    <a:pt x="907281" y="22614"/>
                  </a:lnTo>
                  <a:lnTo>
                    <a:pt x="898389" y="15983"/>
                  </a:lnTo>
                  <a:lnTo>
                    <a:pt x="895521" y="14214"/>
                  </a:lnTo>
                  <a:close/>
                  <a:moveTo>
                    <a:pt x="854446" y="0"/>
                  </a:moveTo>
                  <a:lnTo>
                    <a:pt x="864023" y="861"/>
                  </a:lnTo>
                  <a:lnTo>
                    <a:pt x="866803" y="486"/>
                  </a:lnTo>
                  <a:cubicBezTo>
                    <a:pt x="881851" y="126"/>
                    <a:pt x="916964" y="845"/>
                    <a:pt x="920547" y="20987"/>
                  </a:cubicBezTo>
                  <a:lnTo>
                    <a:pt x="919542" y="22621"/>
                  </a:lnTo>
                  <a:lnTo>
                    <a:pt x="916068" y="17075"/>
                  </a:lnTo>
                  <a:lnTo>
                    <a:pt x="915050" y="17676"/>
                  </a:lnTo>
                  <a:lnTo>
                    <a:pt x="917439" y="19714"/>
                  </a:lnTo>
                  <a:lnTo>
                    <a:pt x="918503" y="24311"/>
                  </a:lnTo>
                  <a:lnTo>
                    <a:pt x="919542" y="22621"/>
                  </a:lnTo>
                  <a:lnTo>
                    <a:pt x="920547" y="24224"/>
                  </a:lnTo>
                  <a:lnTo>
                    <a:pt x="919000" y="26462"/>
                  </a:lnTo>
                  <a:lnTo>
                    <a:pt x="923197" y="44605"/>
                  </a:lnTo>
                  <a:cubicBezTo>
                    <a:pt x="924142" y="62969"/>
                    <a:pt x="920631" y="83584"/>
                    <a:pt x="920631" y="98707"/>
                  </a:cubicBezTo>
                  <a:lnTo>
                    <a:pt x="920631" y="248423"/>
                  </a:lnTo>
                  <a:lnTo>
                    <a:pt x="1079441" y="278621"/>
                  </a:lnTo>
                  <a:lnTo>
                    <a:pt x="1113864" y="285202"/>
                  </a:lnTo>
                  <a:lnTo>
                    <a:pt x="1113864" y="230106"/>
                  </a:lnTo>
                  <a:cubicBezTo>
                    <a:pt x="1113864" y="224345"/>
                    <a:pt x="1112961" y="216783"/>
                    <a:pt x="1112509" y="209312"/>
                  </a:cubicBezTo>
                  <a:lnTo>
                    <a:pt x="1113619" y="192720"/>
                  </a:lnTo>
                  <a:lnTo>
                    <a:pt x="1112838" y="191060"/>
                  </a:lnTo>
                  <a:cubicBezTo>
                    <a:pt x="1112838" y="186205"/>
                    <a:pt x="1115059" y="182406"/>
                    <a:pt x="1118594" y="179433"/>
                  </a:cubicBezTo>
                  <a:lnTo>
                    <a:pt x="1124006" y="176786"/>
                  </a:lnTo>
                  <a:lnTo>
                    <a:pt x="1126624" y="173618"/>
                  </a:lnTo>
                  <a:cubicBezTo>
                    <a:pt x="1144656" y="162681"/>
                    <a:pt x="1175538" y="164301"/>
                    <a:pt x="1192605" y="169973"/>
                  </a:cubicBezTo>
                  <a:lnTo>
                    <a:pt x="1196010" y="172899"/>
                  </a:lnTo>
                  <a:lnTo>
                    <a:pt x="1207711" y="177814"/>
                  </a:lnTo>
                  <a:cubicBezTo>
                    <a:pt x="1211835" y="180742"/>
                    <a:pt x="1214803" y="184586"/>
                    <a:pt x="1215800" y="189622"/>
                  </a:cubicBezTo>
                  <a:lnTo>
                    <a:pt x="1214774" y="191210"/>
                  </a:lnTo>
                  <a:lnTo>
                    <a:pt x="1211269" y="185575"/>
                  </a:lnTo>
                  <a:lnTo>
                    <a:pt x="1210971" y="185755"/>
                  </a:lnTo>
                  <a:lnTo>
                    <a:pt x="1211134" y="185895"/>
                  </a:lnTo>
                  <a:lnTo>
                    <a:pt x="1213024" y="193919"/>
                  </a:lnTo>
                  <a:lnTo>
                    <a:pt x="1214774" y="191210"/>
                  </a:lnTo>
                  <a:lnTo>
                    <a:pt x="1215800" y="192859"/>
                  </a:lnTo>
                  <a:lnTo>
                    <a:pt x="1213535" y="196088"/>
                  </a:lnTo>
                  <a:lnTo>
                    <a:pt x="1217031" y="210932"/>
                  </a:lnTo>
                  <a:cubicBezTo>
                    <a:pt x="1218070" y="229386"/>
                    <a:pt x="1214638" y="250091"/>
                    <a:pt x="1214638" y="265394"/>
                  </a:cubicBezTo>
                  <a:lnTo>
                    <a:pt x="1214638" y="304468"/>
                  </a:lnTo>
                  <a:lnTo>
                    <a:pt x="1309087" y="322524"/>
                  </a:lnTo>
                  <a:lnTo>
                    <a:pt x="1309087" y="258681"/>
                  </a:lnTo>
                  <a:cubicBezTo>
                    <a:pt x="1309087" y="253100"/>
                    <a:pt x="1308187" y="245628"/>
                    <a:pt x="1307737" y="238157"/>
                  </a:cubicBezTo>
                  <a:lnTo>
                    <a:pt x="1308840" y="221398"/>
                  </a:lnTo>
                  <a:lnTo>
                    <a:pt x="1308100" y="219814"/>
                  </a:lnTo>
                  <a:lnTo>
                    <a:pt x="1309080" y="217748"/>
                  </a:lnTo>
                  <a:lnTo>
                    <a:pt x="1309087" y="217632"/>
                  </a:lnTo>
                  <a:lnTo>
                    <a:pt x="1309196" y="217502"/>
                  </a:lnTo>
                  <a:lnTo>
                    <a:pt x="1313732" y="207936"/>
                  </a:lnTo>
                  <a:lnTo>
                    <a:pt x="1319767" y="204888"/>
                  </a:lnTo>
                  <a:lnTo>
                    <a:pt x="1322020" y="202199"/>
                  </a:lnTo>
                  <a:cubicBezTo>
                    <a:pt x="1340154" y="191279"/>
                    <a:pt x="1370950" y="192966"/>
                    <a:pt x="1387969" y="198908"/>
                  </a:cubicBezTo>
                  <a:lnTo>
                    <a:pt x="1391184" y="201685"/>
                  </a:lnTo>
                  <a:lnTo>
                    <a:pt x="1401704" y="206152"/>
                  </a:lnTo>
                  <a:cubicBezTo>
                    <a:pt x="1405735" y="209074"/>
                    <a:pt x="1408601" y="212926"/>
                    <a:pt x="1409497" y="218001"/>
                  </a:cubicBezTo>
                  <a:lnTo>
                    <a:pt x="1408463" y="219632"/>
                  </a:lnTo>
                  <a:lnTo>
                    <a:pt x="1406948" y="217242"/>
                  </a:lnTo>
                  <a:lnTo>
                    <a:pt x="1407757" y="220747"/>
                  </a:lnTo>
                  <a:lnTo>
                    <a:pt x="1408463" y="219632"/>
                  </a:lnTo>
                  <a:lnTo>
                    <a:pt x="1409497" y="221264"/>
                  </a:lnTo>
                  <a:lnTo>
                    <a:pt x="1408283" y="223027"/>
                  </a:lnTo>
                  <a:lnTo>
                    <a:pt x="1412147" y="239777"/>
                  </a:lnTo>
                  <a:cubicBezTo>
                    <a:pt x="1413092" y="258141"/>
                    <a:pt x="1409581" y="278666"/>
                    <a:pt x="1409581" y="293609"/>
                  </a:cubicBezTo>
                  <a:lnTo>
                    <a:pt x="1409581" y="341737"/>
                  </a:lnTo>
                  <a:lnTo>
                    <a:pt x="1706645" y="398529"/>
                  </a:lnTo>
                  <a:lnTo>
                    <a:pt x="1708771" y="401365"/>
                  </a:lnTo>
                  <a:lnTo>
                    <a:pt x="1709627" y="401609"/>
                  </a:lnTo>
                  <a:lnTo>
                    <a:pt x="1709458" y="402281"/>
                  </a:lnTo>
                  <a:lnTo>
                    <a:pt x="1710965" y="404290"/>
                  </a:lnTo>
                  <a:cubicBezTo>
                    <a:pt x="1710605" y="460823"/>
                    <a:pt x="1710605" y="517357"/>
                    <a:pt x="1710245" y="573890"/>
                  </a:cubicBezTo>
                  <a:lnTo>
                    <a:pt x="1708152" y="1047177"/>
                  </a:lnTo>
                  <a:lnTo>
                    <a:pt x="1747562" y="1055190"/>
                  </a:lnTo>
                  <a:cubicBezTo>
                    <a:pt x="1751161" y="1055910"/>
                    <a:pt x="1752240" y="1059512"/>
                    <a:pt x="1751880" y="1062394"/>
                  </a:cubicBezTo>
                  <a:cubicBezTo>
                    <a:pt x="1748282" y="1084008"/>
                    <a:pt x="1750081" y="1123273"/>
                    <a:pt x="1736406" y="1139843"/>
                  </a:cubicBezTo>
                  <a:cubicBezTo>
                    <a:pt x="1724170" y="1154613"/>
                    <a:pt x="1693580" y="1165420"/>
                    <a:pt x="1677386" y="1175146"/>
                  </a:cubicBezTo>
                  <a:cubicBezTo>
                    <a:pt x="1592095" y="1225578"/>
                    <a:pt x="1506444" y="1276010"/>
                    <a:pt x="1421514" y="1326802"/>
                  </a:cubicBezTo>
                  <a:cubicBezTo>
                    <a:pt x="1393803" y="1343373"/>
                    <a:pt x="1366093" y="1359583"/>
                    <a:pt x="1338742" y="1375794"/>
                  </a:cubicBezTo>
                  <a:cubicBezTo>
                    <a:pt x="1334603" y="1378315"/>
                    <a:pt x="1330375" y="1381377"/>
                    <a:pt x="1326011" y="1383944"/>
                  </a:cubicBezTo>
                  <a:lnTo>
                    <a:pt x="1319582" y="1386403"/>
                  </a:lnTo>
                  <a:lnTo>
                    <a:pt x="1319026" y="1386918"/>
                  </a:lnTo>
                  <a:lnTo>
                    <a:pt x="1318795" y="1386704"/>
                  </a:lnTo>
                  <a:lnTo>
                    <a:pt x="1312471" y="1389122"/>
                  </a:lnTo>
                  <a:cubicBezTo>
                    <a:pt x="1289799" y="1392004"/>
                    <a:pt x="1255970" y="1377595"/>
                    <a:pt x="1234018" y="1373272"/>
                  </a:cubicBezTo>
                  <a:cubicBezTo>
                    <a:pt x="1086828" y="1343013"/>
                    <a:pt x="939638" y="1313114"/>
                    <a:pt x="792449" y="1282855"/>
                  </a:cubicBezTo>
                  <a:lnTo>
                    <a:pt x="50579" y="1131284"/>
                  </a:lnTo>
                  <a:lnTo>
                    <a:pt x="50556" y="1133748"/>
                  </a:lnTo>
                  <a:cubicBezTo>
                    <a:pt x="50556" y="1134829"/>
                    <a:pt x="49457" y="1134829"/>
                    <a:pt x="49090" y="1133748"/>
                  </a:cubicBezTo>
                  <a:lnTo>
                    <a:pt x="49090" y="1130980"/>
                  </a:lnTo>
                  <a:lnTo>
                    <a:pt x="4318" y="1121832"/>
                  </a:lnTo>
                  <a:cubicBezTo>
                    <a:pt x="1799" y="1121112"/>
                    <a:pt x="0" y="1118230"/>
                    <a:pt x="0" y="1116068"/>
                  </a:cubicBezTo>
                  <a:lnTo>
                    <a:pt x="0" y="1051587"/>
                  </a:lnTo>
                  <a:lnTo>
                    <a:pt x="911" y="1049991"/>
                  </a:lnTo>
                  <a:lnTo>
                    <a:pt x="335" y="1049045"/>
                  </a:lnTo>
                  <a:lnTo>
                    <a:pt x="2057" y="1047983"/>
                  </a:lnTo>
                  <a:lnTo>
                    <a:pt x="2879" y="1046544"/>
                  </a:lnTo>
                  <a:lnTo>
                    <a:pt x="119881" y="980455"/>
                  </a:lnTo>
                  <a:lnTo>
                    <a:pt x="114153" y="300226"/>
                  </a:lnTo>
                  <a:lnTo>
                    <a:pt x="114772" y="299731"/>
                  </a:lnTo>
                  <a:lnTo>
                    <a:pt x="118474" y="303827"/>
                  </a:lnTo>
                  <a:lnTo>
                    <a:pt x="121470" y="304412"/>
                  </a:lnTo>
                  <a:lnTo>
                    <a:pt x="123514" y="306707"/>
                  </a:lnTo>
                  <a:lnTo>
                    <a:pt x="125740" y="307131"/>
                  </a:lnTo>
                  <a:lnTo>
                    <a:pt x="126755" y="387006"/>
                  </a:lnTo>
                  <a:lnTo>
                    <a:pt x="131706" y="973776"/>
                  </a:lnTo>
                  <a:lnTo>
                    <a:pt x="149879" y="963511"/>
                  </a:lnTo>
                  <a:lnTo>
                    <a:pt x="351064" y="844313"/>
                  </a:lnTo>
                  <a:cubicBezTo>
                    <a:pt x="365466" y="835671"/>
                    <a:pt x="380588" y="828109"/>
                    <a:pt x="394270" y="818747"/>
                  </a:cubicBezTo>
                  <a:cubicBezTo>
                    <a:pt x="405072" y="811185"/>
                    <a:pt x="398591" y="818747"/>
                    <a:pt x="399671" y="815866"/>
                  </a:cubicBezTo>
                  <a:cubicBezTo>
                    <a:pt x="406872" y="792460"/>
                    <a:pt x="399671" y="755732"/>
                    <a:pt x="399671" y="731966"/>
                  </a:cubicBezTo>
                  <a:lnTo>
                    <a:pt x="399671" y="537611"/>
                  </a:lnTo>
                  <a:lnTo>
                    <a:pt x="358088" y="557810"/>
                  </a:lnTo>
                  <a:cubicBezTo>
                    <a:pt x="356666" y="558554"/>
                    <a:pt x="355600" y="556321"/>
                    <a:pt x="357022" y="555949"/>
                  </a:cubicBezTo>
                  <a:lnTo>
                    <a:pt x="399671" y="536262"/>
                  </a:lnTo>
                  <a:lnTo>
                    <a:pt x="399671" y="485393"/>
                  </a:lnTo>
                  <a:lnTo>
                    <a:pt x="347596" y="500161"/>
                  </a:lnTo>
                  <a:cubicBezTo>
                    <a:pt x="328900" y="506566"/>
                    <a:pt x="310612" y="514038"/>
                    <a:pt x="292324" y="522933"/>
                  </a:cubicBezTo>
                  <a:cubicBezTo>
                    <a:pt x="291599" y="523645"/>
                    <a:pt x="290513" y="522222"/>
                    <a:pt x="291599" y="521510"/>
                  </a:cubicBezTo>
                  <a:cubicBezTo>
                    <a:pt x="309707" y="512437"/>
                    <a:pt x="327995" y="504075"/>
                    <a:pt x="346827" y="497359"/>
                  </a:cubicBezTo>
                  <a:lnTo>
                    <a:pt x="399671" y="484459"/>
                  </a:lnTo>
                  <a:lnTo>
                    <a:pt x="399671" y="441019"/>
                  </a:lnTo>
                  <a:cubicBezTo>
                    <a:pt x="399671" y="428776"/>
                    <a:pt x="401291" y="413923"/>
                    <a:pt x="402101" y="399159"/>
                  </a:cubicBezTo>
                  <a:lnTo>
                    <a:pt x="400072" y="364651"/>
                  </a:lnTo>
                  <a:lnTo>
                    <a:pt x="307571" y="404816"/>
                  </a:lnTo>
                  <a:cubicBezTo>
                    <a:pt x="276964" y="418673"/>
                    <a:pt x="246672" y="433340"/>
                    <a:pt x="216830" y="449896"/>
                  </a:cubicBezTo>
                  <a:cubicBezTo>
                    <a:pt x="215751" y="450616"/>
                    <a:pt x="214313" y="448456"/>
                    <a:pt x="215751" y="447377"/>
                  </a:cubicBezTo>
                  <a:cubicBezTo>
                    <a:pt x="273998" y="413904"/>
                    <a:pt x="335121" y="382951"/>
                    <a:pt x="399481" y="362436"/>
                  </a:cubicBezTo>
                  <a:lnTo>
                    <a:pt x="400040" y="364117"/>
                  </a:lnTo>
                  <a:lnTo>
                    <a:pt x="399696" y="358271"/>
                  </a:lnTo>
                  <a:lnTo>
                    <a:pt x="411192" y="360414"/>
                  </a:lnTo>
                  <a:lnTo>
                    <a:pt x="411192" y="509795"/>
                  </a:lnTo>
                  <a:lnTo>
                    <a:pt x="411192" y="735567"/>
                  </a:lnTo>
                  <a:cubicBezTo>
                    <a:pt x="411192" y="751771"/>
                    <a:pt x="416661" y="783166"/>
                    <a:pt x="413927" y="805446"/>
                  </a:cubicBezTo>
                  <a:lnTo>
                    <a:pt x="410431" y="816179"/>
                  </a:lnTo>
                  <a:lnTo>
                    <a:pt x="424070" y="807261"/>
                  </a:lnTo>
                  <a:cubicBezTo>
                    <a:pt x="430413" y="803209"/>
                    <a:pt x="436890" y="799606"/>
                    <a:pt x="442648" y="798346"/>
                  </a:cubicBezTo>
                  <a:cubicBezTo>
                    <a:pt x="455244" y="795464"/>
                    <a:pt x="468919" y="800507"/>
                    <a:pt x="481515" y="803029"/>
                  </a:cubicBezTo>
                  <a:cubicBezTo>
                    <a:pt x="589118" y="824643"/>
                    <a:pt x="696362" y="845896"/>
                    <a:pt x="803965" y="867150"/>
                  </a:cubicBezTo>
                  <a:lnTo>
                    <a:pt x="820137" y="870371"/>
                  </a:lnTo>
                  <a:lnTo>
                    <a:pt x="820137" y="601739"/>
                  </a:lnTo>
                  <a:lnTo>
                    <a:pt x="820137" y="436652"/>
                  </a:lnTo>
                  <a:lnTo>
                    <a:pt x="411192" y="360414"/>
                  </a:lnTo>
                  <a:lnTo>
                    <a:pt x="411192" y="354239"/>
                  </a:lnTo>
                  <a:cubicBezTo>
                    <a:pt x="411192" y="351718"/>
                    <a:pt x="409392" y="349197"/>
                    <a:pt x="406872" y="348477"/>
                  </a:cubicBezTo>
                  <a:lnTo>
                    <a:pt x="325835" y="332636"/>
                  </a:lnTo>
                  <a:lnTo>
                    <a:pt x="820137" y="424821"/>
                  </a:lnTo>
                  <a:lnTo>
                    <a:pt x="820137" y="241129"/>
                  </a:lnTo>
                  <a:lnTo>
                    <a:pt x="603458" y="199763"/>
                  </a:lnTo>
                  <a:cubicBezTo>
                    <a:pt x="556292" y="190761"/>
                    <a:pt x="509126" y="181758"/>
                    <a:pt x="461599" y="172756"/>
                  </a:cubicBezTo>
                  <a:cubicBezTo>
                    <a:pt x="445037" y="169516"/>
                    <a:pt x="421274" y="160153"/>
                    <a:pt x="403991" y="161594"/>
                  </a:cubicBezTo>
                  <a:cubicBezTo>
                    <a:pt x="412633" y="160874"/>
                    <a:pt x="399671" y="165195"/>
                    <a:pt x="396070" y="167355"/>
                  </a:cubicBezTo>
                  <a:cubicBezTo>
                    <a:pt x="385269" y="172756"/>
                    <a:pt x="374468" y="178158"/>
                    <a:pt x="364026" y="183199"/>
                  </a:cubicBezTo>
                  <a:lnTo>
                    <a:pt x="265733" y="232170"/>
                  </a:lnTo>
                  <a:lnTo>
                    <a:pt x="137715" y="295862"/>
                  </a:lnTo>
                  <a:lnTo>
                    <a:pt x="121354" y="292664"/>
                  </a:lnTo>
                  <a:lnTo>
                    <a:pt x="121675" y="294525"/>
                  </a:lnTo>
                  <a:lnTo>
                    <a:pt x="121354" y="294465"/>
                  </a:lnTo>
                  <a:lnTo>
                    <a:pt x="114772" y="299731"/>
                  </a:lnTo>
                  <a:lnTo>
                    <a:pt x="114243" y="299146"/>
                  </a:lnTo>
                  <a:cubicBezTo>
                    <a:pt x="113973" y="296895"/>
                    <a:pt x="114873" y="294465"/>
                    <a:pt x="117034" y="293384"/>
                  </a:cubicBezTo>
                  <a:cubicBezTo>
                    <a:pt x="175361" y="264578"/>
                    <a:pt x="234049" y="235411"/>
                    <a:pt x="292377" y="205884"/>
                  </a:cubicBezTo>
                  <a:cubicBezTo>
                    <a:pt x="324421" y="190040"/>
                    <a:pt x="356105" y="173476"/>
                    <a:pt x="388509" y="157993"/>
                  </a:cubicBezTo>
                  <a:cubicBezTo>
                    <a:pt x="395710" y="154392"/>
                    <a:pt x="400751" y="151151"/>
                    <a:pt x="408672" y="150791"/>
                  </a:cubicBezTo>
                  <a:cubicBezTo>
                    <a:pt x="430635" y="149351"/>
                    <a:pt x="458359" y="160153"/>
                    <a:pt x="479602" y="164114"/>
                  </a:cubicBezTo>
                  <a:lnTo>
                    <a:pt x="634422" y="194001"/>
                  </a:lnTo>
                  <a:lnTo>
                    <a:pt x="820137" y="229315"/>
                  </a:lnTo>
                  <a:lnTo>
                    <a:pt x="820137" y="63779"/>
                  </a:lnTo>
                  <a:cubicBezTo>
                    <a:pt x="820137" y="58018"/>
                    <a:pt x="819237" y="50456"/>
                    <a:pt x="818787" y="42985"/>
                  </a:cubicBezTo>
                  <a:lnTo>
                    <a:pt x="820010" y="24638"/>
                  </a:lnTo>
                  <a:lnTo>
                    <a:pt x="819150" y="22785"/>
                  </a:lnTo>
                  <a:cubicBezTo>
                    <a:pt x="819150" y="12894"/>
                    <a:pt x="827839" y="7409"/>
                    <a:pt x="838140" y="4352"/>
                  </a:cubicBezTo>
                  <a:lnTo>
                    <a:pt x="843520" y="3626"/>
                  </a:ln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6" name="Freeform 5">
              <a:extLst>
                <a:ext uri="{FF2B5EF4-FFF2-40B4-BE49-F238E27FC236}">
                  <a16:creationId xmlns:a16="http://schemas.microsoft.com/office/drawing/2014/main" id="{30A50633-456A-D24D-9317-67E447497AF1}"/>
                </a:ext>
              </a:extLst>
            </p:cNvPr>
            <p:cNvSpPr>
              <a:spLocks noChangeArrowheads="1"/>
            </p:cNvSpPr>
            <p:nvPr/>
          </p:nvSpPr>
          <p:spPr bwMode="auto">
            <a:xfrm>
              <a:off x="10920767" y="5445196"/>
              <a:ext cx="303196" cy="954015"/>
            </a:xfrm>
            <a:custGeom>
              <a:avLst/>
              <a:gdLst>
                <a:gd name="connsiteX0" fmla="*/ 194478 w 212019"/>
                <a:gd name="connsiteY0" fmla="*/ 585450 h 667954"/>
                <a:gd name="connsiteX1" fmla="*/ 196345 w 212019"/>
                <a:gd name="connsiteY1" fmla="*/ 586561 h 667954"/>
                <a:gd name="connsiteX2" fmla="*/ 179537 w 212019"/>
                <a:gd name="connsiteY2" fmla="*/ 594340 h 667954"/>
                <a:gd name="connsiteX3" fmla="*/ 179910 w 212019"/>
                <a:gd name="connsiteY3" fmla="*/ 591376 h 667954"/>
                <a:gd name="connsiteX4" fmla="*/ 194478 w 212019"/>
                <a:gd name="connsiteY4" fmla="*/ 585450 h 667954"/>
                <a:gd name="connsiteX5" fmla="*/ 122532 w 212019"/>
                <a:gd name="connsiteY5" fmla="*/ 292348 h 667954"/>
                <a:gd name="connsiteX6" fmla="*/ 90319 w 212019"/>
                <a:gd name="connsiteY6" fmla="*/ 302059 h 667954"/>
                <a:gd name="connsiteX7" fmla="*/ 79620 w 212019"/>
                <a:gd name="connsiteY7" fmla="*/ 313570 h 667954"/>
                <a:gd name="connsiteX8" fmla="*/ 98304 w 212019"/>
                <a:gd name="connsiteY8" fmla="*/ 315991 h 667954"/>
                <a:gd name="connsiteX9" fmla="*/ 123721 w 212019"/>
                <a:gd name="connsiteY9" fmla="*/ 300635 h 667954"/>
                <a:gd name="connsiteX10" fmla="*/ 139786 w 212019"/>
                <a:gd name="connsiteY10" fmla="*/ 299458 h 667954"/>
                <a:gd name="connsiteX11" fmla="*/ 138507 w 212019"/>
                <a:gd name="connsiteY11" fmla="*/ 293156 h 667954"/>
                <a:gd name="connsiteX12" fmla="*/ 46917 w 212019"/>
                <a:gd name="connsiteY12" fmla="*/ 73900 h 667954"/>
                <a:gd name="connsiteX13" fmla="*/ 48000 w 212019"/>
                <a:gd name="connsiteY13" fmla="*/ 76098 h 667954"/>
                <a:gd name="connsiteX14" fmla="*/ 19136 w 212019"/>
                <a:gd name="connsiteY14" fmla="*/ 77564 h 667954"/>
                <a:gd name="connsiteX15" fmla="*/ 20218 w 212019"/>
                <a:gd name="connsiteY15" fmla="*/ 74633 h 667954"/>
                <a:gd name="connsiteX16" fmla="*/ 34289 w 212019"/>
                <a:gd name="connsiteY16" fmla="*/ 77197 h 667954"/>
                <a:gd name="connsiteX17" fmla="*/ 46917 w 212019"/>
                <a:gd name="connsiteY17" fmla="*/ 73900 h 667954"/>
                <a:gd name="connsiteX18" fmla="*/ 86049 w 212019"/>
                <a:gd name="connsiteY18" fmla="*/ 30888 h 667954"/>
                <a:gd name="connsiteX19" fmla="*/ 75378 w 212019"/>
                <a:gd name="connsiteY19" fmla="*/ 37819 h 667954"/>
                <a:gd name="connsiteX20" fmla="*/ 45804 w 212019"/>
                <a:gd name="connsiteY20" fmla="*/ 45610 h 667954"/>
                <a:gd name="connsiteX21" fmla="*/ 19950 w 212019"/>
                <a:gd name="connsiteY21" fmla="*/ 46812 h 667954"/>
                <a:gd name="connsiteX22" fmla="*/ 12508 w 212019"/>
                <a:gd name="connsiteY22" fmla="*/ 44671 h 667954"/>
                <a:gd name="connsiteX23" fmla="*/ 13393 w 212019"/>
                <a:gd name="connsiteY23" fmla="*/ 51944 h 667954"/>
                <a:gd name="connsiteX24" fmla="*/ 25269 w 212019"/>
                <a:gd name="connsiteY24" fmla="*/ 53624 h 667954"/>
                <a:gd name="connsiteX25" fmla="*/ 38929 w 212019"/>
                <a:gd name="connsiteY25" fmla="*/ 51309 h 667954"/>
                <a:gd name="connsiteX26" fmla="*/ 40036 w 212019"/>
                <a:gd name="connsiteY26" fmla="*/ 52962 h 667954"/>
                <a:gd name="connsiteX27" fmla="*/ 25546 w 212019"/>
                <a:gd name="connsiteY27" fmla="*/ 56931 h 667954"/>
                <a:gd name="connsiteX28" fmla="*/ 13714 w 212019"/>
                <a:gd name="connsiteY28" fmla="*/ 54590 h 667954"/>
                <a:gd name="connsiteX29" fmla="*/ 14798 w 212019"/>
                <a:gd name="connsiteY29" fmla="*/ 63505 h 667954"/>
                <a:gd name="connsiteX30" fmla="*/ 27386 w 212019"/>
                <a:gd name="connsiteY30" fmla="*/ 63173 h 667954"/>
                <a:gd name="connsiteX31" fmla="*/ 27386 w 212019"/>
                <a:gd name="connsiteY31" fmla="*/ 64844 h 667954"/>
                <a:gd name="connsiteX32" fmla="*/ 15744 w 212019"/>
                <a:gd name="connsiteY32" fmla="*/ 66181 h 667954"/>
                <a:gd name="connsiteX33" fmla="*/ 14849 w 212019"/>
                <a:gd name="connsiteY33" fmla="*/ 63919 h 667954"/>
                <a:gd name="connsiteX34" fmla="*/ 15122 w 212019"/>
                <a:gd name="connsiteY34" fmla="*/ 66165 h 667954"/>
                <a:gd name="connsiteX35" fmla="*/ 23785 w 212019"/>
                <a:gd name="connsiteY35" fmla="*/ 96921 h 667954"/>
                <a:gd name="connsiteX36" fmla="*/ 50438 w 212019"/>
                <a:gd name="connsiteY36" fmla="*/ 95759 h 667954"/>
                <a:gd name="connsiteX37" fmla="*/ 51166 w 212019"/>
                <a:gd name="connsiteY37" fmla="*/ 97484 h 667954"/>
                <a:gd name="connsiteX38" fmla="*/ 24184 w 212019"/>
                <a:gd name="connsiteY38" fmla="*/ 98337 h 667954"/>
                <a:gd name="connsiteX39" fmla="*/ 25169 w 212019"/>
                <a:gd name="connsiteY39" fmla="*/ 101833 h 667954"/>
                <a:gd name="connsiteX40" fmla="*/ 67207 w 212019"/>
                <a:gd name="connsiteY40" fmla="*/ 309142 h 667954"/>
                <a:gd name="connsiteX41" fmla="*/ 68240 w 212019"/>
                <a:gd name="connsiteY41" fmla="*/ 308893 h 667954"/>
                <a:gd name="connsiteX42" fmla="*/ 88509 w 212019"/>
                <a:gd name="connsiteY42" fmla="*/ 289471 h 667954"/>
                <a:gd name="connsiteX43" fmla="*/ 105883 w 212019"/>
                <a:gd name="connsiteY43" fmla="*/ 281198 h 667954"/>
                <a:gd name="connsiteX44" fmla="*/ 126423 w 212019"/>
                <a:gd name="connsiteY44" fmla="*/ 280164 h 667954"/>
                <a:gd name="connsiteX45" fmla="*/ 136613 w 212019"/>
                <a:gd name="connsiteY45" fmla="*/ 283822 h 667954"/>
                <a:gd name="connsiteX46" fmla="*/ 90410 w 212019"/>
                <a:gd name="connsiteY46" fmla="*/ 56134 h 667954"/>
                <a:gd name="connsiteX47" fmla="*/ 87977 w 212019"/>
                <a:gd name="connsiteY47" fmla="*/ 37558 h 667954"/>
                <a:gd name="connsiteX48" fmla="*/ 66637 w 212019"/>
                <a:gd name="connsiteY48" fmla="*/ 12067 h 667954"/>
                <a:gd name="connsiteX49" fmla="*/ 45491 w 212019"/>
                <a:gd name="connsiteY49" fmla="*/ 13688 h 667954"/>
                <a:gd name="connsiteX50" fmla="*/ 13901 w 212019"/>
                <a:gd name="connsiteY50" fmla="*/ 31007 h 667954"/>
                <a:gd name="connsiteX51" fmla="*/ 73132 w 212019"/>
                <a:gd name="connsiteY51" fmla="*/ 27351 h 667954"/>
                <a:gd name="connsiteX52" fmla="*/ 80760 w 212019"/>
                <a:gd name="connsiteY52" fmla="*/ 18727 h 667954"/>
                <a:gd name="connsiteX53" fmla="*/ 67826 w 212019"/>
                <a:gd name="connsiteY53" fmla="*/ 12111 h 667954"/>
                <a:gd name="connsiteX54" fmla="*/ 57610 w 212019"/>
                <a:gd name="connsiteY54" fmla="*/ 0 h 667954"/>
                <a:gd name="connsiteX55" fmla="*/ 67614 w 212019"/>
                <a:gd name="connsiteY55" fmla="*/ 1408 h 667954"/>
                <a:gd name="connsiteX56" fmla="*/ 69195 w 212019"/>
                <a:gd name="connsiteY56" fmla="*/ 1222 h 667954"/>
                <a:gd name="connsiteX57" fmla="*/ 76000 w 212019"/>
                <a:gd name="connsiteY57" fmla="*/ 2588 h 667954"/>
                <a:gd name="connsiteX58" fmla="*/ 79665 w 212019"/>
                <a:gd name="connsiteY58" fmla="*/ 3104 h 667954"/>
                <a:gd name="connsiteX59" fmla="*/ 79984 w 212019"/>
                <a:gd name="connsiteY59" fmla="*/ 3388 h 667954"/>
                <a:gd name="connsiteX60" fmla="*/ 84026 w 212019"/>
                <a:gd name="connsiteY60" fmla="*/ 4199 h 667954"/>
                <a:gd name="connsiteX61" fmla="*/ 93481 w 212019"/>
                <a:gd name="connsiteY61" fmla="*/ 13555 h 667954"/>
                <a:gd name="connsiteX62" fmla="*/ 92908 w 212019"/>
                <a:gd name="connsiteY62" fmla="*/ 15037 h 667954"/>
                <a:gd name="connsiteX63" fmla="*/ 88821 w 212019"/>
                <a:gd name="connsiteY63" fmla="*/ 10705 h 667954"/>
                <a:gd name="connsiteX64" fmla="*/ 88522 w 212019"/>
                <a:gd name="connsiteY64" fmla="*/ 10983 h 667954"/>
                <a:gd name="connsiteX65" fmla="*/ 91041 w 212019"/>
                <a:gd name="connsiteY65" fmla="*/ 13224 h 667954"/>
                <a:gd name="connsiteX66" fmla="*/ 92049 w 212019"/>
                <a:gd name="connsiteY66" fmla="*/ 17258 h 667954"/>
                <a:gd name="connsiteX67" fmla="*/ 92908 w 212019"/>
                <a:gd name="connsiteY67" fmla="*/ 15037 h 667954"/>
                <a:gd name="connsiteX68" fmla="*/ 94198 w 212019"/>
                <a:gd name="connsiteY68" fmla="*/ 16404 h 667954"/>
                <a:gd name="connsiteX69" fmla="*/ 92707 w 212019"/>
                <a:gd name="connsiteY69" fmla="*/ 19891 h 667954"/>
                <a:gd name="connsiteX70" fmla="*/ 100142 w 212019"/>
                <a:gd name="connsiteY70" fmla="*/ 49657 h 667954"/>
                <a:gd name="connsiteX71" fmla="*/ 175836 w 212019"/>
                <a:gd name="connsiteY71" fmla="*/ 422445 h 667954"/>
                <a:gd name="connsiteX72" fmla="*/ 207556 w 212019"/>
                <a:gd name="connsiteY72" fmla="*/ 580412 h 667954"/>
                <a:gd name="connsiteX73" fmla="*/ 176557 w 212019"/>
                <a:gd name="connsiteY73" fmla="*/ 667132 h 667954"/>
                <a:gd name="connsiteX74" fmla="*/ 175607 w 212019"/>
                <a:gd name="connsiteY74" fmla="*/ 666796 h 667954"/>
                <a:gd name="connsiteX75" fmla="*/ 179306 w 212019"/>
                <a:gd name="connsiteY75" fmla="*/ 661555 h 667954"/>
                <a:gd name="connsiteX76" fmla="*/ 172953 w 212019"/>
                <a:gd name="connsiteY76" fmla="*/ 656697 h 667954"/>
                <a:gd name="connsiteX77" fmla="*/ 172421 w 212019"/>
                <a:gd name="connsiteY77" fmla="*/ 656551 h 667954"/>
                <a:gd name="connsiteX78" fmla="*/ 195802 w 212019"/>
                <a:gd name="connsiteY78" fmla="*/ 634314 h 667954"/>
                <a:gd name="connsiteX79" fmla="*/ 199788 w 212019"/>
                <a:gd name="connsiteY79" fmla="*/ 617924 h 667954"/>
                <a:gd name="connsiteX80" fmla="*/ 192760 w 212019"/>
                <a:gd name="connsiteY80" fmla="*/ 621856 h 667954"/>
                <a:gd name="connsiteX81" fmla="*/ 174733 w 212019"/>
                <a:gd name="connsiteY81" fmla="*/ 620768 h 667954"/>
                <a:gd name="connsiteX82" fmla="*/ 175463 w 212019"/>
                <a:gd name="connsiteY82" fmla="*/ 618590 h 667954"/>
                <a:gd name="connsiteX83" fmla="*/ 200898 w 212019"/>
                <a:gd name="connsiteY83" fmla="*/ 613361 h 667954"/>
                <a:gd name="connsiteX84" fmla="*/ 201171 w 212019"/>
                <a:gd name="connsiteY84" fmla="*/ 612237 h 667954"/>
                <a:gd name="connsiteX85" fmla="*/ 199525 w 212019"/>
                <a:gd name="connsiteY85" fmla="*/ 597904 h 667954"/>
                <a:gd name="connsiteX86" fmla="*/ 174336 w 212019"/>
                <a:gd name="connsiteY86" fmla="*/ 603381 h 667954"/>
                <a:gd name="connsiteX87" fmla="*/ 174336 w 212019"/>
                <a:gd name="connsiteY87" fmla="*/ 601491 h 667954"/>
                <a:gd name="connsiteX88" fmla="*/ 199346 w 212019"/>
                <a:gd name="connsiteY88" fmla="*/ 596345 h 667954"/>
                <a:gd name="connsiteX89" fmla="*/ 196942 w 212019"/>
                <a:gd name="connsiteY89" fmla="*/ 575407 h 667954"/>
                <a:gd name="connsiteX90" fmla="*/ 188452 w 212019"/>
                <a:gd name="connsiteY90" fmla="*/ 539031 h 667954"/>
                <a:gd name="connsiteX91" fmla="*/ 152768 w 212019"/>
                <a:gd name="connsiteY91" fmla="*/ 363433 h 667954"/>
                <a:gd name="connsiteX92" fmla="*/ 140894 w 212019"/>
                <a:gd name="connsiteY92" fmla="*/ 304916 h 667954"/>
                <a:gd name="connsiteX93" fmla="*/ 137301 w 212019"/>
                <a:gd name="connsiteY93" fmla="*/ 305976 h 667954"/>
                <a:gd name="connsiteX94" fmla="*/ 118361 w 212019"/>
                <a:gd name="connsiteY94" fmla="*/ 316302 h 667954"/>
                <a:gd name="connsiteX95" fmla="*/ 96920 w 212019"/>
                <a:gd name="connsiteY95" fmla="*/ 326629 h 667954"/>
                <a:gd name="connsiteX96" fmla="*/ 79543 w 212019"/>
                <a:gd name="connsiteY96" fmla="*/ 326006 h 667954"/>
                <a:gd name="connsiteX97" fmla="*/ 68698 w 212019"/>
                <a:gd name="connsiteY97" fmla="*/ 316496 h 667954"/>
                <a:gd name="connsiteX98" fmla="*/ 91131 w 212019"/>
                <a:gd name="connsiteY98" fmla="*/ 427123 h 667954"/>
                <a:gd name="connsiteX99" fmla="*/ 121048 w 212019"/>
                <a:gd name="connsiteY99" fmla="*/ 572136 h 667954"/>
                <a:gd name="connsiteX100" fmla="*/ 147406 w 212019"/>
                <a:gd name="connsiteY100" fmla="*/ 649708 h 667954"/>
                <a:gd name="connsiteX101" fmla="*/ 172421 w 212019"/>
                <a:gd name="connsiteY101" fmla="*/ 656551 h 667954"/>
                <a:gd name="connsiteX102" fmla="*/ 171511 w 212019"/>
                <a:gd name="connsiteY102" fmla="*/ 657417 h 667954"/>
                <a:gd name="connsiteX103" fmla="*/ 169303 w 212019"/>
                <a:gd name="connsiteY103" fmla="*/ 664568 h 667954"/>
                <a:gd name="connsiteX104" fmla="*/ 175607 w 212019"/>
                <a:gd name="connsiteY104" fmla="*/ 666796 h 667954"/>
                <a:gd name="connsiteX105" fmla="*/ 175116 w 212019"/>
                <a:gd name="connsiteY105" fmla="*/ 667492 h 667954"/>
                <a:gd name="connsiteX106" fmla="*/ 113479 w 212019"/>
                <a:gd name="connsiteY106" fmla="*/ 590847 h 667954"/>
                <a:gd name="connsiteX107" fmla="*/ 75632 w 212019"/>
                <a:gd name="connsiteY107" fmla="*/ 404813 h 667954"/>
                <a:gd name="connsiteX108" fmla="*/ 3903 w 212019"/>
                <a:gd name="connsiteY108" fmla="*/ 51457 h 667954"/>
                <a:gd name="connsiteX109" fmla="*/ 3775 w 212019"/>
                <a:gd name="connsiteY109" fmla="*/ 38526 h 667954"/>
                <a:gd name="connsiteX110" fmla="*/ 279 w 212019"/>
                <a:gd name="connsiteY110" fmla="*/ 33856 h 667954"/>
                <a:gd name="connsiteX111" fmla="*/ 3371 w 212019"/>
                <a:gd name="connsiteY111" fmla="*/ 22181 h 667954"/>
                <a:gd name="connsiteX112" fmla="*/ 11215 w 212019"/>
                <a:gd name="connsiteY112" fmla="*/ 16178 h 667954"/>
                <a:gd name="connsiteX113" fmla="*/ 13184 w 212019"/>
                <a:gd name="connsiteY113" fmla="*/ 12909 h 667954"/>
                <a:gd name="connsiteX114" fmla="*/ 57610 w 212019"/>
                <a:gd name="connsiteY114" fmla="*/ 0 h 667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2019" h="667954">
                  <a:moveTo>
                    <a:pt x="194478" y="585450"/>
                  </a:moveTo>
                  <a:cubicBezTo>
                    <a:pt x="195598" y="584709"/>
                    <a:pt x="196345" y="585450"/>
                    <a:pt x="196345" y="586561"/>
                  </a:cubicBezTo>
                  <a:cubicBezTo>
                    <a:pt x="194104" y="592858"/>
                    <a:pt x="185887" y="595451"/>
                    <a:pt x="179537" y="594340"/>
                  </a:cubicBezTo>
                  <a:cubicBezTo>
                    <a:pt x="177669" y="594340"/>
                    <a:pt x="178043" y="591006"/>
                    <a:pt x="179910" y="591376"/>
                  </a:cubicBezTo>
                  <a:cubicBezTo>
                    <a:pt x="186260" y="592117"/>
                    <a:pt x="189995" y="589154"/>
                    <a:pt x="194478" y="585450"/>
                  </a:cubicBezTo>
                  <a:close/>
                  <a:moveTo>
                    <a:pt x="122532" y="292348"/>
                  </a:moveTo>
                  <a:cubicBezTo>
                    <a:pt x="108778" y="290190"/>
                    <a:pt x="100091" y="291629"/>
                    <a:pt x="90319" y="302059"/>
                  </a:cubicBezTo>
                  <a:lnTo>
                    <a:pt x="79620" y="313570"/>
                  </a:lnTo>
                  <a:lnTo>
                    <a:pt x="98304" y="315991"/>
                  </a:lnTo>
                  <a:cubicBezTo>
                    <a:pt x="106479" y="312831"/>
                    <a:pt x="114251" y="306510"/>
                    <a:pt x="123721" y="300635"/>
                  </a:cubicBezTo>
                  <a:lnTo>
                    <a:pt x="139786" y="299458"/>
                  </a:lnTo>
                  <a:lnTo>
                    <a:pt x="138507" y="293156"/>
                  </a:lnTo>
                  <a:close/>
                  <a:moveTo>
                    <a:pt x="46917" y="73900"/>
                  </a:moveTo>
                  <a:cubicBezTo>
                    <a:pt x="48000" y="73534"/>
                    <a:pt x="48721" y="74999"/>
                    <a:pt x="48000" y="76098"/>
                  </a:cubicBezTo>
                  <a:cubicBezTo>
                    <a:pt x="40784" y="82693"/>
                    <a:pt x="27434" y="81227"/>
                    <a:pt x="19136" y="77564"/>
                  </a:cubicBezTo>
                  <a:cubicBezTo>
                    <a:pt x="17332" y="76831"/>
                    <a:pt x="18414" y="73534"/>
                    <a:pt x="20218" y="74633"/>
                  </a:cubicBezTo>
                  <a:cubicBezTo>
                    <a:pt x="24909" y="76465"/>
                    <a:pt x="29238" y="77197"/>
                    <a:pt x="34289" y="77197"/>
                  </a:cubicBezTo>
                  <a:cubicBezTo>
                    <a:pt x="38619" y="76465"/>
                    <a:pt x="42588" y="74999"/>
                    <a:pt x="46917" y="73900"/>
                  </a:cubicBezTo>
                  <a:close/>
                  <a:moveTo>
                    <a:pt x="86049" y="30888"/>
                  </a:moveTo>
                  <a:lnTo>
                    <a:pt x="75378" y="37819"/>
                  </a:lnTo>
                  <a:cubicBezTo>
                    <a:pt x="64983" y="42405"/>
                    <a:pt x="52795" y="44720"/>
                    <a:pt x="45804" y="45610"/>
                  </a:cubicBezTo>
                  <a:cubicBezTo>
                    <a:pt x="39890" y="46501"/>
                    <a:pt x="29404" y="47836"/>
                    <a:pt x="19950" y="46812"/>
                  </a:cubicBezTo>
                  <a:lnTo>
                    <a:pt x="12508" y="44671"/>
                  </a:lnTo>
                  <a:lnTo>
                    <a:pt x="13393" y="51944"/>
                  </a:lnTo>
                  <a:lnTo>
                    <a:pt x="25269" y="53624"/>
                  </a:lnTo>
                  <a:cubicBezTo>
                    <a:pt x="30068" y="53293"/>
                    <a:pt x="34129" y="51640"/>
                    <a:pt x="38929" y="51309"/>
                  </a:cubicBezTo>
                  <a:cubicBezTo>
                    <a:pt x="40036" y="51309"/>
                    <a:pt x="40775" y="52301"/>
                    <a:pt x="40036" y="52962"/>
                  </a:cubicBezTo>
                  <a:cubicBezTo>
                    <a:pt x="36345" y="55939"/>
                    <a:pt x="30992" y="57014"/>
                    <a:pt x="25546" y="56931"/>
                  </a:cubicBezTo>
                  <a:lnTo>
                    <a:pt x="13714" y="54590"/>
                  </a:lnTo>
                  <a:lnTo>
                    <a:pt x="14798" y="63505"/>
                  </a:lnTo>
                  <a:lnTo>
                    <a:pt x="27386" y="63173"/>
                  </a:lnTo>
                  <a:cubicBezTo>
                    <a:pt x="28091" y="63508"/>
                    <a:pt x="27738" y="64510"/>
                    <a:pt x="27386" y="64844"/>
                  </a:cubicBezTo>
                  <a:cubicBezTo>
                    <a:pt x="23152" y="65513"/>
                    <a:pt x="19625" y="64844"/>
                    <a:pt x="15744" y="66181"/>
                  </a:cubicBezTo>
                  <a:lnTo>
                    <a:pt x="14849" y="63919"/>
                  </a:lnTo>
                  <a:lnTo>
                    <a:pt x="15122" y="66165"/>
                  </a:lnTo>
                  <a:lnTo>
                    <a:pt x="23785" y="96921"/>
                  </a:lnTo>
                  <a:lnTo>
                    <a:pt x="50438" y="95759"/>
                  </a:lnTo>
                  <a:cubicBezTo>
                    <a:pt x="51529" y="95759"/>
                    <a:pt x="51893" y="96794"/>
                    <a:pt x="51166" y="97484"/>
                  </a:cubicBezTo>
                  <a:lnTo>
                    <a:pt x="24184" y="98337"/>
                  </a:lnTo>
                  <a:lnTo>
                    <a:pt x="25169" y="101833"/>
                  </a:lnTo>
                  <a:lnTo>
                    <a:pt x="67207" y="309142"/>
                  </a:lnTo>
                  <a:lnTo>
                    <a:pt x="68240" y="308893"/>
                  </a:lnTo>
                  <a:cubicBezTo>
                    <a:pt x="72221" y="311051"/>
                    <a:pt x="84889" y="292708"/>
                    <a:pt x="88509" y="289471"/>
                  </a:cubicBezTo>
                  <a:cubicBezTo>
                    <a:pt x="93938" y="285155"/>
                    <a:pt x="99367" y="282277"/>
                    <a:pt x="105883" y="281198"/>
                  </a:cubicBezTo>
                  <a:cubicBezTo>
                    <a:pt x="111312" y="280299"/>
                    <a:pt x="119003" y="279580"/>
                    <a:pt x="126423" y="280164"/>
                  </a:cubicBezTo>
                  <a:lnTo>
                    <a:pt x="136613" y="283822"/>
                  </a:lnTo>
                  <a:lnTo>
                    <a:pt x="90410" y="56134"/>
                  </a:lnTo>
                  <a:cubicBezTo>
                    <a:pt x="89509" y="51816"/>
                    <a:pt x="88969" y="44620"/>
                    <a:pt x="87977" y="37558"/>
                  </a:cubicBezTo>
                  <a:close/>
                  <a:moveTo>
                    <a:pt x="66637" y="12067"/>
                  </a:moveTo>
                  <a:lnTo>
                    <a:pt x="45491" y="13688"/>
                  </a:lnTo>
                  <a:cubicBezTo>
                    <a:pt x="28508" y="17116"/>
                    <a:pt x="12646" y="24240"/>
                    <a:pt x="13901" y="31007"/>
                  </a:cubicBezTo>
                  <a:cubicBezTo>
                    <a:pt x="16051" y="41158"/>
                    <a:pt x="54295" y="37285"/>
                    <a:pt x="73132" y="27351"/>
                  </a:cubicBezTo>
                  <a:lnTo>
                    <a:pt x="80760" y="18727"/>
                  </a:lnTo>
                  <a:lnTo>
                    <a:pt x="67826" y="12111"/>
                  </a:lnTo>
                  <a:close/>
                  <a:moveTo>
                    <a:pt x="57610" y="0"/>
                  </a:moveTo>
                  <a:lnTo>
                    <a:pt x="67614" y="1408"/>
                  </a:lnTo>
                  <a:lnTo>
                    <a:pt x="69195" y="1222"/>
                  </a:lnTo>
                  <a:lnTo>
                    <a:pt x="76000" y="2588"/>
                  </a:lnTo>
                  <a:lnTo>
                    <a:pt x="79665" y="3104"/>
                  </a:lnTo>
                  <a:lnTo>
                    <a:pt x="79984" y="3388"/>
                  </a:lnTo>
                  <a:lnTo>
                    <a:pt x="84026" y="4199"/>
                  </a:lnTo>
                  <a:cubicBezTo>
                    <a:pt x="88305" y="6119"/>
                    <a:pt x="91689" y="9102"/>
                    <a:pt x="93481" y="13555"/>
                  </a:cubicBezTo>
                  <a:lnTo>
                    <a:pt x="92908" y="15037"/>
                  </a:lnTo>
                  <a:lnTo>
                    <a:pt x="88821" y="10705"/>
                  </a:lnTo>
                  <a:lnTo>
                    <a:pt x="88522" y="10983"/>
                  </a:lnTo>
                  <a:lnTo>
                    <a:pt x="91041" y="13224"/>
                  </a:lnTo>
                  <a:lnTo>
                    <a:pt x="92049" y="17258"/>
                  </a:lnTo>
                  <a:lnTo>
                    <a:pt x="92908" y="15037"/>
                  </a:lnTo>
                  <a:lnTo>
                    <a:pt x="94198" y="16404"/>
                  </a:lnTo>
                  <a:lnTo>
                    <a:pt x="92707" y="19891"/>
                  </a:lnTo>
                  <a:lnTo>
                    <a:pt x="100142" y="49657"/>
                  </a:lnTo>
                  <a:cubicBezTo>
                    <a:pt x="125374" y="173800"/>
                    <a:pt x="150605" y="297943"/>
                    <a:pt x="175836" y="422445"/>
                  </a:cubicBezTo>
                  <a:cubicBezTo>
                    <a:pt x="186289" y="474981"/>
                    <a:pt x="197103" y="527517"/>
                    <a:pt x="207556" y="580412"/>
                  </a:cubicBezTo>
                  <a:cubicBezTo>
                    <a:pt x="215486" y="617115"/>
                    <a:pt x="216928" y="646622"/>
                    <a:pt x="176557" y="667132"/>
                  </a:cubicBezTo>
                  <a:lnTo>
                    <a:pt x="175607" y="666796"/>
                  </a:lnTo>
                  <a:lnTo>
                    <a:pt x="179306" y="661555"/>
                  </a:lnTo>
                  <a:cubicBezTo>
                    <a:pt x="178810" y="658856"/>
                    <a:pt x="176557" y="656337"/>
                    <a:pt x="172953" y="656697"/>
                  </a:cubicBezTo>
                  <a:lnTo>
                    <a:pt x="172421" y="656551"/>
                  </a:lnTo>
                  <a:lnTo>
                    <a:pt x="195802" y="634314"/>
                  </a:lnTo>
                  <a:lnTo>
                    <a:pt x="199788" y="617924"/>
                  </a:lnTo>
                  <a:lnTo>
                    <a:pt x="192760" y="621856"/>
                  </a:lnTo>
                  <a:cubicBezTo>
                    <a:pt x="186690" y="622945"/>
                    <a:pt x="180209" y="622401"/>
                    <a:pt x="174733" y="620768"/>
                  </a:cubicBezTo>
                  <a:cubicBezTo>
                    <a:pt x="172907" y="620405"/>
                    <a:pt x="173637" y="618228"/>
                    <a:pt x="175463" y="618590"/>
                  </a:cubicBezTo>
                  <a:lnTo>
                    <a:pt x="200898" y="613361"/>
                  </a:lnTo>
                  <a:lnTo>
                    <a:pt x="201171" y="612237"/>
                  </a:lnTo>
                  <a:lnTo>
                    <a:pt x="199525" y="597904"/>
                  </a:lnTo>
                  <a:lnTo>
                    <a:pt x="174336" y="603381"/>
                  </a:lnTo>
                  <a:cubicBezTo>
                    <a:pt x="172907" y="603381"/>
                    <a:pt x="173264" y="601491"/>
                    <a:pt x="174336" y="601491"/>
                  </a:cubicBezTo>
                  <a:lnTo>
                    <a:pt x="199346" y="596345"/>
                  </a:lnTo>
                  <a:lnTo>
                    <a:pt x="196942" y="575407"/>
                  </a:lnTo>
                  <a:cubicBezTo>
                    <a:pt x="194167" y="562900"/>
                    <a:pt x="190682" y="550467"/>
                    <a:pt x="188452" y="539031"/>
                  </a:cubicBezTo>
                  <a:cubicBezTo>
                    <a:pt x="176557" y="480378"/>
                    <a:pt x="164663" y="421726"/>
                    <a:pt x="152768" y="363433"/>
                  </a:cubicBezTo>
                  <a:lnTo>
                    <a:pt x="140894" y="304916"/>
                  </a:lnTo>
                  <a:lnTo>
                    <a:pt x="137301" y="305976"/>
                  </a:lnTo>
                  <a:cubicBezTo>
                    <a:pt x="129797" y="307757"/>
                    <a:pt x="124436" y="311673"/>
                    <a:pt x="118361" y="316302"/>
                  </a:cubicBezTo>
                  <a:cubicBezTo>
                    <a:pt x="111929" y="320931"/>
                    <a:pt x="104781" y="324848"/>
                    <a:pt x="96920" y="326629"/>
                  </a:cubicBezTo>
                  <a:cubicBezTo>
                    <a:pt x="91381" y="327697"/>
                    <a:pt x="85037" y="327697"/>
                    <a:pt x="79543" y="326006"/>
                  </a:cubicBezTo>
                  <a:lnTo>
                    <a:pt x="68698" y="316496"/>
                  </a:lnTo>
                  <a:lnTo>
                    <a:pt x="91131" y="427123"/>
                  </a:lnTo>
                  <a:cubicBezTo>
                    <a:pt x="101224" y="475341"/>
                    <a:pt x="110956" y="523918"/>
                    <a:pt x="121048" y="572136"/>
                  </a:cubicBezTo>
                  <a:cubicBezTo>
                    <a:pt x="125374" y="593186"/>
                    <a:pt x="128077" y="633263"/>
                    <a:pt x="147406" y="649708"/>
                  </a:cubicBezTo>
                  <a:lnTo>
                    <a:pt x="172421" y="656551"/>
                  </a:lnTo>
                  <a:lnTo>
                    <a:pt x="171511" y="657417"/>
                  </a:lnTo>
                  <a:cubicBezTo>
                    <a:pt x="168267" y="658856"/>
                    <a:pt x="167997" y="662095"/>
                    <a:pt x="169303" y="664568"/>
                  </a:cubicBezTo>
                  <a:lnTo>
                    <a:pt x="175607" y="666796"/>
                  </a:lnTo>
                  <a:lnTo>
                    <a:pt x="175116" y="667492"/>
                  </a:lnTo>
                  <a:cubicBezTo>
                    <a:pt x="128978" y="673249"/>
                    <a:pt x="120328" y="623952"/>
                    <a:pt x="113479" y="590847"/>
                  </a:cubicBezTo>
                  <a:cubicBezTo>
                    <a:pt x="100863" y="528956"/>
                    <a:pt x="88248" y="467065"/>
                    <a:pt x="75632" y="404813"/>
                  </a:cubicBezTo>
                  <a:cubicBezTo>
                    <a:pt x="51842" y="287148"/>
                    <a:pt x="27693" y="169122"/>
                    <a:pt x="3903" y="51457"/>
                  </a:cubicBezTo>
                  <a:lnTo>
                    <a:pt x="3775" y="38526"/>
                  </a:lnTo>
                  <a:lnTo>
                    <a:pt x="279" y="33856"/>
                  </a:lnTo>
                  <a:cubicBezTo>
                    <a:pt x="-617" y="29404"/>
                    <a:pt x="705" y="25531"/>
                    <a:pt x="3371" y="22181"/>
                  </a:cubicBezTo>
                  <a:lnTo>
                    <a:pt x="11215" y="16178"/>
                  </a:lnTo>
                  <a:lnTo>
                    <a:pt x="13184" y="12909"/>
                  </a:lnTo>
                  <a:cubicBezTo>
                    <a:pt x="22556" y="4588"/>
                    <a:pt x="37785" y="540"/>
                    <a:pt x="57610" y="0"/>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7" name="Freeform 6">
              <a:extLst>
                <a:ext uri="{FF2B5EF4-FFF2-40B4-BE49-F238E27FC236}">
                  <a16:creationId xmlns:a16="http://schemas.microsoft.com/office/drawing/2014/main" id="{D700D9FB-C14A-5C4E-9D60-942032E610B6}"/>
                </a:ext>
              </a:extLst>
            </p:cNvPr>
            <p:cNvSpPr>
              <a:spLocks noChangeArrowheads="1"/>
            </p:cNvSpPr>
            <p:nvPr/>
          </p:nvSpPr>
          <p:spPr bwMode="auto">
            <a:xfrm rot="20424093">
              <a:off x="10325487" y="3175244"/>
              <a:ext cx="2776388" cy="3785899"/>
            </a:xfrm>
            <a:custGeom>
              <a:avLst/>
              <a:gdLst>
                <a:gd name="connsiteX0" fmla="*/ 344967 w 1944335"/>
                <a:gd name="connsiteY0" fmla="*/ 2623883 h 2651371"/>
                <a:gd name="connsiteX1" fmla="*/ 345015 w 1944335"/>
                <a:gd name="connsiteY1" fmla="*/ 2623911 h 2651371"/>
                <a:gd name="connsiteX2" fmla="*/ 344978 w 1944335"/>
                <a:gd name="connsiteY2" fmla="*/ 2623919 h 2651371"/>
                <a:gd name="connsiteX3" fmla="*/ 343676 w 1944335"/>
                <a:gd name="connsiteY3" fmla="*/ 2619573 h 2651371"/>
                <a:gd name="connsiteX4" fmla="*/ 344967 w 1944335"/>
                <a:gd name="connsiteY4" fmla="*/ 2623883 h 2651371"/>
                <a:gd name="connsiteX5" fmla="*/ 344797 w 1944335"/>
                <a:gd name="connsiteY5" fmla="*/ 2623783 h 2651371"/>
                <a:gd name="connsiteX6" fmla="*/ 375247 w 1944335"/>
                <a:gd name="connsiteY6" fmla="*/ 2571971 h 2651371"/>
                <a:gd name="connsiteX7" fmla="*/ 374890 w 1944335"/>
                <a:gd name="connsiteY7" fmla="*/ 2572726 h 2651371"/>
                <a:gd name="connsiteX8" fmla="*/ 375922 w 1944335"/>
                <a:gd name="connsiteY8" fmla="*/ 2572582 h 2651371"/>
                <a:gd name="connsiteX9" fmla="*/ 427403 w 1944335"/>
                <a:gd name="connsiteY9" fmla="*/ 2444992 h 2651371"/>
                <a:gd name="connsiteX10" fmla="*/ 426098 w 1944335"/>
                <a:gd name="connsiteY10" fmla="*/ 2449122 h 2651371"/>
                <a:gd name="connsiteX11" fmla="*/ 429404 w 1944335"/>
                <a:gd name="connsiteY11" fmla="*/ 2450883 h 2651371"/>
                <a:gd name="connsiteX12" fmla="*/ 443720 w 1944335"/>
                <a:gd name="connsiteY12" fmla="*/ 2390129 h 2651371"/>
                <a:gd name="connsiteX13" fmla="*/ 443666 w 1944335"/>
                <a:gd name="connsiteY13" fmla="*/ 2390468 h 2651371"/>
                <a:gd name="connsiteX14" fmla="*/ 443940 w 1944335"/>
                <a:gd name="connsiteY14" fmla="*/ 2390612 h 2651371"/>
                <a:gd name="connsiteX15" fmla="*/ 104937 w 1944335"/>
                <a:gd name="connsiteY15" fmla="*/ 2371484 h 2651371"/>
                <a:gd name="connsiteX16" fmla="*/ 88663 w 1944335"/>
                <a:gd name="connsiteY16" fmla="*/ 2389382 h 2651371"/>
                <a:gd name="connsiteX17" fmla="*/ 90683 w 1944335"/>
                <a:gd name="connsiteY17" fmla="*/ 2391575 h 2651371"/>
                <a:gd name="connsiteX18" fmla="*/ 140268 w 1944335"/>
                <a:gd name="connsiteY18" fmla="*/ 2419906 h 2651371"/>
                <a:gd name="connsiteX19" fmla="*/ 254568 w 1944335"/>
                <a:gd name="connsiteY19" fmla="*/ 2493658 h 2651371"/>
                <a:gd name="connsiteX20" fmla="*/ 349099 w 1944335"/>
                <a:gd name="connsiteY20" fmla="*/ 2554818 h 2651371"/>
                <a:gd name="connsiteX21" fmla="*/ 361500 w 1944335"/>
                <a:gd name="connsiteY21" fmla="*/ 2564217 h 2651371"/>
                <a:gd name="connsiteX22" fmla="*/ 368161 w 1944335"/>
                <a:gd name="connsiteY22" fmla="*/ 2567929 h 2651371"/>
                <a:gd name="connsiteX23" fmla="*/ 377790 w 1944335"/>
                <a:gd name="connsiteY23" fmla="*/ 2549035 h 2651371"/>
                <a:gd name="connsiteX24" fmla="*/ 218624 w 1944335"/>
                <a:gd name="connsiteY24" fmla="*/ 2445809 h 2651371"/>
                <a:gd name="connsiteX25" fmla="*/ 120140 w 1944335"/>
                <a:gd name="connsiteY25" fmla="*/ 2382131 h 2651371"/>
                <a:gd name="connsiteX26" fmla="*/ 108862 w 1944335"/>
                <a:gd name="connsiteY26" fmla="*/ 2373631 h 2651371"/>
                <a:gd name="connsiteX27" fmla="*/ 129416 w 1944335"/>
                <a:gd name="connsiteY27" fmla="*/ 2344561 h 2651371"/>
                <a:gd name="connsiteX28" fmla="*/ 111082 w 1944335"/>
                <a:gd name="connsiteY28" fmla="*/ 2364725 h 2651371"/>
                <a:gd name="connsiteX29" fmla="*/ 382294 w 1944335"/>
                <a:gd name="connsiteY29" fmla="*/ 2540198 h 2651371"/>
                <a:gd name="connsiteX30" fmla="*/ 386441 w 1944335"/>
                <a:gd name="connsiteY30" fmla="*/ 2532061 h 2651371"/>
                <a:gd name="connsiteX31" fmla="*/ 392500 w 1944335"/>
                <a:gd name="connsiteY31" fmla="*/ 2515236 h 2651371"/>
                <a:gd name="connsiteX32" fmla="*/ 122235 w 1944335"/>
                <a:gd name="connsiteY32" fmla="*/ 2328364 h 2651371"/>
                <a:gd name="connsiteX33" fmla="*/ 122405 w 1944335"/>
                <a:gd name="connsiteY33" fmla="*/ 2328541 h 2651371"/>
                <a:gd name="connsiteX34" fmla="*/ 122454 w 1944335"/>
                <a:gd name="connsiteY34" fmla="*/ 2328484 h 2651371"/>
                <a:gd name="connsiteX35" fmla="*/ 150678 w 1944335"/>
                <a:gd name="connsiteY35" fmla="*/ 2321176 h 2651371"/>
                <a:gd name="connsiteX36" fmla="*/ 134066 w 1944335"/>
                <a:gd name="connsiteY36" fmla="*/ 2339447 h 2651371"/>
                <a:gd name="connsiteX37" fmla="*/ 148019 w 1944335"/>
                <a:gd name="connsiteY37" fmla="*/ 2348111 h 2651371"/>
                <a:gd name="connsiteX38" fmla="*/ 177577 w 1944335"/>
                <a:gd name="connsiteY38" fmla="*/ 2364071 h 2651371"/>
                <a:gd name="connsiteX39" fmla="*/ 285027 w 1944335"/>
                <a:gd name="connsiteY39" fmla="*/ 2434042 h 2651371"/>
                <a:gd name="connsiteX40" fmla="*/ 379899 w 1944335"/>
                <a:gd name="connsiteY40" fmla="*/ 2495357 h 2651371"/>
                <a:gd name="connsiteX41" fmla="*/ 390725 w 1944335"/>
                <a:gd name="connsiteY41" fmla="*/ 2503788 h 2651371"/>
                <a:gd name="connsiteX42" fmla="*/ 395662 w 1944335"/>
                <a:gd name="connsiteY42" fmla="*/ 2506456 h 2651371"/>
                <a:gd name="connsiteX43" fmla="*/ 403036 w 1944335"/>
                <a:gd name="connsiteY43" fmla="*/ 2485979 h 2651371"/>
                <a:gd name="connsiteX44" fmla="*/ 252684 w 1944335"/>
                <a:gd name="connsiteY44" fmla="*/ 2388236 h 2651371"/>
                <a:gd name="connsiteX45" fmla="*/ 158890 w 1944335"/>
                <a:gd name="connsiteY45" fmla="*/ 2327643 h 2651371"/>
                <a:gd name="connsiteX46" fmla="*/ 458597 w 1944335"/>
                <a:gd name="connsiteY46" fmla="*/ 2298319 h 2651371"/>
                <a:gd name="connsiteX47" fmla="*/ 458525 w 1944335"/>
                <a:gd name="connsiteY47" fmla="*/ 2298759 h 2651371"/>
                <a:gd name="connsiteX48" fmla="*/ 458670 w 1944335"/>
                <a:gd name="connsiteY48" fmla="*/ 2298725 h 2651371"/>
                <a:gd name="connsiteX49" fmla="*/ 173385 w 1944335"/>
                <a:gd name="connsiteY49" fmla="*/ 2296202 h 2651371"/>
                <a:gd name="connsiteX50" fmla="*/ 156865 w 1944335"/>
                <a:gd name="connsiteY50" fmla="*/ 2314371 h 2651371"/>
                <a:gd name="connsiteX51" fmla="*/ 406411 w 1944335"/>
                <a:gd name="connsiteY51" fmla="*/ 2476606 h 2651371"/>
                <a:gd name="connsiteX52" fmla="*/ 414824 w 1944335"/>
                <a:gd name="connsiteY52" fmla="*/ 2453244 h 2651371"/>
                <a:gd name="connsiteX53" fmla="*/ 170453 w 1944335"/>
                <a:gd name="connsiteY53" fmla="*/ 2282872 h 2651371"/>
                <a:gd name="connsiteX54" fmla="*/ 169777 w 1944335"/>
                <a:gd name="connsiteY54" fmla="*/ 2283098 h 2651371"/>
                <a:gd name="connsiteX55" fmla="*/ 170585 w 1944335"/>
                <a:gd name="connsiteY55" fmla="*/ 2284822 h 2651371"/>
                <a:gd name="connsiteX56" fmla="*/ 171546 w 1944335"/>
                <a:gd name="connsiteY56" fmla="*/ 2283988 h 2651371"/>
                <a:gd name="connsiteX57" fmla="*/ 196528 w 1944335"/>
                <a:gd name="connsiteY57" fmla="*/ 2275357 h 2651371"/>
                <a:gd name="connsiteX58" fmla="*/ 185044 w 1944335"/>
                <a:gd name="connsiteY58" fmla="*/ 2283378 h 2651371"/>
                <a:gd name="connsiteX59" fmla="*/ 178261 w 1944335"/>
                <a:gd name="connsiteY59" fmla="*/ 2290839 h 2651371"/>
                <a:gd name="connsiteX60" fmla="*/ 180649 w 1944335"/>
                <a:gd name="connsiteY60" fmla="*/ 2293277 h 2651371"/>
                <a:gd name="connsiteX61" fmla="*/ 229878 w 1944335"/>
                <a:gd name="connsiteY61" fmla="*/ 2321171 h 2651371"/>
                <a:gd name="connsiteX62" fmla="*/ 324959 w 1944335"/>
                <a:gd name="connsiteY62" fmla="*/ 2382956 h 2651371"/>
                <a:gd name="connsiteX63" fmla="*/ 409595 w 1944335"/>
                <a:gd name="connsiteY63" fmla="*/ 2437876 h 2651371"/>
                <a:gd name="connsiteX64" fmla="*/ 417980 w 1944335"/>
                <a:gd name="connsiteY64" fmla="*/ 2444479 h 2651371"/>
                <a:gd name="connsiteX65" fmla="*/ 425699 w 1944335"/>
                <a:gd name="connsiteY65" fmla="*/ 2423044 h 2651371"/>
                <a:gd name="connsiteX66" fmla="*/ 284622 w 1944335"/>
                <a:gd name="connsiteY66" fmla="*/ 2332011 h 2651371"/>
                <a:gd name="connsiteX67" fmla="*/ 202146 w 1944335"/>
                <a:gd name="connsiteY67" fmla="*/ 2278175 h 2651371"/>
                <a:gd name="connsiteX68" fmla="*/ 221502 w 1944335"/>
                <a:gd name="connsiteY68" fmla="*/ 2257912 h 2651371"/>
                <a:gd name="connsiteX69" fmla="*/ 205750 w 1944335"/>
                <a:gd name="connsiteY69" fmla="*/ 2268915 h 2651371"/>
                <a:gd name="connsiteX70" fmla="*/ 428984 w 1944335"/>
                <a:gd name="connsiteY70" fmla="*/ 2413922 h 2651371"/>
                <a:gd name="connsiteX71" fmla="*/ 434556 w 1944335"/>
                <a:gd name="connsiteY71" fmla="*/ 2398449 h 2651371"/>
                <a:gd name="connsiteX72" fmla="*/ 434891 w 1944335"/>
                <a:gd name="connsiteY72" fmla="*/ 2396521 h 2651371"/>
                <a:gd name="connsiteX73" fmla="*/ 217329 w 1944335"/>
                <a:gd name="connsiteY73" fmla="*/ 2243938 h 2651371"/>
                <a:gd name="connsiteX74" fmla="*/ 217499 w 1944335"/>
                <a:gd name="connsiteY74" fmla="*/ 2244116 h 2651371"/>
                <a:gd name="connsiteX75" fmla="*/ 217513 w 1944335"/>
                <a:gd name="connsiteY75" fmla="*/ 2244104 h 2651371"/>
                <a:gd name="connsiteX76" fmla="*/ 248432 w 1944335"/>
                <a:gd name="connsiteY76" fmla="*/ 2239101 h 2651371"/>
                <a:gd name="connsiteX77" fmla="*/ 227448 w 1944335"/>
                <a:gd name="connsiteY77" fmla="*/ 2253759 h 2651371"/>
                <a:gd name="connsiteX78" fmla="*/ 240986 w 1944335"/>
                <a:gd name="connsiteY78" fmla="*/ 2262273 h 2651371"/>
                <a:gd name="connsiteX79" fmla="*/ 268684 w 1944335"/>
                <a:gd name="connsiteY79" fmla="*/ 2277371 h 2651371"/>
                <a:gd name="connsiteX80" fmla="*/ 355953 w 1944335"/>
                <a:gd name="connsiteY80" fmla="*/ 2333812 h 2651371"/>
                <a:gd name="connsiteX81" fmla="*/ 428857 w 1944335"/>
                <a:gd name="connsiteY81" fmla="*/ 2380906 h 2651371"/>
                <a:gd name="connsiteX82" fmla="*/ 435994 w 1944335"/>
                <a:gd name="connsiteY82" fmla="*/ 2386433 h 2651371"/>
                <a:gd name="connsiteX83" fmla="*/ 436591 w 1944335"/>
                <a:gd name="connsiteY83" fmla="*/ 2386747 h 2651371"/>
                <a:gd name="connsiteX84" fmla="*/ 440511 w 1944335"/>
                <a:gd name="connsiteY84" fmla="*/ 2364200 h 2651371"/>
                <a:gd name="connsiteX85" fmla="*/ 316090 w 1944335"/>
                <a:gd name="connsiteY85" fmla="*/ 2283123 h 2651371"/>
                <a:gd name="connsiteX86" fmla="*/ 282601 w 1944335"/>
                <a:gd name="connsiteY86" fmla="*/ 2259352 h 2651371"/>
                <a:gd name="connsiteX87" fmla="*/ 274502 w 1944335"/>
                <a:gd name="connsiteY87" fmla="*/ 2220891 h 2651371"/>
                <a:gd name="connsiteX88" fmla="*/ 257121 w 1944335"/>
                <a:gd name="connsiteY88" fmla="*/ 2233032 h 2651371"/>
                <a:gd name="connsiteX89" fmla="*/ 442261 w 1944335"/>
                <a:gd name="connsiteY89" fmla="*/ 2354134 h 2651371"/>
                <a:gd name="connsiteX90" fmla="*/ 446138 w 1944335"/>
                <a:gd name="connsiteY90" fmla="*/ 2331833 h 2651371"/>
                <a:gd name="connsiteX91" fmla="*/ 301841 w 1944335"/>
                <a:gd name="connsiteY91" fmla="*/ 2201795 h 2651371"/>
                <a:gd name="connsiteX92" fmla="*/ 282557 w 1944335"/>
                <a:gd name="connsiteY92" fmla="*/ 2215265 h 2651371"/>
                <a:gd name="connsiteX93" fmla="*/ 296893 w 1944335"/>
                <a:gd name="connsiteY93" fmla="*/ 2225716 h 2651371"/>
                <a:gd name="connsiteX94" fmla="*/ 321221 w 1944335"/>
                <a:gd name="connsiteY94" fmla="*/ 2239445 h 2651371"/>
                <a:gd name="connsiteX95" fmla="*/ 391500 w 1944335"/>
                <a:gd name="connsiteY95" fmla="*/ 2285176 h 2651371"/>
                <a:gd name="connsiteX96" fmla="*/ 445921 w 1944335"/>
                <a:gd name="connsiteY96" fmla="*/ 2320105 h 2651371"/>
                <a:gd name="connsiteX97" fmla="*/ 447926 w 1944335"/>
                <a:gd name="connsiteY97" fmla="*/ 2321547 h 2651371"/>
                <a:gd name="connsiteX98" fmla="*/ 448267 w 1944335"/>
                <a:gd name="connsiteY98" fmla="*/ 2319587 h 2651371"/>
                <a:gd name="connsiteX99" fmla="*/ 449525 w 1944335"/>
                <a:gd name="connsiteY99" fmla="*/ 2311913 h 2651371"/>
                <a:gd name="connsiteX100" fmla="*/ 449821 w 1944335"/>
                <a:gd name="connsiteY100" fmla="*/ 2298847 h 2651371"/>
                <a:gd name="connsiteX101" fmla="*/ 451664 w 1944335"/>
                <a:gd name="connsiteY101" fmla="*/ 2300050 h 2651371"/>
                <a:gd name="connsiteX102" fmla="*/ 452783 w 1944335"/>
                <a:gd name="connsiteY102" fmla="*/ 2293615 h 2651371"/>
                <a:gd name="connsiteX103" fmla="*/ 449885 w 1944335"/>
                <a:gd name="connsiteY103" fmla="*/ 2295979 h 2651371"/>
                <a:gd name="connsiteX104" fmla="*/ 449821 w 1944335"/>
                <a:gd name="connsiteY104" fmla="*/ 2298847 h 2651371"/>
                <a:gd name="connsiteX105" fmla="*/ 346089 w 1944335"/>
                <a:gd name="connsiteY105" fmla="*/ 2231163 h 2651371"/>
                <a:gd name="connsiteX106" fmla="*/ 323653 w 1944335"/>
                <a:gd name="connsiteY106" fmla="*/ 2213834 h 2651371"/>
                <a:gd name="connsiteX107" fmla="*/ 326691 w 1944335"/>
                <a:gd name="connsiteY107" fmla="*/ 2184437 h 2651371"/>
                <a:gd name="connsiteX108" fmla="*/ 310107 w 1944335"/>
                <a:gd name="connsiteY108" fmla="*/ 2196021 h 2651371"/>
                <a:gd name="connsiteX109" fmla="*/ 453507 w 1944335"/>
                <a:gd name="connsiteY109" fmla="*/ 2289447 h 2651371"/>
                <a:gd name="connsiteX110" fmla="*/ 457733 w 1944335"/>
                <a:gd name="connsiteY110" fmla="*/ 2265144 h 2651371"/>
                <a:gd name="connsiteX111" fmla="*/ 453987 w 1944335"/>
                <a:gd name="connsiteY111" fmla="*/ 2267114 h 2651371"/>
                <a:gd name="connsiteX112" fmla="*/ 355492 w 1944335"/>
                <a:gd name="connsiteY112" fmla="*/ 2167104 h 2651371"/>
                <a:gd name="connsiteX113" fmla="*/ 355277 w 1944335"/>
                <a:gd name="connsiteY113" fmla="*/ 2167203 h 2651371"/>
                <a:gd name="connsiteX114" fmla="*/ 354946 w 1944335"/>
                <a:gd name="connsiteY114" fmla="*/ 2169616 h 2651371"/>
                <a:gd name="connsiteX115" fmla="*/ 347051 w 1944335"/>
                <a:gd name="connsiteY115" fmla="*/ 2173847 h 2651371"/>
                <a:gd name="connsiteX116" fmla="*/ 336560 w 1944335"/>
                <a:gd name="connsiteY116" fmla="*/ 2179648 h 2651371"/>
                <a:gd name="connsiteX117" fmla="*/ 334996 w 1944335"/>
                <a:gd name="connsiteY117" fmla="*/ 2178636 h 2651371"/>
                <a:gd name="connsiteX118" fmla="*/ 329515 w 1944335"/>
                <a:gd name="connsiteY118" fmla="*/ 2182464 h 2651371"/>
                <a:gd name="connsiteX119" fmla="*/ 329467 w 1944335"/>
                <a:gd name="connsiteY119" fmla="*/ 2183570 h 2651371"/>
                <a:gd name="connsiteX120" fmla="*/ 336560 w 1944335"/>
                <a:gd name="connsiteY120" fmla="*/ 2179648 h 2651371"/>
                <a:gd name="connsiteX121" fmla="*/ 452434 w 1944335"/>
                <a:gd name="connsiteY121" fmla="*/ 2254699 h 2651371"/>
                <a:gd name="connsiteX122" fmla="*/ 451834 w 1944335"/>
                <a:gd name="connsiteY122" fmla="*/ 2262792 h 2651371"/>
                <a:gd name="connsiteX123" fmla="*/ 458713 w 1944335"/>
                <a:gd name="connsiteY123" fmla="*/ 2259505 h 2651371"/>
                <a:gd name="connsiteX124" fmla="*/ 458829 w 1944335"/>
                <a:gd name="connsiteY124" fmla="*/ 2258841 h 2651371"/>
                <a:gd name="connsiteX125" fmla="*/ 452434 w 1944335"/>
                <a:gd name="connsiteY125" fmla="*/ 2254699 h 2651371"/>
                <a:gd name="connsiteX126" fmla="*/ 454115 w 1944335"/>
                <a:gd name="connsiteY126" fmla="*/ 2232046 h 2651371"/>
                <a:gd name="connsiteX127" fmla="*/ 456499 w 1944335"/>
                <a:gd name="connsiteY127" fmla="*/ 2233624 h 2651371"/>
                <a:gd name="connsiteX128" fmla="*/ 458846 w 1944335"/>
                <a:gd name="connsiteY128" fmla="*/ 2233027 h 2651371"/>
                <a:gd name="connsiteX129" fmla="*/ 458809 w 1944335"/>
                <a:gd name="connsiteY129" fmla="*/ 2225315 h 2651371"/>
                <a:gd name="connsiteX130" fmla="*/ 454345 w 1944335"/>
                <a:gd name="connsiteY130" fmla="*/ 2228943 h 2651371"/>
                <a:gd name="connsiteX131" fmla="*/ 454115 w 1944335"/>
                <a:gd name="connsiteY131" fmla="*/ 2232046 h 2651371"/>
                <a:gd name="connsiteX132" fmla="*/ 385806 w 1944335"/>
                <a:gd name="connsiteY132" fmla="*/ 2186811 h 2651371"/>
                <a:gd name="connsiteX133" fmla="*/ 371228 w 1944335"/>
                <a:gd name="connsiteY133" fmla="*/ 2175422 h 2651371"/>
                <a:gd name="connsiteX134" fmla="*/ 391184 w 1944335"/>
                <a:gd name="connsiteY134" fmla="*/ 2150729 h 2651371"/>
                <a:gd name="connsiteX135" fmla="*/ 365961 w 1944335"/>
                <a:gd name="connsiteY135" fmla="*/ 2162301 h 2651371"/>
                <a:gd name="connsiteX136" fmla="*/ 458799 w 1944335"/>
                <a:gd name="connsiteY136" fmla="*/ 2223316 h 2651371"/>
                <a:gd name="connsiteX137" fmla="*/ 458654 w 1944335"/>
                <a:gd name="connsiteY137" fmla="*/ 2193333 h 2651371"/>
                <a:gd name="connsiteX138" fmla="*/ 456539 w 1944335"/>
                <a:gd name="connsiteY138" fmla="*/ 2194449 h 2651371"/>
                <a:gd name="connsiteX139" fmla="*/ 391108 w 1944335"/>
                <a:gd name="connsiteY139" fmla="*/ 2151603 h 2651371"/>
                <a:gd name="connsiteX140" fmla="*/ 424360 w 1944335"/>
                <a:gd name="connsiteY140" fmla="*/ 2136841 h 2651371"/>
                <a:gd name="connsiteX141" fmla="*/ 425888 w 1944335"/>
                <a:gd name="connsiteY141" fmla="*/ 2138006 h 2651371"/>
                <a:gd name="connsiteX142" fmla="*/ 424360 w 1944335"/>
                <a:gd name="connsiteY142" fmla="*/ 2138641 h 2651371"/>
                <a:gd name="connsiteX143" fmla="*/ 412203 w 1944335"/>
                <a:gd name="connsiteY143" fmla="*/ 2144402 h 2651371"/>
                <a:gd name="connsiteX144" fmla="*/ 403720 w 1944335"/>
                <a:gd name="connsiteY144" fmla="*/ 2148388 h 2651371"/>
                <a:gd name="connsiteX145" fmla="*/ 400642 w 1944335"/>
                <a:gd name="connsiteY145" fmla="*/ 2146390 h 2651371"/>
                <a:gd name="connsiteX146" fmla="*/ 396268 w 1944335"/>
                <a:gd name="connsiteY146" fmla="*/ 2148396 h 2651371"/>
                <a:gd name="connsiteX147" fmla="*/ 396114 w 1944335"/>
                <a:gd name="connsiteY147" fmla="*/ 2151963 h 2651371"/>
                <a:gd name="connsiteX148" fmla="*/ 403720 w 1944335"/>
                <a:gd name="connsiteY148" fmla="*/ 2148388 h 2651371"/>
                <a:gd name="connsiteX149" fmla="*/ 454479 w 1944335"/>
                <a:gd name="connsiteY149" fmla="*/ 2181348 h 2651371"/>
                <a:gd name="connsiteX150" fmla="*/ 454394 w 1944335"/>
                <a:gd name="connsiteY150" fmla="*/ 2189768 h 2651371"/>
                <a:gd name="connsiteX151" fmla="*/ 458626 w 1944335"/>
                <a:gd name="connsiteY151" fmla="*/ 2187739 h 2651371"/>
                <a:gd name="connsiteX152" fmla="*/ 458608 w 1944335"/>
                <a:gd name="connsiteY152" fmla="*/ 2184029 h 2651371"/>
                <a:gd name="connsiteX153" fmla="*/ 454479 w 1944335"/>
                <a:gd name="connsiteY153" fmla="*/ 2181348 h 2651371"/>
                <a:gd name="connsiteX154" fmla="*/ 454721 w 1944335"/>
                <a:gd name="connsiteY154" fmla="*/ 2157508 h 2651371"/>
                <a:gd name="connsiteX155" fmla="*/ 456896 w 1944335"/>
                <a:gd name="connsiteY155" fmla="*/ 2158804 h 2651371"/>
                <a:gd name="connsiteX156" fmla="*/ 458484 w 1944335"/>
                <a:gd name="connsiteY156" fmla="*/ 2158449 h 2651371"/>
                <a:gd name="connsiteX157" fmla="*/ 458448 w 1944335"/>
                <a:gd name="connsiteY157" fmla="*/ 2151139 h 2651371"/>
                <a:gd name="connsiteX158" fmla="*/ 454751 w 1944335"/>
                <a:gd name="connsiteY158" fmla="*/ 2154483 h 2651371"/>
                <a:gd name="connsiteX159" fmla="*/ 454721 w 1944335"/>
                <a:gd name="connsiteY159" fmla="*/ 2157508 h 2651371"/>
                <a:gd name="connsiteX160" fmla="*/ 439824 w 1944335"/>
                <a:gd name="connsiteY160" fmla="*/ 2148632 h 2651371"/>
                <a:gd name="connsiteX161" fmla="*/ 425888 w 1944335"/>
                <a:gd name="connsiteY161" fmla="*/ 2138006 h 2651371"/>
                <a:gd name="connsiteX162" fmla="*/ 427176 w 1944335"/>
                <a:gd name="connsiteY162" fmla="*/ 2137471 h 2651371"/>
                <a:gd name="connsiteX163" fmla="*/ 424360 w 1944335"/>
                <a:gd name="connsiteY163" fmla="*/ 2136841 h 2651371"/>
                <a:gd name="connsiteX164" fmla="*/ 458297 w 1944335"/>
                <a:gd name="connsiteY164" fmla="*/ 2119938 h 2651371"/>
                <a:gd name="connsiteX165" fmla="*/ 433478 w 1944335"/>
                <a:gd name="connsiteY165" fmla="*/ 2131324 h 2651371"/>
                <a:gd name="connsiteX166" fmla="*/ 444025 w 1944335"/>
                <a:gd name="connsiteY166" fmla="*/ 2138641 h 2651371"/>
                <a:gd name="connsiteX167" fmla="*/ 458433 w 1944335"/>
                <a:gd name="connsiteY167" fmla="*/ 2148029 h 2651371"/>
                <a:gd name="connsiteX168" fmla="*/ 452947 w 1944335"/>
                <a:gd name="connsiteY168" fmla="*/ 2058761 h 2651371"/>
                <a:gd name="connsiteX169" fmla="*/ 452887 w 1944335"/>
                <a:gd name="connsiteY169" fmla="*/ 2058837 h 2651371"/>
                <a:gd name="connsiteX170" fmla="*/ 453207 w 1944335"/>
                <a:gd name="connsiteY170" fmla="*/ 2065413 h 2651371"/>
                <a:gd name="connsiteX171" fmla="*/ 327632 w 1944335"/>
                <a:gd name="connsiteY171" fmla="*/ 2119843 h 2651371"/>
                <a:gd name="connsiteX172" fmla="*/ 204893 w 1944335"/>
                <a:gd name="connsiteY172" fmla="*/ 2195604 h 2651371"/>
                <a:gd name="connsiteX173" fmla="*/ 87725 w 1944335"/>
                <a:gd name="connsiteY173" fmla="*/ 2301419 h 2651371"/>
                <a:gd name="connsiteX174" fmla="*/ 20156 w 1944335"/>
                <a:gd name="connsiteY174" fmla="*/ 2383119 h 2651371"/>
                <a:gd name="connsiteX175" fmla="*/ 13650 w 1944335"/>
                <a:gd name="connsiteY175" fmla="*/ 2395012 h 2651371"/>
                <a:gd name="connsiteX176" fmla="*/ 12473 w 1944335"/>
                <a:gd name="connsiteY176" fmla="*/ 2393849 h 2651371"/>
                <a:gd name="connsiteX177" fmla="*/ 13596 w 1944335"/>
                <a:gd name="connsiteY177" fmla="*/ 2395109 h 2651371"/>
                <a:gd name="connsiteX178" fmla="*/ 13650 w 1944335"/>
                <a:gd name="connsiteY178" fmla="*/ 2395012 h 2651371"/>
                <a:gd name="connsiteX179" fmla="*/ 17640 w 1944335"/>
                <a:gd name="connsiteY179" fmla="*/ 2398955 h 2651371"/>
                <a:gd name="connsiteX180" fmla="*/ 37048 w 1944335"/>
                <a:gd name="connsiteY180" fmla="*/ 2412992 h 2651371"/>
                <a:gd name="connsiteX181" fmla="*/ 55019 w 1944335"/>
                <a:gd name="connsiteY181" fmla="*/ 2409393 h 2651371"/>
                <a:gd name="connsiteX182" fmla="*/ 66879 w 1944335"/>
                <a:gd name="connsiteY182" fmla="*/ 2395491 h 2651371"/>
                <a:gd name="connsiteX183" fmla="*/ 74769 w 1944335"/>
                <a:gd name="connsiteY183" fmla="*/ 2384331 h 2651371"/>
                <a:gd name="connsiteX184" fmla="*/ 74491 w 1944335"/>
                <a:gd name="connsiteY184" fmla="*/ 2381411 h 2651371"/>
                <a:gd name="connsiteX185" fmla="*/ 94620 w 1944335"/>
                <a:gd name="connsiteY185" fmla="*/ 2358386 h 2651371"/>
                <a:gd name="connsiteX186" fmla="*/ 96680 w 1944335"/>
                <a:gd name="connsiteY186" fmla="*/ 2358265 h 2651371"/>
                <a:gd name="connsiteX187" fmla="*/ 116113 w 1944335"/>
                <a:gd name="connsiteY187" fmla="*/ 2335811 h 2651371"/>
                <a:gd name="connsiteX188" fmla="*/ 115407 w 1944335"/>
                <a:gd name="connsiteY188" fmla="*/ 2328364 h 2651371"/>
                <a:gd name="connsiteX189" fmla="*/ 137328 w 1944335"/>
                <a:gd name="connsiteY189" fmla="*/ 2306002 h 2651371"/>
                <a:gd name="connsiteX190" fmla="*/ 143437 w 1944335"/>
                <a:gd name="connsiteY190" fmla="*/ 2305641 h 2651371"/>
                <a:gd name="connsiteX191" fmla="*/ 145240 w 1944335"/>
                <a:gd name="connsiteY191" fmla="*/ 2306813 h 2651371"/>
                <a:gd name="connsiteX192" fmla="*/ 164288 w 1944335"/>
                <a:gd name="connsiteY192" fmla="*/ 2290286 h 2651371"/>
                <a:gd name="connsiteX193" fmla="*/ 162889 w 1944335"/>
                <a:gd name="connsiteY193" fmla="*/ 2289376 h 2651371"/>
                <a:gd name="connsiteX194" fmla="*/ 162169 w 1944335"/>
                <a:gd name="connsiteY194" fmla="*/ 2281788 h 2651371"/>
                <a:gd name="connsiteX195" fmla="*/ 188100 w 1944335"/>
                <a:gd name="connsiteY195" fmla="*/ 2261555 h 2651371"/>
                <a:gd name="connsiteX196" fmla="*/ 193863 w 1944335"/>
                <a:gd name="connsiteY196" fmla="*/ 2261193 h 2651371"/>
                <a:gd name="connsiteX197" fmla="*/ 196124 w 1944335"/>
                <a:gd name="connsiteY197" fmla="*/ 2262662 h 2651371"/>
                <a:gd name="connsiteX198" fmla="*/ 210454 w 1944335"/>
                <a:gd name="connsiteY198" fmla="*/ 2250229 h 2651371"/>
                <a:gd name="connsiteX199" fmla="*/ 209787 w 1944335"/>
                <a:gd name="connsiteY199" fmla="*/ 2243219 h 2651371"/>
                <a:gd name="connsiteX200" fmla="*/ 236362 w 1944335"/>
                <a:gd name="connsiteY200" fmla="*/ 2223807 h 2651371"/>
                <a:gd name="connsiteX201" fmla="*/ 241236 w 1944335"/>
                <a:gd name="connsiteY201" fmla="*/ 2223520 h 2651371"/>
                <a:gd name="connsiteX202" fmla="*/ 244788 w 1944335"/>
                <a:gd name="connsiteY202" fmla="*/ 2220438 h 2651371"/>
                <a:gd name="connsiteX203" fmla="*/ 356205 w 1944335"/>
                <a:gd name="connsiteY203" fmla="*/ 2153135 h 2651371"/>
                <a:gd name="connsiteX204" fmla="*/ 414071 w 1944335"/>
                <a:gd name="connsiteY204" fmla="*/ 2126861 h 2651371"/>
                <a:gd name="connsiteX205" fmla="*/ 454302 w 1944335"/>
                <a:gd name="connsiteY205" fmla="*/ 2087940 h 2651371"/>
                <a:gd name="connsiteX206" fmla="*/ 453207 w 1944335"/>
                <a:gd name="connsiteY206" fmla="*/ 2065413 h 2651371"/>
                <a:gd name="connsiteX207" fmla="*/ 453525 w 1944335"/>
                <a:gd name="connsiteY207" fmla="*/ 2065275 h 2651371"/>
                <a:gd name="connsiteX208" fmla="*/ 513176 w 1944335"/>
                <a:gd name="connsiteY208" fmla="*/ 2011606 h 2651371"/>
                <a:gd name="connsiteX209" fmla="*/ 515078 w 1944335"/>
                <a:gd name="connsiteY209" fmla="*/ 2033310 h 2651371"/>
                <a:gd name="connsiteX210" fmla="*/ 535461 w 1944335"/>
                <a:gd name="connsiteY210" fmla="*/ 2025626 h 2651371"/>
                <a:gd name="connsiteX211" fmla="*/ 522301 w 1944335"/>
                <a:gd name="connsiteY211" fmla="*/ 2017205 h 2651371"/>
                <a:gd name="connsiteX212" fmla="*/ 504468 w 1944335"/>
                <a:gd name="connsiteY212" fmla="*/ 1974185 h 2651371"/>
                <a:gd name="connsiteX213" fmla="*/ 503672 w 1944335"/>
                <a:gd name="connsiteY213" fmla="*/ 1974586 h 2651371"/>
                <a:gd name="connsiteX214" fmla="*/ 504511 w 1944335"/>
                <a:gd name="connsiteY214" fmla="*/ 1975135 h 2651371"/>
                <a:gd name="connsiteX215" fmla="*/ 510837 w 1944335"/>
                <a:gd name="connsiteY215" fmla="*/ 1970974 h 2651371"/>
                <a:gd name="connsiteX216" fmla="*/ 510043 w 1944335"/>
                <a:gd name="connsiteY216" fmla="*/ 1971374 h 2651371"/>
                <a:gd name="connsiteX217" fmla="*/ 510450 w 1944335"/>
                <a:gd name="connsiteY217" fmla="*/ 1979021 h 2651371"/>
                <a:gd name="connsiteX218" fmla="*/ 511664 w 1944335"/>
                <a:gd name="connsiteY218" fmla="*/ 1979815 h 2651371"/>
                <a:gd name="connsiteX219" fmla="*/ 512628 w 1944335"/>
                <a:gd name="connsiteY219" fmla="*/ 1990117 h 2651371"/>
                <a:gd name="connsiteX220" fmla="*/ 513301 w 1944335"/>
                <a:gd name="connsiteY220" fmla="*/ 2000292 h 2651371"/>
                <a:gd name="connsiteX221" fmla="*/ 512628 w 1944335"/>
                <a:gd name="connsiteY221" fmla="*/ 1999869 h 2651371"/>
                <a:gd name="connsiteX222" fmla="*/ 513345 w 1944335"/>
                <a:gd name="connsiteY222" fmla="*/ 2000952 h 2651371"/>
                <a:gd name="connsiteX223" fmla="*/ 513301 w 1944335"/>
                <a:gd name="connsiteY223" fmla="*/ 2000292 h 2651371"/>
                <a:gd name="connsiteX224" fmla="*/ 544274 w 1944335"/>
                <a:gd name="connsiteY224" fmla="*/ 2019767 h 2651371"/>
                <a:gd name="connsiteX225" fmla="*/ 542362 w 1944335"/>
                <a:gd name="connsiteY225" fmla="*/ 2020456 h 2651371"/>
                <a:gd name="connsiteX226" fmla="*/ 540655 w 1944335"/>
                <a:gd name="connsiteY226" fmla="*/ 2023668 h 2651371"/>
                <a:gd name="connsiteX227" fmla="*/ 546105 w 1944335"/>
                <a:gd name="connsiteY227" fmla="*/ 2021614 h 2651371"/>
                <a:gd name="connsiteX228" fmla="*/ 545944 w 1944335"/>
                <a:gd name="connsiteY228" fmla="*/ 2020817 h 2651371"/>
                <a:gd name="connsiteX229" fmla="*/ 544274 w 1944335"/>
                <a:gd name="connsiteY229" fmla="*/ 2019767 h 2651371"/>
                <a:gd name="connsiteX230" fmla="*/ 562628 w 1944335"/>
                <a:gd name="connsiteY230" fmla="*/ 2013159 h 2651371"/>
                <a:gd name="connsiteX231" fmla="*/ 564787 w 1944335"/>
                <a:gd name="connsiteY231" fmla="*/ 2014571 h 2651371"/>
                <a:gd name="connsiteX232" fmla="*/ 572106 w 1944335"/>
                <a:gd name="connsiteY232" fmla="*/ 2011812 h 2651371"/>
                <a:gd name="connsiteX233" fmla="*/ 572454 w 1944335"/>
                <a:gd name="connsiteY233" fmla="*/ 2009621 h 2651371"/>
                <a:gd name="connsiteX234" fmla="*/ 562628 w 1944335"/>
                <a:gd name="connsiteY234" fmla="*/ 2013159 h 2651371"/>
                <a:gd name="connsiteX235" fmla="*/ 511664 w 1944335"/>
                <a:gd name="connsiteY235" fmla="*/ 1979815 h 2651371"/>
                <a:gd name="connsiteX236" fmla="*/ 508831 w 1944335"/>
                <a:gd name="connsiteY236" fmla="*/ 1948607 h 2651371"/>
                <a:gd name="connsiteX237" fmla="*/ 509818 w 1944335"/>
                <a:gd name="connsiteY237" fmla="*/ 1967145 h 2651371"/>
                <a:gd name="connsiteX238" fmla="*/ 575901 w 1944335"/>
                <a:gd name="connsiteY238" fmla="*/ 2010381 h 2651371"/>
                <a:gd name="connsiteX239" fmla="*/ 594616 w 1944335"/>
                <a:gd name="connsiteY239" fmla="*/ 2003327 h 2651371"/>
                <a:gd name="connsiteX240" fmla="*/ 523133 w 1944335"/>
                <a:gd name="connsiteY240" fmla="*/ 1957259 h 2651371"/>
                <a:gd name="connsiteX241" fmla="*/ 511012 w 1944335"/>
                <a:gd name="connsiteY241" fmla="*/ 1950421 h 2651371"/>
                <a:gd name="connsiteX242" fmla="*/ 761036 w 1944335"/>
                <a:gd name="connsiteY242" fmla="*/ 1925301 h 2651371"/>
                <a:gd name="connsiteX243" fmla="*/ 759977 w 1944335"/>
                <a:gd name="connsiteY243" fmla="*/ 1926142 h 2651371"/>
                <a:gd name="connsiteX244" fmla="*/ 761148 w 1944335"/>
                <a:gd name="connsiteY244" fmla="*/ 1925831 h 2651371"/>
                <a:gd name="connsiteX245" fmla="*/ 510563 w 1944335"/>
                <a:gd name="connsiteY245" fmla="*/ 1909442 h 2651371"/>
                <a:gd name="connsiteX246" fmla="*/ 507408 w 1944335"/>
                <a:gd name="connsiteY246" fmla="*/ 1910958 h 2651371"/>
                <a:gd name="connsiteX247" fmla="*/ 507271 w 1944335"/>
                <a:gd name="connsiteY247" fmla="*/ 1915840 h 2651371"/>
                <a:gd name="connsiteX248" fmla="*/ 510132 w 1944335"/>
                <a:gd name="connsiteY248" fmla="*/ 1917708 h 2651371"/>
                <a:gd name="connsiteX249" fmla="*/ 509486 w 1944335"/>
                <a:gd name="connsiteY249" fmla="*/ 1930090 h 2651371"/>
                <a:gd name="connsiteX250" fmla="*/ 508409 w 1944335"/>
                <a:gd name="connsiteY250" fmla="*/ 1936611 h 2651371"/>
                <a:gd name="connsiteX251" fmla="*/ 509127 w 1944335"/>
                <a:gd name="connsiteY251" fmla="*/ 1936249 h 2651371"/>
                <a:gd name="connsiteX252" fmla="*/ 539293 w 1944335"/>
                <a:gd name="connsiteY252" fmla="*/ 1956172 h 2651371"/>
                <a:gd name="connsiteX253" fmla="*/ 603392 w 1944335"/>
                <a:gd name="connsiteY253" fmla="*/ 1997413 h 2651371"/>
                <a:gd name="connsiteX254" fmla="*/ 601063 w 1944335"/>
                <a:gd name="connsiteY254" fmla="*/ 1998556 h 2651371"/>
                <a:gd name="connsiteX255" fmla="*/ 600304 w 1944335"/>
                <a:gd name="connsiteY255" fmla="*/ 2001183 h 2651371"/>
                <a:gd name="connsiteX256" fmla="*/ 605774 w 1944335"/>
                <a:gd name="connsiteY256" fmla="*/ 1999120 h 2651371"/>
                <a:gd name="connsiteX257" fmla="*/ 605732 w 1944335"/>
                <a:gd name="connsiteY257" fmla="*/ 1998918 h 2651371"/>
                <a:gd name="connsiteX258" fmla="*/ 603392 w 1944335"/>
                <a:gd name="connsiteY258" fmla="*/ 1997413 h 2651371"/>
                <a:gd name="connsiteX259" fmla="*/ 619832 w 1944335"/>
                <a:gd name="connsiteY259" fmla="*/ 1989345 h 2651371"/>
                <a:gd name="connsiteX260" fmla="*/ 623385 w 1944335"/>
                <a:gd name="connsiteY260" fmla="*/ 1991666 h 2651371"/>
                <a:gd name="connsiteX261" fmla="*/ 627473 w 1944335"/>
                <a:gd name="connsiteY261" fmla="*/ 1989524 h 2651371"/>
                <a:gd name="connsiteX262" fmla="*/ 627638 w 1944335"/>
                <a:gd name="connsiteY262" fmla="*/ 1985515 h 2651371"/>
                <a:gd name="connsiteX263" fmla="*/ 619832 w 1944335"/>
                <a:gd name="connsiteY263" fmla="*/ 1989345 h 2651371"/>
                <a:gd name="connsiteX264" fmla="*/ 510132 w 1944335"/>
                <a:gd name="connsiteY264" fmla="*/ 1917708 h 2651371"/>
                <a:gd name="connsiteX265" fmla="*/ 508027 w 1944335"/>
                <a:gd name="connsiteY265" fmla="*/ 1888875 h 2651371"/>
                <a:gd name="connsiteX266" fmla="*/ 507561 w 1944335"/>
                <a:gd name="connsiteY266" fmla="*/ 1905503 h 2651371"/>
                <a:gd name="connsiteX267" fmla="*/ 508409 w 1944335"/>
                <a:gd name="connsiteY267" fmla="*/ 1905095 h 2651371"/>
                <a:gd name="connsiteX268" fmla="*/ 632307 w 1944335"/>
                <a:gd name="connsiteY268" fmla="*/ 1986239 h 2651371"/>
                <a:gd name="connsiteX269" fmla="*/ 632274 w 1944335"/>
                <a:gd name="connsiteY269" fmla="*/ 1987008 h 2651371"/>
                <a:gd name="connsiteX270" fmla="*/ 648387 w 1944335"/>
                <a:gd name="connsiteY270" fmla="*/ 1978566 h 2651371"/>
                <a:gd name="connsiteX271" fmla="*/ 543733 w 1944335"/>
                <a:gd name="connsiteY271" fmla="*/ 1910875 h 2651371"/>
                <a:gd name="connsiteX272" fmla="*/ 520427 w 1944335"/>
                <a:gd name="connsiteY272" fmla="*/ 1898612 h 2651371"/>
                <a:gd name="connsiteX273" fmla="*/ 821963 w 1944335"/>
                <a:gd name="connsiteY273" fmla="*/ 1876905 h 2651371"/>
                <a:gd name="connsiteX274" fmla="*/ 821830 w 1944335"/>
                <a:gd name="connsiteY274" fmla="*/ 1877011 h 2651371"/>
                <a:gd name="connsiteX275" fmla="*/ 822511 w 1944335"/>
                <a:gd name="connsiteY275" fmla="*/ 1877480 h 2651371"/>
                <a:gd name="connsiteX276" fmla="*/ 508900 w 1944335"/>
                <a:gd name="connsiteY276" fmla="*/ 1857723 h 2651371"/>
                <a:gd name="connsiteX277" fmla="*/ 508384 w 1944335"/>
                <a:gd name="connsiteY277" fmla="*/ 1876117 h 2651371"/>
                <a:gd name="connsiteX278" fmla="*/ 508594 w 1944335"/>
                <a:gd name="connsiteY278" fmla="*/ 1877095 h 2651371"/>
                <a:gd name="connsiteX279" fmla="*/ 558793 w 1944335"/>
                <a:gd name="connsiteY279" fmla="*/ 1909078 h 2651371"/>
                <a:gd name="connsiteX280" fmla="*/ 658115 w 1944335"/>
                <a:gd name="connsiteY280" fmla="*/ 1973468 h 2651371"/>
                <a:gd name="connsiteX281" fmla="*/ 673968 w 1944335"/>
                <a:gd name="connsiteY281" fmla="*/ 1965162 h 2651371"/>
                <a:gd name="connsiteX282" fmla="*/ 672457 w 1944335"/>
                <a:gd name="connsiteY282" fmla="*/ 1964060 h 2651371"/>
                <a:gd name="connsiteX283" fmla="*/ 616521 w 1944335"/>
                <a:gd name="connsiteY283" fmla="*/ 1928124 h 2651371"/>
                <a:gd name="connsiteX284" fmla="*/ 561706 w 1944335"/>
                <a:gd name="connsiteY284" fmla="*/ 1888640 h 2651371"/>
                <a:gd name="connsiteX285" fmla="*/ 504650 w 1944335"/>
                <a:gd name="connsiteY285" fmla="*/ 1852299 h 2651371"/>
                <a:gd name="connsiteX286" fmla="*/ 503933 w 1944335"/>
                <a:gd name="connsiteY286" fmla="*/ 1854815 h 2651371"/>
                <a:gd name="connsiteX287" fmla="*/ 504640 w 1944335"/>
                <a:gd name="connsiteY287" fmla="*/ 1855229 h 2651371"/>
                <a:gd name="connsiteX288" fmla="*/ 504818 w 1944335"/>
                <a:gd name="connsiteY288" fmla="*/ 1852427 h 2651371"/>
                <a:gd name="connsiteX289" fmla="*/ 857776 w 1944335"/>
                <a:gd name="connsiteY289" fmla="*/ 1838784 h 2651371"/>
                <a:gd name="connsiteX290" fmla="*/ 857599 w 1944335"/>
                <a:gd name="connsiteY290" fmla="*/ 1838992 h 2651371"/>
                <a:gd name="connsiteX291" fmla="*/ 858679 w 1944335"/>
                <a:gd name="connsiteY291" fmla="*/ 1839804 h 2651371"/>
                <a:gd name="connsiteX292" fmla="*/ 512617 w 1944335"/>
                <a:gd name="connsiteY292" fmla="*/ 1828404 h 2651371"/>
                <a:gd name="connsiteX293" fmla="*/ 509881 w 1944335"/>
                <a:gd name="connsiteY293" fmla="*/ 1847214 h 2651371"/>
                <a:gd name="connsiteX294" fmla="*/ 683825 w 1944335"/>
                <a:gd name="connsiteY294" fmla="*/ 1959997 h 2651371"/>
                <a:gd name="connsiteX295" fmla="*/ 702788 w 1944335"/>
                <a:gd name="connsiteY295" fmla="*/ 1950061 h 2651371"/>
                <a:gd name="connsiteX296" fmla="*/ 516741 w 1944335"/>
                <a:gd name="connsiteY296" fmla="*/ 1800046 h 2651371"/>
                <a:gd name="connsiteX297" fmla="*/ 514244 w 1944335"/>
                <a:gd name="connsiteY297" fmla="*/ 1817213 h 2651371"/>
                <a:gd name="connsiteX298" fmla="*/ 515725 w 1944335"/>
                <a:gd name="connsiteY298" fmla="*/ 1817779 h 2651371"/>
                <a:gd name="connsiteX299" fmla="*/ 521682 w 1944335"/>
                <a:gd name="connsiteY299" fmla="*/ 1822860 h 2651371"/>
                <a:gd name="connsiteX300" fmla="*/ 590996 w 1944335"/>
                <a:gd name="connsiteY300" fmla="*/ 1867109 h 2651371"/>
                <a:gd name="connsiteX301" fmla="*/ 712139 w 1944335"/>
                <a:gd name="connsiteY301" fmla="*/ 1944889 h 2651371"/>
                <a:gd name="connsiteX302" fmla="*/ 710377 w 1944335"/>
                <a:gd name="connsiteY302" fmla="*/ 1946085 h 2651371"/>
                <a:gd name="connsiteX303" fmla="*/ 712373 w 1944335"/>
                <a:gd name="connsiteY303" fmla="*/ 1945039 h 2651371"/>
                <a:gd name="connsiteX304" fmla="*/ 712139 w 1944335"/>
                <a:gd name="connsiteY304" fmla="*/ 1944889 h 2651371"/>
                <a:gd name="connsiteX305" fmla="*/ 723713 w 1944335"/>
                <a:gd name="connsiteY305" fmla="*/ 1937034 h 2651371"/>
                <a:gd name="connsiteX306" fmla="*/ 726272 w 1944335"/>
                <a:gd name="connsiteY306" fmla="*/ 1937757 h 2651371"/>
                <a:gd name="connsiteX307" fmla="*/ 728505 w 1944335"/>
                <a:gd name="connsiteY307" fmla="*/ 1936586 h 2651371"/>
                <a:gd name="connsiteX308" fmla="*/ 724796 w 1944335"/>
                <a:gd name="connsiteY308" fmla="*/ 1933706 h 2651371"/>
                <a:gd name="connsiteX309" fmla="*/ 716628 w 1944335"/>
                <a:gd name="connsiteY309" fmla="*/ 1929344 h 2651371"/>
                <a:gd name="connsiteX310" fmla="*/ 646953 w 1944335"/>
                <a:gd name="connsiteY310" fmla="*/ 1884376 h 2651371"/>
                <a:gd name="connsiteX311" fmla="*/ 563920 w 1944335"/>
                <a:gd name="connsiteY311" fmla="*/ 1830775 h 2651371"/>
                <a:gd name="connsiteX312" fmla="*/ 539056 w 1944335"/>
                <a:gd name="connsiteY312" fmla="*/ 1811933 h 2651371"/>
                <a:gd name="connsiteX313" fmla="*/ 520327 w 1944335"/>
                <a:gd name="connsiteY313" fmla="*/ 1775392 h 2651371"/>
                <a:gd name="connsiteX314" fmla="*/ 518231 w 1944335"/>
                <a:gd name="connsiteY314" fmla="*/ 1789802 h 2651371"/>
                <a:gd name="connsiteX315" fmla="*/ 737520 w 1944335"/>
                <a:gd name="connsiteY315" fmla="*/ 1931134 h 2651371"/>
                <a:gd name="connsiteX316" fmla="*/ 747706 w 1944335"/>
                <a:gd name="connsiteY316" fmla="*/ 1922983 h 2651371"/>
                <a:gd name="connsiteX317" fmla="*/ 518055 w 1944335"/>
                <a:gd name="connsiteY317" fmla="*/ 1753403 h 2651371"/>
                <a:gd name="connsiteX318" fmla="*/ 517585 w 1944335"/>
                <a:gd name="connsiteY318" fmla="*/ 1754272 h 2651371"/>
                <a:gd name="connsiteX319" fmla="*/ 517635 w 1944335"/>
                <a:gd name="connsiteY319" fmla="*/ 1755562 h 2651371"/>
                <a:gd name="connsiteX320" fmla="*/ 525527 w 1944335"/>
                <a:gd name="connsiteY320" fmla="*/ 1747272 h 2651371"/>
                <a:gd name="connsiteX321" fmla="*/ 523381 w 1944335"/>
                <a:gd name="connsiteY321" fmla="*/ 1754397 h 2651371"/>
                <a:gd name="connsiteX322" fmla="*/ 521854 w 1944335"/>
                <a:gd name="connsiteY322" fmla="*/ 1764895 h 2651371"/>
                <a:gd name="connsiteX323" fmla="*/ 523723 w 1944335"/>
                <a:gd name="connsiteY323" fmla="*/ 1766233 h 2651371"/>
                <a:gd name="connsiteX324" fmla="*/ 532259 w 1944335"/>
                <a:gd name="connsiteY324" fmla="*/ 1771765 h 2651371"/>
                <a:gd name="connsiteX325" fmla="*/ 612404 w 1944335"/>
                <a:gd name="connsiteY325" fmla="*/ 1823570 h 2651371"/>
                <a:gd name="connsiteX326" fmla="*/ 755669 w 1944335"/>
                <a:gd name="connsiteY326" fmla="*/ 1916611 h 2651371"/>
                <a:gd name="connsiteX327" fmla="*/ 769622 w 1944335"/>
                <a:gd name="connsiteY327" fmla="*/ 1905446 h 2651371"/>
                <a:gd name="connsiteX328" fmla="*/ 767033 w 1944335"/>
                <a:gd name="connsiteY328" fmla="*/ 1903346 h 2651371"/>
                <a:gd name="connsiteX329" fmla="*/ 756880 w 1944335"/>
                <a:gd name="connsiteY329" fmla="*/ 1898039 h 2651371"/>
                <a:gd name="connsiteX330" fmla="*/ 672423 w 1944335"/>
                <a:gd name="connsiteY330" fmla="*/ 1843356 h 2651371"/>
                <a:gd name="connsiteX331" fmla="*/ 573949 w 1944335"/>
                <a:gd name="connsiteY331" fmla="*/ 1779679 h 2651371"/>
                <a:gd name="connsiteX332" fmla="*/ 547174 w 1944335"/>
                <a:gd name="connsiteY332" fmla="*/ 1758948 h 2651371"/>
                <a:gd name="connsiteX333" fmla="*/ 518243 w 1944335"/>
                <a:gd name="connsiteY333" fmla="*/ 1743344 h 2651371"/>
                <a:gd name="connsiteX334" fmla="*/ 519844 w 1944335"/>
                <a:gd name="connsiteY334" fmla="*/ 1744208 h 2651371"/>
                <a:gd name="connsiteX335" fmla="*/ 519881 w 1944335"/>
                <a:gd name="connsiteY335" fmla="*/ 1744020 h 2651371"/>
                <a:gd name="connsiteX336" fmla="*/ 533310 w 1944335"/>
                <a:gd name="connsiteY336" fmla="*/ 1721428 h 2651371"/>
                <a:gd name="connsiteX337" fmla="*/ 528156 w 1944335"/>
                <a:gd name="connsiteY337" fmla="*/ 1738542 h 2651371"/>
                <a:gd name="connsiteX338" fmla="*/ 777042 w 1944335"/>
                <a:gd name="connsiteY338" fmla="*/ 1899507 h 2651371"/>
                <a:gd name="connsiteX339" fmla="*/ 791621 w 1944335"/>
                <a:gd name="connsiteY339" fmla="*/ 1887841 h 2651371"/>
                <a:gd name="connsiteX340" fmla="*/ 947189 w 1944335"/>
                <a:gd name="connsiteY340" fmla="*/ 1693969 h 2651371"/>
                <a:gd name="connsiteX341" fmla="*/ 946200 w 1944335"/>
                <a:gd name="connsiteY341" fmla="*/ 1695991 h 2651371"/>
                <a:gd name="connsiteX342" fmla="*/ 947480 w 1944335"/>
                <a:gd name="connsiteY342" fmla="*/ 1695689 h 2651371"/>
                <a:gd name="connsiteX343" fmla="*/ 541628 w 1944335"/>
                <a:gd name="connsiteY343" fmla="*/ 1693811 h 2651371"/>
                <a:gd name="connsiteX344" fmla="*/ 536085 w 1944335"/>
                <a:gd name="connsiteY344" fmla="*/ 1712216 h 2651371"/>
                <a:gd name="connsiteX345" fmla="*/ 543086 w 1944335"/>
                <a:gd name="connsiteY345" fmla="*/ 1717573 h 2651371"/>
                <a:gd name="connsiteX346" fmla="*/ 555113 w 1944335"/>
                <a:gd name="connsiteY346" fmla="*/ 1724128 h 2651371"/>
                <a:gd name="connsiteX347" fmla="*/ 651694 w 1944335"/>
                <a:gd name="connsiteY347" fmla="*/ 1786259 h 2651371"/>
                <a:gd name="connsiteX348" fmla="*/ 799587 w 1944335"/>
                <a:gd name="connsiteY348" fmla="*/ 1881467 h 2651371"/>
                <a:gd name="connsiteX349" fmla="*/ 813051 w 1944335"/>
                <a:gd name="connsiteY349" fmla="*/ 1870692 h 2651371"/>
                <a:gd name="connsiteX350" fmla="*/ 805889 w 1944335"/>
                <a:gd name="connsiteY350" fmla="*/ 1865359 h 2651371"/>
                <a:gd name="connsiteX351" fmla="*/ 792600 w 1944335"/>
                <a:gd name="connsiteY351" fmla="*/ 1858087 h 2651371"/>
                <a:gd name="connsiteX352" fmla="*/ 694939 w 1944335"/>
                <a:gd name="connsiteY352" fmla="*/ 1795237 h 2651371"/>
                <a:gd name="connsiteX353" fmla="*/ 588268 w 1944335"/>
                <a:gd name="connsiteY353" fmla="*/ 1726282 h 2651371"/>
                <a:gd name="connsiteX354" fmla="*/ 545242 w 1944335"/>
                <a:gd name="connsiteY354" fmla="*/ 1695021 h 2651371"/>
                <a:gd name="connsiteX355" fmla="*/ 548962 w 1944335"/>
                <a:gd name="connsiteY355" fmla="*/ 1669457 h 2651371"/>
                <a:gd name="connsiteX356" fmla="*/ 543960 w 1944335"/>
                <a:gd name="connsiteY356" fmla="*/ 1686067 h 2651371"/>
                <a:gd name="connsiteX357" fmla="*/ 820861 w 1944335"/>
                <a:gd name="connsiteY357" fmla="*/ 1864442 h 2651371"/>
                <a:gd name="connsiteX358" fmla="*/ 833876 w 1944335"/>
                <a:gd name="connsiteY358" fmla="*/ 1854027 h 2651371"/>
                <a:gd name="connsiteX359" fmla="*/ 559455 w 1944335"/>
                <a:gd name="connsiteY359" fmla="*/ 1643800 h 2651371"/>
                <a:gd name="connsiteX360" fmla="*/ 554143 w 1944335"/>
                <a:gd name="connsiteY360" fmla="*/ 1654858 h 2651371"/>
                <a:gd name="connsiteX361" fmla="*/ 553600 w 1944335"/>
                <a:gd name="connsiteY361" fmla="*/ 1660656 h 2651371"/>
                <a:gd name="connsiteX362" fmla="*/ 582741 w 1944335"/>
                <a:gd name="connsiteY362" fmla="*/ 1679400 h 2651371"/>
                <a:gd name="connsiteX363" fmla="*/ 680236 w 1944335"/>
                <a:gd name="connsiteY363" fmla="*/ 1742841 h 2651371"/>
                <a:gd name="connsiteX364" fmla="*/ 840915 w 1944335"/>
                <a:gd name="connsiteY364" fmla="*/ 1846805 h 2651371"/>
                <a:gd name="connsiteX365" fmla="*/ 851202 w 1944335"/>
                <a:gd name="connsiteY365" fmla="*/ 1834175 h 2651371"/>
                <a:gd name="connsiteX366" fmla="*/ 840871 w 1944335"/>
                <a:gd name="connsiteY366" fmla="*/ 1826377 h 2651371"/>
                <a:gd name="connsiteX367" fmla="*/ 825221 w 1944335"/>
                <a:gd name="connsiteY367" fmla="*/ 1817816 h 2651371"/>
                <a:gd name="connsiteX368" fmla="*/ 719091 w 1944335"/>
                <a:gd name="connsiteY368" fmla="*/ 1749329 h 2651371"/>
                <a:gd name="connsiteX369" fmla="*/ 609363 w 1944335"/>
                <a:gd name="connsiteY369" fmla="*/ 1677958 h 2651371"/>
                <a:gd name="connsiteX370" fmla="*/ 565045 w 1944335"/>
                <a:gd name="connsiteY370" fmla="*/ 1645821 h 2651371"/>
                <a:gd name="connsiteX371" fmla="*/ 571173 w 1944335"/>
                <a:gd name="connsiteY371" fmla="*/ 1619409 h 2651371"/>
                <a:gd name="connsiteX372" fmla="*/ 562905 w 1944335"/>
                <a:gd name="connsiteY372" fmla="*/ 1636619 h 2651371"/>
                <a:gd name="connsiteX373" fmla="*/ 856998 w 1944335"/>
                <a:gd name="connsiteY373" fmla="*/ 1827058 h 2651371"/>
                <a:gd name="connsiteX374" fmla="*/ 868956 w 1944335"/>
                <a:gd name="connsiteY374" fmla="*/ 1812376 h 2651371"/>
                <a:gd name="connsiteX375" fmla="*/ 583792 w 1944335"/>
                <a:gd name="connsiteY375" fmla="*/ 1595348 h 2651371"/>
                <a:gd name="connsiteX376" fmla="*/ 580595 w 1944335"/>
                <a:gd name="connsiteY376" fmla="*/ 1599795 h 2651371"/>
                <a:gd name="connsiteX377" fmla="*/ 577201 w 1944335"/>
                <a:gd name="connsiteY377" fmla="*/ 1606862 h 2651371"/>
                <a:gd name="connsiteX378" fmla="*/ 578701 w 1944335"/>
                <a:gd name="connsiteY378" fmla="*/ 1612654 h 2651371"/>
                <a:gd name="connsiteX379" fmla="*/ 610356 w 1944335"/>
                <a:gd name="connsiteY379" fmla="*/ 1633188 h 2651371"/>
                <a:gd name="connsiteX380" fmla="*/ 718272 w 1944335"/>
                <a:gd name="connsiteY380" fmla="*/ 1703437 h 2651371"/>
                <a:gd name="connsiteX381" fmla="*/ 875107 w 1944335"/>
                <a:gd name="connsiteY381" fmla="*/ 1804824 h 2651371"/>
                <a:gd name="connsiteX382" fmla="*/ 885797 w 1944335"/>
                <a:gd name="connsiteY382" fmla="*/ 1791699 h 2651371"/>
                <a:gd name="connsiteX383" fmla="*/ 872233 w 1944335"/>
                <a:gd name="connsiteY383" fmla="*/ 1781205 h 2651371"/>
                <a:gd name="connsiteX384" fmla="*/ 856045 w 1944335"/>
                <a:gd name="connsiteY384" fmla="*/ 1772244 h 2651371"/>
                <a:gd name="connsiteX385" fmla="*/ 749208 w 1944335"/>
                <a:gd name="connsiteY385" fmla="*/ 1703076 h 2651371"/>
                <a:gd name="connsiteX386" fmla="*/ 635537 w 1944335"/>
                <a:gd name="connsiteY386" fmla="*/ 1629585 h 2651371"/>
                <a:gd name="connsiteX387" fmla="*/ 591375 w 1944335"/>
                <a:gd name="connsiteY387" fmla="*/ 1598936 h 2651371"/>
                <a:gd name="connsiteX388" fmla="*/ 600137 w 1944335"/>
                <a:gd name="connsiteY388" fmla="*/ 1572608 h 2651371"/>
                <a:gd name="connsiteX389" fmla="*/ 589059 w 1944335"/>
                <a:gd name="connsiteY389" fmla="*/ 1588021 h 2651371"/>
                <a:gd name="connsiteX390" fmla="*/ 891978 w 1944335"/>
                <a:gd name="connsiteY390" fmla="*/ 1784111 h 2651371"/>
                <a:gd name="connsiteX391" fmla="*/ 892922 w 1944335"/>
                <a:gd name="connsiteY391" fmla="*/ 1782952 h 2651371"/>
                <a:gd name="connsiteX392" fmla="*/ 901282 w 1944335"/>
                <a:gd name="connsiteY392" fmla="*/ 1766979 h 2651371"/>
                <a:gd name="connsiteX393" fmla="*/ 617004 w 1944335"/>
                <a:gd name="connsiteY393" fmla="*/ 1552019 h 2651371"/>
                <a:gd name="connsiteX394" fmla="*/ 613024 w 1944335"/>
                <a:gd name="connsiteY394" fmla="*/ 1554681 h 2651371"/>
                <a:gd name="connsiteX395" fmla="*/ 604867 w 1944335"/>
                <a:gd name="connsiteY395" fmla="*/ 1566028 h 2651371"/>
                <a:gd name="connsiteX396" fmla="*/ 608788 w 1944335"/>
                <a:gd name="connsiteY396" fmla="*/ 1570104 h 2651371"/>
                <a:gd name="connsiteX397" fmla="*/ 658038 w 1944335"/>
                <a:gd name="connsiteY397" fmla="*/ 1598230 h 2651371"/>
                <a:gd name="connsiteX398" fmla="*/ 772141 w 1944335"/>
                <a:gd name="connsiteY398" fmla="*/ 1671878 h 2651371"/>
                <a:gd name="connsiteX399" fmla="*/ 876886 w 1944335"/>
                <a:gd name="connsiteY399" fmla="*/ 1739750 h 2651371"/>
                <a:gd name="connsiteX400" fmla="*/ 905322 w 1944335"/>
                <a:gd name="connsiteY400" fmla="*/ 1758162 h 2651371"/>
                <a:gd name="connsiteX401" fmla="*/ 905748 w 1944335"/>
                <a:gd name="connsiteY401" fmla="*/ 1758447 h 2651371"/>
                <a:gd name="connsiteX402" fmla="*/ 907877 w 1944335"/>
                <a:gd name="connsiteY402" fmla="*/ 1754380 h 2651371"/>
                <a:gd name="connsiteX403" fmla="*/ 908516 w 1944335"/>
                <a:gd name="connsiteY403" fmla="*/ 1752476 h 2651371"/>
                <a:gd name="connsiteX404" fmla="*/ 911873 w 1944335"/>
                <a:gd name="connsiteY404" fmla="*/ 1746745 h 2651371"/>
                <a:gd name="connsiteX405" fmla="*/ 913137 w 1944335"/>
                <a:gd name="connsiteY405" fmla="*/ 1744331 h 2651371"/>
                <a:gd name="connsiteX406" fmla="*/ 751624 w 1944335"/>
                <a:gd name="connsiteY406" fmla="*/ 1639386 h 2651371"/>
                <a:gd name="connsiteX407" fmla="*/ 645800 w 1944335"/>
                <a:gd name="connsiteY407" fmla="*/ 1570793 h 2651371"/>
                <a:gd name="connsiteX408" fmla="*/ 617004 w 1944335"/>
                <a:gd name="connsiteY408" fmla="*/ 1552019 h 2651371"/>
                <a:gd name="connsiteX409" fmla="*/ 632077 w 1944335"/>
                <a:gd name="connsiteY409" fmla="*/ 1528174 h 2651371"/>
                <a:gd name="connsiteX410" fmla="*/ 621373 w 1944335"/>
                <a:gd name="connsiteY410" fmla="*/ 1543065 h 2651371"/>
                <a:gd name="connsiteX411" fmla="*/ 917889 w 1944335"/>
                <a:gd name="connsiteY411" fmla="*/ 1735253 h 2651371"/>
                <a:gd name="connsiteX412" fmla="*/ 926742 w 1944335"/>
                <a:gd name="connsiteY412" fmla="*/ 1718340 h 2651371"/>
                <a:gd name="connsiteX413" fmla="*/ 653005 w 1944335"/>
                <a:gd name="connsiteY413" fmla="*/ 1511231 h 2651371"/>
                <a:gd name="connsiteX414" fmla="*/ 646555 w 1944335"/>
                <a:gd name="connsiteY414" fmla="*/ 1519161 h 2651371"/>
                <a:gd name="connsiteX415" fmla="*/ 640401 w 1944335"/>
                <a:gd name="connsiteY415" fmla="*/ 1520224 h 2651371"/>
                <a:gd name="connsiteX416" fmla="*/ 639058 w 1944335"/>
                <a:gd name="connsiteY416" fmla="*/ 1521498 h 2651371"/>
                <a:gd name="connsiteX417" fmla="*/ 647665 w 1944335"/>
                <a:gd name="connsiteY417" fmla="*/ 1530577 h 2651371"/>
                <a:gd name="connsiteX418" fmla="*/ 697754 w 1944335"/>
                <a:gd name="connsiteY418" fmla="*/ 1558810 h 2651371"/>
                <a:gd name="connsiteX419" fmla="*/ 804212 w 1944335"/>
                <a:gd name="connsiteY419" fmla="*/ 1627655 h 2651371"/>
                <a:gd name="connsiteX420" fmla="*/ 901649 w 1944335"/>
                <a:gd name="connsiteY420" fmla="*/ 1690733 h 2651371"/>
                <a:gd name="connsiteX421" fmla="*/ 930879 w 1944335"/>
                <a:gd name="connsiteY421" fmla="*/ 1709837 h 2651371"/>
                <a:gd name="connsiteX422" fmla="*/ 931109 w 1944335"/>
                <a:gd name="connsiteY422" fmla="*/ 1709996 h 2651371"/>
                <a:gd name="connsiteX423" fmla="*/ 931465 w 1944335"/>
                <a:gd name="connsiteY423" fmla="*/ 1709317 h 2651371"/>
                <a:gd name="connsiteX424" fmla="*/ 932323 w 1944335"/>
                <a:gd name="connsiteY424" fmla="*/ 1704881 h 2651371"/>
                <a:gd name="connsiteX425" fmla="*/ 937310 w 1944335"/>
                <a:gd name="connsiteY425" fmla="*/ 1694850 h 2651371"/>
                <a:gd name="connsiteX426" fmla="*/ 937451 w 1944335"/>
                <a:gd name="connsiteY426" fmla="*/ 1694942 h 2651371"/>
                <a:gd name="connsiteX427" fmla="*/ 937756 w 1944335"/>
                <a:gd name="connsiteY427" fmla="*/ 1693952 h 2651371"/>
                <a:gd name="connsiteX428" fmla="*/ 937310 w 1944335"/>
                <a:gd name="connsiteY428" fmla="*/ 1694850 h 2651371"/>
                <a:gd name="connsiteX429" fmla="*/ 777868 w 1944335"/>
                <a:gd name="connsiteY429" fmla="*/ 1591971 h 2651371"/>
                <a:gd name="connsiteX430" fmla="*/ 680432 w 1944335"/>
                <a:gd name="connsiteY430" fmla="*/ 1528532 h 2651371"/>
                <a:gd name="connsiteX431" fmla="*/ 653005 w 1944335"/>
                <a:gd name="connsiteY431" fmla="*/ 1511231 h 2651371"/>
                <a:gd name="connsiteX432" fmla="*/ 985339 w 1944335"/>
                <a:gd name="connsiteY432" fmla="*/ 1495418 h 2651371"/>
                <a:gd name="connsiteX433" fmla="*/ 985283 w 1944335"/>
                <a:gd name="connsiteY433" fmla="*/ 1496120 h 2651371"/>
                <a:gd name="connsiteX434" fmla="*/ 985837 w 1944335"/>
                <a:gd name="connsiteY434" fmla="*/ 1495754 h 2651371"/>
                <a:gd name="connsiteX435" fmla="*/ 674395 w 1944335"/>
                <a:gd name="connsiteY435" fmla="*/ 1487992 h 2651371"/>
                <a:gd name="connsiteX436" fmla="*/ 658358 w 1944335"/>
                <a:gd name="connsiteY436" fmla="*/ 1503198 h 2651371"/>
                <a:gd name="connsiteX437" fmla="*/ 940390 w 1944335"/>
                <a:gd name="connsiteY437" fmla="*/ 1685410 h 2651371"/>
                <a:gd name="connsiteX438" fmla="*/ 946853 w 1944335"/>
                <a:gd name="connsiteY438" fmla="*/ 1664454 h 2651371"/>
                <a:gd name="connsiteX439" fmla="*/ 693456 w 1944335"/>
                <a:gd name="connsiteY439" fmla="*/ 1469919 h 2651371"/>
                <a:gd name="connsiteX440" fmla="*/ 680597 w 1944335"/>
                <a:gd name="connsiteY440" fmla="*/ 1482112 h 2651371"/>
                <a:gd name="connsiteX441" fmla="*/ 685072 w 1944335"/>
                <a:gd name="connsiteY441" fmla="*/ 1486889 h 2651371"/>
                <a:gd name="connsiteX442" fmla="*/ 731463 w 1944335"/>
                <a:gd name="connsiteY442" fmla="*/ 1513281 h 2651371"/>
                <a:gd name="connsiteX443" fmla="*/ 837822 w 1944335"/>
                <a:gd name="connsiteY443" fmla="*/ 1582217 h 2651371"/>
                <a:gd name="connsiteX444" fmla="*/ 926514 w 1944335"/>
                <a:gd name="connsiteY444" fmla="*/ 1639603 h 2651371"/>
                <a:gd name="connsiteX445" fmla="*/ 939268 w 1944335"/>
                <a:gd name="connsiteY445" fmla="*/ 1649302 h 2651371"/>
                <a:gd name="connsiteX446" fmla="*/ 949788 w 1944335"/>
                <a:gd name="connsiteY446" fmla="*/ 1654935 h 2651371"/>
                <a:gd name="connsiteX447" fmla="*/ 954695 w 1944335"/>
                <a:gd name="connsiteY447" fmla="*/ 1639026 h 2651371"/>
                <a:gd name="connsiteX448" fmla="*/ 807897 w 1944335"/>
                <a:gd name="connsiteY448" fmla="*/ 1543959 h 2651371"/>
                <a:gd name="connsiteX449" fmla="*/ 715960 w 1944335"/>
                <a:gd name="connsiteY449" fmla="*/ 1484408 h 2651371"/>
                <a:gd name="connsiteX450" fmla="*/ 704829 w 1944335"/>
                <a:gd name="connsiteY450" fmla="*/ 1476062 h 2651371"/>
                <a:gd name="connsiteX451" fmla="*/ 719349 w 1944335"/>
                <a:gd name="connsiteY451" fmla="*/ 1451993 h 2651371"/>
                <a:gd name="connsiteX452" fmla="*/ 701707 w 1944335"/>
                <a:gd name="connsiteY452" fmla="*/ 1463462 h 2651371"/>
                <a:gd name="connsiteX453" fmla="*/ 957638 w 1944335"/>
                <a:gd name="connsiteY453" fmla="*/ 1629481 h 2651371"/>
                <a:gd name="connsiteX454" fmla="*/ 961992 w 1944335"/>
                <a:gd name="connsiteY454" fmla="*/ 1615365 h 2651371"/>
                <a:gd name="connsiteX455" fmla="*/ 962826 w 1944335"/>
                <a:gd name="connsiteY455" fmla="*/ 1610004 h 2651371"/>
                <a:gd name="connsiteX456" fmla="*/ 989957 w 1944335"/>
                <a:gd name="connsiteY456" fmla="*/ 1437788 h 2651371"/>
                <a:gd name="connsiteX457" fmla="*/ 989902 w 1944335"/>
                <a:gd name="connsiteY457" fmla="*/ 1438472 h 2651371"/>
                <a:gd name="connsiteX458" fmla="*/ 990531 w 1944335"/>
                <a:gd name="connsiteY458" fmla="*/ 1438158 h 2651371"/>
                <a:gd name="connsiteX459" fmla="*/ 742902 w 1944335"/>
                <a:gd name="connsiteY459" fmla="*/ 1436682 h 2651371"/>
                <a:gd name="connsiteX460" fmla="*/ 725918 w 1944335"/>
                <a:gd name="connsiteY460" fmla="*/ 1447723 h 2651371"/>
                <a:gd name="connsiteX461" fmla="*/ 727719 w 1944335"/>
                <a:gd name="connsiteY461" fmla="*/ 1449647 h 2651371"/>
                <a:gd name="connsiteX462" fmla="*/ 774793 w 1944335"/>
                <a:gd name="connsiteY462" fmla="*/ 1476832 h 2651371"/>
                <a:gd name="connsiteX463" fmla="*/ 871258 w 1944335"/>
                <a:gd name="connsiteY463" fmla="*/ 1539342 h 2651371"/>
                <a:gd name="connsiteX464" fmla="*/ 953325 w 1944335"/>
                <a:gd name="connsiteY464" fmla="*/ 1592458 h 2651371"/>
                <a:gd name="connsiteX465" fmla="*/ 964346 w 1944335"/>
                <a:gd name="connsiteY465" fmla="*/ 1600226 h 2651371"/>
                <a:gd name="connsiteX466" fmla="*/ 967136 w 1944335"/>
                <a:gd name="connsiteY466" fmla="*/ 1582290 h 2651371"/>
                <a:gd name="connsiteX467" fmla="*/ 832384 w 1944335"/>
                <a:gd name="connsiteY467" fmla="*/ 1494537 h 2651371"/>
                <a:gd name="connsiteX468" fmla="*/ 749237 w 1944335"/>
                <a:gd name="connsiteY468" fmla="*/ 1440337 h 2651371"/>
                <a:gd name="connsiteX469" fmla="*/ 763807 w 1944335"/>
                <a:gd name="connsiteY469" fmla="*/ 1423093 h 2651371"/>
                <a:gd name="connsiteX470" fmla="*/ 751836 w 1944335"/>
                <a:gd name="connsiteY470" fmla="*/ 1430875 h 2651371"/>
                <a:gd name="connsiteX471" fmla="*/ 968802 w 1944335"/>
                <a:gd name="connsiteY471" fmla="*/ 1571574 h 2651371"/>
                <a:gd name="connsiteX472" fmla="*/ 971096 w 1944335"/>
                <a:gd name="connsiteY472" fmla="*/ 1556826 h 2651371"/>
                <a:gd name="connsiteX473" fmla="*/ 787076 w 1944335"/>
                <a:gd name="connsiteY473" fmla="*/ 1407966 h 2651371"/>
                <a:gd name="connsiteX474" fmla="*/ 770886 w 1944335"/>
                <a:gd name="connsiteY474" fmla="*/ 1418491 h 2651371"/>
                <a:gd name="connsiteX475" fmla="*/ 772667 w 1944335"/>
                <a:gd name="connsiteY475" fmla="*/ 1420305 h 2651371"/>
                <a:gd name="connsiteX476" fmla="*/ 813766 w 1944335"/>
                <a:gd name="connsiteY476" fmla="*/ 1443565 h 2651371"/>
                <a:gd name="connsiteX477" fmla="*/ 897165 w 1944335"/>
                <a:gd name="connsiteY477" fmla="*/ 1497384 h 2651371"/>
                <a:gd name="connsiteX478" fmla="*/ 965825 w 1944335"/>
                <a:gd name="connsiteY478" fmla="*/ 1541875 h 2651371"/>
                <a:gd name="connsiteX479" fmla="*/ 972565 w 1944335"/>
                <a:gd name="connsiteY479" fmla="*/ 1547033 h 2651371"/>
                <a:gd name="connsiteX480" fmla="*/ 972615 w 1944335"/>
                <a:gd name="connsiteY480" fmla="*/ 1547059 h 2651371"/>
                <a:gd name="connsiteX481" fmla="*/ 975362 w 1944335"/>
                <a:gd name="connsiteY481" fmla="*/ 1529393 h 2651371"/>
                <a:gd name="connsiteX482" fmla="*/ 854387 w 1944335"/>
                <a:gd name="connsiteY482" fmla="*/ 1451100 h 2651371"/>
                <a:gd name="connsiteX483" fmla="*/ 791119 w 1944335"/>
                <a:gd name="connsiteY483" fmla="*/ 1409838 h 2651371"/>
                <a:gd name="connsiteX484" fmla="*/ 810570 w 1944335"/>
                <a:gd name="connsiteY484" fmla="*/ 1393562 h 2651371"/>
                <a:gd name="connsiteX485" fmla="*/ 806181 w 1944335"/>
                <a:gd name="connsiteY485" fmla="*/ 1395546 h 2651371"/>
                <a:gd name="connsiteX486" fmla="*/ 796645 w 1944335"/>
                <a:gd name="connsiteY486" fmla="*/ 1401745 h 2651371"/>
                <a:gd name="connsiteX487" fmla="*/ 976348 w 1944335"/>
                <a:gd name="connsiteY487" fmla="*/ 1518622 h 2651371"/>
                <a:gd name="connsiteX488" fmla="*/ 977156 w 1944335"/>
                <a:gd name="connsiteY488" fmla="*/ 1501241 h 2651371"/>
                <a:gd name="connsiteX489" fmla="*/ 810015 w 1944335"/>
                <a:gd name="connsiteY489" fmla="*/ 1381162 h 2651371"/>
                <a:gd name="connsiteX490" fmla="*/ 811776 w 1944335"/>
                <a:gd name="connsiteY490" fmla="*/ 1384163 h 2651371"/>
                <a:gd name="connsiteX491" fmla="*/ 812864 w 1944335"/>
                <a:gd name="connsiteY491" fmla="*/ 1383562 h 2651371"/>
                <a:gd name="connsiteX492" fmla="*/ 812539 w 1944335"/>
                <a:gd name="connsiteY492" fmla="*/ 1383330 h 2651371"/>
                <a:gd name="connsiteX493" fmla="*/ 810015 w 1944335"/>
                <a:gd name="connsiteY493" fmla="*/ 1381162 h 2651371"/>
                <a:gd name="connsiteX494" fmla="*/ 839061 w 1944335"/>
                <a:gd name="connsiteY494" fmla="*/ 1380683 h 2651371"/>
                <a:gd name="connsiteX495" fmla="*/ 820543 w 1944335"/>
                <a:gd name="connsiteY495" fmla="*/ 1389054 h 2651371"/>
                <a:gd name="connsiteX496" fmla="*/ 867675 w 1944335"/>
                <a:gd name="connsiteY496" fmla="*/ 1422762 h 2651371"/>
                <a:gd name="connsiteX497" fmla="*/ 926869 w 1944335"/>
                <a:gd name="connsiteY497" fmla="*/ 1457045 h 2651371"/>
                <a:gd name="connsiteX498" fmla="*/ 953919 w 1944335"/>
                <a:gd name="connsiteY498" fmla="*/ 1473577 h 2651371"/>
                <a:gd name="connsiteX499" fmla="*/ 977670 w 1944335"/>
                <a:gd name="connsiteY499" fmla="*/ 1490184 h 2651371"/>
                <a:gd name="connsiteX500" fmla="*/ 978500 w 1944335"/>
                <a:gd name="connsiteY500" fmla="*/ 1472322 h 2651371"/>
                <a:gd name="connsiteX501" fmla="*/ 880344 w 1944335"/>
                <a:gd name="connsiteY501" fmla="*/ 1407902 h 2651371"/>
                <a:gd name="connsiteX502" fmla="*/ 858253 w 1944335"/>
                <a:gd name="connsiteY502" fmla="*/ 1390918 h 2651371"/>
                <a:gd name="connsiteX503" fmla="*/ 865283 w 1944335"/>
                <a:gd name="connsiteY503" fmla="*/ 1368829 h 2651371"/>
                <a:gd name="connsiteX504" fmla="*/ 849429 w 1944335"/>
                <a:gd name="connsiteY504" fmla="*/ 1375996 h 2651371"/>
                <a:gd name="connsiteX505" fmla="*/ 979034 w 1944335"/>
                <a:gd name="connsiteY505" fmla="*/ 1460829 h 2651371"/>
                <a:gd name="connsiteX506" fmla="*/ 979864 w 1944335"/>
                <a:gd name="connsiteY506" fmla="*/ 1442965 h 2651371"/>
                <a:gd name="connsiteX507" fmla="*/ 893838 w 1944335"/>
                <a:gd name="connsiteY507" fmla="*/ 1355921 h 2651371"/>
                <a:gd name="connsiteX508" fmla="*/ 875646 w 1944335"/>
                <a:gd name="connsiteY508" fmla="*/ 1364145 h 2651371"/>
                <a:gd name="connsiteX509" fmla="*/ 980273 w 1944335"/>
                <a:gd name="connsiteY509" fmla="*/ 1431549 h 2651371"/>
                <a:gd name="connsiteX510" fmla="*/ 979572 w 1944335"/>
                <a:gd name="connsiteY510" fmla="*/ 1412810 h 2651371"/>
                <a:gd name="connsiteX511" fmla="*/ 916766 w 1944335"/>
                <a:gd name="connsiteY511" fmla="*/ 1371934 h 2651371"/>
                <a:gd name="connsiteX512" fmla="*/ 901324 w 1944335"/>
                <a:gd name="connsiteY512" fmla="*/ 1360031 h 2651371"/>
                <a:gd name="connsiteX513" fmla="*/ 861621 w 1944335"/>
                <a:gd name="connsiteY513" fmla="*/ 1355109 h 2651371"/>
                <a:gd name="connsiteX514" fmla="*/ 861459 w 1944335"/>
                <a:gd name="connsiteY514" fmla="*/ 1358851 h 2651371"/>
                <a:gd name="connsiteX515" fmla="*/ 865108 w 1944335"/>
                <a:gd name="connsiteY515" fmla="*/ 1357355 h 2651371"/>
                <a:gd name="connsiteX516" fmla="*/ 917562 w 1944335"/>
                <a:gd name="connsiteY516" fmla="*/ 1345196 h 2651371"/>
                <a:gd name="connsiteX517" fmla="*/ 902979 w 1944335"/>
                <a:gd name="connsiteY517" fmla="*/ 1351789 h 2651371"/>
                <a:gd name="connsiteX518" fmla="*/ 910678 w 1944335"/>
                <a:gd name="connsiteY518" fmla="*/ 1356541 h 2651371"/>
                <a:gd name="connsiteX519" fmla="*/ 979144 w 1944335"/>
                <a:gd name="connsiteY519" fmla="*/ 1401351 h 2651371"/>
                <a:gd name="connsiteX520" fmla="*/ 978512 w 1944335"/>
                <a:gd name="connsiteY520" fmla="*/ 1384465 h 2651371"/>
                <a:gd name="connsiteX521" fmla="*/ 918857 w 1944335"/>
                <a:gd name="connsiteY521" fmla="*/ 1334647 h 2651371"/>
                <a:gd name="connsiteX522" fmla="*/ 918826 w 1944335"/>
                <a:gd name="connsiteY522" fmla="*/ 1335347 h 2651371"/>
                <a:gd name="connsiteX523" fmla="*/ 919512 w 1944335"/>
                <a:gd name="connsiteY523" fmla="*/ 1335066 h 2651371"/>
                <a:gd name="connsiteX524" fmla="*/ 946992 w 1944335"/>
                <a:gd name="connsiteY524" fmla="*/ 1333683 h 2651371"/>
                <a:gd name="connsiteX525" fmla="*/ 928246 w 1944335"/>
                <a:gd name="connsiteY525" fmla="*/ 1340646 h 2651371"/>
                <a:gd name="connsiteX526" fmla="*/ 976854 w 1944335"/>
                <a:gd name="connsiteY526" fmla="*/ 1371700 h 2651371"/>
                <a:gd name="connsiteX527" fmla="*/ 977469 w 1944335"/>
                <a:gd name="connsiteY527" fmla="*/ 1380531 h 2651371"/>
                <a:gd name="connsiteX528" fmla="*/ 978349 w 1944335"/>
                <a:gd name="connsiteY528" fmla="*/ 1380116 h 2651371"/>
                <a:gd name="connsiteX529" fmla="*/ 978064 w 1944335"/>
                <a:gd name="connsiteY529" fmla="*/ 1372472 h 2651371"/>
                <a:gd name="connsiteX530" fmla="*/ 976854 w 1944335"/>
                <a:gd name="connsiteY530" fmla="*/ 1371700 h 2651371"/>
                <a:gd name="connsiteX531" fmla="*/ 975518 w 1944335"/>
                <a:gd name="connsiteY531" fmla="*/ 1352502 h 2651371"/>
                <a:gd name="connsiteX532" fmla="*/ 977357 w 1944335"/>
                <a:gd name="connsiteY532" fmla="*/ 1353580 h 2651371"/>
                <a:gd name="connsiteX533" fmla="*/ 977128 w 1944335"/>
                <a:gd name="connsiteY533" fmla="*/ 1347474 h 2651371"/>
                <a:gd name="connsiteX534" fmla="*/ 975298 w 1944335"/>
                <a:gd name="connsiteY534" fmla="*/ 1349345 h 2651371"/>
                <a:gd name="connsiteX535" fmla="*/ 975518 w 1944335"/>
                <a:gd name="connsiteY535" fmla="*/ 1352502 h 2651371"/>
                <a:gd name="connsiteX536" fmla="*/ 960509 w 1944335"/>
                <a:gd name="connsiteY536" fmla="*/ 1343699 h 2651371"/>
                <a:gd name="connsiteX537" fmla="*/ 976207 w 1944335"/>
                <a:gd name="connsiteY537" fmla="*/ 1322833 h 2651371"/>
                <a:gd name="connsiteX538" fmla="*/ 958452 w 1944335"/>
                <a:gd name="connsiteY538" fmla="*/ 1329427 h 2651371"/>
                <a:gd name="connsiteX539" fmla="*/ 965891 w 1944335"/>
                <a:gd name="connsiteY539" fmla="*/ 1334289 h 2651371"/>
                <a:gd name="connsiteX540" fmla="*/ 976910 w 1944335"/>
                <a:gd name="connsiteY540" fmla="*/ 1341646 h 2651371"/>
                <a:gd name="connsiteX541" fmla="*/ 1028437 w 1944335"/>
                <a:gd name="connsiteY541" fmla="*/ 1303435 h 2651371"/>
                <a:gd name="connsiteX542" fmla="*/ 1023919 w 1944335"/>
                <a:gd name="connsiteY542" fmla="*/ 1305113 h 2651371"/>
                <a:gd name="connsiteX543" fmla="*/ 986965 w 1944335"/>
                <a:gd name="connsiteY543" fmla="*/ 1329834 h 2651371"/>
                <a:gd name="connsiteX544" fmla="*/ 988767 w 1944335"/>
                <a:gd name="connsiteY544" fmla="*/ 1364773 h 2651371"/>
                <a:gd name="connsiteX545" fmla="*/ 989664 w 1944335"/>
                <a:gd name="connsiteY545" fmla="*/ 1408237 h 2651371"/>
                <a:gd name="connsiteX546" fmla="*/ 990531 w 1944335"/>
                <a:gd name="connsiteY546" fmla="*/ 1408804 h 2651371"/>
                <a:gd name="connsiteX547" fmla="*/ 991000 w 1944335"/>
                <a:gd name="connsiteY547" fmla="*/ 1410997 h 2651371"/>
                <a:gd name="connsiteX548" fmla="*/ 989692 w 1944335"/>
                <a:gd name="connsiteY548" fmla="*/ 1409639 h 2651371"/>
                <a:gd name="connsiteX549" fmla="*/ 989818 w 1944335"/>
                <a:gd name="connsiteY549" fmla="*/ 1415748 h 2651371"/>
                <a:gd name="connsiteX550" fmla="*/ 991918 w 1944335"/>
                <a:gd name="connsiteY550" fmla="*/ 1415293 h 2651371"/>
                <a:gd name="connsiteX551" fmla="*/ 991000 w 1944335"/>
                <a:gd name="connsiteY551" fmla="*/ 1410997 h 2651371"/>
                <a:gd name="connsiteX552" fmla="*/ 992679 w 1944335"/>
                <a:gd name="connsiteY552" fmla="*/ 1412742 h 2651371"/>
                <a:gd name="connsiteX553" fmla="*/ 992679 w 1944335"/>
                <a:gd name="connsiteY553" fmla="*/ 1442453 h 2651371"/>
                <a:gd name="connsiteX554" fmla="*/ 989447 w 1944335"/>
                <a:gd name="connsiteY554" fmla="*/ 1444146 h 2651371"/>
                <a:gd name="connsiteX555" fmla="*/ 987658 w 1944335"/>
                <a:gd name="connsiteY555" fmla="*/ 1466474 h 2651371"/>
                <a:gd name="connsiteX556" fmla="*/ 989263 w 1944335"/>
                <a:gd name="connsiteY556" fmla="*/ 1467524 h 2651371"/>
                <a:gd name="connsiteX557" fmla="*/ 989724 w 1944335"/>
                <a:gd name="connsiteY557" fmla="*/ 1470020 h 2651371"/>
                <a:gd name="connsiteX558" fmla="*/ 987561 w 1944335"/>
                <a:gd name="connsiteY558" fmla="*/ 1467683 h 2651371"/>
                <a:gd name="connsiteX559" fmla="*/ 986973 w 1944335"/>
                <a:gd name="connsiteY559" fmla="*/ 1475027 h 2651371"/>
                <a:gd name="connsiteX560" fmla="*/ 990481 w 1944335"/>
                <a:gd name="connsiteY560" fmla="*/ 1474119 h 2651371"/>
                <a:gd name="connsiteX561" fmla="*/ 989724 w 1944335"/>
                <a:gd name="connsiteY561" fmla="*/ 1470020 h 2651371"/>
                <a:gd name="connsiteX562" fmla="*/ 991427 w 1944335"/>
                <a:gd name="connsiteY562" fmla="*/ 1471860 h 2651371"/>
                <a:gd name="connsiteX563" fmla="*/ 990706 w 1944335"/>
                <a:gd name="connsiteY563" fmla="*/ 1501491 h 2651371"/>
                <a:gd name="connsiteX564" fmla="*/ 984619 w 1944335"/>
                <a:gd name="connsiteY564" fmla="*/ 1504395 h 2651371"/>
                <a:gd name="connsiteX565" fmla="*/ 983126 w 1944335"/>
                <a:gd name="connsiteY565" fmla="*/ 1523030 h 2651371"/>
                <a:gd name="connsiteX566" fmla="*/ 984518 w 1944335"/>
                <a:gd name="connsiteY566" fmla="*/ 1523935 h 2651371"/>
                <a:gd name="connsiteX567" fmla="*/ 985019 w 1944335"/>
                <a:gd name="connsiteY567" fmla="*/ 1526620 h 2651371"/>
                <a:gd name="connsiteX568" fmla="*/ 983037 w 1944335"/>
                <a:gd name="connsiteY568" fmla="*/ 1524141 h 2651371"/>
                <a:gd name="connsiteX569" fmla="*/ 982477 w 1944335"/>
                <a:gd name="connsiteY569" fmla="*/ 1531123 h 2651371"/>
                <a:gd name="connsiteX570" fmla="*/ 985731 w 1944335"/>
                <a:gd name="connsiteY570" fmla="*/ 1530438 h 2651371"/>
                <a:gd name="connsiteX571" fmla="*/ 985019 w 1944335"/>
                <a:gd name="connsiteY571" fmla="*/ 1526620 h 2651371"/>
                <a:gd name="connsiteX572" fmla="*/ 986315 w 1944335"/>
                <a:gd name="connsiteY572" fmla="*/ 1528241 h 2651371"/>
                <a:gd name="connsiteX573" fmla="*/ 982721 w 1944335"/>
                <a:gd name="connsiteY573" fmla="*/ 1555509 h 2651371"/>
                <a:gd name="connsiteX574" fmla="*/ 980427 w 1944335"/>
                <a:gd name="connsiteY574" fmla="*/ 1556708 h 2651371"/>
                <a:gd name="connsiteX575" fmla="*/ 979038 w 1944335"/>
                <a:gd name="connsiteY575" fmla="*/ 1574042 h 2651371"/>
                <a:gd name="connsiteX576" fmla="*/ 978147 w 1944335"/>
                <a:gd name="connsiteY576" fmla="*/ 1577635 h 2651371"/>
                <a:gd name="connsiteX577" fmla="*/ 978161 w 1944335"/>
                <a:gd name="connsiteY577" fmla="*/ 1577644 h 2651371"/>
                <a:gd name="connsiteX578" fmla="*/ 978863 w 1944335"/>
                <a:gd name="connsiteY578" fmla="*/ 1581530 h 2651371"/>
                <a:gd name="connsiteX579" fmla="*/ 977686 w 1944335"/>
                <a:gd name="connsiteY579" fmla="*/ 1579498 h 2651371"/>
                <a:gd name="connsiteX580" fmla="*/ 976294 w 1944335"/>
                <a:gd name="connsiteY580" fmla="*/ 1585110 h 2651371"/>
                <a:gd name="connsiteX581" fmla="*/ 979376 w 1944335"/>
                <a:gd name="connsiteY581" fmla="*/ 1584374 h 2651371"/>
                <a:gd name="connsiteX582" fmla="*/ 978863 w 1944335"/>
                <a:gd name="connsiteY582" fmla="*/ 1581530 h 2651371"/>
                <a:gd name="connsiteX583" fmla="*/ 979961 w 1944335"/>
                <a:gd name="connsiteY583" fmla="*/ 1583425 h 2651371"/>
                <a:gd name="connsiteX584" fmla="*/ 975282 w 1944335"/>
                <a:gd name="connsiteY584" fmla="*/ 1610886 h 2651371"/>
                <a:gd name="connsiteX585" fmla="*/ 969389 w 1944335"/>
                <a:gd name="connsiteY585" fmla="*/ 1612957 h 2651371"/>
                <a:gd name="connsiteX586" fmla="*/ 964231 w 1944335"/>
                <a:gd name="connsiteY586" fmla="*/ 1633758 h 2651371"/>
                <a:gd name="connsiteX587" fmla="*/ 965452 w 1944335"/>
                <a:gd name="connsiteY587" fmla="*/ 1634550 h 2651371"/>
                <a:gd name="connsiteX588" fmla="*/ 965867 w 1944335"/>
                <a:gd name="connsiteY588" fmla="*/ 1636735 h 2651371"/>
                <a:gd name="connsiteX589" fmla="*/ 964416 w 1944335"/>
                <a:gd name="connsiteY589" fmla="*/ 1634054 h 2651371"/>
                <a:gd name="connsiteX590" fmla="*/ 964122 w 1944335"/>
                <a:gd name="connsiteY590" fmla="*/ 1634197 h 2651371"/>
                <a:gd name="connsiteX591" fmla="*/ 962189 w 1944335"/>
                <a:gd name="connsiteY591" fmla="*/ 1641993 h 2651371"/>
                <a:gd name="connsiteX592" fmla="*/ 966669 w 1944335"/>
                <a:gd name="connsiteY592" fmla="*/ 1640956 h 2651371"/>
                <a:gd name="connsiteX593" fmla="*/ 965867 w 1944335"/>
                <a:gd name="connsiteY593" fmla="*/ 1636735 h 2651371"/>
                <a:gd name="connsiteX594" fmla="*/ 967615 w 1944335"/>
                <a:gd name="connsiteY594" fmla="*/ 1639963 h 2651371"/>
                <a:gd name="connsiteX595" fmla="*/ 958962 w 1944335"/>
                <a:gd name="connsiteY595" fmla="*/ 1664867 h 2651371"/>
                <a:gd name="connsiteX596" fmla="*/ 956297 w 1944335"/>
                <a:gd name="connsiteY596" fmla="*/ 1665756 h 2651371"/>
                <a:gd name="connsiteX597" fmla="*/ 951474 w 1944335"/>
                <a:gd name="connsiteY597" fmla="*/ 1685206 h 2651371"/>
                <a:gd name="connsiteX598" fmla="*/ 947503 w 1944335"/>
                <a:gd name="connsiteY598" fmla="*/ 1693325 h 2651371"/>
                <a:gd name="connsiteX599" fmla="*/ 948201 w 1944335"/>
                <a:gd name="connsiteY599" fmla="*/ 1694698 h 2651371"/>
                <a:gd name="connsiteX600" fmla="*/ 938097 w 1944335"/>
                <a:gd name="connsiteY600" fmla="*/ 1718488 h 2651371"/>
                <a:gd name="connsiteX601" fmla="*/ 934601 w 1944335"/>
                <a:gd name="connsiteY601" fmla="*/ 1719710 h 2651371"/>
                <a:gd name="connsiteX602" fmla="*/ 923369 w 1944335"/>
                <a:gd name="connsiteY602" fmla="*/ 1742680 h 2651371"/>
                <a:gd name="connsiteX603" fmla="*/ 923460 w 1944335"/>
                <a:gd name="connsiteY603" fmla="*/ 1743201 h 2651371"/>
                <a:gd name="connsiteX604" fmla="*/ 923330 w 1944335"/>
                <a:gd name="connsiteY604" fmla="*/ 1742758 h 2651371"/>
                <a:gd name="connsiteX605" fmla="*/ 921879 w 1944335"/>
                <a:gd name="connsiteY605" fmla="*/ 1745725 h 2651371"/>
                <a:gd name="connsiteX606" fmla="*/ 923814 w 1944335"/>
                <a:gd name="connsiteY606" fmla="*/ 1745211 h 2651371"/>
                <a:gd name="connsiteX607" fmla="*/ 923460 w 1944335"/>
                <a:gd name="connsiteY607" fmla="*/ 1743201 h 2651371"/>
                <a:gd name="connsiteX608" fmla="*/ 924039 w 1944335"/>
                <a:gd name="connsiteY608" fmla="*/ 1745165 h 2651371"/>
                <a:gd name="connsiteX609" fmla="*/ 911801 w 1944335"/>
                <a:gd name="connsiteY609" fmla="*/ 1767910 h 2651371"/>
                <a:gd name="connsiteX610" fmla="*/ 910942 w 1944335"/>
                <a:gd name="connsiteY610" fmla="*/ 1768091 h 2651371"/>
                <a:gd name="connsiteX611" fmla="*/ 901209 w 1944335"/>
                <a:gd name="connsiteY611" fmla="*/ 1787994 h 2651371"/>
                <a:gd name="connsiteX612" fmla="*/ 898620 w 1944335"/>
                <a:gd name="connsiteY612" fmla="*/ 1791023 h 2651371"/>
                <a:gd name="connsiteX613" fmla="*/ 899212 w 1944335"/>
                <a:gd name="connsiteY613" fmla="*/ 1794580 h 2651371"/>
                <a:gd name="connsiteX614" fmla="*/ 884463 w 1944335"/>
                <a:gd name="connsiteY614" fmla="*/ 1816555 h 2651371"/>
                <a:gd name="connsiteX615" fmla="*/ 881770 w 1944335"/>
                <a:gd name="connsiteY615" fmla="*/ 1816981 h 2651371"/>
                <a:gd name="connsiteX616" fmla="*/ 884059 w 1944335"/>
                <a:gd name="connsiteY616" fmla="*/ 1816420 h 2651371"/>
                <a:gd name="connsiteX617" fmla="*/ 882665 w 1944335"/>
                <a:gd name="connsiteY617" fmla="*/ 1809710 h 2651371"/>
                <a:gd name="connsiteX618" fmla="*/ 882648 w 1944335"/>
                <a:gd name="connsiteY618" fmla="*/ 1809699 h 2651371"/>
                <a:gd name="connsiteX619" fmla="*/ 877264 w 1944335"/>
                <a:gd name="connsiteY619" fmla="*/ 1815995 h 2651371"/>
                <a:gd name="connsiteX620" fmla="*/ 877628 w 1944335"/>
                <a:gd name="connsiteY620" fmla="*/ 1817636 h 2651371"/>
                <a:gd name="connsiteX621" fmla="*/ 881770 w 1944335"/>
                <a:gd name="connsiteY621" fmla="*/ 1816981 h 2651371"/>
                <a:gd name="connsiteX622" fmla="*/ 877628 w 1944335"/>
                <a:gd name="connsiteY622" fmla="*/ 1817996 h 2651371"/>
                <a:gd name="connsiteX623" fmla="*/ 876293 w 1944335"/>
                <a:gd name="connsiteY623" fmla="*/ 1817131 h 2651371"/>
                <a:gd name="connsiteX624" fmla="*/ 863953 w 1944335"/>
                <a:gd name="connsiteY624" fmla="*/ 1831561 h 2651371"/>
                <a:gd name="connsiteX625" fmla="*/ 864435 w 1944335"/>
                <a:gd name="connsiteY625" fmla="*/ 1831874 h 2651371"/>
                <a:gd name="connsiteX626" fmla="*/ 865155 w 1944335"/>
                <a:gd name="connsiteY626" fmla="*/ 1839443 h 2651371"/>
                <a:gd name="connsiteX627" fmla="*/ 847167 w 1944335"/>
                <a:gd name="connsiteY627" fmla="*/ 1858548 h 2651371"/>
                <a:gd name="connsiteX628" fmla="*/ 843796 w 1944335"/>
                <a:gd name="connsiteY628" fmla="*/ 1858351 h 2651371"/>
                <a:gd name="connsiteX629" fmla="*/ 848156 w 1944335"/>
                <a:gd name="connsiteY629" fmla="*/ 1857331 h 2651371"/>
                <a:gd name="connsiteX630" fmla="*/ 846968 w 1944335"/>
                <a:gd name="connsiteY630" fmla="*/ 1851422 h 2651371"/>
                <a:gd name="connsiteX631" fmla="*/ 841175 w 1944335"/>
                <a:gd name="connsiteY631" fmla="*/ 1858197 h 2651371"/>
                <a:gd name="connsiteX632" fmla="*/ 843796 w 1944335"/>
                <a:gd name="connsiteY632" fmla="*/ 1858351 h 2651371"/>
                <a:gd name="connsiteX633" fmla="*/ 841411 w 1944335"/>
                <a:gd name="connsiteY633" fmla="*/ 1858908 h 2651371"/>
                <a:gd name="connsiteX634" fmla="*/ 840868 w 1944335"/>
                <a:gd name="connsiteY634" fmla="*/ 1858556 h 2651371"/>
                <a:gd name="connsiteX635" fmla="*/ 831982 w 1944335"/>
                <a:gd name="connsiteY635" fmla="*/ 1868947 h 2651371"/>
                <a:gd name="connsiteX636" fmla="*/ 828395 w 1944335"/>
                <a:gd name="connsiteY636" fmla="*/ 1871796 h 2651371"/>
                <a:gd name="connsiteX637" fmla="*/ 828638 w 1944335"/>
                <a:gd name="connsiteY637" fmla="*/ 1877121 h 2651371"/>
                <a:gd name="connsiteX638" fmla="*/ 809177 w 1944335"/>
                <a:gd name="connsiteY638" fmla="*/ 1895078 h 2651371"/>
                <a:gd name="connsiteX639" fmla="*/ 805822 w 1944335"/>
                <a:gd name="connsiteY639" fmla="*/ 1894900 h 2651371"/>
                <a:gd name="connsiteX640" fmla="*/ 809853 w 1944335"/>
                <a:gd name="connsiteY640" fmla="*/ 1894000 h 2651371"/>
                <a:gd name="connsiteX641" fmla="*/ 808537 w 1944335"/>
                <a:gd name="connsiteY641" fmla="*/ 1887570 h 2651371"/>
                <a:gd name="connsiteX642" fmla="*/ 802514 w 1944335"/>
                <a:gd name="connsiteY642" fmla="*/ 1892354 h 2651371"/>
                <a:gd name="connsiteX643" fmla="*/ 802420 w 1944335"/>
                <a:gd name="connsiteY643" fmla="*/ 1894719 h 2651371"/>
                <a:gd name="connsiteX644" fmla="*/ 805822 w 1944335"/>
                <a:gd name="connsiteY644" fmla="*/ 1894900 h 2651371"/>
                <a:gd name="connsiteX645" fmla="*/ 803411 w 1944335"/>
                <a:gd name="connsiteY645" fmla="*/ 1895437 h 2651371"/>
                <a:gd name="connsiteX646" fmla="*/ 800773 w 1944335"/>
                <a:gd name="connsiteY646" fmla="*/ 1893737 h 2651371"/>
                <a:gd name="connsiteX647" fmla="*/ 782922 w 1944335"/>
                <a:gd name="connsiteY647" fmla="*/ 1907917 h 2651371"/>
                <a:gd name="connsiteX648" fmla="*/ 782757 w 1944335"/>
                <a:gd name="connsiteY648" fmla="*/ 1911710 h 2651371"/>
                <a:gd name="connsiteX649" fmla="*/ 759396 w 1944335"/>
                <a:gd name="connsiteY649" fmla="*/ 1927539 h 2651371"/>
                <a:gd name="connsiteX650" fmla="*/ 758521 w 1944335"/>
                <a:gd name="connsiteY650" fmla="*/ 1927298 h 2651371"/>
                <a:gd name="connsiteX651" fmla="*/ 748433 w 1944335"/>
                <a:gd name="connsiteY651" fmla="*/ 1935312 h 2651371"/>
                <a:gd name="connsiteX652" fmla="*/ 718005 w 1944335"/>
                <a:gd name="connsiteY652" fmla="*/ 1952528 h 2651371"/>
                <a:gd name="connsiteX653" fmla="*/ 714101 w 1944335"/>
                <a:gd name="connsiteY653" fmla="*/ 1954886 h 2651371"/>
                <a:gd name="connsiteX654" fmla="*/ 713929 w 1944335"/>
                <a:gd name="connsiteY654" fmla="*/ 1954835 h 2651371"/>
                <a:gd name="connsiteX655" fmla="*/ 687566 w 1944335"/>
                <a:gd name="connsiteY655" fmla="*/ 1969753 h 2651371"/>
                <a:gd name="connsiteX656" fmla="*/ 687516 w 1944335"/>
                <a:gd name="connsiteY656" fmla="*/ 1970888 h 2651371"/>
                <a:gd name="connsiteX657" fmla="*/ 673364 w 1944335"/>
                <a:gd name="connsiteY657" fmla="*/ 1977789 h 2651371"/>
                <a:gd name="connsiteX658" fmla="*/ 633851 w 1944335"/>
                <a:gd name="connsiteY658" fmla="*/ 2000146 h 2651371"/>
                <a:gd name="connsiteX659" fmla="*/ 535483 w 1944335"/>
                <a:gd name="connsiteY659" fmla="*/ 2036885 h 2651371"/>
                <a:gd name="connsiteX660" fmla="*/ 517602 w 1944335"/>
                <a:gd name="connsiteY660" fmla="*/ 2053049 h 2651371"/>
                <a:gd name="connsiteX661" fmla="*/ 516959 w 1944335"/>
                <a:gd name="connsiteY661" fmla="*/ 2054775 h 2651371"/>
                <a:gd name="connsiteX662" fmla="*/ 518915 w 1944335"/>
                <a:gd name="connsiteY662" fmla="*/ 2077097 h 2651371"/>
                <a:gd name="connsiteX663" fmla="*/ 530056 w 1944335"/>
                <a:gd name="connsiteY663" fmla="*/ 2083147 h 2651371"/>
                <a:gd name="connsiteX664" fmla="*/ 574038 w 1944335"/>
                <a:gd name="connsiteY664" fmla="*/ 2070383 h 2651371"/>
                <a:gd name="connsiteX665" fmla="*/ 702672 w 1944335"/>
                <a:gd name="connsiteY665" fmla="*/ 2014554 h 2651371"/>
                <a:gd name="connsiteX666" fmla="*/ 925351 w 1944335"/>
                <a:gd name="connsiteY666" fmla="*/ 1829776 h 2651371"/>
                <a:gd name="connsiteX667" fmla="*/ 1033531 w 1944335"/>
                <a:gd name="connsiteY667" fmla="*/ 1432263 h 2651371"/>
                <a:gd name="connsiteX668" fmla="*/ 1032636 w 1944335"/>
                <a:gd name="connsiteY668" fmla="*/ 1289043 h 2651371"/>
                <a:gd name="connsiteX669" fmla="*/ 1033892 w 1944335"/>
                <a:gd name="connsiteY669" fmla="*/ 1290211 h 2651371"/>
                <a:gd name="connsiteX670" fmla="*/ 1032342 w 1944335"/>
                <a:gd name="connsiteY670" fmla="*/ 1289325 h 2651371"/>
                <a:gd name="connsiteX671" fmla="*/ 1031628 w 1944335"/>
                <a:gd name="connsiteY671" fmla="*/ 1209604 h 2651371"/>
                <a:gd name="connsiteX672" fmla="*/ 1033082 w 1944335"/>
                <a:gd name="connsiteY672" fmla="*/ 1235605 h 2651371"/>
                <a:gd name="connsiteX673" fmla="*/ 1058126 w 1944335"/>
                <a:gd name="connsiteY673" fmla="*/ 1226234 h 2651371"/>
                <a:gd name="connsiteX674" fmla="*/ 1041055 w 1944335"/>
                <a:gd name="connsiteY674" fmla="*/ 1215517 h 2651371"/>
                <a:gd name="connsiteX675" fmla="*/ 1029949 w 1944335"/>
                <a:gd name="connsiteY675" fmla="*/ 1169287 h 2651371"/>
                <a:gd name="connsiteX676" fmla="*/ 1029390 w 1944335"/>
                <a:gd name="connsiteY676" fmla="*/ 1169569 h 2651371"/>
                <a:gd name="connsiteX677" fmla="*/ 1029834 w 1944335"/>
                <a:gd name="connsiteY677" fmla="*/ 1177510 h 2651371"/>
                <a:gd name="connsiteX678" fmla="*/ 1030603 w 1944335"/>
                <a:gd name="connsiteY678" fmla="*/ 1178013 h 2651371"/>
                <a:gd name="connsiteX679" fmla="*/ 1031382 w 1944335"/>
                <a:gd name="connsiteY679" fmla="*/ 1188429 h 2651371"/>
                <a:gd name="connsiteX680" fmla="*/ 1032385 w 1944335"/>
                <a:gd name="connsiteY680" fmla="*/ 1198537 h 2651371"/>
                <a:gd name="connsiteX681" fmla="*/ 1031740 w 1944335"/>
                <a:gd name="connsiteY681" fmla="*/ 1198181 h 2651371"/>
                <a:gd name="connsiteX682" fmla="*/ 1031068 w 1944335"/>
                <a:gd name="connsiteY682" fmla="*/ 1199579 h 2651371"/>
                <a:gd name="connsiteX683" fmla="*/ 1031072 w 1944335"/>
                <a:gd name="connsiteY683" fmla="*/ 1199657 h 2651371"/>
                <a:gd name="connsiteX684" fmla="*/ 1032457 w 1944335"/>
                <a:gd name="connsiteY684" fmla="*/ 1199264 h 2651371"/>
                <a:gd name="connsiteX685" fmla="*/ 1032385 w 1944335"/>
                <a:gd name="connsiteY685" fmla="*/ 1198537 h 2651371"/>
                <a:gd name="connsiteX686" fmla="*/ 1048981 w 1944335"/>
                <a:gd name="connsiteY686" fmla="*/ 1207707 h 2651371"/>
                <a:gd name="connsiteX687" fmla="*/ 1063842 w 1944335"/>
                <a:gd name="connsiteY687" fmla="*/ 1218036 h 2651371"/>
                <a:gd name="connsiteX688" fmla="*/ 1061833 w 1944335"/>
                <a:gd name="connsiteY688" fmla="*/ 1218768 h 2651371"/>
                <a:gd name="connsiteX689" fmla="*/ 1058295 w 1944335"/>
                <a:gd name="connsiteY689" fmla="*/ 1225088 h 2651371"/>
                <a:gd name="connsiteX690" fmla="*/ 1059434 w 1944335"/>
                <a:gd name="connsiteY690" fmla="*/ 1225744 h 2651371"/>
                <a:gd name="connsiteX691" fmla="*/ 1060394 w 1944335"/>
                <a:gd name="connsiteY691" fmla="*/ 1225385 h 2651371"/>
                <a:gd name="connsiteX692" fmla="*/ 1066086 w 1944335"/>
                <a:gd name="connsiteY692" fmla="*/ 1222938 h 2651371"/>
                <a:gd name="connsiteX693" fmla="*/ 1065415 w 1944335"/>
                <a:gd name="connsiteY693" fmla="*/ 1219129 h 2651371"/>
                <a:gd name="connsiteX694" fmla="*/ 1063842 w 1944335"/>
                <a:gd name="connsiteY694" fmla="*/ 1218036 h 2651371"/>
                <a:gd name="connsiteX695" fmla="*/ 1081782 w 1944335"/>
                <a:gd name="connsiteY695" fmla="*/ 1211498 h 2651371"/>
                <a:gd name="connsiteX696" fmla="*/ 1086112 w 1944335"/>
                <a:gd name="connsiteY696" fmla="*/ 1214331 h 2651371"/>
                <a:gd name="connsiteX697" fmla="*/ 1090876 w 1944335"/>
                <a:gd name="connsiteY697" fmla="*/ 1212283 h 2651371"/>
                <a:gd name="connsiteX698" fmla="*/ 1091567 w 1944335"/>
                <a:gd name="connsiteY698" fmla="*/ 1207932 h 2651371"/>
                <a:gd name="connsiteX699" fmla="*/ 1081782 w 1944335"/>
                <a:gd name="connsiteY699" fmla="*/ 1211498 h 2651371"/>
                <a:gd name="connsiteX700" fmla="*/ 1030603 w 1944335"/>
                <a:gd name="connsiteY700" fmla="*/ 1178013 h 2651371"/>
                <a:gd name="connsiteX701" fmla="*/ 1028148 w 1944335"/>
                <a:gd name="connsiteY701" fmla="*/ 1147362 h 2651371"/>
                <a:gd name="connsiteX702" fmla="*/ 1029182 w 1944335"/>
                <a:gd name="connsiteY702" fmla="*/ 1165857 h 2651371"/>
                <a:gd name="connsiteX703" fmla="*/ 1095149 w 1944335"/>
                <a:gd name="connsiteY703" fmla="*/ 1209016 h 2651371"/>
                <a:gd name="connsiteX704" fmla="*/ 1095696 w 1944335"/>
                <a:gd name="connsiteY704" fmla="*/ 1210211 h 2651371"/>
                <a:gd name="connsiteX705" fmla="*/ 1114494 w 1944335"/>
                <a:gd name="connsiteY705" fmla="*/ 1202131 h 2651371"/>
                <a:gd name="connsiteX706" fmla="*/ 1042245 w 1944335"/>
                <a:gd name="connsiteY706" fmla="*/ 1155571 h 2651371"/>
                <a:gd name="connsiteX707" fmla="*/ 1029945 w 1944335"/>
                <a:gd name="connsiteY707" fmla="*/ 1148779 h 2651371"/>
                <a:gd name="connsiteX708" fmla="*/ 1029675 w 1944335"/>
                <a:gd name="connsiteY708" fmla="*/ 1107754 h 2651371"/>
                <a:gd name="connsiteX709" fmla="*/ 1026074 w 1944335"/>
                <a:gd name="connsiteY709" fmla="*/ 1109484 h 2651371"/>
                <a:gd name="connsiteX710" fmla="*/ 1026054 w 1944335"/>
                <a:gd name="connsiteY710" fmla="*/ 1109918 h 2651371"/>
                <a:gd name="connsiteX711" fmla="*/ 1026287 w 1944335"/>
                <a:gd name="connsiteY711" fmla="*/ 1114097 h 2651371"/>
                <a:gd name="connsiteX712" fmla="*/ 1029243 w 1944335"/>
                <a:gd name="connsiteY712" fmla="*/ 1116033 h 2651371"/>
                <a:gd name="connsiteX713" fmla="*/ 1028598 w 1944335"/>
                <a:gd name="connsiteY713" fmla="*/ 1128402 h 2651371"/>
                <a:gd name="connsiteX714" fmla="*/ 1027521 w 1944335"/>
                <a:gd name="connsiteY714" fmla="*/ 1135285 h 2651371"/>
                <a:gd name="connsiteX715" fmla="*/ 1028239 w 1944335"/>
                <a:gd name="connsiteY715" fmla="*/ 1134561 h 2651371"/>
                <a:gd name="connsiteX716" fmla="*/ 1058764 w 1944335"/>
                <a:gd name="connsiteY716" fmla="*/ 1154484 h 2651371"/>
                <a:gd name="connsiteX717" fmla="*/ 1122739 w 1944335"/>
                <a:gd name="connsiteY717" fmla="*/ 1195644 h 2651371"/>
                <a:gd name="connsiteX718" fmla="*/ 1120175 w 1944335"/>
                <a:gd name="connsiteY718" fmla="*/ 1196867 h 2651371"/>
                <a:gd name="connsiteX719" fmla="*/ 1119167 w 1944335"/>
                <a:gd name="connsiteY719" fmla="*/ 1200123 h 2651371"/>
                <a:gd name="connsiteX720" fmla="*/ 1125248 w 1944335"/>
                <a:gd name="connsiteY720" fmla="*/ 1197509 h 2651371"/>
                <a:gd name="connsiteX721" fmla="*/ 1125203 w 1944335"/>
                <a:gd name="connsiteY721" fmla="*/ 1197230 h 2651371"/>
                <a:gd name="connsiteX722" fmla="*/ 1122739 w 1944335"/>
                <a:gd name="connsiteY722" fmla="*/ 1195644 h 2651371"/>
                <a:gd name="connsiteX723" fmla="*/ 1138975 w 1944335"/>
                <a:gd name="connsiteY723" fmla="*/ 1187898 h 2651371"/>
                <a:gd name="connsiteX724" fmla="*/ 1142395 w 1944335"/>
                <a:gd name="connsiteY724" fmla="*/ 1190138 h 2651371"/>
                <a:gd name="connsiteX725" fmla="*/ 1146385 w 1944335"/>
                <a:gd name="connsiteY725" fmla="*/ 1188423 h 2651371"/>
                <a:gd name="connsiteX726" fmla="*/ 1146750 w 1944335"/>
                <a:gd name="connsiteY726" fmla="*/ 1184189 h 2651371"/>
                <a:gd name="connsiteX727" fmla="*/ 1138975 w 1944335"/>
                <a:gd name="connsiteY727" fmla="*/ 1187898 h 2651371"/>
                <a:gd name="connsiteX728" fmla="*/ 1029243 w 1944335"/>
                <a:gd name="connsiteY728" fmla="*/ 1116033 h 2651371"/>
                <a:gd name="connsiteX729" fmla="*/ 1027103 w 1944335"/>
                <a:gd name="connsiteY729" fmla="*/ 1086917 h 2651371"/>
                <a:gd name="connsiteX730" fmla="*/ 1026325 w 1944335"/>
                <a:gd name="connsiteY730" fmla="*/ 1103982 h 2651371"/>
                <a:gd name="connsiteX731" fmla="*/ 1027521 w 1944335"/>
                <a:gd name="connsiteY731" fmla="*/ 1103407 h 2651371"/>
                <a:gd name="connsiteX732" fmla="*/ 1151419 w 1944335"/>
                <a:gd name="connsiteY732" fmla="*/ 1184551 h 2651371"/>
                <a:gd name="connsiteX733" fmla="*/ 1151344 w 1944335"/>
                <a:gd name="connsiteY733" fmla="*/ 1186292 h 2651371"/>
                <a:gd name="connsiteX734" fmla="*/ 1171087 w 1944335"/>
                <a:gd name="connsiteY734" fmla="*/ 1177806 h 2651371"/>
                <a:gd name="connsiteX735" fmla="*/ 1063152 w 1944335"/>
                <a:gd name="connsiteY735" fmla="*/ 1109376 h 2651371"/>
                <a:gd name="connsiteX736" fmla="*/ 1039971 w 1944335"/>
                <a:gd name="connsiteY736" fmla="*/ 1096830 h 2651371"/>
                <a:gd name="connsiteX737" fmla="*/ 1323620 w 1944335"/>
                <a:gd name="connsiteY737" fmla="*/ 1082417 h 2651371"/>
                <a:gd name="connsiteX738" fmla="*/ 1321477 w 1944335"/>
                <a:gd name="connsiteY738" fmla="*/ 1084620 h 2651371"/>
                <a:gd name="connsiteX739" fmla="*/ 1321466 w 1944335"/>
                <a:gd name="connsiteY739" fmla="*/ 1084902 h 2651371"/>
                <a:gd name="connsiteX740" fmla="*/ 1028513 w 1944335"/>
                <a:gd name="connsiteY740" fmla="*/ 1056020 h 2651371"/>
                <a:gd name="connsiteX741" fmla="*/ 1027718 w 1944335"/>
                <a:gd name="connsiteY741" fmla="*/ 1073439 h 2651371"/>
                <a:gd name="connsiteX742" fmla="*/ 1028155 w 1944335"/>
                <a:gd name="connsiteY742" fmla="*/ 1075322 h 2651371"/>
                <a:gd name="connsiteX743" fmla="*/ 1078666 w 1944335"/>
                <a:gd name="connsiteY743" fmla="*/ 1107226 h 2651371"/>
                <a:gd name="connsiteX744" fmla="*/ 1179494 w 1944335"/>
                <a:gd name="connsiteY744" fmla="*/ 1172026 h 2651371"/>
                <a:gd name="connsiteX745" fmla="*/ 1177163 w 1944335"/>
                <a:gd name="connsiteY745" fmla="*/ 1173184 h 2651371"/>
                <a:gd name="connsiteX746" fmla="*/ 1176314 w 1944335"/>
                <a:gd name="connsiteY746" fmla="*/ 1175559 h 2651371"/>
                <a:gd name="connsiteX747" fmla="*/ 1181514 w 1944335"/>
                <a:gd name="connsiteY747" fmla="*/ 1173324 h 2651371"/>
                <a:gd name="connsiteX748" fmla="*/ 1179494 w 1944335"/>
                <a:gd name="connsiteY748" fmla="*/ 1172026 h 2651371"/>
                <a:gd name="connsiteX749" fmla="*/ 1191685 w 1944335"/>
                <a:gd name="connsiteY749" fmla="*/ 1165970 h 2651371"/>
                <a:gd name="connsiteX750" fmla="*/ 1196341 w 1944335"/>
                <a:gd name="connsiteY750" fmla="*/ 1164409 h 2651371"/>
                <a:gd name="connsiteX751" fmla="*/ 1198575 w 1944335"/>
                <a:gd name="connsiteY751" fmla="*/ 1165990 h 2651371"/>
                <a:gd name="connsiteX752" fmla="*/ 1201800 w 1944335"/>
                <a:gd name="connsiteY752" fmla="*/ 1164604 h 2651371"/>
                <a:gd name="connsiteX753" fmla="*/ 1199487 w 1944335"/>
                <a:gd name="connsiteY753" fmla="*/ 1163354 h 2651371"/>
                <a:gd name="connsiteX754" fmla="*/ 1196341 w 1944335"/>
                <a:gd name="connsiteY754" fmla="*/ 1164409 h 2651371"/>
                <a:gd name="connsiteX755" fmla="*/ 1193038 w 1944335"/>
                <a:gd name="connsiteY755" fmla="*/ 1162071 h 2651371"/>
                <a:gd name="connsiteX756" fmla="*/ 1136754 w 1944335"/>
                <a:gd name="connsiteY756" fmla="*/ 1126224 h 2651371"/>
                <a:gd name="connsiteX757" fmla="*/ 1081733 w 1944335"/>
                <a:gd name="connsiteY757" fmla="*/ 1086838 h 2651371"/>
                <a:gd name="connsiteX758" fmla="*/ 1029906 w 1944335"/>
                <a:gd name="connsiteY758" fmla="*/ 1025480 h 2651371"/>
                <a:gd name="connsiteX759" fmla="*/ 1029005 w 1944335"/>
                <a:gd name="connsiteY759" fmla="*/ 1045229 h 2651371"/>
                <a:gd name="connsiteX760" fmla="*/ 1208552 w 1944335"/>
                <a:gd name="connsiteY760" fmla="*/ 1160637 h 2651371"/>
                <a:gd name="connsiteX761" fmla="*/ 1208505 w 1944335"/>
                <a:gd name="connsiteY761" fmla="*/ 1161722 h 2651371"/>
                <a:gd name="connsiteX762" fmla="*/ 1210620 w 1944335"/>
                <a:gd name="connsiteY762" fmla="*/ 1160813 h 2651371"/>
                <a:gd name="connsiteX763" fmla="*/ 1225339 w 1944335"/>
                <a:gd name="connsiteY763" fmla="*/ 1150807 h 2651371"/>
                <a:gd name="connsiteX764" fmla="*/ 1035740 w 1944335"/>
                <a:gd name="connsiteY764" fmla="*/ 993093 h 2651371"/>
                <a:gd name="connsiteX765" fmla="*/ 1033064 w 1944335"/>
                <a:gd name="connsiteY765" fmla="*/ 993752 h 2651371"/>
                <a:gd name="connsiteX766" fmla="*/ 1032498 w 1944335"/>
                <a:gd name="connsiteY766" fmla="*/ 996544 h 2651371"/>
                <a:gd name="connsiteX767" fmla="*/ 1034697 w 1944335"/>
                <a:gd name="connsiteY767" fmla="*/ 997713 h 2651371"/>
                <a:gd name="connsiteX768" fmla="*/ 1033258 w 1944335"/>
                <a:gd name="connsiteY768" fmla="*/ 1004087 h 2651371"/>
                <a:gd name="connsiteX769" fmla="*/ 1032130 w 1944335"/>
                <a:gd name="connsiteY769" fmla="*/ 1015351 h 2651371"/>
                <a:gd name="connsiteX770" fmla="*/ 1040794 w 1944335"/>
                <a:gd name="connsiteY770" fmla="*/ 1021095 h 2651371"/>
                <a:gd name="connsiteX771" fmla="*/ 1110109 w 1944335"/>
                <a:gd name="connsiteY771" fmla="*/ 1065252 h 2651371"/>
                <a:gd name="connsiteX772" fmla="*/ 1231252 w 1944335"/>
                <a:gd name="connsiteY772" fmla="*/ 1142871 h 2651371"/>
                <a:gd name="connsiteX773" fmla="*/ 1229243 w 1944335"/>
                <a:gd name="connsiteY773" fmla="*/ 1144232 h 2651371"/>
                <a:gd name="connsiteX774" fmla="*/ 1227942 w 1944335"/>
                <a:gd name="connsiteY774" fmla="*/ 1149038 h 2651371"/>
                <a:gd name="connsiteX775" fmla="*/ 1234004 w 1944335"/>
                <a:gd name="connsiteY775" fmla="*/ 1144917 h 2651371"/>
                <a:gd name="connsiteX776" fmla="*/ 1233936 w 1944335"/>
                <a:gd name="connsiteY776" fmla="*/ 1144591 h 2651371"/>
                <a:gd name="connsiteX777" fmla="*/ 1231252 w 1944335"/>
                <a:gd name="connsiteY777" fmla="*/ 1142871 h 2651371"/>
                <a:gd name="connsiteX778" fmla="*/ 1242826 w 1944335"/>
                <a:gd name="connsiteY778" fmla="*/ 1135032 h 2651371"/>
                <a:gd name="connsiteX779" fmla="*/ 1246868 w 1944335"/>
                <a:gd name="connsiteY779" fmla="*/ 1136172 h 2651371"/>
                <a:gd name="connsiteX780" fmla="*/ 1248358 w 1944335"/>
                <a:gd name="connsiteY780" fmla="*/ 1135159 h 2651371"/>
                <a:gd name="connsiteX781" fmla="*/ 1243909 w 1944335"/>
                <a:gd name="connsiteY781" fmla="*/ 1131712 h 2651371"/>
                <a:gd name="connsiteX782" fmla="*/ 1235741 w 1944335"/>
                <a:gd name="connsiteY782" fmla="*/ 1127359 h 2651371"/>
                <a:gd name="connsiteX783" fmla="*/ 1166066 w 1944335"/>
                <a:gd name="connsiteY783" fmla="*/ 1082484 h 2651371"/>
                <a:gd name="connsiteX784" fmla="*/ 1083033 w 1944335"/>
                <a:gd name="connsiteY784" fmla="*/ 1028993 h 2651371"/>
                <a:gd name="connsiteX785" fmla="*/ 1058168 w 1944335"/>
                <a:gd name="connsiteY785" fmla="*/ 1010190 h 2651371"/>
                <a:gd name="connsiteX786" fmla="*/ 1034697 w 1944335"/>
                <a:gd name="connsiteY786" fmla="*/ 997713 h 2651371"/>
                <a:gd name="connsiteX787" fmla="*/ 1037400 w 1944335"/>
                <a:gd name="connsiteY787" fmla="*/ 972355 h 2651371"/>
                <a:gd name="connsiteX788" fmla="*/ 1034570 w 1944335"/>
                <a:gd name="connsiteY788" fmla="*/ 986321 h 2651371"/>
                <a:gd name="connsiteX789" fmla="*/ 1256927 w 1944335"/>
                <a:gd name="connsiteY789" fmla="*/ 1129334 h 2651371"/>
                <a:gd name="connsiteX790" fmla="*/ 1268343 w 1944335"/>
                <a:gd name="connsiteY790" fmla="*/ 1121573 h 2651371"/>
                <a:gd name="connsiteX791" fmla="*/ 1043044 w 1944335"/>
                <a:gd name="connsiteY791" fmla="*/ 944505 h 2651371"/>
                <a:gd name="connsiteX792" fmla="*/ 1039527 w 1944335"/>
                <a:gd name="connsiteY792" fmla="*/ 961859 h 2651371"/>
                <a:gd name="connsiteX793" fmla="*/ 1043377 w 1944335"/>
                <a:gd name="connsiteY793" fmla="*/ 964545 h 2651371"/>
                <a:gd name="connsiteX794" fmla="*/ 1051804 w 1944335"/>
                <a:gd name="connsiteY794" fmla="*/ 970077 h 2651371"/>
                <a:gd name="connsiteX795" fmla="*/ 1132199 w 1944335"/>
                <a:gd name="connsiteY795" fmla="*/ 1021882 h 2651371"/>
                <a:gd name="connsiteX796" fmla="*/ 1277218 w 1944335"/>
                <a:gd name="connsiteY796" fmla="*/ 1115540 h 2651371"/>
                <a:gd name="connsiteX797" fmla="*/ 1292027 w 1944335"/>
                <a:gd name="connsiteY797" fmla="*/ 1105472 h 2651371"/>
                <a:gd name="connsiteX798" fmla="*/ 1287312 w 1944335"/>
                <a:gd name="connsiteY798" fmla="*/ 1101658 h 2651371"/>
                <a:gd name="connsiteX799" fmla="*/ 1277127 w 1944335"/>
                <a:gd name="connsiteY799" fmla="*/ 1096351 h 2651371"/>
                <a:gd name="connsiteX800" fmla="*/ 1192406 w 1944335"/>
                <a:gd name="connsiteY800" fmla="*/ 1041668 h 2651371"/>
                <a:gd name="connsiteX801" fmla="*/ 1093624 w 1944335"/>
                <a:gd name="connsiteY801" fmla="*/ 977991 h 2651371"/>
                <a:gd name="connsiteX802" fmla="*/ 1066766 w 1944335"/>
                <a:gd name="connsiteY802" fmla="*/ 957260 h 2651371"/>
                <a:gd name="connsiteX803" fmla="*/ 1048848 w 1944335"/>
                <a:gd name="connsiteY803" fmla="*/ 915862 h 2651371"/>
                <a:gd name="connsiteX804" fmla="*/ 1044993 w 1944335"/>
                <a:gd name="connsiteY804" fmla="*/ 934884 h 2651371"/>
                <a:gd name="connsiteX805" fmla="*/ 1300572 w 1944335"/>
                <a:gd name="connsiteY805" fmla="*/ 1099663 h 2651371"/>
                <a:gd name="connsiteX806" fmla="*/ 1316590 w 1944335"/>
                <a:gd name="connsiteY806" fmla="*/ 1088774 h 2651371"/>
                <a:gd name="connsiteX807" fmla="*/ 1464909 w 1944335"/>
                <a:gd name="connsiteY807" fmla="*/ 893701 h 2651371"/>
                <a:gd name="connsiteX808" fmla="*/ 1464797 w 1944335"/>
                <a:gd name="connsiteY808" fmla="*/ 893997 h 2651371"/>
                <a:gd name="connsiteX809" fmla="*/ 1464965 w 1944335"/>
                <a:gd name="connsiteY809" fmla="*/ 893957 h 2651371"/>
                <a:gd name="connsiteX810" fmla="*/ 1056794 w 1944335"/>
                <a:gd name="connsiteY810" fmla="*/ 889239 h 2651371"/>
                <a:gd name="connsiteX811" fmla="*/ 1056218 w 1944335"/>
                <a:gd name="connsiteY811" fmla="*/ 890728 h 2651371"/>
                <a:gd name="connsiteX812" fmla="*/ 1055469 w 1944335"/>
                <a:gd name="connsiteY812" fmla="*/ 896162 h 2651371"/>
                <a:gd name="connsiteX813" fmla="*/ 1051869 w 1944335"/>
                <a:gd name="connsiteY813" fmla="*/ 906128 h 2651371"/>
                <a:gd name="connsiteX814" fmla="*/ 1074546 w 1944335"/>
                <a:gd name="connsiteY814" fmla="*/ 920853 h 2651371"/>
                <a:gd name="connsiteX815" fmla="*/ 1170655 w 1944335"/>
                <a:gd name="connsiteY815" fmla="*/ 982984 h 2651371"/>
                <a:gd name="connsiteX816" fmla="*/ 1324091 w 1944335"/>
                <a:gd name="connsiteY816" fmla="*/ 1081875 h 2651371"/>
                <a:gd name="connsiteX817" fmla="*/ 1334618 w 1944335"/>
                <a:gd name="connsiteY817" fmla="*/ 1069735 h 2651371"/>
                <a:gd name="connsiteX818" fmla="*/ 1324626 w 1944335"/>
                <a:gd name="connsiteY818" fmla="*/ 1062084 h 2651371"/>
                <a:gd name="connsiteX819" fmla="*/ 1311398 w 1944335"/>
                <a:gd name="connsiteY819" fmla="*/ 1054812 h 2651371"/>
                <a:gd name="connsiteX820" fmla="*/ 1213850 w 1944335"/>
                <a:gd name="connsiteY820" fmla="*/ 991962 h 2651371"/>
                <a:gd name="connsiteX821" fmla="*/ 1107302 w 1944335"/>
                <a:gd name="connsiteY821" fmla="*/ 923007 h 2651371"/>
                <a:gd name="connsiteX822" fmla="*/ 1064327 w 1944335"/>
                <a:gd name="connsiteY822" fmla="*/ 891796 h 2651371"/>
                <a:gd name="connsiteX823" fmla="*/ 1066258 w 1944335"/>
                <a:gd name="connsiteY823" fmla="*/ 864777 h 2651371"/>
                <a:gd name="connsiteX824" fmla="*/ 1059928 w 1944335"/>
                <a:gd name="connsiteY824" fmla="*/ 881140 h 2651371"/>
                <a:gd name="connsiteX825" fmla="*/ 1340979 w 1944335"/>
                <a:gd name="connsiteY825" fmla="*/ 1062399 h 2651371"/>
                <a:gd name="connsiteX826" fmla="*/ 1351779 w 1944335"/>
                <a:gd name="connsiteY826" fmla="*/ 1049944 h 2651371"/>
                <a:gd name="connsiteX827" fmla="*/ 1076079 w 1944335"/>
                <a:gd name="connsiteY827" fmla="*/ 839390 h 2651371"/>
                <a:gd name="connsiteX828" fmla="*/ 1073944 w 1944335"/>
                <a:gd name="connsiteY828" fmla="*/ 844909 h 2651371"/>
                <a:gd name="connsiteX829" fmla="*/ 1074135 w 1944335"/>
                <a:gd name="connsiteY829" fmla="*/ 846342 h 2651371"/>
                <a:gd name="connsiteX830" fmla="*/ 1073057 w 1944335"/>
                <a:gd name="connsiteY830" fmla="*/ 857381 h 2651371"/>
                <a:gd name="connsiteX831" fmla="*/ 1102166 w 1944335"/>
                <a:gd name="connsiteY831" fmla="*/ 876125 h 2651371"/>
                <a:gd name="connsiteX832" fmla="*/ 1199914 w 1944335"/>
                <a:gd name="connsiteY832" fmla="*/ 939566 h 2651371"/>
                <a:gd name="connsiteX833" fmla="*/ 1358133 w 1944335"/>
                <a:gd name="connsiteY833" fmla="*/ 1042617 h 2651371"/>
                <a:gd name="connsiteX834" fmla="*/ 1369100 w 1944335"/>
                <a:gd name="connsiteY834" fmla="*/ 1029969 h 2651371"/>
                <a:gd name="connsiteX835" fmla="*/ 1360012 w 1944335"/>
                <a:gd name="connsiteY835" fmla="*/ 1023102 h 2651371"/>
                <a:gd name="connsiteX836" fmla="*/ 1344380 w 1944335"/>
                <a:gd name="connsiteY836" fmla="*/ 1014541 h 2651371"/>
                <a:gd name="connsiteX837" fmla="*/ 1238366 w 1944335"/>
                <a:gd name="connsiteY837" fmla="*/ 946054 h 2651371"/>
                <a:gd name="connsiteX838" fmla="*/ 1128759 w 1944335"/>
                <a:gd name="connsiteY838" fmla="*/ 874683 h 2651371"/>
                <a:gd name="connsiteX839" fmla="*/ 1084641 w 1944335"/>
                <a:gd name="connsiteY839" fmla="*/ 842546 h 2651371"/>
                <a:gd name="connsiteX840" fmla="*/ 1090118 w 1944335"/>
                <a:gd name="connsiteY840" fmla="*/ 816032 h 2651371"/>
                <a:gd name="connsiteX841" fmla="*/ 1080288 w 1944335"/>
                <a:gd name="connsiteY841" fmla="*/ 832006 h 2651371"/>
                <a:gd name="connsiteX842" fmla="*/ 1375061 w 1944335"/>
                <a:gd name="connsiteY842" fmla="*/ 1023095 h 2651371"/>
                <a:gd name="connsiteX843" fmla="*/ 1387393 w 1944335"/>
                <a:gd name="connsiteY843" fmla="*/ 1008874 h 2651371"/>
                <a:gd name="connsiteX844" fmla="*/ 1104349 w 1944335"/>
                <a:gd name="connsiteY844" fmla="*/ 792904 h 2651371"/>
                <a:gd name="connsiteX845" fmla="*/ 1096515 w 1944335"/>
                <a:gd name="connsiteY845" fmla="*/ 805636 h 2651371"/>
                <a:gd name="connsiteX846" fmla="*/ 1097437 w 1944335"/>
                <a:gd name="connsiteY846" fmla="*/ 809379 h 2651371"/>
                <a:gd name="connsiteX847" fmla="*/ 1129418 w 1944335"/>
                <a:gd name="connsiteY847" fmla="*/ 829913 h 2651371"/>
                <a:gd name="connsiteX848" fmla="*/ 1237220 w 1944335"/>
                <a:gd name="connsiteY848" fmla="*/ 900162 h 2651371"/>
                <a:gd name="connsiteX849" fmla="*/ 1393796 w 1944335"/>
                <a:gd name="connsiteY849" fmla="*/ 1001490 h 2651371"/>
                <a:gd name="connsiteX850" fmla="*/ 1402244 w 1944335"/>
                <a:gd name="connsiteY850" fmla="*/ 991747 h 2651371"/>
                <a:gd name="connsiteX851" fmla="*/ 1404240 w 1944335"/>
                <a:gd name="connsiteY851" fmla="*/ 988173 h 2651371"/>
                <a:gd name="connsiteX852" fmla="*/ 1391017 w 1944335"/>
                <a:gd name="connsiteY852" fmla="*/ 977976 h 2651371"/>
                <a:gd name="connsiteX853" fmla="*/ 1374847 w 1944335"/>
                <a:gd name="connsiteY853" fmla="*/ 969330 h 2651371"/>
                <a:gd name="connsiteX854" fmla="*/ 1268123 w 1944335"/>
                <a:gd name="connsiteY854" fmla="*/ 899801 h 2651371"/>
                <a:gd name="connsiteX855" fmla="*/ 1154212 w 1944335"/>
                <a:gd name="connsiteY855" fmla="*/ 826310 h 2651371"/>
                <a:gd name="connsiteX856" fmla="*/ 1110300 w 1944335"/>
                <a:gd name="connsiteY856" fmla="*/ 795661 h 2651371"/>
                <a:gd name="connsiteX857" fmla="*/ 1119066 w 1944335"/>
                <a:gd name="connsiteY857" fmla="*/ 768987 h 2651371"/>
                <a:gd name="connsiteX858" fmla="*/ 1109119 w 1944335"/>
                <a:gd name="connsiteY858" fmla="*/ 785153 h 2651371"/>
                <a:gd name="connsiteX859" fmla="*/ 1408885 w 1944335"/>
                <a:gd name="connsiteY859" fmla="*/ 979855 h 2651371"/>
                <a:gd name="connsiteX860" fmla="*/ 1418567 w 1944335"/>
                <a:gd name="connsiteY860" fmla="*/ 962520 h 2651371"/>
                <a:gd name="connsiteX861" fmla="*/ 1136116 w 1944335"/>
                <a:gd name="connsiteY861" fmla="*/ 748744 h 2651371"/>
                <a:gd name="connsiteX862" fmla="*/ 1128744 w 1944335"/>
                <a:gd name="connsiteY862" fmla="*/ 753750 h 2651371"/>
                <a:gd name="connsiteX863" fmla="*/ 1127790 w 1944335"/>
                <a:gd name="connsiteY863" fmla="*/ 754810 h 2651371"/>
                <a:gd name="connsiteX864" fmla="*/ 1123312 w 1944335"/>
                <a:gd name="connsiteY864" fmla="*/ 762086 h 2651371"/>
                <a:gd name="connsiteX865" fmla="*/ 1127849 w 1944335"/>
                <a:gd name="connsiteY865" fmla="*/ 766829 h 2651371"/>
                <a:gd name="connsiteX866" fmla="*/ 1177150 w 1944335"/>
                <a:gd name="connsiteY866" fmla="*/ 794955 h 2651371"/>
                <a:gd name="connsiteX867" fmla="*/ 1291253 w 1944335"/>
                <a:gd name="connsiteY867" fmla="*/ 868603 h 2651371"/>
                <a:gd name="connsiteX868" fmla="*/ 1395998 w 1944335"/>
                <a:gd name="connsiteY868" fmla="*/ 936475 h 2651371"/>
                <a:gd name="connsiteX869" fmla="*/ 1409676 w 1944335"/>
                <a:gd name="connsiteY869" fmla="*/ 946899 h 2651371"/>
                <a:gd name="connsiteX870" fmla="*/ 1423202 w 1944335"/>
                <a:gd name="connsiteY870" fmla="*/ 954220 h 2651371"/>
                <a:gd name="connsiteX871" fmla="*/ 1431005 w 1944335"/>
                <a:gd name="connsiteY871" fmla="*/ 940247 h 2651371"/>
                <a:gd name="connsiteX872" fmla="*/ 1270736 w 1944335"/>
                <a:gd name="connsiteY872" fmla="*/ 836111 h 2651371"/>
                <a:gd name="connsiteX873" fmla="*/ 1165272 w 1944335"/>
                <a:gd name="connsiteY873" fmla="*/ 767518 h 2651371"/>
                <a:gd name="connsiteX874" fmla="*/ 1136116 w 1944335"/>
                <a:gd name="connsiteY874" fmla="*/ 748744 h 2651371"/>
                <a:gd name="connsiteX875" fmla="*/ 1152240 w 1944335"/>
                <a:gd name="connsiteY875" fmla="*/ 727647 h 2651371"/>
                <a:gd name="connsiteX876" fmla="*/ 1140799 w 1944335"/>
                <a:gd name="connsiteY876" fmla="*/ 740358 h 2651371"/>
                <a:gd name="connsiteX877" fmla="*/ 1435748 w 1944335"/>
                <a:gd name="connsiteY877" fmla="*/ 931756 h 2651371"/>
                <a:gd name="connsiteX878" fmla="*/ 1442472 w 1944335"/>
                <a:gd name="connsiteY878" fmla="*/ 919715 h 2651371"/>
                <a:gd name="connsiteX879" fmla="*/ 1443762 w 1944335"/>
                <a:gd name="connsiteY879" fmla="*/ 916300 h 2651371"/>
                <a:gd name="connsiteX880" fmla="*/ 1170864 w 1944335"/>
                <a:gd name="connsiteY880" fmla="*/ 709201 h 2651371"/>
                <a:gd name="connsiteX881" fmla="*/ 1164421 w 1944335"/>
                <a:gd name="connsiteY881" fmla="*/ 717143 h 2651371"/>
                <a:gd name="connsiteX882" fmla="*/ 1161191 w 1944335"/>
                <a:gd name="connsiteY882" fmla="*/ 717703 h 2651371"/>
                <a:gd name="connsiteX883" fmla="*/ 1158287 w 1944335"/>
                <a:gd name="connsiteY883" fmla="*/ 720929 h 2651371"/>
                <a:gd name="connsiteX884" fmla="*/ 1165480 w 1944335"/>
                <a:gd name="connsiteY884" fmla="*/ 728578 h 2651371"/>
                <a:gd name="connsiteX885" fmla="*/ 1215563 w 1944335"/>
                <a:gd name="connsiteY885" fmla="*/ 756856 h 2651371"/>
                <a:gd name="connsiteX886" fmla="*/ 1321542 w 1944335"/>
                <a:gd name="connsiteY886" fmla="*/ 825813 h 2651371"/>
                <a:gd name="connsiteX887" fmla="*/ 1419230 w 1944335"/>
                <a:gd name="connsiteY887" fmla="*/ 888993 h 2651371"/>
                <a:gd name="connsiteX888" fmla="*/ 1433153 w 1944335"/>
                <a:gd name="connsiteY888" fmla="*/ 899644 h 2651371"/>
                <a:gd name="connsiteX889" fmla="*/ 1447123 w 1944335"/>
                <a:gd name="connsiteY889" fmla="*/ 907403 h 2651371"/>
                <a:gd name="connsiteX890" fmla="*/ 1452977 w 1944335"/>
                <a:gd name="connsiteY890" fmla="*/ 891905 h 2651371"/>
                <a:gd name="connsiteX891" fmla="*/ 1295588 w 1944335"/>
                <a:gd name="connsiteY891" fmla="*/ 790071 h 2651371"/>
                <a:gd name="connsiteX892" fmla="*/ 1197900 w 1944335"/>
                <a:gd name="connsiteY892" fmla="*/ 726530 h 2651371"/>
                <a:gd name="connsiteX893" fmla="*/ 1170864 w 1944335"/>
                <a:gd name="connsiteY893" fmla="*/ 709201 h 2651371"/>
                <a:gd name="connsiteX894" fmla="*/ 1193523 w 1944335"/>
                <a:gd name="connsiteY894" fmla="*/ 684724 h 2651371"/>
                <a:gd name="connsiteX895" fmla="*/ 1185017 w 1944335"/>
                <a:gd name="connsiteY895" fmla="*/ 691234 h 2651371"/>
                <a:gd name="connsiteX896" fmla="*/ 1176131 w 1944335"/>
                <a:gd name="connsiteY896" fmla="*/ 701105 h 2651371"/>
                <a:gd name="connsiteX897" fmla="*/ 1456383 w 1944335"/>
                <a:gd name="connsiteY897" fmla="*/ 882888 h 2651371"/>
                <a:gd name="connsiteX898" fmla="*/ 1464924 w 1944335"/>
                <a:gd name="connsiteY898" fmla="*/ 860276 h 2651371"/>
                <a:gd name="connsiteX899" fmla="*/ 1509309 w 1944335"/>
                <a:gd name="connsiteY899" fmla="*/ 669170 h 2651371"/>
                <a:gd name="connsiteX900" fmla="*/ 1509196 w 1944335"/>
                <a:gd name="connsiteY900" fmla="*/ 670961 h 2651371"/>
                <a:gd name="connsiteX901" fmla="*/ 1509630 w 1944335"/>
                <a:gd name="connsiteY901" fmla="*/ 670844 h 2651371"/>
                <a:gd name="connsiteX902" fmla="*/ 1215368 w 1944335"/>
                <a:gd name="connsiteY902" fmla="*/ 668005 h 2651371"/>
                <a:gd name="connsiteX903" fmla="*/ 1200341 w 1944335"/>
                <a:gd name="connsiteY903" fmla="*/ 679506 h 2651371"/>
                <a:gd name="connsiteX904" fmla="*/ 1204337 w 1944335"/>
                <a:gd name="connsiteY904" fmla="*/ 683766 h 2651371"/>
                <a:gd name="connsiteX905" fmla="*/ 1250576 w 1944335"/>
                <a:gd name="connsiteY905" fmla="*/ 710006 h 2651371"/>
                <a:gd name="connsiteX906" fmla="*/ 1356934 w 1944335"/>
                <a:gd name="connsiteY906" fmla="*/ 778942 h 2651371"/>
                <a:gd name="connsiteX907" fmla="*/ 1445627 w 1944335"/>
                <a:gd name="connsiteY907" fmla="*/ 836328 h 2651371"/>
                <a:gd name="connsiteX908" fmla="*/ 1458381 w 1944335"/>
                <a:gd name="connsiteY908" fmla="*/ 846027 h 2651371"/>
                <a:gd name="connsiteX909" fmla="*/ 1468300 w 1944335"/>
                <a:gd name="connsiteY909" fmla="*/ 851339 h 2651371"/>
                <a:gd name="connsiteX910" fmla="*/ 1471861 w 1944335"/>
                <a:gd name="connsiteY910" fmla="*/ 841912 h 2651371"/>
                <a:gd name="connsiteX911" fmla="*/ 1473178 w 1944335"/>
                <a:gd name="connsiteY911" fmla="*/ 835352 h 2651371"/>
                <a:gd name="connsiteX912" fmla="*/ 1326649 w 1944335"/>
                <a:gd name="connsiteY912" fmla="*/ 740684 h 2651371"/>
                <a:gd name="connsiteX913" fmla="*/ 1235072 w 1944335"/>
                <a:gd name="connsiteY913" fmla="*/ 681133 h 2651371"/>
                <a:gd name="connsiteX914" fmla="*/ 1223986 w 1944335"/>
                <a:gd name="connsiteY914" fmla="*/ 672787 h 2651371"/>
                <a:gd name="connsiteX915" fmla="*/ 1239430 w 1944335"/>
                <a:gd name="connsiteY915" fmla="*/ 649590 h 2651371"/>
                <a:gd name="connsiteX916" fmla="*/ 1223311 w 1944335"/>
                <a:gd name="connsiteY916" fmla="*/ 661927 h 2651371"/>
                <a:gd name="connsiteX917" fmla="*/ 1475214 w 1944335"/>
                <a:gd name="connsiteY917" fmla="*/ 825213 h 2651371"/>
                <a:gd name="connsiteX918" fmla="*/ 1479192 w 1944335"/>
                <a:gd name="connsiteY918" fmla="*/ 805394 h 2651371"/>
                <a:gd name="connsiteX919" fmla="*/ 1261034 w 1944335"/>
                <a:gd name="connsiteY919" fmla="*/ 633056 h 2651371"/>
                <a:gd name="connsiteX920" fmla="*/ 1245487 w 1944335"/>
                <a:gd name="connsiteY920" fmla="*/ 644955 h 2651371"/>
                <a:gd name="connsiteX921" fmla="*/ 1246812 w 1944335"/>
                <a:gd name="connsiteY921" fmla="*/ 646372 h 2651371"/>
                <a:gd name="connsiteX922" fmla="*/ 1294178 w 1944335"/>
                <a:gd name="connsiteY922" fmla="*/ 673557 h 2651371"/>
                <a:gd name="connsiteX923" fmla="*/ 1390158 w 1944335"/>
                <a:gd name="connsiteY923" fmla="*/ 736067 h 2651371"/>
                <a:gd name="connsiteX924" fmla="*/ 1472118 w 1944335"/>
                <a:gd name="connsiteY924" fmla="*/ 789183 h 2651371"/>
                <a:gd name="connsiteX925" fmla="*/ 1481156 w 1944335"/>
                <a:gd name="connsiteY925" fmla="*/ 795612 h 2651371"/>
                <a:gd name="connsiteX926" fmla="*/ 1484692 w 1944335"/>
                <a:gd name="connsiteY926" fmla="*/ 777998 h 2651371"/>
                <a:gd name="connsiteX927" fmla="*/ 1351335 w 1944335"/>
                <a:gd name="connsiteY927" fmla="*/ 691262 h 2651371"/>
                <a:gd name="connsiteX928" fmla="*/ 1267937 w 1944335"/>
                <a:gd name="connsiteY928" fmla="*/ 637423 h 2651371"/>
                <a:gd name="connsiteX929" fmla="*/ 1279558 w 1944335"/>
                <a:gd name="connsiteY929" fmla="*/ 618879 h 2651371"/>
                <a:gd name="connsiteX930" fmla="*/ 1269573 w 1944335"/>
                <a:gd name="connsiteY930" fmla="*/ 626520 h 2651371"/>
                <a:gd name="connsiteX931" fmla="*/ 1486748 w 1944335"/>
                <a:gd name="connsiteY931" fmla="*/ 767753 h 2651371"/>
                <a:gd name="connsiteX932" fmla="*/ 1489450 w 1944335"/>
                <a:gd name="connsiteY932" fmla="*/ 754291 h 2651371"/>
                <a:gd name="connsiteX933" fmla="*/ 1510417 w 1944335"/>
                <a:gd name="connsiteY933" fmla="*/ 609145 h 2651371"/>
                <a:gd name="connsiteX934" fmla="*/ 1510586 w 1944335"/>
                <a:gd name="connsiteY934" fmla="*/ 611990 h 2651371"/>
                <a:gd name="connsiteX935" fmla="*/ 1510987 w 1944335"/>
                <a:gd name="connsiteY935" fmla="*/ 611907 h 2651371"/>
                <a:gd name="connsiteX936" fmla="*/ 1303996 w 1944335"/>
                <a:gd name="connsiteY936" fmla="*/ 604905 h 2651371"/>
                <a:gd name="connsiteX937" fmla="*/ 1287240 w 1944335"/>
                <a:gd name="connsiteY937" fmla="*/ 613665 h 2651371"/>
                <a:gd name="connsiteX938" fmla="*/ 1291723 w 1944335"/>
                <a:gd name="connsiteY938" fmla="*/ 618259 h 2651371"/>
                <a:gd name="connsiteX939" fmla="*/ 1332518 w 1944335"/>
                <a:gd name="connsiteY939" fmla="*/ 641519 h 2651371"/>
                <a:gd name="connsiteX940" fmla="*/ 1415918 w 1944335"/>
                <a:gd name="connsiteY940" fmla="*/ 695339 h 2651371"/>
                <a:gd name="connsiteX941" fmla="*/ 1484938 w 1944335"/>
                <a:gd name="connsiteY941" fmla="*/ 739829 h 2651371"/>
                <a:gd name="connsiteX942" fmla="*/ 1491372 w 1944335"/>
                <a:gd name="connsiteY942" fmla="*/ 744720 h 2651371"/>
                <a:gd name="connsiteX943" fmla="*/ 1494815 w 1944335"/>
                <a:gd name="connsiteY943" fmla="*/ 727567 h 2651371"/>
                <a:gd name="connsiteX944" fmla="*/ 1373499 w 1944335"/>
                <a:gd name="connsiteY944" fmla="*/ 649054 h 2651371"/>
                <a:gd name="connsiteX945" fmla="*/ 1310231 w 1944335"/>
                <a:gd name="connsiteY945" fmla="*/ 607793 h 2651371"/>
                <a:gd name="connsiteX946" fmla="*/ 1330510 w 1944335"/>
                <a:gd name="connsiteY946" fmla="*/ 591043 h 2651371"/>
                <a:gd name="connsiteX947" fmla="*/ 1314942 w 1944335"/>
                <a:gd name="connsiteY947" fmla="*/ 599182 h 2651371"/>
                <a:gd name="connsiteX948" fmla="*/ 1496801 w 1944335"/>
                <a:gd name="connsiteY948" fmla="*/ 717673 h 2651371"/>
                <a:gd name="connsiteX949" fmla="*/ 1496916 w 1944335"/>
                <a:gd name="connsiteY949" fmla="*/ 717100 h 2651371"/>
                <a:gd name="connsiteX950" fmla="*/ 1497476 w 1944335"/>
                <a:gd name="connsiteY950" fmla="*/ 698767 h 2651371"/>
                <a:gd name="connsiteX951" fmla="*/ 1328782 w 1944335"/>
                <a:gd name="connsiteY951" fmla="*/ 577887 h 2651371"/>
                <a:gd name="connsiteX952" fmla="*/ 1328973 w 1944335"/>
                <a:gd name="connsiteY952" fmla="*/ 578201 h 2651371"/>
                <a:gd name="connsiteX953" fmla="*/ 1329110 w 1944335"/>
                <a:gd name="connsiteY953" fmla="*/ 578133 h 2651371"/>
                <a:gd name="connsiteX954" fmla="*/ 1357231 w 1944335"/>
                <a:gd name="connsiteY954" fmla="*/ 577073 h 2651371"/>
                <a:gd name="connsiteX955" fmla="*/ 1340038 w 1944335"/>
                <a:gd name="connsiteY955" fmla="*/ 586061 h 2651371"/>
                <a:gd name="connsiteX956" fmla="*/ 1386596 w 1944335"/>
                <a:gd name="connsiteY956" fmla="*/ 619487 h 2651371"/>
                <a:gd name="connsiteX957" fmla="*/ 1445854 w 1944335"/>
                <a:gd name="connsiteY957" fmla="*/ 653770 h 2651371"/>
                <a:gd name="connsiteX958" fmla="*/ 1472955 w 1944335"/>
                <a:gd name="connsiteY958" fmla="*/ 670302 h 2651371"/>
                <a:gd name="connsiteX959" fmla="*/ 1497815 w 1944335"/>
                <a:gd name="connsiteY959" fmla="*/ 687652 h 2651371"/>
                <a:gd name="connsiteX960" fmla="*/ 1498373 w 1944335"/>
                <a:gd name="connsiteY960" fmla="*/ 669340 h 2651371"/>
                <a:gd name="connsiteX961" fmla="*/ 1399242 w 1944335"/>
                <a:gd name="connsiteY961" fmla="*/ 604627 h 2651371"/>
                <a:gd name="connsiteX962" fmla="*/ 1376975 w 1944335"/>
                <a:gd name="connsiteY962" fmla="*/ 587644 h 2651371"/>
                <a:gd name="connsiteX963" fmla="*/ 1382330 w 1944335"/>
                <a:gd name="connsiteY963" fmla="*/ 563951 h 2651371"/>
                <a:gd name="connsiteX964" fmla="*/ 1366878 w 1944335"/>
                <a:gd name="connsiteY964" fmla="*/ 572029 h 2651371"/>
                <a:gd name="connsiteX965" fmla="*/ 1498721 w 1944335"/>
                <a:gd name="connsiteY965" fmla="*/ 657963 h 2651371"/>
                <a:gd name="connsiteX966" fmla="*/ 1499273 w 1944335"/>
                <a:gd name="connsiteY966" fmla="*/ 639862 h 2651371"/>
                <a:gd name="connsiteX967" fmla="*/ 1380376 w 1944335"/>
                <a:gd name="connsiteY967" fmla="*/ 551527 h 2651371"/>
                <a:gd name="connsiteX968" fmla="*/ 1380336 w 1944335"/>
                <a:gd name="connsiteY968" fmla="*/ 552499 h 2651371"/>
                <a:gd name="connsiteX969" fmla="*/ 1381207 w 1944335"/>
                <a:gd name="connsiteY969" fmla="*/ 552062 h 2651371"/>
                <a:gd name="connsiteX970" fmla="*/ 1410580 w 1944335"/>
                <a:gd name="connsiteY970" fmla="*/ 551035 h 2651371"/>
                <a:gd name="connsiteX971" fmla="*/ 1396035 w 1944335"/>
                <a:gd name="connsiteY971" fmla="*/ 556785 h 2651371"/>
                <a:gd name="connsiteX972" fmla="*/ 1391894 w 1944335"/>
                <a:gd name="connsiteY972" fmla="*/ 558951 h 2651371"/>
                <a:gd name="connsiteX973" fmla="*/ 1499623 w 1944335"/>
                <a:gd name="connsiteY973" fmla="*/ 628389 h 2651371"/>
                <a:gd name="connsiteX974" fmla="*/ 1500166 w 1944335"/>
                <a:gd name="connsiteY974" fmla="*/ 610603 h 2651371"/>
                <a:gd name="connsiteX975" fmla="*/ 1435879 w 1944335"/>
                <a:gd name="connsiteY975" fmla="*/ 568407 h 2651371"/>
                <a:gd name="connsiteX976" fmla="*/ 1420437 w 1944335"/>
                <a:gd name="connsiteY976" fmla="*/ 556465 h 2651371"/>
                <a:gd name="connsiteX977" fmla="*/ 1433990 w 1944335"/>
                <a:gd name="connsiteY977" fmla="*/ 541780 h 2651371"/>
                <a:gd name="connsiteX978" fmla="*/ 1420331 w 1944335"/>
                <a:gd name="connsiteY978" fmla="*/ 547180 h 2651371"/>
                <a:gd name="connsiteX979" fmla="*/ 1429791 w 1944335"/>
                <a:gd name="connsiteY979" fmla="*/ 552964 h 2651371"/>
                <a:gd name="connsiteX980" fmla="*/ 1500508 w 1944335"/>
                <a:gd name="connsiteY980" fmla="*/ 599399 h 2651371"/>
                <a:gd name="connsiteX981" fmla="*/ 1500908 w 1944335"/>
                <a:gd name="connsiteY981" fmla="*/ 586281 h 2651371"/>
                <a:gd name="connsiteX982" fmla="*/ 1500700 w 1944335"/>
                <a:gd name="connsiteY982" fmla="*/ 583470 h 2651371"/>
                <a:gd name="connsiteX983" fmla="*/ 1498752 w 1944335"/>
                <a:gd name="connsiteY983" fmla="*/ 583505 h 2651371"/>
                <a:gd name="connsiteX984" fmla="*/ 1465492 w 1944335"/>
                <a:gd name="connsiteY984" fmla="*/ 529325 h 2651371"/>
                <a:gd name="connsiteX985" fmla="*/ 1465462 w 1944335"/>
                <a:gd name="connsiteY985" fmla="*/ 529337 h 2651371"/>
                <a:gd name="connsiteX986" fmla="*/ 1464381 w 1944335"/>
                <a:gd name="connsiteY986" fmla="*/ 530451 h 2651371"/>
                <a:gd name="connsiteX987" fmla="*/ 1464773 w 1944335"/>
                <a:gd name="connsiteY987" fmla="*/ 530751 h 2651371"/>
                <a:gd name="connsiteX988" fmla="*/ 1464743 w 1944335"/>
                <a:gd name="connsiteY988" fmla="*/ 530810 h 2651371"/>
                <a:gd name="connsiteX989" fmla="*/ 1453889 w 1944335"/>
                <a:gd name="connsiteY989" fmla="*/ 535111 h 2651371"/>
                <a:gd name="connsiteX990" fmla="*/ 1445974 w 1944335"/>
                <a:gd name="connsiteY990" fmla="*/ 538074 h 2651371"/>
                <a:gd name="connsiteX991" fmla="*/ 1444976 w 1944335"/>
                <a:gd name="connsiteY991" fmla="*/ 537437 h 2651371"/>
                <a:gd name="connsiteX992" fmla="*/ 1437646 w 1944335"/>
                <a:gd name="connsiteY992" fmla="*/ 540334 h 2651371"/>
                <a:gd name="connsiteX993" fmla="*/ 1437608 w 1944335"/>
                <a:gd name="connsiteY993" fmla="*/ 541205 h 2651371"/>
                <a:gd name="connsiteX994" fmla="*/ 1445974 w 1944335"/>
                <a:gd name="connsiteY994" fmla="*/ 538074 h 2651371"/>
                <a:gd name="connsiteX995" fmla="*/ 1495966 w 1944335"/>
                <a:gd name="connsiteY995" fmla="*/ 570013 h 2651371"/>
                <a:gd name="connsiteX996" fmla="*/ 1496581 w 1944335"/>
                <a:gd name="connsiteY996" fmla="*/ 578844 h 2651371"/>
                <a:gd name="connsiteX997" fmla="*/ 1500231 w 1944335"/>
                <a:gd name="connsiteY997" fmla="*/ 577123 h 2651371"/>
                <a:gd name="connsiteX998" fmla="*/ 1499890 w 1944335"/>
                <a:gd name="connsiteY998" fmla="*/ 572520 h 2651371"/>
                <a:gd name="connsiteX999" fmla="*/ 1495966 w 1944335"/>
                <a:gd name="connsiteY999" fmla="*/ 570013 h 2651371"/>
                <a:gd name="connsiteX1000" fmla="*/ 1494645 w 1944335"/>
                <a:gd name="connsiteY1000" fmla="*/ 551023 h 2651371"/>
                <a:gd name="connsiteX1001" fmla="*/ 1496219 w 1944335"/>
                <a:gd name="connsiteY1001" fmla="*/ 551959 h 2651371"/>
                <a:gd name="connsiteX1002" fmla="*/ 1498337 w 1944335"/>
                <a:gd name="connsiteY1002" fmla="*/ 551512 h 2651371"/>
                <a:gd name="connsiteX1003" fmla="*/ 1497799 w 1944335"/>
                <a:gd name="connsiteY1003" fmla="*/ 544231 h 2651371"/>
                <a:gd name="connsiteX1004" fmla="*/ 1494410 w 1944335"/>
                <a:gd name="connsiteY1004" fmla="*/ 547658 h 2651371"/>
                <a:gd name="connsiteX1005" fmla="*/ 1494645 w 1944335"/>
                <a:gd name="connsiteY1005" fmla="*/ 551023 h 2651371"/>
                <a:gd name="connsiteX1006" fmla="*/ 1479486 w 1944335"/>
                <a:gd name="connsiteY1006" fmla="*/ 542012 h 2651371"/>
                <a:gd name="connsiteX1007" fmla="*/ 1464773 w 1944335"/>
                <a:gd name="connsiteY1007" fmla="*/ 530751 h 2651371"/>
                <a:gd name="connsiteX1008" fmla="*/ 1495810 w 1944335"/>
                <a:gd name="connsiteY1008" fmla="*/ 517339 h 2651371"/>
                <a:gd name="connsiteX1009" fmla="*/ 1474525 w 1944335"/>
                <a:gd name="connsiteY1009" fmla="*/ 525754 h 2651371"/>
                <a:gd name="connsiteX1010" fmla="*/ 1485004 w 1944335"/>
                <a:gd name="connsiteY1010" fmla="*/ 532602 h 2651371"/>
                <a:gd name="connsiteX1011" fmla="*/ 1497559 w 1944335"/>
                <a:gd name="connsiteY1011" fmla="*/ 540985 h 2651371"/>
                <a:gd name="connsiteX1012" fmla="*/ 1470461 w 1944335"/>
                <a:gd name="connsiteY1012" fmla="*/ 469792 h 2651371"/>
                <a:gd name="connsiteX1013" fmla="*/ 1431267 w 1944335"/>
                <a:gd name="connsiteY1013" fmla="*/ 484187 h 2651371"/>
                <a:gd name="connsiteX1014" fmla="*/ 1352162 w 1944335"/>
                <a:gd name="connsiteY1014" fmla="*/ 517295 h 2651371"/>
                <a:gd name="connsiteX1015" fmla="*/ 1033942 w 1944335"/>
                <a:gd name="connsiteY1015" fmla="*/ 800153 h 2651371"/>
                <a:gd name="connsiteX1016" fmla="*/ 973265 w 1944335"/>
                <a:gd name="connsiteY1016" fmla="*/ 1139624 h 2651371"/>
                <a:gd name="connsiteX1017" fmla="*/ 981035 w 1944335"/>
                <a:gd name="connsiteY1017" fmla="*/ 1250274 h 2651371"/>
                <a:gd name="connsiteX1018" fmla="*/ 974253 w 1944335"/>
                <a:gd name="connsiteY1018" fmla="*/ 1252871 h 2651371"/>
                <a:gd name="connsiteX1019" fmla="*/ 972304 w 1944335"/>
                <a:gd name="connsiteY1019" fmla="*/ 1258349 h 2651371"/>
                <a:gd name="connsiteX1020" fmla="*/ 981364 w 1944335"/>
                <a:gd name="connsiteY1020" fmla="*/ 1254959 h 2651371"/>
                <a:gd name="connsiteX1021" fmla="*/ 981035 w 1944335"/>
                <a:gd name="connsiteY1021" fmla="*/ 1250274 h 2651371"/>
                <a:gd name="connsiteX1022" fmla="*/ 996811 w 1944335"/>
                <a:gd name="connsiteY1022" fmla="*/ 1244234 h 2651371"/>
                <a:gd name="connsiteX1023" fmla="*/ 1019919 w 1944335"/>
                <a:gd name="connsiteY1023" fmla="*/ 1195652 h 2651371"/>
                <a:gd name="connsiteX1024" fmla="*/ 1014885 w 1944335"/>
                <a:gd name="connsiteY1024" fmla="*/ 1068977 h 2651371"/>
                <a:gd name="connsiteX1025" fmla="*/ 1052999 w 1944335"/>
                <a:gd name="connsiteY1025" fmla="*/ 861331 h 2651371"/>
                <a:gd name="connsiteX1026" fmla="*/ 1096648 w 1944335"/>
                <a:gd name="connsiteY1026" fmla="*/ 779708 h 2651371"/>
                <a:gd name="connsiteX1027" fmla="*/ 1112866 w 1944335"/>
                <a:gd name="connsiteY1027" fmla="*/ 759309 h 2651371"/>
                <a:gd name="connsiteX1028" fmla="*/ 1112720 w 1944335"/>
                <a:gd name="connsiteY1028" fmla="*/ 757770 h 2651371"/>
                <a:gd name="connsiteX1029" fmla="*/ 1123871 w 1944335"/>
                <a:gd name="connsiteY1029" fmla="*/ 745467 h 2651371"/>
                <a:gd name="connsiteX1030" fmla="*/ 1154353 w 1944335"/>
                <a:gd name="connsiteY1030" fmla="*/ 707127 h 2651371"/>
                <a:gd name="connsiteX1031" fmla="*/ 1189314 w 1944335"/>
                <a:gd name="connsiteY1031" fmla="*/ 675270 h 2651371"/>
                <a:gd name="connsiteX1032" fmla="*/ 1189284 w 1944335"/>
                <a:gd name="connsiteY1032" fmla="*/ 674636 h 2651371"/>
                <a:gd name="connsiteX1033" fmla="*/ 1208393 w 1944335"/>
                <a:gd name="connsiteY1033" fmla="*/ 656590 h 2651371"/>
                <a:gd name="connsiteX1034" fmla="*/ 1209912 w 1944335"/>
                <a:gd name="connsiteY1034" fmla="*/ 656501 h 2651371"/>
                <a:gd name="connsiteX1035" fmla="*/ 1223048 w 1944335"/>
                <a:gd name="connsiteY1035" fmla="*/ 644532 h 2651371"/>
                <a:gd name="connsiteX1036" fmla="*/ 1231027 w 1944335"/>
                <a:gd name="connsiteY1036" fmla="*/ 639151 h 2651371"/>
                <a:gd name="connsiteX1037" fmla="*/ 1230911 w 1944335"/>
                <a:gd name="connsiteY1037" fmla="*/ 636700 h 2651371"/>
                <a:gd name="connsiteX1038" fmla="*/ 1253558 w 1944335"/>
                <a:gd name="connsiteY1038" fmla="*/ 620802 h 2651371"/>
                <a:gd name="connsiteX1039" fmla="*/ 1259234 w 1944335"/>
                <a:gd name="connsiteY1039" fmla="*/ 620131 h 2651371"/>
                <a:gd name="connsiteX1040" fmla="*/ 1276375 w 1944335"/>
                <a:gd name="connsiteY1040" fmla="*/ 608573 h 2651371"/>
                <a:gd name="connsiteX1041" fmla="*/ 1276440 w 1944335"/>
                <a:gd name="connsiteY1041" fmla="*/ 607793 h 2651371"/>
                <a:gd name="connsiteX1042" fmla="*/ 1299806 w 1944335"/>
                <a:gd name="connsiteY1042" fmla="*/ 592364 h 2651371"/>
                <a:gd name="connsiteX1043" fmla="*/ 1300671 w 1944335"/>
                <a:gd name="connsiteY1043" fmla="*/ 592364 h 2651371"/>
                <a:gd name="connsiteX1044" fmla="*/ 1323214 w 1944335"/>
                <a:gd name="connsiteY1044" fmla="*/ 581083 h 2651371"/>
                <a:gd name="connsiteX1045" fmla="*/ 1323362 w 1944335"/>
                <a:gd name="connsiteY1045" fmla="*/ 577526 h 2651371"/>
                <a:gd name="connsiteX1046" fmla="*/ 1350101 w 1944335"/>
                <a:gd name="connsiteY1046" fmla="*/ 564156 h 2651371"/>
                <a:gd name="connsiteX1047" fmla="*/ 1354798 w 1944335"/>
                <a:gd name="connsiteY1047" fmla="*/ 564156 h 2651371"/>
                <a:gd name="connsiteX1048" fmla="*/ 1355772 w 1944335"/>
                <a:gd name="connsiteY1048" fmla="*/ 564791 h 2651371"/>
                <a:gd name="connsiteX1049" fmla="*/ 1375559 w 1944335"/>
                <a:gd name="connsiteY1049" fmla="*/ 554889 h 2651371"/>
                <a:gd name="connsiteX1050" fmla="*/ 1375721 w 1944335"/>
                <a:gd name="connsiteY1050" fmla="*/ 551168 h 2651371"/>
                <a:gd name="connsiteX1051" fmla="*/ 1403965 w 1944335"/>
                <a:gd name="connsiteY1051" fmla="*/ 540618 h 2651371"/>
                <a:gd name="connsiteX1052" fmla="*/ 1408130 w 1944335"/>
                <a:gd name="connsiteY1052" fmla="*/ 541809 h 2651371"/>
                <a:gd name="connsiteX1053" fmla="*/ 1432391 w 1944335"/>
                <a:gd name="connsiteY1053" fmla="*/ 533309 h 2651371"/>
                <a:gd name="connsiteX1054" fmla="*/ 1433237 w 1944335"/>
                <a:gd name="connsiteY1054" fmla="*/ 532938 h 2651371"/>
                <a:gd name="connsiteX1055" fmla="*/ 1433266 w 1944335"/>
                <a:gd name="connsiteY1055" fmla="*/ 532602 h 2651371"/>
                <a:gd name="connsiteX1056" fmla="*/ 1450361 w 1944335"/>
                <a:gd name="connsiteY1056" fmla="*/ 524626 h 2651371"/>
                <a:gd name="connsiteX1057" fmla="*/ 1453374 w 1944335"/>
                <a:gd name="connsiteY1057" fmla="*/ 524090 h 2651371"/>
                <a:gd name="connsiteX1058" fmla="*/ 1476214 w 1944335"/>
                <a:gd name="connsiteY1058" fmla="*/ 514056 h 2651371"/>
                <a:gd name="connsiteX1059" fmla="*/ 1470461 w 1944335"/>
                <a:gd name="connsiteY1059" fmla="*/ 469792 h 2651371"/>
                <a:gd name="connsiteX1060" fmla="*/ 1546765 w 1944335"/>
                <a:gd name="connsiteY1060" fmla="*/ 411888 h 2651371"/>
                <a:gd name="connsiteX1061" fmla="*/ 1548573 w 1944335"/>
                <a:gd name="connsiteY1061" fmla="*/ 433403 h 2651371"/>
                <a:gd name="connsiteX1062" fmla="*/ 1569260 w 1944335"/>
                <a:gd name="connsiteY1062" fmla="*/ 425778 h 2651371"/>
                <a:gd name="connsiteX1063" fmla="*/ 1556532 w 1944335"/>
                <a:gd name="connsiteY1063" fmla="*/ 417922 h 2651371"/>
                <a:gd name="connsiteX1064" fmla="*/ 1546384 w 1944335"/>
                <a:gd name="connsiteY1064" fmla="*/ 372640 h 2651371"/>
                <a:gd name="connsiteX1065" fmla="*/ 1544186 w 1944335"/>
                <a:gd name="connsiteY1065" fmla="*/ 373829 h 2651371"/>
                <a:gd name="connsiteX1066" fmla="*/ 1544369 w 1944335"/>
                <a:gd name="connsiteY1066" fmla="*/ 379919 h 2651371"/>
                <a:gd name="connsiteX1067" fmla="*/ 1546906 w 1944335"/>
                <a:gd name="connsiteY1067" fmla="*/ 381546 h 2651371"/>
                <a:gd name="connsiteX1068" fmla="*/ 1547471 w 1944335"/>
                <a:gd name="connsiteY1068" fmla="*/ 391180 h 2651371"/>
                <a:gd name="connsiteX1069" fmla="*/ 1547816 w 1944335"/>
                <a:gd name="connsiteY1069" fmla="*/ 401346 h 2651371"/>
                <a:gd name="connsiteX1070" fmla="*/ 1547471 w 1944335"/>
                <a:gd name="connsiteY1070" fmla="*/ 401164 h 2651371"/>
                <a:gd name="connsiteX1071" fmla="*/ 1547834 w 1944335"/>
                <a:gd name="connsiteY1071" fmla="*/ 401877 h 2651371"/>
                <a:gd name="connsiteX1072" fmla="*/ 1547816 w 1944335"/>
                <a:gd name="connsiteY1072" fmla="*/ 401346 h 2651371"/>
                <a:gd name="connsiteX1073" fmla="*/ 1564370 w 1944335"/>
                <a:gd name="connsiteY1073" fmla="*/ 410078 h 2651371"/>
                <a:gd name="connsiteX1074" fmla="*/ 1578381 w 1944335"/>
                <a:gd name="connsiteY1074" fmla="*/ 419707 h 2651371"/>
                <a:gd name="connsiteX1075" fmla="*/ 1575379 w 1944335"/>
                <a:gd name="connsiteY1075" fmla="*/ 420774 h 2651371"/>
                <a:gd name="connsiteX1076" fmla="*/ 1574233 w 1944335"/>
                <a:gd name="connsiteY1076" fmla="*/ 423946 h 2651371"/>
                <a:gd name="connsiteX1077" fmla="*/ 1580555 w 1944335"/>
                <a:gd name="connsiteY1077" fmla="*/ 421616 h 2651371"/>
                <a:gd name="connsiteX1078" fmla="*/ 1580453 w 1944335"/>
                <a:gd name="connsiteY1078" fmla="*/ 421131 h 2651371"/>
                <a:gd name="connsiteX1079" fmla="*/ 1578381 w 1944335"/>
                <a:gd name="connsiteY1079" fmla="*/ 419707 h 2651371"/>
                <a:gd name="connsiteX1080" fmla="*/ 1596412 w 1944335"/>
                <a:gd name="connsiteY1080" fmla="*/ 413296 h 2651371"/>
                <a:gd name="connsiteX1081" fmla="*/ 1598864 w 1944335"/>
                <a:gd name="connsiteY1081" fmla="*/ 414868 h 2651371"/>
                <a:gd name="connsiteX1082" fmla="*/ 1605256 w 1944335"/>
                <a:gd name="connsiteY1082" fmla="*/ 412512 h 2651371"/>
                <a:gd name="connsiteX1083" fmla="*/ 1605462 w 1944335"/>
                <a:gd name="connsiteY1083" fmla="*/ 410078 h 2651371"/>
                <a:gd name="connsiteX1084" fmla="*/ 1596412 w 1944335"/>
                <a:gd name="connsiteY1084" fmla="*/ 413296 h 2651371"/>
                <a:gd name="connsiteX1085" fmla="*/ 1546906 w 1944335"/>
                <a:gd name="connsiteY1085" fmla="*/ 381546 h 2651371"/>
                <a:gd name="connsiteX1086" fmla="*/ 1750979 w 1944335"/>
                <a:gd name="connsiteY1086" fmla="*/ 357168 h 2651371"/>
                <a:gd name="connsiteX1087" fmla="*/ 1749506 w 1944335"/>
                <a:gd name="connsiteY1087" fmla="*/ 357907 h 2651371"/>
                <a:gd name="connsiteX1088" fmla="*/ 1751059 w 1944335"/>
                <a:gd name="connsiteY1088" fmla="*/ 357536 h 2651371"/>
                <a:gd name="connsiteX1089" fmla="*/ 1543350 w 1944335"/>
                <a:gd name="connsiteY1089" fmla="*/ 346016 h 2651371"/>
                <a:gd name="connsiteX1090" fmla="*/ 1544022 w 1944335"/>
                <a:gd name="connsiteY1090" fmla="*/ 368349 h 2651371"/>
                <a:gd name="connsiteX1091" fmla="*/ 1544209 w 1944335"/>
                <a:gd name="connsiteY1091" fmla="*/ 368361 h 2651371"/>
                <a:gd name="connsiteX1092" fmla="*/ 1610174 w 1944335"/>
                <a:gd name="connsiteY1092" fmla="*/ 410434 h 2651371"/>
                <a:gd name="connsiteX1093" fmla="*/ 1610162 w 1944335"/>
                <a:gd name="connsiteY1093" fmla="*/ 410704 h 2651371"/>
                <a:gd name="connsiteX1094" fmla="*/ 1631921 w 1944335"/>
                <a:gd name="connsiteY1094" fmla="*/ 402685 h 2651371"/>
                <a:gd name="connsiteX1095" fmla="*/ 1556930 w 1944335"/>
                <a:gd name="connsiteY1095" fmla="*/ 355187 h 2651371"/>
                <a:gd name="connsiteX1096" fmla="*/ 1536147 w 1944335"/>
                <a:gd name="connsiteY1096" fmla="*/ 310894 h 2651371"/>
                <a:gd name="connsiteX1097" fmla="*/ 1535589 w 1944335"/>
                <a:gd name="connsiteY1097" fmla="*/ 311157 h 2651371"/>
                <a:gd name="connsiteX1098" fmla="*/ 1536176 w 1944335"/>
                <a:gd name="connsiteY1098" fmla="*/ 311532 h 2651371"/>
                <a:gd name="connsiteX1099" fmla="*/ 1543185 w 1944335"/>
                <a:gd name="connsiteY1099" fmla="*/ 307577 h 2651371"/>
                <a:gd name="connsiteX1100" fmla="*/ 1542208 w 1944335"/>
                <a:gd name="connsiteY1100" fmla="*/ 308038 h 2651371"/>
                <a:gd name="connsiteX1101" fmla="*/ 1542434 w 1944335"/>
                <a:gd name="connsiteY1101" fmla="*/ 315535 h 2651371"/>
                <a:gd name="connsiteX1102" fmla="*/ 1543037 w 1944335"/>
                <a:gd name="connsiteY1102" fmla="*/ 315920 h 2651371"/>
                <a:gd name="connsiteX1103" fmla="*/ 1542823 w 1944335"/>
                <a:gd name="connsiteY1103" fmla="*/ 327981 h 2651371"/>
                <a:gd name="connsiteX1104" fmla="*/ 1542888 w 1944335"/>
                <a:gd name="connsiteY1104" fmla="*/ 330630 h 2651371"/>
                <a:gd name="connsiteX1105" fmla="*/ 1543014 w 1944335"/>
                <a:gd name="connsiteY1105" fmla="*/ 334844 h 2651371"/>
                <a:gd name="connsiteX1106" fmla="*/ 1557110 w 1944335"/>
                <a:gd name="connsiteY1106" fmla="*/ 345522 h 2651371"/>
                <a:gd name="connsiteX1107" fmla="*/ 1573930 w 1944335"/>
                <a:gd name="connsiteY1107" fmla="*/ 354471 h 2651371"/>
                <a:gd name="connsiteX1108" fmla="*/ 1641599 w 1944335"/>
                <a:gd name="connsiteY1108" fmla="*/ 397151 h 2651371"/>
                <a:gd name="connsiteX1109" fmla="*/ 1638676 w 1944335"/>
                <a:gd name="connsiteY1109" fmla="*/ 398501 h 2651371"/>
                <a:gd name="connsiteX1110" fmla="*/ 1638024 w 1944335"/>
                <a:gd name="connsiteY1110" fmla="*/ 400435 h 2651371"/>
                <a:gd name="connsiteX1111" fmla="*/ 1643268 w 1944335"/>
                <a:gd name="connsiteY1111" fmla="*/ 398503 h 2651371"/>
                <a:gd name="connsiteX1112" fmla="*/ 1643539 w 1944335"/>
                <a:gd name="connsiteY1112" fmla="*/ 398374 h 2651371"/>
                <a:gd name="connsiteX1113" fmla="*/ 1641599 w 1944335"/>
                <a:gd name="connsiteY1113" fmla="*/ 397151 h 2651371"/>
                <a:gd name="connsiteX1114" fmla="*/ 1658119 w 1944335"/>
                <a:gd name="connsiteY1114" fmla="*/ 389521 h 2651371"/>
                <a:gd name="connsiteX1115" fmla="*/ 1659882 w 1944335"/>
                <a:gd name="connsiteY1115" fmla="*/ 390649 h 2651371"/>
                <a:gd name="connsiteX1116" fmla="*/ 1665720 w 1944335"/>
                <a:gd name="connsiteY1116" fmla="*/ 387890 h 2651371"/>
                <a:gd name="connsiteX1117" fmla="*/ 1665804 w 1944335"/>
                <a:gd name="connsiteY1117" fmla="*/ 385972 h 2651371"/>
                <a:gd name="connsiteX1118" fmla="*/ 1658119 w 1944335"/>
                <a:gd name="connsiteY1118" fmla="*/ 389521 h 2651371"/>
                <a:gd name="connsiteX1119" fmla="*/ 1543037 w 1944335"/>
                <a:gd name="connsiteY1119" fmla="*/ 315920 h 2651371"/>
                <a:gd name="connsiteX1120" fmla="*/ 1541601 w 1944335"/>
                <a:gd name="connsiteY1120" fmla="*/ 287829 h 2651371"/>
                <a:gd name="connsiteX1121" fmla="*/ 1542086 w 1944335"/>
                <a:gd name="connsiteY1121" fmla="*/ 303964 h 2651371"/>
                <a:gd name="connsiteX1122" fmla="*/ 1670403 w 1944335"/>
                <a:gd name="connsiteY1122" fmla="*/ 385676 h 2651371"/>
                <a:gd name="connsiteX1123" fmla="*/ 1684451 w 1944335"/>
                <a:gd name="connsiteY1123" fmla="*/ 379036 h 2651371"/>
                <a:gd name="connsiteX1124" fmla="*/ 1578425 w 1944335"/>
                <a:gd name="connsiteY1124" fmla="*/ 310845 h 2651371"/>
                <a:gd name="connsiteX1125" fmla="*/ 1555566 w 1944335"/>
                <a:gd name="connsiteY1125" fmla="*/ 298462 h 2651371"/>
                <a:gd name="connsiteX1126" fmla="*/ 1543922 w 1944335"/>
                <a:gd name="connsiteY1126" fmla="*/ 255035 h 2651371"/>
                <a:gd name="connsiteX1127" fmla="*/ 1543728 w 1944335"/>
                <a:gd name="connsiteY1127" fmla="*/ 257229 h 2651371"/>
                <a:gd name="connsiteX1128" fmla="*/ 1543769 w 1944335"/>
                <a:gd name="connsiteY1128" fmla="*/ 257253 h 2651371"/>
                <a:gd name="connsiteX1129" fmla="*/ 1543638 w 1944335"/>
                <a:gd name="connsiteY1129" fmla="*/ 258255 h 2651371"/>
                <a:gd name="connsiteX1130" fmla="*/ 1543017 w 1944335"/>
                <a:gd name="connsiteY1130" fmla="*/ 265278 h 2651371"/>
                <a:gd name="connsiteX1131" fmla="*/ 1543465 w 1944335"/>
                <a:gd name="connsiteY1131" fmla="*/ 273424 h 2651371"/>
                <a:gd name="connsiteX1132" fmla="*/ 1544003 w 1944335"/>
                <a:gd name="connsiteY1132" fmla="*/ 276981 h 2651371"/>
                <a:gd name="connsiteX1133" fmla="*/ 1593484 w 1944335"/>
                <a:gd name="connsiteY1133" fmla="*/ 309404 h 2651371"/>
                <a:gd name="connsiteX1134" fmla="*/ 1694336 w 1944335"/>
                <a:gd name="connsiteY1134" fmla="*/ 373661 h 2651371"/>
                <a:gd name="connsiteX1135" fmla="*/ 1691730 w 1944335"/>
                <a:gd name="connsiteY1135" fmla="*/ 374970 h 2651371"/>
                <a:gd name="connsiteX1136" fmla="*/ 1691471 w 1944335"/>
                <a:gd name="connsiteY1136" fmla="*/ 375718 h 2651371"/>
                <a:gd name="connsiteX1137" fmla="*/ 1694969 w 1944335"/>
                <a:gd name="connsiteY1137" fmla="*/ 374064 h 2651371"/>
                <a:gd name="connsiteX1138" fmla="*/ 1694336 w 1944335"/>
                <a:gd name="connsiteY1138" fmla="*/ 373661 h 2651371"/>
                <a:gd name="connsiteX1139" fmla="*/ 1706162 w 1944335"/>
                <a:gd name="connsiteY1139" fmla="*/ 367720 h 2651371"/>
                <a:gd name="connsiteX1140" fmla="*/ 1710834 w 1944335"/>
                <a:gd name="connsiteY1140" fmla="*/ 366136 h 2651371"/>
                <a:gd name="connsiteX1141" fmla="*/ 1711200 w 1944335"/>
                <a:gd name="connsiteY1141" fmla="*/ 366393 h 2651371"/>
                <a:gd name="connsiteX1142" fmla="*/ 1713933 w 1944335"/>
                <a:gd name="connsiteY1142" fmla="*/ 365101 h 2651371"/>
                <a:gd name="connsiteX1143" fmla="*/ 1713916 w 1944335"/>
                <a:gd name="connsiteY1143" fmla="*/ 365092 h 2651371"/>
                <a:gd name="connsiteX1144" fmla="*/ 1710834 w 1944335"/>
                <a:gd name="connsiteY1144" fmla="*/ 366136 h 2651371"/>
                <a:gd name="connsiteX1145" fmla="*/ 1707507 w 1944335"/>
                <a:gd name="connsiteY1145" fmla="*/ 363803 h 2651371"/>
                <a:gd name="connsiteX1146" fmla="*/ 1651930 w 1944335"/>
                <a:gd name="connsiteY1146" fmla="*/ 327777 h 2651371"/>
                <a:gd name="connsiteX1147" fmla="*/ 1596846 w 1944335"/>
                <a:gd name="connsiteY1147" fmla="*/ 288509 h 2651371"/>
                <a:gd name="connsiteX1148" fmla="*/ 1543769 w 1944335"/>
                <a:gd name="connsiteY1148" fmla="*/ 257253 h 2651371"/>
                <a:gd name="connsiteX1149" fmla="*/ 1544048 w 1944335"/>
                <a:gd name="connsiteY1149" fmla="*/ 255141 h 2651371"/>
                <a:gd name="connsiteX1150" fmla="*/ 1896520 w 1944335"/>
                <a:gd name="connsiteY1150" fmla="*/ 233310 h 2651371"/>
                <a:gd name="connsiteX1151" fmla="*/ 1890716 w 1944335"/>
                <a:gd name="connsiteY1151" fmla="*/ 239575 h 2651371"/>
                <a:gd name="connsiteX1152" fmla="*/ 1889832 w 1944335"/>
                <a:gd name="connsiteY1152" fmla="*/ 242553 h 2651371"/>
                <a:gd name="connsiteX1153" fmla="*/ 1856379 w 1944335"/>
                <a:gd name="connsiteY1153" fmla="*/ 281178 h 2651371"/>
                <a:gd name="connsiteX1154" fmla="*/ 1817846 w 1944335"/>
                <a:gd name="connsiteY1154" fmla="*/ 312187 h 2651371"/>
                <a:gd name="connsiteX1155" fmla="*/ 1817807 w 1944335"/>
                <a:gd name="connsiteY1155" fmla="*/ 313097 h 2651371"/>
                <a:gd name="connsiteX1156" fmla="*/ 1810897 w 1944335"/>
                <a:gd name="connsiteY1156" fmla="*/ 317779 h 2651371"/>
                <a:gd name="connsiteX1157" fmla="*/ 1780123 w 1944335"/>
                <a:gd name="connsiteY1157" fmla="*/ 342545 h 2651371"/>
                <a:gd name="connsiteX1158" fmla="*/ 1762480 w 1944335"/>
                <a:gd name="connsiteY1158" fmla="*/ 351397 h 2651371"/>
                <a:gd name="connsiteX1159" fmla="*/ 1749309 w 1944335"/>
                <a:gd name="connsiteY1159" fmla="*/ 359433 h 2651371"/>
                <a:gd name="connsiteX1160" fmla="*/ 1747544 w 1944335"/>
                <a:gd name="connsiteY1160" fmla="*/ 358892 h 2651371"/>
                <a:gd name="connsiteX1161" fmla="*/ 1662141 w 1944335"/>
                <a:gd name="connsiteY1161" fmla="*/ 401746 h 2651371"/>
                <a:gd name="connsiteX1162" fmla="*/ 1639789 w 1944335"/>
                <a:gd name="connsiteY1162" fmla="*/ 408903 h 2651371"/>
                <a:gd name="connsiteX1163" fmla="*/ 1609816 w 1944335"/>
                <a:gd name="connsiteY1163" fmla="*/ 418873 h 2651371"/>
                <a:gd name="connsiteX1164" fmla="*/ 1609811 w 1944335"/>
                <a:gd name="connsiteY1164" fmla="*/ 418991 h 2651371"/>
                <a:gd name="connsiteX1165" fmla="*/ 1599799 w 1944335"/>
                <a:gd name="connsiteY1165" fmla="*/ 422433 h 2651371"/>
                <a:gd name="connsiteX1166" fmla="*/ 1567298 w 1944335"/>
                <a:gd name="connsiteY1166" fmla="*/ 436214 h 2651371"/>
                <a:gd name="connsiteX1167" fmla="*/ 1552432 w 1944335"/>
                <a:gd name="connsiteY1167" fmla="*/ 450478 h 2651371"/>
                <a:gd name="connsiteX1168" fmla="*/ 1549833 w 1944335"/>
                <a:gd name="connsiteY1168" fmla="*/ 448387 h 2651371"/>
                <a:gd name="connsiteX1169" fmla="*/ 1550268 w 1944335"/>
                <a:gd name="connsiteY1169" fmla="*/ 453563 h 2651371"/>
                <a:gd name="connsiteX1170" fmla="*/ 1552432 w 1944335"/>
                <a:gd name="connsiteY1170" fmla="*/ 450478 h 2651371"/>
                <a:gd name="connsiteX1171" fmla="*/ 1555309 w 1944335"/>
                <a:gd name="connsiteY1171" fmla="*/ 478635 h 2651371"/>
                <a:gd name="connsiteX1172" fmla="*/ 1553085 w 1944335"/>
                <a:gd name="connsiteY1172" fmla="*/ 487084 h 2651371"/>
                <a:gd name="connsiteX1173" fmla="*/ 1553274 w 1944335"/>
                <a:gd name="connsiteY1173" fmla="*/ 489339 h 2651371"/>
                <a:gd name="connsiteX1174" fmla="*/ 1567539 w 1944335"/>
                <a:gd name="connsiteY1174" fmla="*/ 482967 h 2651371"/>
                <a:gd name="connsiteX1175" fmla="*/ 1645954 w 1944335"/>
                <a:gd name="connsiteY1175" fmla="*/ 455171 h 2651371"/>
                <a:gd name="connsiteX1176" fmla="*/ 1765735 w 1944335"/>
                <a:gd name="connsiteY1176" fmla="*/ 401746 h 2651371"/>
                <a:gd name="connsiteX1177" fmla="*/ 1870048 w 1944335"/>
                <a:gd name="connsiteY1177" fmla="*/ 328827 h 2651371"/>
                <a:gd name="connsiteX1178" fmla="*/ 1925442 w 1944335"/>
                <a:gd name="connsiteY1178" fmla="*/ 267821 h 2651371"/>
                <a:gd name="connsiteX1179" fmla="*/ 1930118 w 1944335"/>
                <a:gd name="connsiteY1179" fmla="*/ 255548 h 2651371"/>
                <a:gd name="connsiteX1180" fmla="*/ 1915011 w 1944335"/>
                <a:gd name="connsiteY1180" fmla="*/ 245080 h 2651371"/>
                <a:gd name="connsiteX1181" fmla="*/ 1899903 w 1944335"/>
                <a:gd name="connsiteY1181" fmla="*/ 234611 h 2651371"/>
                <a:gd name="connsiteX1182" fmla="*/ 1546062 w 1944335"/>
                <a:gd name="connsiteY1182" fmla="*/ 230833 h 2651371"/>
                <a:gd name="connsiteX1183" fmla="*/ 1544667 w 1944335"/>
                <a:gd name="connsiteY1183" fmla="*/ 246615 h 2651371"/>
                <a:gd name="connsiteX1184" fmla="*/ 1721784 w 1944335"/>
                <a:gd name="connsiteY1184" fmla="*/ 361390 h 2651371"/>
                <a:gd name="connsiteX1185" fmla="*/ 1737054 w 1944335"/>
                <a:gd name="connsiteY1185" fmla="*/ 354172 h 2651371"/>
                <a:gd name="connsiteX1186" fmla="*/ 1548823 w 1944335"/>
                <a:gd name="connsiteY1186" fmla="*/ 199596 h 2651371"/>
                <a:gd name="connsiteX1187" fmla="*/ 1547041 w 1944335"/>
                <a:gd name="connsiteY1187" fmla="*/ 219751 h 2651371"/>
                <a:gd name="connsiteX1188" fmla="*/ 1552939 w 1944335"/>
                <a:gd name="connsiteY1188" fmla="*/ 223915 h 2651371"/>
                <a:gd name="connsiteX1189" fmla="*/ 1624020 w 1944335"/>
                <a:gd name="connsiteY1189" fmla="*/ 269810 h 2651371"/>
                <a:gd name="connsiteX1190" fmla="*/ 1747068 w 1944335"/>
                <a:gd name="connsiteY1190" fmla="*/ 349439 h 2651371"/>
                <a:gd name="connsiteX1191" fmla="*/ 1747349 w 1944335"/>
                <a:gd name="connsiteY1191" fmla="*/ 349306 h 2651371"/>
                <a:gd name="connsiteX1192" fmla="*/ 1761116 w 1944335"/>
                <a:gd name="connsiteY1192" fmla="*/ 339321 h 2651371"/>
                <a:gd name="connsiteX1193" fmla="*/ 1758957 w 1944335"/>
                <a:gd name="connsiteY1193" fmla="*/ 337615 h 2651371"/>
                <a:gd name="connsiteX1194" fmla="*/ 1749668 w 1944335"/>
                <a:gd name="connsiteY1194" fmla="*/ 332691 h 2651371"/>
                <a:gd name="connsiteX1195" fmla="*/ 1674997 w 1944335"/>
                <a:gd name="connsiteY1195" fmla="*/ 284266 h 2651371"/>
                <a:gd name="connsiteX1196" fmla="*/ 1588838 w 1944335"/>
                <a:gd name="connsiteY1196" fmla="*/ 227890 h 2651371"/>
                <a:gd name="connsiteX1197" fmla="*/ 1551329 w 1944335"/>
                <a:gd name="connsiteY1197" fmla="*/ 200498 h 2651371"/>
                <a:gd name="connsiteX1198" fmla="*/ 1552269 w 1944335"/>
                <a:gd name="connsiteY1198" fmla="*/ 174761 h 2651371"/>
                <a:gd name="connsiteX1199" fmla="*/ 1550295 w 1944335"/>
                <a:gd name="connsiteY1199" fmla="*/ 182950 h 2651371"/>
                <a:gd name="connsiteX1200" fmla="*/ 1549615 w 1944335"/>
                <a:gd name="connsiteY1200" fmla="*/ 190637 h 2651371"/>
                <a:gd name="connsiteX1201" fmla="*/ 1768753 w 1944335"/>
                <a:gd name="connsiteY1201" fmla="*/ 333782 h 2651371"/>
                <a:gd name="connsiteX1202" fmla="*/ 1782214 w 1944335"/>
                <a:gd name="connsiteY1202" fmla="*/ 324019 h 2651371"/>
                <a:gd name="connsiteX1203" fmla="*/ 1558795 w 1944335"/>
                <a:gd name="connsiteY1203" fmla="*/ 147698 h 2651371"/>
                <a:gd name="connsiteX1204" fmla="*/ 1554633 w 1944335"/>
                <a:gd name="connsiteY1204" fmla="*/ 164959 h 2651371"/>
                <a:gd name="connsiteX1205" fmla="*/ 1558594 w 1944335"/>
                <a:gd name="connsiteY1205" fmla="*/ 167665 h 2651371"/>
                <a:gd name="connsiteX1206" fmla="*/ 1566950 w 1944335"/>
                <a:gd name="connsiteY1206" fmla="*/ 173152 h 2651371"/>
                <a:gd name="connsiteX1207" fmla="*/ 1647454 w 1944335"/>
                <a:gd name="connsiteY1207" fmla="*/ 224957 h 2651371"/>
                <a:gd name="connsiteX1208" fmla="*/ 1790611 w 1944335"/>
                <a:gd name="connsiteY1208" fmla="*/ 317928 h 2651371"/>
                <a:gd name="connsiteX1209" fmla="*/ 1805321 w 1944335"/>
                <a:gd name="connsiteY1209" fmla="*/ 307259 h 2651371"/>
                <a:gd name="connsiteX1210" fmla="*/ 1801949 w 1944335"/>
                <a:gd name="connsiteY1210" fmla="*/ 304688 h 2651371"/>
                <a:gd name="connsiteX1211" fmla="*/ 1791930 w 1944335"/>
                <a:gd name="connsiteY1211" fmla="*/ 299426 h 2651371"/>
                <a:gd name="connsiteX1212" fmla="*/ 1707473 w 1944335"/>
                <a:gd name="connsiteY1212" fmla="*/ 244743 h 2651371"/>
                <a:gd name="connsiteX1213" fmla="*/ 1608999 w 1944335"/>
                <a:gd name="connsiteY1213" fmla="*/ 181066 h 2651371"/>
                <a:gd name="connsiteX1214" fmla="*/ 1582224 w 1944335"/>
                <a:gd name="connsiteY1214" fmla="*/ 160335 h 2651371"/>
                <a:gd name="connsiteX1215" fmla="*/ 1565835 w 1944335"/>
                <a:gd name="connsiteY1215" fmla="*/ 118499 h 2651371"/>
                <a:gd name="connsiteX1216" fmla="*/ 1561010 w 1944335"/>
                <a:gd name="connsiteY1216" fmla="*/ 138509 h 2651371"/>
                <a:gd name="connsiteX1217" fmla="*/ 1813152 w 1944335"/>
                <a:gd name="connsiteY1217" fmla="*/ 301580 h 2651371"/>
                <a:gd name="connsiteX1218" fmla="*/ 1829555 w 1944335"/>
                <a:gd name="connsiteY1218" fmla="*/ 289682 h 2651371"/>
                <a:gd name="connsiteX1219" fmla="*/ 1576877 w 1944335"/>
                <a:gd name="connsiteY1219" fmla="*/ 93296 h 2651371"/>
                <a:gd name="connsiteX1220" fmla="*/ 1569714 w 1944335"/>
                <a:gd name="connsiteY1220" fmla="*/ 109567 h 2651371"/>
                <a:gd name="connsiteX1221" fmla="*/ 1579906 w 1944335"/>
                <a:gd name="connsiteY1221" fmla="*/ 117642 h 2651371"/>
                <a:gd name="connsiteX1222" fmla="*/ 1592045 w 1944335"/>
                <a:gd name="connsiteY1222" fmla="*/ 124084 h 2651371"/>
                <a:gd name="connsiteX1223" fmla="*/ 1689520 w 1944335"/>
                <a:gd name="connsiteY1223" fmla="*/ 187160 h 2651371"/>
                <a:gd name="connsiteX1224" fmla="*/ 1835792 w 1944335"/>
                <a:gd name="connsiteY1224" fmla="*/ 281943 h 2651371"/>
                <a:gd name="connsiteX1225" fmla="*/ 1833033 w 1944335"/>
                <a:gd name="connsiteY1225" fmla="*/ 284838 h 2651371"/>
                <a:gd name="connsiteX1226" fmla="*/ 1832985 w 1944335"/>
                <a:gd name="connsiteY1226" fmla="*/ 287195 h 2651371"/>
                <a:gd name="connsiteX1227" fmla="*/ 1838134 w 1944335"/>
                <a:gd name="connsiteY1227" fmla="*/ 283460 h 2651371"/>
                <a:gd name="connsiteX1228" fmla="*/ 1835792 w 1944335"/>
                <a:gd name="connsiteY1228" fmla="*/ 281943 h 2651371"/>
                <a:gd name="connsiteX1229" fmla="*/ 1843464 w 1944335"/>
                <a:gd name="connsiteY1229" fmla="*/ 273890 h 2651371"/>
                <a:gd name="connsiteX1230" fmla="*/ 1848208 w 1944335"/>
                <a:gd name="connsiteY1230" fmla="*/ 271057 h 2651371"/>
                <a:gd name="connsiteX1231" fmla="*/ 1849130 w 1944335"/>
                <a:gd name="connsiteY1231" fmla="*/ 271651 h 2651371"/>
                <a:gd name="connsiteX1232" fmla="*/ 1849800 w 1944335"/>
                <a:gd name="connsiteY1232" fmla="*/ 270891 h 2651371"/>
                <a:gd name="connsiteX1233" fmla="*/ 1849320 w 1944335"/>
                <a:gd name="connsiteY1233" fmla="*/ 270393 h 2651371"/>
                <a:gd name="connsiteX1234" fmla="*/ 1848208 w 1944335"/>
                <a:gd name="connsiteY1234" fmla="*/ 271057 h 2651371"/>
                <a:gd name="connsiteX1235" fmla="*/ 1847780 w 1944335"/>
                <a:gd name="connsiteY1235" fmla="*/ 270781 h 2651371"/>
                <a:gd name="connsiteX1236" fmla="*/ 1822602 w 1944335"/>
                <a:gd name="connsiteY1236" fmla="*/ 254562 h 2651371"/>
                <a:gd name="connsiteX1237" fmla="*/ 1728725 w 1944335"/>
                <a:gd name="connsiteY1237" fmla="*/ 193648 h 2651371"/>
                <a:gd name="connsiteX1238" fmla="*/ 1625496 w 1944335"/>
                <a:gd name="connsiteY1238" fmla="*/ 126968 h 2651371"/>
                <a:gd name="connsiteX1239" fmla="*/ 1581845 w 1944335"/>
                <a:gd name="connsiteY1239" fmla="*/ 95036 h 2651371"/>
                <a:gd name="connsiteX1240" fmla="*/ 1588900 w 1944335"/>
                <a:gd name="connsiteY1240" fmla="*/ 65982 h 2651371"/>
                <a:gd name="connsiteX1241" fmla="*/ 1580104 w 1944335"/>
                <a:gd name="connsiteY1241" fmla="*/ 85963 h 2651371"/>
                <a:gd name="connsiteX1242" fmla="*/ 1855346 w 1944335"/>
                <a:gd name="connsiteY1242" fmla="*/ 264597 h 2651371"/>
                <a:gd name="connsiteX1243" fmla="*/ 1870184 w 1944335"/>
                <a:gd name="connsiteY1243" fmla="*/ 247758 h 2651371"/>
                <a:gd name="connsiteX1244" fmla="*/ 1599703 w 1944335"/>
                <a:gd name="connsiteY1244" fmla="*/ 41438 h 2651371"/>
                <a:gd name="connsiteX1245" fmla="*/ 1599054 w 1944335"/>
                <a:gd name="connsiteY1245" fmla="*/ 42913 h 2651371"/>
                <a:gd name="connsiteX1246" fmla="*/ 1597832 w 1944335"/>
                <a:gd name="connsiteY1246" fmla="*/ 48024 h 2651371"/>
                <a:gd name="connsiteX1247" fmla="*/ 1593200 w 1944335"/>
                <a:gd name="connsiteY1247" fmla="*/ 57312 h 2651371"/>
                <a:gd name="connsiteX1248" fmla="*/ 1620540 w 1944335"/>
                <a:gd name="connsiteY1248" fmla="*/ 74541 h 2651371"/>
                <a:gd name="connsiteX1249" fmla="*/ 1718029 w 1944335"/>
                <a:gd name="connsiteY1249" fmla="*/ 137718 h 2651371"/>
                <a:gd name="connsiteX1250" fmla="*/ 1876689 w 1944335"/>
                <a:gd name="connsiteY1250" fmla="*/ 240220 h 2651371"/>
                <a:gd name="connsiteX1251" fmla="*/ 1875032 w 1944335"/>
                <a:gd name="connsiteY1251" fmla="*/ 242257 h 2651371"/>
                <a:gd name="connsiteX1252" fmla="*/ 1876777 w 1944335"/>
                <a:gd name="connsiteY1252" fmla="*/ 240277 h 2651371"/>
                <a:gd name="connsiteX1253" fmla="*/ 1876689 w 1944335"/>
                <a:gd name="connsiteY1253" fmla="*/ 240220 h 2651371"/>
                <a:gd name="connsiteX1254" fmla="*/ 1883643 w 1944335"/>
                <a:gd name="connsiteY1254" fmla="*/ 231675 h 2651371"/>
                <a:gd name="connsiteX1255" fmla="*/ 1885370 w 1944335"/>
                <a:gd name="connsiteY1255" fmla="*/ 230525 h 2651371"/>
                <a:gd name="connsiteX1256" fmla="*/ 1887401 w 1944335"/>
                <a:gd name="connsiteY1256" fmla="*/ 228220 h 2651371"/>
                <a:gd name="connsiteX1257" fmla="*/ 1873750 w 1944335"/>
                <a:gd name="connsiteY1257" fmla="*/ 218080 h 2651371"/>
                <a:gd name="connsiteX1258" fmla="*/ 1858326 w 1944335"/>
                <a:gd name="connsiteY1258" fmla="*/ 209509 h 2651371"/>
                <a:gd name="connsiteX1259" fmla="*/ 1760838 w 1944335"/>
                <a:gd name="connsiteY1259" fmla="*/ 146692 h 2651371"/>
                <a:gd name="connsiteX1260" fmla="*/ 1655075 w 1944335"/>
                <a:gd name="connsiteY1260" fmla="*/ 78131 h 2651371"/>
                <a:gd name="connsiteX1261" fmla="*/ 1608584 w 1944335"/>
                <a:gd name="connsiteY1261" fmla="*/ 44462 h 2651371"/>
                <a:gd name="connsiteX1262" fmla="*/ 1555652 w 1944335"/>
                <a:gd name="connsiteY1262" fmla="*/ 589 h 2651371"/>
                <a:gd name="connsiteX1263" fmla="*/ 1601032 w 1944335"/>
                <a:gd name="connsiteY1263" fmla="*/ 28307 h 2651371"/>
                <a:gd name="connsiteX1264" fmla="*/ 1601902 w 1944335"/>
                <a:gd name="connsiteY1264" fmla="*/ 32440 h 2651371"/>
                <a:gd name="connsiteX1265" fmla="*/ 1896187 w 1944335"/>
                <a:gd name="connsiteY1265" fmla="*/ 222404 h 2651371"/>
                <a:gd name="connsiteX1266" fmla="*/ 1898105 w 1944335"/>
                <a:gd name="connsiteY1266" fmla="*/ 221977 h 2651371"/>
                <a:gd name="connsiteX1267" fmla="*/ 1941988 w 1944335"/>
                <a:gd name="connsiteY1267" fmla="*/ 252299 h 2651371"/>
                <a:gd name="connsiteX1268" fmla="*/ 1943427 w 1944335"/>
                <a:gd name="connsiteY1268" fmla="*/ 258797 h 2651371"/>
                <a:gd name="connsiteX1269" fmla="*/ 1662995 w 1944335"/>
                <a:gd name="connsiteY1269" fmla="*/ 457991 h 2651371"/>
                <a:gd name="connsiteX1270" fmla="*/ 1553995 w 1944335"/>
                <a:gd name="connsiteY1270" fmla="*/ 497916 h 2651371"/>
                <a:gd name="connsiteX1271" fmla="*/ 1559979 w 1944335"/>
                <a:gd name="connsiteY1271" fmla="*/ 569114 h 2651371"/>
                <a:gd name="connsiteX1272" fmla="*/ 1558173 w 1944335"/>
                <a:gd name="connsiteY1272" fmla="*/ 748993 h 2651371"/>
                <a:gd name="connsiteX1273" fmla="*/ 1249517 w 1944335"/>
                <a:gd name="connsiteY1273" fmla="*/ 1211211 h 2651371"/>
                <a:gd name="connsiteX1274" fmla="*/ 1089094 w 1944335"/>
                <a:gd name="connsiteY1274" fmla="*/ 1280907 h 2651371"/>
                <a:gd name="connsiteX1275" fmla="*/ 1038012 w 1944335"/>
                <a:gd name="connsiteY1275" fmla="*/ 1299879 h 2651371"/>
                <a:gd name="connsiteX1276" fmla="*/ 1043254 w 1944335"/>
                <a:gd name="connsiteY1276" fmla="*/ 1431841 h 2651371"/>
                <a:gd name="connsiteX1277" fmla="*/ 937962 w 1944335"/>
                <a:gd name="connsiteY1277" fmla="*/ 1828696 h 2651371"/>
                <a:gd name="connsiteX1278" fmla="*/ 635157 w 1944335"/>
                <a:gd name="connsiteY1278" fmla="*/ 2054906 h 2651371"/>
                <a:gd name="connsiteX1279" fmla="*/ 520748 w 1944335"/>
                <a:gd name="connsiteY1279" fmla="*/ 2098004 h 2651371"/>
                <a:gd name="connsiteX1280" fmla="*/ 521996 w 1944335"/>
                <a:gd name="connsiteY1280" fmla="*/ 2112248 h 2651371"/>
                <a:gd name="connsiteX1281" fmla="*/ 397381 w 1944335"/>
                <a:gd name="connsiteY1281" fmla="*/ 2649342 h 2651371"/>
                <a:gd name="connsiteX1282" fmla="*/ 390538 w 1944335"/>
                <a:gd name="connsiteY1282" fmla="*/ 2650782 h 2651371"/>
                <a:gd name="connsiteX1283" fmla="*/ 345015 w 1944335"/>
                <a:gd name="connsiteY1283" fmla="*/ 2623911 h 2651371"/>
                <a:gd name="connsiteX1284" fmla="*/ 351280 w 1944335"/>
                <a:gd name="connsiteY1284" fmla="*/ 2622704 h 2651371"/>
                <a:gd name="connsiteX1285" fmla="*/ 353354 w 1944335"/>
                <a:gd name="connsiteY1285" fmla="*/ 2618315 h 2651371"/>
                <a:gd name="connsiteX1286" fmla="*/ 368748 w 1944335"/>
                <a:gd name="connsiteY1286" fmla="*/ 2629049 h 2651371"/>
                <a:gd name="connsiteX1287" fmla="*/ 388737 w 1944335"/>
                <a:gd name="connsiteY1287" fmla="*/ 2638183 h 2651371"/>
                <a:gd name="connsiteX1288" fmla="*/ 437718 w 1944335"/>
                <a:gd name="connsiteY1288" fmla="*/ 2549267 h 2651371"/>
                <a:gd name="connsiteX1289" fmla="*/ 493183 w 1944335"/>
                <a:gd name="connsiteY1289" fmla="*/ 2384755 h 2651371"/>
                <a:gd name="connsiteX1290" fmla="*/ 513352 w 1944335"/>
                <a:gd name="connsiteY1290" fmla="*/ 2226363 h 2651371"/>
                <a:gd name="connsiteX1291" fmla="*/ 509452 w 1944335"/>
                <a:gd name="connsiteY1291" fmla="*/ 2093508 h 2651371"/>
                <a:gd name="connsiteX1292" fmla="*/ 504856 w 1944335"/>
                <a:gd name="connsiteY1292" fmla="*/ 2041208 h 2651371"/>
                <a:gd name="connsiteX1293" fmla="*/ 507337 w 1944335"/>
                <a:gd name="connsiteY1293" fmla="*/ 2037487 h 2651371"/>
                <a:gd name="connsiteX1294" fmla="*/ 505963 w 1944335"/>
                <a:gd name="connsiteY1294" fmla="*/ 2007179 h 2651371"/>
                <a:gd name="connsiteX1295" fmla="*/ 505822 w 1944335"/>
                <a:gd name="connsiteY1295" fmla="*/ 2007092 h 2651371"/>
                <a:gd name="connsiteX1296" fmla="*/ 501164 w 1944335"/>
                <a:gd name="connsiteY1296" fmla="*/ 1970613 h 2651371"/>
                <a:gd name="connsiteX1297" fmla="*/ 504236 w 1944335"/>
                <a:gd name="connsiteY1297" fmla="*/ 1969065 h 2651371"/>
                <a:gd name="connsiteX1298" fmla="*/ 503092 w 1944335"/>
                <a:gd name="connsiteY1298" fmla="*/ 1943832 h 2651371"/>
                <a:gd name="connsiteX1299" fmla="*/ 500508 w 1944335"/>
                <a:gd name="connsiteY1299" fmla="*/ 1941682 h 2651371"/>
                <a:gd name="connsiteX1300" fmla="*/ 500867 w 1944335"/>
                <a:gd name="connsiteY1300" fmla="*/ 1908718 h 2651371"/>
                <a:gd name="connsiteX1301" fmla="*/ 501486 w 1944335"/>
                <a:gd name="connsiteY1301" fmla="*/ 1908420 h 2651371"/>
                <a:gd name="connsiteX1302" fmla="*/ 501394 w 1944335"/>
                <a:gd name="connsiteY1302" fmla="*/ 1906377 h 2651371"/>
                <a:gd name="connsiteX1303" fmla="*/ 502767 w 1944335"/>
                <a:gd name="connsiteY1303" fmla="*/ 1884745 h 2651371"/>
                <a:gd name="connsiteX1304" fmla="*/ 500347 w 1944335"/>
                <a:gd name="connsiteY1304" fmla="*/ 1882845 h 2651371"/>
                <a:gd name="connsiteX1305" fmla="*/ 498554 w 1944335"/>
                <a:gd name="connsiteY1305" fmla="*/ 1848706 h 2651371"/>
                <a:gd name="connsiteX1306" fmla="*/ 505278 w 1944335"/>
                <a:gd name="connsiteY1306" fmla="*/ 1845176 h 2651371"/>
                <a:gd name="connsiteX1307" fmla="*/ 506587 w 1944335"/>
                <a:gd name="connsiteY1307" fmla="*/ 1824547 h 2651371"/>
                <a:gd name="connsiteX1308" fmla="*/ 505075 w 1944335"/>
                <a:gd name="connsiteY1308" fmla="*/ 1823580 h 2651371"/>
                <a:gd name="connsiteX1309" fmla="*/ 502909 w 1944335"/>
                <a:gd name="connsiteY1309" fmla="*/ 1819622 h 2651371"/>
                <a:gd name="connsiteX1310" fmla="*/ 507241 w 1944335"/>
                <a:gd name="connsiteY1310" fmla="*/ 1791562 h 2651371"/>
                <a:gd name="connsiteX1311" fmla="*/ 511012 w 1944335"/>
                <a:gd name="connsiteY1311" fmla="*/ 1789594 h 2651371"/>
                <a:gd name="connsiteX1312" fmla="*/ 514511 w 1944335"/>
                <a:gd name="connsiteY1312" fmla="*/ 1771616 h 2651371"/>
                <a:gd name="connsiteX1313" fmla="*/ 511414 w 1944335"/>
                <a:gd name="connsiteY1313" fmla="*/ 1769606 h 2651371"/>
                <a:gd name="connsiteX1314" fmla="*/ 508898 w 1944335"/>
                <a:gd name="connsiteY1314" fmla="*/ 1765289 h 2651371"/>
                <a:gd name="connsiteX1315" fmla="*/ 513930 w 1944335"/>
                <a:gd name="connsiteY1315" fmla="*/ 1737588 h 2651371"/>
                <a:gd name="connsiteX1316" fmla="*/ 521118 w 1944335"/>
                <a:gd name="connsiteY1316" fmla="*/ 1733990 h 2651371"/>
                <a:gd name="connsiteX1317" fmla="*/ 521753 w 1944335"/>
                <a:gd name="connsiteY1317" fmla="*/ 1734401 h 2651371"/>
                <a:gd name="connsiteX1318" fmla="*/ 525284 w 1944335"/>
                <a:gd name="connsiteY1318" fmla="*/ 1716258 h 2651371"/>
                <a:gd name="connsiteX1319" fmla="*/ 524121 w 1944335"/>
                <a:gd name="connsiteY1319" fmla="*/ 1715508 h 2651371"/>
                <a:gd name="connsiteX1320" fmla="*/ 522319 w 1944335"/>
                <a:gd name="connsiteY1320" fmla="*/ 1710121 h 2651371"/>
                <a:gd name="connsiteX1321" fmla="*/ 530608 w 1944335"/>
                <a:gd name="connsiteY1321" fmla="*/ 1684981 h 2651371"/>
                <a:gd name="connsiteX1322" fmla="*/ 535759 w 1944335"/>
                <a:gd name="connsiteY1322" fmla="*/ 1682928 h 2651371"/>
                <a:gd name="connsiteX1323" fmla="*/ 542379 w 1944335"/>
                <a:gd name="connsiteY1323" fmla="*/ 1663597 h 2651371"/>
                <a:gd name="connsiteX1324" fmla="*/ 541008 w 1944335"/>
                <a:gd name="connsiteY1324" fmla="*/ 1659935 h 2651371"/>
                <a:gd name="connsiteX1325" fmla="*/ 551081 w 1944335"/>
                <a:gd name="connsiteY1325" fmla="*/ 1635784 h 2651371"/>
                <a:gd name="connsiteX1326" fmla="*/ 554794 w 1944335"/>
                <a:gd name="connsiteY1326" fmla="*/ 1634669 h 2651371"/>
                <a:gd name="connsiteX1327" fmla="*/ 565438 w 1944335"/>
                <a:gd name="connsiteY1327" fmla="*/ 1614405 h 2651371"/>
                <a:gd name="connsiteX1328" fmla="*/ 564312 w 1944335"/>
                <a:gd name="connsiteY1328" fmla="*/ 1609051 h 2651371"/>
                <a:gd name="connsiteX1329" fmla="*/ 578341 w 1944335"/>
                <a:gd name="connsiteY1329" fmla="*/ 1586716 h 2651371"/>
                <a:gd name="connsiteX1330" fmla="*/ 580201 w 1944335"/>
                <a:gd name="connsiteY1330" fmla="*/ 1586302 h 2651371"/>
                <a:gd name="connsiteX1331" fmla="*/ 588260 w 1944335"/>
                <a:gd name="connsiteY1331" fmla="*/ 1570960 h 2651371"/>
                <a:gd name="connsiteX1332" fmla="*/ 593733 w 1944335"/>
                <a:gd name="connsiteY1332" fmla="*/ 1563674 h 2651371"/>
                <a:gd name="connsiteX1333" fmla="*/ 593608 w 1944335"/>
                <a:gd name="connsiteY1333" fmla="*/ 1561045 h 2651371"/>
                <a:gd name="connsiteX1334" fmla="*/ 607207 w 1944335"/>
                <a:gd name="connsiteY1334" fmla="*/ 1545735 h 2651371"/>
                <a:gd name="connsiteX1335" fmla="*/ 624406 w 1944335"/>
                <a:gd name="connsiteY1335" fmla="*/ 1522838 h 2651371"/>
                <a:gd name="connsiteX1336" fmla="*/ 668581 w 1944335"/>
                <a:gd name="connsiteY1336" fmla="*/ 1477958 h 2651371"/>
                <a:gd name="connsiteX1337" fmla="*/ 675514 w 1944335"/>
                <a:gd name="connsiteY1337" fmla="*/ 1472626 h 2651371"/>
                <a:gd name="connsiteX1338" fmla="*/ 689280 w 1944335"/>
                <a:gd name="connsiteY1338" fmla="*/ 1459865 h 2651371"/>
                <a:gd name="connsiteX1339" fmla="*/ 692653 w 1944335"/>
                <a:gd name="connsiteY1339" fmla="*/ 1459443 h 2651371"/>
                <a:gd name="connsiteX1340" fmla="*/ 712222 w 1944335"/>
                <a:gd name="connsiteY1340" fmla="*/ 1444393 h 2651371"/>
                <a:gd name="connsiteX1341" fmla="*/ 711803 w 1944335"/>
                <a:gd name="connsiteY1341" fmla="*/ 1439975 h 2651371"/>
                <a:gd name="connsiteX1342" fmla="*/ 734839 w 1944335"/>
                <a:gd name="connsiteY1342" fmla="*/ 1423715 h 2651371"/>
                <a:gd name="connsiteX1343" fmla="*/ 740238 w 1944335"/>
                <a:gd name="connsiteY1343" fmla="*/ 1423354 h 2651371"/>
                <a:gd name="connsiteX1344" fmla="*/ 740505 w 1944335"/>
                <a:gd name="connsiteY1344" fmla="*/ 1423527 h 2651371"/>
                <a:gd name="connsiteX1345" fmla="*/ 756943 w 1944335"/>
                <a:gd name="connsiteY1345" fmla="*/ 1414448 h 2651371"/>
                <a:gd name="connsiteX1346" fmla="*/ 757328 w 1944335"/>
                <a:gd name="connsiteY1346" fmla="*/ 1409838 h 2651371"/>
                <a:gd name="connsiteX1347" fmla="*/ 780694 w 1944335"/>
                <a:gd name="connsiteY1347" fmla="*/ 1394410 h 2651371"/>
                <a:gd name="connsiteX1348" fmla="*/ 785367 w 1944335"/>
                <a:gd name="connsiteY1348" fmla="*/ 1394410 h 2651371"/>
                <a:gd name="connsiteX1349" fmla="*/ 788974 w 1944335"/>
                <a:gd name="connsiteY1349" fmla="*/ 1396757 h 2651371"/>
                <a:gd name="connsiteX1350" fmla="*/ 804293 w 1944335"/>
                <a:gd name="connsiteY1350" fmla="*/ 1388296 h 2651371"/>
                <a:gd name="connsiteX1351" fmla="*/ 804605 w 1944335"/>
                <a:gd name="connsiteY1351" fmla="*/ 1380801 h 2651371"/>
                <a:gd name="connsiteX1352" fmla="*/ 831294 w 1944335"/>
                <a:gd name="connsiteY1352" fmla="*/ 1367431 h 2651371"/>
                <a:gd name="connsiteX1353" fmla="*/ 836343 w 1944335"/>
                <a:gd name="connsiteY1353" fmla="*/ 1367431 h 2651371"/>
                <a:gd name="connsiteX1354" fmla="*/ 838964 w 1944335"/>
                <a:gd name="connsiteY1354" fmla="*/ 1369146 h 2651371"/>
                <a:gd name="connsiteX1355" fmla="*/ 846533 w 1944335"/>
                <a:gd name="connsiteY1355" fmla="*/ 1364966 h 2651371"/>
                <a:gd name="connsiteX1356" fmla="*/ 856338 w 1944335"/>
                <a:gd name="connsiteY1356" fmla="*/ 1360948 h 2651371"/>
                <a:gd name="connsiteX1357" fmla="*/ 856608 w 1944335"/>
                <a:gd name="connsiteY1357" fmla="*/ 1354751 h 2651371"/>
                <a:gd name="connsiteX1358" fmla="*/ 884718 w 1944335"/>
                <a:gd name="connsiteY1358" fmla="*/ 1344102 h 2651371"/>
                <a:gd name="connsiteX1359" fmla="*/ 892273 w 1944335"/>
                <a:gd name="connsiteY1359" fmla="*/ 1346226 h 2651371"/>
                <a:gd name="connsiteX1360" fmla="*/ 913883 w 1944335"/>
                <a:gd name="connsiteY1360" fmla="*/ 1337372 h 2651371"/>
                <a:gd name="connsiteX1361" fmla="*/ 914153 w 1944335"/>
                <a:gd name="connsiteY1361" fmla="*/ 1334289 h 2651371"/>
                <a:gd name="connsiteX1362" fmla="*/ 931249 w 1944335"/>
                <a:gd name="connsiteY1362" fmla="*/ 1326313 h 2651371"/>
                <a:gd name="connsiteX1363" fmla="*/ 948259 w 1944335"/>
                <a:gd name="connsiteY1363" fmla="*/ 1323288 h 2651371"/>
                <a:gd name="connsiteX1364" fmla="*/ 963056 w 1944335"/>
                <a:gd name="connsiteY1364" fmla="*/ 1317226 h 2651371"/>
                <a:gd name="connsiteX1365" fmla="*/ 975821 w 1944335"/>
                <a:gd name="connsiteY1365" fmla="*/ 1312502 h 2651371"/>
                <a:gd name="connsiteX1366" fmla="*/ 975795 w 1944335"/>
                <a:gd name="connsiteY1366" fmla="*/ 1311825 h 2651371"/>
                <a:gd name="connsiteX1367" fmla="*/ 978678 w 1944335"/>
                <a:gd name="connsiteY1367" fmla="*/ 1307863 h 2651371"/>
                <a:gd name="connsiteX1368" fmla="*/ 1032006 w 1944335"/>
                <a:gd name="connsiteY1368" fmla="*/ 1289133 h 2651371"/>
                <a:gd name="connsiteX1369" fmla="*/ 1032342 w 1944335"/>
                <a:gd name="connsiteY1369" fmla="*/ 1289325 h 2651371"/>
                <a:gd name="connsiteX1370" fmla="*/ 1028513 w 1944335"/>
                <a:gd name="connsiteY1370" fmla="*/ 1293003 h 2651371"/>
                <a:gd name="connsiteX1371" fmla="*/ 1034510 w 1944335"/>
                <a:gd name="connsiteY1371" fmla="*/ 1290784 h 2651371"/>
                <a:gd name="connsiteX1372" fmla="*/ 1033892 w 1944335"/>
                <a:gd name="connsiteY1372" fmla="*/ 1290211 h 2651371"/>
                <a:gd name="connsiteX1373" fmla="*/ 1034744 w 1944335"/>
                <a:gd name="connsiteY1373" fmla="*/ 1290697 h 2651371"/>
                <a:gd name="connsiteX1374" fmla="*/ 1121317 w 1944335"/>
                <a:gd name="connsiteY1374" fmla="*/ 1258661 h 2651371"/>
                <a:gd name="connsiteX1375" fmla="*/ 1274008 w 1944335"/>
                <a:gd name="connsiteY1375" fmla="*/ 1186732 h 2651371"/>
                <a:gd name="connsiteX1376" fmla="*/ 1553131 w 1944335"/>
                <a:gd name="connsiteY1376" fmla="*/ 574401 h 2651371"/>
                <a:gd name="connsiteX1377" fmla="*/ 1544438 w 1944335"/>
                <a:gd name="connsiteY1377" fmla="*/ 463040 h 2651371"/>
                <a:gd name="connsiteX1378" fmla="*/ 1543439 w 1944335"/>
                <a:gd name="connsiteY1378" fmla="*/ 452283 h 2651371"/>
                <a:gd name="connsiteX1379" fmla="*/ 1543609 w 1944335"/>
                <a:gd name="connsiteY1379" fmla="*/ 452413 h 2651371"/>
                <a:gd name="connsiteX1380" fmla="*/ 1543584 w 1944335"/>
                <a:gd name="connsiteY1380" fmla="*/ 452090 h 2651371"/>
                <a:gd name="connsiteX1381" fmla="*/ 1543439 w 1944335"/>
                <a:gd name="connsiteY1381" fmla="*/ 452283 h 2651371"/>
                <a:gd name="connsiteX1382" fmla="*/ 1542360 w 1944335"/>
                <a:gd name="connsiteY1382" fmla="*/ 439649 h 2651371"/>
                <a:gd name="connsiteX1383" fmla="*/ 1542588 w 1944335"/>
                <a:gd name="connsiteY1383" fmla="*/ 439337 h 2651371"/>
                <a:gd name="connsiteX1384" fmla="*/ 1541020 w 1944335"/>
                <a:gd name="connsiteY1384" fmla="*/ 419249 h 2651371"/>
                <a:gd name="connsiteX1385" fmla="*/ 1540434 w 1944335"/>
                <a:gd name="connsiteY1385" fmla="*/ 406211 h 2651371"/>
                <a:gd name="connsiteX1386" fmla="*/ 1536643 w 1944335"/>
                <a:gd name="connsiteY1386" fmla="*/ 390824 h 2651371"/>
                <a:gd name="connsiteX1387" fmla="*/ 1536960 w 1944335"/>
                <a:gd name="connsiteY1387" fmla="*/ 372283 h 2651371"/>
                <a:gd name="connsiteX1388" fmla="*/ 1538772 w 1944335"/>
                <a:gd name="connsiteY1388" fmla="*/ 369260 h 2651371"/>
                <a:gd name="connsiteX1389" fmla="*/ 1537434 w 1944335"/>
                <a:gd name="connsiteY1389" fmla="*/ 339504 h 2651371"/>
                <a:gd name="connsiteX1390" fmla="*/ 1535272 w 1944335"/>
                <a:gd name="connsiteY1390" fmla="*/ 336931 h 2651371"/>
                <a:gd name="connsiteX1391" fmla="*/ 1533419 w 1944335"/>
                <a:gd name="connsiteY1391" fmla="*/ 306861 h 2651371"/>
                <a:gd name="connsiteX1392" fmla="*/ 1535913 w 1944335"/>
                <a:gd name="connsiteY1392" fmla="*/ 305686 h 2651371"/>
                <a:gd name="connsiteX1393" fmla="*/ 1534729 w 1944335"/>
                <a:gd name="connsiteY1393" fmla="*/ 279369 h 2651371"/>
                <a:gd name="connsiteX1394" fmla="*/ 1532394 w 1944335"/>
                <a:gd name="connsiteY1394" fmla="*/ 266309 h 2651371"/>
                <a:gd name="connsiteX1395" fmla="*/ 1533963 w 1944335"/>
                <a:gd name="connsiteY1395" fmla="*/ 248161 h 2651371"/>
                <a:gd name="connsiteX1396" fmla="*/ 1535380 w 1944335"/>
                <a:gd name="connsiteY1396" fmla="*/ 247483 h 2651371"/>
                <a:gd name="connsiteX1397" fmla="*/ 1537183 w 1944335"/>
                <a:gd name="connsiteY1397" fmla="*/ 225100 h 2651371"/>
                <a:gd name="connsiteX1398" fmla="*/ 1535348 w 1944335"/>
                <a:gd name="connsiteY1398" fmla="*/ 223915 h 2651371"/>
                <a:gd name="connsiteX1399" fmla="*/ 1533194 w 1944335"/>
                <a:gd name="connsiteY1399" fmla="*/ 219578 h 2651371"/>
                <a:gd name="connsiteX1400" fmla="*/ 1537502 w 1944335"/>
                <a:gd name="connsiteY1400" fmla="*/ 191390 h 2651371"/>
                <a:gd name="connsiteX1401" fmla="*/ 1540009 w 1944335"/>
                <a:gd name="connsiteY1401" fmla="*/ 190002 h 2651371"/>
                <a:gd name="connsiteX1402" fmla="*/ 1540525 w 1944335"/>
                <a:gd name="connsiteY1402" fmla="*/ 183595 h 2651371"/>
                <a:gd name="connsiteX1403" fmla="*/ 1544424 w 1944335"/>
                <a:gd name="connsiteY1403" fmla="*/ 166909 h 2651371"/>
                <a:gd name="connsiteX1404" fmla="*/ 1544308 w 1944335"/>
                <a:gd name="connsiteY1404" fmla="*/ 166676 h 2651371"/>
                <a:gd name="connsiteX1405" fmla="*/ 1548620 w 1944335"/>
                <a:gd name="connsiteY1405" fmla="*/ 138975 h 2651371"/>
                <a:gd name="connsiteX1406" fmla="*/ 1551243 w 1944335"/>
                <a:gd name="connsiteY1406" fmla="*/ 137724 h 2651371"/>
                <a:gd name="connsiteX1407" fmla="*/ 1558893 w 1944335"/>
                <a:gd name="connsiteY1407" fmla="*/ 104984 h 2651371"/>
                <a:gd name="connsiteX1408" fmla="*/ 1565651 w 1944335"/>
                <a:gd name="connsiteY1408" fmla="*/ 89604 h 2651371"/>
                <a:gd name="connsiteX1409" fmla="*/ 1567227 w 1944335"/>
                <a:gd name="connsiteY1409" fmla="*/ 84797 h 2651371"/>
                <a:gd name="connsiteX1410" fmla="*/ 1567861 w 1944335"/>
                <a:gd name="connsiteY1410" fmla="*/ 84575 h 2651371"/>
                <a:gd name="connsiteX1411" fmla="*/ 1582303 w 1944335"/>
                <a:gd name="connsiteY1411" fmla="*/ 51706 h 2651371"/>
                <a:gd name="connsiteX1412" fmla="*/ 1588786 w 1944335"/>
                <a:gd name="connsiteY1412" fmla="*/ 32267 h 2651371"/>
                <a:gd name="connsiteX1413" fmla="*/ 1568978 w 1944335"/>
                <a:gd name="connsiteY1413" fmla="*/ 20028 h 2651371"/>
                <a:gd name="connsiteX1414" fmla="*/ 1557453 w 1944335"/>
                <a:gd name="connsiteY1414" fmla="*/ 13188 h 2651371"/>
                <a:gd name="connsiteX1415" fmla="*/ 1548449 w 1944335"/>
                <a:gd name="connsiteY1415" fmla="*/ 22548 h 2651371"/>
                <a:gd name="connsiteX1416" fmla="*/ 1527199 w 1944335"/>
                <a:gd name="connsiteY1416" fmla="*/ 66826 h 2651371"/>
                <a:gd name="connsiteX1417" fmla="*/ 1503069 w 1944335"/>
                <a:gd name="connsiteY1417" fmla="*/ 144582 h 2651371"/>
                <a:gd name="connsiteX1418" fmla="*/ 1490823 w 1944335"/>
                <a:gd name="connsiteY1418" fmla="*/ 320973 h 2651371"/>
                <a:gd name="connsiteX1419" fmla="*/ 1502484 w 1944335"/>
                <a:gd name="connsiteY1419" fmla="*/ 475811 h 2651371"/>
                <a:gd name="connsiteX1420" fmla="*/ 1510343 w 1944335"/>
                <a:gd name="connsiteY1420" fmla="*/ 607909 h 2651371"/>
                <a:gd name="connsiteX1421" fmla="*/ 1511792 w 1944335"/>
                <a:gd name="connsiteY1421" fmla="*/ 609349 h 2651371"/>
                <a:gd name="connsiteX1422" fmla="*/ 1511563 w 1944335"/>
                <a:gd name="connsiteY1422" fmla="*/ 628415 h 2651371"/>
                <a:gd name="connsiteX1423" fmla="*/ 1511712 w 1944335"/>
                <a:gd name="connsiteY1423" fmla="*/ 630919 h 2651371"/>
                <a:gd name="connsiteX1424" fmla="*/ 1511491 w 1944335"/>
                <a:gd name="connsiteY1424" fmla="*/ 634442 h 2651371"/>
                <a:gd name="connsiteX1425" fmla="*/ 1511434 w 1944335"/>
                <a:gd name="connsiteY1425" fmla="*/ 639157 h 2651371"/>
                <a:gd name="connsiteX1426" fmla="*/ 1511186 w 1944335"/>
                <a:gd name="connsiteY1426" fmla="*/ 639294 h 2651371"/>
                <a:gd name="connsiteX1427" fmla="*/ 1509420 w 1944335"/>
                <a:gd name="connsiteY1427" fmla="*/ 667396 h 2651371"/>
                <a:gd name="connsiteX1428" fmla="*/ 1510533 w 1944335"/>
                <a:gd name="connsiteY1428" fmla="*/ 668585 h 2651371"/>
                <a:gd name="connsiteX1429" fmla="*/ 1509811 w 1944335"/>
                <a:gd name="connsiteY1429" fmla="*/ 698216 h 2651371"/>
                <a:gd name="connsiteX1430" fmla="*/ 1507412 w 1944335"/>
                <a:gd name="connsiteY1430" fmla="*/ 699358 h 2651371"/>
                <a:gd name="connsiteX1431" fmla="*/ 1505730 w 1944335"/>
                <a:gd name="connsiteY1431" fmla="*/ 726130 h 2651371"/>
                <a:gd name="connsiteX1432" fmla="*/ 1505788 w 1944335"/>
                <a:gd name="connsiteY1432" fmla="*/ 726195 h 2651371"/>
                <a:gd name="connsiteX1433" fmla="*/ 1505679 w 1944335"/>
                <a:gd name="connsiteY1433" fmla="*/ 726945 h 2651371"/>
                <a:gd name="connsiteX1434" fmla="*/ 1504670 w 1944335"/>
                <a:gd name="connsiteY1434" fmla="*/ 743007 h 2651371"/>
                <a:gd name="connsiteX1435" fmla="*/ 1497330 w 1944335"/>
                <a:gd name="connsiteY1435" fmla="*/ 776344 h 2651371"/>
                <a:gd name="connsiteX1436" fmla="*/ 1497775 w 1944335"/>
                <a:gd name="connsiteY1436" fmla="*/ 778493 h 2651371"/>
                <a:gd name="connsiteX1437" fmla="*/ 1497113 w 1944335"/>
                <a:gd name="connsiteY1437" fmla="*/ 777330 h 2651371"/>
                <a:gd name="connsiteX1438" fmla="*/ 1496167 w 1944335"/>
                <a:gd name="connsiteY1438" fmla="*/ 781627 h 2651371"/>
                <a:gd name="connsiteX1439" fmla="*/ 1498315 w 1944335"/>
                <a:gd name="connsiteY1439" fmla="*/ 781099 h 2651371"/>
                <a:gd name="connsiteX1440" fmla="*/ 1497775 w 1944335"/>
                <a:gd name="connsiteY1440" fmla="*/ 778493 h 2651371"/>
                <a:gd name="connsiteX1441" fmla="*/ 1498719 w 1944335"/>
                <a:gd name="connsiteY1441" fmla="*/ 780150 h 2651371"/>
                <a:gd name="connsiteX1442" fmla="*/ 1493686 w 1944335"/>
                <a:gd name="connsiteY1442" fmla="*/ 807611 h 2651371"/>
                <a:gd name="connsiteX1443" fmla="*/ 1490175 w 1944335"/>
                <a:gd name="connsiteY1443" fmla="*/ 808847 h 2651371"/>
                <a:gd name="connsiteX1444" fmla="*/ 1484857 w 1944335"/>
                <a:gd name="connsiteY1444" fmla="*/ 833001 h 2651371"/>
                <a:gd name="connsiteX1445" fmla="*/ 1485050 w 1944335"/>
                <a:gd name="connsiteY1445" fmla="*/ 834148 h 2651371"/>
                <a:gd name="connsiteX1446" fmla="*/ 1484737 w 1944335"/>
                <a:gd name="connsiteY1446" fmla="*/ 833544 h 2651371"/>
                <a:gd name="connsiteX1447" fmla="*/ 1483727 w 1944335"/>
                <a:gd name="connsiteY1447" fmla="*/ 838135 h 2651371"/>
                <a:gd name="connsiteX1448" fmla="*/ 1485647 w 1944335"/>
                <a:gd name="connsiteY1448" fmla="*/ 837681 h 2651371"/>
                <a:gd name="connsiteX1449" fmla="*/ 1485050 w 1944335"/>
                <a:gd name="connsiteY1449" fmla="*/ 834148 h 2651371"/>
                <a:gd name="connsiteX1450" fmla="*/ 1486368 w 1944335"/>
                <a:gd name="connsiteY1450" fmla="*/ 836688 h 2651371"/>
                <a:gd name="connsiteX1451" fmla="*/ 1478075 w 1944335"/>
                <a:gd name="connsiteY1451" fmla="*/ 861592 h 2651371"/>
                <a:gd name="connsiteX1452" fmla="*/ 1476845 w 1944335"/>
                <a:gd name="connsiteY1452" fmla="*/ 862023 h 2651371"/>
                <a:gd name="connsiteX1453" fmla="*/ 1465425 w 1944335"/>
                <a:gd name="connsiteY1453" fmla="*/ 892331 h 2651371"/>
                <a:gd name="connsiteX1454" fmla="*/ 1465731 w 1944335"/>
                <a:gd name="connsiteY1454" fmla="*/ 892964 h 2651371"/>
                <a:gd name="connsiteX1455" fmla="*/ 1460802 w 1944335"/>
                <a:gd name="connsiteY1455" fmla="*/ 904600 h 2651371"/>
                <a:gd name="connsiteX1456" fmla="*/ 1454852 w 1944335"/>
                <a:gd name="connsiteY1456" fmla="*/ 920390 h 2651371"/>
                <a:gd name="connsiteX1457" fmla="*/ 1420600 w 1944335"/>
                <a:gd name="connsiteY1457" fmla="*/ 984879 h 2651371"/>
                <a:gd name="connsiteX1458" fmla="*/ 1417622 w 1944335"/>
                <a:gd name="connsiteY1458" fmla="*/ 988982 h 2651371"/>
                <a:gd name="connsiteX1459" fmla="*/ 1418327 w 1944335"/>
                <a:gd name="connsiteY1459" fmla="*/ 991665 h 2651371"/>
                <a:gd name="connsiteX1460" fmla="*/ 1402875 w 1944335"/>
                <a:gd name="connsiteY1460" fmla="*/ 1013280 h 2651371"/>
                <a:gd name="connsiteX1461" fmla="*/ 1400538 w 1944335"/>
                <a:gd name="connsiteY1461" fmla="*/ 1013707 h 2651371"/>
                <a:gd name="connsiteX1462" fmla="*/ 1402830 w 1944335"/>
                <a:gd name="connsiteY1462" fmla="*/ 1013145 h 2651371"/>
                <a:gd name="connsiteX1463" fmla="*/ 1402219 w 1944335"/>
                <a:gd name="connsiteY1463" fmla="*/ 1010201 h 2651371"/>
                <a:gd name="connsiteX1464" fmla="*/ 1399542 w 1944335"/>
                <a:gd name="connsiteY1464" fmla="*/ 1013890 h 2651371"/>
                <a:gd name="connsiteX1465" fmla="*/ 1400538 w 1944335"/>
                <a:gd name="connsiteY1465" fmla="*/ 1013707 h 2651371"/>
                <a:gd name="connsiteX1466" fmla="*/ 1399487 w 1944335"/>
                <a:gd name="connsiteY1466" fmla="*/ 1013965 h 2651371"/>
                <a:gd name="connsiteX1467" fmla="*/ 1384166 w 1944335"/>
                <a:gd name="connsiteY1467" fmla="*/ 1035072 h 2651371"/>
                <a:gd name="connsiteX1468" fmla="*/ 1384270 w 1944335"/>
                <a:gd name="connsiteY1468" fmla="*/ 1036168 h 2651371"/>
                <a:gd name="connsiteX1469" fmla="*/ 1380033 w 1944335"/>
                <a:gd name="connsiteY1469" fmla="*/ 1040765 h 2651371"/>
                <a:gd name="connsiteX1470" fmla="*/ 1377649 w 1944335"/>
                <a:gd name="connsiteY1470" fmla="*/ 1044049 h 2651371"/>
                <a:gd name="connsiteX1471" fmla="*/ 1367685 w 1944335"/>
                <a:gd name="connsiteY1471" fmla="*/ 1054161 h 2651371"/>
                <a:gd name="connsiteX1472" fmla="*/ 1366661 w 1944335"/>
                <a:gd name="connsiteY1472" fmla="*/ 1055273 h 2651371"/>
                <a:gd name="connsiteX1473" fmla="*/ 1366594 w 1944335"/>
                <a:gd name="connsiteY1473" fmla="*/ 1055269 h 2651371"/>
                <a:gd name="connsiteX1474" fmla="*/ 1325657 w 1944335"/>
                <a:gd name="connsiteY1474" fmla="*/ 1096816 h 2651371"/>
                <a:gd name="connsiteX1475" fmla="*/ 1264283 w 1944335"/>
                <a:gd name="connsiteY1475" fmla="*/ 1142094 h 2651371"/>
                <a:gd name="connsiteX1476" fmla="*/ 1113917 w 1944335"/>
                <a:gd name="connsiteY1476" fmla="*/ 1213371 h 2651371"/>
                <a:gd name="connsiteX1477" fmla="*/ 1029889 w 1944335"/>
                <a:gd name="connsiteY1477" fmla="*/ 1243455 h 2651371"/>
                <a:gd name="connsiteX1478" fmla="*/ 1029627 w 1944335"/>
                <a:gd name="connsiteY1478" fmla="*/ 1243874 h 2651371"/>
                <a:gd name="connsiteX1479" fmla="*/ 997836 w 1944335"/>
                <a:gd name="connsiteY1479" fmla="*/ 1254931 h 2651371"/>
                <a:gd name="connsiteX1480" fmla="*/ 957068 w 1944335"/>
                <a:gd name="connsiteY1480" fmla="*/ 1269528 h 2651371"/>
                <a:gd name="connsiteX1481" fmla="*/ 639768 w 1944335"/>
                <a:gd name="connsiteY1481" fmla="*/ 1445560 h 2651371"/>
                <a:gd name="connsiteX1482" fmla="*/ 462929 w 1944335"/>
                <a:gd name="connsiteY1482" fmla="*/ 1787543 h 2651371"/>
                <a:gd name="connsiteX1483" fmla="*/ 466531 w 1944335"/>
                <a:gd name="connsiteY1483" fmla="*/ 2086689 h 2651371"/>
                <a:gd name="connsiteX1484" fmla="*/ 467277 w 1944335"/>
                <a:gd name="connsiteY1484" fmla="*/ 2244745 h 2651371"/>
                <a:gd name="connsiteX1485" fmla="*/ 459023 w 1944335"/>
                <a:gd name="connsiteY1485" fmla="*/ 2295685 h 2651371"/>
                <a:gd name="connsiteX1486" fmla="*/ 459616 w 1944335"/>
                <a:gd name="connsiteY1486" fmla="*/ 2296339 h 2651371"/>
                <a:gd name="connsiteX1487" fmla="*/ 456733 w 1944335"/>
                <a:gd name="connsiteY1487" fmla="*/ 2329828 h 2651371"/>
                <a:gd name="connsiteX1488" fmla="*/ 453191 w 1944335"/>
                <a:gd name="connsiteY1488" fmla="*/ 2331681 h 2651371"/>
                <a:gd name="connsiteX1489" fmla="*/ 448854 w 1944335"/>
                <a:gd name="connsiteY1489" fmla="*/ 2358446 h 2651371"/>
                <a:gd name="connsiteX1490" fmla="*/ 450764 w 1944335"/>
                <a:gd name="connsiteY1490" fmla="*/ 2359696 h 2651371"/>
                <a:gd name="connsiteX1491" fmla="*/ 451415 w 1944335"/>
                <a:gd name="connsiteY1491" fmla="*/ 2362742 h 2651371"/>
                <a:gd name="connsiteX1492" fmla="*/ 449058 w 1944335"/>
                <a:gd name="connsiteY1492" fmla="*/ 2359067 h 2651371"/>
                <a:gd name="connsiteX1493" fmla="*/ 448722 w 1944335"/>
                <a:gd name="connsiteY1493" fmla="*/ 2359259 h 2651371"/>
                <a:gd name="connsiteX1494" fmla="*/ 447430 w 1944335"/>
                <a:gd name="connsiteY1494" fmla="*/ 2367237 h 2651371"/>
                <a:gd name="connsiteX1495" fmla="*/ 452156 w 1944335"/>
                <a:gd name="connsiteY1495" fmla="*/ 2366212 h 2651371"/>
                <a:gd name="connsiteX1496" fmla="*/ 451415 w 1944335"/>
                <a:gd name="connsiteY1496" fmla="*/ 2362742 h 2651371"/>
                <a:gd name="connsiteX1497" fmla="*/ 452919 w 1944335"/>
                <a:gd name="connsiteY1497" fmla="*/ 2365088 h 2651371"/>
                <a:gd name="connsiteX1498" fmla="*/ 446813 w 1944335"/>
                <a:gd name="connsiteY1498" fmla="*/ 2396724 h 2651371"/>
                <a:gd name="connsiteX1499" fmla="*/ 442056 w 1944335"/>
                <a:gd name="connsiteY1499" fmla="*/ 2398629 h 2651371"/>
                <a:gd name="connsiteX1500" fmla="*/ 435819 w 1944335"/>
                <a:gd name="connsiteY1500" fmla="*/ 2418362 h 2651371"/>
                <a:gd name="connsiteX1501" fmla="*/ 438047 w 1944335"/>
                <a:gd name="connsiteY1501" fmla="*/ 2419810 h 2651371"/>
                <a:gd name="connsiteX1502" fmla="*/ 438661 w 1944335"/>
                <a:gd name="connsiteY1502" fmla="*/ 2422687 h 2651371"/>
                <a:gd name="connsiteX1503" fmla="*/ 436607 w 1944335"/>
                <a:gd name="connsiteY1503" fmla="*/ 2419313 h 2651371"/>
                <a:gd name="connsiteX1504" fmla="*/ 435302 w 1944335"/>
                <a:gd name="connsiteY1504" fmla="*/ 2419998 h 2651371"/>
                <a:gd name="connsiteX1505" fmla="*/ 432876 w 1944335"/>
                <a:gd name="connsiteY1505" fmla="*/ 2427675 h 2651371"/>
                <a:gd name="connsiteX1506" fmla="*/ 433005 w 1944335"/>
                <a:gd name="connsiteY1506" fmla="*/ 2427759 h 2651371"/>
                <a:gd name="connsiteX1507" fmla="*/ 439443 w 1944335"/>
                <a:gd name="connsiteY1507" fmla="*/ 2426359 h 2651371"/>
                <a:gd name="connsiteX1508" fmla="*/ 438661 w 1944335"/>
                <a:gd name="connsiteY1508" fmla="*/ 2422687 h 2651371"/>
                <a:gd name="connsiteX1509" fmla="*/ 440208 w 1944335"/>
                <a:gd name="connsiteY1509" fmla="*/ 2425230 h 2651371"/>
                <a:gd name="connsiteX1510" fmla="*/ 432645 w 1944335"/>
                <a:gd name="connsiteY1510" fmla="*/ 2457025 h 2651371"/>
                <a:gd name="connsiteX1511" fmla="*/ 425082 w 1944335"/>
                <a:gd name="connsiteY1511" fmla="*/ 2459916 h 2651371"/>
                <a:gd name="connsiteX1512" fmla="*/ 423095 w 1944335"/>
                <a:gd name="connsiteY1512" fmla="*/ 2458623 h 2651371"/>
                <a:gd name="connsiteX1513" fmla="*/ 415537 w 1944335"/>
                <a:gd name="connsiteY1513" fmla="*/ 2482539 h 2651371"/>
                <a:gd name="connsiteX1514" fmla="*/ 415835 w 1944335"/>
                <a:gd name="connsiteY1514" fmla="*/ 2482733 h 2651371"/>
                <a:gd name="connsiteX1515" fmla="*/ 416356 w 1944335"/>
                <a:gd name="connsiteY1515" fmla="*/ 2485246 h 2651371"/>
                <a:gd name="connsiteX1516" fmla="*/ 415328 w 1944335"/>
                <a:gd name="connsiteY1516" fmla="*/ 2483198 h 2651371"/>
                <a:gd name="connsiteX1517" fmla="*/ 413026 w 1944335"/>
                <a:gd name="connsiteY1517" fmla="*/ 2490483 h 2651371"/>
                <a:gd name="connsiteX1518" fmla="*/ 417228 w 1944335"/>
                <a:gd name="connsiteY1518" fmla="*/ 2489451 h 2651371"/>
                <a:gd name="connsiteX1519" fmla="*/ 416356 w 1944335"/>
                <a:gd name="connsiteY1519" fmla="*/ 2485246 h 2651371"/>
                <a:gd name="connsiteX1520" fmla="*/ 417991 w 1944335"/>
                <a:gd name="connsiteY1520" fmla="*/ 2488504 h 2651371"/>
                <a:gd name="connsiteX1521" fmla="*/ 406851 w 1944335"/>
                <a:gd name="connsiteY1521" fmla="*/ 2517358 h 2651371"/>
                <a:gd name="connsiteX1522" fmla="*/ 399891 w 1944335"/>
                <a:gd name="connsiteY1522" fmla="*/ 2519803 h 2651371"/>
                <a:gd name="connsiteX1523" fmla="*/ 388393 w 1944335"/>
                <a:gd name="connsiteY1523" fmla="*/ 2544144 h 2651371"/>
                <a:gd name="connsiteX1524" fmla="*/ 390434 w 1944335"/>
                <a:gd name="connsiteY1524" fmla="*/ 2545464 h 2651371"/>
                <a:gd name="connsiteX1525" fmla="*/ 391052 w 1944335"/>
                <a:gd name="connsiteY1525" fmla="*/ 2548473 h 2651371"/>
                <a:gd name="connsiteX1526" fmla="*/ 389760 w 1944335"/>
                <a:gd name="connsiteY1526" fmla="*/ 2545464 h 2651371"/>
                <a:gd name="connsiteX1527" fmla="*/ 387243 w 1944335"/>
                <a:gd name="connsiteY1527" fmla="*/ 2546576 h 2651371"/>
                <a:gd name="connsiteX1528" fmla="*/ 384137 w 1944335"/>
                <a:gd name="connsiteY1528" fmla="*/ 2553152 h 2651371"/>
                <a:gd name="connsiteX1529" fmla="*/ 385042 w 1944335"/>
                <a:gd name="connsiteY1529" fmla="*/ 2553739 h 2651371"/>
                <a:gd name="connsiteX1530" fmla="*/ 391782 w 1944335"/>
                <a:gd name="connsiteY1530" fmla="*/ 2552030 h 2651371"/>
                <a:gd name="connsiteX1531" fmla="*/ 391052 w 1944335"/>
                <a:gd name="connsiteY1531" fmla="*/ 2548473 h 2651371"/>
                <a:gd name="connsiteX1532" fmla="*/ 392231 w 1944335"/>
                <a:gd name="connsiteY1532" fmla="*/ 2551221 h 2651371"/>
                <a:gd name="connsiteX1533" fmla="*/ 380010 w 1944335"/>
                <a:gd name="connsiteY1533" fmla="*/ 2578923 h 2651371"/>
                <a:gd name="connsiteX1534" fmla="*/ 372462 w 1944335"/>
                <a:gd name="connsiteY1534" fmla="*/ 2581801 h 2651371"/>
                <a:gd name="connsiteX1535" fmla="*/ 371039 w 1944335"/>
                <a:gd name="connsiteY1535" fmla="*/ 2580878 h 2651371"/>
                <a:gd name="connsiteX1536" fmla="*/ 353354 w 1944335"/>
                <a:gd name="connsiteY1536" fmla="*/ 2618315 h 2651371"/>
                <a:gd name="connsiteX1537" fmla="*/ 349840 w 1944335"/>
                <a:gd name="connsiteY1537" fmla="*/ 2615864 h 2651371"/>
                <a:gd name="connsiteX1538" fmla="*/ 343132 w 1944335"/>
                <a:gd name="connsiteY1538" fmla="*/ 2617529 h 2651371"/>
                <a:gd name="connsiteX1539" fmla="*/ 343676 w 1944335"/>
                <a:gd name="connsiteY1539" fmla="*/ 2619573 h 2651371"/>
                <a:gd name="connsiteX1540" fmla="*/ 342997 w 1944335"/>
                <a:gd name="connsiteY1540" fmla="*/ 2617304 h 2651371"/>
                <a:gd name="connsiteX1541" fmla="*/ 363916 w 1944335"/>
                <a:gd name="connsiteY1541" fmla="*/ 2576257 h 2651371"/>
                <a:gd name="connsiteX1542" fmla="*/ 83910 w 1944335"/>
                <a:gd name="connsiteY1542" fmla="*/ 2394610 h 2651371"/>
                <a:gd name="connsiteX1543" fmla="*/ 52143 w 1944335"/>
                <a:gd name="connsiteY1543" fmla="*/ 2429548 h 2651371"/>
                <a:gd name="connsiteX1544" fmla="*/ 45315 w 1944335"/>
                <a:gd name="connsiteY1544" fmla="*/ 2430988 h 2651371"/>
                <a:gd name="connsiteX1545" fmla="*/ 2185 w 1944335"/>
                <a:gd name="connsiteY1545" fmla="*/ 2400035 h 2651371"/>
                <a:gd name="connsiteX1546" fmla="*/ 748 w 1944335"/>
                <a:gd name="connsiteY1546" fmla="*/ 2393197 h 2651371"/>
                <a:gd name="connsiteX1547" fmla="*/ 322600 w 1944335"/>
                <a:gd name="connsiteY1547" fmla="*/ 2112954 h 2651371"/>
                <a:gd name="connsiteX1548" fmla="*/ 452617 w 1944335"/>
                <a:gd name="connsiteY1548" fmla="*/ 2055039 h 2651371"/>
                <a:gd name="connsiteX1549" fmla="*/ 446002 w 1944335"/>
                <a:gd name="connsiteY1549" fmla="*/ 1980494 h 2651371"/>
                <a:gd name="connsiteX1550" fmla="*/ 626802 w 1944335"/>
                <a:gd name="connsiteY1550" fmla="*/ 1444480 h 2651371"/>
                <a:gd name="connsiteX1551" fmla="*/ 908041 w 1944335"/>
                <a:gd name="connsiteY1551" fmla="*/ 1282397 h 2651371"/>
                <a:gd name="connsiteX1552" fmla="*/ 972017 w 1944335"/>
                <a:gd name="connsiteY1552" fmla="*/ 1258457 h 2651371"/>
                <a:gd name="connsiteX1553" fmla="*/ 971736 w 1944335"/>
                <a:gd name="connsiteY1553" fmla="*/ 1258269 h 2651371"/>
                <a:gd name="connsiteX1554" fmla="*/ 1073854 w 1944335"/>
                <a:gd name="connsiteY1554" fmla="*/ 721342 h 2651371"/>
                <a:gd name="connsiteX1555" fmla="*/ 1374663 w 1944335"/>
                <a:gd name="connsiteY1555" fmla="*/ 497912 h 2651371"/>
                <a:gd name="connsiteX1556" fmla="*/ 1490999 w 1944335"/>
                <a:gd name="connsiteY1556" fmla="*/ 452268 h 2651371"/>
                <a:gd name="connsiteX1557" fmla="*/ 1489861 w 1944335"/>
                <a:gd name="connsiteY1557" fmla="*/ 436877 h 2651371"/>
                <a:gd name="connsiteX1558" fmla="*/ 1549169 w 1944335"/>
                <a:gd name="connsiteY1558" fmla="*/ 2029 h 2651371"/>
                <a:gd name="connsiteX1559" fmla="*/ 1555652 w 1944335"/>
                <a:gd name="connsiteY1559" fmla="*/ 589 h 2651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Lst>
              <a:rect l="l" t="t" r="r" b="b"/>
              <a:pathLst>
                <a:path w="1944335" h="2651371">
                  <a:moveTo>
                    <a:pt x="344967" y="2623883"/>
                  </a:moveTo>
                  <a:lnTo>
                    <a:pt x="345015" y="2623911"/>
                  </a:lnTo>
                  <a:lnTo>
                    <a:pt x="344978" y="2623919"/>
                  </a:lnTo>
                  <a:close/>
                  <a:moveTo>
                    <a:pt x="343676" y="2619573"/>
                  </a:moveTo>
                  <a:lnTo>
                    <a:pt x="344967" y="2623883"/>
                  </a:lnTo>
                  <a:lnTo>
                    <a:pt x="344797" y="2623783"/>
                  </a:lnTo>
                  <a:close/>
                  <a:moveTo>
                    <a:pt x="375247" y="2571971"/>
                  </a:moveTo>
                  <a:lnTo>
                    <a:pt x="374890" y="2572726"/>
                  </a:lnTo>
                  <a:lnTo>
                    <a:pt x="375922" y="2572582"/>
                  </a:lnTo>
                  <a:close/>
                  <a:moveTo>
                    <a:pt x="427403" y="2444992"/>
                  </a:moveTo>
                  <a:lnTo>
                    <a:pt x="426098" y="2449122"/>
                  </a:lnTo>
                  <a:lnTo>
                    <a:pt x="429404" y="2450883"/>
                  </a:lnTo>
                  <a:close/>
                  <a:moveTo>
                    <a:pt x="443720" y="2390129"/>
                  </a:moveTo>
                  <a:lnTo>
                    <a:pt x="443666" y="2390468"/>
                  </a:lnTo>
                  <a:lnTo>
                    <a:pt x="443940" y="2390612"/>
                  </a:lnTo>
                  <a:close/>
                  <a:moveTo>
                    <a:pt x="104937" y="2371484"/>
                  </a:moveTo>
                  <a:lnTo>
                    <a:pt x="88663" y="2389382"/>
                  </a:lnTo>
                  <a:lnTo>
                    <a:pt x="90683" y="2391575"/>
                  </a:lnTo>
                  <a:cubicBezTo>
                    <a:pt x="105290" y="2402435"/>
                    <a:pt x="132181" y="2414510"/>
                    <a:pt x="140268" y="2419906"/>
                  </a:cubicBezTo>
                  <a:cubicBezTo>
                    <a:pt x="178368" y="2444370"/>
                    <a:pt x="216468" y="2468834"/>
                    <a:pt x="254568" y="2493658"/>
                  </a:cubicBezTo>
                  <a:cubicBezTo>
                    <a:pt x="286198" y="2514165"/>
                    <a:pt x="317469" y="2534671"/>
                    <a:pt x="349099" y="2554818"/>
                  </a:cubicBezTo>
                  <a:cubicBezTo>
                    <a:pt x="351435" y="2556257"/>
                    <a:pt x="356378" y="2560395"/>
                    <a:pt x="361500" y="2564217"/>
                  </a:cubicBezTo>
                  <a:lnTo>
                    <a:pt x="368161" y="2567929"/>
                  </a:lnTo>
                  <a:lnTo>
                    <a:pt x="377790" y="2549035"/>
                  </a:lnTo>
                  <a:lnTo>
                    <a:pt x="218624" y="2445809"/>
                  </a:lnTo>
                  <a:cubicBezTo>
                    <a:pt x="185916" y="2424583"/>
                    <a:pt x="152848" y="2403357"/>
                    <a:pt x="120140" y="2382131"/>
                  </a:cubicBezTo>
                  <a:cubicBezTo>
                    <a:pt x="118343" y="2381052"/>
                    <a:pt x="113670" y="2377184"/>
                    <a:pt x="108862" y="2373631"/>
                  </a:cubicBezTo>
                  <a:close/>
                  <a:moveTo>
                    <a:pt x="129416" y="2344561"/>
                  </a:moveTo>
                  <a:lnTo>
                    <a:pt x="111082" y="2364725"/>
                  </a:lnTo>
                  <a:lnTo>
                    <a:pt x="382294" y="2540198"/>
                  </a:lnTo>
                  <a:lnTo>
                    <a:pt x="386441" y="2532061"/>
                  </a:lnTo>
                  <a:lnTo>
                    <a:pt x="392500" y="2515236"/>
                  </a:lnTo>
                  <a:close/>
                  <a:moveTo>
                    <a:pt x="122235" y="2328364"/>
                  </a:moveTo>
                  <a:lnTo>
                    <a:pt x="122405" y="2328541"/>
                  </a:lnTo>
                  <a:lnTo>
                    <a:pt x="122454" y="2328484"/>
                  </a:lnTo>
                  <a:close/>
                  <a:moveTo>
                    <a:pt x="150678" y="2321176"/>
                  </a:moveTo>
                  <a:lnTo>
                    <a:pt x="134066" y="2339447"/>
                  </a:lnTo>
                  <a:lnTo>
                    <a:pt x="148019" y="2348111"/>
                  </a:lnTo>
                  <a:cubicBezTo>
                    <a:pt x="160417" y="2355054"/>
                    <a:pt x="173444" y="2361366"/>
                    <a:pt x="177577" y="2364071"/>
                  </a:cubicBezTo>
                  <a:cubicBezTo>
                    <a:pt x="213154" y="2387515"/>
                    <a:pt x="249090" y="2410598"/>
                    <a:pt x="285027" y="2434042"/>
                  </a:cubicBezTo>
                  <a:cubicBezTo>
                    <a:pt x="316651" y="2454601"/>
                    <a:pt x="348275" y="2475159"/>
                    <a:pt x="379899" y="2495357"/>
                  </a:cubicBezTo>
                  <a:cubicBezTo>
                    <a:pt x="382235" y="2496980"/>
                    <a:pt x="386457" y="2500587"/>
                    <a:pt x="390725" y="2503788"/>
                  </a:cubicBezTo>
                  <a:lnTo>
                    <a:pt x="395662" y="2506456"/>
                  </a:lnTo>
                  <a:lnTo>
                    <a:pt x="403036" y="2485979"/>
                  </a:lnTo>
                  <a:lnTo>
                    <a:pt x="252684" y="2388236"/>
                  </a:lnTo>
                  <a:lnTo>
                    <a:pt x="158890" y="2327643"/>
                  </a:lnTo>
                  <a:close/>
                  <a:moveTo>
                    <a:pt x="458597" y="2298319"/>
                  </a:moveTo>
                  <a:lnTo>
                    <a:pt x="458525" y="2298759"/>
                  </a:lnTo>
                  <a:lnTo>
                    <a:pt x="458670" y="2298725"/>
                  </a:lnTo>
                  <a:close/>
                  <a:moveTo>
                    <a:pt x="173385" y="2296202"/>
                  </a:moveTo>
                  <a:lnTo>
                    <a:pt x="156865" y="2314371"/>
                  </a:lnTo>
                  <a:lnTo>
                    <a:pt x="406411" y="2476606"/>
                  </a:lnTo>
                  <a:lnTo>
                    <a:pt x="414824" y="2453244"/>
                  </a:lnTo>
                  <a:close/>
                  <a:moveTo>
                    <a:pt x="170453" y="2282872"/>
                  </a:moveTo>
                  <a:cubicBezTo>
                    <a:pt x="169192" y="2279981"/>
                    <a:pt x="169282" y="2281246"/>
                    <a:pt x="169777" y="2283098"/>
                  </a:cubicBezTo>
                  <a:lnTo>
                    <a:pt x="170585" y="2284822"/>
                  </a:lnTo>
                  <a:lnTo>
                    <a:pt x="171546" y="2283988"/>
                  </a:lnTo>
                  <a:close/>
                  <a:moveTo>
                    <a:pt x="196528" y="2275357"/>
                  </a:moveTo>
                  <a:lnTo>
                    <a:pt x="185044" y="2283378"/>
                  </a:lnTo>
                  <a:lnTo>
                    <a:pt x="178261" y="2290839"/>
                  </a:lnTo>
                  <a:lnTo>
                    <a:pt x="180649" y="2293277"/>
                  </a:lnTo>
                  <a:cubicBezTo>
                    <a:pt x="195438" y="2304099"/>
                    <a:pt x="220964" y="2315481"/>
                    <a:pt x="229878" y="2321171"/>
                  </a:cubicBezTo>
                  <a:cubicBezTo>
                    <a:pt x="261572" y="2341766"/>
                    <a:pt x="293265" y="2362361"/>
                    <a:pt x="324959" y="2382956"/>
                  </a:cubicBezTo>
                  <a:cubicBezTo>
                    <a:pt x="353051" y="2401383"/>
                    <a:pt x="381143" y="2419449"/>
                    <a:pt x="409595" y="2437876"/>
                  </a:cubicBezTo>
                  <a:lnTo>
                    <a:pt x="417980" y="2444479"/>
                  </a:lnTo>
                  <a:lnTo>
                    <a:pt x="425699" y="2423044"/>
                  </a:lnTo>
                  <a:lnTo>
                    <a:pt x="284622" y="2332011"/>
                  </a:lnTo>
                  <a:cubicBezTo>
                    <a:pt x="257610" y="2314306"/>
                    <a:pt x="230958" y="2292989"/>
                    <a:pt x="202146" y="2278175"/>
                  </a:cubicBezTo>
                  <a:close/>
                  <a:moveTo>
                    <a:pt x="221502" y="2257912"/>
                  </a:moveTo>
                  <a:lnTo>
                    <a:pt x="205750" y="2268915"/>
                  </a:lnTo>
                  <a:lnTo>
                    <a:pt x="428984" y="2413922"/>
                  </a:lnTo>
                  <a:lnTo>
                    <a:pt x="434556" y="2398449"/>
                  </a:lnTo>
                  <a:lnTo>
                    <a:pt x="434891" y="2396521"/>
                  </a:lnTo>
                  <a:close/>
                  <a:moveTo>
                    <a:pt x="217329" y="2243938"/>
                  </a:moveTo>
                  <a:lnTo>
                    <a:pt x="217499" y="2244116"/>
                  </a:lnTo>
                  <a:lnTo>
                    <a:pt x="217513" y="2244104"/>
                  </a:lnTo>
                  <a:close/>
                  <a:moveTo>
                    <a:pt x="248432" y="2239101"/>
                  </a:moveTo>
                  <a:lnTo>
                    <a:pt x="227448" y="2253759"/>
                  </a:lnTo>
                  <a:lnTo>
                    <a:pt x="240986" y="2262273"/>
                  </a:lnTo>
                  <a:cubicBezTo>
                    <a:pt x="252254" y="2268654"/>
                    <a:pt x="264195" y="2274495"/>
                    <a:pt x="268684" y="2277371"/>
                  </a:cubicBezTo>
                  <a:cubicBezTo>
                    <a:pt x="298133" y="2296065"/>
                    <a:pt x="326864" y="2314759"/>
                    <a:pt x="355953" y="2333812"/>
                  </a:cubicBezTo>
                  <a:cubicBezTo>
                    <a:pt x="380015" y="2349270"/>
                    <a:pt x="405872" y="2363650"/>
                    <a:pt x="428857" y="2380906"/>
                  </a:cubicBezTo>
                  <a:cubicBezTo>
                    <a:pt x="429755" y="2381625"/>
                    <a:pt x="432807" y="2384142"/>
                    <a:pt x="435994" y="2386433"/>
                  </a:cubicBezTo>
                  <a:lnTo>
                    <a:pt x="436591" y="2386747"/>
                  </a:lnTo>
                  <a:lnTo>
                    <a:pt x="440511" y="2364200"/>
                  </a:lnTo>
                  <a:lnTo>
                    <a:pt x="316090" y="2283123"/>
                  </a:lnTo>
                  <a:cubicBezTo>
                    <a:pt x="305316" y="2276293"/>
                    <a:pt x="294093" y="2267575"/>
                    <a:pt x="282601" y="2259352"/>
                  </a:cubicBezTo>
                  <a:close/>
                  <a:moveTo>
                    <a:pt x="274502" y="2220891"/>
                  </a:moveTo>
                  <a:lnTo>
                    <a:pt x="257121" y="2233032"/>
                  </a:lnTo>
                  <a:lnTo>
                    <a:pt x="442261" y="2354134"/>
                  </a:lnTo>
                  <a:lnTo>
                    <a:pt x="446138" y="2331833"/>
                  </a:lnTo>
                  <a:close/>
                  <a:moveTo>
                    <a:pt x="301841" y="2201795"/>
                  </a:moveTo>
                  <a:lnTo>
                    <a:pt x="282557" y="2215265"/>
                  </a:lnTo>
                  <a:lnTo>
                    <a:pt x="296893" y="2225716"/>
                  </a:lnTo>
                  <a:cubicBezTo>
                    <a:pt x="305453" y="2230623"/>
                    <a:pt x="314373" y="2235124"/>
                    <a:pt x="321221" y="2239445"/>
                  </a:cubicBezTo>
                  <a:lnTo>
                    <a:pt x="391500" y="2285176"/>
                  </a:lnTo>
                  <a:cubicBezTo>
                    <a:pt x="409159" y="2296699"/>
                    <a:pt x="429342" y="2306782"/>
                    <a:pt x="445921" y="2320105"/>
                  </a:cubicBezTo>
                  <a:lnTo>
                    <a:pt x="447926" y="2321547"/>
                  </a:lnTo>
                  <a:lnTo>
                    <a:pt x="448267" y="2319587"/>
                  </a:lnTo>
                  <a:lnTo>
                    <a:pt x="449525" y="2311913"/>
                  </a:lnTo>
                  <a:lnTo>
                    <a:pt x="449821" y="2298847"/>
                  </a:lnTo>
                  <a:lnTo>
                    <a:pt x="451664" y="2300050"/>
                  </a:lnTo>
                  <a:lnTo>
                    <a:pt x="452783" y="2293615"/>
                  </a:lnTo>
                  <a:lnTo>
                    <a:pt x="449885" y="2295979"/>
                  </a:lnTo>
                  <a:lnTo>
                    <a:pt x="449821" y="2298847"/>
                  </a:lnTo>
                  <a:lnTo>
                    <a:pt x="346089" y="2231163"/>
                  </a:lnTo>
                  <a:cubicBezTo>
                    <a:pt x="340502" y="2227562"/>
                    <a:pt x="332213" y="2220360"/>
                    <a:pt x="323653" y="2213834"/>
                  </a:cubicBezTo>
                  <a:close/>
                  <a:moveTo>
                    <a:pt x="326691" y="2184437"/>
                  </a:moveTo>
                  <a:lnTo>
                    <a:pt x="310107" y="2196021"/>
                  </a:lnTo>
                  <a:lnTo>
                    <a:pt x="453507" y="2289447"/>
                  </a:lnTo>
                  <a:lnTo>
                    <a:pt x="457733" y="2265144"/>
                  </a:lnTo>
                  <a:lnTo>
                    <a:pt x="453987" y="2267114"/>
                  </a:lnTo>
                  <a:close/>
                  <a:moveTo>
                    <a:pt x="355492" y="2167104"/>
                  </a:moveTo>
                  <a:lnTo>
                    <a:pt x="355277" y="2167203"/>
                  </a:lnTo>
                  <a:lnTo>
                    <a:pt x="354946" y="2169616"/>
                  </a:lnTo>
                  <a:cubicBezTo>
                    <a:pt x="352703" y="2170876"/>
                    <a:pt x="349204" y="2172407"/>
                    <a:pt x="347051" y="2173847"/>
                  </a:cubicBezTo>
                  <a:lnTo>
                    <a:pt x="336560" y="2179648"/>
                  </a:lnTo>
                  <a:lnTo>
                    <a:pt x="334996" y="2178636"/>
                  </a:lnTo>
                  <a:lnTo>
                    <a:pt x="329515" y="2182464"/>
                  </a:lnTo>
                  <a:lnTo>
                    <a:pt x="329467" y="2183570"/>
                  </a:lnTo>
                  <a:lnTo>
                    <a:pt x="336560" y="2179648"/>
                  </a:lnTo>
                  <a:lnTo>
                    <a:pt x="452434" y="2254699"/>
                  </a:lnTo>
                  <a:lnTo>
                    <a:pt x="451834" y="2262792"/>
                  </a:lnTo>
                  <a:lnTo>
                    <a:pt x="458713" y="2259505"/>
                  </a:lnTo>
                  <a:lnTo>
                    <a:pt x="458829" y="2258841"/>
                  </a:lnTo>
                  <a:lnTo>
                    <a:pt x="452434" y="2254699"/>
                  </a:lnTo>
                  <a:lnTo>
                    <a:pt x="454115" y="2232046"/>
                  </a:lnTo>
                  <a:lnTo>
                    <a:pt x="456499" y="2233624"/>
                  </a:lnTo>
                  <a:lnTo>
                    <a:pt x="458846" y="2233027"/>
                  </a:lnTo>
                  <a:lnTo>
                    <a:pt x="458809" y="2225315"/>
                  </a:lnTo>
                  <a:lnTo>
                    <a:pt x="454345" y="2228943"/>
                  </a:lnTo>
                  <a:lnTo>
                    <a:pt x="454115" y="2232046"/>
                  </a:lnTo>
                  <a:lnTo>
                    <a:pt x="385806" y="2186811"/>
                  </a:lnTo>
                  <a:cubicBezTo>
                    <a:pt x="382038" y="2184290"/>
                    <a:pt x="376745" y="2179609"/>
                    <a:pt x="371228" y="2175422"/>
                  </a:cubicBezTo>
                  <a:close/>
                  <a:moveTo>
                    <a:pt x="391184" y="2150729"/>
                  </a:moveTo>
                  <a:lnTo>
                    <a:pt x="365961" y="2162301"/>
                  </a:lnTo>
                  <a:lnTo>
                    <a:pt x="458799" y="2223316"/>
                  </a:lnTo>
                  <a:lnTo>
                    <a:pt x="458654" y="2193333"/>
                  </a:lnTo>
                  <a:lnTo>
                    <a:pt x="456539" y="2194449"/>
                  </a:lnTo>
                  <a:cubicBezTo>
                    <a:pt x="434729" y="2180407"/>
                    <a:pt x="412918" y="2166005"/>
                    <a:pt x="391108" y="2151603"/>
                  </a:cubicBezTo>
                  <a:close/>
                  <a:moveTo>
                    <a:pt x="424360" y="2136841"/>
                  </a:moveTo>
                  <a:lnTo>
                    <a:pt x="425888" y="2138006"/>
                  </a:lnTo>
                  <a:lnTo>
                    <a:pt x="424360" y="2138641"/>
                  </a:lnTo>
                  <a:cubicBezTo>
                    <a:pt x="421142" y="2141161"/>
                    <a:pt x="416136" y="2142602"/>
                    <a:pt x="412203" y="2144402"/>
                  </a:cubicBezTo>
                  <a:lnTo>
                    <a:pt x="403720" y="2148388"/>
                  </a:lnTo>
                  <a:lnTo>
                    <a:pt x="400642" y="2146390"/>
                  </a:lnTo>
                  <a:lnTo>
                    <a:pt x="396268" y="2148396"/>
                  </a:lnTo>
                  <a:lnTo>
                    <a:pt x="396114" y="2151963"/>
                  </a:lnTo>
                  <a:lnTo>
                    <a:pt x="403720" y="2148388"/>
                  </a:lnTo>
                  <a:lnTo>
                    <a:pt x="454479" y="2181348"/>
                  </a:lnTo>
                  <a:lnTo>
                    <a:pt x="454394" y="2189768"/>
                  </a:lnTo>
                  <a:lnTo>
                    <a:pt x="458626" y="2187739"/>
                  </a:lnTo>
                  <a:lnTo>
                    <a:pt x="458608" y="2184029"/>
                  </a:lnTo>
                  <a:lnTo>
                    <a:pt x="454479" y="2181348"/>
                  </a:lnTo>
                  <a:lnTo>
                    <a:pt x="454721" y="2157508"/>
                  </a:lnTo>
                  <a:lnTo>
                    <a:pt x="456896" y="2158804"/>
                  </a:lnTo>
                  <a:lnTo>
                    <a:pt x="458484" y="2158449"/>
                  </a:lnTo>
                  <a:lnTo>
                    <a:pt x="458448" y="2151139"/>
                  </a:lnTo>
                  <a:lnTo>
                    <a:pt x="454751" y="2154483"/>
                  </a:lnTo>
                  <a:lnTo>
                    <a:pt x="454721" y="2157508"/>
                  </a:lnTo>
                  <a:lnTo>
                    <a:pt x="439824" y="2148632"/>
                  </a:lnTo>
                  <a:lnTo>
                    <a:pt x="425888" y="2138006"/>
                  </a:lnTo>
                  <a:lnTo>
                    <a:pt x="427176" y="2137471"/>
                  </a:lnTo>
                  <a:cubicBezTo>
                    <a:pt x="426863" y="2137831"/>
                    <a:pt x="425611" y="2138281"/>
                    <a:pt x="424360" y="2136841"/>
                  </a:cubicBezTo>
                  <a:close/>
                  <a:moveTo>
                    <a:pt x="458297" y="2119938"/>
                  </a:moveTo>
                  <a:lnTo>
                    <a:pt x="433478" y="2131324"/>
                  </a:lnTo>
                  <a:lnTo>
                    <a:pt x="444025" y="2138641"/>
                  </a:lnTo>
                  <a:lnTo>
                    <a:pt x="458433" y="2148029"/>
                  </a:lnTo>
                  <a:close/>
                  <a:moveTo>
                    <a:pt x="452947" y="2058761"/>
                  </a:moveTo>
                  <a:lnTo>
                    <a:pt x="452887" y="2058837"/>
                  </a:lnTo>
                  <a:lnTo>
                    <a:pt x="453207" y="2065413"/>
                  </a:lnTo>
                  <a:lnTo>
                    <a:pt x="327632" y="2119843"/>
                  </a:lnTo>
                  <a:cubicBezTo>
                    <a:pt x="284862" y="2141707"/>
                    <a:pt x="243710" y="2166631"/>
                    <a:pt x="204893" y="2195604"/>
                  </a:cubicBezTo>
                  <a:cubicBezTo>
                    <a:pt x="162842" y="2227277"/>
                    <a:pt x="123666" y="2262548"/>
                    <a:pt x="87725" y="2301419"/>
                  </a:cubicBezTo>
                  <a:cubicBezTo>
                    <a:pt x="67598" y="2323014"/>
                    <a:pt x="32016" y="2354686"/>
                    <a:pt x="20156" y="2383119"/>
                  </a:cubicBezTo>
                  <a:lnTo>
                    <a:pt x="13650" y="2395012"/>
                  </a:lnTo>
                  <a:lnTo>
                    <a:pt x="12473" y="2393849"/>
                  </a:lnTo>
                  <a:cubicBezTo>
                    <a:pt x="10272" y="2393759"/>
                    <a:pt x="10586" y="2398258"/>
                    <a:pt x="13596" y="2395109"/>
                  </a:cubicBezTo>
                  <a:lnTo>
                    <a:pt x="13650" y="2395012"/>
                  </a:lnTo>
                  <a:lnTo>
                    <a:pt x="17640" y="2398955"/>
                  </a:lnTo>
                  <a:cubicBezTo>
                    <a:pt x="20156" y="2403274"/>
                    <a:pt x="32016" y="2411193"/>
                    <a:pt x="37048" y="2412992"/>
                  </a:cubicBezTo>
                  <a:cubicBezTo>
                    <a:pt x="57894" y="2420910"/>
                    <a:pt x="34532" y="2424869"/>
                    <a:pt x="55019" y="2409393"/>
                  </a:cubicBezTo>
                  <a:cubicBezTo>
                    <a:pt x="59332" y="2405974"/>
                    <a:pt x="63195" y="2400845"/>
                    <a:pt x="66879" y="2395491"/>
                  </a:cubicBezTo>
                  <a:lnTo>
                    <a:pt x="74769" y="2384331"/>
                  </a:lnTo>
                  <a:lnTo>
                    <a:pt x="74491" y="2381411"/>
                  </a:lnTo>
                  <a:cubicBezTo>
                    <a:pt x="81321" y="2373856"/>
                    <a:pt x="87791" y="2365941"/>
                    <a:pt x="94620" y="2358386"/>
                  </a:cubicBezTo>
                  <a:lnTo>
                    <a:pt x="96680" y="2358265"/>
                  </a:lnTo>
                  <a:lnTo>
                    <a:pt x="116113" y="2335811"/>
                  </a:lnTo>
                  <a:lnTo>
                    <a:pt x="115407" y="2328364"/>
                  </a:lnTo>
                  <a:cubicBezTo>
                    <a:pt x="122953" y="2320790"/>
                    <a:pt x="130141" y="2313576"/>
                    <a:pt x="137328" y="2306002"/>
                  </a:cubicBezTo>
                  <a:cubicBezTo>
                    <a:pt x="139125" y="2304559"/>
                    <a:pt x="141640" y="2304559"/>
                    <a:pt x="143437" y="2305641"/>
                  </a:cubicBezTo>
                  <a:lnTo>
                    <a:pt x="145240" y="2306813"/>
                  </a:lnTo>
                  <a:lnTo>
                    <a:pt x="164288" y="2290286"/>
                  </a:lnTo>
                  <a:lnTo>
                    <a:pt x="162889" y="2289376"/>
                  </a:lnTo>
                  <a:cubicBezTo>
                    <a:pt x="160368" y="2287930"/>
                    <a:pt x="159648" y="2283595"/>
                    <a:pt x="162169" y="2281788"/>
                  </a:cubicBezTo>
                  <a:cubicBezTo>
                    <a:pt x="170813" y="2275284"/>
                    <a:pt x="179456" y="2268419"/>
                    <a:pt x="188100" y="2261555"/>
                  </a:cubicBezTo>
                  <a:cubicBezTo>
                    <a:pt x="189901" y="2260471"/>
                    <a:pt x="192062" y="2260109"/>
                    <a:pt x="193863" y="2261193"/>
                  </a:cubicBezTo>
                  <a:lnTo>
                    <a:pt x="196124" y="2262662"/>
                  </a:lnTo>
                  <a:lnTo>
                    <a:pt x="210454" y="2250229"/>
                  </a:lnTo>
                  <a:lnTo>
                    <a:pt x="209787" y="2243219"/>
                  </a:lnTo>
                  <a:cubicBezTo>
                    <a:pt x="218765" y="2236749"/>
                    <a:pt x="227743" y="2230278"/>
                    <a:pt x="236362" y="2223807"/>
                  </a:cubicBezTo>
                  <a:lnTo>
                    <a:pt x="241236" y="2223520"/>
                  </a:lnTo>
                  <a:lnTo>
                    <a:pt x="244788" y="2220438"/>
                  </a:lnTo>
                  <a:cubicBezTo>
                    <a:pt x="280010" y="2194885"/>
                    <a:pt x="317389" y="2172570"/>
                    <a:pt x="356205" y="2153135"/>
                  </a:cubicBezTo>
                  <a:cubicBezTo>
                    <a:pt x="375254" y="2143777"/>
                    <a:pt x="394662" y="2135139"/>
                    <a:pt x="414071" y="2126861"/>
                  </a:cubicBezTo>
                  <a:cubicBezTo>
                    <a:pt x="443452" y="2114444"/>
                    <a:pt x="453224" y="2110125"/>
                    <a:pt x="454302" y="2087940"/>
                  </a:cubicBezTo>
                  <a:lnTo>
                    <a:pt x="453207" y="2065413"/>
                  </a:lnTo>
                  <a:lnTo>
                    <a:pt x="453525" y="2065275"/>
                  </a:lnTo>
                  <a:close/>
                  <a:moveTo>
                    <a:pt x="513176" y="2011606"/>
                  </a:moveTo>
                  <a:lnTo>
                    <a:pt x="515078" y="2033310"/>
                  </a:lnTo>
                  <a:lnTo>
                    <a:pt x="535461" y="2025626"/>
                  </a:lnTo>
                  <a:lnTo>
                    <a:pt x="522301" y="2017205"/>
                  </a:lnTo>
                  <a:close/>
                  <a:moveTo>
                    <a:pt x="504468" y="1974185"/>
                  </a:moveTo>
                  <a:lnTo>
                    <a:pt x="503672" y="1974586"/>
                  </a:lnTo>
                  <a:lnTo>
                    <a:pt x="504511" y="1975135"/>
                  </a:lnTo>
                  <a:close/>
                  <a:moveTo>
                    <a:pt x="510837" y="1970974"/>
                  </a:moveTo>
                  <a:lnTo>
                    <a:pt x="510043" y="1971374"/>
                  </a:lnTo>
                  <a:lnTo>
                    <a:pt x="510450" y="1979021"/>
                  </a:lnTo>
                  <a:lnTo>
                    <a:pt x="511664" y="1979815"/>
                  </a:lnTo>
                  <a:lnTo>
                    <a:pt x="512628" y="1990117"/>
                  </a:lnTo>
                  <a:lnTo>
                    <a:pt x="513301" y="2000292"/>
                  </a:lnTo>
                  <a:lnTo>
                    <a:pt x="512628" y="1999869"/>
                  </a:lnTo>
                  <a:cubicBezTo>
                    <a:pt x="510479" y="1999146"/>
                    <a:pt x="512628" y="2004203"/>
                    <a:pt x="513345" y="2000952"/>
                  </a:cubicBezTo>
                  <a:lnTo>
                    <a:pt x="513301" y="2000292"/>
                  </a:lnTo>
                  <a:lnTo>
                    <a:pt x="544274" y="2019767"/>
                  </a:lnTo>
                  <a:lnTo>
                    <a:pt x="542362" y="2020456"/>
                  </a:lnTo>
                  <a:lnTo>
                    <a:pt x="540655" y="2023668"/>
                  </a:lnTo>
                  <a:lnTo>
                    <a:pt x="546105" y="2021614"/>
                  </a:lnTo>
                  <a:lnTo>
                    <a:pt x="545944" y="2020817"/>
                  </a:lnTo>
                  <a:lnTo>
                    <a:pt x="544274" y="2019767"/>
                  </a:lnTo>
                  <a:lnTo>
                    <a:pt x="562628" y="2013159"/>
                  </a:lnTo>
                  <a:lnTo>
                    <a:pt x="564787" y="2014571"/>
                  </a:lnTo>
                  <a:lnTo>
                    <a:pt x="572106" y="2011812"/>
                  </a:lnTo>
                  <a:lnTo>
                    <a:pt x="572454" y="2009621"/>
                  </a:lnTo>
                  <a:lnTo>
                    <a:pt x="562628" y="2013159"/>
                  </a:lnTo>
                  <a:lnTo>
                    <a:pt x="511664" y="1979815"/>
                  </a:lnTo>
                  <a:close/>
                  <a:moveTo>
                    <a:pt x="508831" y="1948607"/>
                  </a:moveTo>
                  <a:lnTo>
                    <a:pt x="509818" y="1967145"/>
                  </a:lnTo>
                  <a:lnTo>
                    <a:pt x="575901" y="2010381"/>
                  </a:lnTo>
                  <a:lnTo>
                    <a:pt x="594616" y="2003327"/>
                  </a:lnTo>
                  <a:lnTo>
                    <a:pt x="523133" y="1957259"/>
                  </a:lnTo>
                  <a:cubicBezTo>
                    <a:pt x="520260" y="1955267"/>
                    <a:pt x="515501" y="1953002"/>
                    <a:pt x="511012" y="1950421"/>
                  </a:cubicBezTo>
                  <a:close/>
                  <a:moveTo>
                    <a:pt x="761036" y="1925301"/>
                  </a:moveTo>
                  <a:lnTo>
                    <a:pt x="759977" y="1926142"/>
                  </a:lnTo>
                  <a:lnTo>
                    <a:pt x="761148" y="1925831"/>
                  </a:lnTo>
                  <a:close/>
                  <a:moveTo>
                    <a:pt x="510563" y="1909442"/>
                  </a:moveTo>
                  <a:lnTo>
                    <a:pt x="507408" y="1910958"/>
                  </a:lnTo>
                  <a:lnTo>
                    <a:pt x="507271" y="1915840"/>
                  </a:lnTo>
                  <a:lnTo>
                    <a:pt x="510132" y="1917708"/>
                  </a:lnTo>
                  <a:lnTo>
                    <a:pt x="509486" y="1930090"/>
                  </a:lnTo>
                  <a:cubicBezTo>
                    <a:pt x="509486" y="1931177"/>
                    <a:pt x="510204" y="1940958"/>
                    <a:pt x="508409" y="1936611"/>
                  </a:cubicBezTo>
                  <a:cubicBezTo>
                    <a:pt x="507331" y="1934800"/>
                    <a:pt x="508049" y="1935162"/>
                    <a:pt x="509127" y="1936249"/>
                  </a:cubicBezTo>
                  <a:cubicBezTo>
                    <a:pt x="515232" y="1944580"/>
                    <a:pt x="531033" y="1950739"/>
                    <a:pt x="539293" y="1956172"/>
                  </a:cubicBezTo>
                  <a:lnTo>
                    <a:pt x="603392" y="1997413"/>
                  </a:lnTo>
                  <a:lnTo>
                    <a:pt x="601063" y="1998556"/>
                  </a:lnTo>
                  <a:lnTo>
                    <a:pt x="600304" y="2001183"/>
                  </a:lnTo>
                  <a:lnTo>
                    <a:pt x="605774" y="1999120"/>
                  </a:lnTo>
                  <a:lnTo>
                    <a:pt x="605732" y="1998918"/>
                  </a:lnTo>
                  <a:lnTo>
                    <a:pt x="603392" y="1997413"/>
                  </a:lnTo>
                  <a:lnTo>
                    <a:pt x="619832" y="1989345"/>
                  </a:lnTo>
                  <a:lnTo>
                    <a:pt x="623385" y="1991666"/>
                  </a:lnTo>
                  <a:lnTo>
                    <a:pt x="627473" y="1989524"/>
                  </a:lnTo>
                  <a:lnTo>
                    <a:pt x="627638" y="1985515"/>
                  </a:lnTo>
                  <a:lnTo>
                    <a:pt x="619832" y="1989345"/>
                  </a:lnTo>
                  <a:lnTo>
                    <a:pt x="510132" y="1917708"/>
                  </a:lnTo>
                  <a:close/>
                  <a:moveTo>
                    <a:pt x="508027" y="1888875"/>
                  </a:moveTo>
                  <a:lnTo>
                    <a:pt x="507561" y="1905503"/>
                  </a:lnTo>
                  <a:lnTo>
                    <a:pt x="508409" y="1905095"/>
                  </a:lnTo>
                  <a:cubicBezTo>
                    <a:pt x="549708" y="1932264"/>
                    <a:pt x="591008" y="1959070"/>
                    <a:pt x="632307" y="1986239"/>
                  </a:cubicBezTo>
                  <a:lnTo>
                    <a:pt x="632274" y="1987008"/>
                  </a:lnTo>
                  <a:lnTo>
                    <a:pt x="648387" y="1978566"/>
                  </a:lnTo>
                  <a:lnTo>
                    <a:pt x="543733" y="1910875"/>
                  </a:lnTo>
                  <a:cubicBezTo>
                    <a:pt x="538355" y="1907641"/>
                    <a:pt x="529122" y="1903418"/>
                    <a:pt x="520427" y="1898612"/>
                  </a:cubicBezTo>
                  <a:close/>
                  <a:moveTo>
                    <a:pt x="821963" y="1876905"/>
                  </a:moveTo>
                  <a:lnTo>
                    <a:pt x="821830" y="1877011"/>
                  </a:lnTo>
                  <a:lnTo>
                    <a:pt x="822511" y="1877480"/>
                  </a:lnTo>
                  <a:close/>
                  <a:moveTo>
                    <a:pt x="508900" y="1857723"/>
                  </a:moveTo>
                  <a:lnTo>
                    <a:pt x="508384" y="1876117"/>
                  </a:lnTo>
                  <a:lnTo>
                    <a:pt x="508594" y="1877095"/>
                  </a:lnTo>
                  <a:cubicBezTo>
                    <a:pt x="517558" y="1890032"/>
                    <a:pt x="545526" y="1900813"/>
                    <a:pt x="558793" y="1909078"/>
                  </a:cubicBezTo>
                  <a:lnTo>
                    <a:pt x="658115" y="1973468"/>
                  </a:lnTo>
                  <a:lnTo>
                    <a:pt x="673968" y="1965162"/>
                  </a:lnTo>
                  <a:lnTo>
                    <a:pt x="672457" y="1964060"/>
                  </a:lnTo>
                  <a:cubicBezTo>
                    <a:pt x="653453" y="1956513"/>
                    <a:pt x="633732" y="1939264"/>
                    <a:pt x="616521" y="1928124"/>
                  </a:cubicBezTo>
                  <a:cubicBezTo>
                    <a:pt x="598952" y="1916624"/>
                    <a:pt x="580575" y="1902160"/>
                    <a:pt x="561706" y="1888640"/>
                  </a:cubicBezTo>
                  <a:close/>
                  <a:moveTo>
                    <a:pt x="504650" y="1852299"/>
                  </a:moveTo>
                  <a:cubicBezTo>
                    <a:pt x="501781" y="1853018"/>
                    <a:pt x="499630" y="1853018"/>
                    <a:pt x="503933" y="1854815"/>
                  </a:cubicBezTo>
                  <a:lnTo>
                    <a:pt x="504640" y="1855229"/>
                  </a:lnTo>
                  <a:lnTo>
                    <a:pt x="504818" y="1852427"/>
                  </a:lnTo>
                  <a:close/>
                  <a:moveTo>
                    <a:pt x="857776" y="1838784"/>
                  </a:moveTo>
                  <a:lnTo>
                    <a:pt x="857599" y="1838992"/>
                  </a:lnTo>
                  <a:lnTo>
                    <a:pt x="858679" y="1839804"/>
                  </a:lnTo>
                  <a:close/>
                  <a:moveTo>
                    <a:pt x="512617" y="1828404"/>
                  </a:moveTo>
                  <a:lnTo>
                    <a:pt x="509881" y="1847214"/>
                  </a:lnTo>
                  <a:lnTo>
                    <a:pt x="683825" y="1959997"/>
                  </a:lnTo>
                  <a:lnTo>
                    <a:pt x="702788" y="1950061"/>
                  </a:lnTo>
                  <a:close/>
                  <a:moveTo>
                    <a:pt x="516741" y="1800046"/>
                  </a:moveTo>
                  <a:lnTo>
                    <a:pt x="514244" y="1817213"/>
                  </a:lnTo>
                  <a:lnTo>
                    <a:pt x="515725" y="1817779"/>
                  </a:lnTo>
                  <a:cubicBezTo>
                    <a:pt x="517530" y="1819173"/>
                    <a:pt x="519877" y="1821241"/>
                    <a:pt x="521682" y="1822860"/>
                  </a:cubicBezTo>
                  <a:cubicBezTo>
                    <a:pt x="540455" y="1840488"/>
                    <a:pt x="569335" y="1853079"/>
                    <a:pt x="590996" y="1867109"/>
                  </a:cubicBezTo>
                  <a:lnTo>
                    <a:pt x="712139" y="1944889"/>
                  </a:lnTo>
                  <a:lnTo>
                    <a:pt x="710377" y="1946085"/>
                  </a:lnTo>
                  <a:lnTo>
                    <a:pt x="712373" y="1945039"/>
                  </a:lnTo>
                  <a:lnTo>
                    <a:pt x="712139" y="1944889"/>
                  </a:lnTo>
                  <a:lnTo>
                    <a:pt x="723713" y="1937034"/>
                  </a:lnTo>
                  <a:lnTo>
                    <a:pt x="726272" y="1937757"/>
                  </a:lnTo>
                  <a:lnTo>
                    <a:pt x="728505" y="1936586"/>
                  </a:lnTo>
                  <a:lnTo>
                    <a:pt x="724796" y="1933706"/>
                  </a:lnTo>
                  <a:cubicBezTo>
                    <a:pt x="721321" y="1931683"/>
                    <a:pt x="717711" y="1929884"/>
                    <a:pt x="716628" y="1929344"/>
                  </a:cubicBezTo>
                  <a:cubicBezTo>
                    <a:pt x="692441" y="1917113"/>
                    <a:pt x="669697" y="1899126"/>
                    <a:pt x="646953" y="1884376"/>
                  </a:cubicBezTo>
                  <a:cubicBezTo>
                    <a:pt x="619155" y="1866749"/>
                    <a:pt x="591357" y="1848762"/>
                    <a:pt x="563920" y="1830775"/>
                  </a:cubicBezTo>
                  <a:cubicBezTo>
                    <a:pt x="557964" y="1826997"/>
                    <a:pt x="548668" y="1819083"/>
                    <a:pt x="539056" y="1811933"/>
                  </a:cubicBezTo>
                  <a:close/>
                  <a:moveTo>
                    <a:pt x="520327" y="1775392"/>
                  </a:moveTo>
                  <a:lnTo>
                    <a:pt x="518231" y="1789802"/>
                  </a:lnTo>
                  <a:lnTo>
                    <a:pt x="737520" y="1931134"/>
                  </a:lnTo>
                  <a:lnTo>
                    <a:pt x="747706" y="1922983"/>
                  </a:lnTo>
                  <a:close/>
                  <a:moveTo>
                    <a:pt x="518055" y="1753403"/>
                  </a:moveTo>
                  <a:lnTo>
                    <a:pt x="517585" y="1754272"/>
                  </a:lnTo>
                  <a:lnTo>
                    <a:pt x="517635" y="1755562"/>
                  </a:lnTo>
                  <a:close/>
                  <a:moveTo>
                    <a:pt x="525527" y="1747272"/>
                  </a:moveTo>
                  <a:lnTo>
                    <a:pt x="523381" y="1754397"/>
                  </a:lnTo>
                  <a:lnTo>
                    <a:pt x="521854" y="1764895"/>
                  </a:lnTo>
                  <a:lnTo>
                    <a:pt x="523723" y="1766233"/>
                  </a:lnTo>
                  <a:cubicBezTo>
                    <a:pt x="526868" y="1768257"/>
                    <a:pt x="530462" y="1770505"/>
                    <a:pt x="532259" y="1771765"/>
                  </a:cubicBezTo>
                  <a:cubicBezTo>
                    <a:pt x="558854" y="1789393"/>
                    <a:pt x="585449" y="1806301"/>
                    <a:pt x="612404" y="1823570"/>
                  </a:cubicBezTo>
                  <a:lnTo>
                    <a:pt x="755669" y="1916611"/>
                  </a:lnTo>
                  <a:lnTo>
                    <a:pt x="769622" y="1905446"/>
                  </a:lnTo>
                  <a:lnTo>
                    <a:pt x="767033" y="1903346"/>
                  </a:lnTo>
                  <a:cubicBezTo>
                    <a:pt x="763260" y="1901277"/>
                    <a:pt x="759217" y="1899478"/>
                    <a:pt x="756880" y="1898039"/>
                  </a:cubicBezTo>
                  <a:cubicBezTo>
                    <a:pt x="728848" y="1879692"/>
                    <a:pt x="700815" y="1861704"/>
                    <a:pt x="672423" y="1843356"/>
                  </a:cubicBezTo>
                  <a:cubicBezTo>
                    <a:pt x="639718" y="1822131"/>
                    <a:pt x="607013" y="1800905"/>
                    <a:pt x="573949" y="1779679"/>
                  </a:cubicBezTo>
                  <a:cubicBezTo>
                    <a:pt x="567659" y="1775542"/>
                    <a:pt x="557596" y="1766818"/>
                    <a:pt x="547174" y="1758948"/>
                  </a:cubicBezTo>
                  <a:close/>
                  <a:moveTo>
                    <a:pt x="518243" y="1743344"/>
                  </a:moveTo>
                  <a:lnTo>
                    <a:pt x="519844" y="1744208"/>
                  </a:lnTo>
                  <a:lnTo>
                    <a:pt x="519881" y="1744020"/>
                  </a:lnTo>
                  <a:close/>
                  <a:moveTo>
                    <a:pt x="533310" y="1721428"/>
                  </a:moveTo>
                  <a:lnTo>
                    <a:pt x="528156" y="1738542"/>
                  </a:lnTo>
                  <a:lnTo>
                    <a:pt x="777042" y="1899507"/>
                  </a:lnTo>
                  <a:lnTo>
                    <a:pt x="791621" y="1887841"/>
                  </a:lnTo>
                  <a:close/>
                  <a:moveTo>
                    <a:pt x="947189" y="1693969"/>
                  </a:moveTo>
                  <a:lnTo>
                    <a:pt x="946200" y="1695991"/>
                  </a:lnTo>
                  <a:lnTo>
                    <a:pt x="947480" y="1695689"/>
                  </a:lnTo>
                  <a:close/>
                  <a:moveTo>
                    <a:pt x="541628" y="1693811"/>
                  </a:moveTo>
                  <a:lnTo>
                    <a:pt x="536085" y="1712216"/>
                  </a:lnTo>
                  <a:lnTo>
                    <a:pt x="543086" y="1717573"/>
                  </a:lnTo>
                  <a:cubicBezTo>
                    <a:pt x="547635" y="1720087"/>
                    <a:pt x="552410" y="1722332"/>
                    <a:pt x="555113" y="1724128"/>
                  </a:cubicBezTo>
                  <a:lnTo>
                    <a:pt x="651694" y="1786259"/>
                  </a:lnTo>
                  <a:lnTo>
                    <a:pt x="799587" y="1881467"/>
                  </a:lnTo>
                  <a:lnTo>
                    <a:pt x="813051" y="1870692"/>
                  </a:lnTo>
                  <a:lnTo>
                    <a:pt x="805889" y="1865359"/>
                  </a:lnTo>
                  <a:cubicBezTo>
                    <a:pt x="800979" y="1862666"/>
                    <a:pt x="795844" y="1860241"/>
                    <a:pt x="792600" y="1858087"/>
                  </a:cubicBezTo>
                  <a:cubicBezTo>
                    <a:pt x="760166" y="1837257"/>
                    <a:pt x="727733" y="1816426"/>
                    <a:pt x="694939" y="1795237"/>
                  </a:cubicBezTo>
                  <a:cubicBezTo>
                    <a:pt x="659622" y="1772252"/>
                    <a:pt x="623584" y="1749267"/>
                    <a:pt x="588268" y="1726282"/>
                  </a:cubicBezTo>
                  <a:cubicBezTo>
                    <a:pt x="581781" y="1721973"/>
                    <a:pt x="560091" y="1703320"/>
                    <a:pt x="545242" y="1695021"/>
                  </a:cubicBezTo>
                  <a:close/>
                  <a:moveTo>
                    <a:pt x="548962" y="1669457"/>
                  </a:moveTo>
                  <a:lnTo>
                    <a:pt x="543960" y="1686067"/>
                  </a:lnTo>
                  <a:lnTo>
                    <a:pt x="820861" y="1864442"/>
                  </a:lnTo>
                  <a:lnTo>
                    <a:pt x="833876" y="1854027"/>
                  </a:lnTo>
                  <a:close/>
                  <a:moveTo>
                    <a:pt x="559455" y="1643800"/>
                  </a:moveTo>
                  <a:lnTo>
                    <a:pt x="554143" y="1654858"/>
                  </a:lnTo>
                  <a:lnTo>
                    <a:pt x="553600" y="1660656"/>
                  </a:lnTo>
                  <a:cubicBezTo>
                    <a:pt x="557917" y="1667865"/>
                    <a:pt x="575905" y="1675074"/>
                    <a:pt x="582741" y="1679400"/>
                  </a:cubicBezTo>
                  <a:cubicBezTo>
                    <a:pt x="615479" y="1700667"/>
                    <a:pt x="647858" y="1721934"/>
                    <a:pt x="680236" y="1742841"/>
                  </a:cubicBezTo>
                  <a:lnTo>
                    <a:pt x="840915" y="1846805"/>
                  </a:lnTo>
                  <a:lnTo>
                    <a:pt x="851202" y="1834175"/>
                  </a:lnTo>
                  <a:lnTo>
                    <a:pt x="840871" y="1826377"/>
                  </a:lnTo>
                  <a:cubicBezTo>
                    <a:pt x="835205" y="1823223"/>
                    <a:pt x="829179" y="1820339"/>
                    <a:pt x="825221" y="1817816"/>
                  </a:cubicBezTo>
                  <a:cubicBezTo>
                    <a:pt x="789605" y="1795107"/>
                    <a:pt x="754348" y="1772038"/>
                    <a:pt x="719091" y="1749329"/>
                  </a:cubicBezTo>
                  <a:cubicBezTo>
                    <a:pt x="682755" y="1725178"/>
                    <a:pt x="646059" y="1701388"/>
                    <a:pt x="609363" y="1677958"/>
                  </a:cubicBezTo>
                  <a:cubicBezTo>
                    <a:pt x="603697" y="1674443"/>
                    <a:pt x="580425" y="1654708"/>
                    <a:pt x="565045" y="1645821"/>
                  </a:cubicBezTo>
                  <a:close/>
                  <a:moveTo>
                    <a:pt x="571173" y="1619409"/>
                  </a:moveTo>
                  <a:lnTo>
                    <a:pt x="562905" y="1636619"/>
                  </a:lnTo>
                  <a:lnTo>
                    <a:pt x="856998" y="1827058"/>
                  </a:lnTo>
                  <a:lnTo>
                    <a:pt x="868956" y="1812376"/>
                  </a:lnTo>
                  <a:close/>
                  <a:moveTo>
                    <a:pt x="583792" y="1595348"/>
                  </a:moveTo>
                  <a:lnTo>
                    <a:pt x="580595" y="1599795"/>
                  </a:lnTo>
                  <a:lnTo>
                    <a:pt x="577201" y="1606862"/>
                  </a:lnTo>
                  <a:lnTo>
                    <a:pt x="578701" y="1612654"/>
                  </a:lnTo>
                  <a:cubicBezTo>
                    <a:pt x="584816" y="1620939"/>
                    <a:pt x="601723" y="1627424"/>
                    <a:pt x="610356" y="1633188"/>
                  </a:cubicBezTo>
                  <a:cubicBezTo>
                    <a:pt x="646328" y="1656604"/>
                    <a:pt x="682300" y="1679660"/>
                    <a:pt x="718272" y="1703437"/>
                  </a:cubicBezTo>
                  <a:lnTo>
                    <a:pt x="875107" y="1804824"/>
                  </a:lnTo>
                  <a:lnTo>
                    <a:pt x="885797" y="1791699"/>
                  </a:lnTo>
                  <a:lnTo>
                    <a:pt x="872233" y="1781205"/>
                  </a:lnTo>
                  <a:cubicBezTo>
                    <a:pt x="866207" y="1777828"/>
                    <a:pt x="859822" y="1774766"/>
                    <a:pt x="856045" y="1772244"/>
                  </a:cubicBezTo>
                  <a:cubicBezTo>
                    <a:pt x="820433" y="1749188"/>
                    <a:pt x="784821" y="1726132"/>
                    <a:pt x="749208" y="1703076"/>
                  </a:cubicBezTo>
                  <a:cubicBezTo>
                    <a:pt x="711078" y="1678579"/>
                    <a:pt x="673307" y="1654082"/>
                    <a:pt x="635537" y="1629585"/>
                  </a:cubicBezTo>
                  <a:cubicBezTo>
                    <a:pt x="627443" y="1624181"/>
                    <a:pt x="604578" y="1607025"/>
                    <a:pt x="591375" y="1598936"/>
                  </a:cubicBezTo>
                  <a:close/>
                  <a:moveTo>
                    <a:pt x="600137" y="1572608"/>
                  </a:moveTo>
                  <a:lnTo>
                    <a:pt x="589059" y="1588021"/>
                  </a:lnTo>
                  <a:lnTo>
                    <a:pt x="891978" y="1784111"/>
                  </a:lnTo>
                  <a:lnTo>
                    <a:pt x="892922" y="1782952"/>
                  </a:lnTo>
                  <a:lnTo>
                    <a:pt x="901282" y="1766979"/>
                  </a:lnTo>
                  <a:close/>
                  <a:moveTo>
                    <a:pt x="617004" y="1552019"/>
                  </a:moveTo>
                  <a:lnTo>
                    <a:pt x="613024" y="1554681"/>
                  </a:lnTo>
                  <a:lnTo>
                    <a:pt x="604867" y="1566028"/>
                  </a:lnTo>
                  <a:lnTo>
                    <a:pt x="608788" y="1570104"/>
                  </a:lnTo>
                  <a:cubicBezTo>
                    <a:pt x="623484" y="1580698"/>
                    <a:pt x="651289" y="1593627"/>
                    <a:pt x="658038" y="1598230"/>
                  </a:cubicBezTo>
                  <a:cubicBezTo>
                    <a:pt x="695833" y="1622779"/>
                    <a:pt x="733987" y="1647329"/>
                    <a:pt x="772141" y="1671878"/>
                  </a:cubicBezTo>
                  <a:lnTo>
                    <a:pt x="876886" y="1739750"/>
                  </a:lnTo>
                  <a:cubicBezTo>
                    <a:pt x="884085" y="1744443"/>
                    <a:pt x="897043" y="1756718"/>
                    <a:pt x="905322" y="1758162"/>
                  </a:cubicBezTo>
                  <a:lnTo>
                    <a:pt x="905748" y="1758447"/>
                  </a:lnTo>
                  <a:lnTo>
                    <a:pt x="907877" y="1754380"/>
                  </a:lnTo>
                  <a:lnTo>
                    <a:pt x="908516" y="1752476"/>
                  </a:lnTo>
                  <a:lnTo>
                    <a:pt x="911873" y="1746745"/>
                  </a:lnTo>
                  <a:lnTo>
                    <a:pt x="913137" y="1744331"/>
                  </a:lnTo>
                  <a:lnTo>
                    <a:pt x="751624" y="1639386"/>
                  </a:lnTo>
                  <a:lnTo>
                    <a:pt x="645800" y="1570793"/>
                  </a:lnTo>
                  <a:cubicBezTo>
                    <a:pt x="639321" y="1566460"/>
                    <a:pt x="625283" y="1553103"/>
                    <a:pt x="617004" y="1552019"/>
                  </a:cubicBezTo>
                  <a:close/>
                  <a:moveTo>
                    <a:pt x="632077" y="1528174"/>
                  </a:moveTo>
                  <a:lnTo>
                    <a:pt x="621373" y="1543065"/>
                  </a:lnTo>
                  <a:lnTo>
                    <a:pt x="917889" y="1735253"/>
                  </a:lnTo>
                  <a:lnTo>
                    <a:pt x="926742" y="1718340"/>
                  </a:lnTo>
                  <a:close/>
                  <a:moveTo>
                    <a:pt x="653005" y="1511231"/>
                  </a:moveTo>
                  <a:cubicBezTo>
                    <a:pt x="653005" y="1511231"/>
                    <a:pt x="649938" y="1515737"/>
                    <a:pt x="646555" y="1519161"/>
                  </a:cubicBezTo>
                  <a:lnTo>
                    <a:pt x="640401" y="1520224"/>
                  </a:lnTo>
                  <a:lnTo>
                    <a:pt x="639058" y="1521498"/>
                  </a:lnTo>
                  <a:lnTo>
                    <a:pt x="647665" y="1530577"/>
                  </a:lnTo>
                  <a:cubicBezTo>
                    <a:pt x="662636" y="1541508"/>
                    <a:pt x="690446" y="1554214"/>
                    <a:pt x="697754" y="1558810"/>
                  </a:cubicBezTo>
                  <a:cubicBezTo>
                    <a:pt x="733120" y="1581878"/>
                    <a:pt x="768485" y="1604587"/>
                    <a:pt x="804212" y="1627655"/>
                  </a:cubicBezTo>
                  <a:cubicBezTo>
                    <a:pt x="836330" y="1648561"/>
                    <a:pt x="869170" y="1669827"/>
                    <a:pt x="901649" y="1690733"/>
                  </a:cubicBezTo>
                  <a:cubicBezTo>
                    <a:pt x="908866" y="1695419"/>
                    <a:pt x="922218" y="1708035"/>
                    <a:pt x="930879" y="1709837"/>
                  </a:cubicBezTo>
                  <a:lnTo>
                    <a:pt x="931109" y="1709996"/>
                  </a:lnTo>
                  <a:lnTo>
                    <a:pt x="931465" y="1709317"/>
                  </a:lnTo>
                  <a:lnTo>
                    <a:pt x="932323" y="1704881"/>
                  </a:lnTo>
                  <a:lnTo>
                    <a:pt x="937310" y="1694850"/>
                  </a:lnTo>
                  <a:lnTo>
                    <a:pt x="937451" y="1694942"/>
                  </a:lnTo>
                  <a:lnTo>
                    <a:pt x="937756" y="1693952"/>
                  </a:lnTo>
                  <a:lnTo>
                    <a:pt x="937310" y="1694850"/>
                  </a:lnTo>
                  <a:lnTo>
                    <a:pt x="777868" y="1591971"/>
                  </a:lnTo>
                  <a:cubicBezTo>
                    <a:pt x="745389" y="1570705"/>
                    <a:pt x="712911" y="1549799"/>
                    <a:pt x="680432" y="1528532"/>
                  </a:cubicBezTo>
                  <a:cubicBezTo>
                    <a:pt x="675019" y="1525649"/>
                    <a:pt x="659501" y="1510871"/>
                    <a:pt x="653005" y="1511231"/>
                  </a:cubicBezTo>
                  <a:close/>
                  <a:moveTo>
                    <a:pt x="985339" y="1495418"/>
                  </a:moveTo>
                  <a:lnTo>
                    <a:pt x="985283" y="1496120"/>
                  </a:lnTo>
                  <a:lnTo>
                    <a:pt x="985837" y="1495754"/>
                  </a:lnTo>
                  <a:close/>
                  <a:moveTo>
                    <a:pt x="674395" y="1487992"/>
                  </a:moveTo>
                  <a:lnTo>
                    <a:pt x="658358" y="1503198"/>
                  </a:lnTo>
                  <a:lnTo>
                    <a:pt x="940390" y="1685410"/>
                  </a:lnTo>
                  <a:lnTo>
                    <a:pt x="946853" y="1664454"/>
                  </a:lnTo>
                  <a:close/>
                  <a:moveTo>
                    <a:pt x="693456" y="1469919"/>
                  </a:moveTo>
                  <a:lnTo>
                    <a:pt x="680597" y="1482112"/>
                  </a:lnTo>
                  <a:lnTo>
                    <a:pt x="685072" y="1486889"/>
                  </a:lnTo>
                  <a:cubicBezTo>
                    <a:pt x="698812" y="1496905"/>
                    <a:pt x="724974" y="1508950"/>
                    <a:pt x="731463" y="1513281"/>
                  </a:cubicBezTo>
                  <a:lnTo>
                    <a:pt x="837822" y="1582217"/>
                  </a:lnTo>
                  <a:cubicBezTo>
                    <a:pt x="867386" y="1601345"/>
                    <a:pt x="896950" y="1620474"/>
                    <a:pt x="926514" y="1639603"/>
                  </a:cubicBezTo>
                  <a:cubicBezTo>
                    <a:pt x="929218" y="1641407"/>
                    <a:pt x="934176" y="1645558"/>
                    <a:pt x="939268" y="1649302"/>
                  </a:cubicBezTo>
                  <a:lnTo>
                    <a:pt x="949788" y="1654935"/>
                  </a:lnTo>
                  <a:lnTo>
                    <a:pt x="954695" y="1639026"/>
                  </a:lnTo>
                  <a:lnTo>
                    <a:pt x="807897" y="1543959"/>
                  </a:lnTo>
                  <a:cubicBezTo>
                    <a:pt x="776891" y="1524109"/>
                    <a:pt x="746606" y="1504258"/>
                    <a:pt x="715960" y="1484408"/>
                  </a:cubicBezTo>
                  <a:cubicBezTo>
                    <a:pt x="713617" y="1482964"/>
                    <a:pt x="709290" y="1479355"/>
                    <a:pt x="704829" y="1476062"/>
                  </a:cubicBezTo>
                  <a:close/>
                  <a:moveTo>
                    <a:pt x="719349" y="1451993"/>
                  </a:moveTo>
                  <a:lnTo>
                    <a:pt x="701707" y="1463462"/>
                  </a:lnTo>
                  <a:lnTo>
                    <a:pt x="957638" y="1629481"/>
                  </a:lnTo>
                  <a:lnTo>
                    <a:pt x="961992" y="1615365"/>
                  </a:lnTo>
                  <a:lnTo>
                    <a:pt x="962826" y="1610004"/>
                  </a:lnTo>
                  <a:close/>
                  <a:moveTo>
                    <a:pt x="989957" y="1437788"/>
                  </a:moveTo>
                  <a:lnTo>
                    <a:pt x="989902" y="1438472"/>
                  </a:lnTo>
                  <a:lnTo>
                    <a:pt x="990531" y="1438158"/>
                  </a:lnTo>
                  <a:close/>
                  <a:moveTo>
                    <a:pt x="742902" y="1436682"/>
                  </a:moveTo>
                  <a:lnTo>
                    <a:pt x="725918" y="1447723"/>
                  </a:lnTo>
                  <a:lnTo>
                    <a:pt x="727719" y="1449647"/>
                  </a:lnTo>
                  <a:cubicBezTo>
                    <a:pt x="741791" y="1460029"/>
                    <a:pt x="768314" y="1472496"/>
                    <a:pt x="774793" y="1476832"/>
                  </a:cubicBezTo>
                  <a:cubicBezTo>
                    <a:pt x="807188" y="1497428"/>
                    <a:pt x="839223" y="1518385"/>
                    <a:pt x="871258" y="1539342"/>
                  </a:cubicBezTo>
                  <a:cubicBezTo>
                    <a:pt x="898614" y="1557048"/>
                    <a:pt x="925969" y="1574753"/>
                    <a:pt x="953325" y="1592458"/>
                  </a:cubicBezTo>
                  <a:lnTo>
                    <a:pt x="964346" y="1600226"/>
                  </a:lnTo>
                  <a:lnTo>
                    <a:pt x="967136" y="1582290"/>
                  </a:lnTo>
                  <a:lnTo>
                    <a:pt x="832384" y="1494537"/>
                  </a:lnTo>
                  <a:cubicBezTo>
                    <a:pt x="805388" y="1477193"/>
                    <a:pt x="778032" y="1454429"/>
                    <a:pt x="749237" y="1440337"/>
                  </a:cubicBezTo>
                  <a:close/>
                  <a:moveTo>
                    <a:pt x="763807" y="1423093"/>
                  </a:moveTo>
                  <a:lnTo>
                    <a:pt x="751836" y="1430875"/>
                  </a:lnTo>
                  <a:lnTo>
                    <a:pt x="968802" y="1571574"/>
                  </a:lnTo>
                  <a:lnTo>
                    <a:pt x="971096" y="1556826"/>
                  </a:lnTo>
                  <a:close/>
                  <a:moveTo>
                    <a:pt x="787076" y="1407966"/>
                  </a:moveTo>
                  <a:lnTo>
                    <a:pt x="770886" y="1418491"/>
                  </a:lnTo>
                  <a:lnTo>
                    <a:pt x="772667" y="1420305"/>
                  </a:lnTo>
                  <a:cubicBezTo>
                    <a:pt x="785052" y="1429370"/>
                    <a:pt x="805677" y="1438183"/>
                    <a:pt x="813766" y="1443565"/>
                  </a:cubicBezTo>
                  <a:cubicBezTo>
                    <a:pt x="841446" y="1461505"/>
                    <a:pt x="869125" y="1479445"/>
                    <a:pt x="897165" y="1497384"/>
                  </a:cubicBezTo>
                  <a:cubicBezTo>
                    <a:pt x="919093" y="1511377"/>
                    <a:pt x="946054" y="1524294"/>
                    <a:pt x="965825" y="1541875"/>
                  </a:cubicBezTo>
                  <a:cubicBezTo>
                    <a:pt x="966724" y="1542593"/>
                    <a:pt x="969600" y="1544925"/>
                    <a:pt x="972565" y="1547033"/>
                  </a:cubicBezTo>
                  <a:lnTo>
                    <a:pt x="972615" y="1547059"/>
                  </a:lnTo>
                  <a:lnTo>
                    <a:pt x="975362" y="1529393"/>
                  </a:lnTo>
                  <a:lnTo>
                    <a:pt x="854387" y="1451100"/>
                  </a:lnTo>
                  <a:cubicBezTo>
                    <a:pt x="834615" y="1438183"/>
                    <a:pt x="813047" y="1418808"/>
                    <a:pt x="791119" y="1409838"/>
                  </a:cubicBezTo>
                  <a:close/>
                  <a:moveTo>
                    <a:pt x="810570" y="1393562"/>
                  </a:moveTo>
                  <a:lnTo>
                    <a:pt x="806181" y="1395546"/>
                  </a:lnTo>
                  <a:lnTo>
                    <a:pt x="796645" y="1401745"/>
                  </a:lnTo>
                  <a:lnTo>
                    <a:pt x="976348" y="1518622"/>
                  </a:lnTo>
                  <a:lnTo>
                    <a:pt x="977156" y="1501241"/>
                  </a:lnTo>
                  <a:close/>
                  <a:moveTo>
                    <a:pt x="810015" y="1381162"/>
                  </a:moveTo>
                  <a:lnTo>
                    <a:pt x="811776" y="1384163"/>
                  </a:lnTo>
                  <a:lnTo>
                    <a:pt x="812864" y="1383562"/>
                  </a:lnTo>
                  <a:lnTo>
                    <a:pt x="812539" y="1383330"/>
                  </a:lnTo>
                  <a:cubicBezTo>
                    <a:pt x="812179" y="1382607"/>
                    <a:pt x="810375" y="1382246"/>
                    <a:pt x="810015" y="1381162"/>
                  </a:cubicBezTo>
                  <a:close/>
                  <a:moveTo>
                    <a:pt x="839061" y="1380683"/>
                  </a:moveTo>
                  <a:lnTo>
                    <a:pt x="820543" y="1389054"/>
                  </a:lnTo>
                  <a:lnTo>
                    <a:pt x="867675" y="1422762"/>
                  </a:lnTo>
                  <a:cubicBezTo>
                    <a:pt x="888098" y="1434642"/>
                    <a:pt x="909197" y="1445663"/>
                    <a:pt x="926869" y="1457045"/>
                  </a:cubicBezTo>
                  <a:cubicBezTo>
                    <a:pt x="935345" y="1462646"/>
                    <a:pt x="944722" y="1467976"/>
                    <a:pt x="953919" y="1473577"/>
                  </a:cubicBezTo>
                  <a:lnTo>
                    <a:pt x="977670" y="1490184"/>
                  </a:lnTo>
                  <a:lnTo>
                    <a:pt x="978500" y="1472322"/>
                  </a:lnTo>
                  <a:lnTo>
                    <a:pt x="880344" y="1407902"/>
                  </a:lnTo>
                  <a:cubicBezTo>
                    <a:pt x="874573" y="1404107"/>
                    <a:pt x="866549" y="1397151"/>
                    <a:pt x="858253" y="1390918"/>
                  </a:cubicBezTo>
                  <a:close/>
                  <a:moveTo>
                    <a:pt x="865283" y="1368829"/>
                  </a:moveTo>
                  <a:lnTo>
                    <a:pt x="849429" y="1375996"/>
                  </a:lnTo>
                  <a:lnTo>
                    <a:pt x="979034" y="1460829"/>
                  </a:lnTo>
                  <a:lnTo>
                    <a:pt x="979864" y="1442965"/>
                  </a:lnTo>
                  <a:close/>
                  <a:moveTo>
                    <a:pt x="893838" y="1355921"/>
                  </a:moveTo>
                  <a:lnTo>
                    <a:pt x="875646" y="1364145"/>
                  </a:lnTo>
                  <a:lnTo>
                    <a:pt x="980273" y="1431549"/>
                  </a:lnTo>
                  <a:lnTo>
                    <a:pt x="979572" y="1412810"/>
                  </a:lnTo>
                  <a:lnTo>
                    <a:pt x="916766" y="1371934"/>
                  </a:lnTo>
                  <a:cubicBezTo>
                    <a:pt x="912827" y="1369249"/>
                    <a:pt x="907187" y="1364417"/>
                    <a:pt x="901324" y="1360031"/>
                  </a:cubicBezTo>
                  <a:close/>
                  <a:moveTo>
                    <a:pt x="861621" y="1355109"/>
                  </a:moveTo>
                  <a:lnTo>
                    <a:pt x="861459" y="1358851"/>
                  </a:lnTo>
                  <a:lnTo>
                    <a:pt x="865108" y="1357355"/>
                  </a:lnTo>
                  <a:close/>
                  <a:moveTo>
                    <a:pt x="917562" y="1345196"/>
                  </a:moveTo>
                  <a:lnTo>
                    <a:pt x="902979" y="1351789"/>
                  </a:lnTo>
                  <a:lnTo>
                    <a:pt x="910678" y="1356541"/>
                  </a:lnTo>
                  <a:lnTo>
                    <a:pt x="979144" y="1401351"/>
                  </a:lnTo>
                  <a:lnTo>
                    <a:pt x="978512" y="1384465"/>
                  </a:lnTo>
                  <a:close/>
                  <a:moveTo>
                    <a:pt x="918857" y="1334647"/>
                  </a:moveTo>
                  <a:lnTo>
                    <a:pt x="918826" y="1335347"/>
                  </a:lnTo>
                  <a:lnTo>
                    <a:pt x="919512" y="1335066"/>
                  </a:lnTo>
                  <a:close/>
                  <a:moveTo>
                    <a:pt x="946992" y="1333683"/>
                  </a:moveTo>
                  <a:lnTo>
                    <a:pt x="928246" y="1340646"/>
                  </a:lnTo>
                  <a:lnTo>
                    <a:pt x="976854" y="1371700"/>
                  </a:lnTo>
                  <a:lnTo>
                    <a:pt x="977469" y="1380531"/>
                  </a:lnTo>
                  <a:lnTo>
                    <a:pt x="978349" y="1380116"/>
                  </a:lnTo>
                  <a:lnTo>
                    <a:pt x="978064" y="1372472"/>
                  </a:lnTo>
                  <a:lnTo>
                    <a:pt x="976854" y="1371700"/>
                  </a:lnTo>
                  <a:lnTo>
                    <a:pt x="975518" y="1352502"/>
                  </a:lnTo>
                  <a:lnTo>
                    <a:pt x="977357" y="1353580"/>
                  </a:lnTo>
                  <a:lnTo>
                    <a:pt x="977128" y="1347474"/>
                  </a:lnTo>
                  <a:lnTo>
                    <a:pt x="975298" y="1349345"/>
                  </a:lnTo>
                  <a:lnTo>
                    <a:pt x="975518" y="1352502"/>
                  </a:lnTo>
                  <a:lnTo>
                    <a:pt x="960509" y="1343699"/>
                  </a:lnTo>
                  <a:close/>
                  <a:moveTo>
                    <a:pt x="976207" y="1322833"/>
                  </a:moveTo>
                  <a:lnTo>
                    <a:pt x="958452" y="1329427"/>
                  </a:lnTo>
                  <a:lnTo>
                    <a:pt x="965891" y="1334289"/>
                  </a:lnTo>
                  <a:lnTo>
                    <a:pt x="976910" y="1341646"/>
                  </a:lnTo>
                  <a:close/>
                  <a:moveTo>
                    <a:pt x="1028437" y="1303435"/>
                  </a:moveTo>
                  <a:lnTo>
                    <a:pt x="1023919" y="1305113"/>
                  </a:lnTo>
                  <a:lnTo>
                    <a:pt x="986965" y="1329834"/>
                  </a:lnTo>
                  <a:cubicBezTo>
                    <a:pt x="987686" y="1341360"/>
                    <a:pt x="988407" y="1352886"/>
                    <a:pt x="988767" y="1364773"/>
                  </a:cubicBezTo>
                  <a:lnTo>
                    <a:pt x="989664" y="1408237"/>
                  </a:lnTo>
                  <a:lnTo>
                    <a:pt x="990531" y="1408804"/>
                  </a:lnTo>
                  <a:lnTo>
                    <a:pt x="991000" y="1410997"/>
                  </a:lnTo>
                  <a:lnTo>
                    <a:pt x="989692" y="1409639"/>
                  </a:lnTo>
                  <a:lnTo>
                    <a:pt x="989818" y="1415748"/>
                  </a:lnTo>
                  <a:lnTo>
                    <a:pt x="991918" y="1415293"/>
                  </a:lnTo>
                  <a:lnTo>
                    <a:pt x="991000" y="1410997"/>
                  </a:lnTo>
                  <a:lnTo>
                    <a:pt x="992679" y="1412742"/>
                  </a:lnTo>
                  <a:cubicBezTo>
                    <a:pt x="992679" y="1422765"/>
                    <a:pt x="992679" y="1432788"/>
                    <a:pt x="992679" y="1442453"/>
                  </a:cubicBezTo>
                  <a:lnTo>
                    <a:pt x="989447" y="1444146"/>
                  </a:lnTo>
                  <a:lnTo>
                    <a:pt x="987658" y="1466474"/>
                  </a:lnTo>
                  <a:lnTo>
                    <a:pt x="989263" y="1467524"/>
                  </a:lnTo>
                  <a:lnTo>
                    <a:pt x="989724" y="1470020"/>
                  </a:lnTo>
                  <a:lnTo>
                    <a:pt x="987561" y="1467683"/>
                  </a:lnTo>
                  <a:lnTo>
                    <a:pt x="986973" y="1475027"/>
                  </a:lnTo>
                  <a:lnTo>
                    <a:pt x="990481" y="1474119"/>
                  </a:lnTo>
                  <a:lnTo>
                    <a:pt x="989724" y="1470020"/>
                  </a:lnTo>
                  <a:lnTo>
                    <a:pt x="991427" y="1471860"/>
                  </a:lnTo>
                  <a:cubicBezTo>
                    <a:pt x="991427" y="1481617"/>
                    <a:pt x="990706" y="1491373"/>
                    <a:pt x="990706" y="1501491"/>
                  </a:cubicBezTo>
                  <a:lnTo>
                    <a:pt x="984619" y="1504395"/>
                  </a:lnTo>
                  <a:lnTo>
                    <a:pt x="983126" y="1523030"/>
                  </a:lnTo>
                  <a:lnTo>
                    <a:pt x="984518" y="1523935"/>
                  </a:lnTo>
                  <a:lnTo>
                    <a:pt x="985019" y="1526620"/>
                  </a:lnTo>
                  <a:lnTo>
                    <a:pt x="983037" y="1524141"/>
                  </a:lnTo>
                  <a:lnTo>
                    <a:pt x="982477" y="1531123"/>
                  </a:lnTo>
                  <a:lnTo>
                    <a:pt x="985731" y="1530438"/>
                  </a:lnTo>
                  <a:lnTo>
                    <a:pt x="985019" y="1526620"/>
                  </a:lnTo>
                  <a:lnTo>
                    <a:pt x="986315" y="1528241"/>
                  </a:lnTo>
                  <a:cubicBezTo>
                    <a:pt x="985237" y="1537211"/>
                    <a:pt x="983799" y="1546539"/>
                    <a:pt x="982721" y="1555509"/>
                  </a:cubicBezTo>
                  <a:lnTo>
                    <a:pt x="980427" y="1556708"/>
                  </a:lnTo>
                  <a:lnTo>
                    <a:pt x="979038" y="1574042"/>
                  </a:lnTo>
                  <a:lnTo>
                    <a:pt x="978147" y="1577635"/>
                  </a:lnTo>
                  <a:lnTo>
                    <a:pt x="978161" y="1577644"/>
                  </a:lnTo>
                  <a:lnTo>
                    <a:pt x="978863" y="1581530"/>
                  </a:lnTo>
                  <a:lnTo>
                    <a:pt x="977686" y="1579498"/>
                  </a:lnTo>
                  <a:lnTo>
                    <a:pt x="976294" y="1585110"/>
                  </a:lnTo>
                  <a:lnTo>
                    <a:pt x="979376" y="1584374"/>
                  </a:lnTo>
                  <a:lnTo>
                    <a:pt x="978863" y="1581530"/>
                  </a:lnTo>
                  <a:lnTo>
                    <a:pt x="979961" y="1583425"/>
                  </a:lnTo>
                  <a:lnTo>
                    <a:pt x="975282" y="1610886"/>
                  </a:lnTo>
                  <a:lnTo>
                    <a:pt x="969389" y="1612957"/>
                  </a:lnTo>
                  <a:lnTo>
                    <a:pt x="964231" y="1633758"/>
                  </a:lnTo>
                  <a:lnTo>
                    <a:pt x="965452" y="1634550"/>
                  </a:lnTo>
                  <a:lnTo>
                    <a:pt x="965867" y="1636735"/>
                  </a:lnTo>
                  <a:lnTo>
                    <a:pt x="964416" y="1634054"/>
                  </a:lnTo>
                  <a:lnTo>
                    <a:pt x="964122" y="1634197"/>
                  </a:lnTo>
                  <a:lnTo>
                    <a:pt x="962189" y="1641993"/>
                  </a:lnTo>
                  <a:lnTo>
                    <a:pt x="966669" y="1640956"/>
                  </a:lnTo>
                  <a:lnTo>
                    <a:pt x="965867" y="1636735"/>
                  </a:lnTo>
                  <a:lnTo>
                    <a:pt x="967615" y="1639963"/>
                  </a:lnTo>
                  <a:cubicBezTo>
                    <a:pt x="964371" y="1648265"/>
                    <a:pt x="961847" y="1656566"/>
                    <a:pt x="958962" y="1664867"/>
                  </a:cubicBezTo>
                  <a:lnTo>
                    <a:pt x="956297" y="1665756"/>
                  </a:lnTo>
                  <a:lnTo>
                    <a:pt x="951474" y="1685206"/>
                  </a:lnTo>
                  <a:lnTo>
                    <a:pt x="947503" y="1693325"/>
                  </a:lnTo>
                  <a:lnTo>
                    <a:pt x="948201" y="1694698"/>
                  </a:lnTo>
                  <a:cubicBezTo>
                    <a:pt x="944593" y="1702628"/>
                    <a:pt x="941345" y="1710558"/>
                    <a:pt x="938097" y="1718488"/>
                  </a:cubicBezTo>
                  <a:lnTo>
                    <a:pt x="934601" y="1719710"/>
                  </a:lnTo>
                  <a:lnTo>
                    <a:pt x="923369" y="1742680"/>
                  </a:lnTo>
                  <a:lnTo>
                    <a:pt x="923460" y="1743201"/>
                  </a:lnTo>
                  <a:lnTo>
                    <a:pt x="923330" y="1742758"/>
                  </a:lnTo>
                  <a:lnTo>
                    <a:pt x="921879" y="1745725"/>
                  </a:lnTo>
                  <a:lnTo>
                    <a:pt x="923814" y="1745211"/>
                  </a:lnTo>
                  <a:lnTo>
                    <a:pt x="923460" y="1743201"/>
                  </a:lnTo>
                  <a:lnTo>
                    <a:pt x="924039" y="1745165"/>
                  </a:lnTo>
                  <a:cubicBezTo>
                    <a:pt x="919719" y="1752747"/>
                    <a:pt x="915760" y="1760328"/>
                    <a:pt x="911801" y="1767910"/>
                  </a:cubicBezTo>
                  <a:lnTo>
                    <a:pt x="910942" y="1768091"/>
                  </a:lnTo>
                  <a:lnTo>
                    <a:pt x="901209" y="1787994"/>
                  </a:lnTo>
                  <a:lnTo>
                    <a:pt x="898620" y="1791023"/>
                  </a:lnTo>
                  <a:lnTo>
                    <a:pt x="899212" y="1794580"/>
                  </a:lnTo>
                  <a:cubicBezTo>
                    <a:pt x="894535" y="1801785"/>
                    <a:pt x="889139" y="1809350"/>
                    <a:pt x="884463" y="1816555"/>
                  </a:cubicBezTo>
                  <a:lnTo>
                    <a:pt x="881770" y="1816981"/>
                  </a:lnTo>
                  <a:lnTo>
                    <a:pt x="884059" y="1816420"/>
                  </a:lnTo>
                  <a:cubicBezTo>
                    <a:pt x="885363" y="1814393"/>
                    <a:pt x="885363" y="1811512"/>
                    <a:pt x="882665" y="1809710"/>
                  </a:cubicBezTo>
                  <a:lnTo>
                    <a:pt x="882648" y="1809699"/>
                  </a:lnTo>
                  <a:lnTo>
                    <a:pt x="877264" y="1815995"/>
                  </a:lnTo>
                  <a:lnTo>
                    <a:pt x="877628" y="1817636"/>
                  </a:lnTo>
                  <a:lnTo>
                    <a:pt x="881770" y="1816981"/>
                  </a:lnTo>
                  <a:lnTo>
                    <a:pt x="877628" y="1817996"/>
                  </a:lnTo>
                  <a:lnTo>
                    <a:pt x="876293" y="1817131"/>
                  </a:lnTo>
                  <a:lnTo>
                    <a:pt x="863953" y="1831561"/>
                  </a:lnTo>
                  <a:lnTo>
                    <a:pt x="864435" y="1831874"/>
                  </a:lnTo>
                  <a:cubicBezTo>
                    <a:pt x="867313" y="1833676"/>
                    <a:pt x="867313" y="1837281"/>
                    <a:pt x="865155" y="1839443"/>
                  </a:cubicBezTo>
                  <a:cubicBezTo>
                    <a:pt x="859399" y="1845932"/>
                    <a:pt x="853283" y="1852060"/>
                    <a:pt x="847167" y="1858548"/>
                  </a:cubicBezTo>
                  <a:lnTo>
                    <a:pt x="843796" y="1858351"/>
                  </a:lnTo>
                  <a:lnTo>
                    <a:pt x="848156" y="1857331"/>
                  </a:lnTo>
                  <a:lnTo>
                    <a:pt x="846968" y="1851422"/>
                  </a:lnTo>
                  <a:lnTo>
                    <a:pt x="841175" y="1858197"/>
                  </a:lnTo>
                  <a:lnTo>
                    <a:pt x="843796" y="1858351"/>
                  </a:lnTo>
                  <a:lnTo>
                    <a:pt x="841411" y="1858908"/>
                  </a:lnTo>
                  <a:lnTo>
                    <a:pt x="840868" y="1858556"/>
                  </a:lnTo>
                  <a:lnTo>
                    <a:pt x="831982" y="1868947"/>
                  </a:lnTo>
                  <a:lnTo>
                    <a:pt x="828395" y="1871796"/>
                  </a:lnTo>
                  <a:lnTo>
                    <a:pt x="828638" y="1877121"/>
                  </a:lnTo>
                  <a:cubicBezTo>
                    <a:pt x="822151" y="1883226"/>
                    <a:pt x="815664" y="1888973"/>
                    <a:pt x="809177" y="1895078"/>
                  </a:cubicBezTo>
                  <a:lnTo>
                    <a:pt x="805822" y="1894900"/>
                  </a:lnTo>
                  <a:lnTo>
                    <a:pt x="809853" y="1894000"/>
                  </a:lnTo>
                  <a:lnTo>
                    <a:pt x="808537" y="1887570"/>
                  </a:lnTo>
                  <a:lnTo>
                    <a:pt x="802514" y="1892354"/>
                  </a:lnTo>
                  <a:lnTo>
                    <a:pt x="802420" y="1894719"/>
                  </a:lnTo>
                  <a:lnTo>
                    <a:pt x="805822" y="1894900"/>
                  </a:lnTo>
                  <a:lnTo>
                    <a:pt x="803411" y="1895437"/>
                  </a:lnTo>
                  <a:lnTo>
                    <a:pt x="800773" y="1893737"/>
                  </a:lnTo>
                  <a:lnTo>
                    <a:pt x="782922" y="1907917"/>
                  </a:lnTo>
                  <a:lnTo>
                    <a:pt x="782757" y="1911710"/>
                  </a:lnTo>
                  <a:cubicBezTo>
                    <a:pt x="775210" y="1917106"/>
                    <a:pt x="767303" y="1922503"/>
                    <a:pt x="759396" y="1927539"/>
                  </a:cubicBezTo>
                  <a:lnTo>
                    <a:pt x="758521" y="1927298"/>
                  </a:lnTo>
                  <a:lnTo>
                    <a:pt x="748433" y="1935312"/>
                  </a:lnTo>
                  <a:lnTo>
                    <a:pt x="718005" y="1952528"/>
                  </a:lnTo>
                  <a:lnTo>
                    <a:pt x="714101" y="1954886"/>
                  </a:lnTo>
                  <a:lnTo>
                    <a:pt x="713929" y="1954835"/>
                  </a:lnTo>
                  <a:lnTo>
                    <a:pt x="687566" y="1969753"/>
                  </a:lnTo>
                  <a:lnTo>
                    <a:pt x="687516" y="1970888"/>
                  </a:lnTo>
                  <a:lnTo>
                    <a:pt x="673364" y="1977789"/>
                  </a:lnTo>
                  <a:lnTo>
                    <a:pt x="633851" y="2000146"/>
                  </a:lnTo>
                  <a:cubicBezTo>
                    <a:pt x="603584" y="2013833"/>
                    <a:pt x="563588" y="2020317"/>
                    <a:pt x="535483" y="2036885"/>
                  </a:cubicBezTo>
                  <a:cubicBezTo>
                    <a:pt x="530259" y="2039947"/>
                    <a:pt x="522422" y="2045890"/>
                    <a:pt x="517602" y="2053049"/>
                  </a:cubicBezTo>
                  <a:lnTo>
                    <a:pt x="516959" y="2054775"/>
                  </a:lnTo>
                  <a:lnTo>
                    <a:pt x="518915" y="2077097"/>
                  </a:lnTo>
                  <a:lnTo>
                    <a:pt x="530056" y="2083147"/>
                  </a:lnTo>
                  <a:cubicBezTo>
                    <a:pt x="543906" y="2084971"/>
                    <a:pt x="561607" y="2074435"/>
                    <a:pt x="574038" y="2070383"/>
                  </a:cubicBezTo>
                  <a:cubicBezTo>
                    <a:pt x="618357" y="2055255"/>
                    <a:pt x="661235" y="2036885"/>
                    <a:pt x="702672" y="2014554"/>
                  </a:cubicBezTo>
                  <a:cubicBezTo>
                    <a:pt x="786987" y="1968450"/>
                    <a:pt x="868059" y="1907937"/>
                    <a:pt x="925351" y="1829776"/>
                  </a:cubicBezTo>
                  <a:cubicBezTo>
                    <a:pt x="1009395" y="1715506"/>
                    <a:pt x="1032839" y="1572872"/>
                    <a:pt x="1033531" y="1432263"/>
                  </a:cubicBezTo>
                  <a:close/>
                  <a:moveTo>
                    <a:pt x="1032636" y="1289043"/>
                  </a:moveTo>
                  <a:lnTo>
                    <a:pt x="1033892" y="1290211"/>
                  </a:lnTo>
                  <a:lnTo>
                    <a:pt x="1032342" y="1289325"/>
                  </a:lnTo>
                  <a:close/>
                  <a:moveTo>
                    <a:pt x="1031628" y="1209604"/>
                  </a:moveTo>
                  <a:lnTo>
                    <a:pt x="1033082" y="1235605"/>
                  </a:lnTo>
                  <a:lnTo>
                    <a:pt x="1058126" y="1226234"/>
                  </a:lnTo>
                  <a:lnTo>
                    <a:pt x="1041055" y="1215517"/>
                  </a:lnTo>
                  <a:close/>
                  <a:moveTo>
                    <a:pt x="1029949" y="1169287"/>
                  </a:moveTo>
                  <a:lnTo>
                    <a:pt x="1029390" y="1169569"/>
                  </a:lnTo>
                  <a:lnTo>
                    <a:pt x="1029834" y="1177510"/>
                  </a:lnTo>
                  <a:lnTo>
                    <a:pt x="1030603" y="1178013"/>
                  </a:lnTo>
                  <a:lnTo>
                    <a:pt x="1031382" y="1188429"/>
                  </a:lnTo>
                  <a:lnTo>
                    <a:pt x="1032385" y="1198537"/>
                  </a:lnTo>
                  <a:lnTo>
                    <a:pt x="1031740" y="1198181"/>
                  </a:lnTo>
                  <a:lnTo>
                    <a:pt x="1031068" y="1199579"/>
                  </a:lnTo>
                  <a:lnTo>
                    <a:pt x="1031072" y="1199657"/>
                  </a:lnTo>
                  <a:lnTo>
                    <a:pt x="1032457" y="1199264"/>
                  </a:lnTo>
                  <a:lnTo>
                    <a:pt x="1032385" y="1198537"/>
                  </a:lnTo>
                  <a:lnTo>
                    <a:pt x="1048981" y="1207707"/>
                  </a:lnTo>
                  <a:lnTo>
                    <a:pt x="1063842" y="1218036"/>
                  </a:lnTo>
                  <a:lnTo>
                    <a:pt x="1061833" y="1218768"/>
                  </a:lnTo>
                  <a:cubicBezTo>
                    <a:pt x="1058788" y="1219851"/>
                    <a:pt x="1057803" y="1222741"/>
                    <a:pt x="1058295" y="1225088"/>
                  </a:cubicBezTo>
                  <a:lnTo>
                    <a:pt x="1059434" y="1225744"/>
                  </a:lnTo>
                  <a:lnTo>
                    <a:pt x="1060394" y="1225385"/>
                  </a:lnTo>
                  <a:lnTo>
                    <a:pt x="1066086" y="1222938"/>
                  </a:lnTo>
                  <a:lnTo>
                    <a:pt x="1065415" y="1219129"/>
                  </a:lnTo>
                  <a:lnTo>
                    <a:pt x="1063842" y="1218036"/>
                  </a:lnTo>
                  <a:lnTo>
                    <a:pt x="1081782" y="1211498"/>
                  </a:lnTo>
                  <a:lnTo>
                    <a:pt x="1086112" y="1214331"/>
                  </a:lnTo>
                  <a:lnTo>
                    <a:pt x="1090876" y="1212283"/>
                  </a:lnTo>
                  <a:lnTo>
                    <a:pt x="1091567" y="1207932"/>
                  </a:lnTo>
                  <a:lnTo>
                    <a:pt x="1081782" y="1211498"/>
                  </a:lnTo>
                  <a:lnTo>
                    <a:pt x="1030603" y="1178013"/>
                  </a:lnTo>
                  <a:close/>
                  <a:moveTo>
                    <a:pt x="1028148" y="1147362"/>
                  </a:moveTo>
                  <a:lnTo>
                    <a:pt x="1029182" y="1165857"/>
                  </a:lnTo>
                  <a:lnTo>
                    <a:pt x="1095149" y="1209016"/>
                  </a:lnTo>
                  <a:lnTo>
                    <a:pt x="1095696" y="1210211"/>
                  </a:lnTo>
                  <a:lnTo>
                    <a:pt x="1114494" y="1202131"/>
                  </a:lnTo>
                  <a:lnTo>
                    <a:pt x="1042245" y="1155571"/>
                  </a:lnTo>
                  <a:cubicBezTo>
                    <a:pt x="1039372" y="1153579"/>
                    <a:pt x="1034524" y="1151315"/>
                    <a:pt x="1029945" y="1148779"/>
                  </a:cubicBezTo>
                  <a:close/>
                  <a:moveTo>
                    <a:pt x="1029675" y="1107754"/>
                  </a:moveTo>
                  <a:lnTo>
                    <a:pt x="1026074" y="1109484"/>
                  </a:lnTo>
                  <a:lnTo>
                    <a:pt x="1026054" y="1109918"/>
                  </a:lnTo>
                  <a:lnTo>
                    <a:pt x="1026287" y="1114097"/>
                  </a:lnTo>
                  <a:lnTo>
                    <a:pt x="1029243" y="1116033"/>
                  </a:lnTo>
                  <a:lnTo>
                    <a:pt x="1028598" y="1128402"/>
                  </a:lnTo>
                  <a:cubicBezTo>
                    <a:pt x="1028598" y="1129489"/>
                    <a:pt x="1029316" y="1139270"/>
                    <a:pt x="1027521" y="1135285"/>
                  </a:cubicBezTo>
                  <a:cubicBezTo>
                    <a:pt x="1026443" y="1133112"/>
                    <a:pt x="1027161" y="1133474"/>
                    <a:pt x="1028239" y="1134561"/>
                  </a:cubicBezTo>
                  <a:cubicBezTo>
                    <a:pt x="1034344" y="1142892"/>
                    <a:pt x="1050145" y="1149051"/>
                    <a:pt x="1058764" y="1154484"/>
                  </a:cubicBezTo>
                  <a:lnTo>
                    <a:pt x="1122739" y="1195644"/>
                  </a:lnTo>
                  <a:lnTo>
                    <a:pt x="1120175" y="1196867"/>
                  </a:lnTo>
                  <a:lnTo>
                    <a:pt x="1119167" y="1200123"/>
                  </a:lnTo>
                  <a:lnTo>
                    <a:pt x="1125248" y="1197509"/>
                  </a:lnTo>
                  <a:lnTo>
                    <a:pt x="1125203" y="1197230"/>
                  </a:lnTo>
                  <a:lnTo>
                    <a:pt x="1122739" y="1195644"/>
                  </a:lnTo>
                  <a:lnTo>
                    <a:pt x="1138975" y="1187898"/>
                  </a:lnTo>
                  <a:lnTo>
                    <a:pt x="1142395" y="1190138"/>
                  </a:lnTo>
                  <a:lnTo>
                    <a:pt x="1146385" y="1188423"/>
                  </a:lnTo>
                  <a:lnTo>
                    <a:pt x="1146750" y="1184189"/>
                  </a:lnTo>
                  <a:lnTo>
                    <a:pt x="1138975" y="1187898"/>
                  </a:lnTo>
                  <a:lnTo>
                    <a:pt x="1029243" y="1116033"/>
                  </a:lnTo>
                  <a:close/>
                  <a:moveTo>
                    <a:pt x="1027103" y="1086917"/>
                  </a:moveTo>
                  <a:lnTo>
                    <a:pt x="1026325" y="1103982"/>
                  </a:lnTo>
                  <a:lnTo>
                    <a:pt x="1027521" y="1103407"/>
                  </a:lnTo>
                  <a:cubicBezTo>
                    <a:pt x="1068820" y="1130576"/>
                    <a:pt x="1110120" y="1157382"/>
                    <a:pt x="1151419" y="1184551"/>
                  </a:cubicBezTo>
                  <a:lnTo>
                    <a:pt x="1151344" y="1186292"/>
                  </a:lnTo>
                  <a:lnTo>
                    <a:pt x="1171087" y="1177806"/>
                  </a:lnTo>
                  <a:lnTo>
                    <a:pt x="1063152" y="1109376"/>
                  </a:lnTo>
                  <a:cubicBezTo>
                    <a:pt x="1057921" y="1105971"/>
                    <a:pt x="1048720" y="1101669"/>
                    <a:pt x="1039971" y="1096830"/>
                  </a:cubicBezTo>
                  <a:close/>
                  <a:moveTo>
                    <a:pt x="1323620" y="1082417"/>
                  </a:moveTo>
                  <a:lnTo>
                    <a:pt x="1321477" y="1084620"/>
                  </a:lnTo>
                  <a:lnTo>
                    <a:pt x="1321466" y="1084902"/>
                  </a:lnTo>
                  <a:close/>
                  <a:moveTo>
                    <a:pt x="1028513" y="1056020"/>
                  </a:moveTo>
                  <a:lnTo>
                    <a:pt x="1027718" y="1073439"/>
                  </a:lnTo>
                  <a:lnTo>
                    <a:pt x="1028155" y="1075322"/>
                  </a:lnTo>
                  <a:cubicBezTo>
                    <a:pt x="1037175" y="1088227"/>
                    <a:pt x="1065317" y="1098981"/>
                    <a:pt x="1078666" y="1107226"/>
                  </a:cubicBezTo>
                  <a:lnTo>
                    <a:pt x="1179494" y="1172026"/>
                  </a:lnTo>
                  <a:lnTo>
                    <a:pt x="1177163" y="1173184"/>
                  </a:lnTo>
                  <a:lnTo>
                    <a:pt x="1176314" y="1175559"/>
                  </a:lnTo>
                  <a:lnTo>
                    <a:pt x="1181514" y="1173324"/>
                  </a:lnTo>
                  <a:lnTo>
                    <a:pt x="1179494" y="1172026"/>
                  </a:lnTo>
                  <a:lnTo>
                    <a:pt x="1191685" y="1165970"/>
                  </a:lnTo>
                  <a:lnTo>
                    <a:pt x="1196341" y="1164409"/>
                  </a:lnTo>
                  <a:lnTo>
                    <a:pt x="1198575" y="1165990"/>
                  </a:lnTo>
                  <a:lnTo>
                    <a:pt x="1201800" y="1164604"/>
                  </a:lnTo>
                  <a:lnTo>
                    <a:pt x="1199487" y="1163354"/>
                  </a:lnTo>
                  <a:lnTo>
                    <a:pt x="1196341" y="1164409"/>
                  </a:lnTo>
                  <a:lnTo>
                    <a:pt x="1193038" y="1162071"/>
                  </a:lnTo>
                  <a:cubicBezTo>
                    <a:pt x="1173555" y="1154543"/>
                    <a:pt x="1154433" y="1137337"/>
                    <a:pt x="1136754" y="1126224"/>
                  </a:cubicBezTo>
                  <a:cubicBezTo>
                    <a:pt x="1119256" y="1114753"/>
                    <a:pt x="1100765" y="1100325"/>
                    <a:pt x="1081733" y="1086838"/>
                  </a:cubicBezTo>
                  <a:close/>
                  <a:moveTo>
                    <a:pt x="1029906" y="1025480"/>
                  </a:moveTo>
                  <a:lnTo>
                    <a:pt x="1029005" y="1045229"/>
                  </a:lnTo>
                  <a:lnTo>
                    <a:pt x="1208552" y="1160637"/>
                  </a:lnTo>
                  <a:lnTo>
                    <a:pt x="1208505" y="1161722"/>
                  </a:lnTo>
                  <a:lnTo>
                    <a:pt x="1210620" y="1160813"/>
                  </a:lnTo>
                  <a:lnTo>
                    <a:pt x="1225339" y="1150807"/>
                  </a:lnTo>
                  <a:close/>
                  <a:moveTo>
                    <a:pt x="1035740" y="993093"/>
                  </a:moveTo>
                  <a:lnTo>
                    <a:pt x="1033064" y="993752"/>
                  </a:lnTo>
                  <a:lnTo>
                    <a:pt x="1032498" y="996544"/>
                  </a:lnTo>
                  <a:lnTo>
                    <a:pt x="1034697" y="997713"/>
                  </a:lnTo>
                  <a:lnTo>
                    <a:pt x="1033258" y="1004087"/>
                  </a:lnTo>
                  <a:cubicBezTo>
                    <a:pt x="1032491" y="1009248"/>
                    <a:pt x="1031949" y="1014453"/>
                    <a:pt x="1032130" y="1015351"/>
                  </a:cubicBezTo>
                  <a:cubicBezTo>
                    <a:pt x="1031408" y="1012838"/>
                    <a:pt x="1037545" y="1017864"/>
                    <a:pt x="1040794" y="1021095"/>
                  </a:cubicBezTo>
                  <a:cubicBezTo>
                    <a:pt x="1059567" y="1039045"/>
                    <a:pt x="1088448" y="1051610"/>
                    <a:pt x="1110109" y="1065252"/>
                  </a:cubicBezTo>
                  <a:lnTo>
                    <a:pt x="1231252" y="1142871"/>
                  </a:lnTo>
                  <a:lnTo>
                    <a:pt x="1229243" y="1144232"/>
                  </a:lnTo>
                  <a:lnTo>
                    <a:pt x="1227942" y="1149038"/>
                  </a:lnTo>
                  <a:lnTo>
                    <a:pt x="1234004" y="1144917"/>
                  </a:lnTo>
                  <a:lnTo>
                    <a:pt x="1233936" y="1144591"/>
                  </a:lnTo>
                  <a:lnTo>
                    <a:pt x="1231252" y="1142871"/>
                  </a:lnTo>
                  <a:lnTo>
                    <a:pt x="1242826" y="1135032"/>
                  </a:lnTo>
                  <a:lnTo>
                    <a:pt x="1246868" y="1136172"/>
                  </a:lnTo>
                  <a:lnTo>
                    <a:pt x="1248358" y="1135159"/>
                  </a:lnTo>
                  <a:lnTo>
                    <a:pt x="1243909" y="1131712"/>
                  </a:lnTo>
                  <a:cubicBezTo>
                    <a:pt x="1240434" y="1129692"/>
                    <a:pt x="1236824" y="1127897"/>
                    <a:pt x="1235741" y="1127359"/>
                  </a:cubicBezTo>
                  <a:cubicBezTo>
                    <a:pt x="1211553" y="1115153"/>
                    <a:pt x="1188810" y="1097203"/>
                    <a:pt x="1166066" y="1082484"/>
                  </a:cubicBezTo>
                  <a:cubicBezTo>
                    <a:pt x="1138268" y="1064893"/>
                    <a:pt x="1110470" y="1046943"/>
                    <a:pt x="1083033" y="1028993"/>
                  </a:cubicBezTo>
                  <a:cubicBezTo>
                    <a:pt x="1077076" y="1025223"/>
                    <a:pt x="1067780" y="1017325"/>
                    <a:pt x="1058168" y="1010190"/>
                  </a:cubicBezTo>
                  <a:lnTo>
                    <a:pt x="1034697" y="997713"/>
                  </a:lnTo>
                  <a:close/>
                  <a:moveTo>
                    <a:pt x="1037400" y="972355"/>
                  </a:moveTo>
                  <a:lnTo>
                    <a:pt x="1034570" y="986321"/>
                  </a:lnTo>
                  <a:lnTo>
                    <a:pt x="1256927" y="1129334"/>
                  </a:lnTo>
                  <a:lnTo>
                    <a:pt x="1268343" y="1121573"/>
                  </a:lnTo>
                  <a:close/>
                  <a:moveTo>
                    <a:pt x="1043044" y="944505"/>
                  </a:moveTo>
                  <a:lnTo>
                    <a:pt x="1039527" y="961859"/>
                  </a:lnTo>
                  <a:lnTo>
                    <a:pt x="1043377" y="964545"/>
                  </a:lnTo>
                  <a:cubicBezTo>
                    <a:pt x="1046487" y="966569"/>
                    <a:pt x="1050002" y="968818"/>
                    <a:pt x="1051804" y="970077"/>
                  </a:cubicBezTo>
                  <a:cubicBezTo>
                    <a:pt x="1078483" y="987705"/>
                    <a:pt x="1105161" y="1004613"/>
                    <a:pt x="1132199" y="1021882"/>
                  </a:cubicBezTo>
                  <a:lnTo>
                    <a:pt x="1277218" y="1115540"/>
                  </a:lnTo>
                  <a:lnTo>
                    <a:pt x="1292027" y="1105472"/>
                  </a:lnTo>
                  <a:lnTo>
                    <a:pt x="1287312" y="1101658"/>
                  </a:lnTo>
                  <a:cubicBezTo>
                    <a:pt x="1283526" y="1099589"/>
                    <a:pt x="1279470" y="1097790"/>
                    <a:pt x="1277127" y="1096351"/>
                  </a:cubicBezTo>
                  <a:cubicBezTo>
                    <a:pt x="1249007" y="1078004"/>
                    <a:pt x="1220526" y="1060016"/>
                    <a:pt x="1192406" y="1041668"/>
                  </a:cubicBezTo>
                  <a:cubicBezTo>
                    <a:pt x="1159238" y="1020443"/>
                    <a:pt x="1126431" y="999217"/>
                    <a:pt x="1093624" y="977991"/>
                  </a:cubicBezTo>
                  <a:cubicBezTo>
                    <a:pt x="1087315" y="973854"/>
                    <a:pt x="1077221" y="965130"/>
                    <a:pt x="1066766" y="957260"/>
                  </a:cubicBezTo>
                  <a:close/>
                  <a:moveTo>
                    <a:pt x="1048848" y="915862"/>
                  </a:moveTo>
                  <a:lnTo>
                    <a:pt x="1044993" y="934884"/>
                  </a:lnTo>
                  <a:lnTo>
                    <a:pt x="1300572" y="1099663"/>
                  </a:lnTo>
                  <a:lnTo>
                    <a:pt x="1316590" y="1088774"/>
                  </a:lnTo>
                  <a:close/>
                  <a:moveTo>
                    <a:pt x="1464909" y="893701"/>
                  </a:moveTo>
                  <a:lnTo>
                    <a:pt x="1464797" y="893997"/>
                  </a:lnTo>
                  <a:lnTo>
                    <a:pt x="1464965" y="893957"/>
                  </a:lnTo>
                  <a:close/>
                  <a:moveTo>
                    <a:pt x="1056794" y="889239"/>
                  </a:moveTo>
                  <a:lnTo>
                    <a:pt x="1056218" y="890728"/>
                  </a:lnTo>
                  <a:lnTo>
                    <a:pt x="1055469" y="896162"/>
                  </a:lnTo>
                  <a:cubicBezTo>
                    <a:pt x="1054029" y="900831"/>
                    <a:pt x="1051509" y="905769"/>
                    <a:pt x="1051869" y="906128"/>
                  </a:cubicBezTo>
                  <a:cubicBezTo>
                    <a:pt x="1055109" y="912233"/>
                    <a:pt x="1068787" y="917261"/>
                    <a:pt x="1074546" y="920853"/>
                  </a:cubicBezTo>
                  <a:cubicBezTo>
                    <a:pt x="1106222" y="941324"/>
                    <a:pt x="1138619" y="962513"/>
                    <a:pt x="1170655" y="982984"/>
                  </a:cubicBezTo>
                  <a:lnTo>
                    <a:pt x="1324091" y="1081875"/>
                  </a:lnTo>
                  <a:lnTo>
                    <a:pt x="1334618" y="1069735"/>
                  </a:lnTo>
                  <a:lnTo>
                    <a:pt x="1324626" y="1062084"/>
                  </a:lnTo>
                  <a:cubicBezTo>
                    <a:pt x="1319767" y="1059391"/>
                    <a:pt x="1314638" y="1056967"/>
                    <a:pt x="1311398" y="1054812"/>
                  </a:cubicBezTo>
                  <a:cubicBezTo>
                    <a:pt x="1279002" y="1033982"/>
                    <a:pt x="1246606" y="1013151"/>
                    <a:pt x="1213850" y="991962"/>
                  </a:cubicBezTo>
                  <a:lnTo>
                    <a:pt x="1107302" y="923007"/>
                  </a:lnTo>
                  <a:cubicBezTo>
                    <a:pt x="1100823" y="918967"/>
                    <a:pt x="1079158" y="900180"/>
                    <a:pt x="1064327" y="891796"/>
                  </a:cubicBezTo>
                  <a:close/>
                  <a:moveTo>
                    <a:pt x="1066258" y="864777"/>
                  </a:moveTo>
                  <a:lnTo>
                    <a:pt x="1059928" y="881140"/>
                  </a:lnTo>
                  <a:lnTo>
                    <a:pt x="1340979" y="1062399"/>
                  </a:lnTo>
                  <a:lnTo>
                    <a:pt x="1351779" y="1049944"/>
                  </a:lnTo>
                  <a:close/>
                  <a:moveTo>
                    <a:pt x="1076079" y="839390"/>
                  </a:moveTo>
                  <a:lnTo>
                    <a:pt x="1073944" y="844909"/>
                  </a:lnTo>
                  <a:lnTo>
                    <a:pt x="1074135" y="846342"/>
                  </a:lnTo>
                  <a:cubicBezTo>
                    <a:pt x="1073237" y="850803"/>
                    <a:pt x="1071979" y="855759"/>
                    <a:pt x="1073057" y="857381"/>
                  </a:cubicBezTo>
                  <a:cubicBezTo>
                    <a:pt x="1077729" y="864590"/>
                    <a:pt x="1095338" y="871799"/>
                    <a:pt x="1102166" y="876125"/>
                  </a:cubicBezTo>
                  <a:cubicBezTo>
                    <a:pt x="1134868" y="897392"/>
                    <a:pt x="1167211" y="918659"/>
                    <a:pt x="1199914" y="939566"/>
                  </a:cubicBezTo>
                  <a:lnTo>
                    <a:pt x="1358133" y="1042617"/>
                  </a:lnTo>
                  <a:lnTo>
                    <a:pt x="1369100" y="1029969"/>
                  </a:lnTo>
                  <a:lnTo>
                    <a:pt x="1360012" y="1023102"/>
                  </a:lnTo>
                  <a:cubicBezTo>
                    <a:pt x="1354352" y="1019948"/>
                    <a:pt x="1348333" y="1017064"/>
                    <a:pt x="1344380" y="1014541"/>
                  </a:cubicBezTo>
                  <a:cubicBezTo>
                    <a:pt x="1309162" y="991832"/>
                    <a:pt x="1273584" y="968763"/>
                    <a:pt x="1238366" y="946054"/>
                  </a:cubicBezTo>
                  <a:cubicBezTo>
                    <a:pt x="1201711" y="921903"/>
                    <a:pt x="1165414" y="898473"/>
                    <a:pt x="1128759" y="874683"/>
                  </a:cubicBezTo>
                  <a:cubicBezTo>
                    <a:pt x="1123099" y="871168"/>
                    <a:pt x="1099852" y="851433"/>
                    <a:pt x="1084641" y="842546"/>
                  </a:cubicBezTo>
                  <a:close/>
                  <a:moveTo>
                    <a:pt x="1090118" y="816032"/>
                  </a:moveTo>
                  <a:lnTo>
                    <a:pt x="1080288" y="832006"/>
                  </a:lnTo>
                  <a:lnTo>
                    <a:pt x="1375061" y="1023095"/>
                  </a:lnTo>
                  <a:lnTo>
                    <a:pt x="1387393" y="1008874"/>
                  </a:lnTo>
                  <a:close/>
                  <a:moveTo>
                    <a:pt x="1104349" y="792904"/>
                  </a:moveTo>
                  <a:lnTo>
                    <a:pt x="1096515" y="805636"/>
                  </a:lnTo>
                  <a:lnTo>
                    <a:pt x="1097437" y="809379"/>
                  </a:lnTo>
                  <a:cubicBezTo>
                    <a:pt x="1104264" y="817664"/>
                    <a:pt x="1120794" y="824149"/>
                    <a:pt x="1129418" y="829913"/>
                  </a:cubicBezTo>
                  <a:lnTo>
                    <a:pt x="1237220" y="900162"/>
                  </a:lnTo>
                  <a:lnTo>
                    <a:pt x="1393796" y="1001490"/>
                  </a:lnTo>
                  <a:lnTo>
                    <a:pt x="1402244" y="991747"/>
                  </a:lnTo>
                  <a:lnTo>
                    <a:pt x="1404240" y="988173"/>
                  </a:lnTo>
                  <a:lnTo>
                    <a:pt x="1391017" y="977976"/>
                  </a:lnTo>
                  <a:cubicBezTo>
                    <a:pt x="1384998" y="974643"/>
                    <a:pt x="1378620" y="971671"/>
                    <a:pt x="1374847" y="969330"/>
                  </a:cubicBezTo>
                  <a:lnTo>
                    <a:pt x="1268123" y="899801"/>
                  </a:lnTo>
                  <a:cubicBezTo>
                    <a:pt x="1230033" y="875304"/>
                    <a:pt x="1192302" y="850807"/>
                    <a:pt x="1154212" y="826310"/>
                  </a:cubicBezTo>
                  <a:cubicBezTo>
                    <a:pt x="1146397" y="820907"/>
                    <a:pt x="1123624" y="803750"/>
                    <a:pt x="1110300" y="795661"/>
                  </a:cubicBezTo>
                  <a:close/>
                  <a:moveTo>
                    <a:pt x="1119066" y="768987"/>
                  </a:moveTo>
                  <a:lnTo>
                    <a:pt x="1109119" y="785153"/>
                  </a:lnTo>
                  <a:lnTo>
                    <a:pt x="1408885" y="979855"/>
                  </a:lnTo>
                  <a:lnTo>
                    <a:pt x="1418567" y="962520"/>
                  </a:lnTo>
                  <a:close/>
                  <a:moveTo>
                    <a:pt x="1136116" y="748744"/>
                  </a:moveTo>
                  <a:lnTo>
                    <a:pt x="1128744" y="753750"/>
                  </a:lnTo>
                  <a:lnTo>
                    <a:pt x="1127790" y="754810"/>
                  </a:lnTo>
                  <a:lnTo>
                    <a:pt x="1123312" y="762086"/>
                  </a:lnTo>
                  <a:lnTo>
                    <a:pt x="1127849" y="766829"/>
                  </a:lnTo>
                  <a:cubicBezTo>
                    <a:pt x="1142461" y="777423"/>
                    <a:pt x="1170131" y="790352"/>
                    <a:pt x="1177150" y="794955"/>
                  </a:cubicBezTo>
                  <a:cubicBezTo>
                    <a:pt x="1214945" y="819504"/>
                    <a:pt x="1253099" y="844054"/>
                    <a:pt x="1291253" y="868603"/>
                  </a:cubicBezTo>
                  <a:cubicBezTo>
                    <a:pt x="1326168" y="890986"/>
                    <a:pt x="1361083" y="913731"/>
                    <a:pt x="1395998" y="936475"/>
                  </a:cubicBezTo>
                  <a:cubicBezTo>
                    <a:pt x="1399597" y="938822"/>
                    <a:pt x="1404547" y="943064"/>
                    <a:pt x="1409676" y="946899"/>
                  </a:cubicBezTo>
                  <a:lnTo>
                    <a:pt x="1423202" y="954220"/>
                  </a:lnTo>
                  <a:lnTo>
                    <a:pt x="1431005" y="940247"/>
                  </a:lnTo>
                  <a:lnTo>
                    <a:pt x="1270736" y="836111"/>
                  </a:lnTo>
                  <a:lnTo>
                    <a:pt x="1165272" y="767518"/>
                  </a:lnTo>
                  <a:cubicBezTo>
                    <a:pt x="1158433" y="763185"/>
                    <a:pt x="1144395" y="749828"/>
                    <a:pt x="1136116" y="748744"/>
                  </a:cubicBezTo>
                  <a:close/>
                  <a:moveTo>
                    <a:pt x="1152240" y="727647"/>
                  </a:moveTo>
                  <a:lnTo>
                    <a:pt x="1140799" y="740358"/>
                  </a:lnTo>
                  <a:lnTo>
                    <a:pt x="1435748" y="931756"/>
                  </a:lnTo>
                  <a:lnTo>
                    <a:pt x="1442472" y="919715"/>
                  </a:lnTo>
                  <a:lnTo>
                    <a:pt x="1443762" y="916300"/>
                  </a:lnTo>
                  <a:close/>
                  <a:moveTo>
                    <a:pt x="1170864" y="709201"/>
                  </a:moveTo>
                  <a:cubicBezTo>
                    <a:pt x="1170864" y="709201"/>
                    <a:pt x="1167800" y="713714"/>
                    <a:pt x="1164421" y="717143"/>
                  </a:cubicBezTo>
                  <a:lnTo>
                    <a:pt x="1161191" y="717703"/>
                  </a:lnTo>
                  <a:lnTo>
                    <a:pt x="1158287" y="720929"/>
                  </a:lnTo>
                  <a:lnTo>
                    <a:pt x="1165480" y="728578"/>
                  </a:lnTo>
                  <a:cubicBezTo>
                    <a:pt x="1180349" y="739527"/>
                    <a:pt x="1207993" y="752253"/>
                    <a:pt x="1215563" y="756856"/>
                  </a:cubicBezTo>
                  <a:cubicBezTo>
                    <a:pt x="1250889" y="779962"/>
                    <a:pt x="1286215" y="802707"/>
                    <a:pt x="1321542" y="825813"/>
                  </a:cubicBezTo>
                  <a:cubicBezTo>
                    <a:pt x="1353984" y="847114"/>
                    <a:pt x="1386787" y="868053"/>
                    <a:pt x="1419230" y="888993"/>
                  </a:cubicBezTo>
                  <a:cubicBezTo>
                    <a:pt x="1422835" y="891340"/>
                    <a:pt x="1427881" y="895672"/>
                    <a:pt x="1433153" y="899644"/>
                  </a:cubicBezTo>
                  <a:lnTo>
                    <a:pt x="1447123" y="907403"/>
                  </a:lnTo>
                  <a:lnTo>
                    <a:pt x="1452977" y="891905"/>
                  </a:lnTo>
                  <a:lnTo>
                    <a:pt x="1295588" y="790071"/>
                  </a:lnTo>
                  <a:cubicBezTo>
                    <a:pt x="1263145" y="769131"/>
                    <a:pt x="1230703" y="747831"/>
                    <a:pt x="1197900" y="726530"/>
                  </a:cubicBezTo>
                  <a:cubicBezTo>
                    <a:pt x="1193214" y="723642"/>
                    <a:pt x="1177353" y="708840"/>
                    <a:pt x="1170864" y="709201"/>
                  </a:cubicBezTo>
                  <a:close/>
                  <a:moveTo>
                    <a:pt x="1193523" y="684724"/>
                  </a:moveTo>
                  <a:lnTo>
                    <a:pt x="1185017" y="691234"/>
                  </a:lnTo>
                  <a:lnTo>
                    <a:pt x="1176131" y="701105"/>
                  </a:lnTo>
                  <a:lnTo>
                    <a:pt x="1456383" y="882888"/>
                  </a:lnTo>
                  <a:lnTo>
                    <a:pt x="1464924" y="860276"/>
                  </a:lnTo>
                  <a:close/>
                  <a:moveTo>
                    <a:pt x="1509309" y="669170"/>
                  </a:moveTo>
                  <a:lnTo>
                    <a:pt x="1509196" y="670961"/>
                  </a:lnTo>
                  <a:lnTo>
                    <a:pt x="1509630" y="670844"/>
                  </a:lnTo>
                  <a:close/>
                  <a:moveTo>
                    <a:pt x="1215368" y="668005"/>
                  </a:moveTo>
                  <a:lnTo>
                    <a:pt x="1200341" y="679506"/>
                  </a:lnTo>
                  <a:lnTo>
                    <a:pt x="1204337" y="683766"/>
                  </a:lnTo>
                  <a:cubicBezTo>
                    <a:pt x="1218127" y="693833"/>
                    <a:pt x="1244086" y="705675"/>
                    <a:pt x="1250576" y="710006"/>
                  </a:cubicBezTo>
                  <a:cubicBezTo>
                    <a:pt x="1286269" y="733105"/>
                    <a:pt x="1321602" y="756204"/>
                    <a:pt x="1356934" y="778942"/>
                  </a:cubicBezTo>
                  <a:cubicBezTo>
                    <a:pt x="1386499" y="798070"/>
                    <a:pt x="1416423" y="817199"/>
                    <a:pt x="1445627" y="836328"/>
                  </a:cubicBezTo>
                  <a:cubicBezTo>
                    <a:pt x="1448331" y="838132"/>
                    <a:pt x="1453289" y="842283"/>
                    <a:pt x="1458381" y="846027"/>
                  </a:cubicBezTo>
                  <a:lnTo>
                    <a:pt x="1468300" y="851339"/>
                  </a:lnTo>
                  <a:lnTo>
                    <a:pt x="1471861" y="841912"/>
                  </a:lnTo>
                  <a:lnTo>
                    <a:pt x="1473178" y="835352"/>
                  </a:lnTo>
                  <a:lnTo>
                    <a:pt x="1326649" y="740684"/>
                  </a:lnTo>
                  <a:cubicBezTo>
                    <a:pt x="1296364" y="720834"/>
                    <a:pt x="1265718" y="700983"/>
                    <a:pt x="1235072" y="681133"/>
                  </a:cubicBezTo>
                  <a:cubicBezTo>
                    <a:pt x="1232729" y="679689"/>
                    <a:pt x="1228402" y="676080"/>
                    <a:pt x="1223986" y="672787"/>
                  </a:cubicBezTo>
                  <a:close/>
                  <a:moveTo>
                    <a:pt x="1239430" y="649590"/>
                  </a:moveTo>
                  <a:lnTo>
                    <a:pt x="1223311" y="661927"/>
                  </a:lnTo>
                  <a:lnTo>
                    <a:pt x="1475214" y="825213"/>
                  </a:lnTo>
                  <a:lnTo>
                    <a:pt x="1479192" y="805394"/>
                  </a:lnTo>
                  <a:close/>
                  <a:moveTo>
                    <a:pt x="1261034" y="633056"/>
                  </a:moveTo>
                  <a:lnTo>
                    <a:pt x="1245487" y="644955"/>
                  </a:lnTo>
                  <a:lnTo>
                    <a:pt x="1246812" y="646372"/>
                  </a:lnTo>
                  <a:cubicBezTo>
                    <a:pt x="1260882" y="656754"/>
                    <a:pt x="1287438" y="669221"/>
                    <a:pt x="1294178" y="673557"/>
                  </a:cubicBezTo>
                  <a:lnTo>
                    <a:pt x="1390158" y="736067"/>
                  </a:lnTo>
                  <a:cubicBezTo>
                    <a:pt x="1417478" y="753773"/>
                    <a:pt x="1444798" y="771478"/>
                    <a:pt x="1472118" y="789183"/>
                  </a:cubicBezTo>
                  <a:lnTo>
                    <a:pt x="1481156" y="795612"/>
                  </a:lnTo>
                  <a:lnTo>
                    <a:pt x="1484692" y="777998"/>
                  </a:lnTo>
                  <a:lnTo>
                    <a:pt x="1351335" y="691262"/>
                  </a:lnTo>
                  <a:cubicBezTo>
                    <a:pt x="1324374" y="673918"/>
                    <a:pt x="1297054" y="651154"/>
                    <a:pt x="1267937" y="637423"/>
                  </a:cubicBezTo>
                  <a:close/>
                  <a:moveTo>
                    <a:pt x="1279558" y="618879"/>
                  </a:moveTo>
                  <a:lnTo>
                    <a:pt x="1269573" y="626520"/>
                  </a:lnTo>
                  <a:lnTo>
                    <a:pt x="1486748" y="767753"/>
                  </a:lnTo>
                  <a:lnTo>
                    <a:pt x="1489450" y="754291"/>
                  </a:lnTo>
                  <a:close/>
                  <a:moveTo>
                    <a:pt x="1510417" y="609145"/>
                  </a:moveTo>
                  <a:lnTo>
                    <a:pt x="1510586" y="611990"/>
                  </a:lnTo>
                  <a:lnTo>
                    <a:pt x="1510987" y="611907"/>
                  </a:lnTo>
                  <a:close/>
                  <a:moveTo>
                    <a:pt x="1303996" y="604905"/>
                  </a:moveTo>
                  <a:lnTo>
                    <a:pt x="1287240" y="613665"/>
                  </a:lnTo>
                  <a:lnTo>
                    <a:pt x="1291723" y="618259"/>
                  </a:lnTo>
                  <a:cubicBezTo>
                    <a:pt x="1304007" y="627324"/>
                    <a:pt x="1324430" y="636137"/>
                    <a:pt x="1332518" y="641519"/>
                  </a:cubicBezTo>
                  <a:cubicBezTo>
                    <a:pt x="1360558" y="659459"/>
                    <a:pt x="1388238" y="677399"/>
                    <a:pt x="1415918" y="695339"/>
                  </a:cubicBezTo>
                  <a:cubicBezTo>
                    <a:pt x="1437846" y="709332"/>
                    <a:pt x="1465167" y="722607"/>
                    <a:pt x="1484938" y="739829"/>
                  </a:cubicBezTo>
                  <a:lnTo>
                    <a:pt x="1491372" y="744720"/>
                  </a:lnTo>
                  <a:lnTo>
                    <a:pt x="1494815" y="727567"/>
                  </a:lnTo>
                  <a:lnTo>
                    <a:pt x="1373499" y="649054"/>
                  </a:lnTo>
                  <a:cubicBezTo>
                    <a:pt x="1353728" y="636137"/>
                    <a:pt x="1332159" y="616762"/>
                    <a:pt x="1310231" y="607793"/>
                  </a:cubicBezTo>
                  <a:close/>
                  <a:moveTo>
                    <a:pt x="1330510" y="591043"/>
                  </a:moveTo>
                  <a:lnTo>
                    <a:pt x="1314942" y="599182"/>
                  </a:lnTo>
                  <a:lnTo>
                    <a:pt x="1496801" y="717673"/>
                  </a:lnTo>
                  <a:lnTo>
                    <a:pt x="1496916" y="717100"/>
                  </a:lnTo>
                  <a:lnTo>
                    <a:pt x="1497476" y="698767"/>
                  </a:lnTo>
                  <a:close/>
                  <a:moveTo>
                    <a:pt x="1328782" y="577887"/>
                  </a:moveTo>
                  <a:lnTo>
                    <a:pt x="1328973" y="578201"/>
                  </a:lnTo>
                  <a:lnTo>
                    <a:pt x="1329110" y="578133"/>
                  </a:lnTo>
                  <a:close/>
                  <a:moveTo>
                    <a:pt x="1357231" y="577073"/>
                  </a:moveTo>
                  <a:lnTo>
                    <a:pt x="1340038" y="586061"/>
                  </a:lnTo>
                  <a:lnTo>
                    <a:pt x="1386596" y="619487"/>
                  </a:lnTo>
                  <a:cubicBezTo>
                    <a:pt x="1407011" y="631367"/>
                    <a:pt x="1428149" y="642388"/>
                    <a:pt x="1445854" y="653770"/>
                  </a:cubicBezTo>
                  <a:cubicBezTo>
                    <a:pt x="1454346" y="659371"/>
                    <a:pt x="1463741" y="664701"/>
                    <a:pt x="1472955" y="670302"/>
                  </a:cubicBezTo>
                  <a:lnTo>
                    <a:pt x="1497815" y="687652"/>
                  </a:lnTo>
                  <a:lnTo>
                    <a:pt x="1498373" y="669340"/>
                  </a:lnTo>
                  <a:lnTo>
                    <a:pt x="1399242" y="604627"/>
                  </a:lnTo>
                  <a:cubicBezTo>
                    <a:pt x="1393461" y="600833"/>
                    <a:pt x="1385331" y="593877"/>
                    <a:pt x="1376975" y="587644"/>
                  </a:cubicBezTo>
                  <a:close/>
                  <a:moveTo>
                    <a:pt x="1382330" y="563951"/>
                  </a:moveTo>
                  <a:lnTo>
                    <a:pt x="1366878" y="572029"/>
                  </a:lnTo>
                  <a:lnTo>
                    <a:pt x="1498721" y="657963"/>
                  </a:lnTo>
                  <a:lnTo>
                    <a:pt x="1499273" y="639862"/>
                  </a:lnTo>
                  <a:close/>
                  <a:moveTo>
                    <a:pt x="1380376" y="551527"/>
                  </a:moveTo>
                  <a:lnTo>
                    <a:pt x="1380336" y="552499"/>
                  </a:lnTo>
                  <a:lnTo>
                    <a:pt x="1381207" y="552062"/>
                  </a:lnTo>
                  <a:close/>
                  <a:moveTo>
                    <a:pt x="1410580" y="551035"/>
                  </a:moveTo>
                  <a:lnTo>
                    <a:pt x="1396035" y="556785"/>
                  </a:lnTo>
                  <a:lnTo>
                    <a:pt x="1391894" y="558951"/>
                  </a:lnTo>
                  <a:lnTo>
                    <a:pt x="1499623" y="628389"/>
                  </a:lnTo>
                  <a:lnTo>
                    <a:pt x="1500166" y="610603"/>
                  </a:lnTo>
                  <a:lnTo>
                    <a:pt x="1435879" y="568407"/>
                  </a:lnTo>
                  <a:cubicBezTo>
                    <a:pt x="1431940" y="565713"/>
                    <a:pt x="1426300" y="560865"/>
                    <a:pt x="1420437" y="556465"/>
                  </a:cubicBezTo>
                  <a:close/>
                  <a:moveTo>
                    <a:pt x="1433990" y="541780"/>
                  </a:moveTo>
                  <a:lnTo>
                    <a:pt x="1420331" y="547180"/>
                  </a:lnTo>
                  <a:lnTo>
                    <a:pt x="1429791" y="552964"/>
                  </a:lnTo>
                  <a:lnTo>
                    <a:pt x="1500508" y="599399"/>
                  </a:lnTo>
                  <a:lnTo>
                    <a:pt x="1500908" y="586281"/>
                  </a:lnTo>
                  <a:lnTo>
                    <a:pt x="1500700" y="583470"/>
                  </a:lnTo>
                  <a:lnTo>
                    <a:pt x="1498752" y="583505"/>
                  </a:lnTo>
                  <a:close/>
                  <a:moveTo>
                    <a:pt x="1465492" y="529325"/>
                  </a:moveTo>
                  <a:lnTo>
                    <a:pt x="1465462" y="529337"/>
                  </a:lnTo>
                  <a:lnTo>
                    <a:pt x="1464381" y="530451"/>
                  </a:lnTo>
                  <a:lnTo>
                    <a:pt x="1464773" y="530751"/>
                  </a:lnTo>
                  <a:lnTo>
                    <a:pt x="1464743" y="530810"/>
                  </a:lnTo>
                  <a:cubicBezTo>
                    <a:pt x="1462572" y="532961"/>
                    <a:pt x="1456783" y="534036"/>
                    <a:pt x="1453889" y="535111"/>
                  </a:cubicBezTo>
                  <a:lnTo>
                    <a:pt x="1445974" y="538074"/>
                  </a:lnTo>
                  <a:lnTo>
                    <a:pt x="1444976" y="537437"/>
                  </a:lnTo>
                  <a:lnTo>
                    <a:pt x="1437646" y="540334"/>
                  </a:lnTo>
                  <a:lnTo>
                    <a:pt x="1437608" y="541205"/>
                  </a:lnTo>
                  <a:lnTo>
                    <a:pt x="1445974" y="538074"/>
                  </a:lnTo>
                  <a:lnTo>
                    <a:pt x="1495966" y="570013"/>
                  </a:lnTo>
                  <a:lnTo>
                    <a:pt x="1496581" y="578844"/>
                  </a:lnTo>
                  <a:lnTo>
                    <a:pt x="1500231" y="577123"/>
                  </a:lnTo>
                  <a:lnTo>
                    <a:pt x="1499890" y="572520"/>
                  </a:lnTo>
                  <a:lnTo>
                    <a:pt x="1495966" y="570013"/>
                  </a:lnTo>
                  <a:lnTo>
                    <a:pt x="1494645" y="551023"/>
                  </a:lnTo>
                  <a:lnTo>
                    <a:pt x="1496219" y="551959"/>
                  </a:lnTo>
                  <a:lnTo>
                    <a:pt x="1498337" y="551512"/>
                  </a:lnTo>
                  <a:lnTo>
                    <a:pt x="1497799" y="544231"/>
                  </a:lnTo>
                  <a:lnTo>
                    <a:pt x="1494410" y="547658"/>
                  </a:lnTo>
                  <a:lnTo>
                    <a:pt x="1494645" y="551023"/>
                  </a:lnTo>
                  <a:lnTo>
                    <a:pt x="1479486" y="542012"/>
                  </a:lnTo>
                  <a:lnTo>
                    <a:pt x="1464773" y="530751"/>
                  </a:lnTo>
                  <a:close/>
                  <a:moveTo>
                    <a:pt x="1495810" y="517339"/>
                  </a:moveTo>
                  <a:lnTo>
                    <a:pt x="1474525" y="525754"/>
                  </a:lnTo>
                  <a:lnTo>
                    <a:pt x="1485004" y="532602"/>
                  </a:lnTo>
                  <a:lnTo>
                    <a:pt x="1497559" y="540985"/>
                  </a:lnTo>
                  <a:close/>
                  <a:moveTo>
                    <a:pt x="1470461" y="469792"/>
                  </a:moveTo>
                  <a:cubicBezTo>
                    <a:pt x="1458595" y="470152"/>
                    <a:pt x="1442414" y="479868"/>
                    <a:pt x="1431267" y="484187"/>
                  </a:cubicBezTo>
                  <a:cubicBezTo>
                    <a:pt x="1404659" y="494263"/>
                    <a:pt x="1378051" y="505059"/>
                    <a:pt x="1352162" y="517295"/>
                  </a:cubicBezTo>
                  <a:cubicBezTo>
                    <a:pt x="1220919" y="577753"/>
                    <a:pt x="1102980" y="671320"/>
                    <a:pt x="1033942" y="800153"/>
                  </a:cubicBezTo>
                  <a:cubicBezTo>
                    <a:pt x="977310" y="906225"/>
                    <a:pt x="968410" y="1022824"/>
                    <a:pt x="973265" y="1139624"/>
                  </a:cubicBezTo>
                  <a:lnTo>
                    <a:pt x="981035" y="1250274"/>
                  </a:lnTo>
                  <a:lnTo>
                    <a:pt x="974253" y="1252871"/>
                  </a:lnTo>
                  <a:lnTo>
                    <a:pt x="972304" y="1258349"/>
                  </a:lnTo>
                  <a:lnTo>
                    <a:pt x="981364" y="1254959"/>
                  </a:lnTo>
                  <a:lnTo>
                    <a:pt x="981035" y="1250274"/>
                  </a:lnTo>
                  <a:lnTo>
                    <a:pt x="996811" y="1244234"/>
                  </a:lnTo>
                  <a:cubicBezTo>
                    <a:pt x="1015334" y="1235732"/>
                    <a:pt x="1022076" y="1225611"/>
                    <a:pt x="1019919" y="1195652"/>
                  </a:cubicBezTo>
                  <a:cubicBezTo>
                    <a:pt x="1016683" y="1153547"/>
                    <a:pt x="1014166" y="1111442"/>
                    <a:pt x="1014885" y="1068977"/>
                  </a:cubicBezTo>
                  <a:cubicBezTo>
                    <a:pt x="1015964" y="998442"/>
                    <a:pt x="1025672" y="927188"/>
                    <a:pt x="1052999" y="861331"/>
                  </a:cubicBezTo>
                  <a:cubicBezTo>
                    <a:pt x="1064865" y="832722"/>
                    <a:pt x="1079585" y="805461"/>
                    <a:pt x="1096648" y="779708"/>
                  </a:cubicBezTo>
                  <a:lnTo>
                    <a:pt x="1112866" y="759309"/>
                  </a:lnTo>
                  <a:lnTo>
                    <a:pt x="1112720" y="757770"/>
                  </a:lnTo>
                  <a:lnTo>
                    <a:pt x="1123871" y="745467"/>
                  </a:lnTo>
                  <a:lnTo>
                    <a:pt x="1154353" y="707127"/>
                  </a:lnTo>
                  <a:lnTo>
                    <a:pt x="1189314" y="675270"/>
                  </a:lnTo>
                  <a:lnTo>
                    <a:pt x="1189284" y="674636"/>
                  </a:lnTo>
                  <a:cubicBezTo>
                    <a:pt x="1195413" y="668501"/>
                    <a:pt x="1201903" y="662726"/>
                    <a:pt x="1208393" y="656590"/>
                  </a:cubicBezTo>
                  <a:lnTo>
                    <a:pt x="1209912" y="656501"/>
                  </a:lnTo>
                  <a:lnTo>
                    <a:pt x="1223048" y="644532"/>
                  </a:lnTo>
                  <a:lnTo>
                    <a:pt x="1231027" y="639151"/>
                  </a:lnTo>
                  <a:lnTo>
                    <a:pt x="1230911" y="636700"/>
                  </a:lnTo>
                  <a:lnTo>
                    <a:pt x="1253558" y="620802"/>
                  </a:lnTo>
                  <a:lnTo>
                    <a:pt x="1259234" y="620131"/>
                  </a:lnTo>
                  <a:lnTo>
                    <a:pt x="1276375" y="608573"/>
                  </a:lnTo>
                  <a:lnTo>
                    <a:pt x="1276440" y="607793"/>
                  </a:lnTo>
                  <a:cubicBezTo>
                    <a:pt x="1283989" y="602769"/>
                    <a:pt x="1291897" y="597746"/>
                    <a:pt x="1299806" y="592364"/>
                  </a:cubicBezTo>
                  <a:lnTo>
                    <a:pt x="1300671" y="592364"/>
                  </a:lnTo>
                  <a:lnTo>
                    <a:pt x="1323214" y="581083"/>
                  </a:lnTo>
                  <a:lnTo>
                    <a:pt x="1323362" y="577526"/>
                  </a:lnTo>
                  <a:cubicBezTo>
                    <a:pt x="1332396" y="573190"/>
                    <a:pt x="1341068" y="568492"/>
                    <a:pt x="1350101" y="564156"/>
                  </a:cubicBezTo>
                  <a:cubicBezTo>
                    <a:pt x="1351546" y="563072"/>
                    <a:pt x="1353714" y="563433"/>
                    <a:pt x="1354798" y="564156"/>
                  </a:cubicBezTo>
                  <a:lnTo>
                    <a:pt x="1355772" y="564791"/>
                  </a:lnTo>
                  <a:lnTo>
                    <a:pt x="1375559" y="554889"/>
                  </a:lnTo>
                  <a:lnTo>
                    <a:pt x="1375721" y="551168"/>
                  </a:lnTo>
                  <a:cubicBezTo>
                    <a:pt x="1390223" y="544344"/>
                    <a:pt x="1397295" y="540573"/>
                    <a:pt x="1403965" y="540618"/>
                  </a:cubicBezTo>
                  <a:lnTo>
                    <a:pt x="1408130" y="541809"/>
                  </a:lnTo>
                  <a:lnTo>
                    <a:pt x="1432391" y="533309"/>
                  </a:lnTo>
                  <a:lnTo>
                    <a:pt x="1433237" y="532938"/>
                  </a:lnTo>
                  <a:lnTo>
                    <a:pt x="1433266" y="532602"/>
                  </a:lnTo>
                  <a:cubicBezTo>
                    <a:pt x="1437789" y="530810"/>
                    <a:pt x="1444030" y="527315"/>
                    <a:pt x="1450361" y="524626"/>
                  </a:cubicBezTo>
                  <a:lnTo>
                    <a:pt x="1453374" y="524090"/>
                  </a:lnTo>
                  <a:lnTo>
                    <a:pt x="1476214" y="514056"/>
                  </a:lnTo>
                  <a:cubicBezTo>
                    <a:pt x="1494192" y="502180"/>
                    <a:pt x="1503182" y="468352"/>
                    <a:pt x="1470461" y="469792"/>
                  </a:cubicBezTo>
                  <a:close/>
                  <a:moveTo>
                    <a:pt x="1546765" y="411888"/>
                  </a:moveTo>
                  <a:lnTo>
                    <a:pt x="1548573" y="433403"/>
                  </a:lnTo>
                  <a:lnTo>
                    <a:pt x="1569260" y="425778"/>
                  </a:lnTo>
                  <a:lnTo>
                    <a:pt x="1556532" y="417922"/>
                  </a:lnTo>
                  <a:close/>
                  <a:moveTo>
                    <a:pt x="1546384" y="372640"/>
                  </a:moveTo>
                  <a:lnTo>
                    <a:pt x="1544186" y="373829"/>
                  </a:lnTo>
                  <a:lnTo>
                    <a:pt x="1544369" y="379919"/>
                  </a:lnTo>
                  <a:lnTo>
                    <a:pt x="1546906" y="381546"/>
                  </a:lnTo>
                  <a:lnTo>
                    <a:pt x="1547471" y="391180"/>
                  </a:lnTo>
                  <a:lnTo>
                    <a:pt x="1547816" y="401346"/>
                  </a:lnTo>
                  <a:lnTo>
                    <a:pt x="1547471" y="401164"/>
                  </a:lnTo>
                  <a:cubicBezTo>
                    <a:pt x="1545297" y="400094"/>
                    <a:pt x="1547471" y="405086"/>
                    <a:pt x="1547834" y="401877"/>
                  </a:cubicBezTo>
                  <a:lnTo>
                    <a:pt x="1547816" y="401346"/>
                  </a:lnTo>
                  <a:lnTo>
                    <a:pt x="1564370" y="410078"/>
                  </a:lnTo>
                  <a:lnTo>
                    <a:pt x="1578381" y="419707"/>
                  </a:lnTo>
                  <a:lnTo>
                    <a:pt x="1575379" y="420774"/>
                  </a:lnTo>
                  <a:lnTo>
                    <a:pt x="1574233" y="423946"/>
                  </a:lnTo>
                  <a:lnTo>
                    <a:pt x="1580555" y="421616"/>
                  </a:lnTo>
                  <a:lnTo>
                    <a:pt x="1580453" y="421131"/>
                  </a:lnTo>
                  <a:lnTo>
                    <a:pt x="1578381" y="419707"/>
                  </a:lnTo>
                  <a:lnTo>
                    <a:pt x="1596412" y="413296"/>
                  </a:lnTo>
                  <a:lnTo>
                    <a:pt x="1598864" y="414868"/>
                  </a:lnTo>
                  <a:lnTo>
                    <a:pt x="1605256" y="412512"/>
                  </a:lnTo>
                  <a:lnTo>
                    <a:pt x="1605462" y="410078"/>
                  </a:lnTo>
                  <a:lnTo>
                    <a:pt x="1596412" y="413296"/>
                  </a:lnTo>
                  <a:lnTo>
                    <a:pt x="1546906" y="381546"/>
                  </a:lnTo>
                  <a:close/>
                  <a:moveTo>
                    <a:pt x="1750979" y="357168"/>
                  </a:moveTo>
                  <a:lnTo>
                    <a:pt x="1749506" y="357907"/>
                  </a:lnTo>
                  <a:lnTo>
                    <a:pt x="1751059" y="357536"/>
                  </a:lnTo>
                  <a:close/>
                  <a:moveTo>
                    <a:pt x="1543350" y="346016"/>
                  </a:moveTo>
                  <a:lnTo>
                    <a:pt x="1544022" y="368349"/>
                  </a:lnTo>
                  <a:lnTo>
                    <a:pt x="1544209" y="368361"/>
                  </a:lnTo>
                  <a:cubicBezTo>
                    <a:pt x="1565956" y="382267"/>
                    <a:pt x="1588065" y="396529"/>
                    <a:pt x="1610174" y="410434"/>
                  </a:cubicBezTo>
                  <a:lnTo>
                    <a:pt x="1610162" y="410704"/>
                  </a:lnTo>
                  <a:lnTo>
                    <a:pt x="1631921" y="402685"/>
                  </a:lnTo>
                  <a:lnTo>
                    <a:pt x="1556930" y="355187"/>
                  </a:lnTo>
                  <a:close/>
                  <a:moveTo>
                    <a:pt x="1536147" y="310894"/>
                  </a:moveTo>
                  <a:lnTo>
                    <a:pt x="1535589" y="311157"/>
                  </a:lnTo>
                  <a:lnTo>
                    <a:pt x="1536176" y="311532"/>
                  </a:lnTo>
                  <a:close/>
                  <a:moveTo>
                    <a:pt x="1543185" y="307577"/>
                  </a:moveTo>
                  <a:lnTo>
                    <a:pt x="1542208" y="308038"/>
                  </a:lnTo>
                  <a:lnTo>
                    <a:pt x="1542434" y="315535"/>
                  </a:lnTo>
                  <a:lnTo>
                    <a:pt x="1543037" y="315920"/>
                  </a:lnTo>
                  <a:lnTo>
                    <a:pt x="1542823" y="327981"/>
                  </a:lnTo>
                  <a:lnTo>
                    <a:pt x="1542888" y="330630"/>
                  </a:lnTo>
                  <a:lnTo>
                    <a:pt x="1543014" y="334844"/>
                  </a:lnTo>
                  <a:lnTo>
                    <a:pt x="1557110" y="345522"/>
                  </a:lnTo>
                  <a:cubicBezTo>
                    <a:pt x="1563079" y="348744"/>
                    <a:pt x="1569408" y="351607"/>
                    <a:pt x="1573930" y="354471"/>
                  </a:cubicBezTo>
                  <a:lnTo>
                    <a:pt x="1641599" y="397151"/>
                  </a:lnTo>
                  <a:lnTo>
                    <a:pt x="1638676" y="398501"/>
                  </a:lnTo>
                  <a:lnTo>
                    <a:pt x="1638024" y="400435"/>
                  </a:lnTo>
                  <a:lnTo>
                    <a:pt x="1643268" y="398503"/>
                  </a:lnTo>
                  <a:lnTo>
                    <a:pt x="1643539" y="398374"/>
                  </a:lnTo>
                  <a:lnTo>
                    <a:pt x="1641599" y="397151"/>
                  </a:lnTo>
                  <a:lnTo>
                    <a:pt x="1658119" y="389521"/>
                  </a:lnTo>
                  <a:lnTo>
                    <a:pt x="1659882" y="390649"/>
                  </a:lnTo>
                  <a:lnTo>
                    <a:pt x="1665720" y="387890"/>
                  </a:lnTo>
                  <a:lnTo>
                    <a:pt x="1665804" y="385972"/>
                  </a:lnTo>
                  <a:lnTo>
                    <a:pt x="1658119" y="389521"/>
                  </a:lnTo>
                  <a:lnTo>
                    <a:pt x="1543037" y="315920"/>
                  </a:lnTo>
                  <a:close/>
                  <a:moveTo>
                    <a:pt x="1541601" y="287829"/>
                  </a:moveTo>
                  <a:lnTo>
                    <a:pt x="1542086" y="303964"/>
                  </a:lnTo>
                  <a:lnTo>
                    <a:pt x="1670403" y="385676"/>
                  </a:lnTo>
                  <a:lnTo>
                    <a:pt x="1684451" y="379036"/>
                  </a:lnTo>
                  <a:lnTo>
                    <a:pt x="1578425" y="310845"/>
                  </a:lnTo>
                  <a:cubicBezTo>
                    <a:pt x="1573225" y="307423"/>
                    <a:pt x="1564172" y="303190"/>
                    <a:pt x="1555566" y="298462"/>
                  </a:cubicBezTo>
                  <a:close/>
                  <a:moveTo>
                    <a:pt x="1543922" y="255035"/>
                  </a:moveTo>
                  <a:lnTo>
                    <a:pt x="1543728" y="257229"/>
                  </a:lnTo>
                  <a:lnTo>
                    <a:pt x="1543769" y="257253"/>
                  </a:lnTo>
                  <a:lnTo>
                    <a:pt x="1543638" y="258255"/>
                  </a:lnTo>
                  <a:lnTo>
                    <a:pt x="1543017" y="265278"/>
                  </a:lnTo>
                  <a:lnTo>
                    <a:pt x="1543465" y="273424"/>
                  </a:lnTo>
                  <a:cubicBezTo>
                    <a:pt x="1542838" y="274369"/>
                    <a:pt x="1542210" y="274279"/>
                    <a:pt x="1544003" y="276981"/>
                  </a:cubicBezTo>
                  <a:cubicBezTo>
                    <a:pt x="1552967" y="289590"/>
                    <a:pt x="1580576" y="300758"/>
                    <a:pt x="1593484" y="309404"/>
                  </a:cubicBezTo>
                  <a:lnTo>
                    <a:pt x="1694336" y="373661"/>
                  </a:lnTo>
                  <a:lnTo>
                    <a:pt x="1691730" y="374970"/>
                  </a:lnTo>
                  <a:lnTo>
                    <a:pt x="1691471" y="375718"/>
                  </a:lnTo>
                  <a:lnTo>
                    <a:pt x="1694969" y="374064"/>
                  </a:lnTo>
                  <a:lnTo>
                    <a:pt x="1694336" y="373661"/>
                  </a:lnTo>
                  <a:lnTo>
                    <a:pt x="1706162" y="367720"/>
                  </a:lnTo>
                  <a:lnTo>
                    <a:pt x="1710834" y="366136"/>
                  </a:lnTo>
                  <a:lnTo>
                    <a:pt x="1711200" y="366393"/>
                  </a:lnTo>
                  <a:lnTo>
                    <a:pt x="1713933" y="365101"/>
                  </a:lnTo>
                  <a:lnTo>
                    <a:pt x="1713916" y="365092"/>
                  </a:lnTo>
                  <a:lnTo>
                    <a:pt x="1710834" y="366136"/>
                  </a:lnTo>
                  <a:lnTo>
                    <a:pt x="1707507" y="363803"/>
                  </a:lnTo>
                  <a:cubicBezTo>
                    <a:pt x="1688144" y="356237"/>
                    <a:pt x="1669140" y="339305"/>
                    <a:pt x="1651930" y="327777"/>
                  </a:cubicBezTo>
                  <a:cubicBezTo>
                    <a:pt x="1634181" y="316429"/>
                    <a:pt x="1615715" y="302019"/>
                    <a:pt x="1596846" y="288509"/>
                  </a:cubicBezTo>
                  <a:lnTo>
                    <a:pt x="1543769" y="257253"/>
                  </a:lnTo>
                  <a:lnTo>
                    <a:pt x="1544048" y="255141"/>
                  </a:lnTo>
                  <a:close/>
                  <a:moveTo>
                    <a:pt x="1896520" y="233310"/>
                  </a:moveTo>
                  <a:lnTo>
                    <a:pt x="1890716" y="239575"/>
                  </a:lnTo>
                  <a:lnTo>
                    <a:pt x="1889832" y="242553"/>
                  </a:lnTo>
                  <a:cubicBezTo>
                    <a:pt x="1878321" y="249050"/>
                    <a:pt x="1865372" y="271792"/>
                    <a:pt x="1856379" y="281178"/>
                  </a:cubicBezTo>
                  <a:lnTo>
                    <a:pt x="1817846" y="312187"/>
                  </a:lnTo>
                  <a:lnTo>
                    <a:pt x="1817807" y="313097"/>
                  </a:lnTo>
                  <a:lnTo>
                    <a:pt x="1810897" y="317779"/>
                  </a:lnTo>
                  <a:lnTo>
                    <a:pt x="1780123" y="342545"/>
                  </a:lnTo>
                  <a:lnTo>
                    <a:pt x="1762480" y="351397"/>
                  </a:lnTo>
                  <a:lnTo>
                    <a:pt x="1749309" y="359433"/>
                  </a:lnTo>
                  <a:lnTo>
                    <a:pt x="1747544" y="358892"/>
                  </a:lnTo>
                  <a:lnTo>
                    <a:pt x="1662141" y="401746"/>
                  </a:lnTo>
                  <a:cubicBezTo>
                    <a:pt x="1659173" y="402919"/>
                    <a:pt x="1650743" y="405469"/>
                    <a:pt x="1639789" y="408903"/>
                  </a:cubicBezTo>
                  <a:lnTo>
                    <a:pt x="1609816" y="418873"/>
                  </a:lnTo>
                  <a:lnTo>
                    <a:pt x="1609811" y="418991"/>
                  </a:lnTo>
                  <a:lnTo>
                    <a:pt x="1599799" y="422433"/>
                  </a:lnTo>
                  <a:lnTo>
                    <a:pt x="1567298" y="436214"/>
                  </a:lnTo>
                  <a:cubicBezTo>
                    <a:pt x="1558007" y="441228"/>
                    <a:pt x="1552072" y="446147"/>
                    <a:pt x="1552432" y="450478"/>
                  </a:cubicBezTo>
                  <a:lnTo>
                    <a:pt x="1549833" y="448387"/>
                  </a:lnTo>
                  <a:lnTo>
                    <a:pt x="1550268" y="453563"/>
                  </a:lnTo>
                  <a:lnTo>
                    <a:pt x="1552432" y="450478"/>
                  </a:lnTo>
                  <a:cubicBezTo>
                    <a:pt x="1553511" y="459864"/>
                    <a:pt x="1554230" y="469249"/>
                    <a:pt x="1555309" y="478635"/>
                  </a:cubicBezTo>
                  <a:lnTo>
                    <a:pt x="1553085" y="487084"/>
                  </a:lnTo>
                  <a:lnTo>
                    <a:pt x="1553274" y="489339"/>
                  </a:lnTo>
                  <a:lnTo>
                    <a:pt x="1567539" y="482967"/>
                  </a:lnTo>
                  <a:cubicBezTo>
                    <a:pt x="1591639" y="482606"/>
                    <a:pt x="1622933" y="463835"/>
                    <a:pt x="1645954" y="455171"/>
                  </a:cubicBezTo>
                  <a:cubicBezTo>
                    <a:pt x="1686600" y="439649"/>
                    <a:pt x="1727247" y="422683"/>
                    <a:pt x="1765735" y="401746"/>
                  </a:cubicBezTo>
                  <a:cubicBezTo>
                    <a:pt x="1803144" y="381170"/>
                    <a:pt x="1838394" y="357345"/>
                    <a:pt x="1870048" y="328827"/>
                  </a:cubicBezTo>
                  <a:cubicBezTo>
                    <a:pt x="1886594" y="314027"/>
                    <a:pt x="1920406" y="288758"/>
                    <a:pt x="1925442" y="267821"/>
                  </a:cubicBezTo>
                  <a:cubicBezTo>
                    <a:pt x="1936593" y="263129"/>
                    <a:pt x="1938391" y="258797"/>
                    <a:pt x="1930118" y="255548"/>
                  </a:cubicBezTo>
                  <a:cubicBezTo>
                    <a:pt x="1924723" y="252299"/>
                    <a:pt x="1919687" y="248689"/>
                    <a:pt x="1915011" y="245080"/>
                  </a:cubicBezTo>
                  <a:cubicBezTo>
                    <a:pt x="1909975" y="241831"/>
                    <a:pt x="1904939" y="238221"/>
                    <a:pt x="1899903" y="234611"/>
                  </a:cubicBezTo>
                  <a:close/>
                  <a:moveTo>
                    <a:pt x="1546062" y="230833"/>
                  </a:moveTo>
                  <a:lnTo>
                    <a:pt x="1544667" y="246615"/>
                  </a:lnTo>
                  <a:lnTo>
                    <a:pt x="1721784" y="361390"/>
                  </a:lnTo>
                  <a:lnTo>
                    <a:pt x="1737054" y="354172"/>
                  </a:lnTo>
                  <a:close/>
                  <a:moveTo>
                    <a:pt x="1548823" y="199596"/>
                  </a:moveTo>
                  <a:lnTo>
                    <a:pt x="1547041" y="219751"/>
                  </a:lnTo>
                  <a:lnTo>
                    <a:pt x="1552939" y="223915"/>
                  </a:lnTo>
                  <a:cubicBezTo>
                    <a:pt x="1573043" y="241984"/>
                    <a:pt x="1601403" y="254994"/>
                    <a:pt x="1624020" y="269810"/>
                  </a:cubicBezTo>
                  <a:lnTo>
                    <a:pt x="1747068" y="349439"/>
                  </a:lnTo>
                  <a:lnTo>
                    <a:pt x="1747349" y="349306"/>
                  </a:lnTo>
                  <a:lnTo>
                    <a:pt x="1761116" y="339321"/>
                  </a:lnTo>
                  <a:lnTo>
                    <a:pt x="1758957" y="337615"/>
                  </a:lnTo>
                  <a:cubicBezTo>
                    <a:pt x="1755322" y="335582"/>
                    <a:pt x="1751463" y="333775"/>
                    <a:pt x="1749668" y="332691"/>
                  </a:cubicBezTo>
                  <a:cubicBezTo>
                    <a:pt x="1724897" y="316790"/>
                    <a:pt x="1699768" y="300528"/>
                    <a:pt x="1674997" y="284266"/>
                  </a:cubicBezTo>
                  <a:cubicBezTo>
                    <a:pt x="1646277" y="265474"/>
                    <a:pt x="1617558" y="246682"/>
                    <a:pt x="1588838" y="227890"/>
                  </a:cubicBezTo>
                  <a:cubicBezTo>
                    <a:pt x="1582646" y="224095"/>
                    <a:pt x="1564135" y="207901"/>
                    <a:pt x="1551329" y="200498"/>
                  </a:cubicBezTo>
                  <a:close/>
                  <a:moveTo>
                    <a:pt x="1552269" y="174761"/>
                  </a:moveTo>
                  <a:lnTo>
                    <a:pt x="1550295" y="182950"/>
                  </a:lnTo>
                  <a:lnTo>
                    <a:pt x="1549615" y="190637"/>
                  </a:lnTo>
                  <a:lnTo>
                    <a:pt x="1768753" y="333782"/>
                  </a:lnTo>
                  <a:lnTo>
                    <a:pt x="1782214" y="324019"/>
                  </a:lnTo>
                  <a:close/>
                  <a:moveTo>
                    <a:pt x="1558795" y="147698"/>
                  </a:moveTo>
                  <a:lnTo>
                    <a:pt x="1554633" y="164959"/>
                  </a:lnTo>
                  <a:lnTo>
                    <a:pt x="1558594" y="167665"/>
                  </a:lnTo>
                  <a:cubicBezTo>
                    <a:pt x="1561649" y="169644"/>
                    <a:pt x="1565153" y="171893"/>
                    <a:pt x="1566950" y="173152"/>
                  </a:cubicBezTo>
                  <a:cubicBezTo>
                    <a:pt x="1593904" y="190780"/>
                    <a:pt x="1620499" y="207688"/>
                    <a:pt x="1647454" y="224957"/>
                  </a:cubicBezTo>
                  <a:lnTo>
                    <a:pt x="1790611" y="317928"/>
                  </a:lnTo>
                  <a:lnTo>
                    <a:pt x="1805321" y="307259"/>
                  </a:lnTo>
                  <a:lnTo>
                    <a:pt x="1801949" y="304688"/>
                  </a:lnTo>
                  <a:cubicBezTo>
                    <a:pt x="1798130" y="302664"/>
                    <a:pt x="1794087" y="300866"/>
                    <a:pt x="1791930" y="299426"/>
                  </a:cubicBezTo>
                  <a:cubicBezTo>
                    <a:pt x="1763898" y="281079"/>
                    <a:pt x="1735506" y="263091"/>
                    <a:pt x="1707473" y="244743"/>
                  </a:cubicBezTo>
                  <a:cubicBezTo>
                    <a:pt x="1674768" y="223518"/>
                    <a:pt x="1641704" y="202292"/>
                    <a:pt x="1608999" y="181066"/>
                  </a:cubicBezTo>
                  <a:cubicBezTo>
                    <a:pt x="1602709" y="176929"/>
                    <a:pt x="1592646" y="168205"/>
                    <a:pt x="1582224" y="160335"/>
                  </a:cubicBezTo>
                  <a:close/>
                  <a:moveTo>
                    <a:pt x="1565835" y="118499"/>
                  </a:moveTo>
                  <a:lnTo>
                    <a:pt x="1561010" y="138509"/>
                  </a:lnTo>
                  <a:lnTo>
                    <a:pt x="1813152" y="301580"/>
                  </a:lnTo>
                  <a:lnTo>
                    <a:pt x="1829555" y="289682"/>
                  </a:lnTo>
                  <a:close/>
                  <a:moveTo>
                    <a:pt x="1576877" y="93296"/>
                  </a:moveTo>
                  <a:lnTo>
                    <a:pt x="1569714" y="109567"/>
                  </a:lnTo>
                  <a:lnTo>
                    <a:pt x="1579906" y="117642"/>
                  </a:lnTo>
                  <a:cubicBezTo>
                    <a:pt x="1584582" y="120210"/>
                    <a:pt x="1589528" y="122462"/>
                    <a:pt x="1592045" y="124084"/>
                  </a:cubicBezTo>
                  <a:lnTo>
                    <a:pt x="1689520" y="187160"/>
                  </a:lnTo>
                  <a:lnTo>
                    <a:pt x="1835792" y="281943"/>
                  </a:lnTo>
                  <a:lnTo>
                    <a:pt x="1833033" y="284838"/>
                  </a:lnTo>
                  <a:lnTo>
                    <a:pt x="1832985" y="287195"/>
                  </a:lnTo>
                  <a:lnTo>
                    <a:pt x="1838134" y="283460"/>
                  </a:lnTo>
                  <a:lnTo>
                    <a:pt x="1835792" y="281943"/>
                  </a:lnTo>
                  <a:lnTo>
                    <a:pt x="1843464" y="273890"/>
                  </a:lnTo>
                  <a:lnTo>
                    <a:pt x="1848208" y="271057"/>
                  </a:lnTo>
                  <a:lnTo>
                    <a:pt x="1849130" y="271651"/>
                  </a:lnTo>
                  <a:lnTo>
                    <a:pt x="1849800" y="270891"/>
                  </a:lnTo>
                  <a:lnTo>
                    <a:pt x="1849320" y="270393"/>
                  </a:lnTo>
                  <a:lnTo>
                    <a:pt x="1848208" y="271057"/>
                  </a:lnTo>
                  <a:lnTo>
                    <a:pt x="1847780" y="270781"/>
                  </a:lnTo>
                  <a:cubicBezTo>
                    <a:pt x="1843464" y="264654"/>
                    <a:pt x="1829077" y="258887"/>
                    <a:pt x="1822602" y="254562"/>
                  </a:cubicBezTo>
                  <a:lnTo>
                    <a:pt x="1728725" y="193648"/>
                  </a:lnTo>
                  <a:cubicBezTo>
                    <a:pt x="1694196" y="171301"/>
                    <a:pt x="1660026" y="149315"/>
                    <a:pt x="1625496" y="126968"/>
                  </a:cubicBezTo>
                  <a:cubicBezTo>
                    <a:pt x="1619291" y="122913"/>
                    <a:pt x="1596901" y="103652"/>
                    <a:pt x="1581845" y="95036"/>
                  </a:cubicBezTo>
                  <a:close/>
                  <a:moveTo>
                    <a:pt x="1588900" y="65982"/>
                  </a:moveTo>
                  <a:lnTo>
                    <a:pt x="1580104" y="85963"/>
                  </a:lnTo>
                  <a:lnTo>
                    <a:pt x="1855346" y="264597"/>
                  </a:lnTo>
                  <a:lnTo>
                    <a:pt x="1870184" y="247758"/>
                  </a:lnTo>
                  <a:close/>
                  <a:moveTo>
                    <a:pt x="1599703" y="41438"/>
                  </a:moveTo>
                  <a:lnTo>
                    <a:pt x="1599054" y="42913"/>
                  </a:lnTo>
                  <a:lnTo>
                    <a:pt x="1597832" y="48024"/>
                  </a:lnTo>
                  <a:cubicBezTo>
                    <a:pt x="1595988" y="52376"/>
                    <a:pt x="1593020" y="56953"/>
                    <a:pt x="1593200" y="57312"/>
                  </a:cubicBezTo>
                  <a:cubicBezTo>
                    <a:pt x="1595359" y="62696"/>
                    <a:pt x="1615864" y="71670"/>
                    <a:pt x="1620540" y="74541"/>
                  </a:cubicBezTo>
                  <a:cubicBezTo>
                    <a:pt x="1652916" y="95720"/>
                    <a:pt x="1685653" y="116898"/>
                    <a:pt x="1718029" y="137718"/>
                  </a:cubicBezTo>
                  <a:lnTo>
                    <a:pt x="1876689" y="240220"/>
                  </a:lnTo>
                  <a:lnTo>
                    <a:pt x="1875032" y="242257"/>
                  </a:lnTo>
                  <a:lnTo>
                    <a:pt x="1876777" y="240277"/>
                  </a:lnTo>
                  <a:lnTo>
                    <a:pt x="1876689" y="240220"/>
                  </a:lnTo>
                  <a:lnTo>
                    <a:pt x="1883643" y="231675"/>
                  </a:lnTo>
                  <a:lnTo>
                    <a:pt x="1885370" y="230525"/>
                  </a:lnTo>
                  <a:lnTo>
                    <a:pt x="1887401" y="228220"/>
                  </a:lnTo>
                  <a:lnTo>
                    <a:pt x="1873750" y="218080"/>
                  </a:lnTo>
                  <a:cubicBezTo>
                    <a:pt x="1867860" y="214804"/>
                    <a:pt x="1861744" y="211843"/>
                    <a:pt x="1858326" y="209509"/>
                  </a:cubicBezTo>
                  <a:cubicBezTo>
                    <a:pt x="1825950" y="188690"/>
                    <a:pt x="1793574" y="167870"/>
                    <a:pt x="1760838" y="146692"/>
                  </a:cubicBezTo>
                  <a:cubicBezTo>
                    <a:pt x="1725583" y="124078"/>
                    <a:pt x="1690329" y="101104"/>
                    <a:pt x="1655075" y="78131"/>
                  </a:cubicBezTo>
                  <a:cubicBezTo>
                    <a:pt x="1648330" y="73824"/>
                    <a:pt x="1624789" y="53565"/>
                    <a:pt x="1608584" y="44462"/>
                  </a:cubicBezTo>
                  <a:close/>
                  <a:moveTo>
                    <a:pt x="1555652" y="589"/>
                  </a:moveTo>
                  <a:cubicBezTo>
                    <a:pt x="1570778" y="9948"/>
                    <a:pt x="1585905" y="19308"/>
                    <a:pt x="1601032" y="28307"/>
                  </a:cubicBezTo>
                  <a:lnTo>
                    <a:pt x="1601902" y="32440"/>
                  </a:lnTo>
                  <a:lnTo>
                    <a:pt x="1896187" y="222404"/>
                  </a:lnTo>
                  <a:lnTo>
                    <a:pt x="1898105" y="221977"/>
                  </a:lnTo>
                  <a:cubicBezTo>
                    <a:pt x="1912852" y="232084"/>
                    <a:pt x="1927240" y="241831"/>
                    <a:pt x="1941988" y="252299"/>
                  </a:cubicBezTo>
                  <a:cubicBezTo>
                    <a:pt x="1944146" y="253382"/>
                    <a:pt x="1945226" y="256631"/>
                    <a:pt x="1943427" y="258797"/>
                  </a:cubicBezTo>
                  <a:cubicBezTo>
                    <a:pt x="1872206" y="358699"/>
                    <a:pt x="1771647" y="414538"/>
                    <a:pt x="1662995" y="457991"/>
                  </a:cubicBezTo>
                  <a:lnTo>
                    <a:pt x="1553995" y="497916"/>
                  </a:lnTo>
                  <a:lnTo>
                    <a:pt x="1559979" y="569114"/>
                  </a:lnTo>
                  <a:cubicBezTo>
                    <a:pt x="1564206" y="630131"/>
                    <a:pt x="1565556" y="690496"/>
                    <a:pt x="1558173" y="748993"/>
                  </a:cubicBezTo>
                  <a:cubicBezTo>
                    <a:pt x="1533682" y="946263"/>
                    <a:pt x="1426715" y="1117615"/>
                    <a:pt x="1249517" y="1211211"/>
                  </a:cubicBezTo>
                  <a:cubicBezTo>
                    <a:pt x="1198014" y="1238390"/>
                    <a:pt x="1143878" y="1260371"/>
                    <a:pt x="1089094" y="1280907"/>
                  </a:cubicBezTo>
                  <a:lnTo>
                    <a:pt x="1038012" y="1299879"/>
                  </a:lnTo>
                  <a:lnTo>
                    <a:pt x="1043254" y="1431841"/>
                  </a:lnTo>
                  <a:cubicBezTo>
                    <a:pt x="1042612" y="1571724"/>
                    <a:pt x="1019575" y="1713886"/>
                    <a:pt x="937962" y="1828696"/>
                  </a:cubicBezTo>
                  <a:cubicBezTo>
                    <a:pt x="861754" y="1936212"/>
                    <a:pt x="752712" y="2004626"/>
                    <a:pt x="635157" y="2054906"/>
                  </a:cubicBezTo>
                  <a:lnTo>
                    <a:pt x="520748" y="2098004"/>
                  </a:lnTo>
                  <a:lnTo>
                    <a:pt x="521996" y="2112248"/>
                  </a:lnTo>
                  <a:cubicBezTo>
                    <a:pt x="533521" y="2303399"/>
                    <a:pt x="492102" y="2482670"/>
                    <a:pt x="397381" y="2649342"/>
                  </a:cubicBezTo>
                  <a:cubicBezTo>
                    <a:pt x="395940" y="2651502"/>
                    <a:pt x="392699" y="2651862"/>
                    <a:pt x="390538" y="2650782"/>
                  </a:cubicBezTo>
                  <a:lnTo>
                    <a:pt x="345015" y="2623911"/>
                  </a:lnTo>
                  <a:lnTo>
                    <a:pt x="351280" y="2622704"/>
                  </a:lnTo>
                  <a:lnTo>
                    <a:pt x="353354" y="2618315"/>
                  </a:lnTo>
                  <a:lnTo>
                    <a:pt x="368748" y="2629049"/>
                  </a:lnTo>
                  <a:cubicBezTo>
                    <a:pt x="376221" y="2634043"/>
                    <a:pt x="383875" y="2638363"/>
                    <a:pt x="388737" y="2638183"/>
                  </a:cubicBezTo>
                  <a:cubicBezTo>
                    <a:pt x="400982" y="2638183"/>
                    <a:pt x="431596" y="2563666"/>
                    <a:pt x="437718" y="2549267"/>
                  </a:cubicBezTo>
                  <a:cubicBezTo>
                    <a:pt x="461489" y="2496350"/>
                    <a:pt x="480217" y="2441272"/>
                    <a:pt x="493183" y="2384755"/>
                  </a:cubicBezTo>
                  <a:cubicBezTo>
                    <a:pt x="505069" y="2332378"/>
                    <a:pt x="511281" y="2279460"/>
                    <a:pt x="513352" y="2226363"/>
                  </a:cubicBezTo>
                  <a:lnTo>
                    <a:pt x="509452" y="2093508"/>
                  </a:lnTo>
                  <a:lnTo>
                    <a:pt x="504856" y="2041208"/>
                  </a:lnTo>
                  <a:lnTo>
                    <a:pt x="507337" y="2037487"/>
                  </a:lnTo>
                  <a:lnTo>
                    <a:pt x="505963" y="2007179"/>
                  </a:lnTo>
                  <a:lnTo>
                    <a:pt x="505822" y="2007092"/>
                  </a:lnTo>
                  <a:cubicBezTo>
                    <a:pt x="499373" y="1999508"/>
                    <a:pt x="502239" y="1980365"/>
                    <a:pt x="501164" y="1970613"/>
                  </a:cubicBezTo>
                  <a:lnTo>
                    <a:pt x="504236" y="1969065"/>
                  </a:lnTo>
                  <a:lnTo>
                    <a:pt x="503092" y="1943832"/>
                  </a:lnTo>
                  <a:lnTo>
                    <a:pt x="500508" y="1941682"/>
                  </a:lnTo>
                  <a:cubicBezTo>
                    <a:pt x="496198" y="1934437"/>
                    <a:pt x="500508" y="1917412"/>
                    <a:pt x="500867" y="1908718"/>
                  </a:cubicBezTo>
                  <a:lnTo>
                    <a:pt x="501486" y="1908420"/>
                  </a:lnTo>
                  <a:lnTo>
                    <a:pt x="501394" y="1906377"/>
                  </a:lnTo>
                  <a:lnTo>
                    <a:pt x="502767" y="1884745"/>
                  </a:lnTo>
                  <a:lnTo>
                    <a:pt x="500347" y="1882845"/>
                  </a:lnTo>
                  <a:cubicBezTo>
                    <a:pt x="494610" y="1873861"/>
                    <a:pt x="498195" y="1859487"/>
                    <a:pt x="498554" y="1848706"/>
                  </a:cubicBezTo>
                  <a:lnTo>
                    <a:pt x="505278" y="1845176"/>
                  </a:lnTo>
                  <a:lnTo>
                    <a:pt x="506587" y="1824547"/>
                  </a:lnTo>
                  <a:lnTo>
                    <a:pt x="505075" y="1823580"/>
                  </a:lnTo>
                  <a:cubicBezTo>
                    <a:pt x="503631" y="1822860"/>
                    <a:pt x="502548" y="1821061"/>
                    <a:pt x="502909" y="1819622"/>
                  </a:cubicBezTo>
                  <a:cubicBezTo>
                    <a:pt x="504353" y="1810269"/>
                    <a:pt x="505797" y="1800916"/>
                    <a:pt x="507241" y="1791562"/>
                  </a:cubicBezTo>
                  <a:lnTo>
                    <a:pt x="511012" y="1789594"/>
                  </a:lnTo>
                  <a:lnTo>
                    <a:pt x="514511" y="1771616"/>
                  </a:lnTo>
                  <a:lnTo>
                    <a:pt x="511414" y="1769606"/>
                  </a:lnTo>
                  <a:cubicBezTo>
                    <a:pt x="509617" y="1768887"/>
                    <a:pt x="508898" y="1766728"/>
                    <a:pt x="508898" y="1765289"/>
                  </a:cubicBezTo>
                  <a:lnTo>
                    <a:pt x="513930" y="1737588"/>
                  </a:lnTo>
                  <a:cubicBezTo>
                    <a:pt x="514289" y="1733990"/>
                    <a:pt x="517883" y="1731472"/>
                    <a:pt x="521118" y="1733990"/>
                  </a:cubicBezTo>
                  <a:lnTo>
                    <a:pt x="521753" y="1734401"/>
                  </a:lnTo>
                  <a:lnTo>
                    <a:pt x="525284" y="1716258"/>
                  </a:lnTo>
                  <a:lnTo>
                    <a:pt x="524121" y="1715508"/>
                  </a:lnTo>
                  <a:cubicBezTo>
                    <a:pt x="522319" y="1714431"/>
                    <a:pt x="521598" y="1711917"/>
                    <a:pt x="522319" y="1710121"/>
                  </a:cubicBezTo>
                  <a:cubicBezTo>
                    <a:pt x="525202" y="1701502"/>
                    <a:pt x="527725" y="1693242"/>
                    <a:pt x="530608" y="1684981"/>
                  </a:cubicBezTo>
                  <a:lnTo>
                    <a:pt x="535759" y="1682928"/>
                  </a:lnTo>
                  <a:lnTo>
                    <a:pt x="542379" y="1663597"/>
                  </a:lnTo>
                  <a:lnTo>
                    <a:pt x="541008" y="1659935"/>
                  </a:lnTo>
                  <a:cubicBezTo>
                    <a:pt x="544606" y="1652005"/>
                    <a:pt x="547844" y="1644075"/>
                    <a:pt x="551081" y="1635784"/>
                  </a:cubicBezTo>
                  <a:lnTo>
                    <a:pt x="554794" y="1634669"/>
                  </a:lnTo>
                  <a:lnTo>
                    <a:pt x="565438" y="1614405"/>
                  </a:lnTo>
                  <a:lnTo>
                    <a:pt x="564312" y="1609051"/>
                  </a:lnTo>
                  <a:cubicBezTo>
                    <a:pt x="568988" y="1601846"/>
                    <a:pt x="573665" y="1594281"/>
                    <a:pt x="578341" y="1586716"/>
                  </a:cubicBezTo>
                  <a:lnTo>
                    <a:pt x="580201" y="1586302"/>
                  </a:lnTo>
                  <a:lnTo>
                    <a:pt x="588260" y="1570960"/>
                  </a:lnTo>
                  <a:lnTo>
                    <a:pt x="593733" y="1563674"/>
                  </a:lnTo>
                  <a:lnTo>
                    <a:pt x="593608" y="1561045"/>
                  </a:lnTo>
                  <a:lnTo>
                    <a:pt x="607207" y="1545735"/>
                  </a:lnTo>
                  <a:lnTo>
                    <a:pt x="624406" y="1522838"/>
                  </a:lnTo>
                  <a:cubicBezTo>
                    <a:pt x="637754" y="1507316"/>
                    <a:pt x="652441" y="1492335"/>
                    <a:pt x="668581" y="1477958"/>
                  </a:cubicBezTo>
                  <a:lnTo>
                    <a:pt x="675514" y="1472626"/>
                  </a:lnTo>
                  <a:lnTo>
                    <a:pt x="689280" y="1459865"/>
                  </a:lnTo>
                  <a:lnTo>
                    <a:pt x="692653" y="1459443"/>
                  </a:lnTo>
                  <a:lnTo>
                    <a:pt x="712222" y="1444393"/>
                  </a:lnTo>
                  <a:lnTo>
                    <a:pt x="711803" y="1439975"/>
                  </a:lnTo>
                  <a:lnTo>
                    <a:pt x="734839" y="1423715"/>
                  </a:lnTo>
                  <a:cubicBezTo>
                    <a:pt x="736279" y="1422631"/>
                    <a:pt x="738439" y="1421909"/>
                    <a:pt x="740238" y="1423354"/>
                  </a:cubicBezTo>
                  <a:lnTo>
                    <a:pt x="740505" y="1423527"/>
                  </a:lnTo>
                  <a:lnTo>
                    <a:pt x="756943" y="1414448"/>
                  </a:lnTo>
                  <a:lnTo>
                    <a:pt x="757328" y="1409838"/>
                  </a:lnTo>
                  <a:cubicBezTo>
                    <a:pt x="764877" y="1404815"/>
                    <a:pt x="772785" y="1399792"/>
                    <a:pt x="780694" y="1394410"/>
                  </a:cubicBezTo>
                  <a:cubicBezTo>
                    <a:pt x="782132" y="1393334"/>
                    <a:pt x="784288" y="1393693"/>
                    <a:pt x="785367" y="1394410"/>
                  </a:cubicBezTo>
                  <a:lnTo>
                    <a:pt x="788974" y="1396757"/>
                  </a:lnTo>
                  <a:lnTo>
                    <a:pt x="804293" y="1388296"/>
                  </a:lnTo>
                  <a:lnTo>
                    <a:pt x="804605" y="1380801"/>
                  </a:lnTo>
                  <a:cubicBezTo>
                    <a:pt x="813621" y="1376464"/>
                    <a:pt x="822638" y="1371767"/>
                    <a:pt x="831294" y="1367431"/>
                  </a:cubicBezTo>
                  <a:cubicBezTo>
                    <a:pt x="832736" y="1366347"/>
                    <a:pt x="834900" y="1366708"/>
                    <a:pt x="836343" y="1367431"/>
                  </a:cubicBezTo>
                  <a:lnTo>
                    <a:pt x="838964" y="1369146"/>
                  </a:lnTo>
                  <a:lnTo>
                    <a:pt x="846533" y="1364966"/>
                  </a:lnTo>
                  <a:lnTo>
                    <a:pt x="856338" y="1360948"/>
                  </a:lnTo>
                  <a:lnTo>
                    <a:pt x="856608" y="1354751"/>
                  </a:lnTo>
                  <a:cubicBezTo>
                    <a:pt x="870931" y="1347950"/>
                    <a:pt x="878004" y="1344102"/>
                    <a:pt x="884718" y="1344102"/>
                  </a:cubicBezTo>
                  <a:lnTo>
                    <a:pt x="892273" y="1346226"/>
                  </a:lnTo>
                  <a:lnTo>
                    <a:pt x="913883" y="1337372"/>
                  </a:lnTo>
                  <a:lnTo>
                    <a:pt x="914153" y="1334289"/>
                  </a:lnTo>
                  <a:cubicBezTo>
                    <a:pt x="918676" y="1332497"/>
                    <a:pt x="924917" y="1329002"/>
                    <a:pt x="931249" y="1326313"/>
                  </a:cubicBezTo>
                  <a:lnTo>
                    <a:pt x="948259" y="1323288"/>
                  </a:lnTo>
                  <a:lnTo>
                    <a:pt x="963056" y="1317226"/>
                  </a:lnTo>
                  <a:lnTo>
                    <a:pt x="975821" y="1312502"/>
                  </a:lnTo>
                  <a:lnTo>
                    <a:pt x="975795" y="1311825"/>
                  </a:lnTo>
                  <a:cubicBezTo>
                    <a:pt x="975795" y="1310384"/>
                    <a:pt x="977237" y="1308223"/>
                    <a:pt x="978678" y="1307863"/>
                  </a:cubicBezTo>
                  <a:cubicBezTo>
                    <a:pt x="996694" y="1301379"/>
                    <a:pt x="1013990" y="1295256"/>
                    <a:pt x="1032006" y="1289133"/>
                  </a:cubicBezTo>
                  <a:lnTo>
                    <a:pt x="1032342" y="1289325"/>
                  </a:lnTo>
                  <a:lnTo>
                    <a:pt x="1028513" y="1293003"/>
                  </a:lnTo>
                  <a:lnTo>
                    <a:pt x="1034510" y="1290784"/>
                  </a:lnTo>
                  <a:lnTo>
                    <a:pt x="1033892" y="1290211"/>
                  </a:lnTo>
                  <a:lnTo>
                    <a:pt x="1034744" y="1290697"/>
                  </a:lnTo>
                  <a:lnTo>
                    <a:pt x="1121317" y="1258661"/>
                  </a:lnTo>
                  <a:cubicBezTo>
                    <a:pt x="1173681" y="1238075"/>
                    <a:pt x="1225116" y="1215261"/>
                    <a:pt x="1274008" y="1186732"/>
                  </a:cubicBezTo>
                  <a:cubicBezTo>
                    <a:pt x="1492624" y="1058938"/>
                    <a:pt x="1565376" y="814510"/>
                    <a:pt x="1553131" y="574401"/>
                  </a:cubicBezTo>
                  <a:lnTo>
                    <a:pt x="1544438" y="463040"/>
                  </a:lnTo>
                  <a:lnTo>
                    <a:pt x="1543439" y="452283"/>
                  </a:lnTo>
                  <a:lnTo>
                    <a:pt x="1543609" y="452413"/>
                  </a:lnTo>
                  <a:lnTo>
                    <a:pt x="1543584" y="452090"/>
                  </a:lnTo>
                  <a:lnTo>
                    <a:pt x="1543439" y="452283"/>
                  </a:lnTo>
                  <a:cubicBezTo>
                    <a:pt x="1543439" y="448312"/>
                    <a:pt x="1542720" y="443981"/>
                    <a:pt x="1542360" y="439649"/>
                  </a:cubicBezTo>
                  <a:lnTo>
                    <a:pt x="1542588" y="439337"/>
                  </a:lnTo>
                  <a:lnTo>
                    <a:pt x="1541020" y="419249"/>
                  </a:lnTo>
                  <a:lnTo>
                    <a:pt x="1540434" y="406211"/>
                  </a:lnTo>
                  <a:lnTo>
                    <a:pt x="1536643" y="390824"/>
                  </a:lnTo>
                  <a:cubicBezTo>
                    <a:pt x="1536507" y="383960"/>
                    <a:pt x="1537142" y="376918"/>
                    <a:pt x="1536960" y="372283"/>
                  </a:cubicBezTo>
                  <a:lnTo>
                    <a:pt x="1538772" y="369260"/>
                  </a:lnTo>
                  <a:lnTo>
                    <a:pt x="1537434" y="339504"/>
                  </a:lnTo>
                  <a:lnTo>
                    <a:pt x="1535272" y="336931"/>
                  </a:lnTo>
                  <a:cubicBezTo>
                    <a:pt x="1532514" y="330845"/>
                    <a:pt x="1533057" y="322791"/>
                    <a:pt x="1533419" y="306861"/>
                  </a:cubicBezTo>
                  <a:lnTo>
                    <a:pt x="1535913" y="305686"/>
                  </a:lnTo>
                  <a:lnTo>
                    <a:pt x="1534729" y="279369"/>
                  </a:lnTo>
                  <a:lnTo>
                    <a:pt x="1532394" y="266309"/>
                  </a:lnTo>
                  <a:cubicBezTo>
                    <a:pt x="1532708" y="260139"/>
                    <a:pt x="1533783" y="253745"/>
                    <a:pt x="1533963" y="248161"/>
                  </a:cubicBezTo>
                  <a:lnTo>
                    <a:pt x="1535380" y="247483"/>
                  </a:lnTo>
                  <a:lnTo>
                    <a:pt x="1537183" y="225100"/>
                  </a:lnTo>
                  <a:lnTo>
                    <a:pt x="1535348" y="223915"/>
                  </a:lnTo>
                  <a:cubicBezTo>
                    <a:pt x="1534271" y="223192"/>
                    <a:pt x="1532835" y="221024"/>
                    <a:pt x="1533194" y="219578"/>
                  </a:cubicBezTo>
                  <a:cubicBezTo>
                    <a:pt x="1534630" y="210182"/>
                    <a:pt x="1536066" y="200786"/>
                    <a:pt x="1537502" y="191390"/>
                  </a:cubicBezTo>
                  <a:lnTo>
                    <a:pt x="1540009" y="190002"/>
                  </a:lnTo>
                  <a:lnTo>
                    <a:pt x="1540525" y="183595"/>
                  </a:lnTo>
                  <a:lnTo>
                    <a:pt x="1544424" y="166909"/>
                  </a:lnTo>
                  <a:lnTo>
                    <a:pt x="1544308" y="166676"/>
                  </a:lnTo>
                  <a:cubicBezTo>
                    <a:pt x="1546105" y="157322"/>
                    <a:pt x="1547542" y="148328"/>
                    <a:pt x="1548620" y="138975"/>
                  </a:cubicBezTo>
                  <a:lnTo>
                    <a:pt x="1551243" y="137724"/>
                  </a:lnTo>
                  <a:lnTo>
                    <a:pt x="1558893" y="104984"/>
                  </a:lnTo>
                  <a:lnTo>
                    <a:pt x="1565651" y="89604"/>
                  </a:lnTo>
                  <a:lnTo>
                    <a:pt x="1567227" y="84797"/>
                  </a:lnTo>
                  <a:lnTo>
                    <a:pt x="1567861" y="84575"/>
                  </a:lnTo>
                  <a:lnTo>
                    <a:pt x="1582303" y="51706"/>
                  </a:lnTo>
                  <a:cubicBezTo>
                    <a:pt x="1587346" y="40187"/>
                    <a:pt x="1593829" y="41267"/>
                    <a:pt x="1588786" y="32267"/>
                  </a:cubicBezTo>
                  <a:cubicBezTo>
                    <a:pt x="1586625" y="28667"/>
                    <a:pt x="1573300" y="21828"/>
                    <a:pt x="1568978" y="20028"/>
                  </a:cubicBezTo>
                  <a:cubicBezTo>
                    <a:pt x="1565376" y="17868"/>
                    <a:pt x="1561414" y="15348"/>
                    <a:pt x="1557453" y="13188"/>
                  </a:cubicBezTo>
                  <a:cubicBezTo>
                    <a:pt x="1550970" y="7069"/>
                    <a:pt x="1548088" y="9948"/>
                    <a:pt x="1548449" y="22548"/>
                  </a:cubicBezTo>
                  <a:cubicBezTo>
                    <a:pt x="1542326" y="27588"/>
                    <a:pt x="1526119" y="69706"/>
                    <a:pt x="1527199" y="66826"/>
                  </a:cubicBezTo>
                  <a:cubicBezTo>
                    <a:pt x="1516755" y="92024"/>
                    <a:pt x="1508831" y="117943"/>
                    <a:pt x="1503069" y="144582"/>
                  </a:cubicBezTo>
                  <a:cubicBezTo>
                    <a:pt x="1490103" y="202179"/>
                    <a:pt x="1488662" y="262296"/>
                    <a:pt x="1490823" y="320973"/>
                  </a:cubicBezTo>
                  <a:cubicBezTo>
                    <a:pt x="1492804" y="372631"/>
                    <a:pt x="1497847" y="424199"/>
                    <a:pt x="1502484" y="475811"/>
                  </a:cubicBezTo>
                  <a:lnTo>
                    <a:pt x="1510343" y="607909"/>
                  </a:lnTo>
                  <a:lnTo>
                    <a:pt x="1511792" y="609349"/>
                  </a:lnTo>
                  <a:lnTo>
                    <a:pt x="1511563" y="628415"/>
                  </a:lnTo>
                  <a:lnTo>
                    <a:pt x="1511712" y="630919"/>
                  </a:lnTo>
                  <a:lnTo>
                    <a:pt x="1511491" y="634442"/>
                  </a:lnTo>
                  <a:lnTo>
                    <a:pt x="1511434" y="639157"/>
                  </a:lnTo>
                  <a:lnTo>
                    <a:pt x="1511186" y="639294"/>
                  </a:lnTo>
                  <a:lnTo>
                    <a:pt x="1509420" y="667396"/>
                  </a:lnTo>
                  <a:lnTo>
                    <a:pt x="1510533" y="668585"/>
                  </a:lnTo>
                  <a:lnTo>
                    <a:pt x="1509811" y="698216"/>
                  </a:lnTo>
                  <a:lnTo>
                    <a:pt x="1507412" y="699358"/>
                  </a:lnTo>
                  <a:lnTo>
                    <a:pt x="1505730" y="726130"/>
                  </a:lnTo>
                  <a:lnTo>
                    <a:pt x="1505788" y="726195"/>
                  </a:lnTo>
                  <a:lnTo>
                    <a:pt x="1505679" y="726945"/>
                  </a:lnTo>
                  <a:lnTo>
                    <a:pt x="1504670" y="743007"/>
                  </a:lnTo>
                  <a:lnTo>
                    <a:pt x="1497330" y="776344"/>
                  </a:lnTo>
                  <a:lnTo>
                    <a:pt x="1497775" y="778493"/>
                  </a:lnTo>
                  <a:lnTo>
                    <a:pt x="1497113" y="777330"/>
                  </a:lnTo>
                  <a:lnTo>
                    <a:pt x="1496167" y="781627"/>
                  </a:lnTo>
                  <a:lnTo>
                    <a:pt x="1498315" y="781099"/>
                  </a:lnTo>
                  <a:lnTo>
                    <a:pt x="1497775" y="778493"/>
                  </a:lnTo>
                  <a:lnTo>
                    <a:pt x="1498719" y="780150"/>
                  </a:lnTo>
                  <a:cubicBezTo>
                    <a:pt x="1497281" y="789183"/>
                    <a:pt x="1495484" y="798578"/>
                    <a:pt x="1493686" y="807611"/>
                  </a:cubicBezTo>
                  <a:lnTo>
                    <a:pt x="1490175" y="808847"/>
                  </a:lnTo>
                  <a:lnTo>
                    <a:pt x="1484857" y="833001"/>
                  </a:lnTo>
                  <a:lnTo>
                    <a:pt x="1485050" y="834148"/>
                  </a:lnTo>
                  <a:lnTo>
                    <a:pt x="1484737" y="833544"/>
                  </a:lnTo>
                  <a:lnTo>
                    <a:pt x="1483727" y="838135"/>
                  </a:lnTo>
                  <a:lnTo>
                    <a:pt x="1485647" y="837681"/>
                  </a:lnTo>
                  <a:lnTo>
                    <a:pt x="1485050" y="834148"/>
                  </a:lnTo>
                  <a:lnTo>
                    <a:pt x="1486368" y="836688"/>
                  </a:lnTo>
                  <a:cubicBezTo>
                    <a:pt x="1483844" y="844990"/>
                    <a:pt x="1480599" y="853291"/>
                    <a:pt x="1478075" y="861592"/>
                  </a:cubicBezTo>
                  <a:lnTo>
                    <a:pt x="1476845" y="862023"/>
                  </a:lnTo>
                  <a:lnTo>
                    <a:pt x="1465425" y="892331"/>
                  </a:lnTo>
                  <a:lnTo>
                    <a:pt x="1465731" y="892964"/>
                  </a:lnTo>
                  <a:lnTo>
                    <a:pt x="1460802" y="904600"/>
                  </a:lnTo>
                  <a:lnTo>
                    <a:pt x="1454852" y="920390"/>
                  </a:lnTo>
                  <a:cubicBezTo>
                    <a:pt x="1444847" y="942652"/>
                    <a:pt x="1433448" y="964209"/>
                    <a:pt x="1420600" y="984879"/>
                  </a:cubicBezTo>
                  <a:lnTo>
                    <a:pt x="1417622" y="988982"/>
                  </a:lnTo>
                  <a:lnTo>
                    <a:pt x="1418327" y="991665"/>
                  </a:lnTo>
                  <a:cubicBezTo>
                    <a:pt x="1412936" y="998870"/>
                    <a:pt x="1408265" y="1006075"/>
                    <a:pt x="1402875" y="1013280"/>
                  </a:cubicBezTo>
                  <a:lnTo>
                    <a:pt x="1400538" y="1013707"/>
                  </a:lnTo>
                  <a:lnTo>
                    <a:pt x="1402830" y="1013145"/>
                  </a:lnTo>
                  <a:lnTo>
                    <a:pt x="1402219" y="1010201"/>
                  </a:lnTo>
                  <a:lnTo>
                    <a:pt x="1399542" y="1013890"/>
                  </a:lnTo>
                  <a:lnTo>
                    <a:pt x="1400538" y="1013707"/>
                  </a:lnTo>
                  <a:lnTo>
                    <a:pt x="1399487" y="1013965"/>
                  </a:lnTo>
                  <a:lnTo>
                    <a:pt x="1384166" y="1035072"/>
                  </a:lnTo>
                  <a:lnTo>
                    <a:pt x="1384270" y="1036168"/>
                  </a:lnTo>
                  <a:lnTo>
                    <a:pt x="1380033" y="1040765"/>
                  </a:lnTo>
                  <a:lnTo>
                    <a:pt x="1377649" y="1044049"/>
                  </a:lnTo>
                  <a:lnTo>
                    <a:pt x="1367685" y="1054161"/>
                  </a:lnTo>
                  <a:lnTo>
                    <a:pt x="1366661" y="1055273"/>
                  </a:lnTo>
                  <a:lnTo>
                    <a:pt x="1366594" y="1055269"/>
                  </a:lnTo>
                  <a:lnTo>
                    <a:pt x="1325657" y="1096816"/>
                  </a:lnTo>
                  <a:cubicBezTo>
                    <a:pt x="1306782" y="1113217"/>
                    <a:pt x="1286343" y="1128370"/>
                    <a:pt x="1264283" y="1142094"/>
                  </a:cubicBezTo>
                  <a:cubicBezTo>
                    <a:pt x="1216742" y="1171433"/>
                    <a:pt x="1165870" y="1193662"/>
                    <a:pt x="1113917" y="1213371"/>
                  </a:cubicBezTo>
                  <a:lnTo>
                    <a:pt x="1029889" y="1243455"/>
                  </a:lnTo>
                  <a:lnTo>
                    <a:pt x="1029627" y="1243874"/>
                  </a:lnTo>
                  <a:lnTo>
                    <a:pt x="997836" y="1254931"/>
                  </a:lnTo>
                  <a:lnTo>
                    <a:pt x="957068" y="1269528"/>
                  </a:lnTo>
                  <a:cubicBezTo>
                    <a:pt x="843258" y="1311286"/>
                    <a:pt x="730888" y="1364563"/>
                    <a:pt x="639768" y="1445560"/>
                  </a:cubicBezTo>
                  <a:cubicBezTo>
                    <a:pt x="537843" y="1535915"/>
                    <a:pt x="483819" y="1654710"/>
                    <a:pt x="462929" y="1787543"/>
                  </a:cubicBezTo>
                  <a:cubicBezTo>
                    <a:pt x="447083" y="1888698"/>
                    <a:pt x="458247" y="1985894"/>
                    <a:pt x="466531" y="2086689"/>
                  </a:cubicBezTo>
                  <a:cubicBezTo>
                    <a:pt x="470887" y="2140450"/>
                    <a:pt x="471197" y="2193101"/>
                    <a:pt x="467277" y="2244745"/>
                  </a:cubicBezTo>
                  <a:lnTo>
                    <a:pt x="459023" y="2295685"/>
                  </a:lnTo>
                  <a:lnTo>
                    <a:pt x="459616" y="2296339"/>
                  </a:lnTo>
                  <a:cubicBezTo>
                    <a:pt x="458535" y="2307502"/>
                    <a:pt x="457454" y="2318665"/>
                    <a:pt x="456733" y="2329828"/>
                  </a:cubicBezTo>
                  <a:lnTo>
                    <a:pt x="453191" y="2331681"/>
                  </a:lnTo>
                  <a:lnTo>
                    <a:pt x="448854" y="2358446"/>
                  </a:lnTo>
                  <a:lnTo>
                    <a:pt x="450764" y="2359696"/>
                  </a:lnTo>
                  <a:lnTo>
                    <a:pt x="451415" y="2362742"/>
                  </a:lnTo>
                  <a:lnTo>
                    <a:pt x="449058" y="2359067"/>
                  </a:lnTo>
                  <a:lnTo>
                    <a:pt x="448722" y="2359259"/>
                  </a:lnTo>
                  <a:lnTo>
                    <a:pt x="447430" y="2367237"/>
                  </a:lnTo>
                  <a:lnTo>
                    <a:pt x="452156" y="2366212"/>
                  </a:lnTo>
                  <a:lnTo>
                    <a:pt x="451415" y="2362742"/>
                  </a:lnTo>
                  <a:lnTo>
                    <a:pt x="452919" y="2365088"/>
                  </a:lnTo>
                  <a:cubicBezTo>
                    <a:pt x="450764" y="2375514"/>
                    <a:pt x="448968" y="2386298"/>
                    <a:pt x="446813" y="2396724"/>
                  </a:cubicBezTo>
                  <a:lnTo>
                    <a:pt x="442056" y="2398629"/>
                  </a:lnTo>
                  <a:lnTo>
                    <a:pt x="435819" y="2418362"/>
                  </a:lnTo>
                  <a:lnTo>
                    <a:pt x="438047" y="2419810"/>
                  </a:lnTo>
                  <a:lnTo>
                    <a:pt x="438661" y="2422687"/>
                  </a:lnTo>
                  <a:lnTo>
                    <a:pt x="436607" y="2419313"/>
                  </a:lnTo>
                  <a:lnTo>
                    <a:pt x="435302" y="2419998"/>
                  </a:lnTo>
                  <a:lnTo>
                    <a:pt x="432876" y="2427675"/>
                  </a:lnTo>
                  <a:lnTo>
                    <a:pt x="433005" y="2427759"/>
                  </a:lnTo>
                  <a:cubicBezTo>
                    <a:pt x="435526" y="2429565"/>
                    <a:pt x="438137" y="2428391"/>
                    <a:pt x="439443" y="2426359"/>
                  </a:cubicBezTo>
                  <a:lnTo>
                    <a:pt x="438661" y="2422687"/>
                  </a:lnTo>
                  <a:lnTo>
                    <a:pt x="440208" y="2425230"/>
                  </a:lnTo>
                  <a:lnTo>
                    <a:pt x="432645" y="2457025"/>
                  </a:lnTo>
                  <a:cubicBezTo>
                    <a:pt x="431925" y="2460277"/>
                    <a:pt x="427963" y="2461361"/>
                    <a:pt x="425082" y="2459916"/>
                  </a:cubicBezTo>
                  <a:lnTo>
                    <a:pt x="423095" y="2458623"/>
                  </a:lnTo>
                  <a:lnTo>
                    <a:pt x="415537" y="2482539"/>
                  </a:lnTo>
                  <a:lnTo>
                    <a:pt x="415835" y="2482733"/>
                  </a:lnTo>
                  <a:lnTo>
                    <a:pt x="416356" y="2485246"/>
                  </a:lnTo>
                  <a:lnTo>
                    <a:pt x="415328" y="2483198"/>
                  </a:lnTo>
                  <a:lnTo>
                    <a:pt x="413026" y="2490483"/>
                  </a:lnTo>
                  <a:lnTo>
                    <a:pt x="417228" y="2489451"/>
                  </a:lnTo>
                  <a:lnTo>
                    <a:pt x="416356" y="2485246"/>
                  </a:lnTo>
                  <a:lnTo>
                    <a:pt x="417991" y="2488504"/>
                  </a:lnTo>
                  <a:cubicBezTo>
                    <a:pt x="414398" y="2497882"/>
                    <a:pt x="410804" y="2507620"/>
                    <a:pt x="406851" y="2517358"/>
                  </a:cubicBezTo>
                  <a:lnTo>
                    <a:pt x="399891" y="2519803"/>
                  </a:lnTo>
                  <a:lnTo>
                    <a:pt x="388393" y="2544144"/>
                  </a:lnTo>
                  <a:lnTo>
                    <a:pt x="390434" y="2545464"/>
                  </a:lnTo>
                  <a:lnTo>
                    <a:pt x="391052" y="2548473"/>
                  </a:lnTo>
                  <a:lnTo>
                    <a:pt x="389760" y="2545464"/>
                  </a:lnTo>
                  <a:lnTo>
                    <a:pt x="387243" y="2546576"/>
                  </a:lnTo>
                  <a:lnTo>
                    <a:pt x="384137" y="2553152"/>
                  </a:lnTo>
                  <a:lnTo>
                    <a:pt x="385042" y="2553739"/>
                  </a:lnTo>
                  <a:cubicBezTo>
                    <a:pt x="387738" y="2555358"/>
                    <a:pt x="390434" y="2554099"/>
                    <a:pt x="391782" y="2552030"/>
                  </a:cubicBezTo>
                  <a:lnTo>
                    <a:pt x="391052" y="2548473"/>
                  </a:lnTo>
                  <a:lnTo>
                    <a:pt x="392231" y="2551221"/>
                  </a:lnTo>
                  <a:cubicBezTo>
                    <a:pt x="388277" y="2560215"/>
                    <a:pt x="383964" y="2569569"/>
                    <a:pt x="380010" y="2578923"/>
                  </a:cubicBezTo>
                  <a:cubicBezTo>
                    <a:pt x="378573" y="2581801"/>
                    <a:pt x="375338" y="2583599"/>
                    <a:pt x="372462" y="2581801"/>
                  </a:cubicBezTo>
                  <a:lnTo>
                    <a:pt x="371039" y="2580878"/>
                  </a:lnTo>
                  <a:lnTo>
                    <a:pt x="353354" y="2618315"/>
                  </a:lnTo>
                  <a:lnTo>
                    <a:pt x="349840" y="2615864"/>
                  </a:lnTo>
                  <a:cubicBezTo>
                    <a:pt x="347139" y="2614244"/>
                    <a:pt x="344437" y="2615504"/>
                    <a:pt x="343132" y="2617529"/>
                  </a:cubicBezTo>
                  <a:lnTo>
                    <a:pt x="343676" y="2619573"/>
                  </a:lnTo>
                  <a:lnTo>
                    <a:pt x="342997" y="2617304"/>
                  </a:lnTo>
                  <a:lnTo>
                    <a:pt x="363916" y="2576257"/>
                  </a:lnTo>
                  <a:lnTo>
                    <a:pt x="83910" y="2394610"/>
                  </a:lnTo>
                  <a:lnTo>
                    <a:pt x="52143" y="2429548"/>
                  </a:lnTo>
                  <a:cubicBezTo>
                    <a:pt x="50706" y="2431708"/>
                    <a:pt x="47471" y="2432787"/>
                    <a:pt x="45315" y="2430988"/>
                  </a:cubicBezTo>
                  <a:cubicBezTo>
                    <a:pt x="30938" y="2420550"/>
                    <a:pt x="16562" y="2410473"/>
                    <a:pt x="2185" y="2400035"/>
                  </a:cubicBezTo>
                  <a:cubicBezTo>
                    <a:pt x="29" y="2398596"/>
                    <a:pt x="-690" y="2395356"/>
                    <a:pt x="748" y="2393197"/>
                  </a:cubicBezTo>
                  <a:cubicBezTo>
                    <a:pt x="88624" y="2272806"/>
                    <a:pt x="196110" y="2180353"/>
                    <a:pt x="322600" y="2112954"/>
                  </a:cubicBezTo>
                  <a:lnTo>
                    <a:pt x="452617" y="2055039"/>
                  </a:lnTo>
                  <a:lnTo>
                    <a:pt x="446002" y="1980494"/>
                  </a:lnTo>
                  <a:cubicBezTo>
                    <a:pt x="429435" y="1786103"/>
                    <a:pt x="479137" y="1579113"/>
                    <a:pt x="626802" y="1444480"/>
                  </a:cubicBezTo>
                  <a:cubicBezTo>
                    <a:pt x="710359" y="1367983"/>
                    <a:pt x="807422" y="1321815"/>
                    <a:pt x="908041" y="1282397"/>
                  </a:cubicBezTo>
                  <a:lnTo>
                    <a:pt x="972017" y="1258457"/>
                  </a:lnTo>
                  <a:lnTo>
                    <a:pt x="971736" y="1258269"/>
                  </a:lnTo>
                  <a:cubicBezTo>
                    <a:pt x="954837" y="1067178"/>
                    <a:pt x="953398" y="881124"/>
                    <a:pt x="1073854" y="721342"/>
                  </a:cubicBezTo>
                  <a:cubicBezTo>
                    <a:pt x="1153140" y="616349"/>
                    <a:pt x="1258921" y="549009"/>
                    <a:pt x="1374663" y="497912"/>
                  </a:cubicBezTo>
                  <a:lnTo>
                    <a:pt x="1490999" y="452268"/>
                  </a:lnTo>
                  <a:lnTo>
                    <a:pt x="1489861" y="436877"/>
                  </a:lnTo>
                  <a:cubicBezTo>
                    <a:pt x="1477317" y="287270"/>
                    <a:pt x="1469484" y="138372"/>
                    <a:pt x="1549169" y="2029"/>
                  </a:cubicBezTo>
                  <a:cubicBezTo>
                    <a:pt x="1550249" y="-131"/>
                    <a:pt x="1553491" y="-491"/>
                    <a:pt x="1555652" y="589"/>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8" name="Freeform 918">
              <a:extLst>
                <a:ext uri="{FF2B5EF4-FFF2-40B4-BE49-F238E27FC236}">
                  <a16:creationId xmlns:a16="http://schemas.microsoft.com/office/drawing/2014/main" id="{6A6F67EE-B085-2646-8071-74885A34CE85}"/>
                </a:ext>
              </a:extLst>
            </p:cNvPr>
            <p:cNvSpPr>
              <a:spLocks/>
            </p:cNvSpPr>
            <p:nvPr/>
          </p:nvSpPr>
          <p:spPr bwMode="auto">
            <a:xfrm rot="1728138">
              <a:off x="10766499" y="2343887"/>
              <a:ext cx="1144813" cy="1860523"/>
            </a:xfrm>
            <a:custGeom>
              <a:avLst/>
              <a:gdLst/>
              <a:ahLst/>
              <a:cxnLst/>
              <a:rect l="0" t="0" r="r" b="b"/>
              <a:pathLst>
                <a:path w="1413936" h="2297895">
                  <a:moveTo>
                    <a:pt x="441877" y="2155464"/>
                  </a:moveTo>
                  <a:lnTo>
                    <a:pt x="442450" y="2160275"/>
                  </a:lnTo>
                  <a:lnTo>
                    <a:pt x="439999" y="2160911"/>
                  </a:lnTo>
                  <a:cubicBezTo>
                    <a:pt x="437471" y="2161272"/>
                    <a:pt x="436388" y="2158021"/>
                    <a:pt x="438555" y="2156937"/>
                  </a:cubicBezTo>
                  <a:lnTo>
                    <a:pt x="441877" y="2155464"/>
                  </a:lnTo>
                  <a:close/>
                  <a:moveTo>
                    <a:pt x="446498" y="2143930"/>
                  </a:moveTo>
                  <a:lnTo>
                    <a:pt x="451140" y="2151357"/>
                  </a:lnTo>
                  <a:lnTo>
                    <a:pt x="441877" y="2155464"/>
                  </a:lnTo>
                  <a:lnTo>
                    <a:pt x="440721" y="2145737"/>
                  </a:lnTo>
                  <a:cubicBezTo>
                    <a:pt x="441082" y="2143208"/>
                    <a:pt x="444332" y="2142124"/>
                    <a:pt x="446498" y="2143930"/>
                  </a:cubicBezTo>
                  <a:close/>
                  <a:moveTo>
                    <a:pt x="505711" y="2132369"/>
                  </a:moveTo>
                  <a:cubicBezTo>
                    <a:pt x="524125" y="2128756"/>
                    <a:pt x="519432" y="2145737"/>
                    <a:pt x="531707" y="2152601"/>
                  </a:cubicBezTo>
                  <a:cubicBezTo>
                    <a:pt x="536040" y="2154408"/>
                    <a:pt x="534235" y="2161634"/>
                    <a:pt x="529541" y="2162356"/>
                  </a:cubicBezTo>
                  <a:cubicBezTo>
                    <a:pt x="504267" y="2166692"/>
                    <a:pt x="479715" y="2172834"/>
                    <a:pt x="454802" y="2180059"/>
                  </a:cubicBezTo>
                  <a:cubicBezTo>
                    <a:pt x="452636" y="2180782"/>
                    <a:pt x="449025" y="2178976"/>
                    <a:pt x="448303" y="2176808"/>
                  </a:cubicBezTo>
                  <a:cubicBezTo>
                    <a:pt x="446318" y="2171750"/>
                    <a:pt x="444151" y="2166782"/>
                    <a:pt x="442617" y="2161679"/>
                  </a:cubicBezTo>
                  <a:lnTo>
                    <a:pt x="442450" y="2160275"/>
                  </a:lnTo>
                  <a:lnTo>
                    <a:pt x="454722" y="2157088"/>
                  </a:lnTo>
                  <a:lnTo>
                    <a:pt x="454938" y="2157433"/>
                  </a:lnTo>
                  <a:lnTo>
                    <a:pt x="457879" y="2166641"/>
                  </a:lnTo>
                  <a:lnTo>
                    <a:pt x="452636" y="2167776"/>
                  </a:lnTo>
                  <a:lnTo>
                    <a:pt x="459857" y="2172834"/>
                  </a:lnTo>
                  <a:lnTo>
                    <a:pt x="457879" y="2166641"/>
                  </a:lnTo>
                  <a:lnTo>
                    <a:pt x="517906" y="2153645"/>
                  </a:lnTo>
                  <a:lnTo>
                    <a:pt x="525570" y="2161634"/>
                  </a:lnTo>
                  <a:cubicBezTo>
                    <a:pt x="526292" y="2158382"/>
                    <a:pt x="527014" y="2155130"/>
                    <a:pt x="527736" y="2151517"/>
                  </a:cubicBezTo>
                  <a:lnTo>
                    <a:pt x="517906" y="2153645"/>
                  </a:lnTo>
                  <a:lnTo>
                    <a:pt x="516904" y="2152601"/>
                  </a:lnTo>
                  <a:cubicBezTo>
                    <a:pt x="512210" y="2143208"/>
                    <a:pt x="507156" y="2143208"/>
                    <a:pt x="497046" y="2146098"/>
                  </a:cubicBezTo>
                  <a:lnTo>
                    <a:pt x="454722" y="2157088"/>
                  </a:lnTo>
                  <a:lnTo>
                    <a:pt x="451140" y="2151357"/>
                  </a:lnTo>
                  <a:lnTo>
                    <a:pt x="471456" y="2142350"/>
                  </a:lnTo>
                  <a:cubicBezTo>
                    <a:pt x="482965" y="2137969"/>
                    <a:pt x="494699" y="2134356"/>
                    <a:pt x="505711" y="2132369"/>
                  </a:cubicBezTo>
                  <a:close/>
                  <a:moveTo>
                    <a:pt x="1268475" y="1809394"/>
                  </a:moveTo>
                  <a:cubicBezTo>
                    <a:pt x="1274276" y="1806493"/>
                    <a:pt x="1278989" y="1813382"/>
                    <a:pt x="1276088" y="1818095"/>
                  </a:cubicBezTo>
                  <a:cubicBezTo>
                    <a:pt x="1266662" y="1835497"/>
                    <a:pt x="1248898" y="1848548"/>
                    <a:pt x="1234396" y="1861962"/>
                  </a:cubicBezTo>
                  <a:cubicBezTo>
                    <a:pt x="1218081" y="1877552"/>
                    <a:pt x="1201404" y="1893141"/>
                    <a:pt x="1184002" y="1908005"/>
                  </a:cubicBezTo>
                  <a:cubicBezTo>
                    <a:pt x="1180739" y="1910906"/>
                    <a:pt x="1174576" y="1906193"/>
                    <a:pt x="1177839" y="1902567"/>
                  </a:cubicBezTo>
                  <a:cubicBezTo>
                    <a:pt x="1191978" y="1885890"/>
                    <a:pt x="1206480" y="1870301"/>
                    <a:pt x="1221707" y="1854349"/>
                  </a:cubicBezTo>
                  <a:cubicBezTo>
                    <a:pt x="1235846" y="1839122"/>
                    <a:pt x="1249985" y="1819907"/>
                    <a:pt x="1268475" y="1809394"/>
                  </a:cubicBezTo>
                  <a:close/>
                  <a:moveTo>
                    <a:pt x="475282" y="1771413"/>
                  </a:moveTo>
                  <a:cubicBezTo>
                    <a:pt x="499094" y="1813305"/>
                    <a:pt x="529762" y="1853407"/>
                    <a:pt x="549606" y="1897089"/>
                  </a:cubicBezTo>
                  <a:cubicBezTo>
                    <a:pt x="550327" y="1899237"/>
                    <a:pt x="547441" y="1901385"/>
                    <a:pt x="545998" y="1899595"/>
                  </a:cubicBezTo>
                  <a:cubicBezTo>
                    <a:pt x="514609" y="1863432"/>
                    <a:pt x="492961" y="1815453"/>
                    <a:pt x="472035" y="1773204"/>
                  </a:cubicBezTo>
                  <a:cubicBezTo>
                    <a:pt x="471313" y="1771055"/>
                    <a:pt x="474200" y="1769981"/>
                    <a:pt x="475282" y="1771413"/>
                  </a:cubicBezTo>
                  <a:close/>
                  <a:moveTo>
                    <a:pt x="545699" y="1721302"/>
                  </a:moveTo>
                  <a:cubicBezTo>
                    <a:pt x="546872" y="1720535"/>
                    <a:pt x="548497" y="1720445"/>
                    <a:pt x="549579" y="1721708"/>
                  </a:cubicBezTo>
                  <a:cubicBezTo>
                    <a:pt x="571235" y="1746251"/>
                    <a:pt x="587116" y="1776568"/>
                    <a:pt x="600470" y="1806525"/>
                  </a:cubicBezTo>
                  <a:cubicBezTo>
                    <a:pt x="607328" y="1822405"/>
                    <a:pt x="621765" y="1847309"/>
                    <a:pt x="618156" y="1866438"/>
                  </a:cubicBezTo>
                  <a:cubicBezTo>
                    <a:pt x="610576" y="1902170"/>
                    <a:pt x="548136" y="1921298"/>
                    <a:pt x="517096" y="1922020"/>
                  </a:cubicBezTo>
                  <a:cubicBezTo>
                    <a:pt x="515291" y="1922020"/>
                    <a:pt x="513847" y="1920938"/>
                    <a:pt x="512765" y="1919133"/>
                  </a:cubicBezTo>
                  <a:cubicBezTo>
                    <a:pt x="486056" y="1874017"/>
                    <a:pt x="447436" y="1829985"/>
                    <a:pt x="427946" y="1781621"/>
                  </a:cubicBezTo>
                  <a:cubicBezTo>
                    <a:pt x="426863" y="1779095"/>
                    <a:pt x="430112" y="1777290"/>
                    <a:pt x="431916" y="1779095"/>
                  </a:cubicBezTo>
                  <a:cubicBezTo>
                    <a:pt x="453211" y="1798584"/>
                    <a:pt x="468009" y="1826376"/>
                    <a:pt x="482807" y="1850918"/>
                  </a:cubicBezTo>
                  <a:cubicBezTo>
                    <a:pt x="491109" y="1864273"/>
                    <a:pt x="498688" y="1881958"/>
                    <a:pt x="509516" y="1893146"/>
                  </a:cubicBezTo>
                  <a:cubicBezTo>
                    <a:pt x="513486" y="1905418"/>
                    <a:pt x="523231" y="1911193"/>
                    <a:pt x="537308" y="1909388"/>
                  </a:cubicBezTo>
                  <a:cubicBezTo>
                    <a:pt x="545609" y="1907222"/>
                    <a:pt x="553189" y="1904335"/>
                    <a:pt x="560768" y="1900365"/>
                  </a:cubicBezTo>
                  <a:lnTo>
                    <a:pt x="569425" y="1896027"/>
                  </a:lnTo>
                  <a:lnTo>
                    <a:pt x="531058" y="1836528"/>
                  </a:lnTo>
                  <a:cubicBezTo>
                    <a:pt x="519520" y="1814303"/>
                    <a:pt x="509104" y="1791361"/>
                    <a:pt x="498150" y="1770749"/>
                  </a:cubicBezTo>
                  <a:cubicBezTo>
                    <a:pt x="496713" y="1768240"/>
                    <a:pt x="500664" y="1766806"/>
                    <a:pt x="501742" y="1768957"/>
                  </a:cubicBezTo>
                  <a:cubicBezTo>
                    <a:pt x="513953" y="1788852"/>
                    <a:pt x="528499" y="1809374"/>
                    <a:pt x="541878" y="1830524"/>
                  </a:cubicBezTo>
                  <a:lnTo>
                    <a:pt x="573948" y="1893760"/>
                  </a:lnTo>
                  <a:lnTo>
                    <a:pt x="580935" y="1890259"/>
                  </a:lnTo>
                  <a:lnTo>
                    <a:pt x="592355" y="1881658"/>
                  </a:lnTo>
                  <a:lnTo>
                    <a:pt x="572156" y="1856596"/>
                  </a:lnTo>
                  <a:cubicBezTo>
                    <a:pt x="549995" y="1822854"/>
                    <a:pt x="533990" y="1780656"/>
                    <a:pt x="518798" y="1747168"/>
                  </a:cubicBezTo>
                  <a:cubicBezTo>
                    <a:pt x="517351" y="1743927"/>
                    <a:pt x="522415" y="1741406"/>
                    <a:pt x="524224" y="1744647"/>
                  </a:cubicBezTo>
                  <a:cubicBezTo>
                    <a:pt x="538330" y="1769493"/>
                    <a:pt x="552437" y="1794340"/>
                    <a:pt x="566544" y="1818826"/>
                  </a:cubicBezTo>
                  <a:cubicBezTo>
                    <a:pt x="572693" y="1829448"/>
                    <a:pt x="579656" y="1839891"/>
                    <a:pt x="585986" y="1850604"/>
                  </a:cubicBezTo>
                  <a:lnTo>
                    <a:pt x="598399" y="1877106"/>
                  </a:lnTo>
                  <a:lnTo>
                    <a:pt x="598666" y="1876905"/>
                  </a:lnTo>
                  <a:cubicBezTo>
                    <a:pt x="614908" y="1857054"/>
                    <a:pt x="598666" y="1830346"/>
                    <a:pt x="590364" y="1811217"/>
                  </a:cubicBezTo>
                  <a:cubicBezTo>
                    <a:pt x="577732" y="1780899"/>
                    <a:pt x="560046" y="1753830"/>
                    <a:pt x="544526" y="1724956"/>
                  </a:cubicBezTo>
                  <a:cubicBezTo>
                    <a:pt x="543805" y="1723512"/>
                    <a:pt x="544526" y="1722069"/>
                    <a:pt x="545699" y="1721302"/>
                  </a:cubicBezTo>
                  <a:close/>
                  <a:moveTo>
                    <a:pt x="928721" y="1679341"/>
                  </a:moveTo>
                  <a:cubicBezTo>
                    <a:pt x="931250" y="1677906"/>
                    <a:pt x="934502" y="1680776"/>
                    <a:pt x="933418" y="1683645"/>
                  </a:cubicBezTo>
                  <a:cubicBezTo>
                    <a:pt x="909934" y="1736013"/>
                    <a:pt x="834785" y="1763273"/>
                    <a:pt x="780953" y="1762555"/>
                  </a:cubicBezTo>
                  <a:cubicBezTo>
                    <a:pt x="777701" y="1762555"/>
                    <a:pt x="777701" y="1757892"/>
                    <a:pt x="780592" y="1756816"/>
                  </a:cubicBezTo>
                  <a:cubicBezTo>
                    <a:pt x="810218" y="1750360"/>
                    <a:pt x="839121" y="1741752"/>
                    <a:pt x="865495" y="1727046"/>
                  </a:cubicBezTo>
                  <a:cubicBezTo>
                    <a:pt x="888979" y="1713774"/>
                    <a:pt x="906321" y="1693688"/>
                    <a:pt x="928721" y="1679341"/>
                  </a:cubicBezTo>
                  <a:close/>
                  <a:moveTo>
                    <a:pt x="925074" y="1636492"/>
                  </a:moveTo>
                  <a:cubicBezTo>
                    <a:pt x="927587" y="1635043"/>
                    <a:pt x="929742" y="1638304"/>
                    <a:pt x="928665" y="1640478"/>
                  </a:cubicBezTo>
                  <a:cubicBezTo>
                    <a:pt x="899576" y="1693010"/>
                    <a:pt x="818775" y="1721994"/>
                    <a:pt x="762393" y="1720907"/>
                  </a:cubicBezTo>
                  <a:cubicBezTo>
                    <a:pt x="760238" y="1720907"/>
                    <a:pt x="760238" y="1717646"/>
                    <a:pt x="762393" y="1717284"/>
                  </a:cubicBezTo>
                  <a:cubicBezTo>
                    <a:pt x="793636" y="1708951"/>
                    <a:pt x="825239" y="1700256"/>
                    <a:pt x="854327" y="1685040"/>
                  </a:cubicBezTo>
                  <a:cubicBezTo>
                    <a:pt x="880184" y="1671635"/>
                    <a:pt x="900294" y="1650622"/>
                    <a:pt x="925074" y="1636492"/>
                  </a:cubicBezTo>
                  <a:close/>
                  <a:moveTo>
                    <a:pt x="881134" y="1605467"/>
                  </a:moveTo>
                  <a:cubicBezTo>
                    <a:pt x="882441" y="1606191"/>
                    <a:pt x="883342" y="1607822"/>
                    <a:pt x="882982" y="1609815"/>
                  </a:cubicBezTo>
                  <a:cubicBezTo>
                    <a:pt x="868924" y="1668506"/>
                    <a:pt x="788545" y="1685172"/>
                    <a:pt x="738443" y="1689882"/>
                  </a:cubicBezTo>
                  <a:cubicBezTo>
                    <a:pt x="735920" y="1690244"/>
                    <a:pt x="734838" y="1686259"/>
                    <a:pt x="737722" y="1685534"/>
                  </a:cubicBezTo>
                  <a:cubicBezTo>
                    <a:pt x="765837" y="1678288"/>
                    <a:pt x="795754" y="1672854"/>
                    <a:pt x="822066" y="1659449"/>
                  </a:cubicBezTo>
                  <a:cubicBezTo>
                    <a:pt x="847298" y="1646406"/>
                    <a:pt x="860274" y="1628654"/>
                    <a:pt x="876854" y="1606553"/>
                  </a:cubicBezTo>
                  <a:cubicBezTo>
                    <a:pt x="878116" y="1604923"/>
                    <a:pt x="879828" y="1604742"/>
                    <a:pt x="881134" y="1605467"/>
                  </a:cubicBezTo>
                  <a:close/>
                  <a:moveTo>
                    <a:pt x="871949" y="1538336"/>
                  </a:moveTo>
                  <a:lnTo>
                    <a:pt x="798517" y="1603780"/>
                  </a:lnTo>
                  <a:cubicBezTo>
                    <a:pt x="768378" y="1626147"/>
                    <a:pt x="735900" y="1645139"/>
                    <a:pt x="699193" y="1659540"/>
                  </a:cubicBezTo>
                  <a:cubicBezTo>
                    <a:pt x="629379" y="1686902"/>
                    <a:pt x="557405" y="1709583"/>
                    <a:pt x="488670" y="1739465"/>
                  </a:cubicBezTo>
                  <a:cubicBezTo>
                    <a:pt x="453583" y="1754767"/>
                    <a:pt x="419845" y="1772318"/>
                    <a:pt x="386332" y="1790229"/>
                  </a:cubicBezTo>
                  <a:lnTo>
                    <a:pt x="326537" y="1821566"/>
                  </a:lnTo>
                  <a:lnTo>
                    <a:pt x="353327" y="1861872"/>
                  </a:lnTo>
                  <a:cubicBezTo>
                    <a:pt x="363066" y="1876362"/>
                    <a:pt x="371912" y="1891254"/>
                    <a:pt x="376022" y="1906506"/>
                  </a:cubicBezTo>
                  <a:cubicBezTo>
                    <a:pt x="377809" y="1914760"/>
                    <a:pt x="378881" y="1921937"/>
                    <a:pt x="373877" y="1929114"/>
                  </a:cubicBezTo>
                  <a:cubicBezTo>
                    <a:pt x="371376" y="1932344"/>
                    <a:pt x="363156" y="1936650"/>
                    <a:pt x="362083" y="1937727"/>
                  </a:cubicBezTo>
                  <a:cubicBezTo>
                    <a:pt x="336709" y="1961411"/>
                    <a:pt x="347788" y="1968589"/>
                    <a:pt x="356008" y="1992632"/>
                  </a:cubicBezTo>
                  <a:cubicBezTo>
                    <a:pt x="356723" y="1994606"/>
                    <a:pt x="356008" y="1996400"/>
                    <a:pt x="354712" y="1997342"/>
                  </a:cubicBezTo>
                  <a:lnTo>
                    <a:pt x="350180" y="1996960"/>
                  </a:lnTo>
                  <a:lnTo>
                    <a:pt x="316774" y="2018255"/>
                  </a:lnTo>
                  <a:cubicBezTo>
                    <a:pt x="281735" y="2045922"/>
                    <a:pt x="250695" y="2087920"/>
                    <a:pt x="259332" y="2129513"/>
                  </a:cubicBezTo>
                  <a:cubicBezTo>
                    <a:pt x="266170" y="2161923"/>
                    <a:pt x="289923" y="2199015"/>
                    <a:pt x="306478" y="2227464"/>
                  </a:cubicBezTo>
                  <a:cubicBezTo>
                    <a:pt x="322673" y="2256273"/>
                    <a:pt x="332750" y="2285082"/>
                    <a:pt x="372338" y="2285082"/>
                  </a:cubicBezTo>
                  <a:cubicBezTo>
                    <a:pt x="387814" y="2284721"/>
                    <a:pt x="406528" y="2275719"/>
                    <a:pt x="421643" y="2271757"/>
                  </a:cubicBezTo>
                  <a:cubicBezTo>
                    <a:pt x="465550" y="2259874"/>
                    <a:pt x="509817" y="2248350"/>
                    <a:pt x="553724" y="2236826"/>
                  </a:cubicBezTo>
                  <a:cubicBezTo>
                    <a:pt x="630740" y="2216660"/>
                    <a:pt x="707397" y="2196494"/>
                    <a:pt x="784414" y="2176328"/>
                  </a:cubicBezTo>
                  <a:cubicBezTo>
                    <a:pt x="826701" y="2165344"/>
                    <a:pt x="870698" y="2156161"/>
                    <a:pt x="914290" y="2145763"/>
                  </a:cubicBezTo>
                  <a:lnTo>
                    <a:pt x="1037680" y="2109111"/>
                  </a:lnTo>
                  <a:lnTo>
                    <a:pt x="1010406" y="2067696"/>
                  </a:lnTo>
                  <a:cubicBezTo>
                    <a:pt x="1001600" y="2051526"/>
                    <a:pt x="993732" y="2034818"/>
                    <a:pt x="986222" y="2019187"/>
                  </a:cubicBezTo>
                  <a:cubicBezTo>
                    <a:pt x="984076" y="2015234"/>
                    <a:pt x="989798" y="2011281"/>
                    <a:pt x="992302" y="2014875"/>
                  </a:cubicBezTo>
                  <a:cubicBezTo>
                    <a:pt x="1002136" y="2029248"/>
                    <a:pt x="1012686" y="2044340"/>
                    <a:pt x="1022386" y="2059971"/>
                  </a:cubicBezTo>
                  <a:lnTo>
                    <a:pt x="1045941" y="2105526"/>
                  </a:lnTo>
                  <a:lnTo>
                    <a:pt x="1095551" y="2077443"/>
                  </a:lnTo>
                  <a:cubicBezTo>
                    <a:pt x="1145858" y="2040273"/>
                    <a:pt x="1186953" y="1986188"/>
                    <a:pt x="1230680" y="1944055"/>
                  </a:cubicBezTo>
                  <a:cubicBezTo>
                    <a:pt x="1257671" y="1918487"/>
                    <a:pt x="1284663" y="1893280"/>
                    <a:pt x="1311655" y="1868072"/>
                  </a:cubicBezTo>
                  <a:cubicBezTo>
                    <a:pt x="1335768" y="1845745"/>
                    <a:pt x="1390471" y="1811894"/>
                    <a:pt x="1387952" y="1774803"/>
                  </a:cubicBezTo>
                  <a:cubicBezTo>
                    <a:pt x="1386512" y="1754997"/>
                    <a:pt x="1371037" y="1727628"/>
                    <a:pt x="1364199" y="1708542"/>
                  </a:cubicBezTo>
                  <a:cubicBezTo>
                    <a:pt x="1356641" y="1687656"/>
                    <a:pt x="1351243" y="1653805"/>
                    <a:pt x="1326051" y="1645883"/>
                  </a:cubicBezTo>
                  <a:lnTo>
                    <a:pt x="1318785" y="1645617"/>
                  </a:lnTo>
                  <a:lnTo>
                    <a:pt x="1322867" y="1650896"/>
                  </a:lnTo>
                  <a:cubicBezTo>
                    <a:pt x="1325028" y="1685795"/>
                    <a:pt x="1297297" y="1709901"/>
                    <a:pt x="1274247" y="1732567"/>
                  </a:cubicBezTo>
                  <a:cubicBezTo>
                    <a:pt x="1235351" y="1770345"/>
                    <a:pt x="1196455" y="1808122"/>
                    <a:pt x="1157560" y="1845899"/>
                  </a:cubicBezTo>
                  <a:cubicBezTo>
                    <a:pt x="1090932" y="1909941"/>
                    <a:pt x="1026826" y="1983336"/>
                    <a:pt x="932828" y="2004204"/>
                  </a:cubicBezTo>
                  <a:cubicBezTo>
                    <a:pt x="826944" y="2028309"/>
                    <a:pt x="714218" y="2033706"/>
                    <a:pt x="606534" y="2049177"/>
                  </a:cubicBezTo>
                  <a:cubicBezTo>
                    <a:pt x="500290" y="2064288"/>
                    <a:pt x="386124" y="2071483"/>
                    <a:pt x="283842" y="2104224"/>
                  </a:cubicBezTo>
                  <a:cubicBezTo>
                    <a:pt x="282761" y="2104583"/>
                    <a:pt x="282401" y="2103144"/>
                    <a:pt x="283122" y="2102425"/>
                  </a:cubicBezTo>
                  <a:cubicBezTo>
                    <a:pt x="370277" y="2067526"/>
                    <a:pt x="470038" y="2058891"/>
                    <a:pt x="561876" y="2044500"/>
                  </a:cubicBezTo>
                  <a:cubicBezTo>
                    <a:pt x="660196" y="2028669"/>
                    <a:pt x="759236" y="2014997"/>
                    <a:pt x="857917" y="2002405"/>
                  </a:cubicBezTo>
                  <a:cubicBezTo>
                    <a:pt x="905816" y="1996289"/>
                    <a:pt x="955157" y="1989813"/>
                    <a:pt x="997654" y="1964987"/>
                  </a:cubicBezTo>
                  <a:cubicBezTo>
                    <a:pt x="1043033" y="1938723"/>
                    <a:pt x="1078687" y="1896269"/>
                    <a:pt x="1115422" y="1859931"/>
                  </a:cubicBezTo>
                  <a:cubicBezTo>
                    <a:pt x="1149996" y="1825391"/>
                    <a:pt x="1185291" y="1791572"/>
                    <a:pt x="1220225" y="1757392"/>
                  </a:cubicBezTo>
                  <a:cubicBezTo>
                    <a:pt x="1255159" y="1723573"/>
                    <a:pt x="1290814" y="1692991"/>
                    <a:pt x="1312423" y="1648738"/>
                  </a:cubicBezTo>
                  <a:lnTo>
                    <a:pt x="1318171" y="1645594"/>
                  </a:lnTo>
                  <a:lnTo>
                    <a:pt x="1303918" y="1645072"/>
                  </a:lnTo>
                  <a:cubicBezTo>
                    <a:pt x="1295640" y="1645703"/>
                    <a:pt x="1287363" y="1646783"/>
                    <a:pt x="1281784" y="1646963"/>
                  </a:cubicBezTo>
                  <a:cubicBezTo>
                    <a:pt x="1256592" y="1648403"/>
                    <a:pt x="1231399" y="1649844"/>
                    <a:pt x="1206207" y="1652004"/>
                  </a:cubicBezTo>
                  <a:cubicBezTo>
                    <a:pt x="1128110" y="1658847"/>
                    <a:pt x="1051454" y="1673251"/>
                    <a:pt x="975157" y="1690536"/>
                  </a:cubicBezTo>
                  <a:lnTo>
                    <a:pt x="974159" y="1690368"/>
                  </a:lnTo>
                  <a:lnTo>
                    <a:pt x="974727" y="1694979"/>
                  </a:lnTo>
                  <a:cubicBezTo>
                    <a:pt x="971995" y="1722769"/>
                    <a:pt x="950954" y="1742040"/>
                    <a:pt x="923438" y="1760702"/>
                  </a:cubicBezTo>
                  <a:cubicBezTo>
                    <a:pt x="896102" y="1778733"/>
                    <a:pt x="866608" y="1793158"/>
                    <a:pt x="835676" y="1803977"/>
                  </a:cubicBezTo>
                  <a:cubicBezTo>
                    <a:pt x="820569" y="1809025"/>
                    <a:pt x="793593" y="1822008"/>
                    <a:pt x="777048" y="1818041"/>
                  </a:cubicBezTo>
                  <a:cubicBezTo>
                    <a:pt x="757984" y="1813353"/>
                    <a:pt x="755107" y="1796043"/>
                    <a:pt x="746834" y="1779454"/>
                  </a:cubicBezTo>
                  <a:cubicBezTo>
                    <a:pt x="729210" y="1743032"/>
                    <a:pt x="706910" y="1709854"/>
                    <a:pt x="684969" y="1675956"/>
                  </a:cubicBezTo>
                  <a:cubicBezTo>
                    <a:pt x="682451" y="1671628"/>
                    <a:pt x="689285" y="1667662"/>
                    <a:pt x="692163" y="1671268"/>
                  </a:cubicBezTo>
                  <a:cubicBezTo>
                    <a:pt x="720578" y="1705166"/>
                    <a:pt x="737123" y="1744113"/>
                    <a:pt x="760502" y="1781618"/>
                  </a:cubicBezTo>
                  <a:cubicBezTo>
                    <a:pt x="776688" y="1807222"/>
                    <a:pt x="788557" y="1806862"/>
                    <a:pt x="816972" y="1797846"/>
                  </a:cubicBezTo>
                  <a:cubicBezTo>
                    <a:pt x="841790" y="1790273"/>
                    <a:pt x="865889" y="1779815"/>
                    <a:pt x="888549" y="1766833"/>
                  </a:cubicBezTo>
                  <a:cubicBezTo>
                    <a:pt x="919122" y="1749162"/>
                    <a:pt x="940703" y="1736180"/>
                    <a:pt x="952213" y="1703363"/>
                  </a:cubicBezTo>
                  <a:cubicBezTo>
                    <a:pt x="962284" y="1675235"/>
                    <a:pt x="953652" y="1656122"/>
                    <a:pt x="940343" y="1630518"/>
                  </a:cubicBezTo>
                  <a:cubicBezTo>
                    <a:pt x="930632" y="1612126"/>
                    <a:pt x="919032" y="1595357"/>
                    <a:pt x="906488" y="1579309"/>
                  </a:cubicBezTo>
                  <a:lnTo>
                    <a:pt x="871949" y="1538336"/>
                  </a:lnTo>
                  <a:close/>
                  <a:moveTo>
                    <a:pt x="845942" y="1392795"/>
                  </a:moveTo>
                  <a:lnTo>
                    <a:pt x="820222" y="1414231"/>
                  </a:lnTo>
                  <a:cubicBezTo>
                    <a:pt x="742067" y="1477989"/>
                    <a:pt x="661751" y="1506806"/>
                    <a:pt x="563066" y="1524096"/>
                  </a:cubicBezTo>
                  <a:cubicBezTo>
                    <a:pt x="515165" y="1532742"/>
                    <a:pt x="468344" y="1537785"/>
                    <a:pt x="419722" y="1538865"/>
                  </a:cubicBezTo>
                  <a:cubicBezTo>
                    <a:pt x="360295" y="1540666"/>
                    <a:pt x="313834" y="1557236"/>
                    <a:pt x="263411" y="1588215"/>
                  </a:cubicBezTo>
                  <a:cubicBezTo>
                    <a:pt x="254227" y="1593618"/>
                    <a:pt x="226810" y="1617055"/>
                    <a:pt x="205926" y="1622509"/>
                  </a:cubicBezTo>
                  <a:lnTo>
                    <a:pt x="202026" y="1622098"/>
                  </a:lnTo>
                  <a:lnTo>
                    <a:pt x="206375" y="1627106"/>
                  </a:lnTo>
                  <a:lnTo>
                    <a:pt x="209361" y="1632864"/>
                  </a:lnTo>
                  <a:lnTo>
                    <a:pt x="220059" y="1629623"/>
                  </a:lnTo>
                  <a:lnTo>
                    <a:pt x="220783" y="1632150"/>
                  </a:lnTo>
                  <a:lnTo>
                    <a:pt x="222508" y="1629866"/>
                  </a:lnTo>
                  <a:cubicBezTo>
                    <a:pt x="268307" y="1617581"/>
                    <a:pt x="310500" y="1653351"/>
                    <a:pt x="332498" y="1690566"/>
                  </a:cubicBezTo>
                  <a:cubicBezTo>
                    <a:pt x="347103" y="1715768"/>
                    <a:pt x="362317" y="1760887"/>
                    <a:pt x="351364" y="1792084"/>
                  </a:cubicBezTo>
                  <a:lnTo>
                    <a:pt x="349165" y="1794776"/>
                  </a:lnTo>
                  <a:lnTo>
                    <a:pt x="356508" y="1790094"/>
                  </a:lnTo>
                  <a:cubicBezTo>
                    <a:pt x="382779" y="1775918"/>
                    <a:pt x="409859" y="1763047"/>
                    <a:pt x="436129" y="1750266"/>
                  </a:cubicBezTo>
                  <a:lnTo>
                    <a:pt x="487004" y="1727454"/>
                  </a:lnTo>
                  <a:lnTo>
                    <a:pt x="456287" y="1679439"/>
                  </a:lnTo>
                  <a:cubicBezTo>
                    <a:pt x="446004" y="1661129"/>
                    <a:pt x="435992" y="1642594"/>
                    <a:pt x="424266" y="1625499"/>
                  </a:cubicBezTo>
                  <a:cubicBezTo>
                    <a:pt x="422101" y="1621900"/>
                    <a:pt x="426792" y="1617581"/>
                    <a:pt x="429317" y="1620820"/>
                  </a:cubicBezTo>
                  <a:cubicBezTo>
                    <a:pt x="441945" y="1636836"/>
                    <a:pt x="455655" y="1654201"/>
                    <a:pt x="467291" y="1672601"/>
                  </a:cubicBezTo>
                  <a:lnTo>
                    <a:pt x="490706" y="1725794"/>
                  </a:lnTo>
                  <a:lnTo>
                    <a:pt x="515964" y="1714469"/>
                  </a:lnTo>
                  <a:lnTo>
                    <a:pt x="505517" y="1700044"/>
                  </a:lnTo>
                  <a:cubicBezTo>
                    <a:pt x="500341" y="1691049"/>
                    <a:pt x="495659" y="1681651"/>
                    <a:pt x="490437" y="1672700"/>
                  </a:cubicBezTo>
                  <a:cubicBezTo>
                    <a:pt x="478193" y="1653010"/>
                    <a:pt x="465948" y="1632961"/>
                    <a:pt x="454064" y="1612912"/>
                  </a:cubicBezTo>
                  <a:cubicBezTo>
                    <a:pt x="452263" y="1609690"/>
                    <a:pt x="456945" y="1606468"/>
                    <a:pt x="459106" y="1609332"/>
                  </a:cubicBezTo>
                  <a:cubicBezTo>
                    <a:pt x="478283" y="1631887"/>
                    <a:pt x="503537" y="1662094"/>
                    <a:pt x="518308" y="1692251"/>
                  </a:cubicBezTo>
                  <a:lnTo>
                    <a:pt x="524824" y="1710496"/>
                  </a:lnTo>
                  <a:lnTo>
                    <a:pt x="606347" y="1673941"/>
                  </a:lnTo>
                  <a:cubicBezTo>
                    <a:pt x="676162" y="1646579"/>
                    <a:pt x="742737" y="1624617"/>
                    <a:pt x="801756" y="1576013"/>
                  </a:cubicBezTo>
                  <a:cubicBezTo>
                    <a:pt x="825507" y="1556571"/>
                    <a:pt x="849618" y="1535330"/>
                    <a:pt x="869771" y="1511928"/>
                  </a:cubicBezTo>
                  <a:cubicBezTo>
                    <a:pt x="891363" y="1487086"/>
                    <a:pt x="898920" y="1467285"/>
                    <a:pt x="884166" y="1438483"/>
                  </a:cubicBezTo>
                  <a:lnTo>
                    <a:pt x="881324" y="1432878"/>
                  </a:lnTo>
                  <a:lnTo>
                    <a:pt x="888253" y="1459411"/>
                  </a:lnTo>
                  <a:cubicBezTo>
                    <a:pt x="890053" y="1502667"/>
                    <a:pt x="845769" y="1518888"/>
                    <a:pt x="813006" y="1534028"/>
                  </a:cubicBezTo>
                  <a:cubicBezTo>
                    <a:pt x="776643" y="1550970"/>
                    <a:pt x="739919" y="1567551"/>
                    <a:pt x="703556" y="1584493"/>
                  </a:cubicBezTo>
                  <a:cubicBezTo>
                    <a:pt x="681954" y="1594226"/>
                    <a:pt x="659272" y="1609366"/>
                    <a:pt x="635869" y="1613692"/>
                  </a:cubicBezTo>
                  <a:cubicBezTo>
                    <a:pt x="591225" y="1621983"/>
                    <a:pt x="563143" y="1565749"/>
                    <a:pt x="550901" y="1531144"/>
                  </a:cubicBezTo>
                  <a:cubicBezTo>
                    <a:pt x="549101" y="1526097"/>
                    <a:pt x="555942" y="1522493"/>
                    <a:pt x="558462" y="1527539"/>
                  </a:cubicBezTo>
                  <a:cubicBezTo>
                    <a:pt x="568903" y="1548447"/>
                    <a:pt x="580784" y="1578005"/>
                    <a:pt x="600946" y="1591342"/>
                  </a:cubicBezTo>
                  <a:cubicBezTo>
                    <a:pt x="629389" y="1610087"/>
                    <a:pt x="641990" y="1598912"/>
                    <a:pt x="666832" y="1588098"/>
                  </a:cubicBezTo>
                  <a:cubicBezTo>
                    <a:pt x="703556" y="1571877"/>
                    <a:pt x="739559" y="1553854"/>
                    <a:pt x="775923" y="1536912"/>
                  </a:cubicBezTo>
                  <a:cubicBezTo>
                    <a:pt x="811206" y="1520330"/>
                    <a:pt x="880692" y="1500865"/>
                    <a:pt x="873132" y="1451480"/>
                  </a:cubicBezTo>
                  <a:cubicBezTo>
                    <a:pt x="871331" y="1439405"/>
                    <a:pt x="866921" y="1428140"/>
                    <a:pt x="861340" y="1417506"/>
                  </a:cubicBezTo>
                  <a:lnTo>
                    <a:pt x="845942" y="1392795"/>
                  </a:lnTo>
                  <a:close/>
                  <a:moveTo>
                    <a:pt x="958077" y="1379155"/>
                  </a:moveTo>
                  <a:cubicBezTo>
                    <a:pt x="956357" y="1378930"/>
                    <a:pt x="954456" y="1379924"/>
                    <a:pt x="950655" y="1381369"/>
                  </a:cubicBezTo>
                  <a:lnTo>
                    <a:pt x="938771" y="1387548"/>
                  </a:lnTo>
                  <a:lnTo>
                    <a:pt x="936173" y="1382453"/>
                  </a:lnTo>
                  <a:cubicBezTo>
                    <a:pt x="935086" y="1385345"/>
                    <a:pt x="934362" y="1387875"/>
                    <a:pt x="933276" y="1390405"/>
                  </a:cubicBezTo>
                  <a:lnTo>
                    <a:pt x="938771" y="1387548"/>
                  </a:lnTo>
                  <a:lnTo>
                    <a:pt x="946310" y="1402333"/>
                  </a:lnTo>
                  <a:lnTo>
                    <a:pt x="944812" y="1406259"/>
                  </a:lnTo>
                  <a:lnTo>
                    <a:pt x="942690" y="1405585"/>
                  </a:lnTo>
                  <a:lnTo>
                    <a:pt x="904375" y="1427063"/>
                  </a:lnTo>
                  <a:lnTo>
                    <a:pt x="904453" y="1427187"/>
                  </a:lnTo>
                  <a:lnTo>
                    <a:pt x="904463" y="1427207"/>
                  </a:lnTo>
                  <a:lnTo>
                    <a:pt x="920740" y="1421760"/>
                  </a:lnTo>
                  <a:cubicBezTo>
                    <a:pt x="928569" y="1417965"/>
                    <a:pt x="936173" y="1413537"/>
                    <a:pt x="943414" y="1409923"/>
                  </a:cubicBezTo>
                  <a:lnTo>
                    <a:pt x="944812" y="1406259"/>
                  </a:lnTo>
                  <a:lnTo>
                    <a:pt x="950655" y="1408116"/>
                  </a:lnTo>
                  <a:lnTo>
                    <a:pt x="957557" y="1420875"/>
                  </a:lnTo>
                  <a:lnTo>
                    <a:pt x="952103" y="1423657"/>
                  </a:lnTo>
                  <a:lnTo>
                    <a:pt x="960431" y="1426187"/>
                  </a:lnTo>
                  <a:lnTo>
                    <a:pt x="957557" y="1420875"/>
                  </a:lnTo>
                  <a:lnTo>
                    <a:pt x="978690" y="1410092"/>
                  </a:lnTo>
                  <a:lnTo>
                    <a:pt x="981792" y="1415706"/>
                  </a:lnTo>
                  <a:cubicBezTo>
                    <a:pt x="982516" y="1413176"/>
                    <a:pt x="983602" y="1409923"/>
                    <a:pt x="984689" y="1407031"/>
                  </a:cubicBezTo>
                  <a:lnTo>
                    <a:pt x="978690" y="1410092"/>
                  </a:lnTo>
                  <a:lnTo>
                    <a:pt x="964413" y="1384261"/>
                  </a:lnTo>
                  <a:cubicBezTo>
                    <a:pt x="961336" y="1380827"/>
                    <a:pt x="959797" y="1379381"/>
                    <a:pt x="958077" y="1379155"/>
                  </a:cubicBezTo>
                  <a:close/>
                  <a:moveTo>
                    <a:pt x="863012" y="1378568"/>
                  </a:moveTo>
                  <a:lnTo>
                    <a:pt x="851998" y="1387747"/>
                  </a:lnTo>
                  <a:lnTo>
                    <a:pt x="862023" y="1394820"/>
                  </a:lnTo>
                  <a:lnTo>
                    <a:pt x="859335" y="1389519"/>
                  </a:lnTo>
                  <a:lnTo>
                    <a:pt x="863012" y="1378568"/>
                  </a:lnTo>
                  <a:close/>
                  <a:moveTo>
                    <a:pt x="553546" y="779232"/>
                  </a:moveTo>
                  <a:cubicBezTo>
                    <a:pt x="556065" y="777793"/>
                    <a:pt x="560025" y="778512"/>
                    <a:pt x="561825" y="780672"/>
                  </a:cubicBezTo>
                  <a:cubicBezTo>
                    <a:pt x="579825" y="804242"/>
                    <a:pt x="590444" y="825113"/>
                    <a:pt x="590669" y="845085"/>
                  </a:cubicBezTo>
                  <a:lnTo>
                    <a:pt x="588014" y="855085"/>
                  </a:lnTo>
                  <a:lnTo>
                    <a:pt x="634392" y="838956"/>
                  </a:lnTo>
                  <a:cubicBezTo>
                    <a:pt x="650207" y="838698"/>
                    <a:pt x="664703" y="845122"/>
                    <a:pt x="676245" y="861744"/>
                  </a:cubicBezTo>
                  <a:cubicBezTo>
                    <a:pt x="677328" y="863182"/>
                    <a:pt x="675885" y="865338"/>
                    <a:pt x="673720" y="864260"/>
                  </a:cubicBezTo>
                  <a:lnTo>
                    <a:pt x="672767" y="864014"/>
                  </a:lnTo>
                  <a:lnTo>
                    <a:pt x="687566" y="882989"/>
                  </a:lnTo>
                  <a:cubicBezTo>
                    <a:pt x="688801" y="886909"/>
                    <a:pt x="690212" y="892611"/>
                    <a:pt x="690212" y="897868"/>
                  </a:cubicBezTo>
                  <a:lnTo>
                    <a:pt x="686630" y="905379"/>
                  </a:lnTo>
                  <a:lnTo>
                    <a:pt x="718747" y="913342"/>
                  </a:lnTo>
                  <a:cubicBezTo>
                    <a:pt x="757827" y="929512"/>
                    <a:pt x="805718" y="963391"/>
                    <a:pt x="812792" y="967426"/>
                  </a:cubicBezTo>
                  <a:cubicBezTo>
                    <a:pt x="841898" y="983923"/>
                    <a:pt x="871004" y="988227"/>
                    <a:pt x="864895" y="1024092"/>
                  </a:cubicBezTo>
                  <a:cubicBezTo>
                    <a:pt x="860583" y="1047763"/>
                    <a:pt x="854452" y="1054689"/>
                    <a:pt x="839225" y="1059093"/>
                  </a:cubicBezTo>
                  <a:lnTo>
                    <a:pt x="826951" y="1061803"/>
                  </a:lnTo>
                  <a:lnTo>
                    <a:pt x="826795" y="1087401"/>
                  </a:lnTo>
                  <a:cubicBezTo>
                    <a:pt x="818022" y="1117110"/>
                    <a:pt x="785973" y="1137040"/>
                    <a:pt x="752707" y="1130014"/>
                  </a:cubicBezTo>
                  <a:cubicBezTo>
                    <a:pt x="719531" y="1123168"/>
                    <a:pt x="685634" y="1097946"/>
                    <a:pt x="656425" y="1081731"/>
                  </a:cubicBezTo>
                  <a:cubicBezTo>
                    <a:pt x="636231" y="1069841"/>
                    <a:pt x="588270" y="1051464"/>
                    <a:pt x="579616" y="1028043"/>
                  </a:cubicBezTo>
                  <a:cubicBezTo>
                    <a:pt x="563388" y="985886"/>
                    <a:pt x="609185" y="923911"/>
                    <a:pt x="651016" y="921028"/>
                  </a:cubicBezTo>
                  <a:cubicBezTo>
                    <a:pt x="653180" y="920848"/>
                    <a:pt x="654983" y="922289"/>
                    <a:pt x="655659" y="924001"/>
                  </a:cubicBezTo>
                  <a:lnTo>
                    <a:pt x="654527" y="926454"/>
                  </a:lnTo>
                  <a:lnTo>
                    <a:pt x="652458" y="925352"/>
                  </a:lnTo>
                  <a:cubicBezTo>
                    <a:pt x="649934" y="924271"/>
                    <a:pt x="648492" y="927874"/>
                    <a:pt x="650655" y="929315"/>
                  </a:cubicBezTo>
                  <a:lnTo>
                    <a:pt x="651507" y="929870"/>
                  </a:lnTo>
                  <a:lnTo>
                    <a:pt x="618415" y="950625"/>
                  </a:lnTo>
                  <a:cubicBezTo>
                    <a:pt x="591268" y="978679"/>
                    <a:pt x="589983" y="1021378"/>
                    <a:pt x="631904" y="1047861"/>
                  </a:cubicBezTo>
                  <a:cubicBezTo>
                    <a:pt x="662195" y="1067318"/>
                    <a:pt x="694649" y="1087136"/>
                    <a:pt x="727464" y="1102269"/>
                  </a:cubicBezTo>
                  <a:cubicBezTo>
                    <a:pt x="741528" y="1110557"/>
                    <a:pt x="757034" y="1115241"/>
                    <a:pt x="773983" y="1115962"/>
                  </a:cubicBezTo>
                  <a:cubicBezTo>
                    <a:pt x="811125" y="1107674"/>
                    <a:pt x="821943" y="1081371"/>
                    <a:pt x="805716" y="1035970"/>
                  </a:cubicBezTo>
                  <a:cubicBezTo>
                    <a:pt x="793456" y="1017954"/>
                    <a:pt x="762804" y="1002821"/>
                    <a:pt x="744774" y="990570"/>
                  </a:cubicBezTo>
                  <a:lnTo>
                    <a:pt x="651507" y="929870"/>
                  </a:lnTo>
                  <a:lnTo>
                    <a:pt x="653540" y="928595"/>
                  </a:lnTo>
                  <a:lnTo>
                    <a:pt x="654527" y="926454"/>
                  </a:lnTo>
                  <a:lnTo>
                    <a:pt x="709434" y="955709"/>
                  </a:lnTo>
                  <a:cubicBezTo>
                    <a:pt x="727735" y="967239"/>
                    <a:pt x="745495" y="979760"/>
                    <a:pt x="763165" y="992011"/>
                  </a:cubicBezTo>
                  <a:cubicBezTo>
                    <a:pt x="786243" y="1007865"/>
                    <a:pt x="818698" y="1025881"/>
                    <a:pt x="826992" y="1055067"/>
                  </a:cubicBezTo>
                  <a:lnTo>
                    <a:pt x="826989" y="1055663"/>
                  </a:lnTo>
                  <a:lnTo>
                    <a:pt x="830804" y="1052156"/>
                  </a:lnTo>
                  <a:cubicBezTo>
                    <a:pt x="834532" y="1050094"/>
                    <a:pt x="838484" y="1048300"/>
                    <a:pt x="842976" y="1043817"/>
                  </a:cubicBezTo>
                  <a:cubicBezTo>
                    <a:pt x="863099" y="1024809"/>
                    <a:pt x="854115" y="1004725"/>
                    <a:pt x="834711" y="990379"/>
                  </a:cubicBezTo>
                  <a:cubicBezTo>
                    <a:pt x="814229" y="975674"/>
                    <a:pt x="789076" y="964915"/>
                    <a:pt x="766797" y="952721"/>
                  </a:cubicBezTo>
                  <a:cubicBezTo>
                    <a:pt x="762845" y="950211"/>
                    <a:pt x="676246" y="899283"/>
                    <a:pt x="678042" y="927974"/>
                  </a:cubicBezTo>
                  <a:cubicBezTo>
                    <a:pt x="678402" y="935147"/>
                    <a:pt x="667622" y="937299"/>
                    <a:pt x="666903" y="930126"/>
                  </a:cubicBezTo>
                  <a:cubicBezTo>
                    <a:pt x="665870" y="921205"/>
                    <a:pt x="667178" y="914985"/>
                    <a:pt x="670283" y="910944"/>
                  </a:cubicBezTo>
                  <a:lnTo>
                    <a:pt x="680186" y="906672"/>
                  </a:lnTo>
                  <a:lnTo>
                    <a:pt x="678262" y="899026"/>
                  </a:lnTo>
                  <a:cubicBezTo>
                    <a:pt x="678306" y="895195"/>
                    <a:pt x="678747" y="891186"/>
                    <a:pt x="678041" y="887622"/>
                  </a:cubicBezTo>
                  <a:cubicBezTo>
                    <a:pt x="675924" y="878356"/>
                    <a:pt x="670280" y="871229"/>
                    <a:pt x="666047" y="863032"/>
                  </a:cubicBezTo>
                  <a:lnTo>
                    <a:pt x="666590" y="862423"/>
                  </a:lnTo>
                  <a:lnTo>
                    <a:pt x="632831" y="853725"/>
                  </a:lnTo>
                  <a:cubicBezTo>
                    <a:pt x="619490" y="854377"/>
                    <a:pt x="606471" y="858690"/>
                    <a:pt x="593868" y="865159"/>
                  </a:cubicBezTo>
                  <a:lnTo>
                    <a:pt x="583498" y="872090"/>
                  </a:lnTo>
                  <a:lnTo>
                    <a:pt x="582834" y="874593"/>
                  </a:lnTo>
                  <a:cubicBezTo>
                    <a:pt x="577372" y="884354"/>
                    <a:pt x="568935" y="894115"/>
                    <a:pt x="557145" y="904101"/>
                  </a:cubicBezTo>
                  <a:lnTo>
                    <a:pt x="475959" y="962444"/>
                  </a:lnTo>
                  <a:lnTo>
                    <a:pt x="448276" y="992655"/>
                  </a:lnTo>
                  <a:cubicBezTo>
                    <a:pt x="431165" y="1015634"/>
                    <a:pt x="420243" y="1040078"/>
                    <a:pt x="426351" y="1062084"/>
                  </a:cubicBezTo>
                  <a:lnTo>
                    <a:pt x="430187" y="1068710"/>
                  </a:lnTo>
                  <a:lnTo>
                    <a:pt x="431291" y="1062033"/>
                  </a:lnTo>
                  <a:cubicBezTo>
                    <a:pt x="443366" y="1028089"/>
                    <a:pt x="491468" y="989652"/>
                    <a:pt x="508199" y="973226"/>
                  </a:cubicBezTo>
                  <a:cubicBezTo>
                    <a:pt x="539862" y="941633"/>
                    <a:pt x="573683" y="911834"/>
                    <a:pt x="609664" y="885626"/>
                  </a:cubicBezTo>
                  <a:cubicBezTo>
                    <a:pt x="628014" y="872342"/>
                    <a:pt x="643126" y="861931"/>
                    <a:pt x="665434" y="867316"/>
                  </a:cubicBezTo>
                  <a:cubicBezTo>
                    <a:pt x="669391" y="868393"/>
                    <a:pt x="667952" y="874137"/>
                    <a:pt x="664354" y="874137"/>
                  </a:cubicBezTo>
                  <a:cubicBezTo>
                    <a:pt x="617580" y="874855"/>
                    <a:pt x="563609" y="933375"/>
                    <a:pt x="531226" y="963533"/>
                  </a:cubicBezTo>
                  <a:cubicBezTo>
                    <a:pt x="504781" y="988036"/>
                    <a:pt x="445829" y="1032605"/>
                    <a:pt x="436807" y="1074391"/>
                  </a:cubicBezTo>
                  <a:lnTo>
                    <a:pt x="436631" y="1079841"/>
                  </a:lnTo>
                  <a:lnTo>
                    <a:pt x="438537" y="1083133"/>
                  </a:lnTo>
                  <a:cubicBezTo>
                    <a:pt x="440161" y="1084750"/>
                    <a:pt x="439710" y="1086906"/>
                    <a:pt x="438447" y="1088344"/>
                  </a:cubicBezTo>
                  <a:lnTo>
                    <a:pt x="436345" y="1088725"/>
                  </a:lnTo>
                  <a:lnTo>
                    <a:pt x="436238" y="1092062"/>
                  </a:lnTo>
                  <a:cubicBezTo>
                    <a:pt x="436238" y="1093498"/>
                    <a:pt x="434439" y="1094934"/>
                    <a:pt x="433719" y="1093498"/>
                  </a:cubicBezTo>
                  <a:lnTo>
                    <a:pt x="431395" y="1086737"/>
                  </a:lnTo>
                  <a:lnTo>
                    <a:pt x="417626" y="1070249"/>
                  </a:lnTo>
                  <a:cubicBezTo>
                    <a:pt x="408201" y="1049824"/>
                    <a:pt x="416816" y="1025641"/>
                    <a:pt x="432000" y="1002493"/>
                  </a:cubicBezTo>
                  <a:lnTo>
                    <a:pt x="458616" y="970092"/>
                  </a:lnTo>
                  <a:lnTo>
                    <a:pt x="427855" y="982993"/>
                  </a:lnTo>
                  <a:cubicBezTo>
                    <a:pt x="411735" y="987610"/>
                    <a:pt x="395153" y="990016"/>
                    <a:pt x="378234" y="989386"/>
                  </a:cubicBezTo>
                  <a:cubicBezTo>
                    <a:pt x="369234" y="988666"/>
                    <a:pt x="357355" y="983628"/>
                    <a:pt x="348715" y="985428"/>
                  </a:cubicBezTo>
                  <a:cubicBezTo>
                    <a:pt x="334316" y="988307"/>
                    <a:pt x="325316" y="1003780"/>
                    <a:pt x="317036" y="1014216"/>
                  </a:cubicBezTo>
                  <a:cubicBezTo>
                    <a:pt x="302277" y="1032928"/>
                    <a:pt x="291118" y="1055959"/>
                    <a:pt x="278878" y="1076470"/>
                  </a:cubicBezTo>
                  <a:cubicBezTo>
                    <a:pt x="255479" y="1117494"/>
                    <a:pt x="224521" y="1163915"/>
                    <a:pt x="211201" y="1209976"/>
                  </a:cubicBezTo>
                  <a:cubicBezTo>
                    <a:pt x="186362" y="1294541"/>
                    <a:pt x="264479" y="1389902"/>
                    <a:pt x="301197" y="1462592"/>
                  </a:cubicBezTo>
                  <a:cubicBezTo>
                    <a:pt x="304797" y="1469789"/>
                    <a:pt x="293638" y="1475187"/>
                    <a:pt x="290038" y="1468350"/>
                  </a:cubicBezTo>
                  <a:cubicBezTo>
                    <a:pt x="260879" y="1410774"/>
                    <a:pt x="225241" y="1356796"/>
                    <a:pt x="204362" y="1295621"/>
                  </a:cubicBezTo>
                  <a:cubicBezTo>
                    <a:pt x="184562" y="1238044"/>
                    <a:pt x="202562" y="1191983"/>
                    <a:pt x="228841" y="1139805"/>
                  </a:cubicBezTo>
                  <a:cubicBezTo>
                    <a:pt x="245760" y="1105978"/>
                    <a:pt x="264119" y="1072872"/>
                    <a:pt x="283558" y="1040485"/>
                  </a:cubicBezTo>
                  <a:cubicBezTo>
                    <a:pt x="295077" y="1021053"/>
                    <a:pt x="306597" y="993344"/>
                    <a:pt x="323876" y="978591"/>
                  </a:cubicBezTo>
                  <a:cubicBezTo>
                    <a:pt x="341515" y="963477"/>
                    <a:pt x="358435" y="972113"/>
                    <a:pt x="379314" y="972473"/>
                  </a:cubicBezTo>
                  <a:cubicBezTo>
                    <a:pt x="416032" y="973553"/>
                    <a:pt x="451310" y="960958"/>
                    <a:pt x="482269" y="942605"/>
                  </a:cubicBezTo>
                  <a:lnTo>
                    <a:pt x="489159" y="937990"/>
                  </a:lnTo>
                  <a:lnTo>
                    <a:pt x="500580" y="926795"/>
                  </a:lnTo>
                  <a:cubicBezTo>
                    <a:pt x="509598" y="918080"/>
                    <a:pt x="522200" y="905501"/>
                    <a:pt x="536752" y="892574"/>
                  </a:cubicBezTo>
                  <a:lnTo>
                    <a:pt x="564396" y="871607"/>
                  </a:lnTo>
                  <a:lnTo>
                    <a:pt x="570465" y="864517"/>
                  </a:lnTo>
                  <a:cubicBezTo>
                    <a:pt x="580184" y="845445"/>
                    <a:pt x="583424" y="823494"/>
                    <a:pt x="564345" y="806941"/>
                  </a:cubicBezTo>
                  <a:cubicBezTo>
                    <a:pt x="553186" y="797225"/>
                    <a:pt x="559665" y="799024"/>
                    <a:pt x="545986" y="800823"/>
                  </a:cubicBezTo>
                  <a:cubicBezTo>
                    <a:pt x="540226" y="801903"/>
                    <a:pt x="524387" y="814138"/>
                    <a:pt x="517907" y="817736"/>
                  </a:cubicBezTo>
                  <a:cubicBezTo>
                    <a:pt x="459230" y="850483"/>
                    <a:pt x="397673" y="874953"/>
                    <a:pt x="333956" y="895105"/>
                  </a:cubicBezTo>
                  <a:cubicBezTo>
                    <a:pt x="306597" y="904101"/>
                    <a:pt x="292198" y="913097"/>
                    <a:pt x="275998" y="936848"/>
                  </a:cubicBezTo>
                  <a:cubicBezTo>
                    <a:pt x="270239" y="945124"/>
                    <a:pt x="265199" y="952681"/>
                    <a:pt x="258359" y="960238"/>
                  </a:cubicBezTo>
                  <a:cubicBezTo>
                    <a:pt x="236040" y="983628"/>
                    <a:pt x="205802" y="1000182"/>
                    <a:pt x="179522" y="1019614"/>
                  </a:cubicBezTo>
                  <a:cubicBezTo>
                    <a:pt x="151084" y="1040485"/>
                    <a:pt x="122645" y="1062076"/>
                    <a:pt x="95286" y="1084387"/>
                  </a:cubicBezTo>
                  <a:cubicBezTo>
                    <a:pt x="72607" y="1103100"/>
                    <a:pt x="21490" y="1132248"/>
                    <a:pt x="13570" y="1162475"/>
                  </a:cubicBezTo>
                  <a:cubicBezTo>
                    <a:pt x="4930" y="1195582"/>
                    <a:pt x="48848" y="1246321"/>
                    <a:pt x="64328" y="1272950"/>
                  </a:cubicBezTo>
                  <a:cubicBezTo>
                    <a:pt x="82687" y="1304977"/>
                    <a:pt x="100686" y="1337004"/>
                    <a:pt x="117965" y="1369750"/>
                  </a:cubicBezTo>
                  <a:lnTo>
                    <a:pt x="216118" y="1562114"/>
                  </a:lnTo>
                  <a:lnTo>
                    <a:pt x="230060" y="1543868"/>
                  </a:lnTo>
                  <a:cubicBezTo>
                    <a:pt x="266901" y="1500977"/>
                    <a:pt x="311339" y="1462236"/>
                    <a:pt x="352131" y="1425521"/>
                  </a:cubicBezTo>
                  <a:lnTo>
                    <a:pt x="413465" y="1371705"/>
                  </a:lnTo>
                  <a:lnTo>
                    <a:pt x="379534" y="1323469"/>
                  </a:lnTo>
                  <a:cubicBezTo>
                    <a:pt x="368225" y="1304008"/>
                    <a:pt x="358181" y="1283736"/>
                    <a:pt x="348409" y="1263553"/>
                  </a:cubicBezTo>
                  <a:cubicBezTo>
                    <a:pt x="331761" y="1229316"/>
                    <a:pt x="311494" y="1193997"/>
                    <a:pt x="300998" y="1157597"/>
                  </a:cubicBezTo>
                  <a:cubicBezTo>
                    <a:pt x="283988" y="1097410"/>
                    <a:pt x="341533" y="1029656"/>
                    <a:pt x="381344" y="990733"/>
                  </a:cubicBezTo>
                  <a:cubicBezTo>
                    <a:pt x="383154" y="988931"/>
                    <a:pt x="386411" y="991814"/>
                    <a:pt x="384963" y="993976"/>
                  </a:cubicBezTo>
                  <a:cubicBezTo>
                    <a:pt x="367229" y="1024250"/>
                    <a:pt x="344428" y="1050559"/>
                    <a:pt x="325971" y="1080472"/>
                  </a:cubicBezTo>
                  <a:cubicBezTo>
                    <a:pt x="300998" y="1121557"/>
                    <a:pt x="306427" y="1148587"/>
                    <a:pt x="325247" y="1190393"/>
                  </a:cubicBezTo>
                  <a:cubicBezTo>
                    <a:pt x="339362" y="1222648"/>
                    <a:pt x="354924" y="1253733"/>
                    <a:pt x="371301" y="1284411"/>
                  </a:cubicBezTo>
                  <a:lnTo>
                    <a:pt x="417758" y="1367938"/>
                  </a:lnTo>
                  <a:lnTo>
                    <a:pt x="437000" y="1351055"/>
                  </a:lnTo>
                  <a:cubicBezTo>
                    <a:pt x="466311" y="1326892"/>
                    <a:pt x="496747" y="1304215"/>
                    <a:pt x="528623" y="1285497"/>
                  </a:cubicBezTo>
                  <a:cubicBezTo>
                    <a:pt x="532946" y="1282618"/>
                    <a:pt x="537628" y="1289817"/>
                    <a:pt x="533666" y="1293057"/>
                  </a:cubicBezTo>
                  <a:cubicBezTo>
                    <a:pt x="476396" y="1341291"/>
                    <a:pt x="414443" y="1383046"/>
                    <a:pt x="358614" y="1433080"/>
                  </a:cubicBezTo>
                  <a:cubicBezTo>
                    <a:pt x="330880" y="1457917"/>
                    <a:pt x="305126" y="1485184"/>
                    <a:pt x="279237" y="1512270"/>
                  </a:cubicBezTo>
                  <a:lnTo>
                    <a:pt x="229238" y="1560975"/>
                  </a:lnTo>
                  <a:lnTo>
                    <a:pt x="271847" y="1530207"/>
                  </a:lnTo>
                  <a:cubicBezTo>
                    <a:pt x="294547" y="1514162"/>
                    <a:pt x="318148" y="1499601"/>
                    <a:pt x="343911" y="1490971"/>
                  </a:cubicBezTo>
                  <a:cubicBezTo>
                    <a:pt x="397598" y="1472994"/>
                    <a:pt x="456690" y="1468320"/>
                    <a:pt x="511819" y="1453578"/>
                  </a:cubicBezTo>
                  <a:cubicBezTo>
                    <a:pt x="579198" y="1435961"/>
                    <a:pt x="648019" y="1415466"/>
                    <a:pt x="707472" y="1377714"/>
                  </a:cubicBezTo>
                  <a:cubicBezTo>
                    <a:pt x="760438" y="1343917"/>
                    <a:pt x="806920" y="1299333"/>
                    <a:pt x="854842" y="1259063"/>
                  </a:cubicBezTo>
                  <a:cubicBezTo>
                    <a:pt x="881145" y="1236772"/>
                    <a:pt x="907088" y="1214839"/>
                    <a:pt x="933391" y="1192547"/>
                  </a:cubicBezTo>
                  <a:cubicBezTo>
                    <a:pt x="954650" y="1174570"/>
                    <a:pt x="987079" y="1155873"/>
                    <a:pt x="1000771" y="1131065"/>
                  </a:cubicBezTo>
                  <a:cubicBezTo>
                    <a:pt x="1011220" y="1112368"/>
                    <a:pt x="1002933" y="1122436"/>
                    <a:pt x="989241" y="1126750"/>
                  </a:cubicBezTo>
                  <a:cubicBezTo>
                    <a:pt x="982034" y="1128907"/>
                    <a:pt x="974828" y="1131065"/>
                    <a:pt x="967261" y="1133582"/>
                  </a:cubicBezTo>
                  <a:cubicBezTo>
                    <a:pt x="946723" y="1139334"/>
                    <a:pt x="926185" y="1145087"/>
                    <a:pt x="905647" y="1150840"/>
                  </a:cubicBezTo>
                  <a:cubicBezTo>
                    <a:pt x="823494" y="1172053"/>
                    <a:pt x="740981" y="1194345"/>
                    <a:pt x="660630" y="1222030"/>
                  </a:cubicBezTo>
                  <a:lnTo>
                    <a:pt x="655705" y="1219814"/>
                  </a:lnTo>
                  <a:lnTo>
                    <a:pt x="658875" y="1228301"/>
                  </a:lnTo>
                  <a:cubicBezTo>
                    <a:pt x="660838" y="1235883"/>
                    <a:pt x="661668" y="1243239"/>
                    <a:pt x="660681" y="1249989"/>
                  </a:cubicBezTo>
                  <a:cubicBezTo>
                    <a:pt x="654220" y="1293545"/>
                    <a:pt x="592838" y="1337821"/>
                    <a:pt x="554788" y="1304704"/>
                  </a:cubicBezTo>
                  <a:cubicBezTo>
                    <a:pt x="526072" y="1279146"/>
                    <a:pt x="509201" y="1233790"/>
                    <a:pt x="492330" y="1200314"/>
                  </a:cubicBezTo>
                  <a:cubicBezTo>
                    <a:pt x="473305" y="1162157"/>
                    <a:pt x="453204" y="1123641"/>
                    <a:pt x="440281" y="1083324"/>
                  </a:cubicBezTo>
                  <a:cubicBezTo>
                    <a:pt x="439563" y="1080805"/>
                    <a:pt x="443512" y="1078645"/>
                    <a:pt x="445307" y="1080805"/>
                  </a:cubicBezTo>
                  <a:lnTo>
                    <a:pt x="447288" y="1084177"/>
                  </a:lnTo>
                  <a:lnTo>
                    <a:pt x="447819" y="1086159"/>
                  </a:lnTo>
                  <a:lnTo>
                    <a:pt x="448357" y="1085998"/>
                  </a:lnTo>
                  <a:lnTo>
                    <a:pt x="479587" y="1139164"/>
                  </a:lnTo>
                  <a:cubicBezTo>
                    <a:pt x="489907" y="1159367"/>
                    <a:pt x="499509" y="1179975"/>
                    <a:pt x="509560" y="1199954"/>
                  </a:cubicBezTo>
                  <a:cubicBezTo>
                    <a:pt x="519970" y="1220472"/>
                    <a:pt x="530738" y="1241350"/>
                    <a:pt x="542584" y="1261148"/>
                  </a:cubicBezTo>
                  <a:cubicBezTo>
                    <a:pt x="553712" y="1279506"/>
                    <a:pt x="558019" y="1289225"/>
                    <a:pt x="578480" y="1296785"/>
                  </a:cubicBezTo>
                  <a:cubicBezTo>
                    <a:pt x="601094" y="1305064"/>
                    <a:pt x="624426" y="1288505"/>
                    <a:pt x="637349" y="1267627"/>
                  </a:cubicBezTo>
                  <a:cubicBezTo>
                    <a:pt x="662835" y="1226951"/>
                    <a:pt x="610068" y="1148478"/>
                    <a:pt x="590325" y="1110682"/>
                  </a:cubicBezTo>
                  <a:cubicBezTo>
                    <a:pt x="585659" y="1100963"/>
                    <a:pt x="579915" y="1091604"/>
                    <a:pt x="574890" y="1081885"/>
                  </a:cubicBezTo>
                  <a:cubicBezTo>
                    <a:pt x="560532" y="1057767"/>
                    <a:pt x="556942" y="1046608"/>
                    <a:pt x="527149" y="1040848"/>
                  </a:cubicBezTo>
                  <a:cubicBezTo>
                    <a:pt x="490535" y="1034369"/>
                    <a:pt x="471151" y="1051647"/>
                    <a:pt x="452486" y="1084764"/>
                  </a:cubicBezTo>
                  <a:lnTo>
                    <a:pt x="448357" y="1085998"/>
                  </a:lnTo>
                  <a:lnTo>
                    <a:pt x="447288" y="1084177"/>
                  </a:lnTo>
                  <a:lnTo>
                    <a:pt x="446383" y="1080805"/>
                  </a:lnTo>
                  <a:cubicBezTo>
                    <a:pt x="465049" y="1041928"/>
                    <a:pt x="524277" y="993693"/>
                    <a:pt x="560173" y="1039409"/>
                  </a:cubicBezTo>
                  <a:cubicBezTo>
                    <a:pt x="588171" y="1075045"/>
                    <a:pt x="609350" y="1124001"/>
                    <a:pt x="629093" y="1164317"/>
                  </a:cubicBezTo>
                  <a:cubicBezTo>
                    <a:pt x="634298" y="1175296"/>
                    <a:pt x="643182" y="1189964"/>
                    <a:pt x="650271" y="1205263"/>
                  </a:cubicBezTo>
                  <a:lnTo>
                    <a:pt x="654037" y="1215348"/>
                  </a:lnTo>
                  <a:lnTo>
                    <a:pt x="655586" y="1211244"/>
                  </a:lnTo>
                  <a:cubicBezTo>
                    <a:pt x="771608" y="1168458"/>
                    <a:pt x="894837" y="1144368"/>
                    <a:pt x="1012661" y="1105896"/>
                  </a:cubicBezTo>
                  <a:cubicBezTo>
                    <a:pt x="1016625" y="1104818"/>
                    <a:pt x="1020228" y="1108773"/>
                    <a:pt x="1020228" y="1112368"/>
                  </a:cubicBezTo>
                  <a:cubicBezTo>
                    <a:pt x="1019147" y="1136098"/>
                    <a:pt x="1004374" y="1148323"/>
                    <a:pt x="987079" y="1162705"/>
                  </a:cubicBezTo>
                  <a:cubicBezTo>
                    <a:pt x="949966" y="1194345"/>
                    <a:pt x="912853" y="1224906"/>
                    <a:pt x="875380" y="1256187"/>
                  </a:cubicBezTo>
                  <a:cubicBezTo>
                    <a:pt x="814486" y="1307243"/>
                    <a:pt x="755394" y="1365489"/>
                    <a:pt x="684772" y="1402882"/>
                  </a:cubicBezTo>
                  <a:cubicBezTo>
                    <a:pt x="610546" y="1442073"/>
                    <a:pt x="524430" y="1462208"/>
                    <a:pt x="443358" y="1479106"/>
                  </a:cubicBezTo>
                  <a:cubicBezTo>
                    <a:pt x="396517" y="1488454"/>
                    <a:pt x="347874" y="1492409"/>
                    <a:pt x="306077" y="1517578"/>
                  </a:cubicBezTo>
                  <a:cubicBezTo>
                    <a:pt x="289142" y="1527825"/>
                    <a:pt x="273739" y="1540409"/>
                    <a:pt x="257795" y="1552139"/>
                  </a:cubicBezTo>
                  <a:lnTo>
                    <a:pt x="210667" y="1579064"/>
                  </a:lnTo>
                  <a:lnTo>
                    <a:pt x="202094" y="1587416"/>
                  </a:lnTo>
                  <a:lnTo>
                    <a:pt x="202544" y="1590016"/>
                  </a:lnTo>
                  <a:cubicBezTo>
                    <a:pt x="184895" y="1617393"/>
                    <a:pt x="223073" y="1594338"/>
                    <a:pt x="223073" y="1594338"/>
                  </a:cubicBezTo>
                  <a:cubicBezTo>
                    <a:pt x="231717" y="1588575"/>
                    <a:pt x="240361" y="1582812"/>
                    <a:pt x="249365" y="1577048"/>
                  </a:cubicBezTo>
                  <a:cubicBezTo>
                    <a:pt x="269174" y="1564441"/>
                    <a:pt x="288983" y="1551833"/>
                    <a:pt x="310232" y="1542467"/>
                  </a:cubicBezTo>
                  <a:cubicBezTo>
                    <a:pt x="341206" y="1528419"/>
                    <a:pt x="373261" y="1523016"/>
                    <a:pt x="407116" y="1521935"/>
                  </a:cubicBezTo>
                  <a:cubicBezTo>
                    <a:pt x="496796" y="1519053"/>
                    <a:pt x="588638" y="1510408"/>
                    <a:pt x="675077" y="1484473"/>
                  </a:cubicBezTo>
                  <a:cubicBezTo>
                    <a:pt x="773401" y="1454935"/>
                    <a:pt x="850116" y="1373887"/>
                    <a:pt x="927911" y="1310128"/>
                  </a:cubicBezTo>
                  <a:cubicBezTo>
                    <a:pt x="964287" y="1280230"/>
                    <a:pt x="1000663" y="1250693"/>
                    <a:pt x="1036680" y="1220435"/>
                  </a:cubicBezTo>
                  <a:cubicBezTo>
                    <a:pt x="1062251" y="1198822"/>
                    <a:pt x="1061891" y="1189096"/>
                    <a:pt x="1047485" y="1160279"/>
                  </a:cubicBezTo>
                  <a:cubicBezTo>
                    <a:pt x="1038481" y="1142628"/>
                    <a:pt x="1029476" y="1124617"/>
                    <a:pt x="1020833" y="1106607"/>
                  </a:cubicBezTo>
                  <a:cubicBezTo>
                    <a:pt x="1019392" y="1103905"/>
                    <a:pt x="1020833" y="1101474"/>
                    <a:pt x="1022994" y="1100438"/>
                  </a:cubicBezTo>
                  <a:cubicBezTo>
                    <a:pt x="1025155" y="1099402"/>
                    <a:pt x="1028036" y="1099763"/>
                    <a:pt x="1029476" y="1102644"/>
                  </a:cubicBezTo>
                  <a:cubicBezTo>
                    <a:pt x="1045324" y="1133263"/>
                    <a:pt x="1061171" y="1164601"/>
                    <a:pt x="1076658" y="1195580"/>
                  </a:cubicBezTo>
                  <a:cubicBezTo>
                    <a:pt x="1077378" y="1197381"/>
                    <a:pt x="1077018" y="1200263"/>
                    <a:pt x="1075217" y="1201703"/>
                  </a:cubicBezTo>
                  <a:lnTo>
                    <a:pt x="863694" y="1377999"/>
                  </a:lnTo>
                  <a:lnTo>
                    <a:pt x="875529" y="1381598"/>
                  </a:lnTo>
                  <a:lnTo>
                    <a:pt x="900301" y="1420642"/>
                  </a:lnTo>
                  <a:lnTo>
                    <a:pt x="915309" y="1410600"/>
                  </a:lnTo>
                  <a:lnTo>
                    <a:pt x="932941" y="1402059"/>
                  </a:lnTo>
                  <a:lnTo>
                    <a:pt x="935810" y="1407393"/>
                  </a:lnTo>
                  <a:lnTo>
                    <a:pt x="938345" y="1399441"/>
                  </a:lnTo>
                  <a:lnTo>
                    <a:pt x="932941" y="1402059"/>
                  </a:lnTo>
                  <a:lnTo>
                    <a:pt x="925311" y="1387875"/>
                  </a:lnTo>
                  <a:cubicBezTo>
                    <a:pt x="923862" y="1384622"/>
                    <a:pt x="924949" y="1381369"/>
                    <a:pt x="927845" y="1379562"/>
                  </a:cubicBezTo>
                  <a:cubicBezTo>
                    <a:pt x="937259" y="1374502"/>
                    <a:pt x="953551" y="1360406"/>
                    <a:pt x="965137" y="1366550"/>
                  </a:cubicBezTo>
                  <a:cubicBezTo>
                    <a:pt x="978171" y="1373418"/>
                    <a:pt x="987947" y="1397634"/>
                    <a:pt x="993378" y="1409923"/>
                  </a:cubicBezTo>
                  <a:cubicBezTo>
                    <a:pt x="994826" y="1413176"/>
                    <a:pt x="993740" y="1417151"/>
                    <a:pt x="990481" y="1418597"/>
                  </a:cubicBezTo>
                  <a:cubicBezTo>
                    <a:pt x="979620" y="1424019"/>
                    <a:pt x="968758" y="1429440"/>
                    <a:pt x="957534" y="1434862"/>
                  </a:cubicBezTo>
                  <a:cubicBezTo>
                    <a:pt x="954638" y="1436308"/>
                    <a:pt x="950655" y="1434862"/>
                    <a:pt x="949207" y="1431970"/>
                  </a:cubicBezTo>
                  <a:lnTo>
                    <a:pt x="942746" y="1419320"/>
                  </a:lnTo>
                  <a:lnTo>
                    <a:pt x="948120" y="1416429"/>
                  </a:lnTo>
                  <a:cubicBezTo>
                    <a:pt x="945586" y="1415344"/>
                    <a:pt x="942690" y="1414621"/>
                    <a:pt x="939793" y="1413537"/>
                  </a:cubicBezTo>
                  <a:lnTo>
                    <a:pt x="942746" y="1419320"/>
                  </a:lnTo>
                  <a:lnTo>
                    <a:pt x="924270" y="1429260"/>
                  </a:lnTo>
                  <a:lnTo>
                    <a:pt x="908799" y="1435947"/>
                  </a:lnTo>
                  <a:lnTo>
                    <a:pt x="916976" y="1452428"/>
                  </a:lnTo>
                  <a:cubicBezTo>
                    <a:pt x="920063" y="1460737"/>
                    <a:pt x="921772" y="1468815"/>
                    <a:pt x="921232" y="1476286"/>
                  </a:cubicBezTo>
                  <a:cubicBezTo>
                    <a:pt x="919433" y="1497887"/>
                    <a:pt x="897841" y="1513728"/>
                    <a:pt x="883806" y="1527769"/>
                  </a:cubicBezTo>
                  <a:lnTo>
                    <a:pt x="879721" y="1531409"/>
                  </a:lnTo>
                  <a:lnTo>
                    <a:pt x="904403" y="1553096"/>
                  </a:lnTo>
                  <a:cubicBezTo>
                    <a:pt x="934364" y="1584403"/>
                    <a:pt x="959316" y="1625649"/>
                    <a:pt x="970916" y="1664055"/>
                  </a:cubicBezTo>
                  <a:lnTo>
                    <a:pt x="971552" y="1669215"/>
                  </a:lnTo>
                  <a:lnTo>
                    <a:pt x="1108856" y="1640301"/>
                  </a:lnTo>
                  <a:cubicBezTo>
                    <a:pt x="1155282" y="1633549"/>
                    <a:pt x="1202068" y="1629318"/>
                    <a:pt x="1248674" y="1626437"/>
                  </a:cubicBezTo>
                  <a:cubicBezTo>
                    <a:pt x="1262530" y="1625717"/>
                    <a:pt x="1279805" y="1623106"/>
                    <a:pt x="1296900" y="1622070"/>
                  </a:cubicBezTo>
                  <a:cubicBezTo>
                    <a:pt x="1313994" y="1621035"/>
                    <a:pt x="1330909" y="1621575"/>
                    <a:pt x="1344045" y="1627157"/>
                  </a:cubicBezTo>
                  <a:cubicBezTo>
                    <a:pt x="1372117" y="1639401"/>
                    <a:pt x="1378595" y="1679373"/>
                    <a:pt x="1387952" y="1704941"/>
                  </a:cubicBezTo>
                  <a:cubicBezTo>
                    <a:pt x="1397309" y="1728708"/>
                    <a:pt x="1417103" y="1761479"/>
                    <a:pt x="1413504" y="1788487"/>
                  </a:cubicBezTo>
                  <a:cubicBezTo>
                    <a:pt x="1410625" y="1811534"/>
                    <a:pt x="1390471" y="1827739"/>
                    <a:pt x="1374636" y="1842864"/>
                  </a:cubicBezTo>
                  <a:cubicBezTo>
                    <a:pt x="1314534" y="1899041"/>
                    <a:pt x="1251913" y="1951978"/>
                    <a:pt x="1193971" y="2010676"/>
                  </a:cubicBezTo>
                  <a:cubicBezTo>
                    <a:pt x="1139627" y="2066133"/>
                    <a:pt x="1094641" y="2115469"/>
                    <a:pt x="1017984" y="2137796"/>
                  </a:cubicBezTo>
                  <a:cubicBezTo>
                    <a:pt x="933769" y="2161923"/>
                    <a:pt x="848115" y="2180649"/>
                    <a:pt x="763180" y="2201536"/>
                  </a:cubicBezTo>
                  <a:cubicBezTo>
                    <a:pt x="677886" y="2222422"/>
                    <a:pt x="592592" y="2243669"/>
                    <a:pt x="506938" y="2264555"/>
                  </a:cubicBezTo>
                  <a:cubicBezTo>
                    <a:pt x="463031" y="2274998"/>
                    <a:pt x="419124" y="2289043"/>
                    <a:pt x="374498" y="2296245"/>
                  </a:cubicBezTo>
                  <a:cubicBezTo>
                    <a:pt x="353984" y="2299846"/>
                    <a:pt x="342827" y="2298406"/>
                    <a:pt x="328072" y="2283281"/>
                  </a:cubicBezTo>
                  <a:cubicBezTo>
                    <a:pt x="304319" y="2259514"/>
                    <a:pt x="288483" y="2221342"/>
                    <a:pt x="273728" y="2191812"/>
                  </a:cubicBezTo>
                  <a:cubicBezTo>
                    <a:pt x="262211" y="2168045"/>
                    <a:pt x="239538" y="2132394"/>
                    <a:pt x="242057" y="2104665"/>
                  </a:cubicBezTo>
                  <a:cubicBezTo>
                    <a:pt x="245567" y="2069284"/>
                    <a:pt x="280453" y="2031067"/>
                    <a:pt x="314986" y="2007182"/>
                  </a:cubicBezTo>
                  <a:lnTo>
                    <a:pt x="346004" y="1989943"/>
                  </a:lnTo>
                  <a:lnTo>
                    <a:pt x="332956" y="1966705"/>
                  </a:lnTo>
                  <a:cubicBezTo>
                    <a:pt x="330633" y="1955400"/>
                    <a:pt x="332599" y="1943827"/>
                    <a:pt x="341712" y="1934856"/>
                  </a:cubicBezTo>
                  <a:cubicBezTo>
                    <a:pt x="354578" y="1922296"/>
                    <a:pt x="368516" y="1932344"/>
                    <a:pt x="359939" y="1899329"/>
                  </a:cubicBezTo>
                  <a:cubicBezTo>
                    <a:pt x="357795" y="1891075"/>
                    <a:pt x="349932" y="1882103"/>
                    <a:pt x="345643" y="1875285"/>
                  </a:cubicBezTo>
                  <a:lnTo>
                    <a:pt x="316120" y="1827025"/>
                  </a:lnTo>
                  <a:lnTo>
                    <a:pt x="285344" y="1843153"/>
                  </a:lnTo>
                  <a:cubicBezTo>
                    <a:pt x="283725" y="1843693"/>
                    <a:pt x="282195" y="1842973"/>
                    <a:pt x="281386" y="1841803"/>
                  </a:cubicBezTo>
                  <a:lnTo>
                    <a:pt x="281500" y="1840509"/>
                  </a:lnTo>
                  <a:lnTo>
                    <a:pt x="256374" y="1849254"/>
                  </a:lnTo>
                  <a:cubicBezTo>
                    <a:pt x="170411" y="1855921"/>
                    <a:pt x="96572" y="1710705"/>
                    <a:pt x="173717" y="1682301"/>
                  </a:cubicBezTo>
                  <a:cubicBezTo>
                    <a:pt x="172638" y="1682662"/>
                    <a:pt x="173357" y="1684465"/>
                    <a:pt x="174437" y="1684465"/>
                  </a:cubicBezTo>
                  <a:lnTo>
                    <a:pt x="174926" y="1684455"/>
                  </a:lnTo>
                  <a:lnTo>
                    <a:pt x="156765" y="1712034"/>
                  </a:lnTo>
                  <a:cubicBezTo>
                    <a:pt x="132524" y="1782685"/>
                    <a:pt x="231476" y="1882573"/>
                    <a:pt x="295712" y="1820084"/>
                  </a:cubicBezTo>
                  <a:cubicBezTo>
                    <a:pt x="329539" y="1786900"/>
                    <a:pt x="305428" y="1737847"/>
                    <a:pt x="277718" y="1710795"/>
                  </a:cubicBezTo>
                  <a:cubicBezTo>
                    <a:pt x="263324" y="1696729"/>
                    <a:pt x="247220" y="1687621"/>
                    <a:pt x="229857" y="1683293"/>
                  </a:cubicBezTo>
                  <a:lnTo>
                    <a:pt x="174926" y="1684455"/>
                  </a:lnTo>
                  <a:lnTo>
                    <a:pt x="175157" y="1684104"/>
                  </a:lnTo>
                  <a:cubicBezTo>
                    <a:pt x="176236" y="1683022"/>
                    <a:pt x="175157" y="1681580"/>
                    <a:pt x="173717" y="1682301"/>
                  </a:cubicBezTo>
                  <a:cubicBezTo>
                    <a:pt x="185953" y="1676440"/>
                    <a:pt x="198076" y="1673148"/>
                    <a:pt x="209873" y="1672185"/>
                  </a:cubicBezTo>
                  <a:cubicBezTo>
                    <a:pt x="245263" y="1669294"/>
                    <a:pt x="277718" y="1687350"/>
                    <a:pt x="301469" y="1719812"/>
                  </a:cubicBezTo>
                  <a:cubicBezTo>
                    <a:pt x="320902" y="1746323"/>
                    <a:pt x="330618" y="1783181"/>
                    <a:pt x="316347" y="1811517"/>
                  </a:cubicBezTo>
                  <a:lnTo>
                    <a:pt x="307071" y="1821609"/>
                  </a:lnTo>
                  <a:lnTo>
                    <a:pt x="327464" y="1808609"/>
                  </a:lnTo>
                  <a:lnTo>
                    <a:pt x="335878" y="1782962"/>
                  </a:lnTo>
                  <a:cubicBezTo>
                    <a:pt x="349955" y="1711686"/>
                    <a:pt x="302702" y="1636640"/>
                    <a:pt x="222868" y="1636008"/>
                  </a:cubicBezTo>
                  <a:lnTo>
                    <a:pt x="221488" y="1634668"/>
                  </a:lnTo>
                  <a:lnTo>
                    <a:pt x="189785" y="1660189"/>
                  </a:lnTo>
                  <a:cubicBezTo>
                    <a:pt x="180054" y="1669898"/>
                    <a:pt x="171764" y="1679967"/>
                    <a:pt x="162033" y="1689676"/>
                  </a:cubicBezTo>
                  <a:cubicBezTo>
                    <a:pt x="159871" y="1691834"/>
                    <a:pt x="156988" y="1688957"/>
                    <a:pt x="158429" y="1686440"/>
                  </a:cubicBezTo>
                  <a:cubicBezTo>
                    <a:pt x="165637" y="1672415"/>
                    <a:pt x="175008" y="1660189"/>
                    <a:pt x="186181" y="1649042"/>
                  </a:cubicBezTo>
                  <a:cubicBezTo>
                    <a:pt x="190326" y="1644906"/>
                    <a:pt x="195552" y="1639422"/>
                    <a:pt x="201363" y="1635287"/>
                  </a:cubicBezTo>
                  <a:lnTo>
                    <a:pt x="201880" y="1635131"/>
                  </a:lnTo>
                  <a:lnTo>
                    <a:pt x="197872" y="1631026"/>
                  </a:lnTo>
                  <a:lnTo>
                    <a:pt x="192019" y="1621044"/>
                  </a:lnTo>
                  <a:lnTo>
                    <a:pt x="188137" y="1620635"/>
                  </a:lnTo>
                  <a:cubicBezTo>
                    <a:pt x="174451" y="1610188"/>
                    <a:pt x="189578" y="1595419"/>
                    <a:pt x="197141" y="1586053"/>
                  </a:cubicBezTo>
                  <a:lnTo>
                    <a:pt x="197919" y="1585931"/>
                  </a:lnTo>
                  <a:lnTo>
                    <a:pt x="209940" y="1570199"/>
                  </a:lnTo>
                  <a:lnTo>
                    <a:pt x="131780" y="1419770"/>
                  </a:lnTo>
                  <a:cubicBezTo>
                    <a:pt x="105096" y="1369841"/>
                    <a:pt x="77647" y="1320271"/>
                    <a:pt x="48848" y="1271151"/>
                  </a:cubicBezTo>
                  <a:cubicBezTo>
                    <a:pt x="32649" y="1242722"/>
                    <a:pt x="-3349" y="1203858"/>
                    <a:pt x="251" y="1169312"/>
                  </a:cubicBezTo>
                  <a:cubicBezTo>
                    <a:pt x="3490" y="1137286"/>
                    <a:pt x="40209" y="1114255"/>
                    <a:pt x="61808" y="1095902"/>
                  </a:cubicBezTo>
                  <a:cubicBezTo>
                    <a:pt x="103206" y="1060637"/>
                    <a:pt x="145684" y="1026451"/>
                    <a:pt x="189962" y="994424"/>
                  </a:cubicBezTo>
                  <a:cubicBezTo>
                    <a:pt x="211561" y="978591"/>
                    <a:pt x="234600" y="964196"/>
                    <a:pt x="251879" y="943685"/>
                  </a:cubicBezTo>
                  <a:cubicBezTo>
                    <a:pt x="262679" y="930370"/>
                    <a:pt x="269159" y="914177"/>
                    <a:pt x="282478" y="903021"/>
                  </a:cubicBezTo>
                  <a:cubicBezTo>
                    <a:pt x="314517" y="876752"/>
                    <a:pt x="370314" y="869915"/>
                    <a:pt x="407392" y="854801"/>
                  </a:cubicBezTo>
                  <a:cubicBezTo>
                    <a:pt x="458150" y="833570"/>
                    <a:pt x="506388" y="807661"/>
                    <a:pt x="553546" y="779232"/>
                  </a:cubicBezTo>
                  <a:close/>
                  <a:moveTo>
                    <a:pt x="899566" y="430381"/>
                  </a:moveTo>
                  <a:lnTo>
                    <a:pt x="886633" y="437737"/>
                  </a:lnTo>
                  <a:cubicBezTo>
                    <a:pt x="862934" y="444220"/>
                    <a:pt x="821663" y="449892"/>
                    <a:pt x="789784" y="446397"/>
                  </a:cubicBezTo>
                  <a:lnTo>
                    <a:pt x="765554" y="440408"/>
                  </a:lnTo>
                  <a:lnTo>
                    <a:pt x="766016" y="441460"/>
                  </a:lnTo>
                  <a:lnTo>
                    <a:pt x="759281" y="455366"/>
                  </a:lnTo>
                  <a:lnTo>
                    <a:pt x="761048" y="459133"/>
                  </a:lnTo>
                  <a:cubicBezTo>
                    <a:pt x="735532" y="512147"/>
                    <a:pt x="708578" y="564440"/>
                    <a:pt x="679828" y="615290"/>
                  </a:cubicBezTo>
                  <a:lnTo>
                    <a:pt x="642192" y="680837"/>
                  </a:lnTo>
                  <a:lnTo>
                    <a:pt x="690751" y="678648"/>
                  </a:lnTo>
                  <a:cubicBezTo>
                    <a:pt x="744236" y="666852"/>
                    <a:pt x="783962" y="628967"/>
                    <a:pt x="816605" y="577735"/>
                  </a:cubicBezTo>
                  <a:cubicBezTo>
                    <a:pt x="837828" y="543940"/>
                    <a:pt x="857612" y="509067"/>
                    <a:pt x="876677" y="474193"/>
                  </a:cubicBezTo>
                  <a:lnTo>
                    <a:pt x="899566" y="430381"/>
                  </a:lnTo>
                  <a:close/>
                  <a:moveTo>
                    <a:pt x="800208" y="362931"/>
                  </a:moveTo>
                  <a:cubicBezTo>
                    <a:pt x="817145" y="371794"/>
                    <a:pt x="832640" y="381365"/>
                    <a:pt x="851378" y="385619"/>
                  </a:cubicBezTo>
                  <a:cubicBezTo>
                    <a:pt x="863630" y="388455"/>
                    <a:pt x="877684" y="389873"/>
                    <a:pt x="888855" y="383137"/>
                  </a:cubicBezTo>
                  <a:cubicBezTo>
                    <a:pt x="895341" y="378884"/>
                    <a:pt x="898224" y="372503"/>
                    <a:pt x="903629" y="367185"/>
                  </a:cubicBezTo>
                  <a:cubicBezTo>
                    <a:pt x="905071" y="365767"/>
                    <a:pt x="907593" y="366476"/>
                    <a:pt x="907954" y="368603"/>
                  </a:cubicBezTo>
                  <a:cubicBezTo>
                    <a:pt x="912278" y="388100"/>
                    <a:pt x="884531" y="398026"/>
                    <a:pt x="869036" y="398026"/>
                  </a:cubicBezTo>
                  <a:cubicBezTo>
                    <a:pt x="843451" y="398026"/>
                    <a:pt x="813541" y="385264"/>
                    <a:pt x="796965" y="366476"/>
                  </a:cubicBezTo>
                  <a:cubicBezTo>
                    <a:pt x="795163" y="364349"/>
                    <a:pt x="797686" y="361868"/>
                    <a:pt x="800208" y="362931"/>
                  </a:cubicBezTo>
                  <a:close/>
                  <a:moveTo>
                    <a:pt x="553959" y="356193"/>
                  </a:moveTo>
                  <a:cubicBezTo>
                    <a:pt x="539379" y="363397"/>
                    <a:pt x="538840" y="391408"/>
                    <a:pt x="542342" y="405683"/>
                  </a:cubicBezTo>
                  <a:cubicBezTo>
                    <a:pt x="547371" y="428666"/>
                    <a:pt x="562097" y="450212"/>
                    <a:pt x="577901" y="467450"/>
                  </a:cubicBezTo>
                  <a:cubicBezTo>
                    <a:pt x="608071" y="500308"/>
                    <a:pt x="656223" y="519835"/>
                    <a:pt x="689475" y="498608"/>
                  </a:cubicBezTo>
                  <a:lnTo>
                    <a:pt x="703228" y="480405"/>
                  </a:lnTo>
                  <a:lnTo>
                    <a:pt x="673333" y="493192"/>
                  </a:lnTo>
                  <a:cubicBezTo>
                    <a:pt x="661551" y="493912"/>
                    <a:pt x="649272" y="491120"/>
                    <a:pt x="637715" y="486077"/>
                  </a:cubicBezTo>
                  <a:cubicBezTo>
                    <a:pt x="593295" y="466263"/>
                    <a:pt x="558626" y="407181"/>
                    <a:pt x="578128" y="359988"/>
                  </a:cubicBezTo>
                  <a:lnTo>
                    <a:pt x="580313" y="360323"/>
                  </a:lnTo>
                  <a:lnTo>
                    <a:pt x="573591" y="357203"/>
                  </a:lnTo>
                  <a:cubicBezTo>
                    <a:pt x="565240" y="353701"/>
                    <a:pt x="558820" y="353791"/>
                    <a:pt x="553959" y="356193"/>
                  </a:cubicBezTo>
                  <a:close/>
                  <a:moveTo>
                    <a:pt x="561289" y="341447"/>
                  </a:moveTo>
                  <a:cubicBezTo>
                    <a:pt x="570807" y="343467"/>
                    <a:pt x="579697" y="350918"/>
                    <a:pt x="584007" y="361512"/>
                  </a:cubicBezTo>
                  <a:cubicBezTo>
                    <a:pt x="584366" y="361871"/>
                    <a:pt x="584007" y="362230"/>
                    <a:pt x="583648" y="361871"/>
                  </a:cubicBezTo>
                  <a:lnTo>
                    <a:pt x="582882" y="361516"/>
                  </a:lnTo>
                  <a:lnTo>
                    <a:pt x="585474" y="396537"/>
                  </a:lnTo>
                  <a:cubicBezTo>
                    <a:pt x="591196" y="431746"/>
                    <a:pt x="607380" y="463561"/>
                    <a:pt x="645299" y="478151"/>
                  </a:cubicBezTo>
                  <a:cubicBezTo>
                    <a:pt x="705970" y="501208"/>
                    <a:pt x="744251" y="402138"/>
                    <a:pt x="774586" y="365031"/>
                  </a:cubicBezTo>
                  <a:cubicBezTo>
                    <a:pt x="778559" y="359988"/>
                    <a:pt x="786865" y="365031"/>
                    <a:pt x="783254" y="370795"/>
                  </a:cubicBezTo>
                  <a:cubicBezTo>
                    <a:pt x="769169" y="394572"/>
                    <a:pt x="751835" y="416908"/>
                    <a:pt x="735945" y="439244"/>
                  </a:cubicBezTo>
                  <a:lnTo>
                    <a:pt x="719748" y="460851"/>
                  </a:lnTo>
                  <a:lnTo>
                    <a:pt x="720494" y="460402"/>
                  </a:lnTo>
                  <a:cubicBezTo>
                    <a:pt x="722020" y="460716"/>
                    <a:pt x="723367" y="462063"/>
                    <a:pt x="723367" y="464218"/>
                  </a:cubicBezTo>
                  <a:cubicBezTo>
                    <a:pt x="721571" y="495461"/>
                    <a:pt x="690323" y="516289"/>
                    <a:pt x="660511" y="518085"/>
                  </a:cubicBezTo>
                  <a:cubicBezTo>
                    <a:pt x="619565" y="520598"/>
                    <a:pt x="583288" y="490433"/>
                    <a:pt x="559942" y="459908"/>
                  </a:cubicBezTo>
                  <a:cubicBezTo>
                    <a:pt x="540906" y="435130"/>
                    <a:pt x="515763" y="385932"/>
                    <a:pt x="534800" y="353971"/>
                  </a:cubicBezTo>
                  <a:cubicBezTo>
                    <a:pt x="541624" y="342838"/>
                    <a:pt x="551771" y="339427"/>
                    <a:pt x="561289" y="341447"/>
                  </a:cubicBezTo>
                  <a:close/>
                  <a:moveTo>
                    <a:pt x="648271" y="245322"/>
                  </a:moveTo>
                  <a:lnTo>
                    <a:pt x="648853" y="248075"/>
                  </a:lnTo>
                  <a:lnTo>
                    <a:pt x="650090" y="246851"/>
                  </a:lnTo>
                  <a:lnTo>
                    <a:pt x="648271" y="245322"/>
                  </a:lnTo>
                  <a:close/>
                  <a:moveTo>
                    <a:pt x="607634" y="237025"/>
                  </a:moveTo>
                  <a:cubicBezTo>
                    <a:pt x="600968" y="237547"/>
                    <a:pt x="592658" y="240043"/>
                    <a:pt x="579444" y="244359"/>
                  </a:cubicBezTo>
                  <a:cubicBezTo>
                    <a:pt x="571623" y="247057"/>
                    <a:pt x="565690" y="249103"/>
                    <a:pt x="560948" y="251019"/>
                  </a:cubicBezTo>
                  <a:lnTo>
                    <a:pt x="557631" y="252739"/>
                  </a:lnTo>
                  <a:lnTo>
                    <a:pt x="553149" y="270742"/>
                  </a:lnTo>
                  <a:cubicBezTo>
                    <a:pt x="554079" y="288725"/>
                    <a:pt x="564488" y="305536"/>
                    <a:pt x="574308" y="322438"/>
                  </a:cubicBezTo>
                  <a:lnTo>
                    <a:pt x="586734" y="346832"/>
                  </a:lnTo>
                  <a:lnTo>
                    <a:pt x="598976" y="306939"/>
                  </a:lnTo>
                  <a:cubicBezTo>
                    <a:pt x="605399" y="290220"/>
                    <a:pt x="613532" y="273400"/>
                    <a:pt x="623470" y="259958"/>
                  </a:cubicBezTo>
                  <a:lnTo>
                    <a:pt x="636196" y="247780"/>
                  </a:lnTo>
                  <a:lnTo>
                    <a:pt x="625964" y="241526"/>
                  </a:lnTo>
                  <a:cubicBezTo>
                    <a:pt x="619323" y="237952"/>
                    <a:pt x="614300" y="236502"/>
                    <a:pt x="607634" y="237025"/>
                  </a:cubicBezTo>
                  <a:close/>
                  <a:moveTo>
                    <a:pt x="869128" y="222881"/>
                  </a:moveTo>
                  <a:cubicBezTo>
                    <a:pt x="885735" y="230008"/>
                    <a:pt x="898010" y="243907"/>
                    <a:pt x="913534" y="253173"/>
                  </a:cubicBezTo>
                  <a:cubicBezTo>
                    <a:pt x="937361" y="267072"/>
                    <a:pt x="956134" y="264577"/>
                    <a:pt x="977795" y="249253"/>
                  </a:cubicBezTo>
                  <a:cubicBezTo>
                    <a:pt x="979600" y="247471"/>
                    <a:pt x="982127" y="249253"/>
                    <a:pt x="981766" y="251391"/>
                  </a:cubicBezTo>
                  <a:cubicBezTo>
                    <a:pt x="975990" y="270279"/>
                    <a:pt x="950358" y="274199"/>
                    <a:pt x="933390" y="270636"/>
                  </a:cubicBezTo>
                  <a:cubicBezTo>
                    <a:pt x="909923" y="265646"/>
                    <a:pt x="881403" y="244976"/>
                    <a:pt x="867323" y="225375"/>
                  </a:cubicBezTo>
                  <a:cubicBezTo>
                    <a:pt x="866601" y="224306"/>
                    <a:pt x="867323" y="222168"/>
                    <a:pt x="869128" y="222881"/>
                  </a:cubicBezTo>
                  <a:close/>
                  <a:moveTo>
                    <a:pt x="822462" y="182439"/>
                  </a:moveTo>
                  <a:lnTo>
                    <a:pt x="823158" y="182833"/>
                  </a:lnTo>
                  <a:lnTo>
                    <a:pt x="823065" y="183163"/>
                  </a:lnTo>
                  <a:lnTo>
                    <a:pt x="822462" y="182439"/>
                  </a:lnTo>
                  <a:close/>
                  <a:moveTo>
                    <a:pt x="801499" y="169731"/>
                  </a:moveTo>
                  <a:lnTo>
                    <a:pt x="814961" y="173426"/>
                  </a:lnTo>
                  <a:lnTo>
                    <a:pt x="822462" y="182439"/>
                  </a:lnTo>
                  <a:lnTo>
                    <a:pt x="811281" y="176101"/>
                  </a:lnTo>
                  <a:lnTo>
                    <a:pt x="801499" y="169731"/>
                  </a:lnTo>
                  <a:close/>
                  <a:moveTo>
                    <a:pt x="727242" y="137180"/>
                  </a:moveTo>
                  <a:cubicBezTo>
                    <a:pt x="728954" y="136554"/>
                    <a:pt x="730937" y="137001"/>
                    <a:pt x="731658" y="139147"/>
                  </a:cubicBezTo>
                  <a:cubicBezTo>
                    <a:pt x="740312" y="160960"/>
                    <a:pt x="750407" y="180985"/>
                    <a:pt x="768074" y="197077"/>
                  </a:cubicBezTo>
                  <a:cubicBezTo>
                    <a:pt x="786462" y="214242"/>
                    <a:pt x="807734" y="217818"/>
                    <a:pt x="828646" y="228903"/>
                  </a:cubicBezTo>
                  <a:cubicBezTo>
                    <a:pt x="829728" y="229618"/>
                    <a:pt x="829367" y="231764"/>
                    <a:pt x="828286" y="231764"/>
                  </a:cubicBezTo>
                  <a:cubicBezTo>
                    <a:pt x="781054" y="239273"/>
                    <a:pt x="731298" y="183131"/>
                    <a:pt x="724447" y="141650"/>
                  </a:cubicBezTo>
                  <a:cubicBezTo>
                    <a:pt x="724087" y="139505"/>
                    <a:pt x="725529" y="137806"/>
                    <a:pt x="727242" y="137180"/>
                  </a:cubicBezTo>
                  <a:close/>
                  <a:moveTo>
                    <a:pt x="781076" y="131366"/>
                  </a:moveTo>
                  <a:cubicBezTo>
                    <a:pt x="788165" y="134255"/>
                    <a:pt x="795163" y="139131"/>
                    <a:pt x="799111" y="141659"/>
                  </a:cubicBezTo>
                  <a:cubicBezTo>
                    <a:pt x="813827" y="151411"/>
                    <a:pt x="825671" y="164774"/>
                    <a:pt x="833926" y="180305"/>
                  </a:cubicBezTo>
                  <a:cubicBezTo>
                    <a:pt x="836079" y="183194"/>
                    <a:pt x="833567" y="187528"/>
                    <a:pt x="830337" y="187890"/>
                  </a:cubicBezTo>
                  <a:cubicBezTo>
                    <a:pt x="815262" y="190057"/>
                    <a:pt x="801265" y="185000"/>
                    <a:pt x="793369" y="170914"/>
                  </a:cubicBezTo>
                  <a:lnTo>
                    <a:pt x="793682" y="170669"/>
                  </a:lnTo>
                  <a:lnTo>
                    <a:pt x="822441" y="185361"/>
                  </a:lnTo>
                  <a:lnTo>
                    <a:pt x="823065" y="183163"/>
                  </a:lnTo>
                  <a:lnTo>
                    <a:pt x="824594" y="185000"/>
                  </a:lnTo>
                  <a:cubicBezTo>
                    <a:pt x="825671" y="182472"/>
                    <a:pt x="826748" y="179944"/>
                    <a:pt x="828183" y="177054"/>
                  </a:cubicBezTo>
                  <a:lnTo>
                    <a:pt x="814961" y="173426"/>
                  </a:lnTo>
                  <a:lnTo>
                    <a:pt x="800547" y="156106"/>
                  </a:lnTo>
                  <a:cubicBezTo>
                    <a:pt x="796958" y="153217"/>
                    <a:pt x="775423" y="137686"/>
                    <a:pt x="773628" y="142020"/>
                  </a:cubicBezTo>
                  <a:cubicBezTo>
                    <a:pt x="771834" y="147257"/>
                    <a:pt x="782063" y="156377"/>
                    <a:pt x="793817" y="164729"/>
                  </a:cubicBezTo>
                  <a:lnTo>
                    <a:pt x="801499" y="169731"/>
                  </a:lnTo>
                  <a:lnTo>
                    <a:pt x="796599" y="168386"/>
                  </a:lnTo>
                  <a:lnTo>
                    <a:pt x="793682" y="170669"/>
                  </a:lnTo>
                  <a:lnTo>
                    <a:pt x="775782" y="161524"/>
                  </a:lnTo>
                  <a:cubicBezTo>
                    <a:pt x="769680" y="155745"/>
                    <a:pt x="753888" y="143104"/>
                    <a:pt x="762502" y="132991"/>
                  </a:cubicBezTo>
                  <a:cubicBezTo>
                    <a:pt x="766809" y="127573"/>
                    <a:pt x="773987" y="128476"/>
                    <a:pt x="781076" y="131366"/>
                  </a:cubicBezTo>
                  <a:close/>
                  <a:moveTo>
                    <a:pt x="983728" y="22504"/>
                  </a:moveTo>
                  <a:cubicBezTo>
                    <a:pt x="994887" y="23225"/>
                    <a:pt x="1007847" y="35131"/>
                    <a:pt x="1017207" y="40904"/>
                  </a:cubicBezTo>
                  <a:cubicBezTo>
                    <a:pt x="1026567" y="46677"/>
                    <a:pt x="1040247" y="52811"/>
                    <a:pt x="1045286" y="63635"/>
                  </a:cubicBezTo>
                  <a:cubicBezTo>
                    <a:pt x="1053566" y="80953"/>
                    <a:pt x="1037367" y="93220"/>
                    <a:pt x="1021167" y="86004"/>
                  </a:cubicBezTo>
                  <a:cubicBezTo>
                    <a:pt x="1008567" y="80592"/>
                    <a:pt x="996327" y="70850"/>
                    <a:pt x="985528" y="62552"/>
                  </a:cubicBezTo>
                  <a:cubicBezTo>
                    <a:pt x="975448" y="54975"/>
                    <a:pt x="963568" y="46677"/>
                    <a:pt x="957448" y="35492"/>
                  </a:cubicBezTo>
                  <a:cubicBezTo>
                    <a:pt x="957088" y="34410"/>
                    <a:pt x="958168" y="32606"/>
                    <a:pt x="959968" y="33327"/>
                  </a:cubicBezTo>
                  <a:cubicBezTo>
                    <a:pt x="969688" y="37296"/>
                    <a:pt x="977608" y="45955"/>
                    <a:pt x="985888" y="52089"/>
                  </a:cubicBezTo>
                  <a:cubicBezTo>
                    <a:pt x="995247" y="58944"/>
                    <a:pt x="1004607" y="65439"/>
                    <a:pt x="1014687" y="71933"/>
                  </a:cubicBezTo>
                  <a:cubicBezTo>
                    <a:pt x="1017207" y="73376"/>
                    <a:pt x="1019367" y="74819"/>
                    <a:pt x="1021887" y="75902"/>
                  </a:cubicBezTo>
                  <a:cubicBezTo>
                    <a:pt x="1029447" y="82396"/>
                    <a:pt x="1033767" y="78788"/>
                    <a:pt x="1034487" y="65078"/>
                  </a:cubicBezTo>
                  <a:cubicBezTo>
                    <a:pt x="1032687" y="61470"/>
                    <a:pt x="1022247" y="56419"/>
                    <a:pt x="1018647" y="53893"/>
                  </a:cubicBezTo>
                  <a:cubicBezTo>
                    <a:pt x="1013967" y="51007"/>
                    <a:pt x="1008927" y="47759"/>
                    <a:pt x="1004247" y="44873"/>
                  </a:cubicBezTo>
                  <a:cubicBezTo>
                    <a:pt x="1001007" y="42708"/>
                    <a:pt x="997767" y="40543"/>
                    <a:pt x="994527" y="38739"/>
                  </a:cubicBezTo>
                  <a:cubicBezTo>
                    <a:pt x="991288" y="35853"/>
                    <a:pt x="987328" y="34410"/>
                    <a:pt x="983008" y="34410"/>
                  </a:cubicBezTo>
                  <a:cubicBezTo>
                    <a:pt x="985888" y="35492"/>
                    <a:pt x="984808" y="40543"/>
                    <a:pt x="981928" y="40904"/>
                  </a:cubicBezTo>
                  <a:cubicBezTo>
                    <a:pt x="968608" y="42347"/>
                    <a:pt x="970408" y="22143"/>
                    <a:pt x="983728" y="22504"/>
                  </a:cubicBezTo>
                  <a:close/>
                  <a:moveTo>
                    <a:pt x="962800" y="15"/>
                  </a:moveTo>
                  <a:cubicBezTo>
                    <a:pt x="998613" y="825"/>
                    <a:pt x="1039329" y="34038"/>
                    <a:pt x="1056587" y="58340"/>
                  </a:cubicBezTo>
                  <a:cubicBezTo>
                    <a:pt x="1067373" y="73101"/>
                    <a:pt x="1074204" y="86062"/>
                    <a:pt x="1069530" y="104063"/>
                  </a:cubicBezTo>
                  <a:cubicBezTo>
                    <a:pt x="1064137" y="122785"/>
                    <a:pt x="1045801" y="143667"/>
                    <a:pt x="1035375" y="160948"/>
                  </a:cubicBezTo>
                  <a:lnTo>
                    <a:pt x="1003418" y="211278"/>
                  </a:lnTo>
                  <a:lnTo>
                    <a:pt x="1006759" y="231797"/>
                  </a:lnTo>
                  <a:cubicBezTo>
                    <a:pt x="1001452" y="266163"/>
                    <a:pt x="968299" y="301135"/>
                    <a:pt x="948084" y="324001"/>
                  </a:cubicBezTo>
                  <a:cubicBezTo>
                    <a:pt x="939459" y="333775"/>
                    <a:pt x="930228" y="341105"/>
                    <a:pt x="920558" y="346133"/>
                  </a:cubicBezTo>
                  <a:lnTo>
                    <a:pt x="916847" y="347155"/>
                  </a:lnTo>
                  <a:lnTo>
                    <a:pt x="920202" y="348360"/>
                  </a:lnTo>
                  <a:cubicBezTo>
                    <a:pt x="924968" y="356360"/>
                    <a:pt x="927419" y="364494"/>
                    <a:pt x="928166" y="372667"/>
                  </a:cubicBezTo>
                  <a:lnTo>
                    <a:pt x="927470" y="380254"/>
                  </a:lnTo>
                  <a:lnTo>
                    <a:pt x="930441" y="379757"/>
                  </a:lnTo>
                  <a:cubicBezTo>
                    <a:pt x="935648" y="394702"/>
                    <a:pt x="931339" y="407487"/>
                    <a:pt x="922407" y="417390"/>
                  </a:cubicBezTo>
                  <a:lnTo>
                    <a:pt x="915539" y="421296"/>
                  </a:lnTo>
                  <a:lnTo>
                    <a:pt x="905454" y="444712"/>
                  </a:lnTo>
                  <a:cubicBezTo>
                    <a:pt x="877756" y="495764"/>
                    <a:pt x="848979" y="547176"/>
                    <a:pt x="816605" y="595352"/>
                  </a:cubicBezTo>
                  <a:cubicBezTo>
                    <a:pt x="787469" y="638494"/>
                    <a:pt x="740122" y="681839"/>
                    <a:pt x="686553" y="690653"/>
                  </a:cubicBezTo>
                  <a:lnTo>
                    <a:pt x="638545" y="687189"/>
                  </a:lnTo>
                  <a:lnTo>
                    <a:pt x="636343" y="691024"/>
                  </a:lnTo>
                  <a:cubicBezTo>
                    <a:pt x="623405" y="712302"/>
                    <a:pt x="610108" y="744759"/>
                    <a:pt x="591780" y="760988"/>
                  </a:cubicBezTo>
                  <a:cubicBezTo>
                    <a:pt x="571295" y="779020"/>
                    <a:pt x="554404" y="769283"/>
                    <a:pt x="533201" y="757382"/>
                  </a:cubicBezTo>
                  <a:cubicBezTo>
                    <a:pt x="478934" y="726367"/>
                    <a:pt x="423230" y="705810"/>
                    <a:pt x="364651" y="684533"/>
                  </a:cubicBezTo>
                  <a:lnTo>
                    <a:pt x="365614" y="680427"/>
                  </a:lnTo>
                  <a:lnTo>
                    <a:pt x="362123" y="683425"/>
                  </a:lnTo>
                  <a:cubicBezTo>
                    <a:pt x="360011" y="683200"/>
                    <a:pt x="357943" y="681581"/>
                    <a:pt x="357943" y="678883"/>
                  </a:cubicBezTo>
                  <a:cubicBezTo>
                    <a:pt x="356685" y="624928"/>
                    <a:pt x="368551" y="572141"/>
                    <a:pt x="387474" y="521512"/>
                  </a:cubicBezTo>
                  <a:lnTo>
                    <a:pt x="401940" y="488903"/>
                  </a:lnTo>
                  <a:lnTo>
                    <a:pt x="339247" y="527223"/>
                  </a:lnTo>
                  <a:cubicBezTo>
                    <a:pt x="277057" y="575078"/>
                    <a:pt x="232674" y="640979"/>
                    <a:pt x="207313" y="718844"/>
                  </a:cubicBezTo>
                  <a:cubicBezTo>
                    <a:pt x="188606" y="776161"/>
                    <a:pt x="173497" y="828432"/>
                    <a:pt x="193283" y="887191"/>
                  </a:cubicBezTo>
                  <a:cubicBezTo>
                    <a:pt x="203356" y="917111"/>
                    <a:pt x="213428" y="943066"/>
                    <a:pt x="203356" y="974428"/>
                  </a:cubicBezTo>
                  <a:cubicBezTo>
                    <a:pt x="202996" y="975870"/>
                    <a:pt x="201197" y="975149"/>
                    <a:pt x="201197" y="974068"/>
                  </a:cubicBezTo>
                  <a:cubicBezTo>
                    <a:pt x="203715" y="921437"/>
                    <a:pt x="168101" y="877818"/>
                    <a:pt x="170259" y="825908"/>
                  </a:cubicBezTo>
                  <a:cubicBezTo>
                    <a:pt x="172058" y="778324"/>
                    <a:pt x="191844" y="725693"/>
                    <a:pt x="210191" y="682074"/>
                  </a:cubicBezTo>
                  <a:cubicBezTo>
                    <a:pt x="237171" y="617457"/>
                    <a:pt x="280745" y="552029"/>
                    <a:pt x="339090" y="509514"/>
                  </a:cubicBezTo>
                  <a:lnTo>
                    <a:pt x="398867" y="477359"/>
                  </a:lnTo>
                  <a:lnTo>
                    <a:pt x="375416" y="469675"/>
                  </a:lnTo>
                  <a:cubicBezTo>
                    <a:pt x="342391" y="473111"/>
                    <a:pt x="299281" y="508886"/>
                    <a:pt x="280902" y="524248"/>
                  </a:cubicBezTo>
                  <a:cubicBezTo>
                    <a:pt x="254595" y="546526"/>
                    <a:pt x="235495" y="573116"/>
                    <a:pt x="219638" y="602940"/>
                  </a:cubicBezTo>
                  <a:cubicBezTo>
                    <a:pt x="203782" y="632046"/>
                    <a:pt x="189006" y="661870"/>
                    <a:pt x="174230" y="691335"/>
                  </a:cubicBezTo>
                  <a:cubicBezTo>
                    <a:pt x="151887" y="736610"/>
                    <a:pt x="109363" y="798055"/>
                    <a:pt x="166663" y="836504"/>
                  </a:cubicBezTo>
                  <a:cubicBezTo>
                    <a:pt x="172068" y="840097"/>
                    <a:pt x="166663" y="847283"/>
                    <a:pt x="161617" y="844409"/>
                  </a:cubicBezTo>
                  <a:cubicBezTo>
                    <a:pt x="121255" y="823568"/>
                    <a:pt x="118012" y="785838"/>
                    <a:pt x="133868" y="747390"/>
                  </a:cubicBezTo>
                  <a:cubicBezTo>
                    <a:pt x="155851" y="693850"/>
                    <a:pt x="185042" y="640670"/>
                    <a:pt x="213152" y="590005"/>
                  </a:cubicBezTo>
                  <a:cubicBezTo>
                    <a:pt x="239459" y="541855"/>
                    <a:pt x="276578" y="510234"/>
                    <a:pt x="322345" y="480769"/>
                  </a:cubicBezTo>
                  <a:cubicBezTo>
                    <a:pt x="343968" y="467294"/>
                    <a:pt x="368429" y="451798"/>
                    <a:pt x="391166" y="457474"/>
                  </a:cubicBezTo>
                  <a:lnTo>
                    <a:pt x="410565" y="469463"/>
                  </a:lnTo>
                  <a:lnTo>
                    <a:pt x="420392" y="447312"/>
                  </a:lnTo>
                  <a:cubicBezTo>
                    <a:pt x="432623" y="423200"/>
                    <a:pt x="445860" y="399752"/>
                    <a:pt x="459344" y="377090"/>
                  </a:cubicBezTo>
                  <a:cubicBezTo>
                    <a:pt x="485953" y="332487"/>
                    <a:pt x="513641" y="274574"/>
                    <a:pt x="551756" y="238964"/>
                  </a:cubicBezTo>
                  <a:cubicBezTo>
                    <a:pt x="567218" y="224216"/>
                    <a:pt x="583309" y="219899"/>
                    <a:pt x="599490" y="221923"/>
                  </a:cubicBezTo>
                  <a:lnTo>
                    <a:pt x="643302" y="240980"/>
                  </a:lnTo>
                  <a:lnTo>
                    <a:pt x="645781" y="238607"/>
                  </a:lnTo>
                  <a:cubicBezTo>
                    <a:pt x="647577" y="237531"/>
                    <a:pt x="649551" y="237979"/>
                    <a:pt x="650898" y="239144"/>
                  </a:cubicBezTo>
                  <a:lnTo>
                    <a:pt x="651986" y="243057"/>
                  </a:lnTo>
                  <a:lnTo>
                    <a:pt x="669179" y="198039"/>
                  </a:lnTo>
                  <a:cubicBezTo>
                    <a:pt x="688837" y="154269"/>
                    <a:pt x="716196" y="112498"/>
                    <a:pt x="754445" y="104920"/>
                  </a:cubicBezTo>
                  <a:cubicBezTo>
                    <a:pt x="773569" y="101131"/>
                    <a:pt x="795416" y="105891"/>
                    <a:pt x="820384" y="123224"/>
                  </a:cubicBezTo>
                  <a:cubicBezTo>
                    <a:pt x="845891" y="141185"/>
                    <a:pt x="878942" y="177467"/>
                    <a:pt x="871038" y="211235"/>
                  </a:cubicBezTo>
                  <a:cubicBezTo>
                    <a:pt x="866727" y="228478"/>
                    <a:pt x="854513" y="245002"/>
                    <a:pt x="846250" y="260449"/>
                  </a:cubicBezTo>
                  <a:cubicBezTo>
                    <a:pt x="828288" y="294576"/>
                    <a:pt x="810325" y="329062"/>
                    <a:pt x="790926" y="362111"/>
                  </a:cubicBezTo>
                  <a:cubicBezTo>
                    <a:pt x="787692" y="367859"/>
                    <a:pt x="779789" y="362111"/>
                    <a:pt x="782663" y="356363"/>
                  </a:cubicBezTo>
                  <a:cubicBezTo>
                    <a:pt x="799907" y="322237"/>
                    <a:pt x="819306" y="288828"/>
                    <a:pt x="838347" y="255420"/>
                  </a:cubicBezTo>
                  <a:cubicBezTo>
                    <a:pt x="849843" y="234944"/>
                    <a:pt x="864213" y="208720"/>
                    <a:pt x="858465" y="183933"/>
                  </a:cubicBezTo>
                  <a:cubicBezTo>
                    <a:pt x="854513" y="168127"/>
                    <a:pt x="834754" y="150166"/>
                    <a:pt x="822899" y="140108"/>
                  </a:cubicBezTo>
                  <a:cubicBezTo>
                    <a:pt x="798111" y="118554"/>
                    <a:pt x="759671" y="98796"/>
                    <a:pt x="726979" y="125020"/>
                  </a:cubicBezTo>
                  <a:cubicBezTo>
                    <a:pt x="711172" y="137234"/>
                    <a:pt x="700754" y="163098"/>
                    <a:pt x="692491" y="179982"/>
                  </a:cubicBezTo>
                  <a:cubicBezTo>
                    <a:pt x="678839" y="208361"/>
                    <a:pt x="665906" y="236740"/>
                    <a:pt x="649381" y="262964"/>
                  </a:cubicBezTo>
                  <a:lnTo>
                    <a:pt x="647939" y="262363"/>
                  </a:lnTo>
                  <a:lnTo>
                    <a:pt x="645708" y="271888"/>
                  </a:lnTo>
                  <a:cubicBezTo>
                    <a:pt x="643537" y="299613"/>
                    <a:pt x="654847" y="325624"/>
                    <a:pt x="683122" y="339336"/>
                  </a:cubicBezTo>
                  <a:cubicBezTo>
                    <a:pt x="712204" y="353316"/>
                    <a:pt x="741645" y="349373"/>
                    <a:pt x="772164" y="352240"/>
                  </a:cubicBezTo>
                  <a:cubicBezTo>
                    <a:pt x="775754" y="352599"/>
                    <a:pt x="775754" y="357617"/>
                    <a:pt x="772523" y="358334"/>
                  </a:cubicBezTo>
                  <a:cubicBezTo>
                    <a:pt x="705607" y="377781"/>
                    <a:pt x="632368" y="336300"/>
                    <a:pt x="636511" y="270633"/>
                  </a:cubicBezTo>
                  <a:lnTo>
                    <a:pt x="639572" y="257263"/>
                  </a:lnTo>
                  <a:lnTo>
                    <a:pt x="646266" y="250636"/>
                  </a:lnTo>
                  <a:lnTo>
                    <a:pt x="642370" y="251553"/>
                  </a:lnTo>
                  <a:lnTo>
                    <a:pt x="641062" y="250754"/>
                  </a:lnTo>
                  <a:lnTo>
                    <a:pt x="639572" y="257263"/>
                  </a:lnTo>
                  <a:lnTo>
                    <a:pt x="629080" y="267648"/>
                  </a:lnTo>
                  <a:cubicBezTo>
                    <a:pt x="611358" y="293273"/>
                    <a:pt x="602068" y="330643"/>
                    <a:pt x="588335" y="355108"/>
                  </a:cubicBezTo>
                  <a:cubicBezTo>
                    <a:pt x="587258" y="357617"/>
                    <a:pt x="584026" y="355467"/>
                    <a:pt x="584744" y="353316"/>
                  </a:cubicBezTo>
                  <a:lnTo>
                    <a:pt x="586019" y="349161"/>
                  </a:lnTo>
                  <a:lnTo>
                    <a:pt x="584434" y="350540"/>
                  </a:lnTo>
                  <a:cubicBezTo>
                    <a:pt x="564840" y="337920"/>
                    <a:pt x="550325" y="306911"/>
                    <a:pt x="544157" y="285277"/>
                  </a:cubicBezTo>
                  <a:lnTo>
                    <a:pt x="542952" y="265032"/>
                  </a:lnTo>
                  <a:lnTo>
                    <a:pt x="531620" y="278891"/>
                  </a:lnTo>
                  <a:cubicBezTo>
                    <a:pt x="520473" y="295437"/>
                    <a:pt x="509326" y="312703"/>
                    <a:pt x="498538" y="329609"/>
                  </a:cubicBezTo>
                  <a:cubicBezTo>
                    <a:pt x="477323" y="361983"/>
                    <a:pt x="457546" y="394716"/>
                    <a:pt x="439208" y="428888"/>
                  </a:cubicBezTo>
                  <a:cubicBezTo>
                    <a:pt x="418173" y="468456"/>
                    <a:pt x="401632" y="508653"/>
                    <a:pt x="389541" y="550199"/>
                  </a:cubicBezTo>
                  <a:lnTo>
                    <a:pt x="366753" y="678593"/>
                  </a:lnTo>
                  <a:lnTo>
                    <a:pt x="426779" y="695848"/>
                  </a:lnTo>
                  <a:cubicBezTo>
                    <a:pt x="446680" y="703106"/>
                    <a:pt x="466176" y="711581"/>
                    <a:pt x="485044" y="720597"/>
                  </a:cubicBezTo>
                  <a:cubicBezTo>
                    <a:pt x="501216" y="727809"/>
                    <a:pt x="516310" y="738268"/>
                    <a:pt x="532482" y="744759"/>
                  </a:cubicBezTo>
                  <a:cubicBezTo>
                    <a:pt x="548654" y="751251"/>
                    <a:pt x="573092" y="756300"/>
                    <a:pt x="589624" y="745481"/>
                  </a:cubicBezTo>
                  <a:cubicBezTo>
                    <a:pt x="596092" y="741514"/>
                    <a:pt x="602202" y="725285"/>
                    <a:pt x="606514" y="718433"/>
                  </a:cubicBezTo>
                  <a:lnTo>
                    <a:pt x="695437" y="553519"/>
                  </a:lnTo>
                  <a:lnTo>
                    <a:pt x="667002" y="567873"/>
                  </a:lnTo>
                  <a:cubicBezTo>
                    <a:pt x="654310" y="568459"/>
                    <a:pt x="640898" y="564310"/>
                    <a:pt x="626676" y="557635"/>
                  </a:cubicBezTo>
                  <a:cubicBezTo>
                    <a:pt x="587070" y="539235"/>
                    <a:pt x="526582" y="515422"/>
                    <a:pt x="508219" y="472127"/>
                  </a:cubicBezTo>
                  <a:cubicBezTo>
                    <a:pt x="488776" y="425585"/>
                    <a:pt x="513260" y="375795"/>
                    <a:pt x="518661" y="329613"/>
                  </a:cubicBezTo>
                  <a:cubicBezTo>
                    <a:pt x="519021" y="328531"/>
                    <a:pt x="520101" y="328531"/>
                    <a:pt x="520101" y="329613"/>
                  </a:cubicBezTo>
                  <a:cubicBezTo>
                    <a:pt x="517580" y="365332"/>
                    <a:pt x="506059" y="401411"/>
                    <a:pt x="508939" y="437130"/>
                  </a:cubicBezTo>
                  <a:cubicBezTo>
                    <a:pt x="513260" y="493053"/>
                    <a:pt x="557546" y="511093"/>
                    <a:pt x="600752" y="534184"/>
                  </a:cubicBezTo>
                  <a:cubicBezTo>
                    <a:pt x="618755" y="543925"/>
                    <a:pt x="639638" y="559439"/>
                    <a:pt x="660881" y="560161"/>
                  </a:cubicBezTo>
                  <a:cubicBezTo>
                    <a:pt x="676003" y="560522"/>
                    <a:pt x="687795" y="552855"/>
                    <a:pt x="697336" y="542392"/>
                  </a:cubicBezTo>
                  <a:lnTo>
                    <a:pt x="719097" y="509641"/>
                  </a:lnTo>
                  <a:lnTo>
                    <a:pt x="748470" y="455166"/>
                  </a:lnTo>
                  <a:lnTo>
                    <a:pt x="749171" y="454878"/>
                  </a:lnTo>
                  <a:lnTo>
                    <a:pt x="758455" y="437852"/>
                  </a:lnTo>
                  <a:lnTo>
                    <a:pt x="762295" y="436922"/>
                  </a:lnTo>
                  <a:lnTo>
                    <a:pt x="762393" y="435937"/>
                  </a:lnTo>
                  <a:cubicBezTo>
                    <a:pt x="797672" y="431075"/>
                    <a:pt x="865672" y="441811"/>
                    <a:pt x="901406" y="418009"/>
                  </a:cubicBezTo>
                  <a:lnTo>
                    <a:pt x="908553" y="410798"/>
                  </a:lnTo>
                  <a:lnTo>
                    <a:pt x="915273" y="384200"/>
                  </a:lnTo>
                  <a:cubicBezTo>
                    <a:pt x="916290" y="373527"/>
                    <a:pt x="915435" y="362562"/>
                    <a:pt x="911928" y="351237"/>
                  </a:cubicBezTo>
                  <a:lnTo>
                    <a:pt x="913543" y="348066"/>
                  </a:lnTo>
                  <a:lnTo>
                    <a:pt x="890404" y="354444"/>
                  </a:lnTo>
                  <a:cubicBezTo>
                    <a:pt x="869649" y="355565"/>
                    <a:pt x="847817" y="348033"/>
                    <a:pt x="826254" y="332968"/>
                  </a:cubicBezTo>
                  <a:cubicBezTo>
                    <a:pt x="823738" y="331174"/>
                    <a:pt x="825895" y="326870"/>
                    <a:pt x="828770" y="327946"/>
                  </a:cubicBezTo>
                  <a:cubicBezTo>
                    <a:pt x="868302" y="342652"/>
                    <a:pt x="900646" y="354489"/>
                    <a:pt x="936584" y="321849"/>
                  </a:cubicBezTo>
                  <a:cubicBezTo>
                    <a:pt x="955182" y="304901"/>
                    <a:pt x="986718" y="266163"/>
                    <a:pt x="994197" y="232873"/>
                  </a:cubicBezTo>
                  <a:lnTo>
                    <a:pt x="993618" y="223633"/>
                  </a:lnTo>
                  <a:lnTo>
                    <a:pt x="988366" y="224584"/>
                  </a:lnTo>
                  <a:cubicBezTo>
                    <a:pt x="985939" y="223414"/>
                    <a:pt x="984321" y="220894"/>
                    <a:pt x="985759" y="217833"/>
                  </a:cubicBezTo>
                  <a:lnTo>
                    <a:pt x="992576" y="206993"/>
                  </a:lnTo>
                  <a:lnTo>
                    <a:pt x="992288" y="202408"/>
                  </a:lnTo>
                  <a:cubicBezTo>
                    <a:pt x="990851" y="199538"/>
                    <a:pt x="992288" y="196938"/>
                    <a:pt x="994489" y="195817"/>
                  </a:cubicBezTo>
                  <a:lnTo>
                    <a:pt x="998709" y="197239"/>
                  </a:lnTo>
                  <a:lnTo>
                    <a:pt x="1016634" y="168734"/>
                  </a:lnTo>
                  <a:cubicBezTo>
                    <a:pt x="1027824" y="152668"/>
                    <a:pt x="1038790" y="136466"/>
                    <a:pt x="1046160" y="118825"/>
                  </a:cubicBezTo>
                  <a:cubicBezTo>
                    <a:pt x="1061261" y="101903"/>
                    <a:pt x="1060542" y="82462"/>
                    <a:pt x="1044363" y="60500"/>
                  </a:cubicBezTo>
                  <a:cubicBezTo>
                    <a:pt x="1036813" y="50419"/>
                    <a:pt x="1027824" y="41778"/>
                    <a:pt x="1017758" y="33858"/>
                  </a:cubicBezTo>
                  <a:cubicBezTo>
                    <a:pt x="999691" y="20627"/>
                    <a:pt x="973131" y="6585"/>
                    <a:pt x="949604" y="12694"/>
                  </a:cubicBezTo>
                  <a:lnTo>
                    <a:pt x="935893" y="21138"/>
                  </a:lnTo>
                  <a:lnTo>
                    <a:pt x="937296" y="33825"/>
                  </a:lnTo>
                  <a:cubicBezTo>
                    <a:pt x="944351" y="55088"/>
                    <a:pt x="963701" y="73409"/>
                    <a:pt x="981438" y="84226"/>
                  </a:cubicBezTo>
                  <a:cubicBezTo>
                    <a:pt x="1002938" y="97928"/>
                    <a:pt x="1024797" y="96485"/>
                    <a:pt x="1047013" y="105139"/>
                  </a:cubicBezTo>
                  <a:cubicBezTo>
                    <a:pt x="1048088" y="105860"/>
                    <a:pt x="1048805" y="108384"/>
                    <a:pt x="1047013" y="108745"/>
                  </a:cubicBezTo>
                  <a:cubicBezTo>
                    <a:pt x="1008448" y="122942"/>
                    <a:pt x="934491" y="76682"/>
                    <a:pt x="930528" y="30837"/>
                  </a:cubicBezTo>
                  <a:lnTo>
                    <a:pt x="931575" y="23797"/>
                  </a:lnTo>
                  <a:lnTo>
                    <a:pt x="927516" y="26297"/>
                  </a:lnTo>
                  <a:cubicBezTo>
                    <a:pt x="916370" y="38178"/>
                    <a:pt x="910258" y="61940"/>
                    <a:pt x="902708" y="77061"/>
                  </a:cubicBezTo>
                  <a:cubicBezTo>
                    <a:pt x="894079" y="93263"/>
                    <a:pt x="877182" y="110904"/>
                    <a:pt x="871429" y="127825"/>
                  </a:cubicBezTo>
                  <a:cubicBezTo>
                    <a:pt x="852014" y="185790"/>
                    <a:pt x="934347" y="231514"/>
                    <a:pt x="980726" y="223954"/>
                  </a:cubicBezTo>
                  <a:cubicBezTo>
                    <a:pt x="983243" y="223594"/>
                    <a:pt x="984321" y="227194"/>
                    <a:pt x="982164" y="228274"/>
                  </a:cubicBezTo>
                  <a:cubicBezTo>
                    <a:pt x="929673" y="248796"/>
                    <a:pt x="876822" y="208112"/>
                    <a:pt x="858126" y="159148"/>
                  </a:cubicBezTo>
                  <a:cubicBezTo>
                    <a:pt x="849138" y="136106"/>
                    <a:pt x="857767" y="129266"/>
                    <a:pt x="871429" y="109824"/>
                  </a:cubicBezTo>
                  <a:cubicBezTo>
                    <a:pt x="885451" y="89662"/>
                    <a:pt x="896956" y="68780"/>
                    <a:pt x="908101" y="46819"/>
                  </a:cubicBezTo>
                  <a:cubicBezTo>
                    <a:pt x="914213" y="34938"/>
                    <a:pt x="919246" y="20536"/>
                    <a:pt x="929673" y="11536"/>
                  </a:cubicBezTo>
                  <a:cubicBezTo>
                    <a:pt x="939470" y="3075"/>
                    <a:pt x="950863" y="-255"/>
                    <a:pt x="962800" y="15"/>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9" name="Freeform 920">
              <a:extLst>
                <a:ext uri="{FF2B5EF4-FFF2-40B4-BE49-F238E27FC236}">
                  <a16:creationId xmlns:a16="http://schemas.microsoft.com/office/drawing/2014/main" id="{20BF30AB-B02C-0E4C-B8A4-353508E8146D}"/>
                </a:ext>
              </a:extLst>
            </p:cNvPr>
            <p:cNvSpPr>
              <a:spLocks/>
            </p:cNvSpPr>
            <p:nvPr/>
          </p:nvSpPr>
          <p:spPr bwMode="auto">
            <a:xfrm rot="-662614">
              <a:off x="11496488" y="5156386"/>
              <a:ext cx="1656184" cy="1664922"/>
            </a:xfrm>
            <a:custGeom>
              <a:avLst/>
              <a:gdLst/>
              <a:ahLst/>
              <a:cxnLst/>
              <a:rect l="0" t="0" r="r" b="b"/>
              <a:pathLst>
                <a:path w="1706311" h="1715313">
                  <a:moveTo>
                    <a:pt x="538106" y="1601464"/>
                  </a:moveTo>
                  <a:cubicBezTo>
                    <a:pt x="597700" y="1606504"/>
                    <a:pt x="659448" y="1623062"/>
                    <a:pt x="708272" y="1658698"/>
                  </a:cubicBezTo>
                  <a:cubicBezTo>
                    <a:pt x="710067" y="1660138"/>
                    <a:pt x="708631" y="1663017"/>
                    <a:pt x="706836" y="1661937"/>
                  </a:cubicBezTo>
                  <a:cubicBezTo>
                    <a:pt x="651909" y="1633141"/>
                    <a:pt x="599854" y="1610103"/>
                    <a:pt x="538106" y="1602544"/>
                  </a:cubicBezTo>
                  <a:cubicBezTo>
                    <a:pt x="537388" y="1602544"/>
                    <a:pt x="537747" y="1601464"/>
                    <a:pt x="538106" y="1601464"/>
                  </a:cubicBezTo>
                  <a:close/>
                  <a:moveTo>
                    <a:pt x="442349" y="1597427"/>
                  </a:moveTo>
                  <a:cubicBezTo>
                    <a:pt x="520413" y="1635846"/>
                    <a:pt x="599915" y="1656505"/>
                    <a:pt x="684814" y="1672815"/>
                  </a:cubicBezTo>
                  <a:cubicBezTo>
                    <a:pt x="686253" y="1673178"/>
                    <a:pt x="685893" y="1675715"/>
                    <a:pt x="684454" y="1675352"/>
                  </a:cubicBezTo>
                  <a:cubicBezTo>
                    <a:pt x="599196" y="1667741"/>
                    <a:pt x="517175" y="1637658"/>
                    <a:pt x="441270" y="1598877"/>
                  </a:cubicBezTo>
                  <a:cubicBezTo>
                    <a:pt x="440551" y="1598152"/>
                    <a:pt x="441270" y="1596702"/>
                    <a:pt x="442349" y="1597427"/>
                  </a:cubicBezTo>
                  <a:close/>
                  <a:moveTo>
                    <a:pt x="815201" y="1387510"/>
                  </a:moveTo>
                  <a:cubicBezTo>
                    <a:pt x="841327" y="1407539"/>
                    <a:pt x="852938" y="1438297"/>
                    <a:pt x="845681" y="1470486"/>
                  </a:cubicBezTo>
                  <a:cubicBezTo>
                    <a:pt x="845318" y="1471559"/>
                    <a:pt x="844230" y="1472632"/>
                    <a:pt x="843141" y="1472990"/>
                  </a:cubicBezTo>
                  <a:cubicBezTo>
                    <a:pt x="818467" y="1477282"/>
                    <a:pt x="781456" y="1468340"/>
                    <a:pt x="778916" y="1438297"/>
                  </a:cubicBezTo>
                  <a:cubicBezTo>
                    <a:pt x="777101" y="1417911"/>
                    <a:pt x="798510" y="1391802"/>
                    <a:pt x="819556" y="1404320"/>
                  </a:cubicBezTo>
                  <a:cubicBezTo>
                    <a:pt x="821370" y="1405750"/>
                    <a:pt x="820281" y="1408612"/>
                    <a:pt x="818467" y="1408254"/>
                  </a:cubicBezTo>
                  <a:cubicBezTo>
                    <a:pt x="801776" y="1405035"/>
                    <a:pt x="786173" y="1419699"/>
                    <a:pt x="786898" y="1436151"/>
                  </a:cubicBezTo>
                  <a:cubicBezTo>
                    <a:pt x="787261" y="1455465"/>
                    <a:pt x="809396" y="1465479"/>
                    <a:pt x="825724" y="1466910"/>
                  </a:cubicBezTo>
                  <a:cubicBezTo>
                    <a:pt x="835884" y="1467625"/>
                    <a:pt x="839513" y="1467625"/>
                    <a:pt x="840601" y="1456895"/>
                  </a:cubicBezTo>
                  <a:cubicBezTo>
                    <a:pt x="841327" y="1448311"/>
                    <a:pt x="840964" y="1440085"/>
                    <a:pt x="838787" y="1431502"/>
                  </a:cubicBezTo>
                  <a:cubicBezTo>
                    <a:pt x="835158" y="1414692"/>
                    <a:pt x="826813" y="1400028"/>
                    <a:pt x="814476" y="1388583"/>
                  </a:cubicBezTo>
                  <a:cubicBezTo>
                    <a:pt x="813750" y="1387868"/>
                    <a:pt x="814476" y="1387152"/>
                    <a:pt x="815201" y="1387510"/>
                  </a:cubicBezTo>
                  <a:close/>
                  <a:moveTo>
                    <a:pt x="439754" y="1283462"/>
                  </a:moveTo>
                  <a:cubicBezTo>
                    <a:pt x="441198" y="1282377"/>
                    <a:pt x="443365" y="1283824"/>
                    <a:pt x="442282" y="1285633"/>
                  </a:cubicBezTo>
                  <a:cubicBezTo>
                    <a:pt x="420979" y="1328328"/>
                    <a:pt x="383790" y="1366320"/>
                    <a:pt x="354906" y="1403588"/>
                  </a:cubicBezTo>
                  <a:cubicBezTo>
                    <a:pt x="350934" y="1409015"/>
                    <a:pt x="343713" y="1401779"/>
                    <a:pt x="347684" y="1396352"/>
                  </a:cubicBezTo>
                  <a:cubicBezTo>
                    <a:pt x="376569" y="1359445"/>
                    <a:pt x="404009" y="1314579"/>
                    <a:pt x="439754" y="1283462"/>
                  </a:cubicBezTo>
                  <a:close/>
                  <a:moveTo>
                    <a:pt x="261826" y="1139878"/>
                  </a:moveTo>
                  <a:lnTo>
                    <a:pt x="258554" y="1141811"/>
                  </a:lnTo>
                  <a:cubicBezTo>
                    <a:pt x="244242" y="1151943"/>
                    <a:pt x="231151" y="1162917"/>
                    <a:pt x="218761" y="1174693"/>
                  </a:cubicBezTo>
                  <a:lnTo>
                    <a:pt x="174089" y="1225665"/>
                  </a:lnTo>
                  <a:lnTo>
                    <a:pt x="179553" y="1229283"/>
                  </a:lnTo>
                  <a:cubicBezTo>
                    <a:pt x="193226" y="1238645"/>
                    <a:pt x="210497" y="1256288"/>
                    <a:pt x="229207" y="1249807"/>
                  </a:cubicBezTo>
                  <a:cubicBezTo>
                    <a:pt x="239281" y="1246206"/>
                    <a:pt x="259431" y="1223882"/>
                    <a:pt x="266987" y="1216680"/>
                  </a:cubicBezTo>
                  <a:cubicBezTo>
                    <a:pt x="298650" y="1188595"/>
                    <a:pt x="296491" y="1179593"/>
                    <a:pt x="269146" y="1148267"/>
                  </a:cubicBezTo>
                  <a:lnTo>
                    <a:pt x="261826" y="1139878"/>
                  </a:lnTo>
                  <a:close/>
                  <a:moveTo>
                    <a:pt x="246196" y="1121965"/>
                  </a:moveTo>
                  <a:lnTo>
                    <a:pt x="179715" y="1179443"/>
                  </a:lnTo>
                  <a:lnTo>
                    <a:pt x="152211" y="1211180"/>
                  </a:lnTo>
                  <a:lnTo>
                    <a:pt x="164981" y="1219635"/>
                  </a:lnTo>
                  <a:lnTo>
                    <a:pt x="172135" y="1205813"/>
                  </a:lnTo>
                  <a:cubicBezTo>
                    <a:pt x="182710" y="1190799"/>
                    <a:pt x="195315" y="1176886"/>
                    <a:pt x="209220" y="1164296"/>
                  </a:cubicBezTo>
                  <a:lnTo>
                    <a:pt x="253938" y="1130838"/>
                  </a:lnTo>
                  <a:lnTo>
                    <a:pt x="246196" y="1121965"/>
                  </a:lnTo>
                  <a:close/>
                  <a:moveTo>
                    <a:pt x="291715" y="1092552"/>
                  </a:moveTo>
                  <a:cubicBezTo>
                    <a:pt x="288473" y="1091743"/>
                    <a:pt x="270639" y="1103886"/>
                    <a:pt x="260253" y="1111071"/>
                  </a:cubicBezTo>
                  <a:lnTo>
                    <a:pt x="256056" y="1113954"/>
                  </a:lnTo>
                  <a:lnTo>
                    <a:pt x="264861" y="1125297"/>
                  </a:lnTo>
                  <a:lnTo>
                    <a:pt x="298876" y="1108168"/>
                  </a:lnTo>
                  <a:lnTo>
                    <a:pt x="298155" y="1098894"/>
                  </a:lnTo>
                  <a:cubicBezTo>
                    <a:pt x="298020" y="1096330"/>
                    <a:pt x="296939" y="1094351"/>
                    <a:pt x="291715" y="1092552"/>
                  </a:cubicBezTo>
                  <a:close/>
                  <a:moveTo>
                    <a:pt x="693885" y="1091189"/>
                  </a:moveTo>
                  <a:lnTo>
                    <a:pt x="663419" y="1207076"/>
                  </a:lnTo>
                  <a:cubicBezTo>
                    <a:pt x="660898" y="1215732"/>
                    <a:pt x="658378" y="1224027"/>
                    <a:pt x="655858" y="1232323"/>
                  </a:cubicBezTo>
                  <a:lnTo>
                    <a:pt x="678598" y="1259406"/>
                  </a:lnTo>
                  <a:lnTo>
                    <a:pt x="701402" y="1262815"/>
                  </a:lnTo>
                  <a:cubicBezTo>
                    <a:pt x="702126" y="1262815"/>
                    <a:pt x="702126" y="1264564"/>
                    <a:pt x="701040" y="1264564"/>
                  </a:cubicBezTo>
                  <a:lnTo>
                    <a:pt x="680155" y="1261261"/>
                  </a:lnTo>
                  <a:lnTo>
                    <a:pt x="688260" y="1270914"/>
                  </a:lnTo>
                  <a:cubicBezTo>
                    <a:pt x="713822" y="1278849"/>
                    <a:pt x="724622" y="1230880"/>
                    <a:pt x="729303" y="1216814"/>
                  </a:cubicBezTo>
                  <a:cubicBezTo>
                    <a:pt x="739023" y="1188321"/>
                    <a:pt x="747664" y="1159468"/>
                    <a:pt x="756304" y="1130614"/>
                  </a:cubicBezTo>
                  <a:lnTo>
                    <a:pt x="762604" y="1106987"/>
                  </a:lnTo>
                  <a:lnTo>
                    <a:pt x="693885" y="1091189"/>
                  </a:lnTo>
                  <a:close/>
                  <a:moveTo>
                    <a:pt x="792469" y="1039716"/>
                  </a:moveTo>
                  <a:lnTo>
                    <a:pt x="784566" y="1072952"/>
                  </a:lnTo>
                  <a:lnTo>
                    <a:pt x="778957" y="1091153"/>
                  </a:lnTo>
                  <a:lnTo>
                    <a:pt x="836669" y="1096139"/>
                  </a:lnTo>
                  <a:lnTo>
                    <a:pt x="917767" y="1104548"/>
                  </a:lnTo>
                  <a:lnTo>
                    <a:pt x="913385" y="1078128"/>
                  </a:lnTo>
                  <a:lnTo>
                    <a:pt x="910416" y="1077662"/>
                  </a:lnTo>
                  <a:cubicBezTo>
                    <a:pt x="892771" y="1054067"/>
                    <a:pt x="834795" y="1049063"/>
                    <a:pt x="807788" y="1042985"/>
                  </a:cubicBezTo>
                  <a:lnTo>
                    <a:pt x="792469" y="1039716"/>
                  </a:lnTo>
                  <a:close/>
                  <a:moveTo>
                    <a:pt x="710988" y="1023175"/>
                  </a:moveTo>
                  <a:lnTo>
                    <a:pt x="709501" y="1031791"/>
                  </a:lnTo>
                  <a:lnTo>
                    <a:pt x="696397" y="1081636"/>
                  </a:lnTo>
                  <a:lnTo>
                    <a:pt x="740117" y="1087798"/>
                  </a:lnTo>
                  <a:lnTo>
                    <a:pt x="767099" y="1090129"/>
                  </a:lnTo>
                  <a:lnTo>
                    <a:pt x="781183" y="1037308"/>
                  </a:lnTo>
                  <a:lnTo>
                    <a:pt x="730726" y="1026541"/>
                  </a:lnTo>
                  <a:lnTo>
                    <a:pt x="710988" y="1023175"/>
                  </a:lnTo>
                  <a:close/>
                  <a:moveTo>
                    <a:pt x="944000" y="997201"/>
                  </a:moveTo>
                  <a:cubicBezTo>
                    <a:pt x="959675" y="1029272"/>
                    <a:pt x="958217" y="1074677"/>
                    <a:pt x="983370" y="1102784"/>
                  </a:cubicBezTo>
                  <a:cubicBezTo>
                    <a:pt x="986287" y="1106027"/>
                    <a:pt x="983735" y="1112153"/>
                    <a:pt x="978631" y="1110712"/>
                  </a:cubicBezTo>
                  <a:cubicBezTo>
                    <a:pt x="964050" y="1106748"/>
                    <a:pt x="958946" y="1081163"/>
                    <a:pt x="954572" y="1068911"/>
                  </a:cubicBezTo>
                  <a:cubicBezTo>
                    <a:pt x="946916" y="1047290"/>
                    <a:pt x="937438" y="1021345"/>
                    <a:pt x="939990" y="998282"/>
                  </a:cubicBezTo>
                  <a:cubicBezTo>
                    <a:pt x="939990" y="996480"/>
                    <a:pt x="942906" y="995039"/>
                    <a:pt x="944000" y="997201"/>
                  </a:cubicBezTo>
                  <a:close/>
                  <a:moveTo>
                    <a:pt x="730552" y="898202"/>
                  </a:moveTo>
                  <a:cubicBezTo>
                    <a:pt x="757826" y="906500"/>
                    <a:pt x="786535" y="911912"/>
                    <a:pt x="814885" y="915881"/>
                  </a:cubicBezTo>
                  <a:cubicBezTo>
                    <a:pt x="822779" y="916963"/>
                    <a:pt x="819550" y="929591"/>
                    <a:pt x="811655" y="928509"/>
                  </a:cubicBezTo>
                  <a:cubicBezTo>
                    <a:pt x="781152" y="925261"/>
                    <a:pt x="755672" y="915520"/>
                    <a:pt x="729835" y="899284"/>
                  </a:cubicBezTo>
                  <a:cubicBezTo>
                    <a:pt x="729476" y="898923"/>
                    <a:pt x="729835" y="898202"/>
                    <a:pt x="730552" y="898202"/>
                  </a:cubicBezTo>
                  <a:close/>
                  <a:moveTo>
                    <a:pt x="1141114" y="891322"/>
                  </a:moveTo>
                  <a:lnTo>
                    <a:pt x="1129633" y="899813"/>
                  </a:lnTo>
                  <a:lnTo>
                    <a:pt x="1122600" y="899592"/>
                  </a:lnTo>
                  <a:lnTo>
                    <a:pt x="1116342" y="904208"/>
                  </a:lnTo>
                  <a:cubicBezTo>
                    <a:pt x="1051583" y="937741"/>
                    <a:pt x="985745" y="970914"/>
                    <a:pt x="920986" y="1006250"/>
                  </a:cubicBezTo>
                  <a:lnTo>
                    <a:pt x="914226" y="1004234"/>
                  </a:lnTo>
                  <a:lnTo>
                    <a:pt x="918145" y="1014033"/>
                  </a:lnTo>
                  <a:cubicBezTo>
                    <a:pt x="923010" y="1037435"/>
                    <a:pt x="923551" y="1059667"/>
                    <a:pt x="926614" y="1081268"/>
                  </a:cubicBezTo>
                  <a:lnTo>
                    <a:pt x="932301" y="1106054"/>
                  </a:lnTo>
                  <a:lnTo>
                    <a:pt x="932680" y="1106094"/>
                  </a:lnTo>
                  <a:cubicBezTo>
                    <a:pt x="936466" y="1106811"/>
                    <a:pt x="937728" y="1109681"/>
                    <a:pt x="937233" y="1112461"/>
                  </a:cubicBezTo>
                  <a:lnTo>
                    <a:pt x="934775" y="1114851"/>
                  </a:lnTo>
                  <a:lnTo>
                    <a:pt x="950217" y="1144723"/>
                  </a:lnTo>
                  <a:lnTo>
                    <a:pt x="950017" y="1145551"/>
                  </a:lnTo>
                  <a:lnTo>
                    <a:pt x="967756" y="1129567"/>
                  </a:lnTo>
                  <a:cubicBezTo>
                    <a:pt x="1019024" y="1094682"/>
                    <a:pt x="1077172" y="1057768"/>
                    <a:pt x="1135825" y="1029626"/>
                  </a:cubicBezTo>
                  <a:lnTo>
                    <a:pt x="1186546" y="1008140"/>
                  </a:lnTo>
                  <a:lnTo>
                    <a:pt x="1173536" y="996751"/>
                  </a:lnTo>
                  <a:cubicBezTo>
                    <a:pt x="1169038" y="990450"/>
                    <a:pt x="1165259" y="983520"/>
                    <a:pt x="1162740" y="979739"/>
                  </a:cubicBezTo>
                  <a:cubicBezTo>
                    <a:pt x="1147266" y="956337"/>
                    <a:pt x="1133231" y="932576"/>
                    <a:pt x="1121356" y="907014"/>
                  </a:cubicBezTo>
                  <a:cubicBezTo>
                    <a:pt x="1119916" y="903773"/>
                    <a:pt x="1124595" y="900533"/>
                    <a:pt x="1126754" y="904134"/>
                  </a:cubicBezTo>
                  <a:cubicBezTo>
                    <a:pt x="1139349" y="925375"/>
                    <a:pt x="1151225" y="949137"/>
                    <a:pt x="1167059" y="968578"/>
                  </a:cubicBezTo>
                  <a:cubicBezTo>
                    <a:pt x="1175335" y="978299"/>
                    <a:pt x="1190090" y="996661"/>
                    <a:pt x="1204844" y="995580"/>
                  </a:cubicBezTo>
                  <a:lnTo>
                    <a:pt x="1209631" y="993283"/>
                  </a:lnTo>
                  <a:lnTo>
                    <a:pt x="1140492" y="894051"/>
                  </a:lnTo>
                  <a:lnTo>
                    <a:pt x="1141114" y="891322"/>
                  </a:lnTo>
                  <a:close/>
                  <a:moveTo>
                    <a:pt x="1164250" y="874210"/>
                  </a:moveTo>
                  <a:lnTo>
                    <a:pt x="1141927" y="890720"/>
                  </a:lnTo>
                  <a:lnTo>
                    <a:pt x="1144454" y="890827"/>
                  </a:lnTo>
                  <a:lnTo>
                    <a:pt x="1217857" y="989334"/>
                  </a:lnTo>
                  <a:lnTo>
                    <a:pt x="1220408" y="988110"/>
                  </a:lnTo>
                  <a:lnTo>
                    <a:pt x="1227193" y="983517"/>
                  </a:lnTo>
                  <a:lnTo>
                    <a:pt x="1231901" y="969010"/>
                  </a:lnTo>
                  <a:cubicBezTo>
                    <a:pt x="1231918" y="963004"/>
                    <a:pt x="1230119" y="956130"/>
                    <a:pt x="1226072" y="948198"/>
                  </a:cubicBezTo>
                  <a:cubicBezTo>
                    <a:pt x="1216358" y="928366"/>
                    <a:pt x="1202327" y="901323"/>
                    <a:pt x="1186137" y="886539"/>
                  </a:cubicBezTo>
                  <a:cubicBezTo>
                    <a:pt x="1181415" y="882483"/>
                    <a:pt x="1176187" y="878528"/>
                    <a:pt x="1170719" y="875720"/>
                  </a:cubicBezTo>
                  <a:lnTo>
                    <a:pt x="1164250" y="874210"/>
                  </a:lnTo>
                  <a:close/>
                  <a:moveTo>
                    <a:pt x="1277807" y="797835"/>
                  </a:moveTo>
                  <a:cubicBezTo>
                    <a:pt x="1269620" y="798826"/>
                    <a:pt x="1260443" y="805126"/>
                    <a:pt x="1246948" y="813047"/>
                  </a:cubicBezTo>
                  <a:lnTo>
                    <a:pt x="1183444" y="860014"/>
                  </a:lnTo>
                  <a:lnTo>
                    <a:pt x="1188133" y="863517"/>
                  </a:lnTo>
                  <a:cubicBezTo>
                    <a:pt x="1209694" y="884096"/>
                    <a:pt x="1229657" y="919881"/>
                    <a:pt x="1240640" y="947620"/>
                  </a:cubicBezTo>
                  <a:lnTo>
                    <a:pt x="1247023" y="971270"/>
                  </a:lnTo>
                  <a:lnTo>
                    <a:pt x="1304886" y="937976"/>
                  </a:lnTo>
                  <a:cubicBezTo>
                    <a:pt x="1313523" y="933296"/>
                    <a:pt x="1329717" y="927535"/>
                    <a:pt x="1335835" y="920695"/>
                  </a:cubicBezTo>
                  <a:cubicBezTo>
                    <a:pt x="1346631" y="908094"/>
                    <a:pt x="1345551" y="894413"/>
                    <a:pt x="1339073" y="877491"/>
                  </a:cubicBezTo>
                  <a:cubicBezTo>
                    <a:pt x="1331876" y="857330"/>
                    <a:pt x="1315682" y="831768"/>
                    <a:pt x="1302727" y="814487"/>
                  </a:cubicBezTo>
                  <a:cubicBezTo>
                    <a:pt x="1293191" y="801166"/>
                    <a:pt x="1285994" y="796845"/>
                    <a:pt x="1277807" y="797835"/>
                  </a:cubicBezTo>
                  <a:close/>
                  <a:moveTo>
                    <a:pt x="742602" y="686188"/>
                  </a:moveTo>
                  <a:cubicBezTo>
                    <a:pt x="767091" y="692940"/>
                    <a:pt x="791220" y="701115"/>
                    <a:pt x="816068" y="706091"/>
                  </a:cubicBezTo>
                  <a:cubicBezTo>
                    <a:pt x="840557" y="710711"/>
                    <a:pt x="867207" y="708934"/>
                    <a:pt x="891335" y="716042"/>
                  </a:cubicBezTo>
                  <a:cubicBezTo>
                    <a:pt x="893856" y="716397"/>
                    <a:pt x="894216" y="720307"/>
                    <a:pt x="891335" y="721018"/>
                  </a:cubicBezTo>
                  <a:cubicBezTo>
                    <a:pt x="845959" y="732746"/>
                    <a:pt x="780776" y="712488"/>
                    <a:pt x="741162" y="690097"/>
                  </a:cubicBezTo>
                  <a:cubicBezTo>
                    <a:pt x="739001" y="688675"/>
                    <a:pt x="740081" y="685477"/>
                    <a:pt x="742602" y="686188"/>
                  </a:cubicBezTo>
                  <a:close/>
                  <a:moveTo>
                    <a:pt x="771449" y="660006"/>
                  </a:moveTo>
                  <a:cubicBezTo>
                    <a:pt x="765569" y="660941"/>
                    <a:pt x="759245" y="663261"/>
                    <a:pt x="751953" y="667586"/>
                  </a:cubicBezTo>
                  <a:cubicBezTo>
                    <a:pt x="715943" y="688490"/>
                    <a:pt x="737549" y="672632"/>
                    <a:pt x="735028" y="696420"/>
                  </a:cubicBezTo>
                  <a:cubicBezTo>
                    <a:pt x="733588" y="706511"/>
                    <a:pt x="735028" y="716963"/>
                    <a:pt x="733948" y="727055"/>
                  </a:cubicBezTo>
                  <a:cubicBezTo>
                    <a:pt x="727466" y="777873"/>
                    <a:pt x="696858" y="835540"/>
                    <a:pt x="721705" y="885277"/>
                  </a:cubicBezTo>
                  <a:cubicBezTo>
                    <a:pt x="722785" y="887620"/>
                    <a:pt x="721885" y="890053"/>
                    <a:pt x="720219" y="891404"/>
                  </a:cubicBezTo>
                  <a:lnTo>
                    <a:pt x="717985" y="891272"/>
                  </a:lnTo>
                  <a:lnTo>
                    <a:pt x="715565" y="894186"/>
                  </a:lnTo>
                  <a:lnTo>
                    <a:pt x="709607" y="895587"/>
                  </a:lnTo>
                  <a:lnTo>
                    <a:pt x="717602" y="928730"/>
                  </a:lnTo>
                  <a:cubicBezTo>
                    <a:pt x="720100" y="945805"/>
                    <a:pt x="720167" y="962374"/>
                    <a:pt x="718564" y="979272"/>
                  </a:cubicBezTo>
                  <a:lnTo>
                    <a:pt x="713132" y="1010752"/>
                  </a:lnTo>
                  <a:lnTo>
                    <a:pt x="768176" y="1020821"/>
                  </a:lnTo>
                  <a:lnTo>
                    <a:pt x="784683" y="1024439"/>
                  </a:lnTo>
                  <a:lnTo>
                    <a:pt x="807788" y="939821"/>
                  </a:lnTo>
                  <a:cubicBezTo>
                    <a:pt x="808508" y="937296"/>
                    <a:pt x="810668" y="936485"/>
                    <a:pt x="812558" y="936980"/>
                  </a:cubicBezTo>
                  <a:lnTo>
                    <a:pt x="812561" y="936986"/>
                  </a:lnTo>
                  <a:lnTo>
                    <a:pt x="814250" y="929248"/>
                  </a:lnTo>
                  <a:cubicBezTo>
                    <a:pt x="855301" y="900775"/>
                    <a:pt x="874026" y="822204"/>
                    <a:pt x="892391" y="777873"/>
                  </a:cubicBezTo>
                  <a:cubicBezTo>
                    <a:pt x="905354" y="746878"/>
                    <a:pt x="938123" y="687409"/>
                    <a:pt x="883389" y="680561"/>
                  </a:cubicBezTo>
                  <a:cubicBezTo>
                    <a:pt x="864303" y="678038"/>
                    <a:pt x="845578" y="676236"/>
                    <a:pt x="826493" y="672272"/>
                  </a:cubicBezTo>
                  <a:cubicBezTo>
                    <a:pt x="802727" y="666865"/>
                    <a:pt x="789088" y="657202"/>
                    <a:pt x="771449" y="660006"/>
                  </a:cubicBezTo>
                  <a:close/>
                  <a:moveTo>
                    <a:pt x="1675035" y="616091"/>
                  </a:moveTo>
                  <a:lnTo>
                    <a:pt x="1674630" y="617926"/>
                  </a:lnTo>
                  <a:lnTo>
                    <a:pt x="1677791" y="619079"/>
                  </a:lnTo>
                  <a:cubicBezTo>
                    <a:pt x="1680271" y="624052"/>
                    <a:pt x="1680625" y="629026"/>
                    <a:pt x="1683813" y="633999"/>
                  </a:cubicBezTo>
                  <a:lnTo>
                    <a:pt x="1693510" y="639788"/>
                  </a:lnTo>
                  <a:lnTo>
                    <a:pt x="1693023" y="647143"/>
                  </a:lnTo>
                  <a:cubicBezTo>
                    <a:pt x="1695148" y="645722"/>
                    <a:pt x="1696919" y="644301"/>
                    <a:pt x="1698691" y="642880"/>
                  </a:cubicBezTo>
                  <a:lnTo>
                    <a:pt x="1693510" y="639788"/>
                  </a:lnTo>
                  <a:lnTo>
                    <a:pt x="1693908" y="633777"/>
                  </a:lnTo>
                  <a:cubicBezTo>
                    <a:pt x="1693023" y="629470"/>
                    <a:pt x="1690897" y="625473"/>
                    <a:pt x="1687355" y="622276"/>
                  </a:cubicBezTo>
                  <a:cubicBezTo>
                    <a:pt x="1683813" y="619079"/>
                    <a:pt x="1679916" y="617303"/>
                    <a:pt x="1675311" y="616237"/>
                  </a:cubicBezTo>
                  <a:lnTo>
                    <a:pt x="1675035" y="616091"/>
                  </a:lnTo>
                  <a:close/>
                  <a:moveTo>
                    <a:pt x="801313" y="591315"/>
                  </a:moveTo>
                  <a:cubicBezTo>
                    <a:pt x="818470" y="600024"/>
                    <a:pt x="834556" y="607644"/>
                    <a:pt x="853143" y="610547"/>
                  </a:cubicBezTo>
                  <a:cubicBezTo>
                    <a:pt x="869943" y="613087"/>
                    <a:pt x="887101" y="606555"/>
                    <a:pt x="902829" y="610910"/>
                  </a:cubicBezTo>
                  <a:cubicBezTo>
                    <a:pt x="904616" y="611635"/>
                    <a:pt x="905331" y="613812"/>
                    <a:pt x="904258" y="615627"/>
                  </a:cubicBezTo>
                  <a:cubicBezTo>
                    <a:pt x="892463" y="627964"/>
                    <a:pt x="868871" y="625424"/>
                    <a:pt x="853500" y="623247"/>
                  </a:cubicBezTo>
                  <a:cubicBezTo>
                    <a:pt x="832768" y="619981"/>
                    <a:pt x="813109" y="610547"/>
                    <a:pt x="799168" y="594218"/>
                  </a:cubicBezTo>
                  <a:cubicBezTo>
                    <a:pt x="797738" y="592767"/>
                    <a:pt x="799526" y="590227"/>
                    <a:pt x="801313" y="591315"/>
                  </a:cubicBezTo>
                  <a:close/>
                  <a:moveTo>
                    <a:pt x="806255" y="572764"/>
                  </a:moveTo>
                  <a:cubicBezTo>
                    <a:pt x="862226" y="581750"/>
                    <a:pt x="913864" y="583187"/>
                    <a:pt x="970197" y="574920"/>
                  </a:cubicBezTo>
                  <a:cubicBezTo>
                    <a:pt x="971641" y="574920"/>
                    <a:pt x="972002" y="577436"/>
                    <a:pt x="970919" y="577796"/>
                  </a:cubicBezTo>
                  <a:cubicBezTo>
                    <a:pt x="917114" y="591454"/>
                    <a:pt x="858254" y="591095"/>
                    <a:pt x="805533" y="575280"/>
                  </a:cubicBezTo>
                  <a:cubicBezTo>
                    <a:pt x="804088" y="574920"/>
                    <a:pt x="804810" y="572764"/>
                    <a:pt x="806255" y="572764"/>
                  </a:cubicBezTo>
                  <a:close/>
                  <a:moveTo>
                    <a:pt x="983764" y="363413"/>
                  </a:moveTo>
                  <a:cubicBezTo>
                    <a:pt x="984847" y="361627"/>
                    <a:pt x="987012" y="362698"/>
                    <a:pt x="987372" y="364484"/>
                  </a:cubicBezTo>
                  <a:cubicBezTo>
                    <a:pt x="988094" y="385558"/>
                    <a:pt x="993506" y="406275"/>
                    <a:pt x="1012989" y="418419"/>
                  </a:cubicBezTo>
                  <a:cubicBezTo>
                    <a:pt x="1015154" y="419491"/>
                    <a:pt x="1017680" y="421634"/>
                    <a:pt x="1019844" y="420919"/>
                  </a:cubicBezTo>
                  <a:cubicBezTo>
                    <a:pt x="1023452" y="420205"/>
                    <a:pt x="1023091" y="416276"/>
                    <a:pt x="1023091" y="413061"/>
                  </a:cubicBezTo>
                  <a:cubicBezTo>
                    <a:pt x="1023452" y="407704"/>
                    <a:pt x="1022731" y="402703"/>
                    <a:pt x="1021287" y="397345"/>
                  </a:cubicBezTo>
                  <a:cubicBezTo>
                    <a:pt x="1018040" y="386630"/>
                    <a:pt x="1012268" y="377343"/>
                    <a:pt x="1003608" y="370199"/>
                  </a:cubicBezTo>
                  <a:cubicBezTo>
                    <a:pt x="1001804" y="368770"/>
                    <a:pt x="1003969" y="366270"/>
                    <a:pt x="1005773" y="367342"/>
                  </a:cubicBezTo>
                  <a:cubicBezTo>
                    <a:pt x="1018762" y="375914"/>
                    <a:pt x="1027782" y="387701"/>
                    <a:pt x="1030668" y="403417"/>
                  </a:cubicBezTo>
                  <a:cubicBezTo>
                    <a:pt x="1032111" y="411633"/>
                    <a:pt x="1033915" y="432707"/>
                    <a:pt x="1019844" y="430921"/>
                  </a:cubicBezTo>
                  <a:cubicBezTo>
                    <a:pt x="1006495" y="429135"/>
                    <a:pt x="993506" y="414133"/>
                    <a:pt x="987733" y="403060"/>
                  </a:cubicBezTo>
                  <a:cubicBezTo>
                    <a:pt x="981239" y="390559"/>
                    <a:pt x="978713" y="376629"/>
                    <a:pt x="983764" y="363413"/>
                  </a:cubicBezTo>
                  <a:close/>
                  <a:moveTo>
                    <a:pt x="835502" y="230668"/>
                  </a:moveTo>
                  <a:lnTo>
                    <a:pt x="767430" y="269167"/>
                  </a:lnTo>
                  <a:cubicBezTo>
                    <a:pt x="694122" y="328598"/>
                    <a:pt x="654256" y="423161"/>
                    <a:pt x="723870" y="511032"/>
                  </a:cubicBezTo>
                  <a:cubicBezTo>
                    <a:pt x="742128" y="533744"/>
                    <a:pt x="808039" y="595648"/>
                    <a:pt x="777956" y="628640"/>
                  </a:cubicBezTo>
                  <a:lnTo>
                    <a:pt x="759754" y="640185"/>
                  </a:lnTo>
                  <a:lnTo>
                    <a:pt x="791558" y="649504"/>
                  </a:lnTo>
                  <a:cubicBezTo>
                    <a:pt x="804347" y="654048"/>
                    <a:pt x="817401" y="658756"/>
                    <a:pt x="829374" y="661099"/>
                  </a:cubicBezTo>
                  <a:cubicBezTo>
                    <a:pt x="841257" y="663351"/>
                    <a:pt x="855121" y="664320"/>
                    <a:pt x="868748" y="665610"/>
                  </a:cubicBezTo>
                  <a:lnTo>
                    <a:pt x="892244" y="669594"/>
                  </a:lnTo>
                  <a:lnTo>
                    <a:pt x="884515" y="659131"/>
                  </a:lnTo>
                  <a:cubicBezTo>
                    <a:pt x="872299" y="620914"/>
                    <a:pt x="971793" y="594904"/>
                    <a:pt x="988768" y="585446"/>
                  </a:cubicBezTo>
                  <a:cubicBezTo>
                    <a:pt x="1046250" y="553378"/>
                    <a:pt x="1073195" y="492485"/>
                    <a:pt x="1068884" y="427629"/>
                  </a:cubicBezTo>
                  <a:cubicBezTo>
                    <a:pt x="1066908" y="396462"/>
                    <a:pt x="1057208" y="369078"/>
                    <a:pt x="1045038" y="342595"/>
                  </a:cubicBezTo>
                  <a:lnTo>
                    <a:pt x="1007349" y="264976"/>
                  </a:lnTo>
                  <a:lnTo>
                    <a:pt x="985778" y="272234"/>
                  </a:lnTo>
                  <a:cubicBezTo>
                    <a:pt x="961092" y="274973"/>
                    <a:pt x="930429" y="265690"/>
                    <a:pt x="909896" y="263018"/>
                  </a:cubicBezTo>
                  <a:cubicBezTo>
                    <a:pt x="896028" y="261416"/>
                    <a:pt x="880809" y="260080"/>
                    <a:pt x="867301" y="255717"/>
                  </a:cubicBezTo>
                  <a:lnTo>
                    <a:pt x="835502" y="230668"/>
                  </a:lnTo>
                  <a:close/>
                  <a:moveTo>
                    <a:pt x="932829" y="216492"/>
                  </a:moveTo>
                  <a:cubicBezTo>
                    <a:pt x="957950" y="219852"/>
                    <a:pt x="982393" y="227570"/>
                    <a:pt x="1001876" y="240102"/>
                  </a:cubicBezTo>
                  <a:cubicBezTo>
                    <a:pt x="1006927" y="243371"/>
                    <a:pt x="1004041" y="251726"/>
                    <a:pt x="997908" y="250273"/>
                  </a:cubicBezTo>
                  <a:cubicBezTo>
                    <a:pt x="976621" y="244098"/>
                    <a:pt x="956777" y="234653"/>
                    <a:pt x="935129" y="229931"/>
                  </a:cubicBezTo>
                  <a:cubicBezTo>
                    <a:pt x="910235" y="224846"/>
                    <a:pt x="885340" y="224846"/>
                    <a:pt x="860084" y="224119"/>
                  </a:cubicBezTo>
                  <a:cubicBezTo>
                    <a:pt x="857559" y="224119"/>
                    <a:pt x="856476" y="219761"/>
                    <a:pt x="859723" y="219034"/>
                  </a:cubicBezTo>
                  <a:cubicBezTo>
                    <a:pt x="881912" y="214131"/>
                    <a:pt x="907709" y="213132"/>
                    <a:pt x="932829" y="216492"/>
                  </a:cubicBezTo>
                  <a:close/>
                  <a:moveTo>
                    <a:pt x="900269" y="58776"/>
                  </a:moveTo>
                  <a:cubicBezTo>
                    <a:pt x="927242" y="70741"/>
                    <a:pt x="956732" y="76905"/>
                    <a:pt x="985143" y="85607"/>
                  </a:cubicBezTo>
                  <a:cubicBezTo>
                    <a:pt x="1009599" y="93221"/>
                    <a:pt x="1025783" y="95034"/>
                    <a:pt x="1051317" y="91771"/>
                  </a:cubicBezTo>
                  <a:cubicBezTo>
                    <a:pt x="1053834" y="91771"/>
                    <a:pt x="1054554" y="94672"/>
                    <a:pt x="1053834" y="96122"/>
                  </a:cubicBezTo>
                  <a:cubicBezTo>
                    <a:pt x="1044484" y="116789"/>
                    <a:pt x="1016432" y="108450"/>
                    <a:pt x="999169" y="103374"/>
                  </a:cubicBezTo>
                  <a:cubicBezTo>
                    <a:pt x="967521" y="93947"/>
                    <a:pt x="921487" y="86695"/>
                    <a:pt x="898471" y="60952"/>
                  </a:cubicBezTo>
                  <a:cubicBezTo>
                    <a:pt x="897751" y="59864"/>
                    <a:pt x="898830" y="58414"/>
                    <a:pt x="900269" y="58776"/>
                  </a:cubicBezTo>
                  <a:close/>
                  <a:moveTo>
                    <a:pt x="932187" y="435"/>
                  </a:moveTo>
                  <a:cubicBezTo>
                    <a:pt x="959939" y="2456"/>
                    <a:pt x="989085" y="10990"/>
                    <a:pt x="1007437" y="14763"/>
                  </a:cubicBezTo>
                  <a:cubicBezTo>
                    <a:pt x="1045939" y="22668"/>
                    <a:pt x="1116466" y="34526"/>
                    <a:pt x="1110349" y="89862"/>
                  </a:cubicBezTo>
                  <a:cubicBezTo>
                    <a:pt x="1108190" y="108906"/>
                    <a:pt x="1098475" y="111062"/>
                    <a:pt x="1086960" y="122560"/>
                  </a:cubicBezTo>
                  <a:cubicBezTo>
                    <a:pt x="1067169" y="142323"/>
                    <a:pt x="1054575" y="166219"/>
                    <a:pt x="1045444" y="191865"/>
                  </a:cubicBezTo>
                  <a:lnTo>
                    <a:pt x="1025338" y="269260"/>
                  </a:lnTo>
                  <a:lnTo>
                    <a:pt x="1048883" y="305398"/>
                  </a:lnTo>
                  <a:cubicBezTo>
                    <a:pt x="1077394" y="360475"/>
                    <a:pt x="1091608" y="427358"/>
                    <a:pt x="1078944" y="484918"/>
                  </a:cubicBezTo>
                  <a:cubicBezTo>
                    <a:pt x="1071399" y="518788"/>
                    <a:pt x="1055232" y="549775"/>
                    <a:pt x="1029006" y="572474"/>
                  </a:cubicBezTo>
                  <a:cubicBezTo>
                    <a:pt x="1014635" y="585085"/>
                    <a:pt x="998109" y="593733"/>
                    <a:pt x="980864" y="601660"/>
                  </a:cubicBezTo>
                  <a:cubicBezTo>
                    <a:pt x="965147" y="608280"/>
                    <a:pt x="893041" y="625384"/>
                    <a:pt x="896199" y="657557"/>
                  </a:cubicBezTo>
                  <a:lnTo>
                    <a:pt x="902108" y="671267"/>
                  </a:lnTo>
                  <a:lnTo>
                    <a:pt x="906705" y="672046"/>
                  </a:lnTo>
                  <a:cubicBezTo>
                    <a:pt x="928581" y="679120"/>
                    <a:pt x="940644" y="693897"/>
                    <a:pt x="925160" y="729217"/>
                  </a:cubicBezTo>
                  <a:cubicBezTo>
                    <a:pt x="903914" y="777513"/>
                    <a:pt x="883028" y="825809"/>
                    <a:pt x="863223" y="874825"/>
                  </a:cubicBezTo>
                  <a:cubicBezTo>
                    <a:pt x="852780" y="900775"/>
                    <a:pt x="844858" y="924562"/>
                    <a:pt x="820732" y="940781"/>
                  </a:cubicBezTo>
                  <a:lnTo>
                    <a:pt x="813794" y="938944"/>
                  </a:lnTo>
                  <a:lnTo>
                    <a:pt x="815708" y="941985"/>
                  </a:lnTo>
                  <a:lnTo>
                    <a:pt x="795536" y="1026817"/>
                  </a:lnTo>
                  <a:lnTo>
                    <a:pt x="879087" y="1045130"/>
                  </a:lnTo>
                  <a:cubicBezTo>
                    <a:pt x="889170" y="1047633"/>
                    <a:pt x="897092" y="1049778"/>
                    <a:pt x="904069" y="1053308"/>
                  </a:cubicBezTo>
                  <a:lnTo>
                    <a:pt x="910159" y="1058508"/>
                  </a:lnTo>
                  <a:lnTo>
                    <a:pt x="905488" y="1016239"/>
                  </a:lnTo>
                  <a:cubicBezTo>
                    <a:pt x="902560" y="1002963"/>
                    <a:pt x="897245" y="990452"/>
                    <a:pt x="886434" y="978031"/>
                  </a:cubicBezTo>
                  <a:cubicBezTo>
                    <a:pt x="871660" y="961110"/>
                    <a:pt x="854363" y="946349"/>
                    <a:pt x="839949" y="928707"/>
                  </a:cubicBezTo>
                  <a:cubicBezTo>
                    <a:pt x="837426" y="925107"/>
                    <a:pt x="841390" y="920427"/>
                    <a:pt x="844994" y="923307"/>
                  </a:cubicBezTo>
                  <a:cubicBezTo>
                    <a:pt x="866074" y="940858"/>
                    <a:pt x="892425" y="962055"/>
                    <a:pt x="907475" y="987352"/>
                  </a:cubicBezTo>
                  <a:lnTo>
                    <a:pt x="912336" y="999506"/>
                  </a:lnTo>
                  <a:lnTo>
                    <a:pt x="913791" y="993991"/>
                  </a:lnTo>
                  <a:cubicBezTo>
                    <a:pt x="956963" y="970914"/>
                    <a:pt x="1000136" y="948198"/>
                    <a:pt x="1043308" y="925121"/>
                  </a:cubicBezTo>
                  <a:cubicBezTo>
                    <a:pt x="1059498" y="916107"/>
                    <a:pt x="1077127" y="908174"/>
                    <a:pt x="1093676" y="898799"/>
                  </a:cubicBezTo>
                  <a:cubicBezTo>
                    <a:pt x="1107707" y="890506"/>
                    <a:pt x="1119939" y="882934"/>
                    <a:pt x="1130373" y="868871"/>
                  </a:cubicBezTo>
                  <a:cubicBezTo>
                    <a:pt x="1133251" y="864544"/>
                    <a:pt x="1133970" y="858054"/>
                    <a:pt x="1137928" y="854448"/>
                  </a:cubicBezTo>
                  <a:cubicBezTo>
                    <a:pt x="1143504" y="849400"/>
                    <a:pt x="1149424" y="847085"/>
                    <a:pt x="1155514" y="846959"/>
                  </a:cubicBezTo>
                  <a:cubicBezTo>
                    <a:pt x="1160843" y="846850"/>
                    <a:pt x="1166302" y="848417"/>
                    <a:pt x="1171777" y="851298"/>
                  </a:cubicBezTo>
                  <a:lnTo>
                    <a:pt x="1173560" y="852630"/>
                  </a:lnTo>
                  <a:lnTo>
                    <a:pt x="1202730" y="831093"/>
                  </a:lnTo>
                  <a:cubicBezTo>
                    <a:pt x="1230755" y="812597"/>
                    <a:pt x="1259544" y="795225"/>
                    <a:pt x="1288693" y="777764"/>
                  </a:cubicBezTo>
                  <a:cubicBezTo>
                    <a:pt x="1291571" y="775964"/>
                    <a:pt x="1295890" y="777044"/>
                    <a:pt x="1297329" y="779924"/>
                  </a:cubicBezTo>
                  <a:lnTo>
                    <a:pt x="1337605" y="856354"/>
                  </a:lnTo>
                  <a:lnTo>
                    <a:pt x="1416879" y="798917"/>
                  </a:lnTo>
                  <a:cubicBezTo>
                    <a:pt x="1460446" y="770298"/>
                    <a:pt x="1506287" y="744002"/>
                    <a:pt x="1552658" y="719272"/>
                  </a:cubicBezTo>
                  <a:lnTo>
                    <a:pt x="1690288" y="649696"/>
                  </a:lnTo>
                  <a:lnTo>
                    <a:pt x="1674957" y="641104"/>
                  </a:lnTo>
                  <a:cubicBezTo>
                    <a:pt x="1672832" y="637907"/>
                    <a:pt x="1671061" y="633733"/>
                    <a:pt x="1670573" y="629514"/>
                  </a:cubicBezTo>
                  <a:lnTo>
                    <a:pt x="1673637" y="618575"/>
                  </a:lnTo>
                  <a:lnTo>
                    <a:pt x="1501289" y="721857"/>
                  </a:lnTo>
                  <a:cubicBezTo>
                    <a:pt x="1443303" y="756300"/>
                    <a:pt x="1384776" y="789618"/>
                    <a:pt x="1324716" y="818973"/>
                  </a:cubicBezTo>
                  <a:cubicBezTo>
                    <a:pt x="1322191" y="820054"/>
                    <a:pt x="1320026" y="816812"/>
                    <a:pt x="1322191" y="815371"/>
                  </a:cubicBezTo>
                  <a:cubicBezTo>
                    <a:pt x="1377381" y="777552"/>
                    <a:pt x="1435277" y="742973"/>
                    <a:pt x="1493804" y="709386"/>
                  </a:cubicBezTo>
                  <a:lnTo>
                    <a:pt x="1667681" y="610213"/>
                  </a:lnTo>
                  <a:lnTo>
                    <a:pt x="1667518" y="608421"/>
                  </a:lnTo>
                  <a:cubicBezTo>
                    <a:pt x="1669644" y="607000"/>
                    <a:pt x="1670352" y="605224"/>
                    <a:pt x="1673186" y="604869"/>
                  </a:cubicBezTo>
                  <a:cubicBezTo>
                    <a:pt x="1676020" y="604514"/>
                    <a:pt x="1679916" y="605224"/>
                    <a:pt x="1682396" y="606290"/>
                  </a:cubicBezTo>
                  <a:cubicBezTo>
                    <a:pt x="1688064" y="608066"/>
                    <a:pt x="1693023" y="610908"/>
                    <a:pt x="1697274" y="615526"/>
                  </a:cubicBezTo>
                  <a:cubicBezTo>
                    <a:pt x="1705775" y="624407"/>
                    <a:pt x="1708609" y="637907"/>
                    <a:pt x="1704358" y="649985"/>
                  </a:cubicBezTo>
                  <a:cubicBezTo>
                    <a:pt x="1703650" y="652117"/>
                    <a:pt x="1701524" y="654959"/>
                    <a:pt x="1699045" y="654603"/>
                  </a:cubicBezTo>
                  <a:lnTo>
                    <a:pt x="1698564" y="654334"/>
                  </a:lnTo>
                  <a:lnTo>
                    <a:pt x="1697373" y="658718"/>
                  </a:lnTo>
                  <a:cubicBezTo>
                    <a:pt x="1635914" y="690681"/>
                    <a:pt x="1574815" y="723004"/>
                    <a:pt x="1514794" y="757481"/>
                  </a:cubicBezTo>
                  <a:cubicBezTo>
                    <a:pt x="1484604" y="774361"/>
                    <a:pt x="1455223" y="792856"/>
                    <a:pt x="1425752" y="811128"/>
                  </a:cubicBezTo>
                  <a:lnTo>
                    <a:pt x="1340117" y="861123"/>
                  </a:lnTo>
                  <a:lnTo>
                    <a:pt x="1342672" y="865971"/>
                  </a:lnTo>
                  <a:cubicBezTo>
                    <a:pt x="1348430" y="877131"/>
                    <a:pt x="1365703" y="895133"/>
                    <a:pt x="1363184" y="908814"/>
                  </a:cubicBezTo>
                  <a:cubicBezTo>
                    <a:pt x="1359226" y="934376"/>
                    <a:pt x="1316042" y="946617"/>
                    <a:pt x="1295890" y="957778"/>
                  </a:cubicBezTo>
                  <a:cubicBezTo>
                    <a:pt x="1282395" y="965338"/>
                    <a:pt x="1268360" y="974609"/>
                    <a:pt x="1254056" y="983295"/>
                  </a:cubicBezTo>
                  <a:lnTo>
                    <a:pt x="1247250" y="986741"/>
                  </a:lnTo>
                  <a:lnTo>
                    <a:pt x="1242599" y="1000340"/>
                  </a:lnTo>
                  <a:cubicBezTo>
                    <a:pt x="1229579" y="1014994"/>
                    <a:pt x="1200978" y="1015806"/>
                    <a:pt x="1182899" y="1023919"/>
                  </a:cubicBezTo>
                  <a:cubicBezTo>
                    <a:pt x="1126415" y="1050241"/>
                    <a:pt x="1071011" y="1080529"/>
                    <a:pt x="1017045" y="1111899"/>
                  </a:cubicBezTo>
                  <a:cubicBezTo>
                    <a:pt x="990782" y="1127043"/>
                    <a:pt x="963799" y="1142187"/>
                    <a:pt x="942213" y="1163822"/>
                  </a:cubicBezTo>
                  <a:cubicBezTo>
                    <a:pt x="922785" y="1182572"/>
                    <a:pt x="910193" y="1206730"/>
                    <a:pt x="891845" y="1226202"/>
                  </a:cubicBezTo>
                  <a:cubicBezTo>
                    <a:pt x="876375" y="1242788"/>
                    <a:pt x="857127" y="1255498"/>
                    <a:pt x="836350" y="1265189"/>
                  </a:cubicBezTo>
                  <a:lnTo>
                    <a:pt x="790077" y="1280121"/>
                  </a:lnTo>
                  <a:lnTo>
                    <a:pt x="836648" y="1319527"/>
                  </a:lnTo>
                  <a:cubicBezTo>
                    <a:pt x="854384" y="1334571"/>
                    <a:pt x="870771" y="1350966"/>
                    <a:pt x="883375" y="1374028"/>
                  </a:cubicBezTo>
                  <a:cubicBezTo>
                    <a:pt x="902822" y="1409341"/>
                    <a:pt x="912906" y="1450060"/>
                    <a:pt x="911465" y="1490417"/>
                  </a:cubicBezTo>
                  <a:cubicBezTo>
                    <a:pt x="908224" y="1576538"/>
                    <a:pt x="854565" y="1666983"/>
                    <a:pt x="774255" y="1701935"/>
                  </a:cubicBezTo>
                  <a:cubicBezTo>
                    <a:pt x="728878" y="1721754"/>
                    <a:pt x="679540" y="1715628"/>
                    <a:pt x="631643" y="1708421"/>
                  </a:cubicBezTo>
                  <a:cubicBezTo>
                    <a:pt x="572221" y="1700134"/>
                    <a:pt x="509558" y="1690405"/>
                    <a:pt x="453377" y="1668064"/>
                  </a:cubicBezTo>
                  <a:cubicBezTo>
                    <a:pt x="372348" y="1635994"/>
                    <a:pt x="326251" y="1564647"/>
                    <a:pt x="333093" y="1476725"/>
                  </a:cubicBezTo>
                  <a:cubicBezTo>
                    <a:pt x="333453" y="1473121"/>
                    <a:pt x="338855" y="1472761"/>
                    <a:pt x="339215" y="1476725"/>
                  </a:cubicBezTo>
                  <a:cubicBezTo>
                    <a:pt x="344257" y="1525370"/>
                    <a:pt x="349659" y="1572214"/>
                    <a:pt x="384592" y="1609329"/>
                  </a:cubicBezTo>
                  <a:cubicBezTo>
                    <a:pt x="414123" y="1641038"/>
                    <a:pt x="456258" y="1657254"/>
                    <a:pt x="496953" y="1668064"/>
                  </a:cubicBezTo>
                  <a:cubicBezTo>
                    <a:pt x="575822" y="1688963"/>
                    <a:pt x="690344" y="1719232"/>
                    <a:pt x="767772" y="1684279"/>
                  </a:cubicBezTo>
                  <a:cubicBezTo>
                    <a:pt x="857086" y="1644281"/>
                    <a:pt x="913266" y="1536541"/>
                    <a:pt x="893099" y="1440691"/>
                  </a:cubicBezTo>
                  <a:cubicBezTo>
                    <a:pt x="885176" y="1403576"/>
                    <a:pt x="867169" y="1368623"/>
                    <a:pt x="840880" y="1341598"/>
                  </a:cubicBezTo>
                  <a:cubicBezTo>
                    <a:pt x="830076" y="1330247"/>
                    <a:pt x="817021" y="1321779"/>
                    <a:pt x="804596" y="1312771"/>
                  </a:cubicBezTo>
                  <a:lnTo>
                    <a:pt x="783036" y="1291497"/>
                  </a:lnTo>
                  <a:lnTo>
                    <a:pt x="767096" y="1309453"/>
                  </a:lnTo>
                  <a:cubicBezTo>
                    <a:pt x="740424" y="1322768"/>
                    <a:pt x="698034" y="1311506"/>
                    <a:pt x="673695" y="1308792"/>
                  </a:cubicBezTo>
                  <a:cubicBezTo>
                    <a:pt x="638809" y="1304721"/>
                    <a:pt x="594797" y="1298207"/>
                    <a:pt x="570407" y="1272154"/>
                  </a:cubicBezTo>
                  <a:lnTo>
                    <a:pt x="554999" y="1241675"/>
                  </a:lnTo>
                  <a:lnTo>
                    <a:pt x="552554" y="1250503"/>
                  </a:lnTo>
                  <a:cubicBezTo>
                    <a:pt x="514725" y="1267053"/>
                    <a:pt x="471132" y="1283604"/>
                    <a:pt x="430421" y="1267773"/>
                  </a:cubicBezTo>
                  <a:cubicBezTo>
                    <a:pt x="389350" y="1251582"/>
                    <a:pt x="349719" y="1203729"/>
                    <a:pt x="325581" y="1168109"/>
                  </a:cubicBezTo>
                  <a:cubicBezTo>
                    <a:pt x="318916" y="1158395"/>
                    <a:pt x="314232" y="1148950"/>
                    <a:pt x="310224" y="1139236"/>
                  </a:cubicBezTo>
                  <a:lnTo>
                    <a:pt x="301726" y="1116311"/>
                  </a:lnTo>
                  <a:lnTo>
                    <a:pt x="271668" y="1134065"/>
                  </a:lnTo>
                  <a:lnTo>
                    <a:pt x="309804" y="1183194"/>
                  </a:lnTo>
                  <a:cubicBezTo>
                    <a:pt x="311243" y="1184634"/>
                    <a:pt x="311603" y="1186794"/>
                    <a:pt x="309804" y="1188595"/>
                  </a:cubicBezTo>
                  <a:cubicBezTo>
                    <a:pt x="282099" y="1215960"/>
                    <a:pt x="254393" y="1242966"/>
                    <a:pt x="225609" y="1269611"/>
                  </a:cubicBezTo>
                  <a:cubicBezTo>
                    <a:pt x="223810" y="1271411"/>
                    <a:pt x="220571" y="1272492"/>
                    <a:pt x="218053" y="1270691"/>
                  </a:cubicBezTo>
                  <a:lnTo>
                    <a:pt x="166333" y="1234514"/>
                  </a:lnTo>
                  <a:lnTo>
                    <a:pt x="148672" y="1254665"/>
                  </a:lnTo>
                  <a:cubicBezTo>
                    <a:pt x="148310" y="1255027"/>
                    <a:pt x="146863" y="1254665"/>
                    <a:pt x="147225" y="1253942"/>
                  </a:cubicBezTo>
                  <a:lnTo>
                    <a:pt x="159686" y="1229865"/>
                  </a:lnTo>
                  <a:lnTo>
                    <a:pt x="144950" y="1219558"/>
                  </a:lnTo>
                  <a:lnTo>
                    <a:pt x="119344" y="1249105"/>
                  </a:lnTo>
                  <a:lnTo>
                    <a:pt x="122687" y="1246942"/>
                  </a:lnTo>
                  <a:cubicBezTo>
                    <a:pt x="238468" y="1274245"/>
                    <a:pt x="313130" y="1353280"/>
                    <a:pt x="348838" y="1463570"/>
                  </a:cubicBezTo>
                  <a:lnTo>
                    <a:pt x="348290" y="1463505"/>
                  </a:lnTo>
                  <a:lnTo>
                    <a:pt x="347035" y="1459978"/>
                  </a:lnTo>
                  <a:cubicBezTo>
                    <a:pt x="346314" y="1459259"/>
                    <a:pt x="345592" y="1458541"/>
                    <a:pt x="344871" y="1457822"/>
                  </a:cubicBezTo>
                  <a:cubicBezTo>
                    <a:pt x="341985" y="1454948"/>
                    <a:pt x="337657" y="1456385"/>
                    <a:pt x="335493" y="1459259"/>
                  </a:cubicBezTo>
                  <a:cubicBezTo>
                    <a:pt x="334772" y="1459978"/>
                    <a:pt x="334050" y="1461055"/>
                    <a:pt x="333689" y="1461774"/>
                  </a:cubicBezTo>
                  <a:lnTo>
                    <a:pt x="348290" y="1463505"/>
                  </a:lnTo>
                  <a:lnTo>
                    <a:pt x="349464" y="1466803"/>
                  </a:lnTo>
                  <a:cubicBezTo>
                    <a:pt x="348162" y="1473337"/>
                    <a:pt x="337477" y="1477851"/>
                    <a:pt x="333689" y="1470037"/>
                  </a:cubicBezTo>
                  <a:cubicBezTo>
                    <a:pt x="314212" y="1427645"/>
                    <a:pt x="298703" y="1383816"/>
                    <a:pt x="268405" y="1347532"/>
                  </a:cubicBezTo>
                  <a:cubicBezTo>
                    <a:pt x="232336" y="1304062"/>
                    <a:pt x="173183" y="1275322"/>
                    <a:pt x="120523" y="1255923"/>
                  </a:cubicBezTo>
                  <a:lnTo>
                    <a:pt x="117745" y="1250950"/>
                  </a:lnTo>
                  <a:lnTo>
                    <a:pt x="116261" y="1252662"/>
                  </a:lnTo>
                  <a:cubicBezTo>
                    <a:pt x="114820" y="1254460"/>
                    <a:pt x="111938" y="1251942"/>
                    <a:pt x="113019" y="1249783"/>
                  </a:cubicBezTo>
                  <a:lnTo>
                    <a:pt x="136565" y="1213693"/>
                  </a:lnTo>
                  <a:lnTo>
                    <a:pt x="12492" y="1126906"/>
                  </a:lnTo>
                  <a:lnTo>
                    <a:pt x="17074" y="1121707"/>
                  </a:lnTo>
                  <a:lnTo>
                    <a:pt x="142430" y="1204704"/>
                  </a:lnTo>
                  <a:lnTo>
                    <a:pt x="147915" y="1196297"/>
                  </a:lnTo>
                  <a:cubicBezTo>
                    <a:pt x="161509" y="1179623"/>
                    <a:pt x="176855" y="1164107"/>
                    <a:pt x="193315" y="1149760"/>
                  </a:cubicBezTo>
                  <a:lnTo>
                    <a:pt x="241933" y="1117078"/>
                  </a:lnTo>
                  <a:lnTo>
                    <a:pt x="204740" y="1074452"/>
                  </a:lnTo>
                  <a:cubicBezTo>
                    <a:pt x="191787" y="1059329"/>
                    <a:pt x="169838" y="1019721"/>
                    <a:pt x="151848" y="1011439"/>
                  </a:cubicBezTo>
                  <a:cubicBezTo>
                    <a:pt x="128101" y="1000367"/>
                    <a:pt x="72780" y="1058766"/>
                    <a:pt x="37496" y="1098532"/>
                  </a:cubicBezTo>
                  <a:lnTo>
                    <a:pt x="17074" y="1121707"/>
                  </a:lnTo>
                  <a:lnTo>
                    <a:pt x="13681" y="1119461"/>
                  </a:lnTo>
                  <a:cubicBezTo>
                    <a:pt x="9723" y="1117300"/>
                    <a:pt x="6845" y="1122701"/>
                    <a:pt x="10083" y="1125222"/>
                  </a:cubicBezTo>
                  <a:lnTo>
                    <a:pt x="12492" y="1126906"/>
                  </a:lnTo>
                  <a:lnTo>
                    <a:pt x="10803" y="1128823"/>
                  </a:lnTo>
                  <a:cubicBezTo>
                    <a:pt x="5406" y="1134944"/>
                    <a:pt x="-3949" y="1125942"/>
                    <a:pt x="1808" y="1119461"/>
                  </a:cubicBezTo>
                  <a:cubicBezTo>
                    <a:pt x="45345" y="1071931"/>
                    <a:pt x="92479" y="1029443"/>
                    <a:pt x="142133" y="988394"/>
                  </a:cubicBezTo>
                  <a:cubicBezTo>
                    <a:pt x="145012" y="985874"/>
                    <a:pt x="149689" y="985514"/>
                    <a:pt x="152568" y="988394"/>
                  </a:cubicBezTo>
                  <a:cubicBezTo>
                    <a:pt x="180993" y="1018821"/>
                    <a:pt x="207259" y="1051227"/>
                    <a:pt x="232940" y="1084174"/>
                  </a:cubicBezTo>
                  <a:lnTo>
                    <a:pt x="252807" y="1109768"/>
                  </a:lnTo>
                  <a:lnTo>
                    <a:pt x="300362" y="1077801"/>
                  </a:lnTo>
                  <a:cubicBezTo>
                    <a:pt x="303604" y="1076002"/>
                    <a:pt x="307567" y="1078161"/>
                    <a:pt x="307567" y="1081758"/>
                  </a:cubicBezTo>
                  <a:cubicBezTo>
                    <a:pt x="309729" y="1135008"/>
                    <a:pt x="343234" y="1174586"/>
                    <a:pt x="379622" y="1210206"/>
                  </a:cubicBezTo>
                  <a:cubicBezTo>
                    <a:pt x="407003" y="1236471"/>
                    <a:pt x="435465" y="1259138"/>
                    <a:pt x="475816" y="1256259"/>
                  </a:cubicBezTo>
                  <a:cubicBezTo>
                    <a:pt x="500314" y="1254820"/>
                    <a:pt x="523012" y="1244026"/>
                    <a:pt x="545709" y="1235032"/>
                  </a:cubicBezTo>
                  <a:lnTo>
                    <a:pt x="553656" y="1239018"/>
                  </a:lnTo>
                  <a:lnTo>
                    <a:pt x="553623" y="1238953"/>
                  </a:lnTo>
                  <a:cubicBezTo>
                    <a:pt x="553443" y="1237144"/>
                    <a:pt x="554435" y="1235697"/>
                    <a:pt x="555697" y="1235109"/>
                  </a:cubicBezTo>
                  <a:cubicBezTo>
                    <a:pt x="556959" y="1234521"/>
                    <a:pt x="558491" y="1234792"/>
                    <a:pt x="559393" y="1236420"/>
                  </a:cubicBezTo>
                  <a:cubicBezTo>
                    <a:pt x="588960" y="1282738"/>
                    <a:pt x="631147" y="1289613"/>
                    <a:pt x="682349" y="1294679"/>
                  </a:cubicBezTo>
                  <a:cubicBezTo>
                    <a:pt x="700378" y="1296851"/>
                    <a:pt x="726339" y="1303002"/>
                    <a:pt x="744008" y="1298660"/>
                  </a:cubicBezTo>
                  <a:cubicBezTo>
                    <a:pt x="750318" y="1297212"/>
                    <a:pt x="755997" y="1293775"/>
                    <a:pt x="761496" y="1290020"/>
                  </a:cubicBezTo>
                  <a:lnTo>
                    <a:pt x="770706" y="1284103"/>
                  </a:lnTo>
                  <a:lnTo>
                    <a:pt x="770602" y="1283894"/>
                  </a:lnTo>
                  <a:lnTo>
                    <a:pt x="772541" y="1282924"/>
                  </a:lnTo>
                  <a:lnTo>
                    <a:pt x="773635" y="1282222"/>
                  </a:lnTo>
                  <a:lnTo>
                    <a:pt x="772094" y="1280701"/>
                  </a:lnTo>
                  <a:cubicBezTo>
                    <a:pt x="768133" y="1274575"/>
                    <a:pt x="776776" y="1268089"/>
                    <a:pt x="781818" y="1273133"/>
                  </a:cubicBezTo>
                  <a:lnTo>
                    <a:pt x="785649" y="1276374"/>
                  </a:lnTo>
                  <a:lnTo>
                    <a:pt x="835721" y="1251352"/>
                  </a:lnTo>
                  <a:cubicBezTo>
                    <a:pt x="856857" y="1240444"/>
                    <a:pt x="876735" y="1227644"/>
                    <a:pt x="893284" y="1207452"/>
                  </a:cubicBezTo>
                  <a:cubicBezTo>
                    <a:pt x="905156" y="1193029"/>
                    <a:pt x="915949" y="1178876"/>
                    <a:pt x="927687" y="1165670"/>
                  </a:cubicBezTo>
                  <a:lnTo>
                    <a:pt x="943421" y="1151493"/>
                  </a:lnTo>
                  <a:lnTo>
                    <a:pt x="939766" y="1150843"/>
                  </a:lnTo>
                  <a:lnTo>
                    <a:pt x="923798" y="1118603"/>
                  </a:lnTo>
                  <a:lnTo>
                    <a:pt x="861951" y="1121194"/>
                  </a:lnTo>
                  <a:cubicBezTo>
                    <a:pt x="838213" y="1120129"/>
                    <a:pt x="814019" y="1117259"/>
                    <a:pt x="789926" y="1113269"/>
                  </a:cubicBezTo>
                  <a:lnTo>
                    <a:pt x="773317" y="1109450"/>
                  </a:lnTo>
                  <a:lnTo>
                    <a:pt x="744783" y="1202027"/>
                  </a:lnTo>
                  <a:cubicBezTo>
                    <a:pt x="730023" y="1248914"/>
                    <a:pt x="731103" y="1302653"/>
                    <a:pt x="672059" y="1277406"/>
                  </a:cubicBezTo>
                  <a:cubicBezTo>
                    <a:pt x="664949" y="1274386"/>
                    <a:pt x="659397" y="1270773"/>
                    <a:pt x="655148" y="1266678"/>
                  </a:cubicBezTo>
                  <a:lnTo>
                    <a:pt x="648161" y="1256202"/>
                  </a:lnTo>
                  <a:lnTo>
                    <a:pt x="579387" y="1245326"/>
                  </a:lnTo>
                  <a:cubicBezTo>
                    <a:pt x="578663" y="1245326"/>
                    <a:pt x="579025" y="1244277"/>
                    <a:pt x="579749" y="1244627"/>
                  </a:cubicBezTo>
                  <a:lnTo>
                    <a:pt x="647163" y="1254706"/>
                  </a:lnTo>
                  <a:lnTo>
                    <a:pt x="646059" y="1253050"/>
                  </a:lnTo>
                  <a:cubicBezTo>
                    <a:pt x="634684" y="1223329"/>
                    <a:pt x="661079" y="1180116"/>
                    <a:pt x="670259" y="1146844"/>
                  </a:cubicBezTo>
                  <a:lnTo>
                    <a:pt x="684927" y="1089130"/>
                  </a:lnTo>
                  <a:lnTo>
                    <a:pt x="651048" y="1081341"/>
                  </a:lnTo>
                  <a:cubicBezTo>
                    <a:pt x="608497" y="1069862"/>
                    <a:pt x="534213" y="1053719"/>
                    <a:pt x="543228" y="995245"/>
                  </a:cubicBezTo>
                  <a:cubicBezTo>
                    <a:pt x="543588" y="993452"/>
                    <a:pt x="546113" y="993810"/>
                    <a:pt x="546473" y="995604"/>
                  </a:cubicBezTo>
                  <a:cubicBezTo>
                    <a:pt x="550260" y="1051297"/>
                    <a:pt x="624837" y="1070467"/>
                    <a:pt x="686230" y="1080203"/>
                  </a:cubicBezTo>
                  <a:lnTo>
                    <a:pt x="687162" y="1080335"/>
                  </a:lnTo>
                  <a:lnTo>
                    <a:pt x="700141" y="1029266"/>
                  </a:lnTo>
                  <a:lnTo>
                    <a:pt x="701171" y="1021500"/>
                  </a:lnTo>
                  <a:lnTo>
                    <a:pt x="644257" y="1011794"/>
                  </a:lnTo>
                  <a:cubicBezTo>
                    <a:pt x="615404" y="1007146"/>
                    <a:pt x="586686" y="1002231"/>
                    <a:pt x="558598" y="995439"/>
                  </a:cubicBezTo>
                  <a:cubicBezTo>
                    <a:pt x="556438" y="995081"/>
                    <a:pt x="556798" y="991864"/>
                    <a:pt x="558958" y="991864"/>
                  </a:cubicBezTo>
                  <a:cubicBezTo>
                    <a:pt x="593708" y="992400"/>
                    <a:pt x="628998" y="996332"/>
                    <a:pt x="664107" y="1001784"/>
                  </a:cubicBezTo>
                  <a:lnTo>
                    <a:pt x="702846" y="1008870"/>
                  </a:lnTo>
                  <a:lnTo>
                    <a:pt x="709051" y="962092"/>
                  </a:lnTo>
                  <a:lnTo>
                    <a:pt x="705652" y="896516"/>
                  </a:lnTo>
                  <a:lnTo>
                    <a:pt x="656037" y="908179"/>
                  </a:lnTo>
                  <a:cubicBezTo>
                    <a:pt x="598624" y="927316"/>
                    <a:pt x="549413" y="962826"/>
                    <a:pt x="525111" y="1023200"/>
                  </a:cubicBezTo>
                  <a:cubicBezTo>
                    <a:pt x="494148" y="1100825"/>
                    <a:pt x="523671" y="1161199"/>
                    <a:pt x="567234" y="1224089"/>
                  </a:cubicBezTo>
                  <a:cubicBezTo>
                    <a:pt x="568314" y="1225886"/>
                    <a:pt x="566154" y="1228042"/>
                    <a:pt x="563994" y="1226964"/>
                  </a:cubicBezTo>
                  <a:cubicBezTo>
                    <a:pt x="495588" y="1189590"/>
                    <a:pt x="486588" y="1083216"/>
                    <a:pt x="512510" y="1018169"/>
                  </a:cubicBezTo>
                  <a:cubicBezTo>
                    <a:pt x="536002" y="958604"/>
                    <a:pt x="590883" y="912986"/>
                    <a:pt x="652397" y="893293"/>
                  </a:cubicBezTo>
                  <a:lnTo>
                    <a:pt x="710328" y="883510"/>
                  </a:lnTo>
                  <a:lnTo>
                    <a:pt x="698974" y="861084"/>
                  </a:lnTo>
                  <a:cubicBezTo>
                    <a:pt x="697128" y="850227"/>
                    <a:pt x="697938" y="838603"/>
                    <a:pt x="699739" y="826529"/>
                  </a:cubicBezTo>
                  <a:cubicBezTo>
                    <a:pt x="706941" y="776432"/>
                    <a:pt x="722785" y="733182"/>
                    <a:pt x="719904" y="681282"/>
                  </a:cubicBezTo>
                  <a:cubicBezTo>
                    <a:pt x="718554" y="652494"/>
                    <a:pt x="726875" y="641141"/>
                    <a:pt x="740331" y="638689"/>
                  </a:cubicBezTo>
                  <a:lnTo>
                    <a:pt x="755204" y="638887"/>
                  </a:lnTo>
                  <a:lnTo>
                    <a:pt x="755530" y="635764"/>
                  </a:lnTo>
                  <a:cubicBezTo>
                    <a:pt x="807696" y="590342"/>
                    <a:pt x="709480" y="522568"/>
                    <a:pt x="689333" y="482553"/>
                  </a:cubicBezTo>
                  <a:cubicBezTo>
                    <a:pt x="672784" y="449748"/>
                    <a:pt x="669186" y="412977"/>
                    <a:pt x="677101" y="376927"/>
                  </a:cubicBezTo>
                  <a:cubicBezTo>
                    <a:pt x="696168" y="291850"/>
                    <a:pt x="769201" y="240299"/>
                    <a:pt x="845112" y="209296"/>
                  </a:cubicBezTo>
                  <a:cubicBezTo>
                    <a:pt x="853386" y="206052"/>
                    <a:pt x="857703" y="220111"/>
                    <a:pt x="849069" y="222995"/>
                  </a:cubicBezTo>
                  <a:lnTo>
                    <a:pt x="838742" y="228836"/>
                  </a:lnTo>
                  <a:lnTo>
                    <a:pt x="874190" y="249350"/>
                  </a:lnTo>
                  <a:cubicBezTo>
                    <a:pt x="887653" y="252778"/>
                    <a:pt x="902152" y="253580"/>
                    <a:pt x="917101" y="254826"/>
                  </a:cubicBezTo>
                  <a:cubicBezTo>
                    <a:pt x="941955" y="256963"/>
                    <a:pt x="978337" y="266224"/>
                    <a:pt x="1002111" y="255539"/>
                  </a:cubicBezTo>
                  <a:lnTo>
                    <a:pt x="1007654" y="257149"/>
                  </a:lnTo>
                  <a:lnTo>
                    <a:pt x="1008258" y="254409"/>
                  </a:lnTo>
                  <a:lnTo>
                    <a:pt x="1014148" y="254884"/>
                  </a:lnTo>
                  <a:lnTo>
                    <a:pt x="1027408" y="198648"/>
                  </a:lnTo>
                  <a:cubicBezTo>
                    <a:pt x="1034245" y="175291"/>
                    <a:pt x="1042881" y="152564"/>
                    <a:pt x="1054575" y="132981"/>
                  </a:cubicBezTo>
                  <a:cubicBezTo>
                    <a:pt x="1058173" y="127232"/>
                    <a:pt x="1064291" y="122560"/>
                    <a:pt x="1067169" y="116811"/>
                  </a:cubicBezTo>
                  <a:cubicBezTo>
                    <a:pt x="1068249" y="114655"/>
                    <a:pt x="1081203" y="60756"/>
                    <a:pt x="1079763" y="57163"/>
                  </a:cubicBezTo>
                  <a:cubicBezTo>
                    <a:pt x="1072567" y="40275"/>
                    <a:pt x="1021111" y="33807"/>
                    <a:pt x="1003839" y="29854"/>
                  </a:cubicBezTo>
                  <a:cubicBezTo>
                    <a:pt x="979370" y="24464"/>
                    <a:pt x="953102" y="16200"/>
                    <a:pt x="927914" y="15481"/>
                  </a:cubicBezTo>
                  <a:cubicBezTo>
                    <a:pt x="889771" y="14763"/>
                    <a:pt x="885094" y="42431"/>
                    <a:pt x="880416" y="71177"/>
                  </a:cubicBezTo>
                  <a:cubicBezTo>
                    <a:pt x="873219" y="116452"/>
                    <a:pt x="865663" y="162446"/>
                    <a:pt x="850909" y="206283"/>
                  </a:cubicBezTo>
                  <a:cubicBezTo>
                    <a:pt x="850550" y="208080"/>
                    <a:pt x="846951" y="208080"/>
                    <a:pt x="847311" y="205924"/>
                  </a:cubicBezTo>
                  <a:cubicBezTo>
                    <a:pt x="850909" y="166039"/>
                    <a:pt x="863144" y="126154"/>
                    <a:pt x="864583" y="86269"/>
                  </a:cubicBezTo>
                  <a:cubicBezTo>
                    <a:pt x="865663" y="67224"/>
                    <a:pt x="854868" y="43149"/>
                    <a:pt x="865303" y="25183"/>
                  </a:cubicBezTo>
                  <a:cubicBezTo>
                    <a:pt x="878077" y="2905"/>
                    <a:pt x="904435" y="-1587"/>
                    <a:pt x="932187" y="435"/>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0" name="Freeform 9">
              <a:extLst>
                <a:ext uri="{FF2B5EF4-FFF2-40B4-BE49-F238E27FC236}">
                  <a16:creationId xmlns:a16="http://schemas.microsoft.com/office/drawing/2014/main" id="{5B56287C-C40F-044A-AD6A-72EE5C1BDC78}"/>
                </a:ext>
              </a:extLst>
            </p:cNvPr>
            <p:cNvSpPr>
              <a:spLocks noChangeArrowheads="1"/>
            </p:cNvSpPr>
            <p:nvPr/>
          </p:nvSpPr>
          <p:spPr bwMode="auto">
            <a:xfrm>
              <a:off x="9552416" y="3645108"/>
              <a:ext cx="1219134" cy="1509598"/>
            </a:xfrm>
            <a:custGeom>
              <a:avLst/>
              <a:gdLst>
                <a:gd name="connsiteX0" fmla="*/ 856910 w 1219947"/>
                <a:gd name="connsiteY0" fmla="*/ 1353560 h 1510384"/>
                <a:gd name="connsiteX1" fmla="*/ 858359 w 1219947"/>
                <a:gd name="connsiteY1" fmla="*/ 1355369 h 1510384"/>
                <a:gd name="connsiteX2" fmla="*/ 819256 w 1219947"/>
                <a:gd name="connsiteY2" fmla="*/ 1381050 h 1510384"/>
                <a:gd name="connsiteX3" fmla="*/ 818894 w 1219947"/>
                <a:gd name="connsiteY3" fmla="*/ 1379965 h 1510384"/>
                <a:gd name="connsiteX4" fmla="*/ 856910 w 1219947"/>
                <a:gd name="connsiteY4" fmla="*/ 1353560 h 1510384"/>
                <a:gd name="connsiteX5" fmla="*/ 1076660 w 1219947"/>
                <a:gd name="connsiteY5" fmla="*/ 1264299 h 1510384"/>
                <a:gd name="connsiteX6" fmla="*/ 1077032 w 1219947"/>
                <a:gd name="connsiteY6" fmla="*/ 1267473 h 1510384"/>
                <a:gd name="connsiteX7" fmla="*/ 1055452 w 1219947"/>
                <a:gd name="connsiteY7" fmla="*/ 1268664 h 1510384"/>
                <a:gd name="connsiteX8" fmla="*/ 1055452 w 1219947"/>
                <a:gd name="connsiteY8" fmla="*/ 1267473 h 1510384"/>
                <a:gd name="connsiteX9" fmla="*/ 1076660 w 1219947"/>
                <a:gd name="connsiteY9" fmla="*/ 1264299 h 1510384"/>
                <a:gd name="connsiteX10" fmla="*/ 1165992 w 1219947"/>
                <a:gd name="connsiteY10" fmla="*/ 1264223 h 1510384"/>
                <a:gd name="connsiteX11" fmla="*/ 1183401 w 1219947"/>
                <a:gd name="connsiteY11" fmla="*/ 1264979 h 1510384"/>
                <a:gd name="connsiteX12" fmla="*/ 1183031 w 1219947"/>
                <a:gd name="connsiteY12" fmla="*/ 1268003 h 1510384"/>
                <a:gd name="connsiteX13" fmla="*/ 1166733 w 1219947"/>
                <a:gd name="connsiteY13" fmla="*/ 1269892 h 1510384"/>
                <a:gd name="connsiteX14" fmla="*/ 1165992 w 1219947"/>
                <a:gd name="connsiteY14" fmla="*/ 1264223 h 1510384"/>
                <a:gd name="connsiteX15" fmla="*/ 626293 w 1219947"/>
                <a:gd name="connsiteY15" fmla="*/ 1210720 h 1510384"/>
                <a:gd name="connsiteX16" fmla="*/ 706835 w 1219947"/>
                <a:gd name="connsiteY16" fmla="*/ 1211117 h 1510384"/>
                <a:gd name="connsiteX17" fmla="*/ 706835 w 1219947"/>
                <a:gd name="connsiteY17" fmla="*/ 1213895 h 1510384"/>
                <a:gd name="connsiteX18" fmla="*/ 626293 w 1219947"/>
                <a:gd name="connsiteY18" fmla="*/ 1213498 h 1510384"/>
                <a:gd name="connsiteX19" fmla="*/ 626293 w 1219947"/>
                <a:gd name="connsiteY19" fmla="*/ 1210720 h 1510384"/>
                <a:gd name="connsiteX20" fmla="*/ 629839 w 1219947"/>
                <a:gd name="connsiteY20" fmla="*/ 1144026 h 1510384"/>
                <a:gd name="connsiteX21" fmla="*/ 663098 w 1219947"/>
                <a:gd name="connsiteY21" fmla="*/ 1149696 h 1510384"/>
                <a:gd name="connsiteX22" fmla="*/ 662737 w 1219947"/>
                <a:gd name="connsiteY22" fmla="*/ 1150830 h 1510384"/>
                <a:gd name="connsiteX23" fmla="*/ 629116 w 1219947"/>
                <a:gd name="connsiteY23" fmla="*/ 1146672 h 1510384"/>
                <a:gd name="connsiteX24" fmla="*/ 629839 w 1219947"/>
                <a:gd name="connsiteY24" fmla="*/ 1144026 h 1510384"/>
                <a:gd name="connsiteX25" fmla="*/ 550283 w 1219947"/>
                <a:gd name="connsiteY25" fmla="*/ 949076 h 1510384"/>
                <a:gd name="connsiteX26" fmla="*/ 622865 w 1219947"/>
                <a:gd name="connsiteY26" fmla="*/ 949421 h 1510384"/>
                <a:gd name="connsiteX27" fmla="*/ 623938 w 1219947"/>
                <a:gd name="connsiteY27" fmla="*/ 951837 h 1510384"/>
                <a:gd name="connsiteX28" fmla="*/ 548853 w 1219947"/>
                <a:gd name="connsiteY28" fmla="*/ 952182 h 1510384"/>
                <a:gd name="connsiteX29" fmla="*/ 550283 w 1219947"/>
                <a:gd name="connsiteY29" fmla="*/ 949076 h 1510384"/>
                <a:gd name="connsiteX30" fmla="*/ 427230 w 1219947"/>
                <a:gd name="connsiteY30" fmla="*/ 606560 h 1510384"/>
                <a:gd name="connsiteX31" fmla="*/ 508383 w 1219947"/>
                <a:gd name="connsiteY31" fmla="*/ 639850 h 1510384"/>
                <a:gd name="connsiteX32" fmla="*/ 508021 w 1219947"/>
                <a:gd name="connsiteY32" fmla="*/ 641640 h 1510384"/>
                <a:gd name="connsiteX33" fmla="*/ 425057 w 1219947"/>
                <a:gd name="connsiteY33" fmla="*/ 609423 h 1510384"/>
                <a:gd name="connsiteX34" fmla="*/ 427230 w 1219947"/>
                <a:gd name="connsiteY34" fmla="*/ 606560 h 1510384"/>
                <a:gd name="connsiteX35" fmla="*/ 922638 w 1219947"/>
                <a:gd name="connsiteY35" fmla="*/ 595566 h 1510384"/>
                <a:gd name="connsiteX36" fmla="*/ 930290 w 1219947"/>
                <a:gd name="connsiteY36" fmla="*/ 615482 h 1510384"/>
                <a:gd name="connsiteX37" fmla="*/ 935942 w 1219947"/>
                <a:gd name="connsiteY37" fmla="*/ 635351 h 1510384"/>
                <a:gd name="connsiteX38" fmla="*/ 935899 w 1219947"/>
                <a:gd name="connsiteY38" fmla="*/ 637185 h 1510384"/>
                <a:gd name="connsiteX39" fmla="*/ 467020 w 1219947"/>
                <a:gd name="connsiteY39" fmla="*/ 582416 h 1510384"/>
                <a:gd name="connsiteX40" fmla="*/ 513885 w 1219947"/>
                <a:gd name="connsiteY40" fmla="*/ 597278 h 1510384"/>
                <a:gd name="connsiteX41" fmla="*/ 513885 w 1219947"/>
                <a:gd name="connsiteY41" fmla="*/ 598764 h 1510384"/>
                <a:gd name="connsiteX42" fmla="*/ 465947 w 1219947"/>
                <a:gd name="connsiteY42" fmla="*/ 585017 h 1510384"/>
                <a:gd name="connsiteX43" fmla="*/ 467020 w 1219947"/>
                <a:gd name="connsiteY43" fmla="*/ 582416 h 1510384"/>
                <a:gd name="connsiteX44" fmla="*/ 845469 w 1219947"/>
                <a:gd name="connsiteY44" fmla="*/ 561475 h 1510384"/>
                <a:gd name="connsiteX45" fmla="*/ 879199 w 1219947"/>
                <a:gd name="connsiteY45" fmla="*/ 571393 h 1510384"/>
                <a:gd name="connsiteX46" fmla="*/ 896922 w 1219947"/>
                <a:gd name="connsiteY46" fmla="*/ 594114 h 1510384"/>
                <a:gd name="connsiteX47" fmla="*/ 935625 w 1219947"/>
                <a:gd name="connsiteY47" fmla="*/ 648931 h 1510384"/>
                <a:gd name="connsiteX48" fmla="*/ 935899 w 1219947"/>
                <a:gd name="connsiteY48" fmla="*/ 637185 h 1510384"/>
                <a:gd name="connsiteX49" fmla="*/ 942859 w 1219947"/>
                <a:gd name="connsiteY49" fmla="*/ 659029 h 1510384"/>
                <a:gd name="connsiteX50" fmla="*/ 939966 w 1219947"/>
                <a:gd name="connsiteY50" fmla="*/ 661193 h 1510384"/>
                <a:gd name="connsiteX51" fmla="*/ 899454 w 1219947"/>
                <a:gd name="connsiteY51" fmla="*/ 611785 h 1510384"/>
                <a:gd name="connsiteX52" fmla="*/ 859666 w 1219947"/>
                <a:gd name="connsiteY52" fmla="*/ 569229 h 1510384"/>
                <a:gd name="connsiteX53" fmla="*/ 811197 w 1219947"/>
                <a:gd name="connsiteY53" fmla="*/ 572836 h 1510384"/>
                <a:gd name="connsiteX54" fmla="*/ 810112 w 1219947"/>
                <a:gd name="connsiteY54" fmla="*/ 567787 h 1510384"/>
                <a:gd name="connsiteX55" fmla="*/ 845469 w 1219947"/>
                <a:gd name="connsiteY55" fmla="*/ 561475 h 1510384"/>
                <a:gd name="connsiteX56" fmla="*/ 907236 w 1219947"/>
                <a:gd name="connsiteY56" fmla="*/ 556039 h 1510384"/>
                <a:gd name="connsiteX57" fmla="*/ 915912 w 1219947"/>
                <a:gd name="connsiteY57" fmla="*/ 574458 h 1510384"/>
                <a:gd name="connsiteX58" fmla="*/ 922638 w 1219947"/>
                <a:gd name="connsiteY58" fmla="*/ 595566 h 1510384"/>
                <a:gd name="connsiteX59" fmla="*/ 922604 w 1219947"/>
                <a:gd name="connsiteY59" fmla="*/ 595477 h 1510384"/>
                <a:gd name="connsiteX60" fmla="*/ 916816 w 1219947"/>
                <a:gd name="connsiteY60" fmla="*/ 581491 h 1510384"/>
                <a:gd name="connsiteX61" fmla="*/ 910775 w 1219947"/>
                <a:gd name="connsiteY61" fmla="*/ 565133 h 1510384"/>
                <a:gd name="connsiteX62" fmla="*/ 485022 w 1219947"/>
                <a:gd name="connsiteY62" fmla="*/ 548709 h 1510384"/>
                <a:gd name="connsiteX63" fmla="*/ 520582 w 1219947"/>
                <a:gd name="connsiteY63" fmla="*/ 559168 h 1510384"/>
                <a:gd name="connsiteX64" fmla="*/ 519856 w 1219947"/>
                <a:gd name="connsiteY64" fmla="*/ 560289 h 1510384"/>
                <a:gd name="connsiteX65" fmla="*/ 484659 w 1219947"/>
                <a:gd name="connsiteY65" fmla="*/ 551324 h 1510384"/>
                <a:gd name="connsiteX66" fmla="*/ 485022 w 1219947"/>
                <a:gd name="connsiteY66" fmla="*/ 548709 h 1510384"/>
                <a:gd name="connsiteX67" fmla="*/ 491217 w 1219947"/>
                <a:gd name="connsiteY67" fmla="*/ 520124 h 1510384"/>
                <a:gd name="connsiteX68" fmla="*/ 541729 w 1219947"/>
                <a:gd name="connsiteY68" fmla="*/ 529921 h 1510384"/>
                <a:gd name="connsiteX69" fmla="*/ 541729 w 1219947"/>
                <a:gd name="connsiteY69" fmla="*/ 532098 h 1510384"/>
                <a:gd name="connsiteX70" fmla="*/ 490495 w 1219947"/>
                <a:gd name="connsiteY70" fmla="*/ 524115 h 1510384"/>
                <a:gd name="connsiteX71" fmla="*/ 491217 w 1219947"/>
                <a:gd name="connsiteY71" fmla="*/ 520124 h 1510384"/>
                <a:gd name="connsiteX72" fmla="*/ 888562 w 1219947"/>
                <a:gd name="connsiteY72" fmla="*/ 516396 h 1510384"/>
                <a:gd name="connsiteX73" fmla="*/ 891231 w 1219947"/>
                <a:gd name="connsiteY73" fmla="*/ 519567 h 1510384"/>
                <a:gd name="connsiteX74" fmla="*/ 901579 w 1219947"/>
                <a:gd name="connsiteY74" fmla="*/ 541505 h 1510384"/>
                <a:gd name="connsiteX75" fmla="*/ 907236 w 1219947"/>
                <a:gd name="connsiteY75" fmla="*/ 556039 h 1510384"/>
                <a:gd name="connsiteX76" fmla="*/ 874858 w 1219947"/>
                <a:gd name="connsiteY76" fmla="*/ 493855 h 1510384"/>
                <a:gd name="connsiteX77" fmla="*/ 878114 w 1219947"/>
                <a:gd name="connsiteY77" fmla="*/ 494215 h 1510384"/>
                <a:gd name="connsiteX78" fmla="*/ 888562 w 1219947"/>
                <a:gd name="connsiteY78" fmla="*/ 516396 h 1510384"/>
                <a:gd name="connsiteX79" fmla="*/ 881731 w 1219947"/>
                <a:gd name="connsiteY79" fmla="*/ 508280 h 1510384"/>
                <a:gd name="connsiteX80" fmla="*/ 843751 w 1219947"/>
                <a:gd name="connsiteY80" fmla="*/ 533165 h 1510384"/>
                <a:gd name="connsiteX81" fmla="*/ 802155 w 1219947"/>
                <a:gd name="connsiteY81" fmla="*/ 559492 h 1510384"/>
                <a:gd name="connsiteX82" fmla="*/ 801431 w 1219947"/>
                <a:gd name="connsiteY82" fmla="*/ 558410 h 1510384"/>
                <a:gd name="connsiteX83" fmla="*/ 874858 w 1219947"/>
                <a:gd name="connsiteY83" fmla="*/ 493855 h 1510384"/>
                <a:gd name="connsiteX84" fmla="*/ 617083 w 1219947"/>
                <a:gd name="connsiteY84" fmla="*/ 346878 h 1510384"/>
                <a:gd name="connsiteX85" fmla="*/ 617010 w 1219947"/>
                <a:gd name="connsiteY85" fmla="*/ 347036 h 1510384"/>
                <a:gd name="connsiteX86" fmla="*/ 616840 w 1219947"/>
                <a:gd name="connsiteY86" fmla="*/ 346964 h 1510384"/>
                <a:gd name="connsiteX87" fmla="*/ 619614 w 1219947"/>
                <a:gd name="connsiteY87" fmla="*/ 341458 h 1510384"/>
                <a:gd name="connsiteX88" fmla="*/ 618674 w 1219947"/>
                <a:gd name="connsiteY88" fmla="*/ 346315 h 1510384"/>
                <a:gd name="connsiteX89" fmla="*/ 617083 w 1219947"/>
                <a:gd name="connsiteY89" fmla="*/ 346878 h 1510384"/>
                <a:gd name="connsiteX90" fmla="*/ 713645 w 1219947"/>
                <a:gd name="connsiteY90" fmla="*/ 312619 h 1510384"/>
                <a:gd name="connsiteX91" fmla="*/ 677979 w 1219947"/>
                <a:gd name="connsiteY91" fmla="*/ 355196 h 1510384"/>
                <a:gd name="connsiteX92" fmla="*/ 549654 w 1219947"/>
                <a:gd name="connsiteY92" fmla="*/ 401073 h 1510384"/>
                <a:gd name="connsiteX93" fmla="*/ 488492 w 1219947"/>
                <a:gd name="connsiteY93" fmla="*/ 392835 h 1510384"/>
                <a:gd name="connsiteX94" fmla="*/ 494443 w 1219947"/>
                <a:gd name="connsiteY94" fmla="*/ 411121 h 1510384"/>
                <a:gd name="connsiteX95" fmla="*/ 524368 w 1219947"/>
                <a:gd name="connsiteY95" fmla="*/ 494869 h 1510384"/>
                <a:gd name="connsiteX96" fmla="*/ 542340 w 1219947"/>
                <a:gd name="connsiteY96" fmla="*/ 506065 h 1510384"/>
                <a:gd name="connsiteX97" fmla="*/ 543494 w 1219947"/>
                <a:gd name="connsiteY97" fmla="*/ 506067 h 1510384"/>
                <a:gd name="connsiteX98" fmla="*/ 523622 w 1219947"/>
                <a:gd name="connsiteY98" fmla="*/ 451703 h 1510384"/>
                <a:gd name="connsiteX99" fmla="*/ 525439 w 1219947"/>
                <a:gd name="connsiteY99" fmla="*/ 450986 h 1510384"/>
                <a:gd name="connsiteX100" fmla="*/ 545211 w 1219947"/>
                <a:gd name="connsiteY100" fmla="*/ 506070 h 1510384"/>
                <a:gd name="connsiteX101" fmla="*/ 568286 w 1219947"/>
                <a:gd name="connsiteY101" fmla="*/ 506104 h 1510384"/>
                <a:gd name="connsiteX102" fmla="*/ 539866 w 1219947"/>
                <a:gd name="connsiteY102" fmla="*/ 440473 h 1510384"/>
                <a:gd name="connsiteX103" fmla="*/ 542423 w 1219947"/>
                <a:gd name="connsiteY103" fmla="*/ 439023 h 1510384"/>
                <a:gd name="connsiteX104" fmla="*/ 564293 w 1219947"/>
                <a:gd name="connsiteY104" fmla="*/ 481889 h 1510384"/>
                <a:gd name="connsiteX105" fmla="*/ 572274 w 1219947"/>
                <a:gd name="connsiteY105" fmla="*/ 506110 h 1510384"/>
                <a:gd name="connsiteX106" fmla="*/ 583963 w 1219947"/>
                <a:gd name="connsiteY106" fmla="*/ 506127 h 1510384"/>
                <a:gd name="connsiteX107" fmla="*/ 603713 w 1219947"/>
                <a:gd name="connsiteY107" fmla="*/ 501195 h 1510384"/>
                <a:gd name="connsiteX108" fmla="*/ 591445 w 1219947"/>
                <a:gd name="connsiteY108" fmla="*/ 477142 h 1510384"/>
                <a:gd name="connsiteX109" fmla="*/ 574787 w 1219947"/>
                <a:gd name="connsiteY109" fmla="*/ 438324 h 1510384"/>
                <a:gd name="connsiteX110" fmla="*/ 579157 w 1219947"/>
                <a:gd name="connsiteY110" fmla="*/ 436537 h 1510384"/>
                <a:gd name="connsiteX111" fmla="*/ 597135 w 1219947"/>
                <a:gd name="connsiteY111" fmla="*/ 474775 h 1510384"/>
                <a:gd name="connsiteX112" fmla="*/ 607220 w 1219947"/>
                <a:gd name="connsiteY112" fmla="*/ 500319 h 1510384"/>
                <a:gd name="connsiteX113" fmla="*/ 632311 w 1219947"/>
                <a:gd name="connsiteY113" fmla="*/ 494052 h 1510384"/>
                <a:gd name="connsiteX114" fmla="*/ 651665 w 1219947"/>
                <a:gd name="connsiteY114" fmla="*/ 487383 h 1510384"/>
                <a:gd name="connsiteX115" fmla="*/ 662227 w 1219947"/>
                <a:gd name="connsiteY115" fmla="*/ 483321 h 1510384"/>
                <a:gd name="connsiteX116" fmla="*/ 616054 w 1219947"/>
                <a:gd name="connsiteY116" fmla="*/ 403430 h 1510384"/>
                <a:gd name="connsiteX117" fmla="*/ 619667 w 1219947"/>
                <a:gd name="connsiteY117" fmla="*/ 400910 h 1510384"/>
                <a:gd name="connsiteX118" fmla="*/ 664579 w 1219947"/>
                <a:gd name="connsiteY118" fmla="*/ 482416 h 1510384"/>
                <a:gd name="connsiteX119" fmla="*/ 664668 w 1219947"/>
                <a:gd name="connsiteY119" fmla="*/ 482382 h 1510384"/>
                <a:gd name="connsiteX120" fmla="*/ 700316 w 1219947"/>
                <a:gd name="connsiteY120" fmla="*/ 467060 h 1510384"/>
                <a:gd name="connsiteX121" fmla="*/ 702293 w 1219947"/>
                <a:gd name="connsiteY121" fmla="*/ 465739 h 1510384"/>
                <a:gd name="connsiteX122" fmla="*/ 671619 w 1219947"/>
                <a:gd name="connsiteY122" fmla="*/ 395145 h 1510384"/>
                <a:gd name="connsiteX123" fmla="*/ 674516 w 1219947"/>
                <a:gd name="connsiteY123" fmla="*/ 392978 h 1510384"/>
                <a:gd name="connsiteX124" fmla="*/ 695922 w 1219947"/>
                <a:gd name="connsiteY124" fmla="*/ 435947 h 1510384"/>
                <a:gd name="connsiteX125" fmla="*/ 705264 w 1219947"/>
                <a:gd name="connsiteY125" fmla="*/ 463755 h 1510384"/>
                <a:gd name="connsiteX126" fmla="*/ 735470 w 1219947"/>
                <a:gd name="connsiteY126" fmla="*/ 443578 h 1510384"/>
                <a:gd name="connsiteX127" fmla="*/ 738881 w 1219947"/>
                <a:gd name="connsiteY127" fmla="*/ 438398 h 1510384"/>
                <a:gd name="connsiteX128" fmla="*/ 724863 w 1219947"/>
                <a:gd name="connsiteY128" fmla="*/ 406144 h 1510384"/>
                <a:gd name="connsiteX129" fmla="*/ 700884 w 1219947"/>
                <a:gd name="connsiteY129" fmla="*/ 357216 h 1510384"/>
                <a:gd name="connsiteX130" fmla="*/ 705147 w 1219947"/>
                <a:gd name="connsiteY130" fmla="*/ 354351 h 1510384"/>
                <a:gd name="connsiteX131" fmla="*/ 730902 w 1219947"/>
                <a:gd name="connsiteY131" fmla="*/ 403189 h 1510384"/>
                <a:gd name="connsiteX132" fmla="*/ 741782 w 1219947"/>
                <a:gd name="connsiteY132" fmla="*/ 433991 h 1510384"/>
                <a:gd name="connsiteX133" fmla="*/ 749192 w 1219947"/>
                <a:gd name="connsiteY133" fmla="*/ 422736 h 1510384"/>
                <a:gd name="connsiteX134" fmla="*/ 748712 w 1219947"/>
                <a:gd name="connsiteY134" fmla="*/ 409369 h 1510384"/>
                <a:gd name="connsiteX135" fmla="*/ 742132 w 1219947"/>
                <a:gd name="connsiteY135" fmla="*/ 392071 h 1510384"/>
                <a:gd name="connsiteX136" fmla="*/ 663225 w 1219947"/>
                <a:gd name="connsiteY136" fmla="*/ 290722 h 1510384"/>
                <a:gd name="connsiteX137" fmla="*/ 647311 w 1219947"/>
                <a:gd name="connsiteY137" fmla="*/ 292508 h 1510384"/>
                <a:gd name="connsiteX138" fmla="*/ 606345 w 1219947"/>
                <a:gd name="connsiteY138" fmla="*/ 300910 h 1510384"/>
                <a:gd name="connsiteX139" fmla="*/ 606341 w 1219947"/>
                <a:gd name="connsiteY139" fmla="*/ 300911 h 1510384"/>
                <a:gd name="connsiteX140" fmla="*/ 621552 w 1219947"/>
                <a:gd name="connsiteY140" fmla="*/ 337307 h 1510384"/>
                <a:gd name="connsiteX141" fmla="*/ 619614 w 1219947"/>
                <a:gd name="connsiteY141" fmla="*/ 341458 h 1510384"/>
                <a:gd name="connsiteX142" fmla="*/ 620653 w 1219947"/>
                <a:gd name="connsiteY142" fmla="*/ 336091 h 1510384"/>
                <a:gd name="connsiteX143" fmla="*/ 610762 w 1219947"/>
                <a:gd name="connsiteY143" fmla="*/ 333940 h 1510384"/>
                <a:gd name="connsiteX144" fmla="*/ 613023 w 1219947"/>
                <a:gd name="connsiteY144" fmla="*/ 339363 h 1510384"/>
                <a:gd name="connsiteX145" fmla="*/ 606643 w 1219947"/>
                <a:gd name="connsiteY145" fmla="*/ 342338 h 1510384"/>
                <a:gd name="connsiteX146" fmla="*/ 606799 w 1219947"/>
                <a:gd name="connsiteY146" fmla="*/ 342712 h 1510384"/>
                <a:gd name="connsiteX147" fmla="*/ 616840 w 1219947"/>
                <a:gd name="connsiteY147" fmla="*/ 346964 h 1510384"/>
                <a:gd name="connsiteX148" fmla="*/ 586198 w 1219947"/>
                <a:gd name="connsiteY148" fmla="*/ 357800 h 1510384"/>
                <a:gd name="connsiteX149" fmla="*/ 560739 w 1219947"/>
                <a:gd name="connsiteY149" fmla="*/ 341991 h 1510384"/>
                <a:gd name="connsiteX150" fmla="*/ 551681 w 1219947"/>
                <a:gd name="connsiteY150" fmla="*/ 322084 h 1510384"/>
                <a:gd name="connsiteX151" fmla="*/ 523602 w 1219947"/>
                <a:gd name="connsiteY151" fmla="*/ 337797 h 1510384"/>
                <a:gd name="connsiteX152" fmla="*/ 494804 w 1219947"/>
                <a:gd name="connsiteY152" fmla="*/ 367630 h 1510384"/>
                <a:gd name="connsiteX153" fmla="*/ 491244 w 1219947"/>
                <a:gd name="connsiteY153" fmla="*/ 377914 h 1510384"/>
                <a:gd name="connsiteX154" fmla="*/ 550195 w 1219947"/>
                <a:gd name="connsiteY154" fmla="*/ 385517 h 1510384"/>
                <a:gd name="connsiteX155" fmla="*/ 667792 w 1219947"/>
                <a:gd name="connsiteY155" fmla="*/ 343309 h 1510384"/>
                <a:gd name="connsiteX156" fmla="*/ 704674 w 1219947"/>
                <a:gd name="connsiteY156" fmla="*/ 299692 h 1510384"/>
                <a:gd name="connsiteX157" fmla="*/ 701003 w 1219947"/>
                <a:gd name="connsiteY157" fmla="*/ 295642 h 1510384"/>
                <a:gd name="connsiteX158" fmla="*/ 663225 w 1219947"/>
                <a:gd name="connsiteY158" fmla="*/ 290722 h 1510384"/>
                <a:gd name="connsiteX159" fmla="*/ 401326 w 1219947"/>
                <a:gd name="connsiteY159" fmla="*/ 1086 h 1510384"/>
                <a:gd name="connsiteX160" fmla="*/ 433764 w 1219947"/>
                <a:gd name="connsiteY160" fmla="*/ 1551 h 1510384"/>
                <a:gd name="connsiteX161" fmla="*/ 473656 w 1219947"/>
                <a:gd name="connsiteY161" fmla="*/ 20941 h 1510384"/>
                <a:gd name="connsiteX162" fmla="*/ 546705 w 1219947"/>
                <a:gd name="connsiteY162" fmla="*/ 158225 h 1510384"/>
                <a:gd name="connsiteX163" fmla="*/ 600945 w 1219947"/>
                <a:gd name="connsiteY163" fmla="*/ 288001 h 1510384"/>
                <a:gd name="connsiteX164" fmla="*/ 608497 w 1219947"/>
                <a:gd name="connsiteY164" fmla="*/ 285381 h 1510384"/>
                <a:gd name="connsiteX165" fmla="*/ 655153 w 1219947"/>
                <a:gd name="connsiteY165" fmla="*/ 275031 h 1510384"/>
                <a:gd name="connsiteX166" fmla="*/ 726629 w 1219947"/>
                <a:gd name="connsiteY166" fmla="*/ 302213 h 1510384"/>
                <a:gd name="connsiteX167" fmla="*/ 719398 w 1219947"/>
                <a:gd name="connsiteY167" fmla="*/ 299027 h 1510384"/>
                <a:gd name="connsiteX168" fmla="*/ 721047 w 1219947"/>
                <a:gd name="connsiteY168" fmla="*/ 303783 h 1510384"/>
                <a:gd name="connsiteX169" fmla="*/ 716233 w 1219947"/>
                <a:gd name="connsiteY169" fmla="*/ 309530 h 1510384"/>
                <a:gd name="connsiteX170" fmla="*/ 721672 w 1219947"/>
                <a:gd name="connsiteY170" fmla="*/ 311918 h 1510384"/>
                <a:gd name="connsiteX171" fmla="*/ 726629 w 1219947"/>
                <a:gd name="connsiteY171" fmla="*/ 302213 h 1510384"/>
                <a:gd name="connsiteX172" fmla="*/ 746278 w 1219947"/>
                <a:gd name="connsiteY172" fmla="*/ 353387 h 1510384"/>
                <a:gd name="connsiteX173" fmla="*/ 755943 w 1219947"/>
                <a:gd name="connsiteY173" fmla="*/ 382120 h 1510384"/>
                <a:gd name="connsiteX174" fmla="*/ 793328 w 1219947"/>
                <a:gd name="connsiteY174" fmla="*/ 384498 h 1510384"/>
                <a:gd name="connsiteX175" fmla="*/ 918029 w 1219947"/>
                <a:gd name="connsiteY175" fmla="*/ 441009 h 1510384"/>
                <a:gd name="connsiteX176" fmla="*/ 957257 w 1219947"/>
                <a:gd name="connsiteY176" fmla="*/ 541024 h 1510384"/>
                <a:gd name="connsiteX177" fmla="*/ 1008001 w 1219947"/>
                <a:gd name="connsiteY177" fmla="*/ 677376 h 1510384"/>
                <a:gd name="connsiteX178" fmla="*/ 1218177 w 1219947"/>
                <a:gd name="connsiteY178" fmla="*/ 1273869 h 1510384"/>
                <a:gd name="connsiteX179" fmla="*/ 1203421 w 1219947"/>
                <a:gd name="connsiteY179" fmla="*/ 1278906 h 1510384"/>
                <a:gd name="connsiteX180" fmla="*/ 1140791 w 1219947"/>
                <a:gd name="connsiteY180" fmla="*/ 1089392 h 1510384"/>
                <a:gd name="connsiteX181" fmla="*/ 1116819 w 1219947"/>
                <a:gd name="connsiteY181" fmla="*/ 1142212 h 1510384"/>
                <a:gd name="connsiteX182" fmla="*/ 1115390 w 1219947"/>
                <a:gd name="connsiteY182" fmla="*/ 1141853 h 1510384"/>
                <a:gd name="connsiteX183" fmla="*/ 1140197 w 1219947"/>
                <a:gd name="connsiteY183" fmla="*/ 1087595 h 1510384"/>
                <a:gd name="connsiteX184" fmla="*/ 1122559 w 1219947"/>
                <a:gd name="connsiteY184" fmla="*/ 1034222 h 1510384"/>
                <a:gd name="connsiteX185" fmla="*/ 1102162 w 1219947"/>
                <a:gd name="connsiteY185" fmla="*/ 1077487 h 1510384"/>
                <a:gd name="connsiteX186" fmla="*/ 1061974 w 1219947"/>
                <a:gd name="connsiteY186" fmla="*/ 1109237 h 1510384"/>
                <a:gd name="connsiteX187" fmla="*/ 1060901 w 1219947"/>
                <a:gd name="connsiteY187" fmla="*/ 1106729 h 1510384"/>
                <a:gd name="connsiteX188" fmla="*/ 1098541 w 1219947"/>
                <a:gd name="connsiteY188" fmla="*/ 1074666 h 1510384"/>
                <a:gd name="connsiteX189" fmla="*/ 1121528 w 1219947"/>
                <a:gd name="connsiteY189" fmla="*/ 1031102 h 1510384"/>
                <a:gd name="connsiteX190" fmla="*/ 1113314 w 1219947"/>
                <a:gd name="connsiteY190" fmla="*/ 1006247 h 1510384"/>
                <a:gd name="connsiteX191" fmla="*/ 1013760 w 1219947"/>
                <a:gd name="connsiteY191" fmla="*/ 737097 h 1510384"/>
                <a:gd name="connsiteX192" fmla="*/ 921628 w 1219947"/>
                <a:gd name="connsiteY192" fmla="*/ 489937 h 1510384"/>
                <a:gd name="connsiteX193" fmla="*/ 827697 w 1219947"/>
                <a:gd name="connsiteY193" fmla="*/ 407911 h 1510384"/>
                <a:gd name="connsiteX194" fmla="*/ 764520 w 1219947"/>
                <a:gd name="connsiteY194" fmla="*/ 399139 h 1510384"/>
                <a:gd name="connsiteX195" fmla="*/ 763952 w 1219947"/>
                <a:gd name="connsiteY195" fmla="*/ 395724 h 1510384"/>
                <a:gd name="connsiteX196" fmla="*/ 758616 w 1219947"/>
                <a:gd name="connsiteY196" fmla="*/ 390064 h 1510384"/>
                <a:gd name="connsiteX197" fmla="*/ 761529 w 1219947"/>
                <a:gd name="connsiteY197" fmla="*/ 398724 h 1510384"/>
                <a:gd name="connsiteX198" fmla="*/ 764520 w 1219947"/>
                <a:gd name="connsiteY198" fmla="*/ 399139 h 1510384"/>
                <a:gd name="connsiteX199" fmla="*/ 767236 w 1219947"/>
                <a:gd name="connsiteY199" fmla="*/ 415466 h 1510384"/>
                <a:gd name="connsiteX200" fmla="*/ 765303 w 1219947"/>
                <a:gd name="connsiteY200" fmla="*/ 421022 h 1510384"/>
                <a:gd name="connsiteX201" fmla="*/ 765522 w 1219947"/>
                <a:gd name="connsiteY201" fmla="*/ 423252 h 1510384"/>
                <a:gd name="connsiteX202" fmla="*/ 759438 w 1219947"/>
                <a:gd name="connsiteY202" fmla="*/ 440595 h 1510384"/>
                <a:gd name="connsiteX203" fmla="*/ 748653 w 1219947"/>
                <a:gd name="connsiteY203" fmla="*/ 453443 h 1510384"/>
                <a:gd name="connsiteX204" fmla="*/ 749197 w 1219947"/>
                <a:gd name="connsiteY204" fmla="*/ 454983 h 1510384"/>
                <a:gd name="connsiteX205" fmla="*/ 746711 w 1219947"/>
                <a:gd name="connsiteY205" fmla="*/ 456415 h 1510384"/>
                <a:gd name="connsiteX206" fmla="*/ 746522 w 1219947"/>
                <a:gd name="connsiteY206" fmla="*/ 455982 h 1510384"/>
                <a:gd name="connsiteX207" fmla="*/ 741608 w 1219947"/>
                <a:gd name="connsiteY207" fmla="*/ 461835 h 1510384"/>
                <a:gd name="connsiteX208" fmla="*/ 717931 w 1219947"/>
                <a:gd name="connsiteY208" fmla="*/ 478695 h 1510384"/>
                <a:gd name="connsiteX209" fmla="*/ 682646 w 1219947"/>
                <a:gd name="connsiteY209" fmla="*/ 495191 h 1510384"/>
                <a:gd name="connsiteX210" fmla="*/ 849802 w 1219947"/>
                <a:gd name="connsiteY210" fmla="*/ 888620 h 1510384"/>
                <a:gd name="connsiteX211" fmla="*/ 1040378 w 1219947"/>
                <a:gd name="connsiteY211" fmla="*/ 1338493 h 1510384"/>
                <a:gd name="connsiteX212" fmla="*/ 1019163 w 1219947"/>
                <a:gd name="connsiteY212" fmla="*/ 1407593 h 1510384"/>
                <a:gd name="connsiteX213" fmla="*/ 975654 w 1219947"/>
                <a:gd name="connsiteY213" fmla="*/ 1324457 h 1510384"/>
                <a:gd name="connsiteX214" fmla="*/ 965979 w 1219947"/>
                <a:gd name="connsiteY214" fmla="*/ 1301838 h 1510384"/>
                <a:gd name="connsiteX215" fmla="*/ 955930 w 1219947"/>
                <a:gd name="connsiteY215" fmla="*/ 1306062 h 1510384"/>
                <a:gd name="connsiteX216" fmla="*/ 937938 w 1219947"/>
                <a:gd name="connsiteY216" fmla="*/ 1311557 h 1510384"/>
                <a:gd name="connsiteX217" fmla="*/ 937938 w 1219947"/>
                <a:gd name="connsiteY217" fmla="*/ 1310458 h 1510384"/>
                <a:gd name="connsiteX218" fmla="*/ 954872 w 1219947"/>
                <a:gd name="connsiteY218" fmla="*/ 1302765 h 1510384"/>
                <a:gd name="connsiteX219" fmla="*/ 964922 w 1219947"/>
                <a:gd name="connsiteY219" fmla="*/ 1299367 h 1510384"/>
                <a:gd name="connsiteX220" fmla="*/ 629146 w 1219947"/>
                <a:gd name="connsiteY220" fmla="*/ 514389 h 1510384"/>
                <a:gd name="connsiteX221" fmla="*/ 603686 w 1219947"/>
                <a:gd name="connsiteY221" fmla="*/ 522321 h 1510384"/>
                <a:gd name="connsiteX222" fmla="*/ 579226 w 1219947"/>
                <a:gd name="connsiteY222" fmla="*/ 521458 h 1510384"/>
                <a:gd name="connsiteX223" fmla="*/ 577360 w 1219947"/>
                <a:gd name="connsiteY223" fmla="*/ 521542 h 1510384"/>
                <a:gd name="connsiteX224" fmla="*/ 579314 w 1219947"/>
                <a:gd name="connsiteY224" fmla="*/ 527473 h 1510384"/>
                <a:gd name="connsiteX225" fmla="*/ 577853 w 1219947"/>
                <a:gd name="connsiteY225" fmla="*/ 528198 h 1510384"/>
                <a:gd name="connsiteX226" fmla="*/ 575017 w 1219947"/>
                <a:gd name="connsiteY226" fmla="*/ 521647 h 1510384"/>
                <a:gd name="connsiteX227" fmla="*/ 551188 w 1219947"/>
                <a:gd name="connsiteY227" fmla="*/ 522720 h 1510384"/>
                <a:gd name="connsiteX228" fmla="*/ 552331 w 1219947"/>
                <a:gd name="connsiteY228" fmla="*/ 525905 h 1510384"/>
                <a:gd name="connsiteX229" fmla="*/ 550877 w 1219947"/>
                <a:gd name="connsiteY229" fmla="*/ 526264 h 1510384"/>
                <a:gd name="connsiteX230" fmla="*/ 549608 w 1219947"/>
                <a:gd name="connsiteY230" fmla="*/ 522791 h 1510384"/>
                <a:gd name="connsiteX231" fmla="*/ 544602 w 1219947"/>
                <a:gd name="connsiteY231" fmla="*/ 523016 h 1510384"/>
                <a:gd name="connsiteX232" fmla="*/ 510438 w 1219947"/>
                <a:gd name="connsiteY232" fmla="*/ 506940 h 1510384"/>
                <a:gd name="connsiteX233" fmla="*/ 504818 w 1219947"/>
                <a:gd name="connsiteY233" fmla="*/ 494346 h 1510384"/>
                <a:gd name="connsiteX234" fmla="*/ 506572 w 1219947"/>
                <a:gd name="connsiteY234" fmla="*/ 492767 h 1510384"/>
                <a:gd name="connsiteX235" fmla="*/ 502620 w 1219947"/>
                <a:gd name="connsiteY235" fmla="*/ 483860 h 1510384"/>
                <a:gd name="connsiteX236" fmla="*/ 499479 w 1219947"/>
                <a:gd name="connsiteY236" fmla="*/ 482382 h 1510384"/>
                <a:gd name="connsiteX237" fmla="*/ 504818 w 1219947"/>
                <a:gd name="connsiteY237" fmla="*/ 494346 h 1510384"/>
                <a:gd name="connsiteX238" fmla="*/ 466594 w 1219947"/>
                <a:gd name="connsiteY238" fmla="*/ 528747 h 1510384"/>
                <a:gd name="connsiteX239" fmla="*/ 431460 w 1219947"/>
                <a:gd name="connsiteY239" fmla="*/ 577720 h 1510384"/>
                <a:gd name="connsiteX240" fmla="*/ 454853 w 1219947"/>
                <a:gd name="connsiteY240" fmla="*/ 735298 h 1510384"/>
                <a:gd name="connsiteX241" fmla="*/ 566868 w 1219947"/>
                <a:gd name="connsiteY241" fmla="*/ 1058954 h 1510384"/>
                <a:gd name="connsiteX242" fmla="*/ 646530 w 1219947"/>
                <a:gd name="connsiteY242" fmla="*/ 1276266 h 1510384"/>
                <a:gd name="connsiteX243" fmla="*/ 707434 w 1219947"/>
                <a:gd name="connsiteY243" fmla="*/ 1286434 h 1510384"/>
                <a:gd name="connsiteX244" fmla="*/ 769972 w 1219947"/>
                <a:gd name="connsiteY244" fmla="*/ 1283298 h 1510384"/>
                <a:gd name="connsiteX245" fmla="*/ 770332 w 1219947"/>
                <a:gd name="connsiteY245" fmla="*/ 1285807 h 1510384"/>
                <a:gd name="connsiteX246" fmla="*/ 707254 w 1219947"/>
                <a:gd name="connsiteY246" fmla="*/ 1291587 h 1510384"/>
                <a:gd name="connsiteX247" fmla="*/ 647462 w 1219947"/>
                <a:gd name="connsiteY247" fmla="*/ 1278808 h 1510384"/>
                <a:gd name="connsiteX248" fmla="*/ 665218 w 1219947"/>
                <a:gd name="connsiteY248" fmla="*/ 1327244 h 1510384"/>
                <a:gd name="connsiteX249" fmla="*/ 698566 w 1219947"/>
                <a:gd name="connsiteY249" fmla="*/ 1335655 h 1510384"/>
                <a:gd name="connsiteX250" fmla="*/ 734680 w 1219947"/>
                <a:gd name="connsiteY250" fmla="*/ 1333906 h 1510384"/>
                <a:gd name="connsiteX251" fmla="*/ 735041 w 1219947"/>
                <a:gd name="connsiteY251" fmla="*/ 1337054 h 1510384"/>
                <a:gd name="connsiteX252" fmla="*/ 698205 w 1219947"/>
                <a:gd name="connsiteY252" fmla="*/ 1340596 h 1510384"/>
                <a:gd name="connsiteX253" fmla="*/ 666583 w 1219947"/>
                <a:gd name="connsiteY253" fmla="*/ 1330967 h 1510384"/>
                <a:gd name="connsiteX254" fmla="*/ 684821 w 1219947"/>
                <a:gd name="connsiteY254" fmla="*/ 1380720 h 1510384"/>
                <a:gd name="connsiteX255" fmla="*/ 712353 w 1219947"/>
                <a:gd name="connsiteY255" fmla="*/ 1447321 h 1510384"/>
                <a:gd name="connsiteX256" fmla="*/ 726164 w 1219947"/>
                <a:gd name="connsiteY256" fmla="*/ 1463393 h 1510384"/>
                <a:gd name="connsiteX257" fmla="*/ 739718 w 1219947"/>
                <a:gd name="connsiteY257" fmla="*/ 1438100 h 1510384"/>
                <a:gd name="connsiteX258" fmla="*/ 765190 w 1219947"/>
                <a:gd name="connsiteY258" fmla="*/ 1420238 h 1510384"/>
                <a:gd name="connsiteX259" fmla="*/ 766280 w 1219947"/>
                <a:gd name="connsiteY259" fmla="*/ 1422060 h 1510384"/>
                <a:gd name="connsiteX260" fmla="*/ 744259 w 1219947"/>
                <a:gd name="connsiteY260" fmla="*/ 1441973 h 1510384"/>
                <a:gd name="connsiteX261" fmla="*/ 728657 w 1219947"/>
                <a:gd name="connsiteY261" fmla="*/ 1466294 h 1510384"/>
                <a:gd name="connsiteX262" fmla="*/ 734115 w 1219947"/>
                <a:gd name="connsiteY262" fmla="*/ 1472646 h 1510384"/>
                <a:gd name="connsiteX263" fmla="*/ 767956 w 1219947"/>
                <a:gd name="connsiteY263" fmla="*/ 1488290 h 1510384"/>
                <a:gd name="connsiteX264" fmla="*/ 948620 w 1219947"/>
                <a:gd name="connsiteY264" fmla="*/ 1477497 h 1510384"/>
                <a:gd name="connsiteX265" fmla="*/ 1108411 w 1219947"/>
                <a:gd name="connsiteY265" fmla="*/ 1404464 h 1510384"/>
                <a:gd name="connsiteX266" fmla="*/ 1203421 w 1219947"/>
                <a:gd name="connsiteY266" fmla="*/ 1278906 h 1510384"/>
                <a:gd name="connsiteX267" fmla="*/ 1218177 w 1219947"/>
                <a:gd name="connsiteY267" fmla="*/ 1273869 h 1510384"/>
                <a:gd name="connsiteX268" fmla="*/ 1152677 w 1219947"/>
                <a:gd name="connsiteY268" fmla="*/ 1391872 h 1510384"/>
                <a:gd name="connsiteX269" fmla="*/ 959057 w 1219947"/>
                <a:gd name="connsiteY269" fmla="*/ 1490808 h 1510384"/>
                <a:gd name="connsiteX270" fmla="*/ 774434 w 1219947"/>
                <a:gd name="connsiteY270" fmla="*/ 1505918 h 1510384"/>
                <a:gd name="connsiteX271" fmla="*/ 688420 w 1219947"/>
                <a:gd name="connsiteY271" fmla="*/ 1432526 h 1510384"/>
                <a:gd name="connsiteX272" fmla="*/ 552382 w 1219947"/>
                <a:gd name="connsiteY272" fmla="*/ 1063406 h 1510384"/>
                <a:gd name="connsiteX273" fmla="*/ 417424 w 1219947"/>
                <a:gd name="connsiteY273" fmla="*/ 674138 h 1510384"/>
                <a:gd name="connsiteX274" fmla="*/ 424982 w 1219947"/>
                <a:gd name="connsiteY274" fmla="*/ 557933 h 1510384"/>
                <a:gd name="connsiteX275" fmla="*/ 460206 w 1219947"/>
                <a:gd name="connsiteY275" fmla="*/ 513367 h 1510384"/>
                <a:gd name="connsiteX276" fmla="*/ 500003 w 1219947"/>
                <a:gd name="connsiteY276" fmla="*/ 477962 h 1510384"/>
                <a:gd name="connsiteX277" fmla="*/ 486511 w 1219947"/>
                <a:gd name="connsiteY277" fmla="*/ 447559 h 1510384"/>
                <a:gd name="connsiteX278" fmla="*/ 472450 w 1219947"/>
                <a:gd name="connsiteY278" fmla="*/ 396385 h 1510384"/>
                <a:gd name="connsiteX279" fmla="*/ 541099 w 1219947"/>
                <a:gd name="connsiteY279" fmla="*/ 311569 h 1510384"/>
                <a:gd name="connsiteX280" fmla="*/ 545946 w 1219947"/>
                <a:gd name="connsiteY280" fmla="*/ 309480 h 1510384"/>
                <a:gd name="connsiteX281" fmla="*/ 539733 w 1219947"/>
                <a:gd name="connsiteY281" fmla="*/ 295825 h 1510384"/>
                <a:gd name="connsiteX282" fmla="*/ 521156 w 1219947"/>
                <a:gd name="connsiteY282" fmla="*/ 248307 h 1510384"/>
                <a:gd name="connsiteX283" fmla="*/ 451705 w 1219947"/>
                <a:gd name="connsiteY283" fmla="*/ 83277 h 1510384"/>
                <a:gd name="connsiteX284" fmla="*/ 358146 w 1219947"/>
                <a:gd name="connsiteY284" fmla="*/ 80755 h 1510384"/>
                <a:gd name="connsiteX285" fmla="*/ 302370 w 1219947"/>
                <a:gd name="connsiteY285" fmla="*/ 127237 h 1510384"/>
                <a:gd name="connsiteX286" fmla="*/ 21330 w 1219947"/>
                <a:gd name="connsiteY286" fmla="*/ 343793 h 1510384"/>
                <a:gd name="connsiteX287" fmla="*/ 13774 w 1219947"/>
                <a:gd name="connsiteY287" fmla="*/ 342352 h 1510384"/>
                <a:gd name="connsiteX288" fmla="*/ 2618 w 1219947"/>
                <a:gd name="connsiteY288" fmla="*/ 330101 h 1510384"/>
                <a:gd name="connsiteX289" fmla="*/ 1539 w 1219947"/>
                <a:gd name="connsiteY289" fmla="*/ 319291 h 1510384"/>
                <a:gd name="connsiteX290" fmla="*/ 48319 w 1219947"/>
                <a:gd name="connsiteY290" fmla="*/ 260558 h 1510384"/>
                <a:gd name="connsiteX291" fmla="*/ 123526 w 1219947"/>
                <a:gd name="connsiteY291" fmla="*/ 198942 h 1510384"/>
                <a:gd name="connsiteX292" fmla="*/ 310646 w 1219947"/>
                <a:gd name="connsiteY292" fmla="*/ 44723 h 1510384"/>
                <a:gd name="connsiteX293" fmla="*/ 401326 w 1219947"/>
                <a:gd name="connsiteY293" fmla="*/ 1086 h 151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1219947" h="1510384">
                  <a:moveTo>
                    <a:pt x="856910" y="1353560"/>
                  </a:moveTo>
                  <a:cubicBezTo>
                    <a:pt x="857635" y="1353198"/>
                    <a:pt x="859083" y="1354645"/>
                    <a:pt x="858359" y="1355369"/>
                  </a:cubicBezTo>
                  <a:cubicBezTo>
                    <a:pt x="847497" y="1366220"/>
                    <a:pt x="832652" y="1373454"/>
                    <a:pt x="819256" y="1381050"/>
                  </a:cubicBezTo>
                  <a:cubicBezTo>
                    <a:pt x="818894" y="1381412"/>
                    <a:pt x="818170" y="1380688"/>
                    <a:pt x="818894" y="1379965"/>
                  </a:cubicBezTo>
                  <a:cubicBezTo>
                    <a:pt x="830842" y="1370922"/>
                    <a:pt x="842790" y="1359709"/>
                    <a:pt x="856910" y="1353560"/>
                  </a:cubicBezTo>
                  <a:close/>
                  <a:moveTo>
                    <a:pt x="1076660" y="1264299"/>
                  </a:moveTo>
                  <a:cubicBezTo>
                    <a:pt x="1078148" y="1264695"/>
                    <a:pt x="1078148" y="1266680"/>
                    <a:pt x="1077032" y="1267473"/>
                  </a:cubicBezTo>
                  <a:cubicBezTo>
                    <a:pt x="1070335" y="1270251"/>
                    <a:pt x="1062521" y="1268664"/>
                    <a:pt x="1055452" y="1268664"/>
                  </a:cubicBezTo>
                  <a:cubicBezTo>
                    <a:pt x="1054708" y="1268664"/>
                    <a:pt x="1054708" y="1267473"/>
                    <a:pt x="1055452" y="1267473"/>
                  </a:cubicBezTo>
                  <a:cubicBezTo>
                    <a:pt x="1062149" y="1266283"/>
                    <a:pt x="1069591" y="1262711"/>
                    <a:pt x="1076660" y="1264299"/>
                  </a:cubicBezTo>
                  <a:close/>
                  <a:moveTo>
                    <a:pt x="1165992" y="1264223"/>
                  </a:moveTo>
                  <a:cubicBezTo>
                    <a:pt x="1171548" y="1263845"/>
                    <a:pt x="1178216" y="1262711"/>
                    <a:pt x="1183401" y="1264979"/>
                  </a:cubicBezTo>
                  <a:cubicBezTo>
                    <a:pt x="1184513" y="1265735"/>
                    <a:pt x="1184142" y="1267625"/>
                    <a:pt x="1183031" y="1268003"/>
                  </a:cubicBezTo>
                  <a:cubicBezTo>
                    <a:pt x="1178216" y="1270270"/>
                    <a:pt x="1171919" y="1269514"/>
                    <a:pt x="1166733" y="1269892"/>
                  </a:cubicBezTo>
                  <a:cubicBezTo>
                    <a:pt x="1163029" y="1269892"/>
                    <a:pt x="1162658" y="1264223"/>
                    <a:pt x="1165992" y="1264223"/>
                  </a:cubicBezTo>
                  <a:close/>
                  <a:moveTo>
                    <a:pt x="626293" y="1210720"/>
                  </a:moveTo>
                  <a:cubicBezTo>
                    <a:pt x="652900" y="1210720"/>
                    <a:pt x="680227" y="1208736"/>
                    <a:pt x="706835" y="1211117"/>
                  </a:cubicBezTo>
                  <a:cubicBezTo>
                    <a:pt x="708273" y="1211514"/>
                    <a:pt x="707914" y="1213498"/>
                    <a:pt x="706835" y="1213895"/>
                  </a:cubicBezTo>
                  <a:cubicBezTo>
                    <a:pt x="680227" y="1216276"/>
                    <a:pt x="652900" y="1213895"/>
                    <a:pt x="626293" y="1213498"/>
                  </a:cubicBezTo>
                  <a:cubicBezTo>
                    <a:pt x="624854" y="1213498"/>
                    <a:pt x="624495" y="1210720"/>
                    <a:pt x="626293" y="1210720"/>
                  </a:cubicBezTo>
                  <a:close/>
                  <a:moveTo>
                    <a:pt x="629839" y="1144026"/>
                  </a:moveTo>
                  <a:cubicBezTo>
                    <a:pt x="641046" y="1145538"/>
                    <a:pt x="651891" y="1147428"/>
                    <a:pt x="663098" y="1149696"/>
                  </a:cubicBezTo>
                  <a:cubicBezTo>
                    <a:pt x="663821" y="1149696"/>
                    <a:pt x="663821" y="1151208"/>
                    <a:pt x="662737" y="1150830"/>
                  </a:cubicBezTo>
                  <a:cubicBezTo>
                    <a:pt x="651530" y="1149696"/>
                    <a:pt x="640684" y="1148184"/>
                    <a:pt x="629116" y="1146672"/>
                  </a:cubicBezTo>
                  <a:cubicBezTo>
                    <a:pt x="627670" y="1146294"/>
                    <a:pt x="628031" y="1143648"/>
                    <a:pt x="629839" y="1144026"/>
                  </a:cubicBezTo>
                  <a:close/>
                  <a:moveTo>
                    <a:pt x="550283" y="949076"/>
                  </a:moveTo>
                  <a:cubicBezTo>
                    <a:pt x="574954" y="958739"/>
                    <a:pt x="597837" y="956668"/>
                    <a:pt x="622865" y="949421"/>
                  </a:cubicBezTo>
                  <a:cubicBezTo>
                    <a:pt x="624295" y="949076"/>
                    <a:pt x="625725" y="951147"/>
                    <a:pt x="623938" y="951837"/>
                  </a:cubicBezTo>
                  <a:cubicBezTo>
                    <a:pt x="600697" y="963916"/>
                    <a:pt x="572451" y="962190"/>
                    <a:pt x="548853" y="952182"/>
                  </a:cubicBezTo>
                  <a:cubicBezTo>
                    <a:pt x="546708" y="951492"/>
                    <a:pt x="548138" y="948386"/>
                    <a:pt x="550283" y="949076"/>
                  </a:cubicBezTo>
                  <a:close/>
                  <a:moveTo>
                    <a:pt x="427230" y="606560"/>
                  </a:moveTo>
                  <a:cubicBezTo>
                    <a:pt x="451866" y="623026"/>
                    <a:pt x="479400" y="633049"/>
                    <a:pt x="508383" y="639850"/>
                  </a:cubicBezTo>
                  <a:cubicBezTo>
                    <a:pt x="509833" y="639850"/>
                    <a:pt x="509470" y="641640"/>
                    <a:pt x="508021" y="641640"/>
                  </a:cubicBezTo>
                  <a:cubicBezTo>
                    <a:pt x="477589" y="639134"/>
                    <a:pt x="449692" y="626605"/>
                    <a:pt x="425057" y="609423"/>
                  </a:cubicBezTo>
                  <a:cubicBezTo>
                    <a:pt x="422883" y="607991"/>
                    <a:pt x="425419" y="605486"/>
                    <a:pt x="427230" y="606560"/>
                  </a:cubicBezTo>
                  <a:close/>
                  <a:moveTo>
                    <a:pt x="922638" y="595566"/>
                  </a:moveTo>
                  <a:lnTo>
                    <a:pt x="930290" y="615482"/>
                  </a:lnTo>
                  <a:cubicBezTo>
                    <a:pt x="932732" y="622469"/>
                    <a:pt x="934834" y="629434"/>
                    <a:pt x="935942" y="635351"/>
                  </a:cubicBezTo>
                  <a:lnTo>
                    <a:pt x="935899" y="637185"/>
                  </a:lnTo>
                  <a:close/>
                  <a:moveTo>
                    <a:pt x="467020" y="582416"/>
                  </a:moveTo>
                  <a:cubicBezTo>
                    <a:pt x="481687" y="589847"/>
                    <a:pt x="497428" y="594677"/>
                    <a:pt x="513885" y="597278"/>
                  </a:cubicBezTo>
                  <a:cubicBezTo>
                    <a:pt x="514600" y="597278"/>
                    <a:pt x="514600" y="598764"/>
                    <a:pt x="513885" y="598764"/>
                  </a:cubicBezTo>
                  <a:cubicBezTo>
                    <a:pt x="496713" y="597650"/>
                    <a:pt x="480972" y="592448"/>
                    <a:pt x="465947" y="585017"/>
                  </a:cubicBezTo>
                  <a:cubicBezTo>
                    <a:pt x="464158" y="583902"/>
                    <a:pt x="465231" y="581673"/>
                    <a:pt x="467020" y="582416"/>
                  </a:cubicBezTo>
                  <a:close/>
                  <a:moveTo>
                    <a:pt x="845469" y="561475"/>
                  </a:moveTo>
                  <a:cubicBezTo>
                    <a:pt x="857406" y="561295"/>
                    <a:pt x="869071" y="563819"/>
                    <a:pt x="879199" y="571393"/>
                  </a:cubicBezTo>
                  <a:cubicBezTo>
                    <a:pt x="887518" y="577524"/>
                    <a:pt x="891859" y="585819"/>
                    <a:pt x="896922" y="594114"/>
                  </a:cubicBezTo>
                  <a:cubicBezTo>
                    <a:pt x="898369" y="597359"/>
                    <a:pt x="930923" y="656505"/>
                    <a:pt x="935625" y="648931"/>
                  </a:cubicBezTo>
                  <a:lnTo>
                    <a:pt x="935899" y="637185"/>
                  </a:lnTo>
                  <a:lnTo>
                    <a:pt x="942859" y="659029"/>
                  </a:lnTo>
                  <a:cubicBezTo>
                    <a:pt x="943221" y="660472"/>
                    <a:pt x="941413" y="662275"/>
                    <a:pt x="939966" y="661193"/>
                  </a:cubicBezTo>
                  <a:cubicBezTo>
                    <a:pt x="923689" y="646407"/>
                    <a:pt x="910667" y="630539"/>
                    <a:pt x="899454" y="611785"/>
                  </a:cubicBezTo>
                  <a:cubicBezTo>
                    <a:pt x="890412" y="595917"/>
                    <a:pt x="878475" y="576442"/>
                    <a:pt x="859666" y="569229"/>
                  </a:cubicBezTo>
                  <a:cubicBezTo>
                    <a:pt x="845921" y="564180"/>
                    <a:pt x="825304" y="570672"/>
                    <a:pt x="811197" y="572836"/>
                  </a:cubicBezTo>
                  <a:cubicBezTo>
                    <a:pt x="808304" y="573557"/>
                    <a:pt x="807580" y="568508"/>
                    <a:pt x="810112" y="567787"/>
                  </a:cubicBezTo>
                  <a:cubicBezTo>
                    <a:pt x="821325" y="564541"/>
                    <a:pt x="833533" y="561656"/>
                    <a:pt x="845469" y="561475"/>
                  </a:cubicBezTo>
                  <a:close/>
                  <a:moveTo>
                    <a:pt x="907236" y="556039"/>
                  </a:moveTo>
                  <a:lnTo>
                    <a:pt x="915912" y="574458"/>
                  </a:lnTo>
                  <a:lnTo>
                    <a:pt x="922638" y="595566"/>
                  </a:lnTo>
                  <a:lnTo>
                    <a:pt x="922604" y="595477"/>
                  </a:lnTo>
                  <a:cubicBezTo>
                    <a:pt x="920140" y="589470"/>
                    <a:pt x="917992" y="584467"/>
                    <a:pt x="916816" y="581491"/>
                  </a:cubicBezTo>
                  <a:cubicBezTo>
                    <a:pt x="915550" y="578245"/>
                    <a:pt x="913425" y="572295"/>
                    <a:pt x="910775" y="565133"/>
                  </a:cubicBezTo>
                  <a:close/>
                  <a:moveTo>
                    <a:pt x="485022" y="548709"/>
                  </a:moveTo>
                  <a:cubicBezTo>
                    <a:pt x="496996" y="552071"/>
                    <a:pt x="508608" y="555059"/>
                    <a:pt x="520582" y="559168"/>
                  </a:cubicBezTo>
                  <a:cubicBezTo>
                    <a:pt x="520945" y="559168"/>
                    <a:pt x="520582" y="560662"/>
                    <a:pt x="519856" y="560289"/>
                  </a:cubicBezTo>
                  <a:cubicBezTo>
                    <a:pt x="507882" y="558048"/>
                    <a:pt x="496271" y="554686"/>
                    <a:pt x="484659" y="551324"/>
                  </a:cubicBezTo>
                  <a:cubicBezTo>
                    <a:pt x="483208" y="550950"/>
                    <a:pt x="483571" y="548336"/>
                    <a:pt x="485022" y="548709"/>
                  </a:cubicBezTo>
                  <a:close/>
                  <a:moveTo>
                    <a:pt x="491217" y="520124"/>
                  </a:moveTo>
                  <a:cubicBezTo>
                    <a:pt x="507814" y="523026"/>
                    <a:pt x="525493" y="524841"/>
                    <a:pt x="541729" y="529921"/>
                  </a:cubicBezTo>
                  <a:cubicBezTo>
                    <a:pt x="542811" y="529921"/>
                    <a:pt x="543172" y="532098"/>
                    <a:pt x="541729" y="532098"/>
                  </a:cubicBezTo>
                  <a:cubicBezTo>
                    <a:pt x="524411" y="531009"/>
                    <a:pt x="507453" y="527018"/>
                    <a:pt x="490495" y="524115"/>
                  </a:cubicBezTo>
                  <a:cubicBezTo>
                    <a:pt x="487970" y="523752"/>
                    <a:pt x="488691" y="519761"/>
                    <a:pt x="491217" y="520124"/>
                  </a:cubicBezTo>
                  <a:close/>
                  <a:moveTo>
                    <a:pt x="888562" y="516396"/>
                  </a:moveTo>
                  <a:lnTo>
                    <a:pt x="891231" y="519567"/>
                  </a:lnTo>
                  <a:cubicBezTo>
                    <a:pt x="894650" y="525602"/>
                    <a:pt x="898211" y="533413"/>
                    <a:pt x="901579" y="541505"/>
                  </a:cubicBezTo>
                  <a:lnTo>
                    <a:pt x="907236" y="556039"/>
                  </a:lnTo>
                  <a:close/>
                  <a:moveTo>
                    <a:pt x="874858" y="493855"/>
                  </a:moveTo>
                  <a:cubicBezTo>
                    <a:pt x="875582" y="493133"/>
                    <a:pt x="877390" y="492773"/>
                    <a:pt x="878114" y="494215"/>
                  </a:cubicBezTo>
                  <a:lnTo>
                    <a:pt x="888562" y="516396"/>
                  </a:lnTo>
                  <a:lnTo>
                    <a:pt x="881731" y="508280"/>
                  </a:lnTo>
                  <a:cubicBezTo>
                    <a:pt x="865815" y="502871"/>
                    <a:pt x="855326" y="523427"/>
                    <a:pt x="843751" y="533165"/>
                  </a:cubicBezTo>
                  <a:cubicBezTo>
                    <a:pt x="830730" y="543984"/>
                    <a:pt x="816985" y="551918"/>
                    <a:pt x="802155" y="559492"/>
                  </a:cubicBezTo>
                  <a:cubicBezTo>
                    <a:pt x="801431" y="559852"/>
                    <a:pt x="800708" y="558770"/>
                    <a:pt x="801431" y="558410"/>
                  </a:cubicBezTo>
                  <a:cubicBezTo>
                    <a:pt x="829645" y="541099"/>
                    <a:pt x="853879" y="519821"/>
                    <a:pt x="874858" y="493855"/>
                  </a:cubicBezTo>
                  <a:close/>
                  <a:moveTo>
                    <a:pt x="617083" y="346878"/>
                  </a:moveTo>
                  <a:lnTo>
                    <a:pt x="617010" y="347036"/>
                  </a:lnTo>
                  <a:lnTo>
                    <a:pt x="616840" y="346964"/>
                  </a:lnTo>
                  <a:close/>
                  <a:moveTo>
                    <a:pt x="619614" y="341458"/>
                  </a:moveTo>
                  <a:lnTo>
                    <a:pt x="618674" y="346315"/>
                  </a:lnTo>
                  <a:lnTo>
                    <a:pt x="617083" y="346878"/>
                  </a:lnTo>
                  <a:close/>
                  <a:moveTo>
                    <a:pt x="713645" y="312619"/>
                  </a:moveTo>
                  <a:lnTo>
                    <a:pt x="677979" y="355196"/>
                  </a:lnTo>
                  <a:cubicBezTo>
                    <a:pt x="642506" y="383526"/>
                    <a:pt x="595584" y="399581"/>
                    <a:pt x="549654" y="401073"/>
                  </a:cubicBezTo>
                  <a:lnTo>
                    <a:pt x="488492" y="392835"/>
                  </a:lnTo>
                  <a:lnTo>
                    <a:pt x="494443" y="411121"/>
                  </a:lnTo>
                  <a:cubicBezTo>
                    <a:pt x="502735" y="434844"/>
                    <a:pt x="509586" y="476898"/>
                    <a:pt x="524368" y="494869"/>
                  </a:cubicBezTo>
                  <a:lnTo>
                    <a:pt x="542340" y="506065"/>
                  </a:lnTo>
                  <a:lnTo>
                    <a:pt x="543494" y="506067"/>
                  </a:lnTo>
                  <a:lnTo>
                    <a:pt x="523622" y="451703"/>
                  </a:lnTo>
                  <a:cubicBezTo>
                    <a:pt x="522895" y="450269"/>
                    <a:pt x="525075" y="449911"/>
                    <a:pt x="525439" y="450986"/>
                  </a:cubicBezTo>
                  <a:lnTo>
                    <a:pt x="545211" y="506070"/>
                  </a:lnTo>
                  <a:lnTo>
                    <a:pt x="568286" y="506104"/>
                  </a:lnTo>
                  <a:lnTo>
                    <a:pt x="539866" y="440473"/>
                  </a:lnTo>
                  <a:cubicBezTo>
                    <a:pt x="538770" y="439023"/>
                    <a:pt x="541327" y="437211"/>
                    <a:pt x="542423" y="439023"/>
                  </a:cubicBezTo>
                  <a:cubicBezTo>
                    <a:pt x="550641" y="452980"/>
                    <a:pt x="558038" y="467208"/>
                    <a:pt x="564293" y="481889"/>
                  </a:cubicBezTo>
                  <a:lnTo>
                    <a:pt x="572274" y="506110"/>
                  </a:lnTo>
                  <a:lnTo>
                    <a:pt x="583963" y="506127"/>
                  </a:lnTo>
                  <a:lnTo>
                    <a:pt x="603713" y="501195"/>
                  </a:lnTo>
                  <a:lnTo>
                    <a:pt x="591445" y="477142"/>
                  </a:lnTo>
                  <a:cubicBezTo>
                    <a:pt x="585711" y="464143"/>
                    <a:pt x="580431" y="451011"/>
                    <a:pt x="574787" y="438324"/>
                  </a:cubicBezTo>
                  <a:cubicBezTo>
                    <a:pt x="573695" y="435465"/>
                    <a:pt x="578064" y="434036"/>
                    <a:pt x="579157" y="436537"/>
                  </a:cubicBezTo>
                  <a:cubicBezTo>
                    <a:pt x="584982" y="449224"/>
                    <a:pt x="591263" y="461910"/>
                    <a:pt x="597135" y="474775"/>
                  </a:cubicBezTo>
                  <a:lnTo>
                    <a:pt x="607220" y="500319"/>
                  </a:lnTo>
                  <a:lnTo>
                    <a:pt x="632311" y="494052"/>
                  </a:lnTo>
                  <a:cubicBezTo>
                    <a:pt x="639560" y="491725"/>
                    <a:pt x="646142" y="489415"/>
                    <a:pt x="651665" y="487383"/>
                  </a:cubicBezTo>
                  <a:lnTo>
                    <a:pt x="662227" y="483321"/>
                  </a:lnTo>
                  <a:lnTo>
                    <a:pt x="616054" y="403430"/>
                  </a:lnTo>
                  <a:cubicBezTo>
                    <a:pt x="614970" y="401270"/>
                    <a:pt x="618222" y="399111"/>
                    <a:pt x="619667" y="400910"/>
                  </a:cubicBezTo>
                  <a:lnTo>
                    <a:pt x="664579" y="482416"/>
                  </a:lnTo>
                  <a:lnTo>
                    <a:pt x="664668" y="482382"/>
                  </a:lnTo>
                  <a:cubicBezTo>
                    <a:pt x="674520" y="478470"/>
                    <a:pt x="687459" y="473445"/>
                    <a:pt x="700316" y="467060"/>
                  </a:cubicBezTo>
                  <a:lnTo>
                    <a:pt x="702293" y="465739"/>
                  </a:lnTo>
                  <a:lnTo>
                    <a:pt x="671619" y="395145"/>
                  </a:lnTo>
                  <a:cubicBezTo>
                    <a:pt x="670533" y="392978"/>
                    <a:pt x="673429" y="391173"/>
                    <a:pt x="674516" y="392978"/>
                  </a:cubicBezTo>
                  <a:cubicBezTo>
                    <a:pt x="682119" y="406880"/>
                    <a:pt x="689541" y="421233"/>
                    <a:pt x="695922" y="435947"/>
                  </a:cubicBezTo>
                  <a:lnTo>
                    <a:pt x="705264" y="463755"/>
                  </a:lnTo>
                  <a:lnTo>
                    <a:pt x="735470" y="443578"/>
                  </a:lnTo>
                  <a:lnTo>
                    <a:pt x="738881" y="438398"/>
                  </a:lnTo>
                  <a:lnTo>
                    <a:pt x="724863" y="406144"/>
                  </a:lnTo>
                  <a:cubicBezTo>
                    <a:pt x="717581" y="389536"/>
                    <a:pt x="709943" y="373152"/>
                    <a:pt x="700884" y="357216"/>
                  </a:cubicBezTo>
                  <a:cubicBezTo>
                    <a:pt x="699108" y="354351"/>
                    <a:pt x="703371" y="351486"/>
                    <a:pt x="705147" y="354351"/>
                  </a:cubicBezTo>
                  <a:cubicBezTo>
                    <a:pt x="714384" y="370108"/>
                    <a:pt x="723265" y="386403"/>
                    <a:pt x="730902" y="403189"/>
                  </a:cubicBezTo>
                  <a:lnTo>
                    <a:pt x="741782" y="433991"/>
                  </a:lnTo>
                  <a:lnTo>
                    <a:pt x="749192" y="422736"/>
                  </a:lnTo>
                  <a:lnTo>
                    <a:pt x="748712" y="409369"/>
                  </a:lnTo>
                  <a:cubicBezTo>
                    <a:pt x="747090" y="403843"/>
                    <a:pt x="744476" y="398362"/>
                    <a:pt x="742132" y="392071"/>
                  </a:cubicBezTo>
                  <a:close/>
                  <a:moveTo>
                    <a:pt x="663225" y="290722"/>
                  </a:moveTo>
                  <a:cubicBezTo>
                    <a:pt x="656978" y="291138"/>
                    <a:pt x="651367" y="291879"/>
                    <a:pt x="647311" y="292508"/>
                  </a:cubicBezTo>
                  <a:cubicBezTo>
                    <a:pt x="634782" y="294305"/>
                    <a:pt x="620766" y="297069"/>
                    <a:pt x="606345" y="300910"/>
                  </a:cubicBezTo>
                  <a:lnTo>
                    <a:pt x="606341" y="300911"/>
                  </a:lnTo>
                  <a:lnTo>
                    <a:pt x="621552" y="337307"/>
                  </a:lnTo>
                  <a:lnTo>
                    <a:pt x="619614" y="341458"/>
                  </a:lnTo>
                  <a:lnTo>
                    <a:pt x="620653" y="336091"/>
                  </a:lnTo>
                  <a:lnTo>
                    <a:pt x="610762" y="333940"/>
                  </a:lnTo>
                  <a:lnTo>
                    <a:pt x="613023" y="339363"/>
                  </a:lnTo>
                  <a:lnTo>
                    <a:pt x="606643" y="342338"/>
                  </a:lnTo>
                  <a:lnTo>
                    <a:pt x="606799" y="342712"/>
                  </a:lnTo>
                  <a:lnTo>
                    <a:pt x="616840" y="346964"/>
                  </a:lnTo>
                  <a:lnTo>
                    <a:pt x="586198" y="357800"/>
                  </a:lnTo>
                  <a:cubicBezTo>
                    <a:pt x="576122" y="358026"/>
                    <a:pt x="567216" y="353702"/>
                    <a:pt x="560739" y="341991"/>
                  </a:cubicBezTo>
                  <a:lnTo>
                    <a:pt x="551681" y="322084"/>
                  </a:lnTo>
                  <a:lnTo>
                    <a:pt x="523602" y="337797"/>
                  </a:lnTo>
                  <a:cubicBezTo>
                    <a:pt x="511884" y="346401"/>
                    <a:pt x="501924" y="356308"/>
                    <a:pt x="494804" y="367630"/>
                  </a:cubicBezTo>
                  <a:lnTo>
                    <a:pt x="491244" y="377914"/>
                  </a:lnTo>
                  <a:lnTo>
                    <a:pt x="550195" y="385517"/>
                  </a:lnTo>
                  <a:cubicBezTo>
                    <a:pt x="592069" y="383879"/>
                    <a:pt x="635294" y="369002"/>
                    <a:pt x="667792" y="343309"/>
                  </a:cubicBezTo>
                  <a:lnTo>
                    <a:pt x="704674" y="299692"/>
                  </a:lnTo>
                  <a:lnTo>
                    <a:pt x="701003" y="295642"/>
                  </a:lnTo>
                  <a:cubicBezTo>
                    <a:pt x="690761" y="290363"/>
                    <a:pt x="675720" y="289891"/>
                    <a:pt x="663225" y="290722"/>
                  </a:cubicBezTo>
                  <a:close/>
                  <a:moveTo>
                    <a:pt x="401326" y="1086"/>
                  </a:moveTo>
                  <a:cubicBezTo>
                    <a:pt x="412261" y="-438"/>
                    <a:pt x="423175" y="-425"/>
                    <a:pt x="433764" y="1551"/>
                  </a:cubicBezTo>
                  <a:cubicBezTo>
                    <a:pt x="447882" y="4186"/>
                    <a:pt x="461421" y="10312"/>
                    <a:pt x="473656" y="20941"/>
                  </a:cubicBezTo>
                  <a:cubicBezTo>
                    <a:pt x="513599" y="55532"/>
                    <a:pt x="526913" y="111023"/>
                    <a:pt x="546705" y="158225"/>
                  </a:cubicBezTo>
                  <a:lnTo>
                    <a:pt x="600945" y="288001"/>
                  </a:lnTo>
                  <a:lnTo>
                    <a:pt x="608497" y="285381"/>
                  </a:lnTo>
                  <a:cubicBezTo>
                    <a:pt x="622772" y="281085"/>
                    <a:pt x="639154" y="277030"/>
                    <a:pt x="655153" y="275031"/>
                  </a:cubicBezTo>
                  <a:cubicBezTo>
                    <a:pt x="687150" y="271032"/>
                    <a:pt x="717616" y="275255"/>
                    <a:pt x="726629" y="302213"/>
                  </a:cubicBezTo>
                  <a:lnTo>
                    <a:pt x="719398" y="299027"/>
                  </a:lnTo>
                  <a:lnTo>
                    <a:pt x="721047" y="303783"/>
                  </a:lnTo>
                  <a:lnTo>
                    <a:pt x="716233" y="309530"/>
                  </a:lnTo>
                  <a:lnTo>
                    <a:pt x="721672" y="311918"/>
                  </a:lnTo>
                  <a:cubicBezTo>
                    <a:pt x="725367" y="310570"/>
                    <a:pt x="728251" y="306886"/>
                    <a:pt x="726629" y="302213"/>
                  </a:cubicBezTo>
                  <a:cubicBezTo>
                    <a:pt x="732578" y="319106"/>
                    <a:pt x="739609" y="336179"/>
                    <a:pt x="746278" y="353387"/>
                  </a:cubicBezTo>
                  <a:lnTo>
                    <a:pt x="755943" y="382120"/>
                  </a:lnTo>
                  <a:lnTo>
                    <a:pt x="793328" y="384498"/>
                  </a:lnTo>
                  <a:cubicBezTo>
                    <a:pt x="840766" y="389877"/>
                    <a:pt x="892657" y="404313"/>
                    <a:pt x="918029" y="441009"/>
                  </a:cubicBezTo>
                  <a:cubicBezTo>
                    <a:pt x="937103" y="469071"/>
                    <a:pt x="945381" y="509365"/>
                    <a:pt x="957257" y="541024"/>
                  </a:cubicBezTo>
                  <a:cubicBezTo>
                    <a:pt x="974172" y="586715"/>
                    <a:pt x="991087" y="632045"/>
                    <a:pt x="1008001" y="677376"/>
                  </a:cubicBezTo>
                  <a:cubicBezTo>
                    <a:pt x="1081779" y="874528"/>
                    <a:pt x="1159155" y="1071680"/>
                    <a:pt x="1218177" y="1273869"/>
                  </a:cubicBezTo>
                  <a:cubicBezTo>
                    <a:pt x="1216017" y="1263795"/>
                    <a:pt x="1201622" y="1269192"/>
                    <a:pt x="1203421" y="1278906"/>
                  </a:cubicBezTo>
                  <a:lnTo>
                    <a:pt x="1140791" y="1089392"/>
                  </a:lnTo>
                  <a:lnTo>
                    <a:pt x="1116819" y="1142212"/>
                  </a:lnTo>
                  <a:cubicBezTo>
                    <a:pt x="1116462" y="1143289"/>
                    <a:pt x="1115033" y="1142571"/>
                    <a:pt x="1115390" y="1141853"/>
                  </a:cubicBezTo>
                  <a:lnTo>
                    <a:pt x="1140197" y="1087595"/>
                  </a:lnTo>
                  <a:lnTo>
                    <a:pt x="1122559" y="1034222"/>
                  </a:lnTo>
                  <a:lnTo>
                    <a:pt x="1102162" y="1077487"/>
                  </a:lnTo>
                  <a:cubicBezTo>
                    <a:pt x="1091478" y="1090608"/>
                    <a:pt x="1077709" y="1101355"/>
                    <a:pt x="1061974" y="1109237"/>
                  </a:cubicBezTo>
                  <a:cubicBezTo>
                    <a:pt x="1060543" y="1109953"/>
                    <a:pt x="1059470" y="1107445"/>
                    <a:pt x="1060901" y="1106729"/>
                  </a:cubicBezTo>
                  <a:cubicBezTo>
                    <a:pt x="1075921" y="1098489"/>
                    <a:pt x="1088438" y="1087563"/>
                    <a:pt x="1098541" y="1074666"/>
                  </a:cubicBezTo>
                  <a:lnTo>
                    <a:pt x="1121528" y="1031102"/>
                  </a:lnTo>
                  <a:lnTo>
                    <a:pt x="1113314" y="1006247"/>
                  </a:lnTo>
                  <a:cubicBezTo>
                    <a:pt x="1080879" y="916081"/>
                    <a:pt x="1046869" y="826499"/>
                    <a:pt x="1013760" y="737097"/>
                  </a:cubicBezTo>
                  <a:cubicBezTo>
                    <a:pt x="982809" y="654710"/>
                    <a:pt x="951859" y="572324"/>
                    <a:pt x="921628" y="489937"/>
                  </a:cubicBezTo>
                  <a:cubicBezTo>
                    <a:pt x="903994" y="442089"/>
                    <a:pt x="878082" y="420503"/>
                    <a:pt x="827697" y="407911"/>
                  </a:cubicBezTo>
                  <a:lnTo>
                    <a:pt x="764520" y="399139"/>
                  </a:lnTo>
                  <a:lnTo>
                    <a:pt x="763952" y="395724"/>
                  </a:lnTo>
                  <a:lnTo>
                    <a:pt x="758616" y="390064"/>
                  </a:lnTo>
                  <a:lnTo>
                    <a:pt x="761529" y="398724"/>
                  </a:lnTo>
                  <a:lnTo>
                    <a:pt x="764520" y="399139"/>
                  </a:lnTo>
                  <a:lnTo>
                    <a:pt x="767236" y="415466"/>
                  </a:lnTo>
                  <a:lnTo>
                    <a:pt x="765303" y="421022"/>
                  </a:lnTo>
                  <a:lnTo>
                    <a:pt x="765522" y="423252"/>
                  </a:lnTo>
                  <a:cubicBezTo>
                    <a:pt x="765026" y="428734"/>
                    <a:pt x="763224" y="434125"/>
                    <a:pt x="759438" y="440595"/>
                  </a:cubicBezTo>
                  <a:lnTo>
                    <a:pt x="748653" y="453443"/>
                  </a:lnTo>
                  <a:lnTo>
                    <a:pt x="749197" y="454983"/>
                  </a:lnTo>
                  <a:cubicBezTo>
                    <a:pt x="749553" y="456773"/>
                    <a:pt x="747421" y="457490"/>
                    <a:pt x="746711" y="456415"/>
                  </a:cubicBezTo>
                  <a:lnTo>
                    <a:pt x="746522" y="455982"/>
                  </a:lnTo>
                  <a:lnTo>
                    <a:pt x="741608" y="461835"/>
                  </a:lnTo>
                  <a:cubicBezTo>
                    <a:pt x="734505" y="468137"/>
                    <a:pt x="726426" y="473708"/>
                    <a:pt x="717931" y="478695"/>
                  </a:cubicBezTo>
                  <a:lnTo>
                    <a:pt x="682646" y="495191"/>
                  </a:lnTo>
                  <a:lnTo>
                    <a:pt x="849802" y="888620"/>
                  </a:lnTo>
                  <a:cubicBezTo>
                    <a:pt x="913447" y="1038338"/>
                    <a:pt x="976733" y="1188415"/>
                    <a:pt x="1040378" y="1338493"/>
                  </a:cubicBezTo>
                  <a:cubicBezTo>
                    <a:pt x="1049008" y="1357927"/>
                    <a:pt x="1070224" y="1430626"/>
                    <a:pt x="1019163" y="1407593"/>
                  </a:cubicBezTo>
                  <a:cubicBezTo>
                    <a:pt x="996869" y="1397516"/>
                    <a:pt x="983924" y="1343531"/>
                    <a:pt x="975654" y="1324457"/>
                  </a:cubicBezTo>
                  <a:lnTo>
                    <a:pt x="965979" y="1301838"/>
                  </a:lnTo>
                  <a:lnTo>
                    <a:pt x="955930" y="1306062"/>
                  </a:lnTo>
                  <a:cubicBezTo>
                    <a:pt x="949933" y="1307894"/>
                    <a:pt x="943936" y="1309725"/>
                    <a:pt x="937938" y="1311557"/>
                  </a:cubicBezTo>
                  <a:cubicBezTo>
                    <a:pt x="937233" y="1311557"/>
                    <a:pt x="937233" y="1310824"/>
                    <a:pt x="937938" y="1310458"/>
                  </a:cubicBezTo>
                  <a:cubicBezTo>
                    <a:pt x="943583" y="1307894"/>
                    <a:pt x="948875" y="1305329"/>
                    <a:pt x="954872" y="1302765"/>
                  </a:cubicBezTo>
                  <a:lnTo>
                    <a:pt x="964922" y="1299367"/>
                  </a:lnTo>
                  <a:lnTo>
                    <a:pt x="629146" y="514389"/>
                  </a:lnTo>
                  <a:lnTo>
                    <a:pt x="603686" y="522321"/>
                  </a:lnTo>
                  <a:lnTo>
                    <a:pt x="579226" y="521458"/>
                  </a:lnTo>
                  <a:lnTo>
                    <a:pt x="577360" y="521542"/>
                  </a:lnTo>
                  <a:lnTo>
                    <a:pt x="579314" y="527473"/>
                  </a:lnTo>
                  <a:cubicBezTo>
                    <a:pt x="579680" y="528198"/>
                    <a:pt x="578219" y="528923"/>
                    <a:pt x="577853" y="528198"/>
                  </a:cubicBezTo>
                  <a:lnTo>
                    <a:pt x="575017" y="521647"/>
                  </a:lnTo>
                  <a:lnTo>
                    <a:pt x="551188" y="522720"/>
                  </a:lnTo>
                  <a:lnTo>
                    <a:pt x="552331" y="525905"/>
                  </a:lnTo>
                  <a:cubicBezTo>
                    <a:pt x="552694" y="526981"/>
                    <a:pt x="551241" y="527339"/>
                    <a:pt x="550877" y="526264"/>
                  </a:cubicBezTo>
                  <a:lnTo>
                    <a:pt x="549608" y="522791"/>
                  </a:lnTo>
                  <a:lnTo>
                    <a:pt x="544602" y="523016"/>
                  </a:lnTo>
                  <a:cubicBezTo>
                    <a:pt x="530598" y="521107"/>
                    <a:pt x="518652" y="516170"/>
                    <a:pt x="510438" y="506940"/>
                  </a:cubicBezTo>
                  <a:lnTo>
                    <a:pt x="504818" y="494346"/>
                  </a:lnTo>
                  <a:lnTo>
                    <a:pt x="506572" y="492767"/>
                  </a:lnTo>
                  <a:lnTo>
                    <a:pt x="502620" y="483860"/>
                  </a:lnTo>
                  <a:lnTo>
                    <a:pt x="499479" y="482382"/>
                  </a:lnTo>
                  <a:lnTo>
                    <a:pt x="504818" y="494346"/>
                  </a:lnTo>
                  <a:lnTo>
                    <a:pt x="466594" y="528747"/>
                  </a:lnTo>
                  <a:cubicBezTo>
                    <a:pt x="452693" y="543813"/>
                    <a:pt x="440457" y="560272"/>
                    <a:pt x="431460" y="577720"/>
                  </a:cubicBezTo>
                  <a:cubicBezTo>
                    <a:pt x="405188" y="628807"/>
                    <a:pt x="437938" y="685291"/>
                    <a:pt x="454853" y="735298"/>
                  </a:cubicBezTo>
                  <a:cubicBezTo>
                    <a:pt x="491741" y="843228"/>
                    <a:pt x="528810" y="951248"/>
                    <a:pt x="566868" y="1058954"/>
                  </a:cubicBezTo>
                  <a:lnTo>
                    <a:pt x="646530" y="1276266"/>
                  </a:lnTo>
                  <a:lnTo>
                    <a:pt x="707434" y="1286434"/>
                  </a:lnTo>
                  <a:cubicBezTo>
                    <a:pt x="728010" y="1287241"/>
                    <a:pt x="748721" y="1285807"/>
                    <a:pt x="769972" y="1283298"/>
                  </a:cubicBezTo>
                  <a:cubicBezTo>
                    <a:pt x="771412" y="1282939"/>
                    <a:pt x="771773" y="1285448"/>
                    <a:pt x="770332" y="1285807"/>
                  </a:cubicBezTo>
                  <a:cubicBezTo>
                    <a:pt x="749801" y="1291542"/>
                    <a:pt x="728460" y="1293155"/>
                    <a:pt x="707254" y="1291587"/>
                  </a:cubicBezTo>
                  <a:lnTo>
                    <a:pt x="647462" y="1278808"/>
                  </a:lnTo>
                  <a:lnTo>
                    <a:pt x="665218" y="1327244"/>
                  </a:lnTo>
                  <a:lnTo>
                    <a:pt x="698566" y="1335655"/>
                  </a:lnTo>
                  <a:cubicBezTo>
                    <a:pt x="710845" y="1336705"/>
                    <a:pt x="722040" y="1334606"/>
                    <a:pt x="734680" y="1333906"/>
                  </a:cubicBezTo>
                  <a:cubicBezTo>
                    <a:pt x="736486" y="1333906"/>
                    <a:pt x="736847" y="1336355"/>
                    <a:pt x="735041" y="1337054"/>
                  </a:cubicBezTo>
                  <a:cubicBezTo>
                    <a:pt x="723846" y="1341776"/>
                    <a:pt x="710935" y="1342388"/>
                    <a:pt x="698205" y="1340596"/>
                  </a:cubicBezTo>
                  <a:lnTo>
                    <a:pt x="666583" y="1330967"/>
                  </a:lnTo>
                  <a:lnTo>
                    <a:pt x="684821" y="1380720"/>
                  </a:lnTo>
                  <a:cubicBezTo>
                    <a:pt x="693819" y="1404284"/>
                    <a:pt x="700747" y="1427939"/>
                    <a:pt x="712353" y="1447321"/>
                  </a:cubicBezTo>
                  <a:lnTo>
                    <a:pt x="726164" y="1463393"/>
                  </a:lnTo>
                  <a:lnTo>
                    <a:pt x="739718" y="1438100"/>
                  </a:lnTo>
                  <a:cubicBezTo>
                    <a:pt x="746575" y="1429989"/>
                    <a:pt x="755201" y="1423519"/>
                    <a:pt x="765190" y="1420238"/>
                  </a:cubicBezTo>
                  <a:cubicBezTo>
                    <a:pt x="766280" y="1419873"/>
                    <a:pt x="767007" y="1421696"/>
                    <a:pt x="766280" y="1422060"/>
                  </a:cubicBezTo>
                  <a:cubicBezTo>
                    <a:pt x="757926" y="1428440"/>
                    <a:pt x="750570" y="1434819"/>
                    <a:pt x="744259" y="1441973"/>
                  </a:cubicBezTo>
                  <a:lnTo>
                    <a:pt x="728657" y="1466294"/>
                  </a:lnTo>
                  <a:lnTo>
                    <a:pt x="734115" y="1472646"/>
                  </a:lnTo>
                  <a:cubicBezTo>
                    <a:pt x="743101" y="1479655"/>
                    <a:pt x="754100" y="1485052"/>
                    <a:pt x="767956" y="1488290"/>
                  </a:cubicBezTo>
                  <a:cubicBezTo>
                    <a:pt x="825538" y="1501961"/>
                    <a:pt x="892477" y="1492607"/>
                    <a:pt x="948620" y="1477497"/>
                  </a:cubicBezTo>
                  <a:cubicBezTo>
                    <a:pt x="1005482" y="1462746"/>
                    <a:pt x="1059826" y="1436483"/>
                    <a:pt x="1108411" y="1404464"/>
                  </a:cubicBezTo>
                  <a:cubicBezTo>
                    <a:pt x="1146559" y="1379640"/>
                    <a:pt x="1215298" y="1333230"/>
                    <a:pt x="1203421" y="1278906"/>
                  </a:cubicBezTo>
                  <a:cubicBezTo>
                    <a:pt x="1206300" y="1288619"/>
                    <a:pt x="1221056" y="1283223"/>
                    <a:pt x="1218177" y="1273869"/>
                  </a:cubicBezTo>
                  <a:cubicBezTo>
                    <a:pt x="1228973" y="1323157"/>
                    <a:pt x="1188306" y="1363451"/>
                    <a:pt x="1152677" y="1391872"/>
                  </a:cubicBezTo>
                  <a:cubicBezTo>
                    <a:pt x="1097254" y="1436843"/>
                    <a:pt x="1027795" y="1471740"/>
                    <a:pt x="959057" y="1490808"/>
                  </a:cubicBezTo>
                  <a:cubicBezTo>
                    <a:pt x="900395" y="1507357"/>
                    <a:pt x="834895" y="1516351"/>
                    <a:pt x="774434" y="1505918"/>
                  </a:cubicBezTo>
                  <a:cubicBezTo>
                    <a:pt x="726209" y="1496924"/>
                    <a:pt x="705695" y="1476058"/>
                    <a:pt x="688420" y="1432526"/>
                  </a:cubicBezTo>
                  <a:cubicBezTo>
                    <a:pt x="639835" y="1310565"/>
                    <a:pt x="596289" y="1186805"/>
                    <a:pt x="552382" y="1063406"/>
                  </a:cubicBezTo>
                  <a:cubicBezTo>
                    <a:pt x="506677" y="933889"/>
                    <a:pt x="461690" y="804014"/>
                    <a:pt x="417424" y="674138"/>
                  </a:cubicBezTo>
                  <a:cubicBezTo>
                    <a:pt x="402669" y="629887"/>
                    <a:pt x="399070" y="599306"/>
                    <a:pt x="424982" y="557933"/>
                  </a:cubicBezTo>
                  <a:cubicBezTo>
                    <a:pt x="435059" y="542104"/>
                    <a:pt x="447025" y="527173"/>
                    <a:pt x="460206" y="513367"/>
                  </a:cubicBezTo>
                  <a:lnTo>
                    <a:pt x="500003" y="477962"/>
                  </a:lnTo>
                  <a:lnTo>
                    <a:pt x="486511" y="447559"/>
                  </a:lnTo>
                  <a:cubicBezTo>
                    <a:pt x="479931" y="429543"/>
                    <a:pt x="474613" y="411122"/>
                    <a:pt x="472450" y="396385"/>
                  </a:cubicBezTo>
                  <a:cubicBezTo>
                    <a:pt x="466231" y="357296"/>
                    <a:pt x="505034" y="329328"/>
                    <a:pt x="541099" y="311569"/>
                  </a:cubicBezTo>
                  <a:lnTo>
                    <a:pt x="545946" y="309480"/>
                  </a:lnTo>
                  <a:lnTo>
                    <a:pt x="539733" y="295825"/>
                  </a:lnTo>
                  <a:cubicBezTo>
                    <a:pt x="533480" y="279835"/>
                    <a:pt x="527633" y="263621"/>
                    <a:pt x="521156" y="248307"/>
                  </a:cubicBezTo>
                  <a:cubicBezTo>
                    <a:pt x="498125" y="193537"/>
                    <a:pt x="477614" y="136966"/>
                    <a:pt x="451705" y="83277"/>
                  </a:cubicBezTo>
                  <a:cubicBezTo>
                    <a:pt x="431194" y="41840"/>
                    <a:pt x="386214" y="55172"/>
                    <a:pt x="358146" y="80755"/>
                  </a:cubicBezTo>
                  <a:cubicBezTo>
                    <a:pt x="340153" y="96970"/>
                    <a:pt x="320722" y="111743"/>
                    <a:pt x="302370" y="127237"/>
                  </a:cubicBezTo>
                  <a:cubicBezTo>
                    <a:pt x="212768" y="202185"/>
                    <a:pt x="126765" y="291546"/>
                    <a:pt x="21330" y="343793"/>
                  </a:cubicBezTo>
                  <a:cubicBezTo>
                    <a:pt x="19171" y="344874"/>
                    <a:pt x="15573" y="344153"/>
                    <a:pt x="13774" y="342352"/>
                  </a:cubicBezTo>
                  <a:cubicBezTo>
                    <a:pt x="10175" y="338388"/>
                    <a:pt x="6217" y="334064"/>
                    <a:pt x="2618" y="330101"/>
                  </a:cubicBezTo>
                  <a:cubicBezTo>
                    <a:pt x="-260" y="327218"/>
                    <a:pt x="-980" y="322894"/>
                    <a:pt x="1539" y="319291"/>
                  </a:cubicBezTo>
                  <a:cubicBezTo>
                    <a:pt x="16652" y="299473"/>
                    <a:pt x="30326" y="277493"/>
                    <a:pt x="48319" y="260558"/>
                  </a:cubicBezTo>
                  <a:cubicBezTo>
                    <a:pt x="71709" y="238578"/>
                    <a:pt x="98697" y="219120"/>
                    <a:pt x="123526" y="198942"/>
                  </a:cubicBezTo>
                  <a:lnTo>
                    <a:pt x="310646" y="44723"/>
                  </a:lnTo>
                  <a:cubicBezTo>
                    <a:pt x="335543" y="24049"/>
                    <a:pt x="368524" y="5655"/>
                    <a:pt x="401326" y="1086"/>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1" name="Freeform 10">
              <a:extLst>
                <a:ext uri="{FF2B5EF4-FFF2-40B4-BE49-F238E27FC236}">
                  <a16:creationId xmlns:a16="http://schemas.microsoft.com/office/drawing/2014/main" id="{CC8E3635-0534-484C-BB94-96E17C923ABC}"/>
                </a:ext>
              </a:extLst>
            </p:cNvPr>
            <p:cNvSpPr>
              <a:spLocks noChangeArrowheads="1"/>
            </p:cNvSpPr>
            <p:nvPr/>
          </p:nvSpPr>
          <p:spPr bwMode="auto">
            <a:xfrm rot="637982">
              <a:off x="10160395" y="1246579"/>
              <a:ext cx="730211" cy="1968350"/>
            </a:xfrm>
            <a:custGeom>
              <a:avLst/>
              <a:gdLst>
                <a:gd name="connsiteX0" fmla="*/ 460066 w 699148"/>
                <a:gd name="connsiteY0" fmla="*/ 1846710 h 1882532"/>
                <a:gd name="connsiteX1" fmla="*/ 437368 w 699148"/>
                <a:gd name="connsiteY1" fmla="*/ 1855052 h 1882532"/>
                <a:gd name="connsiteX2" fmla="*/ 422711 w 699148"/>
                <a:gd name="connsiteY2" fmla="*/ 1858961 h 1882532"/>
                <a:gd name="connsiteX3" fmla="*/ 379605 w 699148"/>
                <a:gd name="connsiteY3" fmla="*/ 1864766 h 1882532"/>
                <a:gd name="connsiteX4" fmla="*/ 340620 w 699148"/>
                <a:gd name="connsiteY4" fmla="*/ 1866024 h 1882532"/>
                <a:gd name="connsiteX5" fmla="*/ 301022 w 699148"/>
                <a:gd name="connsiteY5" fmla="*/ 1864526 h 1882532"/>
                <a:gd name="connsiteX6" fmla="*/ 263088 w 699148"/>
                <a:gd name="connsiteY6" fmla="*/ 1859267 h 1882532"/>
                <a:gd name="connsiteX7" fmla="*/ 278365 w 699148"/>
                <a:gd name="connsiteY7" fmla="*/ 1864542 h 1882532"/>
                <a:gd name="connsiteX8" fmla="*/ 347734 w 699148"/>
                <a:gd name="connsiteY8" fmla="*/ 1868691 h 1882532"/>
                <a:gd name="connsiteX9" fmla="*/ 399972 w 699148"/>
                <a:gd name="connsiteY9" fmla="*/ 1865025 h 1882532"/>
                <a:gd name="connsiteX10" fmla="*/ 422711 w 699148"/>
                <a:gd name="connsiteY10" fmla="*/ 1858961 h 1882532"/>
                <a:gd name="connsiteX11" fmla="*/ 429059 w 699148"/>
                <a:gd name="connsiteY11" fmla="*/ 1858106 h 1882532"/>
                <a:gd name="connsiteX12" fmla="*/ 437368 w 699148"/>
                <a:gd name="connsiteY12" fmla="*/ 1855052 h 1882532"/>
                <a:gd name="connsiteX13" fmla="*/ 455098 w 699148"/>
                <a:gd name="connsiteY13" fmla="*/ 1850324 h 1882532"/>
                <a:gd name="connsiteX14" fmla="*/ 297328 w 699148"/>
                <a:gd name="connsiteY14" fmla="*/ 1758204 h 1882532"/>
                <a:gd name="connsiteX15" fmla="*/ 287428 w 699148"/>
                <a:gd name="connsiteY15" fmla="*/ 1759719 h 1882532"/>
                <a:gd name="connsiteX16" fmla="*/ 267824 w 699148"/>
                <a:gd name="connsiteY16" fmla="*/ 1763700 h 1882532"/>
                <a:gd name="connsiteX17" fmla="*/ 238380 w 699148"/>
                <a:gd name="connsiteY17" fmla="*/ 1772929 h 1882532"/>
                <a:gd name="connsiteX18" fmla="*/ 205914 w 699148"/>
                <a:gd name="connsiteY18" fmla="*/ 1788858 h 1882532"/>
                <a:gd name="connsiteX19" fmla="*/ 198061 w 699148"/>
                <a:gd name="connsiteY19" fmla="*/ 1798201 h 1882532"/>
                <a:gd name="connsiteX20" fmla="*/ 214176 w 699148"/>
                <a:gd name="connsiteY20" fmla="*/ 1826658 h 1882532"/>
                <a:gd name="connsiteX21" fmla="*/ 340620 w 699148"/>
                <a:gd name="connsiteY21" fmla="*/ 1852067 h 1882532"/>
                <a:gd name="connsiteX22" fmla="*/ 470307 w 699148"/>
                <a:gd name="connsiteY22" fmla="*/ 1824511 h 1882532"/>
                <a:gd name="connsiteX23" fmla="*/ 384195 w 699148"/>
                <a:gd name="connsiteY23" fmla="*/ 1758619 h 1882532"/>
                <a:gd name="connsiteX24" fmla="*/ 384008 w 699148"/>
                <a:gd name="connsiteY24" fmla="*/ 1758595 h 1882532"/>
                <a:gd name="connsiteX25" fmla="*/ 375582 w 699148"/>
                <a:gd name="connsiteY25" fmla="*/ 1758981 h 1882532"/>
                <a:gd name="connsiteX26" fmla="*/ 361970 w 699148"/>
                <a:gd name="connsiteY26" fmla="*/ 1782142 h 1882532"/>
                <a:gd name="connsiteX27" fmla="*/ 308470 w 699148"/>
                <a:gd name="connsiteY27" fmla="*/ 1779460 h 1882532"/>
                <a:gd name="connsiteX28" fmla="*/ 432691 w 699148"/>
                <a:gd name="connsiteY28" fmla="*/ 1686955 h 1882532"/>
                <a:gd name="connsiteX29" fmla="*/ 436418 w 699148"/>
                <a:gd name="connsiteY29" fmla="*/ 1692906 h 1882532"/>
                <a:gd name="connsiteX30" fmla="*/ 389317 w 699148"/>
                <a:gd name="connsiteY30" fmla="*/ 1721959 h 1882532"/>
                <a:gd name="connsiteX31" fmla="*/ 382685 w 699148"/>
                <a:gd name="connsiteY31" fmla="*/ 1722227 h 1882532"/>
                <a:gd name="connsiteX32" fmla="*/ 380178 w 699148"/>
                <a:gd name="connsiteY32" fmla="*/ 1718086 h 1882532"/>
                <a:gd name="connsiteX33" fmla="*/ 380545 w 699148"/>
                <a:gd name="connsiteY33" fmla="*/ 1704100 h 1882532"/>
                <a:gd name="connsiteX34" fmla="*/ 385015 w 699148"/>
                <a:gd name="connsiteY34" fmla="*/ 1704100 h 1882532"/>
                <a:gd name="connsiteX35" fmla="*/ 380653 w 699148"/>
                <a:gd name="connsiteY35" fmla="*/ 1699982 h 1882532"/>
                <a:gd name="connsiteX36" fmla="*/ 380714 w 699148"/>
                <a:gd name="connsiteY36" fmla="*/ 1697671 h 1882532"/>
                <a:gd name="connsiteX37" fmla="*/ 380080 w 699148"/>
                <a:gd name="connsiteY37" fmla="*/ 1697035 h 1882532"/>
                <a:gd name="connsiteX38" fmla="*/ 379984 w 699148"/>
                <a:gd name="connsiteY38" fmla="*/ 1699351 h 1882532"/>
                <a:gd name="connsiteX39" fmla="*/ 380653 w 699148"/>
                <a:gd name="connsiteY39" fmla="*/ 1699982 h 1882532"/>
                <a:gd name="connsiteX40" fmla="*/ 380545 w 699148"/>
                <a:gd name="connsiteY40" fmla="*/ 1704100 h 1882532"/>
                <a:gd name="connsiteX41" fmla="*/ 379788 w 699148"/>
                <a:gd name="connsiteY41" fmla="*/ 1704100 h 1882532"/>
                <a:gd name="connsiteX42" fmla="*/ 379276 w 699148"/>
                <a:gd name="connsiteY42" fmla="*/ 1716539 h 1882532"/>
                <a:gd name="connsiteX43" fmla="*/ 379280 w 699148"/>
                <a:gd name="connsiteY43" fmla="*/ 1716602 h 1882532"/>
                <a:gd name="connsiteX44" fmla="*/ 380178 w 699148"/>
                <a:gd name="connsiteY44" fmla="*/ 1718086 h 1882532"/>
                <a:gd name="connsiteX45" fmla="*/ 379531 w 699148"/>
                <a:gd name="connsiteY45" fmla="*/ 1742763 h 1882532"/>
                <a:gd name="connsiteX46" fmla="*/ 398937 w 699148"/>
                <a:gd name="connsiteY46" fmla="*/ 1745478 h 1882532"/>
                <a:gd name="connsiteX47" fmla="*/ 399354 w 699148"/>
                <a:gd name="connsiteY47" fmla="*/ 1745177 h 1882532"/>
                <a:gd name="connsiteX48" fmla="*/ 409033 w 699148"/>
                <a:gd name="connsiteY48" fmla="*/ 1738747 h 1882532"/>
                <a:gd name="connsiteX49" fmla="*/ 437710 w 699148"/>
                <a:gd name="connsiteY49" fmla="*/ 1721602 h 1882532"/>
                <a:gd name="connsiteX50" fmla="*/ 448164 w 699148"/>
                <a:gd name="connsiteY50" fmla="*/ 1715605 h 1882532"/>
                <a:gd name="connsiteX51" fmla="*/ 450257 w 699148"/>
                <a:gd name="connsiteY51" fmla="*/ 1720531 h 1882532"/>
                <a:gd name="connsiteX52" fmla="*/ 452049 w 699148"/>
                <a:gd name="connsiteY52" fmla="*/ 1714101 h 1882532"/>
                <a:gd name="connsiteX53" fmla="*/ 449540 w 699148"/>
                <a:gd name="connsiteY53" fmla="*/ 1714816 h 1882532"/>
                <a:gd name="connsiteX54" fmla="*/ 448164 w 699148"/>
                <a:gd name="connsiteY54" fmla="*/ 1715605 h 1882532"/>
                <a:gd name="connsiteX55" fmla="*/ 445853 w 699148"/>
                <a:gd name="connsiteY55" fmla="*/ 1710167 h 1882532"/>
                <a:gd name="connsiteX56" fmla="*/ 444216 w 699148"/>
                <a:gd name="connsiteY56" fmla="*/ 1709725 h 1882532"/>
                <a:gd name="connsiteX57" fmla="*/ 444706 w 699148"/>
                <a:gd name="connsiteY57" fmla="*/ 1707467 h 1882532"/>
                <a:gd name="connsiteX58" fmla="*/ 442953 w 699148"/>
                <a:gd name="connsiteY58" fmla="*/ 1703341 h 1882532"/>
                <a:gd name="connsiteX59" fmla="*/ 436418 w 699148"/>
                <a:gd name="connsiteY59" fmla="*/ 1692906 h 1882532"/>
                <a:gd name="connsiteX60" fmla="*/ 440178 w 699148"/>
                <a:gd name="connsiteY60" fmla="*/ 1690587 h 1882532"/>
                <a:gd name="connsiteX61" fmla="*/ 440542 w 699148"/>
                <a:gd name="connsiteY61" fmla="*/ 1689061 h 1882532"/>
                <a:gd name="connsiteX62" fmla="*/ 496039 w 699148"/>
                <a:gd name="connsiteY62" fmla="*/ 1663825 h 1882532"/>
                <a:gd name="connsiteX63" fmla="*/ 492067 w 699148"/>
                <a:gd name="connsiteY63" fmla="*/ 1672113 h 1882532"/>
                <a:gd name="connsiteX64" fmla="*/ 491705 w 699148"/>
                <a:gd name="connsiteY64" fmla="*/ 1672473 h 1882532"/>
                <a:gd name="connsiteX65" fmla="*/ 487397 w 699148"/>
                <a:gd name="connsiteY65" fmla="*/ 1675111 h 1882532"/>
                <a:gd name="connsiteX66" fmla="*/ 485295 w 699148"/>
                <a:gd name="connsiteY66" fmla="*/ 1675311 h 1882532"/>
                <a:gd name="connsiteX67" fmla="*/ 472204 w 699148"/>
                <a:gd name="connsiteY67" fmla="*/ 1682923 h 1882532"/>
                <a:gd name="connsiteX68" fmla="*/ 453527 w 699148"/>
                <a:gd name="connsiteY68" fmla="*/ 1694884 h 1882532"/>
                <a:gd name="connsiteX69" fmla="*/ 454062 w 699148"/>
                <a:gd name="connsiteY69" fmla="*/ 1695703 h 1882532"/>
                <a:gd name="connsiteX70" fmla="*/ 475815 w 699148"/>
                <a:gd name="connsiteY70" fmla="*/ 1682203 h 1882532"/>
                <a:gd name="connsiteX71" fmla="*/ 487397 w 699148"/>
                <a:gd name="connsiteY71" fmla="*/ 1675111 h 1882532"/>
                <a:gd name="connsiteX72" fmla="*/ 500012 w 699148"/>
                <a:gd name="connsiteY72" fmla="*/ 1673915 h 1882532"/>
                <a:gd name="connsiteX73" fmla="*/ 496039 w 699148"/>
                <a:gd name="connsiteY73" fmla="*/ 1663825 h 1882532"/>
                <a:gd name="connsiteX74" fmla="*/ 307612 w 699148"/>
                <a:gd name="connsiteY74" fmla="*/ 1595121 h 1882532"/>
                <a:gd name="connsiteX75" fmla="*/ 307628 w 699148"/>
                <a:gd name="connsiteY75" fmla="*/ 1602500 h 1882532"/>
                <a:gd name="connsiteX76" fmla="*/ 307628 w 699148"/>
                <a:gd name="connsiteY76" fmla="*/ 1710698 h 1882532"/>
                <a:gd name="connsiteX77" fmla="*/ 335287 w 699148"/>
                <a:gd name="connsiteY77" fmla="*/ 1775617 h 1882532"/>
                <a:gd name="connsiteX78" fmla="*/ 364025 w 699148"/>
                <a:gd name="connsiteY78" fmla="*/ 1710698 h 1882532"/>
                <a:gd name="connsiteX79" fmla="*/ 364025 w 699148"/>
                <a:gd name="connsiteY79" fmla="*/ 1602500 h 1882532"/>
                <a:gd name="connsiteX80" fmla="*/ 364025 w 699148"/>
                <a:gd name="connsiteY80" fmla="*/ 1596499 h 1882532"/>
                <a:gd name="connsiteX81" fmla="*/ 336113 w 699148"/>
                <a:gd name="connsiteY81" fmla="*/ 1603064 h 1882532"/>
                <a:gd name="connsiteX82" fmla="*/ 316739 w 699148"/>
                <a:gd name="connsiteY82" fmla="*/ 1600262 h 1882532"/>
                <a:gd name="connsiteX83" fmla="*/ 307280 w 699148"/>
                <a:gd name="connsiteY83" fmla="*/ 1438983 h 1882532"/>
                <a:gd name="connsiteX84" fmla="*/ 307585 w 699148"/>
                <a:gd name="connsiteY84" fmla="*/ 1582345 h 1882532"/>
                <a:gd name="connsiteX85" fmla="*/ 311407 w 699148"/>
                <a:gd name="connsiteY85" fmla="*/ 1582363 h 1882532"/>
                <a:gd name="connsiteX86" fmla="*/ 337700 w 699148"/>
                <a:gd name="connsiteY86" fmla="*/ 1589444 h 1882532"/>
                <a:gd name="connsiteX87" fmla="*/ 364025 w 699148"/>
                <a:gd name="connsiteY87" fmla="*/ 1582983 h 1882532"/>
                <a:gd name="connsiteX88" fmla="*/ 364025 w 699148"/>
                <a:gd name="connsiteY88" fmla="*/ 1439159 h 1882532"/>
                <a:gd name="connsiteX89" fmla="*/ 360216 w 699148"/>
                <a:gd name="connsiteY89" fmla="*/ 1440391 h 1882532"/>
                <a:gd name="connsiteX90" fmla="*/ 335470 w 699148"/>
                <a:gd name="connsiteY90" fmla="*/ 1441794 h 1882532"/>
                <a:gd name="connsiteX91" fmla="*/ 376354 w 699148"/>
                <a:gd name="connsiteY91" fmla="*/ 1357152 h 1882532"/>
                <a:gd name="connsiteX92" fmla="*/ 368380 w 699148"/>
                <a:gd name="connsiteY92" fmla="*/ 1360409 h 1882532"/>
                <a:gd name="connsiteX93" fmla="*/ 339426 w 699148"/>
                <a:gd name="connsiteY93" fmla="*/ 1363291 h 1882532"/>
                <a:gd name="connsiteX94" fmla="*/ 307881 w 699148"/>
                <a:gd name="connsiteY94" fmla="*/ 1361625 h 1882532"/>
                <a:gd name="connsiteX95" fmla="*/ 297454 w 699148"/>
                <a:gd name="connsiteY95" fmla="*/ 1358101 h 1882532"/>
                <a:gd name="connsiteX96" fmla="*/ 297454 w 699148"/>
                <a:gd name="connsiteY96" fmla="*/ 1405569 h 1882532"/>
                <a:gd name="connsiteX97" fmla="*/ 297454 w 699148"/>
                <a:gd name="connsiteY97" fmla="*/ 1418610 h 1882532"/>
                <a:gd name="connsiteX98" fmla="*/ 297095 w 699148"/>
                <a:gd name="connsiteY98" fmla="*/ 1419335 h 1882532"/>
                <a:gd name="connsiteX99" fmla="*/ 341925 w 699148"/>
                <a:gd name="connsiteY99" fmla="*/ 1427667 h 1882532"/>
                <a:gd name="connsiteX100" fmla="*/ 369540 w 699148"/>
                <a:gd name="connsiteY100" fmla="*/ 1423682 h 1882532"/>
                <a:gd name="connsiteX101" fmla="*/ 374561 w 699148"/>
                <a:gd name="connsiteY101" fmla="*/ 1421282 h 1882532"/>
                <a:gd name="connsiteX102" fmla="*/ 376414 w 699148"/>
                <a:gd name="connsiteY102" fmla="*/ 1420697 h 1882532"/>
                <a:gd name="connsiteX103" fmla="*/ 376892 w 699148"/>
                <a:gd name="connsiteY103" fmla="*/ 1422912 h 1882532"/>
                <a:gd name="connsiteX104" fmla="*/ 379582 w 699148"/>
                <a:gd name="connsiteY104" fmla="*/ 1419697 h 1882532"/>
                <a:gd name="connsiteX105" fmla="*/ 376414 w 699148"/>
                <a:gd name="connsiteY105" fmla="*/ 1420697 h 1882532"/>
                <a:gd name="connsiteX106" fmla="*/ 376354 w 699148"/>
                <a:gd name="connsiteY106" fmla="*/ 1420422 h 1882532"/>
                <a:gd name="connsiteX107" fmla="*/ 376354 w 699148"/>
                <a:gd name="connsiteY107" fmla="*/ 1404120 h 1882532"/>
                <a:gd name="connsiteX108" fmla="*/ 288177 w 699148"/>
                <a:gd name="connsiteY108" fmla="*/ 1337357 h 1882532"/>
                <a:gd name="connsiteX109" fmla="*/ 285417 w 699148"/>
                <a:gd name="connsiteY109" fmla="*/ 1342051 h 1882532"/>
                <a:gd name="connsiteX110" fmla="*/ 289461 w 699148"/>
                <a:gd name="connsiteY110" fmla="*/ 1338077 h 1882532"/>
                <a:gd name="connsiteX111" fmla="*/ 336656 w 699148"/>
                <a:gd name="connsiteY111" fmla="*/ 1337267 h 1882532"/>
                <a:gd name="connsiteX112" fmla="*/ 310160 w 699148"/>
                <a:gd name="connsiteY112" fmla="*/ 1338820 h 1882532"/>
                <a:gd name="connsiteX113" fmla="*/ 300147 w 699148"/>
                <a:gd name="connsiteY113" fmla="*/ 1343833 h 1882532"/>
                <a:gd name="connsiteX114" fmla="*/ 296532 w 699148"/>
                <a:gd name="connsiteY114" fmla="*/ 1342040 h 1882532"/>
                <a:gd name="connsiteX115" fmla="*/ 295781 w 699148"/>
                <a:gd name="connsiteY115" fmla="*/ 1341619 h 1882532"/>
                <a:gd name="connsiteX116" fmla="*/ 297454 w 699148"/>
                <a:gd name="connsiteY116" fmla="*/ 1343263 h 1882532"/>
                <a:gd name="connsiteX117" fmla="*/ 297454 w 699148"/>
                <a:gd name="connsiteY117" fmla="*/ 1345180 h 1882532"/>
                <a:gd name="connsiteX118" fmla="*/ 300147 w 699148"/>
                <a:gd name="connsiteY118" fmla="*/ 1343833 h 1882532"/>
                <a:gd name="connsiteX119" fmla="*/ 310160 w 699148"/>
                <a:gd name="connsiteY119" fmla="*/ 1348799 h 1882532"/>
                <a:gd name="connsiteX120" fmla="*/ 374099 w 699148"/>
                <a:gd name="connsiteY120" fmla="*/ 1343480 h 1882532"/>
                <a:gd name="connsiteX121" fmla="*/ 336656 w 699148"/>
                <a:gd name="connsiteY121" fmla="*/ 1337267 h 1882532"/>
                <a:gd name="connsiteX122" fmla="*/ 332667 w 699148"/>
                <a:gd name="connsiteY122" fmla="*/ 1295547 h 1882532"/>
                <a:gd name="connsiteX123" fmla="*/ 332667 w 699148"/>
                <a:gd name="connsiteY123" fmla="*/ 1321928 h 1882532"/>
                <a:gd name="connsiteX124" fmla="*/ 325965 w 699148"/>
                <a:gd name="connsiteY124" fmla="*/ 1321928 h 1882532"/>
                <a:gd name="connsiteX125" fmla="*/ 327829 w 699148"/>
                <a:gd name="connsiteY125" fmla="*/ 1323856 h 1882532"/>
                <a:gd name="connsiteX126" fmla="*/ 332667 w 699148"/>
                <a:gd name="connsiteY126" fmla="*/ 1323913 h 1882532"/>
                <a:gd name="connsiteX127" fmla="*/ 332667 w 699148"/>
                <a:gd name="connsiteY127" fmla="*/ 1321928 h 1882532"/>
                <a:gd name="connsiteX128" fmla="*/ 343603 w 699148"/>
                <a:gd name="connsiteY128" fmla="*/ 1321928 h 1882532"/>
                <a:gd name="connsiteX129" fmla="*/ 343603 w 699148"/>
                <a:gd name="connsiteY129" fmla="*/ 1324098 h 1882532"/>
                <a:gd name="connsiteX130" fmla="*/ 347910 w 699148"/>
                <a:gd name="connsiteY130" fmla="*/ 1324407 h 1882532"/>
                <a:gd name="connsiteX131" fmla="*/ 350306 w 699148"/>
                <a:gd name="connsiteY131" fmla="*/ 1321928 h 1882532"/>
                <a:gd name="connsiteX132" fmla="*/ 343603 w 699148"/>
                <a:gd name="connsiteY132" fmla="*/ 1321928 h 1882532"/>
                <a:gd name="connsiteX133" fmla="*/ 343603 w 699148"/>
                <a:gd name="connsiteY133" fmla="*/ 1296069 h 1882532"/>
                <a:gd name="connsiteX134" fmla="*/ 342861 w 699148"/>
                <a:gd name="connsiteY134" fmla="*/ 1296110 h 1882532"/>
                <a:gd name="connsiteX135" fmla="*/ 96566 w 699148"/>
                <a:gd name="connsiteY135" fmla="*/ 1253398 h 1882532"/>
                <a:gd name="connsiteX136" fmla="*/ 80769 w 699148"/>
                <a:gd name="connsiteY136" fmla="*/ 1490765 h 1882532"/>
                <a:gd name="connsiteX137" fmla="*/ 60889 w 699148"/>
                <a:gd name="connsiteY137" fmla="*/ 1782007 h 1882532"/>
                <a:gd name="connsiteX138" fmla="*/ 58856 w 699148"/>
                <a:gd name="connsiteY138" fmla="*/ 1798993 h 1882532"/>
                <a:gd name="connsiteX139" fmla="*/ 58731 w 699148"/>
                <a:gd name="connsiteY139" fmla="*/ 1814921 h 1882532"/>
                <a:gd name="connsiteX140" fmla="*/ 58495 w 699148"/>
                <a:gd name="connsiteY140" fmla="*/ 1814853 h 1882532"/>
                <a:gd name="connsiteX141" fmla="*/ 58359 w 699148"/>
                <a:gd name="connsiteY141" fmla="*/ 1821296 h 1882532"/>
                <a:gd name="connsiteX142" fmla="*/ 58721 w 699148"/>
                <a:gd name="connsiteY142" fmla="*/ 1816249 h 1882532"/>
                <a:gd name="connsiteX143" fmla="*/ 58731 w 699148"/>
                <a:gd name="connsiteY143" fmla="*/ 1814921 h 1882532"/>
                <a:gd name="connsiteX144" fmla="*/ 67034 w 699148"/>
                <a:gd name="connsiteY144" fmla="*/ 1817331 h 1882532"/>
                <a:gd name="connsiteX145" fmla="*/ 73606 w 699148"/>
                <a:gd name="connsiteY145" fmla="*/ 1818374 h 1882532"/>
                <a:gd name="connsiteX146" fmla="*/ 72455 w 699148"/>
                <a:gd name="connsiteY146" fmla="*/ 1826702 h 1882532"/>
                <a:gd name="connsiteX147" fmla="*/ 76115 w 699148"/>
                <a:gd name="connsiteY147" fmla="*/ 1818773 h 1882532"/>
                <a:gd name="connsiteX148" fmla="*/ 73606 w 699148"/>
                <a:gd name="connsiteY148" fmla="*/ 1818374 h 1882532"/>
                <a:gd name="connsiteX149" fmla="*/ 76883 w 699148"/>
                <a:gd name="connsiteY149" fmla="*/ 1794668 h 1882532"/>
                <a:gd name="connsiteX150" fmla="*/ 76431 w 699148"/>
                <a:gd name="connsiteY150" fmla="*/ 1761822 h 1882532"/>
                <a:gd name="connsiteX151" fmla="*/ 110400 w 699148"/>
                <a:gd name="connsiteY151" fmla="*/ 1260104 h 1882532"/>
                <a:gd name="connsiteX152" fmla="*/ 106948 w 699148"/>
                <a:gd name="connsiteY152" fmla="*/ 1259202 h 1882532"/>
                <a:gd name="connsiteX153" fmla="*/ 587621 w 699148"/>
                <a:gd name="connsiteY153" fmla="*/ 1253107 h 1882532"/>
                <a:gd name="connsiteX154" fmla="*/ 578054 w 699148"/>
                <a:gd name="connsiteY154" fmla="*/ 1259202 h 1882532"/>
                <a:gd name="connsiteX155" fmla="*/ 573810 w 699148"/>
                <a:gd name="connsiteY155" fmla="*/ 1260314 h 1882532"/>
                <a:gd name="connsiteX156" fmla="*/ 589697 w 699148"/>
                <a:gd name="connsiteY156" fmla="*/ 1497974 h 1882532"/>
                <a:gd name="connsiteX157" fmla="*/ 609215 w 699148"/>
                <a:gd name="connsiteY157" fmla="*/ 1787774 h 1882532"/>
                <a:gd name="connsiteX158" fmla="*/ 611151 w 699148"/>
                <a:gd name="connsiteY158" fmla="*/ 1818345 h 1882532"/>
                <a:gd name="connsiteX159" fmla="*/ 607815 w 699148"/>
                <a:gd name="connsiteY159" fmla="*/ 1818908 h 1882532"/>
                <a:gd name="connsiteX160" fmla="*/ 611745 w 699148"/>
                <a:gd name="connsiteY160" fmla="*/ 1826702 h 1882532"/>
                <a:gd name="connsiteX161" fmla="*/ 611384 w 699148"/>
                <a:gd name="connsiteY161" fmla="*/ 1822017 h 1882532"/>
                <a:gd name="connsiteX162" fmla="*/ 611151 w 699148"/>
                <a:gd name="connsiteY162" fmla="*/ 1818345 h 1882532"/>
                <a:gd name="connsiteX163" fmla="*/ 617167 w 699148"/>
                <a:gd name="connsiteY163" fmla="*/ 1817331 h 1882532"/>
                <a:gd name="connsiteX164" fmla="*/ 625841 w 699148"/>
                <a:gd name="connsiteY164" fmla="*/ 1821296 h 1882532"/>
                <a:gd name="connsiteX165" fmla="*/ 621504 w 699148"/>
                <a:gd name="connsiteY165" fmla="*/ 1755694 h 1882532"/>
                <a:gd name="connsiteX166" fmla="*/ 343274 w 699148"/>
                <a:gd name="connsiteY166" fmla="*/ 1250099 h 1882532"/>
                <a:gd name="connsiteX167" fmla="*/ 340266 w 699148"/>
                <a:gd name="connsiteY167" fmla="*/ 1250133 h 1882532"/>
                <a:gd name="connsiteX168" fmla="*/ 341604 w 699148"/>
                <a:gd name="connsiteY168" fmla="*/ 1250272 h 1882532"/>
                <a:gd name="connsiteX169" fmla="*/ 582880 w 699148"/>
                <a:gd name="connsiteY169" fmla="*/ 1210291 h 1882532"/>
                <a:gd name="connsiteX170" fmla="*/ 538698 w 699148"/>
                <a:gd name="connsiteY170" fmla="*/ 1226672 h 1882532"/>
                <a:gd name="connsiteX171" fmla="*/ 544479 w 699148"/>
                <a:gd name="connsiteY171" fmla="*/ 1225218 h 1882532"/>
                <a:gd name="connsiteX172" fmla="*/ 576584 w 699148"/>
                <a:gd name="connsiteY172" fmla="*/ 1214147 h 1882532"/>
                <a:gd name="connsiteX173" fmla="*/ 619200 w 699148"/>
                <a:gd name="connsiteY173" fmla="*/ 1197560 h 1882532"/>
                <a:gd name="connsiteX174" fmla="*/ 603549 w 699148"/>
                <a:gd name="connsiteY174" fmla="*/ 1213005 h 1882532"/>
                <a:gd name="connsiteX175" fmla="*/ 576584 w 699148"/>
                <a:gd name="connsiteY175" fmla="*/ 1226966 h 1882532"/>
                <a:gd name="connsiteX176" fmla="*/ 404217 w 699148"/>
                <a:gd name="connsiteY176" fmla="*/ 1261746 h 1882532"/>
                <a:gd name="connsiteX177" fmla="*/ 82514 w 699148"/>
                <a:gd name="connsiteY177" fmla="*/ 1214775 h 1882532"/>
                <a:gd name="connsiteX178" fmla="*/ 67231 w 699148"/>
                <a:gd name="connsiteY178" fmla="*/ 1202338 h 1882532"/>
                <a:gd name="connsiteX179" fmla="*/ 67239 w 699148"/>
                <a:gd name="connsiteY179" fmla="*/ 1202585 h 1882532"/>
                <a:gd name="connsiteX180" fmla="*/ 80655 w 699148"/>
                <a:gd name="connsiteY180" fmla="*/ 1228385 h 1882532"/>
                <a:gd name="connsiteX181" fmla="*/ 113386 w 699148"/>
                <a:gd name="connsiteY181" fmla="*/ 1248049 h 1882532"/>
                <a:gd name="connsiteX182" fmla="*/ 116816 w 699148"/>
                <a:gd name="connsiteY182" fmla="*/ 1249156 h 1882532"/>
                <a:gd name="connsiteX183" fmla="*/ 118177 w 699148"/>
                <a:gd name="connsiteY183" fmla="*/ 1247915 h 1882532"/>
                <a:gd name="connsiteX184" fmla="*/ 120431 w 699148"/>
                <a:gd name="connsiteY184" fmla="*/ 1250322 h 1882532"/>
                <a:gd name="connsiteX185" fmla="*/ 150169 w 699148"/>
                <a:gd name="connsiteY185" fmla="*/ 1259919 h 1882532"/>
                <a:gd name="connsiteX186" fmla="*/ 325424 w 699148"/>
                <a:gd name="connsiteY186" fmla="*/ 1280451 h 1882532"/>
                <a:gd name="connsiteX187" fmla="*/ 326141 w 699148"/>
                <a:gd name="connsiteY187" fmla="*/ 1279699 h 1882532"/>
                <a:gd name="connsiteX188" fmla="*/ 327039 w 699148"/>
                <a:gd name="connsiteY188" fmla="*/ 1280640 h 1882532"/>
                <a:gd name="connsiteX189" fmla="*/ 342861 w 699148"/>
                <a:gd name="connsiteY189" fmla="*/ 1282494 h 1882532"/>
                <a:gd name="connsiteX190" fmla="*/ 535554 w 699148"/>
                <a:gd name="connsiteY190" fmla="*/ 1259919 h 1882532"/>
                <a:gd name="connsiteX191" fmla="*/ 562629 w 699148"/>
                <a:gd name="connsiteY191" fmla="*/ 1251322 h 1882532"/>
                <a:gd name="connsiteX192" fmla="*/ 565978 w 699148"/>
                <a:gd name="connsiteY192" fmla="*/ 1247915 h 1882532"/>
                <a:gd name="connsiteX193" fmla="*/ 567894 w 699148"/>
                <a:gd name="connsiteY193" fmla="*/ 1249651 h 1882532"/>
                <a:gd name="connsiteX194" fmla="*/ 572516 w 699148"/>
                <a:gd name="connsiteY194" fmla="*/ 1248183 h 1882532"/>
                <a:gd name="connsiteX195" fmla="*/ 605427 w 699148"/>
                <a:gd name="connsiteY195" fmla="*/ 1228385 h 1882532"/>
                <a:gd name="connsiteX196" fmla="*/ 619249 w 699148"/>
                <a:gd name="connsiteY196" fmla="*/ 1200749 h 1882532"/>
                <a:gd name="connsiteX197" fmla="*/ 70115 w 699148"/>
                <a:gd name="connsiteY197" fmla="*/ 1181380 h 1882532"/>
                <a:gd name="connsiteX198" fmla="*/ 78000 w 699148"/>
                <a:gd name="connsiteY198" fmla="*/ 1196942 h 1882532"/>
                <a:gd name="connsiteX199" fmla="*/ 165999 w 699148"/>
                <a:gd name="connsiteY199" fmla="*/ 1231986 h 1882532"/>
                <a:gd name="connsiteX200" fmla="*/ 181381 w 699148"/>
                <a:gd name="connsiteY200" fmla="*/ 1233588 h 1882532"/>
                <a:gd name="connsiteX201" fmla="*/ 143377 w 699148"/>
                <a:gd name="connsiteY201" fmla="*/ 1223468 h 1882532"/>
                <a:gd name="connsiteX202" fmla="*/ 90449 w 699148"/>
                <a:gd name="connsiteY202" fmla="*/ 1198495 h 1882532"/>
                <a:gd name="connsiteX203" fmla="*/ 186711 w 699148"/>
                <a:gd name="connsiteY203" fmla="*/ 1171357 h 1882532"/>
                <a:gd name="connsiteX204" fmla="*/ 185585 w 699148"/>
                <a:gd name="connsiteY204" fmla="*/ 1173949 h 1882532"/>
                <a:gd name="connsiteX205" fmla="*/ 191346 w 699148"/>
                <a:gd name="connsiteY205" fmla="*/ 1187223 h 1882532"/>
                <a:gd name="connsiteX206" fmla="*/ 205793 w 699148"/>
                <a:gd name="connsiteY206" fmla="*/ 1196598 h 1882532"/>
                <a:gd name="connsiteX207" fmla="*/ 269576 w 699148"/>
                <a:gd name="connsiteY207" fmla="*/ 1204556 h 1882532"/>
                <a:gd name="connsiteX208" fmla="*/ 241335 w 699148"/>
                <a:gd name="connsiteY208" fmla="*/ 1194093 h 1882532"/>
                <a:gd name="connsiteX209" fmla="*/ 228775 w 699148"/>
                <a:gd name="connsiteY209" fmla="*/ 1173937 h 1882532"/>
                <a:gd name="connsiteX210" fmla="*/ 229266 w 699148"/>
                <a:gd name="connsiteY210" fmla="*/ 1172356 h 1882532"/>
                <a:gd name="connsiteX211" fmla="*/ 397967 w 699148"/>
                <a:gd name="connsiteY211" fmla="*/ 1167975 h 1882532"/>
                <a:gd name="connsiteX212" fmla="*/ 402466 w 699148"/>
                <a:gd name="connsiteY212" fmla="*/ 1171868 h 1882532"/>
                <a:gd name="connsiteX213" fmla="*/ 401361 w 699148"/>
                <a:gd name="connsiteY213" fmla="*/ 1173656 h 1882532"/>
                <a:gd name="connsiteX214" fmla="*/ 397469 w 699148"/>
                <a:gd name="connsiteY214" fmla="*/ 1167142 h 1882532"/>
                <a:gd name="connsiteX215" fmla="*/ 397967 w 699148"/>
                <a:gd name="connsiteY215" fmla="*/ 1167975 h 1882532"/>
                <a:gd name="connsiteX216" fmla="*/ 397193 w 699148"/>
                <a:gd name="connsiteY216" fmla="*/ 1167305 h 1882532"/>
                <a:gd name="connsiteX217" fmla="*/ 130316 w 699148"/>
                <a:gd name="connsiteY217" fmla="*/ 1152484 h 1882532"/>
                <a:gd name="connsiteX218" fmla="*/ 123832 w 699148"/>
                <a:gd name="connsiteY218" fmla="*/ 1156049 h 1882532"/>
                <a:gd name="connsiteX219" fmla="*/ 116483 w 699148"/>
                <a:gd name="connsiteY219" fmla="*/ 1169447 h 1882532"/>
                <a:gd name="connsiteX220" fmla="*/ 172030 w 699148"/>
                <a:gd name="connsiteY220" fmla="*/ 1188256 h 1882532"/>
                <a:gd name="connsiteX221" fmla="*/ 167222 w 699148"/>
                <a:gd name="connsiteY221" fmla="*/ 1173949 h 1882532"/>
                <a:gd name="connsiteX222" fmla="*/ 169801 w 699148"/>
                <a:gd name="connsiteY222" fmla="*/ 1166296 h 1882532"/>
                <a:gd name="connsiteX223" fmla="*/ 355466 w 699148"/>
                <a:gd name="connsiteY223" fmla="*/ 1152134 h 1882532"/>
                <a:gd name="connsiteX224" fmla="*/ 384284 w 699148"/>
                <a:gd name="connsiteY224" fmla="*/ 1156135 h 1882532"/>
                <a:gd name="connsiteX225" fmla="*/ 397193 w 699148"/>
                <a:gd name="connsiteY225" fmla="*/ 1167305 h 1882532"/>
                <a:gd name="connsiteX226" fmla="*/ 389500 w 699148"/>
                <a:gd name="connsiteY226" fmla="*/ 1171868 h 1882532"/>
                <a:gd name="connsiteX227" fmla="*/ 387605 w 699148"/>
                <a:gd name="connsiteY227" fmla="*/ 1173667 h 1882532"/>
                <a:gd name="connsiteX228" fmla="*/ 384391 w 699148"/>
                <a:gd name="connsiteY228" fmla="*/ 1170550 h 1882532"/>
                <a:gd name="connsiteX229" fmla="*/ 299463 w 699148"/>
                <a:gd name="connsiteY229" fmla="*/ 1173686 h 1882532"/>
                <a:gd name="connsiteX230" fmla="*/ 384391 w 699148"/>
                <a:gd name="connsiteY230" fmla="*/ 1176718 h 1882532"/>
                <a:gd name="connsiteX231" fmla="*/ 387605 w 699148"/>
                <a:gd name="connsiteY231" fmla="*/ 1173667 h 1882532"/>
                <a:gd name="connsiteX232" fmla="*/ 389500 w 699148"/>
                <a:gd name="connsiteY232" fmla="*/ 1175504 h 1882532"/>
                <a:gd name="connsiteX233" fmla="*/ 397469 w 699148"/>
                <a:gd name="connsiteY233" fmla="*/ 1179957 h 1882532"/>
                <a:gd name="connsiteX234" fmla="*/ 401361 w 699148"/>
                <a:gd name="connsiteY234" fmla="*/ 1173656 h 1882532"/>
                <a:gd name="connsiteX235" fmla="*/ 402466 w 699148"/>
                <a:gd name="connsiteY235" fmla="*/ 1175504 h 1882532"/>
                <a:gd name="connsiteX236" fmla="*/ 335838 w 699148"/>
                <a:gd name="connsiteY236" fmla="*/ 1195135 h 1882532"/>
                <a:gd name="connsiteX237" fmla="*/ 284337 w 699148"/>
                <a:gd name="connsiteY237" fmla="*/ 1173686 h 1882532"/>
                <a:gd name="connsiteX238" fmla="*/ 339800 w 699148"/>
                <a:gd name="connsiteY238" fmla="*/ 1152236 h 1882532"/>
                <a:gd name="connsiteX239" fmla="*/ 355466 w 699148"/>
                <a:gd name="connsiteY239" fmla="*/ 1152134 h 1882532"/>
                <a:gd name="connsiteX240" fmla="*/ 94899 w 699148"/>
                <a:gd name="connsiteY240" fmla="*/ 1139556 h 1882532"/>
                <a:gd name="connsiteX241" fmla="*/ 77201 w 699148"/>
                <a:gd name="connsiteY241" fmla="*/ 1150508 h 1882532"/>
                <a:gd name="connsiteX242" fmla="*/ 69522 w 699148"/>
                <a:gd name="connsiteY242" fmla="*/ 1165999 h 1882532"/>
                <a:gd name="connsiteX243" fmla="*/ 73517 w 699148"/>
                <a:gd name="connsiteY243" fmla="*/ 1170039 h 1882532"/>
                <a:gd name="connsiteX244" fmla="*/ 104935 w 699148"/>
                <a:gd name="connsiteY244" fmla="*/ 1188761 h 1882532"/>
                <a:gd name="connsiteX245" fmla="*/ 100187 w 699148"/>
                <a:gd name="connsiteY245" fmla="*/ 1174232 h 1882532"/>
                <a:gd name="connsiteX246" fmla="*/ 102304 w 699148"/>
                <a:gd name="connsiteY246" fmla="*/ 1167810 h 1882532"/>
                <a:gd name="connsiteX247" fmla="*/ 79038 w 699148"/>
                <a:gd name="connsiteY247" fmla="*/ 1159307 h 1882532"/>
                <a:gd name="connsiteX248" fmla="*/ 80114 w 699148"/>
                <a:gd name="connsiteY248" fmla="*/ 1157131 h 1882532"/>
                <a:gd name="connsiteX249" fmla="*/ 103243 w 699148"/>
                <a:gd name="connsiteY249" fmla="*/ 1164963 h 1882532"/>
                <a:gd name="connsiteX250" fmla="*/ 105943 w 699148"/>
                <a:gd name="connsiteY250" fmla="*/ 1156772 h 1882532"/>
                <a:gd name="connsiteX251" fmla="*/ 115906 w 699148"/>
                <a:gd name="connsiteY251" fmla="*/ 1147443 h 1882532"/>
                <a:gd name="connsiteX252" fmla="*/ 98216 w 699148"/>
                <a:gd name="connsiteY252" fmla="*/ 1141255 h 1882532"/>
                <a:gd name="connsiteX253" fmla="*/ 360612 w 699148"/>
                <a:gd name="connsiteY253" fmla="*/ 1133419 h 1882532"/>
                <a:gd name="connsiteX254" fmla="*/ 345096 w 699148"/>
                <a:gd name="connsiteY254" fmla="*/ 1133425 h 1882532"/>
                <a:gd name="connsiteX255" fmla="*/ 206762 w 699148"/>
                <a:gd name="connsiteY255" fmla="*/ 1150672 h 1882532"/>
                <a:gd name="connsiteX256" fmla="*/ 200428 w 699148"/>
                <a:gd name="connsiteY256" fmla="*/ 1154783 h 1882532"/>
                <a:gd name="connsiteX257" fmla="*/ 234707 w 699148"/>
                <a:gd name="connsiteY257" fmla="*/ 1159967 h 1882532"/>
                <a:gd name="connsiteX258" fmla="*/ 242475 w 699148"/>
                <a:gd name="connsiteY258" fmla="*/ 1152960 h 1882532"/>
                <a:gd name="connsiteX259" fmla="*/ 335858 w 699148"/>
                <a:gd name="connsiteY259" fmla="*/ 1136946 h 1882532"/>
                <a:gd name="connsiteX260" fmla="*/ 458035 w 699148"/>
                <a:gd name="connsiteY260" fmla="*/ 1172124 h 1882532"/>
                <a:gd name="connsiteX261" fmla="*/ 456933 w 699148"/>
                <a:gd name="connsiteY261" fmla="*/ 1173907 h 1882532"/>
                <a:gd name="connsiteX262" fmla="*/ 453049 w 699148"/>
                <a:gd name="connsiteY262" fmla="*/ 1167409 h 1882532"/>
                <a:gd name="connsiteX263" fmla="*/ 445099 w 699148"/>
                <a:gd name="connsiteY263" fmla="*/ 1172124 h 1882532"/>
                <a:gd name="connsiteX264" fmla="*/ 443468 w 699148"/>
                <a:gd name="connsiteY264" fmla="*/ 1173936 h 1882532"/>
                <a:gd name="connsiteX265" fmla="*/ 433589 w 699148"/>
                <a:gd name="connsiteY265" fmla="*/ 1162940 h 1882532"/>
                <a:gd name="connsiteX266" fmla="*/ 278341 w 699148"/>
                <a:gd name="connsiteY266" fmla="*/ 1155453 h 1882532"/>
                <a:gd name="connsiteX267" fmla="*/ 257327 w 699148"/>
                <a:gd name="connsiteY267" fmla="*/ 1163388 h 1882532"/>
                <a:gd name="connsiteX268" fmla="*/ 273470 w 699148"/>
                <a:gd name="connsiteY268" fmla="*/ 1165829 h 1882532"/>
                <a:gd name="connsiteX269" fmla="*/ 274547 w 699148"/>
                <a:gd name="connsiteY269" fmla="*/ 1173418 h 1882532"/>
                <a:gd name="connsiteX270" fmla="*/ 250086 w 699148"/>
                <a:gd name="connsiteY270" fmla="*/ 1172844 h 1882532"/>
                <a:gd name="connsiteX271" fmla="*/ 249257 w 699148"/>
                <a:gd name="connsiteY271" fmla="*/ 1173937 h 1882532"/>
                <a:gd name="connsiteX272" fmla="*/ 433589 w 699148"/>
                <a:gd name="connsiteY272" fmla="*/ 1184920 h 1882532"/>
                <a:gd name="connsiteX273" fmla="*/ 443468 w 699148"/>
                <a:gd name="connsiteY273" fmla="*/ 1173936 h 1882532"/>
                <a:gd name="connsiteX274" fmla="*/ 445099 w 699148"/>
                <a:gd name="connsiteY274" fmla="*/ 1175751 h 1882532"/>
                <a:gd name="connsiteX275" fmla="*/ 453049 w 699148"/>
                <a:gd name="connsiteY275" fmla="*/ 1180193 h 1882532"/>
                <a:gd name="connsiteX276" fmla="*/ 456933 w 699148"/>
                <a:gd name="connsiteY276" fmla="*/ 1173907 h 1882532"/>
                <a:gd name="connsiteX277" fmla="*/ 458035 w 699148"/>
                <a:gd name="connsiteY277" fmla="*/ 1175751 h 1882532"/>
                <a:gd name="connsiteX278" fmla="*/ 327594 w 699148"/>
                <a:gd name="connsiteY278" fmla="*/ 1210566 h 1882532"/>
                <a:gd name="connsiteX279" fmla="*/ 307943 w 699148"/>
                <a:gd name="connsiteY279" fmla="*/ 1209599 h 1882532"/>
                <a:gd name="connsiteX280" fmla="*/ 307943 w 699148"/>
                <a:gd name="connsiteY280" fmla="*/ 1211881 h 1882532"/>
                <a:gd name="connsiteX281" fmla="*/ 236935 w 699148"/>
                <a:gd name="connsiteY281" fmla="*/ 1204708 h 1882532"/>
                <a:gd name="connsiteX282" fmla="*/ 255349 w 699148"/>
                <a:gd name="connsiteY282" fmla="*/ 1209274 h 1882532"/>
                <a:gd name="connsiteX283" fmla="*/ 345096 w 699148"/>
                <a:gd name="connsiteY283" fmla="*/ 1214474 h 1882532"/>
                <a:gd name="connsiteX284" fmla="*/ 500957 w 699148"/>
                <a:gd name="connsiteY284" fmla="*/ 1186742 h 1882532"/>
                <a:gd name="connsiteX285" fmla="*/ 507948 w 699148"/>
                <a:gd name="connsiteY285" fmla="*/ 1173948 h 1882532"/>
                <a:gd name="connsiteX286" fmla="*/ 508927 w 699148"/>
                <a:gd name="connsiteY286" fmla="*/ 1175742 h 1882532"/>
                <a:gd name="connsiteX287" fmla="*/ 516804 w 699148"/>
                <a:gd name="connsiteY287" fmla="*/ 1180405 h 1882532"/>
                <a:gd name="connsiteX288" fmla="*/ 521066 w 699148"/>
                <a:gd name="connsiteY288" fmla="*/ 1173949 h 1882532"/>
                <a:gd name="connsiteX289" fmla="*/ 522250 w 699148"/>
                <a:gd name="connsiteY289" fmla="*/ 1175742 h 1882532"/>
                <a:gd name="connsiteX290" fmla="*/ 328533 w 699148"/>
                <a:gd name="connsiteY290" fmla="*/ 1227743 h 1882532"/>
                <a:gd name="connsiteX291" fmla="*/ 188275 w 699148"/>
                <a:gd name="connsiteY291" fmla="*/ 1204141 h 1882532"/>
                <a:gd name="connsiteX292" fmla="*/ 178158 w 699148"/>
                <a:gd name="connsiteY292" fmla="*/ 1195534 h 1882532"/>
                <a:gd name="connsiteX293" fmla="*/ 114863 w 699148"/>
                <a:gd name="connsiteY293" fmla="*/ 1172400 h 1882532"/>
                <a:gd name="connsiteX294" fmla="*/ 113859 w 699148"/>
                <a:gd name="connsiteY294" fmla="*/ 1174232 h 1882532"/>
                <a:gd name="connsiteX295" fmla="*/ 200927 w 699148"/>
                <a:gd name="connsiteY295" fmla="*/ 1219782 h 1882532"/>
                <a:gd name="connsiteX296" fmla="*/ 344122 w 699148"/>
                <a:gd name="connsiteY296" fmla="*/ 1233519 h 1882532"/>
                <a:gd name="connsiteX297" fmla="*/ 486958 w 699148"/>
                <a:gd name="connsiteY297" fmla="*/ 1219782 h 1882532"/>
                <a:gd name="connsiteX298" fmla="*/ 574026 w 699148"/>
                <a:gd name="connsiteY298" fmla="*/ 1174232 h 1882532"/>
                <a:gd name="connsiteX299" fmla="*/ 587698 w 699148"/>
                <a:gd name="connsiteY299" fmla="*/ 1174232 h 1882532"/>
                <a:gd name="connsiteX300" fmla="*/ 580980 w 699148"/>
                <a:gd name="connsiteY300" fmla="*/ 1191691 h 1882532"/>
                <a:gd name="connsiteX301" fmla="*/ 567795 w 699148"/>
                <a:gd name="connsiteY301" fmla="*/ 1204537 h 1882532"/>
                <a:gd name="connsiteX302" fmla="*/ 575388 w 699148"/>
                <a:gd name="connsiteY302" fmla="*/ 1202441 h 1882532"/>
                <a:gd name="connsiteX303" fmla="*/ 614412 w 699148"/>
                <a:gd name="connsiteY303" fmla="*/ 1178381 h 1882532"/>
                <a:gd name="connsiteX304" fmla="*/ 617247 w 699148"/>
                <a:gd name="connsiteY304" fmla="*/ 1173182 h 1882532"/>
                <a:gd name="connsiteX305" fmla="*/ 618846 w 699148"/>
                <a:gd name="connsiteY305" fmla="*/ 1174556 h 1882532"/>
                <a:gd name="connsiteX306" fmla="*/ 618804 w 699148"/>
                <a:gd name="connsiteY306" fmla="*/ 1171843 h 1882532"/>
                <a:gd name="connsiteX307" fmla="*/ 617247 w 699148"/>
                <a:gd name="connsiteY307" fmla="*/ 1173182 h 1882532"/>
                <a:gd name="connsiteX308" fmla="*/ 603348 w 699148"/>
                <a:gd name="connsiteY308" fmla="*/ 1148446 h 1882532"/>
                <a:gd name="connsiteX309" fmla="*/ 589220 w 699148"/>
                <a:gd name="connsiteY309" fmla="*/ 1140162 h 1882532"/>
                <a:gd name="connsiteX310" fmla="*/ 585840 w 699148"/>
                <a:gd name="connsiteY310" fmla="*/ 1141737 h 1882532"/>
                <a:gd name="connsiteX311" fmla="*/ 569980 w 699148"/>
                <a:gd name="connsiteY311" fmla="*/ 1145917 h 1882532"/>
                <a:gd name="connsiteX312" fmla="*/ 580980 w 699148"/>
                <a:gd name="connsiteY312" fmla="*/ 1156620 h 1882532"/>
                <a:gd name="connsiteX313" fmla="*/ 587698 w 699148"/>
                <a:gd name="connsiteY313" fmla="*/ 1174232 h 1882532"/>
                <a:gd name="connsiteX314" fmla="*/ 574026 w 699148"/>
                <a:gd name="connsiteY314" fmla="*/ 1174232 h 1882532"/>
                <a:gd name="connsiteX315" fmla="*/ 561186 w 699148"/>
                <a:gd name="connsiteY315" fmla="*/ 1154128 h 1882532"/>
                <a:gd name="connsiteX316" fmla="*/ 553590 w 699148"/>
                <a:gd name="connsiteY316" fmla="*/ 1150236 h 1882532"/>
                <a:gd name="connsiteX317" fmla="*/ 527292 w 699148"/>
                <a:gd name="connsiteY317" fmla="*/ 1157166 h 1882532"/>
                <a:gd name="connsiteX318" fmla="*/ 515818 w 699148"/>
                <a:gd name="connsiteY318" fmla="*/ 1159263 h 1882532"/>
                <a:gd name="connsiteX319" fmla="*/ 522250 w 699148"/>
                <a:gd name="connsiteY319" fmla="*/ 1172156 h 1882532"/>
                <a:gd name="connsiteX320" fmla="*/ 521066 w 699148"/>
                <a:gd name="connsiteY320" fmla="*/ 1173949 h 1882532"/>
                <a:gd name="connsiteX321" fmla="*/ 516804 w 699148"/>
                <a:gd name="connsiteY321" fmla="*/ 1167494 h 1882532"/>
                <a:gd name="connsiteX322" fmla="*/ 508927 w 699148"/>
                <a:gd name="connsiteY322" fmla="*/ 1172156 h 1882532"/>
                <a:gd name="connsiteX323" fmla="*/ 507948 w 699148"/>
                <a:gd name="connsiteY323" fmla="*/ 1173948 h 1882532"/>
                <a:gd name="connsiteX324" fmla="*/ 501379 w 699148"/>
                <a:gd name="connsiteY324" fmla="*/ 1161902 h 1882532"/>
                <a:gd name="connsiteX325" fmla="*/ 472602 w 699148"/>
                <a:gd name="connsiteY325" fmla="*/ 1167162 h 1882532"/>
                <a:gd name="connsiteX326" fmla="*/ 471880 w 699148"/>
                <a:gd name="connsiteY326" fmla="*/ 1163922 h 1882532"/>
                <a:gd name="connsiteX327" fmla="*/ 495189 w 699148"/>
                <a:gd name="connsiteY327" fmla="*/ 1157383 h 1882532"/>
                <a:gd name="connsiteX328" fmla="*/ 484443 w 699148"/>
                <a:gd name="connsiteY328" fmla="*/ 1150370 h 1882532"/>
                <a:gd name="connsiteX329" fmla="*/ 360612 w 699148"/>
                <a:gd name="connsiteY329" fmla="*/ 1133419 h 1882532"/>
                <a:gd name="connsiteX330" fmla="*/ 335847 w 699148"/>
                <a:gd name="connsiteY330" fmla="*/ 1114944 h 1882532"/>
                <a:gd name="connsiteX331" fmla="*/ 195170 w 699148"/>
                <a:gd name="connsiteY331" fmla="*/ 1129766 h 1882532"/>
                <a:gd name="connsiteX332" fmla="*/ 147229 w 699148"/>
                <a:gd name="connsiteY332" fmla="*/ 1143187 h 1882532"/>
                <a:gd name="connsiteX333" fmla="*/ 143620 w 699148"/>
                <a:gd name="connsiteY333" fmla="*/ 1145171 h 1882532"/>
                <a:gd name="connsiteX334" fmla="*/ 149212 w 699148"/>
                <a:gd name="connsiteY334" fmla="*/ 1147037 h 1882532"/>
                <a:gd name="connsiteX335" fmla="*/ 178978 w 699148"/>
                <a:gd name="connsiteY335" fmla="*/ 1151539 h 1882532"/>
                <a:gd name="connsiteX336" fmla="*/ 189315 w 699148"/>
                <a:gd name="connsiteY336" fmla="*/ 1143052 h 1882532"/>
                <a:gd name="connsiteX337" fmla="*/ 336814 w 699148"/>
                <a:gd name="connsiteY337" fmla="*/ 1120156 h 1882532"/>
                <a:gd name="connsiteX338" fmla="*/ 494390 w 699148"/>
                <a:gd name="connsiteY338" fmla="*/ 1140076 h 1882532"/>
                <a:gd name="connsiteX339" fmla="*/ 511767 w 699148"/>
                <a:gd name="connsiteY339" fmla="*/ 1152732 h 1882532"/>
                <a:gd name="connsiteX340" fmla="*/ 541942 w 699148"/>
                <a:gd name="connsiteY340" fmla="*/ 1144267 h 1882532"/>
                <a:gd name="connsiteX341" fmla="*/ 534719 w 699148"/>
                <a:gd name="connsiteY341" fmla="*/ 1140566 h 1882532"/>
                <a:gd name="connsiteX342" fmla="*/ 480841 w 699148"/>
                <a:gd name="connsiteY342" fmla="*/ 1127235 h 1882532"/>
                <a:gd name="connsiteX343" fmla="*/ 335847 w 699148"/>
                <a:gd name="connsiteY343" fmla="*/ 1114944 h 1882532"/>
                <a:gd name="connsiteX344" fmla="*/ 243588 w 699148"/>
                <a:gd name="connsiteY344" fmla="*/ 1107107 h 1882532"/>
                <a:gd name="connsiteX345" fmla="*/ 160241 w 699148"/>
                <a:gd name="connsiteY345" fmla="*/ 1116170 h 1882532"/>
                <a:gd name="connsiteX346" fmla="*/ 135035 w 699148"/>
                <a:gd name="connsiteY346" fmla="*/ 1122910 h 1882532"/>
                <a:gd name="connsiteX347" fmla="*/ 109573 w 699148"/>
                <a:gd name="connsiteY347" fmla="*/ 1131991 h 1882532"/>
                <a:gd name="connsiteX348" fmla="*/ 117127 w 699148"/>
                <a:gd name="connsiteY348" fmla="*/ 1135558 h 1882532"/>
                <a:gd name="connsiteX349" fmla="*/ 128183 w 699148"/>
                <a:gd name="connsiteY349" fmla="*/ 1139705 h 1882532"/>
                <a:gd name="connsiteX350" fmla="*/ 154515 w 699148"/>
                <a:gd name="connsiteY350" fmla="*/ 1127235 h 1882532"/>
                <a:gd name="connsiteX351" fmla="*/ 440916 w 699148"/>
                <a:gd name="connsiteY351" fmla="*/ 1106303 h 1882532"/>
                <a:gd name="connsiteX352" fmla="*/ 533370 w 699148"/>
                <a:gd name="connsiteY352" fmla="*/ 1127235 h 1882532"/>
                <a:gd name="connsiteX353" fmla="*/ 558949 w 699148"/>
                <a:gd name="connsiteY353" fmla="*/ 1139496 h 1882532"/>
                <a:gd name="connsiteX354" fmla="*/ 575824 w 699148"/>
                <a:gd name="connsiteY354" fmla="*/ 1134762 h 1882532"/>
                <a:gd name="connsiteX355" fmla="*/ 578001 w 699148"/>
                <a:gd name="connsiteY355" fmla="*/ 1133583 h 1882532"/>
                <a:gd name="connsiteX356" fmla="*/ 574065 w 699148"/>
                <a:gd name="connsiteY356" fmla="*/ 1131275 h 1882532"/>
                <a:gd name="connsiteX357" fmla="*/ 511452 w 699148"/>
                <a:gd name="connsiteY357" fmla="*/ 1113302 h 1882532"/>
                <a:gd name="connsiteX358" fmla="*/ 341604 w 699148"/>
                <a:gd name="connsiteY358" fmla="*/ 1096450 h 1882532"/>
                <a:gd name="connsiteX359" fmla="*/ 257246 w 699148"/>
                <a:gd name="connsiteY359" fmla="*/ 1105622 h 1882532"/>
                <a:gd name="connsiteX360" fmla="*/ 344122 w 699148"/>
                <a:gd name="connsiteY360" fmla="*/ 1101207 h 1882532"/>
                <a:gd name="connsiteX361" fmla="*/ 437446 w 699148"/>
                <a:gd name="connsiteY361" fmla="*/ 1105959 h 1882532"/>
                <a:gd name="connsiteX362" fmla="*/ 46266 w 699148"/>
                <a:gd name="connsiteY362" fmla="*/ 1005816 h 1882532"/>
                <a:gd name="connsiteX363" fmla="*/ 92868 w 699148"/>
                <a:gd name="connsiteY363" fmla="*/ 1035928 h 1882532"/>
                <a:gd name="connsiteX364" fmla="*/ 115678 w 699148"/>
                <a:gd name="connsiteY364" fmla="*/ 1043547 h 1882532"/>
                <a:gd name="connsiteX365" fmla="*/ 144907 w 699148"/>
                <a:gd name="connsiteY365" fmla="*/ 1034124 h 1882532"/>
                <a:gd name="connsiteX366" fmla="*/ 205773 w 699148"/>
                <a:gd name="connsiteY366" fmla="*/ 1024974 h 1882532"/>
                <a:gd name="connsiteX367" fmla="*/ 324350 w 699148"/>
                <a:gd name="connsiteY367" fmla="*/ 1011698 h 1882532"/>
                <a:gd name="connsiteX368" fmla="*/ 446037 w 699148"/>
                <a:gd name="connsiteY368" fmla="*/ 1010980 h 1882532"/>
                <a:gd name="connsiteX369" fmla="*/ 563668 w 699148"/>
                <a:gd name="connsiteY369" fmla="*/ 1038250 h 1882532"/>
                <a:gd name="connsiteX370" fmla="*/ 561866 w 699148"/>
                <a:gd name="connsiteY370" fmla="*/ 1042556 h 1882532"/>
                <a:gd name="connsiteX371" fmla="*/ 324350 w 699148"/>
                <a:gd name="connsiteY371" fmla="*/ 1024256 h 1882532"/>
                <a:gd name="connsiteX372" fmla="*/ 204962 w 699148"/>
                <a:gd name="connsiteY372" fmla="*/ 1033496 h 1882532"/>
                <a:gd name="connsiteX373" fmla="*/ 130811 w 699148"/>
                <a:gd name="connsiteY373" fmla="*/ 1048602 h 1882532"/>
                <a:gd name="connsiteX374" fmla="*/ 145659 w 699148"/>
                <a:gd name="connsiteY374" fmla="*/ 1053561 h 1882532"/>
                <a:gd name="connsiteX375" fmla="*/ 145300 w 699148"/>
                <a:gd name="connsiteY375" fmla="*/ 1057178 h 1882532"/>
                <a:gd name="connsiteX376" fmla="*/ 118178 w 699148"/>
                <a:gd name="connsiteY376" fmla="*/ 1051176 h 1882532"/>
                <a:gd name="connsiteX377" fmla="*/ 88276 w 699148"/>
                <a:gd name="connsiteY377" fmla="*/ 1057267 h 1882532"/>
                <a:gd name="connsiteX378" fmla="*/ 86474 w 699148"/>
                <a:gd name="connsiteY378" fmla="*/ 1052962 h 1882532"/>
                <a:gd name="connsiteX379" fmla="*/ 102665 w 699148"/>
                <a:gd name="connsiteY379" fmla="*/ 1047742 h 1882532"/>
                <a:gd name="connsiteX380" fmla="*/ 89324 w 699148"/>
                <a:gd name="connsiteY380" fmla="*/ 1044790 h 1882532"/>
                <a:gd name="connsiteX381" fmla="*/ 44113 w 699148"/>
                <a:gd name="connsiteY381" fmla="*/ 1007986 h 1882532"/>
                <a:gd name="connsiteX382" fmla="*/ 46266 w 699148"/>
                <a:gd name="connsiteY382" fmla="*/ 1005816 h 1882532"/>
                <a:gd name="connsiteX383" fmla="*/ 58184 w 699148"/>
                <a:gd name="connsiteY383" fmla="*/ 954387 h 1882532"/>
                <a:gd name="connsiteX384" fmla="*/ 60518 w 699148"/>
                <a:gd name="connsiteY384" fmla="*/ 957205 h 1882532"/>
                <a:gd name="connsiteX385" fmla="*/ 93913 w 699148"/>
                <a:gd name="connsiteY385" fmla="*/ 990294 h 1882532"/>
                <a:gd name="connsiteX386" fmla="*/ 136284 w 699148"/>
                <a:gd name="connsiteY386" fmla="*/ 1011748 h 1882532"/>
                <a:gd name="connsiteX387" fmla="*/ 133770 w 699148"/>
                <a:gd name="connsiteY387" fmla="*/ 1017566 h 1882532"/>
                <a:gd name="connsiteX388" fmla="*/ 70572 w 699148"/>
                <a:gd name="connsiteY388" fmla="*/ 989931 h 1882532"/>
                <a:gd name="connsiteX389" fmla="*/ 54773 w 699148"/>
                <a:gd name="connsiteY389" fmla="*/ 956478 h 1882532"/>
                <a:gd name="connsiteX390" fmla="*/ 58184 w 699148"/>
                <a:gd name="connsiteY390" fmla="*/ 954387 h 1882532"/>
                <a:gd name="connsiteX391" fmla="*/ 72895 w 699148"/>
                <a:gd name="connsiteY391" fmla="*/ 904418 h 1882532"/>
                <a:gd name="connsiteX392" fmla="*/ 77559 w 699148"/>
                <a:gd name="connsiteY392" fmla="*/ 904829 h 1882532"/>
                <a:gd name="connsiteX393" fmla="*/ 102313 w 699148"/>
                <a:gd name="connsiteY393" fmla="*/ 927440 h 1882532"/>
                <a:gd name="connsiteX394" fmla="*/ 131372 w 699148"/>
                <a:gd name="connsiteY394" fmla="*/ 940204 h 1882532"/>
                <a:gd name="connsiteX395" fmla="*/ 130655 w 699148"/>
                <a:gd name="connsiteY395" fmla="*/ 945310 h 1882532"/>
                <a:gd name="connsiteX396" fmla="*/ 71460 w 699148"/>
                <a:gd name="connsiteY396" fmla="*/ 909205 h 1882532"/>
                <a:gd name="connsiteX397" fmla="*/ 72895 w 699148"/>
                <a:gd name="connsiteY397" fmla="*/ 904418 h 1882532"/>
                <a:gd name="connsiteX398" fmla="*/ 85770 w 699148"/>
                <a:gd name="connsiteY398" fmla="*/ 859938 h 1882532"/>
                <a:gd name="connsiteX399" fmla="*/ 92541 w 699148"/>
                <a:gd name="connsiteY399" fmla="*/ 860115 h 1882532"/>
                <a:gd name="connsiteX400" fmla="*/ 113211 w 699148"/>
                <a:gd name="connsiteY400" fmla="*/ 872899 h 1882532"/>
                <a:gd name="connsiteX401" fmla="*/ 112498 w 699148"/>
                <a:gd name="connsiteY401" fmla="*/ 878226 h 1882532"/>
                <a:gd name="connsiteX402" fmla="*/ 85413 w 699148"/>
                <a:gd name="connsiteY402" fmla="*/ 867217 h 1882532"/>
                <a:gd name="connsiteX403" fmla="*/ 85770 w 699148"/>
                <a:gd name="connsiteY403" fmla="*/ 859938 h 1882532"/>
                <a:gd name="connsiteX404" fmla="*/ 437456 w 699148"/>
                <a:gd name="connsiteY404" fmla="*/ 521982 h 1882532"/>
                <a:gd name="connsiteX405" fmla="*/ 441049 w 699148"/>
                <a:gd name="connsiteY405" fmla="*/ 534586 h 1882532"/>
                <a:gd name="connsiteX406" fmla="*/ 378170 w 699148"/>
                <a:gd name="connsiteY406" fmla="*/ 537828 h 1882532"/>
                <a:gd name="connsiteX407" fmla="*/ 368423 w 699148"/>
                <a:gd name="connsiteY407" fmla="*/ 536567 h 1882532"/>
                <a:gd name="connsiteX408" fmla="*/ 363513 w 699148"/>
                <a:gd name="connsiteY408" fmla="*/ 536479 h 1882532"/>
                <a:gd name="connsiteX409" fmla="*/ 363797 w 699148"/>
                <a:gd name="connsiteY409" fmla="*/ 531345 h 1882532"/>
                <a:gd name="connsiteX410" fmla="*/ 358408 w 699148"/>
                <a:gd name="connsiteY410" fmla="*/ 536387 h 1882532"/>
                <a:gd name="connsiteX411" fmla="*/ 363513 w 699148"/>
                <a:gd name="connsiteY411" fmla="*/ 536479 h 1882532"/>
                <a:gd name="connsiteX412" fmla="*/ 362450 w 699148"/>
                <a:gd name="connsiteY412" fmla="*/ 555653 h 1882532"/>
                <a:gd name="connsiteX413" fmla="*/ 363797 w 699148"/>
                <a:gd name="connsiteY413" fmla="*/ 579961 h 1882532"/>
                <a:gd name="connsiteX414" fmla="*/ 363271 w 699148"/>
                <a:gd name="connsiteY414" fmla="*/ 729291 h 1882532"/>
                <a:gd name="connsiteX415" fmla="*/ 364788 w 699148"/>
                <a:gd name="connsiteY415" fmla="*/ 727942 h 1882532"/>
                <a:gd name="connsiteX416" fmla="*/ 441942 w 699148"/>
                <a:gd name="connsiteY416" fmla="*/ 727942 h 1882532"/>
                <a:gd name="connsiteX417" fmla="*/ 445547 w 699148"/>
                <a:gd name="connsiteY417" fmla="*/ 740411 h 1882532"/>
                <a:gd name="connsiteX418" fmla="*/ 364788 w 699148"/>
                <a:gd name="connsiteY418" fmla="*/ 740758 h 1882532"/>
                <a:gd name="connsiteX419" fmla="*/ 363236 w 699148"/>
                <a:gd name="connsiteY419" fmla="*/ 739135 h 1882532"/>
                <a:gd name="connsiteX420" fmla="*/ 363079 w 699148"/>
                <a:gd name="connsiteY420" fmla="*/ 783786 h 1882532"/>
                <a:gd name="connsiteX421" fmla="*/ 362827 w 699148"/>
                <a:gd name="connsiteY421" fmla="*/ 855016 h 1882532"/>
                <a:gd name="connsiteX422" fmla="*/ 462629 w 699148"/>
                <a:gd name="connsiteY422" fmla="*/ 855379 h 1882532"/>
                <a:gd name="connsiteX423" fmla="*/ 466219 w 699148"/>
                <a:gd name="connsiteY423" fmla="*/ 868495 h 1882532"/>
                <a:gd name="connsiteX424" fmla="*/ 362779 w 699148"/>
                <a:gd name="connsiteY424" fmla="*/ 868495 h 1882532"/>
                <a:gd name="connsiteX425" fmla="*/ 362719 w 699148"/>
                <a:gd name="connsiteY425" fmla="*/ 885339 h 1882532"/>
                <a:gd name="connsiteX426" fmla="*/ 362360 w 699148"/>
                <a:gd name="connsiteY426" fmla="*/ 950520 h 1882532"/>
                <a:gd name="connsiteX427" fmla="*/ 362360 w 699148"/>
                <a:gd name="connsiteY427" fmla="*/ 954700 h 1882532"/>
                <a:gd name="connsiteX428" fmla="*/ 358093 w 699148"/>
                <a:gd name="connsiteY428" fmla="*/ 953851 h 1882532"/>
                <a:gd name="connsiteX429" fmla="*/ 362360 w 699148"/>
                <a:gd name="connsiteY429" fmla="*/ 960603 h 1882532"/>
                <a:gd name="connsiteX430" fmla="*/ 362360 w 699148"/>
                <a:gd name="connsiteY430" fmla="*/ 954700 h 1882532"/>
                <a:gd name="connsiteX431" fmla="*/ 364875 w 699148"/>
                <a:gd name="connsiteY431" fmla="*/ 955201 h 1882532"/>
                <a:gd name="connsiteX432" fmla="*/ 387512 w 699148"/>
                <a:gd name="connsiteY432" fmla="*/ 956642 h 1882532"/>
                <a:gd name="connsiteX433" fmla="*/ 511834 w 699148"/>
                <a:gd name="connsiteY433" fmla="*/ 954841 h 1882532"/>
                <a:gd name="connsiteX434" fmla="*/ 515427 w 699148"/>
                <a:gd name="connsiteY434" fmla="*/ 967445 h 1882532"/>
                <a:gd name="connsiteX435" fmla="*/ 355892 w 699148"/>
                <a:gd name="connsiteY435" fmla="*/ 967445 h 1882532"/>
                <a:gd name="connsiteX436" fmla="*/ 349425 w 699148"/>
                <a:gd name="connsiteY436" fmla="*/ 960963 h 1882532"/>
                <a:gd name="connsiteX437" fmla="*/ 350503 w 699148"/>
                <a:gd name="connsiteY437" fmla="*/ 529185 h 1882532"/>
                <a:gd name="connsiteX438" fmla="*/ 356970 w 699148"/>
                <a:gd name="connsiteY438" fmla="*/ 522703 h 1882532"/>
                <a:gd name="connsiteX439" fmla="*/ 437456 w 699148"/>
                <a:gd name="connsiteY439" fmla="*/ 521982 h 1882532"/>
                <a:gd name="connsiteX440" fmla="*/ 221671 w 699148"/>
                <a:gd name="connsiteY440" fmla="*/ 340035 h 1882532"/>
                <a:gd name="connsiteX441" fmla="*/ 225707 w 699148"/>
                <a:gd name="connsiteY441" fmla="*/ 340125 h 1882532"/>
                <a:gd name="connsiteX442" fmla="*/ 257273 w 699148"/>
                <a:gd name="connsiteY442" fmla="*/ 355517 h 1882532"/>
                <a:gd name="connsiteX443" fmla="*/ 289557 w 699148"/>
                <a:gd name="connsiteY443" fmla="*/ 357665 h 1882532"/>
                <a:gd name="connsiteX444" fmla="*/ 290992 w 699148"/>
                <a:gd name="connsiteY444" fmla="*/ 362677 h 1882532"/>
                <a:gd name="connsiteX445" fmla="*/ 221402 w 699148"/>
                <a:gd name="connsiteY445" fmla="*/ 343704 h 1882532"/>
                <a:gd name="connsiteX446" fmla="*/ 221671 w 699148"/>
                <a:gd name="connsiteY446" fmla="*/ 340035 h 1882532"/>
                <a:gd name="connsiteX447" fmla="*/ 211906 w 699148"/>
                <a:gd name="connsiteY447" fmla="*/ 104619 h 1882532"/>
                <a:gd name="connsiteX448" fmla="*/ 245347 w 699148"/>
                <a:gd name="connsiteY448" fmla="*/ 112938 h 1882532"/>
                <a:gd name="connsiteX449" fmla="*/ 283877 w 699148"/>
                <a:gd name="connsiteY449" fmla="*/ 116917 h 1882532"/>
                <a:gd name="connsiteX450" fmla="*/ 284604 w 699148"/>
                <a:gd name="connsiteY450" fmla="*/ 122704 h 1882532"/>
                <a:gd name="connsiteX451" fmla="*/ 210452 w 699148"/>
                <a:gd name="connsiteY451" fmla="*/ 106789 h 1882532"/>
                <a:gd name="connsiteX452" fmla="*/ 211906 w 699148"/>
                <a:gd name="connsiteY452" fmla="*/ 104619 h 1882532"/>
                <a:gd name="connsiteX453" fmla="*/ 209200 w 699148"/>
                <a:gd name="connsiteY453" fmla="*/ 83244 h 1882532"/>
                <a:gd name="connsiteX454" fmla="*/ 209271 w 699148"/>
                <a:gd name="connsiteY454" fmla="*/ 86296 h 1882532"/>
                <a:gd name="connsiteX455" fmla="*/ 212481 w 699148"/>
                <a:gd name="connsiteY455" fmla="*/ 84538 h 1882532"/>
                <a:gd name="connsiteX456" fmla="*/ 467460 w 699148"/>
                <a:gd name="connsiteY456" fmla="*/ 37095 h 1882532"/>
                <a:gd name="connsiteX457" fmla="*/ 470737 w 699148"/>
                <a:gd name="connsiteY457" fmla="*/ 44579 h 1882532"/>
                <a:gd name="connsiteX458" fmla="*/ 344709 w 699148"/>
                <a:gd name="connsiteY458" fmla="*/ 72734 h 1882532"/>
                <a:gd name="connsiteX459" fmla="*/ 221914 w 699148"/>
                <a:gd name="connsiteY459" fmla="*/ 44223 h 1882532"/>
                <a:gd name="connsiteX460" fmla="*/ 231608 w 699148"/>
                <a:gd name="connsiteY460" fmla="*/ 41372 h 1882532"/>
                <a:gd name="connsiteX461" fmla="*/ 344709 w 699148"/>
                <a:gd name="connsiteY461" fmla="*/ 59191 h 1882532"/>
                <a:gd name="connsiteX462" fmla="*/ 459606 w 699148"/>
                <a:gd name="connsiteY462" fmla="*/ 38165 h 1882532"/>
                <a:gd name="connsiteX463" fmla="*/ 467460 w 699148"/>
                <a:gd name="connsiteY463" fmla="*/ 37095 h 1882532"/>
                <a:gd name="connsiteX464" fmla="*/ 369619 w 699148"/>
                <a:gd name="connsiteY464" fmla="*/ 12957 h 1882532"/>
                <a:gd name="connsiteX465" fmla="*/ 282180 w 699148"/>
                <a:gd name="connsiteY465" fmla="*/ 16543 h 1882532"/>
                <a:gd name="connsiteX466" fmla="*/ 222747 w 699148"/>
                <a:gd name="connsiteY466" fmla="*/ 30530 h 1882532"/>
                <a:gd name="connsiteX467" fmla="*/ 208699 w 699148"/>
                <a:gd name="connsiteY467" fmla="*/ 67111 h 1882532"/>
                <a:gd name="connsiteX468" fmla="*/ 247961 w 699148"/>
                <a:gd name="connsiteY468" fmla="*/ 80381 h 1882532"/>
                <a:gd name="connsiteX469" fmla="*/ 420498 w 699148"/>
                <a:gd name="connsiteY469" fmla="*/ 86836 h 1882532"/>
                <a:gd name="connsiteX470" fmla="*/ 420498 w 699148"/>
                <a:gd name="connsiteY470" fmla="*/ 99747 h 1882532"/>
                <a:gd name="connsiteX471" fmla="*/ 273896 w 699148"/>
                <a:gd name="connsiteY471" fmla="*/ 98671 h 1882532"/>
                <a:gd name="connsiteX472" fmla="*/ 251479 w 699148"/>
                <a:gd name="connsiteY472" fmla="*/ 95432 h 1882532"/>
                <a:gd name="connsiteX473" fmla="*/ 225808 w 699148"/>
                <a:gd name="connsiteY473" fmla="*/ 89755 h 1882532"/>
                <a:gd name="connsiteX474" fmla="*/ 236881 w 699148"/>
                <a:gd name="connsiteY474" fmla="*/ 94612 h 1882532"/>
                <a:gd name="connsiteX475" fmla="*/ 235817 w 699148"/>
                <a:gd name="connsiteY475" fmla="*/ 98925 h 1882532"/>
                <a:gd name="connsiteX476" fmla="*/ 210636 w 699148"/>
                <a:gd name="connsiteY476" fmla="*/ 93174 h 1882532"/>
                <a:gd name="connsiteX477" fmla="*/ 209371 w 699148"/>
                <a:gd name="connsiteY477" fmla="*/ 90667 h 1882532"/>
                <a:gd name="connsiteX478" fmla="*/ 210255 w 699148"/>
                <a:gd name="connsiteY478" fmla="*/ 129054 h 1882532"/>
                <a:gd name="connsiteX479" fmla="*/ 242842 w 699148"/>
                <a:gd name="connsiteY479" fmla="*/ 142004 h 1882532"/>
                <a:gd name="connsiteX480" fmla="*/ 274258 w 699148"/>
                <a:gd name="connsiteY480" fmla="*/ 148707 h 1882532"/>
                <a:gd name="connsiteX481" fmla="*/ 274258 w 699148"/>
                <a:gd name="connsiteY481" fmla="*/ 152940 h 1882532"/>
                <a:gd name="connsiteX482" fmla="*/ 238558 w 699148"/>
                <a:gd name="connsiteY482" fmla="*/ 151970 h 1882532"/>
                <a:gd name="connsiteX483" fmla="*/ 210457 w 699148"/>
                <a:gd name="connsiteY483" fmla="*/ 137857 h 1882532"/>
                <a:gd name="connsiteX484" fmla="*/ 212211 w 699148"/>
                <a:gd name="connsiteY484" fmla="*/ 214054 h 1882532"/>
                <a:gd name="connsiteX485" fmla="*/ 214479 w 699148"/>
                <a:gd name="connsiteY485" fmla="*/ 272259 h 1882532"/>
                <a:gd name="connsiteX486" fmla="*/ 250072 w 699148"/>
                <a:gd name="connsiteY486" fmla="*/ 284066 h 1882532"/>
                <a:gd name="connsiteX487" fmla="*/ 284604 w 699148"/>
                <a:gd name="connsiteY487" fmla="*/ 291869 h 1882532"/>
                <a:gd name="connsiteX488" fmla="*/ 284604 w 699148"/>
                <a:gd name="connsiteY488" fmla="*/ 298253 h 1882532"/>
                <a:gd name="connsiteX489" fmla="*/ 246801 w 699148"/>
                <a:gd name="connsiteY489" fmla="*/ 296479 h 1882532"/>
                <a:gd name="connsiteX490" fmla="*/ 214678 w 699148"/>
                <a:gd name="connsiteY490" fmla="*/ 277930 h 1882532"/>
                <a:gd name="connsiteX491" fmla="*/ 213900 w 699148"/>
                <a:gd name="connsiteY491" fmla="*/ 301292 h 1882532"/>
                <a:gd name="connsiteX492" fmla="*/ 248458 w 699148"/>
                <a:gd name="connsiteY492" fmla="*/ 315540 h 1882532"/>
                <a:gd name="connsiteX493" fmla="*/ 282713 w 699148"/>
                <a:gd name="connsiteY493" fmla="*/ 318817 h 1882532"/>
                <a:gd name="connsiteX494" fmla="*/ 283070 w 699148"/>
                <a:gd name="connsiteY494" fmla="*/ 324278 h 1882532"/>
                <a:gd name="connsiteX495" fmla="*/ 224762 w 699148"/>
                <a:gd name="connsiteY495" fmla="*/ 318185 h 1882532"/>
                <a:gd name="connsiteX496" fmla="*/ 213658 w 699148"/>
                <a:gd name="connsiteY496" fmla="*/ 308578 h 1882532"/>
                <a:gd name="connsiteX497" fmla="*/ 212572 w 699148"/>
                <a:gd name="connsiteY497" fmla="*/ 341207 h 1882532"/>
                <a:gd name="connsiteX498" fmla="*/ 149889 w 699148"/>
                <a:gd name="connsiteY498" fmla="*/ 582544 h 1882532"/>
                <a:gd name="connsiteX499" fmla="*/ 72355 w 699148"/>
                <a:gd name="connsiteY499" fmla="*/ 869264 h 1882532"/>
                <a:gd name="connsiteX500" fmla="*/ 102886 w 699148"/>
                <a:gd name="connsiteY500" fmla="*/ 885307 h 1882532"/>
                <a:gd name="connsiteX501" fmla="*/ 138604 w 699148"/>
                <a:gd name="connsiteY501" fmla="*/ 892958 h 1882532"/>
                <a:gd name="connsiteX502" fmla="*/ 138604 w 699148"/>
                <a:gd name="connsiteY502" fmla="*/ 898059 h 1882532"/>
                <a:gd name="connsiteX503" fmla="*/ 96679 w 699148"/>
                <a:gd name="connsiteY503" fmla="*/ 898195 h 1882532"/>
                <a:gd name="connsiteX504" fmla="*/ 69057 w 699148"/>
                <a:gd name="connsiteY504" fmla="*/ 881457 h 1882532"/>
                <a:gd name="connsiteX505" fmla="*/ 62710 w 699148"/>
                <a:gd name="connsiteY505" fmla="*/ 904928 h 1882532"/>
                <a:gd name="connsiteX506" fmla="*/ 33170 w 699148"/>
                <a:gd name="connsiteY506" fmla="*/ 1012269 h 1882532"/>
                <a:gd name="connsiteX507" fmla="*/ 13357 w 699148"/>
                <a:gd name="connsiteY507" fmla="*/ 1078187 h 1882532"/>
                <a:gd name="connsiteX508" fmla="*/ 17100 w 699148"/>
                <a:gd name="connsiteY508" fmla="*/ 1096462 h 1882532"/>
                <a:gd name="connsiteX509" fmla="*/ 30392 w 699148"/>
                <a:gd name="connsiteY509" fmla="*/ 1115395 h 1882532"/>
                <a:gd name="connsiteX510" fmla="*/ 62243 w 699148"/>
                <a:gd name="connsiteY510" fmla="*/ 1141453 h 1882532"/>
                <a:gd name="connsiteX511" fmla="*/ 60096 w 699148"/>
                <a:gd name="connsiteY511" fmla="*/ 1146520 h 1882532"/>
                <a:gd name="connsiteX512" fmla="*/ 33337 w 699148"/>
                <a:gd name="connsiteY512" fmla="*/ 1129247 h 1882532"/>
                <a:gd name="connsiteX513" fmla="*/ 33575 w 699148"/>
                <a:gd name="connsiteY513" fmla="*/ 1129651 h 1882532"/>
                <a:gd name="connsiteX514" fmla="*/ 60981 w 699148"/>
                <a:gd name="connsiteY514" fmla="*/ 1157363 h 1882532"/>
                <a:gd name="connsiteX515" fmla="*/ 75329 w 699148"/>
                <a:gd name="connsiteY515" fmla="*/ 1138485 h 1882532"/>
                <a:gd name="connsiteX516" fmla="*/ 83288 w 699148"/>
                <a:gd name="connsiteY516" fmla="*/ 1133609 h 1882532"/>
                <a:gd name="connsiteX517" fmla="*/ 71646 w 699148"/>
                <a:gd name="connsiteY517" fmla="*/ 1127647 h 1882532"/>
                <a:gd name="connsiteX518" fmla="*/ 26750 w 699148"/>
                <a:gd name="connsiteY518" fmla="*/ 1054162 h 1882532"/>
                <a:gd name="connsiteX519" fmla="*/ 30207 w 699148"/>
                <a:gd name="connsiteY519" fmla="*/ 1053349 h 1882532"/>
                <a:gd name="connsiteX520" fmla="*/ 31778 w 699148"/>
                <a:gd name="connsiteY520" fmla="*/ 1056330 h 1882532"/>
                <a:gd name="connsiteX521" fmla="*/ 73796 w 699148"/>
                <a:gd name="connsiteY521" fmla="*/ 1115100 h 1882532"/>
                <a:gd name="connsiteX522" fmla="*/ 96221 w 699148"/>
                <a:gd name="connsiteY522" fmla="*/ 1125687 h 1882532"/>
                <a:gd name="connsiteX523" fmla="*/ 105904 w 699148"/>
                <a:gd name="connsiteY523" fmla="*/ 1119756 h 1882532"/>
                <a:gd name="connsiteX524" fmla="*/ 146367 w 699148"/>
                <a:gd name="connsiteY524" fmla="*/ 1107145 h 1882532"/>
                <a:gd name="connsiteX525" fmla="*/ 81924 w 699148"/>
                <a:gd name="connsiteY525" fmla="*/ 1086303 h 1882532"/>
                <a:gd name="connsiteX526" fmla="*/ 33006 w 699148"/>
                <a:gd name="connsiteY526" fmla="*/ 1038165 h 1882532"/>
                <a:gd name="connsiteX527" fmla="*/ 35528 w 699148"/>
                <a:gd name="connsiteY527" fmla="*/ 1035985 h 1882532"/>
                <a:gd name="connsiteX528" fmla="*/ 146877 w 699148"/>
                <a:gd name="connsiteY528" fmla="*/ 1103197 h 1882532"/>
                <a:gd name="connsiteX529" fmla="*/ 146526 w 699148"/>
                <a:gd name="connsiteY529" fmla="*/ 1107095 h 1882532"/>
                <a:gd name="connsiteX530" fmla="*/ 188933 w 699148"/>
                <a:gd name="connsiteY530" fmla="*/ 1093878 h 1882532"/>
                <a:gd name="connsiteX531" fmla="*/ 454956 w 699148"/>
                <a:gd name="connsiteY531" fmla="*/ 1089995 h 1882532"/>
                <a:gd name="connsiteX532" fmla="*/ 557917 w 699148"/>
                <a:gd name="connsiteY532" fmla="*/ 1109403 h 1882532"/>
                <a:gd name="connsiteX533" fmla="*/ 591897 w 699148"/>
                <a:gd name="connsiteY533" fmla="*/ 1126053 h 1882532"/>
                <a:gd name="connsiteX534" fmla="*/ 626894 w 699148"/>
                <a:gd name="connsiteY534" fmla="*/ 1107088 h 1882532"/>
                <a:gd name="connsiteX535" fmla="*/ 673633 w 699148"/>
                <a:gd name="connsiteY535" fmla="*/ 1073204 h 1882532"/>
                <a:gd name="connsiteX536" fmla="*/ 679047 w 699148"/>
                <a:gd name="connsiteY536" fmla="*/ 1078244 h 1882532"/>
                <a:gd name="connsiteX537" fmla="*/ 639380 w 699148"/>
                <a:gd name="connsiteY537" fmla="*/ 1116791 h 1882532"/>
                <a:gd name="connsiteX538" fmla="*/ 605352 w 699148"/>
                <a:gd name="connsiteY538" fmla="*/ 1132646 h 1882532"/>
                <a:gd name="connsiteX539" fmla="*/ 607323 w 699148"/>
                <a:gd name="connsiteY539" fmla="*/ 1133611 h 1882532"/>
                <a:gd name="connsiteX540" fmla="*/ 623493 w 699148"/>
                <a:gd name="connsiteY540" fmla="*/ 1151209 h 1882532"/>
                <a:gd name="connsiteX541" fmla="*/ 628059 w 699148"/>
                <a:gd name="connsiteY541" fmla="*/ 1164716 h 1882532"/>
                <a:gd name="connsiteX542" fmla="*/ 631583 w 699148"/>
                <a:gd name="connsiteY542" fmla="*/ 1167795 h 1882532"/>
                <a:gd name="connsiteX543" fmla="*/ 632616 w 699148"/>
                <a:gd name="connsiteY543" fmla="*/ 1167158 h 1882532"/>
                <a:gd name="connsiteX544" fmla="*/ 689174 w 699148"/>
                <a:gd name="connsiteY544" fmla="*/ 1078187 h 1882532"/>
                <a:gd name="connsiteX545" fmla="*/ 676206 w 699148"/>
                <a:gd name="connsiteY545" fmla="*/ 1038204 h 1882532"/>
                <a:gd name="connsiteX546" fmla="*/ 621088 w 699148"/>
                <a:gd name="connsiteY546" fmla="*/ 835048 h 1882532"/>
                <a:gd name="connsiteX547" fmla="*/ 532829 w 699148"/>
                <a:gd name="connsiteY547" fmla="*/ 508702 h 1882532"/>
                <a:gd name="connsiteX548" fmla="*/ 489239 w 699148"/>
                <a:gd name="connsiteY548" fmla="*/ 332562 h 1882532"/>
                <a:gd name="connsiteX549" fmla="*/ 487888 w 699148"/>
                <a:gd name="connsiteY549" fmla="*/ 202888 h 1882532"/>
                <a:gd name="connsiteX550" fmla="*/ 493144 w 699148"/>
                <a:gd name="connsiteY550" fmla="*/ 82771 h 1882532"/>
                <a:gd name="connsiteX551" fmla="*/ 490467 w 699148"/>
                <a:gd name="connsiteY551" fmla="*/ 84460 h 1882532"/>
                <a:gd name="connsiteX552" fmla="*/ 420498 w 699148"/>
                <a:gd name="connsiteY552" fmla="*/ 99747 h 1882532"/>
                <a:gd name="connsiteX553" fmla="*/ 420498 w 699148"/>
                <a:gd name="connsiteY553" fmla="*/ 86836 h 1882532"/>
                <a:gd name="connsiteX554" fmla="*/ 482093 w 699148"/>
                <a:gd name="connsiteY554" fmla="*/ 72849 h 1882532"/>
                <a:gd name="connsiteX555" fmla="*/ 495780 w 699148"/>
                <a:gd name="connsiteY555" fmla="*/ 36268 h 1882532"/>
                <a:gd name="connsiteX556" fmla="*/ 456518 w 699148"/>
                <a:gd name="connsiteY556" fmla="*/ 23357 h 1882532"/>
                <a:gd name="connsiteX557" fmla="*/ 369619 w 699148"/>
                <a:gd name="connsiteY557" fmla="*/ 12957 h 1882532"/>
                <a:gd name="connsiteX558" fmla="*/ 356562 w 699148"/>
                <a:gd name="connsiteY558" fmla="*/ 1 h 1882532"/>
                <a:gd name="connsiteX559" fmla="*/ 430944 w 699148"/>
                <a:gd name="connsiteY559" fmla="*/ 4708 h 1882532"/>
                <a:gd name="connsiteX560" fmla="*/ 519914 w 699148"/>
                <a:gd name="connsiteY560" fmla="*/ 37703 h 1882532"/>
                <a:gd name="connsiteX561" fmla="*/ 520184 w 699148"/>
                <a:gd name="connsiteY561" fmla="*/ 65704 h 1882532"/>
                <a:gd name="connsiteX562" fmla="*/ 506506 w 699148"/>
                <a:gd name="connsiteY562" fmla="*/ 74337 h 1882532"/>
                <a:gd name="connsiteX563" fmla="*/ 503289 w 699148"/>
                <a:gd name="connsiteY563" fmla="*/ 223059 h 1882532"/>
                <a:gd name="connsiteX564" fmla="*/ 504369 w 699148"/>
                <a:gd name="connsiteY564" fmla="*/ 346249 h 1882532"/>
                <a:gd name="connsiteX565" fmla="*/ 581822 w 699148"/>
                <a:gd name="connsiteY565" fmla="*/ 640537 h 1882532"/>
                <a:gd name="connsiteX566" fmla="*/ 669361 w 699148"/>
                <a:gd name="connsiteY566" fmla="*/ 963281 h 1882532"/>
                <a:gd name="connsiteX567" fmla="*/ 689174 w 699148"/>
                <a:gd name="connsiteY567" fmla="*/ 1034962 h 1882532"/>
                <a:gd name="connsiteX568" fmla="*/ 675125 w 699148"/>
                <a:gd name="connsiteY568" fmla="*/ 1141583 h 1882532"/>
                <a:gd name="connsiteX569" fmla="*/ 632312 w 699148"/>
                <a:gd name="connsiteY569" fmla="*/ 1177771 h 1882532"/>
                <a:gd name="connsiteX570" fmla="*/ 631996 w 699148"/>
                <a:gd name="connsiteY570" fmla="*/ 1200547 h 1882532"/>
                <a:gd name="connsiteX571" fmla="*/ 616250 w 699148"/>
                <a:gd name="connsiteY571" fmla="*/ 1234864 h 1882532"/>
                <a:gd name="connsiteX572" fmla="*/ 599765 w 699148"/>
                <a:gd name="connsiteY572" fmla="*/ 1245368 h 1882532"/>
                <a:gd name="connsiteX573" fmla="*/ 600902 w 699148"/>
                <a:gd name="connsiteY573" fmla="*/ 1246382 h 1882532"/>
                <a:gd name="connsiteX574" fmla="*/ 639576 w 699148"/>
                <a:gd name="connsiteY574" fmla="*/ 1821296 h 1882532"/>
                <a:gd name="connsiteX575" fmla="*/ 634516 w 699148"/>
                <a:gd name="connsiteY575" fmla="*/ 1827784 h 1882532"/>
                <a:gd name="connsiteX576" fmla="*/ 606685 w 699148"/>
                <a:gd name="connsiteY576" fmla="*/ 1833190 h 1882532"/>
                <a:gd name="connsiteX577" fmla="*/ 598010 w 699148"/>
                <a:gd name="connsiteY577" fmla="*/ 1826702 h 1882532"/>
                <a:gd name="connsiteX578" fmla="*/ 559963 w 699148"/>
                <a:gd name="connsiteY578" fmla="*/ 1263942 h 1882532"/>
                <a:gd name="connsiteX579" fmla="*/ 462484 w 699148"/>
                <a:gd name="connsiteY579" fmla="*/ 1289481 h 1882532"/>
                <a:gd name="connsiteX580" fmla="*/ 357009 w 699148"/>
                <a:gd name="connsiteY580" fmla="*/ 1295326 h 1882532"/>
                <a:gd name="connsiteX581" fmla="*/ 357009 w 699148"/>
                <a:gd name="connsiteY581" fmla="*/ 1325274 h 1882532"/>
                <a:gd name="connsiteX582" fmla="*/ 369988 w 699148"/>
                <a:gd name="connsiteY582" fmla="*/ 1327407 h 1882532"/>
                <a:gd name="connsiteX583" fmla="*/ 383158 w 699148"/>
                <a:gd name="connsiteY583" fmla="*/ 1333097 h 1882532"/>
                <a:gd name="connsiteX584" fmla="*/ 387204 w 699148"/>
                <a:gd name="connsiteY584" fmla="*/ 1340605 h 1882532"/>
                <a:gd name="connsiteX585" fmla="*/ 389982 w 699148"/>
                <a:gd name="connsiteY585" fmla="*/ 1343263 h 1882532"/>
                <a:gd name="connsiteX586" fmla="*/ 389982 w 699148"/>
                <a:gd name="connsiteY586" fmla="*/ 1419335 h 1882532"/>
                <a:gd name="connsiteX587" fmla="*/ 383886 w 699148"/>
                <a:gd name="connsiteY587" fmla="*/ 1432738 h 1882532"/>
                <a:gd name="connsiteX588" fmla="*/ 377318 w 699148"/>
                <a:gd name="connsiteY588" fmla="*/ 1434862 h 1882532"/>
                <a:gd name="connsiteX589" fmla="*/ 377675 w 699148"/>
                <a:gd name="connsiteY589" fmla="*/ 1611517 h 1882532"/>
                <a:gd name="connsiteX590" fmla="*/ 380638 w 699148"/>
                <a:gd name="connsiteY590" fmla="*/ 1683468 h 1882532"/>
                <a:gd name="connsiteX591" fmla="*/ 380348 w 699148"/>
                <a:gd name="connsiteY591" fmla="*/ 1690527 h 1882532"/>
                <a:gd name="connsiteX592" fmla="*/ 385015 w 699148"/>
                <a:gd name="connsiteY592" fmla="*/ 1690527 h 1882532"/>
                <a:gd name="connsiteX593" fmla="*/ 391826 w 699148"/>
                <a:gd name="connsiteY593" fmla="*/ 1697671 h 1882532"/>
                <a:gd name="connsiteX594" fmla="*/ 392089 w 699148"/>
                <a:gd name="connsiteY594" fmla="*/ 1704618 h 1882532"/>
                <a:gd name="connsiteX595" fmla="*/ 382506 w 699148"/>
                <a:gd name="connsiteY595" fmla="*/ 1710529 h 1882532"/>
                <a:gd name="connsiteX596" fmla="*/ 392543 w 699148"/>
                <a:gd name="connsiteY596" fmla="*/ 1716602 h 1882532"/>
                <a:gd name="connsiteX597" fmla="*/ 392089 w 699148"/>
                <a:gd name="connsiteY597" fmla="*/ 1704618 h 1882532"/>
                <a:gd name="connsiteX598" fmla="*/ 435201 w 699148"/>
                <a:gd name="connsiteY598" fmla="*/ 1678025 h 1882532"/>
                <a:gd name="connsiteX599" fmla="*/ 444163 w 699148"/>
                <a:gd name="connsiteY599" fmla="*/ 1680526 h 1882532"/>
                <a:gd name="connsiteX600" fmla="*/ 446042 w 699148"/>
                <a:gd name="connsiteY600" fmla="*/ 1683408 h 1882532"/>
                <a:gd name="connsiteX601" fmla="*/ 471121 w 699148"/>
                <a:gd name="connsiteY601" fmla="*/ 1667428 h 1882532"/>
                <a:gd name="connsiteX602" fmla="*/ 486424 w 699148"/>
                <a:gd name="connsiteY602" fmla="*/ 1660671 h 1882532"/>
                <a:gd name="connsiteX603" fmla="*/ 503623 w 699148"/>
                <a:gd name="connsiteY603" fmla="*/ 1660942 h 1882532"/>
                <a:gd name="connsiteX604" fmla="*/ 507595 w 699148"/>
                <a:gd name="connsiteY604" fmla="*/ 1670671 h 1882532"/>
                <a:gd name="connsiteX605" fmla="*/ 500012 w 699148"/>
                <a:gd name="connsiteY605" fmla="*/ 1683284 h 1882532"/>
                <a:gd name="connsiteX606" fmla="*/ 485566 w 699148"/>
                <a:gd name="connsiteY606" fmla="*/ 1692293 h 1882532"/>
                <a:gd name="connsiteX607" fmla="*/ 459831 w 699148"/>
                <a:gd name="connsiteY607" fmla="*/ 1707985 h 1882532"/>
                <a:gd name="connsiteX608" fmla="*/ 463161 w 699148"/>
                <a:gd name="connsiteY608" fmla="*/ 1715530 h 1882532"/>
                <a:gd name="connsiteX609" fmla="*/ 444521 w 699148"/>
                <a:gd name="connsiteY609" fmla="*/ 1733389 h 1882532"/>
                <a:gd name="connsiteX610" fmla="*/ 418302 w 699148"/>
                <a:gd name="connsiteY610" fmla="*/ 1749111 h 1882532"/>
                <a:gd name="connsiteX611" fmla="*/ 444292 w 699148"/>
                <a:gd name="connsiteY611" fmla="*/ 1755365 h 1882532"/>
                <a:gd name="connsiteX612" fmla="*/ 449698 w 699148"/>
                <a:gd name="connsiteY612" fmla="*/ 1757657 h 1882532"/>
                <a:gd name="connsiteX613" fmla="*/ 450944 w 699148"/>
                <a:gd name="connsiteY613" fmla="*/ 1757946 h 1882532"/>
                <a:gd name="connsiteX614" fmla="*/ 452914 w 699148"/>
                <a:gd name="connsiteY614" fmla="*/ 1759020 h 1882532"/>
                <a:gd name="connsiteX615" fmla="*/ 477074 w 699148"/>
                <a:gd name="connsiteY615" fmla="*/ 1769261 h 1882532"/>
                <a:gd name="connsiteX616" fmla="*/ 485070 w 699148"/>
                <a:gd name="connsiteY616" fmla="*/ 1776554 h 1882532"/>
                <a:gd name="connsiteX617" fmla="*/ 487903 w 699148"/>
                <a:gd name="connsiteY617" fmla="*/ 1778099 h 1882532"/>
                <a:gd name="connsiteX618" fmla="*/ 489560 w 699148"/>
                <a:gd name="connsiteY618" fmla="*/ 1780649 h 1882532"/>
                <a:gd name="connsiteX619" fmla="*/ 499790 w 699148"/>
                <a:gd name="connsiteY619" fmla="*/ 1789979 h 1882532"/>
                <a:gd name="connsiteX620" fmla="*/ 504750 w 699148"/>
                <a:gd name="connsiteY620" fmla="*/ 1818901 h 1882532"/>
                <a:gd name="connsiteX621" fmla="*/ 347734 w 699148"/>
                <a:gd name="connsiteY621" fmla="*/ 1882401 h 1882532"/>
                <a:gd name="connsiteX622" fmla="*/ 175593 w 699148"/>
                <a:gd name="connsiteY622" fmla="*/ 1819623 h 1882532"/>
                <a:gd name="connsiteX623" fmla="*/ 263256 w 699148"/>
                <a:gd name="connsiteY623" fmla="*/ 1748693 h 1882532"/>
                <a:gd name="connsiteX624" fmla="*/ 293746 w 699148"/>
                <a:gd name="connsiteY624" fmla="*/ 1743660 h 1882532"/>
                <a:gd name="connsiteX625" fmla="*/ 291553 w 699148"/>
                <a:gd name="connsiteY625" fmla="*/ 1666653 h 1882532"/>
                <a:gd name="connsiteX626" fmla="*/ 293978 w 699148"/>
                <a:gd name="connsiteY626" fmla="*/ 1581222 h 1882532"/>
                <a:gd name="connsiteX627" fmla="*/ 293618 w 699148"/>
                <a:gd name="connsiteY627" fmla="*/ 1433713 h 1882532"/>
                <a:gd name="connsiteX628" fmla="*/ 293979 w 699148"/>
                <a:gd name="connsiteY628" fmla="*/ 1433370 h 1882532"/>
                <a:gd name="connsiteX629" fmla="*/ 290029 w 699148"/>
                <a:gd name="connsiteY629" fmla="*/ 1431148 h 1882532"/>
                <a:gd name="connsiteX630" fmla="*/ 284184 w 699148"/>
                <a:gd name="connsiteY630" fmla="*/ 1417161 h 1882532"/>
                <a:gd name="connsiteX631" fmla="*/ 284184 w 699148"/>
                <a:gd name="connsiteY631" fmla="*/ 1346690 h 1882532"/>
                <a:gd name="connsiteX632" fmla="*/ 283306 w 699148"/>
                <a:gd name="connsiteY632" fmla="*/ 1345642 h 1882532"/>
                <a:gd name="connsiteX633" fmla="*/ 284184 w 699148"/>
                <a:gd name="connsiteY633" fmla="*/ 1344148 h 1882532"/>
                <a:gd name="connsiteX634" fmla="*/ 284184 w 699148"/>
                <a:gd name="connsiteY634" fmla="*/ 1343485 h 1882532"/>
                <a:gd name="connsiteX635" fmla="*/ 283306 w 699148"/>
                <a:gd name="connsiteY635" fmla="*/ 1342040 h 1882532"/>
                <a:gd name="connsiteX636" fmla="*/ 309356 w 699148"/>
                <a:gd name="connsiteY636" fmla="*/ 1325336 h 1882532"/>
                <a:gd name="connsiteX637" fmla="*/ 319298 w 699148"/>
                <a:gd name="connsiteY637" fmla="*/ 1324537 h 1882532"/>
                <a:gd name="connsiteX638" fmla="*/ 319546 w 699148"/>
                <a:gd name="connsiteY638" fmla="*/ 1294822 h 1882532"/>
                <a:gd name="connsiteX639" fmla="*/ 222878 w 699148"/>
                <a:gd name="connsiteY639" fmla="*/ 1289481 h 1882532"/>
                <a:gd name="connsiteX640" fmla="*/ 123897 w 699148"/>
                <a:gd name="connsiteY640" fmla="*/ 1263629 h 1882532"/>
                <a:gd name="connsiteX641" fmla="*/ 85829 w 699148"/>
                <a:gd name="connsiteY641" fmla="*/ 1826702 h 1882532"/>
                <a:gd name="connsiteX642" fmla="*/ 77154 w 699148"/>
                <a:gd name="connsiteY642" fmla="*/ 1833190 h 1882532"/>
                <a:gd name="connsiteX643" fmla="*/ 49685 w 699148"/>
                <a:gd name="connsiteY643" fmla="*/ 1827784 h 1882532"/>
                <a:gd name="connsiteX644" fmla="*/ 44625 w 699148"/>
                <a:gd name="connsiteY644" fmla="*/ 1821296 h 1882532"/>
                <a:gd name="connsiteX645" fmla="*/ 83299 w 699148"/>
                <a:gd name="connsiteY645" fmla="*/ 1246382 h 1882532"/>
                <a:gd name="connsiteX646" fmla="*/ 83576 w 699148"/>
                <a:gd name="connsiteY646" fmla="*/ 1246135 h 1882532"/>
                <a:gd name="connsiteX647" fmla="*/ 79558 w 699148"/>
                <a:gd name="connsiteY647" fmla="*/ 1243889 h 1882532"/>
                <a:gd name="connsiteX648" fmla="*/ 52562 w 699148"/>
                <a:gd name="connsiteY648" fmla="*/ 1172485 h 1882532"/>
                <a:gd name="connsiteX649" fmla="*/ 55823 w 699148"/>
                <a:gd name="connsiteY649" fmla="*/ 1169349 h 1882532"/>
                <a:gd name="connsiteX650" fmla="*/ 30378 w 699148"/>
                <a:gd name="connsiteY650" fmla="*/ 1147931 h 1882532"/>
                <a:gd name="connsiteX651" fmla="*/ 28 w 699148"/>
                <a:gd name="connsiteY651" fmla="*/ 1078187 h 1882532"/>
                <a:gd name="connsiteX652" fmla="*/ 19481 w 699148"/>
                <a:gd name="connsiteY652" fmla="*/ 1012269 h 1882532"/>
                <a:gd name="connsiteX653" fmla="*/ 50462 w 699148"/>
                <a:gd name="connsiteY653" fmla="*/ 898084 h 1882532"/>
                <a:gd name="connsiteX654" fmla="*/ 143765 w 699148"/>
                <a:gd name="connsiteY654" fmla="*/ 554808 h 1882532"/>
                <a:gd name="connsiteX655" fmla="*/ 199603 w 699148"/>
                <a:gd name="connsiteY655" fmla="*/ 337605 h 1882532"/>
                <a:gd name="connsiteX656" fmla="*/ 198522 w 699148"/>
                <a:gd name="connsiteY656" fmla="*/ 200366 h 1882532"/>
                <a:gd name="connsiteX657" fmla="*/ 195686 w 699148"/>
                <a:gd name="connsiteY657" fmla="*/ 75215 h 1882532"/>
                <a:gd name="connsiteX658" fmla="*/ 184566 w 699148"/>
                <a:gd name="connsiteY658" fmla="*/ 65676 h 1882532"/>
                <a:gd name="connsiteX659" fmla="*/ 282180 w 699148"/>
                <a:gd name="connsiteY659" fmla="*/ 3632 h 1882532"/>
                <a:gd name="connsiteX660" fmla="*/ 356562 w 699148"/>
                <a:gd name="connsiteY660" fmla="*/ 1 h 188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Lst>
              <a:rect l="l" t="t" r="r" b="b"/>
              <a:pathLst>
                <a:path w="699148" h="1882532">
                  <a:moveTo>
                    <a:pt x="460066" y="1846710"/>
                  </a:moveTo>
                  <a:lnTo>
                    <a:pt x="437368" y="1855052"/>
                  </a:lnTo>
                  <a:lnTo>
                    <a:pt x="422711" y="1858961"/>
                  </a:lnTo>
                  <a:lnTo>
                    <a:pt x="379605" y="1864766"/>
                  </a:lnTo>
                  <a:cubicBezTo>
                    <a:pt x="364013" y="1865845"/>
                    <a:pt x="350167" y="1866024"/>
                    <a:pt x="340620" y="1866024"/>
                  </a:cubicBezTo>
                  <a:cubicBezTo>
                    <a:pt x="331074" y="1865935"/>
                    <a:pt x="316957" y="1865689"/>
                    <a:pt x="301022" y="1864526"/>
                  </a:cubicBezTo>
                  <a:lnTo>
                    <a:pt x="263088" y="1859267"/>
                  </a:lnTo>
                  <a:lnTo>
                    <a:pt x="278365" y="1864542"/>
                  </a:lnTo>
                  <a:cubicBezTo>
                    <a:pt x="301728" y="1868330"/>
                    <a:pt x="325767" y="1869051"/>
                    <a:pt x="347734" y="1868691"/>
                  </a:cubicBezTo>
                  <a:cubicBezTo>
                    <a:pt x="362184" y="1868420"/>
                    <a:pt x="380838" y="1867642"/>
                    <a:pt x="399972" y="1865025"/>
                  </a:cubicBezTo>
                  <a:lnTo>
                    <a:pt x="422711" y="1858961"/>
                  </a:lnTo>
                  <a:lnTo>
                    <a:pt x="429059" y="1858106"/>
                  </a:lnTo>
                  <a:lnTo>
                    <a:pt x="437368" y="1855052"/>
                  </a:lnTo>
                  <a:lnTo>
                    <a:pt x="455098" y="1850324"/>
                  </a:lnTo>
                  <a:close/>
                  <a:moveTo>
                    <a:pt x="297328" y="1758204"/>
                  </a:moveTo>
                  <a:lnTo>
                    <a:pt x="287428" y="1759719"/>
                  </a:lnTo>
                  <a:cubicBezTo>
                    <a:pt x="281658" y="1760738"/>
                    <a:pt x="274941" y="1762064"/>
                    <a:pt x="267824" y="1763700"/>
                  </a:cubicBezTo>
                  <a:lnTo>
                    <a:pt x="238380" y="1772929"/>
                  </a:lnTo>
                  <a:lnTo>
                    <a:pt x="205914" y="1788858"/>
                  </a:lnTo>
                  <a:lnTo>
                    <a:pt x="198061" y="1798201"/>
                  </a:lnTo>
                  <a:cubicBezTo>
                    <a:pt x="194858" y="1806438"/>
                    <a:pt x="198776" y="1815922"/>
                    <a:pt x="214176" y="1826658"/>
                  </a:cubicBezTo>
                  <a:cubicBezTo>
                    <a:pt x="248399" y="1849920"/>
                    <a:pt x="300634" y="1852067"/>
                    <a:pt x="340620" y="1852067"/>
                  </a:cubicBezTo>
                  <a:cubicBezTo>
                    <a:pt x="380607" y="1852067"/>
                    <a:pt x="436805" y="1849920"/>
                    <a:pt x="470307" y="1824511"/>
                  </a:cubicBezTo>
                  <a:cubicBezTo>
                    <a:pt x="519795" y="1786621"/>
                    <a:pt x="424483" y="1764897"/>
                    <a:pt x="384195" y="1758619"/>
                  </a:cubicBezTo>
                  <a:lnTo>
                    <a:pt x="384008" y="1758595"/>
                  </a:lnTo>
                  <a:lnTo>
                    <a:pt x="375582" y="1758981"/>
                  </a:lnTo>
                  <a:lnTo>
                    <a:pt x="361970" y="1782142"/>
                  </a:lnTo>
                  <a:cubicBezTo>
                    <a:pt x="346457" y="1793526"/>
                    <a:pt x="323444" y="1792241"/>
                    <a:pt x="308470" y="1779460"/>
                  </a:cubicBezTo>
                  <a:close/>
                  <a:moveTo>
                    <a:pt x="432691" y="1686955"/>
                  </a:moveTo>
                  <a:lnTo>
                    <a:pt x="436418" y="1692906"/>
                  </a:lnTo>
                  <a:lnTo>
                    <a:pt x="389317" y="1721959"/>
                  </a:lnTo>
                  <a:cubicBezTo>
                    <a:pt x="387166" y="1723567"/>
                    <a:pt x="384657" y="1723388"/>
                    <a:pt x="382685" y="1722227"/>
                  </a:cubicBezTo>
                  <a:lnTo>
                    <a:pt x="380178" y="1718086"/>
                  </a:lnTo>
                  <a:lnTo>
                    <a:pt x="380545" y="1704100"/>
                  </a:lnTo>
                  <a:lnTo>
                    <a:pt x="385015" y="1704100"/>
                  </a:lnTo>
                  <a:lnTo>
                    <a:pt x="380653" y="1699982"/>
                  </a:lnTo>
                  <a:lnTo>
                    <a:pt x="380714" y="1697671"/>
                  </a:lnTo>
                  <a:lnTo>
                    <a:pt x="380080" y="1697035"/>
                  </a:lnTo>
                  <a:lnTo>
                    <a:pt x="379984" y="1699351"/>
                  </a:lnTo>
                  <a:lnTo>
                    <a:pt x="380653" y="1699982"/>
                  </a:lnTo>
                  <a:lnTo>
                    <a:pt x="380545" y="1704100"/>
                  </a:lnTo>
                  <a:lnTo>
                    <a:pt x="379788" y="1704100"/>
                  </a:lnTo>
                  <a:lnTo>
                    <a:pt x="379276" y="1716539"/>
                  </a:lnTo>
                  <a:lnTo>
                    <a:pt x="379280" y="1716602"/>
                  </a:lnTo>
                  <a:lnTo>
                    <a:pt x="380178" y="1718086"/>
                  </a:lnTo>
                  <a:lnTo>
                    <a:pt x="379531" y="1742763"/>
                  </a:lnTo>
                  <a:lnTo>
                    <a:pt x="398937" y="1745478"/>
                  </a:lnTo>
                  <a:lnTo>
                    <a:pt x="399354" y="1745177"/>
                  </a:lnTo>
                  <a:cubicBezTo>
                    <a:pt x="402580" y="1743033"/>
                    <a:pt x="405448" y="1740890"/>
                    <a:pt x="409033" y="1738747"/>
                  </a:cubicBezTo>
                  <a:cubicBezTo>
                    <a:pt x="418353" y="1733032"/>
                    <a:pt x="428031" y="1727317"/>
                    <a:pt x="437710" y="1721602"/>
                  </a:cubicBezTo>
                  <a:lnTo>
                    <a:pt x="448164" y="1715605"/>
                  </a:lnTo>
                  <a:lnTo>
                    <a:pt x="450257" y="1720531"/>
                  </a:lnTo>
                  <a:cubicBezTo>
                    <a:pt x="450974" y="1718388"/>
                    <a:pt x="451332" y="1716244"/>
                    <a:pt x="452049" y="1714101"/>
                  </a:cubicBezTo>
                  <a:cubicBezTo>
                    <a:pt x="454917" y="1710529"/>
                    <a:pt x="452049" y="1713387"/>
                    <a:pt x="449540" y="1714816"/>
                  </a:cubicBezTo>
                  <a:lnTo>
                    <a:pt x="448164" y="1715605"/>
                  </a:lnTo>
                  <a:lnTo>
                    <a:pt x="445853" y="1710167"/>
                  </a:lnTo>
                  <a:lnTo>
                    <a:pt x="444216" y="1709725"/>
                  </a:lnTo>
                  <a:lnTo>
                    <a:pt x="444706" y="1707467"/>
                  </a:lnTo>
                  <a:lnTo>
                    <a:pt x="442953" y="1703341"/>
                  </a:lnTo>
                  <a:lnTo>
                    <a:pt x="436418" y="1692906"/>
                  </a:lnTo>
                  <a:lnTo>
                    <a:pt x="440178" y="1690587"/>
                  </a:lnTo>
                  <a:lnTo>
                    <a:pt x="440542" y="1689061"/>
                  </a:lnTo>
                  <a:close/>
                  <a:moveTo>
                    <a:pt x="496039" y="1663825"/>
                  </a:moveTo>
                  <a:cubicBezTo>
                    <a:pt x="494594" y="1666707"/>
                    <a:pt x="493150" y="1669590"/>
                    <a:pt x="492067" y="1672113"/>
                  </a:cubicBezTo>
                  <a:cubicBezTo>
                    <a:pt x="492428" y="1671752"/>
                    <a:pt x="495317" y="1670671"/>
                    <a:pt x="491705" y="1672473"/>
                  </a:cubicBezTo>
                  <a:lnTo>
                    <a:pt x="487397" y="1675111"/>
                  </a:lnTo>
                  <a:lnTo>
                    <a:pt x="485295" y="1675311"/>
                  </a:lnTo>
                  <a:cubicBezTo>
                    <a:pt x="481142" y="1677067"/>
                    <a:pt x="477260" y="1679860"/>
                    <a:pt x="472204" y="1682923"/>
                  </a:cubicBezTo>
                  <a:lnTo>
                    <a:pt x="453527" y="1694884"/>
                  </a:lnTo>
                  <a:lnTo>
                    <a:pt x="454062" y="1695703"/>
                  </a:lnTo>
                  <a:lnTo>
                    <a:pt x="475815" y="1682203"/>
                  </a:lnTo>
                  <a:lnTo>
                    <a:pt x="487397" y="1675111"/>
                  </a:lnTo>
                  <a:lnTo>
                    <a:pt x="500012" y="1673915"/>
                  </a:lnTo>
                  <a:cubicBezTo>
                    <a:pt x="498567" y="1670671"/>
                    <a:pt x="497122" y="1667428"/>
                    <a:pt x="496039" y="1663825"/>
                  </a:cubicBezTo>
                  <a:close/>
                  <a:moveTo>
                    <a:pt x="307612" y="1595121"/>
                  </a:moveTo>
                  <a:lnTo>
                    <a:pt x="307628" y="1602500"/>
                  </a:lnTo>
                  <a:cubicBezTo>
                    <a:pt x="307628" y="1638566"/>
                    <a:pt x="307628" y="1674632"/>
                    <a:pt x="307628" y="1710698"/>
                  </a:cubicBezTo>
                  <a:cubicBezTo>
                    <a:pt x="307628" y="1733059"/>
                    <a:pt x="299366" y="1774535"/>
                    <a:pt x="335287" y="1775617"/>
                  </a:cubicBezTo>
                  <a:cubicBezTo>
                    <a:pt x="372646" y="1776338"/>
                    <a:pt x="364025" y="1733059"/>
                    <a:pt x="364025" y="1710698"/>
                  </a:cubicBezTo>
                  <a:cubicBezTo>
                    <a:pt x="364025" y="1674632"/>
                    <a:pt x="364025" y="1638566"/>
                    <a:pt x="364025" y="1602500"/>
                  </a:cubicBezTo>
                  <a:lnTo>
                    <a:pt x="364025" y="1596499"/>
                  </a:lnTo>
                  <a:lnTo>
                    <a:pt x="336113" y="1603064"/>
                  </a:lnTo>
                  <a:cubicBezTo>
                    <a:pt x="329381" y="1602996"/>
                    <a:pt x="322706" y="1602105"/>
                    <a:pt x="316739" y="1600262"/>
                  </a:cubicBezTo>
                  <a:close/>
                  <a:moveTo>
                    <a:pt x="307280" y="1438983"/>
                  </a:moveTo>
                  <a:lnTo>
                    <a:pt x="307585" y="1582345"/>
                  </a:lnTo>
                  <a:lnTo>
                    <a:pt x="311407" y="1582363"/>
                  </a:lnTo>
                  <a:cubicBezTo>
                    <a:pt x="316847" y="1587775"/>
                    <a:pt x="327183" y="1589759"/>
                    <a:pt x="337700" y="1589444"/>
                  </a:cubicBezTo>
                  <a:lnTo>
                    <a:pt x="364025" y="1582983"/>
                  </a:lnTo>
                  <a:lnTo>
                    <a:pt x="364025" y="1439159"/>
                  </a:lnTo>
                  <a:lnTo>
                    <a:pt x="360216" y="1440391"/>
                  </a:lnTo>
                  <a:cubicBezTo>
                    <a:pt x="351608" y="1441613"/>
                    <a:pt x="342822" y="1441794"/>
                    <a:pt x="335470" y="1441794"/>
                  </a:cubicBezTo>
                  <a:close/>
                  <a:moveTo>
                    <a:pt x="376354" y="1357152"/>
                  </a:moveTo>
                  <a:lnTo>
                    <a:pt x="368380" y="1360409"/>
                  </a:lnTo>
                  <a:cubicBezTo>
                    <a:pt x="357478" y="1362931"/>
                    <a:pt x="345146" y="1363111"/>
                    <a:pt x="339426" y="1363291"/>
                  </a:cubicBezTo>
                  <a:cubicBezTo>
                    <a:pt x="332099" y="1363471"/>
                    <a:pt x="319409" y="1363741"/>
                    <a:pt x="307881" y="1361625"/>
                  </a:cubicBezTo>
                  <a:lnTo>
                    <a:pt x="297454" y="1358101"/>
                  </a:lnTo>
                  <a:lnTo>
                    <a:pt x="297454" y="1405569"/>
                  </a:lnTo>
                  <a:cubicBezTo>
                    <a:pt x="297454" y="1409916"/>
                    <a:pt x="297454" y="1414626"/>
                    <a:pt x="297454" y="1418610"/>
                  </a:cubicBezTo>
                  <a:cubicBezTo>
                    <a:pt x="297454" y="1423682"/>
                    <a:pt x="297454" y="1419697"/>
                    <a:pt x="297095" y="1419335"/>
                  </a:cubicBezTo>
                  <a:cubicBezTo>
                    <a:pt x="307137" y="1430202"/>
                    <a:pt x="328655" y="1428753"/>
                    <a:pt x="341925" y="1427667"/>
                  </a:cubicBezTo>
                  <a:cubicBezTo>
                    <a:pt x="351250" y="1427304"/>
                    <a:pt x="360574" y="1426218"/>
                    <a:pt x="369540" y="1423682"/>
                  </a:cubicBezTo>
                  <a:cubicBezTo>
                    <a:pt x="370078" y="1423501"/>
                    <a:pt x="372320" y="1422324"/>
                    <a:pt x="374561" y="1421282"/>
                  </a:cubicBezTo>
                  <a:lnTo>
                    <a:pt x="376414" y="1420697"/>
                  </a:lnTo>
                  <a:lnTo>
                    <a:pt x="376892" y="1422912"/>
                  </a:lnTo>
                  <a:cubicBezTo>
                    <a:pt x="376892" y="1421327"/>
                    <a:pt x="377251" y="1418792"/>
                    <a:pt x="379582" y="1419697"/>
                  </a:cubicBezTo>
                  <a:lnTo>
                    <a:pt x="376414" y="1420697"/>
                  </a:lnTo>
                  <a:lnTo>
                    <a:pt x="376354" y="1420422"/>
                  </a:lnTo>
                  <a:cubicBezTo>
                    <a:pt x="375278" y="1415350"/>
                    <a:pt x="376354" y="1409192"/>
                    <a:pt x="376354" y="1404120"/>
                  </a:cubicBezTo>
                  <a:close/>
                  <a:moveTo>
                    <a:pt x="288177" y="1337357"/>
                  </a:moveTo>
                  <a:lnTo>
                    <a:pt x="285417" y="1342051"/>
                  </a:lnTo>
                  <a:lnTo>
                    <a:pt x="289461" y="1338077"/>
                  </a:lnTo>
                  <a:close/>
                  <a:moveTo>
                    <a:pt x="336656" y="1337267"/>
                  </a:moveTo>
                  <a:cubicBezTo>
                    <a:pt x="327184" y="1337087"/>
                    <a:pt x="317599" y="1337515"/>
                    <a:pt x="310160" y="1338820"/>
                  </a:cubicBezTo>
                  <a:lnTo>
                    <a:pt x="300147" y="1343833"/>
                  </a:lnTo>
                  <a:lnTo>
                    <a:pt x="296532" y="1342040"/>
                  </a:lnTo>
                  <a:lnTo>
                    <a:pt x="295781" y="1341619"/>
                  </a:lnTo>
                  <a:lnTo>
                    <a:pt x="297454" y="1343263"/>
                  </a:lnTo>
                  <a:lnTo>
                    <a:pt x="297454" y="1345180"/>
                  </a:lnTo>
                  <a:lnTo>
                    <a:pt x="300147" y="1343833"/>
                  </a:lnTo>
                  <a:lnTo>
                    <a:pt x="310160" y="1348799"/>
                  </a:lnTo>
                  <a:cubicBezTo>
                    <a:pt x="332478" y="1352598"/>
                    <a:pt x="374099" y="1348343"/>
                    <a:pt x="374099" y="1343480"/>
                  </a:cubicBezTo>
                  <a:cubicBezTo>
                    <a:pt x="374099" y="1340419"/>
                    <a:pt x="355601" y="1337627"/>
                    <a:pt x="336656" y="1337267"/>
                  </a:cubicBezTo>
                  <a:close/>
                  <a:moveTo>
                    <a:pt x="332667" y="1295547"/>
                  </a:moveTo>
                  <a:lnTo>
                    <a:pt x="332667" y="1321928"/>
                  </a:lnTo>
                  <a:lnTo>
                    <a:pt x="325965" y="1321928"/>
                  </a:lnTo>
                  <a:lnTo>
                    <a:pt x="327829" y="1323856"/>
                  </a:lnTo>
                  <a:lnTo>
                    <a:pt x="332667" y="1323913"/>
                  </a:lnTo>
                  <a:lnTo>
                    <a:pt x="332667" y="1321928"/>
                  </a:lnTo>
                  <a:lnTo>
                    <a:pt x="343603" y="1321928"/>
                  </a:lnTo>
                  <a:lnTo>
                    <a:pt x="343603" y="1324098"/>
                  </a:lnTo>
                  <a:lnTo>
                    <a:pt x="347910" y="1324407"/>
                  </a:lnTo>
                  <a:lnTo>
                    <a:pt x="350306" y="1321928"/>
                  </a:lnTo>
                  <a:lnTo>
                    <a:pt x="343603" y="1321928"/>
                  </a:lnTo>
                  <a:lnTo>
                    <a:pt x="343603" y="1296069"/>
                  </a:lnTo>
                  <a:lnTo>
                    <a:pt x="342861" y="1296110"/>
                  </a:lnTo>
                  <a:close/>
                  <a:moveTo>
                    <a:pt x="96566" y="1253398"/>
                  </a:moveTo>
                  <a:lnTo>
                    <a:pt x="80769" y="1490765"/>
                  </a:lnTo>
                  <a:cubicBezTo>
                    <a:pt x="73901" y="1587726"/>
                    <a:pt x="67395" y="1685047"/>
                    <a:pt x="60889" y="1782007"/>
                  </a:cubicBezTo>
                  <a:cubicBezTo>
                    <a:pt x="60528" y="1787053"/>
                    <a:pt x="59534" y="1793001"/>
                    <a:pt x="58856" y="1798993"/>
                  </a:cubicBezTo>
                  <a:lnTo>
                    <a:pt x="58731" y="1814921"/>
                  </a:lnTo>
                  <a:lnTo>
                    <a:pt x="58495" y="1814853"/>
                  </a:lnTo>
                  <a:cubicBezTo>
                    <a:pt x="56281" y="1814718"/>
                    <a:pt x="55468" y="1816069"/>
                    <a:pt x="58359" y="1821296"/>
                  </a:cubicBezTo>
                  <a:cubicBezTo>
                    <a:pt x="57637" y="1819854"/>
                    <a:pt x="59082" y="1817331"/>
                    <a:pt x="58721" y="1816249"/>
                  </a:cubicBezTo>
                  <a:lnTo>
                    <a:pt x="58731" y="1814921"/>
                  </a:lnTo>
                  <a:lnTo>
                    <a:pt x="67034" y="1817331"/>
                  </a:lnTo>
                  <a:lnTo>
                    <a:pt x="73606" y="1818374"/>
                  </a:lnTo>
                  <a:lnTo>
                    <a:pt x="72455" y="1826702"/>
                  </a:lnTo>
                  <a:cubicBezTo>
                    <a:pt x="75166" y="1820755"/>
                    <a:pt x="76702" y="1819223"/>
                    <a:pt x="76115" y="1818773"/>
                  </a:cubicBezTo>
                  <a:lnTo>
                    <a:pt x="73606" y="1818374"/>
                  </a:lnTo>
                  <a:lnTo>
                    <a:pt x="76883" y="1794668"/>
                  </a:lnTo>
                  <a:cubicBezTo>
                    <a:pt x="76793" y="1782458"/>
                    <a:pt x="75889" y="1770112"/>
                    <a:pt x="76431" y="1761822"/>
                  </a:cubicBezTo>
                  <a:lnTo>
                    <a:pt x="110400" y="1260104"/>
                  </a:lnTo>
                  <a:lnTo>
                    <a:pt x="106948" y="1259202"/>
                  </a:lnTo>
                  <a:close/>
                  <a:moveTo>
                    <a:pt x="587621" y="1253107"/>
                  </a:moveTo>
                  <a:lnTo>
                    <a:pt x="578054" y="1259202"/>
                  </a:lnTo>
                  <a:lnTo>
                    <a:pt x="573810" y="1260314"/>
                  </a:lnTo>
                  <a:lnTo>
                    <a:pt x="589697" y="1497974"/>
                  </a:lnTo>
                  <a:cubicBezTo>
                    <a:pt x="596203" y="1594574"/>
                    <a:pt x="602709" y="1691174"/>
                    <a:pt x="609215" y="1787774"/>
                  </a:cubicBezTo>
                  <a:lnTo>
                    <a:pt x="611151" y="1818345"/>
                  </a:lnTo>
                  <a:lnTo>
                    <a:pt x="607815" y="1818908"/>
                  </a:lnTo>
                  <a:cubicBezTo>
                    <a:pt x="607047" y="1819313"/>
                    <a:pt x="608492" y="1820755"/>
                    <a:pt x="611745" y="1826702"/>
                  </a:cubicBezTo>
                  <a:cubicBezTo>
                    <a:pt x="611384" y="1825621"/>
                    <a:pt x="611745" y="1823098"/>
                    <a:pt x="611384" y="1822017"/>
                  </a:cubicBezTo>
                  <a:lnTo>
                    <a:pt x="611151" y="1818345"/>
                  </a:lnTo>
                  <a:lnTo>
                    <a:pt x="617167" y="1817331"/>
                  </a:lnTo>
                  <a:cubicBezTo>
                    <a:pt x="622950" y="1815529"/>
                    <a:pt x="630901" y="1810843"/>
                    <a:pt x="625841" y="1821296"/>
                  </a:cubicBezTo>
                  <a:cubicBezTo>
                    <a:pt x="632347" y="1808320"/>
                    <a:pt x="622227" y="1769752"/>
                    <a:pt x="621504" y="1755694"/>
                  </a:cubicBezTo>
                  <a:close/>
                  <a:moveTo>
                    <a:pt x="343274" y="1250099"/>
                  </a:moveTo>
                  <a:lnTo>
                    <a:pt x="340266" y="1250133"/>
                  </a:lnTo>
                  <a:lnTo>
                    <a:pt x="341604" y="1250272"/>
                  </a:lnTo>
                  <a:close/>
                  <a:moveTo>
                    <a:pt x="582880" y="1210291"/>
                  </a:moveTo>
                  <a:lnTo>
                    <a:pt x="538698" y="1226672"/>
                  </a:lnTo>
                  <a:lnTo>
                    <a:pt x="544479" y="1225218"/>
                  </a:lnTo>
                  <a:cubicBezTo>
                    <a:pt x="554858" y="1222327"/>
                    <a:pt x="566104" y="1218719"/>
                    <a:pt x="576584" y="1214147"/>
                  </a:cubicBezTo>
                  <a:close/>
                  <a:moveTo>
                    <a:pt x="619200" y="1197560"/>
                  </a:moveTo>
                  <a:lnTo>
                    <a:pt x="603549" y="1213005"/>
                  </a:lnTo>
                  <a:cubicBezTo>
                    <a:pt x="595003" y="1218680"/>
                    <a:pt x="585490" y="1223201"/>
                    <a:pt x="576584" y="1226966"/>
                  </a:cubicBezTo>
                  <a:cubicBezTo>
                    <a:pt x="522967" y="1250272"/>
                    <a:pt x="462153" y="1257802"/>
                    <a:pt x="404217" y="1261746"/>
                  </a:cubicBezTo>
                  <a:cubicBezTo>
                    <a:pt x="306339" y="1268200"/>
                    <a:pt x="169237" y="1270710"/>
                    <a:pt x="82514" y="1214775"/>
                  </a:cubicBezTo>
                  <a:lnTo>
                    <a:pt x="67231" y="1202338"/>
                  </a:lnTo>
                  <a:lnTo>
                    <a:pt x="67239" y="1202585"/>
                  </a:lnTo>
                  <a:cubicBezTo>
                    <a:pt x="68770" y="1211902"/>
                    <a:pt x="72371" y="1220502"/>
                    <a:pt x="80655" y="1228385"/>
                  </a:cubicBezTo>
                  <a:cubicBezTo>
                    <a:pt x="89300" y="1236806"/>
                    <a:pt x="101005" y="1243077"/>
                    <a:pt x="113386" y="1248049"/>
                  </a:cubicBezTo>
                  <a:lnTo>
                    <a:pt x="116816" y="1249156"/>
                  </a:lnTo>
                  <a:lnTo>
                    <a:pt x="118177" y="1247915"/>
                  </a:lnTo>
                  <a:lnTo>
                    <a:pt x="120431" y="1250322"/>
                  </a:lnTo>
                  <a:lnTo>
                    <a:pt x="150169" y="1259919"/>
                  </a:lnTo>
                  <a:lnTo>
                    <a:pt x="325424" y="1280451"/>
                  </a:lnTo>
                  <a:lnTo>
                    <a:pt x="326141" y="1279699"/>
                  </a:lnTo>
                  <a:lnTo>
                    <a:pt x="327039" y="1280640"/>
                  </a:lnTo>
                  <a:lnTo>
                    <a:pt x="342861" y="1282494"/>
                  </a:lnTo>
                  <a:cubicBezTo>
                    <a:pt x="407332" y="1282852"/>
                    <a:pt x="473604" y="1277477"/>
                    <a:pt x="535554" y="1259919"/>
                  </a:cubicBezTo>
                  <a:lnTo>
                    <a:pt x="562629" y="1251322"/>
                  </a:lnTo>
                  <a:lnTo>
                    <a:pt x="565978" y="1247915"/>
                  </a:lnTo>
                  <a:lnTo>
                    <a:pt x="567894" y="1249651"/>
                  </a:lnTo>
                  <a:lnTo>
                    <a:pt x="572516" y="1248183"/>
                  </a:lnTo>
                  <a:cubicBezTo>
                    <a:pt x="584897" y="1243256"/>
                    <a:pt x="596603" y="1236985"/>
                    <a:pt x="605427" y="1228385"/>
                  </a:cubicBezTo>
                  <a:cubicBezTo>
                    <a:pt x="613891" y="1220144"/>
                    <a:pt x="617763" y="1210827"/>
                    <a:pt x="619249" y="1200749"/>
                  </a:cubicBezTo>
                  <a:close/>
                  <a:moveTo>
                    <a:pt x="70115" y="1181380"/>
                  </a:moveTo>
                  <a:lnTo>
                    <a:pt x="78000" y="1196942"/>
                  </a:lnTo>
                  <a:cubicBezTo>
                    <a:pt x="100147" y="1217195"/>
                    <a:pt x="146837" y="1227414"/>
                    <a:pt x="165999" y="1231986"/>
                  </a:cubicBezTo>
                  <a:lnTo>
                    <a:pt x="181381" y="1233588"/>
                  </a:lnTo>
                  <a:lnTo>
                    <a:pt x="143377" y="1223468"/>
                  </a:lnTo>
                  <a:cubicBezTo>
                    <a:pt x="124740" y="1216866"/>
                    <a:pt x="106930" y="1208671"/>
                    <a:pt x="90449" y="1198495"/>
                  </a:cubicBezTo>
                  <a:close/>
                  <a:moveTo>
                    <a:pt x="186711" y="1171357"/>
                  </a:moveTo>
                  <a:lnTo>
                    <a:pt x="185585" y="1173949"/>
                  </a:lnTo>
                  <a:cubicBezTo>
                    <a:pt x="185585" y="1178970"/>
                    <a:pt x="187661" y="1183369"/>
                    <a:pt x="191346" y="1187223"/>
                  </a:cubicBezTo>
                  <a:lnTo>
                    <a:pt x="205793" y="1196598"/>
                  </a:lnTo>
                  <a:lnTo>
                    <a:pt x="269576" y="1204556"/>
                  </a:lnTo>
                  <a:lnTo>
                    <a:pt x="241335" y="1194093"/>
                  </a:lnTo>
                  <a:cubicBezTo>
                    <a:pt x="233671" y="1189101"/>
                    <a:pt x="228775" y="1182550"/>
                    <a:pt x="228775" y="1173937"/>
                  </a:cubicBezTo>
                  <a:lnTo>
                    <a:pt x="229266" y="1172356"/>
                  </a:lnTo>
                  <a:close/>
                  <a:moveTo>
                    <a:pt x="397967" y="1167975"/>
                  </a:moveTo>
                  <a:lnTo>
                    <a:pt x="402466" y="1171868"/>
                  </a:lnTo>
                  <a:lnTo>
                    <a:pt x="401361" y="1173656"/>
                  </a:lnTo>
                  <a:close/>
                  <a:moveTo>
                    <a:pt x="397469" y="1167142"/>
                  </a:moveTo>
                  <a:lnTo>
                    <a:pt x="397967" y="1167975"/>
                  </a:lnTo>
                  <a:lnTo>
                    <a:pt x="397193" y="1167305"/>
                  </a:lnTo>
                  <a:close/>
                  <a:moveTo>
                    <a:pt x="130316" y="1152484"/>
                  </a:moveTo>
                  <a:lnTo>
                    <a:pt x="123832" y="1156049"/>
                  </a:lnTo>
                  <a:lnTo>
                    <a:pt x="116483" y="1169447"/>
                  </a:lnTo>
                  <a:lnTo>
                    <a:pt x="172030" y="1188256"/>
                  </a:lnTo>
                  <a:lnTo>
                    <a:pt x="167222" y="1173949"/>
                  </a:lnTo>
                  <a:lnTo>
                    <a:pt x="169801" y="1166296"/>
                  </a:lnTo>
                  <a:close/>
                  <a:moveTo>
                    <a:pt x="355466" y="1152134"/>
                  </a:moveTo>
                  <a:cubicBezTo>
                    <a:pt x="364718" y="1152356"/>
                    <a:pt x="375387" y="1153268"/>
                    <a:pt x="384284" y="1156135"/>
                  </a:cubicBezTo>
                  <a:lnTo>
                    <a:pt x="397193" y="1167305"/>
                  </a:lnTo>
                  <a:lnTo>
                    <a:pt x="389500" y="1171868"/>
                  </a:lnTo>
                  <a:lnTo>
                    <a:pt x="387605" y="1173667"/>
                  </a:lnTo>
                  <a:lnTo>
                    <a:pt x="384391" y="1170550"/>
                  </a:lnTo>
                  <a:cubicBezTo>
                    <a:pt x="365089" y="1161041"/>
                    <a:pt x="299463" y="1165415"/>
                    <a:pt x="299463" y="1173686"/>
                  </a:cubicBezTo>
                  <a:cubicBezTo>
                    <a:pt x="299463" y="1181957"/>
                    <a:pt x="365089" y="1186052"/>
                    <a:pt x="384391" y="1176718"/>
                  </a:cubicBezTo>
                  <a:lnTo>
                    <a:pt x="387605" y="1173667"/>
                  </a:lnTo>
                  <a:lnTo>
                    <a:pt x="389500" y="1175504"/>
                  </a:lnTo>
                  <a:cubicBezTo>
                    <a:pt x="390401" y="1179685"/>
                    <a:pt x="394182" y="1180866"/>
                    <a:pt x="397469" y="1179957"/>
                  </a:cubicBezTo>
                  <a:lnTo>
                    <a:pt x="401361" y="1173656"/>
                  </a:lnTo>
                  <a:lnTo>
                    <a:pt x="402466" y="1175504"/>
                  </a:lnTo>
                  <a:cubicBezTo>
                    <a:pt x="396703" y="1197680"/>
                    <a:pt x="352405" y="1195862"/>
                    <a:pt x="335838" y="1195135"/>
                  </a:cubicBezTo>
                  <a:cubicBezTo>
                    <a:pt x="323593" y="1194408"/>
                    <a:pt x="284337" y="1193318"/>
                    <a:pt x="284337" y="1173686"/>
                  </a:cubicBezTo>
                  <a:cubicBezTo>
                    <a:pt x="284337" y="1152600"/>
                    <a:pt x="326834" y="1152600"/>
                    <a:pt x="339800" y="1152236"/>
                  </a:cubicBezTo>
                  <a:cubicBezTo>
                    <a:pt x="343761" y="1152145"/>
                    <a:pt x="349299" y="1151986"/>
                    <a:pt x="355466" y="1152134"/>
                  </a:cubicBezTo>
                  <a:close/>
                  <a:moveTo>
                    <a:pt x="94899" y="1139556"/>
                  </a:moveTo>
                  <a:lnTo>
                    <a:pt x="77201" y="1150508"/>
                  </a:lnTo>
                  <a:lnTo>
                    <a:pt x="69522" y="1165999"/>
                  </a:lnTo>
                  <a:lnTo>
                    <a:pt x="73517" y="1170039"/>
                  </a:lnTo>
                  <a:lnTo>
                    <a:pt x="104935" y="1188761"/>
                  </a:lnTo>
                  <a:lnTo>
                    <a:pt x="100187" y="1174232"/>
                  </a:lnTo>
                  <a:lnTo>
                    <a:pt x="102304" y="1167810"/>
                  </a:lnTo>
                  <a:lnTo>
                    <a:pt x="79038" y="1159307"/>
                  </a:lnTo>
                  <a:cubicBezTo>
                    <a:pt x="77962" y="1158582"/>
                    <a:pt x="79038" y="1156769"/>
                    <a:pt x="80114" y="1157131"/>
                  </a:cubicBezTo>
                  <a:lnTo>
                    <a:pt x="103243" y="1164963"/>
                  </a:lnTo>
                  <a:lnTo>
                    <a:pt x="105943" y="1156772"/>
                  </a:lnTo>
                  <a:lnTo>
                    <a:pt x="115906" y="1147443"/>
                  </a:lnTo>
                  <a:lnTo>
                    <a:pt x="98216" y="1141255"/>
                  </a:lnTo>
                  <a:close/>
                  <a:moveTo>
                    <a:pt x="360612" y="1133419"/>
                  </a:moveTo>
                  <a:cubicBezTo>
                    <a:pt x="354233" y="1133391"/>
                    <a:pt x="348922" y="1133425"/>
                    <a:pt x="345096" y="1133425"/>
                  </a:cubicBezTo>
                  <a:cubicBezTo>
                    <a:pt x="325112" y="1133425"/>
                    <a:pt x="245379" y="1133627"/>
                    <a:pt x="206762" y="1150672"/>
                  </a:cubicBezTo>
                  <a:lnTo>
                    <a:pt x="200428" y="1154783"/>
                  </a:lnTo>
                  <a:lnTo>
                    <a:pt x="234707" y="1159967"/>
                  </a:lnTo>
                  <a:lnTo>
                    <a:pt x="242475" y="1152960"/>
                  </a:lnTo>
                  <a:cubicBezTo>
                    <a:pt x="267539" y="1137626"/>
                    <a:pt x="319688" y="1137490"/>
                    <a:pt x="335858" y="1136946"/>
                  </a:cubicBezTo>
                  <a:cubicBezTo>
                    <a:pt x="364965" y="1136583"/>
                    <a:pt x="447614" y="1132957"/>
                    <a:pt x="458035" y="1172124"/>
                  </a:cubicBezTo>
                  <a:lnTo>
                    <a:pt x="456933" y="1173907"/>
                  </a:lnTo>
                  <a:lnTo>
                    <a:pt x="453049" y="1167409"/>
                  </a:lnTo>
                  <a:cubicBezTo>
                    <a:pt x="449770" y="1166503"/>
                    <a:pt x="445997" y="1167772"/>
                    <a:pt x="445099" y="1172124"/>
                  </a:cubicBezTo>
                  <a:lnTo>
                    <a:pt x="443468" y="1173936"/>
                  </a:lnTo>
                  <a:lnTo>
                    <a:pt x="433589" y="1162940"/>
                  </a:lnTo>
                  <a:cubicBezTo>
                    <a:pt x="403128" y="1145098"/>
                    <a:pt x="322136" y="1144432"/>
                    <a:pt x="278341" y="1155453"/>
                  </a:cubicBezTo>
                  <a:lnTo>
                    <a:pt x="257327" y="1163388"/>
                  </a:lnTo>
                  <a:lnTo>
                    <a:pt x="273470" y="1165829"/>
                  </a:lnTo>
                  <a:cubicBezTo>
                    <a:pt x="277779" y="1166191"/>
                    <a:pt x="279216" y="1172695"/>
                    <a:pt x="274547" y="1173418"/>
                  </a:cubicBezTo>
                  <a:lnTo>
                    <a:pt x="250086" y="1172844"/>
                  </a:lnTo>
                  <a:lnTo>
                    <a:pt x="249257" y="1173937"/>
                  </a:lnTo>
                  <a:cubicBezTo>
                    <a:pt x="249257" y="1200910"/>
                    <a:pt x="390944" y="1209835"/>
                    <a:pt x="433589" y="1184920"/>
                  </a:cubicBezTo>
                  <a:lnTo>
                    <a:pt x="443468" y="1173936"/>
                  </a:lnTo>
                  <a:lnTo>
                    <a:pt x="445099" y="1175751"/>
                  </a:lnTo>
                  <a:cubicBezTo>
                    <a:pt x="445997" y="1179921"/>
                    <a:pt x="449770" y="1181100"/>
                    <a:pt x="453049" y="1180193"/>
                  </a:cubicBezTo>
                  <a:lnTo>
                    <a:pt x="456933" y="1173907"/>
                  </a:lnTo>
                  <a:lnTo>
                    <a:pt x="458035" y="1175751"/>
                  </a:lnTo>
                  <a:cubicBezTo>
                    <a:pt x="447255" y="1216731"/>
                    <a:pt x="357060" y="1212017"/>
                    <a:pt x="327594" y="1210566"/>
                  </a:cubicBezTo>
                  <a:lnTo>
                    <a:pt x="307943" y="1209599"/>
                  </a:lnTo>
                  <a:lnTo>
                    <a:pt x="307943" y="1211881"/>
                  </a:lnTo>
                  <a:lnTo>
                    <a:pt x="236935" y="1204708"/>
                  </a:lnTo>
                  <a:lnTo>
                    <a:pt x="255349" y="1209274"/>
                  </a:lnTo>
                  <a:cubicBezTo>
                    <a:pt x="291896" y="1214384"/>
                    <a:pt x="331773" y="1214474"/>
                    <a:pt x="345096" y="1214474"/>
                  </a:cubicBezTo>
                  <a:cubicBezTo>
                    <a:pt x="371561" y="1214474"/>
                    <a:pt x="471356" y="1216121"/>
                    <a:pt x="500957" y="1186742"/>
                  </a:cubicBezTo>
                  <a:lnTo>
                    <a:pt x="507948" y="1173948"/>
                  </a:lnTo>
                  <a:lnTo>
                    <a:pt x="508927" y="1175742"/>
                  </a:lnTo>
                  <a:cubicBezTo>
                    <a:pt x="509827" y="1180046"/>
                    <a:pt x="513518" y="1181301"/>
                    <a:pt x="516804" y="1180405"/>
                  </a:cubicBezTo>
                  <a:lnTo>
                    <a:pt x="521066" y="1173949"/>
                  </a:lnTo>
                  <a:lnTo>
                    <a:pt x="522250" y="1175742"/>
                  </a:lnTo>
                  <a:cubicBezTo>
                    <a:pt x="512168" y="1234198"/>
                    <a:pt x="366700" y="1228819"/>
                    <a:pt x="328533" y="1227743"/>
                  </a:cubicBezTo>
                  <a:cubicBezTo>
                    <a:pt x="305578" y="1226936"/>
                    <a:pt x="226521" y="1226331"/>
                    <a:pt x="188275" y="1204141"/>
                  </a:cubicBezTo>
                  <a:lnTo>
                    <a:pt x="178158" y="1195534"/>
                  </a:lnTo>
                  <a:lnTo>
                    <a:pt x="114863" y="1172400"/>
                  </a:lnTo>
                  <a:lnTo>
                    <a:pt x="113859" y="1174232"/>
                  </a:lnTo>
                  <a:cubicBezTo>
                    <a:pt x="113859" y="1203514"/>
                    <a:pt x="181139" y="1215805"/>
                    <a:pt x="200927" y="1219782"/>
                  </a:cubicBezTo>
                  <a:cubicBezTo>
                    <a:pt x="247699" y="1230266"/>
                    <a:pt x="296270" y="1233519"/>
                    <a:pt x="344122" y="1233519"/>
                  </a:cubicBezTo>
                  <a:cubicBezTo>
                    <a:pt x="391614" y="1233519"/>
                    <a:pt x="440186" y="1230266"/>
                    <a:pt x="486958" y="1219782"/>
                  </a:cubicBezTo>
                  <a:cubicBezTo>
                    <a:pt x="508905" y="1215082"/>
                    <a:pt x="570428" y="1204237"/>
                    <a:pt x="574026" y="1174232"/>
                  </a:cubicBezTo>
                  <a:cubicBezTo>
                    <a:pt x="575106" y="1182908"/>
                    <a:pt x="588777" y="1182908"/>
                    <a:pt x="587698" y="1174232"/>
                  </a:cubicBezTo>
                  <a:cubicBezTo>
                    <a:pt x="586889" y="1180920"/>
                    <a:pt x="584483" y="1186681"/>
                    <a:pt x="580980" y="1191691"/>
                  </a:cubicBezTo>
                  <a:lnTo>
                    <a:pt x="567795" y="1204537"/>
                  </a:lnTo>
                  <a:lnTo>
                    <a:pt x="575388" y="1202441"/>
                  </a:lnTo>
                  <a:lnTo>
                    <a:pt x="614412" y="1178381"/>
                  </a:lnTo>
                  <a:lnTo>
                    <a:pt x="617247" y="1173182"/>
                  </a:lnTo>
                  <a:lnTo>
                    <a:pt x="618846" y="1174556"/>
                  </a:lnTo>
                  <a:lnTo>
                    <a:pt x="618804" y="1171843"/>
                  </a:lnTo>
                  <a:lnTo>
                    <a:pt x="617247" y="1173182"/>
                  </a:lnTo>
                  <a:cubicBezTo>
                    <a:pt x="616347" y="1163500"/>
                    <a:pt x="611129" y="1155343"/>
                    <a:pt x="603348" y="1148446"/>
                  </a:cubicBezTo>
                  <a:lnTo>
                    <a:pt x="589220" y="1140162"/>
                  </a:lnTo>
                  <a:lnTo>
                    <a:pt x="585840" y="1141737"/>
                  </a:lnTo>
                  <a:lnTo>
                    <a:pt x="569980" y="1145917"/>
                  </a:lnTo>
                  <a:lnTo>
                    <a:pt x="580980" y="1156620"/>
                  </a:lnTo>
                  <a:cubicBezTo>
                    <a:pt x="584483" y="1161647"/>
                    <a:pt x="586889" y="1167454"/>
                    <a:pt x="587698" y="1174232"/>
                  </a:cubicBezTo>
                  <a:cubicBezTo>
                    <a:pt x="588777" y="1165556"/>
                    <a:pt x="575106" y="1165556"/>
                    <a:pt x="574026" y="1174232"/>
                  </a:cubicBezTo>
                  <a:cubicBezTo>
                    <a:pt x="573127" y="1166279"/>
                    <a:pt x="568292" y="1159658"/>
                    <a:pt x="561186" y="1154128"/>
                  </a:cubicBezTo>
                  <a:lnTo>
                    <a:pt x="553590" y="1150236"/>
                  </a:lnTo>
                  <a:lnTo>
                    <a:pt x="527292" y="1157166"/>
                  </a:lnTo>
                  <a:lnTo>
                    <a:pt x="515818" y="1159263"/>
                  </a:lnTo>
                  <a:lnTo>
                    <a:pt x="522250" y="1172156"/>
                  </a:lnTo>
                  <a:lnTo>
                    <a:pt x="521066" y="1173949"/>
                  </a:lnTo>
                  <a:lnTo>
                    <a:pt x="516804" y="1167494"/>
                  </a:lnTo>
                  <a:cubicBezTo>
                    <a:pt x="513518" y="1166598"/>
                    <a:pt x="509827" y="1167853"/>
                    <a:pt x="508927" y="1172156"/>
                  </a:cubicBezTo>
                  <a:lnTo>
                    <a:pt x="507948" y="1173948"/>
                  </a:lnTo>
                  <a:lnTo>
                    <a:pt x="501379" y="1161902"/>
                  </a:lnTo>
                  <a:lnTo>
                    <a:pt x="472602" y="1167162"/>
                  </a:lnTo>
                  <a:cubicBezTo>
                    <a:pt x="470797" y="1167522"/>
                    <a:pt x="470075" y="1164642"/>
                    <a:pt x="471880" y="1163922"/>
                  </a:cubicBezTo>
                  <a:lnTo>
                    <a:pt x="495189" y="1157383"/>
                  </a:lnTo>
                  <a:lnTo>
                    <a:pt x="484443" y="1150370"/>
                  </a:lnTo>
                  <a:cubicBezTo>
                    <a:pt x="451136" y="1135240"/>
                    <a:pt x="392512" y="1133559"/>
                    <a:pt x="360612" y="1133419"/>
                  </a:cubicBezTo>
                  <a:close/>
                  <a:moveTo>
                    <a:pt x="335847" y="1114944"/>
                  </a:moveTo>
                  <a:cubicBezTo>
                    <a:pt x="288715" y="1115306"/>
                    <a:pt x="241223" y="1119282"/>
                    <a:pt x="195170" y="1129766"/>
                  </a:cubicBezTo>
                  <a:cubicBezTo>
                    <a:pt x="185456" y="1132116"/>
                    <a:pt x="165128" y="1136183"/>
                    <a:pt x="147229" y="1143187"/>
                  </a:cubicBezTo>
                  <a:lnTo>
                    <a:pt x="143620" y="1145171"/>
                  </a:lnTo>
                  <a:lnTo>
                    <a:pt x="149212" y="1147037"/>
                  </a:lnTo>
                  <a:lnTo>
                    <a:pt x="178978" y="1151539"/>
                  </a:lnTo>
                  <a:lnTo>
                    <a:pt x="189315" y="1143052"/>
                  </a:lnTo>
                  <a:cubicBezTo>
                    <a:pt x="229874" y="1120492"/>
                    <a:pt x="314130" y="1120425"/>
                    <a:pt x="336814" y="1120156"/>
                  </a:cubicBezTo>
                  <a:cubicBezTo>
                    <a:pt x="364630" y="1119887"/>
                    <a:pt x="449561" y="1117399"/>
                    <a:pt x="494390" y="1140076"/>
                  </a:cubicBezTo>
                  <a:lnTo>
                    <a:pt x="511767" y="1152732"/>
                  </a:lnTo>
                  <a:lnTo>
                    <a:pt x="541942" y="1144267"/>
                  </a:lnTo>
                  <a:lnTo>
                    <a:pt x="534719" y="1140566"/>
                  </a:lnTo>
                  <a:cubicBezTo>
                    <a:pt x="514751" y="1133381"/>
                    <a:pt x="492355" y="1129585"/>
                    <a:pt x="480841" y="1127235"/>
                  </a:cubicBezTo>
                  <a:cubicBezTo>
                    <a:pt x="433349" y="1117475"/>
                    <a:pt x="384058" y="1114583"/>
                    <a:pt x="335847" y="1114944"/>
                  </a:cubicBezTo>
                  <a:close/>
                  <a:moveTo>
                    <a:pt x="243588" y="1107107"/>
                  </a:moveTo>
                  <a:lnTo>
                    <a:pt x="160241" y="1116170"/>
                  </a:lnTo>
                  <a:cubicBezTo>
                    <a:pt x="154034" y="1117784"/>
                    <a:pt x="145038" y="1119980"/>
                    <a:pt x="135035" y="1122910"/>
                  </a:cubicBezTo>
                  <a:lnTo>
                    <a:pt x="109573" y="1131991"/>
                  </a:lnTo>
                  <a:lnTo>
                    <a:pt x="117127" y="1135558"/>
                  </a:lnTo>
                  <a:lnTo>
                    <a:pt x="128183" y="1139705"/>
                  </a:lnTo>
                  <a:lnTo>
                    <a:pt x="154515" y="1127235"/>
                  </a:lnTo>
                  <a:close/>
                  <a:moveTo>
                    <a:pt x="440916" y="1106303"/>
                  </a:moveTo>
                  <a:lnTo>
                    <a:pt x="533370" y="1127235"/>
                  </a:lnTo>
                  <a:lnTo>
                    <a:pt x="558949" y="1139496"/>
                  </a:lnTo>
                  <a:lnTo>
                    <a:pt x="575824" y="1134762"/>
                  </a:lnTo>
                  <a:lnTo>
                    <a:pt x="578001" y="1133583"/>
                  </a:lnTo>
                  <a:lnTo>
                    <a:pt x="574065" y="1131275"/>
                  </a:lnTo>
                  <a:cubicBezTo>
                    <a:pt x="551755" y="1121997"/>
                    <a:pt x="526205" y="1116708"/>
                    <a:pt x="511452" y="1113302"/>
                  </a:cubicBezTo>
                  <a:close/>
                  <a:moveTo>
                    <a:pt x="341604" y="1096450"/>
                  </a:moveTo>
                  <a:lnTo>
                    <a:pt x="257246" y="1105622"/>
                  </a:lnTo>
                  <a:lnTo>
                    <a:pt x="344122" y="1101207"/>
                  </a:lnTo>
                  <a:lnTo>
                    <a:pt x="437446" y="1105959"/>
                  </a:lnTo>
                  <a:close/>
                  <a:moveTo>
                    <a:pt x="46266" y="1005816"/>
                  </a:moveTo>
                  <a:cubicBezTo>
                    <a:pt x="60619" y="1019560"/>
                    <a:pt x="76228" y="1028784"/>
                    <a:pt x="92868" y="1035928"/>
                  </a:cubicBezTo>
                  <a:lnTo>
                    <a:pt x="115678" y="1043547"/>
                  </a:lnTo>
                  <a:lnTo>
                    <a:pt x="144907" y="1034124"/>
                  </a:lnTo>
                  <a:cubicBezTo>
                    <a:pt x="165136" y="1030266"/>
                    <a:pt x="185770" y="1028024"/>
                    <a:pt x="205773" y="1024974"/>
                  </a:cubicBezTo>
                  <a:cubicBezTo>
                    <a:pt x="245419" y="1019233"/>
                    <a:pt x="284704" y="1014209"/>
                    <a:pt x="324350" y="1011698"/>
                  </a:cubicBezTo>
                  <a:cubicBezTo>
                    <a:pt x="363816" y="1009186"/>
                    <a:pt x="405264" y="1007751"/>
                    <a:pt x="446037" y="1010980"/>
                  </a:cubicBezTo>
                  <a:cubicBezTo>
                    <a:pt x="486809" y="1014209"/>
                    <a:pt x="526906" y="1022104"/>
                    <a:pt x="563668" y="1038250"/>
                  </a:cubicBezTo>
                  <a:cubicBezTo>
                    <a:pt x="566552" y="1039327"/>
                    <a:pt x="564389" y="1042915"/>
                    <a:pt x="561866" y="1042556"/>
                  </a:cubicBezTo>
                  <a:cubicBezTo>
                    <a:pt x="481854" y="1029280"/>
                    <a:pt x="406165" y="1018874"/>
                    <a:pt x="324350" y="1024256"/>
                  </a:cubicBezTo>
                  <a:cubicBezTo>
                    <a:pt x="286326" y="1026768"/>
                    <a:pt x="245419" y="1028921"/>
                    <a:pt x="204962" y="1033496"/>
                  </a:cubicBezTo>
                  <a:lnTo>
                    <a:pt x="130811" y="1048602"/>
                  </a:lnTo>
                  <a:lnTo>
                    <a:pt x="145659" y="1053561"/>
                  </a:lnTo>
                  <a:cubicBezTo>
                    <a:pt x="147453" y="1054285"/>
                    <a:pt x="147094" y="1057178"/>
                    <a:pt x="145300" y="1057178"/>
                  </a:cubicBezTo>
                  <a:lnTo>
                    <a:pt x="118178" y="1051176"/>
                  </a:lnTo>
                  <a:lnTo>
                    <a:pt x="88276" y="1057267"/>
                  </a:lnTo>
                  <a:cubicBezTo>
                    <a:pt x="85753" y="1057985"/>
                    <a:pt x="84312" y="1054038"/>
                    <a:pt x="86474" y="1052962"/>
                  </a:cubicBezTo>
                  <a:lnTo>
                    <a:pt x="102665" y="1047742"/>
                  </a:lnTo>
                  <a:lnTo>
                    <a:pt x="89324" y="1044790"/>
                  </a:lnTo>
                  <a:cubicBezTo>
                    <a:pt x="72101" y="1035566"/>
                    <a:pt x="56672" y="1022273"/>
                    <a:pt x="44113" y="1007986"/>
                  </a:cubicBezTo>
                  <a:cubicBezTo>
                    <a:pt x="43037" y="1006901"/>
                    <a:pt x="44831" y="1004369"/>
                    <a:pt x="46266" y="1005816"/>
                  </a:cubicBezTo>
                  <a:close/>
                  <a:moveTo>
                    <a:pt x="58184" y="954387"/>
                  </a:moveTo>
                  <a:cubicBezTo>
                    <a:pt x="59531" y="954478"/>
                    <a:pt x="60698" y="955387"/>
                    <a:pt x="60518" y="957205"/>
                  </a:cubicBezTo>
                  <a:cubicBezTo>
                    <a:pt x="58005" y="974659"/>
                    <a:pt x="81345" y="984476"/>
                    <a:pt x="93913" y="990294"/>
                  </a:cubicBezTo>
                  <a:cubicBezTo>
                    <a:pt x="107917" y="997203"/>
                    <a:pt x="123357" y="1003021"/>
                    <a:pt x="136284" y="1011748"/>
                  </a:cubicBezTo>
                  <a:cubicBezTo>
                    <a:pt x="139516" y="1013930"/>
                    <a:pt x="137361" y="1018293"/>
                    <a:pt x="133770" y="1017566"/>
                  </a:cubicBezTo>
                  <a:cubicBezTo>
                    <a:pt x="112585" y="1014293"/>
                    <a:pt x="88526" y="1001930"/>
                    <a:pt x="70572" y="989931"/>
                  </a:cubicBezTo>
                  <a:cubicBezTo>
                    <a:pt x="59082" y="981931"/>
                    <a:pt x="49387" y="971023"/>
                    <a:pt x="54773" y="956478"/>
                  </a:cubicBezTo>
                  <a:cubicBezTo>
                    <a:pt x="55312" y="955023"/>
                    <a:pt x="56838" y="954296"/>
                    <a:pt x="58184" y="954387"/>
                  </a:cubicBezTo>
                  <a:close/>
                  <a:moveTo>
                    <a:pt x="72895" y="904418"/>
                  </a:moveTo>
                  <a:cubicBezTo>
                    <a:pt x="74240" y="903279"/>
                    <a:pt x="76124" y="903005"/>
                    <a:pt x="77559" y="904829"/>
                  </a:cubicBezTo>
                  <a:cubicBezTo>
                    <a:pt x="84375" y="913581"/>
                    <a:pt x="92626" y="921969"/>
                    <a:pt x="102313" y="927440"/>
                  </a:cubicBezTo>
                  <a:cubicBezTo>
                    <a:pt x="111999" y="932910"/>
                    <a:pt x="122403" y="934004"/>
                    <a:pt x="131372" y="940204"/>
                  </a:cubicBezTo>
                  <a:cubicBezTo>
                    <a:pt x="133166" y="941663"/>
                    <a:pt x="132807" y="944216"/>
                    <a:pt x="130655" y="945310"/>
                  </a:cubicBezTo>
                  <a:cubicBezTo>
                    <a:pt x="107694" y="954792"/>
                    <a:pt x="80070" y="928534"/>
                    <a:pt x="71460" y="909205"/>
                  </a:cubicBezTo>
                  <a:cubicBezTo>
                    <a:pt x="70742" y="907564"/>
                    <a:pt x="71550" y="905558"/>
                    <a:pt x="72895" y="904418"/>
                  </a:cubicBezTo>
                  <a:close/>
                  <a:moveTo>
                    <a:pt x="85770" y="859938"/>
                  </a:moveTo>
                  <a:cubicBezTo>
                    <a:pt x="87552" y="858162"/>
                    <a:pt x="90403" y="857630"/>
                    <a:pt x="92541" y="860115"/>
                  </a:cubicBezTo>
                  <a:cubicBezTo>
                    <a:pt x="97886" y="867217"/>
                    <a:pt x="105370" y="868993"/>
                    <a:pt x="113211" y="872899"/>
                  </a:cubicBezTo>
                  <a:cubicBezTo>
                    <a:pt x="115705" y="873964"/>
                    <a:pt x="114636" y="877160"/>
                    <a:pt x="112498" y="878226"/>
                  </a:cubicBezTo>
                  <a:cubicBezTo>
                    <a:pt x="102519" y="881777"/>
                    <a:pt x="91472" y="874675"/>
                    <a:pt x="85413" y="867217"/>
                  </a:cubicBezTo>
                  <a:cubicBezTo>
                    <a:pt x="83275" y="864732"/>
                    <a:pt x="83988" y="861713"/>
                    <a:pt x="85770" y="859938"/>
                  </a:cubicBezTo>
                  <a:close/>
                  <a:moveTo>
                    <a:pt x="437456" y="521982"/>
                  </a:moveTo>
                  <a:cubicBezTo>
                    <a:pt x="445361" y="520182"/>
                    <a:pt x="448954" y="533146"/>
                    <a:pt x="441049" y="534586"/>
                  </a:cubicBezTo>
                  <a:cubicBezTo>
                    <a:pt x="420209" y="539268"/>
                    <a:pt x="399369" y="539268"/>
                    <a:pt x="378170" y="537828"/>
                  </a:cubicBezTo>
                  <a:cubicBezTo>
                    <a:pt x="375834" y="537648"/>
                    <a:pt x="372151" y="537017"/>
                    <a:pt x="368423" y="536567"/>
                  </a:cubicBezTo>
                  <a:lnTo>
                    <a:pt x="363513" y="536479"/>
                  </a:lnTo>
                  <a:lnTo>
                    <a:pt x="363797" y="531345"/>
                  </a:lnTo>
                  <a:cubicBezTo>
                    <a:pt x="364875" y="525944"/>
                    <a:pt x="357330" y="536387"/>
                    <a:pt x="358408" y="536387"/>
                  </a:cubicBezTo>
                  <a:lnTo>
                    <a:pt x="363513" y="536479"/>
                  </a:lnTo>
                  <a:lnTo>
                    <a:pt x="362450" y="555653"/>
                  </a:lnTo>
                  <a:cubicBezTo>
                    <a:pt x="362899" y="564206"/>
                    <a:pt x="363797" y="572759"/>
                    <a:pt x="363797" y="579961"/>
                  </a:cubicBezTo>
                  <a:lnTo>
                    <a:pt x="363271" y="729291"/>
                  </a:lnTo>
                  <a:lnTo>
                    <a:pt x="364788" y="727942"/>
                  </a:lnTo>
                  <a:cubicBezTo>
                    <a:pt x="389665" y="729674"/>
                    <a:pt x="417065" y="732791"/>
                    <a:pt x="441942" y="727942"/>
                  </a:cubicBezTo>
                  <a:cubicBezTo>
                    <a:pt x="450234" y="726557"/>
                    <a:pt x="453840" y="738680"/>
                    <a:pt x="445547" y="740411"/>
                  </a:cubicBezTo>
                  <a:cubicBezTo>
                    <a:pt x="419589" y="745261"/>
                    <a:pt x="390746" y="742490"/>
                    <a:pt x="364788" y="740758"/>
                  </a:cubicBezTo>
                  <a:lnTo>
                    <a:pt x="363236" y="739135"/>
                  </a:lnTo>
                  <a:lnTo>
                    <a:pt x="363079" y="783786"/>
                  </a:lnTo>
                  <a:lnTo>
                    <a:pt x="362827" y="855016"/>
                  </a:lnTo>
                  <a:lnTo>
                    <a:pt x="462629" y="855379"/>
                  </a:lnTo>
                  <a:cubicBezTo>
                    <a:pt x="470887" y="853557"/>
                    <a:pt x="474478" y="866673"/>
                    <a:pt x="466219" y="868495"/>
                  </a:cubicBezTo>
                  <a:lnTo>
                    <a:pt x="362779" y="868495"/>
                  </a:lnTo>
                  <a:lnTo>
                    <a:pt x="362719" y="885339"/>
                  </a:lnTo>
                  <a:cubicBezTo>
                    <a:pt x="362719" y="904785"/>
                    <a:pt x="367390" y="931434"/>
                    <a:pt x="362360" y="950520"/>
                  </a:cubicBezTo>
                  <a:lnTo>
                    <a:pt x="362360" y="954700"/>
                  </a:lnTo>
                  <a:lnTo>
                    <a:pt x="358093" y="953851"/>
                  </a:lnTo>
                  <a:cubicBezTo>
                    <a:pt x="358228" y="953220"/>
                    <a:pt x="360204" y="953941"/>
                    <a:pt x="362360" y="960603"/>
                  </a:cubicBezTo>
                  <a:lnTo>
                    <a:pt x="362360" y="954700"/>
                  </a:lnTo>
                  <a:lnTo>
                    <a:pt x="364875" y="955201"/>
                  </a:lnTo>
                  <a:cubicBezTo>
                    <a:pt x="370624" y="953401"/>
                    <a:pt x="381403" y="956281"/>
                    <a:pt x="387512" y="956642"/>
                  </a:cubicBezTo>
                  <a:cubicBezTo>
                    <a:pt x="428114" y="959523"/>
                    <a:pt x="471950" y="963484"/>
                    <a:pt x="511834" y="954841"/>
                  </a:cubicBezTo>
                  <a:cubicBezTo>
                    <a:pt x="520457" y="952680"/>
                    <a:pt x="523691" y="965644"/>
                    <a:pt x="515427" y="967445"/>
                  </a:cubicBezTo>
                  <a:cubicBezTo>
                    <a:pt x="464405" y="978609"/>
                    <a:pt x="407633" y="972487"/>
                    <a:pt x="355892" y="967445"/>
                  </a:cubicBezTo>
                  <a:cubicBezTo>
                    <a:pt x="352299" y="967445"/>
                    <a:pt x="349425" y="964924"/>
                    <a:pt x="349425" y="960963"/>
                  </a:cubicBezTo>
                  <a:cubicBezTo>
                    <a:pt x="349784" y="816917"/>
                    <a:pt x="350143" y="672871"/>
                    <a:pt x="350503" y="529185"/>
                  </a:cubicBezTo>
                  <a:cubicBezTo>
                    <a:pt x="350503" y="525944"/>
                    <a:pt x="353377" y="522343"/>
                    <a:pt x="356970" y="522703"/>
                  </a:cubicBezTo>
                  <a:cubicBezTo>
                    <a:pt x="383559" y="525944"/>
                    <a:pt x="411226" y="527744"/>
                    <a:pt x="437456" y="521982"/>
                  </a:cubicBezTo>
                  <a:close/>
                  <a:moveTo>
                    <a:pt x="221671" y="340035"/>
                  </a:moveTo>
                  <a:cubicBezTo>
                    <a:pt x="222658" y="339140"/>
                    <a:pt x="224272" y="338872"/>
                    <a:pt x="225707" y="340125"/>
                  </a:cubicBezTo>
                  <a:cubicBezTo>
                    <a:pt x="235033" y="347642"/>
                    <a:pt x="245436" y="352654"/>
                    <a:pt x="257273" y="355517"/>
                  </a:cubicBezTo>
                  <a:cubicBezTo>
                    <a:pt x="268035" y="358023"/>
                    <a:pt x="278796" y="356233"/>
                    <a:pt x="289557" y="357665"/>
                  </a:cubicBezTo>
                  <a:cubicBezTo>
                    <a:pt x="291709" y="358023"/>
                    <a:pt x="293503" y="361245"/>
                    <a:pt x="290992" y="362677"/>
                  </a:cubicBezTo>
                  <a:cubicBezTo>
                    <a:pt x="268752" y="373774"/>
                    <a:pt x="237903" y="359097"/>
                    <a:pt x="221402" y="343704"/>
                  </a:cubicBezTo>
                  <a:cubicBezTo>
                    <a:pt x="220326" y="342452"/>
                    <a:pt x="220685" y="340930"/>
                    <a:pt x="221671" y="340035"/>
                  </a:cubicBezTo>
                  <a:close/>
                  <a:moveTo>
                    <a:pt x="211906" y="104619"/>
                  </a:moveTo>
                  <a:cubicBezTo>
                    <a:pt x="223537" y="104980"/>
                    <a:pt x="234079" y="110406"/>
                    <a:pt x="245347" y="112938"/>
                  </a:cubicBezTo>
                  <a:cubicBezTo>
                    <a:pt x="258069" y="115470"/>
                    <a:pt x="271155" y="114023"/>
                    <a:pt x="283877" y="116917"/>
                  </a:cubicBezTo>
                  <a:cubicBezTo>
                    <a:pt x="286421" y="117640"/>
                    <a:pt x="287148" y="121619"/>
                    <a:pt x="284604" y="122704"/>
                  </a:cubicBezTo>
                  <a:cubicBezTo>
                    <a:pt x="264248" y="132470"/>
                    <a:pt x="223537" y="125959"/>
                    <a:pt x="210452" y="106789"/>
                  </a:cubicBezTo>
                  <a:cubicBezTo>
                    <a:pt x="209725" y="105704"/>
                    <a:pt x="210815" y="104257"/>
                    <a:pt x="211906" y="104619"/>
                  </a:cubicBezTo>
                  <a:close/>
                  <a:moveTo>
                    <a:pt x="209200" y="83244"/>
                  </a:moveTo>
                  <a:lnTo>
                    <a:pt x="209271" y="86296"/>
                  </a:lnTo>
                  <a:lnTo>
                    <a:pt x="212481" y="84538"/>
                  </a:lnTo>
                  <a:close/>
                  <a:moveTo>
                    <a:pt x="467460" y="37095"/>
                  </a:moveTo>
                  <a:cubicBezTo>
                    <a:pt x="470019" y="38610"/>
                    <a:pt x="471814" y="41550"/>
                    <a:pt x="470737" y="44579"/>
                  </a:cubicBezTo>
                  <a:cubicBezTo>
                    <a:pt x="457093" y="84850"/>
                    <a:pt x="375947" y="73446"/>
                    <a:pt x="344709" y="72734"/>
                  </a:cubicBezTo>
                  <a:cubicBezTo>
                    <a:pt x="318858" y="72377"/>
                    <a:pt x="228018" y="83425"/>
                    <a:pt x="221914" y="44223"/>
                  </a:cubicBezTo>
                  <a:cubicBezTo>
                    <a:pt x="220837" y="37808"/>
                    <a:pt x="229454" y="35314"/>
                    <a:pt x="231608" y="41372"/>
                  </a:cubicBezTo>
                  <a:cubicBezTo>
                    <a:pt x="240226" y="65250"/>
                    <a:pt x="322807" y="59191"/>
                    <a:pt x="344709" y="59191"/>
                  </a:cubicBezTo>
                  <a:cubicBezTo>
                    <a:pt x="375229" y="59191"/>
                    <a:pt x="438063" y="64893"/>
                    <a:pt x="459606" y="38165"/>
                  </a:cubicBezTo>
                  <a:cubicBezTo>
                    <a:pt x="461581" y="35492"/>
                    <a:pt x="464902" y="35581"/>
                    <a:pt x="467460" y="37095"/>
                  </a:cubicBezTo>
                  <a:close/>
                  <a:moveTo>
                    <a:pt x="369619" y="12957"/>
                  </a:moveTo>
                  <a:cubicBezTo>
                    <a:pt x="339993" y="12329"/>
                    <a:pt x="310276" y="14033"/>
                    <a:pt x="282180" y="16543"/>
                  </a:cubicBezTo>
                  <a:cubicBezTo>
                    <a:pt x="262009" y="18695"/>
                    <a:pt x="241117" y="23357"/>
                    <a:pt x="222747" y="30530"/>
                  </a:cubicBezTo>
                  <a:cubicBezTo>
                    <a:pt x="204377" y="37344"/>
                    <a:pt x="188888" y="48820"/>
                    <a:pt x="208699" y="67111"/>
                  </a:cubicBezTo>
                  <a:cubicBezTo>
                    <a:pt x="216984" y="74284"/>
                    <a:pt x="237515" y="77511"/>
                    <a:pt x="247961" y="80381"/>
                  </a:cubicBezTo>
                  <a:cubicBezTo>
                    <a:pt x="304153" y="93650"/>
                    <a:pt x="363586" y="90064"/>
                    <a:pt x="420498" y="86836"/>
                  </a:cubicBezTo>
                  <a:cubicBezTo>
                    <a:pt x="412213" y="87553"/>
                    <a:pt x="411853" y="100823"/>
                    <a:pt x="420498" y="99747"/>
                  </a:cubicBezTo>
                  <a:cubicBezTo>
                    <a:pt x="371871" y="102975"/>
                    <a:pt x="322163" y="105485"/>
                    <a:pt x="273896" y="98671"/>
                  </a:cubicBezTo>
                  <a:cubicBezTo>
                    <a:pt x="267592" y="97864"/>
                    <a:pt x="259826" y="96856"/>
                    <a:pt x="251479" y="95432"/>
                  </a:cubicBezTo>
                  <a:lnTo>
                    <a:pt x="225808" y="89755"/>
                  </a:lnTo>
                  <a:lnTo>
                    <a:pt x="236881" y="94612"/>
                  </a:lnTo>
                  <a:cubicBezTo>
                    <a:pt x="237945" y="95690"/>
                    <a:pt x="237590" y="98566"/>
                    <a:pt x="235817" y="98925"/>
                  </a:cubicBezTo>
                  <a:cubicBezTo>
                    <a:pt x="227305" y="100722"/>
                    <a:pt x="218439" y="96050"/>
                    <a:pt x="210636" y="93174"/>
                  </a:cubicBezTo>
                  <a:lnTo>
                    <a:pt x="209371" y="90667"/>
                  </a:lnTo>
                  <a:lnTo>
                    <a:pt x="210255" y="129054"/>
                  </a:lnTo>
                  <a:lnTo>
                    <a:pt x="242842" y="142004"/>
                  </a:lnTo>
                  <a:cubicBezTo>
                    <a:pt x="253195" y="144826"/>
                    <a:pt x="263905" y="145179"/>
                    <a:pt x="274258" y="148707"/>
                  </a:cubicBezTo>
                  <a:cubicBezTo>
                    <a:pt x="276043" y="149765"/>
                    <a:pt x="276043" y="152235"/>
                    <a:pt x="274258" y="152940"/>
                  </a:cubicBezTo>
                  <a:cubicBezTo>
                    <a:pt x="263191" y="156997"/>
                    <a:pt x="250607" y="155762"/>
                    <a:pt x="238558" y="151970"/>
                  </a:cubicBezTo>
                  <a:lnTo>
                    <a:pt x="210457" y="137857"/>
                  </a:lnTo>
                  <a:lnTo>
                    <a:pt x="212211" y="214054"/>
                  </a:lnTo>
                  <a:lnTo>
                    <a:pt x="214479" y="272259"/>
                  </a:lnTo>
                  <a:lnTo>
                    <a:pt x="250072" y="284066"/>
                  </a:lnTo>
                  <a:cubicBezTo>
                    <a:pt x="261340" y="286904"/>
                    <a:pt x="274426" y="286194"/>
                    <a:pt x="284604" y="291869"/>
                  </a:cubicBezTo>
                  <a:cubicBezTo>
                    <a:pt x="286785" y="293287"/>
                    <a:pt x="287148" y="297189"/>
                    <a:pt x="284604" y="298253"/>
                  </a:cubicBezTo>
                  <a:cubicBezTo>
                    <a:pt x="272972" y="303927"/>
                    <a:pt x="258796" y="299671"/>
                    <a:pt x="246801" y="296479"/>
                  </a:cubicBezTo>
                  <a:lnTo>
                    <a:pt x="214678" y="277930"/>
                  </a:lnTo>
                  <a:lnTo>
                    <a:pt x="213900" y="301292"/>
                  </a:lnTo>
                  <a:lnTo>
                    <a:pt x="248458" y="315540"/>
                  </a:lnTo>
                  <a:cubicBezTo>
                    <a:pt x="259876" y="317724"/>
                    <a:pt x="271295" y="315904"/>
                    <a:pt x="282713" y="318817"/>
                  </a:cubicBezTo>
                  <a:cubicBezTo>
                    <a:pt x="285211" y="319181"/>
                    <a:pt x="285568" y="322822"/>
                    <a:pt x="283070" y="324278"/>
                  </a:cubicBezTo>
                  <a:cubicBezTo>
                    <a:pt x="266745" y="335202"/>
                    <a:pt x="242392" y="329535"/>
                    <a:pt x="224762" y="318185"/>
                  </a:cubicBezTo>
                  <a:lnTo>
                    <a:pt x="213658" y="308578"/>
                  </a:lnTo>
                  <a:lnTo>
                    <a:pt x="212572" y="341207"/>
                  </a:lnTo>
                  <a:cubicBezTo>
                    <a:pt x="201764" y="421893"/>
                    <a:pt x="170783" y="504019"/>
                    <a:pt x="149889" y="582544"/>
                  </a:cubicBezTo>
                  <a:lnTo>
                    <a:pt x="72355" y="869264"/>
                  </a:lnTo>
                  <a:lnTo>
                    <a:pt x="102886" y="885307"/>
                  </a:lnTo>
                  <a:cubicBezTo>
                    <a:pt x="114316" y="888586"/>
                    <a:pt x="126460" y="890772"/>
                    <a:pt x="138604" y="892958"/>
                  </a:cubicBezTo>
                  <a:cubicBezTo>
                    <a:pt x="141105" y="893322"/>
                    <a:pt x="140747" y="897330"/>
                    <a:pt x="138604" y="898059"/>
                  </a:cubicBezTo>
                  <a:cubicBezTo>
                    <a:pt x="125388" y="902613"/>
                    <a:pt x="110565" y="902249"/>
                    <a:pt x="96679" y="898195"/>
                  </a:cubicBezTo>
                  <a:lnTo>
                    <a:pt x="69057" y="881457"/>
                  </a:lnTo>
                  <a:lnTo>
                    <a:pt x="62710" y="904928"/>
                  </a:lnTo>
                  <a:cubicBezTo>
                    <a:pt x="52623" y="940588"/>
                    <a:pt x="42897" y="976609"/>
                    <a:pt x="33170" y="1012269"/>
                  </a:cubicBezTo>
                  <a:cubicBezTo>
                    <a:pt x="27766" y="1032080"/>
                    <a:pt x="14077" y="1059816"/>
                    <a:pt x="13357" y="1078187"/>
                  </a:cubicBezTo>
                  <a:lnTo>
                    <a:pt x="17100" y="1096462"/>
                  </a:lnTo>
                  <a:lnTo>
                    <a:pt x="30392" y="1115395"/>
                  </a:lnTo>
                  <a:cubicBezTo>
                    <a:pt x="40055" y="1124805"/>
                    <a:pt x="52581" y="1131681"/>
                    <a:pt x="62243" y="1141453"/>
                  </a:cubicBezTo>
                  <a:cubicBezTo>
                    <a:pt x="63317" y="1143263"/>
                    <a:pt x="62601" y="1146882"/>
                    <a:pt x="60096" y="1146520"/>
                  </a:cubicBezTo>
                  <a:lnTo>
                    <a:pt x="33337" y="1129247"/>
                  </a:lnTo>
                  <a:lnTo>
                    <a:pt x="33575" y="1129651"/>
                  </a:lnTo>
                  <a:lnTo>
                    <a:pt x="60981" y="1157363"/>
                  </a:lnTo>
                  <a:lnTo>
                    <a:pt x="75329" y="1138485"/>
                  </a:lnTo>
                  <a:lnTo>
                    <a:pt x="83288" y="1133609"/>
                  </a:lnTo>
                  <a:lnTo>
                    <a:pt x="71646" y="1127647"/>
                  </a:lnTo>
                  <a:cubicBezTo>
                    <a:pt x="41429" y="1110877"/>
                    <a:pt x="6819" y="1085060"/>
                    <a:pt x="26750" y="1054162"/>
                  </a:cubicBezTo>
                  <a:cubicBezTo>
                    <a:pt x="27469" y="1053078"/>
                    <a:pt x="28995" y="1052897"/>
                    <a:pt x="30207" y="1053349"/>
                  </a:cubicBezTo>
                  <a:cubicBezTo>
                    <a:pt x="31419" y="1053801"/>
                    <a:pt x="32317" y="1054885"/>
                    <a:pt x="31778" y="1056330"/>
                  </a:cubicBezTo>
                  <a:cubicBezTo>
                    <a:pt x="22800" y="1078374"/>
                    <a:pt x="45515" y="1098973"/>
                    <a:pt x="73796" y="1115100"/>
                  </a:cubicBezTo>
                  <a:lnTo>
                    <a:pt x="96221" y="1125687"/>
                  </a:lnTo>
                  <a:lnTo>
                    <a:pt x="105904" y="1119756"/>
                  </a:lnTo>
                  <a:lnTo>
                    <a:pt x="146367" y="1107145"/>
                  </a:lnTo>
                  <a:lnTo>
                    <a:pt x="81924" y="1086303"/>
                  </a:lnTo>
                  <a:cubicBezTo>
                    <a:pt x="62465" y="1073678"/>
                    <a:pt x="45618" y="1056512"/>
                    <a:pt x="33006" y="1038165"/>
                  </a:cubicBezTo>
                  <a:cubicBezTo>
                    <a:pt x="31925" y="1036712"/>
                    <a:pt x="34447" y="1034532"/>
                    <a:pt x="35528" y="1035985"/>
                  </a:cubicBezTo>
                  <a:cubicBezTo>
                    <a:pt x="65438" y="1073406"/>
                    <a:pt x="102914" y="1089028"/>
                    <a:pt x="146877" y="1103197"/>
                  </a:cubicBezTo>
                  <a:lnTo>
                    <a:pt x="146526" y="1107095"/>
                  </a:lnTo>
                  <a:lnTo>
                    <a:pt x="188933" y="1093878"/>
                  </a:lnTo>
                  <a:cubicBezTo>
                    <a:pt x="275887" y="1075743"/>
                    <a:pt x="372101" y="1079238"/>
                    <a:pt x="454956" y="1089995"/>
                  </a:cubicBezTo>
                  <a:cubicBezTo>
                    <a:pt x="477986" y="1092864"/>
                    <a:pt x="520448" y="1097436"/>
                    <a:pt x="557917" y="1109403"/>
                  </a:cubicBezTo>
                  <a:lnTo>
                    <a:pt x="591897" y="1126053"/>
                  </a:lnTo>
                  <a:lnTo>
                    <a:pt x="626894" y="1107088"/>
                  </a:lnTo>
                  <a:cubicBezTo>
                    <a:pt x="642413" y="1096423"/>
                    <a:pt x="657211" y="1084724"/>
                    <a:pt x="673633" y="1073204"/>
                  </a:cubicBezTo>
                  <a:cubicBezTo>
                    <a:pt x="676881" y="1071044"/>
                    <a:pt x="680851" y="1075364"/>
                    <a:pt x="679047" y="1078244"/>
                  </a:cubicBezTo>
                  <a:cubicBezTo>
                    <a:pt x="669121" y="1093813"/>
                    <a:pt x="655407" y="1106436"/>
                    <a:pt x="639380" y="1116791"/>
                  </a:cubicBezTo>
                  <a:lnTo>
                    <a:pt x="605352" y="1132646"/>
                  </a:lnTo>
                  <a:lnTo>
                    <a:pt x="607323" y="1133611"/>
                  </a:lnTo>
                  <a:cubicBezTo>
                    <a:pt x="613915" y="1138807"/>
                    <a:pt x="619432" y="1144644"/>
                    <a:pt x="623493" y="1151209"/>
                  </a:cubicBezTo>
                  <a:lnTo>
                    <a:pt x="628059" y="1164716"/>
                  </a:lnTo>
                  <a:lnTo>
                    <a:pt x="631583" y="1167795"/>
                  </a:lnTo>
                  <a:lnTo>
                    <a:pt x="632616" y="1167158"/>
                  </a:lnTo>
                  <a:cubicBezTo>
                    <a:pt x="656392" y="1146626"/>
                    <a:pt x="690255" y="1112406"/>
                    <a:pt x="689174" y="1078187"/>
                  </a:cubicBezTo>
                  <a:cubicBezTo>
                    <a:pt x="688454" y="1062698"/>
                    <a:pt x="680889" y="1051532"/>
                    <a:pt x="676206" y="1038204"/>
                  </a:cubicBezTo>
                  <a:cubicBezTo>
                    <a:pt x="653150" y="972286"/>
                    <a:pt x="639101" y="902046"/>
                    <a:pt x="621088" y="835048"/>
                  </a:cubicBezTo>
                  <a:cubicBezTo>
                    <a:pt x="591188" y="726266"/>
                    <a:pt x="561648" y="617484"/>
                    <a:pt x="532829" y="508702"/>
                  </a:cubicBezTo>
                  <a:cubicBezTo>
                    <a:pt x="517698" y="451790"/>
                    <a:pt x="493922" y="391275"/>
                    <a:pt x="489239" y="332562"/>
                  </a:cubicBezTo>
                  <a:cubicBezTo>
                    <a:pt x="485817" y="289877"/>
                    <a:pt x="486267" y="246383"/>
                    <a:pt x="487888" y="202888"/>
                  </a:cubicBezTo>
                  <a:lnTo>
                    <a:pt x="493144" y="82771"/>
                  </a:lnTo>
                  <a:lnTo>
                    <a:pt x="490467" y="84460"/>
                  </a:lnTo>
                  <a:cubicBezTo>
                    <a:pt x="465073" y="94188"/>
                    <a:pt x="432925" y="98671"/>
                    <a:pt x="420498" y="99747"/>
                  </a:cubicBezTo>
                  <a:cubicBezTo>
                    <a:pt x="429143" y="99388"/>
                    <a:pt x="429143" y="86119"/>
                    <a:pt x="420498" y="86836"/>
                  </a:cubicBezTo>
                  <a:cubicBezTo>
                    <a:pt x="441030" y="85043"/>
                    <a:pt x="462642" y="80022"/>
                    <a:pt x="482093" y="72849"/>
                  </a:cubicBezTo>
                  <a:cubicBezTo>
                    <a:pt x="500463" y="66035"/>
                    <a:pt x="515591" y="54559"/>
                    <a:pt x="495780" y="36268"/>
                  </a:cubicBezTo>
                  <a:cubicBezTo>
                    <a:pt x="487496" y="29095"/>
                    <a:pt x="467324" y="25868"/>
                    <a:pt x="456518" y="23357"/>
                  </a:cubicBezTo>
                  <a:cubicBezTo>
                    <a:pt x="428782" y="16543"/>
                    <a:pt x="399246" y="13584"/>
                    <a:pt x="369619" y="12957"/>
                  </a:cubicBezTo>
                  <a:close/>
                  <a:moveTo>
                    <a:pt x="356562" y="1"/>
                  </a:moveTo>
                  <a:cubicBezTo>
                    <a:pt x="381776" y="-44"/>
                    <a:pt x="406990" y="1301"/>
                    <a:pt x="430944" y="4708"/>
                  </a:cubicBezTo>
                  <a:cubicBezTo>
                    <a:pt x="455438" y="7936"/>
                    <a:pt x="504785" y="14750"/>
                    <a:pt x="519914" y="37703"/>
                  </a:cubicBezTo>
                  <a:cubicBezTo>
                    <a:pt x="527208" y="48731"/>
                    <a:pt x="526195" y="57988"/>
                    <a:pt x="520184" y="65704"/>
                  </a:cubicBezTo>
                  <a:lnTo>
                    <a:pt x="506506" y="74337"/>
                  </a:lnTo>
                  <a:lnTo>
                    <a:pt x="503289" y="223059"/>
                  </a:lnTo>
                  <a:cubicBezTo>
                    <a:pt x="502568" y="263042"/>
                    <a:pt x="497165" y="306627"/>
                    <a:pt x="504369" y="346249"/>
                  </a:cubicBezTo>
                  <a:cubicBezTo>
                    <a:pt x="522382" y="445306"/>
                    <a:pt x="555884" y="544002"/>
                    <a:pt x="581822" y="640537"/>
                  </a:cubicBezTo>
                  <a:cubicBezTo>
                    <a:pt x="611002" y="748239"/>
                    <a:pt x="640181" y="855940"/>
                    <a:pt x="669361" y="963281"/>
                  </a:cubicBezTo>
                  <a:cubicBezTo>
                    <a:pt x="676206" y="987055"/>
                    <a:pt x="681249" y="1011909"/>
                    <a:pt x="689174" y="1034962"/>
                  </a:cubicBezTo>
                  <a:cubicBezTo>
                    <a:pt x="703944" y="1078187"/>
                    <a:pt x="704665" y="1103761"/>
                    <a:pt x="675125" y="1141583"/>
                  </a:cubicBezTo>
                  <a:lnTo>
                    <a:pt x="632312" y="1177771"/>
                  </a:lnTo>
                  <a:lnTo>
                    <a:pt x="631996" y="1200547"/>
                  </a:lnTo>
                  <a:cubicBezTo>
                    <a:pt x="629944" y="1214455"/>
                    <a:pt x="624968" y="1225491"/>
                    <a:pt x="616250" y="1234864"/>
                  </a:cubicBezTo>
                  <a:lnTo>
                    <a:pt x="599765" y="1245368"/>
                  </a:lnTo>
                  <a:lnTo>
                    <a:pt x="600902" y="1246382"/>
                  </a:lnTo>
                  <a:cubicBezTo>
                    <a:pt x="613552" y="1437780"/>
                    <a:pt x="626564" y="1629538"/>
                    <a:pt x="639576" y="1821296"/>
                  </a:cubicBezTo>
                  <a:cubicBezTo>
                    <a:pt x="639576" y="1824179"/>
                    <a:pt x="637046" y="1827423"/>
                    <a:pt x="634516" y="1827784"/>
                  </a:cubicBezTo>
                  <a:cubicBezTo>
                    <a:pt x="625480" y="1829586"/>
                    <a:pt x="616082" y="1831749"/>
                    <a:pt x="606685" y="1833190"/>
                  </a:cubicBezTo>
                  <a:cubicBezTo>
                    <a:pt x="602348" y="1834272"/>
                    <a:pt x="598733" y="1831388"/>
                    <a:pt x="598010" y="1826702"/>
                  </a:cubicBezTo>
                  <a:lnTo>
                    <a:pt x="559963" y="1263942"/>
                  </a:lnTo>
                  <a:lnTo>
                    <a:pt x="462484" y="1289481"/>
                  </a:lnTo>
                  <a:lnTo>
                    <a:pt x="357009" y="1295326"/>
                  </a:lnTo>
                  <a:lnTo>
                    <a:pt x="357009" y="1325274"/>
                  </a:lnTo>
                  <a:lnTo>
                    <a:pt x="369988" y="1327407"/>
                  </a:lnTo>
                  <a:cubicBezTo>
                    <a:pt x="375037" y="1328690"/>
                    <a:pt x="379729" y="1330502"/>
                    <a:pt x="383158" y="1333097"/>
                  </a:cubicBezTo>
                  <a:lnTo>
                    <a:pt x="387204" y="1340605"/>
                  </a:lnTo>
                  <a:lnTo>
                    <a:pt x="389982" y="1343263"/>
                  </a:lnTo>
                  <a:cubicBezTo>
                    <a:pt x="389982" y="1368620"/>
                    <a:pt x="390341" y="1393977"/>
                    <a:pt x="389982" y="1419335"/>
                  </a:cubicBezTo>
                  <a:cubicBezTo>
                    <a:pt x="389624" y="1426218"/>
                    <a:pt x="389624" y="1429116"/>
                    <a:pt x="383886" y="1432738"/>
                  </a:cubicBezTo>
                  <a:lnTo>
                    <a:pt x="377318" y="1434862"/>
                  </a:lnTo>
                  <a:lnTo>
                    <a:pt x="377675" y="1611517"/>
                  </a:lnTo>
                  <a:cubicBezTo>
                    <a:pt x="377675" y="1634238"/>
                    <a:pt x="379650" y="1658854"/>
                    <a:pt x="380638" y="1683468"/>
                  </a:cubicBezTo>
                  <a:lnTo>
                    <a:pt x="380348" y="1690527"/>
                  </a:lnTo>
                  <a:lnTo>
                    <a:pt x="385015" y="1690527"/>
                  </a:lnTo>
                  <a:cubicBezTo>
                    <a:pt x="388959" y="1690527"/>
                    <a:pt x="391826" y="1693742"/>
                    <a:pt x="391826" y="1697671"/>
                  </a:cubicBezTo>
                  <a:lnTo>
                    <a:pt x="392089" y="1704618"/>
                  </a:lnTo>
                  <a:lnTo>
                    <a:pt x="382506" y="1710529"/>
                  </a:lnTo>
                  <a:cubicBezTo>
                    <a:pt x="386091" y="1712673"/>
                    <a:pt x="389317" y="1714458"/>
                    <a:pt x="392543" y="1716602"/>
                  </a:cubicBezTo>
                  <a:lnTo>
                    <a:pt x="392089" y="1704618"/>
                  </a:lnTo>
                  <a:lnTo>
                    <a:pt x="435201" y="1678025"/>
                  </a:lnTo>
                  <a:cubicBezTo>
                    <a:pt x="438069" y="1675882"/>
                    <a:pt x="442729" y="1677311"/>
                    <a:pt x="444163" y="1680526"/>
                  </a:cubicBezTo>
                  <a:lnTo>
                    <a:pt x="446042" y="1683408"/>
                  </a:lnTo>
                  <a:lnTo>
                    <a:pt x="471121" y="1667428"/>
                  </a:lnTo>
                  <a:cubicBezTo>
                    <a:pt x="476718" y="1664005"/>
                    <a:pt x="481413" y="1661752"/>
                    <a:pt x="486424" y="1660671"/>
                  </a:cubicBezTo>
                  <a:cubicBezTo>
                    <a:pt x="491434" y="1659590"/>
                    <a:pt x="496761" y="1659680"/>
                    <a:pt x="503623" y="1660942"/>
                  </a:cubicBezTo>
                  <a:cubicBezTo>
                    <a:pt x="508318" y="1661662"/>
                    <a:pt x="509401" y="1667068"/>
                    <a:pt x="507595" y="1670671"/>
                  </a:cubicBezTo>
                  <a:cubicBezTo>
                    <a:pt x="505429" y="1675716"/>
                    <a:pt x="504345" y="1680041"/>
                    <a:pt x="500012" y="1683284"/>
                  </a:cubicBezTo>
                  <a:cubicBezTo>
                    <a:pt x="495678" y="1686887"/>
                    <a:pt x="490261" y="1689410"/>
                    <a:pt x="485566" y="1692293"/>
                  </a:cubicBezTo>
                  <a:lnTo>
                    <a:pt x="459831" y="1707985"/>
                  </a:lnTo>
                  <a:lnTo>
                    <a:pt x="463161" y="1715530"/>
                  </a:lnTo>
                  <a:cubicBezTo>
                    <a:pt x="464954" y="1726246"/>
                    <a:pt x="452407" y="1728746"/>
                    <a:pt x="444521" y="1733389"/>
                  </a:cubicBezTo>
                  <a:lnTo>
                    <a:pt x="418302" y="1749111"/>
                  </a:lnTo>
                  <a:lnTo>
                    <a:pt x="444292" y="1755365"/>
                  </a:lnTo>
                  <a:lnTo>
                    <a:pt x="449698" y="1757657"/>
                  </a:lnTo>
                  <a:lnTo>
                    <a:pt x="450944" y="1757946"/>
                  </a:lnTo>
                  <a:lnTo>
                    <a:pt x="452914" y="1759020"/>
                  </a:lnTo>
                  <a:lnTo>
                    <a:pt x="477074" y="1769261"/>
                  </a:lnTo>
                  <a:lnTo>
                    <a:pt x="485070" y="1776554"/>
                  </a:lnTo>
                  <a:lnTo>
                    <a:pt x="487903" y="1778099"/>
                  </a:lnTo>
                  <a:lnTo>
                    <a:pt x="489560" y="1780649"/>
                  </a:lnTo>
                  <a:lnTo>
                    <a:pt x="499790" y="1789979"/>
                  </a:lnTo>
                  <a:cubicBezTo>
                    <a:pt x="504830" y="1798175"/>
                    <a:pt x="506910" y="1807739"/>
                    <a:pt x="504750" y="1818901"/>
                  </a:cubicBezTo>
                  <a:cubicBezTo>
                    <a:pt x="493226" y="1874824"/>
                    <a:pt x="389869" y="1881679"/>
                    <a:pt x="347734" y="1882401"/>
                  </a:cubicBezTo>
                  <a:cubicBezTo>
                    <a:pt x="303799" y="1883483"/>
                    <a:pt x="188198" y="1879154"/>
                    <a:pt x="175593" y="1819623"/>
                  </a:cubicBezTo>
                  <a:cubicBezTo>
                    <a:pt x="166680" y="1776598"/>
                    <a:pt x="220767" y="1757521"/>
                    <a:pt x="263256" y="1748693"/>
                  </a:cubicBezTo>
                  <a:lnTo>
                    <a:pt x="293746" y="1743660"/>
                  </a:lnTo>
                  <a:lnTo>
                    <a:pt x="291553" y="1666653"/>
                  </a:lnTo>
                  <a:cubicBezTo>
                    <a:pt x="292361" y="1637845"/>
                    <a:pt x="293978" y="1608992"/>
                    <a:pt x="293978" y="1581222"/>
                  </a:cubicBezTo>
                  <a:cubicBezTo>
                    <a:pt x="293978" y="1532172"/>
                    <a:pt x="293978" y="1483123"/>
                    <a:pt x="293618" y="1433713"/>
                  </a:cubicBezTo>
                  <a:lnTo>
                    <a:pt x="293979" y="1433370"/>
                  </a:lnTo>
                  <a:lnTo>
                    <a:pt x="290029" y="1431148"/>
                  </a:lnTo>
                  <a:cubicBezTo>
                    <a:pt x="286628" y="1427689"/>
                    <a:pt x="284453" y="1423138"/>
                    <a:pt x="284184" y="1417161"/>
                  </a:cubicBezTo>
                  <a:lnTo>
                    <a:pt x="284184" y="1346690"/>
                  </a:lnTo>
                  <a:lnTo>
                    <a:pt x="283306" y="1345642"/>
                  </a:lnTo>
                  <a:lnTo>
                    <a:pt x="284184" y="1344148"/>
                  </a:lnTo>
                  <a:lnTo>
                    <a:pt x="284184" y="1343485"/>
                  </a:lnTo>
                  <a:lnTo>
                    <a:pt x="283306" y="1342040"/>
                  </a:lnTo>
                  <a:cubicBezTo>
                    <a:pt x="285987" y="1331954"/>
                    <a:pt x="297068" y="1327362"/>
                    <a:pt x="309356" y="1325336"/>
                  </a:cubicBezTo>
                  <a:lnTo>
                    <a:pt x="319298" y="1324537"/>
                  </a:lnTo>
                  <a:lnTo>
                    <a:pt x="319546" y="1294822"/>
                  </a:lnTo>
                  <a:lnTo>
                    <a:pt x="222878" y="1289481"/>
                  </a:lnTo>
                  <a:lnTo>
                    <a:pt x="123897" y="1263629"/>
                  </a:lnTo>
                  <a:lnTo>
                    <a:pt x="85829" y="1826702"/>
                  </a:lnTo>
                  <a:cubicBezTo>
                    <a:pt x="85829" y="1831388"/>
                    <a:pt x="81853" y="1834272"/>
                    <a:pt x="77154" y="1833190"/>
                  </a:cubicBezTo>
                  <a:cubicBezTo>
                    <a:pt x="68118" y="1831749"/>
                    <a:pt x="59082" y="1829586"/>
                    <a:pt x="49685" y="1827784"/>
                  </a:cubicBezTo>
                  <a:cubicBezTo>
                    <a:pt x="46793" y="1827423"/>
                    <a:pt x="44625" y="1824179"/>
                    <a:pt x="44625" y="1821296"/>
                  </a:cubicBezTo>
                  <a:cubicBezTo>
                    <a:pt x="57275" y="1629538"/>
                    <a:pt x="70287" y="1437780"/>
                    <a:pt x="83299" y="1246382"/>
                  </a:cubicBezTo>
                  <a:lnTo>
                    <a:pt x="83576" y="1246135"/>
                  </a:lnTo>
                  <a:lnTo>
                    <a:pt x="79558" y="1243889"/>
                  </a:lnTo>
                  <a:cubicBezTo>
                    <a:pt x="58099" y="1227646"/>
                    <a:pt x="53102" y="1207423"/>
                    <a:pt x="52562" y="1172485"/>
                  </a:cubicBezTo>
                  <a:lnTo>
                    <a:pt x="55823" y="1169349"/>
                  </a:lnTo>
                  <a:lnTo>
                    <a:pt x="30378" y="1147931"/>
                  </a:lnTo>
                  <a:cubicBezTo>
                    <a:pt x="12366" y="1126904"/>
                    <a:pt x="-693" y="1102681"/>
                    <a:pt x="28" y="1078187"/>
                  </a:cubicBezTo>
                  <a:cubicBezTo>
                    <a:pt x="748" y="1056214"/>
                    <a:pt x="13357" y="1033881"/>
                    <a:pt x="19481" y="1012269"/>
                  </a:cubicBezTo>
                  <a:cubicBezTo>
                    <a:pt x="29928" y="974448"/>
                    <a:pt x="40015" y="935906"/>
                    <a:pt x="50462" y="898084"/>
                  </a:cubicBezTo>
                  <a:cubicBezTo>
                    <a:pt x="81803" y="783539"/>
                    <a:pt x="112784" y="668993"/>
                    <a:pt x="143765" y="554808"/>
                  </a:cubicBezTo>
                  <a:cubicBezTo>
                    <a:pt x="162498" y="484208"/>
                    <a:pt x="190597" y="410006"/>
                    <a:pt x="199603" y="337605"/>
                  </a:cubicBezTo>
                  <a:cubicBezTo>
                    <a:pt x="205367" y="293299"/>
                    <a:pt x="199603" y="245032"/>
                    <a:pt x="198522" y="200366"/>
                  </a:cubicBezTo>
                  <a:lnTo>
                    <a:pt x="195686" y="75215"/>
                  </a:lnTo>
                  <a:lnTo>
                    <a:pt x="184566" y="65676"/>
                  </a:lnTo>
                  <a:cubicBezTo>
                    <a:pt x="155750" y="21923"/>
                    <a:pt x="257327" y="5425"/>
                    <a:pt x="282180" y="3632"/>
                  </a:cubicBezTo>
                  <a:cubicBezTo>
                    <a:pt x="306134" y="1480"/>
                    <a:pt x="331348" y="46"/>
                    <a:pt x="356562" y="1"/>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2" name="Freeform 32">
              <a:extLst>
                <a:ext uri="{FF2B5EF4-FFF2-40B4-BE49-F238E27FC236}">
                  <a16:creationId xmlns:a16="http://schemas.microsoft.com/office/drawing/2014/main" id="{F1AFABA4-2465-C64A-83B5-C4F49643E90B}"/>
                </a:ext>
              </a:extLst>
            </p:cNvPr>
            <p:cNvSpPr>
              <a:spLocks/>
            </p:cNvSpPr>
            <p:nvPr/>
          </p:nvSpPr>
          <p:spPr bwMode="auto">
            <a:xfrm>
              <a:off x="10848528" y="1772740"/>
              <a:ext cx="864096" cy="864172"/>
            </a:xfrm>
            <a:custGeom>
              <a:avLst/>
              <a:gdLst/>
              <a:ahLst/>
              <a:cxnLst/>
              <a:rect l="0" t="0" r="r" b="b"/>
              <a:pathLst>
                <a:path w="2078047" h="2078230">
                  <a:moveTo>
                    <a:pt x="882752" y="1672581"/>
                  </a:moveTo>
                  <a:cubicBezTo>
                    <a:pt x="884867" y="1672581"/>
                    <a:pt x="885925" y="1674596"/>
                    <a:pt x="885925" y="1676108"/>
                  </a:cubicBezTo>
                  <a:cubicBezTo>
                    <a:pt x="885397" y="1677619"/>
                    <a:pt x="885397" y="1678626"/>
                    <a:pt x="884867" y="1680138"/>
                  </a:cubicBezTo>
                  <a:cubicBezTo>
                    <a:pt x="883810" y="1684672"/>
                    <a:pt x="876932" y="1685679"/>
                    <a:pt x="874288" y="1682153"/>
                  </a:cubicBezTo>
                  <a:cubicBezTo>
                    <a:pt x="870584" y="1678123"/>
                    <a:pt x="874288" y="1673085"/>
                    <a:pt x="879049" y="1673085"/>
                  </a:cubicBezTo>
                  <a:cubicBezTo>
                    <a:pt x="880107" y="1672581"/>
                    <a:pt x="881164" y="1672581"/>
                    <a:pt x="882752" y="1672581"/>
                  </a:cubicBezTo>
                  <a:close/>
                  <a:moveTo>
                    <a:pt x="1011147" y="1640841"/>
                  </a:moveTo>
                  <a:cubicBezTo>
                    <a:pt x="1021991" y="1640841"/>
                    <a:pt x="1021991" y="1658474"/>
                    <a:pt x="1011147" y="1658474"/>
                  </a:cubicBezTo>
                  <a:cubicBezTo>
                    <a:pt x="999812" y="1658474"/>
                    <a:pt x="999812" y="1640841"/>
                    <a:pt x="1011147" y="1640841"/>
                  </a:cubicBezTo>
                  <a:close/>
                  <a:moveTo>
                    <a:pt x="900695" y="1606834"/>
                  </a:moveTo>
                  <a:cubicBezTo>
                    <a:pt x="908630" y="1606834"/>
                    <a:pt x="908134" y="1617696"/>
                    <a:pt x="900695" y="1617696"/>
                  </a:cubicBezTo>
                  <a:cubicBezTo>
                    <a:pt x="893256" y="1617696"/>
                    <a:pt x="893256" y="1606834"/>
                    <a:pt x="900695" y="1606834"/>
                  </a:cubicBezTo>
                  <a:close/>
                  <a:moveTo>
                    <a:pt x="1006613" y="1588697"/>
                  </a:moveTo>
                  <a:cubicBezTo>
                    <a:pt x="1015177" y="1588697"/>
                    <a:pt x="1015177" y="1604019"/>
                    <a:pt x="1006613" y="1604019"/>
                  </a:cubicBezTo>
                  <a:cubicBezTo>
                    <a:pt x="997544" y="1604019"/>
                    <a:pt x="997544" y="1588697"/>
                    <a:pt x="1006613" y="1588697"/>
                  </a:cubicBezTo>
                  <a:close/>
                  <a:moveTo>
                    <a:pt x="825839" y="1584163"/>
                  </a:moveTo>
                  <a:cubicBezTo>
                    <a:pt x="836041" y="1584163"/>
                    <a:pt x="836041" y="1599504"/>
                    <a:pt x="825839" y="1599504"/>
                  </a:cubicBezTo>
                  <a:cubicBezTo>
                    <a:pt x="816173" y="1599504"/>
                    <a:pt x="816173" y="1584163"/>
                    <a:pt x="825839" y="1584163"/>
                  </a:cubicBezTo>
                  <a:close/>
                  <a:moveTo>
                    <a:pt x="1148310" y="1554689"/>
                  </a:moveTo>
                  <a:cubicBezTo>
                    <a:pt x="1160259" y="1554689"/>
                    <a:pt x="1160259" y="1572336"/>
                    <a:pt x="1148310" y="1572336"/>
                  </a:cubicBezTo>
                  <a:cubicBezTo>
                    <a:pt x="1135841" y="1572336"/>
                    <a:pt x="1135841" y="1554689"/>
                    <a:pt x="1148310" y="1554689"/>
                  </a:cubicBezTo>
                  <a:close/>
                  <a:moveTo>
                    <a:pt x="910963" y="1529948"/>
                  </a:moveTo>
                  <a:cubicBezTo>
                    <a:pt x="913289" y="1529046"/>
                    <a:pt x="916162" y="1529166"/>
                    <a:pt x="918351" y="1530849"/>
                  </a:cubicBezTo>
                  <a:cubicBezTo>
                    <a:pt x="922182" y="1533736"/>
                    <a:pt x="922182" y="1537102"/>
                    <a:pt x="918351" y="1539507"/>
                  </a:cubicBezTo>
                  <a:cubicBezTo>
                    <a:pt x="913972" y="1542873"/>
                    <a:pt x="906859" y="1540469"/>
                    <a:pt x="906859" y="1535178"/>
                  </a:cubicBezTo>
                  <a:cubicBezTo>
                    <a:pt x="906859" y="1532774"/>
                    <a:pt x="908637" y="1530850"/>
                    <a:pt x="910963" y="1529948"/>
                  </a:cubicBezTo>
                  <a:close/>
                  <a:moveTo>
                    <a:pt x="860382" y="1518415"/>
                  </a:moveTo>
                  <a:cubicBezTo>
                    <a:pt x="865483" y="1518415"/>
                    <a:pt x="865483" y="1526916"/>
                    <a:pt x="860382" y="1526916"/>
                  </a:cubicBezTo>
                  <a:cubicBezTo>
                    <a:pt x="854715" y="1526916"/>
                    <a:pt x="854715" y="1518415"/>
                    <a:pt x="860382" y="1518415"/>
                  </a:cubicBezTo>
                  <a:close/>
                  <a:moveTo>
                    <a:pt x="1091432" y="1517317"/>
                  </a:moveTo>
                  <a:cubicBezTo>
                    <a:pt x="1096672" y="1517317"/>
                    <a:pt x="1101979" y="1520751"/>
                    <a:pt x="1100386" y="1527623"/>
                  </a:cubicBezTo>
                  <a:cubicBezTo>
                    <a:pt x="1099855" y="1529150"/>
                    <a:pt x="1099325" y="1530677"/>
                    <a:pt x="1098794" y="1531695"/>
                  </a:cubicBezTo>
                  <a:cubicBezTo>
                    <a:pt x="1096140" y="1538311"/>
                    <a:pt x="1087120" y="1538311"/>
                    <a:pt x="1083937" y="1531695"/>
                  </a:cubicBezTo>
                  <a:cubicBezTo>
                    <a:pt x="1083406" y="1530677"/>
                    <a:pt x="1083406" y="1529150"/>
                    <a:pt x="1082876" y="1527623"/>
                  </a:cubicBezTo>
                  <a:cubicBezTo>
                    <a:pt x="1081018" y="1520751"/>
                    <a:pt x="1086192" y="1517317"/>
                    <a:pt x="1091432" y="1517317"/>
                  </a:cubicBezTo>
                  <a:close/>
                  <a:moveTo>
                    <a:pt x="1274997" y="1484408"/>
                  </a:moveTo>
                  <a:cubicBezTo>
                    <a:pt x="1282657" y="1484408"/>
                    <a:pt x="1282657" y="1495271"/>
                    <a:pt x="1274997" y="1495271"/>
                  </a:cubicBezTo>
                  <a:cubicBezTo>
                    <a:pt x="1267335" y="1495271"/>
                    <a:pt x="1267335" y="1484408"/>
                    <a:pt x="1274997" y="1484408"/>
                  </a:cubicBezTo>
                  <a:close/>
                  <a:moveTo>
                    <a:pt x="1213861" y="1458174"/>
                  </a:moveTo>
                  <a:cubicBezTo>
                    <a:pt x="1218242" y="1458174"/>
                    <a:pt x="1222689" y="1461413"/>
                    <a:pt x="1221642" y="1467891"/>
                  </a:cubicBezTo>
                  <a:cubicBezTo>
                    <a:pt x="1221120" y="1468431"/>
                    <a:pt x="1221120" y="1468970"/>
                    <a:pt x="1221120" y="1469509"/>
                  </a:cubicBezTo>
                  <a:cubicBezTo>
                    <a:pt x="1219550" y="1477066"/>
                    <a:pt x="1208564" y="1477066"/>
                    <a:pt x="1206994" y="1469509"/>
                  </a:cubicBezTo>
                  <a:lnTo>
                    <a:pt x="1206470" y="1467891"/>
                  </a:lnTo>
                  <a:cubicBezTo>
                    <a:pt x="1205163" y="1461413"/>
                    <a:pt x="1209479" y="1458174"/>
                    <a:pt x="1213861" y="1458174"/>
                  </a:cubicBezTo>
                  <a:close/>
                  <a:moveTo>
                    <a:pt x="1331949" y="1454935"/>
                  </a:moveTo>
                  <a:cubicBezTo>
                    <a:pt x="1343920" y="1454935"/>
                    <a:pt x="1343920" y="1474830"/>
                    <a:pt x="1331949" y="1474830"/>
                  </a:cubicBezTo>
                  <a:cubicBezTo>
                    <a:pt x="1319479" y="1474830"/>
                    <a:pt x="1319479" y="1454935"/>
                    <a:pt x="1331949" y="1454935"/>
                  </a:cubicBezTo>
                  <a:close/>
                  <a:moveTo>
                    <a:pt x="1084821" y="1414259"/>
                  </a:moveTo>
                  <a:cubicBezTo>
                    <a:pt x="1089681" y="1414712"/>
                    <a:pt x="1094158" y="1416528"/>
                    <a:pt x="1096716" y="1421195"/>
                  </a:cubicBezTo>
                  <a:cubicBezTo>
                    <a:pt x="1101322" y="1430011"/>
                    <a:pt x="1092623" y="1439347"/>
                    <a:pt x="1086996" y="1445571"/>
                  </a:cubicBezTo>
                  <a:cubicBezTo>
                    <a:pt x="1075229" y="1458018"/>
                    <a:pt x="1060904" y="1467352"/>
                    <a:pt x="1046068" y="1475131"/>
                  </a:cubicBezTo>
                  <a:cubicBezTo>
                    <a:pt x="1034811" y="1480837"/>
                    <a:pt x="1018952" y="1490691"/>
                    <a:pt x="1005139" y="1489135"/>
                  </a:cubicBezTo>
                  <a:cubicBezTo>
                    <a:pt x="990942" y="1487579"/>
                    <a:pt x="988543" y="1471145"/>
                    <a:pt x="995354" y="1465431"/>
                  </a:cubicBezTo>
                  <a:lnTo>
                    <a:pt x="999277" y="1464954"/>
                  </a:lnTo>
                  <a:lnTo>
                    <a:pt x="999000" y="1465279"/>
                  </a:lnTo>
                  <a:cubicBezTo>
                    <a:pt x="996442" y="1469946"/>
                    <a:pt x="1002580" y="1473576"/>
                    <a:pt x="1005139" y="1469427"/>
                  </a:cubicBezTo>
                  <a:lnTo>
                    <a:pt x="1005829" y="1468789"/>
                  </a:lnTo>
                  <a:lnTo>
                    <a:pt x="1006162" y="1470983"/>
                  </a:lnTo>
                  <a:cubicBezTo>
                    <a:pt x="1012301" y="1473058"/>
                    <a:pt x="1017929" y="1472021"/>
                    <a:pt x="1023045" y="1468909"/>
                  </a:cubicBezTo>
                  <a:cubicBezTo>
                    <a:pt x="1026627" y="1467352"/>
                    <a:pt x="1030207" y="1465797"/>
                    <a:pt x="1033277" y="1464240"/>
                  </a:cubicBezTo>
                  <a:cubicBezTo>
                    <a:pt x="1039928" y="1460610"/>
                    <a:pt x="1046579" y="1457498"/>
                    <a:pt x="1053230" y="1453868"/>
                  </a:cubicBezTo>
                  <a:cubicBezTo>
                    <a:pt x="1057323" y="1451276"/>
                    <a:pt x="1085461" y="1434161"/>
                    <a:pt x="1083415" y="1427938"/>
                  </a:cubicBezTo>
                  <a:cubicBezTo>
                    <a:pt x="1080857" y="1421714"/>
                    <a:pt x="1045555" y="1434161"/>
                    <a:pt x="1039928" y="1437272"/>
                  </a:cubicBezTo>
                  <a:lnTo>
                    <a:pt x="1005829" y="1468789"/>
                  </a:lnTo>
                  <a:lnTo>
                    <a:pt x="1005139" y="1464240"/>
                  </a:lnTo>
                  <a:lnTo>
                    <a:pt x="999277" y="1464954"/>
                  </a:lnTo>
                  <a:lnTo>
                    <a:pt x="1028289" y="1431049"/>
                  </a:lnTo>
                  <a:cubicBezTo>
                    <a:pt x="1040824" y="1422621"/>
                    <a:pt x="1055532" y="1417305"/>
                    <a:pt x="1070624" y="1415490"/>
                  </a:cubicBezTo>
                  <a:cubicBezTo>
                    <a:pt x="1074717" y="1414712"/>
                    <a:pt x="1079961" y="1413805"/>
                    <a:pt x="1084821" y="1414259"/>
                  </a:cubicBezTo>
                  <a:close/>
                  <a:moveTo>
                    <a:pt x="1354343" y="1393029"/>
                  </a:moveTo>
                  <a:cubicBezTo>
                    <a:pt x="1358364" y="1394682"/>
                    <a:pt x="1361395" y="1398881"/>
                    <a:pt x="1358495" y="1403717"/>
                  </a:cubicBezTo>
                  <a:cubicBezTo>
                    <a:pt x="1354278" y="1411351"/>
                    <a:pt x="1342150" y="1405752"/>
                    <a:pt x="1344259" y="1397609"/>
                  </a:cubicBezTo>
                  <a:cubicBezTo>
                    <a:pt x="1345313" y="1392265"/>
                    <a:pt x="1350323" y="1391375"/>
                    <a:pt x="1354343" y="1393029"/>
                  </a:cubicBezTo>
                  <a:close/>
                  <a:moveTo>
                    <a:pt x="1292450" y="1387910"/>
                  </a:moveTo>
                  <a:cubicBezTo>
                    <a:pt x="1294792" y="1387880"/>
                    <a:pt x="1297239" y="1389024"/>
                    <a:pt x="1299271" y="1391992"/>
                  </a:cubicBezTo>
                  <a:lnTo>
                    <a:pt x="1300795" y="1394465"/>
                  </a:lnTo>
                  <a:cubicBezTo>
                    <a:pt x="1305367" y="1400895"/>
                    <a:pt x="1297237" y="1406831"/>
                    <a:pt x="1290632" y="1403864"/>
                  </a:cubicBezTo>
                  <a:cubicBezTo>
                    <a:pt x="1290124" y="1403864"/>
                    <a:pt x="1289108" y="1403368"/>
                    <a:pt x="1288091" y="1402378"/>
                  </a:cubicBezTo>
                  <a:cubicBezTo>
                    <a:pt x="1279326" y="1398670"/>
                    <a:pt x="1285424" y="1388003"/>
                    <a:pt x="1292450" y="1387910"/>
                  </a:cubicBezTo>
                  <a:close/>
                  <a:moveTo>
                    <a:pt x="1075137" y="1359258"/>
                  </a:moveTo>
                  <a:cubicBezTo>
                    <a:pt x="1091970" y="1355180"/>
                    <a:pt x="1114926" y="1362315"/>
                    <a:pt x="1105233" y="1384231"/>
                  </a:cubicBezTo>
                  <a:cubicBezTo>
                    <a:pt x="1097581" y="1401562"/>
                    <a:pt x="1068506" y="1420419"/>
                    <a:pt x="1048611" y="1416851"/>
                  </a:cubicBezTo>
                  <a:lnTo>
                    <a:pt x="1037762" y="1402541"/>
                  </a:lnTo>
                  <a:lnTo>
                    <a:pt x="1041471" y="1403600"/>
                  </a:lnTo>
                  <a:lnTo>
                    <a:pt x="1055156" y="1386126"/>
                  </a:lnTo>
                  <a:lnTo>
                    <a:pt x="1056773" y="1388818"/>
                  </a:lnTo>
                  <a:cubicBezTo>
                    <a:pt x="1053712" y="1392387"/>
                    <a:pt x="1045551" y="1401052"/>
                    <a:pt x="1055243" y="1400542"/>
                  </a:cubicBezTo>
                  <a:cubicBezTo>
                    <a:pt x="1060345" y="1400542"/>
                    <a:pt x="1066975" y="1396974"/>
                    <a:pt x="1071056" y="1394935"/>
                  </a:cubicBezTo>
                  <a:cubicBezTo>
                    <a:pt x="1075647" y="1391878"/>
                    <a:pt x="1097581" y="1378626"/>
                    <a:pt x="1089420" y="1372509"/>
                  </a:cubicBezTo>
                  <a:cubicBezTo>
                    <a:pt x="1082789" y="1367922"/>
                    <a:pt x="1065444" y="1376587"/>
                    <a:pt x="1059833" y="1380154"/>
                  </a:cubicBezTo>
                  <a:lnTo>
                    <a:pt x="1055156" y="1386126"/>
                  </a:lnTo>
                  <a:lnTo>
                    <a:pt x="1053712" y="1383723"/>
                  </a:lnTo>
                  <a:cubicBezTo>
                    <a:pt x="1046061" y="1386781"/>
                    <a:pt x="1037899" y="1391368"/>
                    <a:pt x="1035859" y="1400032"/>
                  </a:cubicBezTo>
                  <a:lnTo>
                    <a:pt x="1037762" y="1402541"/>
                  </a:lnTo>
                  <a:lnTo>
                    <a:pt x="1034329" y="1401562"/>
                  </a:lnTo>
                  <a:cubicBezTo>
                    <a:pt x="1037389" y="1380664"/>
                    <a:pt x="1054732" y="1363845"/>
                    <a:pt x="1075137" y="1359258"/>
                  </a:cubicBezTo>
                  <a:close/>
                  <a:moveTo>
                    <a:pt x="1456131" y="1350646"/>
                  </a:moveTo>
                  <a:cubicBezTo>
                    <a:pt x="1466334" y="1350646"/>
                    <a:pt x="1466334" y="1366006"/>
                    <a:pt x="1456131" y="1366006"/>
                  </a:cubicBezTo>
                  <a:cubicBezTo>
                    <a:pt x="1446439" y="1366006"/>
                    <a:pt x="1446439" y="1350646"/>
                    <a:pt x="1456131" y="1350646"/>
                  </a:cubicBezTo>
                  <a:close/>
                  <a:moveTo>
                    <a:pt x="1501935" y="1327723"/>
                  </a:moveTo>
                  <a:cubicBezTo>
                    <a:pt x="1505386" y="1330747"/>
                    <a:pt x="1507849" y="1334777"/>
                    <a:pt x="1509822" y="1339311"/>
                  </a:cubicBezTo>
                  <a:cubicBezTo>
                    <a:pt x="1516228" y="1350899"/>
                    <a:pt x="1495529" y="1356944"/>
                    <a:pt x="1495035" y="1343341"/>
                  </a:cubicBezTo>
                  <a:cubicBezTo>
                    <a:pt x="1494542" y="1338304"/>
                    <a:pt x="1494049" y="1334273"/>
                    <a:pt x="1495529" y="1329236"/>
                  </a:cubicBezTo>
                  <a:cubicBezTo>
                    <a:pt x="1496514" y="1326212"/>
                    <a:pt x="1499965" y="1325708"/>
                    <a:pt x="1501935" y="1327723"/>
                  </a:cubicBezTo>
                  <a:close/>
                  <a:moveTo>
                    <a:pt x="1256886" y="1322165"/>
                  </a:moveTo>
                  <a:lnTo>
                    <a:pt x="1271287" y="1330447"/>
                  </a:lnTo>
                  <a:cubicBezTo>
                    <a:pt x="1282686" y="1357958"/>
                    <a:pt x="1243303" y="1378846"/>
                    <a:pt x="1223610" y="1387507"/>
                  </a:cubicBezTo>
                  <a:cubicBezTo>
                    <a:pt x="1212210" y="1392602"/>
                    <a:pt x="1194591" y="1402281"/>
                    <a:pt x="1183190" y="1393621"/>
                  </a:cubicBezTo>
                  <a:cubicBezTo>
                    <a:pt x="1174382" y="1386488"/>
                    <a:pt x="1175935" y="1373242"/>
                    <a:pt x="1180600" y="1364072"/>
                  </a:cubicBezTo>
                  <a:cubicBezTo>
                    <a:pt x="1186299" y="1351335"/>
                    <a:pt x="1198218" y="1342674"/>
                    <a:pt x="1209619" y="1336051"/>
                  </a:cubicBezTo>
                  <a:lnTo>
                    <a:pt x="1210614" y="1335562"/>
                  </a:lnTo>
                  <a:lnTo>
                    <a:pt x="1210396" y="1341018"/>
                  </a:lnTo>
                  <a:cubicBezTo>
                    <a:pt x="1211563" y="1342802"/>
                    <a:pt x="1213765" y="1343693"/>
                    <a:pt x="1216355" y="1342165"/>
                  </a:cubicBezTo>
                  <a:cubicBezTo>
                    <a:pt x="1223092" y="1338089"/>
                    <a:pt x="1230348" y="1333503"/>
                    <a:pt x="1238121" y="1331975"/>
                  </a:cubicBezTo>
                  <a:lnTo>
                    <a:pt x="1244482" y="1332161"/>
                  </a:lnTo>
                  <a:lnTo>
                    <a:pt x="1228275" y="1345221"/>
                  </a:lnTo>
                  <a:cubicBezTo>
                    <a:pt x="1221020" y="1349297"/>
                    <a:pt x="1213765" y="1353372"/>
                    <a:pt x="1207547" y="1358976"/>
                  </a:cubicBezTo>
                  <a:cubicBezTo>
                    <a:pt x="1204436" y="1361524"/>
                    <a:pt x="1201327" y="1365090"/>
                    <a:pt x="1198737" y="1368656"/>
                  </a:cubicBezTo>
                  <a:cubicBezTo>
                    <a:pt x="1197182" y="1370694"/>
                    <a:pt x="1196146" y="1373242"/>
                    <a:pt x="1197182" y="1375790"/>
                  </a:cubicBezTo>
                  <a:cubicBezTo>
                    <a:pt x="1196665" y="1378337"/>
                    <a:pt x="1197182" y="1378337"/>
                    <a:pt x="1199255" y="1376808"/>
                  </a:cubicBezTo>
                  <a:cubicBezTo>
                    <a:pt x="1207028" y="1378337"/>
                    <a:pt x="1221538" y="1368656"/>
                    <a:pt x="1227756" y="1365090"/>
                  </a:cubicBezTo>
                  <a:cubicBezTo>
                    <a:pt x="1235529" y="1361014"/>
                    <a:pt x="1243303" y="1356430"/>
                    <a:pt x="1249004" y="1350825"/>
                  </a:cubicBezTo>
                  <a:cubicBezTo>
                    <a:pt x="1251076" y="1348788"/>
                    <a:pt x="1255740" y="1343693"/>
                    <a:pt x="1255740" y="1340636"/>
                  </a:cubicBezTo>
                  <a:cubicBezTo>
                    <a:pt x="1255480" y="1335797"/>
                    <a:pt x="1252631" y="1333376"/>
                    <a:pt x="1249068" y="1332293"/>
                  </a:cubicBezTo>
                  <a:lnTo>
                    <a:pt x="1244482" y="1332161"/>
                  </a:lnTo>
                  <a:lnTo>
                    <a:pt x="1256886" y="1322165"/>
                  </a:lnTo>
                  <a:close/>
                  <a:moveTo>
                    <a:pt x="1163084" y="1317667"/>
                  </a:moveTo>
                  <a:cubicBezTo>
                    <a:pt x="1172307" y="1316640"/>
                    <a:pt x="1182553" y="1319208"/>
                    <a:pt x="1188701" y="1326912"/>
                  </a:cubicBezTo>
                  <a:cubicBezTo>
                    <a:pt x="1205609" y="1346945"/>
                    <a:pt x="1172307" y="1368005"/>
                    <a:pt x="1156936" y="1374681"/>
                  </a:cubicBezTo>
                  <a:cubicBezTo>
                    <a:pt x="1144640" y="1380331"/>
                    <a:pt x="1115436" y="1381872"/>
                    <a:pt x="1116973" y="1360813"/>
                  </a:cubicBezTo>
                  <a:cubicBezTo>
                    <a:pt x="1117230" y="1355677"/>
                    <a:pt x="1120174" y="1351567"/>
                    <a:pt x="1123953" y="1347973"/>
                  </a:cubicBezTo>
                  <a:lnTo>
                    <a:pt x="1134840" y="1339101"/>
                  </a:lnTo>
                  <a:lnTo>
                    <a:pt x="1134713" y="1343863"/>
                  </a:lnTo>
                  <a:cubicBezTo>
                    <a:pt x="1136058" y="1345789"/>
                    <a:pt x="1138491" y="1346689"/>
                    <a:pt x="1141053" y="1344891"/>
                  </a:cubicBezTo>
                  <a:cubicBezTo>
                    <a:pt x="1144127" y="1343093"/>
                    <a:pt x="1150532" y="1338727"/>
                    <a:pt x="1157000" y="1335902"/>
                  </a:cubicBezTo>
                  <a:lnTo>
                    <a:pt x="1164170" y="1336015"/>
                  </a:lnTo>
                  <a:lnTo>
                    <a:pt x="1143614" y="1352081"/>
                  </a:lnTo>
                  <a:cubicBezTo>
                    <a:pt x="1141565" y="1353622"/>
                    <a:pt x="1139515" y="1355677"/>
                    <a:pt x="1137466" y="1357218"/>
                  </a:cubicBezTo>
                  <a:cubicBezTo>
                    <a:pt x="1134905" y="1359272"/>
                    <a:pt x="1131318" y="1359786"/>
                    <a:pt x="1134905" y="1361327"/>
                  </a:cubicBezTo>
                  <a:cubicBezTo>
                    <a:pt x="1137466" y="1362868"/>
                    <a:pt x="1143103" y="1361327"/>
                    <a:pt x="1146176" y="1360813"/>
                  </a:cubicBezTo>
                  <a:cubicBezTo>
                    <a:pt x="1152324" y="1358759"/>
                    <a:pt x="1180504" y="1344377"/>
                    <a:pt x="1173330" y="1336158"/>
                  </a:cubicBezTo>
                  <a:lnTo>
                    <a:pt x="1164170" y="1336015"/>
                  </a:lnTo>
                  <a:lnTo>
                    <a:pt x="1173843" y="1328453"/>
                  </a:lnTo>
                  <a:cubicBezTo>
                    <a:pt x="1175893" y="1326400"/>
                    <a:pt x="1174356" y="1322804"/>
                    <a:pt x="1171281" y="1322804"/>
                  </a:cubicBezTo>
                  <a:cubicBezTo>
                    <a:pt x="1158472" y="1322804"/>
                    <a:pt x="1146176" y="1331022"/>
                    <a:pt x="1135929" y="1338213"/>
                  </a:cubicBezTo>
                  <a:lnTo>
                    <a:pt x="1134840" y="1339101"/>
                  </a:lnTo>
                  <a:lnTo>
                    <a:pt x="1134905" y="1336672"/>
                  </a:lnTo>
                  <a:cubicBezTo>
                    <a:pt x="1142590" y="1327940"/>
                    <a:pt x="1150275" y="1319722"/>
                    <a:pt x="1163084" y="1317667"/>
                  </a:cubicBezTo>
                  <a:close/>
                  <a:moveTo>
                    <a:pt x="1243821" y="1314653"/>
                  </a:moveTo>
                  <a:lnTo>
                    <a:pt x="1248120" y="1317125"/>
                  </a:lnTo>
                  <a:lnTo>
                    <a:pt x="1210614" y="1335562"/>
                  </a:lnTo>
                  <a:lnTo>
                    <a:pt x="1210656" y="1334523"/>
                  </a:lnTo>
                  <a:cubicBezTo>
                    <a:pt x="1219464" y="1323823"/>
                    <a:pt x="1229311" y="1315163"/>
                    <a:pt x="1243821" y="1314653"/>
                  </a:cubicBezTo>
                  <a:close/>
                  <a:moveTo>
                    <a:pt x="1254185" y="1314143"/>
                  </a:moveTo>
                  <a:cubicBezTo>
                    <a:pt x="1257812" y="1312105"/>
                    <a:pt x="1261440" y="1315671"/>
                    <a:pt x="1259886" y="1319747"/>
                  </a:cubicBezTo>
                  <a:lnTo>
                    <a:pt x="1256886" y="1322165"/>
                  </a:lnTo>
                  <a:lnTo>
                    <a:pt x="1248120" y="1317125"/>
                  </a:lnTo>
                  <a:lnTo>
                    <a:pt x="1254185" y="1314143"/>
                  </a:lnTo>
                  <a:close/>
                  <a:moveTo>
                    <a:pt x="1417816" y="1303163"/>
                  </a:moveTo>
                  <a:cubicBezTo>
                    <a:pt x="1420628" y="1304548"/>
                    <a:pt x="1422722" y="1307824"/>
                    <a:pt x="1422198" y="1311601"/>
                  </a:cubicBezTo>
                  <a:cubicBezTo>
                    <a:pt x="1421152" y="1320670"/>
                    <a:pt x="1403364" y="1315633"/>
                    <a:pt x="1409119" y="1306060"/>
                  </a:cubicBezTo>
                  <a:cubicBezTo>
                    <a:pt x="1411473" y="1302281"/>
                    <a:pt x="1415004" y="1301777"/>
                    <a:pt x="1417816" y="1303163"/>
                  </a:cubicBezTo>
                  <a:close/>
                  <a:moveTo>
                    <a:pt x="1215884" y="1295574"/>
                  </a:moveTo>
                  <a:lnTo>
                    <a:pt x="1215900" y="1295738"/>
                  </a:lnTo>
                  <a:lnTo>
                    <a:pt x="1215804" y="1295719"/>
                  </a:lnTo>
                  <a:lnTo>
                    <a:pt x="1215884" y="1295574"/>
                  </a:lnTo>
                  <a:close/>
                  <a:moveTo>
                    <a:pt x="1222848" y="1282896"/>
                  </a:moveTo>
                  <a:lnTo>
                    <a:pt x="1215884" y="1295574"/>
                  </a:lnTo>
                  <a:lnTo>
                    <a:pt x="1215317" y="1289641"/>
                  </a:lnTo>
                  <a:lnTo>
                    <a:pt x="1222848" y="1282896"/>
                  </a:lnTo>
                  <a:close/>
                  <a:moveTo>
                    <a:pt x="1502551" y="1281856"/>
                  </a:moveTo>
                  <a:cubicBezTo>
                    <a:pt x="1503047" y="1281856"/>
                    <a:pt x="1503544" y="1281856"/>
                    <a:pt x="1504039" y="1281856"/>
                  </a:cubicBezTo>
                  <a:cubicBezTo>
                    <a:pt x="1513957" y="1278098"/>
                    <a:pt x="1513957" y="1297966"/>
                    <a:pt x="1504039" y="1294207"/>
                  </a:cubicBezTo>
                  <a:cubicBezTo>
                    <a:pt x="1503544" y="1294207"/>
                    <a:pt x="1503047" y="1294207"/>
                    <a:pt x="1502551" y="1293670"/>
                  </a:cubicBezTo>
                  <a:cubicBezTo>
                    <a:pt x="1500567" y="1293133"/>
                    <a:pt x="1499079" y="1291522"/>
                    <a:pt x="1498584" y="1289374"/>
                  </a:cubicBezTo>
                  <a:cubicBezTo>
                    <a:pt x="1498584" y="1288300"/>
                    <a:pt x="1498584" y="1287763"/>
                    <a:pt x="1498584" y="1286152"/>
                  </a:cubicBezTo>
                  <a:cubicBezTo>
                    <a:pt x="1499079" y="1284004"/>
                    <a:pt x="1500567" y="1282393"/>
                    <a:pt x="1502551" y="1281856"/>
                  </a:cubicBezTo>
                  <a:close/>
                  <a:moveTo>
                    <a:pt x="1279840" y="1253275"/>
                  </a:moveTo>
                  <a:cubicBezTo>
                    <a:pt x="1285035" y="1253083"/>
                    <a:pt x="1290101" y="1253727"/>
                    <a:pt x="1294258" y="1256560"/>
                  </a:cubicBezTo>
                  <a:cubicBezTo>
                    <a:pt x="1303090" y="1263258"/>
                    <a:pt x="1300492" y="1273563"/>
                    <a:pt x="1295816" y="1281808"/>
                  </a:cubicBezTo>
                  <a:cubicBezTo>
                    <a:pt x="1284905" y="1300872"/>
                    <a:pt x="1259448" y="1318391"/>
                    <a:pt x="1236068" y="1314785"/>
                  </a:cubicBezTo>
                  <a:cubicBezTo>
                    <a:pt x="1227753" y="1313496"/>
                    <a:pt x="1219702" y="1307184"/>
                    <a:pt x="1216324" y="1300164"/>
                  </a:cubicBezTo>
                  <a:lnTo>
                    <a:pt x="1215900" y="1295738"/>
                  </a:lnTo>
                  <a:lnTo>
                    <a:pt x="1224117" y="1297266"/>
                  </a:lnTo>
                  <a:lnTo>
                    <a:pt x="1230750" y="1287186"/>
                  </a:lnTo>
                  <a:lnTo>
                    <a:pt x="1238081" y="1296235"/>
                  </a:lnTo>
                  <a:cubicBezTo>
                    <a:pt x="1244381" y="1296622"/>
                    <a:pt x="1252174" y="1294690"/>
                    <a:pt x="1255810" y="1293143"/>
                  </a:cubicBezTo>
                  <a:cubicBezTo>
                    <a:pt x="1259448" y="1291598"/>
                    <a:pt x="1282308" y="1279747"/>
                    <a:pt x="1280230" y="1273048"/>
                  </a:cubicBezTo>
                  <a:cubicBezTo>
                    <a:pt x="1278672" y="1266865"/>
                    <a:pt x="1255810" y="1273048"/>
                    <a:pt x="1251135" y="1274594"/>
                  </a:cubicBezTo>
                  <a:cubicBezTo>
                    <a:pt x="1245421" y="1276140"/>
                    <a:pt x="1239185" y="1278459"/>
                    <a:pt x="1234120" y="1282065"/>
                  </a:cubicBezTo>
                  <a:lnTo>
                    <a:pt x="1230750" y="1287186"/>
                  </a:lnTo>
                  <a:lnTo>
                    <a:pt x="1229314" y="1285414"/>
                  </a:lnTo>
                  <a:cubicBezTo>
                    <a:pt x="1229833" y="1283353"/>
                    <a:pt x="1227235" y="1279747"/>
                    <a:pt x="1224637" y="1281292"/>
                  </a:cubicBezTo>
                  <a:lnTo>
                    <a:pt x="1222848" y="1282896"/>
                  </a:lnTo>
                  <a:lnTo>
                    <a:pt x="1231652" y="1266865"/>
                  </a:lnTo>
                  <a:cubicBezTo>
                    <a:pt x="1241003" y="1260425"/>
                    <a:pt x="1253212" y="1256817"/>
                    <a:pt x="1264643" y="1255013"/>
                  </a:cubicBezTo>
                  <a:cubicBezTo>
                    <a:pt x="1269320" y="1254499"/>
                    <a:pt x="1274644" y="1253468"/>
                    <a:pt x="1279840" y="1253275"/>
                  </a:cubicBezTo>
                  <a:close/>
                  <a:moveTo>
                    <a:pt x="1236151" y="1228290"/>
                  </a:moveTo>
                  <a:lnTo>
                    <a:pt x="1124453" y="1298425"/>
                  </a:lnTo>
                  <a:lnTo>
                    <a:pt x="1124440" y="1299872"/>
                  </a:lnTo>
                  <a:lnTo>
                    <a:pt x="1119146" y="1301757"/>
                  </a:lnTo>
                  <a:lnTo>
                    <a:pt x="1081110" y="1325641"/>
                  </a:lnTo>
                  <a:lnTo>
                    <a:pt x="906842" y="1447296"/>
                  </a:lnTo>
                  <a:lnTo>
                    <a:pt x="947806" y="1467701"/>
                  </a:lnTo>
                  <a:cubicBezTo>
                    <a:pt x="962951" y="1478329"/>
                    <a:pt x="977069" y="1490436"/>
                    <a:pt x="993754" y="1502546"/>
                  </a:cubicBezTo>
                  <a:cubicBezTo>
                    <a:pt x="1020451" y="1522641"/>
                    <a:pt x="1010697" y="1521611"/>
                    <a:pt x="1044581" y="1505637"/>
                  </a:cubicBezTo>
                  <a:cubicBezTo>
                    <a:pt x="1071791" y="1492756"/>
                    <a:pt x="1098488" y="1471115"/>
                    <a:pt x="1124672" y="1454111"/>
                  </a:cubicBezTo>
                  <a:lnTo>
                    <a:pt x="1142891" y="1442639"/>
                  </a:lnTo>
                  <a:lnTo>
                    <a:pt x="1123498" y="1447324"/>
                  </a:lnTo>
                  <a:cubicBezTo>
                    <a:pt x="1113175" y="1447067"/>
                    <a:pt x="1104127" y="1443069"/>
                    <a:pt x="1102853" y="1431716"/>
                  </a:cubicBezTo>
                  <a:cubicBezTo>
                    <a:pt x="1101833" y="1420881"/>
                    <a:pt x="1114068" y="1412625"/>
                    <a:pt x="1120694" y="1406950"/>
                  </a:cubicBezTo>
                  <a:cubicBezTo>
                    <a:pt x="1126047" y="1402564"/>
                    <a:pt x="1132165" y="1397663"/>
                    <a:pt x="1138600" y="1393536"/>
                  </a:cubicBezTo>
                  <a:lnTo>
                    <a:pt x="1142663" y="1391738"/>
                  </a:lnTo>
                  <a:lnTo>
                    <a:pt x="1118655" y="1412625"/>
                  </a:lnTo>
                  <a:cubicBezTo>
                    <a:pt x="1116106" y="1416754"/>
                    <a:pt x="1122224" y="1421397"/>
                    <a:pt x="1125283" y="1417785"/>
                  </a:cubicBezTo>
                  <a:cubicBezTo>
                    <a:pt x="1127322" y="1415206"/>
                    <a:pt x="1135351" y="1407854"/>
                    <a:pt x="1143698" y="1402436"/>
                  </a:cubicBezTo>
                  <a:lnTo>
                    <a:pt x="1151597" y="1398610"/>
                  </a:lnTo>
                  <a:lnTo>
                    <a:pt x="1126811" y="1419333"/>
                  </a:lnTo>
                  <a:cubicBezTo>
                    <a:pt x="1122734" y="1422945"/>
                    <a:pt x="1113048" y="1428620"/>
                    <a:pt x="1119675" y="1432749"/>
                  </a:cubicBezTo>
                  <a:cubicBezTo>
                    <a:pt x="1125793" y="1436361"/>
                    <a:pt x="1133439" y="1433780"/>
                    <a:pt x="1139046" y="1431201"/>
                  </a:cubicBezTo>
                  <a:cubicBezTo>
                    <a:pt x="1146693" y="1428620"/>
                    <a:pt x="1153320" y="1423460"/>
                    <a:pt x="1157398" y="1417270"/>
                  </a:cubicBezTo>
                  <a:cubicBezTo>
                    <a:pt x="1159946" y="1413658"/>
                    <a:pt x="1166574" y="1402823"/>
                    <a:pt x="1164025" y="1398695"/>
                  </a:cubicBezTo>
                  <a:cubicBezTo>
                    <a:pt x="1162368" y="1396115"/>
                    <a:pt x="1159373" y="1395696"/>
                    <a:pt x="1155749" y="1396599"/>
                  </a:cubicBezTo>
                  <a:lnTo>
                    <a:pt x="1151597" y="1398610"/>
                  </a:lnTo>
                  <a:lnTo>
                    <a:pt x="1161985" y="1389924"/>
                  </a:lnTo>
                  <a:cubicBezTo>
                    <a:pt x="1164025" y="1387859"/>
                    <a:pt x="1161985" y="1384247"/>
                    <a:pt x="1158417" y="1384764"/>
                  </a:cubicBezTo>
                  <a:lnTo>
                    <a:pt x="1142663" y="1391738"/>
                  </a:lnTo>
                  <a:lnTo>
                    <a:pt x="1147711" y="1387343"/>
                  </a:lnTo>
                  <a:cubicBezTo>
                    <a:pt x="1155359" y="1384247"/>
                    <a:pt x="1167084" y="1380120"/>
                    <a:pt x="1173710" y="1388376"/>
                  </a:cubicBezTo>
                  <a:cubicBezTo>
                    <a:pt x="1180592" y="1396889"/>
                    <a:pt x="1178553" y="1407854"/>
                    <a:pt x="1173073" y="1417721"/>
                  </a:cubicBezTo>
                  <a:lnTo>
                    <a:pt x="1159636" y="1432095"/>
                  </a:lnTo>
                  <a:lnTo>
                    <a:pt x="1285878" y="1352606"/>
                  </a:lnTo>
                  <a:cubicBezTo>
                    <a:pt x="1296916" y="1345906"/>
                    <a:pt x="1318736" y="1335215"/>
                    <a:pt x="1337924" y="1322398"/>
                  </a:cubicBezTo>
                  <a:lnTo>
                    <a:pt x="1355202" y="1308245"/>
                  </a:lnTo>
                  <a:lnTo>
                    <a:pt x="1312295" y="1248066"/>
                  </a:lnTo>
                  <a:cubicBezTo>
                    <a:pt x="1288794" y="1228363"/>
                    <a:pt x="1265291" y="1227845"/>
                    <a:pt x="1236171" y="1228363"/>
                  </a:cubicBezTo>
                  <a:lnTo>
                    <a:pt x="1236151" y="1228290"/>
                  </a:lnTo>
                  <a:close/>
                  <a:moveTo>
                    <a:pt x="1454105" y="1228220"/>
                  </a:moveTo>
                  <a:cubicBezTo>
                    <a:pt x="1457882" y="1228220"/>
                    <a:pt x="1459502" y="1232039"/>
                    <a:pt x="1456804" y="1234903"/>
                  </a:cubicBezTo>
                  <a:cubicBezTo>
                    <a:pt x="1456804" y="1235380"/>
                    <a:pt x="1456264" y="1235857"/>
                    <a:pt x="1455185" y="1236335"/>
                  </a:cubicBezTo>
                  <a:cubicBezTo>
                    <a:pt x="1454645" y="1236812"/>
                    <a:pt x="1453025" y="1236812"/>
                    <a:pt x="1452485" y="1236335"/>
                  </a:cubicBezTo>
                  <a:cubicBezTo>
                    <a:pt x="1452485" y="1235857"/>
                    <a:pt x="1451406" y="1235380"/>
                    <a:pt x="1450866" y="1234903"/>
                  </a:cubicBezTo>
                  <a:cubicBezTo>
                    <a:pt x="1448707" y="1232039"/>
                    <a:pt x="1450326" y="1228220"/>
                    <a:pt x="1454105" y="1228220"/>
                  </a:cubicBezTo>
                  <a:close/>
                  <a:moveTo>
                    <a:pt x="1264786" y="1210310"/>
                  </a:moveTo>
                  <a:lnTo>
                    <a:pt x="1253444" y="1217432"/>
                  </a:lnTo>
                  <a:lnTo>
                    <a:pt x="1273339" y="1213651"/>
                  </a:lnTo>
                  <a:cubicBezTo>
                    <a:pt x="1287133" y="1215660"/>
                    <a:pt x="1300800" y="1221364"/>
                    <a:pt x="1311784" y="1228363"/>
                  </a:cubicBezTo>
                  <a:cubicBezTo>
                    <a:pt x="1325578" y="1236918"/>
                    <a:pt x="1336690" y="1248584"/>
                    <a:pt x="1346206" y="1261677"/>
                  </a:cubicBezTo>
                  <a:lnTo>
                    <a:pt x="1366231" y="1295426"/>
                  </a:lnTo>
                  <a:lnTo>
                    <a:pt x="1374183" y="1279439"/>
                  </a:lnTo>
                  <a:cubicBezTo>
                    <a:pt x="1375722" y="1225851"/>
                    <a:pt x="1306927" y="1209878"/>
                    <a:pt x="1266882" y="1211938"/>
                  </a:cubicBezTo>
                  <a:lnTo>
                    <a:pt x="1264786" y="1210310"/>
                  </a:lnTo>
                  <a:close/>
                  <a:moveTo>
                    <a:pt x="1396699" y="1204302"/>
                  </a:moveTo>
                  <a:lnTo>
                    <a:pt x="1398194" y="1204302"/>
                  </a:lnTo>
                  <a:cubicBezTo>
                    <a:pt x="1409666" y="1203283"/>
                    <a:pt x="1409666" y="1223176"/>
                    <a:pt x="1398194" y="1222666"/>
                  </a:cubicBezTo>
                  <a:lnTo>
                    <a:pt x="1396699" y="1222157"/>
                  </a:lnTo>
                  <a:cubicBezTo>
                    <a:pt x="1385227" y="1221136"/>
                    <a:pt x="1385227" y="1205323"/>
                    <a:pt x="1396699" y="1204302"/>
                  </a:cubicBezTo>
                  <a:close/>
                  <a:moveTo>
                    <a:pt x="1408336" y="1183692"/>
                  </a:moveTo>
                  <a:cubicBezTo>
                    <a:pt x="1387636" y="1183339"/>
                    <a:pt x="1366517" y="1185832"/>
                    <a:pt x="1345912" y="1190090"/>
                  </a:cubicBezTo>
                  <a:lnTo>
                    <a:pt x="1323076" y="1196620"/>
                  </a:lnTo>
                  <a:lnTo>
                    <a:pt x="1361604" y="1214580"/>
                  </a:lnTo>
                  <a:cubicBezTo>
                    <a:pt x="1391253" y="1237702"/>
                    <a:pt x="1410120" y="1273513"/>
                    <a:pt x="1394718" y="1305716"/>
                  </a:cubicBezTo>
                  <a:cubicBezTo>
                    <a:pt x="1384964" y="1325811"/>
                    <a:pt x="1342866" y="1342300"/>
                    <a:pt x="1326949" y="1352090"/>
                  </a:cubicBezTo>
                  <a:cubicBezTo>
                    <a:pt x="1293066" y="1373215"/>
                    <a:pt x="1259182" y="1393825"/>
                    <a:pt x="1225297" y="1414952"/>
                  </a:cubicBezTo>
                  <a:cubicBezTo>
                    <a:pt x="1154448" y="1458749"/>
                    <a:pt x="1083086" y="1502030"/>
                    <a:pt x="1012237" y="1544796"/>
                  </a:cubicBezTo>
                  <a:cubicBezTo>
                    <a:pt x="1008644" y="1547373"/>
                    <a:pt x="1003510" y="1545828"/>
                    <a:pt x="1000942" y="1542220"/>
                  </a:cubicBezTo>
                  <a:cubicBezTo>
                    <a:pt x="988622" y="1519807"/>
                    <a:pt x="973348" y="1501901"/>
                    <a:pt x="955315" y="1487282"/>
                  </a:cubicBezTo>
                  <a:lnTo>
                    <a:pt x="896939" y="1454209"/>
                  </a:lnTo>
                  <a:lnTo>
                    <a:pt x="882845" y="1464048"/>
                  </a:lnTo>
                  <a:cubicBezTo>
                    <a:pt x="811356" y="1511428"/>
                    <a:pt x="723923" y="1584560"/>
                    <a:pt x="792326" y="1674170"/>
                  </a:cubicBezTo>
                  <a:cubicBezTo>
                    <a:pt x="859187" y="1760691"/>
                    <a:pt x="970790" y="1710222"/>
                    <a:pt x="1046393" y="1668506"/>
                  </a:cubicBezTo>
                  <a:cubicBezTo>
                    <a:pt x="1112481" y="1632198"/>
                    <a:pt x="1175741" y="1591383"/>
                    <a:pt x="1238808" y="1550183"/>
                  </a:cubicBezTo>
                  <a:lnTo>
                    <a:pt x="1296130" y="1514026"/>
                  </a:lnTo>
                  <a:lnTo>
                    <a:pt x="1297980" y="1506981"/>
                  </a:lnTo>
                  <a:lnTo>
                    <a:pt x="1304978" y="1508445"/>
                  </a:lnTo>
                  <a:lnTo>
                    <a:pt x="1430065" y="1429543"/>
                  </a:lnTo>
                  <a:cubicBezTo>
                    <a:pt x="1500526" y="1388857"/>
                    <a:pt x="1602358" y="1315727"/>
                    <a:pt x="1520070" y="1228690"/>
                  </a:cubicBezTo>
                  <a:cubicBezTo>
                    <a:pt x="1489468" y="1196503"/>
                    <a:pt x="1449738" y="1184400"/>
                    <a:pt x="1408336" y="1183692"/>
                  </a:cubicBezTo>
                  <a:close/>
                  <a:moveTo>
                    <a:pt x="1391760" y="1046653"/>
                  </a:moveTo>
                  <a:cubicBezTo>
                    <a:pt x="1392828" y="1044583"/>
                    <a:pt x="1396029" y="1045618"/>
                    <a:pt x="1396029" y="1047689"/>
                  </a:cubicBezTo>
                  <a:lnTo>
                    <a:pt x="1389367" y="1161579"/>
                  </a:lnTo>
                  <a:lnTo>
                    <a:pt x="1408533" y="1162421"/>
                  </a:lnTo>
                  <a:lnTo>
                    <a:pt x="1424116" y="1119308"/>
                  </a:lnTo>
                  <a:cubicBezTo>
                    <a:pt x="1425163" y="1107003"/>
                    <a:pt x="1419931" y="1094186"/>
                    <a:pt x="1424640" y="1083420"/>
                  </a:cubicBezTo>
                  <a:cubicBezTo>
                    <a:pt x="1425163" y="1081370"/>
                    <a:pt x="1427779" y="1080857"/>
                    <a:pt x="1429348" y="1081882"/>
                  </a:cubicBezTo>
                  <a:cubicBezTo>
                    <a:pt x="1441382" y="1090597"/>
                    <a:pt x="1439812" y="1111104"/>
                    <a:pt x="1438243" y="1124433"/>
                  </a:cubicBezTo>
                  <a:lnTo>
                    <a:pt x="1422719" y="1163045"/>
                  </a:lnTo>
                  <a:lnTo>
                    <a:pt x="1443591" y="1163964"/>
                  </a:lnTo>
                  <a:lnTo>
                    <a:pt x="1475113" y="1173056"/>
                  </a:lnTo>
                  <a:lnTo>
                    <a:pt x="1483487" y="1154422"/>
                  </a:lnTo>
                  <a:cubicBezTo>
                    <a:pt x="1504023" y="1122210"/>
                    <a:pt x="1540500" y="1094123"/>
                    <a:pt x="1576116" y="1099914"/>
                  </a:cubicBezTo>
                  <a:cubicBezTo>
                    <a:pt x="1579180" y="1100428"/>
                    <a:pt x="1579691" y="1105061"/>
                    <a:pt x="1577138" y="1106090"/>
                  </a:cubicBezTo>
                  <a:cubicBezTo>
                    <a:pt x="1558245" y="1116386"/>
                    <a:pt x="1537820" y="1119989"/>
                    <a:pt x="1520458" y="1132859"/>
                  </a:cubicBezTo>
                  <a:lnTo>
                    <a:pt x="1490096" y="1177381"/>
                  </a:lnTo>
                  <a:lnTo>
                    <a:pt x="1496903" y="1179344"/>
                  </a:lnTo>
                  <a:lnTo>
                    <a:pt x="1528440" y="1204041"/>
                  </a:lnTo>
                  <a:lnTo>
                    <a:pt x="1531665" y="1197146"/>
                  </a:lnTo>
                  <a:cubicBezTo>
                    <a:pt x="1543371" y="1193549"/>
                    <a:pt x="1555077" y="1188924"/>
                    <a:pt x="1566784" y="1185327"/>
                  </a:cubicBezTo>
                  <a:cubicBezTo>
                    <a:pt x="1575435" y="1182244"/>
                    <a:pt x="1586123" y="1176077"/>
                    <a:pt x="1595285" y="1179674"/>
                  </a:cubicBezTo>
                  <a:cubicBezTo>
                    <a:pt x="1597320" y="1180188"/>
                    <a:pt x="1597830" y="1181729"/>
                    <a:pt x="1597320" y="1183786"/>
                  </a:cubicBezTo>
                  <a:cubicBezTo>
                    <a:pt x="1592231" y="1192008"/>
                    <a:pt x="1581033" y="1193549"/>
                    <a:pt x="1572382" y="1197146"/>
                  </a:cubicBezTo>
                  <a:lnTo>
                    <a:pt x="1536666" y="1210483"/>
                  </a:lnTo>
                  <a:lnTo>
                    <a:pt x="1557007" y="1226414"/>
                  </a:lnTo>
                  <a:cubicBezTo>
                    <a:pt x="1564172" y="1236876"/>
                    <a:pt x="1569650" y="1248711"/>
                    <a:pt x="1573053" y="1262020"/>
                  </a:cubicBezTo>
                  <a:lnTo>
                    <a:pt x="1574808" y="1283752"/>
                  </a:lnTo>
                  <a:lnTo>
                    <a:pt x="1621205" y="1297801"/>
                  </a:lnTo>
                  <a:cubicBezTo>
                    <a:pt x="1634971" y="1300878"/>
                    <a:pt x="1652814" y="1300365"/>
                    <a:pt x="1665050" y="1308569"/>
                  </a:cubicBezTo>
                  <a:cubicBezTo>
                    <a:pt x="1667089" y="1310620"/>
                    <a:pt x="1668109" y="1314723"/>
                    <a:pt x="1665050" y="1316261"/>
                  </a:cubicBezTo>
                  <a:cubicBezTo>
                    <a:pt x="1651284" y="1322928"/>
                    <a:pt x="1633951" y="1317799"/>
                    <a:pt x="1620185" y="1314211"/>
                  </a:cubicBezTo>
                  <a:lnTo>
                    <a:pt x="1575952" y="1297911"/>
                  </a:lnTo>
                  <a:lnTo>
                    <a:pt x="1576643" y="1306457"/>
                  </a:lnTo>
                  <a:cubicBezTo>
                    <a:pt x="1575614" y="1321263"/>
                    <a:pt x="1571661" y="1334847"/>
                    <a:pt x="1565594" y="1347336"/>
                  </a:cubicBezTo>
                  <a:lnTo>
                    <a:pt x="1553316" y="1365087"/>
                  </a:lnTo>
                  <a:lnTo>
                    <a:pt x="1553622" y="1365006"/>
                  </a:lnTo>
                  <a:cubicBezTo>
                    <a:pt x="1566625" y="1372562"/>
                    <a:pt x="1579627" y="1379113"/>
                    <a:pt x="1593671" y="1384654"/>
                  </a:cubicBezTo>
                  <a:cubicBezTo>
                    <a:pt x="1604593" y="1388684"/>
                    <a:pt x="1619676" y="1390699"/>
                    <a:pt x="1627477" y="1399768"/>
                  </a:cubicBezTo>
                  <a:cubicBezTo>
                    <a:pt x="1629558" y="1402287"/>
                    <a:pt x="1628518" y="1405815"/>
                    <a:pt x="1625398" y="1406821"/>
                  </a:cubicBezTo>
                  <a:cubicBezTo>
                    <a:pt x="1612915" y="1411356"/>
                    <a:pt x="1597831" y="1403295"/>
                    <a:pt x="1586389" y="1398257"/>
                  </a:cubicBezTo>
                  <a:lnTo>
                    <a:pt x="1547030" y="1374177"/>
                  </a:lnTo>
                  <a:lnTo>
                    <a:pt x="1541863" y="1381648"/>
                  </a:lnTo>
                  <a:lnTo>
                    <a:pt x="1511832" y="1405306"/>
                  </a:lnTo>
                  <a:lnTo>
                    <a:pt x="1541956" y="1432880"/>
                  </a:lnTo>
                  <a:cubicBezTo>
                    <a:pt x="1551334" y="1442719"/>
                    <a:pt x="1567485" y="1454628"/>
                    <a:pt x="1570091" y="1468091"/>
                  </a:cubicBezTo>
                  <a:cubicBezTo>
                    <a:pt x="1570611" y="1470680"/>
                    <a:pt x="1568527" y="1474823"/>
                    <a:pt x="1564880" y="1473269"/>
                  </a:cubicBezTo>
                  <a:cubicBezTo>
                    <a:pt x="1551854" y="1468609"/>
                    <a:pt x="1541956" y="1452039"/>
                    <a:pt x="1532056" y="1442200"/>
                  </a:cubicBezTo>
                  <a:lnTo>
                    <a:pt x="1501720" y="1413274"/>
                  </a:lnTo>
                  <a:lnTo>
                    <a:pt x="1475839" y="1433663"/>
                  </a:lnTo>
                  <a:lnTo>
                    <a:pt x="1459633" y="1443805"/>
                  </a:lnTo>
                  <a:lnTo>
                    <a:pt x="1477493" y="1473523"/>
                  </a:lnTo>
                  <a:cubicBezTo>
                    <a:pt x="1485209" y="1484821"/>
                    <a:pt x="1497555" y="1496633"/>
                    <a:pt x="1498070" y="1510500"/>
                  </a:cubicBezTo>
                  <a:cubicBezTo>
                    <a:pt x="1498070" y="1513581"/>
                    <a:pt x="1495498" y="1515636"/>
                    <a:pt x="1492925" y="1514607"/>
                  </a:cubicBezTo>
                  <a:cubicBezTo>
                    <a:pt x="1479551" y="1509986"/>
                    <a:pt x="1472349" y="1495092"/>
                    <a:pt x="1465663" y="1483794"/>
                  </a:cubicBezTo>
                  <a:lnTo>
                    <a:pt x="1448569" y="1450730"/>
                  </a:lnTo>
                  <a:lnTo>
                    <a:pt x="1408214" y="1475987"/>
                  </a:lnTo>
                  <a:lnTo>
                    <a:pt x="1426729" y="1508638"/>
                  </a:lnTo>
                  <a:cubicBezTo>
                    <a:pt x="1433409" y="1526495"/>
                    <a:pt x="1435872" y="1545191"/>
                    <a:pt x="1428092" y="1560663"/>
                  </a:cubicBezTo>
                  <a:cubicBezTo>
                    <a:pt x="1427053" y="1563242"/>
                    <a:pt x="1422903" y="1563242"/>
                    <a:pt x="1421347" y="1560663"/>
                  </a:cubicBezTo>
                  <a:cubicBezTo>
                    <a:pt x="1415121" y="1547254"/>
                    <a:pt x="1415641" y="1532298"/>
                    <a:pt x="1412010" y="1517856"/>
                  </a:cubicBezTo>
                  <a:lnTo>
                    <a:pt x="1395495" y="1483947"/>
                  </a:lnTo>
                  <a:lnTo>
                    <a:pt x="1366063" y="1502367"/>
                  </a:lnTo>
                  <a:lnTo>
                    <a:pt x="1378173" y="1535565"/>
                  </a:lnTo>
                  <a:cubicBezTo>
                    <a:pt x="1384722" y="1543887"/>
                    <a:pt x="1400342" y="1551169"/>
                    <a:pt x="1402357" y="1562611"/>
                  </a:cubicBezTo>
                  <a:cubicBezTo>
                    <a:pt x="1402860" y="1564172"/>
                    <a:pt x="1401853" y="1566772"/>
                    <a:pt x="1400342" y="1567812"/>
                  </a:cubicBezTo>
                  <a:cubicBezTo>
                    <a:pt x="1386739" y="1574574"/>
                    <a:pt x="1371120" y="1555850"/>
                    <a:pt x="1364068" y="1545448"/>
                  </a:cubicBezTo>
                  <a:lnTo>
                    <a:pt x="1354331" y="1509709"/>
                  </a:lnTo>
                  <a:lnTo>
                    <a:pt x="1319133" y="1531738"/>
                  </a:lnTo>
                  <a:lnTo>
                    <a:pt x="1333774" y="1557962"/>
                  </a:lnTo>
                  <a:cubicBezTo>
                    <a:pt x="1339999" y="1575962"/>
                    <a:pt x="1340778" y="1594607"/>
                    <a:pt x="1328586" y="1611064"/>
                  </a:cubicBezTo>
                  <a:cubicBezTo>
                    <a:pt x="1327031" y="1613121"/>
                    <a:pt x="1322880" y="1612607"/>
                    <a:pt x="1322880" y="1609520"/>
                  </a:cubicBezTo>
                  <a:cubicBezTo>
                    <a:pt x="1323659" y="1591520"/>
                    <a:pt x="1321324" y="1575577"/>
                    <a:pt x="1316590" y="1560276"/>
                  </a:cubicBezTo>
                  <a:lnTo>
                    <a:pt x="1307034" y="1539310"/>
                  </a:lnTo>
                  <a:lnTo>
                    <a:pt x="1275348" y="1559141"/>
                  </a:lnTo>
                  <a:lnTo>
                    <a:pt x="1296380" y="1586869"/>
                  </a:lnTo>
                  <a:cubicBezTo>
                    <a:pt x="1304663" y="1596083"/>
                    <a:pt x="1316570" y="1604273"/>
                    <a:pt x="1320194" y="1616561"/>
                  </a:cubicBezTo>
                  <a:cubicBezTo>
                    <a:pt x="1321230" y="1619120"/>
                    <a:pt x="1318640" y="1622192"/>
                    <a:pt x="1315534" y="1621168"/>
                  </a:cubicBezTo>
                  <a:cubicBezTo>
                    <a:pt x="1302593" y="1617072"/>
                    <a:pt x="1293274" y="1603250"/>
                    <a:pt x="1285508" y="1593011"/>
                  </a:cubicBezTo>
                  <a:lnTo>
                    <a:pt x="1266694" y="1564557"/>
                  </a:lnTo>
                  <a:lnTo>
                    <a:pt x="1245431" y="1577865"/>
                  </a:lnTo>
                  <a:lnTo>
                    <a:pt x="1225748" y="1590709"/>
                  </a:lnTo>
                  <a:lnTo>
                    <a:pt x="1224763" y="1625354"/>
                  </a:lnTo>
                  <a:cubicBezTo>
                    <a:pt x="1227281" y="1638638"/>
                    <a:pt x="1232823" y="1651412"/>
                    <a:pt x="1231816" y="1664694"/>
                  </a:cubicBezTo>
                  <a:cubicBezTo>
                    <a:pt x="1231312" y="1668270"/>
                    <a:pt x="1227785" y="1669803"/>
                    <a:pt x="1224763" y="1667249"/>
                  </a:cubicBezTo>
                  <a:cubicBezTo>
                    <a:pt x="1213175" y="1656264"/>
                    <a:pt x="1208892" y="1638765"/>
                    <a:pt x="1208388" y="1620501"/>
                  </a:cubicBezTo>
                  <a:lnTo>
                    <a:pt x="1210850" y="1600432"/>
                  </a:lnTo>
                  <a:lnTo>
                    <a:pt x="1172164" y="1625678"/>
                  </a:lnTo>
                  <a:lnTo>
                    <a:pt x="1183020" y="1665213"/>
                  </a:lnTo>
                  <a:cubicBezTo>
                    <a:pt x="1188270" y="1679240"/>
                    <a:pt x="1201396" y="1690151"/>
                    <a:pt x="1205070" y="1704179"/>
                  </a:cubicBezTo>
                  <a:cubicBezTo>
                    <a:pt x="1205596" y="1706257"/>
                    <a:pt x="1204021" y="1708335"/>
                    <a:pt x="1202446" y="1707817"/>
                  </a:cubicBezTo>
                  <a:cubicBezTo>
                    <a:pt x="1176458" y="1705477"/>
                    <a:pt x="1166121" y="1671869"/>
                    <a:pt x="1161249" y="1644471"/>
                  </a:cubicBezTo>
                  <a:lnTo>
                    <a:pt x="1159719" y="1633800"/>
                  </a:lnTo>
                  <a:lnTo>
                    <a:pt x="1127846" y="1654600"/>
                  </a:lnTo>
                  <a:lnTo>
                    <a:pt x="1105995" y="1666625"/>
                  </a:lnTo>
                  <a:lnTo>
                    <a:pt x="1126448" y="1695396"/>
                  </a:lnTo>
                  <a:cubicBezTo>
                    <a:pt x="1132520" y="1706641"/>
                    <a:pt x="1142135" y="1720440"/>
                    <a:pt x="1139605" y="1733728"/>
                  </a:cubicBezTo>
                  <a:cubicBezTo>
                    <a:pt x="1139098" y="1737306"/>
                    <a:pt x="1134544" y="1737817"/>
                    <a:pt x="1132520" y="1735774"/>
                  </a:cubicBezTo>
                  <a:cubicBezTo>
                    <a:pt x="1123412" y="1727596"/>
                    <a:pt x="1120881" y="1712774"/>
                    <a:pt x="1115314" y="1702041"/>
                  </a:cubicBezTo>
                  <a:lnTo>
                    <a:pt x="1096160" y="1672036"/>
                  </a:lnTo>
                  <a:lnTo>
                    <a:pt x="1079197" y="1681372"/>
                  </a:lnTo>
                  <a:lnTo>
                    <a:pt x="1077284" y="1686543"/>
                  </a:lnTo>
                  <a:cubicBezTo>
                    <a:pt x="1075567" y="1697153"/>
                    <a:pt x="1075963" y="1708084"/>
                    <a:pt x="1078603" y="1719143"/>
                  </a:cubicBezTo>
                  <a:cubicBezTo>
                    <a:pt x="1082826" y="1736119"/>
                    <a:pt x="1095498" y="1748464"/>
                    <a:pt x="1100249" y="1764924"/>
                  </a:cubicBezTo>
                  <a:cubicBezTo>
                    <a:pt x="1101305" y="1768011"/>
                    <a:pt x="1098137" y="1769554"/>
                    <a:pt x="1094969" y="1768526"/>
                  </a:cubicBezTo>
                  <a:cubicBezTo>
                    <a:pt x="1076491" y="1760810"/>
                    <a:pt x="1068044" y="1733547"/>
                    <a:pt x="1065931" y="1715543"/>
                  </a:cubicBezTo>
                  <a:lnTo>
                    <a:pt x="1073660" y="1684420"/>
                  </a:lnTo>
                  <a:lnTo>
                    <a:pt x="1024022" y="1711735"/>
                  </a:lnTo>
                  <a:lnTo>
                    <a:pt x="1027134" y="1724961"/>
                  </a:lnTo>
                  <a:cubicBezTo>
                    <a:pt x="1042315" y="1746297"/>
                    <a:pt x="1078169" y="1762000"/>
                    <a:pt x="1063134" y="1792437"/>
                  </a:cubicBezTo>
                  <a:cubicBezTo>
                    <a:pt x="1062106" y="1794492"/>
                    <a:pt x="1057478" y="1793979"/>
                    <a:pt x="1056964" y="1791410"/>
                  </a:cubicBezTo>
                  <a:cubicBezTo>
                    <a:pt x="1053110" y="1765210"/>
                    <a:pt x="1020339" y="1748257"/>
                    <a:pt x="1010482" y="1724513"/>
                  </a:cubicBezTo>
                  <a:lnTo>
                    <a:pt x="1010423" y="1719219"/>
                  </a:lnTo>
                  <a:lnTo>
                    <a:pt x="1005249" y="1722066"/>
                  </a:lnTo>
                  <a:lnTo>
                    <a:pt x="957620" y="1736045"/>
                  </a:lnTo>
                  <a:lnTo>
                    <a:pt x="968284" y="1768800"/>
                  </a:lnTo>
                  <a:cubicBezTo>
                    <a:pt x="973936" y="1782125"/>
                    <a:pt x="982672" y="1793400"/>
                    <a:pt x="990381" y="1805700"/>
                  </a:cubicBezTo>
                  <a:cubicBezTo>
                    <a:pt x="1000145" y="1820563"/>
                    <a:pt x="1008367" y="1837474"/>
                    <a:pt x="1000658" y="1854386"/>
                  </a:cubicBezTo>
                  <a:cubicBezTo>
                    <a:pt x="999117" y="1857974"/>
                    <a:pt x="993978" y="1856950"/>
                    <a:pt x="993464" y="1853873"/>
                  </a:cubicBezTo>
                  <a:cubicBezTo>
                    <a:pt x="984600" y="1823509"/>
                    <a:pt x="954345" y="1795162"/>
                    <a:pt x="945408" y="1763428"/>
                  </a:cubicBezTo>
                  <a:lnTo>
                    <a:pt x="945228" y="1739682"/>
                  </a:lnTo>
                  <a:lnTo>
                    <a:pt x="915760" y="1748331"/>
                  </a:lnTo>
                  <a:cubicBezTo>
                    <a:pt x="900459" y="1750069"/>
                    <a:pt x="885094" y="1750133"/>
                    <a:pt x="869859" y="1747994"/>
                  </a:cubicBezTo>
                  <a:lnTo>
                    <a:pt x="864502" y="1746383"/>
                  </a:lnTo>
                  <a:lnTo>
                    <a:pt x="865709" y="1747556"/>
                  </a:lnTo>
                  <a:cubicBezTo>
                    <a:pt x="865709" y="1768058"/>
                    <a:pt x="868876" y="1788048"/>
                    <a:pt x="873628" y="1808551"/>
                  </a:cubicBezTo>
                  <a:cubicBezTo>
                    <a:pt x="876795" y="1822903"/>
                    <a:pt x="883659" y="1836742"/>
                    <a:pt x="879963" y="1851607"/>
                  </a:cubicBezTo>
                  <a:cubicBezTo>
                    <a:pt x="879963" y="1854169"/>
                    <a:pt x="876267" y="1855707"/>
                    <a:pt x="873628" y="1854169"/>
                  </a:cubicBezTo>
                  <a:cubicBezTo>
                    <a:pt x="845647" y="1833154"/>
                    <a:pt x="848286" y="1777796"/>
                    <a:pt x="851453" y="1747556"/>
                  </a:cubicBezTo>
                  <a:lnTo>
                    <a:pt x="855633" y="1743717"/>
                  </a:lnTo>
                  <a:lnTo>
                    <a:pt x="824727" y="1734427"/>
                  </a:lnTo>
                  <a:lnTo>
                    <a:pt x="815036" y="1726185"/>
                  </a:lnTo>
                  <a:lnTo>
                    <a:pt x="792648" y="1772096"/>
                  </a:lnTo>
                  <a:cubicBezTo>
                    <a:pt x="785061" y="1784924"/>
                    <a:pt x="774946" y="1803908"/>
                    <a:pt x="760785" y="1811091"/>
                  </a:cubicBezTo>
                  <a:cubicBezTo>
                    <a:pt x="757750" y="1812631"/>
                    <a:pt x="752693" y="1810064"/>
                    <a:pt x="754210" y="1805960"/>
                  </a:cubicBezTo>
                  <a:cubicBezTo>
                    <a:pt x="758761" y="1790568"/>
                    <a:pt x="772922" y="1778254"/>
                    <a:pt x="781521" y="1765427"/>
                  </a:cubicBezTo>
                  <a:lnTo>
                    <a:pt x="808377" y="1720521"/>
                  </a:lnTo>
                  <a:lnTo>
                    <a:pt x="763670" y="1682499"/>
                  </a:lnTo>
                  <a:lnTo>
                    <a:pt x="754774" y="1658838"/>
                  </a:lnTo>
                  <a:lnTo>
                    <a:pt x="710675" y="1664102"/>
                  </a:lnTo>
                  <a:cubicBezTo>
                    <a:pt x="697236" y="1667094"/>
                    <a:pt x="684832" y="1672082"/>
                    <a:pt x="671910" y="1672082"/>
                  </a:cubicBezTo>
                  <a:cubicBezTo>
                    <a:pt x="669843" y="1672082"/>
                    <a:pt x="668809" y="1669589"/>
                    <a:pt x="670360" y="1668092"/>
                  </a:cubicBezTo>
                  <a:cubicBezTo>
                    <a:pt x="681214" y="1658366"/>
                    <a:pt x="696849" y="1653254"/>
                    <a:pt x="713260" y="1650573"/>
                  </a:cubicBezTo>
                  <a:lnTo>
                    <a:pt x="750798" y="1648260"/>
                  </a:lnTo>
                  <a:lnTo>
                    <a:pt x="745000" y="1632836"/>
                  </a:lnTo>
                  <a:lnTo>
                    <a:pt x="751730" y="1585998"/>
                  </a:lnTo>
                  <a:lnTo>
                    <a:pt x="747008" y="1586059"/>
                  </a:lnTo>
                  <a:cubicBezTo>
                    <a:pt x="733081" y="1572738"/>
                    <a:pt x="718638" y="1559929"/>
                    <a:pt x="704711" y="1547120"/>
                  </a:cubicBezTo>
                  <a:cubicBezTo>
                    <a:pt x="692332" y="1535848"/>
                    <a:pt x="675826" y="1525088"/>
                    <a:pt x="668604" y="1508694"/>
                  </a:cubicBezTo>
                  <a:cubicBezTo>
                    <a:pt x="666542" y="1505620"/>
                    <a:pt x="670152" y="1502546"/>
                    <a:pt x="673247" y="1504082"/>
                  </a:cubicBezTo>
                  <a:cubicBezTo>
                    <a:pt x="689753" y="1511256"/>
                    <a:pt x="702132" y="1526114"/>
                    <a:pt x="715028" y="1537386"/>
                  </a:cubicBezTo>
                  <a:lnTo>
                    <a:pt x="753671" y="1572493"/>
                  </a:lnTo>
                  <a:lnTo>
                    <a:pt x="756392" y="1553562"/>
                  </a:lnTo>
                  <a:lnTo>
                    <a:pt x="790575" y="1509135"/>
                  </a:lnTo>
                  <a:lnTo>
                    <a:pt x="757761" y="1484824"/>
                  </a:lnTo>
                  <a:cubicBezTo>
                    <a:pt x="747365" y="1474137"/>
                    <a:pt x="735928" y="1463958"/>
                    <a:pt x="732809" y="1448690"/>
                  </a:cubicBezTo>
                  <a:cubicBezTo>
                    <a:pt x="732289" y="1446145"/>
                    <a:pt x="735408" y="1443600"/>
                    <a:pt x="738008" y="1445126"/>
                  </a:cubicBezTo>
                  <a:cubicBezTo>
                    <a:pt x="750484" y="1451743"/>
                    <a:pt x="758281" y="1462939"/>
                    <a:pt x="767640" y="1472609"/>
                  </a:cubicBezTo>
                  <a:lnTo>
                    <a:pt x="799921" y="1496990"/>
                  </a:lnTo>
                  <a:lnTo>
                    <a:pt x="809812" y="1484134"/>
                  </a:lnTo>
                  <a:lnTo>
                    <a:pt x="822360" y="1475346"/>
                  </a:lnTo>
                  <a:lnTo>
                    <a:pt x="792212" y="1433423"/>
                  </a:lnTo>
                  <a:cubicBezTo>
                    <a:pt x="782328" y="1414098"/>
                    <a:pt x="776773" y="1393286"/>
                    <a:pt x="782716" y="1375188"/>
                  </a:cubicBezTo>
                  <a:cubicBezTo>
                    <a:pt x="784266" y="1372085"/>
                    <a:pt x="788400" y="1371051"/>
                    <a:pt x="790467" y="1374153"/>
                  </a:cubicBezTo>
                  <a:cubicBezTo>
                    <a:pt x="797702" y="1388114"/>
                    <a:pt x="798219" y="1404661"/>
                    <a:pt x="803904" y="1419139"/>
                  </a:cubicBezTo>
                  <a:lnTo>
                    <a:pt x="832386" y="1468322"/>
                  </a:lnTo>
                  <a:lnTo>
                    <a:pt x="891224" y="1427108"/>
                  </a:lnTo>
                  <a:lnTo>
                    <a:pt x="877799" y="1386092"/>
                  </a:lnTo>
                  <a:cubicBezTo>
                    <a:pt x="869973" y="1377863"/>
                    <a:pt x="860059" y="1372719"/>
                    <a:pt x="852753" y="1365005"/>
                  </a:cubicBezTo>
                  <a:cubicBezTo>
                    <a:pt x="843362" y="1354719"/>
                    <a:pt x="836578" y="1340318"/>
                    <a:pt x="847536" y="1330033"/>
                  </a:cubicBezTo>
                  <a:cubicBezTo>
                    <a:pt x="849622" y="1327975"/>
                    <a:pt x="852753" y="1329519"/>
                    <a:pt x="853276" y="1332603"/>
                  </a:cubicBezTo>
                  <a:cubicBezTo>
                    <a:pt x="855885" y="1357805"/>
                    <a:pt x="875190" y="1366034"/>
                    <a:pt x="888236" y="1386092"/>
                  </a:cubicBezTo>
                  <a:lnTo>
                    <a:pt x="897436" y="1422756"/>
                  </a:lnTo>
                  <a:lnTo>
                    <a:pt x="928553" y="1400960"/>
                  </a:lnTo>
                  <a:lnTo>
                    <a:pt x="980785" y="1368261"/>
                  </a:lnTo>
                  <a:lnTo>
                    <a:pt x="959431" y="1323863"/>
                  </a:lnTo>
                  <a:cubicBezTo>
                    <a:pt x="951148" y="1308042"/>
                    <a:pt x="940277" y="1293243"/>
                    <a:pt x="935100" y="1276401"/>
                  </a:cubicBezTo>
                  <a:cubicBezTo>
                    <a:pt x="934064" y="1272828"/>
                    <a:pt x="938206" y="1271297"/>
                    <a:pt x="940277" y="1273339"/>
                  </a:cubicBezTo>
                  <a:cubicBezTo>
                    <a:pt x="955549" y="1285587"/>
                    <a:pt x="966808" y="1303450"/>
                    <a:pt x="975738" y="1322651"/>
                  </a:cubicBezTo>
                  <a:lnTo>
                    <a:pt x="990538" y="1362155"/>
                  </a:lnTo>
                  <a:lnTo>
                    <a:pt x="1051536" y="1323967"/>
                  </a:lnTo>
                  <a:lnTo>
                    <a:pt x="1054691" y="1321887"/>
                  </a:lnTo>
                  <a:lnTo>
                    <a:pt x="1048555" y="1320062"/>
                  </a:lnTo>
                  <a:cubicBezTo>
                    <a:pt x="1034527" y="1288236"/>
                    <a:pt x="1014783" y="1255385"/>
                    <a:pt x="1011667" y="1220479"/>
                  </a:cubicBezTo>
                  <a:cubicBezTo>
                    <a:pt x="1011147" y="1216885"/>
                    <a:pt x="1015303" y="1216885"/>
                    <a:pt x="1016863" y="1218939"/>
                  </a:cubicBezTo>
                  <a:cubicBezTo>
                    <a:pt x="1038683" y="1246145"/>
                    <a:pt x="1046996" y="1283617"/>
                    <a:pt x="1058427" y="1315956"/>
                  </a:cubicBezTo>
                  <a:lnTo>
                    <a:pt x="1055666" y="1321243"/>
                  </a:lnTo>
                  <a:lnTo>
                    <a:pt x="1112772" y="1283570"/>
                  </a:lnTo>
                  <a:lnTo>
                    <a:pt x="1112772" y="1250722"/>
                  </a:lnTo>
                  <a:cubicBezTo>
                    <a:pt x="1107446" y="1237119"/>
                    <a:pt x="1097806" y="1224672"/>
                    <a:pt x="1086898" y="1213635"/>
                  </a:cubicBezTo>
                  <a:cubicBezTo>
                    <a:pt x="1077259" y="1203368"/>
                    <a:pt x="1061024" y="1194128"/>
                    <a:pt x="1061531" y="1178216"/>
                  </a:cubicBezTo>
                  <a:cubicBezTo>
                    <a:pt x="1062038" y="1174623"/>
                    <a:pt x="1064575" y="1171543"/>
                    <a:pt x="1068126" y="1171543"/>
                  </a:cubicBezTo>
                  <a:cubicBezTo>
                    <a:pt x="1069649" y="1171543"/>
                    <a:pt x="1070663" y="1171543"/>
                    <a:pt x="1071678" y="1171543"/>
                  </a:cubicBezTo>
                  <a:cubicBezTo>
                    <a:pt x="1073201" y="1171543"/>
                    <a:pt x="1074722" y="1173082"/>
                    <a:pt x="1074722" y="1175136"/>
                  </a:cubicBezTo>
                  <a:cubicBezTo>
                    <a:pt x="1075737" y="1189508"/>
                    <a:pt x="1099074" y="1204395"/>
                    <a:pt x="1108207" y="1215175"/>
                  </a:cubicBezTo>
                  <a:cubicBezTo>
                    <a:pt x="1114293" y="1223388"/>
                    <a:pt x="1120890" y="1232114"/>
                    <a:pt x="1124949" y="1242380"/>
                  </a:cubicBezTo>
                  <a:lnTo>
                    <a:pt x="1124654" y="1275731"/>
                  </a:lnTo>
                  <a:lnTo>
                    <a:pt x="1163269" y="1250256"/>
                  </a:lnTo>
                  <a:lnTo>
                    <a:pt x="1208851" y="1226545"/>
                  </a:lnTo>
                  <a:lnTo>
                    <a:pt x="1180828" y="1201746"/>
                  </a:lnTo>
                  <a:cubicBezTo>
                    <a:pt x="1169993" y="1187720"/>
                    <a:pt x="1163414" y="1171563"/>
                    <a:pt x="1168315" y="1155275"/>
                  </a:cubicBezTo>
                  <a:cubicBezTo>
                    <a:pt x="1168832" y="1152172"/>
                    <a:pt x="1172959" y="1151138"/>
                    <a:pt x="1175023" y="1153206"/>
                  </a:cubicBezTo>
                  <a:cubicBezTo>
                    <a:pt x="1183794" y="1163548"/>
                    <a:pt x="1187922" y="1176991"/>
                    <a:pt x="1195145" y="1188367"/>
                  </a:cubicBezTo>
                  <a:lnTo>
                    <a:pt x="1222008" y="1219700"/>
                  </a:lnTo>
                  <a:lnTo>
                    <a:pt x="1264537" y="1197576"/>
                  </a:lnTo>
                  <a:lnTo>
                    <a:pt x="1252421" y="1186222"/>
                  </a:lnTo>
                  <a:cubicBezTo>
                    <a:pt x="1239067" y="1165572"/>
                    <a:pt x="1232389" y="1140789"/>
                    <a:pt x="1229821" y="1116009"/>
                  </a:cubicBezTo>
                  <a:cubicBezTo>
                    <a:pt x="1229307" y="1113427"/>
                    <a:pt x="1231234" y="1112007"/>
                    <a:pt x="1233480" y="1111813"/>
                  </a:cubicBezTo>
                  <a:cubicBezTo>
                    <a:pt x="1235728" y="1111620"/>
                    <a:pt x="1238296" y="1112653"/>
                    <a:pt x="1239067" y="1114976"/>
                  </a:cubicBezTo>
                  <a:cubicBezTo>
                    <a:pt x="1244202" y="1132014"/>
                    <a:pt x="1250880" y="1149050"/>
                    <a:pt x="1259613" y="1164539"/>
                  </a:cubicBezTo>
                  <a:cubicBezTo>
                    <a:pt x="1263208" y="1171767"/>
                    <a:pt x="1267831" y="1179510"/>
                    <a:pt x="1274509" y="1184674"/>
                  </a:cubicBezTo>
                  <a:lnTo>
                    <a:pt x="1275093" y="1184930"/>
                  </a:lnTo>
                  <a:lnTo>
                    <a:pt x="1276288" y="1181311"/>
                  </a:lnTo>
                  <a:lnTo>
                    <a:pt x="1322905" y="1170671"/>
                  </a:lnTo>
                  <a:lnTo>
                    <a:pt x="1317642" y="1163796"/>
                  </a:lnTo>
                  <a:cubicBezTo>
                    <a:pt x="1303475" y="1138172"/>
                    <a:pt x="1298348" y="1103391"/>
                    <a:pt x="1316574" y="1081689"/>
                  </a:cubicBezTo>
                  <a:cubicBezTo>
                    <a:pt x="1319105" y="1078589"/>
                    <a:pt x="1322649" y="1081172"/>
                    <a:pt x="1323155" y="1083756"/>
                  </a:cubicBezTo>
                  <a:cubicBezTo>
                    <a:pt x="1324674" y="1099257"/>
                    <a:pt x="1321637" y="1115275"/>
                    <a:pt x="1323662" y="1130775"/>
                  </a:cubicBezTo>
                  <a:lnTo>
                    <a:pt x="1336909" y="1167475"/>
                  </a:lnTo>
                  <a:lnTo>
                    <a:pt x="1367048" y="1160597"/>
                  </a:lnTo>
                  <a:lnTo>
                    <a:pt x="1375033" y="1160949"/>
                  </a:lnTo>
                  <a:lnTo>
                    <a:pt x="1373490" y="1105670"/>
                  </a:lnTo>
                  <a:cubicBezTo>
                    <a:pt x="1375758" y="1084963"/>
                    <a:pt x="1381359" y="1064772"/>
                    <a:pt x="1391760" y="1046653"/>
                  </a:cubicBezTo>
                  <a:close/>
                  <a:moveTo>
                    <a:pt x="963953" y="774097"/>
                  </a:moveTo>
                  <a:cubicBezTo>
                    <a:pt x="977452" y="777236"/>
                    <a:pt x="990950" y="779852"/>
                    <a:pt x="1004969" y="782991"/>
                  </a:cubicBezTo>
                  <a:cubicBezTo>
                    <a:pt x="1017429" y="786130"/>
                    <a:pt x="1012238" y="806011"/>
                    <a:pt x="999258" y="802872"/>
                  </a:cubicBezTo>
                  <a:cubicBezTo>
                    <a:pt x="984721" y="799733"/>
                    <a:pt x="971741" y="793977"/>
                    <a:pt x="958242" y="788222"/>
                  </a:cubicBezTo>
                  <a:cubicBezTo>
                    <a:pt x="949935" y="784560"/>
                    <a:pt x="956164" y="772527"/>
                    <a:pt x="963953" y="774097"/>
                  </a:cubicBezTo>
                  <a:close/>
                  <a:moveTo>
                    <a:pt x="1050560" y="736253"/>
                  </a:moveTo>
                  <a:cubicBezTo>
                    <a:pt x="1067302" y="736253"/>
                    <a:pt x="1067302" y="762926"/>
                    <a:pt x="1050560" y="762926"/>
                  </a:cubicBezTo>
                  <a:cubicBezTo>
                    <a:pt x="1033818" y="762926"/>
                    <a:pt x="1033818" y="736253"/>
                    <a:pt x="1050560" y="736253"/>
                  </a:cubicBezTo>
                  <a:close/>
                  <a:moveTo>
                    <a:pt x="1314944" y="733985"/>
                  </a:moveTo>
                  <a:cubicBezTo>
                    <a:pt x="1332577" y="733985"/>
                    <a:pt x="1332577" y="762933"/>
                    <a:pt x="1314944" y="762933"/>
                  </a:cubicBezTo>
                  <a:cubicBezTo>
                    <a:pt x="1296807" y="762933"/>
                    <a:pt x="1296807" y="733985"/>
                    <a:pt x="1314944" y="733985"/>
                  </a:cubicBezTo>
                  <a:close/>
                  <a:moveTo>
                    <a:pt x="1102966" y="702245"/>
                  </a:moveTo>
                  <a:cubicBezTo>
                    <a:pt x="1119454" y="702245"/>
                    <a:pt x="1119454" y="728928"/>
                    <a:pt x="1102966" y="728928"/>
                  </a:cubicBezTo>
                  <a:cubicBezTo>
                    <a:pt x="1085963" y="728928"/>
                    <a:pt x="1085963" y="702245"/>
                    <a:pt x="1102966" y="702245"/>
                  </a:cubicBezTo>
                  <a:close/>
                  <a:moveTo>
                    <a:pt x="985962" y="686376"/>
                  </a:moveTo>
                  <a:cubicBezTo>
                    <a:pt x="999316" y="686376"/>
                    <a:pt x="999316" y="708520"/>
                    <a:pt x="985962" y="708520"/>
                  </a:cubicBezTo>
                  <a:cubicBezTo>
                    <a:pt x="972606" y="708520"/>
                    <a:pt x="972606" y="686376"/>
                    <a:pt x="985962" y="686376"/>
                  </a:cubicBezTo>
                  <a:close/>
                  <a:moveTo>
                    <a:pt x="1210655" y="652368"/>
                  </a:moveTo>
                  <a:cubicBezTo>
                    <a:pt x="1228288" y="652368"/>
                    <a:pt x="1228288" y="681316"/>
                    <a:pt x="1210655" y="681316"/>
                  </a:cubicBezTo>
                  <a:cubicBezTo>
                    <a:pt x="1192518" y="681316"/>
                    <a:pt x="1192518" y="652368"/>
                    <a:pt x="1210655" y="652368"/>
                  </a:cubicBezTo>
                  <a:close/>
                  <a:moveTo>
                    <a:pt x="1301678" y="645701"/>
                  </a:moveTo>
                  <a:cubicBezTo>
                    <a:pt x="1310792" y="648673"/>
                    <a:pt x="1315459" y="662289"/>
                    <a:pt x="1304960" y="668426"/>
                  </a:cubicBezTo>
                  <a:cubicBezTo>
                    <a:pt x="1284218" y="680188"/>
                    <a:pt x="1262957" y="689903"/>
                    <a:pt x="1241697" y="700643"/>
                  </a:cubicBezTo>
                  <a:cubicBezTo>
                    <a:pt x="1230808" y="706268"/>
                    <a:pt x="1221992" y="691438"/>
                    <a:pt x="1231844" y="684790"/>
                  </a:cubicBezTo>
                  <a:cubicBezTo>
                    <a:pt x="1252068" y="672006"/>
                    <a:pt x="1271253" y="658197"/>
                    <a:pt x="1291477" y="646947"/>
                  </a:cubicBezTo>
                  <a:cubicBezTo>
                    <a:pt x="1295107" y="644902"/>
                    <a:pt x="1298639" y="644710"/>
                    <a:pt x="1301678" y="645701"/>
                  </a:cubicBezTo>
                  <a:close/>
                  <a:moveTo>
                    <a:pt x="1164441" y="618361"/>
                  </a:moveTo>
                  <a:cubicBezTo>
                    <a:pt x="1180660" y="618361"/>
                    <a:pt x="1180660" y="645034"/>
                    <a:pt x="1164441" y="645034"/>
                  </a:cubicBezTo>
                  <a:cubicBezTo>
                    <a:pt x="1147175" y="645034"/>
                    <a:pt x="1147175" y="618361"/>
                    <a:pt x="1164441" y="618361"/>
                  </a:cubicBezTo>
                  <a:close/>
                  <a:moveTo>
                    <a:pt x="1107501" y="611559"/>
                  </a:moveTo>
                  <a:cubicBezTo>
                    <a:pt x="1121729" y="611559"/>
                    <a:pt x="1121729" y="633727"/>
                    <a:pt x="1107501" y="633727"/>
                  </a:cubicBezTo>
                  <a:cubicBezTo>
                    <a:pt x="1092764" y="633727"/>
                    <a:pt x="1092764" y="611559"/>
                    <a:pt x="1107501" y="611559"/>
                  </a:cubicBezTo>
                  <a:close/>
                  <a:moveTo>
                    <a:pt x="967826" y="611559"/>
                  </a:moveTo>
                  <a:cubicBezTo>
                    <a:pt x="976650" y="611559"/>
                    <a:pt x="976650" y="626883"/>
                    <a:pt x="967826" y="626883"/>
                  </a:cubicBezTo>
                  <a:cubicBezTo>
                    <a:pt x="959003" y="626883"/>
                    <a:pt x="959003" y="611559"/>
                    <a:pt x="967826" y="611559"/>
                  </a:cubicBezTo>
                  <a:close/>
                  <a:moveTo>
                    <a:pt x="1008356" y="590297"/>
                  </a:moveTo>
                  <a:cubicBezTo>
                    <a:pt x="1010841" y="590169"/>
                    <a:pt x="1013587" y="591194"/>
                    <a:pt x="1015157" y="592988"/>
                  </a:cubicBezTo>
                  <a:cubicBezTo>
                    <a:pt x="1019867" y="599652"/>
                    <a:pt x="1021436" y="608879"/>
                    <a:pt x="1024051" y="616566"/>
                  </a:cubicBezTo>
                  <a:cubicBezTo>
                    <a:pt x="1026145" y="624255"/>
                    <a:pt x="1028760" y="631944"/>
                    <a:pt x="1027714" y="640657"/>
                  </a:cubicBezTo>
                  <a:cubicBezTo>
                    <a:pt x="1026145" y="645783"/>
                    <a:pt x="1018820" y="647321"/>
                    <a:pt x="1015157" y="643733"/>
                  </a:cubicBezTo>
                  <a:cubicBezTo>
                    <a:pt x="1009403" y="637070"/>
                    <a:pt x="1008356" y="627844"/>
                    <a:pt x="1006787" y="619642"/>
                  </a:cubicBezTo>
                  <a:cubicBezTo>
                    <a:pt x="1004693" y="611441"/>
                    <a:pt x="1002078" y="603240"/>
                    <a:pt x="1003124" y="594526"/>
                  </a:cubicBezTo>
                  <a:cubicBezTo>
                    <a:pt x="1003647" y="591707"/>
                    <a:pt x="1005871" y="590426"/>
                    <a:pt x="1008356" y="590297"/>
                  </a:cubicBezTo>
                  <a:close/>
                  <a:moveTo>
                    <a:pt x="424359" y="589063"/>
                  </a:moveTo>
                  <a:cubicBezTo>
                    <a:pt x="429232" y="588806"/>
                    <a:pt x="434104" y="590220"/>
                    <a:pt x="439489" y="593820"/>
                  </a:cubicBezTo>
                  <a:cubicBezTo>
                    <a:pt x="446669" y="597933"/>
                    <a:pt x="451285" y="604617"/>
                    <a:pt x="457953" y="609245"/>
                  </a:cubicBezTo>
                  <a:cubicBezTo>
                    <a:pt x="463594" y="612330"/>
                    <a:pt x="470262" y="612844"/>
                    <a:pt x="475390" y="616958"/>
                  </a:cubicBezTo>
                  <a:cubicBezTo>
                    <a:pt x="489238" y="628270"/>
                    <a:pt x="496418" y="648323"/>
                    <a:pt x="493854" y="666833"/>
                  </a:cubicBezTo>
                  <a:cubicBezTo>
                    <a:pt x="494880" y="667348"/>
                    <a:pt x="495392" y="667862"/>
                    <a:pt x="496418" y="668890"/>
                  </a:cubicBezTo>
                  <a:cubicBezTo>
                    <a:pt x="496418" y="668890"/>
                    <a:pt x="496418" y="668376"/>
                    <a:pt x="496931" y="667862"/>
                  </a:cubicBezTo>
                  <a:cubicBezTo>
                    <a:pt x="506163" y="653465"/>
                    <a:pt x="511805" y="638039"/>
                    <a:pt x="504624" y="621585"/>
                  </a:cubicBezTo>
                  <a:cubicBezTo>
                    <a:pt x="502573" y="616444"/>
                    <a:pt x="510266" y="613359"/>
                    <a:pt x="513343" y="617472"/>
                  </a:cubicBezTo>
                  <a:cubicBezTo>
                    <a:pt x="523088" y="629298"/>
                    <a:pt x="523088" y="643695"/>
                    <a:pt x="518472" y="658092"/>
                  </a:cubicBezTo>
                  <a:cubicBezTo>
                    <a:pt x="516420" y="664777"/>
                    <a:pt x="513343" y="674546"/>
                    <a:pt x="508214" y="683287"/>
                  </a:cubicBezTo>
                  <a:cubicBezTo>
                    <a:pt x="534371" y="720823"/>
                    <a:pt x="511292" y="777383"/>
                    <a:pt x="474365" y="806691"/>
                  </a:cubicBezTo>
                  <a:cubicBezTo>
                    <a:pt x="463594" y="814918"/>
                    <a:pt x="451798" y="821088"/>
                    <a:pt x="441541" y="829829"/>
                  </a:cubicBezTo>
                  <a:cubicBezTo>
                    <a:pt x="410255" y="856567"/>
                    <a:pt x="429744" y="862223"/>
                    <a:pt x="457953" y="864279"/>
                  </a:cubicBezTo>
                  <a:cubicBezTo>
                    <a:pt x="489751" y="866336"/>
                    <a:pt x="525139" y="858109"/>
                    <a:pt x="556425" y="854510"/>
                  </a:cubicBezTo>
                  <a:cubicBezTo>
                    <a:pt x="573863" y="852453"/>
                    <a:pt x="591300" y="866336"/>
                    <a:pt x="592326" y="883304"/>
                  </a:cubicBezTo>
                  <a:cubicBezTo>
                    <a:pt x="594890" y="946034"/>
                    <a:pt x="566682" y="986655"/>
                    <a:pt x="518472" y="1027275"/>
                  </a:cubicBezTo>
                  <a:cubicBezTo>
                    <a:pt x="508214" y="1036016"/>
                    <a:pt x="489751" y="1046814"/>
                    <a:pt x="484622" y="1060182"/>
                  </a:cubicBezTo>
                  <a:cubicBezTo>
                    <a:pt x="474365" y="1087948"/>
                    <a:pt x="497957" y="1103374"/>
                    <a:pt x="522062" y="1109544"/>
                  </a:cubicBezTo>
                  <a:cubicBezTo>
                    <a:pt x="560015" y="1119313"/>
                    <a:pt x="604635" y="1102860"/>
                    <a:pt x="642075" y="1098746"/>
                  </a:cubicBezTo>
                  <a:cubicBezTo>
                    <a:pt x="690798" y="1093604"/>
                    <a:pt x="739521" y="1111086"/>
                    <a:pt x="741573" y="1164047"/>
                  </a:cubicBezTo>
                  <a:cubicBezTo>
                    <a:pt x="743111" y="1192841"/>
                    <a:pt x="724648" y="1225235"/>
                    <a:pt x="698491" y="1243745"/>
                  </a:cubicBezTo>
                  <a:cubicBezTo>
                    <a:pt x="696440" y="1249916"/>
                    <a:pt x="693875" y="1255572"/>
                    <a:pt x="691824" y="1261742"/>
                  </a:cubicBezTo>
                  <a:cubicBezTo>
                    <a:pt x="686182" y="1278710"/>
                    <a:pt x="677463" y="1295164"/>
                    <a:pt x="665154" y="1309046"/>
                  </a:cubicBezTo>
                  <a:cubicBezTo>
                    <a:pt x="650281" y="1324986"/>
                    <a:pt x="632330" y="1333213"/>
                    <a:pt x="614893" y="1345553"/>
                  </a:cubicBezTo>
                  <a:cubicBezTo>
                    <a:pt x="600019" y="1356351"/>
                    <a:pt x="597968" y="1370748"/>
                    <a:pt x="577453" y="1372291"/>
                  </a:cubicBezTo>
                  <a:cubicBezTo>
                    <a:pt x="572837" y="1372805"/>
                    <a:pt x="571811" y="1366635"/>
                    <a:pt x="575914" y="1365092"/>
                  </a:cubicBezTo>
                  <a:cubicBezTo>
                    <a:pt x="587197" y="1359950"/>
                    <a:pt x="593352" y="1338869"/>
                    <a:pt x="603609" y="1330642"/>
                  </a:cubicBezTo>
                  <a:cubicBezTo>
                    <a:pt x="621047" y="1317273"/>
                    <a:pt x="639511" y="1308018"/>
                    <a:pt x="653358" y="1290536"/>
                  </a:cubicBezTo>
                  <a:cubicBezTo>
                    <a:pt x="662077" y="1279738"/>
                    <a:pt x="667206" y="1268426"/>
                    <a:pt x="671822" y="1256600"/>
                  </a:cubicBezTo>
                  <a:lnTo>
                    <a:pt x="671309" y="1256600"/>
                  </a:lnTo>
                  <a:cubicBezTo>
                    <a:pt x="665667" y="1260713"/>
                    <a:pt x="658487" y="1263798"/>
                    <a:pt x="653358" y="1269454"/>
                  </a:cubicBezTo>
                  <a:cubicBezTo>
                    <a:pt x="646691" y="1277167"/>
                    <a:pt x="641562" y="1285908"/>
                    <a:pt x="635920" y="1294135"/>
                  </a:cubicBezTo>
                  <a:cubicBezTo>
                    <a:pt x="630792" y="1301848"/>
                    <a:pt x="625663" y="1309046"/>
                    <a:pt x="618996" y="1315731"/>
                  </a:cubicBezTo>
                  <a:cubicBezTo>
                    <a:pt x="612328" y="1321901"/>
                    <a:pt x="607199" y="1322929"/>
                    <a:pt x="598481" y="1326014"/>
                  </a:cubicBezTo>
                  <a:cubicBezTo>
                    <a:pt x="595403" y="1327557"/>
                    <a:pt x="592839" y="1322929"/>
                    <a:pt x="595403" y="1321387"/>
                  </a:cubicBezTo>
                  <a:cubicBezTo>
                    <a:pt x="615405" y="1309046"/>
                    <a:pt x="622073" y="1283852"/>
                    <a:pt x="634382" y="1266369"/>
                  </a:cubicBezTo>
                  <a:cubicBezTo>
                    <a:pt x="636946" y="1262770"/>
                    <a:pt x="640023" y="1259171"/>
                    <a:pt x="643101" y="1255572"/>
                  </a:cubicBezTo>
                  <a:cubicBezTo>
                    <a:pt x="642075" y="1255057"/>
                    <a:pt x="641049" y="1254543"/>
                    <a:pt x="640023" y="1253515"/>
                  </a:cubicBezTo>
                  <a:cubicBezTo>
                    <a:pt x="633356" y="1254543"/>
                    <a:pt x="634382" y="1259171"/>
                    <a:pt x="631305" y="1264827"/>
                  </a:cubicBezTo>
                  <a:cubicBezTo>
                    <a:pt x="626176" y="1274596"/>
                    <a:pt x="617457" y="1278710"/>
                    <a:pt x="607199" y="1281795"/>
                  </a:cubicBezTo>
                  <a:cubicBezTo>
                    <a:pt x="605148" y="1282309"/>
                    <a:pt x="603096" y="1280252"/>
                    <a:pt x="604635" y="1278710"/>
                  </a:cubicBezTo>
                  <a:cubicBezTo>
                    <a:pt x="609764" y="1274082"/>
                    <a:pt x="612841" y="1266884"/>
                    <a:pt x="615405" y="1260713"/>
                  </a:cubicBezTo>
                  <a:cubicBezTo>
                    <a:pt x="617457" y="1255572"/>
                    <a:pt x="617970" y="1249916"/>
                    <a:pt x="620534" y="1245288"/>
                  </a:cubicBezTo>
                  <a:cubicBezTo>
                    <a:pt x="624124" y="1240146"/>
                    <a:pt x="628740" y="1238604"/>
                    <a:pt x="633356" y="1237575"/>
                  </a:cubicBezTo>
                  <a:cubicBezTo>
                    <a:pt x="633869" y="1235004"/>
                    <a:pt x="633869" y="1232948"/>
                    <a:pt x="634895" y="1230377"/>
                  </a:cubicBezTo>
                  <a:cubicBezTo>
                    <a:pt x="644126" y="1207753"/>
                    <a:pt x="703107" y="1175359"/>
                    <a:pt x="655923" y="1157363"/>
                  </a:cubicBezTo>
                  <a:cubicBezTo>
                    <a:pt x="636433" y="1150678"/>
                    <a:pt x="589249" y="1170217"/>
                    <a:pt x="567708" y="1171760"/>
                  </a:cubicBezTo>
                  <a:cubicBezTo>
                    <a:pt x="521036" y="1175873"/>
                    <a:pt x="472313" y="1167132"/>
                    <a:pt x="440002" y="1132682"/>
                  </a:cubicBezTo>
                  <a:cubicBezTo>
                    <a:pt x="410768" y="1100803"/>
                    <a:pt x="408204" y="1059154"/>
                    <a:pt x="432309" y="1023676"/>
                  </a:cubicBezTo>
                  <a:cubicBezTo>
                    <a:pt x="458978" y="983569"/>
                    <a:pt x="505137" y="965059"/>
                    <a:pt x="521036" y="923410"/>
                  </a:cubicBezTo>
                  <a:cubicBezTo>
                    <a:pt x="460517" y="933694"/>
                    <a:pt x="382560" y="943977"/>
                    <a:pt x="356916" y="889988"/>
                  </a:cubicBezTo>
                  <a:cubicBezTo>
                    <a:pt x="344607" y="864279"/>
                    <a:pt x="349736" y="833428"/>
                    <a:pt x="365635" y="809262"/>
                  </a:cubicBezTo>
                  <a:cubicBezTo>
                    <a:pt x="382560" y="783553"/>
                    <a:pt x="461543" y="749617"/>
                    <a:pt x="453850" y="717737"/>
                  </a:cubicBezTo>
                  <a:cubicBezTo>
                    <a:pt x="450772" y="704369"/>
                    <a:pt x="445644" y="685858"/>
                    <a:pt x="443079" y="668890"/>
                  </a:cubicBezTo>
                  <a:cubicBezTo>
                    <a:pt x="441028" y="667862"/>
                    <a:pt x="438463" y="667348"/>
                    <a:pt x="436925" y="665805"/>
                  </a:cubicBezTo>
                  <a:cubicBezTo>
                    <a:pt x="423590" y="658092"/>
                    <a:pt x="418974" y="648837"/>
                    <a:pt x="417435" y="634440"/>
                  </a:cubicBezTo>
                  <a:cubicBezTo>
                    <a:pt x="416923" y="632897"/>
                    <a:pt x="420513" y="631355"/>
                    <a:pt x="421538" y="633412"/>
                  </a:cubicBezTo>
                  <a:cubicBezTo>
                    <a:pt x="426667" y="641124"/>
                    <a:pt x="433335" y="645752"/>
                    <a:pt x="441028" y="649351"/>
                  </a:cubicBezTo>
                  <a:cubicBezTo>
                    <a:pt x="441028" y="648323"/>
                    <a:pt x="441541" y="647295"/>
                    <a:pt x="441541" y="646780"/>
                  </a:cubicBezTo>
                  <a:cubicBezTo>
                    <a:pt x="435899" y="640610"/>
                    <a:pt x="431796" y="633412"/>
                    <a:pt x="427180" y="626213"/>
                  </a:cubicBezTo>
                  <a:cubicBezTo>
                    <a:pt x="426667" y="625185"/>
                    <a:pt x="428206" y="623642"/>
                    <a:pt x="429232" y="624156"/>
                  </a:cubicBezTo>
                  <a:cubicBezTo>
                    <a:pt x="434360" y="628270"/>
                    <a:pt x="439489" y="631869"/>
                    <a:pt x="444618" y="635983"/>
                  </a:cubicBezTo>
                  <a:cubicBezTo>
                    <a:pt x="447695" y="631355"/>
                    <a:pt x="454362" y="631355"/>
                    <a:pt x="465133" y="639582"/>
                  </a:cubicBezTo>
                  <a:cubicBezTo>
                    <a:pt x="463594" y="637011"/>
                    <a:pt x="462056" y="635468"/>
                    <a:pt x="460004" y="634440"/>
                  </a:cubicBezTo>
                  <a:cubicBezTo>
                    <a:pt x="452824" y="629812"/>
                    <a:pt x="445644" y="628270"/>
                    <a:pt x="439489" y="622100"/>
                  </a:cubicBezTo>
                  <a:cubicBezTo>
                    <a:pt x="433335" y="616444"/>
                    <a:pt x="422564" y="603589"/>
                    <a:pt x="413332" y="604103"/>
                  </a:cubicBezTo>
                  <a:cubicBezTo>
                    <a:pt x="407691" y="604617"/>
                    <a:pt x="403588" y="596905"/>
                    <a:pt x="409229" y="594334"/>
                  </a:cubicBezTo>
                  <a:cubicBezTo>
                    <a:pt x="414615" y="591249"/>
                    <a:pt x="419487" y="589321"/>
                    <a:pt x="424359" y="589063"/>
                  </a:cubicBezTo>
                  <a:close/>
                  <a:moveTo>
                    <a:pt x="1219201" y="586621"/>
                  </a:moveTo>
                  <a:cubicBezTo>
                    <a:pt x="1239606" y="586621"/>
                    <a:pt x="1239606" y="617842"/>
                    <a:pt x="1219201" y="617842"/>
                  </a:cubicBezTo>
                  <a:cubicBezTo>
                    <a:pt x="1199320" y="617842"/>
                    <a:pt x="1199320" y="586621"/>
                    <a:pt x="1219201" y="586621"/>
                  </a:cubicBezTo>
                  <a:close/>
                  <a:moveTo>
                    <a:pt x="1074367" y="529942"/>
                  </a:moveTo>
                  <a:cubicBezTo>
                    <a:pt x="1089976" y="529942"/>
                    <a:pt x="1089976" y="554362"/>
                    <a:pt x="1074367" y="554362"/>
                  </a:cubicBezTo>
                  <a:cubicBezTo>
                    <a:pt x="1058757" y="554362"/>
                    <a:pt x="1058757" y="529942"/>
                    <a:pt x="1074367" y="529942"/>
                  </a:cubicBezTo>
                  <a:close/>
                  <a:moveTo>
                    <a:pt x="1203953" y="522382"/>
                  </a:moveTo>
                  <a:lnTo>
                    <a:pt x="1205334" y="523751"/>
                  </a:lnTo>
                  <a:lnTo>
                    <a:pt x="1204906" y="523863"/>
                  </a:lnTo>
                  <a:lnTo>
                    <a:pt x="1203949" y="522386"/>
                  </a:lnTo>
                  <a:lnTo>
                    <a:pt x="1203953" y="522382"/>
                  </a:lnTo>
                  <a:close/>
                  <a:moveTo>
                    <a:pt x="1202098" y="519531"/>
                  </a:moveTo>
                  <a:lnTo>
                    <a:pt x="1209430" y="520795"/>
                  </a:lnTo>
                  <a:lnTo>
                    <a:pt x="1204649" y="521555"/>
                  </a:lnTo>
                  <a:lnTo>
                    <a:pt x="1203953" y="522382"/>
                  </a:lnTo>
                  <a:lnTo>
                    <a:pt x="1203935" y="522363"/>
                  </a:lnTo>
                  <a:lnTo>
                    <a:pt x="1202098" y="519531"/>
                  </a:lnTo>
                  <a:close/>
                  <a:moveTo>
                    <a:pt x="1167575" y="500164"/>
                  </a:moveTo>
                  <a:lnTo>
                    <a:pt x="1166544" y="502559"/>
                  </a:lnTo>
                  <a:cubicBezTo>
                    <a:pt x="1165887" y="508866"/>
                    <a:pt x="1167378" y="514500"/>
                    <a:pt x="1170439" y="519410"/>
                  </a:cubicBezTo>
                  <a:lnTo>
                    <a:pt x="1181389" y="526258"/>
                  </a:lnTo>
                  <a:lnTo>
                    <a:pt x="1169961" y="513463"/>
                  </a:lnTo>
                  <a:lnTo>
                    <a:pt x="1167575" y="500164"/>
                  </a:lnTo>
                  <a:close/>
                  <a:moveTo>
                    <a:pt x="1185469" y="488585"/>
                  </a:moveTo>
                  <a:lnTo>
                    <a:pt x="1187358" y="489356"/>
                  </a:lnTo>
                  <a:lnTo>
                    <a:pt x="1186873" y="490612"/>
                  </a:lnTo>
                  <a:lnTo>
                    <a:pt x="1184286" y="490305"/>
                  </a:lnTo>
                  <a:lnTo>
                    <a:pt x="1183717" y="488892"/>
                  </a:lnTo>
                  <a:lnTo>
                    <a:pt x="1185469" y="488585"/>
                  </a:lnTo>
                  <a:close/>
                  <a:moveTo>
                    <a:pt x="1175655" y="481600"/>
                  </a:moveTo>
                  <a:lnTo>
                    <a:pt x="1175534" y="481673"/>
                  </a:lnTo>
                  <a:lnTo>
                    <a:pt x="1175419" y="481939"/>
                  </a:lnTo>
                  <a:lnTo>
                    <a:pt x="1175655" y="481600"/>
                  </a:lnTo>
                  <a:close/>
                  <a:moveTo>
                    <a:pt x="1204767" y="446627"/>
                  </a:moveTo>
                  <a:cubicBezTo>
                    <a:pt x="1212786" y="445420"/>
                    <a:pt x="1221175" y="445772"/>
                    <a:pt x="1229532" y="447944"/>
                  </a:cubicBezTo>
                  <a:cubicBezTo>
                    <a:pt x="1258330" y="455610"/>
                    <a:pt x="1291758" y="491383"/>
                    <a:pt x="1277873" y="522045"/>
                  </a:cubicBezTo>
                  <a:lnTo>
                    <a:pt x="1272797" y="522045"/>
                  </a:lnTo>
                  <a:lnTo>
                    <a:pt x="1273760" y="518978"/>
                  </a:lnTo>
                  <a:cubicBezTo>
                    <a:pt x="1273760" y="516935"/>
                    <a:pt x="1271188" y="516935"/>
                    <a:pt x="1270674" y="518978"/>
                  </a:cubicBezTo>
                  <a:lnTo>
                    <a:pt x="1267106" y="522045"/>
                  </a:lnTo>
                  <a:lnTo>
                    <a:pt x="1266559" y="522045"/>
                  </a:lnTo>
                  <a:cubicBezTo>
                    <a:pt x="1256274" y="505691"/>
                    <a:pt x="1256274" y="486783"/>
                    <a:pt x="1238789" y="473496"/>
                  </a:cubicBezTo>
                  <a:cubicBezTo>
                    <a:pt x="1228761" y="465831"/>
                    <a:pt x="1216675" y="462636"/>
                    <a:pt x="1205233" y="463977"/>
                  </a:cubicBezTo>
                  <a:lnTo>
                    <a:pt x="1183765" y="476769"/>
                  </a:lnTo>
                  <a:lnTo>
                    <a:pt x="1184753" y="476542"/>
                  </a:lnTo>
                  <a:cubicBezTo>
                    <a:pt x="1185775" y="476542"/>
                    <a:pt x="1186794" y="477049"/>
                    <a:pt x="1187814" y="477049"/>
                  </a:cubicBezTo>
                  <a:lnTo>
                    <a:pt x="1194482" y="479941"/>
                  </a:lnTo>
                  <a:lnTo>
                    <a:pt x="1188325" y="482611"/>
                  </a:lnTo>
                  <a:cubicBezTo>
                    <a:pt x="1191386" y="483117"/>
                    <a:pt x="1194956" y="484128"/>
                    <a:pt x="1198016" y="485141"/>
                  </a:cubicBezTo>
                  <a:cubicBezTo>
                    <a:pt x="1197507" y="483622"/>
                    <a:pt x="1196487" y="482106"/>
                    <a:pt x="1195976" y="480589"/>
                  </a:cubicBezTo>
                  <a:lnTo>
                    <a:pt x="1194482" y="479941"/>
                  </a:lnTo>
                  <a:lnTo>
                    <a:pt x="1196487" y="479071"/>
                  </a:lnTo>
                  <a:cubicBezTo>
                    <a:pt x="1199547" y="478060"/>
                    <a:pt x="1204649" y="480589"/>
                    <a:pt x="1205158" y="484128"/>
                  </a:cubicBezTo>
                  <a:cubicBezTo>
                    <a:pt x="1207709" y="499302"/>
                    <a:pt x="1211279" y="499807"/>
                    <a:pt x="1223011" y="491209"/>
                  </a:cubicBezTo>
                  <a:cubicBezTo>
                    <a:pt x="1224542" y="489692"/>
                    <a:pt x="1228113" y="489692"/>
                    <a:pt x="1230153" y="491209"/>
                  </a:cubicBezTo>
                  <a:lnTo>
                    <a:pt x="1237063" y="496591"/>
                  </a:lnTo>
                  <a:lnTo>
                    <a:pt x="1230663" y="494749"/>
                  </a:lnTo>
                  <a:lnTo>
                    <a:pt x="1237296" y="496773"/>
                  </a:lnTo>
                  <a:lnTo>
                    <a:pt x="1237063" y="496591"/>
                  </a:lnTo>
                  <a:lnTo>
                    <a:pt x="1239174" y="497199"/>
                  </a:lnTo>
                  <a:lnTo>
                    <a:pt x="1237805" y="497278"/>
                  </a:lnTo>
                  <a:cubicBezTo>
                    <a:pt x="1240866" y="497784"/>
                    <a:pt x="1243416" y="498795"/>
                    <a:pt x="1246477" y="499302"/>
                  </a:cubicBezTo>
                  <a:lnTo>
                    <a:pt x="1239174" y="497199"/>
                  </a:lnTo>
                  <a:lnTo>
                    <a:pt x="1250941" y="496520"/>
                  </a:lnTo>
                  <a:cubicBezTo>
                    <a:pt x="1254640" y="498037"/>
                    <a:pt x="1257445" y="501325"/>
                    <a:pt x="1258720" y="506382"/>
                  </a:cubicBezTo>
                  <a:cubicBezTo>
                    <a:pt x="1260505" y="512703"/>
                    <a:pt x="1256042" y="516496"/>
                    <a:pt x="1251133" y="517066"/>
                  </a:cubicBezTo>
                  <a:lnTo>
                    <a:pt x="1245263" y="512115"/>
                  </a:lnTo>
                  <a:lnTo>
                    <a:pt x="1241376" y="505370"/>
                  </a:lnTo>
                  <a:cubicBezTo>
                    <a:pt x="1241376" y="506382"/>
                    <a:pt x="1241376" y="507394"/>
                    <a:pt x="1240866" y="508405"/>
                  </a:cubicBezTo>
                  <a:lnTo>
                    <a:pt x="1245263" y="512115"/>
                  </a:lnTo>
                  <a:lnTo>
                    <a:pt x="1245457" y="512450"/>
                  </a:lnTo>
                  <a:cubicBezTo>
                    <a:pt x="1244947" y="512956"/>
                    <a:pt x="1244947" y="512956"/>
                    <a:pt x="1244436" y="513463"/>
                  </a:cubicBezTo>
                  <a:cubicBezTo>
                    <a:pt x="1240866" y="515485"/>
                    <a:pt x="1237423" y="514727"/>
                    <a:pt x="1234999" y="512578"/>
                  </a:cubicBezTo>
                  <a:lnTo>
                    <a:pt x="1233137" y="507394"/>
                  </a:lnTo>
                  <a:lnTo>
                    <a:pt x="1236274" y="507394"/>
                  </a:lnTo>
                  <a:cubicBezTo>
                    <a:pt x="1237296" y="507394"/>
                    <a:pt x="1237805" y="507394"/>
                    <a:pt x="1238825" y="507394"/>
                  </a:cubicBezTo>
                  <a:cubicBezTo>
                    <a:pt x="1236274" y="504864"/>
                    <a:pt x="1234235" y="501830"/>
                    <a:pt x="1232194" y="499302"/>
                  </a:cubicBezTo>
                  <a:cubicBezTo>
                    <a:pt x="1232194" y="500818"/>
                    <a:pt x="1231684" y="501830"/>
                    <a:pt x="1231684" y="503348"/>
                  </a:cubicBezTo>
                  <a:lnTo>
                    <a:pt x="1233137" y="507394"/>
                  </a:lnTo>
                  <a:lnTo>
                    <a:pt x="1229134" y="507394"/>
                  </a:lnTo>
                  <a:lnTo>
                    <a:pt x="1226210" y="505268"/>
                  </a:lnTo>
                  <a:lnTo>
                    <a:pt x="1230153" y="502842"/>
                  </a:lnTo>
                  <a:cubicBezTo>
                    <a:pt x="1227093" y="502335"/>
                    <a:pt x="1224542" y="502335"/>
                    <a:pt x="1221482" y="501830"/>
                  </a:cubicBezTo>
                  <a:lnTo>
                    <a:pt x="1226210" y="505268"/>
                  </a:lnTo>
                  <a:lnTo>
                    <a:pt x="1217720" y="510491"/>
                  </a:lnTo>
                  <a:cubicBezTo>
                    <a:pt x="1213830" y="511945"/>
                    <a:pt x="1209748" y="511945"/>
                    <a:pt x="1204137" y="509416"/>
                  </a:cubicBezTo>
                  <a:cubicBezTo>
                    <a:pt x="1199292" y="507646"/>
                    <a:pt x="1196614" y="504739"/>
                    <a:pt x="1194892" y="501071"/>
                  </a:cubicBezTo>
                  <a:lnTo>
                    <a:pt x="1193396" y="495573"/>
                  </a:lnTo>
                  <a:lnTo>
                    <a:pt x="1193936" y="495761"/>
                  </a:lnTo>
                  <a:cubicBezTo>
                    <a:pt x="1196487" y="494749"/>
                    <a:pt x="1199036" y="493232"/>
                    <a:pt x="1201587" y="492221"/>
                  </a:cubicBezTo>
                  <a:lnTo>
                    <a:pt x="1191386" y="488175"/>
                  </a:lnTo>
                  <a:lnTo>
                    <a:pt x="1193396" y="495573"/>
                  </a:lnTo>
                  <a:lnTo>
                    <a:pt x="1185962" y="492971"/>
                  </a:lnTo>
                  <a:lnTo>
                    <a:pt x="1186873" y="490612"/>
                  </a:lnTo>
                  <a:lnTo>
                    <a:pt x="1191896" y="491209"/>
                  </a:lnTo>
                  <a:lnTo>
                    <a:pt x="1187358" y="489356"/>
                  </a:lnTo>
                  <a:lnTo>
                    <a:pt x="1187814" y="488175"/>
                  </a:lnTo>
                  <a:lnTo>
                    <a:pt x="1185469" y="488585"/>
                  </a:lnTo>
                  <a:lnTo>
                    <a:pt x="1183224" y="487668"/>
                  </a:lnTo>
                  <a:lnTo>
                    <a:pt x="1183717" y="488892"/>
                  </a:lnTo>
                  <a:lnTo>
                    <a:pt x="1179142" y="489692"/>
                  </a:lnTo>
                  <a:lnTo>
                    <a:pt x="1184286" y="490305"/>
                  </a:lnTo>
                  <a:lnTo>
                    <a:pt x="1185263" y="492727"/>
                  </a:lnTo>
                  <a:lnTo>
                    <a:pt x="1185962" y="492971"/>
                  </a:lnTo>
                  <a:lnTo>
                    <a:pt x="1183542" y="499238"/>
                  </a:lnTo>
                  <a:cubicBezTo>
                    <a:pt x="1183861" y="503095"/>
                    <a:pt x="1185775" y="506888"/>
                    <a:pt x="1188835" y="509923"/>
                  </a:cubicBezTo>
                  <a:cubicBezTo>
                    <a:pt x="1189345" y="510934"/>
                    <a:pt x="1195466" y="517002"/>
                    <a:pt x="1198016" y="516496"/>
                  </a:cubicBezTo>
                  <a:lnTo>
                    <a:pt x="1203935" y="522363"/>
                  </a:lnTo>
                  <a:lnTo>
                    <a:pt x="1203949" y="522386"/>
                  </a:lnTo>
                  <a:lnTo>
                    <a:pt x="1202098" y="524590"/>
                  </a:lnTo>
                  <a:lnTo>
                    <a:pt x="1204906" y="523863"/>
                  </a:lnTo>
                  <a:lnTo>
                    <a:pt x="1206688" y="526612"/>
                  </a:lnTo>
                  <a:cubicBezTo>
                    <a:pt x="1206688" y="526106"/>
                    <a:pt x="1206688" y="525601"/>
                    <a:pt x="1206688" y="525095"/>
                  </a:cubicBezTo>
                  <a:lnTo>
                    <a:pt x="1205334" y="523751"/>
                  </a:lnTo>
                  <a:lnTo>
                    <a:pt x="1213830" y="521555"/>
                  </a:lnTo>
                  <a:lnTo>
                    <a:pt x="1209430" y="520795"/>
                  </a:lnTo>
                  <a:lnTo>
                    <a:pt x="1217400" y="519531"/>
                  </a:lnTo>
                  <a:cubicBezTo>
                    <a:pt x="1220461" y="522060"/>
                    <a:pt x="1229134" y="521555"/>
                    <a:pt x="1225052" y="525095"/>
                  </a:cubicBezTo>
                  <a:cubicBezTo>
                    <a:pt x="1230663" y="520542"/>
                    <a:pt x="1238825" y="525601"/>
                    <a:pt x="1234745" y="532681"/>
                  </a:cubicBezTo>
                  <a:cubicBezTo>
                    <a:pt x="1231684" y="538749"/>
                    <a:pt x="1226583" y="540773"/>
                    <a:pt x="1219951" y="537738"/>
                  </a:cubicBezTo>
                  <a:cubicBezTo>
                    <a:pt x="1217912" y="537233"/>
                    <a:pt x="1215361" y="535716"/>
                    <a:pt x="1213830" y="535209"/>
                  </a:cubicBezTo>
                  <a:lnTo>
                    <a:pt x="1211528" y="534068"/>
                  </a:lnTo>
                  <a:lnTo>
                    <a:pt x="1216891" y="532681"/>
                  </a:lnTo>
                  <a:cubicBezTo>
                    <a:pt x="1217400" y="531669"/>
                    <a:pt x="1217912" y="530658"/>
                    <a:pt x="1218931" y="529647"/>
                  </a:cubicBezTo>
                  <a:cubicBezTo>
                    <a:pt x="1214340" y="530152"/>
                    <a:pt x="1210260" y="530658"/>
                    <a:pt x="1205668" y="531163"/>
                  </a:cubicBezTo>
                  <a:lnTo>
                    <a:pt x="1211528" y="534068"/>
                  </a:lnTo>
                  <a:lnTo>
                    <a:pt x="1205158" y="535716"/>
                  </a:lnTo>
                  <a:cubicBezTo>
                    <a:pt x="1202608" y="534703"/>
                    <a:pt x="1198526" y="536727"/>
                    <a:pt x="1194956" y="534198"/>
                  </a:cubicBezTo>
                  <a:lnTo>
                    <a:pt x="1192935" y="530593"/>
                  </a:lnTo>
                  <a:lnTo>
                    <a:pt x="1200567" y="532681"/>
                  </a:lnTo>
                  <a:lnTo>
                    <a:pt x="1189855" y="525095"/>
                  </a:lnTo>
                  <a:lnTo>
                    <a:pt x="1192935" y="530593"/>
                  </a:lnTo>
                  <a:lnTo>
                    <a:pt x="1184729" y="528347"/>
                  </a:lnTo>
                  <a:lnTo>
                    <a:pt x="1203048" y="539803"/>
                  </a:lnTo>
                  <a:cubicBezTo>
                    <a:pt x="1217125" y="543445"/>
                    <a:pt x="1232874" y="543796"/>
                    <a:pt x="1245683" y="540459"/>
                  </a:cubicBezTo>
                  <a:lnTo>
                    <a:pt x="1267106" y="522045"/>
                  </a:lnTo>
                  <a:lnTo>
                    <a:pt x="1272797" y="522045"/>
                  </a:lnTo>
                  <a:lnTo>
                    <a:pt x="1266648" y="541633"/>
                  </a:lnTo>
                  <a:cubicBezTo>
                    <a:pt x="1252642" y="557946"/>
                    <a:pt x="1220918" y="556795"/>
                    <a:pt x="1198162" y="552197"/>
                  </a:cubicBezTo>
                  <a:cubicBezTo>
                    <a:pt x="1168849" y="546064"/>
                    <a:pt x="1144676" y="524090"/>
                    <a:pt x="1153419" y="492405"/>
                  </a:cubicBezTo>
                  <a:cubicBezTo>
                    <a:pt x="1159976" y="467875"/>
                    <a:pt x="1180709" y="450243"/>
                    <a:pt x="1204767" y="446627"/>
                  </a:cubicBezTo>
                  <a:close/>
                  <a:moveTo>
                    <a:pt x="1262270" y="407516"/>
                  </a:moveTo>
                  <a:cubicBezTo>
                    <a:pt x="1278141" y="407516"/>
                    <a:pt x="1278141" y="431924"/>
                    <a:pt x="1262270" y="431924"/>
                  </a:cubicBezTo>
                  <a:cubicBezTo>
                    <a:pt x="1246930" y="431924"/>
                    <a:pt x="1246930" y="407516"/>
                    <a:pt x="1262270" y="407516"/>
                  </a:cubicBezTo>
                  <a:close/>
                  <a:moveTo>
                    <a:pt x="1248218" y="363702"/>
                  </a:moveTo>
                  <a:cubicBezTo>
                    <a:pt x="1201930" y="361127"/>
                    <a:pt x="1161299" y="388415"/>
                    <a:pt x="1128383" y="418279"/>
                  </a:cubicBezTo>
                  <a:cubicBezTo>
                    <a:pt x="1090323" y="454320"/>
                    <a:pt x="1068207" y="502719"/>
                    <a:pt x="1014204" y="516106"/>
                  </a:cubicBezTo>
                  <a:cubicBezTo>
                    <a:pt x="964830" y="527434"/>
                    <a:pt x="921628" y="534642"/>
                    <a:pt x="907742" y="592824"/>
                  </a:cubicBezTo>
                  <a:cubicBezTo>
                    <a:pt x="896941" y="638134"/>
                    <a:pt x="926256" y="656669"/>
                    <a:pt x="922142" y="692711"/>
                  </a:cubicBezTo>
                  <a:cubicBezTo>
                    <a:pt x="918542" y="718456"/>
                    <a:pt x="890255" y="741625"/>
                    <a:pt x="882026" y="764795"/>
                  </a:cubicBezTo>
                  <a:cubicBezTo>
                    <a:pt x="831623" y="901239"/>
                    <a:pt x="1023463" y="845631"/>
                    <a:pt x="1076436" y="814224"/>
                  </a:cubicBezTo>
                  <a:cubicBezTo>
                    <a:pt x="1102666" y="799292"/>
                    <a:pt x="1125811" y="783331"/>
                    <a:pt x="1155641" y="778182"/>
                  </a:cubicBezTo>
                  <a:cubicBezTo>
                    <a:pt x="1191130" y="772003"/>
                    <a:pt x="1225589" y="782815"/>
                    <a:pt x="1260562" y="783331"/>
                  </a:cubicBezTo>
                  <a:cubicBezTo>
                    <a:pt x="1306851" y="784361"/>
                    <a:pt x="1358282" y="772519"/>
                    <a:pt x="1385540" y="730813"/>
                  </a:cubicBezTo>
                  <a:cubicBezTo>
                    <a:pt x="1412799" y="689622"/>
                    <a:pt x="1393769" y="645857"/>
                    <a:pt x="1376797" y="605181"/>
                  </a:cubicBezTo>
                  <a:lnTo>
                    <a:pt x="1377887" y="602438"/>
                  </a:lnTo>
                  <a:lnTo>
                    <a:pt x="1381940" y="607756"/>
                  </a:lnTo>
                  <a:cubicBezTo>
                    <a:pt x="1388112" y="611875"/>
                    <a:pt x="1396341" y="606211"/>
                    <a:pt x="1392741" y="599517"/>
                  </a:cubicBezTo>
                  <a:lnTo>
                    <a:pt x="1391170" y="595790"/>
                  </a:lnTo>
                  <a:lnTo>
                    <a:pt x="1387301" y="597421"/>
                  </a:lnTo>
                  <a:lnTo>
                    <a:pt x="1380416" y="596074"/>
                  </a:lnTo>
                  <a:lnTo>
                    <a:pt x="1377887" y="602438"/>
                  </a:lnTo>
                  <a:lnTo>
                    <a:pt x="1345746" y="560258"/>
                  </a:lnTo>
                  <a:cubicBezTo>
                    <a:pt x="1339123" y="543009"/>
                    <a:pt x="1337194" y="523573"/>
                    <a:pt x="1337710" y="499630"/>
                  </a:cubicBezTo>
                  <a:cubicBezTo>
                    <a:pt x="1340280" y="436300"/>
                    <a:pt x="1324851" y="368850"/>
                    <a:pt x="1248218" y="363702"/>
                  </a:cubicBezTo>
                  <a:close/>
                  <a:moveTo>
                    <a:pt x="1214591" y="289625"/>
                  </a:moveTo>
                  <a:cubicBezTo>
                    <a:pt x="1217158" y="289625"/>
                    <a:pt x="1219211" y="292703"/>
                    <a:pt x="1218697" y="294755"/>
                  </a:cubicBezTo>
                  <a:cubicBezTo>
                    <a:pt x="1216131" y="303989"/>
                    <a:pt x="1210484" y="310658"/>
                    <a:pt x="1210484" y="320918"/>
                  </a:cubicBezTo>
                  <a:lnTo>
                    <a:pt x="1214083" y="347444"/>
                  </a:lnTo>
                  <a:lnTo>
                    <a:pt x="1228674" y="343621"/>
                  </a:lnTo>
                  <a:lnTo>
                    <a:pt x="1274241" y="350949"/>
                  </a:lnTo>
                  <a:lnTo>
                    <a:pt x="1293158" y="318275"/>
                  </a:lnTo>
                  <a:cubicBezTo>
                    <a:pt x="1303867" y="309015"/>
                    <a:pt x="1317545" y="303228"/>
                    <a:pt x="1331737" y="303228"/>
                  </a:cubicBezTo>
                  <a:cubicBezTo>
                    <a:pt x="1334316" y="303228"/>
                    <a:pt x="1334833" y="306828"/>
                    <a:pt x="1332768" y="308372"/>
                  </a:cubicBezTo>
                  <a:cubicBezTo>
                    <a:pt x="1322963" y="315574"/>
                    <a:pt x="1312125" y="321104"/>
                    <a:pt x="1302899" y="328111"/>
                  </a:cubicBezTo>
                  <a:lnTo>
                    <a:pt x="1285505" y="352761"/>
                  </a:lnTo>
                  <a:lnTo>
                    <a:pt x="1296307" y="354497"/>
                  </a:lnTo>
                  <a:lnTo>
                    <a:pt x="1324327" y="379522"/>
                  </a:lnTo>
                  <a:lnTo>
                    <a:pt x="1324497" y="378933"/>
                  </a:lnTo>
                  <a:cubicBezTo>
                    <a:pt x="1333862" y="373252"/>
                    <a:pt x="1343228" y="368085"/>
                    <a:pt x="1352595" y="363436"/>
                  </a:cubicBezTo>
                  <a:cubicBezTo>
                    <a:pt x="1360400" y="358788"/>
                    <a:pt x="1367684" y="353105"/>
                    <a:pt x="1376529" y="355172"/>
                  </a:cubicBezTo>
                  <a:cubicBezTo>
                    <a:pt x="1378611" y="355172"/>
                    <a:pt x="1380172" y="358271"/>
                    <a:pt x="1379652" y="359820"/>
                  </a:cubicBezTo>
                  <a:cubicBezTo>
                    <a:pt x="1376009" y="368085"/>
                    <a:pt x="1367684" y="371185"/>
                    <a:pt x="1359878" y="374801"/>
                  </a:cubicBezTo>
                  <a:lnTo>
                    <a:pt x="1333792" y="387977"/>
                  </a:lnTo>
                  <a:lnTo>
                    <a:pt x="1346967" y="399743"/>
                  </a:lnTo>
                  <a:cubicBezTo>
                    <a:pt x="1354681" y="413645"/>
                    <a:pt x="1358796" y="428448"/>
                    <a:pt x="1360982" y="443636"/>
                  </a:cubicBezTo>
                  <a:lnTo>
                    <a:pt x="1361188" y="447521"/>
                  </a:lnTo>
                  <a:lnTo>
                    <a:pt x="1384388" y="435231"/>
                  </a:lnTo>
                  <a:cubicBezTo>
                    <a:pt x="1395149" y="434722"/>
                    <a:pt x="1416158" y="436246"/>
                    <a:pt x="1418720" y="449967"/>
                  </a:cubicBezTo>
                  <a:cubicBezTo>
                    <a:pt x="1418720" y="452000"/>
                    <a:pt x="1417696" y="453523"/>
                    <a:pt x="1415646" y="453523"/>
                  </a:cubicBezTo>
                  <a:cubicBezTo>
                    <a:pt x="1405397" y="455049"/>
                    <a:pt x="1396174" y="449459"/>
                    <a:pt x="1385924" y="449967"/>
                  </a:cubicBezTo>
                  <a:lnTo>
                    <a:pt x="1361752" y="458208"/>
                  </a:lnTo>
                  <a:lnTo>
                    <a:pt x="1363424" y="489848"/>
                  </a:lnTo>
                  <a:lnTo>
                    <a:pt x="1364854" y="501490"/>
                  </a:lnTo>
                  <a:lnTo>
                    <a:pt x="1378424" y="498706"/>
                  </a:lnTo>
                  <a:cubicBezTo>
                    <a:pt x="1383966" y="496187"/>
                    <a:pt x="1388501" y="493668"/>
                    <a:pt x="1394042" y="496187"/>
                  </a:cubicBezTo>
                  <a:cubicBezTo>
                    <a:pt x="1395554" y="496691"/>
                    <a:pt x="1396057" y="498706"/>
                    <a:pt x="1396057" y="500217"/>
                  </a:cubicBezTo>
                  <a:cubicBezTo>
                    <a:pt x="1395554" y="507523"/>
                    <a:pt x="1388878" y="511428"/>
                    <a:pt x="1381006" y="513317"/>
                  </a:cubicBezTo>
                  <a:lnTo>
                    <a:pt x="1366386" y="513980"/>
                  </a:lnTo>
                  <a:lnTo>
                    <a:pt x="1370368" y="546421"/>
                  </a:lnTo>
                  <a:lnTo>
                    <a:pt x="1383598" y="577820"/>
                  </a:lnTo>
                  <a:lnTo>
                    <a:pt x="1387831" y="576372"/>
                  </a:lnTo>
                  <a:cubicBezTo>
                    <a:pt x="1392889" y="573254"/>
                    <a:pt x="1396431" y="569617"/>
                    <a:pt x="1400984" y="566501"/>
                  </a:cubicBezTo>
                  <a:cubicBezTo>
                    <a:pt x="1407560" y="562343"/>
                    <a:pt x="1418184" y="557148"/>
                    <a:pt x="1425266" y="562863"/>
                  </a:cubicBezTo>
                  <a:cubicBezTo>
                    <a:pt x="1426784" y="563903"/>
                    <a:pt x="1427795" y="565981"/>
                    <a:pt x="1426784" y="567539"/>
                  </a:cubicBezTo>
                  <a:cubicBezTo>
                    <a:pt x="1421472" y="574812"/>
                    <a:pt x="1412493" y="584555"/>
                    <a:pt x="1402565" y="590984"/>
                  </a:cubicBezTo>
                  <a:lnTo>
                    <a:pt x="1393471" y="594819"/>
                  </a:lnTo>
                  <a:lnTo>
                    <a:pt x="1394283" y="594885"/>
                  </a:lnTo>
                  <a:lnTo>
                    <a:pt x="1412649" y="620666"/>
                  </a:lnTo>
                  <a:lnTo>
                    <a:pt x="1432385" y="612645"/>
                  </a:lnTo>
                  <a:cubicBezTo>
                    <a:pt x="1439692" y="610091"/>
                    <a:pt x="1450650" y="607025"/>
                    <a:pt x="1456911" y="611624"/>
                  </a:cubicBezTo>
                  <a:cubicBezTo>
                    <a:pt x="1458998" y="613156"/>
                    <a:pt x="1459520" y="615200"/>
                    <a:pt x="1457955" y="616732"/>
                  </a:cubicBezTo>
                  <a:cubicBezTo>
                    <a:pt x="1452736" y="622353"/>
                    <a:pt x="1443343" y="624907"/>
                    <a:pt x="1437083" y="627461"/>
                  </a:cubicBezTo>
                  <a:lnTo>
                    <a:pt x="1421547" y="633849"/>
                  </a:lnTo>
                  <a:lnTo>
                    <a:pt x="1431507" y="676750"/>
                  </a:lnTo>
                  <a:lnTo>
                    <a:pt x="1429896" y="687854"/>
                  </a:lnTo>
                  <a:lnTo>
                    <a:pt x="1455234" y="700274"/>
                  </a:lnTo>
                  <a:cubicBezTo>
                    <a:pt x="1460859" y="703379"/>
                    <a:pt x="1473133" y="710107"/>
                    <a:pt x="1467507" y="718387"/>
                  </a:cubicBezTo>
                  <a:cubicBezTo>
                    <a:pt x="1462393" y="726667"/>
                    <a:pt x="1451144" y="716835"/>
                    <a:pt x="1446030" y="714247"/>
                  </a:cubicBezTo>
                  <a:lnTo>
                    <a:pt x="1427433" y="704837"/>
                  </a:lnTo>
                  <a:lnTo>
                    <a:pt x="1425022" y="721449"/>
                  </a:lnTo>
                  <a:cubicBezTo>
                    <a:pt x="1420096" y="735897"/>
                    <a:pt x="1412413" y="749606"/>
                    <a:pt x="1401998" y="761706"/>
                  </a:cubicBezTo>
                  <a:lnTo>
                    <a:pt x="1398081" y="764817"/>
                  </a:lnTo>
                  <a:lnTo>
                    <a:pt x="1410351" y="782984"/>
                  </a:lnTo>
                  <a:cubicBezTo>
                    <a:pt x="1414912" y="791138"/>
                    <a:pt x="1420993" y="800822"/>
                    <a:pt x="1419981" y="809995"/>
                  </a:cubicBezTo>
                  <a:cubicBezTo>
                    <a:pt x="1419474" y="813564"/>
                    <a:pt x="1414405" y="815092"/>
                    <a:pt x="1411365" y="813054"/>
                  </a:cubicBezTo>
                  <a:cubicBezTo>
                    <a:pt x="1403763" y="808467"/>
                    <a:pt x="1400216" y="797255"/>
                    <a:pt x="1396161" y="789609"/>
                  </a:cubicBezTo>
                  <a:lnTo>
                    <a:pt x="1387648" y="773098"/>
                  </a:lnTo>
                  <a:lnTo>
                    <a:pt x="1359824" y="795189"/>
                  </a:lnTo>
                  <a:lnTo>
                    <a:pt x="1350474" y="797362"/>
                  </a:lnTo>
                  <a:lnTo>
                    <a:pt x="1355263" y="824049"/>
                  </a:lnTo>
                  <a:cubicBezTo>
                    <a:pt x="1357582" y="835817"/>
                    <a:pt x="1359514" y="847649"/>
                    <a:pt x="1359257" y="859611"/>
                  </a:cubicBezTo>
                  <a:cubicBezTo>
                    <a:pt x="1359257" y="867933"/>
                    <a:pt x="1346891" y="869494"/>
                    <a:pt x="1344829" y="861172"/>
                  </a:cubicBezTo>
                  <a:lnTo>
                    <a:pt x="1339161" y="799991"/>
                  </a:lnTo>
                  <a:lnTo>
                    <a:pt x="1286379" y="812259"/>
                  </a:lnTo>
                  <a:lnTo>
                    <a:pt x="1285577" y="812237"/>
                  </a:lnTo>
                  <a:lnTo>
                    <a:pt x="1273978" y="837211"/>
                  </a:lnTo>
                  <a:cubicBezTo>
                    <a:pt x="1269761" y="845983"/>
                    <a:pt x="1264488" y="858366"/>
                    <a:pt x="1253416" y="859914"/>
                  </a:cubicBezTo>
                  <a:cubicBezTo>
                    <a:pt x="1251307" y="860429"/>
                    <a:pt x="1249724" y="858881"/>
                    <a:pt x="1249724" y="856818"/>
                  </a:cubicBezTo>
                  <a:cubicBezTo>
                    <a:pt x="1249197" y="847014"/>
                    <a:pt x="1256579" y="837211"/>
                    <a:pt x="1261325" y="828439"/>
                  </a:cubicBezTo>
                  <a:lnTo>
                    <a:pt x="1269034" y="811788"/>
                  </a:lnTo>
                  <a:lnTo>
                    <a:pt x="1216509" y="810361"/>
                  </a:lnTo>
                  <a:lnTo>
                    <a:pt x="1209831" y="835069"/>
                  </a:lnTo>
                  <a:cubicBezTo>
                    <a:pt x="1204397" y="852253"/>
                    <a:pt x="1197411" y="867714"/>
                    <a:pt x="1190425" y="865925"/>
                  </a:cubicBezTo>
                  <a:cubicBezTo>
                    <a:pt x="1182403" y="864137"/>
                    <a:pt x="1185766" y="847782"/>
                    <a:pt x="1191459" y="830596"/>
                  </a:cubicBezTo>
                  <a:lnTo>
                    <a:pt x="1198586" y="811378"/>
                  </a:lnTo>
                  <a:lnTo>
                    <a:pt x="1143916" y="819574"/>
                  </a:lnTo>
                  <a:lnTo>
                    <a:pt x="1142137" y="820431"/>
                  </a:lnTo>
                  <a:lnTo>
                    <a:pt x="1138801" y="844360"/>
                  </a:lnTo>
                  <a:cubicBezTo>
                    <a:pt x="1136766" y="854503"/>
                    <a:pt x="1135748" y="867180"/>
                    <a:pt x="1128113" y="874788"/>
                  </a:cubicBezTo>
                  <a:cubicBezTo>
                    <a:pt x="1126076" y="876309"/>
                    <a:pt x="1123531" y="875295"/>
                    <a:pt x="1123023" y="873265"/>
                  </a:cubicBezTo>
                  <a:cubicBezTo>
                    <a:pt x="1119970" y="864138"/>
                    <a:pt x="1123531" y="854503"/>
                    <a:pt x="1125568" y="845374"/>
                  </a:cubicBezTo>
                  <a:lnTo>
                    <a:pt x="1128030" y="827223"/>
                  </a:lnTo>
                  <a:lnTo>
                    <a:pt x="1083348" y="848735"/>
                  </a:lnTo>
                  <a:lnTo>
                    <a:pt x="1078328" y="886131"/>
                  </a:lnTo>
                  <a:cubicBezTo>
                    <a:pt x="1079347" y="893252"/>
                    <a:pt x="1083927" y="900374"/>
                    <a:pt x="1083418" y="908003"/>
                  </a:cubicBezTo>
                  <a:cubicBezTo>
                    <a:pt x="1083418" y="909021"/>
                    <a:pt x="1082908" y="910546"/>
                    <a:pt x="1081382" y="910546"/>
                  </a:cubicBezTo>
                  <a:cubicBezTo>
                    <a:pt x="1071204" y="912582"/>
                    <a:pt x="1067131" y="901391"/>
                    <a:pt x="1065095" y="892743"/>
                  </a:cubicBezTo>
                  <a:cubicBezTo>
                    <a:pt x="1063059" y="884860"/>
                    <a:pt x="1064077" y="875959"/>
                    <a:pt x="1065985" y="867056"/>
                  </a:cubicBezTo>
                  <a:lnTo>
                    <a:pt x="1068724" y="855775"/>
                  </a:lnTo>
                  <a:lnTo>
                    <a:pt x="1057424" y="861216"/>
                  </a:lnTo>
                  <a:lnTo>
                    <a:pt x="1032396" y="872513"/>
                  </a:lnTo>
                  <a:lnTo>
                    <a:pt x="1032771" y="902695"/>
                  </a:lnTo>
                  <a:cubicBezTo>
                    <a:pt x="1032249" y="912961"/>
                    <a:pt x="1032771" y="924768"/>
                    <a:pt x="1024924" y="931440"/>
                  </a:cubicBezTo>
                  <a:cubicBezTo>
                    <a:pt x="1023354" y="932981"/>
                    <a:pt x="1020215" y="932981"/>
                    <a:pt x="1019693" y="930927"/>
                  </a:cubicBezTo>
                  <a:cubicBezTo>
                    <a:pt x="1013415" y="921687"/>
                    <a:pt x="1017076" y="910395"/>
                    <a:pt x="1018123" y="900128"/>
                  </a:cubicBezTo>
                  <a:lnTo>
                    <a:pt x="1018404" y="878829"/>
                  </a:lnTo>
                  <a:lnTo>
                    <a:pt x="1013172" y="881191"/>
                  </a:lnTo>
                  <a:cubicBezTo>
                    <a:pt x="997947" y="886741"/>
                    <a:pt x="982124" y="890844"/>
                    <a:pt x="965345" y="892486"/>
                  </a:cubicBezTo>
                  <a:lnTo>
                    <a:pt x="932597" y="889157"/>
                  </a:lnTo>
                  <a:lnTo>
                    <a:pt x="932250" y="890613"/>
                  </a:lnTo>
                  <a:cubicBezTo>
                    <a:pt x="930766" y="896831"/>
                    <a:pt x="929283" y="899421"/>
                    <a:pt x="931261" y="906676"/>
                  </a:cubicBezTo>
                  <a:cubicBezTo>
                    <a:pt x="932250" y="910304"/>
                    <a:pt x="934724" y="913931"/>
                    <a:pt x="936208" y="918077"/>
                  </a:cubicBezTo>
                  <a:cubicBezTo>
                    <a:pt x="941649" y="930514"/>
                    <a:pt x="942637" y="942951"/>
                    <a:pt x="940659" y="956425"/>
                  </a:cubicBezTo>
                  <a:cubicBezTo>
                    <a:pt x="939669" y="964715"/>
                    <a:pt x="927797" y="961606"/>
                    <a:pt x="928787" y="952797"/>
                  </a:cubicBezTo>
                  <a:cubicBezTo>
                    <a:pt x="930766" y="936732"/>
                    <a:pt x="925819" y="926369"/>
                    <a:pt x="919884" y="912377"/>
                  </a:cubicBezTo>
                  <a:cubicBezTo>
                    <a:pt x="917411" y="907195"/>
                    <a:pt x="915927" y="903567"/>
                    <a:pt x="916421" y="897868"/>
                  </a:cubicBezTo>
                  <a:lnTo>
                    <a:pt x="922879" y="888171"/>
                  </a:lnTo>
                  <a:lnTo>
                    <a:pt x="896941" y="885534"/>
                  </a:lnTo>
                  <a:lnTo>
                    <a:pt x="893885" y="883746"/>
                  </a:lnTo>
                  <a:lnTo>
                    <a:pt x="885271" y="898536"/>
                  </a:lnTo>
                  <a:cubicBezTo>
                    <a:pt x="881533" y="909671"/>
                    <a:pt x="880267" y="921573"/>
                    <a:pt x="882800" y="932835"/>
                  </a:cubicBezTo>
                  <a:cubicBezTo>
                    <a:pt x="884320" y="939490"/>
                    <a:pt x="874691" y="942051"/>
                    <a:pt x="872665" y="935907"/>
                  </a:cubicBezTo>
                  <a:cubicBezTo>
                    <a:pt x="867089" y="922086"/>
                    <a:pt x="866457" y="906728"/>
                    <a:pt x="870891" y="893545"/>
                  </a:cubicBezTo>
                  <a:lnTo>
                    <a:pt x="885346" y="878748"/>
                  </a:lnTo>
                  <a:lnTo>
                    <a:pt x="867995" y="868593"/>
                  </a:lnTo>
                  <a:lnTo>
                    <a:pt x="851327" y="843999"/>
                  </a:lnTo>
                  <a:lnTo>
                    <a:pt x="845296" y="847990"/>
                  </a:lnTo>
                  <a:cubicBezTo>
                    <a:pt x="834170" y="853690"/>
                    <a:pt x="826078" y="861982"/>
                    <a:pt x="818997" y="872346"/>
                  </a:cubicBezTo>
                  <a:cubicBezTo>
                    <a:pt x="814951" y="878564"/>
                    <a:pt x="804837" y="872864"/>
                    <a:pt x="809389" y="866128"/>
                  </a:cubicBezTo>
                  <a:cubicBezTo>
                    <a:pt x="815964" y="855245"/>
                    <a:pt x="824056" y="845398"/>
                    <a:pt x="834675" y="838144"/>
                  </a:cubicBezTo>
                  <a:lnTo>
                    <a:pt x="847263" y="831037"/>
                  </a:lnTo>
                  <a:lnTo>
                    <a:pt x="842786" y="801030"/>
                  </a:lnTo>
                  <a:lnTo>
                    <a:pt x="845158" y="792281"/>
                  </a:lnTo>
                  <a:lnTo>
                    <a:pt x="834377" y="794464"/>
                  </a:lnTo>
                  <a:cubicBezTo>
                    <a:pt x="823693" y="792931"/>
                    <a:pt x="812946" y="788931"/>
                    <a:pt x="805360" y="785463"/>
                  </a:cubicBezTo>
                  <a:cubicBezTo>
                    <a:pt x="800303" y="783329"/>
                    <a:pt x="803844" y="774794"/>
                    <a:pt x="808901" y="776394"/>
                  </a:cubicBezTo>
                  <a:cubicBezTo>
                    <a:pt x="818003" y="780128"/>
                    <a:pt x="827108" y="782795"/>
                    <a:pt x="837222" y="782795"/>
                  </a:cubicBezTo>
                  <a:lnTo>
                    <a:pt x="847728" y="782795"/>
                  </a:lnTo>
                  <a:lnTo>
                    <a:pt x="851874" y="767499"/>
                  </a:lnTo>
                  <a:lnTo>
                    <a:pt x="869557" y="731529"/>
                  </a:lnTo>
                  <a:lnTo>
                    <a:pt x="853935" y="727143"/>
                  </a:lnTo>
                  <a:cubicBezTo>
                    <a:pt x="844578" y="726647"/>
                    <a:pt x="837819" y="731594"/>
                    <a:pt x="829501" y="732584"/>
                  </a:cubicBezTo>
                  <a:cubicBezTo>
                    <a:pt x="819104" y="733078"/>
                    <a:pt x="813906" y="728131"/>
                    <a:pt x="813906" y="719228"/>
                  </a:cubicBezTo>
                  <a:cubicBezTo>
                    <a:pt x="813906" y="717249"/>
                    <a:pt x="816505" y="715271"/>
                    <a:pt x="817545" y="716755"/>
                  </a:cubicBezTo>
                  <a:cubicBezTo>
                    <a:pt x="823783" y="721206"/>
                    <a:pt x="834700" y="713787"/>
                    <a:pt x="840418" y="712303"/>
                  </a:cubicBezTo>
                  <a:cubicBezTo>
                    <a:pt x="845618" y="711314"/>
                    <a:pt x="850816" y="711314"/>
                    <a:pt x="856014" y="711808"/>
                  </a:cubicBezTo>
                  <a:lnTo>
                    <a:pt x="874584" y="721302"/>
                  </a:lnTo>
                  <a:lnTo>
                    <a:pt x="884083" y="701979"/>
                  </a:lnTo>
                  <a:cubicBezTo>
                    <a:pt x="888455" y="690137"/>
                    <a:pt x="887683" y="678681"/>
                    <a:pt x="885626" y="666903"/>
                  </a:cubicBezTo>
                  <a:lnTo>
                    <a:pt x="885266" y="664744"/>
                  </a:lnTo>
                  <a:lnTo>
                    <a:pt x="863109" y="668109"/>
                  </a:lnTo>
                  <a:cubicBezTo>
                    <a:pt x="853942" y="669145"/>
                    <a:pt x="842738" y="672254"/>
                    <a:pt x="834080" y="666555"/>
                  </a:cubicBezTo>
                  <a:cubicBezTo>
                    <a:pt x="833061" y="665518"/>
                    <a:pt x="832043" y="662927"/>
                    <a:pt x="833571" y="661891"/>
                  </a:cubicBezTo>
                  <a:cubicBezTo>
                    <a:pt x="841719" y="655673"/>
                    <a:pt x="851904" y="656709"/>
                    <a:pt x="861071" y="655673"/>
                  </a:cubicBezTo>
                  <a:lnTo>
                    <a:pt x="883698" y="655348"/>
                  </a:lnTo>
                  <a:lnTo>
                    <a:pt x="879454" y="629896"/>
                  </a:lnTo>
                  <a:cubicBezTo>
                    <a:pt x="878940" y="616509"/>
                    <a:pt x="880097" y="602865"/>
                    <a:pt x="883119" y="589670"/>
                  </a:cubicBezTo>
                  <a:lnTo>
                    <a:pt x="887004" y="579852"/>
                  </a:lnTo>
                  <a:lnTo>
                    <a:pt x="860102" y="560550"/>
                  </a:lnTo>
                  <a:cubicBezTo>
                    <a:pt x="852430" y="554881"/>
                    <a:pt x="836577" y="544061"/>
                    <a:pt x="845782" y="533755"/>
                  </a:cubicBezTo>
                  <a:cubicBezTo>
                    <a:pt x="847316" y="532210"/>
                    <a:pt x="849362" y="532210"/>
                    <a:pt x="850896" y="533755"/>
                  </a:cubicBezTo>
                  <a:cubicBezTo>
                    <a:pt x="854987" y="537363"/>
                    <a:pt x="858055" y="542515"/>
                    <a:pt x="862658" y="546121"/>
                  </a:cubicBezTo>
                  <a:cubicBezTo>
                    <a:pt x="866749" y="549213"/>
                    <a:pt x="870328" y="552305"/>
                    <a:pt x="873909" y="554881"/>
                  </a:cubicBezTo>
                  <a:lnTo>
                    <a:pt x="890919" y="569964"/>
                  </a:lnTo>
                  <a:lnTo>
                    <a:pt x="897970" y="552148"/>
                  </a:lnTo>
                  <a:cubicBezTo>
                    <a:pt x="907999" y="535158"/>
                    <a:pt x="920728" y="523830"/>
                    <a:pt x="934928" y="515544"/>
                  </a:cubicBezTo>
                  <a:lnTo>
                    <a:pt x="936766" y="514807"/>
                  </a:lnTo>
                  <a:lnTo>
                    <a:pt x="915171" y="486443"/>
                  </a:lnTo>
                  <a:cubicBezTo>
                    <a:pt x="909126" y="478093"/>
                    <a:pt x="900057" y="458259"/>
                    <a:pt x="916682" y="455127"/>
                  </a:cubicBezTo>
                  <a:cubicBezTo>
                    <a:pt x="919201" y="455127"/>
                    <a:pt x="921721" y="456692"/>
                    <a:pt x="921721" y="459303"/>
                  </a:cubicBezTo>
                  <a:cubicBezTo>
                    <a:pt x="922225" y="471306"/>
                    <a:pt x="928774" y="478614"/>
                    <a:pt x="934819" y="489054"/>
                  </a:cubicBezTo>
                  <a:lnTo>
                    <a:pt x="946850" y="510762"/>
                  </a:lnTo>
                  <a:lnTo>
                    <a:pt x="980711" y="497185"/>
                  </a:lnTo>
                  <a:lnTo>
                    <a:pt x="993462" y="492905"/>
                  </a:lnTo>
                  <a:lnTo>
                    <a:pt x="983023" y="456378"/>
                  </a:lnTo>
                  <a:cubicBezTo>
                    <a:pt x="978334" y="448248"/>
                    <a:pt x="972606" y="437576"/>
                    <a:pt x="980939" y="429445"/>
                  </a:cubicBezTo>
                  <a:cubicBezTo>
                    <a:pt x="982502" y="427921"/>
                    <a:pt x="984585" y="427921"/>
                    <a:pt x="986667" y="428938"/>
                  </a:cubicBezTo>
                  <a:cubicBezTo>
                    <a:pt x="997084" y="434020"/>
                    <a:pt x="1001251" y="452821"/>
                    <a:pt x="1004896" y="462983"/>
                  </a:cubicBezTo>
                  <a:lnTo>
                    <a:pt x="1006293" y="488599"/>
                  </a:lnTo>
                  <a:lnTo>
                    <a:pt x="1027939" y="481336"/>
                  </a:lnTo>
                  <a:lnTo>
                    <a:pt x="1064316" y="455724"/>
                  </a:lnTo>
                  <a:lnTo>
                    <a:pt x="1055668" y="423947"/>
                  </a:lnTo>
                  <a:cubicBezTo>
                    <a:pt x="1051988" y="412201"/>
                    <a:pt x="1045155" y="398922"/>
                    <a:pt x="1049360" y="386664"/>
                  </a:cubicBezTo>
                  <a:cubicBezTo>
                    <a:pt x="1050412" y="383088"/>
                    <a:pt x="1054092" y="382579"/>
                    <a:pt x="1056720" y="384621"/>
                  </a:cubicBezTo>
                  <a:cubicBezTo>
                    <a:pt x="1067760" y="393304"/>
                    <a:pt x="1069337" y="409647"/>
                    <a:pt x="1072492" y="422415"/>
                  </a:cubicBezTo>
                  <a:lnTo>
                    <a:pt x="1076486" y="444923"/>
                  </a:lnTo>
                  <a:lnTo>
                    <a:pt x="1138927" y="381722"/>
                  </a:lnTo>
                  <a:lnTo>
                    <a:pt x="1150433" y="374668"/>
                  </a:lnTo>
                  <a:lnTo>
                    <a:pt x="1144115" y="363050"/>
                  </a:lnTo>
                  <a:cubicBezTo>
                    <a:pt x="1131680" y="339325"/>
                    <a:pt x="1114656" y="300961"/>
                    <a:pt x="1139523" y="300961"/>
                  </a:cubicBezTo>
                  <a:cubicBezTo>
                    <a:pt x="1141564" y="300961"/>
                    <a:pt x="1143095" y="302500"/>
                    <a:pt x="1143605" y="304550"/>
                  </a:cubicBezTo>
                  <a:cubicBezTo>
                    <a:pt x="1143605" y="311730"/>
                    <a:pt x="1143095" y="317371"/>
                    <a:pt x="1145135" y="324037"/>
                  </a:cubicBezTo>
                  <a:cubicBezTo>
                    <a:pt x="1147175" y="329165"/>
                    <a:pt x="1149726" y="334294"/>
                    <a:pt x="1151767" y="339422"/>
                  </a:cubicBezTo>
                  <a:lnTo>
                    <a:pt x="1162261" y="367418"/>
                  </a:lnTo>
                  <a:lnTo>
                    <a:pt x="1180473" y="356251"/>
                  </a:lnTo>
                  <a:lnTo>
                    <a:pt x="1202102" y="350584"/>
                  </a:lnTo>
                  <a:lnTo>
                    <a:pt x="1195085" y="312711"/>
                  </a:lnTo>
                  <a:cubicBezTo>
                    <a:pt x="1197138" y="302450"/>
                    <a:pt x="1203298" y="290138"/>
                    <a:pt x="1214591" y="289625"/>
                  </a:cubicBezTo>
                  <a:close/>
                  <a:moveTo>
                    <a:pt x="999583" y="602"/>
                  </a:moveTo>
                  <a:cubicBezTo>
                    <a:pt x="1373042" y="-12169"/>
                    <a:pt x="1736558" y="179060"/>
                    <a:pt x="1932323" y="505371"/>
                  </a:cubicBezTo>
                  <a:cubicBezTo>
                    <a:pt x="2155541" y="876754"/>
                    <a:pt x="2119024" y="1361301"/>
                    <a:pt x="1845402" y="1696677"/>
                  </a:cubicBezTo>
                  <a:cubicBezTo>
                    <a:pt x="1570752" y="2034625"/>
                    <a:pt x="1097572" y="2166307"/>
                    <a:pt x="687140" y="2017651"/>
                  </a:cubicBezTo>
                  <a:cubicBezTo>
                    <a:pt x="276708" y="1868995"/>
                    <a:pt x="3600" y="1473950"/>
                    <a:pt x="0" y="1039298"/>
                  </a:cubicBezTo>
                  <a:cubicBezTo>
                    <a:pt x="0" y="1062960"/>
                    <a:pt x="37032" y="1062960"/>
                    <a:pt x="37546" y="1039298"/>
                  </a:cubicBezTo>
                  <a:cubicBezTo>
                    <a:pt x="41146" y="1510986"/>
                    <a:pt x="375973" y="1928663"/>
                    <a:pt x="840923" y="2022280"/>
                  </a:cubicBezTo>
                  <a:cubicBezTo>
                    <a:pt x="1253413" y="2106124"/>
                    <a:pt x="1683904" y="1915289"/>
                    <a:pt x="1900435" y="1554708"/>
                  </a:cubicBezTo>
                  <a:cubicBezTo>
                    <a:pt x="2116966" y="1193098"/>
                    <a:pt x="2080449" y="718839"/>
                    <a:pt x="1808885" y="395808"/>
                  </a:cubicBezTo>
                  <a:cubicBezTo>
                    <a:pt x="1540407" y="75348"/>
                    <a:pt x="1090372" y="-45531"/>
                    <a:pt x="696912" y="96438"/>
                  </a:cubicBezTo>
                  <a:cubicBezTo>
                    <a:pt x="302424" y="238921"/>
                    <a:pt x="40632" y="622135"/>
                    <a:pt x="37546" y="1039298"/>
                  </a:cubicBezTo>
                  <a:cubicBezTo>
                    <a:pt x="37032" y="1015637"/>
                    <a:pt x="0" y="1015637"/>
                    <a:pt x="0" y="1039298"/>
                  </a:cubicBezTo>
                  <a:cubicBezTo>
                    <a:pt x="4115" y="548579"/>
                    <a:pt x="354371" y="112384"/>
                    <a:pt x="839380" y="18766"/>
                  </a:cubicBezTo>
                  <a:cubicBezTo>
                    <a:pt x="892677" y="8415"/>
                    <a:pt x="946232" y="2427"/>
                    <a:pt x="999583" y="602"/>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3" name="Freeform 896">
              <a:extLst>
                <a:ext uri="{FF2B5EF4-FFF2-40B4-BE49-F238E27FC236}">
                  <a16:creationId xmlns:a16="http://schemas.microsoft.com/office/drawing/2014/main" id="{C297DFE6-B333-3E4B-BCEA-4CA47B43F245}"/>
                </a:ext>
              </a:extLst>
            </p:cNvPr>
            <p:cNvSpPr>
              <a:spLocks/>
            </p:cNvSpPr>
            <p:nvPr/>
          </p:nvSpPr>
          <p:spPr bwMode="auto">
            <a:xfrm>
              <a:off x="9799117" y="2852936"/>
              <a:ext cx="257323" cy="793748"/>
            </a:xfrm>
            <a:custGeom>
              <a:avLst/>
              <a:gdLst/>
              <a:ahLst/>
              <a:cxnLst/>
              <a:rect l="0" t="0" r="r" b="b"/>
              <a:pathLst>
                <a:path w="310951" h="959170">
                  <a:moveTo>
                    <a:pt x="82186" y="869133"/>
                  </a:moveTo>
                  <a:cubicBezTo>
                    <a:pt x="83253" y="869847"/>
                    <a:pt x="82542" y="871274"/>
                    <a:pt x="81120" y="870917"/>
                  </a:cubicBezTo>
                  <a:cubicBezTo>
                    <a:pt x="78455" y="870560"/>
                    <a:pt x="75167" y="871452"/>
                    <a:pt x="72679" y="873236"/>
                  </a:cubicBezTo>
                  <a:lnTo>
                    <a:pt x="72458" y="873701"/>
                  </a:lnTo>
                  <a:lnTo>
                    <a:pt x="69391" y="873771"/>
                  </a:lnTo>
                  <a:cubicBezTo>
                    <a:pt x="67970" y="874841"/>
                    <a:pt x="69391" y="877338"/>
                    <a:pt x="71168" y="876268"/>
                  </a:cubicBezTo>
                  <a:lnTo>
                    <a:pt x="71236" y="876274"/>
                  </a:lnTo>
                  <a:lnTo>
                    <a:pt x="69036" y="880906"/>
                  </a:lnTo>
                  <a:cubicBezTo>
                    <a:pt x="69214" y="883581"/>
                    <a:pt x="70724" y="885811"/>
                    <a:pt x="72768" y="887238"/>
                  </a:cubicBezTo>
                  <a:lnTo>
                    <a:pt x="78729" y="888542"/>
                  </a:lnTo>
                  <a:lnTo>
                    <a:pt x="78277" y="890538"/>
                  </a:lnTo>
                  <a:cubicBezTo>
                    <a:pt x="78632" y="890181"/>
                    <a:pt x="79343" y="889467"/>
                    <a:pt x="79699" y="888754"/>
                  </a:cubicBezTo>
                  <a:lnTo>
                    <a:pt x="78729" y="888542"/>
                  </a:lnTo>
                  <a:lnTo>
                    <a:pt x="81299" y="877192"/>
                  </a:lnTo>
                  <a:lnTo>
                    <a:pt x="82897" y="877338"/>
                  </a:lnTo>
                  <a:lnTo>
                    <a:pt x="81831" y="874841"/>
                  </a:lnTo>
                  <a:lnTo>
                    <a:pt x="81299" y="877192"/>
                  </a:lnTo>
                  <a:lnTo>
                    <a:pt x="71236" y="876274"/>
                  </a:lnTo>
                  <a:lnTo>
                    <a:pt x="72458" y="873701"/>
                  </a:lnTo>
                  <a:lnTo>
                    <a:pt x="85030" y="873414"/>
                  </a:lnTo>
                  <a:cubicBezTo>
                    <a:pt x="85741" y="873771"/>
                    <a:pt x="86451" y="874841"/>
                    <a:pt x="86096" y="875911"/>
                  </a:cubicBezTo>
                  <a:cubicBezTo>
                    <a:pt x="85385" y="881262"/>
                    <a:pt x="83964" y="886613"/>
                    <a:pt x="83253" y="891608"/>
                  </a:cubicBezTo>
                  <a:cubicBezTo>
                    <a:pt x="82897" y="892678"/>
                    <a:pt x="82186" y="893392"/>
                    <a:pt x="81120" y="893748"/>
                  </a:cubicBezTo>
                  <a:cubicBezTo>
                    <a:pt x="72946" y="896246"/>
                    <a:pt x="63349" y="889824"/>
                    <a:pt x="63349" y="880549"/>
                  </a:cubicBezTo>
                  <a:cubicBezTo>
                    <a:pt x="62994" y="871274"/>
                    <a:pt x="74012" y="864852"/>
                    <a:pt x="82186" y="869133"/>
                  </a:cubicBezTo>
                  <a:close/>
                  <a:moveTo>
                    <a:pt x="67813" y="784447"/>
                  </a:moveTo>
                  <a:lnTo>
                    <a:pt x="75519" y="785728"/>
                  </a:lnTo>
                  <a:cubicBezTo>
                    <a:pt x="76248" y="786814"/>
                    <a:pt x="75519" y="787900"/>
                    <a:pt x="74427" y="787538"/>
                  </a:cubicBezTo>
                  <a:lnTo>
                    <a:pt x="73252" y="787564"/>
                  </a:lnTo>
                  <a:lnTo>
                    <a:pt x="67813" y="784447"/>
                  </a:lnTo>
                  <a:close/>
                  <a:moveTo>
                    <a:pt x="67600" y="784325"/>
                  </a:moveTo>
                  <a:lnTo>
                    <a:pt x="67813" y="784447"/>
                  </a:lnTo>
                  <a:lnTo>
                    <a:pt x="67430" y="784384"/>
                  </a:lnTo>
                  <a:lnTo>
                    <a:pt x="67600" y="784325"/>
                  </a:lnTo>
                  <a:close/>
                  <a:moveTo>
                    <a:pt x="58634" y="782922"/>
                  </a:moveTo>
                  <a:lnTo>
                    <a:pt x="67430" y="784384"/>
                  </a:lnTo>
                  <a:lnTo>
                    <a:pt x="55129" y="788624"/>
                  </a:lnTo>
                  <a:cubicBezTo>
                    <a:pt x="54037" y="790073"/>
                    <a:pt x="55858" y="791883"/>
                    <a:pt x="57314" y="790797"/>
                  </a:cubicBezTo>
                  <a:lnTo>
                    <a:pt x="58571" y="790933"/>
                  </a:lnTo>
                  <a:lnTo>
                    <a:pt x="54037" y="799848"/>
                  </a:lnTo>
                  <a:cubicBezTo>
                    <a:pt x="55129" y="807452"/>
                    <a:pt x="62776" y="810348"/>
                    <a:pt x="69694" y="808176"/>
                  </a:cubicBezTo>
                  <a:cubicBezTo>
                    <a:pt x="76976" y="805641"/>
                    <a:pt x="79525" y="798038"/>
                    <a:pt x="74063" y="792607"/>
                  </a:cubicBezTo>
                  <a:lnTo>
                    <a:pt x="58571" y="790933"/>
                  </a:lnTo>
                  <a:lnTo>
                    <a:pt x="60136" y="787855"/>
                  </a:lnTo>
                  <a:lnTo>
                    <a:pt x="73252" y="787564"/>
                  </a:lnTo>
                  <a:lnTo>
                    <a:pt x="79525" y="791159"/>
                  </a:lnTo>
                  <a:cubicBezTo>
                    <a:pt x="86443" y="799848"/>
                    <a:pt x="79889" y="811072"/>
                    <a:pt x="69694" y="813969"/>
                  </a:cubicBezTo>
                  <a:cubicBezTo>
                    <a:pt x="58406" y="816865"/>
                    <a:pt x="47119" y="809262"/>
                    <a:pt x="48575" y="796952"/>
                  </a:cubicBezTo>
                  <a:cubicBezTo>
                    <a:pt x="49122" y="790616"/>
                    <a:pt x="53309" y="785366"/>
                    <a:pt x="58634" y="782922"/>
                  </a:cubicBezTo>
                  <a:close/>
                  <a:moveTo>
                    <a:pt x="127034" y="719178"/>
                  </a:moveTo>
                  <a:cubicBezTo>
                    <a:pt x="127733" y="719888"/>
                    <a:pt x="127733" y="721309"/>
                    <a:pt x="126336" y="721309"/>
                  </a:cubicBezTo>
                  <a:cubicBezTo>
                    <a:pt x="121795" y="721309"/>
                    <a:pt x="116207" y="725215"/>
                    <a:pt x="117255" y="730541"/>
                  </a:cubicBezTo>
                  <a:lnTo>
                    <a:pt x="123874" y="735656"/>
                  </a:lnTo>
                  <a:lnTo>
                    <a:pt x="124240" y="738708"/>
                  </a:lnTo>
                  <a:cubicBezTo>
                    <a:pt x="124939" y="738353"/>
                    <a:pt x="125288" y="737643"/>
                    <a:pt x="125986" y="737288"/>
                  </a:cubicBezTo>
                  <a:lnTo>
                    <a:pt x="123874" y="735656"/>
                  </a:lnTo>
                  <a:lnTo>
                    <a:pt x="122494" y="724149"/>
                  </a:lnTo>
                  <a:cubicBezTo>
                    <a:pt x="122494" y="723794"/>
                    <a:pt x="123192" y="723439"/>
                    <a:pt x="123192" y="723794"/>
                  </a:cubicBezTo>
                  <a:cubicBezTo>
                    <a:pt x="124240" y="728766"/>
                    <a:pt x="125986" y="733382"/>
                    <a:pt x="127034" y="738353"/>
                  </a:cubicBezTo>
                  <a:cubicBezTo>
                    <a:pt x="127383" y="739063"/>
                    <a:pt x="127034" y="739774"/>
                    <a:pt x="126336" y="740129"/>
                  </a:cubicBezTo>
                  <a:cubicBezTo>
                    <a:pt x="119350" y="742259"/>
                    <a:pt x="110968" y="737643"/>
                    <a:pt x="110619" y="729831"/>
                  </a:cubicBezTo>
                  <a:cubicBezTo>
                    <a:pt x="110619" y="721309"/>
                    <a:pt x="119350" y="715627"/>
                    <a:pt x="127034" y="719178"/>
                  </a:cubicBezTo>
                  <a:close/>
                  <a:moveTo>
                    <a:pt x="115770" y="617172"/>
                  </a:moveTo>
                  <a:cubicBezTo>
                    <a:pt x="118538" y="618781"/>
                    <a:pt x="121030" y="621630"/>
                    <a:pt x="121953" y="623836"/>
                  </a:cubicBezTo>
                  <a:cubicBezTo>
                    <a:pt x="124538" y="629350"/>
                    <a:pt x="124169" y="636703"/>
                    <a:pt x="118262" y="640379"/>
                  </a:cubicBezTo>
                  <a:cubicBezTo>
                    <a:pt x="106817" y="646997"/>
                    <a:pt x="93157" y="627880"/>
                    <a:pt x="104602" y="620160"/>
                  </a:cubicBezTo>
                  <a:cubicBezTo>
                    <a:pt x="105709" y="619424"/>
                    <a:pt x="106817" y="620527"/>
                    <a:pt x="105709" y="621630"/>
                  </a:cubicBezTo>
                  <a:cubicBezTo>
                    <a:pt x="100541" y="627880"/>
                    <a:pt x="110509" y="642217"/>
                    <a:pt x="116785" y="634865"/>
                  </a:cubicBezTo>
                  <a:cubicBezTo>
                    <a:pt x="119000" y="631924"/>
                    <a:pt x="117523" y="627512"/>
                    <a:pt x="115677" y="624571"/>
                  </a:cubicBezTo>
                  <a:cubicBezTo>
                    <a:pt x="113462" y="621630"/>
                    <a:pt x="110878" y="621998"/>
                    <a:pt x="108294" y="620527"/>
                  </a:cubicBezTo>
                  <a:cubicBezTo>
                    <a:pt x="107186" y="619792"/>
                    <a:pt x="107186" y="618689"/>
                    <a:pt x="107924" y="617954"/>
                  </a:cubicBezTo>
                  <a:cubicBezTo>
                    <a:pt x="109955" y="615197"/>
                    <a:pt x="113001" y="615564"/>
                    <a:pt x="115770" y="617172"/>
                  </a:cubicBezTo>
                  <a:close/>
                  <a:moveTo>
                    <a:pt x="132062" y="575927"/>
                  </a:moveTo>
                  <a:cubicBezTo>
                    <a:pt x="137038" y="577370"/>
                    <a:pt x="140947" y="581339"/>
                    <a:pt x="141658" y="586390"/>
                  </a:cubicBezTo>
                  <a:cubicBezTo>
                    <a:pt x="142013" y="591080"/>
                    <a:pt x="140592" y="597214"/>
                    <a:pt x="135616" y="597935"/>
                  </a:cubicBezTo>
                  <a:cubicBezTo>
                    <a:pt x="127087" y="599378"/>
                    <a:pt x="118557" y="584947"/>
                    <a:pt x="127797" y="580257"/>
                  </a:cubicBezTo>
                  <a:cubicBezTo>
                    <a:pt x="128508" y="579535"/>
                    <a:pt x="129930" y="580617"/>
                    <a:pt x="129219" y="581339"/>
                  </a:cubicBezTo>
                  <a:cubicBezTo>
                    <a:pt x="127087" y="585308"/>
                    <a:pt x="128508" y="593967"/>
                    <a:pt x="134195" y="593967"/>
                  </a:cubicBezTo>
                  <a:cubicBezTo>
                    <a:pt x="137749" y="593967"/>
                    <a:pt x="138104" y="589276"/>
                    <a:pt x="137749" y="586751"/>
                  </a:cubicBezTo>
                  <a:cubicBezTo>
                    <a:pt x="137393" y="582782"/>
                    <a:pt x="135261" y="579174"/>
                    <a:pt x="131351" y="577731"/>
                  </a:cubicBezTo>
                  <a:cubicBezTo>
                    <a:pt x="130641" y="577370"/>
                    <a:pt x="130996" y="575927"/>
                    <a:pt x="132062" y="575927"/>
                  </a:cubicBezTo>
                  <a:close/>
                  <a:moveTo>
                    <a:pt x="178431" y="383549"/>
                  </a:moveTo>
                  <a:cubicBezTo>
                    <a:pt x="172297" y="382514"/>
                    <a:pt x="165893" y="383414"/>
                    <a:pt x="157956" y="386475"/>
                  </a:cubicBezTo>
                  <a:lnTo>
                    <a:pt x="138948" y="394530"/>
                  </a:lnTo>
                  <a:lnTo>
                    <a:pt x="159436" y="406964"/>
                  </a:lnTo>
                  <a:cubicBezTo>
                    <a:pt x="169988" y="407496"/>
                    <a:pt x="181663" y="404393"/>
                    <a:pt x="194954" y="402619"/>
                  </a:cubicBezTo>
                  <a:cubicBezTo>
                    <a:pt x="200342" y="401910"/>
                    <a:pt x="206359" y="401555"/>
                    <a:pt x="211433" y="402797"/>
                  </a:cubicBezTo>
                  <a:lnTo>
                    <a:pt x="213327" y="404504"/>
                  </a:lnTo>
                  <a:lnTo>
                    <a:pt x="214176" y="400799"/>
                  </a:lnTo>
                  <a:lnTo>
                    <a:pt x="197283" y="392235"/>
                  </a:lnTo>
                  <a:cubicBezTo>
                    <a:pt x="190427" y="387555"/>
                    <a:pt x="184565" y="384584"/>
                    <a:pt x="178431" y="383549"/>
                  </a:cubicBezTo>
                  <a:close/>
                  <a:moveTo>
                    <a:pt x="162864" y="327420"/>
                  </a:moveTo>
                  <a:cubicBezTo>
                    <a:pt x="167129" y="323869"/>
                    <a:pt x="174949" y="323514"/>
                    <a:pt x="178148" y="329196"/>
                  </a:cubicBezTo>
                  <a:cubicBezTo>
                    <a:pt x="181702" y="334878"/>
                    <a:pt x="178858" y="344465"/>
                    <a:pt x="172816" y="347661"/>
                  </a:cubicBezTo>
                  <a:cubicBezTo>
                    <a:pt x="167840" y="350147"/>
                    <a:pt x="160021" y="348372"/>
                    <a:pt x="158955" y="341980"/>
                  </a:cubicBezTo>
                  <a:cubicBezTo>
                    <a:pt x="158244" y="337718"/>
                    <a:pt x="162509" y="330971"/>
                    <a:pt x="167485" y="333102"/>
                  </a:cubicBezTo>
                  <a:cubicBezTo>
                    <a:pt x="168196" y="333812"/>
                    <a:pt x="168196" y="334878"/>
                    <a:pt x="167485" y="335233"/>
                  </a:cubicBezTo>
                  <a:cubicBezTo>
                    <a:pt x="165352" y="336653"/>
                    <a:pt x="163220" y="338074"/>
                    <a:pt x="163575" y="340914"/>
                  </a:cubicBezTo>
                  <a:cubicBezTo>
                    <a:pt x="164286" y="345531"/>
                    <a:pt x="169973" y="344821"/>
                    <a:pt x="172816" y="342690"/>
                  </a:cubicBezTo>
                  <a:cubicBezTo>
                    <a:pt x="179925" y="336653"/>
                    <a:pt x="173527" y="323514"/>
                    <a:pt x="164641" y="329551"/>
                  </a:cubicBezTo>
                  <a:cubicBezTo>
                    <a:pt x="163575" y="330261"/>
                    <a:pt x="161798" y="328486"/>
                    <a:pt x="162864" y="327420"/>
                  </a:cubicBezTo>
                  <a:close/>
                  <a:moveTo>
                    <a:pt x="218569" y="293722"/>
                  </a:moveTo>
                  <a:cubicBezTo>
                    <a:pt x="224431" y="297419"/>
                    <a:pt x="227728" y="304812"/>
                    <a:pt x="225163" y="311097"/>
                  </a:cubicBezTo>
                  <a:cubicBezTo>
                    <a:pt x="222599" y="317382"/>
                    <a:pt x="215272" y="319970"/>
                    <a:pt x="209410" y="318491"/>
                  </a:cubicBezTo>
                  <a:cubicBezTo>
                    <a:pt x="203183" y="316273"/>
                    <a:pt x="199519" y="309618"/>
                    <a:pt x="202450" y="303334"/>
                  </a:cubicBezTo>
                  <a:cubicBezTo>
                    <a:pt x="204648" y="298898"/>
                    <a:pt x="212708" y="293722"/>
                    <a:pt x="216737" y="298898"/>
                  </a:cubicBezTo>
                  <a:cubicBezTo>
                    <a:pt x="217836" y="299637"/>
                    <a:pt x="217470" y="301116"/>
                    <a:pt x="216005" y="301116"/>
                  </a:cubicBezTo>
                  <a:cubicBezTo>
                    <a:pt x="212341" y="301485"/>
                    <a:pt x="209410" y="301855"/>
                    <a:pt x="207579" y="305552"/>
                  </a:cubicBezTo>
                  <a:cubicBezTo>
                    <a:pt x="205747" y="309988"/>
                    <a:pt x="208678" y="313315"/>
                    <a:pt x="212708" y="314055"/>
                  </a:cubicBezTo>
                  <a:cubicBezTo>
                    <a:pt x="224431" y="315903"/>
                    <a:pt x="224431" y="300746"/>
                    <a:pt x="217470" y="295201"/>
                  </a:cubicBezTo>
                  <a:cubicBezTo>
                    <a:pt x="216737" y="294461"/>
                    <a:pt x="217836" y="293352"/>
                    <a:pt x="218569" y="293722"/>
                  </a:cubicBezTo>
                  <a:close/>
                  <a:moveTo>
                    <a:pt x="181202" y="258734"/>
                  </a:moveTo>
                  <a:cubicBezTo>
                    <a:pt x="190727" y="250489"/>
                    <a:pt x="203916" y="268413"/>
                    <a:pt x="194391" y="275941"/>
                  </a:cubicBezTo>
                  <a:cubicBezTo>
                    <a:pt x="185232" y="283469"/>
                    <a:pt x="170944" y="268771"/>
                    <a:pt x="179004" y="260168"/>
                  </a:cubicBezTo>
                  <a:cubicBezTo>
                    <a:pt x="180103" y="258734"/>
                    <a:pt x="181935" y="260526"/>
                    <a:pt x="180836" y="261602"/>
                  </a:cubicBezTo>
                  <a:cubicBezTo>
                    <a:pt x="176439" y="267696"/>
                    <a:pt x="187064" y="278450"/>
                    <a:pt x="192193" y="272356"/>
                  </a:cubicBezTo>
                  <a:cubicBezTo>
                    <a:pt x="196955" y="266979"/>
                    <a:pt x="187796" y="258734"/>
                    <a:pt x="182301" y="260168"/>
                  </a:cubicBezTo>
                  <a:cubicBezTo>
                    <a:pt x="181202" y="260526"/>
                    <a:pt x="180103" y="259451"/>
                    <a:pt x="181202" y="258734"/>
                  </a:cubicBezTo>
                  <a:close/>
                  <a:moveTo>
                    <a:pt x="208035" y="37822"/>
                  </a:moveTo>
                  <a:lnTo>
                    <a:pt x="204621" y="52912"/>
                  </a:lnTo>
                  <a:cubicBezTo>
                    <a:pt x="198851" y="77386"/>
                    <a:pt x="193441" y="101500"/>
                    <a:pt x="188031" y="125974"/>
                  </a:cubicBezTo>
                  <a:lnTo>
                    <a:pt x="128980" y="383024"/>
                  </a:lnTo>
                  <a:lnTo>
                    <a:pt x="130174" y="383234"/>
                  </a:lnTo>
                  <a:cubicBezTo>
                    <a:pt x="133422" y="387915"/>
                    <a:pt x="156513" y="373873"/>
                    <a:pt x="162285" y="372433"/>
                  </a:cubicBezTo>
                  <a:cubicBezTo>
                    <a:pt x="169862" y="370272"/>
                    <a:pt x="177439" y="369552"/>
                    <a:pt x="185016" y="371713"/>
                  </a:cubicBezTo>
                  <a:cubicBezTo>
                    <a:pt x="191510" y="373513"/>
                    <a:pt x="200259" y="376573"/>
                    <a:pt x="208016" y="380849"/>
                  </a:cubicBezTo>
                  <a:lnTo>
                    <a:pt x="216805" y="389318"/>
                  </a:lnTo>
                  <a:lnTo>
                    <a:pt x="283963" y="96101"/>
                  </a:lnTo>
                  <a:cubicBezTo>
                    <a:pt x="285586" y="89083"/>
                    <a:pt x="288832" y="80265"/>
                    <a:pt x="291491" y="71402"/>
                  </a:cubicBezTo>
                  <a:lnTo>
                    <a:pt x="293724" y="57507"/>
                  </a:lnTo>
                  <a:lnTo>
                    <a:pt x="278780" y="59854"/>
                  </a:lnTo>
                  <a:cubicBezTo>
                    <a:pt x="264963" y="59809"/>
                    <a:pt x="250243" y="56381"/>
                    <a:pt x="241935" y="53856"/>
                  </a:cubicBezTo>
                  <a:cubicBezTo>
                    <a:pt x="235252" y="51871"/>
                    <a:pt x="223061" y="48083"/>
                    <a:pt x="213172" y="42220"/>
                  </a:cubicBezTo>
                  <a:lnTo>
                    <a:pt x="208035" y="37822"/>
                  </a:lnTo>
                  <a:close/>
                  <a:moveTo>
                    <a:pt x="229145" y="15374"/>
                  </a:moveTo>
                  <a:cubicBezTo>
                    <a:pt x="221097" y="15859"/>
                    <a:pt x="215385" y="17956"/>
                    <a:pt x="214482" y="22105"/>
                  </a:cubicBezTo>
                  <a:cubicBezTo>
                    <a:pt x="211772" y="34012"/>
                    <a:pt x="255797" y="48557"/>
                    <a:pt x="281484" y="47018"/>
                  </a:cubicBezTo>
                  <a:lnTo>
                    <a:pt x="292682" y="42063"/>
                  </a:lnTo>
                  <a:lnTo>
                    <a:pt x="283957" y="28550"/>
                  </a:lnTo>
                  <a:lnTo>
                    <a:pt x="279301" y="26004"/>
                  </a:lnTo>
                  <a:lnTo>
                    <a:pt x="257829" y="18317"/>
                  </a:lnTo>
                  <a:cubicBezTo>
                    <a:pt x="247579" y="16017"/>
                    <a:pt x="237194" y="14889"/>
                    <a:pt x="229145" y="15374"/>
                  </a:cubicBezTo>
                  <a:close/>
                  <a:moveTo>
                    <a:pt x="236358" y="5"/>
                  </a:moveTo>
                  <a:cubicBezTo>
                    <a:pt x="251415" y="185"/>
                    <a:pt x="267373" y="4504"/>
                    <a:pt x="278553" y="9003"/>
                  </a:cubicBezTo>
                  <a:lnTo>
                    <a:pt x="287124" y="15190"/>
                  </a:lnTo>
                  <a:lnTo>
                    <a:pt x="290339" y="16423"/>
                  </a:lnTo>
                  <a:cubicBezTo>
                    <a:pt x="301989" y="22196"/>
                    <a:pt x="311471" y="30404"/>
                    <a:pt x="310929" y="41949"/>
                  </a:cubicBezTo>
                  <a:lnTo>
                    <a:pt x="309423" y="43474"/>
                  </a:lnTo>
                  <a:lnTo>
                    <a:pt x="306866" y="36673"/>
                  </a:lnTo>
                  <a:lnTo>
                    <a:pt x="305675" y="37071"/>
                  </a:lnTo>
                  <a:lnTo>
                    <a:pt x="307889" y="45026"/>
                  </a:lnTo>
                  <a:lnTo>
                    <a:pt x="309423" y="43474"/>
                  </a:lnTo>
                  <a:lnTo>
                    <a:pt x="310207" y="45557"/>
                  </a:lnTo>
                  <a:lnTo>
                    <a:pt x="308479" y="47144"/>
                  </a:lnTo>
                  <a:lnTo>
                    <a:pt x="308757" y="48143"/>
                  </a:lnTo>
                  <a:cubicBezTo>
                    <a:pt x="308397" y="63889"/>
                    <a:pt x="300913" y="82065"/>
                    <a:pt x="296225" y="101860"/>
                  </a:cubicBezTo>
                  <a:cubicBezTo>
                    <a:pt x="255472" y="279657"/>
                    <a:pt x="214719" y="457453"/>
                    <a:pt x="173966" y="635249"/>
                  </a:cubicBezTo>
                  <a:cubicBezTo>
                    <a:pt x="156294" y="710831"/>
                    <a:pt x="138983" y="787132"/>
                    <a:pt x="121672" y="863073"/>
                  </a:cubicBezTo>
                  <a:cubicBezTo>
                    <a:pt x="110492" y="912381"/>
                    <a:pt x="104001" y="956291"/>
                    <a:pt x="40527" y="959170"/>
                  </a:cubicBezTo>
                  <a:lnTo>
                    <a:pt x="39616" y="958285"/>
                  </a:lnTo>
                  <a:lnTo>
                    <a:pt x="46298" y="954356"/>
                  </a:lnTo>
                  <a:cubicBezTo>
                    <a:pt x="47019" y="951162"/>
                    <a:pt x="45757" y="947293"/>
                    <a:pt x="41970" y="945853"/>
                  </a:cubicBezTo>
                  <a:lnTo>
                    <a:pt x="41068" y="945344"/>
                  </a:lnTo>
                  <a:lnTo>
                    <a:pt x="80193" y="929550"/>
                  </a:lnTo>
                  <a:cubicBezTo>
                    <a:pt x="110267" y="901022"/>
                    <a:pt x="113107" y="841569"/>
                    <a:pt x="122033" y="802968"/>
                  </a:cubicBezTo>
                  <a:cubicBezTo>
                    <a:pt x="141508" y="718749"/>
                    <a:pt x="160622" y="634170"/>
                    <a:pt x="180097" y="549590"/>
                  </a:cubicBezTo>
                  <a:lnTo>
                    <a:pt x="210795" y="415559"/>
                  </a:lnTo>
                  <a:lnTo>
                    <a:pt x="207167" y="415032"/>
                  </a:lnTo>
                  <a:cubicBezTo>
                    <a:pt x="198187" y="413614"/>
                    <a:pt x="190284" y="415387"/>
                    <a:pt x="181663" y="416806"/>
                  </a:cubicBezTo>
                  <a:cubicBezTo>
                    <a:pt x="171605" y="418579"/>
                    <a:pt x="162265" y="419998"/>
                    <a:pt x="152566" y="417515"/>
                  </a:cubicBezTo>
                  <a:cubicBezTo>
                    <a:pt x="146101" y="416274"/>
                    <a:pt x="139186" y="413259"/>
                    <a:pt x="134022" y="408737"/>
                  </a:cubicBezTo>
                  <a:lnTo>
                    <a:pt x="126768" y="392652"/>
                  </a:lnTo>
                  <a:lnTo>
                    <a:pt x="78395" y="603217"/>
                  </a:lnTo>
                  <a:cubicBezTo>
                    <a:pt x="62166" y="673040"/>
                    <a:pt x="46298" y="743223"/>
                    <a:pt x="30068" y="813046"/>
                  </a:cubicBezTo>
                  <a:lnTo>
                    <a:pt x="15820" y="871533"/>
                  </a:lnTo>
                  <a:lnTo>
                    <a:pt x="36155" y="887761"/>
                  </a:lnTo>
                  <a:cubicBezTo>
                    <a:pt x="37234" y="888473"/>
                    <a:pt x="36155" y="889896"/>
                    <a:pt x="34715" y="889896"/>
                  </a:cubicBezTo>
                  <a:lnTo>
                    <a:pt x="14777" y="875813"/>
                  </a:lnTo>
                  <a:lnTo>
                    <a:pt x="14724" y="876031"/>
                  </a:lnTo>
                  <a:lnTo>
                    <a:pt x="14104" y="895760"/>
                  </a:lnTo>
                  <a:lnTo>
                    <a:pt x="21891" y="903873"/>
                  </a:lnTo>
                  <a:cubicBezTo>
                    <a:pt x="25538" y="906449"/>
                    <a:pt x="30279" y="907922"/>
                    <a:pt x="31738" y="911603"/>
                  </a:cubicBezTo>
                  <a:cubicBezTo>
                    <a:pt x="32467" y="912707"/>
                    <a:pt x="31738" y="913812"/>
                    <a:pt x="30644" y="914180"/>
                  </a:cubicBezTo>
                  <a:cubicBezTo>
                    <a:pt x="25903" y="915284"/>
                    <a:pt x="21526" y="911235"/>
                    <a:pt x="17879" y="908290"/>
                  </a:cubicBezTo>
                  <a:lnTo>
                    <a:pt x="13877" y="902997"/>
                  </a:lnTo>
                  <a:lnTo>
                    <a:pt x="13647" y="910324"/>
                  </a:lnTo>
                  <a:cubicBezTo>
                    <a:pt x="15165" y="920868"/>
                    <a:pt x="18941" y="930126"/>
                    <a:pt x="26119" y="936899"/>
                  </a:cubicBezTo>
                  <a:lnTo>
                    <a:pt x="41068" y="945344"/>
                  </a:lnTo>
                  <a:lnTo>
                    <a:pt x="39806" y="945853"/>
                  </a:lnTo>
                  <a:cubicBezTo>
                    <a:pt x="35659" y="946033"/>
                    <a:pt x="33765" y="949452"/>
                    <a:pt x="33945" y="952782"/>
                  </a:cubicBezTo>
                  <a:lnTo>
                    <a:pt x="39616" y="958285"/>
                  </a:lnTo>
                  <a:lnTo>
                    <a:pt x="38724" y="958810"/>
                  </a:lnTo>
                  <a:cubicBezTo>
                    <a:pt x="-21143" y="940095"/>
                    <a:pt x="3741" y="869552"/>
                    <a:pt x="13479" y="827082"/>
                  </a:cubicBezTo>
                  <a:cubicBezTo>
                    <a:pt x="34036" y="737104"/>
                    <a:pt x="54592" y="646766"/>
                    <a:pt x="75510" y="556789"/>
                  </a:cubicBezTo>
                  <a:cubicBezTo>
                    <a:pt x="114099" y="387630"/>
                    <a:pt x="153049" y="218831"/>
                    <a:pt x="191638" y="50032"/>
                  </a:cubicBezTo>
                  <a:lnTo>
                    <a:pt x="198608" y="19994"/>
                  </a:lnTo>
                  <a:lnTo>
                    <a:pt x="198226" y="18137"/>
                  </a:lnTo>
                  <a:lnTo>
                    <a:pt x="199375" y="16688"/>
                  </a:lnTo>
                  <a:lnTo>
                    <a:pt x="199572" y="15841"/>
                  </a:lnTo>
                  <a:lnTo>
                    <a:pt x="200882" y="14790"/>
                  </a:lnTo>
                  <a:lnTo>
                    <a:pt x="207319" y="6676"/>
                  </a:lnTo>
                  <a:lnTo>
                    <a:pt x="212537" y="5437"/>
                  </a:lnTo>
                  <a:lnTo>
                    <a:pt x="215159" y="3334"/>
                  </a:lnTo>
                  <a:cubicBezTo>
                    <a:pt x="221526" y="860"/>
                    <a:pt x="228829" y="-85"/>
                    <a:pt x="236358" y="5"/>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4" name="Freeform 909">
              <a:extLst>
                <a:ext uri="{FF2B5EF4-FFF2-40B4-BE49-F238E27FC236}">
                  <a16:creationId xmlns:a16="http://schemas.microsoft.com/office/drawing/2014/main" id="{B0B471D5-547B-F940-9103-E5B7D5A09F27}"/>
                </a:ext>
              </a:extLst>
            </p:cNvPr>
            <p:cNvSpPr>
              <a:spLocks/>
            </p:cNvSpPr>
            <p:nvPr/>
          </p:nvSpPr>
          <p:spPr bwMode="auto">
            <a:xfrm>
              <a:off x="9336360" y="4097146"/>
              <a:ext cx="648072" cy="1047971"/>
            </a:xfrm>
            <a:custGeom>
              <a:avLst/>
              <a:gdLst/>
              <a:ahLst/>
              <a:cxnLst/>
              <a:rect l="0" t="0" r="r" b="b"/>
              <a:pathLst>
                <a:path w="680752" h="1100817">
                  <a:moveTo>
                    <a:pt x="209946" y="893475"/>
                  </a:moveTo>
                  <a:cubicBezTo>
                    <a:pt x="211364" y="893828"/>
                    <a:pt x="211719" y="895592"/>
                    <a:pt x="211010" y="896297"/>
                  </a:cubicBezTo>
                  <a:lnTo>
                    <a:pt x="210264" y="896957"/>
                  </a:lnTo>
                  <a:lnTo>
                    <a:pt x="202143" y="896297"/>
                  </a:lnTo>
                  <a:cubicBezTo>
                    <a:pt x="200370" y="897003"/>
                    <a:pt x="201789" y="900178"/>
                    <a:pt x="203917" y="899472"/>
                  </a:cubicBezTo>
                  <a:lnTo>
                    <a:pt x="206319" y="900445"/>
                  </a:lnTo>
                  <a:lnTo>
                    <a:pt x="201434" y="904764"/>
                  </a:lnTo>
                  <a:cubicBezTo>
                    <a:pt x="198597" y="907586"/>
                    <a:pt x="194696" y="914994"/>
                    <a:pt x="197888" y="918522"/>
                  </a:cubicBezTo>
                  <a:cubicBezTo>
                    <a:pt x="202143" y="922755"/>
                    <a:pt x="210300" y="914642"/>
                    <a:pt x="212073" y="910761"/>
                  </a:cubicBezTo>
                  <a:cubicBezTo>
                    <a:pt x="213137" y="908115"/>
                    <a:pt x="212783" y="904852"/>
                    <a:pt x="211320" y="902471"/>
                  </a:cubicBezTo>
                  <a:lnTo>
                    <a:pt x="206319" y="900445"/>
                  </a:lnTo>
                  <a:lnTo>
                    <a:pt x="210264" y="896957"/>
                  </a:lnTo>
                  <a:lnTo>
                    <a:pt x="213004" y="897179"/>
                  </a:lnTo>
                  <a:cubicBezTo>
                    <a:pt x="216152" y="899208"/>
                    <a:pt x="218457" y="902647"/>
                    <a:pt x="218812" y="906528"/>
                  </a:cubicBezTo>
                  <a:cubicBezTo>
                    <a:pt x="219521" y="916053"/>
                    <a:pt x="211010" y="925578"/>
                    <a:pt x="201789" y="926989"/>
                  </a:cubicBezTo>
                  <a:cubicBezTo>
                    <a:pt x="190440" y="929105"/>
                    <a:pt x="186539" y="917111"/>
                    <a:pt x="189731" y="908292"/>
                  </a:cubicBezTo>
                  <a:cubicBezTo>
                    <a:pt x="192568" y="899825"/>
                    <a:pt x="200370" y="891358"/>
                    <a:pt x="209946" y="893475"/>
                  </a:cubicBezTo>
                  <a:close/>
                  <a:moveTo>
                    <a:pt x="349785" y="817583"/>
                  </a:moveTo>
                  <a:lnTo>
                    <a:pt x="342329" y="820088"/>
                  </a:lnTo>
                  <a:lnTo>
                    <a:pt x="343623" y="817913"/>
                  </a:lnTo>
                  <a:lnTo>
                    <a:pt x="349785" y="817583"/>
                  </a:lnTo>
                  <a:close/>
                  <a:moveTo>
                    <a:pt x="365558" y="816737"/>
                  </a:moveTo>
                  <a:cubicBezTo>
                    <a:pt x="372627" y="818275"/>
                    <a:pt x="378464" y="822437"/>
                    <a:pt x="380106" y="831302"/>
                  </a:cubicBezTo>
                  <a:cubicBezTo>
                    <a:pt x="383024" y="845414"/>
                    <a:pt x="367701" y="855184"/>
                    <a:pt x="355662" y="858803"/>
                  </a:cubicBezTo>
                  <a:cubicBezTo>
                    <a:pt x="342893" y="862421"/>
                    <a:pt x="325381" y="856994"/>
                    <a:pt x="325016" y="841434"/>
                  </a:cubicBezTo>
                  <a:cubicBezTo>
                    <a:pt x="324834" y="834378"/>
                    <a:pt x="328391" y="827684"/>
                    <a:pt x="333727" y="822979"/>
                  </a:cubicBezTo>
                  <a:lnTo>
                    <a:pt x="342329" y="820088"/>
                  </a:lnTo>
                  <a:lnTo>
                    <a:pt x="340476" y="823206"/>
                  </a:lnTo>
                  <a:cubicBezTo>
                    <a:pt x="341069" y="825332"/>
                    <a:pt x="343076" y="827141"/>
                    <a:pt x="345812" y="826598"/>
                  </a:cubicBezTo>
                  <a:lnTo>
                    <a:pt x="349720" y="826329"/>
                  </a:lnTo>
                  <a:lnTo>
                    <a:pt x="339974" y="834197"/>
                  </a:lnTo>
                  <a:cubicBezTo>
                    <a:pt x="333407" y="843243"/>
                    <a:pt x="342163" y="849757"/>
                    <a:pt x="351284" y="847585"/>
                  </a:cubicBezTo>
                  <a:cubicBezTo>
                    <a:pt x="356756" y="846500"/>
                    <a:pt x="369161" y="841434"/>
                    <a:pt x="368796" y="834197"/>
                  </a:cubicBezTo>
                  <a:cubicBezTo>
                    <a:pt x="368796" y="828769"/>
                    <a:pt x="364600" y="826417"/>
                    <a:pt x="359630" y="825648"/>
                  </a:cubicBezTo>
                  <a:lnTo>
                    <a:pt x="349720" y="826329"/>
                  </a:lnTo>
                  <a:lnTo>
                    <a:pt x="355662" y="821532"/>
                  </a:lnTo>
                  <a:lnTo>
                    <a:pt x="353569" y="817380"/>
                  </a:lnTo>
                  <a:lnTo>
                    <a:pt x="365558" y="816737"/>
                  </a:lnTo>
                  <a:close/>
                  <a:moveTo>
                    <a:pt x="353108" y="816466"/>
                  </a:moveTo>
                  <a:lnTo>
                    <a:pt x="353569" y="817380"/>
                  </a:lnTo>
                  <a:lnTo>
                    <a:pt x="349785" y="817583"/>
                  </a:lnTo>
                  <a:lnTo>
                    <a:pt x="353108" y="816466"/>
                  </a:lnTo>
                  <a:close/>
                  <a:moveTo>
                    <a:pt x="573143" y="776185"/>
                  </a:moveTo>
                  <a:cubicBezTo>
                    <a:pt x="575687" y="775828"/>
                    <a:pt x="577686" y="776987"/>
                    <a:pt x="578503" y="778593"/>
                  </a:cubicBezTo>
                  <a:lnTo>
                    <a:pt x="578040" y="779959"/>
                  </a:lnTo>
                  <a:lnTo>
                    <a:pt x="572053" y="777255"/>
                  </a:lnTo>
                  <a:cubicBezTo>
                    <a:pt x="570963" y="777255"/>
                    <a:pt x="570599" y="779752"/>
                    <a:pt x="571689" y="780109"/>
                  </a:cubicBezTo>
                  <a:lnTo>
                    <a:pt x="575491" y="784578"/>
                  </a:lnTo>
                  <a:lnTo>
                    <a:pt x="566602" y="790811"/>
                  </a:lnTo>
                  <a:cubicBezTo>
                    <a:pt x="563694" y="795092"/>
                    <a:pt x="567692" y="798659"/>
                    <a:pt x="572053" y="797946"/>
                  </a:cubicBezTo>
                  <a:cubicBezTo>
                    <a:pt x="577504" y="797054"/>
                    <a:pt x="579775" y="793219"/>
                    <a:pt x="579503" y="789295"/>
                  </a:cubicBezTo>
                  <a:lnTo>
                    <a:pt x="575491" y="784578"/>
                  </a:lnTo>
                  <a:lnTo>
                    <a:pt x="576777" y="783676"/>
                  </a:lnTo>
                  <a:lnTo>
                    <a:pt x="578040" y="779959"/>
                  </a:lnTo>
                  <a:lnTo>
                    <a:pt x="581729" y="781625"/>
                  </a:lnTo>
                  <a:cubicBezTo>
                    <a:pt x="584318" y="784033"/>
                    <a:pt x="586044" y="787244"/>
                    <a:pt x="586226" y="790811"/>
                  </a:cubicBezTo>
                  <a:cubicBezTo>
                    <a:pt x="586226" y="798303"/>
                    <a:pt x="580048" y="804367"/>
                    <a:pt x="573143" y="805438"/>
                  </a:cubicBezTo>
                  <a:cubicBezTo>
                    <a:pt x="565511" y="806865"/>
                    <a:pt x="557153" y="802227"/>
                    <a:pt x="556790" y="794022"/>
                  </a:cubicBezTo>
                  <a:cubicBezTo>
                    <a:pt x="556426" y="785103"/>
                    <a:pt x="564785" y="777255"/>
                    <a:pt x="573143" y="776185"/>
                  </a:cubicBezTo>
                  <a:close/>
                  <a:moveTo>
                    <a:pt x="35709" y="741260"/>
                  </a:moveTo>
                  <a:cubicBezTo>
                    <a:pt x="37521" y="740903"/>
                    <a:pt x="38608" y="742330"/>
                    <a:pt x="37883" y="743757"/>
                  </a:cubicBezTo>
                  <a:lnTo>
                    <a:pt x="37736" y="744087"/>
                  </a:lnTo>
                  <a:lnTo>
                    <a:pt x="29548" y="745897"/>
                  </a:lnTo>
                  <a:cubicBezTo>
                    <a:pt x="27012" y="746968"/>
                    <a:pt x="29186" y="751605"/>
                    <a:pt x="31723" y="750535"/>
                  </a:cubicBezTo>
                  <a:lnTo>
                    <a:pt x="34754" y="750784"/>
                  </a:lnTo>
                  <a:lnTo>
                    <a:pt x="33534" y="753523"/>
                  </a:lnTo>
                  <a:cubicBezTo>
                    <a:pt x="32629" y="757135"/>
                    <a:pt x="33172" y="760345"/>
                    <a:pt x="37883" y="760881"/>
                  </a:cubicBezTo>
                  <a:cubicBezTo>
                    <a:pt x="41507" y="761594"/>
                    <a:pt x="47667" y="755529"/>
                    <a:pt x="44768" y="751605"/>
                  </a:cubicBezTo>
                  <a:lnTo>
                    <a:pt x="34754" y="750784"/>
                  </a:lnTo>
                  <a:lnTo>
                    <a:pt x="37736" y="744087"/>
                  </a:lnTo>
                  <a:lnTo>
                    <a:pt x="42050" y="743133"/>
                  </a:lnTo>
                  <a:cubicBezTo>
                    <a:pt x="46217" y="743311"/>
                    <a:pt x="50022" y="745006"/>
                    <a:pt x="52378" y="749465"/>
                  </a:cubicBezTo>
                  <a:cubicBezTo>
                    <a:pt x="56001" y="756600"/>
                    <a:pt x="49841" y="765518"/>
                    <a:pt x="42956" y="768372"/>
                  </a:cubicBezTo>
                  <a:cubicBezTo>
                    <a:pt x="34984" y="771940"/>
                    <a:pt x="26649" y="766945"/>
                    <a:pt x="24838" y="758740"/>
                  </a:cubicBezTo>
                  <a:cubicBezTo>
                    <a:pt x="23026" y="750892"/>
                    <a:pt x="27737" y="743043"/>
                    <a:pt x="35709" y="741260"/>
                  </a:cubicBezTo>
                  <a:close/>
                  <a:moveTo>
                    <a:pt x="208348" y="702816"/>
                  </a:moveTo>
                  <a:cubicBezTo>
                    <a:pt x="217556" y="699271"/>
                    <a:pt x="224285" y="709197"/>
                    <a:pt x="221452" y="717704"/>
                  </a:cubicBezTo>
                  <a:cubicBezTo>
                    <a:pt x="218618" y="726921"/>
                    <a:pt x="206224" y="734011"/>
                    <a:pt x="196308" y="734720"/>
                  </a:cubicBezTo>
                  <a:cubicBezTo>
                    <a:pt x="185684" y="735429"/>
                    <a:pt x="178601" y="725858"/>
                    <a:pt x="181788" y="715578"/>
                  </a:cubicBezTo>
                  <a:cubicBezTo>
                    <a:pt x="184975" y="704943"/>
                    <a:pt x="197370" y="701753"/>
                    <a:pt x="206932" y="703525"/>
                  </a:cubicBezTo>
                  <a:cubicBezTo>
                    <a:pt x="208703" y="704234"/>
                    <a:pt x="209057" y="706715"/>
                    <a:pt x="207286" y="707070"/>
                  </a:cubicBezTo>
                  <a:cubicBezTo>
                    <a:pt x="203036" y="709197"/>
                    <a:pt x="198433" y="710615"/>
                    <a:pt x="194537" y="713805"/>
                  </a:cubicBezTo>
                  <a:cubicBezTo>
                    <a:pt x="191704" y="716641"/>
                    <a:pt x="187808" y="723731"/>
                    <a:pt x="193829" y="725858"/>
                  </a:cubicBezTo>
                  <a:cubicBezTo>
                    <a:pt x="198433" y="727630"/>
                    <a:pt x="204807" y="724085"/>
                    <a:pt x="208703" y="721958"/>
                  </a:cubicBezTo>
                  <a:cubicBezTo>
                    <a:pt x="210827" y="720186"/>
                    <a:pt x="214015" y="718059"/>
                    <a:pt x="215077" y="714869"/>
                  </a:cubicBezTo>
                  <a:cubicBezTo>
                    <a:pt x="216139" y="711324"/>
                    <a:pt x="214369" y="706361"/>
                    <a:pt x="209765" y="707779"/>
                  </a:cubicBezTo>
                  <a:cubicBezTo>
                    <a:pt x="206578" y="708488"/>
                    <a:pt x="205515" y="703880"/>
                    <a:pt x="208348" y="702816"/>
                  </a:cubicBezTo>
                  <a:close/>
                  <a:moveTo>
                    <a:pt x="535762" y="650437"/>
                  </a:moveTo>
                  <a:lnTo>
                    <a:pt x="530850" y="653142"/>
                  </a:lnTo>
                  <a:lnTo>
                    <a:pt x="530561" y="650983"/>
                  </a:lnTo>
                  <a:lnTo>
                    <a:pt x="535762" y="650437"/>
                  </a:lnTo>
                  <a:close/>
                  <a:moveTo>
                    <a:pt x="537352" y="649561"/>
                  </a:moveTo>
                  <a:lnTo>
                    <a:pt x="537715" y="650232"/>
                  </a:lnTo>
                  <a:lnTo>
                    <a:pt x="535762" y="650437"/>
                  </a:lnTo>
                  <a:lnTo>
                    <a:pt x="537352" y="649561"/>
                  </a:lnTo>
                  <a:close/>
                  <a:moveTo>
                    <a:pt x="552139" y="648717"/>
                  </a:moveTo>
                  <a:cubicBezTo>
                    <a:pt x="559778" y="649117"/>
                    <a:pt x="567016" y="651338"/>
                    <a:pt x="571304" y="657380"/>
                  </a:cubicBezTo>
                  <a:cubicBezTo>
                    <a:pt x="579882" y="669464"/>
                    <a:pt x="567373" y="681548"/>
                    <a:pt x="556294" y="686168"/>
                  </a:cubicBezTo>
                  <a:cubicBezTo>
                    <a:pt x="544499" y="690789"/>
                    <a:pt x="522698" y="692566"/>
                    <a:pt x="516980" y="677639"/>
                  </a:cubicBezTo>
                  <a:cubicBezTo>
                    <a:pt x="514478" y="670886"/>
                    <a:pt x="516265" y="664133"/>
                    <a:pt x="520330" y="658935"/>
                  </a:cubicBezTo>
                  <a:lnTo>
                    <a:pt x="530850" y="653142"/>
                  </a:lnTo>
                  <a:lnTo>
                    <a:pt x="531276" y="656314"/>
                  </a:lnTo>
                  <a:lnTo>
                    <a:pt x="537525" y="656696"/>
                  </a:lnTo>
                  <a:lnTo>
                    <a:pt x="532080" y="662578"/>
                  </a:lnTo>
                  <a:cubicBezTo>
                    <a:pt x="529578" y="665466"/>
                    <a:pt x="527880" y="668575"/>
                    <a:pt x="529131" y="672307"/>
                  </a:cubicBezTo>
                  <a:cubicBezTo>
                    <a:pt x="530561" y="677639"/>
                    <a:pt x="534135" y="677639"/>
                    <a:pt x="539496" y="677994"/>
                  </a:cubicBezTo>
                  <a:cubicBezTo>
                    <a:pt x="543785" y="677994"/>
                    <a:pt x="548431" y="676928"/>
                    <a:pt x="552720" y="675506"/>
                  </a:cubicBezTo>
                  <a:cubicBezTo>
                    <a:pt x="556294" y="674084"/>
                    <a:pt x="560940" y="671952"/>
                    <a:pt x="562727" y="668043"/>
                  </a:cubicBezTo>
                  <a:cubicBezTo>
                    <a:pt x="565229" y="661645"/>
                    <a:pt x="558795" y="658802"/>
                    <a:pt x="554507" y="657736"/>
                  </a:cubicBezTo>
                  <a:lnTo>
                    <a:pt x="537525" y="656696"/>
                  </a:lnTo>
                  <a:lnTo>
                    <a:pt x="539853" y="654182"/>
                  </a:lnTo>
                  <a:lnTo>
                    <a:pt x="537715" y="650232"/>
                  </a:lnTo>
                  <a:lnTo>
                    <a:pt x="552139" y="648717"/>
                  </a:lnTo>
                  <a:close/>
                  <a:moveTo>
                    <a:pt x="104034" y="645613"/>
                  </a:moveTo>
                  <a:cubicBezTo>
                    <a:pt x="107835" y="645523"/>
                    <a:pt x="111865" y="646793"/>
                    <a:pt x="115345" y="648788"/>
                  </a:cubicBezTo>
                  <a:cubicBezTo>
                    <a:pt x="116444" y="649151"/>
                    <a:pt x="116444" y="650965"/>
                    <a:pt x="114979" y="651328"/>
                  </a:cubicBezTo>
                  <a:lnTo>
                    <a:pt x="112079" y="651716"/>
                  </a:lnTo>
                  <a:lnTo>
                    <a:pt x="110949" y="648788"/>
                  </a:lnTo>
                  <a:cubicBezTo>
                    <a:pt x="109117" y="648063"/>
                    <a:pt x="108384" y="650603"/>
                    <a:pt x="110216" y="650965"/>
                  </a:cubicBezTo>
                  <a:lnTo>
                    <a:pt x="110834" y="651883"/>
                  </a:lnTo>
                  <a:lnTo>
                    <a:pt x="105820" y="652553"/>
                  </a:lnTo>
                  <a:cubicBezTo>
                    <a:pt x="102523" y="653324"/>
                    <a:pt x="99775" y="654775"/>
                    <a:pt x="99958" y="657860"/>
                  </a:cubicBezTo>
                  <a:cubicBezTo>
                    <a:pt x="100325" y="661125"/>
                    <a:pt x="104721" y="661125"/>
                    <a:pt x="107285" y="660400"/>
                  </a:cubicBezTo>
                  <a:cubicBezTo>
                    <a:pt x="108384" y="660037"/>
                    <a:pt x="109483" y="659674"/>
                    <a:pt x="110216" y="658948"/>
                  </a:cubicBezTo>
                  <a:cubicBezTo>
                    <a:pt x="111682" y="658223"/>
                    <a:pt x="112781" y="656771"/>
                    <a:pt x="113147" y="655320"/>
                  </a:cubicBezTo>
                  <a:lnTo>
                    <a:pt x="110834" y="651883"/>
                  </a:lnTo>
                  <a:lnTo>
                    <a:pt x="112079" y="651716"/>
                  </a:lnTo>
                  <a:lnTo>
                    <a:pt x="115711" y="661125"/>
                  </a:lnTo>
                  <a:cubicBezTo>
                    <a:pt x="112414" y="666931"/>
                    <a:pt x="104355" y="668745"/>
                    <a:pt x="98493" y="666568"/>
                  </a:cubicBezTo>
                  <a:cubicBezTo>
                    <a:pt x="91899" y="664028"/>
                    <a:pt x="89701" y="656408"/>
                    <a:pt x="94097" y="650603"/>
                  </a:cubicBezTo>
                  <a:cubicBezTo>
                    <a:pt x="96661" y="647156"/>
                    <a:pt x="100233" y="645704"/>
                    <a:pt x="104034" y="645613"/>
                  </a:cubicBezTo>
                  <a:close/>
                  <a:moveTo>
                    <a:pt x="591926" y="563049"/>
                  </a:moveTo>
                  <a:lnTo>
                    <a:pt x="592456" y="567047"/>
                  </a:lnTo>
                  <a:cubicBezTo>
                    <a:pt x="589534" y="574503"/>
                    <a:pt x="582971" y="580830"/>
                    <a:pt x="573979" y="585710"/>
                  </a:cubicBezTo>
                  <a:cubicBezTo>
                    <a:pt x="553480" y="596917"/>
                    <a:pt x="517875" y="594025"/>
                    <a:pt x="496296" y="595109"/>
                  </a:cubicBezTo>
                  <a:cubicBezTo>
                    <a:pt x="462130" y="596917"/>
                    <a:pt x="428323" y="597640"/>
                    <a:pt x="394157" y="598724"/>
                  </a:cubicBezTo>
                  <a:cubicBezTo>
                    <a:pt x="330140" y="600532"/>
                    <a:pt x="266124" y="608847"/>
                    <a:pt x="202106" y="610293"/>
                  </a:cubicBezTo>
                  <a:cubicBezTo>
                    <a:pt x="174414" y="610654"/>
                    <a:pt x="112555" y="613185"/>
                    <a:pt x="93134" y="588602"/>
                  </a:cubicBezTo>
                  <a:cubicBezTo>
                    <a:pt x="89448" y="584083"/>
                    <a:pt x="87537" y="579293"/>
                    <a:pt x="87015" y="574514"/>
                  </a:cubicBezTo>
                  <a:lnTo>
                    <a:pt x="88215" y="566894"/>
                  </a:lnTo>
                  <a:lnTo>
                    <a:pt x="74073" y="584213"/>
                  </a:lnTo>
                  <a:cubicBezTo>
                    <a:pt x="29269" y="650589"/>
                    <a:pt x="8916" y="733087"/>
                    <a:pt x="24406" y="818286"/>
                  </a:cubicBezTo>
                  <a:cubicBezTo>
                    <a:pt x="52144" y="969592"/>
                    <a:pt x="187233" y="1083071"/>
                    <a:pt x="341415" y="1083071"/>
                  </a:cubicBezTo>
                  <a:cubicBezTo>
                    <a:pt x="379961" y="1083071"/>
                    <a:pt x="417358" y="1075979"/>
                    <a:pt x="452194" y="1062976"/>
                  </a:cubicBezTo>
                  <a:lnTo>
                    <a:pt x="485945" y="1043323"/>
                  </a:lnTo>
                  <a:lnTo>
                    <a:pt x="477478" y="1043973"/>
                  </a:lnTo>
                  <a:cubicBezTo>
                    <a:pt x="464872" y="1043501"/>
                    <a:pt x="452222" y="1041956"/>
                    <a:pt x="439752" y="1040412"/>
                  </a:cubicBezTo>
                  <a:cubicBezTo>
                    <a:pt x="435776" y="1040068"/>
                    <a:pt x="435776" y="1034233"/>
                    <a:pt x="439752" y="1034576"/>
                  </a:cubicBezTo>
                  <a:lnTo>
                    <a:pt x="495304" y="1037874"/>
                  </a:lnTo>
                  <a:lnTo>
                    <a:pt x="547606" y="1007419"/>
                  </a:lnTo>
                  <a:lnTo>
                    <a:pt x="552557" y="1002523"/>
                  </a:lnTo>
                  <a:lnTo>
                    <a:pt x="526005" y="1009319"/>
                  </a:lnTo>
                  <a:cubicBezTo>
                    <a:pt x="507446" y="1009763"/>
                    <a:pt x="488480" y="1007187"/>
                    <a:pt x="471500" y="1004521"/>
                  </a:cubicBezTo>
                  <a:cubicBezTo>
                    <a:pt x="467526" y="1003810"/>
                    <a:pt x="468610" y="998124"/>
                    <a:pt x="472223" y="998124"/>
                  </a:cubicBezTo>
                  <a:cubicBezTo>
                    <a:pt x="490286" y="996702"/>
                    <a:pt x="507626" y="997413"/>
                    <a:pt x="525689" y="996702"/>
                  </a:cubicBezTo>
                  <a:lnTo>
                    <a:pt x="562288" y="992899"/>
                  </a:lnTo>
                  <a:lnTo>
                    <a:pt x="586901" y="968558"/>
                  </a:lnTo>
                  <a:lnTo>
                    <a:pt x="592417" y="960855"/>
                  </a:lnTo>
                  <a:lnTo>
                    <a:pt x="581486" y="964331"/>
                  </a:lnTo>
                  <a:cubicBezTo>
                    <a:pt x="569740" y="964608"/>
                    <a:pt x="557588" y="962849"/>
                    <a:pt x="548767" y="961738"/>
                  </a:cubicBezTo>
                  <a:cubicBezTo>
                    <a:pt x="544086" y="961367"/>
                    <a:pt x="543726" y="954700"/>
                    <a:pt x="548767" y="954330"/>
                  </a:cubicBezTo>
                  <a:cubicBezTo>
                    <a:pt x="560649" y="953589"/>
                    <a:pt x="572890" y="952107"/>
                    <a:pt x="584772" y="950625"/>
                  </a:cubicBezTo>
                  <a:lnTo>
                    <a:pt x="600056" y="950189"/>
                  </a:lnTo>
                  <a:lnTo>
                    <a:pt x="619175" y="923491"/>
                  </a:lnTo>
                  <a:cubicBezTo>
                    <a:pt x="638116" y="891575"/>
                    <a:pt x="651670" y="856113"/>
                    <a:pt x="658424" y="818286"/>
                  </a:cubicBezTo>
                  <a:cubicBezTo>
                    <a:pt x="673914" y="732907"/>
                    <a:pt x="653741" y="650409"/>
                    <a:pt x="609071" y="584078"/>
                  </a:cubicBezTo>
                  <a:lnTo>
                    <a:pt x="591926" y="563049"/>
                  </a:lnTo>
                  <a:close/>
                  <a:moveTo>
                    <a:pt x="449902" y="519553"/>
                  </a:moveTo>
                  <a:cubicBezTo>
                    <a:pt x="410701" y="519192"/>
                    <a:pt x="371499" y="519915"/>
                    <a:pt x="332658" y="520276"/>
                  </a:cubicBezTo>
                  <a:cubicBezTo>
                    <a:pt x="275474" y="520276"/>
                    <a:pt x="217077" y="516413"/>
                    <a:pt x="161107" y="526529"/>
                  </a:cubicBezTo>
                  <a:lnTo>
                    <a:pt x="112484" y="540171"/>
                  </a:lnTo>
                  <a:lnTo>
                    <a:pt x="110426" y="539693"/>
                  </a:lnTo>
                  <a:lnTo>
                    <a:pt x="109309" y="541061"/>
                  </a:lnTo>
                  <a:lnTo>
                    <a:pt x="112484" y="540171"/>
                  </a:lnTo>
                  <a:lnTo>
                    <a:pt x="112825" y="540250"/>
                  </a:lnTo>
                  <a:cubicBezTo>
                    <a:pt x="113634" y="541244"/>
                    <a:pt x="113814" y="542690"/>
                    <a:pt x="112555" y="543775"/>
                  </a:cubicBezTo>
                  <a:cubicBezTo>
                    <a:pt x="61126" y="591133"/>
                    <a:pt x="164703" y="600170"/>
                    <a:pt x="176931" y="600893"/>
                  </a:cubicBezTo>
                  <a:cubicBezTo>
                    <a:pt x="193835" y="601616"/>
                    <a:pt x="210738" y="600893"/>
                    <a:pt x="227641" y="599447"/>
                  </a:cubicBezTo>
                  <a:cubicBezTo>
                    <a:pt x="264685" y="596917"/>
                    <a:pt x="301369" y="592579"/>
                    <a:pt x="338412" y="590771"/>
                  </a:cubicBezTo>
                  <a:cubicBezTo>
                    <a:pt x="372219" y="588963"/>
                    <a:pt x="406025" y="587879"/>
                    <a:pt x="439832" y="586794"/>
                  </a:cubicBezTo>
                  <a:cubicBezTo>
                    <a:pt x="455297" y="586433"/>
                    <a:pt x="471121" y="585710"/>
                    <a:pt x="486586" y="584987"/>
                  </a:cubicBezTo>
                  <a:cubicBezTo>
                    <a:pt x="501331" y="583902"/>
                    <a:pt x="545567" y="587879"/>
                    <a:pt x="557795" y="578841"/>
                  </a:cubicBezTo>
                  <a:cubicBezTo>
                    <a:pt x="624330" y="527506"/>
                    <a:pt x="473279" y="519553"/>
                    <a:pt x="449902" y="519553"/>
                  </a:cubicBezTo>
                  <a:close/>
                  <a:moveTo>
                    <a:pt x="277653" y="237244"/>
                  </a:moveTo>
                  <a:lnTo>
                    <a:pt x="277653" y="437501"/>
                  </a:lnTo>
                  <a:cubicBezTo>
                    <a:pt x="277653" y="441464"/>
                    <a:pt x="274411" y="445787"/>
                    <a:pt x="270448" y="446867"/>
                  </a:cubicBezTo>
                  <a:cubicBezTo>
                    <a:pt x="229291" y="457225"/>
                    <a:pt x="191398" y="474967"/>
                    <a:pt x="158194" y="498417"/>
                  </a:cubicBezTo>
                  <a:lnTo>
                    <a:pt x="128687" y="523532"/>
                  </a:lnTo>
                  <a:lnTo>
                    <a:pt x="177651" y="509069"/>
                  </a:lnTo>
                  <a:cubicBezTo>
                    <a:pt x="204084" y="506448"/>
                    <a:pt x="231238" y="507262"/>
                    <a:pt x="257852" y="507262"/>
                  </a:cubicBezTo>
                  <a:cubicBezTo>
                    <a:pt x="333737" y="507623"/>
                    <a:pt x="409981" y="505454"/>
                    <a:pt x="485866" y="508346"/>
                  </a:cubicBezTo>
                  <a:cubicBezTo>
                    <a:pt x="501331" y="509069"/>
                    <a:pt x="522550" y="509612"/>
                    <a:pt x="542196" y="513859"/>
                  </a:cubicBezTo>
                  <a:lnTo>
                    <a:pt x="544069" y="514519"/>
                  </a:lnTo>
                  <a:lnTo>
                    <a:pt x="525091" y="498366"/>
                  </a:lnTo>
                  <a:lnTo>
                    <a:pt x="412815" y="446901"/>
                  </a:lnTo>
                  <a:lnTo>
                    <a:pt x="400741" y="454128"/>
                  </a:lnTo>
                  <a:cubicBezTo>
                    <a:pt x="393734" y="456383"/>
                    <a:pt x="386230" y="457580"/>
                    <a:pt x="379540" y="458684"/>
                  </a:cubicBezTo>
                  <a:cubicBezTo>
                    <a:pt x="363990" y="461261"/>
                    <a:pt x="347354" y="462365"/>
                    <a:pt x="332527" y="456843"/>
                  </a:cubicBezTo>
                  <a:cubicBezTo>
                    <a:pt x="327826" y="455003"/>
                    <a:pt x="329634" y="448009"/>
                    <a:pt x="334697" y="449113"/>
                  </a:cubicBezTo>
                  <a:cubicBezTo>
                    <a:pt x="348439" y="451690"/>
                    <a:pt x="362181" y="450586"/>
                    <a:pt x="375788" y="448009"/>
                  </a:cubicBezTo>
                  <a:lnTo>
                    <a:pt x="408135" y="440026"/>
                  </a:lnTo>
                  <a:lnTo>
                    <a:pt x="405537" y="437501"/>
                  </a:lnTo>
                  <a:lnTo>
                    <a:pt x="405537" y="398874"/>
                  </a:lnTo>
                  <a:lnTo>
                    <a:pt x="397434" y="403126"/>
                  </a:lnTo>
                  <a:cubicBezTo>
                    <a:pt x="387241" y="406194"/>
                    <a:pt x="375229" y="406743"/>
                    <a:pt x="368313" y="407659"/>
                  </a:cubicBezTo>
                  <a:cubicBezTo>
                    <a:pt x="362124" y="408392"/>
                    <a:pt x="359576" y="399233"/>
                    <a:pt x="365764" y="398134"/>
                  </a:cubicBezTo>
                  <a:cubicBezTo>
                    <a:pt x="375229" y="396669"/>
                    <a:pt x="385421" y="395570"/>
                    <a:pt x="394885" y="392639"/>
                  </a:cubicBezTo>
                  <a:lnTo>
                    <a:pt x="405537" y="385330"/>
                  </a:lnTo>
                  <a:lnTo>
                    <a:pt x="405537" y="242358"/>
                  </a:lnTo>
                  <a:lnTo>
                    <a:pt x="345469" y="250104"/>
                  </a:lnTo>
                  <a:lnTo>
                    <a:pt x="277653" y="237244"/>
                  </a:lnTo>
                  <a:close/>
                  <a:moveTo>
                    <a:pt x="370522" y="209730"/>
                  </a:moveTo>
                  <a:cubicBezTo>
                    <a:pt x="379476" y="209177"/>
                    <a:pt x="388341" y="209177"/>
                    <a:pt x="396757" y="211207"/>
                  </a:cubicBezTo>
                  <a:cubicBezTo>
                    <a:pt x="398548" y="211576"/>
                    <a:pt x="398906" y="214161"/>
                    <a:pt x="397115" y="215268"/>
                  </a:cubicBezTo>
                  <a:cubicBezTo>
                    <a:pt x="380998" y="222652"/>
                    <a:pt x="361658" y="221175"/>
                    <a:pt x="343750" y="220437"/>
                  </a:cubicBezTo>
                  <a:cubicBezTo>
                    <a:pt x="323335" y="219698"/>
                    <a:pt x="302562" y="218222"/>
                    <a:pt x="282864" y="212684"/>
                  </a:cubicBezTo>
                  <a:cubicBezTo>
                    <a:pt x="281789" y="212315"/>
                    <a:pt x="282147" y="210838"/>
                    <a:pt x="282864" y="210838"/>
                  </a:cubicBezTo>
                  <a:cubicBezTo>
                    <a:pt x="303279" y="210100"/>
                    <a:pt x="323693" y="211946"/>
                    <a:pt x="343750" y="211576"/>
                  </a:cubicBezTo>
                  <a:cubicBezTo>
                    <a:pt x="352525" y="211392"/>
                    <a:pt x="361568" y="210284"/>
                    <a:pt x="370522" y="209730"/>
                  </a:cubicBezTo>
                  <a:close/>
                  <a:moveTo>
                    <a:pt x="283012" y="197258"/>
                  </a:moveTo>
                  <a:cubicBezTo>
                    <a:pt x="279995" y="196943"/>
                    <a:pt x="277113" y="196853"/>
                    <a:pt x="275492" y="197933"/>
                  </a:cubicBezTo>
                  <a:lnTo>
                    <a:pt x="271529" y="197933"/>
                  </a:lnTo>
                  <a:cubicBezTo>
                    <a:pt x="261803" y="197213"/>
                    <a:pt x="261082" y="206580"/>
                    <a:pt x="270448" y="224952"/>
                  </a:cubicBezTo>
                  <a:lnTo>
                    <a:pt x="275705" y="231786"/>
                  </a:lnTo>
                  <a:lnTo>
                    <a:pt x="352491" y="240421"/>
                  </a:lnTo>
                  <a:lnTo>
                    <a:pt x="405537" y="237126"/>
                  </a:lnTo>
                  <a:lnTo>
                    <a:pt x="405537" y="233959"/>
                  </a:lnTo>
                  <a:cubicBezTo>
                    <a:pt x="405537" y="230716"/>
                    <a:pt x="407339" y="226754"/>
                    <a:pt x="410221" y="225673"/>
                  </a:cubicBezTo>
                  <a:cubicBezTo>
                    <a:pt x="472181" y="198294"/>
                    <a:pt x="404096" y="198654"/>
                    <a:pt x="402295" y="197933"/>
                  </a:cubicBezTo>
                  <a:cubicBezTo>
                    <a:pt x="397612" y="196132"/>
                    <a:pt x="389327" y="197933"/>
                    <a:pt x="384644" y="197933"/>
                  </a:cubicBezTo>
                  <a:lnTo>
                    <a:pt x="339974" y="197933"/>
                  </a:lnTo>
                  <a:cubicBezTo>
                    <a:pt x="324124" y="197933"/>
                    <a:pt x="306832" y="195772"/>
                    <a:pt x="291342" y="197933"/>
                  </a:cubicBezTo>
                  <a:cubicBezTo>
                    <a:pt x="289181" y="198114"/>
                    <a:pt x="286029" y="197573"/>
                    <a:pt x="283012" y="197258"/>
                  </a:cubicBezTo>
                  <a:close/>
                  <a:moveTo>
                    <a:pt x="333023" y="177506"/>
                  </a:moveTo>
                  <a:cubicBezTo>
                    <a:pt x="349250" y="177692"/>
                    <a:pt x="362039" y="178480"/>
                    <a:pt x="365911" y="178480"/>
                  </a:cubicBezTo>
                  <a:cubicBezTo>
                    <a:pt x="387886" y="178480"/>
                    <a:pt x="422829" y="171275"/>
                    <a:pt x="437959" y="192890"/>
                  </a:cubicBezTo>
                  <a:cubicBezTo>
                    <a:pt x="444083" y="201536"/>
                    <a:pt x="445884" y="215586"/>
                    <a:pt x="440480" y="225673"/>
                  </a:cubicBezTo>
                  <a:cubicBezTo>
                    <a:pt x="435077" y="235760"/>
                    <a:pt x="426431" y="235760"/>
                    <a:pt x="424990" y="238642"/>
                  </a:cubicBezTo>
                  <a:cubicBezTo>
                    <a:pt x="413463" y="266381"/>
                    <a:pt x="424990" y="321860"/>
                    <a:pt x="424990" y="352121"/>
                  </a:cubicBezTo>
                  <a:lnTo>
                    <a:pt x="424990" y="431059"/>
                  </a:lnTo>
                  <a:lnTo>
                    <a:pt x="417786" y="428134"/>
                  </a:lnTo>
                  <a:cubicBezTo>
                    <a:pt x="411662" y="426513"/>
                    <a:pt x="407339" y="430476"/>
                    <a:pt x="406078" y="435204"/>
                  </a:cubicBezTo>
                  <a:lnTo>
                    <a:pt x="408747" y="439875"/>
                  </a:lnTo>
                  <a:lnTo>
                    <a:pt x="416065" y="438069"/>
                  </a:lnTo>
                  <a:cubicBezTo>
                    <a:pt x="418958" y="437333"/>
                    <a:pt x="421128" y="441014"/>
                    <a:pt x="418958" y="443223"/>
                  </a:cubicBezTo>
                  <a:lnTo>
                    <a:pt x="414294" y="446015"/>
                  </a:lnTo>
                  <a:lnTo>
                    <a:pt x="415264" y="446958"/>
                  </a:lnTo>
                  <a:cubicBezTo>
                    <a:pt x="420127" y="446958"/>
                    <a:pt x="424990" y="443805"/>
                    <a:pt x="424990" y="437501"/>
                  </a:cubicBezTo>
                  <a:lnTo>
                    <a:pt x="424990" y="431059"/>
                  </a:lnTo>
                  <a:lnTo>
                    <a:pt x="508238" y="464850"/>
                  </a:lnTo>
                  <a:cubicBezTo>
                    <a:pt x="699638" y="576547"/>
                    <a:pt x="749204" y="856698"/>
                    <a:pt x="567644" y="1017145"/>
                  </a:cubicBezTo>
                  <a:cubicBezTo>
                    <a:pt x="396171" y="1168811"/>
                    <a:pt x="116987" y="1106127"/>
                    <a:pt x="26927" y="895020"/>
                  </a:cubicBezTo>
                  <a:cubicBezTo>
                    <a:pt x="-16661" y="792348"/>
                    <a:pt x="-6935" y="671664"/>
                    <a:pt x="53225" y="577278"/>
                  </a:cubicBezTo>
                  <a:cubicBezTo>
                    <a:pt x="82044" y="532607"/>
                    <a:pt x="120949" y="494781"/>
                    <a:pt x="166339" y="467402"/>
                  </a:cubicBezTo>
                  <a:cubicBezTo>
                    <a:pt x="190115" y="453352"/>
                    <a:pt x="216412" y="441464"/>
                    <a:pt x="243430" y="433898"/>
                  </a:cubicBezTo>
                  <a:cubicBezTo>
                    <a:pt x="262163" y="428494"/>
                    <a:pt x="255679" y="440743"/>
                    <a:pt x="257840" y="416606"/>
                  </a:cubicBezTo>
                  <a:cubicBezTo>
                    <a:pt x="261803" y="374817"/>
                    <a:pt x="257840" y="330866"/>
                    <a:pt x="257840" y="288717"/>
                  </a:cubicBezTo>
                  <a:cubicBezTo>
                    <a:pt x="257840" y="276468"/>
                    <a:pt x="262883" y="252331"/>
                    <a:pt x="257840" y="240803"/>
                  </a:cubicBezTo>
                  <a:cubicBezTo>
                    <a:pt x="254958" y="233959"/>
                    <a:pt x="252796" y="242965"/>
                    <a:pt x="241989" y="229636"/>
                  </a:cubicBezTo>
                  <a:cubicBezTo>
                    <a:pt x="204705" y="181812"/>
                    <a:pt x="284340" y="176949"/>
                    <a:pt x="333023" y="177506"/>
                  </a:cubicBezTo>
                  <a:close/>
                  <a:moveTo>
                    <a:pt x="282414" y="118588"/>
                  </a:moveTo>
                  <a:cubicBezTo>
                    <a:pt x="286432" y="119048"/>
                    <a:pt x="290176" y="121070"/>
                    <a:pt x="292185" y="124746"/>
                  </a:cubicBezTo>
                  <a:cubicBezTo>
                    <a:pt x="297299" y="132834"/>
                    <a:pt x="292551" y="143863"/>
                    <a:pt x="284515" y="147539"/>
                  </a:cubicBezTo>
                  <a:cubicBezTo>
                    <a:pt x="276844" y="151215"/>
                    <a:pt x="264425" y="150480"/>
                    <a:pt x="260042" y="142025"/>
                  </a:cubicBezTo>
                  <a:cubicBezTo>
                    <a:pt x="258216" y="138348"/>
                    <a:pt x="259311" y="132650"/>
                    <a:pt x="262005" y="128285"/>
                  </a:cubicBezTo>
                  <a:lnTo>
                    <a:pt x="270883" y="123870"/>
                  </a:lnTo>
                  <a:lnTo>
                    <a:pt x="270817" y="125022"/>
                  </a:lnTo>
                  <a:cubicBezTo>
                    <a:pt x="271548" y="125941"/>
                    <a:pt x="272826" y="126400"/>
                    <a:pt x="273922" y="125481"/>
                  </a:cubicBezTo>
                  <a:lnTo>
                    <a:pt x="274406" y="125621"/>
                  </a:lnTo>
                  <a:lnTo>
                    <a:pt x="268078" y="134672"/>
                  </a:lnTo>
                  <a:cubicBezTo>
                    <a:pt x="264790" y="141289"/>
                    <a:pt x="274287" y="144598"/>
                    <a:pt x="279401" y="143128"/>
                  </a:cubicBezTo>
                  <a:cubicBezTo>
                    <a:pt x="285245" y="141289"/>
                    <a:pt x="289263" y="135407"/>
                    <a:pt x="286706" y="129158"/>
                  </a:cubicBezTo>
                  <a:lnTo>
                    <a:pt x="274406" y="125621"/>
                  </a:lnTo>
                  <a:lnTo>
                    <a:pt x="275018" y="124746"/>
                  </a:lnTo>
                  <a:cubicBezTo>
                    <a:pt x="275383" y="123643"/>
                    <a:pt x="274287" y="122908"/>
                    <a:pt x="273557" y="122540"/>
                  </a:cubicBezTo>
                  <a:lnTo>
                    <a:pt x="270883" y="123870"/>
                  </a:lnTo>
                  <a:lnTo>
                    <a:pt x="271000" y="121805"/>
                  </a:lnTo>
                  <a:cubicBezTo>
                    <a:pt x="274105" y="119232"/>
                    <a:pt x="278396" y="118129"/>
                    <a:pt x="282414" y="118588"/>
                  </a:cubicBezTo>
                  <a:close/>
                  <a:moveTo>
                    <a:pt x="391881" y="70837"/>
                  </a:moveTo>
                  <a:lnTo>
                    <a:pt x="394630" y="71288"/>
                  </a:lnTo>
                  <a:lnTo>
                    <a:pt x="394472" y="72736"/>
                  </a:lnTo>
                  <a:lnTo>
                    <a:pt x="391881" y="70837"/>
                  </a:lnTo>
                  <a:close/>
                  <a:moveTo>
                    <a:pt x="374142" y="67921"/>
                  </a:moveTo>
                  <a:lnTo>
                    <a:pt x="385107" y="69723"/>
                  </a:lnTo>
                  <a:lnTo>
                    <a:pt x="384967" y="70196"/>
                  </a:lnTo>
                  <a:lnTo>
                    <a:pt x="390427" y="75558"/>
                  </a:lnTo>
                  <a:lnTo>
                    <a:pt x="371726" y="80389"/>
                  </a:lnTo>
                  <a:cubicBezTo>
                    <a:pt x="362421" y="85485"/>
                    <a:pt x="358485" y="97861"/>
                    <a:pt x="368863" y="104414"/>
                  </a:cubicBezTo>
                  <a:cubicBezTo>
                    <a:pt x="384699" y="113969"/>
                    <a:pt x="399931" y="94858"/>
                    <a:pt x="395989" y="81020"/>
                  </a:cubicBezTo>
                  <a:lnTo>
                    <a:pt x="390427" y="75558"/>
                  </a:lnTo>
                  <a:lnTo>
                    <a:pt x="394272" y="74565"/>
                  </a:lnTo>
                  <a:lnTo>
                    <a:pt x="394472" y="72736"/>
                  </a:lnTo>
                  <a:lnTo>
                    <a:pt x="401251" y="77704"/>
                  </a:lnTo>
                  <a:cubicBezTo>
                    <a:pt x="404293" y="83301"/>
                    <a:pt x="405008" y="90217"/>
                    <a:pt x="402503" y="96769"/>
                  </a:cubicBezTo>
                  <a:cubicBezTo>
                    <a:pt x="397135" y="110238"/>
                    <a:pt x="382462" y="117882"/>
                    <a:pt x="368863" y="113878"/>
                  </a:cubicBezTo>
                  <a:cubicBezTo>
                    <a:pt x="354548" y="109510"/>
                    <a:pt x="348464" y="93129"/>
                    <a:pt x="356337" y="80389"/>
                  </a:cubicBezTo>
                  <a:cubicBezTo>
                    <a:pt x="359916" y="74929"/>
                    <a:pt x="366805" y="70105"/>
                    <a:pt x="374142" y="67921"/>
                  </a:cubicBezTo>
                  <a:close/>
                  <a:moveTo>
                    <a:pt x="386041" y="66556"/>
                  </a:moveTo>
                  <a:lnTo>
                    <a:pt x="391881" y="70837"/>
                  </a:lnTo>
                  <a:lnTo>
                    <a:pt x="385107" y="69723"/>
                  </a:lnTo>
                  <a:lnTo>
                    <a:pt x="386041" y="66556"/>
                  </a:lnTo>
                  <a:close/>
                  <a:moveTo>
                    <a:pt x="282112" y="2794"/>
                  </a:moveTo>
                  <a:lnTo>
                    <a:pt x="282112" y="3265"/>
                  </a:lnTo>
                  <a:lnTo>
                    <a:pt x="290828" y="6929"/>
                  </a:lnTo>
                  <a:lnTo>
                    <a:pt x="278771" y="12382"/>
                  </a:lnTo>
                  <a:cubicBezTo>
                    <a:pt x="274256" y="15058"/>
                    <a:pt x="270373" y="18505"/>
                    <a:pt x="268025" y="23585"/>
                  </a:cubicBezTo>
                  <a:cubicBezTo>
                    <a:pt x="262967" y="35197"/>
                    <a:pt x="269108" y="47534"/>
                    <a:pt x="281751" y="49711"/>
                  </a:cubicBezTo>
                  <a:cubicBezTo>
                    <a:pt x="304238" y="53793"/>
                    <a:pt x="310672" y="24606"/>
                    <a:pt x="299378" y="10522"/>
                  </a:cubicBezTo>
                  <a:lnTo>
                    <a:pt x="290828" y="6929"/>
                  </a:lnTo>
                  <a:lnTo>
                    <a:pt x="293311" y="5805"/>
                  </a:lnTo>
                  <a:lnTo>
                    <a:pt x="293311" y="4494"/>
                  </a:lnTo>
                  <a:lnTo>
                    <a:pt x="303019" y="8391"/>
                  </a:lnTo>
                  <a:cubicBezTo>
                    <a:pt x="308392" y="14060"/>
                    <a:pt x="311733" y="21952"/>
                    <a:pt x="311733" y="30117"/>
                  </a:cubicBezTo>
                  <a:cubicBezTo>
                    <a:pt x="311733" y="45720"/>
                    <a:pt x="298006" y="59145"/>
                    <a:pt x="282474" y="58057"/>
                  </a:cubicBezTo>
                  <a:cubicBezTo>
                    <a:pt x="266218" y="57331"/>
                    <a:pt x="253214" y="42091"/>
                    <a:pt x="256465" y="25762"/>
                  </a:cubicBezTo>
                  <a:cubicBezTo>
                    <a:pt x="257910" y="17235"/>
                    <a:pt x="262968" y="9797"/>
                    <a:pt x="269741" y="5080"/>
                  </a:cubicBezTo>
                  <a:lnTo>
                    <a:pt x="282112" y="2794"/>
                  </a:lnTo>
                  <a:close/>
                  <a:moveTo>
                    <a:pt x="293311" y="725"/>
                  </a:moveTo>
                  <a:lnTo>
                    <a:pt x="293311" y="4494"/>
                  </a:lnTo>
                  <a:lnTo>
                    <a:pt x="286880" y="1913"/>
                  </a:lnTo>
                  <a:lnTo>
                    <a:pt x="293311" y="725"/>
                  </a:lnTo>
                  <a:close/>
                  <a:moveTo>
                    <a:pt x="282112" y="0"/>
                  </a:moveTo>
                  <a:lnTo>
                    <a:pt x="286880" y="1913"/>
                  </a:lnTo>
                  <a:lnTo>
                    <a:pt x="282112" y="2794"/>
                  </a:lnTo>
                  <a:lnTo>
                    <a:pt x="282112" y="0"/>
                  </a:ln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5" name="Freeform 14">
              <a:extLst>
                <a:ext uri="{FF2B5EF4-FFF2-40B4-BE49-F238E27FC236}">
                  <a16:creationId xmlns:a16="http://schemas.microsoft.com/office/drawing/2014/main" id="{63BC7497-EA02-2C4A-9A76-4900E2F7113C}"/>
                </a:ext>
              </a:extLst>
            </p:cNvPr>
            <p:cNvSpPr>
              <a:spLocks noChangeArrowheads="1"/>
            </p:cNvSpPr>
            <p:nvPr/>
          </p:nvSpPr>
          <p:spPr bwMode="auto">
            <a:xfrm>
              <a:off x="10128647" y="3356205"/>
              <a:ext cx="503211" cy="507961"/>
            </a:xfrm>
            <a:custGeom>
              <a:avLst/>
              <a:gdLst>
                <a:gd name="connsiteX0" fmla="*/ 112617 w 466480"/>
                <a:gd name="connsiteY0" fmla="*/ 338937 h 469875"/>
                <a:gd name="connsiteX1" fmla="*/ 140240 w 466480"/>
                <a:gd name="connsiteY1" fmla="*/ 345262 h 469875"/>
                <a:gd name="connsiteX2" fmla="*/ 136698 w 466480"/>
                <a:gd name="connsiteY2" fmla="*/ 359401 h 469875"/>
                <a:gd name="connsiteX3" fmla="*/ 108368 w 466480"/>
                <a:gd name="connsiteY3" fmla="*/ 348983 h 469875"/>
                <a:gd name="connsiteX4" fmla="*/ 112617 w 466480"/>
                <a:gd name="connsiteY4" fmla="*/ 338937 h 469875"/>
                <a:gd name="connsiteX5" fmla="*/ 173516 w 466480"/>
                <a:gd name="connsiteY5" fmla="*/ 314008 h 469875"/>
                <a:gd name="connsiteX6" fmla="*/ 173516 w 466480"/>
                <a:gd name="connsiteY6" fmla="*/ 332685 h 469875"/>
                <a:gd name="connsiteX7" fmla="*/ 173516 w 466480"/>
                <a:gd name="connsiteY7" fmla="*/ 314008 h 469875"/>
                <a:gd name="connsiteX8" fmla="*/ 358643 w 466480"/>
                <a:gd name="connsiteY8" fmla="*/ 310833 h 469875"/>
                <a:gd name="connsiteX9" fmla="*/ 358643 w 466480"/>
                <a:gd name="connsiteY9" fmla="*/ 331103 h 469875"/>
                <a:gd name="connsiteX10" fmla="*/ 358643 w 466480"/>
                <a:gd name="connsiteY10" fmla="*/ 310833 h 469875"/>
                <a:gd name="connsiteX11" fmla="*/ 210029 w 466480"/>
                <a:gd name="connsiteY11" fmla="*/ 288608 h 469875"/>
                <a:gd name="connsiteX12" fmla="*/ 210029 w 466480"/>
                <a:gd name="connsiteY12" fmla="*/ 307285 h 469875"/>
                <a:gd name="connsiteX13" fmla="*/ 210029 w 466480"/>
                <a:gd name="connsiteY13" fmla="*/ 288608 h 469875"/>
                <a:gd name="connsiteX14" fmla="*/ 128283 w 466480"/>
                <a:gd name="connsiteY14" fmla="*/ 279083 h 469875"/>
                <a:gd name="connsiteX15" fmla="*/ 128283 w 466480"/>
                <a:gd name="connsiteY15" fmla="*/ 294580 h 469875"/>
                <a:gd name="connsiteX16" fmla="*/ 128283 w 466480"/>
                <a:gd name="connsiteY16" fmla="*/ 279083 h 469875"/>
                <a:gd name="connsiteX17" fmla="*/ 284640 w 466480"/>
                <a:gd name="connsiteY17" fmla="*/ 253683 h 469875"/>
                <a:gd name="connsiteX18" fmla="*/ 284640 w 466480"/>
                <a:gd name="connsiteY18" fmla="*/ 273953 h 469875"/>
                <a:gd name="connsiteX19" fmla="*/ 284640 w 466480"/>
                <a:gd name="connsiteY19" fmla="*/ 253683 h 469875"/>
                <a:gd name="connsiteX20" fmla="*/ 349348 w 466480"/>
                <a:gd name="connsiteY20" fmla="*/ 250810 h 469875"/>
                <a:gd name="connsiteX21" fmla="*/ 351288 w 466480"/>
                <a:gd name="connsiteY21" fmla="*/ 266873 h 469875"/>
                <a:gd name="connsiteX22" fmla="*/ 306991 w 466480"/>
                <a:gd name="connsiteY22" fmla="*/ 289432 h 469875"/>
                <a:gd name="connsiteX23" fmla="*/ 300455 w 466480"/>
                <a:gd name="connsiteY23" fmla="*/ 277974 h 469875"/>
                <a:gd name="connsiteX24" fmla="*/ 342211 w 466480"/>
                <a:gd name="connsiteY24" fmla="*/ 251834 h 469875"/>
                <a:gd name="connsiteX25" fmla="*/ 349348 w 466480"/>
                <a:gd name="connsiteY25" fmla="*/ 250810 h 469875"/>
                <a:gd name="connsiteX26" fmla="*/ 252891 w 466480"/>
                <a:gd name="connsiteY26" fmla="*/ 231458 h 469875"/>
                <a:gd name="connsiteX27" fmla="*/ 252891 w 466480"/>
                <a:gd name="connsiteY27" fmla="*/ 248572 h 469875"/>
                <a:gd name="connsiteX28" fmla="*/ 252891 w 466480"/>
                <a:gd name="connsiteY28" fmla="*/ 231458 h 469875"/>
                <a:gd name="connsiteX29" fmla="*/ 116549 w 466480"/>
                <a:gd name="connsiteY29" fmla="*/ 226696 h 469875"/>
                <a:gd name="connsiteX30" fmla="*/ 116549 w 466480"/>
                <a:gd name="connsiteY30" fmla="*/ 237425 h 469875"/>
                <a:gd name="connsiteX31" fmla="*/ 116549 w 466480"/>
                <a:gd name="connsiteY31" fmla="*/ 226696 h 469875"/>
                <a:gd name="connsiteX32" fmla="*/ 213031 w 466480"/>
                <a:gd name="connsiteY32" fmla="*/ 225108 h 469875"/>
                <a:gd name="connsiteX33" fmla="*/ 213031 w 466480"/>
                <a:gd name="connsiteY33" fmla="*/ 240630 h 469875"/>
                <a:gd name="connsiteX34" fmla="*/ 213031 w 466480"/>
                <a:gd name="connsiteY34" fmla="*/ 225108 h 469875"/>
                <a:gd name="connsiteX35" fmla="*/ 143918 w 466480"/>
                <a:gd name="connsiteY35" fmla="*/ 210470 h 469875"/>
                <a:gd name="connsiteX36" fmla="*/ 148360 w 466480"/>
                <a:gd name="connsiteY36" fmla="*/ 212530 h 469875"/>
                <a:gd name="connsiteX37" fmla="*/ 154588 w 466480"/>
                <a:gd name="connsiteY37" fmla="*/ 229382 h 469875"/>
                <a:gd name="connsiteX38" fmla="*/ 157152 w 466480"/>
                <a:gd name="connsiteY38" fmla="*/ 246235 h 469875"/>
                <a:gd name="connsiteX39" fmla="*/ 148727 w 466480"/>
                <a:gd name="connsiteY39" fmla="*/ 248433 h 469875"/>
                <a:gd name="connsiteX40" fmla="*/ 142499 w 466480"/>
                <a:gd name="connsiteY40" fmla="*/ 231214 h 469875"/>
                <a:gd name="connsiteX41" fmla="*/ 140301 w 466480"/>
                <a:gd name="connsiteY41" fmla="*/ 213629 h 469875"/>
                <a:gd name="connsiteX42" fmla="*/ 143918 w 466480"/>
                <a:gd name="connsiteY42" fmla="*/ 210470 h 469875"/>
                <a:gd name="connsiteX43" fmla="*/ 290999 w 466480"/>
                <a:gd name="connsiteY43" fmla="*/ 209233 h 469875"/>
                <a:gd name="connsiteX44" fmla="*/ 290999 w 466480"/>
                <a:gd name="connsiteY44" fmla="*/ 231088 h 469875"/>
                <a:gd name="connsiteX45" fmla="*/ 290999 w 466480"/>
                <a:gd name="connsiteY45" fmla="*/ 209233 h 469875"/>
                <a:gd name="connsiteX46" fmla="*/ 190186 w 466480"/>
                <a:gd name="connsiteY46" fmla="*/ 169546 h 469875"/>
                <a:gd name="connsiteX47" fmla="*/ 190186 w 466480"/>
                <a:gd name="connsiteY47" fmla="*/ 186644 h 469875"/>
                <a:gd name="connsiteX48" fmla="*/ 190186 w 466480"/>
                <a:gd name="connsiteY48" fmla="*/ 169546 h 469875"/>
                <a:gd name="connsiteX49" fmla="*/ 281640 w 466480"/>
                <a:gd name="connsiteY49" fmla="*/ 162756 h 469875"/>
                <a:gd name="connsiteX50" fmla="*/ 282557 w 466480"/>
                <a:gd name="connsiteY50" fmla="*/ 163656 h 469875"/>
                <a:gd name="connsiteX51" fmla="*/ 282138 w 466480"/>
                <a:gd name="connsiteY51" fmla="*/ 163750 h 469875"/>
                <a:gd name="connsiteX52" fmla="*/ 281593 w 466480"/>
                <a:gd name="connsiteY52" fmla="*/ 162812 h 469875"/>
                <a:gd name="connsiteX53" fmla="*/ 280484 w 466480"/>
                <a:gd name="connsiteY53" fmla="*/ 160907 h 469875"/>
                <a:gd name="connsiteX54" fmla="*/ 284817 w 466480"/>
                <a:gd name="connsiteY54" fmla="*/ 161681 h 469875"/>
                <a:gd name="connsiteX55" fmla="*/ 282301 w 466480"/>
                <a:gd name="connsiteY55" fmla="*/ 161978 h 469875"/>
                <a:gd name="connsiteX56" fmla="*/ 281640 w 466480"/>
                <a:gd name="connsiteY56" fmla="*/ 162756 h 469875"/>
                <a:gd name="connsiteX57" fmla="*/ 281453 w 466480"/>
                <a:gd name="connsiteY57" fmla="*/ 162572 h 469875"/>
                <a:gd name="connsiteX58" fmla="*/ 273098 w 466480"/>
                <a:gd name="connsiteY58" fmla="*/ 140523 h 469875"/>
                <a:gd name="connsiteX59" fmla="*/ 273218 w 466480"/>
                <a:gd name="connsiteY59" fmla="*/ 140565 h 469875"/>
                <a:gd name="connsiteX60" fmla="*/ 273106 w 466480"/>
                <a:gd name="connsiteY60" fmla="*/ 140551 h 469875"/>
                <a:gd name="connsiteX61" fmla="*/ 269766 w 466480"/>
                <a:gd name="connsiteY61" fmla="*/ 140158 h 469875"/>
                <a:gd name="connsiteX62" fmla="*/ 273106 w 466480"/>
                <a:gd name="connsiteY62" fmla="*/ 140551 h 469875"/>
                <a:gd name="connsiteX63" fmla="*/ 274070 w 466480"/>
                <a:gd name="connsiteY63" fmla="*/ 143890 h 469875"/>
                <a:gd name="connsiteX64" fmla="*/ 269085 w 466480"/>
                <a:gd name="connsiteY64" fmla="*/ 141874 h 469875"/>
                <a:gd name="connsiteX65" fmla="*/ 268631 w 466480"/>
                <a:gd name="connsiteY65" fmla="*/ 138974 h 469875"/>
                <a:gd name="connsiteX66" fmla="*/ 270041 w 466480"/>
                <a:gd name="connsiteY66" fmla="*/ 139463 h 469875"/>
                <a:gd name="connsiteX67" fmla="*/ 269766 w 466480"/>
                <a:gd name="connsiteY67" fmla="*/ 140158 h 469875"/>
                <a:gd name="connsiteX68" fmla="*/ 267717 w 466480"/>
                <a:gd name="connsiteY68" fmla="*/ 139916 h 469875"/>
                <a:gd name="connsiteX69" fmla="*/ 267358 w 466480"/>
                <a:gd name="connsiteY69" fmla="*/ 139122 h 469875"/>
                <a:gd name="connsiteX70" fmla="*/ 281761 w 466480"/>
                <a:gd name="connsiteY70" fmla="*/ 123490 h 469875"/>
                <a:gd name="connsiteX71" fmla="*/ 269482 w 466480"/>
                <a:gd name="connsiteY71" fmla="*/ 130657 h 469875"/>
                <a:gd name="connsiteX72" fmla="*/ 270312 w 466480"/>
                <a:gd name="connsiteY72" fmla="*/ 130929 h 469875"/>
                <a:gd name="connsiteX73" fmla="*/ 275261 w 466480"/>
                <a:gd name="connsiteY73" fmla="*/ 132752 h 469875"/>
                <a:gd name="connsiteX74" fmla="*/ 270675 w 466480"/>
                <a:gd name="connsiteY74" fmla="*/ 134854 h 469875"/>
                <a:gd name="connsiteX75" fmla="*/ 277941 w 466480"/>
                <a:gd name="connsiteY75" fmla="*/ 136639 h 469875"/>
                <a:gd name="connsiteX76" fmla="*/ 276125 w 466480"/>
                <a:gd name="connsiteY76" fmla="*/ 133070 h 469875"/>
                <a:gd name="connsiteX77" fmla="*/ 275261 w 466480"/>
                <a:gd name="connsiteY77" fmla="*/ 132752 h 469875"/>
                <a:gd name="connsiteX78" fmla="*/ 276125 w 466480"/>
                <a:gd name="connsiteY78" fmla="*/ 132356 h 469875"/>
                <a:gd name="connsiteX79" fmla="*/ 282301 w 466480"/>
                <a:gd name="connsiteY79" fmla="*/ 135925 h 469875"/>
                <a:gd name="connsiteX80" fmla="*/ 295380 w 466480"/>
                <a:gd name="connsiteY80" fmla="*/ 140565 h 469875"/>
                <a:gd name="connsiteX81" fmla="*/ 300466 w 466480"/>
                <a:gd name="connsiteY81" fmla="*/ 140565 h 469875"/>
                <a:gd name="connsiteX82" fmla="*/ 305553 w 466480"/>
                <a:gd name="connsiteY82" fmla="*/ 144490 h 469875"/>
                <a:gd name="connsiteX83" fmla="*/ 300466 w 466480"/>
                <a:gd name="connsiteY83" fmla="*/ 143420 h 469875"/>
                <a:gd name="connsiteX84" fmla="*/ 312092 w 466480"/>
                <a:gd name="connsiteY84" fmla="*/ 146632 h 469875"/>
                <a:gd name="connsiteX85" fmla="*/ 305916 w 466480"/>
                <a:gd name="connsiteY85" fmla="*/ 145204 h 469875"/>
                <a:gd name="connsiteX86" fmla="*/ 319208 w 466480"/>
                <a:gd name="connsiteY86" fmla="*/ 150618 h 469875"/>
                <a:gd name="connsiteX87" fmla="*/ 317164 w 466480"/>
                <a:gd name="connsiteY87" fmla="*/ 145945 h 469875"/>
                <a:gd name="connsiteX88" fmla="*/ 305197 w 466480"/>
                <a:gd name="connsiteY88" fmla="*/ 130021 h 469875"/>
                <a:gd name="connsiteX89" fmla="*/ 281761 w 466480"/>
                <a:gd name="connsiteY89" fmla="*/ 123490 h 469875"/>
                <a:gd name="connsiteX90" fmla="*/ 281349 w 466480"/>
                <a:gd name="connsiteY90" fmla="*/ 111151 h 469875"/>
                <a:gd name="connsiteX91" fmla="*/ 298695 w 466480"/>
                <a:gd name="connsiteY91" fmla="*/ 112129 h 469875"/>
                <a:gd name="connsiteX92" fmla="*/ 333014 w 466480"/>
                <a:gd name="connsiteY92" fmla="*/ 164016 h 469875"/>
                <a:gd name="connsiteX93" fmla="*/ 329448 w 466480"/>
                <a:gd name="connsiteY93" fmla="*/ 164016 h 469875"/>
                <a:gd name="connsiteX94" fmla="*/ 330124 w 466480"/>
                <a:gd name="connsiteY94" fmla="*/ 161869 h 469875"/>
                <a:gd name="connsiteX95" fmla="*/ 327957 w 466480"/>
                <a:gd name="connsiteY95" fmla="*/ 161511 h 469875"/>
                <a:gd name="connsiteX96" fmla="*/ 326425 w 466480"/>
                <a:gd name="connsiteY96" fmla="*/ 164016 h 469875"/>
                <a:gd name="connsiteX97" fmla="*/ 325067 w 466480"/>
                <a:gd name="connsiteY97" fmla="*/ 164016 h 469875"/>
                <a:gd name="connsiteX98" fmla="*/ 320000 w 466480"/>
                <a:gd name="connsiteY98" fmla="*/ 152430 h 469875"/>
                <a:gd name="connsiteX99" fmla="*/ 315407 w 466480"/>
                <a:gd name="connsiteY99" fmla="*/ 158989 h 469875"/>
                <a:gd name="connsiteX100" fmla="*/ 311121 w 466480"/>
                <a:gd name="connsiteY100" fmla="*/ 155511 h 469875"/>
                <a:gd name="connsiteX101" fmla="*/ 308096 w 466480"/>
                <a:gd name="connsiteY101" fmla="*/ 150557 h 469875"/>
                <a:gd name="connsiteX102" fmla="*/ 308096 w 466480"/>
                <a:gd name="connsiteY102" fmla="*/ 153056 h 469875"/>
                <a:gd name="connsiteX103" fmla="*/ 311121 w 466480"/>
                <a:gd name="connsiteY103" fmla="*/ 155511 h 469875"/>
                <a:gd name="connsiteX104" fmla="*/ 311366 w 466480"/>
                <a:gd name="connsiteY104" fmla="*/ 155911 h 469875"/>
                <a:gd name="connsiteX105" fmla="*/ 311002 w 466480"/>
                <a:gd name="connsiteY105" fmla="*/ 156268 h 469875"/>
                <a:gd name="connsiteX106" fmla="*/ 303827 w 466480"/>
                <a:gd name="connsiteY106" fmla="*/ 155911 h 469875"/>
                <a:gd name="connsiteX107" fmla="*/ 302632 w 466480"/>
                <a:gd name="connsiteY107" fmla="*/ 152342 h 469875"/>
                <a:gd name="connsiteX108" fmla="*/ 304463 w 466480"/>
                <a:gd name="connsiteY108" fmla="*/ 152342 h 469875"/>
                <a:gd name="connsiteX109" fmla="*/ 306643 w 466480"/>
                <a:gd name="connsiteY109" fmla="*/ 152342 h 469875"/>
                <a:gd name="connsiteX110" fmla="*/ 301920 w 466480"/>
                <a:gd name="connsiteY110" fmla="*/ 146275 h 469875"/>
                <a:gd name="connsiteX111" fmla="*/ 301556 w 466480"/>
                <a:gd name="connsiteY111" fmla="*/ 149130 h 469875"/>
                <a:gd name="connsiteX112" fmla="*/ 302632 w 466480"/>
                <a:gd name="connsiteY112" fmla="*/ 152342 h 469875"/>
                <a:gd name="connsiteX113" fmla="*/ 299376 w 466480"/>
                <a:gd name="connsiteY113" fmla="*/ 152342 h 469875"/>
                <a:gd name="connsiteX114" fmla="*/ 297480 w 466480"/>
                <a:gd name="connsiteY114" fmla="*/ 150878 h 469875"/>
                <a:gd name="connsiteX115" fmla="*/ 300466 w 466480"/>
                <a:gd name="connsiteY115" fmla="*/ 149130 h 469875"/>
                <a:gd name="connsiteX116" fmla="*/ 294290 w 466480"/>
                <a:gd name="connsiteY116" fmla="*/ 148416 h 469875"/>
                <a:gd name="connsiteX117" fmla="*/ 297480 w 466480"/>
                <a:gd name="connsiteY117" fmla="*/ 150878 h 469875"/>
                <a:gd name="connsiteX118" fmla="*/ 291474 w 466480"/>
                <a:gd name="connsiteY118" fmla="*/ 154394 h 469875"/>
                <a:gd name="connsiteX119" fmla="*/ 281938 w 466480"/>
                <a:gd name="connsiteY119" fmla="*/ 153769 h 469875"/>
                <a:gd name="connsiteX120" fmla="*/ 275171 w 466480"/>
                <a:gd name="connsiteY120" fmla="*/ 147702 h 469875"/>
                <a:gd name="connsiteX121" fmla="*/ 274070 w 466480"/>
                <a:gd name="connsiteY121" fmla="*/ 143890 h 469875"/>
                <a:gd name="connsiteX122" fmla="*/ 274671 w 466480"/>
                <a:gd name="connsiteY122" fmla="*/ 144133 h 469875"/>
                <a:gd name="connsiteX123" fmla="*/ 280121 w 466480"/>
                <a:gd name="connsiteY123" fmla="*/ 141635 h 469875"/>
                <a:gd name="connsiteX124" fmla="*/ 272492 w 466480"/>
                <a:gd name="connsiteY124" fmla="*/ 138423 h 469875"/>
                <a:gd name="connsiteX125" fmla="*/ 273098 w 466480"/>
                <a:gd name="connsiteY125" fmla="*/ 140523 h 469875"/>
                <a:gd name="connsiteX126" fmla="*/ 270041 w 466480"/>
                <a:gd name="connsiteY126" fmla="*/ 139463 h 469875"/>
                <a:gd name="connsiteX127" fmla="*/ 270312 w 466480"/>
                <a:gd name="connsiteY127" fmla="*/ 138780 h 469875"/>
                <a:gd name="connsiteX128" fmla="*/ 268631 w 466480"/>
                <a:gd name="connsiteY128" fmla="*/ 138974 h 469875"/>
                <a:gd name="connsiteX129" fmla="*/ 267042 w 466480"/>
                <a:gd name="connsiteY129" fmla="*/ 138423 h 469875"/>
                <a:gd name="connsiteX130" fmla="*/ 267358 w 466480"/>
                <a:gd name="connsiteY130" fmla="*/ 139122 h 469875"/>
                <a:gd name="connsiteX131" fmla="*/ 264136 w 466480"/>
                <a:gd name="connsiteY131" fmla="*/ 139494 h 469875"/>
                <a:gd name="connsiteX132" fmla="*/ 267717 w 466480"/>
                <a:gd name="connsiteY132" fmla="*/ 139916 h 469875"/>
                <a:gd name="connsiteX133" fmla="*/ 268495 w 466480"/>
                <a:gd name="connsiteY133" fmla="*/ 141635 h 469875"/>
                <a:gd name="connsiteX134" fmla="*/ 269085 w 466480"/>
                <a:gd name="connsiteY134" fmla="*/ 141874 h 469875"/>
                <a:gd name="connsiteX135" fmla="*/ 267269 w 466480"/>
                <a:gd name="connsiteY135" fmla="*/ 146453 h 469875"/>
                <a:gd name="connsiteX136" fmla="*/ 271038 w 466480"/>
                <a:gd name="connsiteY136" fmla="*/ 154126 h 469875"/>
                <a:gd name="connsiteX137" fmla="*/ 277578 w 466480"/>
                <a:gd name="connsiteY137" fmla="*/ 158766 h 469875"/>
                <a:gd name="connsiteX138" fmla="*/ 281453 w 466480"/>
                <a:gd name="connsiteY138" fmla="*/ 162572 h 469875"/>
                <a:gd name="connsiteX139" fmla="*/ 281593 w 466480"/>
                <a:gd name="connsiteY139" fmla="*/ 162812 h 469875"/>
                <a:gd name="connsiteX140" fmla="*/ 280484 w 466480"/>
                <a:gd name="connsiteY140" fmla="*/ 164119 h 469875"/>
                <a:gd name="connsiteX141" fmla="*/ 282138 w 466480"/>
                <a:gd name="connsiteY141" fmla="*/ 163750 h 469875"/>
                <a:gd name="connsiteX142" fmla="*/ 283391 w 466480"/>
                <a:gd name="connsiteY142" fmla="*/ 165903 h 469875"/>
                <a:gd name="connsiteX143" fmla="*/ 283391 w 466480"/>
                <a:gd name="connsiteY143" fmla="*/ 164476 h 469875"/>
                <a:gd name="connsiteX144" fmla="*/ 282557 w 466480"/>
                <a:gd name="connsiteY144" fmla="*/ 163656 h 469875"/>
                <a:gd name="connsiteX145" fmla="*/ 288477 w 466480"/>
                <a:gd name="connsiteY145" fmla="*/ 162335 h 469875"/>
                <a:gd name="connsiteX146" fmla="*/ 284817 w 466480"/>
                <a:gd name="connsiteY146" fmla="*/ 161681 h 469875"/>
                <a:gd name="connsiteX147" fmla="*/ 291384 w 466480"/>
                <a:gd name="connsiteY147" fmla="*/ 160907 h 469875"/>
                <a:gd name="connsiteX148" fmla="*/ 296833 w 466480"/>
                <a:gd name="connsiteY148" fmla="*/ 164476 h 469875"/>
                <a:gd name="connsiteX149" fmla="*/ 304099 w 466480"/>
                <a:gd name="connsiteY149" fmla="*/ 170186 h 469875"/>
                <a:gd name="connsiteX150" fmla="*/ 293200 w 466480"/>
                <a:gd name="connsiteY150" fmla="*/ 173755 h 469875"/>
                <a:gd name="connsiteX151" fmla="*/ 288477 w 466480"/>
                <a:gd name="connsiteY151" fmla="*/ 171970 h 469875"/>
                <a:gd name="connsiteX152" fmla="*/ 286961 w 466480"/>
                <a:gd name="connsiteY152" fmla="*/ 171176 h 469875"/>
                <a:gd name="connsiteX153" fmla="*/ 290657 w 466480"/>
                <a:gd name="connsiteY153" fmla="*/ 170186 h 469875"/>
                <a:gd name="connsiteX154" fmla="*/ 292474 w 466480"/>
                <a:gd name="connsiteY154" fmla="*/ 167688 h 469875"/>
                <a:gd name="connsiteX155" fmla="*/ 283028 w 466480"/>
                <a:gd name="connsiteY155" fmla="*/ 169115 h 469875"/>
                <a:gd name="connsiteX156" fmla="*/ 286961 w 466480"/>
                <a:gd name="connsiteY156" fmla="*/ 171176 h 469875"/>
                <a:gd name="connsiteX157" fmla="*/ 282664 w 466480"/>
                <a:gd name="connsiteY157" fmla="*/ 172327 h 469875"/>
                <a:gd name="connsiteX158" fmla="*/ 275035 w 466480"/>
                <a:gd name="connsiteY158" fmla="*/ 171257 h 469875"/>
                <a:gd name="connsiteX159" fmla="*/ 273756 w 466480"/>
                <a:gd name="connsiteY159" fmla="*/ 168605 h 469875"/>
                <a:gd name="connsiteX160" fmla="*/ 279031 w 466480"/>
                <a:gd name="connsiteY160" fmla="*/ 170186 h 469875"/>
                <a:gd name="connsiteX161" fmla="*/ 271765 w 466480"/>
                <a:gd name="connsiteY161" fmla="*/ 164476 h 469875"/>
                <a:gd name="connsiteX162" fmla="*/ 273756 w 466480"/>
                <a:gd name="connsiteY162" fmla="*/ 168605 h 469875"/>
                <a:gd name="connsiteX163" fmla="*/ 266679 w 466480"/>
                <a:gd name="connsiteY163" fmla="*/ 166483 h 469875"/>
                <a:gd name="connsiteX164" fmla="*/ 257596 w 466480"/>
                <a:gd name="connsiteY164" fmla="*/ 156624 h 469875"/>
                <a:gd name="connsiteX165" fmla="*/ 255835 w 466480"/>
                <a:gd name="connsiteY165" fmla="*/ 147325 h 469875"/>
                <a:gd name="connsiteX166" fmla="*/ 254582 w 466480"/>
                <a:gd name="connsiteY166" fmla="*/ 150268 h 469875"/>
                <a:gd name="connsiteX167" fmla="*/ 322047 w 466480"/>
                <a:gd name="connsiteY167" fmla="*/ 171176 h 469875"/>
                <a:gd name="connsiteX168" fmla="*/ 326425 w 466480"/>
                <a:gd name="connsiteY168" fmla="*/ 164016 h 469875"/>
                <a:gd name="connsiteX169" fmla="*/ 329448 w 466480"/>
                <a:gd name="connsiteY169" fmla="*/ 164016 h 469875"/>
                <a:gd name="connsiteX170" fmla="*/ 325129 w 466480"/>
                <a:gd name="connsiteY170" fmla="*/ 177731 h 469875"/>
                <a:gd name="connsiteX171" fmla="*/ 277019 w 466480"/>
                <a:gd name="connsiteY171" fmla="*/ 185128 h 469875"/>
                <a:gd name="connsiteX172" fmla="*/ 245229 w 466480"/>
                <a:gd name="connsiteY172" fmla="*/ 142903 h 469875"/>
                <a:gd name="connsiteX173" fmla="*/ 281349 w 466480"/>
                <a:gd name="connsiteY173" fmla="*/ 111151 h 469875"/>
                <a:gd name="connsiteX174" fmla="*/ 321948 w 466480"/>
                <a:gd name="connsiteY174" fmla="*/ 82233 h 469875"/>
                <a:gd name="connsiteX175" fmla="*/ 321948 w 466480"/>
                <a:gd name="connsiteY175" fmla="*/ 97763 h 469875"/>
                <a:gd name="connsiteX176" fmla="*/ 321948 w 466480"/>
                <a:gd name="connsiteY176" fmla="*/ 82233 h 469875"/>
                <a:gd name="connsiteX177" fmla="*/ 311920 w 466480"/>
                <a:gd name="connsiteY177" fmla="*/ 53501 h 469875"/>
                <a:gd name="connsiteX178" fmla="*/ 228009 w 466480"/>
                <a:gd name="connsiteY178" fmla="*/ 91718 h 469875"/>
                <a:gd name="connsiteX179" fmla="*/ 148059 w 466480"/>
                <a:gd name="connsiteY179" fmla="*/ 159858 h 469875"/>
                <a:gd name="connsiteX180" fmla="*/ 73512 w 466480"/>
                <a:gd name="connsiteY180" fmla="*/ 213577 h 469875"/>
                <a:gd name="connsiteX181" fmla="*/ 83595 w 466480"/>
                <a:gd name="connsiteY181" fmla="*/ 283520 h 469875"/>
                <a:gd name="connsiteX182" fmla="*/ 55145 w 466480"/>
                <a:gd name="connsiteY182" fmla="*/ 333995 h 469875"/>
                <a:gd name="connsiteX183" fmla="*/ 191635 w 466480"/>
                <a:gd name="connsiteY183" fmla="*/ 368966 h 469875"/>
                <a:gd name="connsiteX184" fmla="*/ 247096 w 466480"/>
                <a:gd name="connsiteY184" fmla="*/ 343369 h 469875"/>
                <a:gd name="connsiteX185" fmla="*/ 320564 w 466480"/>
                <a:gd name="connsiteY185" fmla="*/ 346974 h 469875"/>
                <a:gd name="connsiteX186" fmla="*/ 408076 w 466480"/>
                <a:gd name="connsiteY186" fmla="*/ 310560 h 469875"/>
                <a:gd name="connsiteX187" fmla="*/ 401594 w 466480"/>
                <a:gd name="connsiteY187" fmla="*/ 222951 h 469875"/>
                <a:gd name="connsiteX188" fmla="*/ 402631 w 466480"/>
                <a:gd name="connsiteY188" fmla="*/ 220230 h 469875"/>
                <a:gd name="connsiteX189" fmla="*/ 405555 w 466480"/>
                <a:gd name="connsiteY189" fmla="*/ 224033 h 469875"/>
                <a:gd name="connsiteX190" fmla="*/ 412758 w 466480"/>
                <a:gd name="connsiteY190" fmla="*/ 218264 h 469875"/>
                <a:gd name="connsiteX191" fmla="*/ 411655 w 466480"/>
                <a:gd name="connsiteY191" fmla="*/ 215626 h 469875"/>
                <a:gd name="connsiteX192" fmla="*/ 409159 w 466480"/>
                <a:gd name="connsiteY192" fmla="*/ 216643 h 469875"/>
                <a:gd name="connsiteX193" fmla="*/ 404385 w 466480"/>
                <a:gd name="connsiteY193" fmla="*/ 215631 h 469875"/>
                <a:gd name="connsiteX194" fmla="*/ 402631 w 466480"/>
                <a:gd name="connsiteY194" fmla="*/ 220230 h 469875"/>
                <a:gd name="connsiteX195" fmla="*/ 379986 w 466480"/>
                <a:gd name="connsiteY195" fmla="*/ 190774 h 469875"/>
                <a:gd name="connsiteX196" fmla="*/ 374944 w 466480"/>
                <a:gd name="connsiteY196" fmla="*/ 148321 h 469875"/>
                <a:gd name="connsiteX197" fmla="*/ 311920 w 466480"/>
                <a:gd name="connsiteY197" fmla="*/ 53501 h 469875"/>
                <a:gd name="connsiteX198" fmla="*/ 288440 w 466480"/>
                <a:gd name="connsiteY198" fmla="*/ 39 h 469875"/>
                <a:gd name="connsiteX199" fmla="*/ 291263 w 466480"/>
                <a:gd name="connsiteY199" fmla="*/ 3606 h 469875"/>
                <a:gd name="connsiteX200" fmla="*/ 285618 w 466480"/>
                <a:gd name="connsiteY200" fmla="*/ 21436 h 469875"/>
                <a:gd name="connsiteX201" fmla="*/ 288336 w 466480"/>
                <a:gd name="connsiteY201" fmla="*/ 41701 h 469875"/>
                <a:gd name="connsiteX202" fmla="*/ 298235 w 466480"/>
                <a:gd name="connsiteY202" fmla="*/ 39080 h 469875"/>
                <a:gd name="connsiteX203" fmla="*/ 330041 w 466480"/>
                <a:gd name="connsiteY203" fmla="*/ 44321 h 469875"/>
                <a:gd name="connsiteX204" fmla="*/ 343388 w 466480"/>
                <a:gd name="connsiteY204" fmla="*/ 21239 h 469875"/>
                <a:gd name="connsiteX205" fmla="*/ 370401 w 466480"/>
                <a:gd name="connsiteY205" fmla="*/ 10796 h 469875"/>
                <a:gd name="connsiteX206" fmla="*/ 371124 w 466480"/>
                <a:gd name="connsiteY206" fmla="*/ 14428 h 469875"/>
                <a:gd name="connsiteX207" fmla="*/ 350119 w 466480"/>
                <a:gd name="connsiteY207" fmla="*/ 28231 h 469875"/>
                <a:gd name="connsiteX208" fmla="*/ 338369 w 466480"/>
                <a:gd name="connsiteY208" fmla="*/ 45694 h 469875"/>
                <a:gd name="connsiteX209" fmla="*/ 345548 w 466480"/>
                <a:gd name="connsiteY209" fmla="*/ 46877 h 469875"/>
                <a:gd name="connsiteX210" fmla="*/ 365290 w 466480"/>
                <a:gd name="connsiteY210" fmla="*/ 64768 h 469875"/>
                <a:gd name="connsiteX211" fmla="*/ 365652 w 466480"/>
                <a:gd name="connsiteY211" fmla="*/ 63580 h 469875"/>
                <a:gd name="connsiteX212" fmla="*/ 385166 w 466480"/>
                <a:gd name="connsiteY212" fmla="*/ 52865 h 469875"/>
                <a:gd name="connsiteX213" fmla="*/ 401790 w 466480"/>
                <a:gd name="connsiteY213" fmla="*/ 47150 h 469875"/>
                <a:gd name="connsiteX214" fmla="*/ 403597 w 466480"/>
                <a:gd name="connsiteY214" fmla="*/ 50721 h 469875"/>
                <a:gd name="connsiteX215" fmla="*/ 390226 w 466480"/>
                <a:gd name="connsiteY215" fmla="*/ 61080 h 469875"/>
                <a:gd name="connsiteX216" fmla="*/ 371571 w 466480"/>
                <a:gd name="connsiteY216" fmla="*/ 70461 h 469875"/>
                <a:gd name="connsiteX217" fmla="*/ 380706 w 466480"/>
                <a:gd name="connsiteY217" fmla="*/ 78739 h 469875"/>
                <a:gd name="connsiteX218" fmla="*/ 390700 w 466480"/>
                <a:gd name="connsiteY218" fmla="*/ 109294 h 469875"/>
                <a:gd name="connsiteX219" fmla="*/ 390758 w 466480"/>
                <a:gd name="connsiteY219" fmla="*/ 110293 h 469875"/>
                <a:gd name="connsiteX220" fmla="*/ 406910 w 466480"/>
                <a:gd name="connsiteY220" fmla="*/ 101982 h 469875"/>
                <a:gd name="connsiteX221" fmla="*/ 430950 w 466480"/>
                <a:gd name="connsiteY221" fmla="*/ 111777 h 469875"/>
                <a:gd name="connsiteX222" fmla="*/ 429156 w 466480"/>
                <a:gd name="connsiteY222" fmla="*/ 114925 h 469875"/>
                <a:gd name="connsiteX223" fmla="*/ 408345 w 466480"/>
                <a:gd name="connsiteY223" fmla="*/ 112127 h 469875"/>
                <a:gd name="connsiteX224" fmla="*/ 391209 w 466480"/>
                <a:gd name="connsiteY224" fmla="*/ 117960 h 469875"/>
                <a:gd name="connsiteX225" fmla="*/ 392590 w 466480"/>
                <a:gd name="connsiteY225" fmla="*/ 141471 h 469875"/>
                <a:gd name="connsiteX226" fmla="*/ 393562 w 466480"/>
                <a:gd name="connsiteY226" fmla="*/ 149724 h 469875"/>
                <a:gd name="connsiteX227" fmla="*/ 402740 w 466480"/>
                <a:gd name="connsiteY227" fmla="*/ 147597 h 469875"/>
                <a:gd name="connsiteX228" fmla="*/ 413676 w 466480"/>
                <a:gd name="connsiteY228" fmla="*/ 145872 h 469875"/>
                <a:gd name="connsiteX229" fmla="*/ 415440 w 466480"/>
                <a:gd name="connsiteY229" fmla="*/ 148633 h 469875"/>
                <a:gd name="connsiteX230" fmla="*/ 404901 w 466480"/>
                <a:gd name="connsiteY230" fmla="*/ 157778 h 469875"/>
                <a:gd name="connsiteX231" fmla="*/ 394578 w 466480"/>
                <a:gd name="connsiteY231" fmla="*/ 158350 h 469875"/>
                <a:gd name="connsiteX232" fmla="*/ 397272 w 466480"/>
                <a:gd name="connsiteY232" fmla="*/ 181220 h 469875"/>
                <a:gd name="connsiteX233" fmla="*/ 406342 w 466480"/>
                <a:gd name="connsiteY233" fmla="*/ 202917 h 469875"/>
                <a:gd name="connsiteX234" fmla="*/ 409680 w 466480"/>
                <a:gd name="connsiteY234" fmla="*/ 201693 h 469875"/>
                <a:gd name="connsiteX235" fmla="*/ 418890 w 466480"/>
                <a:gd name="connsiteY235" fmla="*/ 195145 h 469875"/>
                <a:gd name="connsiteX236" fmla="*/ 435893 w 466480"/>
                <a:gd name="connsiteY236" fmla="*/ 192234 h 469875"/>
                <a:gd name="connsiteX237" fmla="*/ 436955 w 466480"/>
                <a:gd name="connsiteY237" fmla="*/ 195872 h 469875"/>
                <a:gd name="connsiteX238" fmla="*/ 419952 w 466480"/>
                <a:gd name="connsiteY238" fmla="*/ 212243 h 469875"/>
                <a:gd name="connsiteX239" fmla="*/ 412596 w 466480"/>
                <a:gd name="connsiteY239" fmla="*/ 215242 h 469875"/>
                <a:gd name="connsiteX240" fmla="*/ 414198 w 466480"/>
                <a:gd name="connsiteY240" fmla="*/ 215380 h 469875"/>
                <a:gd name="connsiteX241" fmla="*/ 426878 w 466480"/>
                <a:gd name="connsiteY241" fmla="*/ 233079 h 469875"/>
                <a:gd name="connsiteX242" fmla="*/ 440521 w 466480"/>
                <a:gd name="connsiteY242" fmla="*/ 227150 h 469875"/>
                <a:gd name="connsiteX243" fmla="*/ 456878 w 466480"/>
                <a:gd name="connsiteY243" fmla="*/ 226787 h 469875"/>
                <a:gd name="connsiteX244" fmla="*/ 457234 w 466480"/>
                <a:gd name="connsiteY244" fmla="*/ 230415 h 469875"/>
                <a:gd name="connsiteX245" fmla="*/ 443010 w 466480"/>
                <a:gd name="connsiteY245" fmla="*/ 237673 h 469875"/>
                <a:gd name="connsiteX246" fmla="*/ 433165 w 466480"/>
                <a:gd name="connsiteY246" fmla="*/ 241978 h 469875"/>
                <a:gd name="connsiteX247" fmla="*/ 440263 w 466480"/>
                <a:gd name="connsiteY247" fmla="*/ 272569 h 469875"/>
                <a:gd name="connsiteX248" fmla="*/ 439374 w 466480"/>
                <a:gd name="connsiteY248" fmla="*/ 278713 h 469875"/>
                <a:gd name="connsiteX249" fmla="*/ 456877 w 466480"/>
                <a:gd name="connsiteY249" fmla="*/ 287387 h 469875"/>
                <a:gd name="connsiteX250" fmla="*/ 465471 w 466480"/>
                <a:gd name="connsiteY250" fmla="*/ 299843 h 469875"/>
                <a:gd name="connsiteX251" fmla="*/ 450074 w 466480"/>
                <a:gd name="connsiteY251" fmla="*/ 297279 h 469875"/>
                <a:gd name="connsiteX252" fmla="*/ 437624 w 466480"/>
                <a:gd name="connsiteY252" fmla="*/ 290806 h 469875"/>
                <a:gd name="connsiteX253" fmla="*/ 435722 w 466480"/>
                <a:gd name="connsiteY253" fmla="*/ 303953 h 469875"/>
                <a:gd name="connsiteX254" fmla="*/ 419600 w 466480"/>
                <a:gd name="connsiteY254" fmla="*/ 332192 h 469875"/>
                <a:gd name="connsiteX255" fmla="*/ 417568 w 466480"/>
                <a:gd name="connsiteY255" fmla="*/ 333784 h 469875"/>
                <a:gd name="connsiteX256" fmla="*/ 426721 w 466480"/>
                <a:gd name="connsiteY256" fmla="*/ 346912 h 469875"/>
                <a:gd name="connsiteX257" fmla="*/ 433366 w 466480"/>
                <a:gd name="connsiteY257" fmla="*/ 365615 h 469875"/>
                <a:gd name="connsiteX258" fmla="*/ 427459 w 466480"/>
                <a:gd name="connsiteY258" fmla="*/ 368132 h 469875"/>
                <a:gd name="connsiteX259" fmla="*/ 416384 w 466480"/>
                <a:gd name="connsiteY259" fmla="*/ 351228 h 469875"/>
                <a:gd name="connsiteX260" fmla="*/ 410097 w 466480"/>
                <a:gd name="connsiteY260" fmla="*/ 339635 h 469875"/>
                <a:gd name="connsiteX261" fmla="*/ 389861 w 466480"/>
                <a:gd name="connsiteY261" fmla="*/ 355486 h 469875"/>
                <a:gd name="connsiteX262" fmla="*/ 383607 w 466480"/>
                <a:gd name="connsiteY262" fmla="*/ 356943 h 469875"/>
                <a:gd name="connsiteX263" fmla="*/ 386875 w 466480"/>
                <a:gd name="connsiteY263" fmla="*/ 375258 h 469875"/>
                <a:gd name="connsiteX264" fmla="*/ 389672 w 466480"/>
                <a:gd name="connsiteY264" fmla="*/ 400023 h 469875"/>
                <a:gd name="connsiteX265" fmla="*/ 379569 w 466480"/>
                <a:gd name="connsiteY265" fmla="*/ 401480 h 469875"/>
                <a:gd name="connsiteX266" fmla="*/ 375348 w 466480"/>
                <a:gd name="connsiteY266" fmla="*/ 358866 h 469875"/>
                <a:gd name="connsiteX267" fmla="*/ 338299 w 466480"/>
                <a:gd name="connsiteY267" fmla="*/ 367495 h 469875"/>
                <a:gd name="connsiteX268" fmla="*/ 336515 w 466480"/>
                <a:gd name="connsiteY268" fmla="*/ 367450 h 469875"/>
                <a:gd name="connsiteX269" fmla="*/ 328535 w 466480"/>
                <a:gd name="connsiteY269" fmla="*/ 384950 h 469875"/>
                <a:gd name="connsiteX270" fmla="*/ 314303 w 466480"/>
                <a:gd name="connsiteY270" fmla="*/ 400957 h 469875"/>
                <a:gd name="connsiteX271" fmla="*/ 311748 w 466480"/>
                <a:gd name="connsiteY271" fmla="*/ 398774 h 469875"/>
                <a:gd name="connsiteX272" fmla="*/ 319777 w 466480"/>
                <a:gd name="connsiteY272" fmla="*/ 378401 h 469875"/>
                <a:gd name="connsiteX273" fmla="*/ 324792 w 466480"/>
                <a:gd name="connsiteY273" fmla="*/ 367152 h 469875"/>
                <a:gd name="connsiteX274" fmla="*/ 289321 w 466480"/>
                <a:gd name="connsiteY274" fmla="*/ 366249 h 469875"/>
                <a:gd name="connsiteX275" fmla="*/ 284859 w 466480"/>
                <a:gd name="connsiteY275" fmla="*/ 383201 h 469875"/>
                <a:gd name="connsiteX276" fmla="*/ 271452 w 466480"/>
                <a:gd name="connsiteY276" fmla="*/ 404808 h 469875"/>
                <a:gd name="connsiteX277" fmla="*/ 272176 w 466480"/>
                <a:gd name="connsiteY277" fmla="*/ 379936 h 469875"/>
                <a:gd name="connsiteX278" fmla="*/ 277021 w 466480"/>
                <a:gd name="connsiteY278" fmla="*/ 366935 h 469875"/>
                <a:gd name="connsiteX279" fmla="*/ 238532 w 466480"/>
                <a:gd name="connsiteY279" fmla="*/ 372662 h 469875"/>
                <a:gd name="connsiteX280" fmla="*/ 237256 w 466480"/>
                <a:gd name="connsiteY280" fmla="*/ 373275 h 469875"/>
                <a:gd name="connsiteX281" fmla="*/ 234948 w 466480"/>
                <a:gd name="connsiteY281" fmla="*/ 390062 h 469875"/>
                <a:gd name="connsiteX282" fmla="*/ 227464 w 466480"/>
                <a:gd name="connsiteY282" fmla="*/ 411013 h 469875"/>
                <a:gd name="connsiteX283" fmla="*/ 223900 w 466480"/>
                <a:gd name="connsiteY283" fmla="*/ 410303 h 469875"/>
                <a:gd name="connsiteX284" fmla="*/ 226038 w 466480"/>
                <a:gd name="connsiteY284" fmla="*/ 390772 h 469875"/>
                <a:gd name="connsiteX285" fmla="*/ 227770 w 466480"/>
                <a:gd name="connsiteY285" fmla="*/ 377831 h 469875"/>
                <a:gd name="connsiteX286" fmla="*/ 196702 w 466480"/>
                <a:gd name="connsiteY286" fmla="*/ 392754 h 469875"/>
                <a:gd name="connsiteX287" fmla="*/ 193212 w 466480"/>
                <a:gd name="connsiteY287" fmla="*/ 418301 h 469875"/>
                <a:gd name="connsiteX288" fmla="*/ 196851 w 466480"/>
                <a:gd name="connsiteY288" fmla="*/ 433854 h 469875"/>
                <a:gd name="connsiteX289" fmla="*/ 195395 w 466480"/>
                <a:gd name="connsiteY289" fmla="*/ 435663 h 469875"/>
                <a:gd name="connsiteX290" fmla="*/ 183390 w 466480"/>
                <a:gd name="connsiteY290" fmla="*/ 423003 h 469875"/>
                <a:gd name="connsiteX291" fmla="*/ 184208 w 466480"/>
                <a:gd name="connsiteY291" fmla="*/ 404601 h 469875"/>
                <a:gd name="connsiteX292" fmla="*/ 185913 w 466480"/>
                <a:gd name="connsiteY292" fmla="*/ 397936 h 469875"/>
                <a:gd name="connsiteX293" fmla="*/ 178050 w 466480"/>
                <a:gd name="connsiteY293" fmla="*/ 401713 h 469875"/>
                <a:gd name="connsiteX294" fmla="*/ 160802 w 466480"/>
                <a:gd name="connsiteY294" fmla="*/ 409539 h 469875"/>
                <a:gd name="connsiteX295" fmla="*/ 161060 w 466480"/>
                <a:gd name="connsiteY295" fmla="*/ 430555 h 469875"/>
                <a:gd name="connsiteX296" fmla="*/ 155199 w 466480"/>
                <a:gd name="connsiteY296" fmla="*/ 450683 h 469875"/>
                <a:gd name="connsiteX297" fmla="*/ 151536 w 466480"/>
                <a:gd name="connsiteY297" fmla="*/ 449965 h 469875"/>
                <a:gd name="connsiteX298" fmla="*/ 150437 w 466480"/>
                <a:gd name="connsiteY298" fmla="*/ 428758 h 469875"/>
                <a:gd name="connsiteX299" fmla="*/ 150820 w 466480"/>
                <a:gd name="connsiteY299" fmla="*/ 414068 h 469875"/>
                <a:gd name="connsiteX300" fmla="*/ 147169 w 466480"/>
                <a:gd name="connsiteY300" fmla="*/ 415725 h 469875"/>
                <a:gd name="connsiteX301" fmla="*/ 113847 w 466480"/>
                <a:gd name="connsiteY301" fmla="*/ 423767 h 469875"/>
                <a:gd name="connsiteX302" fmla="*/ 90599 w 466480"/>
                <a:gd name="connsiteY302" fmla="*/ 421339 h 469875"/>
                <a:gd name="connsiteX303" fmla="*/ 89980 w 466480"/>
                <a:gd name="connsiteY303" fmla="*/ 431392 h 469875"/>
                <a:gd name="connsiteX304" fmla="*/ 93444 w 466480"/>
                <a:gd name="connsiteY304" fmla="*/ 439375 h 469875"/>
                <a:gd name="connsiteX305" fmla="*/ 96561 w 466480"/>
                <a:gd name="connsiteY305" fmla="*/ 466590 h 469875"/>
                <a:gd name="connsiteX306" fmla="*/ 88248 w 466480"/>
                <a:gd name="connsiteY306" fmla="*/ 464050 h 469875"/>
                <a:gd name="connsiteX307" fmla="*/ 81667 w 466480"/>
                <a:gd name="connsiteY307" fmla="*/ 435747 h 469875"/>
                <a:gd name="connsiteX308" fmla="*/ 79589 w 466480"/>
                <a:gd name="connsiteY308" fmla="*/ 425587 h 469875"/>
                <a:gd name="connsiteX309" fmla="*/ 82878 w 466480"/>
                <a:gd name="connsiteY309" fmla="*/ 420533 h 469875"/>
                <a:gd name="connsiteX310" fmla="*/ 65949 w 466480"/>
                <a:gd name="connsiteY310" fmla="*/ 418765 h 469875"/>
                <a:gd name="connsiteX311" fmla="*/ 63535 w 466480"/>
                <a:gd name="connsiteY311" fmla="*/ 417350 h 469875"/>
                <a:gd name="connsiteX312" fmla="*/ 57661 w 466480"/>
                <a:gd name="connsiteY312" fmla="*/ 427419 h 469875"/>
                <a:gd name="connsiteX313" fmla="*/ 56224 w 466480"/>
                <a:gd name="connsiteY313" fmla="*/ 451302 h 469875"/>
                <a:gd name="connsiteX314" fmla="*/ 48684 w 466480"/>
                <a:gd name="connsiteY314" fmla="*/ 453453 h 469875"/>
                <a:gd name="connsiteX315" fmla="*/ 47741 w 466480"/>
                <a:gd name="connsiteY315" fmla="*/ 423968 h 469875"/>
                <a:gd name="connsiteX316" fmla="*/ 57747 w 466480"/>
                <a:gd name="connsiteY316" fmla="*/ 413957 h 469875"/>
                <a:gd name="connsiteX317" fmla="*/ 45680 w 466480"/>
                <a:gd name="connsiteY317" fmla="*/ 406884 h 469875"/>
                <a:gd name="connsiteX318" fmla="*/ 33079 w 466480"/>
                <a:gd name="connsiteY318" fmla="*/ 388432 h 469875"/>
                <a:gd name="connsiteX319" fmla="*/ 29432 w 466480"/>
                <a:gd name="connsiteY319" fmla="*/ 390819 h 469875"/>
                <a:gd name="connsiteX320" fmla="*/ 11372 w 466480"/>
                <a:gd name="connsiteY320" fmla="*/ 408037 h 469875"/>
                <a:gd name="connsiteX321" fmla="*/ 4289 w 466480"/>
                <a:gd name="connsiteY321" fmla="*/ 403641 h 469875"/>
                <a:gd name="connsiteX322" fmla="*/ 22350 w 466480"/>
                <a:gd name="connsiteY322" fmla="*/ 383858 h 469875"/>
                <a:gd name="connsiteX323" fmla="*/ 30901 w 466480"/>
                <a:gd name="connsiteY323" fmla="*/ 378983 h 469875"/>
                <a:gd name="connsiteX324" fmla="*/ 28028 w 466480"/>
                <a:gd name="connsiteY324" fmla="*/ 359722 h 469875"/>
                <a:gd name="connsiteX325" fmla="*/ 30200 w 466480"/>
                <a:gd name="connsiteY325" fmla="*/ 351698 h 469875"/>
                <a:gd name="connsiteX326" fmla="*/ 22281 w 466480"/>
                <a:gd name="connsiteY326" fmla="*/ 353238 h 469875"/>
                <a:gd name="connsiteX327" fmla="*/ 1493 w 466480"/>
                <a:gd name="connsiteY327" fmla="*/ 346735 h 469875"/>
                <a:gd name="connsiteX328" fmla="*/ 3991 w 466480"/>
                <a:gd name="connsiteY328" fmla="*/ 340874 h 469875"/>
                <a:gd name="connsiteX329" fmla="*/ 24333 w 466480"/>
                <a:gd name="connsiteY329" fmla="*/ 345270 h 469875"/>
                <a:gd name="connsiteX330" fmla="*/ 31939 w 466480"/>
                <a:gd name="connsiteY330" fmla="*/ 345270 h 469875"/>
                <a:gd name="connsiteX331" fmla="*/ 34392 w 466480"/>
                <a:gd name="connsiteY331" fmla="*/ 336203 h 469875"/>
                <a:gd name="connsiteX332" fmla="*/ 47393 w 466480"/>
                <a:gd name="connsiteY332" fmla="*/ 309575 h 469875"/>
                <a:gd name="connsiteX333" fmla="*/ 35471 w 466480"/>
                <a:gd name="connsiteY333" fmla="*/ 306042 h 469875"/>
                <a:gd name="connsiteX334" fmla="*/ 18726 w 466480"/>
                <a:gd name="connsiteY334" fmla="*/ 309852 h 469875"/>
                <a:gd name="connsiteX335" fmla="*/ 7806 w 466480"/>
                <a:gd name="connsiteY335" fmla="*/ 300500 h 469875"/>
                <a:gd name="connsiteX336" fmla="*/ 10354 w 466480"/>
                <a:gd name="connsiteY336" fmla="*/ 298768 h 469875"/>
                <a:gd name="connsiteX337" fmla="*/ 26371 w 466480"/>
                <a:gd name="connsiteY337" fmla="*/ 295651 h 469875"/>
                <a:gd name="connsiteX338" fmla="*/ 37291 w 466480"/>
                <a:gd name="connsiteY338" fmla="*/ 295304 h 469875"/>
                <a:gd name="connsiteX339" fmla="*/ 50951 w 466480"/>
                <a:gd name="connsiteY339" fmla="*/ 302288 h 469875"/>
                <a:gd name="connsiteX340" fmla="*/ 56946 w 466480"/>
                <a:gd name="connsiteY340" fmla="*/ 290010 h 469875"/>
                <a:gd name="connsiteX341" fmla="*/ 57891 w 466480"/>
                <a:gd name="connsiteY341" fmla="*/ 265764 h 469875"/>
                <a:gd name="connsiteX342" fmla="*/ 57317 w 466480"/>
                <a:gd name="connsiteY342" fmla="*/ 262220 h 469875"/>
                <a:gd name="connsiteX343" fmla="*/ 42259 w 466480"/>
                <a:gd name="connsiteY343" fmla="*/ 264443 h 469875"/>
                <a:gd name="connsiteX344" fmla="*/ 21932 w 466480"/>
                <a:gd name="connsiteY344" fmla="*/ 263385 h 469875"/>
                <a:gd name="connsiteX345" fmla="*/ 21576 w 466480"/>
                <a:gd name="connsiteY345" fmla="*/ 260210 h 469875"/>
                <a:gd name="connsiteX346" fmla="*/ 40833 w 466480"/>
                <a:gd name="connsiteY346" fmla="*/ 256329 h 469875"/>
                <a:gd name="connsiteX347" fmla="*/ 56294 w 466480"/>
                <a:gd name="connsiteY347" fmla="*/ 255899 h 469875"/>
                <a:gd name="connsiteX348" fmla="*/ 53704 w 466480"/>
                <a:gd name="connsiteY348" fmla="*/ 239896 h 469875"/>
                <a:gd name="connsiteX349" fmla="*/ 55955 w 466480"/>
                <a:gd name="connsiteY349" fmla="*/ 211730 h 469875"/>
                <a:gd name="connsiteX350" fmla="*/ 58819 w 466480"/>
                <a:gd name="connsiteY350" fmla="*/ 204462 h 469875"/>
                <a:gd name="connsiteX351" fmla="*/ 40277 w 466480"/>
                <a:gd name="connsiteY351" fmla="*/ 190977 h 469875"/>
                <a:gd name="connsiteX352" fmla="*/ 30175 w 466480"/>
                <a:gd name="connsiteY352" fmla="*/ 172216 h 469875"/>
                <a:gd name="connsiteX353" fmla="*/ 33422 w 466480"/>
                <a:gd name="connsiteY353" fmla="*/ 172216 h 469875"/>
                <a:gd name="connsiteX354" fmla="*/ 42081 w 466480"/>
                <a:gd name="connsiteY354" fmla="*/ 180875 h 469875"/>
                <a:gd name="connsiteX355" fmla="*/ 50019 w 466480"/>
                <a:gd name="connsiteY355" fmla="*/ 187369 h 469875"/>
                <a:gd name="connsiteX356" fmla="*/ 61623 w 466480"/>
                <a:gd name="connsiteY356" fmla="*/ 197348 h 469875"/>
                <a:gd name="connsiteX357" fmla="*/ 66309 w 466480"/>
                <a:gd name="connsiteY357" fmla="*/ 185456 h 469875"/>
                <a:gd name="connsiteX358" fmla="*/ 92391 w 466480"/>
                <a:gd name="connsiteY358" fmla="*/ 159875 h 469875"/>
                <a:gd name="connsiteX359" fmla="*/ 95297 w 466480"/>
                <a:gd name="connsiteY359" fmla="*/ 158720 h 469875"/>
                <a:gd name="connsiteX360" fmla="*/ 78813 w 466480"/>
                <a:gd name="connsiteY360" fmla="*/ 137188 h 469875"/>
                <a:gd name="connsiteX361" fmla="*/ 79881 w 466480"/>
                <a:gd name="connsiteY361" fmla="*/ 115931 h 469875"/>
                <a:gd name="connsiteX362" fmla="*/ 83442 w 466480"/>
                <a:gd name="connsiteY362" fmla="*/ 118813 h 469875"/>
                <a:gd name="connsiteX363" fmla="*/ 92344 w 466480"/>
                <a:gd name="connsiteY363" fmla="*/ 138990 h 469875"/>
                <a:gd name="connsiteX364" fmla="*/ 102128 w 466480"/>
                <a:gd name="connsiteY364" fmla="*/ 156004 h 469875"/>
                <a:gd name="connsiteX365" fmla="*/ 124516 w 466480"/>
                <a:gd name="connsiteY365" fmla="*/ 147105 h 469875"/>
                <a:gd name="connsiteX366" fmla="*/ 134259 w 466480"/>
                <a:gd name="connsiteY366" fmla="*/ 143833 h 469875"/>
                <a:gd name="connsiteX367" fmla="*/ 126325 w 466480"/>
                <a:gd name="connsiteY367" fmla="*/ 116447 h 469875"/>
                <a:gd name="connsiteX368" fmla="*/ 124846 w 466480"/>
                <a:gd name="connsiteY368" fmla="*/ 97588 h 469875"/>
                <a:gd name="connsiteX369" fmla="*/ 128912 w 466480"/>
                <a:gd name="connsiteY369" fmla="*/ 97233 h 469875"/>
                <a:gd name="connsiteX370" fmla="*/ 141482 w 466480"/>
                <a:gd name="connsiteY370" fmla="*/ 120716 h 469875"/>
                <a:gd name="connsiteX371" fmla="*/ 142824 w 466480"/>
                <a:gd name="connsiteY371" fmla="*/ 140958 h 469875"/>
                <a:gd name="connsiteX372" fmla="*/ 157518 w 466480"/>
                <a:gd name="connsiteY372" fmla="*/ 136024 h 469875"/>
                <a:gd name="connsiteX373" fmla="*/ 183542 w 466480"/>
                <a:gd name="connsiteY373" fmla="*/ 117435 h 469875"/>
                <a:gd name="connsiteX374" fmla="*/ 177093 w 466480"/>
                <a:gd name="connsiteY374" fmla="*/ 93738 h 469875"/>
                <a:gd name="connsiteX375" fmla="*/ 172676 w 466480"/>
                <a:gd name="connsiteY375" fmla="*/ 67632 h 469875"/>
                <a:gd name="connsiteX376" fmla="*/ 177829 w 466480"/>
                <a:gd name="connsiteY376" fmla="*/ 66201 h 469875"/>
                <a:gd name="connsiteX377" fmla="*/ 188505 w 466480"/>
                <a:gd name="connsiteY377" fmla="*/ 92665 h 469875"/>
                <a:gd name="connsiteX378" fmla="*/ 191772 w 466480"/>
                <a:gd name="connsiteY378" fmla="*/ 109922 h 469875"/>
                <a:gd name="connsiteX379" fmla="*/ 235212 w 466480"/>
                <a:gd name="connsiteY379" fmla="*/ 66075 h 469875"/>
                <a:gd name="connsiteX380" fmla="*/ 243172 w 466480"/>
                <a:gd name="connsiteY380" fmla="*/ 61158 h 469875"/>
                <a:gd name="connsiteX381" fmla="*/ 238874 w 466480"/>
                <a:gd name="connsiteY381" fmla="*/ 52945 h 469875"/>
                <a:gd name="connsiteX382" fmla="*/ 235810 w 466480"/>
                <a:gd name="connsiteY382" fmla="*/ 9208 h 469875"/>
                <a:gd name="connsiteX383" fmla="*/ 238311 w 466480"/>
                <a:gd name="connsiteY383" fmla="*/ 11736 h 469875"/>
                <a:gd name="connsiteX384" fmla="*/ 239739 w 466480"/>
                <a:gd name="connsiteY384" fmla="*/ 25463 h 469875"/>
                <a:gd name="connsiteX385" fmla="*/ 244026 w 466480"/>
                <a:gd name="connsiteY385" fmla="*/ 36300 h 469875"/>
                <a:gd name="connsiteX386" fmla="*/ 251396 w 466480"/>
                <a:gd name="connsiteY386" fmla="*/ 56080 h 469875"/>
                <a:gd name="connsiteX387" fmla="*/ 264428 w 466480"/>
                <a:gd name="connsiteY387" fmla="*/ 48031 h 469875"/>
                <a:gd name="connsiteX388" fmla="*/ 279953 w 466480"/>
                <a:gd name="connsiteY388" fmla="*/ 43921 h 469875"/>
                <a:gd name="connsiteX389" fmla="*/ 275299 w 466480"/>
                <a:gd name="connsiteY389" fmla="*/ 30798 h 469875"/>
                <a:gd name="connsiteX390" fmla="*/ 275035 w 466480"/>
                <a:gd name="connsiteY390" fmla="*/ 16087 h 469875"/>
                <a:gd name="connsiteX391" fmla="*/ 288440 w 466480"/>
                <a:gd name="connsiteY391" fmla="*/ 39 h 4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Lst>
              <a:rect l="l" t="t"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close/>
                  <a:moveTo>
                    <a:pt x="280484" y="160907"/>
                  </a:moveTo>
                  <a:lnTo>
                    <a:pt x="284817" y="161681"/>
                  </a:lnTo>
                  <a:lnTo>
                    <a:pt x="282301" y="161978"/>
                  </a:lnTo>
                  <a:lnTo>
                    <a:pt x="281640" y="162756"/>
                  </a:lnTo>
                  <a:lnTo>
                    <a:pt x="281453" y="162572"/>
                  </a:lnTo>
                  <a:close/>
                  <a:moveTo>
                    <a:pt x="273098" y="140523"/>
                  </a:moveTo>
                  <a:lnTo>
                    <a:pt x="273218" y="140565"/>
                  </a:lnTo>
                  <a:lnTo>
                    <a:pt x="273106" y="140551"/>
                  </a:lnTo>
                  <a:close/>
                  <a:moveTo>
                    <a:pt x="269766" y="140158"/>
                  </a:moveTo>
                  <a:lnTo>
                    <a:pt x="273106" y="140551"/>
                  </a:lnTo>
                  <a:lnTo>
                    <a:pt x="274070" y="143890"/>
                  </a:lnTo>
                  <a:lnTo>
                    <a:pt x="269085" y="141874"/>
                  </a:lnTo>
                  <a:close/>
                  <a:moveTo>
                    <a:pt x="268631" y="138974"/>
                  </a:moveTo>
                  <a:lnTo>
                    <a:pt x="270041" y="139463"/>
                  </a:lnTo>
                  <a:lnTo>
                    <a:pt x="269766" y="140158"/>
                  </a:lnTo>
                  <a:lnTo>
                    <a:pt x="267717" y="139916"/>
                  </a:lnTo>
                  <a:lnTo>
                    <a:pt x="267358" y="139122"/>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6" name="Freeform 15">
              <a:extLst>
                <a:ext uri="{FF2B5EF4-FFF2-40B4-BE49-F238E27FC236}">
                  <a16:creationId xmlns:a16="http://schemas.microsoft.com/office/drawing/2014/main" id="{00D93A78-94B2-C74D-A3CC-D88D9E101ACD}"/>
                </a:ext>
              </a:extLst>
            </p:cNvPr>
            <p:cNvSpPr>
              <a:spLocks noChangeArrowheads="1"/>
            </p:cNvSpPr>
            <p:nvPr/>
          </p:nvSpPr>
          <p:spPr bwMode="auto">
            <a:xfrm>
              <a:off x="12028783" y="2348220"/>
              <a:ext cx="614329" cy="655587"/>
            </a:xfrm>
            <a:custGeom>
              <a:avLst/>
              <a:gdLst>
                <a:gd name="connsiteX0" fmla="*/ 97018 w 430428"/>
                <a:gd name="connsiteY0" fmla="*/ 406984 h 458114"/>
                <a:gd name="connsiteX1" fmla="*/ 100815 w 430428"/>
                <a:gd name="connsiteY1" fmla="*/ 407694 h 458114"/>
                <a:gd name="connsiteX2" fmla="*/ 89081 w 430428"/>
                <a:gd name="connsiteY2" fmla="*/ 456698 h 458114"/>
                <a:gd name="connsiteX3" fmla="*/ 85630 w 430428"/>
                <a:gd name="connsiteY3" fmla="*/ 454922 h 458114"/>
                <a:gd name="connsiteX4" fmla="*/ 91497 w 430428"/>
                <a:gd name="connsiteY4" fmla="*/ 432551 h 458114"/>
                <a:gd name="connsiteX5" fmla="*/ 97018 w 430428"/>
                <a:gd name="connsiteY5" fmla="*/ 406984 h 458114"/>
                <a:gd name="connsiteX6" fmla="*/ 124576 w 430428"/>
                <a:gd name="connsiteY6" fmla="*/ 374714 h 458114"/>
                <a:gd name="connsiteX7" fmla="*/ 126957 w 430428"/>
                <a:gd name="connsiteY7" fmla="*/ 375470 h 458114"/>
                <a:gd name="connsiteX8" fmla="*/ 127354 w 430428"/>
                <a:gd name="connsiteY8" fmla="*/ 378116 h 458114"/>
                <a:gd name="connsiteX9" fmla="*/ 122591 w 430428"/>
                <a:gd name="connsiteY9" fmla="*/ 380761 h 458114"/>
                <a:gd name="connsiteX10" fmla="*/ 122591 w 430428"/>
                <a:gd name="connsiteY10" fmla="*/ 375470 h 458114"/>
                <a:gd name="connsiteX11" fmla="*/ 124576 w 430428"/>
                <a:gd name="connsiteY11" fmla="*/ 374714 h 458114"/>
                <a:gd name="connsiteX12" fmla="*/ 85991 w 430428"/>
                <a:gd name="connsiteY12" fmla="*/ 343015 h 458114"/>
                <a:gd name="connsiteX13" fmla="*/ 88284 w 430428"/>
                <a:gd name="connsiteY13" fmla="*/ 347451 h 458114"/>
                <a:gd name="connsiteX14" fmla="*/ 81581 w 430428"/>
                <a:gd name="connsiteY14" fmla="*/ 345300 h 458114"/>
                <a:gd name="connsiteX15" fmla="*/ 85991 w 430428"/>
                <a:gd name="connsiteY15" fmla="*/ 343015 h 458114"/>
                <a:gd name="connsiteX16" fmla="*/ 123066 w 430428"/>
                <a:gd name="connsiteY16" fmla="*/ 339472 h 458114"/>
                <a:gd name="connsiteX17" fmla="*/ 125179 w 430428"/>
                <a:gd name="connsiteY17" fmla="*/ 342952 h 458114"/>
                <a:gd name="connsiteX18" fmla="*/ 119658 w 430428"/>
                <a:gd name="connsiteY18" fmla="*/ 341487 h 458114"/>
                <a:gd name="connsiteX19" fmla="*/ 123066 w 430428"/>
                <a:gd name="connsiteY19" fmla="*/ 339472 h 458114"/>
                <a:gd name="connsiteX20" fmla="*/ 180609 w 430428"/>
                <a:gd name="connsiteY20" fmla="*/ 338915 h 458114"/>
                <a:gd name="connsiteX21" fmla="*/ 183561 w 430428"/>
                <a:gd name="connsiteY21" fmla="*/ 344132 h 458114"/>
                <a:gd name="connsiteX22" fmla="*/ 175574 w 430428"/>
                <a:gd name="connsiteY22" fmla="*/ 341876 h 458114"/>
                <a:gd name="connsiteX23" fmla="*/ 180609 w 430428"/>
                <a:gd name="connsiteY23" fmla="*/ 338915 h 458114"/>
                <a:gd name="connsiteX24" fmla="*/ 170128 w 430428"/>
                <a:gd name="connsiteY24" fmla="*/ 314485 h 458114"/>
                <a:gd name="connsiteX25" fmla="*/ 172421 w 430428"/>
                <a:gd name="connsiteY25" fmla="*/ 318876 h 458114"/>
                <a:gd name="connsiteX26" fmla="*/ 165718 w 430428"/>
                <a:gd name="connsiteY26" fmla="*/ 317084 h 458114"/>
                <a:gd name="connsiteX27" fmla="*/ 170128 w 430428"/>
                <a:gd name="connsiteY27" fmla="*/ 314485 h 458114"/>
                <a:gd name="connsiteX28" fmla="*/ 117564 w 430428"/>
                <a:gd name="connsiteY28" fmla="*/ 302347 h 458114"/>
                <a:gd name="connsiteX29" fmla="*/ 118698 w 430428"/>
                <a:gd name="connsiteY29" fmla="*/ 306142 h 458114"/>
                <a:gd name="connsiteX30" fmla="*/ 113029 w 430428"/>
                <a:gd name="connsiteY30" fmla="*/ 305452 h 458114"/>
                <a:gd name="connsiteX31" fmla="*/ 117564 w 430428"/>
                <a:gd name="connsiteY31" fmla="*/ 302347 h 458114"/>
                <a:gd name="connsiteX32" fmla="*/ 230791 w 430428"/>
                <a:gd name="connsiteY32" fmla="*/ 277071 h 458114"/>
                <a:gd name="connsiteX33" fmla="*/ 233921 w 430428"/>
                <a:gd name="connsiteY33" fmla="*/ 282750 h 458114"/>
                <a:gd name="connsiteX34" fmla="*/ 225213 w 430428"/>
                <a:gd name="connsiteY34" fmla="*/ 280185 h 458114"/>
                <a:gd name="connsiteX35" fmla="*/ 230791 w 430428"/>
                <a:gd name="connsiteY35" fmla="*/ 277071 h 458114"/>
                <a:gd name="connsiteX36" fmla="*/ 195448 w 430428"/>
                <a:gd name="connsiteY36" fmla="*/ 268767 h 458114"/>
                <a:gd name="connsiteX37" fmla="*/ 200836 w 430428"/>
                <a:gd name="connsiteY37" fmla="*/ 272736 h 458114"/>
                <a:gd name="connsiteX38" fmla="*/ 200836 w 430428"/>
                <a:gd name="connsiteY38" fmla="*/ 275004 h 458114"/>
                <a:gd name="connsiteX39" fmla="*/ 195112 w 430428"/>
                <a:gd name="connsiteY39" fmla="*/ 277649 h 458114"/>
                <a:gd name="connsiteX40" fmla="*/ 193091 w 430428"/>
                <a:gd name="connsiteY40" fmla="*/ 275004 h 458114"/>
                <a:gd name="connsiteX41" fmla="*/ 195448 w 430428"/>
                <a:gd name="connsiteY41" fmla="*/ 268767 h 458114"/>
                <a:gd name="connsiteX42" fmla="*/ 277146 w 430428"/>
                <a:gd name="connsiteY42" fmla="*/ 225428 h 458114"/>
                <a:gd name="connsiteX43" fmla="*/ 279414 w 430428"/>
                <a:gd name="connsiteY43" fmla="*/ 229238 h 458114"/>
                <a:gd name="connsiteX44" fmla="*/ 273744 w 430428"/>
                <a:gd name="connsiteY44" fmla="*/ 227333 h 458114"/>
                <a:gd name="connsiteX45" fmla="*/ 277146 w 430428"/>
                <a:gd name="connsiteY45" fmla="*/ 225428 h 458114"/>
                <a:gd name="connsiteX46" fmla="*/ 151064 w 430428"/>
                <a:gd name="connsiteY46" fmla="*/ 225073 h 458114"/>
                <a:gd name="connsiteX47" fmla="*/ 152322 w 430428"/>
                <a:gd name="connsiteY47" fmla="*/ 225928 h 458114"/>
                <a:gd name="connsiteX48" fmla="*/ 150983 w 430428"/>
                <a:gd name="connsiteY48" fmla="*/ 226092 h 458114"/>
                <a:gd name="connsiteX49" fmla="*/ 151082 w 430428"/>
                <a:gd name="connsiteY49" fmla="*/ 224836 h 458114"/>
                <a:gd name="connsiteX50" fmla="*/ 151064 w 430428"/>
                <a:gd name="connsiteY50" fmla="*/ 225073 h 458114"/>
                <a:gd name="connsiteX51" fmla="*/ 150983 w 430428"/>
                <a:gd name="connsiteY51" fmla="*/ 225018 h 458114"/>
                <a:gd name="connsiteX52" fmla="*/ 180524 w 430428"/>
                <a:gd name="connsiteY52" fmla="*/ 223050 h 458114"/>
                <a:gd name="connsiteX53" fmla="*/ 183356 w 430428"/>
                <a:gd name="connsiteY53" fmla="*/ 234039 h 458114"/>
                <a:gd name="connsiteX54" fmla="*/ 168007 w 430428"/>
                <a:gd name="connsiteY54" fmla="*/ 255656 h 458114"/>
                <a:gd name="connsiteX55" fmla="*/ 150830 w 430428"/>
                <a:gd name="connsiteY55" fmla="*/ 269347 h 458114"/>
                <a:gd name="connsiteX56" fmla="*/ 141967 w 430428"/>
                <a:gd name="connsiteY56" fmla="*/ 264393 h 458114"/>
                <a:gd name="connsiteX57" fmla="*/ 145280 w 430428"/>
                <a:gd name="connsiteY57" fmla="*/ 259894 h 458114"/>
                <a:gd name="connsiteX58" fmla="*/ 147540 w 430428"/>
                <a:gd name="connsiteY58" fmla="*/ 260340 h 458114"/>
                <a:gd name="connsiteX59" fmla="*/ 147759 w 430428"/>
                <a:gd name="connsiteY59" fmla="*/ 259924 h 458114"/>
                <a:gd name="connsiteX60" fmla="*/ 148271 w 430428"/>
                <a:gd name="connsiteY60" fmla="*/ 261060 h 458114"/>
                <a:gd name="connsiteX61" fmla="*/ 154484 w 430428"/>
                <a:gd name="connsiteY61" fmla="*/ 258899 h 458114"/>
                <a:gd name="connsiteX62" fmla="*/ 159235 w 430428"/>
                <a:gd name="connsiteY62" fmla="*/ 254215 h 458114"/>
                <a:gd name="connsiteX63" fmla="*/ 166545 w 430428"/>
                <a:gd name="connsiteY63" fmla="*/ 246649 h 458114"/>
                <a:gd name="connsiteX64" fmla="*/ 174220 w 430428"/>
                <a:gd name="connsiteY64" fmla="*/ 236921 h 458114"/>
                <a:gd name="connsiteX65" fmla="*/ 177509 w 430428"/>
                <a:gd name="connsiteY65" fmla="*/ 228995 h 458114"/>
                <a:gd name="connsiteX66" fmla="*/ 176047 w 430428"/>
                <a:gd name="connsiteY66" fmla="*/ 229355 h 458114"/>
                <a:gd name="connsiteX67" fmla="*/ 157773 w 430428"/>
                <a:gd name="connsiteY67" fmla="*/ 240884 h 458114"/>
                <a:gd name="connsiteX68" fmla="*/ 147759 w 430428"/>
                <a:gd name="connsiteY68" fmla="*/ 259924 h 458114"/>
                <a:gd name="connsiteX69" fmla="*/ 146809 w 430428"/>
                <a:gd name="connsiteY69" fmla="*/ 257818 h 458114"/>
                <a:gd name="connsiteX70" fmla="*/ 145280 w 430428"/>
                <a:gd name="connsiteY70" fmla="*/ 259894 h 458114"/>
                <a:gd name="connsiteX71" fmla="*/ 143886 w 430428"/>
                <a:gd name="connsiteY71" fmla="*/ 259619 h 458114"/>
                <a:gd name="connsiteX72" fmla="*/ 167276 w 430428"/>
                <a:gd name="connsiteY72" fmla="*/ 226113 h 458114"/>
                <a:gd name="connsiteX73" fmla="*/ 180524 w 430428"/>
                <a:gd name="connsiteY73" fmla="*/ 223050 h 458114"/>
                <a:gd name="connsiteX74" fmla="*/ 242779 w 430428"/>
                <a:gd name="connsiteY74" fmla="*/ 221563 h 458114"/>
                <a:gd name="connsiteX75" fmla="*/ 247687 w 430428"/>
                <a:gd name="connsiteY75" fmla="*/ 223991 h 458114"/>
                <a:gd name="connsiteX76" fmla="*/ 247687 w 430428"/>
                <a:gd name="connsiteY76" fmla="*/ 225111 h 458114"/>
                <a:gd name="connsiteX77" fmla="*/ 241390 w 430428"/>
                <a:gd name="connsiteY77" fmla="*/ 227726 h 458114"/>
                <a:gd name="connsiteX78" fmla="*/ 240649 w 430428"/>
                <a:gd name="connsiteY78" fmla="*/ 226979 h 458114"/>
                <a:gd name="connsiteX79" fmla="*/ 242779 w 430428"/>
                <a:gd name="connsiteY79" fmla="*/ 221563 h 458114"/>
                <a:gd name="connsiteX80" fmla="*/ 298980 w 430428"/>
                <a:gd name="connsiteY80" fmla="*/ 202641 h 458114"/>
                <a:gd name="connsiteX81" fmla="*/ 302244 w 430428"/>
                <a:gd name="connsiteY81" fmla="*/ 208783 h 458114"/>
                <a:gd name="connsiteX82" fmla="*/ 293071 w 430428"/>
                <a:gd name="connsiteY82" fmla="*/ 206137 h 458114"/>
                <a:gd name="connsiteX83" fmla="*/ 298980 w 430428"/>
                <a:gd name="connsiteY83" fmla="*/ 202641 h 458114"/>
                <a:gd name="connsiteX84" fmla="*/ 175895 w 430428"/>
                <a:gd name="connsiteY84" fmla="*/ 197096 h 458114"/>
                <a:gd name="connsiteX85" fmla="*/ 181024 w 430428"/>
                <a:gd name="connsiteY85" fmla="*/ 206761 h 458114"/>
                <a:gd name="connsiteX86" fmla="*/ 159409 w 430428"/>
                <a:gd name="connsiteY86" fmla="*/ 230745 h 458114"/>
                <a:gd name="connsiteX87" fmla="*/ 152322 w 430428"/>
                <a:gd name="connsiteY87" fmla="*/ 225928 h 458114"/>
                <a:gd name="connsiteX88" fmla="*/ 153914 w 430428"/>
                <a:gd name="connsiteY88" fmla="*/ 225734 h 458114"/>
                <a:gd name="connsiteX89" fmla="*/ 157705 w 430428"/>
                <a:gd name="connsiteY89" fmla="*/ 215679 h 458114"/>
                <a:gd name="connsiteX90" fmla="*/ 159043 w 430428"/>
                <a:gd name="connsiteY90" fmla="*/ 216426 h 458114"/>
                <a:gd name="connsiteX91" fmla="*/ 157944 w 430428"/>
                <a:gd name="connsiteY91" fmla="*/ 222154 h 458114"/>
                <a:gd name="connsiteX92" fmla="*/ 163072 w 430428"/>
                <a:gd name="connsiteY92" fmla="*/ 220364 h 458114"/>
                <a:gd name="connsiteX93" fmla="*/ 169667 w 430428"/>
                <a:gd name="connsiteY93" fmla="*/ 213563 h 458114"/>
                <a:gd name="connsiteX94" fmla="*/ 173330 w 430428"/>
                <a:gd name="connsiteY94" fmla="*/ 206403 h 458114"/>
                <a:gd name="connsiteX95" fmla="*/ 159043 w 430428"/>
                <a:gd name="connsiteY95" fmla="*/ 212131 h 458114"/>
                <a:gd name="connsiteX96" fmla="*/ 157705 w 430428"/>
                <a:gd name="connsiteY96" fmla="*/ 215679 h 458114"/>
                <a:gd name="connsiteX97" fmla="*/ 156478 w 430428"/>
                <a:gd name="connsiteY97" fmla="*/ 214995 h 458114"/>
                <a:gd name="connsiteX98" fmla="*/ 151082 w 430428"/>
                <a:gd name="connsiteY98" fmla="*/ 224836 h 458114"/>
                <a:gd name="connsiteX99" fmla="*/ 152082 w 430428"/>
                <a:gd name="connsiteY99" fmla="*/ 212220 h 458114"/>
                <a:gd name="connsiteX100" fmla="*/ 160874 w 430428"/>
                <a:gd name="connsiteY100" fmla="*/ 201034 h 458114"/>
                <a:gd name="connsiteX101" fmla="*/ 175895 w 430428"/>
                <a:gd name="connsiteY101" fmla="*/ 197096 h 458114"/>
                <a:gd name="connsiteX102" fmla="*/ 271650 w 430428"/>
                <a:gd name="connsiteY102" fmla="*/ 178047 h 458114"/>
                <a:gd name="connsiteX103" fmla="*/ 273153 w 430428"/>
                <a:gd name="connsiteY103" fmla="*/ 179167 h 458114"/>
                <a:gd name="connsiteX104" fmla="*/ 270898 w 430428"/>
                <a:gd name="connsiteY104" fmla="*/ 185891 h 458114"/>
                <a:gd name="connsiteX105" fmla="*/ 269394 w 430428"/>
                <a:gd name="connsiteY105" fmla="*/ 185891 h 458114"/>
                <a:gd name="connsiteX106" fmla="*/ 271650 w 430428"/>
                <a:gd name="connsiteY106" fmla="*/ 178047 h 458114"/>
                <a:gd name="connsiteX107" fmla="*/ 297702 w 430428"/>
                <a:gd name="connsiteY107" fmla="*/ 169674 h 458114"/>
                <a:gd name="connsiteX108" fmla="*/ 301009 w 430428"/>
                <a:gd name="connsiteY108" fmla="*/ 174258 h 458114"/>
                <a:gd name="connsiteX109" fmla="*/ 293601 w 430428"/>
                <a:gd name="connsiteY109" fmla="*/ 173147 h 458114"/>
                <a:gd name="connsiteX110" fmla="*/ 297702 w 430428"/>
                <a:gd name="connsiteY110" fmla="*/ 169674 h 458114"/>
                <a:gd name="connsiteX111" fmla="*/ 207821 w 430428"/>
                <a:gd name="connsiteY111" fmla="*/ 164683 h 458114"/>
                <a:gd name="connsiteX112" fmla="*/ 204632 w 430428"/>
                <a:gd name="connsiteY112" fmla="*/ 190135 h 458114"/>
                <a:gd name="connsiteX113" fmla="*/ 181952 w 430428"/>
                <a:gd name="connsiteY113" fmla="*/ 192285 h 458114"/>
                <a:gd name="connsiteX114" fmla="*/ 183591 w 430428"/>
                <a:gd name="connsiteY114" fmla="*/ 184041 h 458114"/>
                <a:gd name="connsiteX115" fmla="*/ 186950 w 430428"/>
                <a:gd name="connsiteY115" fmla="*/ 179312 h 458114"/>
                <a:gd name="connsiteX116" fmla="*/ 190811 w 430428"/>
                <a:gd name="connsiteY116" fmla="*/ 180814 h 458114"/>
                <a:gd name="connsiteX117" fmla="*/ 196614 w 430428"/>
                <a:gd name="connsiteY117" fmla="*/ 174183 h 458114"/>
                <a:gd name="connsiteX118" fmla="*/ 199601 w 430428"/>
                <a:gd name="connsiteY118" fmla="*/ 173275 h 458114"/>
                <a:gd name="connsiteX119" fmla="*/ 193292 w 430428"/>
                <a:gd name="connsiteY119" fmla="*/ 182965 h 458114"/>
                <a:gd name="connsiteX120" fmla="*/ 189748 w 430428"/>
                <a:gd name="connsiteY120" fmla="*/ 189776 h 458114"/>
                <a:gd name="connsiteX121" fmla="*/ 196836 w 430428"/>
                <a:gd name="connsiteY121" fmla="*/ 186191 h 458114"/>
                <a:gd name="connsiteX122" fmla="*/ 204277 w 430428"/>
                <a:gd name="connsiteY122" fmla="*/ 171853 h 458114"/>
                <a:gd name="connsiteX123" fmla="*/ 199601 w 430428"/>
                <a:gd name="connsiteY123" fmla="*/ 173275 h 458114"/>
                <a:gd name="connsiteX124" fmla="*/ 202860 w 430428"/>
                <a:gd name="connsiteY124" fmla="*/ 168268 h 458114"/>
                <a:gd name="connsiteX125" fmla="*/ 200734 w 430428"/>
                <a:gd name="connsiteY125" fmla="*/ 166117 h 458114"/>
                <a:gd name="connsiteX126" fmla="*/ 188685 w 430428"/>
                <a:gd name="connsiteY126" fmla="*/ 176871 h 458114"/>
                <a:gd name="connsiteX127" fmla="*/ 186950 w 430428"/>
                <a:gd name="connsiteY127" fmla="*/ 179312 h 458114"/>
                <a:gd name="connsiteX128" fmla="*/ 186204 w 430428"/>
                <a:gd name="connsiteY128" fmla="*/ 179022 h 458114"/>
                <a:gd name="connsiteX129" fmla="*/ 207821 w 430428"/>
                <a:gd name="connsiteY129" fmla="*/ 164683 h 458114"/>
                <a:gd name="connsiteX130" fmla="*/ 236741 w 430428"/>
                <a:gd name="connsiteY130" fmla="*/ 150451 h 458114"/>
                <a:gd name="connsiteX131" fmla="*/ 221861 w 430428"/>
                <a:gd name="connsiteY131" fmla="*/ 165489 h 458114"/>
                <a:gd name="connsiteX132" fmla="*/ 221522 w 430428"/>
                <a:gd name="connsiteY132" fmla="*/ 165291 h 458114"/>
                <a:gd name="connsiteX133" fmla="*/ 232662 w 430428"/>
                <a:gd name="connsiteY133" fmla="*/ 151716 h 458114"/>
                <a:gd name="connsiteX134" fmla="*/ 240751 w 430428"/>
                <a:gd name="connsiteY134" fmla="*/ 149208 h 458114"/>
                <a:gd name="connsiteX135" fmla="*/ 248943 w 430428"/>
                <a:gd name="connsiteY135" fmla="*/ 153024 h 458114"/>
                <a:gd name="connsiteX136" fmla="*/ 239923 w 430428"/>
                <a:gd name="connsiteY136" fmla="*/ 184052 h 458114"/>
                <a:gd name="connsiteX137" fmla="*/ 221883 w 430428"/>
                <a:gd name="connsiteY137" fmla="*/ 197402 h 458114"/>
                <a:gd name="connsiteX138" fmla="*/ 212863 w 430428"/>
                <a:gd name="connsiteY138" fmla="*/ 187660 h 458114"/>
                <a:gd name="connsiteX139" fmla="*/ 221477 w 430428"/>
                <a:gd name="connsiteY139" fmla="*/ 165877 h 458114"/>
                <a:gd name="connsiteX140" fmla="*/ 221861 w 430428"/>
                <a:gd name="connsiteY140" fmla="*/ 165489 h 458114"/>
                <a:gd name="connsiteX141" fmla="*/ 225852 w 430428"/>
                <a:gd name="connsiteY141" fmla="*/ 167817 h 458114"/>
                <a:gd name="connsiteX142" fmla="*/ 233789 w 430428"/>
                <a:gd name="connsiteY142" fmla="*/ 159879 h 458114"/>
                <a:gd name="connsiteX143" fmla="*/ 236279 w 430428"/>
                <a:gd name="connsiteY143" fmla="*/ 160248 h 458114"/>
                <a:gd name="connsiteX144" fmla="*/ 231985 w 430428"/>
                <a:gd name="connsiteY144" fmla="*/ 167456 h 458114"/>
                <a:gd name="connsiteX145" fmla="*/ 225130 w 430428"/>
                <a:gd name="connsiteY145" fmla="*/ 176115 h 458114"/>
                <a:gd name="connsiteX146" fmla="*/ 221883 w 430428"/>
                <a:gd name="connsiteY146" fmla="*/ 184413 h 458114"/>
                <a:gd name="connsiteX147" fmla="*/ 226934 w 430428"/>
                <a:gd name="connsiteY147" fmla="*/ 184052 h 458114"/>
                <a:gd name="connsiteX148" fmla="*/ 241727 w 430428"/>
                <a:gd name="connsiteY148" fmla="*/ 167817 h 458114"/>
                <a:gd name="connsiteX149" fmla="*/ 243531 w 430428"/>
                <a:gd name="connsiteY149" fmla="*/ 161322 h 458114"/>
                <a:gd name="connsiteX150" fmla="*/ 236279 w 430428"/>
                <a:gd name="connsiteY150" fmla="*/ 160248 h 458114"/>
                <a:gd name="connsiteX151" fmla="*/ 242087 w 430428"/>
                <a:gd name="connsiteY151" fmla="*/ 150499 h 458114"/>
                <a:gd name="connsiteX152" fmla="*/ 239982 w 430428"/>
                <a:gd name="connsiteY152" fmla="*/ 149446 h 458114"/>
                <a:gd name="connsiteX153" fmla="*/ 238479 w 430428"/>
                <a:gd name="connsiteY153" fmla="*/ 148695 h 458114"/>
                <a:gd name="connsiteX154" fmla="*/ 239982 w 430428"/>
                <a:gd name="connsiteY154" fmla="*/ 149446 h 458114"/>
                <a:gd name="connsiteX155" fmla="*/ 236741 w 430428"/>
                <a:gd name="connsiteY155" fmla="*/ 150451 h 458114"/>
                <a:gd name="connsiteX156" fmla="*/ 113234 w 430428"/>
                <a:gd name="connsiteY156" fmla="*/ 141704 h 458114"/>
                <a:gd name="connsiteX157" fmla="*/ 147824 w 430428"/>
                <a:gd name="connsiteY157" fmla="*/ 180434 h 458114"/>
                <a:gd name="connsiteX158" fmla="*/ 144183 w 430428"/>
                <a:gd name="connsiteY158" fmla="*/ 184088 h 458114"/>
                <a:gd name="connsiteX159" fmla="*/ 111413 w 430428"/>
                <a:gd name="connsiteY159" fmla="*/ 143531 h 458114"/>
                <a:gd name="connsiteX160" fmla="*/ 113234 w 430428"/>
                <a:gd name="connsiteY160" fmla="*/ 141704 h 458114"/>
                <a:gd name="connsiteX161" fmla="*/ 218712 w 430428"/>
                <a:gd name="connsiteY161" fmla="*/ 140617 h 458114"/>
                <a:gd name="connsiteX162" fmla="*/ 218291 w 430428"/>
                <a:gd name="connsiteY162" fmla="*/ 146510 h 458114"/>
                <a:gd name="connsiteX163" fmla="*/ 217754 w 430428"/>
                <a:gd name="connsiteY163" fmla="*/ 146618 h 458114"/>
                <a:gd name="connsiteX164" fmla="*/ 218812 w 430428"/>
                <a:gd name="connsiteY164" fmla="*/ 139209 h 458114"/>
                <a:gd name="connsiteX165" fmla="*/ 218930 w 430428"/>
                <a:gd name="connsiteY165" fmla="*/ 139249 h 458114"/>
                <a:gd name="connsiteX166" fmla="*/ 218712 w 430428"/>
                <a:gd name="connsiteY166" fmla="*/ 140617 h 458114"/>
                <a:gd name="connsiteX167" fmla="*/ 341037 w 430428"/>
                <a:gd name="connsiteY167" fmla="*/ 133445 h 458114"/>
                <a:gd name="connsiteX168" fmla="*/ 343719 w 430428"/>
                <a:gd name="connsiteY168" fmla="*/ 137699 h 458114"/>
                <a:gd name="connsiteX169" fmla="*/ 336056 w 430428"/>
                <a:gd name="connsiteY169" fmla="*/ 135963 h 458114"/>
                <a:gd name="connsiteX170" fmla="*/ 341037 w 430428"/>
                <a:gd name="connsiteY170" fmla="*/ 133445 h 458114"/>
                <a:gd name="connsiteX171" fmla="*/ 385635 w 430428"/>
                <a:gd name="connsiteY171" fmla="*/ 125451 h 458114"/>
                <a:gd name="connsiteX172" fmla="*/ 408111 w 430428"/>
                <a:gd name="connsiteY172" fmla="*/ 128626 h 458114"/>
                <a:gd name="connsiteX173" fmla="*/ 424786 w 430428"/>
                <a:gd name="connsiteY173" fmla="*/ 130390 h 458114"/>
                <a:gd name="connsiteX174" fmla="*/ 425148 w 430428"/>
                <a:gd name="connsiteY174" fmla="*/ 133565 h 458114"/>
                <a:gd name="connsiteX175" fmla="*/ 406661 w 430428"/>
                <a:gd name="connsiteY175" fmla="*/ 136034 h 458114"/>
                <a:gd name="connsiteX176" fmla="*/ 383823 w 430428"/>
                <a:gd name="connsiteY176" fmla="*/ 130743 h 458114"/>
                <a:gd name="connsiteX177" fmla="*/ 385635 w 430428"/>
                <a:gd name="connsiteY177" fmla="*/ 125451 h 458114"/>
                <a:gd name="connsiteX178" fmla="*/ 311893 w 430428"/>
                <a:gd name="connsiteY178" fmla="*/ 118437 h 458114"/>
                <a:gd name="connsiteX179" fmla="*/ 315407 w 430428"/>
                <a:gd name="connsiteY179" fmla="*/ 120903 h 458114"/>
                <a:gd name="connsiteX180" fmla="*/ 309123 w 430428"/>
                <a:gd name="connsiteY180" fmla="*/ 121584 h 458114"/>
                <a:gd name="connsiteX181" fmla="*/ 311893 w 430428"/>
                <a:gd name="connsiteY181" fmla="*/ 118437 h 458114"/>
                <a:gd name="connsiteX182" fmla="*/ 247034 w 430428"/>
                <a:gd name="connsiteY182" fmla="*/ 117690 h 458114"/>
                <a:gd name="connsiteX183" fmla="*/ 251268 w 430428"/>
                <a:gd name="connsiteY183" fmla="*/ 127568 h 458114"/>
                <a:gd name="connsiteX184" fmla="*/ 230807 w 430428"/>
                <a:gd name="connsiteY184" fmla="*/ 152262 h 458114"/>
                <a:gd name="connsiteX185" fmla="*/ 218107 w 430428"/>
                <a:gd name="connsiteY185" fmla="*/ 149087 h 458114"/>
                <a:gd name="connsiteX186" fmla="*/ 218291 w 430428"/>
                <a:gd name="connsiteY186" fmla="*/ 146510 h 458114"/>
                <a:gd name="connsiteX187" fmla="*/ 221282 w 430428"/>
                <a:gd name="connsiteY187" fmla="*/ 145912 h 458114"/>
                <a:gd name="connsiteX188" fmla="*/ 222884 w 430428"/>
                <a:gd name="connsiteY188" fmla="*/ 140813 h 458114"/>
                <a:gd name="connsiteX189" fmla="*/ 227720 w 430428"/>
                <a:gd name="connsiteY189" fmla="*/ 143751 h 458114"/>
                <a:gd name="connsiteX190" fmla="*/ 235040 w 430428"/>
                <a:gd name="connsiteY190" fmla="*/ 139562 h 458114"/>
                <a:gd name="connsiteX191" fmla="*/ 242801 w 430428"/>
                <a:gd name="connsiteY191" fmla="*/ 127215 h 458114"/>
                <a:gd name="connsiteX192" fmla="*/ 230807 w 430428"/>
                <a:gd name="connsiteY192" fmla="*/ 131448 h 458114"/>
                <a:gd name="connsiteX193" fmla="*/ 223927 w 430428"/>
                <a:gd name="connsiteY193" fmla="*/ 137490 h 458114"/>
                <a:gd name="connsiteX194" fmla="*/ 222884 w 430428"/>
                <a:gd name="connsiteY194" fmla="*/ 140813 h 458114"/>
                <a:gd name="connsiteX195" fmla="*/ 221987 w 430428"/>
                <a:gd name="connsiteY195" fmla="*/ 140268 h 458114"/>
                <a:gd name="connsiteX196" fmla="*/ 218930 w 430428"/>
                <a:gd name="connsiteY196" fmla="*/ 139249 h 458114"/>
                <a:gd name="connsiteX197" fmla="*/ 220091 w 430428"/>
                <a:gd name="connsiteY197" fmla="*/ 131978 h 458114"/>
                <a:gd name="connsiteX198" fmla="*/ 232218 w 430428"/>
                <a:gd name="connsiteY198" fmla="*/ 121570 h 458114"/>
                <a:gd name="connsiteX199" fmla="*/ 247034 w 430428"/>
                <a:gd name="connsiteY199" fmla="*/ 117690 h 458114"/>
                <a:gd name="connsiteX200" fmla="*/ 354617 w 430428"/>
                <a:gd name="connsiteY200" fmla="*/ 115942 h 458114"/>
                <a:gd name="connsiteX201" fmla="*/ 361385 w 430428"/>
                <a:gd name="connsiteY201" fmla="*/ 120373 h 458114"/>
                <a:gd name="connsiteX202" fmla="*/ 354241 w 430428"/>
                <a:gd name="connsiteY202" fmla="*/ 125541 h 458114"/>
                <a:gd name="connsiteX203" fmla="*/ 352361 w 430428"/>
                <a:gd name="connsiteY203" fmla="*/ 117788 h 458114"/>
                <a:gd name="connsiteX204" fmla="*/ 354617 w 430428"/>
                <a:gd name="connsiteY204" fmla="*/ 115942 h 458114"/>
                <a:gd name="connsiteX205" fmla="*/ 232561 w 430428"/>
                <a:gd name="connsiteY205" fmla="*/ 106702 h 458114"/>
                <a:gd name="connsiteX206" fmla="*/ 218556 w 430428"/>
                <a:gd name="connsiteY206" fmla="*/ 111118 h 458114"/>
                <a:gd name="connsiteX207" fmla="*/ 177360 w 430428"/>
                <a:gd name="connsiteY207" fmla="*/ 161705 h 458114"/>
                <a:gd name="connsiteX208" fmla="*/ 177507 w 430428"/>
                <a:gd name="connsiteY208" fmla="*/ 162112 h 458114"/>
                <a:gd name="connsiteX209" fmla="*/ 175876 w 430428"/>
                <a:gd name="connsiteY209" fmla="*/ 163527 h 458114"/>
                <a:gd name="connsiteX210" fmla="*/ 157555 w 430428"/>
                <a:gd name="connsiteY210" fmla="*/ 186024 h 458114"/>
                <a:gd name="connsiteX211" fmla="*/ 130706 w 430428"/>
                <a:gd name="connsiteY211" fmla="*/ 222841 h 458114"/>
                <a:gd name="connsiteX212" fmla="*/ 130493 w 430428"/>
                <a:gd name="connsiteY212" fmla="*/ 225651 h 458114"/>
                <a:gd name="connsiteX213" fmla="*/ 128773 w 430428"/>
                <a:gd name="connsiteY213" fmla="*/ 225492 h 458114"/>
                <a:gd name="connsiteX214" fmla="*/ 99262 w 430428"/>
                <a:gd name="connsiteY214" fmla="*/ 265959 h 458114"/>
                <a:gd name="connsiteX215" fmla="*/ 121623 w 430428"/>
                <a:gd name="connsiteY215" fmla="*/ 268802 h 458114"/>
                <a:gd name="connsiteX216" fmla="*/ 148341 w 430428"/>
                <a:gd name="connsiteY216" fmla="*/ 277811 h 458114"/>
                <a:gd name="connsiteX217" fmla="*/ 171730 w 430428"/>
                <a:gd name="connsiteY217" fmla="*/ 271325 h 458114"/>
                <a:gd name="connsiteX218" fmla="*/ 200157 w 430428"/>
                <a:gd name="connsiteY218" fmla="*/ 234931 h 458114"/>
                <a:gd name="connsiteX219" fmla="*/ 206423 w 430428"/>
                <a:gd name="connsiteY219" fmla="*/ 227131 h 458114"/>
                <a:gd name="connsiteX220" fmla="*/ 201372 w 430428"/>
                <a:gd name="connsiteY220" fmla="*/ 230800 h 458114"/>
                <a:gd name="connsiteX221" fmla="*/ 188229 w 430428"/>
                <a:gd name="connsiteY221" fmla="*/ 227679 h 458114"/>
                <a:gd name="connsiteX222" fmla="*/ 192258 w 430428"/>
                <a:gd name="connsiteY222" fmla="*/ 212843 h 458114"/>
                <a:gd name="connsiteX223" fmla="*/ 196704 w 430428"/>
                <a:gd name="connsiteY223" fmla="*/ 207903 h 458114"/>
                <a:gd name="connsiteX224" fmla="*/ 192625 w 430428"/>
                <a:gd name="connsiteY224" fmla="*/ 215376 h 458114"/>
                <a:gd name="connsiteX225" fmla="*/ 196289 w 430428"/>
                <a:gd name="connsiteY225" fmla="*/ 216823 h 458114"/>
                <a:gd name="connsiteX226" fmla="*/ 202883 w 430428"/>
                <a:gd name="connsiteY226" fmla="*/ 206963 h 458114"/>
                <a:gd name="connsiteX227" fmla="*/ 204580 w 430428"/>
                <a:gd name="connsiteY227" fmla="*/ 206002 h 458114"/>
                <a:gd name="connsiteX228" fmla="*/ 197388 w 430428"/>
                <a:gd name="connsiteY228" fmla="*/ 217547 h 458114"/>
                <a:gd name="connsiteX229" fmla="*/ 194823 w 430428"/>
                <a:gd name="connsiteY229" fmla="*/ 224784 h 458114"/>
                <a:gd name="connsiteX230" fmla="*/ 199219 w 430428"/>
                <a:gd name="connsiteY230" fmla="*/ 224784 h 458114"/>
                <a:gd name="connsiteX231" fmla="*/ 206913 w 430428"/>
                <a:gd name="connsiteY231" fmla="*/ 219356 h 458114"/>
                <a:gd name="connsiteX232" fmla="*/ 211675 w 430428"/>
                <a:gd name="connsiteY232" fmla="*/ 211395 h 458114"/>
                <a:gd name="connsiteX233" fmla="*/ 211675 w 430428"/>
                <a:gd name="connsiteY233" fmla="*/ 201987 h 458114"/>
                <a:gd name="connsiteX234" fmla="*/ 204580 w 430428"/>
                <a:gd name="connsiteY234" fmla="*/ 206002 h 458114"/>
                <a:gd name="connsiteX235" fmla="*/ 209111 w 430428"/>
                <a:gd name="connsiteY235" fmla="*/ 198730 h 458114"/>
                <a:gd name="connsiteX236" fmla="*/ 206913 w 430428"/>
                <a:gd name="connsiteY236" fmla="*/ 196559 h 458114"/>
                <a:gd name="connsiteX237" fmla="*/ 196704 w 430428"/>
                <a:gd name="connsiteY237" fmla="*/ 207903 h 458114"/>
                <a:gd name="connsiteX238" fmla="*/ 200822 w 430428"/>
                <a:gd name="connsiteY238" fmla="*/ 200359 h 458114"/>
                <a:gd name="connsiteX239" fmla="*/ 215339 w 430428"/>
                <a:gd name="connsiteY239" fmla="*/ 196197 h 458114"/>
                <a:gd name="connsiteX240" fmla="*/ 218911 w 430428"/>
                <a:gd name="connsiteY240" fmla="*/ 209224 h 458114"/>
                <a:gd name="connsiteX241" fmla="*/ 216578 w 430428"/>
                <a:gd name="connsiteY241" fmla="*/ 214490 h 458114"/>
                <a:gd name="connsiteX242" fmla="*/ 251973 w 430428"/>
                <a:gd name="connsiteY242" fmla="*/ 170430 h 458114"/>
                <a:gd name="connsiteX243" fmla="*/ 281480 w 430428"/>
                <a:gd name="connsiteY243" fmla="*/ 134397 h 458114"/>
                <a:gd name="connsiteX244" fmla="*/ 282533 w 430428"/>
                <a:gd name="connsiteY244" fmla="*/ 128437 h 458114"/>
                <a:gd name="connsiteX245" fmla="*/ 269219 w 430428"/>
                <a:gd name="connsiteY245" fmla="*/ 116934 h 458114"/>
                <a:gd name="connsiteX246" fmla="*/ 250664 w 430428"/>
                <a:gd name="connsiteY246" fmla="*/ 107338 h 458114"/>
                <a:gd name="connsiteX247" fmla="*/ 232561 w 430428"/>
                <a:gd name="connsiteY247" fmla="*/ 106702 h 458114"/>
                <a:gd name="connsiteX248" fmla="*/ 227869 w 430428"/>
                <a:gd name="connsiteY248" fmla="*/ 99681 h 458114"/>
                <a:gd name="connsiteX249" fmla="*/ 226672 w 430428"/>
                <a:gd name="connsiteY249" fmla="*/ 101152 h 458114"/>
                <a:gd name="connsiteX250" fmla="*/ 229101 w 430428"/>
                <a:gd name="connsiteY250" fmla="*/ 99690 h 458114"/>
                <a:gd name="connsiteX251" fmla="*/ 228584 w 430428"/>
                <a:gd name="connsiteY251" fmla="*/ 99805 h 458114"/>
                <a:gd name="connsiteX252" fmla="*/ 250056 w 430428"/>
                <a:gd name="connsiteY252" fmla="*/ 95024 h 458114"/>
                <a:gd name="connsiteX253" fmla="*/ 235087 w 430428"/>
                <a:gd name="connsiteY253" fmla="*/ 98357 h 458114"/>
                <a:gd name="connsiteX254" fmla="*/ 253470 w 430428"/>
                <a:gd name="connsiteY254" fmla="*/ 100790 h 458114"/>
                <a:gd name="connsiteX255" fmla="*/ 274266 w 430428"/>
                <a:gd name="connsiteY255" fmla="*/ 111818 h 458114"/>
                <a:gd name="connsiteX256" fmla="*/ 284074 w 430428"/>
                <a:gd name="connsiteY256" fmla="*/ 119710 h 458114"/>
                <a:gd name="connsiteX257" fmla="*/ 284831 w 430428"/>
                <a:gd name="connsiteY257" fmla="*/ 115425 h 458114"/>
                <a:gd name="connsiteX258" fmla="*/ 250056 w 430428"/>
                <a:gd name="connsiteY258" fmla="*/ 95024 h 458114"/>
                <a:gd name="connsiteX259" fmla="*/ 348689 w 430428"/>
                <a:gd name="connsiteY259" fmla="*/ 93837 h 458114"/>
                <a:gd name="connsiteX260" fmla="*/ 350887 w 430428"/>
                <a:gd name="connsiteY260" fmla="*/ 99332 h 458114"/>
                <a:gd name="connsiteX261" fmla="*/ 350154 w 430428"/>
                <a:gd name="connsiteY261" fmla="*/ 99332 h 458114"/>
                <a:gd name="connsiteX262" fmla="*/ 347590 w 430428"/>
                <a:gd name="connsiteY262" fmla="*/ 97867 h 458114"/>
                <a:gd name="connsiteX263" fmla="*/ 347223 w 430428"/>
                <a:gd name="connsiteY263" fmla="*/ 96401 h 458114"/>
                <a:gd name="connsiteX264" fmla="*/ 347956 w 430428"/>
                <a:gd name="connsiteY264" fmla="*/ 94203 h 458114"/>
                <a:gd name="connsiteX265" fmla="*/ 348689 w 430428"/>
                <a:gd name="connsiteY265" fmla="*/ 93837 h 458114"/>
                <a:gd name="connsiteX266" fmla="*/ 317061 w 430428"/>
                <a:gd name="connsiteY266" fmla="*/ 78108 h 458114"/>
                <a:gd name="connsiteX267" fmla="*/ 319600 w 430428"/>
                <a:gd name="connsiteY267" fmla="*/ 80014 h 458114"/>
                <a:gd name="connsiteX268" fmla="*/ 318965 w 430428"/>
                <a:gd name="connsiteY268" fmla="*/ 81284 h 458114"/>
                <a:gd name="connsiteX269" fmla="*/ 317696 w 430428"/>
                <a:gd name="connsiteY269" fmla="*/ 81919 h 458114"/>
                <a:gd name="connsiteX270" fmla="*/ 316743 w 430428"/>
                <a:gd name="connsiteY270" fmla="*/ 81284 h 458114"/>
                <a:gd name="connsiteX271" fmla="*/ 317061 w 430428"/>
                <a:gd name="connsiteY271" fmla="*/ 78108 h 458114"/>
                <a:gd name="connsiteX272" fmla="*/ 288042 w 430428"/>
                <a:gd name="connsiteY272" fmla="*/ 75251 h 458114"/>
                <a:gd name="connsiteX273" fmla="*/ 291365 w 430428"/>
                <a:gd name="connsiteY273" fmla="*/ 83597 h 458114"/>
                <a:gd name="connsiteX274" fmla="*/ 290257 w 430428"/>
                <a:gd name="connsiteY274" fmla="*/ 83597 h 458114"/>
                <a:gd name="connsiteX275" fmla="*/ 287304 w 430428"/>
                <a:gd name="connsiteY275" fmla="*/ 75614 h 458114"/>
                <a:gd name="connsiteX276" fmla="*/ 288042 w 430428"/>
                <a:gd name="connsiteY276" fmla="*/ 75251 h 458114"/>
                <a:gd name="connsiteX277" fmla="*/ 324910 w 430428"/>
                <a:gd name="connsiteY277" fmla="*/ 60815 h 458114"/>
                <a:gd name="connsiteX278" fmla="*/ 278647 w 430428"/>
                <a:gd name="connsiteY278" fmla="*/ 69311 h 458114"/>
                <a:gd name="connsiteX279" fmla="*/ 253634 w 430428"/>
                <a:gd name="connsiteY279" fmla="*/ 84570 h 458114"/>
                <a:gd name="connsiteX280" fmla="*/ 271899 w 430428"/>
                <a:gd name="connsiteY280" fmla="*/ 86157 h 458114"/>
                <a:gd name="connsiteX281" fmla="*/ 301990 w 430428"/>
                <a:gd name="connsiteY281" fmla="*/ 122506 h 458114"/>
                <a:gd name="connsiteX282" fmla="*/ 281480 w 430428"/>
                <a:gd name="connsiteY282" fmla="*/ 150972 h 458114"/>
                <a:gd name="connsiteX283" fmla="*/ 244777 w 430428"/>
                <a:gd name="connsiteY283" fmla="*/ 196014 h 458114"/>
                <a:gd name="connsiteX284" fmla="*/ 163094 w 430428"/>
                <a:gd name="connsiteY284" fmla="*/ 294386 h 458114"/>
                <a:gd name="connsiteX285" fmla="*/ 157696 w 430428"/>
                <a:gd name="connsiteY285" fmla="*/ 294386 h 458114"/>
                <a:gd name="connsiteX286" fmla="*/ 127785 w 430428"/>
                <a:gd name="connsiteY286" fmla="*/ 276414 h 458114"/>
                <a:gd name="connsiteX287" fmla="*/ 95591 w 430428"/>
                <a:gd name="connsiteY287" fmla="*/ 270992 h 458114"/>
                <a:gd name="connsiteX288" fmla="*/ 85275 w 430428"/>
                <a:gd name="connsiteY288" fmla="*/ 285138 h 458114"/>
                <a:gd name="connsiteX289" fmla="*/ 95014 w 430428"/>
                <a:gd name="connsiteY289" fmla="*/ 394097 h 458114"/>
                <a:gd name="connsiteX290" fmla="*/ 193132 w 430428"/>
                <a:gd name="connsiteY290" fmla="*/ 352383 h 458114"/>
                <a:gd name="connsiteX291" fmla="*/ 260453 w 430428"/>
                <a:gd name="connsiteY291" fmla="*/ 271878 h 458114"/>
                <a:gd name="connsiteX292" fmla="*/ 289704 w 430428"/>
                <a:gd name="connsiteY292" fmla="*/ 235041 h 458114"/>
                <a:gd name="connsiteX293" fmla="*/ 289401 w 430428"/>
                <a:gd name="connsiteY293" fmla="*/ 234732 h 458114"/>
                <a:gd name="connsiteX294" fmla="*/ 292619 w 430428"/>
                <a:gd name="connsiteY294" fmla="*/ 230077 h 458114"/>
                <a:gd name="connsiteX295" fmla="*/ 293220 w 430428"/>
                <a:gd name="connsiteY295" fmla="*/ 230614 h 458114"/>
                <a:gd name="connsiteX296" fmla="*/ 325879 w 430428"/>
                <a:gd name="connsiteY296" fmla="*/ 189485 h 458114"/>
                <a:gd name="connsiteX297" fmla="*/ 354737 w 430428"/>
                <a:gd name="connsiteY297" fmla="*/ 71896 h 458114"/>
                <a:gd name="connsiteX298" fmla="*/ 324910 w 430428"/>
                <a:gd name="connsiteY298" fmla="*/ 60815 h 458114"/>
                <a:gd name="connsiteX299" fmla="*/ 351971 w 430428"/>
                <a:gd name="connsiteY299" fmla="*/ 46 h 458114"/>
                <a:gd name="connsiteX300" fmla="*/ 353743 w 430428"/>
                <a:gd name="connsiteY300" fmla="*/ 2925 h 458114"/>
                <a:gd name="connsiteX301" fmla="*/ 331065 w 430428"/>
                <a:gd name="connsiteY301" fmla="*/ 25602 h 458114"/>
                <a:gd name="connsiteX302" fmla="*/ 324806 w 430428"/>
                <a:gd name="connsiteY302" fmla="*/ 50742 h 458114"/>
                <a:gd name="connsiteX303" fmla="*/ 347157 w 430428"/>
                <a:gd name="connsiteY303" fmla="*/ 55563 h 458114"/>
                <a:gd name="connsiteX304" fmla="*/ 347223 w 430428"/>
                <a:gd name="connsiteY304" fmla="*/ 52198 h 458114"/>
                <a:gd name="connsiteX305" fmla="*/ 362745 w 430428"/>
                <a:gd name="connsiteY305" fmla="*/ 40125 h 458114"/>
                <a:gd name="connsiteX306" fmla="*/ 374387 w 430428"/>
                <a:gd name="connsiteY306" fmla="*/ 33733 h 458114"/>
                <a:gd name="connsiteX307" fmla="*/ 375445 w 430428"/>
                <a:gd name="connsiteY307" fmla="*/ 35153 h 458114"/>
                <a:gd name="connsiteX308" fmla="*/ 366273 w 430428"/>
                <a:gd name="connsiteY308" fmla="*/ 45451 h 458114"/>
                <a:gd name="connsiteX309" fmla="*/ 352398 w 430428"/>
                <a:gd name="connsiteY309" fmla="*/ 56693 h 458114"/>
                <a:gd name="connsiteX310" fmla="*/ 361895 w 430428"/>
                <a:gd name="connsiteY310" fmla="*/ 58742 h 458114"/>
                <a:gd name="connsiteX311" fmla="*/ 378005 w 430428"/>
                <a:gd name="connsiteY311" fmla="*/ 74182 h 458114"/>
                <a:gd name="connsiteX312" fmla="*/ 382449 w 430428"/>
                <a:gd name="connsiteY312" fmla="*/ 85323 h 458114"/>
                <a:gd name="connsiteX313" fmla="*/ 408749 w 430428"/>
                <a:gd name="connsiteY313" fmla="*/ 84277 h 458114"/>
                <a:gd name="connsiteX314" fmla="*/ 428807 w 430428"/>
                <a:gd name="connsiteY314" fmla="*/ 82463 h 458114"/>
                <a:gd name="connsiteX315" fmla="*/ 429901 w 430428"/>
                <a:gd name="connsiteY315" fmla="*/ 86091 h 458114"/>
                <a:gd name="connsiteX316" fmla="*/ 409478 w 430428"/>
                <a:gd name="connsiteY316" fmla="*/ 92260 h 458114"/>
                <a:gd name="connsiteX317" fmla="*/ 384963 w 430428"/>
                <a:gd name="connsiteY317" fmla="*/ 91626 h 458114"/>
                <a:gd name="connsiteX318" fmla="*/ 387563 w 430428"/>
                <a:gd name="connsiteY318" fmla="*/ 98146 h 458114"/>
                <a:gd name="connsiteX319" fmla="*/ 380213 w 430428"/>
                <a:gd name="connsiteY319" fmla="*/ 140264 h 458114"/>
                <a:gd name="connsiteX320" fmla="*/ 372898 w 430428"/>
                <a:gd name="connsiteY320" fmla="*/ 150577 h 458114"/>
                <a:gd name="connsiteX321" fmla="*/ 387223 w 430428"/>
                <a:gd name="connsiteY321" fmla="*/ 156744 h 458114"/>
                <a:gd name="connsiteX322" fmla="*/ 407698 w 430428"/>
                <a:gd name="connsiteY322" fmla="*/ 168817 h 458114"/>
                <a:gd name="connsiteX323" fmla="*/ 405543 w 430428"/>
                <a:gd name="connsiteY323" fmla="*/ 172013 h 458114"/>
                <a:gd name="connsiteX324" fmla="*/ 386864 w 430428"/>
                <a:gd name="connsiteY324" fmla="*/ 163491 h 458114"/>
                <a:gd name="connsiteX325" fmla="*/ 369392 w 430428"/>
                <a:gd name="connsiteY325" fmla="*/ 155520 h 458114"/>
                <a:gd name="connsiteX326" fmla="*/ 354737 w 430428"/>
                <a:gd name="connsiteY326" fmla="*/ 176179 h 458114"/>
                <a:gd name="connsiteX327" fmla="*/ 354070 w 430428"/>
                <a:gd name="connsiteY327" fmla="*/ 177007 h 458114"/>
                <a:gd name="connsiteX328" fmla="*/ 367983 w 430428"/>
                <a:gd name="connsiteY328" fmla="*/ 188080 h 458114"/>
                <a:gd name="connsiteX329" fmla="*/ 382636 w 430428"/>
                <a:gd name="connsiteY329" fmla="*/ 200909 h 458114"/>
                <a:gd name="connsiteX330" fmla="*/ 380805 w 430428"/>
                <a:gd name="connsiteY330" fmla="*/ 204117 h 458114"/>
                <a:gd name="connsiteX331" fmla="*/ 363220 w 430428"/>
                <a:gd name="connsiteY331" fmla="*/ 194138 h 458114"/>
                <a:gd name="connsiteX332" fmla="*/ 350030 w 430428"/>
                <a:gd name="connsiteY332" fmla="*/ 182020 h 458114"/>
                <a:gd name="connsiteX333" fmla="*/ 335280 w 430428"/>
                <a:gd name="connsiteY333" fmla="*/ 200324 h 458114"/>
                <a:gd name="connsiteX334" fmla="*/ 348128 w 430428"/>
                <a:gd name="connsiteY334" fmla="*/ 211357 h 458114"/>
                <a:gd name="connsiteX335" fmla="*/ 357075 w 430428"/>
                <a:gd name="connsiteY335" fmla="*/ 234599 h 458114"/>
                <a:gd name="connsiteX336" fmla="*/ 354226 w 430428"/>
                <a:gd name="connsiteY336" fmla="*/ 236027 h 458114"/>
                <a:gd name="connsiteX337" fmla="*/ 343188 w 430428"/>
                <a:gd name="connsiteY337" fmla="*/ 218183 h 458114"/>
                <a:gd name="connsiteX338" fmla="*/ 330852 w 430428"/>
                <a:gd name="connsiteY338" fmla="*/ 205819 h 458114"/>
                <a:gd name="connsiteX339" fmla="*/ 320927 w 430428"/>
                <a:gd name="connsiteY339" fmla="*/ 218135 h 458114"/>
                <a:gd name="connsiteX340" fmla="*/ 331980 w 430428"/>
                <a:gd name="connsiteY340" fmla="*/ 231430 h 458114"/>
                <a:gd name="connsiteX341" fmla="*/ 346160 w 430428"/>
                <a:gd name="connsiteY341" fmla="*/ 239021 h 458114"/>
                <a:gd name="connsiteX342" fmla="*/ 345805 w 430428"/>
                <a:gd name="connsiteY342" fmla="*/ 241552 h 458114"/>
                <a:gd name="connsiteX343" fmla="*/ 325245 w 430428"/>
                <a:gd name="connsiteY343" fmla="*/ 236852 h 458114"/>
                <a:gd name="connsiteX344" fmla="*/ 316598 w 430428"/>
                <a:gd name="connsiteY344" fmla="*/ 223507 h 458114"/>
                <a:gd name="connsiteX345" fmla="*/ 303479 w 430428"/>
                <a:gd name="connsiteY345" fmla="*/ 239787 h 458114"/>
                <a:gd name="connsiteX346" fmla="*/ 313446 w 430428"/>
                <a:gd name="connsiteY346" fmla="*/ 248697 h 458114"/>
                <a:gd name="connsiteX347" fmla="*/ 319792 w 430428"/>
                <a:gd name="connsiteY347" fmla="*/ 273763 h 458114"/>
                <a:gd name="connsiteX348" fmla="*/ 316574 w 430428"/>
                <a:gd name="connsiteY348" fmla="*/ 273763 h 458114"/>
                <a:gd name="connsiteX349" fmla="*/ 306205 w 430428"/>
                <a:gd name="connsiteY349" fmla="*/ 251920 h 458114"/>
                <a:gd name="connsiteX350" fmla="*/ 299351 w 430428"/>
                <a:gd name="connsiteY350" fmla="*/ 244909 h 458114"/>
                <a:gd name="connsiteX351" fmla="*/ 287700 w 430428"/>
                <a:gd name="connsiteY351" fmla="*/ 259368 h 458114"/>
                <a:gd name="connsiteX352" fmla="*/ 299985 w 430428"/>
                <a:gd name="connsiteY352" fmla="*/ 267974 h 458114"/>
                <a:gd name="connsiteX353" fmla="*/ 317213 w 430428"/>
                <a:gd name="connsiteY353" fmla="*/ 278598 h 458114"/>
                <a:gd name="connsiteX354" fmla="*/ 315777 w 430428"/>
                <a:gd name="connsiteY354" fmla="*/ 281895 h 458114"/>
                <a:gd name="connsiteX355" fmla="*/ 297113 w 430428"/>
                <a:gd name="connsiteY355" fmla="*/ 273469 h 458114"/>
                <a:gd name="connsiteX356" fmla="*/ 284582 w 430428"/>
                <a:gd name="connsiteY356" fmla="*/ 263236 h 458114"/>
                <a:gd name="connsiteX357" fmla="*/ 269989 w 430428"/>
                <a:gd name="connsiteY357" fmla="*/ 281346 h 458114"/>
                <a:gd name="connsiteX358" fmla="*/ 274293 w 430428"/>
                <a:gd name="connsiteY358" fmla="*/ 296338 h 458114"/>
                <a:gd name="connsiteX359" fmla="*/ 284599 w 430428"/>
                <a:gd name="connsiteY359" fmla="*/ 315517 h 458114"/>
                <a:gd name="connsiteX360" fmla="*/ 282112 w 430428"/>
                <a:gd name="connsiteY360" fmla="*/ 318050 h 458114"/>
                <a:gd name="connsiteX361" fmla="*/ 267540 w 430428"/>
                <a:gd name="connsiteY361" fmla="*/ 299233 h 458114"/>
                <a:gd name="connsiteX362" fmla="*/ 264889 w 430428"/>
                <a:gd name="connsiteY362" fmla="*/ 287958 h 458114"/>
                <a:gd name="connsiteX363" fmla="*/ 250683 w 430428"/>
                <a:gd name="connsiteY363" fmla="*/ 306966 h 458114"/>
                <a:gd name="connsiteX364" fmla="*/ 262108 w 430428"/>
                <a:gd name="connsiteY364" fmla="*/ 323574 h 458114"/>
                <a:gd name="connsiteX365" fmla="*/ 278228 w 430428"/>
                <a:gd name="connsiteY365" fmla="*/ 337668 h 458114"/>
                <a:gd name="connsiteX366" fmla="*/ 277129 w 430428"/>
                <a:gd name="connsiteY366" fmla="*/ 339837 h 458114"/>
                <a:gd name="connsiteX367" fmla="*/ 255880 w 430428"/>
                <a:gd name="connsiteY367" fmla="*/ 328589 h 458114"/>
                <a:gd name="connsiteX368" fmla="*/ 246316 w 430428"/>
                <a:gd name="connsiteY368" fmla="*/ 312810 h 458114"/>
                <a:gd name="connsiteX369" fmla="*/ 238572 w 430428"/>
                <a:gd name="connsiteY369" fmla="*/ 323171 h 458114"/>
                <a:gd name="connsiteX370" fmla="*/ 227426 w 430428"/>
                <a:gd name="connsiteY370" fmla="*/ 336627 h 458114"/>
                <a:gd name="connsiteX371" fmla="*/ 239673 w 430428"/>
                <a:gd name="connsiteY371" fmla="*/ 345530 h 458114"/>
                <a:gd name="connsiteX372" fmla="*/ 252492 w 430428"/>
                <a:gd name="connsiteY372" fmla="*/ 361537 h 458114"/>
                <a:gd name="connsiteX373" fmla="*/ 249643 w 430428"/>
                <a:gd name="connsiteY373" fmla="*/ 363720 h 458114"/>
                <a:gd name="connsiteX374" fmla="*/ 236113 w 430428"/>
                <a:gd name="connsiteY374" fmla="*/ 350623 h 458114"/>
                <a:gd name="connsiteX375" fmla="*/ 223995 w 430428"/>
                <a:gd name="connsiteY375" fmla="*/ 340769 h 458114"/>
                <a:gd name="connsiteX376" fmla="*/ 219168 w 430428"/>
                <a:gd name="connsiteY376" fmla="*/ 346596 h 458114"/>
                <a:gd name="connsiteX377" fmla="*/ 222189 w 430428"/>
                <a:gd name="connsiteY377" fmla="*/ 363296 h 458114"/>
                <a:gd name="connsiteX378" fmla="*/ 231165 w 430428"/>
                <a:gd name="connsiteY378" fmla="*/ 374191 h 458114"/>
                <a:gd name="connsiteX379" fmla="*/ 239783 w 430428"/>
                <a:gd name="connsiteY379" fmla="*/ 382180 h 458114"/>
                <a:gd name="connsiteX380" fmla="*/ 238347 w 430428"/>
                <a:gd name="connsiteY380" fmla="*/ 384722 h 458114"/>
                <a:gd name="connsiteX381" fmla="*/ 216084 w 430428"/>
                <a:gd name="connsiteY381" fmla="*/ 364022 h 458114"/>
                <a:gd name="connsiteX382" fmla="*/ 214962 w 430428"/>
                <a:gd name="connsiteY382" fmla="*/ 351674 h 458114"/>
                <a:gd name="connsiteX383" fmla="*/ 204134 w 430428"/>
                <a:gd name="connsiteY383" fmla="*/ 364744 h 458114"/>
                <a:gd name="connsiteX384" fmla="*/ 196900 w 430428"/>
                <a:gd name="connsiteY384" fmla="*/ 370721 h 458114"/>
                <a:gd name="connsiteX385" fmla="*/ 199969 w 430428"/>
                <a:gd name="connsiteY385" fmla="*/ 375694 h 458114"/>
                <a:gd name="connsiteX386" fmla="*/ 227360 w 430428"/>
                <a:gd name="connsiteY386" fmla="*/ 401101 h 458114"/>
                <a:gd name="connsiteX387" fmla="*/ 224469 w 430428"/>
                <a:gd name="connsiteY387" fmla="*/ 401463 h 458114"/>
                <a:gd name="connsiteX388" fmla="*/ 191944 w 430428"/>
                <a:gd name="connsiteY388" fmla="*/ 377787 h 458114"/>
                <a:gd name="connsiteX389" fmla="*/ 191126 w 430428"/>
                <a:gd name="connsiteY389" fmla="*/ 375491 h 458114"/>
                <a:gd name="connsiteX390" fmla="*/ 170181 w 430428"/>
                <a:gd name="connsiteY390" fmla="*/ 392795 h 458114"/>
                <a:gd name="connsiteX391" fmla="*/ 180463 w 430428"/>
                <a:gd name="connsiteY391" fmla="*/ 406212 h 458114"/>
                <a:gd name="connsiteX392" fmla="*/ 195861 w 430428"/>
                <a:gd name="connsiteY392" fmla="*/ 418285 h 458114"/>
                <a:gd name="connsiteX393" fmla="*/ 207320 w 430428"/>
                <a:gd name="connsiteY393" fmla="*/ 438526 h 458114"/>
                <a:gd name="connsiteX394" fmla="*/ 203739 w 430428"/>
                <a:gd name="connsiteY394" fmla="*/ 439236 h 458114"/>
                <a:gd name="connsiteX395" fmla="*/ 179747 w 430428"/>
                <a:gd name="connsiteY395" fmla="*/ 417930 h 458114"/>
                <a:gd name="connsiteX396" fmla="*/ 167841 w 430428"/>
                <a:gd name="connsiteY396" fmla="*/ 405679 h 458114"/>
                <a:gd name="connsiteX397" fmla="*/ 164621 w 430428"/>
                <a:gd name="connsiteY397" fmla="*/ 397388 h 458114"/>
                <a:gd name="connsiteX398" fmla="*/ 164014 w 430428"/>
                <a:gd name="connsiteY398" fmla="*/ 397889 h 458114"/>
                <a:gd name="connsiteX399" fmla="*/ 126228 w 430428"/>
                <a:gd name="connsiteY399" fmla="*/ 409181 h 458114"/>
                <a:gd name="connsiteX400" fmla="*/ 127874 w 430428"/>
                <a:gd name="connsiteY400" fmla="*/ 410033 h 458114"/>
                <a:gd name="connsiteX401" fmla="*/ 140647 w 430428"/>
                <a:gd name="connsiteY401" fmla="*/ 435509 h 458114"/>
                <a:gd name="connsiteX402" fmla="*/ 151595 w 430428"/>
                <a:gd name="connsiteY402" fmla="*/ 455962 h 458114"/>
                <a:gd name="connsiteX403" fmla="*/ 148675 w 430428"/>
                <a:gd name="connsiteY403" fmla="*/ 458114 h 458114"/>
                <a:gd name="connsiteX404" fmla="*/ 131523 w 430428"/>
                <a:gd name="connsiteY404" fmla="*/ 439097 h 458114"/>
                <a:gd name="connsiteX405" fmla="*/ 121305 w 430428"/>
                <a:gd name="connsiteY405" fmla="*/ 411827 h 458114"/>
                <a:gd name="connsiteX406" fmla="*/ 122134 w 430428"/>
                <a:gd name="connsiteY406" fmla="*/ 410404 h 458114"/>
                <a:gd name="connsiteX407" fmla="*/ 117740 w 430428"/>
                <a:gd name="connsiteY407" fmla="*/ 411717 h 458114"/>
                <a:gd name="connsiteX408" fmla="*/ 77530 w 430428"/>
                <a:gd name="connsiteY408" fmla="*/ 401160 h 458114"/>
                <a:gd name="connsiteX409" fmla="*/ 64479 w 430428"/>
                <a:gd name="connsiteY409" fmla="*/ 386287 h 458114"/>
                <a:gd name="connsiteX410" fmla="*/ 64280 w 430428"/>
                <a:gd name="connsiteY410" fmla="*/ 386644 h 458114"/>
                <a:gd name="connsiteX411" fmla="*/ 43380 w 430428"/>
                <a:gd name="connsiteY411" fmla="*/ 396808 h 458114"/>
                <a:gd name="connsiteX412" fmla="*/ 26377 w 430428"/>
                <a:gd name="connsiteY412" fmla="*/ 406972 h 458114"/>
                <a:gd name="connsiteX413" fmla="*/ 25314 w 430428"/>
                <a:gd name="connsiteY413" fmla="*/ 405220 h 458114"/>
                <a:gd name="connsiteX414" fmla="*/ 41609 w 430428"/>
                <a:gd name="connsiteY414" fmla="*/ 391201 h 458114"/>
                <a:gd name="connsiteX415" fmla="*/ 61245 w 430428"/>
                <a:gd name="connsiteY415" fmla="*/ 382602 h 458114"/>
                <a:gd name="connsiteX416" fmla="*/ 53621 w 430428"/>
                <a:gd name="connsiteY416" fmla="*/ 373914 h 458114"/>
                <a:gd name="connsiteX417" fmla="*/ 50529 w 430428"/>
                <a:gd name="connsiteY417" fmla="*/ 355689 h 458114"/>
                <a:gd name="connsiteX418" fmla="*/ 48752 w 430428"/>
                <a:gd name="connsiteY418" fmla="*/ 356318 h 458114"/>
                <a:gd name="connsiteX419" fmla="*/ 20901 w 430428"/>
                <a:gd name="connsiteY419" fmla="*/ 343817 h 458114"/>
                <a:gd name="connsiteX420" fmla="*/ 283 w 430428"/>
                <a:gd name="connsiteY420" fmla="*/ 333101 h 458114"/>
                <a:gd name="connsiteX421" fmla="*/ 1730 w 430428"/>
                <a:gd name="connsiteY421" fmla="*/ 330243 h 458114"/>
                <a:gd name="connsiteX422" fmla="*/ 27050 w 430428"/>
                <a:gd name="connsiteY422" fmla="*/ 339173 h 458114"/>
                <a:gd name="connsiteX423" fmla="*/ 49384 w 430428"/>
                <a:gd name="connsiteY423" fmla="*/ 348940 h 458114"/>
                <a:gd name="connsiteX424" fmla="*/ 47432 w 430428"/>
                <a:gd name="connsiteY424" fmla="*/ 337432 h 458114"/>
                <a:gd name="connsiteX425" fmla="*/ 55549 w 430428"/>
                <a:gd name="connsiteY425" fmla="*/ 313449 h 458114"/>
                <a:gd name="connsiteX426" fmla="*/ 36953 w 430428"/>
                <a:gd name="connsiteY426" fmla="*/ 307424 h 458114"/>
                <a:gd name="connsiteX427" fmla="*/ 19329 w 430428"/>
                <a:gd name="connsiteY427" fmla="*/ 294629 h 458114"/>
                <a:gd name="connsiteX428" fmla="*/ 21127 w 430428"/>
                <a:gd name="connsiteY428" fmla="*/ 292142 h 458114"/>
                <a:gd name="connsiteX429" fmla="*/ 39920 w 430428"/>
                <a:gd name="connsiteY429" fmla="*/ 299872 h 458114"/>
                <a:gd name="connsiteX430" fmla="*/ 57881 w 430428"/>
                <a:gd name="connsiteY430" fmla="*/ 306558 h 458114"/>
                <a:gd name="connsiteX431" fmla="*/ 60384 w 430428"/>
                <a:gd name="connsiteY431" fmla="*/ 299162 h 458114"/>
                <a:gd name="connsiteX432" fmla="*/ 65031 w 430428"/>
                <a:gd name="connsiteY432" fmla="*/ 292758 h 458114"/>
                <a:gd name="connsiteX433" fmla="*/ 44062 w 430428"/>
                <a:gd name="connsiteY433" fmla="*/ 276687 h 458114"/>
                <a:gd name="connsiteX434" fmla="*/ 31674 w 430428"/>
                <a:gd name="connsiteY434" fmla="*/ 253056 h 458114"/>
                <a:gd name="connsiteX435" fmla="*/ 34953 w 430428"/>
                <a:gd name="connsiteY435" fmla="*/ 251965 h 458114"/>
                <a:gd name="connsiteX436" fmla="*/ 50256 w 430428"/>
                <a:gd name="connsiteY436" fmla="*/ 272324 h 458114"/>
                <a:gd name="connsiteX437" fmla="*/ 68695 w 430428"/>
                <a:gd name="connsiteY437" fmla="*/ 287707 h 458114"/>
                <a:gd name="connsiteX438" fmla="*/ 89004 w 430428"/>
                <a:gd name="connsiteY438" fmla="*/ 259716 h 458114"/>
                <a:gd name="connsiteX439" fmla="*/ 76886 w 430428"/>
                <a:gd name="connsiteY439" fmla="*/ 243115 h 458114"/>
                <a:gd name="connsiteX440" fmla="*/ 61114 w 430428"/>
                <a:gd name="connsiteY440" fmla="*/ 236610 h 458114"/>
                <a:gd name="connsiteX441" fmla="*/ 53586 w 430428"/>
                <a:gd name="connsiteY441" fmla="*/ 221432 h 458114"/>
                <a:gd name="connsiteX442" fmla="*/ 56095 w 430428"/>
                <a:gd name="connsiteY442" fmla="*/ 221432 h 458114"/>
                <a:gd name="connsiteX443" fmla="*/ 80113 w 430428"/>
                <a:gd name="connsiteY443" fmla="*/ 240947 h 458114"/>
                <a:gd name="connsiteX444" fmla="*/ 91091 w 430428"/>
                <a:gd name="connsiteY444" fmla="*/ 256839 h 458114"/>
                <a:gd name="connsiteX445" fmla="*/ 101868 w 430428"/>
                <a:gd name="connsiteY445" fmla="*/ 241986 h 458114"/>
                <a:gd name="connsiteX446" fmla="*/ 120922 w 430428"/>
                <a:gd name="connsiteY446" fmla="*/ 218549 h 458114"/>
                <a:gd name="connsiteX447" fmla="*/ 106054 w 430428"/>
                <a:gd name="connsiteY447" fmla="*/ 203201 h 458114"/>
                <a:gd name="connsiteX448" fmla="*/ 86001 w 430428"/>
                <a:gd name="connsiteY448" fmla="*/ 183570 h 458114"/>
                <a:gd name="connsiteX449" fmla="*/ 87791 w 430428"/>
                <a:gd name="connsiteY449" fmla="*/ 181025 h 458114"/>
                <a:gd name="connsiteX450" fmla="*/ 111828 w 430428"/>
                <a:gd name="connsiteY450" fmla="*/ 198566 h 458114"/>
                <a:gd name="connsiteX451" fmla="*/ 124430 w 430428"/>
                <a:gd name="connsiteY451" fmla="*/ 214234 h 458114"/>
                <a:gd name="connsiteX452" fmla="*/ 146598 w 430428"/>
                <a:gd name="connsiteY452" fmla="*/ 186967 h 458114"/>
                <a:gd name="connsiteX453" fmla="*/ 169511 w 430428"/>
                <a:gd name="connsiteY453" fmla="*/ 157147 h 458114"/>
                <a:gd name="connsiteX454" fmla="*/ 165347 w 430428"/>
                <a:gd name="connsiteY454" fmla="*/ 143469 h 458114"/>
                <a:gd name="connsiteX455" fmla="*/ 149404 w 430428"/>
                <a:gd name="connsiteY455" fmla="*/ 131218 h 458114"/>
                <a:gd name="connsiteX456" fmla="*/ 128868 w 430428"/>
                <a:gd name="connsiteY456" fmla="*/ 117015 h 458114"/>
                <a:gd name="connsiteX457" fmla="*/ 131030 w 430428"/>
                <a:gd name="connsiteY457" fmla="*/ 113108 h 458114"/>
                <a:gd name="connsiteX458" fmla="*/ 132471 w 430428"/>
                <a:gd name="connsiteY458" fmla="*/ 112753 h 458114"/>
                <a:gd name="connsiteX459" fmla="*/ 134273 w 430428"/>
                <a:gd name="connsiteY459" fmla="*/ 113464 h 458114"/>
                <a:gd name="connsiteX460" fmla="*/ 153007 w 430428"/>
                <a:gd name="connsiteY460" fmla="*/ 125182 h 458114"/>
                <a:gd name="connsiteX461" fmla="*/ 168139 w 430428"/>
                <a:gd name="connsiteY461" fmla="*/ 136190 h 458114"/>
                <a:gd name="connsiteX462" fmla="*/ 173729 w 430428"/>
                <a:gd name="connsiteY462" fmla="*/ 151658 h 458114"/>
                <a:gd name="connsiteX463" fmla="*/ 186593 w 430428"/>
                <a:gd name="connsiteY463" fmla="*/ 134915 h 458114"/>
                <a:gd name="connsiteX464" fmla="*/ 204434 w 430428"/>
                <a:gd name="connsiteY464" fmla="*/ 116261 h 458114"/>
                <a:gd name="connsiteX465" fmla="*/ 185541 w 430428"/>
                <a:gd name="connsiteY465" fmla="*/ 108297 h 458114"/>
                <a:gd name="connsiteX466" fmla="*/ 172598 w 430428"/>
                <a:gd name="connsiteY466" fmla="*/ 89115 h 458114"/>
                <a:gd name="connsiteX467" fmla="*/ 175444 w 430428"/>
                <a:gd name="connsiteY467" fmla="*/ 87704 h 458114"/>
                <a:gd name="connsiteX468" fmla="*/ 189677 w 430428"/>
                <a:gd name="connsiteY468" fmla="*/ 100051 h 458114"/>
                <a:gd name="connsiteX469" fmla="*/ 209089 w 430428"/>
                <a:gd name="connsiteY469" fmla="*/ 111392 h 458114"/>
                <a:gd name="connsiteX470" fmla="*/ 224270 w 430428"/>
                <a:gd name="connsiteY470" fmla="*/ 95518 h 458114"/>
                <a:gd name="connsiteX471" fmla="*/ 224266 w 430428"/>
                <a:gd name="connsiteY471" fmla="*/ 95480 h 458114"/>
                <a:gd name="connsiteX472" fmla="*/ 224351 w 430428"/>
                <a:gd name="connsiteY472" fmla="*/ 95433 h 458114"/>
                <a:gd name="connsiteX473" fmla="*/ 226262 w 430428"/>
                <a:gd name="connsiteY473" fmla="*/ 93435 h 458114"/>
                <a:gd name="connsiteX474" fmla="*/ 218313 w 430428"/>
                <a:gd name="connsiteY474" fmla="*/ 90215 h 458114"/>
                <a:gd name="connsiteX475" fmla="*/ 195907 w 430428"/>
                <a:gd name="connsiteY475" fmla="*/ 61502 h 458114"/>
                <a:gd name="connsiteX476" fmla="*/ 199883 w 430428"/>
                <a:gd name="connsiteY476" fmla="*/ 59349 h 458114"/>
                <a:gd name="connsiteX477" fmla="*/ 217229 w 430428"/>
                <a:gd name="connsiteY477" fmla="*/ 78371 h 458114"/>
                <a:gd name="connsiteX478" fmla="*/ 226263 w 430428"/>
                <a:gd name="connsiteY478" fmla="*/ 85190 h 458114"/>
                <a:gd name="connsiteX479" fmla="*/ 228453 w 430428"/>
                <a:gd name="connsiteY479" fmla="*/ 85351 h 458114"/>
                <a:gd name="connsiteX480" fmla="*/ 228483 w 430428"/>
                <a:gd name="connsiteY480" fmla="*/ 84482 h 458114"/>
                <a:gd name="connsiteX481" fmla="*/ 249068 w 430428"/>
                <a:gd name="connsiteY481" fmla="*/ 72012 h 458114"/>
                <a:gd name="connsiteX482" fmla="*/ 234545 w 430428"/>
                <a:gd name="connsiteY482" fmla="*/ 58651 h 458114"/>
                <a:gd name="connsiteX483" fmla="*/ 230559 w 430428"/>
                <a:gd name="connsiteY483" fmla="*/ 32868 h 458114"/>
                <a:gd name="connsiteX484" fmla="*/ 233820 w 430428"/>
                <a:gd name="connsiteY484" fmla="*/ 33226 h 458114"/>
                <a:gd name="connsiteX485" fmla="*/ 242155 w 430428"/>
                <a:gd name="connsiteY485" fmla="*/ 54711 h 458114"/>
                <a:gd name="connsiteX486" fmla="*/ 253970 w 430428"/>
                <a:gd name="connsiteY486" fmla="*/ 69042 h 458114"/>
                <a:gd name="connsiteX487" fmla="*/ 267949 w 430428"/>
                <a:gd name="connsiteY487" fmla="*/ 60574 h 458114"/>
                <a:gd name="connsiteX488" fmla="*/ 269586 w 430428"/>
                <a:gd name="connsiteY488" fmla="*/ 60193 h 458114"/>
                <a:gd name="connsiteX489" fmla="*/ 259690 w 430428"/>
                <a:gd name="connsiteY489" fmla="*/ 33461 h 458114"/>
                <a:gd name="connsiteX490" fmla="*/ 258676 w 430428"/>
                <a:gd name="connsiteY490" fmla="*/ 3572 h 458114"/>
                <a:gd name="connsiteX491" fmla="*/ 260440 w 430428"/>
                <a:gd name="connsiteY491" fmla="*/ 3928 h 458114"/>
                <a:gd name="connsiteX492" fmla="*/ 275958 w 430428"/>
                <a:gd name="connsiteY492" fmla="*/ 58710 h 458114"/>
                <a:gd name="connsiteX493" fmla="*/ 285310 w 430428"/>
                <a:gd name="connsiteY493" fmla="*/ 56533 h 458114"/>
                <a:gd name="connsiteX494" fmla="*/ 285310 w 430428"/>
                <a:gd name="connsiteY494" fmla="*/ 32160 h 458114"/>
                <a:gd name="connsiteX495" fmla="*/ 280019 w 430428"/>
                <a:gd name="connsiteY495" fmla="*/ 15399 h 458114"/>
                <a:gd name="connsiteX496" fmla="*/ 281782 w 430428"/>
                <a:gd name="connsiteY496" fmla="*/ 13973 h 458114"/>
                <a:gd name="connsiteX497" fmla="*/ 292719 w 430428"/>
                <a:gd name="connsiteY497" fmla="*/ 32517 h 458114"/>
                <a:gd name="connsiteX498" fmla="*/ 291816 w 430428"/>
                <a:gd name="connsiteY498" fmla="*/ 55019 h 458114"/>
                <a:gd name="connsiteX499" fmla="*/ 317222 w 430428"/>
                <a:gd name="connsiteY499" fmla="*/ 49106 h 458114"/>
                <a:gd name="connsiteX500" fmla="*/ 318729 w 430428"/>
                <a:gd name="connsiteY500" fmla="*/ 49431 h 458114"/>
                <a:gd name="connsiteX501" fmla="*/ 325395 w 430428"/>
                <a:gd name="connsiteY501" fmla="*/ 22273 h 458114"/>
                <a:gd name="connsiteX502" fmla="*/ 351971 w 430428"/>
                <a:gd name="connsiteY502" fmla="*/ 46 h 45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Lst>
              <a:rect l="l" t="t" r="r" b="b"/>
              <a:pathLst>
                <a:path w="430428" h="458114">
                  <a:moveTo>
                    <a:pt x="97018" y="406984"/>
                  </a:moveTo>
                  <a:cubicBezTo>
                    <a:pt x="97364" y="404498"/>
                    <a:pt x="100815" y="405208"/>
                    <a:pt x="100815" y="407694"/>
                  </a:cubicBezTo>
                  <a:cubicBezTo>
                    <a:pt x="100124" y="422963"/>
                    <a:pt x="98744" y="443914"/>
                    <a:pt x="89081" y="456698"/>
                  </a:cubicBezTo>
                  <a:cubicBezTo>
                    <a:pt x="88046" y="458118"/>
                    <a:pt x="85285" y="456698"/>
                    <a:pt x="85630" y="454922"/>
                  </a:cubicBezTo>
                  <a:cubicBezTo>
                    <a:pt x="85975" y="447110"/>
                    <a:pt x="89426" y="440008"/>
                    <a:pt x="91497" y="432551"/>
                  </a:cubicBezTo>
                  <a:cubicBezTo>
                    <a:pt x="93912" y="424029"/>
                    <a:pt x="95638" y="415861"/>
                    <a:pt x="97018" y="406984"/>
                  </a:cubicBezTo>
                  <a:close/>
                  <a:moveTo>
                    <a:pt x="124576" y="374714"/>
                  </a:moveTo>
                  <a:cubicBezTo>
                    <a:pt x="125766" y="374336"/>
                    <a:pt x="126560" y="374714"/>
                    <a:pt x="126957" y="375470"/>
                  </a:cubicBezTo>
                  <a:cubicBezTo>
                    <a:pt x="127354" y="376226"/>
                    <a:pt x="127354" y="377360"/>
                    <a:pt x="127354" y="378116"/>
                  </a:cubicBezTo>
                  <a:cubicBezTo>
                    <a:pt x="127751" y="380383"/>
                    <a:pt x="124576" y="381895"/>
                    <a:pt x="122591" y="380761"/>
                  </a:cubicBezTo>
                  <a:cubicBezTo>
                    <a:pt x="120607" y="379628"/>
                    <a:pt x="120210" y="376604"/>
                    <a:pt x="122591" y="375470"/>
                  </a:cubicBezTo>
                  <a:cubicBezTo>
                    <a:pt x="123385" y="375470"/>
                    <a:pt x="124179" y="374714"/>
                    <a:pt x="124576" y="374714"/>
                  </a:cubicBezTo>
                  <a:close/>
                  <a:moveTo>
                    <a:pt x="85991" y="343015"/>
                  </a:moveTo>
                  <a:cubicBezTo>
                    <a:pt x="87666" y="343508"/>
                    <a:pt x="88989" y="345121"/>
                    <a:pt x="88284" y="347451"/>
                  </a:cubicBezTo>
                  <a:cubicBezTo>
                    <a:pt x="87226" y="351753"/>
                    <a:pt x="80523" y="349602"/>
                    <a:pt x="81581" y="345300"/>
                  </a:cubicBezTo>
                  <a:cubicBezTo>
                    <a:pt x="82287" y="343149"/>
                    <a:pt x="84315" y="342522"/>
                    <a:pt x="85991" y="343015"/>
                  </a:cubicBezTo>
                  <a:close/>
                  <a:moveTo>
                    <a:pt x="123066" y="339472"/>
                  </a:moveTo>
                  <a:cubicBezTo>
                    <a:pt x="124489" y="339838"/>
                    <a:pt x="125697" y="341121"/>
                    <a:pt x="125179" y="342952"/>
                  </a:cubicBezTo>
                  <a:cubicBezTo>
                    <a:pt x="124144" y="346982"/>
                    <a:pt x="118623" y="345150"/>
                    <a:pt x="119658" y="341487"/>
                  </a:cubicBezTo>
                  <a:cubicBezTo>
                    <a:pt x="120003" y="339655"/>
                    <a:pt x="121642" y="339106"/>
                    <a:pt x="123066" y="339472"/>
                  </a:cubicBezTo>
                  <a:close/>
                  <a:moveTo>
                    <a:pt x="180609" y="338915"/>
                  </a:moveTo>
                  <a:cubicBezTo>
                    <a:pt x="182606" y="339526"/>
                    <a:pt x="184256" y="341500"/>
                    <a:pt x="183561" y="344132"/>
                  </a:cubicBezTo>
                  <a:cubicBezTo>
                    <a:pt x="181825" y="350147"/>
                    <a:pt x="174185" y="347515"/>
                    <a:pt x="175574" y="341876"/>
                  </a:cubicBezTo>
                  <a:cubicBezTo>
                    <a:pt x="176268" y="339056"/>
                    <a:pt x="178612" y="338304"/>
                    <a:pt x="180609" y="338915"/>
                  </a:cubicBezTo>
                  <a:close/>
                  <a:moveTo>
                    <a:pt x="170128" y="314485"/>
                  </a:moveTo>
                  <a:cubicBezTo>
                    <a:pt x="171803" y="314933"/>
                    <a:pt x="173126" y="316546"/>
                    <a:pt x="172421" y="318876"/>
                  </a:cubicBezTo>
                  <a:cubicBezTo>
                    <a:pt x="171363" y="323178"/>
                    <a:pt x="164660" y="321385"/>
                    <a:pt x="165718" y="317084"/>
                  </a:cubicBezTo>
                  <a:cubicBezTo>
                    <a:pt x="166424" y="314754"/>
                    <a:pt x="168452" y="314037"/>
                    <a:pt x="170128" y="314485"/>
                  </a:cubicBezTo>
                  <a:close/>
                  <a:moveTo>
                    <a:pt x="117564" y="302347"/>
                  </a:moveTo>
                  <a:cubicBezTo>
                    <a:pt x="119832" y="303037"/>
                    <a:pt x="119832" y="304762"/>
                    <a:pt x="118698" y="306142"/>
                  </a:cubicBezTo>
                  <a:cubicBezTo>
                    <a:pt x="117564" y="308903"/>
                    <a:pt x="113785" y="307868"/>
                    <a:pt x="113029" y="305452"/>
                  </a:cubicBezTo>
                  <a:cubicBezTo>
                    <a:pt x="112273" y="302692"/>
                    <a:pt x="115296" y="301311"/>
                    <a:pt x="117564" y="302347"/>
                  </a:cubicBezTo>
                  <a:close/>
                  <a:moveTo>
                    <a:pt x="230791" y="277071"/>
                  </a:moveTo>
                  <a:cubicBezTo>
                    <a:pt x="233014" y="277712"/>
                    <a:pt x="234828" y="279819"/>
                    <a:pt x="233921" y="282750"/>
                  </a:cubicBezTo>
                  <a:cubicBezTo>
                    <a:pt x="232470" y="288245"/>
                    <a:pt x="223398" y="285680"/>
                    <a:pt x="225213" y="280185"/>
                  </a:cubicBezTo>
                  <a:cubicBezTo>
                    <a:pt x="225938" y="277254"/>
                    <a:pt x="228569" y="276430"/>
                    <a:pt x="230791" y="277071"/>
                  </a:cubicBezTo>
                  <a:close/>
                  <a:moveTo>
                    <a:pt x="195448" y="268767"/>
                  </a:moveTo>
                  <a:cubicBezTo>
                    <a:pt x="197637" y="267917"/>
                    <a:pt x="200331" y="268767"/>
                    <a:pt x="200836" y="272736"/>
                  </a:cubicBezTo>
                  <a:cubicBezTo>
                    <a:pt x="200836" y="273492"/>
                    <a:pt x="200836" y="274248"/>
                    <a:pt x="200836" y="275004"/>
                  </a:cubicBezTo>
                  <a:cubicBezTo>
                    <a:pt x="200836" y="278027"/>
                    <a:pt x="197132" y="280295"/>
                    <a:pt x="195112" y="277649"/>
                  </a:cubicBezTo>
                  <a:cubicBezTo>
                    <a:pt x="194438" y="276893"/>
                    <a:pt x="193764" y="275760"/>
                    <a:pt x="193091" y="275004"/>
                  </a:cubicBezTo>
                  <a:cubicBezTo>
                    <a:pt x="191575" y="272169"/>
                    <a:pt x="193259" y="269617"/>
                    <a:pt x="195448" y="268767"/>
                  </a:cubicBezTo>
                  <a:close/>
                  <a:moveTo>
                    <a:pt x="277146" y="225428"/>
                  </a:moveTo>
                  <a:cubicBezTo>
                    <a:pt x="278564" y="225905"/>
                    <a:pt x="279792" y="227333"/>
                    <a:pt x="279414" y="229238"/>
                  </a:cubicBezTo>
                  <a:cubicBezTo>
                    <a:pt x="278280" y="232667"/>
                    <a:pt x="272610" y="231143"/>
                    <a:pt x="273744" y="227333"/>
                  </a:cubicBezTo>
                  <a:cubicBezTo>
                    <a:pt x="274122" y="225428"/>
                    <a:pt x="275729" y="224952"/>
                    <a:pt x="277146" y="225428"/>
                  </a:cubicBezTo>
                  <a:close/>
                  <a:moveTo>
                    <a:pt x="151064" y="225073"/>
                  </a:moveTo>
                  <a:lnTo>
                    <a:pt x="152322" y="225928"/>
                  </a:lnTo>
                  <a:lnTo>
                    <a:pt x="150983" y="226092"/>
                  </a:lnTo>
                  <a:close/>
                  <a:moveTo>
                    <a:pt x="151082" y="224836"/>
                  </a:moveTo>
                  <a:lnTo>
                    <a:pt x="151064" y="225073"/>
                  </a:lnTo>
                  <a:lnTo>
                    <a:pt x="150983" y="225018"/>
                  </a:lnTo>
                  <a:close/>
                  <a:moveTo>
                    <a:pt x="180524" y="223050"/>
                  </a:moveTo>
                  <a:cubicBezTo>
                    <a:pt x="183996" y="223951"/>
                    <a:pt x="185732" y="227194"/>
                    <a:pt x="183356" y="234039"/>
                  </a:cubicBezTo>
                  <a:cubicBezTo>
                    <a:pt x="180067" y="242326"/>
                    <a:pt x="174220" y="249531"/>
                    <a:pt x="168007" y="255656"/>
                  </a:cubicBezTo>
                  <a:cubicBezTo>
                    <a:pt x="163621" y="260340"/>
                    <a:pt x="157408" y="267906"/>
                    <a:pt x="150830" y="269347"/>
                  </a:cubicBezTo>
                  <a:cubicBezTo>
                    <a:pt x="146261" y="270067"/>
                    <a:pt x="142972" y="267365"/>
                    <a:pt x="141967" y="264393"/>
                  </a:cubicBezTo>
                  <a:lnTo>
                    <a:pt x="145280" y="259894"/>
                  </a:lnTo>
                  <a:lnTo>
                    <a:pt x="147540" y="260340"/>
                  </a:lnTo>
                  <a:lnTo>
                    <a:pt x="147759" y="259924"/>
                  </a:lnTo>
                  <a:lnTo>
                    <a:pt x="148271" y="261060"/>
                  </a:lnTo>
                  <a:cubicBezTo>
                    <a:pt x="150830" y="262501"/>
                    <a:pt x="152657" y="261421"/>
                    <a:pt x="154484" y="258899"/>
                  </a:cubicBezTo>
                  <a:cubicBezTo>
                    <a:pt x="155946" y="257097"/>
                    <a:pt x="157408" y="255656"/>
                    <a:pt x="159235" y="254215"/>
                  </a:cubicBezTo>
                  <a:cubicBezTo>
                    <a:pt x="161794" y="251693"/>
                    <a:pt x="164352" y="249171"/>
                    <a:pt x="166545" y="246649"/>
                  </a:cubicBezTo>
                  <a:cubicBezTo>
                    <a:pt x="169468" y="243767"/>
                    <a:pt x="172027" y="240524"/>
                    <a:pt x="174220" y="236921"/>
                  </a:cubicBezTo>
                  <a:cubicBezTo>
                    <a:pt x="175681" y="234399"/>
                    <a:pt x="176778" y="231877"/>
                    <a:pt x="177509" y="228995"/>
                  </a:cubicBezTo>
                  <a:cubicBezTo>
                    <a:pt x="177509" y="228635"/>
                    <a:pt x="176778" y="228635"/>
                    <a:pt x="176047" y="229355"/>
                  </a:cubicBezTo>
                  <a:cubicBezTo>
                    <a:pt x="170930" y="228274"/>
                    <a:pt x="161063" y="237282"/>
                    <a:pt x="157773" y="240884"/>
                  </a:cubicBezTo>
                  <a:lnTo>
                    <a:pt x="147759" y="259924"/>
                  </a:lnTo>
                  <a:lnTo>
                    <a:pt x="146809" y="257818"/>
                  </a:lnTo>
                  <a:lnTo>
                    <a:pt x="145280" y="259894"/>
                  </a:lnTo>
                  <a:lnTo>
                    <a:pt x="143886" y="259619"/>
                  </a:lnTo>
                  <a:cubicBezTo>
                    <a:pt x="145348" y="245208"/>
                    <a:pt x="154484" y="233318"/>
                    <a:pt x="167276" y="226113"/>
                  </a:cubicBezTo>
                  <a:cubicBezTo>
                    <a:pt x="171844" y="223591"/>
                    <a:pt x="177052" y="222150"/>
                    <a:pt x="180524" y="223050"/>
                  </a:cubicBezTo>
                  <a:close/>
                  <a:moveTo>
                    <a:pt x="242779" y="221563"/>
                  </a:moveTo>
                  <a:cubicBezTo>
                    <a:pt x="244816" y="220816"/>
                    <a:pt x="247317" y="221376"/>
                    <a:pt x="247687" y="223991"/>
                  </a:cubicBezTo>
                  <a:cubicBezTo>
                    <a:pt x="247687" y="224364"/>
                    <a:pt x="247687" y="224738"/>
                    <a:pt x="247687" y="225111"/>
                  </a:cubicBezTo>
                  <a:cubicBezTo>
                    <a:pt x="248428" y="228847"/>
                    <a:pt x="243612" y="231088"/>
                    <a:pt x="241390" y="227726"/>
                  </a:cubicBezTo>
                  <a:cubicBezTo>
                    <a:pt x="241019" y="227352"/>
                    <a:pt x="240649" y="226979"/>
                    <a:pt x="240649" y="226979"/>
                  </a:cubicBezTo>
                  <a:cubicBezTo>
                    <a:pt x="239167" y="224364"/>
                    <a:pt x="240741" y="222310"/>
                    <a:pt x="242779" y="221563"/>
                  </a:cubicBezTo>
                  <a:close/>
                  <a:moveTo>
                    <a:pt x="298980" y="202641"/>
                  </a:moveTo>
                  <a:cubicBezTo>
                    <a:pt x="301273" y="203302"/>
                    <a:pt x="303125" y="205570"/>
                    <a:pt x="302244" y="208783"/>
                  </a:cubicBezTo>
                  <a:cubicBezTo>
                    <a:pt x="300480" y="215208"/>
                    <a:pt x="291660" y="212184"/>
                    <a:pt x="293071" y="206137"/>
                  </a:cubicBezTo>
                  <a:cubicBezTo>
                    <a:pt x="293953" y="202924"/>
                    <a:pt x="296687" y="201979"/>
                    <a:pt x="298980" y="202641"/>
                  </a:cubicBezTo>
                  <a:close/>
                  <a:moveTo>
                    <a:pt x="175895" y="197096"/>
                  </a:moveTo>
                  <a:cubicBezTo>
                    <a:pt x="179925" y="198528"/>
                    <a:pt x="181756" y="202466"/>
                    <a:pt x="181024" y="206761"/>
                  </a:cubicBezTo>
                  <a:cubicBezTo>
                    <a:pt x="180291" y="216069"/>
                    <a:pt x="169300" y="230029"/>
                    <a:pt x="159409" y="230745"/>
                  </a:cubicBezTo>
                  <a:lnTo>
                    <a:pt x="152322" y="225928"/>
                  </a:lnTo>
                  <a:lnTo>
                    <a:pt x="153914" y="225734"/>
                  </a:lnTo>
                  <a:lnTo>
                    <a:pt x="157705" y="215679"/>
                  </a:lnTo>
                  <a:lnTo>
                    <a:pt x="159043" y="216426"/>
                  </a:lnTo>
                  <a:cubicBezTo>
                    <a:pt x="158676" y="217500"/>
                    <a:pt x="157211" y="220722"/>
                    <a:pt x="157944" y="222154"/>
                  </a:cubicBezTo>
                  <a:cubicBezTo>
                    <a:pt x="159043" y="223944"/>
                    <a:pt x="161607" y="221438"/>
                    <a:pt x="163072" y="220364"/>
                  </a:cubicBezTo>
                  <a:cubicBezTo>
                    <a:pt x="165271" y="218574"/>
                    <a:pt x="167835" y="216069"/>
                    <a:pt x="169667" y="213563"/>
                  </a:cubicBezTo>
                  <a:cubicBezTo>
                    <a:pt x="170766" y="212489"/>
                    <a:pt x="174063" y="207835"/>
                    <a:pt x="173330" y="206403"/>
                  </a:cubicBezTo>
                  <a:cubicBezTo>
                    <a:pt x="171132" y="200318"/>
                    <a:pt x="160874" y="209983"/>
                    <a:pt x="159043" y="212131"/>
                  </a:cubicBezTo>
                  <a:lnTo>
                    <a:pt x="157705" y="215679"/>
                  </a:lnTo>
                  <a:lnTo>
                    <a:pt x="156478" y="214995"/>
                  </a:lnTo>
                  <a:lnTo>
                    <a:pt x="151082" y="224836"/>
                  </a:lnTo>
                  <a:lnTo>
                    <a:pt x="152082" y="212220"/>
                  </a:lnTo>
                  <a:cubicBezTo>
                    <a:pt x="153822" y="207835"/>
                    <a:pt x="156845" y="203898"/>
                    <a:pt x="160874" y="201034"/>
                  </a:cubicBezTo>
                  <a:cubicBezTo>
                    <a:pt x="164904" y="198528"/>
                    <a:pt x="171132" y="194948"/>
                    <a:pt x="175895" y="197096"/>
                  </a:cubicBezTo>
                  <a:close/>
                  <a:moveTo>
                    <a:pt x="271650" y="178047"/>
                  </a:moveTo>
                  <a:cubicBezTo>
                    <a:pt x="272026" y="178420"/>
                    <a:pt x="272401" y="178794"/>
                    <a:pt x="273153" y="179167"/>
                  </a:cubicBezTo>
                  <a:cubicBezTo>
                    <a:pt x="275409" y="181035"/>
                    <a:pt x="275033" y="186638"/>
                    <a:pt x="270898" y="185891"/>
                  </a:cubicBezTo>
                  <a:cubicBezTo>
                    <a:pt x="270146" y="185891"/>
                    <a:pt x="269770" y="185891"/>
                    <a:pt x="269394" y="185891"/>
                  </a:cubicBezTo>
                  <a:cubicBezTo>
                    <a:pt x="261498" y="184770"/>
                    <a:pt x="266762" y="174311"/>
                    <a:pt x="271650" y="178047"/>
                  </a:cubicBezTo>
                  <a:close/>
                  <a:moveTo>
                    <a:pt x="297702" y="169674"/>
                  </a:moveTo>
                  <a:cubicBezTo>
                    <a:pt x="299774" y="169906"/>
                    <a:pt x="301715" y="171480"/>
                    <a:pt x="301009" y="174258"/>
                  </a:cubicBezTo>
                  <a:cubicBezTo>
                    <a:pt x="299598" y="178703"/>
                    <a:pt x="293954" y="177592"/>
                    <a:pt x="293601" y="173147"/>
                  </a:cubicBezTo>
                  <a:cubicBezTo>
                    <a:pt x="293425" y="170554"/>
                    <a:pt x="295629" y="169443"/>
                    <a:pt x="297702" y="169674"/>
                  </a:cubicBezTo>
                  <a:close/>
                  <a:moveTo>
                    <a:pt x="207821" y="164683"/>
                  </a:moveTo>
                  <a:cubicBezTo>
                    <a:pt x="219869" y="169702"/>
                    <a:pt x="210301" y="184041"/>
                    <a:pt x="204632" y="190135"/>
                  </a:cubicBezTo>
                  <a:cubicBezTo>
                    <a:pt x="200025" y="195512"/>
                    <a:pt x="184787" y="204115"/>
                    <a:pt x="181952" y="192285"/>
                  </a:cubicBezTo>
                  <a:cubicBezTo>
                    <a:pt x="181244" y="189597"/>
                    <a:pt x="182129" y="186729"/>
                    <a:pt x="183591" y="184041"/>
                  </a:cubicBezTo>
                  <a:lnTo>
                    <a:pt x="186950" y="179312"/>
                  </a:lnTo>
                  <a:lnTo>
                    <a:pt x="190811" y="180814"/>
                  </a:lnTo>
                  <a:cubicBezTo>
                    <a:pt x="191874" y="179381"/>
                    <a:pt x="194089" y="176423"/>
                    <a:pt x="196614" y="174183"/>
                  </a:cubicBezTo>
                  <a:lnTo>
                    <a:pt x="199601" y="173275"/>
                  </a:lnTo>
                  <a:lnTo>
                    <a:pt x="193292" y="182965"/>
                  </a:lnTo>
                  <a:cubicBezTo>
                    <a:pt x="192937" y="183682"/>
                    <a:pt x="189394" y="189418"/>
                    <a:pt x="189748" y="189776"/>
                  </a:cubicBezTo>
                  <a:cubicBezTo>
                    <a:pt x="191165" y="191210"/>
                    <a:pt x="196127" y="186908"/>
                    <a:pt x="196836" y="186191"/>
                  </a:cubicBezTo>
                  <a:cubicBezTo>
                    <a:pt x="199316" y="184041"/>
                    <a:pt x="207821" y="174362"/>
                    <a:pt x="204277" y="171853"/>
                  </a:cubicBezTo>
                  <a:lnTo>
                    <a:pt x="199601" y="173275"/>
                  </a:lnTo>
                  <a:lnTo>
                    <a:pt x="202860" y="168268"/>
                  </a:lnTo>
                  <a:cubicBezTo>
                    <a:pt x="203214" y="166834"/>
                    <a:pt x="202151" y="165759"/>
                    <a:pt x="200734" y="166117"/>
                  </a:cubicBezTo>
                  <a:cubicBezTo>
                    <a:pt x="195773" y="167910"/>
                    <a:pt x="191874" y="172570"/>
                    <a:pt x="188685" y="176871"/>
                  </a:cubicBezTo>
                  <a:lnTo>
                    <a:pt x="186950" y="179312"/>
                  </a:lnTo>
                  <a:lnTo>
                    <a:pt x="186204" y="179022"/>
                  </a:lnTo>
                  <a:cubicBezTo>
                    <a:pt x="189748" y="170060"/>
                    <a:pt x="197190" y="160023"/>
                    <a:pt x="207821" y="164683"/>
                  </a:cubicBezTo>
                  <a:close/>
                  <a:moveTo>
                    <a:pt x="236741" y="150451"/>
                  </a:moveTo>
                  <a:lnTo>
                    <a:pt x="221861" y="165489"/>
                  </a:lnTo>
                  <a:lnTo>
                    <a:pt x="221522" y="165291"/>
                  </a:lnTo>
                  <a:cubicBezTo>
                    <a:pt x="223326" y="160601"/>
                    <a:pt x="227565" y="154919"/>
                    <a:pt x="232662" y="151716"/>
                  </a:cubicBezTo>
                  <a:close/>
                  <a:moveTo>
                    <a:pt x="240751" y="149208"/>
                  </a:moveTo>
                  <a:cubicBezTo>
                    <a:pt x="243531" y="149281"/>
                    <a:pt x="246327" y="150409"/>
                    <a:pt x="248943" y="153024"/>
                  </a:cubicBezTo>
                  <a:cubicBezTo>
                    <a:pt x="257962" y="162766"/>
                    <a:pt x="246778" y="177197"/>
                    <a:pt x="239923" y="184052"/>
                  </a:cubicBezTo>
                  <a:cubicBezTo>
                    <a:pt x="235954" y="188743"/>
                    <a:pt x="228738" y="197402"/>
                    <a:pt x="221883" y="197402"/>
                  </a:cubicBezTo>
                  <a:cubicBezTo>
                    <a:pt x="216471" y="197762"/>
                    <a:pt x="213224" y="192711"/>
                    <a:pt x="212863" y="187660"/>
                  </a:cubicBezTo>
                  <a:cubicBezTo>
                    <a:pt x="211781" y="179903"/>
                    <a:pt x="215930" y="172507"/>
                    <a:pt x="221477" y="165877"/>
                  </a:cubicBezTo>
                  <a:lnTo>
                    <a:pt x="221861" y="165489"/>
                  </a:lnTo>
                  <a:lnTo>
                    <a:pt x="225852" y="167817"/>
                  </a:lnTo>
                  <a:cubicBezTo>
                    <a:pt x="228016" y="164930"/>
                    <a:pt x="230903" y="161683"/>
                    <a:pt x="233789" y="159879"/>
                  </a:cubicBezTo>
                  <a:lnTo>
                    <a:pt x="236279" y="160248"/>
                  </a:lnTo>
                  <a:lnTo>
                    <a:pt x="231985" y="167456"/>
                  </a:lnTo>
                  <a:cubicBezTo>
                    <a:pt x="229460" y="170342"/>
                    <a:pt x="226934" y="172507"/>
                    <a:pt x="225130" y="176115"/>
                  </a:cubicBezTo>
                  <a:cubicBezTo>
                    <a:pt x="223326" y="178640"/>
                    <a:pt x="222244" y="181527"/>
                    <a:pt x="221883" y="184413"/>
                  </a:cubicBezTo>
                  <a:cubicBezTo>
                    <a:pt x="223687" y="186578"/>
                    <a:pt x="225491" y="186578"/>
                    <a:pt x="226934" y="184052"/>
                  </a:cubicBezTo>
                  <a:cubicBezTo>
                    <a:pt x="232346" y="181527"/>
                    <a:pt x="238840" y="173229"/>
                    <a:pt x="241727" y="167817"/>
                  </a:cubicBezTo>
                  <a:cubicBezTo>
                    <a:pt x="242448" y="165652"/>
                    <a:pt x="243170" y="163487"/>
                    <a:pt x="243531" y="161322"/>
                  </a:cubicBezTo>
                  <a:lnTo>
                    <a:pt x="236279" y="160248"/>
                  </a:lnTo>
                  <a:lnTo>
                    <a:pt x="242087" y="150499"/>
                  </a:lnTo>
                  <a:lnTo>
                    <a:pt x="239982" y="149446"/>
                  </a:lnTo>
                  <a:close/>
                  <a:moveTo>
                    <a:pt x="238479" y="148695"/>
                  </a:moveTo>
                  <a:lnTo>
                    <a:pt x="239982" y="149446"/>
                  </a:lnTo>
                  <a:lnTo>
                    <a:pt x="236741" y="150451"/>
                  </a:lnTo>
                  <a:close/>
                  <a:moveTo>
                    <a:pt x="113234" y="141704"/>
                  </a:moveTo>
                  <a:cubicBezTo>
                    <a:pt x="127798" y="151204"/>
                    <a:pt x="137629" y="166915"/>
                    <a:pt x="147824" y="180434"/>
                  </a:cubicBezTo>
                  <a:cubicBezTo>
                    <a:pt x="150009" y="182992"/>
                    <a:pt x="146732" y="186646"/>
                    <a:pt x="144183" y="184088"/>
                  </a:cubicBezTo>
                  <a:cubicBezTo>
                    <a:pt x="132531" y="171665"/>
                    <a:pt x="118331" y="159608"/>
                    <a:pt x="111413" y="143531"/>
                  </a:cubicBezTo>
                  <a:cubicBezTo>
                    <a:pt x="110685" y="142435"/>
                    <a:pt x="112141" y="140973"/>
                    <a:pt x="113234" y="141704"/>
                  </a:cubicBezTo>
                  <a:close/>
                  <a:moveTo>
                    <a:pt x="218712" y="140617"/>
                  </a:moveTo>
                  <a:lnTo>
                    <a:pt x="218291" y="146510"/>
                  </a:lnTo>
                  <a:lnTo>
                    <a:pt x="217754" y="146618"/>
                  </a:lnTo>
                  <a:close/>
                  <a:moveTo>
                    <a:pt x="218812" y="139209"/>
                  </a:moveTo>
                  <a:lnTo>
                    <a:pt x="218930" y="139249"/>
                  </a:lnTo>
                  <a:lnTo>
                    <a:pt x="218712" y="140617"/>
                  </a:lnTo>
                  <a:close/>
                  <a:moveTo>
                    <a:pt x="341037" y="133445"/>
                  </a:moveTo>
                  <a:cubicBezTo>
                    <a:pt x="342953" y="133879"/>
                    <a:pt x="344486" y="135442"/>
                    <a:pt x="343719" y="137699"/>
                  </a:cubicBezTo>
                  <a:cubicBezTo>
                    <a:pt x="342187" y="142214"/>
                    <a:pt x="334523" y="140478"/>
                    <a:pt x="336056" y="135963"/>
                  </a:cubicBezTo>
                  <a:cubicBezTo>
                    <a:pt x="336822" y="133706"/>
                    <a:pt x="339121" y="133011"/>
                    <a:pt x="341037" y="133445"/>
                  </a:cubicBezTo>
                  <a:close/>
                  <a:moveTo>
                    <a:pt x="385635" y="125451"/>
                  </a:moveTo>
                  <a:cubicBezTo>
                    <a:pt x="392885" y="127215"/>
                    <a:pt x="400498" y="127920"/>
                    <a:pt x="408111" y="128626"/>
                  </a:cubicBezTo>
                  <a:cubicBezTo>
                    <a:pt x="413911" y="128626"/>
                    <a:pt x="419711" y="127568"/>
                    <a:pt x="424786" y="130390"/>
                  </a:cubicBezTo>
                  <a:cubicBezTo>
                    <a:pt x="425873" y="130743"/>
                    <a:pt x="426236" y="132507"/>
                    <a:pt x="425148" y="133565"/>
                  </a:cubicBezTo>
                  <a:cubicBezTo>
                    <a:pt x="419711" y="137445"/>
                    <a:pt x="413186" y="136387"/>
                    <a:pt x="406661" y="136034"/>
                  </a:cubicBezTo>
                  <a:cubicBezTo>
                    <a:pt x="398685" y="135329"/>
                    <a:pt x="391435" y="133565"/>
                    <a:pt x="383823" y="130743"/>
                  </a:cubicBezTo>
                  <a:cubicBezTo>
                    <a:pt x="380560" y="129332"/>
                    <a:pt x="382010" y="125098"/>
                    <a:pt x="385635" y="125451"/>
                  </a:cubicBezTo>
                  <a:close/>
                  <a:moveTo>
                    <a:pt x="311893" y="118437"/>
                  </a:moveTo>
                  <a:cubicBezTo>
                    <a:pt x="313340" y="118267"/>
                    <a:pt x="314911" y="119032"/>
                    <a:pt x="315407" y="120903"/>
                  </a:cubicBezTo>
                  <a:cubicBezTo>
                    <a:pt x="316730" y="125326"/>
                    <a:pt x="309123" y="126346"/>
                    <a:pt x="309123" y="121584"/>
                  </a:cubicBezTo>
                  <a:cubicBezTo>
                    <a:pt x="309123" y="119713"/>
                    <a:pt x="310446" y="118607"/>
                    <a:pt x="311893" y="118437"/>
                  </a:cubicBezTo>
                  <a:close/>
                  <a:moveTo>
                    <a:pt x="247034" y="117690"/>
                  </a:moveTo>
                  <a:cubicBezTo>
                    <a:pt x="251268" y="119454"/>
                    <a:pt x="251620" y="123687"/>
                    <a:pt x="251268" y="127568"/>
                  </a:cubicBezTo>
                  <a:cubicBezTo>
                    <a:pt x="249504" y="138151"/>
                    <a:pt x="241390" y="149440"/>
                    <a:pt x="230807" y="152262"/>
                  </a:cubicBezTo>
                  <a:cubicBezTo>
                    <a:pt x="226573" y="153320"/>
                    <a:pt x="221282" y="152968"/>
                    <a:pt x="218107" y="149087"/>
                  </a:cubicBezTo>
                  <a:lnTo>
                    <a:pt x="218291" y="146510"/>
                  </a:lnTo>
                  <a:lnTo>
                    <a:pt x="221282" y="145912"/>
                  </a:lnTo>
                  <a:lnTo>
                    <a:pt x="222884" y="140813"/>
                  </a:lnTo>
                  <a:lnTo>
                    <a:pt x="227720" y="143751"/>
                  </a:lnTo>
                  <a:cubicBezTo>
                    <a:pt x="230630" y="142825"/>
                    <a:pt x="233805" y="140621"/>
                    <a:pt x="235040" y="139562"/>
                  </a:cubicBezTo>
                  <a:cubicBezTo>
                    <a:pt x="237509" y="137445"/>
                    <a:pt x="243507" y="131095"/>
                    <a:pt x="242801" y="127215"/>
                  </a:cubicBezTo>
                  <a:cubicBezTo>
                    <a:pt x="242095" y="124040"/>
                    <a:pt x="233276" y="130037"/>
                    <a:pt x="230807" y="131448"/>
                  </a:cubicBezTo>
                  <a:cubicBezTo>
                    <a:pt x="228513" y="133036"/>
                    <a:pt x="225868" y="135064"/>
                    <a:pt x="223927" y="137490"/>
                  </a:cubicBezTo>
                  <a:lnTo>
                    <a:pt x="222884" y="140813"/>
                  </a:lnTo>
                  <a:lnTo>
                    <a:pt x="221987" y="140268"/>
                  </a:lnTo>
                  <a:lnTo>
                    <a:pt x="218930" y="139249"/>
                  </a:lnTo>
                  <a:lnTo>
                    <a:pt x="220091" y="131978"/>
                  </a:lnTo>
                  <a:cubicBezTo>
                    <a:pt x="223045" y="127744"/>
                    <a:pt x="227632" y="124216"/>
                    <a:pt x="232218" y="121570"/>
                  </a:cubicBezTo>
                  <a:cubicBezTo>
                    <a:pt x="236451" y="119101"/>
                    <a:pt x="242095" y="115573"/>
                    <a:pt x="247034" y="117690"/>
                  </a:cubicBezTo>
                  <a:close/>
                  <a:moveTo>
                    <a:pt x="354617" y="115942"/>
                  </a:moveTo>
                  <a:cubicBezTo>
                    <a:pt x="357249" y="117050"/>
                    <a:pt x="359129" y="118527"/>
                    <a:pt x="361385" y="120373"/>
                  </a:cubicBezTo>
                  <a:cubicBezTo>
                    <a:pt x="365897" y="125172"/>
                    <a:pt x="356873" y="131079"/>
                    <a:pt x="354241" y="125541"/>
                  </a:cubicBezTo>
                  <a:cubicBezTo>
                    <a:pt x="353489" y="122957"/>
                    <a:pt x="352361" y="120742"/>
                    <a:pt x="352361" y="117788"/>
                  </a:cubicBezTo>
                  <a:cubicBezTo>
                    <a:pt x="351985" y="116681"/>
                    <a:pt x="353489" y="115573"/>
                    <a:pt x="354617" y="115942"/>
                  </a:cubicBezTo>
                  <a:close/>
                  <a:moveTo>
                    <a:pt x="232561" y="106702"/>
                  </a:moveTo>
                  <a:lnTo>
                    <a:pt x="218556" y="111118"/>
                  </a:lnTo>
                  <a:lnTo>
                    <a:pt x="177360" y="161705"/>
                  </a:lnTo>
                  <a:lnTo>
                    <a:pt x="177507" y="162112"/>
                  </a:lnTo>
                  <a:lnTo>
                    <a:pt x="175876" y="163527"/>
                  </a:lnTo>
                  <a:lnTo>
                    <a:pt x="157555" y="186024"/>
                  </a:lnTo>
                  <a:lnTo>
                    <a:pt x="130706" y="222841"/>
                  </a:lnTo>
                  <a:lnTo>
                    <a:pt x="130493" y="225651"/>
                  </a:lnTo>
                  <a:lnTo>
                    <a:pt x="128773" y="225492"/>
                  </a:lnTo>
                  <a:lnTo>
                    <a:pt x="99262" y="265959"/>
                  </a:lnTo>
                  <a:lnTo>
                    <a:pt x="121623" y="268802"/>
                  </a:lnTo>
                  <a:cubicBezTo>
                    <a:pt x="130259" y="271325"/>
                    <a:pt x="138625" y="274748"/>
                    <a:pt x="148341" y="277811"/>
                  </a:cubicBezTo>
                  <a:cubicBezTo>
                    <a:pt x="163094" y="282495"/>
                    <a:pt x="157337" y="285378"/>
                    <a:pt x="171730" y="271325"/>
                  </a:cubicBezTo>
                  <a:cubicBezTo>
                    <a:pt x="182165" y="261235"/>
                    <a:pt x="191161" y="246822"/>
                    <a:pt x="200157" y="234931"/>
                  </a:cubicBezTo>
                  <a:lnTo>
                    <a:pt x="206423" y="227131"/>
                  </a:lnTo>
                  <a:lnTo>
                    <a:pt x="201372" y="230800"/>
                  </a:lnTo>
                  <a:cubicBezTo>
                    <a:pt x="196472" y="232655"/>
                    <a:pt x="191343" y="232564"/>
                    <a:pt x="188229" y="227679"/>
                  </a:cubicBezTo>
                  <a:cubicBezTo>
                    <a:pt x="185298" y="222975"/>
                    <a:pt x="189694" y="216823"/>
                    <a:pt x="192258" y="212843"/>
                  </a:cubicBezTo>
                  <a:lnTo>
                    <a:pt x="196704" y="207903"/>
                  </a:lnTo>
                  <a:lnTo>
                    <a:pt x="192625" y="215376"/>
                  </a:lnTo>
                  <a:cubicBezTo>
                    <a:pt x="191892" y="218271"/>
                    <a:pt x="195556" y="218995"/>
                    <a:pt x="196289" y="216823"/>
                  </a:cubicBezTo>
                  <a:cubicBezTo>
                    <a:pt x="197022" y="215376"/>
                    <a:pt x="199769" y="210762"/>
                    <a:pt x="202883" y="206963"/>
                  </a:cubicBezTo>
                  <a:lnTo>
                    <a:pt x="204580" y="206002"/>
                  </a:lnTo>
                  <a:lnTo>
                    <a:pt x="197388" y="217547"/>
                  </a:lnTo>
                  <a:cubicBezTo>
                    <a:pt x="196655" y="218271"/>
                    <a:pt x="193724" y="223699"/>
                    <a:pt x="194823" y="224784"/>
                  </a:cubicBezTo>
                  <a:cubicBezTo>
                    <a:pt x="195556" y="225508"/>
                    <a:pt x="198120" y="224784"/>
                    <a:pt x="199219" y="224784"/>
                  </a:cubicBezTo>
                  <a:cubicBezTo>
                    <a:pt x="202150" y="224061"/>
                    <a:pt x="205081" y="221528"/>
                    <a:pt x="206913" y="219356"/>
                  </a:cubicBezTo>
                  <a:cubicBezTo>
                    <a:pt x="209111" y="217185"/>
                    <a:pt x="210942" y="214290"/>
                    <a:pt x="211675" y="211395"/>
                  </a:cubicBezTo>
                  <a:cubicBezTo>
                    <a:pt x="212042" y="209586"/>
                    <a:pt x="213141" y="203435"/>
                    <a:pt x="211675" y="201987"/>
                  </a:cubicBezTo>
                  <a:lnTo>
                    <a:pt x="204580" y="206002"/>
                  </a:lnTo>
                  <a:lnTo>
                    <a:pt x="209111" y="198730"/>
                  </a:lnTo>
                  <a:cubicBezTo>
                    <a:pt x="209477" y="197283"/>
                    <a:pt x="208378" y="195474"/>
                    <a:pt x="206913" y="196559"/>
                  </a:cubicBezTo>
                  <a:lnTo>
                    <a:pt x="196704" y="207903"/>
                  </a:lnTo>
                  <a:lnTo>
                    <a:pt x="200822" y="200359"/>
                  </a:lnTo>
                  <a:cubicBezTo>
                    <a:pt x="204989" y="195474"/>
                    <a:pt x="210210" y="192398"/>
                    <a:pt x="215339" y="196197"/>
                  </a:cubicBezTo>
                  <a:cubicBezTo>
                    <a:pt x="219185" y="199092"/>
                    <a:pt x="219826" y="204158"/>
                    <a:pt x="218911" y="209224"/>
                  </a:cubicBezTo>
                  <a:lnTo>
                    <a:pt x="216578" y="214490"/>
                  </a:lnTo>
                  <a:lnTo>
                    <a:pt x="251973" y="170430"/>
                  </a:lnTo>
                  <a:cubicBezTo>
                    <a:pt x="260609" y="160341"/>
                    <a:pt x="276442" y="146648"/>
                    <a:pt x="281480" y="134397"/>
                  </a:cubicBezTo>
                  <a:lnTo>
                    <a:pt x="282533" y="128437"/>
                  </a:lnTo>
                  <a:lnTo>
                    <a:pt x="269219" y="116934"/>
                  </a:lnTo>
                  <a:cubicBezTo>
                    <a:pt x="263608" y="112795"/>
                    <a:pt x="257543" y="109339"/>
                    <a:pt x="250664" y="107338"/>
                  </a:cubicBezTo>
                  <a:cubicBezTo>
                    <a:pt x="243966" y="105519"/>
                    <a:pt x="238173" y="105610"/>
                    <a:pt x="232561" y="106702"/>
                  </a:cubicBezTo>
                  <a:close/>
                  <a:moveTo>
                    <a:pt x="227869" y="99681"/>
                  </a:moveTo>
                  <a:lnTo>
                    <a:pt x="226672" y="101152"/>
                  </a:lnTo>
                  <a:lnTo>
                    <a:pt x="229101" y="99690"/>
                  </a:lnTo>
                  <a:lnTo>
                    <a:pt x="228584" y="99805"/>
                  </a:lnTo>
                  <a:close/>
                  <a:moveTo>
                    <a:pt x="250056" y="95024"/>
                  </a:moveTo>
                  <a:lnTo>
                    <a:pt x="235087" y="98357"/>
                  </a:lnTo>
                  <a:lnTo>
                    <a:pt x="253470" y="100790"/>
                  </a:lnTo>
                  <a:cubicBezTo>
                    <a:pt x="260711" y="103427"/>
                    <a:pt x="267839" y="107429"/>
                    <a:pt x="274266" y="111818"/>
                  </a:cubicBezTo>
                  <a:lnTo>
                    <a:pt x="284074" y="119710"/>
                  </a:lnTo>
                  <a:lnTo>
                    <a:pt x="284831" y="115425"/>
                  </a:lnTo>
                  <a:cubicBezTo>
                    <a:pt x="282931" y="99860"/>
                    <a:pt x="266793" y="94150"/>
                    <a:pt x="250056" y="95024"/>
                  </a:cubicBezTo>
                  <a:close/>
                  <a:moveTo>
                    <a:pt x="348689" y="93837"/>
                  </a:moveTo>
                  <a:cubicBezTo>
                    <a:pt x="353817" y="90173"/>
                    <a:pt x="356382" y="99332"/>
                    <a:pt x="350887" y="99332"/>
                  </a:cubicBezTo>
                  <a:cubicBezTo>
                    <a:pt x="350520" y="99332"/>
                    <a:pt x="350520" y="99332"/>
                    <a:pt x="350154" y="99332"/>
                  </a:cubicBezTo>
                  <a:cubicBezTo>
                    <a:pt x="349055" y="99332"/>
                    <a:pt x="347956" y="98599"/>
                    <a:pt x="347590" y="97867"/>
                  </a:cubicBezTo>
                  <a:cubicBezTo>
                    <a:pt x="347223" y="97500"/>
                    <a:pt x="347223" y="96767"/>
                    <a:pt x="347223" y="96401"/>
                  </a:cubicBezTo>
                  <a:cubicBezTo>
                    <a:pt x="347223" y="95668"/>
                    <a:pt x="347590" y="94569"/>
                    <a:pt x="347956" y="94203"/>
                  </a:cubicBezTo>
                  <a:cubicBezTo>
                    <a:pt x="348322" y="94203"/>
                    <a:pt x="348322" y="94203"/>
                    <a:pt x="348689" y="93837"/>
                  </a:cubicBezTo>
                  <a:close/>
                  <a:moveTo>
                    <a:pt x="317061" y="78108"/>
                  </a:moveTo>
                  <a:cubicBezTo>
                    <a:pt x="318330" y="77473"/>
                    <a:pt x="319918" y="78743"/>
                    <a:pt x="319600" y="80014"/>
                  </a:cubicBezTo>
                  <a:lnTo>
                    <a:pt x="318965" y="81284"/>
                  </a:lnTo>
                  <a:cubicBezTo>
                    <a:pt x="318648" y="81919"/>
                    <a:pt x="318330" y="81919"/>
                    <a:pt x="317696" y="81919"/>
                  </a:cubicBezTo>
                  <a:cubicBezTo>
                    <a:pt x="317378" y="81601"/>
                    <a:pt x="317378" y="81284"/>
                    <a:pt x="316743" y="81284"/>
                  </a:cubicBezTo>
                  <a:cubicBezTo>
                    <a:pt x="315473" y="80649"/>
                    <a:pt x="315791" y="78743"/>
                    <a:pt x="317061" y="78108"/>
                  </a:cubicBezTo>
                  <a:close/>
                  <a:moveTo>
                    <a:pt x="288042" y="75251"/>
                  </a:moveTo>
                  <a:cubicBezTo>
                    <a:pt x="294318" y="72711"/>
                    <a:pt x="297641" y="81783"/>
                    <a:pt x="291365" y="83597"/>
                  </a:cubicBezTo>
                  <a:cubicBezTo>
                    <a:pt x="290996" y="83597"/>
                    <a:pt x="290996" y="83597"/>
                    <a:pt x="290257" y="83597"/>
                  </a:cubicBezTo>
                  <a:cubicBezTo>
                    <a:pt x="285458" y="85048"/>
                    <a:pt x="282135" y="77791"/>
                    <a:pt x="287304" y="75614"/>
                  </a:cubicBezTo>
                  <a:cubicBezTo>
                    <a:pt x="287304" y="75614"/>
                    <a:pt x="287673" y="75251"/>
                    <a:pt x="288042" y="75251"/>
                  </a:cubicBezTo>
                  <a:close/>
                  <a:moveTo>
                    <a:pt x="324910" y="60815"/>
                  </a:moveTo>
                  <a:cubicBezTo>
                    <a:pt x="309489" y="59197"/>
                    <a:pt x="293611" y="62889"/>
                    <a:pt x="278647" y="69311"/>
                  </a:cubicBezTo>
                  <a:lnTo>
                    <a:pt x="253634" y="84570"/>
                  </a:lnTo>
                  <a:lnTo>
                    <a:pt x="271899" y="86157"/>
                  </a:lnTo>
                  <a:cubicBezTo>
                    <a:pt x="289306" y="91787"/>
                    <a:pt x="303789" y="105030"/>
                    <a:pt x="301990" y="122506"/>
                  </a:cubicBezTo>
                  <a:cubicBezTo>
                    <a:pt x="300911" y="131874"/>
                    <a:pt x="286517" y="144847"/>
                    <a:pt x="281480" y="150972"/>
                  </a:cubicBezTo>
                  <a:lnTo>
                    <a:pt x="244777" y="196014"/>
                  </a:lnTo>
                  <a:cubicBezTo>
                    <a:pt x="217789" y="228805"/>
                    <a:pt x="190441" y="261596"/>
                    <a:pt x="163094" y="294386"/>
                  </a:cubicBezTo>
                  <a:cubicBezTo>
                    <a:pt x="161655" y="296188"/>
                    <a:pt x="159136" y="295828"/>
                    <a:pt x="157696" y="294386"/>
                  </a:cubicBezTo>
                  <a:cubicBezTo>
                    <a:pt x="148161" y="285918"/>
                    <a:pt x="138355" y="280153"/>
                    <a:pt x="127785" y="276414"/>
                  </a:cubicBezTo>
                  <a:lnTo>
                    <a:pt x="95591" y="270992"/>
                  </a:lnTo>
                  <a:lnTo>
                    <a:pt x="85275" y="285138"/>
                  </a:lnTo>
                  <a:cubicBezTo>
                    <a:pt x="59302" y="320019"/>
                    <a:pt x="39462" y="373959"/>
                    <a:pt x="95014" y="394097"/>
                  </a:cubicBezTo>
                  <a:cubicBezTo>
                    <a:pt x="135055" y="408840"/>
                    <a:pt x="167520" y="379353"/>
                    <a:pt x="193132" y="352383"/>
                  </a:cubicBezTo>
                  <a:cubicBezTo>
                    <a:pt x="217121" y="326852"/>
                    <a:pt x="238944" y="299522"/>
                    <a:pt x="260453" y="271878"/>
                  </a:cubicBezTo>
                  <a:lnTo>
                    <a:pt x="289704" y="235041"/>
                  </a:lnTo>
                  <a:lnTo>
                    <a:pt x="289401" y="234732"/>
                  </a:lnTo>
                  <a:cubicBezTo>
                    <a:pt x="286898" y="232583"/>
                    <a:pt x="290116" y="228286"/>
                    <a:pt x="292619" y="230077"/>
                  </a:cubicBezTo>
                  <a:lnTo>
                    <a:pt x="293220" y="230614"/>
                  </a:lnTo>
                  <a:lnTo>
                    <a:pt x="325879" y="189485"/>
                  </a:lnTo>
                  <a:cubicBezTo>
                    <a:pt x="351130" y="159638"/>
                    <a:pt x="405600" y="106417"/>
                    <a:pt x="354737" y="71896"/>
                  </a:cubicBezTo>
                  <a:cubicBezTo>
                    <a:pt x="345268" y="65333"/>
                    <a:pt x="335190" y="61894"/>
                    <a:pt x="324910" y="60815"/>
                  </a:cubicBezTo>
                  <a:close/>
                  <a:moveTo>
                    <a:pt x="351971" y="46"/>
                  </a:moveTo>
                  <a:cubicBezTo>
                    <a:pt x="353743" y="-314"/>
                    <a:pt x="354806" y="1486"/>
                    <a:pt x="353743" y="2925"/>
                  </a:cubicBezTo>
                  <a:cubicBezTo>
                    <a:pt x="345947" y="10844"/>
                    <a:pt x="337088" y="15884"/>
                    <a:pt x="331065" y="25602"/>
                  </a:cubicBezTo>
                  <a:lnTo>
                    <a:pt x="324806" y="50742"/>
                  </a:lnTo>
                  <a:lnTo>
                    <a:pt x="347157" y="55563"/>
                  </a:lnTo>
                  <a:lnTo>
                    <a:pt x="347223" y="52198"/>
                  </a:lnTo>
                  <a:cubicBezTo>
                    <a:pt x="352515" y="48292"/>
                    <a:pt x="357454" y="44031"/>
                    <a:pt x="362745" y="40125"/>
                  </a:cubicBezTo>
                  <a:cubicBezTo>
                    <a:pt x="365920" y="37639"/>
                    <a:pt x="369801" y="33023"/>
                    <a:pt x="374387" y="33733"/>
                  </a:cubicBezTo>
                  <a:cubicBezTo>
                    <a:pt x="375093" y="33733"/>
                    <a:pt x="375445" y="34443"/>
                    <a:pt x="375445" y="35153"/>
                  </a:cubicBezTo>
                  <a:cubicBezTo>
                    <a:pt x="375093" y="39770"/>
                    <a:pt x="369448" y="42611"/>
                    <a:pt x="366273" y="45451"/>
                  </a:cubicBezTo>
                  <a:lnTo>
                    <a:pt x="352398" y="56693"/>
                  </a:lnTo>
                  <a:lnTo>
                    <a:pt x="361895" y="58742"/>
                  </a:lnTo>
                  <a:cubicBezTo>
                    <a:pt x="368157" y="62588"/>
                    <a:pt x="373627" y="67675"/>
                    <a:pt x="378005" y="74182"/>
                  </a:cubicBezTo>
                  <a:lnTo>
                    <a:pt x="382449" y="85323"/>
                  </a:lnTo>
                  <a:lnTo>
                    <a:pt x="408749" y="84277"/>
                  </a:lnTo>
                  <a:cubicBezTo>
                    <a:pt x="415314" y="83188"/>
                    <a:pt x="422243" y="80648"/>
                    <a:pt x="428807" y="82463"/>
                  </a:cubicBezTo>
                  <a:cubicBezTo>
                    <a:pt x="430266" y="82825"/>
                    <a:pt x="430996" y="85003"/>
                    <a:pt x="429901" y="86091"/>
                  </a:cubicBezTo>
                  <a:cubicBezTo>
                    <a:pt x="424431" y="91171"/>
                    <a:pt x="416408" y="91534"/>
                    <a:pt x="409478" y="92260"/>
                  </a:cubicBezTo>
                  <a:lnTo>
                    <a:pt x="384963" y="91626"/>
                  </a:lnTo>
                  <a:lnTo>
                    <a:pt x="387563" y="98146"/>
                  </a:lnTo>
                  <a:cubicBezTo>
                    <a:pt x="390629" y="113070"/>
                    <a:pt x="386932" y="127184"/>
                    <a:pt x="380213" y="140264"/>
                  </a:cubicBezTo>
                  <a:lnTo>
                    <a:pt x="372898" y="150577"/>
                  </a:lnTo>
                  <a:lnTo>
                    <a:pt x="387223" y="156744"/>
                  </a:lnTo>
                  <a:cubicBezTo>
                    <a:pt x="394048" y="159940"/>
                    <a:pt x="402669" y="162781"/>
                    <a:pt x="407698" y="168817"/>
                  </a:cubicBezTo>
                  <a:cubicBezTo>
                    <a:pt x="408776" y="170238"/>
                    <a:pt x="407698" y="172368"/>
                    <a:pt x="405543" y="172013"/>
                  </a:cubicBezTo>
                  <a:cubicBezTo>
                    <a:pt x="398718" y="171303"/>
                    <a:pt x="392971" y="166687"/>
                    <a:pt x="386864" y="163491"/>
                  </a:cubicBezTo>
                  <a:lnTo>
                    <a:pt x="369392" y="155520"/>
                  </a:lnTo>
                  <a:lnTo>
                    <a:pt x="354737" y="176179"/>
                  </a:lnTo>
                  <a:lnTo>
                    <a:pt x="354070" y="177007"/>
                  </a:lnTo>
                  <a:lnTo>
                    <a:pt x="367983" y="188080"/>
                  </a:lnTo>
                  <a:cubicBezTo>
                    <a:pt x="373111" y="192000"/>
                    <a:pt x="380072" y="195207"/>
                    <a:pt x="382636" y="200909"/>
                  </a:cubicBezTo>
                  <a:cubicBezTo>
                    <a:pt x="383369" y="202335"/>
                    <a:pt x="382636" y="204117"/>
                    <a:pt x="380805" y="204117"/>
                  </a:cubicBezTo>
                  <a:cubicBezTo>
                    <a:pt x="373844" y="203760"/>
                    <a:pt x="368349" y="198415"/>
                    <a:pt x="363220" y="194138"/>
                  </a:cubicBezTo>
                  <a:lnTo>
                    <a:pt x="350030" y="182020"/>
                  </a:lnTo>
                  <a:lnTo>
                    <a:pt x="335280" y="200324"/>
                  </a:lnTo>
                  <a:lnTo>
                    <a:pt x="348128" y="211357"/>
                  </a:lnTo>
                  <a:cubicBezTo>
                    <a:pt x="354137" y="218450"/>
                    <a:pt x="358321" y="226570"/>
                    <a:pt x="357075" y="234599"/>
                  </a:cubicBezTo>
                  <a:cubicBezTo>
                    <a:pt x="357075" y="236384"/>
                    <a:pt x="355294" y="237454"/>
                    <a:pt x="354226" y="236027"/>
                  </a:cubicBezTo>
                  <a:cubicBezTo>
                    <a:pt x="349241" y="231030"/>
                    <a:pt x="347105" y="224250"/>
                    <a:pt x="343188" y="218183"/>
                  </a:cubicBezTo>
                  <a:lnTo>
                    <a:pt x="330852" y="205819"/>
                  </a:lnTo>
                  <a:lnTo>
                    <a:pt x="320927" y="218135"/>
                  </a:lnTo>
                  <a:lnTo>
                    <a:pt x="331980" y="231430"/>
                  </a:lnTo>
                  <a:cubicBezTo>
                    <a:pt x="336588" y="233960"/>
                    <a:pt x="343678" y="234322"/>
                    <a:pt x="346160" y="239021"/>
                  </a:cubicBezTo>
                  <a:cubicBezTo>
                    <a:pt x="346869" y="239744"/>
                    <a:pt x="346514" y="241190"/>
                    <a:pt x="345805" y="241552"/>
                  </a:cubicBezTo>
                  <a:cubicBezTo>
                    <a:pt x="340133" y="246975"/>
                    <a:pt x="330207" y="240829"/>
                    <a:pt x="325245" y="236852"/>
                  </a:cubicBezTo>
                  <a:lnTo>
                    <a:pt x="316598" y="223507"/>
                  </a:lnTo>
                  <a:lnTo>
                    <a:pt x="303479" y="239787"/>
                  </a:lnTo>
                  <a:lnTo>
                    <a:pt x="313446" y="248697"/>
                  </a:lnTo>
                  <a:cubicBezTo>
                    <a:pt x="319434" y="256127"/>
                    <a:pt x="323010" y="264632"/>
                    <a:pt x="319792" y="273763"/>
                  </a:cubicBezTo>
                  <a:cubicBezTo>
                    <a:pt x="319077" y="275553"/>
                    <a:pt x="317289" y="275553"/>
                    <a:pt x="316574" y="273763"/>
                  </a:cubicBezTo>
                  <a:cubicBezTo>
                    <a:pt x="314071" y="265885"/>
                    <a:pt x="311569" y="258365"/>
                    <a:pt x="306205" y="251920"/>
                  </a:cubicBezTo>
                  <a:lnTo>
                    <a:pt x="299351" y="244909"/>
                  </a:lnTo>
                  <a:lnTo>
                    <a:pt x="287700" y="259368"/>
                  </a:lnTo>
                  <a:lnTo>
                    <a:pt x="299985" y="267974"/>
                  </a:lnTo>
                  <a:cubicBezTo>
                    <a:pt x="305727" y="271271"/>
                    <a:pt x="312906" y="273469"/>
                    <a:pt x="317213" y="278598"/>
                  </a:cubicBezTo>
                  <a:cubicBezTo>
                    <a:pt x="318289" y="280063"/>
                    <a:pt x="317572" y="281895"/>
                    <a:pt x="315777" y="281895"/>
                  </a:cubicBezTo>
                  <a:cubicBezTo>
                    <a:pt x="308958" y="281895"/>
                    <a:pt x="302497" y="277132"/>
                    <a:pt x="297113" y="273469"/>
                  </a:cubicBezTo>
                  <a:lnTo>
                    <a:pt x="284582" y="263236"/>
                  </a:lnTo>
                  <a:lnTo>
                    <a:pt x="269989" y="281346"/>
                  </a:lnTo>
                  <a:lnTo>
                    <a:pt x="274293" y="296338"/>
                  </a:lnTo>
                  <a:cubicBezTo>
                    <a:pt x="277491" y="302852"/>
                    <a:pt x="283178" y="308641"/>
                    <a:pt x="284599" y="315517"/>
                  </a:cubicBezTo>
                  <a:cubicBezTo>
                    <a:pt x="284955" y="317326"/>
                    <a:pt x="283533" y="318411"/>
                    <a:pt x="282112" y="318050"/>
                  </a:cubicBezTo>
                  <a:cubicBezTo>
                    <a:pt x="274648" y="315155"/>
                    <a:pt x="270383" y="306470"/>
                    <a:pt x="267540" y="299233"/>
                  </a:cubicBezTo>
                  <a:lnTo>
                    <a:pt x="264889" y="287958"/>
                  </a:lnTo>
                  <a:lnTo>
                    <a:pt x="250683" y="306966"/>
                  </a:lnTo>
                  <a:lnTo>
                    <a:pt x="262108" y="323574"/>
                  </a:lnTo>
                  <a:cubicBezTo>
                    <a:pt x="266871" y="328995"/>
                    <a:pt x="274198" y="331886"/>
                    <a:pt x="278228" y="337668"/>
                  </a:cubicBezTo>
                  <a:cubicBezTo>
                    <a:pt x="278594" y="338391"/>
                    <a:pt x="277861" y="339475"/>
                    <a:pt x="277129" y="339837"/>
                  </a:cubicBezTo>
                  <a:cubicBezTo>
                    <a:pt x="269069" y="341824"/>
                    <a:pt x="261834" y="336133"/>
                    <a:pt x="255880" y="328589"/>
                  </a:cubicBezTo>
                  <a:lnTo>
                    <a:pt x="246316" y="312810"/>
                  </a:lnTo>
                  <a:lnTo>
                    <a:pt x="238572" y="323171"/>
                  </a:lnTo>
                  <a:lnTo>
                    <a:pt x="227426" y="336627"/>
                  </a:lnTo>
                  <a:lnTo>
                    <a:pt x="239673" y="345530"/>
                  </a:lnTo>
                  <a:cubicBezTo>
                    <a:pt x="244658" y="349532"/>
                    <a:pt x="251424" y="354625"/>
                    <a:pt x="252492" y="361537"/>
                  </a:cubicBezTo>
                  <a:cubicBezTo>
                    <a:pt x="253204" y="363356"/>
                    <a:pt x="251068" y="364447"/>
                    <a:pt x="249643" y="363720"/>
                  </a:cubicBezTo>
                  <a:cubicBezTo>
                    <a:pt x="244302" y="361537"/>
                    <a:pt x="240742" y="354989"/>
                    <a:pt x="236113" y="350623"/>
                  </a:cubicBezTo>
                  <a:lnTo>
                    <a:pt x="223995" y="340769"/>
                  </a:lnTo>
                  <a:lnTo>
                    <a:pt x="219168" y="346596"/>
                  </a:lnTo>
                  <a:lnTo>
                    <a:pt x="222189" y="363296"/>
                  </a:lnTo>
                  <a:cubicBezTo>
                    <a:pt x="224702" y="367291"/>
                    <a:pt x="227575" y="370922"/>
                    <a:pt x="231165" y="374191"/>
                  </a:cubicBezTo>
                  <a:cubicBezTo>
                    <a:pt x="234038" y="376733"/>
                    <a:pt x="237629" y="378548"/>
                    <a:pt x="239783" y="382180"/>
                  </a:cubicBezTo>
                  <a:cubicBezTo>
                    <a:pt x="240501" y="383269"/>
                    <a:pt x="239424" y="384359"/>
                    <a:pt x="238347" y="384722"/>
                  </a:cubicBezTo>
                  <a:cubicBezTo>
                    <a:pt x="228652" y="385085"/>
                    <a:pt x="219675" y="372012"/>
                    <a:pt x="216084" y="364022"/>
                  </a:cubicBezTo>
                  <a:lnTo>
                    <a:pt x="214962" y="351674"/>
                  </a:lnTo>
                  <a:lnTo>
                    <a:pt x="204134" y="364744"/>
                  </a:lnTo>
                  <a:lnTo>
                    <a:pt x="196900" y="370721"/>
                  </a:lnTo>
                  <a:lnTo>
                    <a:pt x="199969" y="375694"/>
                  </a:lnTo>
                  <a:cubicBezTo>
                    <a:pt x="210420" y="383043"/>
                    <a:pt x="230070" y="384537"/>
                    <a:pt x="227360" y="401101"/>
                  </a:cubicBezTo>
                  <a:cubicBezTo>
                    <a:pt x="227360" y="402549"/>
                    <a:pt x="225192" y="402549"/>
                    <a:pt x="224469" y="401463"/>
                  </a:cubicBezTo>
                  <a:cubicBezTo>
                    <a:pt x="218506" y="390058"/>
                    <a:pt x="200347" y="387207"/>
                    <a:pt x="191944" y="377787"/>
                  </a:cubicBezTo>
                  <a:lnTo>
                    <a:pt x="191126" y="375491"/>
                  </a:lnTo>
                  <a:lnTo>
                    <a:pt x="170181" y="392795"/>
                  </a:lnTo>
                  <a:lnTo>
                    <a:pt x="180463" y="406212"/>
                  </a:lnTo>
                  <a:cubicBezTo>
                    <a:pt x="184760" y="410828"/>
                    <a:pt x="190489" y="414379"/>
                    <a:pt x="195861" y="418285"/>
                  </a:cubicBezTo>
                  <a:cubicBezTo>
                    <a:pt x="201591" y="422901"/>
                    <a:pt x="208752" y="430003"/>
                    <a:pt x="207320" y="438526"/>
                  </a:cubicBezTo>
                  <a:cubicBezTo>
                    <a:pt x="206962" y="439946"/>
                    <a:pt x="204813" y="440656"/>
                    <a:pt x="203739" y="439236"/>
                  </a:cubicBezTo>
                  <a:cubicBezTo>
                    <a:pt x="196935" y="430358"/>
                    <a:pt x="188699" y="425387"/>
                    <a:pt x="179747" y="417930"/>
                  </a:cubicBezTo>
                  <a:cubicBezTo>
                    <a:pt x="175987" y="414734"/>
                    <a:pt x="171422" y="410473"/>
                    <a:pt x="167841" y="405679"/>
                  </a:cubicBezTo>
                  <a:lnTo>
                    <a:pt x="164621" y="397388"/>
                  </a:lnTo>
                  <a:lnTo>
                    <a:pt x="164014" y="397889"/>
                  </a:lnTo>
                  <a:lnTo>
                    <a:pt x="126228" y="409181"/>
                  </a:lnTo>
                  <a:lnTo>
                    <a:pt x="127874" y="410033"/>
                  </a:lnTo>
                  <a:cubicBezTo>
                    <a:pt x="131158" y="419004"/>
                    <a:pt x="135537" y="427256"/>
                    <a:pt x="140647" y="435509"/>
                  </a:cubicBezTo>
                  <a:cubicBezTo>
                    <a:pt x="144296" y="441968"/>
                    <a:pt x="150500" y="448068"/>
                    <a:pt x="151595" y="455962"/>
                  </a:cubicBezTo>
                  <a:cubicBezTo>
                    <a:pt x="151595" y="457397"/>
                    <a:pt x="150135" y="458114"/>
                    <a:pt x="148675" y="458114"/>
                  </a:cubicBezTo>
                  <a:cubicBezTo>
                    <a:pt x="140282" y="455603"/>
                    <a:pt x="135537" y="446274"/>
                    <a:pt x="131523" y="439097"/>
                  </a:cubicBezTo>
                  <a:cubicBezTo>
                    <a:pt x="126779" y="430486"/>
                    <a:pt x="123494" y="421156"/>
                    <a:pt x="121305" y="411827"/>
                  </a:cubicBezTo>
                  <a:lnTo>
                    <a:pt x="122134" y="410404"/>
                  </a:lnTo>
                  <a:lnTo>
                    <a:pt x="117740" y="411717"/>
                  </a:lnTo>
                  <a:cubicBezTo>
                    <a:pt x="101778" y="411807"/>
                    <a:pt x="88296" y="407874"/>
                    <a:pt x="77530" y="401160"/>
                  </a:cubicBezTo>
                  <a:lnTo>
                    <a:pt x="64479" y="386287"/>
                  </a:lnTo>
                  <a:lnTo>
                    <a:pt x="64280" y="386644"/>
                  </a:lnTo>
                  <a:cubicBezTo>
                    <a:pt x="57196" y="389448"/>
                    <a:pt x="50111" y="392603"/>
                    <a:pt x="43380" y="396808"/>
                  </a:cubicBezTo>
                  <a:cubicBezTo>
                    <a:pt x="38067" y="399963"/>
                    <a:pt x="32753" y="404869"/>
                    <a:pt x="26377" y="406972"/>
                  </a:cubicBezTo>
                  <a:cubicBezTo>
                    <a:pt x="25314" y="407323"/>
                    <a:pt x="24960" y="405921"/>
                    <a:pt x="25314" y="405220"/>
                  </a:cubicBezTo>
                  <a:cubicBezTo>
                    <a:pt x="28502" y="398561"/>
                    <a:pt x="35587" y="394705"/>
                    <a:pt x="41609" y="391201"/>
                  </a:cubicBezTo>
                  <a:lnTo>
                    <a:pt x="61245" y="382602"/>
                  </a:lnTo>
                  <a:lnTo>
                    <a:pt x="53621" y="373914"/>
                  </a:lnTo>
                  <a:lnTo>
                    <a:pt x="50529" y="355689"/>
                  </a:lnTo>
                  <a:lnTo>
                    <a:pt x="48752" y="356318"/>
                  </a:lnTo>
                  <a:cubicBezTo>
                    <a:pt x="39709" y="351675"/>
                    <a:pt x="30305" y="348103"/>
                    <a:pt x="20901" y="343817"/>
                  </a:cubicBezTo>
                  <a:cubicBezTo>
                    <a:pt x="13666" y="340959"/>
                    <a:pt x="6071" y="338459"/>
                    <a:pt x="283" y="333101"/>
                  </a:cubicBezTo>
                  <a:cubicBezTo>
                    <a:pt x="-440" y="332387"/>
                    <a:pt x="283" y="329886"/>
                    <a:pt x="1730" y="330243"/>
                  </a:cubicBezTo>
                  <a:cubicBezTo>
                    <a:pt x="10411" y="331315"/>
                    <a:pt x="18730" y="335958"/>
                    <a:pt x="27050" y="339173"/>
                  </a:cubicBezTo>
                  <a:lnTo>
                    <a:pt x="49384" y="348940"/>
                  </a:lnTo>
                  <a:lnTo>
                    <a:pt x="47432" y="337432"/>
                  </a:lnTo>
                  <a:lnTo>
                    <a:pt x="55549" y="313449"/>
                  </a:lnTo>
                  <a:lnTo>
                    <a:pt x="36953" y="307424"/>
                  </a:lnTo>
                  <a:cubicBezTo>
                    <a:pt x="30479" y="304225"/>
                    <a:pt x="22926" y="301027"/>
                    <a:pt x="19329" y="294629"/>
                  </a:cubicBezTo>
                  <a:cubicBezTo>
                    <a:pt x="18610" y="293208"/>
                    <a:pt x="19689" y="291786"/>
                    <a:pt x="21127" y="292142"/>
                  </a:cubicBezTo>
                  <a:cubicBezTo>
                    <a:pt x="27781" y="293208"/>
                    <a:pt x="33806" y="296584"/>
                    <a:pt x="39920" y="299872"/>
                  </a:cubicBezTo>
                  <a:lnTo>
                    <a:pt x="57881" y="306558"/>
                  </a:lnTo>
                  <a:lnTo>
                    <a:pt x="60384" y="299162"/>
                  </a:lnTo>
                  <a:lnTo>
                    <a:pt x="65031" y="292758"/>
                  </a:lnTo>
                  <a:lnTo>
                    <a:pt x="44062" y="276687"/>
                  </a:lnTo>
                  <a:cubicBezTo>
                    <a:pt x="38597" y="270506"/>
                    <a:pt x="31310" y="262145"/>
                    <a:pt x="31674" y="253056"/>
                  </a:cubicBezTo>
                  <a:cubicBezTo>
                    <a:pt x="31674" y="251238"/>
                    <a:pt x="33860" y="250511"/>
                    <a:pt x="34953" y="251965"/>
                  </a:cubicBezTo>
                  <a:cubicBezTo>
                    <a:pt x="41147" y="257419"/>
                    <a:pt x="44426" y="266144"/>
                    <a:pt x="50256" y="272324"/>
                  </a:cubicBezTo>
                  <a:lnTo>
                    <a:pt x="68695" y="287707"/>
                  </a:lnTo>
                  <a:lnTo>
                    <a:pt x="89004" y="259716"/>
                  </a:lnTo>
                  <a:lnTo>
                    <a:pt x="76886" y="243115"/>
                  </a:lnTo>
                  <a:cubicBezTo>
                    <a:pt x="71868" y="240224"/>
                    <a:pt x="66132" y="239502"/>
                    <a:pt x="61114" y="236610"/>
                  </a:cubicBezTo>
                  <a:cubicBezTo>
                    <a:pt x="55378" y="233719"/>
                    <a:pt x="50360" y="227937"/>
                    <a:pt x="53586" y="221432"/>
                  </a:cubicBezTo>
                  <a:cubicBezTo>
                    <a:pt x="54303" y="220348"/>
                    <a:pt x="55737" y="220348"/>
                    <a:pt x="56095" y="221432"/>
                  </a:cubicBezTo>
                  <a:cubicBezTo>
                    <a:pt x="61472" y="232635"/>
                    <a:pt x="71509" y="233719"/>
                    <a:pt x="80113" y="240947"/>
                  </a:cubicBezTo>
                  <a:lnTo>
                    <a:pt x="91091" y="256839"/>
                  </a:lnTo>
                  <a:lnTo>
                    <a:pt x="101868" y="241986"/>
                  </a:lnTo>
                  <a:lnTo>
                    <a:pt x="120922" y="218549"/>
                  </a:lnTo>
                  <a:lnTo>
                    <a:pt x="106054" y="203201"/>
                  </a:lnTo>
                  <a:cubicBezTo>
                    <a:pt x="98892" y="196657"/>
                    <a:pt x="91372" y="190841"/>
                    <a:pt x="86001" y="183570"/>
                  </a:cubicBezTo>
                  <a:cubicBezTo>
                    <a:pt x="85285" y="182479"/>
                    <a:pt x="86359" y="180661"/>
                    <a:pt x="87791" y="181025"/>
                  </a:cubicBezTo>
                  <a:cubicBezTo>
                    <a:pt x="96743" y="184479"/>
                    <a:pt x="104711" y="191022"/>
                    <a:pt x="111828" y="198566"/>
                  </a:cubicBezTo>
                  <a:lnTo>
                    <a:pt x="124430" y="214234"/>
                  </a:lnTo>
                  <a:lnTo>
                    <a:pt x="146598" y="186967"/>
                  </a:lnTo>
                  <a:lnTo>
                    <a:pt x="169511" y="157147"/>
                  </a:lnTo>
                  <a:lnTo>
                    <a:pt x="165347" y="143469"/>
                  </a:lnTo>
                  <a:cubicBezTo>
                    <a:pt x="161294" y="138409"/>
                    <a:pt x="155529" y="134414"/>
                    <a:pt x="149404" y="131218"/>
                  </a:cubicBezTo>
                  <a:cubicBezTo>
                    <a:pt x="142559" y="127312"/>
                    <a:pt x="131030" y="125892"/>
                    <a:pt x="128868" y="117015"/>
                  </a:cubicBezTo>
                  <a:cubicBezTo>
                    <a:pt x="128148" y="115594"/>
                    <a:pt x="129229" y="113819"/>
                    <a:pt x="131030" y="113108"/>
                  </a:cubicBezTo>
                  <a:cubicBezTo>
                    <a:pt x="131390" y="113108"/>
                    <a:pt x="131751" y="113108"/>
                    <a:pt x="132471" y="112753"/>
                  </a:cubicBezTo>
                  <a:cubicBezTo>
                    <a:pt x="132831" y="112398"/>
                    <a:pt x="133912" y="113108"/>
                    <a:pt x="134273" y="113464"/>
                  </a:cubicBezTo>
                  <a:cubicBezTo>
                    <a:pt x="136434" y="119145"/>
                    <a:pt x="147963" y="121986"/>
                    <a:pt x="153007" y="125182"/>
                  </a:cubicBezTo>
                  <a:cubicBezTo>
                    <a:pt x="158412" y="128023"/>
                    <a:pt x="164176" y="131574"/>
                    <a:pt x="168139" y="136190"/>
                  </a:cubicBezTo>
                  <a:lnTo>
                    <a:pt x="173729" y="151658"/>
                  </a:lnTo>
                  <a:lnTo>
                    <a:pt x="186593" y="134915"/>
                  </a:lnTo>
                  <a:lnTo>
                    <a:pt x="204434" y="116261"/>
                  </a:lnTo>
                  <a:lnTo>
                    <a:pt x="185541" y="108297"/>
                  </a:lnTo>
                  <a:cubicBezTo>
                    <a:pt x="178558" y="103579"/>
                    <a:pt x="173132" y="97229"/>
                    <a:pt x="172598" y="89115"/>
                  </a:cubicBezTo>
                  <a:cubicBezTo>
                    <a:pt x="172598" y="87704"/>
                    <a:pt x="174377" y="86998"/>
                    <a:pt x="175444" y="87704"/>
                  </a:cubicBezTo>
                  <a:cubicBezTo>
                    <a:pt x="181137" y="90879"/>
                    <a:pt x="184696" y="96170"/>
                    <a:pt x="189677" y="100051"/>
                  </a:cubicBezTo>
                  <a:lnTo>
                    <a:pt x="209089" y="111392"/>
                  </a:lnTo>
                  <a:lnTo>
                    <a:pt x="224270" y="95518"/>
                  </a:lnTo>
                  <a:lnTo>
                    <a:pt x="224266" y="95480"/>
                  </a:lnTo>
                  <a:lnTo>
                    <a:pt x="224351" y="95433"/>
                  </a:lnTo>
                  <a:lnTo>
                    <a:pt x="226262" y="93435"/>
                  </a:lnTo>
                  <a:lnTo>
                    <a:pt x="218313" y="90215"/>
                  </a:lnTo>
                  <a:cubicBezTo>
                    <a:pt x="208194" y="83037"/>
                    <a:pt x="200967" y="72628"/>
                    <a:pt x="195907" y="61502"/>
                  </a:cubicBezTo>
                  <a:cubicBezTo>
                    <a:pt x="194823" y="58631"/>
                    <a:pt x="198076" y="56836"/>
                    <a:pt x="199883" y="59349"/>
                  </a:cubicBezTo>
                  <a:cubicBezTo>
                    <a:pt x="204942" y="66168"/>
                    <a:pt x="210724" y="72628"/>
                    <a:pt x="217229" y="78371"/>
                  </a:cubicBezTo>
                  <a:cubicBezTo>
                    <a:pt x="219759" y="80883"/>
                    <a:pt x="222650" y="83755"/>
                    <a:pt x="226263" y="85190"/>
                  </a:cubicBezTo>
                  <a:lnTo>
                    <a:pt x="228453" y="85351"/>
                  </a:lnTo>
                  <a:lnTo>
                    <a:pt x="228483" y="84482"/>
                  </a:lnTo>
                  <a:lnTo>
                    <a:pt x="249068" y="72012"/>
                  </a:lnTo>
                  <a:lnTo>
                    <a:pt x="234545" y="58651"/>
                  </a:lnTo>
                  <a:cubicBezTo>
                    <a:pt x="230559" y="51488"/>
                    <a:pt x="226573" y="40746"/>
                    <a:pt x="230559" y="32868"/>
                  </a:cubicBezTo>
                  <a:cubicBezTo>
                    <a:pt x="231284" y="31436"/>
                    <a:pt x="233096" y="31794"/>
                    <a:pt x="233820" y="33226"/>
                  </a:cubicBezTo>
                  <a:cubicBezTo>
                    <a:pt x="237444" y="39672"/>
                    <a:pt x="238169" y="47908"/>
                    <a:pt x="242155" y="54711"/>
                  </a:cubicBezTo>
                  <a:lnTo>
                    <a:pt x="253970" y="69042"/>
                  </a:lnTo>
                  <a:lnTo>
                    <a:pt x="267949" y="60574"/>
                  </a:lnTo>
                  <a:lnTo>
                    <a:pt x="269586" y="60193"/>
                  </a:lnTo>
                  <a:lnTo>
                    <a:pt x="259690" y="33461"/>
                  </a:lnTo>
                  <a:cubicBezTo>
                    <a:pt x="257530" y="23676"/>
                    <a:pt x="256912" y="13535"/>
                    <a:pt x="258676" y="3572"/>
                  </a:cubicBezTo>
                  <a:cubicBezTo>
                    <a:pt x="258676" y="2861"/>
                    <a:pt x="260440" y="2861"/>
                    <a:pt x="260440" y="3928"/>
                  </a:cubicBezTo>
                  <a:lnTo>
                    <a:pt x="275958" y="58710"/>
                  </a:lnTo>
                  <a:lnTo>
                    <a:pt x="285310" y="56533"/>
                  </a:lnTo>
                  <a:lnTo>
                    <a:pt x="285310" y="32160"/>
                  </a:lnTo>
                  <a:cubicBezTo>
                    <a:pt x="283899" y="26454"/>
                    <a:pt x="278960" y="21105"/>
                    <a:pt x="280019" y="15399"/>
                  </a:cubicBezTo>
                  <a:cubicBezTo>
                    <a:pt x="280019" y="14329"/>
                    <a:pt x="281077" y="13973"/>
                    <a:pt x="281782" y="13973"/>
                  </a:cubicBezTo>
                  <a:cubicBezTo>
                    <a:pt x="288838" y="15399"/>
                    <a:pt x="291660" y="26811"/>
                    <a:pt x="292719" y="32517"/>
                  </a:cubicBezTo>
                  <a:lnTo>
                    <a:pt x="291816" y="55019"/>
                  </a:lnTo>
                  <a:lnTo>
                    <a:pt x="317222" y="49106"/>
                  </a:lnTo>
                  <a:lnTo>
                    <a:pt x="318729" y="49431"/>
                  </a:lnTo>
                  <a:lnTo>
                    <a:pt x="325395" y="22273"/>
                  </a:lnTo>
                  <a:cubicBezTo>
                    <a:pt x="331508" y="11384"/>
                    <a:pt x="340632" y="2566"/>
                    <a:pt x="351971" y="46"/>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7" name="Freeform 16">
              <a:extLst>
                <a:ext uri="{FF2B5EF4-FFF2-40B4-BE49-F238E27FC236}">
                  <a16:creationId xmlns:a16="http://schemas.microsoft.com/office/drawing/2014/main" id="{0A8ED6FF-9CDF-924D-8AE3-4F23D9BBC389}"/>
                </a:ext>
              </a:extLst>
            </p:cNvPr>
            <p:cNvSpPr>
              <a:spLocks noChangeArrowheads="1"/>
            </p:cNvSpPr>
            <p:nvPr/>
          </p:nvSpPr>
          <p:spPr bwMode="auto">
            <a:xfrm>
              <a:off x="11673202" y="1629137"/>
              <a:ext cx="461937" cy="592093"/>
            </a:xfrm>
            <a:custGeom>
              <a:avLst/>
              <a:gdLst>
                <a:gd name="connsiteX0" fmla="*/ 182863 w 322730"/>
                <a:gd name="connsiteY0" fmla="*/ 365501 h 414828"/>
                <a:gd name="connsiteX1" fmla="*/ 186871 w 322730"/>
                <a:gd name="connsiteY1" fmla="*/ 368048 h 414828"/>
                <a:gd name="connsiteX2" fmla="*/ 177398 w 322730"/>
                <a:gd name="connsiteY2" fmla="*/ 384782 h 414828"/>
                <a:gd name="connsiteX3" fmla="*/ 170476 w 322730"/>
                <a:gd name="connsiteY3" fmla="*/ 397152 h 414828"/>
                <a:gd name="connsiteX4" fmla="*/ 167925 w 322730"/>
                <a:gd name="connsiteY4" fmla="*/ 396424 h 414828"/>
                <a:gd name="connsiteX5" fmla="*/ 171569 w 322730"/>
                <a:gd name="connsiteY5" fmla="*/ 381508 h 414828"/>
                <a:gd name="connsiteX6" fmla="*/ 182863 w 322730"/>
                <a:gd name="connsiteY6" fmla="*/ 365501 h 414828"/>
                <a:gd name="connsiteX7" fmla="*/ 220719 w 322730"/>
                <a:gd name="connsiteY7" fmla="*/ 347443 h 414828"/>
                <a:gd name="connsiteX8" fmla="*/ 222100 w 322730"/>
                <a:gd name="connsiteY8" fmla="*/ 347443 h 414828"/>
                <a:gd name="connsiteX9" fmla="*/ 223135 w 322730"/>
                <a:gd name="connsiteY9" fmla="*/ 348955 h 414828"/>
                <a:gd name="connsiteX10" fmla="*/ 223135 w 322730"/>
                <a:gd name="connsiteY10" fmla="*/ 349711 h 414828"/>
                <a:gd name="connsiteX11" fmla="*/ 218993 w 322730"/>
                <a:gd name="connsiteY11" fmla="*/ 349711 h 414828"/>
                <a:gd name="connsiteX12" fmla="*/ 218993 w 322730"/>
                <a:gd name="connsiteY12" fmla="*/ 348955 h 414828"/>
                <a:gd name="connsiteX13" fmla="*/ 220719 w 322730"/>
                <a:gd name="connsiteY13" fmla="*/ 347443 h 414828"/>
                <a:gd name="connsiteX14" fmla="*/ 196807 w 322730"/>
                <a:gd name="connsiteY14" fmla="*/ 344268 h 414828"/>
                <a:gd name="connsiteX15" fmla="*/ 203157 w 322730"/>
                <a:gd name="connsiteY15" fmla="*/ 345001 h 414828"/>
                <a:gd name="connsiteX16" fmla="*/ 203862 w 322730"/>
                <a:gd name="connsiteY16" fmla="*/ 347565 h 414828"/>
                <a:gd name="connsiteX17" fmla="*/ 198218 w 322730"/>
                <a:gd name="connsiteY17" fmla="*/ 350862 h 414828"/>
                <a:gd name="connsiteX18" fmla="*/ 196807 w 322730"/>
                <a:gd name="connsiteY18" fmla="*/ 344268 h 414828"/>
                <a:gd name="connsiteX19" fmla="*/ 242668 w 322730"/>
                <a:gd name="connsiteY19" fmla="*/ 327538 h 414828"/>
                <a:gd name="connsiteX20" fmla="*/ 245446 w 322730"/>
                <a:gd name="connsiteY20" fmla="*/ 329003 h 414828"/>
                <a:gd name="connsiteX21" fmla="*/ 242271 w 322730"/>
                <a:gd name="connsiteY21" fmla="*/ 330469 h 414828"/>
                <a:gd name="connsiteX22" fmla="*/ 241478 w 322730"/>
                <a:gd name="connsiteY22" fmla="*/ 329370 h 414828"/>
                <a:gd name="connsiteX23" fmla="*/ 241478 w 322730"/>
                <a:gd name="connsiteY23" fmla="*/ 328271 h 414828"/>
                <a:gd name="connsiteX24" fmla="*/ 196101 w 322730"/>
                <a:gd name="connsiteY24" fmla="*/ 326313 h 414828"/>
                <a:gd name="connsiteX25" fmla="*/ 192027 w 322730"/>
                <a:gd name="connsiteY25" fmla="*/ 331677 h 414828"/>
                <a:gd name="connsiteX26" fmla="*/ 196101 w 322730"/>
                <a:gd name="connsiteY26" fmla="*/ 326313 h 414828"/>
                <a:gd name="connsiteX27" fmla="*/ 213604 w 322730"/>
                <a:gd name="connsiteY27" fmla="*/ 309198 h 414828"/>
                <a:gd name="connsiteX28" fmla="*/ 212139 w 322730"/>
                <a:gd name="connsiteY28" fmla="*/ 314611 h 414828"/>
                <a:gd name="connsiteX29" fmla="*/ 213604 w 322730"/>
                <a:gd name="connsiteY29" fmla="*/ 309198 h 414828"/>
                <a:gd name="connsiteX30" fmla="*/ 253235 w 322730"/>
                <a:gd name="connsiteY30" fmla="*/ 304203 h 414828"/>
                <a:gd name="connsiteX31" fmla="*/ 256295 w 322730"/>
                <a:gd name="connsiteY31" fmla="*/ 307295 h 414828"/>
                <a:gd name="connsiteX32" fmla="*/ 256295 w 322730"/>
                <a:gd name="connsiteY32" fmla="*/ 308011 h 414828"/>
                <a:gd name="connsiteX33" fmla="*/ 249679 w 322730"/>
                <a:gd name="connsiteY33" fmla="*/ 308011 h 414828"/>
                <a:gd name="connsiteX34" fmla="*/ 249679 w 322730"/>
                <a:gd name="connsiteY34" fmla="*/ 307295 h 414828"/>
                <a:gd name="connsiteX35" fmla="*/ 253235 w 322730"/>
                <a:gd name="connsiteY35" fmla="*/ 304203 h 414828"/>
                <a:gd name="connsiteX36" fmla="*/ 179115 w 322730"/>
                <a:gd name="connsiteY36" fmla="*/ 279886 h 414828"/>
                <a:gd name="connsiteX37" fmla="*/ 175781 w 322730"/>
                <a:gd name="connsiteY37" fmla="*/ 285530 h 414828"/>
                <a:gd name="connsiteX38" fmla="*/ 179115 w 322730"/>
                <a:gd name="connsiteY38" fmla="*/ 279886 h 414828"/>
                <a:gd name="connsiteX39" fmla="*/ 155606 w 322730"/>
                <a:gd name="connsiteY39" fmla="*/ 271243 h 414828"/>
                <a:gd name="connsiteX40" fmla="*/ 150342 w 322730"/>
                <a:gd name="connsiteY40" fmla="*/ 277593 h 414828"/>
                <a:gd name="connsiteX41" fmla="*/ 155606 w 322730"/>
                <a:gd name="connsiteY41" fmla="*/ 271243 h 414828"/>
                <a:gd name="connsiteX42" fmla="*/ 253576 w 322730"/>
                <a:gd name="connsiteY42" fmla="*/ 264364 h 414828"/>
                <a:gd name="connsiteX43" fmla="*/ 247715 w 322730"/>
                <a:gd name="connsiteY43" fmla="*/ 274653 h 414828"/>
                <a:gd name="connsiteX44" fmla="*/ 224821 w 322730"/>
                <a:gd name="connsiteY44" fmla="*/ 290799 h 414828"/>
                <a:gd name="connsiteX45" fmla="*/ 231311 w 322730"/>
                <a:gd name="connsiteY45" fmla="*/ 294235 h 414828"/>
                <a:gd name="connsiteX46" fmla="*/ 244947 w 322730"/>
                <a:gd name="connsiteY46" fmla="*/ 288255 h 414828"/>
                <a:gd name="connsiteX47" fmla="*/ 266263 w 322730"/>
                <a:gd name="connsiteY47" fmla="*/ 260245 h 414828"/>
                <a:gd name="connsiteX48" fmla="*/ 266051 w 322730"/>
                <a:gd name="connsiteY48" fmla="*/ 260665 h 414828"/>
                <a:gd name="connsiteX49" fmla="*/ 266398 w 322730"/>
                <a:gd name="connsiteY49" fmla="*/ 260539 h 414828"/>
                <a:gd name="connsiteX50" fmla="*/ 182896 w 322730"/>
                <a:gd name="connsiteY50" fmla="*/ 258074 h 414828"/>
                <a:gd name="connsiteX51" fmla="*/ 182728 w 322730"/>
                <a:gd name="connsiteY51" fmla="*/ 262873 h 414828"/>
                <a:gd name="connsiteX52" fmla="*/ 181718 w 322730"/>
                <a:gd name="connsiteY52" fmla="*/ 263209 h 414828"/>
                <a:gd name="connsiteX53" fmla="*/ 177340 w 322730"/>
                <a:gd name="connsiteY53" fmla="*/ 260179 h 414828"/>
                <a:gd name="connsiteX54" fmla="*/ 178013 w 322730"/>
                <a:gd name="connsiteY54" fmla="*/ 258831 h 414828"/>
                <a:gd name="connsiteX55" fmla="*/ 182896 w 322730"/>
                <a:gd name="connsiteY55" fmla="*/ 258074 h 414828"/>
                <a:gd name="connsiteX56" fmla="*/ 144532 w 322730"/>
                <a:gd name="connsiteY56" fmla="*/ 249595 h 414828"/>
                <a:gd name="connsiteX57" fmla="*/ 141645 w 322730"/>
                <a:gd name="connsiteY57" fmla="*/ 253203 h 414828"/>
                <a:gd name="connsiteX58" fmla="*/ 144532 w 322730"/>
                <a:gd name="connsiteY58" fmla="*/ 249595 h 414828"/>
                <a:gd name="connsiteX59" fmla="*/ 255186 w 322730"/>
                <a:gd name="connsiteY59" fmla="*/ 248779 h 414828"/>
                <a:gd name="connsiteX60" fmla="*/ 256338 w 322730"/>
                <a:gd name="connsiteY60" fmla="*/ 256718 h 414828"/>
                <a:gd name="connsiteX61" fmla="*/ 256949 w 322730"/>
                <a:gd name="connsiteY61" fmla="*/ 255028 h 414828"/>
                <a:gd name="connsiteX62" fmla="*/ 258297 w 322730"/>
                <a:gd name="connsiteY62" fmla="*/ 254448 h 414828"/>
                <a:gd name="connsiteX63" fmla="*/ 213574 w 322730"/>
                <a:gd name="connsiteY63" fmla="*/ 242720 h 414828"/>
                <a:gd name="connsiteX64" fmla="*/ 215031 w 322730"/>
                <a:gd name="connsiteY64" fmla="*/ 246201 h 414828"/>
                <a:gd name="connsiteX65" fmla="*/ 212505 w 322730"/>
                <a:gd name="connsiteY65" fmla="*/ 247993 h 414828"/>
                <a:gd name="connsiteX66" fmla="*/ 211500 w 322730"/>
                <a:gd name="connsiteY66" fmla="*/ 246662 h 414828"/>
                <a:gd name="connsiteX67" fmla="*/ 221752 w 322730"/>
                <a:gd name="connsiteY67" fmla="*/ 231067 h 414828"/>
                <a:gd name="connsiteX68" fmla="*/ 223492 w 322730"/>
                <a:gd name="connsiteY68" fmla="*/ 231899 h 414828"/>
                <a:gd name="connsiteX69" fmla="*/ 223210 w 322730"/>
                <a:gd name="connsiteY69" fmla="*/ 234730 h 414828"/>
                <a:gd name="connsiteX70" fmla="*/ 225601 w 322730"/>
                <a:gd name="connsiteY70" fmla="*/ 238280 h 414828"/>
                <a:gd name="connsiteX71" fmla="*/ 222937 w 322730"/>
                <a:gd name="connsiteY71" fmla="*/ 240500 h 414828"/>
                <a:gd name="connsiteX72" fmla="*/ 223575 w 322730"/>
                <a:gd name="connsiteY72" fmla="*/ 247919 h 414828"/>
                <a:gd name="connsiteX73" fmla="*/ 230869 w 322730"/>
                <a:gd name="connsiteY73" fmla="*/ 257810 h 414828"/>
                <a:gd name="connsiteX74" fmla="*/ 231598 w 322730"/>
                <a:gd name="connsiteY74" fmla="*/ 247186 h 414828"/>
                <a:gd name="connsiteX75" fmla="*/ 225601 w 322730"/>
                <a:gd name="connsiteY75" fmla="*/ 238280 h 414828"/>
                <a:gd name="connsiteX76" fmla="*/ 227222 w 322730"/>
                <a:gd name="connsiteY76" fmla="*/ 236928 h 414828"/>
                <a:gd name="connsiteX77" fmla="*/ 229410 w 322730"/>
                <a:gd name="connsiteY77" fmla="*/ 234730 h 414828"/>
                <a:gd name="connsiteX78" fmla="*/ 223492 w 322730"/>
                <a:gd name="connsiteY78" fmla="*/ 231899 h 414828"/>
                <a:gd name="connsiteX79" fmla="*/ 223575 w 322730"/>
                <a:gd name="connsiteY79" fmla="*/ 231067 h 414828"/>
                <a:gd name="connsiteX80" fmla="*/ 239257 w 322730"/>
                <a:gd name="connsiteY80" fmla="*/ 251216 h 414828"/>
                <a:gd name="connsiteX81" fmla="*/ 237434 w 322730"/>
                <a:gd name="connsiteY81" fmla="*/ 264405 h 414828"/>
                <a:gd name="connsiteX82" fmla="*/ 227951 w 322730"/>
                <a:gd name="connsiteY82" fmla="*/ 264405 h 414828"/>
                <a:gd name="connsiteX83" fmla="*/ 215187 w 322730"/>
                <a:gd name="connsiteY83" fmla="*/ 240226 h 414828"/>
                <a:gd name="connsiteX84" fmla="*/ 221752 w 322730"/>
                <a:gd name="connsiteY84" fmla="*/ 231067 h 414828"/>
                <a:gd name="connsiteX85" fmla="*/ 207454 w 322730"/>
                <a:gd name="connsiteY85" fmla="*/ 227561 h 414828"/>
                <a:gd name="connsiteX86" fmla="*/ 214760 w 322730"/>
                <a:gd name="connsiteY86" fmla="*/ 240465 h 414828"/>
                <a:gd name="connsiteX87" fmla="*/ 213574 w 322730"/>
                <a:gd name="connsiteY87" fmla="*/ 242720 h 414828"/>
                <a:gd name="connsiteX88" fmla="*/ 207280 w 322730"/>
                <a:gd name="connsiteY88" fmla="*/ 227676 h 414828"/>
                <a:gd name="connsiteX89" fmla="*/ 154256 w 322730"/>
                <a:gd name="connsiteY89" fmla="*/ 222720 h 414828"/>
                <a:gd name="connsiteX90" fmla="*/ 154989 w 322730"/>
                <a:gd name="connsiteY90" fmla="*/ 222720 h 414828"/>
                <a:gd name="connsiteX91" fmla="*/ 154623 w 322730"/>
                <a:gd name="connsiteY91" fmla="*/ 228587 h 414828"/>
                <a:gd name="connsiteX92" fmla="*/ 153890 w 322730"/>
                <a:gd name="connsiteY92" fmla="*/ 228587 h 414828"/>
                <a:gd name="connsiteX93" fmla="*/ 154256 w 322730"/>
                <a:gd name="connsiteY93" fmla="*/ 222720 h 414828"/>
                <a:gd name="connsiteX94" fmla="*/ 193023 w 322730"/>
                <a:gd name="connsiteY94" fmla="*/ 213580 h 414828"/>
                <a:gd name="connsiteX95" fmla="*/ 207138 w 322730"/>
                <a:gd name="connsiteY95" fmla="*/ 227337 h 414828"/>
                <a:gd name="connsiteX96" fmla="*/ 207280 w 322730"/>
                <a:gd name="connsiteY96" fmla="*/ 227676 h 414828"/>
                <a:gd name="connsiteX97" fmla="*/ 204207 w 322730"/>
                <a:gd name="connsiteY97" fmla="*/ 229711 h 414828"/>
                <a:gd name="connsiteX98" fmla="*/ 207815 w 322730"/>
                <a:gd name="connsiteY98" fmla="*/ 238673 h 414828"/>
                <a:gd name="connsiteX99" fmla="*/ 206793 w 322730"/>
                <a:gd name="connsiteY99" fmla="*/ 240427 h 414828"/>
                <a:gd name="connsiteX100" fmla="*/ 202764 w 322730"/>
                <a:gd name="connsiteY100" fmla="*/ 235088 h 414828"/>
                <a:gd name="connsiteX101" fmla="*/ 198074 w 322730"/>
                <a:gd name="connsiteY101" fmla="*/ 226844 h 414828"/>
                <a:gd name="connsiteX102" fmla="*/ 192662 w 322730"/>
                <a:gd name="connsiteY102" fmla="*/ 221825 h 414828"/>
                <a:gd name="connsiteX103" fmla="*/ 191579 w 322730"/>
                <a:gd name="connsiteY103" fmla="*/ 225768 h 414828"/>
                <a:gd name="connsiteX104" fmla="*/ 199517 w 322730"/>
                <a:gd name="connsiteY104" fmla="*/ 242258 h 414828"/>
                <a:gd name="connsiteX105" fmla="*/ 203846 w 322730"/>
                <a:gd name="connsiteY105" fmla="*/ 245484 h 414828"/>
                <a:gd name="connsiteX106" fmla="*/ 206793 w 322730"/>
                <a:gd name="connsiteY106" fmla="*/ 240427 h 414828"/>
                <a:gd name="connsiteX107" fmla="*/ 211500 w 322730"/>
                <a:gd name="connsiteY107" fmla="*/ 246662 h 414828"/>
                <a:gd name="connsiteX108" fmla="*/ 208537 w 322730"/>
                <a:gd name="connsiteY108" fmla="*/ 252295 h 414828"/>
                <a:gd name="connsiteX109" fmla="*/ 187250 w 322730"/>
                <a:gd name="connsiteY109" fmla="*/ 235805 h 414828"/>
                <a:gd name="connsiteX110" fmla="*/ 182560 w 322730"/>
                <a:gd name="connsiteY110" fmla="*/ 217882 h 414828"/>
                <a:gd name="connsiteX111" fmla="*/ 193023 w 322730"/>
                <a:gd name="connsiteY111" fmla="*/ 213580 h 414828"/>
                <a:gd name="connsiteX112" fmla="*/ 117784 w 322730"/>
                <a:gd name="connsiteY112" fmla="*/ 194771 h 414828"/>
                <a:gd name="connsiteX113" fmla="*/ 113551 w 322730"/>
                <a:gd name="connsiteY113" fmla="*/ 200939 h 414828"/>
                <a:gd name="connsiteX114" fmla="*/ 117784 w 322730"/>
                <a:gd name="connsiteY114" fmla="*/ 194771 h 414828"/>
                <a:gd name="connsiteX115" fmla="*/ 198629 w 322730"/>
                <a:gd name="connsiteY115" fmla="*/ 188869 h 414828"/>
                <a:gd name="connsiteX116" fmla="*/ 206790 w 322730"/>
                <a:gd name="connsiteY116" fmla="*/ 196983 h 414828"/>
                <a:gd name="connsiteX117" fmla="*/ 204661 w 322730"/>
                <a:gd name="connsiteY117" fmla="*/ 199099 h 414828"/>
                <a:gd name="connsiteX118" fmla="*/ 207899 w 322730"/>
                <a:gd name="connsiteY118" fmla="*/ 205449 h 414828"/>
                <a:gd name="connsiteX119" fmla="*/ 207561 w 322730"/>
                <a:gd name="connsiteY119" fmla="*/ 208301 h 414828"/>
                <a:gd name="connsiteX120" fmla="*/ 202177 w 322730"/>
                <a:gd name="connsiteY120" fmla="*/ 200158 h 414828"/>
                <a:gd name="connsiteX121" fmla="*/ 197919 w 322730"/>
                <a:gd name="connsiteY121" fmla="*/ 195572 h 414828"/>
                <a:gd name="connsiteX122" fmla="*/ 198629 w 322730"/>
                <a:gd name="connsiteY122" fmla="*/ 201922 h 414828"/>
                <a:gd name="connsiteX123" fmla="*/ 207145 w 322730"/>
                <a:gd name="connsiteY123" fmla="*/ 211799 h 414828"/>
                <a:gd name="connsiteX124" fmla="*/ 207561 w 322730"/>
                <a:gd name="connsiteY124" fmla="*/ 208301 h 414828"/>
                <a:gd name="connsiteX125" fmla="*/ 210339 w 322730"/>
                <a:gd name="connsiteY125" fmla="*/ 212505 h 414828"/>
                <a:gd name="connsiteX126" fmla="*/ 212823 w 322730"/>
                <a:gd name="connsiteY126" fmla="*/ 211447 h 414828"/>
                <a:gd name="connsiteX127" fmla="*/ 208210 w 322730"/>
                <a:gd name="connsiteY127" fmla="*/ 198394 h 414828"/>
                <a:gd name="connsiteX128" fmla="*/ 206790 w 322730"/>
                <a:gd name="connsiteY128" fmla="*/ 196983 h 414828"/>
                <a:gd name="connsiteX129" fmla="*/ 207500 w 322730"/>
                <a:gd name="connsiteY129" fmla="*/ 196277 h 414828"/>
                <a:gd name="connsiteX130" fmla="*/ 211759 w 322730"/>
                <a:gd name="connsiteY130" fmla="*/ 217444 h 414828"/>
                <a:gd name="connsiteX131" fmla="*/ 192951 w 322730"/>
                <a:gd name="connsiteY131" fmla="*/ 206508 h 414828"/>
                <a:gd name="connsiteX132" fmla="*/ 198629 w 322730"/>
                <a:gd name="connsiteY132" fmla="*/ 188869 h 414828"/>
                <a:gd name="connsiteX133" fmla="*/ 132337 w 322730"/>
                <a:gd name="connsiteY133" fmla="*/ 172250 h 414828"/>
                <a:gd name="connsiteX134" fmla="*/ 131226 w 322730"/>
                <a:gd name="connsiteY134" fmla="*/ 178714 h 414828"/>
                <a:gd name="connsiteX135" fmla="*/ 129744 w 322730"/>
                <a:gd name="connsiteY135" fmla="*/ 178033 h 414828"/>
                <a:gd name="connsiteX136" fmla="*/ 129744 w 322730"/>
                <a:gd name="connsiteY136" fmla="*/ 172931 h 414828"/>
                <a:gd name="connsiteX137" fmla="*/ 132337 w 322730"/>
                <a:gd name="connsiteY137" fmla="*/ 172250 h 414828"/>
                <a:gd name="connsiteX138" fmla="*/ 184330 w 322730"/>
                <a:gd name="connsiteY138" fmla="*/ 155752 h 414828"/>
                <a:gd name="connsiteX139" fmla="*/ 184016 w 322730"/>
                <a:gd name="connsiteY139" fmla="*/ 156979 h 414828"/>
                <a:gd name="connsiteX140" fmla="*/ 190919 w 322730"/>
                <a:gd name="connsiteY140" fmla="*/ 162921 h 414828"/>
                <a:gd name="connsiteX141" fmla="*/ 189851 w 322730"/>
                <a:gd name="connsiteY141" fmla="*/ 163757 h 414828"/>
                <a:gd name="connsiteX142" fmla="*/ 185840 w 322730"/>
                <a:gd name="connsiteY142" fmla="*/ 160546 h 414828"/>
                <a:gd name="connsiteX143" fmla="*/ 185475 w 322730"/>
                <a:gd name="connsiteY143" fmla="*/ 165184 h 414828"/>
                <a:gd name="connsiteX144" fmla="*/ 188757 w 322730"/>
                <a:gd name="connsiteY144" fmla="*/ 172318 h 414828"/>
                <a:gd name="connsiteX145" fmla="*/ 193134 w 322730"/>
                <a:gd name="connsiteY145" fmla="*/ 177670 h 414828"/>
                <a:gd name="connsiteX146" fmla="*/ 193134 w 322730"/>
                <a:gd name="connsiteY146" fmla="*/ 164827 h 414828"/>
                <a:gd name="connsiteX147" fmla="*/ 190919 w 322730"/>
                <a:gd name="connsiteY147" fmla="*/ 162921 h 414828"/>
                <a:gd name="connsiteX148" fmla="*/ 191675 w 322730"/>
                <a:gd name="connsiteY148" fmla="*/ 162330 h 414828"/>
                <a:gd name="connsiteX149" fmla="*/ 186856 w 322730"/>
                <a:gd name="connsiteY149" fmla="*/ 156143 h 414828"/>
                <a:gd name="connsiteX150" fmla="*/ 201157 w 322730"/>
                <a:gd name="connsiteY150" fmla="*/ 169821 h 414828"/>
                <a:gd name="connsiteX151" fmla="*/ 199698 w 322730"/>
                <a:gd name="connsiteY151" fmla="*/ 182664 h 414828"/>
                <a:gd name="connsiteX152" fmla="*/ 190581 w 322730"/>
                <a:gd name="connsiteY152" fmla="*/ 183377 h 414828"/>
                <a:gd name="connsiteX153" fmla="*/ 178181 w 322730"/>
                <a:gd name="connsiteY153" fmla="*/ 159476 h 414828"/>
                <a:gd name="connsiteX154" fmla="*/ 185840 w 322730"/>
                <a:gd name="connsiteY154" fmla="*/ 154838 h 414828"/>
                <a:gd name="connsiteX155" fmla="*/ 186856 w 322730"/>
                <a:gd name="connsiteY155" fmla="*/ 156143 h 414828"/>
                <a:gd name="connsiteX156" fmla="*/ 185627 w 322730"/>
                <a:gd name="connsiteY156" fmla="*/ 154967 h 414828"/>
                <a:gd name="connsiteX157" fmla="*/ 184746 w 322730"/>
                <a:gd name="connsiteY157" fmla="*/ 154125 h 414828"/>
                <a:gd name="connsiteX158" fmla="*/ 185627 w 322730"/>
                <a:gd name="connsiteY158" fmla="*/ 154967 h 414828"/>
                <a:gd name="connsiteX159" fmla="*/ 184330 w 322730"/>
                <a:gd name="connsiteY159" fmla="*/ 155752 h 414828"/>
                <a:gd name="connsiteX160" fmla="*/ 259560 w 322730"/>
                <a:gd name="connsiteY160" fmla="*/ 150593 h 414828"/>
                <a:gd name="connsiteX161" fmla="*/ 260280 w 322730"/>
                <a:gd name="connsiteY161" fmla="*/ 152731 h 414828"/>
                <a:gd name="connsiteX162" fmla="*/ 219997 w 322730"/>
                <a:gd name="connsiteY162" fmla="*/ 166986 h 414828"/>
                <a:gd name="connsiteX163" fmla="*/ 218558 w 322730"/>
                <a:gd name="connsiteY163" fmla="*/ 163066 h 414828"/>
                <a:gd name="connsiteX164" fmla="*/ 259560 w 322730"/>
                <a:gd name="connsiteY164" fmla="*/ 150593 h 414828"/>
                <a:gd name="connsiteX165" fmla="*/ 87747 w 322730"/>
                <a:gd name="connsiteY165" fmla="*/ 137748 h 414828"/>
                <a:gd name="connsiteX166" fmla="*/ 82891 w 322730"/>
                <a:gd name="connsiteY166" fmla="*/ 142799 h 414828"/>
                <a:gd name="connsiteX167" fmla="*/ 87747 w 322730"/>
                <a:gd name="connsiteY167" fmla="*/ 137748 h 414828"/>
                <a:gd name="connsiteX168" fmla="*/ 107844 w 322730"/>
                <a:gd name="connsiteY168" fmla="*/ 136835 h 414828"/>
                <a:gd name="connsiteX169" fmla="*/ 104442 w 322730"/>
                <a:gd name="connsiteY169" fmla="*/ 141421 h 414828"/>
                <a:gd name="connsiteX170" fmla="*/ 107844 w 322730"/>
                <a:gd name="connsiteY170" fmla="*/ 136835 h 414828"/>
                <a:gd name="connsiteX171" fmla="*/ 156897 w 322730"/>
                <a:gd name="connsiteY171" fmla="*/ 135176 h 414828"/>
                <a:gd name="connsiteX172" fmla="*/ 159464 w 322730"/>
                <a:gd name="connsiteY172" fmla="*/ 139075 h 414828"/>
                <a:gd name="connsiteX173" fmla="*/ 158235 w 322730"/>
                <a:gd name="connsiteY173" fmla="*/ 140770 h 414828"/>
                <a:gd name="connsiteX174" fmla="*/ 158556 w 322730"/>
                <a:gd name="connsiteY174" fmla="*/ 141134 h 414828"/>
                <a:gd name="connsiteX175" fmla="*/ 157866 w 322730"/>
                <a:gd name="connsiteY175" fmla="*/ 141134 h 414828"/>
                <a:gd name="connsiteX176" fmla="*/ 157497 w 322730"/>
                <a:gd name="connsiteY176" fmla="*/ 146227 h 414828"/>
                <a:gd name="connsiteX177" fmla="*/ 159712 w 322730"/>
                <a:gd name="connsiteY177" fmla="*/ 151684 h 414828"/>
                <a:gd name="connsiteX178" fmla="*/ 163035 w 322730"/>
                <a:gd name="connsiteY178" fmla="*/ 159688 h 414828"/>
                <a:gd name="connsiteX179" fmla="*/ 168573 w 322730"/>
                <a:gd name="connsiteY179" fmla="*/ 168783 h 414828"/>
                <a:gd name="connsiteX180" fmla="*/ 173741 w 322730"/>
                <a:gd name="connsiteY180" fmla="*/ 173876 h 414828"/>
                <a:gd name="connsiteX181" fmla="*/ 174110 w 322730"/>
                <a:gd name="connsiteY181" fmla="*/ 172785 h 414828"/>
                <a:gd name="connsiteX182" fmla="*/ 170419 w 322730"/>
                <a:gd name="connsiteY182" fmla="*/ 154594 h 414828"/>
                <a:gd name="connsiteX183" fmla="*/ 158556 w 322730"/>
                <a:gd name="connsiteY183" fmla="*/ 141134 h 414828"/>
                <a:gd name="connsiteX184" fmla="*/ 160820 w 322730"/>
                <a:gd name="connsiteY184" fmla="*/ 141134 h 414828"/>
                <a:gd name="connsiteX185" fmla="*/ 159464 w 322730"/>
                <a:gd name="connsiteY185" fmla="*/ 139075 h 414828"/>
                <a:gd name="connsiteX186" fmla="*/ 160081 w 322730"/>
                <a:gd name="connsiteY186" fmla="*/ 138223 h 414828"/>
                <a:gd name="connsiteX187" fmla="*/ 179279 w 322730"/>
                <a:gd name="connsiteY187" fmla="*/ 166964 h 414828"/>
                <a:gd name="connsiteX188" fmla="*/ 167834 w 322730"/>
                <a:gd name="connsiteY188" fmla="*/ 176787 h 414828"/>
                <a:gd name="connsiteX189" fmla="*/ 155651 w 322730"/>
                <a:gd name="connsiteY189" fmla="*/ 158232 h 414828"/>
                <a:gd name="connsiteX190" fmla="*/ 150482 w 322730"/>
                <a:gd name="connsiteY190" fmla="*/ 140406 h 414828"/>
                <a:gd name="connsiteX191" fmla="*/ 156897 w 322730"/>
                <a:gd name="connsiteY191" fmla="*/ 135176 h 414828"/>
                <a:gd name="connsiteX192" fmla="*/ 169567 w 322730"/>
                <a:gd name="connsiteY192" fmla="*/ 101877 h 414828"/>
                <a:gd name="connsiteX193" fmla="*/ 160356 w 322730"/>
                <a:gd name="connsiteY193" fmla="*/ 118195 h 414828"/>
                <a:gd name="connsiteX194" fmla="*/ 145119 w 322730"/>
                <a:gd name="connsiteY194" fmla="*/ 136003 h 414828"/>
                <a:gd name="connsiteX195" fmla="*/ 142602 w 322730"/>
                <a:gd name="connsiteY195" fmla="*/ 156201 h 414828"/>
                <a:gd name="connsiteX196" fmla="*/ 161300 w 322730"/>
                <a:gd name="connsiteY196" fmla="*/ 190105 h 414828"/>
                <a:gd name="connsiteX197" fmla="*/ 166536 w 322730"/>
                <a:gd name="connsiteY197" fmla="*/ 199591 h 414828"/>
                <a:gd name="connsiteX198" fmla="*/ 164571 w 322730"/>
                <a:gd name="connsiteY198" fmla="*/ 191824 h 414828"/>
                <a:gd name="connsiteX199" fmla="*/ 171165 w 322730"/>
                <a:gd name="connsiteY199" fmla="*/ 183048 h 414828"/>
                <a:gd name="connsiteX200" fmla="*/ 181351 w 322730"/>
                <a:gd name="connsiteY200" fmla="*/ 190457 h 414828"/>
                <a:gd name="connsiteX201" fmla="*/ 183913 w 322730"/>
                <a:gd name="connsiteY201" fmla="*/ 195318 h 414828"/>
                <a:gd name="connsiteX202" fmla="*/ 179168 w 322730"/>
                <a:gd name="connsiteY202" fmla="*/ 189751 h 414828"/>
                <a:gd name="connsiteX203" fmla="*/ 177349 w 322730"/>
                <a:gd name="connsiteY203" fmla="*/ 192221 h 414828"/>
                <a:gd name="connsiteX204" fmla="*/ 182670 w 322730"/>
                <a:gd name="connsiteY204" fmla="*/ 200158 h 414828"/>
                <a:gd name="connsiteX205" fmla="*/ 182916 w 322730"/>
                <a:gd name="connsiteY205" fmla="*/ 201750 h 414828"/>
                <a:gd name="connsiteX206" fmla="*/ 176258 w 322730"/>
                <a:gd name="connsiteY206" fmla="*/ 192926 h 414828"/>
                <a:gd name="connsiteX207" fmla="*/ 171528 w 322730"/>
                <a:gd name="connsiteY207" fmla="*/ 188693 h 414828"/>
                <a:gd name="connsiteX208" fmla="*/ 170073 w 322730"/>
                <a:gd name="connsiteY208" fmla="*/ 191868 h 414828"/>
                <a:gd name="connsiteX209" fmla="*/ 171528 w 322730"/>
                <a:gd name="connsiteY209" fmla="*/ 199276 h 414828"/>
                <a:gd name="connsiteX210" fmla="*/ 176622 w 322730"/>
                <a:gd name="connsiteY210" fmla="*/ 205273 h 414828"/>
                <a:gd name="connsiteX211" fmla="*/ 183898 w 322730"/>
                <a:gd name="connsiteY211" fmla="*/ 208096 h 414828"/>
                <a:gd name="connsiteX212" fmla="*/ 182916 w 322730"/>
                <a:gd name="connsiteY212" fmla="*/ 201750 h 414828"/>
                <a:gd name="connsiteX213" fmla="*/ 187172 w 322730"/>
                <a:gd name="connsiteY213" fmla="*/ 207390 h 414828"/>
                <a:gd name="connsiteX214" fmla="*/ 189719 w 322730"/>
                <a:gd name="connsiteY214" fmla="*/ 206332 h 414828"/>
                <a:gd name="connsiteX215" fmla="*/ 183913 w 322730"/>
                <a:gd name="connsiteY215" fmla="*/ 195318 h 414828"/>
                <a:gd name="connsiteX216" fmla="*/ 188491 w 322730"/>
                <a:gd name="connsiteY216" fmla="*/ 200687 h 414828"/>
                <a:gd name="connsiteX217" fmla="*/ 187172 w 322730"/>
                <a:gd name="connsiteY217" fmla="*/ 212682 h 414828"/>
                <a:gd name="connsiteX218" fmla="*/ 175985 w 322730"/>
                <a:gd name="connsiteY218" fmla="*/ 211668 h 414828"/>
                <a:gd name="connsiteX219" fmla="*/ 170031 w 322730"/>
                <a:gd name="connsiteY219" fmla="*/ 205925 h 414828"/>
                <a:gd name="connsiteX220" fmla="*/ 194741 w 322730"/>
                <a:gd name="connsiteY220" fmla="*/ 250700 h 414828"/>
                <a:gd name="connsiteX221" fmla="*/ 213799 w 322730"/>
                <a:gd name="connsiteY221" fmla="*/ 284964 h 414828"/>
                <a:gd name="connsiteX222" fmla="*/ 218455 w 322730"/>
                <a:gd name="connsiteY222" fmla="*/ 287429 h 414828"/>
                <a:gd name="connsiteX223" fmla="*/ 243626 w 322730"/>
                <a:gd name="connsiteY223" fmla="*/ 270503 h 414828"/>
                <a:gd name="connsiteX224" fmla="*/ 250815 w 322730"/>
                <a:gd name="connsiteY224" fmla="*/ 241317 h 414828"/>
                <a:gd name="connsiteX225" fmla="*/ 251075 w 322730"/>
                <a:gd name="connsiteY225" fmla="*/ 241288 h 414828"/>
                <a:gd name="connsiteX226" fmla="*/ 248779 w 322730"/>
                <a:gd name="connsiteY226" fmla="*/ 237103 h 414828"/>
                <a:gd name="connsiteX227" fmla="*/ 248407 w 322730"/>
                <a:gd name="connsiteY227" fmla="*/ 237112 h 414828"/>
                <a:gd name="connsiteX228" fmla="*/ 248322 w 322730"/>
                <a:gd name="connsiteY228" fmla="*/ 236271 h 414828"/>
                <a:gd name="connsiteX229" fmla="*/ 225094 w 322730"/>
                <a:gd name="connsiteY229" fmla="*/ 193938 h 414828"/>
                <a:gd name="connsiteX230" fmla="*/ 224943 w 322730"/>
                <a:gd name="connsiteY230" fmla="*/ 193932 h 414828"/>
                <a:gd name="connsiteX231" fmla="*/ 224771 w 322730"/>
                <a:gd name="connsiteY231" fmla="*/ 193350 h 414828"/>
                <a:gd name="connsiteX232" fmla="*/ 213241 w 322730"/>
                <a:gd name="connsiteY232" fmla="*/ 172336 h 414828"/>
                <a:gd name="connsiteX233" fmla="*/ 134321 w 322730"/>
                <a:gd name="connsiteY233" fmla="*/ 100127 h 414828"/>
                <a:gd name="connsiteX234" fmla="*/ 135512 w 322730"/>
                <a:gd name="connsiteY234" fmla="*/ 104806 h 414828"/>
                <a:gd name="connsiteX235" fmla="*/ 131543 w 322730"/>
                <a:gd name="connsiteY235" fmla="*/ 104138 h 414828"/>
                <a:gd name="connsiteX236" fmla="*/ 134321 w 322730"/>
                <a:gd name="connsiteY236" fmla="*/ 100127 h 414828"/>
                <a:gd name="connsiteX237" fmla="*/ 103166 w 322730"/>
                <a:gd name="connsiteY237" fmla="*/ 93659 h 414828"/>
                <a:gd name="connsiteX238" fmla="*/ 100521 w 322730"/>
                <a:gd name="connsiteY238" fmla="*/ 97628 h 414828"/>
                <a:gd name="connsiteX239" fmla="*/ 103166 w 322730"/>
                <a:gd name="connsiteY239" fmla="*/ 93659 h 414828"/>
                <a:gd name="connsiteX240" fmla="*/ 74393 w 322730"/>
                <a:gd name="connsiteY240" fmla="*/ 83388 h 414828"/>
                <a:gd name="connsiteX241" fmla="*/ 78759 w 322730"/>
                <a:gd name="connsiteY241" fmla="*/ 85152 h 414828"/>
                <a:gd name="connsiteX242" fmla="*/ 78759 w 322730"/>
                <a:gd name="connsiteY242" fmla="*/ 86916 h 414828"/>
                <a:gd name="connsiteX243" fmla="*/ 77171 w 322730"/>
                <a:gd name="connsiteY243" fmla="*/ 87974 h 414828"/>
                <a:gd name="connsiteX244" fmla="*/ 74790 w 322730"/>
                <a:gd name="connsiteY244" fmla="*/ 87622 h 414828"/>
                <a:gd name="connsiteX245" fmla="*/ 74393 w 322730"/>
                <a:gd name="connsiteY245" fmla="*/ 83388 h 414828"/>
                <a:gd name="connsiteX246" fmla="*/ 23943 w 322730"/>
                <a:gd name="connsiteY246" fmla="*/ 71923 h 414828"/>
                <a:gd name="connsiteX247" fmla="*/ 48187 w 322730"/>
                <a:gd name="connsiteY247" fmla="*/ 72982 h 414828"/>
                <a:gd name="connsiteX248" fmla="*/ 47464 w 322730"/>
                <a:gd name="connsiteY248" fmla="*/ 78273 h 414828"/>
                <a:gd name="connsiteX249" fmla="*/ 23943 w 322730"/>
                <a:gd name="connsiteY249" fmla="*/ 79685 h 414828"/>
                <a:gd name="connsiteX250" fmla="*/ 4403 w 322730"/>
                <a:gd name="connsiteY250" fmla="*/ 81801 h 414828"/>
                <a:gd name="connsiteX251" fmla="*/ 3679 w 322730"/>
                <a:gd name="connsiteY251" fmla="*/ 78979 h 414828"/>
                <a:gd name="connsiteX252" fmla="*/ 23943 w 322730"/>
                <a:gd name="connsiteY252" fmla="*/ 71923 h 414828"/>
                <a:gd name="connsiteX253" fmla="*/ 113424 w 322730"/>
                <a:gd name="connsiteY253" fmla="*/ 62486 h 414828"/>
                <a:gd name="connsiteX254" fmla="*/ 109592 w 322730"/>
                <a:gd name="connsiteY254" fmla="*/ 66908 h 414828"/>
                <a:gd name="connsiteX255" fmla="*/ 113424 w 322730"/>
                <a:gd name="connsiteY255" fmla="*/ 62486 h 414828"/>
                <a:gd name="connsiteX256" fmla="*/ 96485 w 322730"/>
                <a:gd name="connsiteY256" fmla="*/ 42407 h 414828"/>
                <a:gd name="connsiteX257" fmla="*/ 71458 w 322730"/>
                <a:gd name="connsiteY257" fmla="*/ 57802 h 414828"/>
                <a:gd name="connsiteX258" fmla="*/ 72541 w 322730"/>
                <a:gd name="connsiteY258" fmla="*/ 146949 h 414828"/>
                <a:gd name="connsiteX259" fmla="*/ 157015 w 322730"/>
                <a:gd name="connsiteY259" fmla="*/ 300799 h 414828"/>
                <a:gd name="connsiteX260" fmla="*/ 239323 w 322730"/>
                <a:gd name="connsiteY260" fmla="*/ 360470 h 414828"/>
                <a:gd name="connsiteX261" fmla="*/ 264452 w 322730"/>
                <a:gd name="connsiteY261" fmla="*/ 289145 h 414828"/>
                <a:gd name="connsiteX262" fmla="*/ 262015 w 322730"/>
                <a:gd name="connsiteY262" fmla="*/ 277254 h 414828"/>
                <a:gd name="connsiteX263" fmla="*/ 253937 w 322730"/>
                <a:gd name="connsiteY263" fmla="*/ 292854 h 414828"/>
                <a:gd name="connsiteX264" fmla="*/ 215956 w 322730"/>
                <a:gd name="connsiteY264" fmla="*/ 304441 h 414828"/>
                <a:gd name="connsiteX265" fmla="*/ 200854 w 322730"/>
                <a:gd name="connsiteY265" fmla="*/ 279554 h 414828"/>
                <a:gd name="connsiteX266" fmla="*/ 177841 w 322730"/>
                <a:gd name="connsiteY266" fmla="*/ 236633 h 414828"/>
                <a:gd name="connsiteX267" fmla="*/ 127500 w 322730"/>
                <a:gd name="connsiteY267" fmla="*/ 142135 h 414828"/>
                <a:gd name="connsiteX268" fmla="*/ 129298 w 322730"/>
                <a:gd name="connsiteY268" fmla="*/ 138167 h 414828"/>
                <a:gd name="connsiteX269" fmla="*/ 152625 w 322730"/>
                <a:gd name="connsiteY269" fmla="*/ 120539 h 414828"/>
                <a:gd name="connsiteX270" fmla="*/ 166904 w 322730"/>
                <a:gd name="connsiteY270" fmla="*/ 97581 h 414828"/>
                <a:gd name="connsiteX271" fmla="*/ 159181 w 322730"/>
                <a:gd name="connsiteY271" fmla="*/ 85121 h 414828"/>
                <a:gd name="connsiteX272" fmla="*/ 96485 w 322730"/>
                <a:gd name="connsiteY272" fmla="*/ 42407 h 414828"/>
                <a:gd name="connsiteX273" fmla="*/ 84529 w 322730"/>
                <a:gd name="connsiteY273" fmla="*/ 504 h 414828"/>
                <a:gd name="connsiteX274" fmla="*/ 90390 w 322730"/>
                <a:gd name="connsiteY274" fmla="*/ 17883 h 414828"/>
                <a:gd name="connsiteX275" fmla="*/ 91045 w 322730"/>
                <a:gd name="connsiteY275" fmla="*/ 35664 h 414828"/>
                <a:gd name="connsiteX276" fmla="*/ 100202 w 322730"/>
                <a:gd name="connsiteY276" fmla="*/ 32550 h 414828"/>
                <a:gd name="connsiteX277" fmla="*/ 116493 w 322730"/>
                <a:gd name="connsiteY277" fmla="*/ 36224 h 414828"/>
                <a:gd name="connsiteX278" fmla="*/ 116550 w 322730"/>
                <a:gd name="connsiteY278" fmla="*/ 33435 h 414828"/>
                <a:gd name="connsiteX279" fmla="*/ 134542 w 322730"/>
                <a:gd name="connsiteY279" fmla="*/ 15655 h 414828"/>
                <a:gd name="connsiteX280" fmla="*/ 149006 w 322730"/>
                <a:gd name="connsiteY280" fmla="*/ 3318 h 414828"/>
                <a:gd name="connsiteX281" fmla="*/ 151122 w 322730"/>
                <a:gd name="connsiteY281" fmla="*/ 5132 h 414828"/>
                <a:gd name="connsiteX282" fmla="*/ 136306 w 322730"/>
                <a:gd name="connsiteY282" fmla="*/ 22186 h 414828"/>
                <a:gd name="connsiteX283" fmla="*/ 121003 w 322730"/>
                <a:gd name="connsiteY283" fmla="*/ 37241 h 414828"/>
                <a:gd name="connsiteX284" fmla="*/ 130532 w 322730"/>
                <a:gd name="connsiteY284" fmla="*/ 39391 h 414828"/>
                <a:gd name="connsiteX285" fmla="*/ 145568 w 322730"/>
                <a:gd name="connsiteY285" fmla="*/ 52235 h 414828"/>
                <a:gd name="connsiteX286" fmla="*/ 155532 w 322730"/>
                <a:gd name="connsiteY286" fmla="*/ 40161 h 414828"/>
                <a:gd name="connsiteX287" fmla="*/ 170701 w 322730"/>
                <a:gd name="connsiteY287" fmla="*/ 29943 h 414828"/>
                <a:gd name="connsiteX288" fmla="*/ 172112 w 322730"/>
                <a:gd name="connsiteY288" fmla="*/ 32497 h 414828"/>
                <a:gd name="connsiteX289" fmla="*/ 160471 w 322730"/>
                <a:gd name="connsiteY289" fmla="*/ 44677 h 414828"/>
                <a:gd name="connsiteX290" fmla="*/ 150177 w 322730"/>
                <a:gd name="connsiteY290" fmla="*/ 56173 h 414828"/>
                <a:gd name="connsiteX291" fmla="*/ 156293 w 322730"/>
                <a:gd name="connsiteY291" fmla="*/ 61397 h 414828"/>
                <a:gd name="connsiteX292" fmla="*/ 159524 w 322730"/>
                <a:gd name="connsiteY292" fmla="*/ 66632 h 414828"/>
                <a:gd name="connsiteX293" fmla="*/ 179286 w 322730"/>
                <a:gd name="connsiteY293" fmla="*/ 55483 h 414828"/>
                <a:gd name="connsiteX294" fmla="*/ 201158 w 322730"/>
                <a:gd name="connsiteY294" fmla="*/ 53381 h 414828"/>
                <a:gd name="connsiteX295" fmla="*/ 201158 w 322730"/>
                <a:gd name="connsiteY295" fmla="*/ 56183 h 414828"/>
                <a:gd name="connsiteX296" fmla="*/ 180379 w 322730"/>
                <a:gd name="connsiteY296" fmla="*/ 61436 h 414828"/>
                <a:gd name="connsiteX297" fmla="*/ 162107 w 322730"/>
                <a:gd name="connsiteY297" fmla="*/ 70818 h 414828"/>
                <a:gd name="connsiteX298" fmla="*/ 177798 w 322730"/>
                <a:gd name="connsiteY298" fmla="*/ 96244 h 414828"/>
                <a:gd name="connsiteX299" fmla="*/ 193874 w 322730"/>
                <a:gd name="connsiteY299" fmla="*/ 92177 h 414828"/>
                <a:gd name="connsiteX300" fmla="*/ 203867 w 322730"/>
                <a:gd name="connsiteY300" fmla="*/ 81870 h 414828"/>
                <a:gd name="connsiteX301" fmla="*/ 217785 w 322730"/>
                <a:gd name="connsiteY301" fmla="*/ 80765 h 414828"/>
                <a:gd name="connsiteX302" fmla="*/ 217071 w 322730"/>
                <a:gd name="connsiteY302" fmla="*/ 82974 h 414828"/>
                <a:gd name="connsiteX303" fmla="*/ 194588 w 322730"/>
                <a:gd name="connsiteY303" fmla="*/ 95858 h 414828"/>
                <a:gd name="connsiteX304" fmla="*/ 179452 w 322730"/>
                <a:gd name="connsiteY304" fmla="*/ 98925 h 414828"/>
                <a:gd name="connsiteX305" fmla="*/ 187294 w 322730"/>
                <a:gd name="connsiteY305" fmla="*/ 111631 h 414828"/>
                <a:gd name="connsiteX306" fmla="*/ 199487 w 322730"/>
                <a:gd name="connsiteY306" fmla="*/ 133766 h 414828"/>
                <a:gd name="connsiteX307" fmla="*/ 216769 w 322730"/>
                <a:gd name="connsiteY307" fmla="*/ 126997 h 414828"/>
                <a:gd name="connsiteX308" fmla="*/ 238541 w 322730"/>
                <a:gd name="connsiteY308" fmla="*/ 117255 h 414828"/>
                <a:gd name="connsiteX309" fmla="*/ 239629 w 322730"/>
                <a:gd name="connsiteY309" fmla="*/ 119780 h 414828"/>
                <a:gd name="connsiteX310" fmla="*/ 218584 w 322730"/>
                <a:gd name="connsiteY310" fmla="*/ 132860 h 414828"/>
                <a:gd name="connsiteX311" fmla="*/ 201712 w 322730"/>
                <a:gd name="connsiteY311" fmla="*/ 137805 h 414828"/>
                <a:gd name="connsiteX312" fmla="*/ 215858 w 322730"/>
                <a:gd name="connsiteY312" fmla="*/ 163484 h 414828"/>
                <a:gd name="connsiteX313" fmla="*/ 230971 w 322730"/>
                <a:gd name="connsiteY313" fmla="*/ 189292 h 414828"/>
                <a:gd name="connsiteX314" fmla="*/ 243780 w 322730"/>
                <a:gd name="connsiteY314" fmla="*/ 190494 h 414828"/>
                <a:gd name="connsiteX315" fmla="*/ 258797 w 322730"/>
                <a:gd name="connsiteY315" fmla="*/ 182144 h 414828"/>
                <a:gd name="connsiteX316" fmla="*/ 276633 w 322730"/>
                <a:gd name="connsiteY316" fmla="*/ 170714 h 414828"/>
                <a:gd name="connsiteX317" fmla="*/ 278817 w 322730"/>
                <a:gd name="connsiteY317" fmla="*/ 173929 h 414828"/>
                <a:gd name="connsiteX318" fmla="*/ 278453 w 322730"/>
                <a:gd name="connsiteY318" fmla="*/ 174643 h 414828"/>
                <a:gd name="connsiteX319" fmla="*/ 277725 w 322730"/>
                <a:gd name="connsiteY319" fmla="*/ 176072 h 414828"/>
                <a:gd name="connsiteX320" fmla="*/ 262437 w 322730"/>
                <a:gd name="connsiteY320" fmla="*/ 186788 h 414828"/>
                <a:gd name="connsiteX321" fmla="*/ 248604 w 322730"/>
                <a:gd name="connsiteY321" fmla="*/ 195003 h 414828"/>
                <a:gd name="connsiteX322" fmla="*/ 233926 w 322730"/>
                <a:gd name="connsiteY322" fmla="*/ 194338 h 414828"/>
                <a:gd name="connsiteX323" fmla="*/ 243565 w 322730"/>
                <a:gd name="connsiteY323" fmla="*/ 210798 h 414828"/>
                <a:gd name="connsiteX324" fmla="*/ 252162 w 322730"/>
                <a:gd name="connsiteY324" fmla="*/ 229527 h 414828"/>
                <a:gd name="connsiteX325" fmla="*/ 262741 w 322730"/>
                <a:gd name="connsiteY325" fmla="*/ 219340 h 414828"/>
                <a:gd name="connsiteX326" fmla="*/ 282112 w 322730"/>
                <a:gd name="connsiteY326" fmla="*/ 215504 h 414828"/>
                <a:gd name="connsiteX327" fmla="*/ 282844 w 322730"/>
                <a:gd name="connsiteY327" fmla="*/ 218326 h 414828"/>
                <a:gd name="connsiteX328" fmla="*/ 268190 w 322730"/>
                <a:gd name="connsiteY328" fmla="*/ 225029 h 414828"/>
                <a:gd name="connsiteX329" fmla="*/ 254704 w 322730"/>
                <a:gd name="connsiteY329" fmla="*/ 235064 h 414828"/>
                <a:gd name="connsiteX330" fmla="*/ 262951 w 322730"/>
                <a:gd name="connsiteY330" fmla="*/ 253029 h 414828"/>
                <a:gd name="connsiteX331" fmla="*/ 266704 w 322730"/>
                <a:gd name="connsiteY331" fmla="*/ 249179 h 414828"/>
                <a:gd name="connsiteX332" fmla="*/ 295043 w 322730"/>
                <a:gd name="connsiteY332" fmla="*/ 241080 h 414828"/>
                <a:gd name="connsiteX333" fmla="*/ 295397 w 322730"/>
                <a:gd name="connsiteY333" fmla="*/ 245129 h 414828"/>
                <a:gd name="connsiteX334" fmla="*/ 275914 w 322730"/>
                <a:gd name="connsiteY334" fmla="*/ 252492 h 414828"/>
                <a:gd name="connsiteX335" fmla="*/ 267767 w 322730"/>
                <a:gd name="connsiteY335" fmla="*/ 257277 h 414828"/>
                <a:gd name="connsiteX336" fmla="*/ 267349 w 322730"/>
                <a:gd name="connsiteY336" fmla="*/ 258102 h 414828"/>
                <a:gd name="connsiteX337" fmla="*/ 269647 w 322730"/>
                <a:gd name="connsiteY337" fmla="*/ 259101 h 414828"/>
                <a:gd name="connsiteX338" fmla="*/ 272657 w 322730"/>
                <a:gd name="connsiteY338" fmla="*/ 278153 h 414828"/>
                <a:gd name="connsiteX339" fmla="*/ 286506 w 322730"/>
                <a:gd name="connsiteY339" fmla="*/ 271940 h 414828"/>
                <a:gd name="connsiteX340" fmla="*/ 307893 w 322730"/>
                <a:gd name="connsiteY340" fmla="*/ 276819 h 414828"/>
                <a:gd name="connsiteX341" fmla="*/ 306806 w 322730"/>
                <a:gd name="connsiteY341" fmla="*/ 279258 h 414828"/>
                <a:gd name="connsiteX342" fmla="*/ 287231 w 322730"/>
                <a:gd name="connsiteY342" fmla="*/ 278561 h 414828"/>
                <a:gd name="connsiteX343" fmla="*/ 273361 w 322730"/>
                <a:gd name="connsiteY343" fmla="*/ 282608 h 414828"/>
                <a:gd name="connsiteX344" fmla="*/ 275649 w 322730"/>
                <a:gd name="connsiteY344" fmla="*/ 297092 h 414828"/>
                <a:gd name="connsiteX345" fmla="*/ 275521 w 322730"/>
                <a:gd name="connsiteY345" fmla="*/ 298172 h 414828"/>
                <a:gd name="connsiteX346" fmla="*/ 298513 w 322730"/>
                <a:gd name="connsiteY346" fmla="*/ 298866 h 414828"/>
                <a:gd name="connsiteX347" fmla="*/ 322172 w 322730"/>
                <a:gd name="connsiteY347" fmla="*/ 307529 h 414828"/>
                <a:gd name="connsiteX348" fmla="*/ 321808 w 322730"/>
                <a:gd name="connsiteY348" fmla="*/ 308980 h 414828"/>
                <a:gd name="connsiteX349" fmla="*/ 274863 w 322730"/>
                <a:gd name="connsiteY349" fmla="*/ 303752 h 414828"/>
                <a:gd name="connsiteX350" fmla="*/ 273801 w 322730"/>
                <a:gd name="connsiteY350" fmla="*/ 312761 h 414828"/>
                <a:gd name="connsiteX351" fmla="*/ 290376 w 322730"/>
                <a:gd name="connsiteY351" fmla="*/ 319967 h 414828"/>
                <a:gd name="connsiteX352" fmla="*/ 305450 w 322730"/>
                <a:gd name="connsiteY352" fmla="*/ 321066 h 414828"/>
                <a:gd name="connsiteX353" fmla="*/ 305450 w 322730"/>
                <a:gd name="connsiteY353" fmla="*/ 322898 h 414828"/>
                <a:gd name="connsiteX354" fmla="*/ 287505 w 322730"/>
                <a:gd name="connsiteY354" fmla="*/ 325462 h 414828"/>
                <a:gd name="connsiteX355" fmla="*/ 273108 w 322730"/>
                <a:gd name="connsiteY355" fmla="*/ 318639 h 414828"/>
                <a:gd name="connsiteX356" fmla="*/ 271917 w 322730"/>
                <a:gd name="connsiteY356" fmla="*/ 328733 h 414828"/>
                <a:gd name="connsiteX357" fmla="*/ 265835 w 322730"/>
                <a:gd name="connsiteY357" fmla="*/ 339871 h 414828"/>
                <a:gd name="connsiteX358" fmla="*/ 287088 w 322730"/>
                <a:gd name="connsiteY358" fmla="*/ 355241 h 414828"/>
                <a:gd name="connsiteX359" fmla="*/ 295788 w 322730"/>
                <a:gd name="connsiteY359" fmla="*/ 383720 h 414828"/>
                <a:gd name="connsiteX360" fmla="*/ 292858 w 322730"/>
                <a:gd name="connsiteY360" fmla="*/ 384085 h 414828"/>
                <a:gd name="connsiteX361" fmla="*/ 282600 w 322730"/>
                <a:gd name="connsiteY361" fmla="*/ 358932 h 414828"/>
                <a:gd name="connsiteX362" fmla="*/ 263294 w 322730"/>
                <a:gd name="connsiteY362" fmla="*/ 344523 h 414828"/>
                <a:gd name="connsiteX363" fmla="*/ 253998 w 322730"/>
                <a:gd name="connsiteY363" fmla="*/ 361546 h 414828"/>
                <a:gd name="connsiteX364" fmla="*/ 255291 w 322730"/>
                <a:gd name="connsiteY364" fmla="*/ 362163 h 414828"/>
                <a:gd name="connsiteX365" fmla="*/ 259473 w 322730"/>
                <a:gd name="connsiteY365" fmla="*/ 378038 h 414828"/>
                <a:gd name="connsiteX366" fmla="*/ 260867 w 322730"/>
                <a:gd name="connsiteY366" fmla="*/ 389584 h 414828"/>
                <a:gd name="connsiteX367" fmla="*/ 259473 w 322730"/>
                <a:gd name="connsiteY367" fmla="*/ 389944 h 414828"/>
                <a:gd name="connsiteX368" fmla="*/ 254594 w 322730"/>
                <a:gd name="connsiteY368" fmla="*/ 379120 h 414828"/>
                <a:gd name="connsiteX369" fmla="*/ 250931 w 322730"/>
                <a:gd name="connsiteY369" fmla="*/ 367162 h 414828"/>
                <a:gd name="connsiteX370" fmla="*/ 250900 w 322730"/>
                <a:gd name="connsiteY370" fmla="*/ 367219 h 414828"/>
                <a:gd name="connsiteX371" fmla="*/ 232617 w 322730"/>
                <a:gd name="connsiteY371" fmla="*/ 377070 h 414828"/>
                <a:gd name="connsiteX372" fmla="*/ 218618 w 322730"/>
                <a:gd name="connsiteY372" fmla="*/ 377242 h 414828"/>
                <a:gd name="connsiteX373" fmla="*/ 218711 w 322730"/>
                <a:gd name="connsiteY373" fmla="*/ 377487 h 414828"/>
                <a:gd name="connsiteX374" fmla="*/ 211437 w 322730"/>
                <a:gd name="connsiteY374" fmla="*/ 398203 h 414828"/>
                <a:gd name="connsiteX375" fmla="*/ 206935 w 322730"/>
                <a:gd name="connsiteY375" fmla="*/ 413919 h 414828"/>
                <a:gd name="connsiteX376" fmla="*/ 203817 w 322730"/>
                <a:gd name="connsiteY376" fmla="*/ 413562 h 414828"/>
                <a:gd name="connsiteX377" fmla="*/ 205203 w 322730"/>
                <a:gd name="connsiteY377" fmla="*/ 396774 h 414828"/>
                <a:gd name="connsiteX378" fmla="*/ 213383 w 322730"/>
                <a:gd name="connsiteY378" fmla="*/ 377306 h 414828"/>
                <a:gd name="connsiteX379" fmla="*/ 208638 w 322730"/>
                <a:gd name="connsiteY379" fmla="*/ 377364 h 414828"/>
                <a:gd name="connsiteX380" fmla="*/ 177953 w 322730"/>
                <a:gd name="connsiteY380" fmla="*/ 358448 h 414828"/>
                <a:gd name="connsiteX381" fmla="*/ 171958 w 322730"/>
                <a:gd name="connsiteY381" fmla="*/ 349074 h 414828"/>
                <a:gd name="connsiteX382" fmla="*/ 161642 w 322730"/>
                <a:gd name="connsiteY382" fmla="*/ 358555 h 414828"/>
                <a:gd name="connsiteX383" fmla="*/ 145577 w 322730"/>
                <a:gd name="connsiteY383" fmla="*/ 370197 h 414828"/>
                <a:gd name="connsiteX384" fmla="*/ 143751 w 322730"/>
                <a:gd name="connsiteY384" fmla="*/ 367727 h 414828"/>
                <a:gd name="connsiteX385" fmla="*/ 156530 w 322730"/>
                <a:gd name="connsiteY385" fmla="*/ 356086 h 414828"/>
                <a:gd name="connsiteX386" fmla="*/ 169167 w 322730"/>
                <a:gd name="connsiteY386" fmla="*/ 344709 h 414828"/>
                <a:gd name="connsiteX387" fmla="*/ 158098 w 322730"/>
                <a:gd name="connsiteY387" fmla="*/ 327399 h 414828"/>
                <a:gd name="connsiteX388" fmla="*/ 157921 w 322730"/>
                <a:gd name="connsiteY388" fmla="*/ 327081 h 414828"/>
                <a:gd name="connsiteX389" fmla="*/ 143361 w 322730"/>
                <a:gd name="connsiteY389" fmla="*/ 335353 h 414828"/>
                <a:gd name="connsiteX390" fmla="*/ 128897 w 322730"/>
                <a:gd name="connsiteY390" fmla="*/ 342314 h 414828"/>
                <a:gd name="connsiteX391" fmla="*/ 127134 w 322730"/>
                <a:gd name="connsiteY391" fmla="*/ 340116 h 414828"/>
                <a:gd name="connsiteX392" fmla="*/ 140186 w 322730"/>
                <a:gd name="connsiteY392" fmla="*/ 329492 h 414828"/>
                <a:gd name="connsiteX393" fmla="*/ 155360 w 322730"/>
                <a:gd name="connsiteY393" fmla="*/ 322457 h 414828"/>
                <a:gd name="connsiteX394" fmla="*/ 146330 w 322730"/>
                <a:gd name="connsiteY394" fmla="*/ 306156 h 414828"/>
                <a:gd name="connsiteX395" fmla="*/ 132110 w 322730"/>
                <a:gd name="connsiteY395" fmla="*/ 313357 h 414828"/>
                <a:gd name="connsiteX396" fmla="*/ 110768 w 322730"/>
                <a:gd name="connsiteY396" fmla="*/ 312762 h 414828"/>
                <a:gd name="connsiteX397" fmla="*/ 110768 w 322730"/>
                <a:gd name="connsiteY397" fmla="*/ 310198 h 414828"/>
                <a:gd name="connsiteX398" fmla="*/ 128168 w 322730"/>
                <a:gd name="connsiteY398" fmla="*/ 306901 h 414828"/>
                <a:gd name="connsiteX399" fmla="*/ 143394 w 322730"/>
                <a:gd name="connsiteY399" fmla="*/ 300856 h 414828"/>
                <a:gd name="connsiteX400" fmla="*/ 135920 w 322730"/>
                <a:gd name="connsiteY400" fmla="*/ 287364 h 414828"/>
                <a:gd name="connsiteX401" fmla="*/ 121178 w 322730"/>
                <a:gd name="connsiteY401" fmla="*/ 291961 h 414828"/>
                <a:gd name="connsiteX402" fmla="*/ 110438 w 322730"/>
                <a:gd name="connsiteY402" fmla="*/ 300706 h 414828"/>
                <a:gd name="connsiteX403" fmla="*/ 108291 w 322730"/>
                <a:gd name="connsiteY403" fmla="*/ 299656 h 414828"/>
                <a:gd name="connsiteX404" fmla="*/ 119030 w 322730"/>
                <a:gd name="connsiteY404" fmla="*/ 285315 h 414828"/>
                <a:gd name="connsiteX405" fmla="*/ 133246 w 322730"/>
                <a:gd name="connsiteY405" fmla="*/ 282537 h 414828"/>
                <a:gd name="connsiteX406" fmla="*/ 125523 w 322730"/>
                <a:gd name="connsiteY406" fmla="*/ 268597 h 414828"/>
                <a:gd name="connsiteX407" fmla="*/ 114518 w 322730"/>
                <a:gd name="connsiteY407" fmla="*/ 273967 h 414828"/>
                <a:gd name="connsiteX408" fmla="*/ 92926 w 322730"/>
                <a:gd name="connsiteY408" fmla="*/ 270449 h 414828"/>
                <a:gd name="connsiteX409" fmla="*/ 93997 w 322730"/>
                <a:gd name="connsiteY409" fmla="*/ 268284 h 414828"/>
                <a:gd name="connsiteX410" fmla="*/ 114339 w 322730"/>
                <a:gd name="connsiteY410" fmla="*/ 267202 h 414828"/>
                <a:gd name="connsiteX411" fmla="*/ 122830 w 322730"/>
                <a:gd name="connsiteY411" fmla="*/ 263735 h 414828"/>
                <a:gd name="connsiteX412" fmla="*/ 114562 w 322730"/>
                <a:gd name="connsiteY412" fmla="*/ 248809 h 414828"/>
                <a:gd name="connsiteX413" fmla="*/ 104004 w 322730"/>
                <a:gd name="connsiteY413" fmla="*/ 255594 h 414828"/>
                <a:gd name="connsiteX414" fmla="*/ 90034 w 322730"/>
                <a:gd name="connsiteY414" fmla="*/ 265754 h 414828"/>
                <a:gd name="connsiteX415" fmla="*/ 87828 w 322730"/>
                <a:gd name="connsiteY415" fmla="*/ 263577 h 414828"/>
                <a:gd name="connsiteX416" fmla="*/ 101063 w 322730"/>
                <a:gd name="connsiteY416" fmla="*/ 251603 h 414828"/>
                <a:gd name="connsiteX417" fmla="*/ 112557 w 322730"/>
                <a:gd name="connsiteY417" fmla="*/ 245190 h 414828"/>
                <a:gd name="connsiteX418" fmla="*/ 103028 w 322730"/>
                <a:gd name="connsiteY418" fmla="*/ 227987 h 414828"/>
                <a:gd name="connsiteX419" fmla="*/ 89544 w 322730"/>
                <a:gd name="connsiteY419" fmla="*/ 226793 h 414828"/>
                <a:gd name="connsiteX420" fmla="*/ 71764 w 322730"/>
                <a:gd name="connsiteY420" fmla="*/ 228557 h 414828"/>
                <a:gd name="connsiteX421" fmla="*/ 70698 w 322730"/>
                <a:gd name="connsiteY421" fmla="*/ 225735 h 414828"/>
                <a:gd name="connsiteX422" fmla="*/ 89544 w 322730"/>
                <a:gd name="connsiteY422" fmla="*/ 220443 h 414828"/>
                <a:gd name="connsiteX423" fmla="*/ 99521 w 322730"/>
                <a:gd name="connsiteY423" fmla="*/ 222065 h 414828"/>
                <a:gd name="connsiteX424" fmla="*/ 89776 w 322730"/>
                <a:gd name="connsiteY424" fmla="*/ 205993 h 414828"/>
                <a:gd name="connsiteX425" fmla="*/ 74098 w 322730"/>
                <a:gd name="connsiteY425" fmla="*/ 208886 h 414828"/>
                <a:gd name="connsiteX426" fmla="*/ 58392 w 322730"/>
                <a:gd name="connsiteY426" fmla="*/ 216569 h 414828"/>
                <a:gd name="connsiteX427" fmla="*/ 56931 w 322730"/>
                <a:gd name="connsiteY427" fmla="*/ 215522 h 414828"/>
                <a:gd name="connsiteX428" fmla="*/ 72409 w 322730"/>
                <a:gd name="connsiteY428" fmla="*/ 202992 h 414828"/>
                <a:gd name="connsiteX429" fmla="*/ 86819 w 322730"/>
                <a:gd name="connsiteY429" fmla="*/ 201114 h 414828"/>
                <a:gd name="connsiteX430" fmla="*/ 80833 w 322730"/>
                <a:gd name="connsiteY430" fmla="*/ 191241 h 414828"/>
                <a:gd name="connsiteX431" fmla="*/ 74367 w 322730"/>
                <a:gd name="connsiteY431" fmla="*/ 179204 h 414828"/>
                <a:gd name="connsiteX432" fmla="*/ 64501 w 322730"/>
                <a:gd name="connsiteY432" fmla="*/ 185310 h 414828"/>
                <a:gd name="connsiteX433" fmla="*/ 47649 w 322730"/>
                <a:gd name="connsiteY433" fmla="*/ 190410 h 414828"/>
                <a:gd name="connsiteX434" fmla="*/ 46917 w 322730"/>
                <a:gd name="connsiteY434" fmla="*/ 187131 h 414828"/>
                <a:gd name="connsiteX435" fmla="*/ 61204 w 322730"/>
                <a:gd name="connsiteY435" fmla="*/ 180938 h 414828"/>
                <a:gd name="connsiteX436" fmla="*/ 71934 w 322730"/>
                <a:gd name="connsiteY436" fmla="*/ 174674 h 414828"/>
                <a:gd name="connsiteX437" fmla="*/ 68831 w 322730"/>
                <a:gd name="connsiteY437" fmla="*/ 168898 h 414828"/>
                <a:gd name="connsiteX438" fmla="*/ 54889 w 322730"/>
                <a:gd name="connsiteY438" fmla="*/ 165757 h 414828"/>
                <a:gd name="connsiteX439" fmla="*/ 44003 w 322730"/>
                <a:gd name="connsiteY439" fmla="*/ 169141 h 414828"/>
                <a:gd name="connsiteX440" fmla="*/ 34932 w 322730"/>
                <a:gd name="connsiteY440" fmla="*/ 173653 h 414828"/>
                <a:gd name="connsiteX441" fmla="*/ 33481 w 322730"/>
                <a:gd name="connsiteY441" fmla="*/ 171773 h 414828"/>
                <a:gd name="connsiteX442" fmla="*/ 56341 w 322730"/>
                <a:gd name="connsiteY442" fmla="*/ 160494 h 414828"/>
                <a:gd name="connsiteX443" fmla="*/ 66008 w 322730"/>
                <a:gd name="connsiteY443" fmla="*/ 163642 h 414828"/>
                <a:gd name="connsiteX444" fmla="*/ 59455 w 322730"/>
                <a:gd name="connsiteY444" fmla="*/ 151442 h 414828"/>
                <a:gd name="connsiteX445" fmla="*/ 57176 w 322730"/>
                <a:gd name="connsiteY445" fmla="*/ 144096 h 414828"/>
                <a:gd name="connsiteX446" fmla="*/ 53014 w 322730"/>
                <a:gd name="connsiteY446" fmla="*/ 144888 h 414828"/>
                <a:gd name="connsiteX447" fmla="*/ 24321 w 322730"/>
                <a:gd name="connsiteY447" fmla="*/ 157674 h 414828"/>
                <a:gd name="connsiteX448" fmla="*/ 25050 w 322730"/>
                <a:gd name="connsiteY448" fmla="*/ 155526 h 414828"/>
                <a:gd name="connsiteX449" fmla="*/ 53845 w 322730"/>
                <a:gd name="connsiteY449" fmla="*/ 138109 h 414828"/>
                <a:gd name="connsiteX450" fmla="*/ 55344 w 322730"/>
                <a:gd name="connsiteY450" fmla="*/ 138191 h 414828"/>
                <a:gd name="connsiteX451" fmla="*/ 48397 w 322730"/>
                <a:gd name="connsiteY451" fmla="*/ 115801 h 414828"/>
                <a:gd name="connsiteX452" fmla="*/ 34417 w 322730"/>
                <a:gd name="connsiteY452" fmla="*/ 119698 h 414828"/>
                <a:gd name="connsiteX453" fmla="*/ 20346 w 322730"/>
                <a:gd name="connsiteY453" fmla="*/ 127757 h 414828"/>
                <a:gd name="connsiteX454" fmla="*/ 502 w 322730"/>
                <a:gd name="connsiteY454" fmla="*/ 129955 h 414828"/>
                <a:gd name="connsiteX455" fmla="*/ 863 w 322730"/>
                <a:gd name="connsiteY455" fmla="*/ 127391 h 414828"/>
                <a:gd name="connsiteX456" fmla="*/ 25397 w 322730"/>
                <a:gd name="connsiteY456" fmla="*/ 115302 h 414828"/>
                <a:gd name="connsiteX457" fmla="*/ 38836 w 322730"/>
                <a:gd name="connsiteY457" fmla="*/ 109577 h 414828"/>
                <a:gd name="connsiteX458" fmla="*/ 46618 w 322730"/>
                <a:gd name="connsiteY458" fmla="*/ 109909 h 414828"/>
                <a:gd name="connsiteX459" fmla="*/ 50881 w 322730"/>
                <a:gd name="connsiteY459" fmla="*/ 70024 h 414828"/>
                <a:gd name="connsiteX460" fmla="*/ 59152 w 322730"/>
                <a:gd name="connsiteY460" fmla="*/ 58934 h 414828"/>
                <a:gd name="connsiteX461" fmla="*/ 40023 w 322730"/>
                <a:gd name="connsiteY461" fmla="*/ 48472 h 414828"/>
                <a:gd name="connsiteX462" fmla="*/ 24321 w 322730"/>
                <a:gd name="connsiteY462" fmla="*/ 33253 h 414828"/>
                <a:gd name="connsiteX463" fmla="*/ 26870 w 322730"/>
                <a:gd name="connsiteY463" fmla="*/ 30679 h 414828"/>
                <a:gd name="connsiteX464" fmla="*/ 42891 w 322730"/>
                <a:gd name="connsiteY464" fmla="*/ 43185 h 414828"/>
                <a:gd name="connsiteX465" fmla="*/ 61096 w 322730"/>
                <a:gd name="connsiteY465" fmla="*/ 56059 h 414828"/>
                <a:gd name="connsiteX466" fmla="*/ 60126 w 322730"/>
                <a:gd name="connsiteY466" fmla="*/ 57627 h 414828"/>
                <a:gd name="connsiteX467" fmla="*/ 71565 w 322730"/>
                <a:gd name="connsiteY467" fmla="*/ 42289 h 414828"/>
                <a:gd name="connsiteX468" fmla="*/ 86351 w 322730"/>
                <a:gd name="connsiteY468" fmla="*/ 37260 h 414828"/>
                <a:gd name="connsiteX469" fmla="*/ 85262 w 322730"/>
                <a:gd name="connsiteY469" fmla="*/ 17521 h 414828"/>
                <a:gd name="connsiteX470" fmla="*/ 83063 w 322730"/>
                <a:gd name="connsiteY470" fmla="*/ 866 h 414828"/>
                <a:gd name="connsiteX471" fmla="*/ 84529 w 322730"/>
                <a:gd name="connsiteY471" fmla="*/ 504 h 4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Lst>
              <a:rect l="l" t="t" r="r" b="b"/>
              <a:pathLst>
                <a:path w="322730" h="414828">
                  <a:moveTo>
                    <a:pt x="182863" y="365501"/>
                  </a:moveTo>
                  <a:cubicBezTo>
                    <a:pt x="185049" y="363318"/>
                    <a:pt x="188328" y="365865"/>
                    <a:pt x="186871" y="368048"/>
                  </a:cubicBezTo>
                  <a:cubicBezTo>
                    <a:pt x="183228" y="373505"/>
                    <a:pt x="179948" y="378962"/>
                    <a:pt x="177398" y="384782"/>
                  </a:cubicBezTo>
                  <a:cubicBezTo>
                    <a:pt x="175212" y="389512"/>
                    <a:pt x="174119" y="394241"/>
                    <a:pt x="170476" y="397152"/>
                  </a:cubicBezTo>
                  <a:cubicBezTo>
                    <a:pt x="169747" y="397879"/>
                    <a:pt x="168289" y="397879"/>
                    <a:pt x="167925" y="396424"/>
                  </a:cubicBezTo>
                  <a:cubicBezTo>
                    <a:pt x="166468" y="391331"/>
                    <a:pt x="169383" y="386238"/>
                    <a:pt x="171569" y="381508"/>
                  </a:cubicBezTo>
                  <a:cubicBezTo>
                    <a:pt x="174848" y="375324"/>
                    <a:pt x="178491" y="370230"/>
                    <a:pt x="182863" y="365501"/>
                  </a:cubicBezTo>
                  <a:close/>
                  <a:moveTo>
                    <a:pt x="220719" y="347443"/>
                  </a:moveTo>
                  <a:cubicBezTo>
                    <a:pt x="221409" y="347443"/>
                    <a:pt x="221754" y="347443"/>
                    <a:pt x="222100" y="347443"/>
                  </a:cubicBezTo>
                  <a:cubicBezTo>
                    <a:pt x="222445" y="347821"/>
                    <a:pt x="223135" y="348199"/>
                    <a:pt x="223135" y="348955"/>
                  </a:cubicBezTo>
                  <a:cubicBezTo>
                    <a:pt x="223135" y="349333"/>
                    <a:pt x="223135" y="349711"/>
                    <a:pt x="223135" y="349711"/>
                  </a:cubicBezTo>
                  <a:cubicBezTo>
                    <a:pt x="224861" y="355002"/>
                    <a:pt x="217268" y="353868"/>
                    <a:pt x="218993" y="349711"/>
                  </a:cubicBezTo>
                  <a:cubicBezTo>
                    <a:pt x="218993" y="349333"/>
                    <a:pt x="218993" y="348955"/>
                    <a:pt x="218993" y="348955"/>
                  </a:cubicBezTo>
                  <a:cubicBezTo>
                    <a:pt x="219339" y="348199"/>
                    <a:pt x="220029" y="347443"/>
                    <a:pt x="220719" y="347443"/>
                  </a:cubicBezTo>
                  <a:close/>
                  <a:moveTo>
                    <a:pt x="196807" y="344268"/>
                  </a:moveTo>
                  <a:cubicBezTo>
                    <a:pt x="198923" y="344268"/>
                    <a:pt x="201040" y="344268"/>
                    <a:pt x="203157" y="345001"/>
                  </a:cubicBezTo>
                  <a:cubicBezTo>
                    <a:pt x="203862" y="345367"/>
                    <a:pt x="204215" y="346833"/>
                    <a:pt x="203862" y="347565"/>
                  </a:cubicBezTo>
                  <a:cubicBezTo>
                    <a:pt x="202098" y="349397"/>
                    <a:pt x="200334" y="350130"/>
                    <a:pt x="198218" y="350862"/>
                  </a:cubicBezTo>
                  <a:cubicBezTo>
                    <a:pt x="193632" y="353427"/>
                    <a:pt x="191868" y="344268"/>
                    <a:pt x="196807" y="344268"/>
                  </a:cubicBezTo>
                  <a:close/>
                  <a:moveTo>
                    <a:pt x="242668" y="327538"/>
                  </a:moveTo>
                  <a:cubicBezTo>
                    <a:pt x="243859" y="326805"/>
                    <a:pt x="245446" y="327538"/>
                    <a:pt x="245446" y="329003"/>
                  </a:cubicBezTo>
                  <a:cubicBezTo>
                    <a:pt x="245446" y="330103"/>
                    <a:pt x="243462" y="331202"/>
                    <a:pt x="242271" y="330469"/>
                  </a:cubicBezTo>
                  <a:cubicBezTo>
                    <a:pt x="241874" y="329736"/>
                    <a:pt x="241874" y="329736"/>
                    <a:pt x="241478" y="329370"/>
                  </a:cubicBezTo>
                  <a:cubicBezTo>
                    <a:pt x="241081" y="329003"/>
                    <a:pt x="241081" y="328637"/>
                    <a:pt x="241478" y="328271"/>
                  </a:cubicBezTo>
                  <a:close/>
                  <a:moveTo>
                    <a:pt x="196101" y="326313"/>
                  </a:moveTo>
                  <a:cubicBezTo>
                    <a:pt x="199435" y="328995"/>
                    <a:pt x="195361" y="334360"/>
                    <a:pt x="192027" y="331677"/>
                  </a:cubicBezTo>
                  <a:cubicBezTo>
                    <a:pt x="188693" y="328995"/>
                    <a:pt x="192768" y="323630"/>
                    <a:pt x="196101" y="326313"/>
                  </a:cubicBezTo>
                  <a:close/>
                  <a:moveTo>
                    <a:pt x="213604" y="309198"/>
                  </a:moveTo>
                  <a:cubicBezTo>
                    <a:pt x="216901" y="310642"/>
                    <a:pt x="215436" y="315332"/>
                    <a:pt x="212139" y="314611"/>
                  </a:cubicBezTo>
                  <a:cubicBezTo>
                    <a:pt x="207743" y="314250"/>
                    <a:pt x="209574" y="307755"/>
                    <a:pt x="213604" y="309198"/>
                  </a:cubicBezTo>
                  <a:close/>
                  <a:moveTo>
                    <a:pt x="253235" y="304203"/>
                  </a:moveTo>
                  <a:cubicBezTo>
                    <a:pt x="254806" y="304158"/>
                    <a:pt x="256295" y="305144"/>
                    <a:pt x="256295" y="307295"/>
                  </a:cubicBezTo>
                  <a:cubicBezTo>
                    <a:pt x="256295" y="307653"/>
                    <a:pt x="256295" y="308011"/>
                    <a:pt x="256295" y="308011"/>
                  </a:cubicBezTo>
                  <a:cubicBezTo>
                    <a:pt x="256625" y="313747"/>
                    <a:pt x="249018" y="313388"/>
                    <a:pt x="249679" y="308011"/>
                  </a:cubicBezTo>
                  <a:cubicBezTo>
                    <a:pt x="249679" y="307653"/>
                    <a:pt x="249679" y="307653"/>
                    <a:pt x="249679" y="307295"/>
                  </a:cubicBezTo>
                  <a:cubicBezTo>
                    <a:pt x="250010" y="305323"/>
                    <a:pt x="251664" y="304248"/>
                    <a:pt x="253235" y="304203"/>
                  </a:cubicBezTo>
                  <a:close/>
                  <a:moveTo>
                    <a:pt x="179115" y="279886"/>
                  </a:moveTo>
                  <a:cubicBezTo>
                    <a:pt x="183560" y="281297"/>
                    <a:pt x="179856" y="288352"/>
                    <a:pt x="175781" y="285530"/>
                  </a:cubicBezTo>
                  <a:cubicBezTo>
                    <a:pt x="172818" y="283061"/>
                    <a:pt x="175781" y="279180"/>
                    <a:pt x="179115" y="279886"/>
                  </a:cubicBezTo>
                  <a:close/>
                  <a:moveTo>
                    <a:pt x="155606" y="271243"/>
                  </a:moveTo>
                  <a:cubicBezTo>
                    <a:pt x="159742" y="274418"/>
                    <a:pt x="154478" y="280415"/>
                    <a:pt x="150342" y="277593"/>
                  </a:cubicBezTo>
                  <a:cubicBezTo>
                    <a:pt x="145831" y="274418"/>
                    <a:pt x="151094" y="268068"/>
                    <a:pt x="155606" y="271243"/>
                  </a:cubicBezTo>
                  <a:close/>
                  <a:moveTo>
                    <a:pt x="253576" y="264364"/>
                  </a:moveTo>
                  <a:lnTo>
                    <a:pt x="247715" y="274653"/>
                  </a:lnTo>
                  <a:lnTo>
                    <a:pt x="224821" y="290799"/>
                  </a:lnTo>
                  <a:lnTo>
                    <a:pt x="231311" y="294235"/>
                  </a:lnTo>
                  <a:cubicBezTo>
                    <a:pt x="236553" y="294443"/>
                    <a:pt x="241149" y="292110"/>
                    <a:pt x="244947" y="288255"/>
                  </a:cubicBezTo>
                  <a:close/>
                  <a:moveTo>
                    <a:pt x="266263" y="260245"/>
                  </a:moveTo>
                  <a:lnTo>
                    <a:pt x="266051" y="260665"/>
                  </a:lnTo>
                  <a:lnTo>
                    <a:pt x="266398" y="260539"/>
                  </a:lnTo>
                  <a:close/>
                  <a:moveTo>
                    <a:pt x="182896" y="258074"/>
                  </a:moveTo>
                  <a:cubicBezTo>
                    <a:pt x="184243" y="259421"/>
                    <a:pt x="184748" y="261694"/>
                    <a:pt x="182728" y="262873"/>
                  </a:cubicBezTo>
                  <a:cubicBezTo>
                    <a:pt x="182391" y="262873"/>
                    <a:pt x="182054" y="263209"/>
                    <a:pt x="181718" y="263209"/>
                  </a:cubicBezTo>
                  <a:cubicBezTo>
                    <a:pt x="179360" y="264556"/>
                    <a:pt x="175993" y="262873"/>
                    <a:pt x="177340" y="260179"/>
                  </a:cubicBezTo>
                  <a:cubicBezTo>
                    <a:pt x="177340" y="259842"/>
                    <a:pt x="177677" y="259505"/>
                    <a:pt x="178013" y="258831"/>
                  </a:cubicBezTo>
                  <a:cubicBezTo>
                    <a:pt x="179360" y="256306"/>
                    <a:pt x="181549" y="256727"/>
                    <a:pt x="182896" y="258074"/>
                  </a:cubicBezTo>
                  <a:close/>
                  <a:moveTo>
                    <a:pt x="144532" y="249595"/>
                  </a:moveTo>
                  <a:cubicBezTo>
                    <a:pt x="147057" y="251399"/>
                    <a:pt x="143810" y="255007"/>
                    <a:pt x="141645" y="253203"/>
                  </a:cubicBezTo>
                  <a:cubicBezTo>
                    <a:pt x="139481" y="251038"/>
                    <a:pt x="142367" y="247430"/>
                    <a:pt x="144532" y="249595"/>
                  </a:cubicBezTo>
                  <a:close/>
                  <a:moveTo>
                    <a:pt x="255186" y="248779"/>
                  </a:moveTo>
                  <a:lnTo>
                    <a:pt x="256338" y="256718"/>
                  </a:lnTo>
                  <a:lnTo>
                    <a:pt x="256949" y="255028"/>
                  </a:lnTo>
                  <a:lnTo>
                    <a:pt x="258297" y="254448"/>
                  </a:lnTo>
                  <a:close/>
                  <a:moveTo>
                    <a:pt x="213574" y="242720"/>
                  </a:moveTo>
                  <a:lnTo>
                    <a:pt x="215031" y="246201"/>
                  </a:lnTo>
                  <a:cubicBezTo>
                    <a:pt x="216113" y="247635"/>
                    <a:pt x="213949" y="248710"/>
                    <a:pt x="212505" y="247993"/>
                  </a:cubicBezTo>
                  <a:lnTo>
                    <a:pt x="211500" y="246662"/>
                  </a:lnTo>
                  <a:close/>
                  <a:moveTo>
                    <a:pt x="221752" y="231067"/>
                  </a:moveTo>
                  <a:lnTo>
                    <a:pt x="223492" y="231899"/>
                  </a:lnTo>
                  <a:lnTo>
                    <a:pt x="223210" y="234730"/>
                  </a:lnTo>
                  <a:lnTo>
                    <a:pt x="225601" y="238280"/>
                  </a:lnTo>
                  <a:lnTo>
                    <a:pt x="222937" y="240500"/>
                  </a:lnTo>
                  <a:cubicBezTo>
                    <a:pt x="222663" y="243157"/>
                    <a:pt x="223210" y="246454"/>
                    <a:pt x="223575" y="247919"/>
                  </a:cubicBezTo>
                  <a:cubicBezTo>
                    <a:pt x="224669" y="250484"/>
                    <a:pt x="227951" y="257078"/>
                    <a:pt x="230869" y="257810"/>
                  </a:cubicBezTo>
                  <a:cubicBezTo>
                    <a:pt x="233787" y="258543"/>
                    <a:pt x="232328" y="249384"/>
                    <a:pt x="231598" y="247186"/>
                  </a:cubicBezTo>
                  <a:lnTo>
                    <a:pt x="225601" y="238280"/>
                  </a:lnTo>
                  <a:lnTo>
                    <a:pt x="227222" y="236928"/>
                  </a:lnTo>
                  <a:cubicBezTo>
                    <a:pt x="228681" y="237295"/>
                    <a:pt x="230140" y="236196"/>
                    <a:pt x="229410" y="234730"/>
                  </a:cubicBezTo>
                  <a:lnTo>
                    <a:pt x="223492" y="231899"/>
                  </a:lnTo>
                  <a:lnTo>
                    <a:pt x="223575" y="231067"/>
                  </a:lnTo>
                  <a:cubicBezTo>
                    <a:pt x="234151" y="231800"/>
                    <a:pt x="238163" y="242058"/>
                    <a:pt x="239257" y="251216"/>
                  </a:cubicBezTo>
                  <a:cubicBezTo>
                    <a:pt x="239622" y="255612"/>
                    <a:pt x="240716" y="261108"/>
                    <a:pt x="237434" y="264405"/>
                  </a:cubicBezTo>
                  <a:cubicBezTo>
                    <a:pt x="234516" y="267702"/>
                    <a:pt x="230869" y="266603"/>
                    <a:pt x="227951" y="264405"/>
                  </a:cubicBezTo>
                  <a:cubicBezTo>
                    <a:pt x="220293" y="259642"/>
                    <a:pt x="214093" y="249384"/>
                    <a:pt x="215187" y="240226"/>
                  </a:cubicBezTo>
                  <a:cubicBezTo>
                    <a:pt x="215552" y="236562"/>
                    <a:pt x="217740" y="232166"/>
                    <a:pt x="221752" y="231067"/>
                  </a:cubicBezTo>
                  <a:close/>
                  <a:moveTo>
                    <a:pt x="207454" y="227561"/>
                  </a:moveTo>
                  <a:cubicBezTo>
                    <a:pt x="210701" y="230608"/>
                    <a:pt x="213858" y="235626"/>
                    <a:pt x="214760" y="240465"/>
                  </a:cubicBezTo>
                  <a:lnTo>
                    <a:pt x="213574" y="242720"/>
                  </a:lnTo>
                  <a:lnTo>
                    <a:pt x="207280" y="227676"/>
                  </a:lnTo>
                  <a:close/>
                  <a:moveTo>
                    <a:pt x="154256" y="222720"/>
                  </a:moveTo>
                  <a:cubicBezTo>
                    <a:pt x="154256" y="222720"/>
                    <a:pt x="154623" y="222720"/>
                    <a:pt x="154989" y="222720"/>
                  </a:cubicBezTo>
                  <a:cubicBezTo>
                    <a:pt x="159751" y="222030"/>
                    <a:pt x="159019" y="229623"/>
                    <a:pt x="154623" y="228587"/>
                  </a:cubicBezTo>
                  <a:lnTo>
                    <a:pt x="153890" y="228587"/>
                  </a:lnTo>
                  <a:cubicBezTo>
                    <a:pt x="150959" y="227552"/>
                    <a:pt x="150593" y="223065"/>
                    <a:pt x="154256" y="222720"/>
                  </a:cubicBezTo>
                  <a:close/>
                  <a:moveTo>
                    <a:pt x="193023" y="213580"/>
                  </a:moveTo>
                  <a:cubicBezTo>
                    <a:pt x="199337" y="215373"/>
                    <a:pt x="203756" y="220929"/>
                    <a:pt x="207138" y="227337"/>
                  </a:cubicBezTo>
                  <a:lnTo>
                    <a:pt x="207280" y="227676"/>
                  </a:lnTo>
                  <a:lnTo>
                    <a:pt x="204207" y="229711"/>
                  </a:lnTo>
                  <a:cubicBezTo>
                    <a:pt x="206011" y="232579"/>
                    <a:pt x="207454" y="235805"/>
                    <a:pt x="207815" y="238673"/>
                  </a:cubicBezTo>
                  <a:lnTo>
                    <a:pt x="206793" y="240427"/>
                  </a:lnTo>
                  <a:lnTo>
                    <a:pt x="202764" y="235088"/>
                  </a:lnTo>
                  <a:cubicBezTo>
                    <a:pt x="201321" y="232579"/>
                    <a:pt x="200238" y="229353"/>
                    <a:pt x="198074" y="226844"/>
                  </a:cubicBezTo>
                  <a:cubicBezTo>
                    <a:pt x="196991" y="224693"/>
                    <a:pt x="195187" y="223259"/>
                    <a:pt x="192662" y="221825"/>
                  </a:cubicBezTo>
                  <a:cubicBezTo>
                    <a:pt x="190497" y="222542"/>
                    <a:pt x="189776" y="223976"/>
                    <a:pt x="191579" y="225768"/>
                  </a:cubicBezTo>
                  <a:cubicBezTo>
                    <a:pt x="191579" y="230787"/>
                    <a:pt x="196270" y="238315"/>
                    <a:pt x="199517" y="242258"/>
                  </a:cubicBezTo>
                  <a:cubicBezTo>
                    <a:pt x="200599" y="243692"/>
                    <a:pt x="202042" y="244767"/>
                    <a:pt x="203846" y="245484"/>
                  </a:cubicBezTo>
                  <a:lnTo>
                    <a:pt x="206793" y="240427"/>
                  </a:lnTo>
                  <a:lnTo>
                    <a:pt x="211500" y="246662"/>
                  </a:lnTo>
                  <a:lnTo>
                    <a:pt x="208537" y="252295"/>
                  </a:lnTo>
                  <a:cubicBezTo>
                    <a:pt x="198074" y="256597"/>
                    <a:pt x="190497" y="242975"/>
                    <a:pt x="187250" y="235805"/>
                  </a:cubicBezTo>
                  <a:cubicBezTo>
                    <a:pt x="185085" y="231145"/>
                    <a:pt x="180756" y="223259"/>
                    <a:pt x="182560" y="217882"/>
                  </a:cubicBezTo>
                  <a:cubicBezTo>
                    <a:pt x="184364" y="213580"/>
                    <a:pt x="189054" y="212505"/>
                    <a:pt x="193023" y="213580"/>
                  </a:cubicBezTo>
                  <a:close/>
                  <a:moveTo>
                    <a:pt x="117784" y="194771"/>
                  </a:moveTo>
                  <a:cubicBezTo>
                    <a:pt x="121665" y="197674"/>
                    <a:pt x="117079" y="204205"/>
                    <a:pt x="113551" y="200939"/>
                  </a:cubicBezTo>
                  <a:cubicBezTo>
                    <a:pt x="109318" y="197674"/>
                    <a:pt x="113904" y="191868"/>
                    <a:pt x="117784" y="194771"/>
                  </a:cubicBezTo>
                  <a:close/>
                  <a:moveTo>
                    <a:pt x="198629" y="188869"/>
                  </a:moveTo>
                  <a:lnTo>
                    <a:pt x="206790" y="196983"/>
                  </a:lnTo>
                  <a:lnTo>
                    <a:pt x="204661" y="199099"/>
                  </a:lnTo>
                  <a:cubicBezTo>
                    <a:pt x="205371" y="200334"/>
                    <a:pt x="206968" y="202892"/>
                    <a:pt x="207899" y="205449"/>
                  </a:cubicBezTo>
                  <a:lnTo>
                    <a:pt x="207561" y="208301"/>
                  </a:lnTo>
                  <a:lnTo>
                    <a:pt x="202177" y="200158"/>
                  </a:lnTo>
                  <a:cubicBezTo>
                    <a:pt x="201468" y="199805"/>
                    <a:pt x="198629" y="195219"/>
                    <a:pt x="197919" y="195572"/>
                  </a:cubicBezTo>
                  <a:cubicBezTo>
                    <a:pt x="196500" y="196277"/>
                    <a:pt x="198274" y="201216"/>
                    <a:pt x="198629" y="201922"/>
                  </a:cubicBezTo>
                  <a:cubicBezTo>
                    <a:pt x="199693" y="204391"/>
                    <a:pt x="203952" y="213916"/>
                    <a:pt x="207145" y="211799"/>
                  </a:cubicBezTo>
                  <a:lnTo>
                    <a:pt x="207561" y="208301"/>
                  </a:lnTo>
                  <a:lnTo>
                    <a:pt x="210339" y="212505"/>
                  </a:lnTo>
                  <a:cubicBezTo>
                    <a:pt x="211049" y="212858"/>
                    <a:pt x="212823" y="212505"/>
                    <a:pt x="212823" y="211447"/>
                  </a:cubicBezTo>
                  <a:cubicBezTo>
                    <a:pt x="213178" y="206860"/>
                    <a:pt x="210694" y="202627"/>
                    <a:pt x="208210" y="198394"/>
                  </a:cubicBezTo>
                  <a:lnTo>
                    <a:pt x="206790" y="196983"/>
                  </a:lnTo>
                  <a:lnTo>
                    <a:pt x="207500" y="196277"/>
                  </a:lnTo>
                  <a:cubicBezTo>
                    <a:pt x="213178" y="201569"/>
                    <a:pt x="218501" y="210388"/>
                    <a:pt x="211759" y="217444"/>
                  </a:cubicBezTo>
                  <a:cubicBezTo>
                    <a:pt x="203952" y="224852"/>
                    <a:pt x="196145" y="212858"/>
                    <a:pt x="192951" y="206508"/>
                  </a:cubicBezTo>
                  <a:cubicBezTo>
                    <a:pt x="190467" y="201569"/>
                    <a:pt x="188693" y="187105"/>
                    <a:pt x="198629" y="188869"/>
                  </a:cubicBezTo>
                  <a:close/>
                  <a:moveTo>
                    <a:pt x="132337" y="172250"/>
                  </a:moveTo>
                  <a:cubicBezTo>
                    <a:pt x="137522" y="171230"/>
                    <a:pt x="137522" y="180415"/>
                    <a:pt x="131226" y="178714"/>
                  </a:cubicBezTo>
                  <a:cubicBezTo>
                    <a:pt x="130485" y="178714"/>
                    <a:pt x="130114" y="178374"/>
                    <a:pt x="129744" y="178033"/>
                  </a:cubicBezTo>
                  <a:cubicBezTo>
                    <a:pt x="127522" y="177353"/>
                    <a:pt x="126781" y="173611"/>
                    <a:pt x="129744" y="172931"/>
                  </a:cubicBezTo>
                  <a:cubicBezTo>
                    <a:pt x="130485" y="172591"/>
                    <a:pt x="131226" y="172250"/>
                    <a:pt x="132337" y="172250"/>
                  </a:cubicBezTo>
                  <a:close/>
                  <a:moveTo>
                    <a:pt x="184330" y="155752"/>
                  </a:moveTo>
                  <a:lnTo>
                    <a:pt x="184016" y="156979"/>
                  </a:lnTo>
                  <a:lnTo>
                    <a:pt x="190919" y="162921"/>
                  </a:lnTo>
                  <a:lnTo>
                    <a:pt x="189851" y="163757"/>
                  </a:lnTo>
                  <a:cubicBezTo>
                    <a:pt x="189122" y="163043"/>
                    <a:pt x="186934" y="160546"/>
                    <a:pt x="185840" y="160546"/>
                  </a:cubicBezTo>
                  <a:cubicBezTo>
                    <a:pt x="183652" y="160903"/>
                    <a:pt x="184746" y="163757"/>
                    <a:pt x="185475" y="165184"/>
                  </a:cubicBezTo>
                  <a:cubicBezTo>
                    <a:pt x="186204" y="167681"/>
                    <a:pt x="187299" y="170178"/>
                    <a:pt x="188757" y="172318"/>
                  </a:cubicBezTo>
                  <a:cubicBezTo>
                    <a:pt x="189487" y="173389"/>
                    <a:pt x="191675" y="177670"/>
                    <a:pt x="193134" y="177670"/>
                  </a:cubicBezTo>
                  <a:cubicBezTo>
                    <a:pt x="198604" y="178026"/>
                    <a:pt x="194228" y="166967"/>
                    <a:pt x="193134" y="164827"/>
                  </a:cubicBezTo>
                  <a:lnTo>
                    <a:pt x="190919" y="162921"/>
                  </a:lnTo>
                  <a:lnTo>
                    <a:pt x="191675" y="162330"/>
                  </a:lnTo>
                  <a:lnTo>
                    <a:pt x="186856" y="156143"/>
                  </a:lnTo>
                  <a:lnTo>
                    <a:pt x="201157" y="169821"/>
                  </a:lnTo>
                  <a:cubicBezTo>
                    <a:pt x="202251" y="173745"/>
                    <a:pt x="202616" y="179097"/>
                    <a:pt x="199698" y="182664"/>
                  </a:cubicBezTo>
                  <a:cubicBezTo>
                    <a:pt x="197146" y="185161"/>
                    <a:pt x="193498" y="184804"/>
                    <a:pt x="190581" y="183377"/>
                  </a:cubicBezTo>
                  <a:cubicBezTo>
                    <a:pt x="183287" y="179810"/>
                    <a:pt x="175993" y="166967"/>
                    <a:pt x="178181" y="159476"/>
                  </a:cubicBezTo>
                  <a:close/>
                  <a:moveTo>
                    <a:pt x="185840" y="154838"/>
                  </a:moveTo>
                  <a:lnTo>
                    <a:pt x="186856" y="156143"/>
                  </a:lnTo>
                  <a:lnTo>
                    <a:pt x="185627" y="154967"/>
                  </a:lnTo>
                  <a:close/>
                  <a:moveTo>
                    <a:pt x="184746" y="154125"/>
                  </a:moveTo>
                  <a:lnTo>
                    <a:pt x="185627" y="154967"/>
                  </a:lnTo>
                  <a:lnTo>
                    <a:pt x="184330" y="155752"/>
                  </a:lnTo>
                  <a:close/>
                  <a:moveTo>
                    <a:pt x="259560" y="150593"/>
                  </a:moveTo>
                  <a:cubicBezTo>
                    <a:pt x="260639" y="150593"/>
                    <a:pt x="261359" y="152018"/>
                    <a:pt x="260280" y="152731"/>
                  </a:cubicBezTo>
                  <a:cubicBezTo>
                    <a:pt x="248770" y="160571"/>
                    <a:pt x="233664" y="163066"/>
                    <a:pt x="219997" y="166986"/>
                  </a:cubicBezTo>
                  <a:cubicBezTo>
                    <a:pt x="217479" y="167699"/>
                    <a:pt x="215681" y="164135"/>
                    <a:pt x="218558" y="163066"/>
                  </a:cubicBezTo>
                  <a:cubicBezTo>
                    <a:pt x="231506" y="158077"/>
                    <a:pt x="245173" y="151306"/>
                    <a:pt x="259560" y="150593"/>
                  </a:cubicBezTo>
                  <a:close/>
                  <a:moveTo>
                    <a:pt x="87747" y="137748"/>
                  </a:moveTo>
                  <a:cubicBezTo>
                    <a:pt x="91482" y="140106"/>
                    <a:pt x="87000" y="145493"/>
                    <a:pt x="82891" y="142799"/>
                  </a:cubicBezTo>
                  <a:cubicBezTo>
                    <a:pt x="79156" y="140106"/>
                    <a:pt x="84012" y="134718"/>
                    <a:pt x="87747" y="137748"/>
                  </a:cubicBezTo>
                  <a:close/>
                  <a:moveTo>
                    <a:pt x="107844" y="136835"/>
                  </a:moveTo>
                  <a:cubicBezTo>
                    <a:pt x="110566" y="139304"/>
                    <a:pt x="107164" y="143890"/>
                    <a:pt x="104442" y="141421"/>
                  </a:cubicBezTo>
                  <a:cubicBezTo>
                    <a:pt x="101381" y="139304"/>
                    <a:pt x="104783" y="134718"/>
                    <a:pt x="107844" y="136835"/>
                  </a:cubicBezTo>
                  <a:close/>
                  <a:moveTo>
                    <a:pt x="156897" y="135176"/>
                  </a:moveTo>
                  <a:lnTo>
                    <a:pt x="159464" y="139075"/>
                  </a:lnTo>
                  <a:lnTo>
                    <a:pt x="158235" y="140770"/>
                  </a:lnTo>
                  <a:lnTo>
                    <a:pt x="158556" y="141134"/>
                  </a:lnTo>
                  <a:lnTo>
                    <a:pt x="157866" y="141134"/>
                  </a:lnTo>
                  <a:cubicBezTo>
                    <a:pt x="156020" y="142589"/>
                    <a:pt x="156020" y="144408"/>
                    <a:pt x="157497" y="146227"/>
                  </a:cubicBezTo>
                  <a:cubicBezTo>
                    <a:pt x="158235" y="148410"/>
                    <a:pt x="158974" y="149865"/>
                    <a:pt x="159712" y="151684"/>
                  </a:cubicBezTo>
                  <a:cubicBezTo>
                    <a:pt x="160820" y="154594"/>
                    <a:pt x="161927" y="157141"/>
                    <a:pt x="163035" y="159688"/>
                  </a:cubicBezTo>
                  <a:cubicBezTo>
                    <a:pt x="164881" y="162962"/>
                    <a:pt x="166357" y="165872"/>
                    <a:pt x="168573" y="168783"/>
                  </a:cubicBezTo>
                  <a:cubicBezTo>
                    <a:pt x="170049" y="170602"/>
                    <a:pt x="171526" y="172421"/>
                    <a:pt x="173741" y="173876"/>
                  </a:cubicBezTo>
                  <a:cubicBezTo>
                    <a:pt x="174110" y="173876"/>
                    <a:pt x="174110" y="173512"/>
                    <a:pt x="174110" y="172785"/>
                  </a:cubicBezTo>
                  <a:cubicBezTo>
                    <a:pt x="176326" y="169147"/>
                    <a:pt x="172264" y="158596"/>
                    <a:pt x="170419" y="154594"/>
                  </a:cubicBezTo>
                  <a:lnTo>
                    <a:pt x="158556" y="141134"/>
                  </a:lnTo>
                  <a:lnTo>
                    <a:pt x="160820" y="141134"/>
                  </a:lnTo>
                  <a:lnTo>
                    <a:pt x="159464" y="139075"/>
                  </a:lnTo>
                  <a:lnTo>
                    <a:pt x="160081" y="138223"/>
                  </a:lnTo>
                  <a:cubicBezTo>
                    <a:pt x="171157" y="144044"/>
                    <a:pt x="177802" y="154958"/>
                    <a:pt x="179279" y="166964"/>
                  </a:cubicBezTo>
                  <a:cubicBezTo>
                    <a:pt x="180387" y="175695"/>
                    <a:pt x="177064" y="185154"/>
                    <a:pt x="167834" y="176787"/>
                  </a:cubicBezTo>
                  <a:cubicBezTo>
                    <a:pt x="162296" y="171693"/>
                    <a:pt x="158605" y="164781"/>
                    <a:pt x="155651" y="158232"/>
                  </a:cubicBezTo>
                  <a:cubicBezTo>
                    <a:pt x="153067" y="153139"/>
                    <a:pt x="149006" y="146227"/>
                    <a:pt x="150482" y="140406"/>
                  </a:cubicBezTo>
                  <a:cubicBezTo>
                    <a:pt x="151036" y="136768"/>
                    <a:pt x="154174" y="135040"/>
                    <a:pt x="156897" y="135176"/>
                  </a:cubicBezTo>
                  <a:close/>
                  <a:moveTo>
                    <a:pt x="169567" y="101877"/>
                  </a:moveTo>
                  <a:lnTo>
                    <a:pt x="160356" y="118195"/>
                  </a:lnTo>
                  <a:cubicBezTo>
                    <a:pt x="155727" y="124101"/>
                    <a:pt x="150513" y="129511"/>
                    <a:pt x="145119" y="136003"/>
                  </a:cubicBezTo>
                  <a:cubicBezTo>
                    <a:pt x="136849" y="146102"/>
                    <a:pt x="136489" y="140692"/>
                    <a:pt x="142602" y="156201"/>
                  </a:cubicBezTo>
                  <a:cubicBezTo>
                    <a:pt x="146917" y="167743"/>
                    <a:pt x="155547" y="178924"/>
                    <a:pt x="161300" y="190105"/>
                  </a:cubicBezTo>
                  <a:lnTo>
                    <a:pt x="166536" y="199591"/>
                  </a:lnTo>
                  <a:lnTo>
                    <a:pt x="164571" y="191824"/>
                  </a:lnTo>
                  <a:cubicBezTo>
                    <a:pt x="164707" y="187546"/>
                    <a:pt x="166435" y="183754"/>
                    <a:pt x="171165" y="183048"/>
                  </a:cubicBezTo>
                  <a:cubicBezTo>
                    <a:pt x="175530" y="182343"/>
                    <a:pt x="178804" y="187282"/>
                    <a:pt x="181351" y="190457"/>
                  </a:cubicBezTo>
                  <a:lnTo>
                    <a:pt x="183913" y="195318"/>
                  </a:lnTo>
                  <a:lnTo>
                    <a:pt x="179168" y="189751"/>
                  </a:lnTo>
                  <a:cubicBezTo>
                    <a:pt x="177349" y="188340"/>
                    <a:pt x="175530" y="190810"/>
                    <a:pt x="177349" y="192221"/>
                  </a:cubicBezTo>
                  <a:cubicBezTo>
                    <a:pt x="178077" y="193103"/>
                    <a:pt x="180714" y="196630"/>
                    <a:pt x="182670" y="200158"/>
                  </a:cubicBezTo>
                  <a:lnTo>
                    <a:pt x="182916" y="201750"/>
                  </a:lnTo>
                  <a:lnTo>
                    <a:pt x="176258" y="192926"/>
                  </a:lnTo>
                  <a:cubicBezTo>
                    <a:pt x="175530" y="192221"/>
                    <a:pt x="172620" y="187987"/>
                    <a:pt x="171528" y="188693"/>
                  </a:cubicBezTo>
                  <a:cubicBezTo>
                    <a:pt x="170437" y="189046"/>
                    <a:pt x="170073" y="191162"/>
                    <a:pt x="170073" y="191868"/>
                  </a:cubicBezTo>
                  <a:cubicBezTo>
                    <a:pt x="169709" y="194337"/>
                    <a:pt x="170437" y="197160"/>
                    <a:pt x="171528" y="199276"/>
                  </a:cubicBezTo>
                  <a:cubicBezTo>
                    <a:pt x="172984" y="201746"/>
                    <a:pt x="174439" y="203862"/>
                    <a:pt x="176622" y="205273"/>
                  </a:cubicBezTo>
                  <a:cubicBezTo>
                    <a:pt x="177713" y="206332"/>
                    <a:pt x="182079" y="209154"/>
                    <a:pt x="183898" y="208096"/>
                  </a:cubicBezTo>
                  <a:lnTo>
                    <a:pt x="182916" y="201750"/>
                  </a:lnTo>
                  <a:lnTo>
                    <a:pt x="187172" y="207390"/>
                  </a:lnTo>
                  <a:cubicBezTo>
                    <a:pt x="187900" y="208096"/>
                    <a:pt x="189719" y="207743"/>
                    <a:pt x="189719" y="206332"/>
                  </a:cubicBezTo>
                  <a:lnTo>
                    <a:pt x="183913" y="195318"/>
                  </a:lnTo>
                  <a:lnTo>
                    <a:pt x="188491" y="200687"/>
                  </a:lnTo>
                  <a:cubicBezTo>
                    <a:pt x="190992" y="205362"/>
                    <a:pt x="191719" y="210212"/>
                    <a:pt x="187172" y="212682"/>
                  </a:cubicBezTo>
                  <a:cubicBezTo>
                    <a:pt x="183716" y="214798"/>
                    <a:pt x="179623" y="213828"/>
                    <a:pt x="175985" y="211668"/>
                  </a:cubicBezTo>
                  <a:lnTo>
                    <a:pt x="170031" y="205925"/>
                  </a:lnTo>
                  <a:lnTo>
                    <a:pt x="194741" y="250700"/>
                  </a:lnTo>
                  <a:cubicBezTo>
                    <a:pt x="200494" y="260438"/>
                    <a:pt x="205528" y="277029"/>
                    <a:pt x="213799" y="284964"/>
                  </a:cubicBezTo>
                  <a:lnTo>
                    <a:pt x="218455" y="287429"/>
                  </a:lnTo>
                  <a:lnTo>
                    <a:pt x="243626" y="270503"/>
                  </a:lnTo>
                  <a:cubicBezTo>
                    <a:pt x="250455" y="261383"/>
                    <a:pt x="250815" y="252262"/>
                    <a:pt x="250815" y="241317"/>
                  </a:cubicBezTo>
                  <a:lnTo>
                    <a:pt x="251075" y="241288"/>
                  </a:lnTo>
                  <a:lnTo>
                    <a:pt x="248779" y="237103"/>
                  </a:lnTo>
                  <a:lnTo>
                    <a:pt x="248407" y="237112"/>
                  </a:lnTo>
                  <a:lnTo>
                    <a:pt x="248322" y="236271"/>
                  </a:lnTo>
                  <a:lnTo>
                    <a:pt x="225094" y="193938"/>
                  </a:lnTo>
                  <a:lnTo>
                    <a:pt x="224943" y="193932"/>
                  </a:lnTo>
                  <a:lnTo>
                    <a:pt x="224771" y="193350"/>
                  </a:lnTo>
                  <a:lnTo>
                    <a:pt x="213241" y="172336"/>
                  </a:lnTo>
                  <a:close/>
                  <a:moveTo>
                    <a:pt x="134321" y="100127"/>
                  </a:moveTo>
                  <a:cubicBezTo>
                    <a:pt x="137099" y="100461"/>
                    <a:pt x="137496" y="103135"/>
                    <a:pt x="135512" y="104806"/>
                  </a:cubicBezTo>
                  <a:cubicBezTo>
                    <a:pt x="134321" y="105809"/>
                    <a:pt x="132734" y="105140"/>
                    <a:pt x="131543" y="104138"/>
                  </a:cubicBezTo>
                  <a:cubicBezTo>
                    <a:pt x="129956" y="102467"/>
                    <a:pt x="131940" y="99793"/>
                    <a:pt x="134321" y="100127"/>
                  </a:cubicBezTo>
                  <a:close/>
                  <a:moveTo>
                    <a:pt x="103166" y="93659"/>
                  </a:moveTo>
                  <a:cubicBezTo>
                    <a:pt x="105812" y="95463"/>
                    <a:pt x="102836" y="99432"/>
                    <a:pt x="100521" y="97628"/>
                  </a:cubicBezTo>
                  <a:cubicBezTo>
                    <a:pt x="98206" y="95463"/>
                    <a:pt x="101182" y="91855"/>
                    <a:pt x="103166" y="93659"/>
                  </a:cubicBezTo>
                  <a:close/>
                  <a:moveTo>
                    <a:pt x="74393" y="83388"/>
                  </a:moveTo>
                  <a:cubicBezTo>
                    <a:pt x="75981" y="82330"/>
                    <a:pt x="78362" y="83388"/>
                    <a:pt x="78759" y="85152"/>
                  </a:cubicBezTo>
                  <a:cubicBezTo>
                    <a:pt x="78759" y="85505"/>
                    <a:pt x="78759" y="86210"/>
                    <a:pt x="78759" y="86916"/>
                  </a:cubicBezTo>
                  <a:cubicBezTo>
                    <a:pt x="78759" y="87269"/>
                    <a:pt x="77965" y="88327"/>
                    <a:pt x="77171" y="87974"/>
                  </a:cubicBezTo>
                  <a:cubicBezTo>
                    <a:pt x="76378" y="87974"/>
                    <a:pt x="75584" y="87974"/>
                    <a:pt x="74790" y="87622"/>
                  </a:cubicBezTo>
                  <a:cubicBezTo>
                    <a:pt x="72806" y="86916"/>
                    <a:pt x="72806" y="84447"/>
                    <a:pt x="74393" y="83388"/>
                  </a:cubicBezTo>
                  <a:close/>
                  <a:moveTo>
                    <a:pt x="23943" y="71923"/>
                  </a:moveTo>
                  <a:cubicBezTo>
                    <a:pt x="31904" y="71218"/>
                    <a:pt x="40227" y="71923"/>
                    <a:pt x="48187" y="72982"/>
                  </a:cubicBezTo>
                  <a:cubicBezTo>
                    <a:pt x="51806" y="73335"/>
                    <a:pt x="51082" y="78273"/>
                    <a:pt x="47464" y="78273"/>
                  </a:cubicBezTo>
                  <a:cubicBezTo>
                    <a:pt x="39503" y="77921"/>
                    <a:pt x="31904" y="78626"/>
                    <a:pt x="23943" y="79685"/>
                  </a:cubicBezTo>
                  <a:cubicBezTo>
                    <a:pt x="17430" y="80743"/>
                    <a:pt x="10555" y="83565"/>
                    <a:pt x="4403" y="81801"/>
                  </a:cubicBezTo>
                  <a:cubicBezTo>
                    <a:pt x="3318" y="81096"/>
                    <a:pt x="2956" y="79685"/>
                    <a:pt x="3679" y="78979"/>
                  </a:cubicBezTo>
                  <a:cubicBezTo>
                    <a:pt x="8022" y="73335"/>
                    <a:pt x="17068" y="72982"/>
                    <a:pt x="23943" y="71923"/>
                  </a:cubicBezTo>
                  <a:close/>
                  <a:moveTo>
                    <a:pt x="113424" y="62486"/>
                  </a:moveTo>
                  <a:cubicBezTo>
                    <a:pt x="116873" y="64867"/>
                    <a:pt x="113040" y="69290"/>
                    <a:pt x="109592" y="66908"/>
                  </a:cubicBezTo>
                  <a:cubicBezTo>
                    <a:pt x="106143" y="64867"/>
                    <a:pt x="110358" y="60105"/>
                    <a:pt x="113424" y="62486"/>
                  </a:cubicBezTo>
                  <a:close/>
                  <a:moveTo>
                    <a:pt x="96485" y="42407"/>
                  </a:moveTo>
                  <a:cubicBezTo>
                    <a:pt x="88199" y="43963"/>
                    <a:pt x="79761" y="48726"/>
                    <a:pt x="71458" y="57802"/>
                  </a:cubicBezTo>
                  <a:cubicBezTo>
                    <a:pt x="47271" y="84402"/>
                    <a:pt x="59545" y="118551"/>
                    <a:pt x="72541" y="146949"/>
                  </a:cubicBezTo>
                  <a:cubicBezTo>
                    <a:pt x="97089" y="200149"/>
                    <a:pt x="129940" y="249036"/>
                    <a:pt x="157015" y="300799"/>
                  </a:cubicBezTo>
                  <a:cubicBezTo>
                    <a:pt x="172177" y="329915"/>
                    <a:pt x="196364" y="388508"/>
                    <a:pt x="239323" y="360470"/>
                  </a:cubicBezTo>
                  <a:cubicBezTo>
                    <a:pt x="263691" y="344833"/>
                    <a:pt x="267752" y="316054"/>
                    <a:pt x="264452" y="289145"/>
                  </a:cubicBezTo>
                  <a:lnTo>
                    <a:pt x="262015" y="277254"/>
                  </a:lnTo>
                  <a:lnTo>
                    <a:pt x="253937" y="292854"/>
                  </a:lnTo>
                  <a:cubicBezTo>
                    <a:pt x="244003" y="304531"/>
                    <a:pt x="229081" y="311474"/>
                    <a:pt x="215956" y="304441"/>
                  </a:cubicBezTo>
                  <a:cubicBezTo>
                    <a:pt x="209124" y="300834"/>
                    <a:pt x="204090" y="285686"/>
                    <a:pt x="200854" y="279554"/>
                  </a:cubicBezTo>
                  <a:cubicBezTo>
                    <a:pt x="192943" y="265487"/>
                    <a:pt x="185392" y="251060"/>
                    <a:pt x="177841" y="236633"/>
                  </a:cubicBezTo>
                  <a:cubicBezTo>
                    <a:pt x="160581" y="205254"/>
                    <a:pt x="144041" y="173875"/>
                    <a:pt x="127500" y="142135"/>
                  </a:cubicBezTo>
                  <a:cubicBezTo>
                    <a:pt x="126781" y="140692"/>
                    <a:pt x="127859" y="138889"/>
                    <a:pt x="129298" y="138167"/>
                  </a:cubicBezTo>
                  <a:cubicBezTo>
                    <a:pt x="138827" y="133478"/>
                    <a:pt x="146378" y="127617"/>
                    <a:pt x="152625" y="120539"/>
                  </a:cubicBezTo>
                  <a:lnTo>
                    <a:pt x="166904" y="97581"/>
                  </a:lnTo>
                  <a:lnTo>
                    <a:pt x="159181" y="85121"/>
                  </a:lnTo>
                  <a:cubicBezTo>
                    <a:pt x="144831" y="61936"/>
                    <a:pt x="121343" y="37740"/>
                    <a:pt x="96485" y="42407"/>
                  </a:cubicBezTo>
                  <a:close/>
                  <a:moveTo>
                    <a:pt x="84529" y="504"/>
                  </a:moveTo>
                  <a:cubicBezTo>
                    <a:pt x="88559" y="4849"/>
                    <a:pt x="89658" y="12090"/>
                    <a:pt x="90390" y="17883"/>
                  </a:cubicBezTo>
                  <a:lnTo>
                    <a:pt x="91045" y="35664"/>
                  </a:lnTo>
                  <a:lnTo>
                    <a:pt x="100202" y="32550"/>
                  </a:lnTo>
                  <a:lnTo>
                    <a:pt x="116493" y="36224"/>
                  </a:lnTo>
                  <a:lnTo>
                    <a:pt x="116550" y="33435"/>
                  </a:lnTo>
                  <a:cubicBezTo>
                    <a:pt x="122900" y="27992"/>
                    <a:pt x="128545" y="21823"/>
                    <a:pt x="134542" y="15655"/>
                  </a:cubicBezTo>
                  <a:cubicBezTo>
                    <a:pt x="139128" y="11301"/>
                    <a:pt x="143361" y="6221"/>
                    <a:pt x="149006" y="3318"/>
                  </a:cubicBezTo>
                  <a:cubicBezTo>
                    <a:pt x="150064" y="2955"/>
                    <a:pt x="151828" y="4043"/>
                    <a:pt x="151122" y="5132"/>
                  </a:cubicBezTo>
                  <a:cubicBezTo>
                    <a:pt x="147242" y="11663"/>
                    <a:pt x="141597" y="16743"/>
                    <a:pt x="136306" y="22186"/>
                  </a:cubicBezTo>
                  <a:lnTo>
                    <a:pt x="121003" y="37241"/>
                  </a:lnTo>
                  <a:lnTo>
                    <a:pt x="130532" y="39391"/>
                  </a:lnTo>
                  <a:lnTo>
                    <a:pt x="145568" y="52235"/>
                  </a:lnTo>
                  <a:lnTo>
                    <a:pt x="155532" y="40161"/>
                  </a:lnTo>
                  <a:cubicBezTo>
                    <a:pt x="159765" y="35782"/>
                    <a:pt x="164704" y="31038"/>
                    <a:pt x="170701" y="29943"/>
                  </a:cubicBezTo>
                  <a:cubicBezTo>
                    <a:pt x="172112" y="29943"/>
                    <a:pt x="172465" y="31403"/>
                    <a:pt x="172112" y="32497"/>
                  </a:cubicBezTo>
                  <a:cubicBezTo>
                    <a:pt x="169290" y="37424"/>
                    <a:pt x="164880" y="40982"/>
                    <a:pt x="160471" y="44677"/>
                  </a:cubicBezTo>
                  <a:lnTo>
                    <a:pt x="150177" y="56173"/>
                  </a:lnTo>
                  <a:lnTo>
                    <a:pt x="156293" y="61397"/>
                  </a:lnTo>
                  <a:lnTo>
                    <a:pt x="159524" y="66632"/>
                  </a:lnTo>
                  <a:lnTo>
                    <a:pt x="179286" y="55483"/>
                  </a:lnTo>
                  <a:cubicBezTo>
                    <a:pt x="185847" y="53381"/>
                    <a:pt x="194596" y="50580"/>
                    <a:pt x="201158" y="53381"/>
                  </a:cubicBezTo>
                  <a:cubicBezTo>
                    <a:pt x="202616" y="54082"/>
                    <a:pt x="202616" y="55833"/>
                    <a:pt x="201158" y="56183"/>
                  </a:cubicBezTo>
                  <a:cubicBezTo>
                    <a:pt x="194961" y="59335"/>
                    <a:pt x="186941" y="59335"/>
                    <a:pt x="180379" y="61436"/>
                  </a:cubicBezTo>
                  <a:lnTo>
                    <a:pt x="162107" y="70818"/>
                  </a:lnTo>
                  <a:lnTo>
                    <a:pt x="177798" y="96244"/>
                  </a:lnTo>
                  <a:lnTo>
                    <a:pt x="193874" y="92177"/>
                  </a:lnTo>
                  <a:cubicBezTo>
                    <a:pt x="197443" y="89232"/>
                    <a:pt x="200298" y="84815"/>
                    <a:pt x="203867" y="81870"/>
                  </a:cubicBezTo>
                  <a:cubicBezTo>
                    <a:pt x="207792" y="78189"/>
                    <a:pt x="213859" y="75980"/>
                    <a:pt x="217785" y="80765"/>
                  </a:cubicBezTo>
                  <a:cubicBezTo>
                    <a:pt x="218499" y="81502"/>
                    <a:pt x="218142" y="82974"/>
                    <a:pt x="217071" y="82974"/>
                  </a:cubicBezTo>
                  <a:cubicBezTo>
                    <a:pt x="206722" y="83342"/>
                    <a:pt x="202796" y="90705"/>
                    <a:pt x="194588" y="95858"/>
                  </a:cubicBezTo>
                  <a:lnTo>
                    <a:pt x="179452" y="98925"/>
                  </a:lnTo>
                  <a:lnTo>
                    <a:pt x="187294" y="111631"/>
                  </a:lnTo>
                  <a:lnTo>
                    <a:pt x="199487" y="133766"/>
                  </a:lnTo>
                  <a:lnTo>
                    <a:pt x="216769" y="126997"/>
                  </a:lnTo>
                  <a:cubicBezTo>
                    <a:pt x="224026" y="123749"/>
                    <a:pt x="230921" y="119420"/>
                    <a:pt x="238541" y="117255"/>
                  </a:cubicBezTo>
                  <a:cubicBezTo>
                    <a:pt x="239629" y="117255"/>
                    <a:pt x="240718" y="118698"/>
                    <a:pt x="239629" y="119780"/>
                  </a:cubicBezTo>
                  <a:cubicBezTo>
                    <a:pt x="234186" y="125553"/>
                    <a:pt x="226657" y="129703"/>
                    <a:pt x="218584" y="132860"/>
                  </a:cubicBezTo>
                  <a:lnTo>
                    <a:pt x="201712" y="137805"/>
                  </a:lnTo>
                  <a:lnTo>
                    <a:pt x="215858" y="163484"/>
                  </a:lnTo>
                  <a:lnTo>
                    <a:pt x="230971" y="189292"/>
                  </a:lnTo>
                  <a:lnTo>
                    <a:pt x="243780" y="190494"/>
                  </a:lnTo>
                  <a:cubicBezTo>
                    <a:pt x="249150" y="189020"/>
                    <a:pt x="254246" y="185895"/>
                    <a:pt x="258797" y="182144"/>
                  </a:cubicBezTo>
                  <a:cubicBezTo>
                    <a:pt x="263893" y="177858"/>
                    <a:pt x="268989" y="169643"/>
                    <a:pt x="276633" y="170714"/>
                  </a:cubicBezTo>
                  <a:cubicBezTo>
                    <a:pt x="278089" y="170714"/>
                    <a:pt x="278817" y="172143"/>
                    <a:pt x="278817" y="173929"/>
                  </a:cubicBezTo>
                  <a:cubicBezTo>
                    <a:pt x="278817" y="174286"/>
                    <a:pt x="278817" y="174643"/>
                    <a:pt x="278453" y="174643"/>
                  </a:cubicBezTo>
                  <a:cubicBezTo>
                    <a:pt x="278453" y="175358"/>
                    <a:pt x="278089" y="176072"/>
                    <a:pt x="277725" y="176072"/>
                  </a:cubicBezTo>
                  <a:cubicBezTo>
                    <a:pt x="272265" y="176072"/>
                    <a:pt x="266441" y="183930"/>
                    <a:pt x="262437" y="186788"/>
                  </a:cubicBezTo>
                  <a:cubicBezTo>
                    <a:pt x="258069" y="190003"/>
                    <a:pt x="253700" y="192860"/>
                    <a:pt x="248604" y="195003"/>
                  </a:cubicBezTo>
                  <a:lnTo>
                    <a:pt x="233926" y="194338"/>
                  </a:lnTo>
                  <a:lnTo>
                    <a:pt x="243565" y="210798"/>
                  </a:lnTo>
                  <a:lnTo>
                    <a:pt x="252162" y="229527"/>
                  </a:lnTo>
                  <a:lnTo>
                    <a:pt x="262741" y="219340"/>
                  </a:lnTo>
                  <a:cubicBezTo>
                    <a:pt x="268740" y="215416"/>
                    <a:pt x="275517" y="213211"/>
                    <a:pt x="282112" y="215504"/>
                  </a:cubicBezTo>
                  <a:cubicBezTo>
                    <a:pt x="283577" y="215857"/>
                    <a:pt x="283577" y="217621"/>
                    <a:pt x="282844" y="218326"/>
                  </a:cubicBezTo>
                  <a:cubicBezTo>
                    <a:pt x="278082" y="221501"/>
                    <a:pt x="272953" y="222912"/>
                    <a:pt x="268190" y="225029"/>
                  </a:cubicBezTo>
                  <a:lnTo>
                    <a:pt x="254704" y="235064"/>
                  </a:lnTo>
                  <a:lnTo>
                    <a:pt x="262951" y="253029"/>
                  </a:lnTo>
                  <a:lnTo>
                    <a:pt x="266704" y="249179"/>
                  </a:lnTo>
                  <a:cubicBezTo>
                    <a:pt x="275206" y="244025"/>
                    <a:pt x="285479" y="241816"/>
                    <a:pt x="295043" y="241080"/>
                  </a:cubicBezTo>
                  <a:cubicBezTo>
                    <a:pt x="297523" y="241080"/>
                    <a:pt x="297877" y="244761"/>
                    <a:pt x="295397" y="245129"/>
                  </a:cubicBezTo>
                  <a:cubicBezTo>
                    <a:pt x="289021" y="246602"/>
                    <a:pt x="281936" y="249179"/>
                    <a:pt x="275914" y="252492"/>
                  </a:cubicBezTo>
                  <a:cubicBezTo>
                    <a:pt x="272726" y="253596"/>
                    <a:pt x="269892" y="255069"/>
                    <a:pt x="267767" y="257277"/>
                  </a:cubicBezTo>
                  <a:lnTo>
                    <a:pt x="267349" y="258102"/>
                  </a:lnTo>
                  <a:lnTo>
                    <a:pt x="269647" y="259101"/>
                  </a:lnTo>
                  <a:lnTo>
                    <a:pt x="272657" y="278153"/>
                  </a:lnTo>
                  <a:lnTo>
                    <a:pt x="286506" y="271940"/>
                  </a:lnTo>
                  <a:cubicBezTo>
                    <a:pt x="293393" y="271243"/>
                    <a:pt x="302818" y="271592"/>
                    <a:pt x="307893" y="276819"/>
                  </a:cubicBezTo>
                  <a:cubicBezTo>
                    <a:pt x="308981" y="277515"/>
                    <a:pt x="307893" y="279258"/>
                    <a:pt x="306806" y="279258"/>
                  </a:cubicBezTo>
                  <a:cubicBezTo>
                    <a:pt x="300643" y="279955"/>
                    <a:pt x="293756" y="277864"/>
                    <a:pt x="287231" y="278561"/>
                  </a:cubicBezTo>
                  <a:lnTo>
                    <a:pt x="273361" y="282608"/>
                  </a:lnTo>
                  <a:lnTo>
                    <a:pt x="275649" y="297092"/>
                  </a:lnTo>
                  <a:lnTo>
                    <a:pt x="275521" y="298172"/>
                  </a:lnTo>
                  <a:lnTo>
                    <a:pt x="298513" y="298866"/>
                  </a:lnTo>
                  <a:cubicBezTo>
                    <a:pt x="306946" y="300272"/>
                    <a:pt x="315061" y="302993"/>
                    <a:pt x="322172" y="307529"/>
                  </a:cubicBezTo>
                  <a:cubicBezTo>
                    <a:pt x="323267" y="308255"/>
                    <a:pt x="322537" y="308980"/>
                    <a:pt x="321808" y="308980"/>
                  </a:cubicBezTo>
                  <a:lnTo>
                    <a:pt x="274863" y="303752"/>
                  </a:lnTo>
                  <a:lnTo>
                    <a:pt x="273801" y="312761"/>
                  </a:lnTo>
                  <a:lnTo>
                    <a:pt x="290376" y="319967"/>
                  </a:lnTo>
                  <a:cubicBezTo>
                    <a:pt x="295042" y="320700"/>
                    <a:pt x="300785" y="318135"/>
                    <a:pt x="305450" y="321066"/>
                  </a:cubicBezTo>
                  <a:cubicBezTo>
                    <a:pt x="305809" y="321433"/>
                    <a:pt x="305809" y="322165"/>
                    <a:pt x="305450" y="322898"/>
                  </a:cubicBezTo>
                  <a:cubicBezTo>
                    <a:pt x="302220" y="328027"/>
                    <a:pt x="292530" y="326561"/>
                    <a:pt x="287505" y="325462"/>
                  </a:cubicBezTo>
                  <a:lnTo>
                    <a:pt x="273108" y="318639"/>
                  </a:lnTo>
                  <a:lnTo>
                    <a:pt x="271917" y="328733"/>
                  </a:lnTo>
                  <a:lnTo>
                    <a:pt x="265835" y="339871"/>
                  </a:lnTo>
                  <a:lnTo>
                    <a:pt x="287088" y="355241"/>
                  </a:lnTo>
                  <a:cubicBezTo>
                    <a:pt x="293682" y="363579"/>
                    <a:pt x="297620" y="373696"/>
                    <a:pt x="295788" y="383720"/>
                  </a:cubicBezTo>
                  <a:cubicBezTo>
                    <a:pt x="295788" y="384814"/>
                    <a:pt x="293590" y="385179"/>
                    <a:pt x="292858" y="384085"/>
                  </a:cubicBezTo>
                  <a:cubicBezTo>
                    <a:pt x="289194" y="375336"/>
                    <a:pt x="288462" y="366587"/>
                    <a:pt x="282600" y="358932"/>
                  </a:cubicBezTo>
                  <a:lnTo>
                    <a:pt x="263294" y="344523"/>
                  </a:lnTo>
                  <a:lnTo>
                    <a:pt x="253998" y="361546"/>
                  </a:lnTo>
                  <a:lnTo>
                    <a:pt x="255291" y="362163"/>
                  </a:lnTo>
                  <a:cubicBezTo>
                    <a:pt x="256685" y="367214"/>
                    <a:pt x="258079" y="372626"/>
                    <a:pt x="259473" y="378038"/>
                  </a:cubicBezTo>
                  <a:cubicBezTo>
                    <a:pt x="260518" y="381646"/>
                    <a:pt x="262958" y="385976"/>
                    <a:pt x="260867" y="389584"/>
                  </a:cubicBezTo>
                  <a:cubicBezTo>
                    <a:pt x="260518" y="389944"/>
                    <a:pt x="260170" y="389944"/>
                    <a:pt x="259473" y="389944"/>
                  </a:cubicBezTo>
                  <a:cubicBezTo>
                    <a:pt x="255988" y="388140"/>
                    <a:pt x="255640" y="382728"/>
                    <a:pt x="254594" y="379120"/>
                  </a:cubicBezTo>
                  <a:lnTo>
                    <a:pt x="250931" y="367162"/>
                  </a:lnTo>
                  <a:lnTo>
                    <a:pt x="250900" y="367219"/>
                  </a:lnTo>
                  <a:cubicBezTo>
                    <a:pt x="245713" y="371821"/>
                    <a:pt x="239640" y="375242"/>
                    <a:pt x="232617" y="377070"/>
                  </a:cubicBezTo>
                  <a:lnTo>
                    <a:pt x="218618" y="377242"/>
                  </a:lnTo>
                  <a:lnTo>
                    <a:pt x="218711" y="377487"/>
                  </a:lnTo>
                  <a:cubicBezTo>
                    <a:pt x="215594" y="384273"/>
                    <a:pt x="213169" y="391059"/>
                    <a:pt x="211437" y="398203"/>
                  </a:cubicBezTo>
                  <a:cubicBezTo>
                    <a:pt x="210398" y="403561"/>
                    <a:pt x="210052" y="409990"/>
                    <a:pt x="206935" y="413919"/>
                  </a:cubicBezTo>
                  <a:cubicBezTo>
                    <a:pt x="205895" y="415348"/>
                    <a:pt x="204164" y="414991"/>
                    <a:pt x="203817" y="413562"/>
                  </a:cubicBezTo>
                  <a:cubicBezTo>
                    <a:pt x="201393" y="408561"/>
                    <a:pt x="203817" y="401775"/>
                    <a:pt x="205203" y="396774"/>
                  </a:cubicBezTo>
                  <a:lnTo>
                    <a:pt x="213383" y="377306"/>
                  </a:lnTo>
                  <a:lnTo>
                    <a:pt x="208638" y="377364"/>
                  </a:lnTo>
                  <a:cubicBezTo>
                    <a:pt x="196003" y="375028"/>
                    <a:pt x="186075" y="367749"/>
                    <a:pt x="177953" y="358448"/>
                  </a:cubicBezTo>
                  <a:lnTo>
                    <a:pt x="171958" y="349074"/>
                  </a:lnTo>
                  <a:lnTo>
                    <a:pt x="161642" y="358555"/>
                  </a:lnTo>
                  <a:cubicBezTo>
                    <a:pt x="157261" y="362788"/>
                    <a:pt x="152149" y="368433"/>
                    <a:pt x="145577" y="370197"/>
                  </a:cubicBezTo>
                  <a:cubicBezTo>
                    <a:pt x="144116" y="370902"/>
                    <a:pt x="142656" y="369138"/>
                    <a:pt x="143751" y="367727"/>
                  </a:cubicBezTo>
                  <a:cubicBezTo>
                    <a:pt x="146672" y="362788"/>
                    <a:pt x="152149" y="359966"/>
                    <a:pt x="156530" y="356086"/>
                  </a:cubicBezTo>
                  <a:lnTo>
                    <a:pt x="169167" y="344709"/>
                  </a:lnTo>
                  <a:lnTo>
                    <a:pt x="158098" y="327399"/>
                  </a:lnTo>
                  <a:lnTo>
                    <a:pt x="157921" y="327081"/>
                  </a:lnTo>
                  <a:lnTo>
                    <a:pt x="143361" y="335353"/>
                  </a:lnTo>
                  <a:cubicBezTo>
                    <a:pt x="138775" y="337918"/>
                    <a:pt x="134189" y="342314"/>
                    <a:pt x="128897" y="342314"/>
                  </a:cubicBezTo>
                  <a:cubicBezTo>
                    <a:pt x="127839" y="342314"/>
                    <a:pt x="126781" y="341215"/>
                    <a:pt x="127134" y="340116"/>
                  </a:cubicBezTo>
                  <a:cubicBezTo>
                    <a:pt x="129603" y="334621"/>
                    <a:pt x="135247" y="332056"/>
                    <a:pt x="140186" y="329492"/>
                  </a:cubicBezTo>
                  <a:lnTo>
                    <a:pt x="155360" y="322457"/>
                  </a:lnTo>
                  <a:lnTo>
                    <a:pt x="146330" y="306156"/>
                  </a:lnTo>
                  <a:lnTo>
                    <a:pt x="132110" y="313357"/>
                  </a:lnTo>
                  <a:cubicBezTo>
                    <a:pt x="124543" y="315784"/>
                    <a:pt x="116749" y="316426"/>
                    <a:pt x="110768" y="312762"/>
                  </a:cubicBezTo>
                  <a:cubicBezTo>
                    <a:pt x="109680" y="312029"/>
                    <a:pt x="109318" y="310564"/>
                    <a:pt x="110768" y="310198"/>
                  </a:cubicBezTo>
                  <a:cubicBezTo>
                    <a:pt x="116205" y="307633"/>
                    <a:pt x="122368" y="308000"/>
                    <a:pt x="128168" y="306901"/>
                  </a:cubicBezTo>
                  <a:lnTo>
                    <a:pt x="143394" y="300856"/>
                  </a:lnTo>
                  <a:lnTo>
                    <a:pt x="135920" y="287364"/>
                  </a:lnTo>
                  <a:lnTo>
                    <a:pt x="121178" y="291961"/>
                  </a:lnTo>
                  <a:cubicBezTo>
                    <a:pt x="117598" y="294759"/>
                    <a:pt x="115092" y="300006"/>
                    <a:pt x="110438" y="300706"/>
                  </a:cubicBezTo>
                  <a:cubicBezTo>
                    <a:pt x="109722" y="301055"/>
                    <a:pt x="108649" y="300706"/>
                    <a:pt x="108291" y="299656"/>
                  </a:cubicBezTo>
                  <a:cubicBezTo>
                    <a:pt x="106143" y="293710"/>
                    <a:pt x="114376" y="288113"/>
                    <a:pt x="119030" y="285315"/>
                  </a:cubicBezTo>
                  <a:lnTo>
                    <a:pt x="133246" y="282537"/>
                  </a:lnTo>
                  <a:lnTo>
                    <a:pt x="125523" y="268597"/>
                  </a:lnTo>
                  <a:lnTo>
                    <a:pt x="114518" y="273967"/>
                  </a:lnTo>
                  <a:cubicBezTo>
                    <a:pt x="106934" y="276222"/>
                    <a:pt x="99172" y="276222"/>
                    <a:pt x="92926" y="270449"/>
                  </a:cubicBezTo>
                  <a:cubicBezTo>
                    <a:pt x="91856" y="269728"/>
                    <a:pt x="92570" y="268284"/>
                    <a:pt x="93997" y="268284"/>
                  </a:cubicBezTo>
                  <a:cubicBezTo>
                    <a:pt x="100778" y="269006"/>
                    <a:pt x="107558" y="269367"/>
                    <a:pt x="114339" y="267202"/>
                  </a:cubicBezTo>
                  <a:lnTo>
                    <a:pt x="122830" y="263735"/>
                  </a:lnTo>
                  <a:lnTo>
                    <a:pt x="114562" y="248809"/>
                  </a:lnTo>
                  <a:lnTo>
                    <a:pt x="104004" y="255594"/>
                  </a:lnTo>
                  <a:cubicBezTo>
                    <a:pt x="99592" y="259223"/>
                    <a:pt x="95548" y="263940"/>
                    <a:pt x="90034" y="265754"/>
                  </a:cubicBezTo>
                  <a:cubicBezTo>
                    <a:pt x="88563" y="266117"/>
                    <a:pt x="87093" y="265029"/>
                    <a:pt x="87828" y="263577"/>
                  </a:cubicBezTo>
                  <a:cubicBezTo>
                    <a:pt x="90034" y="258134"/>
                    <a:pt x="96284" y="254869"/>
                    <a:pt x="101063" y="251603"/>
                  </a:cubicBezTo>
                  <a:lnTo>
                    <a:pt x="112557" y="245190"/>
                  </a:lnTo>
                  <a:lnTo>
                    <a:pt x="103028" y="227987"/>
                  </a:lnTo>
                  <a:lnTo>
                    <a:pt x="89544" y="226793"/>
                  </a:lnTo>
                  <a:cubicBezTo>
                    <a:pt x="83855" y="227146"/>
                    <a:pt x="77454" y="229615"/>
                    <a:pt x="71764" y="228557"/>
                  </a:cubicBezTo>
                  <a:cubicBezTo>
                    <a:pt x="70698" y="228557"/>
                    <a:pt x="69631" y="226793"/>
                    <a:pt x="70698" y="225735"/>
                  </a:cubicBezTo>
                  <a:cubicBezTo>
                    <a:pt x="75320" y="221148"/>
                    <a:pt x="83144" y="220796"/>
                    <a:pt x="89544" y="220443"/>
                  </a:cubicBezTo>
                  <a:lnTo>
                    <a:pt x="99521" y="222065"/>
                  </a:lnTo>
                  <a:lnTo>
                    <a:pt x="89776" y="205993"/>
                  </a:lnTo>
                  <a:lnTo>
                    <a:pt x="74098" y="208886"/>
                  </a:lnTo>
                  <a:cubicBezTo>
                    <a:pt x="68985" y="210981"/>
                    <a:pt x="64236" y="215522"/>
                    <a:pt x="58392" y="216569"/>
                  </a:cubicBezTo>
                  <a:cubicBezTo>
                    <a:pt x="57661" y="216919"/>
                    <a:pt x="56931" y="215871"/>
                    <a:pt x="56931" y="215522"/>
                  </a:cubicBezTo>
                  <a:cubicBezTo>
                    <a:pt x="57844" y="208711"/>
                    <a:pt x="64601" y="205044"/>
                    <a:pt x="72409" y="202992"/>
                  </a:cubicBezTo>
                  <a:lnTo>
                    <a:pt x="86819" y="201114"/>
                  </a:lnTo>
                  <a:lnTo>
                    <a:pt x="80833" y="191241"/>
                  </a:lnTo>
                  <a:lnTo>
                    <a:pt x="74367" y="179204"/>
                  </a:lnTo>
                  <a:lnTo>
                    <a:pt x="64501" y="185310"/>
                  </a:lnTo>
                  <a:cubicBezTo>
                    <a:pt x="59373" y="187860"/>
                    <a:pt x="53145" y="191504"/>
                    <a:pt x="47649" y="190410"/>
                  </a:cubicBezTo>
                  <a:cubicBezTo>
                    <a:pt x="46184" y="190046"/>
                    <a:pt x="45818" y="188589"/>
                    <a:pt x="46917" y="187131"/>
                  </a:cubicBezTo>
                  <a:cubicBezTo>
                    <a:pt x="50580" y="183852"/>
                    <a:pt x="56808" y="183124"/>
                    <a:pt x="61204" y="180938"/>
                  </a:cubicBezTo>
                  <a:lnTo>
                    <a:pt x="71934" y="174674"/>
                  </a:lnTo>
                  <a:lnTo>
                    <a:pt x="68831" y="168898"/>
                  </a:lnTo>
                  <a:lnTo>
                    <a:pt x="54889" y="165757"/>
                  </a:lnTo>
                  <a:cubicBezTo>
                    <a:pt x="51261" y="166509"/>
                    <a:pt x="47269" y="167637"/>
                    <a:pt x="44003" y="169141"/>
                  </a:cubicBezTo>
                  <a:cubicBezTo>
                    <a:pt x="40738" y="171021"/>
                    <a:pt x="38561" y="173277"/>
                    <a:pt x="34932" y="173653"/>
                  </a:cubicBezTo>
                  <a:cubicBezTo>
                    <a:pt x="33481" y="174029"/>
                    <a:pt x="33118" y="172901"/>
                    <a:pt x="33481" y="171773"/>
                  </a:cubicBezTo>
                  <a:cubicBezTo>
                    <a:pt x="36021" y="163878"/>
                    <a:pt x="49083" y="160870"/>
                    <a:pt x="56341" y="160494"/>
                  </a:cubicBezTo>
                  <a:lnTo>
                    <a:pt x="66008" y="163642"/>
                  </a:lnTo>
                  <a:lnTo>
                    <a:pt x="59455" y="151442"/>
                  </a:lnTo>
                  <a:lnTo>
                    <a:pt x="57176" y="144096"/>
                  </a:lnTo>
                  <a:lnTo>
                    <a:pt x="53014" y="144888"/>
                  </a:lnTo>
                  <a:cubicBezTo>
                    <a:pt x="43860" y="150761"/>
                    <a:pt x="36345" y="165191"/>
                    <a:pt x="24321" y="157674"/>
                  </a:cubicBezTo>
                  <a:cubicBezTo>
                    <a:pt x="23593" y="157316"/>
                    <a:pt x="23957" y="155526"/>
                    <a:pt x="25050" y="155526"/>
                  </a:cubicBezTo>
                  <a:cubicBezTo>
                    <a:pt x="35980" y="154452"/>
                    <a:pt x="43837" y="141499"/>
                    <a:pt x="53845" y="138109"/>
                  </a:cubicBezTo>
                  <a:lnTo>
                    <a:pt x="55344" y="138191"/>
                  </a:lnTo>
                  <a:lnTo>
                    <a:pt x="48397" y="115801"/>
                  </a:lnTo>
                  <a:lnTo>
                    <a:pt x="34417" y="119698"/>
                  </a:lnTo>
                  <a:cubicBezTo>
                    <a:pt x="29366" y="121529"/>
                    <a:pt x="25036" y="124827"/>
                    <a:pt x="20346" y="127757"/>
                  </a:cubicBezTo>
                  <a:cubicBezTo>
                    <a:pt x="14573" y="131054"/>
                    <a:pt x="6636" y="134352"/>
                    <a:pt x="502" y="129955"/>
                  </a:cubicBezTo>
                  <a:cubicBezTo>
                    <a:pt x="-219" y="129223"/>
                    <a:pt x="-219" y="127391"/>
                    <a:pt x="863" y="127391"/>
                  </a:cubicBezTo>
                  <a:cubicBezTo>
                    <a:pt x="10244" y="124460"/>
                    <a:pt x="17099" y="119698"/>
                    <a:pt x="25397" y="115302"/>
                  </a:cubicBezTo>
                  <a:cubicBezTo>
                    <a:pt x="29185" y="113104"/>
                    <a:pt x="33966" y="110814"/>
                    <a:pt x="38836" y="109577"/>
                  </a:cubicBezTo>
                  <a:lnTo>
                    <a:pt x="46618" y="109909"/>
                  </a:lnTo>
                  <a:lnTo>
                    <a:pt x="50881" y="70024"/>
                  </a:lnTo>
                  <a:lnTo>
                    <a:pt x="59152" y="58934"/>
                  </a:lnTo>
                  <a:lnTo>
                    <a:pt x="40023" y="48472"/>
                  </a:lnTo>
                  <a:cubicBezTo>
                    <a:pt x="33606" y="44288"/>
                    <a:pt x="27780" y="39323"/>
                    <a:pt x="24321" y="33253"/>
                  </a:cubicBezTo>
                  <a:cubicBezTo>
                    <a:pt x="23593" y="31782"/>
                    <a:pt x="25777" y="29943"/>
                    <a:pt x="26870" y="30679"/>
                  </a:cubicBezTo>
                  <a:cubicBezTo>
                    <a:pt x="33060" y="33621"/>
                    <a:pt x="37429" y="39139"/>
                    <a:pt x="42891" y="43185"/>
                  </a:cubicBezTo>
                  <a:cubicBezTo>
                    <a:pt x="48716" y="47967"/>
                    <a:pt x="54906" y="52013"/>
                    <a:pt x="61096" y="56059"/>
                  </a:cubicBezTo>
                  <a:lnTo>
                    <a:pt x="60126" y="57627"/>
                  </a:lnTo>
                  <a:lnTo>
                    <a:pt x="71565" y="42289"/>
                  </a:lnTo>
                  <a:lnTo>
                    <a:pt x="86351" y="37260"/>
                  </a:lnTo>
                  <a:lnTo>
                    <a:pt x="85262" y="17521"/>
                  </a:lnTo>
                  <a:cubicBezTo>
                    <a:pt x="84529" y="12090"/>
                    <a:pt x="82331" y="6297"/>
                    <a:pt x="83063" y="866"/>
                  </a:cubicBezTo>
                  <a:cubicBezTo>
                    <a:pt x="83063" y="-220"/>
                    <a:pt x="84162" y="-220"/>
                    <a:pt x="84529" y="504"/>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8" name="Freeform 898">
              <a:extLst>
                <a:ext uri="{FF2B5EF4-FFF2-40B4-BE49-F238E27FC236}">
                  <a16:creationId xmlns:a16="http://schemas.microsoft.com/office/drawing/2014/main" id="{46508516-6AC9-D149-8DC0-9D39557ACEC5}"/>
                </a:ext>
              </a:extLst>
            </p:cNvPr>
            <p:cNvSpPr>
              <a:spLocks/>
            </p:cNvSpPr>
            <p:nvPr/>
          </p:nvSpPr>
          <p:spPr bwMode="auto">
            <a:xfrm>
              <a:off x="10056440" y="6596644"/>
              <a:ext cx="802510" cy="432756"/>
            </a:xfrm>
            <a:custGeom>
              <a:avLst/>
              <a:gdLst/>
              <a:ahLst/>
              <a:cxnLst/>
              <a:rect l="0" t="0" r="r" b="b"/>
              <a:pathLst>
                <a:path w="561934" h="303025">
                  <a:moveTo>
                    <a:pt x="464884" y="256848"/>
                  </a:moveTo>
                  <a:cubicBezTo>
                    <a:pt x="467449" y="264316"/>
                    <a:pt x="470379" y="271783"/>
                    <a:pt x="474409" y="278895"/>
                  </a:cubicBezTo>
                  <a:cubicBezTo>
                    <a:pt x="477340" y="283874"/>
                    <a:pt x="481370" y="288497"/>
                    <a:pt x="481736" y="294542"/>
                  </a:cubicBezTo>
                  <a:cubicBezTo>
                    <a:pt x="481736" y="295964"/>
                    <a:pt x="480271" y="297387"/>
                    <a:pt x="478805" y="296675"/>
                  </a:cubicBezTo>
                  <a:cubicBezTo>
                    <a:pt x="472211" y="293831"/>
                    <a:pt x="469280" y="287430"/>
                    <a:pt x="466350" y="281385"/>
                  </a:cubicBezTo>
                  <a:cubicBezTo>
                    <a:pt x="462686" y="273917"/>
                    <a:pt x="460488" y="266449"/>
                    <a:pt x="459023" y="258271"/>
                  </a:cubicBezTo>
                  <a:cubicBezTo>
                    <a:pt x="458290" y="254715"/>
                    <a:pt x="463419" y="253292"/>
                    <a:pt x="464884" y="256848"/>
                  </a:cubicBezTo>
                  <a:close/>
                  <a:moveTo>
                    <a:pt x="452926" y="222285"/>
                  </a:moveTo>
                  <a:cubicBezTo>
                    <a:pt x="453956" y="221542"/>
                    <a:pt x="455673" y="222285"/>
                    <a:pt x="455673" y="223771"/>
                  </a:cubicBezTo>
                  <a:cubicBezTo>
                    <a:pt x="456359" y="226372"/>
                    <a:pt x="455673" y="228973"/>
                    <a:pt x="454986" y="232317"/>
                  </a:cubicBezTo>
                  <a:cubicBezTo>
                    <a:pt x="453613" y="238633"/>
                    <a:pt x="444002" y="233803"/>
                    <a:pt x="447435" y="228601"/>
                  </a:cubicBezTo>
                  <a:cubicBezTo>
                    <a:pt x="449151" y="226001"/>
                    <a:pt x="450524" y="224143"/>
                    <a:pt x="452926" y="222285"/>
                  </a:cubicBezTo>
                  <a:close/>
                  <a:moveTo>
                    <a:pt x="427220" y="216725"/>
                  </a:moveTo>
                  <a:cubicBezTo>
                    <a:pt x="431937" y="215192"/>
                    <a:pt x="434114" y="223239"/>
                    <a:pt x="429034" y="224772"/>
                  </a:cubicBezTo>
                  <a:cubicBezTo>
                    <a:pt x="423954" y="225921"/>
                    <a:pt x="421777" y="217874"/>
                    <a:pt x="427220" y="216725"/>
                  </a:cubicBezTo>
                  <a:close/>
                  <a:moveTo>
                    <a:pt x="342546" y="215436"/>
                  </a:moveTo>
                  <a:cubicBezTo>
                    <a:pt x="349041" y="213604"/>
                    <a:pt x="351566" y="223862"/>
                    <a:pt x="345072" y="225694"/>
                  </a:cubicBezTo>
                  <a:cubicBezTo>
                    <a:pt x="338577" y="227526"/>
                    <a:pt x="336052" y="217268"/>
                    <a:pt x="342546" y="215436"/>
                  </a:cubicBezTo>
                  <a:close/>
                  <a:moveTo>
                    <a:pt x="311287" y="208337"/>
                  </a:moveTo>
                  <a:cubicBezTo>
                    <a:pt x="315097" y="207254"/>
                    <a:pt x="316621" y="213027"/>
                    <a:pt x="312811" y="214110"/>
                  </a:cubicBezTo>
                  <a:cubicBezTo>
                    <a:pt x="309001" y="214831"/>
                    <a:pt x="307477" y="209058"/>
                    <a:pt x="311287" y="208337"/>
                  </a:cubicBezTo>
                  <a:close/>
                  <a:moveTo>
                    <a:pt x="471758" y="206038"/>
                  </a:moveTo>
                  <a:cubicBezTo>
                    <a:pt x="472117" y="206038"/>
                    <a:pt x="472117" y="206408"/>
                    <a:pt x="472834" y="206408"/>
                  </a:cubicBezTo>
                  <a:cubicBezTo>
                    <a:pt x="478569" y="209001"/>
                    <a:pt x="471758" y="216409"/>
                    <a:pt x="468891" y="211223"/>
                  </a:cubicBezTo>
                  <a:cubicBezTo>
                    <a:pt x="468532" y="211223"/>
                    <a:pt x="468532" y="210853"/>
                    <a:pt x="468532" y="210482"/>
                  </a:cubicBezTo>
                  <a:cubicBezTo>
                    <a:pt x="467815" y="209742"/>
                    <a:pt x="467815" y="208260"/>
                    <a:pt x="468532" y="207519"/>
                  </a:cubicBezTo>
                  <a:cubicBezTo>
                    <a:pt x="468532" y="207149"/>
                    <a:pt x="469249" y="206408"/>
                    <a:pt x="469608" y="206408"/>
                  </a:cubicBezTo>
                  <a:cubicBezTo>
                    <a:pt x="469966" y="206038"/>
                    <a:pt x="471400" y="205667"/>
                    <a:pt x="471758" y="206038"/>
                  </a:cubicBezTo>
                  <a:close/>
                  <a:moveTo>
                    <a:pt x="369843" y="197585"/>
                  </a:moveTo>
                  <a:cubicBezTo>
                    <a:pt x="374198" y="194554"/>
                    <a:pt x="378552" y="202636"/>
                    <a:pt x="372746" y="204320"/>
                  </a:cubicBezTo>
                  <a:cubicBezTo>
                    <a:pt x="368029" y="205330"/>
                    <a:pt x="366215" y="199942"/>
                    <a:pt x="369843" y="197585"/>
                  </a:cubicBezTo>
                  <a:close/>
                  <a:moveTo>
                    <a:pt x="236992" y="193143"/>
                  </a:moveTo>
                  <a:cubicBezTo>
                    <a:pt x="243064" y="191379"/>
                    <a:pt x="245208" y="200904"/>
                    <a:pt x="239492" y="201963"/>
                  </a:cubicBezTo>
                  <a:cubicBezTo>
                    <a:pt x="233420" y="203726"/>
                    <a:pt x="231277" y="194554"/>
                    <a:pt x="236992" y="193143"/>
                  </a:cubicBezTo>
                  <a:close/>
                  <a:moveTo>
                    <a:pt x="426633" y="184095"/>
                  </a:moveTo>
                  <a:cubicBezTo>
                    <a:pt x="430368" y="181854"/>
                    <a:pt x="434104" y="187084"/>
                    <a:pt x="431489" y="190445"/>
                  </a:cubicBezTo>
                  <a:cubicBezTo>
                    <a:pt x="427380" y="194181"/>
                    <a:pt x="421777" y="187084"/>
                    <a:pt x="426633" y="184095"/>
                  </a:cubicBezTo>
                  <a:close/>
                  <a:moveTo>
                    <a:pt x="154589" y="180173"/>
                  </a:moveTo>
                  <a:cubicBezTo>
                    <a:pt x="160450" y="178679"/>
                    <a:pt x="162649" y="187644"/>
                    <a:pt x="156787" y="189512"/>
                  </a:cubicBezTo>
                  <a:cubicBezTo>
                    <a:pt x="151291" y="191006"/>
                    <a:pt x="148727" y="181667"/>
                    <a:pt x="154589" y="180173"/>
                  </a:cubicBezTo>
                  <a:close/>
                  <a:moveTo>
                    <a:pt x="350521" y="177572"/>
                  </a:moveTo>
                  <a:cubicBezTo>
                    <a:pt x="353061" y="177196"/>
                    <a:pt x="355964" y="178512"/>
                    <a:pt x="355601" y="181520"/>
                  </a:cubicBezTo>
                  <a:cubicBezTo>
                    <a:pt x="355601" y="182272"/>
                    <a:pt x="355601" y="183024"/>
                    <a:pt x="355601" y="183400"/>
                  </a:cubicBezTo>
                  <a:cubicBezTo>
                    <a:pt x="354876" y="186784"/>
                    <a:pt x="349796" y="189416"/>
                    <a:pt x="348344" y="185280"/>
                  </a:cubicBezTo>
                  <a:lnTo>
                    <a:pt x="347618" y="183776"/>
                  </a:lnTo>
                  <a:cubicBezTo>
                    <a:pt x="345804" y="180016"/>
                    <a:pt x="347981" y="177948"/>
                    <a:pt x="350521" y="177572"/>
                  </a:cubicBezTo>
                  <a:close/>
                  <a:moveTo>
                    <a:pt x="298124" y="177029"/>
                  </a:moveTo>
                  <a:cubicBezTo>
                    <a:pt x="299712" y="178533"/>
                    <a:pt x="300484" y="181165"/>
                    <a:pt x="298596" y="182857"/>
                  </a:cubicBezTo>
                  <a:cubicBezTo>
                    <a:pt x="298253" y="183233"/>
                    <a:pt x="297909" y="183233"/>
                    <a:pt x="297909" y="183609"/>
                  </a:cubicBezTo>
                  <a:cubicBezTo>
                    <a:pt x="294820" y="186241"/>
                    <a:pt x="290015" y="182857"/>
                    <a:pt x="292074" y="178721"/>
                  </a:cubicBezTo>
                  <a:cubicBezTo>
                    <a:pt x="292418" y="178345"/>
                    <a:pt x="292761" y="178345"/>
                    <a:pt x="292761" y="177969"/>
                  </a:cubicBezTo>
                  <a:cubicBezTo>
                    <a:pt x="294134" y="175149"/>
                    <a:pt x="296537" y="175525"/>
                    <a:pt x="298124" y="177029"/>
                  </a:cubicBezTo>
                  <a:close/>
                  <a:moveTo>
                    <a:pt x="469289" y="168520"/>
                  </a:moveTo>
                  <a:cubicBezTo>
                    <a:pt x="470650" y="169155"/>
                    <a:pt x="470650" y="171694"/>
                    <a:pt x="468949" y="171694"/>
                  </a:cubicBezTo>
                  <a:cubicBezTo>
                    <a:pt x="468269" y="172012"/>
                    <a:pt x="467928" y="172012"/>
                    <a:pt x="467588" y="172012"/>
                  </a:cubicBezTo>
                  <a:cubicBezTo>
                    <a:pt x="466908" y="172012"/>
                    <a:pt x="466227" y="171694"/>
                    <a:pt x="466227" y="171059"/>
                  </a:cubicBezTo>
                  <a:cubicBezTo>
                    <a:pt x="466227" y="170742"/>
                    <a:pt x="466227" y="170424"/>
                    <a:pt x="466227" y="169790"/>
                  </a:cubicBezTo>
                  <a:cubicBezTo>
                    <a:pt x="466227" y="168520"/>
                    <a:pt x="468269" y="167567"/>
                    <a:pt x="469289" y="168520"/>
                  </a:cubicBezTo>
                  <a:close/>
                  <a:moveTo>
                    <a:pt x="231212" y="160253"/>
                  </a:moveTo>
                  <a:cubicBezTo>
                    <a:pt x="233197" y="162049"/>
                    <a:pt x="233935" y="165261"/>
                    <a:pt x="230612" y="167718"/>
                  </a:cubicBezTo>
                  <a:cubicBezTo>
                    <a:pt x="230243" y="168096"/>
                    <a:pt x="229505" y="168852"/>
                    <a:pt x="228766" y="168852"/>
                  </a:cubicBezTo>
                  <a:cubicBezTo>
                    <a:pt x="225813" y="170364"/>
                    <a:pt x="221752" y="167718"/>
                    <a:pt x="222859" y="164317"/>
                  </a:cubicBezTo>
                  <a:cubicBezTo>
                    <a:pt x="223229" y="163183"/>
                    <a:pt x="223967" y="162427"/>
                    <a:pt x="224336" y="161293"/>
                  </a:cubicBezTo>
                  <a:cubicBezTo>
                    <a:pt x="225998" y="158080"/>
                    <a:pt x="229228" y="158458"/>
                    <a:pt x="231212" y="160253"/>
                  </a:cubicBezTo>
                  <a:close/>
                  <a:moveTo>
                    <a:pt x="170704" y="159101"/>
                  </a:moveTo>
                  <a:cubicBezTo>
                    <a:pt x="175218" y="158042"/>
                    <a:pt x="176955" y="165098"/>
                    <a:pt x="172440" y="166156"/>
                  </a:cubicBezTo>
                  <a:cubicBezTo>
                    <a:pt x="167926" y="167214"/>
                    <a:pt x="166190" y="160159"/>
                    <a:pt x="170704" y="159101"/>
                  </a:cubicBezTo>
                  <a:close/>
                  <a:moveTo>
                    <a:pt x="94319" y="148252"/>
                  </a:moveTo>
                  <a:cubicBezTo>
                    <a:pt x="95041" y="148583"/>
                    <a:pt x="95762" y="148914"/>
                    <a:pt x="96123" y="149575"/>
                  </a:cubicBezTo>
                  <a:cubicBezTo>
                    <a:pt x="97205" y="149906"/>
                    <a:pt x="97566" y="150898"/>
                    <a:pt x="96484" y="151560"/>
                  </a:cubicBezTo>
                  <a:cubicBezTo>
                    <a:pt x="95762" y="152221"/>
                    <a:pt x="95041" y="152552"/>
                    <a:pt x="94319" y="153213"/>
                  </a:cubicBezTo>
                  <a:cubicBezTo>
                    <a:pt x="92515" y="154536"/>
                    <a:pt x="89990" y="152552"/>
                    <a:pt x="89990" y="150567"/>
                  </a:cubicBezTo>
                  <a:cubicBezTo>
                    <a:pt x="89990" y="148583"/>
                    <a:pt x="92515" y="146929"/>
                    <a:pt x="94319" y="148252"/>
                  </a:cubicBezTo>
                  <a:close/>
                  <a:moveTo>
                    <a:pt x="456197" y="138992"/>
                  </a:moveTo>
                  <a:cubicBezTo>
                    <a:pt x="456558" y="138992"/>
                    <a:pt x="456919" y="139345"/>
                    <a:pt x="457280" y="139345"/>
                  </a:cubicBezTo>
                  <a:cubicBezTo>
                    <a:pt x="462691" y="143578"/>
                    <a:pt x="456197" y="151339"/>
                    <a:pt x="451146" y="146753"/>
                  </a:cubicBezTo>
                  <a:cubicBezTo>
                    <a:pt x="451146" y="146401"/>
                    <a:pt x="450785" y="146401"/>
                    <a:pt x="450424" y="146048"/>
                  </a:cubicBezTo>
                  <a:cubicBezTo>
                    <a:pt x="447177" y="142520"/>
                    <a:pt x="451867" y="135817"/>
                    <a:pt x="456197" y="138992"/>
                  </a:cubicBezTo>
                  <a:close/>
                  <a:moveTo>
                    <a:pt x="358970" y="133197"/>
                  </a:moveTo>
                  <a:lnTo>
                    <a:pt x="363341" y="134348"/>
                  </a:lnTo>
                  <a:cubicBezTo>
                    <a:pt x="365832" y="135060"/>
                    <a:pt x="365120" y="137553"/>
                    <a:pt x="363341" y="138621"/>
                  </a:cubicBezTo>
                  <a:lnTo>
                    <a:pt x="361444" y="138554"/>
                  </a:lnTo>
                  <a:lnTo>
                    <a:pt x="358970" y="133197"/>
                  </a:lnTo>
                  <a:close/>
                  <a:moveTo>
                    <a:pt x="123894" y="130503"/>
                  </a:moveTo>
                  <a:cubicBezTo>
                    <a:pt x="127636" y="129467"/>
                    <a:pt x="129337" y="135334"/>
                    <a:pt x="125595" y="136369"/>
                  </a:cubicBezTo>
                  <a:cubicBezTo>
                    <a:pt x="121853" y="137059"/>
                    <a:pt x="120152" y="131538"/>
                    <a:pt x="123894" y="130503"/>
                  </a:cubicBezTo>
                  <a:close/>
                  <a:moveTo>
                    <a:pt x="298492" y="129780"/>
                  </a:moveTo>
                  <a:lnTo>
                    <a:pt x="302486" y="130539"/>
                  </a:lnTo>
                  <a:lnTo>
                    <a:pt x="301921" y="133080"/>
                  </a:lnTo>
                  <a:lnTo>
                    <a:pt x="298492" y="129780"/>
                  </a:lnTo>
                  <a:close/>
                  <a:moveTo>
                    <a:pt x="338656" y="127850"/>
                  </a:moveTo>
                  <a:lnTo>
                    <a:pt x="339145" y="127978"/>
                  </a:lnTo>
                  <a:lnTo>
                    <a:pt x="339145" y="132568"/>
                  </a:lnTo>
                  <a:cubicBezTo>
                    <a:pt x="343059" y="133280"/>
                    <a:pt x="347329" y="133992"/>
                    <a:pt x="350887" y="135772"/>
                  </a:cubicBezTo>
                  <a:lnTo>
                    <a:pt x="351791" y="138215"/>
                  </a:lnTo>
                  <a:lnTo>
                    <a:pt x="343059" y="137909"/>
                  </a:lnTo>
                  <a:cubicBezTo>
                    <a:pt x="339501" y="137553"/>
                    <a:pt x="335587" y="136484"/>
                    <a:pt x="331673" y="136484"/>
                  </a:cubicBezTo>
                  <a:cubicBezTo>
                    <a:pt x="328470" y="136128"/>
                    <a:pt x="325268" y="136840"/>
                    <a:pt x="322421" y="137909"/>
                  </a:cubicBezTo>
                  <a:cubicBezTo>
                    <a:pt x="321354" y="141113"/>
                    <a:pt x="322421" y="142538"/>
                    <a:pt x="325268" y="142538"/>
                  </a:cubicBezTo>
                  <a:cubicBezTo>
                    <a:pt x="330605" y="146098"/>
                    <a:pt x="341636" y="147523"/>
                    <a:pt x="348041" y="147167"/>
                  </a:cubicBezTo>
                  <a:cubicBezTo>
                    <a:pt x="350175" y="147167"/>
                    <a:pt x="352310" y="146454"/>
                    <a:pt x="354445" y="145386"/>
                  </a:cubicBezTo>
                  <a:lnTo>
                    <a:pt x="351791" y="138215"/>
                  </a:lnTo>
                  <a:lnTo>
                    <a:pt x="361444" y="138554"/>
                  </a:lnTo>
                  <a:lnTo>
                    <a:pt x="364764" y="145742"/>
                  </a:lnTo>
                  <a:cubicBezTo>
                    <a:pt x="360850" y="159273"/>
                    <a:pt x="341992" y="156425"/>
                    <a:pt x="332029" y="154288"/>
                  </a:cubicBezTo>
                  <a:cubicBezTo>
                    <a:pt x="325980" y="152864"/>
                    <a:pt x="314237" y="151083"/>
                    <a:pt x="310679" y="145030"/>
                  </a:cubicBezTo>
                  <a:cubicBezTo>
                    <a:pt x="307477" y="140045"/>
                    <a:pt x="310323" y="134704"/>
                    <a:pt x="314237" y="131499"/>
                  </a:cubicBezTo>
                  <a:cubicBezTo>
                    <a:pt x="320820" y="126514"/>
                    <a:pt x="329716" y="126336"/>
                    <a:pt x="338656" y="127850"/>
                  </a:cubicBezTo>
                  <a:close/>
                  <a:moveTo>
                    <a:pt x="295634" y="127029"/>
                  </a:moveTo>
                  <a:lnTo>
                    <a:pt x="298492" y="129780"/>
                  </a:lnTo>
                  <a:lnTo>
                    <a:pt x="285676" y="127344"/>
                  </a:lnTo>
                  <a:lnTo>
                    <a:pt x="295634" y="127029"/>
                  </a:lnTo>
                  <a:close/>
                  <a:moveTo>
                    <a:pt x="369132" y="109396"/>
                  </a:moveTo>
                  <a:cubicBezTo>
                    <a:pt x="374686" y="109842"/>
                    <a:pt x="380372" y="112247"/>
                    <a:pt x="385170" y="115276"/>
                  </a:cubicBezTo>
                  <a:cubicBezTo>
                    <a:pt x="389435" y="118127"/>
                    <a:pt x="396188" y="120978"/>
                    <a:pt x="396899" y="127037"/>
                  </a:cubicBezTo>
                  <a:cubicBezTo>
                    <a:pt x="397609" y="131670"/>
                    <a:pt x="393700" y="134521"/>
                    <a:pt x="389790" y="136303"/>
                  </a:cubicBezTo>
                  <a:cubicBezTo>
                    <a:pt x="384637" y="138263"/>
                    <a:pt x="378240" y="138886"/>
                    <a:pt x="372109" y="137995"/>
                  </a:cubicBezTo>
                  <a:lnTo>
                    <a:pt x="358241" y="131619"/>
                  </a:lnTo>
                  <a:lnTo>
                    <a:pt x="358970" y="133197"/>
                  </a:lnTo>
                  <a:lnTo>
                    <a:pt x="339145" y="127978"/>
                  </a:lnTo>
                  <a:lnTo>
                    <a:pt x="339145" y="127939"/>
                  </a:lnTo>
                  <a:lnTo>
                    <a:pt x="355905" y="130191"/>
                  </a:lnTo>
                  <a:lnTo>
                    <a:pt x="352117" y="117415"/>
                  </a:lnTo>
                  <a:lnTo>
                    <a:pt x="354631" y="116108"/>
                  </a:lnTo>
                  <a:lnTo>
                    <a:pt x="356737" y="118484"/>
                  </a:lnTo>
                  <a:lnTo>
                    <a:pt x="362410" y="117089"/>
                  </a:lnTo>
                  <a:lnTo>
                    <a:pt x="362335" y="123072"/>
                  </a:lnTo>
                  <a:cubicBezTo>
                    <a:pt x="364734" y="125255"/>
                    <a:pt x="368466" y="127037"/>
                    <a:pt x="370243" y="127750"/>
                  </a:cubicBezTo>
                  <a:cubicBezTo>
                    <a:pt x="373442" y="128819"/>
                    <a:pt x="382327" y="130957"/>
                    <a:pt x="385526" y="128106"/>
                  </a:cubicBezTo>
                  <a:cubicBezTo>
                    <a:pt x="388013" y="125968"/>
                    <a:pt x="378062" y="120622"/>
                    <a:pt x="375574" y="119197"/>
                  </a:cubicBezTo>
                  <a:cubicBezTo>
                    <a:pt x="372731" y="117949"/>
                    <a:pt x="369443" y="116613"/>
                    <a:pt x="366156" y="116167"/>
                  </a:cubicBezTo>
                  <a:lnTo>
                    <a:pt x="362410" y="117089"/>
                  </a:lnTo>
                  <a:lnTo>
                    <a:pt x="362424" y="115989"/>
                  </a:lnTo>
                  <a:cubicBezTo>
                    <a:pt x="363845" y="114920"/>
                    <a:pt x="363490" y="112782"/>
                    <a:pt x="361713" y="112425"/>
                  </a:cubicBezTo>
                  <a:lnTo>
                    <a:pt x="354631" y="116108"/>
                  </a:lnTo>
                  <a:lnTo>
                    <a:pt x="353894" y="115276"/>
                  </a:lnTo>
                  <a:cubicBezTo>
                    <a:pt x="358159" y="110465"/>
                    <a:pt x="363579" y="108951"/>
                    <a:pt x="369132" y="109396"/>
                  </a:cubicBezTo>
                  <a:close/>
                  <a:moveTo>
                    <a:pt x="234218" y="105114"/>
                  </a:moveTo>
                  <a:cubicBezTo>
                    <a:pt x="241614" y="105750"/>
                    <a:pt x="248920" y="108112"/>
                    <a:pt x="255595" y="111928"/>
                  </a:cubicBezTo>
                  <a:cubicBezTo>
                    <a:pt x="265336" y="117379"/>
                    <a:pt x="272191" y="127918"/>
                    <a:pt x="257038" y="130462"/>
                  </a:cubicBezTo>
                  <a:cubicBezTo>
                    <a:pt x="247657" y="132279"/>
                    <a:pt x="237916" y="130825"/>
                    <a:pt x="228896" y="128645"/>
                  </a:cubicBezTo>
                  <a:cubicBezTo>
                    <a:pt x="222041" y="127191"/>
                    <a:pt x="212299" y="125737"/>
                    <a:pt x="207248" y="120286"/>
                  </a:cubicBezTo>
                  <a:cubicBezTo>
                    <a:pt x="204182" y="116652"/>
                    <a:pt x="204903" y="112201"/>
                    <a:pt x="207113" y="109657"/>
                  </a:cubicBezTo>
                  <a:lnTo>
                    <a:pt x="213070" y="110210"/>
                  </a:lnTo>
                  <a:lnTo>
                    <a:pt x="214103" y="112291"/>
                  </a:lnTo>
                  <a:lnTo>
                    <a:pt x="214339" y="112280"/>
                  </a:lnTo>
                  <a:lnTo>
                    <a:pt x="213382" y="113382"/>
                  </a:lnTo>
                  <a:cubicBezTo>
                    <a:pt x="213743" y="116289"/>
                    <a:pt x="215186" y="117742"/>
                    <a:pt x="218794" y="117742"/>
                  </a:cubicBezTo>
                  <a:cubicBezTo>
                    <a:pt x="221319" y="118469"/>
                    <a:pt x="223484" y="119196"/>
                    <a:pt x="225649" y="119560"/>
                  </a:cubicBezTo>
                  <a:cubicBezTo>
                    <a:pt x="229257" y="120650"/>
                    <a:pt x="232865" y="121740"/>
                    <a:pt x="236473" y="122467"/>
                  </a:cubicBezTo>
                  <a:cubicBezTo>
                    <a:pt x="240441" y="123194"/>
                    <a:pt x="244771" y="123920"/>
                    <a:pt x="249461" y="123920"/>
                  </a:cubicBezTo>
                  <a:cubicBezTo>
                    <a:pt x="252347" y="123920"/>
                    <a:pt x="255595" y="123557"/>
                    <a:pt x="258481" y="122830"/>
                  </a:cubicBezTo>
                  <a:cubicBezTo>
                    <a:pt x="258481" y="122467"/>
                    <a:pt x="258481" y="122103"/>
                    <a:pt x="257399" y="121740"/>
                  </a:cubicBezTo>
                  <a:cubicBezTo>
                    <a:pt x="255595" y="116289"/>
                    <a:pt x="241884" y="112291"/>
                    <a:pt x="236833" y="111201"/>
                  </a:cubicBezTo>
                  <a:lnTo>
                    <a:pt x="214339" y="112280"/>
                  </a:lnTo>
                  <a:lnTo>
                    <a:pt x="215907" y="110474"/>
                  </a:lnTo>
                  <a:lnTo>
                    <a:pt x="213070" y="110210"/>
                  </a:lnTo>
                  <a:lnTo>
                    <a:pt x="212299" y="108657"/>
                  </a:lnTo>
                  <a:cubicBezTo>
                    <a:pt x="219335" y="105568"/>
                    <a:pt x="226821" y="104478"/>
                    <a:pt x="234218" y="105114"/>
                  </a:cubicBezTo>
                  <a:close/>
                  <a:moveTo>
                    <a:pt x="152119" y="104283"/>
                  </a:moveTo>
                  <a:cubicBezTo>
                    <a:pt x="154283" y="102479"/>
                    <a:pt x="157530" y="103923"/>
                    <a:pt x="157530" y="106809"/>
                  </a:cubicBezTo>
                  <a:cubicBezTo>
                    <a:pt x="157891" y="108974"/>
                    <a:pt x="156448" y="110056"/>
                    <a:pt x="154283" y="110056"/>
                  </a:cubicBezTo>
                  <a:cubicBezTo>
                    <a:pt x="151397" y="110056"/>
                    <a:pt x="150315" y="106448"/>
                    <a:pt x="152119" y="104283"/>
                  </a:cubicBezTo>
                  <a:close/>
                  <a:moveTo>
                    <a:pt x="307634" y="103945"/>
                  </a:moveTo>
                  <a:cubicBezTo>
                    <a:pt x="317651" y="102479"/>
                    <a:pt x="330887" y="103945"/>
                    <a:pt x="332318" y="116767"/>
                  </a:cubicBezTo>
                  <a:cubicBezTo>
                    <a:pt x="334107" y="130688"/>
                    <a:pt x="315504" y="129589"/>
                    <a:pt x="307276" y="127391"/>
                  </a:cubicBezTo>
                  <a:cubicBezTo>
                    <a:pt x="300121" y="125925"/>
                    <a:pt x="283665" y="116034"/>
                    <a:pt x="293324" y="107242"/>
                  </a:cubicBezTo>
                  <a:cubicBezTo>
                    <a:pt x="295292" y="105044"/>
                    <a:pt x="298332" y="104311"/>
                    <a:pt x="301552" y="104219"/>
                  </a:cubicBezTo>
                  <a:lnTo>
                    <a:pt x="307687" y="104763"/>
                  </a:lnTo>
                  <a:lnTo>
                    <a:pt x="307992" y="109440"/>
                  </a:lnTo>
                  <a:cubicBezTo>
                    <a:pt x="309959" y="109623"/>
                    <a:pt x="313894" y="110081"/>
                    <a:pt x="317293" y="111226"/>
                  </a:cubicBezTo>
                  <a:lnTo>
                    <a:pt x="319716" y="113579"/>
                  </a:lnTo>
                  <a:lnTo>
                    <a:pt x="307634" y="113103"/>
                  </a:lnTo>
                  <a:cubicBezTo>
                    <a:pt x="306561" y="112737"/>
                    <a:pt x="299763" y="112371"/>
                    <a:pt x="299406" y="113470"/>
                  </a:cubicBezTo>
                  <a:cubicBezTo>
                    <a:pt x="299048" y="115301"/>
                    <a:pt x="305487" y="117499"/>
                    <a:pt x="306561" y="118232"/>
                  </a:cubicBezTo>
                  <a:cubicBezTo>
                    <a:pt x="309780" y="118965"/>
                    <a:pt x="323375" y="121896"/>
                    <a:pt x="323375" y="117133"/>
                  </a:cubicBezTo>
                  <a:lnTo>
                    <a:pt x="319716" y="113579"/>
                  </a:lnTo>
                  <a:lnTo>
                    <a:pt x="326237" y="113836"/>
                  </a:lnTo>
                  <a:cubicBezTo>
                    <a:pt x="327668" y="113470"/>
                    <a:pt x="328383" y="111638"/>
                    <a:pt x="327310" y="110905"/>
                  </a:cubicBezTo>
                  <a:cubicBezTo>
                    <a:pt x="322659" y="106875"/>
                    <a:pt x="316220" y="105776"/>
                    <a:pt x="310854" y="105044"/>
                  </a:cubicBezTo>
                  <a:lnTo>
                    <a:pt x="307687" y="104763"/>
                  </a:lnTo>
                  <a:lnTo>
                    <a:pt x="307634" y="103945"/>
                  </a:lnTo>
                  <a:close/>
                  <a:moveTo>
                    <a:pt x="407324" y="103528"/>
                  </a:moveTo>
                  <a:lnTo>
                    <a:pt x="415946" y="123877"/>
                  </a:lnTo>
                  <a:cubicBezTo>
                    <a:pt x="417426" y="131914"/>
                    <a:pt x="417596" y="140586"/>
                    <a:pt x="417056" y="148839"/>
                  </a:cubicBezTo>
                  <a:lnTo>
                    <a:pt x="415544" y="159585"/>
                  </a:lnTo>
                  <a:lnTo>
                    <a:pt x="423571" y="155869"/>
                  </a:lnTo>
                  <a:cubicBezTo>
                    <a:pt x="432132" y="145570"/>
                    <a:pt x="428424" y="130087"/>
                    <a:pt x="419729" y="116903"/>
                  </a:cubicBezTo>
                  <a:lnTo>
                    <a:pt x="407324" y="103528"/>
                  </a:lnTo>
                  <a:close/>
                  <a:moveTo>
                    <a:pt x="396639" y="97150"/>
                  </a:moveTo>
                  <a:lnTo>
                    <a:pt x="406181" y="102296"/>
                  </a:lnTo>
                  <a:lnTo>
                    <a:pt x="403854" y="99787"/>
                  </a:lnTo>
                  <a:lnTo>
                    <a:pt x="403241" y="98161"/>
                  </a:lnTo>
                  <a:lnTo>
                    <a:pt x="396639" y="97150"/>
                  </a:lnTo>
                  <a:close/>
                  <a:moveTo>
                    <a:pt x="99466" y="96075"/>
                  </a:moveTo>
                  <a:cubicBezTo>
                    <a:pt x="103844" y="94542"/>
                    <a:pt x="105528" y="102589"/>
                    <a:pt x="101150" y="104122"/>
                  </a:cubicBezTo>
                  <a:cubicBezTo>
                    <a:pt x="96772" y="105271"/>
                    <a:pt x="94752" y="97224"/>
                    <a:pt x="99466" y="96075"/>
                  </a:cubicBezTo>
                  <a:close/>
                  <a:moveTo>
                    <a:pt x="247515" y="95958"/>
                  </a:moveTo>
                  <a:lnTo>
                    <a:pt x="247308" y="98113"/>
                  </a:lnTo>
                  <a:lnTo>
                    <a:pt x="246102" y="96652"/>
                  </a:lnTo>
                  <a:lnTo>
                    <a:pt x="247515" y="95958"/>
                  </a:lnTo>
                  <a:close/>
                  <a:moveTo>
                    <a:pt x="247605" y="95914"/>
                  </a:moveTo>
                  <a:lnTo>
                    <a:pt x="247515" y="95958"/>
                  </a:lnTo>
                  <a:lnTo>
                    <a:pt x="247519" y="95917"/>
                  </a:lnTo>
                  <a:lnTo>
                    <a:pt x="247605" y="95914"/>
                  </a:lnTo>
                  <a:close/>
                  <a:moveTo>
                    <a:pt x="259298" y="90169"/>
                  </a:moveTo>
                  <a:cubicBezTo>
                    <a:pt x="264169" y="89480"/>
                    <a:pt x="269305" y="90215"/>
                    <a:pt x="274087" y="92238"/>
                  </a:cubicBezTo>
                  <a:cubicBezTo>
                    <a:pt x="278692" y="94445"/>
                    <a:pt x="284714" y="98124"/>
                    <a:pt x="285423" y="103641"/>
                  </a:cubicBezTo>
                  <a:cubicBezTo>
                    <a:pt x="286486" y="108423"/>
                    <a:pt x="283297" y="111733"/>
                    <a:pt x="279401" y="113940"/>
                  </a:cubicBezTo>
                  <a:cubicBezTo>
                    <a:pt x="270899" y="117986"/>
                    <a:pt x="252479" y="115412"/>
                    <a:pt x="246457" y="106952"/>
                  </a:cubicBezTo>
                  <a:lnTo>
                    <a:pt x="247308" y="98113"/>
                  </a:lnTo>
                  <a:lnTo>
                    <a:pt x="248228" y="99227"/>
                  </a:lnTo>
                  <a:lnTo>
                    <a:pt x="259563" y="97037"/>
                  </a:lnTo>
                  <a:lnTo>
                    <a:pt x="259563" y="98491"/>
                  </a:lnTo>
                  <a:cubicBezTo>
                    <a:pt x="258146" y="99227"/>
                    <a:pt x="254250" y="99227"/>
                    <a:pt x="253541" y="100698"/>
                  </a:cubicBezTo>
                  <a:cubicBezTo>
                    <a:pt x="252124" y="102905"/>
                    <a:pt x="255667" y="104009"/>
                    <a:pt x="257438" y="104377"/>
                  </a:cubicBezTo>
                  <a:cubicBezTo>
                    <a:pt x="260626" y="105848"/>
                    <a:pt x="264169" y="106584"/>
                    <a:pt x="267357" y="106952"/>
                  </a:cubicBezTo>
                  <a:cubicBezTo>
                    <a:pt x="269128" y="106952"/>
                    <a:pt x="274796" y="107687"/>
                    <a:pt x="275858" y="106584"/>
                  </a:cubicBezTo>
                  <a:cubicBezTo>
                    <a:pt x="280464" y="100698"/>
                    <a:pt x="265940" y="96652"/>
                    <a:pt x="263460" y="96284"/>
                  </a:cubicBezTo>
                  <a:lnTo>
                    <a:pt x="259563" y="97037"/>
                  </a:lnTo>
                  <a:lnTo>
                    <a:pt x="259563" y="95549"/>
                  </a:lnTo>
                  <a:lnTo>
                    <a:pt x="247605" y="95914"/>
                  </a:lnTo>
                  <a:lnTo>
                    <a:pt x="259298" y="90169"/>
                  </a:lnTo>
                  <a:close/>
                  <a:moveTo>
                    <a:pt x="138496" y="81048"/>
                  </a:moveTo>
                  <a:cubicBezTo>
                    <a:pt x="141319" y="80254"/>
                    <a:pt x="142024" y="84620"/>
                    <a:pt x="139555" y="85414"/>
                  </a:cubicBezTo>
                  <a:cubicBezTo>
                    <a:pt x="137085" y="86207"/>
                    <a:pt x="136027" y="81842"/>
                    <a:pt x="138496" y="81048"/>
                  </a:cubicBezTo>
                  <a:close/>
                  <a:moveTo>
                    <a:pt x="183245" y="69729"/>
                  </a:moveTo>
                  <a:lnTo>
                    <a:pt x="192327" y="92124"/>
                  </a:lnTo>
                  <a:cubicBezTo>
                    <a:pt x="194619" y="101499"/>
                    <a:pt x="196057" y="111145"/>
                    <a:pt x="198574" y="121782"/>
                  </a:cubicBezTo>
                  <a:cubicBezTo>
                    <a:pt x="202169" y="137287"/>
                    <a:pt x="196417" y="133682"/>
                    <a:pt x="216549" y="139451"/>
                  </a:cubicBezTo>
                  <a:cubicBezTo>
                    <a:pt x="232008" y="143778"/>
                    <a:pt x="249624" y="144139"/>
                    <a:pt x="265083" y="146302"/>
                  </a:cubicBezTo>
                  <a:lnTo>
                    <a:pt x="276457" y="148006"/>
                  </a:lnTo>
                  <a:lnTo>
                    <a:pt x="267995" y="144307"/>
                  </a:lnTo>
                  <a:cubicBezTo>
                    <a:pt x="263656" y="140843"/>
                    <a:pt x="261006" y="136193"/>
                    <a:pt x="263747" y="130904"/>
                  </a:cubicBezTo>
                  <a:cubicBezTo>
                    <a:pt x="266671" y="125434"/>
                    <a:pt x="274711" y="126163"/>
                    <a:pt x="279462" y="126163"/>
                  </a:cubicBezTo>
                  <a:lnTo>
                    <a:pt x="285676" y="127344"/>
                  </a:lnTo>
                  <a:lnTo>
                    <a:pt x="276904" y="127622"/>
                  </a:lnTo>
                  <a:cubicBezTo>
                    <a:pt x="274345" y="128716"/>
                    <a:pt x="275442" y="132363"/>
                    <a:pt x="278366" y="131998"/>
                  </a:cubicBezTo>
                  <a:cubicBezTo>
                    <a:pt x="280010" y="131816"/>
                    <a:pt x="285675" y="131816"/>
                    <a:pt x="290792" y="132591"/>
                  </a:cubicBezTo>
                  <a:lnTo>
                    <a:pt x="292690" y="133680"/>
                  </a:lnTo>
                  <a:lnTo>
                    <a:pt x="278366" y="133457"/>
                  </a:lnTo>
                  <a:cubicBezTo>
                    <a:pt x="276904" y="133457"/>
                    <a:pt x="270325" y="133457"/>
                    <a:pt x="269960" y="134916"/>
                  </a:cubicBezTo>
                  <a:cubicBezTo>
                    <a:pt x="269594" y="136010"/>
                    <a:pt x="271787" y="138198"/>
                    <a:pt x="272153" y="138928"/>
                  </a:cubicBezTo>
                  <a:cubicBezTo>
                    <a:pt x="274711" y="141116"/>
                    <a:pt x="278366" y="142575"/>
                    <a:pt x="281289" y="143304"/>
                  </a:cubicBezTo>
                  <a:cubicBezTo>
                    <a:pt x="284579" y="143669"/>
                    <a:pt x="287868" y="143669"/>
                    <a:pt x="291157" y="142939"/>
                  </a:cubicBezTo>
                  <a:cubicBezTo>
                    <a:pt x="293350" y="142575"/>
                    <a:pt x="299563" y="140022"/>
                    <a:pt x="299928" y="137834"/>
                  </a:cubicBezTo>
                  <a:lnTo>
                    <a:pt x="292690" y="133680"/>
                  </a:lnTo>
                  <a:lnTo>
                    <a:pt x="301756" y="133822"/>
                  </a:lnTo>
                  <a:lnTo>
                    <a:pt x="301921" y="133080"/>
                  </a:lnTo>
                  <a:lnTo>
                    <a:pt x="307238" y="138198"/>
                  </a:lnTo>
                  <a:cubicBezTo>
                    <a:pt x="306689" y="143304"/>
                    <a:pt x="302395" y="146586"/>
                    <a:pt x="297279" y="148501"/>
                  </a:cubicBezTo>
                  <a:lnTo>
                    <a:pt x="288247" y="149773"/>
                  </a:lnTo>
                  <a:lnTo>
                    <a:pt x="351725" y="159283"/>
                  </a:lnTo>
                  <a:cubicBezTo>
                    <a:pt x="365746" y="161447"/>
                    <a:pt x="386597" y="168658"/>
                    <a:pt x="400618" y="166495"/>
                  </a:cubicBezTo>
                  <a:lnTo>
                    <a:pt x="406186" y="163917"/>
                  </a:lnTo>
                  <a:lnTo>
                    <a:pt x="408437" y="124785"/>
                  </a:lnTo>
                  <a:cubicBezTo>
                    <a:pt x="406616" y="117884"/>
                    <a:pt x="403430" y="112617"/>
                    <a:pt x="399379" y="108031"/>
                  </a:cubicBezTo>
                  <a:lnTo>
                    <a:pt x="385168" y="95393"/>
                  </a:lnTo>
                  <a:lnTo>
                    <a:pt x="320019" y="85418"/>
                  </a:lnTo>
                  <a:lnTo>
                    <a:pt x="319508" y="86023"/>
                  </a:lnTo>
                  <a:lnTo>
                    <a:pt x="315877" y="84784"/>
                  </a:lnTo>
                  <a:lnTo>
                    <a:pt x="285402" y="80118"/>
                  </a:lnTo>
                  <a:lnTo>
                    <a:pt x="183245" y="69729"/>
                  </a:lnTo>
                  <a:close/>
                  <a:moveTo>
                    <a:pt x="120530" y="66729"/>
                  </a:moveTo>
                  <a:cubicBezTo>
                    <a:pt x="84770" y="70521"/>
                    <a:pt x="53155" y="88118"/>
                    <a:pt x="61783" y="134235"/>
                  </a:cubicBezTo>
                  <a:cubicBezTo>
                    <a:pt x="70052" y="178823"/>
                    <a:pt x="113913" y="192847"/>
                    <a:pt x="152021" y="201477"/>
                  </a:cubicBezTo>
                  <a:cubicBezTo>
                    <a:pt x="224284" y="218018"/>
                    <a:pt x="299063" y="222693"/>
                    <a:pt x="371686" y="235278"/>
                  </a:cubicBezTo>
                  <a:cubicBezTo>
                    <a:pt x="412671" y="242470"/>
                    <a:pt x="490326" y="263325"/>
                    <a:pt x="495000" y="198600"/>
                  </a:cubicBezTo>
                  <a:cubicBezTo>
                    <a:pt x="496797" y="174329"/>
                    <a:pt x="486012" y="154551"/>
                    <a:pt x="469834" y="138954"/>
                  </a:cubicBezTo>
                  <a:lnTo>
                    <a:pt x="432229" y="116358"/>
                  </a:lnTo>
                  <a:lnTo>
                    <a:pt x="439535" y="131879"/>
                  </a:lnTo>
                  <a:cubicBezTo>
                    <a:pt x="443670" y="150900"/>
                    <a:pt x="439266" y="171363"/>
                    <a:pt x="422189" y="179115"/>
                  </a:cubicBezTo>
                  <a:cubicBezTo>
                    <a:pt x="413201" y="183082"/>
                    <a:pt x="393788" y="176952"/>
                    <a:pt x="385519" y="175509"/>
                  </a:cubicBezTo>
                  <a:cubicBezTo>
                    <a:pt x="365027" y="172625"/>
                    <a:pt x="344894" y="169019"/>
                    <a:pt x="324402" y="165774"/>
                  </a:cubicBezTo>
                  <a:cubicBezTo>
                    <a:pt x="279823" y="158923"/>
                    <a:pt x="235603" y="151350"/>
                    <a:pt x="191024" y="143778"/>
                  </a:cubicBezTo>
                  <a:cubicBezTo>
                    <a:pt x="188867" y="143417"/>
                    <a:pt x="188148" y="140893"/>
                    <a:pt x="188507" y="139090"/>
                  </a:cubicBezTo>
                  <a:cubicBezTo>
                    <a:pt x="191024" y="125749"/>
                    <a:pt x="190934" y="113669"/>
                    <a:pt x="188687" y="101950"/>
                  </a:cubicBezTo>
                  <a:lnTo>
                    <a:pt x="176686" y="69062"/>
                  </a:lnTo>
                  <a:lnTo>
                    <a:pt x="156336" y="66993"/>
                  </a:lnTo>
                  <a:cubicBezTo>
                    <a:pt x="144831" y="65734"/>
                    <a:pt x="132450" y="65465"/>
                    <a:pt x="120530" y="66729"/>
                  </a:cubicBezTo>
                  <a:close/>
                  <a:moveTo>
                    <a:pt x="301005" y="16245"/>
                  </a:moveTo>
                  <a:cubicBezTo>
                    <a:pt x="301738" y="15167"/>
                    <a:pt x="303936" y="15526"/>
                    <a:pt x="303936" y="17323"/>
                  </a:cubicBezTo>
                  <a:cubicBezTo>
                    <a:pt x="302837" y="34936"/>
                    <a:pt x="293678" y="52189"/>
                    <a:pt x="287084" y="68723"/>
                  </a:cubicBezTo>
                  <a:cubicBezTo>
                    <a:pt x="285619" y="71958"/>
                    <a:pt x="280490" y="70880"/>
                    <a:pt x="281589" y="67285"/>
                  </a:cubicBezTo>
                  <a:cubicBezTo>
                    <a:pt x="286718" y="50392"/>
                    <a:pt x="290381" y="30982"/>
                    <a:pt x="301005" y="16245"/>
                  </a:cubicBezTo>
                  <a:close/>
                  <a:moveTo>
                    <a:pt x="157706" y="372"/>
                  </a:moveTo>
                  <a:cubicBezTo>
                    <a:pt x="159567" y="-708"/>
                    <a:pt x="161055" y="732"/>
                    <a:pt x="160683" y="2531"/>
                  </a:cubicBezTo>
                  <a:cubicBezTo>
                    <a:pt x="159194" y="11170"/>
                    <a:pt x="152497" y="18729"/>
                    <a:pt x="149893" y="27368"/>
                  </a:cubicBezTo>
                  <a:lnTo>
                    <a:pt x="145306" y="53361"/>
                  </a:lnTo>
                  <a:lnTo>
                    <a:pt x="183682" y="57072"/>
                  </a:lnTo>
                  <a:lnTo>
                    <a:pt x="192701" y="37089"/>
                  </a:lnTo>
                  <a:cubicBezTo>
                    <a:pt x="192701" y="30985"/>
                    <a:pt x="190108" y="25239"/>
                    <a:pt x="189737" y="19135"/>
                  </a:cubicBezTo>
                  <a:cubicBezTo>
                    <a:pt x="189737" y="12313"/>
                    <a:pt x="191960" y="4413"/>
                    <a:pt x="200109" y="4413"/>
                  </a:cubicBezTo>
                  <a:cubicBezTo>
                    <a:pt x="201220" y="4054"/>
                    <a:pt x="202331" y="5849"/>
                    <a:pt x="201220" y="6567"/>
                  </a:cubicBezTo>
                  <a:cubicBezTo>
                    <a:pt x="193812" y="17340"/>
                    <a:pt x="198257" y="27035"/>
                    <a:pt x="196775" y="38884"/>
                  </a:cubicBezTo>
                  <a:lnTo>
                    <a:pt x="187494" y="57441"/>
                  </a:lnTo>
                  <a:lnTo>
                    <a:pt x="204466" y="59082"/>
                  </a:lnTo>
                  <a:lnTo>
                    <a:pt x="238461" y="64361"/>
                  </a:lnTo>
                  <a:lnTo>
                    <a:pt x="244404" y="42266"/>
                  </a:lnTo>
                  <a:cubicBezTo>
                    <a:pt x="246536" y="32535"/>
                    <a:pt x="247602" y="22444"/>
                    <a:pt x="251157" y="13433"/>
                  </a:cubicBezTo>
                  <a:cubicBezTo>
                    <a:pt x="251867" y="11992"/>
                    <a:pt x="254355" y="12713"/>
                    <a:pt x="254355" y="13794"/>
                  </a:cubicBezTo>
                  <a:cubicBezTo>
                    <a:pt x="256132" y="23885"/>
                    <a:pt x="254533" y="34697"/>
                    <a:pt x="251556" y="45239"/>
                  </a:cubicBezTo>
                  <a:lnTo>
                    <a:pt x="244137" y="65242"/>
                  </a:lnTo>
                  <a:lnTo>
                    <a:pt x="278571" y="70589"/>
                  </a:lnTo>
                  <a:lnTo>
                    <a:pt x="320010" y="75722"/>
                  </a:lnTo>
                  <a:lnTo>
                    <a:pt x="330228" y="64468"/>
                  </a:lnTo>
                  <a:cubicBezTo>
                    <a:pt x="332772" y="58006"/>
                    <a:pt x="333499" y="50595"/>
                    <a:pt x="333317" y="43365"/>
                  </a:cubicBezTo>
                  <a:cubicBezTo>
                    <a:pt x="333317" y="34688"/>
                    <a:pt x="328593" y="23481"/>
                    <a:pt x="335134" y="16613"/>
                  </a:cubicBezTo>
                  <a:cubicBezTo>
                    <a:pt x="336588" y="15167"/>
                    <a:pt x="338768" y="15528"/>
                    <a:pt x="340221" y="16613"/>
                  </a:cubicBezTo>
                  <a:cubicBezTo>
                    <a:pt x="340585" y="16974"/>
                    <a:pt x="340948" y="16974"/>
                    <a:pt x="341312" y="17697"/>
                  </a:cubicBezTo>
                  <a:cubicBezTo>
                    <a:pt x="342038" y="18059"/>
                    <a:pt x="342038" y="19143"/>
                    <a:pt x="341675" y="19866"/>
                  </a:cubicBezTo>
                  <a:cubicBezTo>
                    <a:pt x="337678" y="24928"/>
                    <a:pt x="340948" y="36857"/>
                    <a:pt x="340948" y="43365"/>
                  </a:cubicBezTo>
                  <a:cubicBezTo>
                    <a:pt x="340948" y="49872"/>
                    <a:pt x="340585" y="56741"/>
                    <a:pt x="338768" y="63248"/>
                  </a:cubicBezTo>
                  <a:lnTo>
                    <a:pt x="327441" y="76643"/>
                  </a:lnTo>
                  <a:lnTo>
                    <a:pt x="347508" y="79129"/>
                  </a:lnTo>
                  <a:lnTo>
                    <a:pt x="375600" y="85618"/>
                  </a:lnTo>
                  <a:lnTo>
                    <a:pt x="373101" y="65746"/>
                  </a:lnTo>
                  <a:cubicBezTo>
                    <a:pt x="373668" y="56644"/>
                    <a:pt x="376549" y="48131"/>
                    <a:pt x="383709" y="43240"/>
                  </a:cubicBezTo>
                  <a:cubicBezTo>
                    <a:pt x="384756" y="42154"/>
                    <a:pt x="386503" y="43603"/>
                    <a:pt x="386503" y="45052"/>
                  </a:cubicBezTo>
                  <a:cubicBezTo>
                    <a:pt x="386503" y="51935"/>
                    <a:pt x="384058" y="58455"/>
                    <a:pt x="382661" y="64976"/>
                  </a:cubicBezTo>
                  <a:lnTo>
                    <a:pt x="382661" y="87250"/>
                  </a:lnTo>
                  <a:lnTo>
                    <a:pt x="407701" y="93034"/>
                  </a:lnTo>
                  <a:lnTo>
                    <a:pt x="406626" y="85017"/>
                  </a:lnTo>
                  <a:cubicBezTo>
                    <a:pt x="407712" y="72078"/>
                    <a:pt x="413506" y="59857"/>
                    <a:pt x="420747" y="49433"/>
                  </a:cubicBezTo>
                  <a:cubicBezTo>
                    <a:pt x="422557" y="46917"/>
                    <a:pt x="426178" y="49074"/>
                    <a:pt x="425092" y="51949"/>
                  </a:cubicBezTo>
                  <a:cubicBezTo>
                    <a:pt x="421471" y="60216"/>
                    <a:pt x="418575" y="68843"/>
                    <a:pt x="416764" y="77829"/>
                  </a:cubicBezTo>
                  <a:cubicBezTo>
                    <a:pt x="416040" y="81782"/>
                    <a:pt x="414954" y="85736"/>
                    <a:pt x="415316" y="89690"/>
                  </a:cubicBezTo>
                  <a:lnTo>
                    <a:pt x="415725" y="90650"/>
                  </a:lnTo>
                  <a:lnTo>
                    <a:pt x="416266" y="90366"/>
                  </a:lnTo>
                  <a:lnTo>
                    <a:pt x="439796" y="103031"/>
                  </a:lnTo>
                  <a:lnTo>
                    <a:pt x="443826" y="84241"/>
                  </a:lnTo>
                  <a:cubicBezTo>
                    <a:pt x="448060" y="76200"/>
                    <a:pt x="455821" y="67064"/>
                    <a:pt x="464993" y="66333"/>
                  </a:cubicBezTo>
                  <a:cubicBezTo>
                    <a:pt x="466757" y="65967"/>
                    <a:pt x="467462" y="68160"/>
                    <a:pt x="466757" y="69256"/>
                  </a:cubicBezTo>
                  <a:cubicBezTo>
                    <a:pt x="462876" y="76200"/>
                    <a:pt x="455821" y="81682"/>
                    <a:pt x="451235" y="88626"/>
                  </a:cubicBezTo>
                  <a:lnTo>
                    <a:pt x="444980" y="105822"/>
                  </a:lnTo>
                  <a:lnTo>
                    <a:pt x="459104" y="113424"/>
                  </a:lnTo>
                  <a:lnTo>
                    <a:pt x="462200" y="116420"/>
                  </a:lnTo>
                  <a:lnTo>
                    <a:pt x="480628" y="93263"/>
                  </a:lnTo>
                  <a:cubicBezTo>
                    <a:pt x="488464" y="85817"/>
                    <a:pt x="497381" y="79695"/>
                    <a:pt x="507289" y="75858"/>
                  </a:cubicBezTo>
                  <a:cubicBezTo>
                    <a:pt x="508370" y="75492"/>
                    <a:pt x="508730" y="77320"/>
                    <a:pt x="508370" y="78051"/>
                  </a:cubicBezTo>
                  <a:lnTo>
                    <a:pt x="467185" y="121245"/>
                  </a:lnTo>
                  <a:lnTo>
                    <a:pt x="473913" y="127757"/>
                  </a:lnTo>
                  <a:lnTo>
                    <a:pt x="495059" y="115497"/>
                  </a:lnTo>
                  <a:cubicBezTo>
                    <a:pt x="499360" y="111116"/>
                    <a:pt x="501511" y="103448"/>
                    <a:pt x="507605" y="101257"/>
                  </a:cubicBezTo>
                  <a:cubicBezTo>
                    <a:pt x="508322" y="100892"/>
                    <a:pt x="509398" y="101622"/>
                    <a:pt x="509756" y="102353"/>
                  </a:cubicBezTo>
                  <a:cubicBezTo>
                    <a:pt x="511907" y="109655"/>
                    <a:pt x="503304" y="118418"/>
                    <a:pt x="498285" y="122799"/>
                  </a:cubicBezTo>
                  <a:lnTo>
                    <a:pt x="479246" y="132917"/>
                  </a:lnTo>
                  <a:lnTo>
                    <a:pt x="488059" y="141447"/>
                  </a:lnTo>
                  <a:lnTo>
                    <a:pt x="494511" y="155924"/>
                  </a:lnTo>
                  <a:lnTo>
                    <a:pt x="526673" y="146239"/>
                  </a:lnTo>
                  <a:cubicBezTo>
                    <a:pt x="539882" y="146101"/>
                    <a:pt x="552821" y="149966"/>
                    <a:pt x="561268" y="159353"/>
                  </a:cubicBezTo>
                  <a:cubicBezTo>
                    <a:pt x="562706" y="160826"/>
                    <a:pt x="561628" y="163034"/>
                    <a:pt x="559830" y="162666"/>
                  </a:cubicBezTo>
                  <a:cubicBezTo>
                    <a:pt x="548328" y="159721"/>
                    <a:pt x="538624" y="154200"/>
                    <a:pt x="526762" y="153463"/>
                  </a:cubicBezTo>
                  <a:lnTo>
                    <a:pt x="497354" y="162302"/>
                  </a:lnTo>
                  <a:lnTo>
                    <a:pt x="506913" y="183751"/>
                  </a:lnTo>
                  <a:lnTo>
                    <a:pt x="510677" y="182016"/>
                  </a:lnTo>
                  <a:cubicBezTo>
                    <a:pt x="517027" y="184465"/>
                    <a:pt x="523377" y="186913"/>
                    <a:pt x="529727" y="189711"/>
                  </a:cubicBezTo>
                  <a:cubicBezTo>
                    <a:pt x="533961" y="191460"/>
                    <a:pt x="540311" y="192160"/>
                    <a:pt x="541722" y="196707"/>
                  </a:cubicBezTo>
                  <a:cubicBezTo>
                    <a:pt x="542074" y="197406"/>
                    <a:pt x="541722" y="198106"/>
                    <a:pt x="541369" y="198456"/>
                  </a:cubicBezTo>
                  <a:cubicBezTo>
                    <a:pt x="536783" y="200554"/>
                    <a:pt x="531138" y="197057"/>
                    <a:pt x="526905" y="195658"/>
                  </a:cubicBezTo>
                  <a:lnTo>
                    <a:pt x="509212" y="188910"/>
                  </a:lnTo>
                  <a:lnTo>
                    <a:pt x="510652" y="192140"/>
                  </a:lnTo>
                  <a:cubicBezTo>
                    <a:pt x="511307" y="200894"/>
                    <a:pt x="510099" y="209634"/>
                    <a:pt x="506565" y="218106"/>
                  </a:cubicBezTo>
                  <a:lnTo>
                    <a:pt x="497792" y="229957"/>
                  </a:lnTo>
                  <a:lnTo>
                    <a:pt x="499036" y="230314"/>
                  </a:lnTo>
                  <a:cubicBezTo>
                    <a:pt x="503269" y="238699"/>
                    <a:pt x="508208" y="246719"/>
                    <a:pt x="513852" y="254009"/>
                  </a:cubicBezTo>
                  <a:cubicBezTo>
                    <a:pt x="518086" y="259842"/>
                    <a:pt x="524083" y="264946"/>
                    <a:pt x="525847" y="271872"/>
                  </a:cubicBezTo>
                  <a:cubicBezTo>
                    <a:pt x="526199" y="273330"/>
                    <a:pt x="524788" y="275153"/>
                    <a:pt x="523024" y="274788"/>
                  </a:cubicBezTo>
                  <a:cubicBezTo>
                    <a:pt x="515969" y="272601"/>
                    <a:pt x="511383" y="265310"/>
                    <a:pt x="507149" y="259477"/>
                  </a:cubicBezTo>
                  <a:lnTo>
                    <a:pt x="494105" y="234938"/>
                  </a:lnTo>
                  <a:lnTo>
                    <a:pt x="488529" y="242470"/>
                  </a:lnTo>
                  <a:cubicBezTo>
                    <a:pt x="476485" y="253257"/>
                    <a:pt x="461565" y="257572"/>
                    <a:pt x="446016" y="258561"/>
                  </a:cubicBezTo>
                  <a:lnTo>
                    <a:pt x="434194" y="257574"/>
                  </a:lnTo>
                  <a:lnTo>
                    <a:pt x="436337" y="276416"/>
                  </a:lnTo>
                  <a:cubicBezTo>
                    <a:pt x="437063" y="284323"/>
                    <a:pt x="438877" y="294028"/>
                    <a:pt x="435974" y="301576"/>
                  </a:cubicBezTo>
                  <a:cubicBezTo>
                    <a:pt x="435249" y="303733"/>
                    <a:pt x="432709" y="303373"/>
                    <a:pt x="431983" y="301217"/>
                  </a:cubicBezTo>
                  <a:cubicBezTo>
                    <a:pt x="429080" y="294747"/>
                    <a:pt x="430169" y="286839"/>
                    <a:pt x="429806" y="279651"/>
                  </a:cubicBezTo>
                  <a:lnTo>
                    <a:pt x="427367" y="257004"/>
                  </a:lnTo>
                  <a:lnTo>
                    <a:pt x="400456" y="254756"/>
                  </a:lnTo>
                  <a:lnTo>
                    <a:pt x="397154" y="274350"/>
                  </a:lnTo>
                  <a:cubicBezTo>
                    <a:pt x="396411" y="281141"/>
                    <a:pt x="396782" y="289005"/>
                    <a:pt x="392696" y="294367"/>
                  </a:cubicBezTo>
                  <a:cubicBezTo>
                    <a:pt x="391952" y="295797"/>
                    <a:pt x="389723" y="295797"/>
                    <a:pt x="388980" y="294367"/>
                  </a:cubicBezTo>
                  <a:cubicBezTo>
                    <a:pt x="385265" y="288290"/>
                    <a:pt x="387494" y="280069"/>
                    <a:pt x="388980" y="273277"/>
                  </a:cubicBezTo>
                  <a:lnTo>
                    <a:pt x="393518" y="253758"/>
                  </a:lnTo>
                  <a:lnTo>
                    <a:pt x="369068" y="250065"/>
                  </a:lnTo>
                  <a:lnTo>
                    <a:pt x="365342" y="269275"/>
                  </a:lnTo>
                  <a:cubicBezTo>
                    <a:pt x="362033" y="278613"/>
                    <a:pt x="356846" y="286924"/>
                    <a:pt x="348797" y="290320"/>
                  </a:cubicBezTo>
                  <a:cubicBezTo>
                    <a:pt x="347366" y="291035"/>
                    <a:pt x="345577" y="289962"/>
                    <a:pt x="345935" y="288175"/>
                  </a:cubicBezTo>
                  <a:cubicBezTo>
                    <a:pt x="347723" y="281026"/>
                    <a:pt x="353090" y="274950"/>
                    <a:pt x="356309" y="268515"/>
                  </a:cubicBezTo>
                  <a:lnTo>
                    <a:pt x="361605" y="248938"/>
                  </a:lnTo>
                  <a:lnTo>
                    <a:pt x="344685" y="246383"/>
                  </a:lnTo>
                  <a:lnTo>
                    <a:pt x="337890" y="265644"/>
                  </a:lnTo>
                  <a:cubicBezTo>
                    <a:pt x="337890" y="271392"/>
                    <a:pt x="341511" y="277858"/>
                    <a:pt x="338614" y="283246"/>
                  </a:cubicBezTo>
                  <a:cubicBezTo>
                    <a:pt x="338252" y="283965"/>
                    <a:pt x="336804" y="284683"/>
                    <a:pt x="335718" y="283965"/>
                  </a:cubicBezTo>
                  <a:cubicBezTo>
                    <a:pt x="328115" y="281809"/>
                    <a:pt x="328115" y="268877"/>
                    <a:pt x="329201" y="262052"/>
                  </a:cubicBezTo>
                  <a:lnTo>
                    <a:pt x="337389" y="245281"/>
                  </a:lnTo>
                  <a:lnTo>
                    <a:pt x="315141" y="241921"/>
                  </a:lnTo>
                  <a:lnTo>
                    <a:pt x="311931" y="257459"/>
                  </a:lnTo>
                  <a:cubicBezTo>
                    <a:pt x="308359" y="266858"/>
                    <a:pt x="302538" y="274609"/>
                    <a:pt x="292484" y="276391"/>
                  </a:cubicBezTo>
                  <a:cubicBezTo>
                    <a:pt x="290720" y="276748"/>
                    <a:pt x="290015" y="274966"/>
                    <a:pt x="290720" y="273897"/>
                  </a:cubicBezTo>
                  <a:cubicBezTo>
                    <a:pt x="297070" y="267126"/>
                    <a:pt x="302362" y="260711"/>
                    <a:pt x="305184" y="252514"/>
                  </a:cubicBezTo>
                  <a:lnTo>
                    <a:pt x="308351" y="240896"/>
                  </a:lnTo>
                  <a:lnTo>
                    <a:pt x="288826" y="237947"/>
                  </a:lnTo>
                  <a:lnTo>
                    <a:pt x="287716" y="254914"/>
                  </a:lnTo>
                  <a:cubicBezTo>
                    <a:pt x="287716" y="261759"/>
                    <a:pt x="289632" y="269685"/>
                    <a:pt x="286949" y="276170"/>
                  </a:cubicBezTo>
                  <a:cubicBezTo>
                    <a:pt x="286183" y="277972"/>
                    <a:pt x="283884" y="278332"/>
                    <a:pt x="283117" y="276531"/>
                  </a:cubicBezTo>
                  <a:cubicBezTo>
                    <a:pt x="278902" y="270766"/>
                    <a:pt x="280051" y="261759"/>
                    <a:pt x="280435" y="254553"/>
                  </a:cubicBezTo>
                  <a:lnTo>
                    <a:pt x="283247" y="237105"/>
                  </a:lnTo>
                  <a:lnTo>
                    <a:pt x="259911" y="233580"/>
                  </a:lnTo>
                  <a:lnTo>
                    <a:pt x="248331" y="246130"/>
                  </a:lnTo>
                  <a:cubicBezTo>
                    <a:pt x="243977" y="252674"/>
                    <a:pt x="242163" y="261035"/>
                    <a:pt x="236357" y="266125"/>
                  </a:cubicBezTo>
                  <a:cubicBezTo>
                    <a:pt x="235268" y="267216"/>
                    <a:pt x="233091" y="266852"/>
                    <a:pt x="232728" y="265034"/>
                  </a:cubicBezTo>
                  <a:cubicBezTo>
                    <a:pt x="231277" y="256673"/>
                    <a:pt x="237445" y="247948"/>
                    <a:pt x="242163" y="241404"/>
                  </a:cubicBezTo>
                  <a:lnTo>
                    <a:pt x="251599" y="232456"/>
                  </a:lnTo>
                  <a:lnTo>
                    <a:pt x="226551" y="229809"/>
                  </a:lnTo>
                  <a:lnTo>
                    <a:pt x="217356" y="249002"/>
                  </a:lnTo>
                  <a:cubicBezTo>
                    <a:pt x="214792" y="256296"/>
                    <a:pt x="216257" y="264684"/>
                    <a:pt x="212960" y="271248"/>
                  </a:cubicBezTo>
                  <a:cubicBezTo>
                    <a:pt x="212594" y="271978"/>
                    <a:pt x="211128" y="271978"/>
                    <a:pt x="210395" y="271248"/>
                  </a:cubicBezTo>
                  <a:cubicBezTo>
                    <a:pt x="204168" y="265231"/>
                    <a:pt x="205541" y="255566"/>
                    <a:pt x="209342" y="246084"/>
                  </a:cubicBezTo>
                  <a:lnTo>
                    <a:pt x="218929" y="229003"/>
                  </a:lnTo>
                  <a:lnTo>
                    <a:pt x="203179" y="227339"/>
                  </a:lnTo>
                  <a:lnTo>
                    <a:pt x="187328" y="224779"/>
                  </a:lnTo>
                  <a:lnTo>
                    <a:pt x="185627" y="242111"/>
                  </a:lnTo>
                  <a:cubicBezTo>
                    <a:pt x="184582" y="248689"/>
                    <a:pt x="183885" y="257826"/>
                    <a:pt x="178309" y="262577"/>
                  </a:cubicBezTo>
                  <a:cubicBezTo>
                    <a:pt x="176915" y="264039"/>
                    <a:pt x="175172" y="263308"/>
                    <a:pt x="174824" y="261115"/>
                  </a:cubicBezTo>
                  <a:cubicBezTo>
                    <a:pt x="174127" y="254902"/>
                    <a:pt x="177960" y="247958"/>
                    <a:pt x="179354" y="241745"/>
                  </a:cubicBezTo>
                  <a:lnTo>
                    <a:pt x="181395" y="223821"/>
                  </a:lnTo>
                  <a:lnTo>
                    <a:pt x="172076" y="222316"/>
                  </a:lnTo>
                  <a:lnTo>
                    <a:pt x="158672" y="233788"/>
                  </a:lnTo>
                  <a:cubicBezTo>
                    <a:pt x="156192" y="238065"/>
                    <a:pt x="154421" y="242698"/>
                    <a:pt x="153713" y="247687"/>
                  </a:cubicBezTo>
                  <a:cubicBezTo>
                    <a:pt x="152650" y="251964"/>
                    <a:pt x="153358" y="255884"/>
                    <a:pt x="150879" y="259447"/>
                  </a:cubicBezTo>
                  <a:cubicBezTo>
                    <a:pt x="150524" y="260873"/>
                    <a:pt x="148753" y="260516"/>
                    <a:pt x="148045" y="259447"/>
                  </a:cubicBezTo>
                  <a:cubicBezTo>
                    <a:pt x="142377" y="251251"/>
                    <a:pt x="149462" y="235927"/>
                    <a:pt x="154421" y="228799"/>
                  </a:cubicBezTo>
                  <a:lnTo>
                    <a:pt x="165187" y="221204"/>
                  </a:lnTo>
                  <a:lnTo>
                    <a:pt x="146853" y="218243"/>
                  </a:lnTo>
                  <a:lnTo>
                    <a:pt x="139693" y="215609"/>
                  </a:lnTo>
                  <a:lnTo>
                    <a:pt x="136159" y="233498"/>
                  </a:lnTo>
                  <a:cubicBezTo>
                    <a:pt x="137237" y="243409"/>
                    <a:pt x="137596" y="253053"/>
                    <a:pt x="126824" y="257340"/>
                  </a:cubicBezTo>
                  <a:cubicBezTo>
                    <a:pt x="125387" y="257697"/>
                    <a:pt x="124310" y="255911"/>
                    <a:pt x="125028" y="254840"/>
                  </a:cubicBezTo>
                  <a:cubicBezTo>
                    <a:pt x="129696" y="247160"/>
                    <a:pt x="128080" y="236712"/>
                    <a:pt x="127721" y="226890"/>
                  </a:cubicBezTo>
                  <a:lnTo>
                    <a:pt x="133461" y="213317"/>
                  </a:lnTo>
                  <a:lnTo>
                    <a:pt x="102981" y="202105"/>
                  </a:lnTo>
                  <a:lnTo>
                    <a:pt x="95864" y="219611"/>
                  </a:lnTo>
                  <a:cubicBezTo>
                    <a:pt x="94078" y="226452"/>
                    <a:pt x="93720" y="233293"/>
                    <a:pt x="93006" y="240134"/>
                  </a:cubicBezTo>
                  <a:cubicBezTo>
                    <a:pt x="91935" y="248775"/>
                    <a:pt x="89077" y="258857"/>
                    <a:pt x="80505" y="262097"/>
                  </a:cubicBezTo>
                  <a:cubicBezTo>
                    <a:pt x="79076" y="262457"/>
                    <a:pt x="77290" y="260657"/>
                    <a:pt x="78004" y="259217"/>
                  </a:cubicBezTo>
                  <a:cubicBezTo>
                    <a:pt x="82648" y="248055"/>
                    <a:pt x="82648" y="237614"/>
                    <a:pt x="84791" y="225732"/>
                  </a:cubicBezTo>
                  <a:cubicBezTo>
                    <a:pt x="85684" y="220331"/>
                    <a:pt x="87202" y="213760"/>
                    <a:pt x="89747" y="207909"/>
                  </a:cubicBezTo>
                  <a:lnTo>
                    <a:pt x="96491" y="199718"/>
                  </a:lnTo>
                  <a:lnTo>
                    <a:pt x="95179" y="199235"/>
                  </a:lnTo>
                  <a:lnTo>
                    <a:pt x="64490" y="170350"/>
                  </a:lnTo>
                  <a:lnTo>
                    <a:pt x="64560" y="174278"/>
                  </a:lnTo>
                  <a:cubicBezTo>
                    <a:pt x="58151" y="182215"/>
                    <a:pt x="53166" y="190874"/>
                    <a:pt x="48181" y="199173"/>
                  </a:cubicBezTo>
                  <a:cubicBezTo>
                    <a:pt x="44264" y="206389"/>
                    <a:pt x="42127" y="215409"/>
                    <a:pt x="35362" y="220460"/>
                  </a:cubicBezTo>
                  <a:cubicBezTo>
                    <a:pt x="34294" y="221181"/>
                    <a:pt x="32513" y="220099"/>
                    <a:pt x="32157" y="219017"/>
                  </a:cubicBezTo>
                  <a:cubicBezTo>
                    <a:pt x="29665" y="209997"/>
                    <a:pt x="36074" y="200616"/>
                    <a:pt x="40347" y="193400"/>
                  </a:cubicBezTo>
                  <a:cubicBezTo>
                    <a:pt x="45332" y="184380"/>
                    <a:pt x="52454" y="176442"/>
                    <a:pt x="59575" y="169226"/>
                  </a:cubicBezTo>
                  <a:lnTo>
                    <a:pt x="63370" y="169296"/>
                  </a:lnTo>
                  <a:lnTo>
                    <a:pt x="57828" y="164080"/>
                  </a:lnTo>
                  <a:lnTo>
                    <a:pt x="53625" y="149182"/>
                  </a:lnTo>
                  <a:lnTo>
                    <a:pt x="28714" y="160544"/>
                  </a:lnTo>
                  <a:cubicBezTo>
                    <a:pt x="19614" y="163846"/>
                    <a:pt x="10240" y="165893"/>
                    <a:pt x="1686" y="164591"/>
                  </a:cubicBezTo>
                  <a:cubicBezTo>
                    <a:pt x="-498" y="164219"/>
                    <a:pt x="-498" y="161242"/>
                    <a:pt x="1322" y="160126"/>
                  </a:cubicBezTo>
                  <a:cubicBezTo>
                    <a:pt x="8602" y="156405"/>
                    <a:pt x="17338" y="155661"/>
                    <a:pt x="25347" y="153428"/>
                  </a:cubicBezTo>
                  <a:cubicBezTo>
                    <a:pt x="34811" y="151196"/>
                    <a:pt x="43547" y="148219"/>
                    <a:pt x="52284" y="144498"/>
                  </a:cubicBezTo>
                  <a:lnTo>
                    <a:pt x="52350" y="144661"/>
                  </a:lnTo>
                  <a:lnTo>
                    <a:pt x="45964" y="122026"/>
                  </a:lnTo>
                  <a:lnTo>
                    <a:pt x="51097" y="101980"/>
                  </a:lnTo>
                  <a:lnTo>
                    <a:pt x="33422" y="89954"/>
                  </a:lnTo>
                  <a:cubicBezTo>
                    <a:pt x="27241" y="86643"/>
                    <a:pt x="19970" y="84436"/>
                    <a:pt x="14881" y="79654"/>
                  </a:cubicBezTo>
                  <a:cubicBezTo>
                    <a:pt x="13790" y="78918"/>
                    <a:pt x="14517" y="77447"/>
                    <a:pt x="15608" y="77447"/>
                  </a:cubicBezTo>
                  <a:cubicBezTo>
                    <a:pt x="23242" y="77079"/>
                    <a:pt x="31240" y="81493"/>
                    <a:pt x="37421" y="85172"/>
                  </a:cubicBezTo>
                  <a:lnTo>
                    <a:pt x="52519" y="96428"/>
                  </a:lnTo>
                  <a:lnTo>
                    <a:pt x="53147" y="93975"/>
                  </a:lnTo>
                  <a:lnTo>
                    <a:pt x="73629" y="73113"/>
                  </a:lnTo>
                  <a:lnTo>
                    <a:pt x="72101" y="71667"/>
                  </a:lnTo>
                  <a:cubicBezTo>
                    <a:pt x="71753" y="61204"/>
                    <a:pt x="70010" y="50380"/>
                    <a:pt x="68616" y="39917"/>
                  </a:cubicBezTo>
                  <a:cubicBezTo>
                    <a:pt x="67571" y="31979"/>
                    <a:pt x="66177" y="23320"/>
                    <a:pt x="67919" y="15383"/>
                  </a:cubicBezTo>
                  <a:cubicBezTo>
                    <a:pt x="68268" y="13940"/>
                    <a:pt x="70707" y="13579"/>
                    <a:pt x="71056" y="15022"/>
                  </a:cubicBezTo>
                  <a:cubicBezTo>
                    <a:pt x="74541" y="23681"/>
                    <a:pt x="75238" y="33783"/>
                    <a:pt x="76283" y="42803"/>
                  </a:cubicBezTo>
                  <a:lnTo>
                    <a:pt x="78954" y="67689"/>
                  </a:lnTo>
                  <a:lnTo>
                    <a:pt x="83631" y="62925"/>
                  </a:lnTo>
                  <a:lnTo>
                    <a:pt x="114906" y="55497"/>
                  </a:lnTo>
                  <a:lnTo>
                    <a:pt x="110804" y="35037"/>
                  </a:lnTo>
                  <a:cubicBezTo>
                    <a:pt x="110098" y="27429"/>
                    <a:pt x="109040" y="18735"/>
                    <a:pt x="112920" y="11853"/>
                  </a:cubicBezTo>
                  <a:cubicBezTo>
                    <a:pt x="113626" y="10404"/>
                    <a:pt x="115743" y="11128"/>
                    <a:pt x="116095" y="12215"/>
                  </a:cubicBezTo>
                  <a:cubicBezTo>
                    <a:pt x="118741" y="19098"/>
                    <a:pt x="118829" y="26433"/>
                    <a:pt x="119050" y="33769"/>
                  </a:cubicBezTo>
                  <a:lnTo>
                    <a:pt x="122514" y="53690"/>
                  </a:lnTo>
                  <a:lnTo>
                    <a:pt x="130091" y="51890"/>
                  </a:lnTo>
                  <a:lnTo>
                    <a:pt x="138875" y="52740"/>
                  </a:lnTo>
                  <a:lnTo>
                    <a:pt x="142824" y="23769"/>
                  </a:lnTo>
                  <a:cubicBezTo>
                    <a:pt x="145428" y="15490"/>
                    <a:pt x="149521" y="4691"/>
                    <a:pt x="157706" y="372"/>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9" name="Freeform 917">
              <a:extLst>
                <a:ext uri="{FF2B5EF4-FFF2-40B4-BE49-F238E27FC236}">
                  <a16:creationId xmlns:a16="http://schemas.microsoft.com/office/drawing/2014/main" id="{78B1D7E1-464D-A148-B9C0-E7410414F752}"/>
                </a:ext>
              </a:extLst>
            </p:cNvPr>
            <p:cNvSpPr>
              <a:spLocks/>
            </p:cNvSpPr>
            <p:nvPr/>
          </p:nvSpPr>
          <p:spPr bwMode="auto">
            <a:xfrm rot="301214">
              <a:off x="10574448" y="-243970"/>
              <a:ext cx="2016224" cy="2009306"/>
            </a:xfrm>
            <a:custGeom>
              <a:avLst/>
              <a:gdLst/>
              <a:ahLst/>
              <a:cxnLst/>
              <a:rect l="0" t="0" r="r" b="b"/>
              <a:pathLst>
                <a:path w="2180255" h="2172774">
                  <a:moveTo>
                    <a:pt x="868249" y="1387570"/>
                  </a:moveTo>
                  <a:lnTo>
                    <a:pt x="864248" y="1395621"/>
                  </a:lnTo>
                  <a:cubicBezTo>
                    <a:pt x="849931" y="1414021"/>
                    <a:pt x="825533" y="1423095"/>
                    <a:pt x="801337" y="1416642"/>
                  </a:cubicBezTo>
                  <a:lnTo>
                    <a:pt x="788911" y="1410437"/>
                  </a:lnTo>
                  <a:lnTo>
                    <a:pt x="783411" y="1415882"/>
                  </a:lnTo>
                  <a:lnTo>
                    <a:pt x="594417" y="1605174"/>
                  </a:lnTo>
                  <a:lnTo>
                    <a:pt x="601855" y="1626680"/>
                  </a:lnTo>
                  <a:cubicBezTo>
                    <a:pt x="602953" y="1634415"/>
                    <a:pt x="602570" y="1642503"/>
                    <a:pt x="600498" y="1650568"/>
                  </a:cubicBezTo>
                  <a:cubicBezTo>
                    <a:pt x="598335" y="1658544"/>
                    <a:pt x="594641" y="1665713"/>
                    <a:pt x="589815" y="1671847"/>
                  </a:cubicBezTo>
                  <a:lnTo>
                    <a:pt x="573099" y="1686254"/>
                  </a:lnTo>
                  <a:lnTo>
                    <a:pt x="582428" y="1717084"/>
                  </a:lnTo>
                  <a:cubicBezTo>
                    <a:pt x="587646" y="1739527"/>
                    <a:pt x="592145" y="1762194"/>
                    <a:pt x="597722" y="1783243"/>
                  </a:cubicBezTo>
                  <a:lnTo>
                    <a:pt x="643043" y="1952161"/>
                  </a:lnTo>
                  <a:lnTo>
                    <a:pt x="662303" y="1953398"/>
                  </a:lnTo>
                  <a:cubicBezTo>
                    <a:pt x="686499" y="1959910"/>
                    <a:pt x="703235" y="1980259"/>
                    <a:pt x="706462" y="2003763"/>
                  </a:cubicBezTo>
                  <a:lnTo>
                    <a:pt x="705692" y="2016155"/>
                  </a:lnTo>
                  <a:lnTo>
                    <a:pt x="925197" y="2075044"/>
                  </a:lnTo>
                  <a:cubicBezTo>
                    <a:pt x="935588" y="2077878"/>
                    <a:pt x="948358" y="2082735"/>
                    <a:pt x="961779" y="2087567"/>
                  </a:cubicBezTo>
                  <a:lnTo>
                    <a:pt x="969113" y="2089808"/>
                  </a:lnTo>
                  <a:lnTo>
                    <a:pt x="976038" y="2075940"/>
                  </a:lnTo>
                  <a:cubicBezTo>
                    <a:pt x="990438" y="2057541"/>
                    <a:pt x="1014971" y="2048467"/>
                    <a:pt x="1038898" y="2054919"/>
                  </a:cubicBezTo>
                  <a:lnTo>
                    <a:pt x="1056818" y="2063804"/>
                  </a:lnTo>
                  <a:lnTo>
                    <a:pt x="1081018" y="2039424"/>
                  </a:lnTo>
                  <a:lnTo>
                    <a:pt x="1252082" y="1868387"/>
                  </a:lnTo>
                  <a:lnTo>
                    <a:pt x="1247642" y="1863299"/>
                  </a:lnTo>
                  <a:cubicBezTo>
                    <a:pt x="1239935" y="1849991"/>
                    <a:pt x="1237336" y="1833770"/>
                    <a:pt x="1241637" y="1817819"/>
                  </a:cubicBezTo>
                  <a:cubicBezTo>
                    <a:pt x="1245939" y="1801867"/>
                    <a:pt x="1256335" y="1789141"/>
                    <a:pt x="1269643" y="1781479"/>
                  </a:cubicBezTo>
                  <a:lnTo>
                    <a:pt x="1271170" y="1780955"/>
                  </a:lnTo>
                  <a:lnTo>
                    <a:pt x="1238637" y="1659830"/>
                  </a:lnTo>
                  <a:lnTo>
                    <a:pt x="1201163" y="1519672"/>
                  </a:lnTo>
                  <a:lnTo>
                    <a:pt x="1178404" y="1518242"/>
                  </a:lnTo>
                  <a:cubicBezTo>
                    <a:pt x="1153985" y="1511790"/>
                    <a:pt x="1137096" y="1491626"/>
                    <a:pt x="1133840" y="1468488"/>
                  </a:cubicBezTo>
                  <a:lnTo>
                    <a:pt x="1134468" y="1458650"/>
                  </a:lnTo>
                  <a:lnTo>
                    <a:pt x="1014666" y="1426539"/>
                  </a:lnTo>
                  <a:lnTo>
                    <a:pt x="868249" y="1387570"/>
                  </a:lnTo>
                  <a:close/>
                  <a:moveTo>
                    <a:pt x="1524022" y="1210721"/>
                  </a:moveTo>
                  <a:lnTo>
                    <a:pt x="1516660" y="1225607"/>
                  </a:lnTo>
                  <a:cubicBezTo>
                    <a:pt x="1502260" y="1244158"/>
                    <a:pt x="1477727" y="1253232"/>
                    <a:pt x="1453800" y="1246779"/>
                  </a:cubicBezTo>
                  <a:lnTo>
                    <a:pt x="1436444" y="1238115"/>
                  </a:lnTo>
                  <a:lnTo>
                    <a:pt x="1436118" y="1238442"/>
                  </a:lnTo>
                  <a:lnTo>
                    <a:pt x="1245436" y="1429181"/>
                  </a:lnTo>
                  <a:lnTo>
                    <a:pt x="1246370" y="1430238"/>
                  </a:lnTo>
                  <a:cubicBezTo>
                    <a:pt x="1254193" y="1443502"/>
                    <a:pt x="1256906" y="1459633"/>
                    <a:pt x="1252565" y="1475585"/>
                  </a:cubicBezTo>
                  <a:cubicBezTo>
                    <a:pt x="1250304" y="1483650"/>
                    <a:pt x="1246551" y="1490887"/>
                    <a:pt x="1241690" y="1497070"/>
                  </a:cubicBezTo>
                  <a:lnTo>
                    <a:pt x="1227829" y="1509067"/>
                  </a:lnTo>
                  <a:lnTo>
                    <a:pt x="1232871" y="1532005"/>
                  </a:lnTo>
                  <a:lnTo>
                    <a:pt x="1235182" y="1539508"/>
                  </a:lnTo>
                  <a:cubicBezTo>
                    <a:pt x="1240443" y="1561996"/>
                    <a:pt x="1244939" y="1584754"/>
                    <a:pt x="1250514" y="1605803"/>
                  </a:cubicBezTo>
                  <a:lnTo>
                    <a:pt x="1295697" y="1774286"/>
                  </a:lnTo>
                  <a:lnTo>
                    <a:pt x="1315123" y="1775519"/>
                  </a:lnTo>
                  <a:cubicBezTo>
                    <a:pt x="1339320" y="1781972"/>
                    <a:pt x="1355854" y="1802136"/>
                    <a:pt x="1359131" y="1825274"/>
                  </a:cubicBezTo>
                  <a:lnTo>
                    <a:pt x="1358363" y="1838773"/>
                  </a:lnTo>
                  <a:lnTo>
                    <a:pt x="1577838" y="1897604"/>
                  </a:lnTo>
                  <a:cubicBezTo>
                    <a:pt x="1588225" y="1900303"/>
                    <a:pt x="1600938" y="1905076"/>
                    <a:pt x="1614289" y="1909874"/>
                  </a:cubicBezTo>
                  <a:lnTo>
                    <a:pt x="1621511" y="1912101"/>
                  </a:lnTo>
                  <a:lnTo>
                    <a:pt x="1628450" y="1898135"/>
                  </a:lnTo>
                  <a:cubicBezTo>
                    <a:pt x="1642767" y="1879718"/>
                    <a:pt x="1667165" y="1870577"/>
                    <a:pt x="1691361" y="1876761"/>
                  </a:cubicBezTo>
                  <a:lnTo>
                    <a:pt x="1709231" y="1885811"/>
                  </a:lnTo>
                  <a:lnTo>
                    <a:pt x="1733227" y="1861624"/>
                  </a:lnTo>
                  <a:lnTo>
                    <a:pt x="1901481" y="1693620"/>
                  </a:lnTo>
                  <a:lnTo>
                    <a:pt x="1898651" y="1690397"/>
                  </a:lnTo>
                  <a:cubicBezTo>
                    <a:pt x="1890899" y="1677133"/>
                    <a:pt x="1888211" y="1660913"/>
                    <a:pt x="1892512" y="1644782"/>
                  </a:cubicBezTo>
                  <a:cubicBezTo>
                    <a:pt x="1896814" y="1628830"/>
                    <a:pt x="1907210" y="1616104"/>
                    <a:pt x="1920518" y="1608442"/>
                  </a:cubicBezTo>
                  <a:lnTo>
                    <a:pt x="1924531" y="1607064"/>
                  </a:lnTo>
                  <a:lnTo>
                    <a:pt x="1891134" y="1482030"/>
                  </a:lnTo>
                  <a:lnTo>
                    <a:pt x="1853978" y="1344613"/>
                  </a:lnTo>
                  <a:lnTo>
                    <a:pt x="1838333" y="1343617"/>
                  </a:lnTo>
                  <a:cubicBezTo>
                    <a:pt x="1814137" y="1337165"/>
                    <a:pt x="1797401" y="1317203"/>
                    <a:pt x="1794174" y="1294014"/>
                  </a:cubicBezTo>
                  <a:lnTo>
                    <a:pt x="1794843" y="1283365"/>
                  </a:lnTo>
                  <a:lnTo>
                    <a:pt x="1666913" y="1249075"/>
                  </a:lnTo>
                  <a:lnTo>
                    <a:pt x="1524022" y="1210721"/>
                  </a:lnTo>
                  <a:close/>
                  <a:moveTo>
                    <a:pt x="390522" y="909698"/>
                  </a:moveTo>
                  <a:lnTo>
                    <a:pt x="386562" y="917783"/>
                  </a:lnTo>
                  <a:cubicBezTo>
                    <a:pt x="372296" y="936183"/>
                    <a:pt x="347696" y="945257"/>
                    <a:pt x="323499" y="938804"/>
                  </a:cubicBezTo>
                  <a:lnTo>
                    <a:pt x="310238" y="932183"/>
                  </a:lnTo>
                  <a:lnTo>
                    <a:pt x="302758" y="939665"/>
                  </a:lnTo>
                  <a:lnTo>
                    <a:pt x="111798" y="1130350"/>
                  </a:lnTo>
                  <a:lnTo>
                    <a:pt x="113030" y="1131744"/>
                  </a:lnTo>
                  <a:cubicBezTo>
                    <a:pt x="120808" y="1145052"/>
                    <a:pt x="123431" y="1161362"/>
                    <a:pt x="119090" y="1177493"/>
                  </a:cubicBezTo>
                  <a:cubicBezTo>
                    <a:pt x="116829" y="1185469"/>
                    <a:pt x="113075" y="1192638"/>
                    <a:pt x="108209" y="1198771"/>
                  </a:cubicBezTo>
                  <a:lnTo>
                    <a:pt x="92768" y="1212013"/>
                  </a:lnTo>
                  <a:lnTo>
                    <a:pt x="101595" y="1240869"/>
                  </a:lnTo>
                  <a:cubicBezTo>
                    <a:pt x="106813" y="1263367"/>
                    <a:pt x="111311" y="1286135"/>
                    <a:pt x="117069" y="1307193"/>
                  </a:cubicBezTo>
                  <a:lnTo>
                    <a:pt x="162296" y="1475840"/>
                  </a:lnTo>
                  <a:lnTo>
                    <a:pt x="181648" y="1477069"/>
                  </a:lnTo>
                  <a:cubicBezTo>
                    <a:pt x="205844" y="1483522"/>
                    <a:pt x="222379" y="1503685"/>
                    <a:pt x="225504" y="1526823"/>
                  </a:cubicBezTo>
                  <a:lnTo>
                    <a:pt x="224628" y="1540179"/>
                  </a:lnTo>
                  <a:lnTo>
                    <a:pt x="444544" y="1599129"/>
                  </a:lnTo>
                  <a:lnTo>
                    <a:pt x="487834" y="1613915"/>
                  </a:lnTo>
                  <a:lnTo>
                    <a:pt x="502940" y="1589533"/>
                  </a:lnTo>
                  <a:cubicBezTo>
                    <a:pt x="511600" y="1581965"/>
                    <a:pt x="522332" y="1577012"/>
                    <a:pt x="533862" y="1575374"/>
                  </a:cubicBezTo>
                  <a:cubicBezTo>
                    <a:pt x="541549" y="1574282"/>
                    <a:pt x="549590" y="1574663"/>
                    <a:pt x="557609" y="1576724"/>
                  </a:cubicBezTo>
                  <a:lnTo>
                    <a:pt x="576813" y="1586332"/>
                  </a:lnTo>
                  <a:lnTo>
                    <a:pt x="599646" y="1563492"/>
                  </a:lnTo>
                  <a:lnTo>
                    <a:pt x="769245" y="1393539"/>
                  </a:lnTo>
                  <a:lnTo>
                    <a:pt x="764997" y="1388637"/>
                  </a:lnTo>
                  <a:cubicBezTo>
                    <a:pt x="757335" y="1375329"/>
                    <a:pt x="754736" y="1359108"/>
                    <a:pt x="759037" y="1343156"/>
                  </a:cubicBezTo>
                  <a:cubicBezTo>
                    <a:pt x="763339" y="1327204"/>
                    <a:pt x="773645" y="1314479"/>
                    <a:pt x="786908" y="1306817"/>
                  </a:cubicBezTo>
                  <a:lnTo>
                    <a:pt x="789320" y="1305988"/>
                  </a:lnTo>
                  <a:lnTo>
                    <a:pt x="718011" y="1040215"/>
                  </a:lnTo>
                  <a:lnTo>
                    <a:pt x="699737" y="1039176"/>
                  </a:lnTo>
                  <a:cubicBezTo>
                    <a:pt x="675809" y="1032723"/>
                    <a:pt x="659140" y="1012559"/>
                    <a:pt x="655780" y="989421"/>
                  </a:cubicBezTo>
                  <a:lnTo>
                    <a:pt x="656252" y="980803"/>
                  </a:lnTo>
                  <a:lnTo>
                    <a:pt x="653514" y="980021"/>
                  </a:lnTo>
                  <a:lnTo>
                    <a:pt x="536613" y="948702"/>
                  </a:lnTo>
                  <a:lnTo>
                    <a:pt x="487570" y="935608"/>
                  </a:lnTo>
                  <a:lnTo>
                    <a:pt x="439146" y="923466"/>
                  </a:lnTo>
                  <a:lnTo>
                    <a:pt x="425694" y="919088"/>
                  </a:lnTo>
                  <a:lnTo>
                    <a:pt x="390522" y="909698"/>
                  </a:lnTo>
                  <a:close/>
                  <a:moveTo>
                    <a:pt x="1044767" y="734474"/>
                  </a:moveTo>
                  <a:lnTo>
                    <a:pt x="1038873" y="746333"/>
                  </a:lnTo>
                  <a:cubicBezTo>
                    <a:pt x="1024556" y="764733"/>
                    <a:pt x="1000158" y="773807"/>
                    <a:pt x="975962" y="767354"/>
                  </a:cubicBezTo>
                  <a:lnTo>
                    <a:pt x="958400" y="758587"/>
                  </a:lnTo>
                  <a:lnTo>
                    <a:pt x="953158" y="763780"/>
                  </a:lnTo>
                  <a:lnTo>
                    <a:pt x="766630" y="950364"/>
                  </a:lnTo>
                  <a:lnTo>
                    <a:pt x="767218" y="951037"/>
                  </a:lnTo>
                  <a:cubicBezTo>
                    <a:pt x="774925" y="964346"/>
                    <a:pt x="777524" y="980566"/>
                    <a:pt x="773223" y="996518"/>
                  </a:cubicBezTo>
                  <a:cubicBezTo>
                    <a:pt x="771072" y="1004584"/>
                    <a:pt x="767398" y="1011798"/>
                    <a:pt x="762597" y="1017953"/>
                  </a:cubicBezTo>
                  <a:lnTo>
                    <a:pt x="746402" y="1032009"/>
                  </a:lnTo>
                  <a:lnTo>
                    <a:pt x="752947" y="1062150"/>
                  </a:lnTo>
                  <a:lnTo>
                    <a:pt x="760302" y="1098513"/>
                  </a:lnTo>
                  <a:lnTo>
                    <a:pt x="761529" y="1103771"/>
                  </a:lnTo>
                  <a:lnTo>
                    <a:pt x="814051" y="1299692"/>
                  </a:lnTo>
                  <a:lnTo>
                    <a:pt x="832523" y="1300857"/>
                  </a:lnTo>
                  <a:cubicBezTo>
                    <a:pt x="856451" y="1307310"/>
                    <a:pt x="873120" y="1327473"/>
                    <a:pt x="876329" y="1350611"/>
                  </a:cubicBezTo>
                  <a:lnTo>
                    <a:pt x="875570" y="1362570"/>
                  </a:lnTo>
                  <a:lnTo>
                    <a:pt x="1140901" y="1433668"/>
                  </a:lnTo>
                  <a:lnTo>
                    <a:pt x="1146077" y="1423321"/>
                  </a:lnTo>
                  <a:cubicBezTo>
                    <a:pt x="1160610" y="1404854"/>
                    <a:pt x="1185368" y="1395915"/>
                    <a:pt x="1209516" y="1402099"/>
                  </a:cubicBezTo>
                  <a:lnTo>
                    <a:pt x="1227070" y="1410885"/>
                  </a:lnTo>
                  <a:lnTo>
                    <a:pt x="1250627" y="1387320"/>
                  </a:lnTo>
                  <a:lnTo>
                    <a:pt x="1418071" y="1219528"/>
                  </a:lnTo>
                  <a:lnTo>
                    <a:pt x="1417415" y="1218774"/>
                  </a:lnTo>
                  <a:cubicBezTo>
                    <a:pt x="1409708" y="1205466"/>
                    <a:pt x="1407020" y="1189245"/>
                    <a:pt x="1411142" y="1173293"/>
                  </a:cubicBezTo>
                  <a:cubicBezTo>
                    <a:pt x="1415444" y="1157341"/>
                    <a:pt x="1425839" y="1144616"/>
                    <a:pt x="1439147" y="1136954"/>
                  </a:cubicBezTo>
                  <a:lnTo>
                    <a:pt x="1442591" y="1135772"/>
                  </a:lnTo>
                  <a:lnTo>
                    <a:pt x="1408534" y="1007367"/>
                  </a:lnTo>
                  <a:lnTo>
                    <a:pt x="1371584" y="870372"/>
                  </a:lnTo>
                  <a:lnTo>
                    <a:pt x="1352667" y="869313"/>
                  </a:lnTo>
                  <a:cubicBezTo>
                    <a:pt x="1328520" y="862860"/>
                    <a:pt x="1311698" y="842696"/>
                    <a:pt x="1308459" y="819559"/>
                  </a:cubicBezTo>
                  <a:lnTo>
                    <a:pt x="1309358" y="805535"/>
                  </a:lnTo>
                  <a:lnTo>
                    <a:pt x="1284845" y="798551"/>
                  </a:lnTo>
                  <a:lnTo>
                    <a:pt x="1187344" y="772489"/>
                  </a:lnTo>
                  <a:lnTo>
                    <a:pt x="1160433" y="765314"/>
                  </a:lnTo>
                  <a:lnTo>
                    <a:pt x="1089483" y="747589"/>
                  </a:lnTo>
                  <a:lnTo>
                    <a:pt x="1070677" y="741382"/>
                  </a:lnTo>
                  <a:lnTo>
                    <a:pt x="1044767" y="734474"/>
                  </a:lnTo>
                  <a:close/>
                  <a:moveTo>
                    <a:pt x="1697498" y="555092"/>
                  </a:moveTo>
                  <a:lnTo>
                    <a:pt x="1687930" y="574303"/>
                  </a:lnTo>
                  <a:cubicBezTo>
                    <a:pt x="1673398" y="592973"/>
                    <a:pt x="1648640" y="602334"/>
                    <a:pt x="1624492" y="595822"/>
                  </a:cubicBezTo>
                  <a:lnTo>
                    <a:pt x="1605517" y="586232"/>
                  </a:lnTo>
                  <a:lnTo>
                    <a:pt x="1416121" y="775684"/>
                  </a:lnTo>
                  <a:lnTo>
                    <a:pt x="1420950" y="781175"/>
                  </a:lnTo>
                  <a:cubicBezTo>
                    <a:pt x="1428727" y="794483"/>
                    <a:pt x="1431350" y="810703"/>
                    <a:pt x="1426828" y="826655"/>
                  </a:cubicBezTo>
                  <a:cubicBezTo>
                    <a:pt x="1424658" y="834721"/>
                    <a:pt x="1420972" y="841935"/>
                    <a:pt x="1416156" y="848090"/>
                  </a:cubicBezTo>
                  <a:lnTo>
                    <a:pt x="1398726" y="863153"/>
                  </a:lnTo>
                  <a:lnTo>
                    <a:pt x="1402006" y="878784"/>
                  </a:lnTo>
                  <a:lnTo>
                    <a:pt x="1404573" y="887172"/>
                  </a:lnTo>
                  <a:cubicBezTo>
                    <a:pt x="1409791" y="909625"/>
                    <a:pt x="1414289" y="932303"/>
                    <a:pt x="1420047" y="953181"/>
                  </a:cubicBezTo>
                  <a:lnTo>
                    <a:pt x="1467154" y="1129885"/>
                  </a:lnTo>
                  <a:lnTo>
                    <a:pt x="1484628" y="1130994"/>
                  </a:lnTo>
                  <a:cubicBezTo>
                    <a:pt x="1508824" y="1137178"/>
                    <a:pt x="1525560" y="1157274"/>
                    <a:pt x="1528787" y="1180396"/>
                  </a:cubicBezTo>
                  <a:lnTo>
                    <a:pt x="1528477" y="1185290"/>
                  </a:lnTo>
                  <a:lnTo>
                    <a:pt x="1801506" y="1258399"/>
                  </a:lnTo>
                  <a:lnTo>
                    <a:pt x="1806250" y="1248853"/>
                  </a:lnTo>
                  <a:cubicBezTo>
                    <a:pt x="1820567" y="1230453"/>
                    <a:pt x="1844965" y="1221380"/>
                    <a:pt x="1869161" y="1227832"/>
                  </a:cubicBezTo>
                  <a:lnTo>
                    <a:pt x="1879724" y="1233106"/>
                  </a:lnTo>
                  <a:lnTo>
                    <a:pt x="1903343" y="1209839"/>
                  </a:lnTo>
                  <a:lnTo>
                    <a:pt x="2071480" y="1041351"/>
                  </a:lnTo>
                  <a:lnTo>
                    <a:pt x="2068380" y="1037799"/>
                  </a:lnTo>
                  <a:cubicBezTo>
                    <a:pt x="2060673" y="1024491"/>
                    <a:pt x="2058074" y="1008270"/>
                    <a:pt x="2062375" y="992318"/>
                  </a:cubicBezTo>
                  <a:cubicBezTo>
                    <a:pt x="2066856" y="976367"/>
                    <a:pt x="2077252" y="963641"/>
                    <a:pt x="2090515" y="955934"/>
                  </a:cubicBezTo>
                  <a:lnTo>
                    <a:pt x="2094399" y="954576"/>
                  </a:lnTo>
                  <a:lnTo>
                    <a:pt x="2060962" y="829712"/>
                  </a:lnTo>
                  <a:lnTo>
                    <a:pt x="2024622" y="693731"/>
                  </a:lnTo>
                  <a:lnTo>
                    <a:pt x="2007837" y="692660"/>
                  </a:lnTo>
                  <a:cubicBezTo>
                    <a:pt x="1983909" y="686148"/>
                    <a:pt x="1967240" y="665799"/>
                    <a:pt x="1964031" y="642448"/>
                  </a:cubicBezTo>
                  <a:lnTo>
                    <a:pt x="1964898" y="628659"/>
                  </a:lnTo>
                  <a:lnTo>
                    <a:pt x="1875903" y="603246"/>
                  </a:lnTo>
                  <a:cubicBezTo>
                    <a:pt x="1831100" y="591952"/>
                    <a:pt x="1786027" y="581333"/>
                    <a:pt x="1741764" y="569454"/>
                  </a:cubicBezTo>
                  <a:lnTo>
                    <a:pt x="1697498" y="555092"/>
                  </a:lnTo>
                  <a:close/>
                  <a:moveTo>
                    <a:pt x="564725" y="254245"/>
                  </a:moveTo>
                  <a:lnTo>
                    <a:pt x="557763" y="268194"/>
                  </a:lnTo>
                  <a:cubicBezTo>
                    <a:pt x="543341" y="286694"/>
                    <a:pt x="518810" y="295970"/>
                    <a:pt x="495087" y="289517"/>
                  </a:cubicBezTo>
                  <a:lnTo>
                    <a:pt x="479795" y="281904"/>
                  </a:lnTo>
                  <a:lnTo>
                    <a:pt x="475796" y="285942"/>
                  </a:lnTo>
                  <a:lnTo>
                    <a:pt x="288089" y="473618"/>
                  </a:lnTo>
                  <a:lnTo>
                    <a:pt x="295304" y="494596"/>
                  </a:lnTo>
                  <a:cubicBezTo>
                    <a:pt x="296374" y="502303"/>
                    <a:pt x="295948" y="510346"/>
                    <a:pt x="293797" y="518322"/>
                  </a:cubicBezTo>
                  <a:cubicBezTo>
                    <a:pt x="289496" y="534453"/>
                    <a:pt x="279190" y="547268"/>
                    <a:pt x="265926" y="554975"/>
                  </a:cubicBezTo>
                  <a:lnTo>
                    <a:pt x="264850" y="555117"/>
                  </a:lnTo>
                  <a:lnTo>
                    <a:pt x="274588" y="587008"/>
                  </a:lnTo>
                  <a:cubicBezTo>
                    <a:pt x="279761" y="609496"/>
                    <a:pt x="284169" y="632254"/>
                    <a:pt x="289747" y="653302"/>
                  </a:cubicBezTo>
                  <a:lnTo>
                    <a:pt x="335941" y="825475"/>
                  </a:lnTo>
                  <a:lnTo>
                    <a:pt x="354686" y="823019"/>
                  </a:lnTo>
                  <a:cubicBezTo>
                    <a:pt x="378613" y="829472"/>
                    <a:pt x="395282" y="849635"/>
                    <a:pt x="398492" y="872773"/>
                  </a:cubicBezTo>
                  <a:lnTo>
                    <a:pt x="397640" y="886194"/>
                  </a:lnTo>
                  <a:lnTo>
                    <a:pt x="617222" y="945104"/>
                  </a:lnTo>
                  <a:lnTo>
                    <a:pt x="629700" y="949360"/>
                  </a:lnTo>
                  <a:lnTo>
                    <a:pt x="661058" y="957814"/>
                  </a:lnTo>
                  <a:lnTo>
                    <a:pt x="667856" y="944355"/>
                  </a:lnTo>
                  <a:cubicBezTo>
                    <a:pt x="682306" y="925855"/>
                    <a:pt x="706637" y="916580"/>
                    <a:pt x="730565" y="923032"/>
                  </a:cubicBezTo>
                  <a:lnTo>
                    <a:pt x="749678" y="932484"/>
                  </a:lnTo>
                  <a:lnTo>
                    <a:pt x="772683" y="909483"/>
                  </a:lnTo>
                  <a:lnTo>
                    <a:pt x="928678" y="753234"/>
                  </a:lnTo>
                  <a:lnTo>
                    <a:pt x="937247" y="743592"/>
                  </a:lnTo>
                  <a:lnTo>
                    <a:pt x="940205" y="740071"/>
                  </a:lnTo>
                  <a:lnTo>
                    <a:pt x="939577" y="739349"/>
                  </a:lnTo>
                  <a:cubicBezTo>
                    <a:pt x="931870" y="726041"/>
                    <a:pt x="929182" y="709820"/>
                    <a:pt x="933304" y="693868"/>
                  </a:cubicBezTo>
                  <a:cubicBezTo>
                    <a:pt x="937785" y="677737"/>
                    <a:pt x="948180" y="665012"/>
                    <a:pt x="961489" y="657394"/>
                  </a:cubicBezTo>
                  <a:lnTo>
                    <a:pt x="963744" y="657107"/>
                  </a:lnTo>
                  <a:lnTo>
                    <a:pt x="891302" y="387108"/>
                  </a:lnTo>
                  <a:lnTo>
                    <a:pt x="872912" y="389529"/>
                  </a:lnTo>
                  <a:cubicBezTo>
                    <a:pt x="848650" y="383077"/>
                    <a:pt x="832071" y="362913"/>
                    <a:pt x="828786" y="339775"/>
                  </a:cubicBezTo>
                  <a:lnTo>
                    <a:pt x="829506" y="327139"/>
                  </a:lnTo>
                  <a:lnTo>
                    <a:pt x="745378" y="303168"/>
                  </a:lnTo>
                  <a:cubicBezTo>
                    <a:pt x="700620" y="291879"/>
                    <a:pt x="655728" y="281265"/>
                    <a:pt x="611824" y="269391"/>
                  </a:cubicBezTo>
                  <a:lnTo>
                    <a:pt x="564725" y="254245"/>
                  </a:lnTo>
                  <a:close/>
                  <a:moveTo>
                    <a:pt x="1216608" y="78326"/>
                  </a:moveTo>
                  <a:lnTo>
                    <a:pt x="1207305" y="96744"/>
                  </a:lnTo>
                  <a:cubicBezTo>
                    <a:pt x="1192854" y="115245"/>
                    <a:pt x="1168523" y="124520"/>
                    <a:pt x="1144595" y="118068"/>
                  </a:cubicBezTo>
                  <a:lnTo>
                    <a:pt x="1126709" y="109222"/>
                  </a:lnTo>
                  <a:lnTo>
                    <a:pt x="1126196" y="109730"/>
                  </a:lnTo>
                  <a:lnTo>
                    <a:pt x="937645" y="298337"/>
                  </a:lnTo>
                  <a:lnTo>
                    <a:pt x="940306" y="301391"/>
                  </a:lnTo>
                  <a:cubicBezTo>
                    <a:pt x="948034" y="314699"/>
                    <a:pt x="950729" y="330920"/>
                    <a:pt x="946596" y="346872"/>
                  </a:cubicBezTo>
                  <a:cubicBezTo>
                    <a:pt x="944439" y="354937"/>
                    <a:pt x="940755" y="362174"/>
                    <a:pt x="935942" y="368357"/>
                  </a:cubicBezTo>
                  <a:lnTo>
                    <a:pt x="920178" y="382078"/>
                  </a:lnTo>
                  <a:lnTo>
                    <a:pt x="933901" y="447494"/>
                  </a:lnTo>
                  <a:lnTo>
                    <a:pt x="988968" y="653889"/>
                  </a:lnTo>
                  <a:lnTo>
                    <a:pt x="1007148" y="651569"/>
                  </a:lnTo>
                  <a:cubicBezTo>
                    <a:pt x="1031076" y="658022"/>
                    <a:pt x="1047745" y="678185"/>
                    <a:pt x="1050954" y="701323"/>
                  </a:cubicBezTo>
                  <a:lnTo>
                    <a:pt x="1050372" y="710501"/>
                  </a:lnTo>
                  <a:lnTo>
                    <a:pt x="1267916" y="768891"/>
                  </a:lnTo>
                  <a:lnTo>
                    <a:pt x="1284637" y="774561"/>
                  </a:lnTo>
                  <a:lnTo>
                    <a:pt x="1316373" y="783107"/>
                  </a:lnTo>
                  <a:lnTo>
                    <a:pt x="1320702" y="774492"/>
                  </a:lnTo>
                  <a:cubicBezTo>
                    <a:pt x="1335235" y="755992"/>
                    <a:pt x="1359993" y="746717"/>
                    <a:pt x="1384141" y="753169"/>
                  </a:cubicBezTo>
                  <a:lnTo>
                    <a:pt x="1397180" y="759606"/>
                  </a:lnTo>
                  <a:lnTo>
                    <a:pt x="1423665" y="732910"/>
                  </a:lnTo>
                  <a:lnTo>
                    <a:pt x="1579297" y="577232"/>
                  </a:lnTo>
                  <a:lnTo>
                    <a:pt x="1587815" y="567583"/>
                  </a:lnTo>
                  <a:lnTo>
                    <a:pt x="1587637" y="567378"/>
                  </a:lnTo>
                  <a:cubicBezTo>
                    <a:pt x="1579814" y="553948"/>
                    <a:pt x="1577101" y="537578"/>
                    <a:pt x="1581442" y="521299"/>
                  </a:cubicBezTo>
                  <a:cubicBezTo>
                    <a:pt x="1584833" y="509225"/>
                    <a:pt x="1591582" y="498983"/>
                    <a:pt x="1600392" y="491373"/>
                  </a:cubicBezTo>
                  <a:lnTo>
                    <a:pt x="1616262" y="484212"/>
                  </a:lnTo>
                  <a:lnTo>
                    <a:pt x="1581212" y="353317"/>
                  </a:lnTo>
                  <a:lnTo>
                    <a:pt x="1544835" y="217535"/>
                  </a:lnTo>
                  <a:lnTo>
                    <a:pt x="1528412" y="216492"/>
                  </a:lnTo>
                  <a:cubicBezTo>
                    <a:pt x="1504215" y="210040"/>
                    <a:pt x="1487681" y="190078"/>
                    <a:pt x="1484404" y="166889"/>
                  </a:cubicBezTo>
                  <a:lnTo>
                    <a:pt x="1485230" y="152278"/>
                  </a:lnTo>
                  <a:lnTo>
                    <a:pt x="1396463" y="126956"/>
                  </a:lnTo>
                  <a:cubicBezTo>
                    <a:pt x="1351726" y="115667"/>
                    <a:pt x="1306764" y="105053"/>
                    <a:pt x="1262521" y="93180"/>
                  </a:cubicBezTo>
                  <a:lnTo>
                    <a:pt x="1216608" y="78326"/>
                  </a:lnTo>
                  <a:close/>
                  <a:moveTo>
                    <a:pt x="1151692" y="624"/>
                  </a:moveTo>
                  <a:cubicBezTo>
                    <a:pt x="1159404" y="-496"/>
                    <a:pt x="1167447" y="-137"/>
                    <a:pt x="1175423" y="1924"/>
                  </a:cubicBezTo>
                  <a:cubicBezTo>
                    <a:pt x="1199351" y="8377"/>
                    <a:pt x="1216020" y="28540"/>
                    <a:pt x="1219381" y="51678"/>
                  </a:cubicBezTo>
                  <a:lnTo>
                    <a:pt x="1219109" y="56629"/>
                  </a:lnTo>
                  <a:lnTo>
                    <a:pt x="1492539" y="129609"/>
                  </a:lnTo>
                  <a:lnTo>
                    <a:pt x="1496531" y="121728"/>
                  </a:lnTo>
                  <a:cubicBezTo>
                    <a:pt x="1510981" y="103329"/>
                    <a:pt x="1535312" y="94255"/>
                    <a:pt x="1559240" y="100707"/>
                  </a:cubicBezTo>
                  <a:cubicBezTo>
                    <a:pt x="1591502" y="109311"/>
                    <a:pt x="1610501" y="141931"/>
                    <a:pt x="1601898" y="174193"/>
                  </a:cubicBezTo>
                  <a:cubicBezTo>
                    <a:pt x="1597596" y="190145"/>
                    <a:pt x="1587200" y="202870"/>
                    <a:pt x="1573892" y="210533"/>
                  </a:cubicBezTo>
                  <a:lnTo>
                    <a:pt x="1572234" y="211102"/>
                  </a:lnTo>
                  <a:lnTo>
                    <a:pt x="1576845" y="232153"/>
                  </a:lnTo>
                  <a:cubicBezTo>
                    <a:pt x="1579278" y="245781"/>
                    <a:pt x="1581571" y="259229"/>
                    <a:pt x="1584809" y="271282"/>
                  </a:cubicBezTo>
                  <a:lnTo>
                    <a:pt x="1640265" y="477863"/>
                  </a:lnTo>
                  <a:lnTo>
                    <a:pt x="1655603" y="478973"/>
                  </a:lnTo>
                  <a:cubicBezTo>
                    <a:pt x="1680022" y="485213"/>
                    <a:pt x="1696912" y="505495"/>
                    <a:pt x="1700168" y="528828"/>
                  </a:cubicBezTo>
                  <a:lnTo>
                    <a:pt x="1699907" y="532951"/>
                  </a:lnTo>
                  <a:lnTo>
                    <a:pt x="1971823" y="605761"/>
                  </a:lnTo>
                  <a:lnTo>
                    <a:pt x="1976163" y="596968"/>
                  </a:lnTo>
                  <a:cubicBezTo>
                    <a:pt x="1990563" y="578297"/>
                    <a:pt x="2015096" y="568937"/>
                    <a:pt x="2039023" y="575448"/>
                  </a:cubicBezTo>
                  <a:cubicBezTo>
                    <a:pt x="2070927" y="584492"/>
                    <a:pt x="2089926" y="617413"/>
                    <a:pt x="2081323" y="649610"/>
                  </a:cubicBezTo>
                  <a:cubicBezTo>
                    <a:pt x="2077021" y="665889"/>
                    <a:pt x="2066625" y="678822"/>
                    <a:pt x="2053317" y="686600"/>
                  </a:cubicBezTo>
                  <a:lnTo>
                    <a:pt x="2051714" y="687159"/>
                  </a:lnTo>
                  <a:lnTo>
                    <a:pt x="2056290" y="708340"/>
                  </a:lnTo>
                  <a:cubicBezTo>
                    <a:pt x="2058691" y="721991"/>
                    <a:pt x="2060963" y="735490"/>
                    <a:pt x="2064201" y="747639"/>
                  </a:cubicBezTo>
                  <a:lnTo>
                    <a:pt x="2118174" y="948690"/>
                  </a:lnTo>
                  <a:lnTo>
                    <a:pt x="2135861" y="949661"/>
                  </a:lnTo>
                  <a:cubicBezTo>
                    <a:pt x="2168123" y="958264"/>
                    <a:pt x="2186764" y="991243"/>
                    <a:pt x="2178161" y="1023147"/>
                  </a:cubicBezTo>
                  <a:cubicBezTo>
                    <a:pt x="2169916" y="1055050"/>
                    <a:pt x="2136937" y="1074407"/>
                    <a:pt x="2105033" y="1065804"/>
                  </a:cubicBezTo>
                  <a:lnTo>
                    <a:pt x="2089059" y="1057905"/>
                  </a:lnTo>
                  <a:lnTo>
                    <a:pt x="1982872" y="1164123"/>
                  </a:lnTo>
                  <a:lnTo>
                    <a:pt x="1898996" y="1248331"/>
                  </a:lnTo>
                  <a:lnTo>
                    <a:pt x="1905501" y="1255837"/>
                  </a:lnTo>
                  <a:cubicBezTo>
                    <a:pt x="1913163" y="1269146"/>
                    <a:pt x="1915762" y="1285366"/>
                    <a:pt x="1911461" y="1301318"/>
                  </a:cubicBezTo>
                  <a:cubicBezTo>
                    <a:pt x="1907159" y="1317270"/>
                    <a:pt x="1896853" y="1329995"/>
                    <a:pt x="1883635" y="1337658"/>
                  </a:cubicBezTo>
                  <a:lnTo>
                    <a:pt x="1881507" y="1338392"/>
                  </a:lnTo>
                  <a:lnTo>
                    <a:pt x="1886413" y="1360871"/>
                  </a:lnTo>
                  <a:cubicBezTo>
                    <a:pt x="1888841" y="1374493"/>
                    <a:pt x="1891135" y="1387941"/>
                    <a:pt x="1894372" y="1399994"/>
                  </a:cubicBezTo>
                  <a:lnTo>
                    <a:pt x="1948353" y="1601362"/>
                  </a:lnTo>
                  <a:lnTo>
                    <a:pt x="1965998" y="1602482"/>
                  </a:lnTo>
                  <a:cubicBezTo>
                    <a:pt x="1998260" y="1611086"/>
                    <a:pt x="2016901" y="1643706"/>
                    <a:pt x="2008656" y="1675968"/>
                  </a:cubicBezTo>
                  <a:cubicBezTo>
                    <a:pt x="2000053" y="1707872"/>
                    <a:pt x="1967074" y="1726871"/>
                    <a:pt x="1935170" y="1718267"/>
                  </a:cubicBezTo>
                  <a:lnTo>
                    <a:pt x="1919124" y="1710314"/>
                  </a:lnTo>
                  <a:lnTo>
                    <a:pt x="1813080" y="1816648"/>
                  </a:lnTo>
                  <a:lnTo>
                    <a:pt x="1726378" y="1903376"/>
                  </a:lnTo>
                  <a:lnTo>
                    <a:pt x="1727701" y="1904901"/>
                  </a:lnTo>
                  <a:cubicBezTo>
                    <a:pt x="1735363" y="1918164"/>
                    <a:pt x="1737962" y="1934295"/>
                    <a:pt x="1733661" y="1950247"/>
                  </a:cubicBezTo>
                  <a:cubicBezTo>
                    <a:pt x="1725057" y="1982509"/>
                    <a:pt x="1692078" y="2001508"/>
                    <a:pt x="1660175" y="1992904"/>
                  </a:cubicBezTo>
                  <a:cubicBezTo>
                    <a:pt x="1635978" y="1986452"/>
                    <a:pt x="1619444" y="1966490"/>
                    <a:pt x="1616318" y="1943301"/>
                  </a:cubicBezTo>
                  <a:lnTo>
                    <a:pt x="1616971" y="1933287"/>
                  </a:lnTo>
                  <a:lnTo>
                    <a:pt x="1497266" y="1901202"/>
                  </a:lnTo>
                  <a:lnTo>
                    <a:pt x="1351202" y="1861996"/>
                  </a:lnTo>
                  <a:lnTo>
                    <a:pt x="1347005" y="1870284"/>
                  </a:lnTo>
                  <a:cubicBezTo>
                    <a:pt x="1332554" y="1888683"/>
                    <a:pt x="1308223" y="1897757"/>
                    <a:pt x="1284295" y="1891304"/>
                  </a:cubicBezTo>
                  <a:lnTo>
                    <a:pt x="1270520" y="1884492"/>
                  </a:lnTo>
                  <a:lnTo>
                    <a:pt x="1160907" y="1994088"/>
                  </a:lnTo>
                  <a:lnTo>
                    <a:pt x="1073981" y="2081317"/>
                  </a:lnTo>
                  <a:lnTo>
                    <a:pt x="1075372" y="2082925"/>
                  </a:lnTo>
                  <a:cubicBezTo>
                    <a:pt x="1082990" y="2096233"/>
                    <a:pt x="1085499" y="2112453"/>
                    <a:pt x="1081198" y="2128405"/>
                  </a:cubicBezTo>
                  <a:cubicBezTo>
                    <a:pt x="1072594" y="2160309"/>
                    <a:pt x="1039974" y="2179308"/>
                    <a:pt x="1008070" y="2170704"/>
                  </a:cubicBezTo>
                  <a:cubicBezTo>
                    <a:pt x="983874" y="2164521"/>
                    <a:pt x="967138" y="2144223"/>
                    <a:pt x="963911" y="2121001"/>
                  </a:cubicBezTo>
                  <a:lnTo>
                    <a:pt x="964539" y="2111050"/>
                  </a:lnTo>
                  <a:lnTo>
                    <a:pt x="844588" y="2079002"/>
                  </a:lnTo>
                  <a:lnTo>
                    <a:pt x="699010" y="2039945"/>
                  </a:lnTo>
                  <a:lnTo>
                    <a:pt x="694335" y="2049390"/>
                  </a:lnTo>
                  <a:cubicBezTo>
                    <a:pt x="679935" y="2067942"/>
                    <a:pt x="655402" y="2077031"/>
                    <a:pt x="631475" y="2070248"/>
                  </a:cubicBezTo>
                  <a:cubicBezTo>
                    <a:pt x="599571" y="2061566"/>
                    <a:pt x="580572" y="2028645"/>
                    <a:pt x="589175" y="1996087"/>
                  </a:cubicBezTo>
                  <a:cubicBezTo>
                    <a:pt x="593477" y="1979988"/>
                    <a:pt x="603783" y="1967145"/>
                    <a:pt x="617002" y="1959413"/>
                  </a:cubicBezTo>
                  <a:lnTo>
                    <a:pt x="619608" y="1958504"/>
                  </a:lnTo>
                  <a:lnTo>
                    <a:pt x="548678" y="1694261"/>
                  </a:lnTo>
                  <a:lnTo>
                    <a:pt x="526614" y="1692867"/>
                  </a:lnTo>
                  <a:cubicBezTo>
                    <a:pt x="502828" y="1686415"/>
                    <a:pt x="486136" y="1666251"/>
                    <a:pt x="482926" y="1643113"/>
                  </a:cubicBezTo>
                  <a:lnTo>
                    <a:pt x="483440" y="1635090"/>
                  </a:lnTo>
                  <a:lnTo>
                    <a:pt x="363935" y="1602729"/>
                  </a:lnTo>
                  <a:lnTo>
                    <a:pt x="217486" y="1563681"/>
                  </a:lnTo>
                  <a:lnTo>
                    <a:pt x="213473" y="1571834"/>
                  </a:lnTo>
                  <a:cubicBezTo>
                    <a:pt x="199123" y="1590233"/>
                    <a:pt x="174389" y="1599307"/>
                    <a:pt x="150461" y="1592854"/>
                  </a:cubicBezTo>
                  <a:cubicBezTo>
                    <a:pt x="118558" y="1584251"/>
                    <a:pt x="99559" y="1551272"/>
                    <a:pt x="108162" y="1519368"/>
                  </a:cubicBezTo>
                  <a:cubicBezTo>
                    <a:pt x="112464" y="1503417"/>
                    <a:pt x="122859" y="1490691"/>
                    <a:pt x="136167" y="1483029"/>
                  </a:cubicBezTo>
                  <a:lnTo>
                    <a:pt x="138511" y="1482224"/>
                  </a:lnTo>
                  <a:lnTo>
                    <a:pt x="68501" y="1221288"/>
                  </a:lnTo>
                  <a:lnTo>
                    <a:pt x="44567" y="1219792"/>
                  </a:lnTo>
                  <a:cubicBezTo>
                    <a:pt x="12370" y="1211189"/>
                    <a:pt x="-6803" y="1178210"/>
                    <a:pt x="2241" y="1146306"/>
                  </a:cubicBezTo>
                  <a:cubicBezTo>
                    <a:pt x="8481" y="1122110"/>
                    <a:pt x="28762" y="1105575"/>
                    <a:pt x="52096" y="1102450"/>
                  </a:cubicBezTo>
                  <a:cubicBezTo>
                    <a:pt x="59874" y="1101408"/>
                    <a:pt x="67991" y="1101856"/>
                    <a:pt x="76040" y="1104007"/>
                  </a:cubicBezTo>
                  <a:lnTo>
                    <a:pt x="94869" y="1113059"/>
                  </a:lnTo>
                  <a:lnTo>
                    <a:pt x="273969" y="933905"/>
                  </a:lnTo>
                  <a:cubicBezTo>
                    <a:pt x="277568" y="930306"/>
                    <a:pt x="281841" y="925266"/>
                    <a:pt x="286536" y="919619"/>
                  </a:cubicBezTo>
                  <a:lnTo>
                    <a:pt x="290610" y="914781"/>
                  </a:lnTo>
                  <a:lnTo>
                    <a:pt x="287160" y="910799"/>
                  </a:lnTo>
                  <a:cubicBezTo>
                    <a:pt x="279497" y="897491"/>
                    <a:pt x="276898" y="881270"/>
                    <a:pt x="281200" y="865318"/>
                  </a:cubicBezTo>
                  <a:cubicBezTo>
                    <a:pt x="285502" y="849367"/>
                    <a:pt x="295897" y="836641"/>
                    <a:pt x="309205" y="828979"/>
                  </a:cubicBezTo>
                  <a:lnTo>
                    <a:pt x="311658" y="828657"/>
                  </a:lnTo>
                  <a:lnTo>
                    <a:pt x="239140" y="558501"/>
                  </a:lnTo>
                  <a:lnTo>
                    <a:pt x="220311" y="560979"/>
                  </a:lnTo>
                  <a:cubicBezTo>
                    <a:pt x="188408" y="552376"/>
                    <a:pt x="169409" y="519397"/>
                    <a:pt x="178012" y="487493"/>
                  </a:cubicBezTo>
                  <a:cubicBezTo>
                    <a:pt x="186615" y="455590"/>
                    <a:pt x="219236" y="436591"/>
                    <a:pt x="251498" y="445194"/>
                  </a:cubicBezTo>
                  <a:lnTo>
                    <a:pt x="271907" y="455187"/>
                  </a:lnTo>
                  <a:lnTo>
                    <a:pt x="447007" y="279825"/>
                  </a:lnTo>
                  <a:lnTo>
                    <a:pt x="460733" y="263956"/>
                  </a:lnTo>
                  <a:lnTo>
                    <a:pt x="458604" y="261512"/>
                  </a:lnTo>
                  <a:cubicBezTo>
                    <a:pt x="450876" y="248204"/>
                    <a:pt x="448180" y="231983"/>
                    <a:pt x="452314" y="216031"/>
                  </a:cubicBezTo>
                  <a:cubicBezTo>
                    <a:pt x="459053" y="191835"/>
                    <a:pt x="479137" y="175300"/>
                    <a:pt x="502102" y="172024"/>
                  </a:cubicBezTo>
                  <a:cubicBezTo>
                    <a:pt x="509756" y="170932"/>
                    <a:pt x="517731" y="171313"/>
                    <a:pt x="525639" y="173374"/>
                  </a:cubicBezTo>
                  <a:cubicBezTo>
                    <a:pt x="549901" y="179826"/>
                    <a:pt x="566682" y="199990"/>
                    <a:pt x="569916" y="223128"/>
                  </a:cubicBezTo>
                  <a:lnTo>
                    <a:pt x="569279" y="233174"/>
                  </a:lnTo>
                  <a:lnTo>
                    <a:pt x="836002" y="304330"/>
                  </a:lnTo>
                  <a:lnTo>
                    <a:pt x="840793" y="294759"/>
                  </a:lnTo>
                  <a:cubicBezTo>
                    <a:pt x="855232" y="276343"/>
                    <a:pt x="879831" y="267202"/>
                    <a:pt x="903823" y="273386"/>
                  </a:cubicBezTo>
                  <a:lnTo>
                    <a:pt x="920201" y="281539"/>
                  </a:lnTo>
                  <a:lnTo>
                    <a:pt x="1097780" y="103614"/>
                  </a:lnTo>
                  <a:lnTo>
                    <a:pt x="1108832" y="91082"/>
                  </a:lnTo>
                  <a:lnTo>
                    <a:pt x="1107942" y="90062"/>
                  </a:lnTo>
                  <a:cubicBezTo>
                    <a:pt x="1100235" y="76754"/>
                    <a:pt x="1097636" y="60533"/>
                    <a:pt x="1101937" y="44582"/>
                  </a:cubicBezTo>
                  <a:cubicBezTo>
                    <a:pt x="1108390" y="20654"/>
                    <a:pt x="1128554" y="3985"/>
                    <a:pt x="1151692" y="624"/>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grpSp>
    </p:spTree>
    <p:extLst>
      <p:ext uri="{BB962C8B-B14F-4D97-AF65-F5344CB8AC3E}">
        <p14:creationId xmlns:p14="http://schemas.microsoft.com/office/powerpoint/2010/main" val="4040667333"/>
      </p:ext>
    </p:extLst>
  </p:cSld>
  <p:clrMapOvr>
    <a:masterClrMapping/>
  </p:clrMapOvr>
  <p:transition advClick="0"/>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Big Title">
    <p:spTree>
      <p:nvGrpSpPr>
        <p:cNvPr id="1" name=""/>
        <p:cNvGrpSpPr/>
        <p:nvPr/>
      </p:nvGrpSpPr>
      <p:grpSpPr>
        <a:xfrm>
          <a:off x="0" y="0"/>
          <a:ext cx="0" cy="0"/>
          <a:chOff x="0" y="0"/>
          <a:chExt cx="0" cy="0"/>
        </a:xfrm>
      </p:grpSpPr>
      <p:grpSp>
        <p:nvGrpSpPr>
          <p:cNvPr id="2" name="Group 5">
            <a:extLst>
              <a:ext uri="{FF2B5EF4-FFF2-40B4-BE49-F238E27FC236}">
                <a16:creationId xmlns:a16="http://schemas.microsoft.com/office/drawing/2014/main" id="{AEDA306D-3917-064D-87CE-3085233397EC}"/>
              </a:ext>
            </a:extLst>
          </p:cNvPr>
          <p:cNvGrpSpPr>
            <a:grpSpLocks/>
          </p:cNvGrpSpPr>
          <p:nvPr userDrawn="1"/>
        </p:nvGrpSpPr>
        <p:grpSpPr bwMode="auto">
          <a:xfrm>
            <a:off x="7184571" y="-1678035"/>
            <a:ext cx="6165668" cy="10210006"/>
            <a:chOff x="8760296" y="-243970"/>
            <a:chExt cx="4392376" cy="7273370"/>
          </a:xfrm>
        </p:grpSpPr>
        <p:sp>
          <p:nvSpPr>
            <p:cNvPr id="3" name="Freeform 903">
              <a:extLst>
                <a:ext uri="{FF2B5EF4-FFF2-40B4-BE49-F238E27FC236}">
                  <a16:creationId xmlns:a16="http://schemas.microsoft.com/office/drawing/2014/main" id="{A0E15DD2-D548-8045-885B-39092E176636}"/>
                </a:ext>
              </a:extLst>
            </p:cNvPr>
            <p:cNvSpPr>
              <a:spLocks/>
            </p:cNvSpPr>
            <p:nvPr/>
          </p:nvSpPr>
          <p:spPr bwMode="auto">
            <a:xfrm rot="1428515">
              <a:off x="10594438" y="4150649"/>
              <a:ext cx="949339" cy="1081800"/>
            </a:xfrm>
            <a:custGeom>
              <a:avLst/>
              <a:gdLst/>
              <a:ahLst/>
              <a:cxnLst/>
              <a:rect l="0" t="0" r="r" b="b"/>
              <a:pathLst>
                <a:path w="873329" h="995185">
                  <a:moveTo>
                    <a:pt x="501431" y="901748"/>
                  </a:moveTo>
                  <a:cubicBezTo>
                    <a:pt x="503226" y="901383"/>
                    <a:pt x="504662" y="903571"/>
                    <a:pt x="502867" y="905030"/>
                  </a:cubicBezTo>
                  <a:cubicBezTo>
                    <a:pt x="472356" y="928005"/>
                    <a:pt x="428204" y="927276"/>
                    <a:pt x="393386" y="914877"/>
                  </a:cubicBezTo>
                  <a:cubicBezTo>
                    <a:pt x="392309" y="914512"/>
                    <a:pt x="392668" y="911959"/>
                    <a:pt x="394104" y="912324"/>
                  </a:cubicBezTo>
                  <a:cubicBezTo>
                    <a:pt x="432512" y="922535"/>
                    <a:pt x="465177" y="914147"/>
                    <a:pt x="501431" y="901748"/>
                  </a:cubicBezTo>
                  <a:close/>
                  <a:moveTo>
                    <a:pt x="662833" y="892575"/>
                  </a:moveTo>
                  <a:cubicBezTo>
                    <a:pt x="663916" y="891858"/>
                    <a:pt x="664998" y="893291"/>
                    <a:pt x="663916" y="894366"/>
                  </a:cubicBezTo>
                  <a:cubicBezTo>
                    <a:pt x="611961" y="935563"/>
                    <a:pt x="549543" y="960282"/>
                    <a:pt x="484239" y="972104"/>
                  </a:cubicBezTo>
                  <a:cubicBezTo>
                    <a:pt x="483157" y="972462"/>
                    <a:pt x="482796" y="970671"/>
                    <a:pt x="483878" y="970671"/>
                  </a:cubicBezTo>
                  <a:cubicBezTo>
                    <a:pt x="549904" y="957058"/>
                    <a:pt x="607271" y="929831"/>
                    <a:pt x="662833" y="892575"/>
                  </a:cubicBezTo>
                  <a:close/>
                  <a:moveTo>
                    <a:pt x="618111" y="880943"/>
                  </a:moveTo>
                  <a:cubicBezTo>
                    <a:pt x="620991" y="879158"/>
                    <a:pt x="625311" y="882728"/>
                    <a:pt x="622791" y="885585"/>
                  </a:cubicBezTo>
                  <a:cubicBezTo>
                    <a:pt x="588231" y="921287"/>
                    <a:pt x="536751" y="941638"/>
                    <a:pt x="488511" y="950564"/>
                  </a:cubicBezTo>
                  <a:cubicBezTo>
                    <a:pt x="459711" y="956276"/>
                    <a:pt x="404271" y="967701"/>
                    <a:pt x="397431" y="928428"/>
                  </a:cubicBezTo>
                  <a:cubicBezTo>
                    <a:pt x="397071" y="925572"/>
                    <a:pt x="401031" y="924858"/>
                    <a:pt x="401751" y="927357"/>
                  </a:cubicBezTo>
                  <a:cubicBezTo>
                    <a:pt x="416151" y="964488"/>
                    <a:pt x="497871" y="938782"/>
                    <a:pt x="524871" y="929856"/>
                  </a:cubicBezTo>
                  <a:cubicBezTo>
                    <a:pt x="558711" y="918431"/>
                    <a:pt x="587151" y="898795"/>
                    <a:pt x="618111" y="880943"/>
                  </a:cubicBezTo>
                  <a:close/>
                  <a:moveTo>
                    <a:pt x="449873" y="843751"/>
                  </a:moveTo>
                  <a:cubicBezTo>
                    <a:pt x="452772" y="843751"/>
                    <a:pt x="453858" y="847805"/>
                    <a:pt x="450960" y="849279"/>
                  </a:cubicBezTo>
                  <a:cubicBezTo>
                    <a:pt x="435019" y="857755"/>
                    <a:pt x="412557" y="861809"/>
                    <a:pt x="394443" y="862546"/>
                  </a:cubicBezTo>
                  <a:cubicBezTo>
                    <a:pt x="382487" y="862915"/>
                    <a:pt x="370894" y="860335"/>
                    <a:pt x="367271" y="847805"/>
                  </a:cubicBezTo>
                  <a:cubicBezTo>
                    <a:pt x="366909" y="845225"/>
                    <a:pt x="370169" y="842645"/>
                    <a:pt x="371619" y="845593"/>
                  </a:cubicBezTo>
                  <a:cubicBezTo>
                    <a:pt x="378502" y="858492"/>
                    <a:pt x="398790" y="853333"/>
                    <a:pt x="410384" y="851121"/>
                  </a:cubicBezTo>
                  <a:cubicBezTo>
                    <a:pt x="423426" y="848542"/>
                    <a:pt x="436469" y="844119"/>
                    <a:pt x="449873" y="843751"/>
                  </a:cubicBezTo>
                  <a:close/>
                  <a:moveTo>
                    <a:pt x="410913" y="798559"/>
                  </a:moveTo>
                  <a:cubicBezTo>
                    <a:pt x="413085" y="798195"/>
                    <a:pt x="414172" y="800381"/>
                    <a:pt x="413085" y="802203"/>
                  </a:cubicBezTo>
                  <a:cubicBezTo>
                    <a:pt x="402224" y="820056"/>
                    <a:pt x="370724" y="816412"/>
                    <a:pt x="355517" y="807668"/>
                  </a:cubicBezTo>
                  <a:cubicBezTo>
                    <a:pt x="352621" y="805846"/>
                    <a:pt x="353345" y="800381"/>
                    <a:pt x="357328" y="801474"/>
                  </a:cubicBezTo>
                  <a:cubicBezTo>
                    <a:pt x="366017" y="804025"/>
                    <a:pt x="375793" y="805482"/>
                    <a:pt x="385207" y="804025"/>
                  </a:cubicBezTo>
                  <a:cubicBezTo>
                    <a:pt x="393896" y="802932"/>
                    <a:pt x="401862" y="798924"/>
                    <a:pt x="410913" y="798559"/>
                  </a:cubicBezTo>
                  <a:close/>
                  <a:moveTo>
                    <a:pt x="364947" y="763996"/>
                  </a:moveTo>
                  <a:cubicBezTo>
                    <a:pt x="367076" y="763270"/>
                    <a:pt x="368141" y="766173"/>
                    <a:pt x="367076" y="767624"/>
                  </a:cubicBezTo>
                  <a:cubicBezTo>
                    <a:pt x="362463" y="775244"/>
                    <a:pt x="351463" y="775607"/>
                    <a:pt x="343656" y="773793"/>
                  </a:cubicBezTo>
                  <a:cubicBezTo>
                    <a:pt x="338334" y="772704"/>
                    <a:pt x="339753" y="764359"/>
                    <a:pt x="344721" y="765447"/>
                  </a:cubicBezTo>
                  <a:cubicBezTo>
                    <a:pt x="352173" y="767624"/>
                    <a:pt x="357850" y="764722"/>
                    <a:pt x="364947" y="763996"/>
                  </a:cubicBezTo>
                  <a:close/>
                  <a:moveTo>
                    <a:pt x="748702" y="652867"/>
                  </a:moveTo>
                  <a:cubicBezTo>
                    <a:pt x="751228" y="652145"/>
                    <a:pt x="752310" y="655393"/>
                    <a:pt x="750146" y="656476"/>
                  </a:cubicBezTo>
                  <a:cubicBezTo>
                    <a:pt x="664366" y="699243"/>
                    <a:pt x="575340" y="755813"/>
                    <a:pt x="504224" y="825884"/>
                  </a:cubicBezTo>
                  <a:lnTo>
                    <a:pt x="463865" y="872637"/>
                  </a:lnTo>
                  <a:lnTo>
                    <a:pt x="476386" y="868746"/>
                  </a:lnTo>
                  <a:cubicBezTo>
                    <a:pt x="478183" y="868045"/>
                    <a:pt x="479261" y="870148"/>
                    <a:pt x="477824" y="871200"/>
                  </a:cubicBezTo>
                  <a:lnTo>
                    <a:pt x="457441" y="880079"/>
                  </a:lnTo>
                  <a:lnTo>
                    <a:pt x="439861" y="900444"/>
                  </a:lnTo>
                  <a:cubicBezTo>
                    <a:pt x="438418" y="902609"/>
                    <a:pt x="435171" y="900444"/>
                    <a:pt x="436253" y="898639"/>
                  </a:cubicBezTo>
                  <a:lnTo>
                    <a:pt x="445289" y="885373"/>
                  </a:lnTo>
                  <a:lnTo>
                    <a:pt x="434377" y="890126"/>
                  </a:lnTo>
                  <a:cubicBezTo>
                    <a:pt x="418247" y="892492"/>
                    <a:pt x="401264" y="891353"/>
                    <a:pt x="385808" y="888023"/>
                  </a:cubicBezTo>
                  <a:cubicBezTo>
                    <a:pt x="384371" y="887673"/>
                    <a:pt x="384730" y="885219"/>
                    <a:pt x="386527" y="885570"/>
                  </a:cubicBezTo>
                  <a:cubicBezTo>
                    <a:pt x="402882" y="887322"/>
                    <a:pt x="417798" y="885745"/>
                    <a:pt x="432400" y="882415"/>
                  </a:cubicBezTo>
                  <a:lnTo>
                    <a:pt x="451305" y="876540"/>
                  </a:lnTo>
                  <a:lnTo>
                    <a:pt x="462321" y="860367"/>
                  </a:lnTo>
                  <a:cubicBezTo>
                    <a:pt x="492222" y="823572"/>
                    <a:pt x="531864" y="791091"/>
                    <a:pt x="565418" y="761859"/>
                  </a:cubicBezTo>
                  <a:cubicBezTo>
                    <a:pt x="619176" y="715303"/>
                    <a:pt x="679068" y="670190"/>
                    <a:pt x="748702" y="652867"/>
                  </a:cubicBezTo>
                  <a:close/>
                  <a:moveTo>
                    <a:pt x="839024" y="621688"/>
                  </a:moveTo>
                  <a:cubicBezTo>
                    <a:pt x="840109" y="618808"/>
                    <a:pt x="844809" y="619888"/>
                    <a:pt x="845170" y="622768"/>
                  </a:cubicBezTo>
                  <a:cubicBezTo>
                    <a:pt x="849148" y="683971"/>
                    <a:pt x="789489" y="743373"/>
                    <a:pt x="750802" y="783695"/>
                  </a:cubicBezTo>
                  <a:cubicBezTo>
                    <a:pt x="749717" y="785135"/>
                    <a:pt x="747909" y="783695"/>
                    <a:pt x="748994" y="782255"/>
                  </a:cubicBezTo>
                  <a:cubicBezTo>
                    <a:pt x="767795" y="759574"/>
                    <a:pt x="787681" y="736533"/>
                    <a:pt x="803952" y="711332"/>
                  </a:cubicBezTo>
                  <a:cubicBezTo>
                    <a:pt x="822392" y="682531"/>
                    <a:pt x="828538" y="653730"/>
                    <a:pt x="839024" y="621688"/>
                  </a:cubicBezTo>
                  <a:close/>
                  <a:moveTo>
                    <a:pt x="416835" y="367946"/>
                  </a:moveTo>
                  <a:cubicBezTo>
                    <a:pt x="418990" y="369612"/>
                    <a:pt x="419978" y="372583"/>
                    <a:pt x="417643" y="375104"/>
                  </a:cubicBezTo>
                  <a:cubicBezTo>
                    <a:pt x="406507" y="386988"/>
                    <a:pt x="393574" y="400312"/>
                    <a:pt x="378845" y="407154"/>
                  </a:cubicBezTo>
                  <a:cubicBezTo>
                    <a:pt x="368068" y="411836"/>
                    <a:pt x="365194" y="417598"/>
                    <a:pt x="364476" y="411836"/>
                  </a:cubicBezTo>
                  <a:cubicBezTo>
                    <a:pt x="365194" y="420479"/>
                    <a:pt x="382438" y="436324"/>
                    <a:pt x="387826" y="443166"/>
                  </a:cubicBezTo>
                  <a:lnTo>
                    <a:pt x="461333" y="543698"/>
                  </a:lnTo>
                  <a:lnTo>
                    <a:pt x="461552" y="542129"/>
                  </a:lnTo>
                  <a:cubicBezTo>
                    <a:pt x="479501" y="531444"/>
                    <a:pt x="499245" y="520047"/>
                    <a:pt x="513605" y="504731"/>
                  </a:cubicBezTo>
                  <a:cubicBezTo>
                    <a:pt x="518271" y="499745"/>
                    <a:pt x="526887" y="506156"/>
                    <a:pt x="522220" y="511499"/>
                  </a:cubicBezTo>
                  <a:cubicBezTo>
                    <a:pt x="507143" y="527526"/>
                    <a:pt x="486681" y="539636"/>
                    <a:pt x="468373" y="551034"/>
                  </a:cubicBezTo>
                  <a:lnTo>
                    <a:pt x="466422" y="550658"/>
                  </a:lnTo>
                  <a:lnTo>
                    <a:pt x="484462" y="575330"/>
                  </a:lnTo>
                  <a:lnTo>
                    <a:pt x="523491" y="628834"/>
                  </a:lnTo>
                  <a:lnTo>
                    <a:pt x="523854" y="626966"/>
                  </a:lnTo>
                  <a:cubicBezTo>
                    <a:pt x="547306" y="613417"/>
                    <a:pt x="572923" y="598442"/>
                    <a:pt x="590963" y="578118"/>
                  </a:cubicBezTo>
                  <a:cubicBezTo>
                    <a:pt x="596014" y="572770"/>
                    <a:pt x="604673" y="579544"/>
                    <a:pt x="599983" y="584893"/>
                  </a:cubicBezTo>
                  <a:cubicBezTo>
                    <a:pt x="580860" y="605929"/>
                    <a:pt x="554883" y="621618"/>
                    <a:pt x="530349" y="635523"/>
                  </a:cubicBezTo>
                  <a:lnTo>
                    <a:pt x="528023" y="635048"/>
                  </a:lnTo>
                  <a:lnTo>
                    <a:pt x="568524" y="690569"/>
                  </a:lnTo>
                  <a:cubicBezTo>
                    <a:pt x="569243" y="691469"/>
                    <a:pt x="570321" y="693450"/>
                    <a:pt x="571488" y="695341"/>
                  </a:cubicBezTo>
                  <a:lnTo>
                    <a:pt x="571823" y="695745"/>
                  </a:lnTo>
                  <a:lnTo>
                    <a:pt x="571045" y="696708"/>
                  </a:lnTo>
                  <a:cubicBezTo>
                    <a:pt x="571219" y="697569"/>
                    <a:pt x="572386" y="698492"/>
                    <a:pt x="574991" y="699572"/>
                  </a:cubicBezTo>
                  <a:lnTo>
                    <a:pt x="571823" y="695745"/>
                  </a:lnTo>
                  <a:lnTo>
                    <a:pt x="573060" y="694215"/>
                  </a:lnTo>
                  <a:cubicBezTo>
                    <a:pt x="575799" y="692550"/>
                    <a:pt x="580738" y="690749"/>
                    <a:pt x="584331" y="688048"/>
                  </a:cubicBezTo>
                  <a:cubicBezTo>
                    <a:pt x="614148" y="666081"/>
                    <a:pt x="646839" y="649515"/>
                    <a:pt x="672345" y="621426"/>
                  </a:cubicBezTo>
                  <a:cubicBezTo>
                    <a:pt x="677015" y="616384"/>
                    <a:pt x="685637" y="623227"/>
                    <a:pt x="680966" y="628268"/>
                  </a:cubicBezTo>
                  <a:cubicBezTo>
                    <a:pt x="651149" y="660679"/>
                    <a:pt x="611274" y="684807"/>
                    <a:pt x="574272" y="707495"/>
                  </a:cubicBezTo>
                  <a:cubicBezTo>
                    <a:pt x="571398" y="708935"/>
                    <a:pt x="568165" y="708935"/>
                    <a:pt x="566369" y="706414"/>
                  </a:cubicBezTo>
                  <a:cubicBezTo>
                    <a:pt x="495598" y="609542"/>
                    <a:pt x="424828" y="513030"/>
                    <a:pt x="354417" y="416157"/>
                  </a:cubicBezTo>
                  <a:cubicBezTo>
                    <a:pt x="352621" y="413997"/>
                    <a:pt x="352621" y="410035"/>
                    <a:pt x="355495" y="408595"/>
                  </a:cubicBezTo>
                  <a:cubicBezTo>
                    <a:pt x="374534" y="397431"/>
                    <a:pt x="393574" y="384827"/>
                    <a:pt x="409021" y="368622"/>
                  </a:cubicBezTo>
                  <a:cubicBezTo>
                    <a:pt x="411357" y="365921"/>
                    <a:pt x="414680" y="366281"/>
                    <a:pt x="416835" y="367946"/>
                  </a:cubicBezTo>
                  <a:close/>
                  <a:moveTo>
                    <a:pt x="228863" y="330584"/>
                  </a:moveTo>
                  <a:cubicBezTo>
                    <a:pt x="230669" y="329883"/>
                    <a:pt x="233198" y="330934"/>
                    <a:pt x="232114" y="333388"/>
                  </a:cubicBezTo>
                  <a:cubicBezTo>
                    <a:pt x="222722" y="351262"/>
                    <a:pt x="194907" y="356519"/>
                    <a:pt x="176124" y="354417"/>
                  </a:cubicBezTo>
                  <a:cubicBezTo>
                    <a:pt x="173234" y="354066"/>
                    <a:pt x="173956" y="349860"/>
                    <a:pt x="176846" y="350211"/>
                  </a:cubicBezTo>
                  <a:cubicBezTo>
                    <a:pt x="186960" y="350561"/>
                    <a:pt x="196714" y="348809"/>
                    <a:pt x="206105" y="344954"/>
                  </a:cubicBezTo>
                  <a:cubicBezTo>
                    <a:pt x="214775" y="341098"/>
                    <a:pt x="220916" y="334790"/>
                    <a:pt x="228863" y="330584"/>
                  </a:cubicBezTo>
                  <a:close/>
                  <a:moveTo>
                    <a:pt x="189465" y="27338"/>
                  </a:moveTo>
                  <a:cubicBezTo>
                    <a:pt x="192072" y="27518"/>
                    <a:pt x="194768" y="29232"/>
                    <a:pt x="195487" y="31938"/>
                  </a:cubicBezTo>
                  <a:cubicBezTo>
                    <a:pt x="203036" y="70182"/>
                    <a:pt x="137249" y="103736"/>
                    <a:pt x="112085" y="121415"/>
                  </a:cubicBezTo>
                  <a:cubicBezTo>
                    <a:pt x="95188" y="132600"/>
                    <a:pt x="49173" y="175534"/>
                    <a:pt x="27604" y="154247"/>
                  </a:cubicBezTo>
                  <a:cubicBezTo>
                    <a:pt x="24009" y="150278"/>
                    <a:pt x="28323" y="144145"/>
                    <a:pt x="32996" y="147392"/>
                  </a:cubicBezTo>
                  <a:cubicBezTo>
                    <a:pt x="49892" y="158938"/>
                    <a:pt x="96626" y="118168"/>
                    <a:pt x="111366" y="107705"/>
                  </a:cubicBezTo>
                  <a:cubicBezTo>
                    <a:pt x="134373" y="91108"/>
                    <a:pt x="181467" y="62605"/>
                    <a:pt x="183983" y="31938"/>
                  </a:cubicBezTo>
                  <a:cubicBezTo>
                    <a:pt x="184343" y="28510"/>
                    <a:pt x="186859" y="27157"/>
                    <a:pt x="189465" y="27338"/>
                  </a:cubicBezTo>
                  <a:close/>
                  <a:moveTo>
                    <a:pt x="205328" y="16915"/>
                  </a:moveTo>
                  <a:cubicBezTo>
                    <a:pt x="194147" y="17230"/>
                    <a:pt x="179328" y="23169"/>
                    <a:pt x="169089" y="27848"/>
                  </a:cubicBezTo>
                  <a:cubicBezTo>
                    <a:pt x="128495" y="45844"/>
                    <a:pt x="88978" y="76078"/>
                    <a:pt x="56286" y="105952"/>
                  </a:cubicBezTo>
                  <a:cubicBezTo>
                    <a:pt x="44790" y="116390"/>
                    <a:pt x="30061" y="129707"/>
                    <a:pt x="22876" y="143745"/>
                  </a:cubicBezTo>
                  <a:cubicBezTo>
                    <a:pt x="3836" y="182977"/>
                    <a:pt x="39042" y="176858"/>
                    <a:pt x="64908" y="166060"/>
                  </a:cubicBezTo>
                  <a:cubicBezTo>
                    <a:pt x="108377" y="147344"/>
                    <a:pt x="146098" y="115670"/>
                    <a:pt x="182022" y="85796"/>
                  </a:cubicBezTo>
                  <a:cubicBezTo>
                    <a:pt x="176993" y="90475"/>
                    <a:pt x="183459" y="99473"/>
                    <a:pt x="188488" y="94434"/>
                  </a:cubicBezTo>
                  <a:cubicBezTo>
                    <a:pt x="176454" y="104512"/>
                    <a:pt x="142595" y="135106"/>
                    <a:pt x="106311" y="159356"/>
                  </a:cubicBezTo>
                  <a:lnTo>
                    <a:pt x="64385" y="181372"/>
                  </a:lnTo>
                  <a:lnTo>
                    <a:pt x="65460" y="184121"/>
                  </a:lnTo>
                  <a:cubicBezTo>
                    <a:pt x="60521" y="189172"/>
                    <a:pt x="52760" y="190615"/>
                    <a:pt x="46057" y="192780"/>
                  </a:cubicBezTo>
                  <a:lnTo>
                    <a:pt x="44868" y="192214"/>
                  </a:lnTo>
                  <a:lnTo>
                    <a:pt x="51756" y="200573"/>
                  </a:lnTo>
                  <a:lnTo>
                    <a:pt x="51708" y="200284"/>
                  </a:lnTo>
                  <a:cubicBezTo>
                    <a:pt x="59539" y="194914"/>
                    <a:pt x="69151" y="193482"/>
                    <a:pt x="78051" y="189544"/>
                  </a:cubicBezTo>
                  <a:cubicBezTo>
                    <a:pt x="87663" y="184891"/>
                    <a:pt x="95138" y="177731"/>
                    <a:pt x="105106" y="173436"/>
                  </a:cubicBezTo>
                  <a:cubicBezTo>
                    <a:pt x="107242" y="172720"/>
                    <a:pt x="109378" y="174868"/>
                    <a:pt x="108310" y="176658"/>
                  </a:cubicBezTo>
                  <a:cubicBezTo>
                    <a:pt x="104216" y="185070"/>
                    <a:pt x="94693" y="193124"/>
                    <a:pt x="83925" y="198270"/>
                  </a:cubicBezTo>
                  <a:lnTo>
                    <a:pt x="53168" y="202287"/>
                  </a:lnTo>
                  <a:lnTo>
                    <a:pt x="64541" y="216088"/>
                  </a:lnTo>
                  <a:lnTo>
                    <a:pt x="90656" y="209409"/>
                  </a:lnTo>
                  <a:cubicBezTo>
                    <a:pt x="99345" y="206234"/>
                    <a:pt x="106587" y="201295"/>
                    <a:pt x="115638" y="198825"/>
                  </a:cubicBezTo>
                  <a:cubicBezTo>
                    <a:pt x="117448" y="198120"/>
                    <a:pt x="118897" y="199884"/>
                    <a:pt x="117810" y="201295"/>
                  </a:cubicBezTo>
                  <a:cubicBezTo>
                    <a:pt x="112199" y="209585"/>
                    <a:pt x="103056" y="214965"/>
                    <a:pt x="92964" y="218316"/>
                  </a:cubicBezTo>
                  <a:lnTo>
                    <a:pt x="69453" y="222050"/>
                  </a:lnTo>
                  <a:lnTo>
                    <a:pt x="105066" y="265270"/>
                  </a:lnTo>
                  <a:cubicBezTo>
                    <a:pt x="116916" y="279884"/>
                    <a:pt x="128463" y="294701"/>
                    <a:pt x="139228" y="309822"/>
                  </a:cubicBezTo>
                  <a:lnTo>
                    <a:pt x="139335" y="309989"/>
                  </a:lnTo>
                  <a:lnTo>
                    <a:pt x="165834" y="301558"/>
                  </a:lnTo>
                  <a:cubicBezTo>
                    <a:pt x="174803" y="298007"/>
                    <a:pt x="182695" y="291260"/>
                    <a:pt x="192741" y="290195"/>
                  </a:cubicBezTo>
                  <a:cubicBezTo>
                    <a:pt x="194893" y="290195"/>
                    <a:pt x="196687" y="292681"/>
                    <a:pt x="195611" y="294456"/>
                  </a:cubicBezTo>
                  <a:cubicBezTo>
                    <a:pt x="190947" y="304044"/>
                    <a:pt x="179467" y="308305"/>
                    <a:pt x="169780" y="311501"/>
                  </a:cubicBezTo>
                  <a:lnTo>
                    <a:pt x="142145" y="314411"/>
                  </a:lnTo>
                  <a:lnTo>
                    <a:pt x="152310" y="330404"/>
                  </a:lnTo>
                  <a:lnTo>
                    <a:pt x="179528" y="323430"/>
                  </a:lnTo>
                  <a:cubicBezTo>
                    <a:pt x="188475" y="319487"/>
                    <a:pt x="194917" y="312676"/>
                    <a:pt x="203864" y="308733"/>
                  </a:cubicBezTo>
                  <a:cubicBezTo>
                    <a:pt x="206011" y="307658"/>
                    <a:pt x="207801" y="310167"/>
                    <a:pt x="207085" y="311959"/>
                  </a:cubicBezTo>
                  <a:cubicBezTo>
                    <a:pt x="203328" y="322355"/>
                    <a:pt x="193575" y="329524"/>
                    <a:pt x="182347" y="333512"/>
                  </a:cubicBezTo>
                  <a:lnTo>
                    <a:pt x="155535" y="335479"/>
                  </a:lnTo>
                  <a:lnTo>
                    <a:pt x="168701" y="356195"/>
                  </a:lnTo>
                  <a:cubicBezTo>
                    <a:pt x="200721" y="414833"/>
                    <a:pt x="220509" y="483903"/>
                    <a:pt x="244614" y="545779"/>
                  </a:cubicBezTo>
                  <a:lnTo>
                    <a:pt x="336434" y="781630"/>
                  </a:lnTo>
                  <a:lnTo>
                    <a:pt x="364123" y="777040"/>
                  </a:lnTo>
                  <a:cubicBezTo>
                    <a:pt x="373388" y="773416"/>
                    <a:pt x="382298" y="768706"/>
                    <a:pt x="391207" y="763995"/>
                  </a:cubicBezTo>
                  <a:cubicBezTo>
                    <a:pt x="393345" y="763270"/>
                    <a:pt x="395127" y="766169"/>
                    <a:pt x="394058" y="767619"/>
                  </a:cubicBezTo>
                  <a:cubicBezTo>
                    <a:pt x="387465" y="777221"/>
                    <a:pt x="377398" y="784378"/>
                    <a:pt x="366127" y="788636"/>
                  </a:cubicBezTo>
                  <a:lnTo>
                    <a:pt x="340202" y="791309"/>
                  </a:lnTo>
                  <a:lnTo>
                    <a:pt x="343912" y="800837"/>
                  </a:lnTo>
                  <a:cubicBezTo>
                    <a:pt x="360102" y="842568"/>
                    <a:pt x="372334" y="890054"/>
                    <a:pt x="391762" y="929985"/>
                  </a:cubicBezTo>
                  <a:cubicBezTo>
                    <a:pt x="396394" y="939473"/>
                    <a:pt x="402145" y="947405"/>
                    <a:pt x="408780" y="953962"/>
                  </a:cubicBezTo>
                  <a:lnTo>
                    <a:pt x="427601" y="967226"/>
                  </a:lnTo>
                  <a:lnTo>
                    <a:pt x="429615" y="967910"/>
                  </a:lnTo>
                  <a:cubicBezTo>
                    <a:pt x="441094" y="969387"/>
                    <a:pt x="452572" y="967541"/>
                    <a:pt x="463692" y="969756"/>
                  </a:cubicBezTo>
                  <a:cubicBezTo>
                    <a:pt x="465486" y="970126"/>
                    <a:pt x="466562" y="972710"/>
                    <a:pt x="464768" y="974187"/>
                  </a:cubicBezTo>
                  <a:lnTo>
                    <a:pt x="459887" y="975534"/>
                  </a:lnTo>
                  <a:lnTo>
                    <a:pt x="486068" y="980844"/>
                  </a:lnTo>
                  <a:cubicBezTo>
                    <a:pt x="525418" y="980709"/>
                    <a:pt x="567692" y="967399"/>
                    <a:pt x="597913" y="952649"/>
                  </a:cubicBezTo>
                  <a:cubicBezTo>
                    <a:pt x="640726" y="931784"/>
                    <a:pt x="680661" y="906242"/>
                    <a:pt x="718437" y="877463"/>
                  </a:cubicBezTo>
                  <a:cubicBezTo>
                    <a:pt x="791472" y="822062"/>
                    <a:pt x="936461" y="676007"/>
                    <a:pt x="820974" y="592906"/>
                  </a:cubicBezTo>
                  <a:cubicBezTo>
                    <a:pt x="696491" y="504049"/>
                    <a:pt x="579204" y="401882"/>
                    <a:pt x="459759" y="306190"/>
                  </a:cubicBezTo>
                  <a:cubicBezTo>
                    <a:pt x="423062" y="277051"/>
                    <a:pt x="380249" y="249351"/>
                    <a:pt x="349308" y="214096"/>
                  </a:cubicBezTo>
                  <a:cubicBezTo>
                    <a:pt x="325743" y="187655"/>
                    <a:pt x="304696" y="158336"/>
                    <a:pt x="284459" y="128387"/>
                  </a:cubicBezTo>
                  <a:lnTo>
                    <a:pt x="229362" y="46204"/>
                  </a:lnTo>
                  <a:lnTo>
                    <a:pt x="226838" y="52053"/>
                  </a:lnTo>
                  <a:cubicBezTo>
                    <a:pt x="214713" y="70139"/>
                    <a:pt x="196392" y="87416"/>
                    <a:pt x="188488" y="94434"/>
                  </a:cubicBezTo>
                  <a:cubicBezTo>
                    <a:pt x="194236" y="90115"/>
                    <a:pt x="187411" y="81117"/>
                    <a:pt x="182022" y="85796"/>
                  </a:cubicBezTo>
                  <a:cubicBezTo>
                    <a:pt x="193159" y="75358"/>
                    <a:pt x="216150" y="55202"/>
                    <a:pt x="219743" y="39725"/>
                  </a:cubicBezTo>
                  <a:cubicBezTo>
                    <a:pt x="224054" y="21909"/>
                    <a:pt x="216510" y="16600"/>
                    <a:pt x="205328" y="16915"/>
                  </a:cubicBezTo>
                  <a:close/>
                  <a:moveTo>
                    <a:pt x="208473" y="3"/>
                  </a:moveTo>
                  <a:cubicBezTo>
                    <a:pt x="215785" y="-80"/>
                    <a:pt x="222392" y="1393"/>
                    <a:pt x="228005" y="4812"/>
                  </a:cubicBezTo>
                  <a:cubicBezTo>
                    <a:pt x="236448" y="9941"/>
                    <a:pt x="239187" y="17230"/>
                    <a:pt x="238300" y="25497"/>
                  </a:cubicBezTo>
                  <a:lnTo>
                    <a:pt x="234576" y="34125"/>
                  </a:lnTo>
                  <a:lnTo>
                    <a:pt x="297006" y="129242"/>
                  </a:lnTo>
                  <a:cubicBezTo>
                    <a:pt x="318907" y="161843"/>
                    <a:pt x="342293" y="193231"/>
                    <a:pt x="369456" y="218773"/>
                  </a:cubicBezTo>
                  <a:cubicBezTo>
                    <a:pt x="433496" y="278490"/>
                    <a:pt x="507609" y="330293"/>
                    <a:pt x="576326" y="384974"/>
                  </a:cubicBezTo>
                  <a:cubicBezTo>
                    <a:pt x="648281" y="442533"/>
                    <a:pt x="720596" y="499732"/>
                    <a:pt x="792911" y="556931"/>
                  </a:cubicBezTo>
                  <a:cubicBezTo>
                    <a:pt x="806223" y="567004"/>
                    <a:pt x="818815" y="577437"/>
                    <a:pt x="832486" y="587509"/>
                  </a:cubicBezTo>
                  <a:cubicBezTo>
                    <a:pt x="865226" y="612691"/>
                    <a:pt x="876019" y="631398"/>
                    <a:pt x="872781" y="673488"/>
                  </a:cubicBezTo>
                  <a:cubicBezTo>
                    <a:pt x="865586" y="779253"/>
                    <a:pt x="771325" y="854079"/>
                    <a:pt x="691094" y="911279"/>
                  </a:cubicBezTo>
                  <a:cubicBezTo>
                    <a:pt x="622377" y="959844"/>
                    <a:pt x="482065" y="1037548"/>
                    <a:pt x="400396" y="966679"/>
                  </a:cubicBezTo>
                  <a:lnTo>
                    <a:pt x="395885" y="959474"/>
                  </a:lnTo>
                  <a:lnTo>
                    <a:pt x="393744" y="958312"/>
                  </a:lnTo>
                  <a:lnTo>
                    <a:pt x="394361" y="957040"/>
                  </a:lnTo>
                  <a:lnTo>
                    <a:pt x="383082" y="939024"/>
                  </a:lnTo>
                  <a:cubicBezTo>
                    <a:pt x="379259" y="928636"/>
                    <a:pt x="376651" y="917574"/>
                    <a:pt x="373053" y="907321"/>
                  </a:cubicBezTo>
                  <a:cubicBezTo>
                    <a:pt x="363340" y="878182"/>
                    <a:pt x="351107" y="849762"/>
                    <a:pt x="339954" y="820983"/>
                  </a:cubicBezTo>
                  <a:cubicBezTo>
                    <a:pt x="303977" y="728889"/>
                    <a:pt x="268359" y="637154"/>
                    <a:pt x="232381" y="545060"/>
                  </a:cubicBezTo>
                  <a:cubicBezTo>
                    <a:pt x="208996" y="485342"/>
                    <a:pt x="190288" y="417711"/>
                    <a:pt x="158987" y="361591"/>
                  </a:cubicBezTo>
                  <a:cubicBezTo>
                    <a:pt x="141538" y="330113"/>
                    <a:pt x="119142" y="300255"/>
                    <a:pt x="95577" y="271205"/>
                  </a:cubicBezTo>
                  <a:lnTo>
                    <a:pt x="30069" y="191648"/>
                  </a:lnTo>
                  <a:lnTo>
                    <a:pt x="28765" y="191883"/>
                  </a:lnTo>
                  <a:cubicBezTo>
                    <a:pt x="21512" y="191789"/>
                    <a:pt x="15018" y="190040"/>
                    <a:pt x="9584" y="186216"/>
                  </a:cubicBezTo>
                  <a:cubicBezTo>
                    <a:pt x="-22029" y="164260"/>
                    <a:pt x="33295" y="111711"/>
                    <a:pt x="49820" y="96954"/>
                  </a:cubicBezTo>
                  <a:cubicBezTo>
                    <a:pt x="71509" y="77428"/>
                    <a:pt x="157285" y="583"/>
                    <a:pt x="208473" y="3"/>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4" name="Freeform 911">
              <a:extLst>
                <a:ext uri="{FF2B5EF4-FFF2-40B4-BE49-F238E27FC236}">
                  <a16:creationId xmlns:a16="http://schemas.microsoft.com/office/drawing/2014/main" id="{23B19B6F-7427-9741-8CA8-D3A956B09398}"/>
                </a:ext>
              </a:extLst>
            </p:cNvPr>
            <p:cNvSpPr>
              <a:spLocks/>
            </p:cNvSpPr>
            <p:nvPr/>
          </p:nvSpPr>
          <p:spPr bwMode="auto">
            <a:xfrm>
              <a:off x="8760296" y="6416069"/>
              <a:ext cx="1235078" cy="540543"/>
            </a:xfrm>
            <a:custGeom>
              <a:avLst/>
              <a:gdLst/>
              <a:ahLst/>
              <a:cxnLst/>
              <a:rect l="0" t="0" r="r" b="b"/>
              <a:pathLst>
                <a:path w="864827" h="378499">
                  <a:moveTo>
                    <a:pt x="410297" y="312286"/>
                  </a:moveTo>
                  <a:cubicBezTo>
                    <a:pt x="422721" y="312375"/>
                    <a:pt x="435458" y="318879"/>
                    <a:pt x="436714" y="331530"/>
                  </a:cubicBezTo>
                  <a:cubicBezTo>
                    <a:pt x="437253" y="326541"/>
                    <a:pt x="433575" y="324046"/>
                    <a:pt x="429673" y="324046"/>
                  </a:cubicBezTo>
                  <a:lnTo>
                    <a:pt x="426752" y="326652"/>
                  </a:lnTo>
                  <a:lnTo>
                    <a:pt x="429848" y="331525"/>
                  </a:lnTo>
                  <a:lnTo>
                    <a:pt x="426787" y="336264"/>
                  </a:lnTo>
                  <a:lnTo>
                    <a:pt x="429673" y="338747"/>
                  </a:lnTo>
                  <a:cubicBezTo>
                    <a:pt x="433575" y="338747"/>
                    <a:pt x="437253" y="336341"/>
                    <a:pt x="436714" y="331530"/>
                  </a:cubicBezTo>
                  <a:cubicBezTo>
                    <a:pt x="434203" y="356833"/>
                    <a:pt x="385763" y="357546"/>
                    <a:pt x="385763" y="331530"/>
                  </a:cubicBezTo>
                  <a:cubicBezTo>
                    <a:pt x="385763" y="318522"/>
                    <a:pt x="397873" y="312196"/>
                    <a:pt x="410297" y="312286"/>
                  </a:cubicBezTo>
                  <a:close/>
                  <a:moveTo>
                    <a:pt x="294634" y="274655"/>
                  </a:moveTo>
                  <a:lnTo>
                    <a:pt x="297999" y="276590"/>
                  </a:lnTo>
                  <a:lnTo>
                    <a:pt x="296833" y="278774"/>
                  </a:lnTo>
                  <a:lnTo>
                    <a:pt x="294634" y="274655"/>
                  </a:lnTo>
                  <a:close/>
                  <a:moveTo>
                    <a:pt x="292969" y="271538"/>
                  </a:moveTo>
                  <a:lnTo>
                    <a:pt x="294634" y="274655"/>
                  </a:lnTo>
                  <a:lnTo>
                    <a:pt x="290950" y="272538"/>
                  </a:lnTo>
                  <a:lnTo>
                    <a:pt x="292969" y="271538"/>
                  </a:lnTo>
                  <a:close/>
                  <a:moveTo>
                    <a:pt x="244343" y="262026"/>
                  </a:moveTo>
                  <a:cubicBezTo>
                    <a:pt x="251413" y="262026"/>
                    <a:pt x="263286" y="261389"/>
                    <a:pt x="274162" y="262891"/>
                  </a:cubicBezTo>
                  <a:lnTo>
                    <a:pt x="290950" y="272538"/>
                  </a:lnTo>
                  <a:lnTo>
                    <a:pt x="283935" y="276014"/>
                  </a:lnTo>
                  <a:lnTo>
                    <a:pt x="290151" y="278971"/>
                  </a:lnTo>
                  <a:lnTo>
                    <a:pt x="284484" y="281807"/>
                  </a:lnTo>
                  <a:lnTo>
                    <a:pt x="292969" y="286011"/>
                  </a:lnTo>
                  <a:lnTo>
                    <a:pt x="296833" y="278774"/>
                  </a:lnTo>
                  <a:lnTo>
                    <a:pt x="297999" y="280959"/>
                  </a:lnTo>
                  <a:cubicBezTo>
                    <a:pt x="291836" y="298800"/>
                    <a:pt x="255219" y="296251"/>
                    <a:pt x="241443" y="295887"/>
                  </a:cubicBezTo>
                  <a:cubicBezTo>
                    <a:pt x="231291" y="295159"/>
                    <a:pt x="196850" y="295887"/>
                    <a:pt x="196850" y="278775"/>
                  </a:cubicBezTo>
                  <a:cubicBezTo>
                    <a:pt x="196850" y="261298"/>
                    <a:pt x="234192" y="262390"/>
                    <a:pt x="244343" y="262026"/>
                  </a:cubicBezTo>
                  <a:close/>
                  <a:moveTo>
                    <a:pt x="717589" y="257240"/>
                  </a:moveTo>
                  <a:cubicBezTo>
                    <a:pt x="736702" y="256879"/>
                    <a:pt x="786828" y="254714"/>
                    <a:pt x="793680" y="279609"/>
                  </a:cubicBezTo>
                  <a:lnTo>
                    <a:pt x="792403" y="281758"/>
                  </a:lnTo>
                  <a:lnTo>
                    <a:pt x="788135" y="274468"/>
                  </a:lnTo>
                  <a:lnTo>
                    <a:pt x="780232" y="278700"/>
                  </a:lnTo>
                  <a:lnTo>
                    <a:pt x="787038" y="283106"/>
                  </a:lnTo>
                  <a:lnTo>
                    <a:pt x="782532" y="286023"/>
                  </a:lnTo>
                  <a:lnTo>
                    <a:pt x="788135" y="288945"/>
                  </a:lnTo>
                  <a:lnTo>
                    <a:pt x="792403" y="281758"/>
                  </a:lnTo>
                  <a:lnTo>
                    <a:pt x="793680" y="283939"/>
                  </a:lnTo>
                  <a:cubicBezTo>
                    <a:pt x="786467" y="309916"/>
                    <a:pt x="732375" y="307030"/>
                    <a:pt x="712901" y="306308"/>
                  </a:cubicBezTo>
                  <a:cubicBezTo>
                    <a:pt x="698477" y="305948"/>
                    <a:pt x="650875" y="304865"/>
                    <a:pt x="650875" y="281774"/>
                  </a:cubicBezTo>
                  <a:cubicBezTo>
                    <a:pt x="650875" y="257240"/>
                    <a:pt x="702804" y="257240"/>
                    <a:pt x="717589" y="257240"/>
                  </a:cubicBezTo>
                  <a:close/>
                  <a:moveTo>
                    <a:pt x="129971" y="228698"/>
                  </a:moveTo>
                  <a:cubicBezTo>
                    <a:pt x="147252" y="228332"/>
                    <a:pt x="191893" y="226139"/>
                    <a:pt x="198373" y="248798"/>
                  </a:cubicBezTo>
                  <a:lnTo>
                    <a:pt x="197202" y="250808"/>
                  </a:lnTo>
                  <a:lnTo>
                    <a:pt x="192973" y="243545"/>
                  </a:lnTo>
                  <a:lnTo>
                    <a:pt x="186940" y="246805"/>
                  </a:lnTo>
                  <a:lnTo>
                    <a:pt x="191726" y="249595"/>
                  </a:lnTo>
                  <a:lnTo>
                    <a:pt x="184893" y="253705"/>
                  </a:lnTo>
                  <a:lnTo>
                    <a:pt x="192973" y="258072"/>
                  </a:lnTo>
                  <a:lnTo>
                    <a:pt x="197202" y="250808"/>
                  </a:lnTo>
                  <a:lnTo>
                    <a:pt x="198373" y="252818"/>
                  </a:lnTo>
                  <a:cubicBezTo>
                    <a:pt x="191533" y="276574"/>
                    <a:pt x="143291" y="273650"/>
                    <a:pt x="126011" y="272919"/>
                  </a:cubicBezTo>
                  <a:cubicBezTo>
                    <a:pt x="112691" y="272554"/>
                    <a:pt x="69850" y="271823"/>
                    <a:pt x="69850" y="250626"/>
                  </a:cubicBezTo>
                  <a:cubicBezTo>
                    <a:pt x="69850" y="228332"/>
                    <a:pt x="116651" y="228698"/>
                    <a:pt x="129971" y="228698"/>
                  </a:cubicBezTo>
                  <a:close/>
                  <a:moveTo>
                    <a:pt x="609865" y="199465"/>
                  </a:moveTo>
                  <a:lnTo>
                    <a:pt x="607755" y="202461"/>
                  </a:lnTo>
                  <a:lnTo>
                    <a:pt x="605961" y="201418"/>
                  </a:lnTo>
                  <a:lnTo>
                    <a:pt x="609865" y="199465"/>
                  </a:lnTo>
                  <a:close/>
                  <a:moveTo>
                    <a:pt x="92654" y="197605"/>
                  </a:moveTo>
                  <a:lnTo>
                    <a:pt x="39594" y="222331"/>
                  </a:lnTo>
                  <a:cubicBezTo>
                    <a:pt x="21729" y="234577"/>
                    <a:pt x="9490" y="250605"/>
                    <a:pt x="18849" y="270416"/>
                  </a:cubicBezTo>
                  <a:cubicBezTo>
                    <a:pt x="35769" y="306435"/>
                    <a:pt x="99847" y="320842"/>
                    <a:pt x="133686" y="329847"/>
                  </a:cubicBezTo>
                  <a:cubicBezTo>
                    <a:pt x="167705" y="338942"/>
                    <a:pt x="202467" y="345943"/>
                    <a:pt x="237651" y="351149"/>
                  </a:cubicBezTo>
                  <a:lnTo>
                    <a:pt x="299231" y="357238"/>
                  </a:lnTo>
                  <a:lnTo>
                    <a:pt x="293688" y="348811"/>
                  </a:lnTo>
                  <a:cubicBezTo>
                    <a:pt x="293688" y="326512"/>
                    <a:pt x="347380" y="326152"/>
                    <a:pt x="350623" y="347013"/>
                  </a:cubicBezTo>
                  <a:lnTo>
                    <a:pt x="349286" y="348991"/>
                  </a:lnTo>
                  <a:lnTo>
                    <a:pt x="344272" y="341573"/>
                  </a:lnTo>
                  <a:lnTo>
                    <a:pt x="336519" y="346374"/>
                  </a:lnTo>
                  <a:lnTo>
                    <a:pt x="342544" y="348821"/>
                  </a:lnTo>
                  <a:lnTo>
                    <a:pt x="336291" y="351467"/>
                  </a:lnTo>
                  <a:lnTo>
                    <a:pt x="344272" y="356409"/>
                  </a:lnTo>
                  <a:lnTo>
                    <a:pt x="349286" y="348991"/>
                  </a:lnTo>
                  <a:lnTo>
                    <a:pt x="350623" y="350969"/>
                  </a:lnTo>
                  <a:lnTo>
                    <a:pt x="341424" y="361410"/>
                  </a:lnTo>
                  <a:lnTo>
                    <a:pt x="344146" y="361679"/>
                  </a:lnTo>
                  <a:cubicBezTo>
                    <a:pt x="415559" y="365506"/>
                    <a:pt x="487378" y="363345"/>
                    <a:pt x="557036" y="357582"/>
                  </a:cubicBezTo>
                  <a:cubicBezTo>
                    <a:pt x="622194" y="352179"/>
                    <a:pt x="688073" y="343174"/>
                    <a:pt x="750351" y="323724"/>
                  </a:cubicBezTo>
                  <a:cubicBezTo>
                    <a:pt x="779870" y="314719"/>
                    <a:pt x="845749" y="296349"/>
                    <a:pt x="848629" y="257089"/>
                  </a:cubicBezTo>
                  <a:lnTo>
                    <a:pt x="849313" y="257724"/>
                  </a:lnTo>
                  <a:lnTo>
                    <a:pt x="849313" y="256464"/>
                  </a:lnTo>
                  <a:lnTo>
                    <a:pt x="848629" y="257089"/>
                  </a:lnTo>
                  <a:cubicBezTo>
                    <a:pt x="847009" y="234757"/>
                    <a:pt x="825679" y="218909"/>
                    <a:pt x="800570" y="207518"/>
                  </a:cubicBezTo>
                  <a:lnTo>
                    <a:pt x="775599" y="198442"/>
                  </a:lnTo>
                  <a:lnTo>
                    <a:pt x="717401" y="216201"/>
                  </a:lnTo>
                  <a:cubicBezTo>
                    <a:pt x="686301" y="223874"/>
                    <a:pt x="654467" y="229281"/>
                    <a:pt x="622544" y="233277"/>
                  </a:cubicBezTo>
                  <a:lnTo>
                    <a:pt x="555190" y="239352"/>
                  </a:lnTo>
                  <a:lnTo>
                    <a:pt x="569169" y="244363"/>
                  </a:lnTo>
                  <a:cubicBezTo>
                    <a:pt x="573622" y="247152"/>
                    <a:pt x="576897" y="250921"/>
                    <a:pt x="578154" y="256007"/>
                  </a:cubicBezTo>
                  <a:lnTo>
                    <a:pt x="576881" y="258163"/>
                  </a:lnTo>
                  <a:lnTo>
                    <a:pt x="572545" y="250921"/>
                  </a:lnTo>
                  <a:lnTo>
                    <a:pt x="565168" y="255040"/>
                  </a:lnTo>
                  <a:lnTo>
                    <a:pt x="571139" y="259296"/>
                  </a:lnTo>
                  <a:lnTo>
                    <a:pt x="566966" y="262312"/>
                  </a:lnTo>
                  <a:lnTo>
                    <a:pt x="572545" y="265509"/>
                  </a:lnTo>
                  <a:lnTo>
                    <a:pt x="576881" y="258163"/>
                  </a:lnTo>
                  <a:lnTo>
                    <a:pt x="578154" y="260289"/>
                  </a:lnTo>
                  <a:cubicBezTo>
                    <a:pt x="573128" y="281345"/>
                    <a:pt x="532566" y="280275"/>
                    <a:pt x="516413" y="279561"/>
                  </a:cubicBezTo>
                  <a:cubicBezTo>
                    <a:pt x="503849" y="279204"/>
                    <a:pt x="468313" y="277420"/>
                    <a:pt x="468313" y="258148"/>
                  </a:cubicBezTo>
                  <a:lnTo>
                    <a:pt x="486447" y="242545"/>
                  </a:lnTo>
                  <a:lnTo>
                    <a:pt x="394734" y="244042"/>
                  </a:lnTo>
                  <a:lnTo>
                    <a:pt x="400266" y="245092"/>
                  </a:lnTo>
                  <a:cubicBezTo>
                    <a:pt x="406832" y="248160"/>
                    <a:pt x="411576" y="252823"/>
                    <a:pt x="412556" y="259072"/>
                  </a:cubicBezTo>
                  <a:lnTo>
                    <a:pt x="411186" y="261036"/>
                  </a:lnTo>
                  <a:lnTo>
                    <a:pt x="406141" y="253593"/>
                  </a:lnTo>
                  <a:lnTo>
                    <a:pt x="401545" y="256538"/>
                  </a:lnTo>
                  <a:lnTo>
                    <a:pt x="406038" y="260888"/>
                  </a:lnTo>
                  <a:lnTo>
                    <a:pt x="401401" y="265378"/>
                  </a:lnTo>
                  <a:lnTo>
                    <a:pt x="406141" y="268264"/>
                  </a:lnTo>
                  <a:lnTo>
                    <a:pt x="411186" y="261036"/>
                  </a:lnTo>
                  <a:lnTo>
                    <a:pt x="412556" y="263057"/>
                  </a:lnTo>
                  <a:cubicBezTo>
                    <a:pt x="408636" y="287690"/>
                    <a:pt x="344488" y="287328"/>
                    <a:pt x="344488" y="260884"/>
                  </a:cubicBezTo>
                  <a:cubicBezTo>
                    <a:pt x="344488" y="254273"/>
                    <a:pt x="348497" y="249292"/>
                    <a:pt x="354572" y="245930"/>
                  </a:cubicBezTo>
                  <a:lnTo>
                    <a:pt x="366880" y="243060"/>
                  </a:lnTo>
                  <a:lnTo>
                    <a:pt x="235564" y="231796"/>
                  </a:lnTo>
                  <a:cubicBezTo>
                    <a:pt x="204605" y="227654"/>
                    <a:pt x="172565" y="222701"/>
                    <a:pt x="141291" y="215137"/>
                  </a:cubicBezTo>
                  <a:lnTo>
                    <a:pt x="92654" y="197605"/>
                  </a:lnTo>
                  <a:close/>
                  <a:moveTo>
                    <a:pt x="612785" y="195319"/>
                  </a:moveTo>
                  <a:lnTo>
                    <a:pt x="614139" y="197326"/>
                  </a:lnTo>
                  <a:lnTo>
                    <a:pt x="609865" y="199465"/>
                  </a:lnTo>
                  <a:lnTo>
                    <a:pt x="612785" y="195319"/>
                  </a:lnTo>
                  <a:close/>
                  <a:moveTo>
                    <a:pt x="586835" y="179155"/>
                  </a:moveTo>
                  <a:cubicBezTo>
                    <a:pt x="599468" y="178842"/>
                    <a:pt x="612509" y="183575"/>
                    <a:pt x="614139" y="193397"/>
                  </a:cubicBezTo>
                  <a:lnTo>
                    <a:pt x="612785" y="195319"/>
                  </a:lnTo>
                  <a:lnTo>
                    <a:pt x="607755" y="187861"/>
                  </a:lnTo>
                  <a:lnTo>
                    <a:pt x="599420" y="193087"/>
                  </a:lnTo>
                  <a:lnTo>
                    <a:pt x="606067" y="195977"/>
                  </a:lnTo>
                  <a:lnTo>
                    <a:pt x="600545" y="198269"/>
                  </a:lnTo>
                  <a:lnTo>
                    <a:pt x="605961" y="201418"/>
                  </a:lnTo>
                  <a:lnTo>
                    <a:pt x="586835" y="210989"/>
                  </a:lnTo>
                  <a:cubicBezTo>
                    <a:pt x="574201" y="210632"/>
                    <a:pt x="561975" y="205363"/>
                    <a:pt x="561975" y="195183"/>
                  </a:cubicBezTo>
                  <a:cubicBezTo>
                    <a:pt x="561975" y="184825"/>
                    <a:pt x="574201" y="179467"/>
                    <a:pt x="586835" y="179155"/>
                  </a:cubicBezTo>
                  <a:close/>
                  <a:moveTo>
                    <a:pt x="388233" y="159820"/>
                  </a:moveTo>
                  <a:cubicBezTo>
                    <a:pt x="401303" y="159464"/>
                    <a:pt x="427080" y="161599"/>
                    <a:pt x="429984" y="177611"/>
                  </a:cubicBezTo>
                  <a:lnTo>
                    <a:pt x="428522" y="179746"/>
                  </a:lnTo>
                  <a:lnTo>
                    <a:pt x="423586" y="172540"/>
                  </a:lnTo>
                  <a:lnTo>
                    <a:pt x="416748" y="176459"/>
                  </a:lnTo>
                  <a:lnTo>
                    <a:pt x="420329" y="179918"/>
                  </a:lnTo>
                  <a:lnTo>
                    <a:pt x="416971" y="183161"/>
                  </a:lnTo>
                  <a:lnTo>
                    <a:pt x="423586" y="186951"/>
                  </a:lnTo>
                  <a:lnTo>
                    <a:pt x="428522" y="179746"/>
                  </a:lnTo>
                  <a:lnTo>
                    <a:pt x="429984" y="181881"/>
                  </a:lnTo>
                  <a:cubicBezTo>
                    <a:pt x="427080" y="198604"/>
                    <a:pt x="399125" y="200383"/>
                    <a:pt x="386054" y="199672"/>
                  </a:cubicBezTo>
                  <a:cubicBezTo>
                    <a:pt x="374437" y="198960"/>
                    <a:pt x="350838" y="195402"/>
                    <a:pt x="350838" y="179746"/>
                  </a:cubicBezTo>
                  <a:cubicBezTo>
                    <a:pt x="350838" y="163378"/>
                    <a:pt x="376252" y="160175"/>
                    <a:pt x="388233" y="159820"/>
                  </a:cubicBezTo>
                  <a:close/>
                  <a:moveTo>
                    <a:pt x="15522" y="157297"/>
                  </a:moveTo>
                  <a:lnTo>
                    <a:pt x="15522" y="229597"/>
                  </a:lnTo>
                  <a:lnTo>
                    <a:pt x="32664" y="208103"/>
                  </a:lnTo>
                  <a:lnTo>
                    <a:pt x="70919" y="189771"/>
                  </a:lnTo>
                  <a:lnTo>
                    <a:pt x="51608" y="182810"/>
                  </a:lnTo>
                  <a:lnTo>
                    <a:pt x="15522" y="157297"/>
                  </a:lnTo>
                  <a:close/>
                  <a:moveTo>
                    <a:pt x="849313" y="155588"/>
                  </a:moveTo>
                  <a:lnTo>
                    <a:pt x="832609" y="171463"/>
                  </a:lnTo>
                  <a:lnTo>
                    <a:pt x="794288" y="189934"/>
                  </a:lnTo>
                  <a:lnTo>
                    <a:pt x="797150" y="190814"/>
                  </a:lnTo>
                  <a:cubicBezTo>
                    <a:pt x="811189" y="197118"/>
                    <a:pt x="827299" y="205042"/>
                    <a:pt x="840214" y="215712"/>
                  </a:cubicBezTo>
                  <a:lnTo>
                    <a:pt x="849313" y="231469"/>
                  </a:lnTo>
                  <a:lnTo>
                    <a:pt x="849313" y="155588"/>
                  </a:lnTo>
                  <a:close/>
                  <a:moveTo>
                    <a:pt x="395147" y="151198"/>
                  </a:moveTo>
                  <a:cubicBezTo>
                    <a:pt x="327097" y="151840"/>
                    <a:pt x="257855" y="156826"/>
                    <a:pt x="191335" y="170164"/>
                  </a:cubicBezTo>
                  <a:lnTo>
                    <a:pt x="116344" y="190810"/>
                  </a:lnTo>
                  <a:lnTo>
                    <a:pt x="133686" y="196137"/>
                  </a:lnTo>
                  <a:cubicBezTo>
                    <a:pt x="269763" y="232516"/>
                    <a:pt x="417719" y="235397"/>
                    <a:pt x="557036" y="224232"/>
                  </a:cubicBezTo>
                  <a:cubicBezTo>
                    <a:pt x="622194" y="218829"/>
                    <a:pt x="688073" y="209824"/>
                    <a:pt x="750351" y="190374"/>
                  </a:cubicBezTo>
                  <a:lnTo>
                    <a:pt x="750445" y="190338"/>
                  </a:lnTo>
                  <a:lnTo>
                    <a:pt x="729832" y="184691"/>
                  </a:lnTo>
                  <a:cubicBezTo>
                    <a:pt x="653874" y="164160"/>
                    <a:pt x="574676" y="156235"/>
                    <a:pt x="495837" y="152994"/>
                  </a:cubicBezTo>
                  <a:cubicBezTo>
                    <a:pt x="462898" y="151643"/>
                    <a:pt x="429171" y="150878"/>
                    <a:pt x="395147" y="151198"/>
                  </a:cubicBezTo>
                  <a:close/>
                  <a:moveTo>
                    <a:pt x="395147" y="17640"/>
                  </a:moveTo>
                  <a:cubicBezTo>
                    <a:pt x="293072" y="18653"/>
                    <a:pt x="188315" y="29189"/>
                    <a:pt x="94087" y="63227"/>
                  </a:cubicBezTo>
                  <a:cubicBezTo>
                    <a:pt x="67808" y="72952"/>
                    <a:pt x="130" y="97084"/>
                    <a:pt x="18849" y="136705"/>
                  </a:cubicBezTo>
                  <a:cubicBezTo>
                    <a:pt x="27309" y="154715"/>
                    <a:pt x="47559" y="167321"/>
                    <a:pt x="69923" y="176552"/>
                  </a:cubicBezTo>
                  <a:lnTo>
                    <a:pt x="89229" y="182481"/>
                  </a:lnTo>
                  <a:lnTo>
                    <a:pt x="172189" y="157283"/>
                  </a:lnTo>
                  <a:cubicBezTo>
                    <a:pt x="266525" y="135485"/>
                    <a:pt x="368336" y="130689"/>
                    <a:pt x="466217" y="134753"/>
                  </a:cubicBezTo>
                  <a:cubicBezTo>
                    <a:pt x="509719" y="136560"/>
                    <a:pt x="552446" y="140117"/>
                    <a:pt x="593395" y="144709"/>
                  </a:cubicBezTo>
                  <a:cubicBezTo>
                    <a:pt x="627774" y="148311"/>
                    <a:pt x="662783" y="152904"/>
                    <a:pt x="697163" y="160062"/>
                  </a:cubicBezTo>
                  <a:lnTo>
                    <a:pt x="770758" y="182697"/>
                  </a:lnTo>
                  <a:lnTo>
                    <a:pt x="809480" y="168132"/>
                  </a:lnTo>
                  <a:cubicBezTo>
                    <a:pt x="829999" y="157506"/>
                    <a:pt x="847189" y="143189"/>
                    <a:pt x="848629" y="123738"/>
                  </a:cubicBezTo>
                  <a:lnTo>
                    <a:pt x="849313" y="124351"/>
                  </a:lnTo>
                  <a:lnTo>
                    <a:pt x="849313" y="123557"/>
                  </a:lnTo>
                  <a:lnTo>
                    <a:pt x="856811" y="116213"/>
                  </a:lnTo>
                  <a:lnTo>
                    <a:pt x="856773" y="116175"/>
                  </a:lnTo>
                  <a:cubicBezTo>
                    <a:pt x="852859" y="116175"/>
                    <a:pt x="848809" y="118696"/>
                    <a:pt x="848629" y="123738"/>
                  </a:cubicBezTo>
                  <a:cubicBezTo>
                    <a:pt x="845389" y="78715"/>
                    <a:pt x="763311" y="59985"/>
                    <a:pt x="729832" y="50980"/>
                  </a:cubicBezTo>
                  <a:cubicBezTo>
                    <a:pt x="653874" y="30810"/>
                    <a:pt x="574676" y="22525"/>
                    <a:pt x="495837" y="19283"/>
                  </a:cubicBezTo>
                  <a:cubicBezTo>
                    <a:pt x="462898" y="18023"/>
                    <a:pt x="429171" y="17302"/>
                    <a:pt x="395147" y="17640"/>
                  </a:cubicBezTo>
                  <a:close/>
                  <a:moveTo>
                    <a:pt x="367448" y="530"/>
                  </a:moveTo>
                  <a:cubicBezTo>
                    <a:pt x="400526" y="-407"/>
                    <a:pt x="433590" y="-65"/>
                    <a:pt x="466217" y="1252"/>
                  </a:cubicBezTo>
                  <a:cubicBezTo>
                    <a:pt x="509719" y="3008"/>
                    <a:pt x="552446" y="6497"/>
                    <a:pt x="593395" y="10999"/>
                  </a:cubicBezTo>
                  <a:cubicBezTo>
                    <a:pt x="662153" y="18563"/>
                    <a:pt x="733432" y="29729"/>
                    <a:pt x="797150" y="57464"/>
                  </a:cubicBezTo>
                  <a:cubicBezTo>
                    <a:pt x="811190" y="63767"/>
                    <a:pt x="827299" y="71601"/>
                    <a:pt x="840214" y="82227"/>
                  </a:cubicBezTo>
                  <a:lnTo>
                    <a:pt x="862940" y="121709"/>
                  </a:lnTo>
                  <a:lnTo>
                    <a:pt x="864827" y="123557"/>
                  </a:lnTo>
                  <a:lnTo>
                    <a:pt x="864827" y="258510"/>
                  </a:lnTo>
                  <a:lnTo>
                    <a:pt x="862904" y="260394"/>
                  </a:lnTo>
                  <a:lnTo>
                    <a:pt x="854163" y="284379"/>
                  </a:lnTo>
                  <a:cubicBezTo>
                    <a:pt x="837424" y="308101"/>
                    <a:pt x="803270" y="321743"/>
                    <a:pt x="778430" y="330928"/>
                  </a:cubicBezTo>
                  <a:cubicBezTo>
                    <a:pt x="698872" y="360463"/>
                    <a:pt x="611035" y="370188"/>
                    <a:pt x="527156" y="375591"/>
                  </a:cubicBezTo>
                  <a:cubicBezTo>
                    <a:pt x="429959" y="381354"/>
                    <a:pt x="331681" y="378833"/>
                    <a:pt x="235564" y="365506"/>
                  </a:cubicBezTo>
                  <a:cubicBezTo>
                    <a:pt x="173645" y="356861"/>
                    <a:pt x="107407" y="345335"/>
                    <a:pt x="51608" y="316160"/>
                  </a:cubicBezTo>
                  <a:cubicBezTo>
                    <a:pt x="39009" y="309857"/>
                    <a:pt x="24519" y="301122"/>
                    <a:pt x="14034" y="289866"/>
                  </a:cubicBezTo>
                  <a:lnTo>
                    <a:pt x="5561" y="263955"/>
                  </a:lnTo>
                  <a:lnTo>
                    <a:pt x="0" y="258510"/>
                  </a:lnTo>
                  <a:lnTo>
                    <a:pt x="0" y="123557"/>
                  </a:lnTo>
                  <a:lnTo>
                    <a:pt x="2477" y="121132"/>
                  </a:lnTo>
                  <a:lnTo>
                    <a:pt x="490" y="115094"/>
                  </a:lnTo>
                  <a:cubicBezTo>
                    <a:pt x="7689" y="80516"/>
                    <a:pt x="52328" y="62506"/>
                    <a:pt x="80768" y="51701"/>
                  </a:cubicBezTo>
                  <a:cubicBezTo>
                    <a:pt x="168853" y="17663"/>
                    <a:pt x="268215" y="3341"/>
                    <a:pt x="367448" y="530"/>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 name="Freeform 4">
              <a:extLst>
                <a:ext uri="{FF2B5EF4-FFF2-40B4-BE49-F238E27FC236}">
                  <a16:creationId xmlns:a16="http://schemas.microsoft.com/office/drawing/2014/main" id="{E7A18C79-FA9B-1A4F-BCD4-86A022C0189C}"/>
                </a:ext>
              </a:extLst>
            </p:cNvPr>
            <p:cNvSpPr>
              <a:spLocks noChangeArrowheads="1"/>
            </p:cNvSpPr>
            <p:nvPr/>
          </p:nvSpPr>
          <p:spPr bwMode="auto">
            <a:xfrm>
              <a:off x="8976184" y="5084861"/>
              <a:ext cx="1855688" cy="1471500"/>
            </a:xfrm>
            <a:custGeom>
              <a:avLst/>
              <a:gdLst>
                <a:gd name="connsiteX0" fmla="*/ 1320702 w 1751945"/>
                <a:gd name="connsiteY0" fmla="*/ 1185167 h 1389499"/>
                <a:gd name="connsiteX1" fmla="*/ 1313882 w 1751945"/>
                <a:gd name="connsiteY1" fmla="*/ 1191983 h 1389499"/>
                <a:gd name="connsiteX2" fmla="*/ 1321307 w 1751945"/>
                <a:gd name="connsiteY2" fmla="*/ 1199169 h 1389499"/>
                <a:gd name="connsiteX3" fmla="*/ 1337776 w 1751945"/>
                <a:gd name="connsiteY3" fmla="*/ 1202907 h 1389499"/>
                <a:gd name="connsiteX4" fmla="*/ 1324435 w 1751945"/>
                <a:gd name="connsiteY4" fmla="*/ 1193721 h 1389499"/>
                <a:gd name="connsiteX5" fmla="*/ 1339565 w 1751945"/>
                <a:gd name="connsiteY5" fmla="*/ 1180344 h 1389499"/>
                <a:gd name="connsiteX6" fmla="*/ 1339507 w 1751945"/>
                <a:gd name="connsiteY6" fmla="*/ 1180358 h 1389499"/>
                <a:gd name="connsiteX7" fmla="*/ 1349890 w 1751945"/>
                <a:gd name="connsiteY7" fmla="*/ 1190340 h 1389499"/>
                <a:gd name="connsiteX8" fmla="*/ 1359154 w 1751945"/>
                <a:gd name="connsiteY8" fmla="*/ 1195251 h 1389499"/>
                <a:gd name="connsiteX9" fmla="*/ 1353751 w 1751945"/>
                <a:gd name="connsiteY9" fmla="*/ 1201868 h 1389499"/>
                <a:gd name="connsiteX10" fmla="*/ 1354371 w 1751945"/>
                <a:gd name="connsiteY10" fmla="*/ 1202472 h 1389499"/>
                <a:gd name="connsiteX11" fmla="*/ 1364242 w 1751945"/>
                <a:gd name="connsiteY11" fmla="*/ 1201929 h 1389499"/>
                <a:gd name="connsiteX12" fmla="*/ 1364962 w 1751945"/>
                <a:gd name="connsiteY12" fmla="*/ 1201193 h 1389499"/>
                <a:gd name="connsiteX13" fmla="*/ 1359154 w 1751945"/>
                <a:gd name="connsiteY13" fmla="*/ 1195251 h 1389499"/>
                <a:gd name="connsiteX14" fmla="*/ 1377873 w 1751945"/>
                <a:gd name="connsiteY14" fmla="*/ 1187722 h 1389499"/>
                <a:gd name="connsiteX15" fmla="*/ 1381863 w 1751945"/>
                <a:gd name="connsiteY15" fmla="*/ 1182745 h 1389499"/>
                <a:gd name="connsiteX16" fmla="*/ 1131541 w 1751945"/>
                <a:gd name="connsiteY16" fmla="*/ 1166711 h 1389499"/>
                <a:gd name="connsiteX17" fmla="*/ 1133906 w 1751945"/>
                <a:gd name="connsiteY17" fmla="*/ 1169007 h 1389499"/>
                <a:gd name="connsiteX18" fmla="*/ 1135368 w 1751945"/>
                <a:gd name="connsiteY18" fmla="*/ 1169340 h 1389499"/>
                <a:gd name="connsiteX19" fmla="*/ 1127407 w 1751945"/>
                <a:gd name="connsiteY19" fmla="*/ 1160915 h 1389499"/>
                <a:gd name="connsiteX20" fmla="*/ 1126504 w 1751945"/>
                <a:gd name="connsiteY20" fmla="*/ 1161821 h 1389499"/>
                <a:gd name="connsiteX21" fmla="*/ 1128761 w 1751945"/>
                <a:gd name="connsiteY21" fmla="*/ 1164013 h 1389499"/>
                <a:gd name="connsiteX22" fmla="*/ 1152107 w 1751945"/>
                <a:gd name="connsiteY22" fmla="*/ 1150182 h 1389499"/>
                <a:gd name="connsiteX23" fmla="*/ 1144522 w 1751945"/>
                <a:gd name="connsiteY23" fmla="*/ 1151930 h 1389499"/>
                <a:gd name="connsiteX24" fmla="*/ 1154781 w 1751945"/>
                <a:gd name="connsiteY24" fmla="*/ 1161765 h 1389499"/>
                <a:gd name="connsiteX25" fmla="*/ 1164070 w 1751945"/>
                <a:gd name="connsiteY25" fmla="*/ 1166676 h 1389499"/>
                <a:gd name="connsiteX26" fmla="*/ 1158977 w 1751945"/>
                <a:gd name="connsiteY26" fmla="*/ 1172745 h 1389499"/>
                <a:gd name="connsiteX27" fmla="*/ 1169334 w 1751945"/>
                <a:gd name="connsiteY27" fmla="*/ 1172174 h 1389499"/>
                <a:gd name="connsiteX28" fmla="*/ 1164070 w 1751945"/>
                <a:gd name="connsiteY28" fmla="*/ 1166676 h 1389499"/>
                <a:gd name="connsiteX29" fmla="*/ 1182842 w 1751945"/>
                <a:gd name="connsiteY29" fmla="*/ 1159146 h 1389499"/>
                <a:gd name="connsiteX30" fmla="*/ 1188386 w 1751945"/>
                <a:gd name="connsiteY30" fmla="*/ 1152248 h 1389499"/>
                <a:gd name="connsiteX31" fmla="*/ 1670783 w 1751945"/>
                <a:gd name="connsiteY31" fmla="*/ 1122672 h 1389499"/>
                <a:gd name="connsiteX32" fmla="*/ 1673714 w 1751945"/>
                <a:gd name="connsiteY32" fmla="*/ 1122672 h 1389499"/>
                <a:gd name="connsiteX33" fmla="*/ 1672981 w 1751945"/>
                <a:gd name="connsiteY33" fmla="*/ 1161993 h 1389499"/>
                <a:gd name="connsiteX34" fmla="*/ 1671516 w 1751945"/>
                <a:gd name="connsiteY34" fmla="*/ 1161993 h 1389499"/>
                <a:gd name="connsiteX35" fmla="*/ 1670783 w 1751945"/>
                <a:gd name="connsiteY35" fmla="*/ 1122672 h 1389499"/>
                <a:gd name="connsiteX36" fmla="*/ 900396 w 1751945"/>
                <a:gd name="connsiteY36" fmla="*/ 1084745 h 1389499"/>
                <a:gd name="connsiteX37" fmla="*/ 960234 w 1751945"/>
                <a:gd name="connsiteY37" fmla="*/ 1106069 h 1389499"/>
                <a:gd name="connsiteX38" fmla="*/ 959300 w 1751945"/>
                <a:gd name="connsiteY38" fmla="*/ 1107505 h 1389499"/>
                <a:gd name="connsiteX39" fmla="*/ 955755 w 1751945"/>
                <a:gd name="connsiteY39" fmla="*/ 1102160 h 1389499"/>
                <a:gd name="connsiteX40" fmla="*/ 949126 w 1751945"/>
                <a:gd name="connsiteY40" fmla="*/ 1106069 h 1389499"/>
                <a:gd name="connsiteX41" fmla="*/ 947095 w 1751945"/>
                <a:gd name="connsiteY41" fmla="*/ 1107511 h 1389499"/>
                <a:gd name="connsiteX42" fmla="*/ 934100 w 1751945"/>
                <a:gd name="connsiteY42" fmla="*/ 1098545 h 1389499"/>
                <a:gd name="connsiteX43" fmla="*/ 864566 w 1751945"/>
                <a:gd name="connsiteY43" fmla="*/ 1107491 h 1389499"/>
                <a:gd name="connsiteX44" fmla="*/ 934100 w 1751945"/>
                <a:gd name="connsiteY44" fmla="*/ 1116737 h 1389499"/>
                <a:gd name="connsiteX45" fmla="*/ 947095 w 1751945"/>
                <a:gd name="connsiteY45" fmla="*/ 1107511 h 1389499"/>
                <a:gd name="connsiteX46" fmla="*/ 949126 w 1751945"/>
                <a:gd name="connsiteY46" fmla="*/ 1108913 h 1389499"/>
                <a:gd name="connsiteX47" fmla="*/ 955755 w 1751945"/>
                <a:gd name="connsiteY47" fmla="*/ 1112955 h 1389499"/>
                <a:gd name="connsiteX48" fmla="*/ 959300 w 1751945"/>
                <a:gd name="connsiteY48" fmla="*/ 1107505 h 1389499"/>
                <a:gd name="connsiteX49" fmla="*/ 960234 w 1751945"/>
                <a:gd name="connsiteY49" fmla="*/ 1108913 h 1389499"/>
                <a:gd name="connsiteX50" fmla="*/ 896813 w 1751945"/>
                <a:gd name="connsiteY50" fmla="*/ 1130237 h 1389499"/>
                <a:gd name="connsiteX51" fmla="*/ 847725 w 1751945"/>
                <a:gd name="connsiteY51" fmla="*/ 1107491 h 1389499"/>
                <a:gd name="connsiteX52" fmla="*/ 900396 w 1751945"/>
                <a:gd name="connsiteY52" fmla="*/ 1084745 h 1389499"/>
                <a:gd name="connsiteX53" fmla="*/ 1251988 w 1751945"/>
                <a:gd name="connsiteY53" fmla="*/ 1062944 h 1389499"/>
                <a:gd name="connsiteX54" fmla="*/ 1227838 w 1751945"/>
                <a:gd name="connsiteY54" fmla="*/ 1073711 h 1389499"/>
                <a:gd name="connsiteX55" fmla="*/ 1293354 w 1751945"/>
                <a:gd name="connsiteY55" fmla="*/ 1081904 h 1389499"/>
                <a:gd name="connsiteX56" fmla="*/ 1305170 w 1751945"/>
                <a:gd name="connsiteY56" fmla="*/ 1073539 h 1389499"/>
                <a:gd name="connsiteX57" fmla="*/ 1307468 w 1751945"/>
                <a:gd name="connsiteY57" fmla="*/ 1075149 h 1389499"/>
                <a:gd name="connsiteX58" fmla="*/ 1309087 w 1751945"/>
                <a:gd name="connsiteY58" fmla="*/ 1076094 h 1389499"/>
                <a:gd name="connsiteX59" fmla="*/ 1309087 w 1751945"/>
                <a:gd name="connsiteY59" fmla="*/ 1070999 h 1389499"/>
                <a:gd name="connsiteX60" fmla="*/ 1307468 w 1751945"/>
                <a:gd name="connsiteY60" fmla="*/ 1071912 h 1389499"/>
                <a:gd name="connsiteX61" fmla="*/ 1305170 w 1751945"/>
                <a:gd name="connsiteY61" fmla="*/ 1073539 h 1389499"/>
                <a:gd name="connsiteX62" fmla="*/ 1293354 w 1751945"/>
                <a:gd name="connsiteY62" fmla="*/ 1065264 h 1389499"/>
                <a:gd name="connsiteX63" fmla="*/ 1251988 w 1751945"/>
                <a:gd name="connsiteY63" fmla="*/ 1062944 h 1389499"/>
                <a:gd name="connsiteX64" fmla="*/ 1739510 w 1751945"/>
                <a:gd name="connsiteY64" fmla="*/ 1062619 h 1389499"/>
                <a:gd name="connsiteX65" fmla="*/ 1739294 w 1751945"/>
                <a:gd name="connsiteY65" fmla="*/ 1065063 h 1389499"/>
                <a:gd name="connsiteX66" fmla="*/ 1737480 w 1751945"/>
                <a:gd name="connsiteY66" fmla="*/ 1064539 h 1389499"/>
                <a:gd name="connsiteX67" fmla="*/ 1693581 w 1751945"/>
                <a:gd name="connsiteY67" fmla="*/ 1092403 h 1389499"/>
                <a:gd name="connsiteX68" fmla="*/ 1682296 w 1751945"/>
                <a:gd name="connsiteY68" fmla="*/ 1102628 h 1389499"/>
                <a:gd name="connsiteX69" fmla="*/ 1649588 w 1751945"/>
                <a:gd name="connsiteY69" fmla="*/ 1120328 h 1389499"/>
                <a:gd name="connsiteX70" fmla="*/ 1357295 w 1751945"/>
                <a:gd name="connsiteY70" fmla="*/ 1305860 h 1389499"/>
                <a:gd name="connsiteX71" fmla="*/ 1332724 w 1751945"/>
                <a:gd name="connsiteY71" fmla="*/ 1321676 h 1389499"/>
                <a:gd name="connsiteX72" fmla="*/ 1324904 w 1751945"/>
                <a:gd name="connsiteY72" fmla="*/ 1323178 h 1389499"/>
                <a:gd name="connsiteX73" fmla="*/ 1325190 w 1751945"/>
                <a:gd name="connsiteY73" fmla="*/ 1323430 h 1389499"/>
                <a:gd name="connsiteX74" fmla="*/ 1325190 w 1751945"/>
                <a:gd name="connsiteY74" fmla="*/ 1371581 h 1389499"/>
                <a:gd name="connsiteX75" fmla="*/ 1331184 w 1751945"/>
                <a:gd name="connsiteY75" fmla="*/ 1368499 h 1389499"/>
                <a:gd name="connsiteX76" fmla="*/ 1344415 w 1751945"/>
                <a:gd name="connsiteY76" fmla="*/ 1359394 h 1389499"/>
                <a:gd name="connsiteX77" fmla="*/ 1344415 w 1751945"/>
                <a:gd name="connsiteY77" fmla="*/ 1321637 h 1389499"/>
                <a:gd name="connsiteX78" fmla="*/ 1346068 w 1751945"/>
                <a:gd name="connsiteY78" fmla="*/ 1321637 h 1389499"/>
                <a:gd name="connsiteX79" fmla="*/ 1346331 w 1751945"/>
                <a:gd name="connsiteY79" fmla="*/ 1358076 h 1389499"/>
                <a:gd name="connsiteX80" fmla="*/ 1349898 w 1751945"/>
                <a:gd name="connsiteY80" fmla="*/ 1355621 h 1389499"/>
                <a:gd name="connsiteX81" fmla="*/ 1375845 w 1751945"/>
                <a:gd name="connsiteY81" fmla="*/ 1340239 h 1389499"/>
                <a:gd name="connsiteX82" fmla="*/ 1375146 w 1751945"/>
                <a:gd name="connsiteY82" fmla="*/ 1339716 h 1389499"/>
                <a:gd name="connsiteX83" fmla="*/ 1379961 w 1751945"/>
                <a:gd name="connsiteY83" fmla="*/ 1316794 h 1389499"/>
                <a:gd name="connsiteX84" fmla="*/ 1382184 w 1751945"/>
                <a:gd name="connsiteY84" fmla="*/ 1316425 h 1389499"/>
                <a:gd name="connsiteX85" fmla="*/ 1376904 w 1751945"/>
                <a:gd name="connsiteY85" fmla="*/ 1339611 h 1389499"/>
                <a:gd name="connsiteX86" fmla="*/ 1544951 w 1751945"/>
                <a:gd name="connsiteY86" fmla="*/ 1239987 h 1389499"/>
                <a:gd name="connsiteX87" fmla="*/ 1647889 w 1751945"/>
                <a:gd name="connsiteY87" fmla="*/ 1179072 h 1389499"/>
                <a:gd name="connsiteX88" fmla="*/ 1647032 w 1751945"/>
                <a:gd name="connsiteY88" fmla="*/ 1179072 h 1389499"/>
                <a:gd name="connsiteX89" fmla="*/ 1647032 w 1751945"/>
                <a:gd name="connsiteY89" fmla="*/ 1122338 h 1389499"/>
                <a:gd name="connsiteX90" fmla="*/ 1649413 w 1751945"/>
                <a:gd name="connsiteY90" fmla="*/ 1122338 h 1389499"/>
                <a:gd name="connsiteX91" fmla="*/ 1649413 w 1751945"/>
                <a:gd name="connsiteY91" fmla="*/ 1178170 h 1389499"/>
                <a:gd name="connsiteX92" fmla="*/ 1716613 w 1751945"/>
                <a:gd name="connsiteY92" fmla="*/ 1138403 h 1389499"/>
                <a:gd name="connsiteX93" fmla="*/ 1733887 w 1751945"/>
                <a:gd name="connsiteY93" fmla="*/ 1100218 h 1389499"/>
                <a:gd name="connsiteX94" fmla="*/ 1738925 w 1751945"/>
                <a:gd name="connsiteY94" fmla="*/ 1069239 h 1389499"/>
                <a:gd name="connsiteX95" fmla="*/ 1739294 w 1751945"/>
                <a:gd name="connsiteY95" fmla="*/ 1065063 h 1389499"/>
                <a:gd name="connsiteX96" fmla="*/ 1742524 w 1751945"/>
                <a:gd name="connsiteY96" fmla="*/ 1065996 h 1389499"/>
                <a:gd name="connsiteX97" fmla="*/ 1739510 w 1751945"/>
                <a:gd name="connsiteY97" fmla="*/ 1062619 h 1389499"/>
                <a:gd name="connsiteX98" fmla="*/ 1718458 w 1751945"/>
                <a:gd name="connsiteY98" fmla="*/ 1059513 h 1389499"/>
                <a:gd name="connsiteX99" fmla="*/ 1719414 w 1751945"/>
                <a:gd name="connsiteY99" fmla="*/ 1060797 h 1389499"/>
                <a:gd name="connsiteX100" fmla="*/ 1706320 w 1751945"/>
                <a:gd name="connsiteY100" fmla="*/ 1068072 h 1389499"/>
                <a:gd name="connsiteX101" fmla="*/ 1705179 w 1751945"/>
                <a:gd name="connsiteY101" fmla="*/ 1071660 h 1389499"/>
                <a:gd name="connsiteX102" fmla="*/ 1723009 w 1751945"/>
                <a:gd name="connsiteY102" fmla="*/ 1060356 h 1389499"/>
                <a:gd name="connsiteX103" fmla="*/ 1721336 w 1751945"/>
                <a:gd name="connsiteY103" fmla="*/ 1059873 h 1389499"/>
                <a:gd name="connsiteX104" fmla="*/ 1708104 w 1751945"/>
                <a:gd name="connsiteY104" fmla="*/ 1058220 h 1389499"/>
                <a:gd name="connsiteX105" fmla="*/ 1708085 w 1751945"/>
                <a:gd name="connsiteY105" fmla="*/ 1062524 h 1389499"/>
                <a:gd name="connsiteX106" fmla="*/ 1707265 w 1751945"/>
                <a:gd name="connsiteY106" fmla="*/ 1065100 h 1389499"/>
                <a:gd name="connsiteX107" fmla="*/ 1718108 w 1751945"/>
                <a:gd name="connsiteY107" fmla="*/ 1059470 h 1389499"/>
                <a:gd name="connsiteX108" fmla="*/ 11206 w 1751945"/>
                <a:gd name="connsiteY108" fmla="*/ 1057113 h 1389499"/>
                <a:gd name="connsiteX109" fmla="*/ 10914 w 1751945"/>
                <a:gd name="connsiteY109" fmla="*/ 1061724 h 1389499"/>
                <a:gd name="connsiteX110" fmla="*/ 11516 w 1751945"/>
                <a:gd name="connsiteY110" fmla="*/ 1075002 h 1389499"/>
                <a:gd name="connsiteX111" fmla="*/ 7557 w 1751945"/>
                <a:gd name="connsiteY111" fmla="*/ 1110665 h 1389499"/>
                <a:gd name="connsiteX112" fmla="*/ 12956 w 1751945"/>
                <a:gd name="connsiteY112" fmla="*/ 1111385 h 1389499"/>
                <a:gd name="connsiteX113" fmla="*/ 49090 w 1751945"/>
                <a:gd name="connsiteY113" fmla="*/ 1120464 h 1389499"/>
                <a:gd name="connsiteX114" fmla="*/ 49090 w 1751945"/>
                <a:gd name="connsiteY114" fmla="*/ 1093767 h 1389499"/>
                <a:gd name="connsiteX115" fmla="*/ 50922 w 1751945"/>
                <a:gd name="connsiteY115" fmla="*/ 1093767 h 1389499"/>
                <a:gd name="connsiteX116" fmla="*/ 50674 w 1751945"/>
                <a:gd name="connsiteY116" fmla="*/ 1120862 h 1389499"/>
                <a:gd name="connsiteX117" fmla="*/ 58480 w 1751945"/>
                <a:gd name="connsiteY117" fmla="*/ 1122823 h 1389499"/>
                <a:gd name="connsiteX118" fmla="*/ 79339 w 1751945"/>
                <a:gd name="connsiteY118" fmla="*/ 1126249 h 1389499"/>
                <a:gd name="connsiteX119" fmla="*/ 78582 w 1751945"/>
                <a:gd name="connsiteY119" fmla="*/ 1094099 h 1389499"/>
                <a:gd name="connsiteX120" fmla="*/ 81359 w 1751945"/>
                <a:gd name="connsiteY120" fmla="*/ 1094099 h 1389499"/>
                <a:gd name="connsiteX121" fmla="*/ 80977 w 1751945"/>
                <a:gd name="connsiteY121" fmla="*/ 1126518 h 1389499"/>
                <a:gd name="connsiteX122" fmla="*/ 105084 w 1751945"/>
                <a:gd name="connsiteY122" fmla="*/ 1130478 h 1389499"/>
                <a:gd name="connsiteX123" fmla="*/ 513904 w 1751945"/>
                <a:gd name="connsiteY123" fmla="*/ 1214051 h 1389499"/>
                <a:gd name="connsiteX124" fmla="*/ 997579 w 1751945"/>
                <a:gd name="connsiteY124" fmla="*/ 1313114 h 1389499"/>
                <a:gd name="connsiteX125" fmla="*/ 1300235 w 1751945"/>
                <a:gd name="connsiteY125" fmla="*/ 1374713 h 1389499"/>
                <a:gd name="connsiteX126" fmla="*/ 1311391 w 1751945"/>
                <a:gd name="connsiteY126" fmla="*/ 1378676 h 1389499"/>
                <a:gd name="connsiteX127" fmla="*/ 1312863 w 1751945"/>
                <a:gd name="connsiteY127" fmla="*/ 1377919 h 1389499"/>
                <a:gd name="connsiteX128" fmla="*/ 1312863 w 1751945"/>
                <a:gd name="connsiteY128" fmla="*/ 1325492 h 1389499"/>
                <a:gd name="connsiteX129" fmla="*/ 1306534 w 1751945"/>
                <a:gd name="connsiteY129" fmla="*/ 1326708 h 1389499"/>
                <a:gd name="connsiteX130" fmla="*/ 1191691 w 1751945"/>
                <a:gd name="connsiteY130" fmla="*/ 1302626 h 1389499"/>
                <a:gd name="connsiteX131" fmla="*/ 737361 w 1751945"/>
                <a:gd name="connsiteY131" fmla="*/ 1208094 h 1389499"/>
                <a:gd name="connsiteX132" fmla="*/ 687313 w 1751945"/>
                <a:gd name="connsiteY132" fmla="*/ 1040297 h 1389499"/>
                <a:gd name="connsiteX133" fmla="*/ 747150 w 1751945"/>
                <a:gd name="connsiteY133" fmla="*/ 1061782 h 1389499"/>
                <a:gd name="connsiteX134" fmla="*/ 746188 w 1751945"/>
                <a:gd name="connsiteY134" fmla="*/ 1063378 h 1389499"/>
                <a:gd name="connsiteX135" fmla="*/ 742940 w 1751945"/>
                <a:gd name="connsiteY135" fmla="*/ 1057888 h 1389499"/>
                <a:gd name="connsiteX136" fmla="*/ 736043 w 1751945"/>
                <a:gd name="connsiteY136" fmla="*/ 1061782 h 1389499"/>
                <a:gd name="connsiteX137" fmla="*/ 733816 w 1751945"/>
                <a:gd name="connsiteY137" fmla="*/ 1063374 h 1389499"/>
                <a:gd name="connsiteX138" fmla="*/ 721223 w 1751945"/>
                <a:gd name="connsiteY138" fmla="*/ 1054151 h 1389499"/>
                <a:gd name="connsiteX139" fmla="*/ 651841 w 1751945"/>
                <a:gd name="connsiteY139" fmla="*/ 1063215 h 1389499"/>
                <a:gd name="connsiteX140" fmla="*/ 721072 w 1751945"/>
                <a:gd name="connsiteY140" fmla="*/ 1072480 h 1389499"/>
                <a:gd name="connsiteX141" fmla="*/ 733816 w 1751945"/>
                <a:gd name="connsiteY141" fmla="*/ 1063374 h 1389499"/>
                <a:gd name="connsiteX142" fmla="*/ 736043 w 1751945"/>
                <a:gd name="connsiteY142" fmla="*/ 1065005 h 1389499"/>
                <a:gd name="connsiteX143" fmla="*/ 742940 w 1751945"/>
                <a:gd name="connsiteY143" fmla="*/ 1068765 h 1389499"/>
                <a:gd name="connsiteX144" fmla="*/ 746188 w 1751945"/>
                <a:gd name="connsiteY144" fmla="*/ 1063378 h 1389499"/>
                <a:gd name="connsiteX145" fmla="*/ 747150 w 1751945"/>
                <a:gd name="connsiteY145" fmla="*/ 1065005 h 1389499"/>
                <a:gd name="connsiteX146" fmla="*/ 683730 w 1751945"/>
                <a:gd name="connsiteY146" fmla="*/ 1086132 h 1389499"/>
                <a:gd name="connsiteX147" fmla="*/ 635000 w 1751945"/>
                <a:gd name="connsiteY147" fmla="*/ 1063215 h 1389499"/>
                <a:gd name="connsiteX148" fmla="*/ 687313 w 1751945"/>
                <a:gd name="connsiteY148" fmla="*/ 1040297 h 1389499"/>
                <a:gd name="connsiteX149" fmla="*/ 1044025 w 1751945"/>
                <a:gd name="connsiteY149" fmla="*/ 1013311 h 1389499"/>
                <a:gd name="connsiteX150" fmla="*/ 1101506 w 1751945"/>
                <a:gd name="connsiteY150" fmla="*/ 1033812 h 1389499"/>
                <a:gd name="connsiteX151" fmla="*/ 1100482 w 1751945"/>
                <a:gd name="connsiteY151" fmla="*/ 1035431 h 1389499"/>
                <a:gd name="connsiteX152" fmla="*/ 1096987 w 1751945"/>
                <a:gd name="connsiteY152" fmla="*/ 1029901 h 1389499"/>
                <a:gd name="connsiteX153" fmla="*/ 1090299 w 1751945"/>
                <a:gd name="connsiteY153" fmla="*/ 1033812 h 1389499"/>
                <a:gd name="connsiteX154" fmla="*/ 1087993 w 1751945"/>
                <a:gd name="connsiteY154" fmla="*/ 1035439 h 1389499"/>
                <a:gd name="connsiteX155" fmla="*/ 1076138 w 1751945"/>
                <a:gd name="connsiteY155" fmla="*/ 1027158 h 1389499"/>
                <a:gd name="connsiteX156" fmla="*/ 1010405 w 1751945"/>
                <a:gd name="connsiteY156" fmla="*/ 1035251 h 1389499"/>
                <a:gd name="connsiteX157" fmla="*/ 1076138 w 1751945"/>
                <a:gd name="connsiteY157" fmla="*/ 1043799 h 1389499"/>
                <a:gd name="connsiteX158" fmla="*/ 1087993 w 1751945"/>
                <a:gd name="connsiteY158" fmla="*/ 1035439 h 1389499"/>
                <a:gd name="connsiteX159" fmla="*/ 1090299 w 1751945"/>
                <a:gd name="connsiteY159" fmla="*/ 1037049 h 1389499"/>
                <a:gd name="connsiteX160" fmla="*/ 1096987 w 1751945"/>
                <a:gd name="connsiteY160" fmla="*/ 1040961 h 1389499"/>
                <a:gd name="connsiteX161" fmla="*/ 1100482 w 1751945"/>
                <a:gd name="connsiteY161" fmla="*/ 1035431 h 1389499"/>
                <a:gd name="connsiteX162" fmla="*/ 1101506 w 1751945"/>
                <a:gd name="connsiteY162" fmla="*/ 1037049 h 1389499"/>
                <a:gd name="connsiteX163" fmla="*/ 1040772 w 1751945"/>
                <a:gd name="connsiteY163" fmla="*/ 1057551 h 1389499"/>
                <a:gd name="connsiteX164" fmla="*/ 993775 w 1751945"/>
                <a:gd name="connsiteY164" fmla="*/ 1035251 h 1389499"/>
                <a:gd name="connsiteX165" fmla="*/ 1044025 w 1751945"/>
                <a:gd name="connsiteY165" fmla="*/ 1013311 h 1389499"/>
                <a:gd name="connsiteX166" fmla="*/ 474588 w 1751945"/>
                <a:gd name="connsiteY166" fmla="*/ 1000609 h 1389499"/>
                <a:gd name="connsiteX167" fmla="*/ 534784 w 1751945"/>
                <a:gd name="connsiteY167" fmla="*/ 1022094 h 1389499"/>
                <a:gd name="connsiteX168" fmla="*/ 533770 w 1751945"/>
                <a:gd name="connsiteY168" fmla="*/ 1023675 h 1389499"/>
                <a:gd name="connsiteX169" fmla="*/ 530305 w 1751945"/>
                <a:gd name="connsiteY169" fmla="*/ 1018066 h 1389499"/>
                <a:gd name="connsiteX170" fmla="*/ 523676 w 1751945"/>
                <a:gd name="connsiteY170" fmla="*/ 1022094 h 1389499"/>
                <a:gd name="connsiteX171" fmla="*/ 521413 w 1751945"/>
                <a:gd name="connsiteY171" fmla="*/ 1023705 h 1389499"/>
                <a:gd name="connsiteX172" fmla="*/ 508650 w 1751945"/>
                <a:gd name="connsiteY172" fmla="*/ 1014614 h 1389499"/>
                <a:gd name="connsiteX173" fmla="*/ 439115 w 1751945"/>
                <a:gd name="connsiteY173" fmla="*/ 1023527 h 1389499"/>
                <a:gd name="connsiteX174" fmla="*/ 508650 w 1751945"/>
                <a:gd name="connsiteY174" fmla="*/ 1032792 h 1389499"/>
                <a:gd name="connsiteX175" fmla="*/ 521413 w 1751945"/>
                <a:gd name="connsiteY175" fmla="*/ 1023705 h 1389499"/>
                <a:gd name="connsiteX176" fmla="*/ 523676 w 1751945"/>
                <a:gd name="connsiteY176" fmla="*/ 1025317 h 1389499"/>
                <a:gd name="connsiteX177" fmla="*/ 530305 w 1751945"/>
                <a:gd name="connsiteY177" fmla="*/ 1029077 h 1389499"/>
                <a:gd name="connsiteX178" fmla="*/ 533770 w 1751945"/>
                <a:gd name="connsiteY178" fmla="*/ 1023675 h 1389499"/>
                <a:gd name="connsiteX179" fmla="*/ 534784 w 1751945"/>
                <a:gd name="connsiteY179" fmla="*/ 1025317 h 1389499"/>
                <a:gd name="connsiteX180" fmla="*/ 471005 w 1751945"/>
                <a:gd name="connsiteY180" fmla="*/ 1046444 h 1389499"/>
                <a:gd name="connsiteX181" fmla="*/ 422275 w 1751945"/>
                <a:gd name="connsiteY181" fmla="*/ 1023527 h 1389499"/>
                <a:gd name="connsiteX182" fmla="*/ 474588 w 1751945"/>
                <a:gd name="connsiteY182" fmla="*/ 1000609 h 1389499"/>
                <a:gd name="connsiteX183" fmla="*/ 859991 w 1751945"/>
                <a:gd name="connsiteY183" fmla="*/ 983569 h 1389499"/>
                <a:gd name="connsiteX184" fmla="*/ 850865 w 1751945"/>
                <a:gd name="connsiteY184" fmla="*/ 985631 h 1389499"/>
                <a:gd name="connsiteX185" fmla="*/ 860940 w 1751945"/>
                <a:gd name="connsiteY185" fmla="*/ 995386 h 1389499"/>
                <a:gd name="connsiteX186" fmla="*/ 870204 w 1751945"/>
                <a:gd name="connsiteY186" fmla="*/ 1000348 h 1389499"/>
                <a:gd name="connsiteX187" fmla="*/ 866472 w 1751945"/>
                <a:gd name="connsiteY187" fmla="*/ 1004702 h 1389499"/>
                <a:gd name="connsiteX188" fmla="*/ 874187 w 1751945"/>
                <a:gd name="connsiteY188" fmla="*/ 1004299 h 1389499"/>
                <a:gd name="connsiteX189" fmla="*/ 870204 w 1751945"/>
                <a:gd name="connsiteY189" fmla="*/ 1000348 h 1389499"/>
                <a:gd name="connsiteX190" fmla="*/ 888923 w 1751945"/>
                <a:gd name="connsiteY190" fmla="*/ 992715 h 1389499"/>
                <a:gd name="connsiteX191" fmla="*/ 894676 w 1751945"/>
                <a:gd name="connsiteY191" fmla="*/ 985514 h 1389499"/>
                <a:gd name="connsiteX192" fmla="*/ 1320613 w 1751945"/>
                <a:gd name="connsiteY192" fmla="*/ 981885 h 1389499"/>
                <a:gd name="connsiteX193" fmla="*/ 1320613 w 1751945"/>
                <a:gd name="connsiteY193" fmla="*/ 1067783 h 1389499"/>
                <a:gd name="connsiteX194" fmla="*/ 1320613 w 1751945"/>
                <a:gd name="connsiteY194" fmla="*/ 1134758 h 1389499"/>
                <a:gd name="connsiteX195" fmla="*/ 1320613 w 1751945"/>
                <a:gd name="connsiteY195" fmla="*/ 1153122 h 1389499"/>
                <a:gd name="connsiteX196" fmla="*/ 1332776 w 1751945"/>
                <a:gd name="connsiteY196" fmla="*/ 1171264 h 1389499"/>
                <a:gd name="connsiteX197" fmla="*/ 1349465 w 1751945"/>
                <a:gd name="connsiteY197" fmla="*/ 1169237 h 1389499"/>
                <a:gd name="connsiteX198" fmla="*/ 1384106 w 1751945"/>
                <a:gd name="connsiteY198" fmla="*/ 1171458 h 1389499"/>
                <a:gd name="connsiteX199" fmla="*/ 1389314 w 1751945"/>
                <a:gd name="connsiteY199" fmla="*/ 1173451 h 1389499"/>
                <a:gd name="connsiteX200" fmla="*/ 1390248 w 1751945"/>
                <a:gd name="connsiteY200" fmla="*/ 1172285 h 1389499"/>
                <a:gd name="connsiteX201" fmla="*/ 1397694 w 1751945"/>
                <a:gd name="connsiteY201" fmla="*/ 1037896 h 1389499"/>
                <a:gd name="connsiteX202" fmla="*/ 1397694 w 1751945"/>
                <a:gd name="connsiteY202" fmla="*/ 997209 h 1389499"/>
                <a:gd name="connsiteX203" fmla="*/ 286034 w 1751945"/>
                <a:gd name="connsiteY203" fmla="*/ 962509 h 1389499"/>
                <a:gd name="connsiteX204" fmla="*/ 345871 w 1751945"/>
                <a:gd name="connsiteY204" fmla="*/ 983994 h 1389499"/>
                <a:gd name="connsiteX205" fmla="*/ 344938 w 1751945"/>
                <a:gd name="connsiteY205" fmla="*/ 985441 h 1389499"/>
                <a:gd name="connsiteX206" fmla="*/ 341393 w 1751945"/>
                <a:gd name="connsiteY206" fmla="*/ 980055 h 1389499"/>
                <a:gd name="connsiteX207" fmla="*/ 334764 w 1751945"/>
                <a:gd name="connsiteY207" fmla="*/ 983994 h 1389499"/>
                <a:gd name="connsiteX208" fmla="*/ 332728 w 1751945"/>
                <a:gd name="connsiteY208" fmla="*/ 985444 h 1389499"/>
                <a:gd name="connsiteX209" fmla="*/ 319737 w 1751945"/>
                <a:gd name="connsiteY209" fmla="*/ 976413 h 1389499"/>
                <a:gd name="connsiteX210" fmla="*/ 250203 w 1751945"/>
                <a:gd name="connsiteY210" fmla="*/ 985427 h 1389499"/>
                <a:gd name="connsiteX211" fmla="*/ 319737 w 1751945"/>
                <a:gd name="connsiteY211" fmla="*/ 994692 h 1389499"/>
                <a:gd name="connsiteX212" fmla="*/ 332728 w 1751945"/>
                <a:gd name="connsiteY212" fmla="*/ 985444 h 1389499"/>
                <a:gd name="connsiteX213" fmla="*/ 334764 w 1751945"/>
                <a:gd name="connsiteY213" fmla="*/ 986859 h 1389499"/>
                <a:gd name="connsiteX214" fmla="*/ 341393 w 1751945"/>
                <a:gd name="connsiteY214" fmla="*/ 990932 h 1389499"/>
                <a:gd name="connsiteX215" fmla="*/ 344938 w 1751945"/>
                <a:gd name="connsiteY215" fmla="*/ 985441 h 1389499"/>
                <a:gd name="connsiteX216" fmla="*/ 345871 w 1751945"/>
                <a:gd name="connsiteY216" fmla="*/ 986859 h 1389499"/>
                <a:gd name="connsiteX217" fmla="*/ 282093 w 1751945"/>
                <a:gd name="connsiteY217" fmla="*/ 1008344 h 1389499"/>
                <a:gd name="connsiteX218" fmla="*/ 233363 w 1751945"/>
                <a:gd name="connsiteY218" fmla="*/ 985427 h 1389499"/>
                <a:gd name="connsiteX219" fmla="*/ 286034 w 1751945"/>
                <a:gd name="connsiteY219" fmla="*/ 962509 h 1389499"/>
                <a:gd name="connsiteX220" fmla="*/ 1214638 w 1751945"/>
                <a:gd name="connsiteY220" fmla="*/ 960817 h 1389499"/>
                <a:gd name="connsiteX221" fmla="*/ 1214638 w 1751945"/>
                <a:gd name="connsiteY221" fmla="*/ 1067142 h 1389499"/>
                <a:gd name="connsiteX222" fmla="*/ 1217315 w 1751945"/>
                <a:gd name="connsiteY222" fmla="*/ 1061931 h 1389499"/>
                <a:gd name="connsiteX223" fmla="*/ 1261347 w 1751945"/>
                <a:gd name="connsiteY223" fmla="*/ 1051411 h 1389499"/>
                <a:gd name="connsiteX224" fmla="*/ 1294317 w 1751945"/>
                <a:gd name="connsiteY224" fmla="*/ 1053839 h 1389499"/>
                <a:gd name="connsiteX225" fmla="*/ 1309087 w 1751945"/>
                <a:gd name="connsiteY225" fmla="*/ 1059616 h 1389499"/>
                <a:gd name="connsiteX226" fmla="*/ 1309087 w 1751945"/>
                <a:gd name="connsiteY226" fmla="*/ 979594 h 1389499"/>
                <a:gd name="connsiteX227" fmla="*/ 1679362 w 1751945"/>
                <a:gd name="connsiteY227" fmla="*/ 946638 h 1389499"/>
                <a:gd name="connsiteX228" fmla="*/ 1680082 w 1751945"/>
                <a:gd name="connsiteY228" fmla="*/ 948083 h 1389499"/>
                <a:gd name="connsiteX229" fmla="*/ 1523708 w 1751945"/>
                <a:gd name="connsiteY229" fmla="*/ 1042030 h 1389499"/>
                <a:gd name="connsiteX230" fmla="*/ 1522266 w 1751945"/>
                <a:gd name="connsiteY230" fmla="*/ 1039501 h 1389499"/>
                <a:gd name="connsiteX231" fmla="*/ 1679362 w 1751945"/>
                <a:gd name="connsiteY231" fmla="*/ 946638 h 1389499"/>
                <a:gd name="connsiteX232" fmla="*/ 1125422 w 1751945"/>
                <a:gd name="connsiteY232" fmla="*/ 943080 h 1389499"/>
                <a:gd name="connsiteX233" fmla="*/ 1125422 w 1751945"/>
                <a:gd name="connsiteY233" fmla="*/ 1039208 h 1389499"/>
                <a:gd name="connsiteX234" fmla="*/ 1125422 w 1751945"/>
                <a:gd name="connsiteY234" fmla="*/ 1106183 h 1389499"/>
                <a:gd name="connsiteX235" fmla="*/ 1125422 w 1751945"/>
                <a:gd name="connsiteY235" fmla="*/ 1124547 h 1389499"/>
                <a:gd name="connsiteX236" fmla="*/ 1137151 w 1751945"/>
                <a:gd name="connsiteY236" fmla="*/ 1141993 h 1389499"/>
                <a:gd name="connsiteX237" fmla="*/ 1161976 w 1751945"/>
                <a:gd name="connsiteY237" fmla="*/ 1138720 h 1389499"/>
                <a:gd name="connsiteX238" fmla="*/ 1195826 w 1751945"/>
                <a:gd name="connsiteY238" fmla="*/ 1141202 h 1389499"/>
                <a:gd name="connsiteX239" fmla="*/ 1205744 w 1751945"/>
                <a:gd name="connsiteY239" fmla="*/ 1097946 h 1389499"/>
                <a:gd name="connsiteX240" fmla="*/ 1202719 w 1751945"/>
                <a:gd name="connsiteY240" fmla="*/ 1008961 h 1389499"/>
                <a:gd name="connsiteX241" fmla="*/ 1202719 w 1751945"/>
                <a:gd name="connsiteY241" fmla="*/ 958447 h 1389499"/>
                <a:gd name="connsiteX242" fmla="*/ 618575 w 1751945"/>
                <a:gd name="connsiteY242" fmla="*/ 930761 h 1389499"/>
                <a:gd name="connsiteX243" fmla="*/ 675694 w 1751945"/>
                <a:gd name="connsiteY243" fmla="*/ 951262 h 1389499"/>
                <a:gd name="connsiteX244" fmla="*/ 674732 w 1751945"/>
                <a:gd name="connsiteY244" fmla="*/ 952881 h 1389499"/>
                <a:gd name="connsiteX245" fmla="*/ 671446 w 1751945"/>
                <a:gd name="connsiteY245" fmla="*/ 947351 h 1389499"/>
                <a:gd name="connsiteX246" fmla="*/ 664487 w 1751945"/>
                <a:gd name="connsiteY246" fmla="*/ 951262 h 1389499"/>
                <a:gd name="connsiteX247" fmla="*/ 662215 w 1751945"/>
                <a:gd name="connsiteY247" fmla="*/ 952889 h 1389499"/>
                <a:gd name="connsiteX248" fmla="*/ 650535 w 1751945"/>
                <a:gd name="connsiteY248" fmla="*/ 944608 h 1389499"/>
                <a:gd name="connsiteX249" fmla="*/ 584955 w 1751945"/>
                <a:gd name="connsiteY249" fmla="*/ 952701 h 1389499"/>
                <a:gd name="connsiteX250" fmla="*/ 650535 w 1751945"/>
                <a:gd name="connsiteY250" fmla="*/ 961249 h 1389499"/>
                <a:gd name="connsiteX251" fmla="*/ 662215 w 1751945"/>
                <a:gd name="connsiteY251" fmla="*/ 952889 h 1389499"/>
                <a:gd name="connsiteX252" fmla="*/ 664487 w 1751945"/>
                <a:gd name="connsiteY252" fmla="*/ 954499 h 1389499"/>
                <a:gd name="connsiteX253" fmla="*/ 671446 w 1751945"/>
                <a:gd name="connsiteY253" fmla="*/ 958411 h 1389499"/>
                <a:gd name="connsiteX254" fmla="*/ 674732 w 1751945"/>
                <a:gd name="connsiteY254" fmla="*/ 952881 h 1389499"/>
                <a:gd name="connsiteX255" fmla="*/ 675694 w 1751945"/>
                <a:gd name="connsiteY255" fmla="*/ 954499 h 1389499"/>
                <a:gd name="connsiteX256" fmla="*/ 615322 w 1751945"/>
                <a:gd name="connsiteY256" fmla="*/ 975001 h 1389499"/>
                <a:gd name="connsiteX257" fmla="*/ 568325 w 1751945"/>
                <a:gd name="connsiteY257" fmla="*/ 952701 h 1389499"/>
                <a:gd name="connsiteX258" fmla="*/ 618575 w 1751945"/>
                <a:gd name="connsiteY258" fmla="*/ 930761 h 1389499"/>
                <a:gd name="connsiteX259" fmla="*/ 1690471 w 1751945"/>
                <a:gd name="connsiteY259" fmla="*/ 894251 h 1389499"/>
                <a:gd name="connsiteX260" fmla="*/ 1691193 w 1751945"/>
                <a:gd name="connsiteY260" fmla="*/ 895699 h 1389499"/>
                <a:gd name="connsiteX261" fmla="*/ 1582954 w 1751945"/>
                <a:gd name="connsiteY261" fmla="*/ 963015 h 1389499"/>
                <a:gd name="connsiteX262" fmla="*/ 1582233 w 1751945"/>
                <a:gd name="connsiteY262" fmla="*/ 961206 h 1389499"/>
                <a:gd name="connsiteX263" fmla="*/ 1690471 w 1751945"/>
                <a:gd name="connsiteY263" fmla="*/ 894251 h 1389499"/>
                <a:gd name="connsiteX264" fmla="*/ 429497 w 1751945"/>
                <a:gd name="connsiteY264" fmla="*/ 891074 h 1389499"/>
                <a:gd name="connsiteX265" fmla="*/ 486788 w 1751945"/>
                <a:gd name="connsiteY265" fmla="*/ 911575 h 1389499"/>
                <a:gd name="connsiteX266" fmla="*/ 485790 w 1751945"/>
                <a:gd name="connsiteY266" fmla="*/ 913178 h 1389499"/>
                <a:gd name="connsiteX267" fmla="*/ 482419 w 1751945"/>
                <a:gd name="connsiteY267" fmla="*/ 907663 h 1389499"/>
                <a:gd name="connsiteX268" fmla="*/ 475618 w 1751945"/>
                <a:gd name="connsiteY268" fmla="*/ 911575 h 1389499"/>
                <a:gd name="connsiteX269" fmla="*/ 473314 w 1751945"/>
                <a:gd name="connsiteY269" fmla="*/ 913197 h 1389499"/>
                <a:gd name="connsiteX270" fmla="*/ 461504 w 1751945"/>
                <a:gd name="connsiteY270" fmla="*/ 904921 h 1389499"/>
                <a:gd name="connsiteX271" fmla="*/ 395988 w 1751945"/>
                <a:gd name="connsiteY271" fmla="*/ 913013 h 1389499"/>
                <a:gd name="connsiteX272" fmla="*/ 461504 w 1751945"/>
                <a:gd name="connsiteY272" fmla="*/ 921511 h 1389499"/>
                <a:gd name="connsiteX273" fmla="*/ 473314 w 1751945"/>
                <a:gd name="connsiteY273" fmla="*/ 913197 h 1389499"/>
                <a:gd name="connsiteX274" fmla="*/ 475618 w 1751945"/>
                <a:gd name="connsiteY274" fmla="*/ 914812 h 1389499"/>
                <a:gd name="connsiteX275" fmla="*/ 482419 w 1751945"/>
                <a:gd name="connsiteY275" fmla="*/ 918588 h 1389499"/>
                <a:gd name="connsiteX276" fmla="*/ 485790 w 1751945"/>
                <a:gd name="connsiteY276" fmla="*/ 913178 h 1389499"/>
                <a:gd name="connsiteX277" fmla="*/ 486788 w 1751945"/>
                <a:gd name="connsiteY277" fmla="*/ 914812 h 1389499"/>
                <a:gd name="connsiteX278" fmla="*/ 426254 w 1751945"/>
                <a:gd name="connsiteY278" fmla="*/ 934953 h 1389499"/>
                <a:gd name="connsiteX279" fmla="*/ 379413 w 1751945"/>
                <a:gd name="connsiteY279" fmla="*/ 913013 h 1389499"/>
                <a:gd name="connsiteX280" fmla="*/ 429497 w 1751945"/>
                <a:gd name="connsiteY280" fmla="*/ 891074 h 1389499"/>
                <a:gd name="connsiteX281" fmla="*/ 831663 w 1751945"/>
                <a:gd name="connsiteY281" fmla="*/ 884680 h 1389499"/>
                <a:gd name="connsiteX282" fmla="*/ 831663 w 1751945"/>
                <a:gd name="connsiteY282" fmla="*/ 939855 h 1389499"/>
                <a:gd name="connsiteX283" fmla="*/ 831663 w 1751945"/>
                <a:gd name="connsiteY283" fmla="*/ 958219 h 1389499"/>
                <a:gd name="connsiteX284" fmla="*/ 843382 w 1751945"/>
                <a:gd name="connsiteY284" fmla="*/ 975607 h 1389499"/>
                <a:gd name="connsiteX285" fmla="*/ 869400 w 1751945"/>
                <a:gd name="connsiteY285" fmla="*/ 972396 h 1389499"/>
                <a:gd name="connsiteX286" fmla="*/ 901886 w 1751945"/>
                <a:gd name="connsiteY286" fmla="*/ 974657 h 1389499"/>
                <a:gd name="connsiteX287" fmla="*/ 911761 w 1751945"/>
                <a:gd name="connsiteY287" fmla="*/ 931483 h 1389499"/>
                <a:gd name="connsiteX288" fmla="*/ 911345 w 1751945"/>
                <a:gd name="connsiteY288" fmla="*/ 900521 h 1389499"/>
                <a:gd name="connsiteX289" fmla="*/ 449126 w 1751945"/>
                <a:gd name="connsiteY289" fmla="*/ 808072 h 1389499"/>
                <a:gd name="connsiteX290" fmla="*/ 404861 w 1751945"/>
                <a:gd name="connsiteY290" fmla="*/ 832928 h 1389499"/>
                <a:gd name="connsiteX291" fmla="*/ 156988 w 1751945"/>
                <a:gd name="connsiteY291" fmla="*/ 972745 h 1389499"/>
                <a:gd name="connsiteX292" fmla="*/ 128915 w 1751945"/>
                <a:gd name="connsiteY292" fmla="*/ 989427 h 1389499"/>
                <a:gd name="connsiteX293" fmla="*/ 127897 w 1751945"/>
                <a:gd name="connsiteY293" fmla="*/ 989154 h 1389499"/>
                <a:gd name="connsiteX294" fmla="*/ 28070 w 1751945"/>
                <a:gd name="connsiteY294" fmla="*/ 1045463 h 1389499"/>
                <a:gd name="connsiteX295" fmla="*/ 23597 w 1751945"/>
                <a:gd name="connsiteY295" fmla="*/ 1047890 h 1389499"/>
                <a:gd name="connsiteX296" fmla="*/ 293111 w 1751945"/>
                <a:gd name="connsiteY296" fmla="*/ 1104218 h 1389499"/>
                <a:gd name="connsiteX297" fmla="*/ 1223732 w 1751945"/>
                <a:gd name="connsiteY297" fmla="*/ 1297593 h 1389499"/>
                <a:gd name="connsiteX298" fmla="*/ 1316614 w 1751945"/>
                <a:gd name="connsiteY298" fmla="*/ 1316643 h 1389499"/>
                <a:gd name="connsiteX299" fmla="*/ 1327774 w 1751945"/>
                <a:gd name="connsiteY299" fmla="*/ 1310893 h 1389499"/>
                <a:gd name="connsiteX300" fmla="*/ 1394736 w 1751945"/>
                <a:gd name="connsiteY300" fmla="*/ 1268479 h 1389499"/>
                <a:gd name="connsiteX301" fmla="*/ 1442673 w 1751945"/>
                <a:gd name="connsiteY301" fmla="*/ 1238087 h 1389499"/>
                <a:gd name="connsiteX302" fmla="*/ 1442009 w 1751945"/>
                <a:gd name="connsiteY302" fmla="*/ 1236804 h 1389499"/>
                <a:gd name="connsiteX303" fmla="*/ 1443946 w 1751945"/>
                <a:gd name="connsiteY303" fmla="*/ 1002697 h 1389499"/>
                <a:gd name="connsiteX304" fmla="*/ 1439507 w 1751945"/>
                <a:gd name="connsiteY304" fmla="*/ 1005478 h 1389499"/>
                <a:gd name="connsiteX305" fmla="*/ 1419354 w 1751945"/>
                <a:gd name="connsiteY305" fmla="*/ 1001515 h 1389499"/>
                <a:gd name="connsiteX306" fmla="*/ 1409581 w 1751945"/>
                <a:gd name="connsiteY306" fmla="*/ 999572 h 1389499"/>
                <a:gd name="connsiteX307" fmla="*/ 1409581 w 1751945"/>
                <a:gd name="connsiteY307" fmla="*/ 1101630 h 1389499"/>
                <a:gd name="connsiteX308" fmla="*/ 1406519 w 1751945"/>
                <a:gd name="connsiteY308" fmla="*/ 1168155 h 1389499"/>
                <a:gd name="connsiteX309" fmla="*/ 1400898 w 1751945"/>
                <a:gd name="connsiteY309" fmla="*/ 1178009 h 1389499"/>
                <a:gd name="connsiteX310" fmla="*/ 1409850 w 1751945"/>
                <a:gd name="connsiteY310" fmla="*/ 1190206 h 1389499"/>
                <a:gd name="connsiteX311" fmla="*/ 1408741 w 1751945"/>
                <a:gd name="connsiteY311" fmla="*/ 1191806 h 1389499"/>
                <a:gd name="connsiteX312" fmla="*/ 1405043 w 1751945"/>
                <a:gd name="connsiteY312" fmla="*/ 1186474 h 1389499"/>
                <a:gd name="connsiteX313" fmla="*/ 1398349 w 1751945"/>
                <a:gd name="connsiteY313" fmla="*/ 1190206 h 1389499"/>
                <a:gd name="connsiteX314" fmla="*/ 1396099 w 1751945"/>
                <a:gd name="connsiteY314" fmla="*/ 1191805 h 1389499"/>
                <a:gd name="connsiteX315" fmla="*/ 1393914 w 1751945"/>
                <a:gd name="connsiteY315" fmla="*/ 1190252 h 1389499"/>
                <a:gd name="connsiteX316" fmla="*/ 1391954 w 1751945"/>
                <a:gd name="connsiteY316" fmla="*/ 1193687 h 1389499"/>
                <a:gd name="connsiteX317" fmla="*/ 1373028 w 1751945"/>
                <a:gd name="connsiteY317" fmla="*/ 1201446 h 1389499"/>
                <a:gd name="connsiteX318" fmla="*/ 1383331 w 1751945"/>
                <a:gd name="connsiteY318" fmla="*/ 1200880 h 1389499"/>
                <a:gd name="connsiteX319" fmla="*/ 1396099 w 1751945"/>
                <a:gd name="connsiteY319" fmla="*/ 1191805 h 1389499"/>
                <a:gd name="connsiteX320" fmla="*/ 1398349 w 1751945"/>
                <a:gd name="connsiteY320" fmla="*/ 1193405 h 1389499"/>
                <a:gd name="connsiteX321" fmla="*/ 1405043 w 1751945"/>
                <a:gd name="connsiteY321" fmla="*/ 1197137 h 1389499"/>
                <a:gd name="connsiteX322" fmla="*/ 1408741 w 1751945"/>
                <a:gd name="connsiteY322" fmla="*/ 1191806 h 1389499"/>
                <a:gd name="connsiteX323" fmla="*/ 1409850 w 1751945"/>
                <a:gd name="connsiteY323" fmla="*/ 1193405 h 1389499"/>
                <a:gd name="connsiteX324" fmla="*/ 1345871 w 1751945"/>
                <a:gd name="connsiteY324" fmla="*/ 1214730 h 1389499"/>
                <a:gd name="connsiteX325" fmla="*/ 1296988 w 1751945"/>
                <a:gd name="connsiteY325" fmla="*/ 1191983 h 1389499"/>
                <a:gd name="connsiteX326" fmla="*/ 1303368 w 1751945"/>
                <a:gd name="connsiteY326" fmla="*/ 1179783 h 1389499"/>
                <a:gd name="connsiteX327" fmla="*/ 1315887 w 1751945"/>
                <a:gd name="connsiteY327" fmla="*/ 1174135 h 1389499"/>
                <a:gd name="connsiteX328" fmla="*/ 1310213 w 1751945"/>
                <a:gd name="connsiteY328" fmla="*/ 1161134 h 1389499"/>
                <a:gd name="connsiteX329" fmla="*/ 1307945 w 1751945"/>
                <a:gd name="connsiteY329" fmla="*/ 1120850 h 1389499"/>
                <a:gd name="connsiteX330" fmla="*/ 1308982 w 1751945"/>
                <a:gd name="connsiteY330" fmla="*/ 1087724 h 1389499"/>
                <a:gd name="connsiteX331" fmla="*/ 1292560 w 1751945"/>
                <a:gd name="connsiteY331" fmla="*/ 1093762 h 1389499"/>
                <a:gd name="connsiteX332" fmla="*/ 1258105 w 1751945"/>
                <a:gd name="connsiteY332" fmla="*/ 1095651 h 1389499"/>
                <a:gd name="connsiteX333" fmla="*/ 1216809 w 1751945"/>
                <a:gd name="connsiteY333" fmla="*/ 1084928 h 1389499"/>
                <a:gd name="connsiteX334" fmla="*/ 1214740 w 1751945"/>
                <a:gd name="connsiteY334" fmla="*/ 1080743 h 1389499"/>
                <a:gd name="connsiteX335" fmla="*/ 1215067 w 1751945"/>
                <a:gd name="connsiteY335" fmla="*/ 1106807 h 1389499"/>
                <a:gd name="connsiteX336" fmla="*/ 1211568 w 1751945"/>
                <a:gd name="connsiteY336" fmla="*/ 1139265 h 1389499"/>
                <a:gd name="connsiteX337" fmla="*/ 1207925 w 1751945"/>
                <a:gd name="connsiteY337" fmla="*/ 1145661 h 1389499"/>
                <a:gd name="connsiteX338" fmla="*/ 1213119 w 1751945"/>
                <a:gd name="connsiteY338" fmla="*/ 1147666 h 1389499"/>
                <a:gd name="connsiteX339" fmla="*/ 1222172 w 1751945"/>
                <a:gd name="connsiteY339" fmla="*/ 1160044 h 1389499"/>
                <a:gd name="connsiteX340" fmla="*/ 1221138 w 1751945"/>
                <a:gd name="connsiteY340" fmla="*/ 1161659 h 1389499"/>
                <a:gd name="connsiteX341" fmla="*/ 1217648 w 1751945"/>
                <a:gd name="connsiteY341" fmla="*/ 1156313 h 1389499"/>
                <a:gd name="connsiteX342" fmla="*/ 1210706 w 1751945"/>
                <a:gd name="connsiteY342" fmla="*/ 1160044 h 1389499"/>
                <a:gd name="connsiteX343" fmla="*/ 1208463 w 1751945"/>
                <a:gd name="connsiteY343" fmla="*/ 1161643 h 1389499"/>
                <a:gd name="connsiteX344" fmla="*/ 1201606 w 1751945"/>
                <a:gd name="connsiteY344" fmla="*/ 1156753 h 1389499"/>
                <a:gd name="connsiteX345" fmla="*/ 1196962 w 1751945"/>
                <a:gd name="connsiteY345" fmla="*/ 1164904 h 1389499"/>
                <a:gd name="connsiteX346" fmla="*/ 1181001 w 1751945"/>
                <a:gd name="connsiteY346" fmla="*/ 1171530 h 1389499"/>
                <a:gd name="connsiteX347" fmla="*/ 1195735 w 1751945"/>
                <a:gd name="connsiteY347" fmla="*/ 1170718 h 1389499"/>
                <a:gd name="connsiteX348" fmla="*/ 1208463 w 1751945"/>
                <a:gd name="connsiteY348" fmla="*/ 1161643 h 1389499"/>
                <a:gd name="connsiteX349" fmla="*/ 1210706 w 1751945"/>
                <a:gd name="connsiteY349" fmla="*/ 1163243 h 1389499"/>
                <a:gd name="connsiteX350" fmla="*/ 1217648 w 1751945"/>
                <a:gd name="connsiteY350" fmla="*/ 1167108 h 1389499"/>
                <a:gd name="connsiteX351" fmla="*/ 1221138 w 1751945"/>
                <a:gd name="connsiteY351" fmla="*/ 1161659 h 1389499"/>
                <a:gd name="connsiteX352" fmla="*/ 1222172 w 1751945"/>
                <a:gd name="connsiteY352" fmla="*/ 1163243 h 1389499"/>
                <a:gd name="connsiteX353" fmla="*/ 1158393 w 1751945"/>
                <a:gd name="connsiteY353" fmla="*/ 1184568 h 1389499"/>
                <a:gd name="connsiteX354" fmla="*/ 1109663 w 1751945"/>
                <a:gd name="connsiteY354" fmla="*/ 1161821 h 1389499"/>
                <a:gd name="connsiteX355" fmla="*/ 1116023 w 1751945"/>
                <a:gd name="connsiteY355" fmla="*/ 1149615 h 1389499"/>
                <a:gd name="connsiteX356" fmla="*/ 1121398 w 1751945"/>
                <a:gd name="connsiteY356" fmla="*/ 1147169 h 1389499"/>
                <a:gd name="connsiteX357" fmla="*/ 1114992 w 1751945"/>
                <a:gd name="connsiteY357" fmla="*/ 1132514 h 1389499"/>
                <a:gd name="connsiteX358" fmla="*/ 1113864 w 1751945"/>
                <a:gd name="connsiteY358" fmla="*/ 1055411 h 1389499"/>
                <a:gd name="connsiteX359" fmla="*/ 1113864 w 1751945"/>
                <a:gd name="connsiteY359" fmla="*/ 940783 h 1389499"/>
                <a:gd name="connsiteX360" fmla="*/ 920631 w 1751945"/>
                <a:gd name="connsiteY360" fmla="*/ 902367 h 1389499"/>
                <a:gd name="connsiteX361" fmla="*/ 920631 w 1751945"/>
                <a:gd name="connsiteY361" fmla="*/ 906367 h 1389499"/>
                <a:gd name="connsiteX362" fmla="*/ 917569 w 1751945"/>
                <a:gd name="connsiteY362" fmla="*/ 972892 h 1389499"/>
                <a:gd name="connsiteX363" fmla="*/ 913929 w 1751945"/>
                <a:gd name="connsiteY363" fmla="*/ 979272 h 1389499"/>
                <a:gd name="connsiteX364" fmla="*/ 918153 w 1751945"/>
                <a:gd name="connsiteY364" fmla="*/ 980943 h 1389499"/>
                <a:gd name="connsiteX365" fmla="*/ 926881 w 1751945"/>
                <a:gd name="connsiteY365" fmla="*/ 992897 h 1389499"/>
                <a:gd name="connsiteX366" fmla="*/ 925920 w 1751945"/>
                <a:gd name="connsiteY366" fmla="*/ 994335 h 1389499"/>
                <a:gd name="connsiteX367" fmla="*/ 922317 w 1751945"/>
                <a:gd name="connsiteY367" fmla="*/ 988940 h 1389499"/>
                <a:gd name="connsiteX368" fmla="*/ 915312 w 1751945"/>
                <a:gd name="connsiteY368" fmla="*/ 992897 h 1389499"/>
                <a:gd name="connsiteX369" fmla="*/ 913292 w 1751945"/>
                <a:gd name="connsiteY369" fmla="*/ 994343 h 1389499"/>
                <a:gd name="connsiteX370" fmla="*/ 907623 w 1751945"/>
                <a:gd name="connsiteY370" fmla="*/ 990326 h 1389499"/>
                <a:gd name="connsiteX371" fmla="*/ 903004 w 1751945"/>
                <a:gd name="connsiteY371" fmla="*/ 998424 h 1389499"/>
                <a:gd name="connsiteX372" fmla="*/ 890783 w 1751945"/>
                <a:gd name="connsiteY372" fmla="*/ 1003434 h 1389499"/>
                <a:gd name="connsiteX373" fmla="*/ 901360 w 1751945"/>
                <a:gd name="connsiteY373" fmla="*/ 1002883 h 1389499"/>
                <a:gd name="connsiteX374" fmla="*/ 913292 w 1751945"/>
                <a:gd name="connsiteY374" fmla="*/ 994343 h 1389499"/>
                <a:gd name="connsiteX375" fmla="*/ 915312 w 1751945"/>
                <a:gd name="connsiteY375" fmla="*/ 995774 h 1389499"/>
                <a:gd name="connsiteX376" fmla="*/ 922317 w 1751945"/>
                <a:gd name="connsiteY376" fmla="*/ 999731 h 1389499"/>
                <a:gd name="connsiteX377" fmla="*/ 925920 w 1751945"/>
                <a:gd name="connsiteY377" fmla="*/ 994335 h 1389499"/>
                <a:gd name="connsiteX378" fmla="*/ 926881 w 1751945"/>
                <a:gd name="connsiteY378" fmla="*/ 995774 h 1389499"/>
                <a:gd name="connsiteX379" fmla="*/ 866147 w 1751945"/>
                <a:gd name="connsiteY379" fmla="*/ 1016276 h 1389499"/>
                <a:gd name="connsiteX380" fmla="*/ 819150 w 1751945"/>
                <a:gd name="connsiteY380" fmla="*/ 994336 h 1389499"/>
                <a:gd name="connsiteX381" fmla="*/ 825222 w 1751945"/>
                <a:gd name="connsiteY381" fmla="*/ 982613 h 1389499"/>
                <a:gd name="connsiteX382" fmla="*/ 828014 w 1751945"/>
                <a:gd name="connsiteY382" fmla="*/ 981339 h 1389499"/>
                <a:gd name="connsiteX383" fmla="*/ 821263 w 1751945"/>
                <a:gd name="connsiteY383" fmla="*/ 965871 h 1389499"/>
                <a:gd name="connsiteX384" fmla="*/ 820137 w 1751945"/>
                <a:gd name="connsiteY384" fmla="*/ 889084 h 1389499"/>
                <a:gd name="connsiteX385" fmla="*/ 820137 w 1751945"/>
                <a:gd name="connsiteY385" fmla="*/ 882389 h 1389499"/>
                <a:gd name="connsiteX386" fmla="*/ 591278 w 1751945"/>
                <a:gd name="connsiteY386" fmla="*/ 836891 h 1389499"/>
                <a:gd name="connsiteX387" fmla="*/ 498440 w 1751945"/>
                <a:gd name="connsiteY387" fmla="*/ 818512 h 1389499"/>
                <a:gd name="connsiteX388" fmla="*/ 491133 w 1751945"/>
                <a:gd name="connsiteY388" fmla="*/ 823795 h 1389499"/>
                <a:gd name="connsiteX389" fmla="*/ 474035 w 1751945"/>
                <a:gd name="connsiteY389" fmla="*/ 834052 h 1389499"/>
                <a:gd name="connsiteX390" fmla="*/ 472580 w 1751945"/>
                <a:gd name="connsiteY390" fmla="*/ 831854 h 1389499"/>
                <a:gd name="connsiteX391" fmla="*/ 488951 w 1751945"/>
                <a:gd name="connsiteY391" fmla="*/ 820131 h 1389499"/>
                <a:gd name="connsiteX392" fmla="*/ 493474 w 1751945"/>
                <a:gd name="connsiteY392" fmla="*/ 817529 h 1389499"/>
                <a:gd name="connsiteX393" fmla="*/ 474915 w 1751945"/>
                <a:gd name="connsiteY393" fmla="*/ 813855 h 1389499"/>
                <a:gd name="connsiteX394" fmla="*/ 450195 w 1751945"/>
                <a:gd name="connsiteY394" fmla="*/ 830488 h 1389499"/>
                <a:gd name="connsiteX395" fmla="*/ 449115 w 1751945"/>
                <a:gd name="connsiteY395" fmla="*/ 828256 h 1389499"/>
                <a:gd name="connsiteX396" fmla="*/ 472896 w 1751945"/>
                <a:gd name="connsiteY396" fmla="*/ 813455 h 1389499"/>
                <a:gd name="connsiteX397" fmla="*/ 462082 w 1751945"/>
                <a:gd name="connsiteY397" fmla="*/ 811314 h 1389499"/>
                <a:gd name="connsiteX398" fmla="*/ 449126 w 1751945"/>
                <a:gd name="connsiteY398" fmla="*/ 808072 h 1389499"/>
                <a:gd name="connsiteX399" fmla="*/ 1447770 w 1751945"/>
                <a:gd name="connsiteY399" fmla="*/ 551204 h 1389499"/>
                <a:gd name="connsiteX400" fmla="*/ 1447814 w 1751945"/>
                <a:gd name="connsiteY400" fmla="*/ 552013 h 1389499"/>
                <a:gd name="connsiteX401" fmla="*/ 1447998 w 1751945"/>
                <a:gd name="connsiteY401" fmla="*/ 551244 h 1389499"/>
                <a:gd name="connsiteX402" fmla="*/ 1409581 w 1751945"/>
                <a:gd name="connsiteY402" fmla="*/ 545585 h 1389499"/>
                <a:gd name="connsiteX403" fmla="*/ 1409581 w 1751945"/>
                <a:gd name="connsiteY403" fmla="*/ 862537 h 1389499"/>
                <a:gd name="connsiteX404" fmla="*/ 1409581 w 1751945"/>
                <a:gd name="connsiteY404" fmla="*/ 987776 h 1389499"/>
                <a:gd name="connsiteX405" fmla="*/ 1442386 w 1751945"/>
                <a:gd name="connsiteY405" fmla="*/ 994311 h 1389499"/>
                <a:gd name="connsiteX406" fmla="*/ 1443993 w 1751945"/>
                <a:gd name="connsiteY406" fmla="*/ 996980 h 1389499"/>
                <a:gd name="connsiteX407" fmla="*/ 1447410 w 1751945"/>
                <a:gd name="connsiteY407" fmla="*/ 583972 h 1389499"/>
                <a:gd name="connsiteX408" fmla="*/ 1448670 w 1751945"/>
                <a:gd name="connsiteY408" fmla="*/ 567723 h 1389499"/>
                <a:gd name="connsiteX409" fmla="*/ 1447905 w 1751945"/>
                <a:gd name="connsiteY409" fmla="*/ 553671 h 1389499"/>
                <a:gd name="connsiteX410" fmla="*/ 1448130 w 1751945"/>
                <a:gd name="connsiteY410" fmla="*/ 553725 h 1389499"/>
                <a:gd name="connsiteX411" fmla="*/ 1449020 w 1751945"/>
                <a:gd name="connsiteY411" fmla="*/ 552906 h 1389499"/>
                <a:gd name="connsiteX412" fmla="*/ 1447846 w 1751945"/>
                <a:gd name="connsiteY412" fmla="*/ 552592 h 1389499"/>
                <a:gd name="connsiteX413" fmla="*/ 1447905 w 1751945"/>
                <a:gd name="connsiteY413" fmla="*/ 553671 h 1389499"/>
                <a:gd name="connsiteX414" fmla="*/ 1419056 w 1751945"/>
                <a:gd name="connsiteY414" fmla="*/ 546838 h 1389499"/>
                <a:gd name="connsiteX415" fmla="*/ 1320613 w 1751945"/>
                <a:gd name="connsiteY415" fmla="*/ 530056 h 1389499"/>
                <a:gd name="connsiteX416" fmla="*/ 1320613 w 1751945"/>
                <a:gd name="connsiteY416" fmla="*/ 840932 h 1389499"/>
                <a:gd name="connsiteX417" fmla="*/ 1320613 w 1751945"/>
                <a:gd name="connsiteY417" fmla="*/ 970056 h 1389499"/>
                <a:gd name="connsiteX418" fmla="*/ 1397694 w 1751945"/>
                <a:gd name="connsiteY418" fmla="*/ 985409 h 1389499"/>
                <a:gd name="connsiteX419" fmla="*/ 1397694 w 1751945"/>
                <a:gd name="connsiteY419" fmla="*/ 765315 h 1389499"/>
                <a:gd name="connsiteX420" fmla="*/ 1397694 w 1751945"/>
                <a:gd name="connsiteY420" fmla="*/ 544013 h 1389499"/>
                <a:gd name="connsiteX421" fmla="*/ 1389443 w 1751945"/>
                <a:gd name="connsiteY421" fmla="*/ 542922 h 1389499"/>
                <a:gd name="connsiteX422" fmla="*/ 1214638 w 1751945"/>
                <a:gd name="connsiteY422" fmla="*/ 510246 h 1389499"/>
                <a:gd name="connsiteX423" fmla="*/ 1214638 w 1751945"/>
                <a:gd name="connsiteY423" fmla="*/ 833962 h 1389499"/>
                <a:gd name="connsiteX424" fmla="*/ 1214638 w 1751945"/>
                <a:gd name="connsiteY424" fmla="*/ 948948 h 1389499"/>
                <a:gd name="connsiteX425" fmla="*/ 1309087 w 1751945"/>
                <a:gd name="connsiteY425" fmla="*/ 967760 h 1389499"/>
                <a:gd name="connsiteX426" fmla="*/ 1309087 w 1751945"/>
                <a:gd name="connsiteY426" fmla="*/ 796642 h 1389499"/>
                <a:gd name="connsiteX427" fmla="*/ 1309087 w 1751945"/>
                <a:gd name="connsiteY427" fmla="*/ 527901 h 1389499"/>
                <a:gd name="connsiteX428" fmla="*/ 1320613 w 1751945"/>
                <a:gd name="connsiteY428" fmla="*/ 502415 h 1389499"/>
                <a:gd name="connsiteX429" fmla="*/ 1320613 w 1751945"/>
                <a:gd name="connsiteY429" fmla="*/ 518158 h 1389499"/>
                <a:gd name="connsiteX430" fmla="*/ 1397694 w 1751945"/>
                <a:gd name="connsiteY430" fmla="*/ 532533 h 1389499"/>
                <a:gd name="connsiteX431" fmla="*/ 1397694 w 1751945"/>
                <a:gd name="connsiteY431" fmla="*/ 505924 h 1389499"/>
                <a:gd name="connsiteX432" fmla="*/ 1392659 w 1751945"/>
                <a:gd name="connsiteY432" fmla="*/ 507702 h 1389499"/>
                <a:gd name="connsiteX433" fmla="*/ 1356127 w 1751945"/>
                <a:gd name="connsiteY433" fmla="*/ 509524 h 1389499"/>
                <a:gd name="connsiteX434" fmla="*/ 1326431 w 1751945"/>
                <a:gd name="connsiteY434" fmla="*/ 505214 h 1389499"/>
                <a:gd name="connsiteX435" fmla="*/ 1125422 w 1751945"/>
                <a:gd name="connsiteY435" fmla="*/ 493568 h 1389499"/>
                <a:gd name="connsiteX436" fmla="*/ 1125422 w 1751945"/>
                <a:gd name="connsiteY436" fmla="*/ 812357 h 1389499"/>
                <a:gd name="connsiteX437" fmla="*/ 1125422 w 1751945"/>
                <a:gd name="connsiteY437" fmla="*/ 931178 h 1389499"/>
                <a:gd name="connsiteX438" fmla="*/ 1202719 w 1751945"/>
                <a:gd name="connsiteY438" fmla="*/ 946574 h 1389499"/>
                <a:gd name="connsiteX439" fmla="*/ 1202719 w 1751945"/>
                <a:gd name="connsiteY439" fmla="*/ 736740 h 1389499"/>
                <a:gd name="connsiteX440" fmla="*/ 1202719 w 1751945"/>
                <a:gd name="connsiteY440" fmla="*/ 508017 h 1389499"/>
                <a:gd name="connsiteX441" fmla="*/ 1349678 w 1751945"/>
                <a:gd name="connsiteY441" fmla="*/ 475251 h 1389499"/>
                <a:gd name="connsiteX442" fmla="*/ 1323896 w 1751945"/>
                <a:gd name="connsiteY442" fmla="*/ 486778 h 1389499"/>
                <a:gd name="connsiteX443" fmla="*/ 1393870 w 1751945"/>
                <a:gd name="connsiteY443" fmla="*/ 495974 h 1389499"/>
                <a:gd name="connsiteX444" fmla="*/ 1397694 w 1751945"/>
                <a:gd name="connsiteY444" fmla="*/ 493290 h 1389499"/>
                <a:gd name="connsiteX445" fmla="*/ 1397694 w 1751945"/>
                <a:gd name="connsiteY445" fmla="*/ 480616 h 1389499"/>
                <a:gd name="connsiteX446" fmla="*/ 1393870 w 1751945"/>
                <a:gd name="connsiteY446" fmla="*/ 477931 h 1389499"/>
                <a:gd name="connsiteX447" fmla="*/ 1349678 w 1751945"/>
                <a:gd name="connsiteY447" fmla="*/ 475251 h 1389499"/>
                <a:gd name="connsiteX448" fmla="*/ 1202719 w 1751945"/>
                <a:gd name="connsiteY448" fmla="*/ 470336 h 1389499"/>
                <a:gd name="connsiteX449" fmla="*/ 1186599 w 1751945"/>
                <a:gd name="connsiteY449" fmla="*/ 476149 h 1389499"/>
                <a:gd name="connsiteX450" fmla="*/ 1150455 w 1751945"/>
                <a:gd name="connsiteY450" fmla="*/ 478119 h 1389499"/>
                <a:gd name="connsiteX451" fmla="*/ 1125422 w 1751945"/>
                <a:gd name="connsiteY451" fmla="*/ 474397 h 1389499"/>
                <a:gd name="connsiteX452" fmla="*/ 1125422 w 1751945"/>
                <a:gd name="connsiteY452" fmla="*/ 481756 h 1389499"/>
                <a:gd name="connsiteX453" fmla="*/ 1202719 w 1751945"/>
                <a:gd name="connsiteY453" fmla="*/ 496171 h 1389499"/>
                <a:gd name="connsiteX454" fmla="*/ 920631 w 1751945"/>
                <a:gd name="connsiteY454" fmla="*/ 455387 h 1389499"/>
                <a:gd name="connsiteX455" fmla="*/ 920631 w 1751945"/>
                <a:gd name="connsiteY455" fmla="*/ 667274 h 1389499"/>
                <a:gd name="connsiteX456" fmla="*/ 920631 w 1751945"/>
                <a:gd name="connsiteY456" fmla="*/ 890387 h 1389499"/>
                <a:gd name="connsiteX457" fmla="*/ 1113864 w 1751945"/>
                <a:gd name="connsiteY457" fmla="*/ 928876 h 1389499"/>
                <a:gd name="connsiteX458" fmla="*/ 1113864 w 1751945"/>
                <a:gd name="connsiteY458" fmla="*/ 768067 h 1389499"/>
                <a:gd name="connsiteX459" fmla="*/ 1113864 w 1751945"/>
                <a:gd name="connsiteY459" fmla="*/ 491410 h 1389499"/>
                <a:gd name="connsiteX460" fmla="*/ 398253 w 1751945"/>
                <a:gd name="connsiteY460" fmla="*/ 446575 h 1389499"/>
                <a:gd name="connsiteX461" fmla="*/ 398972 w 1751945"/>
                <a:gd name="connsiteY461" fmla="*/ 447657 h 1389499"/>
                <a:gd name="connsiteX462" fmla="*/ 345775 w 1751945"/>
                <a:gd name="connsiteY462" fmla="*/ 476881 h 1389499"/>
                <a:gd name="connsiteX463" fmla="*/ 344338 w 1751945"/>
                <a:gd name="connsiteY463" fmla="*/ 474356 h 1389499"/>
                <a:gd name="connsiteX464" fmla="*/ 398253 w 1751945"/>
                <a:gd name="connsiteY464" fmla="*/ 446575 h 1389499"/>
                <a:gd name="connsiteX465" fmla="*/ 1144169 w 1751945"/>
                <a:gd name="connsiteY465" fmla="*/ 443588 h 1389499"/>
                <a:gd name="connsiteX466" fmla="*/ 1125998 w 1751945"/>
                <a:gd name="connsiteY466" fmla="*/ 447726 h 1389499"/>
                <a:gd name="connsiteX467" fmla="*/ 1125422 w 1751945"/>
                <a:gd name="connsiteY467" fmla="*/ 448306 h 1389499"/>
                <a:gd name="connsiteX468" fmla="*/ 1125422 w 1751945"/>
                <a:gd name="connsiteY468" fmla="*/ 461911 h 1389499"/>
                <a:gd name="connsiteX469" fmla="*/ 1125998 w 1751945"/>
                <a:gd name="connsiteY469" fmla="*/ 462475 h 1389499"/>
                <a:gd name="connsiteX470" fmla="*/ 1187948 w 1751945"/>
                <a:gd name="connsiteY470" fmla="*/ 464467 h 1389499"/>
                <a:gd name="connsiteX471" fmla="*/ 1200536 w 1751945"/>
                <a:gd name="connsiteY471" fmla="*/ 455380 h 1389499"/>
                <a:gd name="connsiteX472" fmla="*/ 1202719 w 1751945"/>
                <a:gd name="connsiteY472" fmla="*/ 456956 h 1389499"/>
                <a:gd name="connsiteX473" fmla="*/ 1202719 w 1751945"/>
                <a:gd name="connsiteY473" fmla="*/ 453804 h 1389499"/>
                <a:gd name="connsiteX474" fmla="*/ 1200536 w 1751945"/>
                <a:gd name="connsiteY474" fmla="*/ 455380 h 1389499"/>
                <a:gd name="connsiteX475" fmla="*/ 1187948 w 1751945"/>
                <a:gd name="connsiteY475" fmla="*/ 446288 h 1389499"/>
                <a:gd name="connsiteX476" fmla="*/ 1144169 w 1751945"/>
                <a:gd name="connsiteY476" fmla="*/ 443588 h 1389499"/>
                <a:gd name="connsiteX477" fmla="*/ 831663 w 1751945"/>
                <a:gd name="connsiteY477" fmla="*/ 438801 h 1389499"/>
                <a:gd name="connsiteX478" fmla="*/ 831663 w 1751945"/>
                <a:gd name="connsiteY478" fmla="*/ 645669 h 1389499"/>
                <a:gd name="connsiteX479" fmla="*/ 831663 w 1751945"/>
                <a:gd name="connsiteY479" fmla="*/ 872667 h 1389499"/>
                <a:gd name="connsiteX480" fmla="*/ 911184 w 1751945"/>
                <a:gd name="connsiteY480" fmla="*/ 888506 h 1389499"/>
                <a:gd name="connsiteX481" fmla="*/ 911080 w 1751945"/>
                <a:gd name="connsiteY481" fmla="*/ 880745 h 1389499"/>
                <a:gd name="connsiteX482" fmla="*/ 908744 w 1751945"/>
                <a:gd name="connsiteY482" fmla="*/ 842633 h 1389499"/>
                <a:gd name="connsiteX483" fmla="*/ 908744 w 1751945"/>
                <a:gd name="connsiteY483" fmla="*/ 570052 h 1389499"/>
                <a:gd name="connsiteX484" fmla="*/ 908744 w 1751945"/>
                <a:gd name="connsiteY484" fmla="*/ 453171 h 1389499"/>
                <a:gd name="connsiteX485" fmla="*/ 369317 w 1751945"/>
                <a:gd name="connsiteY485" fmla="*/ 425939 h 1389499"/>
                <a:gd name="connsiteX486" fmla="*/ 370036 w 1751945"/>
                <a:gd name="connsiteY486" fmla="*/ 427393 h 1389499"/>
                <a:gd name="connsiteX487" fmla="*/ 263227 w 1751945"/>
                <a:gd name="connsiteY487" fmla="*/ 484447 h 1389499"/>
                <a:gd name="connsiteX488" fmla="*/ 261788 w 1751945"/>
                <a:gd name="connsiteY488" fmla="*/ 482267 h 1389499"/>
                <a:gd name="connsiteX489" fmla="*/ 369317 w 1751945"/>
                <a:gd name="connsiteY489" fmla="*/ 425939 h 1389499"/>
                <a:gd name="connsiteX490" fmla="*/ 1699130 w 1751945"/>
                <a:gd name="connsiteY490" fmla="*/ 414415 h 1389499"/>
                <a:gd name="connsiteX491" fmla="*/ 1459292 w 1751945"/>
                <a:gd name="connsiteY491" fmla="*/ 552297 h 1389499"/>
                <a:gd name="connsiteX492" fmla="*/ 1459292 w 1751945"/>
                <a:gd name="connsiteY492" fmla="*/ 574250 h 1389499"/>
                <a:gd name="connsiteX493" fmla="*/ 1455691 w 1751945"/>
                <a:gd name="connsiteY493" fmla="*/ 974303 h 1389499"/>
                <a:gd name="connsiteX494" fmla="*/ 1453891 w 1751945"/>
                <a:gd name="connsiteY494" fmla="*/ 1171629 h 1389499"/>
                <a:gd name="connsiteX495" fmla="*/ 1453531 w 1751945"/>
                <a:gd name="connsiteY495" fmla="*/ 1226002 h 1389499"/>
                <a:gd name="connsiteX496" fmla="*/ 1453531 w 1751945"/>
                <a:gd name="connsiteY496" fmla="*/ 1226740 h 1389499"/>
                <a:gd name="connsiteX497" fmla="*/ 1449364 w 1751945"/>
                <a:gd name="connsiteY497" fmla="*/ 1231116 h 1389499"/>
                <a:gd name="connsiteX498" fmla="*/ 1449255 w 1751945"/>
                <a:gd name="connsiteY498" fmla="*/ 1231133 h 1389499"/>
                <a:gd name="connsiteX499" fmla="*/ 1448822 w 1751945"/>
                <a:gd name="connsiteY499" fmla="*/ 1231685 h 1389499"/>
                <a:gd name="connsiteX500" fmla="*/ 1449364 w 1751945"/>
                <a:gd name="connsiteY500" fmla="*/ 1231116 h 1389499"/>
                <a:gd name="connsiteX501" fmla="*/ 1451916 w 1751945"/>
                <a:gd name="connsiteY501" fmla="*/ 1230717 h 1389499"/>
                <a:gd name="connsiteX502" fmla="*/ 1452278 w 1751945"/>
                <a:gd name="connsiteY502" fmla="*/ 1231998 h 1389499"/>
                <a:gd name="connsiteX503" fmla="*/ 1453531 w 1751945"/>
                <a:gd name="connsiteY503" fmla="*/ 1231203 h 1389499"/>
                <a:gd name="connsiteX504" fmla="*/ 1453531 w 1751945"/>
                <a:gd name="connsiteY504" fmla="*/ 1226740 h 1389499"/>
                <a:gd name="connsiteX505" fmla="*/ 1453891 w 1751945"/>
                <a:gd name="connsiteY505" fmla="*/ 1226362 h 1389499"/>
                <a:gd name="connsiteX506" fmla="*/ 1526261 w 1751945"/>
                <a:gd name="connsiteY506" fmla="*/ 1181712 h 1389499"/>
                <a:gd name="connsiteX507" fmla="*/ 1628514 w 1751945"/>
                <a:gd name="connsiteY507" fmla="*/ 1118697 h 1389499"/>
                <a:gd name="connsiteX508" fmla="*/ 1647667 w 1751945"/>
                <a:gd name="connsiteY508" fmla="*/ 1108123 h 1389499"/>
                <a:gd name="connsiteX509" fmla="*/ 1685423 w 1751945"/>
                <a:gd name="connsiteY509" fmla="*/ 1084186 h 1389499"/>
                <a:gd name="connsiteX510" fmla="*/ 1694403 w 1751945"/>
                <a:gd name="connsiteY510" fmla="*/ 1078007 h 1389499"/>
                <a:gd name="connsiteX511" fmla="*/ 1696205 w 1751945"/>
                <a:gd name="connsiteY511" fmla="*/ 1077350 h 1389499"/>
                <a:gd name="connsiteX512" fmla="*/ 1696221 w 1751945"/>
                <a:gd name="connsiteY512" fmla="*/ 1077340 h 1389499"/>
                <a:gd name="connsiteX513" fmla="*/ 1696318 w 1751945"/>
                <a:gd name="connsiteY513" fmla="*/ 1073629 h 1389499"/>
                <a:gd name="connsiteX514" fmla="*/ 1614698 w 1751945"/>
                <a:gd name="connsiteY514" fmla="*/ 1118978 h 1389499"/>
                <a:gd name="connsiteX515" fmla="*/ 1511868 w 1751945"/>
                <a:gd name="connsiteY515" fmla="*/ 1180141 h 1389499"/>
                <a:gd name="connsiteX516" fmla="*/ 1510790 w 1751945"/>
                <a:gd name="connsiteY516" fmla="*/ 1178333 h 1389499"/>
                <a:gd name="connsiteX517" fmla="*/ 1612140 w 1751945"/>
                <a:gd name="connsiteY517" fmla="*/ 1114502 h 1389499"/>
                <a:gd name="connsiteX518" fmla="*/ 1696394 w 1751945"/>
                <a:gd name="connsiteY518" fmla="*/ 1070746 h 1389499"/>
                <a:gd name="connsiteX519" fmla="*/ 1696563 w 1751945"/>
                <a:gd name="connsiteY519" fmla="*/ 1064324 h 1389499"/>
                <a:gd name="connsiteX520" fmla="*/ 1696429 w 1751945"/>
                <a:gd name="connsiteY520" fmla="*/ 1053875 h 1389499"/>
                <a:gd name="connsiteX521" fmla="*/ 1694345 w 1751945"/>
                <a:gd name="connsiteY521" fmla="*/ 1050327 h 1389499"/>
                <a:gd name="connsiteX522" fmla="*/ 1696367 w 1751945"/>
                <a:gd name="connsiteY522" fmla="*/ 1049053 h 1389499"/>
                <a:gd name="connsiteX523" fmla="*/ 1696041 w 1751945"/>
                <a:gd name="connsiteY523" fmla="*/ 1023635 h 1389499"/>
                <a:gd name="connsiteX524" fmla="*/ 1546808 w 1751945"/>
                <a:gd name="connsiteY524" fmla="*/ 1127757 h 1389499"/>
                <a:gd name="connsiteX525" fmla="*/ 1545723 w 1751945"/>
                <a:gd name="connsiteY525" fmla="*/ 1125592 h 1389499"/>
                <a:gd name="connsiteX526" fmla="*/ 1621572 w 1751945"/>
                <a:gd name="connsiteY526" fmla="*/ 1068992 h 1389499"/>
                <a:gd name="connsiteX527" fmla="*/ 1696013 w 1751945"/>
                <a:gd name="connsiteY527" fmla="*/ 1021403 h 1389499"/>
                <a:gd name="connsiteX528" fmla="*/ 1695703 w 1751945"/>
                <a:gd name="connsiteY528" fmla="*/ 997215 h 1389499"/>
                <a:gd name="connsiteX529" fmla="*/ 1470964 w 1751945"/>
                <a:gd name="connsiteY529" fmla="*/ 1132524 h 1389499"/>
                <a:gd name="connsiteX530" fmla="*/ 1469882 w 1751945"/>
                <a:gd name="connsiteY530" fmla="*/ 1130370 h 1389499"/>
                <a:gd name="connsiteX531" fmla="*/ 1583612 w 1751945"/>
                <a:gd name="connsiteY531" fmla="*/ 1057946 h 1389499"/>
                <a:gd name="connsiteX532" fmla="*/ 1695666 w 1751945"/>
                <a:gd name="connsiteY532" fmla="*/ 994391 h 1389499"/>
                <a:gd name="connsiteX533" fmla="*/ 1694088 w 1751945"/>
                <a:gd name="connsiteY533" fmla="*/ 871274 h 1389499"/>
                <a:gd name="connsiteX534" fmla="*/ 1694847 w 1751945"/>
                <a:gd name="connsiteY534" fmla="*/ 836968 h 1389499"/>
                <a:gd name="connsiteX535" fmla="*/ 1654342 w 1751945"/>
                <a:gd name="connsiteY535" fmla="*/ 862003 h 1389499"/>
                <a:gd name="connsiteX536" fmla="*/ 1602211 w 1751945"/>
                <a:gd name="connsiteY536" fmla="*/ 891213 h 1389499"/>
                <a:gd name="connsiteX537" fmla="*/ 1600412 w 1751945"/>
                <a:gd name="connsiteY537" fmla="*/ 887947 h 1389499"/>
                <a:gd name="connsiteX538" fmla="*/ 1694905 w 1751945"/>
                <a:gd name="connsiteY538" fmla="*/ 834349 h 1389499"/>
                <a:gd name="connsiteX539" fmla="*/ 1698363 w 1751945"/>
                <a:gd name="connsiteY539" fmla="*/ 677954 h 1389499"/>
                <a:gd name="connsiteX540" fmla="*/ 1699084 w 1751945"/>
                <a:gd name="connsiteY540" fmla="*/ 471626 h 1389499"/>
                <a:gd name="connsiteX541" fmla="*/ 1699084 w 1751945"/>
                <a:gd name="connsiteY541" fmla="*/ 415813 h 1389499"/>
                <a:gd name="connsiteX542" fmla="*/ 908744 w 1751945"/>
                <a:gd name="connsiteY542" fmla="*/ 400660 h 1389499"/>
                <a:gd name="connsiteX543" fmla="*/ 901621 w 1751945"/>
                <a:gd name="connsiteY543" fmla="*/ 407758 h 1389499"/>
                <a:gd name="connsiteX544" fmla="*/ 908744 w 1751945"/>
                <a:gd name="connsiteY544" fmla="*/ 414602 h 1389499"/>
                <a:gd name="connsiteX545" fmla="*/ 1504400 w 1751945"/>
                <a:gd name="connsiteY545" fmla="*/ 397720 h 1389499"/>
                <a:gd name="connsiteX546" fmla="*/ 1561519 w 1751945"/>
                <a:gd name="connsiteY546" fmla="*/ 417862 h 1389499"/>
                <a:gd name="connsiteX547" fmla="*/ 1560508 w 1751945"/>
                <a:gd name="connsiteY547" fmla="*/ 419480 h 1389499"/>
                <a:gd name="connsiteX548" fmla="*/ 1557136 w 1751945"/>
                <a:gd name="connsiteY548" fmla="*/ 414085 h 1389499"/>
                <a:gd name="connsiteX549" fmla="*/ 1550312 w 1751945"/>
                <a:gd name="connsiteY549" fmla="*/ 417862 h 1389499"/>
                <a:gd name="connsiteX550" fmla="*/ 1548018 w 1751945"/>
                <a:gd name="connsiteY550" fmla="*/ 419480 h 1389499"/>
                <a:gd name="connsiteX551" fmla="*/ 1536304 w 1751945"/>
                <a:gd name="connsiteY551" fmla="*/ 411214 h 1389499"/>
                <a:gd name="connsiteX552" fmla="*/ 1470418 w 1751945"/>
                <a:gd name="connsiteY552" fmla="*/ 419660 h 1389499"/>
                <a:gd name="connsiteX553" fmla="*/ 1536151 w 1751945"/>
                <a:gd name="connsiteY553" fmla="*/ 427854 h 1389499"/>
                <a:gd name="connsiteX554" fmla="*/ 1548018 w 1751945"/>
                <a:gd name="connsiteY554" fmla="*/ 419480 h 1389499"/>
                <a:gd name="connsiteX555" fmla="*/ 1550312 w 1751945"/>
                <a:gd name="connsiteY555" fmla="*/ 421099 h 1389499"/>
                <a:gd name="connsiteX556" fmla="*/ 1557136 w 1751945"/>
                <a:gd name="connsiteY556" fmla="*/ 424876 h 1389499"/>
                <a:gd name="connsiteX557" fmla="*/ 1560508 w 1751945"/>
                <a:gd name="connsiteY557" fmla="*/ 419480 h 1389499"/>
                <a:gd name="connsiteX558" fmla="*/ 1561519 w 1751945"/>
                <a:gd name="connsiteY558" fmla="*/ 421099 h 1389499"/>
                <a:gd name="connsiteX559" fmla="*/ 1500785 w 1751945"/>
                <a:gd name="connsiteY559" fmla="*/ 441600 h 1389499"/>
                <a:gd name="connsiteX560" fmla="*/ 1454150 w 1751945"/>
                <a:gd name="connsiteY560" fmla="*/ 419660 h 1389499"/>
                <a:gd name="connsiteX561" fmla="*/ 1504400 w 1751945"/>
                <a:gd name="connsiteY561" fmla="*/ 397720 h 1389499"/>
                <a:gd name="connsiteX562" fmla="*/ 374092 w 1751945"/>
                <a:gd name="connsiteY562" fmla="*/ 395414 h 1389499"/>
                <a:gd name="connsiteX563" fmla="*/ 374807 w 1751945"/>
                <a:gd name="connsiteY563" fmla="*/ 397560 h 1389499"/>
                <a:gd name="connsiteX564" fmla="*/ 262496 w 1751945"/>
                <a:gd name="connsiteY564" fmla="*/ 459428 h 1389499"/>
                <a:gd name="connsiteX565" fmla="*/ 261423 w 1751945"/>
                <a:gd name="connsiteY565" fmla="*/ 457998 h 1389499"/>
                <a:gd name="connsiteX566" fmla="*/ 374092 w 1751945"/>
                <a:gd name="connsiteY566" fmla="*/ 395414 h 1389499"/>
                <a:gd name="connsiteX567" fmla="*/ 1288616 w 1751945"/>
                <a:gd name="connsiteY567" fmla="*/ 364443 h 1389499"/>
                <a:gd name="connsiteX568" fmla="*/ 1264405 w 1751945"/>
                <a:gd name="connsiteY568" fmla="*/ 375210 h 1389499"/>
                <a:gd name="connsiteX569" fmla="*/ 1288521 w 1751945"/>
                <a:gd name="connsiteY569" fmla="*/ 385895 h 1389499"/>
                <a:gd name="connsiteX570" fmla="*/ 1309087 w 1751945"/>
                <a:gd name="connsiteY570" fmla="*/ 384756 h 1389499"/>
                <a:gd name="connsiteX571" fmla="*/ 1309087 w 1751945"/>
                <a:gd name="connsiteY571" fmla="*/ 365592 h 1389499"/>
                <a:gd name="connsiteX572" fmla="*/ 401606 w 1751945"/>
                <a:gd name="connsiteY572" fmla="*/ 357569 h 1389499"/>
                <a:gd name="connsiteX573" fmla="*/ 399671 w 1751945"/>
                <a:gd name="connsiteY573" fmla="*/ 357839 h 1389499"/>
                <a:gd name="connsiteX574" fmla="*/ 399696 w 1751945"/>
                <a:gd name="connsiteY574" fmla="*/ 358271 h 1389499"/>
                <a:gd name="connsiteX575" fmla="*/ 396799 w 1751945"/>
                <a:gd name="connsiteY575" fmla="*/ 357731 h 1389499"/>
                <a:gd name="connsiteX576" fmla="*/ 1409581 w 1751945"/>
                <a:gd name="connsiteY576" fmla="*/ 353659 h 1389499"/>
                <a:gd name="connsiteX577" fmla="*/ 1409581 w 1751945"/>
                <a:gd name="connsiteY577" fmla="*/ 472411 h 1389499"/>
                <a:gd name="connsiteX578" fmla="*/ 1411083 w 1751945"/>
                <a:gd name="connsiteY578" fmla="*/ 472983 h 1389499"/>
                <a:gd name="connsiteX579" fmla="*/ 1420227 w 1751945"/>
                <a:gd name="connsiteY579" fmla="*/ 485356 h 1389499"/>
                <a:gd name="connsiteX580" fmla="*/ 1419255 w 1751945"/>
                <a:gd name="connsiteY580" fmla="*/ 486940 h 1389499"/>
                <a:gd name="connsiteX581" fmla="*/ 1415972 w 1751945"/>
                <a:gd name="connsiteY581" fmla="*/ 481491 h 1389499"/>
                <a:gd name="connsiteX582" fmla="*/ 1409581 w 1751945"/>
                <a:gd name="connsiteY582" fmla="*/ 485034 h 1389499"/>
                <a:gd name="connsiteX583" fmla="*/ 1409581 w 1751945"/>
                <a:gd name="connsiteY583" fmla="*/ 488865 h 1389499"/>
                <a:gd name="connsiteX584" fmla="*/ 1415972 w 1751945"/>
                <a:gd name="connsiteY584" fmla="*/ 492286 h 1389499"/>
                <a:gd name="connsiteX585" fmla="*/ 1419255 w 1751945"/>
                <a:gd name="connsiteY585" fmla="*/ 486940 h 1389499"/>
                <a:gd name="connsiteX586" fmla="*/ 1420227 w 1751945"/>
                <a:gd name="connsiteY586" fmla="*/ 488555 h 1389499"/>
                <a:gd name="connsiteX587" fmla="*/ 1410568 w 1751945"/>
                <a:gd name="connsiteY587" fmla="*/ 501377 h 1389499"/>
                <a:gd name="connsiteX588" fmla="*/ 1409581 w 1751945"/>
                <a:gd name="connsiteY588" fmla="*/ 501726 h 1389499"/>
                <a:gd name="connsiteX589" fmla="*/ 1409581 w 1751945"/>
                <a:gd name="connsiteY589" fmla="*/ 534750 h 1389499"/>
                <a:gd name="connsiteX590" fmla="*/ 1452965 w 1751945"/>
                <a:gd name="connsiteY590" fmla="*/ 542841 h 1389499"/>
                <a:gd name="connsiteX591" fmla="*/ 1689686 w 1751945"/>
                <a:gd name="connsiteY591" fmla="*/ 406413 h 1389499"/>
                <a:gd name="connsiteX592" fmla="*/ 1665599 w 1751945"/>
                <a:gd name="connsiteY592" fmla="*/ 400329 h 1389499"/>
                <a:gd name="connsiteX593" fmla="*/ 1628874 w 1751945"/>
                <a:gd name="connsiteY593" fmla="*/ 395648 h 1389499"/>
                <a:gd name="connsiteX594" fmla="*/ 1472974 w 1751945"/>
                <a:gd name="connsiteY594" fmla="*/ 365761 h 1389499"/>
                <a:gd name="connsiteX595" fmla="*/ 343926 w 1751945"/>
                <a:gd name="connsiteY595" fmla="*/ 352909 h 1389499"/>
                <a:gd name="connsiteX596" fmla="*/ 344642 w 1751945"/>
                <a:gd name="connsiteY596" fmla="*/ 354343 h 1389499"/>
                <a:gd name="connsiteX597" fmla="*/ 197771 w 1751945"/>
                <a:gd name="connsiteY597" fmla="*/ 418150 h 1389499"/>
                <a:gd name="connsiteX598" fmla="*/ 196696 w 1751945"/>
                <a:gd name="connsiteY598" fmla="*/ 416000 h 1389499"/>
                <a:gd name="connsiteX599" fmla="*/ 343926 w 1751945"/>
                <a:gd name="connsiteY599" fmla="*/ 352909 h 1389499"/>
                <a:gd name="connsiteX600" fmla="*/ 346340 w 1751945"/>
                <a:gd name="connsiteY600" fmla="*/ 348326 h 1389499"/>
                <a:gd name="connsiteX601" fmla="*/ 378068 w 1751945"/>
                <a:gd name="connsiteY601" fmla="*/ 354239 h 1389499"/>
                <a:gd name="connsiteX602" fmla="*/ 396799 w 1751945"/>
                <a:gd name="connsiteY602" fmla="*/ 357731 h 1389499"/>
                <a:gd name="connsiteX603" fmla="*/ 393550 w 1751945"/>
                <a:gd name="connsiteY603" fmla="*/ 357839 h 1389499"/>
                <a:gd name="connsiteX604" fmla="*/ 722596 w 1751945"/>
                <a:gd name="connsiteY604" fmla="*/ 341794 h 1389499"/>
                <a:gd name="connsiteX605" fmla="*/ 782434 w 1751945"/>
                <a:gd name="connsiteY605" fmla="*/ 363119 h 1389499"/>
                <a:gd name="connsiteX606" fmla="*/ 781420 w 1751945"/>
                <a:gd name="connsiteY606" fmla="*/ 364718 h 1389499"/>
                <a:gd name="connsiteX607" fmla="*/ 777955 w 1751945"/>
                <a:gd name="connsiteY607" fmla="*/ 359254 h 1389499"/>
                <a:gd name="connsiteX608" fmla="*/ 771326 w 1751945"/>
                <a:gd name="connsiteY608" fmla="*/ 363119 h 1389499"/>
                <a:gd name="connsiteX609" fmla="*/ 769063 w 1751945"/>
                <a:gd name="connsiteY609" fmla="*/ 364725 h 1389499"/>
                <a:gd name="connsiteX610" fmla="*/ 756300 w 1751945"/>
                <a:gd name="connsiteY610" fmla="*/ 355744 h 1389499"/>
                <a:gd name="connsiteX611" fmla="*/ 686766 w 1751945"/>
                <a:gd name="connsiteY611" fmla="*/ 364541 h 1389499"/>
                <a:gd name="connsiteX612" fmla="*/ 756300 w 1751945"/>
                <a:gd name="connsiteY612" fmla="*/ 373787 h 1389499"/>
                <a:gd name="connsiteX613" fmla="*/ 769063 w 1751945"/>
                <a:gd name="connsiteY613" fmla="*/ 364725 h 1389499"/>
                <a:gd name="connsiteX614" fmla="*/ 771326 w 1751945"/>
                <a:gd name="connsiteY614" fmla="*/ 366318 h 1389499"/>
                <a:gd name="connsiteX615" fmla="*/ 777955 w 1751945"/>
                <a:gd name="connsiteY615" fmla="*/ 370183 h 1389499"/>
                <a:gd name="connsiteX616" fmla="*/ 781420 w 1751945"/>
                <a:gd name="connsiteY616" fmla="*/ 364718 h 1389499"/>
                <a:gd name="connsiteX617" fmla="*/ 782434 w 1751945"/>
                <a:gd name="connsiteY617" fmla="*/ 366318 h 1389499"/>
                <a:gd name="connsiteX618" fmla="*/ 718655 w 1751945"/>
                <a:gd name="connsiteY618" fmla="*/ 387287 h 1389499"/>
                <a:gd name="connsiteX619" fmla="*/ 669925 w 1751945"/>
                <a:gd name="connsiteY619" fmla="*/ 364541 h 1389499"/>
                <a:gd name="connsiteX620" fmla="*/ 722596 w 1751945"/>
                <a:gd name="connsiteY620" fmla="*/ 341794 h 1389499"/>
                <a:gd name="connsiteX621" fmla="*/ 1320613 w 1751945"/>
                <a:gd name="connsiteY621" fmla="*/ 336674 h 1389499"/>
                <a:gd name="connsiteX622" fmla="*/ 1320613 w 1751945"/>
                <a:gd name="connsiteY622" fmla="*/ 354820 h 1389499"/>
                <a:gd name="connsiteX623" fmla="*/ 1330787 w 1751945"/>
                <a:gd name="connsiteY623" fmla="*/ 355518 h 1389499"/>
                <a:gd name="connsiteX624" fmla="*/ 1355144 w 1751945"/>
                <a:gd name="connsiteY624" fmla="*/ 373412 h 1389499"/>
                <a:gd name="connsiteX625" fmla="*/ 1354182 w 1751945"/>
                <a:gd name="connsiteY625" fmla="*/ 375061 h 1389499"/>
                <a:gd name="connsiteX626" fmla="*/ 1350896 w 1751945"/>
                <a:gd name="connsiteY626" fmla="*/ 369635 h 1389499"/>
                <a:gd name="connsiteX627" fmla="*/ 1343937 w 1751945"/>
                <a:gd name="connsiteY627" fmla="*/ 373412 h 1389499"/>
                <a:gd name="connsiteX628" fmla="*/ 1341676 w 1751945"/>
                <a:gd name="connsiteY628" fmla="*/ 375047 h 1389499"/>
                <a:gd name="connsiteX629" fmla="*/ 1329985 w 1751945"/>
                <a:gd name="connsiteY629" fmla="*/ 366764 h 1389499"/>
                <a:gd name="connsiteX630" fmla="*/ 1320613 w 1751945"/>
                <a:gd name="connsiteY630" fmla="*/ 366238 h 1389499"/>
                <a:gd name="connsiteX631" fmla="*/ 1320613 w 1751945"/>
                <a:gd name="connsiteY631" fmla="*/ 384117 h 1389499"/>
                <a:gd name="connsiteX632" fmla="*/ 1329833 w 1751945"/>
                <a:gd name="connsiteY632" fmla="*/ 383606 h 1389499"/>
                <a:gd name="connsiteX633" fmla="*/ 1341676 w 1751945"/>
                <a:gd name="connsiteY633" fmla="*/ 375047 h 1389499"/>
                <a:gd name="connsiteX634" fmla="*/ 1343937 w 1751945"/>
                <a:gd name="connsiteY634" fmla="*/ 376649 h 1389499"/>
                <a:gd name="connsiteX635" fmla="*/ 1350896 w 1751945"/>
                <a:gd name="connsiteY635" fmla="*/ 380695 h 1389499"/>
                <a:gd name="connsiteX636" fmla="*/ 1354182 w 1751945"/>
                <a:gd name="connsiteY636" fmla="*/ 375061 h 1389499"/>
                <a:gd name="connsiteX637" fmla="*/ 1355144 w 1751945"/>
                <a:gd name="connsiteY637" fmla="*/ 376649 h 1389499"/>
                <a:gd name="connsiteX638" fmla="*/ 1328980 w 1751945"/>
                <a:gd name="connsiteY638" fmla="*/ 395397 h 1389499"/>
                <a:gd name="connsiteX639" fmla="*/ 1320613 w 1751945"/>
                <a:gd name="connsiteY639" fmla="*/ 395821 h 1389499"/>
                <a:gd name="connsiteX640" fmla="*/ 1320613 w 1751945"/>
                <a:gd name="connsiteY640" fmla="*/ 471179 h 1389499"/>
                <a:gd name="connsiteX641" fmla="*/ 1328106 w 1751945"/>
                <a:gd name="connsiteY641" fmla="*/ 467852 h 1389499"/>
                <a:gd name="connsiteX642" fmla="*/ 1359749 w 1751945"/>
                <a:gd name="connsiteY642" fmla="*/ 464387 h 1389499"/>
                <a:gd name="connsiteX643" fmla="*/ 1394334 w 1751945"/>
                <a:gd name="connsiteY643" fmla="*/ 466608 h 1389499"/>
                <a:gd name="connsiteX644" fmla="*/ 1397694 w 1751945"/>
                <a:gd name="connsiteY644" fmla="*/ 467887 h 1389499"/>
                <a:gd name="connsiteX645" fmla="*/ 1397694 w 1751945"/>
                <a:gd name="connsiteY645" fmla="*/ 351390 h 1389499"/>
                <a:gd name="connsiteX646" fmla="*/ 1071243 w 1751945"/>
                <a:gd name="connsiteY646" fmla="*/ 326170 h 1389499"/>
                <a:gd name="connsiteX647" fmla="*/ 1046918 w 1751945"/>
                <a:gd name="connsiteY647" fmla="*/ 336926 h 1389499"/>
                <a:gd name="connsiteX648" fmla="*/ 1112650 w 1751945"/>
                <a:gd name="connsiteY648" fmla="*/ 345388 h 1389499"/>
                <a:gd name="connsiteX649" fmla="*/ 1113864 w 1751945"/>
                <a:gd name="connsiteY649" fmla="*/ 344539 h 1389499"/>
                <a:gd name="connsiteX650" fmla="*/ 1113864 w 1751945"/>
                <a:gd name="connsiteY650" fmla="*/ 329309 h 1389499"/>
                <a:gd name="connsiteX651" fmla="*/ 1112802 w 1751945"/>
                <a:gd name="connsiteY651" fmla="*/ 328566 h 1389499"/>
                <a:gd name="connsiteX652" fmla="*/ 1071243 w 1751945"/>
                <a:gd name="connsiteY652" fmla="*/ 326170 h 1389499"/>
                <a:gd name="connsiteX653" fmla="*/ 1214638 w 1751945"/>
                <a:gd name="connsiteY653" fmla="*/ 316443 h 1389499"/>
                <a:gd name="connsiteX654" fmla="*/ 1214638 w 1751945"/>
                <a:gd name="connsiteY654" fmla="*/ 498394 h 1389499"/>
                <a:gd name="connsiteX655" fmla="*/ 1309087 w 1751945"/>
                <a:gd name="connsiteY655" fmla="*/ 516008 h 1389499"/>
                <a:gd name="connsiteX656" fmla="*/ 1309087 w 1751945"/>
                <a:gd name="connsiteY656" fmla="*/ 491867 h 1389499"/>
                <a:gd name="connsiteX657" fmla="*/ 1306513 w 1751945"/>
                <a:gd name="connsiteY657" fmla="*/ 486778 h 1389499"/>
                <a:gd name="connsiteX658" fmla="*/ 1309087 w 1751945"/>
                <a:gd name="connsiteY658" fmla="*/ 481898 h 1389499"/>
                <a:gd name="connsiteX659" fmla="*/ 1309087 w 1751945"/>
                <a:gd name="connsiteY659" fmla="*/ 396406 h 1389499"/>
                <a:gd name="connsiteX660" fmla="*/ 1294410 w 1751945"/>
                <a:gd name="connsiteY660" fmla="*/ 397150 h 1389499"/>
                <a:gd name="connsiteX661" fmla="*/ 1247775 w 1751945"/>
                <a:gd name="connsiteY661" fmla="*/ 375210 h 1389499"/>
                <a:gd name="connsiteX662" fmla="*/ 1298025 w 1751945"/>
                <a:gd name="connsiteY662" fmla="*/ 353270 h 1389499"/>
                <a:gd name="connsiteX663" fmla="*/ 1309087 w 1751945"/>
                <a:gd name="connsiteY663" fmla="*/ 354029 h 1389499"/>
                <a:gd name="connsiteX664" fmla="*/ 1309087 w 1751945"/>
                <a:gd name="connsiteY664" fmla="*/ 334474 h 1389499"/>
                <a:gd name="connsiteX665" fmla="*/ 125716 w 1751945"/>
                <a:gd name="connsiteY665" fmla="*/ 305241 h 1389499"/>
                <a:gd name="connsiteX666" fmla="*/ 201355 w 1751945"/>
                <a:gd name="connsiteY666" fmla="*/ 320010 h 1389499"/>
                <a:gd name="connsiteX667" fmla="*/ 212854 w 1751945"/>
                <a:gd name="connsiteY667" fmla="*/ 314804 h 1389499"/>
                <a:gd name="connsiteX668" fmla="*/ 213219 w 1751945"/>
                <a:gd name="connsiteY668" fmla="*/ 315862 h 1389499"/>
                <a:gd name="connsiteX669" fmla="*/ 203293 w 1751945"/>
                <a:gd name="connsiteY669" fmla="*/ 320388 h 1389499"/>
                <a:gd name="connsiteX670" fmla="*/ 255105 w 1751945"/>
                <a:gd name="connsiteY670" fmla="*/ 330505 h 1389499"/>
                <a:gd name="connsiteX671" fmla="*/ 262448 w 1751945"/>
                <a:gd name="connsiteY671" fmla="*/ 327508 h 1389499"/>
                <a:gd name="connsiteX672" fmla="*/ 262807 w 1751945"/>
                <a:gd name="connsiteY672" fmla="*/ 328579 h 1389499"/>
                <a:gd name="connsiteX673" fmla="*/ 257819 w 1751945"/>
                <a:gd name="connsiteY673" fmla="*/ 331035 h 1389499"/>
                <a:gd name="connsiteX674" fmla="*/ 308852 w 1751945"/>
                <a:gd name="connsiteY674" fmla="*/ 341000 h 1389499"/>
                <a:gd name="connsiteX675" fmla="*/ 317279 w 1751945"/>
                <a:gd name="connsiteY675" fmla="*/ 338264 h 1389499"/>
                <a:gd name="connsiteX676" fmla="*/ 317641 w 1751945"/>
                <a:gd name="connsiteY676" fmla="*/ 340083 h 1389499"/>
                <a:gd name="connsiteX677" fmla="*/ 312741 w 1751945"/>
                <a:gd name="connsiteY677" fmla="*/ 341759 h 1389499"/>
                <a:gd name="connsiteX678" fmla="*/ 345304 w 1751945"/>
                <a:gd name="connsiteY678" fmla="*/ 348117 h 1389499"/>
                <a:gd name="connsiteX679" fmla="*/ 346340 w 1751945"/>
                <a:gd name="connsiteY679" fmla="*/ 348326 h 1389499"/>
                <a:gd name="connsiteX680" fmla="*/ 312162 w 1751945"/>
                <a:gd name="connsiteY680" fmla="*/ 341957 h 1389499"/>
                <a:gd name="connsiteX681" fmla="*/ 251167 w 1751945"/>
                <a:gd name="connsiteY681" fmla="*/ 362820 h 1389499"/>
                <a:gd name="connsiteX682" fmla="*/ 186321 w 1751945"/>
                <a:gd name="connsiteY682" fmla="*/ 389923 h 1389499"/>
                <a:gd name="connsiteX683" fmla="*/ 185235 w 1751945"/>
                <a:gd name="connsiteY683" fmla="*/ 388468 h 1389499"/>
                <a:gd name="connsiteX684" fmla="*/ 250036 w 1751945"/>
                <a:gd name="connsiteY684" fmla="*/ 360092 h 1389499"/>
                <a:gd name="connsiteX685" fmla="*/ 308186 w 1751945"/>
                <a:gd name="connsiteY685" fmla="*/ 341216 h 1389499"/>
                <a:gd name="connsiteX686" fmla="*/ 256648 w 1751945"/>
                <a:gd name="connsiteY686" fmla="*/ 331612 h 1389499"/>
                <a:gd name="connsiteX687" fmla="*/ 145388 w 1751945"/>
                <a:gd name="connsiteY687" fmla="*/ 386405 h 1389499"/>
                <a:gd name="connsiteX688" fmla="*/ 143952 w 1751945"/>
                <a:gd name="connsiteY688" fmla="*/ 384263 h 1389499"/>
                <a:gd name="connsiteX689" fmla="*/ 201449 w 1751945"/>
                <a:gd name="connsiteY689" fmla="*/ 352405 h 1389499"/>
                <a:gd name="connsiteX690" fmla="*/ 253728 w 1751945"/>
                <a:gd name="connsiteY690" fmla="*/ 331067 h 1389499"/>
                <a:gd name="connsiteX691" fmla="*/ 201300 w 1751945"/>
                <a:gd name="connsiteY691" fmla="*/ 321297 h 1389499"/>
                <a:gd name="connsiteX692" fmla="*/ 162161 w 1751945"/>
                <a:gd name="connsiteY692" fmla="*/ 339145 h 1389499"/>
                <a:gd name="connsiteX693" fmla="*/ 161432 w 1751945"/>
                <a:gd name="connsiteY693" fmla="*/ 338087 h 1389499"/>
                <a:gd name="connsiteX694" fmla="*/ 199326 w 1751945"/>
                <a:gd name="connsiteY694" fmla="*/ 320929 h 1389499"/>
                <a:gd name="connsiteX695" fmla="*/ 146197 w 1751945"/>
                <a:gd name="connsiteY695" fmla="*/ 311029 h 1389499"/>
                <a:gd name="connsiteX696" fmla="*/ 125740 w 1751945"/>
                <a:gd name="connsiteY696" fmla="*/ 307131 h 1389499"/>
                <a:gd name="connsiteX697" fmla="*/ 831663 w 1751945"/>
                <a:gd name="connsiteY697" fmla="*/ 304083 h 1389499"/>
                <a:gd name="connsiteX698" fmla="*/ 831663 w 1751945"/>
                <a:gd name="connsiteY698" fmla="*/ 426971 h 1389499"/>
                <a:gd name="connsiteX699" fmla="*/ 908744 w 1751945"/>
                <a:gd name="connsiteY699" fmla="*/ 441346 h 1389499"/>
                <a:gd name="connsiteX700" fmla="*/ 908744 w 1751945"/>
                <a:gd name="connsiteY700" fmla="*/ 426779 h 1389499"/>
                <a:gd name="connsiteX701" fmla="*/ 903975 w 1751945"/>
                <a:gd name="connsiteY701" fmla="*/ 426062 h 1389499"/>
                <a:gd name="connsiteX702" fmla="*/ 884238 w 1751945"/>
                <a:gd name="connsiteY702" fmla="*/ 407758 h 1389499"/>
                <a:gd name="connsiteX703" fmla="*/ 905831 w 1751945"/>
                <a:gd name="connsiteY703" fmla="*/ 388788 h 1389499"/>
                <a:gd name="connsiteX704" fmla="*/ 908744 w 1751945"/>
                <a:gd name="connsiteY704" fmla="*/ 388298 h 1389499"/>
                <a:gd name="connsiteX705" fmla="*/ 908744 w 1751945"/>
                <a:gd name="connsiteY705" fmla="*/ 312004 h 1389499"/>
                <a:gd name="connsiteX706" fmla="*/ 906885 w 1751945"/>
                <a:gd name="connsiteY706" fmla="*/ 312686 h 1389499"/>
                <a:gd name="connsiteX707" fmla="*/ 872135 w 1751945"/>
                <a:gd name="connsiteY707" fmla="*/ 314589 h 1389499"/>
                <a:gd name="connsiteX708" fmla="*/ 844208 w 1751945"/>
                <a:gd name="connsiteY708" fmla="*/ 310329 h 1389499"/>
                <a:gd name="connsiteX709" fmla="*/ 511459 w 1751945"/>
                <a:gd name="connsiteY709" fmla="*/ 302106 h 1389499"/>
                <a:gd name="connsiteX710" fmla="*/ 571297 w 1751945"/>
                <a:gd name="connsiteY710" fmla="*/ 323431 h 1389499"/>
                <a:gd name="connsiteX711" fmla="*/ 570263 w 1751945"/>
                <a:gd name="connsiteY711" fmla="*/ 325030 h 1389499"/>
                <a:gd name="connsiteX712" fmla="*/ 566818 w 1751945"/>
                <a:gd name="connsiteY712" fmla="*/ 319699 h 1389499"/>
                <a:gd name="connsiteX713" fmla="*/ 560189 w 1751945"/>
                <a:gd name="connsiteY713" fmla="*/ 323431 h 1389499"/>
                <a:gd name="connsiteX714" fmla="*/ 557935 w 1751945"/>
                <a:gd name="connsiteY714" fmla="*/ 325037 h 1389499"/>
                <a:gd name="connsiteX715" fmla="*/ 545219 w 1751945"/>
                <a:gd name="connsiteY715" fmla="*/ 316056 h 1389499"/>
                <a:gd name="connsiteX716" fmla="*/ 475987 w 1751945"/>
                <a:gd name="connsiteY716" fmla="*/ 324853 h 1389499"/>
                <a:gd name="connsiteX717" fmla="*/ 545219 w 1751945"/>
                <a:gd name="connsiteY717" fmla="*/ 334099 h 1389499"/>
                <a:gd name="connsiteX718" fmla="*/ 557935 w 1751945"/>
                <a:gd name="connsiteY718" fmla="*/ 325037 h 1389499"/>
                <a:gd name="connsiteX719" fmla="*/ 560189 w 1751945"/>
                <a:gd name="connsiteY719" fmla="*/ 326630 h 1389499"/>
                <a:gd name="connsiteX720" fmla="*/ 566818 w 1751945"/>
                <a:gd name="connsiteY720" fmla="*/ 330361 h 1389499"/>
                <a:gd name="connsiteX721" fmla="*/ 570263 w 1751945"/>
                <a:gd name="connsiteY721" fmla="*/ 325030 h 1389499"/>
                <a:gd name="connsiteX722" fmla="*/ 571297 w 1751945"/>
                <a:gd name="connsiteY722" fmla="*/ 326630 h 1389499"/>
                <a:gd name="connsiteX723" fmla="*/ 507518 w 1751945"/>
                <a:gd name="connsiteY723" fmla="*/ 347599 h 1389499"/>
                <a:gd name="connsiteX724" fmla="*/ 458788 w 1751945"/>
                <a:gd name="connsiteY724" fmla="*/ 324853 h 1389499"/>
                <a:gd name="connsiteX725" fmla="*/ 511459 w 1751945"/>
                <a:gd name="connsiteY725" fmla="*/ 302106 h 1389499"/>
                <a:gd name="connsiteX726" fmla="*/ 125675 w 1751945"/>
                <a:gd name="connsiteY726" fmla="*/ 302026 h 1389499"/>
                <a:gd name="connsiteX727" fmla="*/ 125716 w 1751945"/>
                <a:gd name="connsiteY727" fmla="*/ 305241 h 1389499"/>
                <a:gd name="connsiteX728" fmla="*/ 121470 w 1751945"/>
                <a:gd name="connsiteY728" fmla="*/ 304412 h 1389499"/>
                <a:gd name="connsiteX729" fmla="*/ 120949 w 1751945"/>
                <a:gd name="connsiteY729" fmla="*/ 303827 h 1389499"/>
                <a:gd name="connsiteX730" fmla="*/ 123135 w 1751945"/>
                <a:gd name="connsiteY730" fmla="*/ 302994 h 1389499"/>
                <a:gd name="connsiteX731" fmla="*/ 123154 w 1751945"/>
                <a:gd name="connsiteY731" fmla="*/ 303107 h 1389499"/>
                <a:gd name="connsiteX732" fmla="*/ 124184 w 1751945"/>
                <a:gd name="connsiteY732" fmla="*/ 302594 h 1389499"/>
                <a:gd name="connsiteX733" fmla="*/ 1125422 w 1751945"/>
                <a:gd name="connsiteY733" fmla="*/ 299410 h 1389499"/>
                <a:gd name="connsiteX734" fmla="*/ 1125422 w 1751945"/>
                <a:gd name="connsiteY734" fmla="*/ 299602 h 1389499"/>
                <a:gd name="connsiteX735" fmla="*/ 1125422 w 1751945"/>
                <a:gd name="connsiteY735" fmla="*/ 321751 h 1389499"/>
                <a:gd name="connsiteX736" fmla="*/ 1129443 w 1751945"/>
                <a:gd name="connsiteY736" fmla="*/ 323327 h 1389499"/>
                <a:gd name="connsiteX737" fmla="*/ 1138018 w 1751945"/>
                <a:gd name="connsiteY737" fmla="*/ 335476 h 1389499"/>
                <a:gd name="connsiteX738" fmla="*/ 1137076 w 1751945"/>
                <a:gd name="connsiteY738" fmla="*/ 336912 h 1389499"/>
                <a:gd name="connsiteX739" fmla="*/ 1133499 w 1751945"/>
                <a:gd name="connsiteY739" fmla="*/ 331353 h 1389499"/>
                <a:gd name="connsiteX740" fmla="*/ 1126811 w 1751945"/>
                <a:gd name="connsiteY740" fmla="*/ 335476 h 1389499"/>
                <a:gd name="connsiteX741" fmla="*/ 1125422 w 1751945"/>
                <a:gd name="connsiteY741" fmla="*/ 336448 h 1389499"/>
                <a:gd name="connsiteX742" fmla="*/ 1125422 w 1751945"/>
                <a:gd name="connsiteY742" fmla="*/ 337404 h 1389499"/>
                <a:gd name="connsiteX743" fmla="*/ 1126811 w 1751945"/>
                <a:gd name="connsiteY743" fmla="*/ 338376 h 1389499"/>
                <a:gd name="connsiteX744" fmla="*/ 1133499 w 1751945"/>
                <a:gd name="connsiteY744" fmla="*/ 342364 h 1389499"/>
                <a:gd name="connsiteX745" fmla="*/ 1137076 w 1751945"/>
                <a:gd name="connsiteY745" fmla="*/ 336912 h 1389499"/>
                <a:gd name="connsiteX746" fmla="*/ 1138018 w 1751945"/>
                <a:gd name="connsiteY746" fmla="*/ 338376 h 1389499"/>
                <a:gd name="connsiteX747" fmla="*/ 1128777 w 1751945"/>
                <a:gd name="connsiteY747" fmla="*/ 350883 h 1389499"/>
                <a:gd name="connsiteX748" fmla="*/ 1125422 w 1751945"/>
                <a:gd name="connsiteY748" fmla="*/ 352119 h 1389499"/>
                <a:gd name="connsiteX749" fmla="*/ 1125422 w 1751945"/>
                <a:gd name="connsiteY749" fmla="*/ 435805 h 1389499"/>
                <a:gd name="connsiteX750" fmla="*/ 1154396 w 1751945"/>
                <a:gd name="connsiteY750" fmla="*/ 432284 h 1389499"/>
                <a:gd name="connsiteX751" fmla="*/ 1188436 w 1751945"/>
                <a:gd name="connsiteY751" fmla="*/ 434701 h 1389499"/>
                <a:gd name="connsiteX752" fmla="*/ 1202719 w 1751945"/>
                <a:gd name="connsiteY752" fmla="*/ 440298 h 1389499"/>
                <a:gd name="connsiteX753" fmla="*/ 1202719 w 1751945"/>
                <a:gd name="connsiteY753" fmla="*/ 314167 h 1389499"/>
                <a:gd name="connsiteX754" fmla="*/ 137715 w 1751945"/>
                <a:gd name="connsiteY754" fmla="*/ 295862 h 1389499"/>
                <a:gd name="connsiteX755" fmla="*/ 325835 w 1751945"/>
                <a:gd name="connsiteY755" fmla="*/ 332636 h 1389499"/>
                <a:gd name="connsiteX756" fmla="*/ 289136 w 1751945"/>
                <a:gd name="connsiteY756" fmla="*/ 325792 h 1389499"/>
                <a:gd name="connsiteX757" fmla="*/ 135293 w 1751945"/>
                <a:gd name="connsiteY757" fmla="*/ 297067 h 1389499"/>
                <a:gd name="connsiteX758" fmla="*/ 121675 w 1751945"/>
                <a:gd name="connsiteY758" fmla="*/ 294525 h 1389499"/>
                <a:gd name="connsiteX759" fmla="*/ 135293 w 1751945"/>
                <a:gd name="connsiteY759" fmla="*/ 297067 h 1389499"/>
                <a:gd name="connsiteX760" fmla="*/ 124184 w 1751945"/>
                <a:gd name="connsiteY760" fmla="*/ 302594 h 1389499"/>
                <a:gd name="connsiteX761" fmla="*/ 123135 w 1751945"/>
                <a:gd name="connsiteY761" fmla="*/ 302994 h 1389499"/>
                <a:gd name="connsiteX762" fmla="*/ 866360 w 1751945"/>
                <a:gd name="connsiteY762" fmla="*/ 281624 h 1389499"/>
                <a:gd name="connsiteX763" fmla="*/ 842130 w 1751945"/>
                <a:gd name="connsiteY763" fmla="*/ 292476 h 1389499"/>
                <a:gd name="connsiteX764" fmla="*/ 907863 w 1751945"/>
                <a:gd name="connsiteY764" fmla="*/ 300734 h 1389499"/>
                <a:gd name="connsiteX765" fmla="*/ 908744 w 1751945"/>
                <a:gd name="connsiteY765" fmla="*/ 300108 h 1389499"/>
                <a:gd name="connsiteX766" fmla="*/ 908744 w 1751945"/>
                <a:gd name="connsiteY766" fmla="*/ 284583 h 1389499"/>
                <a:gd name="connsiteX767" fmla="*/ 907863 w 1751945"/>
                <a:gd name="connsiteY767" fmla="*/ 283963 h 1389499"/>
                <a:gd name="connsiteX768" fmla="*/ 866360 w 1751945"/>
                <a:gd name="connsiteY768" fmla="*/ 281624 h 1389499"/>
                <a:gd name="connsiteX769" fmla="*/ 322352 w 1751945"/>
                <a:gd name="connsiteY769" fmla="*/ 264012 h 1389499"/>
                <a:gd name="connsiteX770" fmla="*/ 382378 w 1751945"/>
                <a:gd name="connsiteY770" fmla="*/ 285299 h 1389499"/>
                <a:gd name="connsiteX771" fmla="*/ 381341 w 1751945"/>
                <a:gd name="connsiteY771" fmla="*/ 286922 h 1389499"/>
                <a:gd name="connsiteX772" fmla="*/ 377885 w 1751945"/>
                <a:gd name="connsiteY772" fmla="*/ 281510 h 1389499"/>
                <a:gd name="connsiteX773" fmla="*/ 371235 w 1751945"/>
                <a:gd name="connsiteY773" fmla="*/ 285299 h 1389499"/>
                <a:gd name="connsiteX774" fmla="*/ 368958 w 1751945"/>
                <a:gd name="connsiteY774" fmla="*/ 286934 h 1389499"/>
                <a:gd name="connsiteX775" fmla="*/ 356369 w 1751945"/>
                <a:gd name="connsiteY775" fmla="*/ 278021 h 1389499"/>
                <a:gd name="connsiteX776" fmla="*/ 286768 w 1751945"/>
                <a:gd name="connsiteY776" fmla="*/ 287103 h 1389499"/>
                <a:gd name="connsiteX777" fmla="*/ 356218 w 1751945"/>
                <a:gd name="connsiteY777" fmla="*/ 296083 h 1389499"/>
                <a:gd name="connsiteX778" fmla="*/ 368958 w 1751945"/>
                <a:gd name="connsiteY778" fmla="*/ 286934 h 1389499"/>
                <a:gd name="connsiteX779" fmla="*/ 371235 w 1751945"/>
                <a:gd name="connsiteY779" fmla="*/ 288546 h 1389499"/>
                <a:gd name="connsiteX780" fmla="*/ 377885 w 1751945"/>
                <a:gd name="connsiteY780" fmla="*/ 292334 h 1389499"/>
                <a:gd name="connsiteX781" fmla="*/ 381341 w 1751945"/>
                <a:gd name="connsiteY781" fmla="*/ 286922 h 1389499"/>
                <a:gd name="connsiteX782" fmla="*/ 382378 w 1751945"/>
                <a:gd name="connsiteY782" fmla="*/ 288546 h 1389499"/>
                <a:gd name="connsiteX783" fmla="*/ 318758 w 1751945"/>
                <a:gd name="connsiteY783" fmla="*/ 310193 h 1389499"/>
                <a:gd name="connsiteX784" fmla="*/ 269875 w 1751945"/>
                <a:gd name="connsiteY784" fmla="*/ 287103 h 1389499"/>
                <a:gd name="connsiteX785" fmla="*/ 322352 w 1751945"/>
                <a:gd name="connsiteY785" fmla="*/ 264012 h 1389499"/>
                <a:gd name="connsiteX786" fmla="*/ 920631 w 1751945"/>
                <a:gd name="connsiteY786" fmla="*/ 260314 h 1389499"/>
                <a:gd name="connsiteX787" fmla="*/ 920631 w 1751945"/>
                <a:gd name="connsiteY787" fmla="*/ 277322 h 1389499"/>
                <a:gd name="connsiteX788" fmla="*/ 924656 w 1751945"/>
                <a:gd name="connsiteY788" fmla="*/ 278877 h 1389499"/>
                <a:gd name="connsiteX789" fmla="*/ 933231 w 1751945"/>
                <a:gd name="connsiteY789" fmla="*/ 290664 h 1389499"/>
                <a:gd name="connsiteX790" fmla="*/ 932217 w 1751945"/>
                <a:gd name="connsiteY790" fmla="*/ 292310 h 1389499"/>
                <a:gd name="connsiteX791" fmla="*/ 928712 w 1751945"/>
                <a:gd name="connsiteY791" fmla="*/ 286721 h 1389499"/>
                <a:gd name="connsiteX792" fmla="*/ 922024 w 1751945"/>
                <a:gd name="connsiteY792" fmla="*/ 290664 h 1389499"/>
                <a:gd name="connsiteX793" fmla="*/ 920631 w 1751945"/>
                <a:gd name="connsiteY793" fmla="*/ 291654 h 1389499"/>
                <a:gd name="connsiteX794" fmla="*/ 920631 w 1751945"/>
                <a:gd name="connsiteY794" fmla="*/ 292946 h 1389499"/>
                <a:gd name="connsiteX795" fmla="*/ 922024 w 1751945"/>
                <a:gd name="connsiteY795" fmla="*/ 293926 h 1389499"/>
                <a:gd name="connsiteX796" fmla="*/ 928712 w 1751945"/>
                <a:gd name="connsiteY796" fmla="*/ 298004 h 1389499"/>
                <a:gd name="connsiteX797" fmla="*/ 932217 w 1751945"/>
                <a:gd name="connsiteY797" fmla="*/ 292310 h 1389499"/>
                <a:gd name="connsiteX798" fmla="*/ 933231 w 1751945"/>
                <a:gd name="connsiteY798" fmla="*/ 293926 h 1389499"/>
                <a:gd name="connsiteX799" fmla="*/ 923939 w 1751945"/>
                <a:gd name="connsiteY799" fmla="*/ 306433 h 1389499"/>
                <a:gd name="connsiteX800" fmla="*/ 920631 w 1751945"/>
                <a:gd name="connsiteY800" fmla="*/ 307646 h 1389499"/>
                <a:gd name="connsiteX801" fmla="*/ 920631 w 1751945"/>
                <a:gd name="connsiteY801" fmla="*/ 386300 h 1389499"/>
                <a:gd name="connsiteX802" fmla="*/ 923503 w 1751945"/>
                <a:gd name="connsiteY802" fmla="*/ 385817 h 1389499"/>
                <a:gd name="connsiteX803" fmla="*/ 937474 w 1751945"/>
                <a:gd name="connsiteY803" fmla="*/ 385012 h 1389499"/>
                <a:gd name="connsiteX804" fmla="*/ 997952 w 1751945"/>
                <a:gd name="connsiteY804" fmla="*/ 405981 h 1389499"/>
                <a:gd name="connsiteX805" fmla="*/ 996928 w 1751945"/>
                <a:gd name="connsiteY805" fmla="*/ 407580 h 1389499"/>
                <a:gd name="connsiteX806" fmla="*/ 993516 w 1751945"/>
                <a:gd name="connsiteY806" fmla="*/ 402249 h 1389499"/>
                <a:gd name="connsiteX807" fmla="*/ 986364 w 1751945"/>
                <a:gd name="connsiteY807" fmla="*/ 405981 h 1389499"/>
                <a:gd name="connsiteX808" fmla="*/ 984117 w 1751945"/>
                <a:gd name="connsiteY808" fmla="*/ 407588 h 1389499"/>
                <a:gd name="connsiteX809" fmla="*/ 971442 w 1751945"/>
                <a:gd name="connsiteY809" fmla="*/ 398612 h 1389499"/>
                <a:gd name="connsiteX810" fmla="*/ 927384 w 1751945"/>
                <a:gd name="connsiteY810" fmla="*/ 396119 h 1389499"/>
                <a:gd name="connsiteX811" fmla="*/ 920631 w 1751945"/>
                <a:gd name="connsiteY811" fmla="*/ 397665 h 1389499"/>
                <a:gd name="connsiteX812" fmla="*/ 920631 w 1751945"/>
                <a:gd name="connsiteY812" fmla="*/ 417543 h 1389499"/>
                <a:gd name="connsiteX813" fmla="*/ 927384 w 1751945"/>
                <a:gd name="connsiteY813" fmla="*/ 419066 h 1389499"/>
                <a:gd name="connsiteX814" fmla="*/ 971442 w 1751945"/>
                <a:gd name="connsiteY814" fmla="*/ 416654 h 1389499"/>
                <a:gd name="connsiteX815" fmla="*/ 984117 w 1751945"/>
                <a:gd name="connsiteY815" fmla="*/ 407588 h 1389499"/>
                <a:gd name="connsiteX816" fmla="*/ 986364 w 1751945"/>
                <a:gd name="connsiteY816" fmla="*/ 409180 h 1389499"/>
                <a:gd name="connsiteX817" fmla="*/ 993516 w 1751945"/>
                <a:gd name="connsiteY817" fmla="*/ 412911 h 1389499"/>
                <a:gd name="connsiteX818" fmla="*/ 996928 w 1751945"/>
                <a:gd name="connsiteY818" fmla="*/ 407580 h 1389499"/>
                <a:gd name="connsiteX819" fmla="*/ 997952 w 1751945"/>
                <a:gd name="connsiteY819" fmla="*/ 409180 h 1389499"/>
                <a:gd name="connsiteX820" fmla="*/ 933490 w 1751945"/>
                <a:gd name="connsiteY820" fmla="*/ 430504 h 1389499"/>
                <a:gd name="connsiteX821" fmla="*/ 920631 w 1751945"/>
                <a:gd name="connsiteY821" fmla="*/ 428569 h 1389499"/>
                <a:gd name="connsiteX822" fmla="*/ 920631 w 1751945"/>
                <a:gd name="connsiteY822" fmla="*/ 443563 h 1389499"/>
                <a:gd name="connsiteX823" fmla="*/ 1113864 w 1751945"/>
                <a:gd name="connsiteY823" fmla="*/ 479600 h 1389499"/>
                <a:gd name="connsiteX824" fmla="*/ 1113864 w 1751945"/>
                <a:gd name="connsiteY824" fmla="*/ 470124 h 1389499"/>
                <a:gd name="connsiteX825" fmla="*/ 1107525 w 1751945"/>
                <a:gd name="connsiteY825" fmla="*/ 466990 h 1389499"/>
                <a:gd name="connsiteX826" fmla="*/ 1101725 w 1751945"/>
                <a:gd name="connsiteY826" fmla="*/ 455201 h 1389499"/>
                <a:gd name="connsiteX827" fmla="*/ 1108091 w 1751945"/>
                <a:gd name="connsiteY827" fmla="*/ 442909 h 1389499"/>
                <a:gd name="connsiteX828" fmla="*/ 1113864 w 1751945"/>
                <a:gd name="connsiteY828" fmla="*/ 440284 h 1389499"/>
                <a:gd name="connsiteX829" fmla="*/ 1113864 w 1751945"/>
                <a:gd name="connsiteY829" fmla="*/ 356378 h 1389499"/>
                <a:gd name="connsiteX830" fmla="*/ 1111808 w 1751945"/>
                <a:gd name="connsiteY830" fmla="*/ 357136 h 1389499"/>
                <a:gd name="connsiteX831" fmla="*/ 1076923 w 1751945"/>
                <a:gd name="connsiteY831" fmla="*/ 359039 h 1389499"/>
                <a:gd name="connsiteX832" fmla="*/ 1030288 w 1751945"/>
                <a:gd name="connsiteY832" fmla="*/ 336926 h 1389499"/>
                <a:gd name="connsiteX833" fmla="*/ 1080538 w 1751945"/>
                <a:gd name="connsiteY833" fmla="*/ 314813 h 1389499"/>
                <a:gd name="connsiteX834" fmla="*/ 1113616 w 1751945"/>
                <a:gd name="connsiteY834" fmla="*/ 317124 h 1389499"/>
                <a:gd name="connsiteX835" fmla="*/ 1113864 w 1751945"/>
                <a:gd name="connsiteY835" fmla="*/ 317222 h 1389499"/>
                <a:gd name="connsiteX836" fmla="*/ 1113864 w 1751945"/>
                <a:gd name="connsiteY836" fmla="*/ 297204 h 1389499"/>
                <a:gd name="connsiteX837" fmla="*/ 831663 w 1751945"/>
                <a:gd name="connsiteY837" fmla="*/ 243329 h 1389499"/>
                <a:gd name="connsiteX838" fmla="*/ 831663 w 1751945"/>
                <a:gd name="connsiteY838" fmla="*/ 280823 h 1389499"/>
                <a:gd name="connsiteX839" fmla="*/ 845880 w 1751945"/>
                <a:gd name="connsiteY839" fmla="*/ 274351 h 1389499"/>
                <a:gd name="connsiteX840" fmla="*/ 875750 w 1751945"/>
                <a:gd name="connsiteY840" fmla="*/ 270363 h 1389499"/>
                <a:gd name="connsiteX841" fmla="*/ 908744 w 1751945"/>
                <a:gd name="connsiteY841" fmla="*/ 272759 h 1389499"/>
                <a:gd name="connsiteX842" fmla="*/ 908744 w 1751945"/>
                <a:gd name="connsiteY842" fmla="*/ 258045 h 1389499"/>
                <a:gd name="connsiteX843" fmla="*/ 1319361 w 1751945"/>
                <a:gd name="connsiteY843" fmla="*/ 234248 h 1389499"/>
                <a:gd name="connsiteX844" fmla="*/ 1319263 w 1751945"/>
                <a:gd name="connsiteY844" fmla="*/ 235501 h 1389499"/>
                <a:gd name="connsiteX845" fmla="*/ 1320613 w 1751945"/>
                <a:gd name="connsiteY845" fmla="*/ 252920 h 1389499"/>
                <a:gd name="connsiteX846" fmla="*/ 1320613 w 1751945"/>
                <a:gd name="connsiteY846" fmla="*/ 324728 h 1389499"/>
                <a:gd name="connsiteX847" fmla="*/ 1397694 w 1751945"/>
                <a:gd name="connsiteY847" fmla="*/ 339464 h 1389499"/>
                <a:gd name="connsiteX848" fmla="*/ 1397694 w 1751945"/>
                <a:gd name="connsiteY848" fmla="*/ 281006 h 1389499"/>
                <a:gd name="connsiteX849" fmla="*/ 1399180 w 1751945"/>
                <a:gd name="connsiteY849" fmla="*/ 254180 h 1389499"/>
                <a:gd name="connsiteX850" fmla="*/ 1398099 w 1751945"/>
                <a:gd name="connsiteY850" fmla="*/ 234659 h 1389499"/>
                <a:gd name="connsiteX851" fmla="*/ 1385312 w 1751945"/>
                <a:gd name="connsiteY851" fmla="*/ 239751 h 1389499"/>
                <a:gd name="connsiteX852" fmla="*/ 1352528 w 1751945"/>
                <a:gd name="connsiteY852" fmla="*/ 241926 h 1389499"/>
                <a:gd name="connsiteX853" fmla="*/ 1325746 w 1751945"/>
                <a:gd name="connsiteY853" fmla="*/ 237667 h 1389499"/>
                <a:gd name="connsiteX854" fmla="*/ 655088 w 1751945"/>
                <a:gd name="connsiteY854" fmla="*/ 232263 h 1389499"/>
                <a:gd name="connsiteX855" fmla="*/ 712568 w 1751945"/>
                <a:gd name="connsiteY855" fmla="*/ 252926 h 1389499"/>
                <a:gd name="connsiteX856" fmla="*/ 711535 w 1751945"/>
                <a:gd name="connsiteY856" fmla="*/ 254573 h 1389499"/>
                <a:gd name="connsiteX857" fmla="*/ 708049 w 1751945"/>
                <a:gd name="connsiteY857" fmla="*/ 249120 h 1389499"/>
                <a:gd name="connsiteX858" fmla="*/ 701361 w 1751945"/>
                <a:gd name="connsiteY858" fmla="*/ 252926 h 1389499"/>
                <a:gd name="connsiteX859" fmla="*/ 699055 w 1751945"/>
                <a:gd name="connsiteY859" fmla="*/ 254565 h 1389499"/>
                <a:gd name="connsiteX860" fmla="*/ 687200 w 1751945"/>
                <a:gd name="connsiteY860" fmla="*/ 246220 h 1389499"/>
                <a:gd name="connsiteX861" fmla="*/ 621468 w 1751945"/>
                <a:gd name="connsiteY861" fmla="*/ 254376 h 1389499"/>
                <a:gd name="connsiteX862" fmla="*/ 687200 w 1751945"/>
                <a:gd name="connsiteY862" fmla="*/ 262991 h 1389499"/>
                <a:gd name="connsiteX863" fmla="*/ 699055 w 1751945"/>
                <a:gd name="connsiteY863" fmla="*/ 254565 h 1389499"/>
                <a:gd name="connsiteX864" fmla="*/ 701361 w 1751945"/>
                <a:gd name="connsiteY864" fmla="*/ 256189 h 1389499"/>
                <a:gd name="connsiteX865" fmla="*/ 708049 w 1751945"/>
                <a:gd name="connsiteY865" fmla="*/ 260131 h 1389499"/>
                <a:gd name="connsiteX866" fmla="*/ 711535 w 1751945"/>
                <a:gd name="connsiteY866" fmla="*/ 254573 h 1389499"/>
                <a:gd name="connsiteX867" fmla="*/ 712568 w 1751945"/>
                <a:gd name="connsiteY867" fmla="*/ 256189 h 1389499"/>
                <a:gd name="connsiteX868" fmla="*/ 651473 w 1751945"/>
                <a:gd name="connsiteY868" fmla="*/ 276489 h 1389499"/>
                <a:gd name="connsiteX869" fmla="*/ 604838 w 1751945"/>
                <a:gd name="connsiteY869" fmla="*/ 254376 h 1389499"/>
                <a:gd name="connsiteX870" fmla="*/ 655088 w 1751945"/>
                <a:gd name="connsiteY870" fmla="*/ 232263 h 1389499"/>
                <a:gd name="connsiteX871" fmla="*/ 1359246 w 1751945"/>
                <a:gd name="connsiteY871" fmla="*/ 207896 h 1389499"/>
                <a:gd name="connsiteX872" fmla="*/ 1322790 w 1751945"/>
                <a:gd name="connsiteY872" fmla="*/ 219814 h 1389499"/>
                <a:gd name="connsiteX873" fmla="*/ 1385066 w 1751945"/>
                <a:gd name="connsiteY873" fmla="*/ 228123 h 1389499"/>
                <a:gd name="connsiteX874" fmla="*/ 1396247 w 1751945"/>
                <a:gd name="connsiteY874" fmla="*/ 219629 h 1389499"/>
                <a:gd name="connsiteX875" fmla="*/ 1397694 w 1751945"/>
                <a:gd name="connsiteY875" fmla="*/ 220733 h 1389499"/>
                <a:gd name="connsiteX876" fmla="*/ 1397694 w 1751945"/>
                <a:gd name="connsiteY876" fmla="*/ 218529 h 1389499"/>
                <a:gd name="connsiteX877" fmla="*/ 1396247 w 1751945"/>
                <a:gd name="connsiteY877" fmla="*/ 219629 h 1389499"/>
                <a:gd name="connsiteX878" fmla="*/ 1385066 w 1751945"/>
                <a:gd name="connsiteY878" fmla="*/ 211097 h 1389499"/>
                <a:gd name="connsiteX879" fmla="*/ 1359246 w 1751945"/>
                <a:gd name="connsiteY879" fmla="*/ 207896 h 1389499"/>
                <a:gd name="connsiteX880" fmla="*/ 1124168 w 1751945"/>
                <a:gd name="connsiteY880" fmla="*/ 205490 h 1389499"/>
                <a:gd name="connsiteX881" fmla="*/ 1124068 w 1751945"/>
                <a:gd name="connsiteY881" fmla="*/ 206746 h 1389499"/>
                <a:gd name="connsiteX882" fmla="*/ 1125422 w 1751945"/>
                <a:gd name="connsiteY882" fmla="*/ 223985 h 1389499"/>
                <a:gd name="connsiteX883" fmla="*/ 1125422 w 1751945"/>
                <a:gd name="connsiteY883" fmla="*/ 287411 h 1389499"/>
                <a:gd name="connsiteX884" fmla="*/ 1202719 w 1751945"/>
                <a:gd name="connsiteY884" fmla="*/ 302189 h 1389499"/>
                <a:gd name="connsiteX885" fmla="*/ 1202719 w 1751945"/>
                <a:gd name="connsiteY885" fmla="*/ 252431 h 1389499"/>
                <a:gd name="connsiteX886" fmla="*/ 1204209 w 1751945"/>
                <a:gd name="connsiteY886" fmla="*/ 225470 h 1389499"/>
                <a:gd name="connsiteX887" fmla="*/ 1203155 w 1751945"/>
                <a:gd name="connsiteY887" fmla="*/ 206590 h 1389499"/>
                <a:gd name="connsiteX888" fmla="*/ 1191374 w 1751945"/>
                <a:gd name="connsiteY888" fmla="*/ 211202 h 1389499"/>
                <a:gd name="connsiteX889" fmla="*/ 1158519 w 1751945"/>
                <a:gd name="connsiteY889" fmla="*/ 213360 h 1389499"/>
                <a:gd name="connsiteX890" fmla="*/ 1130784 w 1751945"/>
                <a:gd name="connsiteY890" fmla="*/ 208954 h 1389499"/>
                <a:gd name="connsiteX891" fmla="*/ 465610 w 1751945"/>
                <a:gd name="connsiteY891" fmla="*/ 192933 h 1389499"/>
                <a:gd name="connsiteX892" fmla="*/ 522088 w 1751945"/>
                <a:gd name="connsiteY892" fmla="*/ 213074 h 1389499"/>
                <a:gd name="connsiteX893" fmla="*/ 521057 w 1751945"/>
                <a:gd name="connsiteY893" fmla="*/ 214693 h 1389499"/>
                <a:gd name="connsiteX894" fmla="*/ 517620 w 1751945"/>
                <a:gd name="connsiteY894" fmla="*/ 209298 h 1389499"/>
                <a:gd name="connsiteX895" fmla="*/ 511007 w 1751945"/>
                <a:gd name="connsiteY895" fmla="*/ 213074 h 1389499"/>
                <a:gd name="connsiteX896" fmla="*/ 508739 w 1751945"/>
                <a:gd name="connsiteY896" fmla="*/ 214693 h 1389499"/>
                <a:gd name="connsiteX897" fmla="*/ 497156 w 1751945"/>
                <a:gd name="connsiteY897" fmla="*/ 206426 h 1389499"/>
                <a:gd name="connsiteX898" fmla="*/ 432010 w 1751945"/>
                <a:gd name="connsiteY898" fmla="*/ 214873 h 1389499"/>
                <a:gd name="connsiteX899" fmla="*/ 497005 w 1751945"/>
                <a:gd name="connsiteY899" fmla="*/ 223066 h 1389499"/>
                <a:gd name="connsiteX900" fmla="*/ 508739 w 1751945"/>
                <a:gd name="connsiteY900" fmla="*/ 214693 h 1389499"/>
                <a:gd name="connsiteX901" fmla="*/ 511007 w 1751945"/>
                <a:gd name="connsiteY901" fmla="*/ 216311 h 1389499"/>
                <a:gd name="connsiteX902" fmla="*/ 517620 w 1751945"/>
                <a:gd name="connsiteY902" fmla="*/ 220088 h 1389499"/>
                <a:gd name="connsiteX903" fmla="*/ 521057 w 1751945"/>
                <a:gd name="connsiteY903" fmla="*/ 214693 h 1389499"/>
                <a:gd name="connsiteX904" fmla="*/ 522088 w 1751945"/>
                <a:gd name="connsiteY904" fmla="*/ 216311 h 1389499"/>
                <a:gd name="connsiteX905" fmla="*/ 462036 w 1751945"/>
                <a:gd name="connsiteY905" fmla="*/ 236812 h 1389499"/>
                <a:gd name="connsiteX906" fmla="*/ 415925 w 1751945"/>
                <a:gd name="connsiteY906" fmla="*/ 214873 h 1389499"/>
                <a:gd name="connsiteX907" fmla="*/ 465610 w 1751945"/>
                <a:gd name="connsiteY907" fmla="*/ 192933 h 1389499"/>
                <a:gd name="connsiteX908" fmla="*/ 1164954 w 1751945"/>
                <a:gd name="connsiteY908" fmla="*/ 179416 h 1389499"/>
                <a:gd name="connsiteX909" fmla="*/ 1128065 w 1751945"/>
                <a:gd name="connsiteY909" fmla="*/ 191060 h 1389499"/>
                <a:gd name="connsiteX910" fmla="*/ 1191080 w 1751945"/>
                <a:gd name="connsiteY910" fmla="*/ 199659 h 1389499"/>
                <a:gd name="connsiteX911" fmla="*/ 1202410 w 1751945"/>
                <a:gd name="connsiteY911" fmla="*/ 191224 h 1389499"/>
                <a:gd name="connsiteX912" fmla="*/ 1202719 w 1751945"/>
                <a:gd name="connsiteY912" fmla="*/ 191458 h 1389499"/>
                <a:gd name="connsiteX913" fmla="*/ 1202719 w 1751945"/>
                <a:gd name="connsiteY913" fmla="*/ 190994 h 1389499"/>
                <a:gd name="connsiteX914" fmla="*/ 1202410 w 1751945"/>
                <a:gd name="connsiteY914" fmla="*/ 191224 h 1389499"/>
                <a:gd name="connsiteX915" fmla="*/ 1191080 w 1751945"/>
                <a:gd name="connsiteY915" fmla="*/ 182614 h 1389499"/>
                <a:gd name="connsiteX916" fmla="*/ 1164954 w 1751945"/>
                <a:gd name="connsiteY916" fmla="*/ 179416 h 1389499"/>
                <a:gd name="connsiteX917" fmla="*/ 830534 w 1751945"/>
                <a:gd name="connsiteY917" fmla="*/ 37315 h 1389499"/>
                <a:gd name="connsiteX918" fmla="*/ 830313 w 1751945"/>
                <a:gd name="connsiteY918" fmla="*/ 40104 h 1389499"/>
                <a:gd name="connsiteX919" fmla="*/ 831663 w 1751945"/>
                <a:gd name="connsiteY919" fmla="*/ 57658 h 1389499"/>
                <a:gd name="connsiteX920" fmla="*/ 831663 w 1751945"/>
                <a:gd name="connsiteY920" fmla="*/ 133275 h 1389499"/>
                <a:gd name="connsiteX921" fmla="*/ 831663 w 1751945"/>
                <a:gd name="connsiteY921" fmla="*/ 231506 h 1389499"/>
                <a:gd name="connsiteX922" fmla="*/ 908744 w 1751945"/>
                <a:gd name="connsiteY922" fmla="*/ 246163 h 1389499"/>
                <a:gd name="connsiteX923" fmla="*/ 908744 w 1751945"/>
                <a:gd name="connsiteY923" fmla="*/ 86104 h 1389499"/>
                <a:gd name="connsiteX924" fmla="*/ 910230 w 1751945"/>
                <a:gd name="connsiteY924" fmla="*/ 59143 h 1389499"/>
                <a:gd name="connsiteX925" fmla="*/ 909032 w 1751945"/>
                <a:gd name="connsiteY925" fmla="*/ 37628 h 1389499"/>
                <a:gd name="connsiteX926" fmla="*/ 896362 w 1751945"/>
                <a:gd name="connsiteY926" fmla="*/ 42702 h 1389499"/>
                <a:gd name="connsiteX927" fmla="*/ 863578 w 1751945"/>
                <a:gd name="connsiteY927" fmla="*/ 44725 h 1389499"/>
                <a:gd name="connsiteX928" fmla="*/ 836796 w 1751945"/>
                <a:gd name="connsiteY928" fmla="*/ 40634 h 1389499"/>
                <a:gd name="connsiteX929" fmla="*/ 870296 w 1751945"/>
                <a:gd name="connsiteY929" fmla="*/ 11096 h 1389499"/>
                <a:gd name="connsiteX930" fmla="*/ 848067 w 1751945"/>
                <a:gd name="connsiteY930" fmla="*/ 13759 h 1389499"/>
                <a:gd name="connsiteX931" fmla="*/ 845531 w 1751945"/>
                <a:gd name="connsiteY931" fmla="*/ 14116 h 1389499"/>
                <a:gd name="connsiteX932" fmla="*/ 843023 w 1751945"/>
                <a:gd name="connsiteY932" fmla="*/ 15739 h 1389499"/>
                <a:gd name="connsiteX933" fmla="*/ 833840 w 1751945"/>
                <a:gd name="connsiteY933" fmla="*/ 22785 h 1389499"/>
                <a:gd name="connsiteX934" fmla="*/ 896116 w 1751945"/>
                <a:gd name="connsiteY934" fmla="*/ 31030 h 1389499"/>
                <a:gd name="connsiteX935" fmla="*/ 907281 w 1751945"/>
                <a:gd name="connsiteY935" fmla="*/ 22614 h 1389499"/>
                <a:gd name="connsiteX936" fmla="*/ 908744 w 1751945"/>
                <a:gd name="connsiteY936" fmla="*/ 23705 h 1389499"/>
                <a:gd name="connsiteX937" fmla="*/ 908744 w 1751945"/>
                <a:gd name="connsiteY937" fmla="*/ 22370 h 1389499"/>
                <a:gd name="connsiteX938" fmla="*/ 908118 w 1751945"/>
                <a:gd name="connsiteY938" fmla="*/ 21983 h 1389499"/>
                <a:gd name="connsiteX939" fmla="*/ 907281 w 1751945"/>
                <a:gd name="connsiteY939" fmla="*/ 22614 h 1389499"/>
                <a:gd name="connsiteX940" fmla="*/ 898389 w 1751945"/>
                <a:gd name="connsiteY940" fmla="*/ 15983 h 1389499"/>
                <a:gd name="connsiteX941" fmla="*/ 895521 w 1751945"/>
                <a:gd name="connsiteY941" fmla="*/ 14214 h 1389499"/>
                <a:gd name="connsiteX942" fmla="*/ 854446 w 1751945"/>
                <a:gd name="connsiteY942" fmla="*/ 0 h 1389499"/>
                <a:gd name="connsiteX943" fmla="*/ 864023 w 1751945"/>
                <a:gd name="connsiteY943" fmla="*/ 861 h 1389499"/>
                <a:gd name="connsiteX944" fmla="*/ 866803 w 1751945"/>
                <a:gd name="connsiteY944" fmla="*/ 486 h 1389499"/>
                <a:gd name="connsiteX945" fmla="*/ 920547 w 1751945"/>
                <a:gd name="connsiteY945" fmla="*/ 20987 h 1389499"/>
                <a:gd name="connsiteX946" fmla="*/ 919542 w 1751945"/>
                <a:gd name="connsiteY946" fmla="*/ 22621 h 1389499"/>
                <a:gd name="connsiteX947" fmla="*/ 916068 w 1751945"/>
                <a:gd name="connsiteY947" fmla="*/ 17075 h 1389499"/>
                <a:gd name="connsiteX948" fmla="*/ 915050 w 1751945"/>
                <a:gd name="connsiteY948" fmla="*/ 17676 h 1389499"/>
                <a:gd name="connsiteX949" fmla="*/ 917439 w 1751945"/>
                <a:gd name="connsiteY949" fmla="*/ 19714 h 1389499"/>
                <a:gd name="connsiteX950" fmla="*/ 918503 w 1751945"/>
                <a:gd name="connsiteY950" fmla="*/ 24311 h 1389499"/>
                <a:gd name="connsiteX951" fmla="*/ 919542 w 1751945"/>
                <a:gd name="connsiteY951" fmla="*/ 22621 h 1389499"/>
                <a:gd name="connsiteX952" fmla="*/ 920547 w 1751945"/>
                <a:gd name="connsiteY952" fmla="*/ 24224 h 1389499"/>
                <a:gd name="connsiteX953" fmla="*/ 919000 w 1751945"/>
                <a:gd name="connsiteY953" fmla="*/ 26462 h 1389499"/>
                <a:gd name="connsiteX954" fmla="*/ 923197 w 1751945"/>
                <a:gd name="connsiteY954" fmla="*/ 44605 h 1389499"/>
                <a:gd name="connsiteX955" fmla="*/ 920631 w 1751945"/>
                <a:gd name="connsiteY955" fmla="*/ 98707 h 1389499"/>
                <a:gd name="connsiteX956" fmla="*/ 920631 w 1751945"/>
                <a:gd name="connsiteY956" fmla="*/ 248423 h 1389499"/>
                <a:gd name="connsiteX957" fmla="*/ 1079441 w 1751945"/>
                <a:gd name="connsiteY957" fmla="*/ 278621 h 1389499"/>
                <a:gd name="connsiteX958" fmla="*/ 1113864 w 1751945"/>
                <a:gd name="connsiteY958" fmla="*/ 285202 h 1389499"/>
                <a:gd name="connsiteX959" fmla="*/ 1113864 w 1751945"/>
                <a:gd name="connsiteY959" fmla="*/ 230106 h 1389499"/>
                <a:gd name="connsiteX960" fmla="*/ 1112509 w 1751945"/>
                <a:gd name="connsiteY960" fmla="*/ 209312 h 1389499"/>
                <a:gd name="connsiteX961" fmla="*/ 1113619 w 1751945"/>
                <a:gd name="connsiteY961" fmla="*/ 192720 h 1389499"/>
                <a:gd name="connsiteX962" fmla="*/ 1112838 w 1751945"/>
                <a:gd name="connsiteY962" fmla="*/ 191060 h 1389499"/>
                <a:gd name="connsiteX963" fmla="*/ 1118594 w 1751945"/>
                <a:gd name="connsiteY963" fmla="*/ 179433 h 1389499"/>
                <a:gd name="connsiteX964" fmla="*/ 1124006 w 1751945"/>
                <a:gd name="connsiteY964" fmla="*/ 176786 h 1389499"/>
                <a:gd name="connsiteX965" fmla="*/ 1126624 w 1751945"/>
                <a:gd name="connsiteY965" fmla="*/ 173618 h 1389499"/>
                <a:gd name="connsiteX966" fmla="*/ 1192605 w 1751945"/>
                <a:gd name="connsiteY966" fmla="*/ 169973 h 1389499"/>
                <a:gd name="connsiteX967" fmla="*/ 1196010 w 1751945"/>
                <a:gd name="connsiteY967" fmla="*/ 172899 h 1389499"/>
                <a:gd name="connsiteX968" fmla="*/ 1207711 w 1751945"/>
                <a:gd name="connsiteY968" fmla="*/ 177814 h 1389499"/>
                <a:gd name="connsiteX969" fmla="*/ 1215800 w 1751945"/>
                <a:gd name="connsiteY969" fmla="*/ 189622 h 1389499"/>
                <a:gd name="connsiteX970" fmla="*/ 1214774 w 1751945"/>
                <a:gd name="connsiteY970" fmla="*/ 191210 h 1389499"/>
                <a:gd name="connsiteX971" fmla="*/ 1211269 w 1751945"/>
                <a:gd name="connsiteY971" fmla="*/ 185575 h 1389499"/>
                <a:gd name="connsiteX972" fmla="*/ 1210971 w 1751945"/>
                <a:gd name="connsiteY972" fmla="*/ 185755 h 1389499"/>
                <a:gd name="connsiteX973" fmla="*/ 1211134 w 1751945"/>
                <a:gd name="connsiteY973" fmla="*/ 185895 h 1389499"/>
                <a:gd name="connsiteX974" fmla="*/ 1213024 w 1751945"/>
                <a:gd name="connsiteY974" fmla="*/ 193919 h 1389499"/>
                <a:gd name="connsiteX975" fmla="*/ 1214774 w 1751945"/>
                <a:gd name="connsiteY975" fmla="*/ 191210 h 1389499"/>
                <a:gd name="connsiteX976" fmla="*/ 1215800 w 1751945"/>
                <a:gd name="connsiteY976" fmla="*/ 192859 h 1389499"/>
                <a:gd name="connsiteX977" fmla="*/ 1213535 w 1751945"/>
                <a:gd name="connsiteY977" fmla="*/ 196088 h 1389499"/>
                <a:gd name="connsiteX978" fmla="*/ 1217031 w 1751945"/>
                <a:gd name="connsiteY978" fmla="*/ 210932 h 1389499"/>
                <a:gd name="connsiteX979" fmla="*/ 1214638 w 1751945"/>
                <a:gd name="connsiteY979" fmla="*/ 265394 h 1389499"/>
                <a:gd name="connsiteX980" fmla="*/ 1214638 w 1751945"/>
                <a:gd name="connsiteY980" fmla="*/ 304468 h 1389499"/>
                <a:gd name="connsiteX981" fmla="*/ 1309087 w 1751945"/>
                <a:gd name="connsiteY981" fmla="*/ 322524 h 1389499"/>
                <a:gd name="connsiteX982" fmla="*/ 1309087 w 1751945"/>
                <a:gd name="connsiteY982" fmla="*/ 258681 h 1389499"/>
                <a:gd name="connsiteX983" fmla="*/ 1307737 w 1751945"/>
                <a:gd name="connsiteY983" fmla="*/ 238157 h 1389499"/>
                <a:gd name="connsiteX984" fmla="*/ 1308840 w 1751945"/>
                <a:gd name="connsiteY984" fmla="*/ 221398 h 1389499"/>
                <a:gd name="connsiteX985" fmla="*/ 1308100 w 1751945"/>
                <a:gd name="connsiteY985" fmla="*/ 219814 h 1389499"/>
                <a:gd name="connsiteX986" fmla="*/ 1309080 w 1751945"/>
                <a:gd name="connsiteY986" fmla="*/ 217748 h 1389499"/>
                <a:gd name="connsiteX987" fmla="*/ 1309087 w 1751945"/>
                <a:gd name="connsiteY987" fmla="*/ 217632 h 1389499"/>
                <a:gd name="connsiteX988" fmla="*/ 1309196 w 1751945"/>
                <a:gd name="connsiteY988" fmla="*/ 217502 h 1389499"/>
                <a:gd name="connsiteX989" fmla="*/ 1313732 w 1751945"/>
                <a:gd name="connsiteY989" fmla="*/ 207936 h 1389499"/>
                <a:gd name="connsiteX990" fmla="*/ 1319767 w 1751945"/>
                <a:gd name="connsiteY990" fmla="*/ 204888 h 1389499"/>
                <a:gd name="connsiteX991" fmla="*/ 1322020 w 1751945"/>
                <a:gd name="connsiteY991" fmla="*/ 202199 h 1389499"/>
                <a:gd name="connsiteX992" fmla="*/ 1387969 w 1751945"/>
                <a:gd name="connsiteY992" fmla="*/ 198908 h 1389499"/>
                <a:gd name="connsiteX993" fmla="*/ 1391184 w 1751945"/>
                <a:gd name="connsiteY993" fmla="*/ 201685 h 1389499"/>
                <a:gd name="connsiteX994" fmla="*/ 1401704 w 1751945"/>
                <a:gd name="connsiteY994" fmla="*/ 206152 h 1389499"/>
                <a:gd name="connsiteX995" fmla="*/ 1409497 w 1751945"/>
                <a:gd name="connsiteY995" fmla="*/ 218001 h 1389499"/>
                <a:gd name="connsiteX996" fmla="*/ 1408463 w 1751945"/>
                <a:gd name="connsiteY996" fmla="*/ 219632 h 1389499"/>
                <a:gd name="connsiteX997" fmla="*/ 1406948 w 1751945"/>
                <a:gd name="connsiteY997" fmla="*/ 217242 h 1389499"/>
                <a:gd name="connsiteX998" fmla="*/ 1407757 w 1751945"/>
                <a:gd name="connsiteY998" fmla="*/ 220747 h 1389499"/>
                <a:gd name="connsiteX999" fmla="*/ 1408463 w 1751945"/>
                <a:gd name="connsiteY999" fmla="*/ 219632 h 1389499"/>
                <a:gd name="connsiteX1000" fmla="*/ 1409497 w 1751945"/>
                <a:gd name="connsiteY1000" fmla="*/ 221264 h 1389499"/>
                <a:gd name="connsiteX1001" fmla="*/ 1408283 w 1751945"/>
                <a:gd name="connsiteY1001" fmla="*/ 223027 h 1389499"/>
                <a:gd name="connsiteX1002" fmla="*/ 1412147 w 1751945"/>
                <a:gd name="connsiteY1002" fmla="*/ 239777 h 1389499"/>
                <a:gd name="connsiteX1003" fmla="*/ 1409581 w 1751945"/>
                <a:gd name="connsiteY1003" fmla="*/ 293609 h 1389499"/>
                <a:gd name="connsiteX1004" fmla="*/ 1409581 w 1751945"/>
                <a:gd name="connsiteY1004" fmla="*/ 341737 h 1389499"/>
                <a:gd name="connsiteX1005" fmla="*/ 1706645 w 1751945"/>
                <a:gd name="connsiteY1005" fmla="*/ 398529 h 1389499"/>
                <a:gd name="connsiteX1006" fmla="*/ 1708771 w 1751945"/>
                <a:gd name="connsiteY1006" fmla="*/ 401365 h 1389499"/>
                <a:gd name="connsiteX1007" fmla="*/ 1709627 w 1751945"/>
                <a:gd name="connsiteY1007" fmla="*/ 401609 h 1389499"/>
                <a:gd name="connsiteX1008" fmla="*/ 1709458 w 1751945"/>
                <a:gd name="connsiteY1008" fmla="*/ 402281 h 1389499"/>
                <a:gd name="connsiteX1009" fmla="*/ 1710965 w 1751945"/>
                <a:gd name="connsiteY1009" fmla="*/ 404290 h 1389499"/>
                <a:gd name="connsiteX1010" fmla="*/ 1710245 w 1751945"/>
                <a:gd name="connsiteY1010" fmla="*/ 573890 h 1389499"/>
                <a:gd name="connsiteX1011" fmla="*/ 1708152 w 1751945"/>
                <a:gd name="connsiteY1011" fmla="*/ 1047177 h 1389499"/>
                <a:gd name="connsiteX1012" fmla="*/ 1747562 w 1751945"/>
                <a:gd name="connsiteY1012" fmla="*/ 1055190 h 1389499"/>
                <a:gd name="connsiteX1013" fmla="*/ 1751880 w 1751945"/>
                <a:gd name="connsiteY1013" fmla="*/ 1062394 h 1389499"/>
                <a:gd name="connsiteX1014" fmla="*/ 1736406 w 1751945"/>
                <a:gd name="connsiteY1014" fmla="*/ 1139843 h 1389499"/>
                <a:gd name="connsiteX1015" fmla="*/ 1677386 w 1751945"/>
                <a:gd name="connsiteY1015" fmla="*/ 1175146 h 1389499"/>
                <a:gd name="connsiteX1016" fmla="*/ 1421514 w 1751945"/>
                <a:gd name="connsiteY1016" fmla="*/ 1326802 h 1389499"/>
                <a:gd name="connsiteX1017" fmla="*/ 1338742 w 1751945"/>
                <a:gd name="connsiteY1017" fmla="*/ 1375794 h 1389499"/>
                <a:gd name="connsiteX1018" fmla="*/ 1326011 w 1751945"/>
                <a:gd name="connsiteY1018" fmla="*/ 1383944 h 1389499"/>
                <a:gd name="connsiteX1019" fmla="*/ 1319582 w 1751945"/>
                <a:gd name="connsiteY1019" fmla="*/ 1386403 h 1389499"/>
                <a:gd name="connsiteX1020" fmla="*/ 1319026 w 1751945"/>
                <a:gd name="connsiteY1020" fmla="*/ 1386918 h 1389499"/>
                <a:gd name="connsiteX1021" fmla="*/ 1318795 w 1751945"/>
                <a:gd name="connsiteY1021" fmla="*/ 1386704 h 1389499"/>
                <a:gd name="connsiteX1022" fmla="*/ 1312471 w 1751945"/>
                <a:gd name="connsiteY1022" fmla="*/ 1389122 h 1389499"/>
                <a:gd name="connsiteX1023" fmla="*/ 1234018 w 1751945"/>
                <a:gd name="connsiteY1023" fmla="*/ 1373272 h 1389499"/>
                <a:gd name="connsiteX1024" fmla="*/ 792449 w 1751945"/>
                <a:gd name="connsiteY1024" fmla="*/ 1282855 h 1389499"/>
                <a:gd name="connsiteX1025" fmla="*/ 50579 w 1751945"/>
                <a:gd name="connsiteY1025" fmla="*/ 1131284 h 1389499"/>
                <a:gd name="connsiteX1026" fmla="*/ 50556 w 1751945"/>
                <a:gd name="connsiteY1026" fmla="*/ 1133748 h 1389499"/>
                <a:gd name="connsiteX1027" fmla="*/ 49090 w 1751945"/>
                <a:gd name="connsiteY1027" fmla="*/ 1133748 h 1389499"/>
                <a:gd name="connsiteX1028" fmla="*/ 49090 w 1751945"/>
                <a:gd name="connsiteY1028" fmla="*/ 1130980 h 1389499"/>
                <a:gd name="connsiteX1029" fmla="*/ 4318 w 1751945"/>
                <a:gd name="connsiteY1029" fmla="*/ 1121832 h 1389499"/>
                <a:gd name="connsiteX1030" fmla="*/ 0 w 1751945"/>
                <a:gd name="connsiteY1030" fmla="*/ 1116068 h 1389499"/>
                <a:gd name="connsiteX1031" fmla="*/ 0 w 1751945"/>
                <a:gd name="connsiteY1031" fmla="*/ 1051587 h 1389499"/>
                <a:gd name="connsiteX1032" fmla="*/ 911 w 1751945"/>
                <a:gd name="connsiteY1032" fmla="*/ 1049991 h 1389499"/>
                <a:gd name="connsiteX1033" fmla="*/ 335 w 1751945"/>
                <a:gd name="connsiteY1033" fmla="*/ 1049045 h 1389499"/>
                <a:gd name="connsiteX1034" fmla="*/ 2057 w 1751945"/>
                <a:gd name="connsiteY1034" fmla="*/ 1047983 h 1389499"/>
                <a:gd name="connsiteX1035" fmla="*/ 2879 w 1751945"/>
                <a:gd name="connsiteY1035" fmla="*/ 1046544 h 1389499"/>
                <a:gd name="connsiteX1036" fmla="*/ 119881 w 1751945"/>
                <a:gd name="connsiteY1036" fmla="*/ 980455 h 1389499"/>
                <a:gd name="connsiteX1037" fmla="*/ 114153 w 1751945"/>
                <a:gd name="connsiteY1037" fmla="*/ 300226 h 1389499"/>
                <a:gd name="connsiteX1038" fmla="*/ 114772 w 1751945"/>
                <a:gd name="connsiteY1038" fmla="*/ 299731 h 1389499"/>
                <a:gd name="connsiteX1039" fmla="*/ 118474 w 1751945"/>
                <a:gd name="connsiteY1039" fmla="*/ 303827 h 1389499"/>
                <a:gd name="connsiteX1040" fmla="*/ 121470 w 1751945"/>
                <a:gd name="connsiteY1040" fmla="*/ 304412 h 1389499"/>
                <a:gd name="connsiteX1041" fmla="*/ 123514 w 1751945"/>
                <a:gd name="connsiteY1041" fmla="*/ 306707 h 1389499"/>
                <a:gd name="connsiteX1042" fmla="*/ 125740 w 1751945"/>
                <a:gd name="connsiteY1042" fmla="*/ 307131 h 1389499"/>
                <a:gd name="connsiteX1043" fmla="*/ 126755 w 1751945"/>
                <a:gd name="connsiteY1043" fmla="*/ 387006 h 1389499"/>
                <a:gd name="connsiteX1044" fmla="*/ 131706 w 1751945"/>
                <a:gd name="connsiteY1044" fmla="*/ 973776 h 1389499"/>
                <a:gd name="connsiteX1045" fmla="*/ 149879 w 1751945"/>
                <a:gd name="connsiteY1045" fmla="*/ 963511 h 1389499"/>
                <a:gd name="connsiteX1046" fmla="*/ 351064 w 1751945"/>
                <a:gd name="connsiteY1046" fmla="*/ 844313 h 1389499"/>
                <a:gd name="connsiteX1047" fmla="*/ 394270 w 1751945"/>
                <a:gd name="connsiteY1047" fmla="*/ 818747 h 1389499"/>
                <a:gd name="connsiteX1048" fmla="*/ 399671 w 1751945"/>
                <a:gd name="connsiteY1048" fmla="*/ 815866 h 1389499"/>
                <a:gd name="connsiteX1049" fmla="*/ 399671 w 1751945"/>
                <a:gd name="connsiteY1049" fmla="*/ 731966 h 1389499"/>
                <a:gd name="connsiteX1050" fmla="*/ 399671 w 1751945"/>
                <a:gd name="connsiteY1050" fmla="*/ 537611 h 1389499"/>
                <a:gd name="connsiteX1051" fmla="*/ 358088 w 1751945"/>
                <a:gd name="connsiteY1051" fmla="*/ 557810 h 1389499"/>
                <a:gd name="connsiteX1052" fmla="*/ 357022 w 1751945"/>
                <a:gd name="connsiteY1052" fmla="*/ 555949 h 1389499"/>
                <a:gd name="connsiteX1053" fmla="*/ 399671 w 1751945"/>
                <a:gd name="connsiteY1053" fmla="*/ 536262 h 1389499"/>
                <a:gd name="connsiteX1054" fmla="*/ 399671 w 1751945"/>
                <a:gd name="connsiteY1054" fmla="*/ 485393 h 1389499"/>
                <a:gd name="connsiteX1055" fmla="*/ 347596 w 1751945"/>
                <a:gd name="connsiteY1055" fmla="*/ 500161 h 1389499"/>
                <a:gd name="connsiteX1056" fmla="*/ 292324 w 1751945"/>
                <a:gd name="connsiteY1056" fmla="*/ 522933 h 1389499"/>
                <a:gd name="connsiteX1057" fmla="*/ 291599 w 1751945"/>
                <a:gd name="connsiteY1057" fmla="*/ 521510 h 1389499"/>
                <a:gd name="connsiteX1058" fmla="*/ 346827 w 1751945"/>
                <a:gd name="connsiteY1058" fmla="*/ 497359 h 1389499"/>
                <a:gd name="connsiteX1059" fmla="*/ 399671 w 1751945"/>
                <a:gd name="connsiteY1059" fmla="*/ 484459 h 1389499"/>
                <a:gd name="connsiteX1060" fmla="*/ 399671 w 1751945"/>
                <a:gd name="connsiteY1060" fmla="*/ 441019 h 1389499"/>
                <a:gd name="connsiteX1061" fmla="*/ 402101 w 1751945"/>
                <a:gd name="connsiteY1061" fmla="*/ 399159 h 1389499"/>
                <a:gd name="connsiteX1062" fmla="*/ 400072 w 1751945"/>
                <a:gd name="connsiteY1062" fmla="*/ 364651 h 1389499"/>
                <a:gd name="connsiteX1063" fmla="*/ 307571 w 1751945"/>
                <a:gd name="connsiteY1063" fmla="*/ 404816 h 1389499"/>
                <a:gd name="connsiteX1064" fmla="*/ 216830 w 1751945"/>
                <a:gd name="connsiteY1064" fmla="*/ 449896 h 1389499"/>
                <a:gd name="connsiteX1065" fmla="*/ 215751 w 1751945"/>
                <a:gd name="connsiteY1065" fmla="*/ 447377 h 1389499"/>
                <a:gd name="connsiteX1066" fmla="*/ 399481 w 1751945"/>
                <a:gd name="connsiteY1066" fmla="*/ 362436 h 1389499"/>
                <a:gd name="connsiteX1067" fmla="*/ 400040 w 1751945"/>
                <a:gd name="connsiteY1067" fmla="*/ 364117 h 1389499"/>
                <a:gd name="connsiteX1068" fmla="*/ 399696 w 1751945"/>
                <a:gd name="connsiteY1068" fmla="*/ 358271 h 1389499"/>
                <a:gd name="connsiteX1069" fmla="*/ 411192 w 1751945"/>
                <a:gd name="connsiteY1069" fmla="*/ 360414 h 1389499"/>
                <a:gd name="connsiteX1070" fmla="*/ 411192 w 1751945"/>
                <a:gd name="connsiteY1070" fmla="*/ 509795 h 1389499"/>
                <a:gd name="connsiteX1071" fmla="*/ 411192 w 1751945"/>
                <a:gd name="connsiteY1071" fmla="*/ 735567 h 1389499"/>
                <a:gd name="connsiteX1072" fmla="*/ 413927 w 1751945"/>
                <a:gd name="connsiteY1072" fmla="*/ 805446 h 1389499"/>
                <a:gd name="connsiteX1073" fmla="*/ 410431 w 1751945"/>
                <a:gd name="connsiteY1073" fmla="*/ 816179 h 1389499"/>
                <a:gd name="connsiteX1074" fmla="*/ 424070 w 1751945"/>
                <a:gd name="connsiteY1074" fmla="*/ 807261 h 1389499"/>
                <a:gd name="connsiteX1075" fmla="*/ 442648 w 1751945"/>
                <a:gd name="connsiteY1075" fmla="*/ 798346 h 1389499"/>
                <a:gd name="connsiteX1076" fmla="*/ 481515 w 1751945"/>
                <a:gd name="connsiteY1076" fmla="*/ 803029 h 1389499"/>
                <a:gd name="connsiteX1077" fmla="*/ 803965 w 1751945"/>
                <a:gd name="connsiteY1077" fmla="*/ 867150 h 1389499"/>
                <a:gd name="connsiteX1078" fmla="*/ 820137 w 1751945"/>
                <a:gd name="connsiteY1078" fmla="*/ 870371 h 1389499"/>
                <a:gd name="connsiteX1079" fmla="*/ 820137 w 1751945"/>
                <a:gd name="connsiteY1079" fmla="*/ 601739 h 1389499"/>
                <a:gd name="connsiteX1080" fmla="*/ 820137 w 1751945"/>
                <a:gd name="connsiteY1080" fmla="*/ 436652 h 1389499"/>
                <a:gd name="connsiteX1081" fmla="*/ 411192 w 1751945"/>
                <a:gd name="connsiteY1081" fmla="*/ 360414 h 1389499"/>
                <a:gd name="connsiteX1082" fmla="*/ 411192 w 1751945"/>
                <a:gd name="connsiteY1082" fmla="*/ 354239 h 1389499"/>
                <a:gd name="connsiteX1083" fmla="*/ 406872 w 1751945"/>
                <a:gd name="connsiteY1083" fmla="*/ 348477 h 1389499"/>
                <a:gd name="connsiteX1084" fmla="*/ 325835 w 1751945"/>
                <a:gd name="connsiteY1084" fmla="*/ 332636 h 1389499"/>
                <a:gd name="connsiteX1085" fmla="*/ 820137 w 1751945"/>
                <a:gd name="connsiteY1085" fmla="*/ 424821 h 1389499"/>
                <a:gd name="connsiteX1086" fmla="*/ 820137 w 1751945"/>
                <a:gd name="connsiteY1086" fmla="*/ 241129 h 1389499"/>
                <a:gd name="connsiteX1087" fmla="*/ 603458 w 1751945"/>
                <a:gd name="connsiteY1087" fmla="*/ 199763 h 1389499"/>
                <a:gd name="connsiteX1088" fmla="*/ 461599 w 1751945"/>
                <a:gd name="connsiteY1088" fmla="*/ 172756 h 1389499"/>
                <a:gd name="connsiteX1089" fmla="*/ 403991 w 1751945"/>
                <a:gd name="connsiteY1089" fmla="*/ 161594 h 1389499"/>
                <a:gd name="connsiteX1090" fmla="*/ 396070 w 1751945"/>
                <a:gd name="connsiteY1090" fmla="*/ 167355 h 1389499"/>
                <a:gd name="connsiteX1091" fmla="*/ 364026 w 1751945"/>
                <a:gd name="connsiteY1091" fmla="*/ 183199 h 1389499"/>
                <a:gd name="connsiteX1092" fmla="*/ 265733 w 1751945"/>
                <a:gd name="connsiteY1092" fmla="*/ 232170 h 1389499"/>
                <a:gd name="connsiteX1093" fmla="*/ 137715 w 1751945"/>
                <a:gd name="connsiteY1093" fmla="*/ 295862 h 1389499"/>
                <a:gd name="connsiteX1094" fmla="*/ 121354 w 1751945"/>
                <a:gd name="connsiteY1094" fmla="*/ 292664 h 1389499"/>
                <a:gd name="connsiteX1095" fmla="*/ 121675 w 1751945"/>
                <a:gd name="connsiteY1095" fmla="*/ 294525 h 1389499"/>
                <a:gd name="connsiteX1096" fmla="*/ 121354 w 1751945"/>
                <a:gd name="connsiteY1096" fmla="*/ 294465 h 1389499"/>
                <a:gd name="connsiteX1097" fmla="*/ 114772 w 1751945"/>
                <a:gd name="connsiteY1097" fmla="*/ 299731 h 1389499"/>
                <a:gd name="connsiteX1098" fmla="*/ 114243 w 1751945"/>
                <a:gd name="connsiteY1098" fmla="*/ 299146 h 1389499"/>
                <a:gd name="connsiteX1099" fmla="*/ 117034 w 1751945"/>
                <a:gd name="connsiteY1099" fmla="*/ 293384 h 1389499"/>
                <a:gd name="connsiteX1100" fmla="*/ 292377 w 1751945"/>
                <a:gd name="connsiteY1100" fmla="*/ 205884 h 1389499"/>
                <a:gd name="connsiteX1101" fmla="*/ 388509 w 1751945"/>
                <a:gd name="connsiteY1101" fmla="*/ 157993 h 1389499"/>
                <a:gd name="connsiteX1102" fmla="*/ 408672 w 1751945"/>
                <a:gd name="connsiteY1102" fmla="*/ 150791 h 1389499"/>
                <a:gd name="connsiteX1103" fmla="*/ 479602 w 1751945"/>
                <a:gd name="connsiteY1103" fmla="*/ 164114 h 1389499"/>
                <a:gd name="connsiteX1104" fmla="*/ 634422 w 1751945"/>
                <a:gd name="connsiteY1104" fmla="*/ 194001 h 1389499"/>
                <a:gd name="connsiteX1105" fmla="*/ 820137 w 1751945"/>
                <a:gd name="connsiteY1105" fmla="*/ 229315 h 1389499"/>
                <a:gd name="connsiteX1106" fmla="*/ 820137 w 1751945"/>
                <a:gd name="connsiteY1106" fmla="*/ 63779 h 1389499"/>
                <a:gd name="connsiteX1107" fmla="*/ 818787 w 1751945"/>
                <a:gd name="connsiteY1107" fmla="*/ 42985 h 1389499"/>
                <a:gd name="connsiteX1108" fmla="*/ 820010 w 1751945"/>
                <a:gd name="connsiteY1108" fmla="*/ 24638 h 1389499"/>
                <a:gd name="connsiteX1109" fmla="*/ 819150 w 1751945"/>
                <a:gd name="connsiteY1109" fmla="*/ 22785 h 1389499"/>
                <a:gd name="connsiteX1110" fmla="*/ 838140 w 1751945"/>
                <a:gd name="connsiteY1110" fmla="*/ 4352 h 1389499"/>
                <a:gd name="connsiteX1111" fmla="*/ 843520 w 1751945"/>
                <a:gd name="connsiteY1111" fmla="*/ 3626 h 138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Lst>
              <a:rect l="l" t="t" r="r" b="b"/>
              <a:pathLst>
                <a:path w="1751945" h="1389499">
                  <a:moveTo>
                    <a:pt x="1320702" y="1185167"/>
                  </a:moveTo>
                  <a:lnTo>
                    <a:pt x="1313882" y="1191983"/>
                  </a:lnTo>
                  <a:cubicBezTo>
                    <a:pt x="1313882" y="1194849"/>
                    <a:pt x="1316700" y="1197264"/>
                    <a:pt x="1321307" y="1199169"/>
                  </a:cubicBezTo>
                  <a:lnTo>
                    <a:pt x="1337776" y="1202907"/>
                  </a:lnTo>
                  <a:lnTo>
                    <a:pt x="1324435" y="1193721"/>
                  </a:lnTo>
                  <a:close/>
                  <a:moveTo>
                    <a:pt x="1339565" y="1180344"/>
                  </a:moveTo>
                  <a:lnTo>
                    <a:pt x="1339507" y="1180358"/>
                  </a:lnTo>
                  <a:lnTo>
                    <a:pt x="1349890" y="1190340"/>
                  </a:lnTo>
                  <a:cubicBezTo>
                    <a:pt x="1353683" y="1193361"/>
                    <a:pt x="1356993" y="1195251"/>
                    <a:pt x="1359154" y="1195251"/>
                  </a:cubicBezTo>
                  <a:cubicBezTo>
                    <a:pt x="1355552" y="1195791"/>
                    <a:pt x="1353751" y="1198942"/>
                    <a:pt x="1353751" y="1201868"/>
                  </a:cubicBezTo>
                  <a:lnTo>
                    <a:pt x="1354371" y="1202472"/>
                  </a:lnTo>
                  <a:lnTo>
                    <a:pt x="1364242" y="1201929"/>
                  </a:lnTo>
                  <a:lnTo>
                    <a:pt x="1364962" y="1201193"/>
                  </a:lnTo>
                  <a:cubicBezTo>
                    <a:pt x="1365007" y="1198222"/>
                    <a:pt x="1363116" y="1195251"/>
                    <a:pt x="1359154" y="1195251"/>
                  </a:cubicBezTo>
                  <a:cubicBezTo>
                    <a:pt x="1366583" y="1194306"/>
                    <a:pt x="1372757" y="1191673"/>
                    <a:pt x="1377873" y="1187722"/>
                  </a:cubicBezTo>
                  <a:lnTo>
                    <a:pt x="1381863" y="1182745"/>
                  </a:lnTo>
                  <a:close/>
                  <a:moveTo>
                    <a:pt x="1131541" y="1166711"/>
                  </a:moveTo>
                  <a:lnTo>
                    <a:pt x="1133906" y="1169007"/>
                  </a:lnTo>
                  <a:lnTo>
                    <a:pt x="1135368" y="1169340"/>
                  </a:lnTo>
                  <a:close/>
                  <a:moveTo>
                    <a:pt x="1127407" y="1160915"/>
                  </a:moveTo>
                  <a:lnTo>
                    <a:pt x="1126504" y="1161821"/>
                  </a:lnTo>
                  <a:lnTo>
                    <a:pt x="1128761" y="1164013"/>
                  </a:lnTo>
                  <a:close/>
                  <a:moveTo>
                    <a:pt x="1152107" y="1150182"/>
                  </a:moveTo>
                  <a:lnTo>
                    <a:pt x="1144522" y="1151930"/>
                  </a:lnTo>
                  <a:lnTo>
                    <a:pt x="1154781" y="1161765"/>
                  </a:lnTo>
                  <a:cubicBezTo>
                    <a:pt x="1158585" y="1164786"/>
                    <a:pt x="1161903" y="1166676"/>
                    <a:pt x="1164070" y="1166676"/>
                  </a:cubicBezTo>
                  <a:lnTo>
                    <a:pt x="1158977" y="1172745"/>
                  </a:lnTo>
                  <a:lnTo>
                    <a:pt x="1169334" y="1172174"/>
                  </a:lnTo>
                  <a:lnTo>
                    <a:pt x="1164070" y="1166676"/>
                  </a:lnTo>
                  <a:cubicBezTo>
                    <a:pt x="1171520" y="1165731"/>
                    <a:pt x="1177711" y="1163098"/>
                    <a:pt x="1182842" y="1159146"/>
                  </a:cubicBezTo>
                  <a:lnTo>
                    <a:pt x="1188386" y="1152248"/>
                  </a:lnTo>
                  <a:close/>
                  <a:moveTo>
                    <a:pt x="1670783" y="1122672"/>
                  </a:moveTo>
                  <a:cubicBezTo>
                    <a:pt x="1670783" y="1120901"/>
                    <a:pt x="1673714" y="1120901"/>
                    <a:pt x="1673714" y="1122672"/>
                  </a:cubicBezTo>
                  <a:cubicBezTo>
                    <a:pt x="1673714" y="1135779"/>
                    <a:pt x="1674447" y="1149240"/>
                    <a:pt x="1672981" y="1161993"/>
                  </a:cubicBezTo>
                  <a:cubicBezTo>
                    <a:pt x="1672981" y="1163410"/>
                    <a:pt x="1671516" y="1163410"/>
                    <a:pt x="1671516" y="1161993"/>
                  </a:cubicBezTo>
                  <a:cubicBezTo>
                    <a:pt x="1670050" y="1149240"/>
                    <a:pt x="1670417" y="1135779"/>
                    <a:pt x="1670783" y="1122672"/>
                  </a:cubicBezTo>
                  <a:close/>
                  <a:moveTo>
                    <a:pt x="900396" y="1084745"/>
                  </a:moveTo>
                  <a:cubicBezTo>
                    <a:pt x="916520" y="1084389"/>
                    <a:pt x="955576" y="1084745"/>
                    <a:pt x="960234" y="1106069"/>
                  </a:cubicBezTo>
                  <a:lnTo>
                    <a:pt x="959300" y="1107505"/>
                  </a:lnTo>
                  <a:lnTo>
                    <a:pt x="955755" y="1102160"/>
                  </a:lnTo>
                  <a:cubicBezTo>
                    <a:pt x="952978" y="1101449"/>
                    <a:pt x="949843" y="1102515"/>
                    <a:pt x="949126" y="1106069"/>
                  </a:cubicBezTo>
                  <a:lnTo>
                    <a:pt x="947095" y="1107511"/>
                  </a:lnTo>
                  <a:lnTo>
                    <a:pt x="934100" y="1098545"/>
                  </a:lnTo>
                  <a:cubicBezTo>
                    <a:pt x="909712" y="1091831"/>
                    <a:pt x="864566" y="1095762"/>
                    <a:pt x="864566" y="1107491"/>
                  </a:cubicBezTo>
                  <a:cubicBezTo>
                    <a:pt x="864566" y="1119219"/>
                    <a:pt x="909712" y="1123551"/>
                    <a:pt x="934100" y="1116737"/>
                  </a:cubicBezTo>
                  <a:lnTo>
                    <a:pt x="947095" y="1107511"/>
                  </a:lnTo>
                  <a:lnTo>
                    <a:pt x="949126" y="1108913"/>
                  </a:lnTo>
                  <a:cubicBezTo>
                    <a:pt x="949843" y="1112645"/>
                    <a:pt x="952978" y="1113711"/>
                    <a:pt x="955755" y="1112955"/>
                  </a:cubicBezTo>
                  <a:lnTo>
                    <a:pt x="959300" y="1107505"/>
                  </a:lnTo>
                  <a:lnTo>
                    <a:pt x="960234" y="1108913"/>
                  </a:lnTo>
                  <a:cubicBezTo>
                    <a:pt x="955217" y="1131659"/>
                    <a:pt x="913295" y="1131303"/>
                    <a:pt x="896813" y="1130237"/>
                  </a:cubicBezTo>
                  <a:cubicBezTo>
                    <a:pt x="883914" y="1129526"/>
                    <a:pt x="847725" y="1127039"/>
                    <a:pt x="847725" y="1107491"/>
                  </a:cubicBezTo>
                  <a:cubicBezTo>
                    <a:pt x="847725" y="1087233"/>
                    <a:pt x="887139" y="1085100"/>
                    <a:pt x="900396" y="1084745"/>
                  </a:cubicBezTo>
                  <a:close/>
                  <a:moveTo>
                    <a:pt x="1251988" y="1062944"/>
                  </a:moveTo>
                  <a:cubicBezTo>
                    <a:pt x="1238479" y="1064472"/>
                    <a:pt x="1227838" y="1068181"/>
                    <a:pt x="1227838" y="1073711"/>
                  </a:cubicBezTo>
                  <a:cubicBezTo>
                    <a:pt x="1227838" y="1084231"/>
                    <a:pt x="1270401" y="1088277"/>
                    <a:pt x="1293354" y="1081904"/>
                  </a:cubicBezTo>
                  <a:lnTo>
                    <a:pt x="1305170" y="1073539"/>
                  </a:lnTo>
                  <a:lnTo>
                    <a:pt x="1307468" y="1075149"/>
                  </a:lnTo>
                  <a:lnTo>
                    <a:pt x="1309087" y="1076094"/>
                  </a:lnTo>
                  <a:lnTo>
                    <a:pt x="1309087" y="1070999"/>
                  </a:lnTo>
                  <a:lnTo>
                    <a:pt x="1307468" y="1071912"/>
                  </a:lnTo>
                  <a:lnTo>
                    <a:pt x="1305170" y="1073539"/>
                  </a:lnTo>
                  <a:lnTo>
                    <a:pt x="1293354" y="1065264"/>
                  </a:lnTo>
                  <a:cubicBezTo>
                    <a:pt x="1281877" y="1062069"/>
                    <a:pt x="1265498" y="1061416"/>
                    <a:pt x="1251988" y="1062944"/>
                  </a:cubicBezTo>
                  <a:close/>
                  <a:moveTo>
                    <a:pt x="1739510" y="1062619"/>
                  </a:moveTo>
                  <a:lnTo>
                    <a:pt x="1739294" y="1065063"/>
                  </a:lnTo>
                  <a:lnTo>
                    <a:pt x="1737480" y="1064539"/>
                  </a:lnTo>
                  <a:lnTo>
                    <a:pt x="1693581" y="1092403"/>
                  </a:lnTo>
                  <a:lnTo>
                    <a:pt x="1682296" y="1102628"/>
                  </a:lnTo>
                  <a:lnTo>
                    <a:pt x="1649588" y="1120328"/>
                  </a:lnTo>
                  <a:lnTo>
                    <a:pt x="1357295" y="1305860"/>
                  </a:lnTo>
                  <a:cubicBezTo>
                    <a:pt x="1347394" y="1312151"/>
                    <a:pt x="1340194" y="1317812"/>
                    <a:pt x="1332724" y="1321676"/>
                  </a:cubicBezTo>
                  <a:lnTo>
                    <a:pt x="1324904" y="1323178"/>
                  </a:lnTo>
                  <a:lnTo>
                    <a:pt x="1325190" y="1323430"/>
                  </a:lnTo>
                  <a:lnTo>
                    <a:pt x="1325190" y="1371581"/>
                  </a:lnTo>
                  <a:lnTo>
                    <a:pt x="1331184" y="1368499"/>
                  </a:lnTo>
                  <a:lnTo>
                    <a:pt x="1344415" y="1359394"/>
                  </a:lnTo>
                  <a:lnTo>
                    <a:pt x="1344415" y="1321637"/>
                  </a:lnTo>
                  <a:cubicBezTo>
                    <a:pt x="1344415" y="1320926"/>
                    <a:pt x="1346068" y="1320926"/>
                    <a:pt x="1346068" y="1321637"/>
                  </a:cubicBezTo>
                  <a:lnTo>
                    <a:pt x="1346331" y="1358076"/>
                  </a:lnTo>
                  <a:lnTo>
                    <a:pt x="1349898" y="1355621"/>
                  </a:lnTo>
                  <a:lnTo>
                    <a:pt x="1375845" y="1340239"/>
                  </a:lnTo>
                  <a:lnTo>
                    <a:pt x="1375146" y="1339716"/>
                  </a:lnTo>
                  <a:cubicBezTo>
                    <a:pt x="1380702" y="1333061"/>
                    <a:pt x="1382925" y="1325298"/>
                    <a:pt x="1379961" y="1316794"/>
                  </a:cubicBezTo>
                  <a:cubicBezTo>
                    <a:pt x="1379220" y="1315316"/>
                    <a:pt x="1381813" y="1314576"/>
                    <a:pt x="1382184" y="1316425"/>
                  </a:cubicBezTo>
                  <a:lnTo>
                    <a:pt x="1376904" y="1339611"/>
                  </a:lnTo>
                  <a:lnTo>
                    <a:pt x="1544951" y="1239987"/>
                  </a:lnTo>
                  <a:lnTo>
                    <a:pt x="1647889" y="1179072"/>
                  </a:lnTo>
                  <a:lnTo>
                    <a:pt x="1647032" y="1179072"/>
                  </a:lnTo>
                  <a:cubicBezTo>
                    <a:pt x="1644650" y="1160759"/>
                    <a:pt x="1646635" y="1141010"/>
                    <a:pt x="1647032" y="1122338"/>
                  </a:cubicBezTo>
                  <a:cubicBezTo>
                    <a:pt x="1647032" y="1120901"/>
                    <a:pt x="1649413" y="1120901"/>
                    <a:pt x="1649413" y="1122338"/>
                  </a:cubicBezTo>
                  <a:lnTo>
                    <a:pt x="1649413" y="1178170"/>
                  </a:lnTo>
                  <a:lnTo>
                    <a:pt x="1716613" y="1138403"/>
                  </a:lnTo>
                  <a:cubicBezTo>
                    <a:pt x="1736046" y="1127235"/>
                    <a:pt x="1729568" y="1127235"/>
                    <a:pt x="1733887" y="1100218"/>
                  </a:cubicBezTo>
                  <a:cubicBezTo>
                    <a:pt x="1735686" y="1090132"/>
                    <a:pt x="1738205" y="1079325"/>
                    <a:pt x="1738925" y="1069239"/>
                  </a:cubicBezTo>
                  <a:lnTo>
                    <a:pt x="1739294" y="1065063"/>
                  </a:lnTo>
                  <a:lnTo>
                    <a:pt x="1742524" y="1065996"/>
                  </a:lnTo>
                  <a:cubicBezTo>
                    <a:pt x="1740544" y="1064195"/>
                    <a:pt x="1739824" y="1062574"/>
                    <a:pt x="1739510" y="1062619"/>
                  </a:cubicBezTo>
                  <a:close/>
                  <a:moveTo>
                    <a:pt x="1718458" y="1059513"/>
                  </a:moveTo>
                  <a:lnTo>
                    <a:pt x="1719414" y="1060797"/>
                  </a:lnTo>
                  <a:lnTo>
                    <a:pt x="1706320" y="1068072"/>
                  </a:lnTo>
                  <a:lnTo>
                    <a:pt x="1705179" y="1071660"/>
                  </a:lnTo>
                  <a:lnTo>
                    <a:pt x="1723009" y="1060356"/>
                  </a:lnTo>
                  <a:lnTo>
                    <a:pt x="1721336" y="1059873"/>
                  </a:lnTo>
                  <a:close/>
                  <a:moveTo>
                    <a:pt x="1708104" y="1058220"/>
                  </a:moveTo>
                  <a:lnTo>
                    <a:pt x="1708085" y="1062524"/>
                  </a:lnTo>
                  <a:lnTo>
                    <a:pt x="1707265" y="1065100"/>
                  </a:lnTo>
                  <a:lnTo>
                    <a:pt x="1718108" y="1059470"/>
                  </a:lnTo>
                  <a:close/>
                  <a:moveTo>
                    <a:pt x="11206" y="1057113"/>
                  </a:moveTo>
                  <a:lnTo>
                    <a:pt x="10914" y="1061724"/>
                  </a:lnTo>
                  <a:cubicBezTo>
                    <a:pt x="11134" y="1064646"/>
                    <a:pt x="11516" y="1068788"/>
                    <a:pt x="11516" y="1075002"/>
                  </a:cubicBezTo>
                  <a:cubicBezTo>
                    <a:pt x="11516" y="1084728"/>
                    <a:pt x="15475" y="1117509"/>
                    <a:pt x="7557" y="1110665"/>
                  </a:cubicBezTo>
                  <a:cubicBezTo>
                    <a:pt x="8997" y="1111385"/>
                    <a:pt x="11876" y="1111025"/>
                    <a:pt x="12956" y="1111385"/>
                  </a:cubicBezTo>
                  <a:lnTo>
                    <a:pt x="49090" y="1120464"/>
                  </a:lnTo>
                  <a:lnTo>
                    <a:pt x="49090" y="1093767"/>
                  </a:lnTo>
                  <a:cubicBezTo>
                    <a:pt x="49090" y="1092326"/>
                    <a:pt x="50922" y="1092326"/>
                    <a:pt x="50922" y="1093767"/>
                  </a:cubicBezTo>
                  <a:lnTo>
                    <a:pt x="50674" y="1120862"/>
                  </a:lnTo>
                  <a:lnTo>
                    <a:pt x="58480" y="1122823"/>
                  </a:lnTo>
                  <a:lnTo>
                    <a:pt x="79339" y="1126249"/>
                  </a:lnTo>
                  <a:lnTo>
                    <a:pt x="78582" y="1094099"/>
                  </a:lnTo>
                  <a:cubicBezTo>
                    <a:pt x="78582" y="1092326"/>
                    <a:pt x="81359" y="1092326"/>
                    <a:pt x="81359" y="1094099"/>
                  </a:cubicBezTo>
                  <a:lnTo>
                    <a:pt x="80977" y="1126518"/>
                  </a:lnTo>
                  <a:lnTo>
                    <a:pt x="105084" y="1130478"/>
                  </a:lnTo>
                  <a:cubicBezTo>
                    <a:pt x="241477" y="1158215"/>
                    <a:pt x="377511" y="1186313"/>
                    <a:pt x="513904" y="1214051"/>
                  </a:cubicBezTo>
                  <a:lnTo>
                    <a:pt x="997579" y="1313114"/>
                  </a:lnTo>
                  <a:cubicBezTo>
                    <a:pt x="1098344" y="1333647"/>
                    <a:pt x="1200189" y="1350578"/>
                    <a:pt x="1300235" y="1374713"/>
                  </a:cubicBezTo>
                  <a:cubicBezTo>
                    <a:pt x="1304554" y="1375794"/>
                    <a:pt x="1320028" y="1376514"/>
                    <a:pt x="1311391" y="1378676"/>
                  </a:cubicBezTo>
                  <a:lnTo>
                    <a:pt x="1312863" y="1377919"/>
                  </a:lnTo>
                  <a:lnTo>
                    <a:pt x="1312863" y="1325492"/>
                  </a:lnTo>
                  <a:lnTo>
                    <a:pt x="1306534" y="1326708"/>
                  </a:lnTo>
                  <a:cubicBezTo>
                    <a:pt x="1268373" y="1322754"/>
                    <a:pt x="1229132" y="1310174"/>
                    <a:pt x="1191691" y="1302626"/>
                  </a:cubicBezTo>
                  <a:cubicBezTo>
                    <a:pt x="1040128" y="1270995"/>
                    <a:pt x="888925" y="1239725"/>
                    <a:pt x="737361" y="1208094"/>
                  </a:cubicBezTo>
                  <a:close/>
                  <a:moveTo>
                    <a:pt x="687313" y="1040297"/>
                  </a:moveTo>
                  <a:cubicBezTo>
                    <a:pt x="703795" y="1039939"/>
                    <a:pt x="742492" y="1040297"/>
                    <a:pt x="747150" y="1061782"/>
                  </a:cubicBezTo>
                  <a:lnTo>
                    <a:pt x="746188" y="1063378"/>
                  </a:lnTo>
                  <a:lnTo>
                    <a:pt x="742940" y="1057888"/>
                  </a:lnTo>
                  <a:cubicBezTo>
                    <a:pt x="740163" y="1057127"/>
                    <a:pt x="736939" y="1058201"/>
                    <a:pt x="736043" y="1061782"/>
                  </a:cubicBezTo>
                  <a:lnTo>
                    <a:pt x="733816" y="1063374"/>
                  </a:lnTo>
                  <a:lnTo>
                    <a:pt x="721223" y="1054151"/>
                  </a:lnTo>
                  <a:cubicBezTo>
                    <a:pt x="696987" y="1047101"/>
                    <a:pt x="651841" y="1051129"/>
                    <a:pt x="651841" y="1063215"/>
                  </a:cubicBezTo>
                  <a:cubicBezTo>
                    <a:pt x="651841" y="1074763"/>
                    <a:pt x="696786" y="1079261"/>
                    <a:pt x="721072" y="1072480"/>
                  </a:cubicBezTo>
                  <a:lnTo>
                    <a:pt x="733816" y="1063374"/>
                  </a:lnTo>
                  <a:lnTo>
                    <a:pt x="736043" y="1065005"/>
                  </a:lnTo>
                  <a:cubicBezTo>
                    <a:pt x="736939" y="1068586"/>
                    <a:pt x="740163" y="1069571"/>
                    <a:pt x="742940" y="1068765"/>
                  </a:cubicBezTo>
                  <a:lnTo>
                    <a:pt x="746188" y="1063378"/>
                  </a:lnTo>
                  <a:lnTo>
                    <a:pt x="747150" y="1065005"/>
                  </a:lnTo>
                  <a:cubicBezTo>
                    <a:pt x="742492" y="1087206"/>
                    <a:pt x="700212" y="1086848"/>
                    <a:pt x="683730" y="1086132"/>
                  </a:cubicBezTo>
                  <a:cubicBezTo>
                    <a:pt x="670831" y="1085416"/>
                    <a:pt x="635000" y="1082909"/>
                    <a:pt x="635000" y="1063215"/>
                  </a:cubicBezTo>
                  <a:cubicBezTo>
                    <a:pt x="635000" y="1042446"/>
                    <a:pt x="674056" y="1040655"/>
                    <a:pt x="687313" y="1040297"/>
                  </a:cubicBezTo>
                  <a:close/>
                  <a:moveTo>
                    <a:pt x="1044025" y="1013311"/>
                  </a:moveTo>
                  <a:cubicBezTo>
                    <a:pt x="1059932" y="1012951"/>
                    <a:pt x="1096806" y="1013311"/>
                    <a:pt x="1101506" y="1033812"/>
                  </a:cubicBezTo>
                  <a:lnTo>
                    <a:pt x="1100482" y="1035431"/>
                  </a:lnTo>
                  <a:lnTo>
                    <a:pt x="1096987" y="1029901"/>
                  </a:lnTo>
                  <a:cubicBezTo>
                    <a:pt x="1094185" y="1029137"/>
                    <a:pt x="1091022" y="1030216"/>
                    <a:pt x="1090299" y="1033812"/>
                  </a:cubicBezTo>
                  <a:lnTo>
                    <a:pt x="1087993" y="1035439"/>
                  </a:lnTo>
                  <a:lnTo>
                    <a:pt x="1076138" y="1027158"/>
                  </a:lnTo>
                  <a:cubicBezTo>
                    <a:pt x="1053108" y="1020752"/>
                    <a:pt x="1010405" y="1024461"/>
                    <a:pt x="1010405" y="1035251"/>
                  </a:cubicBezTo>
                  <a:cubicBezTo>
                    <a:pt x="1010405" y="1046041"/>
                    <a:pt x="1053108" y="1050155"/>
                    <a:pt x="1076138" y="1043799"/>
                  </a:cubicBezTo>
                  <a:lnTo>
                    <a:pt x="1087993" y="1035439"/>
                  </a:lnTo>
                  <a:lnTo>
                    <a:pt x="1090299" y="1037049"/>
                  </a:lnTo>
                  <a:cubicBezTo>
                    <a:pt x="1091022" y="1040646"/>
                    <a:pt x="1094185" y="1041725"/>
                    <a:pt x="1096987" y="1040961"/>
                  </a:cubicBezTo>
                  <a:lnTo>
                    <a:pt x="1100482" y="1035431"/>
                  </a:lnTo>
                  <a:lnTo>
                    <a:pt x="1101506" y="1037049"/>
                  </a:lnTo>
                  <a:cubicBezTo>
                    <a:pt x="1096806" y="1058630"/>
                    <a:pt x="1056678" y="1058270"/>
                    <a:pt x="1040772" y="1057551"/>
                  </a:cubicBezTo>
                  <a:cubicBezTo>
                    <a:pt x="1028119" y="1056831"/>
                    <a:pt x="993775" y="1054314"/>
                    <a:pt x="993775" y="1035251"/>
                  </a:cubicBezTo>
                  <a:cubicBezTo>
                    <a:pt x="993775" y="1015469"/>
                    <a:pt x="1031372" y="1013671"/>
                    <a:pt x="1044025" y="1013311"/>
                  </a:cubicBezTo>
                  <a:close/>
                  <a:moveTo>
                    <a:pt x="474588" y="1000609"/>
                  </a:moveTo>
                  <a:cubicBezTo>
                    <a:pt x="491070" y="1000251"/>
                    <a:pt x="530126" y="1000251"/>
                    <a:pt x="534784" y="1022094"/>
                  </a:cubicBezTo>
                  <a:lnTo>
                    <a:pt x="533770" y="1023675"/>
                  </a:lnTo>
                  <a:lnTo>
                    <a:pt x="530305" y="1018066"/>
                  </a:lnTo>
                  <a:cubicBezTo>
                    <a:pt x="527528" y="1017260"/>
                    <a:pt x="524393" y="1018334"/>
                    <a:pt x="523676" y="1022094"/>
                  </a:cubicBezTo>
                  <a:lnTo>
                    <a:pt x="521413" y="1023705"/>
                  </a:lnTo>
                  <a:lnTo>
                    <a:pt x="508650" y="1014614"/>
                  </a:lnTo>
                  <a:cubicBezTo>
                    <a:pt x="484262" y="1007614"/>
                    <a:pt x="439115" y="1011441"/>
                    <a:pt x="439115" y="1023527"/>
                  </a:cubicBezTo>
                  <a:cubicBezTo>
                    <a:pt x="439115" y="1035075"/>
                    <a:pt x="484262" y="1039573"/>
                    <a:pt x="508650" y="1032792"/>
                  </a:cubicBezTo>
                  <a:lnTo>
                    <a:pt x="521413" y="1023705"/>
                  </a:lnTo>
                  <a:lnTo>
                    <a:pt x="523676" y="1025317"/>
                  </a:lnTo>
                  <a:cubicBezTo>
                    <a:pt x="524393" y="1028898"/>
                    <a:pt x="527528" y="1029883"/>
                    <a:pt x="530305" y="1029077"/>
                  </a:cubicBezTo>
                  <a:lnTo>
                    <a:pt x="533770" y="1023675"/>
                  </a:lnTo>
                  <a:lnTo>
                    <a:pt x="534784" y="1025317"/>
                  </a:lnTo>
                  <a:cubicBezTo>
                    <a:pt x="529767" y="1047518"/>
                    <a:pt x="487845" y="1047160"/>
                    <a:pt x="471005" y="1046444"/>
                  </a:cubicBezTo>
                  <a:cubicBezTo>
                    <a:pt x="458464" y="1045728"/>
                    <a:pt x="422275" y="1043221"/>
                    <a:pt x="422275" y="1023527"/>
                  </a:cubicBezTo>
                  <a:cubicBezTo>
                    <a:pt x="422275" y="1002758"/>
                    <a:pt x="461689" y="1000967"/>
                    <a:pt x="474588" y="1000609"/>
                  </a:cubicBezTo>
                  <a:close/>
                  <a:moveTo>
                    <a:pt x="859991" y="983569"/>
                  </a:moveTo>
                  <a:lnTo>
                    <a:pt x="850865" y="985631"/>
                  </a:lnTo>
                  <a:lnTo>
                    <a:pt x="860940" y="995386"/>
                  </a:lnTo>
                  <a:cubicBezTo>
                    <a:pt x="864734" y="998435"/>
                    <a:pt x="868043" y="1000348"/>
                    <a:pt x="870204" y="1000348"/>
                  </a:cubicBezTo>
                  <a:lnTo>
                    <a:pt x="866472" y="1004702"/>
                  </a:lnTo>
                  <a:lnTo>
                    <a:pt x="874187" y="1004299"/>
                  </a:lnTo>
                  <a:lnTo>
                    <a:pt x="870204" y="1000348"/>
                  </a:lnTo>
                  <a:cubicBezTo>
                    <a:pt x="877633" y="999358"/>
                    <a:pt x="883807" y="996691"/>
                    <a:pt x="888923" y="992715"/>
                  </a:cubicBezTo>
                  <a:lnTo>
                    <a:pt x="894676" y="985514"/>
                  </a:lnTo>
                  <a:close/>
                  <a:moveTo>
                    <a:pt x="1320613" y="981885"/>
                  </a:moveTo>
                  <a:lnTo>
                    <a:pt x="1320613" y="1067783"/>
                  </a:lnTo>
                  <a:lnTo>
                    <a:pt x="1320613" y="1134758"/>
                  </a:lnTo>
                  <a:cubicBezTo>
                    <a:pt x="1320613" y="1140519"/>
                    <a:pt x="1319173" y="1148081"/>
                    <a:pt x="1320613" y="1153122"/>
                  </a:cubicBezTo>
                  <a:lnTo>
                    <a:pt x="1332776" y="1171264"/>
                  </a:lnTo>
                  <a:lnTo>
                    <a:pt x="1349465" y="1169237"/>
                  </a:lnTo>
                  <a:cubicBezTo>
                    <a:pt x="1357732" y="1168882"/>
                    <a:pt x="1371660" y="1168793"/>
                    <a:pt x="1384106" y="1171458"/>
                  </a:cubicBezTo>
                  <a:lnTo>
                    <a:pt x="1389314" y="1173451"/>
                  </a:lnTo>
                  <a:lnTo>
                    <a:pt x="1390248" y="1172285"/>
                  </a:lnTo>
                  <a:cubicBezTo>
                    <a:pt x="1409445" y="1134983"/>
                    <a:pt x="1397694" y="1063552"/>
                    <a:pt x="1397694" y="1037896"/>
                  </a:cubicBezTo>
                  <a:lnTo>
                    <a:pt x="1397694" y="997209"/>
                  </a:lnTo>
                  <a:close/>
                  <a:moveTo>
                    <a:pt x="286034" y="962509"/>
                  </a:moveTo>
                  <a:cubicBezTo>
                    <a:pt x="302516" y="962151"/>
                    <a:pt x="341213" y="962509"/>
                    <a:pt x="345871" y="983994"/>
                  </a:cubicBezTo>
                  <a:lnTo>
                    <a:pt x="344938" y="985441"/>
                  </a:lnTo>
                  <a:lnTo>
                    <a:pt x="341393" y="980055"/>
                  </a:lnTo>
                  <a:cubicBezTo>
                    <a:pt x="338616" y="979339"/>
                    <a:pt x="335481" y="980414"/>
                    <a:pt x="334764" y="983994"/>
                  </a:cubicBezTo>
                  <a:lnTo>
                    <a:pt x="332728" y="985444"/>
                  </a:lnTo>
                  <a:lnTo>
                    <a:pt x="319737" y="976413"/>
                  </a:lnTo>
                  <a:cubicBezTo>
                    <a:pt x="295350" y="969649"/>
                    <a:pt x="250203" y="973610"/>
                    <a:pt x="250203" y="985427"/>
                  </a:cubicBezTo>
                  <a:cubicBezTo>
                    <a:pt x="250203" y="996975"/>
                    <a:pt x="295350" y="1001473"/>
                    <a:pt x="319737" y="994692"/>
                  </a:cubicBezTo>
                  <a:lnTo>
                    <a:pt x="332728" y="985444"/>
                  </a:lnTo>
                  <a:lnTo>
                    <a:pt x="334764" y="986859"/>
                  </a:lnTo>
                  <a:cubicBezTo>
                    <a:pt x="335481" y="990619"/>
                    <a:pt x="338616" y="991693"/>
                    <a:pt x="341393" y="990932"/>
                  </a:cubicBezTo>
                  <a:lnTo>
                    <a:pt x="344938" y="985441"/>
                  </a:lnTo>
                  <a:lnTo>
                    <a:pt x="345871" y="986859"/>
                  </a:lnTo>
                  <a:cubicBezTo>
                    <a:pt x="340855" y="1009418"/>
                    <a:pt x="298933" y="1009418"/>
                    <a:pt x="282093" y="1008344"/>
                  </a:cubicBezTo>
                  <a:cubicBezTo>
                    <a:pt x="269552" y="1007628"/>
                    <a:pt x="233363" y="1005121"/>
                    <a:pt x="233363" y="985427"/>
                  </a:cubicBezTo>
                  <a:cubicBezTo>
                    <a:pt x="233363" y="964658"/>
                    <a:pt x="272777" y="962867"/>
                    <a:pt x="286034" y="962509"/>
                  </a:cubicBezTo>
                  <a:close/>
                  <a:moveTo>
                    <a:pt x="1214638" y="960817"/>
                  </a:moveTo>
                  <a:lnTo>
                    <a:pt x="1214638" y="1067142"/>
                  </a:lnTo>
                  <a:lnTo>
                    <a:pt x="1217315" y="1061931"/>
                  </a:lnTo>
                  <a:cubicBezTo>
                    <a:pt x="1228446" y="1052962"/>
                    <a:pt x="1251889" y="1051681"/>
                    <a:pt x="1261347" y="1051411"/>
                  </a:cubicBezTo>
                  <a:cubicBezTo>
                    <a:pt x="1269275" y="1051231"/>
                    <a:pt x="1282516" y="1051231"/>
                    <a:pt x="1294317" y="1053839"/>
                  </a:cubicBezTo>
                  <a:lnTo>
                    <a:pt x="1309087" y="1059616"/>
                  </a:lnTo>
                  <a:lnTo>
                    <a:pt x="1309087" y="979594"/>
                  </a:lnTo>
                  <a:close/>
                  <a:moveTo>
                    <a:pt x="1679362" y="946638"/>
                  </a:moveTo>
                  <a:cubicBezTo>
                    <a:pt x="1680443" y="946276"/>
                    <a:pt x="1680803" y="947360"/>
                    <a:pt x="1680082" y="948083"/>
                  </a:cubicBezTo>
                  <a:cubicBezTo>
                    <a:pt x="1629278" y="980964"/>
                    <a:pt x="1575953" y="1010955"/>
                    <a:pt x="1523708" y="1042030"/>
                  </a:cubicBezTo>
                  <a:cubicBezTo>
                    <a:pt x="1522266" y="1042753"/>
                    <a:pt x="1520825" y="1040585"/>
                    <a:pt x="1522266" y="1039501"/>
                  </a:cubicBezTo>
                  <a:cubicBezTo>
                    <a:pt x="1574511" y="1008426"/>
                    <a:pt x="1626036" y="975906"/>
                    <a:pt x="1679362" y="946638"/>
                  </a:cubicBezTo>
                  <a:close/>
                  <a:moveTo>
                    <a:pt x="1125422" y="943080"/>
                  </a:moveTo>
                  <a:lnTo>
                    <a:pt x="1125422" y="1039208"/>
                  </a:lnTo>
                  <a:lnTo>
                    <a:pt x="1125422" y="1106183"/>
                  </a:lnTo>
                  <a:cubicBezTo>
                    <a:pt x="1125422" y="1111584"/>
                    <a:pt x="1123977" y="1119146"/>
                    <a:pt x="1125422" y="1124547"/>
                  </a:cubicBezTo>
                  <a:lnTo>
                    <a:pt x="1137151" y="1141993"/>
                  </a:lnTo>
                  <a:lnTo>
                    <a:pt x="1161976" y="1138720"/>
                  </a:lnTo>
                  <a:lnTo>
                    <a:pt x="1195826" y="1141202"/>
                  </a:lnTo>
                  <a:lnTo>
                    <a:pt x="1205744" y="1097946"/>
                  </a:lnTo>
                  <a:cubicBezTo>
                    <a:pt x="1207956" y="1063783"/>
                    <a:pt x="1202719" y="1026245"/>
                    <a:pt x="1202719" y="1008961"/>
                  </a:cubicBezTo>
                  <a:lnTo>
                    <a:pt x="1202719" y="958447"/>
                  </a:lnTo>
                  <a:close/>
                  <a:moveTo>
                    <a:pt x="618575" y="930761"/>
                  </a:moveTo>
                  <a:cubicBezTo>
                    <a:pt x="634482" y="930401"/>
                    <a:pt x="671356" y="930761"/>
                    <a:pt x="675694" y="951262"/>
                  </a:cubicBezTo>
                  <a:lnTo>
                    <a:pt x="674732" y="952881"/>
                  </a:lnTo>
                  <a:lnTo>
                    <a:pt x="671446" y="947351"/>
                  </a:lnTo>
                  <a:cubicBezTo>
                    <a:pt x="668645" y="946587"/>
                    <a:pt x="665391" y="947666"/>
                    <a:pt x="664487" y="951262"/>
                  </a:cubicBezTo>
                  <a:lnTo>
                    <a:pt x="662215" y="952889"/>
                  </a:lnTo>
                  <a:lnTo>
                    <a:pt x="650535" y="944608"/>
                  </a:lnTo>
                  <a:cubicBezTo>
                    <a:pt x="627658" y="938202"/>
                    <a:pt x="584955" y="941911"/>
                    <a:pt x="584955" y="952701"/>
                  </a:cubicBezTo>
                  <a:cubicBezTo>
                    <a:pt x="584955" y="963491"/>
                    <a:pt x="627658" y="967605"/>
                    <a:pt x="650535" y="961249"/>
                  </a:cubicBezTo>
                  <a:lnTo>
                    <a:pt x="662215" y="952889"/>
                  </a:lnTo>
                  <a:lnTo>
                    <a:pt x="664487" y="954499"/>
                  </a:lnTo>
                  <a:cubicBezTo>
                    <a:pt x="665391" y="958096"/>
                    <a:pt x="668645" y="959175"/>
                    <a:pt x="671446" y="958411"/>
                  </a:cubicBezTo>
                  <a:lnTo>
                    <a:pt x="674732" y="952881"/>
                  </a:lnTo>
                  <a:lnTo>
                    <a:pt x="675694" y="954499"/>
                  </a:lnTo>
                  <a:cubicBezTo>
                    <a:pt x="671356" y="976080"/>
                    <a:pt x="631228" y="975720"/>
                    <a:pt x="615322" y="975001"/>
                  </a:cubicBezTo>
                  <a:cubicBezTo>
                    <a:pt x="602669" y="974281"/>
                    <a:pt x="568325" y="971404"/>
                    <a:pt x="568325" y="952701"/>
                  </a:cubicBezTo>
                  <a:cubicBezTo>
                    <a:pt x="568325" y="932919"/>
                    <a:pt x="605922" y="931121"/>
                    <a:pt x="618575" y="930761"/>
                  </a:cubicBezTo>
                  <a:close/>
                  <a:moveTo>
                    <a:pt x="1690471" y="894251"/>
                  </a:moveTo>
                  <a:cubicBezTo>
                    <a:pt x="1691193" y="893889"/>
                    <a:pt x="1691914" y="895337"/>
                    <a:pt x="1691193" y="895699"/>
                  </a:cubicBezTo>
                  <a:cubicBezTo>
                    <a:pt x="1656196" y="919585"/>
                    <a:pt x="1619394" y="940938"/>
                    <a:pt x="1582954" y="963015"/>
                  </a:cubicBezTo>
                  <a:cubicBezTo>
                    <a:pt x="1582233" y="963377"/>
                    <a:pt x="1581150" y="961930"/>
                    <a:pt x="1582233" y="961206"/>
                  </a:cubicBezTo>
                  <a:cubicBezTo>
                    <a:pt x="1617951" y="938767"/>
                    <a:pt x="1653670" y="915242"/>
                    <a:pt x="1690471" y="894251"/>
                  </a:cubicBezTo>
                  <a:close/>
                  <a:moveTo>
                    <a:pt x="429497" y="891074"/>
                  </a:moveTo>
                  <a:cubicBezTo>
                    <a:pt x="445351" y="890714"/>
                    <a:pt x="482104" y="890714"/>
                    <a:pt x="486788" y="911575"/>
                  </a:cubicBezTo>
                  <a:lnTo>
                    <a:pt x="485790" y="913178"/>
                  </a:lnTo>
                  <a:lnTo>
                    <a:pt x="482419" y="907663"/>
                  </a:lnTo>
                  <a:cubicBezTo>
                    <a:pt x="479582" y="906899"/>
                    <a:pt x="476339" y="907978"/>
                    <a:pt x="475618" y="911575"/>
                  </a:cubicBezTo>
                  <a:lnTo>
                    <a:pt x="473314" y="913197"/>
                  </a:lnTo>
                  <a:lnTo>
                    <a:pt x="461504" y="904921"/>
                  </a:lnTo>
                  <a:cubicBezTo>
                    <a:pt x="438550" y="898515"/>
                    <a:pt x="395988" y="902223"/>
                    <a:pt x="395988" y="913013"/>
                  </a:cubicBezTo>
                  <a:cubicBezTo>
                    <a:pt x="395988" y="923533"/>
                    <a:pt x="438550" y="927782"/>
                    <a:pt x="461504" y="921511"/>
                  </a:cubicBezTo>
                  <a:lnTo>
                    <a:pt x="473314" y="913197"/>
                  </a:lnTo>
                  <a:lnTo>
                    <a:pt x="475618" y="914812"/>
                  </a:lnTo>
                  <a:cubicBezTo>
                    <a:pt x="476339" y="918409"/>
                    <a:pt x="479582" y="919398"/>
                    <a:pt x="482419" y="918588"/>
                  </a:cubicBezTo>
                  <a:lnTo>
                    <a:pt x="485790" y="913178"/>
                  </a:lnTo>
                  <a:lnTo>
                    <a:pt x="486788" y="914812"/>
                  </a:lnTo>
                  <a:cubicBezTo>
                    <a:pt x="482104" y="936392"/>
                    <a:pt x="442108" y="936032"/>
                    <a:pt x="426254" y="934953"/>
                  </a:cubicBezTo>
                  <a:cubicBezTo>
                    <a:pt x="413643" y="934234"/>
                    <a:pt x="379413" y="931716"/>
                    <a:pt x="379413" y="913013"/>
                  </a:cubicBezTo>
                  <a:cubicBezTo>
                    <a:pt x="379413" y="893232"/>
                    <a:pt x="416886" y="891434"/>
                    <a:pt x="429497" y="891074"/>
                  </a:cubicBezTo>
                  <a:close/>
                  <a:moveTo>
                    <a:pt x="831663" y="884680"/>
                  </a:moveTo>
                  <a:lnTo>
                    <a:pt x="831663" y="939855"/>
                  </a:lnTo>
                  <a:cubicBezTo>
                    <a:pt x="831663" y="945256"/>
                    <a:pt x="830223" y="952818"/>
                    <a:pt x="831663" y="958219"/>
                  </a:cubicBezTo>
                  <a:lnTo>
                    <a:pt x="843382" y="975607"/>
                  </a:lnTo>
                  <a:lnTo>
                    <a:pt x="869400" y="972396"/>
                  </a:lnTo>
                  <a:lnTo>
                    <a:pt x="901886" y="974657"/>
                  </a:lnTo>
                  <a:lnTo>
                    <a:pt x="911761" y="931483"/>
                  </a:lnTo>
                  <a:lnTo>
                    <a:pt x="911345" y="900521"/>
                  </a:lnTo>
                  <a:close/>
                  <a:moveTo>
                    <a:pt x="449126" y="808072"/>
                  </a:moveTo>
                  <a:cubicBezTo>
                    <a:pt x="434371" y="811675"/>
                    <a:pt x="418177" y="825724"/>
                    <a:pt x="404861" y="832928"/>
                  </a:cubicBezTo>
                  <a:lnTo>
                    <a:pt x="156988" y="972745"/>
                  </a:lnTo>
                  <a:lnTo>
                    <a:pt x="128915" y="989427"/>
                  </a:lnTo>
                  <a:lnTo>
                    <a:pt x="127897" y="989154"/>
                  </a:lnTo>
                  <a:lnTo>
                    <a:pt x="28070" y="1045463"/>
                  </a:lnTo>
                  <a:lnTo>
                    <a:pt x="23597" y="1047890"/>
                  </a:lnTo>
                  <a:lnTo>
                    <a:pt x="293111" y="1104218"/>
                  </a:lnTo>
                  <a:cubicBezTo>
                    <a:pt x="603438" y="1168557"/>
                    <a:pt x="913405" y="1232895"/>
                    <a:pt x="1223732" y="1297593"/>
                  </a:cubicBezTo>
                  <a:cubicBezTo>
                    <a:pt x="1251812" y="1303344"/>
                    <a:pt x="1287453" y="1317003"/>
                    <a:pt x="1316614" y="1316643"/>
                  </a:cubicBezTo>
                  <a:cubicBezTo>
                    <a:pt x="1322374" y="1316643"/>
                    <a:pt x="1315894" y="1319519"/>
                    <a:pt x="1327774" y="1310893"/>
                  </a:cubicBezTo>
                  <a:cubicBezTo>
                    <a:pt x="1349375" y="1295796"/>
                    <a:pt x="1372775" y="1282857"/>
                    <a:pt x="1394736" y="1268479"/>
                  </a:cubicBezTo>
                  <a:lnTo>
                    <a:pt x="1442673" y="1238087"/>
                  </a:lnTo>
                  <a:lnTo>
                    <a:pt x="1442009" y="1236804"/>
                  </a:lnTo>
                  <a:lnTo>
                    <a:pt x="1443946" y="1002697"/>
                  </a:lnTo>
                  <a:lnTo>
                    <a:pt x="1439507" y="1005478"/>
                  </a:lnTo>
                  <a:cubicBezTo>
                    <a:pt x="1432670" y="1004397"/>
                    <a:pt x="1426192" y="1002956"/>
                    <a:pt x="1419354" y="1001515"/>
                  </a:cubicBezTo>
                  <a:lnTo>
                    <a:pt x="1409581" y="999572"/>
                  </a:lnTo>
                  <a:lnTo>
                    <a:pt x="1409581" y="1101630"/>
                  </a:lnTo>
                  <a:cubicBezTo>
                    <a:pt x="1409581" y="1123775"/>
                    <a:pt x="1411742" y="1148261"/>
                    <a:pt x="1406519" y="1168155"/>
                  </a:cubicBezTo>
                  <a:lnTo>
                    <a:pt x="1400898" y="1178009"/>
                  </a:lnTo>
                  <a:lnTo>
                    <a:pt x="1409850" y="1190206"/>
                  </a:lnTo>
                  <a:lnTo>
                    <a:pt x="1408741" y="1191806"/>
                  </a:lnTo>
                  <a:lnTo>
                    <a:pt x="1405043" y="1186474"/>
                  </a:lnTo>
                  <a:cubicBezTo>
                    <a:pt x="1402212" y="1185675"/>
                    <a:pt x="1399067" y="1186652"/>
                    <a:pt x="1398349" y="1190206"/>
                  </a:cubicBezTo>
                  <a:lnTo>
                    <a:pt x="1396099" y="1191805"/>
                  </a:lnTo>
                  <a:lnTo>
                    <a:pt x="1393914" y="1190252"/>
                  </a:lnTo>
                  <a:lnTo>
                    <a:pt x="1391954" y="1193687"/>
                  </a:lnTo>
                  <a:lnTo>
                    <a:pt x="1373028" y="1201446"/>
                  </a:lnTo>
                  <a:lnTo>
                    <a:pt x="1383331" y="1200880"/>
                  </a:lnTo>
                  <a:lnTo>
                    <a:pt x="1396099" y="1191805"/>
                  </a:lnTo>
                  <a:lnTo>
                    <a:pt x="1398349" y="1193405"/>
                  </a:lnTo>
                  <a:cubicBezTo>
                    <a:pt x="1399067" y="1196959"/>
                    <a:pt x="1402212" y="1197936"/>
                    <a:pt x="1405043" y="1197137"/>
                  </a:cubicBezTo>
                  <a:lnTo>
                    <a:pt x="1408741" y="1191806"/>
                  </a:lnTo>
                  <a:lnTo>
                    <a:pt x="1409850" y="1193405"/>
                  </a:lnTo>
                  <a:cubicBezTo>
                    <a:pt x="1404818" y="1215796"/>
                    <a:pt x="1362405" y="1215440"/>
                    <a:pt x="1345871" y="1214730"/>
                  </a:cubicBezTo>
                  <a:cubicBezTo>
                    <a:pt x="1332932" y="1214019"/>
                    <a:pt x="1296988" y="1211176"/>
                    <a:pt x="1296988" y="1191983"/>
                  </a:cubicBezTo>
                  <a:cubicBezTo>
                    <a:pt x="1296988" y="1186830"/>
                    <a:pt x="1299459" y="1182854"/>
                    <a:pt x="1303368" y="1179783"/>
                  </a:cubicBezTo>
                  <a:lnTo>
                    <a:pt x="1315887" y="1174135"/>
                  </a:lnTo>
                  <a:lnTo>
                    <a:pt x="1310213" y="1161134"/>
                  </a:lnTo>
                  <a:cubicBezTo>
                    <a:pt x="1307939" y="1148351"/>
                    <a:pt x="1307658" y="1134285"/>
                    <a:pt x="1307945" y="1120850"/>
                  </a:cubicBezTo>
                  <a:lnTo>
                    <a:pt x="1308982" y="1087724"/>
                  </a:lnTo>
                  <a:lnTo>
                    <a:pt x="1292560" y="1093762"/>
                  </a:lnTo>
                  <a:cubicBezTo>
                    <a:pt x="1279994" y="1096280"/>
                    <a:pt x="1266032" y="1096010"/>
                    <a:pt x="1258105" y="1095651"/>
                  </a:cubicBezTo>
                  <a:cubicBezTo>
                    <a:pt x="1248646" y="1095111"/>
                    <a:pt x="1227027" y="1093560"/>
                    <a:pt x="1216809" y="1084928"/>
                  </a:cubicBezTo>
                  <a:lnTo>
                    <a:pt x="1214740" y="1080743"/>
                  </a:lnTo>
                  <a:lnTo>
                    <a:pt x="1215067" y="1106807"/>
                  </a:lnTo>
                  <a:cubicBezTo>
                    <a:pt x="1214954" y="1118189"/>
                    <a:pt x="1214187" y="1129296"/>
                    <a:pt x="1211568" y="1139265"/>
                  </a:cubicBezTo>
                  <a:lnTo>
                    <a:pt x="1207925" y="1145661"/>
                  </a:lnTo>
                  <a:lnTo>
                    <a:pt x="1213119" y="1147666"/>
                  </a:lnTo>
                  <a:cubicBezTo>
                    <a:pt x="1217693" y="1150693"/>
                    <a:pt x="1221007" y="1154713"/>
                    <a:pt x="1222172" y="1160044"/>
                  </a:cubicBezTo>
                  <a:lnTo>
                    <a:pt x="1221138" y="1161659"/>
                  </a:lnTo>
                  <a:lnTo>
                    <a:pt x="1217648" y="1156313"/>
                  </a:lnTo>
                  <a:cubicBezTo>
                    <a:pt x="1214826" y="1155513"/>
                    <a:pt x="1211602" y="1156490"/>
                    <a:pt x="1210706" y="1160044"/>
                  </a:cubicBezTo>
                  <a:lnTo>
                    <a:pt x="1208463" y="1161643"/>
                  </a:lnTo>
                  <a:lnTo>
                    <a:pt x="1201606" y="1156753"/>
                  </a:lnTo>
                  <a:lnTo>
                    <a:pt x="1196962" y="1164904"/>
                  </a:lnTo>
                  <a:lnTo>
                    <a:pt x="1181001" y="1171530"/>
                  </a:lnTo>
                  <a:lnTo>
                    <a:pt x="1195735" y="1170718"/>
                  </a:lnTo>
                  <a:lnTo>
                    <a:pt x="1208463" y="1161643"/>
                  </a:lnTo>
                  <a:lnTo>
                    <a:pt x="1210706" y="1163243"/>
                  </a:lnTo>
                  <a:cubicBezTo>
                    <a:pt x="1211602" y="1166797"/>
                    <a:pt x="1214826" y="1167863"/>
                    <a:pt x="1217648" y="1167108"/>
                  </a:cubicBezTo>
                  <a:lnTo>
                    <a:pt x="1221138" y="1161659"/>
                  </a:lnTo>
                  <a:lnTo>
                    <a:pt x="1222172" y="1163243"/>
                  </a:lnTo>
                  <a:cubicBezTo>
                    <a:pt x="1217155" y="1185634"/>
                    <a:pt x="1174875" y="1185278"/>
                    <a:pt x="1158393" y="1184568"/>
                  </a:cubicBezTo>
                  <a:cubicBezTo>
                    <a:pt x="1145494" y="1183857"/>
                    <a:pt x="1109663" y="1181014"/>
                    <a:pt x="1109663" y="1161821"/>
                  </a:cubicBezTo>
                  <a:cubicBezTo>
                    <a:pt x="1109663" y="1156668"/>
                    <a:pt x="1112126" y="1152692"/>
                    <a:pt x="1116023" y="1149615"/>
                  </a:cubicBezTo>
                  <a:lnTo>
                    <a:pt x="1121398" y="1147169"/>
                  </a:lnTo>
                  <a:lnTo>
                    <a:pt x="1114992" y="1132514"/>
                  </a:lnTo>
                  <a:cubicBezTo>
                    <a:pt x="1110432" y="1106903"/>
                    <a:pt x="1113864" y="1076116"/>
                    <a:pt x="1113864" y="1055411"/>
                  </a:cubicBezTo>
                  <a:lnTo>
                    <a:pt x="1113864" y="940783"/>
                  </a:lnTo>
                  <a:lnTo>
                    <a:pt x="920631" y="902367"/>
                  </a:lnTo>
                  <a:lnTo>
                    <a:pt x="920631" y="906367"/>
                  </a:lnTo>
                  <a:cubicBezTo>
                    <a:pt x="920631" y="928512"/>
                    <a:pt x="922792" y="952998"/>
                    <a:pt x="917569" y="972892"/>
                  </a:cubicBezTo>
                  <a:lnTo>
                    <a:pt x="913929" y="979272"/>
                  </a:lnTo>
                  <a:lnTo>
                    <a:pt x="918153" y="980943"/>
                  </a:lnTo>
                  <a:cubicBezTo>
                    <a:pt x="922520" y="983883"/>
                    <a:pt x="925706" y="987771"/>
                    <a:pt x="926881" y="992897"/>
                  </a:cubicBezTo>
                  <a:lnTo>
                    <a:pt x="925920" y="994335"/>
                  </a:lnTo>
                  <a:lnTo>
                    <a:pt x="922317" y="988940"/>
                  </a:lnTo>
                  <a:cubicBezTo>
                    <a:pt x="919470" y="988221"/>
                    <a:pt x="916216" y="989300"/>
                    <a:pt x="915312" y="992897"/>
                  </a:cubicBezTo>
                  <a:lnTo>
                    <a:pt x="913292" y="994343"/>
                  </a:lnTo>
                  <a:lnTo>
                    <a:pt x="907623" y="990326"/>
                  </a:lnTo>
                  <a:lnTo>
                    <a:pt x="903004" y="998424"/>
                  </a:lnTo>
                  <a:lnTo>
                    <a:pt x="890783" y="1003434"/>
                  </a:lnTo>
                  <a:lnTo>
                    <a:pt x="901360" y="1002883"/>
                  </a:lnTo>
                  <a:lnTo>
                    <a:pt x="913292" y="994343"/>
                  </a:lnTo>
                  <a:lnTo>
                    <a:pt x="915312" y="995774"/>
                  </a:lnTo>
                  <a:cubicBezTo>
                    <a:pt x="916216" y="999371"/>
                    <a:pt x="919470" y="1000450"/>
                    <a:pt x="922317" y="999731"/>
                  </a:cubicBezTo>
                  <a:lnTo>
                    <a:pt x="925920" y="994335"/>
                  </a:lnTo>
                  <a:lnTo>
                    <a:pt x="926881" y="995774"/>
                  </a:lnTo>
                  <a:cubicBezTo>
                    <a:pt x="922181" y="1017355"/>
                    <a:pt x="882053" y="1017355"/>
                    <a:pt x="866147" y="1016276"/>
                  </a:cubicBezTo>
                  <a:cubicBezTo>
                    <a:pt x="853494" y="1015916"/>
                    <a:pt x="819150" y="1013039"/>
                    <a:pt x="819150" y="994336"/>
                  </a:cubicBezTo>
                  <a:cubicBezTo>
                    <a:pt x="819150" y="989390"/>
                    <a:pt x="821500" y="985569"/>
                    <a:pt x="825222" y="982613"/>
                  </a:cubicBezTo>
                  <a:lnTo>
                    <a:pt x="828014" y="981339"/>
                  </a:lnTo>
                  <a:lnTo>
                    <a:pt x="821263" y="965871"/>
                  </a:lnTo>
                  <a:cubicBezTo>
                    <a:pt x="816716" y="940305"/>
                    <a:pt x="820137" y="909608"/>
                    <a:pt x="820137" y="889084"/>
                  </a:cubicBezTo>
                  <a:lnTo>
                    <a:pt x="820137" y="882389"/>
                  </a:lnTo>
                  <a:lnTo>
                    <a:pt x="591278" y="836891"/>
                  </a:lnTo>
                  <a:lnTo>
                    <a:pt x="498440" y="818512"/>
                  </a:lnTo>
                  <a:lnTo>
                    <a:pt x="491133" y="823795"/>
                  </a:lnTo>
                  <a:cubicBezTo>
                    <a:pt x="485313" y="827092"/>
                    <a:pt x="479856" y="830389"/>
                    <a:pt x="474035" y="834052"/>
                  </a:cubicBezTo>
                  <a:cubicBezTo>
                    <a:pt x="472580" y="834785"/>
                    <a:pt x="471488" y="832953"/>
                    <a:pt x="472580" y="831854"/>
                  </a:cubicBezTo>
                  <a:cubicBezTo>
                    <a:pt x="478037" y="828191"/>
                    <a:pt x="483494" y="823795"/>
                    <a:pt x="488951" y="820131"/>
                  </a:cubicBezTo>
                  <a:lnTo>
                    <a:pt x="493474" y="817529"/>
                  </a:lnTo>
                  <a:lnTo>
                    <a:pt x="474915" y="813855"/>
                  </a:lnTo>
                  <a:lnTo>
                    <a:pt x="450195" y="830488"/>
                  </a:lnTo>
                  <a:cubicBezTo>
                    <a:pt x="449115" y="831604"/>
                    <a:pt x="447675" y="829372"/>
                    <a:pt x="449115" y="828256"/>
                  </a:cubicBezTo>
                  <a:lnTo>
                    <a:pt x="472896" y="813455"/>
                  </a:lnTo>
                  <a:lnTo>
                    <a:pt x="462082" y="811314"/>
                  </a:lnTo>
                  <a:cubicBezTo>
                    <a:pt x="455244" y="809513"/>
                    <a:pt x="443368" y="809873"/>
                    <a:pt x="449126" y="808072"/>
                  </a:cubicBezTo>
                  <a:close/>
                  <a:moveTo>
                    <a:pt x="1447770" y="551204"/>
                  </a:moveTo>
                  <a:lnTo>
                    <a:pt x="1447814" y="552013"/>
                  </a:lnTo>
                  <a:lnTo>
                    <a:pt x="1447998" y="551244"/>
                  </a:lnTo>
                  <a:close/>
                  <a:moveTo>
                    <a:pt x="1409581" y="545585"/>
                  </a:moveTo>
                  <a:lnTo>
                    <a:pt x="1409581" y="862537"/>
                  </a:lnTo>
                  <a:lnTo>
                    <a:pt x="1409581" y="987776"/>
                  </a:lnTo>
                  <a:lnTo>
                    <a:pt x="1442386" y="994311"/>
                  </a:lnTo>
                  <a:lnTo>
                    <a:pt x="1443993" y="996980"/>
                  </a:lnTo>
                  <a:lnTo>
                    <a:pt x="1447410" y="583972"/>
                  </a:lnTo>
                  <a:cubicBezTo>
                    <a:pt x="1447590" y="579471"/>
                    <a:pt x="1448310" y="573619"/>
                    <a:pt x="1448670" y="567723"/>
                  </a:cubicBezTo>
                  <a:lnTo>
                    <a:pt x="1447905" y="553671"/>
                  </a:lnTo>
                  <a:lnTo>
                    <a:pt x="1448130" y="553725"/>
                  </a:lnTo>
                  <a:lnTo>
                    <a:pt x="1449020" y="552906"/>
                  </a:lnTo>
                  <a:lnTo>
                    <a:pt x="1447846" y="552592"/>
                  </a:lnTo>
                  <a:lnTo>
                    <a:pt x="1447905" y="553671"/>
                  </a:lnTo>
                  <a:lnTo>
                    <a:pt x="1419056" y="546838"/>
                  </a:lnTo>
                  <a:close/>
                  <a:moveTo>
                    <a:pt x="1320613" y="530056"/>
                  </a:moveTo>
                  <a:lnTo>
                    <a:pt x="1320613" y="840932"/>
                  </a:lnTo>
                  <a:lnTo>
                    <a:pt x="1320613" y="970056"/>
                  </a:lnTo>
                  <a:lnTo>
                    <a:pt x="1397694" y="985409"/>
                  </a:lnTo>
                  <a:lnTo>
                    <a:pt x="1397694" y="765315"/>
                  </a:lnTo>
                  <a:lnTo>
                    <a:pt x="1397694" y="544013"/>
                  </a:lnTo>
                  <a:lnTo>
                    <a:pt x="1389443" y="542922"/>
                  </a:lnTo>
                  <a:close/>
                  <a:moveTo>
                    <a:pt x="1214638" y="510246"/>
                  </a:moveTo>
                  <a:lnTo>
                    <a:pt x="1214638" y="833962"/>
                  </a:lnTo>
                  <a:lnTo>
                    <a:pt x="1214638" y="948948"/>
                  </a:lnTo>
                  <a:lnTo>
                    <a:pt x="1309087" y="967760"/>
                  </a:lnTo>
                  <a:lnTo>
                    <a:pt x="1309087" y="796642"/>
                  </a:lnTo>
                  <a:lnTo>
                    <a:pt x="1309087" y="527901"/>
                  </a:lnTo>
                  <a:close/>
                  <a:moveTo>
                    <a:pt x="1320613" y="502415"/>
                  </a:moveTo>
                  <a:lnTo>
                    <a:pt x="1320613" y="518158"/>
                  </a:lnTo>
                  <a:lnTo>
                    <a:pt x="1397694" y="532533"/>
                  </a:lnTo>
                  <a:lnTo>
                    <a:pt x="1397694" y="505924"/>
                  </a:lnTo>
                  <a:lnTo>
                    <a:pt x="1392659" y="507702"/>
                  </a:lnTo>
                  <a:cubicBezTo>
                    <a:pt x="1379305" y="510235"/>
                    <a:pt x="1364457" y="509879"/>
                    <a:pt x="1356127" y="509524"/>
                  </a:cubicBezTo>
                  <a:cubicBezTo>
                    <a:pt x="1349608" y="509168"/>
                    <a:pt x="1337205" y="508369"/>
                    <a:pt x="1326431" y="505214"/>
                  </a:cubicBezTo>
                  <a:close/>
                  <a:moveTo>
                    <a:pt x="1125422" y="493568"/>
                  </a:moveTo>
                  <a:lnTo>
                    <a:pt x="1125422" y="812357"/>
                  </a:lnTo>
                  <a:lnTo>
                    <a:pt x="1125422" y="931178"/>
                  </a:lnTo>
                  <a:lnTo>
                    <a:pt x="1202719" y="946574"/>
                  </a:lnTo>
                  <a:lnTo>
                    <a:pt x="1202719" y="736740"/>
                  </a:lnTo>
                  <a:lnTo>
                    <a:pt x="1202719" y="508017"/>
                  </a:lnTo>
                  <a:close/>
                  <a:moveTo>
                    <a:pt x="1349678" y="475251"/>
                  </a:moveTo>
                  <a:cubicBezTo>
                    <a:pt x="1335253" y="476832"/>
                    <a:pt x="1323896" y="480780"/>
                    <a:pt x="1323896" y="486778"/>
                  </a:cubicBezTo>
                  <a:cubicBezTo>
                    <a:pt x="1323896" y="498240"/>
                    <a:pt x="1369323" y="502704"/>
                    <a:pt x="1393870" y="495974"/>
                  </a:cubicBezTo>
                  <a:lnTo>
                    <a:pt x="1397694" y="493290"/>
                  </a:lnTo>
                  <a:lnTo>
                    <a:pt x="1397694" y="480616"/>
                  </a:lnTo>
                  <a:lnTo>
                    <a:pt x="1393870" y="477931"/>
                  </a:lnTo>
                  <a:cubicBezTo>
                    <a:pt x="1381596" y="474458"/>
                    <a:pt x="1364103" y="473671"/>
                    <a:pt x="1349678" y="475251"/>
                  </a:cubicBezTo>
                  <a:close/>
                  <a:moveTo>
                    <a:pt x="1202719" y="470336"/>
                  </a:moveTo>
                  <a:lnTo>
                    <a:pt x="1186599" y="476149"/>
                  </a:lnTo>
                  <a:cubicBezTo>
                    <a:pt x="1173387" y="478745"/>
                    <a:pt x="1158696" y="478477"/>
                    <a:pt x="1150455" y="478119"/>
                  </a:cubicBezTo>
                  <a:lnTo>
                    <a:pt x="1125422" y="474397"/>
                  </a:lnTo>
                  <a:lnTo>
                    <a:pt x="1125422" y="481756"/>
                  </a:lnTo>
                  <a:lnTo>
                    <a:pt x="1202719" y="496171"/>
                  </a:lnTo>
                  <a:close/>
                  <a:moveTo>
                    <a:pt x="920631" y="455387"/>
                  </a:moveTo>
                  <a:lnTo>
                    <a:pt x="920631" y="667274"/>
                  </a:lnTo>
                  <a:lnTo>
                    <a:pt x="920631" y="890387"/>
                  </a:lnTo>
                  <a:lnTo>
                    <a:pt x="1113864" y="928876"/>
                  </a:lnTo>
                  <a:lnTo>
                    <a:pt x="1113864" y="768067"/>
                  </a:lnTo>
                  <a:lnTo>
                    <a:pt x="1113864" y="491410"/>
                  </a:lnTo>
                  <a:close/>
                  <a:moveTo>
                    <a:pt x="398253" y="446575"/>
                  </a:moveTo>
                  <a:cubicBezTo>
                    <a:pt x="398972" y="446214"/>
                    <a:pt x="399690" y="447296"/>
                    <a:pt x="398972" y="447657"/>
                  </a:cubicBezTo>
                  <a:cubicBezTo>
                    <a:pt x="382078" y="458481"/>
                    <a:pt x="363747" y="467501"/>
                    <a:pt x="345775" y="476881"/>
                  </a:cubicBezTo>
                  <a:cubicBezTo>
                    <a:pt x="344338" y="477603"/>
                    <a:pt x="342900" y="475078"/>
                    <a:pt x="344338" y="474356"/>
                  </a:cubicBezTo>
                  <a:cubicBezTo>
                    <a:pt x="361950" y="464975"/>
                    <a:pt x="379922" y="454512"/>
                    <a:pt x="398253" y="446575"/>
                  </a:cubicBezTo>
                  <a:close/>
                  <a:moveTo>
                    <a:pt x="1144169" y="443588"/>
                  </a:moveTo>
                  <a:cubicBezTo>
                    <a:pt x="1137010" y="444384"/>
                    <a:pt x="1130610" y="445777"/>
                    <a:pt x="1125998" y="447726"/>
                  </a:cubicBezTo>
                  <a:lnTo>
                    <a:pt x="1125422" y="448306"/>
                  </a:lnTo>
                  <a:lnTo>
                    <a:pt x="1125422" y="461911"/>
                  </a:lnTo>
                  <a:lnTo>
                    <a:pt x="1125998" y="462475"/>
                  </a:lnTo>
                  <a:cubicBezTo>
                    <a:pt x="1139832" y="468294"/>
                    <a:pt x="1169771" y="469553"/>
                    <a:pt x="1187948" y="464467"/>
                  </a:cubicBezTo>
                  <a:lnTo>
                    <a:pt x="1200536" y="455380"/>
                  </a:lnTo>
                  <a:lnTo>
                    <a:pt x="1202719" y="456956"/>
                  </a:lnTo>
                  <a:lnTo>
                    <a:pt x="1202719" y="453804"/>
                  </a:lnTo>
                  <a:lnTo>
                    <a:pt x="1200536" y="455380"/>
                  </a:lnTo>
                  <a:lnTo>
                    <a:pt x="1187948" y="446288"/>
                  </a:lnTo>
                  <a:cubicBezTo>
                    <a:pt x="1175830" y="442789"/>
                    <a:pt x="1158485" y="441996"/>
                    <a:pt x="1144169" y="443588"/>
                  </a:cubicBezTo>
                  <a:close/>
                  <a:moveTo>
                    <a:pt x="831663" y="438801"/>
                  </a:moveTo>
                  <a:lnTo>
                    <a:pt x="831663" y="645669"/>
                  </a:lnTo>
                  <a:lnTo>
                    <a:pt x="831663" y="872667"/>
                  </a:lnTo>
                  <a:lnTo>
                    <a:pt x="911184" y="888506"/>
                  </a:lnTo>
                  <a:lnTo>
                    <a:pt x="911080" y="880745"/>
                  </a:lnTo>
                  <a:cubicBezTo>
                    <a:pt x="910050" y="864958"/>
                    <a:pt x="908744" y="851275"/>
                    <a:pt x="908744" y="842633"/>
                  </a:cubicBezTo>
                  <a:lnTo>
                    <a:pt x="908744" y="570052"/>
                  </a:lnTo>
                  <a:lnTo>
                    <a:pt x="908744" y="453171"/>
                  </a:lnTo>
                  <a:close/>
                  <a:moveTo>
                    <a:pt x="369317" y="425939"/>
                  </a:moveTo>
                  <a:cubicBezTo>
                    <a:pt x="370036" y="425576"/>
                    <a:pt x="371115" y="427029"/>
                    <a:pt x="370036" y="427393"/>
                  </a:cubicBezTo>
                  <a:cubicBezTo>
                    <a:pt x="335152" y="447380"/>
                    <a:pt x="298830" y="465550"/>
                    <a:pt x="263227" y="484447"/>
                  </a:cubicBezTo>
                  <a:cubicBezTo>
                    <a:pt x="261788" y="485537"/>
                    <a:pt x="260350" y="482994"/>
                    <a:pt x="261788" y="482267"/>
                  </a:cubicBezTo>
                  <a:cubicBezTo>
                    <a:pt x="297751" y="463006"/>
                    <a:pt x="332995" y="443383"/>
                    <a:pt x="369317" y="425939"/>
                  </a:cubicBezTo>
                  <a:close/>
                  <a:moveTo>
                    <a:pt x="1699130" y="414415"/>
                  </a:moveTo>
                  <a:lnTo>
                    <a:pt x="1459292" y="552297"/>
                  </a:lnTo>
                  <a:lnTo>
                    <a:pt x="1459292" y="574250"/>
                  </a:lnTo>
                  <a:lnTo>
                    <a:pt x="1455691" y="974303"/>
                  </a:lnTo>
                  <a:cubicBezTo>
                    <a:pt x="1455331" y="1040199"/>
                    <a:pt x="1454611" y="1106094"/>
                    <a:pt x="1453891" y="1171629"/>
                  </a:cubicBezTo>
                  <a:cubicBezTo>
                    <a:pt x="1453891" y="1187473"/>
                    <a:pt x="1458212" y="1210878"/>
                    <a:pt x="1453531" y="1226002"/>
                  </a:cubicBezTo>
                  <a:lnTo>
                    <a:pt x="1453531" y="1226740"/>
                  </a:lnTo>
                  <a:lnTo>
                    <a:pt x="1449364" y="1231116"/>
                  </a:lnTo>
                  <a:lnTo>
                    <a:pt x="1449255" y="1231133"/>
                  </a:lnTo>
                  <a:cubicBezTo>
                    <a:pt x="1448558" y="1231628"/>
                    <a:pt x="1448232" y="1232146"/>
                    <a:pt x="1448822" y="1231685"/>
                  </a:cubicBezTo>
                  <a:lnTo>
                    <a:pt x="1449364" y="1231116"/>
                  </a:lnTo>
                  <a:lnTo>
                    <a:pt x="1451916" y="1230717"/>
                  </a:lnTo>
                  <a:lnTo>
                    <a:pt x="1452278" y="1231998"/>
                  </a:lnTo>
                  <a:lnTo>
                    <a:pt x="1453531" y="1231203"/>
                  </a:lnTo>
                  <a:lnTo>
                    <a:pt x="1453531" y="1226740"/>
                  </a:lnTo>
                  <a:lnTo>
                    <a:pt x="1453891" y="1226362"/>
                  </a:lnTo>
                  <a:cubicBezTo>
                    <a:pt x="1469373" y="1207998"/>
                    <a:pt x="1505738" y="1194314"/>
                    <a:pt x="1526261" y="1181712"/>
                  </a:cubicBezTo>
                  <a:lnTo>
                    <a:pt x="1628514" y="1118697"/>
                  </a:lnTo>
                  <a:lnTo>
                    <a:pt x="1647667" y="1108123"/>
                  </a:lnTo>
                  <a:lnTo>
                    <a:pt x="1685423" y="1084186"/>
                  </a:lnTo>
                  <a:lnTo>
                    <a:pt x="1694403" y="1078007"/>
                  </a:lnTo>
                  <a:lnTo>
                    <a:pt x="1696205" y="1077350"/>
                  </a:lnTo>
                  <a:lnTo>
                    <a:pt x="1696221" y="1077340"/>
                  </a:lnTo>
                  <a:lnTo>
                    <a:pt x="1696318" y="1073629"/>
                  </a:lnTo>
                  <a:lnTo>
                    <a:pt x="1614698" y="1118978"/>
                  </a:lnTo>
                  <a:cubicBezTo>
                    <a:pt x="1579913" y="1138461"/>
                    <a:pt x="1545441" y="1158442"/>
                    <a:pt x="1511868" y="1180141"/>
                  </a:cubicBezTo>
                  <a:cubicBezTo>
                    <a:pt x="1510790" y="1180865"/>
                    <a:pt x="1509713" y="1179056"/>
                    <a:pt x="1510790" y="1178333"/>
                  </a:cubicBezTo>
                  <a:cubicBezTo>
                    <a:pt x="1544005" y="1156453"/>
                    <a:pt x="1577668" y="1134755"/>
                    <a:pt x="1612140" y="1114502"/>
                  </a:cubicBezTo>
                  <a:lnTo>
                    <a:pt x="1696394" y="1070746"/>
                  </a:lnTo>
                  <a:lnTo>
                    <a:pt x="1696563" y="1064324"/>
                  </a:lnTo>
                  <a:lnTo>
                    <a:pt x="1696429" y="1053875"/>
                  </a:lnTo>
                  <a:lnTo>
                    <a:pt x="1694345" y="1050327"/>
                  </a:lnTo>
                  <a:lnTo>
                    <a:pt x="1696367" y="1049053"/>
                  </a:lnTo>
                  <a:lnTo>
                    <a:pt x="1696041" y="1023635"/>
                  </a:lnTo>
                  <a:lnTo>
                    <a:pt x="1546808" y="1127757"/>
                  </a:lnTo>
                  <a:cubicBezTo>
                    <a:pt x="1545723" y="1128478"/>
                    <a:pt x="1544638" y="1126314"/>
                    <a:pt x="1545723" y="1125592"/>
                  </a:cubicBezTo>
                  <a:cubicBezTo>
                    <a:pt x="1571398" y="1107733"/>
                    <a:pt x="1596169" y="1087889"/>
                    <a:pt x="1621572" y="1068992"/>
                  </a:cubicBezTo>
                  <a:lnTo>
                    <a:pt x="1696013" y="1021403"/>
                  </a:lnTo>
                  <a:lnTo>
                    <a:pt x="1695703" y="997215"/>
                  </a:lnTo>
                  <a:lnTo>
                    <a:pt x="1470964" y="1132524"/>
                  </a:lnTo>
                  <a:cubicBezTo>
                    <a:pt x="1469521" y="1133242"/>
                    <a:pt x="1468438" y="1131088"/>
                    <a:pt x="1469882" y="1130370"/>
                  </a:cubicBezTo>
                  <a:cubicBezTo>
                    <a:pt x="1507777" y="1106498"/>
                    <a:pt x="1545401" y="1081728"/>
                    <a:pt x="1583612" y="1057946"/>
                  </a:cubicBezTo>
                  <a:lnTo>
                    <a:pt x="1695666" y="994391"/>
                  </a:lnTo>
                  <a:lnTo>
                    <a:pt x="1694088" y="871274"/>
                  </a:lnTo>
                  <a:lnTo>
                    <a:pt x="1694847" y="836968"/>
                  </a:lnTo>
                  <a:lnTo>
                    <a:pt x="1654342" y="862003"/>
                  </a:lnTo>
                  <a:cubicBezTo>
                    <a:pt x="1637025" y="871800"/>
                    <a:pt x="1619483" y="881234"/>
                    <a:pt x="1602211" y="891213"/>
                  </a:cubicBezTo>
                  <a:cubicBezTo>
                    <a:pt x="1600412" y="891938"/>
                    <a:pt x="1598613" y="889036"/>
                    <a:pt x="1600412" y="887947"/>
                  </a:cubicBezTo>
                  <a:lnTo>
                    <a:pt x="1694905" y="834349"/>
                  </a:lnTo>
                  <a:lnTo>
                    <a:pt x="1698363" y="677954"/>
                  </a:lnTo>
                  <a:cubicBezTo>
                    <a:pt x="1698363" y="609178"/>
                    <a:pt x="1698724" y="540402"/>
                    <a:pt x="1699084" y="471626"/>
                  </a:cubicBezTo>
                  <a:cubicBezTo>
                    <a:pt x="1699084" y="453622"/>
                    <a:pt x="1696203" y="433457"/>
                    <a:pt x="1699084" y="415813"/>
                  </a:cubicBezTo>
                  <a:close/>
                  <a:moveTo>
                    <a:pt x="908744" y="400660"/>
                  </a:moveTo>
                  <a:lnTo>
                    <a:pt x="901621" y="407758"/>
                  </a:lnTo>
                  <a:lnTo>
                    <a:pt x="908744" y="414602"/>
                  </a:lnTo>
                  <a:close/>
                  <a:moveTo>
                    <a:pt x="1504400" y="397720"/>
                  </a:moveTo>
                  <a:cubicBezTo>
                    <a:pt x="1520307" y="397001"/>
                    <a:pt x="1557181" y="397361"/>
                    <a:pt x="1561519" y="417862"/>
                  </a:cubicBezTo>
                  <a:lnTo>
                    <a:pt x="1560508" y="419480"/>
                  </a:lnTo>
                  <a:lnTo>
                    <a:pt x="1557136" y="414085"/>
                  </a:lnTo>
                  <a:cubicBezTo>
                    <a:pt x="1554289" y="413276"/>
                    <a:pt x="1551035" y="414265"/>
                    <a:pt x="1550312" y="417862"/>
                  </a:cubicBezTo>
                  <a:lnTo>
                    <a:pt x="1548018" y="419480"/>
                  </a:lnTo>
                  <a:lnTo>
                    <a:pt x="1536304" y="411214"/>
                  </a:lnTo>
                  <a:cubicBezTo>
                    <a:pt x="1513325" y="404824"/>
                    <a:pt x="1470418" y="408600"/>
                    <a:pt x="1470418" y="419660"/>
                  </a:cubicBezTo>
                  <a:cubicBezTo>
                    <a:pt x="1470418" y="430181"/>
                    <a:pt x="1513122" y="434227"/>
                    <a:pt x="1536151" y="427854"/>
                  </a:cubicBezTo>
                  <a:lnTo>
                    <a:pt x="1548018" y="419480"/>
                  </a:lnTo>
                  <a:lnTo>
                    <a:pt x="1550312" y="421099"/>
                  </a:lnTo>
                  <a:cubicBezTo>
                    <a:pt x="1551035" y="424696"/>
                    <a:pt x="1554289" y="425685"/>
                    <a:pt x="1557136" y="424876"/>
                  </a:cubicBezTo>
                  <a:lnTo>
                    <a:pt x="1560508" y="419480"/>
                  </a:lnTo>
                  <a:lnTo>
                    <a:pt x="1561519" y="421099"/>
                  </a:lnTo>
                  <a:cubicBezTo>
                    <a:pt x="1557181" y="442679"/>
                    <a:pt x="1517053" y="442320"/>
                    <a:pt x="1500785" y="441600"/>
                  </a:cubicBezTo>
                  <a:cubicBezTo>
                    <a:pt x="1488494" y="440881"/>
                    <a:pt x="1454150" y="438363"/>
                    <a:pt x="1454150" y="419660"/>
                  </a:cubicBezTo>
                  <a:cubicBezTo>
                    <a:pt x="1454150" y="399519"/>
                    <a:pt x="1491747" y="397720"/>
                    <a:pt x="1504400" y="397720"/>
                  </a:cubicBezTo>
                  <a:close/>
                  <a:moveTo>
                    <a:pt x="374092" y="395414"/>
                  </a:moveTo>
                  <a:cubicBezTo>
                    <a:pt x="375165" y="395414"/>
                    <a:pt x="375880" y="396844"/>
                    <a:pt x="374807" y="397560"/>
                  </a:cubicBezTo>
                  <a:cubicBezTo>
                    <a:pt x="334747" y="415083"/>
                    <a:pt x="297548" y="432606"/>
                    <a:pt x="262496" y="459428"/>
                  </a:cubicBezTo>
                  <a:cubicBezTo>
                    <a:pt x="261781" y="460143"/>
                    <a:pt x="260350" y="458355"/>
                    <a:pt x="261423" y="457998"/>
                  </a:cubicBezTo>
                  <a:cubicBezTo>
                    <a:pt x="294329" y="430818"/>
                    <a:pt x="332601" y="406858"/>
                    <a:pt x="374092" y="395414"/>
                  </a:cubicBezTo>
                  <a:close/>
                  <a:moveTo>
                    <a:pt x="1288616" y="364443"/>
                  </a:moveTo>
                  <a:cubicBezTo>
                    <a:pt x="1275080" y="365971"/>
                    <a:pt x="1264405" y="369680"/>
                    <a:pt x="1264405" y="375210"/>
                  </a:cubicBezTo>
                  <a:cubicBezTo>
                    <a:pt x="1264405" y="380605"/>
                    <a:pt x="1275030" y="384331"/>
                    <a:pt x="1288521" y="385895"/>
                  </a:cubicBezTo>
                  <a:lnTo>
                    <a:pt x="1309087" y="384756"/>
                  </a:lnTo>
                  <a:lnTo>
                    <a:pt x="1309087" y="365592"/>
                  </a:lnTo>
                  <a:close/>
                  <a:moveTo>
                    <a:pt x="401606" y="357569"/>
                  </a:moveTo>
                  <a:cubicBezTo>
                    <a:pt x="401381" y="357299"/>
                    <a:pt x="399491" y="357119"/>
                    <a:pt x="399671" y="357839"/>
                  </a:cubicBezTo>
                  <a:lnTo>
                    <a:pt x="399696" y="358271"/>
                  </a:lnTo>
                  <a:lnTo>
                    <a:pt x="396799" y="357731"/>
                  </a:lnTo>
                  <a:close/>
                  <a:moveTo>
                    <a:pt x="1409581" y="353659"/>
                  </a:moveTo>
                  <a:lnTo>
                    <a:pt x="1409581" y="472411"/>
                  </a:lnTo>
                  <a:lnTo>
                    <a:pt x="1411083" y="472983"/>
                  </a:lnTo>
                  <a:cubicBezTo>
                    <a:pt x="1415700" y="476004"/>
                    <a:pt x="1419050" y="480025"/>
                    <a:pt x="1420227" y="485356"/>
                  </a:cubicBezTo>
                  <a:lnTo>
                    <a:pt x="1419255" y="486940"/>
                  </a:lnTo>
                  <a:lnTo>
                    <a:pt x="1415972" y="481491"/>
                  </a:lnTo>
                  <a:lnTo>
                    <a:pt x="1409581" y="485034"/>
                  </a:lnTo>
                  <a:lnTo>
                    <a:pt x="1409581" y="488865"/>
                  </a:lnTo>
                  <a:lnTo>
                    <a:pt x="1415972" y="492286"/>
                  </a:lnTo>
                  <a:lnTo>
                    <a:pt x="1419255" y="486940"/>
                  </a:lnTo>
                  <a:lnTo>
                    <a:pt x="1420227" y="488555"/>
                  </a:lnTo>
                  <a:cubicBezTo>
                    <a:pt x="1419050" y="494152"/>
                    <a:pt x="1415497" y="498306"/>
                    <a:pt x="1410568" y="501377"/>
                  </a:cubicBezTo>
                  <a:lnTo>
                    <a:pt x="1409581" y="501726"/>
                  </a:lnTo>
                  <a:lnTo>
                    <a:pt x="1409581" y="534750"/>
                  </a:lnTo>
                  <a:lnTo>
                    <a:pt x="1452965" y="542841"/>
                  </a:lnTo>
                  <a:lnTo>
                    <a:pt x="1689686" y="406413"/>
                  </a:lnTo>
                  <a:lnTo>
                    <a:pt x="1665599" y="400329"/>
                  </a:lnTo>
                  <a:cubicBezTo>
                    <a:pt x="1652547" y="398619"/>
                    <a:pt x="1639316" y="397629"/>
                    <a:pt x="1628874" y="395648"/>
                  </a:cubicBezTo>
                  <a:lnTo>
                    <a:pt x="1472974" y="365761"/>
                  </a:lnTo>
                  <a:close/>
                  <a:moveTo>
                    <a:pt x="343926" y="352909"/>
                  </a:moveTo>
                  <a:cubicBezTo>
                    <a:pt x="345000" y="352551"/>
                    <a:pt x="345717" y="353985"/>
                    <a:pt x="344642" y="354343"/>
                  </a:cubicBezTo>
                  <a:cubicBezTo>
                    <a:pt x="296998" y="377644"/>
                    <a:pt x="247205" y="397359"/>
                    <a:pt x="197771" y="418150"/>
                  </a:cubicBezTo>
                  <a:cubicBezTo>
                    <a:pt x="196696" y="418867"/>
                    <a:pt x="195263" y="416717"/>
                    <a:pt x="196696" y="416000"/>
                  </a:cubicBezTo>
                  <a:cubicBezTo>
                    <a:pt x="245414" y="394492"/>
                    <a:pt x="294133" y="371908"/>
                    <a:pt x="343926" y="352909"/>
                  </a:cubicBezTo>
                  <a:close/>
                  <a:moveTo>
                    <a:pt x="346340" y="348326"/>
                  </a:moveTo>
                  <a:lnTo>
                    <a:pt x="378068" y="354239"/>
                  </a:lnTo>
                  <a:lnTo>
                    <a:pt x="396799" y="357731"/>
                  </a:lnTo>
                  <a:lnTo>
                    <a:pt x="393550" y="357839"/>
                  </a:lnTo>
                  <a:close/>
                  <a:moveTo>
                    <a:pt x="722596" y="341794"/>
                  </a:moveTo>
                  <a:cubicBezTo>
                    <a:pt x="738720" y="341439"/>
                    <a:pt x="777776" y="341794"/>
                    <a:pt x="782434" y="363119"/>
                  </a:cubicBezTo>
                  <a:lnTo>
                    <a:pt x="781420" y="364718"/>
                  </a:lnTo>
                  <a:lnTo>
                    <a:pt x="777955" y="359254"/>
                  </a:lnTo>
                  <a:cubicBezTo>
                    <a:pt x="775178" y="358499"/>
                    <a:pt x="772043" y="359565"/>
                    <a:pt x="771326" y="363119"/>
                  </a:cubicBezTo>
                  <a:lnTo>
                    <a:pt x="769063" y="364725"/>
                  </a:lnTo>
                  <a:lnTo>
                    <a:pt x="756300" y="355744"/>
                  </a:lnTo>
                  <a:cubicBezTo>
                    <a:pt x="731912" y="348880"/>
                    <a:pt x="686766" y="352812"/>
                    <a:pt x="686766" y="364541"/>
                  </a:cubicBezTo>
                  <a:cubicBezTo>
                    <a:pt x="686766" y="376269"/>
                    <a:pt x="731912" y="380601"/>
                    <a:pt x="756300" y="373787"/>
                  </a:cubicBezTo>
                  <a:lnTo>
                    <a:pt x="769063" y="364725"/>
                  </a:lnTo>
                  <a:lnTo>
                    <a:pt x="771326" y="366318"/>
                  </a:lnTo>
                  <a:cubicBezTo>
                    <a:pt x="772043" y="369872"/>
                    <a:pt x="775178" y="370938"/>
                    <a:pt x="777955" y="370183"/>
                  </a:cubicBezTo>
                  <a:lnTo>
                    <a:pt x="781420" y="364718"/>
                  </a:lnTo>
                  <a:lnTo>
                    <a:pt x="782434" y="366318"/>
                  </a:lnTo>
                  <a:cubicBezTo>
                    <a:pt x="777417" y="388708"/>
                    <a:pt x="735495" y="388353"/>
                    <a:pt x="718655" y="387287"/>
                  </a:cubicBezTo>
                  <a:cubicBezTo>
                    <a:pt x="705756" y="386931"/>
                    <a:pt x="669925" y="384088"/>
                    <a:pt x="669925" y="364541"/>
                  </a:cubicBezTo>
                  <a:cubicBezTo>
                    <a:pt x="669925" y="344282"/>
                    <a:pt x="709339" y="342150"/>
                    <a:pt x="722596" y="341794"/>
                  </a:cubicBezTo>
                  <a:close/>
                  <a:moveTo>
                    <a:pt x="1320613" y="336674"/>
                  </a:moveTo>
                  <a:lnTo>
                    <a:pt x="1320613" y="354820"/>
                  </a:lnTo>
                  <a:lnTo>
                    <a:pt x="1330787" y="355518"/>
                  </a:lnTo>
                  <a:cubicBezTo>
                    <a:pt x="1342582" y="358126"/>
                    <a:pt x="1352975" y="363341"/>
                    <a:pt x="1355144" y="373412"/>
                  </a:cubicBezTo>
                  <a:lnTo>
                    <a:pt x="1354182" y="375061"/>
                  </a:lnTo>
                  <a:lnTo>
                    <a:pt x="1350896" y="369635"/>
                  </a:lnTo>
                  <a:cubicBezTo>
                    <a:pt x="1348095" y="368826"/>
                    <a:pt x="1344841" y="369815"/>
                    <a:pt x="1343937" y="373412"/>
                  </a:cubicBezTo>
                  <a:lnTo>
                    <a:pt x="1341676" y="375047"/>
                  </a:lnTo>
                  <a:lnTo>
                    <a:pt x="1329985" y="366764"/>
                  </a:lnTo>
                  <a:lnTo>
                    <a:pt x="1320613" y="366238"/>
                  </a:lnTo>
                  <a:lnTo>
                    <a:pt x="1320613" y="384117"/>
                  </a:lnTo>
                  <a:lnTo>
                    <a:pt x="1329833" y="383606"/>
                  </a:lnTo>
                  <a:lnTo>
                    <a:pt x="1341676" y="375047"/>
                  </a:lnTo>
                  <a:lnTo>
                    <a:pt x="1343937" y="376649"/>
                  </a:lnTo>
                  <a:cubicBezTo>
                    <a:pt x="1344841" y="380425"/>
                    <a:pt x="1348095" y="381504"/>
                    <a:pt x="1350896" y="380695"/>
                  </a:cubicBezTo>
                  <a:lnTo>
                    <a:pt x="1354182" y="375061"/>
                  </a:lnTo>
                  <a:lnTo>
                    <a:pt x="1355144" y="376649"/>
                  </a:lnTo>
                  <a:cubicBezTo>
                    <a:pt x="1352794" y="387439"/>
                    <a:pt x="1341587" y="392834"/>
                    <a:pt x="1328980" y="395397"/>
                  </a:cubicBezTo>
                  <a:lnTo>
                    <a:pt x="1320613" y="395821"/>
                  </a:lnTo>
                  <a:lnTo>
                    <a:pt x="1320613" y="471179"/>
                  </a:lnTo>
                  <a:lnTo>
                    <a:pt x="1328106" y="467852"/>
                  </a:lnTo>
                  <a:cubicBezTo>
                    <a:pt x="1339740" y="464831"/>
                    <a:pt x="1353049" y="464387"/>
                    <a:pt x="1359749" y="464387"/>
                  </a:cubicBezTo>
                  <a:cubicBezTo>
                    <a:pt x="1367897" y="464031"/>
                    <a:pt x="1381840" y="463942"/>
                    <a:pt x="1394334" y="466608"/>
                  </a:cubicBezTo>
                  <a:lnTo>
                    <a:pt x="1397694" y="467887"/>
                  </a:lnTo>
                  <a:lnTo>
                    <a:pt x="1397694" y="351390"/>
                  </a:lnTo>
                  <a:close/>
                  <a:moveTo>
                    <a:pt x="1071243" y="326170"/>
                  </a:moveTo>
                  <a:cubicBezTo>
                    <a:pt x="1057644" y="327665"/>
                    <a:pt x="1046918" y="331353"/>
                    <a:pt x="1046918" y="336926"/>
                  </a:cubicBezTo>
                  <a:cubicBezTo>
                    <a:pt x="1046918" y="347801"/>
                    <a:pt x="1089621" y="351744"/>
                    <a:pt x="1112650" y="345388"/>
                  </a:cubicBezTo>
                  <a:lnTo>
                    <a:pt x="1113864" y="344539"/>
                  </a:lnTo>
                  <a:lnTo>
                    <a:pt x="1113864" y="329309"/>
                  </a:lnTo>
                  <a:lnTo>
                    <a:pt x="1112802" y="328566"/>
                  </a:lnTo>
                  <a:cubicBezTo>
                    <a:pt x="1101313" y="325371"/>
                    <a:pt x="1084842" y="324675"/>
                    <a:pt x="1071243" y="326170"/>
                  </a:cubicBezTo>
                  <a:close/>
                  <a:moveTo>
                    <a:pt x="1214638" y="316443"/>
                  </a:moveTo>
                  <a:lnTo>
                    <a:pt x="1214638" y="498394"/>
                  </a:lnTo>
                  <a:lnTo>
                    <a:pt x="1309087" y="516008"/>
                  </a:lnTo>
                  <a:lnTo>
                    <a:pt x="1309087" y="491867"/>
                  </a:lnTo>
                  <a:lnTo>
                    <a:pt x="1306513" y="486778"/>
                  </a:lnTo>
                  <a:lnTo>
                    <a:pt x="1309087" y="481898"/>
                  </a:lnTo>
                  <a:lnTo>
                    <a:pt x="1309087" y="396406"/>
                  </a:lnTo>
                  <a:lnTo>
                    <a:pt x="1294410" y="397150"/>
                  </a:lnTo>
                  <a:cubicBezTo>
                    <a:pt x="1282119" y="396791"/>
                    <a:pt x="1247775" y="394273"/>
                    <a:pt x="1247775" y="375210"/>
                  </a:cubicBezTo>
                  <a:cubicBezTo>
                    <a:pt x="1247775" y="355428"/>
                    <a:pt x="1285372" y="353630"/>
                    <a:pt x="1298025" y="353270"/>
                  </a:cubicBezTo>
                  <a:lnTo>
                    <a:pt x="1309087" y="354029"/>
                  </a:lnTo>
                  <a:lnTo>
                    <a:pt x="1309087" y="334474"/>
                  </a:lnTo>
                  <a:close/>
                  <a:moveTo>
                    <a:pt x="125716" y="305241"/>
                  </a:moveTo>
                  <a:lnTo>
                    <a:pt x="201355" y="320010"/>
                  </a:lnTo>
                  <a:lnTo>
                    <a:pt x="212854" y="314804"/>
                  </a:lnTo>
                  <a:cubicBezTo>
                    <a:pt x="213219" y="314451"/>
                    <a:pt x="213948" y="315862"/>
                    <a:pt x="213219" y="315862"/>
                  </a:cubicBezTo>
                  <a:lnTo>
                    <a:pt x="203293" y="320388"/>
                  </a:lnTo>
                  <a:lnTo>
                    <a:pt x="255105" y="330505"/>
                  </a:lnTo>
                  <a:lnTo>
                    <a:pt x="262448" y="327508"/>
                  </a:lnTo>
                  <a:cubicBezTo>
                    <a:pt x="262807" y="327151"/>
                    <a:pt x="263166" y="328222"/>
                    <a:pt x="262807" y="328579"/>
                  </a:cubicBezTo>
                  <a:lnTo>
                    <a:pt x="257819" y="331035"/>
                  </a:lnTo>
                  <a:lnTo>
                    <a:pt x="308852" y="341000"/>
                  </a:lnTo>
                  <a:lnTo>
                    <a:pt x="317279" y="338264"/>
                  </a:lnTo>
                  <a:cubicBezTo>
                    <a:pt x="318364" y="338264"/>
                    <a:pt x="318726" y="339719"/>
                    <a:pt x="317641" y="340083"/>
                  </a:cubicBezTo>
                  <a:lnTo>
                    <a:pt x="312741" y="341759"/>
                  </a:lnTo>
                  <a:lnTo>
                    <a:pt x="345304" y="348117"/>
                  </a:lnTo>
                  <a:lnTo>
                    <a:pt x="346340" y="348326"/>
                  </a:lnTo>
                  <a:lnTo>
                    <a:pt x="312162" y="341957"/>
                  </a:lnTo>
                  <a:lnTo>
                    <a:pt x="251167" y="362820"/>
                  </a:lnTo>
                  <a:cubicBezTo>
                    <a:pt x="229280" y="370915"/>
                    <a:pt x="207665" y="379737"/>
                    <a:pt x="186321" y="389923"/>
                  </a:cubicBezTo>
                  <a:cubicBezTo>
                    <a:pt x="185235" y="390287"/>
                    <a:pt x="184150" y="388832"/>
                    <a:pt x="185235" y="388468"/>
                  </a:cubicBezTo>
                  <a:cubicBezTo>
                    <a:pt x="206398" y="378282"/>
                    <a:pt x="228014" y="368641"/>
                    <a:pt x="250036" y="360092"/>
                  </a:cubicBezTo>
                  <a:lnTo>
                    <a:pt x="308186" y="341216"/>
                  </a:lnTo>
                  <a:lnTo>
                    <a:pt x="256648" y="331612"/>
                  </a:lnTo>
                  <a:lnTo>
                    <a:pt x="145388" y="386405"/>
                  </a:lnTo>
                  <a:cubicBezTo>
                    <a:pt x="143952" y="387119"/>
                    <a:pt x="142875" y="385334"/>
                    <a:pt x="143952" y="384263"/>
                  </a:cubicBezTo>
                  <a:cubicBezTo>
                    <a:pt x="162804" y="372841"/>
                    <a:pt x="181835" y="362043"/>
                    <a:pt x="201449" y="352405"/>
                  </a:cubicBezTo>
                  <a:lnTo>
                    <a:pt x="253728" y="331067"/>
                  </a:lnTo>
                  <a:lnTo>
                    <a:pt x="201300" y="321297"/>
                  </a:lnTo>
                  <a:lnTo>
                    <a:pt x="162161" y="339145"/>
                  </a:lnTo>
                  <a:cubicBezTo>
                    <a:pt x="161067" y="339498"/>
                    <a:pt x="160338" y="338440"/>
                    <a:pt x="161432" y="338087"/>
                  </a:cubicBezTo>
                  <a:lnTo>
                    <a:pt x="199326" y="320929"/>
                  </a:lnTo>
                  <a:lnTo>
                    <a:pt x="146197" y="311029"/>
                  </a:lnTo>
                  <a:lnTo>
                    <a:pt x="125740" y="307131"/>
                  </a:lnTo>
                  <a:close/>
                  <a:moveTo>
                    <a:pt x="831663" y="304083"/>
                  </a:moveTo>
                  <a:lnTo>
                    <a:pt x="831663" y="426971"/>
                  </a:lnTo>
                  <a:lnTo>
                    <a:pt x="908744" y="441346"/>
                  </a:lnTo>
                  <a:lnTo>
                    <a:pt x="908744" y="426779"/>
                  </a:lnTo>
                  <a:lnTo>
                    <a:pt x="903975" y="426062"/>
                  </a:lnTo>
                  <a:cubicBezTo>
                    <a:pt x="893292" y="422863"/>
                    <a:pt x="884238" y="417354"/>
                    <a:pt x="884238" y="407758"/>
                  </a:cubicBezTo>
                  <a:cubicBezTo>
                    <a:pt x="884238" y="397451"/>
                    <a:pt x="894197" y="391853"/>
                    <a:pt x="905831" y="388788"/>
                  </a:cubicBezTo>
                  <a:lnTo>
                    <a:pt x="908744" y="388298"/>
                  </a:lnTo>
                  <a:lnTo>
                    <a:pt x="908744" y="312004"/>
                  </a:lnTo>
                  <a:lnTo>
                    <a:pt x="906885" y="312686"/>
                  </a:lnTo>
                  <a:cubicBezTo>
                    <a:pt x="894187" y="315223"/>
                    <a:pt x="880088" y="314951"/>
                    <a:pt x="872135" y="314589"/>
                  </a:cubicBezTo>
                  <a:cubicBezTo>
                    <a:pt x="865989" y="314226"/>
                    <a:pt x="854331" y="313411"/>
                    <a:pt x="844208" y="310329"/>
                  </a:cubicBezTo>
                  <a:close/>
                  <a:moveTo>
                    <a:pt x="511459" y="302106"/>
                  </a:moveTo>
                  <a:cubicBezTo>
                    <a:pt x="527583" y="301751"/>
                    <a:pt x="566639" y="302106"/>
                    <a:pt x="571297" y="323431"/>
                  </a:cubicBezTo>
                  <a:lnTo>
                    <a:pt x="570263" y="325030"/>
                  </a:lnTo>
                  <a:lnTo>
                    <a:pt x="566818" y="319699"/>
                  </a:lnTo>
                  <a:cubicBezTo>
                    <a:pt x="564041" y="318899"/>
                    <a:pt x="560906" y="319877"/>
                    <a:pt x="560189" y="323431"/>
                  </a:cubicBezTo>
                  <a:lnTo>
                    <a:pt x="557935" y="325037"/>
                  </a:lnTo>
                  <a:lnTo>
                    <a:pt x="545219" y="316056"/>
                  </a:lnTo>
                  <a:cubicBezTo>
                    <a:pt x="520932" y="309192"/>
                    <a:pt x="475987" y="313124"/>
                    <a:pt x="475987" y="324853"/>
                  </a:cubicBezTo>
                  <a:cubicBezTo>
                    <a:pt x="475987" y="336581"/>
                    <a:pt x="520932" y="340913"/>
                    <a:pt x="545219" y="334099"/>
                  </a:cubicBezTo>
                  <a:lnTo>
                    <a:pt x="557935" y="325037"/>
                  </a:lnTo>
                  <a:lnTo>
                    <a:pt x="560189" y="326630"/>
                  </a:lnTo>
                  <a:cubicBezTo>
                    <a:pt x="560906" y="330184"/>
                    <a:pt x="564041" y="331161"/>
                    <a:pt x="566818" y="330361"/>
                  </a:cubicBezTo>
                  <a:lnTo>
                    <a:pt x="570263" y="325030"/>
                  </a:lnTo>
                  <a:lnTo>
                    <a:pt x="571297" y="326630"/>
                  </a:lnTo>
                  <a:cubicBezTo>
                    <a:pt x="566280" y="349020"/>
                    <a:pt x="524358" y="348665"/>
                    <a:pt x="507518" y="347599"/>
                  </a:cubicBezTo>
                  <a:cubicBezTo>
                    <a:pt x="494977" y="347243"/>
                    <a:pt x="458788" y="344400"/>
                    <a:pt x="458788" y="324853"/>
                  </a:cubicBezTo>
                  <a:cubicBezTo>
                    <a:pt x="458788" y="304594"/>
                    <a:pt x="498202" y="302817"/>
                    <a:pt x="511459" y="302106"/>
                  </a:cubicBezTo>
                  <a:close/>
                  <a:moveTo>
                    <a:pt x="125675" y="302026"/>
                  </a:moveTo>
                  <a:lnTo>
                    <a:pt x="125716" y="305241"/>
                  </a:lnTo>
                  <a:lnTo>
                    <a:pt x="121470" y="304412"/>
                  </a:lnTo>
                  <a:lnTo>
                    <a:pt x="120949" y="303827"/>
                  </a:lnTo>
                  <a:lnTo>
                    <a:pt x="123135" y="302994"/>
                  </a:lnTo>
                  <a:lnTo>
                    <a:pt x="123154" y="303107"/>
                  </a:lnTo>
                  <a:lnTo>
                    <a:pt x="124184" y="302594"/>
                  </a:lnTo>
                  <a:close/>
                  <a:moveTo>
                    <a:pt x="1125422" y="299410"/>
                  </a:moveTo>
                  <a:lnTo>
                    <a:pt x="1125422" y="299602"/>
                  </a:lnTo>
                  <a:lnTo>
                    <a:pt x="1125422" y="321751"/>
                  </a:lnTo>
                  <a:lnTo>
                    <a:pt x="1129443" y="323327"/>
                  </a:lnTo>
                  <a:cubicBezTo>
                    <a:pt x="1133792" y="326278"/>
                    <a:pt x="1136933" y="330220"/>
                    <a:pt x="1138018" y="335476"/>
                  </a:cubicBezTo>
                  <a:lnTo>
                    <a:pt x="1137076" y="336912"/>
                  </a:lnTo>
                  <a:lnTo>
                    <a:pt x="1133499" y="331353"/>
                  </a:lnTo>
                  <a:cubicBezTo>
                    <a:pt x="1130697" y="330582"/>
                    <a:pt x="1127534" y="331670"/>
                    <a:pt x="1126811" y="335476"/>
                  </a:cubicBezTo>
                  <a:lnTo>
                    <a:pt x="1125422" y="336448"/>
                  </a:lnTo>
                  <a:lnTo>
                    <a:pt x="1125422" y="337404"/>
                  </a:lnTo>
                  <a:lnTo>
                    <a:pt x="1126811" y="338376"/>
                  </a:lnTo>
                  <a:cubicBezTo>
                    <a:pt x="1127534" y="342001"/>
                    <a:pt x="1130697" y="343089"/>
                    <a:pt x="1133499" y="342364"/>
                  </a:cubicBezTo>
                  <a:lnTo>
                    <a:pt x="1137076" y="336912"/>
                  </a:lnTo>
                  <a:lnTo>
                    <a:pt x="1138018" y="338376"/>
                  </a:lnTo>
                  <a:cubicBezTo>
                    <a:pt x="1136843" y="343814"/>
                    <a:pt x="1133454" y="347869"/>
                    <a:pt x="1128777" y="350883"/>
                  </a:cubicBezTo>
                  <a:lnTo>
                    <a:pt x="1125422" y="352119"/>
                  </a:lnTo>
                  <a:lnTo>
                    <a:pt x="1125422" y="435805"/>
                  </a:lnTo>
                  <a:lnTo>
                    <a:pt x="1154396" y="432284"/>
                  </a:lnTo>
                  <a:cubicBezTo>
                    <a:pt x="1162458" y="432105"/>
                    <a:pt x="1176163" y="432015"/>
                    <a:pt x="1188436" y="434701"/>
                  </a:cubicBezTo>
                  <a:lnTo>
                    <a:pt x="1202719" y="440298"/>
                  </a:lnTo>
                  <a:lnTo>
                    <a:pt x="1202719" y="314167"/>
                  </a:lnTo>
                  <a:close/>
                  <a:moveTo>
                    <a:pt x="137715" y="295862"/>
                  </a:moveTo>
                  <a:lnTo>
                    <a:pt x="325835" y="332636"/>
                  </a:lnTo>
                  <a:lnTo>
                    <a:pt x="289136" y="325792"/>
                  </a:lnTo>
                  <a:lnTo>
                    <a:pt x="135293" y="297067"/>
                  </a:lnTo>
                  <a:close/>
                  <a:moveTo>
                    <a:pt x="121675" y="294525"/>
                  </a:moveTo>
                  <a:lnTo>
                    <a:pt x="135293" y="297067"/>
                  </a:lnTo>
                  <a:lnTo>
                    <a:pt x="124184" y="302594"/>
                  </a:lnTo>
                  <a:lnTo>
                    <a:pt x="123135" y="302994"/>
                  </a:lnTo>
                  <a:close/>
                  <a:moveTo>
                    <a:pt x="866360" y="281624"/>
                  </a:moveTo>
                  <a:cubicBezTo>
                    <a:pt x="852806" y="283164"/>
                    <a:pt x="842130" y="286903"/>
                    <a:pt x="842130" y="292476"/>
                  </a:cubicBezTo>
                  <a:cubicBezTo>
                    <a:pt x="842130" y="303079"/>
                    <a:pt x="884833" y="307158"/>
                    <a:pt x="907863" y="300734"/>
                  </a:cubicBezTo>
                  <a:lnTo>
                    <a:pt x="908744" y="300108"/>
                  </a:lnTo>
                  <a:lnTo>
                    <a:pt x="908744" y="284583"/>
                  </a:lnTo>
                  <a:lnTo>
                    <a:pt x="907863" y="283963"/>
                  </a:lnTo>
                  <a:cubicBezTo>
                    <a:pt x="896348" y="280743"/>
                    <a:pt x="879915" y="280084"/>
                    <a:pt x="866360" y="281624"/>
                  </a:cubicBezTo>
                  <a:close/>
                  <a:moveTo>
                    <a:pt x="322352" y="264012"/>
                  </a:moveTo>
                  <a:cubicBezTo>
                    <a:pt x="338886" y="263651"/>
                    <a:pt x="377705" y="264012"/>
                    <a:pt x="382378" y="285299"/>
                  </a:cubicBezTo>
                  <a:lnTo>
                    <a:pt x="381341" y="286922"/>
                  </a:lnTo>
                  <a:lnTo>
                    <a:pt x="377885" y="281510"/>
                  </a:lnTo>
                  <a:cubicBezTo>
                    <a:pt x="375099" y="280698"/>
                    <a:pt x="371954" y="281691"/>
                    <a:pt x="371235" y="285299"/>
                  </a:cubicBezTo>
                  <a:lnTo>
                    <a:pt x="368958" y="286934"/>
                  </a:lnTo>
                  <a:lnTo>
                    <a:pt x="356369" y="278021"/>
                  </a:lnTo>
                  <a:cubicBezTo>
                    <a:pt x="332057" y="271205"/>
                    <a:pt x="286768" y="275196"/>
                    <a:pt x="286768" y="287103"/>
                  </a:cubicBezTo>
                  <a:cubicBezTo>
                    <a:pt x="286768" y="298468"/>
                    <a:pt x="331855" y="302932"/>
                    <a:pt x="356218" y="296083"/>
                  </a:cubicBezTo>
                  <a:lnTo>
                    <a:pt x="368958" y="286934"/>
                  </a:lnTo>
                  <a:lnTo>
                    <a:pt x="371235" y="288546"/>
                  </a:lnTo>
                  <a:cubicBezTo>
                    <a:pt x="371954" y="292154"/>
                    <a:pt x="375099" y="293146"/>
                    <a:pt x="377885" y="292334"/>
                  </a:cubicBezTo>
                  <a:lnTo>
                    <a:pt x="381341" y="286922"/>
                  </a:lnTo>
                  <a:lnTo>
                    <a:pt x="382378" y="288546"/>
                  </a:lnTo>
                  <a:cubicBezTo>
                    <a:pt x="377346" y="310915"/>
                    <a:pt x="335292" y="310915"/>
                    <a:pt x="318758" y="310193"/>
                  </a:cubicBezTo>
                  <a:cubicBezTo>
                    <a:pt x="305818" y="309111"/>
                    <a:pt x="269875" y="306586"/>
                    <a:pt x="269875" y="287103"/>
                  </a:cubicBezTo>
                  <a:cubicBezTo>
                    <a:pt x="269875" y="266537"/>
                    <a:pt x="309053" y="264372"/>
                    <a:pt x="322352" y="264012"/>
                  </a:cubicBezTo>
                  <a:close/>
                  <a:moveTo>
                    <a:pt x="920631" y="260314"/>
                  </a:moveTo>
                  <a:lnTo>
                    <a:pt x="920631" y="277322"/>
                  </a:lnTo>
                  <a:lnTo>
                    <a:pt x="924656" y="278877"/>
                  </a:lnTo>
                  <a:cubicBezTo>
                    <a:pt x="929005" y="281760"/>
                    <a:pt x="932146" y="285589"/>
                    <a:pt x="933231" y="290664"/>
                  </a:cubicBezTo>
                  <a:lnTo>
                    <a:pt x="932217" y="292310"/>
                  </a:lnTo>
                  <a:lnTo>
                    <a:pt x="928712" y="286721"/>
                  </a:lnTo>
                  <a:cubicBezTo>
                    <a:pt x="925910" y="285951"/>
                    <a:pt x="922747" y="287039"/>
                    <a:pt x="922024" y="290664"/>
                  </a:cubicBezTo>
                  <a:lnTo>
                    <a:pt x="920631" y="291654"/>
                  </a:lnTo>
                  <a:lnTo>
                    <a:pt x="920631" y="292946"/>
                  </a:lnTo>
                  <a:lnTo>
                    <a:pt x="922024" y="293926"/>
                  </a:lnTo>
                  <a:cubicBezTo>
                    <a:pt x="922747" y="297732"/>
                    <a:pt x="925910" y="298820"/>
                    <a:pt x="928712" y="298004"/>
                  </a:cubicBezTo>
                  <a:lnTo>
                    <a:pt x="932217" y="292310"/>
                  </a:lnTo>
                  <a:lnTo>
                    <a:pt x="933231" y="293926"/>
                  </a:lnTo>
                  <a:cubicBezTo>
                    <a:pt x="932056" y="299364"/>
                    <a:pt x="928644" y="303419"/>
                    <a:pt x="923939" y="306433"/>
                  </a:cubicBezTo>
                  <a:lnTo>
                    <a:pt x="920631" y="307646"/>
                  </a:lnTo>
                  <a:lnTo>
                    <a:pt x="920631" y="386300"/>
                  </a:lnTo>
                  <a:lnTo>
                    <a:pt x="923503" y="385817"/>
                  </a:lnTo>
                  <a:cubicBezTo>
                    <a:pt x="929122" y="385278"/>
                    <a:pt x="934124" y="385101"/>
                    <a:pt x="937474" y="385012"/>
                  </a:cubicBezTo>
                  <a:cubicBezTo>
                    <a:pt x="953770" y="384301"/>
                    <a:pt x="993244" y="384656"/>
                    <a:pt x="997952" y="405981"/>
                  </a:cubicBezTo>
                  <a:lnTo>
                    <a:pt x="996928" y="407580"/>
                  </a:lnTo>
                  <a:lnTo>
                    <a:pt x="993516" y="402249"/>
                  </a:lnTo>
                  <a:cubicBezTo>
                    <a:pt x="990619" y="401449"/>
                    <a:pt x="987269" y="402427"/>
                    <a:pt x="986364" y="405981"/>
                  </a:cubicBezTo>
                  <a:lnTo>
                    <a:pt x="984117" y="407588"/>
                  </a:lnTo>
                  <a:lnTo>
                    <a:pt x="971442" y="398612"/>
                  </a:lnTo>
                  <a:cubicBezTo>
                    <a:pt x="959245" y="395188"/>
                    <a:pt x="941790" y="394476"/>
                    <a:pt x="927384" y="396119"/>
                  </a:cubicBezTo>
                  <a:lnTo>
                    <a:pt x="920631" y="397665"/>
                  </a:lnTo>
                  <a:lnTo>
                    <a:pt x="920631" y="417543"/>
                  </a:lnTo>
                  <a:lnTo>
                    <a:pt x="927384" y="419066"/>
                  </a:lnTo>
                  <a:cubicBezTo>
                    <a:pt x="941790" y="420711"/>
                    <a:pt x="959245" y="420070"/>
                    <a:pt x="971442" y="416654"/>
                  </a:cubicBezTo>
                  <a:lnTo>
                    <a:pt x="984117" y="407588"/>
                  </a:lnTo>
                  <a:lnTo>
                    <a:pt x="986364" y="409180"/>
                  </a:lnTo>
                  <a:cubicBezTo>
                    <a:pt x="987269" y="412734"/>
                    <a:pt x="990619" y="413711"/>
                    <a:pt x="993516" y="412911"/>
                  </a:cubicBezTo>
                  <a:lnTo>
                    <a:pt x="996928" y="407580"/>
                  </a:lnTo>
                  <a:lnTo>
                    <a:pt x="997952" y="409180"/>
                  </a:lnTo>
                  <a:cubicBezTo>
                    <a:pt x="992882" y="431570"/>
                    <a:pt x="950511" y="431215"/>
                    <a:pt x="933490" y="430504"/>
                  </a:cubicBezTo>
                  <a:lnTo>
                    <a:pt x="920631" y="428569"/>
                  </a:lnTo>
                  <a:lnTo>
                    <a:pt x="920631" y="443563"/>
                  </a:lnTo>
                  <a:lnTo>
                    <a:pt x="1113864" y="479600"/>
                  </a:lnTo>
                  <a:lnTo>
                    <a:pt x="1113864" y="470124"/>
                  </a:lnTo>
                  <a:lnTo>
                    <a:pt x="1107525" y="466990"/>
                  </a:lnTo>
                  <a:cubicBezTo>
                    <a:pt x="1103965" y="463974"/>
                    <a:pt x="1101725" y="460125"/>
                    <a:pt x="1101725" y="455201"/>
                  </a:cubicBezTo>
                  <a:cubicBezTo>
                    <a:pt x="1101725" y="450009"/>
                    <a:pt x="1104188" y="446003"/>
                    <a:pt x="1108091" y="442909"/>
                  </a:cubicBezTo>
                  <a:lnTo>
                    <a:pt x="1113864" y="440284"/>
                  </a:lnTo>
                  <a:lnTo>
                    <a:pt x="1113864" y="356378"/>
                  </a:lnTo>
                  <a:lnTo>
                    <a:pt x="1111808" y="357136"/>
                  </a:lnTo>
                  <a:cubicBezTo>
                    <a:pt x="1099155" y="359673"/>
                    <a:pt x="1085057" y="359401"/>
                    <a:pt x="1076923" y="359039"/>
                  </a:cubicBezTo>
                  <a:cubicBezTo>
                    <a:pt x="1064993" y="358314"/>
                    <a:pt x="1030288" y="355776"/>
                    <a:pt x="1030288" y="336926"/>
                  </a:cubicBezTo>
                  <a:cubicBezTo>
                    <a:pt x="1030288" y="316988"/>
                    <a:pt x="1067885" y="314813"/>
                    <a:pt x="1080538" y="314813"/>
                  </a:cubicBezTo>
                  <a:cubicBezTo>
                    <a:pt x="1088491" y="314632"/>
                    <a:pt x="1101776" y="314542"/>
                    <a:pt x="1113616" y="317124"/>
                  </a:cubicBezTo>
                  <a:lnTo>
                    <a:pt x="1113864" y="317222"/>
                  </a:lnTo>
                  <a:lnTo>
                    <a:pt x="1113864" y="297204"/>
                  </a:lnTo>
                  <a:close/>
                  <a:moveTo>
                    <a:pt x="831663" y="243329"/>
                  </a:moveTo>
                  <a:lnTo>
                    <a:pt x="831663" y="280823"/>
                  </a:lnTo>
                  <a:lnTo>
                    <a:pt x="845880" y="274351"/>
                  </a:lnTo>
                  <a:cubicBezTo>
                    <a:pt x="856861" y="271360"/>
                    <a:pt x="869424" y="270726"/>
                    <a:pt x="875750" y="270363"/>
                  </a:cubicBezTo>
                  <a:lnTo>
                    <a:pt x="908744" y="272759"/>
                  </a:lnTo>
                  <a:lnTo>
                    <a:pt x="908744" y="258045"/>
                  </a:lnTo>
                  <a:close/>
                  <a:moveTo>
                    <a:pt x="1319361" y="234248"/>
                  </a:moveTo>
                  <a:lnTo>
                    <a:pt x="1319263" y="235501"/>
                  </a:lnTo>
                  <a:cubicBezTo>
                    <a:pt x="1319713" y="242117"/>
                    <a:pt x="1320613" y="248779"/>
                    <a:pt x="1320613" y="252920"/>
                  </a:cubicBezTo>
                  <a:lnTo>
                    <a:pt x="1320613" y="324728"/>
                  </a:lnTo>
                  <a:lnTo>
                    <a:pt x="1397694" y="339464"/>
                  </a:lnTo>
                  <a:lnTo>
                    <a:pt x="1397694" y="281006"/>
                  </a:lnTo>
                  <a:cubicBezTo>
                    <a:pt x="1397694" y="272904"/>
                    <a:pt x="1398685" y="263542"/>
                    <a:pt x="1399180" y="254180"/>
                  </a:cubicBezTo>
                  <a:lnTo>
                    <a:pt x="1398099" y="234659"/>
                  </a:lnTo>
                  <a:lnTo>
                    <a:pt x="1385312" y="239751"/>
                  </a:lnTo>
                  <a:cubicBezTo>
                    <a:pt x="1373488" y="242380"/>
                    <a:pt x="1360232" y="242289"/>
                    <a:pt x="1352528" y="241926"/>
                  </a:cubicBezTo>
                  <a:cubicBezTo>
                    <a:pt x="1346437" y="241745"/>
                    <a:pt x="1335330" y="240839"/>
                    <a:pt x="1325746" y="237667"/>
                  </a:cubicBezTo>
                  <a:close/>
                  <a:moveTo>
                    <a:pt x="655088" y="232263"/>
                  </a:moveTo>
                  <a:cubicBezTo>
                    <a:pt x="670994" y="231901"/>
                    <a:pt x="708229" y="232263"/>
                    <a:pt x="712568" y="252926"/>
                  </a:cubicBezTo>
                  <a:lnTo>
                    <a:pt x="711535" y="254573"/>
                  </a:lnTo>
                  <a:lnTo>
                    <a:pt x="708049" y="249120"/>
                  </a:lnTo>
                  <a:cubicBezTo>
                    <a:pt x="705247" y="248304"/>
                    <a:pt x="702084" y="249301"/>
                    <a:pt x="701361" y="252926"/>
                  </a:cubicBezTo>
                  <a:lnTo>
                    <a:pt x="699055" y="254565"/>
                  </a:lnTo>
                  <a:lnTo>
                    <a:pt x="687200" y="246220"/>
                  </a:lnTo>
                  <a:cubicBezTo>
                    <a:pt x="664171" y="239763"/>
                    <a:pt x="621468" y="243501"/>
                    <a:pt x="621468" y="254376"/>
                  </a:cubicBezTo>
                  <a:cubicBezTo>
                    <a:pt x="621468" y="265251"/>
                    <a:pt x="664171" y="269397"/>
                    <a:pt x="687200" y="262991"/>
                  </a:cubicBezTo>
                  <a:lnTo>
                    <a:pt x="699055" y="254565"/>
                  </a:lnTo>
                  <a:lnTo>
                    <a:pt x="701361" y="256189"/>
                  </a:lnTo>
                  <a:cubicBezTo>
                    <a:pt x="702084" y="259814"/>
                    <a:pt x="705247" y="260901"/>
                    <a:pt x="708049" y="260131"/>
                  </a:cubicBezTo>
                  <a:lnTo>
                    <a:pt x="711535" y="254573"/>
                  </a:lnTo>
                  <a:lnTo>
                    <a:pt x="712568" y="256189"/>
                  </a:lnTo>
                  <a:cubicBezTo>
                    <a:pt x="707868" y="277576"/>
                    <a:pt x="667741" y="277214"/>
                    <a:pt x="651473" y="276489"/>
                  </a:cubicBezTo>
                  <a:cubicBezTo>
                    <a:pt x="639181" y="275764"/>
                    <a:pt x="604838" y="273589"/>
                    <a:pt x="604838" y="254376"/>
                  </a:cubicBezTo>
                  <a:cubicBezTo>
                    <a:pt x="604838" y="234438"/>
                    <a:pt x="642435" y="232626"/>
                    <a:pt x="655088" y="232263"/>
                  </a:cubicBezTo>
                  <a:close/>
                  <a:moveTo>
                    <a:pt x="1359246" y="207896"/>
                  </a:moveTo>
                  <a:cubicBezTo>
                    <a:pt x="1340794" y="207942"/>
                    <a:pt x="1322790" y="212201"/>
                    <a:pt x="1322790" y="219814"/>
                  </a:cubicBezTo>
                  <a:cubicBezTo>
                    <a:pt x="1322790" y="230689"/>
                    <a:pt x="1363299" y="234631"/>
                    <a:pt x="1385066" y="228123"/>
                  </a:cubicBezTo>
                  <a:lnTo>
                    <a:pt x="1396247" y="219629"/>
                  </a:lnTo>
                  <a:lnTo>
                    <a:pt x="1397694" y="220733"/>
                  </a:lnTo>
                  <a:lnTo>
                    <a:pt x="1397694" y="218529"/>
                  </a:lnTo>
                  <a:lnTo>
                    <a:pt x="1396247" y="219629"/>
                  </a:lnTo>
                  <a:lnTo>
                    <a:pt x="1385066" y="211097"/>
                  </a:lnTo>
                  <a:cubicBezTo>
                    <a:pt x="1377810" y="208904"/>
                    <a:pt x="1368472" y="207874"/>
                    <a:pt x="1359246" y="207896"/>
                  </a:cubicBezTo>
                  <a:close/>
                  <a:moveTo>
                    <a:pt x="1124168" y="205490"/>
                  </a:moveTo>
                  <a:lnTo>
                    <a:pt x="1124068" y="206746"/>
                  </a:lnTo>
                  <a:cubicBezTo>
                    <a:pt x="1124519" y="213272"/>
                    <a:pt x="1125422" y="219844"/>
                    <a:pt x="1125422" y="223985"/>
                  </a:cubicBezTo>
                  <a:lnTo>
                    <a:pt x="1125422" y="287411"/>
                  </a:lnTo>
                  <a:lnTo>
                    <a:pt x="1202719" y="302189"/>
                  </a:lnTo>
                  <a:lnTo>
                    <a:pt x="1202719" y="252431"/>
                  </a:lnTo>
                  <a:cubicBezTo>
                    <a:pt x="1202719" y="244329"/>
                    <a:pt x="1203712" y="234877"/>
                    <a:pt x="1204209" y="225470"/>
                  </a:cubicBezTo>
                  <a:lnTo>
                    <a:pt x="1203155" y="206590"/>
                  </a:lnTo>
                  <a:lnTo>
                    <a:pt x="1191374" y="211202"/>
                  </a:lnTo>
                  <a:cubicBezTo>
                    <a:pt x="1179455" y="213809"/>
                    <a:pt x="1166132" y="213720"/>
                    <a:pt x="1158519" y="213360"/>
                  </a:cubicBezTo>
                  <a:cubicBezTo>
                    <a:pt x="1151993" y="213000"/>
                    <a:pt x="1140573" y="212101"/>
                    <a:pt x="1130784" y="208954"/>
                  </a:cubicBezTo>
                  <a:close/>
                  <a:moveTo>
                    <a:pt x="465610" y="192933"/>
                  </a:moveTo>
                  <a:cubicBezTo>
                    <a:pt x="480981" y="192214"/>
                    <a:pt x="517798" y="192574"/>
                    <a:pt x="522088" y="213074"/>
                  </a:cubicBezTo>
                  <a:lnTo>
                    <a:pt x="521057" y="214693"/>
                  </a:lnTo>
                  <a:lnTo>
                    <a:pt x="517620" y="209298"/>
                  </a:lnTo>
                  <a:cubicBezTo>
                    <a:pt x="514849" y="208489"/>
                    <a:pt x="511722" y="209478"/>
                    <a:pt x="511007" y="213074"/>
                  </a:cubicBezTo>
                  <a:lnTo>
                    <a:pt x="508739" y="214693"/>
                  </a:lnTo>
                  <a:lnTo>
                    <a:pt x="497156" y="206426"/>
                  </a:lnTo>
                  <a:cubicBezTo>
                    <a:pt x="474435" y="200037"/>
                    <a:pt x="432010" y="203813"/>
                    <a:pt x="432010" y="214873"/>
                  </a:cubicBezTo>
                  <a:cubicBezTo>
                    <a:pt x="432010" y="225393"/>
                    <a:pt x="474234" y="229439"/>
                    <a:pt x="497005" y="223066"/>
                  </a:cubicBezTo>
                  <a:lnTo>
                    <a:pt x="508739" y="214693"/>
                  </a:lnTo>
                  <a:lnTo>
                    <a:pt x="511007" y="216311"/>
                  </a:lnTo>
                  <a:cubicBezTo>
                    <a:pt x="511722" y="219908"/>
                    <a:pt x="514849" y="220897"/>
                    <a:pt x="517620" y="220088"/>
                  </a:cubicBezTo>
                  <a:lnTo>
                    <a:pt x="521057" y="214693"/>
                  </a:lnTo>
                  <a:lnTo>
                    <a:pt x="522088" y="216311"/>
                  </a:lnTo>
                  <a:cubicBezTo>
                    <a:pt x="517441" y="237891"/>
                    <a:pt x="477764" y="237532"/>
                    <a:pt x="462036" y="236812"/>
                  </a:cubicBezTo>
                  <a:cubicBezTo>
                    <a:pt x="449883" y="236093"/>
                    <a:pt x="415925" y="233575"/>
                    <a:pt x="415925" y="214873"/>
                  </a:cubicBezTo>
                  <a:cubicBezTo>
                    <a:pt x="415925" y="194732"/>
                    <a:pt x="452742" y="192933"/>
                    <a:pt x="465610" y="192933"/>
                  </a:cubicBezTo>
                  <a:close/>
                  <a:moveTo>
                    <a:pt x="1164954" y="179416"/>
                  </a:moveTo>
                  <a:cubicBezTo>
                    <a:pt x="1146283" y="179461"/>
                    <a:pt x="1128065" y="183687"/>
                    <a:pt x="1128065" y="191060"/>
                  </a:cubicBezTo>
                  <a:cubicBezTo>
                    <a:pt x="1128065" y="202120"/>
                    <a:pt x="1169055" y="206099"/>
                    <a:pt x="1191080" y="199659"/>
                  </a:cubicBezTo>
                  <a:lnTo>
                    <a:pt x="1202410" y="191224"/>
                  </a:lnTo>
                  <a:lnTo>
                    <a:pt x="1202719" y="191458"/>
                  </a:lnTo>
                  <a:lnTo>
                    <a:pt x="1202719" y="190994"/>
                  </a:lnTo>
                  <a:lnTo>
                    <a:pt x="1202410" y="191224"/>
                  </a:lnTo>
                  <a:lnTo>
                    <a:pt x="1191080" y="182614"/>
                  </a:lnTo>
                  <a:cubicBezTo>
                    <a:pt x="1183738" y="180416"/>
                    <a:pt x="1174289" y="179393"/>
                    <a:pt x="1164954" y="179416"/>
                  </a:cubicBezTo>
                  <a:close/>
                  <a:moveTo>
                    <a:pt x="830534" y="37315"/>
                  </a:moveTo>
                  <a:lnTo>
                    <a:pt x="830313" y="40104"/>
                  </a:lnTo>
                  <a:cubicBezTo>
                    <a:pt x="830763" y="46675"/>
                    <a:pt x="831663" y="53337"/>
                    <a:pt x="831663" y="57658"/>
                  </a:cubicBezTo>
                  <a:lnTo>
                    <a:pt x="831663" y="133275"/>
                  </a:lnTo>
                  <a:lnTo>
                    <a:pt x="831663" y="231506"/>
                  </a:lnTo>
                  <a:lnTo>
                    <a:pt x="908744" y="246163"/>
                  </a:lnTo>
                  <a:lnTo>
                    <a:pt x="908744" y="86104"/>
                  </a:lnTo>
                  <a:cubicBezTo>
                    <a:pt x="908744" y="78002"/>
                    <a:pt x="909735" y="68550"/>
                    <a:pt x="910230" y="59143"/>
                  </a:cubicBezTo>
                  <a:lnTo>
                    <a:pt x="909032" y="37628"/>
                  </a:lnTo>
                  <a:lnTo>
                    <a:pt x="896362" y="42702"/>
                  </a:lnTo>
                  <a:cubicBezTo>
                    <a:pt x="884538" y="45355"/>
                    <a:pt x="871282" y="45265"/>
                    <a:pt x="863578" y="44725"/>
                  </a:cubicBezTo>
                  <a:cubicBezTo>
                    <a:pt x="857487" y="44545"/>
                    <a:pt x="846380" y="43736"/>
                    <a:pt x="836796" y="40634"/>
                  </a:cubicBezTo>
                  <a:close/>
                  <a:moveTo>
                    <a:pt x="870296" y="11096"/>
                  </a:moveTo>
                  <a:lnTo>
                    <a:pt x="848067" y="13759"/>
                  </a:lnTo>
                  <a:lnTo>
                    <a:pt x="845531" y="14116"/>
                  </a:lnTo>
                  <a:lnTo>
                    <a:pt x="843023" y="15739"/>
                  </a:lnTo>
                  <a:lnTo>
                    <a:pt x="833840" y="22785"/>
                  </a:lnTo>
                  <a:cubicBezTo>
                    <a:pt x="833840" y="33575"/>
                    <a:pt x="874349" y="37487"/>
                    <a:pt x="896116" y="31030"/>
                  </a:cubicBezTo>
                  <a:lnTo>
                    <a:pt x="907281" y="22614"/>
                  </a:lnTo>
                  <a:lnTo>
                    <a:pt x="908744" y="23705"/>
                  </a:lnTo>
                  <a:lnTo>
                    <a:pt x="908744" y="22370"/>
                  </a:lnTo>
                  <a:lnTo>
                    <a:pt x="908118" y="21983"/>
                  </a:lnTo>
                  <a:lnTo>
                    <a:pt x="907281" y="22614"/>
                  </a:lnTo>
                  <a:lnTo>
                    <a:pt x="898389" y="15983"/>
                  </a:lnTo>
                  <a:lnTo>
                    <a:pt x="895521" y="14214"/>
                  </a:lnTo>
                  <a:close/>
                  <a:moveTo>
                    <a:pt x="854446" y="0"/>
                  </a:moveTo>
                  <a:lnTo>
                    <a:pt x="864023" y="861"/>
                  </a:lnTo>
                  <a:lnTo>
                    <a:pt x="866803" y="486"/>
                  </a:lnTo>
                  <a:cubicBezTo>
                    <a:pt x="881851" y="126"/>
                    <a:pt x="916964" y="845"/>
                    <a:pt x="920547" y="20987"/>
                  </a:cubicBezTo>
                  <a:lnTo>
                    <a:pt x="919542" y="22621"/>
                  </a:lnTo>
                  <a:lnTo>
                    <a:pt x="916068" y="17075"/>
                  </a:lnTo>
                  <a:lnTo>
                    <a:pt x="915050" y="17676"/>
                  </a:lnTo>
                  <a:lnTo>
                    <a:pt x="917439" y="19714"/>
                  </a:lnTo>
                  <a:lnTo>
                    <a:pt x="918503" y="24311"/>
                  </a:lnTo>
                  <a:lnTo>
                    <a:pt x="919542" y="22621"/>
                  </a:lnTo>
                  <a:lnTo>
                    <a:pt x="920547" y="24224"/>
                  </a:lnTo>
                  <a:lnTo>
                    <a:pt x="919000" y="26462"/>
                  </a:lnTo>
                  <a:lnTo>
                    <a:pt x="923197" y="44605"/>
                  </a:lnTo>
                  <a:cubicBezTo>
                    <a:pt x="924142" y="62969"/>
                    <a:pt x="920631" y="83584"/>
                    <a:pt x="920631" y="98707"/>
                  </a:cubicBezTo>
                  <a:lnTo>
                    <a:pt x="920631" y="248423"/>
                  </a:lnTo>
                  <a:lnTo>
                    <a:pt x="1079441" y="278621"/>
                  </a:lnTo>
                  <a:lnTo>
                    <a:pt x="1113864" y="285202"/>
                  </a:lnTo>
                  <a:lnTo>
                    <a:pt x="1113864" y="230106"/>
                  </a:lnTo>
                  <a:cubicBezTo>
                    <a:pt x="1113864" y="224345"/>
                    <a:pt x="1112961" y="216783"/>
                    <a:pt x="1112509" y="209312"/>
                  </a:cubicBezTo>
                  <a:lnTo>
                    <a:pt x="1113619" y="192720"/>
                  </a:lnTo>
                  <a:lnTo>
                    <a:pt x="1112838" y="191060"/>
                  </a:lnTo>
                  <a:cubicBezTo>
                    <a:pt x="1112838" y="186205"/>
                    <a:pt x="1115059" y="182406"/>
                    <a:pt x="1118594" y="179433"/>
                  </a:cubicBezTo>
                  <a:lnTo>
                    <a:pt x="1124006" y="176786"/>
                  </a:lnTo>
                  <a:lnTo>
                    <a:pt x="1126624" y="173618"/>
                  </a:lnTo>
                  <a:cubicBezTo>
                    <a:pt x="1144656" y="162681"/>
                    <a:pt x="1175538" y="164301"/>
                    <a:pt x="1192605" y="169973"/>
                  </a:cubicBezTo>
                  <a:lnTo>
                    <a:pt x="1196010" y="172899"/>
                  </a:lnTo>
                  <a:lnTo>
                    <a:pt x="1207711" y="177814"/>
                  </a:lnTo>
                  <a:cubicBezTo>
                    <a:pt x="1211835" y="180742"/>
                    <a:pt x="1214803" y="184586"/>
                    <a:pt x="1215800" y="189622"/>
                  </a:cubicBezTo>
                  <a:lnTo>
                    <a:pt x="1214774" y="191210"/>
                  </a:lnTo>
                  <a:lnTo>
                    <a:pt x="1211269" y="185575"/>
                  </a:lnTo>
                  <a:lnTo>
                    <a:pt x="1210971" y="185755"/>
                  </a:lnTo>
                  <a:lnTo>
                    <a:pt x="1211134" y="185895"/>
                  </a:lnTo>
                  <a:lnTo>
                    <a:pt x="1213024" y="193919"/>
                  </a:lnTo>
                  <a:lnTo>
                    <a:pt x="1214774" y="191210"/>
                  </a:lnTo>
                  <a:lnTo>
                    <a:pt x="1215800" y="192859"/>
                  </a:lnTo>
                  <a:lnTo>
                    <a:pt x="1213535" y="196088"/>
                  </a:lnTo>
                  <a:lnTo>
                    <a:pt x="1217031" y="210932"/>
                  </a:lnTo>
                  <a:cubicBezTo>
                    <a:pt x="1218070" y="229386"/>
                    <a:pt x="1214638" y="250091"/>
                    <a:pt x="1214638" y="265394"/>
                  </a:cubicBezTo>
                  <a:lnTo>
                    <a:pt x="1214638" y="304468"/>
                  </a:lnTo>
                  <a:lnTo>
                    <a:pt x="1309087" y="322524"/>
                  </a:lnTo>
                  <a:lnTo>
                    <a:pt x="1309087" y="258681"/>
                  </a:lnTo>
                  <a:cubicBezTo>
                    <a:pt x="1309087" y="253100"/>
                    <a:pt x="1308187" y="245628"/>
                    <a:pt x="1307737" y="238157"/>
                  </a:cubicBezTo>
                  <a:lnTo>
                    <a:pt x="1308840" y="221398"/>
                  </a:lnTo>
                  <a:lnTo>
                    <a:pt x="1308100" y="219814"/>
                  </a:lnTo>
                  <a:lnTo>
                    <a:pt x="1309080" y="217748"/>
                  </a:lnTo>
                  <a:lnTo>
                    <a:pt x="1309087" y="217632"/>
                  </a:lnTo>
                  <a:lnTo>
                    <a:pt x="1309196" y="217502"/>
                  </a:lnTo>
                  <a:lnTo>
                    <a:pt x="1313732" y="207936"/>
                  </a:lnTo>
                  <a:lnTo>
                    <a:pt x="1319767" y="204888"/>
                  </a:lnTo>
                  <a:lnTo>
                    <a:pt x="1322020" y="202199"/>
                  </a:lnTo>
                  <a:cubicBezTo>
                    <a:pt x="1340154" y="191279"/>
                    <a:pt x="1370950" y="192966"/>
                    <a:pt x="1387969" y="198908"/>
                  </a:cubicBezTo>
                  <a:lnTo>
                    <a:pt x="1391184" y="201685"/>
                  </a:lnTo>
                  <a:lnTo>
                    <a:pt x="1401704" y="206152"/>
                  </a:lnTo>
                  <a:cubicBezTo>
                    <a:pt x="1405735" y="209074"/>
                    <a:pt x="1408601" y="212926"/>
                    <a:pt x="1409497" y="218001"/>
                  </a:cubicBezTo>
                  <a:lnTo>
                    <a:pt x="1408463" y="219632"/>
                  </a:lnTo>
                  <a:lnTo>
                    <a:pt x="1406948" y="217242"/>
                  </a:lnTo>
                  <a:lnTo>
                    <a:pt x="1407757" y="220747"/>
                  </a:lnTo>
                  <a:lnTo>
                    <a:pt x="1408463" y="219632"/>
                  </a:lnTo>
                  <a:lnTo>
                    <a:pt x="1409497" y="221264"/>
                  </a:lnTo>
                  <a:lnTo>
                    <a:pt x="1408283" y="223027"/>
                  </a:lnTo>
                  <a:lnTo>
                    <a:pt x="1412147" y="239777"/>
                  </a:lnTo>
                  <a:cubicBezTo>
                    <a:pt x="1413092" y="258141"/>
                    <a:pt x="1409581" y="278666"/>
                    <a:pt x="1409581" y="293609"/>
                  </a:cubicBezTo>
                  <a:lnTo>
                    <a:pt x="1409581" y="341737"/>
                  </a:lnTo>
                  <a:lnTo>
                    <a:pt x="1706645" y="398529"/>
                  </a:lnTo>
                  <a:lnTo>
                    <a:pt x="1708771" y="401365"/>
                  </a:lnTo>
                  <a:lnTo>
                    <a:pt x="1709627" y="401609"/>
                  </a:lnTo>
                  <a:lnTo>
                    <a:pt x="1709458" y="402281"/>
                  </a:lnTo>
                  <a:lnTo>
                    <a:pt x="1710965" y="404290"/>
                  </a:lnTo>
                  <a:cubicBezTo>
                    <a:pt x="1710605" y="460823"/>
                    <a:pt x="1710605" y="517357"/>
                    <a:pt x="1710245" y="573890"/>
                  </a:cubicBezTo>
                  <a:lnTo>
                    <a:pt x="1708152" y="1047177"/>
                  </a:lnTo>
                  <a:lnTo>
                    <a:pt x="1747562" y="1055190"/>
                  </a:lnTo>
                  <a:cubicBezTo>
                    <a:pt x="1751161" y="1055910"/>
                    <a:pt x="1752240" y="1059512"/>
                    <a:pt x="1751880" y="1062394"/>
                  </a:cubicBezTo>
                  <a:cubicBezTo>
                    <a:pt x="1748282" y="1084008"/>
                    <a:pt x="1750081" y="1123273"/>
                    <a:pt x="1736406" y="1139843"/>
                  </a:cubicBezTo>
                  <a:cubicBezTo>
                    <a:pt x="1724170" y="1154613"/>
                    <a:pt x="1693580" y="1165420"/>
                    <a:pt x="1677386" y="1175146"/>
                  </a:cubicBezTo>
                  <a:cubicBezTo>
                    <a:pt x="1592095" y="1225578"/>
                    <a:pt x="1506444" y="1276010"/>
                    <a:pt x="1421514" y="1326802"/>
                  </a:cubicBezTo>
                  <a:cubicBezTo>
                    <a:pt x="1393803" y="1343373"/>
                    <a:pt x="1366093" y="1359583"/>
                    <a:pt x="1338742" y="1375794"/>
                  </a:cubicBezTo>
                  <a:cubicBezTo>
                    <a:pt x="1334603" y="1378315"/>
                    <a:pt x="1330375" y="1381377"/>
                    <a:pt x="1326011" y="1383944"/>
                  </a:cubicBezTo>
                  <a:lnTo>
                    <a:pt x="1319582" y="1386403"/>
                  </a:lnTo>
                  <a:lnTo>
                    <a:pt x="1319026" y="1386918"/>
                  </a:lnTo>
                  <a:lnTo>
                    <a:pt x="1318795" y="1386704"/>
                  </a:lnTo>
                  <a:lnTo>
                    <a:pt x="1312471" y="1389122"/>
                  </a:lnTo>
                  <a:cubicBezTo>
                    <a:pt x="1289799" y="1392004"/>
                    <a:pt x="1255970" y="1377595"/>
                    <a:pt x="1234018" y="1373272"/>
                  </a:cubicBezTo>
                  <a:cubicBezTo>
                    <a:pt x="1086828" y="1343013"/>
                    <a:pt x="939638" y="1313114"/>
                    <a:pt x="792449" y="1282855"/>
                  </a:cubicBezTo>
                  <a:lnTo>
                    <a:pt x="50579" y="1131284"/>
                  </a:lnTo>
                  <a:lnTo>
                    <a:pt x="50556" y="1133748"/>
                  </a:lnTo>
                  <a:cubicBezTo>
                    <a:pt x="50556" y="1134829"/>
                    <a:pt x="49457" y="1134829"/>
                    <a:pt x="49090" y="1133748"/>
                  </a:cubicBezTo>
                  <a:lnTo>
                    <a:pt x="49090" y="1130980"/>
                  </a:lnTo>
                  <a:lnTo>
                    <a:pt x="4318" y="1121832"/>
                  </a:lnTo>
                  <a:cubicBezTo>
                    <a:pt x="1799" y="1121112"/>
                    <a:pt x="0" y="1118230"/>
                    <a:pt x="0" y="1116068"/>
                  </a:cubicBezTo>
                  <a:lnTo>
                    <a:pt x="0" y="1051587"/>
                  </a:lnTo>
                  <a:lnTo>
                    <a:pt x="911" y="1049991"/>
                  </a:lnTo>
                  <a:lnTo>
                    <a:pt x="335" y="1049045"/>
                  </a:lnTo>
                  <a:lnTo>
                    <a:pt x="2057" y="1047983"/>
                  </a:lnTo>
                  <a:lnTo>
                    <a:pt x="2879" y="1046544"/>
                  </a:lnTo>
                  <a:lnTo>
                    <a:pt x="119881" y="980455"/>
                  </a:lnTo>
                  <a:lnTo>
                    <a:pt x="114153" y="300226"/>
                  </a:lnTo>
                  <a:lnTo>
                    <a:pt x="114772" y="299731"/>
                  </a:lnTo>
                  <a:lnTo>
                    <a:pt x="118474" y="303827"/>
                  </a:lnTo>
                  <a:lnTo>
                    <a:pt x="121470" y="304412"/>
                  </a:lnTo>
                  <a:lnTo>
                    <a:pt x="123514" y="306707"/>
                  </a:lnTo>
                  <a:lnTo>
                    <a:pt x="125740" y="307131"/>
                  </a:lnTo>
                  <a:lnTo>
                    <a:pt x="126755" y="387006"/>
                  </a:lnTo>
                  <a:lnTo>
                    <a:pt x="131706" y="973776"/>
                  </a:lnTo>
                  <a:lnTo>
                    <a:pt x="149879" y="963511"/>
                  </a:lnTo>
                  <a:lnTo>
                    <a:pt x="351064" y="844313"/>
                  </a:lnTo>
                  <a:cubicBezTo>
                    <a:pt x="365466" y="835671"/>
                    <a:pt x="380588" y="828109"/>
                    <a:pt x="394270" y="818747"/>
                  </a:cubicBezTo>
                  <a:cubicBezTo>
                    <a:pt x="405072" y="811185"/>
                    <a:pt x="398591" y="818747"/>
                    <a:pt x="399671" y="815866"/>
                  </a:cubicBezTo>
                  <a:cubicBezTo>
                    <a:pt x="406872" y="792460"/>
                    <a:pt x="399671" y="755732"/>
                    <a:pt x="399671" y="731966"/>
                  </a:cubicBezTo>
                  <a:lnTo>
                    <a:pt x="399671" y="537611"/>
                  </a:lnTo>
                  <a:lnTo>
                    <a:pt x="358088" y="557810"/>
                  </a:lnTo>
                  <a:cubicBezTo>
                    <a:pt x="356666" y="558554"/>
                    <a:pt x="355600" y="556321"/>
                    <a:pt x="357022" y="555949"/>
                  </a:cubicBezTo>
                  <a:lnTo>
                    <a:pt x="399671" y="536262"/>
                  </a:lnTo>
                  <a:lnTo>
                    <a:pt x="399671" y="485393"/>
                  </a:lnTo>
                  <a:lnTo>
                    <a:pt x="347596" y="500161"/>
                  </a:lnTo>
                  <a:cubicBezTo>
                    <a:pt x="328900" y="506566"/>
                    <a:pt x="310612" y="514038"/>
                    <a:pt x="292324" y="522933"/>
                  </a:cubicBezTo>
                  <a:cubicBezTo>
                    <a:pt x="291599" y="523645"/>
                    <a:pt x="290513" y="522222"/>
                    <a:pt x="291599" y="521510"/>
                  </a:cubicBezTo>
                  <a:cubicBezTo>
                    <a:pt x="309707" y="512437"/>
                    <a:pt x="327995" y="504075"/>
                    <a:pt x="346827" y="497359"/>
                  </a:cubicBezTo>
                  <a:lnTo>
                    <a:pt x="399671" y="484459"/>
                  </a:lnTo>
                  <a:lnTo>
                    <a:pt x="399671" y="441019"/>
                  </a:lnTo>
                  <a:cubicBezTo>
                    <a:pt x="399671" y="428776"/>
                    <a:pt x="401291" y="413923"/>
                    <a:pt x="402101" y="399159"/>
                  </a:cubicBezTo>
                  <a:lnTo>
                    <a:pt x="400072" y="364651"/>
                  </a:lnTo>
                  <a:lnTo>
                    <a:pt x="307571" y="404816"/>
                  </a:lnTo>
                  <a:cubicBezTo>
                    <a:pt x="276964" y="418673"/>
                    <a:pt x="246672" y="433340"/>
                    <a:pt x="216830" y="449896"/>
                  </a:cubicBezTo>
                  <a:cubicBezTo>
                    <a:pt x="215751" y="450616"/>
                    <a:pt x="214313" y="448456"/>
                    <a:pt x="215751" y="447377"/>
                  </a:cubicBezTo>
                  <a:cubicBezTo>
                    <a:pt x="273998" y="413904"/>
                    <a:pt x="335121" y="382951"/>
                    <a:pt x="399481" y="362436"/>
                  </a:cubicBezTo>
                  <a:lnTo>
                    <a:pt x="400040" y="364117"/>
                  </a:lnTo>
                  <a:lnTo>
                    <a:pt x="399696" y="358271"/>
                  </a:lnTo>
                  <a:lnTo>
                    <a:pt x="411192" y="360414"/>
                  </a:lnTo>
                  <a:lnTo>
                    <a:pt x="411192" y="509795"/>
                  </a:lnTo>
                  <a:lnTo>
                    <a:pt x="411192" y="735567"/>
                  </a:lnTo>
                  <a:cubicBezTo>
                    <a:pt x="411192" y="751771"/>
                    <a:pt x="416661" y="783166"/>
                    <a:pt x="413927" y="805446"/>
                  </a:cubicBezTo>
                  <a:lnTo>
                    <a:pt x="410431" y="816179"/>
                  </a:lnTo>
                  <a:lnTo>
                    <a:pt x="424070" y="807261"/>
                  </a:lnTo>
                  <a:cubicBezTo>
                    <a:pt x="430413" y="803209"/>
                    <a:pt x="436890" y="799606"/>
                    <a:pt x="442648" y="798346"/>
                  </a:cubicBezTo>
                  <a:cubicBezTo>
                    <a:pt x="455244" y="795464"/>
                    <a:pt x="468919" y="800507"/>
                    <a:pt x="481515" y="803029"/>
                  </a:cubicBezTo>
                  <a:cubicBezTo>
                    <a:pt x="589118" y="824643"/>
                    <a:pt x="696362" y="845896"/>
                    <a:pt x="803965" y="867150"/>
                  </a:cubicBezTo>
                  <a:lnTo>
                    <a:pt x="820137" y="870371"/>
                  </a:lnTo>
                  <a:lnTo>
                    <a:pt x="820137" y="601739"/>
                  </a:lnTo>
                  <a:lnTo>
                    <a:pt x="820137" y="436652"/>
                  </a:lnTo>
                  <a:lnTo>
                    <a:pt x="411192" y="360414"/>
                  </a:lnTo>
                  <a:lnTo>
                    <a:pt x="411192" y="354239"/>
                  </a:lnTo>
                  <a:cubicBezTo>
                    <a:pt x="411192" y="351718"/>
                    <a:pt x="409392" y="349197"/>
                    <a:pt x="406872" y="348477"/>
                  </a:cubicBezTo>
                  <a:lnTo>
                    <a:pt x="325835" y="332636"/>
                  </a:lnTo>
                  <a:lnTo>
                    <a:pt x="820137" y="424821"/>
                  </a:lnTo>
                  <a:lnTo>
                    <a:pt x="820137" y="241129"/>
                  </a:lnTo>
                  <a:lnTo>
                    <a:pt x="603458" y="199763"/>
                  </a:lnTo>
                  <a:cubicBezTo>
                    <a:pt x="556292" y="190761"/>
                    <a:pt x="509126" y="181758"/>
                    <a:pt x="461599" y="172756"/>
                  </a:cubicBezTo>
                  <a:cubicBezTo>
                    <a:pt x="445037" y="169516"/>
                    <a:pt x="421274" y="160153"/>
                    <a:pt x="403991" y="161594"/>
                  </a:cubicBezTo>
                  <a:cubicBezTo>
                    <a:pt x="412633" y="160874"/>
                    <a:pt x="399671" y="165195"/>
                    <a:pt x="396070" y="167355"/>
                  </a:cubicBezTo>
                  <a:cubicBezTo>
                    <a:pt x="385269" y="172756"/>
                    <a:pt x="374468" y="178158"/>
                    <a:pt x="364026" y="183199"/>
                  </a:cubicBezTo>
                  <a:lnTo>
                    <a:pt x="265733" y="232170"/>
                  </a:lnTo>
                  <a:lnTo>
                    <a:pt x="137715" y="295862"/>
                  </a:lnTo>
                  <a:lnTo>
                    <a:pt x="121354" y="292664"/>
                  </a:lnTo>
                  <a:lnTo>
                    <a:pt x="121675" y="294525"/>
                  </a:lnTo>
                  <a:lnTo>
                    <a:pt x="121354" y="294465"/>
                  </a:lnTo>
                  <a:lnTo>
                    <a:pt x="114772" y="299731"/>
                  </a:lnTo>
                  <a:lnTo>
                    <a:pt x="114243" y="299146"/>
                  </a:lnTo>
                  <a:cubicBezTo>
                    <a:pt x="113973" y="296895"/>
                    <a:pt x="114873" y="294465"/>
                    <a:pt x="117034" y="293384"/>
                  </a:cubicBezTo>
                  <a:cubicBezTo>
                    <a:pt x="175361" y="264578"/>
                    <a:pt x="234049" y="235411"/>
                    <a:pt x="292377" y="205884"/>
                  </a:cubicBezTo>
                  <a:cubicBezTo>
                    <a:pt x="324421" y="190040"/>
                    <a:pt x="356105" y="173476"/>
                    <a:pt x="388509" y="157993"/>
                  </a:cubicBezTo>
                  <a:cubicBezTo>
                    <a:pt x="395710" y="154392"/>
                    <a:pt x="400751" y="151151"/>
                    <a:pt x="408672" y="150791"/>
                  </a:cubicBezTo>
                  <a:cubicBezTo>
                    <a:pt x="430635" y="149351"/>
                    <a:pt x="458359" y="160153"/>
                    <a:pt x="479602" y="164114"/>
                  </a:cubicBezTo>
                  <a:lnTo>
                    <a:pt x="634422" y="194001"/>
                  </a:lnTo>
                  <a:lnTo>
                    <a:pt x="820137" y="229315"/>
                  </a:lnTo>
                  <a:lnTo>
                    <a:pt x="820137" y="63779"/>
                  </a:lnTo>
                  <a:cubicBezTo>
                    <a:pt x="820137" y="58018"/>
                    <a:pt x="819237" y="50456"/>
                    <a:pt x="818787" y="42985"/>
                  </a:cubicBezTo>
                  <a:lnTo>
                    <a:pt x="820010" y="24638"/>
                  </a:lnTo>
                  <a:lnTo>
                    <a:pt x="819150" y="22785"/>
                  </a:lnTo>
                  <a:cubicBezTo>
                    <a:pt x="819150" y="12894"/>
                    <a:pt x="827839" y="7409"/>
                    <a:pt x="838140" y="4352"/>
                  </a:cubicBezTo>
                  <a:lnTo>
                    <a:pt x="843520" y="3626"/>
                  </a:ln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6" name="Freeform 5">
              <a:extLst>
                <a:ext uri="{FF2B5EF4-FFF2-40B4-BE49-F238E27FC236}">
                  <a16:creationId xmlns:a16="http://schemas.microsoft.com/office/drawing/2014/main" id="{EA9BED03-E7DF-E544-AF4C-B1088F34CDFF}"/>
                </a:ext>
              </a:extLst>
            </p:cNvPr>
            <p:cNvSpPr>
              <a:spLocks noChangeArrowheads="1"/>
            </p:cNvSpPr>
            <p:nvPr/>
          </p:nvSpPr>
          <p:spPr bwMode="auto">
            <a:xfrm>
              <a:off x="10920767" y="5445196"/>
              <a:ext cx="303196" cy="954015"/>
            </a:xfrm>
            <a:custGeom>
              <a:avLst/>
              <a:gdLst>
                <a:gd name="connsiteX0" fmla="*/ 194478 w 212019"/>
                <a:gd name="connsiteY0" fmla="*/ 585450 h 667954"/>
                <a:gd name="connsiteX1" fmla="*/ 196345 w 212019"/>
                <a:gd name="connsiteY1" fmla="*/ 586561 h 667954"/>
                <a:gd name="connsiteX2" fmla="*/ 179537 w 212019"/>
                <a:gd name="connsiteY2" fmla="*/ 594340 h 667954"/>
                <a:gd name="connsiteX3" fmla="*/ 179910 w 212019"/>
                <a:gd name="connsiteY3" fmla="*/ 591376 h 667954"/>
                <a:gd name="connsiteX4" fmla="*/ 194478 w 212019"/>
                <a:gd name="connsiteY4" fmla="*/ 585450 h 667954"/>
                <a:gd name="connsiteX5" fmla="*/ 122532 w 212019"/>
                <a:gd name="connsiteY5" fmla="*/ 292348 h 667954"/>
                <a:gd name="connsiteX6" fmla="*/ 90319 w 212019"/>
                <a:gd name="connsiteY6" fmla="*/ 302059 h 667954"/>
                <a:gd name="connsiteX7" fmla="*/ 79620 w 212019"/>
                <a:gd name="connsiteY7" fmla="*/ 313570 h 667954"/>
                <a:gd name="connsiteX8" fmla="*/ 98304 w 212019"/>
                <a:gd name="connsiteY8" fmla="*/ 315991 h 667954"/>
                <a:gd name="connsiteX9" fmla="*/ 123721 w 212019"/>
                <a:gd name="connsiteY9" fmla="*/ 300635 h 667954"/>
                <a:gd name="connsiteX10" fmla="*/ 139786 w 212019"/>
                <a:gd name="connsiteY10" fmla="*/ 299458 h 667954"/>
                <a:gd name="connsiteX11" fmla="*/ 138507 w 212019"/>
                <a:gd name="connsiteY11" fmla="*/ 293156 h 667954"/>
                <a:gd name="connsiteX12" fmla="*/ 46917 w 212019"/>
                <a:gd name="connsiteY12" fmla="*/ 73900 h 667954"/>
                <a:gd name="connsiteX13" fmla="*/ 48000 w 212019"/>
                <a:gd name="connsiteY13" fmla="*/ 76098 h 667954"/>
                <a:gd name="connsiteX14" fmla="*/ 19136 w 212019"/>
                <a:gd name="connsiteY14" fmla="*/ 77564 h 667954"/>
                <a:gd name="connsiteX15" fmla="*/ 20218 w 212019"/>
                <a:gd name="connsiteY15" fmla="*/ 74633 h 667954"/>
                <a:gd name="connsiteX16" fmla="*/ 34289 w 212019"/>
                <a:gd name="connsiteY16" fmla="*/ 77197 h 667954"/>
                <a:gd name="connsiteX17" fmla="*/ 46917 w 212019"/>
                <a:gd name="connsiteY17" fmla="*/ 73900 h 667954"/>
                <a:gd name="connsiteX18" fmla="*/ 86049 w 212019"/>
                <a:gd name="connsiteY18" fmla="*/ 30888 h 667954"/>
                <a:gd name="connsiteX19" fmla="*/ 75378 w 212019"/>
                <a:gd name="connsiteY19" fmla="*/ 37819 h 667954"/>
                <a:gd name="connsiteX20" fmla="*/ 45804 w 212019"/>
                <a:gd name="connsiteY20" fmla="*/ 45610 h 667954"/>
                <a:gd name="connsiteX21" fmla="*/ 19950 w 212019"/>
                <a:gd name="connsiteY21" fmla="*/ 46812 h 667954"/>
                <a:gd name="connsiteX22" fmla="*/ 12508 w 212019"/>
                <a:gd name="connsiteY22" fmla="*/ 44671 h 667954"/>
                <a:gd name="connsiteX23" fmla="*/ 13393 w 212019"/>
                <a:gd name="connsiteY23" fmla="*/ 51944 h 667954"/>
                <a:gd name="connsiteX24" fmla="*/ 25269 w 212019"/>
                <a:gd name="connsiteY24" fmla="*/ 53624 h 667954"/>
                <a:gd name="connsiteX25" fmla="*/ 38929 w 212019"/>
                <a:gd name="connsiteY25" fmla="*/ 51309 h 667954"/>
                <a:gd name="connsiteX26" fmla="*/ 40036 w 212019"/>
                <a:gd name="connsiteY26" fmla="*/ 52962 h 667954"/>
                <a:gd name="connsiteX27" fmla="*/ 25546 w 212019"/>
                <a:gd name="connsiteY27" fmla="*/ 56931 h 667954"/>
                <a:gd name="connsiteX28" fmla="*/ 13714 w 212019"/>
                <a:gd name="connsiteY28" fmla="*/ 54590 h 667954"/>
                <a:gd name="connsiteX29" fmla="*/ 14798 w 212019"/>
                <a:gd name="connsiteY29" fmla="*/ 63505 h 667954"/>
                <a:gd name="connsiteX30" fmla="*/ 27386 w 212019"/>
                <a:gd name="connsiteY30" fmla="*/ 63173 h 667954"/>
                <a:gd name="connsiteX31" fmla="*/ 27386 w 212019"/>
                <a:gd name="connsiteY31" fmla="*/ 64844 h 667954"/>
                <a:gd name="connsiteX32" fmla="*/ 15744 w 212019"/>
                <a:gd name="connsiteY32" fmla="*/ 66181 h 667954"/>
                <a:gd name="connsiteX33" fmla="*/ 14849 w 212019"/>
                <a:gd name="connsiteY33" fmla="*/ 63919 h 667954"/>
                <a:gd name="connsiteX34" fmla="*/ 15122 w 212019"/>
                <a:gd name="connsiteY34" fmla="*/ 66165 h 667954"/>
                <a:gd name="connsiteX35" fmla="*/ 23785 w 212019"/>
                <a:gd name="connsiteY35" fmla="*/ 96921 h 667954"/>
                <a:gd name="connsiteX36" fmla="*/ 50438 w 212019"/>
                <a:gd name="connsiteY36" fmla="*/ 95759 h 667954"/>
                <a:gd name="connsiteX37" fmla="*/ 51166 w 212019"/>
                <a:gd name="connsiteY37" fmla="*/ 97484 h 667954"/>
                <a:gd name="connsiteX38" fmla="*/ 24184 w 212019"/>
                <a:gd name="connsiteY38" fmla="*/ 98337 h 667954"/>
                <a:gd name="connsiteX39" fmla="*/ 25169 w 212019"/>
                <a:gd name="connsiteY39" fmla="*/ 101833 h 667954"/>
                <a:gd name="connsiteX40" fmla="*/ 67207 w 212019"/>
                <a:gd name="connsiteY40" fmla="*/ 309142 h 667954"/>
                <a:gd name="connsiteX41" fmla="*/ 68240 w 212019"/>
                <a:gd name="connsiteY41" fmla="*/ 308893 h 667954"/>
                <a:gd name="connsiteX42" fmla="*/ 88509 w 212019"/>
                <a:gd name="connsiteY42" fmla="*/ 289471 h 667954"/>
                <a:gd name="connsiteX43" fmla="*/ 105883 w 212019"/>
                <a:gd name="connsiteY43" fmla="*/ 281198 h 667954"/>
                <a:gd name="connsiteX44" fmla="*/ 126423 w 212019"/>
                <a:gd name="connsiteY44" fmla="*/ 280164 h 667954"/>
                <a:gd name="connsiteX45" fmla="*/ 136613 w 212019"/>
                <a:gd name="connsiteY45" fmla="*/ 283822 h 667954"/>
                <a:gd name="connsiteX46" fmla="*/ 90410 w 212019"/>
                <a:gd name="connsiteY46" fmla="*/ 56134 h 667954"/>
                <a:gd name="connsiteX47" fmla="*/ 87977 w 212019"/>
                <a:gd name="connsiteY47" fmla="*/ 37558 h 667954"/>
                <a:gd name="connsiteX48" fmla="*/ 66637 w 212019"/>
                <a:gd name="connsiteY48" fmla="*/ 12067 h 667954"/>
                <a:gd name="connsiteX49" fmla="*/ 45491 w 212019"/>
                <a:gd name="connsiteY49" fmla="*/ 13688 h 667954"/>
                <a:gd name="connsiteX50" fmla="*/ 13901 w 212019"/>
                <a:gd name="connsiteY50" fmla="*/ 31007 h 667954"/>
                <a:gd name="connsiteX51" fmla="*/ 73132 w 212019"/>
                <a:gd name="connsiteY51" fmla="*/ 27351 h 667954"/>
                <a:gd name="connsiteX52" fmla="*/ 80760 w 212019"/>
                <a:gd name="connsiteY52" fmla="*/ 18727 h 667954"/>
                <a:gd name="connsiteX53" fmla="*/ 67826 w 212019"/>
                <a:gd name="connsiteY53" fmla="*/ 12111 h 667954"/>
                <a:gd name="connsiteX54" fmla="*/ 57610 w 212019"/>
                <a:gd name="connsiteY54" fmla="*/ 0 h 667954"/>
                <a:gd name="connsiteX55" fmla="*/ 67614 w 212019"/>
                <a:gd name="connsiteY55" fmla="*/ 1408 h 667954"/>
                <a:gd name="connsiteX56" fmla="*/ 69195 w 212019"/>
                <a:gd name="connsiteY56" fmla="*/ 1222 h 667954"/>
                <a:gd name="connsiteX57" fmla="*/ 76000 w 212019"/>
                <a:gd name="connsiteY57" fmla="*/ 2588 h 667954"/>
                <a:gd name="connsiteX58" fmla="*/ 79665 w 212019"/>
                <a:gd name="connsiteY58" fmla="*/ 3104 h 667954"/>
                <a:gd name="connsiteX59" fmla="*/ 79984 w 212019"/>
                <a:gd name="connsiteY59" fmla="*/ 3388 h 667954"/>
                <a:gd name="connsiteX60" fmla="*/ 84026 w 212019"/>
                <a:gd name="connsiteY60" fmla="*/ 4199 h 667954"/>
                <a:gd name="connsiteX61" fmla="*/ 93481 w 212019"/>
                <a:gd name="connsiteY61" fmla="*/ 13555 h 667954"/>
                <a:gd name="connsiteX62" fmla="*/ 92908 w 212019"/>
                <a:gd name="connsiteY62" fmla="*/ 15037 h 667954"/>
                <a:gd name="connsiteX63" fmla="*/ 88821 w 212019"/>
                <a:gd name="connsiteY63" fmla="*/ 10705 h 667954"/>
                <a:gd name="connsiteX64" fmla="*/ 88522 w 212019"/>
                <a:gd name="connsiteY64" fmla="*/ 10983 h 667954"/>
                <a:gd name="connsiteX65" fmla="*/ 91041 w 212019"/>
                <a:gd name="connsiteY65" fmla="*/ 13224 h 667954"/>
                <a:gd name="connsiteX66" fmla="*/ 92049 w 212019"/>
                <a:gd name="connsiteY66" fmla="*/ 17258 h 667954"/>
                <a:gd name="connsiteX67" fmla="*/ 92908 w 212019"/>
                <a:gd name="connsiteY67" fmla="*/ 15037 h 667954"/>
                <a:gd name="connsiteX68" fmla="*/ 94198 w 212019"/>
                <a:gd name="connsiteY68" fmla="*/ 16404 h 667954"/>
                <a:gd name="connsiteX69" fmla="*/ 92707 w 212019"/>
                <a:gd name="connsiteY69" fmla="*/ 19891 h 667954"/>
                <a:gd name="connsiteX70" fmla="*/ 100142 w 212019"/>
                <a:gd name="connsiteY70" fmla="*/ 49657 h 667954"/>
                <a:gd name="connsiteX71" fmla="*/ 175836 w 212019"/>
                <a:gd name="connsiteY71" fmla="*/ 422445 h 667954"/>
                <a:gd name="connsiteX72" fmla="*/ 207556 w 212019"/>
                <a:gd name="connsiteY72" fmla="*/ 580412 h 667954"/>
                <a:gd name="connsiteX73" fmla="*/ 176557 w 212019"/>
                <a:gd name="connsiteY73" fmla="*/ 667132 h 667954"/>
                <a:gd name="connsiteX74" fmla="*/ 175607 w 212019"/>
                <a:gd name="connsiteY74" fmla="*/ 666796 h 667954"/>
                <a:gd name="connsiteX75" fmla="*/ 179306 w 212019"/>
                <a:gd name="connsiteY75" fmla="*/ 661555 h 667954"/>
                <a:gd name="connsiteX76" fmla="*/ 172953 w 212019"/>
                <a:gd name="connsiteY76" fmla="*/ 656697 h 667954"/>
                <a:gd name="connsiteX77" fmla="*/ 172421 w 212019"/>
                <a:gd name="connsiteY77" fmla="*/ 656551 h 667954"/>
                <a:gd name="connsiteX78" fmla="*/ 195802 w 212019"/>
                <a:gd name="connsiteY78" fmla="*/ 634314 h 667954"/>
                <a:gd name="connsiteX79" fmla="*/ 199788 w 212019"/>
                <a:gd name="connsiteY79" fmla="*/ 617924 h 667954"/>
                <a:gd name="connsiteX80" fmla="*/ 192760 w 212019"/>
                <a:gd name="connsiteY80" fmla="*/ 621856 h 667954"/>
                <a:gd name="connsiteX81" fmla="*/ 174733 w 212019"/>
                <a:gd name="connsiteY81" fmla="*/ 620768 h 667954"/>
                <a:gd name="connsiteX82" fmla="*/ 175463 w 212019"/>
                <a:gd name="connsiteY82" fmla="*/ 618590 h 667954"/>
                <a:gd name="connsiteX83" fmla="*/ 200898 w 212019"/>
                <a:gd name="connsiteY83" fmla="*/ 613361 h 667954"/>
                <a:gd name="connsiteX84" fmla="*/ 201171 w 212019"/>
                <a:gd name="connsiteY84" fmla="*/ 612237 h 667954"/>
                <a:gd name="connsiteX85" fmla="*/ 199525 w 212019"/>
                <a:gd name="connsiteY85" fmla="*/ 597904 h 667954"/>
                <a:gd name="connsiteX86" fmla="*/ 174336 w 212019"/>
                <a:gd name="connsiteY86" fmla="*/ 603381 h 667954"/>
                <a:gd name="connsiteX87" fmla="*/ 174336 w 212019"/>
                <a:gd name="connsiteY87" fmla="*/ 601491 h 667954"/>
                <a:gd name="connsiteX88" fmla="*/ 199346 w 212019"/>
                <a:gd name="connsiteY88" fmla="*/ 596345 h 667954"/>
                <a:gd name="connsiteX89" fmla="*/ 196942 w 212019"/>
                <a:gd name="connsiteY89" fmla="*/ 575407 h 667954"/>
                <a:gd name="connsiteX90" fmla="*/ 188452 w 212019"/>
                <a:gd name="connsiteY90" fmla="*/ 539031 h 667954"/>
                <a:gd name="connsiteX91" fmla="*/ 152768 w 212019"/>
                <a:gd name="connsiteY91" fmla="*/ 363433 h 667954"/>
                <a:gd name="connsiteX92" fmla="*/ 140894 w 212019"/>
                <a:gd name="connsiteY92" fmla="*/ 304916 h 667954"/>
                <a:gd name="connsiteX93" fmla="*/ 137301 w 212019"/>
                <a:gd name="connsiteY93" fmla="*/ 305976 h 667954"/>
                <a:gd name="connsiteX94" fmla="*/ 118361 w 212019"/>
                <a:gd name="connsiteY94" fmla="*/ 316302 h 667954"/>
                <a:gd name="connsiteX95" fmla="*/ 96920 w 212019"/>
                <a:gd name="connsiteY95" fmla="*/ 326629 h 667954"/>
                <a:gd name="connsiteX96" fmla="*/ 79543 w 212019"/>
                <a:gd name="connsiteY96" fmla="*/ 326006 h 667954"/>
                <a:gd name="connsiteX97" fmla="*/ 68698 w 212019"/>
                <a:gd name="connsiteY97" fmla="*/ 316496 h 667954"/>
                <a:gd name="connsiteX98" fmla="*/ 91131 w 212019"/>
                <a:gd name="connsiteY98" fmla="*/ 427123 h 667954"/>
                <a:gd name="connsiteX99" fmla="*/ 121048 w 212019"/>
                <a:gd name="connsiteY99" fmla="*/ 572136 h 667954"/>
                <a:gd name="connsiteX100" fmla="*/ 147406 w 212019"/>
                <a:gd name="connsiteY100" fmla="*/ 649708 h 667954"/>
                <a:gd name="connsiteX101" fmla="*/ 172421 w 212019"/>
                <a:gd name="connsiteY101" fmla="*/ 656551 h 667954"/>
                <a:gd name="connsiteX102" fmla="*/ 171511 w 212019"/>
                <a:gd name="connsiteY102" fmla="*/ 657417 h 667954"/>
                <a:gd name="connsiteX103" fmla="*/ 169303 w 212019"/>
                <a:gd name="connsiteY103" fmla="*/ 664568 h 667954"/>
                <a:gd name="connsiteX104" fmla="*/ 175607 w 212019"/>
                <a:gd name="connsiteY104" fmla="*/ 666796 h 667954"/>
                <a:gd name="connsiteX105" fmla="*/ 175116 w 212019"/>
                <a:gd name="connsiteY105" fmla="*/ 667492 h 667954"/>
                <a:gd name="connsiteX106" fmla="*/ 113479 w 212019"/>
                <a:gd name="connsiteY106" fmla="*/ 590847 h 667954"/>
                <a:gd name="connsiteX107" fmla="*/ 75632 w 212019"/>
                <a:gd name="connsiteY107" fmla="*/ 404813 h 667954"/>
                <a:gd name="connsiteX108" fmla="*/ 3903 w 212019"/>
                <a:gd name="connsiteY108" fmla="*/ 51457 h 667954"/>
                <a:gd name="connsiteX109" fmla="*/ 3775 w 212019"/>
                <a:gd name="connsiteY109" fmla="*/ 38526 h 667954"/>
                <a:gd name="connsiteX110" fmla="*/ 279 w 212019"/>
                <a:gd name="connsiteY110" fmla="*/ 33856 h 667954"/>
                <a:gd name="connsiteX111" fmla="*/ 3371 w 212019"/>
                <a:gd name="connsiteY111" fmla="*/ 22181 h 667954"/>
                <a:gd name="connsiteX112" fmla="*/ 11215 w 212019"/>
                <a:gd name="connsiteY112" fmla="*/ 16178 h 667954"/>
                <a:gd name="connsiteX113" fmla="*/ 13184 w 212019"/>
                <a:gd name="connsiteY113" fmla="*/ 12909 h 667954"/>
                <a:gd name="connsiteX114" fmla="*/ 57610 w 212019"/>
                <a:gd name="connsiteY114" fmla="*/ 0 h 667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2019" h="667954">
                  <a:moveTo>
                    <a:pt x="194478" y="585450"/>
                  </a:moveTo>
                  <a:cubicBezTo>
                    <a:pt x="195598" y="584709"/>
                    <a:pt x="196345" y="585450"/>
                    <a:pt x="196345" y="586561"/>
                  </a:cubicBezTo>
                  <a:cubicBezTo>
                    <a:pt x="194104" y="592858"/>
                    <a:pt x="185887" y="595451"/>
                    <a:pt x="179537" y="594340"/>
                  </a:cubicBezTo>
                  <a:cubicBezTo>
                    <a:pt x="177669" y="594340"/>
                    <a:pt x="178043" y="591006"/>
                    <a:pt x="179910" y="591376"/>
                  </a:cubicBezTo>
                  <a:cubicBezTo>
                    <a:pt x="186260" y="592117"/>
                    <a:pt x="189995" y="589154"/>
                    <a:pt x="194478" y="585450"/>
                  </a:cubicBezTo>
                  <a:close/>
                  <a:moveTo>
                    <a:pt x="122532" y="292348"/>
                  </a:moveTo>
                  <a:cubicBezTo>
                    <a:pt x="108778" y="290190"/>
                    <a:pt x="100091" y="291629"/>
                    <a:pt x="90319" y="302059"/>
                  </a:cubicBezTo>
                  <a:lnTo>
                    <a:pt x="79620" y="313570"/>
                  </a:lnTo>
                  <a:lnTo>
                    <a:pt x="98304" y="315991"/>
                  </a:lnTo>
                  <a:cubicBezTo>
                    <a:pt x="106479" y="312831"/>
                    <a:pt x="114251" y="306510"/>
                    <a:pt x="123721" y="300635"/>
                  </a:cubicBezTo>
                  <a:lnTo>
                    <a:pt x="139786" y="299458"/>
                  </a:lnTo>
                  <a:lnTo>
                    <a:pt x="138507" y="293156"/>
                  </a:lnTo>
                  <a:close/>
                  <a:moveTo>
                    <a:pt x="46917" y="73900"/>
                  </a:moveTo>
                  <a:cubicBezTo>
                    <a:pt x="48000" y="73534"/>
                    <a:pt x="48721" y="74999"/>
                    <a:pt x="48000" y="76098"/>
                  </a:cubicBezTo>
                  <a:cubicBezTo>
                    <a:pt x="40784" y="82693"/>
                    <a:pt x="27434" y="81227"/>
                    <a:pt x="19136" y="77564"/>
                  </a:cubicBezTo>
                  <a:cubicBezTo>
                    <a:pt x="17332" y="76831"/>
                    <a:pt x="18414" y="73534"/>
                    <a:pt x="20218" y="74633"/>
                  </a:cubicBezTo>
                  <a:cubicBezTo>
                    <a:pt x="24909" y="76465"/>
                    <a:pt x="29238" y="77197"/>
                    <a:pt x="34289" y="77197"/>
                  </a:cubicBezTo>
                  <a:cubicBezTo>
                    <a:pt x="38619" y="76465"/>
                    <a:pt x="42588" y="74999"/>
                    <a:pt x="46917" y="73900"/>
                  </a:cubicBezTo>
                  <a:close/>
                  <a:moveTo>
                    <a:pt x="86049" y="30888"/>
                  </a:moveTo>
                  <a:lnTo>
                    <a:pt x="75378" y="37819"/>
                  </a:lnTo>
                  <a:cubicBezTo>
                    <a:pt x="64983" y="42405"/>
                    <a:pt x="52795" y="44720"/>
                    <a:pt x="45804" y="45610"/>
                  </a:cubicBezTo>
                  <a:cubicBezTo>
                    <a:pt x="39890" y="46501"/>
                    <a:pt x="29404" y="47836"/>
                    <a:pt x="19950" y="46812"/>
                  </a:cubicBezTo>
                  <a:lnTo>
                    <a:pt x="12508" y="44671"/>
                  </a:lnTo>
                  <a:lnTo>
                    <a:pt x="13393" y="51944"/>
                  </a:lnTo>
                  <a:lnTo>
                    <a:pt x="25269" y="53624"/>
                  </a:lnTo>
                  <a:cubicBezTo>
                    <a:pt x="30068" y="53293"/>
                    <a:pt x="34129" y="51640"/>
                    <a:pt x="38929" y="51309"/>
                  </a:cubicBezTo>
                  <a:cubicBezTo>
                    <a:pt x="40036" y="51309"/>
                    <a:pt x="40775" y="52301"/>
                    <a:pt x="40036" y="52962"/>
                  </a:cubicBezTo>
                  <a:cubicBezTo>
                    <a:pt x="36345" y="55939"/>
                    <a:pt x="30992" y="57014"/>
                    <a:pt x="25546" y="56931"/>
                  </a:cubicBezTo>
                  <a:lnTo>
                    <a:pt x="13714" y="54590"/>
                  </a:lnTo>
                  <a:lnTo>
                    <a:pt x="14798" y="63505"/>
                  </a:lnTo>
                  <a:lnTo>
                    <a:pt x="27386" y="63173"/>
                  </a:lnTo>
                  <a:cubicBezTo>
                    <a:pt x="28091" y="63508"/>
                    <a:pt x="27738" y="64510"/>
                    <a:pt x="27386" y="64844"/>
                  </a:cubicBezTo>
                  <a:cubicBezTo>
                    <a:pt x="23152" y="65513"/>
                    <a:pt x="19625" y="64844"/>
                    <a:pt x="15744" y="66181"/>
                  </a:cubicBezTo>
                  <a:lnTo>
                    <a:pt x="14849" y="63919"/>
                  </a:lnTo>
                  <a:lnTo>
                    <a:pt x="15122" y="66165"/>
                  </a:lnTo>
                  <a:lnTo>
                    <a:pt x="23785" y="96921"/>
                  </a:lnTo>
                  <a:lnTo>
                    <a:pt x="50438" y="95759"/>
                  </a:lnTo>
                  <a:cubicBezTo>
                    <a:pt x="51529" y="95759"/>
                    <a:pt x="51893" y="96794"/>
                    <a:pt x="51166" y="97484"/>
                  </a:cubicBezTo>
                  <a:lnTo>
                    <a:pt x="24184" y="98337"/>
                  </a:lnTo>
                  <a:lnTo>
                    <a:pt x="25169" y="101833"/>
                  </a:lnTo>
                  <a:lnTo>
                    <a:pt x="67207" y="309142"/>
                  </a:lnTo>
                  <a:lnTo>
                    <a:pt x="68240" y="308893"/>
                  </a:lnTo>
                  <a:cubicBezTo>
                    <a:pt x="72221" y="311051"/>
                    <a:pt x="84889" y="292708"/>
                    <a:pt x="88509" y="289471"/>
                  </a:cubicBezTo>
                  <a:cubicBezTo>
                    <a:pt x="93938" y="285155"/>
                    <a:pt x="99367" y="282277"/>
                    <a:pt x="105883" y="281198"/>
                  </a:cubicBezTo>
                  <a:cubicBezTo>
                    <a:pt x="111312" y="280299"/>
                    <a:pt x="119003" y="279580"/>
                    <a:pt x="126423" y="280164"/>
                  </a:cubicBezTo>
                  <a:lnTo>
                    <a:pt x="136613" y="283822"/>
                  </a:lnTo>
                  <a:lnTo>
                    <a:pt x="90410" y="56134"/>
                  </a:lnTo>
                  <a:cubicBezTo>
                    <a:pt x="89509" y="51816"/>
                    <a:pt x="88969" y="44620"/>
                    <a:pt x="87977" y="37558"/>
                  </a:cubicBezTo>
                  <a:close/>
                  <a:moveTo>
                    <a:pt x="66637" y="12067"/>
                  </a:moveTo>
                  <a:lnTo>
                    <a:pt x="45491" y="13688"/>
                  </a:lnTo>
                  <a:cubicBezTo>
                    <a:pt x="28508" y="17116"/>
                    <a:pt x="12646" y="24240"/>
                    <a:pt x="13901" y="31007"/>
                  </a:cubicBezTo>
                  <a:cubicBezTo>
                    <a:pt x="16051" y="41158"/>
                    <a:pt x="54295" y="37285"/>
                    <a:pt x="73132" y="27351"/>
                  </a:cubicBezTo>
                  <a:lnTo>
                    <a:pt x="80760" y="18727"/>
                  </a:lnTo>
                  <a:lnTo>
                    <a:pt x="67826" y="12111"/>
                  </a:lnTo>
                  <a:close/>
                  <a:moveTo>
                    <a:pt x="57610" y="0"/>
                  </a:moveTo>
                  <a:lnTo>
                    <a:pt x="67614" y="1408"/>
                  </a:lnTo>
                  <a:lnTo>
                    <a:pt x="69195" y="1222"/>
                  </a:lnTo>
                  <a:lnTo>
                    <a:pt x="76000" y="2588"/>
                  </a:lnTo>
                  <a:lnTo>
                    <a:pt x="79665" y="3104"/>
                  </a:lnTo>
                  <a:lnTo>
                    <a:pt x="79984" y="3388"/>
                  </a:lnTo>
                  <a:lnTo>
                    <a:pt x="84026" y="4199"/>
                  </a:lnTo>
                  <a:cubicBezTo>
                    <a:pt x="88305" y="6119"/>
                    <a:pt x="91689" y="9102"/>
                    <a:pt x="93481" y="13555"/>
                  </a:cubicBezTo>
                  <a:lnTo>
                    <a:pt x="92908" y="15037"/>
                  </a:lnTo>
                  <a:lnTo>
                    <a:pt x="88821" y="10705"/>
                  </a:lnTo>
                  <a:lnTo>
                    <a:pt x="88522" y="10983"/>
                  </a:lnTo>
                  <a:lnTo>
                    <a:pt x="91041" y="13224"/>
                  </a:lnTo>
                  <a:lnTo>
                    <a:pt x="92049" y="17258"/>
                  </a:lnTo>
                  <a:lnTo>
                    <a:pt x="92908" y="15037"/>
                  </a:lnTo>
                  <a:lnTo>
                    <a:pt x="94198" y="16404"/>
                  </a:lnTo>
                  <a:lnTo>
                    <a:pt x="92707" y="19891"/>
                  </a:lnTo>
                  <a:lnTo>
                    <a:pt x="100142" y="49657"/>
                  </a:lnTo>
                  <a:cubicBezTo>
                    <a:pt x="125374" y="173800"/>
                    <a:pt x="150605" y="297943"/>
                    <a:pt x="175836" y="422445"/>
                  </a:cubicBezTo>
                  <a:cubicBezTo>
                    <a:pt x="186289" y="474981"/>
                    <a:pt x="197103" y="527517"/>
                    <a:pt x="207556" y="580412"/>
                  </a:cubicBezTo>
                  <a:cubicBezTo>
                    <a:pt x="215486" y="617115"/>
                    <a:pt x="216928" y="646622"/>
                    <a:pt x="176557" y="667132"/>
                  </a:cubicBezTo>
                  <a:lnTo>
                    <a:pt x="175607" y="666796"/>
                  </a:lnTo>
                  <a:lnTo>
                    <a:pt x="179306" y="661555"/>
                  </a:lnTo>
                  <a:cubicBezTo>
                    <a:pt x="178810" y="658856"/>
                    <a:pt x="176557" y="656337"/>
                    <a:pt x="172953" y="656697"/>
                  </a:cubicBezTo>
                  <a:lnTo>
                    <a:pt x="172421" y="656551"/>
                  </a:lnTo>
                  <a:lnTo>
                    <a:pt x="195802" y="634314"/>
                  </a:lnTo>
                  <a:lnTo>
                    <a:pt x="199788" y="617924"/>
                  </a:lnTo>
                  <a:lnTo>
                    <a:pt x="192760" y="621856"/>
                  </a:lnTo>
                  <a:cubicBezTo>
                    <a:pt x="186690" y="622945"/>
                    <a:pt x="180209" y="622401"/>
                    <a:pt x="174733" y="620768"/>
                  </a:cubicBezTo>
                  <a:cubicBezTo>
                    <a:pt x="172907" y="620405"/>
                    <a:pt x="173637" y="618228"/>
                    <a:pt x="175463" y="618590"/>
                  </a:cubicBezTo>
                  <a:lnTo>
                    <a:pt x="200898" y="613361"/>
                  </a:lnTo>
                  <a:lnTo>
                    <a:pt x="201171" y="612237"/>
                  </a:lnTo>
                  <a:lnTo>
                    <a:pt x="199525" y="597904"/>
                  </a:lnTo>
                  <a:lnTo>
                    <a:pt x="174336" y="603381"/>
                  </a:lnTo>
                  <a:cubicBezTo>
                    <a:pt x="172907" y="603381"/>
                    <a:pt x="173264" y="601491"/>
                    <a:pt x="174336" y="601491"/>
                  </a:cubicBezTo>
                  <a:lnTo>
                    <a:pt x="199346" y="596345"/>
                  </a:lnTo>
                  <a:lnTo>
                    <a:pt x="196942" y="575407"/>
                  </a:lnTo>
                  <a:cubicBezTo>
                    <a:pt x="194167" y="562900"/>
                    <a:pt x="190682" y="550467"/>
                    <a:pt x="188452" y="539031"/>
                  </a:cubicBezTo>
                  <a:cubicBezTo>
                    <a:pt x="176557" y="480378"/>
                    <a:pt x="164663" y="421726"/>
                    <a:pt x="152768" y="363433"/>
                  </a:cubicBezTo>
                  <a:lnTo>
                    <a:pt x="140894" y="304916"/>
                  </a:lnTo>
                  <a:lnTo>
                    <a:pt x="137301" y="305976"/>
                  </a:lnTo>
                  <a:cubicBezTo>
                    <a:pt x="129797" y="307757"/>
                    <a:pt x="124436" y="311673"/>
                    <a:pt x="118361" y="316302"/>
                  </a:cubicBezTo>
                  <a:cubicBezTo>
                    <a:pt x="111929" y="320931"/>
                    <a:pt x="104781" y="324848"/>
                    <a:pt x="96920" y="326629"/>
                  </a:cubicBezTo>
                  <a:cubicBezTo>
                    <a:pt x="91381" y="327697"/>
                    <a:pt x="85037" y="327697"/>
                    <a:pt x="79543" y="326006"/>
                  </a:cubicBezTo>
                  <a:lnTo>
                    <a:pt x="68698" y="316496"/>
                  </a:lnTo>
                  <a:lnTo>
                    <a:pt x="91131" y="427123"/>
                  </a:lnTo>
                  <a:cubicBezTo>
                    <a:pt x="101224" y="475341"/>
                    <a:pt x="110956" y="523918"/>
                    <a:pt x="121048" y="572136"/>
                  </a:cubicBezTo>
                  <a:cubicBezTo>
                    <a:pt x="125374" y="593186"/>
                    <a:pt x="128077" y="633263"/>
                    <a:pt x="147406" y="649708"/>
                  </a:cubicBezTo>
                  <a:lnTo>
                    <a:pt x="172421" y="656551"/>
                  </a:lnTo>
                  <a:lnTo>
                    <a:pt x="171511" y="657417"/>
                  </a:lnTo>
                  <a:cubicBezTo>
                    <a:pt x="168267" y="658856"/>
                    <a:pt x="167997" y="662095"/>
                    <a:pt x="169303" y="664568"/>
                  </a:cubicBezTo>
                  <a:lnTo>
                    <a:pt x="175607" y="666796"/>
                  </a:lnTo>
                  <a:lnTo>
                    <a:pt x="175116" y="667492"/>
                  </a:lnTo>
                  <a:cubicBezTo>
                    <a:pt x="128978" y="673249"/>
                    <a:pt x="120328" y="623952"/>
                    <a:pt x="113479" y="590847"/>
                  </a:cubicBezTo>
                  <a:cubicBezTo>
                    <a:pt x="100863" y="528956"/>
                    <a:pt x="88248" y="467065"/>
                    <a:pt x="75632" y="404813"/>
                  </a:cubicBezTo>
                  <a:cubicBezTo>
                    <a:pt x="51842" y="287148"/>
                    <a:pt x="27693" y="169122"/>
                    <a:pt x="3903" y="51457"/>
                  </a:cubicBezTo>
                  <a:lnTo>
                    <a:pt x="3775" y="38526"/>
                  </a:lnTo>
                  <a:lnTo>
                    <a:pt x="279" y="33856"/>
                  </a:lnTo>
                  <a:cubicBezTo>
                    <a:pt x="-617" y="29404"/>
                    <a:pt x="705" y="25531"/>
                    <a:pt x="3371" y="22181"/>
                  </a:cubicBezTo>
                  <a:lnTo>
                    <a:pt x="11215" y="16178"/>
                  </a:lnTo>
                  <a:lnTo>
                    <a:pt x="13184" y="12909"/>
                  </a:lnTo>
                  <a:cubicBezTo>
                    <a:pt x="22556" y="4588"/>
                    <a:pt x="37785" y="540"/>
                    <a:pt x="57610" y="0"/>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7" name="Freeform 6">
              <a:extLst>
                <a:ext uri="{FF2B5EF4-FFF2-40B4-BE49-F238E27FC236}">
                  <a16:creationId xmlns:a16="http://schemas.microsoft.com/office/drawing/2014/main" id="{3F300A34-6E7B-5A42-9C87-D362927260C2}"/>
                </a:ext>
              </a:extLst>
            </p:cNvPr>
            <p:cNvSpPr>
              <a:spLocks noChangeArrowheads="1"/>
            </p:cNvSpPr>
            <p:nvPr/>
          </p:nvSpPr>
          <p:spPr bwMode="auto">
            <a:xfrm rot="20424093">
              <a:off x="10325487" y="3175244"/>
              <a:ext cx="2776388" cy="3785899"/>
            </a:xfrm>
            <a:custGeom>
              <a:avLst/>
              <a:gdLst>
                <a:gd name="connsiteX0" fmla="*/ 344967 w 1944335"/>
                <a:gd name="connsiteY0" fmla="*/ 2623883 h 2651371"/>
                <a:gd name="connsiteX1" fmla="*/ 345015 w 1944335"/>
                <a:gd name="connsiteY1" fmla="*/ 2623911 h 2651371"/>
                <a:gd name="connsiteX2" fmla="*/ 344978 w 1944335"/>
                <a:gd name="connsiteY2" fmla="*/ 2623919 h 2651371"/>
                <a:gd name="connsiteX3" fmla="*/ 343676 w 1944335"/>
                <a:gd name="connsiteY3" fmla="*/ 2619573 h 2651371"/>
                <a:gd name="connsiteX4" fmla="*/ 344967 w 1944335"/>
                <a:gd name="connsiteY4" fmla="*/ 2623883 h 2651371"/>
                <a:gd name="connsiteX5" fmla="*/ 344797 w 1944335"/>
                <a:gd name="connsiteY5" fmla="*/ 2623783 h 2651371"/>
                <a:gd name="connsiteX6" fmla="*/ 375247 w 1944335"/>
                <a:gd name="connsiteY6" fmla="*/ 2571971 h 2651371"/>
                <a:gd name="connsiteX7" fmla="*/ 374890 w 1944335"/>
                <a:gd name="connsiteY7" fmla="*/ 2572726 h 2651371"/>
                <a:gd name="connsiteX8" fmla="*/ 375922 w 1944335"/>
                <a:gd name="connsiteY8" fmla="*/ 2572582 h 2651371"/>
                <a:gd name="connsiteX9" fmla="*/ 427403 w 1944335"/>
                <a:gd name="connsiteY9" fmla="*/ 2444992 h 2651371"/>
                <a:gd name="connsiteX10" fmla="*/ 426098 w 1944335"/>
                <a:gd name="connsiteY10" fmla="*/ 2449122 h 2651371"/>
                <a:gd name="connsiteX11" fmla="*/ 429404 w 1944335"/>
                <a:gd name="connsiteY11" fmla="*/ 2450883 h 2651371"/>
                <a:gd name="connsiteX12" fmla="*/ 443720 w 1944335"/>
                <a:gd name="connsiteY12" fmla="*/ 2390129 h 2651371"/>
                <a:gd name="connsiteX13" fmla="*/ 443666 w 1944335"/>
                <a:gd name="connsiteY13" fmla="*/ 2390468 h 2651371"/>
                <a:gd name="connsiteX14" fmla="*/ 443940 w 1944335"/>
                <a:gd name="connsiteY14" fmla="*/ 2390612 h 2651371"/>
                <a:gd name="connsiteX15" fmla="*/ 104937 w 1944335"/>
                <a:gd name="connsiteY15" fmla="*/ 2371484 h 2651371"/>
                <a:gd name="connsiteX16" fmla="*/ 88663 w 1944335"/>
                <a:gd name="connsiteY16" fmla="*/ 2389382 h 2651371"/>
                <a:gd name="connsiteX17" fmla="*/ 90683 w 1944335"/>
                <a:gd name="connsiteY17" fmla="*/ 2391575 h 2651371"/>
                <a:gd name="connsiteX18" fmla="*/ 140268 w 1944335"/>
                <a:gd name="connsiteY18" fmla="*/ 2419906 h 2651371"/>
                <a:gd name="connsiteX19" fmla="*/ 254568 w 1944335"/>
                <a:gd name="connsiteY19" fmla="*/ 2493658 h 2651371"/>
                <a:gd name="connsiteX20" fmla="*/ 349099 w 1944335"/>
                <a:gd name="connsiteY20" fmla="*/ 2554818 h 2651371"/>
                <a:gd name="connsiteX21" fmla="*/ 361500 w 1944335"/>
                <a:gd name="connsiteY21" fmla="*/ 2564217 h 2651371"/>
                <a:gd name="connsiteX22" fmla="*/ 368161 w 1944335"/>
                <a:gd name="connsiteY22" fmla="*/ 2567929 h 2651371"/>
                <a:gd name="connsiteX23" fmla="*/ 377790 w 1944335"/>
                <a:gd name="connsiteY23" fmla="*/ 2549035 h 2651371"/>
                <a:gd name="connsiteX24" fmla="*/ 218624 w 1944335"/>
                <a:gd name="connsiteY24" fmla="*/ 2445809 h 2651371"/>
                <a:gd name="connsiteX25" fmla="*/ 120140 w 1944335"/>
                <a:gd name="connsiteY25" fmla="*/ 2382131 h 2651371"/>
                <a:gd name="connsiteX26" fmla="*/ 108862 w 1944335"/>
                <a:gd name="connsiteY26" fmla="*/ 2373631 h 2651371"/>
                <a:gd name="connsiteX27" fmla="*/ 129416 w 1944335"/>
                <a:gd name="connsiteY27" fmla="*/ 2344561 h 2651371"/>
                <a:gd name="connsiteX28" fmla="*/ 111082 w 1944335"/>
                <a:gd name="connsiteY28" fmla="*/ 2364725 h 2651371"/>
                <a:gd name="connsiteX29" fmla="*/ 382294 w 1944335"/>
                <a:gd name="connsiteY29" fmla="*/ 2540198 h 2651371"/>
                <a:gd name="connsiteX30" fmla="*/ 386441 w 1944335"/>
                <a:gd name="connsiteY30" fmla="*/ 2532061 h 2651371"/>
                <a:gd name="connsiteX31" fmla="*/ 392500 w 1944335"/>
                <a:gd name="connsiteY31" fmla="*/ 2515236 h 2651371"/>
                <a:gd name="connsiteX32" fmla="*/ 122235 w 1944335"/>
                <a:gd name="connsiteY32" fmla="*/ 2328364 h 2651371"/>
                <a:gd name="connsiteX33" fmla="*/ 122405 w 1944335"/>
                <a:gd name="connsiteY33" fmla="*/ 2328541 h 2651371"/>
                <a:gd name="connsiteX34" fmla="*/ 122454 w 1944335"/>
                <a:gd name="connsiteY34" fmla="*/ 2328484 h 2651371"/>
                <a:gd name="connsiteX35" fmla="*/ 150678 w 1944335"/>
                <a:gd name="connsiteY35" fmla="*/ 2321176 h 2651371"/>
                <a:gd name="connsiteX36" fmla="*/ 134066 w 1944335"/>
                <a:gd name="connsiteY36" fmla="*/ 2339447 h 2651371"/>
                <a:gd name="connsiteX37" fmla="*/ 148019 w 1944335"/>
                <a:gd name="connsiteY37" fmla="*/ 2348111 h 2651371"/>
                <a:gd name="connsiteX38" fmla="*/ 177577 w 1944335"/>
                <a:gd name="connsiteY38" fmla="*/ 2364071 h 2651371"/>
                <a:gd name="connsiteX39" fmla="*/ 285027 w 1944335"/>
                <a:gd name="connsiteY39" fmla="*/ 2434042 h 2651371"/>
                <a:gd name="connsiteX40" fmla="*/ 379899 w 1944335"/>
                <a:gd name="connsiteY40" fmla="*/ 2495357 h 2651371"/>
                <a:gd name="connsiteX41" fmla="*/ 390725 w 1944335"/>
                <a:gd name="connsiteY41" fmla="*/ 2503788 h 2651371"/>
                <a:gd name="connsiteX42" fmla="*/ 395662 w 1944335"/>
                <a:gd name="connsiteY42" fmla="*/ 2506456 h 2651371"/>
                <a:gd name="connsiteX43" fmla="*/ 403036 w 1944335"/>
                <a:gd name="connsiteY43" fmla="*/ 2485979 h 2651371"/>
                <a:gd name="connsiteX44" fmla="*/ 252684 w 1944335"/>
                <a:gd name="connsiteY44" fmla="*/ 2388236 h 2651371"/>
                <a:gd name="connsiteX45" fmla="*/ 158890 w 1944335"/>
                <a:gd name="connsiteY45" fmla="*/ 2327643 h 2651371"/>
                <a:gd name="connsiteX46" fmla="*/ 458597 w 1944335"/>
                <a:gd name="connsiteY46" fmla="*/ 2298319 h 2651371"/>
                <a:gd name="connsiteX47" fmla="*/ 458525 w 1944335"/>
                <a:gd name="connsiteY47" fmla="*/ 2298759 h 2651371"/>
                <a:gd name="connsiteX48" fmla="*/ 458670 w 1944335"/>
                <a:gd name="connsiteY48" fmla="*/ 2298725 h 2651371"/>
                <a:gd name="connsiteX49" fmla="*/ 173385 w 1944335"/>
                <a:gd name="connsiteY49" fmla="*/ 2296202 h 2651371"/>
                <a:gd name="connsiteX50" fmla="*/ 156865 w 1944335"/>
                <a:gd name="connsiteY50" fmla="*/ 2314371 h 2651371"/>
                <a:gd name="connsiteX51" fmla="*/ 406411 w 1944335"/>
                <a:gd name="connsiteY51" fmla="*/ 2476606 h 2651371"/>
                <a:gd name="connsiteX52" fmla="*/ 414824 w 1944335"/>
                <a:gd name="connsiteY52" fmla="*/ 2453244 h 2651371"/>
                <a:gd name="connsiteX53" fmla="*/ 170453 w 1944335"/>
                <a:gd name="connsiteY53" fmla="*/ 2282872 h 2651371"/>
                <a:gd name="connsiteX54" fmla="*/ 169777 w 1944335"/>
                <a:gd name="connsiteY54" fmla="*/ 2283098 h 2651371"/>
                <a:gd name="connsiteX55" fmla="*/ 170585 w 1944335"/>
                <a:gd name="connsiteY55" fmla="*/ 2284822 h 2651371"/>
                <a:gd name="connsiteX56" fmla="*/ 171546 w 1944335"/>
                <a:gd name="connsiteY56" fmla="*/ 2283988 h 2651371"/>
                <a:gd name="connsiteX57" fmla="*/ 196528 w 1944335"/>
                <a:gd name="connsiteY57" fmla="*/ 2275357 h 2651371"/>
                <a:gd name="connsiteX58" fmla="*/ 185044 w 1944335"/>
                <a:gd name="connsiteY58" fmla="*/ 2283378 h 2651371"/>
                <a:gd name="connsiteX59" fmla="*/ 178261 w 1944335"/>
                <a:gd name="connsiteY59" fmla="*/ 2290839 h 2651371"/>
                <a:gd name="connsiteX60" fmla="*/ 180649 w 1944335"/>
                <a:gd name="connsiteY60" fmla="*/ 2293277 h 2651371"/>
                <a:gd name="connsiteX61" fmla="*/ 229878 w 1944335"/>
                <a:gd name="connsiteY61" fmla="*/ 2321171 h 2651371"/>
                <a:gd name="connsiteX62" fmla="*/ 324959 w 1944335"/>
                <a:gd name="connsiteY62" fmla="*/ 2382956 h 2651371"/>
                <a:gd name="connsiteX63" fmla="*/ 409595 w 1944335"/>
                <a:gd name="connsiteY63" fmla="*/ 2437876 h 2651371"/>
                <a:gd name="connsiteX64" fmla="*/ 417980 w 1944335"/>
                <a:gd name="connsiteY64" fmla="*/ 2444479 h 2651371"/>
                <a:gd name="connsiteX65" fmla="*/ 425699 w 1944335"/>
                <a:gd name="connsiteY65" fmla="*/ 2423044 h 2651371"/>
                <a:gd name="connsiteX66" fmla="*/ 284622 w 1944335"/>
                <a:gd name="connsiteY66" fmla="*/ 2332011 h 2651371"/>
                <a:gd name="connsiteX67" fmla="*/ 202146 w 1944335"/>
                <a:gd name="connsiteY67" fmla="*/ 2278175 h 2651371"/>
                <a:gd name="connsiteX68" fmla="*/ 221502 w 1944335"/>
                <a:gd name="connsiteY68" fmla="*/ 2257912 h 2651371"/>
                <a:gd name="connsiteX69" fmla="*/ 205750 w 1944335"/>
                <a:gd name="connsiteY69" fmla="*/ 2268915 h 2651371"/>
                <a:gd name="connsiteX70" fmla="*/ 428984 w 1944335"/>
                <a:gd name="connsiteY70" fmla="*/ 2413922 h 2651371"/>
                <a:gd name="connsiteX71" fmla="*/ 434556 w 1944335"/>
                <a:gd name="connsiteY71" fmla="*/ 2398449 h 2651371"/>
                <a:gd name="connsiteX72" fmla="*/ 434891 w 1944335"/>
                <a:gd name="connsiteY72" fmla="*/ 2396521 h 2651371"/>
                <a:gd name="connsiteX73" fmla="*/ 217329 w 1944335"/>
                <a:gd name="connsiteY73" fmla="*/ 2243938 h 2651371"/>
                <a:gd name="connsiteX74" fmla="*/ 217499 w 1944335"/>
                <a:gd name="connsiteY74" fmla="*/ 2244116 h 2651371"/>
                <a:gd name="connsiteX75" fmla="*/ 217513 w 1944335"/>
                <a:gd name="connsiteY75" fmla="*/ 2244104 h 2651371"/>
                <a:gd name="connsiteX76" fmla="*/ 248432 w 1944335"/>
                <a:gd name="connsiteY76" fmla="*/ 2239101 h 2651371"/>
                <a:gd name="connsiteX77" fmla="*/ 227448 w 1944335"/>
                <a:gd name="connsiteY77" fmla="*/ 2253759 h 2651371"/>
                <a:gd name="connsiteX78" fmla="*/ 240986 w 1944335"/>
                <a:gd name="connsiteY78" fmla="*/ 2262273 h 2651371"/>
                <a:gd name="connsiteX79" fmla="*/ 268684 w 1944335"/>
                <a:gd name="connsiteY79" fmla="*/ 2277371 h 2651371"/>
                <a:gd name="connsiteX80" fmla="*/ 355953 w 1944335"/>
                <a:gd name="connsiteY80" fmla="*/ 2333812 h 2651371"/>
                <a:gd name="connsiteX81" fmla="*/ 428857 w 1944335"/>
                <a:gd name="connsiteY81" fmla="*/ 2380906 h 2651371"/>
                <a:gd name="connsiteX82" fmla="*/ 435994 w 1944335"/>
                <a:gd name="connsiteY82" fmla="*/ 2386433 h 2651371"/>
                <a:gd name="connsiteX83" fmla="*/ 436591 w 1944335"/>
                <a:gd name="connsiteY83" fmla="*/ 2386747 h 2651371"/>
                <a:gd name="connsiteX84" fmla="*/ 440511 w 1944335"/>
                <a:gd name="connsiteY84" fmla="*/ 2364200 h 2651371"/>
                <a:gd name="connsiteX85" fmla="*/ 316090 w 1944335"/>
                <a:gd name="connsiteY85" fmla="*/ 2283123 h 2651371"/>
                <a:gd name="connsiteX86" fmla="*/ 282601 w 1944335"/>
                <a:gd name="connsiteY86" fmla="*/ 2259352 h 2651371"/>
                <a:gd name="connsiteX87" fmla="*/ 274502 w 1944335"/>
                <a:gd name="connsiteY87" fmla="*/ 2220891 h 2651371"/>
                <a:gd name="connsiteX88" fmla="*/ 257121 w 1944335"/>
                <a:gd name="connsiteY88" fmla="*/ 2233032 h 2651371"/>
                <a:gd name="connsiteX89" fmla="*/ 442261 w 1944335"/>
                <a:gd name="connsiteY89" fmla="*/ 2354134 h 2651371"/>
                <a:gd name="connsiteX90" fmla="*/ 446138 w 1944335"/>
                <a:gd name="connsiteY90" fmla="*/ 2331833 h 2651371"/>
                <a:gd name="connsiteX91" fmla="*/ 301841 w 1944335"/>
                <a:gd name="connsiteY91" fmla="*/ 2201795 h 2651371"/>
                <a:gd name="connsiteX92" fmla="*/ 282557 w 1944335"/>
                <a:gd name="connsiteY92" fmla="*/ 2215265 h 2651371"/>
                <a:gd name="connsiteX93" fmla="*/ 296893 w 1944335"/>
                <a:gd name="connsiteY93" fmla="*/ 2225716 h 2651371"/>
                <a:gd name="connsiteX94" fmla="*/ 321221 w 1944335"/>
                <a:gd name="connsiteY94" fmla="*/ 2239445 h 2651371"/>
                <a:gd name="connsiteX95" fmla="*/ 391500 w 1944335"/>
                <a:gd name="connsiteY95" fmla="*/ 2285176 h 2651371"/>
                <a:gd name="connsiteX96" fmla="*/ 445921 w 1944335"/>
                <a:gd name="connsiteY96" fmla="*/ 2320105 h 2651371"/>
                <a:gd name="connsiteX97" fmla="*/ 447926 w 1944335"/>
                <a:gd name="connsiteY97" fmla="*/ 2321547 h 2651371"/>
                <a:gd name="connsiteX98" fmla="*/ 448267 w 1944335"/>
                <a:gd name="connsiteY98" fmla="*/ 2319587 h 2651371"/>
                <a:gd name="connsiteX99" fmla="*/ 449525 w 1944335"/>
                <a:gd name="connsiteY99" fmla="*/ 2311913 h 2651371"/>
                <a:gd name="connsiteX100" fmla="*/ 449821 w 1944335"/>
                <a:gd name="connsiteY100" fmla="*/ 2298847 h 2651371"/>
                <a:gd name="connsiteX101" fmla="*/ 451664 w 1944335"/>
                <a:gd name="connsiteY101" fmla="*/ 2300050 h 2651371"/>
                <a:gd name="connsiteX102" fmla="*/ 452783 w 1944335"/>
                <a:gd name="connsiteY102" fmla="*/ 2293615 h 2651371"/>
                <a:gd name="connsiteX103" fmla="*/ 449885 w 1944335"/>
                <a:gd name="connsiteY103" fmla="*/ 2295979 h 2651371"/>
                <a:gd name="connsiteX104" fmla="*/ 449821 w 1944335"/>
                <a:gd name="connsiteY104" fmla="*/ 2298847 h 2651371"/>
                <a:gd name="connsiteX105" fmla="*/ 346089 w 1944335"/>
                <a:gd name="connsiteY105" fmla="*/ 2231163 h 2651371"/>
                <a:gd name="connsiteX106" fmla="*/ 323653 w 1944335"/>
                <a:gd name="connsiteY106" fmla="*/ 2213834 h 2651371"/>
                <a:gd name="connsiteX107" fmla="*/ 326691 w 1944335"/>
                <a:gd name="connsiteY107" fmla="*/ 2184437 h 2651371"/>
                <a:gd name="connsiteX108" fmla="*/ 310107 w 1944335"/>
                <a:gd name="connsiteY108" fmla="*/ 2196021 h 2651371"/>
                <a:gd name="connsiteX109" fmla="*/ 453507 w 1944335"/>
                <a:gd name="connsiteY109" fmla="*/ 2289447 h 2651371"/>
                <a:gd name="connsiteX110" fmla="*/ 457733 w 1944335"/>
                <a:gd name="connsiteY110" fmla="*/ 2265144 h 2651371"/>
                <a:gd name="connsiteX111" fmla="*/ 453987 w 1944335"/>
                <a:gd name="connsiteY111" fmla="*/ 2267114 h 2651371"/>
                <a:gd name="connsiteX112" fmla="*/ 355492 w 1944335"/>
                <a:gd name="connsiteY112" fmla="*/ 2167104 h 2651371"/>
                <a:gd name="connsiteX113" fmla="*/ 355277 w 1944335"/>
                <a:gd name="connsiteY113" fmla="*/ 2167203 h 2651371"/>
                <a:gd name="connsiteX114" fmla="*/ 354946 w 1944335"/>
                <a:gd name="connsiteY114" fmla="*/ 2169616 h 2651371"/>
                <a:gd name="connsiteX115" fmla="*/ 347051 w 1944335"/>
                <a:gd name="connsiteY115" fmla="*/ 2173847 h 2651371"/>
                <a:gd name="connsiteX116" fmla="*/ 336560 w 1944335"/>
                <a:gd name="connsiteY116" fmla="*/ 2179648 h 2651371"/>
                <a:gd name="connsiteX117" fmla="*/ 334996 w 1944335"/>
                <a:gd name="connsiteY117" fmla="*/ 2178636 h 2651371"/>
                <a:gd name="connsiteX118" fmla="*/ 329515 w 1944335"/>
                <a:gd name="connsiteY118" fmla="*/ 2182464 h 2651371"/>
                <a:gd name="connsiteX119" fmla="*/ 329467 w 1944335"/>
                <a:gd name="connsiteY119" fmla="*/ 2183570 h 2651371"/>
                <a:gd name="connsiteX120" fmla="*/ 336560 w 1944335"/>
                <a:gd name="connsiteY120" fmla="*/ 2179648 h 2651371"/>
                <a:gd name="connsiteX121" fmla="*/ 452434 w 1944335"/>
                <a:gd name="connsiteY121" fmla="*/ 2254699 h 2651371"/>
                <a:gd name="connsiteX122" fmla="*/ 451834 w 1944335"/>
                <a:gd name="connsiteY122" fmla="*/ 2262792 h 2651371"/>
                <a:gd name="connsiteX123" fmla="*/ 458713 w 1944335"/>
                <a:gd name="connsiteY123" fmla="*/ 2259505 h 2651371"/>
                <a:gd name="connsiteX124" fmla="*/ 458829 w 1944335"/>
                <a:gd name="connsiteY124" fmla="*/ 2258841 h 2651371"/>
                <a:gd name="connsiteX125" fmla="*/ 452434 w 1944335"/>
                <a:gd name="connsiteY125" fmla="*/ 2254699 h 2651371"/>
                <a:gd name="connsiteX126" fmla="*/ 454115 w 1944335"/>
                <a:gd name="connsiteY126" fmla="*/ 2232046 h 2651371"/>
                <a:gd name="connsiteX127" fmla="*/ 456499 w 1944335"/>
                <a:gd name="connsiteY127" fmla="*/ 2233624 h 2651371"/>
                <a:gd name="connsiteX128" fmla="*/ 458846 w 1944335"/>
                <a:gd name="connsiteY128" fmla="*/ 2233027 h 2651371"/>
                <a:gd name="connsiteX129" fmla="*/ 458809 w 1944335"/>
                <a:gd name="connsiteY129" fmla="*/ 2225315 h 2651371"/>
                <a:gd name="connsiteX130" fmla="*/ 454345 w 1944335"/>
                <a:gd name="connsiteY130" fmla="*/ 2228943 h 2651371"/>
                <a:gd name="connsiteX131" fmla="*/ 454115 w 1944335"/>
                <a:gd name="connsiteY131" fmla="*/ 2232046 h 2651371"/>
                <a:gd name="connsiteX132" fmla="*/ 385806 w 1944335"/>
                <a:gd name="connsiteY132" fmla="*/ 2186811 h 2651371"/>
                <a:gd name="connsiteX133" fmla="*/ 371228 w 1944335"/>
                <a:gd name="connsiteY133" fmla="*/ 2175422 h 2651371"/>
                <a:gd name="connsiteX134" fmla="*/ 391184 w 1944335"/>
                <a:gd name="connsiteY134" fmla="*/ 2150729 h 2651371"/>
                <a:gd name="connsiteX135" fmla="*/ 365961 w 1944335"/>
                <a:gd name="connsiteY135" fmla="*/ 2162301 h 2651371"/>
                <a:gd name="connsiteX136" fmla="*/ 458799 w 1944335"/>
                <a:gd name="connsiteY136" fmla="*/ 2223316 h 2651371"/>
                <a:gd name="connsiteX137" fmla="*/ 458654 w 1944335"/>
                <a:gd name="connsiteY137" fmla="*/ 2193333 h 2651371"/>
                <a:gd name="connsiteX138" fmla="*/ 456539 w 1944335"/>
                <a:gd name="connsiteY138" fmla="*/ 2194449 h 2651371"/>
                <a:gd name="connsiteX139" fmla="*/ 391108 w 1944335"/>
                <a:gd name="connsiteY139" fmla="*/ 2151603 h 2651371"/>
                <a:gd name="connsiteX140" fmla="*/ 424360 w 1944335"/>
                <a:gd name="connsiteY140" fmla="*/ 2136841 h 2651371"/>
                <a:gd name="connsiteX141" fmla="*/ 425888 w 1944335"/>
                <a:gd name="connsiteY141" fmla="*/ 2138006 h 2651371"/>
                <a:gd name="connsiteX142" fmla="*/ 424360 w 1944335"/>
                <a:gd name="connsiteY142" fmla="*/ 2138641 h 2651371"/>
                <a:gd name="connsiteX143" fmla="*/ 412203 w 1944335"/>
                <a:gd name="connsiteY143" fmla="*/ 2144402 h 2651371"/>
                <a:gd name="connsiteX144" fmla="*/ 403720 w 1944335"/>
                <a:gd name="connsiteY144" fmla="*/ 2148388 h 2651371"/>
                <a:gd name="connsiteX145" fmla="*/ 400642 w 1944335"/>
                <a:gd name="connsiteY145" fmla="*/ 2146390 h 2651371"/>
                <a:gd name="connsiteX146" fmla="*/ 396268 w 1944335"/>
                <a:gd name="connsiteY146" fmla="*/ 2148396 h 2651371"/>
                <a:gd name="connsiteX147" fmla="*/ 396114 w 1944335"/>
                <a:gd name="connsiteY147" fmla="*/ 2151963 h 2651371"/>
                <a:gd name="connsiteX148" fmla="*/ 403720 w 1944335"/>
                <a:gd name="connsiteY148" fmla="*/ 2148388 h 2651371"/>
                <a:gd name="connsiteX149" fmla="*/ 454479 w 1944335"/>
                <a:gd name="connsiteY149" fmla="*/ 2181348 h 2651371"/>
                <a:gd name="connsiteX150" fmla="*/ 454394 w 1944335"/>
                <a:gd name="connsiteY150" fmla="*/ 2189768 h 2651371"/>
                <a:gd name="connsiteX151" fmla="*/ 458626 w 1944335"/>
                <a:gd name="connsiteY151" fmla="*/ 2187739 h 2651371"/>
                <a:gd name="connsiteX152" fmla="*/ 458608 w 1944335"/>
                <a:gd name="connsiteY152" fmla="*/ 2184029 h 2651371"/>
                <a:gd name="connsiteX153" fmla="*/ 454479 w 1944335"/>
                <a:gd name="connsiteY153" fmla="*/ 2181348 h 2651371"/>
                <a:gd name="connsiteX154" fmla="*/ 454721 w 1944335"/>
                <a:gd name="connsiteY154" fmla="*/ 2157508 h 2651371"/>
                <a:gd name="connsiteX155" fmla="*/ 456896 w 1944335"/>
                <a:gd name="connsiteY155" fmla="*/ 2158804 h 2651371"/>
                <a:gd name="connsiteX156" fmla="*/ 458484 w 1944335"/>
                <a:gd name="connsiteY156" fmla="*/ 2158449 h 2651371"/>
                <a:gd name="connsiteX157" fmla="*/ 458448 w 1944335"/>
                <a:gd name="connsiteY157" fmla="*/ 2151139 h 2651371"/>
                <a:gd name="connsiteX158" fmla="*/ 454751 w 1944335"/>
                <a:gd name="connsiteY158" fmla="*/ 2154483 h 2651371"/>
                <a:gd name="connsiteX159" fmla="*/ 454721 w 1944335"/>
                <a:gd name="connsiteY159" fmla="*/ 2157508 h 2651371"/>
                <a:gd name="connsiteX160" fmla="*/ 439824 w 1944335"/>
                <a:gd name="connsiteY160" fmla="*/ 2148632 h 2651371"/>
                <a:gd name="connsiteX161" fmla="*/ 425888 w 1944335"/>
                <a:gd name="connsiteY161" fmla="*/ 2138006 h 2651371"/>
                <a:gd name="connsiteX162" fmla="*/ 427176 w 1944335"/>
                <a:gd name="connsiteY162" fmla="*/ 2137471 h 2651371"/>
                <a:gd name="connsiteX163" fmla="*/ 424360 w 1944335"/>
                <a:gd name="connsiteY163" fmla="*/ 2136841 h 2651371"/>
                <a:gd name="connsiteX164" fmla="*/ 458297 w 1944335"/>
                <a:gd name="connsiteY164" fmla="*/ 2119938 h 2651371"/>
                <a:gd name="connsiteX165" fmla="*/ 433478 w 1944335"/>
                <a:gd name="connsiteY165" fmla="*/ 2131324 h 2651371"/>
                <a:gd name="connsiteX166" fmla="*/ 444025 w 1944335"/>
                <a:gd name="connsiteY166" fmla="*/ 2138641 h 2651371"/>
                <a:gd name="connsiteX167" fmla="*/ 458433 w 1944335"/>
                <a:gd name="connsiteY167" fmla="*/ 2148029 h 2651371"/>
                <a:gd name="connsiteX168" fmla="*/ 452947 w 1944335"/>
                <a:gd name="connsiteY168" fmla="*/ 2058761 h 2651371"/>
                <a:gd name="connsiteX169" fmla="*/ 452887 w 1944335"/>
                <a:gd name="connsiteY169" fmla="*/ 2058837 h 2651371"/>
                <a:gd name="connsiteX170" fmla="*/ 453207 w 1944335"/>
                <a:gd name="connsiteY170" fmla="*/ 2065413 h 2651371"/>
                <a:gd name="connsiteX171" fmla="*/ 327632 w 1944335"/>
                <a:gd name="connsiteY171" fmla="*/ 2119843 h 2651371"/>
                <a:gd name="connsiteX172" fmla="*/ 204893 w 1944335"/>
                <a:gd name="connsiteY172" fmla="*/ 2195604 h 2651371"/>
                <a:gd name="connsiteX173" fmla="*/ 87725 w 1944335"/>
                <a:gd name="connsiteY173" fmla="*/ 2301419 h 2651371"/>
                <a:gd name="connsiteX174" fmla="*/ 20156 w 1944335"/>
                <a:gd name="connsiteY174" fmla="*/ 2383119 h 2651371"/>
                <a:gd name="connsiteX175" fmla="*/ 13650 w 1944335"/>
                <a:gd name="connsiteY175" fmla="*/ 2395012 h 2651371"/>
                <a:gd name="connsiteX176" fmla="*/ 12473 w 1944335"/>
                <a:gd name="connsiteY176" fmla="*/ 2393849 h 2651371"/>
                <a:gd name="connsiteX177" fmla="*/ 13596 w 1944335"/>
                <a:gd name="connsiteY177" fmla="*/ 2395109 h 2651371"/>
                <a:gd name="connsiteX178" fmla="*/ 13650 w 1944335"/>
                <a:gd name="connsiteY178" fmla="*/ 2395012 h 2651371"/>
                <a:gd name="connsiteX179" fmla="*/ 17640 w 1944335"/>
                <a:gd name="connsiteY179" fmla="*/ 2398955 h 2651371"/>
                <a:gd name="connsiteX180" fmla="*/ 37048 w 1944335"/>
                <a:gd name="connsiteY180" fmla="*/ 2412992 h 2651371"/>
                <a:gd name="connsiteX181" fmla="*/ 55019 w 1944335"/>
                <a:gd name="connsiteY181" fmla="*/ 2409393 h 2651371"/>
                <a:gd name="connsiteX182" fmla="*/ 66879 w 1944335"/>
                <a:gd name="connsiteY182" fmla="*/ 2395491 h 2651371"/>
                <a:gd name="connsiteX183" fmla="*/ 74769 w 1944335"/>
                <a:gd name="connsiteY183" fmla="*/ 2384331 h 2651371"/>
                <a:gd name="connsiteX184" fmla="*/ 74491 w 1944335"/>
                <a:gd name="connsiteY184" fmla="*/ 2381411 h 2651371"/>
                <a:gd name="connsiteX185" fmla="*/ 94620 w 1944335"/>
                <a:gd name="connsiteY185" fmla="*/ 2358386 h 2651371"/>
                <a:gd name="connsiteX186" fmla="*/ 96680 w 1944335"/>
                <a:gd name="connsiteY186" fmla="*/ 2358265 h 2651371"/>
                <a:gd name="connsiteX187" fmla="*/ 116113 w 1944335"/>
                <a:gd name="connsiteY187" fmla="*/ 2335811 h 2651371"/>
                <a:gd name="connsiteX188" fmla="*/ 115407 w 1944335"/>
                <a:gd name="connsiteY188" fmla="*/ 2328364 h 2651371"/>
                <a:gd name="connsiteX189" fmla="*/ 137328 w 1944335"/>
                <a:gd name="connsiteY189" fmla="*/ 2306002 h 2651371"/>
                <a:gd name="connsiteX190" fmla="*/ 143437 w 1944335"/>
                <a:gd name="connsiteY190" fmla="*/ 2305641 h 2651371"/>
                <a:gd name="connsiteX191" fmla="*/ 145240 w 1944335"/>
                <a:gd name="connsiteY191" fmla="*/ 2306813 h 2651371"/>
                <a:gd name="connsiteX192" fmla="*/ 164288 w 1944335"/>
                <a:gd name="connsiteY192" fmla="*/ 2290286 h 2651371"/>
                <a:gd name="connsiteX193" fmla="*/ 162889 w 1944335"/>
                <a:gd name="connsiteY193" fmla="*/ 2289376 h 2651371"/>
                <a:gd name="connsiteX194" fmla="*/ 162169 w 1944335"/>
                <a:gd name="connsiteY194" fmla="*/ 2281788 h 2651371"/>
                <a:gd name="connsiteX195" fmla="*/ 188100 w 1944335"/>
                <a:gd name="connsiteY195" fmla="*/ 2261555 h 2651371"/>
                <a:gd name="connsiteX196" fmla="*/ 193863 w 1944335"/>
                <a:gd name="connsiteY196" fmla="*/ 2261193 h 2651371"/>
                <a:gd name="connsiteX197" fmla="*/ 196124 w 1944335"/>
                <a:gd name="connsiteY197" fmla="*/ 2262662 h 2651371"/>
                <a:gd name="connsiteX198" fmla="*/ 210454 w 1944335"/>
                <a:gd name="connsiteY198" fmla="*/ 2250229 h 2651371"/>
                <a:gd name="connsiteX199" fmla="*/ 209787 w 1944335"/>
                <a:gd name="connsiteY199" fmla="*/ 2243219 h 2651371"/>
                <a:gd name="connsiteX200" fmla="*/ 236362 w 1944335"/>
                <a:gd name="connsiteY200" fmla="*/ 2223807 h 2651371"/>
                <a:gd name="connsiteX201" fmla="*/ 241236 w 1944335"/>
                <a:gd name="connsiteY201" fmla="*/ 2223520 h 2651371"/>
                <a:gd name="connsiteX202" fmla="*/ 244788 w 1944335"/>
                <a:gd name="connsiteY202" fmla="*/ 2220438 h 2651371"/>
                <a:gd name="connsiteX203" fmla="*/ 356205 w 1944335"/>
                <a:gd name="connsiteY203" fmla="*/ 2153135 h 2651371"/>
                <a:gd name="connsiteX204" fmla="*/ 414071 w 1944335"/>
                <a:gd name="connsiteY204" fmla="*/ 2126861 h 2651371"/>
                <a:gd name="connsiteX205" fmla="*/ 454302 w 1944335"/>
                <a:gd name="connsiteY205" fmla="*/ 2087940 h 2651371"/>
                <a:gd name="connsiteX206" fmla="*/ 453207 w 1944335"/>
                <a:gd name="connsiteY206" fmla="*/ 2065413 h 2651371"/>
                <a:gd name="connsiteX207" fmla="*/ 453525 w 1944335"/>
                <a:gd name="connsiteY207" fmla="*/ 2065275 h 2651371"/>
                <a:gd name="connsiteX208" fmla="*/ 513176 w 1944335"/>
                <a:gd name="connsiteY208" fmla="*/ 2011606 h 2651371"/>
                <a:gd name="connsiteX209" fmla="*/ 515078 w 1944335"/>
                <a:gd name="connsiteY209" fmla="*/ 2033310 h 2651371"/>
                <a:gd name="connsiteX210" fmla="*/ 535461 w 1944335"/>
                <a:gd name="connsiteY210" fmla="*/ 2025626 h 2651371"/>
                <a:gd name="connsiteX211" fmla="*/ 522301 w 1944335"/>
                <a:gd name="connsiteY211" fmla="*/ 2017205 h 2651371"/>
                <a:gd name="connsiteX212" fmla="*/ 504468 w 1944335"/>
                <a:gd name="connsiteY212" fmla="*/ 1974185 h 2651371"/>
                <a:gd name="connsiteX213" fmla="*/ 503672 w 1944335"/>
                <a:gd name="connsiteY213" fmla="*/ 1974586 h 2651371"/>
                <a:gd name="connsiteX214" fmla="*/ 504511 w 1944335"/>
                <a:gd name="connsiteY214" fmla="*/ 1975135 h 2651371"/>
                <a:gd name="connsiteX215" fmla="*/ 510837 w 1944335"/>
                <a:gd name="connsiteY215" fmla="*/ 1970974 h 2651371"/>
                <a:gd name="connsiteX216" fmla="*/ 510043 w 1944335"/>
                <a:gd name="connsiteY216" fmla="*/ 1971374 h 2651371"/>
                <a:gd name="connsiteX217" fmla="*/ 510450 w 1944335"/>
                <a:gd name="connsiteY217" fmla="*/ 1979021 h 2651371"/>
                <a:gd name="connsiteX218" fmla="*/ 511664 w 1944335"/>
                <a:gd name="connsiteY218" fmla="*/ 1979815 h 2651371"/>
                <a:gd name="connsiteX219" fmla="*/ 512628 w 1944335"/>
                <a:gd name="connsiteY219" fmla="*/ 1990117 h 2651371"/>
                <a:gd name="connsiteX220" fmla="*/ 513301 w 1944335"/>
                <a:gd name="connsiteY220" fmla="*/ 2000292 h 2651371"/>
                <a:gd name="connsiteX221" fmla="*/ 512628 w 1944335"/>
                <a:gd name="connsiteY221" fmla="*/ 1999869 h 2651371"/>
                <a:gd name="connsiteX222" fmla="*/ 513345 w 1944335"/>
                <a:gd name="connsiteY222" fmla="*/ 2000952 h 2651371"/>
                <a:gd name="connsiteX223" fmla="*/ 513301 w 1944335"/>
                <a:gd name="connsiteY223" fmla="*/ 2000292 h 2651371"/>
                <a:gd name="connsiteX224" fmla="*/ 544274 w 1944335"/>
                <a:gd name="connsiteY224" fmla="*/ 2019767 h 2651371"/>
                <a:gd name="connsiteX225" fmla="*/ 542362 w 1944335"/>
                <a:gd name="connsiteY225" fmla="*/ 2020456 h 2651371"/>
                <a:gd name="connsiteX226" fmla="*/ 540655 w 1944335"/>
                <a:gd name="connsiteY226" fmla="*/ 2023668 h 2651371"/>
                <a:gd name="connsiteX227" fmla="*/ 546105 w 1944335"/>
                <a:gd name="connsiteY227" fmla="*/ 2021614 h 2651371"/>
                <a:gd name="connsiteX228" fmla="*/ 545944 w 1944335"/>
                <a:gd name="connsiteY228" fmla="*/ 2020817 h 2651371"/>
                <a:gd name="connsiteX229" fmla="*/ 544274 w 1944335"/>
                <a:gd name="connsiteY229" fmla="*/ 2019767 h 2651371"/>
                <a:gd name="connsiteX230" fmla="*/ 562628 w 1944335"/>
                <a:gd name="connsiteY230" fmla="*/ 2013159 h 2651371"/>
                <a:gd name="connsiteX231" fmla="*/ 564787 w 1944335"/>
                <a:gd name="connsiteY231" fmla="*/ 2014571 h 2651371"/>
                <a:gd name="connsiteX232" fmla="*/ 572106 w 1944335"/>
                <a:gd name="connsiteY232" fmla="*/ 2011812 h 2651371"/>
                <a:gd name="connsiteX233" fmla="*/ 572454 w 1944335"/>
                <a:gd name="connsiteY233" fmla="*/ 2009621 h 2651371"/>
                <a:gd name="connsiteX234" fmla="*/ 562628 w 1944335"/>
                <a:gd name="connsiteY234" fmla="*/ 2013159 h 2651371"/>
                <a:gd name="connsiteX235" fmla="*/ 511664 w 1944335"/>
                <a:gd name="connsiteY235" fmla="*/ 1979815 h 2651371"/>
                <a:gd name="connsiteX236" fmla="*/ 508831 w 1944335"/>
                <a:gd name="connsiteY236" fmla="*/ 1948607 h 2651371"/>
                <a:gd name="connsiteX237" fmla="*/ 509818 w 1944335"/>
                <a:gd name="connsiteY237" fmla="*/ 1967145 h 2651371"/>
                <a:gd name="connsiteX238" fmla="*/ 575901 w 1944335"/>
                <a:gd name="connsiteY238" fmla="*/ 2010381 h 2651371"/>
                <a:gd name="connsiteX239" fmla="*/ 594616 w 1944335"/>
                <a:gd name="connsiteY239" fmla="*/ 2003327 h 2651371"/>
                <a:gd name="connsiteX240" fmla="*/ 523133 w 1944335"/>
                <a:gd name="connsiteY240" fmla="*/ 1957259 h 2651371"/>
                <a:gd name="connsiteX241" fmla="*/ 511012 w 1944335"/>
                <a:gd name="connsiteY241" fmla="*/ 1950421 h 2651371"/>
                <a:gd name="connsiteX242" fmla="*/ 761036 w 1944335"/>
                <a:gd name="connsiteY242" fmla="*/ 1925301 h 2651371"/>
                <a:gd name="connsiteX243" fmla="*/ 759977 w 1944335"/>
                <a:gd name="connsiteY243" fmla="*/ 1926142 h 2651371"/>
                <a:gd name="connsiteX244" fmla="*/ 761148 w 1944335"/>
                <a:gd name="connsiteY244" fmla="*/ 1925831 h 2651371"/>
                <a:gd name="connsiteX245" fmla="*/ 510563 w 1944335"/>
                <a:gd name="connsiteY245" fmla="*/ 1909442 h 2651371"/>
                <a:gd name="connsiteX246" fmla="*/ 507408 w 1944335"/>
                <a:gd name="connsiteY246" fmla="*/ 1910958 h 2651371"/>
                <a:gd name="connsiteX247" fmla="*/ 507271 w 1944335"/>
                <a:gd name="connsiteY247" fmla="*/ 1915840 h 2651371"/>
                <a:gd name="connsiteX248" fmla="*/ 510132 w 1944335"/>
                <a:gd name="connsiteY248" fmla="*/ 1917708 h 2651371"/>
                <a:gd name="connsiteX249" fmla="*/ 509486 w 1944335"/>
                <a:gd name="connsiteY249" fmla="*/ 1930090 h 2651371"/>
                <a:gd name="connsiteX250" fmla="*/ 508409 w 1944335"/>
                <a:gd name="connsiteY250" fmla="*/ 1936611 h 2651371"/>
                <a:gd name="connsiteX251" fmla="*/ 509127 w 1944335"/>
                <a:gd name="connsiteY251" fmla="*/ 1936249 h 2651371"/>
                <a:gd name="connsiteX252" fmla="*/ 539293 w 1944335"/>
                <a:gd name="connsiteY252" fmla="*/ 1956172 h 2651371"/>
                <a:gd name="connsiteX253" fmla="*/ 603392 w 1944335"/>
                <a:gd name="connsiteY253" fmla="*/ 1997413 h 2651371"/>
                <a:gd name="connsiteX254" fmla="*/ 601063 w 1944335"/>
                <a:gd name="connsiteY254" fmla="*/ 1998556 h 2651371"/>
                <a:gd name="connsiteX255" fmla="*/ 600304 w 1944335"/>
                <a:gd name="connsiteY255" fmla="*/ 2001183 h 2651371"/>
                <a:gd name="connsiteX256" fmla="*/ 605774 w 1944335"/>
                <a:gd name="connsiteY256" fmla="*/ 1999120 h 2651371"/>
                <a:gd name="connsiteX257" fmla="*/ 605732 w 1944335"/>
                <a:gd name="connsiteY257" fmla="*/ 1998918 h 2651371"/>
                <a:gd name="connsiteX258" fmla="*/ 603392 w 1944335"/>
                <a:gd name="connsiteY258" fmla="*/ 1997413 h 2651371"/>
                <a:gd name="connsiteX259" fmla="*/ 619832 w 1944335"/>
                <a:gd name="connsiteY259" fmla="*/ 1989345 h 2651371"/>
                <a:gd name="connsiteX260" fmla="*/ 623385 w 1944335"/>
                <a:gd name="connsiteY260" fmla="*/ 1991666 h 2651371"/>
                <a:gd name="connsiteX261" fmla="*/ 627473 w 1944335"/>
                <a:gd name="connsiteY261" fmla="*/ 1989524 h 2651371"/>
                <a:gd name="connsiteX262" fmla="*/ 627638 w 1944335"/>
                <a:gd name="connsiteY262" fmla="*/ 1985515 h 2651371"/>
                <a:gd name="connsiteX263" fmla="*/ 619832 w 1944335"/>
                <a:gd name="connsiteY263" fmla="*/ 1989345 h 2651371"/>
                <a:gd name="connsiteX264" fmla="*/ 510132 w 1944335"/>
                <a:gd name="connsiteY264" fmla="*/ 1917708 h 2651371"/>
                <a:gd name="connsiteX265" fmla="*/ 508027 w 1944335"/>
                <a:gd name="connsiteY265" fmla="*/ 1888875 h 2651371"/>
                <a:gd name="connsiteX266" fmla="*/ 507561 w 1944335"/>
                <a:gd name="connsiteY266" fmla="*/ 1905503 h 2651371"/>
                <a:gd name="connsiteX267" fmla="*/ 508409 w 1944335"/>
                <a:gd name="connsiteY267" fmla="*/ 1905095 h 2651371"/>
                <a:gd name="connsiteX268" fmla="*/ 632307 w 1944335"/>
                <a:gd name="connsiteY268" fmla="*/ 1986239 h 2651371"/>
                <a:gd name="connsiteX269" fmla="*/ 632274 w 1944335"/>
                <a:gd name="connsiteY269" fmla="*/ 1987008 h 2651371"/>
                <a:gd name="connsiteX270" fmla="*/ 648387 w 1944335"/>
                <a:gd name="connsiteY270" fmla="*/ 1978566 h 2651371"/>
                <a:gd name="connsiteX271" fmla="*/ 543733 w 1944335"/>
                <a:gd name="connsiteY271" fmla="*/ 1910875 h 2651371"/>
                <a:gd name="connsiteX272" fmla="*/ 520427 w 1944335"/>
                <a:gd name="connsiteY272" fmla="*/ 1898612 h 2651371"/>
                <a:gd name="connsiteX273" fmla="*/ 821963 w 1944335"/>
                <a:gd name="connsiteY273" fmla="*/ 1876905 h 2651371"/>
                <a:gd name="connsiteX274" fmla="*/ 821830 w 1944335"/>
                <a:gd name="connsiteY274" fmla="*/ 1877011 h 2651371"/>
                <a:gd name="connsiteX275" fmla="*/ 822511 w 1944335"/>
                <a:gd name="connsiteY275" fmla="*/ 1877480 h 2651371"/>
                <a:gd name="connsiteX276" fmla="*/ 508900 w 1944335"/>
                <a:gd name="connsiteY276" fmla="*/ 1857723 h 2651371"/>
                <a:gd name="connsiteX277" fmla="*/ 508384 w 1944335"/>
                <a:gd name="connsiteY277" fmla="*/ 1876117 h 2651371"/>
                <a:gd name="connsiteX278" fmla="*/ 508594 w 1944335"/>
                <a:gd name="connsiteY278" fmla="*/ 1877095 h 2651371"/>
                <a:gd name="connsiteX279" fmla="*/ 558793 w 1944335"/>
                <a:gd name="connsiteY279" fmla="*/ 1909078 h 2651371"/>
                <a:gd name="connsiteX280" fmla="*/ 658115 w 1944335"/>
                <a:gd name="connsiteY280" fmla="*/ 1973468 h 2651371"/>
                <a:gd name="connsiteX281" fmla="*/ 673968 w 1944335"/>
                <a:gd name="connsiteY281" fmla="*/ 1965162 h 2651371"/>
                <a:gd name="connsiteX282" fmla="*/ 672457 w 1944335"/>
                <a:gd name="connsiteY282" fmla="*/ 1964060 h 2651371"/>
                <a:gd name="connsiteX283" fmla="*/ 616521 w 1944335"/>
                <a:gd name="connsiteY283" fmla="*/ 1928124 h 2651371"/>
                <a:gd name="connsiteX284" fmla="*/ 561706 w 1944335"/>
                <a:gd name="connsiteY284" fmla="*/ 1888640 h 2651371"/>
                <a:gd name="connsiteX285" fmla="*/ 504650 w 1944335"/>
                <a:gd name="connsiteY285" fmla="*/ 1852299 h 2651371"/>
                <a:gd name="connsiteX286" fmla="*/ 503933 w 1944335"/>
                <a:gd name="connsiteY286" fmla="*/ 1854815 h 2651371"/>
                <a:gd name="connsiteX287" fmla="*/ 504640 w 1944335"/>
                <a:gd name="connsiteY287" fmla="*/ 1855229 h 2651371"/>
                <a:gd name="connsiteX288" fmla="*/ 504818 w 1944335"/>
                <a:gd name="connsiteY288" fmla="*/ 1852427 h 2651371"/>
                <a:gd name="connsiteX289" fmla="*/ 857776 w 1944335"/>
                <a:gd name="connsiteY289" fmla="*/ 1838784 h 2651371"/>
                <a:gd name="connsiteX290" fmla="*/ 857599 w 1944335"/>
                <a:gd name="connsiteY290" fmla="*/ 1838992 h 2651371"/>
                <a:gd name="connsiteX291" fmla="*/ 858679 w 1944335"/>
                <a:gd name="connsiteY291" fmla="*/ 1839804 h 2651371"/>
                <a:gd name="connsiteX292" fmla="*/ 512617 w 1944335"/>
                <a:gd name="connsiteY292" fmla="*/ 1828404 h 2651371"/>
                <a:gd name="connsiteX293" fmla="*/ 509881 w 1944335"/>
                <a:gd name="connsiteY293" fmla="*/ 1847214 h 2651371"/>
                <a:gd name="connsiteX294" fmla="*/ 683825 w 1944335"/>
                <a:gd name="connsiteY294" fmla="*/ 1959997 h 2651371"/>
                <a:gd name="connsiteX295" fmla="*/ 702788 w 1944335"/>
                <a:gd name="connsiteY295" fmla="*/ 1950061 h 2651371"/>
                <a:gd name="connsiteX296" fmla="*/ 516741 w 1944335"/>
                <a:gd name="connsiteY296" fmla="*/ 1800046 h 2651371"/>
                <a:gd name="connsiteX297" fmla="*/ 514244 w 1944335"/>
                <a:gd name="connsiteY297" fmla="*/ 1817213 h 2651371"/>
                <a:gd name="connsiteX298" fmla="*/ 515725 w 1944335"/>
                <a:gd name="connsiteY298" fmla="*/ 1817779 h 2651371"/>
                <a:gd name="connsiteX299" fmla="*/ 521682 w 1944335"/>
                <a:gd name="connsiteY299" fmla="*/ 1822860 h 2651371"/>
                <a:gd name="connsiteX300" fmla="*/ 590996 w 1944335"/>
                <a:gd name="connsiteY300" fmla="*/ 1867109 h 2651371"/>
                <a:gd name="connsiteX301" fmla="*/ 712139 w 1944335"/>
                <a:gd name="connsiteY301" fmla="*/ 1944889 h 2651371"/>
                <a:gd name="connsiteX302" fmla="*/ 710377 w 1944335"/>
                <a:gd name="connsiteY302" fmla="*/ 1946085 h 2651371"/>
                <a:gd name="connsiteX303" fmla="*/ 712373 w 1944335"/>
                <a:gd name="connsiteY303" fmla="*/ 1945039 h 2651371"/>
                <a:gd name="connsiteX304" fmla="*/ 712139 w 1944335"/>
                <a:gd name="connsiteY304" fmla="*/ 1944889 h 2651371"/>
                <a:gd name="connsiteX305" fmla="*/ 723713 w 1944335"/>
                <a:gd name="connsiteY305" fmla="*/ 1937034 h 2651371"/>
                <a:gd name="connsiteX306" fmla="*/ 726272 w 1944335"/>
                <a:gd name="connsiteY306" fmla="*/ 1937757 h 2651371"/>
                <a:gd name="connsiteX307" fmla="*/ 728505 w 1944335"/>
                <a:gd name="connsiteY307" fmla="*/ 1936586 h 2651371"/>
                <a:gd name="connsiteX308" fmla="*/ 724796 w 1944335"/>
                <a:gd name="connsiteY308" fmla="*/ 1933706 h 2651371"/>
                <a:gd name="connsiteX309" fmla="*/ 716628 w 1944335"/>
                <a:gd name="connsiteY309" fmla="*/ 1929344 h 2651371"/>
                <a:gd name="connsiteX310" fmla="*/ 646953 w 1944335"/>
                <a:gd name="connsiteY310" fmla="*/ 1884376 h 2651371"/>
                <a:gd name="connsiteX311" fmla="*/ 563920 w 1944335"/>
                <a:gd name="connsiteY311" fmla="*/ 1830775 h 2651371"/>
                <a:gd name="connsiteX312" fmla="*/ 539056 w 1944335"/>
                <a:gd name="connsiteY312" fmla="*/ 1811933 h 2651371"/>
                <a:gd name="connsiteX313" fmla="*/ 520327 w 1944335"/>
                <a:gd name="connsiteY313" fmla="*/ 1775392 h 2651371"/>
                <a:gd name="connsiteX314" fmla="*/ 518231 w 1944335"/>
                <a:gd name="connsiteY314" fmla="*/ 1789802 h 2651371"/>
                <a:gd name="connsiteX315" fmla="*/ 737520 w 1944335"/>
                <a:gd name="connsiteY315" fmla="*/ 1931134 h 2651371"/>
                <a:gd name="connsiteX316" fmla="*/ 747706 w 1944335"/>
                <a:gd name="connsiteY316" fmla="*/ 1922983 h 2651371"/>
                <a:gd name="connsiteX317" fmla="*/ 518055 w 1944335"/>
                <a:gd name="connsiteY317" fmla="*/ 1753403 h 2651371"/>
                <a:gd name="connsiteX318" fmla="*/ 517585 w 1944335"/>
                <a:gd name="connsiteY318" fmla="*/ 1754272 h 2651371"/>
                <a:gd name="connsiteX319" fmla="*/ 517635 w 1944335"/>
                <a:gd name="connsiteY319" fmla="*/ 1755562 h 2651371"/>
                <a:gd name="connsiteX320" fmla="*/ 525527 w 1944335"/>
                <a:gd name="connsiteY320" fmla="*/ 1747272 h 2651371"/>
                <a:gd name="connsiteX321" fmla="*/ 523381 w 1944335"/>
                <a:gd name="connsiteY321" fmla="*/ 1754397 h 2651371"/>
                <a:gd name="connsiteX322" fmla="*/ 521854 w 1944335"/>
                <a:gd name="connsiteY322" fmla="*/ 1764895 h 2651371"/>
                <a:gd name="connsiteX323" fmla="*/ 523723 w 1944335"/>
                <a:gd name="connsiteY323" fmla="*/ 1766233 h 2651371"/>
                <a:gd name="connsiteX324" fmla="*/ 532259 w 1944335"/>
                <a:gd name="connsiteY324" fmla="*/ 1771765 h 2651371"/>
                <a:gd name="connsiteX325" fmla="*/ 612404 w 1944335"/>
                <a:gd name="connsiteY325" fmla="*/ 1823570 h 2651371"/>
                <a:gd name="connsiteX326" fmla="*/ 755669 w 1944335"/>
                <a:gd name="connsiteY326" fmla="*/ 1916611 h 2651371"/>
                <a:gd name="connsiteX327" fmla="*/ 769622 w 1944335"/>
                <a:gd name="connsiteY327" fmla="*/ 1905446 h 2651371"/>
                <a:gd name="connsiteX328" fmla="*/ 767033 w 1944335"/>
                <a:gd name="connsiteY328" fmla="*/ 1903346 h 2651371"/>
                <a:gd name="connsiteX329" fmla="*/ 756880 w 1944335"/>
                <a:gd name="connsiteY329" fmla="*/ 1898039 h 2651371"/>
                <a:gd name="connsiteX330" fmla="*/ 672423 w 1944335"/>
                <a:gd name="connsiteY330" fmla="*/ 1843356 h 2651371"/>
                <a:gd name="connsiteX331" fmla="*/ 573949 w 1944335"/>
                <a:gd name="connsiteY331" fmla="*/ 1779679 h 2651371"/>
                <a:gd name="connsiteX332" fmla="*/ 547174 w 1944335"/>
                <a:gd name="connsiteY332" fmla="*/ 1758948 h 2651371"/>
                <a:gd name="connsiteX333" fmla="*/ 518243 w 1944335"/>
                <a:gd name="connsiteY333" fmla="*/ 1743344 h 2651371"/>
                <a:gd name="connsiteX334" fmla="*/ 519844 w 1944335"/>
                <a:gd name="connsiteY334" fmla="*/ 1744208 h 2651371"/>
                <a:gd name="connsiteX335" fmla="*/ 519881 w 1944335"/>
                <a:gd name="connsiteY335" fmla="*/ 1744020 h 2651371"/>
                <a:gd name="connsiteX336" fmla="*/ 533310 w 1944335"/>
                <a:gd name="connsiteY336" fmla="*/ 1721428 h 2651371"/>
                <a:gd name="connsiteX337" fmla="*/ 528156 w 1944335"/>
                <a:gd name="connsiteY337" fmla="*/ 1738542 h 2651371"/>
                <a:gd name="connsiteX338" fmla="*/ 777042 w 1944335"/>
                <a:gd name="connsiteY338" fmla="*/ 1899507 h 2651371"/>
                <a:gd name="connsiteX339" fmla="*/ 791621 w 1944335"/>
                <a:gd name="connsiteY339" fmla="*/ 1887841 h 2651371"/>
                <a:gd name="connsiteX340" fmla="*/ 947189 w 1944335"/>
                <a:gd name="connsiteY340" fmla="*/ 1693969 h 2651371"/>
                <a:gd name="connsiteX341" fmla="*/ 946200 w 1944335"/>
                <a:gd name="connsiteY341" fmla="*/ 1695991 h 2651371"/>
                <a:gd name="connsiteX342" fmla="*/ 947480 w 1944335"/>
                <a:gd name="connsiteY342" fmla="*/ 1695689 h 2651371"/>
                <a:gd name="connsiteX343" fmla="*/ 541628 w 1944335"/>
                <a:gd name="connsiteY343" fmla="*/ 1693811 h 2651371"/>
                <a:gd name="connsiteX344" fmla="*/ 536085 w 1944335"/>
                <a:gd name="connsiteY344" fmla="*/ 1712216 h 2651371"/>
                <a:gd name="connsiteX345" fmla="*/ 543086 w 1944335"/>
                <a:gd name="connsiteY345" fmla="*/ 1717573 h 2651371"/>
                <a:gd name="connsiteX346" fmla="*/ 555113 w 1944335"/>
                <a:gd name="connsiteY346" fmla="*/ 1724128 h 2651371"/>
                <a:gd name="connsiteX347" fmla="*/ 651694 w 1944335"/>
                <a:gd name="connsiteY347" fmla="*/ 1786259 h 2651371"/>
                <a:gd name="connsiteX348" fmla="*/ 799587 w 1944335"/>
                <a:gd name="connsiteY348" fmla="*/ 1881467 h 2651371"/>
                <a:gd name="connsiteX349" fmla="*/ 813051 w 1944335"/>
                <a:gd name="connsiteY349" fmla="*/ 1870692 h 2651371"/>
                <a:gd name="connsiteX350" fmla="*/ 805889 w 1944335"/>
                <a:gd name="connsiteY350" fmla="*/ 1865359 h 2651371"/>
                <a:gd name="connsiteX351" fmla="*/ 792600 w 1944335"/>
                <a:gd name="connsiteY351" fmla="*/ 1858087 h 2651371"/>
                <a:gd name="connsiteX352" fmla="*/ 694939 w 1944335"/>
                <a:gd name="connsiteY352" fmla="*/ 1795237 h 2651371"/>
                <a:gd name="connsiteX353" fmla="*/ 588268 w 1944335"/>
                <a:gd name="connsiteY353" fmla="*/ 1726282 h 2651371"/>
                <a:gd name="connsiteX354" fmla="*/ 545242 w 1944335"/>
                <a:gd name="connsiteY354" fmla="*/ 1695021 h 2651371"/>
                <a:gd name="connsiteX355" fmla="*/ 548962 w 1944335"/>
                <a:gd name="connsiteY355" fmla="*/ 1669457 h 2651371"/>
                <a:gd name="connsiteX356" fmla="*/ 543960 w 1944335"/>
                <a:gd name="connsiteY356" fmla="*/ 1686067 h 2651371"/>
                <a:gd name="connsiteX357" fmla="*/ 820861 w 1944335"/>
                <a:gd name="connsiteY357" fmla="*/ 1864442 h 2651371"/>
                <a:gd name="connsiteX358" fmla="*/ 833876 w 1944335"/>
                <a:gd name="connsiteY358" fmla="*/ 1854027 h 2651371"/>
                <a:gd name="connsiteX359" fmla="*/ 559455 w 1944335"/>
                <a:gd name="connsiteY359" fmla="*/ 1643800 h 2651371"/>
                <a:gd name="connsiteX360" fmla="*/ 554143 w 1944335"/>
                <a:gd name="connsiteY360" fmla="*/ 1654858 h 2651371"/>
                <a:gd name="connsiteX361" fmla="*/ 553600 w 1944335"/>
                <a:gd name="connsiteY361" fmla="*/ 1660656 h 2651371"/>
                <a:gd name="connsiteX362" fmla="*/ 582741 w 1944335"/>
                <a:gd name="connsiteY362" fmla="*/ 1679400 h 2651371"/>
                <a:gd name="connsiteX363" fmla="*/ 680236 w 1944335"/>
                <a:gd name="connsiteY363" fmla="*/ 1742841 h 2651371"/>
                <a:gd name="connsiteX364" fmla="*/ 840915 w 1944335"/>
                <a:gd name="connsiteY364" fmla="*/ 1846805 h 2651371"/>
                <a:gd name="connsiteX365" fmla="*/ 851202 w 1944335"/>
                <a:gd name="connsiteY365" fmla="*/ 1834175 h 2651371"/>
                <a:gd name="connsiteX366" fmla="*/ 840871 w 1944335"/>
                <a:gd name="connsiteY366" fmla="*/ 1826377 h 2651371"/>
                <a:gd name="connsiteX367" fmla="*/ 825221 w 1944335"/>
                <a:gd name="connsiteY367" fmla="*/ 1817816 h 2651371"/>
                <a:gd name="connsiteX368" fmla="*/ 719091 w 1944335"/>
                <a:gd name="connsiteY368" fmla="*/ 1749329 h 2651371"/>
                <a:gd name="connsiteX369" fmla="*/ 609363 w 1944335"/>
                <a:gd name="connsiteY369" fmla="*/ 1677958 h 2651371"/>
                <a:gd name="connsiteX370" fmla="*/ 565045 w 1944335"/>
                <a:gd name="connsiteY370" fmla="*/ 1645821 h 2651371"/>
                <a:gd name="connsiteX371" fmla="*/ 571173 w 1944335"/>
                <a:gd name="connsiteY371" fmla="*/ 1619409 h 2651371"/>
                <a:gd name="connsiteX372" fmla="*/ 562905 w 1944335"/>
                <a:gd name="connsiteY372" fmla="*/ 1636619 h 2651371"/>
                <a:gd name="connsiteX373" fmla="*/ 856998 w 1944335"/>
                <a:gd name="connsiteY373" fmla="*/ 1827058 h 2651371"/>
                <a:gd name="connsiteX374" fmla="*/ 868956 w 1944335"/>
                <a:gd name="connsiteY374" fmla="*/ 1812376 h 2651371"/>
                <a:gd name="connsiteX375" fmla="*/ 583792 w 1944335"/>
                <a:gd name="connsiteY375" fmla="*/ 1595348 h 2651371"/>
                <a:gd name="connsiteX376" fmla="*/ 580595 w 1944335"/>
                <a:gd name="connsiteY376" fmla="*/ 1599795 h 2651371"/>
                <a:gd name="connsiteX377" fmla="*/ 577201 w 1944335"/>
                <a:gd name="connsiteY377" fmla="*/ 1606862 h 2651371"/>
                <a:gd name="connsiteX378" fmla="*/ 578701 w 1944335"/>
                <a:gd name="connsiteY378" fmla="*/ 1612654 h 2651371"/>
                <a:gd name="connsiteX379" fmla="*/ 610356 w 1944335"/>
                <a:gd name="connsiteY379" fmla="*/ 1633188 h 2651371"/>
                <a:gd name="connsiteX380" fmla="*/ 718272 w 1944335"/>
                <a:gd name="connsiteY380" fmla="*/ 1703437 h 2651371"/>
                <a:gd name="connsiteX381" fmla="*/ 875107 w 1944335"/>
                <a:gd name="connsiteY381" fmla="*/ 1804824 h 2651371"/>
                <a:gd name="connsiteX382" fmla="*/ 885797 w 1944335"/>
                <a:gd name="connsiteY382" fmla="*/ 1791699 h 2651371"/>
                <a:gd name="connsiteX383" fmla="*/ 872233 w 1944335"/>
                <a:gd name="connsiteY383" fmla="*/ 1781205 h 2651371"/>
                <a:gd name="connsiteX384" fmla="*/ 856045 w 1944335"/>
                <a:gd name="connsiteY384" fmla="*/ 1772244 h 2651371"/>
                <a:gd name="connsiteX385" fmla="*/ 749208 w 1944335"/>
                <a:gd name="connsiteY385" fmla="*/ 1703076 h 2651371"/>
                <a:gd name="connsiteX386" fmla="*/ 635537 w 1944335"/>
                <a:gd name="connsiteY386" fmla="*/ 1629585 h 2651371"/>
                <a:gd name="connsiteX387" fmla="*/ 591375 w 1944335"/>
                <a:gd name="connsiteY387" fmla="*/ 1598936 h 2651371"/>
                <a:gd name="connsiteX388" fmla="*/ 600137 w 1944335"/>
                <a:gd name="connsiteY388" fmla="*/ 1572608 h 2651371"/>
                <a:gd name="connsiteX389" fmla="*/ 589059 w 1944335"/>
                <a:gd name="connsiteY389" fmla="*/ 1588021 h 2651371"/>
                <a:gd name="connsiteX390" fmla="*/ 891978 w 1944335"/>
                <a:gd name="connsiteY390" fmla="*/ 1784111 h 2651371"/>
                <a:gd name="connsiteX391" fmla="*/ 892922 w 1944335"/>
                <a:gd name="connsiteY391" fmla="*/ 1782952 h 2651371"/>
                <a:gd name="connsiteX392" fmla="*/ 901282 w 1944335"/>
                <a:gd name="connsiteY392" fmla="*/ 1766979 h 2651371"/>
                <a:gd name="connsiteX393" fmla="*/ 617004 w 1944335"/>
                <a:gd name="connsiteY393" fmla="*/ 1552019 h 2651371"/>
                <a:gd name="connsiteX394" fmla="*/ 613024 w 1944335"/>
                <a:gd name="connsiteY394" fmla="*/ 1554681 h 2651371"/>
                <a:gd name="connsiteX395" fmla="*/ 604867 w 1944335"/>
                <a:gd name="connsiteY395" fmla="*/ 1566028 h 2651371"/>
                <a:gd name="connsiteX396" fmla="*/ 608788 w 1944335"/>
                <a:gd name="connsiteY396" fmla="*/ 1570104 h 2651371"/>
                <a:gd name="connsiteX397" fmla="*/ 658038 w 1944335"/>
                <a:gd name="connsiteY397" fmla="*/ 1598230 h 2651371"/>
                <a:gd name="connsiteX398" fmla="*/ 772141 w 1944335"/>
                <a:gd name="connsiteY398" fmla="*/ 1671878 h 2651371"/>
                <a:gd name="connsiteX399" fmla="*/ 876886 w 1944335"/>
                <a:gd name="connsiteY399" fmla="*/ 1739750 h 2651371"/>
                <a:gd name="connsiteX400" fmla="*/ 905322 w 1944335"/>
                <a:gd name="connsiteY400" fmla="*/ 1758162 h 2651371"/>
                <a:gd name="connsiteX401" fmla="*/ 905748 w 1944335"/>
                <a:gd name="connsiteY401" fmla="*/ 1758447 h 2651371"/>
                <a:gd name="connsiteX402" fmla="*/ 907877 w 1944335"/>
                <a:gd name="connsiteY402" fmla="*/ 1754380 h 2651371"/>
                <a:gd name="connsiteX403" fmla="*/ 908516 w 1944335"/>
                <a:gd name="connsiteY403" fmla="*/ 1752476 h 2651371"/>
                <a:gd name="connsiteX404" fmla="*/ 911873 w 1944335"/>
                <a:gd name="connsiteY404" fmla="*/ 1746745 h 2651371"/>
                <a:gd name="connsiteX405" fmla="*/ 913137 w 1944335"/>
                <a:gd name="connsiteY405" fmla="*/ 1744331 h 2651371"/>
                <a:gd name="connsiteX406" fmla="*/ 751624 w 1944335"/>
                <a:gd name="connsiteY406" fmla="*/ 1639386 h 2651371"/>
                <a:gd name="connsiteX407" fmla="*/ 645800 w 1944335"/>
                <a:gd name="connsiteY407" fmla="*/ 1570793 h 2651371"/>
                <a:gd name="connsiteX408" fmla="*/ 617004 w 1944335"/>
                <a:gd name="connsiteY408" fmla="*/ 1552019 h 2651371"/>
                <a:gd name="connsiteX409" fmla="*/ 632077 w 1944335"/>
                <a:gd name="connsiteY409" fmla="*/ 1528174 h 2651371"/>
                <a:gd name="connsiteX410" fmla="*/ 621373 w 1944335"/>
                <a:gd name="connsiteY410" fmla="*/ 1543065 h 2651371"/>
                <a:gd name="connsiteX411" fmla="*/ 917889 w 1944335"/>
                <a:gd name="connsiteY411" fmla="*/ 1735253 h 2651371"/>
                <a:gd name="connsiteX412" fmla="*/ 926742 w 1944335"/>
                <a:gd name="connsiteY412" fmla="*/ 1718340 h 2651371"/>
                <a:gd name="connsiteX413" fmla="*/ 653005 w 1944335"/>
                <a:gd name="connsiteY413" fmla="*/ 1511231 h 2651371"/>
                <a:gd name="connsiteX414" fmla="*/ 646555 w 1944335"/>
                <a:gd name="connsiteY414" fmla="*/ 1519161 h 2651371"/>
                <a:gd name="connsiteX415" fmla="*/ 640401 w 1944335"/>
                <a:gd name="connsiteY415" fmla="*/ 1520224 h 2651371"/>
                <a:gd name="connsiteX416" fmla="*/ 639058 w 1944335"/>
                <a:gd name="connsiteY416" fmla="*/ 1521498 h 2651371"/>
                <a:gd name="connsiteX417" fmla="*/ 647665 w 1944335"/>
                <a:gd name="connsiteY417" fmla="*/ 1530577 h 2651371"/>
                <a:gd name="connsiteX418" fmla="*/ 697754 w 1944335"/>
                <a:gd name="connsiteY418" fmla="*/ 1558810 h 2651371"/>
                <a:gd name="connsiteX419" fmla="*/ 804212 w 1944335"/>
                <a:gd name="connsiteY419" fmla="*/ 1627655 h 2651371"/>
                <a:gd name="connsiteX420" fmla="*/ 901649 w 1944335"/>
                <a:gd name="connsiteY420" fmla="*/ 1690733 h 2651371"/>
                <a:gd name="connsiteX421" fmla="*/ 930879 w 1944335"/>
                <a:gd name="connsiteY421" fmla="*/ 1709837 h 2651371"/>
                <a:gd name="connsiteX422" fmla="*/ 931109 w 1944335"/>
                <a:gd name="connsiteY422" fmla="*/ 1709996 h 2651371"/>
                <a:gd name="connsiteX423" fmla="*/ 931465 w 1944335"/>
                <a:gd name="connsiteY423" fmla="*/ 1709317 h 2651371"/>
                <a:gd name="connsiteX424" fmla="*/ 932323 w 1944335"/>
                <a:gd name="connsiteY424" fmla="*/ 1704881 h 2651371"/>
                <a:gd name="connsiteX425" fmla="*/ 937310 w 1944335"/>
                <a:gd name="connsiteY425" fmla="*/ 1694850 h 2651371"/>
                <a:gd name="connsiteX426" fmla="*/ 937451 w 1944335"/>
                <a:gd name="connsiteY426" fmla="*/ 1694942 h 2651371"/>
                <a:gd name="connsiteX427" fmla="*/ 937756 w 1944335"/>
                <a:gd name="connsiteY427" fmla="*/ 1693952 h 2651371"/>
                <a:gd name="connsiteX428" fmla="*/ 937310 w 1944335"/>
                <a:gd name="connsiteY428" fmla="*/ 1694850 h 2651371"/>
                <a:gd name="connsiteX429" fmla="*/ 777868 w 1944335"/>
                <a:gd name="connsiteY429" fmla="*/ 1591971 h 2651371"/>
                <a:gd name="connsiteX430" fmla="*/ 680432 w 1944335"/>
                <a:gd name="connsiteY430" fmla="*/ 1528532 h 2651371"/>
                <a:gd name="connsiteX431" fmla="*/ 653005 w 1944335"/>
                <a:gd name="connsiteY431" fmla="*/ 1511231 h 2651371"/>
                <a:gd name="connsiteX432" fmla="*/ 985339 w 1944335"/>
                <a:gd name="connsiteY432" fmla="*/ 1495418 h 2651371"/>
                <a:gd name="connsiteX433" fmla="*/ 985283 w 1944335"/>
                <a:gd name="connsiteY433" fmla="*/ 1496120 h 2651371"/>
                <a:gd name="connsiteX434" fmla="*/ 985837 w 1944335"/>
                <a:gd name="connsiteY434" fmla="*/ 1495754 h 2651371"/>
                <a:gd name="connsiteX435" fmla="*/ 674395 w 1944335"/>
                <a:gd name="connsiteY435" fmla="*/ 1487992 h 2651371"/>
                <a:gd name="connsiteX436" fmla="*/ 658358 w 1944335"/>
                <a:gd name="connsiteY436" fmla="*/ 1503198 h 2651371"/>
                <a:gd name="connsiteX437" fmla="*/ 940390 w 1944335"/>
                <a:gd name="connsiteY437" fmla="*/ 1685410 h 2651371"/>
                <a:gd name="connsiteX438" fmla="*/ 946853 w 1944335"/>
                <a:gd name="connsiteY438" fmla="*/ 1664454 h 2651371"/>
                <a:gd name="connsiteX439" fmla="*/ 693456 w 1944335"/>
                <a:gd name="connsiteY439" fmla="*/ 1469919 h 2651371"/>
                <a:gd name="connsiteX440" fmla="*/ 680597 w 1944335"/>
                <a:gd name="connsiteY440" fmla="*/ 1482112 h 2651371"/>
                <a:gd name="connsiteX441" fmla="*/ 685072 w 1944335"/>
                <a:gd name="connsiteY441" fmla="*/ 1486889 h 2651371"/>
                <a:gd name="connsiteX442" fmla="*/ 731463 w 1944335"/>
                <a:gd name="connsiteY442" fmla="*/ 1513281 h 2651371"/>
                <a:gd name="connsiteX443" fmla="*/ 837822 w 1944335"/>
                <a:gd name="connsiteY443" fmla="*/ 1582217 h 2651371"/>
                <a:gd name="connsiteX444" fmla="*/ 926514 w 1944335"/>
                <a:gd name="connsiteY444" fmla="*/ 1639603 h 2651371"/>
                <a:gd name="connsiteX445" fmla="*/ 939268 w 1944335"/>
                <a:gd name="connsiteY445" fmla="*/ 1649302 h 2651371"/>
                <a:gd name="connsiteX446" fmla="*/ 949788 w 1944335"/>
                <a:gd name="connsiteY446" fmla="*/ 1654935 h 2651371"/>
                <a:gd name="connsiteX447" fmla="*/ 954695 w 1944335"/>
                <a:gd name="connsiteY447" fmla="*/ 1639026 h 2651371"/>
                <a:gd name="connsiteX448" fmla="*/ 807897 w 1944335"/>
                <a:gd name="connsiteY448" fmla="*/ 1543959 h 2651371"/>
                <a:gd name="connsiteX449" fmla="*/ 715960 w 1944335"/>
                <a:gd name="connsiteY449" fmla="*/ 1484408 h 2651371"/>
                <a:gd name="connsiteX450" fmla="*/ 704829 w 1944335"/>
                <a:gd name="connsiteY450" fmla="*/ 1476062 h 2651371"/>
                <a:gd name="connsiteX451" fmla="*/ 719349 w 1944335"/>
                <a:gd name="connsiteY451" fmla="*/ 1451993 h 2651371"/>
                <a:gd name="connsiteX452" fmla="*/ 701707 w 1944335"/>
                <a:gd name="connsiteY452" fmla="*/ 1463462 h 2651371"/>
                <a:gd name="connsiteX453" fmla="*/ 957638 w 1944335"/>
                <a:gd name="connsiteY453" fmla="*/ 1629481 h 2651371"/>
                <a:gd name="connsiteX454" fmla="*/ 961992 w 1944335"/>
                <a:gd name="connsiteY454" fmla="*/ 1615365 h 2651371"/>
                <a:gd name="connsiteX455" fmla="*/ 962826 w 1944335"/>
                <a:gd name="connsiteY455" fmla="*/ 1610004 h 2651371"/>
                <a:gd name="connsiteX456" fmla="*/ 989957 w 1944335"/>
                <a:gd name="connsiteY456" fmla="*/ 1437788 h 2651371"/>
                <a:gd name="connsiteX457" fmla="*/ 989902 w 1944335"/>
                <a:gd name="connsiteY457" fmla="*/ 1438472 h 2651371"/>
                <a:gd name="connsiteX458" fmla="*/ 990531 w 1944335"/>
                <a:gd name="connsiteY458" fmla="*/ 1438158 h 2651371"/>
                <a:gd name="connsiteX459" fmla="*/ 742902 w 1944335"/>
                <a:gd name="connsiteY459" fmla="*/ 1436682 h 2651371"/>
                <a:gd name="connsiteX460" fmla="*/ 725918 w 1944335"/>
                <a:gd name="connsiteY460" fmla="*/ 1447723 h 2651371"/>
                <a:gd name="connsiteX461" fmla="*/ 727719 w 1944335"/>
                <a:gd name="connsiteY461" fmla="*/ 1449647 h 2651371"/>
                <a:gd name="connsiteX462" fmla="*/ 774793 w 1944335"/>
                <a:gd name="connsiteY462" fmla="*/ 1476832 h 2651371"/>
                <a:gd name="connsiteX463" fmla="*/ 871258 w 1944335"/>
                <a:gd name="connsiteY463" fmla="*/ 1539342 h 2651371"/>
                <a:gd name="connsiteX464" fmla="*/ 953325 w 1944335"/>
                <a:gd name="connsiteY464" fmla="*/ 1592458 h 2651371"/>
                <a:gd name="connsiteX465" fmla="*/ 964346 w 1944335"/>
                <a:gd name="connsiteY465" fmla="*/ 1600226 h 2651371"/>
                <a:gd name="connsiteX466" fmla="*/ 967136 w 1944335"/>
                <a:gd name="connsiteY466" fmla="*/ 1582290 h 2651371"/>
                <a:gd name="connsiteX467" fmla="*/ 832384 w 1944335"/>
                <a:gd name="connsiteY467" fmla="*/ 1494537 h 2651371"/>
                <a:gd name="connsiteX468" fmla="*/ 749237 w 1944335"/>
                <a:gd name="connsiteY468" fmla="*/ 1440337 h 2651371"/>
                <a:gd name="connsiteX469" fmla="*/ 763807 w 1944335"/>
                <a:gd name="connsiteY469" fmla="*/ 1423093 h 2651371"/>
                <a:gd name="connsiteX470" fmla="*/ 751836 w 1944335"/>
                <a:gd name="connsiteY470" fmla="*/ 1430875 h 2651371"/>
                <a:gd name="connsiteX471" fmla="*/ 968802 w 1944335"/>
                <a:gd name="connsiteY471" fmla="*/ 1571574 h 2651371"/>
                <a:gd name="connsiteX472" fmla="*/ 971096 w 1944335"/>
                <a:gd name="connsiteY472" fmla="*/ 1556826 h 2651371"/>
                <a:gd name="connsiteX473" fmla="*/ 787076 w 1944335"/>
                <a:gd name="connsiteY473" fmla="*/ 1407966 h 2651371"/>
                <a:gd name="connsiteX474" fmla="*/ 770886 w 1944335"/>
                <a:gd name="connsiteY474" fmla="*/ 1418491 h 2651371"/>
                <a:gd name="connsiteX475" fmla="*/ 772667 w 1944335"/>
                <a:gd name="connsiteY475" fmla="*/ 1420305 h 2651371"/>
                <a:gd name="connsiteX476" fmla="*/ 813766 w 1944335"/>
                <a:gd name="connsiteY476" fmla="*/ 1443565 h 2651371"/>
                <a:gd name="connsiteX477" fmla="*/ 897165 w 1944335"/>
                <a:gd name="connsiteY477" fmla="*/ 1497384 h 2651371"/>
                <a:gd name="connsiteX478" fmla="*/ 965825 w 1944335"/>
                <a:gd name="connsiteY478" fmla="*/ 1541875 h 2651371"/>
                <a:gd name="connsiteX479" fmla="*/ 972565 w 1944335"/>
                <a:gd name="connsiteY479" fmla="*/ 1547033 h 2651371"/>
                <a:gd name="connsiteX480" fmla="*/ 972615 w 1944335"/>
                <a:gd name="connsiteY480" fmla="*/ 1547059 h 2651371"/>
                <a:gd name="connsiteX481" fmla="*/ 975362 w 1944335"/>
                <a:gd name="connsiteY481" fmla="*/ 1529393 h 2651371"/>
                <a:gd name="connsiteX482" fmla="*/ 854387 w 1944335"/>
                <a:gd name="connsiteY482" fmla="*/ 1451100 h 2651371"/>
                <a:gd name="connsiteX483" fmla="*/ 791119 w 1944335"/>
                <a:gd name="connsiteY483" fmla="*/ 1409838 h 2651371"/>
                <a:gd name="connsiteX484" fmla="*/ 810570 w 1944335"/>
                <a:gd name="connsiteY484" fmla="*/ 1393562 h 2651371"/>
                <a:gd name="connsiteX485" fmla="*/ 806181 w 1944335"/>
                <a:gd name="connsiteY485" fmla="*/ 1395546 h 2651371"/>
                <a:gd name="connsiteX486" fmla="*/ 796645 w 1944335"/>
                <a:gd name="connsiteY486" fmla="*/ 1401745 h 2651371"/>
                <a:gd name="connsiteX487" fmla="*/ 976348 w 1944335"/>
                <a:gd name="connsiteY487" fmla="*/ 1518622 h 2651371"/>
                <a:gd name="connsiteX488" fmla="*/ 977156 w 1944335"/>
                <a:gd name="connsiteY488" fmla="*/ 1501241 h 2651371"/>
                <a:gd name="connsiteX489" fmla="*/ 810015 w 1944335"/>
                <a:gd name="connsiteY489" fmla="*/ 1381162 h 2651371"/>
                <a:gd name="connsiteX490" fmla="*/ 811776 w 1944335"/>
                <a:gd name="connsiteY490" fmla="*/ 1384163 h 2651371"/>
                <a:gd name="connsiteX491" fmla="*/ 812864 w 1944335"/>
                <a:gd name="connsiteY491" fmla="*/ 1383562 h 2651371"/>
                <a:gd name="connsiteX492" fmla="*/ 812539 w 1944335"/>
                <a:gd name="connsiteY492" fmla="*/ 1383330 h 2651371"/>
                <a:gd name="connsiteX493" fmla="*/ 810015 w 1944335"/>
                <a:gd name="connsiteY493" fmla="*/ 1381162 h 2651371"/>
                <a:gd name="connsiteX494" fmla="*/ 839061 w 1944335"/>
                <a:gd name="connsiteY494" fmla="*/ 1380683 h 2651371"/>
                <a:gd name="connsiteX495" fmla="*/ 820543 w 1944335"/>
                <a:gd name="connsiteY495" fmla="*/ 1389054 h 2651371"/>
                <a:gd name="connsiteX496" fmla="*/ 867675 w 1944335"/>
                <a:gd name="connsiteY496" fmla="*/ 1422762 h 2651371"/>
                <a:gd name="connsiteX497" fmla="*/ 926869 w 1944335"/>
                <a:gd name="connsiteY497" fmla="*/ 1457045 h 2651371"/>
                <a:gd name="connsiteX498" fmla="*/ 953919 w 1944335"/>
                <a:gd name="connsiteY498" fmla="*/ 1473577 h 2651371"/>
                <a:gd name="connsiteX499" fmla="*/ 977670 w 1944335"/>
                <a:gd name="connsiteY499" fmla="*/ 1490184 h 2651371"/>
                <a:gd name="connsiteX500" fmla="*/ 978500 w 1944335"/>
                <a:gd name="connsiteY500" fmla="*/ 1472322 h 2651371"/>
                <a:gd name="connsiteX501" fmla="*/ 880344 w 1944335"/>
                <a:gd name="connsiteY501" fmla="*/ 1407902 h 2651371"/>
                <a:gd name="connsiteX502" fmla="*/ 858253 w 1944335"/>
                <a:gd name="connsiteY502" fmla="*/ 1390918 h 2651371"/>
                <a:gd name="connsiteX503" fmla="*/ 865283 w 1944335"/>
                <a:gd name="connsiteY503" fmla="*/ 1368829 h 2651371"/>
                <a:gd name="connsiteX504" fmla="*/ 849429 w 1944335"/>
                <a:gd name="connsiteY504" fmla="*/ 1375996 h 2651371"/>
                <a:gd name="connsiteX505" fmla="*/ 979034 w 1944335"/>
                <a:gd name="connsiteY505" fmla="*/ 1460829 h 2651371"/>
                <a:gd name="connsiteX506" fmla="*/ 979864 w 1944335"/>
                <a:gd name="connsiteY506" fmla="*/ 1442965 h 2651371"/>
                <a:gd name="connsiteX507" fmla="*/ 893838 w 1944335"/>
                <a:gd name="connsiteY507" fmla="*/ 1355921 h 2651371"/>
                <a:gd name="connsiteX508" fmla="*/ 875646 w 1944335"/>
                <a:gd name="connsiteY508" fmla="*/ 1364145 h 2651371"/>
                <a:gd name="connsiteX509" fmla="*/ 980273 w 1944335"/>
                <a:gd name="connsiteY509" fmla="*/ 1431549 h 2651371"/>
                <a:gd name="connsiteX510" fmla="*/ 979572 w 1944335"/>
                <a:gd name="connsiteY510" fmla="*/ 1412810 h 2651371"/>
                <a:gd name="connsiteX511" fmla="*/ 916766 w 1944335"/>
                <a:gd name="connsiteY511" fmla="*/ 1371934 h 2651371"/>
                <a:gd name="connsiteX512" fmla="*/ 901324 w 1944335"/>
                <a:gd name="connsiteY512" fmla="*/ 1360031 h 2651371"/>
                <a:gd name="connsiteX513" fmla="*/ 861621 w 1944335"/>
                <a:gd name="connsiteY513" fmla="*/ 1355109 h 2651371"/>
                <a:gd name="connsiteX514" fmla="*/ 861459 w 1944335"/>
                <a:gd name="connsiteY514" fmla="*/ 1358851 h 2651371"/>
                <a:gd name="connsiteX515" fmla="*/ 865108 w 1944335"/>
                <a:gd name="connsiteY515" fmla="*/ 1357355 h 2651371"/>
                <a:gd name="connsiteX516" fmla="*/ 917562 w 1944335"/>
                <a:gd name="connsiteY516" fmla="*/ 1345196 h 2651371"/>
                <a:gd name="connsiteX517" fmla="*/ 902979 w 1944335"/>
                <a:gd name="connsiteY517" fmla="*/ 1351789 h 2651371"/>
                <a:gd name="connsiteX518" fmla="*/ 910678 w 1944335"/>
                <a:gd name="connsiteY518" fmla="*/ 1356541 h 2651371"/>
                <a:gd name="connsiteX519" fmla="*/ 979144 w 1944335"/>
                <a:gd name="connsiteY519" fmla="*/ 1401351 h 2651371"/>
                <a:gd name="connsiteX520" fmla="*/ 978512 w 1944335"/>
                <a:gd name="connsiteY520" fmla="*/ 1384465 h 2651371"/>
                <a:gd name="connsiteX521" fmla="*/ 918857 w 1944335"/>
                <a:gd name="connsiteY521" fmla="*/ 1334647 h 2651371"/>
                <a:gd name="connsiteX522" fmla="*/ 918826 w 1944335"/>
                <a:gd name="connsiteY522" fmla="*/ 1335347 h 2651371"/>
                <a:gd name="connsiteX523" fmla="*/ 919512 w 1944335"/>
                <a:gd name="connsiteY523" fmla="*/ 1335066 h 2651371"/>
                <a:gd name="connsiteX524" fmla="*/ 946992 w 1944335"/>
                <a:gd name="connsiteY524" fmla="*/ 1333683 h 2651371"/>
                <a:gd name="connsiteX525" fmla="*/ 928246 w 1944335"/>
                <a:gd name="connsiteY525" fmla="*/ 1340646 h 2651371"/>
                <a:gd name="connsiteX526" fmla="*/ 976854 w 1944335"/>
                <a:gd name="connsiteY526" fmla="*/ 1371700 h 2651371"/>
                <a:gd name="connsiteX527" fmla="*/ 977469 w 1944335"/>
                <a:gd name="connsiteY527" fmla="*/ 1380531 h 2651371"/>
                <a:gd name="connsiteX528" fmla="*/ 978349 w 1944335"/>
                <a:gd name="connsiteY528" fmla="*/ 1380116 h 2651371"/>
                <a:gd name="connsiteX529" fmla="*/ 978064 w 1944335"/>
                <a:gd name="connsiteY529" fmla="*/ 1372472 h 2651371"/>
                <a:gd name="connsiteX530" fmla="*/ 976854 w 1944335"/>
                <a:gd name="connsiteY530" fmla="*/ 1371700 h 2651371"/>
                <a:gd name="connsiteX531" fmla="*/ 975518 w 1944335"/>
                <a:gd name="connsiteY531" fmla="*/ 1352502 h 2651371"/>
                <a:gd name="connsiteX532" fmla="*/ 977357 w 1944335"/>
                <a:gd name="connsiteY532" fmla="*/ 1353580 h 2651371"/>
                <a:gd name="connsiteX533" fmla="*/ 977128 w 1944335"/>
                <a:gd name="connsiteY533" fmla="*/ 1347474 h 2651371"/>
                <a:gd name="connsiteX534" fmla="*/ 975298 w 1944335"/>
                <a:gd name="connsiteY534" fmla="*/ 1349345 h 2651371"/>
                <a:gd name="connsiteX535" fmla="*/ 975518 w 1944335"/>
                <a:gd name="connsiteY535" fmla="*/ 1352502 h 2651371"/>
                <a:gd name="connsiteX536" fmla="*/ 960509 w 1944335"/>
                <a:gd name="connsiteY536" fmla="*/ 1343699 h 2651371"/>
                <a:gd name="connsiteX537" fmla="*/ 976207 w 1944335"/>
                <a:gd name="connsiteY537" fmla="*/ 1322833 h 2651371"/>
                <a:gd name="connsiteX538" fmla="*/ 958452 w 1944335"/>
                <a:gd name="connsiteY538" fmla="*/ 1329427 h 2651371"/>
                <a:gd name="connsiteX539" fmla="*/ 965891 w 1944335"/>
                <a:gd name="connsiteY539" fmla="*/ 1334289 h 2651371"/>
                <a:gd name="connsiteX540" fmla="*/ 976910 w 1944335"/>
                <a:gd name="connsiteY540" fmla="*/ 1341646 h 2651371"/>
                <a:gd name="connsiteX541" fmla="*/ 1028437 w 1944335"/>
                <a:gd name="connsiteY541" fmla="*/ 1303435 h 2651371"/>
                <a:gd name="connsiteX542" fmla="*/ 1023919 w 1944335"/>
                <a:gd name="connsiteY542" fmla="*/ 1305113 h 2651371"/>
                <a:gd name="connsiteX543" fmla="*/ 986965 w 1944335"/>
                <a:gd name="connsiteY543" fmla="*/ 1329834 h 2651371"/>
                <a:gd name="connsiteX544" fmla="*/ 988767 w 1944335"/>
                <a:gd name="connsiteY544" fmla="*/ 1364773 h 2651371"/>
                <a:gd name="connsiteX545" fmla="*/ 989664 w 1944335"/>
                <a:gd name="connsiteY545" fmla="*/ 1408237 h 2651371"/>
                <a:gd name="connsiteX546" fmla="*/ 990531 w 1944335"/>
                <a:gd name="connsiteY546" fmla="*/ 1408804 h 2651371"/>
                <a:gd name="connsiteX547" fmla="*/ 991000 w 1944335"/>
                <a:gd name="connsiteY547" fmla="*/ 1410997 h 2651371"/>
                <a:gd name="connsiteX548" fmla="*/ 989692 w 1944335"/>
                <a:gd name="connsiteY548" fmla="*/ 1409639 h 2651371"/>
                <a:gd name="connsiteX549" fmla="*/ 989818 w 1944335"/>
                <a:gd name="connsiteY549" fmla="*/ 1415748 h 2651371"/>
                <a:gd name="connsiteX550" fmla="*/ 991918 w 1944335"/>
                <a:gd name="connsiteY550" fmla="*/ 1415293 h 2651371"/>
                <a:gd name="connsiteX551" fmla="*/ 991000 w 1944335"/>
                <a:gd name="connsiteY551" fmla="*/ 1410997 h 2651371"/>
                <a:gd name="connsiteX552" fmla="*/ 992679 w 1944335"/>
                <a:gd name="connsiteY552" fmla="*/ 1412742 h 2651371"/>
                <a:gd name="connsiteX553" fmla="*/ 992679 w 1944335"/>
                <a:gd name="connsiteY553" fmla="*/ 1442453 h 2651371"/>
                <a:gd name="connsiteX554" fmla="*/ 989447 w 1944335"/>
                <a:gd name="connsiteY554" fmla="*/ 1444146 h 2651371"/>
                <a:gd name="connsiteX555" fmla="*/ 987658 w 1944335"/>
                <a:gd name="connsiteY555" fmla="*/ 1466474 h 2651371"/>
                <a:gd name="connsiteX556" fmla="*/ 989263 w 1944335"/>
                <a:gd name="connsiteY556" fmla="*/ 1467524 h 2651371"/>
                <a:gd name="connsiteX557" fmla="*/ 989724 w 1944335"/>
                <a:gd name="connsiteY557" fmla="*/ 1470020 h 2651371"/>
                <a:gd name="connsiteX558" fmla="*/ 987561 w 1944335"/>
                <a:gd name="connsiteY558" fmla="*/ 1467683 h 2651371"/>
                <a:gd name="connsiteX559" fmla="*/ 986973 w 1944335"/>
                <a:gd name="connsiteY559" fmla="*/ 1475027 h 2651371"/>
                <a:gd name="connsiteX560" fmla="*/ 990481 w 1944335"/>
                <a:gd name="connsiteY560" fmla="*/ 1474119 h 2651371"/>
                <a:gd name="connsiteX561" fmla="*/ 989724 w 1944335"/>
                <a:gd name="connsiteY561" fmla="*/ 1470020 h 2651371"/>
                <a:gd name="connsiteX562" fmla="*/ 991427 w 1944335"/>
                <a:gd name="connsiteY562" fmla="*/ 1471860 h 2651371"/>
                <a:gd name="connsiteX563" fmla="*/ 990706 w 1944335"/>
                <a:gd name="connsiteY563" fmla="*/ 1501491 h 2651371"/>
                <a:gd name="connsiteX564" fmla="*/ 984619 w 1944335"/>
                <a:gd name="connsiteY564" fmla="*/ 1504395 h 2651371"/>
                <a:gd name="connsiteX565" fmla="*/ 983126 w 1944335"/>
                <a:gd name="connsiteY565" fmla="*/ 1523030 h 2651371"/>
                <a:gd name="connsiteX566" fmla="*/ 984518 w 1944335"/>
                <a:gd name="connsiteY566" fmla="*/ 1523935 h 2651371"/>
                <a:gd name="connsiteX567" fmla="*/ 985019 w 1944335"/>
                <a:gd name="connsiteY567" fmla="*/ 1526620 h 2651371"/>
                <a:gd name="connsiteX568" fmla="*/ 983037 w 1944335"/>
                <a:gd name="connsiteY568" fmla="*/ 1524141 h 2651371"/>
                <a:gd name="connsiteX569" fmla="*/ 982477 w 1944335"/>
                <a:gd name="connsiteY569" fmla="*/ 1531123 h 2651371"/>
                <a:gd name="connsiteX570" fmla="*/ 985731 w 1944335"/>
                <a:gd name="connsiteY570" fmla="*/ 1530438 h 2651371"/>
                <a:gd name="connsiteX571" fmla="*/ 985019 w 1944335"/>
                <a:gd name="connsiteY571" fmla="*/ 1526620 h 2651371"/>
                <a:gd name="connsiteX572" fmla="*/ 986315 w 1944335"/>
                <a:gd name="connsiteY572" fmla="*/ 1528241 h 2651371"/>
                <a:gd name="connsiteX573" fmla="*/ 982721 w 1944335"/>
                <a:gd name="connsiteY573" fmla="*/ 1555509 h 2651371"/>
                <a:gd name="connsiteX574" fmla="*/ 980427 w 1944335"/>
                <a:gd name="connsiteY574" fmla="*/ 1556708 h 2651371"/>
                <a:gd name="connsiteX575" fmla="*/ 979038 w 1944335"/>
                <a:gd name="connsiteY575" fmla="*/ 1574042 h 2651371"/>
                <a:gd name="connsiteX576" fmla="*/ 978147 w 1944335"/>
                <a:gd name="connsiteY576" fmla="*/ 1577635 h 2651371"/>
                <a:gd name="connsiteX577" fmla="*/ 978161 w 1944335"/>
                <a:gd name="connsiteY577" fmla="*/ 1577644 h 2651371"/>
                <a:gd name="connsiteX578" fmla="*/ 978863 w 1944335"/>
                <a:gd name="connsiteY578" fmla="*/ 1581530 h 2651371"/>
                <a:gd name="connsiteX579" fmla="*/ 977686 w 1944335"/>
                <a:gd name="connsiteY579" fmla="*/ 1579498 h 2651371"/>
                <a:gd name="connsiteX580" fmla="*/ 976294 w 1944335"/>
                <a:gd name="connsiteY580" fmla="*/ 1585110 h 2651371"/>
                <a:gd name="connsiteX581" fmla="*/ 979376 w 1944335"/>
                <a:gd name="connsiteY581" fmla="*/ 1584374 h 2651371"/>
                <a:gd name="connsiteX582" fmla="*/ 978863 w 1944335"/>
                <a:gd name="connsiteY582" fmla="*/ 1581530 h 2651371"/>
                <a:gd name="connsiteX583" fmla="*/ 979961 w 1944335"/>
                <a:gd name="connsiteY583" fmla="*/ 1583425 h 2651371"/>
                <a:gd name="connsiteX584" fmla="*/ 975282 w 1944335"/>
                <a:gd name="connsiteY584" fmla="*/ 1610886 h 2651371"/>
                <a:gd name="connsiteX585" fmla="*/ 969389 w 1944335"/>
                <a:gd name="connsiteY585" fmla="*/ 1612957 h 2651371"/>
                <a:gd name="connsiteX586" fmla="*/ 964231 w 1944335"/>
                <a:gd name="connsiteY586" fmla="*/ 1633758 h 2651371"/>
                <a:gd name="connsiteX587" fmla="*/ 965452 w 1944335"/>
                <a:gd name="connsiteY587" fmla="*/ 1634550 h 2651371"/>
                <a:gd name="connsiteX588" fmla="*/ 965867 w 1944335"/>
                <a:gd name="connsiteY588" fmla="*/ 1636735 h 2651371"/>
                <a:gd name="connsiteX589" fmla="*/ 964416 w 1944335"/>
                <a:gd name="connsiteY589" fmla="*/ 1634054 h 2651371"/>
                <a:gd name="connsiteX590" fmla="*/ 964122 w 1944335"/>
                <a:gd name="connsiteY590" fmla="*/ 1634197 h 2651371"/>
                <a:gd name="connsiteX591" fmla="*/ 962189 w 1944335"/>
                <a:gd name="connsiteY591" fmla="*/ 1641993 h 2651371"/>
                <a:gd name="connsiteX592" fmla="*/ 966669 w 1944335"/>
                <a:gd name="connsiteY592" fmla="*/ 1640956 h 2651371"/>
                <a:gd name="connsiteX593" fmla="*/ 965867 w 1944335"/>
                <a:gd name="connsiteY593" fmla="*/ 1636735 h 2651371"/>
                <a:gd name="connsiteX594" fmla="*/ 967615 w 1944335"/>
                <a:gd name="connsiteY594" fmla="*/ 1639963 h 2651371"/>
                <a:gd name="connsiteX595" fmla="*/ 958962 w 1944335"/>
                <a:gd name="connsiteY595" fmla="*/ 1664867 h 2651371"/>
                <a:gd name="connsiteX596" fmla="*/ 956297 w 1944335"/>
                <a:gd name="connsiteY596" fmla="*/ 1665756 h 2651371"/>
                <a:gd name="connsiteX597" fmla="*/ 951474 w 1944335"/>
                <a:gd name="connsiteY597" fmla="*/ 1685206 h 2651371"/>
                <a:gd name="connsiteX598" fmla="*/ 947503 w 1944335"/>
                <a:gd name="connsiteY598" fmla="*/ 1693325 h 2651371"/>
                <a:gd name="connsiteX599" fmla="*/ 948201 w 1944335"/>
                <a:gd name="connsiteY599" fmla="*/ 1694698 h 2651371"/>
                <a:gd name="connsiteX600" fmla="*/ 938097 w 1944335"/>
                <a:gd name="connsiteY600" fmla="*/ 1718488 h 2651371"/>
                <a:gd name="connsiteX601" fmla="*/ 934601 w 1944335"/>
                <a:gd name="connsiteY601" fmla="*/ 1719710 h 2651371"/>
                <a:gd name="connsiteX602" fmla="*/ 923369 w 1944335"/>
                <a:gd name="connsiteY602" fmla="*/ 1742680 h 2651371"/>
                <a:gd name="connsiteX603" fmla="*/ 923460 w 1944335"/>
                <a:gd name="connsiteY603" fmla="*/ 1743201 h 2651371"/>
                <a:gd name="connsiteX604" fmla="*/ 923330 w 1944335"/>
                <a:gd name="connsiteY604" fmla="*/ 1742758 h 2651371"/>
                <a:gd name="connsiteX605" fmla="*/ 921879 w 1944335"/>
                <a:gd name="connsiteY605" fmla="*/ 1745725 h 2651371"/>
                <a:gd name="connsiteX606" fmla="*/ 923814 w 1944335"/>
                <a:gd name="connsiteY606" fmla="*/ 1745211 h 2651371"/>
                <a:gd name="connsiteX607" fmla="*/ 923460 w 1944335"/>
                <a:gd name="connsiteY607" fmla="*/ 1743201 h 2651371"/>
                <a:gd name="connsiteX608" fmla="*/ 924039 w 1944335"/>
                <a:gd name="connsiteY608" fmla="*/ 1745165 h 2651371"/>
                <a:gd name="connsiteX609" fmla="*/ 911801 w 1944335"/>
                <a:gd name="connsiteY609" fmla="*/ 1767910 h 2651371"/>
                <a:gd name="connsiteX610" fmla="*/ 910942 w 1944335"/>
                <a:gd name="connsiteY610" fmla="*/ 1768091 h 2651371"/>
                <a:gd name="connsiteX611" fmla="*/ 901209 w 1944335"/>
                <a:gd name="connsiteY611" fmla="*/ 1787994 h 2651371"/>
                <a:gd name="connsiteX612" fmla="*/ 898620 w 1944335"/>
                <a:gd name="connsiteY612" fmla="*/ 1791023 h 2651371"/>
                <a:gd name="connsiteX613" fmla="*/ 899212 w 1944335"/>
                <a:gd name="connsiteY613" fmla="*/ 1794580 h 2651371"/>
                <a:gd name="connsiteX614" fmla="*/ 884463 w 1944335"/>
                <a:gd name="connsiteY614" fmla="*/ 1816555 h 2651371"/>
                <a:gd name="connsiteX615" fmla="*/ 881770 w 1944335"/>
                <a:gd name="connsiteY615" fmla="*/ 1816981 h 2651371"/>
                <a:gd name="connsiteX616" fmla="*/ 884059 w 1944335"/>
                <a:gd name="connsiteY616" fmla="*/ 1816420 h 2651371"/>
                <a:gd name="connsiteX617" fmla="*/ 882665 w 1944335"/>
                <a:gd name="connsiteY617" fmla="*/ 1809710 h 2651371"/>
                <a:gd name="connsiteX618" fmla="*/ 882648 w 1944335"/>
                <a:gd name="connsiteY618" fmla="*/ 1809699 h 2651371"/>
                <a:gd name="connsiteX619" fmla="*/ 877264 w 1944335"/>
                <a:gd name="connsiteY619" fmla="*/ 1815995 h 2651371"/>
                <a:gd name="connsiteX620" fmla="*/ 877628 w 1944335"/>
                <a:gd name="connsiteY620" fmla="*/ 1817636 h 2651371"/>
                <a:gd name="connsiteX621" fmla="*/ 881770 w 1944335"/>
                <a:gd name="connsiteY621" fmla="*/ 1816981 h 2651371"/>
                <a:gd name="connsiteX622" fmla="*/ 877628 w 1944335"/>
                <a:gd name="connsiteY622" fmla="*/ 1817996 h 2651371"/>
                <a:gd name="connsiteX623" fmla="*/ 876293 w 1944335"/>
                <a:gd name="connsiteY623" fmla="*/ 1817131 h 2651371"/>
                <a:gd name="connsiteX624" fmla="*/ 863953 w 1944335"/>
                <a:gd name="connsiteY624" fmla="*/ 1831561 h 2651371"/>
                <a:gd name="connsiteX625" fmla="*/ 864435 w 1944335"/>
                <a:gd name="connsiteY625" fmla="*/ 1831874 h 2651371"/>
                <a:gd name="connsiteX626" fmla="*/ 865155 w 1944335"/>
                <a:gd name="connsiteY626" fmla="*/ 1839443 h 2651371"/>
                <a:gd name="connsiteX627" fmla="*/ 847167 w 1944335"/>
                <a:gd name="connsiteY627" fmla="*/ 1858548 h 2651371"/>
                <a:gd name="connsiteX628" fmla="*/ 843796 w 1944335"/>
                <a:gd name="connsiteY628" fmla="*/ 1858351 h 2651371"/>
                <a:gd name="connsiteX629" fmla="*/ 848156 w 1944335"/>
                <a:gd name="connsiteY629" fmla="*/ 1857331 h 2651371"/>
                <a:gd name="connsiteX630" fmla="*/ 846968 w 1944335"/>
                <a:gd name="connsiteY630" fmla="*/ 1851422 h 2651371"/>
                <a:gd name="connsiteX631" fmla="*/ 841175 w 1944335"/>
                <a:gd name="connsiteY631" fmla="*/ 1858197 h 2651371"/>
                <a:gd name="connsiteX632" fmla="*/ 843796 w 1944335"/>
                <a:gd name="connsiteY632" fmla="*/ 1858351 h 2651371"/>
                <a:gd name="connsiteX633" fmla="*/ 841411 w 1944335"/>
                <a:gd name="connsiteY633" fmla="*/ 1858908 h 2651371"/>
                <a:gd name="connsiteX634" fmla="*/ 840868 w 1944335"/>
                <a:gd name="connsiteY634" fmla="*/ 1858556 h 2651371"/>
                <a:gd name="connsiteX635" fmla="*/ 831982 w 1944335"/>
                <a:gd name="connsiteY635" fmla="*/ 1868947 h 2651371"/>
                <a:gd name="connsiteX636" fmla="*/ 828395 w 1944335"/>
                <a:gd name="connsiteY636" fmla="*/ 1871796 h 2651371"/>
                <a:gd name="connsiteX637" fmla="*/ 828638 w 1944335"/>
                <a:gd name="connsiteY637" fmla="*/ 1877121 h 2651371"/>
                <a:gd name="connsiteX638" fmla="*/ 809177 w 1944335"/>
                <a:gd name="connsiteY638" fmla="*/ 1895078 h 2651371"/>
                <a:gd name="connsiteX639" fmla="*/ 805822 w 1944335"/>
                <a:gd name="connsiteY639" fmla="*/ 1894900 h 2651371"/>
                <a:gd name="connsiteX640" fmla="*/ 809853 w 1944335"/>
                <a:gd name="connsiteY640" fmla="*/ 1894000 h 2651371"/>
                <a:gd name="connsiteX641" fmla="*/ 808537 w 1944335"/>
                <a:gd name="connsiteY641" fmla="*/ 1887570 h 2651371"/>
                <a:gd name="connsiteX642" fmla="*/ 802514 w 1944335"/>
                <a:gd name="connsiteY642" fmla="*/ 1892354 h 2651371"/>
                <a:gd name="connsiteX643" fmla="*/ 802420 w 1944335"/>
                <a:gd name="connsiteY643" fmla="*/ 1894719 h 2651371"/>
                <a:gd name="connsiteX644" fmla="*/ 805822 w 1944335"/>
                <a:gd name="connsiteY644" fmla="*/ 1894900 h 2651371"/>
                <a:gd name="connsiteX645" fmla="*/ 803411 w 1944335"/>
                <a:gd name="connsiteY645" fmla="*/ 1895437 h 2651371"/>
                <a:gd name="connsiteX646" fmla="*/ 800773 w 1944335"/>
                <a:gd name="connsiteY646" fmla="*/ 1893737 h 2651371"/>
                <a:gd name="connsiteX647" fmla="*/ 782922 w 1944335"/>
                <a:gd name="connsiteY647" fmla="*/ 1907917 h 2651371"/>
                <a:gd name="connsiteX648" fmla="*/ 782757 w 1944335"/>
                <a:gd name="connsiteY648" fmla="*/ 1911710 h 2651371"/>
                <a:gd name="connsiteX649" fmla="*/ 759396 w 1944335"/>
                <a:gd name="connsiteY649" fmla="*/ 1927539 h 2651371"/>
                <a:gd name="connsiteX650" fmla="*/ 758521 w 1944335"/>
                <a:gd name="connsiteY650" fmla="*/ 1927298 h 2651371"/>
                <a:gd name="connsiteX651" fmla="*/ 748433 w 1944335"/>
                <a:gd name="connsiteY651" fmla="*/ 1935312 h 2651371"/>
                <a:gd name="connsiteX652" fmla="*/ 718005 w 1944335"/>
                <a:gd name="connsiteY652" fmla="*/ 1952528 h 2651371"/>
                <a:gd name="connsiteX653" fmla="*/ 714101 w 1944335"/>
                <a:gd name="connsiteY653" fmla="*/ 1954886 h 2651371"/>
                <a:gd name="connsiteX654" fmla="*/ 713929 w 1944335"/>
                <a:gd name="connsiteY654" fmla="*/ 1954835 h 2651371"/>
                <a:gd name="connsiteX655" fmla="*/ 687566 w 1944335"/>
                <a:gd name="connsiteY655" fmla="*/ 1969753 h 2651371"/>
                <a:gd name="connsiteX656" fmla="*/ 687516 w 1944335"/>
                <a:gd name="connsiteY656" fmla="*/ 1970888 h 2651371"/>
                <a:gd name="connsiteX657" fmla="*/ 673364 w 1944335"/>
                <a:gd name="connsiteY657" fmla="*/ 1977789 h 2651371"/>
                <a:gd name="connsiteX658" fmla="*/ 633851 w 1944335"/>
                <a:gd name="connsiteY658" fmla="*/ 2000146 h 2651371"/>
                <a:gd name="connsiteX659" fmla="*/ 535483 w 1944335"/>
                <a:gd name="connsiteY659" fmla="*/ 2036885 h 2651371"/>
                <a:gd name="connsiteX660" fmla="*/ 517602 w 1944335"/>
                <a:gd name="connsiteY660" fmla="*/ 2053049 h 2651371"/>
                <a:gd name="connsiteX661" fmla="*/ 516959 w 1944335"/>
                <a:gd name="connsiteY661" fmla="*/ 2054775 h 2651371"/>
                <a:gd name="connsiteX662" fmla="*/ 518915 w 1944335"/>
                <a:gd name="connsiteY662" fmla="*/ 2077097 h 2651371"/>
                <a:gd name="connsiteX663" fmla="*/ 530056 w 1944335"/>
                <a:gd name="connsiteY663" fmla="*/ 2083147 h 2651371"/>
                <a:gd name="connsiteX664" fmla="*/ 574038 w 1944335"/>
                <a:gd name="connsiteY664" fmla="*/ 2070383 h 2651371"/>
                <a:gd name="connsiteX665" fmla="*/ 702672 w 1944335"/>
                <a:gd name="connsiteY665" fmla="*/ 2014554 h 2651371"/>
                <a:gd name="connsiteX666" fmla="*/ 925351 w 1944335"/>
                <a:gd name="connsiteY666" fmla="*/ 1829776 h 2651371"/>
                <a:gd name="connsiteX667" fmla="*/ 1033531 w 1944335"/>
                <a:gd name="connsiteY667" fmla="*/ 1432263 h 2651371"/>
                <a:gd name="connsiteX668" fmla="*/ 1032636 w 1944335"/>
                <a:gd name="connsiteY668" fmla="*/ 1289043 h 2651371"/>
                <a:gd name="connsiteX669" fmla="*/ 1033892 w 1944335"/>
                <a:gd name="connsiteY669" fmla="*/ 1290211 h 2651371"/>
                <a:gd name="connsiteX670" fmla="*/ 1032342 w 1944335"/>
                <a:gd name="connsiteY670" fmla="*/ 1289325 h 2651371"/>
                <a:gd name="connsiteX671" fmla="*/ 1031628 w 1944335"/>
                <a:gd name="connsiteY671" fmla="*/ 1209604 h 2651371"/>
                <a:gd name="connsiteX672" fmla="*/ 1033082 w 1944335"/>
                <a:gd name="connsiteY672" fmla="*/ 1235605 h 2651371"/>
                <a:gd name="connsiteX673" fmla="*/ 1058126 w 1944335"/>
                <a:gd name="connsiteY673" fmla="*/ 1226234 h 2651371"/>
                <a:gd name="connsiteX674" fmla="*/ 1041055 w 1944335"/>
                <a:gd name="connsiteY674" fmla="*/ 1215517 h 2651371"/>
                <a:gd name="connsiteX675" fmla="*/ 1029949 w 1944335"/>
                <a:gd name="connsiteY675" fmla="*/ 1169287 h 2651371"/>
                <a:gd name="connsiteX676" fmla="*/ 1029390 w 1944335"/>
                <a:gd name="connsiteY676" fmla="*/ 1169569 h 2651371"/>
                <a:gd name="connsiteX677" fmla="*/ 1029834 w 1944335"/>
                <a:gd name="connsiteY677" fmla="*/ 1177510 h 2651371"/>
                <a:gd name="connsiteX678" fmla="*/ 1030603 w 1944335"/>
                <a:gd name="connsiteY678" fmla="*/ 1178013 h 2651371"/>
                <a:gd name="connsiteX679" fmla="*/ 1031382 w 1944335"/>
                <a:gd name="connsiteY679" fmla="*/ 1188429 h 2651371"/>
                <a:gd name="connsiteX680" fmla="*/ 1032385 w 1944335"/>
                <a:gd name="connsiteY680" fmla="*/ 1198537 h 2651371"/>
                <a:gd name="connsiteX681" fmla="*/ 1031740 w 1944335"/>
                <a:gd name="connsiteY681" fmla="*/ 1198181 h 2651371"/>
                <a:gd name="connsiteX682" fmla="*/ 1031068 w 1944335"/>
                <a:gd name="connsiteY682" fmla="*/ 1199579 h 2651371"/>
                <a:gd name="connsiteX683" fmla="*/ 1031072 w 1944335"/>
                <a:gd name="connsiteY683" fmla="*/ 1199657 h 2651371"/>
                <a:gd name="connsiteX684" fmla="*/ 1032457 w 1944335"/>
                <a:gd name="connsiteY684" fmla="*/ 1199264 h 2651371"/>
                <a:gd name="connsiteX685" fmla="*/ 1032385 w 1944335"/>
                <a:gd name="connsiteY685" fmla="*/ 1198537 h 2651371"/>
                <a:gd name="connsiteX686" fmla="*/ 1048981 w 1944335"/>
                <a:gd name="connsiteY686" fmla="*/ 1207707 h 2651371"/>
                <a:gd name="connsiteX687" fmla="*/ 1063842 w 1944335"/>
                <a:gd name="connsiteY687" fmla="*/ 1218036 h 2651371"/>
                <a:gd name="connsiteX688" fmla="*/ 1061833 w 1944335"/>
                <a:gd name="connsiteY688" fmla="*/ 1218768 h 2651371"/>
                <a:gd name="connsiteX689" fmla="*/ 1058295 w 1944335"/>
                <a:gd name="connsiteY689" fmla="*/ 1225088 h 2651371"/>
                <a:gd name="connsiteX690" fmla="*/ 1059434 w 1944335"/>
                <a:gd name="connsiteY690" fmla="*/ 1225744 h 2651371"/>
                <a:gd name="connsiteX691" fmla="*/ 1060394 w 1944335"/>
                <a:gd name="connsiteY691" fmla="*/ 1225385 h 2651371"/>
                <a:gd name="connsiteX692" fmla="*/ 1066086 w 1944335"/>
                <a:gd name="connsiteY692" fmla="*/ 1222938 h 2651371"/>
                <a:gd name="connsiteX693" fmla="*/ 1065415 w 1944335"/>
                <a:gd name="connsiteY693" fmla="*/ 1219129 h 2651371"/>
                <a:gd name="connsiteX694" fmla="*/ 1063842 w 1944335"/>
                <a:gd name="connsiteY694" fmla="*/ 1218036 h 2651371"/>
                <a:gd name="connsiteX695" fmla="*/ 1081782 w 1944335"/>
                <a:gd name="connsiteY695" fmla="*/ 1211498 h 2651371"/>
                <a:gd name="connsiteX696" fmla="*/ 1086112 w 1944335"/>
                <a:gd name="connsiteY696" fmla="*/ 1214331 h 2651371"/>
                <a:gd name="connsiteX697" fmla="*/ 1090876 w 1944335"/>
                <a:gd name="connsiteY697" fmla="*/ 1212283 h 2651371"/>
                <a:gd name="connsiteX698" fmla="*/ 1091567 w 1944335"/>
                <a:gd name="connsiteY698" fmla="*/ 1207932 h 2651371"/>
                <a:gd name="connsiteX699" fmla="*/ 1081782 w 1944335"/>
                <a:gd name="connsiteY699" fmla="*/ 1211498 h 2651371"/>
                <a:gd name="connsiteX700" fmla="*/ 1030603 w 1944335"/>
                <a:gd name="connsiteY700" fmla="*/ 1178013 h 2651371"/>
                <a:gd name="connsiteX701" fmla="*/ 1028148 w 1944335"/>
                <a:gd name="connsiteY701" fmla="*/ 1147362 h 2651371"/>
                <a:gd name="connsiteX702" fmla="*/ 1029182 w 1944335"/>
                <a:gd name="connsiteY702" fmla="*/ 1165857 h 2651371"/>
                <a:gd name="connsiteX703" fmla="*/ 1095149 w 1944335"/>
                <a:gd name="connsiteY703" fmla="*/ 1209016 h 2651371"/>
                <a:gd name="connsiteX704" fmla="*/ 1095696 w 1944335"/>
                <a:gd name="connsiteY704" fmla="*/ 1210211 h 2651371"/>
                <a:gd name="connsiteX705" fmla="*/ 1114494 w 1944335"/>
                <a:gd name="connsiteY705" fmla="*/ 1202131 h 2651371"/>
                <a:gd name="connsiteX706" fmla="*/ 1042245 w 1944335"/>
                <a:gd name="connsiteY706" fmla="*/ 1155571 h 2651371"/>
                <a:gd name="connsiteX707" fmla="*/ 1029945 w 1944335"/>
                <a:gd name="connsiteY707" fmla="*/ 1148779 h 2651371"/>
                <a:gd name="connsiteX708" fmla="*/ 1029675 w 1944335"/>
                <a:gd name="connsiteY708" fmla="*/ 1107754 h 2651371"/>
                <a:gd name="connsiteX709" fmla="*/ 1026074 w 1944335"/>
                <a:gd name="connsiteY709" fmla="*/ 1109484 h 2651371"/>
                <a:gd name="connsiteX710" fmla="*/ 1026054 w 1944335"/>
                <a:gd name="connsiteY710" fmla="*/ 1109918 h 2651371"/>
                <a:gd name="connsiteX711" fmla="*/ 1026287 w 1944335"/>
                <a:gd name="connsiteY711" fmla="*/ 1114097 h 2651371"/>
                <a:gd name="connsiteX712" fmla="*/ 1029243 w 1944335"/>
                <a:gd name="connsiteY712" fmla="*/ 1116033 h 2651371"/>
                <a:gd name="connsiteX713" fmla="*/ 1028598 w 1944335"/>
                <a:gd name="connsiteY713" fmla="*/ 1128402 h 2651371"/>
                <a:gd name="connsiteX714" fmla="*/ 1027521 w 1944335"/>
                <a:gd name="connsiteY714" fmla="*/ 1135285 h 2651371"/>
                <a:gd name="connsiteX715" fmla="*/ 1028239 w 1944335"/>
                <a:gd name="connsiteY715" fmla="*/ 1134561 h 2651371"/>
                <a:gd name="connsiteX716" fmla="*/ 1058764 w 1944335"/>
                <a:gd name="connsiteY716" fmla="*/ 1154484 h 2651371"/>
                <a:gd name="connsiteX717" fmla="*/ 1122739 w 1944335"/>
                <a:gd name="connsiteY717" fmla="*/ 1195644 h 2651371"/>
                <a:gd name="connsiteX718" fmla="*/ 1120175 w 1944335"/>
                <a:gd name="connsiteY718" fmla="*/ 1196867 h 2651371"/>
                <a:gd name="connsiteX719" fmla="*/ 1119167 w 1944335"/>
                <a:gd name="connsiteY719" fmla="*/ 1200123 h 2651371"/>
                <a:gd name="connsiteX720" fmla="*/ 1125248 w 1944335"/>
                <a:gd name="connsiteY720" fmla="*/ 1197509 h 2651371"/>
                <a:gd name="connsiteX721" fmla="*/ 1125203 w 1944335"/>
                <a:gd name="connsiteY721" fmla="*/ 1197230 h 2651371"/>
                <a:gd name="connsiteX722" fmla="*/ 1122739 w 1944335"/>
                <a:gd name="connsiteY722" fmla="*/ 1195644 h 2651371"/>
                <a:gd name="connsiteX723" fmla="*/ 1138975 w 1944335"/>
                <a:gd name="connsiteY723" fmla="*/ 1187898 h 2651371"/>
                <a:gd name="connsiteX724" fmla="*/ 1142395 w 1944335"/>
                <a:gd name="connsiteY724" fmla="*/ 1190138 h 2651371"/>
                <a:gd name="connsiteX725" fmla="*/ 1146385 w 1944335"/>
                <a:gd name="connsiteY725" fmla="*/ 1188423 h 2651371"/>
                <a:gd name="connsiteX726" fmla="*/ 1146750 w 1944335"/>
                <a:gd name="connsiteY726" fmla="*/ 1184189 h 2651371"/>
                <a:gd name="connsiteX727" fmla="*/ 1138975 w 1944335"/>
                <a:gd name="connsiteY727" fmla="*/ 1187898 h 2651371"/>
                <a:gd name="connsiteX728" fmla="*/ 1029243 w 1944335"/>
                <a:gd name="connsiteY728" fmla="*/ 1116033 h 2651371"/>
                <a:gd name="connsiteX729" fmla="*/ 1027103 w 1944335"/>
                <a:gd name="connsiteY729" fmla="*/ 1086917 h 2651371"/>
                <a:gd name="connsiteX730" fmla="*/ 1026325 w 1944335"/>
                <a:gd name="connsiteY730" fmla="*/ 1103982 h 2651371"/>
                <a:gd name="connsiteX731" fmla="*/ 1027521 w 1944335"/>
                <a:gd name="connsiteY731" fmla="*/ 1103407 h 2651371"/>
                <a:gd name="connsiteX732" fmla="*/ 1151419 w 1944335"/>
                <a:gd name="connsiteY732" fmla="*/ 1184551 h 2651371"/>
                <a:gd name="connsiteX733" fmla="*/ 1151344 w 1944335"/>
                <a:gd name="connsiteY733" fmla="*/ 1186292 h 2651371"/>
                <a:gd name="connsiteX734" fmla="*/ 1171087 w 1944335"/>
                <a:gd name="connsiteY734" fmla="*/ 1177806 h 2651371"/>
                <a:gd name="connsiteX735" fmla="*/ 1063152 w 1944335"/>
                <a:gd name="connsiteY735" fmla="*/ 1109376 h 2651371"/>
                <a:gd name="connsiteX736" fmla="*/ 1039971 w 1944335"/>
                <a:gd name="connsiteY736" fmla="*/ 1096830 h 2651371"/>
                <a:gd name="connsiteX737" fmla="*/ 1323620 w 1944335"/>
                <a:gd name="connsiteY737" fmla="*/ 1082417 h 2651371"/>
                <a:gd name="connsiteX738" fmla="*/ 1321477 w 1944335"/>
                <a:gd name="connsiteY738" fmla="*/ 1084620 h 2651371"/>
                <a:gd name="connsiteX739" fmla="*/ 1321466 w 1944335"/>
                <a:gd name="connsiteY739" fmla="*/ 1084902 h 2651371"/>
                <a:gd name="connsiteX740" fmla="*/ 1028513 w 1944335"/>
                <a:gd name="connsiteY740" fmla="*/ 1056020 h 2651371"/>
                <a:gd name="connsiteX741" fmla="*/ 1027718 w 1944335"/>
                <a:gd name="connsiteY741" fmla="*/ 1073439 h 2651371"/>
                <a:gd name="connsiteX742" fmla="*/ 1028155 w 1944335"/>
                <a:gd name="connsiteY742" fmla="*/ 1075322 h 2651371"/>
                <a:gd name="connsiteX743" fmla="*/ 1078666 w 1944335"/>
                <a:gd name="connsiteY743" fmla="*/ 1107226 h 2651371"/>
                <a:gd name="connsiteX744" fmla="*/ 1179494 w 1944335"/>
                <a:gd name="connsiteY744" fmla="*/ 1172026 h 2651371"/>
                <a:gd name="connsiteX745" fmla="*/ 1177163 w 1944335"/>
                <a:gd name="connsiteY745" fmla="*/ 1173184 h 2651371"/>
                <a:gd name="connsiteX746" fmla="*/ 1176314 w 1944335"/>
                <a:gd name="connsiteY746" fmla="*/ 1175559 h 2651371"/>
                <a:gd name="connsiteX747" fmla="*/ 1181514 w 1944335"/>
                <a:gd name="connsiteY747" fmla="*/ 1173324 h 2651371"/>
                <a:gd name="connsiteX748" fmla="*/ 1179494 w 1944335"/>
                <a:gd name="connsiteY748" fmla="*/ 1172026 h 2651371"/>
                <a:gd name="connsiteX749" fmla="*/ 1191685 w 1944335"/>
                <a:gd name="connsiteY749" fmla="*/ 1165970 h 2651371"/>
                <a:gd name="connsiteX750" fmla="*/ 1196341 w 1944335"/>
                <a:gd name="connsiteY750" fmla="*/ 1164409 h 2651371"/>
                <a:gd name="connsiteX751" fmla="*/ 1198575 w 1944335"/>
                <a:gd name="connsiteY751" fmla="*/ 1165990 h 2651371"/>
                <a:gd name="connsiteX752" fmla="*/ 1201800 w 1944335"/>
                <a:gd name="connsiteY752" fmla="*/ 1164604 h 2651371"/>
                <a:gd name="connsiteX753" fmla="*/ 1199487 w 1944335"/>
                <a:gd name="connsiteY753" fmla="*/ 1163354 h 2651371"/>
                <a:gd name="connsiteX754" fmla="*/ 1196341 w 1944335"/>
                <a:gd name="connsiteY754" fmla="*/ 1164409 h 2651371"/>
                <a:gd name="connsiteX755" fmla="*/ 1193038 w 1944335"/>
                <a:gd name="connsiteY755" fmla="*/ 1162071 h 2651371"/>
                <a:gd name="connsiteX756" fmla="*/ 1136754 w 1944335"/>
                <a:gd name="connsiteY756" fmla="*/ 1126224 h 2651371"/>
                <a:gd name="connsiteX757" fmla="*/ 1081733 w 1944335"/>
                <a:gd name="connsiteY757" fmla="*/ 1086838 h 2651371"/>
                <a:gd name="connsiteX758" fmla="*/ 1029906 w 1944335"/>
                <a:gd name="connsiteY758" fmla="*/ 1025480 h 2651371"/>
                <a:gd name="connsiteX759" fmla="*/ 1029005 w 1944335"/>
                <a:gd name="connsiteY759" fmla="*/ 1045229 h 2651371"/>
                <a:gd name="connsiteX760" fmla="*/ 1208552 w 1944335"/>
                <a:gd name="connsiteY760" fmla="*/ 1160637 h 2651371"/>
                <a:gd name="connsiteX761" fmla="*/ 1208505 w 1944335"/>
                <a:gd name="connsiteY761" fmla="*/ 1161722 h 2651371"/>
                <a:gd name="connsiteX762" fmla="*/ 1210620 w 1944335"/>
                <a:gd name="connsiteY762" fmla="*/ 1160813 h 2651371"/>
                <a:gd name="connsiteX763" fmla="*/ 1225339 w 1944335"/>
                <a:gd name="connsiteY763" fmla="*/ 1150807 h 2651371"/>
                <a:gd name="connsiteX764" fmla="*/ 1035740 w 1944335"/>
                <a:gd name="connsiteY764" fmla="*/ 993093 h 2651371"/>
                <a:gd name="connsiteX765" fmla="*/ 1033064 w 1944335"/>
                <a:gd name="connsiteY765" fmla="*/ 993752 h 2651371"/>
                <a:gd name="connsiteX766" fmla="*/ 1032498 w 1944335"/>
                <a:gd name="connsiteY766" fmla="*/ 996544 h 2651371"/>
                <a:gd name="connsiteX767" fmla="*/ 1034697 w 1944335"/>
                <a:gd name="connsiteY767" fmla="*/ 997713 h 2651371"/>
                <a:gd name="connsiteX768" fmla="*/ 1033258 w 1944335"/>
                <a:gd name="connsiteY768" fmla="*/ 1004087 h 2651371"/>
                <a:gd name="connsiteX769" fmla="*/ 1032130 w 1944335"/>
                <a:gd name="connsiteY769" fmla="*/ 1015351 h 2651371"/>
                <a:gd name="connsiteX770" fmla="*/ 1040794 w 1944335"/>
                <a:gd name="connsiteY770" fmla="*/ 1021095 h 2651371"/>
                <a:gd name="connsiteX771" fmla="*/ 1110109 w 1944335"/>
                <a:gd name="connsiteY771" fmla="*/ 1065252 h 2651371"/>
                <a:gd name="connsiteX772" fmla="*/ 1231252 w 1944335"/>
                <a:gd name="connsiteY772" fmla="*/ 1142871 h 2651371"/>
                <a:gd name="connsiteX773" fmla="*/ 1229243 w 1944335"/>
                <a:gd name="connsiteY773" fmla="*/ 1144232 h 2651371"/>
                <a:gd name="connsiteX774" fmla="*/ 1227942 w 1944335"/>
                <a:gd name="connsiteY774" fmla="*/ 1149038 h 2651371"/>
                <a:gd name="connsiteX775" fmla="*/ 1234004 w 1944335"/>
                <a:gd name="connsiteY775" fmla="*/ 1144917 h 2651371"/>
                <a:gd name="connsiteX776" fmla="*/ 1233936 w 1944335"/>
                <a:gd name="connsiteY776" fmla="*/ 1144591 h 2651371"/>
                <a:gd name="connsiteX777" fmla="*/ 1231252 w 1944335"/>
                <a:gd name="connsiteY777" fmla="*/ 1142871 h 2651371"/>
                <a:gd name="connsiteX778" fmla="*/ 1242826 w 1944335"/>
                <a:gd name="connsiteY778" fmla="*/ 1135032 h 2651371"/>
                <a:gd name="connsiteX779" fmla="*/ 1246868 w 1944335"/>
                <a:gd name="connsiteY779" fmla="*/ 1136172 h 2651371"/>
                <a:gd name="connsiteX780" fmla="*/ 1248358 w 1944335"/>
                <a:gd name="connsiteY780" fmla="*/ 1135159 h 2651371"/>
                <a:gd name="connsiteX781" fmla="*/ 1243909 w 1944335"/>
                <a:gd name="connsiteY781" fmla="*/ 1131712 h 2651371"/>
                <a:gd name="connsiteX782" fmla="*/ 1235741 w 1944335"/>
                <a:gd name="connsiteY782" fmla="*/ 1127359 h 2651371"/>
                <a:gd name="connsiteX783" fmla="*/ 1166066 w 1944335"/>
                <a:gd name="connsiteY783" fmla="*/ 1082484 h 2651371"/>
                <a:gd name="connsiteX784" fmla="*/ 1083033 w 1944335"/>
                <a:gd name="connsiteY784" fmla="*/ 1028993 h 2651371"/>
                <a:gd name="connsiteX785" fmla="*/ 1058168 w 1944335"/>
                <a:gd name="connsiteY785" fmla="*/ 1010190 h 2651371"/>
                <a:gd name="connsiteX786" fmla="*/ 1034697 w 1944335"/>
                <a:gd name="connsiteY786" fmla="*/ 997713 h 2651371"/>
                <a:gd name="connsiteX787" fmla="*/ 1037400 w 1944335"/>
                <a:gd name="connsiteY787" fmla="*/ 972355 h 2651371"/>
                <a:gd name="connsiteX788" fmla="*/ 1034570 w 1944335"/>
                <a:gd name="connsiteY788" fmla="*/ 986321 h 2651371"/>
                <a:gd name="connsiteX789" fmla="*/ 1256927 w 1944335"/>
                <a:gd name="connsiteY789" fmla="*/ 1129334 h 2651371"/>
                <a:gd name="connsiteX790" fmla="*/ 1268343 w 1944335"/>
                <a:gd name="connsiteY790" fmla="*/ 1121573 h 2651371"/>
                <a:gd name="connsiteX791" fmla="*/ 1043044 w 1944335"/>
                <a:gd name="connsiteY791" fmla="*/ 944505 h 2651371"/>
                <a:gd name="connsiteX792" fmla="*/ 1039527 w 1944335"/>
                <a:gd name="connsiteY792" fmla="*/ 961859 h 2651371"/>
                <a:gd name="connsiteX793" fmla="*/ 1043377 w 1944335"/>
                <a:gd name="connsiteY793" fmla="*/ 964545 h 2651371"/>
                <a:gd name="connsiteX794" fmla="*/ 1051804 w 1944335"/>
                <a:gd name="connsiteY794" fmla="*/ 970077 h 2651371"/>
                <a:gd name="connsiteX795" fmla="*/ 1132199 w 1944335"/>
                <a:gd name="connsiteY795" fmla="*/ 1021882 h 2651371"/>
                <a:gd name="connsiteX796" fmla="*/ 1277218 w 1944335"/>
                <a:gd name="connsiteY796" fmla="*/ 1115540 h 2651371"/>
                <a:gd name="connsiteX797" fmla="*/ 1292027 w 1944335"/>
                <a:gd name="connsiteY797" fmla="*/ 1105472 h 2651371"/>
                <a:gd name="connsiteX798" fmla="*/ 1287312 w 1944335"/>
                <a:gd name="connsiteY798" fmla="*/ 1101658 h 2651371"/>
                <a:gd name="connsiteX799" fmla="*/ 1277127 w 1944335"/>
                <a:gd name="connsiteY799" fmla="*/ 1096351 h 2651371"/>
                <a:gd name="connsiteX800" fmla="*/ 1192406 w 1944335"/>
                <a:gd name="connsiteY800" fmla="*/ 1041668 h 2651371"/>
                <a:gd name="connsiteX801" fmla="*/ 1093624 w 1944335"/>
                <a:gd name="connsiteY801" fmla="*/ 977991 h 2651371"/>
                <a:gd name="connsiteX802" fmla="*/ 1066766 w 1944335"/>
                <a:gd name="connsiteY802" fmla="*/ 957260 h 2651371"/>
                <a:gd name="connsiteX803" fmla="*/ 1048848 w 1944335"/>
                <a:gd name="connsiteY803" fmla="*/ 915862 h 2651371"/>
                <a:gd name="connsiteX804" fmla="*/ 1044993 w 1944335"/>
                <a:gd name="connsiteY804" fmla="*/ 934884 h 2651371"/>
                <a:gd name="connsiteX805" fmla="*/ 1300572 w 1944335"/>
                <a:gd name="connsiteY805" fmla="*/ 1099663 h 2651371"/>
                <a:gd name="connsiteX806" fmla="*/ 1316590 w 1944335"/>
                <a:gd name="connsiteY806" fmla="*/ 1088774 h 2651371"/>
                <a:gd name="connsiteX807" fmla="*/ 1464909 w 1944335"/>
                <a:gd name="connsiteY807" fmla="*/ 893701 h 2651371"/>
                <a:gd name="connsiteX808" fmla="*/ 1464797 w 1944335"/>
                <a:gd name="connsiteY808" fmla="*/ 893997 h 2651371"/>
                <a:gd name="connsiteX809" fmla="*/ 1464965 w 1944335"/>
                <a:gd name="connsiteY809" fmla="*/ 893957 h 2651371"/>
                <a:gd name="connsiteX810" fmla="*/ 1056794 w 1944335"/>
                <a:gd name="connsiteY810" fmla="*/ 889239 h 2651371"/>
                <a:gd name="connsiteX811" fmla="*/ 1056218 w 1944335"/>
                <a:gd name="connsiteY811" fmla="*/ 890728 h 2651371"/>
                <a:gd name="connsiteX812" fmla="*/ 1055469 w 1944335"/>
                <a:gd name="connsiteY812" fmla="*/ 896162 h 2651371"/>
                <a:gd name="connsiteX813" fmla="*/ 1051869 w 1944335"/>
                <a:gd name="connsiteY813" fmla="*/ 906128 h 2651371"/>
                <a:gd name="connsiteX814" fmla="*/ 1074546 w 1944335"/>
                <a:gd name="connsiteY814" fmla="*/ 920853 h 2651371"/>
                <a:gd name="connsiteX815" fmla="*/ 1170655 w 1944335"/>
                <a:gd name="connsiteY815" fmla="*/ 982984 h 2651371"/>
                <a:gd name="connsiteX816" fmla="*/ 1324091 w 1944335"/>
                <a:gd name="connsiteY816" fmla="*/ 1081875 h 2651371"/>
                <a:gd name="connsiteX817" fmla="*/ 1334618 w 1944335"/>
                <a:gd name="connsiteY817" fmla="*/ 1069735 h 2651371"/>
                <a:gd name="connsiteX818" fmla="*/ 1324626 w 1944335"/>
                <a:gd name="connsiteY818" fmla="*/ 1062084 h 2651371"/>
                <a:gd name="connsiteX819" fmla="*/ 1311398 w 1944335"/>
                <a:gd name="connsiteY819" fmla="*/ 1054812 h 2651371"/>
                <a:gd name="connsiteX820" fmla="*/ 1213850 w 1944335"/>
                <a:gd name="connsiteY820" fmla="*/ 991962 h 2651371"/>
                <a:gd name="connsiteX821" fmla="*/ 1107302 w 1944335"/>
                <a:gd name="connsiteY821" fmla="*/ 923007 h 2651371"/>
                <a:gd name="connsiteX822" fmla="*/ 1064327 w 1944335"/>
                <a:gd name="connsiteY822" fmla="*/ 891796 h 2651371"/>
                <a:gd name="connsiteX823" fmla="*/ 1066258 w 1944335"/>
                <a:gd name="connsiteY823" fmla="*/ 864777 h 2651371"/>
                <a:gd name="connsiteX824" fmla="*/ 1059928 w 1944335"/>
                <a:gd name="connsiteY824" fmla="*/ 881140 h 2651371"/>
                <a:gd name="connsiteX825" fmla="*/ 1340979 w 1944335"/>
                <a:gd name="connsiteY825" fmla="*/ 1062399 h 2651371"/>
                <a:gd name="connsiteX826" fmla="*/ 1351779 w 1944335"/>
                <a:gd name="connsiteY826" fmla="*/ 1049944 h 2651371"/>
                <a:gd name="connsiteX827" fmla="*/ 1076079 w 1944335"/>
                <a:gd name="connsiteY827" fmla="*/ 839390 h 2651371"/>
                <a:gd name="connsiteX828" fmla="*/ 1073944 w 1944335"/>
                <a:gd name="connsiteY828" fmla="*/ 844909 h 2651371"/>
                <a:gd name="connsiteX829" fmla="*/ 1074135 w 1944335"/>
                <a:gd name="connsiteY829" fmla="*/ 846342 h 2651371"/>
                <a:gd name="connsiteX830" fmla="*/ 1073057 w 1944335"/>
                <a:gd name="connsiteY830" fmla="*/ 857381 h 2651371"/>
                <a:gd name="connsiteX831" fmla="*/ 1102166 w 1944335"/>
                <a:gd name="connsiteY831" fmla="*/ 876125 h 2651371"/>
                <a:gd name="connsiteX832" fmla="*/ 1199914 w 1944335"/>
                <a:gd name="connsiteY832" fmla="*/ 939566 h 2651371"/>
                <a:gd name="connsiteX833" fmla="*/ 1358133 w 1944335"/>
                <a:gd name="connsiteY833" fmla="*/ 1042617 h 2651371"/>
                <a:gd name="connsiteX834" fmla="*/ 1369100 w 1944335"/>
                <a:gd name="connsiteY834" fmla="*/ 1029969 h 2651371"/>
                <a:gd name="connsiteX835" fmla="*/ 1360012 w 1944335"/>
                <a:gd name="connsiteY835" fmla="*/ 1023102 h 2651371"/>
                <a:gd name="connsiteX836" fmla="*/ 1344380 w 1944335"/>
                <a:gd name="connsiteY836" fmla="*/ 1014541 h 2651371"/>
                <a:gd name="connsiteX837" fmla="*/ 1238366 w 1944335"/>
                <a:gd name="connsiteY837" fmla="*/ 946054 h 2651371"/>
                <a:gd name="connsiteX838" fmla="*/ 1128759 w 1944335"/>
                <a:gd name="connsiteY838" fmla="*/ 874683 h 2651371"/>
                <a:gd name="connsiteX839" fmla="*/ 1084641 w 1944335"/>
                <a:gd name="connsiteY839" fmla="*/ 842546 h 2651371"/>
                <a:gd name="connsiteX840" fmla="*/ 1090118 w 1944335"/>
                <a:gd name="connsiteY840" fmla="*/ 816032 h 2651371"/>
                <a:gd name="connsiteX841" fmla="*/ 1080288 w 1944335"/>
                <a:gd name="connsiteY841" fmla="*/ 832006 h 2651371"/>
                <a:gd name="connsiteX842" fmla="*/ 1375061 w 1944335"/>
                <a:gd name="connsiteY842" fmla="*/ 1023095 h 2651371"/>
                <a:gd name="connsiteX843" fmla="*/ 1387393 w 1944335"/>
                <a:gd name="connsiteY843" fmla="*/ 1008874 h 2651371"/>
                <a:gd name="connsiteX844" fmla="*/ 1104349 w 1944335"/>
                <a:gd name="connsiteY844" fmla="*/ 792904 h 2651371"/>
                <a:gd name="connsiteX845" fmla="*/ 1096515 w 1944335"/>
                <a:gd name="connsiteY845" fmla="*/ 805636 h 2651371"/>
                <a:gd name="connsiteX846" fmla="*/ 1097437 w 1944335"/>
                <a:gd name="connsiteY846" fmla="*/ 809379 h 2651371"/>
                <a:gd name="connsiteX847" fmla="*/ 1129418 w 1944335"/>
                <a:gd name="connsiteY847" fmla="*/ 829913 h 2651371"/>
                <a:gd name="connsiteX848" fmla="*/ 1237220 w 1944335"/>
                <a:gd name="connsiteY848" fmla="*/ 900162 h 2651371"/>
                <a:gd name="connsiteX849" fmla="*/ 1393796 w 1944335"/>
                <a:gd name="connsiteY849" fmla="*/ 1001490 h 2651371"/>
                <a:gd name="connsiteX850" fmla="*/ 1402244 w 1944335"/>
                <a:gd name="connsiteY850" fmla="*/ 991747 h 2651371"/>
                <a:gd name="connsiteX851" fmla="*/ 1404240 w 1944335"/>
                <a:gd name="connsiteY851" fmla="*/ 988173 h 2651371"/>
                <a:gd name="connsiteX852" fmla="*/ 1391017 w 1944335"/>
                <a:gd name="connsiteY852" fmla="*/ 977976 h 2651371"/>
                <a:gd name="connsiteX853" fmla="*/ 1374847 w 1944335"/>
                <a:gd name="connsiteY853" fmla="*/ 969330 h 2651371"/>
                <a:gd name="connsiteX854" fmla="*/ 1268123 w 1944335"/>
                <a:gd name="connsiteY854" fmla="*/ 899801 h 2651371"/>
                <a:gd name="connsiteX855" fmla="*/ 1154212 w 1944335"/>
                <a:gd name="connsiteY855" fmla="*/ 826310 h 2651371"/>
                <a:gd name="connsiteX856" fmla="*/ 1110300 w 1944335"/>
                <a:gd name="connsiteY856" fmla="*/ 795661 h 2651371"/>
                <a:gd name="connsiteX857" fmla="*/ 1119066 w 1944335"/>
                <a:gd name="connsiteY857" fmla="*/ 768987 h 2651371"/>
                <a:gd name="connsiteX858" fmla="*/ 1109119 w 1944335"/>
                <a:gd name="connsiteY858" fmla="*/ 785153 h 2651371"/>
                <a:gd name="connsiteX859" fmla="*/ 1408885 w 1944335"/>
                <a:gd name="connsiteY859" fmla="*/ 979855 h 2651371"/>
                <a:gd name="connsiteX860" fmla="*/ 1418567 w 1944335"/>
                <a:gd name="connsiteY860" fmla="*/ 962520 h 2651371"/>
                <a:gd name="connsiteX861" fmla="*/ 1136116 w 1944335"/>
                <a:gd name="connsiteY861" fmla="*/ 748744 h 2651371"/>
                <a:gd name="connsiteX862" fmla="*/ 1128744 w 1944335"/>
                <a:gd name="connsiteY862" fmla="*/ 753750 h 2651371"/>
                <a:gd name="connsiteX863" fmla="*/ 1127790 w 1944335"/>
                <a:gd name="connsiteY863" fmla="*/ 754810 h 2651371"/>
                <a:gd name="connsiteX864" fmla="*/ 1123312 w 1944335"/>
                <a:gd name="connsiteY864" fmla="*/ 762086 h 2651371"/>
                <a:gd name="connsiteX865" fmla="*/ 1127849 w 1944335"/>
                <a:gd name="connsiteY865" fmla="*/ 766829 h 2651371"/>
                <a:gd name="connsiteX866" fmla="*/ 1177150 w 1944335"/>
                <a:gd name="connsiteY866" fmla="*/ 794955 h 2651371"/>
                <a:gd name="connsiteX867" fmla="*/ 1291253 w 1944335"/>
                <a:gd name="connsiteY867" fmla="*/ 868603 h 2651371"/>
                <a:gd name="connsiteX868" fmla="*/ 1395998 w 1944335"/>
                <a:gd name="connsiteY868" fmla="*/ 936475 h 2651371"/>
                <a:gd name="connsiteX869" fmla="*/ 1409676 w 1944335"/>
                <a:gd name="connsiteY869" fmla="*/ 946899 h 2651371"/>
                <a:gd name="connsiteX870" fmla="*/ 1423202 w 1944335"/>
                <a:gd name="connsiteY870" fmla="*/ 954220 h 2651371"/>
                <a:gd name="connsiteX871" fmla="*/ 1431005 w 1944335"/>
                <a:gd name="connsiteY871" fmla="*/ 940247 h 2651371"/>
                <a:gd name="connsiteX872" fmla="*/ 1270736 w 1944335"/>
                <a:gd name="connsiteY872" fmla="*/ 836111 h 2651371"/>
                <a:gd name="connsiteX873" fmla="*/ 1165272 w 1944335"/>
                <a:gd name="connsiteY873" fmla="*/ 767518 h 2651371"/>
                <a:gd name="connsiteX874" fmla="*/ 1136116 w 1944335"/>
                <a:gd name="connsiteY874" fmla="*/ 748744 h 2651371"/>
                <a:gd name="connsiteX875" fmla="*/ 1152240 w 1944335"/>
                <a:gd name="connsiteY875" fmla="*/ 727647 h 2651371"/>
                <a:gd name="connsiteX876" fmla="*/ 1140799 w 1944335"/>
                <a:gd name="connsiteY876" fmla="*/ 740358 h 2651371"/>
                <a:gd name="connsiteX877" fmla="*/ 1435748 w 1944335"/>
                <a:gd name="connsiteY877" fmla="*/ 931756 h 2651371"/>
                <a:gd name="connsiteX878" fmla="*/ 1442472 w 1944335"/>
                <a:gd name="connsiteY878" fmla="*/ 919715 h 2651371"/>
                <a:gd name="connsiteX879" fmla="*/ 1443762 w 1944335"/>
                <a:gd name="connsiteY879" fmla="*/ 916300 h 2651371"/>
                <a:gd name="connsiteX880" fmla="*/ 1170864 w 1944335"/>
                <a:gd name="connsiteY880" fmla="*/ 709201 h 2651371"/>
                <a:gd name="connsiteX881" fmla="*/ 1164421 w 1944335"/>
                <a:gd name="connsiteY881" fmla="*/ 717143 h 2651371"/>
                <a:gd name="connsiteX882" fmla="*/ 1161191 w 1944335"/>
                <a:gd name="connsiteY882" fmla="*/ 717703 h 2651371"/>
                <a:gd name="connsiteX883" fmla="*/ 1158287 w 1944335"/>
                <a:gd name="connsiteY883" fmla="*/ 720929 h 2651371"/>
                <a:gd name="connsiteX884" fmla="*/ 1165480 w 1944335"/>
                <a:gd name="connsiteY884" fmla="*/ 728578 h 2651371"/>
                <a:gd name="connsiteX885" fmla="*/ 1215563 w 1944335"/>
                <a:gd name="connsiteY885" fmla="*/ 756856 h 2651371"/>
                <a:gd name="connsiteX886" fmla="*/ 1321542 w 1944335"/>
                <a:gd name="connsiteY886" fmla="*/ 825813 h 2651371"/>
                <a:gd name="connsiteX887" fmla="*/ 1419230 w 1944335"/>
                <a:gd name="connsiteY887" fmla="*/ 888993 h 2651371"/>
                <a:gd name="connsiteX888" fmla="*/ 1433153 w 1944335"/>
                <a:gd name="connsiteY888" fmla="*/ 899644 h 2651371"/>
                <a:gd name="connsiteX889" fmla="*/ 1447123 w 1944335"/>
                <a:gd name="connsiteY889" fmla="*/ 907403 h 2651371"/>
                <a:gd name="connsiteX890" fmla="*/ 1452977 w 1944335"/>
                <a:gd name="connsiteY890" fmla="*/ 891905 h 2651371"/>
                <a:gd name="connsiteX891" fmla="*/ 1295588 w 1944335"/>
                <a:gd name="connsiteY891" fmla="*/ 790071 h 2651371"/>
                <a:gd name="connsiteX892" fmla="*/ 1197900 w 1944335"/>
                <a:gd name="connsiteY892" fmla="*/ 726530 h 2651371"/>
                <a:gd name="connsiteX893" fmla="*/ 1170864 w 1944335"/>
                <a:gd name="connsiteY893" fmla="*/ 709201 h 2651371"/>
                <a:gd name="connsiteX894" fmla="*/ 1193523 w 1944335"/>
                <a:gd name="connsiteY894" fmla="*/ 684724 h 2651371"/>
                <a:gd name="connsiteX895" fmla="*/ 1185017 w 1944335"/>
                <a:gd name="connsiteY895" fmla="*/ 691234 h 2651371"/>
                <a:gd name="connsiteX896" fmla="*/ 1176131 w 1944335"/>
                <a:gd name="connsiteY896" fmla="*/ 701105 h 2651371"/>
                <a:gd name="connsiteX897" fmla="*/ 1456383 w 1944335"/>
                <a:gd name="connsiteY897" fmla="*/ 882888 h 2651371"/>
                <a:gd name="connsiteX898" fmla="*/ 1464924 w 1944335"/>
                <a:gd name="connsiteY898" fmla="*/ 860276 h 2651371"/>
                <a:gd name="connsiteX899" fmla="*/ 1509309 w 1944335"/>
                <a:gd name="connsiteY899" fmla="*/ 669170 h 2651371"/>
                <a:gd name="connsiteX900" fmla="*/ 1509196 w 1944335"/>
                <a:gd name="connsiteY900" fmla="*/ 670961 h 2651371"/>
                <a:gd name="connsiteX901" fmla="*/ 1509630 w 1944335"/>
                <a:gd name="connsiteY901" fmla="*/ 670844 h 2651371"/>
                <a:gd name="connsiteX902" fmla="*/ 1215368 w 1944335"/>
                <a:gd name="connsiteY902" fmla="*/ 668005 h 2651371"/>
                <a:gd name="connsiteX903" fmla="*/ 1200341 w 1944335"/>
                <a:gd name="connsiteY903" fmla="*/ 679506 h 2651371"/>
                <a:gd name="connsiteX904" fmla="*/ 1204337 w 1944335"/>
                <a:gd name="connsiteY904" fmla="*/ 683766 h 2651371"/>
                <a:gd name="connsiteX905" fmla="*/ 1250576 w 1944335"/>
                <a:gd name="connsiteY905" fmla="*/ 710006 h 2651371"/>
                <a:gd name="connsiteX906" fmla="*/ 1356934 w 1944335"/>
                <a:gd name="connsiteY906" fmla="*/ 778942 h 2651371"/>
                <a:gd name="connsiteX907" fmla="*/ 1445627 w 1944335"/>
                <a:gd name="connsiteY907" fmla="*/ 836328 h 2651371"/>
                <a:gd name="connsiteX908" fmla="*/ 1458381 w 1944335"/>
                <a:gd name="connsiteY908" fmla="*/ 846027 h 2651371"/>
                <a:gd name="connsiteX909" fmla="*/ 1468300 w 1944335"/>
                <a:gd name="connsiteY909" fmla="*/ 851339 h 2651371"/>
                <a:gd name="connsiteX910" fmla="*/ 1471861 w 1944335"/>
                <a:gd name="connsiteY910" fmla="*/ 841912 h 2651371"/>
                <a:gd name="connsiteX911" fmla="*/ 1473178 w 1944335"/>
                <a:gd name="connsiteY911" fmla="*/ 835352 h 2651371"/>
                <a:gd name="connsiteX912" fmla="*/ 1326649 w 1944335"/>
                <a:gd name="connsiteY912" fmla="*/ 740684 h 2651371"/>
                <a:gd name="connsiteX913" fmla="*/ 1235072 w 1944335"/>
                <a:gd name="connsiteY913" fmla="*/ 681133 h 2651371"/>
                <a:gd name="connsiteX914" fmla="*/ 1223986 w 1944335"/>
                <a:gd name="connsiteY914" fmla="*/ 672787 h 2651371"/>
                <a:gd name="connsiteX915" fmla="*/ 1239430 w 1944335"/>
                <a:gd name="connsiteY915" fmla="*/ 649590 h 2651371"/>
                <a:gd name="connsiteX916" fmla="*/ 1223311 w 1944335"/>
                <a:gd name="connsiteY916" fmla="*/ 661927 h 2651371"/>
                <a:gd name="connsiteX917" fmla="*/ 1475214 w 1944335"/>
                <a:gd name="connsiteY917" fmla="*/ 825213 h 2651371"/>
                <a:gd name="connsiteX918" fmla="*/ 1479192 w 1944335"/>
                <a:gd name="connsiteY918" fmla="*/ 805394 h 2651371"/>
                <a:gd name="connsiteX919" fmla="*/ 1261034 w 1944335"/>
                <a:gd name="connsiteY919" fmla="*/ 633056 h 2651371"/>
                <a:gd name="connsiteX920" fmla="*/ 1245487 w 1944335"/>
                <a:gd name="connsiteY920" fmla="*/ 644955 h 2651371"/>
                <a:gd name="connsiteX921" fmla="*/ 1246812 w 1944335"/>
                <a:gd name="connsiteY921" fmla="*/ 646372 h 2651371"/>
                <a:gd name="connsiteX922" fmla="*/ 1294178 w 1944335"/>
                <a:gd name="connsiteY922" fmla="*/ 673557 h 2651371"/>
                <a:gd name="connsiteX923" fmla="*/ 1390158 w 1944335"/>
                <a:gd name="connsiteY923" fmla="*/ 736067 h 2651371"/>
                <a:gd name="connsiteX924" fmla="*/ 1472118 w 1944335"/>
                <a:gd name="connsiteY924" fmla="*/ 789183 h 2651371"/>
                <a:gd name="connsiteX925" fmla="*/ 1481156 w 1944335"/>
                <a:gd name="connsiteY925" fmla="*/ 795612 h 2651371"/>
                <a:gd name="connsiteX926" fmla="*/ 1484692 w 1944335"/>
                <a:gd name="connsiteY926" fmla="*/ 777998 h 2651371"/>
                <a:gd name="connsiteX927" fmla="*/ 1351335 w 1944335"/>
                <a:gd name="connsiteY927" fmla="*/ 691262 h 2651371"/>
                <a:gd name="connsiteX928" fmla="*/ 1267937 w 1944335"/>
                <a:gd name="connsiteY928" fmla="*/ 637423 h 2651371"/>
                <a:gd name="connsiteX929" fmla="*/ 1279558 w 1944335"/>
                <a:gd name="connsiteY929" fmla="*/ 618879 h 2651371"/>
                <a:gd name="connsiteX930" fmla="*/ 1269573 w 1944335"/>
                <a:gd name="connsiteY930" fmla="*/ 626520 h 2651371"/>
                <a:gd name="connsiteX931" fmla="*/ 1486748 w 1944335"/>
                <a:gd name="connsiteY931" fmla="*/ 767753 h 2651371"/>
                <a:gd name="connsiteX932" fmla="*/ 1489450 w 1944335"/>
                <a:gd name="connsiteY932" fmla="*/ 754291 h 2651371"/>
                <a:gd name="connsiteX933" fmla="*/ 1510417 w 1944335"/>
                <a:gd name="connsiteY933" fmla="*/ 609145 h 2651371"/>
                <a:gd name="connsiteX934" fmla="*/ 1510586 w 1944335"/>
                <a:gd name="connsiteY934" fmla="*/ 611990 h 2651371"/>
                <a:gd name="connsiteX935" fmla="*/ 1510987 w 1944335"/>
                <a:gd name="connsiteY935" fmla="*/ 611907 h 2651371"/>
                <a:gd name="connsiteX936" fmla="*/ 1303996 w 1944335"/>
                <a:gd name="connsiteY936" fmla="*/ 604905 h 2651371"/>
                <a:gd name="connsiteX937" fmla="*/ 1287240 w 1944335"/>
                <a:gd name="connsiteY937" fmla="*/ 613665 h 2651371"/>
                <a:gd name="connsiteX938" fmla="*/ 1291723 w 1944335"/>
                <a:gd name="connsiteY938" fmla="*/ 618259 h 2651371"/>
                <a:gd name="connsiteX939" fmla="*/ 1332518 w 1944335"/>
                <a:gd name="connsiteY939" fmla="*/ 641519 h 2651371"/>
                <a:gd name="connsiteX940" fmla="*/ 1415918 w 1944335"/>
                <a:gd name="connsiteY940" fmla="*/ 695339 h 2651371"/>
                <a:gd name="connsiteX941" fmla="*/ 1484938 w 1944335"/>
                <a:gd name="connsiteY941" fmla="*/ 739829 h 2651371"/>
                <a:gd name="connsiteX942" fmla="*/ 1491372 w 1944335"/>
                <a:gd name="connsiteY942" fmla="*/ 744720 h 2651371"/>
                <a:gd name="connsiteX943" fmla="*/ 1494815 w 1944335"/>
                <a:gd name="connsiteY943" fmla="*/ 727567 h 2651371"/>
                <a:gd name="connsiteX944" fmla="*/ 1373499 w 1944335"/>
                <a:gd name="connsiteY944" fmla="*/ 649054 h 2651371"/>
                <a:gd name="connsiteX945" fmla="*/ 1310231 w 1944335"/>
                <a:gd name="connsiteY945" fmla="*/ 607793 h 2651371"/>
                <a:gd name="connsiteX946" fmla="*/ 1330510 w 1944335"/>
                <a:gd name="connsiteY946" fmla="*/ 591043 h 2651371"/>
                <a:gd name="connsiteX947" fmla="*/ 1314942 w 1944335"/>
                <a:gd name="connsiteY947" fmla="*/ 599182 h 2651371"/>
                <a:gd name="connsiteX948" fmla="*/ 1496801 w 1944335"/>
                <a:gd name="connsiteY948" fmla="*/ 717673 h 2651371"/>
                <a:gd name="connsiteX949" fmla="*/ 1496916 w 1944335"/>
                <a:gd name="connsiteY949" fmla="*/ 717100 h 2651371"/>
                <a:gd name="connsiteX950" fmla="*/ 1497476 w 1944335"/>
                <a:gd name="connsiteY950" fmla="*/ 698767 h 2651371"/>
                <a:gd name="connsiteX951" fmla="*/ 1328782 w 1944335"/>
                <a:gd name="connsiteY951" fmla="*/ 577887 h 2651371"/>
                <a:gd name="connsiteX952" fmla="*/ 1328973 w 1944335"/>
                <a:gd name="connsiteY952" fmla="*/ 578201 h 2651371"/>
                <a:gd name="connsiteX953" fmla="*/ 1329110 w 1944335"/>
                <a:gd name="connsiteY953" fmla="*/ 578133 h 2651371"/>
                <a:gd name="connsiteX954" fmla="*/ 1357231 w 1944335"/>
                <a:gd name="connsiteY954" fmla="*/ 577073 h 2651371"/>
                <a:gd name="connsiteX955" fmla="*/ 1340038 w 1944335"/>
                <a:gd name="connsiteY955" fmla="*/ 586061 h 2651371"/>
                <a:gd name="connsiteX956" fmla="*/ 1386596 w 1944335"/>
                <a:gd name="connsiteY956" fmla="*/ 619487 h 2651371"/>
                <a:gd name="connsiteX957" fmla="*/ 1445854 w 1944335"/>
                <a:gd name="connsiteY957" fmla="*/ 653770 h 2651371"/>
                <a:gd name="connsiteX958" fmla="*/ 1472955 w 1944335"/>
                <a:gd name="connsiteY958" fmla="*/ 670302 h 2651371"/>
                <a:gd name="connsiteX959" fmla="*/ 1497815 w 1944335"/>
                <a:gd name="connsiteY959" fmla="*/ 687652 h 2651371"/>
                <a:gd name="connsiteX960" fmla="*/ 1498373 w 1944335"/>
                <a:gd name="connsiteY960" fmla="*/ 669340 h 2651371"/>
                <a:gd name="connsiteX961" fmla="*/ 1399242 w 1944335"/>
                <a:gd name="connsiteY961" fmla="*/ 604627 h 2651371"/>
                <a:gd name="connsiteX962" fmla="*/ 1376975 w 1944335"/>
                <a:gd name="connsiteY962" fmla="*/ 587644 h 2651371"/>
                <a:gd name="connsiteX963" fmla="*/ 1382330 w 1944335"/>
                <a:gd name="connsiteY963" fmla="*/ 563951 h 2651371"/>
                <a:gd name="connsiteX964" fmla="*/ 1366878 w 1944335"/>
                <a:gd name="connsiteY964" fmla="*/ 572029 h 2651371"/>
                <a:gd name="connsiteX965" fmla="*/ 1498721 w 1944335"/>
                <a:gd name="connsiteY965" fmla="*/ 657963 h 2651371"/>
                <a:gd name="connsiteX966" fmla="*/ 1499273 w 1944335"/>
                <a:gd name="connsiteY966" fmla="*/ 639862 h 2651371"/>
                <a:gd name="connsiteX967" fmla="*/ 1380376 w 1944335"/>
                <a:gd name="connsiteY967" fmla="*/ 551527 h 2651371"/>
                <a:gd name="connsiteX968" fmla="*/ 1380336 w 1944335"/>
                <a:gd name="connsiteY968" fmla="*/ 552499 h 2651371"/>
                <a:gd name="connsiteX969" fmla="*/ 1381207 w 1944335"/>
                <a:gd name="connsiteY969" fmla="*/ 552062 h 2651371"/>
                <a:gd name="connsiteX970" fmla="*/ 1410580 w 1944335"/>
                <a:gd name="connsiteY970" fmla="*/ 551035 h 2651371"/>
                <a:gd name="connsiteX971" fmla="*/ 1396035 w 1944335"/>
                <a:gd name="connsiteY971" fmla="*/ 556785 h 2651371"/>
                <a:gd name="connsiteX972" fmla="*/ 1391894 w 1944335"/>
                <a:gd name="connsiteY972" fmla="*/ 558951 h 2651371"/>
                <a:gd name="connsiteX973" fmla="*/ 1499623 w 1944335"/>
                <a:gd name="connsiteY973" fmla="*/ 628389 h 2651371"/>
                <a:gd name="connsiteX974" fmla="*/ 1500166 w 1944335"/>
                <a:gd name="connsiteY974" fmla="*/ 610603 h 2651371"/>
                <a:gd name="connsiteX975" fmla="*/ 1435879 w 1944335"/>
                <a:gd name="connsiteY975" fmla="*/ 568407 h 2651371"/>
                <a:gd name="connsiteX976" fmla="*/ 1420437 w 1944335"/>
                <a:gd name="connsiteY976" fmla="*/ 556465 h 2651371"/>
                <a:gd name="connsiteX977" fmla="*/ 1433990 w 1944335"/>
                <a:gd name="connsiteY977" fmla="*/ 541780 h 2651371"/>
                <a:gd name="connsiteX978" fmla="*/ 1420331 w 1944335"/>
                <a:gd name="connsiteY978" fmla="*/ 547180 h 2651371"/>
                <a:gd name="connsiteX979" fmla="*/ 1429791 w 1944335"/>
                <a:gd name="connsiteY979" fmla="*/ 552964 h 2651371"/>
                <a:gd name="connsiteX980" fmla="*/ 1500508 w 1944335"/>
                <a:gd name="connsiteY980" fmla="*/ 599399 h 2651371"/>
                <a:gd name="connsiteX981" fmla="*/ 1500908 w 1944335"/>
                <a:gd name="connsiteY981" fmla="*/ 586281 h 2651371"/>
                <a:gd name="connsiteX982" fmla="*/ 1500700 w 1944335"/>
                <a:gd name="connsiteY982" fmla="*/ 583470 h 2651371"/>
                <a:gd name="connsiteX983" fmla="*/ 1498752 w 1944335"/>
                <a:gd name="connsiteY983" fmla="*/ 583505 h 2651371"/>
                <a:gd name="connsiteX984" fmla="*/ 1465492 w 1944335"/>
                <a:gd name="connsiteY984" fmla="*/ 529325 h 2651371"/>
                <a:gd name="connsiteX985" fmla="*/ 1465462 w 1944335"/>
                <a:gd name="connsiteY985" fmla="*/ 529337 h 2651371"/>
                <a:gd name="connsiteX986" fmla="*/ 1464381 w 1944335"/>
                <a:gd name="connsiteY986" fmla="*/ 530451 h 2651371"/>
                <a:gd name="connsiteX987" fmla="*/ 1464773 w 1944335"/>
                <a:gd name="connsiteY987" fmla="*/ 530751 h 2651371"/>
                <a:gd name="connsiteX988" fmla="*/ 1464743 w 1944335"/>
                <a:gd name="connsiteY988" fmla="*/ 530810 h 2651371"/>
                <a:gd name="connsiteX989" fmla="*/ 1453889 w 1944335"/>
                <a:gd name="connsiteY989" fmla="*/ 535111 h 2651371"/>
                <a:gd name="connsiteX990" fmla="*/ 1445974 w 1944335"/>
                <a:gd name="connsiteY990" fmla="*/ 538074 h 2651371"/>
                <a:gd name="connsiteX991" fmla="*/ 1444976 w 1944335"/>
                <a:gd name="connsiteY991" fmla="*/ 537437 h 2651371"/>
                <a:gd name="connsiteX992" fmla="*/ 1437646 w 1944335"/>
                <a:gd name="connsiteY992" fmla="*/ 540334 h 2651371"/>
                <a:gd name="connsiteX993" fmla="*/ 1437608 w 1944335"/>
                <a:gd name="connsiteY993" fmla="*/ 541205 h 2651371"/>
                <a:gd name="connsiteX994" fmla="*/ 1445974 w 1944335"/>
                <a:gd name="connsiteY994" fmla="*/ 538074 h 2651371"/>
                <a:gd name="connsiteX995" fmla="*/ 1495966 w 1944335"/>
                <a:gd name="connsiteY995" fmla="*/ 570013 h 2651371"/>
                <a:gd name="connsiteX996" fmla="*/ 1496581 w 1944335"/>
                <a:gd name="connsiteY996" fmla="*/ 578844 h 2651371"/>
                <a:gd name="connsiteX997" fmla="*/ 1500231 w 1944335"/>
                <a:gd name="connsiteY997" fmla="*/ 577123 h 2651371"/>
                <a:gd name="connsiteX998" fmla="*/ 1499890 w 1944335"/>
                <a:gd name="connsiteY998" fmla="*/ 572520 h 2651371"/>
                <a:gd name="connsiteX999" fmla="*/ 1495966 w 1944335"/>
                <a:gd name="connsiteY999" fmla="*/ 570013 h 2651371"/>
                <a:gd name="connsiteX1000" fmla="*/ 1494645 w 1944335"/>
                <a:gd name="connsiteY1000" fmla="*/ 551023 h 2651371"/>
                <a:gd name="connsiteX1001" fmla="*/ 1496219 w 1944335"/>
                <a:gd name="connsiteY1001" fmla="*/ 551959 h 2651371"/>
                <a:gd name="connsiteX1002" fmla="*/ 1498337 w 1944335"/>
                <a:gd name="connsiteY1002" fmla="*/ 551512 h 2651371"/>
                <a:gd name="connsiteX1003" fmla="*/ 1497799 w 1944335"/>
                <a:gd name="connsiteY1003" fmla="*/ 544231 h 2651371"/>
                <a:gd name="connsiteX1004" fmla="*/ 1494410 w 1944335"/>
                <a:gd name="connsiteY1004" fmla="*/ 547658 h 2651371"/>
                <a:gd name="connsiteX1005" fmla="*/ 1494645 w 1944335"/>
                <a:gd name="connsiteY1005" fmla="*/ 551023 h 2651371"/>
                <a:gd name="connsiteX1006" fmla="*/ 1479486 w 1944335"/>
                <a:gd name="connsiteY1006" fmla="*/ 542012 h 2651371"/>
                <a:gd name="connsiteX1007" fmla="*/ 1464773 w 1944335"/>
                <a:gd name="connsiteY1007" fmla="*/ 530751 h 2651371"/>
                <a:gd name="connsiteX1008" fmla="*/ 1495810 w 1944335"/>
                <a:gd name="connsiteY1008" fmla="*/ 517339 h 2651371"/>
                <a:gd name="connsiteX1009" fmla="*/ 1474525 w 1944335"/>
                <a:gd name="connsiteY1009" fmla="*/ 525754 h 2651371"/>
                <a:gd name="connsiteX1010" fmla="*/ 1485004 w 1944335"/>
                <a:gd name="connsiteY1010" fmla="*/ 532602 h 2651371"/>
                <a:gd name="connsiteX1011" fmla="*/ 1497559 w 1944335"/>
                <a:gd name="connsiteY1011" fmla="*/ 540985 h 2651371"/>
                <a:gd name="connsiteX1012" fmla="*/ 1470461 w 1944335"/>
                <a:gd name="connsiteY1012" fmla="*/ 469792 h 2651371"/>
                <a:gd name="connsiteX1013" fmla="*/ 1431267 w 1944335"/>
                <a:gd name="connsiteY1013" fmla="*/ 484187 h 2651371"/>
                <a:gd name="connsiteX1014" fmla="*/ 1352162 w 1944335"/>
                <a:gd name="connsiteY1014" fmla="*/ 517295 h 2651371"/>
                <a:gd name="connsiteX1015" fmla="*/ 1033942 w 1944335"/>
                <a:gd name="connsiteY1015" fmla="*/ 800153 h 2651371"/>
                <a:gd name="connsiteX1016" fmla="*/ 973265 w 1944335"/>
                <a:gd name="connsiteY1016" fmla="*/ 1139624 h 2651371"/>
                <a:gd name="connsiteX1017" fmla="*/ 981035 w 1944335"/>
                <a:gd name="connsiteY1017" fmla="*/ 1250274 h 2651371"/>
                <a:gd name="connsiteX1018" fmla="*/ 974253 w 1944335"/>
                <a:gd name="connsiteY1018" fmla="*/ 1252871 h 2651371"/>
                <a:gd name="connsiteX1019" fmla="*/ 972304 w 1944335"/>
                <a:gd name="connsiteY1019" fmla="*/ 1258349 h 2651371"/>
                <a:gd name="connsiteX1020" fmla="*/ 981364 w 1944335"/>
                <a:gd name="connsiteY1020" fmla="*/ 1254959 h 2651371"/>
                <a:gd name="connsiteX1021" fmla="*/ 981035 w 1944335"/>
                <a:gd name="connsiteY1021" fmla="*/ 1250274 h 2651371"/>
                <a:gd name="connsiteX1022" fmla="*/ 996811 w 1944335"/>
                <a:gd name="connsiteY1022" fmla="*/ 1244234 h 2651371"/>
                <a:gd name="connsiteX1023" fmla="*/ 1019919 w 1944335"/>
                <a:gd name="connsiteY1023" fmla="*/ 1195652 h 2651371"/>
                <a:gd name="connsiteX1024" fmla="*/ 1014885 w 1944335"/>
                <a:gd name="connsiteY1024" fmla="*/ 1068977 h 2651371"/>
                <a:gd name="connsiteX1025" fmla="*/ 1052999 w 1944335"/>
                <a:gd name="connsiteY1025" fmla="*/ 861331 h 2651371"/>
                <a:gd name="connsiteX1026" fmla="*/ 1096648 w 1944335"/>
                <a:gd name="connsiteY1026" fmla="*/ 779708 h 2651371"/>
                <a:gd name="connsiteX1027" fmla="*/ 1112866 w 1944335"/>
                <a:gd name="connsiteY1027" fmla="*/ 759309 h 2651371"/>
                <a:gd name="connsiteX1028" fmla="*/ 1112720 w 1944335"/>
                <a:gd name="connsiteY1028" fmla="*/ 757770 h 2651371"/>
                <a:gd name="connsiteX1029" fmla="*/ 1123871 w 1944335"/>
                <a:gd name="connsiteY1029" fmla="*/ 745467 h 2651371"/>
                <a:gd name="connsiteX1030" fmla="*/ 1154353 w 1944335"/>
                <a:gd name="connsiteY1030" fmla="*/ 707127 h 2651371"/>
                <a:gd name="connsiteX1031" fmla="*/ 1189314 w 1944335"/>
                <a:gd name="connsiteY1031" fmla="*/ 675270 h 2651371"/>
                <a:gd name="connsiteX1032" fmla="*/ 1189284 w 1944335"/>
                <a:gd name="connsiteY1032" fmla="*/ 674636 h 2651371"/>
                <a:gd name="connsiteX1033" fmla="*/ 1208393 w 1944335"/>
                <a:gd name="connsiteY1033" fmla="*/ 656590 h 2651371"/>
                <a:gd name="connsiteX1034" fmla="*/ 1209912 w 1944335"/>
                <a:gd name="connsiteY1034" fmla="*/ 656501 h 2651371"/>
                <a:gd name="connsiteX1035" fmla="*/ 1223048 w 1944335"/>
                <a:gd name="connsiteY1035" fmla="*/ 644532 h 2651371"/>
                <a:gd name="connsiteX1036" fmla="*/ 1231027 w 1944335"/>
                <a:gd name="connsiteY1036" fmla="*/ 639151 h 2651371"/>
                <a:gd name="connsiteX1037" fmla="*/ 1230911 w 1944335"/>
                <a:gd name="connsiteY1037" fmla="*/ 636700 h 2651371"/>
                <a:gd name="connsiteX1038" fmla="*/ 1253558 w 1944335"/>
                <a:gd name="connsiteY1038" fmla="*/ 620802 h 2651371"/>
                <a:gd name="connsiteX1039" fmla="*/ 1259234 w 1944335"/>
                <a:gd name="connsiteY1039" fmla="*/ 620131 h 2651371"/>
                <a:gd name="connsiteX1040" fmla="*/ 1276375 w 1944335"/>
                <a:gd name="connsiteY1040" fmla="*/ 608573 h 2651371"/>
                <a:gd name="connsiteX1041" fmla="*/ 1276440 w 1944335"/>
                <a:gd name="connsiteY1041" fmla="*/ 607793 h 2651371"/>
                <a:gd name="connsiteX1042" fmla="*/ 1299806 w 1944335"/>
                <a:gd name="connsiteY1042" fmla="*/ 592364 h 2651371"/>
                <a:gd name="connsiteX1043" fmla="*/ 1300671 w 1944335"/>
                <a:gd name="connsiteY1043" fmla="*/ 592364 h 2651371"/>
                <a:gd name="connsiteX1044" fmla="*/ 1323214 w 1944335"/>
                <a:gd name="connsiteY1044" fmla="*/ 581083 h 2651371"/>
                <a:gd name="connsiteX1045" fmla="*/ 1323362 w 1944335"/>
                <a:gd name="connsiteY1045" fmla="*/ 577526 h 2651371"/>
                <a:gd name="connsiteX1046" fmla="*/ 1350101 w 1944335"/>
                <a:gd name="connsiteY1046" fmla="*/ 564156 h 2651371"/>
                <a:gd name="connsiteX1047" fmla="*/ 1354798 w 1944335"/>
                <a:gd name="connsiteY1047" fmla="*/ 564156 h 2651371"/>
                <a:gd name="connsiteX1048" fmla="*/ 1355772 w 1944335"/>
                <a:gd name="connsiteY1048" fmla="*/ 564791 h 2651371"/>
                <a:gd name="connsiteX1049" fmla="*/ 1375559 w 1944335"/>
                <a:gd name="connsiteY1049" fmla="*/ 554889 h 2651371"/>
                <a:gd name="connsiteX1050" fmla="*/ 1375721 w 1944335"/>
                <a:gd name="connsiteY1050" fmla="*/ 551168 h 2651371"/>
                <a:gd name="connsiteX1051" fmla="*/ 1403965 w 1944335"/>
                <a:gd name="connsiteY1051" fmla="*/ 540618 h 2651371"/>
                <a:gd name="connsiteX1052" fmla="*/ 1408130 w 1944335"/>
                <a:gd name="connsiteY1052" fmla="*/ 541809 h 2651371"/>
                <a:gd name="connsiteX1053" fmla="*/ 1432391 w 1944335"/>
                <a:gd name="connsiteY1053" fmla="*/ 533309 h 2651371"/>
                <a:gd name="connsiteX1054" fmla="*/ 1433237 w 1944335"/>
                <a:gd name="connsiteY1054" fmla="*/ 532938 h 2651371"/>
                <a:gd name="connsiteX1055" fmla="*/ 1433266 w 1944335"/>
                <a:gd name="connsiteY1055" fmla="*/ 532602 h 2651371"/>
                <a:gd name="connsiteX1056" fmla="*/ 1450361 w 1944335"/>
                <a:gd name="connsiteY1056" fmla="*/ 524626 h 2651371"/>
                <a:gd name="connsiteX1057" fmla="*/ 1453374 w 1944335"/>
                <a:gd name="connsiteY1057" fmla="*/ 524090 h 2651371"/>
                <a:gd name="connsiteX1058" fmla="*/ 1476214 w 1944335"/>
                <a:gd name="connsiteY1058" fmla="*/ 514056 h 2651371"/>
                <a:gd name="connsiteX1059" fmla="*/ 1470461 w 1944335"/>
                <a:gd name="connsiteY1059" fmla="*/ 469792 h 2651371"/>
                <a:gd name="connsiteX1060" fmla="*/ 1546765 w 1944335"/>
                <a:gd name="connsiteY1060" fmla="*/ 411888 h 2651371"/>
                <a:gd name="connsiteX1061" fmla="*/ 1548573 w 1944335"/>
                <a:gd name="connsiteY1061" fmla="*/ 433403 h 2651371"/>
                <a:gd name="connsiteX1062" fmla="*/ 1569260 w 1944335"/>
                <a:gd name="connsiteY1062" fmla="*/ 425778 h 2651371"/>
                <a:gd name="connsiteX1063" fmla="*/ 1556532 w 1944335"/>
                <a:gd name="connsiteY1063" fmla="*/ 417922 h 2651371"/>
                <a:gd name="connsiteX1064" fmla="*/ 1546384 w 1944335"/>
                <a:gd name="connsiteY1064" fmla="*/ 372640 h 2651371"/>
                <a:gd name="connsiteX1065" fmla="*/ 1544186 w 1944335"/>
                <a:gd name="connsiteY1065" fmla="*/ 373829 h 2651371"/>
                <a:gd name="connsiteX1066" fmla="*/ 1544369 w 1944335"/>
                <a:gd name="connsiteY1066" fmla="*/ 379919 h 2651371"/>
                <a:gd name="connsiteX1067" fmla="*/ 1546906 w 1944335"/>
                <a:gd name="connsiteY1067" fmla="*/ 381546 h 2651371"/>
                <a:gd name="connsiteX1068" fmla="*/ 1547471 w 1944335"/>
                <a:gd name="connsiteY1068" fmla="*/ 391180 h 2651371"/>
                <a:gd name="connsiteX1069" fmla="*/ 1547816 w 1944335"/>
                <a:gd name="connsiteY1069" fmla="*/ 401346 h 2651371"/>
                <a:gd name="connsiteX1070" fmla="*/ 1547471 w 1944335"/>
                <a:gd name="connsiteY1070" fmla="*/ 401164 h 2651371"/>
                <a:gd name="connsiteX1071" fmla="*/ 1547834 w 1944335"/>
                <a:gd name="connsiteY1071" fmla="*/ 401877 h 2651371"/>
                <a:gd name="connsiteX1072" fmla="*/ 1547816 w 1944335"/>
                <a:gd name="connsiteY1072" fmla="*/ 401346 h 2651371"/>
                <a:gd name="connsiteX1073" fmla="*/ 1564370 w 1944335"/>
                <a:gd name="connsiteY1073" fmla="*/ 410078 h 2651371"/>
                <a:gd name="connsiteX1074" fmla="*/ 1578381 w 1944335"/>
                <a:gd name="connsiteY1074" fmla="*/ 419707 h 2651371"/>
                <a:gd name="connsiteX1075" fmla="*/ 1575379 w 1944335"/>
                <a:gd name="connsiteY1075" fmla="*/ 420774 h 2651371"/>
                <a:gd name="connsiteX1076" fmla="*/ 1574233 w 1944335"/>
                <a:gd name="connsiteY1076" fmla="*/ 423946 h 2651371"/>
                <a:gd name="connsiteX1077" fmla="*/ 1580555 w 1944335"/>
                <a:gd name="connsiteY1077" fmla="*/ 421616 h 2651371"/>
                <a:gd name="connsiteX1078" fmla="*/ 1580453 w 1944335"/>
                <a:gd name="connsiteY1078" fmla="*/ 421131 h 2651371"/>
                <a:gd name="connsiteX1079" fmla="*/ 1578381 w 1944335"/>
                <a:gd name="connsiteY1079" fmla="*/ 419707 h 2651371"/>
                <a:gd name="connsiteX1080" fmla="*/ 1596412 w 1944335"/>
                <a:gd name="connsiteY1080" fmla="*/ 413296 h 2651371"/>
                <a:gd name="connsiteX1081" fmla="*/ 1598864 w 1944335"/>
                <a:gd name="connsiteY1081" fmla="*/ 414868 h 2651371"/>
                <a:gd name="connsiteX1082" fmla="*/ 1605256 w 1944335"/>
                <a:gd name="connsiteY1082" fmla="*/ 412512 h 2651371"/>
                <a:gd name="connsiteX1083" fmla="*/ 1605462 w 1944335"/>
                <a:gd name="connsiteY1083" fmla="*/ 410078 h 2651371"/>
                <a:gd name="connsiteX1084" fmla="*/ 1596412 w 1944335"/>
                <a:gd name="connsiteY1084" fmla="*/ 413296 h 2651371"/>
                <a:gd name="connsiteX1085" fmla="*/ 1546906 w 1944335"/>
                <a:gd name="connsiteY1085" fmla="*/ 381546 h 2651371"/>
                <a:gd name="connsiteX1086" fmla="*/ 1750979 w 1944335"/>
                <a:gd name="connsiteY1086" fmla="*/ 357168 h 2651371"/>
                <a:gd name="connsiteX1087" fmla="*/ 1749506 w 1944335"/>
                <a:gd name="connsiteY1087" fmla="*/ 357907 h 2651371"/>
                <a:gd name="connsiteX1088" fmla="*/ 1751059 w 1944335"/>
                <a:gd name="connsiteY1088" fmla="*/ 357536 h 2651371"/>
                <a:gd name="connsiteX1089" fmla="*/ 1543350 w 1944335"/>
                <a:gd name="connsiteY1089" fmla="*/ 346016 h 2651371"/>
                <a:gd name="connsiteX1090" fmla="*/ 1544022 w 1944335"/>
                <a:gd name="connsiteY1090" fmla="*/ 368349 h 2651371"/>
                <a:gd name="connsiteX1091" fmla="*/ 1544209 w 1944335"/>
                <a:gd name="connsiteY1091" fmla="*/ 368361 h 2651371"/>
                <a:gd name="connsiteX1092" fmla="*/ 1610174 w 1944335"/>
                <a:gd name="connsiteY1092" fmla="*/ 410434 h 2651371"/>
                <a:gd name="connsiteX1093" fmla="*/ 1610162 w 1944335"/>
                <a:gd name="connsiteY1093" fmla="*/ 410704 h 2651371"/>
                <a:gd name="connsiteX1094" fmla="*/ 1631921 w 1944335"/>
                <a:gd name="connsiteY1094" fmla="*/ 402685 h 2651371"/>
                <a:gd name="connsiteX1095" fmla="*/ 1556930 w 1944335"/>
                <a:gd name="connsiteY1095" fmla="*/ 355187 h 2651371"/>
                <a:gd name="connsiteX1096" fmla="*/ 1536147 w 1944335"/>
                <a:gd name="connsiteY1096" fmla="*/ 310894 h 2651371"/>
                <a:gd name="connsiteX1097" fmla="*/ 1535589 w 1944335"/>
                <a:gd name="connsiteY1097" fmla="*/ 311157 h 2651371"/>
                <a:gd name="connsiteX1098" fmla="*/ 1536176 w 1944335"/>
                <a:gd name="connsiteY1098" fmla="*/ 311532 h 2651371"/>
                <a:gd name="connsiteX1099" fmla="*/ 1543185 w 1944335"/>
                <a:gd name="connsiteY1099" fmla="*/ 307577 h 2651371"/>
                <a:gd name="connsiteX1100" fmla="*/ 1542208 w 1944335"/>
                <a:gd name="connsiteY1100" fmla="*/ 308038 h 2651371"/>
                <a:gd name="connsiteX1101" fmla="*/ 1542434 w 1944335"/>
                <a:gd name="connsiteY1101" fmla="*/ 315535 h 2651371"/>
                <a:gd name="connsiteX1102" fmla="*/ 1543037 w 1944335"/>
                <a:gd name="connsiteY1102" fmla="*/ 315920 h 2651371"/>
                <a:gd name="connsiteX1103" fmla="*/ 1542823 w 1944335"/>
                <a:gd name="connsiteY1103" fmla="*/ 327981 h 2651371"/>
                <a:gd name="connsiteX1104" fmla="*/ 1542888 w 1944335"/>
                <a:gd name="connsiteY1104" fmla="*/ 330630 h 2651371"/>
                <a:gd name="connsiteX1105" fmla="*/ 1543014 w 1944335"/>
                <a:gd name="connsiteY1105" fmla="*/ 334844 h 2651371"/>
                <a:gd name="connsiteX1106" fmla="*/ 1557110 w 1944335"/>
                <a:gd name="connsiteY1106" fmla="*/ 345522 h 2651371"/>
                <a:gd name="connsiteX1107" fmla="*/ 1573930 w 1944335"/>
                <a:gd name="connsiteY1107" fmla="*/ 354471 h 2651371"/>
                <a:gd name="connsiteX1108" fmla="*/ 1641599 w 1944335"/>
                <a:gd name="connsiteY1108" fmla="*/ 397151 h 2651371"/>
                <a:gd name="connsiteX1109" fmla="*/ 1638676 w 1944335"/>
                <a:gd name="connsiteY1109" fmla="*/ 398501 h 2651371"/>
                <a:gd name="connsiteX1110" fmla="*/ 1638024 w 1944335"/>
                <a:gd name="connsiteY1110" fmla="*/ 400435 h 2651371"/>
                <a:gd name="connsiteX1111" fmla="*/ 1643268 w 1944335"/>
                <a:gd name="connsiteY1111" fmla="*/ 398503 h 2651371"/>
                <a:gd name="connsiteX1112" fmla="*/ 1643539 w 1944335"/>
                <a:gd name="connsiteY1112" fmla="*/ 398374 h 2651371"/>
                <a:gd name="connsiteX1113" fmla="*/ 1641599 w 1944335"/>
                <a:gd name="connsiteY1113" fmla="*/ 397151 h 2651371"/>
                <a:gd name="connsiteX1114" fmla="*/ 1658119 w 1944335"/>
                <a:gd name="connsiteY1114" fmla="*/ 389521 h 2651371"/>
                <a:gd name="connsiteX1115" fmla="*/ 1659882 w 1944335"/>
                <a:gd name="connsiteY1115" fmla="*/ 390649 h 2651371"/>
                <a:gd name="connsiteX1116" fmla="*/ 1665720 w 1944335"/>
                <a:gd name="connsiteY1116" fmla="*/ 387890 h 2651371"/>
                <a:gd name="connsiteX1117" fmla="*/ 1665804 w 1944335"/>
                <a:gd name="connsiteY1117" fmla="*/ 385972 h 2651371"/>
                <a:gd name="connsiteX1118" fmla="*/ 1658119 w 1944335"/>
                <a:gd name="connsiteY1118" fmla="*/ 389521 h 2651371"/>
                <a:gd name="connsiteX1119" fmla="*/ 1543037 w 1944335"/>
                <a:gd name="connsiteY1119" fmla="*/ 315920 h 2651371"/>
                <a:gd name="connsiteX1120" fmla="*/ 1541601 w 1944335"/>
                <a:gd name="connsiteY1120" fmla="*/ 287829 h 2651371"/>
                <a:gd name="connsiteX1121" fmla="*/ 1542086 w 1944335"/>
                <a:gd name="connsiteY1121" fmla="*/ 303964 h 2651371"/>
                <a:gd name="connsiteX1122" fmla="*/ 1670403 w 1944335"/>
                <a:gd name="connsiteY1122" fmla="*/ 385676 h 2651371"/>
                <a:gd name="connsiteX1123" fmla="*/ 1684451 w 1944335"/>
                <a:gd name="connsiteY1123" fmla="*/ 379036 h 2651371"/>
                <a:gd name="connsiteX1124" fmla="*/ 1578425 w 1944335"/>
                <a:gd name="connsiteY1124" fmla="*/ 310845 h 2651371"/>
                <a:gd name="connsiteX1125" fmla="*/ 1555566 w 1944335"/>
                <a:gd name="connsiteY1125" fmla="*/ 298462 h 2651371"/>
                <a:gd name="connsiteX1126" fmla="*/ 1543922 w 1944335"/>
                <a:gd name="connsiteY1126" fmla="*/ 255035 h 2651371"/>
                <a:gd name="connsiteX1127" fmla="*/ 1543728 w 1944335"/>
                <a:gd name="connsiteY1127" fmla="*/ 257229 h 2651371"/>
                <a:gd name="connsiteX1128" fmla="*/ 1543769 w 1944335"/>
                <a:gd name="connsiteY1128" fmla="*/ 257253 h 2651371"/>
                <a:gd name="connsiteX1129" fmla="*/ 1543638 w 1944335"/>
                <a:gd name="connsiteY1129" fmla="*/ 258255 h 2651371"/>
                <a:gd name="connsiteX1130" fmla="*/ 1543017 w 1944335"/>
                <a:gd name="connsiteY1130" fmla="*/ 265278 h 2651371"/>
                <a:gd name="connsiteX1131" fmla="*/ 1543465 w 1944335"/>
                <a:gd name="connsiteY1131" fmla="*/ 273424 h 2651371"/>
                <a:gd name="connsiteX1132" fmla="*/ 1544003 w 1944335"/>
                <a:gd name="connsiteY1132" fmla="*/ 276981 h 2651371"/>
                <a:gd name="connsiteX1133" fmla="*/ 1593484 w 1944335"/>
                <a:gd name="connsiteY1133" fmla="*/ 309404 h 2651371"/>
                <a:gd name="connsiteX1134" fmla="*/ 1694336 w 1944335"/>
                <a:gd name="connsiteY1134" fmla="*/ 373661 h 2651371"/>
                <a:gd name="connsiteX1135" fmla="*/ 1691730 w 1944335"/>
                <a:gd name="connsiteY1135" fmla="*/ 374970 h 2651371"/>
                <a:gd name="connsiteX1136" fmla="*/ 1691471 w 1944335"/>
                <a:gd name="connsiteY1136" fmla="*/ 375718 h 2651371"/>
                <a:gd name="connsiteX1137" fmla="*/ 1694969 w 1944335"/>
                <a:gd name="connsiteY1137" fmla="*/ 374064 h 2651371"/>
                <a:gd name="connsiteX1138" fmla="*/ 1694336 w 1944335"/>
                <a:gd name="connsiteY1138" fmla="*/ 373661 h 2651371"/>
                <a:gd name="connsiteX1139" fmla="*/ 1706162 w 1944335"/>
                <a:gd name="connsiteY1139" fmla="*/ 367720 h 2651371"/>
                <a:gd name="connsiteX1140" fmla="*/ 1710834 w 1944335"/>
                <a:gd name="connsiteY1140" fmla="*/ 366136 h 2651371"/>
                <a:gd name="connsiteX1141" fmla="*/ 1711200 w 1944335"/>
                <a:gd name="connsiteY1141" fmla="*/ 366393 h 2651371"/>
                <a:gd name="connsiteX1142" fmla="*/ 1713933 w 1944335"/>
                <a:gd name="connsiteY1142" fmla="*/ 365101 h 2651371"/>
                <a:gd name="connsiteX1143" fmla="*/ 1713916 w 1944335"/>
                <a:gd name="connsiteY1143" fmla="*/ 365092 h 2651371"/>
                <a:gd name="connsiteX1144" fmla="*/ 1710834 w 1944335"/>
                <a:gd name="connsiteY1144" fmla="*/ 366136 h 2651371"/>
                <a:gd name="connsiteX1145" fmla="*/ 1707507 w 1944335"/>
                <a:gd name="connsiteY1145" fmla="*/ 363803 h 2651371"/>
                <a:gd name="connsiteX1146" fmla="*/ 1651930 w 1944335"/>
                <a:gd name="connsiteY1146" fmla="*/ 327777 h 2651371"/>
                <a:gd name="connsiteX1147" fmla="*/ 1596846 w 1944335"/>
                <a:gd name="connsiteY1147" fmla="*/ 288509 h 2651371"/>
                <a:gd name="connsiteX1148" fmla="*/ 1543769 w 1944335"/>
                <a:gd name="connsiteY1148" fmla="*/ 257253 h 2651371"/>
                <a:gd name="connsiteX1149" fmla="*/ 1544048 w 1944335"/>
                <a:gd name="connsiteY1149" fmla="*/ 255141 h 2651371"/>
                <a:gd name="connsiteX1150" fmla="*/ 1896520 w 1944335"/>
                <a:gd name="connsiteY1150" fmla="*/ 233310 h 2651371"/>
                <a:gd name="connsiteX1151" fmla="*/ 1890716 w 1944335"/>
                <a:gd name="connsiteY1151" fmla="*/ 239575 h 2651371"/>
                <a:gd name="connsiteX1152" fmla="*/ 1889832 w 1944335"/>
                <a:gd name="connsiteY1152" fmla="*/ 242553 h 2651371"/>
                <a:gd name="connsiteX1153" fmla="*/ 1856379 w 1944335"/>
                <a:gd name="connsiteY1153" fmla="*/ 281178 h 2651371"/>
                <a:gd name="connsiteX1154" fmla="*/ 1817846 w 1944335"/>
                <a:gd name="connsiteY1154" fmla="*/ 312187 h 2651371"/>
                <a:gd name="connsiteX1155" fmla="*/ 1817807 w 1944335"/>
                <a:gd name="connsiteY1155" fmla="*/ 313097 h 2651371"/>
                <a:gd name="connsiteX1156" fmla="*/ 1810897 w 1944335"/>
                <a:gd name="connsiteY1156" fmla="*/ 317779 h 2651371"/>
                <a:gd name="connsiteX1157" fmla="*/ 1780123 w 1944335"/>
                <a:gd name="connsiteY1157" fmla="*/ 342545 h 2651371"/>
                <a:gd name="connsiteX1158" fmla="*/ 1762480 w 1944335"/>
                <a:gd name="connsiteY1158" fmla="*/ 351397 h 2651371"/>
                <a:gd name="connsiteX1159" fmla="*/ 1749309 w 1944335"/>
                <a:gd name="connsiteY1159" fmla="*/ 359433 h 2651371"/>
                <a:gd name="connsiteX1160" fmla="*/ 1747544 w 1944335"/>
                <a:gd name="connsiteY1160" fmla="*/ 358892 h 2651371"/>
                <a:gd name="connsiteX1161" fmla="*/ 1662141 w 1944335"/>
                <a:gd name="connsiteY1161" fmla="*/ 401746 h 2651371"/>
                <a:gd name="connsiteX1162" fmla="*/ 1639789 w 1944335"/>
                <a:gd name="connsiteY1162" fmla="*/ 408903 h 2651371"/>
                <a:gd name="connsiteX1163" fmla="*/ 1609816 w 1944335"/>
                <a:gd name="connsiteY1163" fmla="*/ 418873 h 2651371"/>
                <a:gd name="connsiteX1164" fmla="*/ 1609811 w 1944335"/>
                <a:gd name="connsiteY1164" fmla="*/ 418991 h 2651371"/>
                <a:gd name="connsiteX1165" fmla="*/ 1599799 w 1944335"/>
                <a:gd name="connsiteY1165" fmla="*/ 422433 h 2651371"/>
                <a:gd name="connsiteX1166" fmla="*/ 1567298 w 1944335"/>
                <a:gd name="connsiteY1166" fmla="*/ 436214 h 2651371"/>
                <a:gd name="connsiteX1167" fmla="*/ 1552432 w 1944335"/>
                <a:gd name="connsiteY1167" fmla="*/ 450478 h 2651371"/>
                <a:gd name="connsiteX1168" fmla="*/ 1549833 w 1944335"/>
                <a:gd name="connsiteY1168" fmla="*/ 448387 h 2651371"/>
                <a:gd name="connsiteX1169" fmla="*/ 1550268 w 1944335"/>
                <a:gd name="connsiteY1169" fmla="*/ 453563 h 2651371"/>
                <a:gd name="connsiteX1170" fmla="*/ 1552432 w 1944335"/>
                <a:gd name="connsiteY1170" fmla="*/ 450478 h 2651371"/>
                <a:gd name="connsiteX1171" fmla="*/ 1555309 w 1944335"/>
                <a:gd name="connsiteY1171" fmla="*/ 478635 h 2651371"/>
                <a:gd name="connsiteX1172" fmla="*/ 1553085 w 1944335"/>
                <a:gd name="connsiteY1172" fmla="*/ 487084 h 2651371"/>
                <a:gd name="connsiteX1173" fmla="*/ 1553274 w 1944335"/>
                <a:gd name="connsiteY1173" fmla="*/ 489339 h 2651371"/>
                <a:gd name="connsiteX1174" fmla="*/ 1567539 w 1944335"/>
                <a:gd name="connsiteY1174" fmla="*/ 482967 h 2651371"/>
                <a:gd name="connsiteX1175" fmla="*/ 1645954 w 1944335"/>
                <a:gd name="connsiteY1175" fmla="*/ 455171 h 2651371"/>
                <a:gd name="connsiteX1176" fmla="*/ 1765735 w 1944335"/>
                <a:gd name="connsiteY1176" fmla="*/ 401746 h 2651371"/>
                <a:gd name="connsiteX1177" fmla="*/ 1870048 w 1944335"/>
                <a:gd name="connsiteY1177" fmla="*/ 328827 h 2651371"/>
                <a:gd name="connsiteX1178" fmla="*/ 1925442 w 1944335"/>
                <a:gd name="connsiteY1178" fmla="*/ 267821 h 2651371"/>
                <a:gd name="connsiteX1179" fmla="*/ 1930118 w 1944335"/>
                <a:gd name="connsiteY1179" fmla="*/ 255548 h 2651371"/>
                <a:gd name="connsiteX1180" fmla="*/ 1915011 w 1944335"/>
                <a:gd name="connsiteY1180" fmla="*/ 245080 h 2651371"/>
                <a:gd name="connsiteX1181" fmla="*/ 1899903 w 1944335"/>
                <a:gd name="connsiteY1181" fmla="*/ 234611 h 2651371"/>
                <a:gd name="connsiteX1182" fmla="*/ 1546062 w 1944335"/>
                <a:gd name="connsiteY1182" fmla="*/ 230833 h 2651371"/>
                <a:gd name="connsiteX1183" fmla="*/ 1544667 w 1944335"/>
                <a:gd name="connsiteY1183" fmla="*/ 246615 h 2651371"/>
                <a:gd name="connsiteX1184" fmla="*/ 1721784 w 1944335"/>
                <a:gd name="connsiteY1184" fmla="*/ 361390 h 2651371"/>
                <a:gd name="connsiteX1185" fmla="*/ 1737054 w 1944335"/>
                <a:gd name="connsiteY1185" fmla="*/ 354172 h 2651371"/>
                <a:gd name="connsiteX1186" fmla="*/ 1548823 w 1944335"/>
                <a:gd name="connsiteY1186" fmla="*/ 199596 h 2651371"/>
                <a:gd name="connsiteX1187" fmla="*/ 1547041 w 1944335"/>
                <a:gd name="connsiteY1187" fmla="*/ 219751 h 2651371"/>
                <a:gd name="connsiteX1188" fmla="*/ 1552939 w 1944335"/>
                <a:gd name="connsiteY1188" fmla="*/ 223915 h 2651371"/>
                <a:gd name="connsiteX1189" fmla="*/ 1624020 w 1944335"/>
                <a:gd name="connsiteY1189" fmla="*/ 269810 h 2651371"/>
                <a:gd name="connsiteX1190" fmla="*/ 1747068 w 1944335"/>
                <a:gd name="connsiteY1190" fmla="*/ 349439 h 2651371"/>
                <a:gd name="connsiteX1191" fmla="*/ 1747349 w 1944335"/>
                <a:gd name="connsiteY1191" fmla="*/ 349306 h 2651371"/>
                <a:gd name="connsiteX1192" fmla="*/ 1761116 w 1944335"/>
                <a:gd name="connsiteY1192" fmla="*/ 339321 h 2651371"/>
                <a:gd name="connsiteX1193" fmla="*/ 1758957 w 1944335"/>
                <a:gd name="connsiteY1193" fmla="*/ 337615 h 2651371"/>
                <a:gd name="connsiteX1194" fmla="*/ 1749668 w 1944335"/>
                <a:gd name="connsiteY1194" fmla="*/ 332691 h 2651371"/>
                <a:gd name="connsiteX1195" fmla="*/ 1674997 w 1944335"/>
                <a:gd name="connsiteY1195" fmla="*/ 284266 h 2651371"/>
                <a:gd name="connsiteX1196" fmla="*/ 1588838 w 1944335"/>
                <a:gd name="connsiteY1196" fmla="*/ 227890 h 2651371"/>
                <a:gd name="connsiteX1197" fmla="*/ 1551329 w 1944335"/>
                <a:gd name="connsiteY1197" fmla="*/ 200498 h 2651371"/>
                <a:gd name="connsiteX1198" fmla="*/ 1552269 w 1944335"/>
                <a:gd name="connsiteY1198" fmla="*/ 174761 h 2651371"/>
                <a:gd name="connsiteX1199" fmla="*/ 1550295 w 1944335"/>
                <a:gd name="connsiteY1199" fmla="*/ 182950 h 2651371"/>
                <a:gd name="connsiteX1200" fmla="*/ 1549615 w 1944335"/>
                <a:gd name="connsiteY1200" fmla="*/ 190637 h 2651371"/>
                <a:gd name="connsiteX1201" fmla="*/ 1768753 w 1944335"/>
                <a:gd name="connsiteY1201" fmla="*/ 333782 h 2651371"/>
                <a:gd name="connsiteX1202" fmla="*/ 1782214 w 1944335"/>
                <a:gd name="connsiteY1202" fmla="*/ 324019 h 2651371"/>
                <a:gd name="connsiteX1203" fmla="*/ 1558795 w 1944335"/>
                <a:gd name="connsiteY1203" fmla="*/ 147698 h 2651371"/>
                <a:gd name="connsiteX1204" fmla="*/ 1554633 w 1944335"/>
                <a:gd name="connsiteY1204" fmla="*/ 164959 h 2651371"/>
                <a:gd name="connsiteX1205" fmla="*/ 1558594 w 1944335"/>
                <a:gd name="connsiteY1205" fmla="*/ 167665 h 2651371"/>
                <a:gd name="connsiteX1206" fmla="*/ 1566950 w 1944335"/>
                <a:gd name="connsiteY1206" fmla="*/ 173152 h 2651371"/>
                <a:gd name="connsiteX1207" fmla="*/ 1647454 w 1944335"/>
                <a:gd name="connsiteY1207" fmla="*/ 224957 h 2651371"/>
                <a:gd name="connsiteX1208" fmla="*/ 1790611 w 1944335"/>
                <a:gd name="connsiteY1208" fmla="*/ 317928 h 2651371"/>
                <a:gd name="connsiteX1209" fmla="*/ 1805321 w 1944335"/>
                <a:gd name="connsiteY1209" fmla="*/ 307259 h 2651371"/>
                <a:gd name="connsiteX1210" fmla="*/ 1801949 w 1944335"/>
                <a:gd name="connsiteY1210" fmla="*/ 304688 h 2651371"/>
                <a:gd name="connsiteX1211" fmla="*/ 1791930 w 1944335"/>
                <a:gd name="connsiteY1211" fmla="*/ 299426 h 2651371"/>
                <a:gd name="connsiteX1212" fmla="*/ 1707473 w 1944335"/>
                <a:gd name="connsiteY1212" fmla="*/ 244743 h 2651371"/>
                <a:gd name="connsiteX1213" fmla="*/ 1608999 w 1944335"/>
                <a:gd name="connsiteY1213" fmla="*/ 181066 h 2651371"/>
                <a:gd name="connsiteX1214" fmla="*/ 1582224 w 1944335"/>
                <a:gd name="connsiteY1214" fmla="*/ 160335 h 2651371"/>
                <a:gd name="connsiteX1215" fmla="*/ 1565835 w 1944335"/>
                <a:gd name="connsiteY1215" fmla="*/ 118499 h 2651371"/>
                <a:gd name="connsiteX1216" fmla="*/ 1561010 w 1944335"/>
                <a:gd name="connsiteY1216" fmla="*/ 138509 h 2651371"/>
                <a:gd name="connsiteX1217" fmla="*/ 1813152 w 1944335"/>
                <a:gd name="connsiteY1217" fmla="*/ 301580 h 2651371"/>
                <a:gd name="connsiteX1218" fmla="*/ 1829555 w 1944335"/>
                <a:gd name="connsiteY1218" fmla="*/ 289682 h 2651371"/>
                <a:gd name="connsiteX1219" fmla="*/ 1576877 w 1944335"/>
                <a:gd name="connsiteY1219" fmla="*/ 93296 h 2651371"/>
                <a:gd name="connsiteX1220" fmla="*/ 1569714 w 1944335"/>
                <a:gd name="connsiteY1220" fmla="*/ 109567 h 2651371"/>
                <a:gd name="connsiteX1221" fmla="*/ 1579906 w 1944335"/>
                <a:gd name="connsiteY1221" fmla="*/ 117642 h 2651371"/>
                <a:gd name="connsiteX1222" fmla="*/ 1592045 w 1944335"/>
                <a:gd name="connsiteY1222" fmla="*/ 124084 h 2651371"/>
                <a:gd name="connsiteX1223" fmla="*/ 1689520 w 1944335"/>
                <a:gd name="connsiteY1223" fmla="*/ 187160 h 2651371"/>
                <a:gd name="connsiteX1224" fmla="*/ 1835792 w 1944335"/>
                <a:gd name="connsiteY1224" fmla="*/ 281943 h 2651371"/>
                <a:gd name="connsiteX1225" fmla="*/ 1833033 w 1944335"/>
                <a:gd name="connsiteY1225" fmla="*/ 284838 h 2651371"/>
                <a:gd name="connsiteX1226" fmla="*/ 1832985 w 1944335"/>
                <a:gd name="connsiteY1226" fmla="*/ 287195 h 2651371"/>
                <a:gd name="connsiteX1227" fmla="*/ 1838134 w 1944335"/>
                <a:gd name="connsiteY1227" fmla="*/ 283460 h 2651371"/>
                <a:gd name="connsiteX1228" fmla="*/ 1835792 w 1944335"/>
                <a:gd name="connsiteY1228" fmla="*/ 281943 h 2651371"/>
                <a:gd name="connsiteX1229" fmla="*/ 1843464 w 1944335"/>
                <a:gd name="connsiteY1229" fmla="*/ 273890 h 2651371"/>
                <a:gd name="connsiteX1230" fmla="*/ 1848208 w 1944335"/>
                <a:gd name="connsiteY1230" fmla="*/ 271057 h 2651371"/>
                <a:gd name="connsiteX1231" fmla="*/ 1849130 w 1944335"/>
                <a:gd name="connsiteY1231" fmla="*/ 271651 h 2651371"/>
                <a:gd name="connsiteX1232" fmla="*/ 1849800 w 1944335"/>
                <a:gd name="connsiteY1232" fmla="*/ 270891 h 2651371"/>
                <a:gd name="connsiteX1233" fmla="*/ 1849320 w 1944335"/>
                <a:gd name="connsiteY1233" fmla="*/ 270393 h 2651371"/>
                <a:gd name="connsiteX1234" fmla="*/ 1848208 w 1944335"/>
                <a:gd name="connsiteY1234" fmla="*/ 271057 h 2651371"/>
                <a:gd name="connsiteX1235" fmla="*/ 1847780 w 1944335"/>
                <a:gd name="connsiteY1235" fmla="*/ 270781 h 2651371"/>
                <a:gd name="connsiteX1236" fmla="*/ 1822602 w 1944335"/>
                <a:gd name="connsiteY1236" fmla="*/ 254562 h 2651371"/>
                <a:gd name="connsiteX1237" fmla="*/ 1728725 w 1944335"/>
                <a:gd name="connsiteY1237" fmla="*/ 193648 h 2651371"/>
                <a:gd name="connsiteX1238" fmla="*/ 1625496 w 1944335"/>
                <a:gd name="connsiteY1238" fmla="*/ 126968 h 2651371"/>
                <a:gd name="connsiteX1239" fmla="*/ 1581845 w 1944335"/>
                <a:gd name="connsiteY1239" fmla="*/ 95036 h 2651371"/>
                <a:gd name="connsiteX1240" fmla="*/ 1588900 w 1944335"/>
                <a:gd name="connsiteY1240" fmla="*/ 65982 h 2651371"/>
                <a:gd name="connsiteX1241" fmla="*/ 1580104 w 1944335"/>
                <a:gd name="connsiteY1241" fmla="*/ 85963 h 2651371"/>
                <a:gd name="connsiteX1242" fmla="*/ 1855346 w 1944335"/>
                <a:gd name="connsiteY1242" fmla="*/ 264597 h 2651371"/>
                <a:gd name="connsiteX1243" fmla="*/ 1870184 w 1944335"/>
                <a:gd name="connsiteY1243" fmla="*/ 247758 h 2651371"/>
                <a:gd name="connsiteX1244" fmla="*/ 1599703 w 1944335"/>
                <a:gd name="connsiteY1244" fmla="*/ 41438 h 2651371"/>
                <a:gd name="connsiteX1245" fmla="*/ 1599054 w 1944335"/>
                <a:gd name="connsiteY1245" fmla="*/ 42913 h 2651371"/>
                <a:gd name="connsiteX1246" fmla="*/ 1597832 w 1944335"/>
                <a:gd name="connsiteY1246" fmla="*/ 48024 h 2651371"/>
                <a:gd name="connsiteX1247" fmla="*/ 1593200 w 1944335"/>
                <a:gd name="connsiteY1247" fmla="*/ 57312 h 2651371"/>
                <a:gd name="connsiteX1248" fmla="*/ 1620540 w 1944335"/>
                <a:gd name="connsiteY1248" fmla="*/ 74541 h 2651371"/>
                <a:gd name="connsiteX1249" fmla="*/ 1718029 w 1944335"/>
                <a:gd name="connsiteY1249" fmla="*/ 137718 h 2651371"/>
                <a:gd name="connsiteX1250" fmla="*/ 1876689 w 1944335"/>
                <a:gd name="connsiteY1250" fmla="*/ 240220 h 2651371"/>
                <a:gd name="connsiteX1251" fmla="*/ 1875032 w 1944335"/>
                <a:gd name="connsiteY1251" fmla="*/ 242257 h 2651371"/>
                <a:gd name="connsiteX1252" fmla="*/ 1876777 w 1944335"/>
                <a:gd name="connsiteY1252" fmla="*/ 240277 h 2651371"/>
                <a:gd name="connsiteX1253" fmla="*/ 1876689 w 1944335"/>
                <a:gd name="connsiteY1253" fmla="*/ 240220 h 2651371"/>
                <a:gd name="connsiteX1254" fmla="*/ 1883643 w 1944335"/>
                <a:gd name="connsiteY1254" fmla="*/ 231675 h 2651371"/>
                <a:gd name="connsiteX1255" fmla="*/ 1885370 w 1944335"/>
                <a:gd name="connsiteY1255" fmla="*/ 230525 h 2651371"/>
                <a:gd name="connsiteX1256" fmla="*/ 1887401 w 1944335"/>
                <a:gd name="connsiteY1256" fmla="*/ 228220 h 2651371"/>
                <a:gd name="connsiteX1257" fmla="*/ 1873750 w 1944335"/>
                <a:gd name="connsiteY1257" fmla="*/ 218080 h 2651371"/>
                <a:gd name="connsiteX1258" fmla="*/ 1858326 w 1944335"/>
                <a:gd name="connsiteY1258" fmla="*/ 209509 h 2651371"/>
                <a:gd name="connsiteX1259" fmla="*/ 1760838 w 1944335"/>
                <a:gd name="connsiteY1259" fmla="*/ 146692 h 2651371"/>
                <a:gd name="connsiteX1260" fmla="*/ 1655075 w 1944335"/>
                <a:gd name="connsiteY1260" fmla="*/ 78131 h 2651371"/>
                <a:gd name="connsiteX1261" fmla="*/ 1608584 w 1944335"/>
                <a:gd name="connsiteY1261" fmla="*/ 44462 h 2651371"/>
                <a:gd name="connsiteX1262" fmla="*/ 1555652 w 1944335"/>
                <a:gd name="connsiteY1262" fmla="*/ 589 h 2651371"/>
                <a:gd name="connsiteX1263" fmla="*/ 1601032 w 1944335"/>
                <a:gd name="connsiteY1263" fmla="*/ 28307 h 2651371"/>
                <a:gd name="connsiteX1264" fmla="*/ 1601902 w 1944335"/>
                <a:gd name="connsiteY1264" fmla="*/ 32440 h 2651371"/>
                <a:gd name="connsiteX1265" fmla="*/ 1896187 w 1944335"/>
                <a:gd name="connsiteY1265" fmla="*/ 222404 h 2651371"/>
                <a:gd name="connsiteX1266" fmla="*/ 1898105 w 1944335"/>
                <a:gd name="connsiteY1266" fmla="*/ 221977 h 2651371"/>
                <a:gd name="connsiteX1267" fmla="*/ 1941988 w 1944335"/>
                <a:gd name="connsiteY1267" fmla="*/ 252299 h 2651371"/>
                <a:gd name="connsiteX1268" fmla="*/ 1943427 w 1944335"/>
                <a:gd name="connsiteY1268" fmla="*/ 258797 h 2651371"/>
                <a:gd name="connsiteX1269" fmla="*/ 1662995 w 1944335"/>
                <a:gd name="connsiteY1269" fmla="*/ 457991 h 2651371"/>
                <a:gd name="connsiteX1270" fmla="*/ 1553995 w 1944335"/>
                <a:gd name="connsiteY1270" fmla="*/ 497916 h 2651371"/>
                <a:gd name="connsiteX1271" fmla="*/ 1559979 w 1944335"/>
                <a:gd name="connsiteY1271" fmla="*/ 569114 h 2651371"/>
                <a:gd name="connsiteX1272" fmla="*/ 1558173 w 1944335"/>
                <a:gd name="connsiteY1272" fmla="*/ 748993 h 2651371"/>
                <a:gd name="connsiteX1273" fmla="*/ 1249517 w 1944335"/>
                <a:gd name="connsiteY1273" fmla="*/ 1211211 h 2651371"/>
                <a:gd name="connsiteX1274" fmla="*/ 1089094 w 1944335"/>
                <a:gd name="connsiteY1274" fmla="*/ 1280907 h 2651371"/>
                <a:gd name="connsiteX1275" fmla="*/ 1038012 w 1944335"/>
                <a:gd name="connsiteY1275" fmla="*/ 1299879 h 2651371"/>
                <a:gd name="connsiteX1276" fmla="*/ 1043254 w 1944335"/>
                <a:gd name="connsiteY1276" fmla="*/ 1431841 h 2651371"/>
                <a:gd name="connsiteX1277" fmla="*/ 937962 w 1944335"/>
                <a:gd name="connsiteY1277" fmla="*/ 1828696 h 2651371"/>
                <a:gd name="connsiteX1278" fmla="*/ 635157 w 1944335"/>
                <a:gd name="connsiteY1278" fmla="*/ 2054906 h 2651371"/>
                <a:gd name="connsiteX1279" fmla="*/ 520748 w 1944335"/>
                <a:gd name="connsiteY1279" fmla="*/ 2098004 h 2651371"/>
                <a:gd name="connsiteX1280" fmla="*/ 521996 w 1944335"/>
                <a:gd name="connsiteY1280" fmla="*/ 2112248 h 2651371"/>
                <a:gd name="connsiteX1281" fmla="*/ 397381 w 1944335"/>
                <a:gd name="connsiteY1281" fmla="*/ 2649342 h 2651371"/>
                <a:gd name="connsiteX1282" fmla="*/ 390538 w 1944335"/>
                <a:gd name="connsiteY1282" fmla="*/ 2650782 h 2651371"/>
                <a:gd name="connsiteX1283" fmla="*/ 345015 w 1944335"/>
                <a:gd name="connsiteY1283" fmla="*/ 2623911 h 2651371"/>
                <a:gd name="connsiteX1284" fmla="*/ 351280 w 1944335"/>
                <a:gd name="connsiteY1284" fmla="*/ 2622704 h 2651371"/>
                <a:gd name="connsiteX1285" fmla="*/ 353354 w 1944335"/>
                <a:gd name="connsiteY1285" fmla="*/ 2618315 h 2651371"/>
                <a:gd name="connsiteX1286" fmla="*/ 368748 w 1944335"/>
                <a:gd name="connsiteY1286" fmla="*/ 2629049 h 2651371"/>
                <a:gd name="connsiteX1287" fmla="*/ 388737 w 1944335"/>
                <a:gd name="connsiteY1287" fmla="*/ 2638183 h 2651371"/>
                <a:gd name="connsiteX1288" fmla="*/ 437718 w 1944335"/>
                <a:gd name="connsiteY1288" fmla="*/ 2549267 h 2651371"/>
                <a:gd name="connsiteX1289" fmla="*/ 493183 w 1944335"/>
                <a:gd name="connsiteY1289" fmla="*/ 2384755 h 2651371"/>
                <a:gd name="connsiteX1290" fmla="*/ 513352 w 1944335"/>
                <a:gd name="connsiteY1290" fmla="*/ 2226363 h 2651371"/>
                <a:gd name="connsiteX1291" fmla="*/ 509452 w 1944335"/>
                <a:gd name="connsiteY1291" fmla="*/ 2093508 h 2651371"/>
                <a:gd name="connsiteX1292" fmla="*/ 504856 w 1944335"/>
                <a:gd name="connsiteY1292" fmla="*/ 2041208 h 2651371"/>
                <a:gd name="connsiteX1293" fmla="*/ 507337 w 1944335"/>
                <a:gd name="connsiteY1293" fmla="*/ 2037487 h 2651371"/>
                <a:gd name="connsiteX1294" fmla="*/ 505963 w 1944335"/>
                <a:gd name="connsiteY1294" fmla="*/ 2007179 h 2651371"/>
                <a:gd name="connsiteX1295" fmla="*/ 505822 w 1944335"/>
                <a:gd name="connsiteY1295" fmla="*/ 2007092 h 2651371"/>
                <a:gd name="connsiteX1296" fmla="*/ 501164 w 1944335"/>
                <a:gd name="connsiteY1296" fmla="*/ 1970613 h 2651371"/>
                <a:gd name="connsiteX1297" fmla="*/ 504236 w 1944335"/>
                <a:gd name="connsiteY1297" fmla="*/ 1969065 h 2651371"/>
                <a:gd name="connsiteX1298" fmla="*/ 503092 w 1944335"/>
                <a:gd name="connsiteY1298" fmla="*/ 1943832 h 2651371"/>
                <a:gd name="connsiteX1299" fmla="*/ 500508 w 1944335"/>
                <a:gd name="connsiteY1299" fmla="*/ 1941682 h 2651371"/>
                <a:gd name="connsiteX1300" fmla="*/ 500867 w 1944335"/>
                <a:gd name="connsiteY1300" fmla="*/ 1908718 h 2651371"/>
                <a:gd name="connsiteX1301" fmla="*/ 501486 w 1944335"/>
                <a:gd name="connsiteY1301" fmla="*/ 1908420 h 2651371"/>
                <a:gd name="connsiteX1302" fmla="*/ 501394 w 1944335"/>
                <a:gd name="connsiteY1302" fmla="*/ 1906377 h 2651371"/>
                <a:gd name="connsiteX1303" fmla="*/ 502767 w 1944335"/>
                <a:gd name="connsiteY1303" fmla="*/ 1884745 h 2651371"/>
                <a:gd name="connsiteX1304" fmla="*/ 500347 w 1944335"/>
                <a:gd name="connsiteY1304" fmla="*/ 1882845 h 2651371"/>
                <a:gd name="connsiteX1305" fmla="*/ 498554 w 1944335"/>
                <a:gd name="connsiteY1305" fmla="*/ 1848706 h 2651371"/>
                <a:gd name="connsiteX1306" fmla="*/ 505278 w 1944335"/>
                <a:gd name="connsiteY1306" fmla="*/ 1845176 h 2651371"/>
                <a:gd name="connsiteX1307" fmla="*/ 506587 w 1944335"/>
                <a:gd name="connsiteY1307" fmla="*/ 1824547 h 2651371"/>
                <a:gd name="connsiteX1308" fmla="*/ 505075 w 1944335"/>
                <a:gd name="connsiteY1308" fmla="*/ 1823580 h 2651371"/>
                <a:gd name="connsiteX1309" fmla="*/ 502909 w 1944335"/>
                <a:gd name="connsiteY1309" fmla="*/ 1819622 h 2651371"/>
                <a:gd name="connsiteX1310" fmla="*/ 507241 w 1944335"/>
                <a:gd name="connsiteY1310" fmla="*/ 1791562 h 2651371"/>
                <a:gd name="connsiteX1311" fmla="*/ 511012 w 1944335"/>
                <a:gd name="connsiteY1311" fmla="*/ 1789594 h 2651371"/>
                <a:gd name="connsiteX1312" fmla="*/ 514511 w 1944335"/>
                <a:gd name="connsiteY1312" fmla="*/ 1771616 h 2651371"/>
                <a:gd name="connsiteX1313" fmla="*/ 511414 w 1944335"/>
                <a:gd name="connsiteY1313" fmla="*/ 1769606 h 2651371"/>
                <a:gd name="connsiteX1314" fmla="*/ 508898 w 1944335"/>
                <a:gd name="connsiteY1314" fmla="*/ 1765289 h 2651371"/>
                <a:gd name="connsiteX1315" fmla="*/ 513930 w 1944335"/>
                <a:gd name="connsiteY1315" fmla="*/ 1737588 h 2651371"/>
                <a:gd name="connsiteX1316" fmla="*/ 521118 w 1944335"/>
                <a:gd name="connsiteY1316" fmla="*/ 1733990 h 2651371"/>
                <a:gd name="connsiteX1317" fmla="*/ 521753 w 1944335"/>
                <a:gd name="connsiteY1317" fmla="*/ 1734401 h 2651371"/>
                <a:gd name="connsiteX1318" fmla="*/ 525284 w 1944335"/>
                <a:gd name="connsiteY1318" fmla="*/ 1716258 h 2651371"/>
                <a:gd name="connsiteX1319" fmla="*/ 524121 w 1944335"/>
                <a:gd name="connsiteY1319" fmla="*/ 1715508 h 2651371"/>
                <a:gd name="connsiteX1320" fmla="*/ 522319 w 1944335"/>
                <a:gd name="connsiteY1320" fmla="*/ 1710121 h 2651371"/>
                <a:gd name="connsiteX1321" fmla="*/ 530608 w 1944335"/>
                <a:gd name="connsiteY1321" fmla="*/ 1684981 h 2651371"/>
                <a:gd name="connsiteX1322" fmla="*/ 535759 w 1944335"/>
                <a:gd name="connsiteY1322" fmla="*/ 1682928 h 2651371"/>
                <a:gd name="connsiteX1323" fmla="*/ 542379 w 1944335"/>
                <a:gd name="connsiteY1323" fmla="*/ 1663597 h 2651371"/>
                <a:gd name="connsiteX1324" fmla="*/ 541008 w 1944335"/>
                <a:gd name="connsiteY1324" fmla="*/ 1659935 h 2651371"/>
                <a:gd name="connsiteX1325" fmla="*/ 551081 w 1944335"/>
                <a:gd name="connsiteY1325" fmla="*/ 1635784 h 2651371"/>
                <a:gd name="connsiteX1326" fmla="*/ 554794 w 1944335"/>
                <a:gd name="connsiteY1326" fmla="*/ 1634669 h 2651371"/>
                <a:gd name="connsiteX1327" fmla="*/ 565438 w 1944335"/>
                <a:gd name="connsiteY1327" fmla="*/ 1614405 h 2651371"/>
                <a:gd name="connsiteX1328" fmla="*/ 564312 w 1944335"/>
                <a:gd name="connsiteY1328" fmla="*/ 1609051 h 2651371"/>
                <a:gd name="connsiteX1329" fmla="*/ 578341 w 1944335"/>
                <a:gd name="connsiteY1329" fmla="*/ 1586716 h 2651371"/>
                <a:gd name="connsiteX1330" fmla="*/ 580201 w 1944335"/>
                <a:gd name="connsiteY1330" fmla="*/ 1586302 h 2651371"/>
                <a:gd name="connsiteX1331" fmla="*/ 588260 w 1944335"/>
                <a:gd name="connsiteY1331" fmla="*/ 1570960 h 2651371"/>
                <a:gd name="connsiteX1332" fmla="*/ 593733 w 1944335"/>
                <a:gd name="connsiteY1332" fmla="*/ 1563674 h 2651371"/>
                <a:gd name="connsiteX1333" fmla="*/ 593608 w 1944335"/>
                <a:gd name="connsiteY1333" fmla="*/ 1561045 h 2651371"/>
                <a:gd name="connsiteX1334" fmla="*/ 607207 w 1944335"/>
                <a:gd name="connsiteY1334" fmla="*/ 1545735 h 2651371"/>
                <a:gd name="connsiteX1335" fmla="*/ 624406 w 1944335"/>
                <a:gd name="connsiteY1335" fmla="*/ 1522838 h 2651371"/>
                <a:gd name="connsiteX1336" fmla="*/ 668581 w 1944335"/>
                <a:gd name="connsiteY1336" fmla="*/ 1477958 h 2651371"/>
                <a:gd name="connsiteX1337" fmla="*/ 675514 w 1944335"/>
                <a:gd name="connsiteY1337" fmla="*/ 1472626 h 2651371"/>
                <a:gd name="connsiteX1338" fmla="*/ 689280 w 1944335"/>
                <a:gd name="connsiteY1338" fmla="*/ 1459865 h 2651371"/>
                <a:gd name="connsiteX1339" fmla="*/ 692653 w 1944335"/>
                <a:gd name="connsiteY1339" fmla="*/ 1459443 h 2651371"/>
                <a:gd name="connsiteX1340" fmla="*/ 712222 w 1944335"/>
                <a:gd name="connsiteY1340" fmla="*/ 1444393 h 2651371"/>
                <a:gd name="connsiteX1341" fmla="*/ 711803 w 1944335"/>
                <a:gd name="connsiteY1341" fmla="*/ 1439975 h 2651371"/>
                <a:gd name="connsiteX1342" fmla="*/ 734839 w 1944335"/>
                <a:gd name="connsiteY1342" fmla="*/ 1423715 h 2651371"/>
                <a:gd name="connsiteX1343" fmla="*/ 740238 w 1944335"/>
                <a:gd name="connsiteY1343" fmla="*/ 1423354 h 2651371"/>
                <a:gd name="connsiteX1344" fmla="*/ 740505 w 1944335"/>
                <a:gd name="connsiteY1344" fmla="*/ 1423527 h 2651371"/>
                <a:gd name="connsiteX1345" fmla="*/ 756943 w 1944335"/>
                <a:gd name="connsiteY1345" fmla="*/ 1414448 h 2651371"/>
                <a:gd name="connsiteX1346" fmla="*/ 757328 w 1944335"/>
                <a:gd name="connsiteY1346" fmla="*/ 1409838 h 2651371"/>
                <a:gd name="connsiteX1347" fmla="*/ 780694 w 1944335"/>
                <a:gd name="connsiteY1347" fmla="*/ 1394410 h 2651371"/>
                <a:gd name="connsiteX1348" fmla="*/ 785367 w 1944335"/>
                <a:gd name="connsiteY1348" fmla="*/ 1394410 h 2651371"/>
                <a:gd name="connsiteX1349" fmla="*/ 788974 w 1944335"/>
                <a:gd name="connsiteY1349" fmla="*/ 1396757 h 2651371"/>
                <a:gd name="connsiteX1350" fmla="*/ 804293 w 1944335"/>
                <a:gd name="connsiteY1350" fmla="*/ 1388296 h 2651371"/>
                <a:gd name="connsiteX1351" fmla="*/ 804605 w 1944335"/>
                <a:gd name="connsiteY1351" fmla="*/ 1380801 h 2651371"/>
                <a:gd name="connsiteX1352" fmla="*/ 831294 w 1944335"/>
                <a:gd name="connsiteY1352" fmla="*/ 1367431 h 2651371"/>
                <a:gd name="connsiteX1353" fmla="*/ 836343 w 1944335"/>
                <a:gd name="connsiteY1353" fmla="*/ 1367431 h 2651371"/>
                <a:gd name="connsiteX1354" fmla="*/ 838964 w 1944335"/>
                <a:gd name="connsiteY1354" fmla="*/ 1369146 h 2651371"/>
                <a:gd name="connsiteX1355" fmla="*/ 846533 w 1944335"/>
                <a:gd name="connsiteY1355" fmla="*/ 1364966 h 2651371"/>
                <a:gd name="connsiteX1356" fmla="*/ 856338 w 1944335"/>
                <a:gd name="connsiteY1356" fmla="*/ 1360948 h 2651371"/>
                <a:gd name="connsiteX1357" fmla="*/ 856608 w 1944335"/>
                <a:gd name="connsiteY1357" fmla="*/ 1354751 h 2651371"/>
                <a:gd name="connsiteX1358" fmla="*/ 884718 w 1944335"/>
                <a:gd name="connsiteY1358" fmla="*/ 1344102 h 2651371"/>
                <a:gd name="connsiteX1359" fmla="*/ 892273 w 1944335"/>
                <a:gd name="connsiteY1359" fmla="*/ 1346226 h 2651371"/>
                <a:gd name="connsiteX1360" fmla="*/ 913883 w 1944335"/>
                <a:gd name="connsiteY1360" fmla="*/ 1337372 h 2651371"/>
                <a:gd name="connsiteX1361" fmla="*/ 914153 w 1944335"/>
                <a:gd name="connsiteY1361" fmla="*/ 1334289 h 2651371"/>
                <a:gd name="connsiteX1362" fmla="*/ 931249 w 1944335"/>
                <a:gd name="connsiteY1362" fmla="*/ 1326313 h 2651371"/>
                <a:gd name="connsiteX1363" fmla="*/ 948259 w 1944335"/>
                <a:gd name="connsiteY1363" fmla="*/ 1323288 h 2651371"/>
                <a:gd name="connsiteX1364" fmla="*/ 963056 w 1944335"/>
                <a:gd name="connsiteY1364" fmla="*/ 1317226 h 2651371"/>
                <a:gd name="connsiteX1365" fmla="*/ 975821 w 1944335"/>
                <a:gd name="connsiteY1365" fmla="*/ 1312502 h 2651371"/>
                <a:gd name="connsiteX1366" fmla="*/ 975795 w 1944335"/>
                <a:gd name="connsiteY1366" fmla="*/ 1311825 h 2651371"/>
                <a:gd name="connsiteX1367" fmla="*/ 978678 w 1944335"/>
                <a:gd name="connsiteY1367" fmla="*/ 1307863 h 2651371"/>
                <a:gd name="connsiteX1368" fmla="*/ 1032006 w 1944335"/>
                <a:gd name="connsiteY1368" fmla="*/ 1289133 h 2651371"/>
                <a:gd name="connsiteX1369" fmla="*/ 1032342 w 1944335"/>
                <a:gd name="connsiteY1369" fmla="*/ 1289325 h 2651371"/>
                <a:gd name="connsiteX1370" fmla="*/ 1028513 w 1944335"/>
                <a:gd name="connsiteY1370" fmla="*/ 1293003 h 2651371"/>
                <a:gd name="connsiteX1371" fmla="*/ 1034510 w 1944335"/>
                <a:gd name="connsiteY1371" fmla="*/ 1290784 h 2651371"/>
                <a:gd name="connsiteX1372" fmla="*/ 1033892 w 1944335"/>
                <a:gd name="connsiteY1372" fmla="*/ 1290211 h 2651371"/>
                <a:gd name="connsiteX1373" fmla="*/ 1034744 w 1944335"/>
                <a:gd name="connsiteY1373" fmla="*/ 1290697 h 2651371"/>
                <a:gd name="connsiteX1374" fmla="*/ 1121317 w 1944335"/>
                <a:gd name="connsiteY1374" fmla="*/ 1258661 h 2651371"/>
                <a:gd name="connsiteX1375" fmla="*/ 1274008 w 1944335"/>
                <a:gd name="connsiteY1375" fmla="*/ 1186732 h 2651371"/>
                <a:gd name="connsiteX1376" fmla="*/ 1553131 w 1944335"/>
                <a:gd name="connsiteY1376" fmla="*/ 574401 h 2651371"/>
                <a:gd name="connsiteX1377" fmla="*/ 1544438 w 1944335"/>
                <a:gd name="connsiteY1377" fmla="*/ 463040 h 2651371"/>
                <a:gd name="connsiteX1378" fmla="*/ 1543439 w 1944335"/>
                <a:gd name="connsiteY1378" fmla="*/ 452283 h 2651371"/>
                <a:gd name="connsiteX1379" fmla="*/ 1543609 w 1944335"/>
                <a:gd name="connsiteY1379" fmla="*/ 452413 h 2651371"/>
                <a:gd name="connsiteX1380" fmla="*/ 1543584 w 1944335"/>
                <a:gd name="connsiteY1380" fmla="*/ 452090 h 2651371"/>
                <a:gd name="connsiteX1381" fmla="*/ 1543439 w 1944335"/>
                <a:gd name="connsiteY1381" fmla="*/ 452283 h 2651371"/>
                <a:gd name="connsiteX1382" fmla="*/ 1542360 w 1944335"/>
                <a:gd name="connsiteY1382" fmla="*/ 439649 h 2651371"/>
                <a:gd name="connsiteX1383" fmla="*/ 1542588 w 1944335"/>
                <a:gd name="connsiteY1383" fmla="*/ 439337 h 2651371"/>
                <a:gd name="connsiteX1384" fmla="*/ 1541020 w 1944335"/>
                <a:gd name="connsiteY1384" fmla="*/ 419249 h 2651371"/>
                <a:gd name="connsiteX1385" fmla="*/ 1540434 w 1944335"/>
                <a:gd name="connsiteY1385" fmla="*/ 406211 h 2651371"/>
                <a:gd name="connsiteX1386" fmla="*/ 1536643 w 1944335"/>
                <a:gd name="connsiteY1386" fmla="*/ 390824 h 2651371"/>
                <a:gd name="connsiteX1387" fmla="*/ 1536960 w 1944335"/>
                <a:gd name="connsiteY1387" fmla="*/ 372283 h 2651371"/>
                <a:gd name="connsiteX1388" fmla="*/ 1538772 w 1944335"/>
                <a:gd name="connsiteY1388" fmla="*/ 369260 h 2651371"/>
                <a:gd name="connsiteX1389" fmla="*/ 1537434 w 1944335"/>
                <a:gd name="connsiteY1389" fmla="*/ 339504 h 2651371"/>
                <a:gd name="connsiteX1390" fmla="*/ 1535272 w 1944335"/>
                <a:gd name="connsiteY1390" fmla="*/ 336931 h 2651371"/>
                <a:gd name="connsiteX1391" fmla="*/ 1533419 w 1944335"/>
                <a:gd name="connsiteY1391" fmla="*/ 306861 h 2651371"/>
                <a:gd name="connsiteX1392" fmla="*/ 1535913 w 1944335"/>
                <a:gd name="connsiteY1392" fmla="*/ 305686 h 2651371"/>
                <a:gd name="connsiteX1393" fmla="*/ 1534729 w 1944335"/>
                <a:gd name="connsiteY1393" fmla="*/ 279369 h 2651371"/>
                <a:gd name="connsiteX1394" fmla="*/ 1532394 w 1944335"/>
                <a:gd name="connsiteY1394" fmla="*/ 266309 h 2651371"/>
                <a:gd name="connsiteX1395" fmla="*/ 1533963 w 1944335"/>
                <a:gd name="connsiteY1395" fmla="*/ 248161 h 2651371"/>
                <a:gd name="connsiteX1396" fmla="*/ 1535380 w 1944335"/>
                <a:gd name="connsiteY1396" fmla="*/ 247483 h 2651371"/>
                <a:gd name="connsiteX1397" fmla="*/ 1537183 w 1944335"/>
                <a:gd name="connsiteY1397" fmla="*/ 225100 h 2651371"/>
                <a:gd name="connsiteX1398" fmla="*/ 1535348 w 1944335"/>
                <a:gd name="connsiteY1398" fmla="*/ 223915 h 2651371"/>
                <a:gd name="connsiteX1399" fmla="*/ 1533194 w 1944335"/>
                <a:gd name="connsiteY1399" fmla="*/ 219578 h 2651371"/>
                <a:gd name="connsiteX1400" fmla="*/ 1537502 w 1944335"/>
                <a:gd name="connsiteY1400" fmla="*/ 191390 h 2651371"/>
                <a:gd name="connsiteX1401" fmla="*/ 1540009 w 1944335"/>
                <a:gd name="connsiteY1401" fmla="*/ 190002 h 2651371"/>
                <a:gd name="connsiteX1402" fmla="*/ 1540525 w 1944335"/>
                <a:gd name="connsiteY1402" fmla="*/ 183595 h 2651371"/>
                <a:gd name="connsiteX1403" fmla="*/ 1544424 w 1944335"/>
                <a:gd name="connsiteY1403" fmla="*/ 166909 h 2651371"/>
                <a:gd name="connsiteX1404" fmla="*/ 1544308 w 1944335"/>
                <a:gd name="connsiteY1404" fmla="*/ 166676 h 2651371"/>
                <a:gd name="connsiteX1405" fmla="*/ 1548620 w 1944335"/>
                <a:gd name="connsiteY1405" fmla="*/ 138975 h 2651371"/>
                <a:gd name="connsiteX1406" fmla="*/ 1551243 w 1944335"/>
                <a:gd name="connsiteY1406" fmla="*/ 137724 h 2651371"/>
                <a:gd name="connsiteX1407" fmla="*/ 1558893 w 1944335"/>
                <a:gd name="connsiteY1407" fmla="*/ 104984 h 2651371"/>
                <a:gd name="connsiteX1408" fmla="*/ 1565651 w 1944335"/>
                <a:gd name="connsiteY1408" fmla="*/ 89604 h 2651371"/>
                <a:gd name="connsiteX1409" fmla="*/ 1567227 w 1944335"/>
                <a:gd name="connsiteY1409" fmla="*/ 84797 h 2651371"/>
                <a:gd name="connsiteX1410" fmla="*/ 1567861 w 1944335"/>
                <a:gd name="connsiteY1410" fmla="*/ 84575 h 2651371"/>
                <a:gd name="connsiteX1411" fmla="*/ 1582303 w 1944335"/>
                <a:gd name="connsiteY1411" fmla="*/ 51706 h 2651371"/>
                <a:gd name="connsiteX1412" fmla="*/ 1588786 w 1944335"/>
                <a:gd name="connsiteY1412" fmla="*/ 32267 h 2651371"/>
                <a:gd name="connsiteX1413" fmla="*/ 1568978 w 1944335"/>
                <a:gd name="connsiteY1413" fmla="*/ 20028 h 2651371"/>
                <a:gd name="connsiteX1414" fmla="*/ 1557453 w 1944335"/>
                <a:gd name="connsiteY1414" fmla="*/ 13188 h 2651371"/>
                <a:gd name="connsiteX1415" fmla="*/ 1548449 w 1944335"/>
                <a:gd name="connsiteY1415" fmla="*/ 22548 h 2651371"/>
                <a:gd name="connsiteX1416" fmla="*/ 1527199 w 1944335"/>
                <a:gd name="connsiteY1416" fmla="*/ 66826 h 2651371"/>
                <a:gd name="connsiteX1417" fmla="*/ 1503069 w 1944335"/>
                <a:gd name="connsiteY1417" fmla="*/ 144582 h 2651371"/>
                <a:gd name="connsiteX1418" fmla="*/ 1490823 w 1944335"/>
                <a:gd name="connsiteY1418" fmla="*/ 320973 h 2651371"/>
                <a:gd name="connsiteX1419" fmla="*/ 1502484 w 1944335"/>
                <a:gd name="connsiteY1419" fmla="*/ 475811 h 2651371"/>
                <a:gd name="connsiteX1420" fmla="*/ 1510343 w 1944335"/>
                <a:gd name="connsiteY1420" fmla="*/ 607909 h 2651371"/>
                <a:gd name="connsiteX1421" fmla="*/ 1511792 w 1944335"/>
                <a:gd name="connsiteY1421" fmla="*/ 609349 h 2651371"/>
                <a:gd name="connsiteX1422" fmla="*/ 1511563 w 1944335"/>
                <a:gd name="connsiteY1422" fmla="*/ 628415 h 2651371"/>
                <a:gd name="connsiteX1423" fmla="*/ 1511712 w 1944335"/>
                <a:gd name="connsiteY1423" fmla="*/ 630919 h 2651371"/>
                <a:gd name="connsiteX1424" fmla="*/ 1511491 w 1944335"/>
                <a:gd name="connsiteY1424" fmla="*/ 634442 h 2651371"/>
                <a:gd name="connsiteX1425" fmla="*/ 1511434 w 1944335"/>
                <a:gd name="connsiteY1425" fmla="*/ 639157 h 2651371"/>
                <a:gd name="connsiteX1426" fmla="*/ 1511186 w 1944335"/>
                <a:gd name="connsiteY1426" fmla="*/ 639294 h 2651371"/>
                <a:gd name="connsiteX1427" fmla="*/ 1509420 w 1944335"/>
                <a:gd name="connsiteY1427" fmla="*/ 667396 h 2651371"/>
                <a:gd name="connsiteX1428" fmla="*/ 1510533 w 1944335"/>
                <a:gd name="connsiteY1428" fmla="*/ 668585 h 2651371"/>
                <a:gd name="connsiteX1429" fmla="*/ 1509811 w 1944335"/>
                <a:gd name="connsiteY1429" fmla="*/ 698216 h 2651371"/>
                <a:gd name="connsiteX1430" fmla="*/ 1507412 w 1944335"/>
                <a:gd name="connsiteY1430" fmla="*/ 699358 h 2651371"/>
                <a:gd name="connsiteX1431" fmla="*/ 1505730 w 1944335"/>
                <a:gd name="connsiteY1431" fmla="*/ 726130 h 2651371"/>
                <a:gd name="connsiteX1432" fmla="*/ 1505788 w 1944335"/>
                <a:gd name="connsiteY1432" fmla="*/ 726195 h 2651371"/>
                <a:gd name="connsiteX1433" fmla="*/ 1505679 w 1944335"/>
                <a:gd name="connsiteY1433" fmla="*/ 726945 h 2651371"/>
                <a:gd name="connsiteX1434" fmla="*/ 1504670 w 1944335"/>
                <a:gd name="connsiteY1434" fmla="*/ 743007 h 2651371"/>
                <a:gd name="connsiteX1435" fmla="*/ 1497330 w 1944335"/>
                <a:gd name="connsiteY1435" fmla="*/ 776344 h 2651371"/>
                <a:gd name="connsiteX1436" fmla="*/ 1497775 w 1944335"/>
                <a:gd name="connsiteY1436" fmla="*/ 778493 h 2651371"/>
                <a:gd name="connsiteX1437" fmla="*/ 1497113 w 1944335"/>
                <a:gd name="connsiteY1437" fmla="*/ 777330 h 2651371"/>
                <a:gd name="connsiteX1438" fmla="*/ 1496167 w 1944335"/>
                <a:gd name="connsiteY1438" fmla="*/ 781627 h 2651371"/>
                <a:gd name="connsiteX1439" fmla="*/ 1498315 w 1944335"/>
                <a:gd name="connsiteY1439" fmla="*/ 781099 h 2651371"/>
                <a:gd name="connsiteX1440" fmla="*/ 1497775 w 1944335"/>
                <a:gd name="connsiteY1440" fmla="*/ 778493 h 2651371"/>
                <a:gd name="connsiteX1441" fmla="*/ 1498719 w 1944335"/>
                <a:gd name="connsiteY1441" fmla="*/ 780150 h 2651371"/>
                <a:gd name="connsiteX1442" fmla="*/ 1493686 w 1944335"/>
                <a:gd name="connsiteY1442" fmla="*/ 807611 h 2651371"/>
                <a:gd name="connsiteX1443" fmla="*/ 1490175 w 1944335"/>
                <a:gd name="connsiteY1443" fmla="*/ 808847 h 2651371"/>
                <a:gd name="connsiteX1444" fmla="*/ 1484857 w 1944335"/>
                <a:gd name="connsiteY1444" fmla="*/ 833001 h 2651371"/>
                <a:gd name="connsiteX1445" fmla="*/ 1485050 w 1944335"/>
                <a:gd name="connsiteY1445" fmla="*/ 834148 h 2651371"/>
                <a:gd name="connsiteX1446" fmla="*/ 1484737 w 1944335"/>
                <a:gd name="connsiteY1446" fmla="*/ 833544 h 2651371"/>
                <a:gd name="connsiteX1447" fmla="*/ 1483727 w 1944335"/>
                <a:gd name="connsiteY1447" fmla="*/ 838135 h 2651371"/>
                <a:gd name="connsiteX1448" fmla="*/ 1485647 w 1944335"/>
                <a:gd name="connsiteY1448" fmla="*/ 837681 h 2651371"/>
                <a:gd name="connsiteX1449" fmla="*/ 1485050 w 1944335"/>
                <a:gd name="connsiteY1449" fmla="*/ 834148 h 2651371"/>
                <a:gd name="connsiteX1450" fmla="*/ 1486368 w 1944335"/>
                <a:gd name="connsiteY1450" fmla="*/ 836688 h 2651371"/>
                <a:gd name="connsiteX1451" fmla="*/ 1478075 w 1944335"/>
                <a:gd name="connsiteY1451" fmla="*/ 861592 h 2651371"/>
                <a:gd name="connsiteX1452" fmla="*/ 1476845 w 1944335"/>
                <a:gd name="connsiteY1452" fmla="*/ 862023 h 2651371"/>
                <a:gd name="connsiteX1453" fmla="*/ 1465425 w 1944335"/>
                <a:gd name="connsiteY1453" fmla="*/ 892331 h 2651371"/>
                <a:gd name="connsiteX1454" fmla="*/ 1465731 w 1944335"/>
                <a:gd name="connsiteY1454" fmla="*/ 892964 h 2651371"/>
                <a:gd name="connsiteX1455" fmla="*/ 1460802 w 1944335"/>
                <a:gd name="connsiteY1455" fmla="*/ 904600 h 2651371"/>
                <a:gd name="connsiteX1456" fmla="*/ 1454852 w 1944335"/>
                <a:gd name="connsiteY1456" fmla="*/ 920390 h 2651371"/>
                <a:gd name="connsiteX1457" fmla="*/ 1420600 w 1944335"/>
                <a:gd name="connsiteY1457" fmla="*/ 984879 h 2651371"/>
                <a:gd name="connsiteX1458" fmla="*/ 1417622 w 1944335"/>
                <a:gd name="connsiteY1458" fmla="*/ 988982 h 2651371"/>
                <a:gd name="connsiteX1459" fmla="*/ 1418327 w 1944335"/>
                <a:gd name="connsiteY1459" fmla="*/ 991665 h 2651371"/>
                <a:gd name="connsiteX1460" fmla="*/ 1402875 w 1944335"/>
                <a:gd name="connsiteY1460" fmla="*/ 1013280 h 2651371"/>
                <a:gd name="connsiteX1461" fmla="*/ 1400538 w 1944335"/>
                <a:gd name="connsiteY1461" fmla="*/ 1013707 h 2651371"/>
                <a:gd name="connsiteX1462" fmla="*/ 1402830 w 1944335"/>
                <a:gd name="connsiteY1462" fmla="*/ 1013145 h 2651371"/>
                <a:gd name="connsiteX1463" fmla="*/ 1402219 w 1944335"/>
                <a:gd name="connsiteY1463" fmla="*/ 1010201 h 2651371"/>
                <a:gd name="connsiteX1464" fmla="*/ 1399542 w 1944335"/>
                <a:gd name="connsiteY1464" fmla="*/ 1013890 h 2651371"/>
                <a:gd name="connsiteX1465" fmla="*/ 1400538 w 1944335"/>
                <a:gd name="connsiteY1465" fmla="*/ 1013707 h 2651371"/>
                <a:gd name="connsiteX1466" fmla="*/ 1399487 w 1944335"/>
                <a:gd name="connsiteY1466" fmla="*/ 1013965 h 2651371"/>
                <a:gd name="connsiteX1467" fmla="*/ 1384166 w 1944335"/>
                <a:gd name="connsiteY1467" fmla="*/ 1035072 h 2651371"/>
                <a:gd name="connsiteX1468" fmla="*/ 1384270 w 1944335"/>
                <a:gd name="connsiteY1468" fmla="*/ 1036168 h 2651371"/>
                <a:gd name="connsiteX1469" fmla="*/ 1380033 w 1944335"/>
                <a:gd name="connsiteY1469" fmla="*/ 1040765 h 2651371"/>
                <a:gd name="connsiteX1470" fmla="*/ 1377649 w 1944335"/>
                <a:gd name="connsiteY1470" fmla="*/ 1044049 h 2651371"/>
                <a:gd name="connsiteX1471" fmla="*/ 1367685 w 1944335"/>
                <a:gd name="connsiteY1471" fmla="*/ 1054161 h 2651371"/>
                <a:gd name="connsiteX1472" fmla="*/ 1366661 w 1944335"/>
                <a:gd name="connsiteY1472" fmla="*/ 1055273 h 2651371"/>
                <a:gd name="connsiteX1473" fmla="*/ 1366594 w 1944335"/>
                <a:gd name="connsiteY1473" fmla="*/ 1055269 h 2651371"/>
                <a:gd name="connsiteX1474" fmla="*/ 1325657 w 1944335"/>
                <a:gd name="connsiteY1474" fmla="*/ 1096816 h 2651371"/>
                <a:gd name="connsiteX1475" fmla="*/ 1264283 w 1944335"/>
                <a:gd name="connsiteY1475" fmla="*/ 1142094 h 2651371"/>
                <a:gd name="connsiteX1476" fmla="*/ 1113917 w 1944335"/>
                <a:gd name="connsiteY1476" fmla="*/ 1213371 h 2651371"/>
                <a:gd name="connsiteX1477" fmla="*/ 1029889 w 1944335"/>
                <a:gd name="connsiteY1477" fmla="*/ 1243455 h 2651371"/>
                <a:gd name="connsiteX1478" fmla="*/ 1029627 w 1944335"/>
                <a:gd name="connsiteY1478" fmla="*/ 1243874 h 2651371"/>
                <a:gd name="connsiteX1479" fmla="*/ 997836 w 1944335"/>
                <a:gd name="connsiteY1479" fmla="*/ 1254931 h 2651371"/>
                <a:gd name="connsiteX1480" fmla="*/ 957068 w 1944335"/>
                <a:gd name="connsiteY1480" fmla="*/ 1269528 h 2651371"/>
                <a:gd name="connsiteX1481" fmla="*/ 639768 w 1944335"/>
                <a:gd name="connsiteY1481" fmla="*/ 1445560 h 2651371"/>
                <a:gd name="connsiteX1482" fmla="*/ 462929 w 1944335"/>
                <a:gd name="connsiteY1482" fmla="*/ 1787543 h 2651371"/>
                <a:gd name="connsiteX1483" fmla="*/ 466531 w 1944335"/>
                <a:gd name="connsiteY1483" fmla="*/ 2086689 h 2651371"/>
                <a:gd name="connsiteX1484" fmla="*/ 467277 w 1944335"/>
                <a:gd name="connsiteY1484" fmla="*/ 2244745 h 2651371"/>
                <a:gd name="connsiteX1485" fmla="*/ 459023 w 1944335"/>
                <a:gd name="connsiteY1485" fmla="*/ 2295685 h 2651371"/>
                <a:gd name="connsiteX1486" fmla="*/ 459616 w 1944335"/>
                <a:gd name="connsiteY1486" fmla="*/ 2296339 h 2651371"/>
                <a:gd name="connsiteX1487" fmla="*/ 456733 w 1944335"/>
                <a:gd name="connsiteY1487" fmla="*/ 2329828 h 2651371"/>
                <a:gd name="connsiteX1488" fmla="*/ 453191 w 1944335"/>
                <a:gd name="connsiteY1488" fmla="*/ 2331681 h 2651371"/>
                <a:gd name="connsiteX1489" fmla="*/ 448854 w 1944335"/>
                <a:gd name="connsiteY1489" fmla="*/ 2358446 h 2651371"/>
                <a:gd name="connsiteX1490" fmla="*/ 450764 w 1944335"/>
                <a:gd name="connsiteY1490" fmla="*/ 2359696 h 2651371"/>
                <a:gd name="connsiteX1491" fmla="*/ 451415 w 1944335"/>
                <a:gd name="connsiteY1491" fmla="*/ 2362742 h 2651371"/>
                <a:gd name="connsiteX1492" fmla="*/ 449058 w 1944335"/>
                <a:gd name="connsiteY1492" fmla="*/ 2359067 h 2651371"/>
                <a:gd name="connsiteX1493" fmla="*/ 448722 w 1944335"/>
                <a:gd name="connsiteY1493" fmla="*/ 2359259 h 2651371"/>
                <a:gd name="connsiteX1494" fmla="*/ 447430 w 1944335"/>
                <a:gd name="connsiteY1494" fmla="*/ 2367237 h 2651371"/>
                <a:gd name="connsiteX1495" fmla="*/ 452156 w 1944335"/>
                <a:gd name="connsiteY1495" fmla="*/ 2366212 h 2651371"/>
                <a:gd name="connsiteX1496" fmla="*/ 451415 w 1944335"/>
                <a:gd name="connsiteY1496" fmla="*/ 2362742 h 2651371"/>
                <a:gd name="connsiteX1497" fmla="*/ 452919 w 1944335"/>
                <a:gd name="connsiteY1497" fmla="*/ 2365088 h 2651371"/>
                <a:gd name="connsiteX1498" fmla="*/ 446813 w 1944335"/>
                <a:gd name="connsiteY1498" fmla="*/ 2396724 h 2651371"/>
                <a:gd name="connsiteX1499" fmla="*/ 442056 w 1944335"/>
                <a:gd name="connsiteY1499" fmla="*/ 2398629 h 2651371"/>
                <a:gd name="connsiteX1500" fmla="*/ 435819 w 1944335"/>
                <a:gd name="connsiteY1500" fmla="*/ 2418362 h 2651371"/>
                <a:gd name="connsiteX1501" fmla="*/ 438047 w 1944335"/>
                <a:gd name="connsiteY1501" fmla="*/ 2419810 h 2651371"/>
                <a:gd name="connsiteX1502" fmla="*/ 438661 w 1944335"/>
                <a:gd name="connsiteY1502" fmla="*/ 2422687 h 2651371"/>
                <a:gd name="connsiteX1503" fmla="*/ 436607 w 1944335"/>
                <a:gd name="connsiteY1503" fmla="*/ 2419313 h 2651371"/>
                <a:gd name="connsiteX1504" fmla="*/ 435302 w 1944335"/>
                <a:gd name="connsiteY1504" fmla="*/ 2419998 h 2651371"/>
                <a:gd name="connsiteX1505" fmla="*/ 432876 w 1944335"/>
                <a:gd name="connsiteY1505" fmla="*/ 2427675 h 2651371"/>
                <a:gd name="connsiteX1506" fmla="*/ 433005 w 1944335"/>
                <a:gd name="connsiteY1506" fmla="*/ 2427759 h 2651371"/>
                <a:gd name="connsiteX1507" fmla="*/ 439443 w 1944335"/>
                <a:gd name="connsiteY1507" fmla="*/ 2426359 h 2651371"/>
                <a:gd name="connsiteX1508" fmla="*/ 438661 w 1944335"/>
                <a:gd name="connsiteY1508" fmla="*/ 2422687 h 2651371"/>
                <a:gd name="connsiteX1509" fmla="*/ 440208 w 1944335"/>
                <a:gd name="connsiteY1509" fmla="*/ 2425230 h 2651371"/>
                <a:gd name="connsiteX1510" fmla="*/ 432645 w 1944335"/>
                <a:gd name="connsiteY1510" fmla="*/ 2457025 h 2651371"/>
                <a:gd name="connsiteX1511" fmla="*/ 425082 w 1944335"/>
                <a:gd name="connsiteY1511" fmla="*/ 2459916 h 2651371"/>
                <a:gd name="connsiteX1512" fmla="*/ 423095 w 1944335"/>
                <a:gd name="connsiteY1512" fmla="*/ 2458623 h 2651371"/>
                <a:gd name="connsiteX1513" fmla="*/ 415537 w 1944335"/>
                <a:gd name="connsiteY1513" fmla="*/ 2482539 h 2651371"/>
                <a:gd name="connsiteX1514" fmla="*/ 415835 w 1944335"/>
                <a:gd name="connsiteY1514" fmla="*/ 2482733 h 2651371"/>
                <a:gd name="connsiteX1515" fmla="*/ 416356 w 1944335"/>
                <a:gd name="connsiteY1515" fmla="*/ 2485246 h 2651371"/>
                <a:gd name="connsiteX1516" fmla="*/ 415328 w 1944335"/>
                <a:gd name="connsiteY1516" fmla="*/ 2483198 h 2651371"/>
                <a:gd name="connsiteX1517" fmla="*/ 413026 w 1944335"/>
                <a:gd name="connsiteY1517" fmla="*/ 2490483 h 2651371"/>
                <a:gd name="connsiteX1518" fmla="*/ 417228 w 1944335"/>
                <a:gd name="connsiteY1518" fmla="*/ 2489451 h 2651371"/>
                <a:gd name="connsiteX1519" fmla="*/ 416356 w 1944335"/>
                <a:gd name="connsiteY1519" fmla="*/ 2485246 h 2651371"/>
                <a:gd name="connsiteX1520" fmla="*/ 417991 w 1944335"/>
                <a:gd name="connsiteY1520" fmla="*/ 2488504 h 2651371"/>
                <a:gd name="connsiteX1521" fmla="*/ 406851 w 1944335"/>
                <a:gd name="connsiteY1521" fmla="*/ 2517358 h 2651371"/>
                <a:gd name="connsiteX1522" fmla="*/ 399891 w 1944335"/>
                <a:gd name="connsiteY1522" fmla="*/ 2519803 h 2651371"/>
                <a:gd name="connsiteX1523" fmla="*/ 388393 w 1944335"/>
                <a:gd name="connsiteY1523" fmla="*/ 2544144 h 2651371"/>
                <a:gd name="connsiteX1524" fmla="*/ 390434 w 1944335"/>
                <a:gd name="connsiteY1524" fmla="*/ 2545464 h 2651371"/>
                <a:gd name="connsiteX1525" fmla="*/ 391052 w 1944335"/>
                <a:gd name="connsiteY1525" fmla="*/ 2548473 h 2651371"/>
                <a:gd name="connsiteX1526" fmla="*/ 389760 w 1944335"/>
                <a:gd name="connsiteY1526" fmla="*/ 2545464 h 2651371"/>
                <a:gd name="connsiteX1527" fmla="*/ 387243 w 1944335"/>
                <a:gd name="connsiteY1527" fmla="*/ 2546576 h 2651371"/>
                <a:gd name="connsiteX1528" fmla="*/ 384137 w 1944335"/>
                <a:gd name="connsiteY1528" fmla="*/ 2553152 h 2651371"/>
                <a:gd name="connsiteX1529" fmla="*/ 385042 w 1944335"/>
                <a:gd name="connsiteY1529" fmla="*/ 2553739 h 2651371"/>
                <a:gd name="connsiteX1530" fmla="*/ 391782 w 1944335"/>
                <a:gd name="connsiteY1530" fmla="*/ 2552030 h 2651371"/>
                <a:gd name="connsiteX1531" fmla="*/ 391052 w 1944335"/>
                <a:gd name="connsiteY1531" fmla="*/ 2548473 h 2651371"/>
                <a:gd name="connsiteX1532" fmla="*/ 392231 w 1944335"/>
                <a:gd name="connsiteY1532" fmla="*/ 2551221 h 2651371"/>
                <a:gd name="connsiteX1533" fmla="*/ 380010 w 1944335"/>
                <a:gd name="connsiteY1533" fmla="*/ 2578923 h 2651371"/>
                <a:gd name="connsiteX1534" fmla="*/ 372462 w 1944335"/>
                <a:gd name="connsiteY1534" fmla="*/ 2581801 h 2651371"/>
                <a:gd name="connsiteX1535" fmla="*/ 371039 w 1944335"/>
                <a:gd name="connsiteY1535" fmla="*/ 2580878 h 2651371"/>
                <a:gd name="connsiteX1536" fmla="*/ 353354 w 1944335"/>
                <a:gd name="connsiteY1536" fmla="*/ 2618315 h 2651371"/>
                <a:gd name="connsiteX1537" fmla="*/ 349840 w 1944335"/>
                <a:gd name="connsiteY1537" fmla="*/ 2615864 h 2651371"/>
                <a:gd name="connsiteX1538" fmla="*/ 343132 w 1944335"/>
                <a:gd name="connsiteY1538" fmla="*/ 2617529 h 2651371"/>
                <a:gd name="connsiteX1539" fmla="*/ 343676 w 1944335"/>
                <a:gd name="connsiteY1539" fmla="*/ 2619573 h 2651371"/>
                <a:gd name="connsiteX1540" fmla="*/ 342997 w 1944335"/>
                <a:gd name="connsiteY1540" fmla="*/ 2617304 h 2651371"/>
                <a:gd name="connsiteX1541" fmla="*/ 363916 w 1944335"/>
                <a:gd name="connsiteY1541" fmla="*/ 2576257 h 2651371"/>
                <a:gd name="connsiteX1542" fmla="*/ 83910 w 1944335"/>
                <a:gd name="connsiteY1542" fmla="*/ 2394610 h 2651371"/>
                <a:gd name="connsiteX1543" fmla="*/ 52143 w 1944335"/>
                <a:gd name="connsiteY1543" fmla="*/ 2429548 h 2651371"/>
                <a:gd name="connsiteX1544" fmla="*/ 45315 w 1944335"/>
                <a:gd name="connsiteY1544" fmla="*/ 2430988 h 2651371"/>
                <a:gd name="connsiteX1545" fmla="*/ 2185 w 1944335"/>
                <a:gd name="connsiteY1545" fmla="*/ 2400035 h 2651371"/>
                <a:gd name="connsiteX1546" fmla="*/ 748 w 1944335"/>
                <a:gd name="connsiteY1546" fmla="*/ 2393197 h 2651371"/>
                <a:gd name="connsiteX1547" fmla="*/ 322600 w 1944335"/>
                <a:gd name="connsiteY1547" fmla="*/ 2112954 h 2651371"/>
                <a:gd name="connsiteX1548" fmla="*/ 452617 w 1944335"/>
                <a:gd name="connsiteY1548" fmla="*/ 2055039 h 2651371"/>
                <a:gd name="connsiteX1549" fmla="*/ 446002 w 1944335"/>
                <a:gd name="connsiteY1549" fmla="*/ 1980494 h 2651371"/>
                <a:gd name="connsiteX1550" fmla="*/ 626802 w 1944335"/>
                <a:gd name="connsiteY1550" fmla="*/ 1444480 h 2651371"/>
                <a:gd name="connsiteX1551" fmla="*/ 908041 w 1944335"/>
                <a:gd name="connsiteY1551" fmla="*/ 1282397 h 2651371"/>
                <a:gd name="connsiteX1552" fmla="*/ 972017 w 1944335"/>
                <a:gd name="connsiteY1552" fmla="*/ 1258457 h 2651371"/>
                <a:gd name="connsiteX1553" fmla="*/ 971736 w 1944335"/>
                <a:gd name="connsiteY1553" fmla="*/ 1258269 h 2651371"/>
                <a:gd name="connsiteX1554" fmla="*/ 1073854 w 1944335"/>
                <a:gd name="connsiteY1554" fmla="*/ 721342 h 2651371"/>
                <a:gd name="connsiteX1555" fmla="*/ 1374663 w 1944335"/>
                <a:gd name="connsiteY1555" fmla="*/ 497912 h 2651371"/>
                <a:gd name="connsiteX1556" fmla="*/ 1490999 w 1944335"/>
                <a:gd name="connsiteY1556" fmla="*/ 452268 h 2651371"/>
                <a:gd name="connsiteX1557" fmla="*/ 1489861 w 1944335"/>
                <a:gd name="connsiteY1557" fmla="*/ 436877 h 2651371"/>
                <a:gd name="connsiteX1558" fmla="*/ 1549169 w 1944335"/>
                <a:gd name="connsiteY1558" fmla="*/ 2029 h 2651371"/>
                <a:gd name="connsiteX1559" fmla="*/ 1555652 w 1944335"/>
                <a:gd name="connsiteY1559" fmla="*/ 589 h 2651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Lst>
              <a:rect l="l" t="t" r="r" b="b"/>
              <a:pathLst>
                <a:path w="1944335" h="2651371">
                  <a:moveTo>
                    <a:pt x="344967" y="2623883"/>
                  </a:moveTo>
                  <a:lnTo>
                    <a:pt x="345015" y="2623911"/>
                  </a:lnTo>
                  <a:lnTo>
                    <a:pt x="344978" y="2623919"/>
                  </a:lnTo>
                  <a:close/>
                  <a:moveTo>
                    <a:pt x="343676" y="2619573"/>
                  </a:moveTo>
                  <a:lnTo>
                    <a:pt x="344967" y="2623883"/>
                  </a:lnTo>
                  <a:lnTo>
                    <a:pt x="344797" y="2623783"/>
                  </a:lnTo>
                  <a:close/>
                  <a:moveTo>
                    <a:pt x="375247" y="2571971"/>
                  </a:moveTo>
                  <a:lnTo>
                    <a:pt x="374890" y="2572726"/>
                  </a:lnTo>
                  <a:lnTo>
                    <a:pt x="375922" y="2572582"/>
                  </a:lnTo>
                  <a:close/>
                  <a:moveTo>
                    <a:pt x="427403" y="2444992"/>
                  </a:moveTo>
                  <a:lnTo>
                    <a:pt x="426098" y="2449122"/>
                  </a:lnTo>
                  <a:lnTo>
                    <a:pt x="429404" y="2450883"/>
                  </a:lnTo>
                  <a:close/>
                  <a:moveTo>
                    <a:pt x="443720" y="2390129"/>
                  </a:moveTo>
                  <a:lnTo>
                    <a:pt x="443666" y="2390468"/>
                  </a:lnTo>
                  <a:lnTo>
                    <a:pt x="443940" y="2390612"/>
                  </a:lnTo>
                  <a:close/>
                  <a:moveTo>
                    <a:pt x="104937" y="2371484"/>
                  </a:moveTo>
                  <a:lnTo>
                    <a:pt x="88663" y="2389382"/>
                  </a:lnTo>
                  <a:lnTo>
                    <a:pt x="90683" y="2391575"/>
                  </a:lnTo>
                  <a:cubicBezTo>
                    <a:pt x="105290" y="2402435"/>
                    <a:pt x="132181" y="2414510"/>
                    <a:pt x="140268" y="2419906"/>
                  </a:cubicBezTo>
                  <a:cubicBezTo>
                    <a:pt x="178368" y="2444370"/>
                    <a:pt x="216468" y="2468834"/>
                    <a:pt x="254568" y="2493658"/>
                  </a:cubicBezTo>
                  <a:cubicBezTo>
                    <a:pt x="286198" y="2514165"/>
                    <a:pt x="317469" y="2534671"/>
                    <a:pt x="349099" y="2554818"/>
                  </a:cubicBezTo>
                  <a:cubicBezTo>
                    <a:pt x="351435" y="2556257"/>
                    <a:pt x="356378" y="2560395"/>
                    <a:pt x="361500" y="2564217"/>
                  </a:cubicBezTo>
                  <a:lnTo>
                    <a:pt x="368161" y="2567929"/>
                  </a:lnTo>
                  <a:lnTo>
                    <a:pt x="377790" y="2549035"/>
                  </a:lnTo>
                  <a:lnTo>
                    <a:pt x="218624" y="2445809"/>
                  </a:lnTo>
                  <a:cubicBezTo>
                    <a:pt x="185916" y="2424583"/>
                    <a:pt x="152848" y="2403357"/>
                    <a:pt x="120140" y="2382131"/>
                  </a:cubicBezTo>
                  <a:cubicBezTo>
                    <a:pt x="118343" y="2381052"/>
                    <a:pt x="113670" y="2377184"/>
                    <a:pt x="108862" y="2373631"/>
                  </a:cubicBezTo>
                  <a:close/>
                  <a:moveTo>
                    <a:pt x="129416" y="2344561"/>
                  </a:moveTo>
                  <a:lnTo>
                    <a:pt x="111082" y="2364725"/>
                  </a:lnTo>
                  <a:lnTo>
                    <a:pt x="382294" y="2540198"/>
                  </a:lnTo>
                  <a:lnTo>
                    <a:pt x="386441" y="2532061"/>
                  </a:lnTo>
                  <a:lnTo>
                    <a:pt x="392500" y="2515236"/>
                  </a:lnTo>
                  <a:close/>
                  <a:moveTo>
                    <a:pt x="122235" y="2328364"/>
                  </a:moveTo>
                  <a:lnTo>
                    <a:pt x="122405" y="2328541"/>
                  </a:lnTo>
                  <a:lnTo>
                    <a:pt x="122454" y="2328484"/>
                  </a:lnTo>
                  <a:close/>
                  <a:moveTo>
                    <a:pt x="150678" y="2321176"/>
                  </a:moveTo>
                  <a:lnTo>
                    <a:pt x="134066" y="2339447"/>
                  </a:lnTo>
                  <a:lnTo>
                    <a:pt x="148019" y="2348111"/>
                  </a:lnTo>
                  <a:cubicBezTo>
                    <a:pt x="160417" y="2355054"/>
                    <a:pt x="173444" y="2361366"/>
                    <a:pt x="177577" y="2364071"/>
                  </a:cubicBezTo>
                  <a:cubicBezTo>
                    <a:pt x="213154" y="2387515"/>
                    <a:pt x="249090" y="2410598"/>
                    <a:pt x="285027" y="2434042"/>
                  </a:cubicBezTo>
                  <a:cubicBezTo>
                    <a:pt x="316651" y="2454601"/>
                    <a:pt x="348275" y="2475159"/>
                    <a:pt x="379899" y="2495357"/>
                  </a:cubicBezTo>
                  <a:cubicBezTo>
                    <a:pt x="382235" y="2496980"/>
                    <a:pt x="386457" y="2500587"/>
                    <a:pt x="390725" y="2503788"/>
                  </a:cubicBezTo>
                  <a:lnTo>
                    <a:pt x="395662" y="2506456"/>
                  </a:lnTo>
                  <a:lnTo>
                    <a:pt x="403036" y="2485979"/>
                  </a:lnTo>
                  <a:lnTo>
                    <a:pt x="252684" y="2388236"/>
                  </a:lnTo>
                  <a:lnTo>
                    <a:pt x="158890" y="2327643"/>
                  </a:lnTo>
                  <a:close/>
                  <a:moveTo>
                    <a:pt x="458597" y="2298319"/>
                  </a:moveTo>
                  <a:lnTo>
                    <a:pt x="458525" y="2298759"/>
                  </a:lnTo>
                  <a:lnTo>
                    <a:pt x="458670" y="2298725"/>
                  </a:lnTo>
                  <a:close/>
                  <a:moveTo>
                    <a:pt x="173385" y="2296202"/>
                  </a:moveTo>
                  <a:lnTo>
                    <a:pt x="156865" y="2314371"/>
                  </a:lnTo>
                  <a:lnTo>
                    <a:pt x="406411" y="2476606"/>
                  </a:lnTo>
                  <a:lnTo>
                    <a:pt x="414824" y="2453244"/>
                  </a:lnTo>
                  <a:close/>
                  <a:moveTo>
                    <a:pt x="170453" y="2282872"/>
                  </a:moveTo>
                  <a:cubicBezTo>
                    <a:pt x="169192" y="2279981"/>
                    <a:pt x="169282" y="2281246"/>
                    <a:pt x="169777" y="2283098"/>
                  </a:cubicBezTo>
                  <a:lnTo>
                    <a:pt x="170585" y="2284822"/>
                  </a:lnTo>
                  <a:lnTo>
                    <a:pt x="171546" y="2283988"/>
                  </a:lnTo>
                  <a:close/>
                  <a:moveTo>
                    <a:pt x="196528" y="2275357"/>
                  </a:moveTo>
                  <a:lnTo>
                    <a:pt x="185044" y="2283378"/>
                  </a:lnTo>
                  <a:lnTo>
                    <a:pt x="178261" y="2290839"/>
                  </a:lnTo>
                  <a:lnTo>
                    <a:pt x="180649" y="2293277"/>
                  </a:lnTo>
                  <a:cubicBezTo>
                    <a:pt x="195438" y="2304099"/>
                    <a:pt x="220964" y="2315481"/>
                    <a:pt x="229878" y="2321171"/>
                  </a:cubicBezTo>
                  <a:cubicBezTo>
                    <a:pt x="261572" y="2341766"/>
                    <a:pt x="293265" y="2362361"/>
                    <a:pt x="324959" y="2382956"/>
                  </a:cubicBezTo>
                  <a:cubicBezTo>
                    <a:pt x="353051" y="2401383"/>
                    <a:pt x="381143" y="2419449"/>
                    <a:pt x="409595" y="2437876"/>
                  </a:cubicBezTo>
                  <a:lnTo>
                    <a:pt x="417980" y="2444479"/>
                  </a:lnTo>
                  <a:lnTo>
                    <a:pt x="425699" y="2423044"/>
                  </a:lnTo>
                  <a:lnTo>
                    <a:pt x="284622" y="2332011"/>
                  </a:lnTo>
                  <a:cubicBezTo>
                    <a:pt x="257610" y="2314306"/>
                    <a:pt x="230958" y="2292989"/>
                    <a:pt x="202146" y="2278175"/>
                  </a:cubicBezTo>
                  <a:close/>
                  <a:moveTo>
                    <a:pt x="221502" y="2257912"/>
                  </a:moveTo>
                  <a:lnTo>
                    <a:pt x="205750" y="2268915"/>
                  </a:lnTo>
                  <a:lnTo>
                    <a:pt x="428984" y="2413922"/>
                  </a:lnTo>
                  <a:lnTo>
                    <a:pt x="434556" y="2398449"/>
                  </a:lnTo>
                  <a:lnTo>
                    <a:pt x="434891" y="2396521"/>
                  </a:lnTo>
                  <a:close/>
                  <a:moveTo>
                    <a:pt x="217329" y="2243938"/>
                  </a:moveTo>
                  <a:lnTo>
                    <a:pt x="217499" y="2244116"/>
                  </a:lnTo>
                  <a:lnTo>
                    <a:pt x="217513" y="2244104"/>
                  </a:lnTo>
                  <a:close/>
                  <a:moveTo>
                    <a:pt x="248432" y="2239101"/>
                  </a:moveTo>
                  <a:lnTo>
                    <a:pt x="227448" y="2253759"/>
                  </a:lnTo>
                  <a:lnTo>
                    <a:pt x="240986" y="2262273"/>
                  </a:lnTo>
                  <a:cubicBezTo>
                    <a:pt x="252254" y="2268654"/>
                    <a:pt x="264195" y="2274495"/>
                    <a:pt x="268684" y="2277371"/>
                  </a:cubicBezTo>
                  <a:cubicBezTo>
                    <a:pt x="298133" y="2296065"/>
                    <a:pt x="326864" y="2314759"/>
                    <a:pt x="355953" y="2333812"/>
                  </a:cubicBezTo>
                  <a:cubicBezTo>
                    <a:pt x="380015" y="2349270"/>
                    <a:pt x="405872" y="2363650"/>
                    <a:pt x="428857" y="2380906"/>
                  </a:cubicBezTo>
                  <a:cubicBezTo>
                    <a:pt x="429755" y="2381625"/>
                    <a:pt x="432807" y="2384142"/>
                    <a:pt x="435994" y="2386433"/>
                  </a:cubicBezTo>
                  <a:lnTo>
                    <a:pt x="436591" y="2386747"/>
                  </a:lnTo>
                  <a:lnTo>
                    <a:pt x="440511" y="2364200"/>
                  </a:lnTo>
                  <a:lnTo>
                    <a:pt x="316090" y="2283123"/>
                  </a:lnTo>
                  <a:cubicBezTo>
                    <a:pt x="305316" y="2276293"/>
                    <a:pt x="294093" y="2267575"/>
                    <a:pt x="282601" y="2259352"/>
                  </a:cubicBezTo>
                  <a:close/>
                  <a:moveTo>
                    <a:pt x="274502" y="2220891"/>
                  </a:moveTo>
                  <a:lnTo>
                    <a:pt x="257121" y="2233032"/>
                  </a:lnTo>
                  <a:lnTo>
                    <a:pt x="442261" y="2354134"/>
                  </a:lnTo>
                  <a:lnTo>
                    <a:pt x="446138" y="2331833"/>
                  </a:lnTo>
                  <a:close/>
                  <a:moveTo>
                    <a:pt x="301841" y="2201795"/>
                  </a:moveTo>
                  <a:lnTo>
                    <a:pt x="282557" y="2215265"/>
                  </a:lnTo>
                  <a:lnTo>
                    <a:pt x="296893" y="2225716"/>
                  </a:lnTo>
                  <a:cubicBezTo>
                    <a:pt x="305453" y="2230623"/>
                    <a:pt x="314373" y="2235124"/>
                    <a:pt x="321221" y="2239445"/>
                  </a:cubicBezTo>
                  <a:lnTo>
                    <a:pt x="391500" y="2285176"/>
                  </a:lnTo>
                  <a:cubicBezTo>
                    <a:pt x="409159" y="2296699"/>
                    <a:pt x="429342" y="2306782"/>
                    <a:pt x="445921" y="2320105"/>
                  </a:cubicBezTo>
                  <a:lnTo>
                    <a:pt x="447926" y="2321547"/>
                  </a:lnTo>
                  <a:lnTo>
                    <a:pt x="448267" y="2319587"/>
                  </a:lnTo>
                  <a:lnTo>
                    <a:pt x="449525" y="2311913"/>
                  </a:lnTo>
                  <a:lnTo>
                    <a:pt x="449821" y="2298847"/>
                  </a:lnTo>
                  <a:lnTo>
                    <a:pt x="451664" y="2300050"/>
                  </a:lnTo>
                  <a:lnTo>
                    <a:pt x="452783" y="2293615"/>
                  </a:lnTo>
                  <a:lnTo>
                    <a:pt x="449885" y="2295979"/>
                  </a:lnTo>
                  <a:lnTo>
                    <a:pt x="449821" y="2298847"/>
                  </a:lnTo>
                  <a:lnTo>
                    <a:pt x="346089" y="2231163"/>
                  </a:lnTo>
                  <a:cubicBezTo>
                    <a:pt x="340502" y="2227562"/>
                    <a:pt x="332213" y="2220360"/>
                    <a:pt x="323653" y="2213834"/>
                  </a:cubicBezTo>
                  <a:close/>
                  <a:moveTo>
                    <a:pt x="326691" y="2184437"/>
                  </a:moveTo>
                  <a:lnTo>
                    <a:pt x="310107" y="2196021"/>
                  </a:lnTo>
                  <a:lnTo>
                    <a:pt x="453507" y="2289447"/>
                  </a:lnTo>
                  <a:lnTo>
                    <a:pt x="457733" y="2265144"/>
                  </a:lnTo>
                  <a:lnTo>
                    <a:pt x="453987" y="2267114"/>
                  </a:lnTo>
                  <a:close/>
                  <a:moveTo>
                    <a:pt x="355492" y="2167104"/>
                  </a:moveTo>
                  <a:lnTo>
                    <a:pt x="355277" y="2167203"/>
                  </a:lnTo>
                  <a:lnTo>
                    <a:pt x="354946" y="2169616"/>
                  </a:lnTo>
                  <a:cubicBezTo>
                    <a:pt x="352703" y="2170876"/>
                    <a:pt x="349204" y="2172407"/>
                    <a:pt x="347051" y="2173847"/>
                  </a:cubicBezTo>
                  <a:lnTo>
                    <a:pt x="336560" y="2179648"/>
                  </a:lnTo>
                  <a:lnTo>
                    <a:pt x="334996" y="2178636"/>
                  </a:lnTo>
                  <a:lnTo>
                    <a:pt x="329515" y="2182464"/>
                  </a:lnTo>
                  <a:lnTo>
                    <a:pt x="329467" y="2183570"/>
                  </a:lnTo>
                  <a:lnTo>
                    <a:pt x="336560" y="2179648"/>
                  </a:lnTo>
                  <a:lnTo>
                    <a:pt x="452434" y="2254699"/>
                  </a:lnTo>
                  <a:lnTo>
                    <a:pt x="451834" y="2262792"/>
                  </a:lnTo>
                  <a:lnTo>
                    <a:pt x="458713" y="2259505"/>
                  </a:lnTo>
                  <a:lnTo>
                    <a:pt x="458829" y="2258841"/>
                  </a:lnTo>
                  <a:lnTo>
                    <a:pt x="452434" y="2254699"/>
                  </a:lnTo>
                  <a:lnTo>
                    <a:pt x="454115" y="2232046"/>
                  </a:lnTo>
                  <a:lnTo>
                    <a:pt x="456499" y="2233624"/>
                  </a:lnTo>
                  <a:lnTo>
                    <a:pt x="458846" y="2233027"/>
                  </a:lnTo>
                  <a:lnTo>
                    <a:pt x="458809" y="2225315"/>
                  </a:lnTo>
                  <a:lnTo>
                    <a:pt x="454345" y="2228943"/>
                  </a:lnTo>
                  <a:lnTo>
                    <a:pt x="454115" y="2232046"/>
                  </a:lnTo>
                  <a:lnTo>
                    <a:pt x="385806" y="2186811"/>
                  </a:lnTo>
                  <a:cubicBezTo>
                    <a:pt x="382038" y="2184290"/>
                    <a:pt x="376745" y="2179609"/>
                    <a:pt x="371228" y="2175422"/>
                  </a:cubicBezTo>
                  <a:close/>
                  <a:moveTo>
                    <a:pt x="391184" y="2150729"/>
                  </a:moveTo>
                  <a:lnTo>
                    <a:pt x="365961" y="2162301"/>
                  </a:lnTo>
                  <a:lnTo>
                    <a:pt x="458799" y="2223316"/>
                  </a:lnTo>
                  <a:lnTo>
                    <a:pt x="458654" y="2193333"/>
                  </a:lnTo>
                  <a:lnTo>
                    <a:pt x="456539" y="2194449"/>
                  </a:lnTo>
                  <a:cubicBezTo>
                    <a:pt x="434729" y="2180407"/>
                    <a:pt x="412918" y="2166005"/>
                    <a:pt x="391108" y="2151603"/>
                  </a:cubicBezTo>
                  <a:close/>
                  <a:moveTo>
                    <a:pt x="424360" y="2136841"/>
                  </a:moveTo>
                  <a:lnTo>
                    <a:pt x="425888" y="2138006"/>
                  </a:lnTo>
                  <a:lnTo>
                    <a:pt x="424360" y="2138641"/>
                  </a:lnTo>
                  <a:cubicBezTo>
                    <a:pt x="421142" y="2141161"/>
                    <a:pt x="416136" y="2142602"/>
                    <a:pt x="412203" y="2144402"/>
                  </a:cubicBezTo>
                  <a:lnTo>
                    <a:pt x="403720" y="2148388"/>
                  </a:lnTo>
                  <a:lnTo>
                    <a:pt x="400642" y="2146390"/>
                  </a:lnTo>
                  <a:lnTo>
                    <a:pt x="396268" y="2148396"/>
                  </a:lnTo>
                  <a:lnTo>
                    <a:pt x="396114" y="2151963"/>
                  </a:lnTo>
                  <a:lnTo>
                    <a:pt x="403720" y="2148388"/>
                  </a:lnTo>
                  <a:lnTo>
                    <a:pt x="454479" y="2181348"/>
                  </a:lnTo>
                  <a:lnTo>
                    <a:pt x="454394" y="2189768"/>
                  </a:lnTo>
                  <a:lnTo>
                    <a:pt x="458626" y="2187739"/>
                  </a:lnTo>
                  <a:lnTo>
                    <a:pt x="458608" y="2184029"/>
                  </a:lnTo>
                  <a:lnTo>
                    <a:pt x="454479" y="2181348"/>
                  </a:lnTo>
                  <a:lnTo>
                    <a:pt x="454721" y="2157508"/>
                  </a:lnTo>
                  <a:lnTo>
                    <a:pt x="456896" y="2158804"/>
                  </a:lnTo>
                  <a:lnTo>
                    <a:pt x="458484" y="2158449"/>
                  </a:lnTo>
                  <a:lnTo>
                    <a:pt x="458448" y="2151139"/>
                  </a:lnTo>
                  <a:lnTo>
                    <a:pt x="454751" y="2154483"/>
                  </a:lnTo>
                  <a:lnTo>
                    <a:pt x="454721" y="2157508"/>
                  </a:lnTo>
                  <a:lnTo>
                    <a:pt x="439824" y="2148632"/>
                  </a:lnTo>
                  <a:lnTo>
                    <a:pt x="425888" y="2138006"/>
                  </a:lnTo>
                  <a:lnTo>
                    <a:pt x="427176" y="2137471"/>
                  </a:lnTo>
                  <a:cubicBezTo>
                    <a:pt x="426863" y="2137831"/>
                    <a:pt x="425611" y="2138281"/>
                    <a:pt x="424360" y="2136841"/>
                  </a:cubicBezTo>
                  <a:close/>
                  <a:moveTo>
                    <a:pt x="458297" y="2119938"/>
                  </a:moveTo>
                  <a:lnTo>
                    <a:pt x="433478" y="2131324"/>
                  </a:lnTo>
                  <a:lnTo>
                    <a:pt x="444025" y="2138641"/>
                  </a:lnTo>
                  <a:lnTo>
                    <a:pt x="458433" y="2148029"/>
                  </a:lnTo>
                  <a:close/>
                  <a:moveTo>
                    <a:pt x="452947" y="2058761"/>
                  </a:moveTo>
                  <a:lnTo>
                    <a:pt x="452887" y="2058837"/>
                  </a:lnTo>
                  <a:lnTo>
                    <a:pt x="453207" y="2065413"/>
                  </a:lnTo>
                  <a:lnTo>
                    <a:pt x="327632" y="2119843"/>
                  </a:lnTo>
                  <a:cubicBezTo>
                    <a:pt x="284862" y="2141707"/>
                    <a:pt x="243710" y="2166631"/>
                    <a:pt x="204893" y="2195604"/>
                  </a:cubicBezTo>
                  <a:cubicBezTo>
                    <a:pt x="162842" y="2227277"/>
                    <a:pt x="123666" y="2262548"/>
                    <a:pt x="87725" y="2301419"/>
                  </a:cubicBezTo>
                  <a:cubicBezTo>
                    <a:pt x="67598" y="2323014"/>
                    <a:pt x="32016" y="2354686"/>
                    <a:pt x="20156" y="2383119"/>
                  </a:cubicBezTo>
                  <a:lnTo>
                    <a:pt x="13650" y="2395012"/>
                  </a:lnTo>
                  <a:lnTo>
                    <a:pt x="12473" y="2393849"/>
                  </a:lnTo>
                  <a:cubicBezTo>
                    <a:pt x="10272" y="2393759"/>
                    <a:pt x="10586" y="2398258"/>
                    <a:pt x="13596" y="2395109"/>
                  </a:cubicBezTo>
                  <a:lnTo>
                    <a:pt x="13650" y="2395012"/>
                  </a:lnTo>
                  <a:lnTo>
                    <a:pt x="17640" y="2398955"/>
                  </a:lnTo>
                  <a:cubicBezTo>
                    <a:pt x="20156" y="2403274"/>
                    <a:pt x="32016" y="2411193"/>
                    <a:pt x="37048" y="2412992"/>
                  </a:cubicBezTo>
                  <a:cubicBezTo>
                    <a:pt x="57894" y="2420910"/>
                    <a:pt x="34532" y="2424869"/>
                    <a:pt x="55019" y="2409393"/>
                  </a:cubicBezTo>
                  <a:cubicBezTo>
                    <a:pt x="59332" y="2405974"/>
                    <a:pt x="63195" y="2400845"/>
                    <a:pt x="66879" y="2395491"/>
                  </a:cubicBezTo>
                  <a:lnTo>
                    <a:pt x="74769" y="2384331"/>
                  </a:lnTo>
                  <a:lnTo>
                    <a:pt x="74491" y="2381411"/>
                  </a:lnTo>
                  <a:cubicBezTo>
                    <a:pt x="81321" y="2373856"/>
                    <a:pt x="87791" y="2365941"/>
                    <a:pt x="94620" y="2358386"/>
                  </a:cubicBezTo>
                  <a:lnTo>
                    <a:pt x="96680" y="2358265"/>
                  </a:lnTo>
                  <a:lnTo>
                    <a:pt x="116113" y="2335811"/>
                  </a:lnTo>
                  <a:lnTo>
                    <a:pt x="115407" y="2328364"/>
                  </a:lnTo>
                  <a:cubicBezTo>
                    <a:pt x="122953" y="2320790"/>
                    <a:pt x="130141" y="2313576"/>
                    <a:pt x="137328" y="2306002"/>
                  </a:cubicBezTo>
                  <a:cubicBezTo>
                    <a:pt x="139125" y="2304559"/>
                    <a:pt x="141640" y="2304559"/>
                    <a:pt x="143437" y="2305641"/>
                  </a:cubicBezTo>
                  <a:lnTo>
                    <a:pt x="145240" y="2306813"/>
                  </a:lnTo>
                  <a:lnTo>
                    <a:pt x="164288" y="2290286"/>
                  </a:lnTo>
                  <a:lnTo>
                    <a:pt x="162889" y="2289376"/>
                  </a:lnTo>
                  <a:cubicBezTo>
                    <a:pt x="160368" y="2287930"/>
                    <a:pt x="159648" y="2283595"/>
                    <a:pt x="162169" y="2281788"/>
                  </a:cubicBezTo>
                  <a:cubicBezTo>
                    <a:pt x="170813" y="2275284"/>
                    <a:pt x="179456" y="2268419"/>
                    <a:pt x="188100" y="2261555"/>
                  </a:cubicBezTo>
                  <a:cubicBezTo>
                    <a:pt x="189901" y="2260471"/>
                    <a:pt x="192062" y="2260109"/>
                    <a:pt x="193863" y="2261193"/>
                  </a:cubicBezTo>
                  <a:lnTo>
                    <a:pt x="196124" y="2262662"/>
                  </a:lnTo>
                  <a:lnTo>
                    <a:pt x="210454" y="2250229"/>
                  </a:lnTo>
                  <a:lnTo>
                    <a:pt x="209787" y="2243219"/>
                  </a:lnTo>
                  <a:cubicBezTo>
                    <a:pt x="218765" y="2236749"/>
                    <a:pt x="227743" y="2230278"/>
                    <a:pt x="236362" y="2223807"/>
                  </a:cubicBezTo>
                  <a:lnTo>
                    <a:pt x="241236" y="2223520"/>
                  </a:lnTo>
                  <a:lnTo>
                    <a:pt x="244788" y="2220438"/>
                  </a:lnTo>
                  <a:cubicBezTo>
                    <a:pt x="280010" y="2194885"/>
                    <a:pt x="317389" y="2172570"/>
                    <a:pt x="356205" y="2153135"/>
                  </a:cubicBezTo>
                  <a:cubicBezTo>
                    <a:pt x="375254" y="2143777"/>
                    <a:pt x="394662" y="2135139"/>
                    <a:pt x="414071" y="2126861"/>
                  </a:cubicBezTo>
                  <a:cubicBezTo>
                    <a:pt x="443452" y="2114444"/>
                    <a:pt x="453224" y="2110125"/>
                    <a:pt x="454302" y="2087940"/>
                  </a:cubicBezTo>
                  <a:lnTo>
                    <a:pt x="453207" y="2065413"/>
                  </a:lnTo>
                  <a:lnTo>
                    <a:pt x="453525" y="2065275"/>
                  </a:lnTo>
                  <a:close/>
                  <a:moveTo>
                    <a:pt x="513176" y="2011606"/>
                  </a:moveTo>
                  <a:lnTo>
                    <a:pt x="515078" y="2033310"/>
                  </a:lnTo>
                  <a:lnTo>
                    <a:pt x="535461" y="2025626"/>
                  </a:lnTo>
                  <a:lnTo>
                    <a:pt x="522301" y="2017205"/>
                  </a:lnTo>
                  <a:close/>
                  <a:moveTo>
                    <a:pt x="504468" y="1974185"/>
                  </a:moveTo>
                  <a:lnTo>
                    <a:pt x="503672" y="1974586"/>
                  </a:lnTo>
                  <a:lnTo>
                    <a:pt x="504511" y="1975135"/>
                  </a:lnTo>
                  <a:close/>
                  <a:moveTo>
                    <a:pt x="510837" y="1970974"/>
                  </a:moveTo>
                  <a:lnTo>
                    <a:pt x="510043" y="1971374"/>
                  </a:lnTo>
                  <a:lnTo>
                    <a:pt x="510450" y="1979021"/>
                  </a:lnTo>
                  <a:lnTo>
                    <a:pt x="511664" y="1979815"/>
                  </a:lnTo>
                  <a:lnTo>
                    <a:pt x="512628" y="1990117"/>
                  </a:lnTo>
                  <a:lnTo>
                    <a:pt x="513301" y="2000292"/>
                  </a:lnTo>
                  <a:lnTo>
                    <a:pt x="512628" y="1999869"/>
                  </a:lnTo>
                  <a:cubicBezTo>
                    <a:pt x="510479" y="1999146"/>
                    <a:pt x="512628" y="2004203"/>
                    <a:pt x="513345" y="2000952"/>
                  </a:cubicBezTo>
                  <a:lnTo>
                    <a:pt x="513301" y="2000292"/>
                  </a:lnTo>
                  <a:lnTo>
                    <a:pt x="544274" y="2019767"/>
                  </a:lnTo>
                  <a:lnTo>
                    <a:pt x="542362" y="2020456"/>
                  </a:lnTo>
                  <a:lnTo>
                    <a:pt x="540655" y="2023668"/>
                  </a:lnTo>
                  <a:lnTo>
                    <a:pt x="546105" y="2021614"/>
                  </a:lnTo>
                  <a:lnTo>
                    <a:pt x="545944" y="2020817"/>
                  </a:lnTo>
                  <a:lnTo>
                    <a:pt x="544274" y="2019767"/>
                  </a:lnTo>
                  <a:lnTo>
                    <a:pt x="562628" y="2013159"/>
                  </a:lnTo>
                  <a:lnTo>
                    <a:pt x="564787" y="2014571"/>
                  </a:lnTo>
                  <a:lnTo>
                    <a:pt x="572106" y="2011812"/>
                  </a:lnTo>
                  <a:lnTo>
                    <a:pt x="572454" y="2009621"/>
                  </a:lnTo>
                  <a:lnTo>
                    <a:pt x="562628" y="2013159"/>
                  </a:lnTo>
                  <a:lnTo>
                    <a:pt x="511664" y="1979815"/>
                  </a:lnTo>
                  <a:close/>
                  <a:moveTo>
                    <a:pt x="508831" y="1948607"/>
                  </a:moveTo>
                  <a:lnTo>
                    <a:pt x="509818" y="1967145"/>
                  </a:lnTo>
                  <a:lnTo>
                    <a:pt x="575901" y="2010381"/>
                  </a:lnTo>
                  <a:lnTo>
                    <a:pt x="594616" y="2003327"/>
                  </a:lnTo>
                  <a:lnTo>
                    <a:pt x="523133" y="1957259"/>
                  </a:lnTo>
                  <a:cubicBezTo>
                    <a:pt x="520260" y="1955267"/>
                    <a:pt x="515501" y="1953002"/>
                    <a:pt x="511012" y="1950421"/>
                  </a:cubicBezTo>
                  <a:close/>
                  <a:moveTo>
                    <a:pt x="761036" y="1925301"/>
                  </a:moveTo>
                  <a:lnTo>
                    <a:pt x="759977" y="1926142"/>
                  </a:lnTo>
                  <a:lnTo>
                    <a:pt x="761148" y="1925831"/>
                  </a:lnTo>
                  <a:close/>
                  <a:moveTo>
                    <a:pt x="510563" y="1909442"/>
                  </a:moveTo>
                  <a:lnTo>
                    <a:pt x="507408" y="1910958"/>
                  </a:lnTo>
                  <a:lnTo>
                    <a:pt x="507271" y="1915840"/>
                  </a:lnTo>
                  <a:lnTo>
                    <a:pt x="510132" y="1917708"/>
                  </a:lnTo>
                  <a:lnTo>
                    <a:pt x="509486" y="1930090"/>
                  </a:lnTo>
                  <a:cubicBezTo>
                    <a:pt x="509486" y="1931177"/>
                    <a:pt x="510204" y="1940958"/>
                    <a:pt x="508409" y="1936611"/>
                  </a:cubicBezTo>
                  <a:cubicBezTo>
                    <a:pt x="507331" y="1934800"/>
                    <a:pt x="508049" y="1935162"/>
                    <a:pt x="509127" y="1936249"/>
                  </a:cubicBezTo>
                  <a:cubicBezTo>
                    <a:pt x="515232" y="1944580"/>
                    <a:pt x="531033" y="1950739"/>
                    <a:pt x="539293" y="1956172"/>
                  </a:cubicBezTo>
                  <a:lnTo>
                    <a:pt x="603392" y="1997413"/>
                  </a:lnTo>
                  <a:lnTo>
                    <a:pt x="601063" y="1998556"/>
                  </a:lnTo>
                  <a:lnTo>
                    <a:pt x="600304" y="2001183"/>
                  </a:lnTo>
                  <a:lnTo>
                    <a:pt x="605774" y="1999120"/>
                  </a:lnTo>
                  <a:lnTo>
                    <a:pt x="605732" y="1998918"/>
                  </a:lnTo>
                  <a:lnTo>
                    <a:pt x="603392" y="1997413"/>
                  </a:lnTo>
                  <a:lnTo>
                    <a:pt x="619832" y="1989345"/>
                  </a:lnTo>
                  <a:lnTo>
                    <a:pt x="623385" y="1991666"/>
                  </a:lnTo>
                  <a:lnTo>
                    <a:pt x="627473" y="1989524"/>
                  </a:lnTo>
                  <a:lnTo>
                    <a:pt x="627638" y="1985515"/>
                  </a:lnTo>
                  <a:lnTo>
                    <a:pt x="619832" y="1989345"/>
                  </a:lnTo>
                  <a:lnTo>
                    <a:pt x="510132" y="1917708"/>
                  </a:lnTo>
                  <a:close/>
                  <a:moveTo>
                    <a:pt x="508027" y="1888875"/>
                  </a:moveTo>
                  <a:lnTo>
                    <a:pt x="507561" y="1905503"/>
                  </a:lnTo>
                  <a:lnTo>
                    <a:pt x="508409" y="1905095"/>
                  </a:lnTo>
                  <a:cubicBezTo>
                    <a:pt x="549708" y="1932264"/>
                    <a:pt x="591008" y="1959070"/>
                    <a:pt x="632307" y="1986239"/>
                  </a:cubicBezTo>
                  <a:lnTo>
                    <a:pt x="632274" y="1987008"/>
                  </a:lnTo>
                  <a:lnTo>
                    <a:pt x="648387" y="1978566"/>
                  </a:lnTo>
                  <a:lnTo>
                    <a:pt x="543733" y="1910875"/>
                  </a:lnTo>
                  <a:cubicBezTo>
                    <a:pt x="538355" y="1907641"/>
                    <a:pt x="529122" y="1903418"/>
                    <a:pt x="520427" y="1898612"/>
                  </a:cubicBezTo>
                  <a:close/>
                  <a:moveTo>
                    <a:pt x="821963" y="1876905"/>
                  </a:moveTo>
                  <a:lnTo>
                    <a:pt x="821830" y="1877011"/>
                  </a:lnTo>
                  <a:lnTo>
                    <a:pt x="822511" y="1877480"/>
                  </a:lnTo>
                  <a:close/>
                  <a:moveTo>
                    <a:pt x="508900" y="1857723"/>
                  </a:moveTo>
                  <a:lnTo>
                    <a:pt x="508384" y="1876117"/>
                  </a:lnTo>
                  <a:lnTo>
                    <a:pt x="508594" y="1877095"/>
                  </a:lnTo>
                  <a:cubicBezTo>
                    <a:pt x="517558" y="1890032"/>
                    <a:pt x="545526" y="1900813"/>
                    <a:pt x="558793" y="1909078"/>
                  </a:cubicBezTo>
                  <a:lnTo>
                    <a:pt x="658115" y="1973468"/>
                  </a:lnTo>
                  <a:lnTo>
                    <a:pt x="673968" y="1965162"/>
                  </a:lnTo>
                  <a:lnTo>
                    <a:pt x="672457" y="1964060"/>
                  </a:lnTo>
                  <a:cubicBezTo>
                    <a:pt x="653453" y="1956513"/>
                    <a:pt x="633732" y="1939264"/>
                    <a:pt x="616521" y="1928124"/>
                  </a:cubicBezTo>
                  <a:cubicBezTo>
                    <a:pt x="598952" y="1916624"/>
                    <a:pt x="580575" y="1902160"/>
                    <a:pt x="561706" y="1888640"/>
                  </a:cubicBezTo>
                  <a:close/>
                  <a:moveTo>
                    <a:pt x="504650" y="1852299"/>
                  </a:moveTo>
                  <a:cubicBezTo>
                    <a:pt x="501781" y="1853018"/>
                    <a:pt x="499630" y="1853018"/>
                    <a:pt x="503933" y="1854815"/>
                  </a:cubicBezTo>
                  <a:lnTo>
                    <a:pt x="504640" y="1855229"/>
                  </a:lnTo>
                  <a:lnTo>
                    <a:pt x="504818" y="1852427"/>
                  </a:lnTo>
                  <a:close/>
                  <a:moveTo>
                    <a:pt x="857776" y="1838784"/>
                  </a:moveTo>
                  <a:lnTo>
                    <a:pt x="857599" y="1838992"/>
                  </a:lnTo>
                  <a:lnTo>
                    <a:pt x="858679" y="1839804"/>
                  </a:lnTo>
                  <a:close/>
                  <a:moveTo>
                    <a:pt x="512617" y="1828404"/>
                  </a:moveTo>
                  <a:lnTo>
                    <a:pt x="509881" y="1847214"/>
                  </a:lnTo>
                  <a:lnTo>
                    <a:pt x="683825" y="1959997"/>
                  </a:lnTo>
                  <a:lnTo>
                    <a:pt x="702788" y="1950061"/>
                  </a:lnTo>
                  <a:close/>
                  <a:moveTo>
                    <a:pt x="516741" y="1800046"/>
                  </a:moveTo>
                  <a:lnTo>
                    <a:pt x="514244" y="1817213"/>
                  </a:lnTo>
                  <a:lnTo>
                    <a:pt x="515725" y="1817779"/>
                  </a:lnTo>
                  <a:cubicBezTo>
                    <a:pt x="517530" y="1819173"/>
                    <a:pt x="519877" y="1821241"/>
                    <a:pt x="521682" y="1822860"/>
                  </a:cubicBezTo>
                  <a:cubicBezTo>
                    <a:pt x="540455" y="1840488"/>
                    <a:pt x="569335" y="1853079"/>
                    <a:pt x="590996" y="1867109"/>
                  </a:cubicBezTo>
                  <a:lnTo>
                    <a:pt x="712139" y="1944889"/>
                  </a:lnTo>
                  <a:lnTo>
                    <a:pt x="710377" y="1946085"/>
                  </a:lnTo>
                  <a:lnTo>
                    <a:pt x="712373" y="1945039"/>
                  </a:lnTo>
                  <a:lnTo>
                    <a:pt x="712139" y="1944889"/>
                  </a:lnTo>
                  <a:lnTo>
                    <a:pt x="723713" y="1937034"/>
                  </a:lnTo>
                  <a:lnTo>
                    <a:pt x="726272" y="1937757"/>
                  </a:lnTo>
                  <a:lnTo>
                    <a:pt x="728505" y="1936586"/>
                  </a:lnTo>
                  <a:lnTo>
                    <a:pt x="724796" y="1933706"/>
                  </a:lnTo>
                  <a:cubicBezTo>
                    <a:pt x="721321" y="1931683"/>
                    <a:pt x="717711" y="1929884"/>
                    <a:pt x="716628" y="1929344"/>
                  </a:cubicBezTo>
                  <a:cubicBezTo>
                    <a:pt x="692441" y="1917113"/>
                    <a:pt x="669697" y="1899126"/>
                    <a:pt x="646953" y="1884376"/>
                  </a:cubicBezTo>
                  <a:cubicBezTo>
                    <a:pt x="619155" y="1866749"/>
                    <a:pt x="591357" y="1848762"/>
                    <a:pt x="563920" y="1830775"/>
                  </a:cubicBezTo>
                  <a:cubicBezTo>
                    <a:pt x="557964" y="1826997"/>
                    <a:pt x="548668" y="1819083"/>
                    <a:pt x="539056" y="1811933"/>
                  </a:cubicBezTo>
                  <a:close/>
                  <a:moveTo>
                    <a:pt x="520327" y="1775392"/>
                  </a:moveTo>
                  <a:lnTo>
                    <a:pt x="518231" y="1789802"/>
                  </a:lnTo>
                  <a:lnTo>
                    <a:pt x="737520" y="1931134"/>
                  </a:lnTo>
                  <a:lnTo>
                    <a:pt x="747706" y="1922983"/>
                  </a:lnTo>
                  <a:close/>
                  <a:moveTo>
                    <a:pt x="518055" y="1753403"/>
                  </a:moveTo>
                  <a:lnTo>
                    <a:pt x="517585" y="1754272"/>
                  </a:lnTo>
                  <a:lnTo>
                    <a:pt x="517635" y="1755562"/>
                  </a:lnTo>
                  <a:close/>
                  <a:moveTo>
                    <a:pt x="525527" y="1747272"/>
                  </a:moveTo>
                  <a:lnTo>
                    <a:pt x="523381" y="1754397"/>
                  </a:lnTo>
                  <a:lnTo>
                    <a:pt x="521854" y="1764895"/>
                  </a:lnTo>
                  <a:lnTo>
                    <a:pt x="523723" y="1766233"/>
                  </a:lnTo>
                  <a:cubicBezTo>
                    <a:pt x="526868" y="1768257"/>
                    <a:pt x="530462" y="1770505"/>
                    <a:pt x="532259" y="1771765"/>
                  </a:cubicBezTo>
                  <a:cubicBezTo>
                    <a:pt x="558854" y="1789393"/>
                    <a:pt x="585449" y="1806301"/>
                    <a:pt x="612404" y="1823570"/>
                  </a:cubicBezTo>
                  <a:lnTo>
                    <a:pt x="755669" y="1916611"/>
                  </a:lnTo>
                  <a:lnTo>
                    <a:pt x="769622" y="1905446"/>
                  </a:lnTo>
                  <a:lnTo>
                    <a:pt x="767033" y="1903346"/>
                  </a:lnTo>
                  <a:cubicBezTo>
                    <a:pt x="763260" y="1901277"/>
                    <a:pt x="759217" y="1899478"/>
                    <a:pt x="756880" y="1898039"/>
                  </a:cubicBezTo>
                  <a:cubicBezTo>
                    <a:pt x="728848" y="1879692"/>
                    <a:pt x="700815" y="1861704"/>
                    <a:pt x="672423" y="1843356"/>
                  </a:cubicBezTo>
                  <a:cubicBezTo>
                    <a:pt x="639718" y="1822131"/>
                    <a:pt x="607013" y="1800905"/>
                    <a:pt x="573949" y="1779679"/>
                  </a:cubicBezTo>
                  <a:cubicBezTo>
                    <a:pt x="567659" y="1775542"/>
                    <a:pt x="557596" y="1766818"/>
                    <a:pt x="547174" y="1758948"/>
                  </a:cubicBezTo>
                  <a:close/>
                  <a:moveTo>
                    <a:pt x="518243" y="1743344"/>
                  </a:moveTo>
                  <a:lnTo>
                    <a:pt x="519844" y="1744208"/>
                  </a:lnTo>
                  <a:lnTo>
                    <a:pt x="519881" y="1744020"/>
                  </a:lnTo>
                  <a:close/>
                  <a:moveTo>
                    <a:pt x="533310" y="1721428"/>
                  </a:moveTo>
                  <a:lnTo>
                    <a:pt x="528156" y="1738542"/>
                  </a:lnTo>
                  <a:lnTo>
                    <a:pt x="777042" y="1899507"/>
                  </a:lnTo>
                  <a:lnTo>
                    <a:pt x="791621" y="1887841"/>
                  </a:lnTo>
                  <a:close/>
                  <a:moveTo>
                    <a:pt x="947189" y="1693969"/>
                  </a:moveTo>
                  <a:lnTo>
                    <a:pt x="946200" y="1695991"/>
                  </a:lnTo>
                  <a:lnTo>
                    <a:pt x="947480" y="1695689"/>
                  </a:lnTo>
                  <a:close/>
                  <a:moveTo>
                    <a:pt x="541628" y="1693811"/>
                  </a:moveTo>
                  <a:lnTo>
                    <a:pt x="536085" y="1712216"/>
                  </a:lnTo>
                  <a:lnTo>
                    <a:pt x="543086" y="1717573"/>
                  </a:lnTo>
                  <a:cubicBezTo>
                    <a:pt x="547635" y="1720087"/>
                    <a:pt x="552410" y="1722332"/>
                    <a:pt x="555113" y="1724128"/>
                  </a:cubicBezTo>
                  <a:lnTo>
                    <a:pt x="651694" y="1786259"/>
                  </a:lnTo>
                  <a:lnTo>
                    <a:pt x="799587" y="1881467"/>
                  </a:lnTo>
                  <a:lnTo>
                    <a:pt x="813051" y="1870692"/>
                  </a:lnTo>
                  <a:lnTo>
                    <a:pt x="805889" y="1865359"/>
                  </a:lnTo>
                  <a:cubicBezTo>
                    <a:pt x="800979" y="1862666"/>
                    <a:pt x="795844" y="1860241"/>
                    <a:pt x="792600" y="1858087"/>
                  </a:cubicBezTo>
                  <a:cubicBezTo>
                    <a:pt x="760166" y="1837257"/>
                    <a:pt x="727733" y="1816426"/>
                    <a:pt x="694939" y="1795237"/>
                  </a:cubicBezTo>
                  <a:cubicBezTo>
                    <a:pt x="659622" y="1772252"/>
                    <a:pt x="623584" y="1749267"/>
                    <a:pt x="588268" y="1726282"/>
                  </a:cubicBezTo>
                  <a:cubicBezTo>
                    <a:pt x="581781" y="1721973"/>
                    <a:pt x="560091" y="1703320"/>
                    <a:pt x="545242" y="1695021"/>
                  </a:cubicBezTo>
                  <a:close/>
                  <a:moveTo>
                    <a:pt x="548962" y="1669457"/>
                  </a:moveTo>
                  <a:lnTo>
                    <a:pt x="543960" y="1686067"/>
                  </a:lnTo>
                  <a:lnTo>
                    <a:pt x="820861" y="1864442"/>
                  </a:lnTo>
                  <a:lnTo>
                    <a:pt x="833876" y="1854027"/>
                  </a:lnTo>
                  <a:close/>
                  <a:moveTo>
                    <a:pt x="559455" y="1643800"/>
                  </a:moveTo>
                  <a:lnTo>
                    <a:pt x="554143" y="1654858"/>
                  </a:lnTo>
                  <a:lnTo>
                    <a:pt x="553600" y="1660656"/>
                  </a:lnTo>
                  <a:cubicBezTo>
                    <a:pt x="557917" y="1667865"/>
                    <a:pt x="575905" y="1675074"/>
                    <a:pt x="582741" y="1679400"/>
                  </a:cubicBezTo>
                  <a:cubicBezTo>
                    <a:pt x="615479" y="1700667"/>
                    <a:pt x="647858" y="1721934"/>
                    <a:pt x="680236" y="1742841"/>
                  </a:cubicBezTo>
                  <a:lnTo>
                    <a:pt x="840915" y="1846805"/>
                  </a:lnTo>
                  <a:lnTo>
                    <a:pt x="851202" y="1834175"/>
                  </a:lnTo>
                  <a:lnTo>
                    <a:pt x="840871" y="1826377"/>
                  </a:lnTo>
                  <a:cubicBezTo>
                    <a:pt x="835205" y="1823223"/>
                    <a:pt x="829179" y="1820339"/>
                    <a:pt x="825221" y="1817816"/>
                  </a:cubicBezTo>
                  <a:cubicBezTo>
                    <a:pt x="789605" y="1795107"/>
                    <a:pt x="754348" y="1772038"/>
                    <a:pt x="719091" y="1749329"/>
                  </a:cubicBezTo>
                  <a:cubicBezTo>
                    <a:pt x="682755" y="1725178"/>
                    <a:pt x="646059" y="1701388"/>
                    <a:pt x="609363" y="1677958"/>
                  </a:cubicBezTo>
                  <a:cubicBezTo>
                    <a:pt x="603697" y="1674443"/>
                    <a:pt x="580425" y="1654708"/>
                    <a:pt x="565045" y="1645821"/>
                  </a:cubicBezTo>
                  <a:close/>
                  <a:moveTo>
                    <a:pt x="571173" y="1619409"/>
                  </a:moveTo>
                  <a:lnTo>
                    <a:pt x="562905" y="1636619"/>
                  </a:lnTo>
                  <a:lnTo>
                    <a:pt x="856998" y="1827058"/>
                  </a:lnTo>
                  <a:lnTo>
                    <a:pt x="868956" y="1812376"/>
                  </a:lnTo>
                  <a:close/>
                  <a:moveTo>
                    <a:pt x="583792" y="1595348"/>
                  </a:moveTo>
                  <a:lnTo>
                    <a:pt x="580595" y="1599795"/>
                  </a:lnTo>
                  <a:lnTo>
                    <a:pt x="577201" y="1606862"/>
                  </a:lnTo>
                  <a:lnTo>
                    <a:pt x="578701" y="1612654"/>
                  </a:lnTo>
                  <a:cubicBezTo>
                    <a:pt x="584816" y="1620939"/>
                    <a:pt x="601723" y="1627424"/>
                    <a:pt x="610356" y="1633188"/>
                  </a:cubicBezTo>
                  <a:cubicBezTo>
                    <a:pt x="646328" y="1656604"/>
                    <a:pt x="682300" y="1679660"/>
                    <a:pt x="718272" y="1703437"/>
                  </a:cubicBezTo>
                  <a:lnTo>
                    <a:pt x="875107" y="1804824"/>
                  </a:lnTo>
                  <a:lnTo>
                    <a:pt x="885797" y="1791699"/>
                  </a:lnTo>
                  <a:lnTo>
                    <a:pt x="872233" y="1781205"/>
                  </a:lnTo>
                  <a:cubicBezTo>
                    <a:pt x="866207" y="1777828"/>
                    <a:pt x="859822" y="1774766"/>
                    <a:pt x="856045" y="1772244"/>
                  </a:cubicBezTo>
                  <a:cubicBezTo>
                    <a:pt x="820433" y="1749188"/>
                    <a:pt x="784821" y="1726132"/>
                    <a:pt x="749208" y="1703076"/>
                  </a:cubicBezTo>
                  <a:cubicBezTo>
                    <a:pt x="711078" y="1678579"/>
                    <a:pt x="673307" y="1654082"/>
                    <a:pt x="635537" y="1629585"/>
                  </a:cubicBezTo>
                  <a:cubicBezTo>
                    <a:pt x="627443" y="1624181"/>
                    <a:pt x="604578" y="1607025"/>
                    <a:pt x="591375" y="1598936"/>
                  </a:cubicBezTo>
                  <a:close/>
                  <a:moveTo>
                    <a:pt x="600137" y="1572608"/>
                  </a:moveTo>
                  <a:lnTo>
                    <a:pt x="589059" y="1588021"/>
                  </a:lnTo>
                  <a:lnTo>
                    <a:pt x="891978" y="1784111"/>
                  </a:lnTo>
                  <a:lnTo>
                    <a:pt x="892922" y="1782952"/>
                  </a:lnTo>
                  <a:lnTo>
                    <a:pt x="901282" y="1766979"/>
                  </a:lnTo>
                  <a:close/>
                  <a:moveTo>
                    <a:pt x="617004" y="1552019"/>
                  </a:moveTo>
                  <a:lnTo>
                    <a:pt x="613024" y="1554681"/>
                  </a:lnTo>
                  <a:lnTo>
                    <a:pt x="604867" y="1566028"/>
                  </a:lnTo>
                  <a:lnTo>
                    <a:pt x="608788" y="1570104"/>
                  </a:lnTo>
                  <a:cubicBezTo>
                    <a:pt x="623484" y="1580698"/>
                    <a:pt x="651289" y="1593627"/>
                    <a:pt x="658038" y="1598230"/>
                  </a:cubicBezTo>
                  <a:cubicBezTo>
                    <a:pt x="695833" y="1622779"/>
                    <a:pt x="733987" y="1647329"/>
                    <a:pt x="772141" y="1671878"/>
                  </a:cubicBezTo>
                  <a:lnTo>
                    <a:pt x="876886" y="1739750"/>
                  </a:lnTo>
                  <a:cubicBezTo>
                    <a:pt x="884085" y="1744443"/>
                    <a:pt x="897043" y="1756718"/>
                    <a:pt x="905322" y="1758162"/>
                  </a:cubicBezTo>
                  <a:lnTo>
                    <a:pt x="905748" y="1758447"/>
                  </a:lnTo>
                  <a:lnTo>
                    <a:pt x="907877" y="1754380"/>
                  </a:lnTo>
                  <a:lnTo>
                    <a:pt x="908516" y="1752476"/>
                  </a:lnTo>
                  <a:lnTo>
                    <a:pt x="911873" y="1746745"/>
                  </a:lnTo>
                  <a:lnTo>
                    <a:pt x="913137" y="1744331"/>
                  </a:lnTo>
                  <a:lnTo>
                    <a:pt x="751624" y="1639386"/>
                  </a:lnTo>
                  <a:lnTo>
                    <a:pt x="645800" y="1570793"/>
                  </a:lnTo>
                  <a:cubicBezTo>
                    <a:pt x="639321" y="1566460"/>
                    <a:pt x="625283" y="1553103"/>
                    <a:pt x="617004" y="1552019"/>
                  </a:cubicBezTo>
                  <a:close/>
                  <a:moveTo>
                    <a:pt x="632077" y="1528174"/>
                  </a:moveTo>
                  <a:lnTo>
                    <a:pt x="621373" y="1543065"/>
                  </a:lnTo>
                  <a:lnTo>
                    <a:pt x="917889" y="1735253"/>
                  </a:lnTo>
                  <a:lnTo>
                    <a:pt x="926742" y="1718340"/>
                  </a:lnTo>
                  <a:close/>
                  <a:moveTo>
                    <a:pt x="653005" y="1511231"/>
                  </a:moveTo>
                  <a:cubicBezTo>
                    <a:pt x="653005" y="1511231"/>
                    <a:pt x="649938" y="1515737"/>
                    <a:pt x="646555" y="1519161"/>
                  </a:cubicBezTo>
                  <a:lnTo>
                    <a:pt x="640401" y="1520224"/>
                  </a:lnTo>
                  <a:lnTo>
                    <a:pt x="639058" y="1521498"/>
                  </a:lnTo>
                  <a:lnTo>
                    <a:pt x="647665" y="1530577"/>
                  </a:lnTo>
                  <a:cubicBezTo>
                    <a:pt x="662636" y="1541508"/>
                    <a:pt x="690446" y="1554214"/>
                    <a:pt x="697754" y="1558810"/>
                  </a:cubicBezTo>
                  <a:cubicBezTo>
                    <a:pt x="733120" y="1581878"/>
                    <a:pt x="768485" y="1604587"/>
                    <a:pt x="804212" y="1627655"/>
                  </a:cubicBezTo>
                  <a:cubicBezTo>
                    <a:pt x="836330" y="1648561"/>
                    <a:pt x="869170" y="1669827"/>
                    <a:pt x="901649" y="1690733"/>
                  </a:cubicBezTo>
                  <a:cubicBezTo>
                    <a:pt x="908866" y="1695419"/>
                    <a:pt x="922218" y="1708035"/>
                    <a:pt x="930879" y="1709837"/>
                  </a:cubicBezTo>
                  <a:lnTo>
                    <a:pt x="931109" y="1709996"/>
                  </a:lnTo>
                  <a:lnTo>
                    <a:pt x="931465" y="1709317"/>
                  </a:lnTo>
                  <a:lnTo>
                    <a:pt x="932323" y="1704881"/>
                  </a:lnTo>
                  <a:lnTo>
                    <a:pt x="937310" y="1694850"/>
                  </a:lnTo>
                  <a:lnTo>
                    <a:pt x="937451" y="1694942"/>
                  </a:lnTo>
                  <a:lnTo>
                    <a:pt x="937756" y="1693952"/>
                  </a:lnTo>
                  <a:lnTo>
                    <a:pt x="937310" y="1694850"/>
                  </a:lnTo>
                  <a:lnTo>
                    <a:pt x="777868" y="1591971"/>
                  </a:lnTo>
                  <a:cubicBezTo>
                    <a:pt x="745389" y="1570705"/>
                    <a:pt x="712911" y="1549799"/>
                    <a:pt x="680432" y="1528532"/>
                  </a:cubicBezTo>
                  <a:cubicBezTo>
                    <a:pt x="675019" y="1525649"/>
                    <a:pt x="659501" y="1510871"/>
                    <a:pt x="653005" y="1511231"/>
                  </a:cubicBezTo>
                  <a:close/>
                  <a:moveTo>
                    <a:pt x="985339" y="1495418"/>
                  </a:moveTo>
                  <a:lnTo>
                    <a:pt x="985283" y="1496120"/>
                  </a:lnTo>
                  <a:lnTo>
                    <a:pt x="985837" y="1495754"/>
                  </a:lnTo>
                  <a:close/>
                  <a:moveTo>
                    <a:pt x="674395" y="1487992"/>
                  </a:moveTo>
                  <a:lnTo>
                    <a:pt x="658358" y="1503198"/>
                  </a:lnTo>
                  <a:lnTo>
                    <a:pt x="940390" y="1685410"/>
                  </a:lnTo>
                  <a:lnTo>
                    <a:pt x="946853" y="1664454"/>
                  </a:lnTo>
                  <a:close/>
                  <a:moveTo>
                    <a:pt x="693456" y="1469919"/>
                  </a:moveTo>
                  <a:lnTo>
                    <a:pt x="680597" y="1482112"/>
                  </a:lnTo>
                  <a:lnTo>
                    <a:pt x="685072" y="1486889"/>
                  </a:lnTo>
                  <a:cubicBezTo>
                    <a:pt x="698812" y="1496905"/>
                    <a:pt x="724974" y="1508950"/>
                    <a:pt x="731463" y="1513281"/>
                  </a:cubicBezTo>
                  <a:lnTo>
                    <a:pt x="837822" y="1582217"/>
                  </a:lnTo>
                  <a:cubicBezTo>
                    <a:pt x="867386" y="1601345"/>
                    <a:pt x="896950" y="1620474"/>
                    <a:pt x="926514" y="1639603"/>
                  </a:cubicBezTo>
                  <a:cubicBezTo>
                    <a:pt x="929218" y="1641407"/>
                    <a:pt x="934176" y="1645558"/>
                    <a:pt x="939268" y="1649302"/>
                  </a:cubicBezTo>
                  <a:lnTo>
                    <a:pt x="949788" y="1654935"/>
                  </a:lnTo>
                  <a:lnTo>
                    <a:pt x="954695" y="1639026"/>
                  </a:lnTo>
                  <a:lnTo>
                    <a:pt x="807897" y="1543959"/>
                  </a:lnTo>
                  <a:cubicBezTo>
                    <a:pt x="776891" y="1524109"/>
                    <a:pt x="746606" y="1504258"/>
                    <a:pt x="715960" y="1484408"/>
                  </a:cubicBezTo>
                  <a:cubicBezTo>
                    <a:pt x="713617" y="1482964"/>
                    <a:pt x="709290" y="1479355"/>
                    <a:pt x="704829" y="1476062"/>
                  </a:cubicBezTo>
                  <a:close/>
                  <a:moveTo>
                    <a:pt x="719349" y="1451993"/>
                  </a:moveTo>
                  <a:lnTo>
                    <a:pt x="701707" y="1463462"/>
                  </a:lnTo>
                  <a:lnTo>
                    <a:pt x="957638" y="1629481"/>
                  </a:lnTo>
                  <a:lnTo>
                    <a:pt x="961992" y="1615365"/>
                  </a:lnTo>
                  <a:lnTo>
                    <a:pt x="962826" y="1610004"/>
                  </a:lnTo>
                  <a:close/>
                  <a:moveTo>
                    <a:pt x="989957" y="1437788"/>
                  </a:moveTo>
                  <a:lnTo>
                    <a:pt x="989902" y="1438472"/>
                  </a:lnTo>
                  <a:lnTo>
                    <a:pt x="990531" y="1438158"/>
                  </a:lnTo>
                  <a:close/>
                  <a:moveTo>
                    <a:pt x="742902" y="1436682"/>
                  </a:moveTo>
                  <a:lnTo>
                    <a:pt x="725918" y="1447723"/>
                  </a:lnTo>
                  <a:lnTo>
                    <a:pt x="727719" y="1449647"/>
                  </a:lnTo>
                  <a:cubicBezTo>
                    <a:pt x="741791" y="1460029"/>
                    <a:pt x="768314" y="1472496"/>
                    <a:pt x="774793" y="1476832"/>
                  </a:cubicBezTo>
                  <a:cubicBezTo>
                    <a:pt x="807188" y="1497428"/>
                    <a:pt x="839223" y="1518385"/>
                    <a:pt x="871258" y="1539342"/>
                  </a:cubicBezTo>
                  <a:cubicBezTo>
                    <a:pt x="898614" y="1557048"/>
                    <a:pt x="925969" y="1574753"/>
                    <a:pt x="953325" y="1592458"/>
                  </a:cubicBezTo>
                  <a:lnTo>
                    <a:pt x="964346" y="1600226"/>
                  </a:lnTo>
                  <a:lnTo>
                    <a:pt x="967136" y="1582290"/>
                  </a:lnTo>
                  <a:lnTo>
                    <a:pt x="832384" y="1494537"/>
                  </a:lnTo>
                  <a:cubicBezTo>
                    <a:pt x="805388" y="1477193"/>
                    <a:pt x="778032" y="1454429"/>
                    <a:pt x="749237" y="1440337"/>
                  </a:cubicBezTo>
                  <a:close/>
                  <a:moveTo>
                    <a:pt x="763807" y="1423093"/>
                  </a:moveTo>
                  <a:lnTo>
                    <a:pt x="751836" y="1430875"/>
                  </a:lnTo>
                  <a:lnTo>
                    <a:pt x="968802" y="1571574"/>
                  </a:lnTo>
                  <a:lnTo>
                    <a:pt x="971096" y="1556826"/>
                  </a:lnTo>
                  <a:close/>
                  <a:moveTo>
                    <a:pt x="787076" y="1407966"/>
                  </a:moveTo>
                  <a:lnTo>
                    <a:pt x="770886" y="1418491"/>
                  </a:lnTo>
                  <a:lnTo>
                    <a:pt x="772667" y="1420305"/>
                  </a:lnTo>
                  <a:cubicBezTo>
                    <a:pt x="785052" y="1429370"/>
                    <a:pt x="805677" y="1438183"/>
                    <a:pt x="813766" y="1443565"/>
                  </a:cubicBezTo>
                  <a:cubicBezTo>
                    <a:pt x="841446" y="1461505"/>
                    <a:pt x="869125" y="1479445"/>
                    <a:pt x="897165" y="1497384"/>
                  </a:cubicBezTo>
                  <a:cubicBezTo>
                    <a:pt x="919093" y="1511377"/>
                    <a:pt x="946054" y="1524294"/>
                    <a:pt x="965825" y="1541875"/>
                  </a:cubicBezTo>
                  <a:cubicBezTo>
                    <a:pt x="966724" y="1542593"/>
                    <a:pt x="969600" y="1544925"/>
                    <a:pt x="972565" y="1547033"/>
                  </a:cubicBezTo>
                  <a:lnTo>
                    <a:pt x="972615" y="1547059"/>
                  </a:lnTo>
                  <a:lnTo>
                    <a:pt x="975362" y="1529393"/>
                  </a:lnTo>
                  <a:lnTo>
                    <a:pt x="854387" y="1451100"/>
                  </a:lnTo>
                  <a:cubicBezTo>
                    <a:pt x="834615" y="1438183"/>
                    <a:pt x="813047" y="1418808"/>
                    <a:pt x="791119" y="1409838"/>
                  </a:cubicBezTo>
                  <a:close/>
                  <a:moveTo>
                    <a:pt x="810570" y="1393562"/>
                  </a:moveTo>
                  <a:lnTo>
                    <a:pt x="806181" y="1395546"/>
                  </a:lnTo>
                  <a:lnTo>
                    <a:pt x="796645" y="1401745"/>
                  </a:lnTo>
                  <a:lnTo>
                    <a:pt x="976348" y="1518622"/>
                  </a:lnTo>
                  <a:lnTo>
                    <a:pt x="977156" y="1501241"/>
                  </a:lnTo>
                  <a:close/>
                  <a:moveTo>
                    <a:pt x="810015" y="1381162"/>
                  </a:moveTo>
                  <a:lnTo>
                    <a:pt x="811776" y="1384163"/>
                  </a:lnTo>
                  <a:lnTo>
                    <a:pt x="812864" y="1383562"/>
                  </a:lnTo>
                  <a:lnTo>
                    <a:pt x="812539" y="1383330"/>
                  </a:lnTo>
                  <a:cubicBezTo>
                    <a:pt x="812179" y="1382607"/>
                    <a:pt x="810375" y="1382246"/>
                    <a:pt x="810015" y="1381162"/>
                  </a:cubicBezTo>
                  <a:close/>
                  <a:moveTo>
                    <a:pt x="839061" y="1380683"/>
                  </a:moveTo>
                  <a:lnTo>
                    <a:pt x="820543" y="1389054"/>
                  </a:lnTo>
                  <a:lnTo>
                    <a:pt x="867675" y="1422762"/>
                  </a:lnTo>
                  <a:cubicBezTo>
                    <a:pt x="888098" y="1434642"/>
                    <a:pt x="909197" y="1445663"/>
                    <a:pt x="926869" y="1457045"/>
                  </a:cubicBezTo>
                  <a:cubicBezTo>
                    <a:pt x="935345" y="1462646"/>
                    <a:pt x="944722" y="1467976"/>
                    <a:pt x="953919" y="1473577"/>
                  </a:cubicBezTo>
                  <a:lnTo>
                    <a:pt x="977670" y="1490184"/>
                  </a:lnTo>
                  <a:lnTo>
                    <a:pt x="978500" y="1472322"/>
                  </a:lnTo>
                  <a:lnTo>
                    <a:pt x="880344" y="1407902"/>
                  </a:lnTo>
                  <a:cubicBezTo>
                    <a:pt x="874573" y="1404107"/>
                    <a:pt x="866549" y="1397151"/>
                    <a:pt x="858253" y="1390918"/>
                  </a:cubicBezTo>
                  <a:close/>
                  <a:moveTo>
                    <a:pt x="865283" y="1368829"/>
                  </a:moveTo>
                  <a:lnTo>
                    <a:pt x="849429" y="1375996"/>
                  </a:lnTo>
                  <a:lnTo>
                    <a:pt x="979034" y="1460829"/>
                  </a:lnTo>
                  <a:lnTo>
                    <a:pt x="979864" y="1442965"/>
                  </a:lnTo>
                  <a:close/>
                  <a:moveTo>
                    <a:pt x="893838" y="1355921"/>
                  </a:moveTo>
                  <a:lnTo>
                    <a:pt x="875646" y="1364145"/>
                  </a:lnTo>
                  <a:lnTo>
                    <a:pt x="980273" y="1431549"/>
                  </a:lnTo>
                  <a:lnTo>
                    <a:pt x="979572" y="1412810"/>
                  </a:lnTo>
                  <a:lnTo>
                    <a:pt x="916766" y="1371934"/>
                  </a:lnTo>
                  <a:cubicBezTo>
                    <a:pt x="912827" y="1369249"/>
                    <a:pt x="907187" y="1364417"/>
                    <a:pt x="901324" y="1360031"/>
                  </a:cubicBezTo>
                  <a:close/>
                  <a:moveTo>
                    <a:pt x="861621" y="1355109"/>
                  </a:moveTo>
                  <a:lnTo>
                    <a:pt x="861459" y="1358851"/>
                  </a:lnTo>
                  <a:lnTo>
                    <a:pt x="865108" y="1357355"/>
                  </a:lnTo>
                  <a:close/>
                  <a:moveTo>
                    <a:pt x="917562" y="1345196"/>
                  </a:moveTo>
                  <a:lnTo>
                    <a:pt x="902979" y="1351789"/>
                  </a:lnTo>
                  <a:lnTo>
                    <a:pt x="910678" y="1356541"/>
                  </a:lnTo>
                  <a:lnTo>
                    <a:pt x="979144" y="1401351"/>
                  </a:lnTo>
                  <a:lnTo>
                    <a:pt x="978512" y="1384465"/>
                  </a:lnTo>
                  <a:close/>
                  <a:moveTo>
                    <a:pt x="918857" y="1334647"/>
                  </a:moveTo>
                  <a:lnTo>
                    <a:pt x="918826" y="1335347"/>
                  </a:lnTo>
                  <a:lnTo>
                    <a:pt x="919512" y="1335066"/>
                  </a:lnTo>
                  <a:close/>
                  <a:moveTo>
                    <a:pt x="946992" y="1333683"/>
                  </a:moveTo>
                  <a:lnTo>
                    <a:pt x="928246" y="1340646"/>
                  </a:lnTo>
                  <a:lnTo>
                    <a:pt x="976854" y="1371700"/>
                  </a:lnTo>
                  <a:lnTo>
                    <a:pt x="977469" y="1380531"/>
                  </a:lnTo>
                  <a:lnTo>
                    <a:pt x="978349" y="1380116"/>
                  </a:lnTo>
                  <a:lnTo>
                    <a:pt x="978064" y="1372472"/>
                  </a:lnTo>
                  <a:lnTo>
                    <a:pt x="976854" y="1371700"/>
                  </a:lnTo>
                  <a:lnTo>
                    <a:pt x="975518" y="1352502"/>
                  </a:lnTo>
                  <a:lnTo>
                    <a:pt x="977357" y="1353580"/>
                  </a:lnTo>
                  <a:lnTo>
                    <a:pt x="977128" y="1347474"/>
                  </a:lnTo>
                  <a:lnTo>
                    <a:pt x="975298" y="1349345"/>
                  </a:lnTo>
                  <a:lnTo>
                    <a:pt x="975518" y="1352502"/>
                  </a:lnTo>
                  <a:lnTo>
                    <a:pt x="960509" y="1343699"/>
                  </a:lnTo>
                  <a:close/>
                  <a:moveTo>
                    <a:pt x="976207" y="1322833"/>
                  </a:moveTo>
                  <a:lnTo>
                    <a:pt x="958452" y="1329427"/>
                  </a:lnTo>
                  <a:lnTo>
                    <a:pt x="965891" y="1334289"/>
                  </a:lnTo>
                  <a:lnTo>
                    <a:pt x="976910" y="1341646"/>
                  </a:lnTo>
                  <a:close/>
                  <a:moveTo>
                    <a:pt x="1028437" y="1303435"/>
                  </a:moveTo>
                  <a:lnTo>
                    <a:pt x="1023919" y="1305113"/>
                  </a:lnTo>
                  <a:lnTo>
                    <a:pt x="986965" y="1329834"/>
                  </a:lnTo>
                  <a:cubicBezTo>
                    <a:pt x="987686" y="1341360"/>
                    <a:pt x="988407" y="1352886"/>
                    <a:pt x="988767" y="1364773"/>
                  </a:cubicBezTo>
                  <a:lnTo>
                    <a:pt x="989664" y="1408237"/>
                  </a:lnTo>
                  <a:lnTo>
                    <a:pt x="990531" y="1408804"/>
                  </a:lnTo>
                  <a:lnTo>
                    <a:pt x="991000" y="1410997"/>
                  </a:lnTo>
                  <a:lnTo>
                    <a:pt x="989692" y="1409639"/>
                  </a:lnTo>
                  <a:lnTo>
                    <a:pt x="989818" y="1415748"/>
                  </a:lnTo>
                  <a:lnTo>
                    <a:pt x="991918" y="1415293"/>
                  </a:lnTo>
                  <a:lnTo>
                    <a:pt x="991000" y="1410997"/>
                  </a:lnTo>
                  <a:lnTo>
                    <a:pt x="992679" y="1412742"/>
                  </a:lnTo>
                  <a:cubicBezTo>
                    <a:pt x="992679" y="1422765"/>
                    <a:pt x="992679" y="1432788"/>
                    <a:pt x="992679" y="1442453"/>
                  </a:cubicBezTo>
                  <a:lnTo>
                    <a:pt x="989447" y="1444146"/>
                  </a:lnTo>
                  <a:lnTo>
                    <a:pt x="987658" y="1466474"/>
                  </a:lnTo>
                  <a:lnTo>
                    <a:pt x="989263" y="1467524"/>
                  </a:lnTo>
                  <a:lnTo>
                    <a:pt x="989724" y="1470020"/>
                  </a:lnTo>
                  <a:lnTo>
                    <a:pt x="987561" y="1467683"/>
                  </a:lnTo>
                  <a:lnTo>
                    <a:pt x="986973" y="1475027"/>
                  </a:lnTo>
                  <a:lnTo>
                    <a:pt x="990481" y="1474119"/>
                  </a:lnTo>
                  <a:lnTo>
                    <a:pt x="989724" y="1470020"/>
                  </a:lnTo>
                  <a:lnTo>
                    <a:pt x="991427" y="1471860"/>
                  </a:lnTo>
                  <a:cubicBezTo>
                    <a:pt x="991427" y="1481617"/>
                    <a:pt x="990706" y="1491373"/>
                    <a:pt x="990706" y="1501491"/>
                  </a:cubicBezTo>
                  <a:lnTo>
                    <a:pt x="984619" y="1504395"/>
                  </a:lnTo>
                  <a:lnTo>
                    <a:pt x="983126" y="1523030"/>
                  </a:lnTo>
                  <a:lnTo>
                    <a:pt x="984518" y="1523935"/>
                  </a:lnTo>
                  <a:lnTo>
                    <a:pt x="985019" y="1526620"/>
                  </a:lnTo>
                  <a:lnTo>
                    <a:pt x="983037" y="1524141"/>
                  </a:lnTo>
                  <a:lnTo>
                    <a:pt x="982477" y="1531123"/>
                  </a:lnTo>
                  <a:lnTo>
                    <a:pt x="985731" y="1530438"/>
                  </a:lnTo>
                  <a:lnTo>
                    <a:pt x="985019" y="1526620"/>
                  </a:lnTo>
                  <a:lnTo>
                    <a:pt x="986315" y="1528241"/>
                  </a:lnTo>
                  <a:cubicBezTo>
                    <a:pt x="985237" y="1537211"/>
                    <a:pt x="983799" y="1546539"/>
                    <a:pt x="982721" y="1555509"/>
                  </a:cubicBezTo>
                  <a:lnTo>
                    <a:pt x="980427" y="1556708"/>
                  </a:lnTo>
                  <a:lnTo>
                    <a:pt x="979038" y="1574042"/>
                  </a:lnTo>
                  <a:lnTo>
                    <a:pt x="978147" y="1577635"/>
                  </a:lnTo>
                  <a:lnTo>
                    <a:pt x="978161" y="1577644"/>
                  </a:lnTo>
                  <a:lnTo>
                    <a:pt x="978863" y="1581530"/>
                  </a:lnTo>
                  <a:lnTo>
                    <a:pt x="977686" y="1579498"/>
                  </a:lnTo>
                  <a:lnTo>
                    <a:pt x="976294" y="1585110"/>
                  </a:lnTo>
                  <a:lnTo>
                    <a:pt x="979376" y="1584374"/>
                  </a:lnTo>
                  <a:lnTo>
                    <a:pt x="978863" y="1581530"/>
                  </a:lnTo>
                  <a:lnTo>
                    <a:pt x="979961" y="1583425"/>
                  </a:lnTo>
                  <a:lnTo>
                    <a:pt x="975282" y="1610886"/>
                  </a:lnTo>
                  <a:lnTo>
                    <a:pt x="969389" y="1612957"/>
                  </a:lnTo>
                  <a:lnTo>
                    <a:pt x="964231" y="1633758"/>
                  </a:lnTo>
                  <a:lnTo>
                    <a:pt x="965452" y="1634550"/>
                  </a:lnTo>
                  <a:lnTo>
                    <a:pt x="965867" y="1636735"/>
                  </a:lnTo>
                  <a:lnTo>
                    <a:pt x="964416" y="1634054"/>
                  </a:lnTo>
                  <a:lnTo>
                    <a:pt x="964122" y="1634197"/>
                  </a:lnTo>
                  <a:lnTo>
                    <a:pt x="962189" y="1641993"/>
                  </a:lnTo>
                  <a:lnTo>
                    <a:pt x="966669" y="1640956"/>
                  </a:lnTo>
                  <a:lnTo>
                    <a:pt x="965867" y="1636735"/>
                  </a:lnTo>
                  <a:lnTo>
                    <a:pt x="967615" y="1639963"/>
                  </a:lnTo>
                  <a:cubicBezTo>
                    <a:pt x="964371" y="1648265"/>
                    <a:pt x="961847" y="1656566"/>
                    <a:pt x="958962" y="1664867"/>
                  </a:cubicBezTo>
                  <a:lnTo>
                    <a:pt x="956297" y="1665756"/>
                  </a:lnTo>
                  <a:lnTo>
                    <a:pt x="951474" y="1685206"/>
                  </a:lnTo>
                  <a:lnTo>
                    <a:pt x="947503" y="1693325"/>
                  </a:lnTo>
                  <a:lnTo>
                    <a:pt x="948201" y="1694698"/>
                  </a:lnTo>
                  <a:cubicBezTo>
                    <a:pt x="944593" y="1702628"/>
                    <a:pt x="941345" y="1710558"/>
                    <a:pt x="938097" y="1718488"/>
                  </a:cubicBezTo>
                  <a:lnTo>
                    <a:pt x="934601" y="1719710"/>
                  </a:lnTo>
                  <a:lnTo>
                    <a:pt x="923369" y="1742680"/>
                  </a:lnTo>
                  <a:lnTo>
                    <a:pt x="923460" y="1743201"/>
                  </a:lnTo>
                  <a:lnTo>
                    <a:pt x="923330" y="1742758"/>
                  </a:lnTo>
                  <a:lnTo>
                    <a:pt x="921879" y="1745725"/>
                  </a:lnTo>
                  <a:lnTo>
                    <a:pt x="923814" y="1745211"/>
                  </a:lnTo>
                  <a:lnTo>
                    <a:pt x="923460" y="1743201"/>
                  </a:lnTo>
                  <a:lnTo>
                    <a:pt x="924039" y="1745165"/>
                  </a:lnTo>
                  <a:cubicBezTo>
                    <a:pt x="919719" y="1752747"/>
                    <a:pt x="915760" y="1760328"/>
                    <a:pt x="911801" y="1767910"/>
                  </a:cubicBezTo>
                  <a:lnTo>
                    <a:pt x="910942" y="1768091"/>
                  </a:lnTo>
                  <a:lnTo>
                    <a:pt x="901209" y="1787994"/>
                  </a:lnTo>
                  <a:lnTo>
                    <a:pt x="898620" y="1791023"/>
                  </a:lnTo>
                  <a:lnTo>
                    <a:pt x="899212" y="1794580"/>
                  </a:lnTo>
                  <a:cubicBezTo>
                    <a:pt x="894535" y="1801785"/>
                    <a:pt x="889139" y="1809350"/>
                    <a:pt x="884463" y="1816555"/>
                  </a:cubicBezTo>
                  <a:lnTo>
                    <a:pt x="881770" y="1816981"/>
                  </a:lnTo>
                  <a:lnTo>
                    <a:pt x="884059" y="1816420"/>
                  </a:lnTo>
                  <a:cubicBezTo>
                    <a:pt x="885363" y="1814393"/>
                    <a:pt x="885363" y="1811512"/>
                    <a:pt x="882665" y="1809710"/>
                  </a:cubicBezTo>
                  <a:lnTo>
                    <a:pt x="882648" y="1809699"/>
                  </a:lnTo>
                  <a:lnTo>
                    <a:pt x="877264" y="1815995"/>
                  </a:lnTo>
                  <a:lnTo>
                    <a:pt x="877628" y="1817636"/>
                  </a:lnTo>
                  <a:lnTo>
                    <a:pt x="881770" y="1816981"/>
                  </a:lnTo>
                  <a:lnTo>
                    <a:pt x="877628" y="1817996"/>
                  </a:lnTo>
                  <a:lnTo>
                    <a:pt x="876293" y="1817131"/>
                  </a:lnTo>
                  <a:lnTo>
                    <a:pt x="863953" y="1831561"/>
                  </a:lnTo>
                  <a:lnTo>
                    <a:pt x="864435" y="1831874"/>
                  </a:lnTo>
                  <a:cubicBezTo>
                    <a:pt x="867313" y="1833676"/>
                    <a:pt x="867313" y="1837281"/>
                    <a:pt x="865155" y="1839443"/>
                  </a:cubicBezTo>
                  <a:cubicBezTo>
                    <a:pt x="859399" y="1845932"/>
                    <a:pt x="853283" y="1852060"/>
                    <a:pt x="847167" y="1858548"/>
                  </a:cubicBezTo>
                  <a:lnTo>
                    <a:pt x="843796" y="1858351"/>
                  </a:lnTo>
                  <a:lnTo>
                    <a:pt x="848156" y="1857331"/>
                  </a:lnTo>
                  <a:lnTo>
                    <a:pt x="846968" y="1851422"/>
                  </a:lnTo>
                  <a:lnTo>
                    <a:pt x="841175" y="1858197"/>
                  </a:lnTo>
                  <a:lnTo>
                    <a:pt x="843796" y="1858351"/>
                  </a:lnTo>
                  <a:lnTo>
                    <a:pt x="841411" y="1858908"/>
                  </a:lnTo>
                  <a:lnTo>
                    <a:pt x="840868" y="1858556"/>
                  </a:lnTo>
                  <a:lnTo>
                    <a:pt x="831982" y="1868947"/>
                  </a:lnTo>
                  <a:lnTo>
                    <a:pt x="828395" y="1871796"/>
                  </a:lnTo>
                  <a:lnTo>
                    <a:pt x="828638" y="1877121"/>
                  </a:lnTo>
                  <a:cubicBezTo>
                    <a:pt x="822151" y="1883226"/>
                    <a:pt x="815664" y="1888973"/>
                    <a:pt x="809177" y="1895078"/>
                  </a:cubicBezTo>
                  <a:lnTo>
                    <a:pt x="805822" y="1894900"/>
                  </a:lnTo>
                  <a:lnTo>
                    <a:pt x="809853" y="1894000"/>
                  </a:lnTo>
                  <a:lnTo>
                    <a:pt x="808537" y="1887570"/>
                  </a:lnTo>
                  <a:lnTo>
                    <a:pt x="802514" y="1892354"/>
                  </a:lnTo>
                  <a:lnTo>
                    <a:pt x="802420" y="1894719"/>
                  </a:lnTo>
                  <a:lnTo>
                    <a:pt x="805822" y="1894900"/>
                  </a:lnTo>
                  <a:lnTo>
                    <a:pt x="803411" y="1895437"/>
                  </a:lnTo>
                  <a:lnTo>
                    <a:pt x="800773" y="1893737"/>
                  </a:lnTo>
                  <a:lnTo>
                    <a:pt x="782922" y="1907917"/>
                  </a:lnTo>
                  <a:lnTo>
                    <a:pt x="782757" y="1911710"/>
                  </a:lnTo>
                  <a:cubicBezTo>
                    <a:pt x="775210" y="1917106"/>
                    <a:pt x="767303" y="1922503"/>
                    <a:pt x="759396" y="1927539"/>
                  </a:cubicBezTo>
                  <a:lnTo>
                    <a:pt x="758521" y="1927298"/>
                  </a:lnTo>
                  <a:lnTo>
                    <a:pt x="748433" y="1935312"/>
                  </a:lnTo>
                  <a:lnTo>
                    <a:pt x="718005" y="1952528"/>
                  </a:lnTo>
                  <a:lnTo>
                    <a:pt x="714101" y="1954886"/>
                  </a:lnTo>
                  <a:lnTo>
                    <a:pt x="713929" y="1954835"/>
                  </a:lnTo>
                  <a:lnTo>
                    <a:pt x="687566" y="1969753"/>
                  </a:lnTo>
                  <a:lnTo>
                    <a:pt x="687516" y="1970888"/>
                  </a:lnTo>
                  <a:lnTo>
                    <a:pt x="673364" y="1977789"/>
                  </a:lnTo>
                  <a:lnTo>
                    <a:pt x="633851" y="2000146"/>
                  </a:lnTo>
                  <a:cubicBezTo>
                    <a:pt x="603584" y="2013833"/>
                    <a:pt x="563588" y="2020317"/>
                    <a:pt x="535483" y="2036885"/>
                  </a:cubicBezTo>
                  <a:cubicBezTo>
                    <a:pt x="530259" y="2039947"/>
                    <a:pt x="522422" y="2045890"/>
                    <a:pt x="517602" y="2053049"/>
                  </a:cubicBezTo>
                  <a:lnTo>
                    <a:pt x="516959" y="2054775"/>
                  </a:lnTo>
                  <a:lnTo>
                    <a:pt x="518915" y="2077097"/>
                  </a:lnTo>
                  <a:lnTo>
                    <a:pt x="530056" y="2083147"/>
                  </a:lnTo>
                  <a:cubicBezTo>
                    <a:pt x="543906" y="2084971"/>
                    <a:pt x="561607" y="2074435"/>
                    <a:pt x="574038" y="2070383"/>
                  </a:cubicBezTo>
                  <a:cubicBezTo>
                    <a:pt x="618357" y="2055255"/>
                    <a:pt x="661235" y="2036885"/>
                    <a:pt x="702672" y="2014554"/>
                  </a:cubicBezTo>
                  <a:cubicBezTo>
                    <a:pt x="786987" y="1968450"/>
                    <a:pt x="868059" y="1907937"/>
                    <a:pt x="925351" y="1829776"/>
                  </a:cubicBezTo>
                  <a:cubicBezTo>
                    <a:pt x="1009395" y="1715506"/>
                    <a:pt x="1032839" y="1572872"/>
                    <a:pt x="1033531" y="1432263"/>
                  </a:cubicBezTo>
                  <a:close/>
                  <a:moveTo>
                    <a:pt x="1032636" y="1289043"/>
                  </a:moveTo>
                  <a:lnTo>
                    <a:pt x="1033892" y="1290211"/>
                  </a:lnTo>
                  <a:lnTo>
                    <a:pt x="1032342" y="1289325"/>
                  </a:lnTo>
                  <a:close/>
                  <a:moveTo>
                    <a:pt x="1031628" y="1209604"/>
                  </a:moveTo>
                  <a:lnTo>
                    <a:pt x="1033082" y="1235605"/>
                  </a:lnTo>
                  <a:lnTo>
                    <a:pt x="1058126" y="1226234"/>
                  </a:lnTo>
                  <a:lnTo>
                    <a:pt x="1041055" y="1215517"/>
                  </a:lnTo>
                  <a:close/>
                  <a:moveTo>
                    <a:pt x="1029949" y="1169287"/>
                  </a:moveTo>
                  <a:lnTo>
                    <a:pt x="1029390" y="1169569"/>
                  </a:lnTo>
                  <a:lnTo>
                    <a:pt x="1029834" y="1177510"/>
                  </a:lnTo>
                  <a:lnTo>
                    <a:pt x="1030603" y="1178013"/>
                  </a:lnTo>
                  <a:lnTo>
                    <a:pt x="1031382" y="1188429"/>
                  </a:lnTo>
                  <a:lnTo>
                    <a:pt x="1032385" y="1198537"/>
                  </a:lnTo>
                  <a:lnTo>
                    <a:pt x="1031740" y="1198181"/>
                  </a:lnTo>
                  <a:lnTo>
                    <a:pt x="1031068" y="1199579"/>
                  </a:lnTo>
                  <a:lnTo>
                    <a:pt x="1031072" y="1199657"/>
                  </a:lnTo>
                  <a:lnTo>
                    <a:pt x="1032457" y="1199264"/>
                  </a:lnTo>
                  <a:lnTo>
                    <a:pt x="1032385" y="1198537"/>
                  </a:lnTo>
                  <a:lnTo>
                    <a:pt x="1048981" y="1207707"/>
                  </a:lnTo>
                  <a:lnTo>
                    <a:pt x="1063842" y="1218036"/>
                  </a:lnTo>
                  <a:lnTo>
                    <a:pt x="1061833" y="1218768"/>
                  </a:lnTo>
                  <a:cubicBezTo>
                    <a:pt x="1058788" y="1219851"/>
                    <a:pt x="1057803" y="1222741"/>
                    <a:pt x="1058295" y="1225088"/>
                  </a:cubicBezTo>
                  <a:lnTo>
                    <a:pt x="1059434" y="1225744"/>
                  </a:lnTo>
                  <a:lnTo>
                    <a:pt x="1060394" y="1225385"/>
                  </a:lnTo>
                  <a:lnTo>
                    <a:pt x="1066086" y="1222938"/>
                  </a:lnTo>
                  <a:lnTo>
                    <a:pt x="1065415" y="1219129"/>
                  </a:lnTo>
                  <a:lnTo>
                    <a:pt x="1063842" y="1218036"/>
                  </a:lnTo>
                  <a:lnTo>
                    <a:pt x="1081782" y="1211498"/>
                  </a:lnTo>
                  <a:lnTo>
                    <a:pt x="1086112" y="1214331"/>
                  </a:lnTo>
                  <a:lnTo>
                    <a:pt x="1090876" y="1212283"/>
                  </a:lnTo>
                  <a:lnTo>
                    <a:pt x="1091567" y="1207932"/>
                  </a:lnTo>
                  <a:lnTo>
                    <a:pt x="1081782" y="1211498"/>
                  </a:lnTo>
                  <a:lnTo>
                    <a:pt x="1030603" y="1178013"/>
                  </a:lnTo>
                  <a:close/>
                  <a:moveTo>
                    <a:pt x="1028148" y="1147362"/>
                  </a:moveTo>
                  <a:lnTo>
                    <a:pt x="1029182" y="1165857"/>
                  </a:lnTo>
                  <a:lnTo>
                    <a:pt x="1095149" y="1209016"/>
                  </a:lnTo>
                  <a:lnTo>
                    <a:pt x="1095696" y="1210211"/>
                  </a:lnTo>
                  <a:lnTo>
                    <a:pt x="1114494" y="1202131"/>
                  </a:lnTo>
                  <a:lnTo>
                    <a:pt x="1042245" y="1155571"/>
                  </a:lnTo>
                  <a:cubicBezTo>
                    <a:pt x="1039372" y="1153579"/>
                    <a:pt x="1034524" y="1151315"/>
                    <a:pt x="1029945" y="1148779"/>
                  </a:cubicBezTo>
                  <a:close/>
                  <a:moveTo>
                    <a:pt x="1029675" y="1107754"/>
                  </a:moveTo>
                  <a:lnTo>
                    <a:pt x="1026074" y="1109484"/>
                  </a:lnTo>
                  <a:lnTo>
                    <a:pt x="1026054" y="1109918"/>
                  </a:lnTo>
                  <a:lnTo>
                    <a:pt x="1026287" y="1114097"/>
                  </a:lnTo>
                  <a:lnTo>
                    <a:pt x="1029243" y="1116033"/>
                  </a:lnTo>
                  <a:lnTo>
                    <a:pt x="1028598" y="1128402"/>
                  </a:lnTo>
                  <a:cubicBezTo>
                    <a:pt x="1028598" y="1129489"/>
                    <a:pt x="1029316" y="1139270"/>
                    <a:pt x="1027521" y="1135285"/>
                  </a:cubicBezTo>
                  <a:cubicBezTo>
                    <a:pt x="1026443" y="1133112"/>
                    <a:pt x="1027161" y="1133474"/>
                    <a:pt x="1028239" y="1134561"/>
                  </a:cubicBezTo>
                  <a:cubicBezTo>
                    <a:pt x="1034344" y="1142892"/>
                    <a:pt x="1050145" y="1149051"/>
                    <a:pt x="1058764" y="1154484"/>
                  </a:cubicBezTo>
                  <a:lnTo>
                    <a:pt x="1122739" y="1195644"/>
                  </a:lnTo>
                  <a:lnTo>
                    <a:pt x="1120175" y="1196867"/>
                  </a:lnTo>
                  <a:lnTo>
                    <a:pt x="1119167" y="1200123"/>
                  </a:lnTo>
                  <a:lnTo>
                    <a:pt x="1125248" y="1197509"/>
                  </a:lnTo>
                  <a:lnTo>
                    <a:pt x="1125203" y="1197230"/>
                  </a:lnTo>
                  <a:lnTo>
                    <a:pt x="1122739" y="1195644"/>
                  </a:lnTo>
                  <a:lnTo>
                    <a:pt x="1138975" y="1187898"/>
                  </a:lnTo>
                  <a:lnTo>
                    <a:pt x="1142395" y="1190138"/>
                  </a:lnTo>
                  <a:lnTo>
                    <a:pt x="1146385" y="1188423"/>
                  </a:lnTo>
                  <a:lnTo>
                    <a:pt x="1146750" y="1184189"/>
                  </a:lnTo>
                  <a:lnTo>
                    <a:pt x="1138975" y="1187898"/>
                  </a:lnTo>
                  <a:lnTo>
                    <a:pt x="1029243" y="1116033"/>
                  </a:lnTo>
                  <a:close/>
                  <a:moveTo>
                    <a:pt x="1027103" y="1086917"/>
                  </a:moveTo>
                  <a:lnTo>
                    <a:pt x="1026325" y="1103982"/>
                  </a:lnTo>
                  <a:lnTo>
                    <a:pt x="1027521" y="1103407"/>
                  </a:lnTo>
                  <a:cubicBezTo>
                    <a:pt x="1068820" y="1130576"/>
                    <a:pt x="1110120" y="1157382"/>
                    <a:pt x="1151419" y="1184551"/>
                  </a:cubicBezTo>
                  <a:lnTo>
                    <a:pt x="1151344" y="1186292"/>
                  </a:lnTo>
                  <a:lnTo>
                    <a:pt x="1171087" y="1177806"/>
                  </a:lnTo>
                  <a:lnTo>
                    <a:pt x="1063152" y="1109376"/>
                  </a:lnTo>
                  <a:cubicBezTo>
                    <a:pt x="1057921" y="1105971"/>
                    <a:pt x="1048720" y="1101669"/>
                    <a:pt x="1039971" y="1096830"/>
                  </a:cubicBezTo>
                  <a:close/>
                  <a:moveTo>
                    <a:pt x="1323620" y="1082417"/>
                  </a:moveTo>
                  <a:lnTo>
                    <a:pt x="1321477" y="1084620"/>
                  </a:lnTo>
                  <a:lnTo>
                    <a:pt x="1321466" y="1084902"/>
                  </a:lnTo>
                  <a:close/>
                  <a:moveTo>
                    <a:pt x="1028513" y="1056020"/>
                  </a:moveTo>
                  <a:lnTo>
                    <a:pt x="1027718" y="1073439"/>
                  </a:lnTo>
                  <a:lnTo>
                    <a:pt x="1028155" y="1075322"/>
                  </a:lnTo>
                  <a:cubicBezTo>
                    <a:pt x="1037175" y="1088227"/>
                    <a:pt x="1065317" y="1098981"/>
                    <a:pt x="1078666" y="1107226"/>
                  </a:cubicBezTo>
                  <a:lnTo>
                    <a:pt x="1179494" y="1172026"/>
                  </a:lnTo>
                  <a:lnTo>
                    <a:pt x="1177163" y="1173184"/>
                  </a:lnTo>
                  <a:lnTo>
                    <a:pt x="1176314" y="1175559"/>
                  </a:lnTo>
                  <a:lnTo>
                    <a:pt x="1181514" y="1173324"/>
                  </a:lnTo>
                  <a:lnTo>
                    <a:pt x="1179494" y="1172026"/>
                  </a:lnTo>
                  <a:lnTo>
                    <a:pt x="1191685" y="1165970"/>
                  </a:lnTo>
                  <a:lnTo>
                    <a:pt x="1196341" y="1164409"/>
                  </a:lnTo>
                  <a:lnTo>
                    <a:pt x="1198575" y="1165990"/>
                  </a:lnTo>
                  <a:lnTo>
                    <a:pt x="1201800" y="1164604"/>
                  </a:lnTo>
                  <a:lnTo>
                    <a:pt x="1199487" y="1163354"/>
                  </a:lnTo>
                  <a:lnTo>
                    <a:pt x="1196341" y="1164409"/>
                  </a:lnTo>
                  <a:lnTo>
                    <a:pt x="1193038" y="1162071"/>
                  </a:lnTo>
                  <a:cubicBezTo>
                    <a:pt x="1173555" y="1154543"/>
                    <a:pt x="1154433" y="1137337"/>
                    <a:pt x="1136754" y="1126224"/>
                  </a:cubicBezTo>
                  <a:cubicBezTo>
                    <a:pt x="1119256" y="1114753"/>
                    <a:pt x="1100765" y="1100325"/>
                    <a:pt x="1081733" y="1086838"/>
                  </a:cubicBezTo>
                  <a:close/>
                  <a:moveTo>
                    <a:pt x="1029906" y="1025480"/>
                  </a:moveTo>
                  <a:lnTo>
                    <a:pt x="1029005" y="1045229"/>
                  </a:lnTo>
                  <a:lnTo>
                    <a:pt x="1208552" y="1160637"/>
                  </a:lnTo>
                  <a:lnTo>
                    <a:pt x="1208505" y="1161722"/>
                  </a:lnTo>
                  <a:lnTo>
                    <a:pt x="1210620" y="1160813"/>
                  </a:lnTo>
                  <a:lnTo>
                    <a:pt x="1225339" y="1150807"/>
                  </a:lnTo>
                  <a:close/>
                  <a:moveTo>
                    <a:pt x="1035740" y="993093"/>
                  </a:moveTo>
                  <a:lnTo>
                    <a:pt x="1033064" y="993752"/>
                  </a:lnTo>
                  <a:lnTo>
                    <a:pt x="1032498" y="996544"/>
                  </a:lnTo>
                  <a:lnTo>
                    <a:pt x="1034697" y="997713"/>
                  </a:lnTo>
                  <a:lnTo>
                    <a:pt x="1033258" y="1004087"/>
                  </a:lnTo>
                  <a:cubicBezTo>
                    <a:pt x="1032491" y="1009248"/>
                    <a:pt x="1031949" y="1014453"/>
                    <a:pt x="1032130" y="1015351"/>
                  </a:cubicBezTo>
                  <a:cubicBezTo>
                    <a:pt x="1031408" y="1012838"/>
                    <a:pt x="1037545" y="1017864"/>
                    <a:pt x="1040794" y="1021095"/>
                  </a:cubicBezTo>
                  <a:cubicBezTo>
                    <a:pt x="1059567" y="1039045"/>
                    <a:pt x="1088448" y="1051610"/>
                    <a:pt x="1110109" y="1065252"/>
                  </a:cubicBezTo>
                  <a:lnTo>
                    <a:pt x="1231252" y="1142871"/>
                  </a:lnTo>
                  <a:lnTo>
                    <a:pt x="1229243" y="1144232"/>
                  </a:lnTo>
                  <a:lnTo>
                    <a:pt x="1227942" y="1149038"/>
                  </a:lnTo>
                  <a:lnTo>
                    <a:pt x="1234004" y="1144917"/>
                  </a:lnTo>
                  <a:lnTo>
                    <a:pt x="1233936" y="1144591"/>
                  </a:lnTo>
                  <a:lnTo>
                    <a:pt x="1231252" y="1142871"/>
                  </a:lnTo>
                  <a:lnTo>
                    <a:pt x="1242826" y="1135032"/>
                  </a:lnTo>
                  <a:lnTo>
                    <a:pt x="1246868" y="1136172"/>
                  </a:lnTo>
                  <a:lnTo>
                    <a:pt x="1248358" y="1135159"/>
                  </a:lnTo>
                  <a:lnTo>
                    <a:pt x="1243909" y="1131712"/>
                  </a:lnTo>
                  <a:cubicBezTo>
                    <a:pt x="1240434" y="1129692"/>
                    <a:pt x="1236824" y="1127897"/>
                    <a:pt x="1235741" y="1127359"/>
                  </a:cubicBezTo>
                  <a:cubicBezTo>
                    <a:pt x="1211553" y="1115153"/>
                    <a:pt x="1188810" y="1097203"/>
                    <a:pt x="1166066" y="1082484"/>
                  </a:cubicBezTo>
                  <a:cubicBezTo>
                    <a:pt x="1138268" y="1064893"/>
                    <a:pt x="1110470" y="1046943"/>
                    <a:pt x="1083033" y="1028993"/>
                  </a:cubicBezTo>
                  <a:cubicBezTo>
                    <a:pt x="1077076" y="1025223"/>
                    <a:pt x="1067780" y="1017325"/>
                    <a:pt x="1058168" y="1010190"/>
                  </a:cubicBezTo>
                  <a:lnTo>
                    <a:pt x="1034697" y="997713"/>
                  </a:lnTo>
                  <a:close/>
                  <a:moveTo>
                    <a:pt x="1037400" y="972355"/>
                  </a:moveTo>
                  <a:lnTo>
                    <a:pt x="1034570" y="986321"/>
                  </a:lnTo>
                  <a:lnTo>
                    <a:pt x="1256927" y="1129334"/>
                  </a:lnTo>
                  <a:lnTo>
                    <a:pt x="1268343" y="1121573"/>
                  </a:lnTo>
                  <a:close/>
                  <a:moveTo>
                    <a:pt x="1043044" y="944505"/>
                  </a:moveTo>
                  <a:lnTo>
                    <a:pt x="1039527" y="961859"/>
                  </a:lnTo>
                  <a:lnTo>
                    <a:pt x="1043377" y="964545"/>
                  </a:lnTo>
                  <a:cubicBezTo>
                    <a:pt x="1046487" y="966569"/>
                    <a:pt x="1050002" y="968818"/>
                    <a:pt x="1051804" y="970077"/>
                  </a:cubicBezTo>
                  <a:cubicBezTo>
                    <a:pt x="1078483" y="987705"/>
                    <a:pt x="1105161" y="1004613"/>
                    <a:pt x="1132199" y="1021882"/>
                  </a:cubicBezTo>
                  <a:lnTo>
                    <a:pt x="1277218" y="1115540"/>
                  </a:lnTo>
                  <a:lnTo>
                    <a:pt x="1292027" y="1105472"/>
                  </a:lnTo>
                  <a:lnTo>
                    <a:pt x="1287312" y="1101658"/>
                  </a:lnTo>
                  <a:cubicBezTo>
                    <a:pt x="1283526" y="1099589"/>
                    <a:pt x="1279470" y="1097790"/>
                    <a:pt x="1277127" y="1096351"/>
                  </a:cubicBezTo>
                  <a:cubicBezTo>
                    <a:pt x="1249007" y="1078004"/>
                    <a:pt x="1220526" y="1060016"/>
                    <a:pt x="1192406" y="1041668"/>
                  </a:cubicBezTo>
                  <a:cubicBezTo>
                    <a:pt x="1159238" y="1020443"/>
                    <a:pt x="1126431" y="999217"/>
                    <a:pt x="1093624" y="977991"/>
                  </a:cubicBezTo>
                  <a:cubicBezTo>
                    <a:pt x="1087315" y="973854"/>
                    <a:pt x="1077221" y="965130"/>
                    <a:pt x="1066766" y="957260"/>
                  </a:cubicBezTo>
                  <a:close/>
                  <a:moveTo>
                    <a:pt x="1048848" y="915862"/>
                  </a:moveTo>
                  <a:lnTo>
                    <a:pt x="1044993" y="934884"/>
                  </a:lnTo>
                  <a:lnTo>
                    <a:pt x="1300572" y="1099663"/>
                  </a:lnTo>
                  <a:lnTo>
                    <a:pt x="1316590" y="1088774"/>
                  </a:lnTo>
                  <a:close/>
                  <a:moveTo>
                    <a:pt x="1464909" y="893701"/>
                  </a:moveTo>
                  <a:lnTo>
                    <a:pt x="1464797" y="893997"/>
                  </a:lnTo>
                  <a:lnTo>
                    <a:pt x="1464965" y="893957"/>
                  </a:lnTo>
                  <a:close/>
                  <a:moveTo>
                    <a:pt x="1056794" y="889239"/>
                  </a:moveTo>
                  <a:lnTo>
                    <a:pt x="1056218" y="890728"/>
                  </a:lnTo>
                  <a:lnTo>
                    <a:pt x="1055469" y="896162"/>
                  </a:lnTo>
                  <a:cubicBezTo>
                    <a:pt x="1054029" y="900831"/>
                    <a:pt x="1051509" y="905769"/>
                    <a:pt x="1051869" y="906128"/>
                  </a:cubicBezTo>
                  <a:cubicBezTo>
                    <a:pt x="1055109" y="912233"/>
                    <a:pt x="1068787" y="917261"/>
                    <a:pt x="1074546" y="920853"/>
                  </a:cubicBezTo>
                  <a:cubicBezTo>
                    <a:pt x="1106222" y="941324"/>
                    <a:pt x="1138619" y="962513"/>
                    <a:pt x="1170655" y="982984"/>
                  </a:cubicBezTo>
                  <a:lnTo>
                    <a:pt x="1324091" y="1081875"/>
                  </a:lnTo>
                  <a:lnTo>
                    <a:pt x="1334618" y="1069735"/>
                  </a:lnTo>
                  <a:lnTo>
                    <a:pt x="1324626" y="1062084"/>
                  </a:lnTo>
                  <a:cubicBezTo>
                    <a:pt x="1319767" y="1059391"/>
                    <a:pt x="1314638" y="1056967"/>
                    <a:pt x="1311398" y="1054812"/>
                  </a:cubicBezTo>
                  <a:cubicBezTo>
                    <a:pt x="1279002" y="1033982"/>
                    <a:pt x="1246606" y="1013151"/>
                    <a:pt x="1213850" y="991962"/>
                  </a:cubicBezTo>
                  <a:lnTo>
                    <a:pt x="1107302" y="923007"/>
                  </a:lnTo>
                  <a:cubicBezTo>
                    <a:pt x="1100823" y="918967"/>
                    <a:pt x="1079158" y="900180"/>
                    <a:pt x="1064327" y="891796"/>
                  </a:cubicBezTo>
                  <a:close/>
                  <a:moveTo>
                    <a:pt x="1066258" y="864777"/>
                  </a:moveTo>
                  <a:lnTo>
                    <a:pt x="1059928" y="881140"/>
                  </a:lnTo>
                  <a:lnTo>
                    <a:pt x="1340979" y="1062399"/>
                  </a:lnTo>
                  <a:lnTo>
                    <a:pt x="1351779" y="1049944"/>
                  </a:lnTo>
                  <a:close/>
                  <a:moveTo>
                    <a:pt x="1076079" y="839390"/>
                  </a:moveTo>
                  <a:lnTo>
                    <a:pt x="1073944" y="844909"/>
                  </a:lnTo>
                  <a:lnTo>
                    <a:pt x="1074135" y="846342"/>
                  </a:lnTo>
                  <a:cubicBezTo>
                    <a:pt x="1073237" y="850803"/>
                    <a:pt x="1071979" y="855759"/>
                    <a:pt x="1073057" y="857381"/>
                  </a:cubicBezTo>
                  <a:cubicBezTo>
                    <a:pt x="1077729" y="864590"/>
                    <a:pt x="1095338" y="871799"/>
                    <a:pt x="1102166" y="876125"/>
                  </a:cubicBezTo>
                  <a:cubicBezTo>
                    <a:pt x="1134868" y="897392"/>
                    <a:pt x="1167211" y="918659"/>
                    <a:pt x="1199914" y="939566"/>
                  </a:cubicBezTo>
                  <a:lnTo>
                    <a:pt x="1358133" y="1042617"/>
                  </a:lnTo>
                  <a:lnTo>
                    <a:pt x="1369100" y="1029969"/>
                  </a:lnTo>
                  <a:lnTo>
                    <a:pt x="1360012" y="1023102"/>
                  </a:lnTo>
                  <a:cubicBezTo>
                    <a:pt x="1354352" y="1019948"/>
                    <a:pt x="1348333" y="1017064"/>
                    <a:pt x="1344380" y="1014541"/>
                  </a:cubicBezTo>
                  <a:cubicBezTo>
                    <a:pt x="1309162" y="991832"/>
                    <a:pt x="1273584" y="968763"/>
                    <a:pt x="1238366" y="946054"/>
                  </a:cubicBezTo>
                  <a:cubicBezTo>
                    <a:pt x="1201711" y="921903"/>
                    <a:pt x="1165414" y="898473"/>
                    <a:pt x="1128759" y="874683"/>
                  </a:cubicBezTo>
                  <a:cubicBezTo>
                    <a:pt x="1123099" y="871168"/>
                    <a:pt x="1099852" y="851433"/>
                    <a:pt x="1084641" y="842546"/>
                  </a:cubicBezTo>
                  <a:close/>
                  <a:moveTo>
                    <a:pt x="1090118" y="816032"/>
                  </a:moveTo>
                  <a:lnTo>
                    <a:pt x="1080288" y="832006"/>
                  </a:lnTo>
                  <a:lnTo>
                    <a:pt x="1375061" y="1023095"/>
                  </a:lnTo>
                  <a:lnTo>
                    <a:pt x="1387393" y="1008874"/>
                  </a:lnTo>
                  <a:close/>
                  <a:moveTo>
                    <a:pt x="1104349" y="792904"/>
                  </a:moveTo>
                  <a:lnTo>
                    <a:pt x="1096515" y="805636"/>
                  </a:lnTo>
                  <a:lnTo>
                    <a:pt x="1097437" y="809379"/>
                  </a:lnTo>
                  <a:cubicBezTo>
                    <a:pt x="1104264" y="817664"/>
                    <a:pt x="1120794" y="824149"/>
                    <a:pt x="1129418" y="829913"/>
                  </a:cubicBezTo>
                  <a:lnTo>
                    <a:pt x="1237220" y="900162"/>
                  </a:lnTo>
                  <a:lnTo>
                    <a:pt x="1393796" y="1001490"/>
                  </a:lnTo>
                  <a:lnTo>
                    <a:pt x="1402244" y="991747"/>
                  </a:lnTo>
                  <a:lnTo>
                    <a:pt x="1404240" y="988173"/>
                  </a:lnTo>
                  <a:lnTo>
                    <a:pt x="1391017" y="977976"/>
                  </a:lnTo>
                  <a:cubicBezTo>
                    <a:pt x="1384998" y="974643"/>
                    <a:pt x="1378620" y="971671"/>
                    <a:pt x="1374847" y="969330"/>
                  </a:cubicBezTo>
                  <a:lnTo>
                    <a:pt x="1268123" y="899801"/>
                  </a:lnTo>
                  <a:cubicBezTo>
                    <a:pt x="1230033" y="875304"/>
                    <a:pt x="1192302" y="850807"/>
                    <a:pt x="1154212" y="826310"/>
                  </a:cubicBezTo>
                  <a:cubicBezTo>
                    <a:pt x="1146397" y="820907"/>
                    <a:pt x="1123624" y="803750"/>
                    <a:pt x="1110300" y="795661"/>
                  </a:cubicBezTo>
                  <a:close/>
                  <a:moveTo>
                    <a:pt x="1119066" y="768987"/>
                  </a:moveTo>
                  <a:lnTo>
                    <a:pt x="1109119" y="785153"/>
                  </a:lnTo>
                  <a:lnTo>
                    <a:pt x="1408885" y="979855"/>
                  </a:lnTo>
                  <a:lnTo>
                    <a:pt x="1418567" y="962520"/>
                  </a:lnTo>
                  <a:close/>
                  <a:moveTo>
                    <a:pt x="1136116" y="748744"/>
                  </a:moveTo>
                  <a:lnTo>
                    <a:pt x="1128744" y="753750"/>
                  </a:lnTo>
                  <a:lnTo>
                    <a:pt x="1127790" y="754810"/>
                  </a:lnTo>
                  <a:lnTo>
                    <a:pt x="1123312" y="762086"/>
                  </a:lnTo>
                  <a:lnTo>
                    <a:pt x="1127849" y="766829"/>
                  </a:lnTo>
                  <a:cubicBezTo>
                    <a:pt x="1142461" y="777423"/>
                    <a:pt x="1170131" y="790352"/>
                    <a:pt x="1177150" y="794955"/>
                  </a:cubicBezTo>
                  <a:cubicBezTo>
                    <a:pt x="1214945" y="819504"/>
                    <a:pt x="1253099" y="844054"/>
                    <a:pt x="1291253" y="868603"/>
                  </a:cubicBezTo>
                  <a:cubicBezTo>
                    <a:pt x="1326168" y="890986"/>
                    <a:pt x="1361083" y="913731"/>
                    <a:pt x="1395998" y="936475"/>
                  </a:cubicBezTo>
                  <a:cubicBezTo>
                    <a:pt x="1399597" y="938822"/>
                    <a:pt x="1404547" y="943064"/>
                    <a:pt x="1409676" y="946899"/>
                  </a:cubicBezTo>
                  <a:lnTo>
                    <a:pt x="1423202" y="954220"/>
                  </a:lnTo>
                  <a:lnTo>
                    <a:pt x="1431005" y="940247"/>
                  </a:lnTo>
                  <a:lnTo>
                    <a:pt x="1270736" y="836111"/>
                  </a:lnTo>
                  <a:lnTo>
                    <a:pt x="1165272" y="767518"/>
                  </a:lnTo>
                  <a:cubicBezTo>
                    <a:pt x="1158433" y="763185"/>
                    <a:pt x="1144395" y="749828"/>
                    <a:pt x="1136116" y="748744"/>
                  </a:cubicBezTo>
                  <a:close/>
                  <a:moveTo>
                    <a:pt x="1152240" y="727647"/>
                  </a:moveTo>
                  <a:lnTo>
                    <a:pt x="1140799" y="740358"/>
                  </a:lnTo>
                  <a:lnTo>
                    <a:pt x="1435748" y="931756"/>
                  </a:lnTo>
                  <a:lnTo>
                    <a:pt x="1442472" y="919715"/>
                  </a:lnTo>
                  <a:lnTo>
                    <a:pt x="1443762" y="916300"/>
                  </a:lnTo>
                  <a:close/>
                  <a:moveTo>
                    <a:pt x="1170864" y="709201"/>
                  </a:moveTo>
                  <a:cubicBezTo>
                    <a:pt x="1170864" y="709201"/>
                    <a:pt x="1167800" y="713714"/>
                    <a:pt x="1164421" y="717143"/>
                  </a:cubicBezTo>
                  <a:lnTo>
                    <a:pt x="1161191" y="717703"/>
                  </a:lnTo>
                  <a:lnTo>
                    <a:pt x="1158287" y="720929"/>
                  </a:lnTo>
                  <a:lnTo>
                    <a:pt x="1165480" y="728578"/>
                  </a:lnTo>
                  <a:cubicBezTo>
                    <a:pt x="1180349" y="739527"/>
                    <a:pt x="1207993" y="752253"/>
                    <a:pt x="1215563" y="756856"/>
                  </a:cubicBezTo>
                  <a:cubicBezTo>
                    <a:pt x="1250889" y="779962"/>
                    <a:pt x="1286215" y="802707"/>
                    <a:pt x="1321542" y="825813"/>
                  </a:cubicBezTo>
                  <a:cubicBezTo>
                    <a:pt x="1353984" y="847114"/>
                    <a:pt x="1386787" y="868053"/>
                    <a:pt x="1419230" y="888993"/>
                  </a:cubicBezTo>
                  <a:cubicBezTo>
                    <a:pt x="1422835" y="891340"/>
                    <a:pt x="1427881" y="895672"/>
                    <a:pt x="1433153" y="899644"/>
                  </a:cubicBezTo>
                  <a:lnTo>
                    <a:pt x="1447123" y="907403"/>
                  </a:lnTo>
                  <a:lnTo>
                    <a:pt x="1452977" y="891905"/>
                  </a:lnTo>
                  <a:lnTo>
                    <a:pt x="1295588" y="790071"/>
                  </a:lnTo>
                  <a:cubicBezTo>
                    <a:pt x="1263145" y="769131"/>
                    <a:pt x="1230703" y="747831"/>
                    <a:pt x="1197900" y="726530"/>
                  </a:cubicBezTo>
                  <a:cubicBezTo>
                    <a:pt x="1193214" y="723642"/>
                    <a:pt x="1177353" y="708840"/>
                    <a:pt x="1170864" y="709201"/>
                  </a:cubicBezTo>
                  <a:close/>
                  <a:moveTo>
                    <a:pt x="1193523" y="684724"/>
                  </a:moveTo>
                  <a:lnTo>
                    <a:pt x="1185017" y="691234"/>
                  </a:lnTo>
                  <a:lnTo>
                    <a:pt x="1176131" y="701105"/>
                  </a:lnTo>
                  <a:lnTo>
                    <a:pt x="1456383" y="882888"/>
                  </a:lnTo>
                  <a:lnTo>
                    <a:pt x="1464924" y="860276"/>
                  </a:lnTo>
                  <a:close/>
                  <a:moveTo>
                    <a:pt x="1509309" y="669170"/>
                  </a:moveTo>
                  <a:lnTo>
                    <a:pt x="1509196" y="670961"/>
                  </a:lnTo>
                  <a:lnTo>
                    <a:pt x="1509630" y="670844"/>
                  </a:lnTo>
                  <a:close/>
                  <a:moveTo>
                    <a:pt x="1215368" y="668005"/>
                  </a:moveTo>
                  <a:lnTo>
                    <a:pt x="1200341" y="679506"/>
                  </a:lnTo>
                  <a:lnTo>
                    <a:pt x="1204337" y="683766"/>
                  </a:lnTo>
                  <a:cubicBezTo>
                    <a:pt x="1218127" y="693833"/>
                    <a:pt x="1244086" y="705675"/>
                    <a:pt x="1250576" y="710006"/>
                  </a:cubicBezTo>
                  <a:cubicBezTo>
                    <a:pt x="1286269" y="733105"/>
                    <a:pt x="1321602" y="756204"/>
                    <a:pt x="1356934" y="778942"/>
                  </a:cubicBezTo>
                  <a:cubicBezTo>
                    <a:pt x="1386499" y="798070"/>
                    <a:pt x="1416423" y="817199"/>
                    <a:pt x="1445627" y="836328"/>
                  </a:cubicBezTo>
                  <a:cubicBezTo>
                    <a:pt x="1448331" y="838132"/>
                    <a:pt x="1453289" y="842283"/>
                    <a:pt x="1458381" y="846027"/>
                  </a:cubicBezTo>
                  <a:lnTo>
                    <a:pt x="1468300" y="851339"/>
                  </a:lnTo>
                  <a:lnTo>
                    <a:pt x="1471861" y="841912"/>
                  </a:lnTo>
                  <a:lnTo>
                    <a:pt x="1473178" y="835352"/>
                  </a:lnTo>
                  <a:lnTo>
                    <a:pt x="1326649" y="740684"/>
                  </a:lnTo>
                  <a:cubicBezTo>
                    <a:pt x="1296364" y="720834"/>
                    <a:pt x="1265718" y="700983"/>
                    <a:pt x="1235072" y="681133"/>
                  </a:cubicBezTo>
                  <a:cubicBezTo>
                    <a:pt x="1232729" y="679689"/>
                    <a:pt x="1228402" y="676080"/>
                    <a:pt x="1223986" y="672787"/>
                  </a:cubicBezTo>
                  <a:close/>
                  <a:moveTo>
                    <a:pt x="1239430" y="649590"/>
                  </a:moveTo>
                  <a:lnTo>
                    <a:pt x="1223311" y="661927"/>
                  </a:lnTo>
                  <a:lnTo>
                    <a:pt x="1475214" y="825213"/>
                  </a:lnTo>
                  <a:lnTo>
                    <a:pt x="1479192" y="805394"/>
                  </a:lnTo>
                  <a:close/>
                  <a:moveTo>
                    <a:pt x="1261034" y="633056"/>
                  </a:moveTo>
                  <a:lnTo>
                    <a:pt x="1245487" y="644955"/>
                  </a:lnTo>
                  <a:lnTo>
                    <a:pt x="1246812" y="646372"/>
                  </a:lnTo>
                  <a:cubicBezTo>
                    <a:pt x="1260882" y="656754"/>
                    <a:pt x="1287438" y="669221"/>
                    <a:pt x="1294178" y="673557"/>
                  </a:cubicBezTo>
                  <a:lnTo>
                    <a:pt x="1390158" y="736067"/>
                  </a:lnTo>
                  <a:cubicBezTo>
                    <a:pt x="1417478" y="753773"/>
                    <a:pt x="1444798" y="771478"/>
                    <a:pt x="1472118" y="789183"/>
                  </a:cubicBezTo>
                  <a:lnTo>
                    <a:pt x="1481156" y="795612"/>
                  </a:lnTo>
                  <a:lnTo>
                    <a:pt x="1484692" y="777998"/>
                  </a:lnTo>
                  <a:lnTo>
                    <a:pt x="1351335" y="691262"/>
                  </a:lnTo>
                  <a:cubicBezTo>
                    <a:pt x="1324374" y="673918"/>
                    <a:pt x="1297054" y="651154"/>
                    <a:pt x="1267937" y="637423"/>
                  </a:cubicBezTo>
                  <a:close/>
                  <a:moveTo>
                    <a:pt x="1279558" y="618879"/>
                  </a:moveTo>
                  <a:lnTo>
                    <a:pt x="1269573" y="626520"/>
                  </a:lnTo>
                  <a:lnTo>
                    <a:pt x="1486748" y="767753"/>
                  </a:lnTo>
                  <a:lnTo>
                    <a:pt x="1489450" y="754291"/>
                  </a:lnTo>
                  <a:close/>
                  <a:moveTo>
                    <a:pt x="1510417" y="609145"/>
                  </a:moveTo>
                  <a:lnTo>
                    <a:pt x="1510586" y="611990"/>
                  </a:lnTo>
                  <a:lnTo>
                    <a:pt x="1510987" y="611907"/>
                  </a:lnTo>
                  <a:close/>
                  <a:moveTo>
                    <a:pt x="1303996" y="604905"/>
                  </a:moveTo>
                  <a:lnTo>
                    <a:pt x="1287240" y="613665"/>
                  </a:lnTo>
                  <a:lnTo>
                    <a:pt x="1291723" y="618259"/>
                  </a:lnTo>
                  <a:cubicBezTo>
                    <a:pt x="1304007" y="627324"/>
                    <a:pt x="1324430" y="636137"/>
                    <a:pt x="1332518" y="641519"/>
                  </a:cubicBezTo>
                  <a:cubicBezTo>
                    <a:pt x="1360558" y="659459"/>
                    <a:pt x="1388238" y="677399"/>
                    <a:pt x="1415918" y="695339"/>
                  </a:cubicBezTo>
                  <a:cubicBezTo>
                    <a:pt x="1437846" y="709332"/>
                    <a:pt x="1465167" y="722607"/>
                    <a:pt x="1484938" y="739829"/>
                  </a:cubicBezTo>
                  <a:lnTo>
                    <a:pt x="1491372" y="744720"/>
                  </a:lnTo>
                  <a:lnTo>
                    <a:pt x="1494815" y="727567"/>
                  </a:lnTo>
                  <a:lnTo>
                    <a:pt x="1373499" y="649054"/>
                  </a:lnTo>
                  <a:cubicBezTo>
                    <a:pt x="1353728" y="636137"/>
                    <a:pt x="1332159" y="616762"/>
                    <a:pt x="1310231" y="607793"/>
                  </a:cubicBezTo>
                  <a:close/>
                  <a:moveTo>
                    <a:pt x="1330510" y="591043"/>
                  </a:moveTo>
                  <a:lnTo>
                    <a:pt x="1314942" y="599182"/>
                  </a:lnTo>
                  <a:lnTo>
                    <a:pt x="1496801" y="717673"/>
                  </a:lnTo>
                  <a:lnTo>
                    <a:pt x="1496916" y="717100"/>
                  </a:lnTo>
                  <a:lnTo>
                    <a:pt x="1497476" y="698767"/>
                  </a:lnTo>
                  <a:close/>
                  <a:moveTo>
                    <a:pt x="1328782" y="577887"/>
                  </a:moveTo>
                  <a:lnTo>
                    <a:pt x="1328973" y="578201"/>
                  </a:lnTo>
                  <a:lnTo>
                    <a:pt x="1329110" y="578133"/>
                  </a:lnTo>
                  <a:close/>
                  <a:moveTo>
                    <a:pt x="1357231" y="577073"/>
                  </a:moveTo>
                  <a:lnTo>
                    <a:pt x="1340038" y="586061"/>
                  </a:lnTo>
                  <a:lnTo>
                    <a:pt x="1386596" y="619487"/>
                  </a:lnTo>
                  <a:cubicBezTo>
                    <a:pt x="1407011" y="631367"/>
                    <a:pt x="1428149" y="642388"/>
                    <a:pt x="1445854" y="653770"/>
                  </a:cubicBezTo>
                  <a:cubicBezTo>
                    <a:pt x="1454346" y="659371"/>
                    <a:pt x="1463741" y="664701"/>
                    <a:pt x="1472955" y="670302"/>
                  </a:cubicBezTo>
                  <a:lnTo>
                    <a:pt x="1497815" y="687652"/>
                  </a:lnTo>
                  <a:lnTo>
                    <a:pt x="1498373" y="669340"/>
                  </a:lnTo>
                  <a:lnTo>
                    <a:pt x="1399242" y="604627"/>
                  </a:lnTo>
                  <a:cubicBezTo>
                    <a:pt x="1393461" y="600833"/>
                    <a:pt x="1385331" y="593877"/>
                    <a:pt x="1376975" y="587644"/>
                  </a:cubicBezTo>
                  <a:close/>
                  <a:moveTo>
                    <a:pt x="1382330" y="563951"/>
                  </a:moveTo>
                  <a:lnTo>
                    <a:pt x="1366878" y="572029"/>
                  </a:lnTo>
                  <a:lnTo>
                    <a:pt x="1498721" y="657963"/>
                  </a:lnTo>
                  <a:lnTo>
                    <a:pt x="1499273" y="639862"/>
                  </a:lnTo>
                  <a:close/>
                  <a:moveTo>
                    <a:pt x="1380376" y="551527"/>
                  </a:moveTo>
                  <a:lnTo>
                    <a:pt x="1380336" y="552499"/>
                  </a:lnTo>
                  <a:lnTo>
                    <a:pt x="1381207" y="552062"/>
                  </a:lnTo>
                  <a:close/>
                  <a:moveTo>
                    <a:pt x="1410580" y="551035"/>
                  </a:moveTo>
                  <a:lnTo>
                    <a:pt x="1396035" y="556785"/>
                  </a:lnTo>
                  <a:lnTo>
                    <a:pt x="1391894" y="558951"/>
                  </a:lnTo>
                  <a:lnTo>
                    <a:pt x="1499623" y="628389"/>
                  </a:lnTo>
                  <a:lnTo>
                    <a:pt x="1500166" y="610603"/>
                  </a:lnTo>
                  <a:lnTo>
                    <a:pt x="1435879" y="568407"/>
                  </a:lnTo>
                  <a:cubicBezTo>
                    <a:pt x="1431940" y="565713"/>
                    <a:pt x="1426300" y="560865"/>
                    <a:pt x="1420437" y="556465"/>
                  </a:cubicBezTo>
                  <a:close/>
                  <a:moveTo>
                    <a:pt x="1433990" y="541780"/>
                  </a:moveTo>
                  <a:lnTo>
                    <a:pt x="1420331" y="547180"/>
                  </a:lnTo>
                  <a:lnTo>
                    <a:pt x="1429791" y="552964"/>
                  </a:lnTo>
                  <a:lnTo>
                    <a:pt x="1500508" y="599399"/>
                  </a:lnTo>
                  <a:lnTo>
                    <a:pt x="1500908" y="586281"/>
                  </a:lnTo>
                  <a:lnTo>
                    <a:pt x="1500700" y="583470"/>
                  </a:lnTo>
                  <a:lnTo>
                    <a:pt x="1498752" y="583505"/>
                  </a:lnTo>
                  <a:close/>
                  <a:moveTo>
                    <a:pt x="1465492" y="529325"/>
                  </a:moveTo>
                  <a:lnTo>
                    <a:pt x="1465462" y="529337"/>
                  </a:lnTo>
                  <a:lnTo>
                    <a:pt x="1464381" y="530451"/>
                  </a:lnTo>
                  <a:lnTo>
                    <a:pt x="1464773" y="530751"/>
                  </a:lnTo>
                  <a:lnTo>
                    <a:pt x="1464743" y="530810"/>
                  </a:lnTo>
                  <a:cubicBezTo>
                    <a:pt x="1462572" y="532961"/>
                    <a:pt x="1456783" y="534036"/>
                    <a:pt x="1453889" y="535111"/>
                  </a:cubicBezTo>
                  <a:lnTo>
                    <a:pt x="1445974" y="538074"/>
                  </a:lnTo>
                  <a:lnTo>
                    <a:pt x="1444976" y="537437"/>
                  </a:lnTo>
                  <a:lnTo>
                    <a:pt x="1437646" y="540334"/>
                  </a:lnTo>
                  <a:lnTo>
                    <a:pt x="1437608" y="541205"/>
                  </a:lnTo>
                  <a:lnTo>
                    <a:pt x="1445974" y="538074"/>
                  </a:lnTo>
                  <a:lnTo>
                    <a:pt x="1495966" y="570013"/>
                  </a:lnTo>
                  <a:lnTo>
                    <a:pt x="1496581" y="578844"/>
                  </a:lnTo>
                  <a:lnTo>
                    <a:pt x="1500231" y="577123"/>
                  </a:lnTo>
                  <a:lnTo>
                    <a:pt x="1499890" y="572520"/>
                  </a:lnTo>
                  <a:lnTo>
                    <a:pt x="1495966" y="570013"/>
                  </a:lnTo>
                  <a:lnTo>
                    <a:pt x="1494645" y="551023"/>
                  </a:lnTo>
                  <a:lnTo>
                    <a:pt x="1496219" y="551959"/>
                  </a:lnTo>
                  <a:lnTo>
                    <a:pt x="1498337" y="551512"/>
                  </a:lnTo>
                  <a:lnTo>
                    <a:pt x="1497799" y="544231"/>
                  </a:lnTo>
                  <a:lnTo>
                    <a:pt x="1494410" y="547658"/>
                  </a:lnTo>
                  <a:lnTo>
                    <a:pt x="1494645" y="551023"/>
                  </a:lnTo>
                  <a:lnTo>
                    <a:pt x="1479486" y="542012"/>
                  </a:lnTo>
                  <a:lnTo>
                    <a:pt x="1464773" y="530751"/>
                  </a:lnTo>
                  <a:close/>
                  <a:moveTo>
                    <a:pt x="1495810" y="517339"/>
                  </a:moveTo>
                  <a:lnTo>
                    <a:pt x="1474525" y="525754"/>
                  </a:lnTo>
                  <a:lnTo>
                    <a:pt x="1485004" y="532602"/>
                  </a:lnTo>
                  <a:lnTo>
                    <a:pt x="1497559" y="540985"/>
                  </a:lnTo>
                  <a:close/>
                  <a:moveTo>
                    <a:pt x="1470461" y="469792"/>
                  </a:moveTo>
                  <a:cubicBezTo>
                    <a:pt x="1458595" y="470152"/>
                    <a:pt x="1442414" y="479868"/>
                    <a:pt x="1431267" y="484187"/>
                  </a:cubicBezTo>
                  <a:cubicBezTo>
                    <a:pt x="1404659" y="494263"/>
                    <a:pt x="1378051" y="505059"/>
                    <a:pt x="1352162" y="517295"/>
                  </a:cubicBezTo>
                  <a:cubicBezTo>
                    <a:pt x="1220919" y="577753"/>
                    <a:pt x="1102980" y="671320"/>
                    <a:pt x="1033942" y="800153"/>
                  </a:cubicBezTo>
                  <a:cubicBezTo>
                    <a:pt x="977310" y="906225"/>
                    <a:pt x="968410" y="1022824"/>
                    <a:pt x="973265" y="1139624"/>
                  </a:cubicBezTo>
                  <a:lnTo>
                    <a:pt x="981035" y="1250274"/>
                  </a:lnTo>
                  <a:lnTo>
                    <a:pt x="974253" y="1252871"/>
                  </a:lnTo>
                  <a:lnTo>
                    <a:pt x="972304" y="1258349"/>
                  </a:lnTo>
                  <a:lnTo>
                    <a:pt x="981364" y="1254959"/>
                  </a:lnTo>
                  <a:lnTo>
                    <a:pt x="981035" y="1250274"/>
                  </a:lnTo>
                  <a:lnTo>
                    <a:pt x="996811" y="1244234"/>
                  </a:lnTo>
                  <a:cubicBezTo>
                    <a:pt x="1015334" y="1235732"/>
                    <a:pt x="1022076" y="1225611"/>
                    <a:pt x="1019919" y="1195652"/>
                  </a:cubicBezTo>
                  <a:cubicBezTo>
                    <a:pt x="1016683" y="1153547"/>
                    <a:pt x="1014166" y="1111442"/>
                    <a:pt x="1014885" y="1068977"/>
                  </a:cubicBezTo>
                  <a:cubicBezTo>
                    <a:pt x="1015964" y="998442"/>
                    <a:pt x="1025672" y="927188"/>
                    <a:pt x="1052999" y="861331"/>
                  </a:cubicBezTo>
                  <a:cubicBezTo>
                    <a:pt x="1064865" y="832722"/>
                    <a:pt x="1079585" y="805461"/>
                    <a:pt x="1096648" y="779708"/>
                  </a:cubicBezTo>
                  <a:lnTo>
                    <a:pt x="1112866" y="759309"/>
                  </a:lnTo>
                  <a:lnTo>
                    <a:pt x="1112720" y="757770"/>
                  </a:lnTo>
                  <a:lnTo>
                    <a:pt x="1123871" y="745467"/>
                  </a:lnTo>
                  <a:lnTo>
                    <a:pt x="1154353" y="707127"/>
                  </a:lnTo>
                  <a:lnTo>
                    <a:pt x="1189314" y="675270"/>
                  </a:lnTo>
                  <a:lnTo>
                    <a:pt x="1189284" y="674636"/>
                  </a:lnTo>
                  <a:cubicBezTo>
                    <a:pt x="1195413" y="668501"/>
                    <a:pt x="1201903" y="662726"/>
                    <a:pt x="1208393" y="656590"/>
                  </a:cubicBezTo>
                  <a:lnTo>
                    <a:pt x="1209912" y="656501"/>
                  </a:lnTo>
                  <a:lnTo>
                    <a:pt x="1223048" y="644532"/>
                  </a:lnTo>
                  <a:lnTo>
                    <a:pt x="1231027" y="639151"/>
                  </a:lnTo>
                  <a:lnTo>
                    <a:pt x="1230911" y="636700"/>
                  </a:lnTo>
                  <a:lnTo>
                    <a:pt x="1253558" y="620802"/>
                  </a:lnTo>
                  <a:lnTo>
                    <a:pt x="1259234" y="620131"/>
                  </a:lnTo>
                  <a:lnTo>
                    <a:pt x="1276375" y="608573"/>
                  </a:lnTo>
                  <a:lnTo>
                    <a:pt x="1276440" y="607793"/>
                  </a:lnTo>
                  <a:cubicBezTo>
                    <a:pt x="1283989" y="602769"/>
                    <a:pt x="1291897" y="597746"/>
                    <a:pt x="1299806" y="592364"/>
                  </a:cubicBezTo>
                  <a:lnTo>
                    <a:pt x="1300671" y="592364"/>
                  </a:lnTo>
                  <a:lnTo>
                    <a:pt x="1323214" y="581083"/>
                  </a:lnTo>
                  <a:lnTo>
                    <a:pt x="1323362" y="577526"/>
                  </a:lnTo>
                  <a:cubicBezTo>
                    <a:pt x="1332396" y="573190"/>
                    <a:pt x="1341068" y="568492"/>
                    <a:pt x="1350101" y="564156"/>
                  </a:cubicBezTo>
                  <a:cubicBezTo>
                    <a:pt x="1351546" y="563072"/>
                    <a:pt x="1353714" y="563433"/>
                    <a:pt x="1354798" y="564156"/>
                  </a:cubicBezTo>
                  <a:lnTo>
                    <a:pt x="1355772" y="564791"/>
                  </a:lnTo>
                  <a:lnTo>
                    <a:pt x="1375559" y="554889"/>
                  </a:lnTo>
                  <a:lnTo>
                    <a:pt x="1375721" y="551168"/>
                  </a:lnTo>
                  <a:cubicBezTo>
                    <a:pt x="1390223" y="544344"/>
                    <a:pt x="1397295" y="540573"/>
                    <a:pt x="1403965" y="540618"/>
                  </a:cubicBezTo>
                  <a:lnTo>
                    <a:pt x="1408130" y="541809"/>
                  </a:lnTo>
                  <a:lnTo>
                    <a:pt x="1432391" y="533309"/>
                  </a:lnTo>
                  <a:lnTo>
                    <a:pt x="1433237" y="532938"/>
                  </a:lnTo>
                  <a:lnTo>
                    <a:pt x="1433266" y="532602"/>
                  </a:lnTo>
                  <a:cubicBezTo>
                    <a:pt x="1437789" y="530810"/>
                    <a:pt x="1444030" y="527315"/>
                    <a:pt x="1450361" y="524626"/>
                  </a:cubicBezTo>
                  <a:lnTo>
                    <a:pt x="1453374" y="524090"/>
                  </a:lnTo>
                  <a:lnTo>
                    <a:pt x="1476214" y="514056"/>
                  </a:lnTo>
                  <a:cubicBezTo>
                    <a:pt x="1494192" y="502180"/>
                    <a:pt x="1503182" y="468352"/>
                    <a:pt x="1470461" y="469792"/>
                  </a:cubicBezTo>
                  <a:close/>
                  <a:moveTo>
                    <a:pt x="1546765" y="411888"/>
                  </a:moveTo>
                  <a:lnTo>
                    <a:pt x="1548573" y="433403"/>
                  </a:lnTo>
                  <a:lnTo>
                    <a:pt x="1569260" y="425778"/>
                  </a:lnTo>
                  <a:lnTo>
                    <a:pt x="1556532" y="417922"/>
                  </a:lnTo>
                  <a:close/>
                  <a:moveTo>
                    <a:pt x="1546384" y="372640"/>
                  </a:moveTo>
                  <a:lnTo>
                    <a:pt x="1544186" y="373829"/>
                  </a:lnTo>
                  <a:lnTo>
                    <a:pt x="1544369" y="379919"/>
                  </a:lnTo>
                  <a:lnTo>
                    <a:pt x="1546906" y="381546"/>
                  </a:lnTo>
                  <a:lnTo>
                    <a:pt x="1547471" y="391180"/>
                  </a:lnTo>
                  <a:lnTo>
                    <a:pt x="1547816" y="401346"/>
                  </a:lnTo>
                  <a:lnTo>
                    <a:pt x="1547471" y="401164"/>
                  </a:lnTo>
                  <a:cubicBezTo>
                    <a:pt x="1545297" y="400094"/>
                    <a:pt x="1547471" y="405086"/>
                    <a:pt x="1547834" y="401877"/>
                  </a:cubicBezTo>
                  <a:lnTo>
                    <a:pt x="1547816" y="401346"/>
                  </a:lnTo>
                  <a:lnTo>
                    <a:pt x="1564370" y="410078"/>
                  </a:lnTo>
                  <a:lnTo>
                    <a:pt x="1578381" y="419707"/>
                  </a:lnTo>
                  <a:lnTo>
                    <a:pt x="1575379" y="420774"/>
                  </a:lnTo>
                  <a:lnTo>
                    <a:pt x="1574233" y="423946"/>
                  </a:lnTo>
                  <a:lnTo>
                    <a:pt x="1580555" y="421616"/>
                  </a:lnTo>
                  <a:lnTo>
                    <a:pt x="1580453" y="421131"/>
                  </a:lnTo>
                  <a:lnTo>
                    <a:pt x="1578381" y="419707"/>
                  </a:lnTo>
                  <a:lnTo>
                    <a:pt x="1596412" y="413296"/>
                  </a:lnTo>
                  <a:lnTo>
                    <a:pt x="1598864" y="414868"/>
                  </a:lnTo>
                  <a:lnTo>
                    <a:pt x="1605256" y="412512"/>
                  </a:lnTo>
                  <a:lnTo>
                    <a:pt x="1605462" y="410078"/>
                  </a:lnTo>
                  <a:lnTo>
                    <a:pt x="1596412" y="413296"/>
                  </a:lnTo>
                  <a:lnTo>
                    <a:pt x="1546906" y="381546"/>
                  </a:lnTo>
                  <a:close/>
                  <a:moveTo>
                    <a:pt x="1750979" y="357168"/>
                  </a:moveTo>
                  <a:lnTo>
                    <a:pt x="1749506" y="357907"/>
                  </a:lnTo>
                  <a:lnTo>
                    <a:pt x="1751059" y="357536"/>
                  </a:lnTo>
                  <a:close/>
                  <a:moveTo>
                    <a:pt x="1543350" y="346016"/>
                  </a:moveTo>
                  <a:lnTo>
                    <a:pt x="1544022" y="368349"/>
                  </a:lnTo>
                  <a:lnTo>
                    <a:pt x="1544209" y="368361"/>
                  </a:lnTo>
                  <a:cubicBezTo>
                    <a:pt x="1565956" y="382267"/>
                    <a:pt x="1588065" y="396529"/>
                    <a:pt x="1610174" y="410434"/>
                  </a:cubicBezTo>
                  <a:lnTo>
                    <a:pt x="1610162" y="410704"/>
                  </a:lnTo>
                  <a:lnTo>
                    <a:pt x="1631921" y="402685"/>
                  </a:lnTo>
                  <a:lnTo>
                    <a:pt x="1556930" y="355187"/>
                  </a:lnTo>
                  <a:close/>
                  <a:moveTo>
                    <a:pt x="1536147" y="310894"/>
                  </a:moveTo>
                  <a:lnTo>
                    <a:pt x="1535589" y="311157"/>
                  </a:lnTo>
                  <a:lnTo>
                    <a:pt x="1536176" y="311532"/>
                  </a:lnTo>
                  <a:close/>
                  <a:moveTo>
                    <a:pt x="1543185" y="307577"/>
                  </a:moveTo>
                  <a:lnTo>
                    <a:pt x="1542208" y="308038"/>
                  </a:lnTo>
                  <a:lnTo>
                    <a:pt x="1542434" y="315535"/>
                  </a:lnTo>
                  <a:lnTo>
                    <a:pt x="1543037" y="315920"/>
                  </a:lnTo>
                  <a:lnTo>
                    <a:pt x="1542823" y="327981"/>
                  </a:lnTo>
                  <a:lnTo>
                    <a:pt x="1542888" y="330630"/>
                  </a:lnTo>
                  <a:lnTo>
                    <a:pt x="1543014" y="334844"/>
                  </a:lnTo>
                  <a:lnTo>
                    <a:pt x="1557110" y="345522"/>
                  </a:lnTo>
                  <a:cubicBezTo>
                    <a:pt x="1563079" y="348744"/>
                    <a:pt x="1569408" y="351607"/>
                    <a:pt x="1573930" y="354471"/>
                  </a:cubicBezTo>
                  <a:lnTo>
                    <a:pt x="1641599" y="397151"/>
                  </a:lnTo>
                  <a:lnTo>
                    <a:pt x="1638676" y="398501"/>
                  </a:lnTo>
                  <a:lnTo>
                    <a:pt x="1638024" y="400435"/>
                  </a:lnTo>
                  <a:lnTo>
                    <a:pt x="1643268" y="398503"/>
                  </a:lnTo>
                  <a:lnTo>
                    <a:pt x="1643539" y="398374"/>
                  </a:lnTo>
                  <a:lnTo>
                    <a:pt x="1641599" y="397151"/>
                  </a:lnTo>
                  <a:lnTo>
                    <a:pt x="1658119" y="389521"/>
                  </a:lnTo>
                  <a:lnTo>
                    <a:pt x="1659882" y="390649"/>
                  </a:lnTo>
                  <a:lnTo>
                    <a:pt x="1665720" y="387890"/>
                  </a:lnTo>
                  <a:lnTo>
                    <a:pt x="1665804" y="385972"/>
                  </a:lnTo>
                  <a:lnTo>
                    <a:pt x="1658119" y="389521"/>
                  </a:lnTo>
                  <a:lnTo>
                    <a:pt x="1543037" y="315920"/>
                  </a:lnTo>
                  <a:close/>
                  <a:moveTo>
                    <a:pt x="1541601" y="287829"/>
                  </a:moveTo>
                  <a:lnTo>
                    <a:pt x="1542086" y="303964"/>
                  </a:lnTo>
                  <a:lnTo>
                    <a:pt x="1670403" y="385676"/>
                  </a:lnTo>
                  <a:lnTo>
                    <a:pt x="1684451" y="379036"/>
                  </a:lnTo>
                  <a:lnTo>
                    <a:pt x="1578425" y="310845"/>
                  </a:lnTo>
                  <a:cubicBezTo>
                    <a:pt x="1573225" y="307423"/>
                    <a:pt x="1564172" y="303190"/>
                    <a:pt x="1555566" y="298462"/>
                  </a:cubicBezTo>
                  <a:close/>
                  <a:moveTo>
                    <a:pt x="1543922" y="255035"/>
                  </a:moveTo>
                  <a:lnTo>
                    <a:pt x="1543728" y="257229"/>
                  </a:lnTo>
                  <a:lnTo>
                    <a:pt x="1543769" y="257253"/>
                  </a:lnTo>
                  <a:lnTo>
                    <a:pt x="1543638" y="258255"/>
                  </a:lnTo>
                  <a:lnTo>
                    <a:pt x="1543017" y="265278"/>
                  </a:lnTo>
                  <a:lnTo>
                    <a:pt x="1543465" y="273424"/>
                  </a:lnTo>
                  <a:cubicBezTo>
                    <a:pt x="1542838" y="274369"/>
                    <a:pt x="1542210" y="274279"/>
                    <a:pt x="1544003" y="276981"/>
                  </a:cubicBezTo>
                  <a:cubicBezTo>
                    <a:pt x="1552967" y="289590"/>
                    <a:pt x="1580576" y="300758"/>
                    <a:pt x="1593484" y="309404"/>
                  </a:cubicBezTo>
                  <a:lnTo>
                    <a:pt x="1694336" y="373661"/>
                  </a:lnTo>
                  <a:lnTo>
                    <a:pt x="1691730" y="374970"/>
                  </a:lnTo>
                  <a:lnTo>
                    <a:pt x="1691471" y="375718"/>
                  </a:lnTo>
                  <a:lnTo>
                    <a:pt x="1694969" y="374064"/>
                  </a:lnTo>
                  <a:lnTo>
                    <a:pt x="1694336" y="373661"/>
                  </a:lnTo>
                  <a:lnTo>
                    <a:pt x="1706162" y="367720"/>
                  </a:lnTo>
                  <a:lnTo>
                    <a:pt x="1710834" y="366136"/>
                  </a:lnTo>
                  <a:lnTo>
                    <a:pt x="1711200" y="366393"/>
                  </a:lnTo>
                  <a:lnTo>
                    <a:pt x="1713933" y="365101"/>
                  </a:lnTo>
                  <a:lnTo>
                    <a:pt x="1713916" y="365092"/>
                  </a:lnTo>
                  <a:lnTo>
                    <a:pt x="1710834" y="366136"/>
                  </a:lnTo>
                  <a:lnTo>
                    <a:pt x="1707507" y="363803"/>
                  </a:lnTo>
                  <a:cubicBezTo>
                    <a:pt x="1688144" y="356237"/>
                    <a:pt x="1669140" y="339305"/>
                    <a:pt x="1651930" y="327777"/>
                  </a:cubicBezTo>
                  <a:cubicBezTo>
                    <a:pt x="1634181" y="316429"/>
                    <a:pt x="1615715" y="302019"/>
                    <a:pt x="1596846" y="288509"/>
                  </a:cubicBezTo>
                  <a:lnTo>
                    <a:pt x="1543769" y="257253"/>
                  </a:lnTo>
                  <a:lnTo>
                    <a:pt x="1544048" y="255141"/>
                  </a:lnTo>
                  <a:close/>
                  <a:moveTo>
                    <a:pt x="1896520" y="233310"/>
                  </a:moveTo>
                  <a:lnTo>
                    <a:pt x="1890716" y="239575"/>
                  </a:lnTo>
                  <a:lnTo>
                    <a:pt x="1889832" y="242553"/>
                  </a:lnTo>
                  <a:cubicBezTo>
                    <a:pt x="1878321" y="249050"/>
                    <a:pt x="1865372" y="271792"/>
                    <a:pt x="1856379" y="281178"/>
                  </a:cubicBezTo>
                  <a:lnTo>
                    <a:pt x="1817846" y="312187"/>
                  </a:lnTo>
                  <a:lnTo>
                    <a:pt x="1817807" y="313097"/>
                  </a:lnTo>
                  <a:lnTo>
                    <a:pt x="1810897" y="317779"/>
                  </a:lnTo>
                  <a:lnTo>
                    <a:pt x="1780123" y="342545"/>
                  </a:lnTo>
                  <a:lnTo>
                    <a:pt x="1762480" y="351397"/>
                  </a:lnTo>
                  <a:lnTo>
                    <a:pt x="1749309" y="359433"/>
                  </a:lnTo>
                  <a:lnTo>
                    <a:pt x="1747544" y="358892"/>
                  </a:lnTo>
                  <a:lnTo>
                    <a:pt x="1662141" y="401746"/>
                  </a:lnTo>
                  <a:cubicBezTo>
                    <a:pt x="1659173" y="402919"/>
                    <a:pt x="1650743" y="405469"/>
                    <a:pt x="1639789" y="408903"/>
                  </a:cubicBezTo>
                  <a:lnTo>
                    <a:pt x="1609816" y="418873"/>
                  </a:lnTo>
                  <a:lnTo>
                    <a:pt x="1609811" y="418991"/>
                  </a:lnTo>
                  <a:lnTo>
                    <a:pt x="1599799" y="422433"/>
                  </a:lnTo>
                  <a:lnTo>
                    <a:pt x="1567298" y="436214"/>
                  </a:lnTo>
                  <a:cubicBezTo>
                    <a:pt x="1558007" y="441228"/>
                    <a:pt x="1552072" y="446147"/>
                    <a:pt x="1552432" y="450478"/>
                  </a:cubicBezTo>
                  <a:lnTo>
                    <a:pt x="1549833" y="448387"/>
                  </a:lnTo>
                  <a:lnTo>
                    <a:pt x="1550268" y="453563"/>
                  </a:lnTo>
                  <a:lnTo>
                    <a:pt x="1552432" y="450478"/>
                  </a:lnTo>
                  <a:cubicBezTo>
                    <a:pt x="1553511" y="459864"/>
                    <a:pt x="1554230" y="469249"/>
                    <a:pt x="1555309" y="478635"/>
                  </a:cubicBezTo>
                  <a:lnTo>
                    <a:pt x="1553085" y="487084"/>
                  </a:lnTo>
                  <a:lnTo>
                    <a:pt x="1553274" y="489339"/>
                  </a:lnTo>
                  <a:lnTo>
                    <a:pt x="1567539" y="482967"/>
                  </a:lnTo>
                  <a:cubicBezTo>
                    <a:pt x="1591639" y="482606"/>
                    <a:pt x="1622933" y="463835"/>
                    <a:pt x="1645954" y="455171"/>
                  </a:cubicBezTo>
                  <a:cubicBezTo>
                    <a:pt x="1686600" y="439649"/>
                    <a:pt x="1727247" y="422683"/>
                    <a:pt x="1765735" y="401746"/>
                  </a:cubicBezTo>
                  <a:cubicBezTo>
                    <a:pt x="1803144" y="381170"/>
                    <a:pt x="1838394" y="357345"/>
                    <a:pt x="1870048" y="328827"/>
                  </a:cubicBezTo>
                  <a:cubicBezTo>
                    <a:pt x="1886594" y="314027"/>
                    <a:pt x="1920406" y="288758"/>
                    <a:pt x="1925442" y="267821"/>
                  </a:cubicBezTo>
                  <a:cubicBezTo>
                    <a:pt x="1936593" y="263129"/>
                    <a:pt x="1938391" y="258797"/>
                    <a:pt x="1930118" y="255548"/>
                  </a:cubicBezTo>
                  <a:cubicBezTo>
                    <a:pt x="1924723" y="252299"/>
                    <a:pt x="1919687" y="248689"/>
                    <a:pt x="1915011" y="245080"/>
                  </a:cubicBezTo>
                  <a:cubicBezTo>
                    <a:pt x="1909975" y="241831"/>
                    <a:pt x="1904939" y="238221"/>
                    <a:pt x="1899903" y="234611"/>
                  </a:cubicBezTo>
                  <a:close/>
                  <a:moveTo>
                    <a:pt x="1546062" y="230833"/>
                  </a:moveTo>
                  <a:lnTo>
                    <a:pt x="1544667" y="246615"/>
                  </a:lnTo>
                  <a:lnTo>
                    <a:pt x="1721784" y="361390"/>
                  </a:lnTo>
                  <a:lnTo>
                    <a:pt x="1737054" y="354172"/>
                  </a:lnTo>
                  <a:close/>
                  <a:moveTo>
                    <a:pt x="1548823" y="199596"/>
                  </a:moveTo>
                  <a:lnTo>
                    <a:pt x="1547041" y="219751"/>
                  </a:lnTo>
                  <a:lnTo>
                    <a:pt x="1552939" y="223915"/>
                  </a:lnTo>
                  <a:cubicBezTo>
                    <a:pt x="1573043" y="241984"/>
                    <a:pt x="1601403" y="254994"/>
                    <a:pt x="1624020" y="269810"/>
                  </a:cubicBezTo>
                  <a:lnTo>
                    <a:pt x="1747068" y="349439"/>
                  </a:lnTo>
                  <a:lnTo>
                    <a:pt x="1747349" y="349306"/>
                  </a:lnTo>
                  <a:lnTo>
                    <a:pt x="1761116" y="339321"/>
                  </a:lnTo>
                  <a:lnTo>
                    <a:pt x="1758957" y="337615"/>
                  </a:lnTo>
                  <a:cubicBezTo>
                    <a:pt x="1755322" y="335582"/>
                    <a:pt x="1751463" y="333775"/>
                    <a:pt x="1749668" y="332691"/>
                  </a:cubicBezTo>
                  <a:cubicBezTo>
                    <a:pt x="1724897" y="316790"/>
                    <a:pt x="1699768" y="300528"/>
                    <a:pt x="1674997" y="284266"/>
                  </a:cubicBezTo>
                  <a:cubicBezTo>
                    <a:pt x="1646277" y="265474"/>
                    <a:pt x="1617558" y="246682"/>
                    <a:pt x="1588838" y="227890"/>
                  </a:cubicBezTo>
                  <a:cubicBezTo>
                    <a:pt x="1582646" y="224095"/>
                    <a:pt x="1564135" y="207901"/>
                    <a:pt x="1551329" y="200498"/>
                  </a:cubicBezTo>
                  <a:close/>
                  <a:moveTo>
                    <a:pt x="1552269" y="174761"/>
                  </a:moveTo>
                  <a:lnTo>
                    <a:pt x="1550295" y="182950"/>
                  </a:lnTo>
                  <a:lnTo>
                    <a:pt x="1549615" y="190637"/>
                  </a:lnTo>
                  <a:lnTo>
                    <a:pt x="1768753" y="333782"/>
                  </a:lnTo>
                  <a:lnTo>
                    <a:pt x="1782214" y="324019"/>
                  </a:lnTo>
                  <a:close/>
                  <a:moveTo>
                    <a:pt x="1558795" y="147698"/>
                  </a:moveTo>
                  <a:lnTo>
                    <a:pt x="1554633" y="164959"/>
                  </a:lnTo>
                  <a:lnTo>
                    <a:pt x="1558594" y="167665"/>
                  </a:lnTo>
                  <a:cubicBezTo>
                    <a:pt x="1561649" y="169644"/>
                    <a:pt x="1565153" y="171893"/>
                    <a:pt x="1566950" y="173152"/>
                  </a:cubicBezTo>
                  <a:cubicBezTo>
                    <a:pt x="1593904" y="190780"/>
                    <a:pt x="1620499" y="207688"/>
                    <a:pt x="1647454" y="224957"/>
                  </a:cubicBezTo>
                  <a:lnTo>
                    <a:pt x="1790611" y="317928"/>
                  </a:lnTo>
                  <a:lnTo>
                    <a:pt x="1805321" y="307259"/>
                  </a:lnTo>
                  <a:lnTo>
                    <a:pt x="1801949" y="304688"/>
                  </a:lnTo>
                  <a:cubicBezTo>
                    <a:pt x="1798130" y="302664"/>
                    <a:pt x="1794087" y="300866"/>
                    <a:pt x="1791930" y="299426"/>
                  </a:cubicBezTo>
                  <a:cubicBezTo>
                    <a:pt x="1763898" y="281079"/>
                    <a:pt x="1735506" y="263091"/>
                    <a:pt x="1707473" y="244743"/>
                  </a:cubicBezTo>
                  <a:cubicBezTo>
                    <a:pt x="1674768" y="223518"/>
                    <a:pt x="1641704" y="202292"/>
                    <a:pt x="1608999" y="181066"/>
                  </a:cubicBezTo>
                  <a:cubicBezTo>
                    <a:pt x="1602709" y="176929"/>
                    <a:pt x="1592646" y="168205"/>
                    <a:pt x="1582224" y="160335"/>
                  </a:cubicBezTo>
                  <a:close/>
                  <a:moveTo>
                    <a:pt x="1565835" y="118499"/>
                  </a:moveTo>
                  <a:lnTo>
                    <a:pt x="1561010" y="138509"/>
                  </a:lnTo>
                  <a:lnTo>
                    <a:pt x="1813152" y="301580"/>
                  </a:lnTo>
                  <a:lnTo>
                    <a:pt x="1829555" y="289682"/>
                  </a:lnTo>
                  <a:close/>
                  <a:moveTo>
                    <a:pt x="1576877" y="93296"/>
                  </a:moveTo>
                  <a:lnTo>
                    <a:pt x="1569714" y="109567"/>
                  </a:lnTo>
                  <a:lnTo>
                    <a:pt x="1579906" y="117642"/>
                  </a:lnTo>
                  <a:cubicBezTo>
                    <a:pt x="1584582" y="120210"/>
                    <a:pt x="1589528" y="122462"/>
                    <a:pt x="1592045" y="124084"/>
                  </a:cubicBezTo>
                  <a:lnTo>
                    <a:pt x="1689520" y="187160"/>
                  </a:lnTo>
                  <a:lnTo>
                    <a:pt x="1835792" y="281943"/>
                  </a:lnTo>
                  <a:lnTo>
                    <a:pt x="1833033" y="284838"/>
                  </a:lnTo>
                  <a:lnTo>
                    <a:pt x="1832985" y="287195"/>
                  </a:lnTo>
                  <a:lnTo>
                    <a:pt x="1838134" y="283460"/>
                  </a:lnTo>
                  <a:lnTo>
                    <a:pt x="1835792" y="281943"/>
                  </a:lnTo>
                  <a:lnTo>
                    <a:pt x="1843464" y="273890"/>
                  </a:lnTo>
                  <a:lnTo>
                    <a:pt x="1848208" y="271057"/>
                  </a:lnTo>
                  <a:lnTo>
                    <a:pt x="1849130" y="271651"/>
                  </a:lnTo>
                  <a:lnTo>
                    <a:pt x="1849800" y="270891"/>
                  </a:lnTo>
                  <a:lnTo>
                    <a:pt x="1849320" y="270393"/>
                  </a:lnTo>
                  <a:lnTo>
                    <a:pt x="1848208" y="271057"/>
                  </a:lnTo>
                  <a:lnTo>
                    <a:pt x="1847780" y="270781"/>
                  </a:lnTo>
                  <a:cubicBezTo>
                    <a:pt x="1843464" y="264654"/>
                    <a:pt x="1829077" y="258887"/>
                    <a:pt x="1822602" y="254562"/>
                  </a:cubicBezTo>
                  <a:lnTo>
                    <a:pt x="1728725" y="193648"/>
                  </a:lnTo>
                  <a:cubicBezTo>
                    <a:pt x="1694196" y="171301"/>
                    <a:pt x="1660026" y="149315"/>
                    <a:pt x="1625496" y="126968"/>
                  </a:cubicBezTo>
                  <a:cubicBezTo>
                    <a:pt x="1619291" y="122913"/>
                    <a:pt x="1596901" y="103652"/>
                    <a:pt x="1581845" y="95036"/>
                  </a:cubicBezTo>
                  <a:close/>
                  <a:moveTo>
                    <a:pt x="1588900" y="65982"/>
                  </a:moveTo>
                  <a:lnTo>
                    <a:pt x="1580104" y="85963"/>
                  </a:lnTo>
                  <a:lnTo>
                    <a:pt x="1855346" y="264597"/>
                  </a:lnTo>
                  <a:lnTo>
                    <a:pt x="1870184" y="247758"/>
                  </a:lnTo>
                  <a:close/>
                  <a:moveTo>
                    <a:pt x="1599703" y="41438"/>
                  </a:moveTo>
                  <a:lnTo>
                    <a:pt x="1599054" y="42913"/>
                  </a:lnTo>
                  <a:lnTo>
                    <a:pt x="1597832" y="48024"/>
                  </a:lnTo>
                  <a:cubicBezTo>
                    <a:pt x="1595988" y="52376"/>
                    <a:pt x="1593020" y="56953"/>
                    <a:pt x="1593200" y="57312"/>
                  </a:cubicBezTo>
                  <a:cubicBezTo>
                    <a:pt x="1595359" y="62696"/>
                    <a:pt x="1615864" y="71670"/>
                    <a:pt x="1620540" y="74541"/>
                  </a:cubicBezTo>
                  <a:cubicBezTo>
                    <a:pt x="1652916" y="95720"/>
                    <a:pt x="1685653" y="116898"/>
                    <a:pt x="1718029" y="137718"/>
                  </a:cubicBezTo>
                  <a:lnTo>
                    <a:pt x="1876689" y="240220"/>
                  </a:lnTo>
                  <a:lnTo>
                    <a:pt x="1875032" y="242257"/>
                  </a:lnTo>
                  <a:lnTo>
                    <a:pt x="1876777" y="240277"/>
                  </a:lnTo>
                  <a:lnTo>
                    <a:pt x="1876689" y="240220"/>
                  </a:lnTo>
                  <a:lnTo>
                    <a:pt x="1883643" y="231675"/>
                  </a:lnTo>
                  <a:lnTo>
                    <a:pt x="1885370" y="230525"/>
                  </a:lnTo>
                  <a:lnTo>
                    <a:pt x="1887401" y="228220"/>
                  </a:lnTo>
                  <a:lnTo>
                    <a:pt x="1873750" y="218080"/>
                  </a:lnTo>
                  <a:cubicBezTo>
                    <a:pt x="1867860" y="214804"/>
                    <a:pt x="1861744" y="211843"/>
                    <a:pt x="1858326" y="209509"/>
                  </a:cubicBezTo>
                  <a:cubicBezTo>
                    <a:pt x="1825950" y="188690"/>
                    <a:pt x="1793574" y="167870"/>
                    <a:pt x="1760838" y="146692"/>
                  </a:cubicBezTo>
                  <a:cubicBezTo>
                    <a:pt x="1725583" y="124078"/>
                    <a:pt x="1690329" y="101104"/>
                    <a:pt x="1655075" y="78131"/>
                  </a:cubicBezTo>
                  <a:cubicBezTo>
                    <a:pt x="1648330" y="73824"/>
                    <a:pt x="1624789" y="53565"/>
                    <a:pt x="1608584" y="44462"/>
                  </a:cubicBezTo>
                  <a:close/>
                  <a:moveTo>
                    <a:pt x="1555652" y="589"/>
                  </a:moveTo>
                  <a:cubicBezTo>
                    <a:pt x="1570778" y="9948"/>
                    <a:pt x="1585905" y="19308"/>
                    <a:pt x="1601032" y="28307"/>
                  </a:cubicBezTo>
                  <a:lnTo>
                    <a:pt x="1601902" y="32440"/>
                  </a:lnTo>
                  <a:lnTo>
                    <a:pt x="1896187" y="222404"/>
                  </a:lnTo>
                  <a:lnTo>
                    <a:pt x="1898105" y="221977"/>
                  </a:lnTo>
                  <a:cubicBezTo>
                    <a:pt x="1912852" y="232084"/>
                    <a:pt x="1927240" y="241831"/>
                    <a:pt x="1941988" y="252299"/>
                  </a:cubicBezTo>
                  <a:cubicBezTo>
                    <a:pt x="1944146" y="253382"/>
                    <a:pt x="1945226" y="256631"/>
                    <a:pt x="1943427" y="258797"/>
                  </a:cubicBezTo>
                  <a:cubicBezTo>
                    <a:pt x="1872206" y="358699"/>
                    <a:pt x="1771647" y="414538"/>
                    <a:pt x="1662995" y="457991"/>
                  </a:cubicBezTo>
                  <a:lnTo>
                    <a:pt x="1553995" y="497916"/>
                  </a:lnTo>
                  <a:lnTo>
                    <a:pt x="1559979" y="569114"/>
                  </a:lnTo>
                  <a:cubicBezTo>
                    <a:pt x="1564206" y="630131"/>
                    <a:pt x="1565556" y="690496"/>
                    <a:pt x="1558173" y="748993"/>
                  </a:cubicBezTo>
                  <a:cubicBezTo>
                    <a:pt x="1533682" y="946263"/>
                    <a:pt x="1426715" y="1117615"/>
                    <a:pt x="1249517" y="1211211"/>
                  </a:cubicBezTo>
                  <a:cubicBezTo>
                    <a:pt x="1198014" y="1238390"/>
                    <a:pt x="1143878" y="1260371"/>
                    <a:pt x="1089094" y="1280907"/>
                  </a:cubicBezTo>
                  <a:lnTo>
                    <a:pt x="1038012" y="1299879"/>
                  </a:lnTo>
                  <a:lnTo>
                    <a:pt x="1043254" y="1431841"/>
                  </a:lnTo>
                  <a:cubicBezTo>
                    <a:pt x="1042612" y="1571724"/>
                    <a:pt x="1019575" y="1713886"/>
                    <a:pt x="937962" y="1828696"/>
                  </a:cubicBezTo>
                  <a:cubicBezTo>
                    <a:pt x="861754" y="1936212"/>
                    <a:pt x="752712" y="2004626"/>
                    <a:pt x="635157" y="2054906"/>
                  </a:cubicBezTo>
                  <a:lnTo>
                    <a:pt x="520748" y="2098004"/>
                  </a:lnTo>
                  <a:lnTo>
                    <a:pt x="521996" y="2112248"/>
                  </a:lnTo>
                  <a:cubicBezTo>
                    <a:pt x="533521" y="2303399"/>
                    <a:pt x="492102" y="2482670"/>
                    <a:pt x="397381" y="2649342"/>
                  </a:cubicBezTo>
                  <a:cubicBezTo>
                    <a:pt x="395940" y="2651502"/>
                    <a:pt x="392699" y="2651862"/>
                    <a:pt x="390538" y="2650782"/>
                  </a:cubicBezTo>
                  <a:lnTo>
                    <a:pt x="345015" y="2623911"/>
                  </a:lnTo>
                  <a:lnTo>
                    <a:pt x="351280" y="2622704"/>
                  </a:lnTo>
                  <a:lnTo>
                    <a:pt x="353354" y="2618315"/>
                  </a:lnTo>
                  <a:lnTo>
                    <a:pt x="368748" y="2629049"/>
                  </a:lnTo>
                  <a:cubicBezTo>
                    <a:pt x="376221" y="2634043"/>
                    <a:pt x="383875" y="2638363"/>
                    <a:pt x="388737" y="2638183"/>
                  </a:cubicBezTo>
                  <a:cubicBezTo>
                    <a:pt x="400982" y="2638183"/>
                    <a:pt x="431596" y="2563666"/>
                    <a:pt x="437718" y="2549267"/>
                  </a:cubicBezTo>
                  <a:cubicBezTo>
                    <a:pt x="461489" y="2496350"/>
                    <a:pt x="480217" y="2441272"/>
                    <a:pt x="493183" y="2384755"/>
                  </a:cubicBezTo>
                  <a:cubicBezTo>
                    <a:pt x="505069" y="2332378"/>
                    <a:pt x="511281" y="2279460"/>
                    <a:pt x="513352" y="2226363"/>
                  </a:cubicBezTo>
                  <a:lnTo>
                    <a:pt x="509452" y="2093508"/>
                  </a:lnTo>
                  <a:lnTo>
                    <a:pt x="504856" y="2041208"/>
                  </a:lnTo>
                  <a:lnTo>
                    <a:pt x="507337" y="2037487"/>
                  </a:lnTo>
                  <a:lnTo>
                    <a:pt x="505963" y="2007179"/>
                  </a:lnTo>
                  <a:lnTo>
                    <a:pt x="505822" y="2007092"/>
                  </a:lnTo>
                  <a:cubicBezTo>
                    <a:pt x="499373" y="1999508"/>
                    <a:pt x="502239" y="1980365"/>
                    <a:pt x="501164" y="1970613"/>
                  </a:cubicBezTo>
                  <a:lnTo>
                    <a:pt x="504236" y="1969065"/>
                  </a:lnTo>
                  <a:lnTo>
                    <a:pt x="503092" y="1943832"/>
                  </a:lnTo>
                  <a:lnTo>
                    <a:pt x="500508" y="1941682"/>
                  </a:lnTo>
                  <a:cubicBezTo>
                    <a:pt x="496198" y="1934437"/>
                    <a:pt x="500508" y="1917412"/>
                    <a:pt x="500867" y="1908718"/>
                  </a:cubicBezTo>
                  <a:lnTo>
                    <a:pt x="501486" y="1908420"/>
                  </a:lnTo>
                  <a:lnTo>
                    <a:pt x="501394" y="1906377"/>
                  </a:lnTo>
                  <a:lnTo>
                    <a:pt x="502767" y="1884745"/>
                  </a:lnTo>
                  <a:lnTo>
                    <a:pt x="500347" y="1882845"/>
                  </a:lnTo>
                  <a:cubicBezTo>
                    <a:pt x="494610" y="1873861"/>
                    <a:pt x="498195" y="1859487"/>
                    <a:pt x="498554" y="1848706"/>
                  </a:cubicBezTo>
                  <a:lnTo>
                    <a:pt x="505278" y="1845176"/>
                  </a:lnTo>
                  <a:lnTo>
                    <a:pt x="506587" y="1824547"/>
                  </a:lnTo>
                  <a:lnTo>
                    <a:pt x="505075" y="1823580"/>
                  </a:lnTo>
                  <a:cubicBezTo>
                    <a:pt x="503631" y="1822860"/>
                    <a:pt x="502548" y="1821061"/>
                    <a:pt x="502909" y="1819622"/>
                  </a:cubicBezTo>
                  <a:cubicBezTo>
                    <a:pt x="504353" y="1810269"/>
                    <a:pt x="505797" y="1800916"/>
                    <a:pt x="507241" y="1791562"/>
                  </a:cubicBezTo>
                  <a:lnTo>
                    <a:pt x="511012" y="1789594"/>
                  </a:lnTo>
                  <a:lnTo>
                    <a:pt x="514511" y="1771616"/>
                  </a:lnTo>
                  <a:lnTo>
                    <a:pt x="511414" y="1769606"/>
                  </a:lnTo>
                  <a:cubicBezTo>
                    <a:pt x="509617" y="1768887"/>
                    <a:pt x="508898" y="1766728"/>
                    <a:pt x="508898" y="1765289"/>
                  </a:cubicBezTo>
                  <a:lnTo>
                    <a:pt x="513930" y="1737588"/>
                  </a:lnTo>
                  <a:cubicBezTo>
                    <a:pt x="514289" y="1733990"/>
                    <a:pt x="517883" y="1731472"/>
                    <a:pt x="521118" y="1733990"/>
                  </a:cubicBezTo>
                  <a:lnTo>
                    <a:pt x="521753" y="1734401"/>
                  </a:lnTo>
                  <a:lnTo>
                    <a:pt x="525284" y="1716258"/>
                  </a:lnTo>
                  <a:lnTo>
                    <a:pt x="524121" y="1715508"/>
                  </a:lnTo>
                  <a:cubicBezTo>
                    <a:pt x="522319" y="1714431"/>
                    <a:pt x="521598" y="1711917"/>
                    <a:pt x="522319" y="1710121"/>
                  </a:cubicBezTo>
                  <a:cubicBezTo>
                    <a:pt x="525202" y="1701502"/>
                    <a:pt x="527725" y="1693242"/>
                    <a:pt x="530608" y="1684981"/>
                  </a:cubicBezTo>
                  <a:lnTo>
                    <a:pt x="535759" y="1682928"/>
                  </a:lnTo>
                  <a:lnTo>
                    <a:pt x="542379" y="1663597"/>
                  </a:lnTo>
                  <a:lnTo>
                    <a:pt x="541008" y="1659935"/>
                  </a:lnTo>
                  <a:cubicBezTo>
                    <a:pt x="544606" y="1652005"/>
                    <a:pt x="547844" y="1644075"/>
                    <a:pt x="551081" y="1635784"/>
                  </a:cubicBezTo>
                  <a:lnTo>
                    <a:pt x="554794" y="1634669"/>
                  </a:lnTo>
                  <a:lnTo>
                    <a:pt x="565438" y="1614405"/>
                  </a:lnTo>
                  <a:lnTo>
                    <a:pt x="564312" y="1609051"/>
                  </a:lnTo>
                  <a:cubicBezTo>
                    <a:pt x="568988" y="1601846"/>
                    <a:pt x="573665" y="1594281"/>
                    <a:pt x="578341" y="1586716"/>
                  </a:cubicBezTo>
                  <a:lnTo>
                    <a:pt x="580201" y="1586302"/>
                  </a:lnTo>
                  <a:lnTo>
                    <a:pt x="588260" y="1570960"/>
                  </a:lnTo>
                  <a:lnTo>
                    <a:pt x="593733" y="1563674"/>
                  </a:lnTo>
                  <a:lnTo>
                    <a:pt x="593608" y="1561045"/>
                  </a:lnTo>
                  <a:lnTo>
                    <a:pt x="607207" y="1545735"/>
                  </a:lnTo>
                  <a:lnTo>
                    <a:pt x="624406" y="1522838"/>
                  </a:lnTo>
                  <a:cubicBezTo>
                    <a:pt x="637754" y="1507316"/>
                    <a:pt x="652441" y="1492335"/>
                    <a:pt x="668581" y="1477958"/>
                  </a:cubicBezTo>
                  <a:lnTo>
                    <a:pt x="675514" y="1472626"/>
                  </a:lnTo>
                  <a:lnTo>
                    <a:pt x="689280" y="1459865"/>
                  </a:lnTo>
                  <a:lnTo>
                    <a:pt x="692653" y="1459443"/>
                  </a:lnTo>
                  <a:lnTo>
                    <a:pt x="712222" y="1444393"/>
                  </a:lnTo>
                  <a:lnTo>
                    <a:pt x="711803" y="1439975"/>
                  </a:lnTo>
                  <a:lnTo>
                    <a:pt x="734839" y="1423715"/>
                  </a:lnTo>
                  <a:cubicBezTo>
                    <a:pt x="736279" y="1422631"/>
                    <a:pt x="738439" y="1421909"/>
                    <a:pt x="740238" y="1423354"/>
                  </a:cubicBezTo>
                  <a:lnTo>
                    <a:pt x="740505" y="1423527"/>
                  </a:lnTo>
                  <a:lnTo>
                    <a:pt x="756943" y="1414448"/>
                  </a:lnTo>
                  <a:lnTo>
                    <a:pt x="757328" y="1409838"/>
                  </a:lnTo>
                  <a:cubicBezTo>
                    <a:pt x="764877" y="1404815"/>
                    <a:pt x="772785" y="1399792"/>
                    <a:pt x="780694" y="1394410"/>
                  </a:cubicBezTo>
                  <a:cubicBezTo>
                    <a:pt x="782132" y="1393334"/>
                    <a:pt x="784288" y="1393693"/>
                    <a:pt x="785367" y="1394410"/>
                  </a:cubicBezTo>
                  <a:lnTo>
                    <a:pt x="788974" y="1396757"/>
                  </a:lnTo>
                  <a:lnTo>
                    <a:pt x="804293" y="1388296"/>
                  </a:lnTo>
                  <a:lnTo>
                    <a:pt x="804605" y="1380801"/>
                  </a:lnTo>
                  <a:cubicBezTo>
                    <a:pt x="813621" y="1376464"/>
                    <a:pt x="822638" y="1371767"/>
                    <a:pt x="831294" y="1367431"/>
                  </a:cubicBezTo>
                  <a:cubicBezTo>
                    <a:pt x="832736" y="1366347"/>
                    <a:pt x="834900" y="1366708"/>
                    <a:pt x="836343" y="1367431"/>
                  </a:cubicBezTo>
                  <a:lnTo>
                    <a:pt x="838964" y="1369146"/>
                  </a:lnTo>
                  <a:lnTo>
                    <a:pt x="846533" y="1364966"/>
                  </a:lnTo>
                  <a:lnTo>
                    <a:pt x="856338" y="1360948"/>
                  </a:lnTo>
                  <a:lnTo>
                    <a:pt x="856608" y="1354751"/>
                  </a:lnTo>
                  <a:cubicBezTo>
                    <a:pt x="870931" y="1347950"/>
                    <a:pt x="878004" y="1344102"/>
                    <a:pt x="884718" y="1344102"/>
                  </a:cubicBezTo>
                  <a:lnTo>
                    <a:pt x="892273" y="1346226"/>
                  </a:lnTo>
                  <a:lnTo>
                    <a:pt x="913883" y="1337372"/>
                  </a:lnTo>
                  <a:lnTo>
                    <a:pt x="914153" y="1334289"/>
                  </a:lnTo>
                  <a:cubicBezTo>
                    <a:pt x="918676" y="1332497"/>
                    <a:pt x="924917" y="1329002"/>
                    <a:pt x="931249" y="1326313"/>
                  </a:cubicBezTo>
                  <a:lnTo>
                    <a:pt x="948259" y="1323288"/>
                  </a:lnTo>
                  <a:lnTo>
                    <a:pt x="963056" y="1317226"/>
                  </a:lnTo>
                  <a:lnTo>
                    <a:pt x="975821" y="1312502"/>
                  </a:lnTo>
                  <a:lnTo>
                    <a:pt x="975795" y="1311825"/>
                  </a:lnTo>
                  <a:cubicBezTo>
                    <a:pt x="975795" y="1310384"/>
                    <a:pt x="977237" y="1308223"/>
                    <a:pt x="978678" y="1307863"/>
                  </a:cubicBezTo>
                  <a:cubicBezTo>
                    <a:pt x="996694" y="1301379"/>
                    <a:pt x="1013990" y="1295256"/>
                    <a:pt x="1032006" y="1289133"/>
                  </a:cubicBezTo>
                  <a:lnTo>
                    <a:pt x="1032342" y="1289325"/>
                  </a:lnTo>
                  <a:lnTo>
                    <a:pt x="1028513" y="1293003"/>
                  </a:lnTo>
                  <a:lnTo>
                    <a:pt x="1034510" y="1290784"/>
                  </a:lnTo>
                  <a:lnTo>
                    <a:pt x="1033892" y="1290211"/>
                  </a:lnTo>
                  <a:lnTo>
                    <a:pt x="1034744" y="1290697"/>
                  </a:lnTo>
                  <a:lnTo>
                    <a:pt x="1121317" y="1258661"/>
                  </a:lnTo>
                  <a:cubicBezTo>
                    <a:pt x="1173681" y="1238075"/>
                    <a:pt x="1225116" y="1215261"/>
                    <a:pt x="1274008" y="1186732"/>
                  </a:cubicBezTo>
                  <a:cubicBezTo>
                    <a:pt x="1492624" y="1058938"/>
                    <a:pt x="1565376" y="814510"/>
                    <a:pt x="1553131" y="574401"/>
                  </a:cubicBezTo>
                  <a:lnTo>
                    <a:pt x="1544438" y="463040"/>
                  </a:lnTo>
                  <a:lnTo>
                    <a:pt x="1543439" y="452283"/>
                  </a:lnTo>
                  <a:lnTo>
                    <a:pt x="1543609" y="452413"/>
                  </a:lnTo>
                  <a:lnTo>
                    <a:pt x="1543584" y="452090"/>
                  </a:lnTo>
                  <a:lnTo>
                    <a:pt x="1543439" y="452283"/>
                  </a:lnTo>
                  <a:cubicBezTo>
                    <a:pt x="1543439" y="448312"/>
                    <a:pt x="1542720" y="443981"/>
                    <a:pt x="1542360" y="439649"/>
                  </a:cubicBezTo>
                  <a:lnTo>
                    <a:pt x="1542588" y="439337"/>
                  </a:lnTo>
                  <a:lnTo>
                    <a:pt x="1541020" y="419249"/>
                  </a:lnTo>
                  <a:lnTo>
                    <a:pt x="1540434" y="406211"/>
                  </a:lnTo>
                  <a:lnTo>
                    <a:pt x="1536643" y="390824"/>
                  </a:lnTo>
                  <a:cubicBezTo>
                    <a:pt x="1536507" y="383960"/>
                    <a:pt x="1537142" y="376918"/>
                    <a:pt x="1536960" y="372283"/>
                  </a:cubicBezTo>
                  <a:lnTo>
                    <a:pt x="1538772" y="369260"/>
                  </a:lnTo>
                  <a:lnTo>
                    <a:pt x="1537434" y="339504"/>
                  </a:lnTo>
                  <a:lnTo>
                    <a:pt x="1535272" y="336931"/>
                  </a:lnTo>
                  <a:cubicBezTo>
                    <a:pt x="1532514" y="330845"/>
                    <a:pt x="1533057" y="322791"/>
                    <a:pt x="1533419" y="306861"/>
                  </a:cubicBezTo>
                  <a:lnTo>
                    <a:pt x="1535913" y="305686"/>
                  </a:lnTo>
                  <a:lnTo>
                    <a:pt x="1534729" y="279369"/>
                  </a:lnTo>
                  <a:lnTo>
                    <a:pt x="1532394" y="266309"/>
                  </a:lnTo>
                  <a:cubicBezTo>
                    <a:pt x="1532708" y="260139"/>
                    <a:pt x="1533783" y="253745"/>
                    <a:pt x="1533963" y="248161"/>
                  </a:cubicBezTo>
                  <a:lnTo>
                    <a:pt x="1535380" y="247483"/>
                  </a:lnTo>
                  <a:lnTo>
                    <a:pt x="1537183" y="225100"/>
                  </a:lnTo>
                  <a:lnTo>
                    <a:pt x="1535348" y="223915"/>
                  </a:lnTo>
                  <a:cubicBezTo>
                    <a:pt x="1534271" y="223192"/>
                    <a:pt x="1532835" y="221024"/>
                    <a:pt x="1533194" y="219578"/>
                  </a:cubicBezTo>
                  <a:cubicBezTo>
                    <a:pt x="1534630" y="210182"/>
                    <a:pt x="1536066" y="200786"/>
                    <a:pt x="1537502" y="191390"/>
                  </a:cubicBezTo>
                  <a:lnTo>
                    <a:pt x="1540009" y="190002"/>
                  </a:lnTo>
                  <a:lnTo>
                    <a:pt x="1540525" y="183595"/>
                  </a:lnTo>
                  <a:lnTo>
                    <a:pt x="1544424" y="166909"/>
                  </a:lnTo>
                  <a:lnTo>
                    <a:pt x="1544308" y="166676"/>
                  </a:lnTo>
                  <a:cubicBezTo>
                    <a:pt x="1546105" y="157322"/>
                    <a:pt x="1547542" y="148328"/>
                    <a:pt x="1548620" y="138975"/>
                  </a:cubicBezTo>
                  <a:lnTo>
                    <a:pt x="1551243" y="137724"/>
                  </a:lnTo>
                  <a:lnTo>
                    <a:pt x="1558893" y="104984"/>
                  </a:lnTo>
                  <a:lnTo>
                    <a:pt x="1565651" y="89604"/>
                  </a:lnTo>
                  <a:lnTo>
                    <a:pt x="1567227" y="84797"/>
                  </a:lnTo>
                  <a:lnTo>
                    <a:pt x="1567861" y="84575"/>
                  </a:lnTo>
                  <a:lnTo>
                    <a:pt x="1582303" y="51706"/>
                  </a:lnTo>
                  <a:cubicBezTo>
                    <a:pt x="1587346" y="40187"/>
                    <a:pt x="1593829" y="41267"/>
                    <a:pt x="1588786" y="32267"/>
                  </a:cubicBezTo>
                  <a:cubicBezTo>
                    <a:pt x="1586625" y="28667"/>
                    <a:pt x="1573300" y="21828"/>
                    <a:pt x="1568978" y="20028"/>
                  </a:cubicBezTo>
                  <a:cubicBezTo>
                    <a:pt x="1565376" y="17868"/>
                    <a:pt x="1561414" y="15348"/>
                    <a:pt x="1557453" y="13188"/>
                  </a:cubicBezTo>
                  <a:cubicBezTo>
                    <a:pt x="1550970" y="7069"/>
                    <a:pt x="1548088" y="9948"/>
                    <a:pt x="1548449" y="22548"/>
                  </a:cubicBezTo>
                  <a:cubicBezTo>
                    <a:pt x="1542326" y="27588"/>
                    <a:pt x="1526119" y="69706"/>
                    <a:pt x="1527199" y="66826"/>
                  </a:cubicBezTo>
                  <a:cubicBezTo>
                    <a:pt x="1516755" y="92024"/>
                    <a:pt x="1508831" y="117943"/>
                    <a:pt x="1503069" y="144582"/>
                  </a:cubicBezTo>
                  <a:cubicBezTo>
                    <a:pt x="1490103" y="202179"/>
                    <a:pt x="1488662" y="262296"/>
                    <a:pt x="1490823" y="320973"/>
                  </a:cubicBezTo>
                  <a:cubicBezTo>
                    <a:pt x="1492804" y="372631"/>
                    <a:pt x="1497847" y="424199"/>
                    <a:pt x="1502484" y="475811"/>
                  </a:cubicBezTo>
                  <a:lnTo>
                    <a:pt x="1510343" y="607909"/>
                  </a:lnTo>
                  <a:lnTo>
                    <a:pt x="1511792" y="609349"/>
                  </a:lnTo>
                  <a:lnTo>
                    <a:pt x="1511563" y="628415"/>
                  </a:lnTo>
                  <a:lnTo>
                    <a:pt x="1511712" y="630919"/>
                  </a:lnTo>
                  <a:lnTo>
                    <a:pt x="1511491" y="634442"/>
                  </a:lnTo>
                  <a:lnTo>
                    <a:pt x="1511434" y="639157"/>
                  </a:lnTo>
                  <a:lnTo>
                    <a:pt x="1511186" y="639294"/>
                  </a:lnTo>
                  <a:lnTo>
                    <a:pt x="1509420" y="667396"/>
                  </a:lnTo>
                  <a:lnTo>
                    <a:pt x="1510533" y="668585"/>
                  </a:lnTo>
                  <a:lnTo>
                    <a:pt x="1509811" y="698216"/>
                  </a:lnTo>
                  <a:lnTo>
                    <a:pt x="1507412" y="699358"/>
                  </a:lnTo>
                  <a:lnTo>
                    <a:pt x="1505730" y="726130"/>
                  </a:lnTo>
                  <a:lnTo>
                    <a:pt x="1505788" y="726195"/>
                  </a:lnTo>
                  <a:lnTo>
                    <a:pt x="1505679" y="726945"/>
                  </a:lnTo>
                  <a:lnTo>
                    <a:pt x="1504670" y="743007"/>
                  </a:lnTo>
                  <a:lnTo>
                    <a:pt x="1497330" y="776344"/>
                  </a:lnTo>
                  <a:lnTo>
                    <a:pt x="1497775" y="778493"/>
                  </a:lnTo>
                  <a:lnTo>
                    <a:pt x="1497113" y="777330"/>
                  </a:lnTo>
                  <a:lnTo>
                    <a:pt x="1496167" y="781627"/>
                  </a:lnTo>
                  <a:lnTo>
                    <a:pt x="1498315" y="781099"/>
                  </a:lnTo>
                  <a:lnTo>
                    <a:pt x="1497775" y="778493"/>
                  </a:lnTo>
                  <a:lnTo>
                    <a:pt x="1498719" y="780150"/>
                  </a:lnTo>
                  <a:cubicBezTo>
                    <a:pt x="1497281" y="789183"/>
                    <a:pt x="1495484" y="798578"/>
                    <a:pt x="1493686" y="807611"/>
                  </a:cubicBezTo>
                  <a:lnTo>
                    <a:pt x="1490175" y="808847"/>
                  </a:lnTo>
                  <a:lnTo>
                    <a:pt x="1484857" y="833001"/>
                  </a:lnTo>
                  <a:lnTo>
                    <a:pt x="1485050" y="834148"/>
                  </a:lnTo>
                  <a:lnTo>
                    <a:pt x="1484737" y="833544"/>
                  </a:lnTo>
                  <a:lnTo>
                    <a:pt x="1483727" y="838135"/>
                  </a:lnTo>
                  <a:lnTo>
                    <a:pt x="1485647" y="837681"/>
                  </a:lnTo>
                  <a:lnTo>
                    <a:pt x="1485050" y="834148"/>
                  </a:lnTo>
                  <a:lnTo>
                    <a:pt x="1486368" y="836688"/>
                  </a:lnTo>
                  <a:cubicBezTo>
                    <a:pt x="1483844" y="844990"/>
                    <a:pt x="1480599" y="853291"/>
                    <a:pt x="1478075" y="861592"/>
                  </a:cubicBezTo>
                  <a:lnTo>
                    <a:pt x="1476845" y="862023"/>
                  </a:lnTo>
                  <a:lnTo>
                    <a:pt x="1465425" y="892331"/>
                  </a:lnTo>
                  <a:lnTo>
                    <a:pt x="1465731" y="892964"/>
                  </a:lnTo>
                  <a:lnTo>
                    <a:pt x="1460802" y="904600"/>
                  </a:lnTo>
                  <a:lnTo>
                    <a:pt x="1454852" y="920390"/>
                  </a:lnTo>
                  <a:cubicBezTo>
                    <a:pt x="1444847" y="942652"/>
                    <a:pt x="1433448" y="964209"/>
                    <a:pt x="1420600" y="984879"/>
                  </a:cubicBezTo>
                  <a:lnTo>
                    <a:pt x="1417622" y="988982"/>
                  </a:lnTo>
                  <a:lnTo>
                    <a:pt x="1418327" y="991665"/>
                  </a:lnTo>
                  <a:cubicBezTo>
                    <a:pt x="1412936" y="998870"/>
                    <a:pt x="1408265" y="1006075"/>
                    <a:pt x="1402875" y="1013280"/>
                  </a:cubicBezTo>
                  <a:lnTo>
                    <a:pt x="1400538" y="1013707"/>
                  </a:lnTo>
                  <a:lnTo>
                    <a:pt x="1402830" y="1013145"/>
                  </a:lnTo>
                  <a:lnTo>
                    <a:pt x="1402219" y="1010201"/>
                  </a:lnTo>
                  <a:lnTo>
                    <a:pt x="1399542" y="1013890"/>
                  </a:lnTo>
                  <a:lnTo>
                    <a:pt x="1400538" y="1013707"/>
                  </a:lnTo>
                  <a:lnTo>
                    <a:pt x="1399487" y="1013965"/>
                  </a:lnTo>
                  <a:lnTo>
                    <a:pt x="1384166" y="1035072"/>
                  </a:lnTo>
                  <a:lnTo>
                    <a:pt x="1384270" y="1036168"/>
                  </a:lnTo>
                  <a:lnTo>
                    <a:pt x="1380033" y="1040765"/>
                  </a:lnTo>
                  <a:lnTo>
                    <a:pt x="1377649" y="1044049"/>
                  </a:lnTo>
                  <a:lnTo>
                    <a:pt x="1367685" y="1054161"/>
                  </a:lnTo>
                  <a:lnTo>
                    <a:pt x="1366661" y="1055273"/>
                  </a:lnTo>
                  <a:lnTo>
                    <a:pt x="1366594" y="1055269"/>
                  </a:lnTo>
                  <a:lnTo>
                    <a:pt x="1325657" y="1096816"/>
                  </a:lnTo>
                  <a:cubicBezTo>
                    <a:pt x="1306782" y="1113217"/>
                    <a:pt x="1286343" y="1128370"/>
                    <a:pt x="1264283" y="1142094"/>
                  </a:cubicBezTo>
                  <a:cubicBezTo>
                    <a:pt x="1216742" y="1171433"/>
                    <a:pt x="1165870" y="1193662"/>
                    <a:pt x="1113917" y="1213371"/>
                  </a:cubicBezTo>
                  <a:lnTo>
                    <a:pt x="1029889" y="1243455"/>
                  </a:lnTo>
                  <a:lnTo>
                    <a:pt x="1029627" y="1243874"/>
                  </a:lnTo>
                  <a:lnTo>
                    <a:pt x="997836" y="1254931"/>
                  </a:lnTo>
                  <a:lnTo>
                    <a:pt x="957068" y="1269528"/>
                  </a:lnTo>
                  <a:cubicBezTo>
                    <a:pt x="843258" y="1311286"/>
                    <a:pt x="730888" y="1364563"/>
                    <a:pt x="639768" y="1445560"/>
                  </a:cubicBezTo>
                  <a:cubicBezTo>
                    <a:pt x="537843" y="1535915"/>
                    <a:pt x="483819" y="1654710"/>
                    <a:pt x="462929" y="1787543"/>
                  </a:cubicBezTo>
                  <a:cubicBezTo>
                    <a:pt x="447083" y="1888698"/>
                    <a:pt x="458247" y="1985894"/>
                    <a:pt x="466531" y="2086689"/>
                  </a:cubicBezTo>
                  <a:cubicBezTo>
                    <a:pt x="470887" y="2140450"/>
                    <a:pt x="471197" y="2193101"/>
                    <a:pt x="467277" y="2244745"/>
                  </a:cubicBezTo>
                  <a:lnTo>
                    <a:pt x="459023" y="2295685"/>
                  </a:lnTo>
                  <a:lnTo>
                    <a:pt x="459616" y="2296339"/>
                  </a:lnTo>
                  <a:cubicBezTo>
                    <a:pt x="458535" y="2307502"/>
                    <a:pt x="457454" y="2318665"/>
                    <a:pt x="456733" y="2329828"/>
                  </a:cubicBezTo>
                  <a:lnTo>
                    <a:pt x="453191" y="2331681"/>
                  </a:lnTo>
                  <a:lnTo>
                    <a:pt x="448854" y="2358446"/>
                  </a:lnTo>
                  <a:lnTo>
                    <a:pt x="450764" y="2359696"/>
                  </a:lnTo>
                  <a:lnTo>
                    <a:pt x="451415" y="2362742"/>
                  </a:lnTo>
                  <a:lnTo>
                    <a:pt x="449058" y="2359067"/>
                  </a:lnTo>
                  <a:lnTo>
                    <a:pt x="448722" y="2359259"/>
                  </a:lnTo>
                  <a:lnTo>
                    <a:pt x="447430" y="2367237"/>
                  </a:lnTo>
                  <a:lnTo>
                    <a:pt x="452156" y="2366212"/>
                  </a:lnTo>
                  <a:lnTo>
                    <a:pt x="451415" y="2362742"/>
                  </a:lnTo>
                  <a:lnTo>
                    <a:pt x="452919" y="2365088"/>
                  </a:lnTo>
                  <a:cubicBezTo>
                    <a:pt x="450764" y="2375514"/>
                    <a:pt x="448968" y="2386298"/>
                    <a:pt x="446813" y="2396724"/>
                  </a:cubicBezTo>
                  <a:lnTo>
                    <a:pt x="442056" y="2398629"/>
                  </a:lnTo>
                  <a:lnTo>
                    <a:pt x="435819" y="2418362"/>
                  </a:lnTo>
                  <a:lnTo>
                    <a:pt x="438047" y="2419810"/>
                  </a:lnTo>
                  <a:lnTo>
                    <a:pt x="438661" y="2422687"/>
                  </a:lnTo>
                  <a:lnTo>
                    <a:pt x="436607" y="2419313"/>
                  </a:lnTo>
                  <a:lnTo>
                    <a:pt x="435302" y="2419998"/>
                  </a:lnTo>
                  <a:lnTo>
                    <a:pt x="432876" y="2427675"/>
                  </a:lnTo>
                  <a:lnTo>
                    <a:pt x="433005" y="2427759"/>
                  </a:lnTo>
                  <a:cubicBezTo>
                    <a:pt x="435526" y="2429565"/>
                    <a:pt x="438137" y="2428391"/>
                    <a:pt x="439443" y="2426359"/>
                  </a:cubicBezTo>
                  <a:lnTo>
                    <a:pt x="438661" y="2422687"/>
                  </a:lnTo>
                  <a:lnTo>
                    <a:pt x="440208" y="2425230"/>
                  </a:lnTo>
                  <a:lnTo>
                    <a:pt x="432645" y="2457025"/>
                  </a:lnTo>
                  <a:cubicBezTo>
                    <a:pt x="431925" y="2460277"/>
                    <a:pt x="427963" y="2461361"/>
                    <a:pt x="425082" y="2459916"/>
                  </a:cubicBezTo>
                  <a:lnTo>
                    <a:pt x="423095" y="2458623"/>
                  </a:lnTo>
                  <a:lnTo>
                    <a:pt x="415537" y="2482539"/>
                  </a:lnTo>
                  <a:lnTo>
                    <a:pt x="415835" y="2482733"/>
                  </a:lnTo>
                  <a:lnTo>
                    <a:pt x="416356" y="2485246"/>
                  </a:lnTo>
                  <a:lnTo>
                    <a:pt x="415328" y="2483198"/>
                  </a:lnTo>
                  <a:lnTo>
                    <a:pt x="413026" y="2490483"/>
                  </a:lnTo>
                  <a:lnTo>
                    <a:pt x="417228" y="2489451"/>
                  </a:lnTo>
                  <a:lnTo>
                    <a:pt x="416356" y="2485246"/>
                  </a:lnTo>
                  <a:lnTo>
                    <a:pt x="417991" y="2488504"/>
                  </a:lnTo>
                  <a:cubicBezTo>
                    <a:pt x="414398" y="2497882"/>
                    <a:pt x="410804" y="2507620"/>
                    <a:pt x="406851" y="2517358"/>
                  </a:cubicBezTo>
                  <a:lnTo>
                    <a:pt x="399891" y="2519803"/>
                  </a:lnTo>
                  <a:lnTo>
                    <a:pt x="388393" y="2544144"/>
                  </a:lnTo>
                  <a:lnTo>
                    <a:pt x="390434" y="2545464"/>
                  </a:lnTo>
                  <a:lnTo>
                    <a:pt x="391052" y="2548473"/>
                  </a:lnTo>
                  <a:lnTo>
                    <a:pt x="389760" y="2545464"/>
                  </a:lnTo>
                  <a:lnTo>
                    <a:pt x="387243" y="2546576"/>
                  </a:lnTo>
                  <a:lnTo>
                    <a:pt x="384137" y="2553152"/>
                  </a:lnTo>
                  <a:lnTo>
                    <a:pt x="385042" y="2553739"/>
                  </a:lnTo>
                  <a:cubicBezTo>
                    <a:pt x="387738" y="2555358"/>
                    <a:pt x="390434" y="2554099"/>
                    <a:pt x="391782" y="2552030"/>
                  </a:cubicBezTo>
                  <a:lnTo>
                    <a:pt x="391052" y="2548473"/>
                  </a:lnTo>
                  <a:lnTo>
                    <a:pt x="392231" y="2551221"/>
                  </a:lnTo>
                  <a:cubicBezTo>
                    <a:pt x="388277" y="2560215"/>
                    <a:pt x="383964" y="2569569"/>
                    <a:pt x="380010" y="2578923"/>
                  </a:cubicBezTo>
                  <a:cubicBezTo>
                    <a:pt x="378573" y="2581801"/>
                    <a:pt x="375338" y="2583599"/>
                    <a:pt x="372462" y="2581801"/>
                  </a:cubicBezTo>
                  <a:lnTo>
                    <a:pt x="371039" y="2580878"/>
                  </a:lnTo>
                  <a:lnTo>
                    <a:pt x="353354" y="2618315"/>
                  </a:lnTo>
                  <a:lnTo>
                    <a:pt x="349840" y="2615864"/>
                  </a:lnTo>
                  <a:cubicBezTo>
                    <a:pt x="347139" y="2614244"/>
                    <a:pt x="344437" y="2615504"/>
                    <a:pt x="343132" y="2617529"/>
                  </a:cubicBezTo>
                  <a:lnTo>
                    <a:pt x="343676" y="2619573"/>
                  </a:lnTo>
                  <a:lnTo>
                    <a:pt x="342997" y="2617304"/>
                  </a:lnTo>
                  <a:lnTo>
                    <a:pt x="363916" y="2576257"/>
                  </a:lnTo>
                  <a:lnTo>
                    <a:pt x="83910" y="2394610"/>
                  </a:lnTo>
                  <a:lnTo>
                    <a:pt x="52143" y="2429548"/>
                  </a:lnTo>
                  <a:cubicBezTo>
                    <a:pt x="50706" y="2431708"/>
                    <a:pt x="47471" y="2432787"/>
                    <a:pt x="45315" y="2430988"/>
                  </a:cubicBezTo>
                  <a:cubicBezTo>
                    <a:pt x="30938" y="2420550"/>
                    <a:pt x="16562" y="2410473"/>
                    <a:pt x="2185" y="2400035"/>
                  </a:cubicBezTo>
                  <a:cubicBezTo>
                    <a:pt x="29" y="2398596"/>
                    <a:pt x="-690" y="2395356"/>
                    <a:pt x="748" y="2393197"/>
                  </a:cubicBezTo>
                  <a:cubicBezTo>
                    <a:pt x="88624" y="2272806"/>
                    <a:pt x="196110" y="2180353"/>
                    <a:pt x="322600" y="2112954"/>
                  </a:cubicBezTo>
                  <a:lnTo>
                    <a:pt x="452617" y="2055039"/>
                  </a:lnTo>
                  <a:lnTo>
                    <a:pt x="446002" y="1980494"/>
                  </a:lnTo>
                  <a:cubicBezTo>
                    <a:pt x="429435" y="1786103"/>
                    <a:pt x="479137" y="1579113"/>
                    <a:pt x="626802" y="1444480"/>
                  </a:cubicBezTo>
                  <a:cubicBezTo>
                    <a:pt x="710359" y="1367983"/>
                    <a:pt x="807422" y="1321815"/>
                    <a:pt x="908041" y="1282397"/>
                  </a:cubicBezTo>
                  <a:lnTo>
                    <a:pt x="972017" y="1258457"/>
                  </a:lnTo>
                  <a:lnTo>
                    <a:pt x="971736" y="1258269"/>
                  </a:lnTo>
                  <a:cubicBezTo>
                    <a:pt x="954837" y="1067178"/>
                    <a:pt x="953398" y="881124"/>
                    <a:pt x="1073854" y="721342"/>
                  </a:cubicBezTo>
                  <a:cubicBezTo>
                    <a:pt x="1153140" y="616349"/>
                    <a:pt x="1258921" y="549009"/>
                    <a:pt x="1374663" y="497912"/>
                  </a:cubicBezTo>
                  <a:lnTo>
                    <a:pt x="1490999" y="452268"/>
                  </a:lnTo>
                  <a:lnTo>
                    <a:pt x="1489861" y="436877"/>
                  </a:lnTo>
                  <a:cubicBezTo>
                    <a:pt x="1477317" y="287270"/>
                    <a:pt x="1469484" y="138372"/>
                    <a:pt x="1549169" y="2029"/>
                  </a:cubicBezTo>
                  <a:cubicBezTo>
                    <a:pt x="1550249" y="-131"/>
                    <a:pt x="1553491" y="-491"/>
                    <a:pt x="1555652" y="589"/>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8" name="Freeform 918">
              <a:extLst>
                <a:ext uri="{FF2B5EF4-FFF2-40B4-BE49-F238E27FC236}">
                  <a16:creationId xmlns:a16="http://schemas.microsoft.com/office/drawing/2014/main" id="{51642CD5-6AA1-554A-8AAB-DCFEBE8B050D}"/>
                </a:ext>
              </a:extLst>
            </p:cNvPr>
            <p:cNvSpPr>
              <a:spLocks/>
            </p:cNvSpPr>
            <p:nvPr/>
          </p:nvSpPr>
          <p:spPr bwMode="auto">
            <a:xfrm rot="1728138">
              <a:off x="10766499" y="2343887"/>
              <a:ext cx="1144813" cy="1860523"/>
            </a:xfrm>
            <a:custGeom>
              <a:avLst/>
              <a:gdLst/>
              <a:ahLst/>
              <a:cxnLst/>
              <a:rect l="0" t="0" r="r" b="b"/>
              <a:pathLst>
                <a:path w="1413936" h="2297895">
                  <a:moveTo>
                    <a:pt x="441877" y="2155464"/>
                  </a:moveTo>
                  <a:lnTo>
                    <a:pt x="442450" y="2160275"/>
                  </a:lnTo>
                  <a:lnTo>
                    <a:pt x="439999" y="2160911"/>
                  </a:lnTo>
                  <a:cubicBezTo>
                    <a:pt x="437471" y="2161272"/>
                    <a:pt x="436388" y="2158021"/>
                    <a:pt x="438555" y="2156937"/>
                  </a:cubicBezTo>
                  <a:lnTo>
                    <a:pt x="441877" y="2155464"/>
                  </a:lnTo>
                  <a:close/>
                  <a:moveTo>
                    <a:pt x="446498" y="2143930"/>
                  </a:moveTo>
                  <a:lnTo>
                    <a:pt x="451140" y="2151357"/>
                  </a:lnTo>
                  <a:lnTo>
                    <a:pt x="441877" y="2155464"/>
                  </a:lnTo>
                  <a:lnTo>
                    <a:pt x="440721" y="2145737"/>
                  </a:lnTo>
                  <a:cubicBezTo>
                    <a:pt x="441082" y="2143208"/>
                    <a:pt x="444332" y="2142124"/>
                    <a:pt x="446498" y="2143930"/>
                  </a:cubicBezTo>
                  <a:close/>
                  <a:moveTo>
                    <a:pt x="505711" y="2132369"/>
                  </a:moveTo>
                  <a:cubicBezTo>
                    <a:pt x="524125" y="2128756"/>
                    <a:pt x="519432" y="2145737"/>
                    <a:pt x="531707" y="2152601"/>
                  </a:cubicBezTo>
                  <a:cubicBezTo>
                    <a:pt x="536040" y="2154408"/>
                    <a:pt x="534235" y="2161634"/>
                    <a:pt x="529541" y="2162356"/>
                  </a:cubicBezTo>
                  <a:cubicBezTo>
                    <a:pt x="504267" y="2166692"/>
                    <a:pt x="479715" y="2172834"/>
                    <a:pt x="454802" y="2180059"/>
                  </a:cubicBezTo>
                  <a:cubicBezTo>
                    <a:pt x="452636" y="2180782"/>
                    <a:pt x="449025" y="2178976"/>
                    <a:pt x="448303" y="2176808"/>
                  </a:cubicBezTo>
                  <a:cubicBezTo>
                    <a:pt x="446318" y="2171750"/>
                    <a:pt x="444151" y="2166782"/>
                    <a:pt x="442617" y="2161679"/>
                  </a:cubicBezTo>
                  <a:lnTo>
                    <a:pt x="442450" y="2160275"/>
                  </a:lnTo>
                  <a:lnTo>
                    <a:pt x="454722" y="2157088"/>
                  </a:lnTo>
                  <a:lnTo>
                    <a:pt x="454938" y="2157433"/>
                  </a:lnTo>
                  <a:lnTo>
                    <a:pt x="457879" y="2166641"/>
                  </a:lnTo>
                  <a:lnTo>
                    <a:pt x="452636" y="2167776"/>
                  </a:lnTo>
                  <a:lnTo>
                    <a:pt x="459857" y="2172834"/>
                  </a:lnTo>
                  <a:lnTo>
                    <a:pt x="457879" y="2166641"/>
                  </a:lnTo>
                  <a:lnTo>
                    <a:pt x="517906" y="2153645"/>
                  </a:lnTo>
                  <a:lnTo>
                    <a:pt x="525570" y="2161634"/>
                  </a:lnTo>
                  <a:cubicBezTo>
                    <a:pt x="526292" y="2158382"/>
                    <a:pt x="527014" y="2155130"/>
                    <a:pt x="527736" y="2151517"/>
                  </a:cubicBezTo>
                  <a:lnTo>
                    <a:pt x="517906" y="2153645"/>
                  </a:lnTo>
                  <a:lnTo>
                    <a:pt x="516904" y="2152601"/>
                  </a:lnTo>
                  <a:cubicBezTo>
                    <a:pt x="512210" y="2143208"/>
                    <a:pt x="507156" y="2143208"/>
                    <a:pt x="497046" y="2146098"/>
                  </a:cubicBezTo>
                  <a:lnTo>
                    <a:pt x="454722" y="2157088"/>
                  </a:lnTo>
                  <a:lnTo>
                    <a:pt x="451140" y="2151357"/>
                  </a:lnTo>
                  <a:lnTo>
                    <a:pt x="471456" y="2142350"/>
                  </a:lnTo>
                  <a:cubicBezTo>
                    <a:pt x="482965" y="2137969"/>
                    <a:pt x="494699" y="2134356"/>
                    <a:pt x="505711" y="2132369"/>
                  </a:cubicBezTo>
                  <a:close/>
                  <a:moveTo>
                    <a:pt x="1268475" y="1809394"/>
                  </a:moveTo>
                  <a:cubicBezTo>
                    <a:pt x="1274276" y="1806493"/>
                    <a:pt x="1278989" y="1813382"/>
                    <a:pt x="1276088" y="1818095"/>
                  </a:cubicBezTo>
                  <a:cubicBezTo>
                    <a:pt x="1266662" y="1835497"/>
                    <a:pt x="1248898" y="1848548"/>
                    <a:pt x="1234396" y="1861962"/>
                  </a:cubicBezTo>
                  <a:cubicBezTo>
                    <a:pt x="1218081" y="1877552"/>
                    <a:pt x="1201404" y="1893141"/>
                    <a:pt x="1184002" y="1908005"/>
                  </a:cubicBezTo>
                  <a:cubicBezTo>
                    <a:pt x="1180739" y="1910906"/>
                    <a:pt x="1174576" y="1906193"/>
                    <a:pt x="1177839" y="1902567"/>
                  </a:cubicBezTo>
                  <a:cubicBezTo>
                    <a:pt x="1191978" y="1885890"/>
                    <a:pt x="1206480" y="1870301"/>
                    <a:pt x="1221707" y="1854349"/>
                  </a:cubicBezTo>
                  <a:cubicBezTo>
                    <a:pt x="1235846" y="1839122"/>
                    <a:pt x="1249985" y="1819907"/>
                    <a:pt x="1268475" y="1809394"/>
                  </a:cubicBezTo>
                  <a:close/>
                  <a:moveTo>
                    <a:pt x="475282" y="1771413"/>
                  </a:moveTo>
                  <a:cubicBezTo>
                    <a:pt x="499094" y="1813305"/>
                    <a:pt x="529762" y="1853407"/>
                    <a:pt x="549606" y="1897089"/>
                  </a:cubicBezTo>
                  <a:cubicBezTo>
                    <a:pt x="550327" y="1899237"/>
                    <a:pt x="547441" y="1901385"/>
                    <a:pt x="545998" y="1899595"/>
                  </a:cubicBezTo>
                  <a:cubicBezTo>
                    <a:pt x="514609" y="1863432"/>
                    <a:pt x="492961" y="1815453"/>
                    <a:pt x="472035" y="1773204"/>
                  </a:cubicBezTo>
                  <a:cubicBezTo>
                    <a:pt x="471313" y="1771055"/>
                    <a:pt x="474200" y="1769981"/>
                    <a:pt x="475282" y="1771413"/>
                  </a:cubicBezTo>
                  <a:close/>
                  <a:moveTo>
                    <a:pt x="545699" y="1721302"/>
                  </a:moveTo>
                  <a:cubicBezTo>
                    <a:pt x="546872" y="1720535"/>
                    <a:pt x="548497" y="1720445"/>
                    <a:pt x="549579" y="1721708"/>
                  </a:cubicBezTo>
                  <a:cubicBezTo>
                    <a:pt x="571235" y="1746251"/>
                    <a:pt x="587116" y="1776568"/>
                    <a:pt x="600470" y="1806525"/>
                  </a:cubicBezTo>
                  <a:cubicBezTo>
                    <a:pt x="607328" y="1822405"/>
                    <a:pt x="621765" y="1847309"/>
                    <a:pt x="618156" y="1866438"/>
                  </a:cubicBezTo>
                  <a:cubicBezTo>
                    <a:pt x="610576" y="1902170"/>
                    <a:pt x="548136" y="1921298"/>
                    <a:pt x="517096" y="1922020"/>
                  </a:cubicBezTo>
                  <a:cubicBezTo>
                    <a:pt x="515291" y="1922020"/>
                    <a:pt x="513847" y="1920938"/>
                    <a:pt x="512765" y="1919133"/>
                  </a:cubicBezTo>
                  <a:cubicBezTo>
                    <a:pt x="486056" y="1874017"/>
                    <a:pt x="447436" y="1829985"/>
                    <a:pt x="427946" y="1781621"/>
                  </a:cubicBezTo>
                  <a:cubicBezTo>
                    <a:pt x="426863" y="1779095"/>
                    <a:pt x="430112" y="1777290"/>
                    <a:pt x="431916" y="1779095"/>
                  </a:cubicBezTo>
                  <a:cubicBezTo>
                    <a:pt x="453211" y="1798584"/>
                    <a:pt x="468009" y="1826376"/>
                    <a:pt x="482807" y="1850918"/>
                  </a:cubicBezTo>
                  <a:cubicBezTo>
                    <a:pt x="491109" y="1864273"/>
                    <a:pt x="498688" y="1881958"/>
                    <a:pt x="509516" y="1893146"/>
                  </a:cubicBezTo>
                  <a:cubicBezTo>
                    <a:pt x="513486" y="1905418"/>
                    <a:pt x="523231" y="1911193"/>
                    <a:pt x="537308" y="1909388"/>
                  </a:cubicBezTo>
                  <a:cubicBezTo>
                    <a:pt x="545609" y="1907222"/>
                    <a:pt x="553189" y="1904335"/>
                    <a:pt x="560768" y="1900365"/>
                  </a:cubicBezTo>
                  <a:lnTo>
                    <a:pt x="569425" y="1896027"/>
                  </a:lnTo>
                  <a:lnTo>
                    <a:pt x="531058" y="1836528"/>
                  </a:lnTo>
                  <a:cubicBezTo>
                    <a:pt x="519520" y="1814303"/>
                    <a:pt x="509104" y="1791361"/>
                    <a:pt x="498150" y="1770749"/>
                  </a:cubicBezTo>
                  <a:cubicBezTo>
                    <a:pt x="496713" y="1768240"/>
                    <a:pt x="500664" y="1766806"/>
                    <a:pt x="501742" y="1768957"/>
                  </a:cubicBezTo>
                  <a:cubicBezTo>
                    <a:pt x="513953" y="1788852"/>
                    <a:pt x="528499" y="1809374"/>
                    <a:pt x="541878" y="1830524"/>
                  </a:cubicBezTo>
                  <a:lnTo>
                    <a:pt x="573948" y="1893760"/>
                  </a:lnTo>
                  <a:lnTo>
                    <a:pt x="580935" y="1890259"/>
                  </a:lnTo>
                  <a:lnTo>
                    <a:pt x="592355" y="1881658"/>
                  </a:lnTo>
                  <a:lnTo>
                    <a:pt x="572156" y="1856596"/>
                  </a:lnTo>
                  <a:cubicBezTo>
                    <a:pt x="549995" y="1822854"/>
                    <a:pt x="533990" y="1780656"/>
                    <a:pt x="518798" y="1747168"/>
                  </a:cubicBezTo>
                  <a:cubicBezTo>
                    <a:pt x="517351" y="1743927"/>
                    <a:pt x="522415" y="1741406"/>
                    <a:pt x="524224" y="1744647"/>
                  </a:cubicBezTo>
                  <a:cubicBezTo>
                    <a:pt x="538330" y="1769493"/>
                    <a:pt x="552437" y="1794340"/>
                    <a:pt x="566544" y="1818826"/>
                  </a:cubicBezTo>
                  <a:cubicBezTo>
                    <a:pt x="572693" y="1829448"/>
                    <a:pt x="579656" y="1839891"/>
                    <a:pt x="585986" y="1850604"/>
                  </a:cubicBezTo>
                  <a:lnTo>
                    <a:pt x="598399" y="1877106"/>
                  </a:lnTo>
                  <a:lnTo>
                    <a:pt x="598666" y="1876905"/>
                  </a:lnTo>
                  <a:cubicBezTo>
                    <a:pt x="614908" y="1857054"/>
                    <a:pt x="598666" y="1830346"/>
                    <a:pt x="590364" y="1811217"/>
                  </a:cubicBezTo>
                  <a:cubicBezTo>
                    <a:pt x="577732" y="1780899"/>
                    <a:pt x="560046" y="1753830"/>
                    <a:pt x="544526" y="1724956"/>
                  </a:cubicBezTo>
                  <a:cubicBezTo>
                    <a:pt x="543805" y="1723512"/>
                    <a:pt x="544526" y="1722069"/>
                    <a:pt x="545699" y="1721302"/>
                  </a:cubicBezTo>
                  <a:close/>
                  <a:moveTo>
                    <a:pt x="928721" y="1679341"/>
                  </a:moveTo>
                  <a:cubicBezTo>
                    <a:pt x="931250" y="1677906"/>
                    <a:pt x="934502" y="1680776"/>
                    <a:pt x="933418" y="1683645"/>
                  </a:cubicBezTo>
                  <a:cubicBezTo>
                    <a:pt x="909934" y="1736013"/>
                    <a:pt x="834785" y="1763273"/>
                    <a:pt x="780953" y="1762555"/>
                  </a:cubicBezTo>
                  <a:cubicBezTo>
                    <a:pt x="777701" y="1762555"/>
                    <a:pt x="777701" y="1757892"/>
                    <a:pt x="780592" y="1756816"/>
                  </a:cubicBezTo>
                  <a:cubicBezTo>
                    <a:pt x="810218" y="1750360"/>
                    <a:pt x="839121" y="1741752"/>
                    <a:pt x="865495" y="1727046"/>
                  </a:cubicBezTo>
                  <a:cubicBezTo>
                    <a:pt x="888979" y="1713774"/>
                    <a:pt x="906321" y="1693688"/>
                    <a:pt x="928721" y="1679341"/>
                  </a:cubicBezTo>
                  <a:close/>
                  <a:moveTo>
                    <a:pt x="925074" y="1636492"/>
                  </a:moveTo>
                  <a:cubicBezTo>
                    <a:pt x="927587" y="1635043"/>
                    <a:pt x="929742" y="1638304"/>
                    <a:pt x="928665" y="1640478"/>
                  </a:cubicBezTo>
                  <a:cubicBezTo>
                    <a:pt x="899576" y="1693010"/>
                    <a:pt x="818775" y="1721994"/>
                    <a:pt x="762393" y="1720907"/>
                  </a:cubicBezTo>
                  <a:cubicBezTo>
                    <a:pt x="760238" y="1720907"/>
                    <a:pt x="760238" y="1717646"/>
                    <a:pt x="762393" y="1717284"/>
                  </a:cubicBezTo>
                  <a:cubicBezTo>
                    <a:pt x="793636" y="1708951"/>
                    <a:pt x="825239" y="1700256"/>
                    <a:pt x="854327" y="1685040"/>
                  </a:cubicBezTo>
                  <a:cubicBezTo>
                    <a:pt x="880184" y="1671635"/>
                    <a:pt x="900294" y="1650622"/>
                    <a:pt x="925074" y="1636492"/>
                  </a:cubicBezTo>
                  <a:close/>
                  <a:moveTo>
                    <a:pt x="881134" y="1605467"/>
                  </a:moveTo>
                  <a:cubicBezTo>
                    <a:pt x="882441" y="1606191"/>
                    <a:pt x="883342" y="1607822"/>
                    <a:pt x="882982" y="1609815"/>
                  </a:cubicBezTo>
                  <a:cubicBezTo>
                    <a:pt x="868924" y="1668506"/>
                    <a:pt x="788545" y="1685172"/>
                    <a:pt x="738443" y="1689882"/>
                  </a:cubicBezTo>
                  <a:cubicBezTo>
                    <a:pt x="735920" y="1690244"/>
                    <a:pt x="734838" y="1686259"/>
                    <a:pt x="737722" y="1685534"/>
                  </a:cubicBezTo>
                  <a:cubicBezTo>
                    <a:pt x="765837" y="1678288"/>
                    <a:pt x="795754" y="1672854"/>
                    <a:pt x="822066" y="1659449"/>
                  </a:cubicBezTo>
                  <a:cubicBezTo>
                    <a:pt x="847298" y="1646406"/>
                    <a:pt x="860274" y="1628654"/>
                    <a:pt x="876854" y="1606553"/>
                  </a:cubicBezTo>
                  <a:cubicBezTo>
                    <a:pt x="878116" y="1604923"/>
                    <a:pt x="879828" y="1604742"/>
                    <a:pt x="881134" y="1605467"/>
                  </a:cubicBezTo>
                  <a:close/>
                  <a:moveTo>
                    <a:pt x="871949" y="1538336"/>
                  </a:moveTo>
                  <a:lnTo>
                    <a:pt x="798517" y="1603780"/>
                  </a:lnTo>
                  <a:cubicBezTo>
                    <a:pt x="768378" y="1626147"/>
                    <a:pt x="735900" y="1645139"/>
                    <a:pt x="699193" y="1659540"/>
                  </a:cubicBezTo>
                  <a:cubicBezTo>
                    <a:pt x="629379" y="1686902"/>
                    <a:pt x="557405" y="1709583"/>
                    <a:pt x="488670" y="1739465"/>
                  </a:cubicBezTo>
                  <a:cubicBezTo>
                    <a:pt x="453583" y="1754767"/>
                    <a:pt x="419845" y="1772318"/>
                    <a:pt x="386332" y="1790229"/>
                  </a:cubicBezTo>
                  <a:lnTo>
                    <a:pt x="326537" y="1821566"/>
                  </a:lnTo>
                  <a:lnTo>
                    <a:pt x="353327" y="1861872"/>
                  </a:lnTo>
                  <a:cubicBezTo>
                    <a:pt x="363066" y="1876362"/>
                    <a:pt x="371912" y="1891254"/>
                    <a:pt x="376022" y="1906506"/>
                  </a:cubicBezTo>
                  <a:cubicBezTo>
                    <a:pt x="377809" y="1914760"/>
                    <a:pt x="378881" y="1921937"/>
                    <a:pt x="373877" y="1929114"/>
                  </a:cubicBezTo>
                  <a:cubicBezTo>
                    <a:pt x="371376" y="1932344"/>
                    <a:pt x="363156" y="1936650"/>
                    <a:pt x="362083" y="1937727"/>
                  </a:cubicBezTo>
                  <a:cubicBezTo>
                    <a:pt x="336709" y="1961411"/>
                    <a:pt x="347788" y="1968589"/>
                    <a:pt x="356008" y="1992632"/>
                  </a:cubicBezTo>
                  <a:cubicBezTo>
                    <a:pt x="356723" y="1994606"/>
                    <a:pt x="356008" y="1996400"/>
                    <a:pt x="354712" y="1997342"/>
                  </a:cubicBezTo>
                  <a:lnTo>
                    <a:pt x="350180" y="1996960"/>
                  </a:lnTo>
                  <a:lnTo>
                    <a:pt x="316774" y="2018255"/>
                  </a:lnTo>
                  <a:cubicBezTo>
                    <a:pt x="281735" y="2045922"/>
                    <a:pt x="250695" y="2087920"/>
                    <a:pt x="259332" y="2129513"/>
                  </a:cubicBezTo>
                  <a:cubicBezTo>
                    <a:pt x="266170" y="2161923"/>
                    <a:pt x="289923" y="2199015"/>
                    <a:pt x="306478" y="2227464"/>
                  </a:cubicBezTo>
                  <a:cubicBezTo>
                    <a:pt x="322673" y="2256273"/>
                    <a:pt x="332750" y="2285082"/>
                    <a:pt x="372338" y="2285082"/>
                  </a:cubicBezTo>
                  <a:cubicBezTo>
                    <a:pt x="387814" y="2284721"/>
                    <a:pt x="406528" y="2275719"/>
                    <a:pt x="421643" y="2271757"/>
                  </a:cubicBezTo>
                  <a:cubicBezTo>
                    <a:pt x="465550" y="2259874"/>
                    <a:pt x="509817" y="2248350"/>
                    <a:pt x="553724" y="2236826"/>
                  </a:cubicBezTo>
                  <a:cubicBezTo>
                    <a:pt x="630740" y="2216660"/>
                    <a:pt x="707397" y="2196494"/>
                    <a:pt x="784414" y="2176328"/>
                  </a:cubicBezTo>
                  <a:cubicBezTo>
                    <a:pt x="826701" y="2165344"/>
                    <a:pt x="870698" y="2156161"/>
                    <a:pt x="914290" y="2145763"/>
                  </a:cubicBezTo>
                  <a:lnTo>
                    <a:pt x="1037680" y="2109111"/>
                  </a:lnTo>
                  <a:lnTo>
                    <a:pt x="1010406" y="2067696"/>
                  </a:lnTo>
                  <a:cubicBezTo>
                    <a:pt x="1001600" y="2051526"/>
                    <a:pt x="993732" y="2034818"/>
                    <a:pt x="986222" y="2019187"/>
                  </a:cubicBezTo>
                  <a:cubicBezTo>
                    <a:pt x="984076" y="2015234"/>
                    <a:pt x="989798" y="2011281"/>
                    <a:pt x="992302" y="2014875"/>
                  </a:cubicBezTo>
                  <a:cubicBezTo>
                    <a:pt x="1002136" y="2029248"/>
                    <a:pt x="1012686" y="2044340"/>
                    <a:pt x="1022386" y="2059971"/>
                  </a:cubicBezTo>
                  <a:lnTo>
                    <a:pt x="1045941" y="2105526"/>
                  </a:lnTo>
                  <a:lnTo>
                    <a:pt x="1095551" y="2077443"/>
                  </a:lnTo>
                  <a:cubicBezTo>
                    <a:pt x="1145858" y="2040273"/>
                    <a:pt x="1186953" y="1986188"/>
                    <a:pt x="1230680" y="1944055"/>
                  </a:cubicBezTo>
                  <a:cubicBezTo>
                    <a:pt x="1257671" y="1918487"/>
                    <a:pt x="1284663" y="1893280"/>
                    <a:pt x="1311655" y="1868072"/>
                  </a:cubicBezTo>
                  <a:cubicBezTo>
                    <a:pt x="1335768" y="1845745"/>
                    <a:pt x="1390471" y="1811894"/>
                    <a:pt x="1387952" y="1774803"/>
                  </a:cubicBezTo>
                  <a:cubicBezTo>
                    <a:pt x="1386512" y="1754997"/>
                    <a:pt x="1371037" y="1727628"/>
                    <a:pt x="1364199" y="1708542"/>
                  </a:cubicBezTo>
                  <a:cubicBezTo>
                    <a:pt x="1356641" y="1687656"/>
                    <a:pt x="1351243" y="1653805"/>
                    <a:pt x="1326051" y="1645883"/>
                  </a:cubicBezTo>
                  <a:lnTo>
                    <a:pt x="1318785" y="1645617"/>
                  </a:lnTo>
                  <a:lnTo>
                    <a:pt x="1322867" y="1650896"/>
                  </a:lnTo>
                  <a:cubicBezTo>
                    <a:pt x="1325028" y="1685795"/>
                    <a:pt x="1297297" y="1709901"/>
                    <a:pt x="1274247" y="1732567"/>
                  </a:cubicBezTo>
                  <a:cubicBezTo>
                    <a:pt x="1235351" y="1770345"/>
                    <a:pt x="1196455" y="1808122"/>
                    <a:pt x="1157560" y="1845899"/>
                  </a:cubicBezTo>
                  <a:cubicBezTo>
                    <a:pt x="1090932" y="1909941"/>
                    <a:pt x="1026826" y="1983336"/>
                    <a:pt x="932828" y="2004204"/>
                  </a:cubicBezTo>
                  <a:cubicBezTo>
                    <a:pt x="826944" y="2028309"/>
                    <a:pt x="714218" y="2033706"/>
                    <a:pt x="606534" y="2049177"/>
                  </a:cubicBezTo>
                  <a:cubicBezTo>
                    <a:pt x="500290" y="2064288"/>
                    <a:pt x="386124" y="2071483"/>
                    <a:pt x="283842" y="2104224"/>
                  </a:cubicBezTo>
                  <a:cubicBezTo>
                    <a:pt x="282761" y="2104583"/>
                    <a:pt x="282401" y="2103144"/>
                    <a:pt x="283122" y="2102425"/>
                  </a:cubicBezTo>
                  <a:cubicBezTo>
                    <a:pt x="370277" y="2067526"/>
                    <a:pt x="470038" y="2058891"/>
                    <a:pt x="561876" y="2044500"/>
                  </a:cubicBezTo>
                  <a:cubicBezTo>
                    <a:pt x="660196" y="2028669"/>
                    <a:pt x="759236" y="2014997"/>
                    <a:pt x="857917" y="2002405"/>
                  </a:cubicBezTo>
                  <a:cubicBezTo>
                    <a:pt x="905816" y="1996289"/>
                    <a:pt x="955157" y="1989813"/>
                    <a:pt x="997654" y="1964987"/>
                  </a:cubicBezTo>
                  <a:cubicBezTo>
                    <a:pt x="1043033" y="1938723"/>
                    <a:pt x="1078687" y="1896269"/>
                    <a:pt x="1115422" y="1859931"/>
                  </a:cubicBezTo>
                  <a:cubicBezTo>
                    <a:pt x="1149996" y="1825391"/>
                    <a:pt x="1185291" y="1791572"/>
                    <a:pt x="1220225" y="1757392"/>
                  </a:cubicBezTo>
                  <a:cubicBezTo>
                    <a:pt x="1255159" y="1723573"/>
                    <a:pt x="1290814" y="1692991"/>
                    <a:pt x="1312423" y="1648738"/>
                  </a:cubicBezTo>
                  <a:lnTo>
                    <a:pt x="1318171" y="1645594"/>
                  </a:lnTo>
                  <a:lnTo>
                    <a:pt x="1303918" y="1645072"/>
                  </a:lnTo>
                  <a:cubicBezTo>
                    <a:pt x="1295640" y="1645703"/>
                    <a:pt x="1287363" y="1646783"/>
                    <a:pt x="1281784" y="1646963"/>
                  </a:cubicBezTo>
                  <a:cubicBezTo>
                    <a:pt x="1256592" y="1648403"/>
                    <a:pt x="1231399" y="1649844"/>
                    <a:pt x="1206207" y="1652004"/>
                  </a:cubicBezTo>
                  <a:cubicBezTo>
                    <a:pt x="1128110" y="1658847"/>
                    <a:pt x="1051454" y="1673251"/>
                    <a:pt x="975157" y="1690536"/>
                  </a:cubicBezTo>
                  <a:lnTo>
                    <a:pt x="974159" y="1690368"/>
                  </a:lnTo>
                  <a:lnTo>
                    <a:pt x="974727" y="1694979"/>
                  </a:lnTo>
                  <a:cubicBezTo>
                    <a:pt x="971995" y="1722769"/>
                    <a:pt x="950954" y="1742040"/>
                    <a:pt x="923438" y="1760702"/>
                  </a:cubicBezTo>
                  <a:cubicBezTo>
                    <a:pt x="896102" y="1778733"/>
                    <a:pt x="866608" y="1793158"/>
                    <a:pt x="835676" y="1803977"/>
                  </a:cubicBezTo>
                  <a:cubicBezTo>
                    <a:pt x="820569" y="1809025"/>
                    <a:pt x="793593" y="1822008"/>
                    <a:pt x="777048" y="1818041"/>
                  </a:cubicBezTo>
                  <a:cubicBezTo>
                    <a:pt x="757984" y="1813353"/>
                    <a:pt x="755107" y="1796043"/>
                    <a:pt x="746834" y="1779454"/>
                  </a:cubicBezTo>
                  <a:cubicBezTo>
                    <a:pt x="729210" y="1743032"/>
                    <a:pt x="706910" y="1709854"/>
                    <a:pt x="684969" y="1675956"/>
                  </a:cubicBezTo>
                  <a:cubicBezTo>
                    <a:pt x="682451" y="1671628"/>
                    <a:pt x="689285" y="1667662"/>
                    <a:pt x="692163" y="1671268"/>
                  </a:cubicBezTo>
                  <a:cubicBezTo>
                    <a:pt x="720578" y="1705166"/>
                    <a:pt x="737123" y="1744113"/>
                    <a:pt x="760502" y="1781618"/>
                  </a:cubicBezTo>
                  <a:cubicBezTo>
                    <a:pt x="776688" y="1807222"/>
                    <a:pt x="788557" y="1806862"/>
                    <a:pt x="816972" y="1797846"/>
                  </a:cubicBezTo>
                  <a:cubicBezTo>
                    <a:pt x="841790" y="1790273"/>
                    <a:pt x="865889" y="1779815"/>
                    <a:pt x="888549" y="1766833"/>
                  </a:cubicBezTo>
                  <a:cubicBezTo>
                    <a:pt x="919122" y="1749162"/>
                    <a:pt x="940703" y="1736180"/>
                    <a:pt x="952213" y="1703363"/>
                  </a:cubicBezTo>
                  <a:cubicBezTo>
                    <a:pt x="962284" y="1675235"/>
                    <a:pt x="953652" y="1656122"/>
                    <a:pt x="940343" y="1630518"/>
                  </a:cubicBezTo>
                  <a:cubicBezTo>
                    <a:pt x="930632" y="1612126"/>
                    <a:pt x="919032" y="1595357"/>
                    <a:pt x="906488" y="1579309"/>
                  </a:cubicBezTo>
                  <a:lnTo>
                    <a:pt x="871949" y="1538336"/>
                  </a:lnTo>
                  <a:close/>
                  <a:moveTo>
                    <a:pt x="845942" y="1392795"/>
                  </a:moveTo>
                  <a:lnTo>
                    <a:pt x="820222" y="1414231"/>
                  </a:lnTo>
                  <a:cubicBezTo>
                    <a:pt x="742067" y="1477989"/>
                    <a:pt x="661751" y="1506806"/>
                    <a:pt x="563066" y="1524096"/>
                  </a:cubicBezTo>
                  <a:cubicBezTo>
                    <a:pt x="515165" y="1532742"/>
                    <a:pt x="468344" y="1537785"/>
                    <a:pt x="419722" y="1538865"/>
                  </a:cubicBezTo>
                  <a:cubicBezTo>
                    <a:pt x="360295" y="1540666"/>
                    <a:pt x="313834" y="1557236"/>
                    <a:pt x="263411" y="1588215"/>
                  </a:cubicBezTo>
                  <a:cubicBezTo>
                    <a:pt x="254227" y="1593618"/>
                    <a:pt x="226810" y="1617055"/>
                    <a:pt x="205926" y="1622509"/>
                  </a:cubicBezTo>
                  <a:lnTo>
                    <a:pt x="202026" y="1622098"/>
                  </a:lnTo>
                  <a:lnTo>
                    <a:pt x="206375" y="1627106"/>
                  </a:lnTo>
                  <a:lnTo>
                    <a:pt x="209361" y="1632864"/>
                  </a:lnTo>
                  <a:lnTo>
                    <a:pt x="220059" y="1629623"/>
                  </a:lnTo>
                  <a:lnTo>
                    <a:pt x="220783" y="1632150"/>
                  </a:lnTo>
                  <a:lnTo>
                    <a:pt x="222508" y="1629866"/>
                  </a:lnTo>
                  <a:cubicBezTo>
                    <a:pt x="268307" y="1617581"/>
                    <a:pt x="310500" y="1653351"/>
                    <a:pt x="332498" y="1690566"/>
                  </a:cubicBezTo>
                  <a:cubicBezTo>
                    <a:pt x="347103" y="1715768"/>
                    <a:pt x="362317" y="1760887"/>
                    <a:pt x="351364" y="1792084"/>
                  </a:cubicBezTo>
                  <a:lnTo>
                    <a:pt x="349165" y="1794776"/>
                  </a:lnTo>
                  <a:lnTo>
                    <a:pt x="356508" y="1790094"/>
                  </a:lnTo>
                  <a:cubicBezTo>
                    <a:pt x="382779" y="1775918"/>
                    <a:pt x="409859" y="1763047"/>
                    <a:pt x="436129" y="1750266"/>
                  </a:cubicBezTo>
                  <a:lnTo>
                    <a:pt x="487004" y="1727454"/>
                  </a:lnTo>
                  <a:lnTo>
                    <a:pt x="456287" y="1679439"/>
                  </a:lnTo>
                  <a:cubicBezTo>
                    <a:pt x="446004" y="1661129"/>
                    <a:pt x="435992" y="1642594"/>
                    <a:pt x="424266" y="1625499"/>
                  </a:cubicBezTo>
                  <a:cubicBezTo>
                    <a:pt x="422101" y="1621900"/>
                    <a:pt x="426792" y="1617581"/>
                    <a:pt x="429317" y="1620820"/>
                  </a:cubicBezTo>
                  <a:cubicBezTo>
                    <a:pt x="441945" y="1636836"/>
                    <a:pt x="455655" y="1654201"/>
                    <a:pt x="467291" y="1672601"/>
                  </a:cubicBezTo>
                  <a:lnTo>
                    <a:pt x="490706" y="1725794"/>
                  </a:lnTo>
                  <a:lnTo>
                    <a:pt x="515964" y="1714469"/>
                  </a:lnTo>
                  <a:lnTo>
                    <a:pt x="505517" y="1700044"/>
                  </a:lnTo>
                  <a:cubicBezTo>
                    <a:pt x="500341" y="1691049"/>
                    <a:pt x="495659" y="1681651"/>
                    <a:pt x="490437" y="1672700"/>
                  </a:cubicBezTo>
                  <a:cubicBezTo>
                    <a:pt x="478193" y="1653010"/>
                    <a:pt x="465948" y="1632961"/>
                    <a:pt x="454064" y="1612912"/>
                  </a:cubicBezTo>
                  <a:cubicBezTo>
                    <a:pt x="452263" y="1609690"/>
                    <a:pt x="456945" y="1606468"/>
                    <a:pt x="459106" y="1609332"/>
                  </a:cubicBezTo>
                  <a:cubicBezTo>
                    <a:pt x="478283" y="1631887"/>
                    <a:pt x="503537" y="1662094"/>
                    <a:pt x="518308" y="1692251"/>
                  </a:cubicBezTo>
                  <a:lnTo>
                    <a:pt x="524824" y="1710496"/>
                  </a:lnTo>
                  <a:lnTo>
                    <a:pt x="606347" y="1673941"/>
                  </a:lnTo>
                  <a:cubicBezTo>
                    <a:pt x="676162" y="1646579"/>
                    <a:pt x="742737" y="1624617"/>
                    <a:pt x="801756" y="1576013"/>
                  </a:cubicBezTo>
                  <a:cubicBezTo>
                    <a:pt x="825507" y="1556571"/>
                    <a:pt x="849618" y="1535330"/>
                    <a:pt x="869771" y="1511928"/>
                  </a:cubicBezTo>
                  <a:cubicBezTo>
                    <a:pt x="891363" y="1487086"/>
                    <a:pt x="898920" y="1467285"/>
                    <a:pt x="884166" y="1438483"/>
                  </a:cubicBezTo>
                  <a:lnTo>
                    <a:pt x="881324" y="1432878"/>
                  </a:lnTo>
                  <a:lnTo>
                    <a:pt x="888253" y="1459411"/>
                  </a:lnTo>
                  <a:cubicBezTo>
                    <a:pt x="890053" y="1502667"/>
                    <a:pt x="845769" y="1518888"/>
                    <a:pt x="813006" y="1534028"/>
                  </a:cubicBezTo>
                  <a:cubicBezTo>
                    <a:pt x="776643" y="1550970"/>
                    <a:pt x="739919" y="1567551"/>
                    <a:pt x="703556" y="1584493"/>
                  </a:cubicBezTo>
                  <a:cubicBezTo>
                    <a:pt x="681954" y="1594226"/>
                    <a:pt x="659272" y="1609366"/>
                    <a:pt x="635869" y="1613692"/>
                  </a:cubicBezTo>
                  <a:cubicBezTo>
                    <a:pt x="591225" y="1621983"/>
                    <a:pt x="563143" y="1565749"/>
                    <a:pt x="550901" y="1531144"/>
                  </a:cubicBezTo>
                  <a:cubicBezTo>
                    <a:pt x="549101" y="1526097"/>
                    <a:pt x="555942" y="1522493"/>
                    <a:pt x="558462" y="1527539"/>
                  </a:cubicBezTo>
                  <a:cubicBezTo>
                    <a:pt x="568903" y="1548447"/>
                    <a:pt x="580784" y="1578005"/>
                    <a:pt x="600946" y="1591342"/>
                  </a:cubicBezTo>
                  <a:cubicBezTo>
                    <a:pt x="629389" y="1610087"/>
                    <a:pt x="641990" y="1598912"/>
                    <a:pt x="666832" y="1588098"/>
                  </a:cubicBezTo>
                  <a:cubicBezTo>
                    <a:pt x="703556" y="1571877"/>
                    <a:pt x="739559" y="1553854"/>
                    <a:pt x="775923" y="1536912"/>
                  </a:cubicBezTo>
                  <a:cubicBezTo>
                    <a:pt x="811206" y="1520330"/>
                    <a:pt x="880692" y="1500865"/>
                    <a:pt x="873132" y="1451480"/>
                  </a:cubicBezTo>
                  <a:cubicBezTo>
                    <a:pt x="871331" y="1439405"/>
                    <a:pt x="866921" y="1428140"/>
                    <a:pt x="861340" y="1417506"/>
                  </a:cubicBezTo>
                  <a:lnTo>
                    <a:pt x="845942" y="1392795"/>
                  </a:lnTo>
                  <a:close/>
                  <a:moveTo>
                    <a:pt x="958077" y="1379155"/>
                  </a:moveTo>
                  <a:cubicBezTo>
                    <a:pt x="956357" y="1378930"/>
                    <a:pt x="954456" y="1379924"/>
                    <a:pt x="950655" y="1381369"/>
                  </a:cubicBezTo>
                  <a:lnTo>
                    <a:pt x="938771" y="1387548"/>
                  </a:lnTo>
                  <a:lnTo>
                    <a:pt x="936173" y="1382453"/>
                  </a:lnTo>
                  <a:cubicBezTo>
                    <a:pt x="935086" y="1385345"/>
                    <a:pt x="934362" y="1387875"/>
                    <a:pt x="933276" y="1390405"/>
                  </a:cubicBezTo>
                  <a:lnTo>
                    <a:pt x="938771" y="1387548"/>
                  </a:lnTo>
                  <a:lnTo>
                    <a:pt x="946310" y="1402333"/>
                  </a:lnTo>
                  <a:lnTo>
                    <a:pt x="944812" y="1406259"/>
                  </a:lnTo>
                  <a:lnTo>
                    <a:pt x="942690" y="1405585"/>
                  </a:lnTo>
                  <a:lnTo>
                    <a:pt x="904375" y="1427063"/>
                  </a:lnTo>
                  <a:lnTo>
                    <a:pt x="904453" y="1427187"/>
                  </a:lnTo>
                  <a:lnTo>
                    <a:pt x="904463" y="1427207"/>
                  </a:lnTo>
                  <a:lnTo>
                    <a:pt x="920740" y="1421760"/>
                  </a:lnTo>
                  <a:cubicBezTo>
                    <a:pt x="928569" y="1417965"/>
                    <a:pt x="936173" y="1413537"/>
                    <a:pt x="943414" y="1409923"/>
                  </a:cubicBezTo>
                  <a:lnTo>
                    <a:pt x="944812" y="1406259"/>
                  </a:lnTo>
                  <a:lnTo>
                    <a:pt x="950655" y="1408116"/>
                  </a:lnTo>
                  <a:lnTo>
                    <a:pt x="957557" y="1420875"/>
                  </a:lnTo>
                  <a:lnTo>
                    <a:pt x="952103" y="1423657"/>
                  </a:lnTo>
                  <a:lnTo>
                    <a:pt x="960431" y="1426187"/>
                  </a:lnTo>
                  <a:lnTo>
                    <a:pt x="957557" y="1420875"/>
                  </a:lnTo>
                  <a:lnTo>
                    <a:pt x="978690" y="1410092"/>
                  </a:lnTo>
                  <a:lnTo>
                    <a:pt x="981792" y="1415706"/>
                  </a:lnTo>
                  <a:cubicBezTo>
                    <a:pt x="982516" y="1413176"/>
                    <a:pt x="983602" y="1409923"/>
                    <a:pt x="984689" y="1407031"/>
                  </a:cubicBezTo>
                  <a:lnTo>
                    <a:pt x="978690" y="1410092"/>
                  </a:lnTo>
                  <a:lnTo>
                    <a:pt x="964413" y="1384261"/>
                  </a:lnTo>
                  <a:cubicBezTo>
                    <a:pt x="961336" y="1380827"/>
                    <a:pt x="959797" y="1379381"/>
                    <a:pt x="958077" y="1379155"/>
                  </a:cubicBezTo>
                  <a:close/>
                  <a:moveTo>
                    <a:pt x="863012" y="1378568"/>
                  </a:moveTo>
                  <a:lnTo>
                    <a:pt x="851998" y="1387747"/>
                  </a:lnTo>
                  <a:lnTo>
                    <a:pt x="862023" y="1394820"/>
                  </a:lnTo>
                  <a:lnTo>
                    <a:pt x="859335" y="1389519"/>
                  </a:lnTo>
                  <a:lnTo>
                    <a:pt x="863012" y="1378568"/>
                  </a:lnTo>
                  <a:close/>
                  <a:moveTo>
                    <a:pt x="553546" y="779232"/>
                  </a:moveTo>
                  <a:cubicBezTo>
                    <a:pt x="556065" y="777793"/>
                    <a:pt x="560025" y="778512"/>
                    <a:pt x="561825" y="780672"/>
                  </a:cubicBezTo>
                  <a:cubicBezTo>
                    <a:pt x="579825" y="804242"/>
                    <a:pt x="590444" y="825113"/>
                    <a:pt x="590669" y="845085"/>
                  </a:cubicBezTo>
                  <a:lnTo>
                    <a:pt x="588014" y="855085"/>
                  </a:lnTo>
                  <a:lnTo>
                    <a:pt x="634392" y="838956"/>
                  </a:lnTo>
                  <a:cubicBezTo>
                    <a:pt x="650207" y="838698"/>
                    <a:pt x="664703" y="845122"/>
                    <a:pt x="676245" y="861744"/>
                  </a:cubicBezTo>
                  <a:cubicBezTo>
                    <a:pt x="677328" y="863182"/>
                    <a:pt x="675885" y="865338"/>
                    <a:pt x="673720" y="864260"/>
                  </a:cubicBezTo>
                  <a:lnTo>
                    <a:pt x="672767" y="864014"/>
                  </a:lnTo>
                  <a:lnTo>
                    <a:pt x="687566" y="882989"/>
                  </a:lnTo>
                  <a:cubicBezTo>
                    <a:pt x="688801" y="886909"/>
                    <a:pt x="690212" y="892611"/>
                    <a:pt x="690212" y="897868"/>
                  </a:cubicBezTo>
                  <a:lnTo>
                    <a:pt x="686630" y="905379"/>
                  </a:lnTo>
                  <a:lnTo>
                    <a:pt x="718747" y="913342"/>
                  </a:lnTo>
                  <a:cubicBezTo>
                    <a:pt x="757827" y="929512"/>
                    <a:pt x="805718" y="963391"/>
                    <a:pt x="812792" y="967426"/>
                  </a:cubicBezTo>
                  <a:cubicBezTo>
                    <a:pt x="841898" y="983923"/>
                    <a:pt x="871004" y="988227"/>
                    <a:pt x="864895" y="1024092"/>
                  </a:cubicBezTo>
                  <a:cubicBezTo>
                    <a:pt x="860583" y="1047763"/>
                    <a:pt x="854452" y="1054689"/>
                    <a:pt x="839225" y="1059093"/>
                  </a:cubicBezTo>
                  <a:lnTo>
                    <a:pt x="826951" y="1061803"/>
                  </a:lnTo>
                  <a:lnTo>
                    <a:pt x="826795" y="1087401"/>
                  </a:lnTo>
                  <a:cubicBezTo>
                    <a:pt x="818022" y="1117110"/>
                    <a:pt x="785973" y="1137040"/>
                    <a:pt x="752707" y="1130014"/>
                  </a:cubicBezTo>
                  <a:cubicBezTo>
                    <a:pt x="719531" y="1123168"/>
                    <a:pt x="685634" y="1097946"/>
                    <a:pt x="656425" y="1081731"/>
                  </a:cubicBezTo>
                  <a:cubicBezTo>
                    <a:pt x="636231" y="1069841"/>
                    <a:pt x="588270" y="1051464"/>
                    <a:pt x="579616" y="1028043"/>
                  </a:cubicBezTo>
                  <a:cubicBezTo>
                    <a:pt x="563388" y="985886"/>
                    <a:pt x="609185" y="923911"/>
                    <a:pt x="651016" y="921028"/>
                  </a:cubicBezTo>
                  <a:cubicBezTo>
                    <a:pt x="653180" y="920848"/>
                    <a:pt x="654983" y="922289"/>
                    <a:pt x="655659" y="924001"/>
                  </a:cubicBezTo>
                  <a:lnTo>
                    <a:pt x="654527" y="926454"/>
                  </a:lnTo>
                  <a:lnTo>
                    <a:pt x="652458" y="925352"/>
                  </a:lnTo>
                  <a:cubicBezTo>
                    <a:pt x="649934" y="924271"/>
                    <a:pt x="648492" y="927874"/>
                    <a:pt x="650655" y="929315"/>
                  </a:cubicBezTo>
                  <a:lnTo>
                    <a:pt x="651507" y="929870"/>
                  </a:lnTo>
                  <a:lnTo>
                    <a:pt x="618415" y="950625"/>
                  </a:lnTo>
                  <a:cubicBezTo>
                    <a:pt x="591268" y="978679"/>
                    <a:pt x="589983" y="1021378"/>
                    <a:pt x="631904" y="1047861"/>
                  </a:cubicBezTo>
                  <a:cubicBezTo>
                    <a:pt x="662195" y="1067318"/>
                    <a:pt x="694649" y="1087136"/>
                    <a:pt x="727464" y="1102269"/>
                  </a:cubicBezTo>
                  <a:cubicBezTo>
                    <a:pt x="741528" y="1110557"/>
                    <a:pt x="757034" y="1115241"/>
                    <a:pt x="773983" y="1115962"/>
                  </a:cubicBezTo>
                  <a:cubicBezTo>
                    <a:pt x="811125" y="1107674"/>
                    <a:pt x="821943" y="1081371"/>
                    <a:pt x="805716" y="1035970"/>
                  </a:cubicBezTo>
                  <a:cubicBezTo>
                    <a:pt x="793456" y="1017954"/>
                    <a:pt x="762804" y="1002821"/>
                    <a:pt x="744774" y="990570"/>
                  </a:cubicBezTo>
                  <a:lnTo>
                    <a:pt x="651507" y="929870"/>
                  </a:lnTo>
                  <a:lnTo>
                    <a:pt x="653540" y="928595"/>
                  </a:lnTo>
                  <a:lnTo>
                    <a:pt x="654527" y="926454"/>
                  </a:lnTo>
                  <a:lnTo>
                    <a:pt x="709434" y="955709"/>
                  </a:lnTo>
                  <a:cubicBezTo>
                    <a:pt x="727735" y="967239"/>
                    <a:pt x="745495" y="979760"/>
                    <a:pt x="763165" y="992011"/>
                  </a:cubicBezTo>
                  <a:cubicBezTo>
                    <a:pt x="786243" y="1007865"/>
                    <a:pt x="818698" y="1025881"/>
                    <a:pt x="826992" y="1055067"/>
                  </a:cubicBezTo>
                  <a:lnTo>
                    <a:pt x="826989" y="1055663"/>
                  </a:lnTo>
                  <a:lnTo>
                    <a:pt x="830804" y="1052156"/>
                  </a:lnTo>
                  <a:cubicBezTo>
                    <a:pt x="834532" y="1050094"/>
                    <a:pt x="838484" y="1048300"/>
                    <a:pt x="842976" y="1043817"/>
                  </a:cubicBezTo>
                  <a:cubicBezTo>
                    <a:pt x="863099" y="1024809"/>
                    <a:pt x="854115" y="1004725"/>
                    <a:pt x="834711" y="990379"/>
                  </a:cubicBezTo>
                  <a:cubicBezTo>
                    <a:pt x="814229" y="975674"/>
                    <a:pt x="789076" y="964915"/>
                    <a:pt x="766797" y="952721"/>
                  </a:cubicBezTo>
                  <a:cubicBezTo>
                    <a:pt x="762845" y="950211"/>
                    <a:pt x="676246" y="899283"/>
                    <a:pt x="678042" y="927974"/>
                  </a:cubicBezTo>
                  <a:cubicBezTo>
                    <a:pt x="678402" y="935147"/>
                    <a:pt x="667622" y="937299"/>
                    <a:pt x="666903" y="930126"/>
                  </a:cubicBezTo>
                  <a:cubicBezTo>
                    <a:pt x="665870" y="921205"/>
                    <a:pt x="667178" y="914985"/>
                    <a:pt x="670283" y="910944"/>
                  </a:cubicBezTo>
                  <a:lnTo>
                    <a:pt x="680186" y="906672"/>
                  </a:lnTo>
                  <a:lnTo>
                    <a:pt x="678262" y="899026"/>
                  </a:lnTo>
                  <a:cubicBezTo>
                    <a:pt x="678306" y="895195"/>
                    <a:pt x="678747" y="891186"/>
                    <a:pt x="678041" y="887622"/>
                  </a:cubicBezTo>
                  <a:cubicBezTo>
                    <a:pt x="675924" y="878356"/>
                    <a:pt x="670280" y="871229"/>
                    <a:pt x="666047" y="863032"/>
                  </a:cubicBezTo>
                  <a:lnTo>
                    <a:pt x="666590" y="862423"/>
                  </a:lnTo>
                  <a:lnTo>
                    <a:pt x="632831" y="853725"/>
                  </a:lnTo>
                  <a:cubicBezTo>
                    <a:pt x="619490" y="854377"/>
                    <a:pt x="606471" y="858690"/>
                    <a:pt x="593868" y="865159"/>
                  </a:cubicBezTo>
                  <a:lnTo>
                    <a:pt x="583498" y="872090"/>
                  </a:lnTo>
                  <a:lnTo>
                    <a:pt x="582834" y="874593"/>
                  </a:lnTo>
                  <a:cubicBezTo>
                    <a:pt x="577372" y="884354"/>
                    <a:pt x="568935" y="894115"/>
                    <a:pt x="557145" y="904101"/>
                  </a:cubicBezTo>
                  <a:lnTo>
                    <a:pt x="475959" y="962444"/>
                  </a:lnTo>
                  <a:lnTo>
                    <a:pt x="448276" y="992655"/>
                  </a:lnTo>
                  <a:cubicBezTo>
                    <a:pt x="431165" y="1015634"/>
                    <a:pt x="420243" y="1040078"/>
                    <a:pt x="426351" y="1062084"/>
                  </a:cubicBezTo>
                  <a:lnTo>
                    <a:pt x="430187" y="1068710"/>
                  </a:lnTo>
                  <a:lnTo>
                    <a:pt x="431291" y="1062033"/>
                  </a:lnTo>
                  <a:cubicBezTo>
                    <a:pt x="443366" y="1028089"/>
                    <a:pt x="491468" y="989652"/>
                    <a:pt x="508199" y="973226"/>
                  </a:cubicBezTo>
                  <a:cubicBezTo>
                    <a:pt x="539862" y="941633"/>
                    <a:pt x="573683" y="911834"/>
                    <a:pt x="609664" y="885626"/>
                  </a:cubicBezTo>
                  <a:cubicBezTo>
                    <a:pt x="628014" y="872342"/>
                    <a:pt x="643126" y="861931"/>
                    <a:pt x="665434" y="867316"/>
                  </a:cubicBezTo>
                  <a:cubicBezTo>
                    <a:pt x="669391" y="868393"/>
                    <a:pt x="667952" y="874137"/>
                    <a:pt x="664354" y="874137"/>
                  </a:cubicBezTo>
                  <a:cubicBezTo>
                    <a:pt x="617580" y="874855"/>
                    <a:pt x="563609" y="933375"/>
                    <a:pt x="531226" y="963533"/>
                  </a:cubicBezTo>
                  <a:cubicBezTo>
                    <a:pt x="504781" y="988036"/>
                    <a:pt x="445829" y="1032605"/>
                    <a:pt x="436807" y="1074391"/>
                  </a:cubicBezTo>
                  <a:lnTo>
                    <a:pt x="436631" y="1079841"/>
                  </a:lnTo>
                  <a:lnTo>
                    <a:pt x="438537" y="1083133"/>
                  </a:lnTo>
                  <a:cubicBezTo>
                    <a:pt x="440161" y="1084750"/>
                    <a:pt x="439710" y="1086906"/>
                    <a:pt x="438447" y="1088344"/>
                  </a:cubicBezTo>
                  <a:lnTo>
                    <a:pt x="436345" y="1088725"/>
                  </a:lnTo>
                  <a:lnTo>
                    <a:pt x="436238" y="1092062"/>
                  </a:lnTo>
                  <a:cubicBezTo>
                    <a:pt x="436238" y="1093498"/>
                    <a:pt x="434439" y="1094934"/>
                    <a:pt x="433719" y="1093498"/>
                  </a:cubicBezTo>
                  <a:lnTo>
                    <a:pt x="431395" y="1086737"/>
                  </a:lnTo>
                  <a:lnTo>
                    <a:pt x="417626" y="1070249"/>
                  </a:lnTo>
                  <a:cubicBezTo>
                    <a:pt x="408201" y="1049824"/>
                    <a:pt x="416816" y="1025641"/>
                    <a:pt x="432000" y="1002493"/>
                  </a:cubicBezTo>
                  <a:lnTo>
                    <a:pt x="458616" y="970092"/>
                  </a:lnTo>
                  <a:lnTo>
                    <a:pt x="427855" y="982993"/>
                  </a:lnTo>
                  <a:cubicBezTo>
                    <a:pt x="411735" y="987610"/>
                    <a:pt x="395153" y="990016"/>
                    <a:pt x="378234" y="989386"/>
                  </a:cubicBezTo>
                  <a:cubicBezTo>
                    <a:pt x="369234" y="988666"/>
                    <a:pt x="357355" y="983628"/>
                    <a:pt x="348715" y="985428"/>
                  </a:cubicBezTo>
                  <a:cubicBezTo>
                    <a:pt x="334316" y="988307"/>
                    <a:pt x="325316" y="1003780"/>
                    <a:pt x="317036" y="1014216"/>
                  </a:cubicBezTo>
                  <a:cubicBezTo>
                    <a:pt x="302277" y="1032928"/>
                    <a:pt x="291118" y="1055959"/>
                    <a:pt x="278878" y="1076470"/>
                  </a:cubicBezTo>
                  <a:cubicBezTo>
                    <a:pt x="255479" y="1117494"/>
                    <a:pt x="224521" y="1163915"/>
                    <a:pt x="211201" y="1209976"/>
                  </a:cubicBezTo>
                  <a:cubicBezTo>
                    <a:pt x="186362" y="1294541"/>
                    <a:pt x="264479" y="1389902"/>
                    <a:pt x="301197" y="1462592"/>
                  </a:cubicBezTo>
                  <a:cubicBezTo>
                    <a:pt x="304797" y="1469789"/>
                    <a:pt x="293638" y="1475187"/>
                    <a:pt x="290038" y="1468350"/>
                  </a:cubicBezTo>
                  <a:cubicBezTo>
                    <a:pt x="260879" y="1410774"/>
                    <a:pt x="225241" y="1356796"/>
                    <a:pt x="204362" y="1295621"/>
                  </a:cubicBezTo>
                  <a:cubicBezTo>
                    <a:pt x="184562" y="1238044"/>
                    <a:pt x="202562" y="1191983"/>
                    <a:pt x="228841" y="1139805"/>
                  </a:cubicBezTo>
                  <a:cubicBezTo>
                    <a:pt x="245760" y="1105978"/>
                    <a:pt x="264119" y="1072872"/>
                    <a:pt x="283558" y="1040485"/>
                  </a:cubicBezTo>
                  <a:cubicBezTo>
                    <a:pt x="295077" y="1021053"/>
                    <a:pt x="306597" y="993344"/>
                    <a:pt x="323876" y="978591"/>
                  </a:cubicBezTo>
                  <a:cubicBezTo>
                    <a:pt x="341515" y="963477"/>
                    <a:pt x="358435" y="972113"/>
                    <a:pt x="379314" y="972473"/>
                  </a:cubicBezTo>
                  <a:cubicBezTo>
                    <a:pt x="416032" y="973553"/>
                    <a:pt x="451310" y="960958"/>
                    <a:pt x="482269" y="942605"/>
                  </a:cubicBezTo>
                  <a:lnTo>
                    <a:pt x="489159" y="937990"/>
                  </a:lnTo>
                  <a:lnTo>
                    <a:pt x="500580" y="926795"/>
                  </a:lnTo>
                  <a:cubicBezTo>
                    <a:pt x="509598" y="918080"/>
                    <a:pt x="522200" y="905501"/>
                    <a:pt x="536752" y="892574"/>
                  </a:cubicBezTo>
                  <a:lnTo>
                    <a:pt x="564396" y="871607"/>
                  </a:lnTo>
                  <a:lnTo>
                    <a:pt x="570465" y="864517"/>
                  </a:lnTo>
                  <a:cubicBezTo>
                    <a:pt x="580184" y="845445"/>
                    <a:pt x="583424" y="823494"/>
                    <a:pt x="564345" y="806941"/>
                  </a:cubicBezTo>
                  <a:cubicBezTo>
                    <a:pt x="553186" y="797225"/>
                    <a:pt x="559665" y="799024"/>
                    <a:pt x="545986" y="800823"/>
                  </a:cubicBezTo>
                  <a:cubicBezTo>
                    <a:pt x="540226" y="801903"/>
                    <a:pt x="524387" y="814138"/>
                    <a:pt x="517907" y="817736"/>
                  </a:cubicBezTo>
                  <a:cubicBezTo>
                    <a:pt x="459230" y="850483"/>
                    <a:pt x="397673" y="874953"/>
                    <a:pt x="333956" y="895105"/>
                  </a:cubicBezTo>
                  <a:cubicBezTo>
                    <a:pt x="306597" y="904101"/>
                    <a:pt x="292198" y="913097"/>
                    <a:pt x="275998" y="936848"/>
                  </a:cubicBezTo>
                  <a:cubicBezTo>
                    <a:pt x="270239" y="945124"/>
                    <a:pt x="265199" y="952681"/>
                    <a:pt x="258359" y="960238"/>
                  </a:cubicBezTo>
                  <a:cubicBezTo>
                    <a:pt x="236040" y="983628"/>
                    <a:pt x="205802" y="1000182"/>
                    <a:pt x="179522" y="1019614"/>
                  </a:cubicBezTo>
                  <a:cubicBezTo>
                    <a:pt x="151084" y="1040485"/>
                    <a:pt x="122645" y="1062076"/>
                    <a:pt x="95286" y="1084387"/>
                  </a:cubicBezTo>
                  <a:cubicBezTo>
                    <a:pt x="72607" y="1103100"/>
                    <a:pt x="21490" y="1132248"/>
                    <a:pt x="13570" y="1162475"/>
                  </a:cubicBezTo>
                  <a:cubicBezTo>
                    <a:pt x="4930" y="1195582"/>
                    <a:pt x="48848" y="1246321"/>
                    <a:pt x="64328" y="1272950"/>
                  </a:cubicBezTo>
                  <a:cubicBezTo>
                    <a:pt x="82687" y="1304977"/>
                    <a:pt x="100686" y="1337004"/>
                    <a:pt x="117965" y="1369750"/>
                  </a:cubicBezTo>
                  <a:lnTo>
                    <a:pt x="216118" y="1562114"/>
                  </a:lnTo>
                  <a:lnTo>
                    <a:pt x="230060" y="1543868"/>
                  </a:lnTo>
                  <a:cubicBezTo>
                    <a:pt x="266901" y="1500977"/>
                    <a:pt x="311339" y="1462236"/>
                    <a:pt x="352131" y="1425521"/>
                  </a:cubicBezTo>
                  <a:lnTo>
                    <a:pt x="413465" y="1371705"/>
                  </a:lnTo>
                  <a:lnTo>
                    <a:pt x="379534" y="1323469"/>
                  </a:lnTo>
                  <a:cubicBezTo>
                    <a:pt x="368225" y="1304008"/>
                    <a:pt x="358181" y="1283736"/>
                    <a:pt x="348409" y="1263553"/>
                  </a:cubicBezTo>
                  <a:cubicBezTo>
                    <a:pt x="331761" y="1229316"/>
                    <a:pt x="311494" y="1193997"/>
                    <a:pt x="300998" y="1157597"/>
                  </a:cubicBezTo>
                  <a:cubicBezTo>
                    <a:pt x="283988" y="1097410"/>
                    <a:pt x="341533" y="1029656"/>
                    <a:pt x="381344" y="990733"/>
                  </a:cubicBezTo>
                  <a:cubicBezTo>
                    <a:pt x="383154" y="988931"/>
                    <a:pt x="386411" y="991814"/>
                    <a:pt x="384963" y="993976"/>
                  </a:cubicBezTo>
                  <a:cubicBezTo>
                    <a:pt x="367229" y="1024250"/>
                    <a:pt x="344428" y="1050559"/>
                    <a:pt x="325971" y="1080472"/>
                  </a:cubicBezTo>
                  <a:cubicBezTo>
                    <a:pt x="300998" y="1121557"/>
                    <a:pt x="306427" y="1148587"/>
                    <a:pt x="325247" y="1190393"/>
                  </a:cubicBezTo>
                  <a:cubicBezTo>
                    <a:pt x="339362" y="1222648"/>
                    <a:pt x="354924" y="1253733"/>
                    <a:pt x="371301" y="1284411"/>
                  </a:cubicBezTo>
                  <a:lnTo>
                    <a:pt x="417758" y="1367938"/>
                  </a:lnTo>
                  <a:lnTo>
                    <a:pt x="437000" y="1351055"/>
                  </a:lnTo>
                  <a:cubicBezTo>
                    <a:pt x="466311" y="1326892"/>
                    <a:pt x="496747" y="1304215"/>
                    <a:pt x="528623" y="1285497"/>
                  </a:cubicBezTo>
                  <a:cubicBezTo>
                    <a:pt x="532946" y="1282618"/>
                    <a:pt x="537628" y="1289817"/>
                    <a:pt x="533666" y="1293057"/>
                  </a:cubicBezTo>
                  <a:cubicBezTo>
                    <a:pt x="476396" y="1341291"/>
                    <a:pt x="414443" y="1383046"/>
                    <a:pt x="358614" y="1433080"/>
                  </a:cubicBezTo>
                  <a:cubicBezTo>
                    <a:pt x="330880" y="1457917"/>
                    <a:pt x="305126" y="1485184"/>
                    <a:pt x="279237" y="1512270"/>
                  </a:cubicBezTo>
                  <a:lnTo>
                    <a:pt x="229238" y="1560975"/>
                  </a:lnTo>
                  <a:lnTo>
                    <a:pt x="271847" y="1530207"/>
                  </a:lnTo>
                  <a:cubicBezTo>
                    <a:pt x="294547" y="1514162"/>
                    <a:pt x="318148" y="1499601"/>
                    <a:pt x="343911" y="1490971"/>
                  </a:cubicBezTo>
                  <a:cubicBezTo>
                    <a:pt x="397598" y="1472994"/>
                    <a:pt x="456690" y="1468320"/>
                    <a:pt x="511819" y="1453578"/>
                  </a:cubicBezTo>
                  <a:cubicBezTo>
                    <a:pt x="579198" y="1435961"/>
                    <a:pt x="648019" y="1415466"/>
                    <a:pt x="707472" y="1377714"/>
                  </a:cubicBezTo>
                  <a:cubicBezTo>
                    <a:pt x="760438" y="1343917"/>
                    <a:pt x="806920" y="1299333"/>
                    <a:pt x="854842" y="1259063"/>
                  </a:cubicBezTo>
                  <a:cubicBezTo>
                    <a:pt x="881145" y="1236772"/>
                    <a:pt x="907088" y="1214839"/>
                    <a:pt x="933391" y="1192547"/>
                  </a:cubicBezTo>
                  <a:cubicBezTo>
                    <a:pt x="954650" y="1174570"/>
                    <a:pt x="987079" y="1155873"/>
                    <a:pt x="1000771" y="1131065"/>
                  </a:cubicBezTo>
                  <a:cubicBezTo>
                    <a:pt x="1011220" y="1112368"/>
                    <a:pt x="1002933" y="1122436"/>
                    <a:pt x="989241" y="1126750"/>
                  </a:cubicBezTo>
                  <a:cubicBezTo>
                    <a:pt x="982034" y="1128907"/>
                    <a:pt x="974828" y="1131065"/>
                    <a:pt x="967261" y="1133582"/>
                  </a:cubicBezTo>
                  <a:cubicBezTo>
                    <a:pt x="946723" y="1139334"/>
                    <a:pt x="926185" y="1145087"/>
                    <a:pt x="905647" y="1150840"/>
                  </a:cubicBezTo>
                  <a:cubicBezTo>
                    <a:pt x="823494" y="1172053"/>
                    <a:pt x="740981" y="1194345"/>
                    <a:pt x="660630" y="1222030"/>
                  </a:cubicBezTo>
                  <a:lnTo>
                    <a:pt x="655705" y="1219814"/>
                  </a:lnTo>
                  <a:lnTo>
                    <a:pt x="658875" y="1228301"/>
                  </a:lnTo>
                  <a:cubicBezTo>
                    <a:pt x="660838" y="1235883"/>
                    <a:pt x="661668" y="1243239"/>
                    <a:pt x="660681" y="1249989"/>
                  </a:cubicBezTo>
                  <a:cubicBezTo>
                    <a:pt x="654220" y="1293545"/>
                    <a:pt x="592838" y="1337821"/>
                    <a:pt x="554788" y="1304704"/>
                  </a:cubicBezTo>
                  <a:cubicBezTo>
                    <a:pt x="526072" y="1279146"/>
                    <a:pt x="509201" y="1233790"/>
                    <a:pt x="492330" y="1200314"/>
                  </a:cubicBezTo>
                  <a:cubicBezTo>
                    <a:pt x="473305" y="1162157"/>
                    <a:pt x="453204" y="1123641"/>
                    <a:pt x="440281" y="1083324"/>
                  </a:cubicBezTo>
                  <a:cubicBezTo>
                    <a:pt x="439563" y="1080805"/>
                    <a:pt x="443512" y="1078645"/>
                    <a:pt x="445307" y="1080805"/>
                  </a:cubicBezTo>
                  <a:lnTo>
                    <a:pt x="447288" y="1084177"/>
                  </a:lnTo>
                  <a:lnTo>
                    <a:pt x="447819" y="1086159"/>
                  </a:lnTo>
                  <a:lnTo>
                    <a:pt x="448357" y="1085998"/>
                  </a:lnTo>
                  <a:lnTo>
                    <a:pt x="479587" y="1139164"/>
                  </a:lnTo>
                  <a:cubicBezTo>
                    <a:pt x="489907" y="1159367"/>
                    <a:pt x="499509" y="1179975"/>
                    <a:pt x="509560" y="1199954"/>
                  </a:cubicBezTo>
                  <a:cubicBezTo>
                    <a:pt x="519970" y="1220472"/>
                    <a:pt x="530738" y="1241350"/>
                    <a:pt x="542584" y="1261148"/>
                  </a:cubicBezTo>
                  <a:cubicBezTo>
                    <a:pt x="553712" y="1279506"/>
                    <a:pt x="558019" y="1289225"/>
                    <a:pt x="578480" y="1296785"/>
                  </a:cubicBezTo>
                  <a:cubicBezTo>
                    <a:pt x="601094" y="1305064"/>
                    <a:pt x="624426" y="1288505"/>
                    <a:pt x="637349" y="1267627"/>
                  </a:cubicBezTo>
                  <a:cubicBezTo>
                    <a:pt x="662835" y="1226951"/>
                    <a:pt x="610068" y="1148478"/>
                    <a:pt x="590325" y="1110682"/>
                  </a:cubicBezTo>
                  <a:cubicBezTo>
                    <a:pt x="585659" y="1100963"/>
                    <a:pt x="579915" y="1091604"/>
                    <a:pt x="574890" y="1081885"/>
                  </a:cubicBezTo>
                  <a:cubicBezTo>
                    <a:pt x="560532" y="1057767"/>
                    <a:pt x="556942" y="1046608"/>
                    <a:pt x="527149" y="1040848"/>
                  </a:cubicBezTo>
                  <a:cubicBezTo>
                    <a:pt x="490535" y="1034369"/>
                    <a:pt x="471151" y="1051647"/>
                    <a:pt x="452486" y="1084764"/>
                  </a:cubicBezTo>
                  <a:lnTo>
                    <a:pt x="448357" y="1085998"/>
                  </a:lnTo>
                  <a:lnTo>
                    <a:pt x="447288" y="1084177"/>
                  </a:lnTo>
                  <a:lnTo>
                    <a:pt x="446383" y="1080805"/>
                  </a:lnTo>
                  <a:cubicBezTo>
                    <a:pt x="465049" y="1041928"/>
                    <a:pt x="524277" y="993693"/>
                    <a:pt x="560173" y="1039409"/>
                  </a:cubicBezTo>
                  <a:cubicBezTo>
                    <a:pt x="588171" y="1075045"/>
                    <a:pt x="609350" y="1124001"/>
                    <a:pt x="629093" y="1164317"/>
                  </a:cubicBezTo>
                  <a:cubicBezTo>
                    <a:pt x="634298" y="1175296"/>
                    <a:pt x="643182" y="1189964"/>
                    <a:pt x="650271" y="1205263"/>
                  </a:cubicBezTo>
                  <a:lnTo>
                    <a:pt x="654037" y="1215348"/>
                  </a:lnTo>
                  <a:lnTo>
                    <a:pt x="655586" y="1211244"/>
                  </a:lnTo>
                  <a:cubicBezTo>
                    <a:pt x="771608" y="1168458"/>
                    <a:pt x="894837" y="1144368"/>
                    <a:pt x="1012661" y="1105896"/>
                  </a:cubicBezTo>
                  <a:cubicBezTo>
                    <a:pt x="1016625" y="1104818"/>
                    <a:pt x="1020228" y="1108773"/>
                    <a:pt x="1020228" y="1112368"/>
                  </a:cubicBezTo>
                  <a:cubicBezTo>
                    <a:pt x="1019147" y="1136098"/>
                    <a:pt x="1004374" y="1148323"/>
                    <a:pt x="987079" y="1162705"/>
                  </a:cubicBezTo>
                  <a:cubicBezTo>
                    <a:pt x="949966" y="1194345"/>
                    <a:pt x="912853" y="1224906"/>
                    <a:pt x="875380" y="1256187"/>
                  </a:cubicBezTo>
                  <a:cubicBezTo>
                    <a:pt x="814486" y="1307243"/>
                    <a:pt x="755394" y="1365489"/>
                    <a:pt x="684772" y="1402882"/>
                  </a:cubicBezTo>
                  <a:cubicBezTo>
                    <a:pt x="610546" y="1442073"/>
                    <a:pt x="524430" y="1462208"/>
                    <a:pt x="443358" y="1479106"/>
                  </a:cubicBezTo>
                  <a:cubicBezTo>
                    <a:pt x="396517" y="1488454"/>
                    <a:pt x="347874" y="1492409"/>
                    <a:pt x="306077" y="1517578"/>
                  </a:cubicBezTo>
                  <a:cubicBezTo>
                    <a:pt x="289142" y="1527825"/>
                    <a:pt x="273739" y="1540409"/>
                    <a:pt x="257795" y="1552139"/>
                  </a:cubicBezTo>
                  <a:lnTo>
                    <a:pt x="210667" y="1579064"/>
                  </a:lnTo>
                  <a:lnTo>
                    <a:pt x="202094" y="1587416"/>
                  </a:lnTo>
                  <a:lnTo>
                    <a:pt x="202544" y="1590016"/>
                  </a:lnTo>
                  <a:cubicBezTo>
                    <a:pt x="184895" y="1617393"/>
                    <a:pt x="223073" y="1594338"/>
                    <a:pt x="223073" y="1594338"/>
                  </a:cubicBezTo>
                  <a:cubicBezTo>
                    <a:pt x="231717" y="1588575"/>
                    <a:pt x="240361" y="1582812"/>
                    <a:pt x="249365" y="1577048"/>
                  </a:cubicBezTo>
                  <a:cubicBezTo>
                    <a:pt x="269174" y="1564441"/>
                    <a:pt x="288983" y="1551833"/>
                    <a:pt x="310232" y="1542467"/>
                  </a:cubicBezTo>
                  <a:cubicBezTo>
                    <a:pt x="341206" y="1528419"/>
                    <a:pt x="373261" y="1523016"/>
                    <a:pt x="407116" y="1521935"/>
                  </a:cubicBezTo>
                  <a:cubicBezTo>
                    <a:pt x="496796" y="1519053"/>
                    <a:pt x="588638" y="1510408"/>
                    <a:pt x="675077" y="1484473"/>
                  </a:cubicBezTo>
                  <a:cubicBezTo>
                    <a:pt x="773401" y="1454935"/>
                    <a:pt x="850116" y="1373887"/>
                    <a:pt x="927911" y="1310128"/>
                  </a:cubicBezTo>
                  <a:cubicBezTo>
                    <a:pt x="964287" y="1280230"/>
                    <a:pt x="1000663" y="1250693"/>
                    <a:pt x="1036680" y="1220435"/>
                  </a:cubicBezTo>
                  <a:cubicBezTo>
                    <a:pt x="1062251" y="1198822"/>
                    <a:pt x="1061891" y="1189096"/>
                    <a:pt x="1047485" y="1160279"/>
                  </a:cubicBezTo>
                  <a:cubicBezTo>
                    <a:pt x="1038481" y="1142628"/>
                    <a:pt x="1029476" y="1124617"/>
                    <a:pt x="1020833" y="1106607"/>
                  </a:cubicBezTo>
                  <a:cubicBezTo>
                    <a:pt x="1019392" y="1103905"/>
                    <a:pt x="1020833" y="1101474"/>
                    <a:pt x="1022994" y="1100438"/>
                  </a:cubicBezTo>
                  <a:cubicBezTo>
                    <a:pt x="1025155" y="1099402"/>
                    <a:pt x="1028036" y="1099763"/>
                    <a:pt x="1029476" y="1102644"/>
                  </a:cubicBezTo>
                  <a:cubicBezTo>
                    <a:pt x="1045324" y="1133263"/>
                    <a:pt x="1061171" y="1164601"/>
                    <a:pt x="1076658" y="1195580"/>
                  </a:cubicBezTo>
                  <a:cubicBezTo>
                    <a:pt x="1077378" y="1197381"/>
                    <a:pt x="1077018" y="1200263"/>
                    <a:pt x="1075217" y="1201703"/>
                  </a:cubicBezTo>
                  <a:lnTo>
                    <a:pt x="863694" y="1377999"/>
                  </a:lnTo>
                  <a:lnTo>
                    <a:pt x="875529" y="1381598"/>
                  </a:lnTo>
                  <a:lnTo>
                    <a:pt x="900301" y="1420642"/>
                  </a:lnTo>
                  <a:lnTo>
                    <a:pt x="915309" y="1410600"/>
                  </a:lnTo>
                  <a:lnTo>
                    <a:pt x="932941" y="1402059"/>
                  </a:lnTo>
                  <a:lnTo>
                    <a:pt x="935810" y="1407393"/>
                  </a:lnTo>
                  <a:lnTo>
                    <a:pt x="938345" y="1399441"/>
                  </a:lnTo>
                  <a:lnTo>
                    <a:pt x="932941" y="1402059"/>
                  </a:lnTo>
                  <a:lnTo>
                    <a:pt x="925311" y="1387875"/>
                  </a:lnTo>
                  <a:cubicBezTo>
                    <a:pt x="923862" y="1384622"/>
                    <a:pt x="924949" y="1381369"/>
                    <a:pt x="927845" y="1379562"/>
                  </a:cubicBezTo>
                  <a:cubicBezTo>
                    <a:pt x="937259" y="1374502"/>
                    <a:pt x="953551" y="1360406"/>
                    <a:pt x="965137" y="1366550"/>
                  </a:cubicBezTo>
                  <a:cubicBezTo>
                    <a:pt x="978171" y="1373418"/>
                    <a:pt x="987947" y="1397634"/>
                    <a:pt x="993378" y="1409923"/>
                  </a:cubicBezTo>
                  <a:cubicBezTo>
                    <a:pt x="994826" y="1413176"/>
                    <a:pt x="993740" y="1417151"/>
                    <a:pt x="990481" y="1418597"/>
                  </a:cubicBezTo>
                  <a:cubicBezTo>
                    <a:pt x="979620" y="1424019"/>
                    <a:pt x="968758" y="1429440"/>
                    <a:pt x="957534" y="1434862"/>
                  </a:cubicBezTo>
                  <a:cubicBezTo>
                    <a:pt x="954638" y="1436308"/>
                    <a:pt x="950655" y="1434862"/>
                    <a:pt x="949207" y="1431970"/>
                  </a:cubicBezTo>
                  <a:lnTo>
                    <a:pt x="942746" y="1419320"/>
                  </a:lnTo>
                  <a:lnTo>
                    <a:pt x="948120" y="1416429"/>
                  </a:lnTo>
                  <a:cubicBezTo>
                    <a:pt x="945586" y="1415344"/>
                    <a:pt x="942690" y="1414621"/>
                    <a:pt x="939793" y="1413537"/>
                  </a:cubicBezTo>
                  <a:lnTo>
                    <a:pt x="942746" y="1419320"/>
                  </a:lnTo>
                  <a:lnTo>
                    <a:pt x="924270" y="1429260"/>
                  </a:lnTo>
                  <a:lnTo>
                    <a:pt x="908799" y="1435947"/>
                  </a:lnTo>
                  <a:lnTo>
                    <a:pt x="916976" y="1452428"/>
                  </a:lnTo>
                  <a:cubicBezTo>
                    <a:pt x="920063" y="1460737"/>
                    <a:pt x="921772" y="1468815"/>
                    <a:pt x="921232" y="1476286"/>
                  </a:cubicBezTo>
                  <a:cubicBezTo>
                    <a:pt x="919433" y="1497887"/>
                    <a:pt x="897841" y="1513728"/>
                    <a:pt x="883806" y="1527769"/>
                  </a:cubicBezTo>
                  <a:lnTo>
                    <a:pt x="879721" y="1531409"/>
                  </a:lnTo>
                  <a:lnTo>
                    <a:pt x="904403" y="1553096"/>
                  </a:lnTo>
                  <a:cubicBezTo>
                    <a:pt x="934364" y="1584403"/>
                    <a:pt x="959316" y="1625649"/>
                    <a:pt x="970916" y="1664055"/>
                  </a:cubicBezTo>
                  <a:lnTo>
                    <a:pt x="971552" y="1669215"/>
                  </a:lnTo>
                  <a:lnTo>
                    <a:pt x="1108856" y="1640301"/>
                  </a:lnTo>
                  <a:cubicBezTo>
                    <a:pt x="1155282" y="1633549"/>
                    <a:pt x="1202068" y="1629318"/>
                    <a:pt x="1248674" y="1626437"/>
                  </a:cubicBezTo>
                  <a:cubicBezTo>
                    <a:pt x="1262530" y="1625717"/>
                    <a:pt x="1279805" y="1623106"/>
                    <a:pt x="1296900" y="1622070"/>
                  </a:cubicBezTo>
                  <a:cubicBezTo>
                    <a:pt x="1313994" y="1621035"/>
                    <a:pt x="1330909" y="1621575"/>
                    <a:pt x="1344045" y="1627157"/>
                  </a:cubicBezTo>
                  <a:cubicBezTo>
                    <a:pt x="1372117" y="1639401"/>
                    <a:pt x="1378595" y="1679373"/>
                    <a:pt x="1387952" y="1704941"/>
                  </a:cubicBezTo>
                  <a:cubicBezTo>
                    <a:pt x="1397309" y="1728708"/>
                    <a:pt x="1417103" y="1761479"/>
                    <a:pt x="1413504" y="1788487"/>
                  </a:cubicBezTo>
                  <a:cubicBezTo>
                    <a:pt x="1410625" y="1811534"/>
                    <a:pt x="1390471" y="1827739"/>
                    <a:pt x="1374636" y="1842864"/>
                  </a:cubicBezTo>
                  <a:cubicBezTo>
                    <a:pt x="1314534" y="1899041"/>
                    <a:pt x="1251913" y="1951978"/>
                    <a:pt x="1193971" y="2010676"/>
                  </a:cubicBezTo>
                  <a:cubicBezTo>
                    <a:pt x="1139627" y="2066133"/>
                    <a:pt x="1094641" y="2115469"/>
                    <a:pt x="1017984" y="2137796"/>
                  </a:cubicBezTo>
                  <a:cubicBezTo>
                    <a:pt x="933769" y="2161923"/>
                    <a:pt x="848115" y="2180649"/>
                    <a:pt x="763180" y="2201536"/>
                  </a:cubicBezTo>
                  <a:cubicBezTo>
                    <a:pt x="677886" y="2222422"/>
                    <a:pt x="592592" y="2243669"/>
                    <a:pt x="506938" y="2264555"/>
                  </a:cubicBezTo>
                  <a:cubicBezTo>
                    <a:pt x="463031" y="2274998"/>
                    <a:pt x="419124" y="2289043"/>
                    <a:pt x="374498" y="2296245"/>
                  </a:cubicBezTo>
                  <a:cubicBezTo>
                    <a:pt x="353984" y="2299846"/>
                    <a:pt x="342827" y="2298406"/>
                    <a:pt x="328072" y="2283281"/>
                  </a:cubicBezTo>
                  <a:cubicBezTo>
                    <a:pt x="304319" y="2259514"/>
                    <a:pt x="288483" y="2221342"/>
                    <a:pt x="273728" y="2191812"/>
                  </a:cubicBezTo>
                  <a:cubicBezTo>
                    <a:pt x="262211" y="2168045"/>
                    <a:pt x="239538" y="2132394"/>
                    <a:pt x="242057" y="2104665"/>
                  </a:cubicBezTo>
                  <a:cubicBezTo>
                    <a:pt x="245567" y="2069284"/>
                    <a:pt x="280453" y="2031067"/>
                    <a:pt x="314986" y="2007182"/>
                  </a:cubicBezTo>
                  <a:lnTo>
                    <a:pt x="346004" y="1989943"/>
                  </a:lnTo>
                  <a:lnTo>
                    <a:pt x="332956" y="1966705"/>
                  </a:lnTo>
                  <a:cubicBezTo>
                    <a:pt x="330633" y="1955400"/>
                    <a:pt x="332599" y="1943827"/>
                    <a:pt x="341712" y="1934856"/>
                  </a:cubicBezTo>
                  <a:cubicBezTo>
                    <a:pt x="354578" y="1922296"/>
                    <a:pt x="368516" y="1932344"/>
                    <a:pt x="359939" y="1899329"/>
                  </a:cubicBezTo>
                  <a:cubicBezTo>
                    <a:pt x="357795" y="1891075"/>
                    <a:pt x="349932" y="1882103"/>
                    <a:pt x="345643" y="1875285"/>
                  </a:cubicBezTo>
                  <a:lnTo>
                    <a:pt x="316120" y="1827025"/>
                  </a:lnTo>
                  <a:lnTo>
                    <a:pt x="285344" y="1843153"/>
                  </a:lnTo>
                  <a:cubicBezTo>
                    <a:pt x="283725" y="1843693"/>
                    <a:pt x="282195" y="1842973"/>
                    <a:pt x="281386" y="1841803"/>
                  </a:cubicBezTo>
                  <a:lnTo>
                    <a:pt x="281500" y="1840509"/>
                  </a:lnTo>
                  <a:lnTo>
                    <a:pt x="256374" y="1849254"/>
                  </a:lnTo>
                  <a:cubicBezTo>
                    <a:pt x="170411" y="1855921"/>
                    <a:pt x="96572" y="1710705"/>
                    <a:pt x="173717" y="1682301"/>
                  </a:cubicBezTo>
                  <a:cubicBezTo>
                    <a:pt x="172638" y="1682662"/>
                    <a:pt x="173357" y="1684465"/>
                    <a:pt x="174437" y="1684465"/>
                  </a:cubicBezTo>
                  <a:lnTo>
                    <a:pt x="174926" y="1684455"/>
                  </a:lnTo>
                  <a:lnTo>
                    <a:pt x="156765" y="1712034"/>
                  </a:lnTo>
                  <a:cubicBezTo>
                    <a:pt x="132524" y="1782685"/>
                    <a:pt x="231476" y="1882573"/>
                    <a:pt x="295712" y="1820084"/>
                  </a:cubicBezTo>
                  <a:cubicBezTo>
                    <a:pt x="329539" y="1786900"/>
                    <a:pt x="305428" y="1737847"/>
                    <a:pt x="277718" y="1710795"/>
                  </a:cubicBezTo>
                  <a:cubicBezTo>
                    <a:pt x="263324" y="1696729"/>
                    <a:pt x="247220" y="1687621"/>
                    <a:pt x="229857" y="1683293"/>
                  </a:cubicBezTo>
                  <a:lnTo>
                    <a:pt x="174926" y="1684455"/>
                  </a:lnTo>
                  <a:lnTo>
                    <a:pt x="175157" y="1684104"/>
                  </a:lnTo>
                  <a:cubicBezTo>
                    <a:pt x="176236" y="1683022"/>
                    <a:pt x="175157" y="1681580"/>
                    <a:pt x="173717" y="1682301"/>
                  </a:cubicBezTo>
                  <a:cubicBezTo>
                    <a:pt x="185953" y="1676440"/>
                    <a:pt x="198076" y="1673148"/>
                    <a:pt x="209873" y="1672185"/>
                  </a:cubicBezTo>
                  <a:cubicBezTo>
                    <a:pt x="245263" y="1669294"/>
                    <a:pt x="277718" y="1687350"/>
                    <a:pt x="301469" y="1719812"/>
                  </a:cubicBezTo>
                  <a:cubicBezTo>
                    <a:pt x="320902" y="1746323"/>
                    <a:pt x="330618" y="1783181"/>
                    <a:pt x="316347" y="1811517"/>
                  </a:cubicBezTo>
                  <a:lnTo>
                    <a:pt x="307071" y="1821609"/>
                  </a:lnTo>
                  <a:lnTo>
                    <a:pt x="327464" y="1808609"/>
                  </a:lnTo>
                  <a:lnTo>
                    <a:pt x="335878" y="1782962"/>
                  </a:lnTo>
                  <a:cubicBezTo>
                    <a:pt x="349955" y="1711686"/>
                    <a:pt x="302702" y="1636640"/>
                    <a:pt x="222868" y="1636008"/>
                  </a:cubicBezTo>
                  <a:lnTo>
                    <a:pt x="221488" y="1634668"/>
                  </a:lnTo>
                  <a:lnTo>
                    <a:pt x="189785" y="1660189"/>
                  </a:lnTo>
                  <a:cubicBezTo>
                    <a:pt x="180054" y="1669898"/>
                    <a:pt x="171764" y="1679967"/>
                    <a:pt x="162033" y="1689676"/>
                  </a:cubicBezTo>
                  <a:cubicBezTo>
                    <a:pt x="159871" y="1691834"/>
                    <a:pt x="156988" y="1688957"/>
                    <a:pt x="158429" y="1686440"/>
                  </a:cubicBezTo>
                  <a:cubicBezTo>
                    <a:pt x="165637" y="1672415"/>
                    <a:pt x="175008" y="1660189"/>
                    <a:pt x="186181" y="1649042"/>
                  </a:cubicBezTo>
                  <a:cubicBezTo>
                    <a:pt x="190326" y="1644906"/>
                    <a:pt x="195552" y="1639422"/>
                    <a:pt x="201363" y="1635287"/>
                  </a:cubicBezTo>
                  <a:lnTo>
                    <a:pt x="201880" y="1635131"/>
                  </a:lnTo>
                  <a:lnTo>
                    <a:pt x="197872" y="1631026"/>
                  </a:lnTo>
                  <a:lnTo>
                    <a:pt x="192019" y="1621044"/>
                  </a:lnTo>
                  <a:lnTo>
                    <a:pt x="188137" y="1620635"/>
                  </a:lnTo>
                  <a:cubicBezTo>
                    <a:pt x="174451" y="1610188"/>
                    <a:pt x="189578" y="1595419"/>
                    <a:pt x="197141" y="1586053"/>
                  </a:cubicBezTo>
                  <a:lnTo>
                    <a:pt x="197919" y="1585931"/>
                  </a:lnTo>
                  <a:lnTo>
                    <a:pt x="209940" y="1570199"/>
                  </a:lnTo>
                  <a:lnTo>
                    <a:pt x="131780" y="1419770"/>
                  </a:lnTo>
                  <a:cubicBezTo>
                    <a:pt x="105096" y="1369841"/>
                    <a:pt x="77647" y="1320271"/>
                    <a:pt x="48848" y="1271151"/>
                  </a:cubicBezTo>
                  <a:cubicBezTo>
                    <a:pt x="32649" y="1242722"/>
                    <a:pt x="-3349" y="1203858"/>
                    <a:pt x="251" y="1169312"/>
                  </a:cubicBezTo>
                  <a:cubicBezTo>
                    <a:pt x="3490" y="1137286"/>
                    <a:pt x="40209" y="1114255"/>
                    <a:pt x="61808" y="1095902"/>
                  </a:cubicBezTo>
                  <a:cubicBezTo>
                    <a:pt x="103206" y="1060637"/>
                    <a:pt x="145684" y="1026451"/>
                    <a:pt x="189962" y="994424"/>
                  </a:cubicBezTo>
                  <a:cubicBezTo>
                    <a:pt x="211561" y="978591"/>
                    <a:pt x="234600" y="964196"/>
                    <a:pt x="251879" y="943685"/>
                  </a:cubicBezTo>
                  <a:cubicBezTo>
                    <a:pt x="262679" y="930370"/>
                    <a:pt x="269159" y="914177"/>
                    <a:pt x="282478" y="903021"/>
                  </a:cubicBezTo>
                  <a:cubicBezTo>
                    <a:pt x="314517" y="876752"/>
                    <a:pt x="370314" y="869915"/>
                    <a:pt x="407392" y="854801"/>
                  </a:cubicBezTo>
                  <a:cubicBezTo>
                    <a:pt x="458150" y="833570"/>
                    <a:pt x="506388" y="807661"/>
                    <a:pt x="553546" y="779232"/>
                  </a:cubicBezTo>
                  <a:close/>
                  <a:moveTo>
                    <a:pt x="899566" y="430381"/>
                  </a:moveTo>
                  <a:lnTo>
                    <a:pt x="886633" y="437737"/>
                  </a:lnTo>
                  <a:cubicBezTo>
                    <a:pt x="862934" y="444220"/>
                    <a:pt x="821663" y="449892"/>
                    <a:pt x="789784" y="446397"/>
                  </a:cubicBezTo>
                  <a:lnTo>
                    <a:pt x="765554" y="440408"/>
                  </a:lnTo>
                  <a:lnTo>
                    <a:pt x="766016" y="441460"/>
                  </a:lnTo>
                  <a:lnTo>
                    <a:pt x="759281" y="455366"/>
                  </a:lnTo>
                  <a:lnTo>
                    <a:pt x="761048" y="459133"/>
                  </a:lnTo>
                  <a:cubicBezTo>
                    <a:pt x="735532" y="512147"/>
                    <a:pt x="708578" y="564440"/>
                    <a:pt x="679828" y="615290"/>
                  </a:cubicBezTo>
                  <a:lnTo>
                    <a:pt x="642192" y="680837"/>
                  </a:lnTo>
                  <a:lnTo>
                    <a:pt x="690751" y="678648"/>
                  </a:lnTo>
                  <a:cubicBezTo>
                    <a:pt x="744236" y="666852"/>
                    <a:pt x="783962" y="628967"/>
                    <a:pt x="816605" y="577735"/>
                  </a:cubicBezTo>
                  <a:cubicBezTo>
                    <a:pt x="837828" y="543940"/>
                    <a:pt x="857612" y="509067"/>
                    <a:pt x="876677" y="474193"/>
                  </a:cubicBezTo>
                  <a:lnTo>
                    <a:pt x="899566" y="430381"/>
                  </a:lnTo>
                  <a:close/>
                  <a:moveTo>
                    <a:pt x="800208" y="362931"/>
                  </a:moveTo>
                  <a:cubicBezTo>
                    <a:pt x="817145" y="371794"/>
                    <a:pt x="832640" y="381365"/>
                    <a:pt x="851378" y="385619"/>
                  </a:cubicBezTo>
                  <a:cubicBezTo>
                    <a:pt x="863630" y="388455"/>
                    <a:pt x="877684" y="389873"/>
                    <a:pt x="888855" y="383137"/>
                  </a:cubicBezTo>
                  <a:cubicBezTo>
                    <a:pt x="895341" y="378884"/>
                    <a:pt x="898224" y="372503"/>
                    <a:pt x="903629" y="367185"/>
                  </a:cubicBezTo>
                  <a:cubicBezTo>
                    <a:pt x="905071" y="365767"/>
                    <a:pt x="907593" y="366476"/>
                    <a:pt x="907954" y="368603"/>
                  </a:cubicBezTo>
                  <a:cubicBezTo>
                    <a:pt x="912278" y="388100"/>
                    <a:pt x="884531" y="398026"/>
                    <a:pt x="869036" y="398026"/>
                  </a:cubicBezTo>
                  <a:cubicBezTo>
                    <a:pt x="843451" y="398026"/>
                    <a:pt x="813541" y="385264"/>
                    <a:pt x="796965" y="366476"/>
                  </a:cubicBezTo>
                  <a:cubicBezTo>
                    <a:pt x="795163" y="364349"/>
                    <a:pt x="797686" y="361868"/>
                    <a:pt x="800208" y="362931"/>
                  </a:cubicBezTo>
                  <a:close/>
                  <a:moveTo>
                    <a:pt x="553959" y="356193"/>
                  </a:moveTo>
                  <a:cubicBezTo>
                    <a:pt x="539379" y="363397"/>
                    <a:pt x="538840" y="391408"/>
                    <a:pt x="542342" y="405683"/>
                  </a:cubicBezTo>
                  <a:cubicBezTo>
                    <a:pt x="547371" y="428666"/>
                    <a:pt x="562097" y="450212"/>
                    <a:pt x="577901" y="467450"/>
                  </a:cubicBezTo>
                  <a:cubicBezTo>
                    <a:pt x="608071" y="500308"/>
                    <a:pt x="656223" y="519835"/>
                    <a:pt x="689475" y="498608"/>
                  </a:cubicBezTo>
                  <a:lnTo>
                    <a:pt x="703228" y="480405"/>
                  </a:lnTo>
                  <a:lnTo>
                    <a:pt x="673333" y="493192"/>
                  </a:lnTo>
                  <a:cubicBezTo>
                    <a:pt x="661551" y="493912"/>
                    <a:pt x="649272" y="491120"/>
                    <a:pt x="637715" y="486077"/>
                  </a:cubicBezTo>
                  <a:cubicBezTo>
                    <a:pt x="593295" y="466263"/>
                    <a:pt x="558626" y="407181"/>
                    <a:pt x="578128" y="359988"/>
                  </a:cubicBezTo>
                  <a:lnTo>
                    <a:pt x="580313" y="360323"/>
                  </a:lnTo>
                  <a:lnTo>
                    <a:pt x="573591" y="357203"/>
                  </a:lnTo>
                  <a:cubicBezTo>
                    <a:pt x="565240" y="353701"/>
                    <a:pt x="558820" y="353791"/>
                    <a:pt x="553959" y="356193"/>
                  </a:cubicBezTo>
                  <a:close/>
                  <a:moveTo>
                    <a:pt x="561289" y="341447"/>
                  </a:moveTo>
                  <a:cubicBezTo>
                    <a:pt x="570807" y="343467"/>
                    <a:pt x="579697" y="350918"/>
                    <a:pt x="584007" y="361512"/>
                  </a:cubicBezTo>
                  <a:cubicBezTo>
                    <a:pt x="584366" y="361871"/>
                    <a:pt x="584007" y="362230"/>
                    <a:pt x="583648" y="361871"/>
                  </a:cubicBezTo>
                  <a:lnTo>
                    <a:pt x="582882" y="361516"/>
                  </a:lnTo>
                  <a:lnTo>
                    <a:pt x="585474" y="396537"/>
                  </a:lnTo>
                  <a:cubicBezTo>
                    <a:pt x="591196" y="431746"/>
                    <a:pt x="607380" y="463561"/>
                    <a:pt x="645299" y="478151"/>
                  </a:cubicBezTo>
                  <a:cubicBezTo>
                    <a:pt x="705970" y="501208"/>
                    <a:pt x="744251" y="402138"/>
                    <a:pt x="774586" y="365031"/>
                  </a:cubicBezTo>
                  <a:cubicBezTo>
                    <a:pt x="778559" y="359988"/>
                    <a:pt x="786865" y="365031"/>
                    <a:pt x="783254" y="370795"/>
                  </a:cubicBezTo>
                  <a:cubicBezTo>
                    <a:pt x="769169" y="394572"/>
                    <a:pt x="751835" y="416908"/>
                    <a:pt x="735945" y="439244"/>
                  </a:cubicBezTo>
                  <a:lnTo>
                    <a:pt x="719748" y="460851"/>
                  </a:lnTo>
                  <a:lnTo>
                    <a:pt x="720494" y="460402"/>
                  </a:lnTo>
                  <a:cubicBezTo>
                    <a:pt x="722020" y="460716"/>
                    <a:pt x="723367" y="462063"/>
                    <a:pt x="723367" y="464218"/>
                  </a:cubicBezTo>
                  <a:cubicBezTo>
                    <a:pt x="721571" y="495461"/>
                    <a:pt x="690323" y="516289"/>
                    <a:pt x="660511" y="518085"/>
                  </a:cubicBezTo>
                  <a:cubicBezTo>
                    <a:pt x="619565" y="520598"/>
                    <a:pt x="583288" y="490433"/>
                    <a:pt x="559942" y="459908"/>
                  </a:cubicBezTo>
                  <a:cubicBezTo>
                    <a:pt x="540906" y="435130"/>
                    <a:pt x="515763" y="385932"/>
                    <a:pt x="534800" y="353971"/>
                  </a:cubicBezTo>
                  <a:cubicBezTo>
                    <a:pt x="541624" y="342838"/>
                    <a:pt x="551771" y="339427"/>
                    <a:pt x="561289" y="341447"/>
                  </a:cubicBezTo>
                  <a:close/>
                  <a:moveTo>
                    <a:pt x="648271" y="245322"/>
                  </a:moveTo>
                  <a:lnTo>
                    <a:pt x="648853" y="248075"/>
                  </a:lnTo>
                  <a:lnTo>
                    <a:pt x="650090" y="246851"/>
                  </a:lnTo>
                  <a:lnTo>
                    <a:pt x="648271" y="245322"/>
                  </a:lnTo>
                  <a:close/>
                  <a:moveTo>
                    <a:pt x="607634" y="237025"/>
                  </a:moveTo>
                  <a:cubicBezTo>
                    <a:pt x="600968" y="237547"/>
                    <a:pt x="592658" y="240043"/>
                    <a:pt x="579444" y="244359"/>
                  </a:cubicBezTo>
                  <a:cubicBezTo>
                    <a:pt x="571623" y="247057"/>
                    <a:pt x="565690" y="249103"/>
                    <a:pt x="560948" y="251019"/>
                  </a:cubicBezTo>
                  <a:lnTo>
                    <a:pt x="557631" y="252739"/>
                  </a:lnTo>
                  <a:lnTo>
                    <a:pt x="553149" y="270742"/>
                  </a:lnTo>
                  <a:cubicBezTo>
                    <a:pt x="554079" y="288725"/>
                    <a:pt x="564488" y="305536"/>
                    <a:pt x="574308" y="322438"/>
                  </a:cubicBezTo>
                  <a:lnTo>
                    <a:pt x="586734" y="346832"/>
                  </a:lnTo>
                  <a:lnTo>
                    <a:pt x="598976" y="306939"/>
                  </a:lnTo>
                  <a:cubicBezTo>
                    <a:pt x="605399" y="290220"/>
                    <a:pt x="613532" y="273400"/>
                    <a:pt x="623470" y="259958"/>
                  </a:cubicBezTo>
                  <a:lnTo>
                    <a:pt x="636196" y="247780"/>
                  </a:lnTo>
                  <a:lnTo>
                    <a:pt x="625964" y="241526"/>
                  </a:lnTo>
                  <a:cubicBezTo>
                    <a:pt x="619323" y="237952"/>
                    <a:pt x="614300" y="236502"/>
                    <a:pt x="607634" y="237025"/>
                  </a:cubicBezTo>
                  <a:close/>
                  <a:moveTo>
                    <a:pt x="869128" y="222881"/>
                  </a:moveTo>
                  <a:cubicBezTo>
                    <a:pt x="885735" y="230008"/>
                    <a:pt x="898010" y="243907"/>
                    <a:pt x="913534" y="253173"/>
                  </a:cubicBezTo>
                  <a:cubicBezTo>
                    <a:pt x="937361" y="267072"/>
                    <a:pt x="956134" y="264577"/>
                    <a:pt x="977795" y="249253"/>
                  </a:cubicBezTo>
                  <a:cubicBezTo>
                    <a:pt x="979600" y="247471"/>
                    <a:pt x="982127" y="249253"/>
                    <a:pt x="981766" y="251391"/>
                  </a:cubicBezTo>
                  <a:cubicBezTo>
                    <a:pt x="975990" y="270279"/>
                    <a:pt x="950358" y="274199"/>
                    <a:pt x="933390" y="270636"/>
                  </a:cubicBezTo>
                  <a:cubicBezTo>
                    <a:pt x="909923" y="265646"/>
                    <a:pt x="881403" y="244976"/>
                    <a:pt x="867323" y="225375"/>
                  </a:cubicBezTo>
                  <a:cubicBezTo>
                    <a:pt x="866601" y="224306"/>
                    <a:pt x="867323" y="222168"/>
                    <a:pt x="869128" y="222881"/>
                  </a:cubicBezTo>
                  <a:close/>
                  <a:moveTo>
                    <a:pt x="822462" y="182439"/>
                  </a:moveTo>
                  <a:lnTo>
                    <a:pt x="823158" y="182833"/>
                  </a:lnTo>
                  <a:lnTo>
                    <a:pt x="823065" y="183163"/>
                  </a:lnTo>
                  <a:lnTo>
                    <a:pt x="822462" y="182439"/>
                  </a:lnTo>
                  <a:close/>
                  <a:moveTo>
                    <a:pt x="801499" y="169731"/>
                  </a:moveTo>
                  <a:lnTo>
                    <a:pt x="814961" y="173426"/>
                  </a:lnTo>
                  <a:lnTo>
                    <a:pt x="822462" y="182439"/>
                  </a:lnTo>
                  <a:lnTo>
                    <a:pt x="811281" y="176101"/>
                  </a:lnTo>
                  <a:lnTo>
                    <a:pt x="801499" y="169731"/>
                  </a:lnTo>
                  <a:close/>
                  <a:moveTo>
                    <a:pt x="727242" y="137180"/>
                  </a:moveTo>
                  <a:cubicBezTo>
                    <a:pt x="728954" y="136554"/>
                    <a:pt x="730937" y="137001"/>
                    <a:pt x="731658" y="139147"/>
                  </a:cubicBezTo>
                  <a:cubicBezTo>
                    <a:pt x="740312" y="160960"/>
                    <a:pt x="750407" y="180985"/>
                    <a:pt x="768074" y="197077"/>
                  </a:cubicBezTo>
                  <a:cubicBezTo>
                    <a:pt x="786462" y="214242"/>
                    <a:pt x="807734" y="217818"/>
                    <a:pt x="828646" y="228903"/>
                  </a:cubicBezTo>
                  <a:cubicBezTo>
                    <a:pt x="829728" y="229618"/>
                    <a:pt x="829367" y="231764"/>
                    <a:pt x="828286" y="231764"/>
                  </a:cubicBezTo>
                  <a:cubicBezTo>
                    <a:pt x="781054" y="239273"/>
                    <a:pt x="731298" y="183131"/>
                    <a:pt x="724447" y="141650"/>
                  </a:cubicBezTo>
                  <a:cubicBezTo>
                    <a:pt x="724087" y="139505"/>
                    <a:pt x="725529" y="137806"/>
                    <a:pt x="727242" y="137180"/>
                  </a:cubicBezTo>
                  <a:close/>
                  <a:moveTo>
                    <a:pt x="781076" y="131366"/>
                  </a:moveTo>
                  <a:cubicBezTo>
                    <a:pt x="788165" y="134255"/>
                    <a:pt x="795163" y="139131"/>
                    <a:pt x="799111" y="141659"/>
                  </a:cubicBezTo>
                  <a:cubicBezTo>
                    <a:pt x="813827" y="151411"/>
                    <a:pt x="825671" y="164774"/>
                    <a:pt x="833926" y="180305"/>
                  </a:cubicBezTo>
                  <a:cubicBezTo>
                    <a:pt x="836079" y="183194"/>
                    <a:pt x="833567" y="187528"/>
                    <a:pt x="830337" y="187890"/>
                  </a:cubicBezTo>
                  <a:cubicBezTo>
                    <a:pt x="815262" y="190057"/>
                    <a:pt x="801265" y="185000"/>
                    <a:pt x="793369" y="170914"/>
                  </a:cubicBezTo>
                  <a:lnTo>
                    <a:pt x="793682" y="170669"/>
                  </a:lnTo>
                  <a:lnTo>
                    <a:pt x="822441" y="185361"/>
                  </a:lnTo>
                  <a:lnTo>
                    <a:pt x="823065" y="183163"/>
                  </a:lnTo>
                  <a:lnTo>
                    <a:pt x="824594" y="185000"/>
                  </a:lnTo>
                  <a:cubicBezTo>
                    <a:pt x="825671" y="182472"/>
                    <a:pt x="826748" y="179944"/>
                    <a:pt x="828183" y="177054"/>
                  </a:cubicBezTo>
                  <a:lnTo>
                    <a:pt x="814961" y="173426"/>
                  </a:lnTo>
                  <a:lnTo>
                    <a:pt x="800547" y="156106"/>
                  </a:lnTo>
                  <a:cubicBezTo>
                    <a:pt x="796958" y="153217"/>
                    <a:pt x="775423" y="137686"/>
                    <a:pt x="773628" y="142020"/>
                  </a:cubicBezTo>
                  <a:cubicBezTo>
                    <a:pt x="771834" y="147257"/>
                    <a:pt x="782063" y="156377"/>
                    <a:pt x="793817" y="164729"/>
                  </a:cubicBezTo>
                  <a:lnTo>
                    <a:pt x="801499" y="169731"/>
                  </a:lnTo>
                  <a:lnTo>
                    <a:pt x="796599" y="168386"/>
                  </a:lnTo>
                  <a:lnTo>
                    <a:pt x="793682" y="170669"/>
                  </a:lnTo>
                  <a:lnTo>
                    <a:pt x="775782" y="161524"/>
                  </a:lnTo>
                  <a:cubicBezTo>
                    <a:pt x="769680" y="155745"/>
                    <a:pt x="753888" y="143104"/>
                    <a:pt x="762502" y="132991"/>
                  </a:cubicBezTo>
                  <a:cubicBezTo>
                    <a:pt x="766809" y="127573"/>
                    <a:pt x="773987" y="128476"/>
                    <a:pt x="781076" y="131366"/>
                  </a:cubicBezTo>
                  <a:close/>
                  <a:moveTo>
                    <a:pt x="983728" y="22504"/>
                  </a:moveTo>
                  <a:cubicBezTo>
                    <a:pt x="994887" y="23225"/>
                    <a:pt x="1007847" y="35131"/>
                    <a:pt x="1017207" y="40904"/>
                  </a:cubicBezTo>
                  <a:cubicBezTo>
                    <a:pt x="1026567" y="46677"/>
                    <a:pt x="1040247" y="52811"/>
                    <a:pt x="1045286" y="63635"/>
                  </a:cubicBezTo>
                  <a:cubicBezTo>
                    <a:pt x="1053566" y="80953"/>
                    <a:pt x="1037367" y="93220"/>
                    <a:pt x="1021167" y="86004"/>
                  </a:cubicBezTo>
                  <a:cubicBezTo>
                    <a:pt x="1008567" y="80592"/>
                    <a:pt x="996327" y="70850"/>
                    <a:pt x="985528" y="62552"/>
                  </a:cubicBezTo>
                  <a:cubicBezTo>
                    <a:pt x="975448" y="54975"/>
                    <a:pt x="963568" y="46677"/>
                    <a:pt x="957448" y="35492"/>
                  </a:cubicBezTo>
                  <a:cubicBezTo>
                    <a:pt x="957088" y="34410"/>
                    <a:pt x="958168" y="32606"/>
                    <a:pt x="959968" y="33327"/>
                  </a:cubicBezTo>
                  <a:cubicBezTo>
                    <a:pt x="969688" y="37296"/>
                    <a:pt x="977608" y="45955"/>
                    <a:pt x="985888" y="52089"/>
                  </a:cubicBezTo>
                  <a:cubicBezTo>
                    <a:pt x="995247" y="58944"/>
                    <a:pt x="1004607" y="65439"/>
                    <a:pt x="1014687" y="71933"/>
                  </a:cubicBezTo>
                  <a:cubicBezTo>
                    <a:pt x="1017207" y="73376"/>
                    <a:pt x="1019367" y="74819"/>
                    <a:pt x="1021887" y="75902"/>
                  </a:cubicBezTo>
                  <a:cubicBezTo>
                    <a:pt x="1029447" y="82396"/>
                    <a:pt x="1033767" y="78788"/>
                    <a:pt x="1034487" y="65078"/>
                  </a:cubicBezTo>
                  <a:cubicBezTo>
                    <a:pt x="1032687" y="61470"/>
                    <a:pt x="1022247" y="56419"/>
                    <a:pt x="1018647" y="53893"/>
                  </a:cubicBezTo>
                  <a:cubicBezTo>
                    <a:pt x="1013967" y="51007"/>
                    <a:pt x="1008927" y="47759"/>
                    <a:pt x="1004247" y="44873"/>
                  </a:cubicBezTo>
                  <a:cubicBezTo>
                    <a:pt x="1001007" y="42708"/>
                    <a:pt x="997767" y="40543"/>
                    <a:pt x="994527" y="38739"/>
                  </a:cubicBezTo>
                  <a:cubicBezTo>
                    <a:pt x="991288" y="35853"/>
                    <a:pt x="987328" y="34410"/>
                    <a:pt x="983008" y="34410"/>
                  </a:cubicBezTo>
                  <a:cubicBezTo>
                    <a:pt x="985888" y="35492"/>
                    <a:pt x="984808" y="40543"/>
                    <a:pt x="981928" y="40904"/>
                  </a:cubicBezTo>
                  <a:cubicBezTo>
                    <a:pt x="968608" y="42347"/>
                    <a:pt x="970408" y="22143"/>
                    <a:pt x="983728" y="22504"/>
                  </a:cubicBezTo>
                  <a:close/>
                  <a:moveTo>
                    <a:pt x="962800" y="15"/>
                  </a:moveTo>
                  <a:cubicBezTo>
                    <a:pt x="998613" y="825"/>
                    <a:pt x="1039329" y="34038"/>
                    <a:pt x="1056587" y="58340"/>
                  </a:cubicBezTo>
                  <a:cubicBezTo>
                    <a:pt x="1067373" y="73101"/>
                    <a:pt x="1074204" y="86062"/>
                    <a:pt x="1069530" y="104063"/>
                  </a:cubicBezTo>
                  <a:cubicBezTo>
                    <a:pt x="1064137" y="122785"/>
                    <a:pt x="1045801" y="143667"/>
                    <a:pt x="1035375" y="160948"/>
                  </a:cubicBezTo>
                  <a:lnTo>
                    <a:pt x="1003418" y="211278"/>
                  </a:lnTo>
                  <a:lnTo>
                    <a:pt x="1006759" y="231797"/>
                  </a:lnTo>
                  <a:cubicBezTo>
                    <a:pt x="1001452" y="266163"/>
                    <a:pt x="968299" y="301135"/>
                    <a:pt x="948084" y="324001"/>
                  </a:cubicBezTo>
                  <a:cubicBezTo>
                    <a:pt x="939459" y="333775"/>
                    <a:pt x="930228" y="341105"/>
                    <a:pt x="920558" y="346133"/>
                  </a:cubicBezTo>
                  <a:lnTo>
                    <a:pt x="916847" y="347155"/>
                  </a:lnTo>
                  <a:lnTo>
                    <a:pt x="920202" y="348360"/>
                  </a:lnTo>
                  <a:cubicBezTo>
                    <a:pt x="924968" y="356360"/>
                    <a:pt x="927419" y="364494"/>
                    <a:pt x="928166" y="372667"/>
                  </a:cubicBezTo>
                  <a:lnTo>
                    <a:pt x="927470" y="380254"/>
                  </a:lnTo>
                  <a:lnTo>
                    <a:pt x="930441" y="379757"/>
                  </a:lnTo>
                  <a:cubicBezTo>
                    <a:pt x="935648" y="394702"/>
                    <a:pt x="931339" y="407487"/>
                    <a:pt x="922407" y="417390"/>
                  </a:cubicBezTo>
                  <a:lnTo>
                    <a:pt x="915539" y="421296"/>
                  </a:lnTo>
                  <a:lnTo>
                    <a:pt x="905454" y="444712"/>
                  </a:lnTo>
                  <a:cubicBezTo>
                    <a:pt x="877756" y="495764"/>
                    <a:pt x="848979" y="547176"/>
                    <a:pt x="816605" y="595352"/>
                  </a:cubicBezTo>
                  <a:cubicBezTo>
                    <a:pt x="787469" y="638494"/>
                    <a:pt x="740122" y="681839"/>
                    <a:pt x="686553" y="690653"/>
                  </a:cubicBezTo>
                  <a:lnTo>
                    <a:pt x="638545" y="687189"/>
                  </a:lnTo>
                  <a:lnTo>
                    <a:pt x="636343" y="691024"/>
                  </a:lnTo>
                  <a:cubicBezTo>
                    <a:pt x="623405" y="712302"/>
                    <a:pt x="610108" y="744759"/>
                    <a:pt x="591780" y="760988"/>
                  </a:cubicBezTo>
                  <a:cubicBezTo>
                    <a:pt x="571295" y="779020"/>
                    <a:pt x="554404" y="769283"/>
                    <a:pt x="533201" y="757382"/>
                  </a:cubicBezTo>
                  <a:cubicBezTo>
                    <a:pt x="478934" y="726367"/>
                    <a:pt x="423230" y="705810"/>
                    <a:pt x="364651" y="684533"/>
                  </a:cubicBezTo>
                  <a:lnTo>
                    <a:pt x="365614" y="680427"/>
                  </a:lnTo>
                  <a:lnTo>
                    <a:pt x="362123" y="683425"/>
                  </a:lnTo>
                  <a:cubicBezTo>
                    <a:pt x="360011" y="683200"/>
                    <a:pt x="357943" y="681581"/>
                    <a:pt x="357943" y="678883"/>
                  </a:cubicBezTo>
                  <a:cubicBezTo>
                    <a:pt x="356685" y="624928"/>
                    <a:pt x="368551" y="572141"/>
                    <a:pt x="387474" y="521512"/>
                  </a:cubicBezTo>
                  <a:lnTo>
                    <a:pt x="401940" y="488903"/>
                  </a:lnTo>
                  <a:lnTo>
                    <a:pt x="339247" y="527223"/>
                  </a:lnTo>
                  <a:cubicBezTo>
                    <a:pt x="277057" y="575078"/>
                    <a:pt x="232674" y="640979"/>
                    <a:pt x="207313" y="718844"/>
                  </a:cubicBezTo>
                  <a:cubicBezTo>
                    <a:pt x="188606" y="776161"/>
                    <a:pt x="173497" y="828432"/>
                    <a:pt x="193283" y="887191"/>
                  </a:cubicBezTo>
                  <a:cubicBezTo>
                    <a:pt x="203356" y="917111"/>
                    <a:pt x="213428" y="943066"/>
                    <a:pt x="203356" y="974428"/>
                  </a:cubicBezTo>
                  <a:cubicBezTo>
                    <a:pt x="202996" y="975870"/>
                    <a:pt x="201197" y="975149"/>
                    <a:pt x="201197" y="974068"/>
                  </a:cubicBezTo>
                  <a:cubicBezTo>
                    <a:pt x="203715" y="921437"/>
                    <a:pt x="168101" y="877818"/>
                    <a:pt x="170259" y="825908"/>
                  </a:cubicBezTo>
                  <a:cubicBezTo>
                    <a:pt x="172058" y="778324"/>
                    <a:pt x="191844" y="725693"/>
                    <a:pt x="210191" y="682074"/>
                  </a:cubicBezTo>
                  <a:cubicBezTo>
                    <a:pt x="237171" y="617457"/>
                    <a:pt x="280745" y="552029"/>
                    <a:pt x="339090" y="509514"/>
                  </a:cubicBezTo>
                  <a:lnTo>
                    <a:pt x="398867" y="477359"/>
                  </a:lnTo>
                  <a:lnTo>
                    <a:pt x="375416" y="469675"/>
                  </a:lnTo>
                  <a:cubicBezTo>
                    <a:pt x="342391" y="473111"/>
                    <a:pt x="299281" y="508886"/>
                    <a:pt x="280902" y="524248"/>
                  </a:cubicBezTo>
                  <a:cubicBezTo>
                    <a:pt x="254595" y="546526"/>
                    <a:pt x="235495" y="573116"/>
                    <a:pt x="219638" y="602940"/>
                  </a:cubicBezTo>
                  <a:cubicBezTo>
                    <a:pt x="203782" y="632046"/>
                    <a:pt x="189006" y="661870"/>
                    <a:pt x="174230" y="691335"/>
                  </a:cubicBezTo>
                  <a:cubicBezTo>
                    <a:pt x="151887" y="736610"/>
                    <a:pt x="109363" y="798055"/>
                    <a:pt x="166663" y="836504"/>
                  </a:cubicBezTo>
                  <a:cubicBezTo>
                    <a:pt x="172068" y="840097"/>
                    <a:pt x="166663" y="847283"/>
                    <a:pt x="161617" y="844409"/>
                  </a:cubicBezTo>
                  <a:cubicBezTo>
                    <a:pt x="121255" y="823568"/>
                    <a:pt x="118012" y="785838"/>
                    <a:pt x="133868" y="747390"/>
                  </a:cubicBezTo>
                  <a:cubicBezTo>
                    <a:pt x="155851" y="693850"/>
                    <a:pt x="185042" y="640670"/>
                    <a:pt x="213152" y="590005"/>
                  </a:cubicBezTo>
                  <a:cubicBezTo>
                    <a:pt x="239459" y="541855"/>
                    <a:pt x="276578" y="510234"/>
                    <a:pt x="322345" y="480769"/>
                  </a:cubicBezTo>
                  <a:cubicBezTo>
                    <a:pt x="343968" y="467294"/>
                    <a:pt x="368429" y="451798"/>
                    <a:pt x="391166" y="457474"/>
                  </a:cubicBezTo>
                  <a:lnTo>
                    <a:pt x="410565" y="469463"/>
                  </a:lnTo>
                  <a:lnTo>
                    <a:pt x="420392" y="447312"/>
                  </a:lnTo>
                  <a:cubicBezTo>
                    <a:pt x="432623" y="423200"/>
                    <a:pt x="445860" y="399752"/>
                    <a:pt x="459344" y="377090"/>
                  </a:cubicBezTo>
                  <a:cubicBezTo>
                    <a:pt x="485953" y="332487"/>
                    <a:pt x="513641" y="274574"/>
                    <a:pt x="551756" y="238964"/>
                  </a:cubicBezTo>
                  <a:cubicBezTo>
                    <a:pt x="567218" y="224216"/>
                    <a:pt x="583309" y="219899"/>
                    <a:pt x="599490" y="221923"/>
                  </a:cubicBezTo>
                  <a:lnTo>
                    <a:pt x="643302" y="240980"/>
                  </a:lnTo>
                  <a:lnTo>
                    <a:pt x="645781" y="238607"/>
                  </a:lnTo>
                  <a:cubicBezTo>
                    <a:pt x="647577" y="237531"/>
                    <a:pt x="649551" y="237979"/>
                    <a:pt x="650898" y="239144"/>
                  </a:cubicBezTo>
                  <a:lnTo>
                    <a:pt x="651986" y="243057"/>
                  </a:lnTo>
                  <a:lnTo>
                    <a:pt x="669179" y="198039"/>
                  </a:lnTo>
                  <a:cubicBezTo>
                    <a:pt x="688837" y="154269"/>
                    <a:pt x="716196" y="112498"/>
                    <a:pt x="754445" y="104920"/>
                  </a:cubicBezTo>
                  <a:cubicBezTo>
                    <a:pt x="773569" y="101131"/>
                    <a:pt x="795416" y="105891"/>
                    <a:pt x="820384" y="123224"/>
                  </a:cubicBezTo>
                  <a:cubicBezTo>
                    <a:pt x="845891" y="141185"/>
                    <a:pt x="878942" y="177467"/>
                    <a:pt x="871038" y="211235"/>
                  </a:cubicBezTo>
                  <a:cubicBezTo>
                    <a:pt x="866727" y="228478"/>
                    <a:pt x="854513" y="245002"/>
                    <a:pt x="846250" y="260449"/>
                  </a:cubicBezTo>
                  <a:cubicBezTo>
                    <a:pt x="828288" y="294576"/>
                    <a:pt x="810325" y="329062"/>
                    <a:pt x="790926" y="362111"/>
                  </a:cubicBezTo>
                  <a:cubicBezTo>
                    <a:pt x="787692" y="367859"/>
                    <a:pt x="779789" y="362111"/>
                    <a:pt x="782663" y="356363"/>
                  </a:cubicBezTo>
                  <a:cubicBezTo>
                    <a:pt x="799907" y="322237"/>
                    <a:pt x="819306" y="288828"/>
                    <a:pt x="838347" y="255420"/>
                  </a:cubicBezTo>
                  <a:cubicBezTo>
                    <a:pt x="849843" y="234944"/>
                    <a:pt x="864213" y="208720"/>
                    <a:pt x="858465" y="183933"/>
                  </a:cubicBezTo>
                  <a:cubicBezTo>
                    <a:pt x="854513" y="168127"/>
                    <a:pt x="834754" y="150166"/>
                    <a:pt x="822899" y="140108"/>
                  </a:cubicBezTo>
                  <a:cubicBezTo>
                    <a:pt x="798111" y="118554"/>
                    <a:pt x="759671" y="98796"/>
                    <a:pt x="726979" y="125020"/>
                  </a:cubicBezTo>
                  <a:cubicBezTo>
                    <a:pt x="711172" y="137234"/>
                    <a:pt x="700754" y="163098"/>
                    <a:pt x="692491" y="179982"/>
                  </a:cubicBezTo>
                  <a:cubicBezTo>
                    <a:pt x="678839" y="208361"/>
                    <a:pt x="665906" y="236740"/>
                    <a:pt x="649381" y="262964"/>
                  </a:cubicBezTo>
                  <a:lnTo>
                    <a:pt x="647939" y="262363"/>
                  </a:lnTo>
                  <a:lnTo>
                    <a:pt x="645708" y="271888"/>
                  </a:lnTo>
                  <a:cubicBezTo>
                    <a:pt x="643537" y="299613"/>
                    <a:pt x="654847" y="325624"/>
                    <a:pt x="683122" y="339336"/>
                  </a:cubicBezTo>
                  <a:cubicBezTo>
                    <a:pt x="712204" y="353316"/>
                    <a:pt x="741645" y="349373"/>
                    <a:pt x="772164" y="352240"/>
                  </a:cubicBezTo>
                  <a:cubicBezTo>
                    <a:pt x="775754" y="352599"/>
                    <a:pt x="775754" y="357617"/>
                    <a:pt x="772523" y="358334"/>
                  </a:cubicBezTo>
                  <a:cubicBezTo>
                    <a:pt x="705607" y="377781"/>
                    <a:pt x="632368" y="336300"/>
                    <a:pt x="636511" y="270633"/>
                  </a:cubicBezTo>
                  <a:lnTo>
                    <a:pt x="639572" y="257263"/>
                  </a:lnTo>
                  <a:lnTo>
                    <a:pt x="646266" y="250636"/>
                  </a:lnTo>
                  <a:lnTo>
                    <a:pt x="642370" y="251553"/>
                  </a:lnTo>
                  <a:lnTo>
                    <a:pt x="641062" y="250754"/>
                  </a:lnTo>
                  <a:lnTo>
                    <a:pt x="639572" y="257263"/>
                  </a:lnTo>
                  <a:lnTo>
                    <a:pt x="629080" y="267648"/>
                  </a:lnTo>
                  <a:cubicBezTo>
                    <a:pt x="611358" y="293273"/>
                    <a:pt x="602068" y="330643"/>
                    <a:pt x="588335" y="355108"/>
                  </a:cubicBezTo>
                  <a:cubicBezTo>
                    <a:pt x="587258" y="357617"/>
                    <a:pt x="584026" y="355467"/>
                    <a:pt x="584744" y="353316"/>
                  </a:cubicBezTo>
                  <a:lnTo>
                    <a:pt x="586019" y="349161"/>
                  </a:lnTo>
                  <a:lnTo>
                    <a:pt x="584434" y="350540"/>
                  </a:lnTo>
                  <a:cubicBezTo>
                    <a:pt x="564840" y="337920"/>
                    <a:pt x="550325" y="306911"/>
                    <a:pt x="544157" y="285277"/>
                  </a:cubicBezTo>
                  <a:lnTo>
                    <a:pt x="542952" y="265032"/>
                  </a:lnTo>
                  <a:lnTo>
                    <a:pt x="531620" y="278891"/>
                  </a:lnTo>
                  <a:cubicBezTo>
                    <a:pt x="520473" y="295437"/>
                    <a:pt x="509326" y="312703"/>
                    <a:pt x="498538" y="329609"/>
                  </a:cubicBezTo>
                  <a:cubicBezTo>
                    <a:pt x="477323" y="361983"/>
                    <a:pt x="457546" y="394716"/>
                    <a:pt x="439208" y="428888"/>
                  </a:cubicBezTo>
                  <a:cubicBezTo>
                    <a:pt x="418173" y="468456"/>
                    <a:pt x="401632" y="508653"/>
                    <a:pt x="389541" y="550199"/>
                  </a:cubicBezTo>
                  <a:lnTo>
                    <a:pt x="366753" y="678593"/>
                  </a:lnTo>
                  <a:lnTo>
                    <a:pt x="426779" y="695848"/>
                  </a:lnTo>
                  <a:cubicBezTo>
                    <a:pt x="446680" y="703106"/>
                    <a:pt x="466176" y="711581"/>
                    <a:pt x="485044" y="720597"/>
                  </a:cubicBezTo>
                  <a:cubicBezTo>
                    <a:pt x="501216" y="727809"/>
                    <a:pt x="516310" y="738268"/>
                    <a:pt x="532482" y="744759"/>
                  </a:cubicBezTo>
                  <a:cubicBezTo>
                    <a:pt x="548654" y="751251"/>
                    <a:pt x="573092" y="756300"/>
                    <a:pt x="589624" y="745481"/>
                  </a:cubicBezTo>
                  <a:cubicBezTo>
                    <a:pt x="596092" y="741514"/>
                    <a:pt x="602202" y="725285"/>
                    <a:pt x="606514" y="718433"/>
                  </a:cubicBezTo>
                  <a:lnTo>
                    <a:pt x="695437" y="553519"/>
                  </a:lnTo>
                  <a:lnTo>
                    <a:pt x="667002" y="567873"/>
                  </a:lnTo>
                  <a:cubicBezTo>
                    <a:pt x="654310" y="568459"/>
                    <a:pt x="640898" y="564310"/>
                    <a:pt x="626676" y="557635"/>
                  </a:cubicBezTo>
                  <a:cubicBezTo>
                    <a:pt x="587070" y="539235"/>
                    <a:pt x="526582" y="515422"/>
                    <a:pt x="508219" y="472127"/>
                  </a:cubicBezTo>
                  <a:cubicBezTo>
                    <a:pt x="488776" y="425585"/>
                    <a:pt x="513260" y="375795"/>
                    <a:pt x="518661" y="329613"/>
                  </a:cubicBezTo>
                  <a:cubicBezTo>
                    <a:pt x="519021" y="328531"/>
                    <a:pt x="520101" y="328531"/>
                    <a:pt x="520101" y="329613"/>
                  </a:cubicBezTo>
                  <a:cubicBezTo>
                    <a:pt x="517580" y="365332"/>
                    <a:pt x="506059" y="401411"/>
                    <a:pt x="508939" y="437130"/>
                  </a:cubicBezTo>
                  <a:cubicBezTo>
                    <a:pt x="513260" y="493053"/>
                    <a:pt x="557546" y="511093"/>
                    <a:pt x="600752" y="534184"/>
                  </a:cubicBezTo>
                  <a:cubicBezTo>
                    <a:pt x="618755" y="543925"/>
                    <a:pt x="639638" y="559439"/>
                    <a:pt x="660881" y="560161"/>
                  </a:cubicBezTo>
                  <a:cubicBezTo>
                    <a:pt x="676003" y="560522"/>
                    <a:pt x="687795" y="552855"/>
                    <a:pt x="697336" y="542392"/>
                  </a:cubicBezTo>
                  <a:lnTo>
                    <a:pt x="719097" y="509641"/>
                  </a:lnTo>
                  <a:lnTo>
                    <a:pt x="748470" y="455166"/>
                  </a:lnTo>
                  <a:lnTo>
                    <a:pt x="749171" y="454878"/>
                  </a:lnTo>
                  <a:lnTo>
                    <a:pt x="758455" y="437852"/>
                  </a:lnTo>
                  <a:lnTo>
                    <a:pt x="762295" y="436922"/>
                  </a:lnTo>
                  <a:lnTo>
                    <a:pt x="762393" y="435937"/>
                  </a:lnTo>
                  <a:cubicBezTo>
                    <a:pt x="797672" y="431075"/>
                    <a:pt x="865672" y="441811"/>
                    <a:pt x="901406" y="418009"/>
                  </a:cubicBezTo>
                  <a:lnTo>
                    <a:pt x="908553" y="410798"/>
                  </a:lnTo>
                  <a:lnTo>
                    <a:pt x="915273" y="384200"/>
                  </a:lnTo>
                  <a:cubicBezTo>
                    <a:pt x="916290" y="373527"/>
                    <a:pt x="915435" y="362562"/>
                    <a:pt x="911928" y="351237"/>
                  </a:cubicBezTo>
                  <a:lnTo>
                    <a:pt x="913543" y="348066"/>
                  </a:lnTo>
                  <a:lnTo>
                    <a:pt x="890404" y="354444"/>
                  </a:lnTo>
                  <a:cubicBezTo>
                    <a:pt x="869649" y="355565"/>
                    <a:pt x="847817" y="348033"/>
                    <a:pt x="826254" y="332968"/>
                  </a:cubicBezTo>
                  <a:cubicBezTo>
                    <a:pt x="823738" y="331174"/>
                    <a:pt x="825895" y="326870"/>
                    <a:pt x="828770" y="327946"/>
                  </a:cubicBezTo>
                  <a:cubicBezTo>
                    <a:pt x="868302" y="342652"/>
                    <a:pt x="900646" y="354489"/>
                    <a:pt x="936584" y="321849"/>
                  </a:cubicBezTo>
                  <a:cubicBezTo>
                    <a:pt x="955182" y="304901"/>
                    <a:pt x="986718" y="266163"/>
                    <a:pt x="994197" y="232873"/>
                  </a:cubicBezTo>
                  <a:lnTo>
                    <a:pt x="993618" y="223633"/>
                  </a:lnTo>
                  <a:lnTo>
                    <a:pt x="988366" y="224584"/>
                  </a:lnTo>
                  <a:cubicBezTo>
                    <a:pt x="985939" y="223414"/>
                    <a:pt x="984321" y="220894"/>
                    <a:pt x="985759" y="217833"/>
                  </a:cubicBezTo>
                  <a:lnTo>
                    <a:pt x="992576" y="206993"/>
                  </a:lnTo>
                  <a:lnTo>
                    <a:pt x="992288" y="202408"/>
                  </a:lnTo>
                  <a:cubicBezTo>
                    <a:pt x="990851" y="199538"/>
                    <a:pt x="992288" y="196938"/>
                    <a:pt x="994489" y="195817"/>
                  </a:cubicBezTo>
                  <a:lnTo>
                    <a:pt x="998709" y="197239"/>
                  </a:lnTo>
                  <a:lnTo>
                    <a:pt x="1016634" y="168734"/>
                  </a:lnTo>
                  <a:cubicBezTo>
                    <a:pt x="1027824" y="152668"/>
                    <a:pt x="1038790" y="136466"/>
                    <a:pt x="1046160" y="118825"/>
                  </a:cubicBezTo>
                  <a:cubicBezTo>
                    <a:pt x="1061261" y="101903"/>
                    <a:pt x="1060542" y="82462"/>
                    <a:pt x="1044363" y="60500"/>
                  </a:cubicBezTo>
                  <a:cubicBezTo>
                    <a:pt x="1036813" y="50419"/>
                    <a:pt x="1027824" y="41778"/>
                    <a:pt x="1017758" y="33858"/>
                  </a:cubicBezTo>
                  <a:cubicBezTo>
                    <a:pt x="999691" y="20627"/>
                    <a:pt x="973131" y="6585"/>
                    <a:pt x="949604" y="12694"/>
                  </a:cubicBezTo>
                  <a:lnTo>
                    <a:pt x="935893" y="21138"/>
                  </a:lnTo>
                  <a:lnTo>
                    <a:pt x="937296" y="33825"/>
                  </a:lnTo>
                  <a:cubicBezTo>
                    <a:pt x="944351" y="55088"/>
                    <a:pt x="963701" y="73409"/>
                    <a:pt x="981438" y="84226"/>
                  </a:cubicBezTo>
                  <a:cubicBezTo>
                    <a:pt x="1002938" y="97928"/>
                    <a:pt x="1024797" y="96485"/>
                    <a:pt x="1047013" y="105139"/>
                  </a:cubicBezTo>
                  <a:cubicBezTo>
                    <a:pt x="1048088" y="105860"/>
                    <a:pt x="1048805" y="108384"/>
                    <a:pt x="1047013" y="108745"/>
                  </a:cubicBezTo>
                  <a:cubicBezTo>
                    <a:pt x="1008448" y="122942"/>
                    <a:pt x="934491" y="76682"/>
                    <a:pt x="930528" y="30837"/>
                  </a:cubicBezTo>
                  <a:lnTo>
                    <a:pt x="931575" y="23797"/>
                  </a:lnTo>
                  <a:lnTo>
                    <a:pt x="927516" y="26297"/>
                  </a:lnTo>
                  <a:cubicBezTo>
                    <a:pt x="916370" y="38178"/>
                    <a:pt x="910258" y="61940"/>
                    <a:pt x="902708" y="77061"/>
                  </a:cubicBezTo>
                  <a:cubicBezTo>
                    <a:pt x="894079" y="93263"/>
                    <a:pt x="877182" y="110904"/>
                    <a:pt x="871429" y="127825"/>
                  </a:cubicBezTo>
                  <a:cubicBezTo>
                    <a:pt x="852014" y="185790"/>
                    <a:pt x="934347" y="231514"/>
                    <a:pt x="980726" y="223954"/>
                  </a:cubicBezTo>
                  <a:cubicBezTo>
                    <a:pt x="983243" y="223594"/>
                    <a:pt x="984321" y="227194"/>
                    <a:pt x="982164" y="228274"/>
                  </a:cubicBezTo>
                  <a:cubicBezTo>
                    <a:pt x="929673" y="248796"/>
                    <a:pt x="876822" y="208112"/>
                    <a:pt x="858126" y="159148"/>
                  </a:cubicBezTo>
                  <a:cubicBezTo>
                    <a:pt x="849138" y="136106"/>
                    <a:pt x="857767" y="129266"/>
                    <a:pt x="871429" y="109824"/>
                  </a:cubicBezTo>
                  <a:cubicBezTo>
                    <a:pt x="885451" y="89662"/>
                    <a:pt x="896956" y="68780"/>
                    <a:pt x="908101" y="46819"/>
                  </a:cubicBezTo>
                  <a:cubicBezTo>
                    <a:pt x="914213" y="34938"/>
                    <a:pt x="919246" y="20536"/>
                    <a:pt x="929673" y="11536"/>
                  </a:cubicBezTo>
                  <a:cubicBezTo>
                    <a:pt x="939470" y="3075"/>
                    <a:pt x="950863" y="-255"/>
                    <a:pt x="962800" y="15"/>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9" name="Freeform 920">
              <a:extLst>
                <a:ext uri="{FF2B5EF4-FFF2-40B4-BE49-F238E27FC236}">
                  <a16:creationId xmlns:a16="http://schemas.microsoft.com/office/drawing/2014/main" id="{C41147C5-1802-C84C-BBE9-FF104EEBAA1B}"/>
                </a:ext>
              </a:extLst>
            </p:cNvPr>
            <p:cNvSpPr>
              <a:spLocks/>
            </p:cNvSpPr>
            <p:nvPr/>
          </p:nvSpPr>
          <p:spPr bwMode="auto">
            <a:xfrm rot="-662614">
              <a:off x="11496488" y="5156386"/>
              <a:ext cx="1656184" cy="1664922"/>
            </a:xfrm>
            <a:custGeom>
              <a:avLst/>
              <a:gdLst/>
              <a:ahLst/>
              <a:cxnLst/>
              <a:rect l="0" t="0" r="r" b="b"/>
              <a:pathLst>
                <a:path w="1706311" h="1715313">
                  <a:moveTo>
                    <a:pt x="538106" y="1601464"/>
                  </a:moveTo>
                  <a:cubicBezTo>
                    <a:pt x="597700" y="1606504"/>
                    <a:pt x="659448" y="1623062"/>
                    <a:pt x="708272" y="1658698"/>
                  </a:cubicBezTo>
                  <a:cubicBezTo>
                    <a:pt x="710067" y="1660138"/>
                    <a:pt x="708631" y="1663017"/>
                    <a:pt x="706836" y="1661937"/>
                  </a:cubicBezTo>
                  <a:cubicBezTo>
                    <a:pt x="651909" y="1633141"/>
                    <a:pt x="599854" y="1610103"/>
                    <a:pt x="538106" y="1602544"/>
                  </a:cubicBezTo>
                  <a:cubicBezTo>
                    <a:pt x="537388" y="1602544"/>
                    <a:pt x="537747" y="1601464"/>
                    <a:pt x="538106" y="1601464"/>
                  </a:cubicBezTo>
                  <a:close/>
                  <a:moveTo>
                    <a:pt x="442349" y="1597427"/>
                  </a:moveTo>
                  <a:cubicBezTo>
                    <a:pt x="520413" y="1635846"/>
                    <a:pt x="599915" y="1656505"/>
                    <a:pt x="684814" y="1672815"/>
                  </a:cubicBezTo>
                  <a:cubicBezTo>
                    <a:pt x="686253" y="1673178"/>
                    <a:pt x="685893" y="1675715"/>
                    <a:pt x="684454" y="1675352"/>
                  </a:cubicBezTo>
                  <a:cubicBezTo>
                    <a:pt x="599196" y="1667741"/>
                    <a:pt x="517175" y="1637658"/>
                    <a:pt x="441270" y="1598877"/>
                  </a:cubicBezTo>
                  <a:cubicBezTo>
                    <a:pt x="440551" y="1598152"/>
                    <a:pt x="441270" y="1596702"/>
                    <a:pt x="442349" y="1597427"/>
                  </a:cubicBezTo>
                  <a:close/>
                  <a:moveTo>
                    <a:pt x="815201" y="1387510"/>
                  </a:moveTo>
                  <a:cubicBezTo>
                    <a:pt x="841327" y="1407539"/>
                    <a:pt x="852938" y="1438297"/>
                    <a:pt x="845681" y="1470486"/>
                  </a:cubicBezTo>
                  <a:cubicBezTo>
                    <a:pt x="845318" y="1471559"/>
                    <a:pt x="844230" y="1472632"/>
                    <a:pt x="843141" y="1472990"/>
                  </a:cubicBezTo>
                  <a:cubicBezTo>
                    <a:pt x="818467" y="1477282"/>
                    <a:pt x="781456" y="1468340"/>
                    <a:pt x="778916" y="1438297"/>
                  </a:cubicBezTo>
                  <a:cubicBezTo>
                    <a:pt x="777101" y="1417911"/>
                    <a:pt x="798510" y="1391802"/>
                    <a:pt x="819556" y="1404320"/>
                  </a:cubicBezTo>
                  <a:cubicBezTo>
                    <a:pt x="821370" y="1405750"/>
                    <a:pt x="820281" y="1408612"/>
                    <a:pt x="818467" y="1408254"/>
                  </a:cubicBezTo>
                  <a:cubicBezTo>
                    <a:pt x="801776" y="1405035"/>
                    <a:pt x="786173" y="1419699"/>
                    <a:pt x="786898" y="1436151"/>
                  </a:cubicBezTo>
                  <a:cubicBezTo>
                    <a:pt x="787261" y="1455465"/>
                    <a:pt x="809396" y="1465479"/>
                    <a:pt x="825724" y="1466910"/>
                  </a:cubicBezTo>
                  <a:cubicBezTo>
                    <a:pt x="835884" y="1467625"/>
                    <a:pt x="839513" y="1467625"/>
                    <a:pt x="840601" y="1456895"/>
                  </a:cubicBezTo>
                  <a:cubicBezTo>
                    <a:pt x="841327" y="1448311"/>
                    <a:pt x="840964" y="1440085"/>
                    <a:pt x="838787" y="1431502"/>
                  </a:cubicBezTo>
                  <a:cubicBezTo>
                    <a:pt x="835158" y="1414692"/>
                    <a:pt x="826813" y="1400028"/>
                    <a:pt x="814476" y="1388583"/>
                  </a:cubicBezTo>
                  <a:cubicBezTo>
                    <a:pt x="813750" y="1387868"/>
                    <a:pt x="814476" y="1387152"/>
                    <a:pt x="815201" y="1387510"/>
                  </a:cubicBezTo>
                  <a:close/>
                  <a:moveTo>
                    <a:pt x="439754" y="1283462"/>
                  </a:moveTo>
                  <a:cubicBezTo>
                    <a:pt x="441198" y="1282377"/>
                    <a:pt x="443365" y="1283824"/>
                    <a:pt x="442282" y="1285633"/>
                  </a:cubicBezTo>
                  <a:cubicBezTo>
                    <a:pt x="420979" y="1328328"/>
                    <a:pt x="383790" y="1366320"/>
                    <a:pt x="354906" y="1403588"/>
                  </a:cubicBezTo>
                  <a:cubicBezTo>
                    <a:pt x="350934" y="1409015"/>
                    <a:pt x="343713" y="1401779"/>
                    <a:pt x="347684" y="1396352"/>
                  </a:cubicBezTo>
                  <a:cubicBezTo>
                    <a:pt x="376569" y="1359445"/>
                    <a:pt x="404009" y="1314579"/>
                    <a:pt x="439754" y="1283462"/>
                  </a:cubicBezTo>
                  <a:close/>
                  <a:moveTo>
                    <a:pt x="261826" y="1139878"/>
                  </a:moveTo>
                  <a:lnTo>
                    <a:pt x="258554" y="1141811"/>
                  </a:lnTo>
                  <a:cubicBezTo>
                    <a:pt x="244242" y="1151943"/>
                    <a:pt x="231151" y="1162917"/>
                    <a:pt x="218761" y="1174693"/>
                  </a:cubicBezTo>
                  <a:lnTo>
                    <a:pt x="174089" y="1225665"/>
                  </a:lnTo>
                  <a:lnTo>
                    <a:pt x="179553" y="1229283"/>
                  </a:lnTo>
                  <a:cubicBezTo>
                    <a:pt x="193226" y="1238645"/>
                    <a:pt x="210497" y="1256288"/>
                    <a:pt x="229207" y="1249807"/>
                  </a:cubicBezTo>
                  <a:cubicBezTo>
                    <a:pt x="239281" y="1246206"/>
                    <a:pt x="259431" y="1223882"/>
                    <a:pt x="266987" y="1216680"/>
                  </a:cubicBezTo>
                  <a:cubicBezTo>
                    <a:pt x="298650" y="1188595"/>
                    <a:pt x="296491" y="1179593"/>
                    <a:pt x="269146" y="1148267"/>
                  </a:cubicBezTo>
                  <a:lnTo>
                    <a:pt x="261826" y="1139878"/>
                  </a:lnTo>
                  <a:close/>
                  <a:moveTo>
                    <a:pt x="246196" y="1121965"/>
                  </a:moveTo>
                  <a:lnTo>
                    <a:pt x="179715" y="1179443"/>
                  </a:lnTo>
                  <a:lnTo>
                    <a:pt x="152211" y="1211180"/>
                  </a:lnTo>
                  <a:lnTo>
                    <a:pt x="164981" y="1219635"/>
                  </a:lnTo>
                  <a:lnTo>
                    <a:pt x="172135" y="1205813"/>
                  </a:lnTo>
                  <a:cubicBezTo>
                    <a:pt x="182710" y="1190799"/>
                    <a:pt x="195315" y="1176886"/>
                    <a:pt x="209220" y="1164296"/>
                  </a:cubicBezTo>
                  <a:lnTo>
                    <a:pt x="253938" y="1130838"/>
                  </a:lnTo>
                  <a:lnTo>
                    <a:pt x="246196" y="1121965"/>
                  </a:lnTo>
                  <a:close/>
                  <a:moveTo>
                    <a:pt x="291715" y="1092552"/>
                  </a:moveTo>
                  <a:cubicBezTo>
                    <a:pt x="288473" y="1091743"/>
                    <a:pt x="270639" y="1103886"/>
                    <a:pt x="260253" y="1111071"/>
                  </a:cubicBezTo>
                  <a:lnTo>
                    <a:pt x="256056" y="1113954"/>
                  </a:lnTo>
                  <a:lnTo>
                    <a:pt x="264861" y="1125297"/>
                  </a:lnTo>
                  <a:lnTo>
                    <a:pt x="298876" y="1108168"/>
                  </a:lnTo>
                  <a:lnTo>
                    <a:pt x="298155" y="1098894"/>
                  </a:lnTo>
                  <a:cubicBezTo>
                    <a:pt x="298020" y="1096330"/>
                    <a:pt x="296939" y="1094351"/>
                    <a:pt x="291715" y="1092552"/>
                  </a:cubicBezTo>
                  <a:close/>
                  <a:moveTo>
                    <a:pt x="693885" y="1091189"/>
                  </a:moveTo>
                  <a:lnTo>
                    <a:pt x="663419" y="1207076"/>
                  </a:lnTo>
                  <a:cubicBezTo>
                    <a:pt x="660898" y="1215732"/>
                    <a:pt x="658378" y="1224027"/>
                    <a:pt x="655858" y="1232323"/>
                  </a:cubicBezTo>
                  <a:lnTo>
                    <a:pt x="678598" y="1259406"/>
                  </a:lnTo>
                  <a:lnTo>
                    <a:pt x="701402" y="1262815"/>
                  </a:lnTo>
                  <a:cubicBezTo>
                    <a:pt x="702126" y="1262815"/>
                    <a:pt x="702126" y="1264564"/>
                    <a:pt x="701040" y="1264564"/>
                  </a:cubicBezTo>
                  <a:lnTo>
                    <a:pt x="680155" y="1261261"/>
                  </a:lnTo>
                  <a:lnTo>
                    <a:pt x="688260" y="1270914"/>
                  </a:lnTo>
                  <a:cubicBezTo>
                    <a:pt x="713822" y="1278849"/>
                    <a:pt x="724622" y="1230880"/>
                    <a:pt x="729303" y="1216814"/>
                  </a:cubicBezTo>
                  <a:cubicBezTo>
                    <a:pt x="739023" y="1188321"/>
                    <a:pt x="747664" y="1159468"/>
                    <a:pt x="756304" y="1130614"/>
                  </a:cubicBezTo>
                  <a:lnTo>
                    <a:pt x="762604" y="1106987"/>
                  </a:lnTo>
                  <a:lnTo>
                    <a:pt x="693885" y="1091189"/>
                  </a:lnTo>
                  <a:close/>
                  <a:moveTo>
                    <a:pt x="792469" y="1039716"/>
                  </a:moveTo>
                  <a:lnTo>
                    <a:pt x="784566" y="1072952"/>
                  </a:lnTo>
                  <a:lnTo>
                    <a:pt x="778957" y="1091153"/>
                  </a:lnTo>
                  <a:lnTo>
                    <a:pt x="836669" y="1096139"/>
                  </a:lnTo>
                  <a:lnTo>
                    <a:pt x="917767" y="1104548"/>
                  </a:lnTo>
                  <a:lnTo>
                    <a:pt x="913385" y="1078128"/>
                  </a:lnTo>
                  <a:lnTo>
                    <a:pt x="910416" y="1077662"/>
                  </a:lnTo>
                  <a:cubicBezTo>
                    <a:pt x="892771" y="1054067"/>
                    <a:pt x="834795" y="1049063"/>
                    <a:pt x="807788" y="1042985"/>
                  </a:cubicBezTo>
                  <a:lnTo>
                    <a:pt x="792469" y="1039716"/>
                  </a:lnTo>
                  <a:close/>
                  <a:moveTo>
                    <a:pt x="710988" y="1023175"/>
                  </a:moveTo>
                  <a:lnTo>
                    <a:pt x="709501" y="1031791"/>
                  </a:lnTo>
                  <a:lnTo>
                    <a:pt x="696397" y="1081636"/>
                  </a:lnTo>
                  <a:lnTo>
                    <a:pt x="740117" y="1087798"/>
                  </a:lnTo>
                  <a:lnTo>
                    <a:pt x="767099" y="1090129"/>
                  </a:lnTo>
                  <a:lnTo>
                    <a:pt x="781183" y="1037308"/>
                  </a:lnTo>
                  <a:lnTo>
                    <a:pt x="730726" y="1026541"/>
                  </a:lnTo>
                  <a:lnTo>
                    <a:pt x="710988" y="1023175"/>
                  </a:lnTo>
                  <a:close/>
                  <a:moveTo>
                    <a:pt x="944000" y="997201"/>
                  </a:moveTo>
                  <a:cubicBezTo>
                    <a:pt x="959675" y="1029272"/>
                    <a:pt x="958217" y="1074677"/>
                    <a:pt x="983370" y="1102784"/>
                  </a:cubicBezTo>
                  <a:cubicBezTo>
                    <a:pt x="986287" y="1106027"/>
                    <a:pt x="983735" y="1112153"/>
                    <a:pt x="978631" y="1110712"/>
                  </a:cubicBezTo>
                  <a:cubicBezTo>
                    <a:pt x="964050" y="1106748"/>
                    <a:pt x="958946" y="1081163"/>
                    <a:pt x="954572" y="1068911"/>
                  </a:cubicBezTo>
                  <a:cubicBezTo>
                    <a:pt x="946916" y="1047290"/>
                    <a:pt x="937438" y="1021345"/>
                    <a:pt x="939990" y="998282"/>
                  </a:cubicBezTo>
                  <a:cubicBezTo>
                    <a:pt x="939990" y="996480"/>
                    <a:pt x="942906" y="995039"/>
                    <a:pt x="944000" y="997201"/>
                  </a:cubicBezTo>
                  <a:close/>
                  <a:moveTo>
                    <a:pt x="730552" y="898202"/>
                  </a:moveTo>
                  <a:cubicBezTo>
                    <a:pt x="757826" y="906500"/>
                    <a:pt x="786535" y="911912"/>
                    <a:pt x="814885" y="915881"/>
                  </a:cubicBezTo>
                  <a:cubicBezTo>
                    <a:pt x="822779" y="916963"/>
                    <a:pt x="819550" y="929591"/>
                    <a:pt x="811655" y="928509"/>
                  </a:cubicBezTo>
                  <a:cubicBezTo>
                    <a:pt x="781152" y="925261"/>
                    <a:pt x="755672" y="915520"/>
                    <a:pt x="729835" y="899284"/>
                  </a:cubicBezTo>
                  <a:cubicBezTo>
                    <a:pt x="729476" y="898923"/>
                    <a:pt x="729835" y="898202"/>
                    <a:pt x="730552" y="898202"/>
                  </a:cubicBezTo>
                  <a:close/>
                  <a:moveTo>
                    <a:pt x="1141114" y="891322"/>
                  </a:moveTo>
                  <a:lnTo>
                    <a:pt x="1129633" y="899813"/>
                  </a:lnTo>
                  <a:lnTo>
                    <a:pt x="1122600" y="899592"/>
                  </a:lnTo>
                  <a:lnTo>
                    <a:pt x="1116342" y="904208"/>
                  </a:lnTo>
                  <a:cubicBezTo>
                    <a:pt x="1051583" y="937741"/>
                    <a:pt x="985745" y="970914"/>
                    <a:pt x="920986" y="1006250"/>
                  </a:cubicBezTo>
                  <a:lnTo>
                    <a:pt x="914226" y="1004234"/>
                  </a:lnTo>
                  <a:lnTo>
                    <a:pt x="918145" y="1014033"/>
                  </a:lnTo>
                  <a:cubicBezTo>
                    <a:pt x="923010" y="1037435"/>
                    <a:pt x="923551" y="1059667"/>
                    <a:pt x="926614" y="1081268"/>
                  </a:cubicBezTo>
                  <a:lnTo>
                    <a:pt x="932301" y="1106054"/>
                  </a:lnTo>
                  <a:lnTo>
                    <a:pt x="932680" y="1106094"/>
                  </a:lnTo>
                  <a:cubicBezTo>
                    <a:pt x="936466" y="1106811"/>
                    <a:pt x="937728" y="1109681"/>
                    <a:pt x="937233" y="1112461"/>
                  </a:cubicBezTo>
                  <a:lnTo>
                    <a:pt x="934775" y="1114851"/>
                  </a:lnTo>
                  <a:lnTo>
                    <a:pt x="950217" y="1144723"/>
                  </a:lnTo>
                  <a:lnTo>
                    <a:pt x="950017" y="1145551"/>
                  </a:lnTo>
                  <a:lnTo>
                    <a:pt x="967756" y="1129567"/>
                  </a:lnTo>
                  <a:cubicBezTo>
                    <a:pt x="1019024" y="1094682"/>
                    <a:pt x="1077172" y="1057768"/>
                    <a:pt x="1135825" y="1029626"/>
                  </a:cubicBezTo>
                  <a:lnTo>
                    <a:pt x="1186546" y="1008140"/>
                  </a:lnTo>
                  <a:lnTo>
                    <a:pt x="1173536" y="996751"/>
                  </a:lnTo>
                  <a:cubicBezTo>
                    <a:pt x="1169038" y="990450"/>
                    <a:pt x="1165259" y="983520"/>
                    <a:pt x="1162740" y="979739"/>
                  </a:cubicBezTo>
                  <a:cubicBezTo>
                    <a:pt x="1147266" y="956337"/>
                    <a:pt x="1133231" y="932576"/>
                    <a:pt x="1121356" y="907014"/>
                  </a:cubicBezTo>
                  <a:cubicBezTo>
                    <a:pt x="1119916" y="903773"/>
                    <a:pt x="1124595" y="900533"/>
                    <a:pt x="1126754" y="904134"/>
                  </a:cubicBezTo>
                  <a:cubicBezTo>
                    <a:pt x="1139349" y="925375"/>
                    <a:pt x="1151225" y="949137"/>
                    <a:pt x="1167059" y="968578"/>
                  </a:cubicBezTo>
                  <a:cubicBezTo>
                    <a:pt x="1175335" y="978299"/>
                    <a:pt x="1190090" y="996661"/>
                    <a:pt x="1204844" y="995580"/>
                  </a:cubicBezTo>
                  <a:lnTo>
                    <a:pt x="1209631" y="993283"/>
                  </a:lnTo>
                  <a:lnTo>
                    <a:pt x="1140492" y="894051"/>
                  </a:lnTo>
                  <a:lnTo>
                    <a:pt x="1141114" y="891322"/>
                  </a:lnTo>
                  <a:close/>
                  <a:moveTo>
                    <a:pt x="1164250" y="874210"/>
                  </a:moveTo>
                  <a:lnTo>
                    <a:pt x="1141927" y="890720"/>
                  </a:lnTo>
                  <a:lnTo>
                    <a:pt x="1144454" y="890827"/>
                  </a:lnTo>
                  <a:lnTo>
                    <a:pt x="1217857" y="989334"/>
                  </a:lnTo>
                  <a:lnTo>
                    <a:pt x="1220408" y="988110"/>
                  </a:lnTo>
                  <a:lnTo>
                    <a:pt x="1227193" y="983517"/>
                  </a:lnTo>
                  <a:lnTo>
                    <a:pt x="1231901" y="969010"/>
                  </a:lnTo>
                  <a:cubicBezTo>
                    <a:pt x="1231918" y="963004"/>
                    <a:pt x="1230119" y="956130"/>
                    <a:pt x="1226072" y="948198"/>
                  </a:cubicBezTo>
                  <a:cubicBezTo>
                    <a:pt x="1216358" y="928366"/>
                    <a:pt x="1202327" y="901323"/>
                    <a:pt x="1186137" y="886539"/>
                  </a:cubicBezTo>
                  <a:cubicBezTo>
                    <a:pt x="1181415" y="882483"/>
                    <a:pt x="1176187" y="878528"/>
                    <a:pt x="1170719" y="875720"/>
                  </a:cubicBezTo>
                  <a:lnTo>
                    <a:pt x="1164250" y="874210"/>
                  </a:lnTo>
                  <a:close/>
                  <a:moveTo>
                    <a:pt x="1277807" y="797835"/>
                  </a:moveTo>
                  <a:cubicBezTo>
                    <a:pt x="1269620" y="798826"/>
                    <a:pt x="1260443" y="805126"/>
                    <a:pt x="1246948" y="813047"/>
                  </a:cubicBezTo>
                  <a:lnTo>
                    <a:pt x="1183444" y="860014"/>
                  </a:lnTo>
                  <a:lnTo>
                    <a:pt x="1188133" y="863517"/>
                  </a:lnTo>
                  <a:cubicBezTo>
                    <a:pt x="1209694" y="884096"/>
                    <a:pt x="1229657" y="919881"/>
                    <a:pt x="1240640" y="947620"/>
                  </a:cubicBezTo>
                  <a:lnTo>
                    <a:pt x="1247023" y="971270"/>
                  </a:lnTo>
                  <a:lnTo>
                    <a:pt x="1304886" y="937976"/>
                  </a:lnTo>
                  <a:cubicBezTo>
                    <a:pt x="1313523" y="933296"/>
                    <a:pt x="1329717" y="927535"/>
                    <a:pt x="1335835" y="920695"/>
                  </a:cubicBezTo>
                  <a:cubicBezTo>
                    <a:pt x="1346631" y="908094"/>
                    <a:pt x="1345551" y="894413"/>
                    <a:pt x="1339073" y="877491"/>
                  </a:cubicBezTo>
                  <a:cubicBezTo>
                    <a:pt x="1331876" y="857330"/>
                    <a:pt x="1315682" y="831768"/>
                    <a:pt x="1302727" y="814487"/>
                  </a:cubicBezTo>
                  <a:cubicBezTo>
                    <a:pt x="1293191" y="801166"/>
                    <a:pt x="1285994" y="796845"/>
                    <a:pt x="1277807" y="797835"/>
                  </a:cubicBezTo>
                  <a:close/>
                  <a:moveTo>
                    <a:pt x="742602" y="686188"/>
                  </a:moveTo>
                  <a:cubicBezTo>
                    <a:pt x="767091" y="692940"/>
                    <a:pt x="791220" y="701115"/>
                    <a:pt x="816068" y="706091"/>
                  </a:cubicBezTo>
                  <a:cubicBezTo>
                    <a:pt x="840557" y="710711"/>
                    <a:pt x="867207" y="708934"/>
                    <a:pt x="891335" y="716042"/>
                  </a:cubicBezTo>
                  <a:cubicBezTo>
                    <a:pt x="893856" y="716397"/>
                    <a:pt x="894216" y="720307"/>
                    <a:pt x="891335" y="721018"/>
                  </a:cubicBezTo>
                  <a:cubicBezTo>
                    <a:pt x="845959" y="732746"/>
                    <a:pt x="780776" y="712488"/>
                    <a:pt x="741162" y="690097"/>
                  </a:cubicBezTo>
                  <a:cubicBezTo>
                    <a:pt x="739001" y="688675"/>
                    <a:pt x="740081" y="685477"/>
                    <a:pt x="742602" y="686188"/>
                  </a:cubicBezTo>
                  <a:close/>
                  <a:moveTo>
                    <a:pt x="771449" y="660006"/>
                  </a:moveTo>
                  <a:cubicBezTo>
                    <a:pt x="765569" y="660941"/>
                    <a:pt x="759245" y="663261"/>
                    <a:pt x="751953" y="667586"/>
                  </a:cubicBezTo>
                  <a:cubicBezTo>
                    <a:pt x="715943" y="688490"/>
                    <a:pt x="737549" y="672632"/>
                    <a:pt x="735028" y="696420"/>
                  </a:cubicBezTo>
                  <a:cubicBezTo>
                    <a:pt x="733588" y="706511"/>
                    <a:pt x="735028" y="716963"/>
                    <a:pt x="733948" y="727055"/>
                  </a:cubicBezTo>
                  <a:cubicBezTo>
                    <a:pt x="727466" y="777873"/>
                    <a:pt x="696858" y="835540"/>
                    <a:pt x="721705" y="885277"/>
                  </a:cubicBezTo>
                  <a:cubicBezTo>
                    <a:pt x="722785" y="887620"/>
                    <a:pt x="721885" y="890053"/>
                    <a:pt x="720219" y="891404"/>
                  </a:cubicBezTo>
                  <a:lnTo>
                    <a:pt x="717985" y="891272"/>
                  </a:lnTo>
                  <a:lnTo>
                    <a:pt x="715565" y="894186"/>
                  </a:lnTo>
                  <a:lnTo>
                    <a:pt x="709607" y="895587"/>
                  </a:lnTo>
                  <a:lnTo>
                    <a:pt x="717602" y="928730"/>
                  </a:lnTo>
                  <a:cubicBezTo>
                    <a:pt x="720100" y="945805"/>
                    <a:pt x="720167" y="962374"/>
                    <a:pt x="718564" y="979272"/>
                  </a:cubicBezTo>
                  <a:lnTo>
                    <a:pt x="713132" y="1010752"/>
                  </a:lnTo>
                  <a:lnTo>
                    <a:pt x="768176" y="1020821"/>
                  </a:lnTo>
                  <a:lnTo>
                    <a:pt x="784683" y="1024439"/>
                  </a:lnTo>
                  <a:lnTo>
                    <a:pt x="807788" y="939821"/>
                  </a:lnTo>
                  <a:cubicBezTo>
                    <a:pt x="808508" y="937296"/>
                    <a:pt x="810668" y="936485"/>
                    <a:pt x="812558" y="936980"/>
                  </a:cubicBezTo>
                  <a:lnTo>
                    <a:pt x="812561" y="936986"/>
                  </a:lnTo>
                  <a:lnTo>
                    <a:pt x="814250" y="929248"/>
                  </a:lnTo>
                  <a:cubicBezTo>
                    <a:pt x="855301" y="900775"/>
                    <a:pt x="874026" y="822204"/>
                    <a:pt x="892391" y="777873"/>
                  </a:cubicBezTo>
                  <a:cubicBezTo>
                    <a:pt x="905354" y="746878"/>
                    <a:pt x="938123" y="687409"/>
                    <a:pt x="883389" y="680561"/>
                  </a:cubicBezTo>
                  <a:cubicBezTo>
                    <a:pt x="864303" y="678038"/>
                    <a:pt x="845578" y="676236"/>
                    <a:pt x="826493" y="672272"/>
                  </a:cubicBezTo>
                  <a:cubicBezTo>
                    <a:pt x="802727" y="666865"/>
                    <a:pt x="789088" y="657202"/>
                    <a:pt x="771449" y="660006"/>
                  </a:cubicBezTo>
                  <a:close/>
                  <a:moveTo>
                    <a:pt x="1675035" y="616091"/>
                  </a:moveTo>
                  <a:lnTo>
                    <a:pt x="1674630" y="617926"/>
                  </a:lnTo>
                  <a:lnTo>
                    <a:pt x="1677791" y="619079"/>
                  </a:lnTo>
                  <a:cubicBezTo>
                    <a:pt x="1680271" y="624052"/>
                    <a:pt x="1680625" y="629026"/>
                    <a:pt x="1683813" y="633999"/>
                  </a:cubicBezTo>
                  <a:lnTo>
                    <a:pt x="1693510" y="639788"/>
                  </a:lnTo>
                  <a:lnTo>
                    <a:pt x="1693023" y="647143"/>
                  </a:lnTo>
                  <a:cubicBezTo>
                    <a:pt x="1695148" y="645722"/>
                    <a:pt x="1696919" y="644301"/>
                    <a:pt x="1698691" y="642880"/>
                  </a:cubicBezTo>
                  <a:lnTo>
                    <a:pt x="1693510" y="639788"/>
                  </a:lnTo>
                  <a:lnTo>
                    <a:pt x="1693908" y="633777"/>
                  </a:lnTo>
                  <a:cubicBezTo>
                    <a:pt x="1693023" y="629470"/>
                    <a:pt x="1690897" y="625473"/>
                    <a:pt x="1687355" y="622276"/>
                  </a:cubicBezTo>
                  <a:cubicBezTo>
                    <a:pt x="1683813" y="619079"/>
                    <a:pt x="1679916" y="617303"/>
                    <a:pt x="1675311" y="616237"/>
                  </a:cubicBezTo>
                  <a:lnTo>
                    <a:pt x="1675035" y="616091"/>
                  </a:lnTo>
                  <a:close/>
                  <a:moveTo>
                    <a:pt x="801313" y="591315"/>
                  </a:moveTo>
                  <a:cubicBezTo>
                    <a:pt x="818470" y="600024"/>
                    <a:pt x="834556" y="607644"/>
                    <a:pt x="853143" y="610547"/>
                  </a:cubicBezTo>
                  <a:cubicBezTo>
                    <a:pt x="869943" y="613087"/>
                    <a:pt x="887101" y="606555"/>
                    <a:pt x="902829" y="610910"/>
                  </a:cubicBezTo>
                  <a:cubicBezTo>
                    <a:pt x="904616" y="611635"/>
                    <a:pt x="905331" y="613812"/>
                    <a:pt x="904258" y="615627"/>
                  </a:cubicBezTo>
                  <a:cubicBezTo>
                    <a:pt x="892463" y="627964"/>
                    <a:pt x="868871" y="625424"/>
                    <a:pt x="853500" y="623247"/>
                  </a:cubicBezTo>
                  <a:cubicBezTo>
                    <a:pt x="832768" y="619981"/>
                    <a:pt x="813109" y="610547"/>
                    <a:pt x="799168" y="594218"/>
                  </a:cubicBezTo>
                  <a:cubicBezTo>
                    <a:pt x="797738" y="592767"/>
                    <a:pt x="799526" y="590227"/>
                    <a:pt x="801313" y="591315"/>
                  </a:cubicBezTo>
                  <a:close/>
                  <a:moveTo>
                    <a:pt x="806255" y="572764"/>
                  </a:moveTo>
                  <a:cubicBezTo>
                    <a:pt x="862226" y="581750"/>
                    <a:pt x="913864" y="583187"/>
                    <a:pt x="970197" y="574920"/>
                  </a:cubicBezTo>
                  <a:cubicBezTo>
                    <a:pt x="971641" y="574920"/>
                    <a:pt x="972002" y="577436"/>
                    <a:pt x="970919" y="577796"/>
                  </a:cubicBezTo>
                  <a:cubicBezTo>
                    <a:pt x="917114" y="591454"/>
                    <a:pt x="858254" y="591095"/>
                    <a:pt x="805533" y="575280"/>
                  </a:cubicBezTo>
                  <a:cubicBezTo>
                    <a:pt x="804088" y="574920"/>
                    <a:pt x="804810" y="572764"/>
                    <a:pt x="806255" y="572764"/>
                  </a:cubicBezTo>
                  <a:close/>
                  <a:moveTo>
                    <a:pt x="983764" y="363413"/>
                  </a:moveTo>
                  <a:cubicBezTo>
                    <a:pt x="984847" y="361627"/>
                    <a:pt x="987012" y="362698"/>
                    <a:pt x="987372" y="364484"/>
                  </a:cubicBezTo>
                  <a:cubicBezTo>
                    <a:pt x="988094" y="385558"/>
                    <a:pt x="993506" y="406275"/>
                    <a:pt x="1012989" y="418419"/>
                  </a:cubicBezTo>
                  <a:cubicBezTo>
                    <a:pt x="1015154" y="419491"/>
                    <a:pt x="1017680" y="421634"/>
                    <a:pt x="1019844" y="420919"/>
                  </a:cubicBezTo>
                  <a:cubicBezTo>
                    <a:pt x="1023452" y="420205"/>
                    <a:pt x="1023091" y="416276"/>
                    <a:pt x="1023091" y="413061"/>
                  </a:cubicBezTo>
                  <a:cubicBezTo>
                    <a:pt x="1023452" y="407704"/>
                    <a:pt x="1022731" y="402703"/>
                    <a:pt x="1021287" y="397345"/>
                  </a:cubicBezTo>
                  <a:cubicBezTo>
                    <a:pt x="1018040" y="386630"/>
                    <a:pt x="1012268" y="377343"/>
                    <a:pt x="1003608" y="370199"/>
                  </a:cubicBezTo>
                  <a:cubicBezTo>
                    <a:pt x="1001804" y="368770"/>
                    <a:pt x="1003969" y="366270"/>
                    <a:pt x="1005773" y="367342"/>
                  </a:cubicBezTo>
                  <a:cubicBezTo>
                    <a:pt x="1018762" y="375914"/>
                    <a:pt x="1027782" y="387701"/>
                    <a:pt x="1030668" y="403417"/>
                  </a:cubicBezTo>
                  <a:cubicBezTo>
                    <a:pt x="1032111" y="411633"/>
                    <a:pt x="1033915" y="432707"/>
                    <a:pt x="1019844" y="430921"/>
                  </a:cubicBezTo>
                  <a:cubicBezTo>
                    <a:pt x="1006495" y="429135"/>
                    <a:pt x="993506" y="414133"/>
                    <a:pt x="987733" y="403060"/>
                  </a:cubicBezTo>
                  <a:cubicBezTo>
                    <a:pt x="981239" y="390559"/>
                    <a:pt x="978713" y="376629"/>
                    <a:pt x="983764" y="363413"/>
                  </a:cubicBezTo>
                  <a:close/>
                  <a:moveTo>
                    <a:pt x="835502" y="230668"/>
                  </a:moveTo>
                  <a:lnTo>
                    <a:pt x="767430" y="269167"/>
                  </a:lnTo>
                  <a:cubicBezTo>
                    <a:pt x="694122" y="328598"/>
                    <a:pt x="654256" y="423161"/>
                    <a:pt x="723870" y="511032"/>
                  </a:cubicBezTo>
                  <a:cubicBezTo>
                    <a:pt x="742128" y="533744"/>
                    <a:pt x="808039" y="595648"/>
                    <a:pt x="777956" y="628640"/>
                  </a:cubicBezTo>
                  <a:lnTo>
                    <a:pt x="759754" y="640185"/>
                  </a:lnTo>
                  <a:lnTo>
                    <a:pt x="791558" y="649504"/>
                  </a:lnTo>
                  <a:cubicBezTo>
                    <a:pt x="804347" y="654048"/>
                    <a:pt x="817401" y="658756"/>
                    <a:pt x="829374" y="661099"/>
                  </a:cubicBezTo>
                  <a:cubicBezTo>
                    <a:pt x="841257" y="663351"/>
                    <a:pt x="855121" y="664320"/>
                    <a:pt x="868748" y="665610"/>
                  </a:cubicBezTo>
                  <a:lnTo>
                    <a:pt x="892244" y="669594"/>
                  </a:lnTo>
                  <a:lnTo>
                    <a:pt x="884515" y="659131"/>
                  </a:lnTo>
                  <a:cubicBezTo>
                    <a:pt x="872299" y="620914"/>
                    <a:pt x="971793" y="594904"/>
                    <a:pt x="988768" y="585446"/>
                  </a:cubicBezTo>
                  <a:cubicBezTo>
                    <a:pt x="1046250" y="553378"/>
                    <a:pt x="1073195" y="492485"/>
                    <a:pt x="1068884" y="427629"/>
                  </a:cubicBezTo>
                  <a:cubicBezTo>
                    <a:pt x="1066908" y="396462"/>
                    <a:pt x="1057208" y="369078"/>
                    <a:pt x="1045038" y="342595"/>
                  </a:cubicBezTo>
                  <a:lnTo>
                    <a:pt x="1007349" y="264976"/>
                  </a:lnTo>
                  <a:lnTo>
                    <a:pt x="985778" y="272234"/>
                  </a:lnTo>
                  <a:cubicBezTo>
                    <a:pt x="961092" y="274973"/>
                    <a:pt x="930429" y="265690"/>
                    <a:pt x="909896" y="263018"/>
                  </a:cubicBezTo>
                  <a:cubicBezTo>
                    <a:pt x="896028" y="261416"/>
                    <a:pt x="880809" y="260080"/>
                    <a:pt x="867301" y="255717"/>
                  </a:cubicBezTo>
                  <a:lnTo>
                    <a:pt x="835502" y="230668"/>
                  </a:lnTo>
                  <a:close/>
                  <a:moveTo>
                    <a:pt x="932829" y="216492"/>
                  </a:moveTo>
                  <a:cubicBezTo>
                    <a:pt x="957950" y="219852"/>
                    <a:pt x="982393" y="227570"/>
                    <a:pt x="1001876" y="240102"/>
                  </a:cubicBezTo>
                  <a:cubicBezTo>
                    <a:pt x="1006927" y="243371"/>
                    <a:pt x="1004041" y="251726"/>
                    <a:pt x="997908" y="250273"/>
                  </a:cubicBezTo>
                  <a:cubicBezTo>
                    <a:pt x="976621" y="244098"/>
                    <a:pt x="956777" y="234653"/>
                    <a:pt x="935129" y="229931"/>
                  </a:cubicBezTo>
                  <a:cubicBezTo>
                    <a:pt x="910235" y="224846"/>
                    <a:pt x="885340" y="224846"/>
                    <a:pt x="860084" y="224119"/>
                  </a:cubicBezTo>
                  <a:cubicBezTo>
                    <a:pt x="857559" y="224119"/>
                    <a:pt x="856476" y="219761"/>
                    <a:pt x="859723" y="219034"/>
                  </a:cubicBezTo>
                  <a:cubicBezTo>
                    <a:pt x="881912" y="214131"/>
                    <a:pt x="907709" y="213132"/>
                    <a:pt x="932829" y="216492"/>
                  </a:cubicBezTo>
                  <a:close/>
                  <a:moveTo>
                    <a:pt x="900269" y="58776"/>
                  </a:moveTo>
                  <a:cubicBezTo>
                    <a:pt x="927242" y="70741"/>
                    <a:pt x="956732" y="76905"/>
                    <a:pt x="985143" y="85607"/>
                  </a:cubicBezTo>
                  <a:cubicBezTo>
                    <a:pt x="1009599" y="93221"/>
                    <a:pt x="1025783" y="95034"/>
                    <a:pt x="1051317" y="91771"/>
                  </a:cubicBezTo>
                  <a:cubicBezTo>
                    <a:pt x="1053834" y="91771"/>
                    <a:pt x="1054554" y="94672"/>
                    <a:pt x="1053834" y="96122"/>
                  </a:cubicBezTo>
                  <a:cubicBezTo>
                    <a:pt x="1044484" y="116789"/>
                    <a:pt x="1016432" y="108450"/>
                    <a:pt x="999169" y="103374"/>
                  </a:cubicBezTo>
                  <a:cubicBezTo>
                    <a:pt x="967521" y="93947"/>
                    <a:pt x="921487" y="86695"/>
                    <a:pt x="898471" y="60952"/>
                  </a:cubicBezTo>
                  <a:cubicBezTo>
                    <a:pt x="897751" y="59864"/>
                    <a:pt x="898830" y="58414"/>
                    <a:pt x="900269" y="58776"/>
                  </a:cubicBezTo>
                  <a:close/>
                  <a:moveTo>
                    <a:pt x="932187" y="435"/>
                  </a:moveTo>
                  <a:cubicBezTo>
                    <a:pt x="959939" y="2456"/>
                    <a:pt x="989085" y="10990"/>
                    <a:pt x="1007437" y="14763"/>
                  </a:cubicBezTo>
                  <a:cubicBezTo>
                    <a:pt x="1045939" y="22668"/>
                    <a:pt x="1116466" y="34526"/>
                    <a:pt x="1110349" y="89862"/>
                  </a:cubicBezTo>
                  <a:cubicBezTo>
                    <a:pt x="1108190" y="108906"/>
                    <a:pt x="1098475" y="111062"/>
                    <a:pt x="1086960" y="122560"/>
                  </a:cubicBezTo>
                  <a:cubicBezTo>
                    <a:pt x="1067169" y="142323"/>
                    <a:pt x="1054575" y="166219"/>
                    <a:pt x="1045444" y="191865"/>
                  </a:cubicBezTo>
                  <a:lnTo>
                    <a:pt x="1025338" y="269260"/>
                  </a:lnTo>
                  <a:lnTo>
                    <a:pt x="1048883" y="305398"/>
                  </a:lnTo>
                  <a:cubicBezTo>
                    <a:pt x="1077394" y="360475"/>
                    <a:pt x="1091608" y="427358"/>
                    <a:pt x="1078944" y="484918"/>
                  </a:cubicBezTo>
                  <a:cubicBezTo>
                    <a:pt x="1071399" y="518788"/>
                    <a:pt x="1055232" y="549775"/>
                    <a:pt x="1029006" y="572474"/>
                  </a:cubicBezTo>
                  <a:cubicBezTo>
                    <a:pt x="1014635" y="585085"/>
                    <a:pt x="998109" y="593733"/>
                    <a:pt x="980864" y="601660"/>
                  </a:cubicBezTo>
                  <a:cubicBezTo>
                    <a:pt x="965147" y="608280"/>
                    <a:pt x="893041" y="625384"/>
                    <a:pt x="896199" y="657557"/>
                  </a:cubicBezTo>
                  <a:lnTo>
                    <a:pt x="902108" y="671267"/>
                  </a:lnTo>
                  <a:lnTo>
                    <a:pt x="906705" y="672046"/>
                  </a:lnTo>
                  <a:cubicBezTo>
                    <a:pt x="928581" y="679120"/>
                    <a:pt x="940644" y="693897"/>
                    <a:pt x="925160" y="729217"/>
                  </a:cubicBezTo>
                  <a:cubicBezTo>
                    <a:pt x="903914" y="777513"/>
                    <a:pt x="883028" y="825809"/>
                    <a:pt x="863223" y="874825"/>
                  </a:cubicBezTo>
                  <a:cubicBezTo>
                    <a:pt x="852780" y="900775"/>
                    <a:pt x="844858" y="924562"/>
                    <a:pt x="820732" y="940781"/>
                  </a:cubicBezTo>
                  <a:lnTo>
                    <a:pt x="813794" y="938944"/>
                  </a:lnTo>
                  <a:lnTo>
                    <a:pt x="815708" y="941985"/>
                  </a:lnTo>
                  <a:lnTo>
                    <a:pt x="795536" y="1026817"/>
                  </a:lnTo>
                  <a:lnTo>
                    <a:pt x="879087" y="1045130"/>
                  </a:lnTo>
                  <a:cubicBezTo>
                    <a:pt x="889170" y="1047633"/>
                    <a:pt x="897092" y="1049778"/>
                    <a:pt x="904069" y="1053308"/>
                  </a:cubicBezTo>
                  <a:lnTo>
                    <a:pt x="910159" y="1058508"/>
                  </a:lnTo>
                  <a:lnTo>
                    <a:pt x="905488" y="1016239"/>
                  </a:lnTo>
                  <a:cubicBezTo>
                    <a:pt x="902560" y="1002963"/>
                    <a:pt x="897245" y="990452"/>
                    <a:pt x="886434" y="978031"/>
                  </a:cubicBezTo>
                  <a:cubicBezTo>
                    <a:pt x="871660" y="961110"/>
                    <a:pt x="854363" y="946349"/>
                    <a:pt x="839949" y="928707"/>
                  </a:cubicBezTo>
                  <a:cubicBezTo>
                    <a:pt x="837426" y="925107"/>
                    <a:pt x="841390" y="920427"/>
                    <a:pt x="844994" y="923307"/>
                  </a:cubicBezTo>
                  <a:cubicBezTo>
                    <a:pt x="866074" y="940858"/>
                    <a:pt x="892425" y="962055"/>
                    <a:pt x="907475" y="987352"/>
                  </a:cubicBezTo>
                  <a:lnTo>
                    <a:pt x="912336" y="999506"/>
                  </a:lnTo>
                  <a:lnTo>
                    <a:pt x="913791" y="993991"/>
                  </a:lnTo>
                  <a:cubicBezTo>
                    <a:pt x="956963" y="970914"/>
                    <a:pt x="1000136" y="948198"/>
                    <a:pt x="1043308" y="925121"/>
                  </a:cubicBezTo>
                  <a:cubicBezTo>
                    <a:pt x="1059498" y="916107"/>
                    <a:pt x="1077127" y="908174"/>
                    <a:pt x="1093676" y="898799"/>
                  </a:cubicBezTo>
                  <a:cubicBezTo>
                    <a:pt x="1107707" y="890506"/>
                    <a:pt x="1119939" y="882934"/>
                    <a:pt x="1130373" y="868871"/>
                  </a:cubicBezTo>
                  <a:cubicBezTo>
                    <a:pt x="1133251" y="864544"/>
                    <a:pt x="1133970" y="858054"/>
                    <a:pt x="1137928" y="854448"/>
                  </a:cubicBezTo>
                  <a:cubicBezTo>
                    <a:pt x="1143504" y="849400"/>
                    <a:pt x="1149424" y="847085"/>
                    <a:pt x="1155514" y="846959"/>
                  </a:cubicBezTo>
                  <a:cubicBezTo>
                    <a:pt x="1160843" y="846850"/>
                    <a:pt x="1166302" y="848417"/>
                    <a:pt x="1171777" y="851298"/>
                  </a:cubicBezTo>
                  <a:lnTo>
                    <a:pt x="1173560" y="852630"/>
                  </a:lnTo>
                  <a:lnTo>
                    <a:pt x="1202730" y="831093"/>
                  </a:lnTo>
                  <a:cubicBezTo>
                    <a:pt x="1230755" y="812597"/>
                    <a:pt x="1259544" y="795225"/>
                    <a:pt x="1288693" y="777764"/>
                  </a:cubicBezTo>
                  <a:cubicBezTo>
                    <a:pt x="1291571" y="775964"/>
                    <a:pt x="1295890" y="777044"/>
                    <a:pt x="1297329" y="779924"/>
                  </a:cubicBezTo>
                  <a:lnTo>
                    <a:pt x="1337605" y="856354"/>
                  </a:lnTo>
                  <a:lnTo>
                    <a:pt x="1416879" y="798917"/>
                  </a:lnTo>
                  <a:cubicBezTo>
                    <a:pt x="1460446" y="770298"/>
                    <a:pt x="1506287" y="744002"/>
                    <a:pt x="1552658" y="719272"/>
                  </a:cubicBezTo>
                  <a:lnTo>
                    <a:pt x="1690288" y="649696"/>
                  </a:lnTo>
                  <a:lnTo>
                    <a:pt x="1674957" y="641104"/>
                  </a:lnTo>
                  <a:cubicBezTo>
                    <a:pt x="1672832" y="637907"/>
                    <a:pt x="1671061" y="633733"/>
                    <a:pt x="1670573" y="629514"/>
                  </a:cubicBezTo>
                  <a:lnTo>
                    <a:pt x="1673637" y="618575"/>
                  </a:lnTo>
                  <a:lnTo>
                    <a:pt x="1501289" y="721857"/>
                  </a:lnTo>
                  <a:cubicBezTo>
                    <a:pt x="1443303" y="756300"/>
                    <a:pt x="1384776" y="789618"/>
                    <a:pt x="1324716" y="818973"/>
                  </a:cubicBezTo>
                  <a:cubicBezTo>
                    <a:pt x="1322191" y="820054"/>
                    <a:pt x="1320026" y="816812"/>
                    <a:pt x="1322191" y="815371"/>
                  </a:cubicBezTo>
                  <a:cubicBezTo>
                    <a:pt x="1377381" y="777552"/>
                    <a:pt x="1435277" y="742973"/>
                    <a:pt x="1493804" y="709386"/>
                  </a:cubicBezTo>
                  <a:lnTo>
                    <a:pt x="1667681" y="610213"/>
                  </a:lnTo>
                  <a:lnTo>
                    <a:pt x="1667518" y="608421"/>
                  </a:lnTo>
                  <a:cubicBezTo>
                    <a:pt x="1669644" y="607000"/>
                    <a:pt x="1670352" y="605224"/>
                    <a:pt x="1673186" y="604869"/>
                  </a:cubicBezTo>
                  <a:cubicBezTo>
                    <a:pt x="1676020" y="604514"/>
                    <a:pt x="1679916" y="605224"/>
                    <a:pt x="1682396" y="606290"/>
                  </a:cubicBezTo>
                  <a:cubicBezTo>
                    <a:pt x="1688064" y="608066"/>
                    <a:pt x="1693023" y="610908"/>
                    <a:pt x="1697274" y="615526"/>
                  </a:cubicBezTo>
                  <a:cubicBezTo>
                    <a:pt x="1705775" y="624407"/>
                    <a:pt x="1708609" y="637907"/>
                    <a:pt x="1704358" y="649985"/>
                  </a:cubicBezTo>
                  <a:cubicBezTo>
                    <a:pt x="1703650" y="652117"/>
                    <a:pt x="1701524" y="654959"/>
                    <a:pt x="1699045" y="654603"/>
                  </a:cubicBezTo>
                  <a:lnTo>
                    <a:pt x="1698564" y="654334"/>
                  </a:lnTo>
                  <a:lnTo>
                    <a:pt x="1697373" y="658718"/>
                  </a:lnTo>
                  <a:cubicBezTo>
                    <a:pt x="1635914" y="690681"/>
                    <a:pt x="1574815" y="723004"/>
                    <a:pt x="1514794" y="757481"/>
                  </a:cubicBezTo>
                  <a:cubicBezTo>
                    <a:pt x="1484604" y="774361"/>
                    <a:pt x="1455223" y="792856"/>
                    <a:pt x="1425752" y="811128"/>
                  </a:cubicBezTo>
                  <a:lnTo>
                    <a:pt x="1340117" y="861123"/>
                  </a:lnTo>
                  <a:lnTo>
                    <a:pt x="1342672" y="865971"/>
                  </a:lnTo>
                  <a:cubicBezTo>
                    <a:pt x="1348430" y="877131"/>
                    <a:pt x="1365703" y="895133"/>
                    <a:pt x="1363184" y="908814"/>
                  </a:cubicBezTo>
                  <a:cubicBezTo>
                    <a:pt x="1359226" y="934376"/>
                    <a:pt x="1316042" y="946617"/>
                    <a:pt x="1295890" y="957778"/>
                  </a:cubicBezTo>
                  <a:cubicBezTo>
                    <a:pt x="1282395" y="965338"/>
                    <a:pt x="1268360" y="974609"/>
                    <a:pt x="1254056" y="983295"/>
                  </a:cubicBezTo>
                  <a:lnTo>
                    <a:pt x="1247250" y="986741"/>
                  </a:lnTo>
                  <a:lnTo>
                    <a:pt x="1242599" y="1000340"/>
                  </a:lnTo>
                  <a:cubicBezTo>
                    <a:pt x="1229579" y="1014994"/>
                    <a:pt x="1200978" y="1015806"/>
                    <a:pt x="1182899" y="1023919"/>
                  </a:cubicBezTo>
                  <a:cubicBezTo>
                    <a:pt x="1126415" y="1050241"/>
                    <a:pt x="1071011" y="1080529"/>
                    <a:pt x="1017045" y="1111899"/>
                  </a:cubicBezTo>
                  <a:cubicBezTo>
                    <a:pt x="990782" y="1127043"/>
                    <a:pt x="963799" y="1142187"/>
                    <a:pt x="942213" y="1163822"/>
                  </a:cubicBezTo>
                  <a:cubicBezTo>
                    <a:pt x="922785" y="1182572"/>
                    <a:pt x="910193" y="1206730"/>
                    <a:pt x="891845" y="1226202"/>
                  </a:cubicBezTo>
                  <a:cubicBezTo>
                    <a:pt x="876375" y="1242788"/>
                    <a:pt x="857127" y="1255498"/>
                    <a:pt x="836350" y="1265189"/>
                  </a:cubicBezTo>
                  <a:lnTo>
                    <a:pt x="790077" y="1280121"/>
                  </a:lnTo>
                  <a:lnTo>
                    <a:pt x="836648" y="1319527"/>
                  </a:lnTo>
                  <a:cubicBezTo>
                    <a:pt x="854384" y="1334571"/>
                    <a:pt x="870771" y="1350966"/>
                    <a:pt x="883375" y="1374028"/>
                  </a:cubicBezTo>
                  <a:cubicBezTo>
                    <a:pt x="902822" y="1409341"/>
                    <a:pt x="912906" y="1450060"/>
                    <a:pt x="911465" y="1490417"/>
                  </a:cubicBezTo>
                  <a:cubicBezTo>
                    <a:pt x="908224" y="1576538"/>
                    <a:pt x="854565" y="1666983"/>
                    <a:pt x="774255" y="1701935"/>
                  </a:cubicBezTo>
                  <a:cubicBezTo>
                    <a:pt x="728878" y="1721754"/>
                    <a:pt x="679540" y="1715628"/>
                    <a:pt x="631643" y="1708421"/>
                  </a:cubicBezTo>
                  <a:cubicBezTo>
                    <a:pt x="572221" y="1700134"/>
                    <a:pt x="509558" y="1690405"/>
                    <a:pt x="453377" y="1668064"/>
                  </a:cubicBezTo>
                  <a:cubicBezTo>
                    <a:pt x="372348" y="1635994"/>
                    <a:pt x="326251" y="1564647"/>
                    <a:pt x="333093" y="1476725"/>
                  </a:cubicBezTo>
                  <a:cubicBezTo>
                    <a:pt x="333453" y="1473121"/>
                    <a:pt x="338855" y="1472761"/>
                    <a:pt x="339215" y="1476725"/>
                  </a:cubicBezTo>
                  <a:cubicBezTo>
                    <a:pt x="344257" y="1525370"/>
                    <a:pt x="349659" y="1572214"/>
                    <a:pt x="384592" y="1609329"/>
                  </a:cubicBezTo>
                  <a:cubicBezTo>
                    <a:pt x="414123" y="1641038"/>
                    <a:pt x="456258" y="1657254"/>
                    <a:pt x="496953" y="1668064"/>
                  </a:cubicBezTo>
                  <a:cubicBezTo>
                    <a:pt x="575822" y="1688963"/>
                    <a:pt x="690344" y="1719232"/>
                    <a:pt x="767772" y="1684279"/>
                  </a:cubicBezTo>
                  <a:cubicBezTo>
                    <a:pt x="857086" y="1644281"/>
                    <a:pt x="913266" y="1536541"/>
                    <a:pt x="893099" y="1440691"/>
                  </a:cubicBezTo>
                  <a:cubicBezTo>
                    <a:pt x="885176" y="1403576"/>
                    <a:pt x="867169" y="1368623"/>
                    <a:pt x="840880" y="1341598"/>
                  </a:cubicBezTo>
                  <a:cubicBezTo>
                    <a:pt x="830076" y="1330247"/>
                    <a:pt x="817021" y="1321779"/>
                    <a:pt x="804596" y="1312771"/>
                  </a:cubicBezTo>
                  <a:lnTo>
                    <a:pt x="783036" y="1291497"/>
                  </a:lnTo>
                  <a:lnTo>
                    <a:pt x="767096" y="1309453"/>
                  </a:lnTo>
                  <a:cubicBezTo>
                    <a:pt x="740424" y="1322768"/>
                    <a:pt x="698034" y="1311506"/>
                    <a:pt x="673695" y="1308792"/>
                  </a:cubicBezTo>
                  <a:cubicBezTo>
                    <a:pt x="638809" y="1304721"/>
                    <a:pt x="594797" y="1298207"/>
                    <a:pt x="570407" y="1272154"/>
                  </a:cubicBezTo>
                  <a:lnTo>
                    <a:pt x="554999" y="1241675"/>
                  </a:lnTo>
                  <a:lnTo>
                    <a:pt x="552554" y="1250503"/>
                  </a:lnTo>
                  <a:cubicBezTo>
                    <a:pt x="514725" y="1267053"/>
                    <a:pt x="471132" y="1283604"/>
                    <a:pt x="430421" y="1267773"/>
                  </a:cubicBezTo>
                  <a:cubicBezTo>
                    <a:pt x="389350" y="1251582"/>
                    <a:pt x="349719" y="1203729"/>
                    <a:pt x="325581" y="1168109"/>
                  </a:cubicBezTo>
                  <a:cubicBezTo>
                    <a:pt x="318916" y="1158395"/>
                    <a:pt x="314232" y="1148950"/>
                    <a:pt x="310224" y="1139236"/>
                  </a:cubicBezTo>
                  <a:lnTo>
                    <a:pt x="301726" y="1116311"/>
                  </a:lnTo>
                  <a:lnTo>
                    <a:pt x="271668" y="1134065"/>
                  </a:lnTo>
                  <a:lnTo>
                    <a:pt x="309804" y="1183194"/>
                  </a:lnTo>
                  <a:cubicBezTo>
                    <a:pt x="311243" y="1184634"/>
                    <a:pt x="311603" y="1186794"/>
                    <a:pt x="309804" y="1188595"/>
                  </a:cubicBezTo>
                  <a:cubicBezTo>
                    <a:pt x="282099" y="1215960"/>
                    <a:pt x="254393" y="1242966"/>
                    <a:pt x="225609" y="1269611"/>
                  </a:cubicBezTo>
                  <a:cubicBezTo>
                    <a:pt x="223810" y="1271411"/>
                    <a:pt x="220571" y="1272492"/>
                    <a:pt x="218053" y="1270691"/>
                  </a:cubicBezTo>
                  <a:lnTo>
                    <a:pt x="166333" y="1234514"/>
                  </a:lnTo>
                  <a:lnTo>
                    <a:pt x="148672" y="1254665"/>
                  </a:lnTo>
                  <a:cubicBezTo>
                    <a:pt x="148310" y="1255027"/>
                    <a:pt x="146863" y="1254665"/>
                    <a:pt x="147225" y="1253942"/>
                  </a:cubicBezTo>
                  <a:lnTo>
                    <a:pt x="159686" y="1229865"/>
                  </a:lnTo>
                  <a:lnTo>
                    <a:pt x="144950" y="1219558"/>
                  </a:lnTo>
                  <a:lnTo>
                    <a:pt x="119344" y="1249105"/>
                  </a:lnTo>
                  <a:lnTo>
                    <a:pt x="122687" y="1246942"/>
                  </a:lnTo>
                  <a:cubicBezTo>
                    <a:pt x="238468" y="1274245"/>
                    <a:pt x="313130" y="1353280"/>
                    <a:pt x="348838" y="1463570"/>
                  </a:cubicBezTo>
                  <a:lnTo>
                    <a:pt x="348290" y="1463505"/>
                  </a:lnTo>
                  <a:lnTo>
                    <a:pt x="347035" y="1459978"/>
                  </a:lnTo>
                  <a:cubicBezTo>
                    <a:pt x="346314" y="1459259"/>
                    <a:pt x="345592" y="1458541"/>
                    <a:pt x="344871" y="1457822"/>
                  </a:cubicBezTo>
                  <a:cubicBezTo>
                    <a:pt x="341985" y="1454948"/>
                    <a:pt x="337657" y="1456385"/>
                    <a:pt x="335493" y="1459259"/>
                  </a:cubicBezTo>
                  <a:cubicBezTo>
                    <a:pt x="334772" y="1459978"/>
                    <a:pt x="334050" y="1461055"/>
                    <a:pt x="333689" y="1461774"/>
                  </a:cubicBezTo>
                  <a:lnTo>
                    <a:pt x="348290" y="1463505"/>
                  </a:lnTo>
                  <a:lnTo>
                    <a:pt x="349464" y="1466803"/>
                  </a:lnTo>
                  <a:cubicBezTo>
                    <a:pt x="348162" y="1473337"/>
                    <a:pt x="337477" y="1477851"/>
                    <a:pt x="333689" y="1470037"/>
                  </a:cubicBezTo>
                  <a:cubicBezTo>
                    <a:pt x="314212" y="1427645"/>
                    <a:pt x="298703" y="1383816"/>
                    <a:pt x="268405" y="1347532"/>
                  </a:cubicBezTo>
                  <a:cubicBezTo>
                    <a:pt x="232336" y="1304062"/>
                    <a:pt x="173183" y="1275322"/>
                    <a:pt x="120523" y="1255923"/>
                  </a:cubicBezTo>
                  <a:lnTo>
                    <a:pt x="117745" y="1250950"/>
                  </a:lnTo>
                  <a:lnTo>
                    <a:pt x="116261" y="1252662"/>
                  </a:lnTo>
                  <a:cubicBezTo>
                    <a:pt x="114820" y="1254460"/>
                    <a:pt x="111938" y="1251942"/>
                    <a:pt x="113019" y="1249783"/>
                  </a:cubicBezTo>
                  <a:lnTo>
                    <a:pt x="136565" y="1213693"/>
                  </a:lnTo>
                  <a:lnTo>
                    <a:pt x="12492" y="1126906"/>
                  </a:lnTo>
                  <a:lnTo>
                    <a:pt x="17074" y="1121707"/>
                  </a:lnTo>
                  <a:lnTo>
                    <a:pt x="142430" y="1204704"/>
                  </a:lnTo>
                  <a:lnTo>
                    <a:pt x="147915" y="1196297"/>
                  </a:lnTo>
                  <a:cubicBezTo>
                    <a:pt x="161509" y="1179623"/>
                    <a:pt x="176855" y="1164107"/>
                    <a:pt x="193315" y="1149760"/>
                  </a:cubicBezTo>
                  <a:lnTo>
                    <a:pt x="241933" y="1117078"/>
                  </a:lnTo>
                  <a:lnTo>
                    <a:pt x="204740" y="1074452"/>
                  </a:lnTo>
                  <a:cubicBezTo>
                    <a:pt x="191787" y="1059329"/>
                    <a:pt x="169838" y="1019721"/>
                    <a:pt x="151848" y="1011439"/>
                  </a:cubicBezTo>
                  <a:cubicBezTo>
                    <a:pt x="128101" y="1000367"/>
                    <a:pt x="72780" y="1058766"/>
                    <a:pt x="37496" y="1098532"/>
                  </a:cubicBezTo>
                  <a:lnTo>
                    <a:pt x="17074" y="1121707"/>
                  </a:lnTo>
                  <a:lnTo>
                    <a:pt x="13681" y="1119461"/>
                  </a:lnTo>
                  <a:cubicBezTo>
                    <a:pt x="9723" y="1117300"/>
                    <a:pt x="6845" y="1122701"/>
                    <a:pt x="10083" y="1125222"/>
                  </a:cubicBezTo>
                  <a:lnTo>
                    <a:pt x="12492" y="1126906"/>
                  </a:lnTo>
                  <a:lnTo>
                    <a:pt x="10803" y="1128823"/>
                  </a:lnTo>
                  <a:cubicBezTo>
                    <a:pt x="5406" y="1134944"/>
                    <a:pt x="-3949" y="1125942"/>
                    <a:pt x="1808" y="1119461"/>
                  </a:cubicBezTo>
                  <a:cubicBezTo>
                    <a:pt x="45345" y="1071931"/>
                    <a:pt x="92479" y="1029443"/>
                    <a:pt x="142133" y="988394"/>
                  </a:cubicBezTo>
                  <a:cubicBezTo>
                    <a:pt x="145012" y="985874"/>
                    <a:pt x="149689" y="985514"/>
                    <a:pt x="152568" y="988394"/>
                  </a:cubicBezTo>
                  <a:cubicBezTo>
                    <a:pt x="180993" y="1018821"/>
                    <a:pt x="207259" y="1051227"/>
                    <a:pt x="232940" y="1084174"/>
                  </a:cubicBezTo>
                  <a:lnTo>
                    <a:pt x="252807" y="1109768"/>
                  </a:lnTo>
                  <a:lnTo>
                    <a:pt x="300362" y="1077801"/>
                  </a:lnTo>
                  <a:cubicBezTo>
                    <a:pt x="303604" y="1076002"/>
                    <a:pt x="307567" y="1078161"/>
                    <a:pt x="307567" y="1081758"/>
                  </a:cubicBezTo>
                  <a:cubicBezTo>
                    <a:pt x="309729" y="1135008"/>
                    <a:pt x="343234" y="1174586"/>
                    <a:pt x="379622" y="1210206"/>
                  </a:cubicBezTo>
                  <a:cubicBezTo>
                    <a:pt x="407003" y="1236471"/>
                    <a:pt x="435465" y="1259138"/>
                    <a:pt x="475816" y="1256259"/>
                  </a:cubicBezTo>
                  <a:cubicBezTo>
                    <a:pt x="500314" y="1254820"/>
                    <a:pt x="523012" y="1244026"/>
                    <a:pt x="545709" y="1235032"/>
                  </a:cubicBezTo>
                  <a:lnTo>
                    <a:pt x="553656" y="1239018"/>
                  </a:lnTo>
                  <a:lnTo>
                    <a:pt x="553623" y="1238953"/>
                  </a:lnTo>
                  <a:cubicBezTo>
                    <a:pt x="553443" y="1237144"/>
                    <a:pt x="554435" y="1235697"/>
                    <a:pt x="555697" y="1235109"/>
                  </a:cubicBezTo>
                  <a:cubicBezTo>
                    <a:pt x="556959" y="1234521"/>
                    <a:pt x="558491" y="1234792"/>
                    <a:pt x="559393" y="1236420"/>
                  </a:cubicBezTo>
                  <a:cubicBezTo>
                    <a:pt x="588960" y="1282738"/>
                    <a:pt x="631147" y="1289613"/>
                    <a:pt x="682349" y="1294679"/>
                  </a:cubicBezTo>
                  <a:cubicBezTo>
                    <a:pt x="700378" y="1296851"/>
                    <a:pt x="726339" y="1303002"/>
                    <a:pt x="744008" y="1298660"/>
                  </a:cubicBezTo>
                  <a:cubicBezTo>
                    <a:pt x="750318" y="1297212"/>
                    <a:pt x="755997" y="1293775"/>
                    <a:pt x="761496" y="1290020"/>
                  </a:cubicBezTo>
                  <a:lnTo>
                    <a:pt x="770706" y="1284103"/>
                  </a:lnTo>
                  <a:lnTo>
                    <a:pt x="770602" y="1283894"/>
                  </a:lnTo>
                  <a:lnTo>
                    <a:pt x="772541" y="1282924"/>
                  </a:lnTo>
                  <a:lnTo>
                    <a:pt x="773635" y="1282222"/>
                  </a:lnTo>
                  <a:lnTo>
                    <a:pt x="772094" y="1280701"/>
                  </a:lnTo>
                  <a:cubicBezTo>
                    <a:pt x="768133" y="1274575"/>
                    <a:pt x="776776" y="1268089"/>
                    <a:pt x="781818" y="1273133"/>
                  </a:cubicBezTo>
                  <a:lnTo>
                    <a:pt x="785649" y="1276374"/>
                  </a:lnTo>
                  <a:lnTo>
                    <a:pt x="835721" y="1251352"/>
                  </a:lnTo>
                  <a:cubicBezTo>
                    <a:pt x="856857" y="1240444"/>
                    <a:pt x="876735" y="1227644"/>
                    <a:pt x="893284" y="1207452"/>
                  </a:cubicBezTo>
                  <a:cubicBezTo>
                    <a:pt x="905156" y="1193029"/>
                    <a:pt x="915949" y="1178876"/>
                    <a:pt x="927687" y="1165670"/>
                  </a:cubicBezTo>
                  <a:lnTo>
                    <a:pt x="943421" y="1151493"/>
                  </a:lnTo>
                  <a:lnTo>
                    <a:pt x="939766" y="1150843"/>
                  </a:lnTo>
                  <a:lnTo>
                    <a:pt x="923798" y="1118603"/>
                  </a:lnTo>
                  <a:lnTo>
                    <a:pt x="861951" y="1121194"/>
                  </a:lnTo>
                  <a:cubicBezTo>
                    <a:pt x="838213" y="1120129"/>
                    <a:pt x="814019" y="1117259"/>
                    <a:pt x="789926" y="1113269"/>
                  </a:cubicBezTo>
                  <a:lnTo>
                    <a:pt x="773317" y="1109450"/>
                  </a:lnTo>
                  <a:lnTo>
                    <a:pt x="744783" y="1202027"/>
                  </a:lnTo>
                  <a:cubicBezTo>
                    <a:pt x="730023" y="1248914"/>
                    <a:pt x="731103" y="1302653"/>
                    <a:pt x="672059" y="1277406"/>
                  </a:cubicBezTo>
                  <a:cubicBezTo>
                    <a:pt x="664949" y="1274386"/>
                    <a:pt x="659397" y="1270773"/>
                    <a:pt x="655148" y="1266678"/>
                  </a:cubicBezTo>
                  <a:lnTo>
                    <a:pt x="648161" y="1256202"/>
                  </a:lnTo>
                  <a:lnTo>
                    <a:pt x="579387" y="1245326"/>
                  </a:lnTo>
                  <a:cubicBezTo>
                    <a:pt x="578663" y="1245326"/>
                    <a:pt x="579025" y="1244277"/>
                    <a:pt x="579749" y="1244627"/>
                  </a:cubicBezTo>
                  <a:lnTo>
                    <a:pt x="647163" y="1254706"/>
                  </a:lnTo>
                  <a:lnTo>
                    <a:pt x="646059" y="1253050"/>
                  </a:lnTo>
                  <a:cubicBezTo>
                    <a:pt x="634684" y="1223329"/>
                    <a:pt x="661079" y="1180116"/>
                    <a:pt x="670259" y="1146844"/>
                  </a:cubicBezTo>
                  <a:lnTo>
                    <a:pt x="684927" y="1089130"/>
                  </a:lnTo>
                  <a:lnTo>
                    <a:pt x="651048" y="1081341"/>
                  </a:lnTo>
                  <a:cubicBezTo>
                    <a:pt x="608497" y="1069862"/>
                    <a:pt x="534213" y="1053719"/>
                    <a:pt x="543228" y="995245"/>
                  </a:cubicBezTo>
                  <a:cubicBezTo>
                    <a:pt x="543588" y="993452"/>
                    <a:pt x="546113" y="993810"/>
                    <a:pt x="546473" y="995604"/>
                  </a:cubicBezTo>
                  <a:cubicBezTo>
                    <a:pt x="550260" y="1051297"/>
                    <a:pt x="624837" y="1070467"/>
                    <a:pt x="686230" y="1080203"/>
                  </a:cubicBezTo>
                  <a:lnTo>
                    <a:pt x="687162" y="1080335"/>
                  </a:lnTo>
                  <a:lnTo>
                    <a:pt x="700141" y="1029266"/>
                  </a:lnTo>
                  <a:lnTo>
                    <a:pt x="701171" y="1021500"/>
                  </a:lnTo>
                  <a:lnTo>
                    <a:pt x="644257" y="1011794"/>
                  </a:lnTo>
                  <a:cubicBezTo>
                    <a:pt x="615404" y="1007146"/>
                    <a:pt x="586686" y="1002231"/>
                    <a:pt x="558598" y="995439"/>
                  </a:cubicBezTo>
                  <a:cubicBezTo>
                    <a:pt x="556438" y="995081"/>
                    <a:pt x="556798" y="991864"/>
                    <a:pt x="558958" y="991864"/>
                  </a:cubicBezTo>
                  <a:cubicBezTo>
                    <a:pt x="593708" y="992400"/>
                    <a:pt x="628998" y="996332"/>
                    <a:pt x="664107" y="1001784"/>
                  </a:cubicBezTo>
                  <a:lnTo>
                    <a:pt x="702846" y="1008870"/>
                  </a:lnTo>
                  <a:lnTo>
                    <a:pt x="709051" y="962092"/>
                  </a:lnTo>
                  <a:lnTo>
                    <a:pt x="705652" y="896516"/>
                  </a:lnTo>
                  <a:lnTo>
                    <a:pt x="656037" y="908179"/>
                  </a:lnTo>
                  <a:cubicBezTo>
                    <a:pt x="598624" y="927316"/>
                    <a:pt x="549413" y="962826"/>
                    <a:pt x="525111" y="1023200"/>
                  </a:cubicBezTo>
                  <a:cubicBezTo>
                    <a:pt x="494148" y="1100825"/>
                    <a:pt x="523671" y="1161199"/>
                    <a:pt x="567234" y="1224089"/>
                  </a:cubicBezTo>
                  <a:cubicBezTo>
                    <a:pt x="568314" y="1225886"/>
                    <a:pt x="566154" y="1228042"/>
                    <a:pt x="563994" y="1226964"/>
                  </a:cubicBezTo>
                  <a:cubicBezTo>
                    <a:pt x="495588" y="1189590"/>
                    <a:pt x="486588" y="1083216"/>
                    <a:pt x="512510" y="1018169"/>
                  </a:cubicBezTo>
                  <a:cubicBezTo>
                    <a:pt x="536002" y="958604"/>
                    <a:pt x="590883" y="912986"/>
                    <a:pt x="652397" y="893293"/>
                  </a:cubicBezTo>
                  <a:lnTo>
                    <a:pt x="710328" y="883510"/>
                  </a:lnTo>
                  <a:lnTo>
                    <a:pt x="698974" y="861084"/>
                  </a:lnTo>
                  <a:cubicBezTo>
                    <a:pt x="697128" y="850227"/>
                    <a:pt x="697938" y="838603"/>
                    <a:pt x="699739" y="826529"/>
                  </a:cubicBezTo>
                  <a:cubicBezTo>
                    <a:pt x="706941" y="776432"/>
                    <a:pt x="722785" y="733182"/>
                    <a:pt x="719904" y="681282"/>
                  </a:cubicBezTo>
                  <a:cubicBezTo>
                    <a:pt x="718554" y="652494"/>
                    <a:pt x="726875" y="641141"/>
                    <a:pt x="740331" y="638689"/>
                  </a:cubicBezTo>
                  <a:lnTo>
                    <a:pt x="755204" y="638887"/>
                  </a:lnTo>
                  <a:lnTo>
                    <a:pt x="755530" y="635764"/>
                  </a:lnTo>
                  <a:cubicBezTo>
                    <a:pt x="807696" y="590342"/>
                    <a:pt x="709480" y="522568"/>
                    <a:pt x="689333" y="482553"/>
                  </a:cubicBezTo>
                  <a:cubicBezTo>
                    <a:pt x="672784" y="449748"/>
                    <a:pt x="669186" y="412977"/>
                    <a:pt x="677101" y="376927"/>
                  </a:cubicBezTo>
                  <a:cubicBezTo>
                    <a:pt x="696168" y="291850"/>
                    <a:pt x="769201" y="240299"/>
                    <a:pt x="845112" y="209296"/>
                  </a:cubicBezTo>
                  <a:cubicBezTo>
                    <a:pt x="853386" y="206052"/>
                    <a:pt x="857703" y="220111"/>
                    <a:pt x="849069" y="222995"/>
                  </a:cubicBezTo>
                  <a:lnTo>
                    <a:pt x="838742" y="228836"/>
                  </a:lnTo>
                  <a:lnTo>
                    <a:pt x="874190" y="249350"/>
                  </a:lnTo>
                  <a:cubicBezTo>
                    <a:pt x="887653" y="252778"/>
                    <a:pt x="902152" y="253580"/>
                    <a:pt x="917101" y="254826"/>
                  </a:cubicBezTo>
                  <a:cubicBezTo>
                    <a:pt x="941955" y="256963"/>
                    <a:pt x="978337" y="266224"/>
                    <a:pt x="1002111" y="255539"/>
                  </a:cubicBezTo>
                  <a:lnTo>
                    <a:pt x="1007654" y="257149"/>
                  </a:lnTo>
                  <a:lnTo>
                    <a:pt x="1008258" y="254409"/>
                  </a:lnTo>
                  <a:lnTo>
                    <a:pt x="1014148" y="254884"/>
                  </a:lnTo>
                  <a:lnTo>
                    <a:pt x="1027408" y="198648"/>
                  </a:lnTo>
                  <a:cubicBezTo>
                    <a:pt x="1034245" y="175291"/>
                    <a:pt x="1042881" y="152564"/>
                    <a:pt x="1054575" y="132981"/>
                  </a:cubicBezTo>
                  <a:cubicBezTo>
                    <a:pt x="1058173" y="127232"/>
                    <a:pt x="1064291" y="122560"/>
                    <a:pt x="1067169" y="116811"/>
                  </a:cubicBezTo>
                  <a:cubicBezTo>
                    <a:pt x="1068249" y="114655"/>
                    <a:pt x="1081203" y="60756"/>
                    <a:pt x="1079763" y="57163"/>
                  </a:cubicBezTo>
                  <a:cubicBezTo>
                    <a:pt x="1072567" y="40275"/>
                    <a:pt x="1021111" y="33807"/>
                    <a:pt x="1003839" y="29854"/>
                  </a:cubicBezTo>
                  <a:cubicBezTo>
                    <a:pt x="979370" y="24464"/>
                    <a:pt x="953102" y="16200"/>
                    <a:pt x="927914" y="15481"/>
                  </a:cubicBezTo>
                  <a:cubicBezTo>
                    <a:pt x="889771" y="14763"/>
                    <a:pt x="885094" y="42431"/>
                    <a:pt x="880416" y="71177"/>
                  </a:cubicBezTo>
                  <a:cubicBezTo>
                    <a:pt x="873219" y="116452"/>
                    <a:pt x="865663" y="162446"/>
                    <a:pt x="850909" y="206283"/>
                  </a:cubicBezTo>
                  <a:cubicBezTo>
                    <a:pt x="850550" y="208080"/>
                    <a:pt x="846951" y="208080"/>
                    <a:pt x="847311" y="205924"/>
                  </a:cubicBezTo>
                  <a:cubicBezTo>
                    <a:pt x="850909" y="166039"/>
                    <a:pt x="863144" y="126154"/>
                    <a:pt x="864583" y="86269"/>
                  </a:cubicBezTo>
                  <a:cubicBezTo>
                    <a:pt x="865663" y="67224"/>
                    <a:pt x="854868" y="43149"/>
                    <a:pt x="865303" y="25183"/>
                  </a:cubicBezTo>
                  <a:cubicBezTo>
                    <a:pt x="878077" y="2905"/>
                    <a:pt x="904435" y="-1587"/>
                    <a:pt x="932187" y="435"/>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0" name="Freeform 9">
              <a:extLst>
                <a:ext uri="{FF2B5EF4-FFF2-40B4-BE49-F238E27FC236}">
                  <a16:creationId xmlns:a16="http://schemas.microsoft.com/office/drawing/2014/main" id="{BDF8DFA4-EBDC-1F4F-A6AC-4DD0495BFA1F}"/>
                </a:ext>
              </a:extLst>
            </p:cNvPr>
            <p:cNvSpPr>
              <a:spLocks noChangeArrowheads="1"/>
            </p:cNvSpPr>
            <p:nvPr/>
          </p:nvSpPr>
          <p:spPr bwMode="auto">
            <a:xfrm>
              <a:off x="9552416" y="3645108"/>
              <a:ext cx="1219134" cy="1509598"/>
            </a:xfrm>
            <a:custGeom>
              <a:avLst/>
              <a:gdLst>
                <a:gd name="connsiteX0" fmla="*/ 856910 w 1219947"/>
                <a:gd name="connsiteY0" fmla="*/ 1353560 h 1510384"/>
                <a:gd name="connsiteX1" fmla="*/ 858359 w 1219947"/>
                <a:gd name="connsiteY1" fmla="*/ 1355369 h 1510384"/>
                <a:gd name="connsiteX2" fmla="*/ 819256 w 1219947"/>
                <a:gd name="connsiteY2" fmla="*/ 1381050 h 1510384"/>
                <a:gd name="connsiteX3" fmla="*/ 818894 w 1219947"/>
                <a:gd name="connsiteY3" fmla="*/ 1379965 h 1510384"/>
                <a:gd name="connsiteX4" fmla="*/ 856910 w 1219947"/>
                <a:gd name="connsiteY4" fmla="*/ 1353560 h 1510384"/>
                <a:gd name="connsiteX5" fmla="*/ 1076660 w 1219947"/>
                <a:gd name="connsiteY5" fmla="*/ 1264299 h 1510384"/>
                <a:gd name="connsiteX6" fmla="*/ 1077032 w 1219947"/>
                <a:gd name="connsiteY6" fmla="*/ 1267473 h 1510384"/>
                <a:gd name="connsiteX7" fmla="*/ 1055452 w 1219947"/>
                <a:gd name="connsiteY7" fmla="*/ 1268664 h 1510384"/>
                <a:gd name="connsiteX8" fmla="*/ 1055452 w 1219947"/>
                <a:gd name="connsiteY8" fmla="*/ 1267473 h 1510384"/>
                <a:gd name="connsiteX9" fmla="*/ 1076660 w 1219947"/>
                <a:gd name="connsiteY9" fmla="*/ 1264299 h 1510384"/>
                <a:gd name="connsiteX10" fmla="*/ 1165992 w 1219947"/>
                <a:gd name="connsiteY10" fmla="*/ 1264223 h 1510384"/>
                <a:gd name="connsiteX11" fmla="*/ 1183401 w 1219947"/>
                <a:gd name="connsiteY11" fmla="*/ 1264979 h 1510384"/>
                <a:gd name="connsiteX12" fmla="*/ 1183031 w 1219947"/>
                <a:gd name="connsiteY12" fmla="*/ 1268003 h 1510384"/>
                <a:gd name="connsiteX13" fmla="*/ 1166733 w 1219947"/>
                <a:gd name="connsiteY13" fmla="*/ 1269892 h 1510384"/>
                <a:gd name="connsiteX14" fmla="*/ 1165992 w 1219947"/>
                <a:gd name="connsiteY14" fmla="*/ 1264223 h 1510384"/>
                <a:gd name="connsiteX15" fmla="*/ 626293 w 1219947"/>
                <a:gd name="connsiteY15" fmla="*/ 1210720 h 1510384"/>
                <a:gd name="connsiteX16" fmla="*/ 706835 w 1219947"/>
                <a:gd name="connsiteY16" fmla="*/ 1211117 h 1510384"/>
                <a:gd name="connsiteX17" fmla="*/ 706835 w 1219947"/>
                <a:gd name="connsiteY17" fmla="*/ 1213895 h 1510384"/>
                <a:gd name="connsiteX18" fmla="*/ 626293 w 1219947"/>
                <a:gd name="connsiteY18" fmla="*/ 1213498 h 1510384"/>
                <a:gd name="connsiteX19" fmla="*/ 626293 w 1219947"/>
                <a:gd name="connsiteY19" fmla="*/ 1210720 h 1510384"/>
                <a:gd name="connsiteX20" fmla="*/ 629839 w 1219947"/>
                <a:gd name="connsiteY20" fmla="*/ 1144026 h 1510384"/>
                <a:gd name="connsiteX21" fmla="*/ 663098 w 1219947"/>
                <a:gd name="connsiteY21" fmla="*/ 1149696 h 1510384"/>
                <a:gd name="connsiteX22" fmla="*/ 662737 w 1219947"/>
                <a:gd name="connsiteY22" fmla="*/ 1150830 h 1510384"/>
                <a:gd name="connsiteX23" fmla="*/ 629116 w 1219947"/>
                <a:gd name="connsiteY23" fmla="*/ 1146672 h 1510384"/>
                <a:gd name="connsiteX24" fmla="*/ 629839 w 1219947"/>
                <a:gd name="connsiteY24" fmla="*/ 1144026 h 1510384"/>
                <a:gd name="connsiteX25" fmla="*/ 550283 w 1219947"/>
                <a:gd name="connsiteY25" fmla="*/ 949076 h 1510384"/>
                <a:gd name="connsiteX26" fmla="*/ 622865 w 1219947"/>
                <a:gd name="connsiteY26" fmla="*/ 949421 h 1510384"/>
                <a:gd name="connsiteX27" fmla="*/ 623938 w 1219947"/>
                <a:gd name="connsiteY27" fmla="*/ 951837 h 1510384"/>
                <a:gd name="connsiteX28" fmla="*/ 548853 w 1219947"/>
                <a:gd name="connsiteY28" fmla="*/ 952182 h 1510384"/>
                <a:gd name="connsiteX29" fmla="*/ 550283 w 1219947"/>
                <a:gd name="connsiteY29" fmla="*/ 949076 h 1510384"/>
                <a:gd name="connsiteX30" fmla="*/ 427230 w 1219947"/>
                <a:gd name="connsiteY30" fmla="*/ 606560 h 1510384"/>
                <a:gd name="connsiteX31" fmla="*/ 508383 w 1219947"/>
                <a:gd name="connsiteY31" fmla="*/ 639850 h 1510384"/>
                <a:gd name="connsiteX32" fmla="*/ 508021 w 1219947"/>
                <a:gd name="connsiteY32" fmla="*/ 641640 h 1510384"/>
                <a:gd name="connsiteX33" fmla="*/ 425057 w 1219947"/>
                <a:gd name="connsiteY33" fmla="*/ 609423 h 1510384"/>
                <a:gd name="connsiteX34" fmla="*/ 427230 w 1219947"/>
                <a:gd name="connsiteY34" fmla="*/ 606560 h 1510384"/>
                <a:gd name="connsiteX35" fmla="*/ 922638 w 1219947"/>
                <a:gd name="connsiteY35" fmla="*/ 595566 h 1510384"/>
                <a:gd name="connsiteX36" fmla="*/ 930290 w 1219947"/>
                <a:gd name="connsiteY36" fmla="*/ 615482 h 1510384"/>
                <a:gd name="connsiteX37" fmla="*/ 935942 w 1219947"/>
                <a:gd name="connsiteY37" fmla="*/ 635351 h 1510384"/>
                <a:gd name="connsiteX38" fmla="*/ 935899 w 1219947"/>
                <a:gd name="connsiteY38" fmla="*/ 637185 h 1510384"/>
                <a:gd name="connsiteX39" fmla="*/ 467020 w 1219947"/>
                <a:gd name="connsiteY39" fmla="*/ 582416 h 1510384"/>
                <a:gd name="connsiteX40" fmla="*/ 513885 w 1219947"/>
                <a:gd name="connsiteY40" fmla="*/ 597278 h 1510384"/>
                <a:gd name="connsiteX41" fmla="*/ 513885 w 1219947"/>
                <a:gd name="connsiteY41" fmla="*/ 598764 h 1510384"/>
                <a:gd name="connsiteX42" fmla="*/ 465947 w 1219947"/>
                <a:gd name="connsiteY42" fmla="*/ 585017 h 1510384"/>
                <a:gd name="connsiteX43" fmla="*/ 467020 w 1219947"/>
                <a:gd name="connsiteY43" fmla="*/ 582416 h 1510384"/>
                <a:gd name="connsiteX44" fmla="*/ 845469 w 1219947"/>
                <a:gd name="connsiteY44" fmla="*/ 561475 h 1510384"/>
                <a:gd name="connsiteX45" fmla="*/ 879199 w 1219947"/>
                <a:gd name="connsiteY45" fmla="*/ 571393 h 1510384"/>
                <a:gd name="connsiteX46" fmla="*/ 896922 w 1219947"/>
                <a:gd name="connsiteY46" fmla="*/ 594114 h 1510384"/>
                <a:gd name="connsiteX47" fmla="*/ 935625 w 1219947"/>
                <a:gd name="connsiteY47" fmla="*/ 648931 h 1510384"/>
                <a:gd name="connsiteX48" fmla="*/ 935899 w 1219947"/>
                <a:gd name="connsiteY48" fmla="*/ 637185 h 1510384"/>
                <a:gd name="connsiteX49" fmla="*/ 942859 w 1219947"/>
                <a:gd name="connsiteY49" fmla="*/ 659029 h 1510384"/>
                <a:gd name="connsiteX50" fmla="*/ 939966 w 1219947"/>
                <a:gd name="connsiteY50" fmla="*/ 661193 h 1510384"/>
                <a:gd name="connsiteX51" fmla="*/ 899454 w 1219947"/>
                <a:gd name="connsiteY51" fmla="*/ 611785 h 1510384"/>
                <a:gd name="connsiteX52" fmla="*/ 859666 w 1219947"/>
                <a:gd name="connsiteY52" fmla="*/ 569229 h 1510384"/>
                <a:gd name="connsiteX53" fmla="*/ 811197 w 1219947"/>
                <a:gd name="connsiteY53" fmla="*/ 572836 h 1510384"/>
                <a:gd name="connsiteX54" fmla="*/ 810112 w 1219947"/>
                <a:gd name="connsiteY54" fmla="*/ 567787 h 1510384"/>
                <a:gd name="connsiteX55" fmla="*/ 845469 w 1219947"/>
                <a:gd name="connsiteY55" fmla="*/ 561475 h 1510384"/>
                <a:gd name="connsiteX56" fmla="*/ 907236 w 1219947"/>
                <a:gd name="connsiteY56" fmla="*/ 556039 h 1510384"/>
                <a:gd name="connsiteX57" fmla="*/ 915912 w 1219947"/>
                <a:gd name="connsiteY57" fmla="*/ 574458 h 1510384"/>
                <a:gd name="connsiteX58" fmla="*/ 922638 w 1219947"/>
                <a:gd name="connsiteY58" fmla="*/ 595566 h 1510384"/>
                <a:gd name="connsiteX59" fmla="*/ 922604 w 1219947"/>
                <a:gd name="connsiteY59" fmla="*/ 595477 h 1510384"/>
                <a:gd name="connsiteX60" fmla="*/ 916816 w 1219947"/>
                <a:gd name="connsiteY60" fmla="*/ 581491 h 1510384"/>
                <a:gd name="connsiteX61" fmla="*/ 910775 w 1219947"/>
                <a:gd name="connsiteY61" fmla="*/ 565133 h 1510384"/>
                <a:gd name="connsiteX62" fmla="*/ 485022 w 1219947"/>
                <a:gd name="connsiteY62" fmla="*/ 548709 h 1510384"/>
                <a:gd name="connsiteX63" fmla="*/ 520582 w 1219947"/>
                <a:gd name="connsiteY63" fmla="*/ 559168 h 1510384"/>
                <a:gd name="connsiteX64" fmla="*/ 519856 w 1219947"/>
                <a:gd name="connsiteY64" fmla="*/ 560289 h 1510384"/>
                <a:gd name="connsiteX65" fmla="*/ 484659 w 1219947"/>
                <a:gd name="connsiteY65" fmla="*/ 551324 h 1510384"/>
                <a:gd name="connsiteX66" fmla="*/ 485022 w 1219947"/>
                <a:gd name="connsiteY66" fmla="*/ 548709 h 1510384"/>
                <a:gd name="connsiteX67" fmla="*/ 491217 w 1219947"/>
                <a:gd name="connsiteY67" fmla="*/ 520124 h 1510384"/>
                <a:gd name="connsiteX68" fmla="*/ 541729 w 1219947"/>
                <a:gd name="connsiteY68" fmla="*/ 529921 h 1510384"/>
                <a:gd name="connsiteX69" fmla="*/ 541729 w 1219947"/>
                <a:gd name="connsiteY69" fmla="*/ 532098 h 1510384"/>
                <a:gd name="connsiteX70" fmla="*/ 490495 w 1219947"/>
                <a:gd name="connsiteY70" fmla="*/ 524115 h 1510384"/>
                <a:gd name="connsiteX71" fmla="*/ 491217 w 1219947"/>
                <a:gd name="connsiteY71" fmla="*/ 520124 h 1510384"/>
                <a:gd name="connsiteX72" fmla="*/ 888562 w 1219947"/>
                <a:gd name="connsiteY72" fmla="*/ 516396 h 1510384"/>
                <a:gd name="connsiteX73" fmla="*/ 891231 w 1219947"/>
                <a:gd name="connsiteY73" fmla="*/ 519567 h 1510384"/>
                <a:gd name="connsiteX74" fmla="*/ 901579 w 1219947"/>
                <a:gd name="connsiteY74" fmla="*/ 541505 h 1510384"/>
                <a:gd name="connsiteX75" fmla="*/ 907236 w 1219947"/>
                <a:gd name="connsiteY75" fmla="*/ 556039 h 1510384"/>
                <a:gd name="connsiteX76" fmla="*/ 874858 w 1219947"/>
                <a:gd name="connsiteY76" fmla="*/ 493855 h 1510384"/>
                <a:gd name="connsiteX77" fmla="*/ 878114 w 1219947"/>
                <a:gd name="connsiteY77" fmla="*/ 494215 h 1510384"/>
                <a:gd name="connsiteX78" fmla="*/ 888562 w 1219947"/>
                <a:gd name="connsiteY78" fmla="*/ 516396 h 1510384"/>
                <a:gd name="connsiteX79" fmla="*/ 881731 w 1219947"/>
                <a:gd name="connsiteY79" fmla="*/ 508280 h 1510384"/>
                <a:gd name="connsiteX80" fmla="*/ 843751 w 1219947"/>
                <a:gd name="connsiteY80" fmla="*/ 533165 h 1510384"/>
                <a:gd name="connsiteX81" fmla="*/ 802155 w 1219947"/>
                <a:gd name="connsiteY81" fmla="*/ 559492 h 1510384"/>
                <a:gd name="connsiteX82" fmla="*/ 801431 w 1219947"/>
                <a:gd name="connsiteY82" fmla="*/ 558410 h 1510384"/>
                <a:gd name="connsiteX83" fmla="*/ 874858 w 1219947"/>
                <a:gd name="connsiteY83" fmla="*/ 493855 h 1510384"/>
                <a:gd name="connsiteX84" fmla="*/ 617083 w 1219947"/>
                <a:gd name="connsiteY84" fmla="*/ 346878 h 1510384"/>
                <a:gd name="connsiteX85" fmla="*/ 617010 w 1219947"/>
                <a:gd name="connsiteY85" fmla="*/ 347036 h 1510384"/>
                <a:gd name="connsiteX86" fmla="*/ 616840 w 1219947"/>
                <a:gd name="connsiteY86" fmla="*/ 346964 h 1510384"/>
                <a:gd name="connsiteX87" fmla="*/ 619614 w 1219947"/>
                <a:gd name="connsiteY87" fmla="*/ 341458 h 1510384"/>
                <a:gd name="connsiteX88" fmla="*/ 618674 w 1219947"/>
                <a:gd name="connsiteY88" fmla="*/ 346315 h 1510384"/>
                <a:gd name="connsiteX89" fmla="*/ 617083 w 1219947"/>
                <a:gd name="connsiteY89" fmla="*/ 346878 h 1510384"/>
                <a:gd name="connsiteX90" fmla="*/ 713645 w 1219947"/>
                <a:gd name="connsiteY90" fmla="*/ 312619 h 1510384"/>
                <a:gd name="connsiteX91" fmla="*/ 677979 w 1219947"/>
                <a:gd name="connsiteY91" fmla="*/ 355196 h 1510384"/>
                <a:gd name="connsiteX92" fmla="*/ 549654 w 1219947"/>
                <a:gd name="connsiteY92" fmla="*/ 401073 h 1510384"/>
                <a:gd name="connsiteX93" fmla="*/ 488492 w 1219947"/>
                <a:gd name="connsiteY93" fmla="*/ 392835 h 1510384"/>
                <a:gd name="connsiteX94" fmla="*/ 494443 w 1219947"/>
                <a:gd name="connsiteY94" fmla="*/ 411121 h 1510384"/>
                <a:gd name="connsiteX95" fmla="*/ 524368 w 1219947"/>
                <a:gd name="connsiteY95" fmla="*/ 494869 h 1510384"/>
                <a:gd name="connsiteX96" fmla="*/ 542340 w 1219947"/>
                <a:gd name="connsiteY96" fmla="*/ 506065 h 1510384"/>
                <a:gd name="connsiteX97" fmla="*/ 543494 w 1219947"/>
                <a:gd name="connsiteY97" fmla="*/ 506067 h 1510384"/>
                <a:gd name="connsiteX98" fmla="*/ 523622 w 1219947"/>
                <a:gd name="connsiteY98" fmla="*/ 451703 h 1510384"/>
                <a:gd name="connsiteX99" fmla="*/ 525439 w 1219947"/>
                <a:gd name="connsiteY99" fmla="*/ 450986 h 1510384"/>
                <a:gd name="connsiteX100" fmla="*/ 545211 w 1219947"/>
                <a:gd name="connsiteY100" fmla="*/ 506070 h 1510384"/>
                <a:gd name="connsiteX101" fmla="*/ 568286 w 1219947"/>
                <a:gd name="connsiteY101" fmla="*/ 506104 h 1510384"/>
                <a:gd name="connsiteX102" fmla="*/ 539866 w 1219947"/>
                <a:gd name="connsiteY102" fmla="*/ 440473 h 1510384"/>
                <a:gd name="connsiteX103" fmla="*/ 542423 w 1219947"/>
                <a:gd name="connsiteY103" fmla="*/ 439023 h 1510384"/>
                <a:gd name="connsiteX104" fmla="*/ 564293 w 1219947"/>
                <a:gd name="connsiteY104" fmla="*/ 481889 h 1510384"/>
                <a:gd name="connsiteX105" fmla="*/ 572274 w 1219947"/>
                <a:gd name="connsiteY105" fmla="*/ 506110 h 1510384"/>
                <a:gd name="connsiteX106" fmla="*/ 583963 w 1219947"/>
                <a:gd name="connsiteY106" fmla="*/ 506127 h 1510384"/>
                <a:gd name="connsiteX107" fmla="*/ 603713 w 1219947"/>
                <a:gd name="connsiteY107" fmla="*/ 501195 h 1510384"/>
                <a:gd name="connsiteX108" fmla="*/ 591445 w 1219947"/>
                <a:gd name="connsiteY108" fmla="*/ 477142 h 1510384"/>
                <a:gd name="connsiteX109" fmla="*/ 574787 w 1219947"/>
                <a:gd name="connsiteY109" fmla="*/ 438324 h 1510384"/>
                <a:gd name="connsiteX110" fmla="*/ 579157 w 1219947"/>
                <a:gd name="connsiteY110" fmla="*/ 436537 h 1510384"/>
                <a:gd name="connsiteX111" fmla="*/ 597135 w 1219947"/>
                <a:gd name="connsiteY111" fmla="*/ 474775 h 1510384"/>
                <a:gd name="connsiteX112" fmla="*/ 607220 w 1219947"/>
                <a:gd name="connsiteY112" fmla="*/ 500319 h 1510384"/>
                <a:gd name="connsiteX113" fmla="*/ 632311 w 1219947"/>
                <a:gd name="connsiteY113" fmla="*/ 494052 h 1510384"/>
                <a:gd name="connsiteX114" fmla="*/ 651665 w 1219947"/>
                <a:gd name="connsiteY114" fmla="*/ 487383 h 1510384"/>
                <a:gd name="connsiteX115" fmla="*/ 662227 w 1219947"/>
                <a:gd name="connsiteY115" fmla="*/ 483321 h 1510384"/>
                <a:gd name="connsiteX116" fmla="*/ 616054 w 1219947"/>
                <a:gd name="connsiteY116" fmla="*/ 403430 h 1510384"/>
                <a:gd name="connsiteX117" fmla="*/ 619667 w 1219947"/>
                <a:gd name="connsiteY117" fmla="*/ 400910 h 1510384"/>
                <a:gd name="connsiteX118" fmla="*/ 664579 w 1219947"/>
                <a:gd name="connsiteY118" fmla="*/ 482416 h 1510384"/>
                <a:gd name="connsiteX119" fmla="*/ 664668 w 1219947"/>
                <a:gd name="connsiteY119" fmla="*/ 482382 h 1510384"/>
                <a:gd name="connsiteX120" fmla="*/ 700316 w 1219947"/>
                <a:gd name="connsiteY120" fmla="*/ 467060 h 1510384"/>
                <a:gd name="connsiteX121" fmla="*/ 702293 w 1219947"/>
                <a:gd name="connsiteY121" fmla="*/ 465739 h 1510384"/>
                <a:gd name="connsiteX122" fmla="*/ 671619 w 1219947"/>
                <a:gd name="connsiteY122" fmla="*/ 395145 h 1510384"/>
                <a:gd name="connsiteX123" fmla="*/ 674516 w 1219947"/>
                <a:gd name="connsiteY123" fmla="*/ 392978 h 1510384"/>
                <a:gd name="connsiteX124" fmla="*/ 695922 w 1219947"/>
                <a:gd name="connsiteY124" fmla="*/ 435947 h 1510384"/>
                <a:gd name="connsiteX125" fmla="*/ 705264 w 1219947"/>
                <a:gd name="connsiteY125" fmla="*/ 463755 h 1510384"/>
                <a:gd name="connsiteX126" fmla="*/ 735470 w 1219947"/>
                <a:gd name="connsiteY126" fmla="*/ 443578 h 1510384"/>
                <a:gd name="connsiteX127" fmla="*/ 738881 w 1219947"/>
                <a:gd name="connsiteY127" fmla="*/ 438398 h 1510384"/>
                <a:gd name="connsiteX128" fmla="*/ 724863 w 1219947"/>
                <a:gd name="connsiteY128" fmla="*/ 406144 h 1510384"/>
                <a:gd name="connsiteX129" fmla="*/ 700884 w 1219947"/>
                <a:gd name="connsiteY129" fmla="*/ 357216 h 1510384"/>
                <a:gd name="connsiteX130" fmla="*/ 705147 w 1219947"/>
                <a:gd name="connsiteY130" fmla="*/ 354351 h 1510384"/>
                <a:gd name="connsiteX131" fmla="*/ 730902 w 1219947"/>
                <a:gd name="connsiteY131" fmla="*/ 403189 h 1510384"/>
                <a:gd name="connsiteX132" fmla="*/ 741782 w 1219947"/>
                <a:gd name="connsiteY132" fmla="*/ 433991 h 1510384"/>
                <a:gd name="connsiteX133" fmla="*/ 749192 w 1219947"/>
                <a:gd name="connsiteY133" fmla="*/ 422736 h 1510384"/>
                <a:gd name="connsiteX134" fmla="*/ 748712 w 1219947"/>
                <a:gd name="connsiteY134" fmla="*/ 409369 h 1510384"/>
                <a:gd name="connsiteX135" fmla="*/ 742132 w 1219947"/>
                <a:gd name="connsiteY135" fmla="*/ 392071 h 1510384"/>
                <a:gd name="connsiteX136" fmla="*/ 663225 w 1219947"/>
                <a:gd name="connsiteY136" fmla="*/ 290722 h 1510384"/>
                <a:gd name="connsiteX137" fmla="*/ 647311 w 1219947"/>
                <a:gd name="connsiteY137" fmla="*/ 292508 h 1510384"/>
                <a:gd name="connsiteX138" fmla="*/ 606345 w 1219947"/>
                <a:gd name="connsiteY138" fmla="*/ 300910 h 1510384"/>
                <a:gd name="connsiteX139" fmla="*/ 606341 w 1219947"/>
                <a:gd name="connsiteY139" fmla="*/ 300911 h 1510384"/>
                <a:gd name="connsiteX140" fmla="*/ 621552 w 1219947"/>
                <a:gd name="connsiteY140" fmla="*/ 337307 h 1510384"/>
                <a:gd name="connsiteX141" fmla="*/ 619614 w 1219947"/>
                <a:gd name="connsiteY141" fmla="*/ 341458 h 1510384"/>
                <a:gd name="connsiteX142" fmla="*/ 620653 w 1219947"/>
                <a:gd name="connsiteY142" fmla="*/ 336091 h 1510384"/>
                <a:gd name="connsiteX143" fmla="*/ 610762 w 1219947"/>
                <a:gd name="connsiteY143" fmla="*/ 333940 h 1510384"/>
                <a:gd name="connsiteX144" fmla="*/ 613023 w 1219947"/>
                <a:gd name="connsiteY144" fmla="*/ 339363 h 1510384"/>
                <a:gd name="connsiteX145" fmla="*/ 606643 w 1219947"/>
                <a:gd name="connsiteY145" fmla="*/ 342338 h 1510384"/>
                <a:gd name="connsiteX146" fmla="*/ 606799 w 1219947"/>
                <a:gd name="connsiteY146" fmla="*/ 342712 h 1510384"/>
                <a:gd name="connsiteX147" fmla="*/ 616840 w 1219947"/>
                <a:gd name="connsiteY147" fmla="*/ 346964 h 1510384"/>
                <a:gd name="connsiteX148" fmla="*/ 586198 w 1219947"/>
                <a:gd name="connsiteY148" fmla="*/ 357800 h 1510384"/>
                <a:gd name="connsiteX149" fmla="*/ 560739 w 1219947"/>
                <a:gd name="connsiteY149" fmla="*/ 341991 h 1510384"/>
                <a:gd name="connsiteX150" fmla="*/ 551681 w 1219947"/>
                <a:gd name="connsiteY150" fmla="*/ 322084 h 1510384"/>
                <a:gd name="connsiteX151" fmla="*/ 523602 w 1219947"/>
                <a:gd name="connsiteY151" fmla="*/ 337797 h 1510384"/>
                <a:gd name="connsiteX152" fmla="*/ 494804 w 1219947"/>
                <a:gd name="connsiteY152" fmla="*/ 367630 h 1510384"/>
                <a:gd name="connsiteX153" fmla="*/ 491244 w 1219947"/>
                <a:gd name="connsiteY153" fmla="*/ 377914 h 1510384"/>
                <a:gd name="connsiteX154" fmla="*/ 550195 w 1219947"/>
                <a:gd name="connsiteY154" fmla="*/ 385517 h 1510384"/>
                <a:gd name="connsiteX155" fmla="*/ 667792 w 1219947"/>
                <a:gd name="connsiteY155" fmla="*/ 343309 h 1510384"/>
                <a:gd name="connsiteX156" fmla="*/ 704674 w 1219947"/>
                <a:gd name="connsiteY156" fmla="*/ 299692 h 1510384"/>
                <a:gd name="connsiteX157" fmla="*/ 701003 w 1219947"/>
                <a:gd name="connsiteY157" fmla="*/ 295642 h 1510384"/>
                <a:gd name="connsiteX158" fmla="*/ 663225 w 1219947"/>
                <a:gd name="connsiteY158" fmla="*/ 290722 h 1510384"/>
                <a:gd name="connsiteX159" fmla="*/ 401326 w 1219947"/>
                <a:gd name="connsiteY159" fmla="*/ 1086 h 1510384"/>
                <a:gd name="connsiteX160" fmla="*/ 433764 w 1219947"/>
                <a:gd name="connsiteY160" fmla="*/ 1551 h 1510384"/>
                <a:gd name="connsiteX161" fmla="*/ 473656 w 1219947"/>
                <a:gd name="connsiteY161" fmla="*/ 20941 h 1510384"/>
                <a:gd name="connsiteX162" fmla="*/ 546705 w 1219947"/>
                <a:gd name="connsiteY162" fmla="*/ 158225 h 1510384"/>
                <a:gd name="connsiteX163" fmla="*/ 600945 w 1219947"/>
                <a:gd name="connsiteY163" fmla="*/ 288001 h 1510384"/>
                <a:gd name="connsiteX164" fmla="*/ 608497 w 1219947"/>
                <a:gd name="connsiteY164" fmla="*/ 285381 h 1510384"/>
                <a:gd name="connsiteX165" fmla="*/ 655153 w 1219947"/>
                <a:gd name="connsiteY165" fmla="*/ 275031 h 1510384"/>
                <a:gd name="connsiteX166" fmla="*/ 726629 w 1219947"/>
                <a:gd name="connsiteY166" fmla="*/ 302213 h 1510384"/>
                <a:gd name="connsiteX167" fmla="*/ 719398 w 1219947"/>
                <a:gd name="connsiteY167" fmla="*/ 299027 h 1510384"/>
                <a:gd name="connsiteX168" fmla="*/ 721047 w 1219947"/>
                <a:gd name="connsiteY168" fmla="*/ 303783 h 1510384"/>
                <a:gd name="connsiteX169" fmla="*/ 716233 w 1219947"/>
                <a:gd name="connsiteY169" fmla="*/ 309530 h 1510384"/>
                <a:gd name="connsiteX170" fmla="*/ 721672 w 1219947"/>
                <a:gd name="connsiteY170" fmla="*/ 311918 h 1510384"/>
                <a:gd name="connsiteX171" fmla="*/ 726629 w 1219947"/>
                <a:gd name="connsiteY171" fmla="*/ 302213 h 1510384"/>
                <a:gd name="connsiteX172" fmla="*/ 746278 w 1219947"/>
                <a:gd name="connsiteY172" fmla="*/ 353387 h 1510384"/>
                <a:gd name="connsiteX173" fmla="*/ 755943 w 1219947"/>
                <a:gd name="connsiteY173" fmla="*/ 382120 h 1510384"/>
                <a:gd name="connsiteX174" fmla="*/ 793328 w 1219947"/>
                <a:gd name="connsiteY174" fmla="*/ 384498 h 1510384"/>
                <a:gd name="connsiteX175" fmla="*/ 918029 w 1219947"/>
                <a:gd name="connsiteY175" fmla="*/ 441009 h 1510384"/>
                <a:gd name="connsiteX176" fmla="*/ 957257 w 1219947"/>
                <a:gd name="connsiteY176" fmla="*/ 541024 h 1510384"/>
                <a:gd name="connsiteX177" fmla="*/ 1008001 w 1219947"/>
                <a:gd name="connsiteY177" fmla="*/ 677376 h 1510384"/>
                <a:gd name="connsiteX178" fmla="*/ 1218177 w 1219947"/>
                <a:gd name="connsiteY178" fmla="*/ 1273869 h 1510384"/>
                <a:gd name="connsiteX179" fmla="*/ 1203421 w 1219947"/>
                <a:gd name="connsiteY179" fmla="*/ 1278906 h 1510384"/>
                <a:gd name="connsiteX180" fmla="*/ 1140791 w 1219947"/>
                <a:gd name="connsiteY180" fmla="*/ 1089392 h 1510384"/>
                <a:gd name="connsiteX181" fmla="*/ 1116819 w 1219947"/>
                <a:gd name="connsiteY181" fmla="*/ 1142212 h 1510384"/>
                <a:gd name="connsiteX182" fmla="*/ 1115390 w 1219947"/>
                <a:gd name="connsiteY182" fmla="*/ 1141853 h 1510384"/>
                <a:gd name="connsiteX183" fmla="*/ 1140197 w 1219947"/>
                <a:gd name="connsiteY183" fmla="*/ 1087595 h 1510384"/>
                <a:gd name="connsiteX184" fmla="*/ 1122559 w 1219947"/>
                <a:gd name="connsiteY184" fmla="*/ 1034222 h 1510384"/>
                <a:gd name="connsiteX185" fmla="*/ 1102162 w 1219947"/>
                <a:gd name="connsiteY185" fmla="*/ 1077487 h 1510384"/>
                <a:gd name="connsiteX186" fmla="*/ 1061974 w 1219947"/>
                <a:gd name="connsiteY186" fmla="*/ 1109237 h 1510384"/>
                <a:gd name="connsiteX187" fmla="*/ 1060901 w 1219947"/>
                <a:gd name="connsiteY187" fmla="*/ 1106729 h 1510384"/>
                <a:gd name="connsiteX188" fmla="*/ 1098541 w 1219947"/>
                <a:gd name="connsiteY188" fmla="*/ 1074666 h 1510384"/>
                <a:gd name="connsiteX189" fmla="*/ 1121528 w 1219947"/>
                <a:gd name="connsiteY189" fmla="*/ 1031102 h 1510384"/>
                <a:gd name="connsiteX190" fmla="*/ 1113314 w 1219947"/>
                <a:gd name="connsiteY190" fmla="*/ 1006247 h 1510384"/>
                <a:gd name="connsiteX191" fmla="*/ 1013760 w 1219947"/>
                <a:gd name="connsiteY191" fmla="*/ 737097 h 1510384"/>
                <a:gd name="connsiteX192" fmla="*/ 921628 w 1219947"/>
                <a:gd name="connsiteY192" fmla="*/ 489937 h 1510384"/>
                <a:gd name="connsiteX193" fmla="*/ 827697 w 1219947"/>
                <a:gd name="connsiteY193" fmla="*/ 407911 h 1510384"/>
                <a:gd name="connsiteX194" fmla="*/ 764520 w 1219947"/>
                <a:gd name="connsiteY194" fmla="*/ 399139 h 1510384"/>
                <a:gd name="connsiteX195" fmla="*/ 763952 w 1219947"/>
                <a:gd name="connsiteY195" fmla="*/ 395724 h 1510384"/>
                <a:gd name="connsiteX196" fmla="*/ 758616 w 1219947"/>
                <a:gd name="connsiteY196" fmla="*/ 390064 h 1510384"/>
                <a:gd name="connsiteX197" fmla="*/ 761529 w 1219947"/>
                <a:gd name="connsiteY197" fmla="*/ 398724 h 1510384"/>
                <a:gd name="connsiteX198" fmla="*/ 764520 w 1219947"/>
                <a:gd name="connsiteY198" fmla="*/ 399139 h 1510384"/>
                <a:gd name="connsiteX199" fmla="*/ 767236 w 1219947"/>
                <a:gd name="connsiteY199" fmla="*/ 415466 h 1510384"/>
                <a:gd name="connsiteX200" fmla="*/ 765303 w 1219947"/>
                <a:gd name="connsiteY200" fmla="*/ 421022 h 1510384"/>
                <a:gd name="connsiteX201" fmla="*/ 765522 w 1219947"/>
                <a:gd name="connsiteY201" fmla="*/ 423252 h 1510384"/>
                <a:gd name="connsiteX202" fmla="*/ 759438 w 1219947"/>
                <a:gd name="connsiteY202" fmla="*/ 440595 h 1510384"/>
                <a:gd name="connsiteX203" fmla="*/ 748653 w 1219947"/>
                <a:gd name="connsiteY203" fmla="*/ 453443 h 1510384"/>
                <a:gd name="connsiteX204" fmla="*/ 749197 w 1219947"/>
                <a:gd name="connsiteY204" fmla="*/ 454983 h 1510384"/>
                <a:gd name="connsiteX205" fmla="*/ 746711 w 1219947"/>
                <a:gd name="connsiteY205" fmla="*/ 456415 h 1510384"/>
                <a:gd name="connsiteX206" fmla="*/ 746522 w 1219947"/>
                <a:gd name="connsiteY206" fmla="*/ 455982 h 1510384"/>
                <a:gd name="connsiteX207" fmla="*/ 741608 w 1219947"/>
                <a:gd name="connsiteY207" fmla="*/ 461835 h 1510384"/>
                <a:gd name="connsiteX208" fmla="*/ 717931 w 1219947"/>
                <a:gd name="connsiteY208" fmla="*/ 478695 h 1510384"/>
                <a:gd name="connsiteX209" fmla="*/ 682646 w 1219947"/>
                <a:gd name="connsiteY209" fmla="*/ 495191 h 1510384"/>
                <a:gd name="connsiteX210" fmla="*/ 849802 w 1219947"/>
                <a:gd name="connsiteY210" fmla="*/ 888620 h 1510384"/>
                <a:gd name="connsiteX211" fmla="*/ 1040378 w 1219947"/>
                <a:gd name="connsiteY211" fmla="*/ 1338493 h 1510384"/>
                <a:gd name="connsiteX212" fmla="*/ 1019163 w 1219947"/>
                <a:gd name="connsiteY212" fmla="*/ 1407593 h 1510384"/>
                <a:gd name="connsiteX213" fmla="*/ 975654 w 1219947"/>
                <a:gd name="connsiteY213" fmla="*/ 1324457 h 1510384"/>
                <a:gd name="connsiteX214" fmla="*/ 965979 w 1219947"/>
                <a:gd name="connsiteY214" fmla="*/ 1301838 h 1510384"/>
                <a:gd name="connsiteX215" fmla="*/ 955930 w 1219947"/>
                <a:gd name="connsiteY215" fmla="*/ 1306062 h 1510384"/>
                <a:gd name="connsiteX216" fmla="*/ 937938 w 1219947"/>
                <a:gd name="connsiteY216" fmla="*/ 1311557 h 1510384"/>
                <a:gd name="connsiteX217" fmla="*/ 937938 w 1219947"/>
                <a:gd name="connsiteY217" fmla="*/ 1310458 h 1510384"/>
                <a:gd name="connsiteX218" fmla="*/ 954872 w 1219947"/>
                <a:gd name="connsiteY218" fmla="*/ 1302765 h 1510384"/>
                <a:gd name="connsiteX219" fmla="*/ 964922 w 1219947"/>
                <a:gd name="connsiteY219" fmla="*/ 1299367 h 1510384"/>
                <a:gd name="connsiteX220" fmla="*/ 629146 w 1219947"/>
                <a:gd name="connsiteY220" fmla="*/ 514389 h 1510384"/>
                <a:gd name="connsiteX221" fmla="*/ 603686 w 1219947"/>
                <a:gd name="connsiteY221" fmla="*/ 522321 h 1510384"/>
                <a:gd name="connsiteX222" fmla="*/ 579226 w 1219947"/>
                <a:gd name="connsiteY222" fmla="*/ 521458 h 1510384"/>
                <a:gd name="connsiteX223" fmla="*/ 577360 w 1219947"/>
                <a:gd name="connsiteY223" fmla="*/ 521542 h 1510384"/>
                <a:gd name="connsiteX224" fmla="*/ 579314 w 1219947"/>
                <a:gd name="connsiteY224" fmla="*/ 527473 h 1510384"/>
                <a:gd name="connsiteX225" fmla="*/ 577853 w 1219947"/>
                <a:gd name="connsiteY225" fmla="*/ 528198 h 1510384"/>
                <a:gd name="connsiteX226" fmla="*/ 575017 w 1219947"/>
                <a:gd name="connsiteY226" fmla="*/ 521647 h 1510384"/>
                <a:gd name="connsiteX227" fmla="*/ 551188 w 1219947"/>
                <a:gd name="connsiteY227" fmla="*/ 522720 h 1510384"/>
                <a:gd name="connsiteX228" fmla="*/ 552331 w 1219947"/>
                <a:gd name="connsiteY228" fmla="*/ 525905 h 1510384"/>
                <a:gd name="connsiteX229" fmla="*/ 550877 w 1219947"/>
                <a:gd name="connsiteY229" fmla="*/ 526264 h 1510384"/>
                <a:gd name="connsiteX230" fmla="*/ 549608 w 1219947"/>
                <a:gd name="connsiteY230" fmla="*/ 522791 h 1510384"/>
                <a:gd name="connsiteX231" fmla="*/ 544602 w 1219947"/>
                <a:gd name="connsiteY231" fmla="*/ 523016 h 1510384"/>
                <a:gd name="connsiteX232" fmla="*/ 510438 w 1219947"/>
                <a:gd name="connsiteY232" fmla="*/ 506940 h 1510384"/>
                <a:gd name="connsiteX233" fmla="*/ 504818 w 1219947"/>
                <a:gd name="connsiteY233" fmla="*/ 494346 h 1510384"/>
                <a:gd name="connsiteX234" fmla="*/ 506572 w 1219947"/>
                <a:gd name="connsiteY234" fmla="*/ 492767 h 1510384"/>
                <a:gd name="connsiteX235" fmla="*/ 502620 w 1219947"/>
                <a:gd name="connsiteY235" fmla="*/ 483860 h 1510384"/>
                <a:gd name="connsiteX236" fmla="*/ 499479 w 1219947"/>
                <a:gd name="connsiteY236" fmla="*/ 482382 h 1510384"/>
                <a:gd name="connsiteX237" fmla="*/ 504818 w 1219947"/>
                <a:gd name="connsiteY237" fmla="*/ 494346 h 1510384"/>
                <a:gd name="connsiteX238" fmla="*/ 466594 w 1219947"/>
                <a:gd name="connsiteY238" fmla="*/ 528747 h 1510384"/>
                <a:gd name="connsiteX239" fmla="*/ 431460 w 1219947"/>
                <a:gd name="connsiteY239" fmla="*/ 577720 h 1510384"/>
                <a:gd name="connsiteX240" fmla="*/ 454853 w 1219947"/>
                <a:gd name="connsiteY240" fmla="*/ 735298 h 1510384"/>
                <a:gd name="connsiteX241" fmla="*/ 566868 w 1219947"/>
                <a:gd name="connsiteY241" fmla="*/ 1058954 h 1510384"/>
                <a:gd name="connsiteX242" fmla="*/ 646530 w 1219947"/>
                <a:gd name="connsiteY242" fmla="*/ 1276266 h 1510384"/>
                <a:gd name="connsiteX243" fmla="*/ 707434 w 1219947"/>
                <a:gd name="connsiteY243" fmla="*/ 1286434 h 1510384"/>
                <a:gd name="connsiteX244" fmla="*/ 769972 w 1219947"/>
                <a:gd name="connsiteY244" fmla="*/ 1283298 h 1510384"/>
                <a:gd name="connsiteX245" fmla="*/ 770332 w 1219947"/>
                <a:gd name="connsiteY245" fmla="*/ 1285807 h 1510384"/>
                <a:gd name="connsiteX246" fmla="*/ 707254 w 1219947"/>
                <a:gd name="connsiteY246" fmla="*/ 1291587 h 1510384"/>
                <a:gd name="connsiteX247" fmla="*/ 647462 w 1219947"/>
                <a:gd name="connsiteY247" fmla="*/ 1278808 h 1510384"/>
                <a:gd name="connsiteX248" fmla="*/ 665218 w 1219947"/>
                <a:gd name="connsiteY248" fmla="*/ 1327244 h 1510384"/>
                <a:gd name="connsiteX249" fmla="*/ 698566 w 1219947"/>
                <a:gd name="connsiteY249" fmla="*/ 1335655 h 1510384"/>
                <a:gd name="connsiteX250" fmla="*/ 734680 w 1219947"/>
                <a:gd name="connsiteY250" fmla="*/ 1333906 h 1510384"/>
                <a:gd name="connsiteX251" fmla="*/ 735041 w 1219947"/>
                <a:gd name="connsiteY251" fmla="*/ 1337054 h 1510384"/>
                <a:gd name="connsiteX252" fmla="*/ 698205 w 1219947"/>
                <a:gd name="connsiteY252" fmla="*/ 1340596 h 1510384"/>
                <a:gd name="connsiteX253" fmla="*/ 666583 w 1219947"/>
                <a:gd name="connsiteY253" fmla="*/ 1330967 h 1510384"/>
                <a:gd name="connsiteX254" fmla="*/ 684821 w 1219947"/>
                <a:gd name="connsiteY254" fmla="*/ 1380720 h 1510384"/>
                <a:gd name="connsiteX255" fmla="*/ 712353 w 1219947"/>
                <a:gd name="connsiteY255" fmla="*/ 1447321 h 1510384"/>
                <a:gd name="connsiteX256" fmla="*/ 726164 w 1219947"/>
                <a:gd name="connsiteY256" fmla="*/ 1463393 h 1510384"/>
                <a:gd name="connsiteX257" fmla="*/ 739718 w 1219947"/>
                <a:gd name="connsiteY257" fmla="*/ 1438100 h 1510384"/>
                <a:gd name="connsiteX258" fmla="*/ 765190 w 1219947"/>
                <a:gd name="connsiteY258" fmla="*/ 1420238 h 1510384"/>
                <a:gd name="connsiteX259" fmla="*/ 766280 w 1219947"/>
                <a:gd name="connsiteY259" fmla="*/ 1422060 h 1510384"/>
                <a:gd name="connsiteX260" fmla="*/ 744259 w 1219947"/>
                <a:gd name="connsiteY260" fmla="*/ 1441973 h 1510384"/>
                <a:gd name="connsiteX261" fmla="*/ 728657 w 1219947"/>
                <a:gd name="connsiteY261" fmla="*/ 1466294 h 1510384"/>
                <a:gd name="connsiteX262" fmla="*/ 734115 w 1219947"/>
                <a:gd name="connsiteY262" fmla="*/ 1472646 h 1510384"/>
                <a:gd name="connsiteX263" fmla="*/ 767956 w 1219947"/>
                <a:gd name="connsiteY263" fmla="*/ 1488290 h 1510384"/>
                <a:gd name="connsiteX264" fmla="*/ 948620 w 1219947"/>
                <a:gd name="connsiteY264" fmla="*/ 1477497 h 1510384"/>
                <a:gd name="connsiteX265" fmla="*/ 1108411 w 1219947"/>
                <a:gd name="connsiteY265" fmla="*/ 1404464 h 1510384"/>
                <a:gd name="connsiteX266" fmla="*/ 1203421 w 1219947"/>
                <a:gd name="connsiteY266" fmla="*/ 1278906 h 1510384"/>
                <a:gd name="connsiteX267" fmla="*/ 1218177 w 1219947"/>
                <a:gd name="connsiteY267" fmla="*/ 1273869 h 1510384"/>
                <a:gd name="connsiteX268" fmla="*/ 1152677 w 1219947"/>
                <a:gd name="connsiteY268" fmla="*/ 1391872 h 1510384"/>
                <a:gd name="connsiteX269" fmla="*/ 959057 w 1219947"/>
                <a:gd name="connsiteY269" fmla="*/ 1490808 h 1510384"/>
                <a:gd name="connsiteX270" fmla="*/ 774434 w 1219947"/>
                <a:gd name="connsiteY270" fmla="*/ 1505918 h 1510384"/>
                <a:gd name="connsiteX271" fmla="*/ 688420 w 1219947"/>
                <a:gd name="connsiteY271" fmla="*/ 1432526 h 1510384"/>
                <a:gd name="connsiteX272" fmla="*/ 552382 w 1219947"/>
                <a:gd name="connsiteY272" fmla="*/ 1063406 h 1510384"/>
                <a:gd name="connsiteX273" fmla="*/ 417424 w 1219947"/>
                <a:gd name="connsiteY273" fmla="*/ 674138 h 1510384"/>
                <a:gd name="connsiteX274" fmla="*/ 424982 w 1219947"/>
                <a:gd name="connsiteY274" fmla="*/ 557933 h 1510384"/>
                <a:gd name="connsiteX275" fmla="*/ 460206 w 1219947"/>
                <a:gd name="connsiteY275" fmla="*/ 513367 h 1510384"/>
                <a:gd name="connsiteX276" fmla="*/ 500003 w 1219947"/>
                <a:gd name="connsiteY276" fmla="*/ 477962 h 1510384"/>
                <a:gd name="connsiteX277" fmla="*/ 486511 w 1219947"/>
                <a:gd name="connsiteY277" fmla="*/ 447559 h 1510384"/>
                <a:gd name="connsiteX278" fmla="*/ 472450 w 1219947"/>
                <a:gd name="connsiteY278" fmla="*/ 396385 h 1510384"/>
                <a:gd name="connsiteX279" fmla="*/ 541099 w 1219947"/>
                <a:gd name="connsiteY279" fmla="*/ 311569 h 1510384"/>
                <a:gd name="connsiteX280" fmla="*/ 545946 w 1219947"/>
                <a:gd name="connsiteY280" fmla="*/ 309480 h 1510384"/>
                <a:gd name="connsiteX281" fmla="*/ 539733 w 1219947"/>
                <a:gd name="connsiteY281" fmla="*/ 295825 h 1510384"/>
                <a:gd name="connsiteX282" fmla="*/ 521156 w 1219947"/>
                <a:gd name="connsiteY282" fmla="*/ 248307 h 1510384"/>
                <a:gd name="connsiteX283" fmla="*/ 451705 w 1219947"/>
                <a:gd name="connsiteY283" fmla="*/ 83277 h 1510384"/>
                <a:gd name="connsiteX284" fmla="*/ 358146 w 1219947"/>
                <a:gd name="connsiteY284" fmla="*/ 80755 h 1510384"/>
                <a:gd name="connsiteX285" fmla="*/ 302370 w 1219947"/>
                <a:gd name="connsiteY285" fmla="*/ 127237 h 1510384"/>
                <a:gd name="connsiteX286" fmla="*/ 21330 w 1219947"/>
                <a:gd name="connsiteY286" fmla="*/ 343793 h 1510384"/>
                <a:gd name="connsiteX287" fmla="*/ 13774 w 1219947"/>
                <a:gd name="connsiteY287" fmla="*/ 342352 h 1510384"/>
                <a:gd name="connsiteX288" fmla="*/ 2618 w 1219947"/>
                <a:gd name="connsiteY288" fmla="*/ 330101 h 1510384"/>
                <a:gd name="connsiteX289" fmla="*/ 1539 w 1219947"/>
                <a:gd name="connsiteY289" fmla="*/ 319291 h 1510384"/>
                <a:gd name="connsiteX290" fmla="*/ 48319 w 1219947"/>
                <a:gd name="connsiteY290" fmla="*/ 260558 h 1510384"/>
                <a:gd name="connsiteX291" fmla="*/ 123526 w 1219947"/>
                <a:gd name="connsiteY291" fmla="*/ 198942 h 1510384"/>
                <a:gd name="connsiteX292" fmla="*/ 310646 w 1219947"/>
                <a:gd name="connsiteY292" fmla="*/ 44723 h 1510384"/>
                <a:gd name="connsiteX293" fmla="*/ 401326 w 1219947"/>
                <a:gd name="connsiteY293" fmla="*/ 1086 h 151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1219947" h="1510384">
                  <a:moveTo>
                    <a:pt x="856910" y="1353560"/>
                  </a:moveTo>
                  <a:cubicBezTo>
                    <a:pt x="857635" y="1353198"/>
                    <a:pt x="859083" y="1354645"/>
                    <a:pt x="858359" y="1355369"/>
                  </a:cubicBezTo>
                  <a:cubicBezTo>
                    <a:pt x="847497" y="1366220"/>
                    <a:pt x="832652" y="1373454"/>
                    <a:pt x="819256" y="1381050"/>
                  </a:cubicBezTo>
                  <a:cubicBezTo>
                    <a:pt x="818894" y="1381412"/>
                    <a:pt x="818170" y="1380688"/>
                    <a:pt x="818894" y="1379965"/>
                  </a:cubicBezTo>
                  <a:cubicBezTo>
                    <a:pt x="830842" y="1370922"/>
                    <a:pt x="842790" y="1359709"/>
                    <a:pt x="856910" y="1353560"/>
                  </a:cubicBezTo>
                  <a:close/>
                  <a:moveTo>
                    <a:pt x="1076660" y="1264299"/>
                  </a:moveTo>
                  <a:cubicBezTo>
                    <a:pt x="1078148" y="1264695"/>
                    <a:pt x="1078148" y="1266680"/>
                    <a:pt x="1077032" y="1267473"/>
                  </a:cubicBezTo>
                  <a:cubicBezTo>
                    <a:pt x="1070335" y="1270251"/>
                    <a:pt x="1062521" y="1268664"/>
                    <a:pt x="1055452" y="1268664"/>
                  </a:cubicBezTo>
                  <a:cubicBezTo>
                    <a:pt x="1054708" y="1268664"/>
                    <a:pt x="1054708" y="1267473"/>
                    <a:pt x="1055452" y="1267473"/>
                  </a:cubicBezTo>
                  <a:cubicBezTo>
                    <a:pt x="1062149" y="1266283"/>
                    <a:pt x="1069591" y="1262711"/>
                    <a:pt x="1076660" y="1264299"/>
                  </a:cubicBezTo>
                  <a:close/>
                  <a:moveTo>
                    <a:pt x="1165992" y="1264223"/>
                  </a:moveTo>
                  <a:cubicBezTo>
                    <a:pt x="1171548" y="1263845"/>
                    <a:pt x="1178216" y="1262711"/>
                    <a:pt x="1183401" y="1264979"/>
                  </a:cubicBezTo>
                  <a:cubicBezTo>
                    <a:pt x="1184513" y="1265735"/>
                    <a:pt x="1184142" y="1267625"/>
                    <a:pt x="1183031" y="1268003"/>
                  </a:cubicBezTo>
                  <a:cubicBezTo>
                    <a:pt x="1178216" y="1270270"/>
                    <a:pt x="1171919" y="1269514"/>
                    <a:pt x="1166733" y="1269892"/>
                  </a:cubicBezTo>
                  <a:cubicBezTo>
                    <a:pt x="1163029" y="1269892"/>
                    <a:pt x="1162658" y="1264223"/>
                    <a:pt x="1165992" y="1264223"/>
                  </a:cubicBezTo>
                  <a:close/>
                  <a:moveTo>
                    <a:pt x="626293" y="1210720"/>
                  </a:moveTo>
                  <a:cubicBezTo>
                    <a:pt x="652900" y="1210720"/>
                    <a:pt x="680227" y="1208736"/>
                    <a:pt x="706835" y="1211117"/>
                  </a:cubicBezTo>
                  <a:cubicBezTo>
                    <a:pt x="708273" y="1211514"/>
                    <a:pt x="707914" y="1213498"/>
                    <a:pt x="706835" y="1213895"/>
                  </a:cubicBezTo>
                  <a:cubicBezTo>
                    <a:pt x="680227" y="1216276"/>
                    <a:pt x="652900" y="1213895"/>
                    <a:pt x="626293" y="1213498"/>
                  </a:cubicBezTo>
                  <a:cubicBezTo>
                    <a:pt x="624854" y="1213498"/>
                    <a:pt x="624495" y="1210720"/>
                    <a:pt x="626293" y="1210720"/>
                  </a:cubicBezTo>
                  <a:close/>
                  <a:moveTo>
                    <a:pt x="629839" y="1144026"/>
                  </a:moveTo>
                  <a:cubicBezTo>
                    <a:pt x="641046" y="1145538"/>
                    <a:pt x="651891" y="1147428"/>
                    <a:pt x="663098" y="1149696"/>
                  </a:cubicBezTo>
                  <a:cubicBezTo>
                    <a:pt x="663821" y="1149696"/>
                    <a:pt x="663821" y="1151208"/>
                    <a:pt x="662737" y="1150830"/>
                  </a:cubicBezTo>
                  <a:cubicBezTo>
                    <a:pt x="651530" y="1149696"/>
                    <a:pt x="640684" y="1148184"/>
                    <a:pt x="629116" y="1146672"/>
                  </a:cubicBezTo>
                  <a:cubicBezTo>
                    <a:pt x="627670" y="1146294"/>
                    <a:pt x="628031" y="1143648"/>
                    <a:pt x="629839" y="1144026"/>
                  </a:cubicBezTo>
                  <a:close/>
                  <a:moveTo>
                    <a:pt x="550283" y="949076"/>
                  </a:moveTo>
                  <a:cubicBezTo>
                    <a:pt x="574954" y="958739"/>
                    <a:pt x="597837" y="956668"/>
                    <a:pt x="622865" y="949421"/>
                  </a:cubicBezTo>
                  <a:cubicBezTo>
                    <a:pt x="624295" y="949076"/>
                    <a:pt x="625725" y="951147"/>
                    <a:pt x="623938" y="951837"/>
                  </a:cubicBezTo>
                  <a:cubicBezTo>
                    <a:pt x="600697" y="963916"/>
                    <a:pt x="572451" y="962190"/>
                    <a:pt x="548853" y="952182"/>
                  </a:cubicBezTo>
                  <a:cubicBezTo>
                    <a:pt x="546708" y="951492"/>
                    <a:pt x="548138" y="948386"/>
                    <a:pt x="550283" y="949076"/>
                  </a:cubicBezTo>
                  <a:close/>
                  <a:moveTo>
                    <a:pt x="427230" y="606560"/>
                  </a:moveTo>
                  <a:cubicBezTo>
                    <a:pt x="451866" y="623026"/>
                    <a:pt x="479400" y="633049"/>
                    <a:pt x="508383" y="639850"/>
                  </a:cubicBezTo>
                  <a:cubicBezTo>
                    <a:pt x="509833" y="639850"/>
                    <a:pt x="509470" y="641640"/>
                    <a:pt x="508021" y="641640"/>
                  </a:cubicBezTo>
                  <a:cubicBezTo>
                    <a:pt x="477589" y="639134"/>
                    <a:pt x="449692" y="626605"/>
                    <a:pt x="425057" y="609423"/>
                  </a:cubicBezTo>
                  <a:cubicBezTo>
                    <a:pt x="422883" y="607991"/>
                    <a:pt x="425419" y="605486"/>
                    <a:pt x="427230" y="606560"/>
                  </a:cubicBezTo>
                  <a:close/>
                  <a:moveTo>
                    <a:pt x="922638" y="595566"/>
                  </a:moveTo>
                  <a:lnTo>
                    <a:pt x="930290" y="615482"/>
                  </a:lnTo>
                  <a:cubicBezTo>
                    <a:pt x="932732" y="622469"/>
                    <a:pt x="934834" y="629434"/>
                    <a:pt x="935942" y="635351"/>
                  </a:cubicBezTo>
                  <a:lnTo>
                    <a:pt x="935899" y="637185"/>
                  </a:lnTo>
                  <a:close/>
                  <a:moveTo>
                    <a:pt x="467020" y="582416"/>
                  </a:moveTo>
                  <a:cubicBezTo>
                    <a:pt x="481687" y="589847"/>
                    <a:pt x="497428" y="594677"/>
                    <a:pt x="513885" y="597278"/>
                  </a:cubicBezTo>
                  <a:cubicBezTo>
                    <a:pt x="514600" y="597278"/>
                    <a:pt x="514600" y="598764"/>
                    <a:pt x="513885" y="598764"/>
                  </a:cubicBezTo>
                  <a:cubicBezTo>
                    <a:pt x="496713" y="597650"/>
                    <a:pt x="480972" y="592448"/>
                    <a:pt x="465947" y="585017"/>
                  </a:cubicBezTo>
                  <a:cubicBezTo>
                    <a:pt x="464158" y="583902"/>
                    <a:pt x="465231" y="581673"/>
                    <a:pt x="467020" y="582416"/>
                  </a:cubicBezTo>
                  <a:close/>
                  <a:moveTo>
                    <a:pt x="845469" y="561475"/>
                  </a:moveTo>
                  <a:cubicBezTo>
                    <a:pt x="857406" y="561295"/>
                    <a:pt x="869071" y="563819"/>
                    <a:pt x="879199" y="571393"/>
                  </a:cubicBezTo>
                  <a:cubicBezTo>
                    <a:pt x="887518" y="577524"/>
                    <a:pt x="891859" y="585819"/>
                    <a:pt x="896922" y="594114"/>
                  </a:cubicBezTo>
                  <a:cubicBezTo>
                    <a:pt x="898369" y="597359"/>
                    <a:pt x="930923" y="656505"/>
                    <a:pt x="935625" y="648931"/>
                  </a:cubicBezTo>
                  <a:lnTo>
                    <a:pt x="935899" y="637185"/>
                  </a:lnTo>
                  <a:lnTo>
                    <a:pt x="942859" y="659029"/>
                  </a:lnTo>
                  <a:cubicBezTo>
                    <a:pt x="943221" y="660472"/>
                    <a:pt x="941413" y="662275"/>
                    <a:pt x="939966" y="661193"/>
                  </a:cubicBezTo>
                  <a:cubicBezTo>
                    <a:pt x="923689" y="646407"/>
                    <a:pt x="910667" y="630539"/>
                    <a:pt x="899454" y="611785"/>
                  </a:cubicBezTo>
                  <a:cubicBezTo>
                    <a:pt x="890412" y="595917"/>
                    <a:pt x="878475" y="576442"/>
                    <a:pt x="859666" y="569229"/>
                  </a:cubicBezTo>
                  <a:cubicBezTo>
                    <a:pt x="845921" y="564180"/>
                    <a:pt x="825304" y="570672"/>
                    <a:pt x="811197" y="572836"/>
                  </a:cubicBezTo>
                  <a:cubicBezTo>
                    <a:pt x="808304" y="573557"/>
                    <a:pt x="807580" y="568508"/>
                    <a:pt x="810112" y="567787"/>
                  </a:cubicBezTo>
                  <a:cubicBezTo>
                    <a:pt x="821325" y="564541"/>
                    <a:pt x="833533" y="561656"/>
                    <a:pt x="845469" y="561475"/>
                  </a:cubicBezTo>
                  <a:close/>
                  <a:moveTo>
                    <a:pt x="907236" y="556039"/>
                  </a:moveTo>
                  <a:lnTo>
                    <a:pt x="915912" y="574458"/>
                  </a:lnTo>
                  <a:lnTo>
                    <a:pt x="922638" y="595566"/>
                  </a:lnTo>
                  <a:lnTo>
                    <a:pt x="922604" y="595477"/>
                  </a:lnTo>
                  <a:cubicBezTo>
                    <a:pt x="920140" y="589470"/>
                    <a:pt x="917992" y="584467"/>
                    <a:pt x="916816" y="581491"/>
                  </a:cubicBezTo>
                  <a:cubicBezTo>
                    <a:pt x="915550" y="578245"/>
                    <a:pt x="913425" y="572295"/>
                    <a:pt x="910775" y="565133"/>
                  </a:cubicBezTo>
                  <a:close/>
                  <a:moveTo>
                    <a:pt x="485022" y="548709"/>
                  </a:moveTo>
                  <a:cubicBezTo>
                    <a:pt x="496996" y="552071"/>
                    <a:pt x="508608" y="555059"/>
                    <a:pt x="520582" y="559168"/>
                  </a:cubicBezTo>
                  <a:cubicBezTo>
                    <a:pt x="520945" y="559168"/>
                    <a:pt x="520582" y="560662"/>
                    <a:pt x="519856" y="560289"/>
                  </a:cubicBezTo>
                  <a:cubicBezTo>
                    <a:pt x="507882" y="558048"/>
                    <a:pt x="496271" y="554686"/>
                    <a:pt x="484659" y="551324"/>
                  </a:cubicBezTo>
                  <a:cubicBezTo>
                    <a:pt x="483208" y="550950"/>
                    <a:pt x="483571" y="548336"/>
                    <a:pt x="485022" y="548709"/>
                  </a:cubicBezTo>
                  <a:close/>
                  <a:moveTo>
                    <a:pt x="491217" y="520124"/>
                  </a:moveTo>
                  <a:cubicBezTo>
                    <a:pt x="507814" y="523026"/>
                    <a:pt x="525493" y="524841"/>
                    <a:pt x="541729" y="529921"/>
                  </a:cubicBezTo>
                  <a:cubicBezTo>
                    <a:pt x="542811" y="529921"/>
                    <a:pt x="543172" y="532098"/>
                    <a:pt x="541729" y="532098"/>
                  </a:cubicBezTo>
                  <a:cubicBezTo>
                    <a:pt x="524411" y="531009"/>
                    <a:pt x="507453" y="527018"/>
                    <a:pt x="490495" y="524115"/>
                  </a:cubicBezTo>
                  <a:cubicBezTo>
                    <a:pt x="487970" y="523752"/>
                    <a:pt x="488691" y="519761"/>
                    <a:pt x="491217" y="520124"/>
                  </a:cubicBezTo>
                  <a:close/>
                  <a:moveTo>
                    <a:pt x="888562" y="516396"/>
                  </a:moveTo>
                  <a:lnTo>
                    <a:pt x="891231" y="519567"/>
                  </a:lnTo>
                  <a:cubicBezTo>
                    <a:pt x="894650" y="525602"/>
                    <a:pt x="898211" y="533413"/>
                    <a:pt x="901579" y="541505"/>
                  </a:cubicBezTo>
                  <a:lnTo>
                    <a:pt x="907236" y="556039"/>
                  </a:lnTo>
                  <a:close/>
                  <a:moveTo>
                    <a:pt x="874858" y="493855"/>
                  </a:moveTo>
                  <a:cubicBezTo>
                    <a:pt x="875582" y="493133"/>
                    <a:pt x="877390" y="492773"/>
                    <a:pt x="878114" y="494215"/>
                  </a:cubicBezTo>
                  <a:lnTo>
                    <a:pt x="888562" y="516396"/>
                  </a:lnTo>
                  <a:lnTo>
                    <a:pt x="881731" y="508280"/>
                  </a:lnTo>
                  <a:cubicBezTo>
                    <a:pt x="865815" y="502871"/>
                    <a:pt x="855326" y="523427"/>
                    <a:pt x="843751" y="533165"/>
                  </a:cubicBezTo>
                  <a:cubicBezTo>
                    <a:pt x="830730" y="543984"/>
                    <a:pt x="816985" y="551918"/>
                    <a:pt x="802155" y="559492"/>
                  </a:cubicBezTo>
                  <a:cubicBezTo>
                    <a:pt x="801431" y="559852"/>
                    <a:pt x="800708" y="558770"/>
                    <a:pt x="801431" y="558410"/>
                  </a:cubicBezTo>
                  <a:cubicBezTo>
                    <a:pt x="829645" y="541099"/>
                    <a:pt x="853879" y="519821"/>
                    <a:pt x="874858" y="493855"/>
                  </a:cubicBezTo>
                  <a:close/>
                  <a:moveTo>
                    <a:pt x="617083" y="346878"/>
                  </a:moveTo>
                  <a:lnTo>
                    <a:pt x="617010" y="347036"/>
                  </a:lnTo>
                  <a:lnTo>
                    <a:pt x="616840" y="346964"/>
                  </a:lnTo>
                  <a:close/>
                  <a:moveTo>
                    <a:pt x="619614" y="341458"/>
                  </a:moveTo>
                  <a:lnTo>
                    <a:pt x="618674" y="346315"/>
                  </a:lnTo>
                  <a:lnTo>
                    <a:pt x="617083" y="346878"/>
                  </a:lnTo>
                  <a:close/>
                  <a:moveTo>
                    <a:pt x="713645" y="312619"/>
                  </a:moveTo>
                  <a:lnTo>
                    <a:pt x="677979" y="355196"/>
                  </a:lnTo>
                  <a:cubicBezTo>
                    <a:pt x="642506" y="383526"/>
                    <a:pt x="595584" y="399581"/>
                    <a:pt x="549654" y="401073"/>
                  </a:cubicBezTo>
                  <a:lnTo>
                    <a:pt x="488492" y="392835"/>
                  </a:lnTo>
                  <a:lnTo>
                    <a:pt x="494443" y="411121"/>
                  </a:lnTo>
                  <a:cubicBezTo>
                    <a:pt x="502735" y="434844"/>
                    <a:pt x="509586" y="476898"/>
                    <a:pt x="524368" y="494869"/>
                  </a:cubicBezTo>
                  <a:lnTo>
                    <a:pt x="542340" y="506065"/>
                  </a:lnTo>
                  <a:lnTo>
                    <a:pt x="543494" y="506067"/>
                  </a:lnTo>
                  <a:lnTo>
                    <a:pt x="523622" y="451703"/>
                  </a:lnTo>
                  <a:cubicBezTo>
                    <a:pt x="522895" y="450269"/>
                    <a:pt x="525075" y="449911"/>
                    <a:pt x="525439" y="450986"/>
                  </a:cubicBezTo>
                  <a:lnTo>
                    <a:pt x="545211" y="506070"/>
                  </a:lnTo>
                  <a:lnTo>
                    <a:pt x="568286" y="506104"/>
                  </a:lnTo>
                  <a:lnTo>
                    <a:pt x="539866" y="440473"/>
                  </a:lnTo>
                  <a:cubicBezTo>
                    <a:pt x="538770" y="439023"/>
                    <a:pt x="541327" y="437211"/>
                    <a:pt x="542423" y="439023"/>
                  </a:cubicBezTo>
                  <a:cubicBezTo>
                    <a:pt x="550641" y="452980"/>
                    <a:pt x="558038" y="467208"/>
                    <a:pt x="564293" y="481889"/>
                  </a:cubicBezTo>
                  <a:lnTo>
                    <a:pt x="572274" y="506110"/>
                  </a:lnTo>
                  <a:lnTo>
                    <a:pt x="583963" y="506127"/>
                  </a:lnTo>
                  <a:lnTo>
                    <a:pt x="603713" y="501195"/>
                  </a:lnTo>
                  <a:lnTo>
                    <a:pt x="591445" y="477142"/>
                  </a:lnTo>
                  <a:cubicBezTo>
                    <a:pt x="585711" y="464143"/>
                    <a:pt x="580431" y="451011"/>
                    <a:pt x="574787" y="438324"/>
                  </a:cubicBezTo>
                  <a:cubicBezTo>
                    <a:pt x="573695" y="435465"/>
                    <a:pt x="578064" y="434036"/>
                    <a:pt x="579157" y="436537"/>
                  </a:cubicBezTo>
                  <a:cubicBezTo>
                    <a:pt x="584982" y="449224"/>
                    <a:pt x="591263" y="461910"/>
                    <a:pt x="597135" y="474775"/>
                  </a:cubicBezTo>
                  <a:lnTo>
                    <a:pt x="607220" y="500319"/>
                  </a:lnTo>
                  <a:lnTo>
                    <a:pt x="632311" y="494052"/>
                  </a:lnTo>
                  <a:cubicBezTo>
                    <a:pt x="639560" y="491725"/>
                    <a:pt x="646142" y="489415"/>
                    <a:pt x="651665" y="487383"/>
                  </a:cubicBezTo>
                  <a:lnTo>
                    <a:pt x="662227" y="483321"/>
                  </a:lnTo>
                  <a:lnTo>
                    <a:pt x="616054" y="403430"/>
                  </a:lnTo>
                  <a:cubicBezTo>
                    <a:pt x="614970" y="401270"/>
                    <a:pt x="618222" y="399111"/>
                    <a:pt x="619667" y="400910"/>
                  </a:cubicBezTo>
                  <a:lnTo>
                    <a:pt x="664579" y="482416"/>
                  </a:lnTo>
                  <a:lnTo>
                    <a:pt x="664668" y="482382"/>
                  </a:lnTo>
                  <a:cubicBezTo>
                    <a:pt x="674520" y="478470"/>
                    <a:pt x="687459" y="473445"/>
                    <a:pt x="700316" y="467060"/>
                  </a:cubicBezTo>
                  <a:lnTo>
                    <a:pt x="702293" y="465739"/>
                  </a:lnTo>
                  <a:lnTo>
                    <a:pt x="671619" y="395145"/>
                  </a:lnTo>
                  <a:cubicBezTo>
                    <a:pt x="670533" y="392978"/>
                    <a:pt x="673429" y="391173"/>
                    <a:pt x="674516" y="392978"/>
                  </a:cubicBezTo>
                  <a:cubicBezTo>
                    <a:pt x="682119" y="406880"/>
                    <a:pt x="689541" y="421233"/>
                    <a:pt x="695922" y="435947"/>
                  </a:cubicBezTo>
                  <a:lnTo>
                    <a:pt x="705264" y="463755"/>
                  </a:lnTo>
                  <a:lnTo>
                    <a:pt x="735470" y="443578"/>
                  </a:lnTo>
                  <a:lnTo>
                    <a:pt x="738881" y="438398"/>
                  </a:lnTo>
                  <a:lnTo>
                    <a:pt x="724863" y="406144"/>
                  </a:lnTo>
                  <a:cubicBezTo>
                    <a:pt x="717581" y="389536"/>
                    <a:pt x="709943" y="373152"/>
                    <a:pt x="700884" y="357216"/>
                  </a:cubicBezTo>
                  <a:cubicBezTo>
                    <a:pt x="699108" y="354351"/>
                    <a:pt x="703371" y="351486"/>
                    <a:pt x="705147" y="354351"/>
                  </a:cubicBezTo>
                  <a:cubicBezTo>
                    <a:pt x="714384" y="370108"/>
                    <a:pt x="723265" y="386403"/>
                    <a:pt x="730902" y="403189"/>
                  </a:cubicBezTo>
                  <a:lnTo>
                    <a:pt x="741782" y="433991"/>
                  </a:lnTo>
                  <a:lnTo>
                    <a:pt x="749192" y="422736"/>
                  </a:lnTo>
                  <a:lnTo>
                    <a:pt x="748712" y="409369"/>
                  </a:lnTo>
                  <a:cubicBezTo>
                    <a:pt x="747090" y="403843"/>
                    <a:pt x="744476" y="398362"/>
                    <a:pt x="742132" y="392071"/>
                  </a:cubicBezTo>
                  <a:close/>
                  <a:moveTo>
                    <a:pt x="663225" y="290722"/>
                  </a:moveTo>
                  <a:cubicBezTo>
                    <a:pt x="656978" y="291138"/>
                    <a:pt x="651367" y="291879"/>
                    <a:pt x="647311" y="292508"/>
                  </a:cubicBezTo>
                  <a:cubicBezTo>
                    <a:pt x="634782" y="294305"/>
                    <a:pt x="620766" y="297069"/>
                    <a:pt x="606345" y="300910"/>
                  </a:cubicBezTo>
                  <a:lnTo>
                    <a:pt x="606341" y="300911"/>
                  </a:lnTo>
                  <a:lnTo>
                    <a:pt x="621552" y="337307"/>
                  </a:lnTo>
                  <a:lnTo>
                    <a:pt x="619614" y="341458"/>
                  </a:lnTo>
                  <a:lnTo>
                    <a:pt x="620653" y="336091"/>
                  </a:lnTo>
                  <a:lnTo>
                    <a:pt x="610762" y="333940"/>
                  </a:lnTo>
                  <a:lnTo>
                    <a:pt x="613023" y="339363"/>
                  </a:lnTo>
                  <a:lnTo>
                    <a:pt x="606643" y="342338"/>
                  </a:lnTo>
                  <a:lnTo>
                    <a:pt x="606799" y="342712"/>
                  </a:lnTo>
                  <a:lnTo>
                    <a:pt x="616840" y="346964"/>
                  </a:lnTo>
                  <a:lnTo>
                    <a:pt x="586198" y="357800"/>
                  </a:lnTo>
                  <a:cubicBezTo>
                    <a:pt x="576122" y="358026"/>
                    <a:pt x="567216" y="353702"/>
                    <a:pt x="560739" y="341991"/>
                  </a:cubicBezTo>
                  <a:lnTo>
                    <a:pt x="551681" y="322084"/>
                  </a:lnTo>
                  <a:lnTo>
                    <a:pt x="523602" y="337797"/>
                  </a:lnTo>
                  <a:cubicBezTo>
                    <a:pt x="511884" y="346401"/>
                    <a:pt x="501924" y="356308"/>
                    <a:pt x="494804" y="367630"/>
                  </a:cubicBezTo>
                  <a:lnTo>
                    <a:pt x="491244" y="377914"/>
                  </a:lnTo>
                  <a:lnTo>
                    <a:pt x="550195" y="385517"/>
                  </a:lnTo>
                  <a:cubicBezTo>
                    <a:pt x="592069" y="383879"/>
                    <a:pt x="635294" y="369002"/>
                    <a:pt x="667792" y="343309"/>
                  </a:cubicBezTo>
                  <a:lnTo>
                    <a:pt x="704674" y="299692"/>
                  </a:lnTo>
                  <a:lnTo>
                    <a:pt x="701003" y="295642"/>
                  </a:lnTo>
                  <a:cubicBezTo>
                    <a:pt x="690761" y="290363"/>
                    <a:pt x="675720" y="289891"/>
                    <a:pt x="663225" y="290722"/>
                  </a:cubicBezTo>
                  <a:close/>
                  <a:moveTo>
                    <a:pt x="401326" y="1086"/>
                  </a:moveTo>
                  <a:cubicBezTo>
                    <a:pt x="412261" y="-438"/>
                    <a:pt x="423175" y="-425"/>
                    <a:pt x="433764" y="1551"/>
                  </a:cubicBezTo>
                  <a:cubicBezTo>
                    <a:pt x="447882" y="4186"/>
                    <a:pt x="461421" y="10312"/>
                    <a:pt x="473656" y="20941"/>
                  </a:cubicBezTo>
                  <a:cubicBezTo>
                    <a:pt x="513599" y="55532"/>
                    <a:pt x="526913" y="111023"/>
                    <a:pt x="546705" y="158225"/>
                  </a:cubicBezTo>
                  <a:lnTo>
                    <a:pt x="600945" y="288001"/>
                  </a:lnTo>
                  <a:lnTo>
                    <a:pt x="608497" y="285381"/>
                  </a:lnTo>
                  <a:cubicBezTo>
                    <a:pt x="622772" y="281085"/>
                    <a:pt x="639154" y="277030"/>
                    <a:pt x="655153" y="275031"/>
                  </a:cubicBezTo>
                  <a:cubicBezTo>
                    <a:pt x="687150" y="271032"/>
                    <a:pt x="717616" y="275255"/>
                    <a:pt x="726629" y="302213"/>
                  </a:cubicBezTo>
                  <a:lnTo>
                    <a:pt x="719398" y="299027"/>
                  </a:lnTo>
                  <a:lnTo>
                    <a:pt x="721047" y="303783"/>
                  </a:lnTo>
                  <a:lnTo>
                    <a:pt x="716233" y="309530"/>
                  </a:lnTo>
                  <a:lnTo>
                    <a:pt x="721672" y="311918"/>
                  </a:lnTo>
                  <a:cubicBezTo>
                    <a:pt x="725367" y="310570"/>
                    <a:pt x="728251" y="306886"/>
                    <a:pt x="726629" y="302213"/>
                  </a:cubicBezTo>
                  <a:cubicBezTo>
                    <a:pt x="732578" y="319106"/>
                    <a:pt x="739609" y="336179"/>
                    <a:pt x="746278" y="353387"/>
                  </a:cubicBezTo>
                  <a:lnTo>
                    <a:pt x="755943" y="382120"/>
                  </a:lnTo>
                  <a:lnTo>
                    <a:pt x="793328" y="384498"/>
                  </a:lnTo>
                  <a:cubicBezTo>
                    <a:pt x="840766" y="389877"/>
                    <a:pt x="892657" y="404313"/>
                    <a:pt x="918029" y="441009"/>
                  </a:cubicBezTo>
                  <a:cubicBezTo>
                    <a:pt x="937103" y="469071"/>
                    <a:pt x="945381" y="509365"/>
                    <a:pt x="957257" y="541024"/>
                  </a:cubicBezTo>
                  <a:cubicBezTo>
                    <a:pt x="974172" y="586715"/>
                    <a:pt x="991087" y="632045"/>
                    <a:pt x="1008001" y="677376"/>
                  </a:cubicBezTo>
                  <a:cubicBezTo>
                    <a:pt x="1081779" y="874528"/>
                    <a:pt x="1159155" y="1071680"/>
                    <a:pt x="1218177" y="1273869"/>
                  </a:cubicBezTo>
                  <a:cubicBezTo>
                    <a:pt x="1216017" y="1263795"/>
                    <a:pt x="1201622" y="1269192"/>
                    <a:pt x="1203421" y="1278906"/>
                  </a:cubicBezTo>
                  <a:lnTo>
                    <a:pt x="1140791" y="1089392"/>
                  </a:lnTo>
                  <a:lnTo>
                    <a:pt x="1116819" y="1142212"/>
                  </a:lnTo>
                  <a:cubicBezTo>
                    <a:pt x="1116462" y="1143289"/>
                    <a:pt x="1115033" y="1142571"/>
                    <a:pt x="1115390" y="1141853"/>
                  </a:cubicBezTo>
                  <a:lnTo>
                    <a:pt x="1140197" y="1087595"/>
                  </a:lnTo>
                  <a:lnTo>
                    <a:pt x="1122559" y="1034222"/>
                  </a:lnTo>
                  <a:lnTo>
                    <a:pt x="1102162" y="1077487"/>
                  </a:lnTo>
                  <a:cubicBezTo>
                    <a:pt x="1091478" y="1090608"/>
                    <a:pt x="1077709" y="1101355"/>
                    <a:pt x="1061974" y="1109237"/>
                  </a:cubicBezTo>
                  <a:cubicBezTo>
                    <a:pt x="1060543" y="1109953"/>
                    <a:pt x="1059470" y="1107445"/>
                    <a:pt x="1060901" y="1106729"/>
                  </a:cubicBezTo>
                  <a:cubicBezTo>
                    <a:pt x="1075921" y="1098489"/>
                    <a:pt x="1088438" y="1087563"/>
                    <a:pt x="1098541" y="1074666"/>
                  </a:cubicBezTo>
                  <a:lnTo>
                    <a:pt x="1121528" y="1031102"/>
                  </a:lnTo>
                  <a:lnTo>
                    <a:pt x="1113314" y="1006247"/>
                  </a:lnTo>
                  <a:cubicBezTo>
                    <a:pt x="1080879" y="916081"/>
                    <a:pt x="1046869" y="826499"/>
                    <a:pt x="1013760" y="737097"/>
                  </a:cubicBezTo>
                  <a:cubicBezTo>
                    <a:pt x="982809" y="654710"/>
                    <a:pt x="951859" y="572324"/>
                    <a:pt x="921628" y="489937"/>
                  </a:cubicBezTo>
                  <a:cubicBezTo>
                    <a:pt x="903994" y="442089"/>
                    <a:pt x="878082" y="420503"/>
                    <a:pt x="827697" y="407911"/>
                  </a:cubicBezTo>
                  <a:lnTo>
                    <a:pt x="764520" y="399139"/>
                  </a:lnTo>
                  <a:lnTo>
                    <a:pt x="763952" y="395724"/>
                  </a:lnTo>
                  <a:lnTo>
                    <a:pt x="758616" y="390064"/>
                  </a:lnTo>
                  <a:lnTo>
                    <a:pt x="761529" y="398724"/>
                  </a:lnTo>
                  <a:lnTo>
                    <a:pt x="764520" y="399139"/>
                  </a:lnTo>
                  <a:lnTo>
                    <a:pt x="767236" y="415466"/>
                  </a:lnTo>
                  <a:lnTo>
                    <a:pt x="765303" y="421022"/>
                  </a:lnTo>
                  <a:lnTo>
                    <a:pt x="765522" y="423252"/>
                  </a:lnTo>
                  <a:cubicBezTo>
                    <a:pt x="765026" y="428734"/>
                    <a:pt x="763224" y="434125"/>
                    <a:pt x="759438" y="440595"/>
                  </a:cubicBezTo>
                  <a:lnTo>
                    <a:pt x="748653" y="453443"/>
                  </a:lnTo>
                  <a:lnTo>
                    <a:pt x="749197" y="454983"/>
                  </a:lnTo>
                  <a:cubicBezTo>
                    <a:pt x="749553" y="456773"/>
                    <a:pt x="747421" y="457490"/>
                    <a:pt x="746711" y="456415"/>
                  </a:cubicBezTo>
                  <a:lnTo>
                    <a:pt x="746522" y="455982"/>
                  </a:lnTo>
                  <a:lnTo>
                    <a:pt x="741608" y="461835"/>
                  </a:lnTo>
                  <a:cubicBezTo>
                    <a:pt x="734505" y="468137"/>
                    <a:pt x="726426" y="473708"/>
                    <a:pt x="717931" y="478695"/>
                  </a:cubicBezTo>
                  <a:lnTo>
                    <a:pt x="682646" y="495191"/>
                  </a:lnTo>
                  <a:lnTo>
                    <a:pt x="849802" y="888620"/>
                  </a:lnTo>
                  <a:cubicBezTo>
                    <a:pt x="913447" y="1038338"/>
                    <a:pt x="976733" y="1188415"/>
                    <a:pt x="1040378" y="1338493"/>
                  </a:cubicBezTo>
                  <a:cubicBezTo>
                    <a:pt x="1049008" y="1357927"/>
                    <a:pt x="1070224" y="1430626"/>
                    <a:pt x="1019163" y="1407593"/>
                  </a:cubicBezTo>
                  <a:cubicBezTo>
                    <a:pt x="996869" y="1397516"/>
                    <a:pt x="983924" y="1343531"/>
                    <a:pt x="975654" y="1324457"/>
                  </a:cubicBezTo>
                  <a:lnTo>
                    <a:pt x="965979" y="1301838"/>
                  </a:lnTo>
                  <a:lnTo>
                    <a:pt x="955930" y="1306062"/>
                  </a:lnTo>
                  <a:cubicBezTo>
                    <a:pt x="949933" y="1307894"/>
                    <a:pt x="943936" y="1309725"/>
                    <a:pt x="937938" y="1311557"/>
                  </a:cubicBezTo>
                  <a:cubicBezTo>
                    <a:pt x="937233" y="1311557"/>
                    <a:pt x="937233" y="1310824"/>
                    <a:pt x="937938" y="1310458"/>
                  </a:cubicBezTo>
                  <a:cubicBezTo>
                    <a:pt x="943583" y="1307894"/>
                    <a:pt x="948875" y="1305329"/>
                    <a:pt x="954872" y="1302765"/>
                  </a:cubicBezTo>
                  <a:lnTo>
                    <a:pt x="964922" y="1299367"/>
                  </a:lnTo>
                  <a:lnTo>
                    <a:pt x="629146" y="514389"/>
                  </a:lnTo>
                  <a:lnTo>
                    <a:pt x="603686" y="522321"/>
                  </a:lnTo>
                  <a:lnTo>
                    <a:pt x="579226" y="521458"/>
                  </a:lnTo>
                  <a:lnTo>
                    <a:pt x="577360" y="521542"/>
                  </a:lnTo>
                  <a:lnTo>
                    <a:pt x="579314" y="527473"/>
                  </a:lnTo>
                  <a:cubicBezTo>
                    <a:pt x="579680" y="528198"/>
                    <a:pt x="578219" y="528923"/>
                    <a:pt x="577853" y="528198"/>
                  </a:cubicBezTo>
                  <a:lnTo>
                    <a:pt x="575017" y="521647"/>
                  </a:lnTo>
                  <a:lnTo>
                    <a:pt x="551188" y="522720"/>
                  </a:lnTo>
                  <a:lnTo>
                    <a:pt x="552331" y="525905"/>
                  </a:lnTo>
                  <a:cubicBezTo>
                    <a:pt x="552694" y="526981"/>
                    <a:pt x="551241" y="527339"/>
                    <a:pt x="550877" y="526264"/>
                  </a:cubicBezTo>
                  <a:lnTo>
                    <a:pt x="549608" y="522791"/>
                  </a:lnTo>
                  <a:lnTo>
                    <a:pt x="544602" y="523016"/>
                  </a:lnTo>
                  <a:cubicBezTo>
                    <a:pt x="530598" y="521107"/>
                    <a:pt x="518652" y="516170"/>
                    <a:pt x="510438" y="506940"/>
                  </a:cubicBezTo>
                  <a:lnTo>
                    <a:pt x="504818" y="494346"/>
                  </a:lnTo>
                  <a:lnTo>
                    <a:pt x="506572" y="492767"/>
                  </a:lnTo>
                  <a:lnTo>
                    <a:pt x="502620" y="483860"/>
                  </a:lnTo>
                  <a:lnTo>
                    <a:pt x="499479" y="482382"/>
                  </a:lnTo>
                  <a:lnTo>
                    <a:pt x="504818" y="494346"/>
                  </a:lnTo>
                  <a:lnTo>
                    <a:pt x="466594" y="528747"/>
                  </a:lnTo>
                  <a:cubicBezTo>
                    <a:pt x="452693" y="543813"/>
                    <a:pt x="440457" y="560272"/>
                    <a:pt x="431460" y="577720"/>
                  </a:cubicBezTo>
                  <a:cubicBezTo>
                    <a:pt x="405188" y="628807"/>
                    <a:pt x="437938" y="685291"/>
                    <a:pt x="454853" y="735298"/>
                  </a:cubicBezTo>
                  <a:cubicBezTo>
                    <a:pt x="491741" y="843228"/>
                    <a:pt x="528810" y="951248"/>
                    <a:pt x="566868" y="1058954"/>
                  </a:cubicBezTo>
                  <a:lnTo>
                    <a:pt x="646530" y="1276266"/>
                  </a:lnTo>
                  <a:lnTo>
                    <a:pt x="707434" y="1286434"/>
                  </a:lnTo>
                  <a:cubicBezTo>
                    <a:pt x="728010" y="1287241"/>
                    <a:pt x="748721" y="1285807"/>
                    <a:pt x="769972" y="1283298"/>
                  </a:cubicBezTo>
                  <a:cubicBezTo>
                    <a:pt x="771412" y="1282939"/>
                    <a:pt x="771773" y="1285448"/>
                    <a:pt x="770332" y="1285807"/>
                  </a:cubicBezTo>
                  <a:cubicBezTo>
                    <a:pt x="749801" y="1291542"/>
                    <a:pt x="728460" y="1293155"/>
                    <a:pt x="707254" y="1291587"/>
                  </a:cubicBezTo>
                  <a:lnTo>
                    <a:pt x="647462" y="1278808"/>
                  </a:lnTo>
                  <a:lnTo>
                    <a:pt x="665218" y="1327244"/>
                  </a:lnTo>
                  <a:lnTo>
                    <a:pt x="698566" y="1335655"/>
                  </a:lnTo>
                  <a:cubicBezTo>
                    <a:pt x="710845" y="1336705"/>
                    <a:pt x="722040" y="1334606"/>
                    <a:pt x="734680" y="1333906"/>
                  </a:cubicBezTo>
                  <a:cubicBezTo>
                    <a:pt x="736486" y="1333906"/>
                    <a:pt x="736847" y="1336355"/>
                    <a:pt x="735041" y="1337054"/>
                  </a:cubicBezTo>
                  <a:cubicBezTo>
                    <a:pt x="723846" y="1341776"/>
                    <a:pt x="710935" y="1342388"/>
                    <a:pt x="698205" y="1340596"/>
                  </a:cubicBezTo>
                  <a:lnTo>
                    <a:pt x="666583" y="1330967"/>
                  </a:lnTo>
                  <a:lnTo>
                    <a:pt x="684821" y="1380720"/>
                  </a:lnTo>
                  <a:cubicBezTo>
                    <a:pt x="693819" y="1404284"/>
                    <a:pt x="700747" y="1427939"/>
                    <a:pt x="712353" y="1447321"/>
                  </a:cubicBezTo>
                  <a:lnTo>
                    <a:pt x="726164" y="1463393"/>
                  </a:lnTo>
                  <a:lnTo>
                    <a:pt x="739718" y="1438100"/>
                  </a:lnTo>
                  <a:cubicBezTo>
                    <a:pt x="746575" y="1429989"/>
                    <a:pt x="755201" y="1423519"/>
                    <a:pt x="765190" y="1420238"/>
                  </a:cubicBezTo>
                  <a:cubicBezTo>
                    <a:pt x="766280" y="1419873"/>
                    <a:pt x="767007" y="1421696"/>
                    <a:pt x="766280" y="1422060"/>
                  </a:cubicBezTo>
                  <a:cubicBezTo>
                    <a:pt x="757926" y="1428440"/>
                    <a:pt x="750570" y="1434819"/>
                    <a:pt x="744259" y="1441973"/>
                  </a:cubicBezTo>
                  <a:lnTo>
                    <a:pt x="728657" y="1466294"/>
                  </a:lnTo>
                  <a:lnTo>
                    <a:pt x="734115" y="1472646"/>
                  </a:lnTo>
                  <a:cubicBezTo>
                    <a:pt x="743101" y="1479655"/>
                    <a:pt x="754100" y="1485052"/>
                    <a:pt x="767956" y="1488290"/>
                  </a:cubicBezTo>
                  <a:cubicBezTo>
                    <a:pt x="825538" y="1501961"/>
                    <a:pt x="892477" y="1492607"/>
                    <a:pt x="948620" y="1477497"/>
                  </a:cubicBezTo>
                  <a:cubicBezTo>
                    <a:pt x="1005482" y="1462746"/>
                    <a:pt x="1059826" y="1436483"/>
                    <a:pt x="1108411" y="1404464"/>
                  </a:cubicBezTo>
                  <a:cubicBezTo>
                    <a:pt x="1146559" y="1379640"/>
                    <a:pt x="1215298" y="1333230"/>
                    <a:pt x="1203421" y="1278906"/>
                  </a:cubicBezTo>
                  <a:cubicBezTo>
                    <a:pt x="1206300" y="1288619"/>
                    <a:pt x="1221056" y="1283223"/>
                    <a:pt x="1218177" y="1273869"/>
                  </a:cubicBezTo>
                  <a:cubicBezTo>
                    <a:pt x="1228973" y="1323157"/>
                    <a:pt x="1188306" y="1363451"/>
                    <a:pt x="1152677" y="1391872"/>
                  </a:cubicBezTo>
                  <a:cubicBezTo>
                    <a:pt x="1097254" y="1436843"/>
                    <a:pt x="1027795" y="1471740"/>
                    <a:pt x="959057" y="1490808"/>
                  </a:cubicBezTo>
                  <a:cubicBezTo>
                    <a:pt x="900395" y="1507357"/>
                    <a:pt x="834895" y="1516351"/>
                    <a:pt x="774434" y="1505918"/>
                  </a:cubicBezTo>
                  <a:cubicBezTo>
                    <a:pt x="726209" y="1496924"/>
                    <a:pt x="705695" y="1476058"/>
                    <a:pt x="688420" y="1432526"/>
                  </a:cubicBezTo>
                  <a:cubicBezTo>
                    <a:pt x="639835" y="1310565"/>
                    <a:pt x="596289" y="1186805"/>
                    <a:pt x="552382" y="1063406"/>
                  </a:cubicBezTo>
                  <a:cubicBezTo>
                    <a:pt x="506677" y="933889"/>
                    <a:pt x="461690" y="804014"/>
                    <a:pt x="417424" y="674138"/>
                  </a:cubicBezTo>
                  <a:cubicBezTo>
                    <a:pt x="402669" y="629887"/>
                    <a:pt x="399070" y="599306"/>
                    <a:pt x="424982" y="557933"/>
                  </a:cubicBezTo>
                  <a:cubicBezTo>
                    <a:pt x="435059" y="542104"/>
                    <a:pt x="447025" y="527173"/>
                    <a:pt x="460206" y="513367"/>
                  </a:cubicBezTo>
                  <a:lnTo>
                    <a:pt x="500003" y="477962"/>
                  </a:lnTo>
                  <a:lnTo>
                    <a:pt x="486511" y="447559"/>
                  </a:lnTo>
                  <a:cubicBezTo>
                    <a:pt x="479931" y="429543"/>
                    <a:pt x="474613" y="411122"/>
                    <a:pt x="472450" y="396385"/>
                  </a:cubicBezTo>
                  <a:cubicBezTo>
                    <a:pt x="466231" y="357296"/>
                    <a:pt x="505034" y="329328"/>
                    <a:pt x="541099" y="311569"/>
                  </a:cubicBezTo>
                  <a:lnTo>
                    <a:pt x="545946" y="309480"/>
                  </a:lnTo>
                  <a:lnTo>
                    <a:pt x="539733" y="295825"/>
                  </a:lnTo>
                  <a:cubicBezTo>
                    <a:pt x="533480" y="279835"/>
                    <a:pt x="527633" y="263621"/>
                    <a:pt x="521156" y="248307"/>
                  </a:cubicBezTo>
                  <a:cubicBezTo>
                    <a:pt x="498125" y="193537"/>
                    <a:pt x="477614" y="136966"/>
                    <a:pt x="451705" y="83277"/>
                  </a:cubicBezTo>
                  <a:cubicBezTo>
                    <a:pt x="431194" y="41840"/>
                    <a:pt x="386214" y="55172"/>
                    <a:pt x="358146" y="80755"/>
                  </a:cubicBezTo>
                  <a:cubicBezTo>
                    <a:pt x="340153" y="96970"/>
                    <a:pt x="320722" y="111743"/>
                    <a:pt x="302370" y="127237"/>
                  </a:cubicBezTo>
                  <a:cubicBezTo>
                    <a:pt x="212768" y="202185"/>
                    <a:pt x="126765" y="291546"/>
                    <a:pt x="21330" y="343793"/>
                  </a:cubicBezTo>
                  <a:cubicBezTo>
                    <a:pt x="19171" y="344874"/>
                    <a:pt x="15573" y="344153"/>
                    <a:pt x="13774" y="342352"/>
                  </a:cubicBezTo>
                  <a:cubicBezTo>
                    <a:pt x="10175" y="338388"/>
                    <a:pt x="6217" y="334064"/>
                    <a:pt x="2618" y="330101"/>
                  </a:cubicBezTo>
                  <a:cubicBezTo>
                    <a:pt x="-260" y="327218"/>
                    <a:pt x="-980" y="322894"/>
                    <a:pt x="1539" y="319291"/>
                  </a:cubicBezTo>
                  <a:cubicBezTo>
                    <a:pt x="16652" y="299473"/>
                    <a:pt x="30326" y="277493"/>
                    <a:pt x="48319" y="260558"/>
                  </a:cubicBezTo>
                  <a:cubicBezTo>
                    <a:pt x="71709" y="238578"/>
                    <a:pt x="98697" y="219120"/>
                    <a:pt x="123526" y="198942"/>
                  </a:cubicBezTo>
                  <a:lnTo>
                    <a:pt x="310646" y="44723"/>
                  </a:lnTo>
                  <a:cubicBezTo>
                    <a:pt x="335543" y="24049"/>
                    <a:pt x="368524" y="5655"/>
                    <a:pt x="401326" y="1086"/>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1" name="Freeform 10">
              <a:extLst>
                <a:ext uri="{FF2B5EF4-FFF2-40B4-BE49-F238E27FC236}">
                  <a16:creationId xmlns:a16="http://schemas.microsoft.com/office/drawing/2014/main" id="{459AAABB-0FF9-0F4F-9C7C-5184698CB579}"/>
                </a:ext>
              </a:extLst>
            </p:cNvPr>
            <p:cNvSpPr>
              <a:spLocks noChangeArrowheads="1"/>
            </p:cNvSpPr>
            <p:nvPr/>
          </p:nvSpPr>
          <p:spPr bwMode="auto">
            <a:xfrm rot="637982">
              <a:off x="10160395" y="1246579"/>
              <a:ext cx="730211" cy="1968350"/>
            </a:xfrm>
            <a:custGeom>
              <a:avLst/>
              <a:gdLst>
                <a:gd name="connsiteX0" fmla="*/ 460066 w 699148"/>
                <a:gd name="connsiteY0" fmla="*/ 1846710 h 1882532"/>
                <a:gd name="connsiteX1" fmla="*/ 437368 w 699148"/>
                <a:gd name="connsiteY1" fmla="*/ 1855052 h 1882532"/>
                <a:gd name="connsiteX2" fmla="*/ 422711 w 699148"/>
                <a:gd name="connsiteY2" fmla="*/ 1858961 h 1882532"/>
                <a:gd name="connsiteX3" fmla="*/ 379605 w 699148"/>
                <a:gd name="connsiteY3" fmla="*/ 1864766 h 1882532"/>
                <a:gd name="connsiteX4" fmla="*/ 340620 w 699148"/>
                <a:gd name="connsiteY4" fmla="*/ 1866024 h 1882532"/>
                <a:gd name="connsiteX5" fmla="*/ 301022 w 699148"/>
                <a:gd name="connsiteY5" fmla="*/ 1864526 h 1882532"/>
                <a:gd name="connsiteX6" fmla="*/ 263088 w 699148"/>
                <a:gd name="connsiteY6" fmla="*/ 1859267 h 1882532"/>
                <a:gd name="connsiteX7" fmla="*/ 278365 w 699148"/>
                <a:gd name="connsiteY7" fmla="*/ 1864542 h 1882532"/>
                <a:gd name="connsiteX8" fmla="*/ 347734 w 699148"/>
                <a:gd name="connsiteY8" fmla="*/ 1868691 h 1882532"/>
                <a:gd name="connsiteX9" fmla="*/ 399972 w 699148"/>
                <a:gd name="connsiteY9" fmla="*/ 1865025 h 1882532"/>
                <a:gd name="connsiteX10" fmla="*/ 422711 w 699148"/>
                <a:gd name="connsiteY10" fmla="*/ 1858961 h 1882532"/>
                <a:gd name="connsiteX11" fmla="*/ 429059 w 699148"/>
                <a:gd name="connsiteY11" fmla="*/ 1858106 h 1882532"/>
                <a:gd name="connsiteX12" fmla="*/ 437368 w 699148"/>
                <a:gd name="connsiteY12" fmla="*/ 1855052 h 1882532"/>
                <a:gd name="connsiteX13" fmla="*/ 455098 w 699148"/>
                <a:gd name="connsiteY13" fmla="*/ 1850324 h 1882532"/>
                <a:gd name="connsiteX14" fmla="*/ 297328 w 699148"/>
                <a:gd name="connsiteY14" fmla="*/ 1758204 h 1882532"/>
                <a:gd name="connsiteX15" fmla="*/ 287428 w 699148"/>
                <a:gd name="connsiteY15" fmla="*/ 1759719 h 1882532"/>
                <a:gd name="connsiteX16" fmla="*/ 267824 w 699148"/>
                <a:gd name="connsiteY16" fmla="*/ 1763700 h 1882532"/>
                <a:gd name="connsiteX17" fmla="*/ 238380 w 699148"/>
                <a:gd name="connsiteY17" fmla="*/ 1772929 h 1882532"/>
                <a:gd name="connsiteX18" fmla="*/ 205914 w 699148"/>
                <a:gd name="connsiteY18" fmla="*/ 1788858 h 1882532"/>
                <a:gd name="connsiteX19" fmla="*/ 198061 w 699148"/>
                <a:gd name="connsiteY19" fmla="*/ 1798201 h 1882532"/>
                <a:gd name="connsiteX20" fmla="*/ 214176 w 699148"/>
                <a:gd name="connsiteY20" fmla="*/ 1826658 h 1882532"/>
                <a:gd name="connsiteX21" fmla="*/ 340620 w 699148"/>
                <a:gd name="connsiteY21" fmla="*/ 1852067 h 1882532"/>
                <a:gd name="connsiteX22" fmla="*/ 470307 w 699148"/>
                <a:gd name="connsiteY22" fmla="*/ 1824511 h 1882532"/>
                <a:gd name="connsiteX23" fmla="*/ 384195 w 699148"/>
                <a:gd name="connsiteY23" fmla="*/ 1758619 h 1882532"/>
                <a:gd name="connsiteX24" fmla="*/ 384008 w 699148"/>
                <a:gd name="connsiteY24" fmla="*/ 1758595 h 1882532"/>
                <a:gd name="connsiteX25" fmla="*/ 375582 w 699148"/>
                <a:gd name="connsiteY25" fmla="*/ 1758981 h 1882532"/>
                <a:gd name="connsiteX26" fmla="*/ 361970 w 699148"/>
                <a:gd name="connsiteY26" fmla="*/ 1782142 h 1882532"/>
                <a:gd name="connsiteX27" fmla="*/ 308470 w 699148"/>
                <a:gd name="connsiteY27" fmla="*/ 1779460 h 1882532"/>
                <a:gd name="connsiteX28" fmla="*/ 432691 w 699148"/>
                <a:gd name="connsiteY28" fmla="*/ 1686955 h 1882532"/>
                <a:gd name="connsiteX29" fmla="*/ 436418 w 699148"/>
                <a:gd name="connsiteY29" fmla="*/ 1692906 h 1882532"/>
                <a:gd name="connsiteX30" fmla="*/ 389317 w 699148"/>
                <a:gd name="connsiteY30" fmla="*/ 1721959 h 1882532"/>
                <a:gd name="connsiteX31" fmla="*/ 382685 w 699148"/>
                <a:gd name="connsiteY31" fmla="*/ 1722227 h 1882532"/>
                <a:gd name="connsiteX32" fmla="*/ 380178 w 699148"/>
                <a:gd name="connsiteY32" fmla="*/ 1718086 h 1882532"/>
                <a:gd name="connsiteX33" fmla="*/ 380545 w 699148"/>
                <a:gd name="connsiteY33" fmla="*/ 1704100 h 1882532"/>
                <a:gd name="connsiteX34" fmla="*/ 385015 w 699148"/>
                <a:gd name="connsiteY34" fmla="*/ 1704100 h 1882532"/>
                <a:gd name="connsiteX35" fmla="*/ 380653 w 699148"/>
                <a:gd name="connsiteY35" fmla="*/ 1699982 h 1882532"/>
                <a:gd name="connsiteX36" fmla="*/ 380714 w 699148"/>
                <a:gd name="connsiteY36" fmla="*/ 1697671 h 1882532"/>
                <a:gd name="connsiteX37" fmla="*/ 380080 w 699148"/>
                <a:gd name="connsiteY37" fmla="*/ 1697035 h 1882532"/>
                <a:gd name="connsiteX38" fmla="*/ 379984 w 699148"/>
                <a:gd name="connsiteY38" fmla="*/ 1699351 h 1882532"/>
                <a:gd name="connsiteX39" fmla="*/ 380653 w 699148"/>
                <a:gd name="connsiteY39" fmla="*/ 1699982 h 1882532"/>
                <a:gd name="connsiteX40" fmla="*/ 380545 w 699148"/>
                <a:gd name="connsiteY40" fmla="*/ 1704100 h 1882532"/>
                <a:gd name="connsiteX41" fmla="*/ 379788 w 699148"/>
                <a:gd name="connsiteY41" fmla="*/ 1704100 h 1882532"/>
                <a:gd name="connsiteX42" fmla="*/ 379276 w 699148"/>
                <a:gd name="connsiteY42" fmla="*/ 1716539 h 1882532"/>
                <a:gd name="connsiteX43" fmla="*/ 379280 w 699148"/>
                <a:gd name="connsiteY43" fmla="*/ 1716602 h 1882532"/>
                <a:gd name="connsiteX44" fmla="*/ 380178 w 699148"/>
                <a:gd name="connsiteY44" fmla="*/ 1718086 h 1882532"/>
                <a:gd name="connsiteX45" fmla="*/ 379531 w 699148"/>
                <a:gd name="connsiteY45" fmla="*/ 1742763 h 1882532"/>
                <a:gd name="connsiteX46" fmla="*/ 398937 w 699148"/>
                <a:gd name="connsiteY46" fmla="*/ 1745478 h 1882532"/>
                <a:gd name="connsiteX47" fmla="*/ 399354 w 699148"/>
                <a:gd name="connsiteY47" fmla="*/ 1745177 h 1882532"/>
                <a:gd name="connsiteX48" fmla="*/ 409033 w 699148"/>
                <a:gd name="connsiteY48" fmla="*/ 1738747 h 1882532"/>
                <a:gd name="connsiteX49" fmla="*/ 437710 w 699148"/>
                <a:gd name="connsiteY49" fmla="*/ 1721602 h 1882532"/>
                <a:gd name="connsiteX50" fmla="*/ 448164 w 699148"/>
                <a:gd name="connsiteY50" fmla="*/ 1715605 h 1882532"/>
                <a:gd name="connsiteX51" fmla="*/ 450257 w 699148"/>
                <a:gd name="connsiteY51" fmla="*/ 1720531 h 1882532"/>
                <a:gd name="connsiteX52" fmla="*/ 452049 w 699148"/>
                <a:gd name="connsiteY52" fmla="*/ 1714101 h 1882532"/>
                <a:gd name="connsiteX53" fmla="*/ 449540 w 699148"/>
                <a:gd name="connsiteY53" fmla="*/ 1714816 h 1882532"/>
                <a:gd name="connsiteX54" fmla="*/ 448164 w 699148"/>
                <a:gd name="connsiteY54" fmla="*/ 1715605 h 1882532"/>
                <a:gd name="connsiteX55" fmla="*/ 445853 w 699148"/>
                <a:gd name="connsiteY55" fmla="*/ 1710167 h 1882532"/>
                <a:gd name="connsiteX56" fmla="*/ 444216 w 699148"/>
                <a:gd name="connsiteY56" fmla="*/ 1709725 h 1882532"/>
                <a:gd name="connsiteX57" fmla="*/ 444706 w 699148"/>
                <a:gd name="connsiteY57" fmla="*/ 1707467 h 1882532"/>
                <a:gd name="connsiteX58" fmla="*/ 442953 w 699148"/>
                <a:gd name="connsiteY58" fmla="*/ 1703341 h 1882532"/>
                <a:gd name="connsiteX59" fmla="*/ 436418 w 699148"/>
                <a:gd name="connsiteY59" fmla="*/ 1692906 h 1882532"/>
                <a:gd name="connsiteX60" fmla="*/ 440178 w 699148"/>
                <a:gd name="connsiteY60" fmla="*/ 1690587 h 1882532"/>
                <a:gd name="connsiteX61" fmla="*/ 440542 w 699148"/>
                <a:gd name="connsiteY61" fmla="*/ 1689061 h 1882532"/>
                <a:gd name="connsiteX62" fmla="*/ 496039 w 699148"/>
                <a:gd name="connsiteY62" fmla="*/ 1663825 h 1882532"/>
                <a:gd name="connsiteX63" fmla="*/ 492067 w 699148"/>
                <a:gd name="connsiteY63" fmla="*/ 1672113 h 1882532"/>
                <a:gd name="connsiteX64" fmla="*/ 491705 w 699148"/>
                <a:gd name="connsiteY64" fmla="*/ 1672473 h 1882532"/>
                <a:gd name="connsiteX65" fmla="*/ 487397 w 699148"/>
                <a:gd name="connsiteY65" fmla="*/ 1675111 h 1882532"/>
                <a:gd name="connsiteX66" fmla="*/ 485295 w 699148"/>
                <a:gd name="connsiteY66" fmla="*/ 1675311 h 1882532"/>
                <a:gd name="connsiteX67" fmla="*/ 472204 w 699148"/>
                <a:gd name="connsiteY67" fmla="*/ 1682923 h 1882532"/>
                <a:gd name="connsiteX68" fmla="*/ 453527 w 699148"/>
                <a:gd name="connsiteY68" fmla="*/ 1694884 h 1882532"/>
                <a:gd name="connsiteX69" fmla="*/ 454062 w 699148"/>
                <a:gd name="connsiteY69" fmla="*/ 1695703 h 1882532"/>
                <a:gd name="connsiteX70" fmla="*/ 475815 w 699148"/>
                <a:gd name="connsiteY70" fmla="*/ 1682203 h 1882532"/>
                <a:gd name="connsiteX71" fmla="*/ 487397 w 699148"/>
                <a:gd name="connsiteY71" fmla="*/ 1675111 h 1882532"/>
                <a:gd name="connsiteX72" fmla="*/ 500012 w 699148"/>
                <a:gd name="connsiteY72" fmla="*/ 1673915 h 1882532"/>
                <a:gd name="connsiteX73" fmla="*/ 496039 w 699148"/>
                <a:gd name="connsiteY73" fmla="*/ 1663825 h 1882532"/>
                <a:gd name="connsiteX74" fmla="*/ 307612 w 699148"/>
                <a:gd name="connsiteY74" fmla="*/ 1595121 h 1882532"/>
                <a:gd name="connsiteX75" fmla="*/ 307628 w 699148"/>
                <a:gd name="connsiteY75" fmla="*/ 1602500 h 1882532"/>
                <a:gd name="connsiteX76" fmla="*/ 307628 w 699148"/>
                <a:gd name="connsiteY76" fmla="*/ 1710698 h 1882532"/>
                <a:gd name="connsiteX77" fmla="*/ 335287 w 699148"/>
                <a:gd name="connsiteY77" fmla="*/ 1775617 h 1882532"/>
                <a:gd name="connsiteX78" fmla="*/ 364025 w 699148"/>
                <a:gd name="connsiteY78" fmla="*/ 1710698 h 1882532"/>
                <a:gd name="connsiteX79" fmla="*/ 364025 w 699148"/>
                <a:gd name="connsiteY79" fmla="*/ 1602500 h 1882532"/>
                <a:gd name="connsiteX80" fmla="*/ 364025 w 699148"/>
                <a:gd name="connsiteY80" fmla="*/ 1596499 h 1882532"/>
                <a:gd name="connsiteX81" fmla="*/ 336113 w 699148"/>
                <a:gd name="connsiteY81" fmla="*/ 1603064 h 1882532"/>
                <a:gd name="connsiteX82" fmla="*/ 316739 w 699148"/>
                <a:gd name="connsiteY82" fmla="*/ 1600262 h 1882532"/>
                <a:gd name="connsiteX83" fmla="*/ 307280 w 699148"/>
                <a:gd name="connsiteY83" fmla="*/ 1438983 h 1882532"/>
                <a:gd name="connsiteX84" fmla="*/ 307585 w 699148"/>
                <a:gd name="connsiteY84" fmla="*/ 1582345 h 1882532"/>
                <a:gd name="connsiteX85" fmla="*/ 311407 w 699148"/>
                <a:gd name="connsiteY85" fmla="*/ 1582363 h 1882532"/>
                <a:gd name="connsiteX86" fmla="*/ 337700 w 699148"/>
                <a:gd name="connsiteY86" fmla="*/ 1589444 h 1882532"/>
                <a:gd name="connsiteX87" fmla="*/ 364025 w 699148"/>
                <a:gd name="connsiteY87" fmla="*/ 1582983 h 1882532"/>
                <a:gd name="connsiteX88" fmla="*/ 364025 w 699148"/>
                <a:gd name="connsiteY88" fmla="*/ 1439159 h 1882532"/>
                <a:gd name="connsiteX89" fmla="*/ 360216 w 699148"/>
                <a:gd name="connsiteY89" fmla="*/ 1440391 h 1882532"/>
                <a:gd name="connsiteX90" fmla="*/ 335470 w 699148"/>
                <a:gd name="connsiteY90" fmla="*/ 1441794 h 1882532"/>
                <a:gd name="connsiteX91" fmla="*/ 376354 w 699148"/>
                <a:gd name="connsiteY91" fmla="*/ 1357152 h 1882532"/>
                <a:gd name="connsiteX92" fmla="*/ 368380 w 699148"/>
                <a:gd name="connsiteY92" fmla="*/ 1360409 h 1882532"/>
                <a:gd name="connsiteX93" fmla="*/ 339426 w 699148"/>
                <a:gd name="connsiteY93" fmla="*/ 1363291 h 1882532"/>
                <a:gd name="connsiteX94" fmla="*/ 307881 w 699148"/>
                <a:gd name="connsiteY94" fmla="*/ 1361625 h 1882532"/>
                <a:gd name="connsiteX95" fmla="*/ 297454 w 699148"/>
                <a:gd name="connsiteY95" fmla="*/ 1358101 h 1882532"/>
                <a:gd name="connsiteX96" fmla="*/ 297454 w 699148"/>
                <a:gd name="connsiteY96" fmla="*/ 1405569 h 1882532"/>
                <a:gd name="connsiteX97" fmla="*/ 297454 w 699148"/>
                <a:gd name="connsiteY97" fmla="*/ 1418610 h 1882532"/>
                <a:gd name="connsiteX98" fmla="*/ 297095 w 699148"/>
                <a:gd name="connsiteY98" fmla="*/ 1419335 h 1882532"/>
                <a:gd name="connsiteX99" fmla="*/ 341925 w 699148"/>
                <a:gd name="connsiteY99" fmla="*/ 1427667 h 1882532"/>
                <a:gd name="connsiteX100" fmla="*/ 369540 w 699148"/>
                <a:gd name="connsiteY100" fmla="*/ 1423682 h 1882532"/>
                <a:gd name="connsiteX101" fmla="*/ 374561 w 699148"/>
                <a:gd name="connsiteY101" fmla="*/ 1421282 h 1882532"/>
                <a:gd name="connsiteX102" fmla="*/ 376414 w 699148"/>
                <a:gd name="connsiteY102" fmla="*/ 1420697 h 1882532"/>
                <a:gd name="connsiteX103" fmla="*/ 376892 w 699148"/>
                <a:gd name="connsiteY103" fmla="*/ 1422912 h 1882532"/>
                <a:gd name="connsiteX104" fmla="*/ 379582 w 699148"/>
                <a:gd name="connsiteY104" fmla="*/ 1419697 h 1882532"/>
                <a:gd name="connsiteX105" fmla="*/ 376414 w 699148"/>
                <a:gd name="connsiteY105" fmla="*/ 1420697 h 1882532"/>
                <a:gd name="connsiteX106" fmla="*/ 376354 w 699148"/>
                <a:gd name="connsiteY106" fmla="*/ 1420422 h 1882532"/>
                <a:gd name="connsiteX107" fmla="*/ 376354 w 699148"/>
                <a:gd name="connsiteY107" fmla="*/ 1404120 h 1882532"/>
                <a:gd name="connsiteX108" fmla="*/ 288177 w 699148"/>
                <a:gd name="connsiteY108" fmla="*/ 1337357 h 1882532"/>
                <a:gd name="connsiteX109" fmla="*/ 285417 w 699148"/>
                <a:gd name="connsiteY109" fmla="*/ 1342051 h 1882532"/>
                <a:gd name="connsiteX110" fmla="*/ 289461 w 699148"/>
                <a:gd name="connsiteY110" fmla="*/ 1338077 h 1882532"/>
                <a:gd name="connsiteX111" fmla="*/ 336656 w 699148"/>
                <a:gd name="connsiteY111" fmla="*/ 1337267 h 1882532"/>
                <a:gd name="connsiteX112" fmla="*/ 310160 w 699148"/>
                <a:gd name="connsiteY112" fmla="*/ 1338820 h 1882532"/>
                <a:gd name="connsiteX113" fmla="*/ 300147 w 699148"/>
                <a:gd name="connsiteY113" fmla="*/ 1343833 h 1882532"/>
                <a:gd name="connsiteX114" fmla="*/ 296532 w 699148"/>
                <a:gd name="connsiteY114" fmla="*/ 1342040 h 1882532"/>
                <a:gd name="connsiteX115" fmla="*/ 295781 w 699148"/>
                <a:gd name="connsiteY115" fmla="*/ 1341619 h 1882532"/>
                <a:gd name="connsiteX116" fmla="*/ 297454 w 699148"/>
                <a:gd name="connsiteY116" fmla="*/ 1343263 h 1882532"/>
                <a:gd name="connsiteX117" fmla="*/ 297454 w 699148"/>
                <a:gd name="connsiteY117" fmla="*/ 1345180 h 1882532"/>
                <a:gd name="connsiteX118" fmla="*/ 300147 w 699148"/>
                <a:gd name="connsiteY118" fmla="*/ 1343833 h 1882532"/>
                <a:gd name="connsiteX119" fmla="*/ 310160 w 699148"/>
                <a:gd name="connsiteY119" fmla="*/ 1348799 h 1882532"/>
                <a:gd name="connsiteX120" fmla="*/ 374099 w 699148"/>
                <a:gd name="connsiteY120" fmla="*/ 1343480 h 1882532"/>
                <a:gd name="connsiteX121" fmla="*/ 336656 w 699148"/>
                <a:gd name="connsiteY121" fmla="*/ 1337267 h 1882532"/>
                <a:gd name="connsiteX122" fmla="*/ 332667 w 699148"/>
                <a:gd name="connsiteY122" fmla="*/ 1295547 h 1882532"/>
                <a:gd name="connsiteX123" fmla="*/ 332667 w 699148"/>
                <a:gd name="connsiteY123" fmla="*/ 1321928 h 1882532"/>
                <a:gd name="connsiteX124" fmla="*/ 325965 w 699148"/>
                <a:gd name="connsiteY124" fmla="*/ 1321928 h 1882532"/>
                <a:gd name="connsiteX125" fmla="*/ 327829 w 699148"/>
                <a:gd name="connsiteY125" fmla="*/ 1323856 h 1882532"/>
                <a:gd name="connsiteX126" fmla="*/ 332667 w 699148"/>
                <a:gd name="connsiteY126" fmla="*/ 1323913 h 1882532"/>
                <a:gd name="connsiteX127" fmla="*/ 332667 w 699148"/>
                <a:gd name="connsiteY127" fmla="*/ 1321928 h 1882532"/>
                <a:gd name="connsiteX128" fmla="*/ 343603 w 699148"/>
                <a:gd name="connsiteY128" fmla="*/ 1321928 h 1882532"/>
                <a:gd name="connsiteX129" fmla="*/ 343603 w 699148"/>
                <a:gd name="connsiteY129" fmla="*/ 1324098 h 1882532"/>
                <a:gd name="connsiteX130" fmla="*/ 347910 w 699148"/>
                <a:gd name="connsiteY130" fmla="*/ 1324407 h 1882532"/>
                <a:gd name="connsiteX131" fmla="*/ 350306 w 699148"/>
                <a:gd name="connsiteY131" fmla="*/ 1321928 h 1882532"/>
                <a:gd name="connsiteX132" fmla="*/ 343603 w 699148"/>
                <a:gd name="connsiteY132" fmla="*/ 1321928 h 1882532"/>
                <a:gd name="connsiteX133" fmla="*/ 343603 w 699148"/>
                <a:gd name="connsiteY133" fmla="*/ 1296069 h 1882532"/>
                <a:gd name="connsiteX134" fmla="*/ 342861 w 699148"/>
                <a:gd name="connsiteY134" fmla="*/ 1296110 h 1882532"/>
                <a:gd name="connsiteX135" fmla="*/ 96566 w 699148"/>
                <a:gd name="connsiteY135" fmla="*/ 1253398 h 1882532"/>
                <a:gd name="connsiteX136" fmla="*/ 80769 w 699148"/>
                <a:gd name="connsiteY136" fmla="*/ 1490765 h 1882532"/>
                <a:gd name="connsiteX137" fmla="*/ 60889 w 699148"/>
                <a:gd name="connsiteY137" fmla="*/ 1782007 h 1882532"/>
                <a:gd name="connsiteX138" fmla="*/ 58856 w 699148"/>
                <a:gd name="connsiteY138" fmla="*/ 1798993 h 1882532"/>
                <a:gd name="connsiteX139" fmla="*/ 58731 w 699148"/>
                <a:gd name="connsiteY139" fmla="*/ 1814921 h 1882532"/>
                <a:gd name="connsiteX140" fmla="*/ 58495 w 699148"/>
                <a:gd name="connsiteY140" fmla="*/ 1814853 h 1882532"/>
                <a:gd name="connsiteX141" fmla="*/ 58359 w 699148"/>
                <a:gd name="connsiteY141" fmla="*/ 1821296 h 1882532"/>
                <a:gd name="connsiteX142" fmla="*/ 58721 w 699148"/>
                <a:gd name="connsiteY142" fmla="*/ 1816249 h 1882532"/>
                <a:gd name="connsiteX143" fmla="*/ 58731 w 699148"/>
                <a:gd name="connsiteY143" fmla="*/ 1814921 h 1882532"/>
                <a:gd name="connsiteX144" fmla="*/ 67034 w 699148"/>
                <a:gd name="connsiteY144" fmla="*/ 1817331 h 1882532"/>
                <a:gd name="connsiteX145" fmla="*/ 73606 w 699148"/>
                <a:gd name="connsiteY145" fmla="*/ 1818374 h 1882532"/>
                <a:gd name="connsiteX146" fmla="*/ 72455 w 699148"/>
                <a:gd name="connsiteY146" fmla="*/ 1826702 h 1882532"/>
                <a:gd name="connsiteX147" fmla="*/ 76115 w 699148"/>
                <a:gd name="connsiteY147" fmla="*/ 1818773 h 1882532"/>
                <a:gd name="connsiteX148" fmla="*/ 73606 w 699148"/>
                <a:gd name="connsiteY148" fmla="*/ 1818374 h 1882532"/>
                <a:gd name="connsiteX149" fmla="*/ 76883 w 699148"/>
                <a:gd name="connsiteY149" fmla="*/ 1794668 h 1882532"/>
                <a:gd name="connsiteX150" fmla="*/ 76431 w 699148"/>
                <a:gd name="connsiteY150" fmla="*/ 1761822 h 1882532"/>
                <a:gd name="connsiteX151" fmla="*/ 110400 w 699148"/>
                <a:gd name="connsiteY151" fmla="*/ 1260104 h 1882532"/>
                <a:gd name="connsiteX152" fmla="*/ 106948 w 699148"/>
                <a:gd name="connsiteY152" fmla="*/ 1259202 h 1882532"/>
                <a:gd name="connsiteX153" fmla="*/ 587621 w 699148"/>
                <a:gd name="connsiteY153" fmla="*/ 1253107 h 1882532"/>
                <a:gd name="connsiteX154" fmla="*/ 578054 w 699148"/>
                <a:gd name="connsiteY154" fmla="*/ 1259202 h 1882532"/>
                <a:gd name="connsiteX155" fmla="*/ 573810 w 699148"/>
                <a:gd name="connsiteY155" fmla="*/ 1260314 h 1882532"/>
                <a:gd name="connsiteX156" fmla="*/ 589697 w 699148"/>
                <a:gd name="connsiteY156" fmla="*/ 1497974 h 1882532"/>
                <a:gd name="connsiteX157" fmla="*/ 609215 w 699148"/>
                <a:gd name="connsiteY157" fmla="*/ 1787774 h 1882532"/>
                <a:gd name="connsiteX158" fmla="*/ 611151 w 699148"/>
                <a:gd name="connsiteY158" fmla="*/ 1818345 h 1882532"/>
                <a:gd name="connsiteX159" fmla="*/ 607815 w 699148"/>
                <a:gd name="connsiteY159" fmla="*/ 1818908 h 1882532"/>
                <a:gd name="connsiteX160" fmla="*/ 611745 w 699148"/>
                <a:gd name="connsiteY160" fmla="*/ 1826702 h 1882532"/>
                <a:gd name="connsiteX161" fmla="*/ 611384 w 699148"/>
                <a:gd name="connsiteY161" fmla="*/ 1822017 h 1882532"/>
                <a:gd name="connsiteX162" fmla="*/ 611151 w 699148"/>
                <a:gd name="connsiteY162" fmla="*/ 1818345 h 1882532"/>
                <a:gd name="connsiteX163" fmla="*/ 617167 w 699148"/>
                <a:gd name="connsiteY163" fmla="*/ 1817331 h 1882532"/>
                <a:gd name="connsiteX164" fmla="*/ 625841 w 699148"/>
                <a:gd name="connsiteY164" fmla="*/ 1821296 h 1882532"/>
                <a:gd name="connsiteX165" fmla="*/ 621504 w 699148"/>
                <a:gd name="connsiteY165" fmla="*/ 1755694 h 1882532"/>
                <a:gd name="connsiteX166" fmla="*/ 343274 w 699148"/>
                <a:gd name="connsiteY166" fmla="*/ 1250099 h 1882532"/>
                <a:gd name="connsiteX167" fmla="*/ 340266 w 699148"/>
                <a:gd name="connsiteY167" fmla="*/ 1250133 h 1882532"/>
                <a:gd name="connsiteX168" fmla="*/ 341604 w 699148"/>
                <a:gd name="connsiteY168" fmla="*/ 1250272 h 1882532"/>
                <a:gd name="connsiteX169" fmla="*/ 582880 w 699148"/>
                <a:gd name="connsiteY169" fmla="*/ 1210291 h 1882532"/>
                <a:gd name="connsiteX170" fmla="*/ 538698 w 699148"/>
                <a:gd name="connsiteY170" fmla="*/ 1226672 h 1882532"/>
                <a:gd name="connsiteX171" fmla="*/ 544479 w 699148"/>
                <a:gd name="connsiteY171" fmla="*/ 1225218 h 1882532"/>
                <a:gd name="connsiteX172" fmla="*/ 576584 w 699148"/>
                <a:gd name="connsiteY172" fmla="*/ 1214147 h 1882532"/>
                <a:gd name="connsiteX173" fmla="*/ 619200 w 699148"/>
                <a:gd name="connsiteY173" fmla="*/ 1197560 h 1882532"/>
                <a:gd name="connsiteX174" fmla="*/ 603549 w 699148"/>
                <a:gd name="connsiteY174" fmla="*/ 1213005 h 1882532"/>
                <a:gd name="connsiteX175" fmla="*/ 576584 w 699148"/>
                <a:gd name="connsiteY175" fmla="*/ 1226966 h 1882532"/>
                <a:gd name="connsiteX176" fmla="*/ 404217 w 699148"/>
                <a:gd name="connsiteY176" fmla="*/ 1261746 h 1882532"/>
                <a:gd name="connsiteX177" fmla="*/ 82514 w 699148"/>
                <a:gd name="connsiteY177" fmla="*/ 1214775 h 1882532"/>
                <a:gd name="connsiteX178" fmla="*/ 67231 w 699148"/>
                <a:gd name="connsiteY178" fmla="*/ 1202338 h 1882532"/>
                <a:gd name="connsiteX179" fmla="*/ 67239 w 699148"/>
                <a:gd name="connsiteY179" fmla="*/ 1202585 h 1882532"/>
                <a:gd name="connsiteX180" fmla="*/ 80655 w 699148"/>
                <a:gd name="connsiteY180" fmla="*/ 1228385 h 1882532"/>
                <a:gd name="connsiteX181" fmla="*/ 113386 w 699148"/>
                <a:gd name="connsiteY181" fmla="*/ 1248049 h 1882532"/>
                <a:gd name="connsiteX182" fmla="*/ 116816 w 699148"/>
                <a:gd name="connsiteY182" fmla="*/ 1249156 h 1882532"/>
                <a:gd name="connsiteX183" fmla="*/ 118177 w 699148"/>
                <a:gd name="connsiteY183" fmla="*/ 1247915 h 1882532"/>
                <a:gd name="connsiteX184" fmla="*/ 120431 w 699148"/>
                <a:gd name="connsiteY184" fmla="*/ 1250322 h 1882532"/>
                <a:gd name="connsiteX185" fmla="*/ 150169 w 699148"/>
                <a:gd name="connsiteY185" fmla="*/ 1259919 h 1882532"/>
                <a:gd name="connsiteX186" fmla="*/ 325424 w 699148"/>
                <a:gd name="connsiteY186" fmla="*/ 1280451 h 1882532"/>
                <a:gd name="connsiteX187" fmla="*/ 326141 w 699148"/>
                <a:gd name="connsiteY187" fmla="*/ 1279699 h 1882532"/>
                <a:gd name="connsiteX188" fmla="*/ 327039 w 699148"/>
                <a:gd name="connsiteY188" fmla="*/ 1280640 h 1882532"/>
                <a:gd name="connsiteX189" fmla="*/ 342861 w 699148"/>
                <a:gd name="connsiteY189" fmla="*/ 1282494 h 1882532"/>
                <a:gd name="connsiteX190" fmla="*/ 535554 w 699148"/>
                <a:gd name="connsiteY190" fmla="*/ 1259919 h 1882532"/>
                <a:gd name="connsiteX191" fmla="*/ 562629 w 699148"/>
                <a:gd name="connsiteY191" fmla="*/ 1251322 h 1882532"/>
                <a:gd name="connsiteX192" fmla="*/ 565978 w 699148"/>
                <a:gd name="connsiteY192" fmla="*/ 1247915 h 1882532"/>
                <a:gd name="connsiteX193" fmla="*/ 567894 w 699148"/>
                <a:gd name="connsiteY193" fmla="*/ 1249651 h 1882532"/>
                <a:gd name="connsiteX194" fmla="*/ 572516 w 699148"/>
                <a:gd name="connsiteY194" fmla="*/ 1248183 h 1882532"/>
                <a:gd name="connsiteX195" fmla="*/ 605427 w 699148"/>
                <a:gd name="connsiteY195" fmla="*/ 1228385 h 1882532"/>
                <a:gd name="connsiteX196" fmla="*/ 619249 w 699148"/>
                <a:gd name="connsiteY196" fmla="*/ 1200749 h 1882532"/>
                <a:gd name="connsiteX197" fmla="*/ 70115 w 699148"/>
                <a:gd name="connsiteY197" fmla="*/ 1181380 h 1882532"/>
                <a:gd name="connsiteX198" fmla="*/ 78000 w 699148"/>
                <a:gd name="connsiteY198" fmla="*/ 1196942 h 1882532"/>
                <a:gd name="connsiteX199" fmla="*/ 165999 w 699148"/>
                <a:gd name="connsiteY199" fmla="*/ 1231986 h 1882532"/>
                <a:gd name="connsiteX200" fmla="*/ 181381 w 699148"/>
                <a:gd name="connsiteY200" fmla="*/ 1233588 h 1882532"/>
                <a:gd name="connsiteX201" fmla="*/ 143377 w 699148"/>
                <a:gd name="connsiteY201" fmla="*/ 1223468 h 1882532"/>
                <a:gd name="connsiteX202" fmla="*/ 90449 w 699148"/>
                <a:gd name="connsiteY202" fmla="*/ 1198495 h 1882532"/>
                <a:gd name="connsiteX203" fmla="*/ 186711 w 699148"/>
                <a:gd name="connsiteY203" fmla="*/ 1171357 h 1882532"/>
                <a:gd name="connsiteX204" fmla="*/ 185585 w 699148"/>
                <a:gd name="connsiteY204" fmla="*/ 1173949 h 1882532"/>
                <a:gd name="connsiteX205" fmla="*/ 191346 w 699148"/>
                <a:gd name="connsiteY205" fmla="*/ 1187223 h 1882532"/>
                <a:gd name="connsiteX206" fmla="*/ 205793 w 699148"/>
                <a:gd name="connsiteY206" fmla="*/ 1196598 h 1882532"/>
                <a:gd name="connsiteX207" fmla="*/ 269576 w 699148"/>
                <a:gd name="connsiteY207" fmla="*/ 1204556 h 1882532"/>
                <a:gd name="connsiteX208" fmla="*/ 241335 w 699148"/>
                <a:gd name="connsiteY208" fmla="*/ 1194093 h 1882532"/>
                <a:gd name="connsiteX209" fmla="*/ 228775 w 699148"/>
                <a:gd name="connsiteY209" fmla="*/ 1173937 h 1882532"/>
                <a:gd name="connsiteX210" fmla="*/ 229266 w 699148"/>
                <a:gd name="connsiteY210" fmla="*/ 1172356 h 1882532"/>
                <a:gd name="connsiteX211" fmla="*/ 397967 w 699148"/>
                <a:gd name="connsiteY211" fmla="*/ 1167975 h 1882532"/>
                <a:gd name="connsiteX212" fmla="*/ 402466 w 699148"/>
                <a:gd name="connsiteY212" fmla="*/ 1171868 h 1882532"/>
                <a:gd name="connsiteX213" fmla="*/ 401361 w 699148"/>
                <a:gd name="connsiteY213" fmla="*/ 1173656 h 1882532"/>
                <a:gd name="connsiteX214" fmla="*/ 397469 w 699148"/>
                <a:gd name="connsiteY214" fmla="*/ 1167142 h 1882532"/>
                <a:gd name="connsiteX215" fmla="*/ 397967 w 699148"/>
                <a:gd name="connsiteY215" fmla="*/ 1167975 h 1882532"/>
                <a:gd name="connsiteX216" fmla="*/ 397193 w 699148"/>
                <a:gd name="connsiteY216" fmla="*/ 1167305 h 1882532"/>
                <a:gd name="connsiteX217" fmla="*/ 130316 w 699148"/>
                <a:gd name="connsiteY217" fmla="*/ 1152484 h 1882532"/>
                <a:gd name="connsiteX218" fmla="*/ 123832 w 699148"/>
                <a:gd name="connsiteY218" fmla="*/ 1156049 h 1882532"/>
                <a:gd name="connsiteX219" fmla="*/ 116483 w 699148"/>
                <a:gd name="connsiteY219" fmla="*/ 1169447 h 1882532"/>
                <a:gd name="connsiteX220" fmla="*/ 172030 w 699148"/>
                <a:gd name="connsiteY220" fmla="*/ 1188256 h 1882532"/>
                <a:gd name="connsiteX221" fmla="*/ 167222 w 699148"/>
                <a:gd name="connsiteY221" fmla="*/ 1173949 h 1882532"/>
                <a:gd name="connsiteX222" fmla="*/ 169801 w 699148"/>
                <a:gd name="connsiteY222" fmla="*/ 1166296 h 1882532"/>
                <a:gd name="connsiteX223" fmla="*/ 355466 w 699148"/>
                <a:gd name="connsiteY223" fmla="*/ 1152134 h 1882532"/>
                <a:gd name="connsiteX224" fmla="*/ 384284 w 699148"/>
                <a:gd name="connsiteY224" fmla="*/ 1156135 h 1882532"/>
                <a:gd name="connsiteX225" fmla="*/ 397193 w 699148"/>
                <a:gd name="connsiteY225" fmla="*/ 1167305 h 1882532"/>
                <a:gd name="connsiteX226" fmla="*/ 389500 w 699148"/>
                <a:gd name="connsiteY226" fmla="*/ 1171868 h 1882532"/>
                <a:gd name="connsiteX227" fmla="*/ 387605 w 699148"/>
                <a:gd name="connsiteY227" fmla="*/ 1173667 h 1882532"/>
                <a:gd name="connsiteX228" fmla="*/ 384391 w 699148"/>
                <a:gd name="connsiteY228" fmla="*/ 1170550 h 1882532"/>
                <a:gd name="connsiteX229" fmla="*/ 299463 w 699148"/>
                <a:gd name="connsiteY229" fmla="*/ 1173686 h 1882532"/>
                <a:gd name="connsiteX230" fmla="*/ 384391 w 699148"/>
                <a:gd name="connsiteY230" fmla="*/ 1176718 h 1882532"/>
                <a:gd name="connsiteX231" fmla="*/ 387605 w 699148"/>
                <a:gd name="connsiteY231" fmla="*/ 1173667 h 1882532"/>
                <a:gd name="connsiteX232" fmla="*/ 389500 w 699148"/>
                <a:gd name="connsiteY232" fmla="*/ 1175504 h 1882532"/>
                <a:gd name="connsiteX233" fmla="*/ 397469 w 699148"/>
                <a:gd name="connsiteY233" fmla="*/ 1179957 h 1882532"/>
                <a:gd name="connsiteX234" fmla="*/ 401361 w 699148"/>
                <a:gd name="connsiteY234" fmla="*/ 1173656 h 1882532"/>
                <a:gd name="connsiteX235" fmla="*/ 402466 w 699148"/>
                <a:gd name="connsiteY235" fmla="*/ 1175504 h 1882532"/>
                <a:gd name="connsiteX236" fmla="*/ 335838 w 699148"/>
                <a:gd name="connsiteY236" fmla="*/ 1195135 h 1882532"/>
                <a:gd name="connsiteX237" fmla="*/ 284337 w 699148"/>
                <a:gd name="connsiteY237" fmla="*/ 1173686 h 1882532"/>
                <a:gd name="connsiteX238" fmla="*/ 339800 w 699148"/>
                <a:gd name="connsiteY238" fmla="*/ 1152236 h 1882532"/>
                <a:gd name="connsiteX239" fmla="*/ 355466 w 699148"/>
                <a:gd name="connsiteY239" fmla="*/ 1152134 h 1882532"/>
                <a:gd name="connsiteX240" fmla="*/ 94899 w 699148"/>
                <a:gd name="connsiteY240" fmla="*/ 1139556 h 1882532"/>
                <a:gd name="connsiteX241" fmla="*/ 77201 w 699148"/>
                <a:gd name="connsiteY241" fmla="*/ 1150508 h 1882532"/>
                <a:gd name="connsiteX242" fmla="*/ 69522 w 699148"/>
                <a:gd name="connsiteY242" fmla="*/ 1165999 h 1882532"/>
                <a:gd name="connsiteX243" fmla="*/ 73517 w 699148"/>
                <a:gd name="connsiteY243" fmla="*/ 1170039 h 1882532"/>
                <a:gd name="connsiteX244" fmla="*/ 104935 w 699148"/>
                <a:gd name="connsiteY244" fmla="*/ 1188761 h 1882532"/>
                <a:gd name="connsiteX245" fmla="*/ 100187 w 699148"/>
                <a:gd name="connsiteY245" fmla="*/ 1174232 h 1882532"/>
                <a:gd name="connsiteX246" fmla="*/ 102304 w 699148"/>
                <a:gd name="connsiteY246" fmla="*/ 1167810 h 1882532"/>
                <a:gd name="connsiteX247" fmla="*/ 79038 w 699148"/>
                <a:gd name="connsiteY247" fmla="*/ 1159307 h 1882532"/>
                <a:gd name="connsiteX248" fmla="*/ 80114 w 699148"/>
                <a:gd name="connsiteY248" fmla="*/ 1157131 h 1882532"/>
                <a:gd name="connsiteX249" fmla="*/ 103243 w 699148"/>
                <a:gd name="connsiteY249" fmla="*/ 1164963 h 1882532"/>
                <a:gd name="connsiteX250" fmla="*/ 105943 w 699148"/>
                <a:gd name="connsiteY250" fmla="*/ 1156772 h 1882532"/>
                <a:gd name="connsiteX251" fmla="*/ 115906 w 699148"/>
                <a:gd name="connsiteY251" fmla="*/ 1147443 h 1882532"/>
                <a:gd name="connsiteX252" fmla="*/ 98216 w 699148"/>
                <a:gd name="connsiteY252" fmla="*/ 1141255 h 1882532"/>
                <a:gd name="connsiteX253" fmla="*/ 360612 w 699148"/>
                <a:gd name="connsiteY253" fmla="*/ 1133419 h 1882532"/>
                <a:gd name="connsiteX254" fmla="*/ 345096 w 699148"/>
                <a:gd name="connsiteY254" fmla="*/ 1133425 h 1882532"/>
                <a:gd name="connsiteX255" fmla="*/ 206762 w 699148"/>
                <a:gd name="connsiteY255" fmla="*/ 1150672 h 1882532"/>
                <a:gd name="connsiteX256" fmla="*/ 200428 w 699148"/>
                <a:gd name="connsiteY256" fmla="*/ 1154783 h 1882532"/>
                <a:gd name="connsiteX257" fmla="*/ 234707 w 699148"/>
                <a:gd name="connsiteY257" fmla="*/ 1159967 h 1882532"/>
                <a:gd name="connsiteX258" fmla="*/ 242475 w 699148"/>
                <a:gd name="connsiteY258" fmla="*/ 1152960 h 1882532"/>
                <a:gd name="connsiteX259" fmla="*/ 335858 w 699148"/>
                <a:gd name="connsiteY259" fmla="*/ 1136946 h 1882532"/>
                <a:gd name="connsiteX260" fmla="*/ 458035 w 699148"/>
                <a:gd name="connsiteY260" fmla="*/ 1172124 h 1882532"/>
                <a:gd name="connsiteX261" fmla="*/ 456933 w 699148"/>
                <a:gd name="connsiteY261" fmla="*/ 1173907 h 1882532"/>
                <a:gd name="connsiteX262" fmla="*/ 453049 w 699148"/>
                <a:gd name="connsiteY262" fmla="*/ 1167409 h 1882532"/>
                <a:gd name="connsiteX263" fmla="*/ 445099 w 699148"/>
                <a:gd name="connsiteY263" fmla="*/ 1172124 h 1882532"/>
                <a:gd name="connsiteX264" fmla="*/ 443468 w 699148"/>
                <a:gd name="connsiteY264" fmla="*/ 1173936 h 1882532"/>
                <a:gd name="connsiteX265" fmla="*/ 433589 w 699148"/>
                <a:gd name="connsiteY265" fmla="*/ 1162940 h 1882532"/>
                <a:gd name="connsiteX266" fmla="*/ 278341 w 699148"/>
                <a:gd name="connsiteY266" fmla="*/ 1155453 h 1882532"/>
                <a:gd name="connsiteX267" fmla="*/ 257327 w 699148"/>
                <a:gd name="connsiteY267" fmla="*/ 1163388 h 1882532"/>
                <a:gd name="connsiteX268" fmla="*/ 273470 w 699148"/>
                <a:gd name="connsiteY268" fmla="*/ 1165829 h 1882532"/>
                <a:gd name="connsiteX269" fmla="*/ 274547 w 699148"/>
                <a:gd name="connsiteY269" fmla="*/ 1173418 h 1882532"/>
                <a:gd name="connsiteX270" fmla="*/ 250086 w 699148"/>
                <a:gd name="connsiteY270" fmla="*/ 1172844 h 1882532"/>
                <a:gd name="connsiteX271" fmla="*/ 249257 w 699148"/>
                <a:gd name="connsiteY271" fmla="*/ 1173937 h 1882532"/>
                <a:gd name="connsiteX272" fmla="*/ 433589 w 699148"/>
                <a:gd name="connsiteY272" fmla="*/ 1184920 h 1882532"/>
                <a:gd name="connsiteX273" fmla="*/ 443468 w 699148"/>
                <a:gd name="connsiteY273" fmla="*/ 1173936 h 1882532"/>
                <a:gd name="connsiteX274" fmla="*/ 445099 w 699148"/>
                <a:gd name="connsiteY274" fmla="*/ 1175751 h 1882532"/>
                <a:gd name="connsiteX275" fmla="*/ 453049 w 699148"/>
                <a:gd name="connsiteY275" fmla="*/ 1180193 h 1882532"/>
                <a:gd name="connsiteX276" fmla="*/ 456933 w 699148"/>
                <a:gd name="connsiteY276" fmla="*/ 1173907 h 1882532"/>
                <a:gd name="connsiteX277" fmla="*/ 458035 w 699148"/>
                <a:gd name="connsiteY277" fmla="*/ 1175751 h 1882532"/>
                <a:gd name="connsiteX278" fmla="*/ 327594 w 699148"/>
                <a:gd name="connsiteY278" fmla="*/ 1210566 h 1882532"/>
                <a:gd name="connsiteX279" fmla="*/ 307943 w 699148"/>
                <a:gd name="connsiteY279" fmla="*/ 1209599 h 1882532"/>
                <a:gd name="connsiteX280" fmla="*/ 307943 w 699148"/>
                <a:gd name="connsiteY280" fmla="*/ 1211881 h 1882532"/>
                <a:gd name="connsiteX281" fmla="*/ 236935 w 699148"/>
                <a:gd name="connsiteY281" fmla="*/ 1204708 h 1882532"/>
                <a:gd name="connsiteX282" fmla="*/ 255349 w 699148"/>
                <a:gd name="connsiteY282" fmla="*/ 1209274 h 1882532"/>
                <a:gd name="connsiteX283" fmla="*/ 345096 w 699148"/>
                <a:gd name="connsiteY283" fmla="*/ 1214474 h 1882532"/>
                <a:gd name="connsiteX284" fmla="*/ 500957 w 699148"/>
                <a:gd name="connsiteY284" fmla="*/ 1186742 h 1882532"/>
                <a:gd name="connsiteX285" fmla="*/ 507948 w 699148"/>
                <a:gd name="connsiteY285" fmla="*/ 1173948 h 1882532"/>
                <a:gd name="connsiteX286" fmla="*/ 508927 w 699148"/>
                <a:gd name="connsiteY286" fmla="*/ 1175742 h 1882532"/>
                <a:gd name="connsiteX287" fmla="*/ 516804 w 699148"/>
                <a:gd name="connsiteY287" fmla="*/ 1180405 h 1882532"/>
                <a:gd name="connsiteX288" fmla="*/ 521066 w 699148"/>
                <a:gd name="connsiteY288" fmla="*/ 1173949 h 1882532"/>
                <a:gd name="connsiteX289" fmla="*/ 522250 w 699148"/>
                <a:gd name="connsiteY289" fmla="*/ 1175742 h 1882532"/>
                <a:gd name="connsiteX290" fmla="*/ 328533 w 699148"/>
                <a:gd name="connsiteY290" fmla="*/ 1227743 h 1882532"/>
                <a:gd name="connsiteX291" fmla="*/ 188275 w 699148"/>
                <a:gd name="connsiteY291" fmla="*/ 1204141 h 1882532"/>
                <a:gd name="connsiteX292" fmla="*/ 178158 w 699148"/>
                <a:gd name="connsiteY292" fmla="*/ 1195534 h 1882532"/>
                <a:gd name="connsiteX293" fmla="*/ 114863 w 699148"/>
                <a:gd name="connsiteY293" fmla="*/ 1172400 h 1882532"/>
                <a:gd name="connsiteX294" fmla="*/ 113859 w 699148"/>
                <a:gd name="connsiteY294" fmla="*/ 1174232 h 1882532"/>
                <a:gd name="connsiteX295" fmla="*/ 200927 w 699148"/>
                <a:gd name="connsiteY295" fmla="*/ 1219782 h 1882532"/>
                <a:gd name="connsiteX296" fmla="*/ 344122 w 699148"/>
                <a:gd name="connsiteY296" fmla="*/ 1233519 h 1882532"/>
                <a:gd name="connsiteX297" fmla="*/ 486958 w 699148"/>
                <a:gd name="connsiteY297" fmla="*/ 1219782 h 1882532"/>
                <a:gd name="connsiteX298" fmla="*/ 574026 w 699148"/>
                <a:gd name="connsiteY298" fmla="*/ 1174232 h 1882532"/>
                <a:gd name="connsiteX299" fmla="*/ 587698 w 699148"/>
                <a:gd name="connsiteY299" fmla="*/ 1174232 h 1882532"/>
                <a:gd name="connsiteX300" fmla="*/ 580980 w 699148"/>
                <a:gd name="connsiteY300" fmla="*/ 1191691 h 1882532"/>
                <a:gd name="connsiteX301" fmla="*/ 567795 w 699148"/>
                <a:gd name="connsiteY301" fmla="*/ 1204537 h 1882532"/>
                <a:gd name="connsiteX302" fmla="*/ 575388 w 699148"/>
                <a:gd name="connsiteY302" fmla="*/ 1202441 h 1882532"/>
                <a:gd name="connsiteX303" fmla="*/ 614412 w 699148"/>
                <a:gd name="connsiteY303" fmla="*/ 1178381 h 1882532"/>
                <a:gd name="connsiteX304" fmla="*/ 617247 w 699148"/>
                <a:gd name="connsiteY304" fmla="*/ 1173182 h 1882532"/>
                <a:gd name="connsiteX305" fmla="*/ 618846 w 699148"/>
                <a:gd name="connsiteY305" fmla="*/ 1174556 h 1882532"/>
                <a:gd name="connsiteX306" fmla="*/ 618804 w 699148"/>
                <a:gd name="connsiteY306" fmla="*/ 1171843 h 1882532"/>
                <a:gd name="connsiteX307" fmla="*/ 617247 w 699148"/>
                <a:gd name="connsiteY307" fmla="*/ 1173182 h 1882532"/>
                <a:gd name="connsiteX308" fmla="*/ 603348 w 699148"/>
                <a:gd name="connsiteY308" fmla="*/ 1148446 h 1882532"/>
                <a:gd name="connsiteX309" fmla="*/ 589220 w 699148"/>
                <a:gd name="connsiteY309" fmla="*/ 1140162 h 1882532"/>
                <a:gd name="connsiteX310" fmla="*/ 585840 w 699148"/>
                <a:gd name="connsiteY310" fmla="*/ 1141737 h 1882532"/>
                <a:gd name="connsiteX311" fmla="*/ 569980 w 699148"/>
                <a:gd name="connsiteY311" fmla="*/ 1145917 h 1882532"/>
                <a:gd name="connsiteX312" fmla="*/ 580980 w 699148"/>
                <a:gd name="connsiteY312" fmla="*/ 1156620 h 1882532"/>
                <a:gd name="connsiteX313" fmla="*/ 587698 w 699148"/>
                <a:gd name="connsiteY313" fmla="*/ 1174232 h 1882532"/>
                <a:gd name="connsiteX314" fmla="*/ 574026 w 699148"/>
                <a:gd name="connsiteY314" fmla="*/ 1174232 h 1882532"/>
                <a:gd name="connsiteX315" fmla="*/ 561186 w 699148"/>
                <a:gd name="connsiteY315" fmla="*/ 1154128 h 1882532"/>
                <a:gd name="connsiteX316" fmla="*/ 553590 w 699148"/>
                <a:gd name="connsiteY316" fmla="*/ 1150236 h 1882532"/>
                <a:gd name="connsiteX317" fmla="*/ 527292 w 699148"/>
                <a:gd name="connsiteY317" fmla="*/ 1157166 h 1882532"/>
                <a:gd name="connsiteX318" fmla="*/ 515818 w 699148"/>
                <a:gd name="connsiteY318" fmla="*/ 1159263 h 1882532"/>
                <a:gd name="connsiteX319" fmla="*/ 522250 w 699148"/>
                <a:gd name="connsiteY319" fmla="*/ 1172156 h 1882532"/>
                <a:gd name="connsiteX320" fmla="*/ 521066 w 699148"/>
                <a:gd name="connsiteY320" fmla="*/ 1173949 h 1882532"/>
                <a:gd name="connsiteX321" fmla="*/ 516804 w 699148"/>
                <a:gd name="connsiteY321" fmla="*/ 1167494 h 1882532"/>
                <a:gd name="connsiteX322" fmla="*/ 508927 w 699148"/>
                <a:gd name="connsiteY322" fmla="*/ 1172156 h 1882532"/>
                <a:gd name="connsiteX323" fmla="*/ 507948 w 699148"/>
                <a:gd name="connsiteY323" fmla="*/ 1173948 h 1882532"/>
                <a:gd name="connsiteX324" fmla="*/ 501379 w 699148"/>
                <a:gd name="connsiteY324" fmla="*/ 1161902 h 1882532"/>
                <a:gd name="connsiteX325" fmla="*/ 472602 w 699148"/>
                <a:gd name="connsiteY325" fmla="*/ 1167162 h 1882532"/>
                <a:gd name="connsiteX326" fmla="*/ 471880 w 699148"/>
                <a:gd name="connsiteY326" fmla="*/ 1163922 h 1882532"/>
                <a:gd name="connsiteX327" fmla="*/ 495189 w 699148"/>
                <a:gd name="connsiteY327" fmla="*/ 1157383 h 1882532"/>
                <a:gd name="connsiteX328" fmla="*/ 484443 w 699148"/>
                <a:gd name="connsiteY328" fmla="*/ 1150370 h 1882532"/>
                <a:gd name="connsiteX329" fmla="*/ 360612 w 699148"/>
                <a:gd name="connsiteY329" fmla="*/ 1133419 h 1882532"/>
                <a:gd name="connsiteX330" fmla="*/ 335847 w 699148"/>
                <a:gd name="connsiteY330" fmla="*/ 1114944 h 1882532"/>
                <a:gd name="connsiteX331" fmla="*/ 195170 w 699148"/>
                <a:gd name="connsiteY331" fmla="*/ 1129766 h 1882532"/>
                <a:gd name="connsiteX332" fmla="*/ 147229 w 699148"/>
                <a:gd name="connsiteY332" fmla="*/ 1143187 h 1882532"/>
                <a:gd name="connsiteX333" fmla="*/ 143620 w 699148"/>
                <a:gd name="connsiteY333" fmla="*/ 1145171 h 1882532"/>
                <a:gd name="connsiteX334" fmla="*/ 149212 w 699148"/>
                <a:gd name="connsiteY334" fmla="*/ 1147037 h 1882532"/>
                <a:gd name="connsiteX335" fmla="*/ 178978 w 699148"/>
                <a:gd name="connsiteY335" fmla="*/ 1151539 h 1882532"/>
                <a:gd name="connsiteX336" fmla="*/ 189315 w 699148"/>
                <a:gd name="connsiteY336" fmla="*/ 1143052 h 1882532"/>
                <a:gd name="connsiteX337" fmla="*/ 336814 w 699148"/>
                <a:gd name="connsiteY337" fmla="*/ 1120156 h 1882532"/>
                <a:gd name="connsiteX338" fmla="*/ 494390 w 699148"/>
                <a:gd name="connsiteY338" fmla="*/ 1140076 h 1882532"/>
                <a:gd name="connsiteX339" fmla="*/ 511767 w 699148"/>
                <a:gd name="connsiteY339" fmla="*/ 1152732 h 1882532"/>
                <a:gd name="connsiteX340" fmla="*/ 541942 w 699148"/>
                <a:gd name="connsiteY340" fmla="*/ 1144267 h 1882532"/>
                <a:gd name="connsiteX341" fmla="*/ 534719 w 699148"/>
                <a:gd name="connsiteY341" fmla="*/ 1140566 h 1882532"/>
                <a:gd name="connsiteX342" fmla="*/ 480841 w 699148"/>
                <a:gd name="connsiteY342" fmla="*/ 1127235 h 1882532"/>
                <a:gd name="connsiteX343" fmla="*/ 335847 w 699148"/>
                <a:gd name="connsiteY343" fmla="*/ 1114944 h 1882532"/>
                <a:gd name="connsiteX344" fmla="*/ 243588 w 699148"/>
                <a:gd name="connsiteY344" fmla="*/ 1107107 h 1882532"/>
                <a:gd name="connsiteX345" fmla="*/ 160241 w 699148"/>
                <a:gd name="connsiteY345" fmla="*/ 1116170 h 1882532"/>
                <a:gd name="connsiteX346" fmla="*/ 135035 w 699148"/>
                <a:gd name="connsiteY346" fmla="*/ 1122910 h 1882532"/>
                <a:gd name="connsiteX347" fmla="*/ 109573 w 699148"/>
                <a:gd name="connsiteY347" fmla="*/ 1131991 h 1882532"/>
                <a:gd name="connsiteX348" fmla="*/ 117127 w 699148"/>
                <a:gd name="connsiteY348" fmla="*/ 1135558 h 1882532"/>
                <a:gd name="connsiteX349" fmla="*/ 128183 w 699148"/>
                <a:gd name="connsiteY349" fmla="*/ 1139705 h 1882532"/>
                <a:gd name="connsiteX350" fmla="*/ 154515 w 699148"/>
                <a:gd name="connsiteY350" fmla="*/ 1127235 h 1882532"/>
                <a:gd name="connsiteX351" fmla="*/ 440916 w 699148"/>
                <a:gd name="connsiteY351" fmla="*/ 1106303 h 1882532"/>
                <a:gd name="connsiteX352" fmla="*/ 533370 w 699148"/>
                <a:gd name="connsiteY352" fmla="*/ 1127235 h 1882532"/>
                <a:gd name="connsiteX353" fmla="*/ 558949 w 699148"/>
                <a:gd name="connsiteY353" fmla="*/ 1139496 h 1882532"/>
                <a:gd name="connsiteX354" fmla="*/ 575824 w 699148"/>
                <a:gd name="connsiteY354" fmla="*/ 1134762 h 1882532"/>
                <a:gd name="connsiteX355" fmla="*/ 578001 w 699148"/>
                <a:gd name="connsiteY355" fmla="*/ 1133583 h 1882532"/>
                <a:gd name="connsiteX356" fmla="*/ 574065 w 699148"/>
                <a:gd name="connsiteY356" fmla="*/ 1131275 h 1882532"/>
                <a:gd name="connsiteX357" fmla="*/ 511452 w 699148"/>
                <a:gd name="connsiteY357" fmla="*/ 1113302 h 1882532"/>
                <a:gd name="connsiteX358" fmla="*/ 341604 w 699148"/>
                <a:gd name="connsiteY358" fmla="*/ 1096450 h 1882532"/>
                <a:gd name="connsiteX359" fmla="*/ 257246 w 699148"/>
                <a:gd name="connsiteY359" fmla="*/ 1105622 h 1882532"/>
                <a:gd name="connsiteX360" fmla="*/ 344122 w 699148"/>
                <a:gd name="connsiteY360" fmla="*/ 1101207 h 1882532"/>
                <a:gd name="connsiteX361" fmla="*/ 437446 w 699148"/>
                <a:gd name="connsiteY361" fmla="*/ 1105959 h 1882532"/>
                <a:gd name="connsiteX362" fmla="*/ 46266 w 699148"/>
                <a:gd name="connsiteY362" fmla="*/ 1005816 h 1882532"/>
                <a:gd name="connsiteX363" fmla="*/ 92868 w 699148"/>
                <a:gd name="connsiteY363" fmla="*/ 1035928 h 1882532"/>
                <a:gd name="connsiteX364" fmla="*/ 115678 w 699148"/>
                <a:gd name="connsiteY364" fmla="*/ 1043547 h 1882532"/>
                <a:gd name="connsiteX365" fmla="*/ 144907 w 699148"/>
                <a:gd name="connsiteY365" fmla="*/ 1034124 h 1882532"/>
                <a:gd name="connsiteX366" fmla="*/ 205773 w 699148"/>
                <a:gd name="connsiteY366" fmla="*/ 1024974 h 1882532"/>
                <a:gd name="connsiteX367" fmla="*/ 324350 w 699148"/>
                <a:gd name="connsiteY367" fmla="*/ 1011698 h 1882532"/>
                <a:gd name="connsiteX368" fmla="*/ 446037 w 699148"/>
                <a:gd name="connsiteY368" fmla="*/ 1010980 h 1882532"/>
                <a:gd name="connsiteX369" fmla="*/ 563668 w 699148"/>
                <a:gd name="connsiteY369" fmla="*/ 1038250 h 1882532"/>
                <a:gd name="connsiteX370" fmla="*/ 561866 w 699148"/>
                <a:gd name="connsiteY370" fmla="*/ 1042556 h 1882532"/>
                <a:gd name="connsiteX371" fmla="*/ 324350 w 699148"/>
                <a:gd name="connsiteY371" fmla="*/ 1024256 h 1882532"/>
                <a:gd name="connsiteX372" fmla="*/ 204962 w 699148"/>
                <a:gd name="connsiteY372" fmla="*/ 1033496 h 1882532"/>
                <a:gd name="connsiteX373" fmla="*/ 130811 w 699148"/>
                <a:gd name="connsiteY373" fmla="*/ 1048602 h 1882532"/>
                <a:gd name="connsiteX374" fmla="*/ 145659 w 699148"/>
                <a:gd name="connsiteY374" fmla="*/ 1053561 h 1882532"/>
                <a:gd name="connsiteX375" fmla="*/ 145300 w 699148"/>
                <a:gd name="connsiteY375" fmla="*/ 1057178 h 1882532"/>
                <a:gd name="connsiteX376" fmla="*/ 118178 w 699148"/>
                <a:gd name="connsiteY376" fmla="*/ 1051176 h 1882532"/>
                <a:gd name="connsiteX377" fmla="*/ 88276 w 699148"/>
                <a:gd name="connsiteY377" fmla="*/ 1057267 h 1882532"/>
                <a:gd name="connsiteX378" fmla="*/ 86474 w 699148"/>
                <a:gd name="connsiteY378" fmla="*/ 1052962 h 1882532"/>
                <a:gd name="connsiteX379" fmla="*/ 102665 w 699148"/>
                <a:gd name="connsiteY379" fmla="*/ 1047742 h 1882532"/>
                <a:gd name="connsiteX380" fmla="*/ 89324 w 699148"/>
                <a:gd name="connsiteY380" fmla="*/ 1044790 h 1882532"/>
                <a:gd name="connsiteX381" fmla="*/ 44113 w 699148"/>
                <a:gd name="connsiteY381" fmla="*/ 1007986 h 1882532"/>
                <a:gd name="connsiteX382" fmla="*/ 46266 w 699148"/>
                <a:gd name="connsiteY382" fmla="*/ 1005816 h 1882532"/>
                <a:gd name="connsiteX383" fmla="*/ 58184 w 699148"/>
                <a:gd name="connsiteY383" fmla="*/ 954387 h 1882532"/>
                <a:gd name="connsiteX384" fmla="*/ 60518 w 699148"/>
                <a:gd name="connsiteY384" fmla="*/ 957205 h 1882532"/>
                <a:gd name="connsiteX385" fmla="*/ 93913 w 699148"/>
                <a:gd name="connsiteY385" fmla="*/ 990294 h 1882532"/>
                <a:gd name="connsiteX386" fmla="*/ 136284 w 699148"/>
                <a:gd name="connsiteY386" fmla="*/ 1011748 h 1882532"/>
                <a:gd name="connsiteX387" fmla="*/ 133770 w 699148"/>
                <a:gd name="connsiteY387" fmla="*/ 1017566 h 1882532"/>
                <a:gd name="connsiteX388" fmla="*/ 70572 w 699148"/>
                <a:gd name="connsiteY388" fmla="*/ 989931 h 1882532"/>
                <a:gd name="connsiteX389" fmla="*/ 54773 w 699148"/>
                <a:gd name="connsiteY389" fmla="*/ 956478 h 1882532"/>
                <a:gd name="connsiteX390" fmla="*/ 58184 w 699148"/>
                <a:gd name="connsiteY390" fmla="*/ 954387 h 1882532"/>
                <a:gd name="connsiteX391" fmla="*/ 72895 w 699148"/>
                <a:gd name="connsiteY391" fmla="*/ 904418 h 1882532"/>
                <a:gd name="connsiteX392" fmla="*/ 77559 w 699148"/>
                <a:gd name="connsiteY392" fmla="*/ 904829 h 1882532"/>
                <a:gd name="connsiteX393" fmla="*/ 102313 w 699148"/>
                <a:gd name="connsiteY393" fmla="*/ 927440 h 1882532"/>
                <a:gd name="connsiteX394" fmla="*/ 131372 w 699148"/>
                <a:gd name="connsiteY394" fmla="*/ 940204 h 1882532"/>
                <a:gd name="connsiteX395" fmla="*/ 130655 w 699148"/>
                <a:gd name="connsiteY395" fmla="*/ 945310 h 1882532"/>
                <a:gd name="connsiteX396" fmla="*/ 71460 w 699148"/>
                <a:gd name="connsiteY396" fmla="*/ 909205 h 1882532"/>
                <a:gd name="connsiteX397" fmla="*/ 72895 w 699148"/>
                <a:gd name="connsiteY397" fmla="*/ 904418 h 1882532"/>
                <a:gd name="connsiteX398" fmla="*/ 85770 w 699148"/>
                <a:gd name="connsiteY398" fmla="*/ 859938 h 1882532"/>
                <a:gd name="connsiteX399" fmla="*/ 92541 w 699148"/>
                <a:gd name="connsiteY399" fmla="*/ 860115 h 1882532"/>
                <a:gd name="connsiteX400" fmla="*/ 113211 w 699148"/>
                <a:gd name="connsiteY400" fmla="*/ 872899 h 1882532"/>
                <a:gd name="connsiteX401" fmla="*/ 112498 w 699148"/>
                <a:gd name="connsiteY401" fmla="*/ 878226 h 1882532"/>
                <a:gd name="connsiteX402" fmla="*/ 85413 w 699148"/>
                <a:gd name="connsiteY402" fmla="*/ 867217 h 1882532"/>
                <a:gd name="connsiteX403" fmla="*/ 85770 w 699148"/>
                <a:gd name="connsiteY403" fmla="*/ 859938 h 1882532"/>
                <a:gd name="connsiteX404" fmla="*/ 437456 w 699148"/>
                <a:gd name="connsiteY404" fmla="*/ 521982 h 1882532"/>
                <a:gd name="connsiteX405" fmla="*/ 441049 w 699148"/>
                <a:gd name="connsiteY405" fmla="*/ 534586 h 1882532"/>
                <a:gd name="connsiteX406" fmla="*/ 378170 w 699148"/>
                <a:gd name="connsiteY406" fmla="*/ 537828 h 1882532"/>
                <a:gd name="connsiteX407" fmla="*/ 368423 w 699148"/>
                <a:gd name="connsiteY407" fmla="*/ 536567 h 1882532"/>
                <a:gd name="connsiteX408" fmla="*/ 363513 w 699148"/>
                <a:gd name="connsiteY408" fmla="*/ 536479 h 1882532"/>
                <a:gd name="connsiteX409" fmla="*/ 363797 w 699148"/>
                <a:gd name="connsiteY409" fmla="*/ 531345 h 1882532"/>
                <a:gd name="connsiteX410" fmla="*/ 358408 w 699148"/>
                <a:gd name="connsiteY410" fmla="*/ 536387 h 1882532"/>
                <a:gd name="connsiteX411" fmla="*/ 363513 w 699148"/>
                <a:gd name="connsiteY411" fmla="*/ 536479 h 1882532"/>
                <a:gd name="connsiteX412" fmla="*/ 362450 w 699148"/>
                <a:gd name="connsiteY412" fmla="*/ 555653 h 1882532"/>
                <a:gd name="connsiteX413" fmla="*/ 363797 w 699148"/>
                <a:gd name="connsiteY413" fmla="*/ 579961 h 1882532"/>
                <a:gd name="connsiteX414" fmla="*/ 363271 w 699148"/>
                <a:gd name="connsiteY414" fmla="*/ 729291 h 1882532"/>
                <a:gd name="connsiteX415" fmla="*/ 364788 w 699148"/>
                <a:gd name="connsiteY415" fmla="*/ 727942 h 1882532"/>
                <a:gd name="connsiteX416" fmla="*/ 441942 w 699148"/>
                <a:gd name="connsiteY416" fmla="*/ 727942 h 1882532"/>
                <a:gd name="connsiteX417" fmla="*/ 445547 w 699148"/>
                <a:gd name="connsiteY417" fmla="*/ 740411 h 1882532"/>
                <a:gd name="connsiteX418" fmla="*/ 364788 w 699148"/>
                <a:gd name="connsiteY418" fmla="*/ 740758 h 1882532"/>
                <a:gd name="connsiteX419" fmla="*/ 363236 w 699148"/>
                <a:gd name="connsiteY419" fmla="*/ 739135 h 1882532"/>
                <a:gd name="connsiteX420" fmla="*/ 363079 w 699148"/>
                <a:gd name="connsiteY420" fmla="*/ 783786 h 1882532"/>
                <a:gd name="connsiteX421" fmla="*/ 362827 w 699148"/>
                <a:gd name="connsiteY421" fmla="*/ 855016 h 1882532"/>
                <a:gd name="connsiteX422" fmla="*/ 462629 w 699148"/>
                <a:gd name="connsiteY422" fmla="*/ 855379 h 1882532"/>
                <a:gd name="connsiteX423" fmla="*/ 466219 w 699148"/>
                <a:gd name="connsiteY423" fmla="*/ 868495 h 1882532"/>
                <a:gd name="connsiteX424" fmla="*/ 362779 w 699148"/>
                <a:gd name="connsiteY424" fmla="*/ 868495 h 1882532"/>
                <a:gd name="connsiteX425" fmla="*/ 362719 w 699148"/>
                <a:gd name="connsiteY425" fmla="*/ 885339 h 1882532"/>
                <a:gd name="connsiteX426" fmla="*/ 362360 w 699148"/>
                <a:gd name="connsiteY426" fmla="*/ 950520 h 1882532"/>
                <a:gd name="connsiteX427" fmla="*/ 362360 w 699148"/>
                <a:gd name="connsiteY427" fmla="*/ 954700 h 1882532"/>
                <a:gd name="connsiteX428" fmla="*/ 358093 w 699148"/>
                <a:gd name="connsiteY428" fmla="*/ 953851 h 1882532"/>
                <a:gd name="connsiteX429" fmla="*/ 362360 w 699148"/>
                <a:gd name="connsiteY429" fmla="*/ 960603 h 1882532"/>
                <a:gd name="connsiteX430" fmla="*/ 362360 w 699148"/>
                <a:gd name="connsiteY430" fmla="*/ 954700 h 1882532"/>
                <a:gd name="connsiteX431" fmla="*/ 364875 w 699148"/>
                <a:gd name="connsiteY431" fmla="*/ 955201 h 1882532"/>
                <a:gd name="connsiteX432" fmla="*/ 387512 w 699148"/>
                <a:gd name="connsiteY432" fmla="*/ 956642 h 1882532"/>
                <a:gd name="connsiteX433" fmla="*/ 511834 w 699148"/>
                <a:gd name="connsiteY433" fmla="*/ 954841 h 1882532"/>
                <a:gd name="connsiteX434" fmla="*/ 515427 w 699148"/>
                <a:gd name="connsiteY434" fmla="*/ 967445 h 1882532"/>
                <a:gd name="connsiteX435" fmla="*/ 355892 w 699148"/>
                <a:gd name="connsiteY435" fmla="*/ 967445 h 1882532"/>
                <a:gd name="connsiteX436" fmla="*/ 349425 w 699148"/>
                <a:gd name="connsiteY436" fmla="*/ 960963 h 1882532"/>
                <a:gd name="connsiteX437" fmla="*/ 350503 w 699148"/>
                <a:gd name="connsiteY437" fmla="*/ 529185 h 1882532"/>
                <a:gd name="connsiteX438" fmla="*/ 356970 w 699148"/>
                <a:gd name="connsiteY438" fmla="*/ 522703 h 1882532"/>
                <a:gd name="connsiteX439" fmla="*/ 437456 w 699148"/>
                <a:gd name="connsiteY439" fmla="*/ 521982 h 1882532"/>
                <a:gd name="connsiteX440" fmla="*/ 221671 w 699148"/>
                <a:gd name="connsiteY440" fmla="*/ 340035 h 1882532"/>
                <a:gd name="connsiteX441" fmla="*/ 225707 w 699148"/>
                <a:gd name="connsiteY441" fmla="*/ 340125 h 1882532"/>
                <a:gd name="connsiteX442" fmla="*/ 257273 w 699148"/>
                <a:gd name="connsiteY442" fmla="*/ 355517 h 1882532"/>
                <a:gd name="connsiteX443" fmla="*/ 289557 w 699148"/>
                <a:gd name="connsiteY443" fmla="*/ 357665 h 1882532"/>
                <a:gd name="connsiteX444" fmla="*/ 290992 w 699148"/>
                <a:gd name="connsiteY444" fmla="*/ 362677 h 1882532"/>
                <a:gd name="connsiteX445" fmla="*/ 221402 w 699148"/>
                <a:gd name="connsiteY445" fmla="*/ 343704 h 1882532"/>
                <a:gd name="connsiteX446" fmla="*/ 221671 w 699148"/>
                <a:gd name="connsiteY446" fmla="*/ 340035 h 1882532"/>
                <a:gd name="connsiteX447" fmla="*/ 211906 w 699148"/>
                <a:gd name="connsiteY447" fmla="*/ 104619 h 1882532"/>
                <a:gd name="connsiteX448" fmla="*/ 245347 w 699148"/>
                <a:gd name="connsiteY448" fmla="*/ 112938 h 1882532"/>
                <a:gd name="connsiteX449" fmla="*/ 283877 w 699148"/>
                <a:gd name="connsiteY449" fmla="*/ 116917 h 1882532"/>
                <a:gd name="connsiteX450" fmla="*/ 284604 w 699148"/>
                <a:gd name="connsiteY450" fmla="*/ 122704 h 1882532"/>
                <a:gd name="connsiteX451" fmla="*/ 210452 w 699148"/>
                <a:gd name="connsiteY451" fmla="*/ 106789 h 1882532"/>
                <a:gd name="connsiteX452" fmla="*/ 211906 w 699148"/>
                <a:gd name="connsiteY452" fmla="*/ 104619 h 1882532"/>
                <a:gd name="connsiteX453" fmla="*/ 209200 w 699148"/>
                <a:gd name="connsiteY453" fmla="*/ 83244 h 1882532"/>
                <a:gd name="connsiteX454" fmla="*/ 209271 w 699148"/>
                <a:gd name="connsiteY454" fmla="*/ 86296 h 1882532"/>
                <a:gd name="connsiteX455" fmla="*/ 212481 w 699148"/>
                <a:gd name="connsiteY455" fmla="*/ 84538 h 1882532"/>
                <a:gd name="connsiteX456" fmla="*/ 467460 w 699148"/>
                <a:gd name="connsiteY456" fmla="*/ 37095 h 1882532"/>
                <a:gd name="connsiteX457" fmla="*/ 470737 w 699148"/>
                <a:gd name="connsiteY457" fmla="*/ 44579 h 1882532"/>
                <a:gd name="connsiteX458" fmla="*/ 344709 w 699148"/>
                <a:gd name="connsiteY458" fmla="*/ 72734 h 1882532"/>
                <a:gd name="connsiteX459" fmla="*/ 221914 w 699148"/>
                <a:gd name="connsiteY459" fmla="*/ 44223 h 1882532"/>
                <a:gd name="connsiteX460" fmla="*/ 231608 w 699148"/>
                <a:gd name="connsiteY460" fmla="*/ 41372 h 1882532"/>
                <a:gd name="connsiteX461" fmla="*/ 344709 w 699148"/>
                <a:gd name="connsiteY461" fmla="*/ 59191 h 1882532"/>
                <a:gd name="connsiteX462" fmla="*/ 459606 w 699148"/>
                <a:gd name="connsiteY462" fmla="*/ 38165 h 1882532"/>
                <a:gd name="connsiteX463" fmla="*/ 467460 w 699148"/>
                <a:gd name="connsiteY463" fmla="*/ 37095 h 1882532"/>
                <a:gd name="connsiteX464" fmla="*/ 369619 w 699148"/>
                <a:gd name="connsiteY464" fmla="*/ 12957 h 1882532"/>
                <a:gd name="connsiteX465" fmla="*/ 282180 w 699148"/>
                <a:gd name="connsiteY465" fmla="*/ 16543 h 1882532"/>
                <a:gd name="connsiteX466" fmla="*/ 222747 w 699148"/>
                <a:gd name="connsiteY466" fmla="*/ 30530 h 1882532"/>
                <a:gd name="connsiteX467" fmla="*/ 208699 w 699148"/>
                <a:gd name="connsiteY467" fmla="*/ 67111 h 1882532"/>
                <a:gd name="connsiteX468" fmla="*/ 247961 w 699148"/>
                <a:gd name="connsiteY468" fmla="*/ 80381 h 1882532"/>
                <a:gd name="connsiteX469" fmla="*/ 420498 w 699148"/>
                <a:gd name="connsiteY469" fmla="*/ 86836 h 1882532"/>
                <a:gd name="connsiteX470" fmla="*/ 420498 w 699148"/>
                <a:gd name="connsiteY470" fmla="*/ 99747 h 1882532"/>
                <a:gd name="connsiteX471" fmla="*/ 273896 w 699148"/>
                <a:gd name="connsiteY471" fmla="*/ 98671 h 1882532"/>
                <a:gd name="connsiteX472" fmla="*/ 251479 w 699148"/>
                <a:gd name="connsiteY472" fmla="*/ 95432 h 1882532"/>
                <a:gd name="connsiteX473" fmla="*/ 225808 w 699148"/>
                <a:gd name="connsiteY473" fmla="*/ 89755 h 1882532"/>
                <a:gd name="connsiteX474" fmla="*/ 236881 w 699148"/>
                <a:gd name="connsiteY474" fmla="*/ 94612 h 1882532"/>
                <a:gd name="connsiteX475" fmla="*/ 235817 w 699148"/>
                <a:gd name="connsiteY475" fmla="*/ 98925 h 1882532"/>
                <a:gd name="connsiteX476" fmla="*/ 210636 w 699148"/>
                <a:gd name="connsiteY476" fmla="*/ 93174 h 1882532"/>
                <a:gd name="connsiteX477" fmla="*/ 209371 w 699148"/>
                <a:gd name="connsiteY477" fmla="*/ 90667 h 1882532"/>
                <a:gd name="connsiteX478" fmla="*/ 210255 w 699148"/>
                <a:gd name="connsiteY478" fmla="*/ 129054 h 1882532"/>
                <a:gd name="connsiteX479" fmla="*/ 242842 w 699148"/>
                <a:gd name="connsiteY479" fmla="*/ 142004 h 1882532"/>
                <a:gd name="connsiteX480" fmla="*/ 274258 w 699148"/>
                <a:gd name="connsiteY480" fmla="*/ 148707 h 1882532"/>
                <a:gd name="connsiteX481" fmla="*/ 274258 w 699148"/>
                <a:gd name="connsiteY481" fmla="*/ 152940 h 1882532"/>
                <a:gd name="connsiteX482" fmla="*/ 238558 w 699148"/>
                <a:gd name="connsiteY482" fmla="*/ 151970 h 1882532"/>
                <a:gd name="connsiteX483" fmla="*/ 210457 w 699148"/>
                <a:gd name="connsiteY483" fmla="*/ 137857 h 1882532"/>
                <a:gd name="connsiteX484" fmla="*/ 212211 w 699148"/>
                <a:gd name="connsiteY484" fmla="*/ 214054 h 1882532"/>
                <a:gd name="connsiteX485" fmla="*/ 214479 w 699148"/>
                <a:gd name="connsiteY485" fmla="*/ 272259 h 1882532"/>
                <a:gd name="connsiteX486" fmla="*/ 250072 w 699148"/>
                <a:gd name="connsiteY486" fmla="*/ 284066 h 1882532"/>
                <a:gd name="connsiteX487" fmla="*/ 284604 w 699148"/>
                <a:gd name="connsiteY487" fmla="*/ 291869 h 1882532"/>
                <a:gd name="connsiteX488" fmla="*/ 284604 w 699148"/>
                <a:gd name="connsiteY488" fmla="*/ 298253 h 1882532"/>
                <a:gd name="connsiteX489" fmla="*/ 246801 w 699148"/>
                <a:gd name="connsiteY489" fmla="*/ 296479 h 1882532"/>
                <a:gd name="connsiteX490" fmla="*/ 214678 w 699148"/>
                <a:gd name="connsiteY490" fmla="*/ 277930 h 1882532"/>
                <a:gd name="connsiteX491" fmla="*/ 213900 w 699148"/>
                <a:gd name="connsiteY491" fmla="*/ 301292 h 1882532"/>
                <a:gd name="connsiteX492" fmla="*/ 248458 w 699148"/>
                <a:gd name="connsiteY492" fmla="*/ 315540 h 1882532"/>
                <a:gd name="connsiteX493" fmla="*/ 282713 w 699148"/>
                <a:gd name="connsiteY493" fmla="*/ 318817 h 1882532"/>
                <a:gd name="connsiteX494" fmla="*/ 283070 w 699148"/>
                <a:gd name="connsiteY494" fmla="*/ 324278 h 1882532"/>
                <a:gd name="connsiteX495" fmla="*/ 224762 w 699148"/>
                <a:gd name="connsiteY495" fmla="*/ 318185 h 1882532"/>
                <a:gd name="connsiteX496" fmla="*/ 213658 w 699148"/>
                <a:gd name="connsiteY496" fmla="*/ 308578 h 1882532"/>
                <a:gd name="connsiteX497" fmla="*/ 212572 w 699148"/>
                <a:gd name="connsiteY497" fmla="*/ 341207 h 1882532"/>
                <a:gd name="connsiteX498" fmla="*/ 149889 w 699148"/>
                <a:gd name="connsiteY498" fmla="*/ 582544 h 1882532"/>
                <a:gd name="connsiteX499" fmla="*/ 72355 w 699148"/>
                <a:gd name="connsiteY499" fmla="*/ 869264 h 1882532"/>
                <a:gd name="connsiteX500" fmla="*/ 102886 w 699148"/>
                <a:gd name="connsiteY500" fmla="*/ 885307 h 1882532"/>
                <a:gd name="connsiteX501" fmla="*/ 138604 w 699148"/>
                <a:gd name="connsiteY501" fmla="*/ 892958 h 1882532"/>
                <a:gd name="connsiteX502" fmla="*/ 138604 w 699148"/>
                <a:gd name="connsiteY502" fmla="*/ 898059 h 1882532"/>
                <a:gd name="connsiteX503" fmla="*/ 96679 w 699148"/>
                <a:gd name="connsiteY503" fmla="*/ 898195 h 1882532"/>
                <a:gd name="connsiteX504" fmla="*/ 69057 w 699148"/>
                <a:gd name="connsiteY504" fmla="*/ 881457 h 1882532"/>
                <a:gd name="connsiteX505" fmla="*/ 62710 w 699148"/>
                <a:gd name="connsiteY505" fmla="*/ 904928 h 1882532"/>
                <a:gd name="connsiteX506" fmla="*/ 33170 w 699148"/>
                <a:gd name="connsiteY506" fmla="*/ 1012269 h 1882532"/>
                <a:gd name="connsiteX507" fmla="*/ 13357 w 699148"/>
                <a:gd name="connsiteY507" fmla="*/ 1078187 h 1882532"/>
                <a:gd name="connsiteX508" fmla="*/ 17100 w 699148"/>
                <a:gd name="connsiteY508" fmla="*/ 1096462 h 1882532"/>
                <a:gd name="connsiteX509" fmla="*/ 30392 w 699148"/>
                <a:gd name="connsiteY509" fmla="*/ 1115395 h 1882532"/>
                <a:gd name="connsiteX510" fmla="*/ 62243 w 699148"/>
                <a:gd name="connsiteY510" fmla="*/ 1141453 h 1882532"/>
                <a:gd name="connsiteX511" fmla="*/ 60096 w 699148"/>
                <a:gd name="connsiteY511" fmla="*/ 1146520 h 1882532"/>
                <a:gd name="connsiteX512" fmla="*/ 33337 w 699148"/>
                <a:gd name="connsiteY512" fmla="*/ 1129247 h 1882532"/>
                <a:gd name="connsiteX513" fmla="*/ 33575 w 699148"/>
                <a:gd name="connsiteY513" fmla="*/ 1129651 h 1882532"/>
                <a:gd name="connsiteX514" fmla="*/ 60981 w 699148"/>
                <a:gd name="connsiteY514" fmla="*/ 1157363 h 1882532"/>
                <a:gd name="connsiteX515" fmla="*/ 75329 w 699148"/>
                <a:gd name="connsiteY515" fmla="*/ 1138485 h 1882532"/>
                <a:gd name="connsiteX516" fmla="*/ 83288 w 699148"/>
                <a:gd name="connsiteY516" fmla="*/ 1133609 h 1882532"/>
                <a:gd name="connsiteX517" fmla="*/ 71646 w 699148"/>
                <a:gd name="connsiteY517" fmla="*/ 1127647 h 1882532"/>
                <a:gd name="connsiteX518" fmla="*/ 26750 w 699148"/>
                <a:gd name="connsiteY518" fmla="*/ 1054162 h 1882532"/>
                <a:gd name="connsiteX519" fmla="*/ 30207 w 699148"/>
                <a:gd name="connsiteY519" fmla="*/ 1053349 h 1882532"/>
                <a:gd name="connsiteX520" fmla="*/ 31778 w 699148"/>
                <a:gd name="connsiteY520" fmla="*/ 1056330 h 1882532"/>
                <a:gd name="connsiteX521" fmla="*/ 73796 w 699148"/>
                <a:gd name="connsiteY521" fmla="*/ 1115100 h 1882532"/>
                <a:gd name="connsiteX522" fmla="*/ 96221 w 699148"/>
                <a:gd name="connsiteY522" fmla="*/ 1125687 h 1882532"/>
                <a:gd name="connsiteX523" fmla="*/ 105904 w 699148"/>
                <a:gd name="connsiteY523" fmla="*/ 1119756 h 1882532"/>
                <a:gd name="connsiteX524" fmla="*/ 146367 w 699148"/>
                <a:gd name="connsiteY524" fmla="*/ 1107145 h 1882532"/>
                <a:gd name="connsiteX525" fmla="*/ 81924 w 699148"/>
                <a:gd name="connsiteY525" fmla="*/ 1086303 h 1882532"/>
                <a:gd name="connsiteX526" fmla="*/ 33006 w 699148"/>
                <a:gd name="connsiteY526" fmla="*/ 1038165 h 1882532"/>
                <a:gd name="connsiteX527" fmla="*/ 35528 w 699148"/>
                <a:gd name="connsiteY527" fmla="*/ 1035985 h 1882532"/>
                <a:gd name="connsiteX528" fmla="*/ 146877 w 699148"/>
                <a:gd name="connsiteY528" fmla="*/ 1103197 h 1882532"/>
                <a:gd name="connsiteX529" fmla="*/ 146526 w 699148"/>
                <a:gd name="connsiteY529" fmla="*/ 1107095 h 1882532"/>
                <a:gd name="connsiteX530" fmla="*/ 188933 w 699148"/>
                <a:gd name="connsiteY530" fmla="*/ 1093878 h 1882532"/>
                <a:gd name="connsiteX531" fmla="*/ 454956 w 699148"/>
                <a:gd name="connsiteY531" fmla="*/ 1089995 h 1882532"/>
                <a:gd name="connsiteX532" fmla="*/ 557917 w 699148"/>
                <a:gd name="connsiteY532" fmla="*/ 1109403 h 1882532"/>
                <a:gd name="connsiteX533" fmla="*/ 591897 w 699148"/>
                <a:gd name="connsiteY533" fmla="*/ 1126053 h 1882532"/>
                <a:gd name="connsiteX534" fmla="*/ 626894 w 699148"/>
                <a:gd name="connsiteY534" fmla="*/ 1107088 h 1882532"/>
                <a:gd name="connsiteX535" fmla="*/ 673633 w 699148"/>
                <a:gd name="connsiteY535" fmla="*/ 1073204 h 1882532"/>
                <a:gd name="connsiteX536" fmla="*/ 679047 w 699148"/>
                <a:gd name="connsiteY536" fmla="*/ 1078244 h 1882532"/>
                <a:gd name="connsiteX537" fmla="*/ 639380 w 699148"/>
                <a:gd name="connsiteY537" fmla="*/ 1116791 h 1882532"/>
                <a:gd name="connsiteX538" fmla="*/ 605352 w 699148"/>
                <a:gd name="connsiteY538" fmla="*/ 1132646 h 1882532"/>
                <a:gd name="connsiteX539" fmla="*/ 607323 w 699148"/>
                <a:gd name="connsiteY539" fmla="*/ 1133611 h 1882532"/>
                <a:gd name="connsiteX540" fmla="*/ 623493 w 699148"/>
                <a:gd name="connsiteY540" fmla="*/ 1151209 h 1882532"/>
                <a:gd name="connsiteX541" fmla="*/ 628059 w 699148"/>
                <a:gd name="connsiteY541" fmla="*/ 1164716 h 1882532"/>
                <a:gd name="connsiteX542" fmla="*/ 631583 w 699148"/>
                <a:gd name="connsiteY542" fmla="*/ 1167795 h 1882532"/>
                <a:gd name="connsiteX543" fmla="*/ 632616 w 699148"/>
                <a:gd name="connsiteY543" fmla="*/ 1167158 h 1882532"/>
                <a:gd name="connsiteX544" fmla="*/ 689174 w 699148"/>
                <a:gd name="connsiteY544" fmla="*/ 1078187 h 1882532"/>
                <a:gd name="connsiteX545" fmla="*/ 676206 w 699148"/>
                <a:gd name="connsiteY545" fmla="*/ 1038204 h 1882532"/>
                <a:gd name="connsiteX546" fmla="*/ 621088 w 699148"/>
                <a:gd name="connsiteY546" fmla="*/ 835048 h 1882532"/>
                <a:gd name="connsiteX547" fmla="*/ 532829 w 699148"/>
                <a:gd name="connsiteY547" fmla="*/ 508702 h 1882532"/>
                <a:gd name="connsiteX548" fmla="*/ 489239 w 699148"/>
                <a:gd name="connsiteY548" fmla="*/ 332562 h 1882532"/>
                <a:gd name="connsiteX549" fmla="*/ 487888 w 699148"/>
                <a:gd name="connsiteY549" fmla="*/ 202888 h 1882532"/>
                <a:gd name="connsiteX550" fmla="*/ 493144 w 699148"/>
                <a:gd name="connsiteY550" fmla="*/ 82771 h 1882532"/>
                <a:gd name="connsiteX551" fmla="*/ 490467 w 699148"/>
                <a:gd name="connsiteY551" fmla="*/ 84460 h 1882532"/>
                <a:gd name="connsiteX552" fmla="*/ 420498 w 699148"/>
                <a:gd name="connsiteY552" fmla="*/ 99747 h 1882532"/>
                <a:gd name="connsiteX553" fmla="*/ 420498 w 699148"/>
                <a:gd name="connsiteY553" fmla="*/ 86836 h 1882532"/>
                <a:gd name="connsiteX554" fmla="*/ 482093 w 699148"/>
                <a:gd name="connsiteY554" fmla="*/ 72849 h 1882532"/>
                <a:gd name="connsiteX555" fmla="*/ 495780 w 699148"/>
                <a:gd name="connsiteY555" fmla="*/ 36268 h 1882532"/>
                <a:gd name="connsiteX556" fmla="*/ 456518 w 699148"/>
                <a:gd name="connsiteY556" fmla="*/ 23357 h 1882532"/>
                <a:gd name="connsiteX557" fmla="*/ 369619 w 699148"/>
                <a:gd name="connsiteY557" fmla="*/ 12957 h 1882532"/>
                <a:gd name="connsiteX558" fmla="*/ 356562 w 699148"/>
                <a:gd name="connsiteY558" fmla="*/ 1 h 1882532"/>
                <a:gd name="connsiteX559" fmla="*/ 430944 w 699148"/>
                <a:gd name="connsiteY559" fmla="*/ 4708 h 1882532"/>
                <a:gd name="connsiteX560" fmla="*/ 519914 w 699148"/>
                <a:gd name="connsiteY560" fmla="*/ 37703 h 1882532"/>
                <a:gd name="connsiteX561" fmla="*/ 520184 w 699148"/>
                <a:gd name="connsiteY561" fmla="*/ 65704 h 1882532"/>
                <a:gd name="connsiteX562" fmla="*/ 506506 w 699148"/>
                <a:gd name="connsiteY562" fmla="*/ 74337 h 1882532"/>
                <a:gd name="connsiteX563" fmla="*/ 503289 w 699148"/>
                <a:gd name="connsiteY563" fmla="*/ 223059 h 1882532"/>
                <a:gd name="connsiteX564" fmla="*/ 504369 w 699148"/>
                <a:gd name="connsiteY564" fmla="*/ 346249 h 1882532"/>
                <a:gd name="connsiteX565" fmla="*/ 581822 w 699148"/>
                <a:gd name="connsiteY565" fmla="*/ 640537 h 1882532"/>
                <a:gd name="connsiteX566" fmla="*/ 669361 w 699148"/>
                <a:gd name="connsiteY566" fmla="*/ 963281 h 1882532"/>
                <a:gd name="connsiteX567" fmla="*/ 689174 w 699148"/>
                <a:gd name="connsiteY567" fmla="*/ 1034962 h 1882532"/>
                <a:gd name="connsiteX568" fmla="*/ 675125 w 699148"/>
                <a:gd name="connsiteY568" fmla="*/ 1141583 h 1882532"/>
                <a:gd name="connsiteX569" fmla="*/ 632312 w 699148"/>
                <a:gd name="connsiteY569" fmla="*/ 1177771 h 1882532"/>
                <a:gd name="connsiteX570" fmla="*/ 631996 w 699148"/>
                <a:gd name="connsiteY570" fmla="*/ 1200547 h 1882532"/>
                <a:gd name="connsiteX571" fmla="*/ 616250 w 699148"/>
                <a:gd name="connsiteY571" fmla="*/ 1234864 h 1882532"/>
                <a:gd name="connsiteX572" fmla="*/ 599765 w 699148"/>
                <a:gd name="connsiteY572" fmla="*/ 1245368 h 1882532"/>
                <a:gd name="connsiteX573" fmla="*/ 600902 w 699148"/>
                <a:gd name="connsiteY573" fmla="*/ 1246382 h 1882532"/>
                <a:gd name="connsiteX574" fmla="*/ 639576 w 699148"/>
                <a:gd name="connsiteY574" fmla="*/ 1821296 h 1882532"/>
                <a:gd name="connsiteX575" fmla="*/ 634516 w 699148"/>
                <a:gd name="connsiteY575" fmla="*/ 1827784 h 1882532"/>
                <a:gd name="connsiteX576" fmla="*/ 606685 w 699148"/>
                <a:gd name="connsiteY576" fmla="*/ 1833190 h 1882532"/>
                <a:gd name="connsiteX577" fmla="*/ 598010 w 699148"/>
                <a:gd name="connsiteY577" fmla="*/ 1826702 h 1882532"/>
                <a:gd name="connsiteX578" fmla="*/ 559963 w 699148"/>
                <a:gd name="connsiteY578" fmla="*/ 1263942 h 1882532"/>
                <a:gd name="connsiteX579" fmla="*/ 462484 w 699148"/>
                <a:gd name="connsiteY579" fmla="*/ 1289481 h 1882532"/>
                <a:gd name="connsiteX580" fmla="*/ 357009 w 699148"/>
                <a:gd name="connsiteY580" fmla="*/ 1295326 h 1882532"/>
                <a:gd name="connsiteX581" fmla="*/ 357009 w 699148"/>
                <a:gd name="connsiteY581" fmla="*/ 1325274 h 1882532"/>
                <a:gd name="connsiteX582" fmla="*/ 369988 w 699148"/>
                <a:gd name="connsiteY582" fmla="*/ 1327407 h 1882532"/>
                <a:gd name="connsiteX583" fmla="*/ 383158 w 699148"/>
                <a:gd name="connsiteY583" fmla="*/ 1333097 h 1882532"/>
                <a:gd name="connsiteX584" fmla="*/ 387204 w 699148"/>
                <a:gd name="connsiteY584" fmla="*/ 1340605 h 1882532"/>
                <a:gd name="connsiteX585" fmla="*/ 389982 w 699148"/>
                <a:gd name="connsiteY585" fmla="*/ 1343263 h 1882532"/>
                <a:gd name="connsiteX586" fmla="*/ 389982 w 699148"/>
                <a:gd name="connsiteY586" fmla="*/ 1419335 h 1882532"/>
                <a:gd name="connsiteX587" fmla="*/ 383886 w 699148"/>
                <a:gd name="connsiteY587" fmla="*/ 1432738 h 1882532"/>
                <a:gd name="connsiteX588" fmla="*/ 377318 w 699148"/>
                <a:gd name="connsiteY588" fmla="*/ 1434862 h 1882532"/>
                <a:gd name="connsiteX589" fmla="*/ 377675 w 699148"/>
                <a:gd name="connsiteY589" fmla="*/ 1611517 h 1882532"/>
                <a:gd name="connsiteX590" fmla="*/ 380638 w 699148"/>
                <a:gd name="connsiteY590" fmla="*/ 1683468 h 1882532"/>
                <a:gd name="connsiteX591" fmla="*/ 380348 w 699148"/>
                <a:gd name="connsiteY591" fmla="*/ 1690527 h 1882532"/>
                <a:gd name="connsiteX592" fmla="*/ 385015 w 699148"/>
                <a:gd name="connsiteY592" fmla="*/ 1690527 h 1882532"/>
                <a:gd name="connsiteX593" fmla="*/ 391826 w 699148"/>
                <a:gd name="connsiteY593" fmla="*/ 1697671 h 1882532"/>
                <a:gd name="connsiteX594" fmla="*/ 392089 w 699148"/>
                <a:gd name="connsiteY594" fmla="*/ 1704618 h 1882532"/>
                <a:gd name="connsiteX595" fmla="*/ 382506 w 699148"/>
                <a:gd name="connsiteY595" fmla="*/ 1710529 h 1882532"/>
                <a:gd name="connsiteX596" fmla="*/ 392543 w 699148"/>
                <a:gd name="connsiteY596" fmla="*/ 1716602 h 1882532"/>
                <a:gd name="connsiteX597" fmla="*/ 392089 w 699148"/>
                <a:gd name="connsiteY597" fmla="*/ 1704618 h 1882532"/>
                <a:gd name="connsiteX598" fmla="*/ 435201 w 699148"/>
                <a:gd name="connsiteY598" fmla="*/ 1678025 h 1882532"/>
                <a:gd name="connsiteX599" fmla="*/ 444163 w 699148"/>
                <a:gd name="connsiteY599" fmla="*/ 1680526 h 1882532"/>
                <a:gd name="connsiteX600" fmla="*/ 446042 w 699148"/>
                <a:gd name="connsiteY600" fmla="*/ 1683408 h 1882532"/>
                <a:gd name="connsiteX601" fmla="*/ 471121 w 699148"/>
                <a:gd name="connsiteY601" fmla="*/ 1667428 h 1882532"/>
                <a:gd name="connsiteX602" fmla="*/ 486424 w 699148"/>
                <a:gd name="connsiteY602" fmla="*/ 1660671 h 1882532"/>
                <a:gd name="connsiteX603" fmla="*/ 503623 w 699148"/>
                <a:gd name="connsiteY603" fmla="*/ 1660942 h 1882532"/>
                <a:gd name="connsiteX604" fmla="*/ 507595 w 699148"/>
                <a:gd name="connsiteY604" fmla="*/ 1670671 h 1882532"/>
                <a:gd name="connsiteX605" fmla="*/ 500012 w 699148"/>
                <a:gd name="connsiteY605" fmla="*/ 1683284 h 1882532"/>
                <a:gd name="connsiteX606" fmla="*/ 485566 w 699148"/>
                <a:gd name="connsiteY606" fmla="*/ 1692293 h 1882532"/>
                <a:gd name="connsiteX607" fmla="*/ 459831 w 699148"/>
                <a:gd name="connsiteY607" fmla="*/ 1707985 h 1882532"/>
                <a:gd name="connsiteX608" fmla="*/ 463161 w 699148"/>
                <a:gd name="connsiteY608" fmla="*/ 1715530 h 1882532"/>
                <a:gd name="connsiteX609" fmla="*/ 444521 w 699148"/>
                <a:gd name="connsiteY609" fmla="*/ 1733389 h 1882532"/>
                <a:gd name="connsiteX610" fmla="*/ 418302 w 699148"/>
                <a:gd name="connsiteY610" fmla="*/ 1749111 h 1882532"/>
                <a:gd name="connsiteX611" fmla="*/ 444292 w 699148"/>
                <a:gd name="connsiteY611" fmla="*/ 1755365 h 1882532"/>
                <a:gd name="connsiteX612" fmla="*/ 449698 w 699148"/>
                <a:gd name="connsiteY612" fmla="*/ 1757657 h 1882532"/>
                <a:gd name="connsiteX613" fmla="*/ 450944 w 699148"/>
                <a:gd name="connsiteY613" fmla="*/ 1757946 h 1882532"/>
                <a:gd name="connsiteX614" fmla="*/ 452914 w 699148"/>
                <a:gd name="connsiteY614" fmla="*/ 1759020 h 1882532"/>
                <a:gd name="connsiteX615" fmla="*/ 477074 w 699148"/>
                <a:gd name="connsiteY615" fmla="*/ 1769261 h 1882532"/>
                <a:gd name="connsiteX616" fmla="*/ 485070 w 699148"/>
                <a:gd name="connsiteY616" fmla="*/ 1776554 h 1882532"/>
                <a:gd name="connsiteX617" fmla="*/ 487903 w 699148"/>
                <a:gd name="connsiteY617" fmla="*/ 1778099 h 1882532"/>
                <a:gd name="connsiteX618" fmla="*/ 489560 w 699148"/>
                <a:gd name="connsiteY618" fmla="*/ 1780649 h 1882532"/>
                <a:gd name="connsiteX619" fmla="*/ 499790 w 699148"/>
                <a:gd name="connsiteY619" fmla="*/ 1789979 h 1882532"/>
                <a:gd name="connsiteX620" fmla="*/ 504750 w 699148"/>
                <a:gd name="connsiteY620" fmla="*/ 1818901 h 1882532"/>
                <a:gd name="connsiteX621" fmla="*/ 347734 w 699148"/>
                <a:gd name="connsiteY621" fmla="*/ 1882401 h 1882532"/>
                <a:gd name="connsiteX622" fmla="*/ 175593 w 699148"/>
                <a:gd name="connsiteY622" fmla="*/ 1819623 h 1882532"/>
                <a:gd name="connsiteX623" fmla="*/ 263256 w 699148"/>
                <a:gd name="connsiteY623" fmla="*/ 1748693 h 1882532"/>
                <a:gd name="connsiteX624" fmla="*/ 293746 w 699148"/>
                <a:gd name="connsiteY624" fmla="*/ 1743660 h 1882532"/>
                <a:gd name="connsiteX625" fmla="*/ 291553 w 699148"/>
                <a:gd name="connsiteY625" fmla="*/ 1666653 h 1882532"/>
                <a:gd name="connsiteX626" fmla="*/ 293978 w 699148"/>
                <a:gd name="connsiteY626" fmla="*/ 1581222 h 1882532"/>
                <a:gd name="connsiteX627" fmla="*/ 293618 w 699148"/>
                <a:gd name="connsiteY627" fmla="*/ 1433713 h 1882532"/>
                <a:gd name="connsiteX628" fmla="*/ 293979 w 699148"/>
                <a:gd name="connsiteY628" fmla="*/ 1433370 h 1882532"/>
                <a:gd name="connsiteX629" fmla="*/ 290029 w 699148"/>
                <a:gd name="connsiteY629" fmla="*/ 1431148 h 1882532"/>
                <a:gd name="connsiteX630" fmla="*/ 284184 w 699148"/>
                <a:gd name="connsiteY630" fmla="*/ 1417161 h 1882532"/>
                <a:gd name="connsiteX631" fmla="*/ 284184 w 699148"/>
                <a:gd name="connsiteY631" fmla="*/ 1346690 h 1882532"/>
                <a:gd name="connsiteX632" fmla="*/ 283306 w 699148"/>
                <a:gd name="connsiteY632" fmla="*/ 1345642 h 1882532"/>
                <a:gd name="connsiteX633" fmla="*/ 284184 w 699148"/>
                <a:gd name="connsiteY633" fmla="*/ 1344148 h 1882532"/>
                <a:gd name="connsiteX634" fmla="*/ 284184 w 699148"/>
                <a:gd name="connsiteY634" fmla="*/ 1343485 h 1882532"/>
                <a:gd name="connsiteX635" fmla="*/ 283306 w 699148"/>
                <a:gd name="connsiteY635" fmla="*/ 1342040 h 1882532"/>
                <a:gd name="connsiteX636" fmla="*/ 309356 w 699148"/>
                <a:gd name="connsiteY636" fmla="*/ 1325336 h 1882532"/>
                <a:gd name="connsiteX637" fmla="*/ 319298 w 699148"/>
                <a:gd name="connsiteY637" fmla="*/ 1324537 h 1882532"/>
                <a:gd name="connsiteX638" fmla="*/ 319546 w 699148"/>
                <a:gd name="connsiteY638" fmla="*/ 1294822 h 1882532"/>
                <a:gd name="connsiteX639" fmla="*/ 222878 w 699148"/>
                <a:gd name="connsiteY639" fmla="*/ 1289481 h 1882532"/>
                <a:gd name="connsiteX640" fmla="*/ 123897 w 699148"/>
                <a:gd name="connsiteY640" fmla="*/ 1263629 h 1882532"/>
                <a:gd name="connsiteX641" fmla="*/ 85829 w 699148"/>
                <a:gd name="connsiteY641" fmla="*/ 1826702 h 1882532"/>
                <a:gd name="connsiteX642" fmla="*/ 77154 w 699148"/>
                <a:gd name="connsiteY642" fmla="*/ 1833190 h 1882532"/>
                <a:gd name="connsiteX643" fmla="*/ 49685 w 699148"/>
                <a:gd name="connsiteY643" fmla="*/ 1827784 h 1882532"/>
                <a:gd name="connsiteX644" fmla="*/ 44625 w 699148"/>
                <a:gd name="connsiteY644" fmla="*/ 1821296 h 1882532"/>
                <a:gd name="connsiteX645" fmla="*/ 83299 w 699148"/>
                <a:gd name="connsiteY645" fmla="*/ 1246382 h 1882532"/>
                <a:gd name="connsiteX646" fmla="*/ 83576 w 699148"/>
                <a:gd name="connsiteY646" fmla="*/ 1246135 h 1882532"/>
                <a:gd name="connsiteX647" fmla="*/ 79558 w 699148"/>
                <a:gd name="connsiteY647" fmla="*/ 1243889 h 1882532"/>
                <a:gd name="connsiteX648" fmla="*/ 52562 w 699148"/>
                <a:gd name="connsiteY648" fmla="*/ 1172485 h 1882532"/>
                <a:gd name="connsiteX649" fmla="*/ 55823 w 699148"/>
                <a:gd name="connsiteY649" fmla="*/ 1169349 h 1882532"/>
                <a:gd name="connsiteX650" fmla="*/ 30378 w 699148"/>
                <a:gd name="connsiteY650" fmla="*/ 1147931 h 1882532"/>
                <a:gd name="connsiteX651" fmla="*/ 28 w 699148"/>
                <a:gd name="connsiteY651" fmla="*/ 1078187 h 1882532"/>
                <a:gd name="connsiteX652" fmla="*/ 19481 w 699148"/>
                <a:gd name="connsiteY652" fmla="*/ 1012269 h 1882532"/>
                <a:gd name="connsiteX653" fmla="*/ 50462 w 699148"/>
                <a:gd name="connsiteY653" fmla="*/ 898084 h 1882532"/>
                <a:gd name="connsiteX654" fmla="*/ 143765 w 699148"/>
                <a:gd name="connsiteY654" fmla="*/ 554808 h 1882532"/>
                <a:gd name="connsiteX655" fmla="*/ 199603 w 699148"/>
                <a:gd name="connsiteY655" fmla="*/ 337605 h 1882532"/>
                <a:gd name="connsiteX656" fmla="*/ 198522 w 699148"/>
                <a:gd name="connsiteY656" fmla="*/ 200366 h 1882532"/>
                <a:gd name="connsiteX657" fmla="*/ 195686 w 699148"/>
                <a:gd name="connsiteY657" fmla="*/ 75215 h 1882532"/>
                <a:gd name="connsiteX658" fmla="*/ 184566 w 699148"/>
                <a:gd name="connsiteY658" fmla="*/ 65676 h 1882532"/>
                <a:gd name="connsiteX659" fmla="*/ 282180 w 699148"/>
                <a:gd name="connsiteY659" fmla="*/ 3632 h 1882532"/>
                <a:gd name="connsiteX660" fmla="*/ 356562 w 699148"/>
                <a:gd name="connsiteY660" fmla="*/ 1 h 188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Lst>
              <a:rect l="l" t="t" r="r" b="b"/>
              <a:pathLst>
                <a:path w="699148" h="1882532">
                  <a:moveTo>
                    <a:pt x="460066" y="1846710"/>
                  </a:moveTo>
                  <a:lnTo>
                    <a:pt x="437368" y="1855052"/>
                  </a:lnTo>
                  <a:lnTo>
                    <a:pt x="422711" y="1858961"/>
                  </a:lnTo>
                  <a:lnTo>
                    <a:pt x="379605" y="1864766"/>
                  </a:lnTo>
                  <a:cubicBezTo>
                    <a:pt x="364013" y="1865845"/>
                    <a:pt x="350167" y="1866024"/>
                    <a:pt x="340620" y="1866024"/>
                  </a:cubicBezTo>
                  <a:cubicBezTo>
                    <a:pt x="331074" y="1865935"/>
                    <a:pt x="316957" y="1865689"/>
                    <a:pt x="301022" y="1864526"/>
                  </a:cubicBezTo>
                  <a:lnTo>
                    <a:pt x="263088" y="1859267"/>
                  </a:lnTo>
                  <a:lnTo>
                    <a:pt x="278365" y="1864542"/>
                  </a:lnTo>
                  <a:cubicBezTo>
                    <a:pt x="301728" y="1868330"/>
                    <a:pt x="325767" y="1869051"/>
                    <a:pt x="347734" y="1868691"/>
                  </a:cubicBezTo>
                  <a:cubicBezTo>
                    <a:pt x="362184" y="1868420"/>
                    <a:pt x="380838" y="1867642"/>
                    <a:pt x="399972" y="1865025"/>
                  </a:cubicBezTo>
                  <a:lnTo>
                    <a:pt x="422711" y="1858961"/>
                  </a:lnTo>
                  <a:lnTo>
                    <a:pt x="429059" y="1858106"/>
                  </a:lnTo>
                  <a:lnTo>
                    <a:pt x="437368" y="1855052"/>
                  </a:lnTo>
                  <a:lnTo>
                    <a:pt x="455098" y="1850324"/>
                  </a:lnTo>
                  <a:close/>
                  <a:moveTo>
                    <a:pt x="297328" y="1758204"/>
                  </a:moveTo>
                  <a:lnTo>
                    <a:pt x="287428" y="1759719"/>
                  </a:lnTo>
                  <a:cubicBezTo>
                    <a:pt x="281658" y="1760738"/>
                    <a:pt x="274941" y="1762064"/>
                    <a:pt x="267824" y="1763700"/>
                  </a:cubicBezTo>
                  <a:lnTo>
                    <a:pt x="238380" y="1772929"/>
                  </a:lnTo>
                  <a:lnTo>
                    <a:pt x="205914" y="1788858"/>
                  </a:lnTo>
                  <a:lnTo>
                    <a:pt x="198061" y="1798201"/>
                  </a:lnTo>
                  <a:cubicBezTo>
                    <a:pt x="194858" y="1806438"/>
                    <a:pt x="198776" y="1815922"/>
                    <a:pt x="214176" y="1826658"/>
                  </a:cubicBezTo>
                  <a:cubicBezTo>
                    <a:pt x="248399" y="1849920"/>
                    <a:pt x="300634" y="1852067"/>
                    <a:pt x="340620" y="1852067"/>
                  </a:cubicBezTo>
                  <a:cubicBezTo>
                    <a:pt x="380607" y="1852067"/>
                    <a:pt x="436805" y="1849920"/>
                    <a:pt x="470307" y="1824511"/>
                  </a:cubicBezTo>
                  <a:cubicBezTo>
                    <a:pt x="519795" y="1786621"/>
                    <a:pt x="424483" y="1764897"/>
                    <a:pt x="384195" y="1758619"/>
                  </a:cubicBezTo>
                  <a:lnTo>
                    <a:pt x="384008" y="1758595"/>
                  </a:lnTo>
                  <a:lnTo>
                    <a:pt x="375582" y="1758981"/>
                  </a:lnTo>
                  <a:lnTo>
                    <a:pt x="361970" y="1782142"/>
                  </a:lnTo>
                  <a:cubicBezTo>
                    <a:pt x="346457" y="1793526"/>
                    <a:pt x="323444" y="1792241"/>
                    <a:pt x="308470" y="1779460"/>
                  </a:cubicBezTo>
                  <a:close/>
                  <a:moveTo>
                    <a:pt x="432691" y="1686955"/>
                  </a:moveTo>
                  <a:lnTo>
                    <a:pt x="436418" y="1692906"/>
                  </a:lnTo>
                  <a:lnTo>
                    <a:pt x="389317" y="1721959"/>
                  </a:lnTo>
                  <a:cubicBezTo>
                    <a:pt x="387166" y="1723567"/>
                    <a:pt x="384657" y="1723388"/>
                    <a:pt x="382685" y="1722227"/>
                  </a:cubicBezTo>
                  <a:lnTo>
                    <a:pt x="380178" y="1718086"/>
                  </a:lnTo>
                  <a:lnTo>
                    <a:pt x="380545" y="1704100"/>
                  </a:lnTo>
                  <a:lnTo>
                    <a:pt x="385015" y="1704100"/>
                  </a:lnTo>
                  <a:lnTo>
                    <a:pt x="380653" y="1699982"/>
                  </a:lnTo>
                  <a:lnTo>
                    <a:pt x="380714" y="1697671"/>
                  </a:lnTo>
                  <a:lnTo>
                    <a:pt x="380080" y="1697035"/>
                  </a:lnTo>
                  <a:lnTo>
                    <a:pt x="379984" y="1699351"/>
                  </a:lnTo>
                  <a:lnTo>
                    <a:pt x="380653" y="1699982"/>
                  </a:lnTo>
                  <a:lnTo>
                    <a:pt x="380545" y="1704100"/>
                  </a:lnTo>
                  <a:lnTo>
                    <a:pt x="379788" y="1704100"/>
                  </a:lnTo>
                  <a:lnTo>
                    <a:pt x="379276" y="1716539"/>
                  </a:lnTo>
                  <a:lnTo>
                    <a:pt x="379280" y="1716602"/>
                  </a:lnTo>
                  <a:lnTo>
                    <a:pt x="380178" y="1718086"/>
                  </a:lnTo>
                  <a:lnTo>
                    <a:pt x="379531" y="1742763"/>
                  </a:lnTo>
                  <a:lnTo>
                    <a:pt x="398937" y="1745478"/>
                  </a:lnTo>
                  <a:lnTo>
                    <a:pt x="399354" y="1745177"/>
                  </a:lnTo>
                  <a:cubicBezTo>
                    <a:pt x="402580" y="1743033"/>
                    <a:pt x="405448" y="1740890"/>
                    <a:pt x="409033" y="1738747"/>
                  </a:cubicBezTo>
                  <a:cubicBezTo>
                    <a:pt x="418353" y="1733032"/>
                    <a:pt x="428031" y="1727317"/>
                    <a:pt x="437710" y="1721602"/>
                  </a:cubicBezTo>
                  <a:lnTo>
                    <a:pt x="448164" y="1715605"/>
                  </a:lnTo>
                  <a:lnTo>
                    <a:pt x="450257" y="1720531"/>
                  </a:lnTo>
                  <a:cubicBezTo>
                    <a:pt x="450974" y="1718388"/>
                    <a:pt x="451332" y="1716244"/>
                    <a:pt x="452049" y="1714101"/>
                  </a:cubicBezTo>
                  <a:cubicBezTo>
                    <a:pt x="454917" y="1710529"/>
                    <a:pt x="452049" y="1713387"/>
                    <a:pt x="449540" y="1714816"/>
                  </a:cubicBezTo>
                  <a:lnTo>
                    <a:pt x="448164" y="1715605"/>
                  </a:lnTo>
                  <a:lnTo>
                    <a:pt x="445853" y="1710167"/>
                  </a:lnTo>
                  <a:lnTo>
                    <a:pt x="444216" y="1709725"/>
                  </a:lnTo>
                  <a:lnTo>
                    <a:pt x="444706" y="1707467"/>
                  </a:lnTo>
                  <a:lnTo>
                    <a:pt x="442953" y="1703341"/>
                  </a:lnTo>
                  <a:lnTo>
                    <a:pt x="436418" y="1692906"/>
                  </a:lnTo>
                  <a:lnTo>
                    <a:pt x="440178" y="1690587"/>
                  </a:lnTo>
                  <a:lnTo>
                    <a:pt x="440542" y="1689061"/>
                  </a:lnTo>
                  <a:close/>
                  <a:moveTo>
                    <a:pt x="496039" y="1663825"/>
                  </a:moveTo>
                  <a:cubicBezTo>
                    <a:pt x="494594" y="1666707"/>
                    <a:pt x="493150" y="1669590"/>
                    <a:pt x="492067" y="1672113"/>
                  </a:cubicBezTo>
                  <a:cubicBezTo>
                    <a:pt x="492428" y="1671752"/>
                    <a:pt x="495317" y="1670671"/>
                    <a:pt x="491705" y="1672473"/>
                  </a:cubicBezTo>
                  <a:lnTo>
                    <a:pt x="487397" y="1675111"/>
                  </a:lnTo>
                  <a:lnTo>
                    <a:pt x="485295" y="1675311"/>
                  </a:lnTo>
                  <a:cubicBezTo>
                    <a:pt x="481142" y="1677067"/>
                    <a:pt x="477260" y="1679860"/>
                    <a:pt x="472204" y="1682923"/>
                  </a:cubicBezTo>
                  <a:lnTo>
                    <a:pt x="453527" y="1694884"/>
                  </a:lnTo>
                  <a:lnTo>
                    <a:pt x="454062" y="1695703"/>
                  </a:lnTo>
                  <a:lnTo>
                    <a:pt x="475815" y="1682203"/>
                  </a:lnTo>
                  <a:lnTo>
                    <a:pt x="487397" y="1675111"/>
                  </a:lnTo>
                  <a:lnTo>
                    <a:pt x="500012" y="1673915"/>
                  </a:lnTo>
                  <a:cubicBezTo>
                    <a:pt x="498567" y="1670671"/>
                    <a:pt x="497122" y="1667428"/>
                    <a:pt x="496039" y="1663825"/>
                  </a:cubicBezTo>
                  <a:close/>
                  <a:moveTo>
                    <a:pt x="307612" y="1595121"/>
                  </a:moveTo>
                  <a:lnTo>
                    <a:pt x="307628" y="1602500"/>
                  </a:lnTo>
                  <a:cubicBezTo>
                    <a:pt x="307628" y="1638566"/>
                    <a:pt x="307628" y="1674632"/>
                    <a:pt x="307628" y="1710698"/>
                  </a:cubicBezTo>
                  <a:cubicBezTo>
                    <a:pt x="307628" y="1733059"/>
                    <a:pt x="299366" y="1774535"/>
                    <a:pt x="335287" y="1775617"/>
                  </a:cubicBezTo>
                  <a:cubicBezTo>
                    <a:pt x="372646" y="1776338"/>
                    <a:pt x="364025" y="1733059"/>
                    <a:pt x="364025" y="1710698"/>
                  </a:cubicBezTo>
                  <a:cubicBezTo>
                    <a:pt x="364025" y="1674632"/>
                    <a:pt x="364025" y="1638566"/>
                    <a:pt x="364025" y="1602500"/>
                  </a:cubicBezTo>
                  <a:lnTo>
                    <a:pt x="364025" y="1596499"/>
                  </a:lnTo>
                  <a:lnTo>
                    <a:pt x="336113" y="1603064"/>
                  </a:lnTo>
                  <a:cubicBezTo>
                    <a:pt x="329381" y="1602996"/>
                    <a:pt x="322706" y="1602105"/>
                    <a:pt x="316739" y="1600262"/>
                  </a:cubicBezTo>
                  <a:close/>
                  <a:moveTo>
                    <a:pt x="307280" y="1438983"/>
                  </a:moveTo>
                  <a:lnTo>
                    <a:pt x="307585" y="1582345"/>
                  </a:lnTo>
                  <a:lnTo>
                    <a:pt x="311407" y="1582363"/>
                  </a:lnTo>
                  <a:cubicBezTo>
                    <a:pt x="316847" y="1587775"/>
                    <a:pt x="327183" y="1589759"/>
                    <a:pt x="337700" y="1589444"/>
                  </a:cubicBezTo>
                  <a:lnTo>
                    <a:pt x="364025" y="1582983"/>
                  </a:lnTo>
                  <a:lnTo>
                    <a:pt x="364025" y="1439159"/>
                  </a:lnTo>
                  <a:lnTo>
                    <a:pt x="360216" y="1440391"/>
                  </a:lnTo>
                  <a:cubicBezTo>
                    <a:pt x="351608" y="1441613"/>
                    <a:pt x="342822" y="1441794"/>
                    <a:pt x="335470" y="1441794"/>
                  </a:cubicBezTo>
                  <a:close/>
                  <a:moveTo>
                    <a:pt x="376354" y="1357152"/>
                  </a:moveTo>
                  <a:lnTo>
                    <a:pt x="368380" y="1360409"/>
                  </a:lnTo>
                  <a:cubicBezTo>
                    <a:pt x="357478" y="1362931"/>
                    <a:pt x="345146" y="1363111"/>
                    <a:pt x="339426" y="1363291"/>
                  </a:cubicBezTo>
                  <a:cubicBezTo>
                    <a:pt x="332099" y="1363471"/>
                    <a:pt x="319409" y="1363741"/>
                    <a:pt x="307881" y="1361625"/>
                  </a:cubicBezTo>
                  <a:lnTo>
                    <a:pt x="297454" y="1358101"/>
                  </a:lnTo>
                  <a:lnTo>
                    <a:pt x="297454" y="1405569"/>
                  </a:lnTo>
                  <a:cubicBezTo>
                    <a:pt x="297454" y="1409916"/>
                    <a:pt x="297454" y="1414626"/>
                    <a:pt x="297454" y="1418610"/>
                  </a:cubicBezTo>
                  <a:cubicBezTo>
                    <a:pt x="297454" y="1423682"/>
                    <a:pt x="297454" y="1419697"/>
                    <a:pt x="297095" y="1419335"/>
                  </a:cubicBezTo>
                  <a:cubicBezTo>
                    <a:pt x="307137" y="1430202"/>
                    <a:pt x="328655" y="1428753"/>
                    <a:pt x="341925" y="1427667"/>
                  </a:cubicBezTo>
                  <a:cubicBezTo>
                    <a:pt x="351250" y="1427304"/>
                    <a:pt x="360574" y="1426218"/>
                    <a:pt x="369540" y="1423682"/>
                  </a:cubicBezTo>
                  <a:cubicBezTo>
                    <a:pt x="370078" y="1423501"/>
                    <a:pt x="372320" y="1422324"/>
                    <a:pt x="374561" y="1421282"/>
                  </a:cubicBezTo>
                  <a:lnTo>
                    <a:pt x="376414" y="1420697"/>
                  </a:lnTo>
                  <a:lnTo>
                    <a:pt x="376892" y="1422912"/>
                  </a:lnTo>
                  <a:cubicBezTo>
                    <a:pt x="376892" y="1421327"/>
                    <a:pt x="377251" y="1418792"/>
                    <a:pt x="379582" y="1419697"/>
                  </a:cubicBezTo>
                  <a:lnTo>
                    <a:pt x="376414" y="1420697"/>
                  </a:lnTo>
                  <a:lnTo>
                    <a:pt x="376354" y="1420422"/>
                  </a:lnTo>
                  <a:cubicBezTo>
                    <a:pt x="375278" y="1415350"/>
                    <a:pt x="376354" y="1409192"/>
                    <a:pt x="376354" y="1404120"/>
                  </a:cubicBezTo>
                  <a:close/>
                  <a:moveTo>
                    <a:pt x="288177" y="1337357"/>
                  </a:moveTo>
                  <a:lnTo>
                    <a:pt x="285417" y="1342051"/>
                  </a:lnTo>
                  <a:lnTo>
                    <a:pt x="289461" y="1338077"/>
                  </a:lnTo>
                  <a:close/>
                  <a:moveTo>
                    <a:pt x="336656" y="1337267"/>
                  </a:moveTo>
                  <a:cubicBezTo>
                    <a:pt x="327184" y="1337087"/>
                    <a:pt x="317599" y="1337515"/>
                    <a:pt x="310160" y="1338820"/>
                  </a:cubicBezTo>
                  <a:lnTo>
                    <a:pt x="300147" y="1343833"/>
                  </a:lnTo>
                  <a:lnTo>
                    <a:pt x="296532" y="1342040"/>
                  </a:lnTo>
                  <a:lnTo>
                    <a:pt x="295781" y="1341619"/>
                  </a:lnTo>
                  <a:lnTo>
                    <a:pt x="297454" y="1343263"/>
                  </a:lnTo>
                  <a:lnTo>
                    <a:pt x="297454" y="1345180"/>
                  </a:lnTo>
                  <a:lnTo>
                    <a:pt x="300147" y="1343833"/>
                  </a:lnTo>
                  <a:lnTo>
                    <a:pt x="310160" y="1348799"/>
                  </a:lnTo>
                  <a:cubicBezTo>
                    <a:pt x="332478" y="1352598"/>
                    <a:pt x="374099" y="1348343"/>
                    <a:pt x="374099" y="1343480"/>
                  </a:cubicBezTo>
                  <a:cubicBezTo>
                    <a:pt x="374099" y="1340419"/>
                    <a:pt x="355601" y="1337627"/>
                    <a:pt x="336656" y="1337267"/>
                  </a:cubicBezTo>
                  <a:close/>
                  <a:moveTo>
                    <a:pt x="332667" y="1295547"/>
                  </a:moveTo>
                  <a:lnTo>
                    <a:pt x="332667" y="1321928"/>
                  </a:lnTo>
                  <a:lnTo>
                    <a:pt x="325965" y="1321928"/>
                  </a:lnTo>
                  <a:lnTo>
                    <a:pt x="327829" y="1323856"/>
                  </a:lnTo>
                  <a:lnTo>
                    <a:pt x="332667" y="1323913"/>
                  </a:lnTo>
                  <a:lnTo>
                    <a:pt x="332667" y="1321928"/>
                  </a:lnTo>
                  <a:lnTo>
                    <a:pt x="343603" y="1321928"/>
                  </a:lnTo>
                  <a:lnTo>
                    <a:pt x="343603" y="1324098"/>
                  </a:lnTo>
                  <a:lnTo>
                    <a:pt x="347910" y="1324407"/>
                  </a:lnTo>
                  <a:lnTo>
                    <a:pt x="350306" y="1321928"/>
                  </a:lnTo>
                  <a:lnTo>
                    <a:pt x="343603" y="1321928"/>
                  </a:lnTo>
                  <a:lnTo>
                    <a:pt x="343603" y="1296069"/>
                  </a:lnTo>
                  <a:lnTo>
                    <a:pt x="342861" y="1296110"/>
                  </a:lnTo>
                  <a:close/>
                  <a:moveTo>
                    <a:pt x="96566" y="1253398"/>
                  </a:moveTo>
                  <a:lnTo>
                    <a:pt x="80769" y="1490765"/>
                  </a:lnTo>
                  <a:cubicBezTo>
                    <a:pt x="73901" y="1587726"/>
                    <a:pt x="67395" y="1685047"/>
                    <a:pt x="60889" y="1782007"/>
                  </a:cubicBezTo>
                  <a:cubicBezTo>
                    <a:pt x="60528" y="1787053"/>
                    <a:pt x="59534" y="1793001"/>
                    <a:pt x="58856" y="1798993"/>
                  </a:cubicBezTo>
                  <a:lnTo>
                    <a:pt x="58731" y="1814921"/>
                  </a:lnTo>
                  <a:lnTo>
                    <a:pt x="58495" y="1814853"/>
                  </a:lnTo>
                  <a:cubicBezTo>
                    <a:pt x="56281" y="1814718"/>
                    <a:pt x="55468" y="1816069"/>
                    <a:pt x="58359" y="1821296"/>
                  </a:cubicBezTo>
                  <a:cubicBezTo>
                    <a:pt x="57637" y="1819854"/>
                    <a:pt x="59082" y="1817331"/>
                    <a:pt x="58721" y="1816249"/>
                  </a:cubicBezTo>
                  <a:lnTo>
                    <a:pt x="58731" y="1814921"/>
                  </a:lnTo>
                  <a:lnTo>
                    <a:pt x="67034" y="1817331"/>
                  </a:lnTo>
                  <a:lnTo>
                    <a:pt x="73606" y="1818374"/>
                  </a:lnTo>
                  <a:lnTo>
                    <a:pt x="72455" y="1826702"/>
                  </a:lnTo>
                  <a:cubicBezTo>
                    <a:pt x="75166" y="1820755"/>
                    <a:pt x="76702" y="1819223"/>
                    <a:pt x="76115" y="1818773"/>
                  </a:cubicBezTo>
                  <a:lnTo>
                    <a:pt x="73606" y="1818374"/>
                  </a:lnTo>
                  <a:lnTo>
                    <a:pt x="76883" y="1794668"/>
                  </a:lnTo>
                  <a:cubicBezTo>
                    <a:pt x="76793" y="1782458"/>
                    <a:pt x="75889" y="1770112"/>
                    <a:pt x="76431" y="1761822"/>
                  </a:cubicBezTo>
                  <a:lnTo>
                    <a:pt x="110400" y="1260104"/>
                  </a:lnTo>
                  <a:lnTo>
                    <a:pt x="106948" y="1259202"/>
                  </a:lnTo>
                  <a:close/>
                  <a:moveTo>
                    <a:pt x="587621" y="1253107"/>
                  </a:moveTo>
                  <a:lnTo>
                    <a:pt x="578054" y="1259202"/>
                  </a:lnTo>
                  <a:lnTo>
                    <a:pt x="573810" y="1260314"/>
                  </a:lnTo>
                  <a:lnTo>
                    <a:pt x="589697" y="1497974"/>
                  </a:lnTo>
                  <a:cubicBezTo>
                    <a:pt x="596203" y="1594574"/>
                    <a:pt x="602709" y="1691174"/>
                    <a:pt x="609215" y="1787774"/>
                  </a:cubicBezTo>
                  <a:lnTo>
                    <a:pt x="611151" y="1818345"/>
                  </a:lnTo>
                  <a:lnTo>
                    <a:pt x="607815" y="1818908"/>
                  </a:lnTo>
                  <a:cubicBezTo>
                    <a:pt x="607047" y="1819313"/>
                    <a:pt x="608492" y="1820755"/>
                    <a:pt x="611745" y="1826702"/>
                  </a:cubicBezTo>
                  <a:cubicBezTo>
                    <a:pt x="611384" y="1825621"/>
                    <a:pt x="611745" y="1823098"/>
                    <a:pt x="611384" y="1822017"/>
                  </a:cubicBezTo>
                  <a:lnTo>
                    <a:pt x="611151" y="1818345"/>
                  </a:lnTo>
                  <a:lnTo>
                    <a:pt x="617167" y="1817331"/>
                  </a:lnTo>
                  <a:cubicBezTo>
                    <a:pt x="622950" y="1815529"/>
                    <a:pt x="630901" y="1810843"/>
                    <a:pt x="625841" y="1821296"/>
                  </a:cubicBezTo>
                  <a:cubicBezTo>
                    <a:pt x="632347" y="1808320"/>
                    <a:pt x="622227" y="1769752"/>
                    <a:pt x="621504" y="1755694"/>
                  </a:cubicBezTo>
                  <a:close/>
                  <a:moveTo>
                    <a:pt x="343274" y="1250099"/>
                  </a:moveTo>
                  <a:lnTo>
                    <a:pt x="340266" y="1250133"/>
                  </a:lnTo>
                  <a:lnTo>
                    <a:pt x="341604" y="1250272"/>
                  </a:lnTo>
                  <a:close/>
                  <a:moveTo>
                    <a:pt x="582880" y="1210291"/>
                  </a:moveTo>
                  <a:lnTo>
                    <a:pt x="538698" y="1226672"/>
                  </a:lnTo>
                  <a:lnTo>
                    <a:pt x="544479" y="1225218"/>
                  </a:lnTo>
                  <a:cubicBezTo>
                    <a:pt x="554858" y="1222327"/>
                    <a:pt x="566104" y="1218719"/>
                    <a:pt x="576584" y="1214147"/>
                  </a:cubicBezTo>
                  <a:close/>
                  <a:moveTo>
                    <a:pt x="619200" y="1197560"/>
                  </a:moveTo>
                  <a:lnTo>
                    <a:pt x="603549" y="1213005"/>
                  </a:lnTo>
                  <a:cubicBezTo>
                    <a:pt x="595003" y="1218680"/>
                    <a:pt x="585490" y="1223201"/>
                    <a:pt x="576584" y="1226966"/>
                  </a:cubicBezTo>
                  <a:cubicBezTo>
                    <a:pt x="522967" y="1250272"/>
                    <a:pt x="462153" y="1257802"/>
                    <a:pt x="404217" y="1261746"/>
                  </a:cubicBezTo>
                  <a:cubicBezTo>
                    <a:pt x="306339" y="1268200"/>
                    <a:pt x="169237" y="1270710"/>
                    <a:pt x="82514" y="1214775"/>
                  </a:cubicBezTo>
                  <a:lnTo>
                    <a:pt x="67231" y="1202338"/>
                  </a:lnTo>
                  <a:lnTo>
                    <a:pt x="67239" y="1202585"/>
                  </a:lnTo>
                  <a:cubicBezTo>
                    <a:pt x="68770" y="1211902"/>
                    <a:pt x="72371" y="1220502"/>
                    <a:pt x="80655" y="1228385"/>
                  </a:cubicBezTo>
                  <a:cubicBezTo>
                    <a:pt x="89300" y="1236806"/>
                    <a:pt x="101005" y="1243077"/>
                    <a:pt x="113386" y="1248049"/>
                  </a:cubicBezTo>
                  <a:lnTo>
                    <a:pt x="116816" y="1249156"/>
                  </a:lnTo>
                  <a:lnTo>
                    <a:pt x="118177" y="1247915"/>
                  </a:lnTo>
                  <a:lnTo>
                    <a:pt x="120431" y="1250322"/>
                  </a:lnTo>
                  <a:lnTo>
                    <a:pt x="150169" y="1259919"/>
                  </a:lnTo>
                  <a:lnTo>
                    <a:pt x="325424" y="1280451"/>
                  </a:lnTo>
                  <a:lnTo>
                    <a:pt x="326141" y="1279699"/>
                  </a:lnTo>
                  <a:lnTo>
                    <a:pt x="327039" y="1280640"/>
                  </a:lnTo>
                  <a:lnTo>
                    <a:pt x="342861" y="1282494"/>
                  </a:lnTo>
                  <a:cubicBezTo>
                    <a:pt x="407332" y="1282852"/>
                    <a:pt x="473604" y="1277477"/>
                    <a:pt x="535554" y="1259919"/>
                  </a:cubicBezTo>
                  <a:lnTo>
                    <a:pt x="562629" y="1251322"/>
                  </a:lnTo>
                  <a:lnTo>
                    <a:pt x="565978" y="1247915"/>
                  </a:lnTo>
                  <a:lnTo>
                    <a:pt x="567894" y="1249651"/>
                  </a:lnTo>
                  <a:lnTo>
                    <a:pt x="572516" y="1248183"/>
                  </a:lnTo>
                  <a:cubicBezTo>
                    <a:pt x="584897" y="1243256"/>
                    <a:pt x="596603" y="1236985"/>
                    <a:pt x="605427" y="1228385"/>
                  </a:cubicBezTo>
                  <a:cubicBezTo>
                    <a:pt x="613891" y="1220144"/>
                    <a:pt x="617763" y="1210827"/>
                    <a:pt x="619249" y="1200749"/>
                  </a:cubicBezTo>
                  <a:close/>
                  <a:moveTo>
                    <a:pt x="70115" y="1181380"/>
                  </a:moveTo>
                  <a:lnTo>
                    <a:pt x="78000" y="1196942"/>
                  </a:lnTo>
                  <a:cubicBezTo>
                    <a:pt x="100147" y="1217195"/>
                    <a:pt x="146837" y="1227414"/>
                    <a:pt x="165999" y="1231986"/>
                  </a:cubicBezTo>
                  <a:lnTo>
                    <a:pt x="181381" y="1233588"/>
                  </a:lnTo>
                  <a:lnTo>
                    <a:pt x="143377" y="1223468"/>
                  </a:lnTo>
                  <a:cubicBezTo>
                    <a:pt x="124740" y="1216866"/>
                    <a:pt x="106930" y="1208671"/>
                    <a:pt x="90449" y="1198495"/>
                  </a:cubicBezTo>
                  <a:close/>
                  <a:moveTo>
                    <a:pt x="186711" y="1171357"/>
                  </a:moveTo>
                  <a:lnTo>
                    <a:pt x="185585" y="1173949"/>
                  </a:lnTo>
                  <a:cubicBezTo>
                    <a:pt x="185585" y="1178970"/>
                    <a:pt x="187661" y="1183369"/>
                    <a:pt x="191346" y="1187223"/>
                  </a:cubicBezTo>
                  <a:lnTo>
                    <a:pt x="205793" y="1196598"/>
                  </a:lnTo>
                  <a:lnTo>
                    <a:pt x="269576" y="1204556"/>
                  </a:lnTo>
                  <a:lnTo>
                    <a:pt x="241335" y="1194093"/>
                  </a:lnTo>
                  <a:cubicBezTo>
                    <a:pt x="233671" y="1189101"/>
                    <a:pt x="228775" y="1182550"/>
                    <a:pt x="228775" y="1173937"/>
                  </a:cubicBezTo>
                  <a:lnTo>
                    <a:pt x="229266" y="1172356"/>
                  </a:lnTo>
                  <a:close/>
                  <a:moveTo>
                    <a:pt x="397967" y="1167975"/>
                  </a:moveTo>
                  <a:lnTo>
                    <a:pt x="402466" y="1171868"/>
                  </a:lnTo>
                  <a:lnTo>
                    <a:pt x="401361" y="1173656"/>
                  </a:lnTo>
                  <a:close/>
                  <a:moveTo>
                    <a:pt x="397469" y="1167142"/>
                  </a:moveTo>
                  <a:lnTo>
                    <a:pt x="397967" y="1167975"/>
                  </a:lnTo>
                  <a:lnTo>
                    <a:pt x="397193" y="1167305"/>
                  </a:lnTo>
                  <a:close/>
                  <a:moveTo>
                    <a:pt x="130316" y="1152484"/>
                  </a:moveTo>
                  <a:lnTo>
                    <a:pt x="123832" y="1156049"/>
                  </a:lnTo>
                  <a:lnTo>
                    <a:pt x="116483" y="1169447"/>
                  </a:lnTo>
                  <a:lnTo>
                    <a:pt x="172030" y="1188256"/>
                  </a:lnTo>
                  <a:lnTo>
                    <a:pt x="167222" y="1173949"/>
                  </a:lnTo>
                  <a:lnTo>
                    <a:pt x="169801" y="1166296"/>
                  </a:lnTo>
                  <a:close/>
                  <a:moveTo>
                    <a:pt x="355466" y="1152134"/>
                  </a:moveTo>
                  <a:cubicBezTo>
                    <a:pt x="364718" y="1152356"/>
                    <a:pt x="375387" y="1153268"/>
                    <a:pt x="384284" y="1156135"/>
                  </a:cubicBezTo>
                  <a:lnTo>
                    <a:pt x="397193" y="1167305"/>
                  </a:lnTo>
                  <a:lnTo>
                    <a:pt x="389500" y="1171868"/>
                  </a:lnTo>
                  <a:lnTo>
                    <a:pt x="387605" y="1173667"/>
                  </a:lnTo>
                  <a:lnTo>
                    <a:pt x="384391" y="1170550"/>
                  </a:lnTo>
                  <a:cubicBezTo>
                    <a:pt x="365089" y="1161041"/>
                    <a:pt x="299463" y="1165415"/>
                    <a:pt x="299463" y="1173686"/>
                  </a:cubicBezTo>
                  <a:cubicBezTo>
                    <a:pt x="299463" y="1181957"/>
                    <a:pt x="365089" y="1186052"/>
                    <a:pt x="384391" y="1176718"/>
                  </a:cubicBezTo>
                  <a:lnTo>
                    <a:pt x="387605" y="1173667"/>
                  </a:lnTo>
                  <a:lnTo>
                    <a:pt x="389500" y="1175504"/>
                  </a:lnTo>
                  <a:cubicBezTo>
                    <a:pt x="390401" y="1179685"/>
                    <a:pt x="394182" y="1180866"/>
                    <a:pt x="397469" y="1179957"/>
                  </a:cubicBezTo>
                  <a:lnTo>
                    <a:pt x="401361" y="1173656"/>
                  </a:lnTo>
                  <a:lnTo>
                    <a:pt x="402466" y="1175504"/>
                  </a:lnTo>
                  <a:cubicBezTo>
                    <a:pt x="396703" y="1197680"/>
                    <a:pt x="352405" y="1195862"/>
                    <a:pt x="335838" y="1195135"/>
                  </a:cubicBezTo>
                  <a:cubicBezTo>
                    <a:pt x="323593" y="1194408"/>
                    <a:pt x="284337" y="1193318"/>
                    <a:pt x="284337" y="1173686"/>
                  </a:cubicBezTo>
                  <a:cubicBezTo>
                    <a:pt x="284337" y="1152600"/>
                    <a:pt x="326834" y="1152600"/>
                    <a:pt x="339800" y="1152236"/>
                  </a:cubicBezTo>
                  <a:cubicBezTo>
                    <a:pt x="343761" y="1152145"/>
                    <a:pt x="349299" y="1151986"/>
                    <a:pt x="355466" y="1152134"/>
                  </a:cubicBezTo>
                  <a:close/>
                  <a:moveTo>
                    <a:pt x="94899" y="1139556"/>
                  </a:moveTo>
                  <a:lnTo>
                    <a:pt x="77201" y="1150508"/>
                  </a:lnTo>
                  <a:lnTo>
                    <a:pt x="69522" y="1165999"/>
                  </a:lnTo>
                  <a:lnTo>
                    <a:pt x="73517" y="1170039"/>
                  </a:lnTo>
                  <a:lnTo>
                    <a:pt x="104935" y="1188761"/>
                  </a:lnTo>
                  <a:lnTo>
                    <a:pt x="100187" y="1174232"/>
                  </a:lnTo>
                  <a:lnTo>
                    <a:pt x="102304" y="1167810"/>
                  </a:lnTo>
                  <a:lnTo>
                    <a:pt x="79038" y="1159307"/>
                  </a:lnTo>
                  <a:cubicBezTo>
                    <a:pt x="77962" y="1158582"/>
                    <a:pt x="79038" y="1156769"/>
                    <a:pt x="80114" y="1157131"/>
                  </a:cubicBezTo>
                  <a:lnTo>
                    <a:pt x="103243" y="1164963"/>
                  </a:lnTo>
                  <a:lnTo>
                    <a:pt x="105943" y="1156772"/>
                  </a:lnTo>
                  <a:lnTo>
                    <a:pt x="115906" y="1147443"/>
                  </a:lnTo>
                  <a:lnTo>
                    <a:pt x="98216" y="1141255"/>
                  </a:lnTo>
                  <a:close/>
                  <a:moveTo>
                    <a:pt x="360612" y="1133419"/>
                  </a:moveTo>
                  <a:cubicBezTo>
                    <a:pt x="354233" y="1133391"/>
                    <a:pt x="348922" y="1133425"/>
                    <a:pt x="345096" y="1133425"/>
                  </a:cubicBezTo>
                  <a:cubicBezTo>
                    <a:pt x="325112" y="1133425"/>
                    <a:pt x="245379" y="1133627"/>
                    <a:pt x="206762" y="1150672"/>
                  </a:cubicBezTo>
                  <a:lnTo>
                    <a:pt x="200428" y="1154783"/>
                  </a:lnTo>
                  <a:lnTo>
                    <a:pt x="234707" y="1159967"/>
                  </a:lnTo>
                  <a:lnTo>
                    <a:pt x="242475" y="1152960"/>
                  </a:lnTo>
                  <a:cubicBezTo>
                    <a:pt x="267539" y="1137626"/>
                    <a:pt x="319688" y="1137490"/>
                    <a:pt x="335858" y="1136946"/>
                  </a:cubicBezTo>
                  <a:cubicBezTo>
                    <a:pt x="364965" y="1136583"/>
                    <a:pt x="447614" y="1132957"/>
                    <a:pt x="458035" y="1172124"/>
                  </a:cubicBezTo>
                  <a:lnTo>
                    <a:pt x="456933" y="1173907"/>
                  </a:lnTo>
                  <a:lnTo>
                    <a:pt x="453049" y="1167409"/>
                  </a:lnTo>
                  <a:cubicBezTo>
                    <a:pt x="449770" y="1166503"/>
                    <a:pt x="445997" y="1167772"/>
                    <a:pt x="445099" y="1172124"/>
                  </a:cubicBezTo>
                  <a:lnTo>
                    <a:pt x="443468" y="1173936"/>
                  </a:lnTo>
                  <a:lnTo>
                    <a:pt x="433589" y="1162940"/>
                  </a:lnTo>
                  <a:cubicBezTo>
                    <a:pt x="403128" y="1145098"/>
                    <a:pt x="322136" y="1144432"/>
                    <a:pt x="278341" y="1155453"/>
                  </a:cubicBezTo>
                  <a:lnTo>
                    <a:pt x="257327" y="1163388"/>
                  </a:lnTo>
                  <a:lnTo>
                    <a:pt x="273470" y="1165829"/>
                  </a:lnTo>
                  <a:cubicBezTo>
                    <a:pt x="277779" y="1166191"/>
                    <a:pt x="279216" y="1172695"/>
                    <a:pt x="274547" y="1173418"/>
                  </a:cubicBezTo>
                  <a:lnTo>
                    <a:pt x="250086" y="1172844"/>
                  </a:lnTo>
                  <a:lnTo>
                    <a:pt x="249257" y="1173937"/>
                  </a:lnTo>
                  <a:cubicBezTo>
                    <a:pt x="249257" y="1200910"/>
                    <a:pt x="390944" y="1209835"/>
                    <a:pt x="433589" y="1184920"/>
                  </a:cubicBezTo>
                  <a:lnTo>
                    <a:pt x="443468" y="1173936"/>
                  </a:lnTo>
                  <a:lnTo>
                    <a:pt x="445099" y="1175751"/>
                  </a:lnTo>
                  <a:cubicBezTo>
                    <a:pt x="445997" y="1179921"/>
                    <a:pt x="449770" y="1181100"/>
                    <a:pt x="453049" y="1180193"/>
                  </a:cubicBezTo>
                  <a:lnTo>
                    <a:pt x="456933" y="1173907"/>
                  </a:lnTo>
                  <a:lnTo>
                    <a:pt x="458035" y="1175751"/>
                  </a:lnTo>
                  <a:cubicBezTo>
                    <a:pt x="447255" y="1216731"/>
                    <a:pt x="357060" y="1212017"/>
                    <a:pt x="327594" y="1210566"/>
                  </a:cubicBezTo>
                  <a:lnTo>
                    <a:pt x="307943" y="1209599"/>
                  </a:lnTo>
                  <a:lnTo>
                    <a:pt x="307943" y="1211881"/>
                  </a:lnTo>
                  <a:lnTo>
                    <a:pt x="236935" y="1204708"/>
                  </a:lnTo>
                  <a:lnTo>
                    <a:pt x="255349" y="1209274"/>
                  </a:lnTo>
                  <a:cubicBezTo>
                    <a:pt x="291896" y="1214384"/>
                    <a:pt x="331773" y="1214474"/>
                    <a:pt x="345096" y="1214474"/>
                  </a:cubicBezTo>
                  <a:cubicBezTo>
                    <a:pt x="371561" y="1214474"/>
                    <a:pt x="471356" y="1216121"/>
                    <a:pt x="500957" y="1186742"/>
                  </a:cubicBezTo>
                  <a:lnTo>
                    <a:pt x="507948" y="1173948"/>
                  </a:lnTo>
                  <a:lnTo>
                    <a:pt x="508927" y="1175742"/>
                  </a:lnTo>
                  <a:cubicBezTo>
                    <a:pt x="509827" y="1180046"/>
                    <a:pt x="513518" y="1181301"/>
                    <a:pt x="516804" y="1180405"/>
                  </a:cubicBezTo>
                  <a:lnTo>
                    <a:pt x="521066" y="1173949"/>
                  </a:lnTo>
                  <a:lnTo>
                    <a:pt x="522250" y="1175742"/>
                  </a:lnTo>
                  <a:cubicBezTo>
                    <a:pt x="512168" y="1234198"/>
                    <a:pt x="366700" y="1228819"/>
                    <a:pt x="328533" y="1227743"/>
                  </a:cubicBezTo>
                  <a:cubicBezTo>
                    <a:pt x="305578" y="1226936"/>
                    <a:pt x="226521" y="1226331"/>
                    <a:pt x="188275" y="1204141"/>
                  </a:cubicBezTo>
                  <a:lnTo>
                    <a:pt x="178158" y="1195534"/>
                  </a:lnTo>
                  <a:lnTo>
                    <a:pt x="114863" y="1172400"/>
                  </a:lnTo>
                  <a:lnTo>
                    <a:pt x="113859" y="1174232"/>
                  </a:lnTo>
                  <a:cubicBezTo>
                    <a:pt x="113859" y="1203514"/>
                    <a:pt x="181139" y="1215805"/>
                    <a:pt x="200927" y="1219782"/>
                  </a:cubicBezTo>
                  <a:cubicBezTo>
                    <a:pt x="247699" y="1230266"/>
                    <a:pt x="296270" y="1233519"/>
                    <a:pt x="344122" y="1233519"/>
                  </a:cubicBezTo>
                  <a:cubicBezTo>
                    <a:pt x="391614" y="1233519"/>
                    <a:pt x="440186" y="1230266"/>
                    <a:pt x="486958" y="1219782"/>
                  </a:cubicBezTo>
                  <a:cubicBezTo>
                    <a:pt x="508905" y="1215082"/>
                    <a:pt x="570428" y="1204237"/>
                    <a:pt x="574026" y="1174232"/>
                  </a:cubicBezTo>
                  <a:cubicBezTo>
                    <a:pt x="575106" y="1182908"/>
                    <a:pt x="588777" y="1182908"/>
                    <a:pt x="587698" y="1174232"/>
                  </a:cubicBezTo>
                  <a:cubicBezTo>
                    <a:pt x="586889" y="1180920"/>
                    <a:pt x="584483" y="1186681"/>
                    <a:pt x="580980" y="1191691"/>
                  </a:cubicBezTo>
                  <a:lnTo>
                    <a:pt x="567795" y="1204537"/>
                  </a:lnTo>
                  <a:lnTo>
                    <a:pt x="575388" y="1202441"/>
                  </a:lnTo>
                  <a:lnTo>
                    <a:pt x="614412" y="1178381"/>
                  </a:lnTo>
                  <a:lnTo>
                    <a:pt x="617247" y="1173182"/>
                  </a:lnTo>
                  <a:lnTo>
                    <a:pt x="618846" y="1174556"/>
                  </a:lnTo>
                  <a:lnTo>
                    <a:pt x="618804" y="1171843"/>
                  </a:lnTo>
                  <a:lnTo>
                    <a:pt x="617247" y="1173182"/>
                  </a:lnTo>
                  <a:cubicBezTo>
                    <a:pt x="616347" y="1163500"/>
                    <a:pt x="611129" y="1155343"/>
                    <a:pt x="603348" y="1148446"/>
                  </a:cubicBezTo>
                  <a:lnTo>
                    <a:pt x="589220" y="1140162"/>
                  </a:lnTo>
                  <a:lnTo>
                    <a:pt x="585840" y="1141737"/>
                  </a:lnTo>
                  <a:lnTo>
                    <a:pt x="569980" y="1145917"/>
                  </a:lnTo>
                  <a:lnTo>
                    <a:pt x="580980" y="1156620"/>
                  </a:lnTo>
                  <a:cubicBezTo>
                    <a:pt x="584483" y="1161647"/>
                    <a:pt x="586889" y="1167454"/>
                    <a:pt x="587698" y="1174232"/>
                  </a:cubicBezTo>
                  <a:cubicBezTo>
                    <a:pt x="588777" y="1165556"/>
                    <a:pt x="575106" y="1165556"/>
                    <a:pt x="574026" y="1174232"/>
                  </a:cubicBezTo>
                  <a:cubicBezTo>
                    <a:pt x="573127" y="1166279"/>
                    <a:pt x="568292" y="1159658"/>
                    <a:pt x="561186" y="1154128"/>
                  </a:cubicBezTo>
                  <a:lnTo>
                    <a:pt x="553590" y="1150236"/>
                  </a:lnTo>
                  <a:lnTo>
                    <a:pt x="527292" y="1157166"/>
                  </a:lnTo>
                  <a:lnTo>
                    <a:pt x="515818" y="1159263"/>
                  </a:lnTo>
                  <a:lnTo>
                    <a:pt x="522250" y="1172156"/>
                  </a:lnTo>
                  <a:lnTo>
                    <a:pt x="521066" y="1173949"/>
                  </a:lnTo>
                  <a:lnTo>
                    <a:pt x="516804" y="1167494"/>
                  </a:lnTo>
                  <a:cubicBezTo>
                    <a:pt x="513518" y="1166598"/>
                    <a:pt x="509827" y="1167853"/>
                    <a:pt x="508927" y="1172156"/>
                  </a:cubicBezTo>
                  <a:lnTo>
                    <a:pt x="507948" y="1173948"/>
                  </a:lnTo>
                  <a:lnTo>
                    <a:pt x="501379" y="1161902"/>
                  </a:lnTo>
                  <a:lnTo>
                    <a:pt x="472602" y="1167162"/>
                  </a:lnTo>
                  <a:cubicBezTo>
                    <a:pt x="470797" y="1167522"/>
                    <a:pt x="470075" y="1164642"/>
                    <a:pt x="471880" y="1163922"/>
                  </a:cubicBezTo>
                  <a:lnTo>
                    <a:pt x="495189" y="1157383"/>
                  </a:lnTo>
                  <a:lnTo>
                    <a:pt x="484443" y="1150370"/>
                  </a:lnTo>
                  <a:cubicBezTo>
                    <a:pt x="451136" y="1135240"/>
                    <a:pt x="392512" y="1133559"/>
                    <a:pt x="360612" y="1133419"/>
                  </a:cubicBezTo>
                  <a:close/>
                  <a:moveTo>
                    <a:pt x="335847" y="1114944"/>
                  </a:moveTo>
                  <a:cubicBezTo>
                    <a:pt x="288715" y="1115306"/>
                    <a:pt x="241223" y="1119282"/>
                    <a:pt x="195170" y="1129766"/>
                  </a:cubicBezTo>
                  <a:cubicBezTo>
                    <a:pt x="185456" y="1132116"/>
                    <a:pt x="165128" y="1136183"/>
                    <a:pt x="147229" y="1143187"/>
                  </a:cubicBezTo>
                  <a:lnTo>
                    <a:pt x="143620" y="1145171"/>
                  </a:lnTo>
                  <a:lnTo>
                    <a:pt x="149212" y="1147037"/>
                  </a:lnTo>
                  <a:lnTo>
                    <a:pt x="178978" y="1151539"/>
                  </a:lnTo>
                  <a:lnTo>
                    <a:pt x="189315" y="1143052"/>
                  </a:lnTo>
                  <a:cubicBezTo>
                    <a:pt x="229874" y="1120492"/>
                    <a:pt x="314130" y="1120425"/>
                    <a:pt x="336814" y="1120156"/>
                  </a:cubicBezTo>
                  <a:cubicBezTo>
                    <a:pt x="364630" y="1119887"/>
                    <a:pt x="449561" y="1117399"/>
                    <a:pt x="494390" y="1140076"/>
                  </a:cubicBezTo>
                  <a:lnTo>
                    <a:pt x="511767" y="1152732"/>
                  </a:lnTo>
                  <a:lnTo>
                    <a:pt x="541942" y="1144267"/>
                  </a:lnTo>
                  <a:lnTo>
                    <a:pt x="534719" y="1140566"/>
                  </a:lnTo>
                  <a:cubicBezTo>
                    <a:pt x="514751" y="1133381"/>
                    <a:pt x="492355" y="1129585"/>
                    <a:pt x="480841" y="1127235"/>
                  </a:cubicBezTo>
                  <a:cubicBezTo>
                    <a:pt x="433349" y="1117475"/>
                    <a:pt x="384058" y="1114583"/>
                    <a:pt x="335847" y="1114944"/>
                  </a:cubicBezTo>
                  <a:close/>
                  <a:moveTo>
                    <a:pt x="243588" y="1107107"/>
                  </a:moveTo>
                  <a:lnTo>
                    <a:pt x="160241" y="1116170"/>
                  </a:lnTo>
                  <a:cubicBezTo>
                    <a:pt x="154034" y="1117784"/>
                    <a:pt x="145038" y="1119980"/>
                    <a:pt x="135035" y="1122910"/>
                  </a:cubicBezTo>
                  <a:lnTo>
                    <a:pt x="109573" y="1131991"/>
                  </a:lnTo>
                  <a:lnTo>
                    <a:pt x="117127" y="1135558"/>
                  </a:lnTo>
                  <a:lnTo>
                    <a:pt x="128183" y="1139705"/>
                  </a:lnTo>
                  <a:lnTo>
                    <a:pt x="154515" y="1127235"/>
                  </a:lnTo>
                  <a:close/>
                  <a:moveTo>
                    <a:pt x="440916" y="1106303"/>
                  </a:moveTo>
                  <a:lnTo>
                    <a:pt x="533370" y="1127235"/>
                  </a:lnTo>
                  <a:lnTo>
                    <a:pt x="558949" y="1139496"/>
                  </a:lnTo>
                  <a:lnTo>
                    <a:pt x="575824" y="1134762"/>
                  </a:lnTo>
                  <a:lnTo>
                    <a:pt x="578001" y="1133583"/>
                  </a:lnTo>
                  <a:lnTo>
                    <a:pt x="574065" y="1131275"/>
                  </a:lnTo>
                  <a:cubicBezTo>
                    <a:pt x="551755" y="1121997"/>
                    <a:pt x="526205" y="1116708"/>
                    <a:pt x="511452" y="1113302"/>
                  </a:cubicBezTo>
                  <a:close/>
                  <a:moveTo>
                    <a:pt x="341604" y="1096450"/>
                  </a:moveTo>
                  <a:lnTo>
                    <a:pt x="257246" y="1105622"/>
                  </a:lnTo>
                  <a:lnTo>
                    <a:pt x="344122" y="1101207"/>
                  </a:lnTo>
                  <a:lnTo>
                    <a:pt x="437446" y="1105959"/>
                  </a:lnTo>
                  <a:close/>
                  <a:moveTo>
                    <a:pt x="46266" y="1005816"/>
                  </a:moveTo>
                  <a:cubicBezTo>
                    <a:pt x="60619" y="1019560"/>
                    <a:pt x="76228" y="1028784"/>
                    <a:pt x="92868" y="1035928"/>
                  </a:cubicBezTo>
                  <a:lnTo>
                    <a:pt x="115678" y="1043547"/>
                  </a:lnTo>
                  <a:lnTo>
                    <a:pt x="144907" y="1034124"/>
                  </a:lnTo>
                  <a:cubicBezTo>
                    <a:pt x="165136" y="1030266"/>
                    <a:pt x="185770" y="1028024"/>
                    <a:pt x="205773" y="1024974"/>
                  </a:cubicBezTo>
                  <a:cubicBezTo>
                    <a:pt x="245419" y="1019233"/>
                    <a:pt x="284704" y="1014209"/>
                    <a:pt x="324350" y="1011698"/>
                  </a:cubicBezTo>
                  <a:cubicBezTo>
                    <a:pt x="363816" y="1009186"/>
                    <a:pt x="405264" y="1007751"/>
                    <a:pt x="446037" y="1010980"/>
                  </a:cubicBezTo>
                  <a:cubicBezTo>
                    <a:pt x="486809" y="1014209"/>
                    <a:pt x="526906" y="1022104"/>
                    <a:pt x="563668" y="1038250"/>
                  </a:cubicBezTo>
                  <a:cubicBezTo>
                    <a:pt x="566552" y="1039327"/>
                    <a:pt x="564389" y="1042915"/>
                    <a:pt x="561866" y="1042556"/>
                  </a:cubicBezTo>
                  <a:cubicBezTo>
                    <a:pt x="481854" y="1029280"/>
                    <a:pt x="406165" y="1018874"/>
                    <a:pt x="324350" y="1024256"/>
                  </a:cubicBezTo>
                  <a:cubicBezTo>
                    <a:pt x="286326" y="1026768"/>
                    <a:pt x="245419" y="1028921"/>
                    <a:pt x="204962" y="1033496"/>
                  </a:cubicBezTo>
                  <a:lnTo>
                    <a:pt x="130811" y="1048602"/>
                  </a:lnTo>
                  <a:lnTo>
                    <a:pt x="145659" y="1053561"/>
                  </a:lnTo>
                  <a:cubicBezTo>
                    <a:pt x="147453" y="1054285"/>
                    <a:pt x="147094" y="1057178"/>
                    <a:pt x="145300" y="1057178"/>
                  </a:cubicBezTo>
                  <a:lnTo>
                    <a:pt x="118178" y="1051176"/>
                  </a:lnTo>
                  <a:lnTo>
                    <a:pt x="88276" y="1057267"/>
                  </a:lnTo>
                  <a:cubicBezTo>
                    <a:pt x="85753" y="1057985"/>
                    <a:pt x="84312" y="1054038"/>
                    <a:pt x="86474" y="1052962"/>
                  </a:cubicBezTo>
                  <a:lnTo>
                    <a:pt x="102665" y="1047742"/>
                  </a:lnTo>
                  <a:lnTo>
                    <a:pt x="89324" y="1044790"/>
                  </a:lnTo>
                  <a:cubicBezTo>
                    <a:pt x="72101" y="1035566"/>
                    <a:pt x="56672" y="1022273"/>
                    <a:pt x="44113" y="1007986"/>
                  </a:cubicBezTo>
                  <a:cubicBezTo>
                    <a:pt x="43037" y="1006901"/>
                    <a:pt x="44831" y="1004369"/>
                    <a:pt x="46266" y="1005816"/>
                  </a:cubicBezTo>
                  <a:close/>
                  <a:moveTo>
                    <a:pt x="58184" y="954387"/>
                  </a:moveTo>
                  <a:cubicBezTo>
                    <a:pt x="59531" y="954478"/>
                    <a:pt x="60698" y="955387"/>
                    <a:pt x="60518" y="957205"/>
                  </a:cubicBezTo>
                  <a:cubicBezTo>
                    <a:pt x="58005" y="974659"/>
                    <a:pt x="81345" y="984476"/>
                    <a:pt x="93913" y="990294"/>
                  </a:cubicBezTo>
                  <a:cubicBezTo>
                    <a:pt x="107917" y="997203"/>
                    <a:pt x="123357" y="1003021"/>
                    <a:pt x="136284" y="1011748"/>
                  </a:cubicBezTo>
                  <a:cubicBezTo>
                    <a:pt x="139516" y="1013930"/>
                    <a:pt x="137361" y="1018293"/>
                    <a:pt x="133770" y="1017566"/>
                  </a:cubicBezTo>
                  <a:cubicBezTo>
                    <a:pt x="112585" y="1014293"/>
                    <a:pt x="88526" y="1001930"/>
                    <a:pt x="70572" y="989931"/>
                  </a:cubicBezTo>
                  <a:cubicBezTo>
                    <a:pt x="59082" y="981931"/>
                    <a:pt x="49387" y="971023"/>
                    <a:pt x="54773" y="956478"/>
                  </a:cubicBezTo>
                  <a:cubicBezTo>
                    <a:pt x="55312" y="955023"/>
                    <a:pt x="56838" y="954296"/>
                    <a:pt x="58184" y="954387"/>
                  </a:cubicBezTo>
                  <a:close/>
                  <a:moveTo>
                    <a:pt x="72895" y="904418"/>
                  </a:moveTo>
                  <a:cubicBezTo>
                    <a:pt x="74240" y="903279"/>
                    <a:pt x="76124" y="903005"/>
                    <a:pt x="77559" y="904829"/>
                  </a:cubicBezTo>
                  <a:cubicBezTo>
                    <a:pt x="84375" y="913581"/>
                    <a:pt x="92626" y="921969"/>
                    <a:pt x="102313" y="927440"/>
                  </a:cubicBezTo>
                  <a:cubicBezTo>
                    <a:pt x="111999" y="932910"/>
                    <a:pt x="122403" y="934004"/>
                    <a:pt x="131372" y="940204"/>
                  </a:cubicBezTo>
                  <a:cubicBezTo>
                    <a:pt x="133166" y="941663"/>
                    <a:pt x="132807" y="944216"/>
                    <a:pt x="130655" y="945310"/>
                  </a:cubicBezTo>
                  <a:cubicBezTo>
                    <a:pt x="107694" y="954792"/>
                    <a:pt x="80070" y="928534"/>
                    <a:pt x="71460" y="909205"/>
                  </a:cubicBezTo>
                  <a:cubicBezTo>
                    <a:pt x="70742" y="907564"/>
                    <a:pt x="71550" y="905558"/>
                    <a:pt x="72895" y="904418"/>
                  </a:cubicBezTo>
                  <a:close/>
                  <a:moveTo>
                    <a:pt x="85770" y="859938"/>
                  </a:moveTo>
                  <a:cubicBezTo>
                    <a:pt x="87552" y="858162"/>
                    <a:pt x="90403" y="857630"/>
                    <a:pt x="92541" y="860115"/>
                  </a:cubicBezTo>
                  <a:cubicBezTo>
                    <a:pt x="97886" y="867217"/>
                    <a:pt x="105370" y="868993"/>
                    <a:pt x="113211" y="872899"/>
                  </a:cubicBezTo>
                  <a:cubicBezTo>
                    <a:pt x="115705" y="873964"/>
                    <a:pt x="114636" y="877160"/>
                    <a:pt x="112498" y="878226"/>
                  </a:cubicBezTo>
                  <a:cubicBezTo>
                    <a:pt x="102519" y="881777"/>
                    <a:pt x="91472" y="874675"/>
                    <a:pt x="85413" y="867217"/>
                  </a:cubicBezTo>
                  <a:cubicBezTo>
                    <a:pt x="83275" y="864732"/>
                    <a:pt x="83988" y="861713"/>
                    <a:pt x="85770" y="859938"/>
                  </a:cubicBezTo>
                  <a:close/>
                  <a:moveTo>
                    <a:pt x="437456" y="521982"/>
                  </a:moveTo>
                  <a:cubicBezTo>
                    <a:pt x="445361" y="520182"/>
                    <a:pt x="448954" y="533146"/>
                    <a:pt x="441049" y="534586"/>
                  </a:cubicBezTo>
                  <a:cubicBezTo>
                    <a:pt x="420209" y="539268"/>
                    <a:pt x="399369" y="539268"/>
                    <a:pt x="378170" y="537828"/>
                  </a:cubicBezTo>
                  <a:cubicBezTo>
                    <a:pt x="375834" y="537648"/>
                    <a:pt x="372151" y="537017"/>
                    <a:pt x="368423" y="536567"/>
                  </a:cubicBezTo>
                  <a:lnTo>
                    <a:pt x="363513" y="536479"/>
                  </a:lnTo>
                  <a:lnTo>
                    <a:pt x="363797" y="531345"/>
                  </a:lnTo>
                  <a:cubicBezTo>
                    <a:pt x="364875" y="525944"/>
                    <a:pt x="357330" y="536387"/>
                    <a:pt x="358408" y="536387"/>
                  </a:cubicBezTo>
                  <a:lnTo>
                    <a:pt x="363513" y="536479"/>
                  </a:lnTo>
                  <a:lnTo>
                    <a:pt x="362450" y="555653"/>
                  </a:lnTo>
                  <a:cubicBezTo>
                    <a:pt x="362899" y="564206"/>
                    <a:pt x="363797" y="572759"/>
                    <a:pt x="363797" y="579961"/>
                  </a:cubicBezTo>
                  <a:lnTo>
                    <a:pt x="363271" y="729291"/>
                  </a:lnTo>
                  <a:lnTo>
                    <a:pt x="364788" y="727942"/>
                  </a:lnTo>
                  <a:cubicBezTo>
                    <a:pt x="389665" y="729674"/>
                    <a:pt x="417065" y="732791"/>
                    <a:pt x="441942" y="727942"/>
                  </a:cubicBezTo>
                  <a:cubicBezTo>
                    <a:pt x="450234" y="726557"/>
                    <a:pt x="453840" y="738680"/>
                    <a:pt x="445547" y="740411"/>
                  </a:cubicBezTo>
                  <a:cubicBezTo>
                    <a:pt x="419589" y="745261"/>
                    <a:pt x="390746" y="742490"/>
                    <a:pt x="364788" y="740758"/>
                  </a:cubicBezTo>
                  <a:lnTo>
                    <a:pt x="363236" y="739135"/>
                  </a:lnTo>
                  <a:lnTo>
                    <a:pt x="363079" y="783786"/>
                  </a:lnTo>
                  <a:lnTo>
                    <a:pt x="362827" y="855016"/>
                  </a:lnTo>
                  <a:lnTo>
                    <a:pt x="462629" y="855379"/>
                  </a:lnTo>
                  <a:cubicBezTo>
                    <a:pt x="470887" y="853557"/>
                    <a:pt x="474478" y="866673"/>
                    <a:pt x="466219" y="868495"/>
                  </a:cubicBezTo>
                  <a:lnTo>
                    <a:pt x="362779" y="868495"/>
                  </a:lnTo>
                  <a:lnTo>
                    <a:pt x="362719" y="885339"/>
                  </a:lnTo>
                  <a:cubicBezTo>
                    <a:pt x="362719" y="904785"/>
                    <a:pt x="367390" y="931434"/>
                    <a:pt x="362360" y="950520"/>
                  </a:cubicBezTo>
                  <a:lnTo>
                    <a:pt x="362360" y="954700"/>
                  </a:lnTo>
                  <a:lnTo>
                    <a:pt x="358093" y="953851"/>
                  </a:lnTo>
                  <a:cubicBezTo>
                    <a:pt x="358228" y="953220"/>
                    <a:pt x="360204" y="953941"/>
                    <a:pt x="362360" y="960603"/>
                  </a:cubicBezTo>
                  <a:lnTo>
                    <a:pt x="362360" y="954700"/>
                  </a:lnTo>
                  <a:lnTo>
                    <a:pt x="364875" y="955201"/>
                  </a:lnTo>
                  <a:cubicBezTo>
                    <a:pt x="370624" y="953401"/>
                    <a:pt x="381403" y="956281"/>
                    <a:pt x="387512" y="956642"/>
                  </a:cubicBezTo>
                  <a:cubicBezTo>
                    <a:pt x="428114" y="959523"/>
                    <a:pt x="471950" y="963484"/>
                    <a:pt x="511834" y="954841"/>
                  </a:cubicBezTo>
                  <a:cubicBezTo>
                    <a:pt x="520457" y="952680"/>
                    <a:pt x="523691" y="965644"/>
                    <a:pt x="515427" y="967445"/>
                  </a:cubicBezTo>
                  <a:cubicBezTo>
                    <a:pt x="464405" y="978609"/>
                    <a:pt x="407633" y="972487"/>
                    <a:pt x="355892" y="967445"/>
                  </a:cubicBezTo>
                  <a:cubicBezTo>
                    <a:pt x="352299" y="967445"/>
                    <a:pt x="349425" y="964924"/>
                    <a:pt x="349425" y="960963"/>
                  </a:cubicBezTo>
                  <a:cubicBezTo>
                    <a:pt x="349784" y="816917"/>
                    <a:pt x="350143" y="672871"/>
                    <a:pt x="350503" y="529185"/>
                  </a:cubicBezTo>
                  <a:cubicBezTo>
                    <a:pt x="350503" y="525944"/>
                    <a:pt x="353377" y="522343"/>
                    <a:pt x="356970" y="522703"/>
                  </a:cubicBezTo>
                  <a:cubicBezTo>
                    <a:pt x="383559" y="525944"/>
                    <a:pt x="411226" y="527744"/>
                    <a:pt x="437456" y="521982"/>
                  </a:cubicBezTo>
                  <a:close/>
                  <a:moveTo>
                    <a:pt x="221671" y="340035"/>
                  </a:moveTo>
                  <a:cubicBezTo>
                    <a:pt x="222658" y="339140"/>
                    <a:pt x="224272" y="338872"/>
                    <a:pt x="225707" y="340125"/>
                  </a:cubicBezTo>
                  <a:cubicBezTo>
                    <a:pt x="235033" y="347642"/>
                    <a:pt x="245436" y="352654"/>
                    <a:pt x="257273" y="355517"/>
                  </a:cubicBezTo>
                  <a:cubicBezTo>
                    <a:pt x="268035" y="358023"/>
                    <a:pt x="278796" y="356233"/>
                    <a:pt x="289557" y="357665"/>
                  </a:cubicBezTo>
                  <a:cubicBezTo>
                    <a:pt x="291709" y="358023"/>
                    <a:pt x="293503" y="361245"/>
                    <a:pt x="290992" y="362677"/>
                  </a:cubicBezTo>
                  <a:cubicBezTo>
                    <a:pt x="268752" y="373774"/>
                    <a:pt x="237903" y="359097"/>
                    <a:pt x="221402" y="343704"/>
                  </a:cubicBezTo>
                  <a:cubicBezTo>
                    <a:pt x="220326" y="342452"/>
                    <a:pt x="220685" y="340930"/>
                    <a:pt x="221671" y="340035"/>
                  </a:cubicBezTo>
                  <a:close/>
                  <a:moveTo>
                    <a:pt x="211906" y="104619"/>
                  </a:moveTo>
                  <a:cubicBezTo>
                    <a:pt x="223537" y="104980"/>
                    <a:pt x="234079" y="110406"/>
                    <a:pt x="245347" y="112938"/>
                  </a:cubicBezTo>
                  <a:cubicBezTo>
                    <a:pt x="258069" y="115470"/>
                    <a:pt x="271155" y="114023"/>
                    <a:pt x="283877" y="116917"/>
                  </a:cubicBezTo>
                  <a:cubicBezTo>
                    <a:pt x="286421" y="117640"/>
                    <a:pt x="287148" y="121619"/>
                    <a:pt x="284604" y="122704"/>
                  </a:cubicBezTo>
                  <a:cubicBezTo>
                    <a:pt x="264248" y="132470"/>
                    <a:pt x="223537" y="125959"/>
                    <a:pt x="210452" y="106789"/>
                  </a:cubicBezTo>
                  <a:cubicBezTo>
                    <a:pt x="209725" y="105704"/>
                    <a:pt x="210815" y="104257"/>
                    <a:pt x="211906" y="104619"/>
                  </a:cubicBezTo>
                  <a:close/>
                  <a:moveTo>
                    <a:pt x="209200" y="83244"/>
                  </a:moveTo>
                  <a:lnTo>
                    <a:pt x="209271" y="86296"/>
                  </a:lnTo>
                  <a:lnTo>
                    <a:pt x="212481" y="84538"/>
                  </a:lnTo>
                  <a:close/>
                  <a:moveTo>
                    <a:pt x="467460" y="37095"/>
                  </a:moveTo>
                  <a:cubicBezTo>
                    <a:pt x="470019" y="38610"/>
                    <a:pt x="471814" y="41550"/>
                    <a:pt x="470737" y="44579"/>
                  </a:cubicBezTo>
                  <a:cubicBezTo>
                    <a:pt x="457093" y="84850"/>
                    <a:pt x="375947" y="73446"/>
                    <a:pt x="344709" y="72734"/>
                  </a:cubicBezTo>
                  <a:cubicBezTo>
                    <a:pt x="318858" y="72377"/>
                    <a:pt x="228018" y="83425"/>
                    <a:pt x="221914" y="44223"/>
                  </a:cubicBezTo>
                  <a:cubicBezTo>
                    <a:pt x="220837" y="37808"/>
                    <a:pt x="229454" y="35314"/>
                    <a:pt x="231608" y="41372"/>
                  </a:cubicBezTo>
                  <a:cubicBezTo>
                    <a:pt x="240226" y="65250"/>
                    <a:pt x="322807" y="59191"/>
                    <a:pt x="344709" y="59191"/>
                  </a:cubicBezTo>
                  <a:cubicBezTo>
                    <a:pt x="375229" y="59191"/>
                    <a:pt x="438063" y="64893"/>
                    <a:pt x="459606" y="38165"/>
                  </a:cubicBezTo>
                  <a:cubicBezTo>
                    <a:pt x="461581" y="35492"/>
                    <a:pt x="464902" y="35581"/>
                    <a:pt x="467460" y="37095"/>
                  </a:cubicBezTo>
                  <a:close/>
                  <a:moveTo>
                    <a:pt x="369619" y="12957"/>
                  </a:moveTo>
                  <a:cubicBezTo>
                    <a:pt x="339993" y="12329"/>
                    <a:pt x="310276" y="14033"/>
                    <a:pt x="282180" y="16543"/>
                  </a:cubicBezTo>
                  <a:cubicBezTo>
                    <a:pt x="262009" y="18695"/>
                    <a:pt x="241117" y="23357"/>
                    <a:pt x="222747" y="30530"/>
                  </a:cubicBezTo>
                  <a:cubicBezTo>
                    <a:pt x="204377" y="37344"/>
                    <a:pt x="188888" y="48820"/>
                    <a:pt x="208699" y="67111"/>
                  </a:cubicBezTo>
                  <a:cubicBezTo>
                    <a:pt x="216984" y="74284"/>
                    <a:pt x="237515" y="77511"/>
                    <a:pt x="247961" y="80381"/>
                  </a:cubicBezTo>
                  <a:cubicBezTo>
                    <a:pt x="304153" y="93650"/>
                    <a:pt x="363586" y="90064"/>
                    <a:pt x="420498" y="86836"/>
                  </a:cubicBezTo>
                  <a:cubicBezTo>
                    <a:pt x="412213" y="87553"/>
                    <a:pt x="411853" y="100823"/>
                    <a:pt x="420498" y="99747"/>
                  </a:cubicBezTo>
                  <a:cubicBezTo>
                    <a:pt x="371871" y="102975"/>
                    <a:pt x="322163" y="105485"/>
                    <a:pt x="273896" y="98671"/>
                  </a:cubicBezTo>
                  <a:cubicBezTo>
                    <a:pt x="267592" y="97864"/>
                    <a:pt x="259826" y="96856"/>
                    <a:pt x="251479" y="95432"/>
                  </a:cubicBezTo>
                  <a:lnTo>
                    <a:pt x="225808" y="89755"/>
                  </a:lnTo>
                  <a:lnTo>
                    <a:pt x="236881" y="94612"/>
                  </a:lnTo>
                  <a:cubicBezTo>
                    <a:pt x="237945" y="95690"/>
                    <a:pt x="237590" y="98566"/>
                    <a:pt x="235817" y="98925"/>
                  </a:cubicBezTo>
                  <a:cubicBezTo>
                    <a:pt x="227305" y="100722"/>
                    <a:pt x="218439" y="96050"/>
                    <a:pt x="210636" y="93174"/>
                  </a:cubicBezTo>
                  <a:lnTo>
                    <a:pt x="209371" y="90667"/>
                  </a:lnTo>
                  <a:lnTo>
                    <a:pt x="210255" y="129054"/>
                  </a:lnTo>
                  <a:lnTo>
                    <a:pt x="242842" y="142004"/>
                  </a:lnTo>
                  <a:cubicBezTo>
                    <a:pt x="253195" y="144826"/>
                    <a:pt x="263905" y="145179"/>
                    <a:pt x="274258" y="148707"/>
                  </a:cubicBezTo>
                  <a:cubicBezTo>
                    <a:pt x="276043" y="149765"/>
                    <a:pt x="276043" y="152235"/>
                    <a:pt x="274258" y="152940"/>
                  </a:cubicBezTo>
                  <a:cubicBezTo>
                    <a:pt x="263191" y="156997"/>
                    <a:pt x="250607" y="155762"/>
                    <a:pt x="238558" y="151970"/>
                  </a:cubicBezTo>
                  <a:lnTo>
                    <a:pt x="210457" y="137857"/>
                  </a:lnTo>
                  <a:lnTo>
                    <a:pt x="212211" y="214054"/>
                  </a:lnTo>
                  <a:lnTo>
                    <a:pt x="214479" y="272259"/>
                  </a:lnTo>
                  <a:lnTo>
                    <a:pt x="250072" y="284066"/>
                  </a:lnTo>
                  <a:cubicBezTo>
                    <a:pt x="261340" y="286904"/>
                    <a:pt x="274426" y="286194"/>
                    <a:pt x="284604" y="291869"/>
                  </a:cubicBezTo>
                  <a:cubicBezTo>
                    <a:pt x="286785" y="293287"/>
                    <a:pt x="287148" y="297189"/>
                    <a:pt x="284604" y="298253"/>
                  </a:cubicBezTo>
                  <a:cubicBezTo>
                    <a:pt x="272972" y="303927"/>
                    <a:pt x="258796" y="299671"/>
                    <a:pt x="246801" y="296479"/>
                  </a:cubicBezTo>
                  <a:lnTo>
                    <a:pt x="214678" y="277930"/>
                  </a:lnTo>
                  <a:lnTo>
                    <a:pt x="213900" y="301292"/>
                  </a:lnTo>
                  <a:lnTo>
                    <a:pt x="248458" y="315540"/>
                  </a:lnTo>
                  <a:cubicBezTo>
                    <a:pt x="259876" y="317724"/>
                    <a:pt x="271295" y="315904"/>
                    <a:pt x="282713" y="318817"/>
                  </a:cubicBezTo>
                  <a:cubicBezTo>
                    <a:pt x="285211" y="319181"/>
                    <a:pt x="285568" y="322822"/>
                    <a:pt x="283070" y="324278"/>
                  </a:cubicBezTo>
                  <a:cubicBezTo>
                    <a:pt x="266745" y="335202"/>
                    <a:pt x="242392" y="329535"/>
                    <a:pt x="224762" y="318185"/>
                  </a:cubicBezTo>
                  <a:lnTo>
                    <a:pt x="213658" y="308578"/>
                  </a:lnTo>
                  <a:lnTo>
                    <a:pt x="212572" y="341207"/>
                  </a:lnTo>
                  <a:cubicBezTo>
                    <a:pt x="201764" y="421893"/>
                    <a:pt x="170783" y="504019"/>
                    <a:pt x="149889" y="582544"/>
                  </a:cubicBezTo>
                  <a:lnTo>
                    <a:pt x="72355" y="869264"/>
                  </a:lnTo>
                  <a:lnTo>
                    <a:pt x="102886" y="885307"/>
                  </a:lnTo>
                  <a:cubicBezTo>
                    <a:pt x="114316" y="888586"/>
                    <a:pt x="126460" y="890772"/>
                    <a:pt x="138604" y="892958"/>
                  </a:cubicBezTo>
                  <a:cubicBezTo>
                    <a:pt x="141105" y="893322"/>
                    <a:pt x="140747" y="897330"/>
                    <a:pt x="138604" y="898059"/>
                  </a:cubicBezTo>
                  <a:cubicBezTo>
                    <a:pt x="125388" y="902613"/>
                    <a:pt x="110565" y="902249"/>
                    <a:pt x="96679" y="898195"/>
                  </a:cubicBezTo>
                  <a:lnTo>
                    <a:pt x="69057" y="881457"/>
                  </a:lnTo>
                  <a:lnTo>
                    <a:pt x="62710" y="904928"/>
                  </a:lnTo>
                  <a:cubicBezTo>
                    <a:pt x="52623" y="940588"/>
                    <a:pt x="42897" y="976609"/>
                    <a:pt x="33170" y="1012269"/>
                  </a:cubicBezTo>
                  <a:cubicBezTo>
                    <a:pt x="27766" y="1032080"/>
                    <a:pt x="14077" y="1059816"/>
                    <a:pt x="13357" y="1078187"/>
                  </a:cubicBezTo>
                  <a:lnTo>
                    <a:pt x="17100" y="1096462"/>
                  </a:lnTo>
                  <a:lnTo>
                    <a:pt x="30392" y="1115395"/>
                  </a:lnTo>
                  <a:cubicBezTo>
                    <a:pt x="40055" y="1124805"/>
                    <a:pt x="52581" y="1131681"/>
                    <a:pt x="62243" y="1141453"/>
                  </a:cubicBezTo>
                  <a:cubicBezTo>
                    <a:pt x="63317" y="1143263"/>
                    <a:pt x="62601" y="1146882"/>
                    <a:pt x="60096" y="1146520"/>
                  </a:cubicBezTo>
                  <a:lnTo>
                    <a:pt x="33337" y="1129247"/>
                  </a:lnTo>
                  <a:lnTo>
                    <a:pt x="33575" y="1129651"/>
                  </a:lnTo>
                  <a:lnTo>
                    <a:pt x="60981" y="1157363"/>
                  </a:lnTo>
                  <a:lnTo>
                    <a:pt x="75329" y="1138485"/>
                  </a:lnTo>
                  <a:lnTo>
                    <a:pt x="83288" y="1133609"/>
                  </a:lnTo>
                  <a:lnTo>
                    <a:pt x="71646" y="1127647"/>
                  </a:lnTo>
                  <a:cubicBezTo>
                    <a:pt x="41429" y="1110877"/>
                    <a:pt x="6819" y="1085060"/>
                    <a:pt x="26750" y="1054162"/>
                  </a:cubicBezTo>
                  <a:cubicBezTo>
                    <a:pt x="27469" y="1053078"/>
                    <a:pt x="28995" y="1052897"/>
                    <a:pt x="30207" y="1053349"/>
                  </a:cubicBezTo>
                  <a:cubicBezTo>
                    <a:pt x="31419" y="1053801"/>
                    <a:pt x="32317" y="1054885"/>
                    <a:pt x="31778" y="1056330"/>
                  </a:cubicBezTo>
                  <a:cubicBezTo>
                    <a:pt x="22800" y="1078374"/>
                    <a:pt x="45515" y="1098973"/>
                    <a:pt x="73796" y="1115100"/>
                  </a:cubicBezTo>
                  <a:lnTo>
                    <a:pt x="96221" y="1125687"/>
                  </a:lnTo>
                  <a:lnTo>
                    <a:pt x="105904" y="1119756"/>
                  </a:lnTo>
                  <a:lnTo>
                    <a:pt x="146367" y="1107145"/>
                  </a:lnTo>
                  <a:lnTo>
                    <a:pt x="81924" y="1086303"/>
                  </a:lnTo>
                  <a:cubicBezTo>
                    <a:pt x="62465" y="1073678"/>
                    <a:pt x="45618" y="1056512"/>
                    <a:pt x="33006" y="1038165"/>
                  </a:cubicBezTo>
                  <a:cubicBezTo>
                    <a:pt x="31925" y="1036712"/>
                    <a:pt x="34447" y="1034532"/>
                    <a:pt x="35528" y="1035985"/>
                  </a:cubicBezTo>
                  <a:cubicBezTo>
                    <a:pt x="65438" y="1073406"/>
                    <a:pt x="102914" y="1089028"/>
                    <a:pt x="146877" y="1103197"/>
                  </a:cubicBezTo>
                  <a:lnTo>
                    <a:pt x="146526" y="1107095"/>
                  </a:lnTo>
                  <a:lnTo>
                    <a:pt x="188933" y="1093878"/>
                  </a:lnTo>
                  <a:cubicBezTo>
                    <a:pt x="275887" y="1075743"/>
                    <a:pt x="372101" y="1079238"/>
                    <a:pt x="454956" y="1089995"/>
                  </a:cubicBezTo>
                  <a:cubicBezTo>
                    <a:pt x="477986" y="1092864"/>
                    <a:pt x="520448" y="1097436"/>
                    <a:pt x="557917" y="1109403"/>
                  </a:cubicBezTo>
                  <a:lnTo>
                    <a:pt x="591897" y="1126053"/>
                  </a:lnTo>
                  <a:lnTo>
                    <a:pt x="626894" y="1107088"/>
                  </a:lnTo>
                  <a:cubicBezTo>
                    <a:pt x="642413" y="1096423"/>
                    <a:pt x="657211" y="1084724"/>
                    <a:pt x="673633" y="1073204"/>
                  </a:cubicBezTo>
                  <a:cubicBezTo>
                    <a:pt x="676881" y="1071044"/>
                    <a:pt x="680851" y="1075364"/>
                    <a:pt x="679047" y="1078244"/>
                  </a:cubicBezTo>
                  <a:cubicBezTo>
                    <a:pt x="669121" y="1093813"/>
                    <a:pt x="655407" y="1106436"/>
                    <a:pt x="639380" y="1116791"/>
                  </a:cubicBezTo>
                  <a:lnTo>
                    <a:pt x="605352" y="1132646"/>
                  </a:lnTo>
                  <a:lnTo>
                    <a:pt x="607323" y="1133611"/>
                  </a:lnTo>
                  <a:cubicBezTo>
                    <a:pt x="613915" y="1138807"/>
                    <a:pt x="619432" y="1144644"/>
                    <a:pt x="623493" y="1151209"/>
                  </a:cubicBezTo>
                  <a:lnTo>
                    <a:pt x="628059" y="1164716"/>
                  </a:lnTo>
                  <a:lnTo>
                    <a:pt x="631583" y="1167795"/>
                  </a:lnTo>
                  <a:lnTo>
                    <a:pt x="632616" y="1167158"/>
                  </a:lnTo>
                  <a:cubicBezTo>
                    <a:pt x="656392" y="1146626"/>
                    <a:pt x="690255" y="1112406"/>
                    <a:pt x="689174" y="1078187"/>
                  </a:cubicBezTo>
                  <a:cubicBezTo>
                    <a:pt x="688454" y="1062698"/>
                    <a:pt x="680889" y="1051532"/>
                    <a:pt x="676206" y="1038204"/>
                  </a:cubicBezTo>
                  <a:cubicBezTo>
                    <a:pt x="653150" y="972286"/>
                    <a:pt x="639101" y="902046"/>
                    <a:pt x="621088" y="835048"/>
                  </a:cubicBezTo>
                  <a:cubicBezTo>
                    <a:pt x="591188" y="726266"/>
                    <a:pt x="561648" y="617484"/>
                    <a:pt x="532829" y="508702"/>
                  </a:cubicBezTo>
                  <a:cubicBezTo>
                    <a:pt x="517698" y="451790"/>
                    <a:pt x="493922" y="391275"/>
                    <a:pt x="489239" y="332562"/>
                  </a:cubicBezTo>
                  <a:cubicBezTo>
                    <a:pt x="485817" y="289877"/>
                    <a:pt x="486267" y="246383"/>
                    <a:pt x="487888" y="202888"/>
                  </a:cubicBezTo>
                  <a:lnTo>
                    <a:pt x="493144" y="82771"/>
                  </a:lnTo>
                  <a:lnTo>
                    <a:pt x="490467" y="84460"/>
                  </a:lnTo>
                  <a:cubicBezTo>
                    <a:pt x="465073" y="94188"/>
                    <a:pt x="432925" y="98671"/>
                    <a:pt x="420498" y="99747"/>
                  </a:cubicBezTo>
                  <a:cubicBezTo>
                    <a:pt x="429143" y="99388"/>
                    <a:pt x="429143" y="86119"/>
                    <a:pt x="420498" y="86836"/>
                  </a:cubicBezTo>
                  <a:cubicBezTo>
                    <a:pt x="441030" y="85043"/>
                    <a:pt x="462642" y="80022"/>
                    <a:pt x="482093" y="72849"/>
                  </a:cubicBezTo>
                  <a:cubicBezTo>
                    <a:pt x="500463" y="66035"/>
                    <a:pt x="515591" y="54559"/>
                    <a:pt x="495780" y="36268"/>
                  </a:cubicBezTo>
                  <a:cubicBezTo>
                    <a:pt x="487496" y="29095"/>
                    <a:pt x="467324" y="25868"/>
                    <a:pt x="456518" y="23357"/>
                  </a:cubicBezTo>
                  <a:cubicBezTo>
                    <a:pt x="428782" y="16543"/>
                    <a:pt x="399246" y="13584"/>
                    <a:pt x="369619" y="12957"/>
                  </a:cubicBezTo>
                  <a:close/>
                  <a:moveTo>
                    <a:pt x="356562" y="1"/>
                  </a:moveTo>
                  <a:cubicBezTo>
                    <a:pt x="381776" y="-44"/>
                    <a:pt x="406990" y="1301"/>
                    <a:pt x="430944" y="4708"/>
                  </a:cubicBezTo>
                  <a:cubicBezTo>
                    <a:pt x="455438" y="7936"/>
                    <a:pt x="504785" y="14750"/>
                    <a:pt x="519914" y="37703"/>
                  </a:cubicBezTo>
                  <a:cubicBezTo>
                    <a:pt x="527208" y="48731"/>
                    <a:pt x="526195" y="57988"/>
                    <a:pt x="520184" y="65704"/>
                  </a:cubicBezTo>
                  <a:lnTo>
                    <a:pt x="506506" y="74337"/>
                  </a:lnTo>
                  <a:lnTo>
                    <a:pt x="503289" y="223059"/>
                  </a:lnTo>
                  <a:cubicBezTo>
                    <a:pt x="502568" y="263042"/>
                    <a:pt x="497165" y="306627"/>
                    <a:pt x="504369" y="346249"/>
                  </a:cubicBezTo>
                  <a:cubicBezTo>
                    <a:pt x="522382" y="445306"/>
                    <a:pt x="555884" y="544002"/>
                    <a:pt x="581822" y="640537"/>
                  </a:cubicBezTo>
                  <a:cubicBezTo>
                    <a:pt x="611002" y="748239"/>
                    <a:pt x="640181" y="855940"/>
                    <a:pt x="669361" y="963281"/>
                  </a:cubicBezTo>
                  <a:cubicBezTo>
                    <a:pt x="676206" y="987055"/>
                    <a:pt x="681249" y="1011909"/>
                    <a:pt x="689174" y="1034962"/>
                  </a:cubicBezTo>
                  <a:cubicBezTo>
                    <a:pt x="703944" y="1078187"/>
                    <a:pt x="704665" y="1103761"/>
                    <a:pt x="675125" y="1141583"/>
                  </a:cubicBezTo>
                  <a:lnTo>
                    <a:pt x="632312" y="1177771"/>
                  </a:lnTo>
                  <a:lnTo>
                    <a:pt x="631996" y="1200547"/>
                  </a:lnTo>
                  <a:cubicBezTo>
                    <a:pt x="629944" y="1214455"/>
                    <a:pt x="624968" y="1225491"/>
                    <a:pt x="616250" y="1234864"/>
                  </a:cubicBezTo>
                  <a:lnTo>
                    <a:pt x="599765" y="1245368"/>
                  </a:lnTo>
                  <a:lnTo>
                    <a:pt x="600902" y="1246382"/>
                  </a:lnTo>
                  <a:cubicBezTo>
                    <a:pt x="613552" y="1437780"/>
                    <a:pt x="626564" y="1629538"/>
                    <a:pt x="639576" y="1821296"/>
                  </a:cubicBezTo>
                  <a:cubicBezTo>
                    <a:pt x="639576" y="1824179"/>
                    <a:pt x="637046" y="1827423"/>
                    <a:pt x="634516" y="1827784"/>
                  </a:cubicBezTo>
                  <a:cubicBezTo>
                    <a:pt x="625480" y="1829586"/>
                    <a:pt x="616082" y="1831749"/>
                    <a:pt x="606685" y="1833190"/>
                  </a:cubicBezTo>
                  <a:cubicBezTo>
                    <a:pt x="602348" y="1834272"/>
                    <a:pt x="598733" y="1831388"/>
                    <a:pt x="598010" y="1826702"/>
                  </a:cubicBezTo>
                  <a:lnTo>
                    <a:pt x="559963" y="1263942"/>
                  </a:lnTo>
                  <a:lnTo>
                    <a:pt x="462484" y="1289481"/>
                  </a:lnTo>
                  <a:lnTo>
                    <a:pt x="357009" y="1295326"/>
                  </a:lnTo>
                  <a:lnTo>
                    <a:pt x="357009" y="1325274"/>
                  </a:lnTo>
                  <a:lnTo>
                    <a:pt x="369988" y="1327407"/>
                  </a:lnTo>
                  <a:cubicBezTo>
                    <a:pt x="375037" y="1328690"/>
                    <a:pt x="379729" y="1330502"/>
                    <a:pt x="383158" y="1333097"/>
                  </a:cubicBezTo>
                  <a:lnTo>
                    <a:pt x="387204" y="1340605"/>
                  </a:lnTo>
                  <a:lnTo>
                    <a:pt x="389982" y="1343263"/>
                  </a:lnTo>
                  <a:cubicBezTo>
                    <a:pt x="389982" y="1368620"/>
                    <a:pt x="390341" y="1393977"/>
                    <a:pt x="389982" y="1419335"/>
                  </a:cubicBezTo>
                  <a:cubicBezTo>
                    <a:pt x="389624" y="1426218"/>
                    <a:pt x="389624" y="1429116"/>
                    <a:pt x="383886" y="1432738"/>
                  </a:cubicBezTo>
                  <a:lnTo>
                    <a:pt x="377318" y="1434862"/>
                  </a:lnTo>
                  <a:lnTo>
                    <a:pt x="377675" y="1611517"/>
                  </a:lnTo>
                  <a:cubicBezTo>
                    <a:pt x="377675" y="1634238"/>
                    <a:pt x="379650" y="1658854"/>
                    <a:pt x="380638" y="1683468"/>
                  </a:cubicBezTo>
                  <a:lnTo>
                    <a:pt x="380348" y="1690527"/>
                  </a:lnTo>
                  <a:lnTo>
                    <a:pt x="385015" y="1690527"/>
                  </a:lnTo>
                  <a:cubicBezTo>
                    <a:pt x="388959" y="1690527"/>
                    <a:pt x="391826" y="1693742"/>
                    <a:pt x="391826" y="1697671"/>
                  </a:cubicBezTo>
                  <a:lnTo>
                    <a:pt x="392089" y="1704618"/>
                  </a:lnTo>
                  <a:lnTo>
                    <a:pt x="382506" y="1710529"/>
                  </a:lnTo>
                  <a:cubicBezTo>
                    <a:pt x="386091" y="1712673"/>
                    <a:pt x="389317" y="1714458"/>
                    <a:pt x="392543" y="1716602"/>
                  </a:cubicBezTo>
                  <a:lnTo>
                    <a:pt x="392089" y="1704618"/>
                  </a:lnTo>
                  <a:lnTo>
                    <a:pt x="435201" y="1678025"/>
                  </a:lnTo>
                  <a:cubicBezTo>
                    <a:pt x="438069" y="1675882"/>
                    <a:pt x="442729" y="1677311"/>
                    <a:pt x="444163" y="1680526"/>
                  </a:cubicBezTo>
                  <a:lnTo>
                    <a:pt x="446042" y="1683408"/>
                  </a:lnTo>
                  <a:lnTo>
                    <a:pt x="471121" y="1667428"/>
                  </a:lnTo>
                  <a:cubicBezTo>
                    <a:pt x="476718" y="1664005"/>
                    <a:pt x="481413" y="1661752"/>
                    <a:pt x="486424" y="1660671"/>
                  </a:cubicBezTo>
                  <a:cubicBezTo>
                    <a:pt x="491434" y="1659590"/>
                    <a:pt x="496761" y="1659680"/>
                    <a:pt x="503623" y="1660942"/>
                  </a:cubicBezTo>
                  <a:cubicBezTo>
                    <a:pt x="508318" y="1661662"/>
                    <a:pt x="509401" y="1667068"/>
                    <a:pt x="507595" y="1670671"/>
                  </a:cubicBezTo>
                  <a:cubicBezTo>
                    <a:pt x="505429" y="1675716"/>
                    <a:pt x="504345" y="1680041"/>
                    <a:pt x="500012" y="1683284"/>
                  </a:cubicBezTo>
                  <a:cubicBezTo>
                    <a:pt x="495678" y="1686887"/>
                    <a:pt x="490261" y="1689410"/>
                    <a:pt x="485566" y="1692293"/>
                  </a:cubicBezTo>
                  <a:lnTo>
                    <a:pt x="459831" y="1707985"/>
                  </a:lnTo>
                  <a:lnTo>
                    <a:pt x="463161" y="1715530"/>
                  </a:lnTo>
                  <a:cubicBezTo>
                    <a:pt x="464954" y="1726246"/>
                    <a:pt x="452407" y="1728746"/>
                    <a:pt x="444521" y="1733389"/>
                  </a:cubicBezTo>
                  <a:lnTo>
                    <a:pt x="418302" y="1749111"/>
                  </a:lnTo>
                  <a:lnTo>
                    <a:pt x="444292" y="1755365"/>
                  </a:lnTo>
                  <a:lnTo>
                    <a:pt x="449698" y="1757657"/>
                  </a:lnTo>
                  <a:lnTo>
                    <a:pt x="450944" y="1757946"/>
                  </a:lnTo>
                  <a:lnTo>
                    <a:pt x="452914" y="1759020"/>
                  </a:lnTo>
                  <a:lnTo>
                    <a:pt x="477074" y="1769261"/>
                  </a:lnTo>
                  <a:lnTo>
                    <a:pt x="485070" y="1776554"/>
                  </a:lnTo>
                  <a:lnTo>
                    <a:pt x="487903" y="1778099"/>
                  </a:lnTo>
                  <a:lnTo>
                    <a:pt x="489560" y="1780649"/>
                  </a:lnTo>
                  <a:lnTo>
                    <a:pt x="499790" y="1789979"/>
                  </a:lnTo>
                  <a:cubicBezTo>
                    <a:pt x="504830" y="1798175"/>
                    <a:pt x="506910" y="1807739"/>
                    <a:pt x="504750" y="1818901"/>
                  </a:cubicBezTo>
                  <a:cubicBezTo>
                    <a:pt x="493226" y="1874824"/>
                    <a:pt x="389869" y="1881679"/>
                    <a:pt x="347734" y="1882401"/>
                  </a:cubicBezTo>
                  <a:cubicBezTo>
                    <a:pt x="303799" y="1883483"/>
                    <a:pt x="188198" y="1879154"/>
                    <a:pt x="175593" y="1819623"/>
                  </a:cubicBezTo>
                  <a:cubicBezTo>
                    <a:pt x="166680" y="1776598"/>
                    <a:pt x="220767" y="1757521"/>
                    <a:pt x="263256" y="1748693"/>
                  </a:cubicBezTo>
                  <a:lnTo>
                    <a:pt x="293746" y="1743660"/>
                  </a:lnTo>
                  <a:lnTo>
                    <a:pt x="291553" y="1666653"/>
                  </a:lnTo>
                  <a:cubicBezTo>
                    <a:pt x="292361" y="1637845"/>
                    <a:pt x="293978" y="1608992"/>
                    <a:pt x="293978" y="1581222"/>
                  </a:cubicBezTo>
                  <a:cubicBezTo>
                    <a:pt x="293978" y="1532172"/>
                    <a:pt x="293978" y="1483123"/>
                    <a:pt x="293618" y="1433713"/>
                  </a:cubicBezTo>
                  <a:lnTo>
                    <a:pt x="293979" y="1433370"/>
                  </a:lnTo>
                  <a:lnTo>
                    <a:pt x="290029" y="1431148"/>
                  </a:lnTo>
                  <a:cubicBezTo>
                    <a:pt x="286628" y="1427689"/>
                    <a:pt x="284453" y="1423138"/>
                    <a:pt x="284184" y="1417161"/>
                  </a:cubicBezTo>
                  <a:lnTo>
                    <a:pt x="284184" y="1346690"/>
                  </a:lnTo>
                  <a:lnTo>
                    <a:pt x="283306" y="1345642"/>
                  </a:lnTo>
                  <a:lnTo>
                    <a:pt x="284184" y="1344148"/>
                  </a:lnTo>
                  <a:lnTo>
                    <a:pt x="284184" y="1343485"/>
                  </a:lnTo>
                  <a:lnTo>
                    <a:pt x="283306" y="1342040"/>
                  </a:lnTo>
                  <a:cubicBezTo>
                    <a:pt x="285987" y="1331954"/>
                    <a:pt x="297068" y="1327362"/>
                    <a:pt x="309356" y="1325336"/>
                  </a:cubicBezTo>
                  <a:lnTo>
                    <a:pt x="319298" y="1324537"/>
                  </a:lnTo>
                  <a:lnTo>
                    <a:pt x="319546" y="1294822"/>
                  </a:lnTo>
                  <a:lnTo>
                    <a:pt x="222878" y="1289481"/>
                  </a:lnTo>
                  <a:lnTo>
                    <a:pt x="123897" y="1263629"/>
                  </a:lnTo>
                  <a:lnTo>
                    <a:pt x="85829" y="1826702"/>
                  </a:lnTo>
                  <a:cubicBezTo>
                    <a:pt x="85829" y="1831388"/>
                    <a:pt x="81853" y="1834272"/>
                    <a:pt x="77154" y="1833190"/>
                  </a:cubicBezTo>
                  <a:cubicBezTo>
                    <a:pt x="68118" y="1831749"/>
                    <a:pt x="59082" y="1829586"/>
                    <a:pt x="49685" y="1827784"/>
                  </a:cubicBezTo>
                  <a:cubicBezTo>
                    <a:pt x="46793" y="1827423"/>
                    <a:pt x="44625" y="1824179"/>
                    <a:pt x="44625" y="1821296"/>
                  </a:cubicBezTo>
                  <a:cubicBezTo>
                    <a:pt x="57275" y="1629538"/>
                    <a:pt x="70287" y="1437780"/>
                    <a:pt x="83299" y="1246382"/>
                  </a:cubicBezTo>
                  <a:lnTo>
                    <a:pt x="83576" y="1246135"/>
                  </a:lnTo>
                  <a:lnTo>
                    <a:pt x="79558" y="1243889"/>
                  </a:lnTo>
                  <a:cubicBezTo>
                    <a:pt x="58099" y="1227646"/>
                    <a:pt x="53102" y="1207423"/>
                    <a:pt x="52562" y="1172485"/>
                  </a:cubicBezTo>
                  <a:lnTo>
                    <a:pt x="55823" y="1169349"/>
                  </a:lnTo>
                  <a:lnTo>
                    <a:pt x="30378" y="1147931"/>
                  </a:lnTo>
                  <a:cubicBezTo>
                    <a:pt x="12366" y="1126904"/>
                    <a:pt x="-693" y="1102681"/>
                    <a:pt x="28" y="1078187"/>
                  </a:cubicBezTo>
                  <a:cubicBezTo>
                    <a:pt x="748" y="1056214"/>
                    <a:pt x="13357" y="1033881"/>
                    <a:pt x="19481" y="1012269"/>
                  </a:cubicBezTo>
                  <a:cubicBezTo>
                    <a:pt x="29928" y="974448"/>
                    <a:pt x="40015" y="935906"/>
                    <a:pt x="50462" y="898084"/>
                  </a:cubicBezTo>
                  <a:cubicBezTo>
                    <a:pt x="81803" y="783539"/>
                    <a:pt x="112784" y="668993"/>
                    <a:pt x="143765" y="554808"/>
                  </a:cubicBezTo>
                  <a:cubicBezTo>
                    <a:pt x="162498" y="484208"/>
                    <a:pt x="190597" y="410006"/>
                    <a:pt x="199603" y="337605"/>
                  </a:cubicBezTo>
                  <a:cubicBezTo>
                    <a:pt x="205367" y="293299"/>
                    <a:pt x="199603" y="245032"/>
                    <a:pt x="198522" y="200366"/>
                  </a:cubicBezTo>
                  <a:lnTo>
                    <a:pt x="195686" y="75215"/>
                  </a:lnTo>
                  <a:lnTo>
                    <a:pt x="184566" y="65676"/>
                  </a:lnTo>
                  <a:cubicBezTo>
                    <a:pt x="155750" y="21923"/>
                    <a:pt x="257327" y="5425"/>
                    <a:pt x="282180" y="3632"/>
                  </a:cubicBezTo>
                  <a:cubicBezTo>
                    <a:pt x="306134" y="1480"/>
                    <a:pt x="331348" y="46"/>
                    <a:pt x="356562" y="1"/>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2" name="Freeform 32">
              <a:extLst>
                <a:ext uri="{FF2B5EF4-FFF2-40B4-BE49-F238E27FC236}">
                  <a16:creationId xmlns:a16="http://schemas.microsoft.com/office/drawing/2014/main" id="{AA6C6D39-7EFE-BB4B-945D-243D6C8B04DB}"/>
                </a:ext>
              </a:extLst>
            </p:cNvPr>
            <p:cNvSpPr>
              <a:spLocks/>
            </p:cNvSpPr>
            <p:nvPr/>
          </p:nvSpPr>
          <p:spPr bwMode="auto">
            <a:xfrm>
              <a:off x="10848528" y="1772740"/>
              <a:ext cx="864096" cy="864172"/>
            </a:xfrm>
            <a:custGeom>
              <a:avLst/>
              <a:gdLst/>
              <a:ahLst/>
              <a:cxnLst/>
              <a:rect l="0" t="0" r="r" b="b"/>
              <a:pathLst>
                <a:path w="2078047" h="2078230">
                  <a:moveTo>
                    <a:pt x="882752" y="1672581"/>
                  </a:moveTo>
                  <a:cubicBezTo>
                    <a:pt x="884867" y="1672581"/>
                    <a:pt x="885925" y="1674596"/>
                    <a:pt x="885925" y="1676108"/>
                  </a:cubicBezTo>
                  <a:cubicBezTo>
                    <a:pt x="885397" y="1677619"/>
                    <a:pt x="885397" y="1678626"/>
                    <a:pt x="884867" y="1680138"/>
                  </a:cubicBezTo>
                  <a:cubicBezTo>
                    <a:pt x="883810" y="1684672"/>
                    <a:pt x="876932" y="1685679"/>
                    <a:pt x="874288" y="1682153"/>
                  </a:cubicBezTo>
                  <a:cubicBezTo>
                    <a:pt x="870584" y="1678123"/>
                    <a:pt x="874288" y="1673085"/>
                    <a:pt x="879049" y="1673085"/>
                  </a:cubicBezTo>
                  <a:cubicBezTo>
                    <a:pt x="880107" y="1672581"/>
                    <a:pt x="881164" y="1672581"/>
                    <a:pt x="882752" y="1672581"/>
                  </a:cubicBezTo>
                  <a:close/>
                  <a:moveTo>
                    <a:pt x="1011147" y="1640841"/>
                  </a:moveTo>
                  <a:cubicBezTo>
                    <a:pt x="1021991" y="1640841"/>
                    <a:pt x="1021991" y="1658474"/>
                    <a:pt x="1011147" y="1658474"/>
                  </a:cubicBezTo>
                  <a:cubicBezTo>
                    <a:pt x="999812" y="1658474"/>
                    <a:pt x="999812" y="1640841"/>
                    <a:pt x="1011147" y="1640841"/>
                  </a:cubicBezTo>
                  <a:close/>
                  <a:moveTo>
                    <a:pt x="900695" y="1606834"/>
                  </a:moveTo>
                  <a:cubicBezTo>
                    <a:pt x="908630" y="1606834"/>
                    <a:pt x="908134" y="1617696"/>
                    <a:pt x="900695" y="1617696"/>
                  </a:cubicBezTo>
                  <a:cubicBezTo>
                    <a:pt x="893256" y="1617696"/>
                    <a:pt x="893256" y="1606834"/>
                    <a:pt x="900695" y="1606834"/>
                  </a:cubicBezTo>
                  <a:close/>
                  <a:moveTo>
                    <a:pt x="1006613" y="1588697"/>
                  </a:moveTo>
                  <a:cubicBezTo>
                    <a:pt x="1015177" y="1588697"/>
                    <a:pt x="1015177" y="1604019"/>
                    <a:pt x="1006613" y="1604019"/>
                  </a:cubicBezTo>
                  <a:cubicBezTo>
                    <a:pt x="997544" y="1604019"/>
                    <a:pt x="997544" y="1588697"/>
                    <a:pt x="1006613" y="1588697"/>
                  </a:cubicBezTo>
                  <a:close/>
                  <a:moveTo>
                    <a:pt x="825839" y="1584163"/>
                  </a:moveTo>
                  <a:cubicBezTo>
                    <a:pt x="836041" y="1584163"/>
                    <a:pt x="836041" y="1599504"/>
                    <a:pt x="825839" y="1599504"/>
                  </a:cubicBezTo>
                  <a:cubicBezTo>
                    <a:pt x="816173" y="1599504"/>
                    <a:pt x="816173" y="1584163"/>
                    <a:pt x="825839" y="1584163"/>
                  </a:cubicBezTo>
                  <a:close/>
                  <a:moveTo>
                    <a:pt x="1148310" y="1554689"/>
                  </a:moveTo>
                  <a:cubicBezTo>
                    <a:pt x="1160259" y="1554689"/>
                    <a:pt x="1160259" y="1572336"/>
                    <a:pt x="1148310" y="1572336"/>
                  </a:cubicBezTo>
                  <a:cubicBezTo>
                    <a:pt x="1135841" y="1572336"/>
                    <a:pt x="1135841" y="1554689"/>
                    <a:pt x="1148310" y="1554689"/>
                  </a:cubicBezTo>
                  <a:close/>
                  <a:moveTo>
                    <a:pt x="910963" y="1529948"/>
                  </a:moveTo>
                  <a:cubicBezTo>
                    <a:pt x="913289" y="1529046"/>
                    <a:pt x="916162" y="1529166"/>
                    <a:pt x="918351" y="1530849"/>
                  </a:cubicBezTo>
                  <a:cubicBezTo>
                    <a:pt x="922182" y="1533736"/>
                    <a:pt x="922182" y="1537102"/>
                    <a:pt x="918351" y="1539507"/>
                  </a:cubicBezTo>
                  <a:cubicBezTo>
                    <a:pt x="913972" y="1542873"/>
                    <a:pt x="906859" y="1540469"/>
                    <a:pt x="906859" y="1535178"/>
                  </a:cubicBezTo>
                  <a:cubicBezTo>
                    <a:pt x="906859" y="1532774"/>
                    <a:pt x="908637" y="1530850"/>
                    <a:pt x="910963" y="1529948"/>
                  </a:cubicBezTo>
                  <a:close/>
                  <a:moveTo>
                    <a:pt x="860382" y="1518415"/>
                  </a:moveTo>
                  <a:cubicBezTo>
                    <a:pt x="865483" y="1518415"/>
                    <a:pt x="865483" y="1526916"/>
                    <a:pt x="860382" y="1526916"/>
                  </a:cubicBezTo>
                  <a:cubicBezTo>
                    <a:pt x="854715" y="1526916"/>
                    <a:pt x="854715" y="1518415"/>
                    <a:pt x="860382" y="1518415"/>
                  </a:cubicBezTo>
                  <a:close/>
                  <a:moveTo>
                    <a:pt x="1091432" y="1517317"/>
                  </a:moveTo>
                  <a:cubicBezTo>
                    <a:pt x="1096672" y="1517317"/>
                    <a:pt x="1101979" y="1520751"/>
                    <a:pt x="1100386" y="1527623"/>
                  </a:cubicBezTo>
                  <a:cubicBezTo>
                    <a:pt x="1099855" y="1529150"/>
                    <a:pt x="1099325" y="1530677"/>
                    <a:pt x="1098794" y="1531695"/>
                  </a:cubicBezTo>
                  <a:cubicBezTo>
                    <a:pt x="1096140" y="1538311"/>
                    <a:pt x="1087120" y="1538311"/>
                    <a:pt x="1083937" y="1531695"/>
                  </a:cubicBezTo>
                  <a:cubicBezTo>
                    <a:pt x="1083406" y="1530677"/>
                    <a:pt x="1083406" y="1529150"/>
                    <a:pt x="1082876" y="1527623"/>
                  </a:cubicBezTo>
                  <a:cubicBezTo>
                    <a:pt x="1081018" y="1520751"/>
                    <a:pt x="1086192" y="1517317"/>
                    <a:pt x="1091432" y="1517317"/>
                  </a:cubicBezTo>
                  <a:close/>
                  <a:moveTo>
                    <a:pt x="1274997" y="1484408"/>
                  </a:moveTo>
                  <a:cubicBezTo>
                    <a:pt x="1282657" y="1484408"/>
                    <a:pt x="1282657" y="1495271"/>
                    <a:pt x="1274997" y="1495271"/>
                  </a:cubicBezTo>
                  <a:cubicBezTo>
                    <a:pt x="1267335" y="1495271"/>
                    <a:pt x="1267335" y="1484408"/>
                    <a:pt x="1274997" y="1484408"/>
                  </a:cubicBezTo>
                  <a:close/>
                  <a:moveTo>
                    <a:pt x="1213861" y="1458174"/>
                  </a:moveTo>
                  <a:cubicBezTo>
                    <a:pt x="1218242" y="1458174"/>
                    <a:pt x="1222689" y="1461413"/>
                    <a:pt x="1221642" y="1467891"/>
                  </a:cubicBezTo>
                  <a:cubicBezTo>
                    <a:pt x="1221120" y="1468431"/>
                    <a:pt x="1221120" y="1468970"/>
                    <a:pt x="1221120" y="1469509"/>
                  </a:cubicBezTo>
                  <a:cubicBezTo>
                    <a:pt x="1219550" y="1477066"/>
                    <a:pt x="1208564" y="1477066"/>
                    <a:pt x="1206994" y="1469509"/>
                  </a:cubicBezTo>
                  <a:lnTo>
                    <a:pt x="1206470" y="1467891"/>
                  </a:lnTo>
                  <a:cubicBezTo>
                    <a:pt x="1205163" y="1461413"/>
                    <a:pt x="1209479" y="1458174"/>
                    <a:pt x="1213861" y="1458174"/>
                  </a:cubicBezTo>
                  <a:close/>
                  <a:moveTo>
                    <a:pt x="1331949" y="1454935"/>
                  </a:moveTo>
                  <a:cubicBezTo>
                    <a:pt x="1343920" y="1454935"/>
                    <a:pt x="1343920" y="1474830"/>
                    <a:pt x="1331949" y="1474830"/>
                  </a:cubicBezTo>
                  <a:cubicBezTo>
                    <a:pt x="1319479" y="1474830"/>
                    <a:pt x="1319479" y="1454935"/>
                    <a:pt x="1331949" y="1454935"/>
                  </a:cubicBezTo>
                  <a:close/>
                  <a:moveTo>
                    <a:pt x="1084821" y="1414259"/>
                  </a:moveTo>
                  <a:cubicBezTo>
                    <a:pt x="1089681" y="1414712"/>
                    <a:pt x="1094158" y="1416528"/>
                    <a:pt x="1096716" y="1421195"/>
                  </a:cubicBezTo>
                  <a:cubicBezTo>
                    <a:pt x="1101322" y="1430011"/>
                    <a:pt x="1092623" y="1439347"/>
                    <a:pt x="1086996" y="1445571"/>
                  </a:cubicBezTo>
                  <a:cubicBezTo>
                    <a:pt x="1075229" y="1458018"/>
                    <a:pt x="1060904" y="1467352"/>
                    <a:pt x="1046068" y="1475131"/>
                  </a:cubicBezTo>
                  <a:cubicBezTo>
                    <a:pt x="1034811" y="1480837"/>
                    <a:pt x="1018952" y="1490691"/>
                    <a:pt x="1005139" y="1489135"/>
                  </a:cubicBezTo>
                  <a:cubicBezTo>
                    <a:pt x="990942" y="1487579"/>
                    <a:pt x="988543" y="1471145"/>
                    <a:pt x="995354" y="1465431"/>
                  </a:cubicBezTo>
                  <a:lnTo>
                    <a:pt x="999277" y="1464954"/>
                  </a:lnTo>
                  <a:lnTo>
                    <a:pt x="999000" y="1465279"/>
                  </a:lnTo>
                  <a:cubicBezTo>
                    <a:pt x="996442" y="1469946"/>
                    <a:pt x="1002580" y="1473576"/>
                    <a:pt x="1005139" y="1469427"/>
                  </a:cubicBezTo>
                  <a:lnTo>
                    <a:pt x="1005829" y="1468789"/>
                  </a:lnTo>
                  <a:lnTo>
                    <a:pt x="1006162" y="1470983"/>
                  </a:lnTo>
                  <a:cubicBezTo>
                    <a:pt x="1012301" y="1473058"/>
                    <a:pt x="1017929" y="1472021"/>
                    <a:pt x="1023045" y="1468909"/>
                  </a:cubicBezTo>
                  <a:cubicBezTo>
                    <a:pt x="1026627" y="1467352"/>
                    <a:pt x="1030207" y="1465797"/>
                    <a:pt x="1033277" y="1464240"/>
                  </a:cubicBezTo>
                  <a:cubicBezTo>
                    <a:pt x="1039928" y="1460610"/>
                    <a:pt x="1046579" y="1457498"/>
                    <a:pt x="1053230" y="1453868"/>
                  </a:cubicBezTo>
                  <a:cubicBezTo>
                    <a:pt x="1057323" y="1451276"/>
                    <a:pt x="1085461" y="1434161"/>
                    <a:pt x="1083415" y="1427938"/>
                  </a:cubicBezTo>
                  <a:cubicBezTo>
                    <a:pt x="1080857" y="1421714"/>
                    <a:pt x="1045555" y="1434161"/>
                    <a:pt x="1039928" y="1437272"/>
                  </a:cubicBezTo>
                  <a:lnTo>
                    <a:pt x="1005829" y="1468789"/>
                  </a:lnTo>
                  <a:lnTo>
                    <a:pt x="1005139" y="1464240"/>
                  </a:lnTo>
                  <a:lnTo>
                    <a:pt x="999277" y="1464954"/>
                  </a:lnTo>
                  <a:lnTo>
                    <a:pt x="1028289" y="1431049"/>
                  </a:lnTo>
                  <a:cubicBezTo>
                    <a:pt x="1040824" y="1422621"/>
                    <a:pt x="1055532" y="1417305"/>
                    <a:pt x="1070624" y="1415490"/>
                  </a:cubicBezTo>
                  <a:cubicBezTo>
                    <a:pt x="1074717" y="1414712"/>
                    <a:pt x="1079961" y="1413805"/>
                    <a:pt x="1084821" y="1414259"/>
                  </a:cubicBezTo>
                  <a:close/>
                  <a:moveTo>
                    <a:pt x="1354343" y="1393029"/>
                  </a:moveTo>
                  <a:cubicBezTo>
                    <a:pt x="1358364" y="1394682"/>
                    <a:pt x="1361395" y="1398881"/>
                    <a:pt x="1358495" y="1403717"/>
                  </a:cubicBezTo>
                  <a:cubicBezTo>
                    <a:pt x="1354278" y="1411351"/>
                    <a:pt x="1342150" y="1405752"/>
                    <a:pt x="1344259" y="1397609"/>
                  </a:cubicBezTo>
                  <a:cubicBezTo>
                    <a:pt x="1345313" y="1392265"/>
                    <a:pt x="1350323" y="1391375"/>
                    <a:pt x="1354343" y="1393029"/>
                  </a:cubicBezTo>
                  <a:close/>
                  <a:moveTo>
                    <a:pt x="1292450" y="1387910"/>
                  </a:moveTo>
                  <a:cubicBezTo>
                    <a:pt x="1294792" y="1387880"/>
                    <a:pt x="1297239" y="1389024"/>
                    <a:pt x="1299271" y="1391992"/>
                  </a:cubicBezTo>
                  <a:lnTo>
                    <a:pt x="1300795" y="1394465"/>
                  </a:lnTo>
                  <a:cubicBezTo>
                    <a:pt x="1305367" y="1400895"/>
                    <a:pt x="1297237" y="1406831"/>
                    <a:pt x="1290632" y="1403864"/>
                  </a:cubicBezTo>
                  <a:cubicBezTo>
                    <a:pt x="1290124" y="1403864"/>
                    <a:pt x="1289108" y="1403368"/>
                    <a:pt x="1288091" y="1402378"/>
                  </a:cubicBezTo>
                  <a:cubicBezTo>
                    <a:pt x="1279326" y="1398670"/>
                    <a:pt x="1285424" y="1388003"/>
                    <a:pt x="1292450" y="1387910"/>
                  </a:cubicBezTo>
                  <a:close/>
                  <a:moveTo>
                    <a:pt x="1075137" y="1359258"/>
                  </a:moveTo>
                  <a:cubicBezTo>
                    <a:pt x="1091970" y="1355180"/>
                    <a:pt x="1114926" y="1362315"/>
                    <a:pt x="1105233" y="1384231"/>
                  </a:cubicBezTo>
                  <a:cubicBezTo>
                    <a:pt x="1097581" y="1401562"/>
                    <a:pt x="1068506" y="1420419"/>
                    <a:pt x="1048611" y="1416851"/>
                  </a:cubicBezTo>
                  <a:lnTo>
                    <a:pt x="1037762" y="1402541"/>
                  </a:lnTo>
                  <a:lnTo>
                    <a:pt x="1041471" y="1403600"/>
                  </a:lnTo>
                  <a:lnTo>
                    <a:pt x="1055156" y="1386126"/>
                  </a:lnTo>
                  <a:lnTo>
                    <a:pt x="1056773" y="1388818"/>
                  </a:lnTo>
                  <a:cubicBezTo>
                    <a:pt x="1053712" y="1392387"/>
                    <a:pt x="1045551" y="1401052"/>
                    <a:pt x="1055243" y="1400542"/>
                  </a:cubicBezTo>
                  <a:cubicBezTo>
                    <a:pt x="1060345" y="1400542"/>
                    <a:pt x="1066975" y="1396974"/>
                    <a:pt x="1071056" y="1394935"/>
                  </a:cubicBezTo>
                  <a:cubicBezTo>
                    <a:pt x="1075647" y="1391878"/>
                    <a:pt x="1097581" y="1378626"/>
                    <a:pt x="1089420" y="1372509"/>
                  </a:cubicBezTo>
                  <a:cubicBezTo>
                    <a:pt x="1082789" y="1367922"/>
                    <a:pt x="1065444" y="1376587"/>
                    <a:pt x="1059833" y="1380154"/>
                  </a:cubicBezTo>
                  <a:lnTo>
                    <a:pt x="1055156" y="1386126"/>
                  </a:lnTo>
                  <a:lnTo>
                    <a:pt x="1053712" y="1383723"/>
                  </a:lnTo>
                  <a:cubicBezTo>
                    <a:pt x="1046061" y="1386781"/>
                    <a:pt x="1037899" y="1391368"/>
                    <a:pt x="1035859" y="1400032"/>
                  </a:cubicBezTo>
                  <a:lnTo>
                    <a:pt x="1037762" y="1402541"/>
                  </a:lnTo>
                  <a:lnTo>
                    <a:pt x="1034329" y="1401562"/>
                  </a:lnTo>
                  <a:cubicBezTo>
                    <a:pt x="1037389" y="1380664"/>
                    <a:pt x="1054732" y="1363845"/>
                    <a:pt x="1075137" y="1359258"/>
                  </a:cubicBezTo>
                  <a:close/>
                  <a:moveTo>
                    <a:pt x="1456131" y="1350646"/>
                  </a:moveTo>
                  <a:cubicBezTo>
                    <a:pt x="1466334" y="1350646"/>
                    <a:pt x="1466334" y="1366006"/>
                    <a:pt x="1456131" y="1366006"/>
                  </a:cubicBezTo>
                  <a:cubicBezTo>
                    <a:pt x="1446439" y="1366006"/>
                    <a:pt x="1446439" y="1350646"/>
                    <a:pt x="1456131" y="1350646"/>
                  </a:cubicBezTo>
                  <a:close/>
                  <a:moveTo>
                    <a:pt x="1501935" y="1327723"/>
                  </a:moveTo>
                  <a:cubicBezTo>
                    <a:pt x="1505386" y="1330747"/>
                    <a:pt x="1507849" y="1334777"/>
                    <a:pt x="1509822" y="1339311"/>
                  </a:cubicBezTo>
                  <a:cubicBezTo>
                    <a:pt x="1516228" y="1350899"/>
                    <a:pt x="1495529" y="1356944"/>
                    <a:pt x="1495035" y="1343341"/>
                  </a:cubicBezTo>
                  <a:cubicBezTo>
                    <a:pt x="1494542" y="1338304"/>
                    <a:pt x="1494049" y="1334273"/>
                    <a:pt x="1495529" y="1329236"/>
                  </a:cubicBezTo>
                  <a:cubicBezTo>
                    <a:pt x="1496514" y="1326212"/>
                    <a:pt x="1499965" y="1325708"/>
                    <a:pt x="1501935" y="1327723"/>
                  </a:cubicBezTo>
                  <a:close/>
                  <a:moveTo>
                    <a:pt x="1256886" y="1322165"/>
                  </a:moveTo>
                  <a:lnTo>
                    <a:pt x="1271287" y="1330447"/>
                  </a:lnTo>
                  <a:cubicBezTo>
                    <a:pt x="1282686" y="1357958"/>
                    <a:pt x="1243303" y="1378846"/>
                    <a:pt x="1223610" y="1387507"/>
                  </a:cubicBezTo>
                  <a:cubicBezTo>
                    <a:pt x="1212210" y="1392602"/>
                    <a:pt x="1194591" y="1402281"/>
                    <a:pt x="1183190" y="1393621"/>
                  </a:cubicBezTo>
                  <a:cubicBezTo>
                    <a:pt x="1174382" y="1386488"/>
                    <a:pt x="1175935" y="1373242"/>
                    <a:pt x="1180600" y="1364072"/>
                  </a:cubicBezTo>
                  <a:cubicBezTo>
                    <a:pt x="1186299" y="1351335"/>
                    <a:pt x="1198218" y="1342674"/>
                    <a:pt x="1209619" y="1336051"/>
                  </a:cubicBezTo>
                  <a:lnTo>
                    <a:pt x="1210614" y="1335562"/>
                  </a:lnTo>
                  <a:lnTo>
                    <a:pt x="1210396" y="1341018"/>
                  </a:lnTo>
                  <a:cubicBezTo>
                    <a:pt x="1211563" y="1342802"/>
                    <a:pt x="1213765" y="1343693"/>
                    <a:pt x="1216355" y="1342165"/>
                  </a:cubicBezTo>
                  <a:cubicBezTo>
                    <a:pt x="1223092" y="1338089"/>
                    <a:pt x="1230348" y="1333503"/>
                    <a:pt x="1238121" y="1331975"/>
                  </a:cubicBezTo>
                  <a:lnTo>
                    <a:pt x="1244482" y="1332161"/>
                  </a:lnTo>
                  <a:lnTo>
                    <a:pt x="1228275" y="1345221"/>
                  </a:lnTo>
                  <a:cubicBezTo>
                    <a:pt x="1221020" y="1349297"/>
                    <a:pt x="1213765" y="1353372"/>
                    <a:pt x="1207547" y="1358976"/>
                  </a:cubicBezTo>
                  <a:cubicBezTo>
                    <a:pt x="1204436" y="1361524"/>
                    <a:pt x="1201327" y="1365090"/>
                    <a:pt x="1198737" y="1368656"/>
                  </a:cubicBezTo>
                  <a:cubicBezTo>
                    <a:pt x="1197182" y="1370694"/>
                    <a:pt x="1196146" y="1373242"/>
                    <a:pt x="1197182" y="1375790"/>
                  </a:cubicBezTo>
                  <a:cubicBezTo>
                    <a:pt x="1196665" y="1378337"/>
                    <a:pt x="1197182" y="1378337"/>
                    <a:pt x="1199255" y="1376808"/>
                  </a:cubicBezTo>
                  <a:cubicBezTo>
                    <a:pt x="1207028" y="1378337"/>
                    <a:pt x="1221538" y="1368656"/>
                    <a:pt x="1227756" y="1365090"/>
                  </a:cubicBezTo>
                  <a:cubicBezTo>
                    <a:pt x="1235529" y="1361014"/>
                    <a:pt x="1243303" y="1356430"/>
                    <a:pt x="1249004" y="1350825"/>
                  </a:cubicBezTo>
                  <a:cubicBezTo>
                    <a:pt x="1251076" y="1348788"/>
                    <a:pt x="1255740" y="1343693"/>
                    <a:pt x="1255740" y="1340636"/>
                  </a:cubicBezTo>
                  <a:cubicBezTo>
                    <a:pt x="1255480" y="1335797"/>
                    <a:pt x="1252631" y="1333376"/>
                    <a:pt x="1249068" y="1332293"/>
                  </a:cubicBezTo>
                  <a:lnTo>
                    <a:pt x="1244482" y="1332161"/>
                  </a:lnTo>
                  <a:lnTo>
                    <a:pt x="1256886" y="1322165"/>
                  </a:lnTo>
                  <a:close/>
                  <a:moveTo>
                    <a:pt x="1163084" y="1317667"/>
                  </a:moveTo>
                  <a:cubicBezTo>
                    <a:pt x="1172307" y="1316640"/>
                    <a:pt x="1182553" y="1319208"/>
                    <a:pt x="1188701" y="1326912"/>
                  </a:cubicBezTo>
                  <a:cubicBezTo>
                    <a:pt x="1205609" y="1346945"/>
                    <a:pt x="1172307" y="1368005"/>
                    <a:pt x="1156936" y="1374681"/>
                  </a:cubicBezTo>
                  <a:cubicBezTo>
                    <a:pt x="1144640" y="1380331"/>
                    <a:pt x="1115436" y="1381872"/>
                    <a:pt x="1116973" y="1360813"/>
                  </a:cubicBezTo>
                  <a:cubicBezTo>
                    <a:pt x="1117230" y="1355677"/>
                    <a:pt x="1120174" y="1351567"/>
                    <a:pt x="1123953" y="1347973"/>
                  </a:cubicBezTo>
                  <a:lnTo>
                    <a:pt x="1134840" y="1339101"/>
                  </a:lnTo>
                  <a:lnTo>
                    <a:pt x="1134713" y="1343863"/>
                  </a:lnTo>
                  <a:cubicBezTo>
                    <a:pt x="1136058" y="1345789"/>
                    <a:pt x="1138491" y="1346689"/>
                    <a:pt x="1141053" y="1344891"/>
                  </a:cubicBezTo>
                  <a:cubicBezTo>
                    <a:pt x="1144127" y="1343093"/>
                    <a:pt x="1150532" y="1338727"/>
                    <a:pt x="1157000" y="1335902"/>
                  </a:cubicBezTo>
                  <a:lnTo>
                    <a:pt x="1164170" y="1336015"/>
                  </a:lnTo>
                  <a:lnTo>
                    <a:pt x="1143614" y="1352081"/>
                  </a:lnTo>
                  <a:cubicBezTo>
                    <a:pt x="1141565" y="1353622"/>
                    <a:pt x="1139515" y="1355677"/>
                    <a:pt x="1137466" y="1357218"/>
                  </a:cubicBezTo>
                  <a:cubicBezTo>
                    <a:pt x="1134905" y="1359272"/>
                    <a:pt x="1131318" y="1359786"/>
                    <a:pt x="1134905" y="1361327"/>
                  </a:cubicBezTo>
                  <a:cubicBezTo>
                    <a:pt x="1137466" y="1362868"/>
                    <a:pt x="1143103" y="1361327"/>
                    <a:pt x="1146176" y="1360813"/>
                  </a:cubicBezTo>
                  <a:cubicBezTo>
                    <a:pt x="1152324" y="1358759"/>
                    <a:pt x="1180504" y="1344377"/>
                    <a:pt x="1173330" y="1336158"/>
                  </a:cubicBezTo>
                  <a:lnTo>
                    <a:pt x="1164170" y="1336015"/>
                  </a:lnTo>
                  <a:lnTo>
                    <a:pt x="1173843" y="1328453"/>
                  </a:lnTo>
                  <a:cubicBezTo>
                    <a:pt x="1175893" y="1326400"/>
                    <a:pt x="1174356" y="1322804"/>
                    <a:pt x="1171281" y="1322804"/>
                  </a:cubicBezTo>
                  <a:cubicBezTo>
                    <a:pt x="1158472" y="1322804"/>
                    <a:pt x="1146176" y="1331022"/>
                    <a:pt x="1135929" y="1338213"/>
                  </a:cubicBezTo>
                  <a:lnTo>
                    <a:pt x="1134840" y="1339101"/>
                  </a:lnTo>
                  <a:lnTo>
                    <a:pt x="1134905" y="1336672"/>
                  </a:lnTo>
                  <a:cubicBezTo>
                    <a:pt x="1142590" y="1327940"/>
                    <a:pt x="1150275" y="1319722"/>
                    <a:pt x="1163084" y="1317667"/>
                  </a:cubicBezTo>
                  <a:close/>
                  <a:moveTo>
                    <a:pt x="1243821" y="1314653"/>
                  </a:moveTo>
                  <a:lnTo>
                    <a:pt x="1248120" y="1317125"/>
                  </a:lnTo>
                  <a:lnTo>
                    <a:pt x="1210614" y="1335562"/>
                  </a:lnTo>
                  <a:lnTo>
                    <a:pt x="1210656" y="1334523"/>
                  </a:lnTo>
                  <a:cubicBezTo>
                    <a:pt x="1219464" y="1323823"/>
                    <a:pt x="1229311" y="1315163"/>
                    <a:pt x="1243821" y="1314653"/>
                  </a:cubicBezTo>
                  <a:close/>
                  <a:moveTo>
                    <a:pt x="1254185" y="1314143"/>
                  </a:moveTo>
                  <a:cubicBezTo>
                    <a:pt x="1257812" y="1312105"/>
                    <a:pt x="1261440" y="1315671"/>
                    <a:pt x="1259886" y="1319747"/>
                  </a:cubicBezTo>
                  <a:lnTo>
                    <a:pt x="1256886" y="1322165"/>
                  </a:lnTo>
                  <a:lnTo>
                    <a:pt x="1248120" y="1317125"/>
                  </a:lnTo>
                  <a:lnTo>
                    <a:pt x="1254185" y="1314143"/>
                  </a:lnTo>
                  <a:close/>
                  <a:moveTo>
                    <a:pt x="1417816" y="1303163"/>
                  </a:moveTo>
                  <a:cubicBezTo>
                    <a:pt x="1420628" y="1304548"/>
                    <a:pt x="1422722" y="1307824"/>
                    <a:pt x="1422198" y="1311601"/>
                  </a:cubicBezTo>
                  <a:cubicBezTo>
                    <a:pt x="1421152" y="1320670"/>
                    <a:pt x="1403364" y="1315633"/>
                    <a:pt x="1409119" y="1306060"/>
                  </a:cubicBezTo>
                  <a:cubicBezTo>
                    <a:pt x="1411473" y="1302281"/>
                    <a:pt x="1415004" y="1301777"/>
                    <a:pt x="1417816" y="1303163"/>
                  </a:cubicBezTo>
                  <a:close/>
                  <a:moveTo>
                    <a:pt x="1215884" y="1295574"/>
                  </a:moveTo>
                  <a:lnTo>
                    <a:pt x="1215900" y="1295738"/>
                  </a:lnTo>
                  <a:lnTo>
                    <a:pt x="1215804" y="1295719"/>
                  </a:lnTo>
                  <a:lnTo>
                    <a:pt x="1215884" y="1295574"/>
                  </a:lnTo>
                  <a:close/>
                  <a:moveTo>
                    <a:pt x="1222848" y="1282896"/>
                  </a:moveTo>
                  <a:lnTo>
                    <a:pt x="1215884" y="1295574"/>
                  </a:lnTo>
                  <a:lnTo>
                    <a:pt x="1215317" y="1289641"/>
                  </a:lnTo>
                  <a:lnTo>
                    <a:pt x="1222848" y="1282896"/>
                  </a:lnTo>
                  <a:close/>
                  <a:moveTo>
                    <a:pt x="1502551" y="1281856"/>
                  </a:moveTo>
                  <a:cubicBezTo>
                    <a:pt x="1503047" y="1281856"/>
                    <a:pt x="1503544" y="1281856"/>
                    <a:pt x="1504039" y="1281856"/>
                  </a:cubicBezTo>
                  <a:cubicBezTo>
                    <a:pt x="1513957" y="1278098"/>
                    <a:pt x="1513957" y="1297966"/>
                    <a:pt x="1504039" y="1294207"/>
                  </a:cubicBezTo>
                  <a:cubicBezTo>
                    <a:pt x="1503544" y="1294207"/>
                    <a:pt x="1503047" y="1294207"/>
                    <a:pt x="1502551" y="1293670"/>
                  </a:cubicBezTo>
                  <a:cubicBezTo>
                    <a:pt x="1500567" y="1293133"/>
                    <a:pt x="1499079" y="1291522"/>
                    <a:pt x="1498584" y="1289374"/>
                  </a:cubicBezTo>
                  <a:cubicBezTo>
                    <a:pt x="1498584" y="1288300"/>
                    <a:pt x="1498584" y="1287763"/>
                    <a:pt x="1498584" y="1286152"/>
                  </a:cubicBezTo>
                  <a:cubicBezTo>
                    <a:pt x="1499079" y="1284004"/>
                    <a:pt x="1500567" y="1282393"/>
                    <a:pt x="1502551" y="1281856"/>
                  </a:cubicBezTo>
                  <a:close/>
                  <a:moveTo>
                    <a:pt x="1279840" y="1253275"/>
                  </a:moveTo>
                  <a:cubicBezTo>
                    <a:pt x="1285035" y="1253083"/>
                    <a:pt x="1290101" y="1253727"/>
                    <a:pt x="1294258" y="1256560"/>
                  </a:cubicBezTo>
                  <a:cubicBezTo>
                    <a:pt x="1303090" y="1263258"/>
                    <a:pt x="1300492" y="1273563"/>
                    <a:pt x="1295816" y="1281808"/>
                  </a:cubicBezTo>
                  <a:cubicBezTo>
                    <a:pt x="1284905" y="1300872"/>
                    <a:pt x="1259448" y="1318391"/>
                    <a:pt x="1236068" y="1314785"/>
                  </a:cubicBezTo>
                  <a:cubicBezTo>
                    <a:pt x="1227753" y="1313496"/>
                    <a:pt x="1219702" y="1307184"/>
                    <a:pt x="1216324" y="1300164"/>
                  </a:cubicBezTo>
                  <a:lnTo>
                    <a:pt x="1215900" y="1295738"/>
                  </a:lnTo>
                  <a:lnTo>
                    <a:pt x="1224117" y="1297266"/>
                  </a:lnTo>
                  <a:lnTo>
                    <a:pt x="1230750" y="1287186"/>
                  </a:lnTo>
                  <a:lnTo>
                    <a:pt x="1238081" y="1296235"/>
                  </a:lnTo>
                  <a:cubicBezTo>
                    <a:pt x="1244381" y="1296622"/>
                    <a:pt x="1252174" y="1294690"/>
                    <a:pt x="1255810" y="1293143"/>
                  </a:cubicBezTo>
                  <a:cubicBezTo>
                    <a:pt x="1259448" y="1291598"/>
                    <a:pt x="1282308" y="1279747"/>
                    <a:pt x="1280230" y="1273048"/>
                  </a:cubicBezTo>
                  <a:cubicBezTo>
                    <a:pt x="1278672" y="1266865"/>
                    <a:pt x="1255810" y="1273048"/>
                    <a:pt x="1251135" y="1274594"/>
                  </a:cubicBezTo>
                  <a:cubicBezTo>
                    <a:pt x="1245421" y="1276140"/>
                    <a:pt x="1239185" y="1278459"/>
                    <a:pt x="1234120" y="1282065"/>
                  </a:cubicBezTo>
                  <a:lnTo>
                    <a:pt x="1230750" y="1287186"/>
                  </a:lnTo>
                  <a:lnTo>
                    <a:pt x="1229314" y="1285414"/>
                  </a:lnTo>
                  <a:cubicBezTo>
                    <a:pt x="1229833" y="1283353"/>
                    <a:pt x="1227235" y="1279747"/>
                    <a:pt x="1224637" y="1281292"/>
                  </a:cubicBezTo>
                  <a:lnTo>
                    <a:pt x="1222848" y="1282896"/>
                  </a:lnTo>
                  <a:lnTo>
                    <a:pt x="1231652" y="1266865"/>
                  </a:lnTo>
                  <a:cubicBezTo>
                    <a:pt x="1241003" y="1260425"/>
                    <a:pt x="1253212" y="1256817"/>
                    <a:pt x="1264643" y="1255013"/>
                  </a:cubicBezTo>
                  <a:cubicBezTo>
                    <a:pt x="1269320" y="1254499"/>
                    <a:pt x="1274644" y="1253468"/>
                    <a:pt x="1279840" y="1253275"/>
                  </a:cubicBezTo>
                  <a:close/>
                  <a:moveTo>
                    <a:pt x="1236151" y="1228290"/>
                  </a:moveTo>
                  <a:lnTo>
                    <a:pt x="1124453" y="1298425"/>
                  </a:lnTo>
                  <a:lnTo>
                    <a:pt x="1124440" y="1299872"/>
                  </a:lnTo>
                  <a:lnTo>
                    <a:pt x="1119146" y="1301757"/>
                  </a:lnTo>
                  <a:lnTo>
                    <a:pt x="1081110" y="1325641"/>
                  </a:lnTo>
                  <a:lnTo>
                    <a:pt x="906842" y="1447296"/>
                  </a:lnTo>
                  <a:lnTo>
                    <a:pt x="947806" y="1467701"/>
                  </a:lnTo>
                  <a:cubicBezTo>
                    <a:pt x="962951" y="1478329"/>
                    <a:pt x="977069" y="1490436"/>
                    <a:pt x="993754" y="1502546"/>
                  </a:cubicBezTo>
                  <a:cubicBezTo>
                    <a:pt x="1020451" y="1522641"/>
                    <a:pt x="1010697" y="1521611"/>
                    <a:pt x="1044581" y="1505637"/>
                  </a:cubicBezTo>
                  <a:cubicBezTo>
                    <a:pt x="1071791" y="1492756"/>
                    <a:pt x="1098488" y="1471115"/>
                    <a:pt x="1124672" y="1454111"/>
                  </a:cubicBezTo>
                  <a:lnTo>
                    <a:pt x="1142891" y="1442639"/>
                  </a:lnTo>
                  <a:lnTo>
                    <a:pt x="1123498" y="1447324"/>
                  </a:lnTo>
                  <a:cubicBezTo>
                    <a:pt x="1113175" y="1447067"/>
                    <a:pt x="1104127" y="1443069"/>
                    <a:pt x="1102853" y="1431716"/>
                  </a:cubicBezTo>
                  <a:cubicBezTo>
                    <a:pt x="1101833" y="1420881"/>
                    <a:pt x="1114068" y="1412625"/>
                    <a:pt x="1120694" y="1406950"/>
                  </a:cubicBezTo>
                  <a:cubicBezTo>
                    <a:pt x="1126047" y="1402564"/>
                    <a:pt x="1132165" y="1397663"/>
                    <a:pt x="1138600" y="1393536"/>
                  </a:cubicBezTo>
                  <a:lnTo>
                    <a:pt x="1142663" y="1391738"/>
                  </a:lnTo>
                  <a:lnTo>
                    <a:pt x="1118655" y="1412625"/>
                  </a:lnTo>
                  <a:cubicBezTo>
                    <a:pt x="1116106" y="1416754"/>
                    <a:pt x="1122224" y="1421397"/>
                    <a:pt x="1125283" y="1417785"/>
                  </a:cubicBezTo>
                  <a:cubicBezTo>
                    <a:pt x="1127322" y="1415206"/>
                    <a:pt x="1135351" y="1407854"/>
                    <a:pt x="1143698" y="1402436"/>
                  </a:cubicBezTo>
                  <a:lnTo>
                    <a:pt x="1151597" y="1398610"/>
                  </a:lnTo>
                  <a:lnTo>
                    <a:pt x="1126811" y="1419333"/>
                  </a:lnTo>
                  <a:cubicBezTo>
                    <a:pt x="1122734" y="1422945"/>
                    <a:pt x="1113048" y="1428620"/>
                    <a:pt x="1119675" y="1432749"/>
                  </a:cubicBezTo>
                  <a:cubicBezTo>
                    <a:pt x="1125793" y="1436361"/>
                    <a:pt x="1133439" y="1433780"/>
                    <a:pt x="1139046" y="1431201"/>
                  </a:cubicBezTo>
                  <a:cubicBezTo>
                    <a:pt x="1146693" y="1428620"/>
                    <a:pt x="1153320" y="1423460"/>
                    <a:pt x="1157398" y="1417270"/>
                  </a:cubicBezTo>
                  <a:cubicBezTo>
                    <a:pt x="1159946" y="1413658"/>
                    <a:pt x="1166574" y="1402823"/>
                    <a:pt x="1164025" y="1398695"/>
                  </a:cubicBezTo>
                  <a:cubicBezTo>
                    <a:pt x="1162368" y="1396115"/>
                    <a:pt x="1159373" y="1395696"/>
                    <a:pt x="1155749" y="1396599"/>
                  </a:cubicBezTo>
                  <a:lnTo>
                    <a:pt x="1151597" y="1398610"/>
                  </a:lnTo>
                  <a:lnTo>
                    <a:pt x="1161985" y="1389924"/>
                  </a:lnTo>
                  <a:cubicBezTo>
                    <a:pt x="1164025" y="1387859"/>
                    <a:pt x="1161985" y="1384247"/>
                    <a:pt x="1158417" y="1384764"/>
                  </a:cubicBezTo>
                  <a:lnTo>
                    <a:pt x="1142663" y="1391738"/>
                  </a:lnTo>
                  <a:lnTo>
                    <a:pt x="1147711" y="1387343"/>
                  </a:lnTo>
                  <a:cubicBezTo>
                    <a:pt x="1155359" y="1384247"/>
                    <a:pt x="1167084" y="1380120"/>
                    <a:pt x="1173710" y="1388376"/>
                  </a:cubicBezTo>
                  <a:cubicBezTo>
                    <a:pt x="1180592" y="1396889"/>
                    <a:pt x="1178553" y="1407854"/>
                    <a:pt x="1173073" y="1417721"/>
                  </a:cubicBezTo>
                  <a:lnTo>
                    <a:pt x="1159636" y="1432095"/>
                  </a:lnTo>
                  <a:lnTo>
                    <a:pt x="1285878" y="1352606"/>
                  </a:lnTo>
                  <a:cubicBezTo>
                    <a:pt x="1296916" y="1345906"/>
                    <a:pt x="1318736" y="1335215"/>
                    <a:pt x="1337924" y="1322398"/>
                  </a:cubicBezTo>
                  <a:lnTo>
                    <a:pt x="1355202" y="1308245"/>
                  </a:lnTo>
                  <a:lnTo>
                    <a:pt x="1312295" y="1248066"/>
                  </a:lnTo>
                  <a:cubicBezTo>
                    <a:pt x="1288794" y="1228363"/>
                    <a:pt x="1265291" y="1227845"/>
                    <a:pt x="1236171" y="1228363"/>
                  </a:cubicBezTo>
                  <a:lnTo>
                    <a:pt x="1236151" y="1228290"/>
                  </a:lnTo>
                  <a:close/>
                  <a:moveTo>
                    <a:pt x="1454105" y="1228220"/>
                  </a:moveTo>
                  <a:cubicBezTo>
                    <a:pt x="1457882" y="1228220"/>
                    <a:pt x="1459502" y="1232039"/>
                    <a:pt x="1456804" y="1234903"/>
                  </a:cubicBezTo>
                  <a:cubicBezTo>
                    <a:pt x="1456804" y="1235380"/>
                    <a:pt x="1456264" y="1235857"/>
                    <a:pt x="1455185" y="1236335"/>
                  </a:cubicBezTo>
                  <a:cubicBezTo>
                    <a:pt x="1454645" y="1236812"/>
                    <a:pt x="1453025" y="1236812"/>
                    <a:pt x="1452485" y="1236335"/>
                  </a:cubicBezTo>
                  <a:cubicBezTo>
                    <a:pt x="1452485" y="1235857"/>
                    <a:pt x="1451406" y="1235380"/>
                    <a:pt x="1450866" y="1234903"/>
                  </a:cubicBezTo>
                  <a:cubicBezTo>
                    <a:pt x="1448707" y="1232039"/>
                    <a:pt x="1450326" y="1228220"/>
                    <a:pt x="1454105" y="1228220"/>
                  </a:cubicBezTo>
                  <a:close/>
                  <a:moveTo>
                    <a:pt x="1264786" y="1210310"/>
                  </a:moveTo>
                  <a:lnTo>
                    <a:pt x="1253444" y="1217432"/>
                  </a:lnTo>
                  <a:lnTo>
                    <a:pt x="1273339" y="1213651"/>
                  </a:lnTo>
                  <a:cubicBezTo>
                    <a:pt x="1287133" y="1215660"/>
                    <a:pt x="1300800" y="1221364"/>
                    <a:pt x="1311784" y="1228363"/>
                  </a:cubicBezTo>
                  <a:cubicBezTo>
                    <a:pt x="1325578" y="1236918"/>
                    <a:pt x="1336690" y="1248584"/>
                    <a:pt x="1346206" y="1261677"/>
                  </a:cubicBezTo>
                  <a:lnTo>
                    <a:pt x="1366231" y="1295426"/>
                  </a:lnTo>
                  <a:lnTo>
                    <a:pt x="1374183" y="1279439"/>
                  </a:lnTo>
                  <a:cubicBezTo>
                    <a:pt x="1375722" y="1225851"/>
                    <a:pt x="1306927" y="1209878"/>
                    <a:pt x="1266882" y="1211938"/>
                  </a:cubicBezTo>
                  <a:lnTo>
                    <a:pt x="1264786" y="1210310"/>
                  </a:lnTo>
                  <a:close/>
                  <a:moveTo>
                    <a:pt x="1396699" y="1204302"/>
                  </a:moveTo>
                  <a:lnTo>
                    <a:pt x="1398194" y="1204302"/>
                  </a:lnTo>
                  <a:cubicBezTo>
                    <a:pt x="1409666" y="1203283"/>
                    <a:pt x="1409666" y="1223176"/>
                    <a:pt x="1398194" y="1222666"/>
                  </a:cubicBezTo>
                  <a:lnTo>
                    <a:pt x="1396699" y="1222157"/>
                  </a:lnTo>
                  <a:cubicBezTo>
                    <a:pt x="1385227" y="1221136"/>
                    <a:pt x="1385227" y="1205323"/>
                    <a:pt x="1396699" y="1204302"/>
                  </a:cubicBezTo>
                  <a:close/>
                  <a:moveTo>
                    <a:pt x="1408336" y="1183692"/>
                  </a:moveTo>
                  <a:cubicBezTo>
                    <a:pt x="1387636" y="1183339"/>
                    <a:pt x="1366517" y="1185832"/>
                    <a:pt x="1345912" y="1190090"/>
                  </a:cubicBezTo>
                  <a:lnTo>
                    <a:pt x="1323076" y="1196620"/>
                  </a:lnTo>
                  <a:lnTo>
                    <a:pt x="1361604" y="1214580"/>
                  </a:lnTo>
                  <a:cubicBezTo>
                    <a:pt x="1391253" y="1237702"/>
                    <a:pt x="1410120" y="1273513"/>
                    <a:pt x="1394718" y="1305716"/>
                  </a:cubicBezTo>
                  <a:cubicBezTo>
                    <a:pt x="1384964" y="1325811"/>
                    <a:pt x="1342866" y="1342300"/>
                    <a:pt x="1326949" y="1352090"/>
                  </a:cubicBezTo>
                  <a:cubicBezTo>
                    <a:pt x="1293066" y="1373215"/>
                    <a:pt x="1259182" y="1393825"/>
                    <a:pt x="1225297" y="1414952"/>
                  </a:cubicBezTo>
                  <a:cubicBezTo>
                    <a:pt x="1154448" y="1458749"/>
                    <a:pt x="1083086" y="1502030"/>
                    <a:pt x="1012237" y="1544796"/>
                  </a:cubicBezTo>
                  <a:cubicBezTo>
                    <a:pt x="1008644" y="1547373"/>
                    <a:pt x="1003510" y="1545828"/>
                    <a:pt x="1000942" y="1542220"/>
                  </a:cubicBezTo>
                  <a:cubicBezTo>
                    <a:pt x="988622" y="1519807"/>
                    <a:pt x="973348" y="1501901"/>
                    <a:pt x="955315" y="1487282"/>
                  </a:cubicBezTo>
                  <a:lnTo>
                    <a:pt x="896939" y="1454209"/>
                  </a:lnTo>
                  <a:lnTo>
                    <a:pt x="882845" y="1464048"/>
                  </a:lnTo>
                  <a:cubicBezTo>
                    <a:pt x="811356" y="1511428"/>
                    <a:pt x="723923" y="1584560"/>
                    <a:pt x="792326" y="1674170"/>
                  </a:cubicBezTo>
                  <a:cubicBezTo>
                    <a:pt x="859187" y="1760691"/>
                    <a:pt x="970790" y="1710222"/>
                    <a:pt x="1046393" y="1668506"/>
                  </a:cubicBezTo>
                  <a:cubicBezTo>
                    <a:pt x="1112481" y="1632198"/>
                    <a:pt x="1175741" y="1591383"/>
                    <a:pt x="1238808" y="1550183"/>
                  </a:cubicBezTo>
                  <a:lnTo>
                    <a:pt x="1296130" y="1514026"/>
                  </a:lnTo>
                  <a:lnTo>
                    <a:pt x="1297980" y="1506981"/>
                  </a:lnTo>
                  <a:lnTo>
                    <a:pt x="1304978" y="1508445"/>
                  </a:lnTo>
                  <a:lnTo>
                    <a:pt x="1430065" y="1429543"/>
                  </a:lnTo>
                  <a:cubicBezTo>
                    <a:pt x="1500526" y="1388857"/>
                    <a:pt x="1602358" y="1315727"/>
                    <a:pt x="1520070" y="1228690"/>
                  </a:cubicBezTo>
                  <a:cubicBezTo>
                    <a:pt x="1489468" y="1196503"/>
                    <a:pt x="1449738" y="1184400"/>
                    <a:pt x="1408336" y="1183692"/>
                  </a:cubicBezTo>
                  <a:close/>
                  <a:moveTo>
                    <a:pt x="1391760" y="1046653"/>
                  </a:moveTo>
                  <a:cubicBezTo>
                    <a:pt x="1392828" y="1044583"/>
                    <a:pt x="1396029" y="1045618"/>
                    <a:pt x="1396029" y="1047689"/>
                  </a:cubicBezTo>
                  <a:lnTo>
                    <a:pt x="1389367" y="1161579"/>
                  </a:lnTo>
                  <a:lnTo>
                    <a:pt x="1408533" y="1162421"/>
                  </a:lnTo>
                  <a:lnTo>
                    <a:pt x="1424116" y="1119308"/>
                  </a:lnTo>
                  <a:cubicBezTo>
                    <a:pt x="1425163" y="1107003"/>
                    <a:pt x="1419931" y="1094186"/>
                    <a:pt x="1424640" y="1083420"/>
                  </a:cubicBezTo>
                  <a:cubicBezTo>
                    <a:pt x="1425163" y="1081370"/>
                    <a:pt x="1427779" y="1080857"/>
                    <a:pt x="1429348" y="1081882"/>
                  </a:cubicBezTo>
                  <a:cubicBezTo>
                    <a:pt x="1441382" y="1090597"/>
                    <a:pt x="1439812" y="1111104"/>
                    <a:pt x="1438243" y="1124433"/>
                  </a:cubicBezTo>
                  <a:lnTo>
                    <a:pt x="1422719" y="1163045"/>
                  </a:lnTo>
                  <a:lnTo>
                    <a:pt x="1443591" y="1163964"/>
                  </a:lnTo>
                  <a:lnTo>
                    <a:pt x="1475113" y="1173056"/>
                  </a:lnTo>
                  <a:lnTo>
                    <a:pt x="1483487" y="1154422"/>
                  </a:lnTo>
                  <a:cubicBezTo>
                    <a:pt x="1504023" y="1122210"/>
                    <a:pt x="1540500" y="1094123"/>
                    <a:pt x="1576116" y="1099914"/>
                  </a:cubicBezTo>
                  <a:cubicBezTo>
                    <a:pt x="1579180" y="1100428"/>
                    <a:pt x="1579691" y="1105061"/>
                    <a:pt x="1577138" y="1106090"/>
                  </a:cubicBezTo>
                  <a:cubicBezTo>
                    <a:pt x="1558245" y="1116386"/>
                    <a:pt x="1537820" y="1119989"/>
                    <a:pt x="1520458" y="1132859"/>
                  </a:cubicBezTo>
                  <a:lnTo>
                    <a:pt x="1490096" y="1177381"/>
                  </a:lnTo>
                  <a:lnTo>
                    <a:pt x="1496903" y="1179344"/>
                  </a:lnTo>
                  <a:lnTo>
                    <a:pt x="1528440" y="1204041"/>
                  </a:lnTo>
                  <a:lnTo>
                    <a:pt x="1531665" y="1197146"/>
                  </a:lnTo>
                  <a:cubicBezTo>
                    <a:pt x="1543371" y="1193549"/>
                    <a:pt x="1555077" y="1188924"/>
                    <a:pt x="1566784" y="1185327"/>
                  </a:cubicBezTo>
                  <a:cubicBezTo>
                    <a:pt x="1575435" y="1182244"/>
                    <a:pt x="1586123" y="1176077"/>
                    <a:pt x="1595285" y="1179674"/>
                  </a:cubicBezTo>
                  <a:cubicBezTo>
                    <a:pt x="1597320" y="1180188"/>
                    <a:pt x="1597830" y="1181729"/>
                    <a:pt x="1597320" y="1183786"/>
                  </a:cubicBezTo>
                  <a:cubicBezTo>
                    <a:pt x="1592231" y="1192008"/>
                    <a:pt x="1581033" y="1193549"/>
                    <a:pt x="1572382" y="1197146"/>
                  </a:cubicBezTo>
                  <a:lnTo>
                    <a:pt x="1536666" y="1210483"/>
                  </a:lnTo>
                  <a:lnTo>
                    <a:pt x="1557007" y="1226414"/>
                  </a:lnTo>
                  <a:cubicBezTo>
                    <a:pt x="1564172" y="1236876"/>
                    <a:pt x="1569650" y="1248711"/>
                    <a:pt x="1573053" y="1262020"/>
                  </a:cubicBezTo>
                  <a:lnTo>
                    <a:pt x="1574808" y="1283752"/>
                  </a:lnTo>
                  <a:lnTo>
                    <a:pt x="1621205" y="1297801"/>
                  </a:lnTo>
                  <a:cubicBezTo>
                    <a:pt x="1634971" y="1300878"/>
                    <a:pt x="1652814" y="1300365"/>
                    <a:pt x="1665050" y="1308569"/>
                  </a:cubicBezTo>
                  <a:cubicBezTo>
                    <a:pt x="1667089" y="1310620"/>
                    <a:pt x="1668109" y="1314723"/>
                    <a:pt x="1665050" y="1316261"/>
                  </a:cubicBezTo>
                  <a:cubicBezTo>
                    <a:pt x="1651284" y="1322928"/>
                    <a:pt x="1633951" y="1317799"/>
                    <a:pt x="1620185" y="1314211"/>
                  </a:cubicBezTo>
                  <a:lnTo>
                    <a:pt x="1575952" y="1297911"/>
                  </a:lnTo>
                  <a:lnTo>
                    <a:pt x="1576643" y="1306457"/>
                  </a:lnTo>
                  <a:cubicBezTo>
                    <a:pt x="1575614" y="1321263"/>
                    <a:pt x="1571661" y="1334847"/>
                    <a:pt x="1565594" y="1347336"/>
                  </a:cubicBezTo>
                  <a:lnTo>
                    <a:pt x="1553316" y="1365087"/>
                  </a:lnTo>
                  <a:lnTo>
                    <a:pt x="1553622" y="1365006"/>
                  </a:lnTo>
                  <a:cubicBezTo>
                    <a:pt x="1566625" y="1372562"/>
                    <a:pt x="1579627" y="1379113"/>
                    <a:pt x="1593671" y="1384654"/>
                  </a:cubicBezTo>
                  <a:cubicBezTo>
                    <a:pt x="1604593" y="1388684"/>
                    <a:pt x="1619676" y="1390699"/>
                    <a:pt x="1627477" y="1399768"/>
                  </a:cubicBezTo>
                  <a:cubicBezTo>
                    <a:pt x="1629558" y="1402287"/>
                    <a:pt x="1628518" y="1405815"/>
                    <a:pt x="1625398" y="1406821"/>
                  </a:cubicBezTo>
                  <a:cubicBezTo>
                    <a:pt x="1612915" y="1411356"/>
                    <a:pt x="1597831" y="1403295"/>
                    <a:pt x="1586389" y="1398257"/>
                  </a:cubicBezTo>
                  <a:lnTo>
                    <a:pt x="1547030" y="1374177"/>
                  </a:lnTo>
                  <a:lnTo>
                    <a:pt x="1541863" y="1381648"/>
                  </a:lnTo>
                  <a:lnTo>
                    <a:pt x="1511832" y="1405306"/>
                  </a:lnTo>
                  <a:lnTo>
                    <a:pt x="1541956" y="1432880"/>
                  </a:lnTo>
                  <a:cubicBezTo>
                    <a:pt x="1551334" y="1442719"/>
                    <a:pt x="1567485" y="1454628"/>
                    <a:pt x="1570091" y="1468091"/>
                  </a:cubicBezTo>
                  <a:cubicBezTo>
                    <a:pt x="1570611" y="1470680"/>
                    <a:pt x="1568527" y="1474823"/>
                    <a:pt x="1564880" y="1473269"/>
                  </a:cubicBezTo>
                  <a:cubicBezTo>
                    <a:pt x="1551854" y="1468609"/>
                    <a:pt x="1541956" y="1452039"/>
                    <a:pt x="1532056" y="1442200"/>
                  </a:cubicBezTo>
                  <a:lnTo>
                    <a:pt x="1501720" y="1413274"/>
                  </a:lnTo>
                  <a:lnTo>
                    <a:pt x="1475839" y="1433663"/>
                  </a:lnTo>
                  <a:lnTo>
                    <a:pt x="1459633" y="1443805"/>
                  </a:lnTo>
                  <a:lnTo>
                    <a:pt x="1477493" y="1473523"/>
                  </a:lnTo>
                  <a:cubicBezTo>
                    <a:pt x="1485209" y="1484821"/>
                    <a:pt x="1497555" y="1496633"/>
                    <a:pt x="1498070" y="1510500"/>
                  </a:cubicBezTo>
                  <a:cubicBezTo>
                    <a:pt x="1498070" y="1513581"/>
                    <a:pt x="1495498" y="1515636"/>
                    <a:pt x="1492925" y="1514607"/>
                  </a:cubicBezTo>
                  <a:cubicBezTo>
                    <a:pt x="1479551" y="1509986"/>
                    <a:pt x="1472349" y="1495092"/>
                    <a:pt x="1465663" y="1483794"/>
                  </a:cubicBezTo>
                  <a:lnTo>
                    <a:pt x="1448569" y="1450730"/>
                  </a:lnTo>
                  <a:lnTo>
                    <a:pt x="1408214" y="1475987"/>
                  </a:lnTo>
                  <a:lnTo>
                    <a:pt x="1426729" y="1508638"/>
                  </a:lnTo>
                  <a:cubicBezTo>
                    <a:pt x="1433409" y="1526495"/>
                    <a:pt x="1435872" y="1545191"/>
                    <a:pt x="1428092" y="1560663"/>
                  </a:cubicBezTo>
                  <a:cubicBezTo>
                    <a:pt x="1427053" y="1563242"/>
                    <a:pt x="1422903" y="1563242"/>
                    <a:pt x="1421347" y="1560663"/>
                  </a:cubicBezTo>
                  <a:cubicBezTo>
                    <a:pt x="1415121" y="1547254"/>
                    <a:pt x="1415641" y="1532298"/>
                    <a:pt x="1412010" y="1517856"/>
                  </a:cubicBezTo>
                  <a:lnTo>
                    <a:pt x="1395495" y="1483947"/>
                  </a:lnTo>
                  <a:lnTo>
                    <a:pt x="1366063" y="1502367"/>
                  </a:lnTo>
                  <a:lnTo>
                    <a:pt x="1378173" y="1535565"/>
                  </a:lnTo>
                  <a:cubicBezTo>
                    <a:pt x="1384722" y="1543887"/>
                    <a:pt x="1400342" y="1551169"/>
                    <a:pt x="1402357" y="1562611"/>
                  </a:cubicBezTo>
                  <a:cubicBezTo>
                    <a:pt x="1402860" y="1564172"/>
                    <a:pt x="1401853" y="1566772"/>
                    <a:pt x="1400342" y="1567812"/>
                  </a:cubicBezTo>
                  <a:cubicBezTo>
                    <a:pt x="1386739" y="1574574"/>
                    <a:pt x="1371120" y="1555850"/>
                    <a:pt x="1364068" y="1545448"/>
                  </a:cubicBezTo>
                  <a:lnTo>
                    <a:pt x="1354331" y="1509709"/>
                  </a:lnTo>
                  <a:lnTo>
                    <a:pt x="1319133" y="1531738"/>
                  </a:lnTo>
                  <a:lnTo>
                    <a:pt x="1333774" y="1557962"/>
                  </a:lnTo>
                  <a:cubicBezTo>
                    <a:pt x="1339999" y="1575962"/>
                    <a:pt x="1340778" y="1594607"/>
                    <a:pt x="1328586" y="1611064"/>
                  </a:cubicBezTo>
                  <a:cubicBezTo>
                    <a:pt x="1327031" y="1613121"/>
                    <a:pt x="1322880" y="1612607"/>
                    <a:pt x="1322880" y="1609520"/>
                  </a:cubicBezTo>
                  <a:cubicBezTo>
                    <a:pt x="1323659" y="1591520"/>
                    <a:pt x="1321324" y="1575577"/>
                    <a:pt x="1316590" y="1560276"/>
                  </a:cubicBezTo>
                  <a:lnTo>
                    <a:pt x="1307034" y="1539310"/>
                  </a:lnTo>
                  <a:lnTo>
                    <a:pt x="1275348" y="1559141"/>
                  </a:lnTo>
                  <a:lnTo>
                    <a:pt x="1296380" y="1586869"/>
                  </a:lnTo>
                  <a:cubicBezTo>
                    <a:pt x="1304663" y="1596083"/>
                    <a:pt x="1316570" y="1604273"/>
                    <a:pt x="1320194" y="1616561"/>
                  </a:cubicBezTo>
                  <a:cubicBezTo>
                    <a:pt x="1321230" y="1619120"/>
                    <a:pt x="1318640" y="1622192"/>
                    <a:pt x="1315534" y="1621168"/>
                  </a:cubicBezTo>
                  <a:cubicBezTo>
                    <a:pt x="1302593" y="1617072"/>
                    <a:pt x="1293274" y="1603250"/>
                    <a:pt x="1285508" y="1593011"/>
                  </a:cubicBezTo>
                  <a:lnTo>
                    <a:pt x="1266694" y="1564557"/>
                  </a:lnTo>
                  <a:lnTo>
                    <a:pt x="1245431" y="1577865"/>
                  </a:lnTo>
                  <a:lnTo>
                    <a:pt x="1225748" y="1590709"/>
                  </a:lnTo>
                  <a:lnTo>
                    <a:pt x="1224763" y="1625354"/>
                  </a:lnTo>
                  <a:cubicBezTo>
                    <a:pt x="1227281" y="1638638"/>
                    <a:pt x="1232823" y="1651412"/>
                    <a:pt x="1231816" y="1664694"/>
                  </a:cubicBezTo>
                  <a:cubicBezTo>
                    <a:pt x="1231312" y="1668270"/>
                    <a:pt x="1227785" y="1669803"/>
                    <a:pt x="1224763" y="1667249"/>
                  </a:cubicBezTo>
                  <a:cubicBezTo>
                    <a:pt x="1213175" y="1656264"/>
                    <a:pt x="1208892" y="1638765"/>
                    <a:pt x="1208388" y="1620501"/>
                  </a:cubicBezTo>
                  <a:lnTo>
                    <a:pt x="1210850" y="1600432"/>
                  </a:lnTo>
                  <a:lnTo>
                    <a:pt x="1172164" y="1625678"/>
                  </a:lnTo>
                  <a:lnTo>
                    <a:pt x="1183020" y="1665213"/>
                  </a:lnTo>
                  <a:cubicBezTo>
                    <a:pt x="1188270" y="1679240"/>
                    <a:pt x="1201396" y="1690151"/>
                    <a:pt x="1205070" y="1704179"/>
                  </a:cubicBezTo>
                  <a:cubicBezTo>
                    <a:pt x="1205596" y="1706257"/>
                    <a:pt x="1204021" y="1708335"/>
                    <a:pt x="1202446" y="1707817"/>
                  </a:cubicBezTo>
                  <a:cubicBezTo>
                    <a:pt x="1176458" y="1705477"/>
                    <a:pt x="1166121" y="1671869"/>
                    <a:pt x="1161249" y="1644471"/>
                  </a:cubicBezTo>
                  <a:lnTo>
                    <a:pt x="1159719" y="1633800"/>
                  </a:lnTo>
                  <a:lnTo>
                    <a:pt x="1127846" y="1654600"/>
                  </a:lnTo>
                  <a:lnTo>
                    <a:pt x="1105995" y="1666625"/>
                  </a:lnTo>
                  <a:lnTo>
                    <a:pt x="1126448" y="1695396"/>
                  </a:lnTo>
                  <a:cubicBezTo>
                    <a:pt x="1132520" y="1706641"/>
                    <a:pt x="1142135" y="1720440"/>
                    <a:pt x="1139605" y="1733728"/>
                  </a:cubicBezTo>
                  <a:cubicBezTo>
                    <a:pt x="1139098" y="1737306"/>
                    <a:pt x="1134544" y="1737817"/>
                    <a:pt x="1132520" y="1735774"/>
                  </a:cubicBezTo>
                  <a:cubicBezTo>
                    <a:pt x="1123412" y="1727596"/>
                    <a:pt x="1120881" y="1712774"/>
                    <a:pt x="1115314" y="1702041"/>
                  </a:cubicBezTo>
                  <a:lnTo>
                    <a:pt x="1096160" y="1672036"/>
                  </a:lnTo>
                  <a:lnTo>
                    <a:pt x="1079197" y="1681372"/>
                  </a:lnTo>
                  <a:lnTo>
                    <a:pt x="1077284" y="1686543"/>
                  </a:lnTo>
                  <a:cubicBezTo>
                    <a:pt x="1075567" y="1697153"/>
                    <a:pt x="1075963" y="1708084"/>
                    <a:pt x="1078603" y="1719143"/>
                  </a:cubicBezTo>
                  <a:cubicBezTo>
                    <a:pt x="1082826" y="1736119"/>
                    <a:pt x="1095498" y="1748464"/>
                    <a:pt x="1100249" y="1764924"/>
                  </a:cubicBezTo>
                  <a:cubicBezTo>
                    <a:pt x="1101305" y="1768011"/>
                    <a:pt x="1098137" y="1769554"/>
                    <a:pt x="1094969" y="1768526"/>
                  </a:cubicBezTo>
                  <a:cubicBezTo>
                    <a:pt x="1076491" y="1760810"/>
                    <a:pt x="1068044" y="1733547"/>
                    <a:pt x="1065931" y="1715543"/>
                  </a:cubicBezTo>
                  <a:lnTo>
                    <a:pt x="1073660" y="1684420"/>
                  </a:lnTo>
                  <a:lnTo>
                    <a:pt x="1024022" y="1711735"/>
                  </a:lnTo>
                  <a:lnTo>
                    <a:pt x="1027134" y="1724961"/>
                  </a:lnTo>
                  <a:cubicBezTo>
                    <a:pt x="1042315" y="1746297"/>
                    <a:pt x="1078169" y="1762000"/>
                    <a:pt x="1063134" y="1792437"/>
                  </a:cubicBezTo>
                  <a:cubicBezTo>
                    <a:pt x="1062106" y="1794492"/>
                    <a:pt x="1057478" y="1793979"/>
                    <a:pt x="1056964" y="1791410"/>
                  </a:cubicBezTo>
                  <a:cubicBezTo>
                    <a:pt x="1053110" y="1765210"/>
                    <a:pt x="1020339" y="1748257"/>
                    <a:pt x="1010482" y="1724513"/>
                  </a:cubicBezTo>
                  <a:lnTo>
                    <a:pt x="1010423" y="1719219"/>
                  </a:lnTo>
                  <a:lnTo>
                    <a:pt x="1005249" y="1722066"/>
                  </a:lnTo>
                  <a:lnTo>
                    <a:pt x="957620" y="1736045"/>
                  </a:lnTo>
                  <a:lnTo>
                    <a:pt x="968284" y="1768800"/>
                  </a:lnTo>
                  <a:cubicBezTo>
                    <a:pt x="973936" y="1782125"/>
                    <a:pt x="982672" y="1793400"/>
                    <a:pt x="990381" y="1805700"/>
                  </a:cubicBezTo>
                  <a:cubicBezTo>
                    <a:pt x="1000145" y="1820563"/>
                    <a:pt x="1008367" y="1837474"/>
                    <a:pt x="1000658" y="1854386"/>
                  </a:cubicBezTo>
                  <a:cubicBezTo>
                    <a:pt x="999117" y="1857974"/>
                    <a:pt x="993978" y="1856950"/>
                    <a:pt x="993464" y="1853873"/>
                  </a:cubicBezTo>
                  <a:cubicBezTo>
                    <a:pt x="984600" y="1823509"/>
                    <a:pt x="954345" y="1795162"/>
                    <a:pt x="945408" y="1763428"/>
                  </a:cubicBezTo>
                  <a:lnTo>
                    <a:pt x="945228" y="1739682"/>
                  </a:lnTo>
                  <a:lnTo>
                    <a:pt x="915760" y="1748331"/>
                  </a:lnTo>
                  <a:cubicBezTo>
                    <a:pt x="900459" y="1750069"/>
                    <a:pt x="885094" y="1750133"/>
                    <a:pt x="869859" y="1747994"/>
                  </a:cubicBezTo>
                  <a:lnTo>
                    <a:pt x="864502" y="1746383"/>
                  </a:lnTo>
                  <a:lnTo>
                    <a:pt x="865709" y="1747556"/>
                  </a:lnTo>
                  <a:cubicBezTo>
                    <a:pt x="865709" y="1768058"/>
                    <a:pt x="868876" y="1788048"/>
                    <a:pt x="873628" y="1808551"/>
                  </a:cubicBezTo>
                  <a:cubicBezTo>
                    <a:pt x="876795" y="1822903"/>
                    <a:pt x="883659" y="1836742"/>
                    <a:pt x="879963" y="1851607"/>
                  </a:cubicBezTo>
                  <a:cubicBezTo>
                    <a:pt x="879963" y="1854169"/>
                    <a:pt x="876267" y="1855707"/>
                    <a:pt x="873628" y="1854169"/>
                  </a:cubicBezTo>
                  <a:cubicBezTo>
                    <a:pt x="845647" y="1833154"/>
                    <a:pt x="848286" y="1777796"/>
                    <a:pt x="851453" y="1747556"/>
                  </a:cubicBezTo>
                  <a:lnTo>
                    <a:pt x="855633" y="1743717"/>
                  </a:lnTo>
                  <a:lnTo>
                    <a:pt x="824727" y="1734427"/>
                  </a:lnTo>
                  <a:lnTo>
                    <a:pt x="815036" y="1726185"/>
                  </a:lnTo>
                  <a:lnTo>
                    <a:pt x="792648" y="1772096"/>
                  </a:lnTo>
                  <a:cubicBezTo>
                    <a:pt x="785061" y="1784924"/>
                    <a:pt x="774946" y="1803908"/>
                    <a:pt x="760785" y="1811091"/>
                  </a:cubicBezTo>
                  <a:cubicBezTo>
                    <a:pt x="757750" y="1812631"/>
                    <a:pt x="752693" y="1810064"/>
                    <a:pt x="754210" y="1805960"/>
                  </a:cubicBezTo>
                  <a:cubicBezTo>
                    <a:pt x="758761" y="1790568"/>
                    <a:pt x="772922" y="1778254"/>
                    <a:pt x="781521" y="1765427"/>
                  </a:cubicBezTo>
                  <a:lnTo>
                    <a:pt x="808377" y="1720521"/>
                  </a:lnTo>
                  <a:lnTo>
                    <a:pt x="763670" y="1682499"/>
                  </a:lnTo>
                  <a:lnTo>
                    <a:pt x="754774" y="1658838"/>
                  </a:lnTo>
                  <a:lnTo>
                    <a:pt x="710675" y="1664102"/>
                  </a:lnTo>
                  <a:cubicBezTo>
                    <a:pt x="697236" y="1667094"/>
                    <a:pt x="684832" y="1672082"/>
                    <a:pt x="671910" y="1672082"/>
                  </a:cubicBezTo>
                  <a:cubicBezTo>
                    <a:pt x="669843" y="1672082"/>
                    <a:pt x="668809" y="1669589"/>
                    <a:pt x="670360" y="1668092"/>
                  </a:cubicBezTo>
                  <a:cubicBezTo>
                    <a:pt x="681214" y="1658366"/>
                    <a:pt x="696849" y="1653254"/>
                    <a:pt x="713260" y="1650573"/>
                  </a:cubicBezTo>
                  <a:lnTo>
                    <a:pt x="750798" y="1648260"/>
                  </a:lnTo>
                  <a:lnTo>
                    <a:pt x="745000" y="1632836"/>
                  </a:lnTo>
                  <a:lnTo>
                    <a:pt x="751730" y="1585998"/>
                  </a:lnTo>
                  <a:lnTo>
                    <a:pt x="747008" y="1586059"/>
                  </a:lnTo>
                  <a:cubicBezTo>
                    <a:pt x="733081" y="1572738"/>
                    <a:pt x="718638" y="1559929"/>
                    <a:pt x="704711" y="1547120"/>
                  </a:cubicBezTo>
                  <a:cubicBezTo>
                    <a:pt x="692332" y="1535848"/>
                    <a:pt x="675826" y="1525088"/>
                    <a:pt x="668604" y="1508694"/>
                  </a:cubicBezTo>
                  <a:cubicBezTo>
                    <a:pt x="666542" y="1505620"/>
                    <a:pt x="670152" y="1502546"/>
                    <a:pt x="673247" y="1504082"/>
                  </a:cubicBezTo>
                  <a:cubicBezTo>
                    <a:pt x="689753" y="1511256"/>
                    <a:pt x="702132" y="1526114"/>
                    <a:pt x="715028" y="1537386"/>
                  </a:cubicBezTo>
                  <a:lnTo>
                    <a:pt x="753671" y="1572493"/>
                  </a:lnTo>
                  <a:lnTo>
                    <a:pt x="756392" y="1553562"/>
                  </a:lnTo>
                  <a:lnTo>
                    <a:pt x="790575" y="1509135"/>
                  </a:lnTo>
                  <a:lnTo>
                    <a:pt x="757761" y="1484824"/>
                  </a:lnTo>
                  <a:cubicBezTo>
                    <a:pt x="747365" y="1474137"/>
                    <a:pt x="735928" y="1463958"/>
                    <a:pt x="732809" y="1448690"/>
                  </a:cubicBezTo>
                  <a:cubicBezTo>
                    <a:pt x="732289" y="1446145"/>
                    <a:pt x="735408" y="1443600"/>
                    <a:pt x="738008" y="1445126"/>
                  </a:cubicBezTo>
                  <a:cubicBezTo>
                    <a:pt x="750484" y="1451743"/>
                    <a:pt x="758281" y="1462939"/>
                    <a:pt x="767640" y="1472609"/>
                  </a:cubicBezTo>
                  <a:lnTo>
                    <a:pt x="799921" y="1496990"/>
                  </a:lnTo>
                  <a:lnTo>
                    <a:pt x="809812" y="1484134"/>
                  </a:lnTo>
                  <a:lnTo>
                    <a:pt x="822360" y="1475346"/>
                  </a:lnTo>
                  <a:lnTo>
                    <a:pt x="792212" y="1433423"/>
                  </a:lnTo>
                  <a:cubicBezTo>
                    <a:pt x="782328" y="1414098"/>
                    <a:pt x="776773" y="1393286"/>
                    <a:pt x="782716" y="1375188"/>
                  </a:cubicBezTo>
                  <a:cubicBezTo>
                    <a:pt x="784266" y="1372085"/>
                    <a:pt x="788400" y="1371051"/>
                    <a:pt x="790467" y="1374153"/>
                  </a:cubicBezTo>
                  <a:cubicBezTo>
                    <a:pt x="797702" y="1388114"/>
                    <a:pt x="798219" y="1404661"/>
                    <a:pt x="803904" y="1419139"/>
                  </a:cubicBezTo>
                  <a:lnTo>
                    <a:pt x="832386" y="1468322"/>
                  </a:lnTo>
                  <a:lnTo>
                    <a:pt x="891224" y="1427108"/>
                  </a:lnTo>
                  <a:lnTo>
                    <a:pt x="877799" y="1386092"/>
                  </a:lnTo>
                  <a:cubicBezTo>
                    <a:pt x="869973" y="1377863"/>
                    <a:pt x="860059" y="1372719"/>
                    <a:pt x="852753" y="1365005"/>
                  </a:cubicBezTo>
                  <a:cubicBezTo>
                    <a:pt x="843362" y="1354719"/>
                    <a:pt x="836578" y="1340318"/>
                    <a:pt x="847536" y="1330033"/>
                  </a:cubicBezTo>
                  <a:cubicBezTo>
                    <a:pt x="849622" y="1327975"/>
                    <a:pt x="852753" y="1329519"/>
                    <a:pt x="853276" y="1332603"/>
                  </a:cubicBezTo>
                  <a:cubicBezTo>
                    <a:pt x="855885" y="1357805"/>
                    <a:pt x="875190" y="1366034"/>
                    <a:pt x="888236" y="1386092"/>
                  </a:cubicBezTo>
                  <a:lnTo>
                    <a:pt x="897436" y="1422756"/>
                  </a:lnTo>
                  <a:lnTo>
                    <a:pt x="928553" y="1400960"/>
                  </a:lnTo>
                  <a:lnTo>
                    <a:pt x="980785" y="1368261"/>
                  </a:lnTo>
                  <a:lnTo>
                    <a:pt x="959431" y="1323863"/>
                  </a:lnTo>
                  <a:cubicBezTo>
                    <a:pt x="951148" y="1308042"/>
                    <a:pt x="940277" y="1293243"/>
                    <a:pt x="935100" y="1276401"/>
                  </a:cubicBezTo>
                  <a:cubicBezTo>
                    <a:pt x="934064" y="1272828"/>
                    <a:pt x="938206" y="1271297"/>
                    <a:pt x="940277" y="1273339"/>
                  </a:cubicBezTo>
                  <a:cubicBezTo>
                    <a:pt x="955549" y="1285587"/>
                    <a:pt x="966808" y="1303450"/>
                    <a:pt x="975738" y="1322651"/>
                  </a:cubicBezTo>
                  <a:lnTo>
                    <a:pt x="990538" y="1362155"/>
                  </a:lnTo>
                  <a:lnTo>
                    <a:pt x="1051536" y="1323967"/>
                  </a:lnTo>
                  <a:lnTo>
                    <a:pt x="1054691" y="1321887"/>
                  </a:lnTo>
                  <a:lnTo>
                    <a:pt x="1048555" y="1320062"/>
                  </a:lnTo>
                  <a:cubicBezTo>
                    <a:pt x="1034527" y="1288236"/>
                    <a:pt x="1014783" y="1255385"/>
                    <a:pt x="1011667" y="1220479"/>
                  </a:cubicBezTo>
                  <a:cubicBezTo>
                    <a:pt x="1011147" y="1216885"/>
                    <a:pt x="1015303" y="1216885"/>
                    <a:pt x="1016863" y="1218939"/>
                  </a:cubicBezTo>
                  <a:cubicBezTo>
                    <a:pt x="1038683" y="1246145"/>
                    <a:pt x="1046996" y="1283617"/>
                    <a:pt x="1058427" y="1315956"/>
                  </a:cubicBezTo>
                  <a:lnTo>
                    <a:pt x="1055666" y="1321243"/>
                  </a:lnTo>
                  <a:lnTo>
                    <a:pt x="1112772" y="1283570"/>
                  </a:lnTo>
                  <a:lnTo>
                    <a:pt x="1112772" y="1250722"/>
                  </a:lnTo>
                  <a:cubicBezTo>
                    <a:pt x="1107446" y="1237119"/>
                    <a:pt x="1097806" y="1224672"/>
                    <a:pt x="1086898" y="1213635"/>
                  </a:cubicBezTo>
                  <a:cubicBezTo>
                    <a:pt x="1077259" y="1203368"/>
                    <a:pt x="1061024" y="1194128"/>
                    <a:pt x="1061531" y="1178216"/>
                  </a:cubicBezTo>
                  <a:cubicBezTo>
                    <a:pt x="1062038" y="1174623"/>
                    <a:pt x="1064575" y="1171543"/>
                    <a:pt x="1068126" y="1171543"/>
                  </a:cubicBezTo>
                  <a:cubicBezTo>
                    <a:pt x="1069649" y="1171543"/>
                    <a:pt x="1070663" y="1171543"/>
                    <a:pt x="1071678" y="1171543"/>
                  </a:cubicBezTo>
                  <a:cubicBezTo>
                    <a:pt x="1073201" y="1171543"/>
                    <a:pt x="1074722" y="1173082"/>
                    <a:pt x="1074722" y="1175136"/>
                  </a:cubicBezTo>
                  <a:cubicBezTo>
                    <a:pt x="1075737" y="1189508"/>
                    <a:pt x="1099074" y="1204395"/>
                    <a:pt x="1108207" y="1215175"/>
                  </a:cubicBezTo>
                  <a:cubicBezTo>
                    <a:pt x="1114293" y="1223388"/>
                    <a:pt x="1120890" y="1232114"/>
                    <a:pt x="1124949" y="1242380"/>
                  </a:cubicBezTo>
                  <a:lnTo>
                    <a:pt x="1124654" y="1275731"/>
                  </a:lnTo>
                  <a:lnTo>
                    <a:pt x="1163269" y="1250256"/>
                  </a:lnTo>
                  <a:lnTo>
                    <a:pt x="1208851" y="1226545"/>
                  </a:lnTo>
                  <a:lnTo>
                    <a:pt x="1180828" y="1201746"/>
                  </a:lnTo>
                  <a:cubicBezTo>
                    <a:pt x="1169993" y="1187720"/>
                    <a:pt x="1163414" y="1171563"/>
                    <a:pt x="1168315" y="1155275"/>
                  </a:cubicBezTo>
                  <a:cubicBezTo>
                    <a:pt x="1168832" y="1152172"/>
                    <a:pt x="1172959" y="1151138"/>
                    <a:pt x="1175023" y="1153206"/>
                  </a:cubicBezTo>
                  <a:cubicBezTo>
                    <a:pt x="1183794" y="1163548"/>
                    <a:pt x="1187922" y="1176991"/>
                    <a:pt x="1195145" y="1188367"/>
                  </a:cubicBezTo>
                  <a:lnTo>
                    <a:pt x="1222008" y="1219700"/>
                  </a:lnTo>
                  <a:lnTo>
                    <a:pt x="1264537" y="1197576"/>
                  </a:lnTo>
                  <a:lnTo>
                    <a:pt x="1252421" y="1186222"/>
                  </a:lnTo>
                  <a:cubicBezTo>
                    <a:pt x="1239067" y="1165572"/>
                    <a:pt x="1232389" y="1140789"/>
                    <a:pt x="1229821" y="1116009"/>
                  </a:cubicBezTo>
                  <a:cubicBezTo>
                    <a:pt x="1229307" y="1113427"/>
                    <a:pt x="1231234" y="1112007"/>
                    <a:pt x="1233480" y="1111813"/>
                  </a:cubicBezTo>
                  <a:cubicBezTo>
                    <a:pt x="1235728" y="1111620"/>
                    <a:pt x="1238296" y="1112653"/>
                    <a:pt x="1239067" y="1114976"/>
                  </a:cubicBezTo>
                  <a:cubicBezTo>
                    <a:pt x="1244202" y="1132014"/>
                    <a:pt x="1250880" y="1149050"/>
                    <a:pt x="1259613" y="1164539"/>
                  </a:cubicBezTo>
                  <a:cubicBezTo>
                    <a:pt x="1263208" y="1171767"/>
                    <a:pt x="1267831" y="1179510"/>
                    <a:pt x="1274509" y="1184674"/>
                  </a:cubicBezTo>
                  <a:lnTo>
                    <a:pt x="1275093" y="1184930"/>
                  </a:lnTo>
                  <a:lnTo>
                    <a:pt x="1276288" y="1181311"/>
                  </a:lnTo>
                  <a:lnTo>
                    <a:pt x="1322905" y="1170671"/>
                  </a:lnTo>
                  <a:lnTo>
                    <a:pt x="1317642" y="1163796"/>
                  </a:lnTo>
                  <a:cubicBezTo>
                    <a:pt x="1303475" y="1138172"/>
                    <a:pt x="1298348" y="1103391"/>
                    <a:pt x="1316574" y="1081689"/>
                  </a:cubicBezTo>
                  <a:cubicBezTo>
                    <a:pt x="1319105" y="1078589"/>
                    <a:pt x="1322649" y="1081172"/>
                    <a:pt x="1323155" y="1083756"/>
                  </a:cubicBezTo>
                  <a:cubicBezTo>
                    <a:pt x="1324674" y="1099257"/>
                    <a:pt x="1321637" y="1115275"/>
                    <a:pt x="1323662" y="1130775"/>
                  </a:cubicBezTo>
                  <a:lnTo>
                    <a:pt x="1336909" y="1167475"/>
                  </a:lnTo>
                  <a:lnTo>
                    <a:pt x="1367048" y="1160597"/>
                  </a:lnTo>
                  <a:lnTo>
                    <a:pt x="1375033" y="1160949"/>
                  </a:lnTo>
                  <a:lnTo>
                    <a:pt x="1373490" y="1105670"/>
                  </a:lnTo>
                  <a:cubicBezTo>
                    <a:pt x="1375758" y="1084963"/>
                    <a:pt x="1381359" y="1064772"/>
                    <a:pt x="1391760" y="1046653"/>
                  </a:cubicBezTo>
                  <a:close/>
                  <a:moveTo>
                    <a:pt x="963953" y="774097"/>
                  </a:moveTo>
                  <a:cubicBezTo>
                    <a:pt x="977452" y="777236"/>
                    <a:pt x="990950" y="779852"/>
                    <a:pt x="1004969" y="782991"/>
                  </a:cubicBezTo>
                  <a:cubicBezTo>
                    <a:pt x="1017429" y="786130"/>
                    <a:pt x="1012238" y="806011"/>
                    <a:pt x="999258" y="802872"/>
                  </a:cubicBezTo>
                  <a:cubicBezTo>
                    <a:pt x="984721" y="799733"/>
                    <a:pt x="971741" y="793977"/>
                    <a:pt x="958242" y="788222"/>
                  </a:cubicBezTo>
                  <a:cubicBezTo>
                    <a:pt x="949935" y="784560"/>
                    <a:pt x="956164" y="772527"/>
                    <a:pt x="963953" y="774097"/>
                  </a:cubicBezTo>
                  <a:close/>
                  <a:moveTo>
                    <a:pt x="1050560" y="736253"/>
                  </a:moveTo>
                  <a:cubicBezTo>
                    <a:pt x="1067302" y="736253"/>
                    <a:pt x="1067302" y="762926"/>
                    <a:pt x="1050560" y="762926"/>
                  </a:cubicBezTo>
                  <a:cubicBezTo>
                    <a:pt x="1033818" y="762926"/>
                    <a:pt x="1033818" y="736253"/>
                    <a:pt x="1050560" y="736253"/>
                  </a:cubicBezTo>
                  <a:close/>
                  <a:moveTo>
                    <a:pt x="1314944" y="733985"/>
                  </a:moveTo>
                  <a:cubicBezTo>
                    <a:pt x="1332577" y="733985"/>
                    <a:pt x="1332577" y="762933"/>
                    <a:pt x="1314944" y="762933"/>
                  </a:cubicBezTo>
                  <a:cubicBezTo>
                    <a:pt x="1296807" y="762933"/>
                    <a:pt x="1296807" y="733985"/>
                    <a:pt x="1314944" y="733985"/>
                  </a:cubicBezTo>
                  <a:close/>
                  <a:moveTo>
                    <a:pt x="1102966" y="702245"/>
                  </a:moveTo>
                  <a:cubicBezTo>
                    <a:pt x="1119454" y="702245"/>
                    <a:pt x="1119454" y="728928"/>
                    <a:pt x="1102966" y="728928"/>
                  </a:cubicBezTo>
                  <a:cubicBezTo>
                    <a:pt x="1085963" y="728928"/>
                    <a:pt x="1085963" y="702245"/>
                    <a:pt x="1102966" y="702245"/>
                  </a:cubicBezTo>
                  <a:close/>
                  <a:moveTo>
                    <a:pt x="985962" y="686376"/>
                  </a:moveTo>
                  <a:cubicBezTo>
                    <a:pt x="999316" y="686376"/>
                    <a:pt x="999316" y="708520"/>
                    <a:pt x="985962" y="708520"/>
                  </a:cubicBezTo>
                  <a:cubicBezTo>
                    <a:pt x="972606" y="708520"/>
                    <a:pt x="972606" y="686376"/>
                    <a:pt x="985962" y="686376"/>
                  </a:cubicBezTo>
                  <a:close/>
                  <a:moveTo>
                    <a:pt x="1210655" y="652368"/>
                  </a:moveTo>
                  <a:cubicBezTo>
                    <a:pt x="1228288" y="652368"/>
                    <a:pt x="1228288" y="681316"/>
                    <a:pt x="1210655" y="681316"/>
                  </a:cubicBezTo>
                  <a:cubicBezTo>
                    <a:pt x="1192518" y="681316"/>
                    <a:pt x="1192518" y="652368"/>
                    <a:pt x="1210655" y="652368"/>
                  </a:cubicBezTo>
                  <a:close/>
                  <a:moveTo>
                    <a:pt x="1301678" y="645701"/>
                  </a:moveTo>
                  <a:cubicBezTo>
                    <a:pt x="1310792" y="648673"/>
                    <a:pt x="1315459" y="662289"/>
                    <a:pt x="1304960" y="668426"/>
                  </a:cubicBezTo>
                  <a:cubicBezTo>
                    <a:pt x="1284218" y="680188"/>
                    <a:pt x="1262957" y="689903"/>
                    <a:pt x="1241697" y="700643"/>
                  </a:cubicBezTo>
                  <a:cubicBezTo>
                    <a:pt x="1230808" y="706268"/>
                    <a:pt x="1221992" y="691438"/>
                    <a:pt x="1231844" y="684790"/>
                  </a:cubicBezTo>
                  <a:cubicBezTo>
                    <a:pt x="1252068" y="672006"/>
                    <a:pt x="1271253" y="658197"/>
                    <a:pt x="1291477" y="646947"/>
                  </a:cubicBezTo>
                  <a:cubicBezTo>
                    <a:pt x="1295107" y="644902"/>
                    <a:pt x="1298639" y="644710"/>
                    <a:pt x="1301678" y="645701"/>
                  </a:cubicBezTo>
                  <a:close/>
                  <a:moveTo>
                    <a:pt x="1164441" y="618361"/>
                  </a:moveTo>
                  <a:cubicBezTo>
                    <a:pt x="1180660" y="618361"/>
                    <a:pt x="1180660" y="645034"/>
                    <a:pt x="1164441" y="645034"/>
                  </a:cubicBezTo>
                  <a:cubicBezTo>
                    <a:pt x="1147175" y="645034"/>
                    <a:pt x="1147175" y="618361"/>
                    <a:pt x="1164441" y="618361"/>
                  </a:cubicBezTo>
                  <a:close/>
                  <a:moveTo>
                    <a:pt x="1107501" y="611559"/>
                  </a:moveTo>
                  <a:cubicBezTo>
                    <a:pt x="1121729" y="611559"/>
                    <a:pt x="1121729" y="633727"/>
                    <a:pt x="1107501" y="633727"/>
                  </a:cubicBezTo>
                  <a:cubicBezTo>
                    <a:pt x="1092764" y="633727"/>
                    <a:pt x="1092764" y="611559"/>
                    <a:pt x="1107501" y="611559"/>
                  </a:cubicBezTo>
                  <a:close/>
                  <a:moveTo>
                    <a:pt x="967826" y="611559"/>
                  </a:moveTo>
                  <a:cubicBezTo>
                    <a:pt x="976650" y="611559"/>
                    <a:pt x="976650" y="626883"/>
                    <a:pt x="967826" y="626883"/>
                  </a:cubicBezTo>
                  <a:cubicBezTo>
                    <a:pt x="959003" y="626883"/>
                    <a:pt x="959003" y="611559"/>
                    <a:pt x="967826" y="611559"/>
                  </a:cubicBezTo>
                  <a:close/>
                  <a:moveTo>
                    <a:pt x="1008356" y="590297"/>
                  </a:moveTo>
                  <a:cubicBezTo>
                    <a:pt x="1010841" y="590169"/>
                    <a:pt x="1013587" y="591194"/>
                    <a:pt x="1015157" y="592988"/>
                  </a:cubicBezTo>
                  <a:cubicBezTo>
                    <a:pt x="1019867" y="599652"/>
                    <a:pt x="1021436" y="608879"/>
                    <a:pt x="1024051" y="616566"/>
                  </a:cubicBezTo>
                  <a:cubicBezTo>
                    <a:pt x="1026145" y="624255"/>
                    <a:pt x="1028760" y="631944"/>
                    <a:pt x="1027714" y="640657"/>
                  </a:cubicBezTo>
                  <a:cubicBezTo>
                    <a:pt x="1026145" y="645783"/>
                    <a:pt x="1018820" y="647321"/>
                    <a:pt x="1015157" y="643733"/>
                  </a:cubicBezTo>
                  <a:cubicBezTo>
                    <a:pt x="1009403" y="637070"/>
                    <a:pt x="1008356" y="627844"/>
                    <a:pt x="1006787" y="619642"/>
                  </a:cubicBezTo>
                  <a:cubicBezTo>
                    <a:pt x="1004693" y="611441"/>
                    <a:pt x="1002078" y="603240"/>
                    <a:pt x="1003124" y="594526"/>
                  </a:cubicBezTo>
                  <a:cubicBezTo>
                    <a:pt x="1003647" y="591707"/>
                    <a:pt x="1005871" y="590426"/>
                    <a:pt x="1008356" y="590297"/>
                  </a:cubicBezTo>
                  <a:close/>
                  <a:moveTo>
                    <a:pt x="424359" y="589063"/>
                  </a:moveTo>
                  <a:cubicBezTo>
                    <a:pt x="429232" y="588806"/>
                    <a:pt x="434104" y="590220"/>
                    <a:pt x="439489" y="593820"/>
                  </a:cubicBezTo>
                  <a:cubicBezTo>
                    <a:pt x="446669" y="597933"/>
                    <a:pt x="451285" y="604617"/>
                    <a:pt x="457953" y="609245"/>
                  </a:cubicBezTo>
                  <a:cubicBezTo>
                    <a:pt x="463594" y="612330"/>
                    <a:pt x="470262" y="612844"/>
                    <a:pt x="475390" y="616958"/>
                  </a:cubicBezTo>
                  <a:cubicBezTo>
                    <a:pt x="489238" y="628270"/>
                    <a:pt x="496418" y="648323"/>
                    <a:pt x="493854" y="666833"/>
                  </a:cubicBezTo>
                  <a:cubicBezTo>
                    <a:pt x="494880" y="667348"/>
                    <a:pt x="495392" y="667862"/>
                    <a:pt x="496418" y="668890"/>
                  </a:cubicBezTo>
                  <a:cubicBezTo>
                    <a:pt x="496418" y="668890"/>
                    <a:pt x="496418" y="668376"/>
                    <a:pt x="496931" y="667862"/>
                  </a:cubicBezTo>
                  <a:cubicBezTo>
                    <a:pt x="506163" y="653465"/>
                    <a:pt x="511805" y="638039"/>
                    <a:pt x="504624" y="621585"/>
                  </a:cubicBezTo>
                  <a:cubicBezTo>
                    <a:pt x="502573" y="616444"/>
                    <a:pt x="510266" y="613359"/>
                    <a:pt x="513343" y="617472"/>
                  </a:cubicBezTo>
                  <a:cubicBezTo>
                    <a:pt x="523088" y="629298"/>
                    <a:pt x="523088" y="643695"/>
                    <a:pt x="518472" y="658092"/>
                  </a:cubicBezTo>
                  <a:cubicBezTo>
                    <a:pt x="516420" y="664777"/>
                    <a:pt x="513343" y="674546"/>
                    <a:pt x="508214" y="683287"/>
                  </a:cubicBezTo>
                  <a:cubicBezTo>
                    <a:pt x="534371" y="720823"/>
                    <a:pt x="511292" y="777383"/>
                    <a:pt x="474365" y="806691"/>
                  </a:cubicBezTo>
                  <a:cubicBezTo>
                    <a:pt x="463594" y="814918"/>
                    <a:pt x="451798" y="821088"/>
                    <a:pt x="441541" y="829829"/>
                  </a:cubicBezTo>
                  <a:cubicBezTo>
                    <a:pt x="410255" y="856567"/>
                    <a:pt x="429744" y="862223"/>
                    <a:pt x="457953" y="864279"/>
                  </a:cubicBezTo>
                  <a:cubicBezTo>
                    <a:pt x="489751" y="866336"/>
                    <a:pt x="525139" y="858109"/>
                    <a:pt x="556425" y="854510"/>
                  </a:cubicBezTo>
                  <a:cubicBezTo>
                    <a:pt x="573863" y="852453"/>
                    <a:pt x="591300" y="866336"/>
                    <a:pt x="592326" y="883304"/>
                  </a:cubicBezTo>
                  <a:cubicBezTo>
                    <a:pt x="594890" y="946034"/>
                    <a:pt x="566682" y="986655"/>
                    <a:pt x="518472" y="1027275"/>
                  </a:cubicBezTo>
                  <a:cubicBezTo>
                    <a:pt x="508214" y="1036016"/>
                    <a:pt x="489751" y="1046814"/>
                    <a:pt x="484622" y="1060182"/>
                  </a:cubicBezTo>
                  <a:cubicBezTo>
                    <a:pt x="474365" y="1087948"/>
                    <a:pt x="497957" y="1103374"/>
                    <a:pt x="522062" y="1109544"/>
                  </a:cubicBezTo>
                  <a:cubicBezTo>
                    <a:pt x="560015" y="1119313"/>
                    <a:pt x="604635" y="1102860"/>
                    <a:pt x="642075" y="1098746"/>
                  </a:cubicBezTo>
                  <a:cubicBezTo>
                    <a:pt x="690798" y="1093604"/>
                    <a:pt x="739521" y="1111086"/>
                    <a:pt x="741573" y="1164047"/>
                  </a:cubicBezTo>
                  <a:cubicBezTo>
                    <a:pt x="743111" y="1192841"/>
                    <a:pt x="724648" y="1225235"/>
                    <a:pt x="698491" y="1243745"/>
                  </a:cubicBezTo>
                  <a:cubicBezTo>
                    <a:pt x="696440" y="1249916"/>
                    <a:pt x="693875" y="1255572"/>
                    <a:pt x="691824" y="1261742"/>
                  </a:cubicBezTo>
                  <a:cubicBezTo>
                    <a:pt x="686182" y="1278710"/>
                    <a:pt x="677463" y="1295164"/>
                    <a:pt x="665154" y="1309046"/>
                  </a:cubicBezTo>
                  <a:cubicBezTo>
                    <a:pt x="650281" y="1324986"/>
                    <a:pt x="632330" y="1333213"/>
                    <a:pt x="614893" y="1345553"/>
                  </a:cubicBezTo>
                  <a:cubicBezTo>
                    <a:pt x="600019" y="1356351"/>
                    <a:pt x="597968" y="1370748"/>
                    <a:pt x="577453" y="1372291"/>
                  </a:cubicBezTo>
                  <a:cubicBezTo>
                    <a:pt x="572837" y="1372805"/>
                    <a:pt x="571811" y="1366635"/>
                    <a:pt x="575914" y="1365092"/>
                  </a:cubicBezTo>
                  <a:cubicBezTo>
                    <a:pt x="587197" y="1359950"/>
                    <a:pt x="593352" y="1338869"/>
                    <a:pt x="603609" y="1330642"/>
                  </a:cubicBezTo>
                  <a:cubicBezTo>
                    <a:pt x="621047" y="1317273"/>
                    <a:pt x="639511" y="1308018"/>
                    <a:pt x="653358" y="1290536"/>
                  </a:cubicBezTo>
                  <a:cubicBezTo>
                    <a:pt x="662077" y="1279738"/>
                    <a:pt x="667206" y="1268426"/>
                    <a:pt x="671822" y="1256600"/>
                  </a:cubicBezTo>
                  <a:lnTo>
                    <a:pt x="671309" y="1256600"/>
                  </a:lnTo>
                  <a:cubicBezTo>
                    <a:pt x="665667" y="1260713"/>
                    <a:pt x="658487" y="1263798"/>
                    <a:pt x="653358" y="1269454"/>
                  </a:cubicBezTo>
                  <a:cubicBezTo>
                    <a:pt x="646691" y="1277167"/>
                    <a:pt x="641562" y="1285908"/>
                    <a:pt x="635920" y="1294135"/>
                  </a:cubicBezTo>
                  <a:cubicBezTo>
                    <a:pt x="630792" y="1301848"/>
                    <a:pt x="625663" y="1309046"/>
                    <a:pt x="618996" y="1315731"/>
                  </a:cubicBezTo>
                  <a:cubicBezTo>
                    <a:pt x="612328" y="1321901"/>
                    <a:pt x="607199" y="1322929"/>
                    <a:pt x="598481" y="1326014"/>
                  </a:cubicBezTo>
                  <a:cubicBezTo>
                    <a:pt x="595403" y="1327557"/>
                    <a:pt x="592839" y="1322929"/>
                    <a:pt x="595403" y="1321387"/>
                  </a:cubicBezTo>
                  <a:cubicBezTo>
                    <a:pt x="615405" y="1309046"/>
                    <a:pt x="622073" y="1283852"/>
                    <a:pt x="634382" y="1266369"/>
                  </a:cubicBezTo>
                  <a:cubicBezTo>
                    <a:pt x="636946" y="1262770"/>
                    <a:pt x="640023" y="1259171"/>
                    <a:pt x="643101" y="1255572"/>
                  </a:cubicBezTo>
                  <a:cubicBezTo>
                    <a:pt x="642075" y="1255057"/>
                    <a:pt x="641049" y="1254543"/>
                    <a:pt x="640023" y="1253515"/>
                  </a:cubicBezTo>
                  <a:cubicBezTo>
                    <a:pt x="633356" y="1254543"/>
                    <a:pt x="634382" y="1259171"/>
                    <a:pt x="631305" y="1264827"/>
                  </a:cubicBezTo>
                  <a:cubicBezTo>
                    <a:pt x="626176" y="1274596"/>
                    <a:pt x="617457" y="1278710"/>
                    <a:pt x="607199" y="1281795"/>
                  </a:cubicBezTo>
                  <a:cubicBezTo>
                    <a:pt x="605148" y="1282309"/>
                    <a:pt x="603096" y="1280252"/>
                    <a:pt x="604635" y="1278710"/>
                  </a:cubicBezTo>
                  <a:cubicBezTo>
                    <a:pt x="609764" y="1274082"/>
                    <a:pt x="612841" y="1266884"/>
                    <a:pt x="615405" y="1260713"/>
                  </a:cubicBezTo>
                  <a:cubicBezTo>
                    <a:pt x="617457" y="1255572"/>
                    <a:pt x="617970" y="1249916"/>
                    <a:pt x="620534" y="1245288"/>
                  </a:cubicBezTo>
                  <a:cubicBezTo>
                    <a:pt x="624124" y="1240146"/>
                    <a:pt x="628740" y="1238604"/>
                    <a:pt x="633356" y="1237575"/>
                  </a:cubicBezTo>
                  <a:cubicBezTo>
                    <a:pt x="633869" y="1235004"/>
                    <a:pt x="633869" y="1232948"/>
                    <a:pt x="634895" y="1230377"/>
                  </a:cubicBezTo>
                  <a:cubicBezTo>
                    <a:pt x="644126" y="1207753"/>
                    <a:pt x="703107" y="1175359"/>
                    <a:pt x="655923" y="1157363"/>
                  </a:cubicBezTo>
                  <a:cubicBezTo>
                    <a:pt x="636433" y="1150678"/>
                    <a:pt x="589249" y="1170217"/>
                    <a:pt x="567708" y="1171760"/>
                  </a:cubicBezTo>
                  <a:cubicBezTo>
                    <a:pt x="521036" y="1175873"/>
                    <a:pt x="472313" y="1167132"/>
                    <a:pt x="440002" y="1132682"/>
                  </a:cubicBezTo>
                  <a:cubicBezTo>
                    <a:pt x="410768" y="1100803"/>
                    <a:pt x="408204" y="1059154"/>
                    <a:pt x="432309" y="1023676"/>
                  </a:cubicBezTo>
                  <a:cubicBezTo>
                    <a:pt x="458978" y="983569"/>
                    <a:pt x="505137" y="965059"/>
                    <a:pt x="521036" y="923410"/>
                  </a:cubicBezTo>
                  <a:cubicBezTo>
                    <a:pt x="460517" y="933694"/>
                    <a:pt x="382560" y="943977"/>
                    <a:pt x="356916" y="889988"/>
                  </a:cubicBezTo>
                  <a:cubicBezTo>
                    <a:pt x="344607" y="864279"/>
                    <a:pt x="349736" y="833428"/>
                    <a:pt x="365635" y="809262"/>
                  </a:cubicBezTo>
                  <a:cubicBezTo>
                    <a:pt x="382560" y="783553"/>
                    <a:pt x="461543" y="749617"/>
                    <a:pt x="453850" y="717737"/>
                  </a:cubicBezTo>
                  <a:cubicBezTo>
                    <a:pt x="450772" y="704369"/>
                    <a:pt x="445644" y="685858"/>
                    <a:pt x="443079" y="668890"/>
                  </a:cubicBezTo>
                  <a:cubicBezTo>
                    <a:pt x="441028" y="667862"/>
                    <a:pt x="438463" y="667348"/>
                    <a:pt x="436925" y="665805"/>
                  </a:cubicBezTo>
                  <a:cubicBezTo>
                    <a:pt x="423590" y="658092"/>
                    <a:pt x="418974" y="648837"/>
                    <a:pt x="417435" y="634440"/>
                  </a:cubicBezTo>
                  <a:cubicBezTo>
                    <a:pt x="416923" y="632897"/>
                    <a:pt x="420513" y="631355"/>
                    <a:pt x="421538" y="633412"/>
                  </a:cubicBezTo>
                  <a:cubicBezTo>
                    <a:pt x="426667" y="641124"/>
                    <a:pt x="433335" y="645752"/>
                    <a:pt x="441028" y="649351"/>
                  </a:cubicBezTo>
                  <a:cubicBezTo>
                    <a:pt x="441028" y="648323"/>
                    <a:pt x="441541" y="647295"/>
                    <a:pt x="441541" y="646780"/>
                  </a:cubicBezTo>
                  <a:cubicBezTo>
                    <a:pt x="435899" y="640610"/>
                    <a:pt x="431796" y="633412"/>
                    <a:pt x="427180" y="626213"/>
                  </a:cubicBezTo>
                  <a:cubicBezTo>
                    <a:pt x="426667" y="625185"/>
                    <a:pt x="428206" y="623642"/>
                    <a:pt x="429232" y="624156"/>
                  </a:cubicBezTo>
                  <a:cubicBezTo>
                    <a:pt x="434360" y="628270"/>
                    <a:pt x="439489" y="631869"/>
                    <a:pt x="444618" y="635983"/>
                  </a:cubicBezTo>
                  <a:cubicBezTo>
                    <a:pt x="447695" y="631355"/>
                    <a:pt x="454362" y="631355"/>
                    <a:pt x="465133" y="639582"/>
                  </a:cubicBezTo>
                  <a:cubicBezTo>
                    <a:pt x="463594" y="637011"/>
                    <a:pt x="462056" y="635468"/>
                    <a:pt x="460004" y="634440"/>
                  </a:cubicBezTo>
                  <a:cubicBezTo>
                    <a:pt x="452824" y="629812"/>
                    <a:pt x="445644" y="628270"/>
                    <a:pt x="439489" y="622100"/>
                  </a:cubicBezTo>
                  <a:cubicBezTo>
                    <a:pt x="433335" y="616444"/>
                    <a:pt x="422564" y="603589"/>
                    <a:pt x="413332" y="604103"/>
                  </a:cubicBezTo>
                  <a:cubicBezTo>
                    <a:pt x="407691" y="604617"/>
                    <a:pt x="403588" y="596905"/>
                    <a:pt x="409229" y="594334"/>
                  </a:cubicBezTo>
                  <a:cubicBezTo>
                    <a:pt x="414615" y="591249"/>
                    <a:pt x="419487" y="589321"/>
                    <a:pt x="424359" y="589063"/>
                  </a:cubicBezTo>
                  <a:close/>
                  <a:moveTo>
                    <a:pt x="1219201" y="586621"/>
                  </a:moveTo>
                  <a:cubicBezTo>
                    <a:pt x="1239606" y="586621"/>
                    <a:pt x="1239606" y="617842"/>
                    <a:pt x="1219201" y="617842"/>
                  </a:cubicBezTo>
                  <a:cubicBezTo>
                    <a:pt x="1199320" y="617842"/>
                    <a:pt x="1199320" y="586621"/>
                    <a:pt x="1219201" y="586621"/>
                  </a:cubicBezTo>
                  <a:close/>
                  <a:moveTo>
                    <a:pt x="1074367" y="529942"/>
                  </a:moveTo>
                  <a:cubicBezTo>
                    <a:pt x="1089976" y="529942"/>
                    <a:pt x="1089976" y="554362"/>
                    <a:pt x="1074367" y="554362"/>
                  </a:cubicBezTo>
                  <a:cubicBezTo>
                    <a:pt x="1058757" y="554362"/>
                    <a:pt x="1058757" y="529942"/>
                    <a:pt x="1074367" y="529942"/>
                  </a:cubicBezTo>
                  <a:close/>
                  <a:moveTo>
                    <a:pt x="1203953" y="522382"/>
                  </a:moveTo>
                  <a:lnTo>
                    <a:pt x="1205334" y="523751"/>
                  </a:lnTo>
                  <a:lnTo>
                    <a:pt x="1204906" y="523863"/>
                  </a:lnTo>
                  <a:lnTo>
                    <a:pt x="1203949" y="522386"/>
                  </a:lnTo>
                  <a:lnTo>
                    <a:pt x="1203953" y="522382"/>
                  </a:lnTo>
                  <a:close/>
                  <a:moveTo>
                    <a:pt x="1202098" y="519531"/>
                  </a:moveTo>
                  <a:lnTo>
                    <a:pt x="1209430" y="520795"/>
                  </a:lnTo>
                  <a:lnTo>
                    <a:pt x="1204649" y="521555"/>
                  </a:lnTo>
                  <a:lnTo>
                    <a:pt x="1203953" y="522382"/>
                  </a:lnTo>
                  <a:lnTo>
                    <a:pt x="1203935" y="522363"/>
                  </a:lnTo>
                  <a:lnTo>
                    <a:pt x="1202098" y="519531"/>
                  </a:lnTo>
                  <a:close/>
                  <a:moveTo>
                    <a:pt x="1167575" y="500164"/>
                  </a:moveTo>
                  <a:lnTo>
                    <a:pt x="1166544" y="502559"/>
                  </a:lnTo>
                  <a:cubicBezTo>
                    <a:pt x="1165887" y="508866"/>
                    <a:pt x="1167378" y="514500"/>
                    <a:pt x="1170439" y="519410"/>
                  </a:cubicBezTo>
                  <a:lnTo>
                    <a:pt x="1181389" y="526258"/>
                  </a:lnTo>
                  <a:lnTo>
                    <a:pt x="1169961" y="513463"/>
                  </a:lnTo>
                  <a:lnTo>
                    <a:pt x="1167575" y="500164"/>
                  </a:lnTo>
                  <a:close/>
                  <a:moveTo>
                    <a:pt x="1185469" y="488585"/>
                  </a:moveTo>
                  <a:lnTo>
                    <a:pt x="1187358" y="489356"/>
                  </a:lnTo>
                  <a:lnTo>
                    <a:pt x="1186873" y="490612"/>
                  </a:lnTo>
                  <a:lnTo>
                    <a:pt x="1184286" y="490305"/>
                  </a:lnTo>
                  <a:lnTo>
                    <a:pt x="1183717" y="488892"/>
                  </a:lnTo>
                  <a:lnTo>
                    <a:pt x="1185469" y="488585"/>
                  </a:lnTo>
                  <a:close/>
                  <a:moveTo>
                    <a:pt x="1175655" y="481600"/>
                  </a:moveTo>
                  <a:lnTo>
                    <a:pt x="1175534" y="481673"/>
                  </a:lnTo>
                  <a:lnTo>
                    <a:pt x="1175419" y="481939"/>
                  </a:lnTo>
                  <a:lnTo>
                    <a:pt x="1175655" y="481600"/>
                  </a:lnTo>
                  <a:close/>
                  <a:moveTo>
                    <a:pt x="1204767" y="446627"/>
                  </a:moveTo>
                  <a:cubicBezTo>
                    <a:pt x="1212786" y="445420"/>
                    <a:pt x="1221175" y="445772"/>
                    <a:pt x="1229532" y="447944"/>
                  </a:cubicBezTo>
                  <a:cubicBezTo>
                    <a:pt x="1258330" y="455610"/>
                    <a:pt x="1291758" y="491383"/>
                    <a:pt x="1277873" y="522045"/>
                  </a:cubicBezTo>
                  <a:lnTo>
                    <a:pt x="1272797" y="522045"/>
                  </a:lnTo>
                  <a:lnTo>
                    <a:pt x="1273760" y="518978"/>
                  </a:lnTo>
                  <a:cubicBezTo>
                    <a:pt x="1273760" y="516935"/>
                    <a:pt x="1271188" y="516935"/>
                    <a:pt x="1270674" y="518978"/>
                  </a:cubicBezTo>
                  <a:lnTo>
                    <a:pt x="1267106" y="522045"/>
                  </a:lnTo>
                  <a:lnTo>
                    <a:pt x="1266559" y="522045"/>
                  </a:lnTo>
                  <a:cubicBezTo>
                    <a:pt x="1256274" y="505691"/>
                    <a:pt x="1256274" y="486783"/>
                    <a:pt x="1238789" y="473496"/>
                  </a:cubicBezTo>
                  <a:cubicBezTo>
                    <a:pt x="1228761" y="465831"/>
                    <a:pt x="1216675" y="462636"/>
                    <a:pt x="1205233" y="463977"/>
                  </a:cubicBezTo>
                  <a:lnTo>
                    <a:pt x="1183765" y="476769"/>
                  </a:lnTo>
                  <a:lnTo>
                    <a:pt x="1184753" y="476542"/>
                  </a:lnTo>
                  <a:cubicBezTo>
                    <a:pt x="1185775" y="476542"/>
                    <a:pt x="1186794" y="477049"/>
                    <a:pt x="1187814" y="477049"/>
                  </a:cubicBezTo>
                  <a:lnTo>
                    <a:pt x="1194482" y="479941"/>
                  </a:lnTo>
                  <a:lnTo>
                    <a:pt x="1188325" y="482611"/>
                  </a:lnTo>
                  <a:cubicBezTo>
                    <a:pt x="1191386" y="483117"/>
                    <a:pt x="1194956" y="484128"/>
                    <a:pt x="1198016" y="485141"/>
                  </a:cubicBezTo>
                  <a:cubicBezTo>
                    <a:pt x="1197507" y="483622"/>
                    <a:pt x="1196487" y="482106"/>
                    <a:pt x="1195976" y="480589"/>
                  </a:cubicBezTo>
                  <a:lnTo>
                    <a:pt x="1194482" y="479941"/>
                  </a:lnTo>
                  <a:lnTo>
                    <a:pt x="1196487" y="479071"/>
                  </a:lnTo>
                  <a:cubicBezTo>
                    <a:pt x="1199547" y="478060"/>
                    <a:pt x="1204649" y="480589"/>
                    <a:pt x="1205158" y="484128"/>
                  </a:cubicBezTo>
                  <a:cubicBezTo>
                    <a:pt x="1207709" y="499302"/>
                    <a:pt x="1211279" y="499807"/>
                    <a:pt x="1223011" y="491209"/>
                  </a:cubicBezTo>
                  <a:cubicBezTo>
                    <a:pt x="1224542" y="489692"/>
                    <a:pt x="1228113" y="489692"/>
                    <a:pt x="1230153" y="491209"/>
                  </a:cubicBezTo>
                  <a:lnTo>
                    <a:pt x="1237063" y="496591"/>
                  </a:lnTo>
                  <a:lnTo>
                    <a:pt x="1230663" y="494749"/>
                  </a:lnTo>
                  <a:lnTo>
                    <a:pt x="1237296" y="496773"/>
                  </a:lnTo>
                  <a:lnTo>
                    <a:pt x="1237063" y="496591"/>
                  </a:lnTo>
                  <a:lnTo>
                    <a:pt x="1239174" y="497199"/>
                  </a:lnTo>
                  <a:lnTo>
                    <a:pt x="1237805" y="497278"/>
                  </a:lnTo>
                  <a:cubicBezTo>
                    <a:pt x="1240866" y="497784"/>
                    <a:pt x="1243416" y="498795"/>
                    <a:pt x="1246477" y="499302"/>
                  </a:cubicBezTo>
                  <a:lnTo>
                    <a:pt x="1239174" y="497199"/>
                  </a:lnTo>
                  <a:lnTo>
                    <a:pt x="1250941" y="496520"/>
                  </a:lnTo>
                  <a:cubicBezTo>
                    <a:pt x="1254640" y="498037"/>
                    <a:pt x="1257445" y="501325"/>
                    <a:pt x="1258720" y="506382"/>
                  </a:cubicBezTo>
                  <a:cubicBezTo>
                    <a:pt x="1260505" y="512703"/>
                    <a:pt x="1256042" y="516496"/>
                    <a:pt x="1251133" y="517066"/>
                  </a:cubicBezTo>
                  <a:lnTo>
                    <a:pt x="1245263" y="512115"/>
                  </a:lnTo>
                  <a:lnTo>
                    <a:pt x="1241376" y="505370"/>
                  </a:lnTo>
                  <a:cubicBezTo>
                    <a:pt x="1241376" y="506382"/>
                    <a:pt x="1241376" y="507394"/>
                    <a:pt x="1240866" y="508405"/>
                  </a:cubicBezTo>
                  <a:lnTo>
                    <a:pt x="1245263" y="512115"/>
                  </a:lnTo>
                  <a:lnTo>
                    <a:pt x="1245457" y="512450"/>
                  </a:lnTo>
                  <a:cubicBezTo>
                    <a:pt x="1244947" y="512956"/>
                    <a:pt x="1244947" y="512956"/>
                    <a:pt x="1244436" y="513463"/>
                  </a:cubicBezTo>
                  <a:cubicBezTo>
                    <a:pt x="1240866" y="515485"/>
                    <a:pt x="1237423" y="514727"/>
                    <a:pt x="1234999" y="512578"/>
                  </a:cubicBezTo>
                  <a:lnTo>
                    <a:pt x="1233137" y="507394"/>
                  </a:lnTo>
                  <a:lnTo>
                    <a:pt x="1236274" y="507394"/>
                  </a:lnTo>
                  <a:cubicBezTo>
                    <a:pt x="1237296" y="507394"/>
                    <a:pt x="1237805" y="507394"/>
                    <a:pt x="1238825" y="507394"/>
                  </a:cubicBezTo>
                  <a:cubicBezTo>
                    <a:pt x="1236274" y="504864"/>
                    <a:pt x="1234235" y="501830"/>
                    <a:pt x="1232194" y="499302"/>
                  </a:cubicBezTo>
                  <a:cubicBezTo>
                    <a:pt x="1232194" y="500818"/>
                    <a:pt x="1231684" y="501830"/>
                    <a:pt x="1231684" y="503348"/>
                  </a:cubicBezTo>
                  <a:lnTo>
                    <a:pt x="1233137" y="507394"/>
                  </a:lnTo>
                  <a:lnTo>
                    <a:pt x="1229134" y="507394"/>
                  </a:lnTo>
                  <a:lnTo>
                    <a:pt x="1226210" y="505268"/>
                  </a:lnTo>
                  <a:lnTo>
                    <a:pt x="1230153" y="502842"/>
                  </a:lnTo>
                  <a:cubicBezTo>
                    <a:pt x="1227093" y="502335"/>
                    <a:pt x="1224542" y="502335"/>
                    <a:pt x="1221482" y="501830"/>
                  </a:cubicBezTo>
                  <a:lnTo>
                    <a:pt x="1226210" y="505268"/>
                  </a:lnTo>
                  <a:lnTo>
                    <a:pt x="1217720" y="510491"/>
                  </a:lnTo>
                  <a:cubicBezTo>
                    <a:pt x="1213830" y="511945"/>
                    <a:pt x="1209748" y="511945"/>
                    <a:pt x="1204137" y="509416"/>
                  </a:cubicBezTo>
                  <a:cubicBezTo>
                    <a:pt x="1199292" y="507646"/>
                    <a:pt x="1196614" y="504739"/>
                    <a:pt x="1194892" y="501071"/>
                  </a:cubicBezTo>
                  <a:lnTo>
                    <a:pt x="1193396" y="495573"/>
                  </a:lnTo>
                  <a:lnTo>
                    <a:pt x="1193936" y="495761"/>
                  </a:lnTo>
                  <a:cubicBezTo>
                    <a:pt x="1196487" y="494749"/>
                    <a:pt x="1199036" y="493232"/>
                    <a:pt x="1201587" y="492221"/>
                  </a:cubicBezTo>
                  <a:lnTo>
                    <a:pt x="1191386" y="488175"/>
                  </a:lnTo>
                  <a:lnTo>
                    <a:pt x="1193396" y="495573"/>
                  </a:lnTo>
                  <a:lnTo>
                    <a:pt x="1185962" y="492971"/>
                  </a:lnTo>
                  <a:lnTo>
                    <a:pt x="1186873" y="490612"/>
                  </a:lnTo>
                  <a:lnTo>
                    <a:pt x="1191896" y="491209"/>
                  </a:lnTo>
                  <a:lnTo>
                    <a:pt x="1187358" y="489356"/>
                  </a:lnTo>
                  <a:lnTo>
                    <a:pt x="1187814" y="488175"/>
                  </a:lnTo>
                  <a:lnTo>
                    <a:pt x="1185469" y="488585"/>
                  </a:lnTo>
                  <a:lnTo>
                    <a:pt x="1183224" y="487668"/>
                  </a:lnTo>
                  <a:lnTo>
                    <a:pt x="1183717" y="488892"/>
                  </a:lnTo>
                  <a:lnTo>
                    <a:pt x="1179142" y="489692"/>
                  </a:lnTo>
                  <a:lnTo>
                    <a:pt x="1184286" y="490305"/>
                  </a:lnTo>
                  <a:lnTo>
                    <a:pt x="1185263" y="492727"/>
                  </a:lnTo>
                  <a:lnTo>
                    <a:pt x="1185962" y="492971"/>
                  </a:lnTo>
                  <a:lnTo>
                    <a:pt x="1183542" y="499238"/>
                  </a:lnTo>
                  <a:cubicBezTo>
                    <a:pt x="1183861" y="503095"/>
                    <a:pt x="1185775" y="506888"/>
                    <a:pt x="1188835" y="509923"/>
                  </a:cubicBezTo>
                  <a:cubicBezTo>
                    <a:pt x="1189345" y="510934"/>
                    <a:pt x="1195466" y="517002"/>
                    <a:pt x="1198016" y="516496"/>
                  </a:cubicBezTo>
                  <a:lnTo>
                    <a:pt x="1203935" y="522363"/>
                  </a:lnTo>
                  <a:lnTo>
                    <a:pt x="1203949" y="522386"/>
                  </a:lnTo>
                  <a:lnTo>
                    <a:pt x="1202098" y="524590"/>
                  </a:lnTo>
                  <a:lnTo>
                    <a:pt x="1204906" y="523863"/>
                  </a:lnTo>
                  <a:lnTo>
                    <a:pt x="1206688" y="526612"/>
                  </a:lnTo>
                  <a:cubicBezTo>
                    <a:pt x="1206688" y="526106"/>
                    <a:pt x="1206688" y="525601"/>
                    <a:pt x="1206688" y="525095"/>
                  </a:cubicBezTo>
                  <a:lnTo>
                    <a:pt x="1205334" y="523751"/>
                  </a:lnTo>
                  <a:lnTo>
                    <a:pt x="1213830" y="521555"/>
                  </a:lnTo>
                  <a:lnTo>
                    <a:pt x="1209430" y="520795"/>
                  </a:lnTo>
                  <a:lnTo>
                    <a:pt x="1217400" y="519531"/>
                  </a:lnTo>
                  <a:cubicBezTo>
                    <a:pt x="1220461" y="522060"/>
                    <a:pt x="1229134" y="521555"/>
                    <a:pt x="1225052" y="525095"/>
                  </a:cubicBezTo>
                  <a:cubicBezTo>
                    <a:pt x="1230663" y="520542"/>
                    <a:pt x="1238825" y="525601"/>
                    <a:pt x="1234745" y="532681"/>
                  </a:cubicBezTo>
                  <a:cubicBezTo>
                    <a:pt x="1231684" y="538749"/>
                    <a:pt x="1226583" y="540773"/>
                    <a:pt x="1219951" y="537738"/>
                  </a:cubicBezTo>
                  <a:cubicBezTo>
                    <a:pt x="1217912" y="537233"/>
                    <a:pt x="1215361" y="535716"/>
                    <a:pt x="1213830" y="535209"/>
                  </a:cubicBezTo>
                  <a:lnTo>
                    <a:pt x="1211528" y="534068"/>
                  </a:lnTo>
                  <a:lnTo>
                    <a:pt x="1216891" y="532681"/>
                  </a:lnTo>
                  <a:cubicBezTo>
                    <a:pt x="1217400" y="531669"/>
                    <a:pt x="1217912" y="530658"/>
                    <a:pt x="1218931" y="529647"/>
                  </a:cubicBezTo>
                  <a:cubicBezTo>
                    <a:pt x="1214340" y="530152"/>
                    <a:pt x="1210260" y="530658"/>
                    <a:pt x="1205668" y="531163"/>
                  </a:cubicBezTo>
                  <a:lnTo>
                    <a:pt x="1211528" y="534068"/>
                  </a:lnTo>
                  <a:lnTo>
                    <a:pt x="1205158" y="535716"/>
                  </a:lnTo>
                  <a:cubicBezTo>
                    <a:pt x="1202608" y="534703"/>
                    <a:pt x="1198526" y="536727"/>
                    <a:pt x="1194956" y="534198"/>
                  </a:cubicBezTo>
                  <a:lnTo>
                    <a:pt x="1192935" y="530593"/>
                  </a:lnTo>
                  <a:lnTo>
                    <a:pt x="1200567" y="532681"/>
                  </a:lnTo>
                  <a:lnTo>
                    <a:pt x="1189855" y="525095"/>
                  </a:lnTo>
                  <a:lnTo>
                    <a:pt x="1192935" y="530593"/>
                  </a:lnTo>
                  <a:lnTo>
                    <a:pt x="1184729" y="528347"/>
                  </a:lnTo>
                  <a:lnTo>
                    <a:pt x="1203048" y="539803"/>
                  </a:lnTo>
                  <a:cubicBezTo>
                    <a:pt x="1217125" y="543445"/>
                    <a:pt x="1232874" y="543796"/>
                    <a:pt x="1245683" y="540459"/>
                  </a:cubicBezTo>
                  <a:lnTo>
                    <a:pt x="1267106" y="522045"/>
                  </a:lnTo>
                  <a:lnTo>
                    <a:pt x="1272797" y="522045"/>
                  </a:lnTo>
                  <a:lnTo>
                    <a:pt x="1266648" y="541633"/>
                  </a:lnTo>
                  <a:cubicBezTo>
                    <a:pt x="1252642" y="557946"/>
                    <a:pt x="1220918" y="556795"/>
                    <a:pt x="1198162" y="552197"/>
                  </a:cubicBezTo>
                  <a:cubicBezTo>
                    <a:pt x="1168849" y="546064"/>
                    <a:pt x="1144676" y="524090"/>
                    <a:pt x="1153419" y="492405"/>
                  </a:cubicBezTo>
                  <a:cubicBezTo>
                    <a:pt x="1159976" y="467875"/>
                    <a:pt x="1180709" y="450243"/>
                    <a:pt x="1204767" y="446627"/>
                  </a:cubicBezTo>
                  <a:close/>
                  <a:moveTo>
                    <a:pt x="1262270" y="407516"/>
                  </a:moveTo>
                  <a:cubicBezTo>
                    <a:pt x="1278141" y="407516"/>
                    <a:pt x="1278141" y="431924"/>
                    <a:pt x="1262270" y="431924"/>
                  </a:cubicBezTo>
                  <a:cubicBezTo>
                    <a:pt x="1246930" y="431924"/>
                    <a:pt x="1246930" y="407516"/>
                    <a:pt x="1262270" y="407516"/>
                  </a:cubicBezTo>
                  <a:close/>
                  <a:moveTo>
                    <a:pt x="1248218" y="363702"/>
                  </a:moveTo>
                  <a:cubicBezTo>
                    <a:pt x="1201930" y="361127"/>
                    <a:pt x="1161299" y="388415"/>
                    <a:pt x="1128383" y="418279"/>
                  </a:cubicBezTo>
                  <a:cubicBezTo>
                    <a:pt x="1090323" y="454320"/>
                    <a:pt x="1068207" y="502719"/>
                    <a:pt x="1014204" y="516106"/>
                  </a:cubicBezTo>
                  <a:cubicBezTo>
                    <a:pt x="964830" y="527434"/>
                    <a:pt x="921628" y="534642"/>
                    <a:pt x="907742" y="592824"/>
                  </a:cubicBezTo>
                  <a:cubicBezTo>
                    <a:pt x="896941" y="638134"/>
                    <a:pt x="926256" y="656669"/>
                    <a:pt x="922142" y="692711"/>
                  </a:cubicBezTo>
                  <a:cubicBezTo>
                    <a:pt x="918542" y="718456"/>
                    <a:pt x="890255" y="741625"/>
                    <a:pt x="882026" y="764795"/>
                  </a:cubicBezTo>
                  <a:cubicBezTo>
                    <a:pt x="831623" y="901239"/>
                    <a:pt x="1023463" y="845631"/>
                    <a:pt x="1076436" y="814224"/>
                  </a:cubicBezTo>
                  <a:cubicBezTo>
                    <a:pt x="1102666" y="799292"/>
                    <a:pt x="1125811" y="783331"/>
                    <a:pt x="1155641" y="778182"/>
                  </a:cubicBezTo>
                  <a:cubicBezTo>
                    <a:pt x="1191130" y="772003"/>
                    <a:pt x="1225589" y="782815"/>
                    <a:pt x="1260562" y="783331"/>
                  </a:cubicBezTo>
                  <a:cubicBezTo>
                    <a:pt x="1306851" y="784361"/>
                    <a:pt x="1358282" y="772519"/>
                    <a:pt x="1385540" y="730813"/>
                  </a:cubicBezTo>
                  <a:cubicBezTo>
                    <a:pt x="1412799" y="689622"/>
                    <a:pt x="1393769" y="645857"/>
                    <a:pt x="1376797" y="605181"/>
                  </a:cubicBezTo>
                  <a:lnTo>
                    <a:pt x="1377887" y="602438"/>
                  </a:lnTo>
                  <a:lnTo>
                    <a:pt x="1381940" y="607756"/>
                  </a:lnTo>
                  <a:cubicBezTo>
                    <a:pt x="1388112" y="611875"/>
                    <a:pt x="1396341" y="606211"/>
                    <a:pt x="1392741" y="599517"/>
                  </a:cubicBezTo>
                  <a:lnTo>
                    <a:pt x="1391170" y="595790"/>
                  </a:lnTo>
                  <a:lnTo>
                    <a:pt x="1387301" y="597421"/>
                  </a:lnTo>
                  <a:lnTo>
                    <a:pt x="1380416" y="596074"/>
                  </a:lnTo>
                  <a:lnTo>
                    <a:pt x="1377887" y="602438"/>
                  </a:lnTo>
                  <a:lnTo>
                    <a:pt x="1345746" y="560258"/>
                  </a:lnTo>
                  <a:cubicBezTo>
                    <a:pt x="1339123" y="543009"/>
                    <a:pt x="1337194" y="523573"/>
                    <a:pt x="1337710" y="499630"/>
                  </a:cubicBezTo>
                  <a:cubicBezTo>
                    <a:pt x="1340280" y="436300"/>
                    <a:pt x="1324851" y="368850"/>
                    <a:pt x="1248218" y="363702"/>
                  </a:cubicBezTo>
                  <a:close/>
                  <a:moveTo>
                    <a:pt x="1214591" y="289625"/>
                  </a:moveTo>
                  <a:cubicBezTo>
                    <a:pt x="1217158" y="289625"/>
                    <a:pt x="1219211" y="292703"/>
                    <a:pt x="1218697" y="294755"/>
                  </a:cubicBezTo>
                  <a:cubicBezTo>
                    <a:pt x="1216131" y="303989"/>
                    <a:pt x="1210484" y="310658"/>
                    <a:pt x="1210484" y="320918"/>
                  </a:cubicBezTo>
                  <a:lnTo>
                    <a:pt x="1214083" y="347444"/>
                  </a:lnTo>
                  <a:lnTo>
                    <a:pt x="1228674" y="343621"/>
                  </a:lnTo>
                  <a:lnTo>
                    <a:pt x="1274241" y="350949"/>
                  </a:lnTo>
                  <a:lnTo>
                    <a:pt x="1293158" y="318275"/>
                  </a:lnTo>
                  <a:cubicBezTo>
                    <a:pt x="1303867" y="309015"/>
                    <a:pt x="1317545" y="303228"/>
                    <a:pt x="1331737" y="303228"/>
                  </a:cubicBezTo>
                  <a:cubicBezTo>
                    <a:pt x="1334316" y="303228"/>
                    <a:pt x="1334833" y="306828"/>
                    <a:pt x="1332768" y="308372"/>
                  </a:cubicBezTo>
                  <a:cubicBezTo>
                    <a:pt x="1322963" y="315574"/>
                    <a:pt x="1312125" y="321104"/>
                    <a:pt x="1302899" y="328111"/>
                  </a:cubicBezTo>
                  <a:lnTo>
                    <a:pt x="1285505" y="352761"/>
                  </a:lnTo>
                  <a:lnTo>
                    <a:pt x="1296307" y="354497"/>
                  </a:lnTo>
                  <a:lnTo>
                    <a:pt x="1324327" y="379522"/>
                  </a:lnTo>
                  <a:lnTo>
                    <a:pt x="1324497" y="378933"/>
                  </a:lnTo>
                  <a:cubicBezTo>
                    <a:pt x="1333862" y="373252"/>
                    <a:pt x="1343228" y="368085"/>
                    <a:pt x="1352595" y="363436"/>
                  </a:cubicBezTo>
                  <a:cubicBezTo>
                    <a:pt x="1360400" y="358788"/>
                    <a:pt x="1367684" y="353105"/>
                    <a:pt x="1376529" y="355172"/>
                  </a:cubicBezTo>
                  <a:cubicBezTo>
                    <a:pt x="1378611" y="355172"/>
                    <a:pt x="1380172" y="358271"/>
                    <a:pt x="1379652" y="359820"/>
                  </a:cubicBezTo>
                  <a:cubicBezTo>
                    <a:pt x="1376009" y="368085"/>
                    <a:pt x="1367684" y="371185"/>
                    <a:pt x="1359878" y="374801"/>
                  </a:cubicBezTo>
                  <a:lnTo>
                    <a:pt x="1333792" y="387977"/>
                  </a:lnTo>
                  <a:lnTo>
                    <a:pt x="1346967" y="399743"/>
                  </a:lnTo>
                  <a:cubicBezTo>
                    <a:pt x="1354681" y="413645"/>
                    <a:pt x="1358796" y="428448"/>
                    <a:pt x="1360982" y="443636"/>
                  </a:cubicBezTo>
                  <a:lnTo>
                    <a:pt x="1361188" y="447521"/>
                  </a:lnTo>
                  <a:lnTo>
                    <a:pt x="1384388" y="435231"/>
                  </a:lnTo>
                  <a:cubicBezTo>
                    <a:pt x="1395149" y="434722"/>
                    <a:pt x="1416158" y="436246"/>
                    <a:pt x="1418720" y="449967"/>
                  </a:cubicBezTo>
                  <a:cubicBezTo>
                    <a:pt x="1418720" y="452000"/>
                    <a:pt x="1417696" y="453523"/>
                    <a:pt x="1415646" y="453523"/>
                  </a:cubicBezTo>
                  <a:cubicBezTo>
                    <a:pt x="1405397" y="455049"/>
                    <a:pt x="1396174" y="449459"/>
                    <a:pt x="1385924" y="449967"/>
                  </a:cubicBezTo>
                  <a:lnTo>
                    <a:pt x="1361752" y="458208"/>
                  </a:lnTo>
                  <a:lnTo>
                    <a:pt x="1363424" y="489848"/>
                  </a:lnTo>
                  <a:lnTo>
                    <a:pt x="1364854" y="501490"/>
                  </a:lnTo>
                  <a:lnTo>
                    <a:pt x="1378424" y="498706"/>
                  </a:lnTo>
                  <a:cubicBezTo>
                    <a:pt x="1383966" y="496187"/>
                    <a:pt x="1388501" y="493668"/>
                    <a:pt x="1394042" y="496187"/>
                  </a:cubicBezTo>
                  <a:cubicBezTo>
                    <a:pt x="1395554" y="496691"/>
                    <a:pt x="1396057" y="498706"/>
                    <a:pt x="1396057" y="500217"/>
                  </a:cubicBezTo>
                  <a:cubicBezTo>
                    <a:pt x="1395554" y="507523"/>
                    <a:pt x="1388878" y="511428"/>
                    <a:pt x="1381006" y="513317"/>
                  </a:cubicBezTo>
                  <a:lnTo>
                    <a:pt x="1366386" y="513980"/>
                  </a:lnTo>
                  <a:lnTo>
                    <a:pt x="1370368" y="546421"/>
                  </a:lnTo>
                  <a:lnTo>
                    <a:pt x="1383598" y="577820"/>
                  </a:lnTo>
                  <a:lnTo>
                    <a:pt x="1387831" y="576372"/>
                  </a:lnTo>
                  <a:cubicBezTo>
                    <a:pt x="1392889" y="573254"/>
                    <a:pt x="1396431" y="569617"/>
                    <a:pt x="1400984" y="566501"/>
                  </a:cubicBezTo>
                  <a:cubicBezTo>
                    <a:pt x="1407560" y="562343"/>
                    <a:pt x="1418184" y="557148"/>
                    <a:pt x="1425266" y="562863"/>
                  </a:cubicBezTo>
                  <a:cubicBezTo>
                    <a:pt x="1426784" y="563903"/>
                    <a:pt x="1427795" y="565981"/>
                    <a:pt x="1426784" y="567539"/>
                  </a:cubicBezTo>
                  <a:cubicBezTo>
                    <a:pt x="1421472" y="574812"/>
                    <a:pt x="1412493" y="584555"/>
                    <a:pt x="1402565" y="590984"/>
                  </a:cubicBezTo>
                  <a:lnTo>
                    <a:pt x="1393471" y="594819"/>
                  </a:lnTo>
                  <a:lnTo>
                    <a:pt x="1394283" y="594885"/>
                  </a:lnTo>
                  <a:lnTo>
                    <a:pt x="1412649" y="620666"/>
                  </a:lnTo>
                  <a:lnTo>
                    <a:pt x="1432385" y="612645"/>
                  </a:lnTo>
                  <a:cubicBezTo>
                    <a:pt x="1439692" y="610091"/>
                    <a:pt x="1450650" y="607025"/>
                    <a:pt x="1456911" y="611624"/>
                  </a:cubicBezTo>
                  <a:cubicBezTo>
                    <a:pt x="1458998" y="613156"/>
                    <a:pt x="1459520" y="615200"/>
                    <a:pt x="1457955" y="616732"/>
                  </a:cubicBezTo>
                  <a:cubicBezTo>
                    <a:pt x="1452736" y="622353"/>
                    <a:pt x="1443343" y="624907"/>
                    <a:pt x="1437083" y="627461"/>
                  </a:cubicBezTo>
                  <a:lnTo>
                    <a:pt x="1421547" y="633849"/>
                  </a:lnTo>
                  <a:lnTo>
                    <a:pt x="1431507" y="676750"/>
                  </a:lnTo>
                  <a:lnTo>
                    <a:pt x="1429896" y="687854"/>
                  </a:lnTo>
                  <a:lnTo>
                    <a:pt x="1455234" y="700274"/>
                  </a:lnTo>
                  <a:cubicBezTo>
                    <a:pt x="1460859" y="703379"/>
                    <a:pt x="1473133" y="710107"/>
                    <a:pt x="1467507" y="718387"/>
                  </a:cubicBezTo>
                  <a:cubicBezTo>
                    <a:pt x="1462393" y="726667"/>
                    <a:pt x="1451144" y="716835"/>
                    <a:pt x="1446030" y="714247"/>
                  </a:cubicBezTo>
                  <a:lnTo>
                    <a:pt x="1427433" y="704837"/>
                  </a:lnTo>
                  <a:lnTo>
                    <a:pt x="1425022" y="721449"/>
                  </a:lnTo>
                  <a:cubicBezTo>
                    <a:pt x="1420096" y="735897"/>
                    <a:pt x="1412413" y="749606"/>
                    <a:pt x="1401998" y="761706"/>
                  </a:cubicBezTo>
                  <a:lnTo>
                    <a:pt x="1398081" y="764817"/>
                  </a:lnTo>
                  <a:lnTo>
                    <a:pt x="1410351" y="782984"/>
                  </a:lnTo>
                  <a:cubicBezTo>
                    <a:pt x="1414912" y="791138"/>
                    <a:pt x="1420993" y="800822"/>
                    <a:pt x="1419981" y="809995"/>
                  </a:cubicBezTo>
                  <a:cubicBezTo>
                    <a:pt x="1419474" y="813564"/>
                    <a:pt x="1414405" y="815092"/>
                    <a:pt x="1411365" y="813054"/>
                  </a:cubicBezTo>
                  <a:cubicBezTo>
                    <a:pt x="1403763" y="808467"/>
                    <a:pt x="1400216" y="797255"/>
                    <a:pt x="1396161" y="789609"/>
                  </a:cubicBezTo>
                  <a:lnTo>
                    <a:pt x="1387648" y="773098"/>
                  </a:lnTo>
                  <a:lnTo>
                    <a:pt x="1359824" y="795189"/>
                  </a:lnTo>
                  <a:lnTo>
                    <a:pt x="1350474" y="797362"/>
                  </a:lnTo>
                  <a:lnTo>
                    <a:pt x="1355263" y="824049"/>
                  </a:lnTo>
                  <a:cubicBezTo>
                    <a:pt x="1357582" y="835817"/>
                    <a:pt x="1359514" y="847649"/>
                    <a:pt x="1359257" y="859611"/>
                  </a:cubicBezTo>
                  <a:cubicBezTo>
                    <a:pt x="1359257" y="867933"/>
                    <a:pt x="1346891" y="869494"/>
                    <a:pt x="1344829" y="861172"/>
                  </a:cubicBezTo>
                  <a:lnTo>
                    <a:pt x="1339161" y="799991"/>
                  </a:lnTo>
                  <a:lnTo>
                    <a:pt x="1286379" y="812259"/>
                  </a:lnTo>
                  <a:lnTo>
                    <a:pt x="1285577" y="812237"/>
                  </a:lnTo>
                  <a:lnTo>
                    <a:pt x="1273978" y="837211"/>
                  </a:lnTo>
                  <a:cubicBezTo>
                    <a:pt x="1269761" y="845983"/>
                    <a:pt x="1264488" y="858366"/>
                    <a:pt x="1253416" y="859914"/>
                  </a:cubicBezTo>
                  <a:cubicBezTo>
                    <a:pt x="1251307" y="860429"/>
                    <a:pt x="1249724" y="858881"/>
                    <a:pt x="1249724" y="856818"/>
                  </a:cubicBezTo>
                  <a:cubicBezTo>
                    <a:pt x="1249197" y="847014"/>
                    <a:pt x="1256579" y="837211"/>
                    <a:pt x="1261325" y="828439"/>
                  </a:cubicBezTo>
                  <a:lnTo>
                    <a:pt x="1269034" y="811788"/>
                  </a:lnTo>
                  <a:lnTo>
                    <a:pt x="1216509" y="810361"/>
                  </a:lnTo>
                  <a:lnTo>
                    <a:pt x="1209831" y="835069"/>
                  </a:lnTo>
                  <a:cubicBezTo>
                    <a:pt x="1204397" y="852253"/>
                    <a:pt x="1197411" y="867714"/>
                    <a:pt x="1190425" y="865925"/>
                  </a:cubicBezTo>
                  <a:cubicBezTo>
                    <a:pt x="1182403" y="864137"/>
                    <a:pt x="1185766" y="847782"/>
                    <a:pt x="1191459" y="830596"/>
                  </a:cubicBezTo>
                  <a:lnTo>
                    <a:pt x="1198586" y="811378"/>
                  </a:lnTo>
                  <a:lnTo>
                    <a:pt x="1143916" y="819574"/>
                  </a:lnTo>
                  <a:lnTo>
                    <a:pt x="1142137" y="820431"/>
                  </a:lnTo>
                  <a:lnTo>
                    <a:pt x="1138801" y="844360"/>
                  </a:lnTo>
                  <a:cubicBezTo>
                    <a:pt x="1136766" y="854503"/>
                    <a:pt x="1135748" y="867180"/>
                    <a:pt x="1128113" y="874788"/>
                  </a:cubicBezTo>
                  <a:cubicBezTo>
                    <a:pt x="1126076" y="876309"/>
                    <a:pt x="1123531" y="875295"/>
                    <a:pt x="1123023" y="873265"/>
                  </a:cubicBezTo>
                  <a:cubicBezTo>
                    <a:pt x="1119970" y="864138"/>
                    <a:pt x="1123531" y="854503"/>
                    <a:pt x="1125568" y="845374"/>
                  </a:cubicBezTo>
                  <a:lnTo>
                    <a:pt x="1128030" y="827223"/>
                  </a:lnTo>
                  <a:lnTo>
                    <a:pt x="1083348" y="848735"/>
                  </a:lnTo>
                  <a:lnTo>
                    <a:pt x="1078328" y="886131"/>
                  </a:lnTo>
                  <a:cubicBezTo>
                    <a:pt x="1079347" y="893252"/>
                    <a:pt x="1083927" y="900374"/>
                    <a:pt x="1083418" y="908003"/>
                  </a:cubicBezTo>
                  <a:cubicBezTo>
                    <a:pt x="1083418" y="909021"/>
                    <a:pt x="1082908" y="910546"/>
                    <a:pt x="1081382" y="910546"/>
                  </a:cubicBezTo>
                  <a:cubicBezTo>
                    <a:pt x="1071204" y="912582"/>
                    <a:pt x="1067131" y="901391"/>
                    <a:pt x="1065095" y="892743"/>
                  </a:cubicBezTo>
                  <a:cubicBezTo>
                    <a:pt x="1063059" y="884860"/>
                    <a:pt x="1064077" y="875959"/>
                    <a:pt x="1065985" y="867056"/>
                  </a:cubicBezTo>
                  <a:lnTo>
                    <a:pt x="1068724" y="855775"/>
                  </a:lnTo>
                  <a:lnTo>
                    <a:pt x="1057424" y="861216"/>
                  </a:lnTo>
                  <a:lnTo>
                    <a:pt x="1032396" y="872513"/>
                  </a:lnTo>
                  <a:lnTo>
                    <a:pt x="1032771" y="902695"/>
                  </a:lnTo>
                  <a:cubicBezTo>
                    <a:pt x="1032249" y="912961"/>
                    <a:pt x="1032771" y="924768"/>
                    <a:pt x="1024924" y="931440"/>
                  </a:cubicBezTo>
                  <a:cubicBezTo>
                    <a:pt x="1023354" y="932981"/>
                    <a:pt x="1020215" y="932981"/>
                    <a:pt x="1019693" y="930927"/>
                  </a:cubicBezTo>
                  <a:cubicBezTo>
                    <a:pt x="1013415" y="921687"/>
                    <a:pt x="1017076" y="910395"/>
                    <a:pt x="1018123" y="900128"/>
                  </a:cubicBezTo>
                  <a:lnTo>
                    <a:pt x="1018404" y="878829"/>
                  </a:lnTo>
                  <a:lnTo>
                    <a:pt x="1013172" y="881191"/>
                  </a:lnTo>
                  <a:cubicBezTo>
                    <a:pt x="997947" y="886741"/>
                    <a:pt x="982124" y="890844"/>
                    <a:pt x="965345" y="892486"/>
                  </a:cubicBezTo>
                  <a:lnTo>
                    <a:pt x="932597" y="889157"/>
                  </a:lnTo>
                  <a:lnTo>
                    <a:pt x="932250" y="890613"/>
                  </a:lnTo>
                  <a:cubicBezTo>
                    <a:pt x="930766" y="896831"/>
                    <a:pt x="929283" y="899421"/>
                    <a:pt x="931261" y="906676"/>
                  </a:cubicBezTo>
                  <a:cubicBezTo>
                    <a:pt x="932250" y="910304"/>
                    <a:pt x="934724" y="913931"/>
                    <a:pt x="936208" y="918077"/>
                  </a:cubicBezTo>
                  <a:cubicBezTo>
                    <a:pt x="941649" y="930514"/>
                    <a:pt x="942637" y="942951"/>
                    <a:pt x="940659" y="956425"/>
                  </a:cubicBezTo>
                  <a:cubicBezTo>
                    <a:pt x="939669" y="964715"/>
                    <a:pt x="927797" y="961606"/>
                    <a:pt x="928787" y="952797"/>
                  </a:cubicBezTo>
                  <a:cubicBezTo>
                    <a:pt x="930766" y="936732"/>
                    <a:pt x="925819" y="926369"/>
                    <a:pt x="919884" y="912377"/>
                  </a:cubicBezTo>
                  <a:cubicBezTo>
                    <a:pt x="917411" y="907195"/>
                    <a:pt x="915927" y="903567"/>
                    <a:pt x="916421" y="897868"/>
                  </a:cubicBezTo>
                  <a:lnTo>
                    <a:pt x="922879" y="888171"/>
                  </a:lnTo>
                  <a:lnTo>
                    <a:pt x="896941" y="885534"/>
                  </a:lnTo>
                  <a:lnTo>
                    <a:pt x="893885" y="883746"/>
                  </a:lnTo>
                  <a:lnTo>
                    <a:pt x="885271" y="898536"/>
                  </a:lnTo>
                  <a:cubicBezTo>
                    <a:pt x="881533" y="909671"/>
                    <a:pt x="880267" y="921573"/>
                    <a:pt x="882800" y="932835"/>
                  </a:cubicBezTo>
                  <a:cubicBezTo>
                    <a:pt x="884320" y="939490"/>
                    <a:pt x="874691" y="942051"/>
                    <a:pt x="872665" y="935907"/>
                  </a:cubicBezTo>
                  <a:cubicBezTo>
                    <a:pt x="867089" y="922086"/>
                    <a:pt x="866457" y="906728"/>
                    <a:pt x="870891" y="893545"/>
                  </a:cubicBezTo>
                  <a:lnTo>
                    <a:pt x="885346" y="878748"/>
                  </a:lnTo>
                  <a:lnTo>
                    <a:pt x="867995" y="868593"/>
                  </a:lnTo>
                  <a:lnTo>
                    <a:pt x="851327" y="843999"/>
                  </a:lnTo>
                  <a:lnTo>
                    <a:pt x="845296" y="847990"/>
                  </a:lnTo>
                  <a:cubicBezTo>
                    <a:pt x="834170" y="853690"/>
                    <a:pt x="826078" y="861982"/>
                    <a:pt x="818997" y="872346"/>
                  </a:cubicBezTo>
                  <a:cubicBezTo>
                    <a:pt x="814951" y="878564"/>
                    <a:pt x="804837" y="872864"/>
                    <a:pt x="809389" y="866128"/>
                  </a:cubicBezTo>
                  <a:cubicBezTo>
                    <a:pt x="815964" y="855245"/>
                    <a:pt x="824056" y="845398"/>
                    <a:pt x="834675" y="838144"/>
                  </a:cubicBezTo>
                  <a:lnTo>
                    <a:pt x="847263" y="831037"/>
                  </a:lnTo>
                  <a:lnTo>
                    <a:pt x="842786" y="801030"/>
                  </a:lnTo>
                  <a:lnTo>
                    <a:pt x="845158" y="792281"/>
                  </a:lnTo>
                  <a:lnTo>
                    <a:pt x="834377" y="794464"/>
                  </a:lnTo>
                  <a:cubicBezTo>
                    <a:pt x="823693" y="792931"/>
                    <a:pt x="812946" y="788931"/>
                    <a:pt x="805360" y="785463"/>
                  </a:cubicBezTo>
                  <a:cubicBezTo>
                    <a:pt x="800303" y="783329"/>
                    <a:pt x="803844" y="774794"/>
                    <a:pt x="808901" y="776394"/>
                  </a:cubicBezTo>
                  <a:cubicBezTo>
                    <a:pt x="818003" y="780128"/>
                    <a:pt x="827108" y="782795"/>
                    <a:pt x="837222" y="782795"/>
                  </a:cubicBezTo>
                  <a:lnTo>
                    <a:pt x="847728" y="782795"/>
                  </a:lnTo>
                  <a:lnTo>
                    <a:pt x="851874" y="767499"/>
                  </a:lnTo>
                  <a:lnTo>
                    <a:pt x="869557" y="731529"/>
                  </a:lnTo>
                  <a:lnTo>
                    <a:pt x="853935" y="727143"/>
                  </a:lnTo>
                  <a:cubicBezTo>
                    <a:pt x="844578" y="726647"/>
                    <a:pt x="837819" y="731594"/>
                    <a:pt x="829501" y="732584"/>
                  </a:cubicBezTo>
                  <a:cubicBezTo>
                    <a:pt x="819104" y="733078"/>
                    <a:pt x="813906" y="728131"/>
                    <a:pt x="813906" y="719228"/>
                  </a:cubicBezTo>
                  <a:cubicBezTo>
                    <a:pt x="813906" y="717249"/>
                    <a:pt x="816505" y="715271"/>
                    <a:pt x="817545" y="716755"/>
                  </a:cubicBezTo>
                  <a:cubicBezTo>
                    <a:pt x="823783" y="721206"/>
                    <a:pt x="834700" y="713787"/>
                    <a:pt x="840418" y="712303"/>
                  </a:cubicBezTo>
                  <a:cubicBezTo>
                    <a:pt x="845618" y="711314"/>
                    <a:pt x="850816" y="711314"/>
                    <a:pt x="856014" y="711808"/>
                  </a:cubicBezTo>
                  <a:lnTo>
                    <a:pt x="874584" y="721302"/>
                  </a:lnTo>
                  <a:lnTo>
                    <a:pt x="884083" y="701979"/>
                  </a:lnTo>
                  <a:cubicBezTo>
                    <a:pt x="888455" y="690137"/>
                    <a:pt x="887683" y="678681"/>
                    <a:pt x="885626" y="666903"/>
                  </a:cubicBezTo>
                  <a:lnTo>
                    <a:pt x="885266" y="664744"/>
                  </a:lnTo>
                  <a:lnTo>
                    <a:pt x="863109" y="668109"/>
                  </a:lnTo>
                  <a:cubicBezTo>
                    <a:pt x="853942" y="669145"/>
                    <a:pt x="842738" y="672254"/>
                    <a:pt x="834080" y="666555"/>
                  </a:cubicBezTo>
                  <a:cubicBezTo>
                    <a:pt x="833061" y="665518"/>
                    <a:pt x="832043" y="662927"/>
                    <a:pt x="833571" y="661891"/>
                  </a:cubicBezTo>
                  <a:cubicBezTo>
                    <a:pt x="841719" y="655673"/>
                    <a:pt x="851904" y="656709"/>
                    <a:pt x="861071" y="655673"/>
                  </a:cubicBezTo>
                  <a:lnTo>
                    <a:pt x="883698" y="655348"/>
                  </a:lnTo>
                  <a:lnTo>
                    <a:pt x="879454" y="629896"/>
                  </a:lnTo>
                  <a:cubicBezTo>
                    <a:pt x="878940" y="616509"/>
                    <a:pt x="880097" y="602865"/>
                    <a:pt x="883119" y="589670"/>
                  </a:cubicBezTo>
                  <a:lnTo>
                    <a:pt x="887004" y="579852"/>
                  </a:lnTo>
                  <a:lnTo>
                    <a:pt x="860102" y="560550"/>
                  </a:lnTo>
                  <a:cubicBezTo>
                    <a:pt x="852430" y="554881"/>
                    <a:pt x="836577" y="544061"/>
                    <a:pt x="845782" y="533755"/>
                  </a:cubicBezTo>
                  <a:cubicBezTo>
                    <a:pt x="847316" y="532210"/>
                    <a:pt x="849362" y="532210"/>
                    <a:pt x="850896" y="533755"/>
                  </a:cubicBezTo>
                  <a:cubicBezTo>
                    <a:pt x="854987" y="537363"/>
                    <a:pt x="858055" y="542515"/>
                    <a:pt x="862658" y="546121"/>
                  </a:cubicBezTo>
                  <a:cubicBezTo>
                    <a:pt x="866749" y="549213"/>
                    <a:pt x="870328" y="552305"/>
                    <a:pt x="873909" y="554881"/>
                  </a:cubicBezTo>
                  <a:lnTo>
                    <a:pt x="890919" y="569964"/>
                  </a:lnTo>
                  <a:lnTo>
                    <a:pt x="897970" y="552148"/>
                  </a:lnTo>
                  <a:cubicBezTo>
                    <a:pt x="907999" y="535158"/>
                    <a:pt x="920728" y="523830"/>
                    <a:pt x="934928" y="515544"/>
                  </a:cubicBezTo>
                  <a:lnTo>
                    <a:pt x="936766" y="514807"/>
                  </a:lnTo>
                  <a:lnTo>
                    <a:pt x="915171" y="486443"/>
                  </a:lnTo>
                  <a:cubicBezTo>
                    <a:pt x="909126" y="478093"/>
                    <a:pt x="900057" y="458259"/>
                    <a:pt x="916682" y="455127"/>
                  </a:cubicBezTo>
                  <a:cubicBezTo>
                    <a:pt x="919201" y="455127"/>
                    <a:pt x="921721" y="456692"/>
                    <a:pt x="921721" y="459303"/>
                  </a:cubicBezTo>
                  <a:cubicBezTo>
                    <a:pt x="922225" y="471306"/>
                    <a:pt x="928774" y="478614"/>
                    <a:pt x="934819" y="489054"/>
                  </a:cubicBezTo>
                  <a:lnTo>
                    <a:pt x="946850" y="510762"/>
                  </a:lnTo>
                  <a:lnTo>
                    <a:pt x="980711" y="497185"/>
                  </a:lnTo>
                  <a:lnTo>
                    <a:pt x="993462" y="492905"/>
                  </a:lnTo>
                  <a:lnTo>
                    <a:pt x="983023" y="456378"/>
                  </a:lnTo>
                  <a:cubicBezTo>
                    <a:pt x="978334" y="448248"/>
                    <a:pt x="972606" y="437576"/>
                    <a:pt x="980939" y="429445"/>
                  </a:cubicBezTo>
                  <a:cubicBezTo>
                    <a:pt x="982502" y="427921"/>
                    <a:pt x="984585" y="427921"/>
                    <a:pt x="986667" y="428938"/>
                  </a:cubicBezTo>
                  <a:cubicBezTo>
                    <a:pt x="997084" y="434020"/>
                    <a:pt x="1001251" y="452821"/>
                    <a:pt x="1004896" y="462983"/>
                  </a:cubicBezTo>
                  <a:lnTo>
                    <a:pt x="1006293" y="488599"/>
                  </a:lnTo>
                  <a:lnTo>
                    <a:pt x="1027939" y="481336"/>
                  </a:lnTo>
                  <a:lnTo>
                    <a:pt x="1064316" y="455724"/>
                  </a:lnTo>
                  <a:lnTo>
                    <a:pt x="1055668" y="423947"/>
                  </a:lnTo>
                  <a:cubicBezTo>
                    <a:pt x="1051988" y="412201"/>
                    <a:pt x="1045155" y="398922"/>
                    <a:pt x="1049360" y="386664"/>
                  </a:cubicBezTo>
                  <a:cubicBezTo>
                    <a:pt x="1050412" y="383088"/>
                    <a:pt x="1054092" y="382579"/>
                    <a:pt x="1056720" y="384621"/>
                  </a:cubicBezTo>
                  <a:cubicBezTo>
                    <a:pt x="1067760" y="393304"/>
                    <a:pt x="1069337" y="409647"/>
                    <a:pt x="1072492" y="422415"/>
                  </a:cubicBezTo>
                  <a:lnTo>
                    <a:pt x="1076486" y="444923"/>
                  </a:lnTo>
                  <a:lnTo>
                    <a:pt x="1138927" y="381722"/>
                  </a:lnTo>
                  <a:lnTo>
                    <a:pt x="1150433" y="374668"/>
                  </a:lnTo>
                  <a:lnTo>
                    <a:pt x="1144115" y="363050"/>
                  </a:lnTo>
                  <a:cubicBezTo>
                    <a:pt x="1131680" y="339325"/>
                    <a:pt x="1114656" y="300961"/>
                    <a:pt x="1139523" y="300961"/>
                  </a:cubicBezTo>
                  <a:cubicBezTo>
                    <a:pt x="1141564" y="300961"/>
                    <a:pt x="1143095" y="302500"/>
                    <a:pt x="1143605" y="304550"/>
                  </a:cubicBezTo>
                  <a:cubicBezTo>
                    <a:pt x="1143605" y="311730"/>
                    <a:pt x="1143095" y="317371"/>
                    <a:pt x="1145135" y="324037"/>
                  </a:cubicBezTo>
                  <a:cubicBezTo>
                    <a:pt x="1147175" y="329165"/>
                    <a:pt x="1149726" y="334294"/>
                    <a:pt x="1151767" y="339422"/>
                  </a:cubicBezTo>
                  <a:lnTo>
                    <a:pt x="1162261" y="367418"/>
                  </a:lnTo>
                  <a:lnTo>
                    <a:pt x="1180473" y="356251"/>
                  </a:lnTo>
                  <a:lnTo>
                    <a:pt x="1202102" y="350584"/>
                  </a:lnTo>
                  <a:lnTo>
                    <a:pt x="1195085" y="312711"/>
                  </a:lnTo>
                  <a:cubicBezTo>
                    <a:pt x="1197138" y="302450"/>
                    <a:pt x="1203298" y="290138"/>
                    <a:pt x="1214591" y="289625"/>
                  </a:cubicBezTo>
                  <a:close/>
                  <a:moveTo>
                    <a:pt x="999583" y="602"/>
                  </a:moveTo>
                  <a:cubicBezTo>
                    <a:pt x="1373042" y="-12169"/>
                    <a:pt x="1736558" y="179060"/>
                    <a:pt x="1932323" y="505371"/>
                  </a:cubicBezTo>
                  <a:cubicBezTo>
                    <a:pt x="2155541" y="876754"/>
                    <a:pt x="2119024" y="1361301"/>
                    <a:pt x="1845402" y="1696677"/>
                  </a:cubicBezTo>
                  <a:cubicBezTo>
                    <a:pt x="1570752" y="2034625"/>
                    <a:pt x="1097572" y="2166307"/>
                    <a:pt x="687140" y="2017651"/>
                  </a:cubicBezTo>
                  <a:cubicBezTo>
                    <a:pt x="276708" y="1868995"/>
                    <a:pt x="3600" y="1473950"/>
                    <a:pt x="0" y="1039298"/>
                  </a:cubicBezTo>
                  <a:cubicBezTo>
                    <a:pt x="0" y="1062960"/>
                    <a:pt x="37032" y="1062960"/>
                    <a:pt x="37546" y="1039298"/>
                  </a:cubicBezTo>
                  <a:cubicBezTo>
                    <a:pt x="41146" y="1510986"/>
                    <a:pt x="375973" y="1928663"/>
                    <a:pt x="840923" y="2022280"/>
                  </a:cubicBezTo>
                  <a:cubicBezTo>
                    <a:pt x="1253413" y="2106124"/>
                    <a:pt x="1683904" y="1915289"/>
                    <a:pt x="1900435" y="1554708"/>
                  </a:cubicBezTo>
                  <a:cubicBezTo>
                    <a:pt x="2116966" y="1193098"/>
                    <a:pt x="2080449" y="718839"/>
                    <a:pt x="1808885" y="395808"/>
                  </a:cubicBezTo>
                  <a:cubicBezTo>
                    <a:pt x="1540407" y="75348"/>
                    <a:pt x="1090372" y="-45531"/>
                    <a:pt x="696912" y="96438"/>
                  </a:cubicBezTo>
                  <a:cubicBezTo>
                    <a:pt x="302424" y="238921"/>
                    <a:pt x="40632" y="622135"/>
                    <a:pt x="37546" y="1039298"/>
                  </a:cubicBezTo>
                  <a:cubicBezTo>
                    <a:pt x="37032" y="1015637"/>
                    <a:pt x="0" y="1015637"/>
                    <a:pt x="0" y="1039298"/>
                  </a:cubicBezTo>
                  <a:cubicBezTo>
                    <a:pt x="4115" y="548579"/>
                    <a:pt x="354371" y="112384"/>
                    <a:pt x="839380" y="18766"/>
                  </a:cubicBezTo>
                  <a:cubicBezTo>
                    <a:pt x="892677" y="8415"/>
                    <a:pt x="946232" y="2427"/>
                    <a:pt x="999583" y="602"/>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3" name="Freeform 896">
              <a:extLst>
                <a:ext uri="{FF2B5EF4-FFF2-40B4-BE49-F238E27FC236}">
                  <a16:creationId xmlns:a16="http://schemas.microsoft.com/office/drawing/2014/main" id="{5C447D31-AB44-784A-908F-E22393775A8A}"/>
                </a:ext>
              </a:extLst>
            </p:cNvPr>
            <p:cNvSpPr>
              <a:spLocks/>
            </p:cNvSpPr>
            <p:nvPr/>
          </p:nvSpPr>
          <p:spPr bwMode="auto">
            <a:xfrm>
              <a:off x="9799117" y="2852936"/>
              <a:ext cx="257323" cy="793748"/>
            </a:xfrm>
            <a:custGeom>
              <a:avLst/>
              <a:gdLst/>
              <a:ahLst/>
              <a:cxnLst/>
              <a:rect l="0" t="0" r="r" b="b"/>
              <a:pathLst>
                <a:path w="310951" h="959170">
                  <a:moveTo>
                    <a:pt x="82186" y="869133"/>
                  </a:moveTo>
                  <a:cubicBezTo>
                    <a:pt x="83253" y="869847"/>
                    <a:pt x="82542" y="871274"/>
                    <a:pt x="81120" y="870917"/>
                  </a:cubicBezTo>
                  <a:cubicBezTo>
                    <a:pt x="78455" y="870560"/>
                    <a:pt x="75167" y="871452"/>
                    <a:pt x="72679" y="873236"/>
                  </a:cubicBezTo>
                  <a:lnTo>
                    <a:pt x="72458" y="873701"/>
                  </a:lnTo>
                  <a:lnTo>
                    <a:pt x="69391" y="873771"/>
                  </a:lnTo>
                  <a:cubicBezTo>
                    <a:pt x="67970" y="874841"/>
                    <a:pt x="69391" y="877338"/>
                    <a:pt x="71168" y="876268"/>
                  </a:cubicBezTo>
                  <a:lnTo>
                    <a:pt x="71236" y="876274"/>
                  </a:lnTo>
                  <a:lnTo>
                    <a:pt x="69036" y="880906"/>
                  </a:lnTo>
                  <a:cubicBezTo>
                    <a:pt x="69214" y="883581"/>
                    <a:pt x="70724" y="885811"/>
                    <a:pt x="72768" y="887238"/>
                  </a:cubicBezTo>
                  <a:lnTo>
                    <a:pt x="78729" y="888542"/>
                  </a:lnTo>
                  <a:lnTo>
                    <a:pt x="78277" y="890538"/>
                  </a:lnTo>
                  <a:cubicBezTo>
                    <a:pt x="78632" y="890181"/>
                    <a:pt x="79343" y="889467"/>
                    <a:pt x="79699" y="888754"/>
                  </a:cubicBezTo>
                  <a:lnTo>
                    <a:pt x="78729" y="888542"/>
                  </a:lnTo>
                  <a:lnTo>
                    <a:pt x="81299" y="877192"/>
                  </a:lnTo>
                  <a:lnTo>
                    <a:pt x="82897" y="877338"/>
                  </a:lnTo>
                  <a:lnTo>
                    <a:pt x="81831" y="874841"/>
                  </a:lnTo>
                  <a:lnTo>
                    <a:pt x="81299" y="877192"/>
                  </a:lnTo>
                  <a:lnTo>
                    <a:pt x="71236" y="876274"/>
                  </a:lnTo>
                  <a:lnTo>
                    <a:pt x="72458" y="873701"/>
                  </a:lnTo>
                  <a:lnTo>
                    <a:pt x="85030" y="873414"/>
                  </a:lnTo>
                  <a:cubicBezTo>
                    <a:pt x="85741" y="873771"/>
                    <a:pt x="86451" y="874841"/>
                    <a:pt x="86096" y="875911"/>
                  </a:cubicBezTo>
                  <a:cubicBezTo>
                    <a:pt x="85385" y="881262"/>
                    <a:pt x="83964" y="886613"/>
                    <a:pt x="83253" y="891608"/>
                  </a:cubicBezTo>
                  <a:cubicBezTo>
                    <a:pt x="82897" y="892678"/>
                    <a:pt x="82186" y="893392"/>
                    <a:pt x="81120" y="893748"/>
                  </a:cubicBezTo>
                  <a:cubicBezTo>
                    <a:pt x="72946" y="896246"/>
                    <a:pt x="63349" y="889824"/>
                    <a:pt x="63349" y="880549"/>
                  </a:cubicBezTo>
                  <a:cubicBezTo>
                    <a:pt x="62994" y="871274"/>
                    <a:pt x="74012" y="864852"/>
                    <a:pt x="82186" y="869133"/>
                  </a:cubicBezTo>
                  <a:close/>
                  <a:moveTo>
                    <a:pt x="67813" y="784447"/>
                  </a:moveTo>
                  <a:lnTo>
                    <a:pt x="75519" y="785728"/>
                  </a:lnTo>
                  <a:cubicBezTo>
                    <a:pt x="76248" y="786814"/>
                    <a:pt x="75519" y="787900"/>
                    <a:pt x="74427" y="787538"/>
                  </a:cubicBezTo>
                  <a:lnTo>
                    <a:pt x="73252" y="787564"/>
                  </a:lnTo>
                  <a:lnTo>
                    <a:pt x="67813" y="784447"/>
                  </a:lnTo>
                  <a:close/>
                  <a:moveTo>
                    <a:pt x="67600" y="784325"/>
                  </a:moveTo>
                  <a:lnTo>
                    <a:pt x="67813" y="784447"/>
                  </a:lnTo>
                  <a:lnTo>
                    <a:pt x="67430" y="784384"/>
                  </a:lnTo>
                  <a:lnTo>
                    <a:pt x="67600" y="784325"/>
                  </a:lnTo>
                  <a:close/>
                  <a:moveTo>
                    <a:pt x="58634" y="782922"/>
                  </a:moveTo>
                  <a:lnTo>
                    <a:pt x="67430" y="784384"/>
                  </a:lnTo>
                  <a:lnTo>
                    <a:pt x="55129" y="788624"/>
                  </a:lnTo>
                  <a:cubicBezTo>
                    <a:pt x="54037" y="790073"/>
                    <a:pt x="55858" y="791883"/>
                    <a:pt x="57314" y="790797"/>
                  </a:cubicBezTo>
                  <a:lnTo>
                    <a:pt x="58571" y="790933"/>
                  </a:lnTo>
                  <a:lnTo>
                    <a:pt x="54037" y="799848"/>
                  </a:lnTo>
                  <a:cubicBezTo>
                    <a:pt x="55129" y="807452"/>
                    <a:pt x="62776" y="810348"/>
                    <a:pt x="69694" y="808176"/>
                  </a:cubicBezTo>
                  <a:cubicBezTo>
                    <a:pt x="76976" y="805641"/>
                    <a:pt x="79525" y="798038"/>
                    <a:pt x="74063" y="792607"/>
                  </a:cubicBezTo>
                  <a:lnTo>
                    <a:pt x="58571" y="790933"/>
                  </a:lnTo>
                  <a:lnTo>
                    <a:pt x="60136" y="787855"/>
                  </a:lnTo>
                  <a:lnTo>
                    <a:pt x="73252" y="787564"/>
                  </a:lnTo>
                  <a:lnTo>
                    <a:pt x="79525" y="791159"/>
                  </a:lnTo>
                  <a:cubicBezTo>
                    <a:pt x="86443" y="799848"/>
                    <a:pt x="79889" y="811072"/>
                    <a:pt x="69694" y="813969"/>
                  </a:cubicBezTo>
                  <a:cubicBezTo>
                    <a:pt x="58406" y="816865"/>
                    <a:pt x="47119" y="809262"/>
                    <a:pt x="48575" y="796952"/>
                  </a:cubicBezTo>
                  <a:cubicBezTo>
                    <a:pt x="49122" y="790616"/>
                    <a:pt x="53309" y="785366"/>
                    <a:pt x="58634" y="782922"/>
                  </a:cubicBezTo>
                  <a:close/>
                  <a:moveTo>
                    <a:pt x="127034" y="719178"/>
                  </a:moveTo>
                  <a:cubicBezTo>
                    <a:pt x="127733" y="719888"/>
                    <a:pt x="127733" y="721309"/>
                    <a:pt x="126336" y="721309"/>
                  </a:cubicBezTo>
                  <a:cubicBezTo>
                    <a:pt x="121795" y="721309"/>
                    <a:pt x="116207" y="725215"/>
                    <a:pt x="117255" y="730541"/>
                  </a:cubicBezTo>
                  <a:lnTo>
                    <a:pt x="123874" y="735656"/>
                  </a:lnTo>
                  <a:lnTo>
                    <a:pt x="124240" y="738708"/>
                  </a:lnTo>
                  <a:cubicBezTo>
                    <a:pt x="124939" y="738353"/>
                    <a:pt x="125288" y="737643"/>
                    <a:pt x="125986" y="737288"/>
                  </a:cubicBezTo>
                  <a:lnTo>
                    <a:pt x="123874" y="735656"/>
                  </a:lnTo>
                  <a:lnTo>
                    <a:pt x="122494" y="724149"/>
                  </a:lnTo>
                  <a:cubicBezTo>
                    <a:pt x="122494" y="723794"/>
                    <a:pt x="123192" y="723439"/>
                    <a:pt x="123192" y="723794"/>
                  </a:cubicBezTo>
                  <a:cubicBezTo>
                    <a:pt x="124240" y="728766"/>
                    <a:pt x="125986" y="733382"/>
                    <a:pt x="127034" y="738353"/>
                  </a:cubicBezTo>
                  <a:cubicBezTo>
                    <a:pt x="127383" y="739063"/>
                    <a:pt x="127034" y="739774"/>
                    <a:pt x="126336" y="740129"/>
                  </a:cubicBezTo>
                  <a:cubicBezTo>
                    <a:pt x="119350" y="742259"/>
                    <a:pt x="110968" y="737643"/>
                    <a:pt x="110619" y="729831"/>
                  </a:cubicBezTo>
                  <a:cubicBezTo>
                    <a:pt x="110619" y="721309"/>
                    <a:pt x="119350" y="715627"/>
                    <a:pt x="127034" y="719178"/>
                  </a:cubicBezTo>
                  <a:close/>
                  <a:moveTo>
                    <a:pt x="115770" y="617172"/>
                  </a:moveTo>
                  <a:cubicBezTo>
                    <a:pt x="118538" y="618781"/>
                    <a:pt x="121030" y="621630"/>
                    <a:pt x="121953" y="623836"/>
                  </a:cubicBezTo>
                  <a:cubicBezTo>
                    <a:pt x="124538" y="629350"/>
                    <a:pt x="124169" y="636703"/>
                    <a:pt x="118262" y="640379"/>
                  </a:cubicBezTo>
                  <a:cubicBezTo>
                    <a:pt x="106817" y="646997"/>
                    <a:pt x="93157" y="627880"/>
                    <a:pt x="104602" y="620160"/>
                  </a:cubicBezTo>
                  <a:cubicBezTo>
                    <a:pt x="105709" y="619424"/>
                    <a:pt x="106817" y="620527"/>
                    <a:pt x="105709" y="621630"/>
                  </a:cubicBezTo>
                  <a:cubicBezTo>
                    <a:pt x="100541" y="627880"/>
                    <a:pt x="110509" y="642217"/>
                    <a:pt x="116785" y="634865"/>
                  </a:cubicBezTo>
                  <a:cubicBezTo>
                    <a:pt x="119000" y="631924"/>
                    <a:pt x="117523" y="627512"/>
                    <a:pt x="115677" y="624571"/>
                  </a:cubicBezTo>
                  <a:cubicBezTo>
                    <a:pt x="113462" y="621630"/>
                    <a:pt x="110878" y="621998"/>
                    <a:pt x="108294" y="620527"/>
                  </a:cubicBezTo>
                  <a:cubicBezTo>
                    <a:pt x="107186" y="619792"/>
                    <a:pt x="107186" y="618689"/>
                    <a:pt x="107924" y="617954"/>
                  </a:cubicBezTo>
                  <a:cubicBezTo>
                    <a:pt x="109955" y="615197"/>
                    <a:pt x="113001" y="615564"/>
                    <a:pt x="115770" y="617172"/>
                  </a:cubicBezTo>
                  <a:close/>
                  <a:moveTo>
                    <a:pt x="132062" y="575927"/>
                  </a:moveTo>
                  <a:cubicBezTo>
                    <a:pt x="137038" y="577370"/>
                    <a:pt x="140947" y="581339"/>
                    <a:pt x="141658" y="586390"/>
                  </a:cubicBezTo>
                  <a:cubicBezTo>
                    <a:pt x="142013" y="591080"/>
                    <a:pt x="140592" y="597214"/>
                    <a:pt x="135616" y="597935"/>
                  </a:cubicBezTo>
                  <a:cubicBezTo>
                    <a:pt x="127087" y="599378"/>
                    <a:pt x="118557" y="584947"/>
                    <a:pt x="127797" y="580257"/>
                  </a:cubicBezTo>
                  <a:cubicBezTo>
                    <a:pt x="128508" y="579535"/>
                    <a:pt x="129930" y="580617"/>
                    <a:pt x="129219" y="581339"/>
                  </a:cubicBezTo>
                  <a:cubicBezTo>
                    <a:pt x="127087" y="585308"/>
                    <a:pt x="128508" y="593967"/>
                    <a:pt x="134195" y="593967"/>
                  </a:cubicBezTo>
                  <a:cubicBezTo>
                    <a:pt x="137749" y="593967"/>
                    <a:pt x="138104" y="589276"/>
                    <a:pt x="137749" y="586751"/>
                  </a:cubicBezTo>
                  <a:cubicBezTo>
                    <a:pt x="137393" y="582782"/>
                    <a:pt x="135261" y="579174"/>
                    <a:pt x="131351" y="577731"/>
                  </a:cubicBezTo>
                  <a:cubicBezTo>
                    <a:pt x="130641" y="577370"/>
                    <a:pt x="130996" y="575927"/>
                    <a:pt x="132062" y="575927"/>
                  </a:cubicBezTo>
                  <a:close/>
                  <a:moveTo>
                    <a:pt x="178431" y="383549"/>
                  </a:moveTo>
                  <a:cubicBezTo>
                    <a:pt x="172297" y="382514"/>
                    <a:pt x="165893" y="383414"/>
                    <a:pt x="157956" y="386475"/>
                  </a:cubicBezTo>
                  <a:lnTo>
                    <a:pt x="138948" y="394530"/>
                  </a:lnTo>
                  <a:lnTo>
                    <a:pt x="159436" y="406964"/>
                  </a:lnTo>
                  <a:cubicBezTo>
                    <a:pt x="169988" y="407496"/>
                    <a:pt x="181663" y="404393"/>
                    <a:pt x="194954" y="402619"/>
                  </a:cubicBezTo>
                  <a:cubicBezTo>
                    <a:pt x="200342" y="401910"/>
                    <a:pt x="206359" y="401555"/>
                    <a:pt x="211433" y="402797"/>
                  </a:cubicBezTo>
                  <a:lnTo>
                    <a:pt x="213327" y="404504"/>
                  </a:lnTo>
                  <a:lnTo>
                    <a:pt x="214176" y="400799"/>
                  </a:lnTo>
                  <a:lnTo>
                    <a:pt x="197283" y="392235"/>
                  </a:lnTo>
                  <a:cubicBezTo>
                    <a:pt x="190427" y="387555"/>
                    <a:pt x="184565" y="384584"/>
                    <a:pt x="178431" y="383549"/>
                  </a:cubicBezTo>
                  <a:close/>
                  <a:moveTo>
                    <a:pt x="162864" y="327420"/>
                  </a:moveTo>
                  <a:cubicBezTo>
                    <a:pt x="167129" y="323869"/>
                    <a:pt x="174949" y="323514"/>
                    <a:pt x="178148" y="329196"/>
                  </a:cubicBezTo>
                  <a:cubicBezTo>
                    <a:pt x="181702" y="334878"/>
                    <a:pt x="178858" y="344465"/>
                    <a:pt x="172816" y="347661"/>
                  </a:cubicBezTo>
                  <a:cubicBezTo>
                    <a:pt x="167840" y="350147"/>
                    <a:pt x="160021" y="348372"/>
                    <a:pt x="158955" y="341980"/>
                  </a:cubicBezTo>
                  <a:cubicBezTo>
                    <a:pt x="158244" y="337718"/>
                    <a:pt x="162509" y="330971"/>
                    <a:pt x="167485" y="333102"/>
                  </a:cubicBezTo>
                  <a:cubicBezTo>
                    <a:pt x="168196" y="333812"/>
                    <a:pt x="168196" y="334878"/>
                    <a:pt x="167485" y="335233"/>
                  </a:cubicBezTo>
                  <a:cubicBezTo>
                    <a:pt x="165352" y="336653"/>
                    <a:pt x="163220" y="338074"/>
                    <a:pt x="163575" y="340914"/>
                  </a:cubicBezTo>
                  <a:cubicBezTo>
                    <a:pt x="164286" y="345531"/>
                    <a:pt x="169973" y="344821"/>
                    <a:pt x="172816" y="342690"/>
                  </a:cubicBezTo>
                  <a:cubicBezTo>
                    <a:pt x="179925" y="336653"/>
                    <a:pt x="173527" y="323514"/>
                    <a:pt x="164641" y="329551"/>
                  </a:cubicBezTo>
                  <a:cubicBezTo>
                    <a:pt x="163575" y="330261"/>
                    <a:pt x="161798" y="328486"/>
                    <a:pt x="162864" y="327420"/>
                  </a:cubicBezTo>
                  <a:close/>
                  <a:moveTo>
                    <a:pt x="218569" y="293722"/>
                  </a:moveTo>
                  <a:cubicBezTo>
                    <a:pt x="224431" y="297419"/>
                    <a:pt x="227728" y="304812"/>
                    <a:pt x="225163" y="311097"/>
                  </a:cubicBezTo>
                  <a:cubicBezTo>
                    <a:pt x="222599" y="317382"/>
                    <a:pt x="215272" y="319970"/>
                    <a:pt x="209410" y="318491"/>
                  </a:cubicBezTo>
                  <a:cubicBezTo>
                    <a:pt x="203183" y="316273"/>
                    <a:pt x="199519" y="309618"/>
                    <a:pt x="202450" y="303334"/>
                  </a:cubicBezTo>
                  <a:cubicBezTo>
                    <a:pt x="204648" y="298898"/>
                    <a:pt x="212708" y="293722"/>
                    <a:pt x="216737" y="298898"/>
                  </a:cubicBezTo>
                  <a:cubicBezTo>
                    <a:pt x="217836" y="299637"/>
                    <a:pt x="217470" y="301116"/>
                    <a:pt x="216005" y="301116"/>
                  </a:cubicBezTo>
                  <a:cubicBezTo>
                    <a:pt x="212341" y="301485"/>
                    <a:pt x="209410" y="301855"/>
                    <a:pt x="207579" y="305552"/>
                  </a:cubicBezTo>
                  <a:cubicBezTo>
                    <a:pt x="205747" y="309988"/>
                    <a:pt x="208678" y="313315"/>
                    <a:pt x="212708" y="314055"/>
                  </a:cubicBezTo>
                  <a:cubicBezTo>
                    <a:pt x="224431" y="315903"/>
                    <a:pt x="224431" y="300746"/>
                    <a:pt x="217470" y="295201"/>
                  </a:cubicBezTo>
                  <a:cubicBezTo>
                    <a:pt x="216737" y="294461"/>
                    <a:pt x="217836" y="293352"/>
                    <a:pt x="218569" y="293722"/>
                  </a:cubicBezTo>
                  <a:close/>
                  <a:moveTo>
                    <a:pt x="181202" y="258734"/>
                  </a:moveTo>
                  <a:cubicBezTo>
                    <a:pt x="190727" y="250489"/>
                    <a:pt x="203916" y="268413"/>
                    <a:pt x="194391" y="275941"/>
                  </a:cubicBezTo>
                  <a:cubicBezTo>
                    <a:pt x="185232" y="283469"/>
                    <a:pt x="170944" y="268771"/>
                    <a:pt x="179004" y="260168"/>
                  </a:cubicBezTo>
                  <a:cubicBezTo>
                    <a:pt x="180103" y="258734"/>
                    <a:pt x="181935" y="260526"/>
                    <a:pt x="180836" y="261602"/>
                  </a:cubicBezTo>
                  <a:cubicBezTo>
                    <a:pt x="176439" y="267696"/>
                    <a:pt x="187064" y="278450"/>
                    <a:pt x="192193" y="272356"/>
                  </a:cubicBezTo>
                  <a:cubicBezTo>
                    <a:pt x="196955" y="266979"/>
                    <a:pt x="187796" y="258734"/>
                    <a:pt x="182301" y="260168"/>
                  </a:cubicBezTo>
                  <a:cubicBezTo>
                    <a:pt x="181202" y="260526"/>
                    <a:pt x="180103" y="259451"/>
                    <a:pt x="181202" y="258734"/>
                  </a:cubicBezTo>
                  <a:close/>
                  <a:moveTo>
                    <a:pt x="208035" y="37822"/>
                  </a:moveTo>
                  <a:lnTo>
                    <a:pt x="204621" y="52912"/>
                  </a:lnTo>
                  <a:cubicBezTo>
                    <a:pt x="198851" y="77386"/>
                    <a:pt x="193441" y="101500"/>
                    <a:pt x="188031" y="125974"/>
                  </a:cubicBezTo>
                  <a:lnTo>
                    <a:pt x="128980" y="383024"/>
                  </a:lnTo>
                  <a:lnTo>
                    <a:pt x="130174" y="383234"/>
                  </a:lnTo>
                  <a:cubicBezTo>
                    <a:pt x="133422" y="387915"/>
                    <a:pt x="156513" y="373873"/>
                    <a:pt x="162285" y="372433"/>
                  </a:cubicBezTo>
                  <a:cubicBezTo>
                    <a:pt x="169862" y="370272"/>
                    <a:pt x="177439" y="369552"/>
                    <a:pt x="185016" y="371713"/>
                  </a:cubicBezTo>
                  <a:cubicBezTo>
                    <a:pt x="191510" y="373513"/>
                    <a:pt x="200259" y="376573"/>
                    <a:pt x="208016" y="380849"/>
                  </a:cubicBezTo>
                  <a:lnTo>
                    <a:pt x="216805" y="389318"/>
                  </a:lnTo>
                  <a:lnTo>
                    <a:pt x="283963" y="96101"/>
                  </a:lnTo>
                  <a:cubicBezTo>
                    <a:pt x="285586" y="89083"/>
                    <a:pt x="288832" y="80265"/>
                    <a:pt x="291491" y="71402"/>
                  </a:cubicBezTo>
                  <a:lnTo>
                    <a:pt x="293724" y="57507"/>
                  </a:lnTo>
                  <a:lnTo>
                    <a:pt x="278780" y="59854"/>
                  </a:lnTo>
                  <a:cubicBezTo>
                    <a:pt x="264963" y="59809"/>
                    <a:pt x="250243" y="56381"/>
                    <a:pt x="241935" y="53856"/>
                  </a:cubicBezTo>
                  <a:cubicBezTo>
                    <a:pt x="235252" y="51871"/>
                    <a:pt x="223061" y="48083"/>
                    <a:pt x="213172" y="42220"/>
                  </a:cubicBezTo>
                  <a:lnTo>
                    <a:pt x="208035" y="37822"/>
                  </a:lnTo>
                  <a:close/>
                  <a:moveTo>
                    <a:pt x="229145" y="15374"/>
                  </a:moveTo>
                  <a:cubicBezTo>
                    <a:pt x="221097" y="15859"/>
                    <a:pt x="215385" y="17956"/>
                    <a:pt x="214482" y="22105"/>
                  </a:cubicBezTo>
                  <a:cubicBezTo>
                    <a:pt x="211772" y="34012"/>
                    <a:pt x="255797" y="48557"/>
                    <a:pt x="281484" y="47018"/>
                  </a:cubicBezTo>
                  <a:lnTo>
                    <a:pt x="292682" y="42063"/>
                  </a:lnTo>
                  <a:lnTo>
                    <a:pt x="283957" y="28550"/>
                  </a:lnTo>
                  <a:lnTo>
                    <a:pt x="279301" y="26004"/>
                  </a:lnTo>
                  <a:lnTo>
                    <a:pt x="257829" y="18317"/>
                  </a:lnTo>
                  <a:cubicBezTo>
                    <a:pt x="247579" y="16017"/>
                    <a:pt x="237194" y="14889"/>
                    <a:pt x="229145" y="15374"/>
                  </a:cubicBezTo>
                  <a:close/>
                  <a:moveTo>
                    <a:pt x="236358" y="5"/>
                  </a:moveTo>
                  <a:cubicBezTo>
                    <a:pt x="251415" y="185"/>
                    <a:pt x="267373" y="4504"/>
                    <a:pt x="278553" y="9003"/>
                  </a:cubicBezTo>
                  <a:lnTo>
                    <a:pt x="287124" y="15190"/>
                  </a:lnTo>
                  <a:lnTo>
                    <a:pt x="290339" y="16423"/>
                  </a:lnTo>
                  <a:cubicBezTo>
                    <a:pt x="301989" y="22196"/>
                    <a:pt x="311471" y="30404"/>
                    <a:pt x="310929" y="41949"/>
                  </a:cubicBezTo>
                  <a:lnTo>
                    <a:pt x="309423" y="43474"/>
                  </a:lnTo>
                  <a:lnTo>
                    <a:pt x="306866" y="36673"/>
                  </a:lnTo>
                  <a:lnTo>
                    <a:pt x="305675" y="37071"/>
                  </a:lnTo>
                  <a:lnTo>
                    <a:pt x="307889" y="45026"/>
                  </a:lnTo>
                  <a:lnTo>
                    <a:pt x="309423" y="43474"/>
                  </a:lnTo>
                  <a:lnTo>
                    <a:pt x="310207" y="45557"/>
                  </a:lnTo>
                  <a:lnTo>
                    <a:pt x="308479" y="47144"/>
                  </a:lnTo>
                  <a:lnTo>
                    <a:pt x="308757" y="48143"/>
                  </a:lnTo>
                  <a:cubicBezTo>
                    <a:pt x="308397" y="63889"/>
                    <a:pt x="300913" y="82065"/>
                    <a:pt x="296225" y="101860"/>
                  </a:cubicBezTo>
                  <a:cubicBezTo>
                    <a:pt x="255472" y="279657"/>
                    <a:pt x="214719" y="457453"/>
                    <a:pt x="173966" y="635249"/>
                  </a:cubicBezTo>
                  <a:cubicBezTo>
                    <a:pt x="156294" y="710831"/>
                    <a:pt x="138983" y="787132"/>
                    <a:pt x="121672" y="863073"/>
                  </a:cubicBezTo>
                  <a:cubicBezTo>
                    <a:pt x="110492" y="912381"/>
                    <a:pt x="104001" y="956291"/>
                    <a:pt x="40527" y="959170"/>
                  </a:cubicBezTo>
                  <a:lnTo>
                    <a:pt x="39616" y="958285"/>
                  </a:lnTo>
                  <a:lnTo>
                    <a:pt x="46298" y="954356"/>
                  </a:lnTo>
                  <a:cubicBezTo>
                    <a:pt x="47019" y="951162"/>
                    <a:pt x="45757" y="947293"/>
                    <a:pt x="41970" y="945853"/>
                  </a:cubicBezTo>
                  <a:lnTo>
                    <a:pt x="41068" y="945344"/>
                  </a:lnTo>
                  <a:lnTo>
                    <a:pt x="80193" y="929550"/>
                  </a:lnTo>
                  <a:cubicBezTo>
                    <a:pt x="110267" y="901022"/>
                    <a:pt x="113107" y="841569"/>
                    <a:pt x="122033" y="802968"/>
                  </a:cubicBezTo>
                  <a:cubicBezTo>
                    <a:pt x="141508" y="718749"/>
                    <a:pt x="160622" y="634170"/>
                    <a:pt x="180097" y="549590"/>
                  </a:cubicBezTo>
                  <a:lnTo>
                    <a:pt x="210795" y="415559"/>
                  </a:lnTo>
                  <a:lnTo>
                    <a:pt x="207167" y="415032"/>
                  </a:lnTo>
                  <a:cubicBezTo>
                    <a:pt x="198187" y="413614"/>
                    <a:pt x="190284" y="415387"/>
                    <a:pt x="181663" y="416806"/>
                  </a:cubicBezTo>
                  <a:cubicBezTo>
                    <a:pt x="171605" y="418579"/>
                    <a:pt x="162265" y="419998"/>
                    <a:pt x="152566" y="417515"/>
                  </a:cubicBezTo>
                  <a:cubicBezTo>
                    <a:pt x="146101" y="416274"/>
                    <a:pt x="139186" y="413259"/>
                    <a:pt x="134022" y="408737"/>
                  </a:cubicBezTo>
                  <a:lnTo>
                    <a:pt x="126768" y="392652"/>
                  </a:lnTo>
                  <a:lnTo>
                    <a:pt x="78395" y="603217"/>
                  </a:lnTo>
                  <a:cubicBezTo>
                    <a:pt x="62166" y="673040"/>
                    <a:pt x="46298" y="743223"/>
                    <a:pt x="30068" y="813046"/>
                  </a:cubicBezTo>
                  <a:lnTo>
                    <a:pt x="15820" y="871533"/>
                  </a:lnTo>
                  <a:lnTo>
                    <a:pt x="36155" y="887761"/>
                  </a:lnTo>
                  <a:cubicBezTo>
                    <a:pt x="37234" y="888473"/>
                    <a:pt x="36155" y="889896"/>
                    <a:pt x="34715" y="889896"/>
                  </a:cubicBezTo>
                  <a:lnTo>
                    <a:pt x="14777" y="875813"/>
                  </a:lnTo>
                  <a:lnTo>
                    <a:pt x="14724" y="876031"/>
                  </a:lnTo>
                  <a:lnTo>
                    <a:pt x="14104" y="895760"/>
                  </a:lnTo>
                  <a:lnTo>
                    <a:pt x="21891" y="903873"/>
                  </a:lnTo>
                  <a:cubicBezTo>
                    <a:pt x="25538" y="906449"/>
                    <a:pt x="30279" y="907922"/>
                    <a:pt x="31738" y="911603"/>
                  </a:cubicBezTo>
                  <a:cubicBezTo>
                    <a:pt x="32467" y="912707"/>
                    <a:pt x="31738" y="913812"/>
                    <a:pt x="30644" y="914180"/>
                  </a:cubicBezTo>
                  <a:cubicBezTo>
                    <a:pt x="25903" y="915284"/>
                    <a:pt x="21526" y="911235"/>
                    <a:pt x="17879" y="908290"/>
                  </a:cubicBezTo>
                  <a:lnTo>
                    <a:pt x="13877" y="902997"/>
                  </a:lnTo>
                  <a:lnTo>
                    <a:pt x="13647" y="910324"/>
                  </a:lnTo>
                  <a:cubicBezTo>
                    <a:pt x="15165" y="920868"/>
                    <a:pt x="18941" y="930126"/>
                    <a:pt x="26119" y="936899"/>
                  </a:cubicBezTo>
                  <a:lnTo>
                    <a:pt x="41068" y="945344"/>
                  </a:lnTo>
                  <a:lnTo>
                    <a:pt x="39806" y="945853"/>
                  </a:lnTo>
                  <a:cubicBezTo>
                    <a:pt x="35659" y="946033"/>
                    <a:pt x="33765" y="949452"/>
                    <a:pt x="33945" y="952782"/>
                  </a:cubicBezTo>
                  <a:lnTo>
                    <a:pt x="39616" y="958285"/>
                  </a:lnTo>
                  <a:lnTo>
                    <a:pt x="38724" y="958810"/>
                  </a:lnTo>
                  <a:cubicBezTo>
                    <a:pt x="-21143" y="940095"/>
                    <a:pt x="3741" y="869552"/>
                    <a:pt x="13479" y="827082"/>
                  </a:cubicBezTo>
                  <a:cubicBezTo>
                    <a:pt x="34036" y="737104"/>
                    <a:pt x="54592" y="646766"/>
                    <a:pt x="75510" y="556789"/>
                  </a:cubicBezTo>
                  <a:cubicBezTo>
                    <a:pt x="114099" y="387630"/>
                    <a:pt x="153049" y="218831"/>
                    <a:pt x="191638" y="50032"/>
                  </a:cubicBezTo>
                  <a:lnTo>
                    <a:pt x="198608" y="19994"/>
                  </a:lnTo>
                  <a:lnTo>
                    <a:pt x="198226" y="18137"/>
                  </a:lnTo>
                  <a:lnTo>
                    <a:pt x="199375" y="16688"/>
                  </a:lnTo>
                  <a:lnTo>
                    <a:pt x="199572" y="15841"/>
                  </a:lnTo>
                  <a:lnTo>
                    <a:pt x="200882" y="14790"/>
                  </a:lnTo>
                  <a:lnTo>
                    <a:pt x="207319" y="6676"/>
                  </a:lnTo>
                  <a:lnTo>
                    <a:pt x="212537" y="5437"/>
                  </a:lnTo>
                  <a:lnTo>
                    <a:pt x="215159" y="3334"/>
                  </a:lnTo>
                  <a:cubicBezTo>
                    <a:pt x="221526" y="860"/>
                    <a:pt x="228829" y="-85"/>
                    <a:pt x="236358" y="5"/>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4" name="Freeform 909">
              <a:extLst>
                <a:ext uri="{FF2B5EF4-FFF2-40B4-BE49-F238E27FC236}">
                  <a16:creationId xmlns:a16="http://schemas.microsoft.com/office/drawing/2014/main" id="{5C5322FD-DB7E-BC44-A67A-8293676D1612}"/>
                </a:ext>
              </a:extLst>
            </p:cNvPr>
            <p:cNvSpPr>
              <a:spLocks/>
            </p:cNvSpPr>
            <p:nvPr/>
          </p:nvSpPr>
          <p:spPr bwMode="auto">
            <a:xfrm>
              <a:off x="9336360" y="4097146"/>
              <a:ext cx="648072" cy="1047971"/>
            </a:xfrm>
            <a:custGeom>
              <a:avLst/>
              <a:gdLst/>
              <a:ahLst/>
              <a:cxnLst/>
              <a:rect l="0" t="0" r="r" b="b"/>
              <a:pathLst>
                <a:path w="680752" h="1100817">
                  <a:moveTo>
                    <a:pt x="209946" y="893475"/>
                  </a:moveTo>
                  <a:cubicBezTo>
                    <a:pt x="211364" y="893828"/>
                    <a:pt x="211719" y="895592"/>
                    <a:pt x="211010" y="896297"/>
                  </a:cubicBezTo>
                  <a:lnTo>
                    <a:pt x="210264" y="896957"/>
                  </a:lnTo>
                  <a:lnTo>
                    <a:pt x="202143" y="896297"/>
                  </a:lnTo>
                  <a:cubicBezTo>
                    <a:pt x="200370" y="897003"/>
                    <a:pt x="201789" y="900178"/>
                    <a:pt x="203917" y="899472"/>
                  </a:cubicBezTo>
                  <a:lnTo>
                    <a:pt x="206319" y="900445"/>
                  </a:lnTo>
                  <a:lnTo>
                    <a:pt x="201434" y="904764"/>
                  </a:lnTo>
                  <a:cubicBezTo>
                    <a:pt x="198597" y="907586"/>
                    <a:pt x="194696" y="914994"/>
                    <a:pt x="197888" y="918522"/>
                  </a:cubicBezTo>
                  <a:cubicBezTo>
                    <a:pt x="202143" y="922755"/>
                    <a:pt x="210300" y="914642"/>
                    <a:pt x="212073" y="910761"/>
                  </a:cubicBezTo>
                  <a:cubicBezTo>
                    <a:pt x="213137" y="908115"/>
                    <a:pt x="212783" y="904852"/>
                    <a:pt x="211320" y="902471"/>
                  </a:cubicBezTo>
                  <a:lnTo>
                    <a:pt x="206319" y="900445"/>
                  </a:lnTo>
                  <a:lnTo>
                    <a:pt x="210264" y="896957"/>
                  </a:lnTo>
                  <a:lnTo>
                    <a:pt x="213004" y="897179"/>
                  </a:lnTo>
                  <a:cubicBezTo>
                    <a:pt x="216152" y="899208"/>
                    <a:pt x="218457" y="902647"/>
                    <a:pt x="218812" y="906528"/>
                  </a:cubicBezTo>
                  <a:cubicBezTo>
                    <a:pt x="219521" y="916053"/>
                    <a:pt x="211010" y="925578"/>
                    <a:pt x="201789" y="926989"/>
                  </a:cubicBezTo>
                  <a:cubicBezTo>
                    <a:pt x="190440" y="929105"/>
                    <a:pt x="186539" y="917111"/>
                    <a:pt x="189731" y="908292"/>
                  </a:cubicBezTo>
                  <a:cubicBezTo>
                    <a:pt x="192568" y="899825"/>
                    <a:pt x="200370" y="891358"/>
                    <a:pt x="209946" y="893475"/>
                  </a:cubicBezTo>
                  <a:close/>
                  <a:moveTo>
                    <a:pt x="349785" y="817583"/>
                  </a:moveTo>
                  <a:lnTo>
                    <a:pt x="342329" y="820088"/>
                  </a:lnTo>
                  <a:lnTo>
                    <a:pt x="343623" y="817913"/>
                  </a:lnTo>
                  <a:lnTo>
                    <a:pt x="349785" y="817583"/>
                  </a:lnTo>
                  <a:close/>
                  <a:moveTo>
                    <a:pt x="365558" y="816737"/>
                  </a:moveTo>
                  <a:cubicBezTo>
                    <a:pt x="372627" y="818275"/>
                    <a:pt x="378464" y="822437"/>
                    <a:pt x="380106" y="831302"/>
                  </a:cubicBezTo>
                  <a:cubicBezTo>
                    <a:pt x="383024" y="845414"/>
                    <a:pt x="367701" y="855184"/>
                    <a:pt x="355662" y="858803"/>
                  </a:cubicBezTo>
                  <a:cubicBezTo>
                    <a:pt x="342893" y="862421"/>
                    <a:pt x="325381" y="856994"/>
                    <a:pt x="325016" y="841434"/>
                  </a:cubicBezTo>
                  <a:cubicBezTo>
                    <a:pt x="324834" y="834378"/>
                    <a:pt x="328391" y="827684"/>
                    <a:pt x="333727" y="822979"/>
                  </a:cubicBezTo>
                  <a:lnTo>
                    <a:pt x="342329" y="820088"/>
                  </a:lnTo>
                  <a:lnTo>
                    <a:pt x="340476" y="823206"/>
                  </a:lnTo>
                  <a:cubicBezTo>
                    <a:pt x="341069" y="825332"/>
                    <a:pt x="343076" y="827141"/>
                    <a:pt x="345812" y="826598"/>
                  </a:cubicBezTo>
                  <a:lnTo>
                    <a:pt x="349720" y="826329"/>
                  </a:lnTo>
                  <a:lnTo>
                    <a:pt x="339974" y="834197"/>
                  </a:lnTo>
                  <a:cubicBezTo>
                    <a:pt x="333407" y="843243"/>
                    <a:pt x="342163" y="849757"/>
                    <a:pt x="351284" y="847585"/>
                  </a:cubicBezTo>
                  <a:cubicBezTo>
                    <a:pt x="356756" y="846500"/>
                    <a:pt x="369161" y="841434"/>
                    <a:pt x="368796" y="834197"/>
                  </a:cubicBezTo>
                  <a:cubicBezTo>
                    <a:pt x="368796" y="828769"/>
                    <a:pt x="364600" y="826417"/>
                    <a:pt x="359630" y="825648"/>
                  </a:cubicBezTo>
                  <a:lnTo>
                    <a:pt x="349720" y="826329"/>
                  </a:lnTo>
                  <a:lnTo>
                    <a:pt x="355662" y="821532"/>
                  </a:lnTo>
                  <a:lnTo>
                    <a:pt x="353569" y="817380"/>
                  </a:lnTo>
                  <a:lnTo>
                    <a:pt x="365558" y="816737"/>
                  </a:lnTo>
                  <a:close/>
                  <a:moveTo>
                    <a:pt x="353108" y="816466"/>
                  </a:moveTo>
                  <a:lnTo>
                    <a:pt x="353569" y="817380"/>
                  </a:lnTo>
                  <a:lnTo>
                    <a:pt x="349785" y="817583"/>
                  </a:lnTo>
                  <a:lnTo>
                    <a:pt x="353108" y="816466"/>
                  </a:lnTo>
                  <a:close/>
                  <a:moveTo>
                    <a:pt x="573143" y="776185"/>
                  </a:moveTo>
                  <a:cubicBezTo>
                    <a:pt x="575687" y="775828"/>
                    <a:pt x="577686" y="776987"/>
                    <a:pt x="578503" y="778593"/>
                  </a:cubicBezTo>
                  <a:lnTo>
                    <a:pt x="578040" y="779959"/>
                  </a:lnTo>
                  <a:lnTo>
                    <a:pt x="572053" y="777255"/>
                  </a:lnTo>
                  <a:cubicBezTo>
                    <a:pt x="570963" y="777255"/>
                    <a:pt x="570599" y="779752"/>
                    <a:pt x="571689" y="780109"/>
                  </a:cubicBezTo>
                  <a:lnTo>
                    <a:pt x="575491" y="784578"/>
                  </a:lnTo>
                  <a:lnTo>
                    <a:pt x="566602" y="790811"/>
                  </a:lnTo>
                  <a:cubicBezTo>
                    <a:pt x="563694" y="795092"/>
                    <a:pt x="567692" y="798659"/>
                    <a:pt x="572053" y="797946"/>
                  </a:cubicBezTo>
                  <a:cubicBezTo>
                    <a:pt x="577504" y="797054"/>
                    <a:pt x="579775" y="793219"/>
                    <a:pt x="579503" y="789295"/>
                  </a:cubicBezTo>
                  <a:lnTo>
                    <a:pt x="575491" y="784578"/>
                  </a:lnTo>
                  <a:lnTo>
                    <a:pt x="576777" y="783676"/>
                  </a:lnTo>
                  <a:lnTo>
                    <a:pt x="578040" y="779959"/>
                  </a:lnTo>
                  <a:lnTo>
                    <a:pt x="581729" y="781625"/>
                  </a:lnTo>
                  <a:cubicBezTo>
                    <a:pt x="584318" y="784033"/>
                    <a:pt x="586044" y="787244"/>
                    <a:pt x="586226" y="790811"/>
                  </a:cubicBezTo>
                  <a:cubicBezTo>
                    <a:pt x="586226" y="798303"/>
                    <a:pt x="580048" y="804367"/>
                    <a:pt x="573143" y="805438"/>
                  </a:cubicBezTo>
                  <a:cubicBezTo>
                    <a:pt x="565511" y="806865"/>
                    <a:pt x="557153" y="802227"/>
                    <a:pt x="556790" y="794022"/>
                  </a:cubicBezTo>
                  <a:cubicBezTo>
                    <a:pt x="556426" y="785103"/>
                    <a:pt x="564785" y="777255"/>
                    <a:pt x="573143" y="776185"/>
                  </a:cubicBezTo>
                  <a:close/>
                  <a:moveTo>
                    <a:pt x="35709" y="741260"/>
                  </a:moveTo>
                  <a:cubicBezTo>
                    <a:pt x="37521" y="740903"/>
                    <a:pt x="38608" y="742330"/>
                    <a:pt x="37883" y="743757"/>
                  </a:cubicBezTo>
                  <a:lnTo>
                    <a:pt x="37736" y="744087"/>
                  </a:lnTo>
                  <a:lnTo>
                    <a:pt x="29548" y="745897"/>
                  </a:lnTo>
                  <a:cubicBezTo>
                    <a:pt x="27012" y="746968"/>
                    <a:pt x="29186" y="751605"/>
                    <a:pt x="31723" y="750535"/>
                  </a:cubicBezTo>
                  <a:lnTo>
                    <a:pt x="34754" y="750784"/>
                  </a:lnTo>
                  <a:lnTo>
                    <a:pt x="33534" y="753523"/>
                  </a:lnTo>
                  <a:cubicBezTo>
                    <a:pt x="32629" y="757135"/>
                    <a:pt x="33172" y="760345"/>
                    <a:pt x="37883" y="760881"/>
                  </a:cubicBezTo>
                  <a:cubicBezTo>
                    <a:pt x="41507" y="761594"/>
                    <a:pt x="47667" y="755529"/>
                    <a:pt x="44768" y="751605"/>
                  </a:cubicBezTo>
                  <a:lnTo>
                    <a:pt x="34754" y="750784"/>
                  </a:lnTo>
                  <a:lnTo>
                    <a:pt x="37736" y="744087"/>
                  </a:lnTo>
                  <a:lnTo>
                    <a:pt x="42050" y="743133"/>
                  </a:lnTo>
                  <a:cubicBezTo>
                    <a:pt x="46217" y="743311"/>
                    <a:pt x="50022" y="745006"/>
                    <a:pt x="52378" y="749465"/>
                  </a:cubicBezTo>
                  <a:cubicBezTo>
                    <a:pt x="56001" y="756600"/>
                    <a:pt x="49841" y="765518"/>
                    <a:pt x="42956" y="768372"/>
                  </a:cubicBezTo>
                  <a:cubicBezTo>
                    <a:pt x="34984" y="771940"/>
                    <a:pt x="26649" y="766945"/>
                    <a:pt x="24838" y="758740"/>
                  </a:cubicBezTo>
                  <a:cubicBezTo>
                    <a:pt x="23026" y="750892"/>
                    <a:pt x="27737" y="743043"/>
                    <a:pt x="35709" y="741260"/>
                  </a:cubicBezTo>
                  <a:close/>
                  <a:moveTo>
                    <a:pt x="208348" y="702816"/>
                  </a:moveTo>
                  <a:cubicBezTo>
                    <a:pt x="217556" y="699271"/>
                    <a:pt x="224285" y="709197"/>
                    <a:pt x="221452" y="717704"/>
                  </a:cubicBezTo>
                  <a:cubicBezTo>
                    <a:pt x="218618" y="726921"/>
                    <a:pt x="206224" y="734011"/>
                    <a:pt x="196308" y="734720"/>
                  </a:cubicBezTo>
                  <a:cubicBezTo>
                    <a:pt x="185684" y="735429"/>
                    <a:pt x="178601" y="725858"/>
                    <a:pt x="181788" y="715578"/>
                  </a:cubicBezTo>
                  <a:cubicBezTo>
                    <a:pt x="184975" y="704943"/>
                    <a:pt x="197370" y="701753"/>
                    <a:pt x="206932" y="703525"/>
                  </a:cubicBezTo>
                  <a:cubicBezTo>
                    <a:pt x="208703" y="704234"/>
                    <a:pt x="209057" y="706715"/>
                    <a:pt x="207286" y="707070"/>
                  </a:cubicBezTo>
                  <a:cubicBezTo>
                    <a:pt x="203036" y="709197"/>
                    <a:pt x="198433" y="710615"/>
                    <a:pt x="194537" y="713805"/>
                  </a:cubicBezTo>
                  <a:cubicBezTo>
                    <a:pt x="191704" y="716641"/>
                    <a:pt x="187808" y="723731"/>
                    <a:pt x="193829" y="725858"/>
                  </a:cubicBezTo>
                  <a:cubicBezTo>
                    <a:pt x="198433" y="727630"/>
                    <a:pt x="204807" y="724085"/>
                    <a:pt x="208703" y="721958"/>
                  </a:cubicBezTo>
                  <a:cubicBezTo>
                    <a:pt x="210827" y="720186"/>
                    <a:pt x="214015" y="718059"/>
                    <a:pt x="215077" y="714869"/>
                  </a:cubicBezTo>
                  <a:cubicBezTo>
                    <a:pt x="216139" y="711324"/>
                    <a:pt x="214369" y="706361"/>
                    <a:pt x="209765" y="707779"/>
                  </a:cubicBezTo>
                  <a:cubicBezTo>
                    <a:pt x="206578" y="708488"/>
                    <a:pt x="205515" y="703880"/>
                    <a:pt x="208348" y="702816"/>
                  </a:cubicBezTo>
                  <a:close/>
                  <a:moveTo>
                    <a:pt x="535762" y="650437"/>
                  </a:moveTo>
                  <a:lnTo>
                    <a:pt x="530850" y="653142"/>
                  </a:lnTo>
                  <a:lnTo>
                    <a:pt x="530561" y="650983"/>
                  </a:lnTo>
                  <a:lnTo>
                    <a:pt x="535762" y="650437"/>
                  </a:lnTo>
                  <a:close/>
                  <a:moveTo>
                    <a:pt x="537352" y="649561"/>
                  </a:moveTo>
                  <a:lnTo>
                    <a:pt x="537715" y="650232"/>
                  </a:lnTo>
                  <a:lnTo>
                    <a:pt x="535762" y="650437"/>
                  </a:lnTo>
                  <a:lnTo>
                    <a:pt x="537352" y="649561"/>
                  </a:lnTo>
                  <a:close/>
                  <a:moveTo>
                    <a:pt x="552139" y="648717"/>
                  </a:moveTo>
                  <a:cubicBezTo>
                    <a:pt x="559778" y="649117"/>
                    <a:pt x="567016" y="651338"/>
                    <a:pt x="571304" y="657380"/>
                  </a:cubicBezTo>
                  <a:cubicBezTo>
                    <a:pt x="579882" y="669464"/>
                    <a:pt x="567373" y="681548"/>
                    <a:pt x="556294" y="686168"/>
                  </a:cubicBezTo>
                  <a:cubicBezTo>
                    <a:pt x="544499" y="690789"/>
                    <a:pt x="522698" y="692566"/>
                    <a:pt x="516980" y="677639"/>
                  </a:cubicBezTo>
                  <a:cubicBezTo>
                    <a:pt x="514478" y="670886"/>
                    <a:pt x="516265" y="664133"/>
                    <a:pt x="520330" y="658935"/>
                  </a:cubicBezTo>
                  <a:lnTo>
                    <a:pt x="530850" y="653142"/>
                  </a:lnTo>
                  <a:lnTo>
                    <a:pt x="531276" y="656314"/>
                  </a:lnTo>
                  <a:lnTo>
                    <a:pt x="537525" y="656696"/>
                  </a:lnTo>
                  <a:lnTo>
                    <a:pt x="532080" y="662578"/>
                  </a:lnTo>
                  <a:cubicBezTo>
                    <a:pt x="529578" y="665466"/>
                    <a:pt x="527880" y="668575"/>
                    <a:pt x="529131" y="672307"/>
                  </a:cubicBezTo>
                  <a:cubicBezTo>
                    <a:pt x="530561" y="677639"/>
                    <a:pt x="534135" y="677639"/>
                    <a:pt x="539496" y="677994"/>
                  </a:cubicBezTo>
                  <a:cubicBezTo>
                    <a:pt x="543785" y="677994"/>
                    <a:pt x="548431" y="676928"/>
                    <a:pt x="552720" y="675506"/>
                  </a:cubicBezTo>
                  <a:cubicBezTo>
                    <a:pt x="556294" y="674084"/>
                    <a:pt x="560940" y="671952"/>
                    <a:pt x="562727" y="668043"/>
                  </a:cubicBezTo>
                  <a:cubicBezTo>
                    <a:pt x="565229" y="661645"/>
                    <a:pt x="558795" y="658802"/>
                    <a:pt x="554507" y="657736"/>
                  </a:cubicBezTo>
                  <a:lnTo>
                    <a:pt x="537525" y="656696"/>
                  </a:lnTo>
                  <a:lnTo>
                    <a:pt x="539853" y="654182"/>
                  </a:lnTo>
                  <a:lnTo>
                    <a:pt x="537715" y="650232"/>
                  </a:lnTo>
                  <a:lnTo>
                    <a:pt x="552139" y="648717"/>
                  </a:lnTo>
                  <a:close/>
                  <a:moveTo>
                    <a:pt x="104034" y="645613"/>
                  </a:moveTo>
                  <a:cubicBezTo>
                    <a:pt x="107835" y="645523"/>
                    <a:pt x="111865" y="646793"/>
                    <a:pt x="115345" y="648788"/>
                  </a:cubicBezTo>
                  <a:cubicBezTo>
                    <a:pt x="116444" y="649151"/>
                    <a:pt x="116444" y="650965"/>
                    <a:pt x="114979" y="651328"/>
                  </a:cubicBezTo>
                  <a:lnTo>
                    <a:pt x="112079" y="651716"/>
                  </a:lnTo>
                  <a:lnTo>
                    <a:pt x="110949" y="648788"/>
                  </a:lnTo>
                  <a:cubicBezTo>
                    <a:pt x="109117" y="648063"/>
                    <a:pt x="108384" y="650603"/>
                    <a:pt x="110216" y="650965"/>
                  </a:cubicBezTo>
                  <a:lnTo>
                    <a:pt x="110834" y="651883"/>
                  </a:lnTo>
                  <a:lnTo>
                    <a:pt x="105820" y="652553"/>
                  </a:lnTo>
                  <a:cubicBezTo>
                    <a:pt x="102523" y="653324"/>
                    <a:pt x="99775" y="654775"/>
                    <a:pt x="99958" y="657860"/>
                  </a:cubicBezTo>
                  <a:cubicBezTo>
                    <a:pt x="100325" y="661125"/>
                    <a:pt x="104721" y="661125"/>
                    <a:pt x="107285" y="660400"/>
                  </a:cubicBezTo>
                  <a:cubicBezTo>
                    <a:pt x="108384" y="660037"/>
                    <a:pt x="109483" y="659674"/>
                    <a:pt x="110216" y="658948"/>
                  </a:cubicBezTo>
                  <a:cubicBezTo>
                    <a:pt x="111682" y="658223"/>
                    <a:pt x="112781" y="656771"/>
                    <a:pt x="113147" y="655320"/>
                  </a:cubicBezTo>
                  <a:lnTo>
                    <a:pt x="110834" y="651883"/>
                  </a:lnTo>
                  <a:lnTo>
                    <a:pt x="112079" y="651716"/>
                  </a:lnTo>
                  <a:lnTo>
                    <a:pt x="115711" y="661125"/>
                  </a:lnTo>
                  <a:cubicBezTo>
                    <a:pt x="112414" y="666931"/>
                    <a:pt x="104355" y="668745"/>
                    <a:pt x="98493" y="666568"/>
                  </a:cubicBezTo>
                  <a:cubicBezTo>
                    <a:pt x="91899" y="664028"/>
                    <a:pt x="89701" y="656408"/>
                    <a:pt x="94097" y="650603"/>
                  </a:cubicBezTo>
                  <a:cubicBezTo>
                    <a:pt x="96661" y="647156"/>
                    <a:pt x="100233" y="645704"/>
                    <a:pt x="104034" y="645613"/>
                  </a:cubicBezTo>
                  <a:close/>
                  <a:moveTo>
                    <a:pt x="591926" y="563049"/>
                  </a:moveTo>
                  <a:lnTo>
                    <a:pt x="592456" y="567047"/>
                  </a:lnTo>
                  <a:cubicBezTo>
                    <a:pt x="589534" y="574503"/>
                    <a:pt x="582971" y="580830"/>
                    <a:pt x="573979" y="585710"/>
                  </a:cubicBezTo>
                  <a:cubicBezTo>
                    <a:pt x="553480" y="596917"/>
                    <a:pt x="517875" y="594025"/>
                    <a:pt x="496296" y="595109"/>
                  </a:cubicBezTo>
                  <a:cubicBezTo>
                    <a:pt x="462130" y="596917"/>
                    <a:pt x="428323" y="597640"/>
                    <a:pt x="394157" y="598724"/>
                  </a:cubicBezTo>
                  <a:cubicBezTo>
                    <a:pt x="330140" y="600532"/>
                    <a:pt x="266124" y="608847"/>
                    <a:pt x="202106" y="610293"/>
                  </a:cubicBezTo>
                  <a:cubicBezTo>
                    <a:pt x="174414" y="610654"/>
                    <a:pt x="112555" y="613185"/>
                    <a:pt x="93134" y="588602"/>
                  </a:cubicBezTo>
                  <a:cubicBezTo>
                    <a:pt x="89448" y="584083"/>
                    <a:pt x="87537" y="579293"/>
                    <a:pt x="87015" y="574514"/>
                  </a:cubicBezTo>
                  <a:lnTo>
                    <a:pt x="88215" y="566894"/>
                  </a:lnTo>
                  <a:lnTo>
                    <a:pt x="74073" y="584213"/>
                  </a:lnTo>
                  <a:cubicBezTo>
                    <a:pt x="29269" y="650589"/>
                    <a:pt x="8916" y="733087"/>
                    <a:pt x="24406" y="818286"/>
                  </a:cubicBezTo>
                  <a:cubicBezTo>
                    <a:pt x="52144" y="969592"/>
                    <a:pt x="187233" y="1083071"/>
                    <a:pt x="341415" y="1083071"/>
                  </a:cubicBezTo>
                  <a:cubicBezTo>
                    <a:pt x="379961" y="1083071"/>
                    <a:pt x="417358" y="1075979"/>
                    <a:pt x="452194" y="1062976"/>
                  </a:cubicBezTo>
                  <a:lnTo>
                    <a:pt x="485945" y="1043323"/>
                  </a:lnTo>
                  <a:lnTo>
                    <a:pt x="477478" y="1043973"/>
                  </a:lnTo>
                  <a:cubicBezTo>
                    <a:pt x="464872" y="1043501"/>
                    <a:pt x="452222" y="1041956"/>
                    <a:pt x="439752" y="1040412"/>
                  </a:cubicBezTo>
                  <a:cubicBezTo>
                    <a:pt x="435776" y="1040068"/>
                    <a:pt x="435776" y="1034233"/>
                    <a:pt x="439752" y="1034576"/>
                  </a:cubicBezTo>
                  <a:lnTo>
                    <a:pt x="495304" y="1037874"/>
                  </a:lnTo>
                  <a:lnTo>
                    <a:pt x="547606" y="1007419"/>
                  </a:lnTo>
                  <a:lnTo>
                    <a:pt x="552557" y="1002523"/>
                  </a:lnTo>
                  <a:lnTo>
                    <a:pt x="526005" y="1009319"/>
                  </a:lnTo>
                  <a:cubicBezTo>
                    <a:pt x="507446" y="1009763"/>
                    <a:pt x="488480" y="1007187"/>
                    <a:pt x="471500" y="1004521"/>
                  </a:cubicBezTo>
                  <a:cubicBezTo>
                    <a:pt x="467526" y="1003810"/>
                    <a:pt x="468610" y="998124"/>
                    <a:pt x="472223" y="998124"/>
                  </a:cubicBezTo>
                  <a:cubicBezTo>
                    <a:pt x="490286" y="996702"/>
                    <a:pt x="507626" y="997413"/>
                    <a:pt x="525689" y="996702"/>
                  </a:cubicBezTo>
                  <a:lnTo>
                    <a:pt x="562288" y="992899"/>
                  </a:lnTo>
                  <a:lnTo>
                    <a:pt x="586901" y="968558"/>
                  </a:lnTo>
                  <a:lnTo>
                    <a:pt x="592417" y="960855"/>
                  </a:lnTo>
                  <a:lnTo>
                    <a:pt x="581486" y="964331"/>
                  </a:lnTo>
                  <a:cubicBezTo>
                    <a:pt x="569740" y="964608"/>
                    <a:pt x="557588" y="962849"/>
                    <a:pt x="548767" y="961738"/>
                  </a:cubicBezTo>
                  <a:cubicBezTo>
                    <a:pt x="544086" y="961367"/>
                    <a:pt x="543726" y="954700"/>
                    <a:pt x="548767" y="954330"/>
                  </a:cubicBezTo>
                  <a:cubicBezTo>
                    <a:pt x="560649" y="953589"/>
                    <a:pt x="572890" y="952107"/>
                    <a:pt x="584772" y="950625"/>
                  </a:cubicBezTo>
                  <a:lnTo>
                    <a:pt x="600056" y="950189"/>
                  </a:lnTo>
                  <a:lnTo>
                    <a:pt x="619175" y="923491"/>
                  </a:lnTo>
                  <a:cubicBezTo>
                    <a:pt x="638116" y="891575"/>
                    <a:pt x="651670" y="856113"/>
                    <a:pt x="658424" y="818286"/>
                  </a:cubicBezTo>
                  <a:cubicBezTo>
                    <a:pt x="673914" y="732907"/>
                    <a:pt x="653741" y="650409"/>
                    <a:pt x="609071" y="584078"/>
                  </a:cubicBezTo>
                  <a:lnTo>
                    <a:pt x="591926" y="563049"/>
                  </a:lnTo>
                  <a:close/>
                  <a:moveTo>
                    <a:pt x="449902" y="519553"/>
                  </a:moveTo>
                  <a:cubicBezTo>
                    <a:pt x="410701" y="519192"/>
                    <a:pt x="371499" y="519915"/>
                    <a:pt x="332658" y="520276"/>
                  </a:cubicBezTo>
                  <a:cubicBezTo>
                    <a:pt x="275474" y="520276"/>
                    <a:pt x="217077" y="516413"/>
                    <a:pt x="161107" y="526529"/>
                  </a:cubicBezTo>
                  <a:lnTo>
                    <a:pt x="112484" y="540171"/>
                  </a:lnTo>
                  <a:lnTo>
                    <a:pt x="110426" y="539693"/>
                  </a:lnTo>
                  <a:lnTo>
                    <a:pt x="109309" y="541061"/>
                  </a:lnTo>
                  <a:lnTo>
                    <a:pt x="112484" y="540171"/>
                  </a:lnTo>
                  <a:lnTo>
                    <a:pt x="112825" y="540250"/>
                  </a:lnTo>
                  <a:cubicBezTo>
                    <a:pt x="113634" y="541244"/>
                    <a:pt x="113814" y="542690"/>
                    <a:pt x="112555" y="543775"/>
                  </a:cubicBezTo>
                  <a:cubicBezTo>
                    <a:pt x="61126" y="591133"/>
                    <a:pt x="164703" y="600170"/>
                    <a:pt x="176931" y="600893"/>
                  </a:cubicBezTo>
                  <a:cubicBezTo>
                    <a:pt x="193835" y="601616"/>
                    <a:pt x="210738" y="600893"/>
                    <a:pt x="227641" y="599447"/>
                  </a:cubicBezTo>
                  <a:cubicBezTo>
                    <a:pt x="264685" y="596917"/>
                    <a:pt x="301369" y="592579"/>
                    <a:pt x="338412" y="590771"/>
                  </a:cubicBezTo>
                  <a:cubicBezTo>
                    <a:pt x="372219" y="588963"/>
                    <a:pt x="406025" y="587879"/>
                    <a:pt x="439832" y="586794"/>
                  </a:cubicBezTo>
                  <a:cubicBezTo>
                    <a:pt x="455297" y="586433"/>
                    <a:pt x="471121" y="585710"/>
                    <a:pt x="486586" y="584987"/>
                  </a:cubicBezTo>
                  <a:cubicBezTo>
                    <a:pt x="501331" y="583902"/>
                    <a:pt x="545567" y="587879"/>
                    <a:pt x="557795" y="578841"/>
                  </a:cubicBezTo>
                  <a:cubicBezTo>
                    <a:pt x="624330" y="527506"/>
                    <a:pt x="473279" y="519553"/>
                    <a:pt x="449902" y="519553"/>
                  </a:cubicBezTo>
                  <a:close/>
                  <a:moveTo>
                    <a:pt x="277653" y="237244"/>
                  </a:moveTo>
                  <a:lnTo>
                    <a:pt x="277653" y="437501"/>
                  </a:lnTo>
                  <a:cubicBezTo>
                    <a:pt x="277653" y="441464"/>
                    <a:pt x="274411" y="445787"/>
                    <a:pt x="270448" y="446867"/>
                  </a:cubicBezTo>
                  <a:cubicBezTo>
                    <a:pt x="229291" y="457225"/>
                    <a:pt x="191398" y="474967"/>
                    <a:pt x="158194" y="498417"/>
                  </a:cubicBezTo>
                  <a:lnTo>
                    <a:pt x="128687" y="523532"/>
                  </a:lnTo>
                  <a:lnTo>
                    <a:pt x="177651" y="509069"/>
                  </a:lnTo>
                  <a:cubicBezTo>
                    <a:pt x="204084" y="506448"/>
                    <a:pt x="231238" y="507262"/>
                    <a:pt x="257852" y="507262"/>
                  </a:cubicBezTo>
                  <a:cubicBezTo>
                    <a:pt x="333737" y="507623"/>
                    <a:pt x="409981" y="505454"/>
                    <a:pt x="485866" y="508346"/>
                  </a:cubicBezTo>
                  <a:cubicBezTo>
                    <a:pt x="501331" y="509069"/>
                    <a:pt x="522550" y="509612"/>
                    <a:pt x="542196" y="513859"/>
                  </a:cubicBezTo>
                  <a:lnTo>
                    <a:pt x="544069" y="514519"/>
                  </a:lnTo>
                  <a:lnTo>
                    <a:pt x="525091" y="498366"/>
                  </a:lnTo>
                  <a:lnTo>
                    <a:pt x="412815" y="446901"/>
                  </a:lnTo>
                  <a:lnTo>
                    <a:pt x="400741" y="454128"/>
                  </a:lnTo>
                  <a:cubicBezTo>
                    <a:pt x="393734" y="456383"/>
                    <a:pt x="386230" y="457580"/>
                    <a:pt x="379540" y="458684"/>
                  </a:cubicBezTo>
                  <a:cubicBezTo>
                    <a:pt x="363990" y="461261"/>
                    <a:pt x="347354" y="462365"/>
                    <a:pt x="332527" y="456843"/>
                  </a:cubicBezTo>
                  <a:cubicBezTo>
                    <a:pt x="327826" y="455003"/>
                    <a:pt x="329634" y="448009"/>
                    <a:pt x="334697" y="449113"/>
                  </a:cubicBezTo>
                  <a:cubicBezTo>
                    <a:pt x="348439" y="451690"/>
                    <a:pt x="362181" y="450586"/>
                    <a:pt x="375788" y="448009"/>
                  </a:cubicBezTo>
                  <a:lnTo>
                    <a:pt x="408135" y="440026"/>
                  </a:lnTo>
                  <a:lnTo>
                    <a:pt x="405537" y="437501"/>
                  </a:lnTo>
                  <a:lnTo>
                    <a:pt x="405537" y="398874"/>
                  </a:lnTo>
                  <a:lnTo>
                    <a:pt x="397434" y="403126"/>
                  </a:lnTo>
                  <a:cubicBezTo>
                    <a:pt x="387241" y="406194"/>
                    <a:pt x="375229" y="406743"/>
                    <a:pt x="368313" y="407659"/>
                  </a:cubicBezTo>
                  <a:cubicBezTo>
                    <a:pt x="362124" y="408392"/>
                    <a:pt x="359576" y="399233"/>
                    <a:pt x="365764" y="398134"/>
                  </a:cubicBezTo>
                  <a:cubicBezTo>
                    <a:pt x="375229" y="396669"/>
                    <a:pt x="385421" y="395570"/>
                    <a:pt x="394885" y="392639"/>
                  </a:cubicBezTo>
                  <a:lnTo>
                    <a:pt x="405537" y="385330"/>
                  </a:lnTo>
                  <a:lnTo>
                    <a:pt x="405537" y="242358"/>
                  </a:lnTo>
                  <a:lnTo>
                    <a:pt x="345469" y="250104"/>
                  </a:lnTo>
                  <a:lnTo>
                    <a:pt x="277653" y="237244"/>
                  </a:lnTo>
                  <a:close/>
                  <a:moveTo>
                    <a:pt x="370522" y="209730"/>
                  </a:moveTo>
                  <a:cubicBezTo>
                    <a:pt x="379476" y="209177"/>
                    <a:pt x="388341" y="209177"/>
                    <a:pt x="396757" y="211207"/>
                  </a:cubicBezTo>
                  <a:cubicBezTo>
                    <a:pt x="398548" y="211576"/>
                    <a:pt x="398906" y="214161"/>
                    <a:pt x="397115" y="215268"/>
                  </a:cubicBezTo>
                  <a:cubicBezTo>
                    <a:pt x="380998" y="222652"/>
                    <a:pt x="361658" y="221175"/>
                    <a:pt x="343750" y="220437"/>
                  </a:cubicBezTo>
                  <a:cubicBezTo>
                    <a:pt x="323335" y="219698"/>
                    <a:pt x="302562" y="218222"/>
                    <a:pt x="282864" y="212684"/>
                  </a:cubicBezTo>
                  <a:cubicBezTo>
                    <a:pt x="281789" y="212315"/>
                    <a:pt x="282147" y="210838"/>
                    <a:pt x="282864" y="210838"/>
                  </a:cubicBezTo>
                  <a:cubicBezTo>
                    <a:pt x="303279" y="210100"/>
                    <a:pt x="323693" y="211946"/>
                    <a:pt x="343750" y="211576"/>
                  </a:cubicBezTo>
                  <a:cubicBezTo>
                    <a:pt x="352525" y="211392"/>
                    <a:pt x="361568" y="210284"/>
                    <a:pt x="370522" y="209730"/>
                  </a:cubicBezTo>
                  <a:close/>
                  <a:moveTo>
                    <a:pt x="283012" y="197258"/>
                  </a:moveTo>
                  <a:cubicBezTo>
                    <a:pt x="279995" y="196943"/>
                    <a:pt x="277113" y="196853"/>
                    <a:pt x="275492" y="197933"/>
                  </a:cubicBezTo>
                  <a:lnTo>
                    <a:pt x="271529" y="197933"/>
                  </a:lnTo>
                  <a:cubicBezTo>
                    <a:pt x="261803" y="197213"/>
                    <a:pt x="261082" y="206580"/>
                    <a:pt x="270448" y="224952"/>
                  </a:cubicBezTo>
                  <a:lnTo>
                    <a:pt x="275705" y="231786"/>
                  </a:lnTo>
                  <a:lnTo>
                    <a:pt x="352491" y="240421"/>
                  </a:lnTo>
                  <a:lnTo>
                    <a:pt x="405537" y="237126"/>
                  </a:lnTo>
                  <a:lnTo>
                    <a:pt x="405537" y="233959"/>
                  </a:lnTo>
                  <a:cubicBezTo>
                    <a:pt x="405537" y="230716"/>
                    <a:pt x="407339" y="226754"/>
                    <a:pt x="410221" y="225673"/>
                  </a:cubicBezTo>
                  <a:cubicBezTo>
                    <a:pt x="472181" y="198294"/>
                    <a:pt x="404096" y="198654"/>
                    <a:pt x="402295" y="197933"/>
                  </a:cubicBezTo>
                  <a:cubicBezTo>
                    <a:pt x="397612" y="196132"/>
                    <a:pt x="389327" y="197933"/>
                    <a:pt x="384644" y="197933"/>
                  </a:cubicBezTo>
                  <a:lnTo>
                    <a:pt x="339974" y="197933"/>
                  </a:lnTo>
                  <a:cubicBezTo>
                    <a:pt x="324124" y="197933"/>
                    <a:pt x="306832" y="195772"/>
                    <a:pt x="291342" y="197933"/>
                  </a:cubicBezTo>
                  <a:cubicBezTo>
                    <a:pt x="289181" y="198114"/>
                    <a:pt x="286029" y="197573"/>
                    <a:pt x="283012" y="197258"/>
                  </a:cubicBezTo>
                  <a:close/>
                  <a:moveTo>
                    <a:pt x="333023" y="177506"/>
                  </a:moveTo>
                  <a:cubicBezTo>
                    <a:pt x="349250" y="177692"/>
                    <a:pt x="362039" y="178480"/>
                    <a:pt x="365911" y="178480"/>
                  </a:cubicBezTo>
                  <a:cubicBezTo>
                    <a:pt x="387886" y="178480"/>
                    <a:pt x="422829" y="171275"/>
                    <a:pt x="437959" y="192890"/>
                  </a:cubicBezTo>
                  <a:cubicBezTo>
                    <a:pt x="444083" y="201536"/>
                    <a:pt x="445884" y="215586"/>
                    <a:pt x="440480" y="225673"/>
                  </a:cubicBezTo>
                  <a:cubicBezTo>
                    <a:pt x="435077" y="235760"/>
                    <a:pt x="426431" y="235760"/>
                    <a:pt x="424990" y="238642"/>
                  </a:cubicBezTo>
                  <a:cubicBezTo>
                    <a:pt x="413463" y="266381"/>
                    <a:pt x="424990" y="321860"/>
                    <a:pt x="424990" y="352121"/>
                  </a:cubicBezTo>
                  <a:lnTo>
                    <a:pt x="424990" y="431059"/>
                  </a:lnTo>
                  <a:lnTo>
                    <a:pt x="417786" y="428134"/>
                  </a:lnTo>
                  <a:cubicBezTo>
                    <a:pt x="411662" y="426513"/>
                    <a:pt x="407339" y="430476"/>
                    <a:pt x="406078" y="435204"/>
                  </a:cubicBezTo>
                  <a:lnTo>
                    <a:pt x="408747" y="439875"/>
                  </a:lnTo>
                  <a:lnTo>
                    <a:pt x="416065" y="438069"/>
                  </a:lnTo>
                  <a:cubicBezTo>
                    <a:pt x="418958" y="437333"/>
                    <a:pt x="421128" y="441014"/>
                    <a:pt x="418958" y="443223"/>
                  </a:cubicBezTo>
                  <a:lnTo>
                    <a:pt x="414294" y="446015"/>
                  </a:lnTo>
                  <a:lnTo>
                    <a:pt x="415264" y="446958"/>
                  </a:lnTo>
                  <a:cubicBezTo>
                    <a:pt x="420127" y="446958"/>
                    <a:pt x="424990" y="443805"/>
                    <a:pt x="424990" y="437501"/>
                  </a:cubicBezTo>
                  <a:lnTo>
                    <a:pt x="424990" y="431059"/>
                  </a:lnTo>
                  <a:lnTo>
                    <a:pt x="508238" y="464850"/>
                  </a:lnTo>
                  <a:cubicBezTo>
                    <a:pt x="699638" y="576547"/>
                    <a:pt x="749204" y="856698"/>
                    <a:pt x="567644" y="1017145"/>
                  </a:cubicBezTo>
                  <a:cubicBezTo>
                    <a:pt x="396171" y="1168811"/>
                    <a:pt x="116987" y="1106127"/>
                    <a:pt x="26927" y="895020"/>
                  </a:cubicBezTo>
                  <a:cubicBezTo>
                    <a:pt x="-16661" y="792348"/>
                    <a:pt x="-6935" y="671664"/>
                    <a:pt x="53225" y="577278"/>
                  </a:cubicBezTo>
                  <a:cubicBezTo>
                    <a:pt x="82044" y="532607"/>
                    <a:pt x="120949" y="494781"/>
                    <a:pt x="166339" y="467402"/>
                  </a:cubicBezTo>
                  <a:cubicBezTo>
                    <a:pt x="190115" y="453352"/>
                    <a:pt x="216412" y="441464"/>
                    <a:pt x="243430" y="433898"/>
                  </a:cubicBezTo>
                  <a:cubicBezTo>
                    <a:pt x="262163" y="428494"/>
                    <a:pt x="255679" y="440743"/>
                    <a:pt x="257840" y="416606"/>
                  </a:cubicBezTo>
                  <a:cubicBezTo>
                    <a:pt x="261803" y="374817"/>
                    <a:pt x="257840" y="330866"/>
                    <a:pt x="257840" y="288717"/>
                  </a:cubicBezTo>
                  <a:cubicBezTo>
                    <a:pt x="257840" y="276468"/>
                    <a:pt x="262883" y="252331"/>
                    <a:pt x="257840" y="240803"/>
                  </a:cubicBezTo>
                  <a:cubicBezTo>
                    <a:pt x="254958" y="233959"/>
                    <a:pt x="252796" y="242965"/>
                    <a:pt x="241989" y="229636"/>
                  </a:cubicBezTo>
                  <a:cubicBezTo>
                    <a:pt x="204705" y="181812"/>
                    <a:pt x="284340" y="176949"/>
                    <a:pt x="333023" y="177506"/>
                  </a:cubicBezTo>
                  <a:close/>
                  <a:moveTo>
                    <a:pt x="282414" y="118588"/>
                  </a:moveTo>
                  <a:cubicBezTo>
                    <a:pt x="286432" y="119048"/>
                    <a:pt x="290176" y="121070"/>
                    <a:pt x="292185" y="124746"/>
                  </a:cubicBezTo>
                  <a:cubicBezTo>
                    <a:pt x="297299" y="132834"/>
                    <a:pt x="292551" y="143863"/>
                    <a:pt x="284515" y="147539"/>
                  </a:cubicBezTo>
                  <a:cubicBezTo>
                    <a:pt x="276844" y="151215"/>
                    <a:pt x="264425" y="150480"/>
                    <a:pt x="260042" y="142025"/>
                  </a:cubicBezTo>
                  <a:cubicBezTo>
                    <a:pt x="258216" y="138348"/>
                    <a:pt x="259311" y="132650"/>
                    <a:pt x="262005" y="128285"/>
                  </a:cubicBezTo>
                  <a:lnTo>
                    <a:pt x="270883" y="123870"/>
                  </a:lnTo>
                  <a:lnTo>
                    <a:pt x="270817" y="125022"/>
                  </a:lnTo>
                  <a:cubicBezTo>
                    <a:pt x="271548" y="125941"/>
                    <a:pt x="272826" y="126400"/>
                    <a:pt x="273922" y="125481"/>
                  </a:cubicBezTo>
                  <a:lnTo>
                    <a:pt x="274406" y="125621"/>
                  </a:lnTo>
                  <a:lnTo>
                    <a:pt x="268078" y="134672"/>
                  </a:lnTo>
                  <a:cubicBezTo>
                    <a:pt x="264790" y="141289"/>
                    <a:pt x="274287" y="144598"/>
                    <a:pt x="279401" y="143128"/>
                  </a:cubicBezTo>
                  <a:cubicBezTo>
                    <a:pt x="285245" y="141289"/>
                    <a:pt x="289263" y="135407"/>
                    <a:pt x="286706" y="129158"/>
                  </a:cubicBezTo>
                  <a:lnTo>
                    <a:pt x="274406" y="125621"/>
                  </a:lnTo>
                  <a:lnTo>
                    <a:pt x="275018" y="124746"/>
                  </a:lnTo>
                  <a:cubicBezTo>
                    <a:pt x="275383" y="123643"/>
                    <a:pt x="274287" y="122908"/>
                    <a:pt x="273557" y="122540"/>
                  </a:cubicBezTo>
                  <a:lnTo>
                    <a:pt x="270883" y="123870"/>
                  </a:lnTo>
                  <a:lnTo>
                    <a:pt x="271000" y="121805"/>
                  </a:lnTo>
                  <a:cubicBezTo>
                    <a:pt x="274105" y="119232"/>
                    <a:pt x="278396" y="118129"/>
                    <a:pt x="282414" y="118588"/>
                  </a:cubicBezTo>
                  <a:close/>
                  <a:moveTo>
                    <a:pt x="391881" y="70837"/>
                  </a:moveTo>
                  <a:lnTo>
                    <a:pt x="394630" y="71288"/>
                  </a:lnTo>
                  <a:lnTo>
                    <a:pt x="394472" y="72736"/>
                  </a:lnTo>
                  <a:lnTo>
                    <a:pt x="391881" y="70837"/>
                  </a:lnTo>
                  <a:close/>
                  <a:moveTo>
                    <a:pt x="374142" y="67921"/>
                  </a:moveTo>
                  <a:lnTo>
                    <a:pt x="385107" y="69723"/>
                  </a:lnTo>
                  <a:lnTo>
                    <a:pt x="384967" y="70196"/>
                  </a:lnTo>
                  <a:lnTo>
                    <a:pt x="390427" y="75558"/>
                  </a:lnTo>
                  <a:lnTo>
                    <a:pt x="371726" y="80389"/>
                  </a:lnTo>
                  <a:cubicBezTo>
                    <a:pt x="362421" y="85485"/>
                    <a:pt x="358485" y="97861"/>
                    <a:pt x="368863" y="104414"/>
                  </a:cubicBezTo>
                  <a:cubicBezTo>
                    <a:pt x="384699" y="113969"/>
                    <a:pt x="399931" y="94858"/>
                    <a:pt x="395989" y="81020"/>
                  </a:cubicBezTo>
                  <a:lnTo>
                    <a:pt x="390427" y="75558"/>
                  </a:lnTo>
                  <a:lnTo>
                    <a:pt x="394272" y="74565"/>
                  </a:lnTo>
                  <a:lnTo>
                    <a:pt x="394472" y="72736"/>
                  </a:lnTo>
                  <a:lnTo>
                    <a:pt x="401251" y="77704"/>
                  </a:lnTo>
                  <a:cubicBezTo>
                    <a:pt x="404293" y="83301"/>
                    <a:pt x="405008" y="90217"/>
                    <a:pt x="402503" y="96769"/>
                  </a:cubicBezTo>
                  <a:cubicBezTo>
                    <a:pt x="397135" y="110238"/>
                    <a:pt x="382462" y="117882"/>
                    <a:pt x="368863" y="113878"/>
                  </a:cubicBezTo>
                  <a:cubicBezTo>
                    <a:pt x="354548" y="109510"/>
                    <a:pt x="348464" y="93129"/>
                    <a:pt x="356337" y="80389"/>
                  </a:cubicBezTo>
                  <a:cubicBezTo>
                    <a:pt x="359916" y="74929"/>
                    <a:pt x="366805" y="70105"/>
                    <a:pt x="374142" y="67921"/>
                  </a:cubicBezTo>
                  <a:close/>
                  <a:moveTo>
                    <a:pt x="386041" y="66556"/>
                  </a:moveTo>
                  <a:lnTo>
                    <a:pt x="391881" y="70837"/>
                  </a:lnTo>
                  <a:lnTo>
                    <a:pt x="385107" y="69723"/>
                  </a:lnTo>
                  <a:lnTo>
                    <a:pt x="386041" y="66556"/>
                  </a:lnTo>
                  <a:close/>
                  <a:moveTo>
                    <a:pt x="282112" y="2794"/>
                  </a:moveTo>
                  <a:lnTo>
                    <a:pt x="282112" y="3265"/>
                  </a:lnTo>
                  <a:lnTo>
                    <a:pt x="290828" y="6929"/>
                  </a:lnTo>
                  <a:lnTo>
                    <a:pt x="278771" y="12382"/>
                  </a:lnTo>
                  <a:cubicBezTo>
                    <a:pt x="274256" y="15058"/>
                    <a:pt x="270373" y="18505"/>
                    <a:pt x="268025" y="23585"/>
                  </a:cubicBezTo>
                  <a:cubicBezTo>
                    <a:pt x="262967" y="35197"/>
                    <a:pt x="269108" y="47534"/>
                    <a:pt x="281751" y="49711"/>
                  </a:cubicBezTo>
                  <a:cubicBezTo>
                    <a:pt x="304238" y="53793"/>
                    <a:pt x="310672" y="24606"/>
                    <a:pt x="299378" y="10522"/>
                  </a:cubicBezTo>
                  <a:lnTo>
                    <a:pt x="290828" y="6929"/>
                  </a:lnTo>
                  <a:lnTo>
                    <a:pt x="293311" y="5805"/>
                  </a:lnTo>
                  <a:lnTo>
                    <a:pt x="293311" y="4494"/>
                  </a:lnTo>
                  <a:lnTo>
                    <a:pt x="303019" y="8391"/>
                  </a:lnTo>
                  <a:cubicBezTo>
                    <a:pt x="308392" y="14060"/>
                    <a:pt x="311733" y="21952"/>
                    <a:pt x="311733" y="30117"/>
                  </a:cubicBezTo>
                  <a:cubicBezTo>
                    <a:pt x="311733" y="45720"/>
                    <a:pt x="298006" y="59145"/>
                    <a:pt x="282474" y="58057"/>
                  </a:cubicBezTo>
                  <a:cubicBezTo>
                    <a:pt x="266218" y="57331"/>
                    <a:pt x="253214" y="42091"/>
                    <a:pt x="256465" y="25762"/>
                  </a:cubicBezTo>
                  <a:cubicBezTo>
                    <a:pt x="257910" y="17235"/>
                    <a:pt x="262968" y="9797"/>
                    <a:pt x="269741" y="5080"/>
                  </a:cubicBezTo>
                  <a:lnTo>
                    <a:pt x="282112" y="2794"/>
                  </a:lnTo>
                  <a:close/>
                  <a:moveTo>
                    <a:pt x="293311" y="725"/>
                  </a:moveTo>
                  <a:lnTo>
                    <a:pt x="293311" y="4494"/>
                  </a:lnTo>
                  <a:lnTo>
                    <a:pt x="286880" y="1913"/>
                  </a:lnTo>
                  <a:lnTo>
                    <a:pt x="293311" y="725"/>
                  </a:lnTo>
                  <a:close/>
                  <a:moveTo>
                    <a:pt x="282112" y="0"/>
                  </a:moveTo>
                  <a:lnTo>
                    <a:pt x="286880" y="1913"/>
                  </a:lnTo>
                  <a:lnTo>
                    <a:pt x="282112" y="2794"/>
                  </a:lnTo>
                  <a:lnTo>
                    <a:pt x="282112" y="0"/>
                  </a:ln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5" name="Freeform 14">
              <a:extLst>
                <a:ext uri="{FF2B5EF4-FFF2-40B4-BE49-F238E27FC236}">
                  <a16:creationId xmlns:a16="http://schemas.microsoft.com/office/drawing/2014/main" id="{3044E57D-A2A1-3E4F-AF9D-18DAB5C74295}"/>
                </a:ext>
              </a:extLst>
            </p:cNvPr>
            <p:cNvSpPr>
              <a:spLocks noChangeArrowheads="1"/>
            </p:cNvSpPr>
            <p:nvPr/>
          </p:nvSpPr>
          <p:spPr bwMode="auto">
            <a:xfrm>
              <a:off x="10128647" y="3356205"/>
              <a:ext cx="503211" cy="507961"/>
            </a:xfrm>
            <a:custGeom>
              <a:avLst/>
              <a:gdLst>
                <a:gd name="connsiteX0" fmla="*/ 112617 w 466480"/>
                <a:gd name="connsiteY0" fmla="*/ 338937 h 469875"/>
                <a:gd name="connsiteX1" fmla="*/ 140240 w 466480"/>
                <a:gd name="connsiteY1" fmla="*/ 345262 h 469875"/>
                <a:gd name="connsiteX2" fmla="*/ 136698 w 466480"/>
                <a:gd name="connsiteY2" fmla="*/ 359401 h 469875"/>
                <a:gd name="connsiteX3" fmla="*/ 108368 w 466480"/>
                <a:gd name="connsiteY3" fmla="*/ 348983 h 469875"/>
                <a:gd name="connsiteX4" fmla="*/ 112617 w 466480"/>
                <a:gd name="connsiteY4" fmla="*/ 338937 h 469875"/>
                <a:gd name="connsiteX5" fmla="*/ 173516 w 466480"/>
                <a:gd name="connsiteY5" fmla="*/ 314008 h 469875"/>
                <a:gd name="connsiteX6" fmla="*/ 173516 w 466480"/>
                <a:gd name="connsiteY6" fmla="*/ 332685 h 469875"/>
                <a:gd name="connsiteX7" fmla="*/ 173516 w 466480"/>
                <a:gd name="connsiteY7" fmla="*/ 314008 h 469875"/>
                <a:gd name="connsiteX8" fmla="*/ 358643 w 466480"/>
                <a:gd name="connsiteY8" fmla="*/ 310833 h 469875"/>
                <a:gd name="connsiteX9" fmla="*/ 358643 w 466480"/>
                <a:gd name="connsiteY9" fmla="*/ 331103 h 469875"/>
                <a:gd name="connsiteX10" fmla="*/ 358643 w 466480"/>
                <a:gd name="connsiteY10" fmla="*/ 310833 h 469875"/>
                <a:gd name="connsiteX11" fmla="*/ 210029 w 466480"/>
                <a:gd name="connsiteY11" fmla="*/ 288608 h 469875"/>
                <a:gd name="connsiteX12" fmla="*/ 210029 w 466480"/>
                <a:gd name="connsiteY12" fmla="*/ 307285 h 469875"/>
                <a:gd name="connsiteX13" fmla="*/ 210029 w 466480"/>
                <a:gd name="connsiteY13" fmla="*/ 288608 h 469875"/>
                <a:gd name="connsiteX14" fmla="*/ 128283 w 466480"/>
                <a:gd name="connsiteY14" fmla="*/ 279083 h 469875"/>
                <a:gd name="connsiteX15" fmla="*/ 128283 w 466480"/>
                <a:gd name="connsiteY15" fmla="*/ 294580 h 469875"/>
                <a:gd name="connsiteX16" fmla="*/ 128283 w 466480"/>
                <a:gd name="connsiteY16" fmla="*/ 279083 h 469875"/>
                <a:gd name="connsiteX17" fmla="*/ 284640 w 466480"/>
                <a:gd name="connsiteY17" fmla="*/ 253683 h 469875"/>
                <a:gd name="connsiteX18" fmla="*/ 284640 w 466480"/>
                <a:gd name="connsiteY18" fmla="*/ 273953 h 469875"/>
                <a:gd name="connsiteX19" fmla="*/ 284640 w 466480"/>
                <a:gd name="connsiteY19" fmla="*/ 253683 h 469875"/>
                <a:gd name="connsiteX20" fmla="*/ 349348 w 466480"/>
                <a:gd name="connsiteY20" fmla="*/ 250810 h 469875"/>
                <a:gd name="connsiteX21" fmla="*/ 351288 w 466480"/>
                <a:gd name="connsiteY21" fmla="*/ 266873 h 469875"/>
                <a:gd name="connsiteX22" fmla="*/ 306991 w 466480"/>
                <a:gd name="connsiteY22" fmla="*/ 289432 h 469875"/>
                <a:gd name="connsiteX23" fmla="*/ 300455 w 466480"/>
                <a:gd name="connsiteY23" fmla="*/ 277974 h 469875"/>
                <a:gd name="connsiteX24" fmla="*/ 342211 w 466480"/>
                <a:gd name="connsiteY24" fmla="*/ 251834 h 469875"/>
                <a:gd name="connsiteX25" fmla="*/ 349348 w 466480"/>
                <a:gd name="connsiteY25" fmla="*/ 250810 h 469875"/>
                <a:gd name="connsiteX26" fmla="*/ 252891 w 466480"/>
                <a:gd name="connsiteY26" fmla="*/ 231458 h 469875"/>
                <a:gd name="connsiteX27" fmla="*/ 252891 w 466480"/>
                <a:gd name="connsiteY27" fmla="*/ 248572 h 469875"/>
                <a:gd name="connsiteX28" fmla="*/ 252891 w 466480"/>
                <a:gd name="connsiteY28" fmla="*/ 231458 h 469875"/>
                <a:gd name="connsiteX29" fmla="*/ 116549 w 466480"/>
                <a:gd name="connsiteY29" fmla="*/ 226696 h 469875"/>
                <a:gd name="connsiteX30" fmla="*/ 116549 w 466480"/>
                <a:gd name="connsiteY30" fmla="*/ 237425 h 469875"/>
                <a:gd name="connsiteX31" fmla="*/ 116549 w 466480"/>
                <a:gd name="connsiteY31" fmla="*/ 226696 h 469875"/>
                <a:gd name="connsiteX32" fmla="*/ 213031 w 466480"/>
                <a:gd name="connsiteY32" fmla="*/ 225108 h 469875"/>
                <a:gd name="connsiteX33" fmla="*/ 213031 w 466480"/>
                <a:gd name="connsiteY33" fmla="*/ 240630 h 469875"/>
                <a:gd name="connsiteX34" fmla="*/ 213031 w 466480"/>
                <a:gd name="connsiteY34" fmla="*/ 225108 h 469875"/>
                <a:gd name="connsiteX35" fmla="*/ 143918 w 466480"/>
                <a:gd name="connsiteY35" fmla="*/ 210470 h 469875"/>
                <a:gd name="connsiteX36" fmla="*/ 148360 w 466480"/>
                <a:gd name="connsiteY36" fmla="*/ 212530 h 469875"/>
                <a:gd name="connsiteX37" fmla="*/ 154588 w 466480"/>
                <a:gd name="connsiteY37" fmla="*/ 229382 h 469875"/>
                <a:gd name="connsiteX38" fmla="*/ 157152 w 466480"/>
                <a:gd name="connsiteY38" fmla="*/ 246235 h 469875"/>
                <a:gd name="connsiteX39" fmla="*/ 148727 w 466480"/>
                <a:gd name="connsiteY39" fmla="*/ 248433 h 469875"/>
                <a:gd name="connsiteX40" fmla="*/ 142499 w 466480"/>
                <a:gd name="connsiteY40" fmla="*/ 231214 h 469875"/>
                <a:gd name="connsiteX41" fmla="*/ 140301 w 466480"/>
                <a:gd name="connsiteY41" fmla="*/ 213629 h 469875"/>
                <a:gd name="connsiteX42" fmla="*/ 143918 w 466480"/>
                <a:gd name="connsiteY42" fmla="*/ 210470 h 469875"/>
                <a:gd name="connsiteX43" fmla="*/ 290999 w 466480"/>
                <a:gd name="connsiteY43" fmla="*/ 209233 h 469875"/>
                <a:gd name="connsiteX44" fmla="*/ 290999 w 466480"/>
                <a:gd name="connsiteY44" fmla="*/ 231088 h 469875"/>
                <a:gd name="connsiteX45" fmla="*/ 290999 w 466480"/>
                <a:gd name="connsiteY45" fmla="*/ 209233 h 469875"/>
                <a:gd name="connsiteX46" fmla="*/ 190186 w 466480"/>
                <a:gd name="connsiteY46" fmla="*/ 169546 h 469875"/>
                <a:gd name="connsiteX47" fmla="*/ 190186 w 466480"/>
                <a:gd name="connsiteY47" fmla="*/ 186644 h 469875"/>
                <a:gd name="connsiteX48" fmla="*/ 190186 w 466480"/>
                <a:gd name="connsiteY48" fmla="*/ 169546 h 469875"/>
                <a:gd name="connsiteX49" fmla="*/ 281640 w 466480"/>
                <a:gd name="connsiteY49" fmla="*/ 162756 h 469875"/>
                <a:gd name="connsiteX50" fmla="*/ 282557 w 466480"/>
                <a:gd name="connsiteY50" fmla="*/ 163656 h 469875"/>
                <a:gd name="connsiteX51" fmla="*/ 282138 w 466480"/>
                <a:gd name="connsiteY51" fmla="*/ 163750 h 469875"/>
                <a:gd name="connsiteX52" fmla="*/ 281593 w 466480"/>
                <a:gd name="connsiteY52" fmla="*/ 162812 h 469875"/>
                <a:gd name="connsiteX53" fmla="*/ 280484 w 466480"/>
                <a:gd name="connsiteY53" fmla="*/ 160907 h 469875"/>
                <a:gd name="connsiteX54" fmla="*/ 284817 w 466480"/>
                <a:gd name="connsiteY54" fmla="*/ 161681 h 469875"/>
                <a:gd name="connsiteX55" fmla="*/ 282301 w 466480"/>
                <a:gd name="connsiteY55" fmla="*/ 161978 h 469875"/>
                <a:gd name="connsiteX56" fmla="*/ 281640 w 466480"/>
                <a:gd name="connsiteY56" fmla="*/ 162756 h 469875"/>
                <a:gd name="connsiteX57" fmla="*/ 281453 w 466480"/>
                <a:gd name="connsiteY57" fmla="*/ 162572 h 469875"/>
                <a:gd name="connsiteX58" fmla="*/ 273098 w 466480"/>
                <a:gd name="connsiteY58" fmla="*/ 140523 h 469875"/>
                <a:gd name="connsiteX59" fmla="*/ 273218 w 466480"/>
                <a:gd name="connsiteY59" fmla="*/ 140565 h 469875"/>
                <a:gd name="connsiteX60" fmla="*/ 273106 w 466480"/>
                <a:gd name="connsiteY60" fmla="*/ 140551 h 469875"/>
                <a:gd name="connsiteX61" fmla="*/ 269766 w 466480"/>
                <a:gd name="connsiteY61" fmla="*/ 140158 h 469875"/>
                <a:gd name="connsiteX62" fmla="*/ 273106 w 466480"/>
                <a:gd name="connsiteY62" fmla="*/ 140551 h 469875"/>
                <a:gd name="connsiteX63" fmla="*/ 274070 w 466480"/>
                <a:gd name="connsiteY63" fmla="*/ 143890 h 469875"/>
                <a:gd name="connsiteX64" fmla="*/ 269085 w 466480"/>
                <a:gd name="connsiteY64" fmla="*/ 141874 h 469875"/>
                <a:gd name="connsiteX65" fmla="*/ 268631 w 466480"/>
                <a:gd name="connsiteY65" fmla="*/ 138974 h 469875"/>
                <a:gd name="connsiteX66" fmla="*/ 270041 w 466480"/>
                <a:gd name="connsiteY66" fmla="*/ 139463 h 469875"/>
                <a:gd name="connsiteX67" fmla="*/ 269766 w 466480"/>
                <a:gd name="connsiteY67" fmla="*/ 140158 h 469875"/>
                <a:gd name="connsiteX68" fmla="*/ 267717 w 466480"/>
                <a:gd name="connsiteY68" fmla="*/ 139916 h 469875"/>
                <a:gd name="connsiteX69" fmla="*/ 267358 w 466480"/>
                <a:gd name="connsiteY69" fmla="*/ 139122 h 469875"/>
                <a:gd name="connsiteX70" fmla="*/ 281761 w 466480"/>
                <a:gd name="connsiteY70" fmla="*/ 123490 h 469875"/>
                <a:gd name="connsiteX71" fmla="*/ 269482 w 466480"/>
                <a:gd name="connsiteY71" fmla="*/ 130657 h 469875"/>
                <a:gd name="connsiteX72" fmla="*/ 270312 w 466480"/>
                <a:gd name="connsiteY72" fmla="*/ 130929 h 469875"/>
                <a:gd name="connsiteX73" fmla="*/ 275261 w 466480"/>
                <a:gd name="connsiteY73" fmla="*/ 132752 h 469875"/>
                <a:gd name="connsiteX74" fmla="*/ 270675 w 466480"/>
                <a:gd name="connsiteY74" fmla="*/ 134854 h 469875"/>
                <a:gd name="connsiteX75" fmla="*/ 277941 w 466480"/>
                <a:gd name="connsiteY75" fmla="*/ 136639 h 469875"/>
                <a:gd name="connsiteX76" fmla="*/ 276125 w 466480"/>
                <a:gd name="connsiteY76" fmla="*/ 133070 h 469875"/>
                <a:gd name="connsiteX77" fmla="*/ 275261 w 466480"/>
                <a:gd name="connsiteY77" fmla="*/ 132752 h 469875"/>
                <a:gd name="connsiteX78" fmla="*/ 276125 w 466480"/>
                <a:gd name="connsiteY78" fmla="*/ 132356 h 469875"/>
                <a:gd name="connsiteX79" fmla="*/ 282301 w 466480"/>
                <a:gd name="connsiteY79" fmla="*/ 135925 h 469875"/>
                <a:gd name="connsiteX80" fmla="*/ 295380 w 466480"/>
                <a:gd name="connsiteY80" fmla="*/ 140565 h 469875"/>
                <a:gd name="connsiteX81" fmla="*/ 300466 w 466480"/>
                <a:gd name="connsiteY81" fmla="*/ 140565 h 469875"/>
                <a:gd name="connsiteX82" fmla="*/ 305553 w 466480"/>
                <a:gd name="connsiteY82" fmla="*/ 144490 h 469875"/>
                <a:gd name="connsiteX83" fmla="*/ 300466 w 466480"/>
                <a:gd name="connsiteY83" fmla="*/ 143420 h 469875"/>
                <a:gd name="connsiteX84" fmla="*/ 312092 w 466480"/>
                <a:gd name="connsiteY84" fmla="*/ 146632 h 469875"/>
                <a:gd name="connsiteX85" fmla="*/ 305916 w 466480"/>
                <a:gd name="connsiteY85" fmla="*/ 145204 h 469875"/>
                <a:gd name="connsiteX86" fmla="*/ 319208 w 466480"/>
                <a:gd name="connsiteY86" fmla="*/ 150618 h 469875"/>
                <a:gd name="connsiteX87" fmla="*/ 317164 w 466480"/>
                <a:gd name="connsiteY87" fmla="*/ 145945 h 469875"/>
                <a:gd name="connsiteX88" fmla="*/ 305197 w 466480"/>
                <a:gd name="connsiteY88" fmla="*/ 130021 h 469875"/>
                <a:gd name="connsiteX89" fmla="*/ 281761 w 466480"/>
                <a:gd name="connsiteY89" fmla="*/ 123490 h 469875"/>
                <a:gd name="connsiteX90" fmla="*/ 281349 w 466480"/>
                <a:gd name="connsiteY90" fmla="*/ 111151 h 469875"/>
                <a:gd name="connsiteX91" fmla="*/ 298695 w 466480"/>
                <a:gd name="connsiteY91" fmla="*/ 112129 h 469875"/>
                <a:gd name="connsiteX92" fmla="*/ 333014 w 466480"/>
                <a:gd name="connsiteY92" fmla="*/ 164016 h 469875"/>
                <a:gd name="connsiteX93" fmla="*/ 329448 w 466480"/>
                <a:gd name="connsiteY93" fmla="*/ 164016 h 469875"/>
                <a:gd name="connsiteX94" fmla="*/ 330124 w 466480"/>
                <a:gd name="connsiteY94" fmla="*/ 161869 h 469875"/>
                <a:gd name="connsiteX95" fmla="*/ 327957 w 466480"/>
                <a:gd name="connsiteY95" fmla="*/ 161511 h 469875"/>
                <a:gd name="connsiteX96" fmla="*/ 326425 w 466480"/>
                <a:gd name="connsiteY96" fmla="*/ 164016 h 469875"/>
                <a:gd name="connsiteX97" fmla="*/ 325067 w 466480"/>
                <a:gd name="connsiteY97" fmla="*/ 164016 h 469875"/>
                <a:gd name="connsiteX98" fmla="*/ 320000 w 466480"/>
                <a:gd name="connsiteY98" fmla="*/ 152430 h 469875"/>
                <a:gd name="connsiteX99" fmla="*/ 315407 w 466480"/>
                <a:gd name="connsiteY99" fmla="*/ 158989 h 469875"/>
                <a:gd name="connsiteX100" fmla="*/ 311121 w 466480"/>
                <a:gd name="connsiteY100" fmla="*/ 155511 h 469875"/>
                <a:gd name="connsiteX101" fmla="*/ 308096 w 466480"/>
                <a:gd name="connsiteY101" fmla="*/ 150557 h 469875"/>
                <a:gd name="connsiteX102" fmla="*/ 308096 w 466480"/>
                <a:gd name="connsiteY102" fmla="*/ 153056 h 469875"/>
                <a:gd name="connsiteX103" fmla="*/ 311121 w 466480"/>
                <a:gd name="connsiteY103" fmla="*/ 155511 h 469875"/>
                <a:gd name="connsiteX104" fmla="*/ 311366 w 466480"/>
                <a:gd name="connsiteY104" fmla="*/ 155911 h 469875"/>
                <a:gd name="connsiteX105" fmla="*/ 311002 w 466480"/>
                <a:gd name="connsiteY105" fmla="*/ 156268 h 469875"/>
                <a:gd name="connsiteX106" fmla="*/ 303827 w 466480"/>
                <a:gd name="connsiteY106" fmla="*/ 155911 h 469875"/>
                <a:gd name="connsiteX107" fmla="*/ 302632 w 466480"/>
                <a:gd name="connsiteY107" fmla="*/ 152342 h 469875"/>
                <a:gd name="connsiteX108" fmla="*/ 304463 w 466480"/>
                <a:gd name="connsiteY108" fmla="*/ 152342 h 469875"/>
                <a:gd name="connsiteX109" fmla="*/ 306643 w 466480"/>
                <a:gd name="connsiteY109" fmla="*/ 152342 h 469875"/>
                <a:gd name="connsiteX110" fmla="*/ 301920 w 466480"/>
                <a:gd name="connsiteY110" fmla="*/ 146275 h 469875"/>
                <a:gd name="connsiteX111" fmla="*/ 301556 w 466480"/>
                <a:gd name="connsiteY111" fmla="*/ 149130 h 469875"/>
                <a:gd name="connsiteX112" fmla="*/ 302632 w 466480"/>
                <a:gd name="connsiteY112" fmla="*/ 152342 h 469875"/>
                <a:gd name="connsiteX113" fmla="*/ 299376 w 466480"/>
                <a:gd name="connsiteY113" fmla="*/ 152342 h 469875"/>
                <a:gd name="connsiteX114" fmla="*/ 297480 w 466480"/>
                <a:gd name="connsiteY114" fmla="*/ 150878 h 469875"/>
                <a:gd name="connsiteX115" fmla="*/ 300466 w 466480"/>
                <a:gd name="connsiteY115" fmla="*/ 149130 h 469875"/>
                <a:gd name="connsiteX116" fmla="*/ 294290 w 466480"/>
                <a:gd name="connsiteY116" fmla="*/ 148416 h 469875"/>
                <a:gd name="connsiteX117" fmla="*/ 297480 w 466480"/>
                <a:gd name="connsiteY117" fmla="*/ 150878 h 469875"/>
                <a:gd name="connsiteX118" fmla="*/ 291474 w 466480"/>
                <a:gd name="connsiteY118" fmla="*/ 154394 h 469875"/>
                <a:gd name="connsiteX119" fmla="*/ 281938 w 466480"/>
                <a:gd name="connsiteY119" fmla="*/ 153769 h 469875"/>
                <a:gd name="connsiteX120" fmla="*/ 275171 w 466480"/>
                <a:gd name="connsiteY120" fmla="*/ 147702 h 469875"/>
                <a:gd name="connsiteX121" fmla="*/ 274070 w 466480"/>
                <a:gd name="connsiteY121" fmla="*/ 143890 h 469875"/>
                <a:gd name="connsiteX122" fmla="*/ 274671 w 466480"/>
                <a:gd name="connsiteY122" fmla="*/ 144133 h 469875"/>
                <a:gd name="connsiteX123" fmla="*/ 280121 w 466480"/>
                <a:gd name="connsiteY123" fmla="*/ 141635 h 469875"/>
                <a:gd name="connsiteX124" fmla="*/ 272492 w 466480"/>
                <a:gd name="connsiteY124" fmla="*/ 138423 h 469875"/>
                <a:gd name="connsiteX125" fmla="*/ 273098 w 466480"/>
                <a:gd name="connsiteY125" fmla="*/ 140523 h 469875"/>
                <a:gd name="connsiteX126" fmla="*/ 270041 w 466480"/>
                <a:gd name="connsiteY126" fmla="*/ 139463 h 469875"/>
                <a:gd name="connsiteX127" fmla="*/ 270312 w 466480"/>
                <a:gd name="connsiteY127" fmla="*/ 138780 h 469875"/>
                <a:gd name="connsiteX128" fmla="*/ 268631 w 466480"/>
                <a:gd name="connsiteY128" fmla="*/ 138974 h 469875"/>
                <a:gd name="connsiteX129" fmla="*/ 267042 w 466480"/>
                <a:gd name="connsiteY129" fmla="*/ 138423 h 469875"/>
                <a:gd name="connsiteX130" fmla="*/ 267358 w 466480"/>
                <a:gd name="connsiteY130" fmla="*/ 139122 h 469875"/>
                <a:gd name="connsiteX131" fmla="*/ 264136 w 466480"/>
                <a:gd name="connsiteY131" fmla="*/ 139494 h 469875"/>
                <a:gd name="connsiteX132" fmla="*/ 267717 w 466480"/>
                <a:gd name="connsiteY132" fmla="*/ 139916 h 469875"/>
                <a:gd name="connsiteX133" fmla="*/ 268495 w 466480"/>
                <a:gd name="connsiteY133" fmla="*/ 141635 h 469875"/>
                <a:gd name="connsiteX134" fmla="*/ 269085 w 466480"/>
                <a:gd name="connsiteY134" fmla="*/ 141874 h 469875"/>
                <a:gd name="connsiteX135" fmla="*/ 267269 w 466480"/>
                <a:gd name="connsiteY135" fmla="*/ 146453 h 469875"/>
                <a:gd name="connsiteX136" fmla="*/ 271038 w 466480"/>
                <a:gd name="connsiteY136" fmla="*/ 154126 h 469875"/>
                <a:gd name="connsiteX137" fmla="*/ 277578 w 466480"/>
                <a:gd name="connsiteY137" fmla="*/ 158766 h 469875"/>
                <a:gd name="connsiteX138" fmla="*/ 281453 w 466480"/>
                <a:gd name="connsiteY138" fmla="*/ 162572 h 469875"/>
                <a:gd name="connsiteX139" fmla="*/ 281593 w 466480"/>
                <a:gd name="connsiteY139" fmla="*/ 162812 h 469875"/>
                <a:gd name="connsiteX140" fmla="*/ 280484 w 466480"/>
                <a:gd name="connsiteY140" fmla="*/ 164119 h 469875"/>
                <a:gd name="connsiteX141" fmla="*/ 282138 w 466480"/>
                <a:gd name="connsiteY141" fmla="*/ 163750 h 469875"/>
                <a:gd name="connsiteX142" fmla="*/ 283391 w 466480"/>
                <a:gd name="connsiteY142" fmla="*/ 165903 h 469875"/>
                <a:gd name="connsiteX143" fmla="*/ 283391 w 466480"/>
                <a:gd name="connsiteY143" fmla="*/ 164476 h 469875"/>
                <a:gd name="connsiteX144" fmla="*/ 282557 w 466480"/>
                <a:gd name="connsiteY144" fmla="*/ 163656 h 469875"/>
                <a:gd name="connsiteX145" fmla="*/ 288477 w 466480"/>
                <a:gd name="connsiteY145" fmla="*/ 162335 h 469875"/>
                <a:gd name="connsiteX146" fmla="*/ 284817 w 466480"/>
                <a:gd name="connsiteY146" fmla="*/ 161681 h 469875"/>
                <a:gd name="connsiteX147" fmla="*/ 291384 w 466480"/>
                <a:gd name="connsiteY147" fmla="*/ 160907 h 469875"/>
                <a:gd name="connsiteX148" fmla="*/ 296833 w 466480"/>
                <a:gd name="connsiteY148" fmla="*/ 164476 h 469875"/>
                <a:gd name="connsiteX149" fmla="*/ 304099 w 466480"/>
                <a:gd name="connsiteY149" fmla="*/ 170186 h 469875"/>
                <a:gd name="connsiteX150" fmla="*/ 293200 w 466480"/>
                <a:gd name="connsiteY150" fmla="*/ 173755 h 469875"/>
                <a:gd name="connsiteX151" fmla="*/ 288477 w 466480"/>
                <a:gd name="connsiteY151" fmla="*/ 171970 h 469875"/>
                <a:gd name="connsiteX152" fmla="*/ 286961 w 466480"/>
                <a:gd name="connsiteY152" fmla="*/ 171176 h 469875"/>
                <a:gd name="connsiteX153" fmla="*/ 290657 w 466480"/>
                <a:gd name="connsiteY153" fmla="*/ 170186 h 469875"/>
                <a:gd name="connsiteX154" fmla="*/ 292474 w 466480"/>
                <a:gd name="connsiteY154" fmla="*/ 167688 h 469875"/>
                <a:gd name="connsiteX155" fmla="*/ 283028 w 466480"/>
                <a:gd name="connsiteY155" fmla="*/ 169115 h 469875"/>
                <a:gd name="connsiteX156" fmla="*/ 286961 w 466480"/>
                <a:gd name="connsiteY156" fmla="*/ 171176 h 469875"/>
                <a:gd name="connsiteX157" fmla="*/ 282664 w 466480"/>
                <a:gd name="connsiteY157" fmla="*/ 172327 h 469875"/>
                <a:gd name="connsiteX158" fmla="*/ 275035 w 466480"/>
                <a:gd name="connsiteY158" fmla="*/ 171257 h 469875"/>
                <a:gd name="connsiteX159" fmla="*/ 273756 w 466480"/>
                <a:gd name="connsiteY159" fmla="*/ 168605 h 469875"/>
                <a:gd name="connsiteX160" fmla="*/ 279031 w 466480"/>
                <a:gd name="connsiteY160" fmla="*/ 170186 h 469875"/>
                <a:gd name="connsiteX161" fmla="*/ 271765 w 466480"/>
                <a:gd name="connsiteY161" fmla="*/ 164476 h 469875"/>
                <a:gd name="connsiteX162" fmla="*/ 273756 w 466480"/>
                <a:gd name="connsiteY162" fmla="*/ 168605 h 469875"/>
                <a:gd name="connsiteX163" fmla="*/ 266679 w 466480"/>
                <a:gd name="connsiteY163" fmla="*/ 166483 h 469875"/>
                <a:gd name="connsiteX164" fmla="*/ 257596 w 466480"/>
                <a:gd name="connsiteY164" fmla="*/ 156624 h 469875"/>
                <a:gd name="connsiteX165" fmla="*/ 255835 w 466480"/>
                <a:gd name="connsiteY165" fmla="*/ 147325 h 469875"/>
                <a:gd name="connsiteX166" fmla="*/ 254582 w 466480"/>
                <a:gd name="connsiteY166" fmla="*/ 150268 h 469875"/>
                <a:gd name="connsiteX167" fmla="*/ 322047 w 466480"/>
                <a:gd name="connsiteY167" fmla="*/ 171176 h 469875"/>
                <a:gd name="connsiteX168" fmla="*/ 326425 w 466480"/>
                <a:gd name="connsiteY168" fmla="*/ 164016 h 469875"/>
                <a:gd name="connsiteX169" fmla="*/ 329448 w 466480"/>
                <a:gd name="connsiteY169" fmla="*/ 164016 h 469875"/>
                <a:gd name="connsiteX170" fmla="*/ 325129 w 466480"/>
                <a:gd name="connsiteY170" fmla="*/ 177731 h 469875"/>
                <a:gd name="connsiteX171" fmla="*/ 277019 w 466480"/>
                <a:gd name="connsiteY171" fmla="*/ 185128 h 469875"/>
                <a:gd name="connsiteX172" fmla="*/ 245229 w 466480"/>
                <a:gd name="connsiteY172" fmla="*/ 142903 h 469875"/>
                <a:gd name="connsiteX173" fmla="*/ 281349 w 466480"/>
                <a:gd name="connsiteY173" fmla="*/ 111151 h 469875"/>
                <a:gd name="connsiteX174" fmla="*/ 321948 w 466480"/>
                <a:gd name="connsiteY174" fmla="*/ 82233 h 469875"/>
                <a:gd name="connsiteX175" fmla="*/ 321948 w 466480"/>
                <a:gd name="connsiteY175" fmla="*/ 97763 h 469875"/>
                <a:gd name="connsiteX176" fmla="*/ 321948 w 466480"/>
                <a:gd name="connsiteY176" fmla="*/ 82233 h 469875"/>
                <a:gd name="connsiteX177" fmla="*/ 311920 w 466480"/>
                <a:gd name="connsiteY177" fmla="*/ 53501 h 469875"/>
                <a:gd name="connsiteX178" fmla="*/ 228009 w 466480"/>
                <a:gd name="connsiteY178" fmla="*/ 91718 h 469875"/>
                <a:gd name="connsiteX179" fmla="*/ 148059 w 466480"/>
                <a:gd name="connsiteY179" fmla="*/ 159858 h 469875"/>
                <a:gd name="connsiteX180" fmla="*/ 73512 w 466480"/>
                <a:gd name="connsiteY180" fmla="*/ 213577 h 469875"/>
                <a:gd name="connsiteX181" fmla="*/ 83595 w 466480"/>
                <a:gd name="connsiteY181" fmla="*/ 283520 h 469875"/>
                <a:gd name="connsiteX182" fmla="*/ 55145 w 466480"/>
                <a:gd name="connsiteY182" fmla="*/ 333995 h 469875"/>
                <a:gd name="connsiteX183" fmla="*/ 191635 w 466480"/>
                <a:gd name="connsiteY183" fmla="*/ 368966 h 469875"/>
                <a:gd name="connsiteX184" fmla="*/ 247096 w 466480"/>
                <a:gd name="connsiteY184" fmla="*/ 343369 h 469875"/>
                <a:gd name="connsiteX185" fmla="*/ 320564 w 466480"/>
                <a:gd name="connsiteY185" fmla="*/ 346974 h 469875"/>
                <a:gd name="connsiteX186" fmla="*/ 408076 w 466480"/>
                <a:gd name="connsiteY186" fmla="*/ 310560 h 469875"/>
                <a:gd name="connsiteX187" fmla="*/ 401594 w 466480"/>
                <a:gd name="connsiteY187" fmla="*/ 222951 h 469875"/>
                <a:gd name="connsiteX188" fmla="*/ 402631 w 466480"/>
                <a:gd name="connsiteY188" fmla="*/ 220230 h 469875"/>
                <a:gd name="connsiteX189" fmla="*/ 405555 w 466480"/>
                <a:gd name="connsiteY189" fmla="*/ 224033 h 469875"/>
                <a:gd name="connsiteX190" fmla="*/ 412758 w 466480"/>
                <a:gd name="connsiteY190" fmla="*/ 218264 h 469875"/>
                <a:gd name="connsiteX191" fmla="*/ 411655 w 466480"/>
                <a:gd name="connsiteY191" fmla="*/ 215626 h 469875"/>
                <a:gd name="connsiteX192" fmla="*/ 409159 w 466480"/>
                <a:gd name="connsiteY192" fmla="*/ 216643 h 469875"/>
                <a:gd name="connsiteX193" fmla="*/ 404385 w 466480"/>
                <a:gd name="connsiteY193" fmla="*/ 215631 h 469875"/>
                <a:gd name="connsiteX194" fmla="*/ 402631 w 466480"/>
                <a:gd name="connsiteY194" fmla="*/ 220230 h 469875"/>
                <a:gd name="connsiteX195" fmla="*/ 379986 w 466480"/>
                <a:gd name="connsiteY195" fmla="*/ 190774 h 469875"/>
                <a:gd name="connsiteX196" fmla="*/ 374944 w 466480"/>
                <a:gd name="connsiteY196" fmla="*/ 148321 h 469875"/>
                <a:gd name="connsiteX197" fmla="*/ 311920 w 466480"/>
                <a:gd name="connsiteY197" fmla="*/ 53501 h 469875"/>
                <a:gd name="connsiteX198" fmla="*/ 288440 w 466480"/>
                <a:gd name="connsiteY198" fmla="*/ 39 h 469875"/>
                <a:gd name="connsiteX199" fmla="*/ 291263 w 466480"/>
                <a:gd name="connsiteY199" fmla="*/ 3606 h 469875"/>
                <a:gd name="connsiteX200" fmla="*/ 285618 w 466480"/>
                <a:gd name="connsiteY200" fmla="*/ 21436 h 469875"/>
                <a:gd name="connsiteX201" fmla="*/ 288336 w 466480"/>
                <a:gd name="connsiteY201" fmla="*/ 41701 h 469875"/>
                <a:gd name="connsiteX202" fmla="*/ 298235 w 466480"/>
                <a:gd name="connsiteY202" fmla="*/ 39080 h 469875"/>
                <a:gd name="connsiteX203" fmla="*/ 330041 w 466480"/>
                <a:gd name="connsiteY203" fmla="*/ 44321 h 469875"/>
                <a:gd name="connsiteX204" fmla="*/ 343388 w 466480"/>
                <a:gd name="connsiteY204" fmla="*/ 21239 h 469875"/>
                <a:gd name="connsiteX205" fmla="*/ 370401 w 466480"/>
                <a:gd name="connsiteY205" fmla="*/ 10796 h 469875"/>
                <a:gd name="connsiteX206" fmla="*/ 371124 w 466480"/>
                <a:gd name="connsiteY206" fmla="*/ 14428 h 469875"/>
                <a:gd name="connsiteX207" fmla="*/ 350119 w 466480"/>
                <a:gd name="connsiteY207" fmla="*/ 28231 h 469875"/>
                <a:gd name="connsiteX208" fmla="*/ 338369 w 466480"/>
                <a:gd name="connsiteY208" fmla="*/ 45694 h 469875"/>
                <a:gd name="connsiteX209" fmla="*/ 345548 w 466480"/>
                <a:gd name="connsiteY209" fmla="*/ 46877 h 469875"/>
                <a:gd name="connsiteX210" fmla="*/ 365290 w 466480"/>
                <a:gd name="connsiteY210" fmla="*/ 64768 h 469875"/>
                <a:gd name="connsiteX211" fmla="*/ 365652 w 466480"/>
                <a:gd name="connsiteY211" fmla="*/ 63580 h 469875"/>
                <a:gd name="connsiteX212" fmla="*/ 385166 w 466480"/>
                <a:gd name="connsiteY212" fmla="*/ 52865 h 469875"/>
                <a:gd name="connsiteX213" fmla="*/ 401790 w 466480"/>
                <a:gd name="connsiteY213" fmla="*/ 47150 h 469875"/>
                <a:gd name="connsiteX214" fmla="*/ 403597 w 466480"/>
                <a:gd name="connsiteY214" fmla="*/ 50721 h 469875"/>
                <a:gd name="connsiteX215" fmla="*/ 390226 w 466480"/>
                <a:gd name="connsiteY215" fmla="*/ 61080 h 469875"/>
                <a:gd name="connsiteX216" fmla="*/ 371571 w 466480"/>
                <a:gd name="connsiteY216" fmla="*/ 70461 h 469875"/>
                <a:gd name="connsiteX217" fmla="*/ 380706 w 466480"/>
                <a:gd name="connsiteY217" fmla="*/ 78739 h 469875"/>
                <a:gd name="connsiteX218" fmla="*/ 390700 w 466480"/>
                <a:gd name="connsiteY218" fmla="*/ 109294 h 469875"/>
                <a:gd name="connsiteX219" fmla="*/ 390758 w 466480"/>
                <a:gd name="connsiteY219" fmla="*/ 110293 h 469875"/>
                <a:gd name="connsiteX220" fmla="*/ 406910 w 466480"/>
                <a:gd name="connsiteY220" fmla="*/ 101982 h 469875"/>
                <a:gd name="connsiteX221" fmla="*/ 430950 w 466480"/>
                <a:gd name="connsiteY221" fmla="*/ 111777 h 469875"/>
                <a:gd name="connsiteX222" fmla="*/ 429156 w 466480"/>
                <a:gd name="connsiteY222" fmla="*/ 114925 h 469875"/>
                <a:gd name="connsiteX223" fmla="*/ 408345 w 466480"/>
                <a:gd name="connsiteY223" fmla="*/ 112127 h 469875"/>
                <a:gd name="connsiteX224" fmla="*/ 391209 w 466480"/>
                <a:gd name="connsiteY224" fmla="*/ 117960 h 469875"/>
                <a:gd name="connsiteX225" fmla="*/ 392590 w 466480"/>
                <a:gd name="connsiteY225" fmla="*/ 141471 h 469875"/>
                <a:gd name="connsiteX226" fmla="*/ 393562 w 466480"/>
                <a:gd name="connsiteY226" fmla="*/ 149724 h 469875"/>
                <a:gd name="connsiteX227" fmla="*/ 402740 w 466480"/>
                <a:gd name="connsiteY227" fmla="*/ 147597 h 469875"/>
                <a:gd name="connsiteX228" fmla="*/ 413676 w 466480"/>
                <a:gd name="connsiteY228" fmla="*/ 145872 h 469875"/>
                <a:gd name="connsiteX229" fmla="*/ 415440 w 466480"/>
                <a:gd name="connsiteY229" fmla="*/ 148633 h 469875"/>
                <a:gd name="connsiteX230" fmla="*/ 404901 w 466480"/>
                <a:gd name="connsiteY230" fmla="*/ 157778 h 469875"/>
                <a:gd name="connsiteX231" fmla="*/ 394578 w 466480"/>
                <a:gd name="connsiteY231" fmla="*/ 158350 h 469875"/>
                <a:gd name="connsiteX232" fmla="*/ 397272 w 466480"/>
                <a:gd name="connsiteY232" fmla="*/ 181220 h 469875"/>
                <a:gd name="connsiteX233" fmla="*/ 406342 w 466480"/>
                <a:gd name="connsiteY233" fmla="*/ 202917 h 469875"/>
                <a:gd name="connsiteX234" fmla="*/ 409680 w 466480"/>
                <a:gd name="connsiteY234" fmla="*/ 201693 h 469875"/>
                <a:gd name="connsiteX235" fmla="*/ 418890 w 466480"/>
                <a:gd name="connsiteY235" fmla="*/ 195145 h 469875"/>
                <a:gd name="connsiteX236" fmla="*/ 435893 w 466480"/>
                <a:gd name="connsiteY236" fmla="*/ 192234 h 469875"/>
                <a:gd name="connsiteX237" fmla="*/ 436955 w 466480"/>
                <a:gd name="connsiteY237" fmla="*/ 195872 h 469875"/>
                <a:gd name="connsiteX238" fmla="*/ 419952 w 466480"/>
                <a:gd name="connsiteY238" fmla="*/ 212243 h 469875"/>
                <a:gd name="connsiteX239" fmla="*/ 412596 w 466480"/>
                <a:gd name="connsiteY239" fmla="*/ 215242 h 469875"/>
                <a:gd name="connsiteX240" fmla="*/ 414198 w 466480"/>
                <a:gd name="connsiteY240" fmla="*/ 215380 h 469875"/>
                <a:gd name="connsiteX241" fmla="*/ 426878 w 466480"/>
                <a:gd name="connsiteY241" fmla="*/ 233079 h 469875"/>
                <a:gd name="connsiteX242" fmla="*/ 440521 w 466480"/>
                <a:gd name="connsiteY242" fmla="*/ 227150 h 469875"/>
                <a:gd name="connsiteX243" fmla="*/ 456878 w 466480"/>
                <a:gd name="connsiteY243" fmla="*/ 226787 h 469875"/>
                <a:gd name="connsiteX244" fmla="*/ 457234 w 466480"/>
                <a:gd name="connsiteY244" fmla="*/ 230415 h 469875"/>
                <a:gd name="connsiteX245" fmla="*/ 443010 w 466480"/>
                <a:gd name="connsiteY245" fmla="*/ 237673 h 469875"/>
                <a:gd name="connsiteX246" fmla="*/ 433165 w 466480"/>
                <a:gd name="connsiteY246" fmla="*/ 241978 h 469875"/>
                <a:gd name="connsiteX247" fmla="*/ 440263 w 466480"/>
                <a:gd name="connsiteY247" fmla="*/ 272569 h 469875"/>
                <a:gd name="connsiteX248" fmla="*/ 439374 w 466480"/>
                <a:gd name="connsiteY248" fmla="*/ 278713 h 469875"/>
                <a:gd name="connsiteX249" fmla="*/ 456877 w 466480"/>
                <a:gd name="connsiteY249" fmla="*/ 287387 h 469875"/>
                <a:gd name="connsiteX250" fmla="*/ 465471 w 466480"/>
                <a:gd name="connsiteY250" fmla="*/ 299843 h 469875"/>
                <a:gd name="connsiteX251" fmla="*/ 450074 w 466480"/>
                <a:gd name="connsiteY251" fmla="*/ 297279 h 469875"/>
                <a:gd name="connsiteX252" fmla="*/ 437624 w 466480"/>
                <a:gd name="connsiteY252" fmla="*/ 290806 h 469875"/>
                <a:gd name="connsiteX253" fmla="*/ 435722 w 466480"/>
                <a:gd name="connsiteY253" fmla="*/ 303953 h 469875"/>
                <a:gd name="connsiteX254" fmla="*/ 419600 w 466480"/>
                <a:gd name="connsiteY254" fmla="*/ 332192 h 469875"/>
                <a:gd name="connsiteX255" fmla="*/ 417568 w 466480"/>
                <a:gd name="connsiteY255" fmla="*/ 333784 h 469875"/>
                <a:gd name="connsiteX256" fmla="*/ 426721 w 466480"/>
                <a:gd name="connsiteY256" fmla="*/ 346912 h 469875"/>
                <a:gd name="connsiteX257" fmla="*/ 433366 w 466480"/>
                <a:gd name="connsiteY257" fmla="*/ 365615 h 469875"/>
                <a:gd name="connsiteX258" fmla="*/ 427459 w 466480"/>
                <a:gd name="connsiteY258" fmla="*/ 368132 h 469875"/>
                <a:gd name="connsiteX259" fmla="*/ 416384 w 466480"/>
                <a:gd name="connsiteY259" fmla="*/ 351228 h 469875"/>
                <a:gd name="connsiteX260" fmla="*/ 410097 w 466480"/>
                <a:gd name="connsiteY260" fmla="*/ 339635 h 469875"/>
                <a:gd name="connsiteX261" fmla="*/ 389861 w 466480"/>
                <a:gd name="connsiteY261" fmla="*/ 355486 h 469875"/>
                <a:gd name="connsiteX262" fmla="*/ 383607 w 466480"/>
                <a:gd name="connsiteY262" fmla="*/ 356943 h 469875"/>
                <a:gd name="connsiteX263" fmla="*/ 386875 w 466480"/>
                <a:gd name="connsiteY263" fmla="*/ 375258 h 469875"/>
                <a:gd name="connsiteX264" fmla="*/ 389672 w 466480"/>
                <a:gd name="connsiteY264" fmla="*/ 400023 h 469875"/>
                <a:gd name="connsiteX265" fmla="*/ 379569 w 466480"/>
                <a:gd name="connsiteY265" fmla="*/ 401480 h 469875"/>
                <a:gd name="connsiteX266" fmla="*/ 375348 w 466480"/>
                <a:gd name="connsiteY266" fmla="*/ 358866 h 469875"/>
                <a:gd name="connsiteX267" fmla="*/ 338299 w 466480"/>
                <a:gd name="connsiteY267" fmla="*/ 367495 h 469875"/>
                <a:gd name="connsiteX268" fmla="*/ 336515 w 466480"/>
                <a:gd name="connsiteY268" fmla="*/ 367450 h 469875"/>
                <a:gd name="connsiteX269" fmla="*/ 328535 w 466480"/>
                <a:gd name="connsiteY269" fmla="*/ 384950 h 469875"/>
                <a:gd name="connsiteX270" fmla="*/ 314303 w 466480"/>
                <a:gd name="connsiteY270" fmla="*/ 400957 h 469875"/>
                <a:gd name="connsiteX271" fmla="*/ 311748 w 466480"/>
                <a:gd name="connsiteY271" fmla="*/ 398774 h 469875"/>
                <a:gd name="connsiteX272" fmla="*/ 319777 w 466480"/>
                <a:gd name="connsiteY272" fmla="*/ 378401 h 469875"/>
                <a:gd name="connsiteX273" fmla="*/ 324792 w 466480"/>
                <a:gd name="connsiteY273" fmla="*/ 367152 h 469875"/>
                <a:gd name="connsiteX274" fmla="*/ 289321 w 466480"/>
                <a:gd name="connsiteY274" fmla="*/ 366249 h 469875"/>
                <a:gd name="connsiteX275" fmla="*/ 284859 w 466480"/>
                <a:gd name="connsiteY275" fmla="*/ 383201 h 469875"/>
                <a:gd name="connsiteX276" fmla="*/ 271452 w 466480"/>
                <a:gd name="connsiteY276" fmla="*/ 404808 h 469875"/>
                <a:gd name="connsiteX277" fmla="*/ 272176 w 466480"/>
                <a:gd name="connsiteY277" fmla="*/ 379936 h 469875"/>
                <a:gd name="connsiteX278" fmla="*/ 277021 w 466480"/>
                <a:gd name="connsiteY278" fmla="*/ 366935 h 469875"/>
                <a:gd name="connsiteX279" fmla="*/ 238532 w 466480"/>
                <a:gd name="connsiteY279" fmla="*/ 372662 h 469875"/>
                <a:gd name="connsiteX280" fmla="*/ 237256 w 466480"/>
                <a:gd name="connsiteY280" fmla="*/ 373275 h 469875"/>
                <a:gd name="connsiteX281" fmla="*/ 234948 w 466480"/>
                <a:gd name="connsiteY281" fmla="*/ 390062 h 469875"/>
                <a:gd name="connsiteX282" fmla="*/ 227464 w 466480"/>
                <a:gd name="connsiteY282" fmla="*/ 411013 h 469875"/>
                <a:gd name="connsiteX283" fmla="*/ 223900 w 466480"/>
                <a:gd name="connsiteY283" fmla="*/ 410303 h 469875"/>
                <a:gd name="connsiteX284" fmla="*/ 226038 w 466480"/>
                <a:gd name="connsiteY284" fmla="*/ 390772 h 469875"/>
                <a:gd name="connsiteX285" fmla="*/ 227770 w 466480"/>
                <a:gd name="connsiteY285" fmla="*/ 377831 h 469875"/>
                <a:gd name="connsiteX286" fmla="*/ 196702 w 466480"/>
                <a:gd name="connsiteY286" fmla="*/ 392754 h 469875"/>
                <a:gd name="connsiteX287" fmla="*/ 193212 w 466480"/>
                <a:gd name="connsiteY287" fmla="*/ 418301 h 469875"/>
                <a:gd name="connsiteX288" fmla="*/ 196851 w 466480"/>
                <a:gd name="connsiteY288" fmla="*/ 433854 h 469875"/>
                <a:gd name="connsiteX289" fmla="*/ 195395 w 466480"/>
                <a:gd name="connsiteY289" fmla="*/ 435663 h 469875"/>
                <a:gd name="connsiteX290" fmla="*/ 183390 w 466480"/>
                <a:gd name="connsiteY290" fmla="*/ 423003 h 469875"/>
                <a:gd name="connsiteX291" fmla="*/ 184208 w 466480"/>
                <a:gd name="connsiteY291" fmla="*/ 404601 h 469875"/>
                <a:gd name="connsiteX292" fmla="*/ 185913 w 466480"/>
                <a:gd name="connsiteY292" fmla="*/ 397936 h 469875"/>
                <a:gd name="connsiteX293" fmla="*/ 178050 w 466480"/>
                <a:gd name="connsiteY293" fmla="*/ 401713 h 469875"/>
                <a:gd name="connsiteX294" fmla="*/ 160802 w 466480"/>
                <a:gd name="connsiteY294" fmla="*/ 409539 h 469875"/>
                <a:gd name="connsiteX295" fmla="*/ 161060 w 466480"/>
                <a:gd name="connsiteY295" fmla="*/ 430555 h 469875"/>
                <a:gd name="connsiteX296" fmla="*/ 155199 w 466480"/>
                <a:gd name="connsiteY296" fmla="*/ 450683 h 469875"/>
                <a:gd name="connsiteX297" fmla="*/ 151536 w 466480"/>
                <a:gd name="connsiteY297" fmla="*/ 449965 h 469875"/>
                <a:gd name="connsiteX298" fmla="*/ 150437 w 466480"/>
                <a:gd name="connsiteY298" fmla="*/ 428758 h 469875"/>
                <a:gd name="connsiteX299" fmla="*/ 150820 w 466480"/>
                <a:gd name="connsiteY299" fmla="*/ 414068 h 469875"/>
                <a:gd name="connsiteX300" fmla="*/ 147169 w 466480"/>
                <a:gd name="connsiteY300" fmla="*/ 415725 h 469875"/>
                <a:gd name="connsiteX301" fmla="*/ 113847 w 466480"/>
                <a:gd name="connsiteY301" fmla="*/ 423767 h 469875"/>
                <a:gd name="connsiteX302" fmla="*/ 90599 w 466480"/>
                <a:gd name="connsiteY302" fmla="*/ 421339 h 469875"/>
                <a:gd name="connsiteX303" fmla="*/ 89980 w 466480"/>
                <a:gd name="connsiteY303" fmla="*/ 431392 h 469875"/>
                <a:gd name="connsiteX304" fmla="*/ 93444 w 466480"/>
                <a:gd name="connsiteY304" fmla="*/ 439375 h 469875"/>
                <a:gd name="connsiteX305" fmla="*/ 96561 w 466480"/>
                <a:gd name="connsiteY305" fmla="*/ 466590 h 469875"/>
                <a:gd name="connsiteX306" fmla="*/ 88248 w 466480"/>
                <a:gd name="connsiteY306" fmla="*/ 464050 h 469875"/>
                <a:gd name="connsiteX307" fmla="*/ 81667 w 466480"/>
                <a:gd name="connsiteY307" fmla="*/ 435747 h 469875"/>
                <a:gd name="connsiteX308" fmla="*/ 79589 w 466480"/>
                <a:gd name="connsiteY308" fmla="*/ 425587 h 469875"/>
                <a:gd name="connsiteX309" fmla="*/ 82878 w 466480"/>
                <a:gd name="connsiteY309" fmla="*/ 420533 h 469875"/>
                <a:gd name="connsiteX310" fmla="*/ 65949 w 466480"/>
                <a:gd name="connsiteY310" fmla="*/ 418765 h 469875"/>
                <a:gd name="connsiteX311" fmla="*/ 63535 w 466480"/>
                <a:gd name="connsiteY311" fmla="*/ 417350 h 469875"/>
                <a:gd name="connsiteX312" fmla="*/ 57661 w 466480"/>
                <a:gd name="connsiteY312" fmla="*/ 427419 h 469875"/>
                <a:gd name="connsiteX313" fmla="*/ 56224 w 466480"/>
                <a:gd name="connsiteY313" fmla="*/ 451302 h 469875"/>
                <a:gd name="connsiteX314" fmla="*/ 48684 w 466480"/>
                <a:gd name="connsiteY314" fmla="*/ 453453 h 469875"/>
                <a:gd name="connsiteX315" fmla="*/ 47741 w 466480"/>
                <a:gd name="connsiteY315" fmla="*/ 423968 h 469875"/>
                <a:gd name="connsiteX316" fmla="*/ 57747 w 466480"/>
                <a:gd name="connsiteY316" fmla="*/ 413957 h 469875"/>
                <a:gd name="connsiteX317" fmla="*/ 45680 w 466480"/>
                <a:gd name="connsiteY317" fmla="*/ 406884 h 469875"/>
                <a:gd name="connsiteX318" fmla="*/ 33079 w 466480"/>
                <a:gd name="connsiteY318" fmla="*/ 388432 h 469875"/>
                <a:gd name="connsiteX319" fmla="*/ 29432 w 466480"/>
                <a:gd name="connsiteY319" fmla="*/ 390819 h 469875"/>
                <a:gd name="connsiteX320" fmla="*/ 11372 w 466480"/>
                <a:gd name="connsiteY320" fmla="*/ 408037 h 469875"/>
                <a:gd name="connsiteX321" fmla="*/ 4289 w 466480"/>
                <a:gd name="connsiteY321" fmla="*/ 403641 h 469875"/>
                <a:gd name="connsiteX322" fmla="*/ 22350 w 466480"/>
                <a:gd name="connsiteY322" fmla="*/ 383858 h 469875"/>
                <a:gd name="connsiteX323" fmla="*/ 30901 w 466480"/>
                <a:gd name="connsiteY323" fmla="*/ 378983 h 469875"/>
                <a:gd name="connsiteX324" fmla="*/ 28028 w 466480"/>
                <a:gd name="connsiteY324" fmla="*/ 359722 h 469875"/>
                <a:gd name="connsiteX325" fmla="*/ 30200 w 466480"/>
                <a:gd name="connsiteY325" fmla="*/ 351698 h 469875"/>
                <a:gd name="connsiteX326" fmla="*/ 22281 w 466480"/>
                <a:gd name="connsiteY326" fmla="*/ 353238 h 469875"/>
                <a:gd name="connsiteX327" fmla="*/ 1493 w 466480"/>
                <a:gd name="connsiteY327" fmla="*/ 346735 h 469875"/>
                <a:gd name="connsiteX328" fmla="*/ 3991 w 466480"/>
                <a:gd name="connsiteY328" fmla="*/ 340874 h 469875"/>
                <a:gd name="connsiteX329" fmla="*/ 24333 w 466480"/>
                <a:gd name="connsiteY329" fmla="*/ 345270 h 469875"/>
                <a:gd name="connsiteX330" fmla="*/ 31939 w 466480"/>
                <a:gd name="connsiteY330" fmla="*/ 345270 h 469875"/>
                <a:gd name="connsiteX331" fmla="*/ 34392 w 466480"/>
                <a:gd name="connsiteY331" fmla="*/ 336203 h 469875"/>
                <a:gd name="connsiteX332" fmla="*/ 47393 w 466480"/>
                <a:gd name="connsiteY332" fmla="*/ 309575 h 469875"/>
                <a:gd name="connsiteX333" fmla="*/ 35471 w 466480"/>
                <a:gd name="connsiteY333" fmla="*/ 306042 h 469875"/>
                <a:gd name="connsiteX334" fmla="*/ 18726 w 466480"/>
                <a:gd name="connsiteY334" fmla="*/ 309852 h 469875"/>
                <a:gd name="connsiteX335" fmla="*/ 7806 w 466480"/>
                <a:gd name="connsiteY335" fmla="*/ 300500 h 469875"/>
                <a:gd name="connsiteX336" fmla="*/ 10354 w 466480"/>
                <a:gd name="connsiteY336" fmla="*/ 298768 h 469875"/>
                <a:gd name="connsiteX337" fmla="*/ 26371 w 466480"/>
                <a:gd name="connsiteY337" fmla="*/ 295651 h 469875"/>
                <a:gd name="connsiteX338" fmla="*/ 37291 w 466480"/>
                <a:gd name="connsiteY338" fmla="*/ 295304 h 469875"/>
                <a:gd name="connsiteX339" fmla="*/ 50951 w 466480"/>
                <a:gd name="connsiteY339" fmla="*/ 302288 h 469875"/>
                <a:gd name="connsiteX340" fmla="*/ 56946 w 466480"/>
                <a:gd name="connsiteY340" fmla="*/ 290010 h 469875"/>
                <a:gd name="connsiteX341" fmla="*/ 57891 w 466480"/>
                <a:gd name="connsiteY341" fmla="*/ 265764 h 469875"/>
                <a:gd name="connsiteX342" fmla="*/ 57317 w 466480"/>
                <a:gd name="connsiteY342" fmla="*/ 262220 h 469875"/>
                <a:gd name="connsiteX343" fmla="*/ 42259 w 466480"/>
                <a:gd name="connsiteY343" fmla="*/ 264443 h 469875"/>
                <a:gd name="connsiteX344" fmla="*/ 21932 w 466480"/>
                <a:gd name="connsiteY344" fmla="*/ 263385 h 469875"/>
                <a:gd name="connsiteX345" fmla="*/ 21576 w 466480"/>
                <a:gd name="connsiteY345" fmla="*/ 260210 h 469875"/>
                <a:gd name="connsiteX346" fmla="*/ 40833 w 466480"/>
                <a:gd name="connsiteY346" fmla="*/ 256329 h 469875"/>
                <a:gd name="connsiteX347" fmla="*/ 56294 w 466480"/>
                <a:gd name="connsiteY347" fmla="*/ 255899 h 469875"/>
                <a:gd name="connsiteX348" fmla="*/ 53704 w 466480"/>
                <a:gd name="connsiteY348" fmla="*/ 239896 h 469875"/>
                <a:gd name="connsiteX349" fmla="*/ 55955 w 466480"/>
                <a:gd name="connsiteY349" fmla="*/ 211730 h 469875"/>
                <a:gd name="connsiteX350" fmla="*/ 58819 w 466480"/>
                <a:gd name="connsiteY350" fmla="*/ 204462 h 469875"/>
                <a:gd name="connsiteX351" fmla="*/ 40277 w 466480"/>
                <a:gd name="connsiteY351" fmla="*/ 190977 h 469875"/>
                <a:gd name="connsiteX352" fmla="*/ 30175 w 466480"/>
                <a:gd name="connsiteY352" fmla="*/ 172216 h 469875"/>
                <a:gd name="connsiteX353" fmla="*/ 33422 w 466480"/>
                <a:gd name="connsiteY353" fmla="*/ 172216 h 469875"/>
                <a:gd name="connsiteX354" fmla="*/ 42081 w 466480"/>
                <a:gd name="connsiteY354" fmla="*/ 180875 h 469875"/>
                <a:gd name="connsiteX355" fmla="*/ 50019 w 466480"/>
                <a:gd name="connsiteY355" fmla="*/ 187369 h 469875"/>
                <a:gd name="connsiteX356" fmla="*/ 61623 w 466480"/>
                <a:gd name="connsiteY356" fmla="*/ 197348 h 469875"/>
                <a:gd name="connsiteX357" fmla="*/ 66309 w 466480"/>
                <a:gd name="connsiteY357" fmla="*/ 185456 h 469875"/>
                <a:gd name="connsiteX358" fmla="*/ 92391 w 466480"/>
                <a:gd name="connsiteY358" fmla="*/ 159875 h 469875"/>
                <a:gd name="connsiteX359" fmla="*/ 95297 w 466480"/>
                <a:gd name="connsiteY359" fmla="*/ 158720 h 469875"/>
                <a:gd name="connsiteX360" fmla="*/ 78813 w 466480"/>
                <a:gd name="connsiteY360" fmla="*/ 137188 h 469875"/>
                <a:gd name="connsiteX361" fmla="*/ 79881 w 466480"/>
                <a:gd name="connsiteY361" fmla="*/ 115931 h 469875"/>
                <a:gd name="connsiteX362" fmla="*/ 83442 w 466480"/>
                <a:gd name="connsiteY362" fmla="*/ 118813 h 469875"/>
                <a:gd name="connsiteX363" fmla="*/ 92344 w 466480"/>
                <a:gd name="connsiteY363" fmla="*/ 138990 h 469875"/>
                <a:gd name="connsiteX364" fmla="*/ 102128 w 466480"/>
                <a:gd name="connsiteY364" fmla="*/ 156004 h 469875"/>
                <a:gd name="connsiteX365" fmla="*/ 124516 w 466480"/>
                <a:gd name="connsiteY365" fmla="*/ 147105 h 469875"/>
                <a:gd name="connsiteX366" fmla="*/ 134259 w 466480"/>
                <a:gd name="connsiteY366" fmla="*/ 143833 h 469875"/>
                <a:gd name="connsiteX367" fmla="*/ 126325 w 466480"/>
                <a:gd name="connsiteY367" fmla="*/ 116447 h 469875"/>
                <a:gd name="connsiteX368" fmla="*/ 124846 w 466480"/>
                <a:gd name="connsiteY368" fmla="*/ 97588 h 469875"/>
                <a:gd name="connsiteX369" fmla="*/ 128912 w 466480"/>
                <a:gd name="connsiteY369" fmla="*/ 97233 h 469875"/>
                <a:gd name="connsiteX370" fmla="*/ 141482 w 466480"/>
                <a:gd name="connsiteY370" fmla="*/ 120716 h 469875"/>
                <a:gd name="connsiteX371" fmla="*/ 142824 w 466480"/>
                <a:gd name="connsiteY371" fmla="*/ 140958 h 469875"/>
                <a:gd name="connsiteX372" fmla="*/ 157518 w 466480"/>
                <a:gd name="connsiteY372" fmla="*/ 136024 h 469875"/>
                <a:gd name="connsiteX373" fmla="*/ 183542 w 466480"/>
                <a:gd name="connsiteY373" fmla="*/ 117435 h 469875"/>
                <a:gd name="connsiteX374" fmla="*/ 177093 w 466480"/>
                <a:gd name="connsiteY374" fmla="*/ 93738 h 469875"/>
                <a:gd name="connsiteX375" fmla="*/ 172676 w 466480"/>
                <a:gd name="connsiteY375" fmla="*/ 67632 h 469875"/>
                <a:gd name="connsiteX376" fmla="*/ 177829 w 466480"/>
                <a:gd name="connsiteY376" fmla="*/ 66201 h 469875"/>
                <a:gd name="connsiteX377" fmla="*/ 188505 w 466480"/>
                <a:gd name="connsiteY377" fmla="*/ 92665 h 469875"/>
                <a:gd name="connsiteX378" fmla="*/ 191772 w 466480"/>
                <a:gd name="connsiteY378" fmla="*/ 109922 h 469875"/>
                <a:gd name="connsiteX379" fmla="*/ 235212 w 466480"/>
                <a:gd name="connsiteY379" fmla="*/ 66075 h 469875"/>
                <a:gd name="connsiteX380" fmla="*/ 243172 w 466480"/>
                <a:gd name="connsiteY380" fmla="*/ 61158 h 469875"/>
                <a:gd name="connsiteX381" fmla="*/ 238874 w 466480"/>
                <a:gd name="connsiteY381" fmla="*/ 52945 h 469875"/>
                <a:gd name="connsiteX382" fmla="*/ 235810 w 466480"/>
                <a:gd name="connsiteY382" fmla="*/ 9208 h 469875"/>
                <a:gd name="connsiteX383" fmla="*/ 238311 w 466480"/>
                <a:gd name="connsiteY383" fmla="*/ 11736 h 469875"/>
                <a:gd name="connsiteX384" fmla="*/ 239739 w 466480"/>
                <a:gd name="connsiteY384" fmla="*/ 25463 h 469875"/>
                <a:gd name="connsiteX385" fmla="*/ 244026 w 466480"/>
                <a:gd name="connsiteY385" fmla="*/ 36300 h 469875"/>
                <a:gd name="connsiteX386" fmla="*/ 251396 w 466480"/>
                <a:gd name="connsiteY386" fmla="*/ 56080 h 469875"/>
                <a:gd name="connsiteX387" fmla="*/ 264428 w 466480"/>
                <a:gd name="connsiteY387" fmla="*/ 48031 h 469875"/>
                <a:gd name="connsiteX388" fmla="*/ 279953 w 466480"/>
                <a:gd name="connsiteY388" fmla="*/ 43921 h 469875"/>
                <a:gd name="connsiteX389" fmla="*/ 275299 w 466480"/>
                <a:gd name="connsiteY389" fmla="*/ 30798 h 469875"/>
                <a:gd name="connsiteX390" fmla="*/ 275035 w 466480"/>
                <a:gd name="connsiteY390" fmla="*/ 16087 h 469875"/>
                <a:gd name="connsiteX391" fmla="*/ 288440 w 466480"/>
                <a:gd name="connsiteY391" fmla="*/ 39 h 46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Lst>
              <a:rect l="l" t="t"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close/>
                  <a:moveTo>
                    <a:pt x="280484" y="160907"/>
                  </a:moveTo>
                  <a:lnTo>
                    <a:pt x="284817" y="161681"/>
                  </a:lnTo>
                  <a:lnTo>
                    <a:pt x="282301" y="161978"/>
                  </a:lnTo>
                  <a:lnTo>
                    <a:pt x="281640" y="162756"/>
                  </a:lnTo>
                  <a:lnTo>
                    <a:pt x="281453" y="162572"/>
                  </a:lnTo>
                  <a:close/>
                  <a:moveTo>
                    <a:pt x="273098" y="140523"/>
                  </a:moveTo>
                  <a:lnTo>
                    <a:pt x="273218" y="140565"/>
                  </a:lnTo>
                  <a:lnTo>
                    <a:pt x="273106" y="140551"/>
                  </a:lnTo>
                  <a:close/>
                  <a:moveTo>
                    <a:pt x="269766" y="140158"/>
                  </a:moveTo>
                  <a:lnTo>
                    <a:pt x="273106" y="140551"/>
                  </a:lnTo>
                  <a:lnTo>
                    <a:pt x="274070" y="143890"/>
                  </a:lnTo>
                  <a:lnTo>
                    <a:pt x="269085" y="141874"/>
                  </a:lnTo>
                  <a:close/>
                  <a:moveTo>
                    <a:pt x="268631" y="138974"/>
                  </a:moveTo>
                  <a:lnTo>
                    <a:pt x="270041" y="139463"/>
                  </a:lnTo>
                  <a:lnTo>
                    <a:pt x="269766" y="140158"/>
                  </a:lnTo>
                  <a:lnTo>
                    <a:pt x="267717" y="139916"/>
                  </a:lnTo>
                  <a:lnTo>
                    <a:pt x="267358" y="139122"/>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6" name="Freeform 15">
              <a:extLst>
                <a:ext uri="{FF2B5EF4-FFF2-40B4-BE49-F238E27FC236}">
                  <a16:creationId xmlns:a16="http://schemas.microsoft.com/office/drawing/2014/main" id="{BFC1F3BC-E6F0-AB46-9176-4B213E9CA4F4}"/>
                </a:ext>
              </a:extLst>
            </p:cNvPr>
            <p:cNvSpPr>
              <a:spLocks noChangeArrowheads="1"/>
            </p:cNvSpPr>
            <p:nvPr/>
          </p:nvSpPr>
          <p:spPr bwMode="auto">
            <a:xfrm>
              <a:off x="12028783" y="2348220"/>
              <a:ext cx="614329" cy="655587"/>
            </a:xfrm>
            <a:custGeom>
              <a:avLst/>
              <a:gdLst>
                <a:gd name="connsiteX0" fmla="*/ 97018 w 430428"/>
                <a:gd name="connsiteY0" fmla="*/ 406984 h 458114"/>
                <a:gd name="connsiteX1" fmla="*/ 100815 w 430428"/>
                <a:gd name="connsiteY1" fmla="*/ 407694 h 458114"/>
                <a:gd name="connsiteX2" fmla="*/ 89081 w 430428"/>
                <a:gd name="connsiteY2" fmla="*/ 456698 h 458114"/>
                <a:gd name="connsiteX3" fmla="*/ 85630 w 430428"/>
                <a:gd name="connsiteY3" fmla="*/ 454922 h 458114"/>
                <a:gd name="connsiteX4" fmla="*/ 91497 w 430428"/>
                <a:gd name="connsiteY4" fmla="*/ 432551 h 458114"/>
                <a:gd name="connsiteX5" fmla="*/ 97018 w 430428"/>
                <a:gd name="connsiteY5" fmla="*/ 406984 h 458114"/>
                <a:gd name="connsiteX6" fmla="*/ 124576 w 430428"/>
                <a:gd name="connsiteY6" fmla="*/ 374714 h 458114"/>
                <a:gd name="connsiteX7" fmla="*/ 126957 w 430428"/>
                <a:gd name="connsiteY7" fmla="*/ 375470 h 458114"/>
                <a:gd name="connsiteX8" fmla="*/ 127354 w 430428"/>
                <a:gd name="connsiteY8" fmla="*/ 378116 h 458114"/>
                <a:gd name="connsiteX9" fmla="*/ 122591 w 430428"/>
                <a:gd name="connsiteY9" fmla="*/ 380761 h 458114"/>
                <a:gd name="connsiteX10" fmla="*/ 122591 w 430428"/>
                <a:gd name="connsiteY10" fmla="*/ 375470 h 458114"/>
                <a:gd name="connsiteX11" fmla="*/ 124576 w 430428"/>
                <a:gd name="connsiteY11" fmla="*/ 374714 h 458114"/>
                <a:gd name="connsiteX12" fmla="*/ 85991 w 430428"/>
                <a:gd name="connsiteY12" fmla="*/ 343015 h 458114"/>
                <a:gd name="connsiteX13" fmla="*/ 88284 w 430428"/>
                <a:gd name="connsiteY13" fmla="*/ 347451 h 458114"/>
                <a:gd name="connsiteX14" fmla="*/ 81581 w 430428"/>
                <a:gd name="connsiteY14" fmla="*/ 345300 h 458114"/>
                <a:gd name="connsiteX15" fmla="*/ 85991 w 430428"/>
                <a:gd name="connsiteY15" fmla="*/ 343015 h 458114"/>
                <a:gd name="connsiteX16" fmla="*/ 123066 w 430428"/>
                <a:gd name="connsiteY16" fmla="*/ 339472 h 458114"/>
                <a:gd name="connsiteX17" fmla="*/ 125179 w 430428"/>
                <a:gd name="connsiteY17" fmla="*/ 342952 h 458114"/>
                <a:gd name="connsiteX18" fmla="*/ 119658 w 430428"/>
                <a:gd name="connsiteY18" fmla="*/ 341487 h 458114"/>
                <a:gd name="connsiteX19" fmla="*/ 123066 w 430428"/>
                <a:gd name="connsiteY19" fmla="*/ 339472 h 458114"/>
                <a:gd name="connsiteX20" fmla="*/ 180609 w 430428"/>
                <a:gd name="connsiteY20" fmla="*/ 338915 h 458114"/>
                <a:gd name="connsiteX21" fmla="*/ 183561 w 430428"/>
                <a:gd name="connsiteY21" fmla="*/ 344132 h 458114"/>
                <a:gd name="connsiteX22" fmla="*/ 175574 w 430428"/>
                <a:gd name="connsiteY22" fmla="*/ 341876 h 458114"/>
                <a:gd name="connsiteX23" fmla="*/ 180609 w 430428"/>
                <a:gd name="connsiteY23" fmla="*/ 338915 h 458114"/>
                <a:gd name="connsiteX24" fmla="*/ 170128 w 430428"/>
                <a:gd name="connsiteY24" fmla="*/ 314485 h 458114"/>
                <a:gd name="connsiteX25" fmla="*/ 172421 w 430428"/>
                <a:gd name="connsiteY25" fmla="*/ 318876 h 458114"/>
                <a:gd name="connsiteX26" fmla="*/ 165718 w 430428"/>
                <a:gd name="connsiteY26" fmla="*/ 317084 h 458114"/>
                <a:gd name="connsiteX27" fmla="*/ 170128 w 430428"/>
                <a:gd name="connsiteY27" fmla="*/ 314485 h 458114"/>
                <a:gd name="connsiteX28" fmla="*/ 117564 w 430428"/>
                <a:gd name="connsiteY28" fmla="*/ 302347 h 458114"/>
                <a:gd name="connsiteX29" fmla="*/ 118698 w 430428"/>
                <a:gd name="connsiteY29" fmla="*/ 306142 h 458114"/>
                <a:gd name="connsiteX30" fmla="*/ 113029 w 430428"/>
                <a:gd name="connsiteY30" fmla="*/ 305452 h 458114"/>
                <a:gd name="connsiteX31" fmla="*/ 117564 w 430428"/>
                <a:gd name="connsiteY31" fmla="*/ 302347 h 458114"/>
                <a:gd name="connsiteX32" fmla="*/ 230791 w 430428"/>
                <a:gd name="connsiteY32" fmla="*/ 277071 h 458114"/>
                <a:gd name="connsiteX33" fmla="*/ 233921 w 430428"/>
                <a:gd name="connsiteY33" fmla="*/ 282750 h 458114"/>
                <a:gd name="connsiteX34" fmla="*/ 225213 w 430428"/>
                <a:gd name="connsiteY34" fmla="*/ 280185 h 458114"/>
                <a:gd name="connsiteX35" fmla="*/ 230791 w 430428"/>
                <a:gd name="connsiteY35" fmla="*/ 277071 h 458114"/>
                <a:gd name="connsiteX36" fmla="*/ 195448 w 430428"/>
                <a:gd name="connsiteY36" fmla="*/ 268767 h 458114"/>
                <a:gd name="connsiteX37" fmla="*/ 200836 w 430428"/>
                <a:gd name="connsiteY37" fmla="*/ 272736 h 458114"/>
                <a:gd name="connsiteX38" fmla="*/ 200836 w 430428"/>
                <a:gd name="connsiteY38" fmla="*/ 275004 h 458114"/>
                <a:gd name="connsiteX39" fmla="*/ 195112 w 430428"/>
                <a:gd name="connsiteY39" fmla="*/ 277649 h 458114"/>
                <a:gd name="connsiteX40" fmla="*/ 193091 w 430428"/>
                <a:gd name="connsiteY40" fmla="*/ 275004 h 458114"/>
                <a:gd name="connsiteX41" fmla="*/ 195448 w 430428"/>
                <a:gd name="connsiteY41" fmla="*/ 268767 h 458114"/>
                <a:gd name="connsiteX42" fmla="*/ 277146 w 430428"/>
                <a:gd name="connsiteY42" fmla="*/ 225428 h 458114"/>
                <a:gd name="connsiteX43" fmla="*/ 279414 w 430428"/>
                <a:gd name="connsiteY43" fmla="*/ 229238 h 458114"/>
                <a:gd name="connsiteX44" fmla="*/ 273744 w 430428"/>
                <a:gd name="connsiteY44" fmla="*/ 227333 h 458114"/>
                <a:gd name="connsiteX45" fmla="*/ 277146 w 430428"/>
                <a:gd name="connsiteY45" fmla="*/ 225428 h 458114"/>
                <a:gd name="connsiteX46" fmla="*/ 151064 w 430428"/>
                <a:gd name="connsiteY46" fmla="*/ 225073 h 458114"/>
                <a:gd name="connsiteX47" fmla="*/ 152322 w 430428"/>
                <a:gd name="connsiteY47" fmla="*/ 225928 h 458114"/>
                <a:gd name="connsiteX48" fmla="*/ 150983 w 430428"/>
                <a:gd name="connsiteY48" fmla="*/ 226092 h 458114"/>
                <a:gd name="connsiteX49" fmla="*/ 151082 w 430428"/>
                <a:gd name="connsiteY49" fmla="*/ 224836 h 458114"/>
                <a:gd name="connsiteX50" fmla="*/ 151064 w 430428"/>
                <a:gd name="connsiteY50" fmla="*/ 225073 h 458114"/>
                <a:gd name="connsiteX51" fmla="*/ 150983 w 430428"/>
                <a:gd name="connsiteY51" fmla="*/ 225018 h 458114"/>
                <a:gd name="connsiteX52" fmla="*/ 180524 w 430428"/>
                <a:gd name="connsiteY52" fmla="*/ 223050 h 458114"/>
                <a:gd name="connsiteX53" fmla="*/ 183356 w 430428"/>
                <a:gd name="connsiteY53" fmla="*/ 234039 h 458114"/>
                <a:gd name="connsiteX54" fmla="*/ 168007 w 430428"/>
                <a:gd name="connsiteY54" fmla="*/ 255656 h 458114"/>
                <a:gd name="connsiteX55" fmla="*/ 150830 w 430428"/>
                <a:gd name="connsiteY55" fmla="*/ 269347 h 458114"/>
                <a:gd name="connsiteX56" fmla="*/ 141967 w 430428"/>
                <a:gd name="connsiteY56" fmla="*/ 264393 h 458114"/>
                <a:gd name="connsiteX57" fmla="*/ 145280 w 430428"/>
                <a:gd name="connsiteY57" fmla="*/ 259894 h 458114"/>
                <a:gd name="connsiteX58" fmla="*/ 147540 w 430428"/>
                <a:gd name="connsiteY58" fmla="*/ 260340 h 458114"/>
                <a:gd name="connsiteX59" fmla="*/ 147759 w 430428"/>
                <a:gd name="connsiteY59" fmla="*/ 259924 h 458114"/>
                <a:gd name="connsiteX60" fmla="*/ 148271 w 430428"/>
                <a:gd name="connsiteY60" fmla="*/ 261060 h 458114"/>
                <a:gd name="connsiteX61" fmla="*/ 154484 w 430428"/>
                <a:gd name="connsiteY61" fmla="*/ 258899 h 458114"/>
                <a:gd name="connsiteX62" fmla="*/ 159235 w 430428"/>
                <a:gd name="connsiteY62" fmla="*/ 254215 h 458114"/>
                <a:gd name="connsiteX63" fmla="*/ 166545 w 430428"/>
                <a:gd name="connsiteY63" fmla="*/ 246649 h 458114"/>
                <a:gd name="connsiteX64" fmla="*/ 174220 w 430428"/>
                <a:gd name="connsiteY64" fmla="*/ 236921 h 458114"/>
                <a:gd name="connsiteX65" fmla="*/ 177509 w 430428"/>
                <a:gd name="connsiteY65" fmla="*/ 228995 h 458114"/>
                <a:gd name="connsiteX66" fmla="*/ 176047 w 430428"/>
                <a:gd name="connsiteY66" fmla="*/ 229355 h 458114"/>
                <a:gd name="connsiteX67" fmla="*/ 157773 w 430428"/>
                <a:gd name="connsiteY67" fmla="*/ 240884 h 458114"/>
                <a:gd name="connsiteX68" fmla="*/ 147759 w 430428"/>
                <a:gd name="connsiteY68" fmla="*/ 259924 h 458114"/>
                <a:gd name="connsiteX69" fmla="*/ 146809 w 430428"/>
                <a:gd name="connsiteY69" fmla="*/ 257818 h 458114"/>
                <a:gd name="connsiteX70" fmla="*/ 145280 w 430428"/>
                <a:gd name="connsiteY70" fmla="*/ 259894 h 458114"/>
                <a:gd name="connsiteX71" fmla="*/ 143886 w 430428"/>
                <a:gd name="connsiteY71" fmla="*/ 259619 h 458114"/>
                <a:gd name="connsiteX72" fmla="*/ 167276 w 430428"/>
                <a:gd name="connsiteY72" fmla="*/ 226113 h 458114"/>
                <a:gd name="connsiteX73" fmla="*/ 180524 w 430428"/>
                <a:gd name="connsiteY73" fmla="*/ 223050 h 458114"/>
                <a:gd name="connsiteX74" fmla="*/ 242779 w 430428"/>
                <a:gd name="connsiteY74" fmla="*/ 221563 h 458114"/>
                <a:gd name="connsiteX75" fmla="*/ 247687 w 430428"/>
                <a:gd name="connsiteY75" fmla="*/ 223991 h 458114"/>
                <a:gd name="connsiteX76" fmla="*/ 247687 w 430428"/>
                <a:gd name="connsiteY76" fmla="*/ 225111 h 458114"/>
                <a:gd name="connsiteX77" fmla="*/ 241390 w 430428"/>
                <a:gd name="connsiteY77" fmla="*/ 227726 h 458114"/>
                <a:gd name="connsiteX78" fmla="*/ 240649 w 430428"/>
                <a:gd name="connsiteY78" fmla="*/ 226979 h 458114"/>
                <a:gd name="connsiteX79" fmla="*/ 242779 w 430428"/>
                <a:gd name="connsiteY79" fmla="*/ 221563 h 458114"/>
                <a:gd name="connsiteX80" fmla="*/ 298980 w 430428"/>
                <a:gd name="connsiteY80" fmla="*/ 202641 h 458114"/>
                <a:gd name="connsiteX81" fmla="*/ 302244 w 430428"/>
                <a:gd name="connsiteY81" fmla="*/ 208783 h 458114"/>
                <a:gd name="connsiteX82" fmla="*/ 293071 w 430428"/>
                <a:gd name="connsiteY82" fmla="*/ 206137 h 458114"/>
                <a:gd name="connsiteX83" fmla="*/ 298980 w 430428"/>
                <a:gd name="connsiteY83" fmla="*/ 202641 h 458114"/>
                <a:gd name="connsiteX84" fmla="*/ 175895 w 430428"/>
                <a:gd name="connsiteY84" fmla="*/ 197096 h 458114"/>
                <a:gd name="connsiteX85" fmla="*/ 181024 w 430428"/>
                <a:gd name="connsiteY85" fmla="*/ 206761 h 458114"/>
                <a:gd name="connsiteX86" fmla="*/ 159409 w 430428"/>
                <a:gd name="connsiteY86" fmla="*/ 230745 h 458114"/>
                <a:gd name="connsiteX87" fmla="*/ 152322 w 430428"/>
                <a:gd name="connsiteY87" fmla="*/ 225928 h 458114"/>
                <a:gd name="connsiteX88" fmla="*/ 153914 w 430428"/>
                <a:gd name="connsiteY88" fmla="*/ 225734 h 458114"/>
                <a:gd name="connsiteX89" fmla="*/ 157705 w 430428"/>
                <a:gd name="connsiteY89" fmla="*/ 215679 h 458114"/>
                <a:gd name="connsiteX90" fmla="*/ 159043 w 430428"/>
                <a:gd name="connsiteY90" fmla="*/ 216426 h 458114"/>
                <a:gd name="connsiteX91" fmla="*/ 157944 w 430428"/>
                <a:gd name="connsiteY91" fmla="*/ 222154 h 458114"/>
                <a:gd name="connsiteX92" fmla="*/ 163072 w 430428"/>
                <a:gd name="connsiteY92" fmla="*/ 220364 h 458114"/>
                <a:gd name="connsiteX93" fmla="*/ 169667 w 430428"/>
                <a:gd name="connsiteY93" fmla="*/ 213563 h 458114"/>
                <a:gd name="connsiteX94" fmla="*/ 173330 w 430428"/>
                <a:gd name="connsiteY94" fmla="*/ 206403 h 458114"/>
                <a:gd name="connsiteX95" fmla="*/ 159043 w 430428"/>
                <a:gd name="connsiteY95" fmla="*/ 212131 h 458114"/>
                <a:gd name="connsiteX96" fmla="*/ 157705 w 430428"/>
                <a:gd name="connsiteY96" fmla="*/ 215679 h 458114"/>
                <a:gd name="connsiteX97" fmla="*/ 156478 w 430428"/>
                <a:gd name="connsiteY97" fmla="*/ 214995 h 458114"/>
                <a:gd name="connsiteX98" fmla="*/ 151082 w 430428"/>
                <a:gd name="connsiteY98" fmla="*/ 224836 h 458114"/>
                <a:gd name="connsiteX99" fmla="*/ 152082 w 430428"/>
                <a:gd name="connsiteY99" fmla="*/ 212220 h 458114"/>
                <a:gd name="connsiteX100" fmla="*/ 160874 w 430428"/>
                <a:gd name="connsiteY100" fmla="*/ 201034 h 458114"/>
                <a:gd name="connsiteX101" fmla="*/ 175895 w 430428"/>
                <a:gd name="connsiteY101" fmla="*/ 197096 h 458114"/>
                <a:gd name="connsiteX102" fmla="*/ 271650 w 430428"/>
                <a:gd name="connsiteY102" fmla="*/ 178047 h 458114"/>
                <a:gd name="connsiteX103" fmla="*/ 273153 w 430428"/>
                <a:gd name="connsiteY103" fmla="*/ 179167 h 458114"/>
                <a:gd name="connsiteX104" fmla="*/ 270898 w 430428"/>
                <a:gd name="connsiteY104" fmla="*/ 185891 h 458114"/>
                <a:gd name="connsiteX105" fmla="*/ 269394 w 430428"/>
                <a:gd name="connsiteY105" fmla="*/ 185891 h 458114"/>
                <a:gd name="connsiteX106" fmla="*/ 271650 w 430428"/>
                <a:gd name="connsiteY106" fmla="*/ 178047 h 458114"/>
                <a:gd name="connsiteX107" fmla="*/ 297702 w 430428"/>
                <a:gd name="connsiteY107" fmla="*/ 169674 h 458114"/>
                <a:gd name="connsiteX108" fmla="*/ 301009 w 430428"/>
                <a:gd name="connsiteY108" fmla="*/ 174258 h 458114"/>
                <a:gd name="connsiteX109" fmla="*/ 293601 w 430428"/>
                <a:gd name="connsiteY109" fmla="*/ 173147 h 458114"/>
                <a:gd name="connsiteX110" fmla="*/ 297702 w 430428"/>
                <a:gd name="connsiteY110" fmla="*/ 169674 h 458114"/>
                <a:gd name="connsiteX111" fmla="*/ 207821 w 430428"/>
                <a:gd name="connsiteY111" fmla="*/ 164683 h 458114"/>
                <a:gd name="connsiteX112" fmla="*/ 204632 w 430428"/>
                <a:gd name="connsiteY112" fmla="*/ 190135 h 458114"/>
                <a:gd name="connsiteX113" fmla="*/ 181952 w 430428"/>
                <a:gd name="connsiteY113" fmla="*/ 192285 h 458114"/>
                <a:gd name="connsiteX114" fmla="*/ 183591 w 430428"/>
                <a:gd name="connsiteY114" fmla="*/ 184041 h 458114"/>
                <a:gd name="connsiteX115" fmla="*/ 186950 w 430428"/>
                <a:gd name="connsiteY115" fmla="*/ 179312 h 458114"/>
                <a:gd name="connsiteX116" fmla="*/ 190811 w 430428"/>
                <a:gd name="connsiteY116" fmla="*/ 180814 h 458114"/>
                <a:gd name="connsiteX117" fmla="*/ 196614 w 430428"/>
                <a:gd name="connsiteY117" fmla="*/ 174183 h 458114"/>
                <a:gd name="connsiteX118" fmla="*/ 199601 w 430428"/>
                <a:gd name="connsiteY118" fmla="*/ 173275 h 458114"/>
                <a:gd name="connsiteX119" fmla="*/ 193292 w 430428"/>
                <a:gd name="connsiteY119" fmla="*/ 182965 h 458114"/>
                <a:gd name="connsiteX120" fmla="*/ 189748 w 430428"/>
                <a:gd name="connsiteY120" fmla="*/ 189776 h 458114"/>
                <a:gd name="connsiteX121" fmla="*/ 196836 w 430428"/>
                <a:gd name="connsiteY121" fmla="*/ 186191 h 458114"/>
                <a:gd name="connsiteX122" fmla="*/ 204277 w 430428"/>
                <a:gd name="connsiteY122" fmla="*/ 171853 h 458114"/>
                <a:gd name="connsiteX123" fmla="*/ 199601 w 430428"/>
                <a:gd name="connsiteY123" fmla="*/ 173275 h 458114"/>
                <a:gd name="connsiteX124" fmla="*/ 202860 w 430428"/>
                <a:gd name="connsiteY124" fmla="*/ 168268 h 458114"/>
                <a:gd name="connsiteX125" fmla="*/ 200734 w 430428"/>
                <a:gd name="connsiteY125" fmla="*/ 166117 h 458114"/>
                <a:gd name="connsiteX126" fmla="*/ 188685 w 430428"/>
                <a:gd name="connsiteY126" fmla="*/ 176871 h 458114"/>
                <a:gd name="connsiteX127" fmla="*/ 186950 w 430428"/>
                <a:gd name="connsiteY127" fmla="*/ 179312 h 458114"/>
                <a:gd name="connsiteX128" fmla="*/ 186204 w 430428"/>
                <a:gd name="connsiteY128" fmla="*/ 179022 h 458114"/>
                <a:gd name="connsiteX129" fmla="*/ 207821 w 430428"/>
                <a:gd name="connsiteY129" fmla="*/ 164683 h 458114"/>
                <a:gd name="connsiteX130" fmla="*/ 236741 w 430428"/>
                <a:gd name="connsiteY130" fmla="*/ 150451 h 458114"/>
                <a:gd name="connsiteX131" fmla="*/ 221861 w 430428"/>
                <a:gd name="connsiteY131" fmla="*/ 165489 h 458114"/>
                <a:gd name="connsiteX132" fmla="*/ 221522 w 430428"/>
                <a:gd name="connsiteY132" fmla="*/ 165291 h 458114"/>
                <a:gd name="connsiteX133" fmla="*/ 232662 w 430428"/>
                <a:gd name="connsiteY133" fmla="*/ 151716 h 458114"/>
                <a:gd name="connsiteX134" fmla="*/ 240751 w 430428"/>
                <a:gd name="connsiteY134" fmla="*/ 149208 h 458114"/>
                <a:gd name="connsiteX135" fmla="*/ 248943 w 430428"/>
                <a:gd name="connsiteY135" fmla="*/ 153024 h 458114"/>
                <a:gd name="connsiteX136" fmla="*/ 239923 w 430428"/>
                <a:gd name="connsiteY136" fmla="*/ 184052 h 458114"/>
                <a:gd name="connsiteX137" fmla="*/ 221883 w 430428"/>
                <a:gd name="connsiteY137" fmla="*/ 197402 h 458114"/>
                <a:gd name="connsiteX138" fmla="*/ 212863 w 430428"/>
                <a:gd name="connsiteY138" fmla="*/ 187660 h 458114"/>
                <a:gd name="connsiteX139" fmla="*/ 221477 w 430428"/>
                <a:gd name="connsiteY139" fmla="*/ 165877 h 458114"/>
                <a:gd name="connsiteX140" fmla="*/ 221861 w 430428"/>
                <a:gd name="connsiteY140" fmla="*/ 165489 h 458114"/>
                <a:gd name="connsiteX141" fmla="*/ 225852 w 430428"/>
                <a:gd name="connsiteY141" fmla="*/ 167817 h 458114"/>
                <a:gd name="connsiteX142" fmla="*/ 233789 w 430428"/>
                <a:gd name="connsiteY142" fmla="*/ 159879 h 458114"/>
                <a:gd name="connsiteX143" fmla="*/ 236279 w 430428"/>
                <a:gd name="connsiteY143" fmla="*/ 160248 h 458114"/>
                <a:gd name="connsiteX144" fmla="*/ 231985 w 430428"/>
                <a:gd name="connsiteY144" fmla="*/ 167456 h 458114"/>
                <a:gd name="connsiteX145" fmla="*/ 225130 w 430428"/>
                <a:gd name="connsiteY145" fmla="*/ 176115 h 458114"/>
                <a:gd name="connsiteX146" fmla="*/ 221883 w 430428"/>
                <a:gd name="connsiteY146" fmla="*/ 184413 h 458114"/>
                <a:gd name="connsiteX147" fmla="*/ 226934 w 430428"/>
                <a:gd name="connsiteY147" fmla="*/ 184052 h 458114"/>
                <a:gd name="connsiteX148" fmla="*/ 241727 w 430428"/>
                <a:gd name="connsiteY148" fmla="*/ 167817 h 458114"/>
                <a:gd name="connsiteX149" fmla="*/ 243531 w 430428"/>
                <a:gd name="connsiteY149" fmla="*/ 161322 h 458114"/>
                <a:gd name="connsiteX150" fmla="*/ 236279 w 430428"/>
                <a:gd name="connsiteY150" fmla="*/ 160248 h 458114"/>
                <a:gd name="connsiteX151" fmla="*/ 242087 w 430428"/>
                <a:gd name="connsiteY151" fmla="*/ 150499 h 458114"/>
                <a:gd name="connsiteX152" fmla="*/ 239982 w 430428"/>
                <a:gd name="connsiteY152" fmla="*/ 149446 h 458114"/>
                <a:gd name="connsiteX153" fmla="*/ 238479 w 430428"/>
                <a:gd name="connsiteY153" fmla="*/ 148695 h 458114"/>
                <a:gd name="connsiteX154" fmla="*/ 239982 w 430428"/>
                <a:gd name="connsiteY154" fmla="*/ 149446 h 458114"/>
                <a:gd name="connsiteX155" fmla="*/ 236741 w 430428"/>
                <a:gd name="connsiteY155" fmla="*/ 150451 h 458114"/>
                <a:gd name="connsiteX156" fmla="*/ 113234 w 430428"/>
                <a:gd name="connsiteY156" fmla="*/ 141704 h 458114"/>
                <a:gd name="connsiteX157" fmla="*/ 147824 w 430428"/>
                <a:gd name="connsiteY157" fmla="*/ 180434 h 458114"/>
                <a:gd name="connsiteX158" fmla="*/ 144183 w 430428"/>
                <a:gd name="connsiteY158" fmla="*/ 184088 h 458114"/>
                <a:gd name="connsiteX159" fmla="*/ 111413 w 430428"/>
                <a:gd name="connsiteY159" fmla="*/ 143531 h 458114"/>
                <a:gd name="connsiteX160" fmla="*/ 113234 w 430428"/>
                <a:gd name="connsiteY160" fmla="*/ 141704 h 458114"/>
                <a:gd name="connsiteX161" fmla="*/ 218712 w 430428"/>
                <a:gd name="connsiteY161" fmla="*/ 140617 h 458114"/>
                <a:gd name="connsiteX162" fmla="*/ 218291 w 430428"/>
                <a:gd name="connsiteY162" fmla="*/ 146510 h 458114"/>
                <a:gd name="connsiteX163" fmla="*/ 217754 w 430428"/>
                <a:gd name="connsiteY163" fmla="*/ 146618 h 458114"/>
                <a:gd name="connsiteX164" fmla="*/ 218812 w 430428"/>
                <a:gd name="connsiteY164" fmla="*/ 139209 h 458114"/>
                <a:gd name="connsiteX165" fmla="*/ 218930 w 430428"/>
                <a:gd name="connsiteY165" fmla="*/ 139249 h 458114"/>
                <a:gd name="connsiteX166" fmla="*/ 218712 w 430428"/>
                <a:gd name="connsiteY166" fmla="*/ 140617 h 458114"/>
                <a:gd name="connsiteX167" fmla="*/ 341037 w 430428"/>
                <a:gd name="connsiteY167" fmla="*/ 133445 h 458114"/>
                <a:gd name="connsiteX168" fmla="*/ 343719 w 430428"/>
                <a:gd name="connsiteY168" fmla="*/ 137699 h 458114"/>
                <a:gd name="connsiteX169" fmla="*/ 336056 w 430428"/>
                <a:gd name="connsiteY169" fmla="*/ 135963 h 458114"/>
                <a:gd name="connsiteX170" fmla="*/ 341037 w 430428"/>
                <a:gd name="connsiteY170" fmla="*/ 133445 h 458114"/>
                <a:gd name="connsiteX171" fmla="*/ 385635 w 430428"/>
                <a:gd name="connsiteY171" fmla="*/ 125451 h 458114"/>
                <a:gd name="connsiteX172" fmla="*/ 408111 w 430428"/>
                <a:gd name="connsiteY172" fmla="*/ 128626 h 458114"/>
                <a:gd name="connsiteX173" fmla="*/ 424786 w 430428"/>
                <a:gd name="connsiteY173" fmla="*/ 130390 h 458114"/>
                <a:gd name="connsiteX174" fmla="*/ 425148 w 430428"/>
                <a:gd name="connsiteY174" fmla="*/ 133565 h 458114"/>
                <a:gd name="connsiteX175" fmla="*/ 406661 w 430428"/>
                <a:gd name="connsiteY175" fmla="*/ 136034 h 458114"/>
                <a:gd name="connsiteX176" fmla="*/ 383823 w 430428"/>
                <a:gd name="connsiteY176" fmla="*/ 130743 h 458114"/>
                <a:gd name="connsiteX177" fmla="*/ 385635 w 430428"/>
                <a:gd name="connsiteY177" fmla="*/ 125451 h 458114"/>
                <a:gd name="connsiteX178" fmla="*/ 311893 w 430428"/>
                <a:gd name="connsiteY178" fmla="*/ 118437 h 458114"/>
                <a:gd name="connsiteX179" fmla="*/ 315407 w 430428"/>
                <a:gd name="connsiteY179" fmla="*/ 120903 h 458114"/>
                <a:gd name="connsiteX180" fmla="*/ 309123 w 430428"/>
                <a:gd name="connsiteY180" fmla="*/ 121584 h 458114"/>
                <a:gd name="connsiteX181" fmla="*/ 311893 w 430428"/>
                <a:gd name="connsiteY181" fmla="*/ 118437 h 458114"/>
                <a:gd name="connsiteX182" fmla="*/ 247034 w 430428"/>
                <a:gd name="connsiteY182" fmla="*/ 117690 h 458114"/>
                <a:gd name="connsiteX183" fmla="*/ 251268 w 430428"/>
                <a:gd name="connsiteY183" fmla="*/ 127568 h 458114"/>
                <a:gd name="connsiteX184" fmla="*/ 230807 w 430428"/>
                <a:gd name="connsiteY184" fmla="*/ 152262 h 458114"/>
                <a:gd name="connsiteX185" fmla="*/ 218107 w 430428"/>
                <a:gd name="connsiteY185" fmla="*/ 149087 h 458114"/>
                <a:gd name="connsiteX186" fmla="*/ 218291 w 430428"/>
                <a:gd name="connsiteY186" fmla="*/ 146510 h 458114"/>
                <a:gd name="connsiteX187" fmla="*/ 221282 w 430428"/>
                <a:gd name="connsiteY187" fmla="*/ 145912 h 458114"/>
                <a:gd name="connsiteX188" fmla="*/ 222884 w 430428"/>
                <a:gd name="connsiteY188" fmla="*/ 140813 h 458114"/>
                <a:gd name="connsiteX189" fmla="*/ 227720 w 430428"/>
                <a:gd name="connsiteY189" fmla="*/ 143751 h 458114"/>
                <a:gd name="connsiteX190" fmla="*/ 235040 w 430428"/>
                <a:gd name="connsiteY190" fmla="*/ 139562 h 458114"/>
                <a:gd name="connsiteX191" fmla="*/ 242801 w 430428"/>
                <a:gd name="connsiteY191" fmla="*/ 127215 h 458114"/>
                <a:gd name="connsiteX192" fmla="*/ 230807 w 430428"/>
                <a:gd name="connsiteY192" fmla="*/ 131448 h 458114"/>
                <a:gd name="connsiteX193" fmla="*/ 223927 w 430428"/>
                <a:gd name="connsiteY193" fmla="*/ 137490 h 458114"/>
                <a:gd name="connsiteX194" fmla="*/ 222884 w 430428"/>
                <a:gd name="connsiteY194" fmla="*/ 140813 h 458114"/>
                <a:gd name="connsiteX195" fmla="*/ 221987 w 430428"/>
                <a:gd name="connsiteY195" fmla="*/ 140268 h 458114"/>
                <a:gd name="connsiteX196" fmla="*/ 218930 w 430428"/>
                <a:gd name="connsiteY196" fmla="*/ 139249 h 458114"/>
                <a:gd name="connsiteX197" fmla="*/ 220091 w 430428"/>
                <a:gd name="connsiteY197" fmla="*/ 131978 h 458114"/>
                <a:gd name="connsiteX198" fmla="*/ 232218 w 430428"/>
                <a:gd name="connsiteY198" fmla="*/ 121570 h 458114"/>
                <a:gd name="connsiteX199" fmla="*/ 247034 w 430428"/>
                <a:gd name="connsiteY199" fmla="*/ 117690 h 458114"/>
                <a:gd name="connsiteX200" fmla="*/ 354617 w 430428"/>
                <a:gd name="connsiteY200" fmla="*/ 115942 h 458114"/>
                <a:gd name="connsiteX201" fmla="*/ 361385 w 430428"/>
                <a:gd name="connsiteY201" fmla="*/ 120373 h 458114"/>
                <a:gd name="connsiteX202" fmla="*/ 354241 w 430428"/>
                <a:gd name="connsiteY202" fmla="*/ 125541 h 458114"/>
                <a:gd name="connsiteX203" fmla="*/ 352361 w 430428"/>
                <a:gd name="connsiteY203" fmla="*/ 117788 h 458114"/>
                <a:gd name="connsiteX204" fmla="*/ 354617 w 430428"/>
                <a:gd name="connsiteY204" fmla="*/ 115942 h 458114"/>
                <a:gd name="connsiteX205" fmla="*/ 232561 w 430428"/>
                <a:gd name="connsiteY205" fmla="*/ 106702 h 458114"/>
                <a:gd name="connsiteX206" fmla="*/ 218556 w 430428"/>
                <a:gd name="connsiteY206" fmla="*/ 111118 h 458114"/>
                <a:gd name="connsiteX207" fmla="*/ 177360 w 430428"/>
                <a:gd name="connsiteY207" fmla="*/ 161705 h 458114"/>
                <a:gd name="connsiteX208" fmla="*/ 177507 w 430428"/>
                <a:gd name="connsiteY208" fmla="*/ 162112 h 458114"/>
                <a:gd name="connsiteX209" fmla="*/ 175876 w 430428"/>
                <a:gd name="connsiteY209" fmla="*/ 163527 h 458114"/>
                <a:gd name="connsiteX210" fmla="*/ 157555 w 430428"/>
                <a:gd name="connsiteY210" fmla="*/ 186024 h 458114"/>
                <a:gd name="connsiteX211" fmla="*/ 130706 w 430428"/>
                <a:gd name="connsiteY211" fmla="*/ 222841 h 458114"/>
                <a:gd name="connsiteX212" fmla="*/ 130493 w 430428"/>
                <a:gd name="connsiteY212" fmla="*/ 225651 h 458114"/>
                <a:gd name="connsiteX213" fmla="*/ 128773 w 430428"/>
                <a:gd name="connsiteY213" fmla="*/ 225492 h 458114"/>
                <a:gd name="connsiteX214" fmla="*/ 99262 w 430428"/>
                <a:gd name="connsiteY214" fmla="*/ 265959 h 458114"/>
                <a:gd name="connsiteX215" fmla="*/ 121623 w 430428"/>
                <a:gd name="connsiteY215" fmla="*/ 268802 h 458114"/>
                <a:gd name="connsiteX216" fmla="*/ 148341 w 430428"/>
                <a:gd name="connsiteY216" fmla="*/ 277811 h 458114"/>
                <a:gd name="connsiteX217" fmla="*/ 171730 w 430428"/>
                <a:gd name="connsiteY217" fmla="*/ 271325 h 458114"/>
                <a:gd name="connsiteX218" fmla="*/ 200157 w 430428"/>
                <a:gd name="connsiteY218" fmla="*/ 234931 h 458114"/>
                <a:gd name="connsiteX219" fmla="*/ 206423 w 430428"/>
                <a:gd name="connsiteY219" fmla="*/ 227131 h 458114"/>
                <a:gd name="connsiteX220" fmla="*/ 201372 w 430428"/>
                <a:gd name="connsiteY220" fmla="*/ 230800 h 458114"/>
                <a:gd name="connsiteX221" fmla="*/ 188229 w 430428"/>
                <a:gd name="connsiteY221" fmla="*/ 227679 h 458114"/>
                <a:gd name="connsiteX222" fmla="*/ 192258 w 430428"/>
                <a:gd name="connsiteY222" fmla="*/ 212843 h 458114"/>
                <a:gd name="connsiteX223" fmla="*/ 196704 w 430428"/>
                <a:gd name="connsiteY223" fmla="*/ 207903 h 458114"/>
                <a:gd name="connsiteX224" fmla="*/ 192625 w 430428"/>
                <a:gd name="connsiteY224" fmla="*/ 215376 h 458114"/>
                <a:gd name="connsiteX225" fmla="*/ 196289 w 430428"/>
                <a:gd name="connsiteY225" fmla="*/ 216823 h 458114"/>
                <a:gd name="connsiteX226" fmla="*/ 202883 w 430428"/>
                <a:gd name="connsiteY226" fmla="*/ 206963 h 458114"/>
                <a:gd name="connsiteX227" fmla="*/ 204580 w 430428"/>
                <a:gd name="connsiteY227" fmla="*/ 206002 h 458114"/>
                <a:gd name="connsiteX228" fmla="*/ 197388 w 430428"/>
                <a:gd name="connsiteY228" fmla="*/ 217547 h 458114"/>
                <a:gd name="connsiteX229" fmla="*/ 194823 w 430428"/>
                <a:gd name="connsiteY229" fmla="*/ 224784 h 458114"/>
                <a:gd name="connsiteX230" fmla="*/ 199219 w 430428"/>
                <a:gd name="connsiteY230" fmla="*/ 224784 h 458114"/>
                <a:gd name="connsiteX231" fmla="*/ 206913 w 430428"/>
                <a:gd name="connsiteY231" fmla="*/ 219356 h 458114"/>
                <a:gd name="connsiteX232" fmla="*/ 211675 w 430428"/>
                <a:gd name="connsiteY232" fmla="*/ 211395 h 458114"/>
                <a:gd name="connsiteX233" fmla="*/ 211675 w 430428"/>
                <a:gd name="connsiteY233" fmla="*/ 201987 h 458114"/>
                <a:gd name="connsiteX234" fmla="*/ 204580 w 430428"/>
                <a:gd name="connsiteY234" fmla="*/ 206002 h 458114"/>
                <a:gd name="connsiteX235" fmla="*/ 209111 w 430428"/>
                <a:gd name="connsiteY235" fmla="*/ 198730 h 458114"/>
                <a:gd name="connsiteX236" fmla="*/ 206913 w 430428"/>
                <a:gd name="connsiteY236" fmla="*/ 196559 h 458114"/>
                <a:gd name="connsiteX237" fmla="*/ 196704 w 430428"/>
                <a:gd name="connsiteY237" fmla="*/ 207903 h 458114"/>
                <a:gd name="connsiteX238" fmla="*/ 200822 w 430428"/>
                <a:gd name="connsiteY238" fmla="*/ 200359 h 458114"/>
                <a:gd name="connsiteX239" fmla="*/ 215339 w 430428"/>
                <a:gd name="connsiteY239" fmla="*/ 196197 h 458114"/>
                <a:gd name="connsiteX240" fmla="*/ 218911 w 430428"/>
                <a:gd name="connsiteY240" fmla="*/ 209224 h 458114"/>
                <a:gd name="connsiteX241" fmla="*/ 216578 w 430428"/>
                <a:gd name="connsiteY241" fmla="*/ 214490 h 458114"/>
                <a:gd name="connsiteX242" fmla="*/ 251973 w 430428"/>
                <a:gd name="connsiteY242" fmla="*/ 170430 h 458114"/>
                <a:gd name="connsiteX243" fmla="*/ 281480 w 430428"/>
                <a:gd name="connsiteY243" fmla="*/ 134397 h 458114"/>
                <a:gd name="connsiteX244" fmla="*/ 282533 w 430428"/>
                <a:gd name="connsiteY244" fmla="*/ 128437 h 458114"/>
                <a:gd name="connsiteX245" fmla="*/ 269219 w 430428"/>
                <a:gd name="connsiteY245" fmla="*/ 116934 h 458114"/>
                <a:gd name="connsiteX246" fmla="*/ 250664 w 430428"/>
                <a:gd name="connsiteY246" fmla="*/ 107338 h 458114"/>
                <a:gd name="connsiteX247" fmla="*/ 232561 w 430428"/>
                <a:gd name="connsiteY247" fmla="*/ 106702 h 458114"/>
                <a:gd name="connsiteX248" fmla="*/ 227869 w 430428"/>
                <a:gd name="connsiteY248" fmla="*/ 99681 h 458114"/>
                <a:gd name="connsiteX249" fmla="*/ 226672 w 430428"/>
                <a:gd name="connsiteY249" fmla="*/ 101152 h 458114"/>
                <a:gd name="connsiteX250" fmla="*/ 229101 w 430428"/>
                <a:gd name="connsiteY250" fmla="*/ 99690 h 458114"/>
                <a:gd name="connsiteX251" fmla="*/ 228584 w 430428"/>
                <a:gd name="connsiteY251" fmla="*/ 99805 h 458114"/>
                <a:gd name="connsiteX252" fmla="*/ 250056 w 430428"/>
                <a:gd name="connsiteY252" fmla="*/ 95024 h 458114"/>
                <a:gd name="connsiteX253" fmla="*/ 235087 w 430428"/>
                <a:gd name="connsiteY253" fmla="*/ 98357 h 458114"/>
                <a:gd name="connsiteX254" fmla="*/ 253470 w 430428"/>
                <a:gd name="connsiteY254" fmla="*/ 100790 h 458114"/>
                <a:gd name="connsiteX255" fmla="*/ 274266 w 430428"/>
                <a:gd name="connsiteY255" fmla="*/ 111818 h 458114"/>
                <a:gd name="connsiteX256" fmla="*/ 284074 w 430428"/>
                <a:gd name="connsiteY256" fmla="*/ 119710 h 458114"/>
                <a:gd name="connsiteX257" fmla="*/ 284831 w 430428"/>
                <a:gd name="connsiteY257" fmla="*/ 115425 h 458114"/>
                <a:gd name="connsiteX258" fmla="*/ 250056 w 430428"/>
                <a:gd name="connsiteY258" fmla="*/ 95024 h 458114"/>
                <a:gd name="connsiteX259" fmla="*/ 348689 w 430428"/>
                <a:gd name="connsiteY259" fmla="*/ 93837 h 458114"/>
                <a:gd name="connsiteX260" fmla="*/ 350887 w 430428"/>
                <a:gd name="connsiteY260" fmla="*/ 99332 h 458114"/>
                <a:gd name="connsiteX261" fmla="*/ 350154 w 430428"/>
                <a:gd name="connsiteY261" fmla="*/ 99332 h 458114"/>
                <a:gd name="connsiteX262" fmla="*/ 347590 w 430428"/>
                <a:gd name="connsiteY262" fmla="*/ 97867 h 458114"/>
                <a:gd name="connsiteX263" fmla="*/ 347223 w 430428"/>
                <a:gd name="connsiteY263" fmla="*/ 96401 h 458114"/>
                <a:gd name="connsiteX264" fmla="*/ 347956 w 430428"/>
                <a:gd name="connsiteY264" fmla="*/ 94203 h 458114"/>
                <a:gd name="connsiteX265" fmla="*/ 348689 w 430428"/>
                <a:gd name="connsiteY265" fmla="*/ 93837 h 458114"/>
                <a:gd name="connsiteX266" fmla="*/ 317061 w 430428"/>
                <a:gd name="connsiteY266" fmla="*/ 78108 h 458114"/>
                <a:gd name="connsiteX267" fmla="*/ 319600 w 430428"/>
                <a:gd name="connsiteY267" fmla="*/ 80014 h 458114"/>
                <a:gd name="connsiteX268" fmla="*/ 318965 w 430428"/>
                <a:gd name="connsiteY268" fmla="*/ 81284 h 458114"/>
                <a:gd name="connsiteX269" fmla="*/ 317696 w 430428"/>
                <a:gd name="connsiteY269" fmla="*/ 81919 h 458114"/>
                <a:gd name="connsiteX270" fmla="*/ 316743 w 430428"/>
                <a:gd name="connsiteY270" fmla="*/ 81284 h 458114"/>
                <a:gd name="connsiteX271" fmla="*/ 317061 w 430428"/>
                <a:gd name="connsiteY271" fmla="*/ 78108 h 458114"/>
                <a:gd name="connsiteX272" fmla="*/ 288042 w 430428"/>
                <a:gd name="connsiteY272" fmla="*/ 75251 h 458114"/>
                <a:gd name="connsiteX273" fmla="*/ 291365 w 430428"/>
                <a:gd name="connsiteY273" fmla="*/ 83597 h 458114"/>
                <a:gd name="connsiteX274" fmla="*/ 290257 w 430428"/>
                <a:gd name="connsiteY274" fmla="*/ 83597 h 458114"/>
                <a:gd name="connsiteX275" fmla="*/ 287304 w 430428"/>
                <a:gd name="connsiteY275" fmla="*/ 75614 h 458114"/>
                <a:gd name="connsiteX276" fmla="*/ 288042 w 430428"/>
                <a:gd name="connsiteY276" fmla="*/ 75251 h 458114"/>
                <a:gd name="connsiteX277" fmla="*/ 324910 w 430428"/>
                <a:gd name="connsiteY277" fmla="*/ 60815 h 458114"/>
                <a:gd name="connsiteX278" fmla="*/ 278647 w 430428"/>
                <a:gd name="connsiteY278" fmla="*/ 69311 h 458114"/>
                <a:gd name="connsiteX279" fmla="*/ 253634 w 430428"/>
                <a:gd name="connsiteY279" fmla="*/ 84570 h 458114"/>
                <a:gd name="connsiteX280" fmla="*/ 271899 w 430428"/>
                <a:gd name="connsiteY280" fmla="*/ 86157 h 458114"/>
                <a:gd name="connsiteX281" fmla="*/ 301990 w 430428"/>
                <a:gd name="connsiteY281" fmla="*/ 122506 h 458114"/>
                <a:gd name="connsiteX282" fmla="*/ 281480 w 430428"/>
                <a:gd name="connsiteY282" fmla="*/ 150972 h 458114"/>
                <a:gd name="connsiteX283" fmla="*/ 244777 w 430428"/>
                <a:gd name="connsiteY283" fmla="*/ 196014 h 458114"/>
                <a:gd name="connsiteX284" fmla="*/ 163094 w 430428"/>
                <a:gd name="connsiteY284" fmla="*/ 294386 h 458114"/>
                <a:gd name="connsiteX285" fmla="*/ 157696 w 430428"/>
                <a:gd name="connsiteY285" fmla="*/ 294386 h 458114"/>
                <a:gd name="connsiteX286" fmla="*/ 127785 w 430428"/>
                <a:gd name="connsiteY286" fmla="*/ 276414 h 458114"/>
                <a:gd name="connsiteX287" fmla="*/ 95591 w 430428"/>
                <a:gd name="connsiteY287" fmla="*/ 270992 h 458114"/>
                <a:gd name="connsiteX288" fmla="*/ 85275 w 430428"/>
                <a:gd name="connsiteY288" fmla="*/ 285138 h 458114"/>
                <a:gd name="connsiteX289" fmla="*/ 95014 w 430428"/>
                <a:gd name="connsiteY289" fmla="*/ 394097 h 458114"/>
                <a:gd name="connsiteX290" fmla="*/ 193132 w 430428"/>
                <a:gd name="connsiteY290" fmla="*/ 352383 h 458114"/>
                <a:gd name="connsiteX291" fmla="*/ 260453 w 430428"/>
                <a:gd name="connsiteY291" fmla="*/ 271878 h 458114"/>
                <a:gd name="connsiteX292" fmla="*/ 289704 w 430428"/>
                <a:gd name="connsiteY292" fmla="*/ 235041 h 458114"/>
                <a:gd name="connsiteX293" fmla="*/ 289401 w 430428"/>
                <a:gd name="connsiteY293" fmla="*/ 234732 h 458114"/>
                <a:gd name="connsiteX294" fmla="*/ 292619 w 430428"/>
                <a:gd name="connsiteY294" fmla="*/ 230077 h 458114"/>
                <a:gd name="connsiteX295" fmla="*/ 293220 w 430428"/>
                <a:gd name="connsiteY295" fmla="*/ 230614 h 458114"/>
                <a:gd name="connsiteX296" fmla="*/ 325879 w 430428"/>
                <a:gd name="connsiteY296" fmla="*/ 189485 h 458114"/>
                <a:gd name="connsiteX297" fmla="*/ 354737 w 430428"/>
                <a:gd name="connsiteY297" fmla="*/ 71896 h 458114"/>
                <a:gd name="connsiteX298" fmla="*/ 324910 w 430428"/>
                <a:gd name="connsiteY298" fmla="*/ 60815 h 458114"/>
                <a:gd name="connsiteX299" fmla="*/ 351971 w 430428"/>
                <a:gd name="connsiteY299" fmla="*/ 46 h 458114"/>
                <a:gd name="connsiteX300" fmla="*/ 353743 w 430428"/>
                <a:gd name="connsiteY300" fmla="*/ 2925 h 458114"/>
                <a:gd name="connsiteX301" fmla="*/ 331065 w 430428"/>
                <a:gd name="connsiteY301" fmla="*/ 25602 h 458114"/>
                <a:gd name="connsiteX302" fmla="*/ 324806 w 430428"/>
                <a:gd name="connsiteY302" fmla="*/ 50742 h 458114"/>
                <a:gd name="connsiteX303" fmla="*/ 347157 w 430428"/>
                <a:gd name="connsiteY303" fmla="*/ 55563 h 458114"/>
                <a:gd name="connsiteX304" fmla="*/ 347223 w 430428"/>
                <a:gd name="connsiteY304" fmla="*/ 52198 h 458114"/>
                <a:gd name="connsiteX305" fmla="*/ 362745 w 430428"/>
                <a:gd name="connsiteY305" fmla="*/ 40125 h 458114"/>
                <a:gd name="connsiteX306" fmla="*/ 374387 w 430428"/>
                <a:gd name="connsiteY306" fmla="*/ 33733 h 458114"/>
                <a:gd name="connsiteX307" fmla="*/ 375445 w 430428"/>
                <a:gd name="connsiteY307" fmla="*/ 35153 h 458114"/>
                <a:gd name="connsiteX308" fmla="*/ 366273 w 430428"/>
                <a:gd name="connsiteY308" fmla="*/ 45451 h 458114"/>
                <a:gd name="connsiteX309" fmla="*/ 352398 w 430428"/>
                <a:gd name="connsiteY309" fmla="*/ 56693 h 458114"/>
                <a:gd name="connsiteX310" fmla="*/ 361895 w 430428"/>
                <a:gd name="connsiteY310" fmla="*/ 58742 h 458114"/>
                <a:gd name="connsiteX311" fmla="*/ 378005 w 430428"/>
                <a:gd name="connsiteY311" fmla="*/ 74182 h 458114"/>
                <a:gd name="connsiteX312" fmla="*/ 382449 w 430428"/>
                <a:gd name="connsiteY312" fmla="*/ 85323 h 458114"/>
                <a:gd name="connsiteX313" fmla="*/ 408749 w 430428"/>
                <a:gd name="connsiteY313" fmla="*/ 84277 h 458114"/>
                <a:gd name="connsiteX314" fmla="*/ 428807 w 430428"/>
                <a:gd name="connsiteY314" fmla="*/ 82463 h 458114"/>
                <a:gd name="connsiteX315" fmla="*/ 429901 w 430428"/>
                <a:gd name="connsiteY315" fmla="*/ 86091 h 458114"/>
                <a:gd name="connsiteX316" fmla="*/ 409478 w 430428"/>
                <a:gd name="connsiteY316" fmla="*/ 92260 h 458114"/>
                <a:gd name="connsiteX317" fmla="*/ 384963 w 430428"/>
                <a:gd name="connsiteY317" fmla="*/ 91626 h 458114"/>
                <a:gd name="connsiteX318" fmla="*/ 387563 w 430428"/>
                <a:gd name="connsiteY318" fmla="*/ 98146 h 458114"/>
                <a:gd name="connsiteX319" fmla="*/ 380213 w 430428"/>
                <a:gd name="connsiteY319" fmla="*/ 140264 h 458114"/>
                <a:gd name="connsiteX320" fmla="*/ 372898 w 430428"/>
                <a:gd name="connsiteY320" fmla="*/ 150577 h 458114"/>
                <a:gd name="connsiteX321" fmla="*/ 387223 w 430428"/>
                <a:gd name="connsiteY321" fmla="*/ 156744 h 458114"/>
                <a:gd name="connsiteX322" fmla="*/ 407698 w 430428"/>
                <a:gd name="connsiteY322" fmla="*/ 168817 h 458114"/>
                <a:gd name="connsiteX323" fmla="*/ 405543 w 430428"/>
                <a:gd name="connsiteY323" fmla="*/ 172013 h 458114"/>
                <a:gd name="connsiteX324" fmla="*/ 386864 w 430428"/>
                <a:gd name="connsiteY324" fmla="*/ 163491 h 458114"/>
                <a:gd name="connsiteX325" fmla="*/ 369392 w 430428"/>
                <a:gd name="connsiteY325" fmla="*/ 155520 h 458114"/>
                <a:gd name="connsiteX326" fmla="*/ 354737 w 430428"/>
                <a:gd name="connsiteY326" fmla="*/ 176179 h 458114"/>
                <a:gd name="connsiteX327" fmla="*/ 354070 w 430428"/>
                <a:gd name="connsiteY327" fmla="*/ 177007 h 458114"/>
                <a:gd name="connsiteX328" fmla="*/ 367983 w 430428"/>
                <a:gd name="connsiteY328" fmla="*/ 188080 h 458114"/>
                <a:gd name="connsiteX329" fmla="*/ 382636 w 430428"/>
                <a:gd name="connsiteY329" fmla="*/ 200909 h 458114"/>
                <a:gd name="connsiteX330" fmla="*/ 380805 w 430428"/>
                <a:gd name="connsiteY330" fmla="*/ 204117 h 458114"/>
                <a:gd name="connsiteX331" fmla="*/ 363220 w 430428"/>
                <a:gd name="connsiteY331" fmla="*/ 194138 h 458114"/>
                <a:gd name="connsiteX332" fmla="*/ 350030 w 430428"/>
                <a:gd name="connsiteY332" fmla="*/ 182020 h 458114"/>
                <a:gd name="connsiteX333" fmla="*/ 335280 w 430428"/>
                <a:gd name="connsiteY333" fmla="*/ 200324 h 458114"/>
                <a:gd name="connsiteX334" fmla="*/ 348128 w 430428"/>
                <a:gd name="connsiteY334" fmla="*/ 211357 h 458114"/>
                <a:gd name="connsiteX335" fmla="*/ 357075 w 430428"/>
                <a:gd name="connsiteY335" fmla="*/ 234599 h 458114"/>
                <a:gd name="connsiteX336" fmla="*/ 354226 w 430428"/>
                <a:gd name="connsiteY336" fmla="*/ 236027 h 458114"/>
                <a:gd name="connsiteX337" fmla="*/ 343188 w 430428"/>
                <a:gd name="connsiteY337" fmla="*/ 218183 h 458114"/>
                <a:gd name="connsiteX338" fmla="*/ 330852 w 430428"/>
                <a:gd name="connsiteY338" fmla="*/ 205819 h 458114"/>
                <a:gd name="connsiteX339" fmla="*/ 320927 w 430428"/>
                <a:gd name="connsiteY339" fmla="*/ 218135 h 458114"/>
                <a:gd name="connsiteX340" fmla="*/ 331980 w 430428"/>
                <a:gd name="connsiteY340" fmla="*/ 231430 h 458114"/>
                <a:gd name="connsiteX341" fmla="*/ 346160 w 430428"/>
                <a:gd name="connsiteY341" fmla="*/ 239021 h 458114"/>
                <a:gd name="connsiteX342" fmla="*/ 345805 w 430428"/>
                <a:gd name="connsiteY342" fmla="*/ 241552 h 458114"/>
                <a:gd name="connsiteX343" fmla="*/ 325245 w 430428"/>
                <a:gd name="connsiteY343" fmla="*/ 236852 h 458114"/>
                <a:gd name="connsiteX344" fmla="*/ 316598 w 430428"/>
                <a:gd name="connsiteY344" fmla="*/ 223507 h 458114"/>
                <a:gd name="connsiteX345" fmla="*/ 303479 w 430428"/>
                <a:gd name="connsiteY345" fmla="*/ 239787 h 458114"/>
                <a:gd name="connsiteX346" fmla="*/ 313446 w 430428"/>
                <a:gd name="connsiteY346" fmla="*/ 248697 h 458114"/>
                <a:gd name="connsiteX347" fmla="*/ 319792 w 430428"/>
                <a:gd name="connsiteY347" fmla="*/ 273763 h 458114"/>
                <a:gd name="connsiteX348" fmla="*/ 316574 w 430428"/>
                <a:gd name="connsiteY348" fmla="*/ 273763 h 458114"/>
                <a:gd name="connsiteX349" fmla="*/ 306205 w 430428"/>
                <a:gd name="connsiteY349" fmla="*/ 251920 h 458114"/>
                <a:gd name="connsiteX350" fmla="*/ 299351 w 430428"/>
                <a:gd name="connsiteY350" fmla="*/ 244909 h 458114"/>
                <a:gd name="connsiteX351" fmla="*/ 287700 w 430428"/>
                <a:gd name="connsiteY351" fmla="*/ 259368 h 458114"/>
                <a:gd name="connsiteX352" fmla="*/ 299985 w 430428"/>
                <a:gd name="connsiteY352" fmla="*/ 267974 h 458114"/>
                <a:gd name="connsiteX353" fmla="*/ 317213 w 430428"/>
                <a:gd name="connsiteY353" fmla="*/ 278598 h 458114"/>
                <a:gd name="connsiteX354" fmla="*/ 315777 w 430428"/>
                <a:gd name="connsiteY354" fmla="*/ 281895 h 458114"/>
                <a:gd name="connsiteX355" fmla="*/ 297113 w 430428"/>
                <a:gd name="connsiteY355" fmla="*/ 273469 h 458114"/>
                <a:gd name="connsiteX356" fmla="*/ 284582 w 430428"/>
                <a:gd name="connsiteY356" fmla="*/ 263236 h 458114"/>
                <a:gd name="connsiteX357" fmla="*/ 269989 w 430428"/>
                <a:gd name="connsiteY357" fmla="*/ 281346 h 458114"/>
                <a:gd name="connsiteX358" fmla="*/ 274293 w 430428"/>
                <a:gd name="connsiteY358" fmla="*/ 296338 h 458114"/>
                <a:gd name="connsiteX359" fmla="*/ 284599 w 430428"/>
                <a:gd name="connsiteY359" fmla="*/ 315517 h 458114"/>
                <a:gd name="connsiteX360" fmla="*/ 282112 w 430428"/>
                <a:gd name="connsiteY360" fmla="*/ 318050 h 458114"/>
                <a:gd name="connsiteX361" fmla="*/ 267540 w 430428"/>
                <a:gd name="connsiteY361" fmla="*/ 299233 h 458114"/>
                <a:gd name="connsiteX362" fmla="*/ 264889 w 430428"/>
                <a:gd name="connsiteY362" fmla="*/ 287958 h 458114"/>
                <a:gd name="connsiteX363" fmla="*/ 250683 w 430428"/>
                <a:gd name="connsiteY363" fmla="*/ 306966 h 458114"/>
                <a:gd name="connsiteX364" fmla="*/ 262108 w 430428"/>
                <a:gd name="connsiteY364" fmla="*/ 323574 h 458114"/>
                <a:gd name="connsiteX365" fmla="*/ 278228 w 430428"/>
                <a:gd name="connsiteY365" fmla="*/ 337668 h 458114"/>
                <a:gd name="connsiteX366" fmla="*/ 277129 w 430428"/>
                <a:gd name="connsiteY366" fmla="*/ 339837 h 458114"/>
                <a:gd name="connsiteX367" fmla="*/ 255880 w 430428"/>
                <a:gd name="connsiteY367" fmla="*/ 328589 h 458114"/>
                <a:gd name="connsiteX368" fmla="*/ 246316 w 430428"/>
                <a:gd name="connsiteY368" fmla="*/ 312810 h 458114"/>
                <a:gd name="connsiteX369" fmla="*/ 238572 w 430428"/>
                <a:gd name="connsiteY369" fmla="*/ 323171 h 458114"/>
                <a:gd name="connsiteX370" fmla="*/ 227426 w 430428"/>
                <a:gd name="connsiteY370" fmla="*/ 336627 h 458114"/>
                <a:gd name="connsiteX371" fmla="*/ 239673 w 430428"/>
                <a:gd name="connsiteY371" fmla="*/ 345530 h 458114"/>
                <a:gd name="connsiteX372" fmla="*/ 252492 w 430428"/>
                <a:gd name="connsiteY372" fmla="*/ 361537 h 458114"/>
                <a:gd name="connsiteX373" fmla="*/ 249643 w 430428"/>
                <a:gd name="connsiteY373" fmla="*/ 363720 h 458114"/>
                <a:gd name="connsiteX374" fmla="*/ 236113 w 430428"/>
                <a:gd name="connsiteY374" fmla="*/ 350623 h 458114"/>
                <a:gd name="connsiteX375" fmla="*/ 223995 w 430428"/>
                <a:gd name="connsiteY375" fmla="*/ 340769 h 458114"/>
                <a:gd name="connsiteX376" fmla="*/ 219168 w 430428"/>
                <a:gd name="connsiteY376" fmla="*/ 346596 h 458114"/>
                <a:gd name="connsiteX377" fmla="*/ 222189 w 430428"/>
                <a:gd name="connsiteY377" fmla="*/ 363296 h 458114"/>
                <a:gd name="connsiteX378" fmla="*/ 231165 w 430428"/>
                <a:gd name="connsiteY378" fmla="*/ 374191 h 458114"/>
                <a:gd name="connsiteX379" fmla="*/ 239783 w 430428"/>
                <a:gd name="connsiteY379" fmla="*/ 382180 h 458114"/>
                <a:gd name="connsiteX380" fmla="*/ 238347 w 430428"/>
                <a:gd name="connsiteY380" fmla="*/ 384722 h 458114"/>
                <a:gd name="connsiteX381" fmla="*/ 216084 w 430428"/>
                <a:gd name="connsiteY381" fmla="*/ 364022 h 458114"/>
                <a:gd name="connsiteX382" fmla="*/ 214962 w 430428"/>
                <a:gd name="connsiteY382" fmla="*/ 351674 h 458114"/>
                <a:gd name="connsiteX383" fmla="*/ 204134 w 430428"/>
                <a:gd name="connsiteY383" fmla="*/ 364744 h 458114"/>
                <a:gd name="connsiteX384" fmla="*/ 196900 w 430428"/>
                <a:gd name="connsiteY384" fmla="*/ 370721 h 458114"/>
                <a:gd name="connsiteX385" fmla="*/ 199969 w 430428"/>
                <a:gd name="connsiteY385" fmla="*/ 375694 h 458114"/>
                <a:gd name="connsiteX386" fmla="*/ 227360 w 430428"/>
                <a:gd name="connsiteY386" fmla="*/ 401101 h 458114"/>
                <a:gd name="connsiteX387" fmla="*/ 224469 w 430428"/>
                <a:gd name="connsiteY387" fmla="*/ 401463 h 458114"/>
                <a:gd name="connsiteX388" fmla="*/ 191944 w 430428"/>
                <a:gd name="connsiteY388" fmla="*/ 377787 h 458114"/>
                <a:gd name="connsiteX389" fmla="*/ 191126 w 430428"/>
                <a:gd name="connsiteY389" fmla="*/ 375491 h 458114"/>
                <a:gd name="connsiteX390" fmla="*/ 170181 w 430428"/>
                <a:gd name="connsiteY390" fmla="*/ 392795 h 458114"/>
                <a:gd name="connsiteX391" fmla="*/ 180463 w 430428"/>
                <a:gd name="connsiteY391" fmla="*/ 406212 h 458114"/>
                <a:gd name="connsiteX392" fmla="*/ 195861 w 430428"/>
                <a:gd name="connsiteY392" fmla="*/ 418285 h 458114"/>
                <a:gd name="connsiteX393" fmla="*/ 207320 w 430428"/>
                <a:gd name="connsiteY393" fmla="*/ 438526 h 458114"/>
                <a:gd name="connsiteX394" fmla="*/ 203739 w 430428"/>
                <a:gd name="connsiteY394" fmla="*/ 439236 h 458114"/>
                <a:gd name="connsiteX395" fmla="*/ 179747 w 430428"/>
                <a:gd name="connsiteY395" fmla="*/ 417930 h 458114"/>
                <a:gd name="connsiteX396" fmla="*/ 167841 w 430428"/>
                <a:gd name="connsiteY396" fmla="*/ 405679 h 458114"/>
                <a:gd name="connsiteX397" fmla="*/ 164621 w 430428"/>
                <a:gd name="connsiteY397" fmla="*/ 397388 h 458114"/>
                <a:gd name="connsiteX398" fmla="*/ 164014 w 430428"/>
                <a:gd name="connsiteY398" fmla="*/ 397889 h 458114"/>
                <a:gd name="connsiteX399" fmla="*/ 126228 w 430428"/>
                <a:gd name="connsiteY399" fmla="*/ 409181 h 458114"/>
                <a:gd name="connsiteX400" fmla="*/ 127874 w 430428"/>
                <a:gd name="connsiteY400" fmla="*/ 410033 h 458114"/>
                <a:gd name="connsiteX401" fmla="*/ 140647 w 430428"/>
                <a:gd name="connsiteY401" fmla="*/ 435509 h 458114"/>
                <a:gd name="connsiteX402" fmla="*/ 151595 w 430428"/>
                <a:gd name="connsiteY402" fmla="*/ 455962 h 458114"/>
                <a:gd name="connsiteX403" fmla="*/ 148675 w 430428"/>
                <a:gd name="connsiteY403" fmla="*/ 458114 h 458114"/>
                <a:gd name="connsiteX404" fmla="*/ 131523 w 430428"/>
                <a:gd name="connsiteY404" fmla="*/ 439097 h 458114"/>
                <a:gd name="connsiteX405" fmla="*/ 121305 w 430428"/>
                <a:gd name="connsiteY405" fmla="*/ 411827 h 458114"/>
                <a:gd name="connsiteX406" fmla="*/ 122134 w 430428"/>
                <a:gd name="connsiteY406" fmla="*/ 410404 h 458114"/>
                <a:gd name="connsiteX407" fmla="*/ 117740 w 430428"/>
                <a:gd name="connsiteY407" fmla="*/ 411717 h 458114"/>
                <a:gd name="connsiteX408" fmla="*/ 77530 w 430428"/>
                <a:gd name="connsiteY408" fmla="*/ 401160 h 458114"/>
                <a:gd name="connsiteX409" fmla="*/ 64479 w 430428"/>
                <a:gd name="connsiteY409" fmla="*/ 386287 h 458114"/>
                <a:gd name="connsiteX410" fmla="*/ 64280 w 430428"/>
                <a:gd name="connsiteY410" fmla="*/ 386644 h 458114"/>
                <a:gd name="connsiteX411" fmla="*/ 43380 w 430428"/>
                <a:gd name="connsiteY411" fmla="*/ 396808 h 458114"/>
                <a:gd name="connsiteX412" fmla="*/ 26377 w 430428"/>
                <a:gd name="connsiteY412" fmla="*/ 406972 h 458114"/>
                <a:gd name="connsiteX413" fmla="*/ 25314 w 430428"/>
                <a:gd name="connsiteY413" fmla="*/ 405220 h 458114"/>
                <a:gd name="connsiteX414" fmla="*/ 41609 w 430428"/>
                <a:gd name="connsiteY414" fmla="*/ 391201 h 458114"/>
                <a:gd name="connsiteX415" fmla="*/ 61245 w 430428"/>
                <a:gd name="connsiteY415" fmla="*/ 382602 h 458114"/>
                <a:gd name="connsiteX416" fmla="*/ 53621 w 430428"/>
                <a:gd name="connsiteY416" fmla="*/ 373914 h 458114"/>
                <a:gd name="connsiteX417" fmla="*/ 50529 w 430428"/>
                <a:gd name="connsiteY417" fmla="*/ 355689 h 458114"/>
                <a:gd name="connsiteX418" fmla="*/ 48752 w 430428"/>
                <a:gd name="connsiteY418" fmla="*/ 356318 h 458114"/>
                <a:gd name="connsiteX419" fmla="*/ 20901 w 430428"/>
                <a:gd name="connsiteY419" fmla="*/ 343817 h 458114"/>
                <a:gd name="connsiteX420" fmla="*/ 283 w 430428"/>
                <a:gd name="connsiteY420" fmla="*/ 333101 h 458114"/>
                <a:gd name="connsiteX421" fmla="*/ 1730 w 430428"/>
                <a:gd name="connsiteY421" fmla="*/ 330243 h 458114"/>
                <a:gd name="connsiteX422" fmla="*/ 27050 w 430428"/>
                <a:gd name="connsiteY422" fmla="*/ 339173 h 458114"/>
                <a:gd name="connsiteX423" fmla="*/ 49384 w 430428"/>
                <a:gd name="connsiteY423" fmla="*/ 348940 h 458114"/>
                <a:gd name="connsiteX424" fmla="*/ 47432 w 430428"/>
                <a:gd name="connsiteY424" fmla="*/ 337432 h 458114"/>
                <a:gd name="connsiteX425" fmla="*/ 55549 w 430428"/>
                <a:gd name="connsiteY425" fmla="*/ 313449 h 458114"/>
                <a:gd name="connsiteX426" fmla="*/ 36953 w 430428"/>
                <a:gd name="connsiteY426" fmla="*/ 307424 h 458114"/>
                <a:gd name="connsiteX427" fmla="*/ 19329 w 430428"/>
                <a:gd name="connsiteY427" fmla="*/ 294629 h 458114"/>
                <a:gd name="connsiteX428" fmla="*/ 21127 w 430428"/>
                <a:gd name="connsiteY428" fmla="*/ 292142 h 458114"/>
                <a:gd name="connsiteX429" fmla="*/ 39920 w 430428"/>
                <a:gd name="connsiteY429" fmla="*/ 299872 h 458114"/>
                <a:gd name="connsiteX430" fmla="*/ 57881 w 430428"/>
                <a:gd name="connsiteY430" fmla="*/ 306558 h 458114"/>
                <a:gd name="connsiteX431" fmla="*/ 60384 w 430428"/>
                <a:gd name="connsiteY431" fmla="*/ 299162 h 458114"/>
                <a:gd name="connsiteX432" fmla="*/ 65031 w 430428"/>
                <a:gd name="connsiteY432" fmla="*/ 292758 h 458114"/>
                <a:gd name="connsiteX433" fmla="*/ 44062 w 430428"/>
                <a:gd name="connsiteY433" fmla="*/ 276687 h 458114"/>
                <a:gd name="connsiteX434" fmla="*/ 31674 w 430428"/>
                <a:gd name="connsiteY434" fmla="*/ 253056 h 458114"/>
                <a:gd name="connsiteX435" fmla="*/ 34953 w 430428"/>
                <a:gd name="connsiteY435" fmla="*/ 251965 h 458114"/>
                <a:gd name="connsiteX436" fmla="*/ 50256 w 430428"/>
                <a:gd name="connsiteY436" fmla="*/ 272324 h 458114"/>
                <a:gd name="connsiteX437" fmla="*/ 68695 w 430428"/>
                <a:gd name="connsiteY437" fmla="*/ 287707 h 458114"/>
                <a:gd name="connsiteX438" fmla="*/ 89004 w 430428"/>
                <a:gd name="connsiteY438" fmla="*/ 259716 h 458114"/>
                <a:gd name="connsiteX439" fmla="*/ 76886 w 430428"/>
                <a:gd name="connsiteY439" fmla="*/ 243115 h 458114"/>
                <a:gd name="connsiteX440" fmla="*/ 61114 w 430428"/>
                <a:gd name="connsiteY440" fmla="*/ 236610 h 458114"/>
                <a:gd name="connsiteX441" fmla="*/ 53586 w 430428"/>
                <a:gd name="connsiteY441" fmla="*/ 221432 h 458114"/>
                <a:gd name="connsiteX442" fmla="*/ 56095 w 430428"/>
                <a:gd name="connsiteY442" fmla="*/ 221432 h 458114"/>
                <a:gd name="connsiteX443" fmla="*/ 80113 w 430428"/>
                <a:gd name="connsiteY443" fmla="*/ 240947 h 458114"/>
                <a:gd name="connsiteX444" fmla="*/ 91091 w 430428"/>
                <a:gd name="connsiteY444" fmla="*/ 256839 h 458114"/>
                <a:gd name="connsiteX445" fmla="*/ 101868 w 430428"/>
                <a:gd name="connsiteY445" fmla="*/ 241986 h 458114"/>
                <a:gd name="connsiteX446" fmla="*/ 120922 w 430428"/>
                <a:gd name="connsiteY446" fmla="*/ 218549 h 458114"/>
                <a:gd name="connsiteX447" fmla="*/ 106054 w 430428"/>
                <a:gd name="connsiteY447" fmla="*/ 203201 h 458114"/>
                <a:gd name="connsiteX448" fmla="*/ 86001 w 430428"/>
                <a:gd name="connsiteY448" fmla="*/ 183570 h 458114"/>
                <a:gd name="connsiteX449" fmla="*/ 87791 w 430428"/>
                <a:gd name="connsiteY449" fmla="*/ 181025 h 458114"/>
                <a:gd name="connsiteX450" fmla="*/ 111828 w 430428"/>
                <a:gd name="connsiteY450" fmla="*/ 198566 h 458114"/>
                <a:gd name="connsiteX451" fmla="*/ 124430 w 430428"/>
                <a:gd name="connsiteY451" fmla="*/ 214234 h 458114"/>
                <a:gd name="connsiteX452" fmla="*/ 146598 w 430428"/>
                <a:gd name="connsiteY452" fmla="*/ 186967 h 458114"/>
                <a:gd name="connsiteX453" fmla="*/ 169511 w 430428"/>
                <a:gd name="connsiteY453" fmla="*/ 157147 h 458114"/>
                <a:gd name="connsiteX454" fmla="*/ 165347 w 430428"/>
                <a:gd name="connsiteY454" fmla="*/ 143469 h 458114"/>
                <a:gd name="connsiteX455" fmla="*/ 149404 w 430428"/>
                <a:gd name="connsiteY455" fmla="*/ 131218 h 458114"/>
                <a:gd name="connsiteX456" fmla="*/ 128868 w 430428"/>
                <a:gd name="connsiteY456" fmla="*/ 117015 h 458114"/>
                <a:gd name="connsiteX457" fmla="*/ 131030 w 430428"/>
                <a:gd name="connsiteY457" fmla="*/ 113108 h 458114"/>
                <a:gd name="connsiteX458" fmla="*/ 132471 w 430428"/>
                <a:gd name="connsiteY458" fmla="*/ 112753 h 458114"/>
                <a:gd name="connsiteX459" fmla="*/ 134273 w 430428"/>
                <a:gd name="connsiteY459" fmla="*/ 113464 h 458114"/>
                <a:gd name="connsiteX460" fmla="*/ 153007 w 430428"/>
                <a:gd name="connsiteY460" fmla="*/ 125182 h 458114"/>
                <a:gd name="connsiteX461" fmla="*/ 168139 w 430428"/>
                <a:gd name="connsiteY461" fmla="*/ 136190 h 458114"/>
                <a:gd name="connsiteX462" fmla="*/ 173729 w 430428"/>
                <a:gd name="connsiteY462" fmla="*/ 151658 h 458114"/>
                <a:gd name="connsiteX463" fmla="*/ 186593 w 430428"/>
                <a:gd name="connsiteY463" fmla="*/ 134915 h 458114"/>
                <a:gd name="connsiteX464" fmla="*/ 204434 w 430428"/>
                <a:gd name="connsiteY464" fmla="*/ 116261 h 458114"/>
                <a:gd name="connsiteX465" fmla="*/ 185541 w 430428"/>
                <a:gd name="connsiteY465" fmla="*/ 108297 h 458114"/>
                <a:gd name="connsiteX466" fmla="*/ 172598 w 430428"/>
                <a:gd name="connsiteY466" fmla="*/ 89115 h 458114"/>
                <a:gd name="connsiteX467" fmla="*/ 175444 w 430428"/>
                <a:gd name="connsiteY467" fmla="*/ 87704 h 458114"/>
                <a:gd name="connsiteX468" fmla="*/ 189677 w 430428"/>
                <a:gd name="connsiteY468" fmla="*/ 100051 h 458114"/>
                <a:gd name="connsiteX469" fmla="*/ 209089 w 430428"/>
                <a:gd name="connsiteY469" fmla="*/ 111392 h 458114"/>
                <a:gd name="connsiteX470" fmla="*/ 224270 w 430428"/>
                <a:gd name="connsiteY470" fmla="*/ 95518 h 458114"/>
                <a:gd name="connsiteX471" fmla="*/ 224266 w 430428"/>
                <a:gd name="connsiteY471" fmla="*/ 95480 h 458114"/>
                <a:gd name="connsiteX472" fmla="*/ 224351 w 430428"/>
                <a:gd name="connsiteY472" fmla="*/ 95433 h 458114"/>
                <a:gd name="connsiteX473" fmla="*/ 226262 w 430428"/>
                <a:gd name="connsiteY473" fmla="*/ 93435 h 458114"/>
                <a:gd name="connsiteX474" fmla="*/ 218313 w 430428"/>
                <a:gd name="connsiteY474" fmla="*/ 90215 h 458114"/>
                <a:gd name="connsiteX475" fmla="*/ 195907 w 430428"/>
                <a:gd name="connsiteY475" fmla="*/ 61502 h 458114"/>
                <a:gd name="connsiteX476" fmla="*/ 199883 w 430428"/>
                <a:gd name="connsiteY476" fmla="*/ 59349 h 458114"/>
                <a:gd name="connsiteX477" fmla="*/ 217229 w 430428"/>
                <a:gd name="connsiteY477" fmla="*/ 78371 h 458114"/>
                <a:gd name="connsiteX478" fmla="*/ 226263 w 430428"/>
                <a:gd name="connsiteY478" fmla="*/ 85190 h 458114"/>
                <a:gd name="connsiteX479" fmla="*/ 228453 w 430428"/>
                <a:gd name="connsiteY479" fmla="*/ 85351 h 458114"/>
                <a:gd name="connsiteX480" fmla="*/ 228483 w 430428"/>
                <a:gd name="connsiteY480" fmla="*/ 84482 h 458114"/>
                <a:gd name="connsiteX481" fmla="*/ 249068 w 430428"/>
                <a:gd name="connsiteY481" fmla="*/ 72012 h 458114"/>
                <a:gd name="connsiteX482" fmla="*/ 234545 w 430428"/>
                <a:gd name="connsiteY482" fmla="*/ 58651 h 458114"/>
                <a:gd name="connsiteX483" fmla="*/ 230559 w 430428"/>
                <a:gd name="connsiteY483" fmla="*/ 32868 h 458114"/>
                <a:gd name="connsiteX484" fmla="*/ 233820 w 430428"/>
                <a:gd name="connsiteY484" fmla="*/ 33226 h 458114"/>
                <a:gd name="connsiteX485" fmla="*/ 242155 w 430428"/>
                <a:gd name="connsiteY485" fmla="*/ 54711 h 458114"/>
                <a:gd name="connsiteX486" fmla="*/ 253970 w 430428"/>
                <a:gd name="connsiteY486" fmla="*/ 69042 h 458114"/>
                <a:gd name="connsiteX487" fmla="*/ 267949 w 430428"/>
                <a:gd name="connsiteY487" fmla="*/ 60574 h 458114"/>
                <a:gd name="connsiteX488" fmla="*/ 269586 w 430428"/>
                <a:gd name="connsiteY488" fmla="*/ 60193 h 458114"/>
                <a:gd name="connsiteX489" fmla="*/ 259690 w 430428"/>
                <a:gd name="connsiteY489" fmla="*/ 33461 h 458114"/>
                <a:gd name="connsiteX490" fmla="*/ 258676 w 430428"/>
                <a:gd name="connsiteY490" fmla="*/ 3572 h 458114"/>
                <a:gd name="connsiteX491" fmla="*/ 260440 w 430428"/>
                <a:gd name="connsiteY491" fmla="*/ 3928 h 458114"/>
                <a:gd name="connsiteX492" fmla="*/ 275958 w 430428"/>
                <a:gd name="connsiteY492" fmla="*/ 58710 h 458114"/>
                <a:gd name="connsiteX493" fmla="*/ 285310 w 430428"/>
                <a:gd name="connsiteY493" fmla="*/ 56533 h 458114"/>
                <a:gd name="connsiteX494" fmla="*/ 285310 w 430428"/>
                <a:gd name="connsiteY494" fmla="*/ 32160 h 458114"/>
                <a:gd name="connsiteX495" fmla="*/ 280019 w 430428"/>
                <a:gd name="connsiteY495" fmla="*/ 15399 h 458114"/>
                <a:gd name="connsiteX496" fmla="*/ 281782 w 430428"/>
                <a:gd name="connsiteY496" fmla="*/ 13973 h 458114"/>
                <a:gd name="connsiteX497" fmla="*/ 292719 w 430428"/>
                <a:gd name="connsiteY497" fmla="*/ 32517 h 458114"/>
                <a:gd name="connsiteX498" fmla="*/ 291816 w 430428"/>
                <a:gd name="connsiteY498" fmla="*/ 55019 h 458114"/>
                <a:gd name="connsiteX499" fmla="*/ 317222 w 430428"/>
                <a:gd name="connsiteY499" fmla="*/ 49106 h 458114"/>
                <a:gd name="connsiteX500" fmla="*/ 318729 w 430428"/>
                <a:gd name="connsiteY500" fmla="*/ 49431 h 458114"/>
                <a:gd name="connsiteX501" fmla="*/ 325395 w 430428"/>
                <a:gd name="connsiteY501" fmla="*/ 22273 h 458114"/>
                <a:gd name="connsiteX502" fmla="*/ 351971 w 430428"/>
                <a:gd name="connsiteY502" fmla="*/ 46 h 45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Lst>
              <a:rect l="l" t="t" r="r" b="b"/>
              <a:pathLst>
                <a:path w="430428" h="458114">
                  <a:moveTo>
                    <a:pt x="97018" y="406984"/>
                  </a:moveTo>
                  <a:cubicBezTo>
                    <a:pt x="97364" y="404498"/>
                    <a:pt x="100815" y="405208"/>
                    <a:pt x="100815" y="407694"/>
                  </a:cubicBezTo>
                  <a:cubicBezTo>
                    <a:pt x="100124" y="422963"/>
                    <a:pt x="98744" y="443914"/>
                    <a:pt x="89081" y="456698"/>
                  </a:cubicBezTo>
                  <a:cubicBezTo>
                    <a:pt x="88046" y="458118"/>
                    <a:pt x="85285" y="456698"/>
                    <a:pt x="85630" y="454922"/>
                  </a:cubicBezTo>
                  <a:cubicBezTo>
                    <a:pt x="85975" y="447110"/>
                    <a:pt x="89426" y="440008"/>
                    <a:pt x="91497" y="432551"/>
                  </a:cubicBezTo>
                  <a:cubicBezTo>
                    <a:pt x="93912" y="424029"/>
                    <a:pt x="95638" y="415861"/>
                    <a:pt x="97018" y="406984"/>
                  </a:cubicBezTo>
                  <a:close/>
                  <a:moveTo>
                    <a:pt x="124576" y="374714"/>
                  </a:moveTo>
                  <a:cubicBezTo>
                    <a:pt x="125766" y="374336"/>
                    <a:pt x="126560" y="374714"/>
                    <a:pt x="126957" y="375470"/>
                  </a:cubicBezTo>
                  <a:cubicBezTo>
                    <a:pt x="127354" y="376226"/>
                    <a:pt x="127354" y="377360"/>
                    <a:pt x="127354" y="378116"/>
                  </a:cubicBezTo>
                  <a:cubicBezTo>
                    <a:pt x="127751" y="380383"/>
                    <a:pt x="124576" y="381895"/>
                    <a:pt x="122591" y="380761"/>
                  </a:cubicBezTo>
                  <a:cubicBezTo>
                    <a:pt x="120607" y="379628"/>
                    <a:pt x="120210" y="376604"/>
                    <a:pt x="122591" y="375470"/>
                  </a:cubicBezTo>
                  <a:cubicBezTo>
                    <a:pt x="123385" y="375470"/>
                    <a:pt x="124179" y="374714"/>
                    <a:pt x="124576" y="374714"/>
                  </a:cubicBezTo>
                  <a:close/>
                  <a:moveTo>
                    <a:pt x="85991" y="343015"/>
                  </a:moveTo>
                  <a:cubicBezTo>
                    <a:pt x="87666" y="343508"/>
                    <a:pt x="88989" y="345121"/>
                    <a:pt x="88284" y="347451"/>
                  </a:cubicBezTo>
                  <a:cubicBezTo>
                    <a:pt x="87226" y="351753"/>
                    <a:pt x="80523" y="349602"/>
                    <a:pt x="81581" y="345300"/>
                  </a:cubicBezTo>
                  <a:cubicBezTo>
                    <a:pt x="82287" y="343149"/>
                    <a:pt x="84315" y="342522"/>
                    <a:pt x="85991" y="343015"/>
                  </a:cubicBezTo>
                  <a:close/>
                  <a:moveTo>
                    <a:pt x="123066" y="339472"/>
                  </a:moveTo>
                  <a:cubicBezTo>
                    <a:pt x="124489" y="339838"/>
                    <a:pt x="125697" y="341121"/>
                    <a:pt x="125179" y="342952"/>
                  </a:cubicBezTo>
                  <a:cubicBezTo>
                    <a:pt x="124144" y="346982"/>
                    <a:pt x="118623" y="345150"/>
                    <a:pt x="119658" y="341487"/>
                  </a:cubicBezTo>
                  <a:cubicBezTo>
                    <a:pt x="120003" y="339655"/>
                    <a:pt x="121642" y="339106"/>
                    <a:pt x="123066" y="339472"/>
                  </a:cubicBezTo>
                  <a:close/>
                  <a:moveTo>
                    <a:pt x="180609" y="338915"/>
                  </a:moveTo>
                  <a:cubicBezTo>
                    <a:pt x="182606" y="339526"/>
                    <a:pt x="184256" y="341500"/>
                    <a:pt x="183561" y="344132"/>
                  </a:cubicBezTo>
                  <a:cubicBezTo>
                    <a:pt x="181825" y="350147"/>
                    <a:pt x="174185" y="347515"/>
                    <a:pt x="175574" y="341876"/>
                  </a:cubicBezTo>
                  <a:cubicBezTo>
                    <a:pt x="176268" y="339056"/>
                    <a:pt x="178612" y="338304"/>
                    <a:pt x="180609" y="338915"/>
                  </a:cubicBezTo>
                  <a:close/>
                  <a:moveTo>
                    <a:pt x="170128" y="314485"/>
                  </a:moveTo>
                  <a:cubicBezTo>
                    <a:pt x="171803" y="314933"/>
                    <a:pt x="173126" y="316546"/>
                    <a:pt x="172421" y="318876"/>
                  </a:cubicBezTo>
                  <a:cubicBezTo>
                    <a:pt x="171363" y="323178"/>
                    <a:pt x="164660" y="321385"/>
                    <a:pt x="165718" y="317084"/>
                  </a:cubicBezTo>
                  <a:cubicBezTo>
                    <a:pt x="166424" y="314754"/>
                    <a:pt x="168452" y="314037"/>
                    <a:pt x="170128" y="314485"/>
                  </a:cubicBezTo>
                  <a:close/>
                  <a:moveTo>
                    <a:pt x="117564" y="302347"/>
                  </a:moveTo>
                  <a:cubicBezTo>
                    <a:pt x="119832" y="303037"/>
                    <a:pt x="119832" y="304762"/>
                    <a:pt x="118698" y="306142"/>
                  </a:cubicBezTo>
                  <a:cubicBezTo>
                    <a:pt x="117564" y="308903"/>
                    <a:pt x="113785" y="307868"/>
                    <a:pt x="113029" y="305452"/>
                  </a:cubicBezTo>
                  <a:cubicBezTo>
                    <a:pt x="112273" y="302692"/>
                    <a:pt x="115296" y="301311"/>
                    <a:pt x="117564" y="302347"/>
                  </a:cubicBezTo>
                  <a:close/>
                  <a:moveTo>
                    <a:pt x="230791" y="277071"/>
                  </a:moveTo>
                  <a:cubicBezTo>
                    <a:pt x="233014" y="277712"/>
                    <a:pt x="234828" y="279819"/>
                    <a:pt x="233921" y="282750"/>
                  </a:cubicBezTo>
                  <a:cubicBezTo>
                    <a:pt x="232470" y="288245"/>
                    <a:pt x="223398" y="285680"/>
                    <a:pt x="225213" y="280185"/>
                  </a:cubicBezTo>
                  <a:cubicBezTo>
                    <a:pt x="225938" y="277254"/>
                    <a:pt x="228569" y="276430"/>
                    <a:pt x="230791" y="277071"/>
                  </a:cubicBezTo>
                  <a:close/>
                  <a:moveTo>
                    <a:pt x="195448" y="268767"/>
                  </a:moveTo>
                  <a:cubicBezTo>
                    <a:pt x="197637" y="267917"/>
                    <a:pt x="200331" y="268767"/>
                    <a:pt x="200836" y="272736"/>
                  </a:cubicBezTo>
                  <a:cubicBezTo>
                    <a:pt x="200836" y="273492"/>
                    <a:pt x="200836" y="274248"/>
                    <a:pt x="200836" y="275004"/>
                  </a:cubicBezTo>
                  <a:cubicBezTo>
                    <a:pt x="200836" y="278027"/>
                    <a:pt x="197132" y="280295"/>
                    <a:pt x="195112" y="277649"/>
                  </a:cubicBezTo>
                  <a:cubicBezTo>
                    <a:pt x="194438" y="276893"/>
                    <a:pt x="193764" y="275760"/>
                    <a:pt x="193091" y="275004"/>
                  </a:cubicBezTo>
                  <a:cubicBezTo>
                    <a:pt x="191575" y="272169"/>
                    <a:pt x="193259" y="269617"/>
                    <a:pt x="195448" y="268767"/>
                  </a:cubicBezTo>
                  <a:close/>
                  <a:moveTo>
                    <a:pt x="277146" y="225428"/>
                  </a:moveTo>
                  <a:cubicBezTo>
                    <a:pt x="278564" y="225905"/>
                    <a:pt x="279792" y="227333"/>
                    <a:pt x="279414" y="229238"/>
                  </a:cubicBezTo>
                  <a:cubicBezTo>
                    <a:pt x="278280" y="232667"/>
                    <a:pt x="272610" y="231143"/>
                    <a:pt x="273744" y="227333"/>
                  </a:cubicBezTo>
                  <a:cubicBezTo>
                    <a:pt x="274122" y="225428"/>
                    <a:pt x="275729" y="224952"/>
                    <a:pt x="277146" y="225428"/>
                  </a:cubicBezTo>
                  <a:close/>
                  <a:moveTo>
                    <a:pt x="151064" y="225073"/>
                  </a:moveTo>
                  <a:lnTo>
                    <a:pt x="152322" y="225928"/>
                  </a:lnTo>
                  <a:lnTo>
                    <a:pt x="150983" y="226092"/>
                  </a:lnTo>
                  <a:close/>
                  <a:moveTo>
                    <a:pt x="151082" y="224836"/>
                  </a:moveTo>
                  <a:lnTo>
                    <a:pt x="151064" y="225073"/>
                  </a:lnTo>
                  <a:lnTo>
                    <a:pt x="150983" y="225018"/>
                  </a:lnTo>
                  <a:close/>
                  <a:moveTo>
                    <a:pt x="180524" y="223050"/>
                  </a:moveTo>
                  <a:cubicBezTo>
                    <a:pt x="183996" y="223951"/>
                    <a:pt x="185732" y="227194"/>
                    <a:pt x="183356" y="234039"/>
                  </a:cubicBezTo>
                  <a:cubicBezTo>
                    <a:pt x="180067" y="242326"/>
                    <a:pt x="174220" y="249531"/>
                    <a:pt x="168007" y="255656"/>
                  </a:cubicBezTo>
                  <a:cubicBezTo>
                    <a:pt x="163621" y="260340"/>
                    <a:pt x="157408" y="267906"/>
                    <a:pt x="150830" y="269347"/>
                  </a:cubicBezTo>
                  <a:cubicBezTo>
                    <a:pt x="146261" y="270067"/>
                    <a:pt x="142972" y="267365"/>
                    <a:pt x="141967" y="264393"/>
                  </a:cubicBezTo>
                  <a:lnTo>
                    <a:pt x="145280" y="259894"/>
                  </a:lnTo>
                  <a:lnTo>
                    <a:pt x="147540" y="260340"/>
                  </a:lnTo>
                  <a:lnTo>
                    <a:pt x="147759" y="259924"/>
                  </a:lnTo>
                  <a:lnTo>
                    <a:pt x="148271" y="261060"/>
                  </a:lnTo>
                  <a:cubicBezTo>
                    <a:pt x="150830" y="262501"/>
                    <a:pt x="152657" y="261421"/>
                    <a:pt x="154484" y="258899"/>
                  </a:cubicBezTo>
                  <a:cubicBezTo>
                    <a:pt x="155946" y="257097"/>
                    <a:pt x="157408" y="255656"/>
                    <a:pt x="159235" y="254215"/>
                  </a:cubicBezTo>
                  <a:cubicBezTo>
                    <a:pt x="161794" y="251693"/>
                    <a:pt x="164352" y="249171"/>
                    <a:pt x="166545" y="246649"/>
                  </a:cubicBezTo>
                  <a:cubicBezTo>
                    <a:pt x="169468" y="243767"/>
                    <a:pt x="172027" y="240524"/>
                    <a:pt x="174220" y="236921"/>
                  </a:cubicBezTo>
                  <a:cubicBezTo>
                    <a:pt x="175681" y="234399"/>
                    <a:pt x="176778" y="231877"/>
                    <a:pt x="177509" y="228995"/>
                  </a:cubicBezTo>
                  <a:cubicBezTo>
                    <a:pt x="177509" y="228635"/>
                    <a:pt x="176778" y="228635"/>
                    <a:pt x="176047" y="229355"/>
                  </a:cubicBezTo>
                  <a:cubicBezTo>
                    <a:pt x="170930" y="228274"/>
                    <a:pt x="161063" y="237282"/>
                    <a:pt x="157773" y="240884"/>
                  </a:cubicBezTo>
                  <a:lnTo>
                    <a:pt x="147759" y="259924"/>
                  </a:lnTo>
                  <a:lnTo>
                    <a:pt x="146809" y="257818"/>
                  </a:lnTo>
                  <a:lnTo>
                    <a:pt x="145280" y="259894"/>
                  </a:lnTo>
                  <a:lnTo>
                    <a:pt x="143886" y="259619"/>
                  </a:lnTo>
                  <a:cubicBezTo>
                    <a:pt x="145348" y="245208"/>
                    <a:pt x="154484" y="233318"/>
                    <a:pt x="167276" y="226113"/>
                  </a:cubicBezTo>
                  <a:cubicBezTo>
                    <a:pt x="171844" y="223591"/>
                    <a:pt x="177052" y="222150"/>
                    <a:pt x="180524" y="223050"/>
                  </a:cubicBezTo>
                  <a:close/>
                  <a:moveTo>
                    <a:pt x="242779" y="221563"/>
                  </a:moveTo>
                  <a:cubicBezTo>
                    <a:pt x="244816" y="220816"/>
                    <a:pt x="247317" y="221376"/>
                    <a:pt x="247687" y="223991"/>
                  </a:cubicBezTo>
                  <a:cubicBezTo>
                    <a:pt x="247687" y="224364"/>
                    <a:pt x="247687" y="224738"/>
                    <a:pt x="247687" y="225111"/>
                  </a:cubicBezTo>
                  <a:cubicBezTo>
                    <a:pt x="248428" y="228847"/>
                    <a:pt x="243612" y="231088"/>
                    <a:pt x="241390" y="227726"/>
                  </a:cubicBezTo>
                  <a:cubicBezTo>
                    <a:pt x="241019" y="227352"/>
                    <a:pt x="240649" y="226979"/>
                    <a:pt x="240649" y="226979"/>
                  </a:cubicBezTo>
                  <a:cubicBezTo>
                    <a:pt x="239167" y="224364"/>
                    <a:pt x="240741" y="222310"/>
                    <a:pt x="242779" y="221563"/>
                  </a:cubicBezTo>
                  <a:close/>
                  <a:moveTo>
                    <a:pt x="298980" y="202641"/>
                  </a:moveTo>
                  <a:cubicBezTo>
                    <a:pt x="301273" y="203302"/>
                    <a:pt x="303125" y="205570"/>
                    <a:pt x="302244" y="208783"/>
                  </a:cubicBezTo>
                  <a:cubicBezTo>
                    <a:pt x="300480" y="215208"/>
                    <a:pt x="291660" y="212184"/>
                    <a:pt x="293071" y="206137"/>
                  </a:cubicBezTo>
                  <a:cubicBezTo>
                    <a:pt x="293953" y="202924"/>
                    <a:pt x="296687" y="201979"/>
                    <a:pt x="298980" y="202641"/>
                  </a:cubicBezTo>
                  <a:close/>
                  <a:moveTo>
                    <a:pt x="175895" y="197096"/>
                  </a:moveTo>
                  <a:cubicBezTo>
                    <a:pt x="179925" y="198528"/>
                    <a:pt x="181756" y="202466"/>
                    <a:pt x="181024" y="206761"/>
                  </a:cubicBezTo>
                  <a:cubicBezTo>
                    <a:pt x="180291" y="216069"/>
                    <a:pt x="169300" y="230029"/>
                    <a:pt x="159409" y="230745"/>
                  </a:cubicBezTo>
                  <a:lnTo>
                    <a:pt x="152322" y="225928"/>
                  </a:lnTo>
                  <a:lnTo>
                    <a:pt x="153914" y="225734"/>
                  </a:lnTo>
                  <a:lnTo>
                    <a:pt x="157705" y="215679"/>
                  </a:lnTo>
                  <a:lnTo>
                    <a:pt x="159043" y="216426"/>
                  </a:lnTo>
                  <a:cubicBezTo>
                    <a:pt x="158676" y="217500"/>
                    <a:pt x="157211" y="220722"/>
                    <a:pt x="157944" y="222154"/>
                  </a:cubicBezTo>
                  <a:cubicBezTo>
                    <a:pt x="159043" y="223944"/>
                    <a:pt x="161607" y="221438"/>
                    <a:pt x="163072" y="220364"/>
                  </a:cubicBezTo>
                  <a:cubicBezTo>
                    <a:pt x="165271" y="218574"/>
                    <a:pt x="167835" y="216069"/>
                    <a:pt x="169667" y="213563"/>
                  </a:cubicBezTo>
                  <a:cubicBezTo>
                    <a:pt x="170766" y="212489"/>
                    <a:pt x="174063" y="207835"/>
                    <a:pt x="173330" y="206403"/>
                  </a:cubicBezTo>
                  <a:cubicBezTo>
                    <a:pt x="171132" y="200318"/>
                    <a:pt x="160874" y="209983"/>
                    <a:pt x="159043" y="212131"/>
                  </a:cubicBezTo>
                  <a:lnTo>
                    <a:pt x="157705" y="215679"/>
                  </a:lnTo>
                  <a:lnTo>
                    <a:pt x="156478" y="214995"/>
                  </a:lnTo>
                  <a:lnTo>
                    <a:pt x="151082" y="224836"/>
                  </a:lnTo>
                  <a:lnTo>
                    <a:pt x="152082" y="212220"/>
                  </a:lnTo>
                  <a:cubicBezTo>
                    <a:pt x="153822" y="207835"/>
                    <a:pt x="156845" y="203898"/>
                    <a:pt x="160874" y="201034"/>
                  </a:cubicBezTo>
                  <a:cubicBezTo>
                    <a:pt x="164904" y="198528"/>
                    <a:pt x="171132" y="194948"/>
                    <a:pt x="175895" y="197096"/>
                  </a:cubicBezTo>
                  <a:close/>
                  <a:moveTo>
                    <a:pt x="271650" y="178047"/>
                  </a:moveTo>
                  <a:cubicBezTo>
                    <a:pt x="272026" y="178420"/>
                    <a:pt x="272401" y="178794"/>
                    <a:pt x="273153" y="179167"/>
                  </a:cubicBezTo>
                  <a:cubicBezTo>
                    <a:pt x="275409" y="181035"/>
                    <a:pt x="275033" y="186638"/>
                    <a:pt x="270898" y="185891"/>
                  </a:cubicBezTo>
                  <a:cubicBezTo>
                    <a:pt x="270146" y="185891"/>
                    <a:pt x="269770" y="185891"/>
                    <a:pt x="269394" y="185891"/>
                  </a:cubicBezTo>
                  <a:cubicBezTo>
                    <a:pt x="261498" y="184770"/>
                    <a:pt x="266762" y="174311"/>
                    <a:pt x="271650" y="178047"/>
                  </a:cubicBezTo>
                  <a:close/>
                  <a:moveTo>
                    <a:pt x="297702" y="169674"/>
                  </a:moveTo>
                  <a:cubicBezTo>
                    <a:pt x="299774" y="169906"/>
                    <a:pt x="301715" y="171480"/>
                    <a:pt x="301009" y="174258"/>
                  </a:cubicBezTo>
                  <a:cubicBezTo>
                    <a:pt x="299598" y="178703"/>
                    <a:pt x="293954" y="177592"/>
                    <a:pt x="293601" y="173147"/>
                  </a:cubicBezTo>
                  <a:cubicBezTo>
                    <a:pt x="293425" y="170554"/>
                    <a:pt x="295629" y="169443"/>
                    <a:pt x="297702" y="169674"/>
                  </a:cubicBezTo>
                  <a:close/>
                  <a:moveTo>
                    <a:pt x="207821" y="164683"/>
                  </a:moveTo>
                  <a:cubicBezTo>
                    <a:pt x="219869" y="169702"/>
                    <a:pt x="210301" y="184041"/>
                    <a:pt x="204632" y="190135"/>
                  </a:cubicBezTo>
                  <a:cubicBezTo>
                    <a:pt x="200025" y="195512"/>
                    <a:pt x="184787" y="204115"/>
                    <a:pt x="181952" y="192285"/>
                  </a:cubicBezTo>
                  <a:cubicBezTo>
                    <a:pt x="181244" y="189597"/>
                    <a:pt x="182129" y="186729"/>
                    <a:pt x="183591" y="184041"/>
                  </a:cubicBezTo>
                  <a:lnTo>
                    <a:pt x="186950" y="179312"/>
                  </a:lnTo>
                  <a:lnTo>
                    <a:pt x="190811" y="180814"/>
                  </a:lnTo>
                  <a:cubicBezTo>
                    <a:pt x="191874" y="179381"/>
                    <a:pt x="194089" y="176423"/>
                    <a:pt x="196614" y="174183"/>
                  </a:cubicBezTo>
                  <a:lnTo>
                    <a:pt x="199601" y="173275"/>
                  </a:lnTo>
                  <a:lnTo>
                    <a:pt x="193292" y="182965"/>
                  </a:lnTo>
                  <a:cubicBezTo>
                    <a:pt x="192937" y="183682"/>
                    <a:pt x="189394" y="189418"/>
                    <a:pt x="189748" y="189776"/>
                  </a:cubicBezTo>
                  <a:cubicBezTo>
                    <a:pt x="191165" y="191210"/>
                    <a:pt x="196127" y="186908"/>
                    <a:pt x="196836" y="186191"/>
                  </a:cubicBezTo>
                  <a:cubicBezTo>
                    <a:pt x="199316" y="184041"/>
                    <a:pt x="207821" y="174362"/>
                    <a:pt x="204277" y="171853"/>
                  </a:cubicBezTo>
                  <a:lnTo>
                    <a:pt x="199601" y="173275"/>
                  </a:lnTo>
                  <a:lnTo>
                    <a:pt x="202860" y="168268"/>
                  </a:lnTo>
                  <a:cubicBezTo>
                    <a:pt x="203214" y="166834"/>
                    <a:pt x="202151" y="165759"/>
                    <a:pt x="200734" y="166117"/>
                  </a:cubicBezTo>
                  <a:cubicBezTo>
                    <a:pt x="195773" y="167910"/>
                    <a:pt x="191874" y="172570"/>
                    <a:pt x="188685" y="176871"/>
                  </a:cubicBezTo>
                  <a:lnTo>
                    <a:pt x="186950" y="179312"/>
                  </a:lnTo>
                  <a:lnTo>
                    <a:pt x="186204" y="179022"/>
                  </a:lnTo>
                  <a:cubicBezTo>
                    <a:pt x="189748" y="170060"/>
                    <a:pt x="197190" y="160023"/>
                    <a:pt x="207821" y="164683"/>
                  </a:cubicBezTo>
                  <a:close/>
                  <a:moveTo>
                    <a:pt x="236741" y="150451"/>
                  </a:moveTo>
                  <a:lnTo>
                    <a:pt x="221861" y="165489"/>
                  </a:lnTo>
                  <a:lnTo>
                    <a:pt x="221522" y="165291"/>
                  </a:lnTo>
                  <a:cubicBezTo>
                    <a:pt x="223326" y="160601"/>
                    <a:pt x="227565" y="154919"/>
                    <a:pt x="232662" y="151716"/>
                  </a:cubicBezTo>
                  <a:close/>
                  <a:moveTo>
                    <a:pt x="240751" y="149208"/>
                  </a:moveTo>
                  <a:cubicBezTo>
                    <a:pt x="243531" y="149281"/>
                    <a:pt x="246327" y="150409"/>
                    <a:pt x="248943" y="153024"/>
                  </a:cubicBezTo>
                  <a:cubicBezTo>
                    <a:pt x="257962" y="162766"/>
                    <a:pt x="246778" y="177197"/>
                    <a:pt x="239923" y="184052"/>
                  </a:cubicBezTo>
                  <a:cubicBezTo>
                    <a:pt x="235954" y="188743"/>
                    <a:pt x="228738" y="197402"/>
                    <a:pt x="221883" y="197402"/>
                  </a:cubicBezTo>
                  <a:cubicBezTo>
                    <a:pt x="216471" y="197762"/>
                    <a:pt x="213224" y="192711"/>
                    <a:pt x="212863" y="187660"/>
                  </a:cubicBezTo>
                  <a:cubicBezTo>
                    <a:pt x="211781" y="179903"/>
                    <a:pt x="215930" y="172507"/>
                    <a:pt x="221477" y="165877"/>
                  </a:cubicBezTo>
                  <a:lnTo>
                    <a:pt x="221861" y="165489"/>
                  </a:lnTo>
                  <a:lnTo>
                    <a:pt x="225852" y="167817"/>
                  </a:lnTo>
                  <a:cubicBezTo>
                    <a:pt x="228016" y="164930"/>
                    <a:pt x="230903" y="161683"/>
                    <a:pt x="233789" y="159879"/>
                  </a:cubicBezTo>
                  <a:lnTo>
                    <a:pt x="236279" y="160248"/>
                  </a:lnTo>
                  <a:lnTo>
                    <a:pt x="231985" y="167456"/>
                  </a:lnTo>
                  <a:cubicBezTo>
                    <a:pt x="229460" y="170342"/>
                    <a:pt x="226934" y="172507"/>
                    <a:pt x="225130" y="176115"/>
                  </a:cubicBezTo>
                  <a:cubicBezTo>
                    <a:pt x="223326" y="178640"/>
                    <a:pt x="222244" y="181527"/>
                    <a:pt x="221883" y="184413"/>
                  </a:cubicBezTo>
                  <a:cubicBezTo>
                    <a:pt x="223687" y="186578"/>
                    <a:pt x="225491" y="186578"/>
                    <a:pt x="226934" y="184052"/>
                  </a:cubicBezTo>
                  <a:cubicBezTo>
                    <a:pt x="232346" y="181527"/>
                    <a:pt x="238840" y="173229"/>
                    <a:pt x="241727" y="167817"/>
                  </a:cubicBezTo>
                  <a:cubicBezTo>
                    <a:pt x="242448" y="165652"/>
                    <a:pt x="243170" y="163487"/>
                    <a:pt x="243531" y="161322"/>
                  </a:cubicBezTo>
                  <a:lnTo>
                    <a:pt x="236279" y="160248"/>
                  </a:lnTo>
                  <a:lnTo>
                    <a:pt x="242087" y="150499"/>
                  </a:lnTo>
                  <a:lnTo>
                    <a:pt x="239982" y="149446"/>
                  </a:lnTo>
                  <a:close/>
                  <a:moveTo>
                    <a:pt x="238479" y="148695"/>
                  </a:moveTo>
                  <a:lnTo>
                    <a:pt x="239982" y="149446"/>
                  </a:lnTo>
                  <a:lnTo>
                    <a:pt x="236741" y="150451"/>
                  </a:lnTo>
                  <a:close/>
                  <a:moveTo>
                    <a:pt x="113234" y="141704"/>
                  </a:moveTo>
                  <a:cubicBezTo>
                    <a:pt x="127798" y="151204"/>
                    <a:pt x="137629" y="166915"/>
                    <a:pt x="147824" y="180434"/>
                  </a:cubicBezTo>
                  <a:cubicBezTo>
                    <a:pt x="150009" y="182992"/>
                    <a:pt x="146732" y="186646"/>
                    <a:pt x="144183" y="184088"/>
                  </a:cubicBezTo>
                  <a:cubicBezTo>
                    <a:pt x="132531" y="171665"/>
                    <a:pt x="118331" y="159608"/>
                    <a:pt x="111413" y="143531"/>
                  </a:cubicBezTo>
                  <a:cubicBezTo>
                    <a:pt x="110685" y="142435"/>
                    <a:pt x="112141" y="140973"/>
                    <a:pt x="113234" y="141704"/>
                  </a:cubicBezTo>
                  <a:close/>
                  <a:moveTo>
                    <a:pt x="218712" y="140617"/>
                  </a:moveTo>
                  <a:lnTo>
                    <a:pt x="218291" y="146510"/>
                  </a:lnTo>
                  <a:lnTo>
                    <a:pt x="217754" y="146618"/>
                  </a:lnTo>
                  <a:close/>
                  <a:moveTo>
                    <a:pt x="218812" y="139209"/>
                  </a:moveTo>
                  <a:lnTo>
                    <a:pt x="218930" y="139249"/>
                  </a:lnTo>
                  <a:lnTo>
                    <a:pt x="218712" y="140617"/>
                  </a:lnTo>
                  <a:close/>
                  <a:moveTo>
                    <a:pt x="341037" y="133445"/>
                  </a:moveTo>
                  <a:cubicBezTo>
                    <a:pt x="342953" y="133879"/>
                    <a:pt x="344486" y="135442"/>
                    <a:pt x="343719" y="137699"/>
                  </a:cubicBezTo>
                  <a:cubicBezTo>
                    <a:pt x="342187" y="142214"/>
                    <a:pt x="334523" y="140478"/>
                    <a:pt x="336056" y="135963"/>
                  </a:cubicBezTo>
                  <a:cubicBezTo>
                    <a:pt x="336822" y="133706"/>
                    <a:pt x="339121" y="133011"/>
                    <a:pt x="341037" y="133445"/>
                  </a:cubicBezTo>
                  <a:close/>
                  <a:moveTo>
                    <a:pt x="385635" y="125451"/>
                  </a:moveTo>
                  <a:cubicBezTo>
                    <a:pt x="392885" y="127215"/>
                    <a:pt x="400498" y="127920"/>
                    <a:pt x="408111" y="128626"/>
                  </a:cubicBezTo>
                  <a:cubicBezTo>
                    <a:pt x="413911" y="128626"/>
                    <a:pt x="419711" y="127568"/>
                    <a:pt x="424786" y="130390"/>
                  </a:cubicBezTo>
                  <a:cubicBezTo>
                    <a:pt x="425873" y="130743"/>
                    <a:pt x="426236" y="132507"/>
                    <a:pt x="425148" y="133565"/>
                  </a:cubicBezTo>
                  <a:cubicBezTo>
                    <a:pt x="419711" y="137445"/>
                    <a:pt x="413186" y="136387"/>
                    <a:pt x="406661" y="136034"/>
                  </a:cubicBezTo>
                  <a:cubicBezTo>
                    <a:pt x="398685" y="135329"/>
                    <a:pt x="391435" y="133565"/>
                    <a:pt x="383823" y="130743"/>
                  </a:cubicBezTo>
                  <a:cubicBezTo>
                    <a:pt x="380560" y="129332"/>
                    <a:pt x="382010" y="125098"/>
                    <a:pt x="385635" y="125451"/>
                  </a:cubicBezTo>
                  <a:close/>
                  <a:moveTo>
                    <a:pt x="311893" y="118437"/>
                  </a:moveTo>
                  <a:cubicBezTo>
                    <a:pt x="313340" y="118267"/>
                    <a:pt x="314911" y="119032"/>
                    <a:pt x="315407" y="120903"/>
                  </a:cubicBezTo>
                  <a:cubicBezTo>
                    <a:pt x="316730" y="125326"/>
                    <a:pt x="309123" y="126346"/>
                    <a:pt x="309123" y="121584"/>
                  </a:cubicBezTo>
                  <a:cubicBezTo>
                    <a:pt x="309123" y="119713"/>
                    <a:pt x="310446" y="118607"/>
                    <a:pt x="311893" y="118437"/>
                  </a:cubicBezTo>
                  <a:close/>
                  <a:moveTo>
                    <a:pt x="247034" y="117690"/>
                  </a:moveTo>
                  <a:cubicBezTo>
                    <a:pt x="251268" y="119454"/>
                    <a:pt x="251620" y="123687"/>
                    <a:pt x="251268" y="127568"/>
                  </a:cubicBezTo>
                  <a:cubicBezTo>
                    <a:pt x="249504" y="138151"/>
                    <a:pt x="241390" y="149440"/>
                    <a:pt x="230807" y="152262"/>
                  </a:cubicBezTo>
                  <a:cubicBezTo>
                    <a:pt x="226573" y="153320"/>
                    <a:pt x="221282" y="152968"/>
                    <a:pt x="218107" y="149087"/>
                  </a:cubicBezTo>
                  <a:lnTo>
                    <a:pt x="218291" y="146510"/>
                  </a:lnTo>
                  <a:lnTo>
                    <a:pt x="221282" y="145912"/>
                  </a:lnTo>
                  <a:lnTo>
                    <a:pt x="222884" y="140813"/>
                  </a:lnTo>
                  <a:lnTo>
                    <a:pt x="227720" y="143751"/>
                  </a:lnTo>
                  <a:cubicBezTo>
                    <a:pt x="230630" y="142825"/>
                    <a:pt x="233805" y="140621"/>
                    <a:pt x="235040" y="139562"/>
                  </a:cubicBezTo>
                  <a:cubicBezTo>
                    <a:pt x="237509" y="137445"/>
                    <a:pt x="243507" y="131095"/>
                    <a:pt x="242801" y="127215"/>
                  </a:cubicBezTo>
                  <a:cubicBezTo>
                    <a:pt x="242095" y="124040"/>
                    <a:pt x="233276" y="130037"/>
                    <a:pt x="230807" y="131448"/>
                  </a:cubicBezTo>
                  <a:cubicBezTo>
                    <a:pt x="228513" y="133036"/>
                    <a:pt x="225868" y="135064"/>
                    <a:pt x="223927" y="137490"/>
                  </a:cubicBezTo>
                  <a:lnTo>
                    <a:pt x="222884" y="140813"/>
                  </a:lnTo>
                  <a:lnTo>
                    <a:pt x="221987" y="140268"/>
                  </a:lnTo>
                  <a:lnTo>
                    <a:pt x="218930" y="139249"/>
                  </a:lnTo>
                  <a:lnTo>
                    <a:pt x="220091" y="131978"/>
                  </a:lnTo>
                  <a:cubicBezTo>
                    <a:pt x="223045" y="127744"/>
                    <a:pt x="227632" y="124216"/>
                    <a:pt x="232218" y="121570"/>
                  </a:cubicBezTo>
                  <a:cubicBezTo>
                    <a:pt x="236451" y="119101"/>
                    <a:pt x="242095" y="115573"/>
                    <a:pt x="247034" y="117690"/>
                  </a:cubicBezTo>
                  <a:close/>
                  <a:moveTo>
                    <a:pt x="354617" y="115942"/>
                  </a:moveTo>
                  <a:cubicBezTo>
                    <a:pt x="357249" y="117050"/>
                    <a:pt x="359129" y="118527"/>
                    <a:pt x="361385" y="120373"/>
                  </a:cubicBezTo>
                  <a:cubicBezTo>
                    <a:pt x="365897" y="125172"/>
                    <a:pt x="356873" y="131079"/>
                    <a:pt x="354241" y="125541"/>
                  </a:cubicBezTo>
                  <a:cubicBezTo>
                    <a:pt x="353489" y="122957"/>
                    <a:pt x="352361" y="120742"/>
                    <a:pt x="352361" y="117788"/>
                  </a:cubicBezTo>
                  <a:cubicBezTo>
                    <a:pt x="351985" y="116681"/>
                    <a:pt x="353489" y="115573"/>
                    <a:pt x="354617" y="115942"/>
                  </a:cubicBezTo>
                  <a:close/>
                  <a:moveTo>
                    <a:pt x="232561" y="106702"/>
                  </a:moveTo>
                  <a:lnTo>
                    <a:pt x="218556" y="111118"/>
                  </a:lnTo>
                  <a:lnTo>
                    <a:pt x="177360" y="161705"/>
                  </a:lnTo>
                  <a:lnTo>
                    <a:pt x="177507" y="162112"/>
                  </a:lnTo>
                  <a:lnTo>
                    <a:pt x="175876" y="163527"/>
                  </a:lnTo>
                  <a:lnTo>
                    <a:pt x="157555" y="186024"/>
                  </a:lnTo>
                  <a:lnTo>
                    <a:pt x="130706" y="222841"/>
                  </a:lnTo>
                  <a:lnTo>
                    <a:pt x="130493" y="225651"/>
                  </a:lnTo>
                  <a:lnTo>
                    <a:pt x="128773" y="225492"/>
                  </a:lnTo>
                  <a:lnTo>
                    <a:pt x="99262" y="265959"/>
                  </a:lnTo>
                  <a:lnTo>
                    <a:pt x="121623" y="268802"/>
                  </a:lnTo>
                  <a:cubicBezTo>
                    <a:pt x="130259" y="271325"/>
                    <a:pt x="138625" y="274748"/>
                    <a:pt x="148341" y="277811"/>
                  </a:cubicBezTo>
                  <a:cubicBezTo>
                    <a:pt x="163094" y="282495"/>
                    <a:pt x="157337" y="285378"/>
                    <a:pt x="171730" y="271325"/>
                  </a:cubicBezTo>
                  <a:cubicBezTo>
                    <a:pt x="182165" y="261235"/>
                    <a:pt x="191161" y="246822"/>
                    <a:pt x="200157" y="234931"/>
                  </a:cubicBezTo>
                  <a:lnTo>
                    <a:pt x="206423" y="227131"/>
                  </a:lnTo>
                  <a:lnTo>
                    <a:pt x="201372" y="230800"/>
                  </a:lnTo>
                  <a:cubicBezTo>
                    <a:pt x="196472" y="232655"/>
                    <a:pt x="191343" y="232564"/>
                    <a:pt x="188229" y="227679"/>
                  </a:cubicBezTo>
                  <a:cubicBezTo>
                    <a:pt x="185298" y="222975"/>
                    <a:pt x="189694" y="216823"/>
                    <a:pt x="192258" y="212843"/>
                  </a:cubicBezTo>
                  <a:lnTo>
                    <a:pt x="196704" y="207903"/>
                  </a:lnTo>
                  <a:lnTo>
                    <a:pt x="192625" y="215376"/>
                  </a:lnTo>
                  <a:cubicBezTo>
                    <a:pt x="191892" y="218271"/>
                    <a:pt x="195556" y="218995"/>
                    <a:pt x="196289" y="216823"/>
                  </a:cubicBezTo>
                  <a:cubicBezTo>
                    <a:pt x="197022" y="215376"/>
                    <a:pt x="199769" y="210762"/>
                    <a:pt x="202883" y="206963"/>
                  </a:cubicBezTo>
                  <a:lnTo>
                    <a:pt x="204580" y="206002"/>
                  </a:lnTo>
                  <a:lnTo>
                    <a:pt x="197388" y="217547"/>
                  </a:lnTo>
                  <a:cubicBezTo>
                    <a:pt x="196655" y="218271"/>
                    <a:pt x="193724" y="223699"/>
                    <a:pt x="194823" y="224784"/>
                  </a:cubicBezTo>
                  <a:cubicBezTo>
                    <a:pt x="195556" y="225508"/>
                    <a:pt x="198120" y="224784"/>
                    <a:pt x="199219" y="224784"/>
                  </a:cubicBezTo>
                  <a:cubicBezTo>
                    <a:pt x="202150" y="224061"/>
                    <a:pt x="205081" y="221528"/>
                    <a:pt x="206913" y="219356"/>
                  </a:cubicBezTo>
                  <a:cubicBezTo>
                    <a:pt x="209111" y="217185"/>
                    <a:pt x="210942" y="214290"/>
                    <a:pt x="211675" y="211395"/>
                  </a:cubicBezTo>
                  <a:cubicBezTo>
                    <a:pt x="212042" y="209586"/>
                    <a:pt x="213141" y="203435"/>
                    <a:pt x="211675" y="201987"/>
                  </a:cubicBezTo>
                  <a:lnTo>
                    <a:pt x="204580" y="206002"/>
                  </a:lnTo>
                  <a:lnTo>
                    <a:pt x="209111" y="198730"/>
                  </a:lnTo>
                  <a:cubicBezTo>
                    <a:pt x="209477" y="197283"/>
                    <a:pt x="208378" y="195474"/>
                    <a:pt x="206913" y="196559"/>
                  </a:cubicBezTo>
                  <a:lnTo>
                    <a:pt x="196704" y="207903"/>
                  </a:lnTo>
                  <a:lnTo>
                    <a:pt x="200822" y="200359"/>
                  </a:lnTo>
                  <a:cubicBezTo>
                    <a:pt x="204989" y="195474"/>
                    <a:pt x="210210" y="192398"/>
                    <a:pt x="215339" y="196197"/>
                  </a:cubicBezTo>
                  <a:cubicBezTo>
                    <a:pt x="219185" y="199092"/>
                    <a:pt x="219826" y="204158"/>
                    <a:pt x="218911" y="209224"/>
                  </a:cubicBezTo>
                  <a:lnTo>
                    <a:pt x="216578" y="214490"/>
                  </a:lnTo>
                  <a:lnTo>
                    <a:pt x="251973" y="170430"/>
                  </a:lnTo>
                  <a:cubicBezTo>
                    <a:pt x="260609" y="160341"/>
                    <a:pt x="276442" y="146648"/>
                    <a:pt x="281480" y="134397"/>
                  </a:cubicBezTo>
                  <a:lnTo>
                    <a:pt x="282533" y="128437"/>
                  </a:lnTo>
                  <a:lnTo>
                    <a:pt x="269219" y="116934"/>
                  </a:lnTo>
                  <a:cubicBezTo>
                    <a:pt x="263608" y="112795"/>
                    <a:pt x="257543" y="109339"/>
                    <a:pt x="250664" y="107338"/>
                  </a:cubicBezTo>
                  <a:cubicBezTo>
                    <a:pt x="243966" y="105519"/>
                    <a:pt x="238173" y="105610"/>
                    <a:pt x="232561" y="106702"/>
                  </a:cubicBezTo>
                  <a:close/>
                  <a:moveTo>
                    <a:pt x="227869" y="99681"/>
                  </a:moveTo>
                  <a:lnTo>
                    <a:pt x="226672" y="101152"/>
                  </a:lnTo>
                  <a:lnTo>
                    <a:pt x="229101" y="99690"/>
                  </a:lnTo>
                  <a:lnTo>
                    <a:pt x="228584" y="99805"/>
                  </a:lnTo>
                  <a:close/>
                  <a:moveTo>
                    <a:pt x="250056" y="95024"/>
                  </a:moveTo>
                  <a:lnTo>
                    <a:pt x="235087" y="98357"/>
                  </a:lnTo>
                  <a:lnTo>
                    <a:pt x="253470" y="100790"/>
                  </a:lnTo>
                  <a:cubicBezTo>
                    <a:pt x="260711" y="103427"/>
                    <a:pt x="267839" y="107429"/>
                    <a:pt x="274266" y="111818"/>
                  </a:cubicBezTo>
                  <a:lnTo>
                    <a:pt x="284074" y="119710"/>
                  </a:lnTo>
                  <a:lnTo>
                    <a:pt x="284831" y="115425"/>
                  </a:lnTo>
                  <a:cubicBezTo>
                    <a:pt x="282931" y="99860"/>
                    <a:pt x="266793" y="94150"/>
                    <a:pt x="250056" y="95024"/>
                  </a:cubicBezTo>
                  <a:close/>
                  <a:moveTo>
                    <a:pt x="348689" y="93837"/>
                  </a:moveTo>
                  <a:cubicBezTo>
                    <a:pt x="353817" y="90173"/>
                    <a:pt x="356382" y="99332"/>
                    <a:pt x="350887" y="99332"/>
                  </a:cubicBezTo>
                  <a:cubicBezTo>
                    <a:pt x="350520" y="99332"/>
                    <a:pt x="350520" y="99332"/>
                    <a:pt x="350154" y="99332"/>
                  </a:cubicBezTo>
                  <a:cubicBezTo>
                    <a:pt x="349055" y="99332"/>
                    <a:pt x="347956" y="98599"/>
                    <a:pt x="347590" y="97867"/>
                  </a:cubicBezTo>
                  <a:cubicBezTo>
                    <a:pt x="347223" y="97500"/>
                    <a:pt x="347223" y="96767"/>
                    <a:pt x="347223" y="96401"/>
                  </a:cubicBezTo>
                  <a:cubicBezTo>
                    <a:pt x="347223" y="95668"/>
                    <a:pt x="347590" y="94569"/>
                    <a:pt x="347956" y="94203"/>
                  </a:cubicBezTo>
                  <a:cubicBezTo>
                    <a:pt x="348322" y="94203"/>
                    <a:pt x="348322" y="94203"/>
                    <a:pt x="348689" y="93837"/>
                  </a:cubicBezTo>
                  <a:close/>
                  <a:moveTo>
                    <a:pt x="317061" y="78108"/>
                  </a:moveTo>
                  <a:cubicBezTo>
                    <a:pt x="318330" y="77473"/>
                    <a:pt x="319918" y="78743"/>
                    <a:pt x="319600" y="80014"/>
                  </a:cubicBezTo>
                  <a:lnTo>
                    <a:pt x="318965" y="81284"/>
                  </a:lnTo>
                  <a:cubicBezTo>
                    <a:pt x="318648" y="81919"/>
                    <a:pt x="318330" y="81919"/>
                    <a:pt x="317696" y="81919"/>
                  </a:cubicBezTo>
                  <a:cubicBezTo>
                    <a:pt x="317378" y="81601"/>
                    <a:pt x="317378" y="81284"/>
                    <a:pt x="316743" y="81284"/>
                  </a:cubicBezTo>
                  <a:cubicBezTo>
                    <a:pt x="315473" y="80649"/>
                    <a:pt x="315791" y="78743"/>
                    <a:pt x="317061" y="78108"/>
                  </a:cubicBezTo>
                  <a:close/>
                  <a:moveTo>
                    <a:pt x="288042" y="75251"/>
                  </a:moveTo>
                  <a:cubicBezTo>
                    <a:pt x="294318" y="72711"/>
                    <a:pt x="297641" y="81783"/>
                    <a:pt x="291365" y="83597"/>
                  </a:cubicBezTo>
                  <a:cubicBezTo>
                    <a:pt x="290996" y="83597"/>
                    <a:pt x="290996" y="83597"/>
                    <a:pt x="290257" y="83597"/>
                  </a:cubicBezTo>
                  <a:cubicBezTo>
                    <a:pt x="285458" y="85048"/>
                    <a:pt x="282135" y="77791"/>
                    <a:pt x="287304" y="75614"/>
                  </a:cubicBezTo>
                  <a:cubicBezTo>
                    <a:pt x="287304" y="75614"/>
                    <a:pt x="287673" y="75251"/>
                    <a:pt x="288042" y="75251"/>
                  </a:cubicBezTo>
                  <a:close/>
                  <a:moveTo>
                    <a:pt x="324910" y="60815"/>
                  </a:moveTo>
                  <a:cubicBezTo>
                    <a:pt x="309489" y="59197"/>
                    <a:pt x="293611" y="62889"/>
                    <a:pt x="278647" y="69311"/>
                  </a:cubicBezTo>
                  <a:lnTo>
                    <a:pt x="253634" y="84570"/>
                  </a:lnTo>
                  <a:lnTo>
                    <a:pt x="271899" y="86157"/>
                  </a:lnTo>
                  <a:cubicBezTo>
                    <a:pt x="289306" y="91787"/>
                    <a:pt x="303789" y="105030"/>
                    <a:pt x="301990" y="122506"/>
                  </a:cubicBezTo>
                  <a:cubicBezTo>
                    <a:pt x="300911" y="131874"/>
                    <a:pt x="286517" y="144847"/>
                    <a:pt x="281480" y="150972"/>
                  </a:cubicBezTo>
                  <a:lnTo>
                    <a:pt x="244777" y="196014"/>
                  </a:lnTo>
                  <a:cubicBezTo>
                    <a:pt x="217789" y="228805"/>
                    <a:pt x="190441" y="261596"/>
                    <a:pt x="163094" y="294386"/>
                  </a:cubicBezTo>
                  <a:cubicBezTo>
                    <a:pt x="161655" y="296188"/>
                    <a:pt x="159136" y="295828"/>
                    <a:pt x="157696" y="294386"/>
                  </a:cubicBezTo>
                  <a:cubicBezTo>
                    <a:pt x="148161" y="285918"/>
                    <a:pt x="138355" y="280153"/>
                    <a:pt x="127785" y="276414"/>
                  </a:cubicBezTo>
                  <a:lnTo>
                    <a:pt x="95591" y="270992"/>
                  </a:lnTo>
                  <a:lnTo>
                    <a:pt x="85275" y="285138"/>
                  </a:lnTo>
                  <a:cubicBezTo>
                    <a:pt x="59302" y="320019"/>
                    <a:pt x="39462" y="373959"/>
                    <a:pt x="95014" y="394097"/>
                  </a:cubicBezTo>
                  <a:cubicBezTo>
                    <a:pt x="135055" y="408840"/>
                    <a:pt x="167520" y="379353"/>
                    <a:pt x="193132" y="352383"/>
                  </a:cubicBezTo>
                  <a:cubicBezTo>
                    <a:pt x="217121" y="326852"/>
                    <a:pt x="238944" y="299522"/>
                    <a:pt x="260453" y="271878"/>
                  </a:cubicBezTo>
                  <a:lnTo>
                    <a:pt x="289704" y="235041"/>
                  </a:lnTo>
                  <a:lnTo>
                    <a:pt x="289401" y="234732"/>
                  </a:lnTo>
                  <a:cubicBezTo>
                    <a:pt x="286898" y="232583"/>
                    <a:pt x="290116" y="228286"/>
                    <a:pt x="292619" y="230077"/>
                  </a:cubicBezTo>
                  <a:lnTo>
                    <a:pt x="293220" y="230614"/>
                  </a:lnTo>
                  <a:lnTo>
                    <a:pt x="325879" y="189485"/>
                  </a:lnTo>
                  <a:cubicBezTo>
                    <a:pt x="351130" y="159638"/>
                    <a:pt x="405600" y="106417"/>
                    <a:pt x="354737" y="71896"/>
                  </a:cubicBezTo>
                  <a:cubicBezTo>
                    <a:pt x="345268" y="65333"/>
                    <a:pt x="335190" y="61894"/>
                    <a:pt x="324910" y="60815"/>
                  </a:cubicBezTo>
                  <a:close/>
                  <a:moveTo>
                    <a:pt x="351971" y="46"/>
                  </a:moveTo>
                  <a:cubicBezTo>
                    <a:pt x="353743" y="-314"/>
                    <a:pt x="354806" y="1486"/>
                    <a:pt x="353743" y="2925"/>
                  </a:cubicBezTo>
                  <a:cubicBezTo>
                    <a:pt x="345947" y="10844"/>
                    <a:pt x="337088" y="15884"/>
                    <a:pt x="331065" y="25602"/>
                  </a:cubicBezTo>
                  <a:lnTo>
                    <a:pt x="324806" y="50742"/>
                  </a:lnTo>
                  <a:lnTo>
                    <a:pt x="347157" y="55563"/>
                  </a:lnTo>
                  <a:lnTo>
                    <a:pt x="347223" y="52198"/>
                  </a:lnTo>
                  <a:cubicBezTo>
                    <a:pt x="352515" y="48292"/>
                    <a:pt x="357454" y="44031"/>
                    <a:pt x="362745" y="40125"/>
                  </a:cubicBezTo>
                  <a:cubicBezTo>
                    <a:pt x="365920" y="37639"/>
                    <a:pt x="369801" y="33023"/>
                    <a:pt x="374387" y="33733"/>
                  </a:cubicBezTo>
                  <a:cubicBezTo>
                    <a:pt x="375093" y="33733"/>
                    <a:pt x="375445" y="34443"/>
                    <a:pt x="375445" y="35153"/>
                  </a:cubicBezTo>
                  <a:cubicBezTo>
                    <a:pt x="375093" y="39770"/>
                    <a:pt x="369448" y="42611"/>
                    <a:pt x="366273" y="45451"/>
                  </a:cubicBezTo>
                  <a:lnTo>
                    <a:pt x="352398" y="56693"/>
                  </a:lnTo>
                  <a:lnTo>
                    <a:pt x="361895" y="58742"/>
                  </a:lnTo>
                  <a:cubicBezTo>
                    <a:pt x="368157" y="62588"/>
                    <a:pt x="373627" y="67675"/>
                    <a:pt x="378005" y="74182"/>
                  </a:cubicBezTo>
                  <a:lnTo>
                    <a:pt x="382449" y="85323"/>
                  </a:lnTo>
                  <a:lnTo>
                    <a:pt x="408749" y="84277"/>
                  </a:lnTo>
                  <a:cubicBezTo>
                    <a:pt x="415314" y="83188"/>
                    <a:pt x="422243" y="80648"/>
                    <a:pt x="428807" y="82463"/>
                  </a:cubicBezTo>
                  <a:cubicBezTo>
                    <a:pt x="430266" y="82825"/>
                    <a:pt x="430996" y="85003"/>
                    <a:pt x="429901" y="86091"/>
                  </a:cubicBezTo>
                  <a:cubicBezTo>
                    <a:pt x="424431" y="91171"/>
                    <a:pt x="416408" y="91534"/>
                    <a:pt x="409478" y="92260"/>
                  </a:cubicBezTo>
                  <a:lnTo>
                    <a:pt x="384963" y="91626"/>
                  </a:lnTo>
                  <a:lnTo>
                    <a:pt x="387563" y="98146"/>
                  </a:lnTo>
                  <a:cubicBezTo>
                    <a:pt x="390629" y="113070"/>
                    <a:pt x="386932" y="127184"/>
                    <a:pt x="380213" y="140264"/>
                  </a:cubicBezTo>
                  <a:lnTo>
                    <a:pt x="372898" y="150577"/>
                  </a:lnTo>
                  <a:lnTo>
                    <a:pt x="387223" y="156744"/>
                  </a:lnTo>
                  <a:cubicBezTo>
                    <a:pt x="394048" y="159940"/>
                    <a:pt x="402669" y="162781"/>
                    <a:pt x="407698" y="168817"/>
                  </a:cubicBezTo>
                  <a:cubicBezTo>
                    <a:pt x="408776" y="170238"/>
                    <a:pt x="407698" y="172368"/>
                    <a:pt x="405543" y="172013"/>
                  </a:cubicBezTo>
                  <a:cubicBezTo>
                    <a:pt x="398718" y="171303"/>
                    <a:pt x="392971" y="166687"/>
                    <a:pt x="386864" y="163491"/>
                  </a:cubicBezTo>
                  <a:lnTo>
                    <a:pt x="369392" y="155520"/>
                  </a:lnTo>
                  <a:lnTo>
                    <a:pt x="354737" y="176179"/>
                  </a:lnTo>
                  <a:lnTo>
                    <a:pt x="354070" y="177007"/>
                  </a:lnTo>
                  <a:lnTo>
                    <a:pt x="367983" y="188080"/>
                  </a:lnTo>
                  <a:cubicBezTo>
                    <a:pt x="373111" y="192000"/>
                    <a:pt x="380072" y="195207"/>
                    <a:pt x="382636" y="200909"/>
                  </a:cubicBezTo>
                  <a:cubicBezTo>
                    <a:pt x="383369" y="202335"/>
                    <a:pt x="382636" y="204117"/>
                    <a:pt x="380805" y="204117"/>
                  </a:cubicBezTo>
                  <a:cubicBezTo>
                    <a:pt x="373844" y="203760"/>
                    <a:pt x="368349" y="198415"/>
                    <a:pt x="363220" y="194138"/>
                  </a:cubicBezTo>
                  <a:lnTo>
                    <a:pt x="350030" y="182020"/>
                  </a:lnTo>
                  <a:lnTo>
                    <a:pt x="335280" y="200324"/>
                  </a:lnTo>
                  <a:lnTo>
                    <a:pt x="348128" y="211357"/>
                  </a:lnTo>
                  <a:cubicBezTo>
                    <a:pt x="354137" y="218450"/>
                    <a:pt x="358321" y="226570"/>
                    <a:pt x="357075" y="234599"/>
                  </a:cubicBezTo>
                  <a:cubicBezTo>
                    <a:pt x="357075" y="236384"/>
                    <a:pt x="355294" y="237454"/>
                    <a:pt x="354226" y="236027"/>
                  </a:cubicBezTo>
                  <a:cubicBezTo>
                    <a:pt x="349241" y="231030"/>
                    <a:pt x="347105" y="224250"/>
                    <a:pt x="343188" y="218183"/>
                  </a:cubicBezTo>
                  <a:lnTo>
                    <a:pt x="330852" y="205819"/>
                  </a:lnTo>
                  <a:lnTo>
                    <a:pt x="320927" y="218135"/>
                  </a:lnTo>
                  <a:lnTo>
                    <a:pt x="331980" y="231430"/>
                  </a:lnTo>
                  <a:cubicBezTo>
                    <a:pt x="336588" y="233960"/>
                    <a:pt x="343678" y="234322"/>
                    <a:pt x="346160" y="239021"/>
                  </a:cubicBezTo>
                  <a:cubicBezTo>
                    <a:pt x="346869" y="239744"/>
                    <a:pt x="346514" y="241190"/>
                    <a:pt x="345805" y="241552"/>
                  </a:cubicBezTo>
                  <a:cubicBezTo>
                    <a:pt x="340133" y="246975"/>
                    <a:pt x="330207" y="240829"/>
                    <a:pt x="325245" y="236852"/>
                  </a:cubicBezTo>
                  <a:lnTo>
                    <a:pt x="316598" y="223507"/>
                  </a:lnTo>
                  <a:lnTo>
                    <a:pt x="303479" y="239787"/>
                  </a:lnTo>
                  <a:lnTo>
                    <a:pt x="313446" y="248697"/>
                  </a:lnTo>
                  <a:cubicBezTo>
                    <a:pt x="319434" y="256127"/>
                    <a:pt x="323010" y="264632"/>
                    <a:pt x="319792" y="273763"/>
                  </a:cubicBezTo>
                  <a:cubicBezTo>
                    <a:pt x="319077" y="275553"/>
                    <a:pt x="317289" y="275553"/>
                    <a:pt x="316574" y="273763"/>
                  </a:cubicBezTo>
                  <a:cubicBezTo>
                    <a:pt x="314071" y="265885"/>
                    <a:pt x="311569" y="258365"/>
                    <a:pt x="306205" y="251920"/>
                  </a:cubicBezTo>
                  <a:lnTo>
                    <a:pt x="299351" y="244909"/>
                  </a:lnTo>
                  <a:lnTo>
                    <a:pt x="287700" y="259368"/>
                  </a:lnTo>
                  <a:lnTo>
                    <a:pt x="299985" y="267974"/>
                  </a:lnTo>
                  <a:cubicBezTo>
                    <a:pt x="305727" y="271271"/>
                    <a:pt x="312906" y="273469"/>
                    <a:pt x="317213" y="278598"/>
                  </a:cubicBezTo>
                  <a:cubicBezTo>
                    <a:pt x="318289" y="280063"/>
                    <a:pt x="317572" y="281895"/>
                    <a:pt x="315777" y="281895"/>
                  </a:cubicBezTo>
                  <a:cubicBezTo>
                    <a:pt x="308958" y="281895"/>
                    <a:pt x="302497" y="277132"/>
                    <a:pt x="297113" y="273469"/>
                  </a:cubicBezTo>
                  <a:lnTo>
                    <a:pt x="284582" y="263236"/>
                  </a:lnTo>
                  <a:lnTo>
                    <a:pt x="269989" y="281346"/>
                  </a:lnTo>
                  <a:lnTo>
                    <a:pt x="274293" y="296338"/>
                  </a:lnTo>
                  <a:cubicBezTo>
                    <a:pt x="277491" y="302852"/>
                    <a:pt x="283178" y="308641"/>
                    <a:pt x="284599" y="315517"/>
                  </a:cubicBezTo>
                  <a:cubicBezTo>
                    <a:pt x="284955" y="317326"/>
                    <a:pt x="283533" y="318411"/>
                    <a:pt x="282112" y="318050"/>
                  </a:cubicBezTo>
                  <a:cubicBezTo>
                    <a:pt x="274648" y="315155"/>
                    <a:pt x="270383" y="306470"/>
                    <a:pt x="267540" y="299233"/>
                  </a:cubicBezTo>
                  <a:lnTo>
                    <a:pt x="264889" y="287958"/>
                  </a:lnTo>
                  <a:lnTo>
                    <a:pt x="250683" y="306966"/>
                  </a:lnTo>
                  <a:lnTo>
                    <a:pt x="262108" y="323574"/>
                  </a:lnTo>
                  <a:cubicBezTo>
                    <a:pt x="266871" y="328995"/>
                    <a:pt x="274198" y="331886"/>
                    <a:pt x="278228" y="337668"/>
                  </a:cubicBezTo>
                  <a:cubicBezTo>
                    <a:pt x="278594" y="338391"/>
                    <a:pt x="277861" y="339475"/>
                    <a:pt x="277129" y="339837"/>
                  </a:cubicBezTo>
                  <a:cubicBezTo>
                    <a:pt x="269069" y="341824"/>
                    <a:pt x="261834" y="336133"/>
                    <a:pt x="255880" y="328589"/>
                  </a:cubicBezTo>
                  <a:lnTo>
                    <a:pt x="246316" y="312810"/>
                  </a:lnTo>
                  <a:lnTo>
                    <a:pt x="238572" y="323171"/>
                  </a:lnTo>
                  <a:lnTo>
                    <a:pt x="227426" y="336627"/>
                  </a:lnTo>
                  <a:lnTo>
                    <a:pt x="239673" y="345530"/>
                  </a:lnTo>
                  <a:cubicBezTo>
                    <a:pt x="244658" y="349532"/>
                    <a:pt x="251424" y="354625"/>
                    <a:pt x="252492" y="361537"/>
                  </a:cubicBezTo>
                  <a:cubicBezTo>
                    <a:pt x="253204" y="363356"/>
                    <a:pt x="251068" y="364447"/>
                    <a:pt x="249643" y="363720"/>
                  </a:cubicBezTo>
                  <a:cubicBezTo>
                    <a:pt x="244302" y="361537"/>
                    <a:pt x="240742" y="354989"/>
                    <a:pt x="236113" y="350623"/>
                  </a:cubicBezTo>
                  <a:lnTo>
                    <a:pt x="223995" y="340769"/>
                  </a:lnTo>
                  <a:lnTo>
                    <a:pt x="219168" y="346596"/>
                  </a:lnTo>
                  <a:lnTo>
                    <a:pt x="222189" y="363296"/>
                  </a:lnTo>
                  <a:cubicBezTo>
                    <a:pt x="224702" y="367291"/>
                    <a:pt x="227575" y="370922"/>
                    <a:pt x="231165" y="374191"/>
                  </a:cubicBezTo>
                  <a:cubicBezTo>
                    <a:pt x="234038" y="376733"/>
                    <a:pt x="237629" y="378548"/>
                    <a:pt x="239783" y="382180"/>
                  </a:cubicBezTo>
                  <a:cubicBezTo>
                    <a:pt x="240501" y="383269"/>
                    <a:pt x="239424" y="384359"/>
                    <a:pt x="238347" y="384722"/>
                  </a:cubicBezTo>
                  <a:cubicBezTo>
                    <a:pt x="228652" y="385085"/>
                    <a:pt x="219675" y="372012"/>
                    <a:pt x="216084" y="364022"/>
                  </a:cubicBezTo>
                  <a:lnTo>
                    <a:pt x="214962" y="351674"/>
                  </a:lnTo>
                  <a:lnTo>
                    <a:pt x="204134" y="364744"/>
                  </a:lnTo>
                  <a:lnTo>
                    <a:pt x="196900" y="370721"/>
                  </a:lnTo>
                  <a:lnTo>
                    <a:pt x="199969" y="375694"/>
                  </a:lnTo>
                  <a:cubicBezTo>
                    <a:pt x="210420" y="383043"/>
                    <a:pt x="230070" y="384537"/>
                    <a:pt x="227360" y="401101"/>
                  </a:cubicBezTo>
                  <a:cubicBezTo>
                    <a:pt x="227360" y="402549"/>
                    <a:pt x="225192" y="402549"/>
                    <a:pt x="224469" y="401463"/>
                  </a:cubicBezTo>
                  <a:cubicBezTo>
                    <a:pt x="218506" y="390058"/>
                    <a:pt x="200347" y="387207"/>
                    <a:pt x="191944" y="377787"/>
                  </a:cubicBezTo>
                  <a:lnTo>
                    <a:pt x="191126" y="375491"/>
                  </a:lnTo>
                  <a:lnTo>
                    <a:pt x="170181" y="392795"/>
                  </a:lnTo>
                  <a:lnTo>
                    <a:pt x="180463" y="406212"/>
                  </a:lnTo>
                  <a:cubicBezTo>
                    <a:pt x="184760" y="410828"/>
                    <a:pt x="190489" y="414379"/>
                    <a:pt x="195861" y="418285"/>
                  </a:cubicBezTo>
                  <a:cubicBezTo>
                    <a:pt x="201591" y="422901"/>
                    <a:pt x="208752" y="430003"/>
                    <a:pt x="207320" y="438526"/>
                  </a:cubicBezTo>
                  <a:cubicBezTo>
                    <a:pt x="206962" y="439946"/>
                    <a:pt x="204813" y="440656"/>
                    <a:pt x="203739" y="439236"/>
                  </a:cubicBezTo>
                  <a:cubicBezTo>
                    <a:pt x="196935" y="430358"/>
                    <a:pt x="188699" y="425387"/>
                    <a:pt x="179747" y="417930"/>
                  </a:cubicBezTo>
                  <a:cubicBezTo>
                    <a:pt x="175987" y="414734"/>
                    <a:pt x="171422" y="410473"/>
                    <a:pt x="167841" y="405679"/>
                  </a:cubicBezTo>
                  <a:lnTo>
                    <a:pt x="164621" y="397388"/>
                  </a:lnTo>
                  <a:lnTo>
                    <a:pt x="164014" y="397889"/>
                  </a:lnTo>
                  <a:lnTo>
                    <a:pt x="126228" y="409181"/>
                  </a:lnTo>
                  <a:lnTo>
                    <a:pt x="127874" y="410033"/>
                  </a:lnTo>
                  <a:cubicBezTo>
                    <a:pt x="131158" y="419004"/>
                    <a:pt x="135537" y="427256"/>
                    <a:pt x="140647" y="435509"/>
                  </a:cubicBezTo>
                  <a:cubicBezTo>
                    <a:pt x="144296" y="441968"/>
                    <a:pt x="150500" y="448068"/>
                    <a:pt x="151595" y="455962"/>
                  </a:cubicBezTo>
                  <a:cubicBezTo>
                    <a:pt x="151595" y="457397"/>
                    <a:pt x="150135" y="458114"/>
                    <a:pt x="148675" y="458114"/>
                  </a:cubicBezTo>
                  <a:cubicBezTo>
                    <a:pt x="140282" y="455603"/>
                    <a:pt x="135537" y="446274"/>
                    <a:pt x="131523" y="439097"/>
                  </a:cubicBezTo>
                  <a:cubicBezTo>
                    <a:pt x="126779" y="430486"/>
                    <a:pt x="123494" y="421156"/>
                    <a:pt x="121305" y="411827"/>
                  </a:cubicBezTo>
                  <a:lnTo>
                    <a:pt x="122134" y="410404"/>
                  </a:lnTo>
                  <a:lnTo>
                    <a:pt x="117740" y="411717"/>
                  </a:lnTo>
                  <a:cubicBezTo>
                    <a:pt x="101778" y="411807"/>
                    <a:pt x="88296" y="407874"/>
                    <a:pt x="77530" y="401160"/>
                  </a:cubicBezTo>
                  <a:lnTo>
                    <a:pt x="64479" y="386287"/>
                  </a:lnTo>
                  <a:lnTo>
                    <a:pt x="64280" y="386644"/>
                  </a:lnTo>
                  <a:cubicBezTo>
                    <a:pt x="57196" y="389448"/>
                    <a:pt x="50111" y="392603"/>
                    <a:pt x="43380" y="396808"/>
                  </a:cubicBezTo>
                  <a:cubicBezTo>
                    <a:pt x="38067" y="399963"/>
                    <a:pt x="32753" y="404869"/>
                    <a:pt x="26377" y="406972"/>
                  </a:cubicBezTo>
                  <a:cubicBezTo>
                    <a:pt x="25314" y="407323"/>
                    <a:pt x="24960" y="405921"/>
                    <a:pt x="25314" y="405220"/>
                  </a:cubicBezTo>
                  <a:cubicBezTo>
                    <a:pt x="28502" y="398561"/>
                    <a:pt x="35587" y="394705"/>
                    <a:pt x="41609" y="391201"/>
                  </a:cubicBezTo>
                  <a:lnTo>
                    <a:pt x="61245" y="382602"/>
                  </a:lnTo>
                  <a:lnTo>
                    <a:pt x="53621" y="373914"/>
                  </a:lnTo>
                  <a:lnTo>
                    <a:pt x="50529" y="355689"/>
                  </a:lnTo>
                  <a:lnTo>
                    <a:pt x="48752" y="356318"/>
                  </a:lnTo>
                  <a:cubicBezTo>
                    <a:pt x="39709" y="351675"/>
                    <a:pt x="30305" y="348103"/>
                    <a:pt x="20901" y="343817"/>
                  </a:cubicBezTo>
                  <a:cubicBezTo>
                    <a:pt x="13666" y="340959"/>
                    <a:pt x="6071" y="338459"/>
                    <a:pt x="283" y="333101"/>
                  </a:cubicBezTo>
                  <a:cubicBezTo>
                    <a:pt x="-440" y="332387"/>
                    <a:pt x="283" y="329886"/>
                    <a:pt x="1730" y="330243"/>
                  </a:cubicBezTo>
                  <a:cubicBezTo>
                    <a:pt x="10411" y="331315"/>
                    <a:pt x="18730" y="335958"/>
                    <a:pt x="27050" y="339173"/>
                  </a:cubicBezTo>
                  <a:lnTo>
                    <a:pt x="49384" y="348940"/>
                  </a:lnTo>
                  <a:lnTo>
                    <a:pt x="47432" y="337432"/>
                  </a:lnTo>
                  <a:lnTo>
                    <a:pt x="55549" y="313449"/>
                  </a:lnTo>
                  <a:lnTo>
                    <a:pt x="36953" y="307424"/>
                  </a:lnTo>
                  <a:cubicBezTo>
                    <a:pt x="30479" y="304225"/>
                    <a:pt x="22926" y="301027"/>
                    <a:pt x="19329" y="294629"/>
                  </a:cubicBezTo>
                  <a:cubicBezTo>
                    <a:pt x="18610" y="293208"/>
                    <a:pt x="19689" y="291786"/>
                    <a:pt x="21127" y="292142"/>
                  </a:cubicBezTo>
                  <a:cubicBezTo>
                    <a:pt x="27781" y="293208"/>
                    <a:pt x="33806" y="296584"/>
                    <a:pt x="39920" y="299872"/>
                  </a:cubicBezTo>
                  <a:lnTo>
                    <a:pt x="57881" y="306558"/>
                  </a:lnTo>
                  <a:lnTo>
                    <a:pt x="60384" y="299162"/>
                  </a:lnTo>
                  <a:lnTo>
                    <a:pt x="65031" y="292758"/>
                  </a:lnTo>
                  <a:lnTo>
                    <a:pt x="44062" y="276687"/>
                  </a:lnTo>
                  <a:cubicBezTo>
                    <a:pt x="38597" y="270506"/>
                    <a:pt x="31310" y="262145"/>
                    <a:pt x="31674" y="253056"/>
                  </a:cubicBezTo>
                  <a:cubicBezTo>
                    <a:pt x="31674" y="251238"/>
                    <a:pt x="33860" y="250511"/>
                    <a:pt x="34953" y="251965"/>
                  </a:cubicBezTo>
                  <a:cubicBezTo>
                    <a:pt x="41147" y="257419"/>
                    <a:pt x="44426" y="266144"/>
                    <a:pt x="50256" y="272324"/>
                  </a:cubicBezTo>
                  <a:lnTo>
                    <a:pt x="68695" y="287707"/>
                  </a:lnTo>
                  <a:lnTo>
                    <a:pt x="89004" y="259716"/>
                  </a:lnTo>
                  <a:lnTo>
                    <a:pt x="76886" y="243115"/>
                  </a:lnTo>
                  <a:cubicBezTo>
                    <a:pt x="71868" y="240224"/>
                    <a:pt x="66132" y="239502"/>
                    <a:pt x="61114" y="236610"/>
                  </a:cubicBezTo>
                  <a:cubicBezTo>
                    <a:pt x="55378" y="233719"/>
                    <a:pt x="50360" y="227937"/>
                    <a:pt x="53586" y="221432"/>
                  </a:cubicBezTo>
                  <a:cubicBezTo>
                    <a:pt x="54303" y="220348"/>
                    <a:pt x="55737" y="220348"/>
                    <a:pt x="56095" y="221432"/>
                  </a:cubicBezTo>
                  <a:cubicBezTo>
                    <a:pt x="61472" y="232635"/>
                    <a:pt x="71509" y="233719"/>
                    <a:pt x="80113" y="240947"/>
                  </a:cubicBezTo>
                  <a:lnTo>
                    <a:pt x="91091" y="256839"/>
                  </a:lnTo>
                  <a:lnTo>
                    <a:pt x="101868" y="241986"/>
                  </a:lnTo>
                  <a:lnTo>
                    <a:pt x="120922" y="218549"/>
                  </a:lnTo>
                  <a:lnTo>
                    <a:pt x="106054" y="203201"/>
                  </a:lnTo>
                  <a:cubicBezTo>
                    <a:pt x="98892" y="196657"/>
                    <a:pt x="91372" y="190841"/>
                    <a:pt x="86001" y="183570"/>
                  </a:cubicBezTo>
                  <a:cubicBezTo>
                    <a:pt x="85285" y="182479"/>
                    <a:pt x="86359" y="180661"/>
                    <a:pt x="87791" y="181025"/>
                  </a:cubicBezTo>
                  <a:cubicBezTo>
                    <a:pt x="96743" y="184479"/>
                    <a:pt x="104711" y="191022"/>
                    <a:pt x="111828" y="198566"/>
                  </a:cubicBezTo>
                  <a:lnTo>
                    <a:pt x="124430" y="214234"/>
                  </a:lnTo>
                  <a:lnTo>
                    <a:pt x="146598" y="186967"/>
                  </a:lnTo>
                  <a:lnTo>
                    <a:pt x="169511" y="157147"/>
                  </a:lnTo>
                  <a:lnTo>
                    <a:pt x="165347" y="143469"/>
                  </a:lnTo>
                  <a:cubicBezTo>
                    <a:pt x="161294" y="138409"/>
                    <a:pt x="155529" y="134414"/>
                    <a:pt x="149404" y="131218"/>
                  </a:cubicBezTo>
                  <a:cubicBezTo>
                    <a:pt x="142559" y="127312"/>
                    <a:pt x="131030" y="125892"/>
                    <a:pt x="128868" y="117015"/>
                  </a:cubicBezTo>
                  <a:cubicBezTo>
                    <a:pt x="128148" y="115594"/>
                    <a:pt x="129229" y="113819"/>
                    <a:pt x="131030" y="113108"/>
                  </a:cubicBezTo>
                  <a:cubicBezTo>
                    <a:pt x="131390" y="113108"/>
                    <a:pt x="131751" y="113108"/>
                    <a:pt x="132471" y="112753"/>
                  </a:cubicBezTo>
                  <a:cubicBezTo>
                    <a:pt x="132831" y="112398"/>
                    <a:pt x="133912" y="113108"/>
                    <a:pt x="134273" y="113464"/>
                  </a:cubicBezTo>
                  <a:cubicBezTo>
                    <a:pt x="136434" y="119145"/>
                    <a:pt x="147963" y="121986"/>
                    <a:pt x="153007" y="125182"/>
                  </a:cubicBezTo>
                  <a:cubicBezTo>
                    <a:pt x="158412" y="128023"/>
                    <a:pt x="164176" y="131574"/>
                    <a:pt x="168139" y="136190"/>
                  </a:cubicBezTo>
                  <a:lnTo>
                    <a:pt x="173729" y="151658"/>
                  </a:lnTo>
                  <a:lnTo>
                    <a:pt x="186593" y="134915"/>
                  </a:lnTo>
                  <a:lnTo>
                    <a:pt x="204434" y="116261"/>
                  </a:lnTo>
                  <a:lnTo>
                    <a:pt x="185541" y="108297"/>
                  </a:lnTo>
                  <a:cubicBezTo>
                    <a:pt x="178558" y="103579"/>
                    <a:pt x="173132" y="97229"/>
                    <a:pt x="172598" y="89115"/>
                  </a:cubicBezTo>
                  <a:cubicBezTo>
                    <a:pt x="172598" y="87704"/>
                    <a:pt x="174377" y="86998"/>
                    <a:pt x="175444" y="87704"/>
                  </a:cubicBezTo>
                  <a:cubicBezTo>
                    <a:pt x="181137" y="90879"/>
                    <a:pt x="184696" y="96170"/>
                    <a:pt x="189677" y="100051"/>
                  </a:cubicBezTo>
                  <a:lnTo>
                    <a:pt x="209089" y="111392"/>
                  </a:lnTo>
                  <a:lnTo>
                    <a:pt x="224270" y="95518"/>
                  </a:lnTo>
                  <a:lnTo>
                    <a:pt x="224266" y="95480"/>
                  </a:lnTo>
                  <a:lnTo>
                    <a:pt x="224351" y="95433"/>
                  </a:lnTo>
                  <a:lnTo>
                    <a:pt x="226262" y="93435"/>
                  </a:lnTo>
                  <a:lnTo>
                    <a:pt x="218313" y="90215"/>
                  </a:lnTo>
                  <a:cubicBezTo>
                    <a:pt x="208194" y="83037"/>
                    <a:pt x="200967" y="72628"/>
                    <a:pt x="195907" y="61502"/>
                  </a:cubicBezTo>
                  <a:cubicBezTo>
                    <a:pt x="194823" y="58631"/>
                    <a:pt x="198076" y="56836"/>
                    <a:pt x="199883" y="59349"/>
                  </a:cubicBezTo>
                  <a:cubicBezTo>
                    <a:pt x="204942" y="66168"/>
                    <a:pt x="210724" y="72628"/>
                    <a:pt x="217229" y="78371"/>
                  </a:cubicBezTo>
                  <a:cubicBezTo>
                    <a:pt x="219759" y="80883"/>
                    <a:pt x="222650" y="83755"/>
                    <a:pt x="226263" y="85190"/>
                  </a:cubicBezTo>
                  <a:lnTo>
                    <a:pt x="228453" y="85351"/>
                  </a:lnTo>
                  <a:lnTo>
                    <a:pt x="228483" y="84482"/>
                  </a:lnTo>
                  <a:lnTo>
                    <a:pt x="249068" y="72012"/>
                  </a:lnTo>
                  <a:lnTo>
                    <a:pt x="234545" y="58651"/>
                  </a:lnTo>
                  <a:cubicBezTo>
                    <a:pt x="230559" y="51488"/>
                    <a:pt x="226573" y="40746"/>
                    <a:pt x="230559" y="32868"/>
                  </a:cubicBezTo>
                  <a:cubicBezTo>
                    <a:pt x="231284" y="31436"/>
                    <a:pt x="233096" y="31794"/>
                    <a:pt x="233820" y="33226"/>
                  </a:cubicBezTo>
                  <a:cubicBezTo>
                    <a:pt x="237444" y="39672"/>
                    <a:pt x="238169" y="47908"/>
                    <a:pt x="242155" y="54711"/>
                  </a:cubicBezTo>
                  <a:lnTo>
                    <a:pt x="253970" y="69042"/>
                  </a:lnTo>
                  <a:lnTo>
                    <a:pt x="267949" y="60574"/>
                  </a:lnTo>
                  <a:lnTo>
                    <a:pt x="269586" y="60193"/>
                  </a:lnTo>
                  <a:lnTo>
                    <a:pt x="259690" y="33461"/>
                  </a:lnTo>
                  <a:cubicBezTo>
                    <a:pt x="257530" y="23676"/>
                    <a:pt x="256912" y="13535"/>
                    <a:pt x="258676" y="3572"/>
                  </a:cubicBezTo>
                  <a:cubicBezTo>
                    <a:pt x="258676" y="2861"/>
                    <a:pt x="260440" y="2861"/>
                    <a:pt x="260440" y="3928"/>
                  </a:cubicBezTo>
                  <a:lnTo>
                    <a:pt x="275958" y="58710"/>
                  </a:lnTo>
                  <a:lnTo>
                    <a:pt x="285310" y="56533"/>
                  </a:lnTo>
                  <a:lnTo>
                    <a:pt x="285310" y="32160"/>
                  </a:lnTo>
                  <a:cubicBezTo>
                    <a:pt x="283899" y="26454"/>
                    <a:pt x="278960" y="21105"/>
                    <a:pt x="280019" y="15399"/>
                  </a:cubicBezTo>
                  <a:cubicBezTo>
                    <a:pt x="280019" y="14329"/>
                    <a:pt x="281077" y="13973"/>
                    <a:pt x="281782" y="13973"/>
                  </a:cubicBezTo>
                  <a:cubicBezTo>
                    <a:pt x="288838" y="15399"/>
                    <a:pt x="291660" y="26811"/>
                    <a:pt x="292719" y="32517"/>
                  </a:cubicBezTo>
                  <a:lnTo>
                    <a:pt x="291816" y="55019"/>
                  </a:lnTo>
                  <a:lnTo>
                    <a:pt x="317222" y="49106"/>
                  </a:lnTo>
                  <a:lnTo>
                    <a:pt x="318729" y="49431"/>
                  </a:lnTo>
                  <a:lnTo>
                    <a:pt x="325395" y="22273"/>
                  </a:lnTo>
                  <a:cubicBezTo>
                    <a:pt x="331508" y="11384"/>
                    <a:pt x="340632" y="2566"/>
                    <a:pt x="351971" y="46"/>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7" name="Freeform 16">
              <a:extLst>
                <a:ext uri="{FF2B5EF4-FFF2-40B4-BE49-F238E27FC236}">
                  <a16:creationId xmlns:a16="http://schemas.microsoft.com/office/drawing/2014/main" id="{5F28746C-7675-4F41-B250-4E39FBBED2F2}"/>
                </a:ext>
              </a:extLst>
            </p:cNvPr>
            <p:cNvSpPr>
              <a:spLocks noChangeArrowheads="1"/>
            </p:cNvSpPr>
            <p:nvPr/>
          </p:nvSpPr>
          <p:spPr bwMode="auto">
            <a:xfrm>
              <a:off x="11673202" y="1629137"/>
              <a:ext cx="461937" cy="592093"/>
            </a:xfrm>
            <a:custGeom>
              <a:avLst/>
              <a:gdLst>
                <a:gd name="connsiteX0" fmla="*/ 182863 w 322730"/>
                <a:gd name="connsiteY0" fmla="*/ 365501 h 414828"/>
                <a:gd name="connsiteX1" fmla="*/ 186871 w 322730"/>
                <a:gd name="connsiteY1" fmla="*/ 368048 h 414828"/>
                <a:gd name="connsiteX2" fmla="*/ 177398 w 322730"/>
                <a:gd name="connsiteY2" fmla="*/ 384782 h 414828"/>
                <a:gd name="connsiteX3" fmla="*/ 170476 w 322730"/>
                <a:gd name="connsiteY3" fmla="*/ 397152 h 414828"/>
                <a:gd name="connsiteX4" fmla="*/ 167925 w 322730"/>
                <a:gd name="connsiteY4" fmla="*/ 396424 h 414828"/>
                <a:gd name="connsiteX5" fmla="*/ 171569 w 322730"/>
                <a:gd name="connsiteY5" fmla="*/ 381508 h 414828"/>
                <a:gd name="connsiteX6" fmla="*/ 182863 w 322730"/>
                <a:gd name="connsiteY6" fmla="*/ 365501 h 414828"/>
                <a:gd name="connsiteX7" fmla="*/ 220719 w 322730"/>
                <a:gd name="connsiteY7" fmla="*/ 347443 h 414828"/>
                <a:gd name="connsiteX8" fmla="*/ 222100 w 322730"/>
                <a:gd name="connsiteY8" fmla="*/ 347443 h 414828"/>
                <a:gd name="connsiteX9" fmla="*/ 223135 w 322730"/>
                <a:gd name="connsiteY9" fmla="*/ 348955 h 414828"/>
                <a:gd name="connsiteX10" fmla="*/ 223135 w 322730"/>
                <a:gd name="connsiteY10" fmla="*/ 349711 h 414828"/>
                <a:gd name="connsiteX11" fmla="*/ 218993 w 322730"/>
                <a:gd name="connsiteY11" fmla="*/ 349711 h 414828"/>
                <a:gd name="connsiteX12" fmla="*/ 218993 w 322730"/>
                <a:gd name="connsiteY12" fmla="*/ 348955 h 414828"/>
                <a:gd name="connsiteX13" fmla="*/ 220719 w 322730"/>
                <a:gd name="connsiteY13" fmla="*/ 347443 h 414828"/>
                <a:gd name="connsiteX14" fmla="*/ 196807 w 322730"/>
                <a:gd name="connsiteY14" fmla="*/ 344268 h 414828"/>
                <a:gd name="connsiteX15" fmla="*/ 203157 w 322730"/>
                <a:gd name="connsiteY15" fmla="*/ 345001 h 414828"/>
                <a:gd name="connsiteX16" fmla="*/ 203862 w 322730"/>
                <a:gd name="connsiteY16" fmla="*/ 347565 h 414828"/>
                <a:gd name="connsiteX17" fmla="*/ 198218 w 322730"/>
                <a:gd name="connsiteY17" fmla="*/ 350862 h 414828"/>
                <a:gd name="connsiteX18" fmla="*/ 196807 w 322730"/>
                <a:gd name="connsiteY18" fmla="*/ 344268 h 414828"/>
                <a:gd name="connsiteX19" fmla="*/ 242668 w 322730"/>
                <a:gd name="connsiteY19" fmla="*/ 327538 h 414828"/>
                <a:gd name="connsiteX20" fmla="*/ 245446 w 322730"/>
                <a:gd name="connsiteY20" fmla="*/ 329003 h 414828"/>
                <a:gd name="connsiteX21" fmla="*/ 242271 w 322730"/>
                <a:gd name="connsiteY21" fmla="*/ 330469 h 414828"/>
                <a:gd name="connsiteX22" fmla="*/ 241478 w 322730"/>
                <a:gd name="connsiteY22" fmla="*/ 329370 h 414828"/>
                <a:gd name="connsiteX23" fmla="*/ 241478 w 322730"/>
                <a:gd name="connsiteY23" fmla="*/ 328271 h 414828"/>
                <a:gd name="connsiteX24" fmla="*/ 196101 w 322730"/>
                <a:gd name="connsiteY24" fmla="*/ 326313 h 414828"/>
                <a:gd name="connsiteX25" fmla="*/ 192027 w 322730"/>
                <a:gd name="connsiteY25" fmla="*/ 331677 h 414828"/>
                <a:gd name="connsiteX26" fmla="*/ 196101 w 322730"/>
                <a:gd name="connsiteY26" fmla="*/ 326313 h 414828"/>
                <a:gd name="connsiteX27" fmla="*/ 213604 w 322730"/>
                <a:gd name="connsiteY27" fmla="*/ 309198 h 414828"/>
                <a:gd name="connsiteX28" fmla="*/ 212139 w 322730"/>
                <a:gd name="connsiteY28" fmla="*/ 314611 h 414828"/>
                <a:gd name="connsiteX29" fmla="*/ 213604 w 322730"/>
                <a:gd name="connsiteY29" fmla="*/ 309198 h 414828"/>
                <a:gd name="connsiteX30" fmla="*/ 253235 w 322730"/>
                <a:gd name="connsiteY30" fmla="*/ 304203 h 414828"/>
                <a:gd name="connsiteX31" fmla="*/ 256295 w 322730"/>
                <a:gd name="connsiteY31" fmla="*/ 307295 h 414828"/>
                <a:gd name="connsiteX32" fmla="*/ 256295 w 322730"/>
                <a:gd name="connsiteY32" fmla="*/ 308011 h 414828"/>
                <a:gd name="connsiteX33" fmla="*/ 249679 w 322730"/>
                <a:gd name="connsiteY33" fmla="*/ 308011 h 414828"/>
                <a:gd name="connsiteX34" fmla="*/ 249679 w 322730"/>
                <a:gd name="connsiteY34" fmla="*/ 307295 h 414828"/>
                <a:gd name="connsiteX35" fmla="*/ 253235 w 322730"/>
                <a:gd name="connsiteY35" fmla="*/ 304203 h 414828"/>
                <a:gd name="connsiteX36" fmla="*/ 179115 w 322730"/>
                <a:gd name="connsiteY36" fmla="*/ 279886 h 414828"/>
                <a:gd name="connsiteX37" fmla="*/ 175781 w 322730"/>
                <a:gd name="connsiteY37" fmla="*/ 285530 h 414828"/>
                <a:gd name="connsiteX38" fmla="*/ 179115 w 322730"/>
                <a:gd name="connsiteY38" fmla="*/ 279886 h 414828"/>
                <a:gd name="connsiteX39" fmla="*/ 155606 w 322730"/>
                <a:gd name="connsiteY39" fmla="*/ 271243 h 414828"/>
                <a:gd name="connsiteX40" fmla="*/ 150342 w 322730"/>
                <a:gd name="connsiteY40" fmla="*/ 277593 h 414828"/>
                <a:gd name="connsiteX41" fmla="*/ 155606 w 322730"/>
                <a:gd name="connsiteY41" fmla="*/ 271243 h 414828"/>
                <a:gd name="connsiteX42" fmla="*/ 253576 w 322730"/>
                <a:gd name="connsiteY42" fmla="*/ 264364 h 414828"/>
                <a:gd name="connsiteX43" fmla="*/ 247715 w 322730"/>
                <a:gd name="connsiteY43" fmla="*/ 274653 h 414828"/>
                <a:gd name="connsiteX44" fmla="*/ 224821 w 322730"/>
                <a:gd name="connsiteY44" fmla="*/ 290799 h 414828"/>
                <a:gd name="connsiteX45" fmla="*/ 231311 w 322730"/>
                <a:gd name="connsiteY45" fmla="*/ 294235 h 414828"/>
                <a:gd name="connsiteX46" fmla="*/ 244947 w 322730"/>
                <a:gd name="connsiteY46" fmla="*/ 288255 h 414828"/>
                <a:gd name="connsiteX47" fmla="*/ 266263 w 322730"/>
                <a:gd name="connsiteY47" fmla="*/ 260245 h 414828"/>
                <a:gd name="connsiteX48" fmla="*/ 266051 w 322730"/>
                <a:gd name="connsiteY48" fmla="*/ 260665 h 414828"/>
                <a:gd name="connsiteX49" fmla="*/ 266398 w 322730"/>
                <a:gd name="connsiteY49" fmla="*/ 260539 h 414828"/>
                <a:gd name="connsiteX50" fmla="*/ 182896 w 322730"/>
                <a:gd name="connsiteY50" fmla="*/ 258074 h 414828"/>
                <a:gd name="connsiteX51" fmla="*/ 182728 w 322730"/>
                <a:gd name="connsiteY51" fmla="*/ 262873 h 414828"/>
                <a:gd name="connsiteX52" fmla="*/ 181718 w 322730"/>
                <a:gd name="connsiteY52" fmla="*/ 263209 h 414828"/>
                <a:gd name="connsiteX53" fmla="*/ 177340 w 322730"/>
                <a:gd name="connsiteY53" fmla="*/ 260179 h 414828"/>
                <a:gd name="connsiteX54" fmla="*/ 178013 w 322730"/>
                <a:gd name="connsiteY54" fmla="*/ 258831 h 414828"/>
                <a:gd name="connsiteX55" fmla="*/ 182896 w 322730"/>
                <a:gd name="connsiteY55" fmla="*/ 258074 h 414828"/>
                <a:gd name="connsiteX56" fmla="*/ 144532 w 322730"/>
                <a:gd name="connsiteY56" fmla="*/ 249595 h 414828"/>
                <a:gd name="connsiteX57" fmla="*/ 141645 w 322730"/>
                <a:gd name="connsiteY57" fmla="*/ 253203 h 414828"/>
                <a:gd name="connsiteX58" fmla="*/ 144532 w 322730"/>
                <a:gd name="connsiteY58" fmla="*/ 249595 h 414828"/>
                <a:gd name="connsiteX59" fmla="*/ 255186 w 322730"/>
                <a:gd name="connsiteY59" fmla="*/ 248779 h 414828"/>
                <a:gd name="connsiteX60" fmla="*/ 256338 w 322730"/>
                <a:gd name="connsiteY60" fmla="*/ 256718 h 414828"/>
                <a:gd name="connsiteX61" fmla="*/ 256949 w 322730"/>
                <a:gd name="connsiteY61" fmla="*/ 255028 h 414828"/>
                <a:gd name="connsiteX62" fmla="*/ 258297 w 322730"/>
                <a:gd name="connsiteY62" fmla="*/ 254448 h 414828"/>
                <a:gd name="connsiteX63" fmla="*/ 213574 w 322730"/>
                <a:gd name="connsiteY63" fmla="*/ 242720 h 414828"/>
                <a:gd name="connsiteX64" fmla="*/ 215031 w 322730"/>
                <a:gd name="connsiteY64" fmla="*/ 246201 h 414828"/>
                <a:gd name="connsiteX65" fmla="*/ 212505 w 322730"/>
                <a:gd name="connsiteY65" fmla="*/ 247993 h 414828"/>
                <a:gd name="connsiteX66" fmla="*/ 211500 w 322730"/>
                <a:gd name="connsiteY66" fmla="*/ 246662 h 414828"/>
                <a:gd name="connsiteX67" fmla="*/ 221752 w 322730"/>
                <a:gd name="connsiteY67" fmla="*/ 231067 h 414828"/>
                <a:gd name="connsiteX68" fmla="*/ 223492 w 322730"/>
                <a:gd name="connsiteY68" fmla="*/ 231899 h 414828"/>
                <a:gd name="connsiteX69" fmla="*/ 223210 w 322730"/>
                <a:gd name="connsiteY69" fmla="*/ 234730 h 414828"/>
                <a:gd name="connsiteX70" fmla="*/ 225601 w 322730"/>
                <a:gd name="connsiteY70" fmla="*/ 238280 h 414828"/>
                <a:gd name="connsiteX71" fmla="*/ 222937 w 322730"/>
                <a:gd name="connsiteY71" fmla="*/ 240500 h 414828"/>
                <a:gd name="connsiteX72" fmla="*/ 223575 w 322730"/>
                <a:gd name="connsiteY72" fmla="*/ 247919 h 414828"/>
                <a:gd name="connsiteX73" fmla="*/ 230869 w 322730"/>
                <a:gd name="connsiteY73" fmla="*/ 257810 h 414828"/>
                <a:gd name="connsiteX74" fmla="*/ 231598 w 322730"/>
                <a:gd name="connsiteY74" fmla="*/ 247186 h 414828"/>
                <a:gd name="connsiteX75" fmla="*/ 225601 w 322730"/>
                <a:gd name="connsiteY75" fmla="*/ 238280 h 414828"/>
                <a:gd name="connsiteX76" fmla="*/ 227222 w 322730"/>
                <a:gd name="connsiteY76" fmla="*/ 236928 h 414828"/>
                <a:gd name="connsiteX77" fmla="*/ 229410 w 322730"/>
                <a:gd name="connsiteY77" fmla="*/ 234730 h 414828"/>
                <a:gd name="connsiteX78" fmla="*/ 223492 w 322730"/>
                <a:gd name="connsiteY78" fmla="*/ 231899 h 414828"/>
                <a:gd name="connsiteX79" fmla="*/ 223575 w 322730"/>
                <a:gd name="connsiteY79" fmla="*/ 231067 h 414828"/>
                <a:gd name="connsiteX80" fmla="*/ 239257 w 322730"/>
                <a:gd name="connsiteY80" fmla="*/ 251216 h 414828"/>
                <a:gd name="connsiteX81" fmla="*/ 237434 w 322730"/>
                <a:gd name="connsiteY81" fmla="*/ 264405 h 414828"/>
                <a:gd name="connsiteX82" fmla="*/ 227951 w 322730"/>
                <a:gd name="connsiteY82" fmla="*/ 264405 h 414828"/>
                <a:gd name="connsiteX83" fmla="*/ 215187 w 322730"/>
                <a:gd name="connsiteY83" fmla="*/ 240226 h 414828"/>
                <a:gd name="connsiteX84" fmla="*/ 221752 w 322730"/>
                <a:gd name="connsiteY84" fmla="*/ 231067 h 414828"/>
                <a:gd name="connsiteX85" fmla="*/ 207454 w 322730"/>
                <a:gd name="connsiteY85" fmla="*/ 227561 h 414828"/>
                <a:gd name="connsiteX86" fmla="*/ 214760 w 322730"/>
                <a:gd name="connsiteY86" fmla="*/ 240465 h 414828"/>
                <a:gd name="connsiteX87" fmla="*/ 213574 w 322730"/>
                <a:gd name="connsiteY87" fmla="*/ 242720 h 414828"/>
                <a:gd name="connsiteX88" fmla="*/ 207280 w 322730"/>
                <a:gd name="connsiteY88" fmla="*/ 227676 h 414828"/>
                <a:gd name="connsiteX89" fmla="*/ 154256 w 322730"/>
                <a:gd name="connsiteY89" fmla="*/ 222720 h 414828"/>
                <a:gd name="connsiteX90" fmla="*/ 154989 w 322730"/>
                <a:gd name="connsiteY90" fmla="*/ 222720 h 414828"/>
                <a:gd name="connsiteX91" fmla="*/ 154623 w 322730"/>
                <a:gd name="connsiteY91" fmla="*/ 228587 h 414828"/>
                <a:gd name="connsiteX92" fmla="*/ 153890 w 322730"/>
                <a:gd name="connsiteY92" fmla="*/ 228587 h 414828"/>
                <a:gd name="connsiteX93" fmla="*/ 154256 w 322730"/>
                <a:gd name="connsiteY93" fmla="*/ 222720 h 414828"/>
                <a:gd name="connsiteX94" fmla="*/ 193023 w 322730"/>
                <a:gd name="connsiteY94" fmla="*/ 213580 h 414828"/>
                <a:gd name="connsiteX95" fmla="*/ 207138 w 322730"/>
                <a:gd name="connsiteY95" fmla="*/ 227337 h 414828"/>
                <a:gd name="connsiteX96" fmla="*/ 207280 w 322730"/>
                <a:gd name="connsiteY96" fmla="*/ 227676 h 414828"/>
                <a:gd name="connsiteX97" fmla="*/ 204207 w 322730"/>
                <a:gd name="connsiteY97" fmla="*/ 229711 h 414828"/>
                <a:gd name="connsiteX98" fmla="*/ 207815 w 322730"/>
                <a:gd name="connsiteY98" fmla="*/ 238673 h 414828"/>
                <a:gd name="connsiteX99" fmla="*/ 206793 w 322730"/>
                <a:gd name="connsiteY99" fmla="*/ 240427 h 414828"/>
                <a:gd name="connsiteX100" fmla="*/ 202764 w 322730"/>
                <a:gd name="connsiteY100" fmla="*/ 235088 h 414828"/>
                <a:gd name="connsiteX101" fmla="*/ 198074 w 322730"/>
                <a:gd name="connsiteY101" fmla="*/ 226844 h 414828"/>
                <a:gd name="connsiteX102" fmla="*/ 192662 w 322730"/>
                <a:gd name="connsiteY102" fmla="*/ 221825 h 414828"/>
                <a:gd name="connsiteX103" fmla="*/ 191579 w 322730"/>
                <a:gd name="connsiteY103" fmla="*/ 225768 h 414828"/>
                <a:gd name="connsiteX104" fmla="*/ 199517 w 322730"/>
                <a:gd name="connsiteY104" fmla="*/ 242258 h 414828"/>
                <a:gd name="connsiteX105" fmla="*/ 203846 w 322730"/>
                <a:gd name="connsiteY105" fmla="*/ 245484 h 414828"/>
                <a:gd name="connsiteX106" fmla="*/ 206793 w 322730"/>
                <a:gd name="connsiteY106" fmla="*/ 240427 h 414828"/>
                <a:gd name="connsiteX107" fmla="*/ 211500 w 322730"/>
                <a:gd name="connsiteY107" fmla="*/ 246662 h 414828"/>
                <a:gd name="connsiteX108" fmla="*/ 208537 w 322730"/>
                <a:gd name="connsiteY108" fmla="*/ 252295 h 414828"/>
                <a:gd name="connsiteX109" fmla="*/ 187250 w 322730"/>
                <a:gd name="connsiteY109" fmla="*/ 235805 h 414828"/>
                <a:gd name="connsiteX110" fmla="*/ 182560 w 322730"/>
                <a:gd name="connsiteY110" fmla="*/ 217882 h 414828"/>
                <a:gd name="connsiteX111" fmla="*/ 193023 w 322730"/>
                <a:gd name="connsiteY111" fmla="*/ 213580 h 414828"/>
                <a:gd name="connsiteX112" fmla="*/ 117784 w 322730"/>
                <a:gd name="connsiteY112" fmla="*/ 194771 h 414828"/>
                <a:gd name="connsiteX113" fmla="*/ 113551 w 322730"/>
                <a:gd name="connsiteY113" fmla="*/ 200939 h 414828"/>
                <a:gd name="connsiteX114" fmla="*/ 117784 w 322730"/>
                <a:gd name="connsiteY114" fmla="*/ 194771 h 414828"/>
                <a:gd name="connsiteX115" fmla="*/ 198629 w 322730"/>
                <a:gd name="connsiteY115" fmla="*/ 188869 h 414828"/>
                <a:gd name="connsiteX116" fmla="*/ 206790 w 322730"/>
                <a:gd name="connsiteY116" fmla="*/ 196983 h 414828"/>
                <a:gd name="connsiteX117" fmla="*/ 204661 w 322730"/>
                <a:gd name="connsiteY117" fmla="*/ 199099 h 414828"/>
                <a:gd name="connsiteX118" fmla="*/ 207899 w 322730"/>
                <a:gd name="connsiteY118" fmla="*/ 205449 h 414828"/>
                <a:gd name="connsiteX119" fmla="*/ 207561 w 322730"/>
                <a:gd name="connsiteY119" fmla="*/ 208301 h 414828"/>
                <a:gd name="connsiteX120" fmla="*/ 202177 w 322730"/>
                <a:gd name="connsiteY120" fmla="*/ 200158 h 414828"/>
                <a:gd name="connsiteX121" fmla="*/ 197919 w 322730"/>
                <a:gd name="connsiteY121" fmla="*/ 195572 h 414828"/>
                <a:gd name="connsiteX122" fmla="*/ 198629 w 322730"/>
                <a:gd name="connsiteY122" fmla="*/ 201922 h 414828"/>
                <a:gd name="connsiteX123" fmla="*/ 207145 w 322730"/>
                <a:gd name="connsiteY123" fmla="*/ 211799 h 414828"/>
                <a:gd name="connsiteX124" fmla="*/ 207561 w 322730"/>
                <a:gd name="connsiteY124" fmla="*/ 208301 h 414828"/>
                <a:gd name="connsiteX125" fmla="*/ 210339 w 322730"/>
                <a:gd name="connsiteY125" fmla="*/ 212505 h 414828"/>
                <a:gd name="connsiteX126" fmla="*/ 212823 w 322730"/>
                <a:gd name="connsiteY126" fmla="*/ 211447 h 414828"/>
                <a:gd name="connsiteX127" fmla="*/ 208210 w 322730"/>
                <a:gd name="connsiteY127" fmla="*/ 198394 h 414828"/>
                <a:gd name="connsiteX128" fmla="*/ 206790 w 322730"/>
                <a:gd name="connsiteY128" fmla="*/ 196983 h 414828"/>
                <a:gd name="connsiteX129" fmla="*/ 207500 w 322730"/>
                <a:gd name="connsiteY129" fmla="*/ 196277 h 414828"/>
                <a:gd name="connsiteX130" fmla="*/ 211759 w 322730"/>
                <a:gd name="connsiteY130" fmla="*/ 217444 h 414828"/>
                <a:gd name="connsiteX131" fmla="*/ 192951 w 322730"/>
                <a:gd name="connsiteY131" fmla="*/ 206508 h 414828"/>
                <a:gd name="connsiteX132" fmla="*/ 198629 w 322730"/>
                <a:gd name="connsiteY132" fmla="*/ 188869 h 414828"/>
                <a:gd name="connsiteX133" fmla="*/ 132337 w 322730"/>
                <a:gd name="connsiteY133" fmla="*/ 172250 h 414828"/>
                <a:gd name="connsiteX134" fmla="*/ 131226 w 322730"/>
                <a:gd name="connsiteY134" fmla="*/ 178714 h 414828"/>
                <a:gd name="connsiteX135" fmla="*/ 129744 w 322730"/>
                <a:gd name="connsiteY135" fmla="*/ 178033 h 414828"/>
                <a:gd name="connsiteX136" fmla="*/ 129744 w 322730"/>
                <a:gd name="connsiteY136" fmla="*/ 172931 h 414828"/>
                <a:gd name="connsiteX137" fmla="*/ 132337 w 322730"/>
                <a:gd name="connsiteY137" fmla="*/ 172250 h 414828"/>
                <a:gd name="connsiteX138" fmla="*/ 184330 w 322730"/>
                <a:gd name="connsiteY138" fmla="*/ 155752 h 414828"/>
                <a:gd name="connsiteX139" fmla="*/ 184016 w 322730"/>
                <a:gd name="connsiteY139" fmla="*/ 156979 h 414828"/>
                <a:gd name="connsiteX140" fmla="*/ 190919 w 322730"/>
                <a:gd name="connsiteY140" fmla="*/ 162921 h 414828"/>
                <a:gd name="connsiteX141" fmla="*/ 189851 w 322730"/>
                <a:gd name="connsiteY141" fmla="*/ 163757 h 414828"/>
                <a:gd name="connsiteX142" fmla="*/ 185840 w 322730"/>
                <a:gd name="connsiteY142" fmla="*/ 160546 h 414828"/>
                <a:gd name="connsiteX143" fmla="*/ 185475 w 322730"/>
                <a:gd name="connsiteY143" fmla="*/ 165184 h 414828"/>
                <a:gd name="connsiteX144" fmla="*/ 188757 w 322730"/>
                <a:gd name="connsiteY144" fmla="*/ 172318 h 414828"/>
                <a:gd name="connsiteX145" fmla="*/ 193134 w 322730"/>
                <a:gd name="connsiteY145" fmla="*/ 177670 h 414828"/>
                <a:gd name="connsiteX146" fmla="*/ 193134 w 322730"/>
                <a:gd name="connsiteY146" fmla="*/ 164827 h 414828"/>
                <a:gd name="connsiteX147" fmla="*/ 190919 w 322730"/>
                <a:gd name="connsiteY147" fmla="*/ 162921 h 414828"/>
                <a:gd name="connsiteX148" fmla="*/ 191675 w 322730"/>
                <a:gd name="connsiteY148" fmla="*/ 162330 h 414828"/>
                <a:gd name="connsiteX149" fmla="*/ 186856 w 322730"/>
                <a:gd name="connsiteY149" fmla="*/ 156143 h 414828"/>
                <a:gd name="connsiteX150" fmla="*/ 201157 w 322730"/>
                <a:gd name="connsiteY150" fmla="*/ 169821 h 414828"/>
                <a:gd name="connsiteX151" fmla="*/ 199698 w 322730"/>
                <a:gd name="connsiteY151" fmla="*/ 182664 h 414828"/>
                <a:gd name="connsiteX152" fmla="*/ 190581 w 322730"/>
                <a:gd name="connsiteY152" fmla="*/ 183377 h 414828"/>
                <a:gd name="connsiteX153" fmla="*/ 178181 w 322730"/>
                <a:gd name="connsiteY153" fmla="*/ 159476 h 414828"/>
                <a:gd name="connsiteX154" fmla="*/ 185840 w 322730"/>
                <a:gd name="connsiteY154" fmla="*/ 154838 h 414828"/>
                <a:gd name="connsiteX155" fmla="*/ 186856 w 322730"/>
                <a:gd name="connsiteY155" fmla="*/ 156143 h 414828"/>
                <a:gd name="connsiteX156" fmla="*/ 185627 w 322730"/>
                <a:gd name="connsiteY156" fmla="*/ 154967 h 414828"/>
                <a:gd name="connsiteX157" fmla="*/ 184746 w 322730"/>
                <a:gd name="connsiteY157" fmla="*/ 154125 h 414828"/>
                <a:gd name="connsiteX158" fmla="*/ 185627 w 322730"/>
                <a:gd name="connsiteY158" fmla="*/ 154967 h 414828"/>
                <a:gd name="connsiteX159" fmla="*/ 184330 w 322730"/>
                <a:gd name="connsiteY159" fmla="*/ 155752 h 414828"/>
                <a:gd name="connsiteX160" fmla="*/ 259560 w 322730"/>
                <a:gd name="connsiteY160" fmla="*/ 150593 h 414828"/>
                <a:gd name="connsiteX161" fmla="*/ 260280 w 322730"/>
                <a:gd name="connsiteY161" fmla="*/ 152731 h 414828"/>
                <a:gd name="connsiteX162" fmla="*/ 219997 w 322730"/>
                <a:gd name="connsiteY162" fmla="*/ 166986 h 414828"/>
                <a:gd name="connsiteX163" fmla="*/ 218558 w 322730"/>
                <a:gd name="connsiteY163" fmla="*/ 163066 h 414828"/>
                <a:gd name="connsiteX164" fmla="*/ 259560 w 322730"/>
                <a:gd name="connsiteY164" fmla="*/ 150593 h 414828"/>
                <a:gd name="connsiteX165" fmla="*/ 87747 w 322730"/>
                <a:gd name="connsiteY165" fmla="*/ 137748 h 414828"/>
                <a:gd name="connsiteX166" fmla="*/ 82891 w 322730"/>
                <a:gd name="connsiteY166" fmla="*/ 142799 h 414828"/>
                <a:gd name="connsiteX167" fmla="*/ 87747 w 322730"/>
                <a:gd name="connsiteY167" fmla="*/ 137748 h 414828"/>
                <a:gd name="connsiteX168" fmla="*/ 107844 w 322730"/>
                <a:gd name="connsiteY168" fmla="*/ 136835 h 414828"/>
                <a:gd name="connsiteX169" fmla="*/ 104442 w 322730"/>
                <a:gd name="connsiteY169" fmla="*/ 141421 h 414828"/>
                <a:gd name="connsiteX170" fmla="*/ 107844 w 322730"/>
                <a:gd name="connsiteY170" fmla="*/ 136835 h 414828"/>
                <a:gd name="connsiteX171" fmla="*/ 156897 w 322730"/>
                <a:gd name="connsiteY171" fmla="*/ 135176 h 414828"/>
                <a:gd name="connsiteX172" fmla="*/ 159464 w 322730"/>
                <a:gd name="connsiteY172" fmla="*/ 139075 h 414828"/>
                <a:gd name="connsiteX173" fmla="*/ 158235 w 322730"/>
                <a:gd name="connsiteY173" fmla="*/ 140770 h 414828"/>
                <a:gd name="connsiteX174" fmla="*/ 158556 w 322730"/>
                <a:gd name="connsiteY174" fmla="*/ 141134 h 414828"/>
                <a:gd name="connsiteX175" fmla="*/ 157866 w 322730"/>
                <a:gd name="connsiteY175" fmla="*/ 141134 h 414828"/>
                <a:gd name="connsiteX176" fmla="*/ 157497 w 322730"/>
                <a:gd name="connsiteY176" fmla="*/ 146227 h 414828"/>
                <a:gd name="connsiteX177" fmla="*/ 159712 w 322730"/>
                <a:gd name="connsiteY177" fmla="*/ 151684 h 414828"/>
                <a:gd name="connsiteX178" fmla="*/ 163035 w 322730"/>
                <a:gd name="connsiteY178" fmla="*/ 159688 h 414828"/>
                <a:gd name="connsiteX179" fmla="*/ 168573 w 322730"/>
                <a:gd name="connsiteY179" fmla="*/ 168783 h 414828"/>
                <a:gd name="connsiteX180" fmla="*/ 173741 w 322730"/>
                <a:gd name="connsiteY180" fmla="*/ 173876 h 414828"/>
                <a:gd name="connsiteX181" fmla="*/ 174110 w 322730"/>
                <a:gd name="connsiteY181" fmla="*/ 172785 h 414828"/>
                <a:gd name="connsiteX182" fmla="*/ 170419 w 322730"/>
                <a:gd name="connsiteY182" fmla="*/ 154594 h 414828"/>
                <a:gd name="connsiteX183" fmla="*/ 158556 w 322730"/>
                <a:gd name="connsiteY183" fmla="*/ 141134 h 414828"/>
                <a:gd name="connsiteX184" fmla="*/ 160820 w 322730"/>
                <a:gd name="connsiteY184" fmla="*/ 141134 h 414828"/>
                <a:gd name="connsiteX185" fmla="*/ 159464 w 322730"/>
                <a:gd name="connsiteY185" fmla="*/ 139075 h 414828"/>
                <a:gd name="connsiteX186" fmla="*/ 160081 w 322730"/>
                <a:gd name="connsiteY186" fmla="*/ 138223 h 414828"/>
                <a:gd name="connsiteX187" fmla="*/ 179279 w 322730"/>
                <a:gd name="connsiteY187" fmla="*/ 166964 h 414828"/>
                <a:gd name="connsiteX188" fmla="*/ 167834 w 322730"/>
                <a:gd name="connsiteY188" fmla="*/ 176787 h 414828"/>
                <a:gd name="connsiteX189" fmla="*/ 155651 w 322730"/>
                <a:gd name="connsiteY189" fmla="*/ 158232 h 414828"/>
                <a:gd name="connsiteX190" fmla="*/ 150482 w 322730"/>
                <a:gd name="connsiteY190" fmla="*/ 140406 h 414828"/>
                <a:gd name="connsiteX191" fmla="*/ 156897 w 322730"/>
                <a:gd name="connsiteY191" fmla="*/ 135176 h 414828"/>
                <a:gd name="connsiteX192" fmla="*/ 169567 w 322730"/>
                <a:gd name="connsiteY192" fmla="*/ 101877 h 414828"/>
                <a:gd name="connsiteX193" fmla="*/ 160356 w 322730"/>
                <a:gd name="connsiteY193" fmla="*/ 118195 h 414828"/>
                <a:gd name="connsiteX194" fmla="*/ 145119 w 322730"/>
                <a:gd name="connsiteY194" fmla="*/ 136003 h 414828"/>
                <a:gd name="connsiteX195" fmla="*/ 142602 w 322730"/>
                <a:gd name="connsiteY195" fmla="*/ 156201 h 414828"/>
                <a:gd name="connsiteX196" fmla="*/ 161300 w 322730"/>
                <a:gd name="connsiteY196" fmla="*/ 190105 h 414828"/>
                <a:gd name="connsiteX197" fmla="*/ 166536 w 322730"/>
                <a:gd name="connsiteY197" fmla="*/ 199591 h 414828"/>
                <a:gd name="connsiteX198" fmla="*/ 164571 w 322730"/>
                <a:gd name="connsiteY198" fmla="*/ 191824 h 414828"/>
                <a:gd name="connsiteX199" fmla="*/ 171165 w 322730"/>
                <a:gd name="connsiteY199" fmla="*/ 183048 h 414828"/>
                <a:gd name="connsiteX200" fmla="*/ 181351 w 322730"/>
                <a:gd name="connsiteY200" fmla="*/ 190457 h 414828"/>
                <a:gd name="connsiteX201" fmla="*/ 183913 w 322730"/>
                <a:gd name="connsiteY201" fmla="*/ 195318 h 414828"/>
                <a:gd name="connsiteX202" fmla="*/ 179168 w 322730"/>
                <a:gd name="connsiteY202" fmla="*/ 189751 h 414828"/>
                <a:gd name="connsiteX203" fmla="*/ 177349 w 322730"/>
                <a:gd name="connsiteY203" fmla="*/ 192221 h 414828"/>
                <a:gd name="connsiteX204" fmla="*/ 182670 w 322730"/>
                <a:gd name="connsiteY204" fmla="*/ 200158 h 414828"/>
                <a:gd name="connsiteX205" fmla="*/ 182916 w 322730"/>
                <a:gd name="connsiteY205" fmla="*/ 201750 h 414828"/>
                <a:gd name="connsiteX206" fmla="*/ 176258 w 322730"/>
                <a:gd name="connsiteY206" fmla="*/ 192926 h 414828"/>
                <a:gd name="connsiteX207" fmla="*/ 171528 w 322730"/>
                <a:gd name="connsiteY207" fmla="*/ 188693 h 414828"/>
                <a:gd name="connsiteX208" fmla="*/ 170073 w 322730"/>
                <a:gd name="connsiteY208" fmla="*/ 191868 h 414828"/>
                <a:gd name="connsiteX209" fmla="*/ 171528 w 322730"/>
                <a:gd name="connsiteY209" fmla="*/ 199276 h 414828"/>
                <a:gd name="connsiteX210" fmla="*/ 176622 w 322730"/>
                <a:gd name="connsiteY210" fmla="*/ 205273 h 414828"/>
                <a:gd name="connsiteX211" fmla="*/ 183898 w 322730"/>
                <a:gd name="connsiteY211" fmla="*/ 208096 h 414828"/>
                <a:gd name="connsiteX212" fmla="*/ 182916 w 322730"/>
                <a:gd name="connsiteY212" fmla="*/ 201750 h 414828"/>
                <a:gd name="connsiteX213" fmla="*/ 187172 w 322730"/>
                <a:gd name="connsiteY213" fmla="*/ 207390 h 414828"/>
                <a:gd name="connsiteX214" fmla="*/ 189719 w 322730"/>
                <a:gd name="connsiteY214" fmla="*/ 206332 h 414828"/>
                <a:gd name="connsiteX215" fmla="*/ 183913 w 322730"/>
                <a:gd name="connsiteY215" fmla="*/ 195318 h 414828"/>
                <a:gd name="connsiteX216" fmla="*/ 188491 w 322730"/>
                <a:gd name="connsiteY216" fmla="*/ 200687 h 414828"/>
                <a:gd name="connsiteX217" fmla="*/ 187172 w 322730"/>
                <a:gd name="connsiteY217" fmla="*/ 212682 h 414828"/>
                <a:gd name="connsiteX218" fmla="*/ 175985 w 322730"/>
                <a:gd name="connsiteY218" fmla="*/ 211668 h 414828"/>
                <a:gd name="connsiteX219" fmla="*/ 170031 w 322730"/>
                <a:gd name="connsiteY219" fmla="*/ 205925 h 414828"/>
                <a:gd name="connsiteX220" fmla="*/ 194741 w 322730"/>
                <a:gd name="connsiteY220" fmla="*/ 250700 h 414828"/>
                <a:gd name="connsiteX221" fmla="*/ 213799 w 322730"/>
                <a:gd name="connsiteY221" fmla="*/ 284964 h 414828"/>
                <a:gd name="connsiteX222" fmla="*/ 218455 w 322730"/>
                <a:gd name="connsiteY222" fmla="*/ 287429 h 414828"/>
                <a:gd name="connsiteX223" fmla="*/ 243626 w 322730"/>
                <a:gd name="connsiteY223" fmla="*/ 270503 h 414828"/>
                <a:gd name="connsiteX224" fmla="*/ 250815 w 322730"/>
                <a:gd name="connsiteY224" fmla="*/ 241317 h 414828"/>
                <a:gd name="connsiteX225" fmla="*/ 251075 w 322730"/>
                <a:gd name="connsiteY225" fmla="*/ 241288 h 414828"/>
                <a:gd name="connsiteX226" fmla="*/ 248779 w 322730"/>
                <a:gd name="connsiteY226" fmla="*/ 237103 h 414828"/>
                <a:gd name="connsiteX227" fmla="*/ 248407 w 322730"/>
                <a:gd name="connsiteY227" fmla="*/ 237112 h 414828"/>
                <a:gd name="connsiteX228" fmla="*/ 248322 w 322730"/>
                <a:gd name="connsiteY228" fmla="*/ 236271 h 414828"/>
                <a:gd name="connsiteX229" fmla="*/ 225094 w 322730"/>
                <a:gd name="connsiteY229" fmla="*/ 193938 h 414828"/>
                <a:gd name="connsiteX230" fmla="*/ 224943 w 322730"/>
                <a:gd name="connsiteY230" fmla="*/ 193932 h 414828"/>
                <a:gd name="connsiteX231" fmla="*/ 224771 w 322730"/>
                <a:gd name="connsiteY231" fmla="*/ 193350 h 414828"/>
                <a:gd name="connsiteX232" fmla="*/ 213241 w 322730"/>
                <a:gd name="connsiteY232" fmla="*/ 172336 h 414828"/>
                <a:gd name="connsiteX233" fmla="*/ 134321 w 322730"/>
                <a:gd name="connsiteY233" fmla="*/ 100127 h 414828"/>
                <a:gd name="connsiteX234" fmla="*/ 135512 w 322730"/>
                <a:gd name="connsiteY234" fmla="*/ 104806 h 414828"/>
                <a:gd name="connsiteX235" fmla="*/ 131543 w 322730"/>
                <a:gd name="connsiteY235" fmla="*/ 104138 h 414828"/>
                <a:gd name="connsiteX236" fmla="*/ 134321 w 322730"/>
                <a:gd name="connsiteY236" fmla="*/ 100127 h 414828"/>
                <a:gd name="connsiteX237" fmla="*/ 103166 w 322730"/>
                <a:gd name="connsiteY237" fmla="*/ 93659 h 414828"/>
                <a:gd name="connsiteX238" fmla="*/ 100521 w 322730"/>
                <a:gd name="connsiteY238" fmla="*/ 97628 h 414828"/>
                <a:gd name="connsiteX239" fmla="*/ 103166 w 322730"/>
                <a:gd name="connsiteY239" fmla="*/ 93659 h 414828"/>
                <a:gd name="connsiteX240" fmla="*/ 74393 w 322730"/>
                <a:gd name="connsiteY240" fmla="*/ 83388 h 414828"/>
                <a:gd name="connsiteX241" fmla="*/ 78759 w 322730"/>
                <a:gd name="connsiteY241" fmla="*/ 85152 h 414828"/>
                <a:gd name="connsiteX242" fmla="*/ 78759 w 322730"/>
                <a:gd name="connsiteY242" fmla="*/ 86916 h 414828"/>
                <a:gd name="connsiteX243" fmla="*/ 77171 w 322730"/>
                <a:gd name="connsiteY243" fmla="*/ 87974 h 414828"/>
                <a:gd name="connsiteX244" fmla="*/ 74790 w 322730"/>
                <a:gd name="connsiteY244" fmla="*/ 87622 h 414828"/>
                <a:gd name="connsiteX245" fmla="*/ 74393 w 322730"/>
                <a:gd name="connsiteY245" fmla="*/ 83388 h 414828"/>
                <a:gd name="connsiteX246" fmla="*/ 23943 w 322730"/>
                <a:gd name="connsiteY246" fmla="*/ 71923 h 414828"/>
                <a:gd name="connsiteX247" fmla="*/ 48187 w 322730"/>
                <a:gd name="connsiteY247" fmla="*/ 72982 h 414828"/>
                <a:gd name="connsiteX248" fmla="*/ 47464 w 322730"/>
                <a:gd name="connsiteY248" fmla="*/ 78273 h 414828"/>
                <a:gd name="connsiteX249" fmla="*/ 23943 w 322730"/>
                <a:gd name="connsiteY249" fmla="*/ 79685 h 414828"/>
                <a:gd name="connsiteX250" fmla="*/ 4403 w 322730"/>
                <a:gd name="connsiteY250" fmla="*/ 81801 h 414828"/>
                <a:gd name="connsiteX251" fmla="*/ 3679 w 322730"/>
                <a:gd name="connsiteY251" fmla="*/ 78979 h 414828"/>
                <a:gd name="connsiteX252" fmla="*/ 23943 w 322730"/>
                <a:gd name="connsiteY252" fmla="*/ 71923 h 414828"/>
                <a:gd name="connsiteX253" fmla="*/ 113424 w 322730"/>
                <a:gd name="connsiteY253" fmla="*/ 62486 h 414828"/>
                <a:gd name="connsiteX254" fmla="*/ 109592 w 322730"/>
                <a:gd name="connsiteY254" fmla="*/ 66908 h 414828"/>
                <a:gd name="connsiteX255" fmla="*/ 113424 w 322730"/>
                <a:gd name="connsiteY255" fmla="*/ 62486 h 414828"/>
                <a:gd name="connsiteX256" fmla="*/ 96485 w 322730"/>
                <a:gd name="connsiteY256" fmla="*/ 42407 h 414828"/>
                <a:gd name="connsiteX257" fmla="*/ 71458 w 322730"/>
                <a:gd name="connsiteY257" fmla="*/ 57802 h 414828"/>
                <a:gd name="connsiteX258" fmla="*/ 72541 w 322730"/>
                <a:gd name="connsiteY258" fmla="*/ 146949 h 414828"/>
                <a:gd name="connsiteX259" fmla="*/ 157015 w 322730"/>
                <a:gd name="connsiteY259" fmla="*/ 300799 h 414828"/>
                <a:gd name="connsiteX260" fmla="*/ 239323 w 322730"/>
                <a:gd name="connsiteY260" fmla="*/ 360470 h 414828"/>
                <a:gd name="connsiteX261" fmla="*/ 264452 w 322730"/>
                <a:gd name="connsiteY261" fmla="*/ 289145 h 414828"/>
                <a:gd name="connsiteX262" fmla="*/ 262015 w 322730"/>
                <a:gd name="connsiteY262" fmla="*/ 277254 h 414828"/>
                <a:gd name="connsiteX263" fmla="*/ 253937 w 322730"/>
                <a:gd name="connsiteY263" fmla="*/ 292854 h 414828"/>
                <a:gd name="connsiteX264" fmla="*/ 215956 w 322730"/>
                <a:gd name="connsiteY264" fmla="*/ 304441 h 414828"/>
                <a:gd name="connsiteX265" fmla="*/ 200854 w 322730"/>
                <a:gd name="connsiteY265" fmla="*/ 279554 h 414828"/>
                <a:gd name="connsiteX266" fmla="*/ 177841 w 322730"/>
                <a:gd name="connsiteY266" fmla="*/ 236633 h 414828"/>
                <a:gd name="connsiteX267" fmla="*/ 127500 w 322730"/>
                <a:gd name="connsiteY267" fmla="*/ 142135 h 414828"/>
                <a:gd name="connsiteX268" fmla="*/ 129298 w 322730"/>
                <a:gd name="connsiteY268" fmla="*/ 138167 h 414828"/>
                <a:gd name="connsiteX269" fmla="*/ 152625 w 322730"/>
                <a:gd name="connsiteY269" fmla="*/ 120539 h 414828"/>
                <a:gd name="connsiteX270" fmla="*/ 166904 w 322730"/>
                <a:gd name="connsiteY270" fmla="*/ 97581 h 414828"/>
                <a:gd name="connsiteX271" fmla="*/ 159181 w 322730"/>
                <a:gd name="connsiteY271" fmla="*/ 85121 h 414828"/>
                <a:gd name="connsiteX272" fmla="*/ 96485 w 322730"/>
                <a:gd name="connsiteY272" fmla="*/ 42407 h 414828"/>
                <a:gd name="connsiteX273" fmla="*/ 84529 w 322730"/>
                <a:gd name="connsiteY273" fmla="*/ 504 h 414828"/>
                <a:gd name="connsiteX274" fmla="*/ 90390 w 322730"/>
                <a:gd name="connsiteY274" fmla="*/ 17883 h 414828"/>
                <a:gd name="connsiteX275" fmla="*/ 91045 w 322730"/>
                <a:gd name="connsiteY275" fmla="*/ 35664 h 414828"/>
                <a:gd name="connsiteX276" fmla="*/ 100202 w 322730"/>
                <a:gd name="connsiteY276" fmla="*/ 32550 h 414828"/>
                <a:gd name="connsiteX277" fmla="*/ 116493 w 322730"/>
                <a:gd name="connsiteY277" fmla="*/ 36224 h 414828"/>
                <a:gd name="connsiteX278" fmla="*/ 116550 w 322730"/>
                <a:gd name="connsiteY278" fmla="*/ 33435 h 414828"/>
                <a:gd name="connsiteX279" fmla="*/ 134542 w 322730"/>
                <a:gd name="connsiteY279" fmla="*/ 15655 h 414828"/>
                <a:gd name="connsiteX280" fmla="*/ 149006 w 322730"/>
                <a:gd name="connsiteY280" fmla="*/ 3318 h 414828"/>
                <a:gd name="connsiteX281" fmla="*/ 151122 w 322730"/>
                <a:gd name="connsiteY281" fmla="*/ 5132 h 414828"/>
                <a:gd name="connsiteX282" fmla="*/ 136306 w 322730"/>
                <a:gd name="connsiteY282" fmla="*/ 22186 h 414828"/>
                <a:gd name="connsiteX283" fmla="*/ 121003 w 322730"/>
                <a:gd name="connsiteY283" fmla="*/ 37241 h 414828"/>
                <a:gd name="connsiteX284" fmla="*/ 130532 w 322730"/>
                <a:gd name="connsiteY284" fmla="*/ 39391 h 414828"/>
                <a:gd name="connsiteX285" fmla="*/ 145568 w 322730"/>
                <a:gd name="connsiteY285" fmla="*/ 52235 h 414828"/>
                <a:gd name="connsiteX286" fmla="*/ 155532 w 322730"/>
                <a:gd name="connsiteY286" fmla="*/ 40161 h 414828"/>
                <a:gd name="connsiteX287" fmla="*/ 170701 w 322730"/>
                <a:gd name="connsiteY287" fmla="*/ 29943 h 414828"/>
                <a:gd name="connsiteX288" fmla="*/ 172112 w 322730"/>
                <a:gd name="connsiteY288" fmla="*/ 32497 h 414828"/>
                <a:gd name="connsiteX289" fmla="*/ 160471 w 322730"/>
                <a:gd name="connsiteY289" fmla="*/ 44677 h 414828"/>
                <a:gd name="connsiteX290" fmla="*/ 150177 w 322730"/>
                <a:gd name="connsiteY290" fmla="*/ 56173 h 414828"/>
                <a:gd name="connsiteX291" fmla="*/ 156293 w 322730"/>
                <a:gd name="connsiteY291" fmla="*/ 61397 h 414828"/>
                <a:gd name="connsiteX292" fmla="*/ 159524 w 322730"/>
                <a:gd name="connsiteY292" fmla="*/ 66632 h 414828"/>
                <a:gd name="connsiteX293" fmla="*/ 179286 w 322730"/>
                <a:gd name="connsiteY293" fmla="*/ 55483 h 414828"/>
                <a:gd name="connsiteX294" fmla="*/ 201158 w 322730"/>
                <a:gd name="connsiteY294" fmla="*/ 53381 h 414828"/>
                <a:gd name="connsiteX295" fmla="*/ 201158 w 322730"/>
                <a:gd name="connsiteY295" fmla="*/ 56183 h 414828"/>
                <a:gd name="connsiteX296" fmla="*/ 180379 w 322730"/>
                <a:gd name="connsiteY296" fmla="*/ 61436 h 414828"/>
                <a:gd name="connsiteX297" fmla="*/ 162107 w 322730"/>
                <a:gd name="connsiteY297" fmla="*/ 70818 h 414828"/>
                <a:gd name="connsiteX298" fmla="*/ 177798 w 322730"/>
                <a:gd name="connsiteY298" fmla="*/ 96244 h 414828"/>
                <a:gd name="connsiteX299" fmla="*/ 193874 w 322730"/>
                <a:gd name="connsiteY299" fmla="*/ 92177 h 414828"/>
                <a:gd name="connsiteX300" fmla="*/ 203867 w 322730"/>
                <a:gd name="connsiteY300" fmla="*/ 81870 h 414828"/>
                <a:gd name="connsiteX301" fmla="*/ 217785 w 322730"/>
                <a:gd name="connsiteY301" fmla="*/ 80765 h 414828"/>
                <a:gd name="connsiteX302" fmla="*/ 217071 w 322730"/>
                <a:gd name="connsiteY302" fmla="*/ 82974 h 414828"/>
                <a:gd name="connsiteX303" fmla="*/ 194588 w 322730"/>
                <a:gd name="connsiteY303" fmla="*/ 95858 h 414828"/>
                <a:gd name="connsiteX304" fmla="*/ 179452 w 322730"/>
                <a:gd name="connsiteY304" fmla="*/ 98925 h 414828"/>
                <a:gd name="connsiteX305" fmla="*/ 187294 w 322730"/>
                <a:gd name="connsiteY305" fmla="*/ 111631 h 414828"/>
                <a:gd name="connsiteX306" fmla="*/ 199487 w 322730"/>
                <a:gd name="connsiteY306" fmla="*/ 133766 h 414828"/>
                <a:gd name="connsiteX307" fmla="*/ 216769 w 322730"/>
                <a:gd name="connsiteY307" fmla="*/ 126997 h 414828"/>
                <a:gd name="connsiteX308" fmla="*/ 238541 w 322730"/>
                <a:gd name="connsiteY308" fmla="*/ 117255 h 414828"/>
                <a:gd name="connsiteX309" fmla="*/ 239629 w 322730"/>
                <a:gd name="connsiteY309" fmla="*/ 119780 h 414828"/>
                <a:gd name="connsiteX310" fmla="*/ 218584 w 322730"/>
                <a:gd name="connsiteY310" fmla="*/ 132860 h 414828"/>
                <a:gd name="connsiteX311" fmla="*/ 201712 w 322730"/>
                <a:gd name="connsiteY311" fmla="*/ 137805 h 414828"/>
                <a:gd name="connsiteX312" fmla="*/ 215858 w 322730"/>
                <a:gd name="connsiteY312" fmla="*/ 163484 h 414828"/>
                <a:gd name="connsiteX313" fmla="*/ 230971 w 322730"/>
                <a:gd name="connsiteY313" fmla="*/ 189292 h 414828"/>
                <a:gd name="connsiteX314" fmla="*/ 243780 w 322730"/>
                <a:gd name="connsiteY314" fmla="*/ 190494 h 414828"/>
                <a:gd name="connsiteX315" fmla="*/ 258797 w 322730"/>
                <a:gd name="connsiteY315" fmla="*/ 182144 h 414828"/>
                <a:gd name="connsiteX316" fmla="*/ 276633 w 322730"/>
                <a:gd name="connsiteY316" fmla="*/ 170714 h 414828"/>
                <a:gd name="connsiteX317" fmla="*/ 278817 w 322730"/>
                <a:gd name="connsiteY317" fmla="*/ 173929 h 414828"/>
                <a:gd name="connsiteX318" fmla="*/ 278453 w 322730"/>
                <a:gd name="connsiteY318" fmla="*/ 174643 h 414828"/>
                <a:gd name="connsiteX319" fmla="*/ 277725 w 322730"/>
                <a:gd name="connsiteY319" fmla="*/ 176072 h 414828"/>
                <a:gd name="connsiteX320" fmla="*/ 262437 w 322730"/>
                <a:gd name="connsiteY320" fmla="*/ 186788 h 414828"/>
                <a:gd name="connsiteX321" fmla="*/ 248604 w 322730"/>
                <a:gd name="connsiteY321" fmla="*/ 195003 h 414828"/>
                <a:gd name="connsiteX322" fmla="*/ 233926 w 322730"/>
                <a:gd name="connsiteY322" fmla="*/ 194338 h 414828"/>
                <a:gd name="connsiteX323" fmla="*/ 243565 w 322730"/>
                <a:gd name="connsiteY323" fmla="*/ 210798 h 414828"/>
                <a:gd name="connsiteX324" fmla="*/ 252162 w 322730"/>
                <a:gd name="connsiteY324" fmla="*/ 229527 h 414828"/>
                <a:gd name="connsiteX325" fmla="*/ 262741 w 322730"/>
                <a:gd name="connsiteY325" fmla="*/ 219340 h 414828"/>
                <a:gd name="connsiteX326" fmla="*/ 282112 w 322730"/>
                <a:gd name="connsiteY326" fmla="*/ 215504 h 414828"/>
                <a:gd name="connsiteX327" fmla="*/ 282844 w 322730"/>
                <a:gd name="connsiteY327" fmla="*/ 218326 h 414828"/>
                <a:gd name="connsiteX328" fmla="*/ 268190 w 322730"/>
                <a:gd name="connsiteY328" fmla="*/ 225029 h 414828"/>
                <a:gd name="connsiteX329" fmla="*/ 254704 w 322730"/>
                <a:gd name="connsiteY329" fmla="*/ 235064 h 414828"/>
                <a:gd name="connsiteX330" fmla="*/ 262951 w 322730"/>
                <a:gd name="connsiteY330" fmla="*/ 253029 h 414828"/>
                <a:gd name="connsiteX331" fmla="*/ 266704 w 322730"/>
                <a:gd name="connsiteY331" fmla="*/ 249179 h 414828"/>
                <a:gd name="connsiteX332" fmla="*/ 295043 w 322730"/>
                <a:gd name="connsiteY332" fmla="*/ 241080 h 414828"/>
                <a:gd name="connsiteX333" fmla="*/ 295397 w 322730"/>
                <a:gd name="connsiteY333" fmla="*/ 245129 h 414828"/>
                <a:gd name="connsiteX334" fmla="*/ 275914 w 322730"/>
                <a:gd name="connsiteY334" fmla="*/ 252492 h 414828"/>
                <a:gd name="connsiteX335" fmla="*/ 267767 w 322730"/>
                <a:gd name="connsiteY335" fmla="*/ 257277 h 414828"/>
                <a:gd name="connsiteX336" fmla="*/ 267349 w 322730"/>
                <a:gd name="connsiteY336" fmla="*/ 258102 h 414828"/>
                <a:gd name="connsiteX337" fmla="*/ 269647 w 322730"/>
                <a:gd name="connsiteY337" fmla="*/ 259101 h 414828"/>
                <a:gd name="connsiteX338" fmla="*/ 272657 w 322730"/>
                <a:gd name="connsiteY338" fmla="*/ 278153 h 414828"/>
                <a:gd name="connsiteX339" fmla="*/ 286506 w 322730"/>
                <a:gd name="connsiteY339" fmla="*/ 271940 h 414828"/>
                <a:gd name="connsiteX340" fmla="*/ 307893 w 322730"/>
                <a:gd name="connsiteY340" fmla="*/ 276819 h 414828"/>
                <a:gd name="connsiteX341" fmla="*/ 306806 w 322730"/>
                <a:gd name="connsiteY341" fmla="*/ 279258 h 414828"/>
                <a:gd name="connsiteX342" fmla="*/ 287231 w 322730"/>
                <a:gd name="connsiteY342" fmla="*/ 278561 h 414828"/>
                <a:gd name="connsiteX343" fmla="*/ 273361 w 322730"/>
                <a:gd name="connsiteY343" fmla="*/ 282608 h 414828"/>
                <a:gd name="connsiteX344" fmla="*/ 275649 w 322730"/>
                <a:gd name="connsiteY344" fmla="*/ 297092 h 414828"/>
                <a:gd name="connsiteX345" fmla="*/ 275521 w 322730"/>
                <a:gd name="connsiteY345" fmla="*/ 298172 h 414828"/>
                <a:gd name="connsiteX346" fmla="*/ 298513 w 322730"/>
                <a:gd name="connsiteY346" fmla="*/ 298866 h 414828"/>
                <a:gd name="connsiteX347" fmla="*/ 322172 w 322730"/>
                <a:gd name="connsiteY347" fmla="*/ 307529 h 414828"/>
                <a:gd name="connsiteX348" fmla="*/ 321808 w 322730"/>
                <a:gd name="connsiteY348" fmla="*/ 308980 h 414828"/>
                <a:gd name="connsiteX349" fmla="*/ 274863 w 322730"/>
                <a:gd name="connsiteY349" fmla="*/ 303752 h 414828"/>
                <a:gd name="connsiteX350" fmla="*/ 273801 w 322730"/>
                <a:gd name="connsiteY350" fmla="*/ 312761 h 414828"/>
                <a:gd name="connsiteX351" fmla="*/ 290376 w 322730"/>
                <a:gd name="connsiteY351" fmla="*/ 319967 h 414828"/>
                <a:gd name="connsiteX352" fmla="*/ 305450 w 322730"/>
                <a:gd name="connsiteY352" fmla="*/ 321066 h 414828"/>
                <a:gd name="connsiteX353" fmla="*/ 305450 w 322730"/>
                <a:gd name="connsiteY353" fmla="*/ 322898 h 414828"/>
                <a:gd name="connsiteX354" fmla="*/ 287505 w 322730"/>
                <a:gd name="connsiteY354" fmla="*/ 325462 h 414828"/>
                <a:gd name="connsiteX355" fmla="*/ 273108 w 322730"/>
                <a:gd name="connsiteY355" fmla="*/ 318639 h 414828"/>
                <a:gd name="connsiteX356" fmla="*/ 271917 w 322730"/>
                <a:gd name="connsiteY356" fmla="*/ 328733 h 414828"/>
                <a:gd name="connsiteX357" fmla="*/ 265835 w 322730"/>
                <a:gd name="connsiteY357" fmla="*/ 339871 h 414828"/>
                <a:gd name="connsiteX358" fmla="*/ 287088 w 322730"/>
                <a:gd name="connsiteY358" fmla="*/ 355241 h 414828"/>
                <a:gd name="connsiteX359" fmla="*/ 295788 w 322730"/>
                <a:gd name="connsiteY359" fmla="*/ 383720 h 414828"/>
                <a:gd name="connsiteX360" fmla="*/ 292858 w 322730"/>
                <a:gd name="connsiteY360" fmla="*/ 384085 h 414828"/>
                <a:gd name="connsiteX361" fmla="*/ 282600 w 322730"/>
                <a:gd name="connsiteY361" fmla="*/ 358932 h 414828"/>
                <a:gd name="connsiteX362" fmla="*/ 263294 w 322730"/>
                <a:gd name="connsiteY362" fmla="*/ 344523 h 414828"/>
                <a:gd name="connsiteX363" fmla="*/ 253998 w 322730"/>
                <a:gd name="connsiteY363" fmla="*/ 361546 h 414828"/>
                <a:gd name="connsiteX364" fmla="*/ 255291 w 322730"/>
                <a:gd name="connsiteY364" fmla="*/ 362163 h 414828"/>
                <a:gd name="connsiteX365" fmla="*/ 259473 w 322730"/>
                <a:gd name="connsiteY365" fmla="*/ 378038 h 414828"/>
                <a:gd name="connsiteX366" fmla="*/ 260867 w 322730"/>
                <a:gd name="connsiteY366" fmla="*/ 389584 h 414828"/>
                <a:gd name="connsiteX367" fmla="*/ 259473 w 322730"/>
                <a:gd name="connsiteY367" fmla="*/ 389944 h 414828"/>
                <a:gd name="connsiteX368" fmla="*/ 254594 w 322730"/>
                <a:gd name="connsiteY368" fmla="*/ 379120 h 414828"/>
                <a:gd name="connsiteX369" fmla="*/ 250931 w 322730"/>
                <a:gd name="connsiteY369" fmla="*/ 367162 h 414828"/>
                <a:gd name="connsiteX370" fmla="*/ 250900 w 322730"/>
                <a:gd name="connsiteY370" fmla="*/ 367219 h 414828"/>
                <a:gd name="connsiteX371" fmla="*/ 232617 w 322730"/>
                <a:gd name="connsiteY371" fmla="*/ 377070 h 414828"/>
                <a:gd name="connsiteX372" fmla="*/ 218618 w 322730"/>
                <a:gd name="connsiteY372" fmla="*/ 377242 h 414828"/>
                <a:gd name="connsiteX373" fmla="*/ 218711 w 322730"/>
                <a:gd name="connsiteY373" fmla="*/ 377487 h 414828"/>
                <a:gd name="connsiteX374" fmla="*/ 211437 w 322730"/>
                <a:gd name="connsiteY374" fmla="*/ 398203 h 414828"/>
                <a:gd name="connsiteX375" fmla="*/ 206935 w 322730"/>
                <a:gd name="connsiteY375" fmla="*/ 413919 h 414828"/>
                <a:gd name="connsiteX376" fmla="*/ 203817 w 322730"/>
                <a:gd name="connsiteY376" fmla="*/ 413562 h 414828"/>
                <a:gd name="connsiteX377" fmla="*/ 205203 w 322730"/>
                <a:gd name="connsiteY377" fmla="*/ 396774 h 414828"/>
                <a:gd name="connsiteX378" fmla="*/ 213383 w 322730"/>
                <a:gd name="connsiteY378" fmla="*/ 377306 h 414828"/>
                <a:gd name="connsiteX379" fmla="*/ 208638 w 322730"/>
                <a:gd name="connsiteY379" fmla="*/ 377364 h 414828"/>
                <a:gd name="connsiteX380" fmla="*/ 177953 w 322730"/>
                <a:gd name="connsiteY380" fmla="*/ 358448 h 414828"/>
                <a:gd name="connsiteX381" fmla="*/ 171958 w 322730"/>
                <a:gd name="connsiteY381" fmla="*/ 349074 h 414828"/>
                <a:gd name="connsiteX382" fmla="*/ 161642 w 322730"/>
                <a:gd name="connsiteY382" fmla="*/ 358555 h 414828"/>
                <a:gd name="connsiteX383" fmla="*/ 145577 w 322730"/>
                <a:gd name="connsiteY383" fmla="*/ 370197 h 414828"/>
                <a:gd name="connsiteX384" fmla="*/ 143751 w 322730"/>
                <a:gd name="connsiteY384" fmla="*/ 367727 h 414828"/>
                <a:gd name="connsiteX385" fmla="*/ 156530 w 322730"/>
                <a:gd name="connsiteY385" fmla="*/ 356086 h 414828"/>
                <a:gd name="connsiteX386" fmla="*/ 169167 w 322730"/>
                <a:gd name="connsiteY386" fmla="*/ 344709 h 414828"/>
                <a:gd name="connsiteX387" fmla="*/ 158098 w 322730"/>
                <a:gd name="connsiteY387" fmla="*/ 327399 h 414828"/>
                <a:gd name="connsiteX388" fmla="*/ 157921 w 322730"/>
                <a:gd name="connsiteY388" fmla="*/ 327081 h 414828"/>
                <a:gd name="connsiteX389" fmla="*/ 143361 w 322730"/>
                <a:gd name="connsiteY389" fmla="*/ 335353 h 414828"/>
                <a:gd name="connsiteX390" fmla="*/ 128897 w 322730"/>
                <a:gd name="connsiteY390" fmla="*/ 342314 h 414828"/>
                <a:gd name="connsiteX391" fmla="*/ 127134 w 322730"/>
                <a:gd name="connsiteY391" fmla="*/ 340116 h 414828"/>
                <a:gd name="connsiteX392" fmla="*/ 140186 w 322730"/>
                <a:gd name="connsiteY392" fmla="*/ 329492 h 414828"/>
                <a:gd name="connsiteX393" fmla="*/ 155360 w 322730"/>
                <a:gd name="connsiteY393" fmla="*/ 322457 h 414828"/>
                <a:gd name="connsiteX394" fmla="*/ 146330 w 322730"/>
                <a:gd name="connsiteY394" fmla="*/ 306156 h 414828"/>
                <a:gd name="connsiteX395" fmla="*/ 132110 w 322730"/>
                <a:gd name="connsiteY395" fmla="*/ 313357 h 414828"/>
                <a:gd name="connsiteX396" fmla="*/ 110768 w 322730"/>
                <a:gd name="connsiteY396" fmla="*/ 312762 h 414828"/>
                <a:gd name="connsiteX397" fmla="*/ 110768 w 322730"/>
                <a:gd name="connsiteY397" fmla="*/ 310198 h 414828"/>
                <a:gd name="connsiteX398" fmla="*/ 128168 w 322730"/>
                <a:gd name="connsiteY398" fmla="*/ 306901 h 414828"/>
                <a:gd name="connsiteX399" fmla="*/ 143394 w 322730"/>
                <a:gd name="connsiteY399" fmla="*/ 300856 h 414828"/>
                <a:gd name="connsiteX400" fmla="*/ 135920 w 322730"/>
                <a:gd name="connsiteY400" fmla="*/ 287364 h 414828"/>
                <a:gd name="connsiteX401" fmla="*/ 121178 w 322730"/>
                <a:gd name="connsiteY401" fmla="*/ 291961 h 414828"/>
                <a:gd name="connsiteX402" fmla="*/ 110438 w 322730"/>
                <a:gd name="connsiteY402" fmla="*/ 300706 h 414828"/>
                <a:gd name="connsiteX403" fmla="*/ 108291 w 322730"/>
                <a:gd name="connsiteY403" fmla="*/ 299656 h 414828"/>
                <a:gd name="connsiteX404" fmla="*/ 119030 w 322730"/>
                <a:gd name="connsiteY404" fmla="*/ 285315 h 414828"/>
                <a:gd name="connsiteX405" fmla="*/ 133246 w 322730"/>
                <a:gd name="connsiteY405" fmla="*/ 282537 h 414828"/>
                <a:gd name="connsiteX406" fmla="*/ 125523 w 322730"/>
                <a:gd name="connsiteY406" fmla="*/ 268597 h 414828"/>
                <a:gd name="connsiteX407" fmla="*/ 114518 w 322730"/>
                <a:gd name="connsiteY407" fmla="*/ 273967 h 414828"/>
                <a:gd name="connsiteX408" fmla="*/ 92926 w 322730"/>
                <a:gd name="connsiteY408" fmla="*/ 270449 h 414828"/>
                <a:gd name="connsiteX409" fmla="*/ 93997 w 322730"/>
                <a:gd name="connsiteY409" fmla="*/ 268284 h 414828"/>
                <a:gd name="connsiteX410" fmla="*/ 114339 w 322730"/>
                <a:gd name="connsiteY410" fmla="*/ 267202 h 414828"/>
                <a:gd name="connsiteX411" fmla="*/ 122830 w 322730"/>
                <a:gd name="connsiteY411" fmla="*/ 263735 h 414828"/>
                <a:gd name="connsiteX412" fmla="*/ 114562 w 322730"/>
                <a:gd name="connsiteY412" fmla="*/ 248809 h 414828"/>
                <a:gd name="connsiteX413" fmla="*/ 104004 w 322730"/>
                <a:gd name="connsiteY413" fmla="*/ 255594 h 414828"/>
                <a:gd name="connsiteX414" fmla="*/ 90034 w 322730"/>
                <a:gd name="connsiteY414" fmla="*/ 265754 h 414828"/>
                <a:gd name="connsiteX415" fmla="*/ 87828 w 322730"/>
                <a:gd name="connsiteY415" fmla="*/ 263577 h 414828"/>
                <a:gd name="connsiteX416" fmla="*/ 101063 w 322730"/>
                <a:gd name="connsiteY416" fmla="*/ 251603 h 414828"/>
                <a:gd name="connsiteX417" fmla="*/ 112557 w 322730"/>
                <a:gd name="connsiteY417" fmla="*/ 245190 h 414828"/>
                <a:gd name="connsiteX418" fmla="*/ 103028 w 322730"/>
                <a:gd name="connsiteY418" fmla="*/ 227987 h 414828"/>
                <a:gd name="connsiteX419" fmla="*/ 89544 w 322730"/>
                <a:gd name="connsiteY419" fmla="*/ 226793 h 414828"/>
                <a:gd name="connsiteX420" fmla="*/ 71764 w 322730"/>
                <a:gd name="connsiteY420" fmla="*/ 228557 h 414828"/>
                <a:gd name="connsiteX421" fmla="*/ 70698 w 322730"/>
                <a:gd name="connsiteY421" fmla="*/ 225735 h 414828"/>
                <a:gd name="connsiteX422" fmla="*/ 89544 w 322730"/>
                <a:gd name="connsiteY422" fmla="*/ 220443 h 414828"/>
                <a:gd name="connsiteX423" fmla="*/ 99521 w 322730"/>
                <a:gd name="connsiteY423" fmla="*/ 222065 h 414828"/>
                <a:gd name="connsiteX424" fmla="*/ 89776 w 322730"/>
                <a:gd name="connsiteY424" fmla="*/ 205993 h 414828"/>
                <a:gd name="connsiteX425" fmla="*/ 74098 w 322730"/>
                <a:gd name="connsiteY425" fmla="*/ 208886 h 414828"/>
                <a:gd name="connsiteX426" fmla="*/ 58392 w 322730"/>
                <a:gd name="connsiteY426" fmla="*/ 216569 h 414828"/>
                <a:gd name="connsiteX427" fmla="*/ 56931 w 322730"/>
                <a:gd name="connsiteY427" fmla="*/ 215522 h 414828"/>
                <a:gd name="connsiteX428" fmla="*/ 72409 w 322730"/>
                <a:gd name="connsiteY428" fmla="*/ 202992 h 414828"/>
                <a:gd name="connsiteX429" fmla="*/ 86819 w 322730"/>
                <a:gd name="connsiteY429" fmla="*/ 201114 h 414828"/>
                <a:gd name="connsiteX430" fmla="*/ 80833 w 322730"/>
                <a:gd name="connsiteY430" fmla="*/ 191241 h 414828"/>
                <a:gd name="connsiteX431" fmla="*/ 74367 w 322730"/>
                <a:gd name="connsiteY431" fmla="*/ 179204 h 414828"/>
                <a:gd name="connsiteX432" fmla="*/ 64501 w 322730"/>
                <a:gd name="connsiteY432" fmla="*/ 185310 h 414828"/>
                <a:gd name="connsiteX433" fmla="*/ 47649 w 322730"/>
                <a:gd name="connsiteY433" fmla="*/ 190410 h 414828"/>
                <a:gd name="connsiteX434" fmla="*/ 46917 w 322730"/>
                <a:gd name="connsiteY434" fmla="*/ 187131 h 414828"/>
                <a:gd name="connsiteX435" fmla="*/ 61204 w 322730"/>
                <a:gd name="connsiteY435" fmla="*/ 180938 h 414828"/>
                <a:gd name="connsiteX436" fmla="*/ 71934 w 322730"/>
                <a:gd name="connsiteY436" fmla="*/ 174674 h 414828"/>
                <a:gd name="connsiteX437" fmla="*/ 68831 w 322730"/>
                <a:gd name="connsiteY437" fmla="*/ 168898 h 414828"/>
                <a:gd name="connsiteX438" fmla="*/ 54889 w 322730"/>
                <a:gd name="connsiteY438" fmla="*/ 165757 h 414828"/>
                <a:gd name="connsiteX439" fmla="*/ 44003 w 322730"/>
                <a:gd name="connsiteY439" fmla="*/ 169141 h 414828"/>
                <a:gd name="connsiteX440" fmla="*/ 34932 w 322730"/>
                <a:gd name="connsiteY440" fmla="*/ 173653 h 414828"/>
                <a:gd name="connsiteX441" fmla="*/ 33481 w 322730"/>
                <a:gd name="connsiteY441" fmla="*/ 171773 h 414828"/>
                <a:gd name="connsiteX442" fmla="*/ 56341 w 322730"/>
                <a:gd name="connsiteY442" fmla="*/ 160494 h 414828"/>
                <a:gd name="connsiteX443" fmla="*/ 66008 w 322730"/>
                <a:gd name="connsiteY443" fmla="*/ 163642 h 414828"/>
                <a:gd name="connsiteX444" fmla="*/ 59455 w 322730"/>
                <a:gd name="connsiteY444" fmla="*/ 151442 h 414828"/>
                <a:gd name="connsiteX445" fmla="*/ 57176 w 322730"/>
                <a:gd name="connsiteY445" fmla="*/ 144096 h 414828"/>
                <a:gd name="connsiteX446" fmla="*/ 53014 w 322730"/>
                <a:gd name="connsiteY446" fmla="*/ 144888 h 414828"/>
                <a:gd name="connsiteX447" fmla="*/ 24321 w 322730"/>
                <a:gd name="connsiteY447" fmla="*/ 157674 h 414828"/>
                <a:gd name="connsiteX448" fmla="*/ 25050 w 322730"/>
                <a:gd name="connsiteY448" fmla="*/ 155526 h 414828"/>
                <a:gd name="connsiteX449" fmla="*/ 53845 w 322730"/>
                <a:gd name="connsiteY449" fmla="*/ 138109 h 414828"/>
                <a:gd name="connsiteX450" fmla="*/ 55344 w 322730"/>
                <a:gd name="connsiteY450" fmla="*/ 138191 h 414828"/>
                <a:gd name="connsiteX451" fmla="*/ 48397 w 322730"/>
                <a:gd name="connsiteY451" fmla="*/ 115801 h 414828"/>
                <a:gd name="connsiteX452" fmla="*/ 34417 w 322730"/>
                <a:gd name="connsiteY452" fmla="*/ 119698 h 414828"/>
                <a:gd name="connsiteX453" fmla="*/ 20346 w 322730"/>
                <a:gd name="connsiteY453" fmla="*/ 127757 h 414828"/>
                <a:gd name="connsiteX454" fmla="*/ 502 w 322730"/>
                <a:gd name="connsiteY454" fmla="*/ 129955 h 414828"/>
                <a:gd name="connsiteX455" fmla="*/ 863 w 322730"/>
                <a:gd name="connsiteY455" fmla="*/ 127391 h 414828"/>
                <a:gd name="connsiteX456" fmla="*/ 25397 w 322730"/>
                <a:gd name="connsiteY456" fmla="*/ 115302 h 414828"/>
                <a:gd name="connsiteX457" fmla="*/ 38836 w 322730"/>
                <a:gd name="connsiteY457" fmla="*/ 109577 h 414828"/>
                <a:gd name="connsiteX458" fmla="*/ 46618 w 322730"/>
                <a:gd name="connsiteY458" fmla="*/ 109909 h 414828"/>
                <a:gd name="connsiteX459" fmla="*/ 50881 w 322730"/>
                <a:gd name="connsiteY459" fmla="*/ 70024 h 414828"/>
                <a:gd name="connsiteX460" fmla="*/ 59152 w 322730"/>
                <a:gd name="connsiteY460" fmla="*/ 58934 h 414828"/>
                <a:gd name="connsiteX461" fmla="*/ 40023 w 322730"/>
                <a:gd name="connsiteY461" fmla="*/ 48472 h 414828"/>
                <a:gd name="connsiteX462" fmla="*/ 24321 w 322730"/>
                <a:gd name="connsiteY462" fmla="*/ 33253 h 414828"/>
                <a:gd name="connsiteX463" fmla="*/ 26870 w 322730"/>
                <a:gd name="connsiteY463" fmla="*/ 30679 h 414828"/>
                <a:gd name="connsiteX464" fmla="*/ 42891 w 322730"/>
                <a:gd name="connsiteY464" fmla="*/ 43185 h 414828"/>
                <a:gd name="connsiteX465" fmla="*/ 61096 w 322730"/>
                <a:gd name="connsiteY465" fmla="*/ 56059 h 414828"/>
                <a:gd name="connsiteX466" fmla="*/ 60126 w 322730"/>
                <a:gd name="connsiteY466" fmla="*/ 57627 h 414828"/>
                <a:gd name="connsiteX467" fmla="*/ 71565 w 322730"/>
                <a:gd name="connsiteY467" fmla="*/ 42289 h 414828"/>
                <a:gd name="connsiteX468" fmla="*/ 86351 w 322730"/>
                <a:gd name="connsiteY468" fmla="*/ 37260 h 414828"/>
                <a:gd name="connsiteX469" fmla="*/ 85262 w 322730"/>
                <a:gd name="connsiteY469" fmla="*/ 17521 h 414828"/>
                <a:gd name="connsiteX470" fmla="*/ 83063 w 322730"/>
                <a:gd name="connsiteY470" fmla="*/ 866 h 414828"/>
                <a:gd name="connsiteX471" fmla="*/ 84529 w 322730"/>
                <a:gd name="connsiteY471" fmla="*/ 504 h 4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Lst>
              <a:rect l="l" t="t" r="r" b="b"/>
              <a:pathLst>
                <a:path w="322730" h="414828">
                  <a:moveTo>
                    <a:pt x="182863" y="365501"/>
                  </a:moveTo>
                  <a:cubicBezTo>
                    <a:pt x="185049" y="363318"/>
                    <a:pt x="188328" y="365865"/>
                    <a:pt x="186871" y="368048"/>
                  </a:cubicBezTo>
                  <a:cubicBezTo>
                    <a:pt x="183228" y="373505"/>
                    <a:pt x="179948" y="378962"/>
                    <a:pt x="177398" y="384782"/>
                  </a:cubicBezTo>
                  <a:cubicBezTo>
                    <a:pt x="175212" y="389512"/>
                    <a:pt x="174119" y="394241"/>
                    <a:pt x="170476" y="397152"/>
                  </a:cubicBezTo>
                  <a:cubicBezTo>
                    <a:pt x="169747" y="397879"/>
                    <a:pt x="168289" y="397879"/>
                    <a:pt x="167925" y="396424"/>
                  </a:cubicBezTo>
                  <a:cubicBezTo>
                    <a:pt x="166468" y="391331"/>
                    <a:pt x="169383" y="386238"/>
                    <a:pt x="171569" y="381508"/>
                  </a:cubicBezTo>
                  <a:cubicBezTo>
                    <a:pt x="174848" y="375324"/>
                    <a:pt x="178491" y="370230"/>
                    <a:pt x="182863" y="365501"/>
                  </a:cubicBezTo>
                  <a:close/>
                  <a:moveTo>
                    <a:pt x="220719" y="347443"/>
                  </a:moveTo>
                  <a:cubicBezTo>
                    <a:pt x="221409" y="347443"/>
                    <a:pt x="221754" y="347443"/>
                    <a:pt x="222100" y="347443"/>
                  </a:cubicBezTo>
                  <a:cubicBezTo>
                    <a:pt x="222445" y="347821"/>
                    <a:pt x="223135" y="348199"/>
                    <a:pt x="223135" y="348955"/>
                  </a:cubicBezTo>
                  <a:cubicBezTo>
                    <a:pt x="223135" y="349333"/>
                    <a:pt x="223135" y="349711"/>
                    <a:pt x="223135" y="349711"/>
                  </a:cubicBezTo>
                  <a:cubicBezTo>
                    <a:pt x="224861" y="355002"/>
                    <a:pt x="217268" y="353868"/>
                    <a:pt x="218993" y="349711"/>
                  </a:cubicBezTo>
                  <a:cubicBezTo>
                    <a:pt x="218993" y="349333"/>
                    <a:pt x="218993" y="348955"/>
                    <a:pt x="218993" y="348955"/>
                  </a:cubicBezTo>
                  <a:cubicBezTo>
                    <a:pt x="219339" y="348199"/>
                    <a:pt x="220029" y="347443"/>
                    <a:pt x="220719" y="347443"/>
                  </a:cubicBezTo>
                  <a:close/>
                  <a:moveTo>
                    <a:pt x="196807" y="344268"/>
                  </a:moveTo>
                  <a:cubicBezTo>
                    <a:pt x="198923" y="344268"/>
                    <a:pt x="201040" y="344268"/>
                    <a:pt x="203157" y="345001"/>
                  </a:cubicBezTo>
                  <a:cubicBezTo>
                    <a:pt x="203862" y="345367"/>
                    <a:pt x="204215" y="346833"/>
                    <a:pt x="203862" y="347565"/>
                  </a:cubicBezTo>
                  <a:cubicBezTo>
                    <a:pt x="202098" y="349397"/>
                    <a:pt x="200334" y="350130"/>
                    <a:pt x="198218" y="350862"/>
                  </a:cubicBezTo>
                  <a:cubicBezTo>
                    <a:pt x="193632" y="353427"/>
                    <a:pt x="191868" y="344268"/>
                    <a:pt x="196807" y="344268"/>
                  </a:cubicBezTo>
                  <a:close/>
                  <a:moveTo>
                    <a:pt x="242668" y="327538"/>
                  </a:moveTo>
                  <a:cubicBezTo>
                    <a:pt x="243859" y="326805"/>
                    <a:pt x="245446" y="327538"/>
                    <a:pt x="245446" y="329003"/>
                  </a:cubicBezTo>
                  <a:cubicBezTo>
                    <a:pt x="245446" y="330103"/>
                    <a:pt x="243462" y="331202"/>
                    <a:pt x="242271" y="330469"/>
                  </a:cubicBezTo>
                  <a:cubicBezTo>
                    <a:pt x="241874" y="329736"/>
                    <a:pt x="241874" y="329736"/>
                    <a:pt x="241478" y="329370"/>
                  </a:cubicBezTo>
                  <a:cubicBezTo>
                    <a:pt x="241081" y="329003"/>
                    <a:pt x="241081" y="328637"/>
                    <a:pt x="241478" y="328271"/>
                  </a:cubicBezTo>
                  <a:close/>
                  <a:moveTo>
                    <a:pt x="196101" y="326313"/>
                  </a:moveTo>
                  <a:cubicBezTo>
                    <a:pt x="199435" y="328995"/>
                    <a:pt x="195361" y="334360"/>
                    <a:pt x="192027" y="331677"/>
                  </a:cubicBezTo>
                  <a:cubicBezTo>
                    <a:pt x="188693" y="328995"/>
                    <a:pt x="192768" y="323630"/>
                    <a:pt x="196101" y="326313"/>
                  </a:cubicBezTo>
                  <a:close/>
                  <a:moveTo>
                    <a:pt x="213604" y="309198"/>
                  </a:moveTo>
                  <a:cubicBezTo>
                    <a:pt x="216901" y="310642"/>
                    <a:pt x="215436" y="315332"/>
                    <a:pt x="212139" y="314611"/>
                  </a:cubicBezTo>
                  <a:cubicBezTo>
                    <a:pt x="207743" y="314250"/>
                    <a:pt x="209574" y="307755"/>
                    <a:pt x="213604" y="309198"/>
                  </a:cubicBezTo>
                  <a:close/>
                  <a:moveTo>
                    <a:pt x="253235" y="304203"/>
                  </a:moveTo>
                  <a:cubicBezTo>
                    <a:pt x="254806" y="304158"/>
                    <a:pt x="256295" y="305144"/>
                    <a:pt x="256295" y="307295"/>
                  </a:cubicBezTo>
                  <a:cubicBezTo>
                    <a:pt x="256295" y="307653"/>
                    <a:pt x="256295" y="308011"/>
                    <a:pt x="256295" y="308011"/>
                  </a:cubicBezTo>
                  <a:cubicBezTo>
                    <a:pt x="256625" y="313747"/>
                    <a:pt x="249018" y="313388"/>
                    <a:pt x="249679" y="308011"/>
                  </a:cubicBezTo>
                  <a:cubicBezTo>
                    <a:pt x="249679" y="307653"/>
                    <a:pt x="249679" y="307653"/>
                    <a:pt x="249679" y="307295"/>
                  </a:cubicBezTo>
                  <a:cubicBezTo>
                    <a:pt x="250010" y="305323"/>
                    <a:pt x="251664" y="304248"/>
                    <a:pt x="253235" y="304203"/>
                  </a:cubicBezTo>
                  <a:close/>
                  <a:moveTo>
                    <a:pt x="179115" y="279886"/>
                  </a:moveTo>
                  <a:cubicBezTo>
                    <a:pt x="183560" y="281297"/>
                    <a:pt x="179856" y="288352"/>
                    <a:pt x="175781" y="285530"/>
                  </a:cubicBezTo>
                  <a:cubicBezTo>
                    <a:pt x="172818" y="283061"/>
                    <a:pt x="175781" y="279180"/>
                    <a:pt x="179115" y="279886"/>
                  </a:cubicBezTo>
                  <a:close/>
                  <a:moveTo>
                    <a:pt x="155606" y="271243"/>
                  </a:moveTo>
                  <a:cubicBezTo>
                    <a:pt x="159742" y="274418"/>
                    <a:pt x="154478" y="280415"/>
                    <a:pt x="150342" y="277593"/>
                  </a:cubicBezTo>
                  <a:cubicBezTo>
                    <a:pt x="145831" y="274418"/>
                    <a:pt x="151094" y="268068"/>
                    <a:pt x="155606" y="271243"/>
                  </a:cubicBezTo>
                  <a:close/>
                  <a:moveTo>
                    <a:pt x="253576" y="264364"/>
                  </a:moveTo>
                  <a:lnTo>
                    <a:pt x="247715" y="274653"/>
                  </a:lnTo>
                  <a:lnTo>
                    <a:pt x="224821" y="290799"/>
                  </a:lnTo>
                  <a:lnTo>
                    <a:pt x="231311" y="294235"/>
                  </a:lnTo>
                  <a:cubicBezTo>
                    <a:pt x="236553" y="294443"/>
                    <a:pt x="241149" y="292110"/>
                    <a:pt x="244947" y="288255"/>
                  </a:cubicBezTo>
                  <a:close/>
                  <a:moveTo>
                    <a:pt x="266263" y="260245"/>
                  </a:moveTo>
                  <a:lnTo>
                    <a:pt x="266051" y="260665"/>
                  </a:lnTo>
                  <a:lnTo>
                    <a:pt x="266398" y="260539"/>
                  </a:lnTo>
                  <a:close/>
                  <a:moveTo>
                    <a:pt x="182896" y="258074"/>
                  </a:moveTo>
                  <a:cubicBezTo>
                    <a:pt x="184243" y="259421"/>
                    <a:pt x="184748" y="261694"/>
                    <a:pt x="182728" y="262873"/>
                  </a:cubicBezTo>
                  <a:cubicBezTo>
                    <a:pt x="182391" y="262873"/>
                    <a:pt x="182054" y="263209"/>
                    <a:pt x="181718" y="263209"/>
                  </a:cubicBezTo>
                  <a:cubicBezTo>
                    <a:pt x="179360" y="264556"/>
                    <a:pt x="175993" y="262873"/>
                    <a:pt x="177340" y="260179"/>
                  </a:cubicBezTo>
                  <a:cubicBezTo>
                    <a:pt x="177340" y="259842"/>
                    <a:pt x="177677" y="259505"/>
                    <a:pt x="178013" y="258831"/>
                  </a:cubicBezTo>
                  <a:cubicBezTo>
                    <a:pt x="179360" y="256306"/>
                    <a:pt x="181549" y="256727"/>
                    <a:pt x="182896" y="258074"/>
                  </a:cubicBezTo>
                  <a:close/>
                  <a:moveTo>
                    <a:pt x="144532" y="249595"/>
                  </a:moveTo>
                  <a:cubicBezTo>
                    <a:pt x="147057" y="251399"/>
                    <a:pt x="143810" y="255007"/>
                    <a:pt x="141645" y="253203"/>
                  </a:cubicBezTo>
                  <a:cubicBezTo>
                    <a:pt x="139481" y="251038"/>
                    <a:pt x="142367" y="247430"/>
                    <a:pt x="144532" y="249595"/>
                  </a:cubicBezTo>
                  <a:close/>
                  <a:moveTo>
                    <a:pt x="255186" y="248779"/>
                  </a:moveTo>
                  <a:lnTo>
                    <a:pt x="256338" y="256718"/>
                  </a:lnTo>
                  <a:lnTo>
                    <a:pt x="256949" y="255028"/>
                  </a:lnTo>
                  <a:lnTo>
                    <a:pt x="258297" y="254448"/>
                  </a:lnTo>
                  <a:close/>
                  <a:moveTo>
                    <a:pt x="213574" y="242720"/>
                  </a:moveTo>
                  <a:lnTo>
                    <a:pt x="215031" y="246201"/>
                  </a:lnTo>
                  <a:cubicBezTo>
                    <a:pt x="216113" y="247635"/>
                    <a:pt x="213949" y="248710"/>
                    <a:pt x="212505" y="247993"/>
                  </a:cubicBezTo>
                  <a:lnTo>
                    <a:pt x="211500" y="246662"/>
                  </a:lnTo>
                  <a:close/>
                  <a:moveTo>
                    <a:pt x="221752" y="231067"/>
                  </a:moveTo>
                  <a:lnTo>
                    <a:pt x="223492" y="231899"/>
                  </a:lnTo>
                  <a:lnTo>
                    <a:pt x="223210" y="234730"/>
                  </a:lnTo>
                  <a:lnTo>
                    <a:pt x="225601" y="238280"/>
                  </a:lnTo>
                  <a:lnTo>
                    <a:pt x="222937" y="240500"/>
                  </a:lnTo>
                  <a:cubicBezTo>
                    <a:pt x="222663" y="243157"/>
                    <a:pt x="223210" y="246454"/>
                    <a:pt x="223575" y="247919"/>
                  </a:cubicBezTo>
                  <a:cubicBezTo>
                    <a:pt x="224669" y="250484"/>
                    <a:pt x="227951" y="257078"/>
                    <a:pt x="230869" y="257810"/>
                  </a:cubicBezTo>
                  <a:cubicBezTo>
                    <a:pt x="233787" y="258543"/>
                    <a:pt x="232328" y="249384"/>
                    <a:pt x="231598" y="247186"/>
                  </a:cubicBezTo>
                  <a:lnTo>
                    <a:pt x="225601" y="238280"/>
                  </a:lnTo>
                  <a:lnTo>
                    <a:pt x="227222" y="236928"/>
                  </a:lnTo>
                  <a:cubicBezTo>
                    <a:pt x="228681" y="237295"/>
                    <a:pt x="230140" y="236196"/>
                    <a:pt x="229410" y="234730"/>
                  </a:cubicBezTo>
                  <a:lnTo>
                    <a:pt x="223492" y="231899"/>
                  </a:lnTo>
                  <a:lnTo>
                    <a:pt x="223575" y="231067"/>
                  </a:lnTo>
                  <a:cubicBezTo>
                    <a:pt x="234151" y="231800"/>
                    <a:pt x="238163" y="242058"/>
                    <a:pt x="239257" y="251216"/>
                  </a:cubicBezTo>
                  <a:cubicBezTo>
                    <a:pt x="239622" y="255612"/>
                    <a:pt x="240716" y="261108"/>
                    <a:pt x="237434" y="264405"/>
                  </a:cubicBezTo>
                  <a:cubicBezTo>
                    <a:pt x="234516" y="267702"/>
                    <a:pt x="230869" y="266603"/>
                    <a:pt x="227951" y="264405"/>
                  </a:cubicBezTo>
                  <a:cubicBezTo>
                    <a:pt x="220293" y="259642"/>
                    <a:pt x="214093" y="249384"/>
                    <a:pt x="215187" y="240226"/>
                  </a:cubicBezTo>
                  <a:cubicBezTo>
                    <a:pt x="215552" y="236562"/>
                    <a:pt x="217740" y="232166"/>
                    <a:pt x="221752" y="231067"/>
                  </a:cubicBezTo>
                  <a:close/>
                  <a:moveTo>
                    <a:pt x="207454" y="227561"/>
                  </a:moveTo>
                  <a:cubicBezTo>
                    <a:pt x="210701" y="230608"/>
                    <a:pt x="213858" y="235626"/>
                    <a:pt x="214760" y="240465"/>
                  </a:cubicBezTo>
                  <a:lnTo>
                    <a:pt x="213574" y="242720"/>
                  </a:lnTo>
                  <a:lnTo>
                    <a:pt x="207280" y="227676"/>
                  </a:lnTo>
                  <a:close/>
                  <a:moveTo>
                    <a:pt x="154256" y="222720"/>
                  </a:moveTo>
                  <a:cubicBezTo>
                    <a:pt x="154256" y="222720"/>
                    <a:pt x="154623" y="222720"/>
                    <a:pt x="154989" y="222720"/>
                  </a:cubicBezTo>
                  <a:cubicBezTo>
                    <a:pt x="159751" y="222030"/>
                    <a:pt x="159019" y="229623"/>
                    <a:pt x="154623" y="228587"/>
                  </a:cubicBezTo>
                  <a:lnTo>
                    <a:pt x="153890" y="228587"/>
                  </a:lnTo>
                  <a:cubicBezTo>
                    <a:pt x="150959" y="227552"/>
                    <a:pt x="150593" y="223065"/>
                    <a:pt x="154256" y="222720"/>
                  </a:cubicBezTo>
                  <a:close/>
                  <a:moveTo>
                    <a:pt x="193023" y="213580"/>
                  </a:moveTo>
                  <a:cubicBezTo>
                    <a:pt x="199337" y="215373"/>
                    <a:pt x="203756" y="220929"/>
                    <a:pt x="207138" y="227337"/>
                  </a:cubicBezTo>
                  <a:lnTo>
                    <a:pt x="207280" y="227676"/>
                  </a:lnTo>
                  <a:lnTo>
                    <a:pt x="204207" y="229711"/>
                  </a:lnTo>
                  <a:cubicBezTo>
                    <a:pt x="206011" y="232579"/>
                    <a:pt x="207454" y="235805"/>
                    <a:pt x="207815" y="238673"/>
                  </a:cubicBezTo>
                  <a:lnTo>
                    <a:pt x="206793" y="240427"/>
                  </a:lnTo>
                  <a:lnTo>
                    <a:pt x="202764" y="235088"/>
                  </a:lnTo>
                  <a:cubicBezTo>
                    <a:pt x="201321" y="232579"/>
                    <a:pt x="200238" y="229353"/>
                    <a:pt x="198074" y="226844"/>
                  </a:cubicBezTo>
                  <a:cubicBezTo>
                    <a:pt x="196991" y="224693"/>
                    <a:pt x="195187" y="223259"/>
                    <a:pt x="192662" y="221825"/>
                  </a:cubicBezTo>
                  <a:cubicBezTo>
                    <a:pt x="190497" y="222542"/>
                    <a:pt x="189776" y="223976"/>
                    <a:pt x="191579" y="225768"/>
                  </a:cubicBezTo>
                  <a:cubicBezTo>
                    <a:pt x="191579" y="230787"/>
                    <a:pt x="196270" y="238315"/>
                    <a:pt x="199517" y="242258"/>
                  </a:cubicBezTo>
                  <a:cubicBezTo>
                    <a:pt x="200599" y="243692"/>
                    <a:pt x="202042" y="244767"/>
                    <a:pt x="203846" y="245484"/>
                  </a:cubicBezTo>
                  <a:lnTo>
                    <a:pt x="206793" y="240427"/>
                  </a:lnTo>
                  <a:lnTo>
                    <a:pt x="211500" y="246662"/>
                  </a:lnTo>
                  <a:lnTo>
                    <a:pt x="208537" y="252295"/>
                  </a:lnTo>
                  <a:cubicBezTo>
                    <a:pt x="198074" y="256597"/>
                    <a:pt x="190497" y="242975"/>
                    <a:pt x="187250" y="235805"/>
                  </a:cubicBezTo>
                  <a:cubicBezTo>
                    <a:pt x="185085" y="231145"/>
                    <a:pt x="180756" y="223259"/>
                    <a:pt x="182560" y="217882"/>
                  </a:cubicBezTo>
                  <a:cubicBezTo>
                    <a:pt x="184364" y="213580"/>
                    <a:pt x="189054" y="212505"/>
                    <a:pt x="193023" y="213580"/>
                  </a:cubicBezTo>
                  <a:close/>
                  <a:moveTo>
                    <a:pt x="117784" y="194771"/>
                  </a:moveTo>
                  <a:cubicBezTo>
                    <a:pt x="121665" y="197674"/>
                    <a:pt x="117079" y="204205"/>
                    <a:pt x="113551" y="200939"/>
                  </a:cubicBezTo>
                  <a:cubicBezTo>
                    <a:pt x="109318" y="197674"/>
                    <a:pt x="113904" y="191868"/>
                    <a:pt x="117784" y="194771"/>
                  </a:cubicBezTo>
                  <a:close/>
                  <a:moveTo>
                    <a:pt x="198629" y="188869"/>
                  </a:moveTo>
                  <a:lnTo>
                    <a:pt x="206790" y="196983"/>
                  </a:lnTo>
                  <a:lnTo>
                    <a:pt x="204661" y="199099"/>
                  </a:lnTo>
                  <a:cubicBezTo>
                    <a:pt x="205371" y="200334"/>
                    <a:pt x="206968" y="202892"/>
                    <a:pt x="207899" y="205449"/>
                  </a:cubicBezTo>
                  <a:lnTo>
                    <a:pt x="207561" y="208301"/>
                  </a:lnTo>
                  <a:lnTo>
                    <a:pt x="202177" y="200158"/>
                  </a:lnTo>
                  <a:cubicBezTo>
                    <a:pt x="201468" y="199805"/>
                    <a:pt x="198629" y="195219"/>
                    <a:pt x="197919" y="195572"/>
                  </a:cubicBezTo>
                  <a:cubicBezTo>
                    <a:pt x="196500" y="196277"/>
                    <a:pt x="198274" y="201216"/>
                    <a:pt x="198629" y="201922"/>
                  </a:cubicBezTo>
                  <a:cubicBezTo>
                    <a:pt x="199693" y="204391"/>
                    <a:pt x="203952" y="213916"/>
                    <a:pt x="207145" y="211799"/>
                  </a:cubicBezTo>
                  <a:lnTo>
                    <a:pt x="207561" y="208301"/>
                  </a:lnTo>
                  <a:lnTo>
                    <a:pt x="210339" y="212505"/>
                  </a:lnTo>
                  <a:cubicBezTo>
                    <a:pt x="211049" y="212858"/>
                    <a:pt x="212823" y="212505"/>
                    <a:pt x="212823" y="211447"/>
                  </a:cubicBezTo>
                  <a:cubicBezTo>
                    <a:pt x="213178" y="206860"/>
                    <a:pt x="210694" y="202627"/>
                    <a:pt x="208210" y="198394"/>
                  </a:cubicBezTo>
                  <a:lnTo>
                    <a:pt x="206790" y="196983"/>
                  </a:lnTo>
                  <a:lnTo>
                    <a:pt x="207500" y="196277"/>
                  </a:lnTo>
                  <a:cubicBezTo>
                    <a:pt x="213178" y="201569"/>
                    <a:pt x="218501" y="210388"/>
                    <a:pt x="211759" y="217444"/>
                  </a:cubicBezTo>
                  <a:cubicBezTo>
                    <a:pt x="203952" y="224852"/>
                    <a:pt x="196145" y="212858"/>
                    <a:pt x="192951" y="206508"/>
                  </a:cubicBezTo>
                  <a:cubicBezTo>
                    <a:pt x="190467" y="201569"/>
                    <a:pt x="188693" y="187105"/>
                    <a:pt x="198629" y="188869"/>
                  </a:cubicBezTo>
                  <a:close/>
                  <a:moveTo>
                    <a:pt x="132337" y="172250"/>
                  </a:moveTo>
                  <a:cubicBezTo>
                    <a:pt x="137522" y="171230"/>
                    <a:pt x="137522" y="180415"/>
                    <a:pt x="131226" y="178714"/>
                  </a:cubicBezTo>
                  <a:cubicBezTo>
                    <a:pt x="130485" y="178714"/>
                    <a:pt x="130114" y="178374"/>
                    <a:pt x="129744" y="178033"/>
                  </a:cubicBezTo>
                  <a:cubicBezTo>
                    <a:pt x="127522" y="177353"/>
                    <a:pt x="126781" y="173611"/>
                    <a:pt x="129744" y="172931"/>
                  </a:cubicBezTo>
                  <a:cubicBezTo>
                    <a:pt x="130485" y="172591"/>
                    <a:pt x="131226" y="172250"/>
                    <a:pt x="132337" y="172250"/>
                  </a:cubicBezTo>
                  <a:close/>
                  <a:moveTo>
                    <a:pt x="184330" y="155752"/>
                  </a:moveTo>
                  <a:lnTo>
                    <a:pt x="184016" y="156979"/>
                  </a:lnTo>
                  <a:lnTo>
                    <a:pt x="190919" y="162921"/>
                  </a:lnTo>
                  <a:lnTo>
                    <a:pt x="189851" y="163757"/>
                  </a:lnTo>
                  <a:cubicBezTo>
                    <a:pt x="189122" y="163043"/>
                    <a:pt x="186934" y="160546"/>
                    <a:pt x="185840" y="160546"/>
                  </a:cubicBezTo>
                  <a:cubicBezTo>
                    <a:pt x="183652" y="160903"/>
                    <a:pt x="184746" y="163757"/>
                    <a:pt x="185475" y="165184"/>
                  </a:cubicBezTo>
                  <a:cubicBezTo>
                    <a:pt x="186204" y="167681"/>
                    <a:pt x="187299" y="170178"/>
                    <a:pt x="188757" y="172318"/>
                  </a:cubicBezTo>
                  <a:cubicBezTo>
                    <a:pt x="189487" y="173389"/>
                    <a:pt x="191675" y="177670"/>
                    <a:pt x="193134" y="177670"/>
                  </a:cubicBezTo>
                  <a:cubicBezTo>
                    <a:pt x="198604" y="178026"/>
                    <a:pt x="194228" y="166967"/>
                    <a:pt x="193134" y="164827"/>
                  </a:cubicBezTo>
                  <a:lnTo>
                    <a:pt x="190919" y="162921"/>
                  </a:lnTo>
                  <a:lnTo>
                    <a:pt x="191675" y="162330"/>
                  </a:lnTo>
                  <a:lnTo>
                    <a:pt x="186856" y="156143"/>
                  </a:lnTo>
                  <a:lnTo>
                    <a:pt x="201157" y="169821"/>
                  </a:lnTo>
                  <a:cubicBezTo>
                    <a:pt x="202251" y="173745"/>
                    <a:pt x="202616" y="179097"/>
                    <a:pt x="199698" y="182664"/>
                  </a:cubicBezTo>
                  <a:cubicBezTo>
                    <a:pt x="197146" y="185161"/>
                    <a:pt x="193498" y="184804"/>
                    <a:pt x="190581" y="183377"/>
                  </a:cubicBezTo>
                  <a:cubicBezTo>
                    <a:pt x="183287" y="179810"/>
                    <a:pt x="175993" y="166967"/>
                    <a:pt x="178181" y="159476"/>
                  </a:cubicBezTo>
                  <a:close/>
                  <a:moveTo>
                    <a:pt x="185840" y="154838"/>
                  </a:moveTo>
                  <a:lnTo>
                    <a:pt x="186856" y="156143"/>
                  </a:lnTo>
                  <a:lnTo>
                    <a:pt x="185627" y="154967"/>
                  </a:lnTo>
                  <a:close/>
                  <a:moveTo>
                    <a:pt x="184746" y="154125"/>
                  </a:moveTo>
                  <a:lnTo>
                    <a:pt x="185627" y="154967"/>
                  </a:lnTo>
                  <a:lnTo>
                    <a:pt x="184330" y="155752"/>
                  </a:lnTo>
                  <a:close/>
                  <a:moveTo>
                    <a:pt x="259560" y="150593"/>
                  </a:moveTo>
                  <a:cubicBezTo>
                    <a:pt x="260639" y="150593"/>
                    <a:pt x="261359" y="152018"/>
                    <a:pt x="260280" y="152731"/>
                  </a:cubicBezTo>
                  <a:cubicBezTo>
                    <a:pt x="248770" y="160571"/>
                    <a:pt x="233664" y="163066"/>
                    <a:pt x="219997" y="166986"/>
                  </a:cubicBezTo>
                  <a:cubicBezTo>
                    <a:pt x="217479" y="167699"/>
                    <a:pt x="215681" y="164135"/>
                    <a:pt x="218558" y="163066"/>
                  </a:cubicBezTo>
                  <a:cubicBezTo>
                    <a:pt x="231506" y="158077"/>
                    <a:pt x="245173" y="151306"/>
                    <a:pt x="259560" y="150593"/>
                  </a:cubicBezTo>
                  <a:close/>
                  <a:moveTo>
                    <a:pt x="87747" y="137748"/>
                  </a:moveTo>
                  <a:cubicBezTo>
                    <a:pt x="91482" y="140106"/>
                    <a:pt x="87000" y="145493"/>
                    <a:pt x="82891" y="142799"/>
                  </a:cubicBezTo>
                  <a:cubicBezTo>
                    <a:pt x="79156" y="140106"/>
                    <a:pt x="84012" y="134718"/>
                    <a:pt x="87747" y="137748"/>
                  </a:cubicBezTo>
                  <a:close/>
                  <a:moveTo>
                    <a:pt x="107844" y="136835"/>
                  </a:moveTo>
                  <a:cubicBezTo>
                    <a:pt x="110566" y="139304"/>
                    <a:pt x="107164" y="143890"/>
                    <a:pt x="104442" y="141421"/>
                  </a:cubicBezTo>
                  <a:cubicBezTo>
                    <a:pt x="101381" y="139304"/>
                    <a:pt x="104783" y="134718"/>
                    <a:pt x="107844" y="136835"/>
                  </a:cubicBezTo>
                  <a:close/>
                  <a:moveTo>
                    <a:pt x="156897" y="135176"/>
                  </a:moveTo>
                  <a:lnTo>
                    <a:pt x="159464" y="139075"/>
                  </a:lnTo>
                  <a:lnTo>
                    <a:pt x="158235" y="140770"/>
                  </a:lnTo>
                  <a:lnTo>
                    <a:pt x="158556" y="141134"/>
                  </a:lnTo>
                  <a:lnTo>
                    <a:pt x="157866" y="141134"/>
                  </a:lnTo>
                  <a:cubicBezTo>
                    <a:pt x="156020" y="142589"/>
                    <a:pt x="156020" y="144408"/>
                    <a:pt x="157497" y="146227"/>
                  </a:cubicBezTo>
                  <a:cubicBezTo>
                    <a:pt x="158235" y="148410"/>
                    <a:pt x="158974" y="149865"/>
                    <a:pt x="159712" y="151684"/>
                  </a:cubicBezTo>
                  <a:cubicBezTo>
                    <a:pt x="160820" y="154594"/>
                    <a:pt x="161927" y="157141"/>
                    <a:pt x="163035" y="159688"/>
                  </a:cubicBezTo>
                  <a:cubicBezTo>
                    <a:pt x="164881" y="162962"/>
                    <a:pt x="166357" y="165872"/>
                    <a:pt x="168573" y="168783"/>
                  </a:cubicBezTo>
                  <a:cubicBezTo>
                    <a:pt x="170049" y="170602"/>
                    <a:pt x="171526" y="172421"/>
                    <a:pt x="173741" y="173876"/>
                  </a:cubicBezTo>
                  <a:cubicBezTo>
                    <a:pt x="174110" y="173876"/>
                    <a:pt x="174110" y="173512"/>
                    <a:pt x="174110" y="172785"/>
                  </a:cubicBezTo>
                  <a:cubicBezTo>
                    <a:pt x="176326" y="169147"/>
                    <a:pt x="172264" y="158596"/>
                    <a:pt x="170419" y="154594"/>
                  </a:cubicBezTo>
                  <a:lnTo>
                    <a:pt x="158556" y="141134"/>
                  </a:lnTo>
                  <a:lnTo>
                    <a:pt x="160820" y="141134"/>
                  </a:lnTo>
                  <a:lnTo>
                    <a:pt x="159464" y="139075"/>
                  </a:lnTo>
                  <a:lnTo>
                    <a:pt x="160081" y="138223"/>
                  </a:lnTo>
                  <a:cubicBezTo>
                    <a:pt x="171157" y="144044"/>
                    <a:pt x="177802" y="154958"/>
                    <a:pt x="179279" y="166964"/>
                  </a:cubicBezTo>
                  <a:cubicBezTo>
                    <a:pt x="180387" y="175695"/>
                    <a:pt x="177064" y="185154"/>
                    <a:pt x="167834" y="176787"/>
                  </a:cubicBezTo>
                  <a:cubicBezTo>
                    <a:pt x="162296" y="171693"/>
                    <a:pt x="158605" y="164781"/>
                    <a:pt x="155651" y="158232"/>
                  </a:cubicBezTo>
                  <a:cubicBezTo>
                    <a:pt x="153067" y="153139"/>
                    <a:pt x="149006" y="146227"/>
                    <a:pt x="150482" y="140406"/>
                  </a:cubicBezTo>
                  <a:cubicBezTo>
                    <a:pt x="151036" y="136768"/>
                    <a:pt x="154174" y="135040"/>
                    <a:pt x="156897" y="135176"/>
                  </a:cubicBezTo>
                  <a:close/>
                  <a:moveTo>
                    <a:pt x="169567" y="101877"/>
                  </a:moveTo>
                  <a:lnTo>
                    <a:pt x="160356" y="118195"/>
                  </a:lnTo>
                  <a:cubicBezTo>
                    <a:pt x="155727" y="124101"/>
                    <a:pt x="150513" y="129511"/>
                    <a:pt x="145119" y="136003"/>
                  </a:cubicBezTo>
                  <a:cubicBezTo>
                    <a:pt x="136849" y="146102"/>
                    <a:pt x="136489" y="140692"/>
                    <a:pt x="142602" y="156201"/>
                  </a:cubicBezTo>
                  <a:cubicBezTo>
                    <a:pt x="146917" y="167743"/>
                    <a:pt x="155547" y="178924"/>
                    <a:pt x="161300" y="190105"/>
                  </a:cubicBezTo>
                  <a:lnTo>
                    <a:pt x="166536" y="199591"/>
                  </a:lnTo>
                  <a:lnTo>
                    <a:pt x="164571" y="191824"/>
                  </a:lnTo>
                  <a:cubicBezTo>
                    <a:pt x="164707" y="187546"/>
                    <a:pt x="166435" y="183754"/>
                    <a:pt x="171165" y="183048"/>
                  </a:cubicBezTo>
                  <a:cubicBezTo>
                    <a:pt x="175530" y="182343"/>
                    <a:pt x="178804" y="187282"/>
                    <a:pt x="181351" y="190457"/>
                  </a:cubicBezTo>
                  <a:lnTo>
                    <a:pt x="183913" y="195318"/>
                  </a:lnTo>
                  <a:lnTo>
                    <a:pt x="179168" y="189751"/>
                  </a:lnTo>
                  <a:cubicBezTo>
                    <a:pt x="177349" y="188340"/>
                    <a:pt x="175530" y="190810"/>
                    <a:pt x="177349" y="192221"/>
                  </a:cubicBezTo>
                  <a:cubicBezTo>
                    <a:pt x="178077" y="193103"/>
                    <a:pt x="180714" y="196630"/>
                    <a:pt x="182670" y="200158"/>
                  </a:cubicBezTo>
                  <a:lnTo>
                    <a:pt x="182916" y="201750"/>
                  </a:lnTo>
                  <a:lnTo>
                    <a:pt x="176258" y="192926"/>
                  </a:lnTo>
                  <a:cubicBezTo>
                    <a:pt x="175530" y="192221"/>
                    <a:pt x="172620" y="187987"/>
                    <a:pt x="171528" y="188693"/>
                  </a:cubicBezTo>
                  <a:cubicBezTo>
                    <a:pt x="170437" y="189046"/>
                    <a:pt x="170073" y="191162"/>
                    <a:pt x="170073" y="191868"/>
                  </a:cubicBezTo>
                  <a:cubicBezTo>
                    <a:pt x="169709" y="194337"/>
                    <a:pt x="170437" y="197160"/>
                    <a:pt x="171528" y="199276"/>
                  </a:cubicBezTo>
                  <a:cubicBezTo>
                    <a:pt x="172984" y="201746"/>
                    <a:pt x="174439" y="203862"/>
                    <a:pt x="176622" y="205273"/>
                  </a:cubicBezTo>
                  <a:cubicBezTo>
                    <a:pt x="177713" y="206332"/>
                    <a:pt x="182079" y="209154"/>
                    <a:pt x="183898" y="208096"/>
                  </a:cubicBezTo>
                  <a:lnTo>
                    <a:pt x="182916" y="201750"/>
                  </a:lnTo>
                  <a:lnTo>
                    <a:pt x="187172" y="207390"/>
                  </a:lnTo>
                  <a:cubicBezTo>
                    <a:pt x="187900" y="208096"/>
                    <a:pt x="189719" y="207743"/>
                    <a:pt x="189719" y="206332"/>
                  </a:cubicBezTo>
                  <a:lnTo>
                    <a:pt x="183913" y="195318"/>
                  </a:lnTo>
                  <a:lnTo>
                    <a:pt x="188491" y="200687"/>
                  </a:lnTo>
                  <a:cubicBezTo>
                    <a:pt x="190992" y="205362"/>
                    <a:pt x="191719" y="210212"/>
                    <a:pt x="187172" y="212682"/>
                  </a:cubicBezTo>
                  <a:cubicBezTo>
                    <a:pt x="183716" y="214798"/>
                    <a:pt x="179623" y="213828"/>
                    <a:pt x="175985" y="211668"/>
                  </a:cubicBezTo>
                  <a:lnTo>
                    <a:pt x="170031" y="205925"/>
                  </a:lnTo>
                  <a:lnTo>
                    <a:pt x="194741" y="250700"/>
                  </a:lnTo>
                  <a:cubicBezTo>
                    <a:pt x="200494" y="260438"/>
                    <a:pt x="205528" y="277029"/>
                    <a:pt x="213799" y="284964"/>
                  </a:cubicBezTo>
                  <a:lnTo>
                    <a:pt x="218455" y="287429"/>
                  </a:lnTo>
                  <a:lnTo>
                    <a:pt x="243626" y="270503"/>
                  </a:lnTo>
                  <a:cubicBezTo>
                    <a:pt x="250455" y="261383"/>
                    <a:pt x="250815" y="252262"/>
                    <a:pt x="250815" y="241317"/>
                  </a:cubicBezTo>
                  <a:lnTo>
                    <a:pt x="251075" y="241288"/>
                  </a:lnTo>
                  <a:lnTo>
                    <a:pt x="248779" y="237103"/>
                  </a:lnTo>
                  <a:lnTo>
                    <a:pt x="248407" y="237112"/>
                  </a:lnTo>
                  <a:lnTo>
                    <a:pt x="248322" y="236271"/>
                  </a:lnTo>
                  <a:lnTo>
                    <a:pt x="225094" y="193938"/>
                  </a:lnTo>
                  <a:lnTo>
                    <a:pt x="224943" y="193932"/>
                  </a:lnTo>
                  <a:lnTo>
                    <a:pt x="224771" y="193350"/>
                  </a:lnTo>
                  <a:lnTo>
                    <a:pt x="213241" y="172336"/>
                  </a:lnTo>
                  <a:close/>
                  <a:moveTo>
                    <a:pt x="134321" y="100127"/>
                  </a:moveTo>
                  <a:cubicBezTo>
                    <a:pt x="137099" y="100461"/>
                    <a:pt x="137496" y="103135"/>
                    <a:pt x="135512" y="104806"/>
                  </a:cubicBezTo>
                  <a:cubicBezTo>
                    <a:pt x="134321" y="105809"/>
                    <a:pt x="132734" y="105140"/>
                    <a:pt x="131543" y="104138"/>
                  </a:cubicBezTo>
                  <a:cubicBezTo>
                    <a:pt x="129956" y="102467"/>
                    <a:pt x="131940" y="99793"/>
                    <a:pt x="134321" y="100127"/>
                  </a:cubicBezTo>
                  <a:close/>
                  <a:moveTo>
                    <a:pt x="103166" y="93659"/>
                  </a:moveTo>
                  <a:cubicBezTo>
                    <a:pt x="105812" y="95463"/>
                    <a:pt x="102836" y="99432"/>
                    <a:pt x="100521" y="97628"/>
                  </a:cubicBezTo>
                  <a:cubicBezTo>
                    <a:pt x="98206" y="95463"/>
                    <a:pt x="101182" y="91855"/>
                    <a:pt x="103166" y="93659"/>
                  </a:cubicBezTo>
                  <a:close/>
                  <a:moveTo>
                    <a:pt x="74393" y="83388"/>
                  </a:moveTo>
                  <a:cubicBezTo>
                    <a:pt x="75981" y="82330"/>
                    <a:pt x="78362" y="83388"/>
                    <a:pt x="78759" y="85152"/>
                  </a:cubicBezTo>
                  <a:cubicBezTo>
                    <a:pt x="78759" y="85505"/>
                    <a:pt x="78759" y="86210"/>
                    <a:pt x="78759" y="86916"/>
                  </a:cubicBezTo>
                  <a:cubicBezTo>
                    <a:pt x="78759" y="87269"/>
                    <a:pt x="77965" y="88327"/>
                    <a:pt x="77171" y="87974"/>
                  </a:cubicBezTo>
                  <a:cubicBezTo>
                    <a:pt x="76378" y="87974"/>
                    <a:pt x="75584" y="87974"/>
                    <a:pt x="74790" y="87622"/>
                  </a:cubicBezTo>
                  <a:cubicBezTo>
                    <a:pt x="72806" y="86916"/>
                    <a:pt x="72806" y="84447"/>
                    <a:pt x="74393" y="83388"/>
                  </a:cubicBezTo>
                  <a:close/>
                  <a:moveTo>
                    <a:pt x="23943" y="71923"/>
                  </a:moveTo>
                  <a:cubicBezTo>
                    <a:pt x="31904" y="71218"/>
                    <a:pt x="40227" y="71923"/>
                    <a:pt x="48187" y="72982"/>
                  </a:cubicBezTo>
                  <a:cubicBezTo>
                    <a:pt x="51806" y="73335"/>
                    <a:pt x="51082" y="78273"/>
                    <a:pt x="47464" y="78273"/>
                  </a:cubicBezTo>
                  <a:cubicBezTo>
                    <a:pt x="39503" y="77921"/>
                    <a:pt x="31904" y="78626"/>
                    <a:pt x="23943" y="79685"/>
                  </a:cubicBezTo>
                  <a:cubicBezTo>
                    <a:pt x="17430" y="80743"/>
                    <a:pt x="10555" y="83565"/>
                    <a:pt x="4403" y="81801"/>
                  </a:cubicBezTo>
                  <a:cubicBezTo>
                    <a:pt x="3318" y="81096"/>
                    <a:pt x="2956" y="79685"/>
                    <a:pt x="3679" y="78979"/>
                  </a:cubicBezTo>
                  <a:cubicBezTo>
                    <a:pt x="8022" y="73335"/>
                    <a:pt x="17068" y="72982"/>
                    <a:pt x="23943" y="71923"/>
                  </a:cubicBezTo>
                  <a:close/>
                  <a:moveTo>
                    <a:pt x="113424" y="62486"/>
                  </a:moveTo>
                  <a:cubicBezTo>
                    <a:pt x="116873" y="64867"/>
                    <a:pt x="113040" y="69290"/>
                    <a:pt x="109592" y="66908"/>
                  </a:cubicBezTo>
                  <a:cubicBezTo>
                    <a:pt x="106143" y="64867"/>
                    <a:pt x="110358" y="60105"/>
                    <a:pt x="113424" y="62486"/>
                  </a:cubicBezTo>
                  <a:close/>
                  <a:moveTo>
                    <a:pt x="96485" y="42407"/>
                  </a:moveTo>
                  <a:cubicBezTo>
                    <a:pt x="88199" y="43963"/>
                    <a:pt x="79761" y="48726"/>
                    <a:pt x="71458" y="57802"/>
                  </a:cubicBezTo>
                  <a:cubicBezTo>
                    <a:pt x="47271" y="84402"/>
                    <a:pt x="59545" y="118551"/>
                    <a:pt x="72541" y="146949"/>
                  </a:cubicBezTo>
                  <a:cubicBezTo>
                    <a:pt x="97089" y="200149"/>
                    <a:pt x="129940" y="249036"/>
                    <a:pt x="157015" y="300799"/>
                  </a:cubicBezTo>
                  <a:cubicBezTo>
                    <a:pt x="172177" y="329915"/>
                    <a:pt x="196364" y="388508"/>
                    <a:pt x="239323" y="360470"/>
                  </a:cubicBezTo>
                  <a:cubicBezTo>
                    <a:pt x="263691" y="344833"/>
                    <a:pt x="267752" y="316054"/>
                    <a:pt x="264452" y="289145"/>
                  </a:cubicBezTo>
                  <a:lnTo>
                    <a:pt x="262015" y="277254"/>
                  </a:lnTo>
                  <a:lnTo>
                    <a:pt x="253937" y="292854"/>
                  </a:lnTo>
                  <a:cubicBezTo>
                    <a:pt x="244003" y="304531"/>
                    <a:pt x="229081" y="311474"/>
                    <a:pt x="215956" y="304441"/>
                  </a:cubicBezTo>
                  <a:cubicBezTo>
                    <a:pt x="209124" y="300834"/>
                    <a:pt x="204090" y="285686"/>
                    <a:pt x="200854" y="279554"/>
                  </a:cubicBezTo>
                  <a:cubicBezTo>
                    <a:pt x="192943" y="265487"/>
                    <a:pt x="185392" y="251060"/>
                    <a:pt x="177841" y="236633"/>
                  </a:cubicBezTo>
                  <a:cubicBezTo>
                    <a:pt x="160581" y="205254"/>
                    <a:pt x="144041" y="173875"/>
                    <a:pt x="127500" y="142135"/>
                  </a:cubicBezTo>
                  <a:cubicBezTo>
                    <a:pt x="126781" y="140692"/>
                    <a:pt x="127859" y="138889"/>
                    <a:pt x="129298" y="138167"/>
                  </a:cubicBezTo>
                  <a:cubicBezTo>
                    <a:pt x="138827" y="133478"/>
                    <a:pt x="146378" y="127617"/>
                    <a:pt x="152625" y="120539"/>
                  </a:cubicBezTo>
                  <a:lnTo>
                    <a:pt x="166904" y="97581"/>
                  </a:lnTo>
                  <a:lnTo>
                    <a:pt x="159181" y="85121"/>
                  </a:lnTo>
                  <a:cubicBezTo>
                    <a:pt x="144831" y="61936"/>
                    <a:pt x="121343" y="37740"/>
                    <a:pt x="96485" y="42407"/>
                  </a:cubicBezTo>
                  <a:close/>
                  <a:moveTo>
                    <a:pt x="84529" y="504"/>
                  </a:moveTo>
                  <a:cubicBezTo>
                    <a:pt x="88559" y="4849"/>
                    <a:pt x="89658" y="12090"/>
                    <a:pt x="90390" y="17883"/>
                  </a:cubicBezTo>
                  <a:lnTo>
                    <a:pt x="91045" y="35664"/>
                  </a:lnTo>
                  <a:lnTo>
                    <a:pt x="100202" y="32550"/>
                  </a:lnTo>
                  <a:lnTo>
                    <a:pt x="116493" y="36224"/>
                  </a:lnTo>
                  <a:lnTo>
                    <a:pt x="116550" y="33435"/>
                  </a:lnTo>
                  <a:cubicBezTo>
                    <a:pt x="122900" y="27992"/>
                    <a:pt x="128545" y="21823"/>
                    <a:pt x="134542" y="15655"/>
                  </a:cubicBezTo>
                  <a:cubicBezTo>
                    <a:pt x="139128" y="11301"/>
                    <a:pt x="143361" y="6221"/>
                    <a:pt x="149006" y="3318"/>
                  </a:cubicBezTo>
                  <a:cubicBezTo>
                    <a:pt x="150064" y="2955"/>
                    <a:pt x="151828" y="4043"/>
                    <a:pt x="151122" y="5132"/>
                  </a:cubicBezTo>
                  <a:cubicBezTo>
                    <a:pt x="147242" y="11663"/>
                    <a:pt x="141597" y="16743"/>
                    <a:pt x="136306" y="22186"/>
                  </a:cubicBezTo>
                  <a:lnTo>
                    <a:pt x="121003" y="37241"/>
                  </a:lnTo>
                  <a:lnTo>
                    <a:pt x="130532" y="39391"/>
                  </a:lnTo>
                  <a:lnTo>
                    <a:pt x="145568" y="52235"/>
                  </a:lnTo>
                  <a:lnTo>
                    <a:pt x="155532" y="40161"/>
                  </a:lnTo>
                  <a:cubicBezTo>
                    <a:pt x="159765" y="35782"/>
                    <a:pt x="164704" y="31038"/>
                    <a:pt x="170701" y="29943"/>
                  </a:cubicBezTo>
                  <a:cubicBezTo>
                    <a:pt x="172112" y="29943"/>
                    <a:pt x="172465" y="31403"/>
                    <a:pt x="172112" y="32497"/>
                  </a:cubicBezTo>
                  <a:cubicBezTo>
                    <a:pt x="169290" y="37424"/>
                    <a:pt x="164880" y="40982"/>
                    <a:pt x="160471" y="44677"/>
                  </a:cubicBezTo>
                  <a:lnTo>
                    <a:pt x="150177" y="56173"/>
                  </a:lnTo>
                  <a:lnTo>
                    <a:pt x="156293" y="61397"/>
                  </a:lnTo>
                  <a:lnTo>
                    <a:pt x="159524" y="66632"/>
                  </a:lnTo>
                  <a:lnTo>
                    <a:pt x="179286" y="55483"/>
                  </a:lnTo>
                  <a:cubicBezTo>
                    <a:pt x="185847" y="53381"/>
                    <a:pt x="194596" y="50580"/>
                    <a:pt x="201158" y="53381"/>
                  </a:cubicBezTo>
                  <a:cubicBezTo>
                    <a:pt x="202616" y="54082"/>
                    <a:pt x="202616" y="55833"/>
                    <a:pt x="201158" y="56183"/>
                  </a:cubicBezTo>
                  <a:cubicBezTo>
                    <a:pt x="194961" y="59335"/>
                    <a:pt x="186941" y="59335"/>
                    <a:pt x="180379" y="61436"/>
                  </a:cubicBezTo>
                  <a:lnTo>
                    <a:pt x="162107" y="70818"/>
                  </a:lnTo>
                  <a:lnTo>
                    <a:pt x="177798" y="96244"/>
                  </a:lnTo>
                  <a:lnTo>
                    <a:pt x="193874" y="92177"/>
                  </a:lnTo>
                  <a:cubicBezTo>
                    <a:pt x="197443" y="89232"/>
                    <a:pt x="200298" y="84815"/>
                    <a:pt x="203867" y="81870"/>
                  </a:cubicBezTo>
                  <a:cubicBezTo>
                    <a:pt x="207792" y="78189"/>
                    <a:pt x="213859" y="75980"/>
                    <a:pt x="217785" y="80765"/>
                  </a:cubicBezTo>
                  <a:cubicBezTo>
                    <a:pt x="218499" y="81502"/>
                    <a:pt x="218142" y="82974"/>
                    <a:pt x="217071" y="82974"/>
                  </a:cubicBezTo>
                  <a:cubicBezTo>
                    <a:pt x="206722" y="83342"/>
                    <a:pt x="202796" y="90705"/>
                    <a:pt x="194588" y="95858"/>
                  </a:cubicBezTo>
                  <a:lnTo>
                    <a:pt x="179452" y="98925"/>
                  </a:lnTo>
                  <a:lnTo>
                    <a:pt x="187294" y="111631"/>
                  </a:lnTo>
                  <a:lnTo>
                    <a:pt x="199487" y="133766"/>
                  </a:lnTo>
                  <a:lnTo>
                    <a:pt x="216769" y="126997"/>
                  </a:lnTo>
                  <a:cubicBezTo>
                    <a:pt x="224026" y="123749"/>
                    <a:pt x="230921" y="119420"/>
                    <a:pt x="238541" y="117255"/>
                  </a:cubicBezTo>
                  <a:cubicBezTo>
                    <a:pt x="239629" y="117255"/>
                    <a:pt x="240718" y="118698"/>
                    <a:pt x="239629" y="119780"/>
                  </a:cubicBezTo>
                  <a:cubicBezTo>
                    <a:pt x="234186" y="125553"/>
                    <a:pt x="226657" y="129703"/>
                    <a:pt x="218584" y="132860"/>
                  </a:cubicBezTo>
                  <a:lnTo>
                    <a:pt x="201712" y="137805"/>
                  </a:lnTo>
                  <a:lnTo>
                    <a:pt x="215858" y="163484"/>
                  </a:lnTo>
                  <a:lnTo>
                    <a:pt x="230971" y="189292"/>
                  </a:lnTo>
                  <a:lnTo>
                    <a:pt x="243780" y="190494"/>
                  </a:lnTo>
                  <a:cubicBezTo>
                    <a:pt x="249150" y="189020"/>
                    <a:pt x="254246" y="185895"/>
                    <a:pt x="258797" y="182144"/>
                  </a:cubicBezTo>
                  <a:cubicBezTo>
                    <a:pt x="263893" y="177858"/>
                    <a:pt x="268989" y="169643"/>
                    <a:pt x="276633" y="170714"/>
                  </a:cubicBezTo>
                  <a:cubicBezTo>
                    <a:pt x="278089" y="170714"/>
                    <a:pt x="278817" y="172143"/>
                    <a:pt x="278817" y="173929"/>
                  </a:cubicBezTo>
                  <a:cubicBezTo>
                    <a:pt x="278817" y="174286"/>
                    <a:pt x="278817" y="174643"/>
                    <a:pt x="278453" y="174643"/>
                  </a:cubicBezTo>
                  <a:cubicBezTo>
                    <a:pt x="278453" y="175358"/>
                    <a:pt x="278089" y="176072"/>
                    <a:pt x="277725" y="176072"/>
                  </a:cubicBezTo>
                  <a:cubicBezTo>
                    <a:pt x="272265" y="176072"/>
                    <a:pt x="266441" y="183930"/>
                    <a:pt x="262437" y="186788"/>
                  </a:cubicBezTo>
                  <a:cubicBezTo>
                    <a:pt x="258069" y="190003"/>
                    <a:pt x="253700" y="192860"/>
                    <a:pt x="248604" y="195003"/>
                  </a:cubicBezTo>
                  <a:lnTo>
                    <a:pt x="233926" y="194338"/>
                  </a:lnTo>
                  <a:lnTo>
                    <a:pt x="243565" y="210798"/>
                  </a:lnTo>
                  <a:lnTo>
                    <a:pt x="252162" y="229527"/>
                  </a:lnTo>
                  <a:lnTo>
                    <a:pt x="262741" y="219340"/>
                  </a:lnTo>
                  <a:cubicBezTo>
                    <a:pt x="268740" y="215416"/>
                    <a:pt x="275517" y="213211"/>
                    <a:pt x="282112" y="215504"/>
                  </a:cubicBezTo>
                  <a:cubicBezTo>
                    <a:pt x="283577" y="215857"/>
                    <a:pt x="283577" y="217621"/>
                    <a:pt x="282844" y="218326"/>
                  </a:cubicBezTo>
                  <a:cubicBezTo>
                    <a:pt x="278082" y="221501"/>
                    <a:pt x="272953" y="222912"/>
                    <a:pt x="268190" y="225029"/>
                  </a:cubicBezTo>
                  <a:lnTo>
                    <a:pt x="254704" y="235064"/>
                  </a:lnTo>
                  <a:lnTo>
                    <a:pt x="262951" y="253029"/>
                  </a:lnTo>
                  <a:lnTo>
                    <a:pt x="266704" y="249179"/>
                  </a:lnTo>
                  <a:cubicBezTo>
                    <a:pt x="275206" y="244025"/>
                    <a:pt x="285479" y="241816"/>
                    <a:pt x="295043" y="241080"/>
                  </a:cubicBezTo>
                  <a:cubicBezTo>
                    <a:pt x="297523" y="241080"/>
                    <a:pt x="297877" y="244761"/>
                    <a:pt x="295397" y="245129"/>
                  </a:cubicBezTo>
                  <a:cubicBezTo>
                    <a:pt x="289021" y="246602"/>
                    <a:pt x="281936" y="249179"/>
                    <a:pt x="275914" y="252492"/>
                  </a:cubicBezTo>
                  <a:cubicBezTo>
                    <a:pt x="272726" y="253596"/>
                    <a:pt x="269892" y="255069"/>
                    <a:pt x="267767" y="257277"/>
                  </a:cubicBezTo>
                  <a:lnTo>
                    <a:pt x="267349" y="258102"/>
                  </a:lnTo>
                  <a:lnTo>
                    <a:pt x="269647" y="259101"/>
                  </a:lnTo>
                  <a:lnTo>
                    <a:pt x="272657" y="278153"/>
                  </a:lnTo>
                  <a:lnTo>
                    <a:pt x="286506" y="271940"/>
                  </a:lnTo>
                  <a:cubicBezTo>
                    <a:pt x="293393" y="271243"/>
                    <a:pt x="302818" y="271592"/>
                    <a:pt x="307893" y="276819"/>
                  </a:cubicBezTo>
                  <a:cubicBezTo>
                    <a:pt x="308981" y="277515"/>
                    <a:pt x="307893" y="279258"/>
                    <a:pt x="306806" y="279258"/>
                  </a:cubicBezTo>
                  <a:cubicBezTo>
                    <a:pt x="300643" y="279955"/>
                    <a:pt x="293756" y="277864"/>
                    <a:pt x="287231" y="278561"/>
                  </a:cubicBezTo>
                  <a:lnTo>
                    <a:pt x="273361" y="282608"/>
                  </a:lnTo>
                  <a:lnTo>
                    <a:pt x="275649" y="297092"/>
                  </a:lnTo>
                  <a:lnTo>
                    <a:pt x="275521" y="298172"/>
                  </a:lnTo>
                  <a:lnTo>
                    <a:pt x="298513" y="298866"/>
                  </a:lnTo>
                  <a:cubicBezTo>
                    <a:pt x="306946" y="300272"/>
                    <a:pt x="315061" y="302993"/>
                    <a:pt x="322172" y="307529"/>
                  </a:cubicBezTo>
                  <a:cubicBezTo>
                    <a:pt x="323267" y="308255"/>
                    <a:pt x="322537" y="308980"/>
                    <a:pt x="321808" y="308980"/>
                  </a:cubicBezTo>
                  <a:lnTo>
                    <a:pt x="274863" y="303752"/>
                  </a:lnTo>
                  <a:lnTo>
                    <a:pt x="273801" y="312761"/>
                  </a:lnTo>
                  <a:lnTo>
                    <a:pt x="290376" y="319967"/>
                  </a:lnTo>
                  <a:cubicBezTo>
                    <a:pt x="295042" y="320700"/>
                    <a:pt x="300785" y="318135"/>
                    <a:pt x="305450" y="321066"/>
                  </a:cubicBezTo>
                  <a:cubicBezTo>
                    <a:pt x="305809" y="321433"/>
                    <a:pt x="305809" y="322165"/>
                    <a:pt x="305450" y="322898"/>
                  </a:cubicBezTo>
                  <a:cubicBezTo>
                    <a:pt x="302220" y="328027"/>
                    <a:pt x="292530" y="326561"/>
                    <a:pt x="287505" y="325462"/>
                  </a:cubicBezTo>
                  <a:lnTo>
                    <a:pt x="273108" y="318639"/>
                  </a:lnTo>
                  <a:lnTo>
                    <a:pt x="271917" y="328733"/>
                  </a:lnTo>
                  <a:lnTo>
                    <a:pt x="265835" y="339871"/>
                  </a:lnTo>
                  <a:lnTo>
                    <a:pt x="287088" y="355241"/>
                  </a:lnTo>
                  <a:cubicBezTo>
                    <a:pt x="293682" y="363579"/>
                    <a:pt x="297620" y="373696"/>
                    <a:pt x="295788" y="383720"/>
                  </a:cubicBezTo>
                  <a:cubicBezTo>
                    <a:pt x="295788" y="384814"/>
                    <a:pt x="293590" y="385179"/>
                    <a:pt x="292858" y="384085"/>
                  </a:cubicBezTo>
                  <a:cubicBezTo>
                    <a:pt x="289194" y="375336"/>
                    <a:pt x="288462" y="366587"/>
                    <a:pt x="282600" y="358932"/>
                  </a:cubicBezTo>
                  <a:lnTo>
                    <a:pt x="263294" y="344523"/>
                  </a:lnTo>
                  <a:lnTo>
                    <a:pt x="253998" y="361546"/>
                  </a:lnTo>
                  <a:lnTo>
                    <a:pt x="255291" y="362163"/>
                  </a:lnTo>
                  <a:cubicBezTo>
                    <a:pt x="256685" y="367214"/>
                    <a:pt x="258079" y="372626"/>
                    <a:pt x="259473" y="378038"/>
                  </a:cubicBezTo>
                  <a:cubicBezTo>
                    <a:pt x="260518" y="381646"/>
                    <a:pt x="262958" y="385976"/>
                    <a:pt x="260867" y="389584"/>
                  </a:cubicBezTo>
                  <a:cubicBezTo>
                    <a:pt x="260518" y="389944"/>
                    <a:pt x="260170" y="389944"/>
                    <a:pt x="259473" y="389944"/>
                  </a:cubicBezTo>
                  <a:cubicBezTo>
                    <a:pt x="255988" y="388140"/>
                    <a:pt x="255640" y="382728"/>
                    <a:pt x="254594" y="379120"/>
                  </a:cubicBezTo>
                  <a:lnTo>
                    <a:pt x="250931" y="367162"/>
                  </a:lnTo>
                  <a:lnTo>
                    <a:pt x="250900" y="367219"/>
                  </a:lnTo>
                  <a:cubicBezTo>
                    <a:pt x="245713" y="371821"/>
                    <a:pt x="239640" y="375242"/>
                    <a:pt x="232617" y="377070"/>
                  </a:cubicBezTo>
                  <a:lnTo>
                    <a:pt x="218618" y="377242"/>
                  </a:lnTo>
                  <a:lnTo>
                    <a:pt x="218711" y="377487"/>
                  </a:lnTo>
                  <a:cubicBezTo>
                    <a:pt x="215594" y="384273"/>
                    <a:pt x="213169" y="391059"/>
                    <a:pt x="211437" y="398203"/>
                  </a:cubicBezTo>
                  <a:cubicBezTo>
                    <a:pt x="210398" y="403561"/>
                    <a:pt x="210052" y="409990"/>
                    <a:pt x="206935" y="413919"/>
                  </a:cubicBezTo>
                  <a:cubicBezTo>
                    <a:pt x="205895" y="415348"/>
                    <a:pt x="204164" y="414991"/>
                    <a:pt x="203817" y="413562"/>
                  </a:cubicBezTo>
                  <a:cubicBezTo>
                    <a:pt x="201393" y="408561"/>
                    <a:pt x="203817" y="401775"/>
                    <a:pt x="205203" y="396774"/>
                  </a:cubicBezTo>
                  <a:lnTo>
                    <a:pt x="213383" y="377306"/>
                  </a:lnTo>
                  <a:lnTo>
                    <a:pt x="208638" y="377364"/>
                  </a:lnTo>
                  <a:cubicBezTo>
                    <a:pt x="196003" y="375028"/>
                    <a:pt x="186075" y="367749"/>
                    <a:pt x="177953" y="358448"/>
                  </a:cubicBezTo>
                  <a:lnTo>
                    <a:pt x="171958" y="349074"/>
                  </a:lnTo>
                  <a:lnTo>
                    <a:pt x="161642" y="358555"/>
                  </a:lnTo>
                  <a:cubicBezTo>
                    <a:pt x="157261" y="362788"/>
                    <a:pt x="152149" y="368433"/>
                    <a:pt x="145577" y="370197"/>
                  </a:cubicBezTo>
                  <a:cubicBezTo>
                    <a:pt x="144116" y="370902"/>
                    <a:pt x="142656" y="369138"/>
                    <a:pt x="143751" y="367727"/>
                  </a:cubicBezTo>
                  <a:cubicBezTo>
                    <a:pt x="146672" y="362788"/>
                    <a:pt x="152149" y="359966"/>
                    <a:pt x="156530" y="356086"/>
                  </a:cubicBezTo>
                  <a:lnTo>
                    <a:pt x="169167" y="344709"/>
                  </a:lnTo>
                  <a:lnTo>
                    <a:pt x="158098" y="327399"/>
                  </a:lnTo>
                  <a:lnTo>
                    <a:pt x="157921" y="327081"/>
                  </a:lnTo>
                  <a:lnTo>
                    <a:pt x="143361" y="335353"/>
                  </a:lnTo>
                  <a:cubicBezTo>
                    <a:pt x="138775" y="337918"/>
                    <a:pt x="134189" y="342314"/>
                    <a:pt x="128897" y="342314"/>
                  </a:cubicBezTo>
                  <a:cubicBezTo>
                    <a:pt x="127839" y="342314"/>
                    <a:pt x="126781" y="341215"/>
                    <a:pt x="127134" y="340116"/>
                  </a:cubicBezTo>
                  <a:cubicBezTo>
                    <a:pt x="129603" y="334621"/>
                    <a:pt x="135247" y="332056"/>
                    <a:pt x="140186" y="329492"/>
                  </a:cubicBezTo>
                  <a:lnTo>
                    <a:pt x="155360" y="322457"/>
                  </a:lnTo>
                  <a:lnTo>
                    <a:pt x="146330" y="306156"/>
                  </a:lnTo>
                  <a:lnTo>
                    <a:pt x="132110" y="313357"/>
                  </a:lnTo>
                  <a:cubicBezTo>
                    <a:pt x="124543" y="315784"/>
                    <a:pt x="116749" y="316426"/>
                    <a:pt x="110768" y="312762"/>
                  </a:cubicBezTo>
                  <a:cubicBezTo>
                    <a:pt x="109680" y="312029"/>
                    <a:pt x="109318" y="310564"/>
                    <a:pt x="110768" y="310198"/>
                  </a:cubicBezTo>
                  <a:cubicBezTo>
                    <a:pt x="116205" y="307633"/>
                    <a:pt x="122368" y="308000"/>
                    <a:pt x="128168" y="306901"/>
                  </a:cubicBezTo>
                  <a:lnTo>
                    <a:pt x="143394" y="300856"/>
                  </a:lnTo>
                  <a:lnTo>
                    <a:pt x="135920" y="287364"/>
                  </a:lnTo>
                  <a:lnTo>
                    <a:pt x="121178" y="291961"/>
                  </a:lnTo>
                  <a:cubicBezTo>
                    <a:pt x="117598" y="294759"/>
                    <a:pt x="115092" y="300006"/>
                    <a:pt x="110438" y="300706"/>
                  </a:cubicBezTo>
                  <a:cubicBezTo>
                    <a:pt x="109722" y="301055"/>
                    <a:pt x="108649" y="300706"/>
                    <a:pt x="108291" y="299656"/>
                  </a:cubicBezTo>
                  <a:cubicBezTo>
                    <a:pt x="106143" y="293710"/>
                    <a:pt x="114376" y="288113"/>
                    <a:pt x="119030" y="285315"/>
                  </a:cubicBezTo>
                  <a:lnTo>
                    <a:pt x="133246" y="282537"/>
                  </a:lnTo>
                  <a:lnTo>
                    <a:pt x="125523" y="268597"/>
                  </a:lnTo>
                  <a:lnTo>
                    <a:pt x="114518" y="273967"/>
                  </a:lnTo>
                  <a:cubicBezTo>
                    <a:pt x="106934" y="276222"/>
                    <a:pt x="99172" y="276222"/>
                    <a:pt x="92926" y="270449"/>
                  </a:cubicBezTo>
                  <a:cubicBezTo>
                    <a:pt x="91856" y="269728"/>
                    <a:pt x="92570" y="268284"/>
                    <a:pt x="93997" y="268284"/>
                  </a:cubicBezTo>
                  <a:cubicBezTo>
                    <a:pt x="100778" y="269006"/>
                    <a:pt x="107558" y="269367"/>
                    <a:pt x="114339" y="267202"/>
                  </a:cubicBezTo>
                  <a:lnTo>
                    <a:pt x="122830" y="263735"/>
                  </a:lnTo>
                  <a:lnTo>
                    <a:pt x="114562" y="248809"/>
                  </a:lnTo>
                  <a:lnTo>
                    <a:pt x="104004" y="255594"/>
                  </a:lnTo>
                  <a:cubicBezTo>
                    <a:pt x="99592" y="259223"/>
                    <a:pt x="95548" y="263940"/>
                    <a:pt x="90034" y="265754"/>
                  </a:cubicBezTo>
                  <a:cubicBezTo>
                    <a:pt x="88563" y="266117"/>
                    <a:pt x="87093" y="265029"/>
                    <a:pt x="87828" y="263577"/>
                  </a:cubicBezTo>
                  <a:cubicBezTo>
                    <a:pt x="90034" y="258134"/>
                    <a:pt x="96284" y="254869"/>
                    <a:pt x="101063" y="251603"/>
                  </a:cubicBezTo>
                  <a:lnTo>
                    <a:pt x="112557" y="245190"/>
                  </a:lnTo>
                  <a:lnTo>
                    <a:pt x="103028" y="227987"/>
                  </a:lnTo>
                  <a:lnTo>
                    <a:pt x="89544" y="226793"/>
                  </a:lnTo>
                  <a:cubicBezTo>
                    <a:pt x="83855" y="227146"/>
                    <a:pt x="77454" y="229615"/>
                    <a:pt x="71764" y="228557"/>
                  </a:cubicBezTo>
                  <a:cubicBezTo>
                    <a:pt x="70698" y="228557"/>
                    <a:pt x="69631" y="226793"/>
                    <a:pt x="70698" y="225735"/>
                  </a:cubicBezTo>
                  <a:cubicBezTo>
                    <a:pt x="75320" y="221148"/>
                    <a:pt x="83144" y="220796"/>
                    <a:pt x="89544" y="220443"/>
                  </a:cubicBezTo>
                  <a:lnTo>
                    <a:pt x="99521" y="222065"/>
                  </a:lnTo>
                  <a:lnTo>
                    <a:pt x="89776" y="205993"/>
                  </a:lnTo>
                  <a:lnTo>
                    <a:pt x="74098" y="208886"/>
                  </a:lnTo>
                  <a:cubicBezTo>
                    <a:pt x="68985" y="210981"/>
                    <a:pt x="64236" y="215522"/>
                    <a:pt x="58392" y="216569"/>
                  </a:cubicBezTo>
                  <a:cubicBezTo>
                    <a:pt x="57661" y="216919"/>
                    <a:pt x="56931" y="215871"/>
                    <a:pt x="56931" y="215522"/>
                  </a:cubicBezTo>
                  <a:cubicBezTo>
                    <a:pt x="57844" y="208711"/>
                    <a:pt x="64601" y="205044"/>
                    <a:pt x="72409" y="202992"/>
                  </a:cubicBezTo>
                  <a:lnTo>
                    <a:pt x="86819" y="201114"/>
                  </a:lnTo>
                  <a:lnTo>
                    <a:pt x="80833" y="191241"/>
                  </a:lnTo>
                  <a:lnTo>
                    <a:pt x="74367" y="179204"/>
                  </a:lnTo>
                  <a:lnTo>
                    <a:pt x="64501" y="185310"/>
                  </a:lnTo>
                  <a:cubicBezTo>
                    <a:pt x="59373" y="187860"/>
                    <a:pt x="53145" y="191504"/>
                    <a:pt x="47649" y="190410"/>
                  </a:cubicBezTo>
                  <a:cubicBezTo>
                    <a:pt x="46184" y="190046"/>
                    <a:pt x="45818" y="188589"/>
                    <a:pt x="46917" y="187131"/>
                  </a:cubicBezTo>
                  <a:cubicBezTo>
                    <a:pt x="50580" y="183852"/>
                    <a:pt x="56808" y="183124"/>
                    <a:pt x="61204" y="180938"/>
                  </a:cubicBezTo>
                  <a:lnTo>
                    <a:pt x="71934" y="174674"/>
                  </a:lnTo>
                  <a:lnTo>
                    <a:pt x="68831" y="168898"/>
                  </a:lnTo>
                  <a:lnTo>
                    <a:pt x="54889" y="165757"/>
                  </a:lnTo>
                  <a:cubicBezTo>
                    <a:pt x="51261" y="166509"/>
                    <a:pt x="47269" y="167637"/>
                    <a:pt x="44003" y="169141"/>
                  </a:cubicBezTo>
                  <a:cubicBezTo>
                    <a:pt x="40738" y="171021"/>
                    <a:pt x="38561" y="173277"/>
                    <a:pt x="34932" y="173653"/>
                  </a:cubicBezTo>
                  <a:cubicBezTo>
                    <a:pt x="33481" y="174029"/>
                    <a:pt x="33118" y="172901"/>
                    <a:pt x="33481" y="171773"/>
                  </a:cubicBezTo>
                  <a:cubicBezTo>
                    <a:pt x="36021" y="163878"/>
                    <a:pt x="49083" y="160870"/>
                    <a:pt x="56341" y="160494"/>
                  </a:cubicBezTo>
                  <a:lnTo>
                    <a:pt x="66008" y="163642"/>
                  </a:lnTo>
                  <a:lnTo>
                    <a:pt x="59455" y="151442"/>
                  </a:lnTo>
                  <a:lnTo>
                    <a:pt x="57176" y="144096"/>
                  </a:lnTo>
                  <a:lnTo>
                    <a:pt x="53014" y="144888"/>
                  </a:lnTo>
                  <a:cubicBezTo>
                    <a:pt x="43860" y="150761"/>
                    <a:pt x="36345" y="165191"/>
                    <a:pt x="24321" y="157674"/>
                  </a:cubicBezTo>
                  <a:cubicBezTo>
                    <a:pt x="23593" y="157316"/>
                    <a:pt x="23957" y="155526"/>
                    <a:pt x="25050" y="155526"/>
                  </a:cubicBezTo>
                  <a:cubicBezTo>
                    <a:pt x="35980" y="154452"/>
                    <a:pt x="43837" y="141499"/>
                    <a:pt x="53845" y="138109"/>
                  </a:cubicBezTo>
                  <a:lnTo>
                    <a:pt x="55344" y="138191"/>
                  </a:lnTo>
                  <a:lnTo>
                    <a:pt x="48397" y="115801"/>
                  </a:lnTo>
                  <a:lnTo>
                    <a:pt x="34417" y="119698"/>
                  </a:lnTo>
                  <a:cubicBezTo>
                    <a:pt x="29366" y="121529"/>
                    <a:pt x="25036" y="124827"/>
                    <a:pt x="20346" y="127757"/>
                  </a:cubicBezTo>
                  <a:cubicBezTo>
                    <a:pt x="14573" y="131054"/>
                    <a:pt x="6636" y="134352"/>
                    <a:pt x="502" y="129955"/>
                  </a:cubicBezTo>
                  <a:cubicBezTo>
                    <a:pt x="-219" y="129223"/>
                    <a:pt x="-219" y="127391"/>
                    <a:pt x="863" y="127391"/>
                  </a:cubicBezTo>
                  <a:cubicBezTo>
                    <a:pt x="10244" y="124460"/>
                    <a:pt x="17099" y="119698"/>
                    <a:pt x="25397" y="115302"/>
                  </a:cubicBezTo>
                  <a:cubicBezTo>
                    <a:pt x="29185" y="113104"/>
                    <a:pt x="33966" y="110814"/>
                    <a:pt x="38836" y="109577"/>
                  </a:cubicBezTo>
                  <a:lnTo>
                    <a:pt x="46618" y="109909"/>
                  </a:lnTo>
                  <a:lnTo>
                    <a:pt x="50881" y="70024"/>
                  </a:lnTo>
                  <a:lnTo>
                    <a:pt x="59152" y="58934"/>
                  </a:lnTo>
                  <a:lnTo>
                    <a:pt x="40023" y="48472"/>
                  </a:lnTo>
                  <a:cubicBezTo>
                    <a:pt x="33606" y="44288"/>
                    <a:pt x="27780" y="39323"/>
                    <a:pt x="24321" y="33253"/>
                  </a:cubicBezTo>
                  <a:cubicBezTo>
                    <a:pt x="23593" y="31782"/>
                    <a:pt x="25777" y="29943"/>
                    <a:pt x="26870" y="30679"/>
                  </a:cubicBezTo>
                  <a:cubicBezTo>
                    <a:pt x="33060" y="33621"/>
                    <a:pt x="37429" y="39139"/>
                    <a:pt x="42891" y="43185"/>
                  </a:cubicBezTo>
                  <a:cubicBezTo>
                    <a:pt x="48716" y="47967"/>
                    <a:pt x="54906" y="52013"/>
                    <a:pt x="61096" y="56059"/>
                  </a:cubicBezTo>
                  <a:lnTo>
                    <a:pt x="60126" y="57627"/>
                  </a:lnTo>
                  <a:lnTo>
                    <a:pt x="71565" y="42289"/>
                  </a:lnTo>
                  <a:lnTo>
                    <a:pt x="86351" y="37260"/>
                  </a:lnTo>
                  <a:lnTo>
                    <a:pt x="85262" y="17521"/>
                  </a:lnTo>
                  <a:cubicBezTo>
                    <a:pt x="84529" y="12090"/>
                    <a:pt x="82331" y="6297"/>
                    <a:pt x="83063" y="866"/>
                  </a:cubicBezTo>
                  <a:cubicBezTo>
                    <a:pt x="83063" y="-220"/>
                    <a:pt x="84162" y="-220"/>
                    <a:pt x="84529" y="504"/>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8" name="Freeform 898">
              <a:extLst>
                <a:ext uri="{FF2B5EF4-FFF2-40B4-BE49-F238E27FC236}">
                  <a16:creationId xmlns:a16="http://schemas.microsoft.com/office/drawing/2014/main" id="{87B7EDC0-84E5-EA42-887F-F77E529F1481}"/>
                </a:ext>
              </a:extLst>
            </p:cNvPr>
            <p:cNvSpPr>
              <a:spLocks/>
            </p:cNvSpPr>
            <p:nvPr/>
          </p:nvSpPr>
          <p:spPr bwMode="auto">
            <a:xfrm>
              <a:off x="10056440" y="6596644"/>
              <a:ext cx="802510" cy="432756"/>
            </a:xfrm>
            <a:custGeom>
              <a:avLst/>
              <a:gdLst/>
              <a:ahLst/>
              <a:cxnLst/>
              <a:rect l="0" t="0" r="r" b="b"/>
              <a:pathLst>
                <a:path w="561934" h="303025">
                  <a:moveTo>
                    <a:pt x="464884" y="256848"/>
                  </a:moveTo>
                  <a:cubicBezTo>
                    <a:pt x="467449" y="264316"/>
                    <a:pt x="470379" y="271783"/>
                    <a:pt x="474409" y="278895"/>
                  </a:cubicBezTo>
                  <a:cubicBezTo>
                    <a:pt x="477340" y="283874"/>
                    <a:pt x="481370" y="288497"/>
                    <a:pt x="481736" y="294542"/>
                  </a:cubicBezTo>
                  <a:cubicBezTo>
                    <a:pt x="481736" y="295964"/>
                    <a:pt x="480271" y="297387"/>
                    <a:pt x="478805" y="296675"/>
                  </a:cubicBezTo>
                  <a:cubicBezTo>
                    <a:pt x="472211" y="293831"/>
                    <a:pt x="469280" y="287430"/>
                    <a:pt x="466350" y="281385"/>
                  </a:cubicBezTo>
                  <a:cubicBezTo>
                    <a:pt x="462686" y="273917"/>
                    <a:pt x="460488" y="266449"/>
                    <a:pt x="459023" y="258271"/>
                  </a:cubicBezTo>
                  <a:cubicBezTo>
                    <a:pt x="458290" y="254715"/>
                    <a:pt x="463419" y="253292"/>
                    <a:pt x="464884" y="256848"/>
                  </a:cubicBezTo>
                  <a:close/>
                  <a:moveTo>
                    <a:pt x="452926" y="222285"/>
                  </a:moveTo>
                  <a:cubicBezTo>
                    <a:pt x="453956" y="221542"/>
                    <a:pt x="455673" y="222285"/>
                    <a:pt x="455673" y="223771"/>
                  </a:cubicBezTo>
                  <a:cubicBezTo>
                    <a:pt x="456359" y="226372"/>
                    <a:pt x="455673" y="228973"/>
                    <a:pt x="454986" y="232317"/>
                  </a:cubicBezTo>
                  <a:cubicBezTo>
                    <a:pt x="453613" y="238633"/>
                    <a:pt x="444002" y="233803"/>
                    <a:pt x="447435" y="228601"/>
                  </a:cubicBezTo>
                  <a:cubicBezTo>
                    <a:pt x="449151" y="226001"/>
                    <a:pt x="450524" y="224143"/>
                    <a:pt x="452926" y="222285"/>
                  </a:cubicBezTo>
                  <a:close/>
                  <a:moveTo>
                    <a:pt x="427220" y="216725"/>
                  </a:moveTo>
                  <a:cubicBezTo>
                    <a:pt x="431937" y="215192"/>
                    <a:pt x="434114" y="223239"/>
                    <a:pt x="429034" y="224772"/>
                  </a:cubicBezTo>
                  <a:cubicBezTo>
                    <a:pt x="423954" y="225921"/>
                    <a:pt x="421777" y="217874"/>
                    <a:pt x="427220" y="216725"/>
                  </a:cubicBezTo>
                  <a:close/>
                  <a:moveTo>
                    <a:pt x="342546" y="215436"/>
                  </a:moveTo>
                  <a:cubicBezTo>
                    <a:pt x="349041" y="213604"/>
                    <a:pt x="351566" y="223862"/>
                    <a:pt x="345072" y="225694"/>
                  </a:cubicBezTo>
                  <a:cubicBezTo>
                    <a:pt x="338577" y="227526"/>
                    <a:pt x="336052" y="217268"/>
                    <a:pt x="342546" y="215436"/>
                  </a:cubicBezTo>
                  <a:close/>
                  <a:moveTo>
                    <a:pt x="311287" y="208337"/>
                  </a:moveTo>
                  <a:cubicBezTo>
                    <a:pt x="315097" y="207254"/>
                    <a:pt x="316621" y="213027"/>
                    <a:pt x="312811" y="214110"/>
                  </a:cubicBezTo>
                  <a:cubicBezTo>
                    <a:pt x="309001" y="214831"/>
                    <a:pt x="307477" y="209058"/>
                    <a:pt x="311287" y="208337"/>
                  </a:cubicBezTo>
                  <a:close/>
                  <a:moveTo>
                    <a:pt x="471758" y="206038"/>
                  </a:moveTo>
                  <a:cubicBezTo>
                    <a:pt x="472117" y="206038"/>
                    <a:pt x="472117" y="206408"/>
                    <a:pt x="472834" y="206408"/>
                  </a:cubicBezTo>
                  <a:cubicBezTo>
                    <a:pt x="478569" y="209001"/>
                    <a:pt x="471758" y="216409"/>
                    <a:pt x="468891" y="211223"/>
                  </a:cubicBezTo>
                  <a:cubicBezTo>
                    <a:pt x="468532" y="211223"/>
                    <a:pt x="468532" y="210853"/>
                    <a:pt x="468532" y="210482"/>
                  </a:cubicBezTo>
                  <a:cubicBezTo>
                    <a:pt x="467815" y="209742"/>
                    <a:pt x="467815" y="208260"/>
                    <a:pt x="468532" y="207519"/>
                  </a:cubicBezTo>
                  <a:cubicBezTo>
                    <a:pt x="468532" y="207149"/>
                    <a:pt x="469249" y="206408"/>
                    <a:pt x="469608" y="206408"/>
                  </a:cubicBezTo>
                  <a:cubicBezTo>
                    <a:pt x="469966" y="206038"/>
                    <a:pt x="471400" y="205667"/>
                    <a:pt x="471758" y="206038"/>
                  </a:cubicBezTo>
                  <a:close/>
                  <a:moveTo>
                    <a:pt x="369843" y="197585"/>
                  </a:moveTo>
                  <a:cubicBezTo>
                    <a:pt x="374198" y="194554"/>
                    <a:pt x="378552" y="202636"/>
                    <a:pt x="372746" y="204320"/>
                  </a:cubicBezTo>
                  <a:cubicBezTo>
                    <a:pt x="368029" y="205330"/>
                    <a:pt x="366215" y="199942"/>
                    <a:pt x="369843" y="197585"/>
                  </a:cubicBezTo>
                  <a:close/>
                  <a:moveTo>
                    <a:pt x="236992" y="193143"/>
                  </a:moveTo>
                  <a:cubicBezTo>
                    <a:pt x="243064" y="191379"/>
                    <a:pt x="245208" y="200904"/>
                    <a:pt x="239492" y="201963"/>
                  </a:cubicBezTo>
                  <a:cubicBezTo>
                    <a:pt x="233420" y="203726"/>
                    <a:pt x="231277" y="194554"/>
                    <a:pt x="236992" y="193143"/>
                  </a:cubicBezTo>
                  <a:close/>
                  <a:moveTo>
                    <a:pt x="426633" y="184095"/>
                  </a:moveTo>
                  <a:cubicBezTo>
                    <a:pt x="430368" y="181854"/>
                    <a:pt x="434104" y="187084"/>
                    <a:pt x="431489" y="190445"/>
                  </a:cubicBezTo>
                  <a:cubicBezTo>
                    <a:pt x="427380" y="194181"/>
                    <a:pt x="421777" y="187084"/>
                    <a:pt x="426633" y="184095"/>
                  </a:cubicBezTo>
                  <a:close/>
                  <a:moveTo>
                    <a:pt x="154589" y="180173"/>
                  </a:moveTo>
                  <a:cubicBezTo>
                    <a:pt x="160450" y="178679"/>
                    <a:pt x="162649" y="187644"/>
                    <a:pt x="156787" y="189512"/>
                  </a:cubicBezTo>
                  <a:cubicBezTo>
                    <a:pt x="151291" y="191006"/>
                    <a:pt x="148727" y="181667"/>
                    <a:pt x="154589" y="180173"/>
                  </a:cubicBezTo>
                  <a:close/>
                  <a:moveTo>
                    <a:pt x="350521" y="177572"/>
                  </a:moveTo>
                  <a:cubicBezTo>
                    <a:pt x="353061" y="177196"/>
                    <a:pt x="355964" y="178512"/>
                    <a:pt x="355601" y="181520"/>
                  </a:cubicBezTo>
                  <a:cubicBezTo>
                    <a:pt x="355601" y="182272"/>
                    <a:pt x="355601" y="183024"/>
                    <a:pt x="355601" y="183400"/>
                  </a:cubicBezTo>
                  <a:cubicBezTo>
                    <a:pt x="354876" y="186784"/>
                    <a:pt x="349796" y="189416"/>
                    <a:pt x="348344" y="185280"/>
                  </a:cubicBezTo>
                  <a:lnTo>
                    <a:pt x="347618" y="183776"/>
                  </a:lnTo>
                  <a:cubicBezTo>
                    <a:pt x="345804" y="180016"/>
                    <a:pt x="347981" y="177948"/>
                    <a:pt x="350521" y="177572"/>
                  </a:cubicBezTo>
                  <a:close/>
                  <a:moveTo>
                    <a:pt x="298124" y="177029"/>
                  </a:moveTo>
                  <a:cubicBezTo>
                    <a:pt x="299712" y="178533"/>
                    <a:pt x="300484" y="181165"/>
                    <a:pt x="298596" y="182857"/>
                  </a:cubicBezTo>
                  <a:cubicBezTo>
                    <a:pt x="298253" y="183233"/>
                    <a:pt x="297909" y="183233"/>
                    <a:pt x="297909" y="183609"/>
                  </a:cubicBezTo>
                  <a:cubicBezTo>
                    <a:pt x="294820" y="186241"/>
                    <a:pt x="290015" y="182857"/>
                    <a:pt x="292074" y="178721"/>
                  </a:cubicBezTo>
                  <a:cubicBezTo>
                    <a:pt x="292418" y="178345"/>
                    <a:pt x="292761" y="178345"/>
                    <a:pt x="292761" y="177969"/>
                  </a:cubicBezTo>
                  <a:cubicBezTo>
                    <a:pt x="294134" y="175149"/>
                    <a:pt x="296537" y="175525"/>
                    <a:pt x="298124" y="177029"/>
                  </a:cubicBezTo>
                  <a:close/>
                  <a:moveTo>
                    <a:pt x="469289" y="168520"/>
                  </a:moveTo>
                  <a:cubicBezTo>
                    <a:pt x="470650" y="169155"/>
                    <a:pt x="470650" y="171694"/>
                    <a:pt x="468949" y="171694"/>
                  </a:cubicBezTo>
                  <a:cubicBezTo>
                    <a:pt x="468269" y="172012"/>
                    <a:pt x="467928" y="172012"/>
                    <a:pt x="467588" y="172012"/>
                  </a:cubicBezTo>
                  <a:cubicBezTo>
                    <a:pt x="466908" y="172012"/>
                    <a:pt x="466227" y="171694"/>
                    <a:pt x="466227" y="171059"/>
                  </a:cubicBezTo>
                  <a:cubicBezTo>
                    <a:pt x="466227" y="170742"/>
                    <a:pt x="466227" y="170424"/>
                    <a:pt x="466227" y="169790"/>
                  </a:cubicBezTo>
                  <a:cubicBezTo>
                    <a:pt x="466227" y="168520"/>
                    <a:pt x="468269" y="167567"/>
                    <a:pt x="469289" y="168520"/>
                  </a:cubicBezTo>
                  <a:close/>
                  <a:moveTo>
                    <a:pt x="231212" y="160253"/>
                  </a:moveTo>
                  <a:cubicBezTo>
                    <a:pt x="233197" y="162049"/>
                    <a:pt x="233935" y="165261"/>
                    <a:pt x="230612" y="167718"/>
                  </a:cubicBezTo>
                  <a:cubicBezTo>
                    <a:pt x="230243" y="168096"/>
                    <a:pt x="229505" y="168852"/>
                    <a:pt x="228766" y="168852"/>
                  </a:cubicBezTo>
                  <a:cubicBezTo>
                    <a:pt x="225813" y="170364"/>
                    <a:pt x="221752" y="167718"/>
                    <a:pt x="222859" y="164317"/>
                  </a:cubicBezTo>
                  <a:cubicBezTo>
                    <a:pt x="223229" y="163183"/>
                    <a:pt x="223967" y="162427"/>
                    <a:pt x="224336" y="161293"/>
                  </a:cubicBezTo>
                  <a:cubicBezTo>
                    <a:pt x="225998" y="158080"/>
                    <a:pt x="229228" y="158458"/>
                    <a:pt x="231212" y="160253"/>
                  </a:cubicBezTo>
                  <a:close/>
                  <a:moveTo>
                    <a:pt x="170704" y="159101"/>
                  </a:moveTo>
                  <a:cubicBezTo>
                    <a:pt x="175218" y="158042"/>
                    <a:pt x="176955" y="165098"/>
                    <a:pt x="172440" y="166156"/>
                  </a:cubicBezTo>
                  <a:cubicBezTo>
                    <a:pt x="167926" y="167214"/>
                    <a:pt x="166190" y="160159"/>
                    <a:pt x="170704" y="159101"/>
                  </a:cubicBezTo>
                  <a:close/>
                  <a:moveTo>
                    <a:pt x="94319" y="148252"/>
                  </a:moveTo>
                  <a:cubicBezTo>
                    <a:pt x="95041" y="148583"/>
                    <a:pt x="95762" y="148914"/>
                    <a:pt x="96123" y="149575"/>
                  </a:cubicBezTo>
                  <a:cubicBezTo>
                    <a:pt x="97205" y="149906"/>
                    <a:pt x="97566" y="150898"/>
                    <a:pt x="96484" y="151560"/>
                  </a:cubicBezTo>
                  <a:cubicBezTo>
                    <a:pt x="95762" y="152221"/>
                    <a:pt x="95041" y="152552"/>
                    <a:pt x="94319" y="153213"/>
                  </a:cubicBezTo>
                  <a:cubicBezTo>
                    <a:pt x="92515" y="154536"/>
                    <a:pt x="89990" y="152552"/>
                    <a:pt x="89990" y="150567"/>
                  </a:cubicBezTo>
                  <a:cubicBezTo>
                    <a:pt x="89990" y="148583"/>
                    <a:pt x="92515" y="146929"/>
                    <a:pt x="94319" y="148252"/>
                  </a:cubicBezTo>
                  <a:close/>
                  <a:moveTo>
                    <a:pt x="456197" y="138992"/>
                  </a:moveTo>
                  <a:cubicBezTo>
                    <a:pt x="456558" y="138992"/>
                    <a:pt x="456919" y="139345"/>
                    <a:pt x="457280" y="139345"/>
                  </a:cubicBezTo>
                  <a:cubicBezTo>
                    <a:pt x="462691" y="143578"/>
                    <a:pt x="456197" y="151339"/>
                    <a:pt x="451146" y="146753"/>
                  </a:cubicBezTo>
                  <a:cubicBezTo>
                    <a:pt x="451146" y="146401"/>
                    <a:pt x="450785" y="146401"/>
                    <a:pt x="450424" y="146048"/>
                  </a:cubicBezTo>
                  <a:cubicBezTo>
                    <a:pt x="447177" y="142520"/>
                    <a:pt x="451867" y="135817"/>
                    <a:pt x="456197" y="138992"/>
                  </a:cubicBezTo>
                  <a:close/>
                  <a:moveTo>
                    <a:pt x="358970" y="133197"/>
                  </a:moveTo>
                  <a:lnTo>
                    <a:pt x="363341" y="134348"/>
                  </a:lnTo>
                  <a:cubicBezTo>
                    <a:pt x="365832" y="135060"/>
                    <a:pt x="365120" y="137553"/>
                    <a:pt x="363341" y="138621"/>
                  </a:cubicBezTo>
                  <a:lnTo>
                    <a:pt x="361444" y="138554"/>
                  </a:lnTo>
                  <a:lnTo>
                    <a:pt x="358970" y="133197"/>
                  </a:lnTo>
                  <a:close/>
                  <a:moveTo>
                    <a:pt x="123894" y="130503"/>
                  </a:moveTo>
                  <a:cubicBezTo>
                    <a:pt x="127636" y="129467"/>
                    <a:pt x="129337" y="135334"/>
                    <a:pt x="125595" y="136369"/>
                  </a:cubicBezTo>
                  <a:cubicBezTo>
                    <a:pt x="121853" y="137059"/>
                    <a:pt x="120152" y="131538"/>
                    <a:pt x="123894" y="130503"/>
                  </a:cubicBezTo>
                  <a:close/>
                  <a:moveTo>
                    <a:pt x="298492" y="129780"/>
                  </a:moveTo>
                  <a:lnTo>
                    <a:pt x="302486" y="130539"/>
                  </a:lnTo>
                  <a:lnTo>
                    <a:pt x="301921" y="133080"/>
                  </a:lnTo>
                  <a:lnTo>
                    <a:pt x="298492" y="129780"/>
                  </a:lnTo>
                  <a:close/>
                  <a:moveTo>
                    <a:pt x="338656" y="127850"/>
                  </a:moveTo>
                  <a:lnTo>
                    <a:pt x="339145" y="127978"/>
                  </a:lnTo>
                  <a:lnTo>
                    <a:pt x="339145" y="132568"/>
                  </a:lnTo>
                  <a:cubicBezTo>
                    <a:pt x="343059" y="133280"/>
                    <a:pt x="347329" y="133992"/>
                    <a:pt x="350887" y="135772"/>
                  </a:cubicBezTo>
                  <a:lnTo>
                    <a:pt x="351791" y="138215"/>
                  </a:lnTo>
                  <a:lnTo>
                    <a:pt x="343059" y="137909"/>
                  </a:lnTo>
                  <a:cubicBezTo>
                    <a:pt x="339501" y="137553"/>
                    <a:pt x="335587" y="136484"/>
                    <a:pt x="331673" y="136484"/>
                  </a:cubicBezTo>
                  <a:cubicBezTo>
                    <a:pt x="328470" y="136128"/>
                    <a:pt x="325268" y="136840"/>
                    <a:pt x="322421" y="137909"/>
                  </a:cubicBezTo>
                  <a:cubicBezTo>
                    <a:pt x="321354" y="141113"/>
                    <a:pt x="322421" y="142538"/>
                    <a:pt x="325268" y="142538"/>
                  </a:cubicBezTo>
                  <a:cubicBezTo>
                    <a:pt x="330605" y="146098"/>
                    <a:pt x="341636" y="147523"/>
                    <a:pt x="348041" y="147167"/>
                  </a:cubicBezTo>
                  <a:cubicBezTo>
                    <a:pt x="350175" y="147167"/>
                    <a:pt x="352310" y="146454"/>
                    <a:pt x="354445" y="145386"/>
                  </a:cubicBezTo>
                  <a:lnTo>
                    <a:pt x="351791" y="138215"/>
                  </a:lnTo>
                  <a:lnTo>
                    <a:pt x="361444" y="138554"/>
                  </a:lnTo>
                  <a:lnTo>
                    <a:pt x="364764" y="145742"/>
                  </a:lnTo>
                  <a:cubicBezTo>
                    <a:pt x="360850" y="159273"/>
                    <a:pt x="341992" y="156425"/>
                    <a:pt x="332029" y="154288"/>
                  </a:cubicBezTo>
                  <a:cubicBezTo>
                    <a:pt x="325980" y="152864"/>
                    <a:pt x="314237" y="151083"/>
                    <a:pt x="310679" y="145030"/>
                  </a:cubicBezTo>
                  <a:cubicBezTo>
                    <a:pt x="307477" y="140045"/>
                    <a:pt x="310323" y="134704"/>
                    <a:pt x="314237" y="131499"/>
                  </a:cubicBezTo>
                  <a:cubicBezTo>
                    <a:pt x="320820" y="126514"/>
                    <a:pt x="329716" y="126336"/>
                    <a:pt x="338656" y="127850"/>
                  </a:cubicBezTo>
                  <a:close/>
                  <a:moveTo>
                    <a:pt x="295634" y="127029"/>
                  </a:moveTo>
                  <a:lnTo>
                    <a:pt x="298492" y="129780"/>
                  </a:lnTo>
                  <a:lnTo>
                    <a:pt x="285676" y="127344"/>
                  </a:lnTo>
                  <a:lnTo>
                    <a:pt x="295634" y="127029"/>
                  </a:lnTo>
                  <a:close/>
                  <a:moveTo>
                    <a:pt x="369132" y="109396"/>
                  </a:moveTo>
                  <a:cubicBezTo>
                    <a:pt x="374686" y="109842"/>
                    <a:pt x="380372" y="112247"/>
                    <a:pt x="385170" y="115276"/>
                  </a:cubicBezTo>
                  <a:cubicBezTo>
                    <a:pt x="389435" y="118127"/>
                    <a:pt x="396188" y="120978"/>
                    <a:pt x="396899" y="127037"/>
                  </a:cubicBezTo>
                  <a:cubicBezTo>
                    <a:pt x="397609" y="131670"/>
                    <a:pt x="393700" y="134521"/>
                    <a:pt x="389790" y="136303"/>
                  </a:cubicBezTo>
                  <a:cubicBezTo>
                    <a:pt x="384637" y="138263"/>
                    <a:pt x="378240" y="138886"/>
                    <a:pt x="372109" y="137995"/>
                  </a:cubicBezTo>
                  <a:lnTo>
                    <a:pt x="358241" y="131619"/>
                  </a:lnTo>
                  <a:lnTo>
                    <a:pt x="358970" y="133197"/>
                  </a:lnTo>
                  <a:lnTo>
                    <a:pt x="339145" y="127978"/>
                  </a:lnTo>
                  <a:lnTo>
                    <a:pt x="339145" y="127939"/>
                  </a:lnTo>
                  <a:lnTo>
                    <a:pt x="355905" y="130191"/>
                  </a:lnTo>
                  <a:lnTo>
                    <a:pt x="352117" y="117415"/>
                  </a:lnTo>
                  <a:lnTo>
                    <a:pt x="354631" y="116108"/>
                  </a:lnTo>
                  <a:lnTo>
                    <a:pt x="356737" y="118484"/>
                  </a:lnTo>
                  <a:lnTo>
                    <a:pt x="362410" y="117089"/>
                  </a:lnTo>
                  <a:lnTo>
                    <a:pt x="362335" y="123072"/>
                  </a:lnTo>
                  <a:cubicBezTo>
                    <a:pt x="364734" y="125255"/>
                    <a:pt x="368466" y="127037"/>
                    <a:pt x="370243" y="127750"/>
                  </a:cubicBezTo>
                  <a:cubicBezTo>
                    <a:pt x="373442" y="128819"/>
                    <a:pt x="382327" y="130957"/>
                    <a:pt x="385526" y="128106"/>
                  </a:cubicBezTo>
                  <a:cubicBezTo>
                    <a:pt x="388013" y="125968"/>
                    <a:pt x="378062" y="120622"/>
                    <a:pt x="375574" y="119197"/>
                  </a:cubicBezTo>
                  <a:cubicBezTo>
                    <a:pt x="372731" y="117949"/>
                    <a:pt x="369443" y="116613"/>
                    <a:pt x="366156" y="116167"/>
                  </a:cubicBezTo>
                  <a:lnTo>
                    <a:pt x="362410" y="117089"/>
                  </a:lnTo>
                  <a:lnTo>
                    <a:pt x="362424" y="115989"/>
                  </a:lnTo>
                  <a:cubicBezTo>
                    <a:pt x="363845" y="114920"/>
                    <a:pt x="363490" y="112782"/>
                    <a:pt x="361713" y="112425"/>
                  </a:cubicBezTo>
                  <a:lnTo>
                    <a:pt x="354631" y="116108"/>
                  </a:lnTo>
                  <a:lnTo>
                    <a:pt x="353894" y="115276"/>
                  </a:lnTo>
                  <a:cubicBezTo>
                    <a:pt x="358159" y="110465"/>
                    <a:pt x="363579" y="108951"/>
                    <a:pt x="369132" y="109396"/>
                  </a:cubicBezTo>
                  <a:close/>
                  <a:moveTo>
                    <a:pt x="234218" y="105114"/>
                  </a:moveTo>
                  <a:cubicBezTo>
                    <a:pt x="241614" y="105750"/>
                    <a:pt x="248920" y="108112"/>
                    <a:pt x="255595" y="111928"/>
                  </a:cubicBezTo>
                  <a:cubicBezTo>
                    <a:pt x="265336" y="117379"/>
                    <a:pt x="272191" y="127918"/>
                    <a:pt x="257038" y="130462"/>
                  </a:cubicBezTo>
                  <a:cubicBezTo>
                    <a:pt x="247657" y="132279"/>
                    <a:pt x="237916" y="130825"/>
                    <a:pt x="228896" y="128645"/>
                  </a:cubicBezTo>
                  <a:cubicBezTo>
                    <a:pt x="222041" y="127191"/>
                    <a:pt x="212299" y="125737"/>
                    <a:pt x="207248" y="120286"/>
                  </a:cubicBezTo>
                  <a:cubicBezTo>
                    <a:pt x="204182" y="116652"/>
                    <a:pt x="204903" y="112201"/>
                    <a:pt x="207113" y="109657"/>
                  </a:cubicBezTo>
                  <a:lnTo>
                    <a:pt x="213070" y="110210"/>
                  </a:lnTo>
                  <a:lnTo>
                    <a:pt x="214103" y="112291"/>
                  </a:lnTo>
                  <a:lnTo>
                    <a:pt x="214339" y="112280"/>
                  </a:lnTo>
                  <a:lnTo>
                    <a:pt x="213382" y="113382"/>
                  </a:lnTo>
                  <a:cubicBezTo>
                    <a:pt x="213743" y="116289"/>
                    <a:pt x="215186" y="117742"/>
                    <a:pt x="218794" y="117742"/>
                  </a:cubicBezTo>
                  <a:cubicBezTo>
                    <a:pt x="221319" y="118469"/>
                    <a:pt x="223484" y="119196"/>
                    <a:pt x="225649" y="119560"/>
                  </a:cubicBezTo>
                  <a:cubicBezTo>
                    <a:pt x="229257" y="120650"/>
                    <a:pt x="232865" y="121740"/>
                    <a:pt x="236473" y="122467"/>
                  </a:cubicBezTo>
                  <a:cubicBezTo>
                    <a:pt x="240441" y="123194"/>
                    <a:pt x="244771" y="123920"/>
                    <a:pt x="249461" y="123920"/>
                  </a:cubicBezTo>
                  <a:cubicBezTo>
                    <a:pt x="252347" y="123920"/>
                    <a:pt x="255595" y="123557"/>
                    <a:pt x="258481" y="122830"/>
                  </a:cubicBezTo>
                  <a:cubicBezTo>
                    <a:pt x="258481" y="122467"/>
                    <a:pt x="258481" y="122103"/>
                    <a:pt x="257399" y="121740"/>
                  </a:cubicBezTo>
                  <a:cubicBezTo>
                    <a:pt x="255595" y="116289"/>
                    <a:pt x="241884" y="112291"/>
                    <a:pt x="236833" y="111201"/>
                  </a:cubicBezTo>
                  <a:lnTo>
                    <a:pt x="214339" y="112280"/>
                  </a:lnTo>
                  <a:lnTo>
                    <a:pt x="215907" y="110474"/>
                  </a:lnTo>
                  <a:lnTo>
                    <a:pt x="213070" y="110210"/>
                  </a:lnTo>
                  <a:lnTo>
                    <a:pt x="212299" y="108657"/>
                  </a:lnTo>
                  <a:cubicBezTo>
                    <a:pt x="219335" y="105568"/>
                    <a:pt x="226821" y="104478"/>
                    <a:pt x="234218" y="105114"/>
                  </a:cubicBezTo>
                  <a:close/>
                  <a:moveTo>
                    <a:pt x="152119" y="104283"/>
                  </a:moveTo>
                  <a:cubicBezTo>
                    <a:pt x="154283" y="102479"/>
                    <a:pt x="157530" y="103923"/>
                    <a:pt x="157530" y="106809"/>
                  </a:cubicBezTo>
                  <a:cubicBezTo>
                    <a:pt x="157891" y="108974"/>
                    <a:pt x="156448" y="110056"/>
                    <a:pt x="154283" y="110056"/>
                  </a:cubicBezTo>
                  <a:cubicBezTo>
                    <a:pt x="151397" y="110056"/>
                    <a:pt x="150315" y="106448"/>
                    <a:pt x="152119" y="104283"/>
                  </a:cubicBezTo>
                  <a:close/>
                  <a:moveTo>
                    <a:pt x="307634" y="103945"/>
                  </a:moveTo>
                  <a:cubicBezTo>
                    <a:pt x="317651" y="102479"/>
                    <a:pt x="330887" y="103945"/>
                    <a:pt x="332318" y="116767"/>
                  </a:cubicBezTo>
                  <a:cubicBezTo>
                    <a:pt x="334107" y="130688"/>
                    <a:pt x="315504" y="129589"/>
                    <a:pt x="307276" y="127391"/>
                  </a:cubicBezTo>
                  <a:cubicBezTo>
                    <a:pt x="300121" y="125925"/>
                    <a:pt x="283665" y="116034"/>
                    <a:pt x="293324" y="107242"/>
                  </a:cubicBezTo>
                  <a:cubicBezTo>
                    <a:pt x="295292" y="105044"/>
                    <a:pt x="298332" y="104311"/>
                    <a:pt x="301552" y="104219"/>
                  </a:cubicBezTo>
                  <a:lnTo>
                    <a:pt x="307687" y="104763"/>
                  </a:lnTo>
                  <a:lnTo>
                    <a:pt x="307992" y="109440"/>
                  </a:lnTo>
                  <a:cubicBezTo>
                    <a:pt x="309959" y="109623"/>
                    <a:pt x="313894" y="110081"/>
                    <a:pt x="317293" y="111226"/>
                  </a:cubicBezTo>
                  <a:lnTo>
                    <a:pt x="319716" y="113579"/>
                  </a:lnTo>
                  <a:lnTo>
                    <a:pt x="307634" y="113103"/>
                  </a:lnTo>
                  <a:cubicBezTo>
                    <a:pt x="306561" y="112737"/>
                    <a:pt x="299763" y="112371"/>
                    <a:pt x="299406" y="113470"/>
                  </a:cubicBezTo>
                  <a:cubicBezTo>
                    <a:pt x="299048" y="115301"/>
                    <a:pt x="305487" y="117499"/>
                    <a:pt x="306561" y="118232"/>
                  </a:cubicBezTo>
                  <a:cubicBezTo>
                    <a:pt x="309780" y="118965"/>
                    <a:pt x="323375" y="121896"/>
                    <a:pt x="323375" y="117133"/>
                  </a:cubicBezTo>
                  <a:lnTo>
                    <a:pt x="319716" y="113579"/>
                  </a:lnTo>
                  <a:lnTo>
                    <a:pt x="326237" y="113836"/>
                  </a:lnTo>
                  <a:cubicBezTo>
                    <a:pt x="327668" y="113470"/>
                    <a:pt x="328383" y="111638"/>
                    <a:pt x="327310" y="110905"/>
                  </a:cubicBezTo>
                  <a:cubicBezTo>
                    <a:pt x="322659" y="106875"/>
                    <a:pt x="316220" y="105776"/>
                    <a:pt x="310854" y="105044"/>
                  </a:cubicBezTo>
                  <a:lnTo>
                    <a:pt x="307687" y="104763"/>
                  </a:lnTo>
                  <a:lnTo>
                    <a:pt x="307634" y="103945"/>
                  </a:lnTo>
                  <a:close/>
                  <a:moveTo>
                    <a:pt x="407324" y="103528"/>
                  </a:moveTo>
                  <a:lnTo>
                    <a:pt x="415946" y="123877"/>
                  </a:lnTo>
                  <a:cubicBezTo>
                    <a:pt x="417426" y="131914"/>
                    <a:pt x="417596" y="140586"/>
                    <a:pt x="417056" y="148839"/>
                  </a:cubicBezTo>
                  <a:lnTo>
                    <a:pt x="415544" y="159585"/>
                  </a:lnTo>
                  <a:lnTo>
                    <a:pt x="423571" y="155869"/>
                  </a:lnTo>
                  <a:cubicBezTo>
                    <a:pt x="432132" y="145570"/>
                    <a:pt x="428424" y="130087"/>
                    <a:pt x="419729" y="116903"/>
                  </a:cubicBezTo>
                  <a:lnTo>
                    <a:pt x="407324" y="103528"/>
                  </a:lnTo>
                  <a:close/>
                  <a:moveTo>
                    <a:pt x="396639" y="97150"/>
                  </a:moveTo>
                  <a:lnTo>
                    <a:pt x="406181" y="102296"/>
                  </a:lnTo>
                  <a:lnTo>
                    <a:pt x="403854" y="99787"/>
                  </a:lnTo>
                  <a:lnTo>
                    <a:pt x="403241" y="98161"/>
                  </a:lnTo>
                  <a:lnTo>
                    <a:pt x="396639" y="97150"/>
                  </a:lnTo>
                  <a:close/>
                  <a:moveTo>
                    <a:pt x="99466" y="96075"/>
                  </a:moveTo>
                  <a:cubicBezTo>
                    <a:pt x="103844" y="94542"/>
                    <a:pt x="105528" y="102589"/>
                    <a:pt x="101150" y="104122"/>
                  </a:cubicBezTo>
                  <a:cubicBezTo>
                    <a:pt x="96772" y="105271"/>
                    <a:pt x="94752" y="97224"/>
                    <a:pt x="99466" y="96075"/>
                  </a:cubicBezTo>
                  <a:close/>
                  <a:moveTo>
                    <a:pt x="247515" y="95958"/>
                  </a:moveTo>
                  <a:lnTo>
                    <a:pt x="247308" y="98113"/>
                  </a:lnTo>
                  <a:lnTo>
                    <a:pt x="246102" y="96652"/>
                  </a:lnTo>
                  <a:lnTo>
                    <a:pt x="247515" y="95958"/>
                  </a:lnTo>
                  <a:close/>
                  <a:moveTo>
                    <a:pt x="247605" y="95914"/>
                  </a:moveTo>
                  <a:lnTo>
                    <a:pt x="247515" y="95958"/>
                  </a:lnTo>
                  <a:lnTo>
                    <a:pt x="247519" y="95917"/>
                  </a:lnTo>
                  <a:lnTo>
                    <a:pt x="247605" y="95914"/>
                  </a:lnTo>
                  <a:close/>
                  <a:moveTo>
                    <a:pt x="259298" y="90169"/>
                  </a:moveTo>
                  <a:cubicBezTo>
                    <a:pt x="264169" y="89480"/>
                    <a:pt x="269305" y="90215"/>
                    <a:pt x="274087" y="92238"/>
                  </a:cubicBezTo>
                  <a:cubicBezTo>
                    <a:pt x="278692" y="94445"/>
                    <a:pt x="284714" y="98124"/>
                    <a:pt x="285423" y="103641"/>
                  </a:cubicBezTo>
                  <a:cubicBezTo>
                    <a:pt x="286486" y="108423"/>
                    <a:pt x="283297" y="111733"/>
                    <a:pt x="279401" y="113940"/>
                  </a:cubicBezTo>
                  <a:cubicBezTo>
                    <a:pt x="270899" y="117986"/>
                    <a:pt x="252479" y="115412"/>
                    <a:pt x="246457" y="106952"/>
                  </a:cubicBezTo>
                  <a:lnTo>
                    <a:pt x="247308" y="98113"/>
                  </a:lnTo>
                  <a:lnTo>
                    <a:pt x="248228" y="99227"/>
                  </a:lnTo>
                  <a:lnTo>
                    <a:pt x="259563" y="97037"/>
                  </a:lnTo>
                  <a:lnTo>
                    <a:pt x="259563" y="98491"/>
                  </a:lnTo>
                  <a:cubicBezTo>
                    <a:pt x="258146" y="99227"/>
                    <a:pt x="254250" y="99227"/>
                    <a:pt x="253541" y="100698"/>
                  </a:cubicBezTo>
                  <a:cubicBezTo>
                    <a:pt x="252124" y="102905"/>
                    <a:pt x="255667" y="104009"/>
                    <a:pt x="257438" y="104377"/>
                  </a:cubicBezTo>
                  <a:cubicBezTo>
                    <a:pt x="260626" y="105848"/>
                    <a:pt x="264169" y="106584"/>
                    <a:pt x="267357" y="106952"/>
                  </a:cubicBezTo>
                  <a:cubicBezTo>
                    <a:pt x="269128" y="106952"/>
                    <a:pt x="274796" y="107687"/>
                    <a:pt x="275858" y="106584"/>
                  </a:cubicBezTo>
                  <a:cubicBezTo>
                    <a:pt x="280464" y="100698"/>
                    <a:pt x="265940" y="96652"/>
                    <a:pt x="263460" y="96284"/>
                  </a:cubicBezTo>
                  <a:lnTo>
                    <a:pt x="259563" y="97037"/>
                  </a:lnTo>
                  <a:lnTo>
                    <a:pt x="259563" y="95549"/>
                  </a:lnTo>
                  <a:lnTo>
                    <a:pt x="247605" y="95914"/>
                  </a:lnTo>
                  <a:lnTo>
                    <a:pt x="259298" y="90169"/>
                  </a:lnTo>
                  <a:close/>
                  <a:moveTo>
                    <a:pt x="138496" y="81048"/>
                  </a:moveTo>
                  <a:cubicBezTo>
                    <a:pt x="141319" y="80254"/>
                    <a:pt x="142024" y="84620"/>
                    <a:pt x="139555" y="85414"/>
                  </a:cubicBezTo>
                  <a:cubicBezTo>
                    <a:pt x="137085" y="86207"/>
                    <a:pt x="136027" y="81842"/>
                    <a:pt x="138496" y="81048"/>
                  </a:cubicBezTo>
                  <a:close/>
                  <a:moveTo>
                    <a:pt x="183245" y="69729"/>
                  </a:moveTo>
                  <a:lnTo>
                    <a:pt x="192327" y="92124"/>
                  </a:lnTo>
                  <a:cubicBezTo>
                    <a:pt x="194619" y="101499"/>
                    <a:pt x="196057" y="111145"/>
                    <a:pt x="198574" y="121782"/>
                  </a:cubicBezTo>
                  <a:cubicBezTo>
                    <a:pt x="202169" y="137287"/>
                    <a:pt x="196417" y="133682"/>
                    <a:pt x="216549" y="139451"/>
                  </a:cubicBezTo>
                  <a:cubicBezTo>
                    <a:pt x="232008" y="143778"/>
                    <a:pt x="249624" y="144139"/>
                    <a:pt x="265083" y="146302"/>
                  </a:cubicBezTo>
                  <a:lnTo>
                    <a:pt x="276457" y="148006"/>
                  </a:lnTo>
                  <a:lnTo>
                    <a:pt x="267995" y="144307"/>
                  </a:lnTo>
                  <a:cubicBezTo>
                    <a:pt x="263656" y="140843"/>
                    <a:pt x="261006" y="136193"/>
                    <a:pt x="263747" y="130904"/>
                  </a:cubicBezTo>
                  <a:cubicBezTo>
                    <a:pt x="266671" y="125434"/>
                    <a:pt x="274711" y="126163"/>
                    <a:pt x="279462" y="126163"/>
                  </a:cubicBezTo>
                  <a:lnTo>
                    <a:pt x="285676" y="127344"/>
                  </a:lnTo>
                  <a:lnTo>
                    <a:pt x="276904" y="127622"/>
                  </a:lnTo>
                  <a:cubicBezTo>
                    <a:pt x="274345" y="128716"/>
                    <a:pt x="275442" y="132363"/>
                    <a:pt x="278366" y="131998"/>
                  </a:cubicBezTo>
                  <a:cubicBezTo>
                    <a:pt x="280010" y="131816"/>
                    <a:pt x="285675" y="131816"/>
                    <a:pt x="290792" y="132591"/>
                  </a:cubicBezTo>
                  <a:lnTo>
                    <a:pt x="292690" y="133680"/>
                  </a:lnTo>
                  <a:lnTo>
                    <a:pt x="278366" y="133457"/>
                  </a:lnTo>
                  <a:cubicBezTo>
                    <a:pt x="276904" y="133457"/>
                    <a:pt x="270325" y="133457"/>
                    <a:pt x="269960" y="134916"/>
                  </a:cubicBezTo>
                  <a:cubicBezTo>
                    <a:pt x="269594" y="136010"/>
                    <a:pt x="271787" y="138198"/>
                    <a:pt x="272153" y="138928"/>
                  </a:cubicBezTo>
                  <a:cubicBezTo>
                    <a:pt x="274711" y="141116"/>
                    <a:pt x="278366" y="142575"/>
                    <a:pt x="281289" y="143304"/>
                  </a:cubicBezTo>
                  <a:cubicBezTo>
                    <a:pt x="284579" y="143669"/>
                    <a:pt x="287868" y="143669"/>
                    <a:pt x="291157" y="142939"/>
                  </a:cubicBezTo>
                  <a:cubicBezTo>
                    <a:pt x="293350" y="142575"/>
                    <a:pt x="299563" y="140022"/>
                    <a:pt x="299928" y="137834"/>
                  </a:cubicBezTo>
                  <a:lnTo>
                    <a:pt x="292690" y="133680"/>
                  </a:lnTo>
                  <a:lnTo>
                    <a:pt x="301756" y="133822"/>
                  </a:lnTo>
                  <a:lnTo>
                    <a:pt x="301921" y="133080"/>
                  </a:lnTo>
                  <a:lnTo>
                    <a:pt x="307238" y="138198"/>
                  </a:lnTo>
                  <a:cubicBezTo>
                    <a:pt x="306689" y="143304"/>
                    <a:pt x="302395" y="146586"/>
                    <a:pt x="297279" y="148501"/>
                  </a:cubicBezTo>
                  <a:lnTo>
                    <a:pt x="288247" y="149773"/>
                  </a:lnTo>
                  <a:lnTo>
                    <a:pt x="351725" y="159283"/>
                  </a:lnTo>
                  <a:cubicBezTo>
                    <a:pt x="365746" y="161447"/>
                    <a:pt x="386597" y="168658"/>
                    <a:pt x="400618" y="166495"/>
                  </a:cubicBezTo>
                  <a:lnTo>
                    <a:pt x="406186" y="163917"/>
                  </a:lnTo>
                  <a:lnTo>
                    <a:pt x="408437" y="124785"/>
                  </a:lnTo>
                  <a:cubicBezTo>
                    <a:pt x="406616" y="117884"/>
                    <a:pt x="403430" y="112617"/>
                    <a:pt x="399379" y="108031"/>
                  </a:cubicBezTo>
                  <a:lnTo>
                    <a:pt x="385168" y="95393"/>
                  </a:lnTo>
                  <a:lnTo>
                    <a:pt x="320019" y="85418"/>
                  </a:lnTo>
                  <a:lnTo>
                    <a:pt x="319508" y="86023"/>
                  </a:lnTo>
                  <a:lnTo>
                    <a:pt x="315877" y="84784"/>
                  </a:lnTo>
                  <a:lnTo>
                    <a:pt x="285402" y="80118"/>
                  </a:lnTo>
                  <a:lnTo>
                    <a:pt x="183245" y="69729"/>
                  </a:lnTo>
                  <a:close/>
                  <a:moveTo>
                    <a:pt x="120530" y="66729"/>
                  </a:moveTo>
                  <a:cubicBezTo>
                    <a:pt x="84770" y="70521"/>
                    <a:pt x="53155" y="88118"/>
                    <a:pt x="61783" y="134235"/>
                  </a:cubicBezTo>
                  <a:cubicBezTo>
                    <a:pt x="70052" y="178823"/>
                    <a:pt x="113913" y="192847"/>
                    <a:pt x="152021" y="201477"/>
                  </a:cubicBezTo>
                  <a:cubicBezTo>
                    <a:pt x="224284" y="218018"/>
                    <a:pt x="299063" y="222693"/>
                    <a:pt x="371686" y="235278"/>
                  </a:cubicBezTo>
                  <a:cubicBezTo>
                    <a:pt x="412671" y="242470"/>
                    <a:pt x="490326" y="263325"/>
                    <a:pt x="495000" y="198600"/>
                  </a:cubicBezTo>
                  <a:cubicBezTo>
                    <a:pt x="496797" y="174329"/>
                    <a:pt x="486012" y="154551"/>
                    <a:pt x="469834" y="138954"/>
                  </a:cubicBezTo>
                  <a:lnTo>
                    <a:pt x="432229" y="116358"/>
                  </a:lnTo>
                  <a:lnTo>
                    <a:pt x="439535" y="131879"/>
                  </a:lnTo>
                  <a:cubicBezTo>
                    <a:pt x="443670" y="150900"/>
                    <a:pt x="439266" y="171363"/>
                    <a:pt x="422189" y="179115"/>
                  </a:cubicBezTo>
                  <a:cubicBezTo>
                    <a:pt x="413201" y="183082"/>
                    <a:pt x="393788" y="176952"/>
                    <a:pt x="385519" y="175509"/>
                  </a:cubicBezTo>
                  <a:cubicBezTo>
                    <a:pt x="365027" y="172625"/>
                    <a:pt x="344894" y="169019"/>
                    <a:pt x="324402" y="165774"/>
                  </a:cubicBezTo>
                  <a:cubicBezTo>
                    <a:pt x="279823" y="158923"/>
                    <a:pt x="235603" y="151350"/>
                    <a:pt x="191024" y="143778"/>
                  </a:cubicBezTo>
                  <a:cubicBezTo>
                    <a:pt x="188867" y="143417"/>
                    <a:pt x="188148" y="140893"/>
                    <a:pt x="188507" y="139090"/>
                  </a:cubicBezTo>
                  <a:cubicBezTo>
                    <a:pt x="191024" y="125749"/>
                    <a:pt x="190934" y="113669"/>
                    <a:pt x="188687" y="101950"/>
                  </a:cubicBezTo>
                  <a:lnTo>
                    <a:pt x="176686" y="69062"/>
                  </a:lnTo>
                  <a:lnTo>
                    <a:pt x="156336" y="66993"/>
                  </a:lnTo>
                  <a:cubicBezTo>
                    <a:pt x="144831" y="65734"/>
                    <a:pt x="132450" y="65465"/>
                    <a:pt x="120530" y="66729"/>
                  </a:cubicBezTo>
                  <a:close/>
                  <a:moveTo>
                    <a:pt x="301005" y="16245"/>
                  </a:moveTo>
                  <a:cubicBezTo>
                    <a:pt x="301738" y="15167"/>
                    <a:pt x="303936" y="15526"/>
                    <a:pt x="303936" y="17323"/>
                  </a:cubicBezTo>
                  <a:cubicBezTo>
                    <a:pt x="302837" y="34936"/>
                    <a:pt x="293678" y="52189"/>
                    <a:pt x="287084" y="68723"/>
                  </a:cubicBezTo>
                  <a:cubicBezTo>
                    <a:pt x="285619" y="71958"/>
                    <a:pt x="280490" y="70880"/>
                    <a:pt x="281589" y="67285"/>
                  </a:cubicBezTo>
                  <a:cubicBezTo>
                    <a:pt x="286718" y="50392"/>
                    <a:pt x="290381" y="30982"/>
                    <a:pt x="301005" y="16245"/>
                  </a:cubicBezTo>
                  <a:close/>
                  <a:moveTo>
                    <a:pt x="157706" y="372"/>
                  </a:moveTo>
                  <a:cubicBezTo>
                    <a:pt x="159567" y="-708"/>
                    <a:pt x="161055" y="732"/>
                    <a:pt x="160683" y="2531"/>
                  </a:cubicBezTo>
                  <a:cubicBezTo>
                    <a:pt x="159194" y="11170"/>
                    <a:pt x="152497" y="18729"/>
                    <a:pt x="149893" y="27368"/>
                  </a:cubicBezTo>
                  <a:lnTo>
                    <a:pt x="145306" y="53361"/>
                  </a:lnTo>
                  <a:lnTo>
                    <a:pt x="183682" y="57072"/>
                  </a:lnTo>
                  <a:lnTo>
                    <a:pt x="192701" y="37089"/>
                  </a:lnTo>
                  <a:cubicBezTo>
                    <a:pt x="192701" y="30985"/>
                    <a:pt x="190108" y="25239"/>
                    <a:pt x="189737" y="19135"/>
                  </a:cubicBezTo>
                  <a:cubicBezTo>
                    <a:pt x="189737" y="12313"/>
                    <a:pt x="191960" y="4413"/>
                    <a:pt x="200109" y="4413"/>
                  </a:cubicBezTo>
                  <a:cubicBezTo>
                    <a:pt x="201220" y="4054"/>
                    <a:pt x="202331" y="5849"/>
                    <a:pt x="201220" y="6567"/>
                  </a:cubicBezTo>
                  <a:cubicBezTo>
                    <a:pt x="193812" y="17340"/>
                    <a:pt x="198257" y="27035"/>
                    <a:pt x="196775" y="38884"/>
                  </a:cubicBezTo>
                  <a:lnTo>
                    <a:pt x="187494" y="57441"/>
                  </a:lnTo>
                  <a:lnTo>
                    <a:pt x="204466" y="59082"/>
                  </a:lnTo>
                  <a:lnTo>
                    <a:pt x="238461" y="64361"/>
                  </a:lnTo>
                  <a:lnTo>
                    <a:pt x="244404" y="42266"/>
                  </a:lnTo>
                  <a:cubicBezTo>
                    <a:pt x="246536" y="32535"/>
                    <a:pt x="247602" y="22444"/>
                    <a:pt x="251157" y="13433"/>
                  </a:cubicBezTo>
                  <a:cubicBezTo>
                    <a:pt x="251867" y="11992"/>
                    <a:pt x="254355" y="12713"/>
                    <a:pt x="254355" y="13794"/>
                  </a:cubicBezTo>
                  <a:cubicBezTo>
                    <a:pt x="256132" y="23885"/>
                    <a:pt x="254533" y="34697"/>
                    <a:pt x="251556" y="45239"/>
                  </a:cubicBezTo>
                  <a:lnTo>
                    <a:pt x="244137" y="65242"/>
                  </a:lnTo>
                  <a:lnTo>
                    <a:pt x="278571" y="70589"/>
                  </a:lnTo>
                  <a:lnTo>
                    <a:pt x="320010" y="75722"/>
                  </a:lnTo>
                  <a:lnTo>
                    <a:pt x="330228" y="64468"/>
                  </a:lnTo>
                  <a:cubicBezTo>
                    <a:pt x="332772" y="58006"/>
                    <a:pt x="333499" y="50595"/>
                    <a:pt x="333317" y="43365"/>
                  </a:cubicBezTo>
                  <a:cubicBezTo>
                    <a:pt x="333317" y="34688"/>
                    <a:pt x="328593" y="23481"/>
                    <a:pt x="335134" y="16613"/>
                  </a:cubicBezTo>
                  <a:cubicBezTo>
                    <a:pt x="336588" y="15167"/>
                    <a:pt x="338768" y="15528"/>
                    <a:pt x="340221" y="16613"/>
                  </a:cubicBezTo>
                  <a:cubicBezTo>
                    <a:pt x="340585" y="16974"/>
                    <a:pt x="340948" y="16974"/>
                    <a:pt x="341312" y="17697"/>
                  </a:cubicBezTo>
                  <a:cubicBezTo>
                    <a:pt x="342038" y="18059"/>
                    <a:pt x="342038" y="19143"/>
                    <a:pt x="341675" y="19866"/>
                  </a:cubicBezTo>
                  <a:cubicBezTo>
                    <a:pt x="337678" y="24928"/>
                    <a:pt x="340948" y="36857"/>
                    <a:pt x="340948" y="43365"/>
                  </a:cubicBezTo>
                  <a:cubicBezTo>
                    <a:pt x="340948" y="49872"/>
                    <a:pt x="340585" y="56741"/>
                    <a:pt x="338768" y="63248"/>
                  </a:cubicBezTo>
                  <a:lnTo>
                    <a:pt x="327441" y="76643"/>
                  </a:lnTo>
                  <a:lnTo>
                    <a:pt x="347508" y="79129"/>
                  </a:lnTo>
                  <a:lnTo>
                    <a:pt x="375600" y="85618"/>
                  </a:lnTo>
                  <a:lnTo>
                    <a:pt x="373101" y="65746"/>
                  </a:lnTo>
                  <a:cubicBezTo>
                    <a:pt x="373668" y="56644"/>
                    <a:pt x="376549" y="48131"/>
                    <a:pt x="383709" y="43240"/>
                  </a:cubicBezTo>
                  <a:cubicBezTo>
                    <a:pt x="384756" y="42154"/>
                    <a:pt x="386503" y="43603"/>
                    <a:pt x="386503" y="45052"/>
                  </a:cubicBezTo>
                  <a:cubicBezTo>
                    <a:pt x="386503" y="51935"/>
                    <a:pt x="384058" y="58455"/>
                    <a:pt x="382661" y="64976"/>
                  </a:cubicBezTo>
                  <a:lnTo>
                    <a:pt x="382661" y="87250"/>
                  </a:lnTo>
                  <a:lnTo>
                    <a:pt x="407701" y="93034"/>
                  </a:lnTo>
                  <a:lnTo>
                    <a:pt x="406626" y="85017"/>
                  </a:lnTo>
                  <a:cubicBezTo>
                    <a:pt x="407712" y="72078"/>
                    <a:pt x="413506" y="59857"/>
                    <a:pt x="420747" y="49433"/>
                  </a:cubicBezTo>
                  <a:cubicBezTo>
                    <a:pt x="422557" y="46917"/>
                    <a:pt x="426178" y="49074"/>
                    <a:pt x="425092" y="51949"/>
                  </a:cubicBezTo>
                  <a:cubicBezTo>
                    <a:pt x="421471" y="60216"/>
                    <a:pt x="418575" y="68843"/>
                    <a:pt x="416764" y="77829"/>
                  </a:cubicBezTo>
                  <a:cubicBezTo>
                    <a:pt x="416040" y="81782"/>
                    <a:pt x="414954" y="85736"/>
                    <a:pt x="415316" y="89690"/>
                  </a:cubicBezTo>
                  <a:lnTo>
                    <a:pt x="415725" y="90650"/>
                  </a:lnTo>
                  <a:lnTo>
                    <a:pt x="416266" y="90366"/>
                  </a:lnTo>
                  <a:lnTo>
                    <a:pt x="439796" y="103031"/>
                  </a:lnTo>
                  <a:lnTo>
                    <a:pt x="443826" y="84241"/>
                  </a:lnTo>
                  <a:cubicBezTo>
                    <a:pt x="448060" y="76200"/>
                    <a:pt x="455821" y="67064"/>
                    <a:pt x="464993" y="66333"/>
                  </a:cubicBezTo>
                  <a:cubicBezTo>
                    <a:pt x="466757" y="65967"/>
                    <a:pt x="467462" y="68160"/>
                    <a:pt x="466757" y="69256"/>
                  </a:cubicBezTo>
                  <a:cubicBezTo>
                    <a:pt x="462876" y="76200"/>
                    <a:pt x="455821" y="81682"/>
                    <a:pt x="451235" y="88626"/>
                  </a:cubicBezTo>
                  <a:lnTo>
                    <a:pt x="444980" y="105822"/>
                  </a:lnTo>
                  <a:lnTo>
                    <a:pt x="459104" y="113424"/>
                  </a:lnTo>
                  <a:lnTo>
                    <a:pt x="462200" y="116420"/>
                  </a:lnTo>
                  <a:lnTo>
                    <a:pt x="480628" y="93263"/>
                  </a:lnTo>
                  <a:cubicBezTo>
                    <a:pt x="488464" y="85817"/>
                    <a:pt x="497381" y="79695"/>
                    <a:pt x="507289" y="75858"/>
                  </a:cubicBezTo>
                  <a:cubicBezTo>
                    <a:pt x="508370" y="75492"/>
                    <a:pt x="508730" y="77320"/>
                    <a:pt x="508370" y="78051"/>
                  </a:cubicBezTo>
                  <a:lnTo>
                    <a:pt x="467185" y="121245"/>
                  </a:lnTo>
                  <a:lnTo>
                    <a:pt x="473913" y="127757"/>
                  </a:lnTo>
                  <a:lnTo>
                    <a:pt x="495059" y="115497"/>
                  </a:lnTo>
                  <a:cubicBezTo>
                    <a:pt x="499360" y="111116"/>
                    <a:pt x="501511" y="103448"/>
                    <a:pt x="507605" y="101257"/>
                  </a:cubicBezTo>
                  <a:cubicBezTo>
                    <a:pt x="508322" y="100892"/>
                    <a:pt x="509398" y="101622"/>
                    <a:pt x="509756" y="102353"/>
                  </a:cubicBezTo>
                  <a:cubicBezTo>
                    <a:pt x="511907" y="109655"/>
                    <a:pt x="503304" y="118418"/>
                    <a:pt x="498285" y="122799"/>
                  </a:cubicBezTo>
                  <a:lnTo>
                    <a:pt x="479246" y="132917"/>
                  </a:lnTo>
                  <a:lnTo>
                    <a:pt x="488059" y="141447"/>
                  </a:lnTo>
                  <a:lnTo>
                    <a:pt x="494511" y="155924"/>
                  </a:lnTo>
                  <a:lnTo>
                    <a:pt x="526673" y="146239"/>
                  </a:lnTo>
                  <a:cubicBezTo>
                    <a:pt x="539882" y="146101"/>
                    <a:pt x="552821" y="149966"/>
                    <a:pt x="561268" y="159353"/>
                  </a:cubicBezTo>
                  <a:cubicBezTo>
                    <a:pt x="562706" y="160826"/>
                    <a:pt x="561628" y="163034"/>
                    <a:pt x="559830" y="162666"/>
                  </a:cubicBezTo>
                  <a:cubicBezTo>
                    <a:pt x="548328" y="159721"/>
                    <a:pt x="538624" y="154200"/>
                    <a:pt x="526762" y="153463"/>
                  </a:cubicBezTo>
                  <a:lnTo>
                    <a:pt x="497354" y="162302"/>
                  </a:lnTo>
                  <a:lnTo>
                    <a:pt x="506913" y="183751"/>
                  </a:lnTo>
                  <a:lnTo>
                    <a:pt x="510677" y="182016"/>
                  </a:lnTo>
                  <a:cubicBezTo>
                    <a:pt x="517027" y="184465"/>
                    <a:pt x="523377" y="186913"/>
                    <a:pt x="529727" y="189711"/>
                  </a:cubicBezTo>
                  <a:cubicBezTo>
                    <a:pt x="533961" y="191460"/>
                    <a:pt x="540311" y="192160"/>
                    <a:pt x="541722" y="196707"/>
                  </a:cubicBezTo>
                  <a:cubicBezTo>
                    <a:pt x="542074" y="197406"/>
                    <a:pt x="541722" y="198106"/>
                    <a:pt x="541369" y="198456"/>
                  </a:cubicBezTo>
                  <a:cubicBezTo>
                    <a:pt x="536783" y="200554"/>
                    <a:pt x="531138" y="197057"/>
                    <a:pt x="526905" y="195658"/>
                  </a:cubicBezTo>
                  <a:lnTo>
                    <a:pt x="509212" y="188910"/>
                  </a:lnTo>
                  <a:lnTo>
                    <a:pt x="510652" y="192140"/>
                  </a:lnTo>
                  <a:cubicBezTo>
                    <a:pt x="511307" y="200894"/>
                    <a:pt x="510099" y="209634"/>
                    <a:pt x="506565" y="218106"/>
                  </a:cubicBezTo>
                  <a:lnTo>
                    <a:pt x="497792" y="229957"/>
                  </a:lnTo>
                  <a:lnTo>
                    <a:pt x="499036" y="230314"/>
                  </a:lnTo>
                  <a:cubicBezTo>
                    <a:pt x="503269" y="238699"/>
                    <a:pt x="508208" y="246719"/>
                    <a:pt x="513852" y="254009"/>
                  </a:cubicBezTo>
                  <a:cubicBezTo>
                    <a:pt x="518086" y="259842"/>
                    <a:pt x="524083" y="264946"/>
                    <a:pt x="525847" y="271872"/>
                  </a:cubicBezTo>
                  <a:cubicBezTo>
                    <a:pt x="526199" y="273330"/>
                    <a:pt x="524788" y="275153"/>
                    <a:pt x="523024" y="274788"/>
                  </a:cubicBezTo>
                  <a:cubicBezTo>
                    <a:pt x="515969" y="272601"/>
                    <a:pt x="511383" y="265310"/>
                    <a:pt x="507149" y="259477"/>
                  </a:cubicBezTo>
                  <a:lnTo>
                    <a:pt x="494105" y="234938"/>
                  </a:lnTo>
                  <a:lnTo>
                    <a:pt x="488529" y="242470"/>
                  </a:lnTo>
                  <a:cubicBezTo>
                    <a:pt x="476485" y="253257"/>
                    <a:pt x="461565" y="257572"/>
                    <a:pt x="446016" y="258561"/>
                  </a:cubicBezTo>
                  <a:lnTo>
                    <a:pt x="434194" y="257574"/>
                  </a:lnTo>
                  <a:lnTo>
                    <a:pt x="436337" y="276416"/>
                  </a:lnTo>
                  <a:cubicBezTo>
                    <a:pt x="437063" y="284323"/>
                    <a:pt x="438877" y="294028"/>
                    <a:pt x="435974" y="301576"/>
                  </a:cubicBezTo>
                  <a:cubicBezTo>
                    <a:pt x="435249" y="303733"/>
                    <a:pt x="432709" y="303373"/>
                    <a:pt x="431983" y="301217"/>
                  </a:cubicBezTo>
                  <a:cubicBezTo>
                    <a:pt x="429080" y="294747"/>
                    <a:pt x="430169" y="286839"/>
                    <a:pt x="429806" y="279651"/>
                  </a:cubicBezTo>
                  <a:lnTo>
                    <a:pt x="427367" y="257004"/>
                  </a:lnTo>
                  <a:lnTo>
                    <a:pt x="400456" y="254756"/>
                  </a:lnTo>
                  <a:lnTo>
                    <a:pt x="397154" y="274350"/>
                  </a:lnTo>
                  <a:cubicBezTo>
                    <a:pt x="396411" y="281141"/>
                    <a:pt x="396782" y="289005"/>
                    <a:pt x="392696" y="294367"/>
                  </a:cubicBezTo>
                  <a:cubicBezTo>
                    <a:pt x="391952" y="295797"/>
                    <a:pt x="389723" y="295797"/>
                    <a:pt x="388980" y="294367"/>
                  </a:cubicBezTo>
                  <a:cubicBezTo>
                    <a:pt x="385265" y="288290"/>
                    <a:pt x="387494" y="280069"/>
                    <a:pt x="388980" y="273277"/>
                  </a:cubicBezTo>
                  <a:lnTo>
                    <a:pt x="393518" y="253758"/>
                  </a:lnTo>
                  <a:lnTo>
                    <a:pt x="369068" y="250065"/>
                  </a:lnTo>
                  <a:lnTo>
                    <a:pt x="365342" y="269275"/>
                  </a:lnTo>
                  <a:cubicBezTo>
                    <a:pt x="362033" y="278613"/>
                    <a:pt x="356846" y="286924"/>
                    <a:pt x="348797" y="290320"/>
                  </a:cubicBezTo>
                  <a:cubicBezTo>
                    <a:pt x="347366" y="291035"/>
                    <a:pt x="345577" y="289962"/>
                    <a:pt x="345935" y="288175"/>
                  </a:cubicBezTo>
                  <a:cubicBezTo>
                    <a:pt x="347723" y="281026"/>
                    <a:pt x="353090" y="274950"/>
                    <a:pt x="356309" y="268515"/>
                  </a:cubicBezTo>
                  <a:lnTo>
                    <a:pt x="361605" y="248938"/>
                  </a:lnTo>
                  <a:lnTo>
                    <a:pt x="344685" y="246383"/>
                  </a:lnTo>
                  <a:lnTo>
                    <a:pt x="337890" y="265644"/>
                  </a:lnTo>
                  <a:cubicBezTo>
                    <a:pt x="337890" y="271392"/>
                    <a:pt x="341511" y="277858"/>
                    <a:pt x="338614" y="283246"/>
                  </a:cubicBezTo>
                  <a:cubicBezTo>
                    <a:pt x="338252" y="283965"/>
                    <a:pt x="336804" y="284683"/>
                    <a:pt x="335718" y="283965"/>
                  </a:cubicBezTo>
                  <a:cubicBezTo>
                    <a:pt x="328115" y="281809"/>
                    <a:pt x="328115" y="268877"/>
                    <a:pt x="329201" y="262052"/>
                  </a:cubicBezTo>
                  <a:lnTo>
                    <a:pt x="337389" y="245281"/>
                  </a:lnTo>
                  <a:lnTo>
                    <a:pt x="315141" y="241921"/>
                  </a:lnTo>
                  <a:lnTo>
                    <a:pt x="311931" y="257459"/>
                  </a:lnTo>
                  <a:cubicBezTo>
                    <a:pt x="308359" y="266858"/>
                    <a:pt x="302538" y="274609"/>
                    <a:pt x="292484" y="276391"/>
                  </a:cubicBezTo>
                  <a:cubicBezTo>
                    <a:pt x="290720" y="276748"/>
                    <a:pt x="290015" y="274966"/>
                    <a:pt x="290720" y="273897"/>
                  </a:cubicBezTo>
                  <a:cubicBezTo>
                    <a:pt x="297070" y="267126"/>
                    <a:pt x="302362" y="260711"/>
                    <a:pt x="305184" y="252514"/>
                  </a:cubicBezTo>
                  <a:lnTo>
                    <a:pt x="308351" y="240896"/>
                  </a:lnTo>
                  <a:lnTo>
                    <a:pt x="288826" y="237947"/>
                  </a:lnTo>
                  <a:lnTo>
                    <a:pt x="287716" y="254914"/>
                  </a:lnTo>
                  <a:cubicBezTo>
                    <a:pt x="287716" y="261759"/>
                    <a:pt x="289632" y="269685"/>
                    <a:pt x="286949" y="276170"/>
                  </a:cubicBezTo>
                  <a:cubicBezTo>
                    <a:pt x="286183" y="277972"/>
                    <a:pt x="283884" y="278332"/>
                    <a:pt x="283117" y="276531"/>
                  </a:cubicBezTo>
                  <a:cubicBezTo>
                    <a:pt x="278902" y="270766"/>
                    <a:pt x="280051" y="261759"/>
                    <a:pt x="280435" y="254553"/>
                  </a:cubicBezTo>
                  <a:lnTo>
                    <a:pt x="283247" y="237105"/>
                  </a:lnTo>
                  <a:lnTo>
                    <a:pt x="259911" y="233580"/>
                  </a:lnTo>
                  <a:lnTo>
                    <a:pt x="248331" y="246130"/>
                  </a:lnTo>
                  <a:cubicBezTo>
                    <a:pt x="243977" y="252674"/>
                    <a:pt x="242163" y="261035"/>
                    <a:pt x="236357" y="266125"/>
                  </a:cubicBezTo>
                  <a:cubicBezTo>
                    <a:pt x="235268" y="267216"/>
                    <a:pt x="233091" y="266852"/>
                    <a:pt x="232728" y="265034"/>
                  </a:cubicBezTo>
                  <a:cubicBezTo>
                    <a:pt x="231277" y="256673"/>
                    <a:pt x="237445" y="247948"/>
                    <a:pt x="242163" y="241404"/>
                  </a:cubicBezTo>
                  <a:lnTo>
                    <a:pt x="251599" y="232456"/>
                  </a:lnTo>
                  <a:lnTo>
                    <a:pt x="226551" y="229809"/>
                  </a:lnTo>
                  <a:lnTo>
                    <a:pt x="217356" y="249002"/>
                  </a:lnTo>
                  <a:cubicBezTo>
                    <a:pt x="214792" y="256296"/>
                    <a:pt x="216257" y="264684"/>
                    <a:pt x="212960" y="271248"/>
                  </a:cubicBezTo>
                  <a:cubicBezTo>
                    <a:pt x="212594" y="271978"/>
                    <a:pt x="211128" y="271978"/>
                    <a:pt x="210395" y="271248"/>
                  </a:cubicBezTo>
                  <a:cubicBezTo>
                    <a:pt x="204168" y="265231"/>
                    <a:pt x="205541" y="255566"/>
                    <a:pt x="209342" y="246084"/>
                  </a:cubicBezTo>
                  <a:lnTo>
                    <a:pt x="218929" y="229003"/>
                  </a:lnTo>
                  <a:lnTo>
                    <a:pt x="203179" y="227339"/>
                  </a:lnTo>
                  <a:lnTo>
                    <a:pt x="187328" y="224779"/>
                  </a:lnTo>
                  <a:lnTo>
                    <a:pt x="185627" y="242111"/>
                  </a:lnTo>
                  <a:cubicBezTo>
                    <a:pt x="184582" y="248689"/>
                    <a:pt x="183885" y="257826"/>
                    <a:pt x="178309" y="262577"/>
                  </a:cubicBezTo>
                  <a:cubicBezTo>
                    <a:pt x="176915" y="264039"/>
                    <a:pt x="175172" y="263308"/>
                    <a:pt x="174824" y="261115"/>
                  </a:cubicBezTo>
                  <a:cubicBezTo>
                    <a:pt x="174127" y="254902"/>
                    <a:pt x="177960" y="247958"/>
                    <a:pt x="179354" y="241745"/>
                  </a:cubicBezTo>
                  <a:lnTo>
                    <a:pt x="181395" y="223821"/>
                  </a:lnTo>
                  <a:lnTo>
                    <a:pt x="172076" y="222316"/>
                  </a:lnTo>
                  <a:lnTo>
                    <a:pt x="158672" y="233788"/>
                  </a:lnTo>
                  <a:cubicBezTo>
                    <a:pt x="156192" y="238065"/>
                    <a:pt x="154421" y="242698"/>
                    <a:pt x="153713" y="247687"/>
                  </a:cubicBezTo>
                  <a:cubicBezTo>
                    <a:pt x="152650" y="251964"/>
                    <a:pt x="153358" y="255884"/>
                    <a:pt x="150879" y="259447"/>
                  </a:cubicBezTo>
                  <a:cubicBezTo>
                    <a:pt x="150524" y="260873"/>
                    <a:pt x="148753" y="260516"/>
                    <a:pt x="148045" y="259447"/>
                  </a:cubicBezTo>
                  <a:cubicBezTo>
                    <a:pt x="142377" y="251251"/>
                    <a:pt x="149462" y="235927"/>
                    <a:pt x="154421" y="228799"/>
                  </a:cubicBezTo>
                  <a:lnTo>
                    <a:pt x="165187" y="221204"/>
                  </a:lnTo>
                  <a:lnTo>
                    <a:pt x="146853" y="218243"/>
                  </a:lnTo>
                  <a:lnTo>
                    <a:pt x="139693" y="215609"/>
                  </a:lnTo>
                  <a:lnTo>
                    <a:pt x="136159" y="233498"/>
                  </a:lnTo>
                  <a:cubicBezTo>
                    <a:pt x="137237" y="243409"/>
                    <a:pt x="137596" y="253053"/>
                    <a:pt x="126824" y="257340"/>
                  </a:cubicBezTo>
                  <a:cubicBezTo>
                    <a:pt x="125387" y="257697"/>
                    <a:pt x="124310" y="255911"/>
                    <a:pt x="125028" y="254840"/>
                  </a:cubicBezTo>
                  <a:cubicBezTo>
                    <a:pt x="129696" y="247160"/>
                    <a:pt x="128080" y="236712"/>
                    <a:pt x="127721" y="226890"/>
                  </a:cubicBezTo>
                  <a:lnTo>
                    <a:pt x="133461" y="213317"/>
                  </a:lnTo>
                  <a:lnTo>
                    <a:pt x="102981" y="202105"/>
                  </a:lnTo>
                  <a:lnTo>
                    <a:pt x="95864" y="219611"/>
                  </a:lnTo>
                  <a:cubicBezTo>
                    <a:pt x="94078" y="226452"/>
                    <a:pt x="93720" y="233293"/>
                    <a:pt x="93006" y="240134"/>
                  </a:cubicBezTo>
                  <a:cubicBezTo>
                    <a:pt x="91935" y="248775"/>
                    <a:pt x="89077" y="258857"/>
                    <a:pt x="80505" y="262097"/>
                  </a:cubicBezTo>
                  <a:cubicBezTo>
                    <a:pt x="79076" y="262457"/>
                    <a:pt x="77290" y="260657"/>
                    <a:pt x="78004" y="259217"/>
                  </a:cubicBezTo>
                  <a:cubicBezTo>
                    <a:pt x="82648" y="248055"/>
                    <a:pt x="82648" y="237614"/>
                    <a:pt x="84791" y="225732"/>
                  </a:cubicBezTo>
                  <a:cubicBezTo>
                    <a:pt x="85684" y="220331"/>
                    <a:pt x="87202" y="213760"/>
                    <a:pt x="89747" y="207909"/>
                  </a:cubicBezTo>
                  <a:lnTo>
                    <a:pt x="96491" y="199718"/>
                  </a:lnTo>
                  <a:lnTo>
                    <a:pt x="95179" y="199235"/>
                  </a:lnTo>
                  <a:lnTo>
                    <a:pt x="64490" y="170350"/>
                  </a:lnTo>
                  <a:lnTo>
                    <a:pt x="64560" y="174278"/>
                  </a:lnTo>
                  <a:cubicBezTo>
                    <a:pt x="58151" y="182215"/>
                    <a:pt x="53166" y="190874"/>
                    <a:pt x="48181" y="199173"/>
                  </a:cubicBezTo>
                  <a:cubicBezTo>
                    <a:pt x="44264" y="206389"/>
                    <a:pt x="42127" y="215409"/>
                    <a:pt x="35362" y="220460"/>
                  </a:cubicBezTo>
                  <a:cubicBezTo>
                    <a:pt x="34294" y="221181"/>
                    <a:pt x="32513" y="220099"/>
                    <a:pt x="32157" y="219017"/>
                  </a:cubicBezTo>
                  <a:cubicBezTo>
                    <a:pt x="29665" y="209997"/>
                    <a:pt x="36074" y="200616"/>
                    <a:pt x="40347" y="193400"/>
                  </a:cubicBezTo>
                  <a:cubicBezTo>
                    <a:pt x="45332" y="184380"/>
                    <a:pt x="52454" y="176442"/>
                    <a:pt x="59575" y="169226"/>
                  </a:cubicBezTo>
                  <a:lnTo>
                    <a:pt x="63370" y="169296"/>
                  </a:lnTo>
                  <a:lnTo>
                    <a:pt x="57828" y="164080"/>
                  </a:lnTo>
                  <a:lnTo>
                    <a:pt x="53625" y="149182"/>
                  </a:lnTo>
                  <a:lnTo>
                    <a:pt x="28714" y="160544"/>
                  </a:lnTo>
                  <a:cubicBezTo>
                    <a:pt x="19614" y="163846"/>
                    <a:pt x="10240" y="165893"/>
                    <a:pt x="1686" y="164591"/>
                  </a:cubicBezTo>
                  <a:cubicBezTo>
                    <a:pt x="-498" y="164219"/>
                    <a:pt x="-498" y="161242"/>
                    <a:pt x="1322" y="160126"/>
                  </a:cubicBezTo>
                  <a:cubicBezTo>
                    <a:pt x="8602" y="156405"/>
                    <a:pt x="17338" y="155661"/>
                    <a:pt x="25347" y="153428"/>
                  </a:cubicBezTo>
                  <a:cubicBezTo>
                    <a:pt x="34811" y="151196"/>
                    <a:pt x="43547" y="148219"/>
                    <a:pt x="52284" y="144498"/>
                  </a:cubicBezTo>
                  <a:lnTo>
                    <a:pt x="52350" y="144661"/>
                  </a:lnTo>
                  <a:lnTo>
                    <a:pt x="45964" y="122026"/>
                  </a:lnTo>
                  <a:lnTo>
                    <a:pt x="51097" y="101980"/>
                  </a:lnTo>
                  <a:lnTo>
                    <a:pt x="33422" y="89954"/>
                  </a:lnTo>
                  <a:cubicBezTo>
                    <a:pt x="27241" y="86643"/>
                    <a:pt x="19970" y="84436"/>
                    <a:pt x="14881" y="79654"/>
                  </a:cubicBezTo>
                  <a:cubicBezTo>
                    <a:pt x="13790" y="78918"/>
                    <a:pt x="14517" y="77447"/>
                    <a:pt x="15608" y="77447"/>
                  </a:cubicBezTo>
                  <a:cubicBezTo>
                    <a:pt x="23242" y="77079"/>
                    <a:pt x="31240" y="81493"/>
                    <a:pt x="37421" y="85172"/>
                  </a:cubicBezTo>
                  <a:lnTo>
                    <a:pt x="52519" y="96428"/>
                  </a:lnTo>
                  <a:lnTo>
                    <a:pt x="53147" y="93975"/>
                  </a:lnTo>
                  <a:lnTo>
                    <a:pt x="73629" y="73113"/>
                  </a:lnTo>
                  <a:lnTo>
                    <a:pt x="72101" y="71667"/>
                  </a:lnTo>
                  <a:cubicBezTo>
                    <a:pt x="71753" y="61204"/>
                    <a:pt x="70010" y="50380"/>
                    <a:pt x="68616" y="39917"/>
                  </a:cubicBezTo>
                  <a:cubicBezTo>
                    <a:pt x="67571" y="31979"/>
                    <a:pt x="66177" y="23320"/>
                    <a:pt x="67919" y="15383"/>
                  </a:cubicBezTo>
                  <a:cubicBezTo>
                    <a:pt x="68268" y="13940"/>
                    <a:pt x="70707" y="13579"/>
                    <a:pt x="71056" y="15022"/>
                  </a:cubicBezTo>
                  <a:cubicBezTo>
                    <a:pt x="74541" y="23681"/>
                    <a:pt x="75238" y="33783"/>
                    <a:pt x="76283" y="42803"/>
                  </a:cubicBezTo>
                  <a:lnTo>
                    <a:pt x="78954" y="67689"/>
                  </a:lnTo>
                  <a:lnTo>
                    <a:pt x="83631" y="62925"/>
                  </a:lnTo>
                  <a:lnTo>
                    <a:pt x="114906" y="55497"/>
                  </a:lnTo>
                  <a:lnTo>
                    <a:pt x="110804" y="35037"/>
                  </a:lnTo>
                  <a:cubicBezTo>
                    <a:pt x="110098" y="27429"/>
                    <a:pt x="109040" y="18735"/>
                    <a:pt x="112920" y="11853"/>
                  </a:cubicBezTo>
                  <a:cubicBezTo>
                    <a:pt x="113626" y="10404"/>
                    <a:pt x="115743" y="11128"/>
                    <a:pt x="116095" y="12215"/>
                  </a:cubicBezTo>
                  <a:cubicBezTo>
                    <a:pt x="118741" y="19098"/>
                    <a:pt x="118829" y="26433"/>
                    <a:pt x="119050" y="33769"/>
                  </a:cubicBezTo>
                  <a:lnTo>
                    <a:pt x="122514" y="53690"/>
                  </a:lnTo>
                  <a:lnTo>
                    <a:pt x="130091" y="51890"/>
                  </a:lnTo>
                  <a:lnTo>
                    <a:pt x="138875" y="52740"/>
                  </a:lnTo>
                  <a:lnTo>
                    <a:pt x="142824" y="23769"/>
                  </a:lnTo>
                  <a:cubicBezTo>
                    <a:pt x="145428" y="15490"/>
                    <a:pt x="149521" y="4691"/>
                    <a:pt x="157706" y="372"/>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9" name="Freeform 917">
              <a:extLst>
                <a:ext uri="{FF2B5EF4-FFF2-40B4-BE49-F238E27FC236}">
                  <a16:creationId xmlns:a16="http://schemas.microsoft.com/office/drawing/2014/main" id="{36537788-8171-1347-9C18-C607475B7DC9}"/>
                </a:ext>
              </a:extLst>
            </p:cNvPr>
            <p:cNvSpPr>
              <a:spLocks/>
            </p:cNvSpPr>
            <p:nvPr/>
          </p:nvSpPr>
          <p:spPr bwMode="auto">
            <a:xfrm rot="301214">
              <a:off x="10574448" y="-243970"/>
              <a:ext cx="2016224" cy="2009306"/>
            </a:xfrm>
            <a:custGeom>
              <a:avLst/>
              <a:gdLst/>
              <a:ahLst/>
              <a:cxnLst/>
              <a:rect l="0" t="0" r="r" b="b"/>
              <a:pathLst>
                <a:path w="2180255" h="2172774">
                  <a:moveTo>
                    <a:pt x="868249" y="1387570"/>
                  </a:moveTo>
                  <a:lnTo>
                    <a:pt x="864248" y="1395621"/>
                  </a:lnTo>
                  <a:cubicBezTo>
                    <a:pt x="849931" y="1414021"/>
                    <a:pt x="825533" y="1423095"/>
                    <a:pt x="801337" y="1416642"/>
                  </a:cubicBezTo>
                  <a:lnTo>
                    <a:pt x="788911" y="1410437"/>
                  </a:lnTo>
                  <a:lnTo>
                    <a:pt x="783411" y="1415882"/>
                  </a:lnTo>
                  <a:lnTo>
                    <a:pt x="594417" y="1605174"/>
                  </a:lnTo>
                  <a:lnTo>
                    <a:pt x="601855" y="1626680"/>
                  </a:lnTo>
                  <a:cubicBezTo>
                    <a:pt x="602953" y="1634415"/>
                    <a:pt x="602570" y="1642503"/>
                    <a:pt x="600498" y="1650568"/>
                  </a:cubicBezTo>
                  <a:cubicBezTo>
                    <a:pt x="598335" y="1658544"/>
                    <a:pt x="594641" y="1665713"/>
                    <a:pt x="589815" y="1671847"/>
                  </a:cubicBezTo>
                  <a:lnTo>
                    <a:pt x="573099" y="1686254"/>
                  </a:lnTo>
                  <a:lnTo>
                    <a:pt x="582428" y="1717084"/>
                  </a:lnTo>
                  <a:cubicBezTo>
                    <a:pt x="587646" y="1739527"/>
                    <a:pt x="592145" y="1762194"/>
                    <a:pt x="597722" y="1783243"/>
                  </a:cubicBezTo>
                  <a:lnTo>
                    <a:pt x="643043" y="1952161"/>
                  </a:lnTo>
                  <a:lnTo>
                    <a:pt x="662303" y="1953398"/>
                  </a:lnTo>
                  <a:cubicBezTo>
                    <a:pt x="686499" y="1959910"/>
                    <a:pt x="703235" y="1980259"/>
                    <a:pt x="706462" y="2003763"/>
                  </a:cubicBezTo>
                  <a:lnTo>
                    <a:pt x="705692" y="2016155"/>
                  </a:lnTo>
                  <a:lnTo>
                    <a:pt x="925197" y="2075044"/>
                  </a:lnTo>
                  <a:cubicBezTo>
                    <a:pt x="935588" y="2077878"/>
                    <a:pt x="948358" y="2082735"/>
                    <a:pt x="961779" y="2087567"/>
                  </a:cubicBezTo>
                  <a:lnTo>
                    <a:pt x="969113" y="2089808"/>
                  </a:lnTo>
                  <a:lnTo>
                    <a:pt x="976038" y="2075940"/>
                  </a:lnTo>
                  <a:cubicBezTo>
                    <a:pt x="990438" y="2057541"/>
                    <a:pt x="1014971" y="2048467"/>
                    <a:pt x="1038898" y="2054919"/>
                  </a:cubicBezTo>
                  <a:lnTo>
                    <a:pt x="1056818" y="2063804"/>
                  </a:lnTo>
                  <a:lnTo>
                    <a:pt x="1081018" y="2039424"/>
                  </a:lnTo>
                  <a:lnTo>
                    <a:pt x="1252082" y="1868387"/>
                  </a:lnTo>
                  <a:lnTo>
                    <a:pt x="1247642" y="1863299"/>
                  </a:lnTo>
                  <a:cubicBezTo>
                    <a:pt x="1239935" y="1849991"/>
                    <a:pt x="1237336" y="1833770"/>
                    <a:pt x="1241637" y="1817819"/>
                  </a:cubicBezTo>
                  <a:cubicBezTo>
                    <a:pt x="1245939" y="1801867"/>
                    <a:pt x="1256335" y="1789141"/>
                    <a:pt x="1269643" y="1781479"/>
                  </a:cubicBezTo>
                  <a:lnTo>
                    <a:pt x="1271170" y="1780955"/>
                  </a:lnTo>
                  <a:lnTo>
                    <a:pt x="1238637" y="1659830"/>
                  </a:lnTo>
                  <a:lnTo>
                    <a:pt x="1201163" y="1519672"/>
                  </a:lnTo>
                  <a:lnTo>
                    <a:pt x="1178404" y="1518242"/>
                  </a:lnTo>
                  <a:cubicBezTo>
                    <a:pt x="1153985" y="1511790"/>
                    <a:pt x="1137096" y="1491626"/>
                    <a:pt x="1133840" y="1468488"/>
                  </a:cubicBezTo>
                  <a:lnTo>
                    <a:pt x="1134468" y="1458650"/>
                  </a:lnTo>
                  <a:lnTo>
                    <a:pt x="1014666" y="1426539"/>
                  </a:lnTo>
                  <a:lnTo>
                    <a:pt x="868249" y="1387570"/>
                  </a:lnTo>
                  <a:close/>
                  <a:moveTo>
                    <a:pt x="1524022" y="1210721"/>
                  </a:moveTo>
                  <a:lnTo>
                    <a:pt x="1516660" y="1225607"/>
                  </a:lnTo>
                  <a:cubicBezTo>
                    <a:pt x="1502260" y="1244158"/>
                    <a:pt x="1477727" y="1253232"/>
                    <a:pt x="1453800" y="1246779"/>
                  </a:cubicBezTo>
                  <a:lnTo>
                    <a:pt x="1436444" y="1238115"/>
                  </a:lnTo>
                  <a:lnTo>
                    <a:pt x="1436118" y="1238442"/>
                  </a:lnTo>
                  <a:lnTo>
                    <a:pt x="1245436" y="1429181"/>
                  </a:lnTo>
                  <a:lnTo>
                    <a:pt x="1246370" y="1430238"/>
                  </a:lnTo>
                  <a:cubicBezTo>
                    <a:pt x="1254193" y="1443502"/>
                    <a:pt x="1256906" y="1459633"/>
                    <a:pt x="1252565" y="1475585"/>
                  </a:cubicBezTo>
                  <a:cubicBezTo>
                    <a:pt x="1250304" y="1483650"/>
                    <a:pt x="1246551" y="1490887"/>
                    <a:pt x="1241690" y="1497070"/>
                  </a:cubicBezTo>
                  <a:lnTo>
                    <a:pt x="1227829" y="1509067"/>
                  </a:lnTo>
                  <a:lnTo>
                    <a:pt x="1232871" y="1532005"/>
                  </a:lnTo>
                  <a:lnTo>
                    <a:pt x="1235182" y="1539508"/>
                  </a:lnTo>
                  <a:cubicBezTo>
                    <a:pt x="1240443" y="1561996"/>
                    <a:pt x="1244939" y="1584754"/>
                    <a:pt x="1250514" y="1605803"/>
                  </a:cubicBezTo>
                  <a:lnTo>
                    <a:pt x="1295697" y="1774286"/>
                  </a:lnTo>
                  <a:lnTo>
                    <a:pt x="1315123" y="1775519"/>
                  </a:lnTo>
                  <a:cubicBezTo>
                    <a:pt x="1339320" y="1781972"/>
                    <a:pt x="1355854" y="1802136"/>
                    <a:pt x="1359131" y="1825274"/>
                  </a:cubicBezTo>
                  <a:lnTo>
                    <a:pt x="1358363" y="1838773"/>
                  </a:lnTo>
                  <a:lnTo>
                    <a:pt x="1577838" y="1897604"/>
                  </a:lnTo>
                  <a:cubicBezTo>
                    <a:pt x="1588225" y="1900303"/>
                    <a:pt x="1600938" y="1905076"/>
                    <a:pt x="1614289" y="1909874"/>
                  </a:cubicBezTo>
                  <a:lnTo>
                    <a:pt x="1621511" y="1912101"/>
                  </a:lnTo>
                  <a:lnTo>
                    <a:pt x="1628450" y="1898135"/>
                  </a:lnTo>
                  <a:cubicBezTo>
                    <a:pt x="1642767" y="1879718"/>
                    <a:pt x="1667165" y="1870577"/>
                    <a:pt x="1691361" y="1876761"/>
                  </a:cubicBezTo>
                  <a:lnTo>
                    <a:pt x="1709231" y="1885811"/>
                  </a:lnTo>
                  <a:lnTo>
                    <a:pt x="1733227" y="1861624"/>
                  </a:lnTo>
                  <a:lnTo>
                    <a:pt x="1901481" y="1693620"/>
                  </a:lnTo>
                  <a:lnTo>
                    <a:pt x="1898651" y="1690397"/>
                  </a:lnTo>
                  <a:cubicBezTo>
                    <a:pt x="1890899" y="1677133"/>
                    <a:pt x="1888211" y="1660913"/>
                    <a:pt x="1892512" y="1644782"/>
                  </a:cubicBezTo>
                  <a:cubicBezTo>
                    <a:pt x="1896814" y="1628830"/>
                    <a:pt x="1907210" y="1616104"/>
                    <a:pt x="1920518" y="1608442"/>
                  </a:cubicBezTo>
                  <a:lnTo>
                    <a:pt x="1924531" y="1607064"/>
                  </a:lnTo>
                  <a:lnTo>
                    <a:pt x="1891134" y="1482030"/>
                  </a:lnTo>
                  <a:lnTo>
                    <a:pt x="1853978" y="1344613"/>
                  </a:lnTo>
                  <a:lnTo>
                    <a:pt x="1838333" y="1343617"/>
                  </a:lnTo>
                  <a:cubicBezTo>
                    <a:pt x="1814137" y="1337165"/>
                    <a:pt x="1797401" y="1317203"/>
                    <a:pt x="1794174" y="1294014"/>
                  </a:cubicBezTo>
                  <a:lnTo>
                    <a:pt x="1794843" y="1283365"/>
                  </a:lnTo>
                  <a:lnTo>
                    <a:pt x="1666913" y="1249075"/>
                  </a:lnTo>
                  <a:lnTo>
                    <a:pt x="1524022" y="1210721"/>
                  </a:lnTo>
                  <a:close/>
                  <a:moveTo>
                    <a:pt x="390522" y="909698"/>
                  </a:moveTo>
                  <a:lnTo>
                    <a:pt x="386562" y="917783"/>
                  </a:lnTo>
                  <a:cubicBezTo>
                    <a:pt x="372296" y="936183"/>
                    <a:pt x="347696" y="945257"/>
                    <a:pt x="323499" y="938804"/>
                  </a:cubicBezTo>
                  <a:lnTo>
                    <a:pt x="310238" y="932183"/>
                  </a:lnTo>
                  <a:lnTo>
                    <a:pt x="302758" y="939665"/>
                  </a:lnTo>
                  <a:lnTo>
                    <a:pt x="111798" y="1130350"/>
                  </a:lnTo>
                  <a:lnTo>
                    <a:pt x="113030" y="1131744"/>
                  </a:lnTo>
                  <a:cubicBezTo>
                    <a:pt x="120808" y="1145052"/>
                    <a:pt x="123431" y="1161362"/>
                    <a:pt x="119090" y="1177493"/>
                  </a:cubicBezTo>
                  <a:cubicBezTo>
                    <a:pt x="116829" y="1185469"/>
                    <a:pt x="113075" y="1192638"/>
                    <a:pt x="108209" y="1198771"/>
                  </a:cubicBezTo>
                  <a:lnTo>
                    <a:pt x="92768" y="1212013"/>
                  </a:lnTo>
                  <a:lnTo>
                    <a:pt x="101595" y="1240869"/>
                  </a:lnTo>
                  <a:cubicBezTo>
                    <a:pt x="106813" y="1263367"/>
                    <a:pt x="111311" y="1286135"/>
                    <a:pt x="117069" y="1307193"/>
                  </a:cubicBezTo>
                  <a:lnTo>
                    <a:pt x="162296" y="1475840"/>
                  </a:lnTo>
                  <a:lnTo>
                    <a:pt x="181648" y="1477069"/>
                  </a:lnTo>
                  <a:cubicBezTo>
                    <a:pt x="205844" y="1483522"/>
                    <a:pt x="222379" y="1503685"/>
                    <a:pt x="225504" y="1526823"/>
                  </a:cubicBezTo>
                  <a:lnTo>
                    <a:pt x="224628" y="1540179"/>
                  </a:lnTo>
                  <a:lnTo>
                    <a:pt x="444544" y="1599129"/>
                  </a:lnTo>
                  <a:lnTo>
                    <a:pt x="487834" y="1613915"/>
                  </a:lnTo>
                  <a:lnTo>
                    <a:pt x="502940" y="1589533"/>
                  </a:lnTo>
                  <a:cubicBezTo>
                    <a:pt x="511600" y="1581965"/>
                    <a:pt x="522332" y="1577012"/>
                    <a:pt x="533862" y="1575374"/>
                  </a:cubicBezTo>
                  <a:cubicBezTo>
                    <a:pt x="541549" y="1574282"/>
                    <a:pt x="549590" y="1574663"/>
                    <a:pt x="557609" y="1576724"/>
                  </a:cubicBezTo>
                  <a:lnTo>
                    <a:pt x="576813" y="1586332"/>
                  </a:lnTo>
                  <a:lnTo>
                    <a:pt x="599646" y="1563492"/>
                  </a:lnTo>
                  <a:lnTo>
                    <a:pt x="769245" y="1393539"/>
                  </a:lnTo>
                  <a:lnTo>
                    <a:pt x="764997" y="1388637"/>
                  </a:lnTo>
                  <a:cubicBezTo>
                    <a:pt x="757335" y="1375329"/>
                    <a:pt x="754736" y="1359108"/>
                    <a:pt x="759037" y="1343156"/>
                  </a:cubicBezTo>
                  <a:cubicBezTo>
                    <a:pt x="763339" y="1327204"/>
                    <a:pt x="773645" y="1314479"/>
                    <a:pt x="786908" y="1306817"/>
                  </a:cubicBezTo>
                  <a:lnTo>
                    <a:pt x="789320" y="1305988"/>
                  </a:lnTo>
                  <a:lnTo>
                    <a:pt x="718011" y="1040215"/>
                  </a:lnTo>
                  <a:lnTo>
                    <a:pt x="699737" y="1039176"/>
                  </a:lnTo>
                  <a:cubicBezTo>
                    <a:pt x="675809" y="1032723"/>
                    <a:pt x="659140" y="1012559"/>
                    <a:pt x="655780" y="989421"/>
                  </a:cubicBezTo>
                  <a:lnTo>
                    <a:pt x="656252" y="980803"/>
                  </a:lnTo>
                  <a:lnTo>
                    <a:pt x="653514" y="980021"/>
                  </a:lnTo>
                  <a:lnTo>
                    <a:pt x="536613" y="948702"/>
                  </a:lnTo>
                  <a:lnTo>
                    <a:pt x="487570" y="935608"/>
                  </a:lnTo>
                  <a:lnTo>
                    <a:pt x="439146" y="923466"/>
                  </a:lnTo>
                  <a:lnTo>
                    <a:pt x="425694" y="919088"/>
                  </a:lnTo>
                  <a:lnTo>
                    <a:pt x="390522" y="909698"/>
                  </a:lnTo>
                  <a:close/>
                  <a:moveTo>
                    <a:pt x="1044767" y="734474"/>
                  </a:moveTo>
                  <a:lnTo>
                    <a:pt x="1038873" y="746333"/>
                  </a:lnTo>
                  <a:cubicBezTo>
                    <a:pt x="1024556" y="764733"/>
                    <a:pt x="1000158" y="773807"/>
                    <a:pt x="975962" y="767354"/>
                  </a:cubicBezTo>
                  <a:lnTo>
                    <a:pt x="958400" y="758587"/>
                  </a:lnTo>
                  <a:lnTo>
                    <a:pt x="953158" y="763780"/>
                  </a:lnTo>
                  <a:lnTo>
                    <a:pt x="766630" y="950364"/>
                  </a:lnTo>
                  <a:lnTo>
                    <a:pt x="767218" y="951037"/>
                  </a:lnTo>
                  <a:cubicBezTo>
                    <a:pt x="774925" y="964346"/>
                    <a:pt x="777524" y="980566"/>
                    <a:pt x="773223" y="996518"/>
                  </a:cubicBezTo>
                  <a:cubicBezTo>
                    <a:pt x="771072" y="1004584"/>
                    <a:pt x="767398" y="1011798"/>
                    <a:pt x="762597" y="1017953"/>
                  </a:cubicBezTo>
                  <a:lnTo>
                    <a:pt x="746402" y="1032009"/>
                  </a:lnTo>
                  <a:lnTo>
                    <a:pt x="752947" y="1062150"/>
                  </a:lnTo>
                  <a:lnTo>
                    <a:pt x="760302" y="1098513"/>
                  </a:lnTo>
                  <a:lnTo>
                    <a:pt x="761529" y="1103771"/>
                  </a:lnTo>
                  <a:lnTo>
                    <a:pt x="814051" y="1299692"/>
                  </a:lnTo>
                  <a:lnTo>
                    <a:pt x="832523" y="1300857"/>
                  </a:lnTo>
                  <a:cubicBezTo>
                    <a:pt x="856451" y="1307310"/>
                    <a:pt x="873120" y="1327473"/>
                    <a:pt x="876329" y="1350611"/>
                  </a:cubicBezTo>
                  <a:lnTo>
                    <a:pt x="875570" y="1362570"/>
                  </a:lnTo>
                  <a:lnTo>
                    <a:pt x="1140901" y="1433668"/>
                  </a:lnTo>
                  <a:lnTo>
                    <a:pt x="1146077" y="1423321"/>
                  </a:lnTo>
                  <a:cubicBezTo>
                    <a:pt x="1160610" y="1404854"/>
                    <a:pt x="1185368" y="1395915"/>
                    <a:pt x="1209516" y="1402099"/>
                  </a:cubicBezTo>
                  <a:lnTo>
                    <a:pt x="1227070" y="1410885"/>
                  </a:lnTo>
                  <a:lnTo>
                    <a:pt x="1250627" y="1387320"/>
                  </a:lnTo>
                  <a:lnTo>
                    <a:pt x="1418071" y="1219528"/>
                  </a:lnTo>
                  <a:lnTo>
                    <a:pt x="1417415" y="1218774"/>
                  </a:lnTo>
                  <a:cubicBezTo>
                    <a:pt x="1409708" y="1205466"/>
                    <a:pt x="1407020" y="1189245"/>
                    <a:pt x="1411142" y="1173293"/>
                  </a:cubicBezTo>
                  <a:cubicBezTo>
                    <a:pt x="1415444" y="1157341"/>
                    <a:pt x="1425839" y="1144616"/>
                    <a:pt x="1439147" y="1136954"/>
                  </a:cubicBezTo>
                  <a:lnTo>
                    <a:pt x="1442591" y="1135772"/>
                  </a:lnTo>
                  <a:lnTo>
                    <a:pt x="1408534" y="1007367"/>
                  </a:lnTo>
                  <a:lnTo>
                    <a:pt x="1371584" y="870372"/>
                  </a:lnTo>
                  <a:lnTo>
                    <a:pt x="1352667" y="869313"/>
                  </a:lnTo>
                  <a:cubicBezTo>
                    <a:pt x="1328520" y="862860"/>
                    <a:pt x="1311698" y="842696"/>
                    <a:pt x="1308459" y="819559"/>
                  </a:cubicBezTo>
                  <a:lnTo>
                    <a:pt x="1309358" y="805535"/>
                  </a:lnTo>
                  <a:lnTo>
                    <a:pt x="1284845" y="798551"/>
                  </a:lnTo>
                  <a:lnTo>
                    <a:pt x="1187344" y="772489"/>
                  </a:lnTo>
                  <a:lnTo>
                    <a:pt x="1160433" y="765314"/>
                  </a:lnTo>
                  <a:lnTo>
                    <a:pt x="1089483" y="747589"/>
                  </a:lnTo>
                  <a:lnTo>
                    <a:pt x="1070677" y="741382"/>
                  </a:lnTo>
                  <a:lnTo>
                    <a:pt x="1044767" y="734474"/>
                  </a:lnTo>
                  <a:close/>
                  <a:moveTo>
                    <a:pt x="1697498" y="555092"/>
                  </a:moveTo>
                  <a:lnTo>
                    <a:pt x="1687930" y="574303"/>
                  </a:lnTo>
                  <a:cubicBezTo>
                    <a:pt x="1673398" y="592973"/>
                    <a:pt x="1648640" y="602334"/>
                    <a:pt x="1624492" y="595822"/>
                  </a:cubicBezTo>
                  <a:lnTo>
                    <a:pt x="1605517" y="586232"/>
                  </a:lnTo>
                  <a:lnTo>
                    <a:pt x="1416121" y="775684"/>
                  </a:lnTo>
                  <a:lnTo>
                    <a:pt x="1420950" y="781175"/>
                  </a:lnTo>
                  <a:cubicBezTo>
                    <a:pt x="1428727" y="794483"/>
                    <a:pt x="1431350" y="810703"/>
                    <a:pt x="1426828" y="826655"/>
                  </a:cubicBezTo>
                  <a:cubicBezTo>
                    <a:pt x="1424658" y="834721"/>
                    <a:pt x="1420972" y="841935"/>
                    <a:pt x="1416156" y="848090"/>
                  </a:cubicBezTo>
                  <a:lnTo>
                    <a:pt x="1398726" y="863153"/>
                  </a:lnTo>
                  <a:lnTo>
                    <a:pt x="1402006" y="878784"/>
                  </a:lnTo>
                  <a:lnTo>
                    <a:pt x="1404573" y="887172"/>
                  </a:lnTo>
                  <a:cubicBezTo>
                    <a:pt x="1409791" y="909625"/>
                    <a:pt x="1414289" y="932303"/>
                    <a:pt x="1420047" y="953181"/>
                  </a:cubicBezTo>
                  <a:lnTo>
                    <a:pt x="1467154" y="1129885"/>
                  </a:lnTo>
                  <a:lnTo>
                    <a:pt x="1484628" y="1130994"/>
                  </a:lnTo>
                  <a:cubicBezTo>
                    <a:pt x="1508824" y="1137178"/>
                    <a:pt x="1525560" y="1157274"/>
                    <a:pt x="1528787" y="1180396"/>
                  </a:cubicBezTo>
                  <a:lnTo>
                    <a:pt x="1528477" y="1185290"/>
                  </a:lnTo>
                  <a:lnTo>
                    <a:pt x="1801506" y="1258399"/>
                  </a:lnTo>
                  <a:lnTo>
                    <a:pt x="1806250" y="1248853"/>
                  </a:lnTo>
                  <a:cubicBezTo>
                    <a:pt x="1820567" y="1230453"/>
                    <a:pt x="1844965" y="1221380"/>
                    <a:pt x="1869161" y="1227832"/>
                  </a:cubicBezTo>
                  <a:lnTo>
                    <a:pt x="1879724" y="1233106"/>
                  </a:lnTo>
                  <a:lnTo>
                    <a:pt x="1903343" y="1209839"/>
                  </a:lnTo>
                  <a:lnTo>
                    <a:pt x="2071480" y="1041351"/>
                  </a:lnTo>
                  <a:lnTo>
                    <a:pt x="2068380" y="1037799"/>
                  </a:lnTo>
                  <a:cubicBezTo>
                    <a:pt x="2060673" y="1024491"/>
                    <a:pt x="2058074" y="1008270"/>
                    <a:pt x="2062375" y="992318"/>
                  </a:cubicBezTo>
                  <a:cubicBezTo>
                    <a:pt x="2066856" y="976367"/>
                    <a:pt x="2077252" y="963641"/>
                    <a:pt x="2090515" y="955934"/>
                  </a:cubicBezTo>
                  <a:lnTo>
                    <a:pt x="2094399" y="954576"/>
                  </a:lnTo>
                  <a:lnTo>
                    <a:pt x="2060962" y="829712"/>
                  </a:lnTo>
                  <a:lnTo>
                    <a:pt x="2024622" y="693731"/>
                  </a:lnTo>
                  <a:lnTo>
                    <a:pt x="2007837" y="692660"/>
                  </a:lnTo>
                  <a:cubicBezTo>
                    <a:pt x="1983909" y="686148"/>
                    <a:pt x="1967240" y="665799"/>
                    <a:pt x="1964031" y="642448"/>
                  </a:cubicBezTo>
                  <a:lnTo>
                    <a:pt x="1964898" y="628659"/>
                  </a:lnTo>
                  <a:lnTo>
                    <a:pt x="1875903" y="603246"/>
                  </a:lnTo>
                  <a:cubicBezTo>
                    <a:pt x="1831100" y="591952"/>
                    <a:pt x="1786027" y="581333"/>
                    <a:pt x="1741764" y="569454"/>
                  </a:cubicBezTo>
                  <a:lnTo>
                    <a:pt x="1697498" y="555092"/>
                  </a:lnTo>
                  <a:close/>
                  <a:moveTo>
                    <a:pt x="564725" y="254245"/>
                  </a:moveTo>
                  <a:lnTo>
                    <a:pt x="557763" y="268194"/>
                  </a:lnTo>
                  <a:cubicBezTo>
                    <a:pt x="543341" y="286694"/>
                    <a:pt x="518810" y="295970"/>
                    <a:pt x="495087" y="289517"/>
                  </a:cubicBezTo>
                  <a:lnTo>
                    <a:pt x="479795" y="281904"/>
                  </a:lnTo>
                  <a:lnTo>
                    <a:pt x="475796" y="285942"/>
                  </a:lnTo>
                  <a:lnTo>
                    <a:pt x="288089" y="473618"/>
                  </a:lnTo>
                  <a:lnTo>
                    <a:pt x="295304" y="494596"/>
                  </a:lnTo>
                  <a:cubicBezTo>
                    <a:pt x="296374" y="502303"/>
                    <a:pt x="295948" y="510346"/>
                    <a:pt x="293797" y="518322"/>
                  </a:cubicBezTo>
                  <a:cubicBezTo>
                    <a:pt x="289496" y="534453"/>
                    <a:pt x="279190" y="547268"/>
                    <a:pt x="265926" y="554975"/>
                  </a:cubicBezTo>
                  <a:lnTo>
                    <a:pt x="264850" y="555117"/>
                  </a:lnTo>
                  <a:lnTo>
                    <a:pt x="274588" y="587008"/>
                  </a:lnTo>
                  <a:cubicBezTo>
                    <a:pt x="279761" y="609496"/>
                    <a:pt x="284169" y="632254"/>
                    <a:pt x="289747" y="653302"/>
                  </a:cubicBezTo>
                  <a:lnTo>
                    <a:pt x="335941" y="825475"/>
                  </a:lnTo>
                  <a:lnTo>
                    <a:pt x="354686" y="823019"/>
                  </a:lnTo>
                  <a:cubicBezTo>
                    <a:pt x="378613" y="829472"/>
                    <a:pt x="395282" y="849635"/>
                    <a:pt x="398492" y="872773"/>
                  </a:cubicBezTo>
                  <a:lnTo>
                    <a:pt x="397640" y="886194"/>
                  </a:lnTo>
                  <a:lnTo>
                    <a:pt x="617222" y="945104"/>
                  </a:lnTo>
                  <a:lnTo>
                    <a:pt x="629700" y="949360"/>
                  </a:lnTo>
                  <a:lnTo>
                    <a:pt x="661058" y="957814"/>
                  </a:lnTo>
                  <a:lnTo>
                    <a:pt x="667856" y="944355"/>
                  </a:lnTo>
                  <a:cubicBezTo>
                    <a:pt x="682306" y="925855"/>
                    <a:pt x="706637" y="916580"/>
                    <a:pt x="730565" y="923032"/>
                  </a:cubicBezTo>
                  <a:lnTo>
                    <a:pt x="749678" y="932484"/>
                  </a:lnTo>
                  <a:lnTo>
                    <a:pt x="772683" y="909483"/>
                  </a:lnTo>
                  <a:lnTo>
                    <a:pt x="928678" y="753234"/>
                  </a:lnTo>
                  <a:lnTo>
                    <a:pt x="937247" y="743592"/>
                  </a:lnTo>
                  <a:lnTo>
                    <a:pt x="940205" y="740071"/>
                  </a:lnTo>
                  <a:lnTo>
                    <a:pt x="939577" y="739349"/>
                  </a:lnTo>
                  <a:cubicBezTo>
                    <a:pt x="931870" y="726041"/>
                    <a:pt x="929182" y="709820"/>
                    <a:pt x="933304" y="693868"/>
                  </a:cubicBezTo>
                  <a:cubicBezTo>
                    <a:pt x="937785" y="677737"/>
                    <a:pt x="948180" y="665012"/>
                    <a:pt x="961489" y="657394"/>
                  </a:cubicBezTo>
                  <a:lnTo>
                    <a:pt x="963744" y="657107"/>
                  </a:lnTo>
                  <a:lnTo>
                    <a:pt x="891302" y="387108"/>
                  </a:lnTo>
                  <a:lnTo>
                    <a:pt x="872912" y="389529"/>
                  </a:lnTo>
                  <a:cubicBezTo>
                    <a:pt x="848650" y="383077"/>
                    <a:pt x="832071" y="362913"/>
                    <a:pt x="828786" y="339775"/>
                  </a:cubicBezTo>
                  <a:lnTo>
                    <a:pt x="829506" y="327139"/>
                  </a:lnTo>
                  <a:lnTo>
                    <a:pt x="745378" y="303168"/>
                  </a:lnTo>
                  <a:cubicBezTo>
                    <a:pt x="700620" y="291879"/>
                    <a:pt x="655728" y="281265"/>
                    <a:pt x="611824" y="269391"/>
                  </a:cubicBezTo>
                  <a:lnTo>
                    <a:pt x="564725" y="254245"/>
                  </a:lnTo>
                  <a:close/>
                  <a:moveTo>
                    <a:pt x="1216608" y="78326"/>
                  </a:moveTo>
                  <a:lnTo>
                    <a:pt x="1207305" y="96744"/>
                  </a:lnTo>
                  <a:cubicBezTo>
                    <a:pt x="1192854" y="115245"/>
                    <a:pt x="1168523" y="124520"/>
                    <a:pt x="1144595" y="118068"/>
                  </a:cubicBezTo>
                  <a:lnTo>
                    <a:pt x="1126709" y="109222"/>
                  </a:lnTo>
                  <a:lnTo>
                    <a:pt x="1126196" y="109730"/>
                  </a:lnTo>
                  <a:lnTo>
                    <a:pt x="937645" y="298337"/>
                  </a:lnTo>
                  <a:lnTo>
                    <a:pt x="940306" y="301391"/>
                  </a:lnTo>
                  <a:cubicBezTo>
                    <a:pt x="948034" y="314699"/>
                    <a:pt x="950729" y="330920"/>
                    <a:pt x="946596" y="346872"/>
                  </a:cubicBezTo>
                  <a:cubicBezTo>
                    <a:pt x="944439" y="354937"/>
                    <a:pt x="940755" y="362174"/>
                    <a:pt x="935942" y="368357"/>
                  </a:cubicBezTo>
                  <a:lnTo>
                    <a:pt x="920178" y="382078"/>
                  </a:lnTo>
                  <a:lnTo>
                    <a:pt x="933901" y="447494"/>
                  </a:lnTo>
                  <a:lnTo>
                    <a:pt x="988968" y="653889"/>
                  </a:lnTo>
                  <a:lnTo>
                    <a:pt x="1007148" y="651569"/>
                  </a:lnTo>
                  <a:cubicBezTo>
                    <a:pt x="1031076" y="658022"/>
                    <a:pt x="1047745" y="678185"/>
                    <a:pt x="1050954" y="701323"/>
                  </a:cubicBezTo>
                  <a:lnTo>
                    <a:pt x="1050372" y="710501"/>
                  </a:lnTo>
                  <a:lnTo>
                    <a:pt x="1267916" y="768891"/>
                  </a:lnTo>
                  <a:lnTo>
                    <a:pt x="1284637" y="774561"/>
                  </a:lnTo>
                  <a:lnTo>
                    <a:pt x="1316373" y="783107"/>
                  </a:lnTo>
                  <a:lnTo>
                    <a:pt x="1320702" y="774492"/>
                  </a:lnTo>
                  <a:cubicBezTo>
                    <a:pt x="1335235" y="755992"/>
                    <a:pt x="1359993" y="746717"/>
                    <a:pt x="1384141" y="753169"/>
                  </a:cubicBezTo>
                  <a:lnTo>
                    <a:pt x="1397180" y="759606"/>
                  </a:lnTo>
                  <a:lnTo>
                    <a:pt x="1423665" y="732910"/>
                  </a:lnTo>
                  <a:lnTo>
                    <a:pt x="1579297" y="577232"/>
                  </a:lnTo>
                  <a:lnTo>
                    <a:pt x="1587815" y="567583"/>
                  </a:lnTo>
                  <a:lnTo>
                    <a:pt x="1587637" y="567378"/>
                  </a:lnTo>
                  <a:cubicBezTo>
                    <a:pt x="1579814" y="553948"/>
                    <a:pt x="1577101" y="537578"/>
                    <a:pt x="1581442" y="521299"/>
                  </a:cubicBezTo>
                  <a:cubicBezTo>
                    <a:pt x="1584833" y="509225"/>
                    <a:pt x="1591582" y="498983"/>
                    <a:pt x="1600392" y="491373"/>
                  </a:cubicBezTo>
                  <a:lnTo>
                    <a:pt x="1616262" y="484212"/>
                  </a:lnTo>
                  <a:lnTo>
                    <a:pt x="1581212" y="353317"/>
                  </a:lnTo>
                  <a:lnTo>
                    <a:pt x="1544835" y="217535"/>
                  </a:lnTo>
                  <a:lnTo>
                    <a:pt x="1528412" y="216492"/>
                  </a:lnTo>
                  <a:cubicBezTo>
                    <a:pt x="1504215" y="210040"/>
                    <a:pt x="1487681" y="190078"/>
                    <a:pt x="1484404" y="166889"/>
                  </a:cubicBezTo>
                  <a:lnTo>
                    <a:pt x="1485230" y="152278"/>
                  </a:lnTo>
                  <a:lnTo>
                    <a:pt x="1396463" y="126956"/>
                  </a:lnTo>
                  <a:cubicBezTo>
                    <a:pt x="1351726" y="115667"/>
                    <a:pt x="1306764" y="105053"/>
                    <a:pt x="1262521" y="93180"/>
                  </a:cubicBezTo>
                  <a:lnTo>
                    <a:pt x="1216608" y="78326"/>
                  </a:lnTo>
                  <a:close/>
                  <a:moveTo>
                    <a:pt x="1151692" y="624"/>
                  </a:moveTo>
                  <a:cubicBezTo>
                    <a:pt x="1159404" y="-496"/>
                    <a:pt x="1167447" y="-137"/>
                    <a:pt x="1175423" y="1924"/>
                  </a:cubicBezTo>
                  <a:cubicBezTo>
                    <a:pt x="1199351" y="8377"/>
                    <a:pt x="1216020" y="28540"/>
                    <a:pt x="1219381" y="51678"/>
                  </a:cubicBezTo>
                  <a:lnTo>
                    <a:pt x="1219109" y="56629"/>
                  </a:lnTo>
                  <a:lnTo>
                    <a:pt x="1492539" y="129609"/>
                  </a:lnTo>
                  <a:lnTo>
                    <a:pt x="1496531" y="121728"/>
                  </a:lnTo>
                  <a:cubicBezTo>
                    <a:pt x="1510981" y="103329"/>
                    <a:pt x="1535312" y="94255"/>
                    <a:pt x="1559240" y="100707"/>
                  </a:cubicBezTo>
                  <a:cubicBezTo>
                    <a:pt x="1591502" y="109311"/>
                    <a:pt x="1610501" y="141931"/>
                    <a:pt x="1601898" y="174193"/>
                  </a:cubicBezTo>
                  <a:cubicBezTo>
                    <a:pt x="1597596" y="190145"/>
                    <a:pt x="1587200" y="202870"/>
                    <a:pt x="1573892" y="210533"/>
                  </a:cubicBezTo>
                  <a:lnTo>
                    <a:pt x="1572234" y="211102"/>
                  </a:lnTo>
                  <a:lnTo>
                    <a:pt x="1576845" y="232153"/>
                  </a:lnTo>
                  <a:cubicBezTo>
                    <a:pt x="1579278" y="245781"/>
                    <a:pt x="1581571" y="259229"/>
                    <a:pt x="1584809" y="271282"/>
                  </a:cubicBezTo>
                  <a:lnTo>
                    <a:pt x="1640265" y="477863"/>
                  </a:lnTo>
                  <a:lnTo>
                    <a:pt x="1655603" y="478973"/>
                  </a:lnTo>
                  <a:cubicBezTo>
                    <a:pt x="1680022" y="485213"/>
                    <a:pt x="1696912" y="505495"/>
                    <a:pt x="1700168" y="528828"/>
                  </a:cubicBezTo>
                  <a:lnTo>
                    <a:pt x="1699907" y="532951"/>
                  </a:lnTo>
                  <a:lnTo>
                    <a:pt x="1971823" y="605761"/>
                  </a:lnTo>
                  <a:lnTo>
                    <a:pt x="1976163" y="596968"/>
                  </a:lnTo>
                  <a:cubicBezTo>
                    <a:pt x="1990563" y="578297"/>
                    <a:pt x="2015096" y="568937"/>
                    <a:pt x="2039023" y="575448"/>
                  </a:cubicBezTo>
                  <a:cubicBezTo>
                    <a:pt x="2070927" y="584492"/>
                    <a:pt x="2089926" y="617413"/>
                    <a:pt x="2081323" y="649610"/>
                  </a:cubicBezTo>
                  <a:cubicBezTo>
                    <a:pt x="2077021" y="665889"/>
                    <a:pt x="2066625" y="678822"/>
                    <a:pt x="2053317" y="686600"/>
                  </a:cubicBezTo>
                  <a:lnTo>
                    <a:pt x="2051714" y="687159"/>
                  </a:lnTo>
                  <a:lnTo>
                    <a:pt x="2056290" y="708340"/>
                  </a:lnTo>
                  <a:cubicBezTo>
                    <a:pt x="2058691" y="721991"/>
                    <a:pt x="2060963" y="735490"/>
                    <a:pt x="2064201" y="747639"/>
                  </a:cubicBezTo>
                  <a:lnTo>
                    <a:pt x="2118174" y="948690"/>
                  </a:lnTo>
                  <a:lnTo>
                    <a:pt x="2135861" y="949661"/>
                  </a:lnTo>
                  <a:cubicBezTo>
                    <a:pt x="2168123" y="958264"/>
                    <a:pt x="2186764" y="991243"/>
                    <a:pt x="2178161" y="1023147"/>
                  </a:cubicBezTo>
                  <a:cubicBezTo>
                    <a:pt x="2169916" y="1055050"/>
                    <a:pt x="2136937" y="1074407"/>
                    <a:pt x="2105033" y="1065804"/>
                  </a:cubicBezTo>
                  <a:lnTo>
                    <a:pt x="2089059" y="1057905"/>
                  </a:lnTo>
                  <a:lnTo>
                    <a:pt x="1982872" y="1164123"/>
                  </a:lnTo>
                  <a:lnTo>
                    <a:pt x="1898996" y="1248331"/>
                  </a:lnTo>
                  <a:lnTo>
                    <a:pt x="1905501" y="1255837"/>
                  </a:lnTo>
                  <a:cubicBezTo>
                    <a:pt x="1913163" y="1269146"/>
                    <a:pt x="1915762" y="1285366"/>
                    <a:pt x="1911461" y="1301318"/>
                  </a:cubicBezTo>
                  <a:cubicBezTo>
                    <a:pt x="1907159" y="1317270"/>
                    <a:pt x="1896853" y="1329995"/>
                    <a:pt x="1883635" y="1337658"/>
                  </a:cubicBezTo>
                  <a:lnTo>
                    <a:pt x="1881507" y="1338392"/>
                  </a:lnTo>
                  <a:lnTo>
                    <a:pt x="1886413" y="1360871"/>
                  </a:lnTo>
                  <a:cubicBezTo>
                    <a:pt x="1888841" y="1374493"/>
                    <a:pt x="1891135" y="1387941"/>
                    <a:pt x="1894372" y="1399994"/>
                  </a:cubicBezTo>
                  <a:lnTo>
                    <a:pt x="1948353" y="1601362"/>
                  </a:lnTo>
                  <a:lnTo>
                    <a:pt x="1965998" y="1602482"/>
                  </a:lnTo>
                  <a:cubicBezTo>
                    <a:pt x="1998260" y="1611086"/>
                    <a:pt x="2016901" y="1643706"/>
                    <a:pt x="2008656" y="1675968"/>
                  </a:cubicBezTo>
                  <a:cubicBezTo>
                    <a:pt x="2000053" y="1707872"/>
                    <a:pt x="1967074" y="1726871"/>
                    <a:pt x="1935170" y="1718267"/>
                  </a:cubicBezTo>
                  <a:lnTo>
                    <a:pt x="1919124" y="1710314"/>
                  </a:lnTo>
                  <a:lnTo>
                    <a:pt x="1813080" y="1816648"/>
                  </a:lnTo>
                  <a:lnTo>
                    <a:pt x="1726378" y="1903376"/>
                  </a:lnTo>
                  <a:lnTo>
                    <a:pt x="1727701" y="1904901"/>
                  </a:lnTo>
                  <a:cubicBezTo>
                    <a:pt x="1735363" y="1918164"/>
                    <a:pt x="1737962" y="1934295"/>
                    <a:pt x="1733661" y="1950247"/>
                  </a:cubicBezTo>
                  <a:cubicBezTo>
                    <a:pt x="1725057" y="1982509"/>
                    <a:pt x="1692078" y="2001508"/>
                    <a:pt x="1660175" y="1992904"/>
                  </a:cubicBezTo>
                  <a:cubicBezTo>
                    <a:pt x="1635978" y="1986452"/>
                    <a:pt x="1619444" y="1966490"/>
                    <a:pt x="1616318" y="1943301"/>
                  </a:cubicBezTo>
                  <a:lnTo>
                    <a:pt x="1616971" y="1933287"/>
                  </a:lnTo>
                  <a:lnTo>
                    <a:pt x="1497266" y="1901202"/>
                  </a:lnTo>
                  <a:lnTo>
                    <a:pt x="1351202" y="1861996"/>
                  </a:lnTo>
                  <a:lnTo>
                    <a:pt x="1347005" y="1870284"/>
                  </a:lnTo>
                  <a:cubicBezTo>
                    <a:pt x="1332554" y="1888683"/>
                    <a:pt x="1308223" y="1897757"/>
                    <a:pt x="1284295" y="1891304"/>
                  </a:cubicBezTo>
                  <a:lnTo>
                    <a:pt x="1270520" y="1884492"/>
                  </a:lnTo>
                  <a:lnTo>
                    <a:pt x="1160907" y="1994088"/>
                  </a:lnTo>
                  <a:lnTo>
                    <a:pt x="1073981" y="2081317"/>
                  </a:lnTo>
                  <a:lnTo>
                    <a:pt x="1075372" y="2082925"/>
                  </a:lnTo>
                  <a:cubicBezTo>
                    <a:pt x="1082990" y="2096233"/>
                    <a:pt x="1085499" y="2112453"/>
                    <a:pt x="1081198" y="2128405"/>
                  </a:cubicBezTo>
                  <a:cubicBezTo>
                    <a:pt x="1072594" y="2160309"/>
                    <a:pt x="1039974" y="2179308"/>
                    <a:pt x="1008070" y="2170704"/>
                  </a:cubicBezTo>
                  <a:cubicBezTo>
                    <a:pt x="983874" y="2164521"/>
                    <a:pt x="967138" y="2144223"/>
                    <a:pt x="963911" y="2121001"/>
                  </a:cubicBezTo>
                  <a:lnTo>
                    <a:pt x="964539" y="2111050"/>
                  </a:lnTo>
                  <a:lnTo>
                    <a:pt x="844588" y="2079002"/>
                  </a:lnTo>
                  <a:lnTo>
                    <a:pt x="699010" y="2039945"/>
                  </a:lnTo>
                  <a:lnTo>
                    <a:pt x="694335" y="2049390"/>
                  </a:lnTo>
                  <a:cubicBezTo>
                    <a:pt x="679935" y="2067942"/>
                    <a:pt x="655402" y="2077031"/>
                    <a:pt x="631475" y="2070248"/>
                  </a:cubicBezTo>
                  <a:cubicBezTo>
                    <a:pt x="599571" y="2061566"/>
                    <a:pt x="580572" y="2028645"/>
                    <a:pt x="589175" y="1996087"/>
                  </a:cubicBezTo>
                  <a:cubicBezTo>
                    <a:pt x="593477" y="1979988"/>
                    <a:pt x="603783" y="1967145"/>
                    <a:pt x="617002" y="1959413"/>
                  </a:cubicBezTo>
                  <a:lnTo>
                    <a:pt x="619608" y="1958504"/>
                  </a:lnTo>
                  <a:lnTo>
                    <a:pt x="548678" y="1694261"/>
                  </a:lnTo>
                  <a:lnTo>
                    <a:pt x="526614" y="1692867"/>
                  </a:lnTo>
                  <a:cubicBezTo>
                    <a:pt x="502828" y="1686415"/>
                    <a:pt x="486136" y="1666251"/>
                    <a:pt x="482926" y="1643113"/>
                  </a:cubicBezTo>
                  <a:lnTo>
                    <a:pt x="483440" y="1635090"/>
                  </a:lnTo>
                  <a:lnTo>
                    <a:pt x="363935" y="1602729"/>
                  </a:lnTo>
                  <a:lnTo>
                    <a:pt x="217486" y="1563681"/>
                  </a:lnTo>
                  <a:lnTo>
                    <a:pt x="213473" y="1571834"/>
                  </a:lnTo>
                  <a:cubicBezTo>
                    <a:pt x="199123" y="1590233"/>
                    <a:pt x="174389" y="1599307"/>
                    <a:pt x="150461" y="1592854"/>
                  </a:cubicBezTo>
                  <a:cubicBezTo>
                    <a:pt x="118558" y="1584251"/>
                    <a:pt x="99559" y="1551272"/>
                    <a:pt x="108162" y="1519368"/>
                  </a:cubicBezTo>
                  <a:cubicBezTo>
                    <a:pt x="112464" y="1503417"/>
                    <a:pt x="122859" y="1490691"/>
                    <a:pt x="136167" y="1483029"/>
                  </a:cubicBezTo>
                  <a:lnTo>
                    <a:pt x="138511" y="1482224"/>
                  </a:lnTo>
                  <a:lnTo>
                    <a:pt x="68501" y="1221288"/>
                  </a:lnTo>
                  <a:lnTo>
                    <a:pt x="44567" y="1219792"/>
                  </a:lnTo>
                  <a:cubicBezTo>
                    <a:pt x="12370" y="1211189"/>
                    <a:pt x="-6803" y="1178210"/>
                    <a:pt x="2241" y="1146306"/>
                  </a:cubicBezTo>
                  <a:cubicBezTo>
                    <a:pt x="8481" y="1122110"/>
                    <a:pt x="28762" y="1105575"/>
                    <a:pt x="52096" y="1102450"/>
                  </a:cubicBezTo>
                  <a:cubicBezTo>
                    <a:pt x="59874" y="1101408"/>
                    <a:pt x="67991" y="1101856"/>
                    <a:pt x="76040" y="1104007"/>
                  </a:cubicBezTo>
                  <a:lnTo>
                    <a:pt x="94869" y="1113059"/>
                  </a:lnTo>
                  <a:lnTo>
                    <a:pt x="273969" y="933905"/>
                  </a:lnTo>
                  <a:cubicBezTo>
                    <a:pt x="277568" y="930306"/>
                    <a:pt x="281841" y="925266"/>
                    <a:pt x="286536" y="919619"/>
                  </a:cubicBezTo>
                  <a:lnTo>
                    <a:pt x="290610" y="914781"/>
                  </a:lnTo>
                  <a:lnTo>
                    <a:pt x="287160" y="910799"/>
                  </a:lnTo>
                  <a:cubicBezTo>
                    <a:pt x="279497" y="897491"/>
                    <a:pt x="276898" y="881270"/>
                    <a:pt x="281200" y="865318"/>
                  </a:cubicBezTo>
                  <a:cubicBezTo>
                    <a:pt x="285502" y="849367"/>
                    <a:pt x="295897" y="836641"/>
                    <a:pt x="309205" y="828979"/>
                  </a:cubicBezTo>
                  <a:lnTo>
                    <a:pt x="311658" y="828657"/>
                  </a:lnTo>
                  <a:lnTo>
                    <a:pt x="239140" y="558501"/>
                  </a:lnTo>
                  <a:lnTo>
                    <a:pt x="220311" y="560979"/>
                  </a:lnTo>
                  <a:cubicBezTo>
                    <a:pt x="188408" y="552376"/>
                    <a:pt x="169409" y="519397"/>
                    <a:pt x="178012" y="487493"/>
                  </a:cubicBezTo>
                  <a:cubicBezTo>
                    <a:pt x="186615" y="455590"/>
                    <a:pt x="219236" y="436591"/>
                    <a:pt x="251498" y="445194"/>
                  </a:cubicBezTo>
                  <a:lnTo>
                    <a:pt x="271907" y="455187"/>
                  </a:lnTo>
                  <a:lnTo>
                    <a:pt x="447007" y="279825"/>
                  </a:lnTo>
                  <a:lnTo>
                    <a:pt x="460733" y="263956"/>
                  </a:lnTo>
                  <a:lnTo>
                    <a:pt x="458604" y="261512"/>
                  </a:lnTo>
                  <a:cubicBezTo>
                    <a:pt x="450876" y="248204"/>
                    <a:pt x="448180" y="231983"/>
                    <a:pt x="452314" y="216031"/>
                  </a:cubicBezTo>
                  <a:cubicBezTo>
                    <a:pt x="459053" y="191835"/>
                    <a:pt x="479137" y="175300"/>
                    <a:pt x="502102" y="172024"/>
                  </a:cubicBezTo>
                  <a:cubicBezTo>
                    <a:pt x="509756" y="170932"/>
                    <a:pt x="517731" y="171313"/>
                    <a:pt x="525639" y="173374"/>
                  </a:cubicBezTo>
                  <a:cubicBezTo>
                    <a:pt x="549901" y="179826"/>
                    <a:pt x="566682" y="199990"/>
                    <a:pt x="569916" y="223128"/>
                  </a:cubicBezTo>
                  <a:lnTo>
                    <a:pt x="569279" y="233174"/>
                  </a:lnTo>
                  <a:lnTo>
                    <a:pt x="836002" y="304330"/>
                  </a:lnTo>
                  <a:lnTo>
                    <a:pt x="840793" y="294759"/>
                  </a:lnTo>
                  <a:cubicBezTo>
                    <a:pt x="855232" y="276343"/>
                    <a:pt x="879831" y="267202"/>
                    <a:pt x="903823" y="273386"/>
                  </a:cubicBezTo>
                  <a:lnTo>
                    <a:pt x="920201" y="281539"/>
                  </a:lnTo>
                  <a:lnTo>
                    <a:pt x="1097780" y="103614"/>
                  </a:lnTo>
                  <a:lnTo>
                    <a:pt x="1108832" y="91082"/>
                  </a:lnTo>
                  <a:lnTo>
                    <a:pt x="1107942" y="90062"/>
                  </a:lnTo>
                  <a:cubicBezTo>
                    <a:pt x="1100235" y="76754"/>
                    <a:pt x="1097636" y="60533"/>
                    <a:pt x="1101937" y="44582"/>
                  </a:cubicBezTo>
                  <a:cubicBezTo>
                    <a:pt x="1108390" y="20654"/>
                    <a:pt x="1128554" y="3985"/>
                    <a:pt x="1151692" y="624"/>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grpSp>
    </p:spTree>
    <p:extLst>
      <p:ext uri="{BB962C8B-B14F-4D97-AF65-F5344CB8AC3E}">
        <p14:creationId xmlns:p14="http://schemas.microsoft.com/office/powerpoint/2010/main" val="3771221480"/>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5_General Slide_Left">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4812D47C-D765-0C4A-8F3A-638C7FF2E67E}"/>
              </a:ext>
            </a:extLst>
          </p:cNvPr>
          <p:cNvGrpSpPr>
            <a:grpSpLocks/>
          </p:cNvGrpSpPr>
          <p:nvPr userDrawn="1"/>
        </p:nvGrpSpPr>
        <p:grpSpPr bwMode="auto">
          <a:xfrm>
            <a:off x="-744538" y="-242888"/>
            <a:ext cx="3441701" cy="7100888"/>
            <a:chOff x="-744760" y="-243408"/>
            <a:chExt cx="3441744" cy="7101408"/>
          </a:xfrm>
        </p:grpSpPr>
        <p:sp>
          <p:nvSpPr>
            <p:cNvPr id="3" name="Freeform 903">
              <a:extLst>
                <a:ext uri="{FF2B5EF4-FFF2-40B4-BE49-F238E27FC236}">
                  <a16:creationId xmlns:a16="http://schemas.microsoft.com/office/drawing/2014/main" id="{9A63173E-823E-F348-88ED-F66DA9D4B1F8}"/>
                </a:ext>
              </a:extLst>
            </p:cNvPr>
            <p:cNvSpPr>
              <a:spLocks/>
            </p:cNvSpPr>
            <p:nvPr/>
          </p:nvSpPr>
          <p:spPr bwMode="auto">
            <a:xfrm rot="1886415">
              <a:off x="1505780" y="4066588"/>
              <a:ext cx="1047051" cy="1193146"/>
            </a:xfrm>
            <a:custGeom>
              <a:avLst/>
              <a:gdLst/>
              <a:ahLst/>
              <a:cxnLst/>
              <a:rect l="0" t="0" r="r" b="b"/>
              <a:pathLst>
                <a:path w="873329" h="995185">
                  <a:moveTo>
                    <a:pt x="501431" y="901748"/>
                  </a:moveTo>
                  <a:cubicBezTo>
                    <a:pt x="503226" y="901383"/>
                    <a:pt x="504662" y="903571"/>
                    <a:pt x="502867" y="905030"/>
                  </a:cubicBezTo>
                  <a:cubicBezTo>
                    <a:pt x="472356" y="928005"/>
                    <a:pt x="428204" y="927276"/>
                    <a:pt x="393386" y="914877"/>
                  </a:cubicBezTo>
                  <a:cubicBezTo>
                    <a:pt x="392309" y="914512"/>
                    <a:pt x="392668" y="911959"/>
                    <a:pt x="394104" y="912324"/>
                  </a:cubicBezTo>
                  <a:cubicBezTo>
                    <a:pt x="432512" y="922535"/>
                    <a:pt x="465177" y="914147"/>
                    <a:pt x="501431" y="901748"/>
                  </a:cubicBezTo>
                  <a:close/>
                  <a:moveTo>
                    <a:pt x="662833" y="892575"/>
                  </a:moveTo>
                  <a:cubicBezTo>
                    <a:pt x="663916" y="891858"/>
                    <a:pt x="664998" y="893291"/>
                    <a:pt x="663916" y="894366"/>
                  </a:cubicBezTo>
                  <a:cubicBezTo>
                    <a:pt x="611961" y="935563"/>
                    <a:pt x="549543" y="960282"/>
                    <a:pt x="484239" y="972104"/>
                  </a:cubicBezTo>
                  <a:cubicBezTo>
                    <a:pt x="483157" y="972462"/>
                    <a:pt x="482796" y="970671"/>
                    <a:pt x="483878" y="970671"/>
                  </a:cubicBezTo>
                  <a:cubicBezTo>
                    <a:pt x="549904" y="957058"/>
                    <a:pt x="607271" y="929831"/>
                    <a:pt x="662833" y="892575"/>
                  </a:cubicBezTo>
                  <a:close/>
                  <a:moveTo>
                    <a:pt x="618111" y="880943"/>
                  </a:moveTo>
                  <a:cubicBezTo>
                    <a:pt x="620991" y="879158"/>
                    <a:pt x="625311" y="882728"/>
                    <a:pt x="622791" y="885585"/>
                  </a:cubicBezTo>
                  <a:cubicBezTo>
                    <a:pt x="588231" y="921287"/>
                    <a:pt x="536751" y="941638"/>
                    <a:pt x="488511" y="950564"/>
                  </a:cubicBezTo>
                  <a:cubicBezTo>
                    <a:pt x="459711" y="956276"/>
                    <a:pt x="404271" y="967701"/>
                    <a:pt x="397431" y="928428"/>
                  </a:cubicBezTo>
                  <a:cubicBezTo>
                    <a:pt x="397071" y="925572"/>
                    <a:pt x="401031" y="924858"/>
                    <a:pt x="401751" y="927357"/>
                  </a:cubicBezTo>
                  <a:cubicBezTo>
                    <a:pt x="416151" y="964488"/>
                    <a:pt x="497871" y="938782"/>
                    <a:pt x="524871" y="929856"/>
                  </a:cubicBezTo>
                  <a:cubicBezTo>
                    <a:pt x="558711" y="918431"/>
                    <a:pt x="587151" y="898795"/>
                    <a:pt x="618111" y="880943"/>
                  </a:cubicBezTo>
                  <a:close/>
                  <a:moveTo>
                    <a:pt x="449873" y="843751"/>
                  </a:moveTo>
                  <a:cubicBezTo>
                    <a:pt x="452772" y="843751"/>
                    <a:pt x="453858" y="847805"/>
                    <a:pt x="450960" y="849279"/>
                  </a:cubicBezTo>
                  <a:cubicBezTo>
                    <a:pt x="435019" y="857755"/>
                    <a:pt x="412557" y="861809"/>
                    <a:pt x="394443" y="862546"/>
                  </a:cubicBezTo>
                  <a:cubicBezTo>
                    <a:pt x="382487" y="862915"/>
                    <a:pt x="370894" y="860335"/>
                    <a:pt x="367271" y="847805"/>
                  </a:cubicBezTo>
                  <a:cubicBezTo>
                    <a:pt x="366909" y="845225"/>
                    <a:pt x="370169" y="842645"/>
                    <a:pt x="371619" y="845593"/>
                  </a:cubicBezTo>
                  <a:cubicBezTo>
                    <a:pt x="378502" y="858492"/>
                    <a:pt x="398790" y="853333"/>
                    <a:pt x="410384" y="851121"/>
                  </a:cubicBezTo>
                  <a:cubicBezTo>
                    <a:pt x="423426" y="848542"/>
                    <a:pt x="436469" y="844119"/>
                    <a:pt x="449873" y="843751"/>
                  </a:cubicBezTo>
                  <a:close/>
                  <a:moveTo>
                    <a:pt x="410913" y="798559"/>
                  </a:moveTo>
                  <a:cubicBezTo>
                    <a:pt x="413085" y="798195"/>
                    <a:pt x="414172" y="800381"/>
                    <a:pt x="413085" y="802203"/>
                  </a:cubicBezTo>
                  <a:cubicBezTo>
                    <a:pt x="402224" y="820056"/>
                    <a:pt x="370724" y="816412"/>
                    <a:pt x="355517" y="807668"/>
                  </a:cubicBezTo>
                  <a:cubicBezTo>
                    <a:pt x="352621" y="805846"/>
                    <a:pt x="353345" y="800381"/>
                    <a:pt x="357328" y="801474"/>
                  </a:cubicBezTo>
                  <a:cubicBezTo>
                    <a:pt x="366017" y="804025"/>
                    <a:pt x="375793" y="805482"/>
                    <a:pt x="385207" y="804025"/>
                  </a:cubicBezTo>
                  <a:cubicBezTo>
                    <a:pt x="393896" y="802932"/>
                    <a:pt x="401862" y="798924"/>
                    <a:pt x="410913" y="798559"/>
                  </a:cubicBezTo>
                  <a:close/>
                  <a:moveTo>
                    <a:pt x="364947" y="763996"/>
                  </a:moveTo>
                  <a:cubicBezTo>
                    <a:pt x="367076" y="763270"/>
                    <a:pt x="368141" y="766173"/>
                    <a:pt x="367076" y="767624"/>
                  </a:cubicBezTo>
                  <a:cubicBezTo>
                    <a:pt x="362463" y="775244"/>
                    <a:pt x="351463" y="775607"/>
                    <a:pt x="343656" y="773793"/>
                  </a:cubicBezTo>
                  <a:cubicBezTo>
                    <a:pt x="338334" y="772704"/>
                    <a:pt x="339753" y="764359"/>
                    <a:pt x="344721" y="765447"/>
                  </a:cubicBezTo>
                  <a:cubicBezTo>
                    <a:pt x="352173" y="767624"/>
                    <a:pt x="357850" y="764722"/>
                    <a:pt x="364947" y="763996"/>
                  </a:cubicBezTo>
                  <a:close/>
                  <a:moveTo>
                    <a:pt x="748702" y="652867"/>
                  </a:moveTo>
                  <a:cubicBezTo>
                    <a:pt x="751228" y="652145"/>
                    <a:pt x="752310" y="655393"/>
                    <a:pt x="750146" y="656476"/>
                  </a:cubicBezTo>
                  <a:cubicBezTo>
                    <a:pt x="664366" y="699243"/>
                    <a:pt x="575340" y="755813"/>
                    <a:pt x="504224" y="825884"/>
                  </a:cubicBezTo>
                  <a:lnTo>
                    <a:pt x="463865" y="872637"/>
                  </a:lnTo>
                  <a:lnTo>
                    <a:pt x="476386" y="868746"/>
                  </a:lnTo>
                  <a:cubicBezTo>
                    <a:pt x="478183" y="868045"/>
                    <a:pt x="479261" y="870148"/>
                    <a:pt x="477824" y="871200"/>
                  </a:cubicBezTo>
                  <a:lnTo>
                    <a:pt x="457441" y="880079"/>
                  </a:lnTo>
                  <a:lnTo>
                    <a:pt x="439861" y="900444"/>
                  </a:lnTo>
                  <a:cubicBezTo>
                    <a:pt x="438418" y="902609"/>
                    <a:pt x="435171" y="900444"/>
                    <a:pt x="436253" y="898639"/>
                  </a:cubicBezTo>
                  <a:lnTo>
                    <a:pt x="445289" y="885373"/>
                  </a:lnTo>
                  <a:lnTo>
                    <a:pt x="434377" y="890126"/>
                  </a:lnTo>
                  <a:cubicBezTo>
                    <a:pt x="418247" y="892492"/>
                    <a:pt x="401264" y="891353"/>
                    <a:pt x="385808" y="888023"/>
                  </a:cubicBezTo>
                  <a:cubicBezTo>
                    <a:pt x="384371" y="887673"/>
                    <a:pt x="384730" y="885219"/>
                    <a:pt x="386527" y="885570"/>
                  </a:cubicBezTo>
                  <a:cubicBezTo>
                    <a:pt x="402882" y="887322"/>
                    <a:pt x="417798" y="885745"/>
                    <a:pt x="432400" y="882415"/>
                  </a:cubicBezTo>
                  <a:lnTo>
                    <a:pt x="451305" y="876540"/>
                  </a:lnTo>
                  <a:lnTo>
                    <a:pt x="462321" y="860367"/>
                  </a:lnTo>
                  <a:cubicBezTo>
                    <a:pt x="492222" y="823572"/>
                    <a:pt x="531864" y="791091"/>
                    <a:pt x="565418" y="761859"/>
                  </a:cubicBezTo>
                  <a:cubicBezTo>
                    <a:pt x="619176" y="715303"/>
                    <a:pt x="679068" y="670190"/>
                    <a:pt x="748702" y="652867"/>
                  </a:cubicBezTo>
                  <a:close/>
                  <a:moveTo>
                    <a:pt x="839024" y="621688"/>
                  </a:moveTo>
                  <a:cubicBezTo>
                    <a:pt x="840109" y="618808"/>
                    <a:pt x="844809" y="619888"/>
                    <a:pt x="845170" y="622768"/>
                  </a:cubicBezTo>
                  <a:cubicBezTo>
                    <a:pt x="849148" y="683971"/>
                    <a:pt x="789489" y="743373"/>
                    <a:pt x="750802" y="783695"/>
                  </a:cubicBezTo>
                  <a:cubicBezTo>
                    <a:pt x="749717" y="785135"/>
                    <a:pt x="747909" y="783695"/>
                    <a:pt x="748994" y="782255"/>
                  </a:cubicBezTo>
                  <a:cubicBezTo>
                    <a:pt x="767795" y="759574"/>
                    <a:pt x="787681" y="736533"/>
                    <a:pt x="803952" y="711332"/>
                  </a:cubicBezTo>
                  <a:cubicBezTo>
                    <a:pt x="822392" y="682531"/>
                    <a:pt x="828538" y="653730"/>
                    <a:pt x="839024" y="621688"/>
                  </a:cubicBezTo>
                  <a:close/>
                  <a:moveTo>
                    <a:pt x="416835" y="367946"/>
                  </a:moveTo>
                  <a:cubicBezTo>
                    <a:pt x="418990" y="369612"/>
                    <a:pt x="419978" y="372583"/>
                    <a:pt x="417643" y="375104"/>
                  </a:cubicBezTo>
                  <a:cubicBezTo>
                    <a:pt x="406507" y="386988"/>
                    <a:pt x="393574" y="400312"/>
                    <a:pt x="378845" y="407154"/>
                  </a:cubicBezTo>
                  <a:cubicBezTo>
                    <a:pt x="368068" y="411836"/>
                    <a:pt x="365194" y="417598"/>
                    <a:pt x="364476" y="411836"/>
                  </a:cubicBezTo>
                  <a:cubicBezTo>
                    <a:pt x="365194" y="420479"/>
                    <a:pt x="382438" y="436324"/>
                    <a:pt x="387826" y="443166"/>
                  </a:cubicBezTo>
                  <a:lnTo>
                    <a:pt x="461333" y="543698"/>
                  </a:lnTo>
                  <a:lnTo>
                    <a:pt x="461552" y="542129"/>
                  </a:lnTo>
                  <a:cubicBezTo>
                    <a:pt x="479501" y="531444"/>
                    <a:pt x="499245" y="520047"/>
                    <a:pt x="513605" y="504731"/>
                  </a:cubicBezTo>
                  <a:cubicBezTo>
                    <a:pt x="518271" y="499745"/>
                    <a:pt x="526887" y="506156"/>
                    <a:pt x="522220" y="511499"/>
                  </a:cubicBezTo>
                  <a:cubicBezTo>
                    <a:pt x="507143" y="527526"/>
                    <a:pt x="486681" y="539636"/>
                    <a:pt x="468373" y="551034"/>
                  </a:cubicBezTo>
                  <a:lnTo>
                    <a:pt x="466422" y="550658"/>
                  </a:lnTo>
                  <a:lnTo>
                    <a:pt x="484462" y="575330"/>
                  </a:lnTo>
                  <a:lnTo>
                    <a:pt x="523491" y="628834"/>
                  </a:lnTo>
                  <a:lnTo>
                    <a:pt x="523854" y="626966"/>
                  </a:lnTo>
                  <a:cubicBezTo>
                    <a:pt x="547306" y="613417"/>
                    <a:pt x="572923" y="598442"/>
                    <a:pt x="590963" y="578118"/>
                  </a:cubicBezTo>
                  <a:cubicBezTo>
                    <a:pt x="596014" y="572770"/>
                    <a:pt x="604673" y="579544"/>
                    <a:pt x="599983" y="584893"/>
                  </a:cubicBezTo>
                  <a:cubicBezTo>
                    <a:pt x="580860" y="605929"/>
                    <a:pt x="554883" y="621618"/>
                    <a:pt x="530349" y="635523"/>
                  </a:cubicBezTo>
                  <a:lnTo>
                    <a:pt x="528023" y="635048"/>
                  </a:lnTo>
                  <a:lnTo>
                    <a:pt x="568524" y="690569"/>
                  </a:lnTo>
                  <a:cubicBezTo>
                    <a:pt x="569243" y="691469"/>
                    <a:pt x="570321" y="693450"/>
                    <a:pt x="571488" y="695341"/>
                  </a:cubicBezTo>
                  <a:lnTo>
                    <a:pt x="571823" y="695745"/>
                  </a:lnTo>
                  <a:lnTo>
                    <a:pt x="571045" y="696708"/>
                  </a:lnTo>
                  <a:cubicBezTo>
                    <a:pt x="571219" y="697569"/>
                    <a:pt x="572386" y="698492"/>
                    <a:pt x="574991" y="699572"/>
                  </a:cubicBezTo>
                  <a:lnTo>
                    <a:pt x="571823" y="695745"/>
                  </a:lnTo>
                  <a:lnTo>
                    <a:pt x="573060" y="694215"/>
                  </a:lnTo>
                  <a:cubicBezTo>
                    <a:pt x="575799" y="692550"/>
                    <a:pt x="580738" y="690749"/>
                    <a:pt x="584331" y="688048"/>
                  </a:cubicBezTo>
                  <a:cubicBezTo>
                    <a:pt x="614148" y="666081"/>
                    <a:pt x="646839" y="649515"/>
                    <a:pt x="672345" y="621426"/>
                  </a:cubicBezTo>
                  <a:cubicBezTo>
                    <a:pt x="677015" y="616384"/>
                    <a:pt x="685637" y="623227"/>
                    <a:pt x="680966" y="628268"/>
                  </a:cubicBezTo>
                  <a:cubicBezTo>
                    <a:pt x="651149" y="660679"/>
                    <a:pt x="611274" y="684807"/>
                    <a:pt x="574272" y="707495"/>
                  </a:cubicBezTo>
                  <a:cubicBezTo>
                    <a:pt x="571398" y="708935"/>
                    <a:pt x="568165" y="708935"/>
                    <a:pt x="566369" y="706414"/>
                  </a:cubicBezTo>
                  <a:cubicBezTo>
                    <a:pt x="495598" y="609542"/>
                    <a:pt x="424828" y="513030"/>
                    <a:pt x="354417" y="416157"/>
                  </a:cubicBezTo>
                  <a:cubicBezTo>
                    <a:pt x="352621" y="413997"/>
                    <a:pt x="352621" y="410035"/>
                    <a:pt x="355495" y="408595"/>
                  </a:cubicBezTo>
                  <a:cubicBezTo>
                    <a:pt x="374534" y="397431"/>
                    <a:pt x="393574" y="384827"/>
                    <a:pt x="409021" y="368622"/>
                  </a:cubicBezTo>
                  <a:cubicBezTo>
                    <a:pt x="411357" y="365921"/>
                    <a:pt x="414680" y="366281"/>
                    <a:pt x="416835" y="367946"/>
                  </a:cubicBezTo>
                  <a:close/>
                  <a:moveTo>
                    <a:pt x="228863" y="330584"/>
                  </a:moveTo>
                  <a:cubicBezTo>
                    <a:pt x="230669" y="329883"/>
                    <a:pt x="233198" y="330934"/>
                    <a:pt x="232114" y="333388"/>
                  </a:cubicBezTo>
                  <a:cubicBezTo>
                    <a:pt x="222722" y="351262"/>
                    <a:pt x="194907" y="356519"/>
                    <a:pt x="176124" y="354417"/>
                  </a:cubicBezTo>
                  <a:cubicBezTo>
                    <a:pt x="173234" y="354066"/>
                    <a:pt x="173956" y="349860"/>
                    <a:pt x="176846" y="350211"/>
                  </a:cubicBezTo>
                  <a:cubicBezTo>
                    <a:pt x="186960" y="350561"/>
                    <a:pt x="196714" y="348809"/>
                    <a:pt x="206105" y="344954"/>
                  </a:cubicBezTo>
                  <a:cubicBezTo>
                    <a:pt x="214775" y="341098"/>
                    <a:pt x="220916" y="334790"/>
                    <a:pt x="228863" y="330584"/>
                  </a:cubicBezTo>
                  <a:close/>
                  <a:moveTo>
                    <a:pt x="189465" y="27338"/>
                  </a:moveTo>
                  <a:cubicBezTo>
                    <a:pt x="192072" y="27518"/>
                    <a:pt x="194768" y="29232"/>
                    <a:pt x="195487" y="31938"/>
                  </a:cubicBezTo>
                  <a:cubicBezTo>
                    <a:pt x="203036" y="70182"/>
                    <a:pt x="137249" y="103736"/>
                    <a:pt x="112085" y="121415"/>
                  </a:cubicBezTo>
                  <a:cubicBezTo>
                    <a:pt x="95188" y="132600"/>
                    <a:pt x="49173" y="175534"/>
                    <a:pt x="27604" y="154247"/>
                  </a:cubicBezTo>
                  <a:cubicBezTo>
                    <a:pt x="24009" y="150278"/>
                    <a:pt x="28323" y="144145"/>
                    <a:pt x="32996" y="147392"/>
                  </a:cubicBezTo>
                  <a:cubicBezTo>
                    <a:pt x="49892" y="158938"/>
                    <a:pt x="96626" y="118168"/>
                    <a:pt x="111366" y="107705"/>
                  </a:cubicBezTo>
                  <a:cubicBezTo>
                    <a:pt x="134373" y="91108"/>
                    <a:pt x="181467" y="62605"/>
                    <a:pt x="183983" y="31938"/>
                  </a:cubicBezTo>
                  <a:cubicBezTo>
                    <a:pt x="184343" y="28510"/>
                    <a:pt x="186859" y="27157"/>
                    <a:pt x="189465" y="27338"/>
                  </a:cubicBezTo>
                  <a:close/>
                  <a:moveTo>
                    <a:pt x="205328" y="16915"/>
                  </a:moveTo>
                  <a:cubicBezTo>
                    <a:pt x="194147" y="17230"/>
                    <a:pt x="179328" y="23169"/>
                    <a:pt x="169089" y="27848"/>
                  </a:cubicBezTo>
                  <a:cubicBezTo>
                    <a:pt x="128495" y="45844"/>
                    <a:pt x="88978" y="76078"/>
                    <a:pt x="56286" y="105952"/>
                  </a:cubicBezTo>
                  <a:cubicBezTo>
                    <a:pt x="44790" y="116390"/>
                    <a:pt x="30061" y="129707"/>
                    <a:pt x="22876" y="143745"/>
                  </a:cubicBezTo>
                  <a:cubicBezTo>
                    <a:pt x="3836" y="182977"/>
                    <a:pt x="39042" y="176858"/>
                    <a:pt x="64908" y="166060"/>
                  </a:cubicBezTo>
                  <a:cubicBezTo>
                    <a:pt x="108377" y="147344"/>
                    <a:pt x="146098" y="115670"/>
                    <a:pt x="182022" y="85796"/>
                  </a:cubicBezTo>
                  <a:cubicBezTo>
                    <a:pt x="176993" y="90475"/>
                    <a:pt x="183459" y="99473"/>
                    <a:pt x="188488" y="94434"/>
                  </a:cubicBezTo>
                  <a:cubicBezTo>
                    <a:pt x="176454" y="104512"/>
                    <a:pt x="142595" y="135106"/>
                    <a:pt x="106311" y="159356"/>
                  </a:cubicBezTo>
                  <a:lnTo>
                    <a:pt x="64385" y="181372"/>
                  </a:lnTo>
                  <a:lnTo>
                    <a:pt x="65460" y="184121"/>
                  </a:lnTo>
                  <a:cubicBezTo>
                    <a:pt x="60521" y="189172"/>
                    <a:pt x="52760" y="190615"/>
                    <a:pt x="46057" y="192780"/>
                  </a:cubicBezTo>
                  <a:lnTo>
                    <a:pt x="44868" y="192214"/>
                  </a:lnTo>
                  <a:lnTo>
                    <a:pt x="51756" y="200573"/>
                  </a:lnTo>
                  <a:lnTo>
                    <a:pt x="51708" y="200284"/>
                  </a:lnTo>
                  <a:cubicBezTo>
                    <a:pt x="59539" y="194914"/>
                    <a:pt x="69151" y="193482"/>
                    <a:pt x="78051" y="189544"/>
                  </a:cubicBezTo>
                  <a:cubicBezTo>
                    <a:pt x="87663" y="184891"/>
                    <a:pt x="95138" y="177731"/>
                    <a:pt x="105106" y="173436"/>
                  </a:cubicBezTo>
                  <a:cubicBezTo>
                    <a:pt x="107242" y="172720"/>
                    <a:pt x="109378" y="174868"/>
                    <a:pt x="108310" y="176658"/>
                  </a:cubicBezTo>
                  <a:cubicBezTo>
                    <a:pt x="104216" y="185070"/>
                    <a:pt x="94693" y="193124"/>
                    <a:pt x="83925" y="198270"/>
                  </a:cubicBezTo>
                  <a:lnTo>
                    <a:pt x="53168" y="202287"/>
                  </a:lnTo>
                  <a:lnTo>
                    <a:pt x="64541" y="216088"/>
                  </a:lnTo>
                  <a:lnTo>
                    <a:pt x="90656" y="209409"/>
                  </a:lnTo>
                  <a:cubicBezTo>
                    <a:pt x="99345" y="206234"/>
                    <a:pt x="106587" y="201295"/>
                    <a:pt x="115638" y="198825"/>
                  </a:cubicBezTo>
                  <a:cubicBezTo>
                    <a:pt x="117448" y="198120"/>
                    <a:pt x="118897" y="199884"/>
                    <a:pt x="117810" y="201295"/>
                  </a:cubicBezTo>
                  <a:cubicBezTo>
                    <a:pt x="112199" y="209585"/>
                    <a:pt x="103056" y="214965"/>
                    <a:pt x="92964" y="218316"/>
                  </a:cubicBezTo>
                  <a:lnTo>
                    <a:pt x="69453" y="222050"/>
                  </a:lnTo>
                  <a:lnTo>
                    <a:pt x="105066" y="265270"/>
                  </a:lnTo>
                  <a:cubicBezTo>
                    <a:pt x="116916" y="279884"/>
                    <a:pt x="128463" y="294701"/>
                    <a:pt x="139228" y="309822"/>
                  </a:cubicBezTo>
                  <a:lnTo>
                    <a:pt x="139335" y="309989"/>
                  </a:lnTo>
                  <a:lnTo>
                    <a:pt x="165834" y="301558"/>
                  </a:lnTo>
                  <a:cubicBezTo>
                    <a:pt x="174803" y="298007"/>
                    <a:pt x="182695" y="291260"/>
                    <a:pt x="192741" y="290195"/>
                  </a:cubicBezTo>
                  <a:cubicBezTo>
                    <a:pt x="194893" y="290195"/>
                    <a:pt x="196687" y="292681"/>
                    <a:pt x="195611" y="294456"/>
                  </a:cubicBezTo>
                  <a:cubicBezTo>
                    <a:pt x="190947" y="304044"/>
                    <a:pt x="179467" y="308305"/>
                    <a:pt x="169780" y="311501"/>
                  </a:cubicBezTo>
                  <a:lnTo>
                    <a:pt x="142145" y="314411"/>
                  </a:lnTo>
                  <a:lnTo>
                    <a:pt x="152310" y="330404"/>
                  </a:lnTo>
                  <a:lnTo>
                    <a:pt x="179528" y="323430"/>
                  </a:lnTo>
                  <a:cubicBezTo>
                    <a:pt x="188475" y="319487"/>
                    <a:pt x="194917" y="312676"/>
                    <a:pt x="203864" y="308733"/>
                  </a:cubicBezTo>
                  <a:cubicBezTo>
                    <a:pt x="206011" y="307658"/>
                    <a:pt x="207801" y="310167"/>
                    <a:pt x="207085" y="311959"/>
                  </a:cubicBezTo>
                  <a:cubicBezTo>
                    <a:pt x="203328" y="322355"/>
                    <a:pt x="193575" y="329524"/>
                    <a:pt x="182347" y="333512"/>
                  </a:cubicBezTo>
                  <a:lnTo>
                    <a:pt x="155535" y="335479"/>
                  </a:lnTo>
                  <a:lnTo>
                    <a:pt x="168701" y="356195"/>
                  </a:lnTo>
                  <a:cubicBezTo>
                    <a:pt x="200721" y="414833"/>
                    <a:pt x="220509" y="483903"/>
                    <a:pt x="244614" y="545779"/>
                  </a:cubicBezTo>
                  <a:lnTo>
                    <a:pt x="336434" y="781630"/>
                  </a:lnTo>
                  <a:lnTo>
                    <a:pt x="364123" y="777040"/>
                  </a:lnTo>
                  <a:cubicBezTo>
                    <a:pt x="373388" y="773416"/>
                    <a:pt x="382298" y="768706"/>
                    <a:pt x="391207" y="763995"/>
                  </a:cubicBezTo>
                  <a:cubicBezTo>
                    <a:pt x="393345" y="763270"/>
                    <a:pt x="395127" y="766169"/>
                    <a:pt x="394058" y="767619"/>
                  </a:cubicBezTo>
                  <a:cubicBezTo>
                    <a:pt x="387465" y="777221"/>
                    <a:pt x="377398" y="784378"/>
                    <a:pt x="366127" y="788636"/>
                  </a:cubicBezTo>
                  <a:lnTo>
                    <a:pt x="340202" y="791309"/>
                  </a:lnTo>
                  <a:lnTo>
                    <a:pt x="343912" y="800837"/>
                  </a:lnTo>
                  <a:cubicBezTo>
                    <a:pt x="360102" y="842568"/>
                    <a:pt x="372334" y="890054"/>
                    <a:pt x="391762" y="929985"/>
                  </a:cubicBezTo>
                  <a:cubicBezTo>
                    <a:pt x="396394" y="939473"/>
                    <a:pt x="402145" y="947405"/>
                    <a:pt x="408780" y="953962"/>
                  </a:cubicBezTo>
                  <a:lnTo>
                    <a:pt x="427601" y="967226"/>
                  </a:lnTo>
                  <a:lnTo>
                    <a:pt x="429615" y="967910"/>
                  </a:lnTo>
                  <a:cubicBezTo>
                    <a:pt x="441094" y="969387"/>
                    <a:pt x="452572" y="967541"/>
                    <a:pt x="463692" y="969756"/>
                  </a:cubicBezTo>
                  <a:cubicBezTo>
                    <a:pt x="465486" y="970126"/>
                    <a:pt x="466562" y="972710"/>
                    <a:pt x="464768" y="974187"/>
                  </a:cubicBezTo>
                  <a:lnTo>
                    <a:pt x="459887" y="975534"/>
                  </a:lnTo>
                  <a:lnTo>
                    <a:pt x="486068" y="980844"/>
                  </a:lnTo>
                  <a:cubicBezTo>
                    <a:pt x="525418" y="980709"/>
                    <a:pt x="567692" y="967399"/>
                    <a:pt x="597913" y="952649"/>
                  </a:cubicBezTo>
                  <a:cubicBezTo>
                    <a:pt x="640726" y="931784"/>
                    <a:pt x="680661" y="906242"/>
                    <a:pt x="718437" y="877463"/>
                  </a:cubicBezTo>
                  <a:cubicBezTo>
                    <a:pt x="791472" y="822062"/>
                    <a:pt x="936461" y="676007"/>
                    <a:pt x="820974" y="592906"/>
                  </a:cubicBezTo>
                  <a:cubicBezTo>
                    <a:pt x="696491" y="504049"/>
                    <a:pt x="579204" y="401882"/>
                    <a:pt x="459759" y="306190"/>
                  </a:cubicBezTo>
                  <a:cubicBezTo>
                    <a:pt x="423062" y="277051"/>
                    <a:pt x="380249" y="249351"/>
                    <a:pt x="349308" y="214096"/>
                  </a:cubicBezTo>
                  <a:cubicBezTo>
                    <a:pt x="325743" y="187655"/>
                    <a:pt x="304696" y="158336"/>
                    <a:pt x="284459" y="128387"/>
                  </a:cubicBezTo>
                  <a:lnTo>
                    <a:pt x="229362" y="46204"/>
                  </a:lnTo>
                  <a:lnTo>
                    <a:pt x="226838" y="52053"/>
                  </a:lnTo>
                  <a:cubicBezTo>
                    <a:pt x="214713" y="70139"/>
                    <a:pt x="196392" y="87416"/>
                    <a:pt x="188488" y="94434"/>
                  </a:cubicBezTo>
                  <a:cubicBezTo>
                    <a:pt x="194236" y="90115"/>
                    <a:pt x="187411" y="81117"/>
                    <a:pt x="182022" y="85796"/>
                  </a:cubicBezTo>
                  <a:cubicBezTo>
                    <a:pt x="193159" y="75358"/>
                    <a:pt x="216150" y="55202"/>
                    <a:pt x="219743" y="39725"/>
                  </a:cubicBezTo>
                  <a:cubicBezTo>
                    <a:pt x="224054" y="21909"/>
                    <a:pt x="216510" y="16600"/>
                    <a:pt x="205328" y="16915"/>
                  </a:cubicBezTo>
                  <a:close/>
                  <a:moveTo>
                    <a:pt x="208473" y="3"/>
                  </a:moveTo>
                  <a:cubicBezTo>
                    <a:pt x="215785" y="-80"/>
                    <a:pt x="222392" y="1393"/>
                    <a:pt x="228005" y="4812"/>
                  </a:cubicBezTo>
                  <a:cubicBezTo>
                    <a:pt x="236448" y="9941"/>
                    <a:pt x="239187" y="17230"/>
                    <a:pt x="238300" y="25497"/>
                  </a:cubicBezTo>
                  <a:lnTo>
                    <a:pt x="234576" y="34125"/>
                  </a:lnTo>
                  <a:lnTo>
                    <a:pt x="297006" y="129242"/>
                  </a:lnTo>
                  <a:cubicBezTo>
                    <a:pt x="318907" y="161843"/>
                    <a:pt x="342293" y="193231"/>
                    <a:pt x="369456" y="218773"/>
                  </a:cubicBezTo>
                  <a:cubicBezTo>
                    <a:pt x="433496" y="278490"/>
                    <a:pt x="507609" y="330293"/>
                    <a:pt x="576326" y="384974"/>
                  </a:cubicBezTo>
                  <a:cubicBezTo>
                    <a:pt x="648281" y="442533"/>
                    <a:pt x="720596" y="499732"/>
                    <a:pt x="792911" y="556931"/>
                  </a:cubicBezTo>
                  <a:cubicBezTo>
                    <a:pt x="806223" y="567004"/>
                    <a:pt x="818815" y="577437"/>
                    <a:pt x="832486" y="587509"/>
                  </a:cubicBezTo>
                  <a:cubicBezTo>
                    <a:pt x="865226" y="612691"/>
                    <a:pt x="876019" y="631398"/>
                    <a:pt x="872781" y="673488"/>
                  </a:cubicBezTo>
                  <a:cubicBezTo>
                    <a:pt x="865586" y="779253"/>
                    <a:pt x="771325" y="854079"/>
                    <a:pt x="691094" y="911279"/>
                  </a:cubicBezTo>
                  <a:cubicBezTo>
                    <a:pt x="622377" y="959844"/>
                    <a:pt x="482065" y="1037548"/>
                    <a:pt x="400396" y="966679"/>
                  </a:cubicBezTo>
                  <a:lnTo>
                    <a:pt x="395885" y="959474"/>
                  </a:lnTo>
                  <a:lnTo>
                    <a:pt x="393744" y="958312"/>
                  </a:lnTo>
                  <a:lnTo>
                    <a:pt x="394361" y="957040"/>
                  </a:lnTo>
                  <a:lnTo>
                    <a:pt x="383082" y="939024"/>
                  </a:lnTo>
                  <a:cubicBezTo>
                    <a:pt x="379259" y="928636"/>
                    <a:pt x="376651" y="917574"/>
                    <a:pt x="373053" y="907321"/>
                  </a:cubicBezTo>
                  <a:cubicBezTo>
                    <a:pt x="363340" y="878182"/>
                    <a:pt x="351107" y="849762"/>
                    <a:pt x="339954" y="820983"/>
                  </a:cubicBezTo>
                  <a:cubicBezTo>
                    <a:pt x="303977" y="728889"/>
                    <a:pt x="268359" y="637154"/>
                    <a:pt x="232381" y="545060"/>
                  </a:cubicBezTo>
                  <a:cubicBezTo>
                    <a:pt x="208996" y="485342"/>
                    <a:pt x="190288" y="417711"/>
                    <a:pt x="158987" y="361591"/>
                  </a:cubicBezTo>
                  <a:cubicBezTo>
                    <a:pt x="141538" y="330113"/>
                    <a:pt x="119142" y="300255"/>
                    <a:pt x="95577" y="271205"/>
                  </a:cubicBezTo>
                  <a:lnTo>
                    <a:pt x="30069" y="191648"/>
                  </a:lnTo>
                  <a:lnTo>
                    <a:pt x="28765" y="191883"/>
                  </a:lnTo>
                  <a:cubicBezTo>
                    <a:pt x="21512" y="191789"/>
                    <a:pt x="15018" y="190040"/>
                    <a:pt x="9584" y="186216"/>
                  </a:cubicBezTo>
                  <a:cubicBezTo>
                    <a:pt x="-22029" y="164260"/>
                    <a:pt x="33295" y="111711"/>
                    <a:pt x="49820" y="96954"/>
                  </a:cubicBezTo>
                  <a:cubicBezTo>
                    <a:pt x="71509" y="77428"/>
                    <a:pt x="157285" y="583"/>
                    <a:pt x="208473" y="3"/>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4" name="Freeform 911">
              <a:extLst>
                <a:ext uri="{FF2B5EF4-FFF2-40B4-BE49-F238E27FC236}">
                  <a16:creationId xmlns:a16="http://schemas.microsoft.com/office/drawing/2014/main" id="{35E1696C-6FED-8440-AE52-8044D8562546}"/>
                </a:ext>
              </a:extLst>
            </p:cNvPr>
            <p:cNvSpPr>
              <a:spLocks/>
            </p:cNvSpPr>
            <p:nvPr/>
          </p:nvSpPr>
          <p:spPr bwMode="auto">
            <a:xfrm>
              <a:off x="983432" y="6404210"/>
              <a:ext cx="1036858" cy="453790"/>
            </a:xfrm>
            <a:custGeom>
              <a:avLst/>
              <a:gdLst/>
              <a:ahLst/>
              <a:cxnLst/>
              <a:rect l="0" t="0" r="r" b="b"/>
              <a:pathLst>
                <a:path w="864827" h="378499">
                  <a:moveTo>
                    <a:pt x="410297" y="312286"/>
                  </a:moveTo>
                  <a:cubicBezTo>
                    <a:pt x="422721" y="312375"/>
                    <a:pt x="435458" y="318879"/>
                    <a:pt x="436714" y="331530"/>
                  </a:cubicBezTo>
                  <a:cubicBezTo>
                    <a:pt x="437253" y="326541"/>
                    <a:pt x="433575" y="324046"/>
                    <a:pt x="429673" y="324046"/>
                  </a:cubicBezTo>
                  <a:lnTo>
                    <a:pt x="426752" y="326652"/>
                  </a:lnTo>
                  <a:lnTo>
                    <a:pt x="429848" y="331525"/>
                  </a:lnTo>
                  <a:lnTo>
                    <a:pt x="426787" y="336264"/>
                  </a:lnTo>
                  <a:lnTo>
                    <a:pt x="429673" y="338747"/>
                  </a:lnTo>
                  <a:cubicBezTo>
                    <a:pt x="433575" y="338747"/>
                    <a:pt x="437253" y="336341"/>
                    <a:pt x="436714" y="331530"/>
                  </a:cubicBezTo>
                  <a:cubicBezTo>
                    <a:pt x="434203" y="356833"/>
                    <a:pt x="385763" y="357546"/>
                    <a:pt x="385763" y="331530"/>
                  </a:cubicBezTo>
                  <a:cubicBezTo>
                    <a:pt x="385763" y="318522"/>
                    <a:pt x="397873" y="312196"/>
                    <a:pt x="410297" y="312286"/>
                  </a:cubicBezTo>
                  <a:close/>
                  <a:moveTo>
                    <a:pt x="294634" y="274655"/>
                  </a:moveTo>
                  <a:lnTo>
                    <a:pt x="297999" y="276590"/>
                  </a:lnTo>
                  <a:lnTo>
                    <a:pt x="296833" y="278774"/>
                  </a:lnTo>
                  <a:lnTo>
                    <a:pt x="294634" y="274655"/>
                  </a:lnTo>
                  <a:close/>
                  <a:moveTo>
                    <a:pt x="292969" y="271538"/>
                  </a:moveTo>
                  <a:lnTo>
                    <a:pt x="294634" y="274655"/>
                  </a:lnTo>
                  <a:lnTo>
                    <a:pt x="290950" y="272538"/>
                  </a:lnTo>
                  <a:lnTo>
                    <a:pt x="292969" y="271538"/>
                  </a:lnTo>
                  <a:close/>
                  <a:moveTo>
                    <a:pt x="244343" y="262026"/>
                  </a:moveTo>
                  <a:cubicBezTo>
                    <a:pt x="251413" y="262026"/>
                    <a:pt x="263286" y="261389"/>
                    <a:pt x="274162" y="262891"/>
                  </a:cubicBezTo>
                  <a:lnTo>
                    <a:pt x="290950" y="272538"/>
                  </a:lnTo>
                  <a:lnTo>
                    <a:pt x="283935" y="276014"/>
                  </a:lnTo>
                  <a:lnTo>
                    <a:pt x="290151" y="278971"/>
                  </a:lnTo>
                  <a:lnTo>
                    <a:pt x="284484" y="281807"/>
                  </a:lnTo>
                  <a:lnTo>
                    <a:pt x="292969" y="286011"/>
                  </a:lnTo>
                  <a:lnTo>
                    <a:pt x="296833" y="278774"/>
                  </a:lnTo>
                  <a:lnTo>
                    <a:pt x="297999" y="280959"/>
                  </a:lnTo>
                  <a:cubicBezTo>
                    <a:pt x="291836" y="298800"/>
                    <a:pt x="255219" y="296251"/>
                    <a:pt x="241443" y="295887"/>
                  </a:cubicBezTo>
                  <a:cubicBezTo>
                    <a:pt x="231291" y="295159"/>
                    <a:pt x="196850" y="295887"/>
                    <a:pt x="196850" y="278775"/>
                  </a:cubicBezTo>
                  <a:cubicBezTo>
                    <a:pt x="196850" y="261298"/>
                    <a:pt x="234192" y="262390"/>
                    <a:pt x="244343" y="262026"/>
                  </a:cubicBezTo>
                  <a:close/>
                  <a:moveTo>
                    <a:pt x="717589" y="257240"/>
                  </a:moveTo>
                  <a:cubicBezTo>
                    <a:pt x="736702" y="256879"/>
                    <a:pt x="786828" y="254714"/>
                    <a:pt x="793680" y="279609"/>
                  </a:cubicBezTo>
                  <a:lnTo>
                    <a:pt x="792403" y="281758"/>
                  </a:lnTo>
                  <a:lnTo>
                    <a:pt x="788135" y="274468"/>
                  </a:lnTo>
                  <a:lnTo>
                    <a:pt x="780232" y="278700"/>
                  </a:lnTo>
                  <a:lnTo>
                    <a:pt x="787038" y="283106"/>
                  </a:lnTo>
                  <a:lnTo>
                    <a:pt x="782532" y="286023"/>
                  </a:lnTo>
                  <a:lnTo>
                    <a:pt x="788135" y="288945"/>
                  </a:lnTo>
                  <a:lnTo>
                    <a:pt x="792403" y="281758"/>
                  </a:lnTo>
                  <a:lnTo>
                    <a:pt x="793680" y="283939"/>
                  </a:lnTo>
                  <a:cubicBezTo>
                    <a:pt x="786467" y="309916"/>
                    <a:pt x="732375" y="307030"/>
                    <a:pt x="712901" y="306308"/>
                  </a:cubicBezTo>
                  <a:cubicBezTo>
                    <a:pt x="698477" y="305948"/>
                    <a:pt x="650875" y="304865"/>
                    <a:pt x="650875" y="281774"/>
                  </a:cubicBezTo>
                  <a:cubicBezTo>
                    <a:pt x="650875" y="257240"/>
                    <a:pt x="702804" y="257240"/>
                    <a:pt x="717589" y="257240"/>
                  </a:cubicBezTo>
                  <a:close/>
                  <a:moveTo>
                    <a:pt x="129971" y="228698"/>
                  </a:moveTo>
                  <a:cubicBezTo>
                    <a:pt x="147252" y="228332"/>
                    <a:pt x="191893" y="226139"/>
                    <a:pt x="198373" y="248798"/>
                  </a:cubicBezTo>
                  <a:lnTo>
                    <a:pt x="197202" y="250808"/>
                  </a:lnTo>
                  <a:lnTo>
                    <a:pt x="192973" y="243545"/>
                  </a:lnTo>
                  <a:lnTo>
                    <a:pt x="186940" y="246805"/>
                  </a:lnTo>
                  <a:lnTo>
                    <a:pt x="191726" y="249595"/>
                  </a:lnTo>
                  <a:lnTo>
                    <a:pt x="184893" y="253705"/>
                  </a:lnTo>
                  <a:lnTo>
                    <a:pt x="192973" y="258072"/>
                  </a:lnTo>
                  <a:lnTo>
                    <a:pt x="197202" y="250808"/>
                  </a:lnTo>
                  <a:lnTo>
                    <a:pt x="198373" y="252818"/>
                  </a:lnTo>
                  <a:cubicBezTo>
                    <a:pt x="191533" y="276574"/>
                    <a:pt x="143291" y="273650"/>
                    <a:pt x="126011" y="272919"/>
                  </a:cubicBezTo>
                  <a:cubicBezTo>
                    <a:pt x="112691" y="272554"/>
                    <a:pt x="69850" y="271823"/>
                    <a:pt x="69850" y="250626"/>
                  </a:cubicBezTo>
                  <a:cubicBezTo>
                    <a:pt x="69850" y="228332"/>
                    <a:pt x="116651" y="228698"/>
                    <a:pt x="129971" y="228698"/>
                  </a:cubicBezTo>
                  <a:close/>
                  <a:moveTo>
                    <a:pt x="609865" y="199465"/>
                  </a:moveTo>
                  <a:lnTo>
                    <a:pt x="607755" y="202461"/>
                  </a:lnTo>
                  <a:lnTo>
                    <a:pt x="605961" y="201418"/>
                  </a:lnTo>
                  <a:lnTo>
                    <a:pt x="609865" y="199465"/>
                  </a:lnTo>
                  <a:close/>
                  <a:moveTo>
                    <a:pt x="92654" y="197605"/>
                  </a:moveTo>
                  <a:lnTo>
                    <a:pt x="39594" y="222331"/>
                  </a:lnTo>
                  <a:cubicBezTo>
                    <a:pt x="21729" y="234577"/>
                    <a:pt x="9490" y="250605"/>
                    <a:pt x="18849" y="270416"/>
                  </a:cubicBezTo>
                  <a:cubicBezTo>
                    <a:pt x="35769" y="306435"/>
                    <a:pt x="99847" y="320842"/>
                    <a:pt x="133686" y="329847"/>
                  </a:cubicBezTo>
                  <a:cubicBezTo>
                    <a:pt x="167705" y="338942"/>
                    <a:pt x="202467" y="345943"/>
                    <a:pt x="237651" y="351149"/>
                  </a:cubicBezTo>
                  <a:lnTo>
                    <a:pt x="299231" y="357238"/>
                  </a:lnTo>
                  <a:lnTo>
                    <a:pt x="293688" y="348811"/>
                  </a:lnTo>
                  <a:cubicBezTo>
                    <a:pt x="293688" y="326512"/>
                    <a:pt x="347380" y="326152"/>
                    <a:pt x="350623" y="347013"/>
                  </a:cubicBezTo>
                  <a:lnTo>
                    <a:pt x="349286" y="348991"/>
                  </a:lnTo>
                  <a:lnTo>
                    <a:pt x="344272" y="341573"/>
                  </a:lnTo>
                  <a:lnTo>
                    <a:pt x="336519" y="346374"/>
                  </a:lnTo>
                  <a:lnTo>
                    <a:pt x="342544" y="348821"/>
                  </a:lnTo>
                  <a:lnTo>
                    <a:pt x="336291" y="351467"/>
                  </a:lnTo>
                  <a:lnTo>
                    <a:pt x="344272" y="356409"/>
                  </a:lnTo>
                  <a:lnTo>
                    <a:pt x="349286" y="348991"/>
                  </a:lnTo>
                  <a:lnTo>
                    <a:pt x="350623" y="350969"/>
                  </a:lnTo>
                  <a:lnTo>
                    <a:pt x="341424" y="361410"/>
                  </a:lnTo>
                  <a:lnTo>
                    <a:pt x="344146" y="361679"/>
                  </a:lnTo>
                  <a:cubicBezTo>
                    <a:pt x="415559" y="365506"/>
                    <a:pt x="487378" y="363345"/>
                    <a:pt x="557036" y="357582"/>
                  </a:cubicBezTo>
                  <a:cubicBezTo>
                    <a:pt x="622194" y="352179"/>
                    <a:pt x="688073" y="343174"/>
                    <a:pt x="750351" y="323724"/>
                  </a:cubicBezTo>
                  <a:cubicBezTo>
                    <a:pt x="779870" y="314719"/>
                    <a:pt x="845749" y="296349"/>
                    <a:pt x="848629" y="257089"/>
                  </a:cubicBezTo>
                  <a:lnTo>
                    <a:pt x="849313" y="257724"/>
                  </a:lnTo>
                  <a:lnTo>
                    <a:pt x="849313" y="256464"/>
                  </a:lnTo>
                  <a:lnTo>
                    <a:pt x="848629" y="257089"/>
                  </a:lnTo>
                  <a:cubicBezTo>
                    <a:pt x="847009" y="234757"/>
                    <a:pt x="825679" y="218909"/>
                    <a:pt x="800570" y="207518"/>
                  </a:cubicBezTo>
                  <a:lnTo>
                    <a:pt x="775599" y="198442"/>
                  </a:lnTo>
                  <a:lnTo>
                    <a:pt x="717401" y="216201"/>
                  </a:lnTo>
                  <a:cubicBezTo>
                    <a:pt x="686301" y="223874"/>
                    <a:pt x="654467" y="229281"/>
                    <a:pt x="622544" y="233277"/>
                  </a:cubicBezTo>
                  <a:lnTo>
                    <a:pt x="555190" y="239352"/>
                  </a:lnTo>
                  <a:lnTo>
                    <a:pt x="569169" y="244363"/>
                  </a:lnTo>
                  <a:cubicBezTo>
                    <a:pt x="573622" y="247152"/>
                    <a:pt x="576897" y="250921"/>
                    <a:pt x="578154" y="256007"/>
                  </a:cubicBezTo>
                  <a:lnTo>
                    <a:pt x="576881" y="258163"/>
                  </a:lnTo>
                  <a:lnTo>
                    <a:pt x="572545" y="250921"/>
                  </a:lnTo>
                  <a:lnTo>
                    <a:pt x="565168" y="255040"/>
                  </a:lnTo>
                  <a:lnTo>
                    <a:pt x="571139" y="259296"/>
                  </a:lnTo>
                  <a:lnTo>
                    <a:pt x="566966" y="262312"/>
                  </a:lnTo>
                  <a:lnTo>
                    <a:pt x="572545" y="265509"/>
                  </a:lnTo>
                  <a:lnTo>
                    <a:pt x="576881" y="258163"/>
                  </a:lnTo>
                  <a:lnTo>
                    <a:pt x="578154" y="260289"/>
                  </a:lnTo>
                  <a:cubicBezTo>
                    <a:pt x="573128" y="281345"/>
                    <a:pt x="532566" y="280275"/>
                    <a:pt x="516413" y="279561"/>
                  </a:cubicBezTo>
                  <a:cubicBezTo>
                    <a:pt x="503849" y="279204"/>
                    <a:pt x="468313" y="277420"/>
                    <a:pt x="468313" y="258148"/>
                  </a:cubicBezTo>
                  <a:lnTo>
                    <a:pt x="486447" y="242545"/>
                  </a:lnTo>
                  <a:lnTo>
                    <a:pt x="394734" y="244042"/>
                  </a:lnTo>
                  <a:lnTo>
                    <a:pt x="400266" y="245092"/>
                  </a:lnTo>
                  <a:cubicBezTo>
                    <a:pt x="406832" y="248160"/>
                    <a:pt x="411576" y="252823"/>
                    <a:pt x="412556" y="259072"/>
                  </a:cubicBezTo>
                  <a:lnTo>
                    <a:pt x="411186" y="261036"/>
                  </a:lnTo>
                  <a:lnTo>
                    <a:pt x="406141" y="253593"/>
                  </a:lnTo>
                  <a:lnTo>
                    <a:pt x="401545" y="256538"/>
                  </a:lnTo>
                  <a:lnTo>
                    <a:pt x="406038" y="260888"/>
                  </a:lnTo>
                  <a:lnTo>
                    <a:pt x="401401" y="265378"/>
                  </a:lnTo>
                  <a:lnTo>
                    <a:pt x="406141" y="268264"/>
                  </a:lnTo>
                  <a:lnTo>
                    <a:pt x="411186" y="261036"/>
                  </a:lnTo>
                  <a:lnTo>
                    <a:pt x="412556" y="263057"/>
                  </a:lnTo>
                  <a:cubicBezTo>
                    <a:pt x="408636" y="287690"/>
                    <a:pt x="344488" y="287328"/>
                    <a:pt x="344488" y="260884"/>
                  </a:cubicBezTo>
                  <a:cubicBezTo>
                    <a:pt x="344488" y="254273"/>
                    <a:pt x="348497" y="249292"/>
                    <a:pt x="354572" y="245930"/>
                  </a:cubicBezTo>
                  <a:lnTo>
                    <a:pt x="366880" y="243060"/>
                  </a:lnTo>
                  <a:lnTo>
                    <a:pt x="235564" y="231796"/>
                  </a:lnTo>
                  <a:cubicBezTo>
                    <a:pt x="204605" y="227654"/>
                    <a:pt x="172565" y="222701"/>
                    <a:pt x="141291" y="215137"/>
                  </a:cubicBezTo>
                  <a:lnTo>
                    <a:pt x="92654" y="197605"/>
                  </a:lnTo>
                  <a:close/>
                  <a:moveTo>
                    <a:pt x="612785" y="195319"/>
                  </a:moveTo>
                  <a:lnTo>
                    <a:pt x="614139" y="197326"/>
                  </a:lnTo>
                  <a:lnTo>
                    <a:pt x="609865" y="199465"/>
                  </a:lnTo>
                  <a:lnTo>
                    <a:pt x="612785" y="195319"/>
                  </a:lnTo>
                  <a:close/>
                  <a:moveTo>
                    <a:pt x="586835" y="179155"/>
                  </a:moveTo>
                  <a:cubicBezTo>
                    <a:pt x="599468" y="178842"/>
                    <a:pt x="612509" y="183575"/>
                    <a:pt x="614139" y="193397"/>
                  </a:cubicBezTo>
                  <a:lnTo>
                    <a:pt x="612785" y="195319"/>
                  </a:lnTo>
                  <a:lnTo>
                    <a:pt x="607755" y="187861"/>
                  </a:lnTo>
                  <a:lnTo>
                    <a:pt x="599420" y="193087"/>
                  </a:lnTo>
                  <a:lnTo>
                    <a:pt x="606067" y="195977"/>
                  </a:lnTo>
                  <a:lnTo>
                    <a:pt x="600545" y="198269"/>
                  </a:lnTo>
                  <a:lnTo>
                    <a:pt x="605961" y="201418"/>
                  </a:lnTo>
                  <a:lnTo>
                    <a:pt x="586835" y="210989"/>
                  </a:lnTo>
                  <a:cubicBezTo>
                    <a:pt x="574201" y="210632"/>
                    <a:pt x="561975" y="205363"/>
                    <a:pt x="561975" y="195183"/>
                  </a:cubicBezTo>
                  <a:cubicBezTo>
                    <a:pt x="561975" y="184825"/>
                    <a:pt x="574201" y="179467"/>
                    <a:pt x="586835" y="179155"/>
                  </a:cubicBezTo>
                  <a:close/>
                  <a:moveTo>
                    <a:pt x="388233" y="159820"/>
                  </a:moveTo>
                  <a:cubicBezTo>
                    <a:pt x="401303" y="159464"/>
                    <a:pt x="427080" y="161599"/>
                    <a:pt x="429984" y="177611"/>
                  </a:cubicBezTo>
                  <a:lnTo>
                    <a:pt x="428522" y="179746"/>
                  </a:lnTo>
                  <a:lnTo>
                    <a:pt x="423586" y="172540"/>
                  </a:lnTo>
                  <a:lnTo>
                    <a:pt x="416748" y="176459"/>
                  </a:lnTo>
                  <a:lnTo>
                    <a:pt x="420329" y="179918"/>
                  </a:lnTo>
                  <a:lnTo>
                    <a:pt x="416971" y="183161"/>
                  </a:lnTo>
                  <a:lnTo>
                    <a:pt x="423586" y="186951"/>
                  </a:lnTo>
                  <a:lnTo>
                    <a:pt x="428522" y="179746"/>
                  </a:lnTo>
                  <a:lnTo>
                    <a:pt x="429984" y="181881"/>
                  </a:lnTo>
                  <a:cubicBezTo>
                    <a:pt x="427080" y="198604"/>
                    <a:pt x="399125" y="200383"/>
                    <a:pt x="386054" y="199672"/>
                  </a:cubicBezTo>
                  <a:cubicBezTo>
                    <a:pt x="374437" y="198960"/>
                    <a:pt x="350838" y="195402"/>
                    <a:pt x="350838" y="179746"/>
                  </a:cubicBezTo>
                  <a:cubicBezTo>
                    <a:pt x="350838" y="163378"/>
                    <a:pt x="376252" y="160175"/>
                    <a:pt x="388233" y="159820"/>
                  </a:cubicBezTo>
                  <a:close/>
                  <a:moveTo>
                    <a:pt x="15522" y="157297"/>
                  </a:moveTo>
                  <a:lnTo>
                    <a:pt x="15522" y="229597"/>
                  </a:lnTo>
                  <a:lnTo>
                    <a:pt x="32664" y="208103"/>
                  </a:lnTo>
                  <a:lnTo>
                    <a:pt x="70919" y="189771"/>
                  </a:lnTo>
                  <a:lnTo>
                    <a:pt x="51608" y="182810"/>
                  </a:lnTo>
                  <a:lnTo>
                    <a:pt x="15522" y="157297"/>
                  </a:lnTo>
                  <a:close/>
                  <a:moveTo>
                    <a:pt x="849313" y="155588"/>
                  </a:moveTo>
                  <a:lnTo>
                    <a:pt x="832609" y="171463"/>
                  </a:lnTo>
                  <a:lnTo>
                    <a:pt x="794288" y="189934"/>
                  </a:lnTo>
                  <a:lnTo>
                    <a:pt x="797150" y="190814"/>
                  </a:lnTo>
                  <a:cubicBezTo>
                    <a:pt x="811189" y="197118"/>
                    <a:pt x="827299" y="205042"/>
                    <a:pt x="840214" y="215712"/>
                  </a:cubicBezTo>
                  <a:lnTo>
                    <a:pt x="849313" y="231469"/>
                  </a:lnTo>
                  <a:lnTo>
                    <a:pt x="849313" y="155588"/>
                  </a:lnTo>
                  <a:close/>
                  <a:moveTo>
                    <a:pt x="395147" y="151198"/>
                  </a:moveTo>
                  <a:cubicBezTo>
                    <a:pt x="327097" y="151840"/>
                    <a:pt x="257855" y="156826"/>
                    <a:pt x="191335" y="170164"/>
                  </a:cubicBezTo>
                  <a:lnTo>
                    <a:pt x="116344" y="190810"/>
                  </a:lnTo>
                  <a:lnTo>
                    <a:pt x="133686" y="196137"/>
                  </a:lnTo>
                  <a:cubicBezTo>
                    <a:pt x="269763" y="232516"/>
                    <a:pt x="417719" y="235397"/>
                    <a:pt x="557036" y="224232"/>
                  </a:cubicBezTo>
                  <a:cubicBezTo>
                    <a:pt x="622194" y="218829"/>
                    <a:pt x="688073" y="209824"/>
                    <a:pt x="750351" y="190374"/>
                  </a:cubicBezTo>
                  <a:lnTo>
                    <a:pt x="750445" y="190338"/>
                  </a:lnTo>
                  <a:lnTo>
                    <a:pt x="729832" y="184691"/>
                  </a:lnTo>
                  <a:cubicBezTo>
                    <a:pt x="653874" y="164160"/>
                    <a:pt x="574676" y="156235"/>
                    <a:pt x="495837" y="152994"/>
                  </a:cubicBezTo>
                  <a:cubicBezTo>
                    <a:pt x="462898" y="151643"/>
                    <a:pt x="429171" y="150878"/>
                    <a:pt x="395147" y="151198"/>
                  </a:cubicBezTo>
                  <a:close/>
                  <a:moveTo>
                    <a:pt x="395147" y="17640"/>
                  </a:moveTo>
                  <a:cubicBezTo>
                    <a:pt x="293072" y="18653"/>
                    <a:pt x="188315" y="29189"/>
                    <a:pt x="94087" y="63227"/>
                  </a:cubicBezTo>
                  <a:cubicBezTo>
                    <a:pt x="67808" y="72952"/>
                    <a:pt x="130" y="97084"/>
                    <a:pt x="18849" y="136705"/>
                  </a:cubicBezTo>
                  <a:cubicBezTo>
                    <a:pt x="27309" y="154715"/>
                    <a:pt x="47559" y="167321"/>
                    <a:pt x="69923" y="176552"/>
                  </a:cubicBezTo>
                  <a:lnTo>
                    <a:pt x="89229" y="182481"/>
                  </a:lnTo>
                  <a:lnTo>
                    <a:pt x="172189" y="157283"/>
                  </a:lnTo>
                  <a:cubicBezTo>
                    <a:pt x="266525" y="135485"/>
                    <a:pt x="368336" y="130689"/>
                    <a:pt x="466217" y="134753"/>
                  </a:cubicBezTo>
                  <a:cubicBezTo>
                    <a:pt x="509719" y="136560"/>
                    <a:pt x="552446" y="140117"/>
                    <a:pt x="593395" y="144709"/>
                  </a:cubicBezTo>
                  <a:cubicBezTo>
                    <a:pt x="627774" y="148311"/>
                    <a:pt x="662783" y="152904"/>
                    <a:pt x="697163" y="160062"/>
                  </a:cubicBezTo>
                  <a:lnTo>
                    <a:pt x="770758" y="182697"/>
                  </a:lnTo>
                  <a:lnTo>
                    <a:pt x="809480" y="168132"/>
                  </a:lnTo>
                  <a:cubicBezTo>
                    <a:pt x="829999" y="157506"/>
                    <a:pt x="847189" y="143189"/>
                    <a:pt x="848629" y="123738"/>
                  </a:cubicBezTo>
                  <a:lnTo>
                    <a:pt x="849313" y="124351"/>
                  </a:lnTo>
                  <a:lnTo>
                    <a:pt x="849313" y="123557"/>
                  </a:lnTo>
                  <a:lnTo>
                    <a:pt x="856811" y="116213"/>
                  </a:lnTo>
                  <a:lnTo>
                    <a:pt x="856773" y="116175"/>
                  </a:lnTo>
                  <a:cubicBezTo>
                    <a:pt x="852859" y="116175"/>
                    <a:pt x="848809" y="118696"/>
                    <a:pt x="848629" y="123738"/>
                  </a:cubicBezTo>
                  <a:cubicBezTo>
                    <a:pt x="845389" y="78715"/>
                    <a:pt x="763311" y="59985"/>
                    <a:pt x="729832" y="50980"/>
                  </a:cubicBezTo>
                  <a:cubicBezTo>
                    <a:pt x="653874" y="30810"/>
                    <a:pt x="574676" y="22525"/>
                    <a:pt x="495837" y="19283"/>
                  </a:cubicBezTo>
                  <a:cubicBezTo>
                    <a:pt x="462898" y="18023"/>
                    <a:pt x="429171" y="17302"/>
                    <a:pt x="395147" y="17640"/>
                  </a:cubicBezTo>
                  <a:close/>
                  <a:moveTo>
                    <a:pt x="367448" y="530"/>
                  </a:moveTo>
                  <a:cubicBezTo>
                    <a:pt x="400526" y="-407"/>
                    <a:pt x="433590" y="-65"/>
                    <a:pt x="466217" y="1252"/>
                  </a:cubicBezTo>
                  <a:cubicBezTo>
                    <a:pt x="509719" y="3008"/>
                    <a:pt x="552446" y="6497"/>
                    <a:pt x="593395" y="10999"/>
                  </a:cubicBezTo>
                  <a:cubicBezTo>
                    <a:pt x="662153" y="18563"/>
                    <a:pt x="733432" y="29729"/>
                    <a:pt x="797150" y="57464"/>
                  </a:cubicBezTo>
                  <a:cubicBezTo>
                    <a:pt x="811190" y="63767"/>
                    <a:pt x="827299" y="71601"/>
                    <a:pt x="840214" y="82227"/>
                  </a:cubicBezTo>
                  <a:lnTo>
                    <a:pt x="862940" y="121709"/>
                  </a:lnTo>
                  <a:lnTo>
                    <a:pt x="864827" y="123557"/>
                  </a:lnTo>
                  <a:lnTo>
                    <a:pt x="864827" y="258510"/>
                  </a:lnTo>
                  <a:lnTo>
                    <a:pt x="862904" y="260394"/>
                  </a:lnTo>
                  <a:lnTo>
                    <a:pt x="854163" y="284379"/>
                  </a:lnTo>
                  <a:cubicBezTo>
                    <a:pt x="837424" y="308101"/>
                    <a:pt x="803270" y="321743"/>
                    <a:pt x="778430" y="330928"/>
                  </a:cubicBezTo>
                  <a:cubicBezTo>
                    <a:pt x="698872" y="360463"/>
                    <a:pt x="611035" y="370188"/>
                    <a:pt x="527156" y="375591"/>
                  </a:cubicBezTo>
                  <a:cubicBezTo>
                    <a:pt x="429959" y="381354"/>
                    <a:pt x="331681" y="378833"/>
                    <a:pt x="235564" y="365506"/>
                  </a:cubicBezTo>
                  <a:cubicBezTo>
                    <a:pt x="173645" y="356861"/>
                    <a:pt x="107407" y="345335"/>
                    <a:pt x="51608" y="316160"/>
                  </a:cubicBezTo>
                  <a:cubicBezTo>
                    <a:pt x="39009" y="309857"/>
                    <a:pt x="24519" y="301122"/>
                    <a:pt x="14034" y="289866"/>
                  </a:cubicBezTo>
                  <a:lnTo>
                    <a:pt x="5561" y="263955"/>
                  </a:lnTo>
                  <a:lnTo>
                    <a:pt x="0" y="258510"/>
                  </a:lnTo>
                  <a:lnTo>
                    <a:pt x="0" y="123557"/>
                  </a:lnTo>
                  <a:lnTo>
                    <a:pt x="2477" y="121132"/>
                  </a:lnTo>
                  <a:lnTo>
                    <a:pt x="490" y="115094"/>
                  </a:lnTo>
                  <a:cubicBezTo>
                    <a:pt x="7689" y="80516"/>
                    <a:pt x="52328" y="62506"/>
                    <a:pt x="80768" y="51701"/>
                  </a:cubicBezTo>
                  <a:cubicBezTo>
                    <a:pt x="168853" y="17663"/>
                    <a:pt x="268215" y="3341"/>
                    <a:pt x="367448" y="530"/>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5" name="Freeform 4">
              <a:extLst>
                <a:ext uri="{FF2B5EF4-FFF2-40B4-BE49-F238E27FC236}">
                  <a16:creationId xmlns:a16="http://schemas.microsoft.com/office/drawing/2014/main" id="{84A62318-2455-7640-AA5B-6B2F95234835}"/>
                </a:ext>
              </a:extLst>
            </p:cNvPr>
            <p:cNvSpPr>
              <a:spLocks noChangeArrowheads="1"/>
            </p:cNvSpPr>
            <p:nvPr/>
          </p:nvSpPr>
          <p:spPr bwMode="auto">
            <a:xfrm rot="1583219">
              <a:off x="-104989" y="3927260"/>
              <a:ext cx="544520" cy="1060528"/>
            </a:xfrm>
            <a:custGeom>
              <a:avLst/>
              <a:gdLst>
                <a:gd name="connsiteX0" fmla="*/ 426974 w 454068"/>
                <a:gd name="connsiteY0" fmla="*/ 796696 h 884450"/>
                <a:gd name="connsiteX1" fmla="*/ 428354 w 454068"/>
                <a:gd name="connsiteY1" fmla="*/ 797401 h 884450"/>
                <a:gd name="connsiteX2" fmla="*/ 415240 w 454068"/>
                <a:gd name="connsiteY2" fmla="*/ 808337 h 884450"/>
                <a:gd name="connsiteX3" fmla="*/ 414550 w 454068"/>
                <a:gd name="connsiteY3" fmla="*/ 805515 h 884450"/>
                <a:gd name="connsiteX4" fmla="*/ 426974 w 454068"/>
                <a:gd name="connsiteY4" fmla="*/ 796696 h 884450"/>
                <a:gd name="connsiteX5" fmla="*/ 63986 w 454068"/>
                <a:gd name="connsiteY5" fmla="*/ 10357 h 884450"/>
                <a:gd name="connsiteX6" fmla="*/ 40784 w 454068"/>
                <a:gd name="connsiteY6" fmla="*/ 17703 h 884450"/>
                <a:gd name="connsiteX7" fmla="*/ 24375 w 454068"/>
                <a:gd name="connsiteY7" fmla="*/ 27669 h 884450"/>
                <a:gd name="connsiteX8" fmla="*/ 21345 w 454068"/>
                <a:gd name="connsiteY8" fmla="*/ 29579 h 884450"/>
                <a:gd name="connsiteX9" fmla="*/ 15622 w 454068"/>
                <a:gd name="connsiteY9" fmla="*/ 38482 h 884450"/>
                <a:gd name="connsiteX10" fmla="*/ 13726 w 454068"/>
                <a:gd name="connsiteY10" fmla="*/ 41850 h 884450"/>
                <a:gd name="connsiteX11" fmla="*/ 70436 w 454068"/>
                <a:gd name="connsiteY11" fmla="*/ 24954 h 884450"/>
                <a:gd name="connsiteX12" fmla="*/ 76904 w 454068"/>
                <a:gd name="connsiteY12" fmla="*/ 13288 h 884450"/>
                <a:gd name="connsiteX13" fmla="*/ 79092 w 454068"/>
                <a:gd name="connsiteY13" fmla="*/ 13791 h 884450"/>
                <a:gd name="connsiteX14" fmla="*/ 79620 w 454068"/>
                <a:gd name="connsiteY14" fmla="*/ 13856 h 884450"/>
                <a:gd name="connsiteX15" fmla="*/ 78885 w 454068"/>
                <a:gd name="connsiteY15" fmla="*/ 12250 h 884450"/>
                <a:gd name="connsiteX16" fmla="*/ 77571 w 454068"/>
                <a:gd name="connsiteY16" fmla="*/ 12084 h 884450"/>
                <a:gd name="connsiteX17" fmla="*/ 76904 w 454068"/>
                <a:gd name="connsiteY17" fmla="*/ 13288 h 884450"/>
                <a:gd name="connsiteX18" fmla="*/ 64365 w 454068"/>
                <a:gd name="connsiteY18" fmla="*/ 10405 h 884450"/>
                <a:gd name="connsiteX19" fmla="*/ 82173 w 454068"/>
                <a:gd name="connsiteY19" fmla="*/ 5382 h 884450"/>
                <a:gd name="connsiteX20" fmla="*/ 82710 w 454068"/>
                <a:gd name="connsiteY20" fmla="*/ 5717 h 884450"/>
                <a:gd name="connsiteX21" fmla="*/ 82053 w 454068"/>
                <a:gd name="connsiteY21" fmla="*/ 5553 h 884450"/>
                <a:gd name="connsiteX22" fmla="*/ 63051 w 454068"/>
                <a:gd name="connsiteY22" fmla="*/ 0 h 884450"/>
                <a:gd name="connsiteX23" fmla="*/ 81293 w 454068"/>
                <a:gd name="connsiteY23" fmla="*/ 5362 h 884450"/>
                <a:gd name="connsiteX24" fmla="*/ 82053 w 454068"/>
                <a:gd name="connsiteY24" fmla="*/ 5553 h 884450"/>
                <a:gd name="connsiteX25" fmla="*/ 82034 w 454068"/>
                <a:gd name="connsiteY25" fmla="*/ 5580 h 884450"/>
                <a:gd name="connsiteX26" fmla="*/ 82899 w 454068"/>
                <a:gd name="connsiteY26" fmla="*/ 5835 h 884450"/>
                <a:gd name="connsiteX27" fmla="*/ 82710 w 454068"/>
                <a:gd name="connsiteY27" fmla="*/ 5717 h 884450"/>
                <a:gd name="connsiteX28" fmla="*/ 87665 w 454068"/>
                <a:gd name="connsiteY28" fmla="*/ 6956 h 884450"/>
                <a:gd name="connsiteX29" fmla="*/ 87376 w 454068"/>
                <a:gd name="connsiteY29" fmla="*/ 8626 h 884450"/>
                <a:gd name="connsiteX30" fmla="*/ 85658 w 454068"/>
                <a:gd name="connsiteY30" fmla="*/ 7555 h 884450"/>
                <a:gd name="connsiteX31" fmla="*/ 87213 w 454068"/>
                <a:gd name="connsiteY31" fmla="*/ 9568 h 884450"/>
                <a:gd name="connsiteX32" fmla="*/ 87376 w 454068"/>
                <a:gd name="connsiteY32" fmla="*/ 8626 h 884450"/>
                <a:gd name="connsiteX33" fmla="*/ 88737 w 454068"/>
                <a:gd name="connsiteY33" fmla="*/ 9474 h 884450"/>
                <a:gd name="connsiteX34" fmla="*/ 88435 w 454068"/>
                <a:gd name="connsiteY34" fmla="*/ 11149 h 884450"/>
                <a:gd name="connsiteX35" fmla="*/ 98992 w 454068"/>
                <a:gd name="connsiteY35" fmla="*/ 24816 h 884450"/>
                <a:gd name="connsiteX36" fmla="*/ 117390 w 454068"/>
                <a:gd name="connsiteY36" fmla="*/ 70980 h 884450"/>
                <a:gd name="connsiteX37" fmla="*/ 334749 w 454068"/>
                <a:gd name="connsiteY37" fmla="*/ 554151 h 884450"/>
                <a:gd name="connsiteX38" fmla="*/ 428674 w 454068"/>
                <a:gd name="connsiteY38" fmla="*/ 762408 h 884450"/>
                <a:gd name="connsiteX39" fmla="*/ 429394 w 454068"/>
                <a:gd name="connsiteY39" fmla="*/ 880588 h 884450"/>
                <a:gd name="connsiteX40" fmla="*/ 428617 w 454068"/>
                <a:gd name="connsiteY40" fmla="*/ 880476 h 884450"/>
                <a:gd name="connsiteX41" fmla="*/ 430834 w 454068"/>
                <a:gd name="connsiteY41" fmla="*/ 874373 h 884450"/>
                <a:gd name="connsiteX42" fmla="*/ 423636 w 454068"/>
                <a:gd name="connsiteY42" fmla="*/ 871220 h 884450"/>
                <a:gd name="connsiteX43" fmla="*/ 423199 w 454068"/>
                <a:gd name="connsiteY43" fmla="*/ 871155 h 884450"/>
                <a:gd name="connsiteX44" fmla="*/ 435570 w 454068"/>
                <a:gd name="connsiteY44" fmla="*/ 856021 h 884450"/>
                <a:gd name="connsiteX45" fmla="*/ 440162 w 454068"/>
                <a:gd name="connsiteY45" fmla="*/ 825941 h 884450"/>
                <a:gd name="connsiteX46" fmla="*/ 433934 w 454068"/>
                <a:gd name="connsiteY46" fmla="*/ 831631 h 884450"/>
                <a:gd name="connsiteX47" fmla="*/ 416224 w 454068"/>
                <a:gd name="connsiteY47" fmla="*/ 834587 h 884450"/>
                <a:gd name="connsiteX48" fmla="*/ 416224 w 454068"/>
                <a:gd name="connsiteY48" fmla="*/ 832040 h 884450"/>
                <a:gd name="connsiteX49" fmla="*/ 440162 w 454068"/>
                <a:gd name="connsiteY49" fmla="*/ 821062 h 884450"/>
                <a:gd name="connsiteX50" fmla="*/ 436024 w 454068"/>
                <a:gd name="connsiteY50" fmla="*/ 806297 h 884450"/>
                <a:gd name="connsiteX51" fmla="*/ 412677 w 454068"/>
                <a:gd name="connsiteY51" fmla="*/ 817482 h 884450"/>
                <a:gd name="connsiteX52" fmla="*/ 412317 w 454068"/>
                <a:gd name="connsiteY52" fmla="*/ 815284 h 884450"/>
                <a:gd name="connsiteX53" fmla="*/ 435572 w 454068"/>
                <a:gd name="connsiteY53" fmla="*/ 804683 h 884450"/>
                <a:gd name="connsiteX54" fmla="*/ 430378 w 454068"/>
                <a:gd name="connsiteY54" fmla="*/ 786149 h 884450"/>
                <a:gd name="connsiteX55" fmla="*/ 397366 w 454068"/>
                <a:gd name="connsiteY55" fmla="*/ 718811 h 884450"/>
                <a:gd name="connsiteX56" fmla="*/ 292645 w 454068"/>
                <a:gd name="connsiteY56" fmla="*/ 486413 h 884450"/>
                <a:gd name="connsiteX57" fmla="*/ 104435 w 454068"/>
                <a:gd name="connsiteY57" fmla="*/ 68819 h 884450"/>
                <a:gd name="connsiteX58" fmla="*/ 94854 w 454068"/>
                <a:gd name="connsiteY58" fmla="*/ 44048 h 884450"/>
                <a:gd name="connsiteX59" fmla="*/ 84847 w 454068"/>
                <a:gd name="connsiteY59" fmla="*/ 24760 h 884450"/>
                <a:gd name="connsiteX60" fmla="*/ 75208 w 454068"/>
                <a:gd name="connsiteY60" fmla="*/ 34835 h 884450"/>
                <a:gd name="connsiteX61" fmla="*/ 48017 w 454068"/>
                <a:gd name="connsiteY61" fmla="*/ 49404 h 884450"/>
                <a:gd name="connsiteX62" fmla="*/ 23281 w 454068"/>
                <a:gd name="connsiteY62" fmla="*/ 56194 h 884450"/>
                <a:gd name="connsiteX63" fmla="*/ 17805 w 454068"/>
                <a:gd name="connsiteY63" fmla="*/ 55834 h 884450"/>
                <a:gd name="connsiteX64" fmla="*/ 18472 w 454068"/>
                <a:gd name="connsiteY64" fmla="*/ 57694 h 884450"/>
                <a:gd name="connsiteX65" fmla="*/ 21054 w 454068"/>
                <a:gd name="connsiteY65" fmla="*/ 62407 h 884450"/>
                <a:gd name="connsiteX66" fmla="*/ 31389 w 454068"/>
                <a:gd name="connsiteY66" fmla="*/ 61592 h 884450"/>
                <a:gd name="connsiteX67" fmla="*/ 43958 w 454068"/>
                <a:gd name="connsiteY67" fmla="*/ 56215 h 884450"/>
                <a:gd name="connsiteX68" fmla="*/ 45035 w 454068"/>
                <a:gd name="connsiteY68" fmla="*/ 58007 h 884450"/>
                <a:gd name="connsiteX69" fmla="*/ 32422 w 454068"/>
                <a:gd name="connsiteY69" fmla="*/ 65222 h 884450"/>
                <a:gd name="connsiteX70" fmla="*/ 22580 w 454068"/>
                <a:gd name="connsiteY70" fmla="*/ 65193 h 884450"/>
                <a:gd name="connsiteX71" fmla="*/ 26344 w 454068"/>
                <a:gd name="connsiteY71" fmla="*/ 72061 h 884450"/>
                <a:gd name="connsiteX72" fmla="*/ 26418 w 454068"/>
                <a:gd name="connsiteY72" fmla="*/ 72227 h 884450"/>
                <a:gd name="connsiteX73" fmla="*/ 35480 w 454068"/>
                <a:gd name="connsiteY73" fmla="*/ 69907 h 884450"/>
                <a:gd name="connsiteX74" fmla="*/ 35480 w 454068"/>
                <a:gd name="connsiteY74" fmla="*/ 71892 h 884450"/>
                <a:gd name="connsiteX75" fmla="*/ 27457 w 454068"/>
                <a:gd name="connsiteY75" fmla="*/ 74527 h 884450"/>
                <a:gd name="connsiteX76" fmla="*/ 31392 w 454068"/>
                <a:gd name="connsiteY76" fmla="*/ 83240 h 884450"/>
                <a:gd name="connsiteX77" fmla="*/ 45167 w 454068"/>
                <a:gd name="connsiteY77" fmla="*/ 82577 h 884450"/>
                <a:gd name="connsiteX78" fmla="*/ 56658 w 454068"/>
                <a:gd name="connsiteY78" fmla="*/ 77190 h 884450"/>
                <a:gd name="connsiteX79" fmla="*/ 57735 w 454068"/>
                <a:gd name="connsiteY79" fmla="*/ 78537 h 884450"/>
                <a:gd name="connsiteX80" fmla="*/ 45481 w 454068"/>
                <a:gd name="connsiteY80" fmla="*/ 85818 h 884450"/>
                <a:gd name="connsiteX81" fmla="*/ 32738 w 454068"/>
                <a:gd name="connsiteY81" fmla="*/ 86220 h 884450"/>
                <a:gd name="connsiteX82" fmla="*/ 40779 w 454068"/>
                <a:gd name="connsiteY82" fmla="*/ 104026 h 884450"/>
                <a:gd name="connsiteX83" fmla="*/ 64621 w 454068"/>
                <a:gd name="connsiteY83" fmla="*/ 97827 h 884450"/>
                <a:gd name="connsiteX84" fmla="*/ 65685 w 454068"/>
                <a:gd name="connsiteY84" fmla="*/ 99511 h 884450"/>
                <a:gd name="connsiteX85" fmla="*/ 41376 w 454068"/>
                <a:gd name="connsiteY85" fmla="*/ 105348 h 884450"/>
                <a:gd name="connsiteX86" fmla="*/ 56933 w 454068"/>
                <a:gd name="connsiteY86" fmla="*/ 139799 h 884450"/>
                <a:gd name="connsiteX87" fmla="*/ 255579 w 454068"/>
                <a:gd name="connsiteY87" fmla="*/ 581174 h 884450"/>
                <a:gd name="connsiteX88" fmla="*/ 342666 w 454068"/>
                <a:gd name="connsiteY88" fmla="*/ 774298 h 884450"/>
                <a:gd name="connsiteX89" fmla="*/ 393880 w 454068"/>
                <a:gd name="connsiteY89" fmla="*/ 866818 h 884450"/>
                <a:gd name="connsiteX90" fmla="*/ 423199 w 454068"/>
                <a:gd name="connsiteY90" fmla="*/ 871155 h 884450"/>
                <a:gd name="connsiteX91" fmla="*/ 422557 w 454068"/>
                <a:gd name="connsiteY91" fmla="*/ 871941 h 884450"/>
                <a:gd name="connsiteX92" fmla="*/ 421927 w 454068"/>
                <a:gd name="connsiteY92" fmla="*/ 879507 h 884450"/>
                <a:gd name="connsiteX93" fmla="*/ 428617 w 454068"/>
                <a:gd name="connsiteY93" fmla="*/ 880476 h 884450"/>
                <a:gd name="connsiteX94" fmla="*/ 428315 w 454068"/>
                <a:gd name="connsiteY94" fmla="*/ 881309 h 884450"/>
                <a:gd name="connsiteX95" fmla="*/ 339068 w 454068"/>
                <a:gd name="connsiteY95" fmla="*/ 792673 h 884450"/>
                <a:gd name="connsiteX96" fmla="*/ 226790 w 454068"/>
                <a:gd name="connsiteY96" fmla="*/ 543702 h 884450"/>
                <a:gd name="connsiteX97" fmla="*/ 19507 w 454068"/>
                <a:gd name="connsiteY97" fmla="*/ 83591 h 884450"/>
                <a:gd name="connsiteX98" fmla="*/ 9880 w 454068"/>
                <a:gd name="connsiteY98" fmla="*/ 65801 h 884450"/>
                <a:gd name="connsiteX99" fmla="*/ 4012 w 454068"/>
                <a:gd name="connsiteY99" fmla="*/ 50045 h 884450"/>
                <a:gd name="connsiteX100" fmla="*/ 1225 w 454068"/>
                <a:gd name="connsiteY100" fmla="*/ 47605 h 884450"/>
                <a:gd name="connsiteX101" fmla="*/ 10512 w 454068"/>
                <a:gd name="connsiteY101" fmla="*/ 24583 h 884450"/>
                <a:gd name="connsiteX102" fmla="*/ 15325 w 454068"/>
                <a:gd name="connsiteY102" fmla="*/ 21599 h 884450"/>
                <a:gd name="connsiteX103" fmla="*/ 23420 w 454068"/>
                <a:gd name="connsiteY103" fmla="*/ 14007 h 884450"/>
                <a:gd name="connsiteX104" fmla="*/ 33091 w 454068"/>
                <a:gd name="connsiteY104" fmla="*/ 10589 h 884450"/>
                <a:gd name="connsiteX105" fmla="*/ 33729 w 454068"/>
                <a:gd name="connsiteY105" fmla="*/ 10194 h 884450"/>
                <a:gd name="connsiteX106" fmla="*/ 61233 w 454068"/>
                <a:gd name="connsiteY106" fmla="*/ 346 h 884450"/>
                <a:gd name="connsiteX107" fmla="*/ 61724 w 454068"/>
                <a:gd name="connsiteY107" fmla="*/ 469 h 88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454068" h="884450">
                  <a:moveTo>
                    <a:pt x="426974" y="796696"/>
                  </a:moveTo>
                  <a:cubicBezTo>
                    <a:pt x="427319" y="795990"/>
                    <a:pt x="428354" y="796696"/>
                    <a:pt x="428354" y="797401"/>
                  </a:cubicBezTo>
                  <a:cubicBezTo>
                    <a:pt x="428009" y="803751"/>
                    <a:pt x="420762" y="807985"/>
                    <a:pt x="415240" y="808337"/>
                  </a:cubicBezTo>
                  <a:cubicBezTo>
                    <a:pt x="413169" y="808337"/>
                    <a:pt x="412824" y="805515"/>
                    <a:pt x="414550" y="805515"/>
                  </a:cubicBezTo>
                  <a:cubicBezTo>
                    <a:pt x="420417" y="804810"/>
                    <a:pt x="423523" y="800929"/>
                    <a:pt x="426974" y="796696"/>
                  </a:cubicBezTo>
                  <a:close/>
                  <a:moveTo>
                    <a:pt x="63986" y="10357"/>
                  </a:moveTo>
                  <a:lnTo>
                    <a:pt x="40784" y="17703"/>
                  </a:lnTo>
                  <a:lnTo>
                    <a:pt x="24375" y="27669"/>
                  </a:lnTo>
                  <a:lnTo>
                    <a:pt x="21345" y="29579"/>
                  </a:lnTo>
                  <a:lnTo>
                    <a:pt x="15622" y="38482"/>
                  </a:lnTo>
                  <a:lnTo>
                    <a:pt x="13726" y="41850"/>
                  </a:lnTo>
                  <a:cubicBezTo>
                    <a:pt x="18013" y="51293"/>
                    <a:pt x="54246" y="38882"/>
                    <a:pt x="70436" y="24954"/>
                  </a:cubicBezTo>
                  <a:lnTo>
                    <a:pt x="76904" y="13288"/>
                  </a:lnTo>
                  <a:lnTo>
                    <a:pt x="79092" y="13791"/>
                  </a:lnTo>
                  <a:lnTo>
                    <a:pt x="79620" y="13856"/>
                  </a:lnTo>
                  <a:lnTo>
                    <a:pt x="78885" y="12250"/>
                  </a:lnTo>
                  <a:lnTo>
                    <a:pt x="77571" y="12084"/>
                  </a:lnTo>
                  <a:lnTo>
                    <a:pt x="76904" y="13288"/>
                  </a:lnTo>
                  <a:lnTo>
                    <a:pt x="64365" y="10405"/>
                  </a:lnTo>
                  <a:close/>
                  <a:moveTo>
                    <a:pt x="82173" y="5382"/>
                  </a:moveTo>
                  <a:lnTo>
                    <a:pt x="82710" y="5717"/>
                  </a:lnTo>
                  <a:lnTo>
                    <a:pt x="82053" y="5553"/>
                  </a:lnTo>
                  <a:close/>
                  <a:moveTo>
                    <a:pt x="63051" y="0"/>
                  </a:moveTo>
                  <a:lnTo>
                    <a:pt x="81293" y="5362"/>
                  </a:lnTo>
                  <a:lnTo>
                    <a:pt x="82053" y="5553"/>
                  </a:lnTo>
                  <a:lnTo>
                    <a:pt x="82034" y="5580"/>
                  </a:lnTo>
                  <a:lnTo>
                    <a:pt x="82899" y="5835"/>
                  </a:lnTo>
                  <a:lnTo>
                    <a:pt x="82710" y="5717"/>
                  </a:lnTo>
                  <a:lnTo>
                    <a:pt x="87665" y="6956"/>
                  </a:lnTo>
                  <a:lnTo>
                    <a:pt x="87376" y="8626"/>
                  </a:lnTo>
                  <a:lnTo>
                    <a:pt x="85658" y="7555"/>
                  </a:lnTo>
                  <a:lnTo>
                    <a:pt x="87213" y="9568"/>
                  </a:lnTo>
                  <a:lnTo>
                    <a:pt x="87376" y="8626"/>
                  </a:lnTo>
                  <a:lnTo>
                    <a:pt x="88737" y="9474"/>
                  </a:lnTo>
                  <a:lnTo>
                    <a:pt x="88435" y="11149"/>
                  </a:lnTo>
                  <a:lnTo>
                    <a:pt x="98992" y="24816"/>
                  </a:lnTo>
                  <a:cubicBezTo>
                    <a:pt x="106684" y="39634"/>
                    <a:pt x="111453" y="58009"/>
                    <a:pt x="117390" y="70980"/>
                  </a:cubicBezTo>
                  <a:cubicBezTo>
                    <a:pt x="190083" y="232037"/>
                    <a:pt x="262416" y="393094"/>
                    <a:pt x="334749" y="554151"/>
                  </a:cubicBezTo>
                  <a:cubicBezTo>
                    <a:pt x="366418" y="623330"/>
                    <a:pt x="397366" y="692869"/>
                    <a:pt x="428674" y="762408"/>
                  </a:cubicBezTo>
                  <a:cubicBezTo>
                    <a:pt x="447747" y="804203"/>
                    <a:pt x="474377" y="843116"/>
                    <a:pt x="429394" y="880588"/>
                  </a:cubicBezTo>
                  <a:lnTo>
                    <a:pt x="428617" y="880476"/>
                  </a:lnTo>
                  <a:lnTo>
                    <a:pt x="430834" y="874373"/>
                  </a:lnTo>
                  <a:cubicBezTo>
                    <a:pt x="429664" y="871851"/>
                    <a:pt x="426875" y="869959"/>
                    <a:pt x="423636" y="871220"/>
                  </a:cubicBezTo>
                  <a:lnTo>
                    <a:pt x="423199" y="871155"/>
                  </a:lnTo>
                  <a:lnTo>
                    <a:pt x="435570" y="856021"/>
                  </a:lnTo>
                  <a:lnTo>
                    <a:pt x="440162" y="825941"/>
                  </a:lnTo>
                  <a:lnTo>
                    <a:pt x="433934" y="831631"/>
                  </a:lnTo>
                  <a:cubicBezTo>
                    <a:pt x="428273" y="834041"/>
                    <a:pt x="421841" y="834950"/>
                    <a:pt x="416224" y="834587"/>
                  </a:cubicBezTo>
                  <a:cubicBezTo>
                    <a:pt x="414412" y="834587"/>
                    <a:pt x="414412" y="832404"/>
                    <a:pt x="416224" y="832040"/>
                  </a:cubicBezTo>
                  <a:lnTo>
                    <a:pt x="440162" y="821062"/>
                  </a:lnTo>
                  <a:lnTo>
                    <a:pt x="436024" y="806297"/>
                  </a:lnTo>
                  <a:lnTo>
                    <a:pt x="412677" y="817482"/>
                  </a:lnTo>
                  <a:cubicBezTo>
                    <a:pt x="411237" y="817849"/>
                    <a:pt x="411237" y="815651"/>
                    <a:pt x="412317" y="815284"/>
                  </a:cubicBezTo>
                  <a:lnTo>
                    <a:pt x="435572" y="804683"/>
                  </a:lnTo>
                  <a:lnTo>
                    <a:pt x="430378" y="786149"/>
                  </a:lnTo>
                  <a:cubicBezTo>
                    <a:pt x="420284" y="761490"/>
                    <a:pt x="405553" y="737254"/>
                    <a:pt x="397366" y="718811"/>
                  </a:cubicBezTo>
                  <a:cubicBezTo>
                    <a:pt x="362099" y="641345"/>
                    <a:pt x="327192" y="563879"/>
                    <a:pt x="292645" y="486413"/>
                  </a:cubicBezTo>
                  <a:cubicBezTo>
                    <a:pt x="229669" y="347335"/>
                    <a:pt x="167052" y="208257"/>
                    <a:pt x="104435" y="68819"/>
                  </a:cubicBezTo>
                  <a:cubicBezTo>
                    <a:pt x="101197" y="61793"/>
                    <a:pt x="98228" y="52785"/>
                    <a:pt x="94854" y="44048"/>
                  </a:cubicBezTo>
                  <a:lnTo>
                    <a:pt x="84847" y="24760"/>
                  </a:lnTo>
                  <a:lnTo>
                    <a:pt x="75208" y="34835"/>
                  </a:lnTo>
                  <a:cubicBezTo>
                    <a:pt x="66145" y="41670"/>
                    <a:pt x="54804" y="46706"/>
                    <a:pt x="48017" y="49404"/>
                  </a:cubicBezTo>
                  <a:cubicBezTo>
                    <a:pt x="42659" y="51562"/>
                    <a:pt x="32747" y="55160"/>
                    <a:pt x="23281" y="56194"/>
                  </a:cubicBezTo>
                  <a:lnTo>
                    <a:pt x="17805" y="55834"/>
                  </a:lnTo>
                  <a:lnTo>
                    <a:pt x="18472" y="57694"/>
                  </a:lnTo>
                  <a:lnTo>
                    <a:pt x="21054" y="62407"/>
                  </a:lnTo>
                  <a:lnTo>
                    <a:pt x="31389" y="61592"/>
                  </a:lnTo>
                  <a:cubicBezTo>
                    <a:pt x="35699" y="60517"/>
                    <a:pt x="39290" y="57649"/>
                    <a:pt x="43958" y="56215"/>
                  </a:cubicBezTo>
                  <a:cubicBezTo>
                    <a:pt x="44676" y="56215"/>
                    <a:pt x="45753" y="56932"/>
                    <a:pt x="45035" y="58007"/>
                  </a:cubicBezTo>
                  <a:cubicBezTo>
                    <a:pt x="42342" y="61951"/>
                    <a:pt x="37584" y="64191"/>
                    <a:pt x="32422" y="65222"/>
                  </a:cubicBezTo>
                  <a:lnTo>
                    <a:pt x="22580" y="65193"/>
                  </a:lnTo>
                  <a:lnTo>
                    <a:pt x="26344" y="72061"/>
                  </a:lnTo>
                  <a:lnTo>
                    <a:pt x="26418" y="72227"/>
                  </a:lnTo>
                  <a:lnTo>
                    <a:pt x="35480" y="69907"/>
                  </a:lnTo>
                  <a:cubicBezTo>
                    <a:pt x="36218" y="70238"/>
                    <a:pt x="36218" y="71561"/>
                    <a:pt x="35480" y="71892"/>
                  </a:cubicBezTo>
                  <a:lnTo>
                    <a:pt x="27457" y="74527"/>
                  </a:lnTo>
                  <a:lnTo>
                    <a:pt x="31392" y="83240"/>
                  </a:lnTo>
                  <a:lnTo>
                    <a:pt x="45167" y="82577"/>
                  </a:lnTo>
                  <a:cubicBezTo>
                    <a:pt x="49476" y="81230"/>
                    <a:pt x="52708" y="78873"/>
                    <a:pt x="56658" y="77190"/>
                  </a:cubicBezTo>
                  <a:cubicBezTo>
                    <a:pt x="57735" y="76853"/>
                    <a:pt x="58453" y="77863"/>
                    <a:pt x="57735" y="78537"/>
                  </a:cubicBezTo>
                  <a:cubicBezTo>
                    <a:pt x="55042" y="82409"/>
                    <a:pt x="50464" y="84682"/>
                    <a:pt x="45481" y="85818"/>
                  </a:cubicBezTo>
                  <a:lnTo>
                    <a:pt x="32738" y="86220"/>
                  </a:lnTo>
                  <a:lnTo>
                    <a:pt x="40779" y="104026"/>
                  </a:lnTo>
                  <a:lnTo>
                    <a:pt x="64621" y="97827"/>
                  </a:lnTo>
                  <a:cubicBezTo>
                    <a:pt x="65685" y="97490"/>
                    <a:pt x="66395" y="98837"/>
                    <a:pt x="65685" y="99511"/>
                  </a:cubicBezTo>
                  <a:lnTo>
                    <a:pt x="41376" y="105348"/>
                  </a:lnTo>
                  <a:lnTo>
                    <a:pt x="56933" y="139799"/>
                  </a:lnTo>
                  <a:cubicBezTo>
                    <a:pt x="122788" y="286804"/>
                    <a:pt x="189364" y="433809"/>
                    <a:pt x="255579" y="581174"/>
                  </a:cubicBezTo>
                  <a:cubicBezTo>
                    <a:pt x="284728" y="645668"/>
                    <a:pt x="313517" y="709803"/>
                    <a:pt x="342666" y="774298"/>
                  </a:cubicBezTo>
                  <a:cubicBezTo>
                    <a:pt x="351843" y="795105"/>
                    <a:pt x="367699" y="848341"/>
                    <a:pt x="393880" y="866818"/>
                  </a:cubicBezTo>
                  <a:lnTo>
                    <a:pt x="423199" y="871155"/>
                  </a:lnTo>
                  <a:lnTo>
                    <a:pt x="422557" y="871941"/>
                  </a:lnTo>
                  <a:cubicBezTo>
                    <a:pt x="419858" y="874103"/>
                    <a:pt x="420218" y="877345"/>
                    <a:pt x="421927" y="879507"/>
                  </a:cubicBezTo>
                  <a:lnTo>
                    <a:pt x="428617" y="880476"/>
                  </a:lnTo>
                  <a:lnTo>
                    <a:pt x="428315" y="881309"/>
                  </a:lnTo>
                  <a:cubicBezTo>
                    <a:pt x="374695" y="900405"/>
                    <a:pt x="354542" y="827623"/>
                    <a:pt x="339068" y="792673"/>
                  </a:cubicBezTo>
                  <a:cubicBezTo>
                    <a:pt x="301642" y="709803"/>
                    <a:pt x="264216" y="626572"/>
                    <a:pt x="226790" y="543702"/>
                  </a:cubicBezTo>
                  <a:cubicBezTo>
                    <a:pt x="157695" y="390572"/>
                    <a:pt x="88601" y="237082"/>
                    <a:pt x="19507" y="83591"/>
                  </a:cubicBezTo>
                  <a:cubicBezTo>
                    <a:pt x="17168" y="78547"/>
                    <a:pt x="13299" y="72241"/>
                    <a:pt x="9880" y="65801"/>
                  </a:cubicBezTo>
                  <a:lnTo>
                    <a:pt x="4012" y="50045"/>
                  </a:lnTo>
                  <a:lnTo>
                    <a:pt x="1225" y="47605"/>
                  </a:lnTo>
                  <a:cubicBezTo>
                    <a:pt x="-2526" y="39332"/>
                    <a:pt x="2832" y="31238"/>
                    <a:pt x="10512" y="24583"/>
                  </a:cubicBezTo>
                  <a:lnTo>
                    <a:pt x="15325" y="21599"/>
                  </a:lnTo>
                  <a:lnTo>
                    <a:pt x="23420" y="14007"/>
                  </a:lnTo>
                  <a:lnTo>
                    <a:pt x="33091" y="10589"/>
                  </a:lnTo>
                  <a:lnTo>
                    <a:pt x="33729" y="10194"/>
                  </a:lnTo>
                  <a:cubicBezTo>
                    <a:pt x="39980" y="7136"/>
                    <a:pt x="50696" y="2369"/>
                    <a:pt x="61233" y="346"/>
                  </a:cubicBezTo>
                  <a:lnTo>
                    <a:pt x="61724" y="469"/>
                  </a:ln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6" name="Freeform 895">
              <a:extLst>
                <a:ext uri="{FF2B5EF4-FFF2-40B4-BE49-F238E27FC236}">
                  <a16:creationId xmlns:a16="http://schemas.microsoft.com/office/drawing/2014/main" id="{139A8C1C-E0AF-174B-9CAD-F3E409D5F417}"/>
                </a:ext>
              </a:extLst>
            </p:cNvPr>
            <p:cNvSpPr>
              <a:spLocks/>
            </p:cNvSpPr>
            <p:nvPr/>
          </p:nvSpPr>
          <p:spPr bwMode="auto">
            <a:xfrm>
              <a:off x="1847528" y="908720"/>
              <a:ext cx="297676" cy="792036"/>
            </a:xfrm>
            <a:custGeom>
              <a:avLst/>
              <a:gdLst/>
              <a:ahLst/>
              <a:cxnLst/>
              <a:rect l="0" t="0" r="r" b="b"/>
              <a:pathLst>
                <a:path w="248287" h="660625">
                  <a:moveTo>
                    <a:pt x="234071" y="588010"/>
                  </a:moveTo>
                  <a:cubicBezTo>
                    <a:pt x="234795" y="587643"/>
                    <a:pt x="235156" y="589109"/>
                    <a:pt x="234433" y="589475"/>
                  </a:cubicBezTo>
                  <a:cubicBezTo>
                    <a:pt x="227199" y="594604"/>
                    <a:pt x="217071" y="596436"/>
                    <a:pt x="208390" y="596802"/>
                  </a:cubicBezTo>
                  <a:cubicBezTo>
                    <a:pt x="206943" y="596802"/>
                    <a:pt x="207305" y="594604"/>
                    <a:pt x="208390" y="594604"/>
                  </a:cubicBezTo>
                  <a:cubicBezTo>
                    <a:pt x="217433" y="594237"/>
                    <a:pt x="225390" y="590574"/>
                    <a:pt x="234071" y="588010"/>
                  </a:cubicBezTo>
                  <a:close/>
                  <a:moveTo>
                    <a:pt x="227073" y="578489"/>
                  </a:moveTo>
                  <a:cubicBezTo>
                    <a:pt x="227771" y="578118"/>
                    <a:pt x="228819" y="578489"/>
                    <a:pt x="228470" y="579600"/>
                  </a:cubicBezTo>
                  <a:cubicBezTo>
                    <a:pt x="227073" y="585897"/>
                    <a:pt x="219389" y="588861"/>
                    <a:pt x="213452" y="588490"/>
                  </a:cubicBezTo>
                  <a:cubicBezTo>
                    <a:pt x="211706" y="588120"/>
                    <a:pt x="211706" y="585156"/>
                    <a:pt x="213802" y="585527"/>
                  </a:cubicBezTo>
                  <a:cubicBezTo>
                    <a:pt x="219739" y="585897"/>
                    <a:pt x="222882" y="582563"/>
                    <a:pt x="227073" y="578489"/>
                  </a:cubicBezTo>
                  <a:close/>
                  <a:moveTo>
                    <a:pt x="155854" y="289358"/>
                  </a:moveTo>
                  <a:lnTo>
                    <a:pt x="139407" y="289634"/>
                  </a:lnTo>
                  <a:cubicBezTo>
                    <a:pt x="125618" y="288197"/>
                    <a:pt x="116910" y="289993"/>
                    <a:pt x="107475" y="300769"/>
                  </a:cubicBezTo>
                  <a:cubicBezTo>
                    <a:pt x="104210" y="304721"/>
                    <a:pt x="100763" y="310468"/>
                    <a:pt x="96499" y="314465"/>
                  </a:cubicBezTo>
                  <a:lnTo>
                    <a:pt x="96143" y="314536"/>
                  </a:lnTo>
                  <a:lnTo>
                    <a:pt x="116834" y="315998"/>
                  </a:lnTo>
                  <a:cubicBezTo>
                    <a:pt x="124900" y="312151"/>
                    <a:pt x="132290" y="305008"/>
                    <a:pt x="141302" y="298230"/>
                  </a:cubicBezTo>
                  <a:lnTo>
                    <a:pt x="157621" y="296003"/>
                  </a:lnTo>
                  <a:lnTo>
                    <a:pt x="155854" y="289358"/>
                  </a:lnTo>
                  <a:close/>
                  <a:moveTo>
                    <a:pt x="86956" y="30032"/>
                  </a:moveTo>
                  <a:lnTo>
                    <a:pt x="75789" y="38416"/>
                  </a:lnTo>
                  <a:cubicBezTo>
                    <a:pt x="65707" y="43712"/>
                    <a:pt x="53698" y="46854"/>
                    <a:pt x="46708" y="48290"/>
                  </a:cubicBezTo>
                  <a:cubicBezTo>
                    <a:pt x="40793" y="49368"/>
                    <a:pt x="30398" y="51163"/>
                    <a:pt x="20898" y="50579"/>
                  </a:cubicBezTo>
                  <a:lnTo>
                    <a:pt x="15422" y="49287"/>
                  </a:lnTo>
                  <a:lnTo>
                    <a:pt x="16483" y="55163"/>
                  </a:lnTo>
                  <a:lnTo>
                    <a:pt x="27373" y="56085"/>
                  </a:lnTo>
                  <a:cubicBezTo>
                    <a:pt x="32118" y="55704"/>
                    <a:pt x="36132" y="53418"/>
                    <a:pt x="40876" y="52656"/>
                  </a:cubicBezTo>
                  <a:cubicBezTo>
                    <a:pt x="41971" y="52656"/>
                    <a:pt x="43066" y="53799"/>
                    <a:pt x="41971" y="54942"/>
                  </a:cubicBezTo>
                  <a:cubicBezTo>
                    <a:pt x="38504" y="58371"/>
                    <a:pt x="33395" y="59800"/>
                    <a:pt x="28103" y="59942"/>
                  </a:cubicBezTo>
                  <a:lnTo>
                    <a:pt x="16981" y="57924"/>
                  </a:lnTo>
                  <a:lnTo>
                    <a:pt x="18640" y="67121"/>
                  </a:lnTo>
                  <a:lnTo>
                    <a:pt x="29350" y="65752"/>
                  </a:lnTo>
                  <a:cubicBezTo>
                    <a:pt x="30386" y="66546"/>
                    <a:pt x="30041" y="67737"/>
                    <a:pt x="29005" y="68134"/>
                  </a:cubicBezTo>
                  <a:lnTo>
                    <a:pt x="19437" y="70264"/>
                  </a:lnTo>
                  <a:lnTo>
                    <a:pt x="22504" y="78938"/>
                  </a:lnTo>
                  <a:lnTo>
                    <a:pt x="22504" y="78937"/>
                  </a:lnTo>
                  <a:cubicBezTo>
                    <a:pt x="27195" y="80348"/>
                    <a:pt x="31885" y="81054"/>
                    <a:pt x="36575" y="80348"/>
                  </a:cubicBezTo>
                  <a:cubicBezTo>
                    <a:pt x="41266" y="79996"/>
                    <a:pt x="44874" y="77879"/>
                    <a:pt x="48842" y="76821"/>
                  </a:cubicBezTo>
                  <a:cubicBezTo>
                    <a:pt x="50285" y="76468"/>
                    <a:pt x="51007" y="77879"/>
                    <a:pt x="50285" y="78584"/>
                  </a:cubicBezTo>
                  <a:cubicBezTo>
                    <a:pt x="46858" y="82112"/>
                    <a:pt x="41807" y="83700"/>
                    <a:pt x="36575" y="84052"/>
                  </a:cubicBezTo>
                  <a:lnTo>
                    <a:pt x="23716" y="82366"/>
                  </a:lnTo>
                  <a:lnTo>
                    <a:pt x="29934" y="99951"/>
                  </a:lnTo>
                  <a:lnTo>
                    <a:pt x="55899" y="97106"/>
                  </a:lnTo>
                  <a:cubicBezTo>
                    <a:pt x="56990" y="97106"/>
                    <a:pt x="57354" y="98630"/>
                    <a:pt x="56626" y="99011"/>
                  </a:cubicBezTo>
                  <a:lnTo>
                    <a:pt x="30577" y="101770"/>
                  </a:lnTo>
                  <a:lnTo>
                    <a:pt x="31336" y="103916"/>
                  </a:lnTo>
                  <a:lnTo>
                    <a:pt x="85849" y="308916"/>
                  </a:lnTo>
                  <a:lnTo>
                    <a:pt x="95819" y="300994"/>
                  </a:lnTo>
                  <a:cubicBezTo>
                    <a:pt x="99765" y="296100"/>
                    <a:pt x="103665" y="290532"/>
                    <a:pt x="105661" y="288916"/>
                  </a:cubicBezTo>
                  <a:cubicBezTo>
                    <a:pt x="110015" y="283886"/>
                    <a:pt x="115458" y="280653"/>
                    <a:pt x="121990" y="279216"/>
                  </a:cubicBezTo>
                  <a:cubicBezTo>
                    <a:pt x="127614" y="277959"/>
                    <a:pt x="135325" y="276881"/>
                    <a:pt x="142763" y="277106"/>
                  </a:cubicBezTo>
                  <a:lnTo>
                    <a:pt x="153442" y="280287"/>
                  </a:lnTo>
                  <a:lnTo>
                    <a:pt x="93445" y="54641"/>
                  </a:lnTo>
                  <a:lnTo>
                    <a:pt x="86956" y="30032"/>
                  </a:lnTo>
                  <a:close/>
                  <a:moveTo>
                    <a:pt x="68782" y="12534"/>
                  </a:moveTo>
                  <a:cubicBezTo>
                    <a:pt x="47425" y="11844"/>
                    <a:pt x="11399" y="25040"/>
                    <a:pt x="14088" y="35004"/>
                  </a:cubicBezTo>
                  <a:cubicBezTo>
                    <a:pt x="16776" y="45238"/>
                    <a:pt x="54550" y="38909"/>
                    <a:pt x="72814" y="27834"/>
                  </a:cubicBezTo>
                  <a:lnTo>
                    <a:pt x="80951" y="17627"/>
                  </a:lnTo>
                  <a:lnTo>
                    <a:pt x="78721" y="16617"/>
                  </a:lnTo>
                  <a:lnTo>
                    <a:pt x="68782" y="12534"/>
                  </a:lnTo>
                  <a:close/>
                  <a:moveTo>
                    <a:pt x="57696" y="330"/>
                  </a:moveTo>
                  <a:cubicBezTo>
                    <a:pt x="67265" y="-479"/>
                    <a:pt x="74397" y="217"/>
                    <a:pt x="79830" y="2179"/>
                  </a:cubicBezTo>
                  <a:lnTo>
                    <a:pt x="82297" y="4127"/>
                  </a:lnTo>
                  <a:lnTo>
                    <a:pt x="82577" y="4169"/>
                  </a:lnTo>
                  <a:lnTo>
                    <a:pt x="84346" y="5747"/>
                  </a:lnTo>
                  <a:lnTo>
                    <a:pt x="91775" y="11615"/>
                  </a:lnTo>
                  <a:lnTo>
                    <a:pt x="92097" y="12659"/>
                  </a:lnTo>
                  <a:lnTo>
                    <a:pt x="92592" y="13101"/>
                  </a:lnTo>
                  <a:lnTo>
                    <a:pt x="92404" y="13655"/>
                  </a:lnTo>
                  <a:lnTo>
                    <a:pt x="92896" y="15249"/>
                  </a:lnTo>
                  <a:lnTo>
                    <a:pt x="93309" y="15614"/>
                  </a:lnTo>
                  <a:lnTo>
                    <a:pt x="93148" y="16065"/>
                  </a:lnTo>
                  <a:lnTo>
                    <a:pt x="102833" y="47447"/>
                  </a:lnTo>
                  <a:cubicBezTo>
                    <a:pt x="135332" y="170096"/>
                    <a:pt x="168191" y="292386"/>
                    <a:pt x="200690" y="414676"/>
                  </a:cubicBezTo>
                  <a:cubicBezTo>
                    <a:pt x="214412" y="466829"/>
                    <a:pt x="228133" y="518622"/>
                    <a:pt x="242216" y="570775"/>
                  </a:cubicBezTo>
                  <a:cubicBezTo>
                    <a:pt x="251605" y="607102"/>
                    <a:pt x="254854" y="636235"/>
                    <a:pt x="215856" y="659255"/>
                  </a:cubicBezTo>
                  <a:lnTo>
                    <a:pt x="214821" y="658957"/>
                  </a:lnTo>
                  <a:lnTo>
                    <a:pt x="218248" y="653455"/>
                  </a:lnTo>
                  <a:cubicBezTo>
                    <a:pt x="217481" y="650802"/>
                    <a:pt x="214953" y="648464"/>
                    <a:pt x="211523" y="649184"/>
                  </a:cubicBezTo>
                  <a:lnTo>
                    <a:pt x="210880" y="649044"/>
                  </a:lnTo>
                  <a:lnTo>
                    <a:pt x="233087" y="625226"/>
                  </a:lnTo>
                  <a:lnTo>
                    <a:pt x="236022" y="609322"/>
                  </a:lnTo>
                  <a:lnTo>
                    <a:pt x="227776" y="614892"/>
                  </a:lnTo>
                  <a:cubicBezTo>
                    <a:pt x="221895" y="616396"/>
                    <a:pt x="215481" y="616302"/>
                    <a:pt x="209957" y="615174"/>
                  </a:cubicBezTo>
                  <a:cubicBezTo>
                    <a:pt x="208531" y="614798"/>
                    <a:pt x="208888" y="612542"/>
                    <a:pt x="210669" y="612542"/>
                  </a:cubicBezTo>
                  <a:lnTo>
                    <a:pt x="236805" y="605081"/>
                  </a:lnTo>
                  <a:lnTo>
                    <a:pt x="237218" y="602844"/>
                  </a:lnTo>
                  <a:cubicBezTo>
                    <a:pt x="237111" y="579338"/>
                    <a:pt x="226079" y="553151"/>
                    <a:pt x="220189" y="530491"/>
                  </a:cubicBezTo>
                  <a:cubicBezTo>
                    <a:pt x="204662" y="472943"/>
                    <a:pt x="189135" y="415395"/>
                    <a:pt x="173969" y="357487"/>
                  </a:cubicBezTo>
                  <a:lnTo>
                    <a:pt x="159139" y="301713"/>
                  </a:lnTo>
                  <a:lnTo>
                    <a:pt x="155360" y="302993"/>
                  </a:lnTo>
                  <a:cubicBezTo>
                    <a:pt x="148151" y="305557"/>
                    <a:pt x="142743" y="309953"/>
                    <a:pt x="136976" y="315082"/>
                  </a:cubicBezTo>
                  <a:cubicBezTo>
                    <a:pt x="130848" y="319844"/>
                    <a:pt x="123998" y="324607"/>
                    <a:pt x="116068" y="326805"/>
                  </a:cubicBezTo>
                  <a:cubicBezTo>
                    <a:pt x="110661" y="328453"/>
                    <a:pt x="104352" y="328820"/>
                    <a:pt x="98720" y="327354"/>
                  </a:cubicBezTo>
                  <a:lnTo>
                    <a:pt x="88648" y="319444"/>
                  </a:lnTo>
                  <a:lnTo>
                    <a:pt x="116555" y="424387"/>
                  </a:lnTo>
                  <a:cubicBezTo>
                    <a:pt x="129193" y="472224"/>
                    <a:pt x="141831" y="520061"/>
                    <a:pt x="154470" y="567897"/>
                  </a:cubicBezTo>
                  <a:cubicBezTo>
                    <a:pt x="160157" y="588669"/>
                    <a:pt x="165438" y="628255"/>
                    <a:pt x="185699" y="643564"/>
                  </a:cubicBezTo>
                  <a:lnTo>
                    <a:pt x="210880" y="649044"/>
                  </a:lnTo>
                  <a:lnTo>
                    <a:pt x="210079" y="649903"/>
                  </a:lnTo>
                  <a:cubicBezTo>
                    <a:pt x="207190" y="651522"/>
                    <a:pt x="207099" y="654759"/>
                    <a:pt x="208499" y="657142"/>
                  </a:cubicBezTo>
                  <a:lnTo>
                    <a:pt x="214821" y="658957"/>
                  </a:lnTo>
                  <a:lnTo>
                    <a:pt x="214412" y="659614"/>
                  </a:lnTo>
                  <a:cubicBezTo>
                    <a:pt x="168552" y="668247"/>
                    <a:pt x="156997" y="619690"/>
                    <a:pt x="148331" y="586960"/>
                  </a:cubicBezTo>
                  <a:cubicBezTo>
                    <a:pt x="132082" y="525456"/>
                    <a:pt x="115833" y="464311"/>
                    <a:pt x="99583" y="403526"/>
                  </a:cubicBezTo>
                  <a:cubicBezTo>
                    <a:pt x="68529" y="287350"/>
                    <a:pt x="37836" y="171175"/>
                    <a:pt x="6781" y="55000"/>
                  </a:cubicBezTo>
                  <a:lnTo>
                    <a:pt x="6102" y="45287"/>
                  </a:lnTo>
                  <a:lnTo>
                    <a:pt x="466" y="38595"/>
                  </a:lnTo>
                  <a:cubicBezTo>
                    <a:pt x="-699" y="34197"/>
                    <a:pt x="399" y="30247"/>
                    <a:pt x="2880" y="26740"/>
                  </a:cubicBezTo>
                  <a:lnTo>
                    <a:pt x="12449" y="18528"/>
                  </a:lnTo>
                  <a:lnTo>
                    <a:pt x="13823" y="15931"/>
                  </a:lnTo>
                  <a:cubicBezTo>
                    <a:pt x="22760" y="7074"/>
                    <a:pt x="37836" y="2128"/>
                    <a:pt x="57696" y="330"/>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7" name="Freeform 6">
              <a:extLst>
                <a:ext uri="{FF2B5EF4-FFF2-40B4-BE49-F238E27FC236}">
                  <a16:creationId xmlns:a16="http://schemas.microsoft.com/office/drawing/2014/main" id="{D8EA3B24-5466-0743-BCB9-D8760379F0B9}"/>
                </a:ext>
              </a:extLst>
            </p:cNvPr>
            <p:cNvSpPr>
              <a:spLocks noChangeArrowheads="1"/>
            </p:cNvSpPr>
            <p:nvPr/>
          </p:nvSpPr>
          <p:spPr bwMode="auto">
            <a:xfrm rot="1403616">
              <a:off x="1904811" y="5300549"/>
              <a:ext cx="433393" cy="744592"/>
            </a:xfrm>
            <a:custGeom>
              <a:avLst/>
              <a:gdLst>
                <a:gd name="connsiteX0" fmla="*/ 334336 w 361501"/>
                <a:gd name="connsiteY0" fmla="*/ 532431 h 620828"/>
                <a:gd name="connsiteX1" fmla="*/ 335779 w 361501"/>
                <a:gd name="connsiteY1" fmla="*/ 532807 h 620828"/>
                <a:gd name="connsiteX2" fmla="*/ 322791 w 361501"/>
                <a:gd name="connsiteY2" fmla="*/ 545215 h 620828"/>
                <a:gd name="connsiteX3" fmla="*/ 322069 w 361501"/>
                <a:gd name="connsiteY3" fmla="*/ 542207 h 620828"/>
                <a:gd name="connsiteX4" fmla="*/ 334336 w 361501"/>
                <a:gd name="connsiteY4" fmla="*/ 532431 h 620828"/>
                <a:gd name="connsiteX5" fmla="*/ 142675 w 361501"/>
                <a:gd name="connsiteY5" fmla="*/ 305065 h 620828"/>
                <a:gd name="connsiteX6" fmla="*/ 142311 w 361501"/>
                <a:gd name="connsiteY6" fmla="*/ 305219 h 620828"/>
                <a:gd name="connsiteX7" fmla="*/ 142435 w 361501"/>
                <a:gd name="connsiteY7" fmla="*/ 305464 h 620828"/>
                <a:gd name="connsiteX8" fmla="*/ 203199 w 361501"/>
                <a:gd name="connsiteY8" fmla="*/ 264954 h 620828"/>
                <a:gd name="connsiteX9" fmla="*/ 189079 w 361501"/>
                <a:gd name="connsiteY9" fmla="*/ 267826 h 620828"/>
                <a:gd name="connsiteX10" fmla="*/ 160397 w 361501"/>
                <a:gd name="connsiteY10" fmla="*/ 285317 h 620828"/>
                <a:gd name="connsiteX11" fmla="*/ 152562 w 361501"/>
                <a:gd name="connsiteY11" fmla="*/ 300857 h 620828"/>
                <a:gd name="connsiteX12" fmla="*/ 172865 w 361501"/>
                <a:gd name="connsiteY12" fmla="*/ 297938 h 620828"/>
                <a:gd name="connsiteX13" fmla="*/ 193584 w 361501"/>
                <a:gd name="connsiteY13" fmla="*/ 275932 h 620828"/>
                <a:gd name="connsiteX14" fmla="*/ 204125 w 361501"/>
                <a:gd name="connsiteY14" fmla="*/ 267147 h 620828"/>
                <a:gd name="connsiteX15" fmla="*/ 204310 w 361501"/>
                <a:gd name="connsiteY15" fmla="*/ 267154 h 620828"/>
                <a:gd name="connsiteX16" fmla="*/ 36556 w 361501"/>
                <a:gd name="connsiteY16" fmla="*/ 72296 h 620828"/>
                <a:gd name="connsiteX17" fmla="*/ 36934 w 361501"/>
                <a:gd name="connsiteY17" fmla="*/ 73950 h 620828"/>
                <a:gd name="connsiteX18" fmla="*/ 25595 w 361501"/>
                <a:gd name="connsiteY18" fmla="*/ 77919 h 620828"/>
                <a:gd name="connsiteX19" fmla="*/ 23705 w 361501"/>
                <a:gd name="connsiteY19" fmla="*/ 75934 h 620828"/>
                <a:gd name="connsiteX20" fmla="*/ 36556 w 361501"/>
                <a:gd name="connsiteY20" fmla="*/ 72296 h 620828"/>
                <a:gd name="connsiteX21" fmla="*/ 83429 w 361501"/>
                <a:gd name="connsiteY21" fmla="*/ 26007 h 620828"/>
                <a:gd name="connsiteX22" fmla="*/ 74925 w 361501"/>
                <a:gd name="connsiteY22" fmla="*/ 35807 h 620828"/>
                <a:gd name="connsiteX23" fmla="*/ 48444 w 361501"/>
                <a:gd name="connsiteY23" fmla="*/ 51878 h 620828"/>
                <a:gd name="connsiteX24" fmla="*/ 23889 w 361501"/>
                <a:gd name="connsiteY24" fmla="*/ 59642 h 620828"/>
                <a:gd name="connsiteX25" fmla="*/ 14739 w 361501"/>
                <a:gd name="connsiteY25" fmla="*/ 59471 h 620828"/>
                <a:gd name="connsiteX26" fmla="*/ 15086 w 361501"/>
                <a:gd name="connsiteY26" fmla="*/ 60668 h 620828"/>
                <a:gd name="connsiteX27" fmla="*/ 17983 w 361501"/>
                <a:gd name="connsiteY27" fmla="*/ 65886 h 620828"/>
                <a:gd name="connsiteX28" fmla="*/ 31091 w 361501"/>
                <a:gd name="connsiteY28" fmla="*/ 64329 h 620828"/>
                <a:gd name="connsiteX29" fmla="*/ 43083 w 361501"/>
                <a:gd name="connsiteY29" fmla="*/ 58604 h 620828"/>
                <a:gd name="connsiteX30" fmla="*/ 44537 w 361501"/>
                <a:gd name="connsiteY30" fmla="*/ 60288 h 620828"/>
                <a:gd name="connsiteX31" fmla="*/ 32090 w 361501"/>
                <a:gd name="connsiteY31" fmla="*/ 67444 h 620828"/>
                <a:gd name="connsiteX32" fmla="*/ 19127 w 361501"/>
                <a:gd name="connsiteY32" fmla="*/ 67947 h 620828"/>
                <a:gd name="connsiteX33" fmla="*/ 29741 w 361501"/>
                <a:gd name="connsiteY33" fmla="*/ 87066 h 620828"/>
                <a:gd name="connsiteX34" fmla="*/ 30118 w 361501"/>
                <a:gd name="connsiteY34" fmla="*/ 87682 h 620828"/>
                <a:gd name="connsiteX35" fmla="*/ 30345 w 361501"/>
                <a:gd name="connsiteY35" fmla="*/ 85637 h 620828"/>
                <a:gd name="connsiteX36" fmla="*/ 44518 w 361501"/>
                <a:gd name="connsiteY36" fmla="*/ 84185 h 620828"/>
                <a:gd name="connsiteX37" fmla="*/ 55783 w 361501"/>
                <a:gd name="connsiteY37" fmla="*/ 78017 h 620828"/>
                <a:gd name="connsiteX38" fmla="*/ 57237 w 361501"/>
                <a:gd name="connsiteY38" fmla="*/ 79831 h 620828"/>
                <a:gd name="connsiteX39" fmla="*/ 45108 w 361501"/>
                <a:gd name="connsiteY39" fmla="*/ 87905 h 620828"/>
                <a:gd name="connsiteX40" fmla="*/ 30830 w 361501"/>
                <a:gd name="connsiteY40" fmla="*/ 88846 h 620828"/>
                <a:gd name="connsiteX41" fmla="*/ 40710 w 361501"/>
                <a:gd name="connsiteY41" fmla="*/ 104994 h 620828"/>
                <a:gd name="connsiteX42" fmla="*/ 65678 w 361501"/>
                <a:gd name="connsiteY42" fmla="*/ 97067 h 620828"/>
                <a:gd name="connsiteX43" fmla="*/ 67127 w 361501"/>
                <a:gd name="connsiteY43" fmla="*/ 98881 h 620828"/>
                <a:gd name="connsiteX44" fmla="*/ 41637 w 361501"/>
                <a:gd name="connsiteY44" fmla="*/ 106509 h 620828"/>
                <a:gd name="connsiteX45" fmla="*/ 43636 w 361501"/>
                <a:gd name="connsiteY45" fmla="*/ 109777 h 620828"/>
                <a:gd name="connsiteX46" fmla="*/ 139055 w 361501"/>
                <a:gd name="connsiteY46" fmla="*/ 298770 h 620828"/>
                <a:gd name="connsiteX47" fmla="*/ 140792 w 361501"/>
                <a:gd name="connsiteY47" fmla="*/ 297810 h 620828"/>
                <a:gd name="connsiteX48" fmla="*/ 155677 w 361501"/>
                <a:gd name="connsiteY48" fmla="*/ 273894 h 620828"/>
                <a:gd name="connsiteX49" fmla="*/ 170200 w 361501"/>
                <a:gd name="connsiteY49" fmla="*/ 261400 h 620828"/>
                <a:gd name="connsiteX50" fmla="*/ 189941 w 361501"/>
                <a:gd name="connsiteY50" fmla="*/ 255065 h 620828"/>
                <a:gd name="connsiteX51" fmla="*/ 198583 w 361501"/>
                <a:gd name="connsiteY51" fmla="*/ 255817 h 620828"/>
                <a:gd name="connsiteX52" fmla="*/ 94032 w 361501"/>
                <a:gd name="connsiteY52" fmla="*/ 48871 h 620828"/>
                <a:gd name="connsiteX53" fmla="*/ 86788 w 361501"/>
                <a:gd name="connsiteY53" fmla="*/ 31482 h 620828"/>
                <a:gd name="connsiteX54" fmla="*/ 61485 w 361501"/>
                <a:gd name="connsiteY54" fmla="*/ 12416 h 620828"/>
                <a:gd name="connsiteX55" fmla="*/ 39661 w 361501"/>
                <a:gd name="connsiteY55" fmla="*/ 20323 h 620828"/>
                <a:gd name="connsiteX56" fmla="*/ 14031 w 361501"/>
                <a:gd name="connsiteY56" fmla="*/ 45738 h 620828"/>
                <a:gd name="connsiteX57" fmla="*/ 69935 w 361501"/>
                <a:gd name="connsiteY57" fmla="*/ 26288 h 620828"/>
                <a:gd name="connsiteX58" fmla="*/ 75234 w 361501"/>
                <a:gd name="connsiteY58" fmla="*/ 15318 h 620828"/>
                <a:gd name="connsiteX59" fmla="*/ 80676 w 361501"/>
                <a:gd name="connsiteY59" fmla="*/ 6304 h 620828"/>
                <a:gd name="connsiteX60" fmla="*/ 86083 w 361501"/>
                <a:gd name="connsiteY60" fmla="*/ 7458 h 620828"/>
                <a:gd name="connsiteX61" fmla="*/ 85886 w 361501"/>
                <a:gd name="connsiteY61" fmla="*/ 9263 h 620828"/>
                <a:gd name="connsiteX62" fmla="*/ 80482 w 361501"/>
                <a:gd name="connsiteY62" fmla="*/ 6194 h 620828"/>
                <a:gd name="connsiteX63" fmla="*/ 80676 w 361501"/>
                <a:gd name="connsiteY63" fmla="*/ 6304 h 620828"/>
                <a:gd name="connsiteX64" fmla="*/ 80443 w 361501"/>
                <a:gd name="connsiteY64" fmla="*/ 6255 h 620828"/>
                <a:gd name="connsiteX65" fmla="*/ 69599 w 361501"/>
                <a:gd name="connsiteY65" fmla="*/ 285 h 620828"/>
                <a:gd name="connsiteX66" fmla="*/ 77074 w 361501"/>
                <a:gd name="connsiteY66" fmla="*/ 5536 h 620828"/>
                <a:gd name="connsiteX67" fmla="*/ 80443 w 361501"/>
                <a:gd name="connsiteY67" fmla="*/ 6255 h 620828"/>
                <a:gd name="connsiteX68" fmla="*/ 79728 w 361501"/>
                <a:gd name="connsiteY68" fmla="*/ 7401 h 620828"/>
                <a:gd name="connsiteX69" fmla="*/ 85636 w 361501"/>
                <a:gd name="connsiteY69" fmla="*/ 11551 h 620828"/>
                <a:gd name="connsiteX70" fmla="*/ 85886 w 361501"/>
                <a:gd name="connsiteY70" fmla="*/ 9263 h 620828"/>
                <a:gd name="connsiteX71" fmla="*/ 87158 w 361501"/>
                <a:gd name="connsiteY71" fmla="*/ 9986 h 620828"/>
                <a:gd name="connsiteX72" fmla="*/ 86848 w 361501"/>
                <a:gd name="connsiteY72" fmla="*/ 12402 h 620828"/>
                <a:gd name="connsiteX73" fmla="*/ 88177 w 361501"/>
                <a:gd name="connsiteY73" fmla="*/ 13336 h 620828"/>
                <a:gd name="connsiteX74" fmla="*/ 101592 w 361501"/>
                <a:gd name="connsiteY74" fmla="*/ 40221 h 620828"/>
                <a:gd name="connsiteX75" fmla="*/ 216592 w 361501"/>
                <a:gd name="connsiteY75" fmla="*/ 267591 h 620828"/>
                <a:gd name="connsiteX76" fmla="*/ 216848 w 361501"/>
                <a:gd name="connsiteY76" fmla="*/ 267600 h 620828"/>
                <a:gd name="connsiteX77" fmla="*/ 216848 w 361501"/>
                <a:gd name="connsiteY77" fmla="*/ 268097 h 620828"/>
                <a:gd name="connsiteX78" fmla="*/ 273299 w 361501"/>
                <a:gd name="connsiteY78" fmla="*/ 379710 h 620828"/>
                <a:gd name="connsiteX79" fmla="*/ 346014 w 361501"/>
                <a:gd name="connsiteY79" fmla="*/ 523867 h 620828"/>
                <a:gd name="connsiteX80" fmla="*/ 339175 w 361501"/>
                <a:gd name="connsiteY80" fmla="*/ 616127 h 620828"/>
                <a:gd name="connsiteX81" fmla="*/ 338048 w 361501"/>
                <a:gd name="connsiteY81" fmla="*/ 616034 h 620828"/>
                <a:gd name="connsiteX82" fmla="*/ 340390 w 361501"/>
                <a:gd name="connsiteY82" fmla="*/ 609955 h 620828"/>
                <a:gd name="connsiteX83" fmla="*/ 333055 w 361501"/>
                <a:gd name="connsiteY83" fmla="*/ 607117 h 620828"/>
                <a:gd name="connsiteX84" fmla="*/ 332051 w 361501"/>
                <a:gd name="connsiteY84" fmla="*/ 607115 h 620828"/>
                <a:gd name="connsiteX85" fmla="*/ 349040 w 361501"/>
                <a:gd name="connsiteY85" fmla="*/ 578967 h 620828"/>
                <a:gd name="connsiteX86" fmla="*/ 348520 w 361501"/>
                <a:gd name="connsiteY86" fmla="*/ 561161 h 620828"/>
                <a:gd name="connsiteX87" fmla="*/ 342226 w 361501"/>
                <a:gd name="connsiteY87" fmla="*/ 567313 h 620828"/>
                <a:gd name="connsiteX88" fmla="*/ 325204 w 361501"/>
                <a:gd name="connsiteY88" fmla="*/ 571011 h 620828"/>
                <a:gd name="connsiteX89" fmla="*/ 325204 w 361501"/>
                <a:gd name="connsiteY89" fmla="*/ 568516 h 620828"/>
                <a:gd name="connsiteX90" fmla="*/ 348388 w 361501"/>
                <a:gd name="connsiteY90" fmla="*/ 556657 h 620828"/>
                <a:gd name="connsiteX91" fmla="*/ 348374 w 361501"/>
                <a:gd name="connsiteY91" fmla="*/ 556189 h 620828"/>
                <a:gd name="connsiteX92" fmla="*/ 342712 w 361501"/>
                <a:gd name="connsiteY92" fmla="*/ 542261 h 620828"/>
                <a:gd name="connsiteX93" fmla="*/ 320136 w 361501"/>
                <a:gd name="connsiteY93" fmla="*/ 553207 h 620828"/>
                <a:gd name="connsiteX94" fmla="*/ 319771 w 361501"/>
                <a:gd name="connsiteY94" fmla="*/ 551465 h 620828"/>
                <a:gd name="connsiteX95" fmla="*/ 342059 w 361501"/>
                <a:gd name="connsiteY95" fmla="*/ 540653 h 620828"/>
                <a:gd name="connsiteX96" fmla="*/ 334375 w 361501"/>
                <a:gd name="connsiteY96" fmla="*/ 521750 h 620828"/>
                <a:gd name="connsiteX97" fmla="*/ 316136 w 361501"/>
                <a:gd name="connsiteY97" fmla="*/ 488909 h 620828"/>
                <a:gd name="connsiteX98" fmla="*/ 235502 w 361501"/>
                <a:gd name="connsiteY98" fmla="*/ 328895 h 620828"/>
                <a:gd name="connsiteX99" fmla="*/ 209170 w 361501"/>
                <a:gd name="connsiteY99" fmla="*/ 276773 h 620828"/>
                <a:gd name="connsiteX100" fmla="*/ 208124 w 361501"/>
                <a:gd name="connsiteY100" fmla="*/ 277381 h 620828"/>
                <a:gd name="connsiteX101" fmla="*/ 192493 w 361501"/>
                <a:gd name="connsiteY101" fmla="*/ 292595 h 620828"/>
                <a:gd name="connsiteX102" fmla="*/ 174319 w 361501"/>
                <a:gd name="connsiteY102" fmla="*/ 308896 h 620828"/>
                <a:gd name="connsiteX103" fmla="*/ 157234 w 361501"/>
                <a:gd name="connsiteY103" fmla="*/ 312836 h 620828"/>
                <a:gd name="connsiteX104" fmla="*/ 142584 w 361501"/>
                <a:gd name="connsiteY104" fmla="*/ 305758 h 620828"/>
                <a:gd name="connsiteX105" fmla="*/ 193385 w 361501"/>
                <a:gd name="connsiteY105" fmla="*/ 406379 h 620828"/>
                <a:gd name="connsiteX106" fmla="*/ 260340 w 361501"/>
                <a:gd name="connsiteY106" fmla="*/ 539003 h 620828"/>
                <a:gd name="connsiteX107" fmla="*/ 306507 w 361501"/>
                <a:gd name="connsiteY107" fmla="*/ 607066 h 620828"/>
                <a:gd name="connsiteX108" fmla="*/ 332051 w 361501"/>
                <a:gd name="connsiteY108" fmla="*/ 607115 h 620828"/>
                <a:gd name="connsiteX109" fmla="*/ 331615 w 361501"/>
                <a:gd name="connsiteY109" fmla="*/ 607838 h 620828"/>
                <a:gd name="connsiteX110" fmla="*/ 331480 w 361501"/>
                <a:gd name="connsiteY110" fmla="*/ 615496 h 620828"/>
                <a:gd name="connsiteX111" fmla="*/ 338048 w 361501"/>
                <a:gd name="connsiteY111" fmla="*/ 616034 h 620828"/>
                <a:gd name="connsiteX112" fmla="*/ 337735 w 361501"/>
                <a:gd name="connsiteY112" fmla="*/ 616848 h 620828"/>
                <a:gd name="connsiteX113" fmla="*/ 258181 w 361501"/>
                <a:gd name="connsiteY113" fmla="*/ 559185 h 620828"/>
                <a:gd name="connsiteX114" fmla="*/ 172507 w 361501"/>
                <a:gd name="connsiteY114" fmla="*/ 389441 h 620828"/>
                <a:gd name="connsiteX115" fmla="*/ 9439 w 361501"/>
                <a:gd name="connsiteY115" fmla="*/ 67251 h 620828"/>
                <a:gd name="connsiteX116" fmla="*/ 6275 w 361501"/>
                <a:gd name="connsiteY116" fmla="*/ 55984 h 620828"/>
                <a:gd name="connsiteX117" fmla="*/ 1485 w 361501"/>
                <a:gd name="connsiteY117" fmla="*/ 52239 h 620828"/>
                <a:gd name="connsiteX118" fmla="*/ 1305 w 361501"/>
                <a:gd name="connsiteY118" fmla="*/ 39893 h 620828"/>
                <a:gd name="connsiteX119" fmla="*/ 6896 w 361501"/>
                <a:gd name="connsiteY119" fmla="*/ 32328 h 620828"/>
                <a:gd name="connsiteX120" fmla="*/ 8269 w 361501"/>
                <a:gd name="connsiteY120" fmla="*/ 27472 h 620828"/>
                <a:gd name="connsiteX121" fmla="*/ 47596 w 361501"/>
                <a:gd name="connsiteY121" fmla="*/ 3101 h 620828"/>
                <a:gd name="connsiteX122" fmla="*/ 69599 w 361501"/>
                <a:gd name="connsiteY122" fmla="*/ 285 h 620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61501" h="620828">
                  <a:moveTo>
                    <a:pt x="334336" y="532431"/>
                  </a:moveTo>
                  <a:cubicBezTo>
                    <a:pt x="334697" y="531679"/>
                    <a:pt x="335779" y="532055"/>
                    <a:pt x="335779" y="532807"/>
                  </a:cubicBezTo>
                  <a:cubicBezTo>
                    <a:pt x="335779" y="539951"/>
                    <a:pt x="328563" y="544463"/>
                    <a:pt x="322791" y="545215"/>
                  </a:cubicBezTo>
                  <a:cubicBezTo>
                    <a:pt x="320987" y="545591"/>
                    <a:pt x="320265" y="542207"/>
                    <a:pt x="322069" y="542207"/>
                  </a:cubicBezTo>
                  <a:cubicBezTo>
                    <a:pt x="328203" y="541455"/>
                    <a:pt x="330728" y="537319"/>
                    <a:pt x="334336" y="532431"/>
                  </a:cubicBezTo>
                  <a:close/>
                  <a:moveTo>
                    <a:pt x="142675" y="305065"/>
                  </a:moveTo>
                  <a:lnTo>
                    <a:pt x="142311" y="305219"/>
                  </a:lnTo>
                  <a:lnTo>
                    <a:pt x="142435" y="305464"/>
                  </a:lnTo>
                  <a:close/>
                  <a:moveTo>
                    <a:pt x="203199" y="264954"/>
                  </a:moveTo>
                  <a:lnTo>
                    <a:pt x="189079" y="267826"/>
                  </a:lnTo>
                  <a:cubicBezTo>
                    <a:pt x="175283" y="269254"/>
                    <a:pt x="167658" y="272823"/>
                    <a:pt x="160397" y="285317"/>
                  </a:cubicBezTo>
                  <a:lnTo>
                    <a:pt x="152562" y="300857"/>
                  </a:lnTo>
                  <a:lnTo>
                    <a:pt x="172865" y="297938"/>
                  </a:lnTo>
                  <a:cubicBezTo>
                    <a:pt x="180044" y="292595"/>
                    <a:pt x="185951" y="284264"/>
                    <a:pt x="193584" y="275932"/>
                  </a:cubicBezTo>
                  <a:cubicBezTo>
                    <a:pt x="196492" y="272672"/>
                    <a:pt x="200127" y="269140"/>
                    <a:pt x="204125" y="267147"/>
                  </a:cubicBezTo>
                  <a:lnTo>
                    <a:pt x="204310" y="267154"/>
                  </a:lnTo>
                  <a:close/>
                  <a:moveTo>
                    <a:pt x="36556" y="72296"/>
                  </a:moveTo>
                  <a:cubicBezTo>
                    <a:pt x="37312" y="72296"/>
                    <a:pt x="37312" y="73619"/>
                    <a:pt x="36934" y="73950"/>
                  </a:cubicBezTo>
                  <a:cubicBezTo>
                    <a:pt x="33154" y="75604"/>
                    <a:pt x="28996" y="75934"/>
                    <a:pt x="25595" y="77919"/>
                  </a:cubicBezTo>
                  <a:cubicBezTo>
                    <a:pt x="24083" y="78911"/>
                    <a:pt x="21815" y="77257"/>
                    <a:pt x="23705" y="75934"/>
                  </a:cubicBezTo>
                  <a:cubicBezTo>
                    <a:pt x="27107" y="73950"/>
                    <a:pt x="32020" y="71304"/>
                    <a:pt x="36556" y="72296"/>
                  </a:cubicBezTo>
                  <a:close/>
                  <a:moveTo>
                    <a:pt x="83429" y="26007"/>
                  </a:moveTo>
                  <a:lnTo>
                    <a:pt x="74925" y="35807"/>
                  </a:lnTo>
                  <a:cubicBezTo>
                    <a:pt x="66188" y="43120"/>
                    <a:pt x="55075" y="48808"/>
                    <a:pt x="48444" y="51878"/>
                  </a:cubicBezTo>
                  <a:cubicBezTo>
                    <a:pt x="43067" y="54225"/>
                    <a:pt x="33298" y="58198"/>
                    <a:pt x="23889" y="59642"/>
                  </a:cubicBezTo>
                  <a:lnTo>
                    <a:pt x="14739" y="59471"/>
                  </a:lnTo>
                  <a:lnTo>
                    <a:pt x="15086" y="60668"/>
                  </a:lnTo>
                  <a:lnTo>
                    <a:pt x="17983" y="65886"/>
                  </a:lnTo>
                  <a:lnTo>
                    <a:pt x="31091" y="64329"/>
                  </a:lnTo>
                  <a:cubicBezTo>
                    <a:pt x="35452" y="63318"/>
                    <a:pt x="38722" y="60288"/>
                    <a:pt x="43083" y="58604"/>
                  </a:cubicBezTo>
                  <a:cubicBezTo>
                    <a:pt x="44173" y="58604"/>
                    <a:pt x="45263" y="59277"/>
                    <a:pt x="44537" y="60288"/>
                  </a:cubicBezTo>
                  <a:cubicBezTo>
                    <a:pt x="41993" y="63992"/>
                    <a:pt x="37269" y="66265"/>
                    <a:pt x="32090" y="67444"/>
                  </a:cubicBezTo>
                  <a:lnTo>
                    <a:pt x="19127" y="67947"/>
                  </a:lnTo>
                  <a:lnTo>
                    <a:pt x="29741" y="87066"/>
                  </a:lnTo>
                  <a:lnTo>
                    <a:pt x="30118" y="87682"/>
                  </a:lnTo>
                  <a:lnTo>
                    <a:pt x="30345" y="85637"/>
                  </a:lnTo>
                  <a:cubicBezTo>
                    <a:pt x="35069" y="86362"/>
                    <a:pt x="39794" y="86000"/>
                    <a:pt x="44518" y="84185"/>
                  </a:cubicBezTo>
                  <a:cubicBezTo>
                    <a:pt x="48879" y="82734"/>
                    <a:pt x="52149" y="79831"/>
                    <a:pt x="55783" y="78017"/>
                  </a:cubicBezTo>
                  <a:cubicBezTo>
                    <a:pt x="56873" y="77654"/>
                    <a:pt x="57963" y="78742"/>
                    <a:pt x="57237" y="79831"/>
                  </a:cubicBezTo>
                  <a:cubicBezTo>
                    <a:pt x="54693" y="84004"/>
                    <a:pt x="50150" y="86544"/>
                    <a:pt x="45108" y="87905"/>
                  </a:cubicBezTo>
                  <a:lnTo>
                    <a:pt x="30830" y="88846"/>
                  </a:lnTo>
                  <a:lnTo>
                    <a:pt x="40710" y="104994"/>
                  </a:lnTo>
                  <a:lnTo>
                    <a:pt x="65678" y="97067"/>
                  </a:lnTo>
                  <a:cubicBezTo>
                    <a:pt x="66765" y="96704"/>
                    <a:pt x="67490" y="97792"/>
                    <a:pt x="67127" y="98881"/>
                  </a:cubicBezTo>
                  <a:lnTo>
                    <a:pt x="41637" y="106509"/>
                  </a:lnTo>
                  <a:lnTo>
                    <a:pt x="43636" y="109777"/>
                  </a:lnTo>
                  <a:lnTo>
                    <a:pt x="139055" y="298770"/>
                  </a:lnTo>
                  <a:lnTo>
                    <a:pt x="140792" y="297810"/>
                  </a:lnTo>
                  <a:cubicBezTo>
                    <a:pt x="145149" y="298881"/>
                    <a:pt x="152773" y="277821"/>
                    <a:pt x="155677" y="273894"/>
                  </a:cubicBezTo>
                  <a:cubicBezTo>
                    <a:pt x="159671" y="268540"/>
                    <a:pt x="164028" y="264256"/>
                    <a:pt x="170200" y="261400"/>
                  </a:cubicBezTo>
                  <a:cubicBezTo>
                    <a:pt x="175464" y="259080"/>
                    <a:pt x="182726" y="256403"/>
                    <a:pt x="189941" y="255065"/>
                  </a:cubicBezTo>
                  <a:lnTo>
                    <a:pt x="198583" y="255817"/>
                  </a:lnTo>
                  <a:lnTo>
                    <a:pt x="94032" y="48871"/>
                  </a:lnTo>
                  <a:cubicBezTo>
                    <a:pt x="92053" y="44906"/>
                    <a:pt x="89623" y="38059"/>
                    <a:pt x="86788" y="31482"/>
                  </a:cubicBezTo>
                  <a:close/>
                  <a:moveTo>
                    <a:pt x="61485" y="12416"/>
                  </a:moveTo>
                  <a:lnTo>
                    <a:pt x="39661" y="20323"/>
                  </a:lnTo>
                  <a:cubicBezTo>
                    <a:pt x="24158" y="28223"/>
                    <a:pt x="10805" y="39419"/>
                    <a:pt x="14031" y="45738"/>
                  </a:cubicBezTo>
                  <a:cubicBezTo>
                    <a:pt x="18601" y="54947"/>
                    <a:pt x="54426" y="40999"/>
                    <a:pt x="69935" y="26288"/>
                  </a:cubicBezTo>
                  <a:lnTo>
                    <a:pt x="75234" y="15318"/>
                  </a:lnTo>
                  <a:close/>
                  <a:moveTo>
                    <a:pt x="80676" y="6304"/>
                  </a:moveTo>
                  <a:lnTo>
                    <a:pt x="86083" y="7458"/>
                  </a:lnTo>
                  <a:lnTo>
                    <a:pt x="85886" y="9263"/>
                  </a:lnTo>
                  <a:close/>
                  <a:moveTo>
                    <a:pt x="80482" y="6194"/>
                  </a:moveTo>
                  <a:lnTo>
                    <a:pt x="80676" y="6304"/>
                  </a:lnTo>
                  <a:lnTo>
                    <a:pt x="80443" y="6255"/>
                  </a:lnTo>
                  <a:close/>
                  <a:moveTo>
                    <a:pt x="69599" y="285"/>
                  </a:moveTo>
                  <a:lnTo>
                    <a:pt x="77074" y="5536"/>
                  </a:lnTo>
                  <a:lnTo>
                    <a:pt x="80443" y="6255"/>
                  </a:lnTo>
                  <a:lnTo>
                    <a:pt x="79728" y="7401"/>
                  </a:lnTo>
                  <a:lnTo>
                    <a:pt x="85636" y="11551"/>
                  </a:lnTo>
                  <a:lnTo>
                    <a:pt x="85886" y="9263"/>
                  </a:lnTo>
                  <a:lnTo>
                    <a:pt x="87158" y="9986"/>
                  </a:lnTo>
                  <a:lnTo>
                    <a:pt x="86848" y="12402"/>
                  </a:lnTo>
                  <a:lnTo>
                    <a:pt x="88177" y="13336"/>
                  </a:lnTo>
                  <a:cubicBezTo>
                    <a:pt x="92750" y="20422"/>
                    <a:pt x="96462" y="29815"/>
                    <a:pt x="101592" y="40221"/>
                  </a:cubicBezTo>
                  <a:lnTo>
                    <a:pt x="216592" y="267591"/>
                  </a:lnTo>
                  <a:lnTo>
                    <a:pt x="216848" y="267600"/>
                  </a:lnTo>
                  <a:lnTo>
                    <a:pt x="216848" y="268097"/>
                  </a:lnTo>
                  <a:lnTo>
                    <a:pt x="273299" y="379710"/>
                  </a:lnTo>
                  <a:cubicBezTo>
                    <a:pt x="297778" y="427642"/>
                    <a:pt x="321896" y="475574"/>
                    <a:pt x="346014" y="523867"/>
                  </a:cubicBezTo>
                  <a:cubicBezTo>
                    <a:pt x="363293" y="557743"/>
                    <a:pt x="372292" y="585854"/>
                    <a:pt x="339175" y="616127"/>
                  </a:cubicBezTo>
                  <a:lnTo>
                    <a:pt x="338048" y="616034"/>
                  </a:lnTo>
                  <a:lnTo>
                    <a:pt x="340390" y="609955"/>
                  </a:lnTo>
                  <a:cubicBezTo>
                    <a:pt x="339175" y="607477"/>
                    <a:pt x="336295" y="605675"/>
                    <a:pt x="333055" y="607117"/>
                  </a:cubicBezTo>
                  <a:lnTo>
                    <a:pt x="332051" y="607115"/>
                  </a:lnTo>
                  <a:lnTo>
                    <a:pt x="349040" y="578967"/>
                  </a:lnTo>
                  <a:lnTo>
                    <a:pt x="348520" y="561161"/>
                  </a:lnTo>
                  <a:lnTo>
                    <a:pt x="342226" y="567313"/>
                  </a:lnTo>
                  <a:cubicBezTo>
                    <a:pt x="336846" y="569852"/>
                    <a:pt x="330672" y="571011"/>
                    <a:pt x="325204" y="571011"/>
                  </a:cubicBezTo>
                  <a:cubicBezTo>
                    <a:pt x="323440" y="571011"/>
                    <a:pt x="323440" y="568872"/>
                    <a:pt x="325204" y="568516"/>
                  </a:cubicBezTo>
                  <a:lnTo>
                    <a:pt x="348388" y="556657"/>
                  </a:lnTo>
                  <a:lnTo>
                    <a:pt x="348374" y="556189"/>
                  </a:lnTo>
                  <a:lnTo>
                    <a:pt x="342712" y="542261"/>
                  </a:lnTo>
                  <a:lnTo>
                    <a:pt x="320136" y="553207"/>
                  </a:lnTo>
                  <a:cubicBezTo>
                    <a:pt x="318677" y="553556"/>
                    <a:pt x="318677" y="551813"/>
                    <a:pt x="319771" y="551465"/>
                  </a:cubicBezTo>
                  <a:lnTo>
                    <a:pt x="342059" y="540653"/>
                  </a:lnTo>
                  <a:lnTo>
                    <a:pt x="334375" y="521750"/>
                  </a:lnTo>
                  <a:cubicBezTo>
                    <a:pt x="328292" y="510416"/>
                    <a:pt x="321502" y="499349"/>
                    <a:pt x="316136" y="488909"/>
                  </a:cubicBezTo>
                  <a:cubicBezTo>
                    <a:pt x="289498" y="435571"/>
                    <a:pt x="262500" y="382233"/>
                    <a:pt x="235502" y="328895"/>
                  </a:cubicBezTo>
                  <a:lnTo>
                    <a:pt x="209170" y="276773"/>
                  </a:lnTo>
                  <a:lnTo>
                    <a:pt x="208124" y="277381"/>
                  </a:lnTo>
                  <a:cubicBezTo>
                    <a:pt x="201581" y="281728"/>
                    <a:pt x="197219" y="286799"/>
                    <a:pt x="192493" y="292595"/>
                  </a:cubicBezTo>
                  <a:cubicBezTo>
                    <a:pt x="187405" y="299116"/>
                    <a:pt x="181589" y="304912"/>
                    <a:pt x="174319" y="308896"/>
                  </a:cubicBezTo>
                  <a:cubicBezTo>
                    <a:pt x="169230" y="311432"/>
                    <a:pt x="163050" y="313062"/>
                    <a:pt x="157234" y="312836"/>
                  </a:cubicBezTo>
                  <a:lnTo>
                    <a:pt x="142584" y="305758"/>
                  </a:lnTo>
                  <a:lnTo>
                    <a:pt x="193385" y="406379"/>
                  </a:lnTo>
                  <a:cubicBezTo>
                    <a:pt x="215704" y="450707"/>
                    <a:pt x="238022" y="495035"/>
                    <a:pt x="260340" y="539003"/>
                  </a:cubicBezTo>
                  <a:cubicBezTo>
                    <a:pt x="270060" y="558194"/>
                    <a:pt x="283424" y="596238"/>
                    <a:pt x="306507" y="607066"/>
                  </a:cubicBezTo>
                  <a:lnTo>
                    <a:pt x="332051" y="607115"/>
                  </a:lnTo>
                  <a:lnTo>
                    <a:pt x="331615" y="607838"/>
                  </a:lnTo>
                  <a:cubicBezTo>
                    <a:pt x="329095" y="610180"/>
                    <a:pt x="329635" y="613424"/>
                    <a:pt x="331480" y="615496"/>
                  </a:cubicBezTo>
                  <a:lnTo>
                    <a:pt x="338048" y="616034"/>
                  </a:lnTo>
                  <a:lnTo>
                    <a:pt x="337735" y="616848"/>
                  </a:lnTo>
                  <a:cubicBezTo>
                    <a:pt x="294898" y="634507"/>
                    <a:pt x="273299" y="589458"/>
                    <a:pt x="258181" y="559185"/>
                  </a:cubicBezTo>
                  <a:cubicBezTo>
                    <a:pt x="229743" y="502604"/>
                    <a:pt x="200945" y="446022"/>
                    <a:pt x="172507" y="389441"/>
                  </a:cubicBezTo>
                  <a:cubicBezTo>
                    <a:pt x="118151" y="282044"/>
                    <a:pt x="63795" y="174287"/>
                    <a:pt x="9439" y="67251"/>
                  </a:cubicBezTo>
                  <a:lnTo>
                    <a:pt x="6275" y="55984"/>
                  </a:lnTo>
                  <a:lnTo>
                    <a:pt x="1485" y="52239"/>
                  </a:lnTo>
                  <a:cubicBezTo>
                    <a:pt x="-577" y="48086"/>
                    <a:pt x="-353" y="43910"/>
                    <a:pt x="1305" y="39893"/>
                  </a:cubicBezTo>
                  <a:lnTo>
                    <a:pt x="6896" y="32328"/>
                  </a:lnTo>
                  <a:lnTo>
                    <a:pt x="8269" y="27472"/>
                  </a:lnTo>
                  <a:cubicBezTo>
                    <a:pt x="15108" y="16976"/>
                    <a:pt x="28697" y="9048"/>
                    <a:pt x="47596" y="3101"/>
                  </a:cubicBezTo>
                  <a:cubicBezTo>
                    <a:pt x="56775" y="308"/>
                    <a:pt x="63885" y="-503"/>
                    <a:pt x="69599" y="285"/>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8" name="Freeform 921">
              <a:extLst>
                <a:ext uri="{FF2B5EF4-FFF2-40B4-BE49-F238E27FC236}">
                  <a16:creationId xmlns:a16="http://schemas.microsoft.com/office/drawing/2014/main" id="{CAE03E63-9273-5B46-8744-7AD33C7B72B2}"/>
                </a:ext>
              </a:extLst>
            </p:cNvPr>
            <p:cNvSpPr>
              <a:spLocks/>
            </p:cNvSpPr>
            <p:nvPr/>
          </p:nvSpPr>
          <p:spPr bwMode="auto">
            <a:xfrm rot="-1190463">
              <a:off x="-418507" y="2204864"/>
              <a:ext cx="2331102" cy="3178781"/>
            </a:xfrm>
            <a:custGeom>
              <a:avLst/>
              <a:gdLst/>
              <a:ahLst/>
              <a:cxnLst/>
              <a:rect l="0" t="0" r="r" b="b"/>
              <a:pathLst>
                <a:path w="1944335" h="2651371">
                  <a:moveTo>
                    <a:pt x="344967" y="2623883"/>
                  </a:moveTo>
                  <a:lnTo>
                    <a:pt x="345015" y="2623911"/>
                  </a:lnTo>
                  <a:lnTo>
                    <a:pt x="344978" y="2623919"/>
                  </a:lnTo>
                  <a:lnTo>
                    <a:pt x="344967" y="2623883"/>
                  </a:lnTo>
                  <a:close/>
                  <a:moveTo>
                    <a:pt x="343676" y="2619573"/>
                  </a:moveTo>
                  <a:lnTo>
                    <a:pt x="344967" y="2623883"/>
                  </a:lnTo>
                  <a:lnTo>
                    <a:pt x="344797" y="2623783"/>
                  </a:lnTo>
                  <a:lnTo>
                    <a:pt x="343676" y="2619573"/>
                  </a:lnTo>
                  <a:close/>
                  <a:moveTo>
                    <a:pt x="375247" y="2571971"/>
                  </a:moveTo>
                  <a:lnTo>
                    <a:pt x="374890" y="2572726"/>
                  </a:lnTo>
                  <a:lnTo>
                    <a:pt x="375922" y="2572582"/>
                  </a:lnTo>
                  <a:lnTo>
                    <a:pt x="375247" y="2571971"/>
                  </a:lnTo>
                  <a:close/>
                  <a:moveTo>
                    <a:pt x="427403" y="2444992"/>
                  </a:moveTo>
                  <a:lnTo>
                    <a:pt x="426098" y="2449122"/>
                  </a:lnTo>
                  <a:lnTo>
                    <a:pt x="429404" y="2450883"/>
                  </a:lnTo>
                  <a:lnTo>
                    <a:pt x="427403" y="2444992"/>
                  </a:lnTo>
                  <a:close/>
                  <a:moveTo>
                    <a:pt x="443720" y="2390129"/>
                  </a:moveTo>
                  <a:lnTo>
                    <a:pt x="443666" y="2390468"/>
                  </a:lnTo>
                  <a:lnTo>
                    <a:pt x="443940" y="2390612"/>
                  </a:lnTo>
                  <a:lnTo>
                    <a:pt x="443720" y="2390129"/>
                  </a:lnTo>
                  <a:close/>
                  <a:moveTo>
                    <a:pt x="104937" y="2371484"/>
                  </a:moveTo>
                  <a:lnTo>
                    <a:pt x="88663" y="2389382"/>
                  </a:lnTo>
                  <a:lnTo>
                    <a:pt x="90683" y="2391575"/>
                  </a:lnTo>
                  <a:cubicBezTo>
                    <a:pt x="105290" y="2402435"/>
                    <a:pt x="132181" y="2414510"/>
                    <a:pt x="140268" y="2419906"/>
                  </a:cubicBezTo>
                  <a:cubicBezTo>
                    <a:pt x="178368" y="2444370"/>
                    <a:pt x="216468" y="2468834"/>
                    <a:pt x="254568" y="2493658"/>
                  </a:cubicBezTo>
                  <a:cubicBezTo>
                    <a:pt x="286198" y="2514165"/>
                    <a:pt x="317469" y="2534671"/>
                    <a:pt x="349099" y="2554818"/>
                  </a:cubicBezTo>
                  <a:cubicBezTo>
                    <a:pt x="351435" y="2556257"/>
                    <a:pt x="356378" y="2560395"/>
                    <a:pt x="361500" y="2564217"/>
                  </a:cubicBezTo>
                  <a:lnTo>
                    <a:pt x="368161" y="2567929"/>
                  </a:lnTo>
                  <a:lnTo>
                    <a:pt x="377790" y="2549035"/>
                  </a:lnTo>
                  <a:lnTo>
                    <a:pt x="218624" y="2445809"/>
                  </a:lnTo>
                  <a:cubicBezTo>
                    <a:pt x="185916" y="2424583"/>
                    <a:pt x="152848" y="2403357"/>
                    <a:pt x="120140" y="2382131"/>
                  </a:cubicBezTo>
                  <a:cubicBezTo>
                    <a:pt x="118343" y="2381052"/>
                    <a:pt x="113670" y="2377184"/>
                    <a:pt x="108862" y="2373631"/>
                  </a:cubicBezTo>
                  <a:lnTo>
                    <a:pt x="104937" y="2371484"/>
                  </a:lnTo>
                  <a:close/>
                  <a:moveTo>
                    <a:pt x="129416" y="2344561"/>
                  </a:moveTo>
                  <a:lnTo>
                    <a:pt x="111082" y="2364725"/>
                  </a:lnTo>
                  <a:lnTo>
                    <a:pt x="382294" y="2540198"/>
                  </a:lnTo>
                  <a:lnTo>
                    <a:pt x="386441" y="2532061"/>
                  </a:lnTo>
                  <a:lnTo>
                    <a:pt x="392500" y="2515236"/>
                  </a:lnTo>
                  <a:lnTo>
                    <a:pt x="129416" y="2344561"/>
                  </a:lnTo>
                  <a:close/>
                  <a:moveTo>
                    <a:pt x="122235" y="2328364"/>
                  </a:moveTo>
                  <a:lnTo>
                    <a:pt x="122405" y="2328541"/>
                  </a:lnTo>
                  <a:lnTo>
                    <a:pt x="122454" y="2328484"/>
                  </a:lnTo>
                  <a:lnTo>
                    <a:pt x="122235" y="2328364"/>
                  </a:lnTo>
                  <a:close/>
                  <a:moveTo>
                    <a:pt x="150678" y="2321176"/>
                  </a:moveTo>
                  <a:lnTo>
                    <a:pt x="134066" y="2339447"/>
                  </a:lnTo>
                  <a:lnTo>
                    <a:pt x="148019" y="2348111"/>
                  </a:lnTo>
                  <a:cubicBezTo>
                    <a:pt x="160417" y="2355054"/>
                    <a:pt x="173444" y="2361366"/>
                    <a:pt x="177577" y="2364071"/>
                  </a:cubicBezTo>
                  <a:cubicBezTo>
                    <a:pt x="213154" y="2387515"/>
                    <a:pt x="249090" y="2410598"/>
                    <a:pt x="285027" y="2434042"/>
                  </a:cubicBezTo>
                  <a:cubicBezTo>
                    <a:pt x="316651" y="2454601"/>
                    <a:pt x="348275" y="2475159"/>
                    <a:pt x="379899" y="2495357"/>
                  </a:cubicBezTo>
                  <a:cubicBezTo>
                    <a:pt x="382235" y="2496980"/>
                    <a:pt x="386457" y="2500587"/>
                    <a:pt x="390725" y="2503788"/>
                  </a:cubicBezTo>
                  <a:lnTo>
                    <a:pt x="395662" y="2506456"/>
                  </a:lnTo>
                  <a:lnTo>
                    <a:pt x="403036" y="2485979"/>
                  </a:lnTo>
                  <a:lnTo>
                    <a:pt x="252684" y="2388236"/>
                  </a:lnTo>
                  <a:lnTo>
                    <a:pt x="158890" y="2327643"/>
                  </a:lnTo>
                  <a:lnTo>
                    <a:pt x="150678" y="2321176"/>
                  </a:lnTo>
                  <a:close/>
                  <a:moveTo>
                    <a:pt x="458597" y="2298319"/>
                  </a:moveTo>
                  <a:lnTo>
                    <a:pt x="458525" y="2298759"/>
                  </a:lnTo>
                  <a:lnTo>
                    <a:pt x="458670" y="2298725"/>
                  </a:lnTo>
                  <a:lnTo>
                    <a:pt x="458597" y="2298319"/>
                  </a:lnTo>
                  <a:close/>
                  <a:moveTo>
                    <a:pt x="173385" y="2296202"/>
                  </a:moveTo>
                  <a:lnTo>
                    <a:pt x="156865" y="2314371"/>
                  </a:lnTo>
                  <a:lnTo>
                    <a:pt x="406411" y="2476606"/>
                  </a:lnTo>
                  <a:lnTo>
                    <a:pt x="414824" y="2453244"/>
                  </a:lnTo>
                  <a:lnTo>
                    <a:pt x="173385" y="2296202"/>
                  </a:lnTo>
                  <a:close/>
                  <a:moveTo>
                    <a:pt x="170453" y="2282872"/>
                  </a:moveTo>
                  <a:cubicBezTo>
                    <a:pt x="169192" y="2279981"/>
                    <a:pt x="169282" y="2281246"/>
                    <a:pt x="169777" y="2283098"/>
                  </a:cubicBezTo>
                  <a:lnTo>
                    <a:pt x="170585" y="2284822"/>
                  </a:lnTo>
                  <a:lnTo>
                    <a:pt x="171546" y="2283988"/>
                  </a:lnTo>
                  <a:lnTo>
                    <a:pt x="170453" y="2282872"/>
                  </a:lnTo>
                  <a:close/>
                  <a:moveTo>
                    <a:pt x="196528" y="2275357"/>
                  </a:moveTo>
                  <a:lnTo>
                    <a:pt x="185044" y="2283378"/>
                  </a:lnTo>
                  <a:lnTo>
                    <a:pt x="178261" y="2290839"/>
                  </a:lnTo>
                  <a:lnTo>
                    <a:pt x="180649" y="2293277"/>
                  </a:lnTo>
                  <a:cubicBezTo>
                    <a:pt x="195438" y="2304099"/>
                    <a:pt x="220964" y="2315481"/>
                    <a:pt x="229878" y="2321171"/>
                  </a:cubicBezTo>
                  <a:cubicBezTo>
                    <a:pt x="261572" y="2341766"/>
                    <a:pt x="293265" y="2362361"/>
                    <a:pt x="324959" y="2382956"/>
                  </a:cubicBezTo>
                  <a:cubicBezTo>
                    <a:pt x="353051" y="2401383"/>
                    <a:pt x="381143" y="2419449"/>
                    <a:pt x="409595" y="2437876"/>
                  </a:cubicBezTo>
                  <a:lnTo>
                    <a:pt x="417980" y="2444479"/>
                  </a:lnTo>
                  <a:lnTo>
                    <a:pt x="425699" y="2423044"/>
                  </a:lnTo>
                  <a:lnTo>
                    <a:pt x="284622" y="2332011"/>
                  </a:lnTo>
                  <a:cubicBezTo>
                    <a:pt x="257610" y="2314306"/>
                    <a:pt x="230958" y="2292989"/>
                    <a:pt x="202146" y="2278175"/>
                  </a:cubicBezTo>
                  <a:lnTo>
                    <a:pt x="196528" y="2275357"/>
                  </a:lnTo>
                  <a:close/>
                  <a:moveTo>
                    <a:pt x="221502" y="2257912"/>
                  </a:moveTo>
                  <a:lnTo>
                    <a:pt x="205750" y="2268915"/>
                  </a:lnTo>
                  <a:lnTo>
                    <a:pt x="428984" y="2413922"/>
                  </a:lnTo>
                  <a:lnTo>
                    <a:pt x="434556" y="2398449"/>
                  </a:lnTo>
                  <a:lnTo>
                    <a:pt x="434891" y="2396521"/>
                  </a:lnTo>
                  <a:lnTo>
                    <a:pt x="221502" y="2257912"/>
                  </a:lnTo>
                  <a:close/>
                  <a:moveTo>
                    <a:pt x="217329" y="2243938"/>
                  </a:moveTo>
                  <a:lnTo>
                    <a:pt x="217499" y="2244116"/>
                  </a:lnTo>
                  <a:lnTo>
                    <a:pt x="217513" y="2244104"/>
                  </a:lnTo>
                  <a:lnTo>
                    <a:pt x="217329" y="2243938"/>
                  </a:lnTo>
                  <a:close/>
                  <a:moveTo>
                    <a:pt x="248432" y="2239101"/>
                  </a:moveTo>
                  <a:lnTo>
                    <a:pt x="227448" y="2253759"/>
                  </a:lnTo>
                  <a:lnTo>
                    <a:pt x="240986" y="2262273"/>
                  </a:lnTo>
                  <a:cubicBezTo>
                    <a:pt x="252254" y="2268654"/>
                    <a:pt x="264195" y="2274495"/>
                    <a:pt x="268684" y="2277371"/>
                  </a:cubicBezTo>
                  <a:cubicBezTo>
                    <a:pt x="298133" y="2296065"/>
                    <a:pt x="326864" y="2314759"/>
                    <a:pt x="355953" y="2333812"/>
                  </a:cubicBezTo>
                  <a:cubicBezTo>
                    <a:pt x="380015" y="2349270"/>
                    <a:pt x="405872" y="2363650"/>
                    <a:pt x="428857" y="2380906"/>
                  </a:cubicBezTo>
                  <a:cubicBezTo>
                    <a:pt x="429755" y="2381625"/>
                    <a:pt x="432807" y="2384142"/>
                    <a:pt x="435994" y="2386433"/>
                  </a:cubicBezTo>
                  <a:lnTo>
                    <a:pt x="436591" y="2386747"/>
                  </a:lnTo>
                  <a:lnTo>
                    <a:pt x="440511" y="2364200"/>
                  </a:lnTo>
                  <a:lnTo>
                    <a:pt x="316090" y="2283123"/>
                  </a:lnTo>
                  <a:cubicBezTo>
                    <a:pt x="305316" y="2276293"/>
                    <a:pt x="294093" y="2267575"/>
                    <a:pt x="282601" y="2259352"/>
                  </a:cubicBezTo>
                  <a:lnTo>
                    <a:pt x="248432" y="2239101"/>
                  </a:lnTo>
                  <a:close/>
                  <a:moveTo>
                    <a:pt x="274502" y="2220891"/>
                  </a:moveTo>
                  <a:lnTo>
                    <a:pt x="257121" y="2233032"/>
                  </a:lnTo>
                  <a:lnTo>
                    <a:pt x="442261" y="2354134"/>
                  </a:lnTo>
                  <a:lnTo>
                    <a:pt x="446138" y="2331833"/>
                  </a:lnTo>
                  <a:lnTo>
                    <a:pt x="274502" y="2220891"/>
                  </a:lnTo>
                  <a:close/>
                  <a:moveTo>
                    <a:pt x="301841" y="2201795"/>
                  </a:moveTo>
                  <a:lnTo>
                    <a:pt x="282557" y="2215265"/>
                  </a:lnTo>
                  <a:lnTo>
                    <a:pt x="296893" y="2225716"/>
                  </a:lnTo>
                  <a:cubicBezTo>
                    <a:pt x="305453" y="2230623"/>
                    <a:pt x="314373" y="2235124"/>
                    <a:pt x="321221" y="2239445"/>
                  </a:cubicBezTo>
                  <a:lnTo>
                    <a:pt x="391500" y="2285176"/>
                  </a:lnTo>
                  <a:cubicBezTo>
                    <a:pt x="409159" y="2296699"/>
                    <a:pt x="429342" y="2306782"/>
                    <a:pt x="445921" y="2320105"/>
                  </a:cubicBezTo>
                  <a:lnTo>
                    <a:pt x="447926" y="2321547"/>
                  </a:lnTo>
                  <a:lnTo>
                    <a:pt x="448267" y="2319587"/>
                  </a:lnTo>
                  <a:lnTo>
                    <a:pt x="449525" y="2311913"/>
                  </a:lnTo>
                  <a:lnTo>
                    <a:pt x="449821" y="2298847"/>
                  </a:lnTo>
                  <a:lnTo>
                    <a:pt x="451664" y="2300050"/>
                  </a:lnTo>
                  <a:lnTo>
                    <a:pt x="452783" y="2293615"/>
                  </a:lnTo>
                  <a:lnTo>
                    <a:pt x="449885" y="2295979"/>
                  </a:lnTo>
                  <a:lnTo>
                    <a:pt x="449821" y="2298847"/>
                  </a:lnTo>
                  <a:lnTo>
                    <a:pt x="346089" y="2231163"/>
                  </a:lnTo>
                  <a:cubicBezTo>
                    <a:pt x="340502" y="2227562"/>
                    <a:pt x="332213" y="2220360"/>
                    <a:pt x="323653" y="2213834"/>
                  </a:cubicBezTo>
                  <a:lnTo>
                    <a:pt x="301841" y="2201795"/>
                  </a:lnTo>
                  <a:close/>
                  <a:moveTo>
                    <a:pt x="326691" y="2184437"/>
                  </a:moveTo>
                  <a:lnTo>
                    <a:pt x="310107" y="2196021"/>
                  </a:lnTo>
                  <a:lnTo>
                    <a:pt x="453507" y="2289447"/>
                  </a:lnTo>
                  <a:lnTo>
                    <a:pt x="457733" y="2265144"/>
                  </a:lnTo>
                  <a:lnTo>
                    <a:pt x="453987" y="2267114"/>
                  </a:lnTo>
                  <a:lnTo>
                    <a:pt x="326691" y="2184437"/>
                  </a:lnTo>
                  <a:close/>
                  <a:moveTo>
                    <a:pt x="355492" y="2167104"/>
                  </a:moveTo>
                  <a:lnTo>
                    <a:pt x="355277" y="2167203"/>
                  </a:lnTo>
                  <a:lnTo>
                    <a:pt x="354946" y="2169616"/>
                  </a:lnTo>
                  <a:cubicBezTo>
                    <a:pt x="352703" y="2170876"/>
                    <a:pt x="349204" y="2172407"/>
                    <a:pt x="347051" y="2173847"/>
                  </a:cubicBezTo>
                  <a:lnTo>
                    <a:pt x="336560" y="2179648"/>
                  </a:lnTo>
                  <a:lnTo>
                    <a:pt x="334996" y="2178636"/>
                  </a:lnTo>
                  <a:lnTo>
                    <a:pt x="329515" y="2182464"/>
                  </a:lnTo>
                  <a:lnTo>
                    <a:pt x="329467" y="2183570"/>
                  </a:lnTo>
                  <a:lnTo>
                    <a:pt x="336560" y="2179648"/>
                  </a:lnTo>
                  <a:lnTo>
                    <a:pt x="452434" y="2254699"/>
                  </a:lnTo>
                  <a:lnTo>
                    <a:pt x="451834" y="2262792"/>
                  </a:lnTo>
                  <a:lnTo>
                    <a:pt x="458713" y="2259505"/>
                  </a:lnTo>
                  <a:lnTo>
                    <a:pt x="458829" y="2258841"/>
                  </a:lnTo>
                  <a:lnTo>
                    <a:pt x="452434" y="2254699"/>
                  </a:lnTo>
                  <a:lnTo>
                    <a:pt x="454115" y="2232046"/>
                  </a:lnTo>
                  <a:lnTo>
                    <a:pt x="456499" y="2233624"/>
                  </a:lnTo>
                  <a:lnTo>
                    <a:pt x="458846" y="2233027"/>
                  </a:lnTo>
                  <a:lnTo>
                    <a:pt x="458809" y="2225315"/>
                  </a:lnTo>
                  <a:lnTo>
                    <a:pt x="454345" y="2228943"/>
                  </a:lnTo>
                  <a:lnTo>
                    <a:pt x="454115" y="2232046"/>
                  </a:lnTo>
                  <a:lnTo>
                    <a:pt x="385806" y="2186811"/>
                  </a:lnTo>
                  <a:cubicBezTo>
                    <a:pt x="382038" y="2184290"/>
                    <a:pt x="376745" y="2179609"/>
                    <a:pt x="371228" y="2175422"/>
                  </a:cubicBezTo>
                  <a:lnTo>
                    <a:pt x="355492" y="2167104"/>
                  </a:lnTo>
                  <a:close/>
                  <a:moveTo>
                    <a:pt x="391184" y="2150729"/>
                  </a:moveTo>
                  <a:lnTo>
                    <a:pt x="365961" y="2162301"/>
                  </a:lnTo>
                  <a:lnTo>
                    <a:pt x="458799" y="2223316"/>
                  </a:lnTo>
                  <a:lnTo>
                    <a:pt x="458654" y="2193333"/>
                  </a:lnTo>
                  <a:lnTo>
                    <a:pt x="456539" y="2194449"/>
                  </a:lnTo>
                  <a:cubicBezTo>
                    <a:pt x="434729" y="2180407"/>
                    <a:pt x="412918" y="2166005"/>
                    <a:pt x="391108" y="2151603"/>
                  </a:cubicBezTo>
                  <a:lnTo>
                    <a:pt x="391184" y="2150729"/>
                  </a:lnTo>
                  <a:close/>
                  <a:moveTo>
                    <a:pt x="424360" y="2136841"/>
                  </a:moveTo>
                  <a:lnTo>
                    <a:pt x="425888" y="2138006"/>
                  </a:lnTo>
                  <a:lnTo>
                    <a:pt x="424360" y="2138641"/>
                  </a:lnTo>
                  <a:cubicBezTo>
                    <a:pt x="421142" y="2141161"/>
                    <a:pt x="416136" y="2142602"/>
                    <a:pt x="412203" y="2144402"/>
                  </a:cubicBezTo>
                  <a:lnTo>
                    <a:pt x="403720" y="2148388"/>
                  </a:lnTo>
                  <a:lnTo>
                    <a:pt x="400642" y="2146390"/>
                  </a:lnTo>
                  <a:lnTo>
                    <a:pt x="396268" y="2148396"/>
                  </a:lnTo>
                  <a:lnTo>
                    <a:pt x="396114" y="2151963"/>
                  </a:lnTo>
                  <a:lnTo>
                    <a:pt x="403720" y="2148388"/>
                  </a:lnTo>
                  <a:lnTo>
                    <a:pt x="454479" y="2181348"/>
                  </a:lnTo>
                  <a:lnTo>
                    <a:pt x="454394" y="2189768"/>
                  </a:lnTo>
                  <a:lnTo>
                    <a:pt x="458626" y="2187739"/>
                  </a:lnTo>
                  <a:lnTo>
                    <a:pt x="458608" y="2184029"/>
                  </a:lnTo>
                  <a:lnTo>
                    <a:pt x="454479" y="2181348"/>
                  </a:lnTo>
                  <a:lnTo>
                    <a:pt x="454721" y="2157508"/>
                  </a:lnTo>
                  <a:lnTo>
                    <a:pt x="456896" y="2158804"/>
                  </a:lnTo>
                  <a:lnTo>
                    <a:pt x="458484" y="2158449"/>
                  </a:lnTo>
                  <a:lnTo>
                    <a:pt x="458448" y="2151139"/>
                  </a:lnTo>
                  <a:lnTo>
                    <a:pt x="454751" y="2154483"/>
                  </a:lnTo>
                  <a:lnTo>
                    <a:pt x="454721" y="2157508"/>
                  </a:lnTo>
                  <a:lnTo>
                    <a:pt x="439824" y="2148632"/>
                  </a:lnTo>
                  <a:lnTo>
                    <a:pt x="425888" y="2138006"/>
                  </a:lnTo>
                  <a:lnTo>
                    <a:pt x="427176" y="2137471"/>
                  </a:lnTo>
                  <a:cubicBezTo>
                    <a:pt x="426863" y="2137831"/>
                    <a:pt x="425611" y="2138281"/>
                    <a:pt x="424360" y="2136841"/>
                  </a:cubicBezTo>
                  <a:close/>
                  <a:moveTo>
                    <a:pt x="458297" y="2119938"/>
                  </a:moveTo>
                  <a:lnTo>
                    <a:pt x="433478" y="2131324"/>
                  </a:lnTo>
                  <a:lnTo>
                    <a:pt x="444025" y="2138641"/>
                  </a:lnTo>
                  <a:lnTo>
                    <a:pt x="458433" y="2148029"/>
                  </a:lnTo>
                  <a:lnTo>
                    <a:pt x="458297" y="2119938"/>
                  </a:lnTo>
                  <a:close/>
                  <a:moveTo>
                    <a:pt x="452947" y="2058761"/>
                  </a:moveTo>
                  <a:lnTo>
                    <a:pt x="452887" y="2058837"/>
                  </a:lnTo>
                  <a:lnTo>
                    <a:pt x="453207" y="2065413"/>
                  </a:lnTo>
                  <a:lnTo>
                    <a:pt x="327632" y="2119843"/>
                  </a:lnTo>
                  <a:cubicBezTo>
                    <a:pt x="284862" y="2141707"/>
                    <a:pt x="243710" y="2166631"/>
                    <a:pt x="204893" y="2195604"/>
                  </a:cubicBezTo>
                  <a:cubicBezTo>
                    <a:pt x="162842" y="2227277"/>
                    <a:pt x="123666" y="2262548"/>
                    <a:pt x="87725" y="2301419"/>
                  </a:cubicBezTo>
                  <a:cubicBezTo>
                    <a:pt x="67598" y="2323014"/>
                    <a:pt x="32016" y="2354686"/>
                    <a:pt x="20156" y="2383119"/>
                  </a:cubicBezTo>
                  <a:lnTo>
                    <a:pt x="13650" y="2395012"/>
                  </a:lnTo>
                  <a:lnTo>
                    <a:pt x="12473" y="2393849"/>
                  </a:lnTo>
                  <a:cubicBezTo>
                    <a:pt x="10272" y="2393759"/>
                    <a:pt x="10586" y="2398258"/>
                    <a:pt x="13596" y="2395109"/>
                  </a:cubicBezTo>
                  <a:lnTo>
                    <a:pt x="13650" y="2395012"/>
                  </a:lnTo>
                  <a:lnTo>
                    <a:pt x="17640" y="2398955"/>
                  </a:lnTo>
                  <a:cubicBezTo>
                    <a:pt x="20156" y="2403274"/>
                    <a:pt x="32016" y="2411193"/>
                    <a:pt x="37048" y="2412992"/>
                  </a:cubicBezTo>
                  <a:cubicBezTo>
                    <a:pt x="57894" y="2420910"/>
                    <a:pt x="34532" y="2424869"/>
                    <a:pt x="55019" y="2409393"/>
                  </a:cubicBezTo>
                  <a:cubicBezTo>
                    <a:pt x="59332" y="2405974"/>
                    <a:pt x="63195" y="2400845"/>
                    <a:pt x="66879" y="2395491"/>
                  </a:cubicBezTo>
                  <a:lnTo>
                    <a:pt x="74769" y="2384331"/>
                  </a:lnTo>
                  <a:lnTo>
                    <a:pt x="74491" y="2381411"/>
                  </a:lnTo>
                  <a:cubicBezTo>
                    <a:pt x="81321" y="2373856"/>
                    <a:pt x="87791" y="2365941"/>
                    <a:pt x="94620" y="2358386"/>
                  </a:cubicBezTo>
                  <a:lnTo>
                    <a:pt x="96680" y="2358265"/>
                  </a:lnTo>
                  <a:lnTo>
                    <a:pt x="116113" y="2335811"/>
                  </a:lnTo>
                  <a:lnTo>
                    <a:pt x="115407" y="2328364"/>
                  </a:lnTo>
                  <a:cubicBezTo>
                    <a:pt x="122953" y="2320790"/>
                    <a:pt x="130141" y="2313576"/>
                    <a:pt x="137328" y="2306002"/>
                  </a:cubicBezTo>
                  <a:cubicBezTo>
                    <a:pt x="139125" y="2304559"/>
                    <a:pt x="141640" y="2304559"/>
                    <a:pt x="143437" y="2305641"/>
                  </a:cubicBezTo>
                  <a:lnTo>
                    <a:pt x="145240" y="2306813"/>
                  </a:lnTo>
                  <a:lnTo>
                    <a:pt x="164288" y="2290286"/>
                  </a:lnTo>
                  <a:lnTo>
                    <a:pt x="162889" y="2289376"/>
                  </a:lnTo>
                  <a:cubicBezTo>
                    <a:pt x="160368" y="2287930"/>
                    <a:pt x="159648" y="2283595"/>
                    <a:pt x="162169" y="2281788"/>
                  </a:cubicBezTo>
                  <a:cubicBezTo>
                    <a:pt x="170813" y="2275284"/>
                    <a:pt x="179456" y="2268419"/>
                    <a:pt x="188100" y="2261555"/>
                  </a:cubicBezTo>
                  <a:cubicBezTo>
                    <a:pt x="189901" y="2260471"/>
                    <a:pt x="192062" y="2260109"/>
                    <a:pt x="193863" y="2261193"/>
                  </a:cubicBezTo>
                  <a:lnTo>
                    <a:pt x="196124" y="2262662"/>
                  </a:lnTo>
                  <a:lnTo>
                    <a:pt x="210454" y="2250229"/>
                  </a:lnTo>
                  <a:lnTo>
                    <a:pt x="209787" y="2243219"/>
                  </a:lnTo>
                  <a:cubicBezTo>
                    <a:pt x="218765" y="2236749"/>
                    <a:pt x="227743" y="2230278"/>
                    <a:pt x="236362" y="2223807"/>
                  </a:cubicBezTo>
                  <a:lnTo>
                    <a:pt x="241236" y="2223520"/>
                  </a:lnTo>
                  <a:lnTo>
                    <a:pt x="244788" y="2220438"/>
                  </a:lnTo>
                  <a:cubicBezTo>
                    <a:pt x="280010" y="2194885"/>
                    <a:pt x="317389" y="2172570"/>
                    <a:pt x="356205" y="2153135"/>
                  </a:cubicBezTo>
                  <a:cubicBezTo>
                    <a:pt x="375254" y="2143777"/>
                    <a:pt x="394662" y="2135139"/>
                    <a:pt x="414071" y="2126861"/>
                  </a:cubicBezTo>
                  <a:cubicBezTo>
                    <a:pt x="443452" y="2114444"/>
                    <a:pt x="453224" y="2110125"/>
                    <a:pt x="454302" y="2087940"/>
                  </a:cubicBezTo>
                  <a:lnTo>
                    <a:pt x="453207" y="2065413"/>
                  </a:lnTo>
                  <a:lnTo>
                    <a:pt x="453525" y="2065275"/>
                  </a:lnTo>
                  <a:lnTo>
                    <a:pt x="452947" y="2058761"/>
                  </a:lnTo>
                  <a:close/>
                  <a:moveTo>
                    <a:pt x="513176" y="2011606"/>
                  </a:moveTo>
                  <a:lnTo>
                    <a:pt x="515078" y="2033310"/>
                  </a:lnTo>
                  <a:lnTo>
                    <a:pt x="535461" y="2025626"/>
                  </a:lnTo>
                  <a:lnTo>
                    <a:pt x="522301" y="2017205"/>
                  </a:lnTo>
                  <a:lnTo>
                    <a:pt x="513176" y="2011606"/>
                  </a:lnTo>
                  <a:close/>
                  <a:moveTo>
                    <a:pt x="504468" y="1974185"/>
                  </a:moveTo>
                  <a:lnTo>
                    <a:pt x="503672" y="1974586"/>
                  </a:lnTo>
                  <a:lnTo>
                    <a:pt x="504511" y="1975135"/>
                  </a:lnTo>
                  <a:lnTo>
                    <a:pt x="504468" y="1974185"/>
                  </a:lnTo>
                  <a:close/>
                  <a:moveTo>
                    <a:pt x="510837" y="1970974"/>
                  </a:moveTo>
                  <a:lnTo>
                    <a:pt x="510043" y="1971374"/>
                  </a:lnTo>
                  <a:lnTo>
                    <a:pt x="510450" y="1979021"/>
                  </a:lnTo>
                  <a:lnTo>
                    <a:pt x="511664" y="1979815"/>
                  </a:lnTo>
                  <a:lnTo>
                    <a:pt x="512628" y="1990117"/>
                  </a:lnTo>
                  <a:lnTo>
                    <a:pt x="513301" y="2000292"/>
                  </a:lnTo>
                  <a:lnTo>
                    <a:pt x="512628" y="1999869"/>
                  </a:lnTo>
                  <a:cubicBezTo>
                    <a:pt x="510479" y="1999146"/>
                    <a:pt x="512628" y="2004203"/>
                    <a:pt x="513345" y="2000952"/>
                  </a:cubicBezTo>
                  <a:lnTo>
                    <a:pt x="513301" y="2000292"/>
                  </a:lnTo>
                  <a:lnTo>
                    <a:pt x="544274" y="2019767"/>
                  </a:lnTo>
                  <a:lnTo>
                    <a:pt x="542362" y="2020456"/>
                  </a:lnTo>
                  <a:lnTo>
                    <a:pt x="540655" y="2023668"/>
                  </a:lnTo>
                  <a:lnTo>
                    <a:pt x="546105" y="2021614"/>
                  </a:lnTo>
                  <a:lnTo>
                    <a:pt x="545944" y="2020817"/>
                  </a:lnTo>
                  <a:lnTo>
                    <a:pt x="544274" y="2019767"/>
                  </a:lnTo>
                  <a:lnTo>
                    <a:pt x="562628" y="2013159"/>
                  </a:lnTo>
                  <a:lnTo>
                    <a:pt x="564787" y="2014571"/>
                  </a:lnTo>
                  <a:lnTo>
                    <a:pt x="572106" y="2011812"/>
                  </a:lnTo>
                  <a:lnTo>
                    <a:pt x="572454" y="2009621"/>
                  </a:lnTo>
                  <a:lnTo>
                    <a:pt x="562628" y="2013159"/>
                  </a:lnTo>
                  <a:lnTo>
                    <a:pt x="511664" y="1979815"/>
                  </a:lnTo>
                  <a:lnTo>
                    <a:pt x="510837" y="1970974"/>
                  </a:lnTo>
                  <a:close/>
                  <a:moveTo>
                    <a:pt x="508831" y="1948607"/>
                  </a:moveTo>
                  <a:lnTo>
                    <a:pt x="509818" y="1967145"/>
                  </a:lnTo>
                  <a:lnTo>
                    <a:pt x="575901" y="2010381"/>
                  </a:lnTo>
                  <a:lnTo>
                    <a:pt x="594616" y="2003327"/>
                  </a:lnTo>
                  <a:lnTo>
                    <a:pt x="523133" y="1957259"/>
                  </a:lnTo>
                  <a:cubicBezTo>
                    <a:pt x="520260" y="1955267"/>
                    <a:pt x="515501" y="1953002"/>
                    <a:pt x="511012" y="1950421"/>
                  </a:cubicBezTo>
                  <a:lnTo>
                    <a:pt x="508831" y="1948607"/>
                  </a:lnTo>
                  <a:close/>
                  <a:moveTo>
                    <a:pt x="761036" y="1925301"/>
                  </a:moveTo>
                  <a:lnTo>
                    <a:pt x="759977" y="1926142"/>
                  </a:lnTo>
                  <a:lnTo>
                    <a:pt x="761148" y="1925831"/>
                  </a:lnTo>
                  <a:lnTo>
                    <a:pt x="761036" y="1925301"/>
                  </a:lnTo>
                  <a:close/>
                  <a:moveTo>
                    <a:pt x="510563" y="1909442"/>
                  </a:moveTo>
                  <a:lnTo>
                    <a:pt x="507408" y="1910958"/>
                  </a:lnTo>
                  <a:lnTo>
                    <a:pt x="507271" y="1915840"/>
                  </a:lnTo>
                  <a:lnTo>
                    <a:pt x="510132" y="1917708"/>
                  </a:lnTo>
                  <a:lnTo>
                    <a:pt x="509486" y="1930090"/>
                  </a:lnTo>
                  <a:cubicBezTo>
                    <a:pt x="509486" y="1931177"/>
                    <a:pt x="510204" y="1940958"/>
                    <a:pt x="508409" y="1936611"/>
                  </a:cubicBezTo>
                  <a:cubicBezTo>
                    <a:pt x="507331" y="1934800"/>
                    <a:pt x="508049" y="1935162"/>
                    <a:pt x="509127" y="1936249"/>
                  </a:cubicBezTo>
                  <a:cubicBezTo>
                    <a:pt x="515232" y="1944580"/>
                    <a:pt x="531033" y="1950739"/>
                    <a:pt x="539293" y="1956172"/>
                  </a:cubicBezTo>
                  <a:lnTo>
                    <a:pt x="603392" y="1997413"/>
                  </a:lnTo>
                  <a:lnTo>
                    <a:pt x="601063" y="1998556"/>
                  </a:lnTo>
                  <a:lnTo>
                    <a:pt x="600304" y="2001183"/>
                  </a:lnTo>
                  <a:lnTo>
                    <a:pt x="605774" y="1999120"/>
                  </a:lnTo>
                  <a:lnTo>
                    <a:pt x="605732" y="1998918"/>
                  </a:lnTo>
                  <a:lnTo>
                    <a:pt x="603392" y="1997413"/>
                  </a:lnTo>
                  <a:lnTo>
                    <a:pt x="619832" y="1989345"/>
                  </a:lnTo>
                  <a:lnTo>
                    <a:pt x="623385" y="1991666"/>
                  </a:lnTo>
                  <a:lnTo>
                    <a:pt x="627473" y="1989524"/>
                  </a:lnTo>
                  <a:lnTo>
                    <a:pt x="627638" y="1985515"/>
                  </a:lnTo>
                  <a:lnTo>
                    <a:pt x="619832" y="1989345"/>
                  </a:lnTo>
                  <a:lnTo>
                    <a:pt x="510132" y="1917708"/>
                  </a:lnTo>
                  <a:lnTo>
                    <a:pt x="510563" y="1909442"/>
                  </a:lnTo>
                  <a:close/>
                  <a:moveTo>
                    <a:pt x="508027" y="1888875"/>
                  </a:moveTo>
                  <a:lnTo>
                    <a:pt x="507561" y="1905503"/>
                  </a:lnTo>
                  <a:lnTo>
                    <a:pt x="508409" y="1905095"/>
                  </a:lnTo>
                  <a:cubicBezTo>
                    <a:pt x="549708" y="1932264"/>
                    <a:pt x="591008" y="1959070"/>
                    <a:pt x="632307" y="1986239"/>
                  </a:cubicBezTo>
                  <a:lnTo>
                    <a:pt x="632274" y="1987008"/>
                  </a:lnTo>
                  <a:lnTo>
                    <a:pt x="648387" y="1978566"/>
                  </a:lnTo>
                  <a:lnTo>
                    <a:pt x="543733" y="1910875"/>
                  </a:lnTo>
                  <a:cubicBezTo>
                    <a:pt x="538355" y="1907641"/>
                    <a:pt x="529122" y="1903418"/>
                    <a:pt x="520427" y="1898612"/>
                  </a:cubicBezTo>
                  <a:lnTo>
                    <a:pt x="508027" y="1888875"/>
                  </a:lnTo>
                  <a:close/>
                  <a:moveTo>
                    <a:pt x="821963" y="1876905"/>
                  </a:moveTo>
                  <a:lnTo>
                    <a:pt x="821830" y="1877011"/>
                  </a:lnTo>
                  <a:lnTo>
                    <a:pt x="822511" y="1877480"/>
                  </a:lnTo>
                  <a:lnTo>
                    <a:pt x="821963" y="1876905"/>
                  </a:lnTo>
                  <a:close/>
                  <a:moveTo>
                    <a:pt x="508900" y="1857723"/>
                  </a:moveTo>
                  <a:lnTo>
                    <a:pt x="508384" y="1876117"/>
                  </a:lnTo>
                  <a:lnTo>
                    <a:pt x="508594" y="1877095"/>
                  </a:lnTo>
                  <a:cubicBezTo>
                    <a:pt x="517558" y="1890032"/>
                    <a:pt x="545526" y="1900813"/>
                    <a:pt x="558793" y="1909078"/>
                  </a:cubicBezTo>
                  <a:lnTo>
                    <a:pt x="658115" y="1973468"/>
                  </a:lnTo>
                  <a:lnTo>
                    <a:pt x="673968" y="1965162"/>
                  </a:lnTo>
                  <a:lnTo>
                    <a:pt x="672457" y="1964060"/>
                  </a:lnTo>
                  <a:cubicBezTo>
                    <a:pt x="653453" y="1956513"/>
                    <a:pt x="633732" y="1939264"/>
                    <a:pt x="616521" y="1928124"/>
                  </a:cubicBezTo>
                  <a:cubicBezTo>
                    <a:pt x="598952" y="1916624"/>
                    <a:pt x="580575" y="1902160"/>
                    <a:pt x="561706" y="1888640"/>
                  </a:cubicBezTo>
                  <a:lnTo>
                    <a:pt x="508900" y="1857723"/>
                  </a:lnTo>
                  <a:close/>
                  <a:moveTo>
                    <a:pt x="504650" y="1852299"/>
                  </a:moveTo>
                  <a:cubicBezTo>
                    <a:pt x="501781" y="1853018"/>
                    <a:pt x="499630" y="1853018"/>
                    <a:pt x="503933" y="1854815"/>
                  </a:cubicBezTo>
                  <a:lnTo>
                    <a:pt x="504640" y="1855229"/>
                  </a:lnTo>
                  <a:lnTo>
                    <a:pt x="504818" y="1852427"/>
                  </a:lnTo>
                  <a:lnTo>
                    <a:pt x="504650" y="1852299"/>
                  </a:lnTo>
                  <a:close/>
                  <a:moveTo>
                    <a:pt x="857776" y="1838784"/>
                  </a:moveTo>
                  <a:lnTo>
                    <a:pt x="857599" y="1838992"/>
                  </a:lnTo>
                  <a:lnTo>
                    <a:pt x="858679" y="1839804"/>
                  </a:lnTo>
                  <a:lnTo>
                    <a:pt x="857776" y="1838784"/>
                  </a:lnTo>
                  <a:close/>
                  <a:moveTo>
                    <a:pt x="512617" y="1828404"/>
                  </a:moveTo>
                  <a:lnTo>
                    <a:pt x="509881" y="1847214"/>
                  </a:lnTo>
                  <a:lnTo>
                    <a:pt x="683825" y="1959997"/>
                  </a:lnTo>
                  <a:lnTo>
                    <a:pt x="702788" y="1950061"/>
                  </a:lnTo>
                  <a:lnTo>
                    <a:pt x="512617" y="1828404"/>
                  </a:lnTo>
                  <a:close/>
                  <a:moveTo>
                    <a:pt x="516741" y="1800046"/>
                  </a:moveTo>
                  <a:lnTo>
                    <a:pt x="514244" y="1817213"/>
                  </a:lnTo>
                  <a:lnTo>
                    <a:pt x="515725" y="1817779"/>
                  </a:lnTo>
                  <a:cubicBezTo>
                    <a:pt x="517530" y="1819173"/>
                    <a:pt x="519877" y="1821241"/>
                    <a:pt x="521682" y="1822860"/>
                  </a:cubicBezTo>
                  <a:cubicBezTo>
                    <a:pt x="540455" y="1840488"/>
                    <a:pt x="569335" y="1853079"/>
                    <a:pt x="590996" y="1867109"/>
                  </a:cubicBezTo>
                  <a:lnTo>
                    <a:pt x="712139" y="1944889"/>
                  </a:lnTo>
                  <a:lnTo>
                    <a:pt x="710377" y="1946085"/>
                  </a:lnTo>
                  <a:lnTo>
                    <a:pt x="712373" y="1945039"/>
                  </a:lnTo>
                  <a:lnTo>
                    <a:pt x="712139" y="1944889"/>
                  </a:lnTo>
                  <a:lnTo>
                    <a:pt x="723713" y="1937034"/>
                  </a:lnTo>
                  <a:lnTo>
                    <a:pt x="726272" y="1937757"/>
                  </a:lnTo>
                  <a:lnTo>
                    <a:pt x="728505" y="1936586"/>
                  </a:lnTo>
                  <a:lnTo>
                    <a:pt x="724796" y="1933706"/>
                  </a:lnTo>
                  <a:cubicBezTo>
                    <a:pt x="721321" y="1931683"/>
                    <a:pt x="717711" y="1929884"/>
                    <a:pt x="716628" y="1929344"/>
                  </a:cubicBezTo>
                  <a:cubicBezTo>
                    <a:pt x="692441" y="1917113"/>
                    <a:pt x="669697" y="1899126"/>
                    <a:pt x="646953" y="1884376"/>
                  </a:cubicBezTo>
                  <a:cubicBezTo>
                    <a:pt x="619155" y="1866749"/>
                    <a:pt x="591357" y="1848762"/>
                    <a:pt x="563920" y="1830775"/>
                  </a:cubicBezTo>
                  <a:cubicBezTo>
                    <a:pt x="557964" y="1826997"/>
                    <a:pt x="548668" y="1819083"/>
                    <a:pt x="539056" y="1811933"/>
                  </a:cubicBezTo>
                  <a:lnTo>
                    <a:pt x="516741" y="1800046"/>
                  </a:lnTo>
                  <a:close/>
                  <a:moveTo>
                    <a:pt x="520327" y="1775392"/>
                  </a:moveTo>
                  <a:lnTo>
                    <a:pt x="518231" y="1789802"/>
                  </a:lnTo>
                  <a:lnTo>
                    <a:pt x="737520" y="1931134"/>
                  </a:lnTo>
                  <a:lnTo>
                    <a:pt x="747706" y="1922983"/>
                  </a:lnTo>
                  <a:lnTo>
                    <a:pt x="520327" y="1775392"/>
                  </a:lnTo>
                  <a:close/>
                  <a:moveTo>
                    <a:pt x="518055" y="1753403"/>
                  </a:moveTo>
                  <a:lnTo>
                    <a:pt x="517585" y="1754272"/>
                  </a:lnTo>
                  <a:lnTo>
                    <a:pt x="517635" y="1755562"/>
                  </a:lnTo>
                  <a:lnTo>
                    <a:pt x="518055" y="1753403"/>
                  </a:lnTo>
                  <a:close/>
                  <a:moveTo>
                    <a:pt x="525527" y="1747272"/>
                  </a:moveTo>
                  <a:lnTo>
                    <a:pt x="523381" y="1754397"/>
                  </a:lnTo>
                  <a:lnTo>
                    <a:pt x="521854" y="1764895"/>
                  </a:lnTo>
                  <a:lnTo>
                    <a:pt x="523723" y="1766233"/>
                  </a:lnTo>
                  <a:cubicBezTo>
                    <a:pt x="526868" y="1768257"/>
                    <a:pt x="530462" y="1770505"/>
                    <a:pt x="532259" y="1771765"/>
                  </a:cubicBezTo>
                  <a:cubicBezTo>
                    <a:pt x="558854" y="1789393"/>
                    <a:pt x="585449" y="1806301"/>
                    <a:pt x="612404" y="1823570"/>
                  </a:cubicBezTo>
                  <a:lnTo>
                    <a:pt x="755669" y="1916611"/>
                  </a:lnTo>
                  <a:lnTo>
                    <a:pt x="769622" y="1905446"/>
                  </a:lnTo>
                  <a:lnTo>
                    <a:pt x="767033" y="1903346"/>
                  </a:lnTo>
                  <a:cubicBezTo>
                    <a:pt x="763260" y="1901277"/>
                    <a:pt x="759217" y="1899478"/>
                    <a:pt x="756880" y="1898039"/>
                  </a:cubicBezTo>
                  <a:cubicBezTo>
                    <a:pt x="728848" y="1879692"/>
                    <a:pt x="700815" y="1861704"/>
                    <a:pt x="672423" y="1843356"/>
                  </a:cubicBezTo>
                  <a:cubicBezTo>
                    <a:pt x="639718" y="1822131"/>
                    <a:pt x="607013" y="1800905"/>
                    <a:pt x="573949" y="1779679"/>
                  </a:cubicBezTo>
                  <a:cubicBezTo>
                    <a:pt x="567659" y="1775542"/>
                    <a:pt x="557596" y="1766818"/>
                    <a:pt x="547174" y="1758948"/>
                  </a:cubicBezTo>
                  <a:lnTo>
                    <a:pt x="525527" y="1747272"/>
                  </a:lnTo>
                  <a:close/>
                  <a:moveTo>
                    <a:pt x="518243" y="1743344"/>
                  </a:moveTo>
                  <a:lnTo>
                    <a:pt x="519844" y="1744208"/>
                  </a:lnTo>
                  <a:lnTo>
                    <a:pt x="519881" y="1744020"/>
                  </a:lnTo>
                  <a:lnTo>
                    <a:pt x="518243" y="1743344"/>
                  </a:lnTo>
                  <a:close/>
                  <a:moveTo>
                    <a:pt x="533310" y="1721428"/>
                  </a:moveTo>
                  <a:lnTo>
                    <a:pt x="528156" y="1738542"/>
                  </a:lnTo>
                  <a:lnTo>
                    <a:pt x="777042" y="1899507"/>
                  </a:lnTo>
                  <a:lnTo>
                    <a:pt x="791621" y="1887841"/>
                  </a:lnTo>
                  <a:lnTo>
                    <a:pt x="533310" y="1721428"/>
                  </a:lnTo>
                  <a:close/>
                  <a:moveTo>
                    <a:pt x="947189" y="1693969"/>
                  </a:moveTo>
                  <a:lnTo>
                    <a:pt x="946200" y="1695991"/>
                  </a:lnTo>
                  <a:lnTo>
                    <a:pt x="947480" y="1695689"/>
                  </a:lnTo>
                  <a:lnTo>
                    <a:pt x="947189" y="1693969"/>
                  </a:lnTo>
                  <a:close/>
                  <a:moveTo>
                    <a:pt x="541628" y="1693811"/>
                  </a:moveTo>
                  <a:lnTo>
                    <a:pt x="536085" y="1712216"/>
                  </a:lnTo>
                  <a:lnTo>
                    <a:pt x="543086" y="1717573"/>
                  </a:lnTo>
                  <a:cubicBezTo>
                    <a:pt x="547635" y="1720087"/>
                    <a:pt x="552410" y="1722332"/>
                    <a:pt x="555113" y="1724128"/>
                  </a:cubicBezTo>
                  <a:lnTo>
                    <a:pt x="651694" y="1786259"/>
                  </a:lnTo>
                  <a:lnTo>
                    <a:pt x="799587" y="1881467"/>
                  </a:lnTo>
                  <a:lnTo>
                    <a:pt x="813051" y="1870692"/>
                  </a:lnTo>
                  <a:lnTo>
                    <a:pt x="805889" y="1865359"/>
                  </a:lnTo>
                  <a:cubicBezTo>
                    <a:pt x="800979" y="1862666"/>
                    <a:pt x="795844" y="1860241"/>
                    <a:pt x="792600" y="1858087"/>
                  </a:cubicBezTo>
                  <a:cubicBezTo>
                    <a:pt x="760166" y="1837257"/>
                    <a:pt x="727733" y="1816426"/>
                    <a:pt x="694939" y="1795237"/>
                  </a:cubicBezTo>
                  <a:cubicBezTo>
                    <a:pt x="659622" y="1772252"/>
                    <a:pt x="623584" y="1749267"/>
                    <a:pt x="588268" y="1726282"/>
                  </a:cubicBezTo>
                  <a:cubicBezTo>
                    <a:pt x="581781" y="1721973"/>
                    <a:pt x="560091" y="1703320"/>
                    <a:pt x="545242" y="1695021"/>
                  </a:cubicBezTo>
                  <a:lnTo>
                    <a:pt x="541628" y="1693811"/>
                  </a:lnTo>
                  <a:close/>
                  <a:moveTo>
                    <a:pt x="548962" y="1669457"/>
                  </a:moveTo>
                  <a:lnTo>
                    <a:pt x="543960" y="1686067"/>
                  </a:lnTo>
                  <a:lnTo>
                    <a:pt x="820861" y="1864442"/>
                  </a:lnTo>
                  <a:lnTo>
                    <a:pt x="833876" y="1854027"/>
                  </a:lnTo>
                  <a:lnTo>
                    <a:pt x="548962" y="1669457"/>
                  </a:lnTo>
                  <a:close/>
                  <a:moveTo>
                    <a:pt x="559455" y="1643800"/>
                  </a:moveTo>
                  <a:lnTo>
                    <a:pt x="554143" y="1654858"/>
                  </a:lnTo>
                  <a:lnTo>
                    <a:pt x="553600" y="1660656"/>
                  </a:lnTo>
                  <a:cubicBezTo>
                    <a:pt x="557917" y="1667865"/>
                    <a:pt x="575905" y="1675074"/>
                    <a:pt x="582741" y="1679400"/>
                  </a:cubicBezTo>
                  <a:cubicBezTo>
                    <a:pt x="615479" y="1700667"/>
                    <a:pt x="647858" y="1721934"/>
                    <a:pt x="680236" y="1742841"/>
                  </a:cubicBezTo>
                  <a:lnTo>
                    <a:pt x="840915" y="1846805"/>
                  </a:lnTo>
                  <a:lnTo>
                    <a:pt x="851202" y="1834175"/>
                  </a:lnTo>
                  <a:lnTo>
                    <a:pt x="840871" y="1826377"/>
                  </a:lnTo>
                  <a:cubicBezTo>
                    <a:pt x="835205" y="1823223"/>
                    <a:pt x="829179" y="1820339"/>
                    <a:pt x="825221" y="1817816"/>
                  </a:cubicBezTo>
                  <a:cubicBezTo>
                    <a:pt x="789605" y="1795107"/>
                    <a:pt x="754348" y="1772038"/>
                    <a:pt x="719091" y="1749329"/>
                  </a:cubicBezTo>
                  <a:cubicBezTo>
                    <a:pt x="682755" y="1725178"/>
                    <a:pt x="646059" y="1701388"/>
                    <a:pt x="609363" y="1677958"/>
                  </a:cubicBezTo>
                  <a:cubicBezTo>
                    <a:pt x="603697" y="1674443"/>
                    <a:pt x="580425" y="1654708"/>
                    <a:pt x="565045" y="1645821"/>
                  </a:cubicBezTo>
                  <a:lnTo>
                    <a:pt x="559455" y="1643800"/>
                  </a:lnTo>
                  <a:close/>
                  <a:moveTo>
                    <a:pt x="571173" y="1619409"/>
                  </a:moveTo>
                  <a:lnTo>
                    <a:pt x="562905" y="1636619"/>
                  </a:lnTo>
                  <a:lnTo>
                    <a:pt x="856998" y="1827058"/>
                  </a:lnTo>
                  <a:lnTo>
                    <a:pt x="868956" y="1812376"/>
                  </a:lnTo>
                  <a:lnTo>
                    <a:pt x="571173" y="1619409"/>
                  </a:lnTo>
                  <a:close/>
                  <a:moveTo>
                    <a:pt x="583792" y="1595348"/>
                  </a:moveTo>
                  <a:lnTo>
                    <a:pt x="580595" y="1599795"/>
                  </a:lnTo>
                  <a:lnTo>
                    <a:pt x="577201" y="1606862"/>
                  </a:lnTo>
                  <a:lnTo>
                    <a:pt x="578701" y="1612654"/>
                  </a:lnTo>
                  <a:cubicBezTo>
                    <a:pt x="584816" y="1620939"/>
                    <a:pt x="601723" y="1627424"/>
                    <a:pt x="610356" y="1633188"/>
                  </a:cubicBezTo>
                  <a:cubicBezTo>
                    <a:pt x="646328" y="1656604"/>
                    <a:pt x="682300" y="1679660"/>
                    <a:pt x="718272" y="1703437"/>
                  </a:cubicBezTo>
                  <a:lnTo>
                    <a:pt x="875107" y="1804824"/>
                  </a:lnTo>
                  <a:lnTo>
                    <a:pt x="885797" y="1791699"/>
                  </a:lnTo>
                  <a:lnTo>
                    <a:pt x="872233" y="1781205"/>
                  </a:lnTo>
                  <a:cubicBezTo>
                    <a:pt x="866207" y="1777828"/>
                    <a:pt x="859822" y="1774766"/>
                    <a:pt x="856045" y="1772244"/>
                  </a:cubicBezTo>
                  <a:cubicBezTo>
                    <a:pt x="820433" y="1749188"/>
                    <a:pt x="784821" y="1726132"/>
                    <a:pt x="749208" y="1703076"/>
                  </a:cubicBezTo>
                  <a:cubicBezTo>
                    <a:pt x="711078" y="1678579"/>
                    <a:pt x="673307" y="1654082"/>
                    <a:pt x="635537" y="1629585"/>
                  </a:cubicBezTo>
                  <a:cubicBezTo>
                    <a:pt x="627443" y="1624181"/>
                    <a:pt x="604578" y="1607025"/>
                    <a:pt x="591375" y="1598936"/>
                  </a:cubicBezTo>
                  <a:lnTo>
                    <a:pt x="583792" y="1595348"/>
                  </a:lnTo>
                  <a:close/>
                  <a:moveTo>
                    <a:pt x="600137" y="1572608"/>
                  </a:moveTo>
                  <a:lnTo>
                    <a:pt x="589059" y="1588021"/>
                  </a:lnTo>
                  <a:lnTo>
                    <a:pt x="891978" y="1784111"/>
                  </a:lnTo>
                  <a:lnTo>
                    <a:pt x="892922" y="1782952"/>
                  </a:lnTo>
                  <a:lnTo>
                    <a:pt x="901282" y="1766979"/>
                  </a:lnTo>
                  <a:lnTo>
                    <a:pt x="600137" y="1572608"/>
                  </a:lnTo>
                  <a:close/>
                  <a:moveTo>
                    <a:pt x="617004" y="1552019"/>
                  </a:moveTo>
                  <a:lnTo>
                    <a:pt x="613024" y="1554681"/>
                  </a:lnTo>
                  <a:lnTo>
                    <a:pt x="604867" y="1566028"/>
                  </a:lnTo>
                  <a:lnTo>
                    <a:pt x="608788" y="1570104"/>
                  </a:lnTo>
                  <a:cubicBezTo>
                    <a:pt x="623484" y="1580698"/>
                    <a:pt x="651289" y="1593627"/>
                    <a:pt x="658038" y="1598230"/>
                  </a:cubicBezTo>
                  <a:cubicBezTo>
                    <a:pt x="695833" y="1622779"/>
                    <a:pt x="733987" y="1647329"/>
                    <a:pt x="772141" y="1671878"/>
                  </a:cubicBezTo>
                  <a:lnTo>
                    <a:pt x="876886" y="1739750"/>
                  </a:lnTo>
                  <a:cubicBezTo>
                    <a:pt x="884085" y="1744443"/>
                    <a:pt x="897043" y="1756718"/>
                    <a:pt x="905322" y="1758162"/>
                  </a:cubicBezTo>
                  <a:lnTo>
                    <a:pt x="905748" y="1758447"/>
                  </a:lnTo>
                  <a:lnTo>
                    <a:pt x="907877" y="1754380"/>
                  </a:lnTo>
                  <a:lnTo>
                    <a:pt x="908516" y="1752476"/>
                  </a:lnTo>
                  <a:lnTo>
                    <a:pt x="911873" y="1746745"/>
                  </a:lnTo>
                  <a:lnTo>
                    <a:pt x="913137" y="1744331"/>
                  </a:lnTo>
                  <a:lnTo>
                    <a:pt x="751624" y="1639386"/>
                  </a:lnTo>
                  <a:lnTo>
                    <a:pt x="645800" y="1570793"/>
                  </a:lnTo>
                  <a:cubicBezTo>
                    <a:pt x="639321" y="1566460"/>
                    <a:pt x="625283" y="1553103"/>
                    <a:pt x="617004" y="1552019"/>
                  </a:cubicBezTo>
                  <a:close/>
                  <a:moveTo>
                    <a:pt x="632077" y="1528174"/>
                  </a:moveTo>
                  <a:lnTo>
                    <a:pt x="621373" y="1543065"/>
                  </a:lnTo>
                  <a:lnTo>
                    <a:pt x="917889" y="1735253"/>
                  </a:lnTo>
                  <a:lnTo>
                    <a:pt x="926742" y="1718340"/>
                  </a:lnTo>
                  <a:lnTo>
                    <a:pt x="632077" y="1528174"/>
                  </a:lnTo>
                  <a:close/>
                  <a:moveTo>
                    <a:pt x="653005" y="1511231"/>
                  </a:moveTo>
                  <a:cubicBezTo>
                    <a:pt x="653005" y="1511231"/>
                    <a:pt x="649938" y="1515737"/>
                    <a:pt x="646555" y="1519161"/>
                  </a:cubicBezTo>
                  <a:lnTo>
                    <a:pt x="640401" y="1520224"/>
                  </a:lnTo>
                  <a:lnTo>
                    <a:pt x="639058" y="1521498"/>
                  </a:lnTo>
                  <a:lnTo>
                    <a:pt x="647665" y="1530577"/>
                  </a:lnTo>
                  <a:cubicBezTo>
                    <a:pt x="662636" y="1541508"/>
                    <a:pt x="690446" y="1554214"/>
                    <a:pt x="697754" y="1558810"/>
                  </a:cubicBezTo>
                  <a:cubicBezTo>
                    <a:pt x="733120" y="1581878"/>
                    <a:pt x="768485" y="1604587"/>
                    <a:pt x="804212" y="1627655"/>
                  </a:cubicBezTo>
                  <a:cubicBezTo>
                    <a:pt x="836330" y="1648561"/>
                    <a:pt x="869170" y="1669827"/>
                    <a:pt x="901649" y="1690733"/>
                  </a:cubicBezTo>
                  <a:cubicBezTo>
                    <a:pt x="908866" y="1695419"/>
                    <a:pt x="922218" y="1708035"/>
                    <a:pt x="930879" y="1709837"/>
                  </a:cubicBezTo>
                  <a:lnTo>
                    <a:pt x="931109" y="1709996"/>
                  </a:lnTo>
                  <a:lnTo>
                    <a:pt x="931465" y="1709317"/>
                  </a:lnTo>
                  <a:lnTo>
                    <a:pt x="932323" y="1704881"/>
                  </a:lnTo>
                  <a:lnTo>
                    <a:pt x="937310" y="1694850"/>
                  </a:lnTo>
                  <a:lnTo>
                    <a:pt x="937451" y="1694942"/>
                  </a:lnTo>
                  <a:lnTo>
                    <a:pt x="937756" y="1693952"/>
                  </a:lnTo>
                  <a:lnTo>
                    <a:pt x="937310" y="1694850"/>
                  </a:lnTo>
                  <a:lnTo>
                    <a:pt x="777868" y="1591971"/>
                  </a:lnTo>
                  <a:cubicBezTo>
                    <a:pt x="745389" y="1570705"/>
                    <a:pt x="712911" y="1549799"/>
                    <a:pt x="680432" y="1528532"/>
                  </a:cubicBezTo>
                  <a:cubicBezTo>
                    <a:pt x="675019" y="1525649"/>
                    <a:pt x="659501" y="1510871"/>
                    <a:pt x="653005" y="1511231"/>
                  </a:cubicBezTo>
                  <a:close/>
                  <a:moveTo>
                    <a:pt x="985339" y="1495418"/>
                  </a:moveTo>
                  <a:lnTo>
                    <a:pt x="985283" y="1496120"/>
                  </a:lnTo>
                  <a:lnTo>
                    <a:pt x="985837" y="1495754"/>
                  </a:lnTo>
                  <a:lnTo>
                    <a:pt x="985339" y="1495418"/>
                  </a:lnTo>
                  <a:close/>
                  <a:moveTo>
                    <a:pt x="674395" y="1487992"/>
                  </a:moveTo>
                  <a:lnTo>
                    <a:pt x="658358" y="1503198"/>
                  </a:lnTo>
                  <a:lnTo>
                    <a:pt x="940390" y="1685410"/>
                  </a:lnTo>
                  <a:lnTo>
                    <a:pt x="946853" y="1664454"/>
                  </a:lnTo>
                  <a:lnTo>
                    <a:pt x="674395" y="1487992"/>
                  </a:lnTo>
                  <a:close/>
                  <a:moveTo>
                    <a:pt x="693456" y="1469919"/>
                  </a:moveTo>
                  <a:lnTo>
                    <a:pt x="680597" y="1482112"/>
                  </a:lnTo>
                  <a:lnTo>
                    <a:pt x="685072" y="1486889"/>
                  </a:lnTo>
                  <a:cubicBezTo>
                    <a:pt x="698812" y="1496905"/>
                    <a:pt x="724974" y="1508950"/>
                    <a:pt x="731463" y="1513281"/>
                  </a:cubicBezTo>
                  <a:lnTo>
                    <a:pt x="837822" y="1582217"/>
                  </a:lnTo>
                  <a:cubicBezTo>
                    <a:pt x="867386" y="1601345"/>
                    <a:pt x="896950" y="1620474"/>
                    <a:pt x="926514" y="1639603"/>
                  </a:cubicBezTo>
                  <a:cubicBezTo>
                    <a:pt x="929218" y="1641407"/>
                    <a:pt x="934176" y="1645558"/>
                    <a:pt x="939268" y="1649302"/>
                  </a:cubicBezTo>
                  <a:lnTo>
                    <a:pt x="949788" y="1654935"/>
                  </a:lnTo>
                  <a:lnTo>
                    <a:pt x="954695" y="1639026"/>
                  </a:lnTo>
                  <a:lnTo>
                    <a:pt x="807897" y="1543959"/>
                  </a:lnTo>
                  <a:cubicBezTo>
                    <a:pt x="776891" y="1524109"/>
                    <a:pt x="746606" y="1504258"/>
                    <a:pt x="715960" y="1484408"/>
                  </a:cubicBezTo>
                  <a:cubicBezTo>
                    <a:pt x="713617" y="1482964"/>
                    <a:pt x="709290" y="1479355"/>
                    <a:pt x="704829" y="1476062"/>
                  </a:cubicBezTo>
                  <a:lnTo>
                    <a:pt x="693456" y="1469919"/>
                  </a:lnTo>
                  <a:close/>
                  <a:moveTo>
                    <a:pt x="719349" y="1451993"/>
                  </a:moveTo>
                  <a:lnTo>
                    <a:pt x="701707" y="1463462"/>
                  </a:lnTo>
                  <a:lnTo>
                    <a:pt x="957638" y="1629481"/>
                  </a:lnTo>
                  <a:lnTo>
                    <a:pt x="961992" y="1615365"/>
                  </a:lnTo>
                  <a:lnTo>
                    <a:pt x="962826" y="1610004"/>
                  </a:lnTo>
                  <a:lnTo>
                    <a:pt x="719349" y="1451993"/>
                  </a:lnTo>
                  <a:close/>
                  <a:moveTo>
                    <a:pt x="989957" y="1437788"/>
                  </a:moveTo>
                  <a:lnTo>
                    <a:pt x="989902" y="1438472"/>
                  </a:lnTo>
                  <a:lnTo>
                    <a:pt x="990531" y="1438158"/>
                  </a:lnTo>
                  <a:lnTo>
                    <a:pt x="989957" y="1437788"/>
                  </a:lnTo>
                  <a:close/>
                  <a:moveTo>
                    <a:pt x="742902" y="1436682"/>
                  </a:moveTo>
                  <a:lnTo>
                    <a:pt x="725918" y="1447723"/>
                  </a:lnTo>
                  <a:lnTo>
                    <a:pt x="727719" y="1449647"/>
                  </a:lnTo>
                  <a:cubicBezTo>
                    <a:pt x="741791" y="1460029"/>
                    <a:pt x="768314" y="1472496"/>
                    <a:pt x="774793" y="1476832"/>
                  </a:cubicBezTo>
                  <a:cubicBezTo>
                    <a:pt x="807188" y="1497428"/>
                    <a:pt x="839223" y="1518385"/>
                    <a:pt x="871258" y="1539342"/>
                  </a:cubicBezTo>
                  <a:cubicBezTo>
                    <a:pt x="898614" y="1557048"/>
                    <a:pt x="925969" y="1574753"/>
                    <a:pt x="953325" y="1592458"/>
                  </a:cubicBezTo>
                  <a:lnTo>
                    <a:pt x="964346" y="1600226"/>
                  </a:lnTo>
                  <a:lnTo>
                    <a:pt x="967136" y="1582290"/>
                  </a:lnTo>
                  <a:lnTo>
                    <a:pt x="832384" y="1494537"/>
                  </a:lnTo>
                  <a:cubicBezTo>
                    <a:pt x="805388" y="1477193"/>
                    <a:pt x="778032" y="1454429"/>
                    <a:pt x="749237" y="1440337"/>
                  </a:cubicBezTo>
                  <a:lnTo>
                    <a:pt x="742902" y="1436682"/>
                  </a:lnTo>
                  <a:close/>
                  <a:moveTo>
                    <a:pt x="763807" y="1423093"/>
                  </a:moveTo>
                  <a:lnTo>
                    <a:pt x="751836" y="1430875"/>
                  </a:lnTo>
                  <a:lnTo>
                    <a:pt x="968802" y="1571574"/>
                  </a:lnTo>
                  <a:lnTo>
                    <a:pt x="971096" y="1556826"/>
                  </a:lnTo>
                  <a:lnTo>
                    <a:pt x="763807" y="1423093"/>
                  </a:lnTo>
                  <a:close/>
                  <a:moveTo>
                    <a:pt x="787076" y="1407966"/>
                  </a:moveTo>
                  <a:lnTo>
                    <a:pt x="770886" y="1418491"/>
                  </a:lnTo>
                  <a:lnTo>
                    <a:pt x="772667" y="1420305"/>
                  </a:lnTo>
                  <a:cubicBezTo>
                    <a:pt x="785052" y="1429370"/>
                    <a:pt x="805677" y="1438183"/>
                    <a:pt x="813766" y="1443565"/>
                  </a:cubicBezTo>
                  <a:cubicBezTo>
                    <a:pt x="841446" y="1461505"/>
                    <a:pt x="869125" y="1479445"/>
                    <a:pt x="897165" y="1497384"/>
                  </a:cubicBezTo>
                  <a:cubicBezTo>
                    <a:pt x="919093" y="1511377"/>
                    <a:pt x="946054" y="1524294"/>
                    <a:pt x="965825" y="1541875"/>
                  </a:cubicBezTo>
                  <a:cubicBezTo>
                    <a:pt x="966724" y="1542593"/>
                    <a:pt x="969600" y="1544925"/>
                    <a:pt x="972565" y="1547033"/>
                  </a:cubicBezTo>
                  <a:lnTo>
                    <a:pt x="972615" y="1547059"/>
                  </a:lnTo>
                  <a:lnTo>
                    <a:pt x="975362" y="1529393"/>
                  </a:lnTo>
                  <a:lnTo>
                    <a:pt x="854387" y="1451100"/>
                  </a:lnTo>
                  <a:cubicBezTo>
                    <a:pt x="834615" y="1438183"/>
                    <a:pt x="813047" y="1418808"/>
                    <a:pt x="791119" y="1409838"/>
                  </a:cubicBezTo>
                  <a:lnTo>
                    <a:pt x="787076" y="1407966"/>
                  </a:lnTo>
                  <a:close/>
                  <a:moveTo>
                    <a:pt x="810570" y="1393562"/>
                  </a:moveTo>
                  <a:lnTo>
                    <a:pt x="806181" y="1395546"/>
                  </a:lnTo>
                  <a:lnTo>
                    <a:pt x="796645" y="1401745"/>
                  </a:lnTo>
                  <a:lnTo>
                    <a:pt x="976348" y="1518622"/>
                  </a:lnTo>
                  <a:lnTo>
                    <a:pt x="977156" y="1501241"/>
                  </a:lnTo>
                  <a:lnTo>
                    <a:pt x="810570" y="1393562"/>
                  </a:lnTo>
                  <a:close/>
                  <a:moveTo>
                    <a:pt x="810015" y="1381162"/>
                  </a:moveTo>
                  <a:lnTo>
                    <a:pt x="811776" y="1384163"/>
                  </a:lnTo>
                  <a:lnTo>
                    <a:pt x="812864" y="1383562"/>
                  </a:lnTo>
                  <a:lnTo>
                    <a:pt x="812539" y="1383330"/>
                  </a:lnTo>
                  <a:cubicBezTo>
                    <a:pt x="812179" y="1382607"/>
                    <a:pt x="810375" y="1382246"/>
                    <a:pt x="810015" y="1381162"/>
                  </a:cubicBezTo>
                  <a:close/>
                  <a:moveTo>
                    <a:pt x="839061" y="1380683"/>
                  </a:moveTo>
                  <a:lnTo>
                    <a:pt x="820543" y="1389054"/>
                  </a:lnTo>
                  <a:lnTo>
                    <a:pt x="867675" y="1422762"/>
                  </a:lnTo>
                  <a:cubicBezTo>
                    <a:pt x="888098" y="1434642"/>
                    <a:pt x="909197" y="1445663"/>
                    <a:pt x="926869" y="1457045"/>
                  </a:cubicBezTo>
                  <a:cubicBezTo>
                    <a:pt x="935345" y="1462646"/>
                    <a:pt x="944722" y="1467976"/>
                    <a:pt x="953919" y="1473577"/>
                  </a:cubicBezTo>
                  <a:lnTo>
                    <a:pt x="977670" y="1490184"/>
                  </a:lnTo>
                  <a:lnTo>
                    <a:pt x="978500" y="1472322"/>
                  </a:lnTo>
                  <a:lnTo>
                    <a:pt x="880344" y="1407902"/>
                  </a:lnTo>
                  <a:cubicBezTo>
                    <a:pt x="874573" y="1404107"/>
                    <a:pt x="866549" y="1397151"/>
                    <a:pt x="858253" y="1390918"/>
                  </a:cubicBezTo>
                  <a:lnTo>
                    <a:pt x="839061" y="1380683"/>
                  </a:lnTo>
                  <a:close/>
                  <a:moveTo>
                    <a:pt x="865283" y="1368829"/>
                  </a:moveTo>
                  <a:lnTo>
                    <a:pt x="849429" y="1375996"/>
                  </a:lnTo>
                  <a:lnTo>
                    <a:pt x="979034" y="1460829"/>
                  </a:lnTo>
                  <a:lnTo>
                    <a:pt x="979864" y="1442965"/>
                  </a:lnTo>
                  <a:lnTo>
                    <a:pt x="865283" y="1368829"/>
                  </a:lnTo>
                  <a:close/>
                  <a:moveTo>
                    <a:pt x="893838" y="1355921"/>
                  </a:moveTo>
                  <a:lnTo>
                    <a:pt x="875646" y="1364145"/>
                  </a:lnTo>
                  <a:lnTo>
                    <a:pt x="980273" y="1431549"/>
                  </a:lnTo>
                  <a:lnTo>
                    <a:pt x="979572" y="1412810"/>
                  </a:lnTo>
                  <a:lnTo>
                    <a:pt x="916766" y="1371934"/>
                  </a:lnTo>
                  <a:cubicBezTo>
                    <a:pt x="912827" y="1369249"/>
                    <a:pt x="907187" y="1364417"/>
                    <a:pt x="901324" y="1360031"/>
                  </a:cubicBezTo>
                  <a:lnTo>
                    <a:pt x="893838" y="1355921"/>
                  </a:lnTo>
                  <a:close/>
                  <a:moveTo>
                    <a:pt x="861621" y="1355109"/>
                  </a:moveTo>
                  <a:lnTo>
                    <a:pt x="861459" y="1358851"/>
                  </a:lnTo>
                  <a:lnTo>
                    <a:pt x="865108" y="1357355"/>
                  </a:lnTo>
                  <a:lnTo>
                    <a:pt x="861621" y="1355109"/>
                  </a:lnTo>
                  <a:close/>
                  <a:moveTo>
                    <a:pt x="917562" y="1345196"/>
                  </a:moveTo>
                  <a:lnTo>
                    <a:pt x="902979" y="1351789"/>
                  </a:lnTo>
                  <a:lnTo>
                    <a:pt x="910678" y="1356541"/>
                  </a:lnTo>
                  <a:lnTo>
                    <a:pt x="979144" y="1401351"/>
                  </a:lnTo>
                  <a:lnTo>
                    <a:pt x="978512" y="1384465"/>
                  </a:lnTo>
                  <a:lnTo>
                    <a:pt x="917562" y="1345196"/>
                  </a:lnTo>
                  <a:close/>
                  <a:moveTo>
                    <a:pt x="918857" y="1334647"/>
                  </a:moveTo>
                  <a:lnTo>
                    <a:pt x="918826" y="1335347"/>
                  </a:lnTo>
                  <a:lnTo>
                    <a:pt x="919512" y="1335066"/>
                  </a:lnTo>
                  <a:lnTo>
                    <a:pt x="918857" y="1334647"/>
                  </a:lnTo>
                  <a:close/>
                  <a:moveTo>
                    <a:pt x="946992" y="1333683"/>
                  </a:moveTo>
                  <a:lnTo>
                    <a:pt x="928246" y="1340646"/>
                  </a:lnTo>
                  <a:lnTo>
                    <a:pt x="976854" y="1371700"/>
                  </a:lnTo>
                  <a:lnTo>
                    <a:pt x="977469" y="1380531"/>
                  </a:lnTo>
                  <a:lnTo>
                    <a:pt x="978349" y="1380116"/>
                  </a:lnTo>
                  <a:lnTo>
                    <a:pt x="978064" y="1372472"/>
                  </a:lnTo>
                  <a:lnTo>
                    <a:pt x="976854" y="1371700"/>
                  </a:lnTo>
                  <a:lnTo>
                    <a:pt x="975518" y="1352502"/>
                  </a:lnTo>
                  <a:lnTo>
                    <a:pt x="977357" y="1353580"/>
                  </a:lnTo>
                  <a:lnTo>
                    <a:pt x="977128" y="1347474"/>
                  </a:lnTo>
                  <a:lnTo>
                    <a:pt x="975298" y="1349345"/>
                  </a:lnTo>
                  <a:lnTo>
                    <a:pt x="975518" y="1352502"/>
                  </a:lnTo>
                  <a:lnTo>
                    <a:pt x="960509" y="1343699"/>
                  </a:lnTo>
                  <a:lnTo>
                    <a:pt x="946992" y="1333683"/>
                  </a:lnTo>
                  <a:close/>
                  <a:moveTo>
                    <a:pt x="976207" y="1322833"/>
                  </a:moveTo>
                  <a:lnTo>
                    <a:pt x="958452" y="1329427"/>
                  </a:lnTo>
                  <a:lnTo>
                    <a:pt x="965891" y="1334289"/>
                  </a:lnTo>
                  <a:lnTo>
                    <a:pt x="976910" y="1341646"/>
                  </a:lnTo>
                  <a:lnTo>
                    <a:pt x="976207" y="1322833"/>
                  </a:lnTo>
                  <a:close/>
                  <a:moveTo>
                    <a:pt x="1028437" y="1303435"/>
                  </a:moveTo>
                  <a:lnTo>
                    <a:pt x="1023919" y="1305113"/>
                  </a:lnTo>
                  <a:lnTo>
                    <a:pt x="986965" y="1329834"/>
                  </a:lnTo>
                  <a:cubicBezTo>
                    <a:pt x="987686" y="1341360"/>
                    <a:pt x="988407" y="1352886"/>
                    <a:pt x="988767" y="1364773"/>
                  </a:cubicBezTo>
                  <a:lnTo>
                    <a:pt x="989664" y="1408237"/>
                  </a:lnTo>
                  <a:lnTo>
                    <a:pt x="990531" y="1408804"/>
                  </a:lnTo>
                  <a:lnTo>
                    <a:pt x="991000" y="1410997"/>
                  </a:lnTo>
                  <a:lnTo>
                    <a:pt x="989692" y="1409639"/>
                  </a:lnTo>
                  <a:lnTo>
                    <a:pt x="989818" y="1415748"/>
                  </a:lnTo>
                  <a:lnTo>
                    <a:pt x="991918" y="1415293"/>
                  </a:lnTo>
                  <a:lnTo>
                    <a:pt x="991000" y="1410997"/>
                  </a:lnTo>
                  <a:lnTo>
                    <a:pt x="992679" y="1412742"/>
                  </a:lnTo>
                  <a:cubicBezTo>
                    <a:pt x="992679" y="1422765"/>
                    <a:pt x="992679" y="1432788"/>
                    <a:pt x="992679" y="1442453"/>
                  </a:cubicBezTo>
                  <a:lnTo>
                    <a:pt x="989447" y="1444146"/>
                  </a:lnTo>
                  <a:lnTo>
                    <a:pt x="987658" y="1466474"/>
                  </a:lnTo>
                  <a:lnTo>
                    <a:pt x="989263" y="1467524"/>
                  </a:lnTo>
                  <a:lnTo>
                    <a:pt x="989724" y="1470020"/>
                  </a:lnTo>
                  <a:lnTo>
                    <a:pt x="987561" y="1467683"/>
                  </a:lnTo>
                  <a:lnTo>
                    <a:pt x="986973" y="1475027"/>
                  </a:lnTo>
                  <a:lnTo>
                    <a:pt x="990481" y="1474119"/>
                  </a:lnTo>
                  <a:lnTo>
                    <a:pt x="989724" y="1470020"/>
                  </a:lnTo>
                  <a:lnTo>
                    <a:pt x="991427" y="1471860"/>
                  </a:lnTo>
                  <a:cubicBezTo>
                    <a:pt x="991427" y="1481617"/>
                    <a:pt x="990706" y="1491373"/>
                    <a:pt x="990706" y="1501491"/>
                  </a:cubicBezTo>
                  <a:lnTo>
                    <a:pt x="984619" y="1504395"/>
                  </a:lnTo>
                  <a:lnTo>
                    <a:pt x="983126" y="1523030"/>
                  </a:lnTo>
                  <a:lnTo>
                    <a:pt x="984518" y="1523935"/>
                  </a:lnTo>
                  <a:lnTo>
                    <a:pt x="985019" y="1526620"/>
                  </a:lnTo>
                  <a:lnTo>
                    <a:pt x="983037" y="1524141"/>
                  </a:lnTo>
                  <a:lnTo>
                    <a:pt x="982477" y="1531123"/>
                  </a:lnTo>
                  <a:lnTo>
                    <a:pt x="985731" y="1530438"/>
                  </a:lnTo>
                  <a:lnTo>
                    <a:pt x="985019" y="1526620"/>
                  </a:lnTo>
                  <a:lnTo>
                    <a:pt x="986315" y="1528241"/>
                  </a:lnTo>
                  <a:cubicBezTo>
                    <a:pt x="985237" y="1537211"/>
                    <a:pt x="983799" y="1546539"/>
                    <a:pt x="982721" y="1555509"/>
                  </a:cubicBezTo>
                  <a:lnTo>
                    <a:pt x="980427" y="1556708"/>
                  </a:lnTo>
                  <a:lnTo>
                    <a:pt x="979038" y="1574042"/>
                  </a:lnTo>
                  <a:lnTo>
                    <a:pt x="978147" y="1577635"/>
                  </a:lnTo>
                  <a:lnTo>
                    <a:pt x="978161" y="1577644"/>
                  </a:lnTo>
                  <a:lnTo>
                    <a:pt x="978863" y="1581530"/>
                  </a:lnTo>
                  <a:lnTo>
                    <a:pt x="977686" y="1579498"/>
                  </a:lnTo>
                  <a:lnTo>
                    <a:pt x="976294" y="1585110"/>
                  </a:lnTo>
                  <a:lnTo>
                    <a:pt x="979376" y="1584374"/>
                  </a:lnTo>
                  <a:lnTo>
                    <a:pt x="978863" y="1581530"/>
                  </a:lnTo>
                  <a:lnTo>
                    <a:pt x="979961" y="1583425"/>
                  </a:lnTo>
                  <a:lnTo>
                    <a:pt x="975282" y="1610886"/>
                  </a:lnTo>
                  <a:lnTo>
                    <a:pt x="969389" y="1612957"/>
                  </a:lnTo>
                  <a:lnTo>
                    <a:pt x="964231" y="1633758"/>
                  </a:lnTo>
                  <a:lnTo>
                    <a:pt x="965452" y="1634550"/>
                  </a:lnTo>
                  <a:lnTo>
                    <a:pt x="965867" y="1636735"/>
                  </a:lnTo>
                  <a:lnTo>
                    <a:pt x="964416" y="1634054"/>
                  </a:lnTo>
                  <a:lnTo>
                    <a:pt x="964122" y="1634197"/>
                  </a:lnTo>
                  <a:lnTo>
                    <a:pt x="962189" y="1641993"/>
                  </a:lnTo>
                  <a:lnTo>
                    <a:pt x="966669" y="1640956"/>
                  </a:lnTo>
                  <a:lnTo>
                    <a:pt x="965867" y="1636735"/>
                  </a:lnTo>
                  <a:lnTo>
                    <a:pt x="967615" y="1639963"/>
                  </a:lnTo>
                  <a:cubicBezTo>
                    <a:pt x="964371" y="1648265"/>
                    <a:pt x="961847" y="1656566"/>
                    <a:pt x="958962" y="1664867"/>
                  </a:cubicBezTo>
                  <a:lnTo>
                    <a:pt x="956297" y="1665756"/>
                  </a:lnTo>
                  <a:lnTo>
                    <a:pt x="951474" y="1685206"/>
                  </a:lnTo>
                  <a:lnTo>
                    <a:pt x="947503" y="1693325"/>
                  </a:lnTo>
                  <a:lnTo>
                    <a:pt x="948201" y="1694698"/>
                  </a:lnTo>
                  <a:cubicBezTo>
                    <a:pt x="944593" y="1702628"/>
                    <a:pt x="941345" y="1710558"/>
                    <a:pt x="938097" y="1718488"/>
                  </a:cubicBezTo>
                  <a:lnTo>
                    <a:pt x="934601" y="1719710"/>
                  </a:lnTo>
                  <a:lnTo>
                    <a:pt x="923369" y="1742680"/>
                  </a:lnTo>
                  <a:lnTo>
                    <a:pt x="923460" y="1743201"/>
                  </a:lnTo>
                  <a:lnTo>
                    <a:pt x="923330" y="1742758"/>
                  </a:lnTo>
                  <a:lnTo>
                    <a:pt x="921879" y="1745725"/>
                  </a:lnTo>
                  <a:lnTo>
                    <a:pt x="923814" y="1745211"/>
                  </a:lnTo>
                  <a:lnTo>
                    <a:pt x="923460" y="1743201"/>
                  </a:lnTo>
                  <a:lnTo>
                    <a:pt x="924039" y="1745165"/>
                  </a:lnTo>
                  <a:cubicBezTo>
                    <a:pt x="919719" y="1752747"/>
                    <a:pt x="915760" y="1760328"/>
                    <a:pt x="911801" y="1767910"/>
                  </a:cubicBezTo>
                  <a:lnTo>
                    <a:pt x="910942" y="1768091"/>
                  </a:lnTo>
                  <a:lnTo>
                    <a:pt x="901209" y="1787994"/>
                  </a:lnTo>
                  <a:lnTo>
                    <a:pt x="898620" y="1791023"/>
                  </a:lnTo>
                  <a:lnTo>
                    <a:pt x="899212" y="1794580"/>
                  </a:lnTo>
                  <a:cubicBezTo>
                    <a:pt x="894535" y="1801785"/>
                    <a:pt x="889139" y="1809350"/>
                    <a:pt x="884463" y="1816555"/>
                  </a:cubicBezTo>
                  <a:lnTo>
                    <a:pt x="881770" y="1816981"/>
                  </a:lnTo>
                  <a:lnTo>
                    <a:pt x="884059" y="1816420"/>
                  </a:lnTo>
                  <a:cubicBezTo>
                    <a:pt x="885363" y="1814393"/>
                    <a:pt x="885363" y="1811512"/>
                    <a:pt x="882665" y="1809710"/>
                  </a:cubicBezTo>
                  <a:lnTo>
                    <a:pt x="882648" y="1809699"/>
                  </a:lnTo>
                  <a:lnTo>
                    <a:pt x="877264" y="1815995"/>
                  </a:lnTo>
                  <a:lnTo>
                    <a:pt x="877628" y="1817636"/>
                  </a:lnTo>
                  <a:lnTo>
                    <a:pt x="881770" y="1816981"/>
                  </a:lnTo>
                  <a:lnTo>
                    <a:pt x="877628" y="1817996"/>
                  </a:lnTo>
                  <a:lnTo>
                    <a:pt x="876293" y="1817131"/>
                  </a:lnTo>
                  <a:lnTo>
                    <a:pt x="863953" y="1831561"/>
                  </a:lnTo>
                  <a:lnTo>
                    <a:pt x="864435" y="1831874"/>
                  </a:lnTo>
                  <a:cubicBezTo>
                    <a:pt x="867313" y="1833676"/>
                    <a:pt x="867313" y="1837281"/>
                    <a:pt x="865155" y="1839443"/>
                  </a:cubicBezTo>
                  <a:cubicBezTo>
                    <a:pt x="859399" y="1845932"/>
                    <a:pt x="853283" y="1852060"/>
                    <a:pt x="847167" y="1858548"/>
                  </a:cubicBezTo>
                  <a:lnTo>
                    <a:pt x="843796" y="1858351"/>
                  </a:lnTo>
                  <a:lnTo>
                    <a:pt x="848156" y="1857331"/>
                  </a:lnTo>
                  <a:lnTo>
                    <a:pt x="846968" y="1851422"/>
                  </a:lnTo>
                  <a:lnTo>
                    <a:pt x="841175" y="1858197"/>
                  </a:lnTo>
                  <a:lnTo>
                    <a:pt x="843796" y="1858351"/>
                  </a:lnTo>
                  <a:lnTo>
                    <a:pt x="841411" y="1858908"/>
                  </a:lnTo>
                  <a:lnTo>
                    <a:pt x="840868" y="1858556"/>
                  </a:lnTo>
                  <a:lnTo>
                    <a:pt x="831982" y="1868947"/>
                  </a:lnTo>
                  <a:lnTo>
                    <a:pt x="828395" y="1871796"/>
                  </a:lnTo>
                  <a:lnTo>
                    <a:pt x="828638" y="1877121"/>
                  </a:lnTo>
                  <a:cubicBezTo>
                    <a:pt x="822151" y="1883226"/>
                    <a:pt x="815664" y="1888973"/>
                    <a:pt x="809177" y="1895078"/>
                  </a:cubicBezTo>
                  <a:lnTo>
                    <a:pt x="805822" y="1894900"/>
                  </a:lnTo>
                  <a:lnTo>
                    <a:pt x="809853" y="1894000"/>
                  </a:lnTo>
                  <a:lnTo>
                    <a:pt x="808537" y="1887570"/>
                  </a:lnTo>
                  <a:lnTo>
                    <a:pt x="802514" y="1892354"/>
                  </a:lnTo>
                  <a:lnTo>
                    <a:pt x="802420" y="1894719"/>
                  </a:lnTo>
                  <a:lnTo>
                    <a:pt x="805822" y="1894900"/>
                  </a:lnTo>
                  <a:lnTo>
                    <a:pt x="803411" y="1895437"/>
                  </a:lnTo>
                  <a:lnTo>
                    <a:pt x="800773" y="1893737"/>
                  </a:lnTo>
                  <a:lnTo>
                    <a:pt x="782922" y="1907917"/>
                  </a:lnTo>
                  <a:lnTo>
                    <a:pt x="782757" y="1911710"/>
                  </a:lnTo>
                  <a:cubicBezTo>
                    <a:pt x="775210" y="1917106"/>
                    <a:pt x="767303" y="1922503"/>
                    <a:pt x="759396" y="1927539"/>
                  </a:cubicBezTo>
                  <a:lnTo>
                    <a:pt x="758521" y="1927298"/>
                  </a:lnTo>
                  <a:lnTo>
                    <a:pt x="748433" y="1935312"/>
                  </a:lnTo>
                  <a:lnTo>
                    <a:pt x="718005" y="1952528"/>
                  </a:lnTo>
                  <a:lnTo>
                    <a:pt x="714101" y="1954886"/>
                  </a:lnTo>
                  <a:lnTo>
                    <a:pt x="713929" y="1954835"/>
                  </a:lnTo>
                  <a:lnTo>
                    <a:pt x="687566" y="1969753"/>
                  </a:lnTo>
                  <a:lnTo>
                    <a:pt x="687516" y="1970888"/>
                  </a:lnTo>
                  <a:lnTo>
                    <a:pt x="673364" y="1977789"/>
                  </a:lnTo>
                  <a:lnTo>
                    <a:pt x="633851" y="2000146"/>
                  </a:lnTo>
                  <a:cubicBezTo>
                    <a:pt x="603584" y="2013833"/>
                    <a:pt x="563588" y="2020317"/>
                    <a:pt x="535483" y="2036885"/>
                  </a:cubicBezTo>
                  <a:cubicBezTo>
                    <a:pt x="530259" y="2039947"/>
                    <a:pt x="522422" y="2045890"/>
                    <a:pt x="517602" y="2053049"/>
                  </a:cubicBezTo>
                  <a:lnTo>
                    <a:pt x="516959" y="2054775"/>
                  </a:lnTo>
                  <a:lnTo>
                    <a:pt x="518915" y="2077097"/>
                  </a:lnTo>
                  <a:lnTo>
                    <a:pt x="530056" y="2083147"/>
                  </a:lnTo>
                  <a:cubicBezTo>
                    <a:pt x="543906" y="2084971"/>
                    <a:pt x="561607" y="2074435"/>
                    <a:pt x="574038" y="2070383"/>
                  </a:cubicBezTo>
                  <a:cubicBezTo>
                    <a:pt x="618357" y="2055255"/>
                    <a:pt x="661235" y="2036885"/>
                    <a:pt x="702672" y="2014554"/>
                  </a:cubicBezTo>
                  <a:cubicBezTo>
                    <a:pt x="786987" y="1968450"/>
                    <a:pt x="868059" y="1907937"/>
                    <a:pt x="925351" y="1829776"/>
                  </a:cubicBezTo>
                  <a:cubicBezTo>
                    <a:pt x="1009395" y="1715506"/>
                    <a:pt x="1032839" y="1572872"/>
                    <a:pt x="1033531" y="1432263"/>
                  </a:cubicBezTo>
                  <a:lnTo>
                    <a:pt x="1028437" y="1303435"/>
                  </a:lnTo>
                  <a:close/>
                  <a:moveTo>
                    <a:pt x="1032636" y="1289043"/>
                  </a:moveTo>
                  <a:lnTo>
                    <a:pt x="1033892" y="1290211"/>
                  </a:lnTo>
                  <a:lnTo>
                    <a:pt x="1032342" y="1289325"/>
                  </a:lnTo>
                  <a:lnTo>
                    <a:pt x="1032636" y="1289043"/>
                  </a:lnTo>
                  <a:close/>
                  <a:moveTo>
                    <a:pt x="1031628" y="1209604"/>
                  </a:moveTo>
                  <a:lnTo>
                    <a:pt x="1033082" y="1235605"/>
                  </a:lnTo>
                  <a:lnTo>
                    <a:pt x="1058126" y="1226234"/>
                  </a:lnTo>
                  <a:lnTo>
                    <a:pt x="1041055" y="1215517"/>
                  </a:lnTo>
                  <a:lnTo>
                    <a:pt x="1031628" y="1209604"/>
                  </a:lnTo>
                  <a:close/>
                  <a:moveTo>
                    <a:pt x="1029949" y="1169287"/>
                  </a:moveTo>
                  <a:lnTo>
                    <a:pt x="1029390" y="1169569"/>
                  </a:lnTo>
                  <a:lnTo>
                    <a:pt x="1029834" y="1177510"/>
                  </a:lnTo>
                  <a:lnTo>
                    <a:pt x="1030603" y="1178013"/>
                  </a:lnTo>
                  <a:lnTo>
                    <a:pt x="1031382" y="1188429"/>
                  </a:lnTo>
                  <a:lnTo>
                    <a:pt x="1032385" y="1198537"/>
                  </a:lnTo>
                  <a:lnTo>
                    <a:pt x="1031740" y="1198181"/>
                  </a:lnTo>
                  <a:lnTo>
                    <a:pt x="1031068" y="1199579"/>
                  </a:lnTo>
                  <a:lnTo>
                    <a:pt x="1031072" y="1199657"/>
                  </a:lnTo>
                  <a:lnTo>
                    <a:pt x="1032457" y="1199264"/>
                  </a:lnTo>
                  <a:lnTo>
                    <a:pt x="1032385" y="1198537"/>
                  </a:lnTo>
                  <a:lnTo>
                    <a:pt x="1048981" y="1207707"/>
                  </a:lnTo>
                  <a:lnTo>
                    <a:pt x="1063842" y="1218036"/>
                  </a:lnTo>
                  <a:lnTo>
                    <a:pt x="1061833" y="1218768"/>
                  </a:lnTo>
                  <a:cubicBezTo>
                    <a:pt x="1058788" y="1219851"/>
                    <a:pt x="1057803" y="1222741"/>
                    <a:pt x="1058295" y="1225088"/>
                  </a:cubicBezTo>
                  <a:lnTo>
                    <a:pt x="1059434" y="1225744"/>
                  </a:lnTo>
                  <a:lnTo>
                    <a:pt x="1060394" y="1225385"/>
                  </a:lnTo>
                  <a:lnTo>
                    <a:pt x="1066086" y="1222938"/>
                  </a:lnTo>
                  <a:lnTo>
                    <a:pt x="1065415" y="1219129"/>
                  </a:lnTo>
                  <a:lnTo>
                    <a:pt x="1063842" y="1218036"/>
                  </a:lnTo>
                  <a:lnTo>
                    <a:pt x="1081782" y="1211498"/>
                  </a:lnTo>
                  <a:lnTo>
                    <a:pt x="1086112" y="1214331"/>
                  </a:lnTo>
                  <a:lnTo>
                    <a:pt x="1090876" y="1212283"/>
                  </a:lnTo>
                  <a:lnTo>
                    <a:pt x="1091567" y="1207932"/>
                  </a:lnTo>
                  <a:lnTo>
                    <a:pt x="1081782" y="1211498"/>
                  </a:lnTo>
                  <a:lnTo>
                    <a:pt x="1030603" y="1178013"/>
                  </a:lnTo>
                  <a:lnTo>
                    <a:pt x="1029949" y="1169287"/>
                  </a:lnTo>
                  <a:close/>
                  <a:moveTo>
                    <a:pt x="1028148" y="1147362"/>
                  </a:moveTo>
                  <a:lnTo>
                    <a:pt x="1029182" y="1165857"/>
                  </a:lnTo>
                  <a:lnTo>
                    <a:pt x="1095149" y="1209016"/>
                  </a:lnTo>
                  <a:lnTo>
                    <a:pt x="1095696" y="1210211"/>
                  </a:lnTo>
                  <a:lnTo>
                    <a:pt x="1114494" y="1202131"/>
                  </a:lnTo>
                  <a:lnTo>
                    <a:pt x="1042245" y="1155571"/>
                  </a:lnTo>
                  <a:cubicBezTo>
                    <a:pt x="1039372" y="1153579"/>
                    <a:pt x="1034524" y="1151315"/>
                    <a:pt x="1029945" y="1148779"/>
                  </a:cubicBezTo>
                  <a:lnTo>
                    <a:pt x="1028148" y="1147362"/>
                  </a:lnTo>
                  <a:close/>
                  <a:moveTo>
                    <a:pt x="1029675" y="1107754"/>
                  </a:moveTo>
                  <a:lnTo>
                    <a:pt x="1026074" y="1109484"/>
                  </a:lnTo>
                  <a:lnTo>
                    <a:pt x="1026054" y="1109918"/>
                  </a:lnTo>
                  <a:lnTo>
                    <a:pt x="1026287" y="1114097"/>
                  </a:lnTo>
                  <a:lnTo>
                    <a:pt x="1029243" y="1116033"/>
                  </a:lnTo>
                  <a:lnTo>
                    <a:pt x="1028598" y="1128402"/>
                  </a:lnTo>
                  <a:cubicBezTo>
                    <a:pt x="1028598" y="1129489"/>
                    <a:pt x="1029316" y="1139270"/>
                    <a:pt x="1027521" y="1135285"/>
                  </a:cubicBezTo>
                  <a:cubicBezTo>
                    <a:pt x="1026443" y="1133112"/>
                    <a:pt x="1027161" y="1133474"/>
                    <a:pt x="1028239" y="1134561"/>
                  </a:cubicBezTo>
                  <a:cubicBezTo>
                    <a:pt x="1034344" y="1142892"/>
                    <a:pt x="1050145" y="1149051"/>
                    <a:pt x="1058764" y="1154484"/>
                  </a:cubicBezTo>
                  <a:lnTo>
                    <a:pt x="1122739" y="1195644"/>
                  </a:lnTo>
                  <a:lnTo>
                    <a:pt x="1120175" y="1196867"/>
                  </a:lnTo>
                  <a:lnTo>
                    <a:pt x="1119167" y="1200123"/>
                  </a:lnTo>
                  <a:lnTo>
                    <a:pt x="1125248" y="1197509"/>
                  </a:lnTo>
                  <a:lnTo>
                    <a:pt x="1125203" y="1197230"/>
                  </a:lnTo>
                  <a:lnTo>
                    <a:pt x="1122739" y="1195644"/>
                  </a:lnTo>
                  <a:lnTo>
                    <a:pt x="1138975" y="1187898"/>
                  </a:lnTo>
                  <a:lnTo>
                    <a:pt x="1142395" y="1190138"/>
                  </a:lnTo>
                  <a:lnTo>
                    <a:pt x="1146385" y="1188423"/>
                  </a:lnTo>
                  <a:lnTo>
                    <a:pt x="1146750" y="1184189"/>
                  </a:lnTo>
                  <a:lnTo>
                    <a:pt x="1138975" y="1187898"/>
                  </a:lnTo>
                  <a:lnTo>
                    <a:pt x="1029243" y="1116033"/>
                  </a:lnTo>
                  <a:lnTo>
                    <a:pt x="1029675" y="1107754"/>
                  </a:lnTo>
                  <a:close/>
                  <a:moveTo>
                    <a:pt x="1027103" y="1086917"/>
                  </a:moveTo>
                  <a:lnTo>
                    <a:pt x="1026325" y="1103982"/>
                  </a:lnTo>
                  <a:lnTo>
                    <a:pt x="1027521" y="1103407"/>
                  </a:lnTo>
                  <a:cubicBezTo>
                    <a:pt x="1068820" y="1130576"/>
                    <a:pt x="1110120" y="1157382"/>
                    <a:pt x="1151419" y="1184551"/>
                  </a:cubicBezTo>
                  <a:lnTo>
                    <a:pt x="1151344" y="1186292"/>
                  </a:lnTo>
                  <a:lnTo>
                    <a:pt x="1171087" y="1177806"/>
                  </a:lnTo>
                  <a:lnTo>
                    <a:pt x="1063152" y="1109376"/>
                  </a:lnTo>
                  <a:cubicBezTo>
                    <a:pt x="1057921" y="1105971"/>
                    <a:pt x="1048720" y="1101669"/>
                    <a:pt x="1039971" y="1096830"/>
                  </a:cubicBezTo>
                  <a:lnTo>
                    <a:pt x="1027103" y="1086917"/>
                  </a:lnTo>
                  <a:close/>
                  <a:moveTo>
                    <a:pt x="1323620" y="1082417"/>
                  </a:moveTo>
                  <a:lnTo>
                    <a:pt x="1321477" y="1084620"/>
                  </a:lnTo>
                  <a:lnTo>
                    <a:pt x="1321466" y="1084902"/>
                  </a:lnTo>
                  <a:lnTo>
                    <a:pt x="1323620" y="1082417"/>
                  </a:lnTo>
                  <a:close/>
                  <a:moveTo>
                    <a:pt x="1028513" y="1056020"/>
                  </a:moveTo>
                  <a:lnTo>
                    <a:pt x="1027718" y="1073439"/>
                  </a:lnTo>
                  <a:lnTo>
                    <a:pt x="1028155" y="1075322"/>
                  </a:lnTo>
                  <a:cubicBezTo>
                    <a:pt x="1037175" y="1088227"/>
                    <a:pt x="1065317" y="1098981"/>
                    <a:pt x="1078666" y="1107226"/>
                  </a:cubicBezTo>
                  <a:lnTo>
                    <a:pt x="1179494" y="1172026"/>
                  </a:lnTo>
                  <a:lnTo>
                    <a:pt x="1177163" y="1173184"/>
                  </a:lnTo>
                  <a:lnTo>
                    <a:pt x="1176314" y="1175559"/>
                  </a:lnTo>
                  <a:lnTo>
                    <a:pt x="1181514" y="1173324"/>
                  </a:lnTo>
                  <a:lnTo>
                    <a:pt x="1179494" y="1172026"/>
                  </a:lnTo>
                  <a:lnTo>
                    <a:pt x="1191685" y="1165970"/>
                  </a:lnTo>
                  <a:lnTo>
                    <a:pt x="1196341" y="1164409"/>
                  </a:lnTo>
                  <a:lnTo>
                    <a:pt x="1198575" y="1165990"/>
                  </a:lnTo>
                  <a:lnTo>
                    <a:pt x="1201800" y="1164604"/>
                  </a:lnTo>
                  <a:lnTo>
                    <a:pt x="1199487" y="1163354"/>
                  </a:lnTo>
                  <a:lnTo>
                    <a:pt x="1196341" y="1164409"/>
                  </a:lnTo>
                  <a:lnTo>
                    <a:pt x="1193038" y="1162071"/>
                  </a:lnTo>
                  <a:cubicBezTo>
                    <a:pt x="1173555" y="1154543"/>
                    <a:pt x="1154433" y="1137337"/>
                    <a:pt x="1136754" y="1126224"/>
                  </a:cubicBezTo>
                  <a:cubicBezTo>
                    <a:pt x="1119256" y="1114753"/>
                    <a:pt x="1100765" y="1100325"/>
                    <a:pt x="1081733" y="1086838"/>
                  </a:cubicBezTo>
                  <a:lnTo>
                    <a:pt x="1028513" y="1056020"/>
                  </a:lnTo>
                  <a:close/>
                  <a:moveTo>
                    <a:pt x="1029906" y="1025480"/>
                  </a:moveTo>
                  <a:lnTo>
                    <a:pt x="1029005" y="1045229"/>
                  </a:lnTo>
                  <a:lnTo>
                    <a:pt x="1208552" y="1160637"/>
                  </a:lnTo>
                  <a:lnTo>
                    <a:pt x="1208505" y="1161722"/>
                  </a:lnTo>
                  <a:lnTo>
                    <a:pt x="1210620" y="1160813"/>
                  </a:lnTo>
                  <a:lnTo>
                    <a:pt x="1225339" y="1150807"/>
                  </a:lnTo>
                  <a:lnTo>
                    <a:pt x="1029906" y="1025480"/>
                  </a:lnTo>
                  <a:close/>
                  <a:moveTo>
                    <a:pt x="1035740" y="993093"/>
                  </a:moveTo>
                  <a:lnTo>
                    <a:pt x="1033064" y="993752"/>
                  </a:lnTo>
                  <a:lnTo>
                    <a:pt x="1032498" y="996544"/>
                  </a:lnTo>
                  <a:lnTo>
                    <a:pt x="1034697" y="997713"/>
                  </a:lnTo>
                  <a:lnTo>
                    <a:pt x="1033258" y="1004087"/>
                  </a:lnTo>
                  <a:cubicBezTo>
                    <a:pt x="1032491" y="1009248"/>
                    <a:pt x="1031949" y="1014453"/>
                    <a:pt x="1032130" y="1015351"/>
                  </a:cubicBezTo>
                  <a:cubicBezTo>
                    <a:pt x="1031408" y="1012838"/>
                    <a:pt x="1037545" y="1017864"/>
                    <a:pt x="1040794" y="1021095"/>
                  </a:cubicBezTo>
                  <a:cubicBezTo>
                    <a:pt x="1059567" y="1039045"/>
                    <a:pt x="1088448" y="1051610"/>
                    <a:pt x="1110109" y="1065252"/>
                  </a:cubicBezTo>
                  <a:lnTo>
                    <a:pt x="1231252" y="1142871"/>
                  </a:lnTo>
                  <a:lnTo>
                    <a:pt x="1229243" y="1144232"/>
                  </a:lnTo>
                  <a:lnTo>
                    <a:pt x="1227942" y="1149038"/>
                  </a:lnTo>
                  <a:lnTo>
                    <a:pt x="1234004" y="1144917"/>
                  </a:lnTo>
                  <a:lnTo>
                    <a:pt x="1233936" y="1144591"/>
                  </a:lnTo>
                  <a:lnTo>
                    <a:pt x="1231252" y="1142871"/>
                  </a:lnTo>
                  <a:lnTo>
                    <a:pt x="1242826" y="1135032"/>
                  </a:lnTo>
                  <a:lnTo>
                    <a:pt x="1246868" y="1136172"/>
                  </a:lnTo>
                  <a:lnTo>
                    <a:pt x="1248358" y="1135159"/>
                  </a:lnTo>
                  <a:lnTo>
                    <a:pt x="1243909" y="1131712"/>
                  </a:lnTo>
                  <a:cubicBezTo>
                    <a:pt x="1240434" y="1129692"/>
                    <a:pt x="1236824" y="1127897"/>
                    <a:pt x="1235741" y="1127359"/>
                  </a:cubicBezTo>
                  <a:cubicBezTo>
                    <a:pt x="1211553" y="1115153"/>
                    <a:pt x="1188810" y="1097203"/>
                    <a:pt x="1166066" y="1082484"/>
                  </a:cubicBezTo>
                  <a:cubicBezTo>
                    <a:pt x="1138268" y="1064893"/>
                    <a:pt x="1110470" y="1046943"/>
                    <a:pt x="1083033" y="1028993"/>
                  </a:cubicBezTo>
                  <a:cubicBezTo>
                    <a:pt x="1077076" y="1025223"/>
                    <a:pt x="1067780" y="1017325"/>
                    <a:pt x="1058168" y="1010190"/>
                  </a:cubicBezTo>
                  <a:lnTo>
                    <a:pt x="1034697" y="997713"/>
                  </a:lnTo>
                  <a:lnTo>
                    <a:pt x="1035740" y="993093"/>
                  </a:lnTo>
                  <a:close/>
                  <a:moveTo>
                    <a:pt x="1037400" y="972355"/>
                  </a:moveTo>
                  <a:lnTo>
                    <a:pt x="1034570" y="986321"/>
                  </a:lnTo>
                  <a:lnTo>
                    <a:pt x="1256927" y="1129334"/>
                  </a:lnTo>
                  <a:lnTo>
                    <a:pt x="1268343" y="1121573"/>
                  </a:lnTo>
                  <a:lnTo>
                    <a:pt x="1037400" y="972355"/>
                  </a:lnTo>
                  <a:close/>
                  <a:moveTo>
                    <a:pt x="1043044" y="944505"/>
                  </a:moveTo>
                  <a:lnTo>
                    <a:pt x="1039527" y="961859"/>
                  </a:lnTo>
                  <a:lnTo>
                    <a:pt x="1043377" y="964545"/>
                  </a:lnTo>
                  <a:cubicBezTo>
                    <a:pt x="1046487" y="966569"/>
                    <a:pt x="1050002" y="968818"/>
                    <a:pt x="1051804" y="970077"/>
                  </a:cubicBezTo>
                  <a:cubicBezTo>
                    <a:pt x="1078483" y="987705"/>
                    <a:pt x="1105161" y="1004613"/>
                    <a:pt x="1132199" y="1021882"/>
                  </a:cubicBezTo>
                  <a:lnTo>
                    <a:pt x="1277218" y="1115540"/>
                  </a:lnTo>
                  <a:lnTo>
                    <a:pt x="1292027" y="1105472"/>
                  </a:lnTo>
                  <a:lnTo>
                    <a:pt x="1287312" y="1101658"/>
                  </a:lnTo>
                  <a:cubicBezTo>
                    <a:pt x="1283526" y="1099589"/>
                    <a:pt x="1279470" y="1097790"/>
                    <a:pt x="1277127" y="1096351"/>
                  </a:cubicBezTo>
                  <a:cubicBezTo>
                    <a:pt x="1249007" y="1078004"/>
                    <a:pt x="1220526" y="1060016"/>
                    <a:pt x="1192406" y="1041668"/>
                  </a:cubicBezTo>
                  <a:cubicBezTo>
                    <a:pt x="1159238" y="1020443"/>
                    <a:pt x="1126431" y="999217"/>
                    <a:pt x="1093624" y="977991"/>
                  </a:cubicBezTo>
                  <a:cubicBezTo>
                    <a:pt x="1087315" y="973854"/>
                    <a:pt x="1077221" y="965130"/>
                    <a:pt x="1066766" y="957260"/>
                  </a:cubicBezTo>
                  <a:lnTo>
                    <a:pt x="1043044" y="944505"/>
                  </a:lnTo>
                  <a:close/>
                  <a:moveTo>
                    <a:pt x="1048848" y="915862"/>
                  </a:moveTo>
                  <a:lnTo>
                    <a:pt x="1044993" y="934884"/>
                  </a:lnTo>
                  <a:lnTo>
                    <a:pt x="1300572" y="1099663"/>
                  </a:lnTo>
                  <a:lnTo>
                    <a:pt x="1316590" y="1088774"/>
                  </a:lnTo>
                  <a:lnTo>
                    <a:pt x="1048848" y="915862"/>
                  </a:lnTo>
                  <a:close/>
                  <a:moveTo>
                    <a:pt x="1464909" y="893701"/>
                  </a:moveTo>
                  <a:lnTo>
                    <a:pt x="1464797" y="893997"/>
                  </a:lnTo>
                  <a:lnTo>
                    <a:pt x="1464965" y="893957"/>
                  </a:lnTo>
                  <a:lnTo>
                    <a:pt x="1464909" y="893701"/>
                  </a:lnTo>
                  <a:close/>
                  <a:moveTo>
                    <a:pt x="1056794" y="889239"/>
                  </a:moveTo>
                  <a:lnTo>
                    <a:pt x="1056218" y="890728"/>
                  </a:lnTo>
                  <a:lnTo>
                    <a:pt x="1055469" y="896162"/>
                  </a:lnTo>
                  <a:cubicBezTo>
                    <a:pt x="1054029" y="900831"/>
                    <a:pt x="1051509" y="905769"/>
                    <a:pt x="1051869" y="906128"/>
                  </a:cubicBezTo>
                  <a:cubicBezTo>
                    <a:pt x="1055109" y="912233"/>
                    <a:pt x="1068787" y="917261"/>
                    <a:pt x="1074546" y="920853"/>
                  </a:cubicBezTo>
                  <a:cubicBezTo>
                    <a:pt x="1106222" y="941324"/>
                    <a:pt x="1138619" y="962513"/>
                    <a:pt x="1170655" y="982984"/>
                  </a:cubicBezTo>
                  <a:lnTo>
                    <a:pt x="1324091" y="1081875"/>
                  </a:lnTo>
                  <a:lnTo>
                    <a:pt x="1334618" y="1069735"/>
                  </a:lnTo>
                  <a:lnTo>
                    <a:pt x="1324626" y="1062084"/>
                  </a:lnTo>
                  <a:cubicBezTo>
                    <a:pt x="1319767" y="1059391"/>
                    <a:pt x="1314638" y="1056967"/>
                    <a:pt x="1311398" y="1054812"/>
                  </a:cubicBezTo>
                  <a:cubicBezTo>
                    <a:pt x="1279002" y="1033982"/>
                    <a:pt x="1246606" y="1013151"/>
                    <a:pt x="1213850" y="991962"/>
                  </a:cubicBezTo>
                  <a:lnTo>
                    <a:pt x="1107302" y="923007"/>
                  </a:lnTo>
                  <a:cubicBezTo>
                    <a:pt x="1100823" y="918967"/>
                    <a:pt x="1079158" y="900180"/>
                    <a:pt x="1064327" y="891796"/>
                  </a:cubicBezTo>
                  <a:lnTo>
                    <a:pt x="1056794" y="889239"/>
                  </a:lnTo>
                  <a:close/>
                  <a:moveTo>
                    <a:pt x="1066258" y="864777"/>
                  </a:moveTo>
                  <a:lnTo>
                    <a:pt x="1059928" y="881140"/>
                  </a:lnTo>
                  <a:lnTo>
                    <a:pt x="1340979" y="1062399"/>
                  </a:lnTo>
                  <a:lnTo>
                    <a:pt x="1351779" y="1049944"/>
                  </a:lnTo>
                  <a:lnTo>
                    <a:pt x="1066258" y="864777"/>
                  </a:lnTo>
                  <a:close/>
                  <a:moveTo>
                    <a:pt x="1076079" y="839390"/>
                  </a:moveTo>
                  <a:lnTo>
                    <a:pt x="1073944" y="844909"/>
                  </a:lnTo>
                  <a:lnTo>
                    <a:pt x="1074135" y="846342"/>
                  </a:lnTo>
                  <a:cubicBezTo>
                    <a:pt x="1073237" y="850803"/>
                    <a:pt x="1071979" y="855759"/>
                    <a:pt x="1073057" y="857381"/>
                  </a:cubicBezTo>
                  <a:cubicBezTo>
                    <a:pt x="1077729" y="864590"/>
                    <a:pt x="1095338" y="871799"/>
                    <a:pt x="1102166" y="876125"/>
                  </a:cubicBezTo>
                  <a:cubicBezTo>
                    <a:pt x="1134868" y="897392"/>
                    <a:pt x="1167211" y="918659"/>
                    <a:pt x="1199914" y="939566"/>
                  </a:cubicBezTo>
                  <a:lnTo>
                    <a:pt x="1358133" y="1042617"/>
                  </a:lnTo>
                  <a:lnTo>
                    <a:pt x="1369100" y="1029969"/>
                  </a:lnTo>
                  <a:lnTo>
                    <a:pt x="1360012" y="1023102"/>
                  </a:lnTo>
                  <a:cubicBezTo>
                    <a:pt x="1354352" y="1019948"/>
                    <a:pt x="1348333" y="1017064"/>
                    <a:pt x="1344380" y="1014541"/>
                  </a:cubicBezTo>
                  <a:cubicBezTo>
                    <a:pt x="1309162" y="991832"/>
                    <a:pt x="1273584" y="968763"/>
                    <a:pt x="1238366" y="946054"/>
                  </a:cubicBezTo>
                  <a:cubicBezTo>
                    <a:pt x="1201711" y="921903"/>
                    <a:pt x="1165414" y="898473"/>
                    <a:pt x="1128759" y="874683"/>
                  </a:cubicBezTo>
                  <a:cubicBezTo>
                    <a:pt x="1123099" y="871168"/>
                    <a:pt x="1099852" y="851433"/>
                    <a:pt x="1084641" y="842546"/>
                  </a:cubicBezTo>
                  <a:lnTo>
                    <a:pt x="1076079" y="839390"/>
                  </a:lnTo>
                  <a:close/>
                  <a:moveTo>
                    <a:pt x="1090118" y="816032"/>
                  </a:moveTo>
                  <a:lnTo>
                    <a:pt x="1080288" y="832006"/>
                  </a:lnTo>
                  <a:lnTo>
                    <a:pt x="1375061" y="1023095"/>
                  </a:lnTo>
                  <a:lnTo>
                    <a:pt x="1387393" y="1008874"/>
                  </a:lnTo>
                  <a:lnTo>
                    <a:pt x="1090118" y="816032"/>
                  </a:lnTo>
                  <a:close/>
                  <a:moveTo>
                    <a:pt x="1104349" y="792904"/>
                  </a:moveTo>
                  <a:lnTo>
                    <a:pt x="1096515" y="805636"/>
                  </a:lnTo>
                  <a:lnTo>
                    <a:pt x="1097437" y="809379"/>
                  </a:lnTo>
                  <a:cubicBezTo>
                    <a:pt x="1104264" y="817664"/>
                    <a:pt x="1120794" y="824149"/>
                    <a:pt x="1129418" y="829913"/>
                  </a:cubicBezTo>
                  <a:lnTo>
                    <a:pt x="1237220" y="900162"/>
                  </a:lnTo>
                  <a:lnTo>
                    <a:pt x="1393796" y="1001490"/>
                  </a:lnTo>
                  <a:lnTo>
                    <a:pt x="1402244" y="991747"/>
                  </a:lnTo>
                  <a:lnTo>
                    <a:pt x="1404240" y="988173"/>
                  </a:lnTo>
                  <a:lnTo>
                    <a:pt x="1391017" y="977976"/>
                  </a:lnTo>
                  <a:cubicBezTo>
                    <a:pt x="1384998" y="974643"/>
                    <a:pt x="1378620" y="971671"/>
                    <a:pt x="1374847" y="969330"/>
                  </a:cubicBezTo>
                  <a:lnTo>
                    <a:pt x="1268123" y="899801"/>
                  </a:lnTo>
                  <a:cubicBezTo>
                    <a:pt x="1230033" y="875304"/>
                    <a:pt x="1192302" y="850807"/>
                    <a:pt x="1154212" y="826310"/>
                  </a:cubicBezTo>
                  <a:cubicBezTo>
                    <a:pt x="1146397" y="820907"/>
                    <a:pt x="1123624" y="803750"/>
                    <a:pt x="1110300" y="795661"/>
                  </a:cubicBezTo>
                  <a:lnTo>
                    <a:pt x="1104349" y="792904"/>
                  </a:lnTo>
                  <a:close/>
                  <a:moveTo>
                    <a:pt x="1119066" y="768987"/>
                  </a:moveTo>
                  <a:lnTo>
                    <a:pt x="1109119" y="785153"/>
                  </a:lnTo>
                  <a:lnTo>
                    <a:pt x="1408885" y="979855"/>
                  </a:lnTo>
                  <a:lnTo>
                    <a:pt x="1418567" y="962520"/>
                  </a:lnTo>
                  <a:lnTo>
                    <a:pt x="1119066" y="768987"/>
                  </a:lnTo>
                  <a:close/>
                  <a:moveTo>
                    <a:pt x="1136116" y="748744"/>
                  </a:moveTo>
                  <a:lnTo>
                    <a:pt x="1128744" y="753750"/>
                  </a:lnTo>
                  <a:lnTo>
                    <a:pt x="1127790" y="754810"/>
                  </a:lnTo>
                  <a:lnTo>
                    <a:pt x="1123312" y="762086"/>
                  </a:lnTo>
                  <a:lnTo>
                    <a:pt x="1127849" y="766829"/>
                  </a:lnTo>
                  <a:cubicBezTo>
                    <a:pt x="1142461" y="777423"/>
                    <a:pt x="1170131" y="790352"/>
                    <a:pt x="1177150" y="794955"/>
                  </a:cubicBezTo>
                  <a:cubicBezTo>
                    <a:pt x="1214945" y="819504"/>
                    <a:pt x="1253099" y="844054"/>
                    <a:pt x="1291253" y="868603"/>
                  </a:cubicBezTo>
                  <a:cubicBezTo>
                    <a:pt x="1326168" y="890986"/>
                    <a:pt x="1361083" y="913731"/>
                    <a:pt x="1395998" y="936475"/>
                  </a:cubicBezTo>
                  <a:cubicBezTo>
                    <a:pt x="1399597" y="938822"/>
                    <a:pt x="1404547" y="943064"/>
                    <a:pt x="1409676" y="946899"/>
                  </a:cubicBezTo>
                  <a:lnTo>
                    <a:pt x="1423202" y="954220"/>
                  </a:lnTo>
                  <a:lnTo>
                    <a:pt x="1431005" y="940247"/>
                  </a:lnTo>
                  <a:lnTo>
                    <a:pt x="1270736" y="836111"/>
                  </a:lnTo>
                  <a:lnTo>
                    <a:pt x="1165272" y="767518"/>
                  </a:lnTo>
                  <a:cubicBezTo>
                    <a:pt x="1158433" y="763185"/>
                    <a:pt x="1144395" y="749828"/>
                    <a:pt x="1136116" y="748744"/>
                  </a:cubicBezTo>
                  <a:close/>
                  <a:moveTo>
                    <a:pt x="1152240" y="727647"/>
                  </a:moveTo>
                  <a:lnTo>
                    <a:pt x="1140799" y="740358"/>
                  </a:lnTo>
                  <a:lnTo>
                    <a:pt x="1435748" y="931756"/>
                  </a:lnTo>
                  <a:lnTo>
                    <a:pt x="1442472" y="919715"/>
                  </a:lnTo>
                  <a:lnTo>
                    <a:pt x="1443762" y="916300"/>
                  </a:lnTo>
                  <a:lnTo>
                    <a:pt x="1152240" y="727647"/>
                  </a:lnTo>
                  <a:close/>
                  <a:moveTo>
                    <a:pt x="1170864" y="709201"/>
                  </a:moveTo>
                  <a:cubicBezTo>
                    <a:pt x="1170864" y="709201"/>
                    <a:pt x="1167800" y="713714"/>
                    <a:pt x="1164421" y="717143"/>
                  </a:cubicBezTo>
                  <a:lnTo>
                    <a:pt x="1161191" y="717703"/>
                  </a:lnTo>
                  <a:lnTo>
                    <a:pt x="1158287" y="720929"/>
                  </a:lnTo>
                  <a:lnTo>
                    <a:pt x="1165480" y="728578"/>
                  </a:lnTo>
                  <a:cubicBezTo>
                    <a:pt x="1180349" y="739527"/>
                    <a:pt x="1207993" y="752253"/>
                    <a:pt x="1215563" y="756856"/>
                  </a:cubicBezTo>
                  <a:cubicBezTo>
                    <a:pt x="1250889" y="779962"/>
                    <a:pt x="1286215" y="802707"/>
                    <a:pt x="1321542" y="825813"/>
                  </a:cubicBezTo>
                  <a:cubicBezTo>
                    <a:pt x="1353984" y="847114"/>
                    <a:pt x="1386787" y="868053"/>
                    <a:pt x="1419230" y="888993"/>
                  </a:cubicBezTo>
                  <a:cubicBezTo>
                    <a:pt x="1422835" y="891340"/>
                    <a:pt x="1427881" y="895672"/>
                    <a:pt x="1433153" y="899644"/>
                  </a:cubicBezTo>
                  <a:lnTo>
                    <a:pt x="1447123" y="907403"/>
                  </a:lnTo>
                  <a:lnTo>
                    <a:pt x="1452977" y="891905"/>
                  </a:lnTo>
                  <a:lnTo>
                    <a:pt x="1295588" y="790071"/>
                  </a:lnTo>
                  <a:cubicBezTo>
                    <a:pt x="1263145" y="769131"/>
                    <a:pt x="1230703" y="747831"/>
                    <a:pt x="1197900" y="726530"/>
                  </a:cubicBezTo>
                  <a:cubicBezTo>
                    <a:pt x="1193214" y="723642"/>
                    <a:pt x="1177353" y="708840"/>
                    <a:pt x="1170864" y="709201"/>
                  </a:cubicBezTo>
                  <a:close/>
                  <a:moveTo>
                    <a:pt x="1193523" y="684724"/>
                  </a:moveTo>
                  <a:lnTo>
                    <a:pt x="1185017" y="691234"/>
                  </a:lnTo>
                  <a:lnTo>
                    <a:pt x="1176131" y="701105"/>
                  </a:lnTo>
                  <a:lnTo>
                    <a:pt x="1456383" y="882888"/>
                  </a:lnTo>
                  <a:lnTo>
                    <a:pt x="1464924" y="860276"/>
                  </a:lnTo>
                  <a:lnTo>
                    <a:pt x="1193523" y="684724"/>
                  </a:lnTo>
                  <a:close/>
                  <a:moveTo>
                    <a:pt x="1509309" y="669170"/>
                  </a:moveTo>
                  <a:lnTo>
                    <a:pt x="1509196" y="670961"/>
                  </a:lnTo>
                  <a:lnTo>
                    <a:pt x="1509630" y="670844"/>
                  </a:lnTo>
                  <a:lnTo>
                    <a:pt x="1509309" y="669170"/>
                  </a:lnTo>
                  <a:close/>
                  <a:moveTo>
                    <a:pt x="1215368" y="668005"/>
                  </a:moveTo>
                  <a:lnTo>
                    <a:pt x="1200341" y="679506"/>
                  </a:lnTo>
                  <a:lnTo>
                    <a:pt x="1204337" y="683766"/>
                  </a:lnTo>
                  <a:cubicBezTo>
                    <a:pt x="1218127" y="693833"/>
                    <a:pt x="1244086" y="705675"/>
                    <a:pt x="1250576" y="710006"/>
                  </a:cubicBezTo>
                  <a:cubicBezTo>
                    <a:pt x="1286269" y="733105"/>
                    <a:pt x="1321602" y="756204"/>
                    <a:pt x="1356934" y="778942"/>
                  </a:cubicBezTo>
                  <a:cubicBezTo>
                    <a:pt x="1386499" y="798070"/>
                    <a:pt x="1416423" y="817199"/>
                    <a:pt x="1445627" y="836328"/>
                  </a:cubicBezTo>
                  <a:cubicBezTo>
                    <a:pt x="1448331" y="838132"/>
                    <a:pt x="1453289" y="842283"/>
                    <a:pt x="1458381" y="846027"/>
                  </a:cubicBezTo>
                  <a:lnTo>
                    <a:pt x="1468300" y="851339"/>
                  </a:lnTo>
                  <a:lnTo>
                    <a:pt x="1471861" y="841912"/>
                  </a:lnTo>
                  <a:lnTo>
                    <a:pt x="1473178" y="835352"/>
                  </a:lnTo>
                  <a:lnTo>
                    <a:pt x="1326649" y="740684"/>
                  </a:lnTo>
                  <a:cubicBezTo>
                    <a:pt x="1296364" y="720834"/>
                    <a:pt x="1265718" y="700983"/>
                    <a:pt x="1235072" y="681133"/>
                  </a:cubicBezTo>
                  <a:cubicBezTo>
                    <a:pt x="1232729" y="679689"/>
                    <a:pt x="1228402" y="676080"/>
                    <a:pt x="1223986" y="672787"/>
                  </a:cubicBezTo>
                  <a:lnTo>
                    <a:pt x="1215368" y="668005"/>
                  </a:lnTo>
                  <a:close/>
                  <a:moveTo>
                    <a:pt x="1239430" y="649590"/>
                  </a:moveTo>
                  <a:lnTo>
                    <a:pt x="1223311" y="661927"/>
                  </a:lnTo>
                  <a:lnTo>
                    <a:pt x="1475214" y="825213"/>
                  </a:lnTo>
                  <a:lnTo>
                    <a:pt x="1479192" y="805394"/>
                  </a:lnTo>
                  <a:lnTo>
                    <a:pt x="1239430" y="649590"/>
                  </a:lnTo>
                  <a:close/>
                  <a:moveTo>
                    <a:pt x="1261034" y="633056"/>
                  </a:moveTo>
                  <a:lnTo>
                    <a:pt x="1245487" y="644955"/>
                  </a:lnTo>
                  <a:lnTo>
                    <a:pt x="1246812" y="646372"/>
                  </a:lnTo>
                  <a:cubicBezTo>
                    <a:pt x="1260882" y="656754"/>
                    <a:pt x="1287438" y="669221"/>
                    <a:pt x="1294178" y="673557"/>
                  </a:cubicBezTo>
                  <a:lnTo>
                    <a:pt x="1390158" y="736067"/>
                  </a:lnTo>
                  <a:cubicBezTo>
                    <a:pt x="1417478" y="753773"/>
                    <a:pt x="1444798" y="771478"/>
                    <a:pt x="1472118" y="789183"/>
                  </a:cubicBezTo>
                  <a:lnTo>
                    <a:pt x="1481156" y="795612"/>
                  </a:lnTo>
                  <a:lnTo>
                    <a:pt x="1484692" y="777998"/>
                  </a:lnTo>
                  <a:lnTo>
                    <a:pt x="1351335" y="691262"/>
                  </a:lnTo>
                  <a:cubicBezTo>
                    <a:pt x="1324374" y="673918"/>
                    <a:pt x="1297054" y="651154"/>
                    <a:pt x="1267937" y="637423"/>
                  </a:cubicBezTo>
                  <a:lnTo>
                    <a:pt x="1261034" y="633056"/>
                  </a:lnTo>
                  <a:close/>
                  <a:moveTo>
                    <a:pt x="1279558" y="618879"/>
                  </a:moveTo>
                  <a:lnTo>
                    <a:pt x="1269573" y="626520"/>
                  </a:lnTo>
                  <a:lnTo>
                    <a:pt x="1486748" y="767753"/>
                  </a:lnTo>
                  <a:lnTo>
                    <a:pt x="1489450" y="754291"/>
                  </a:lnTo>
                  <a:lnTo>
                    <a:pt x="1279558" y="618879"/>
                  </a:lnTo>
                  <a:close/>
                  <a:moveTo>
                    <a:pt x="1510417" y="609145"/>
                  </a:moveTo>
                  <a:lnTo>
                    <a:pt x="1510586" y="611990"/>
                  </a:lnTo>
                  <a:lnTo>
                    <a:pt x="1510987" y="611907"/>
                  </a:lnTo>
                  <a:lnTo>
                    <a:pt x="1510417" y="609145"/>
                  </a:lnTo>
                  <a:close/>
                  <a:moveTo>
                    <a:pt x="1303996" y="604905"/>
                  </a:moveTo>
                  <a:lnTo>
                    <a:pt x="1287240" y="613665"/>
                  </a:lnTo>
                  <a:lnTo>
                    <a:pt x="1291723" y="618259"/>
                  </a:lnTo>
                  <a:cubicBezTo>
                    <a:pt x="1304007" y="627324"/>
                    <a:pt x="1324430" y="636137"/>
                    <a:pt x="1332518" y="641519"/>
                  </a:cubicBezTo>
                  <a:cubicBezTo>
                    <a:pt x="1360558" y="659459"/>
                    <a:pt x="1388238" y="677399"/>
                    <a:pt x="1415918" y="695339"/>
                  </a:cubicBezTo>
                  <a:cubicBezTo>
                    <a:pt x="1437846" y="709332"/>
                    <a:pt x="1465167" y="722607"/>
                    <a:pt x="1484938" y="739829"/>
                  </a:cubicBezTo>
                  <a:lnTo>
                    <a:pt x="1491372" y="744720"/>
                  </a:lnTo>
                  <a:lnTo>
                    <a:pt x="1494815" y="727567"/>
                  </a:lnTo>
                  <a:lnTo>
                    <a:pt x="1373499" y="649054"/>
                  </a:lnTo>
                  <a:cubicBezTo>
                    <a:pt x="1353728" y="636137"/>
                    <a:pt x="1332159" y="616762"/>
                    <a:pt x="1310231" y="607793"/>
                  </a:cubicBezTo>
                  <a:lnTo>
                    <a:pt x="1303996" y="604905"/>
                  </a:lnTo>
                  <a:close/>
                  <a:moveTo>
                    <a:pt x="1330510" y="591043"/>
                  </a:moveTo>
                  <a:lnTo>
                    <a:pt x="1314942" y="599182"/>
                  </a:lnTo>
                  <a:lnTo>
                    <a:pt x="1496801" y="717673"/>
                  </a:lnTo>
                  <a:lnTo>
                    <a:pt x="1496916" y="717100"/>
                  </a:lnTo>
                  <a:lnTo>
                    <a:pt x="1497476" y="698767"/>
                  </a:lnTo>
                  <a:lnTo>
                    <a:pt x="1330510" y="591043"/>
                  </a:lnTo>
                  <a:close/>
                  <a:moveTo>
                    <a:pt x="1328782" y="577887"/>
                  </a:moveTo>
                  <a:lnTo>
                    <a:pt x="1328973" y="578201"/>
                  </a:lnTo>
                  <a:lnTo>
                    <a:pt x="1329110" y="578133"/>
                  </a:lnTo>
                  <a:lnTo>
                    <a:pt x="1328782" y="577887"/>
                  </a:lnTo>
                  <a:close/>
                  <a:moveTo>
                    <a:pt x="1357231" y="577073"/>
                  </a:moveTo>
                  <a:lnTo>
                    <a:pt x="1340038" y="586061"/>
                  </a:lnTo>
                  <a:lnTo>
                    <a:pt x="1386596" y="619487"/>
                  </a:lnTo>
                  <a:cubicBezTo>
                    <a:pt x="1407011" y="631367"/>
                    <a:pt x="1428149" y="642388"/>
                    <a:pt x="1445854" y="653770"/>
                  </a:cubicBezTo>
                  <a:cubicBezTo>
                    <a:pt x="1454346" y="659371"/>
                    <a:pt x="1463741" y="664701"/>
                    <a:pt x="1472955" y="670302"/>
                  </a:cubicBezTo>
                  <a:lnTo>
                    <a:pt x="1497815" y="687652"/>
                  </a:lnTo>
                  <a:lnTo>
                    <a:pt x="1498373" y="669340"/>
                  </a:lnTo>
                  <a:lnTo>
                    <a:pt x="1399242" y="604627"/>
                  </a:lnTo>
                  <a:cubicBezTo>
                    <a:pt x="1393461" y="600833"/>
                    <a:pt x="1385331" y="593877"/>
                    <a:pt x="1376975" y="587644"/>
                  </a:cubicBezTo>
                  <a:lnTo>
                    <a:pt x="1357231" y="577073"/>
                  </a:lnTo>
                  <a:close/>
                  <a:moveTo>
                    <a:pt x="1382330" y="563951"/>
                  </a:moveTo>
                  <a:lnTo>
                    <a:pt x="1366878" y="572029"/>
                  </a:lnTo>
                  <a:lnTo>
                    <a:pt x="1498721" y="657963"/>
                  </a:lnTo>
                  <a:lnTo>
                    <a:pt x="1499273" y="639862"/>
                  </a:lnTo>
                  <a:lnTo>
                    <a:pt x="1382330" y="563951"/>
                  </a:lnTo>
                  <a:close/>
                  <a:moveTo>
                    <a:pt x="1380376" y="551527"/>
                  </a:moveTo>
                  <a:lnTo>
                    <a:pt x="1380336" y="552499"/>
                  </a:lnTo>
                  <a:lnTo>
                    <a:pt x="1381207" y="552062"/>
                  </a:lnTo>
                  <a:lnTo>
                    <a:pt x="1380376" y="551527"/>
                  </a:lnTo>
                  <a:close/>
                  <a:moveTo>
                    <a:pt x="1410580" y="551035"/>
                  </a:moveTo>
                  <a:lnTo>
                    <a:pt x="1396035" y="556785"/>
                  </a:lnTo>
                  <a:lnTo>
                    <a:pt x="1391894" y="558951"/>
                  </a:lnTo>
                  <a:lnTo>
                    <a:pt x="1499623" y="628389"/>
                  </a:lnTo>
                  <a:lnTo>
                    <a:pt x="1500166" y="610603"/>
                  </a:lnTo>
                  <a:lnTo>
                    <a:pt x="1435879" y="568407"/>
                  </a:lnTo>
                  <a:cubicBezTo>
                    <a:pt x="1431940" y="565713"/>
                    <a:pt x="1426300" y="560865"/>
                    <a:pt x="1420437" y="556465"/>
                  </a:cubicBezTo>
                  <a:lnTo>
                    <a:pt x="1410580" y="551035"/>
                  </a:lnTo>
                  <a:close/>
                  <a:moveTo>
                    <a:pt x="1433990" y="541780"/>
                  </a:moveTo>
                  <a:lnTo>
                    <a:pt x="1420331" y="547180"/>
                  </a:lnTo>
                  <a:lnTo>
                    <a:pt x="1429791" y="552964"/>
                  </a:lnTo>
                  <a:lnTo>
                    <a:pt x="1500508" y="599399"/>
                  </a:lnTo>
                  <a:lnTo>
                    <a:pt x="1500908" y="586281"/>
                  </a:lnTo>
                  <a:lnTo>
                    <a:pt x="1500700" y="583470"/>
                  </a:lnTo>
                  <a:lnTo>
                    <a:pt x="1498752" y="583505"/>
                  </a:lnTo>
                  <a:lnTo>
                    <a:pt x="1433990" y="541780"/>
                  </a:lnTo>
                  <a:close/>
                  <a:moveTo>
                    <a:pt x="1465492" y="529325"/>
                  </a:moveTo>
                  <a:lnTo>
                    <a:pt x="1465462" y="529337"/>
                  </a:lnTo>
                  <a:lnTo>
                    <a:pt x="1464381" y="530451"/>
                  </a:lnTo>
                  <a:lnTo>
                    <a:pt x="1464773" y="530751"/>
                  </a:lnTo>
                  <a:lnTo>
                    <a:pt x="1464743" y="530810"/>
                  </a:lnTo>
                  <a:cubicBezTo>
                    <a:pt x="1462572" y="532961"/>
                    <a:pt x="1456783" y="534036"/>
                    <a:pt x="1453889" y="535111"/>
                  </a:cubicBezTo>
                  <a:lnTo>
                    <a:pt x="1445974" y="538074"/>
                  </a:lnTo>
                  <a:lnTo>
                    <a:pt x="1444976" y="537437"/>
                  </a:lnTo>
                  <a:lnTo>
                    <a:pt x="1437646" y="540334"/>
                  </a:lnTo>
                  <a:lnTo>
                    <a:pt x="1437608" y="541205"/>
                  </a:lnTo>
                  <a:lnTo>
                    <a:pt x="1445974" y="538074"/>
                  </a:lnTo>
                  <a:lnTo>
                    <a:pt x="1495966" y="570013"/>
                  </a:lnTo>
                  <a:lnTo>
                    <a:pt x="1496581" y="578844"/>
                  </a:lnTo>
                  <a:lnTo>
                    <a:pt x="1500231" y="577123"/>
                  </a:lnTo>
                  <a:lnTo>
                    <a:pt x="1499890" y="572520"/>
                  </a:lnTo>
                  <a:lnTo>
                    <a:pt x="1495966" y="570013"/>
                  </a:lnTo>
                  <a:lnTo>
                    <a:pt x="1494645" y="551023"/>
                  </a:lnTo>
                  <a:lnTo>
                    <a:pt x="1496219" y="551959"/>
                  </a:lnTo>
                  <a:lnTo>
                    <a:pt x="1498337" y="551512"/>
                  </a:lnTo>
                  <a:lnTo>
                    <a:pt x="1497799" y="544231"/>
                  </a:lnTo>
                  <a:lnTo>
                    <a:pt x="1494410" y="547658"/>
                  </a:lnTo>
                  <a:lnTo>
                    <a:pt x="1494645" y="551023"/>
                  </a:lnTo>
                  <a:lnTo>
                    <a:pt x="1479486" y="542012"/>
                  </a:lnTo>
                  <a:lnTo>
                    <a:pt x="1464773" y="530751"/>
                  </a:lnTo>
                  <a:lnTo>
                    <a:pt x="1465492" y="529325"/>
                  </a:lnTo>
                  <a:close/>
                  <a:moveTo>
                    <a:pt x="1495810" y="517339"/>
                  </a:moveTo>
                  <a:lnTo>
                    <a:pt x="1474525" y="525754"/>
                  </a:lnTo>
                  <a:lnTo>
                    <a:pt x="1485004" y="532602"/>
                  </a:lnTo>
                  <a:lnTo>
                    <a:pt x="1497559" y="540985"/>
                  </a:lnTo>
                  <a:lnTo>
                    <a:pt x="1495810" y="517339"/>
                  </a:lnTo>
                  <a:close/>
                  <a:moveTo>
                    <a:pt x="1470461" y="469792"/>
                  </a:moveTo>
                  <a:cubicBezTo>
                    <a:pt x="1458595" y="470152"/>
                    <a:pt x="1442414" y="479868"/>
                    <a:pt x="1431267" y="484187"/>
                  </a:cubicBezTo>
                  <a:cubicBezTo>
                    <a:pt x="1404659" y="494263"/>
                    <a:pt x="1378051" y="505059"/>
                    <a:pt x="1352162" y="517295"/>
                  </a:cubicBezTo>
                  <a:cubicBezTo>
                    <a:pt x="1220919" y="577753"/>
                    <a:pt x="1102980" y="671320"/>
                    <a:pt x="1033942" y="800153"/>
                  </a:cubicBezTo>
                  <a:cubicBezTo>
                    <a:pt x="977310" y="906225"/>
                    <a:pt x="968410" y="1022824"/>
                    <a:pt x="973265" y="1139624"/>
                  </a:cubicBezTo>
                  <a:lnTo>
                    <a:pt x="981035" y="1250274"/>
                  </a:lnTo>
                  <a:lnTo>
                    <a:pt x="974253" y="1252871"/>
                  </a:lnTo>
                  <a:lnTo>
                    <a:pt x="972304" y="1258349"/>
                  </a:lnTo>
                  <a:lnTo>
                    <a:pt x="981364" y="1254959"/>
                  </a:lnTo>
                  <a:lnTo>
                    <a:pt x="981035" y="1250274"/>
                  </a:lnTo>
                  <a:lnTo>
                    <a:pt x="996811" y="1244234"/>
                  </a:lnTo>
                  <a:cubicBezTo>
                    <a:pt x="1015334" y="1235732"/>
                    <a:pt x="1022076" y="1225611"/>
                    <a:pt x="1019919" y="1195652"/>
                  </a:cubicBezTo>
                  <a:cubicBezTo>
                    <a:pt x="1016683" y="1153547"/>
                    <a:pt x="1014166" y="1111442"/>
                    <a:pt x="1014885" y="1068977"/>
                  </a:cubicBezTo>
                  <a:cubicBezTo>
                    <a:pt x="1015964" y="998442"/>
                    <a:pt x="1025672" y="927188"/>
                    <a:pt x="1052999" y="861331"/>
                  </a:cubicBezTo>
                  <a:cubicBezTo>
                    <a:pt x="1064865" y="832722"/>
                    <a:pt x="1079585" y="805461"/>
                    <a:pt x="1096648" y="779708"/>
                  </a:cubicBezTo>
                  <a:lnTo>
                    <a:pt x="1112866" y="759309"/>
                  </a:lnTo>
                  <a:lnTo>
                    <a:pt x="1112720" y="757770"/>
                  </a:lnTo>
                  <a:lnTo>
                    <a:pt x="1123871" y="745467"/>
                  </a:lnTo>
                  <a:lnTo>
                    <a:pt x="1154353" y="707127"/>
                  </a:lnTo>
                  <a:lnTo>
                    <a:pt x="1189314" y="675270"/>
                  </a:lnTo>
                  <a:lnTo>
                    <a:pt x="1189284" y="674636"/>
                  </a:lnTo>
                  <a:cubicBezTo>
                    <a:pt x="1195413" y="668501"/>
                    <a:pt x="1201903" y="662726"/>
                    <a:pt x="1208393" y="656590"/>
                  </a:cubicBezTo>
                  <a:lnTo>
                    <a:pt x="1209912" y="656501"/>
                  </a:lnTo>
                  <a:lnTo>
                    <a:pt x="1223048" y="644532"/>
                  </a:lnTo>
                  <a:lnTo>
                    <a:pt x="1231027" y="639151"/>
                  </a:lnTo>
                  <a:lnTo>
                    <a:pt x="1230911" y="636700"/>
                  </a:lnTo>
                  <a:lnTo>
                    <a:pt x="1253558" y="620802"/>
                  </a:lnTo>
                  <a:lnTo>
                    <a:pt x="1259234" y="620131"/>
                  </a:lnTo>
                  <a:lnTo>
                    <a:pt x="1276375" y="608573"/>
                  </a:lnTo>
                  <a:lnTo>
                    <a:pt x="1276440" y="607793"/>
                  </a:lnTo>
                  <a:cubicBezTo>
                    <a:pt x="1283989" y="602769"/>
                    <a:pt x="1291897" y="597746"/>
                    <a:pt x="1299806" y="592364"/>
                  </a:cubicBezTo>
                  <a:lnTo>
                    <a:pt x="1300671" y="592364"/>
                  </a:lnTo>
                  <a:lnTo>
                    <a:pt x="1323214" y="581083"/>
                  </a:lnTo>
                  <a:lnTo>
                    <a:pt x="1323362" y="577526"/>
                  </a:lnTo>
                  <a:cubicBezTo>
                    <a:pt x="1332396" y="573190"/>
                    <a:pt x="1341068" y="568492"/>
                    <a:pt x="1350101" y="564156"/>
                  </a:cubicBezTo>
                  <a:cubicBezTo>
                    <a:pt x="1351546" y="563072"/>
                    <a:pt x="1353714" y="563433"/>
                    <a:pt x="1354798" y="564156"/>
                  </a:cubicBezTo>
                  <a:lnTo>
                    <a:pt x="1355772" y="564791"/>
                  </a:lnTo>
                  <a:lnTo>
                    <a:pt x="1375559" y="554889"/>
                  </a:lnTo>
                  <a:lnTo>
                    <a:pt x="1375721" y="551168"/>
                  </a:lnTo>
                  <a:cubicBezTo>
                    <a:pt x="1390223" y="544344"/>
                    <a:pt x="1397295" y="540573"/>
                    <a:pt x="1403965" y="540618"/>
                  </a:cubicBezTo>
                  <a:lnTo>
                    <a:pt x="1408130" y="541809"/>
                  </a:lnTo>
                  <a:lnTo>
                    <a:pt x="1432391" y="533309"/>
                  </a:lnTo>
                  <a:lnTo>
                    <a:pt x="1433237" y="532938"/>
                  </a:lnTo>
                  <a:lnTo>
                    <a:pt x="1433266" y="532602"/>
                  </a:lnTo>
                  <a:cubicBezTo>
                    <a:pt x="1437789" y="530810"/>
                    <a:pt x="1444030" y="527315"/>
                    <a:pt x="1450361" y="524626"/>
                  </a:cubicBezTo>
                  <a:lnTo>
                    <a:pt x="1453374" y="524090"/>
                  </a:lnTo>
                  <a:lnTo>
                    <a:pt x="1476214" y="514056"/>
                  </a:lnTo>
                  <a:cubicBezTo>
                    <a:pt x="1494192" y="502180"/>
                    <a:pt x="1503182" y="468352"/>
                    <a:pt x="1470461" y="469792"/>
                  </a:cubicBezTo>
                  <a:close/>
                  <a:moveTo>
                    <a:pt x="1546765" y="411888"/>
                  </a:moveTo>
                  <a:lnTo>
                    <a:pt x="1548573" y="433403"/>
                  </a:lnTo>
                  <a:lnTo>
                    <a:pt x="1569260" y="425778"/>
                  </a:lnTo>
                  <a:lnTo>
                    <a:pt x="1556532" y="417922"/>
                  </a:lnTo>
                  <a:lnTo>
                    <a:pt x="1546765" y="411888"/>
                  </a:lnTo>
                  <a:close/>
                  <a:moveTo>
                    <a:pt x="1546384" y="372640"/>
                  </a:moveTo>
                  <a:lnTo>
                    <a:pt x="1544186" y="373829"/>
                  </a:lnTo>
                  <a:lnTo>
                    <a:pt x="1544369" y="379919"/>
                  </a:lnTo>
                  <a:lnTo>
                    <a:pt x="1546906" y="381546"/>
                  </a:lnTo>
                  <a:lnTo>
                    <a:pt x="1547471" y="391180"/>
                  </a:lnTo>
                  <a:lnTo>
                    <a:pt x="1547816" y="401346"/>
                  </a:lnTo>
                  <a:lnTo>
                    <a:pt x="1547471" y="401164"/>
                  </a:lnTo>
                  <a:cubicBezTo>
                    <a:pt x="1545297" y="400094"/>
                    <a:pt x="1547471" y="405086"/>
                    <a:pt x="1547834" y="401877"/>
                  </a:cubicBezTo>
                  <a:lnTo>
                    <a:pt x="1547816" y="401346"/>
                  </a:lnTo>
                  <a:lnTo>
                    <a:pt x="1564370" y="410078"/>
                  </a:lnTo>
                  <a:lnTo>
                    <a:pt x="1578381" y="419707"/>
                  </a:lnTo>
                  <a:lnTo>
                    <a:pt x="1575379" y="420774"/>
                  </a:lnTo>
                  <a:lnTo>
                    <a:pt x="1574233" y="423946"/>
                  </a:lnTo>
                  <a:lnTo>
                    <a:pt x="1580555" y="421616"/>
                  </a:lnTo>
                  <a:lnTo>
                    <a:pt x="1580453" y="421131"/>
                  </a:lnTo>
                  <a:lnTo>
                    <a:pt x="1578381" y="419707"/>
                  </a:lnTo>
                  <a:lnTo>
                    <a:pt x="1596412" y="413296"/>
                  </a:lnTo>
                  <a:lnTo>
                    <a:pt x="1598864" y="414868"/>
                  </a:lnTo>
                  <a:lnTo>
                    <a:pt x="1605256" y="412512"/>
                  </a:lnTo>
                  <a:lnTo>
                    <a:pt x="1605462" y="410078"/>
                  </a:lnTo>
                  <a:lnTo>
                    <a:pt x="1596412" y="413296"/>
                  </a:lnTo>
                  <a:lnTo>
                    <a:pt x="1546906" y="381546"/>
                  </a:lnTo>
                  <a:lnTo>
                    <a:pt x="1546384" y="372640"/>
                  </a:lnTo>
                  <a:close/>
                  <a:moveTo>
                    <a:pt x="1750979" y="357168"/>
                  </a:moveTo>
                  <a:lnTo>
                    <a:pt x="1749506" y="357907"/>
                  </a:lnTo>
                  <a:lnTo>
                    <a:pt x="1751059" y="357536"/>
                  </a:lnTo>
                  <a:lnTo>
                    <a:pt x="1750979" y="357168"/>
                  </a:lnTo>
                  <a:close/>
                  <a:moveTo>
                    <a:pt x="1543350" y="346016"/>
                  </a:moveTo>
                  <a:lnTo>
                    <a:pt x="1544022" y="368349"/>
                  </a:lnTo>
                  <a:lnTo>
                    <a:pt x="1544209" y="368361"/>
                  </a:lnTo>
                  <a:cubicBezTo>
                    <a:pt x="1565956" y="382267"/>
                    <a:pt x="1588065" y="396529"/>
                    <a:pt x="1610174" y="410434"/>
                  </a:cubicBezTo>
                  <a:lnTo>
                    <a:pt x="1610162" y="410704"/>
                  </a:lnTo>
                  <a:lnTo>
                    <a:pt x="1631921" y="402685"/>
                  </a:lnTo>
                  <a:lnTo>
                    <a:pt x="1556930" y="355187"/>
                  </a:lnTo>
                  <a:lnTo>
                    <a:pt x="1543350" y="346016"/>
                  </a:lnTo>
                  <a:close/>
                  <a:moveTo>
                    <a:pt x="1536147" y="310894"/>
                  </a:moveTo>
                  <a:lnTo>
                    <a:pt x="1535589" y="311157"/>
                  </a:lnTo>
                  <a:lnTo>
                    <a:pt x="1536176" y="311532"/>
                  </a:lnTo>
                  <a:lnTo>
                    <a:pt x="1536147" y="310894"/>
                  </a:lnTo>
                  <a:close/>
                  <a:moveTo>
                    <a:pt x="1543185" y="307577"/>
                  </a:moveTo>
                  <a:lnTo>
                    <a:pt x="1542208" y="308038"/>
                  </a:lnTo>
                  <a:lnTo>
                    <a:pt x="1542434" y="315535"/>
                  </a:lnTo>
                  <a:lnTo>
                    <a:pt x="1543037" y="315920"/>
                  </a:lnTo>
                  <a:lnTo>
                    <a:pt x="1542823" y="327981"/>
                  </a:lnTo>
                  <a:lnTo>
                    <a:pt x="1542888" y="330630"/>
                  </a:lnTo>
                  <a:lnTo>
                    <a:pt x="1543014" y="334844"/>
                  </a:lnTo>
                  <a:lnTo>
                    <a:pt x="1557110" y="345522"/>
                  </a:lnTo>
                  <a:cubicBezTo>
                    <a:pt x="1563079" y="348744"/>
                    <a:pt x="1569408" y="351607"/>
                    <a:pt x="1573930" y="354471"/>
                  </a:cubicBezTo>
                  <a:lnTo>
                    <a:pt x="1641599" y="397151"/>
                  </a:lnTo>
                  <a:lnTo>
                    <a:pt x="1638676" y="398501"/>
                  </a:lnTo>
                  <a:lnTo>
                    <a:pt x="1638024" y="400435"/>
                  </a:lnTo>
                  <a:lnTo>
                    <a:pt x="1643268" y="398503"/>
                  </a:lnTo>
                  <a:lnTo>
                    <a:pt x="1643539" y="398374"/>
                  </a:lnTo>
                  <a:lnTo>
                    <a:pt x="1641599" y="397151"/>
                  </a:lnTo>
                  <a:lnTo>
                    <a:pt x="1658119" y="389521"/>
                  </a:lnTo>
                  <a:lnTo>
                    <a:pt x="1659882" y="390649"/>
                  </a:lnTo>
                  <a:lnTo>
                    <a:pt x="1665720" y="387890"/>
                  </a:lnTo>
                  <a:lnTo>
                    <a:pt x="1665804" y="385972"/>
                  </a:lnTo>
                  <a:lnTo>
                    <a:pt x="1658119" y="389521"/>
                  </a:lnTo>
                  <a:lnTo>
                    <a:pt x="1543037" y="315920"/>
                  </a:lnTo>
                  <a:lnTo>
                    <a:pt x="1543185" y="307577"/>
                  </a:lnTo>
                  <a:close/>
                  <a:moveTo>
                    <a:pt x="1541601" y="287829"/>
                  </a:moveTo>
                  <a:lnTo>
                    <a:pt x="1542086" y="303964"/>
                  </a:lnTo>
                  <a:lnTo>
                    <a:pt x="1670403" y="385676"/>
                  </a:lnTo>
                  <a:lnTo>
                    <a:pt x="1684451" y="379036"/>
                  </a:lnTo>
                  <a:lnTo>
                    <a:pt x="1578425" y="310845"/>
                  </a:lnTo>
                  <a:cubicBezTo>
                    <a:pt x="1573225" y="307423"/>
                    <a:pt x="1564172" y="303190"/>
                    <a:pt x="1555566" y="298462"/>
                  </a:cubicBezTo>
                  <a:lnTo>
                    <a:pt x="1541601" y="287829"/>
                  </a:lnTo>
                  <a:close/>
                  <a:moveTo>
                    <a:pt x="1543922" y="255035"/>
                  </a:moveTo>
                  <a:lnTo>
                    <a:pt x="1543728" y="257229"/>
                  </a:lnTo>
                  <a:lnTo>
                    <a:pt x="1543769" y="257253"/>
                  </a:lnTo>
                  <a:lnTo>
                    <a:pt x="1543638" y="258255"/>
                  </a:lnTo>
                  <a:lnTo>
                    <a:pt x="1543017" y="265278"/>
                  </a:lnTo>
                  <a:lnTo>
                    <a:pt x="1543465" y="273424"/>
                  </a:lnTo>
                  <a:cubicBezTo>
                    <a:pt x="1542838" y="274369"/>
                    <a:pt x="1542210" y="274279"/>
                    <a:pt x="1544003" y="276981"/>
                  </a:cubicBezTo>
                  <a:cubicBezTo>
                    <a:pt x="1552967" y="289590"/>
                    <a:pt x="1580576" y="300758"/>
                    <a:pt x="1593484" y="309404"/>
                  </a:cubicBezTo>
                  <a:lnTo>
                    <a:pt x="1694336" y="373661"/>
                  </a:lnTo>
                  <a:lnTo>
                    <a:pt x="1691730" y="374970"/>
                  </a:lnTo>
                  <a:lnTo>
                    <a:pt x="1691471" y="375718"/>
                  </a:lnTo>
                  <a:lnTo>
                    <a:pt x="1694969" y="374064"/>
                  </a:lnTo>
                  <a:lnTo>
                    <a:pt x="1694336" y="373661"/>
                  </a:lnTo>
                  <a:lnTo>
                    <a:pt x="1706162" y="367720"/>
                  </a:lnTo>
                  <a:lnTo>
                    <a:pt x="1710834" y="366136"/>
                  </a:lnTo>
                  <a:lnTo>
                    <a:pt x="1711200" y="366393"/>
                  </a:lnTo>
                  <a:lnTo>
                    <a:pt x="1713933" y="365101"/>
                  </a:lnTo>
                  <a:lnTo>
                    <a:pt x="1713916" y="365092"/>
                  </a:lnTo>
                  <a:lnTo>
                    <a:pt x="1710834" y="366136"/>
                  </a:lnTo>
                  <a:lnTo>
                    <a:pt x="1707507" y="363803"/>
                  </a:lnTo>
                  <a:cubicBezTo>
                    <a:pt x="1688144" y="356237"/>
                    <a:pt x="1669140" y="339305"/>
                    <a:pt x="1651930" y="327777"/>
                  </a:cubicBezTo>
                  <a:cubicBezTo>
                    <a:pt x="1634181" y="316429"/>
                    <a:pt x="1615715" y="302019"/>
                    <a:pt x="1596846" y="288509"/>
                  </a:cubicBezTo>
                  <a:lnTo>
                    <a:pt x="1543769" y="257253"/>
                  </a:lnTo>
                  <a:lnTo>
                    <a:pt x="1544048" y="255141"/>
                  </a:lnTo>
                  <a:lnTo>
                    <a:pt x="1543922" y="255035"/>
                  </a:lnTo>
                  <a:close/>
                  <a:moveTo>
                    <a:pt x="1896520" y="233310"/>
                  </a:moveTo>
                  <a:lnTo>
                    <a:pt x="1890716" y="239575"/>
                  </a:lnTo>
                  <a:lnTo>
                    <a:pt x="1889832" y="242553"/>
                  </a:lnTo>
                  <a:cubicBezTo>
                    <a:pt x="1878321" y="249050"/>
                    <a:pt x="1865372" y="271792"/>
                    <a:pt x="1856379" y="281178"/>
                  </a:cubicBezTo>
                  <a:lnTo>
                    <a:pt x="1817846" y="312187"/>
                  </a:lnTo>
                  <a:lnTo>
                    <a:pt x="1817807" y="313097"/>
                  </a:lnTo>
                  <a:lnTo>
                    <a:pt x="1810897" y="317779"/>
                  </a:lnTo>
                  <a:lnTo>
                    <a:pt x="1780123" y="342545"/>
                  </a:lnTo>
                  <a:lnTo>
                    <a:pt x="1762480" y="351397"/>
                  </a:lnTo>
                  <a:lnTo>
                    <a:pt x="1749309" y="359433"/>
                  </a:lnTo>
                  <a:lnTo>
                    <a:pt x="1747544" y="358892"/>
                  </a:lnTo>
                  <a:lnTo>
                    <a:pt x="1662141" y="401746"/>
                  </a:lnTo>
                  <a:cubicBezTo>
                    <a:pt x="1659173" y="402919"/>
                    <a:pt x="1650743" y="405469"/>
                    <a:pt x="1639789" y="408903"/>
                  </a:cubicBezTo>
                  <a:lnTo>
                    <a:pt x="1609816" y="418873"/>
                  </a:lnTo>
                  <a:lnTo>
                    <a:pt x="1609811" y="418991"/>
                  </a:lnTo>
                  <a:lnTo>
                    <a:pt x="1599799" y="422433"/>
                  </a:lnTo>
                  <a:lnTo>
                    <a:pt x="1567298" y="436214"/>
                  </a:lnTo>
                  <a:cubicBezTo>
                    <a:pt x="1558007" y="441228"/>
                    <a:pt x="1552072" y="446147"/>
                    <a:pt x="1552432" y="450478"/>
                  </a:cubicBezTo>
                  <a:lnTo>
                    <a:pt x="1549833" y="448387"/>
                  </a:lnTo>
                  <a:lnTo>
                    <a:pt x="1550268" y="453563"/>
                  </a:lnTo>
                  <a:lnTo>
                    <a:pt x="1552432" y="450478"/>
                  </a:lnTo>
                  <a:cubicBezTo>
                    <a:pt x="1553511" y="459864"/>
                    <a:pt x="1554230" y="469249"/>
                    <a:pt x="1555309" y="478635"/>
                  </a:cubicBezTo>
                  <a:lnTo>
                    <a:pt x="1553085" y="487084"/>
                  </a:lnTo>
                  <a:lnTo>
                    <a:pt x="1553274" y="489339"/>
                  </a:lnTo>
                  <a:lnTo>
                    <a:pt x="1567539" y="482967"/>
                  </a:lnTo>
                  <a:cubicBezTo>
                    <a:pt x="1591639" y="482606"/>
                    <a:pt x="1622933" y="463835"/>
                    <a:pt x="1645954" y="455171"/>
                  </a:cubicBezTo>
                  <a:cubicBezTo>
                    <a:pt x="1686600" y="439649"/>
                    <a:pt x="1727247" y="422683"/>
                    <a:pt x="1765735" y="401746"/>
                  </a:cubicBezTo>
                  <a:cubicBezTo>
                    <a:pt x="1803144" y="381170"/>
                    <a:pt x="1838394" y="357345"/>
                    <a:pt x="1870048" y="328827"/>
                  </a:cubicBezTo>
                  <a:cubicBezTo>
                    <a:pt x="1886594" y="314027"/>
                    <a:pt x="1920406" y="288758"/>
                    <a:pt x="1925442" y="267821"/>
                  </a:cubicBezTo>
                  <a:cubicBezTo>
                    <a:pt x="1936593" y="263129"/>
                    <a:pt x="1938391" y="258797"/>
                    <a:pt x="1930118" y="255548"/>
                  </a:cubicBezTo>
                  <a:cubicBezTo>
                    <a:pt x="1924723" y="252299"/>
                    <a:pt x="1919687" y="248689"/>
                    <a:pt x="1915011" y="245080"/>
                  </a:cubicBezTo>
                  <a:cubicBezTo>
                    <a:pt x="1909975" y="241831"/>
                    <a:pt x="1904939" y="238221"/>
                    <a:pt x="1899903" y="234611"/>
                  </a:cubicBezTo>
                  <a:lnTo>
                    <a:pt x="1896520" y="233310"/>
                  </a:lnTo>
                  <a:close/>
                  <a:moveTo>
                    <a:pt x="1546062" y="230833"/>
                  </a:moveTo>
                  <a:lnTo>
                    <a:pt x="1544667" y="246615"/>
                  </a:lnTo>
                  <a:lnTo>
                    <a:pt x="1721784" y="361390"/>
                  </a:lnTo>
                  <a:lnTo>
                    <a:pt x="1737054" y="354172"/>
                  </a:lnTo>
                  <a:lnTo>
                    <a:pt x="1546062" y="230833"/>
                  </a:lnTo>
                  <a:close/>
                  <a:moveTo>
                    <a:pt x="1548823" y="199596"/>
                  </a:moveTo>
                  <a:lnTo>
                    <a:pt x="1547041" y="219751"/>
                  </a:lnTo>
                  <a:lnTo>
                    <a:pt x="1552939" y="223915"/>
                  </a:lnTo>
                  <a:cubicBezTo>
                    <a:pt x="1573043" y="241984"/>
                    <a:pt x="1601403" y="254994"/>
                    <a:pt x="1624020" y="269810"/>
                  </a:cubicBezTo>
                  <a:lnTo>
                    <a:pt x="1747068" y="349439"/>
                  </a:lnTo>
                  <a:lnTo>
                    <a:pt x="1747349" y="349306"/>
                  </a:lnTo>
                  <a:lnTo>
                    <a:pt x="1761116" y="339321"/>
                  </a:lnTo>
                  <a:lnTo>
                    <a:pt x="1758957" y="337615"/>
                  </a:lnTo>
                  <a:cubicBezTo>
                    <a:pt x="1755322" y="335582"/>
                    <a:pt x="1751463" y="333775"/>
                    <a:pt x="1749668" y="332691"/>
                  </a:cubicBezTo>
                  <a:cubicBezTo>
                    <a:pt x="1724897" y="316790"/>
                    <a:pt x="1699768" y="300528"/>
                    <a:pt x="1674997" y="284266"/>
                  </a:cubicBezTo>
                  <a:cubicBezTo>
                    <a:pt x="1646277" y="265474"/>
                    <a:pt x="1617558" y="246682"/>
                    <a:pt x="1588838" y="227890"/>
                  </a:cubicBezTo>
                  <a:cubicBezTo>
                    <a:pt x="1582646" y="224095"/>
                    <a:pt x="1564135" y="207901"/>
                    <a:pt x="1551329" y="200498"/>
                  </a:cubicBezTo>
                  <a:lnTo>
                    <a:pt x="1548823" y="199596"/>
                  </a:lnTo>
                  <a:close/>
                  <a:moveTo>
                    <a:pt x="1552269" y="174761"/>
                  </a:moveTo>
                  <a:lnTo>
                    <a:pt x="1550295" y="182950"/>
                  </a:lnTo>
                  <a:lnTo>
                    <a:pt x="1549615" y="190637"/>
                  </a:lnTo>
                  <a:lnTo>
                    <a:pt x="1768753" y="333782"/>
                  </a:lnTo>
                  <a:lnTo>
                    <a:pt x="1782214" y="324019"/>
                  </a:lnTo>
                  <a:lnTo>
                    <a:pt x="1552269" y="174761"/>
                  </a:lnTo>
                  <a:close/>
                  <a:moveTo>
                    <a:pt x="1558795" y="147698"/>
                  </a:moveTo>
                  <a:lnTo>
                    <a:pt x="1554633" y="164959"/>
                  </a:lnTo>
                  <a:lnTo>
                    <a:pt x="1558594" y="167665"/>
                  </a:lnTo>
                  <a:cubicBezTo>
                    <a:pt x="1561649" y="169644"/>
                    <a:pt x="1565153" y="171893"/>
                    <a:pt x="1566950" y="173152"/>
                  </a:cubicBezTo>
                  <a:cubicBezTo>
                    <a:pt x="1593904" y="190780"/>
                    <a:pt x="1620499" y="207688"/>
                    <a:pt x="1647454" y="224957"/>
                  </a:cubicBezTo>
                  <a:lnTo>
                    <a:pt x="1790611" y="317928"/>
                  </a:lnTo>
                  <a:lnTo>
                    <a:pt x="1805321" y="307259"/>
                  </a:lnTo>
                  <a:lnTo>
                    <a:pt x="1801949" y="304688"/>
                  </a:lnTo>
                  <a:cubicBezTo>
                    <a:pt x="1798130" y="302664"/>
                    <a:pt x="1794087" y="300866"/>
                    <a:pt x="1791930" y="299426"/>
                  </a:cubicBezTo>
                  <a:cubicBezTo>
                    <a:pt x="1763898" y="281079"/>
                    <a:pt x="1735506" y="263091"/>
                    <a:pt x="1707473" y="244743"/>
                  </a:cubicBezTo>
                  <a:cubicBezTo>
                    <a:pt x="1674768" y="223518"/>
                    <a:pt x="1641704" y="202292"/>
                    <a:pt x="1608999" y="181066"/>
                  </a:cubicBezTo>
                  <a:cubicBezTo>
                    <a:pt x="1602709" y="176929"/>
                    <a:pt x="1592646" y="168205"/>
                    <a:pt x="1582224" y="160335"/>
                  </a:cubicBezTo>
                  <a:lnTo>
                    <a:pt x="1558795" y="147698"/>
                  </a:lnTo>
                  <a:close/>
                  <a:moveTo>
                    <a:pt x="1565835" y="118499"/>
                  </a:moveTo>
                  <a:lnTo>
                    <a:pt x="1561010" y="138509"/>
                  </a:lnTo>
                  <a:lnTo>
                    <a:pt x="1813152" y="301580"/>
                  </a:lnTo>
                  <a:lnTo>
                    <a:pt x="1829555" y="289682"/>
                  </a:lnTo>
                  <a:lnTo>
                    <a:pt x="1565835" y="118499"/>
                  </a:lnTo>
                  <a:close/>
                  <a:moveTo>
                    <a:pt x="1576877" y="93296"/>
                  </a:moveTo>
                  <a:lnTo>
                    <a:pt x="1569714" y="109567"/>
                  </a:lnTo>
                  <a:lnTo>
                    <a:pt x="1579906" y="117642"/>
                  </a:lnTo>
                  <a:cubicBezTo>
                    <a:pt x="1584582" y="120210"/>
                    <a:pt x="1589528" y="122462"/>
                    <a:pt x="1592045" y="124084"/>
                  </a:cubicBezTo>
                  <a:lnTo>
                    <a:pt x="1689520" y="187160"/>
                  </a:lnTo>
                  <a:lnTo>
                    <a:pt x="1835792" y="281943"/>
                  </a:lnTo>
                  <a:lnTo>
                    <a:pt x="1833033" y="284838"/>
                  </a:lnTo>
                  <a:lnTo>
                    <a:pt x="1832985" y="287195"/>
                  </a:lnTo>
                  <a:lnTo>
                    <a:pt x="1838134" y="283460"/>
                  </a:lnTo>
                  <a:lnTo>
                    <a:pt x="1835792" y="281943"/>
                  </a:lnTo>
                  <a:lnTo>
                    <a:pt x="1843464" y="273890"/>
                  </a:lnTo>
                  <a:lnTo>
                    <a:pt x="1848208" y="271057"/>
                  </a:lnTo>
                  <a:lnTo>
                    <a:pt x="1849130" y="271651"/>
                  </a:lnTo>
                  <a:lnTo>
                    <a:pt x="1849800" y="270891"/>
                  </a:lnTo>
                  <a:lnTo>
                    <a:pt x="1849320" y="270393"/>
                  </a:lnTo>
                  <a:lnTo>
                    <a:pt x="1848208" y="271057"/>
                  </a:lnTo>
                  <a:lnTo>
                    <a:pt x="1847780" y="270781"/>
                  </a:lnTo>
                  <a:cubicBezTo>
                    <a:pt x="1843464" y="264654"/>
                    <a:pt x="1829077" y="258887"/>
                    <a:pt x="1822602" y="254562"/>
                  </a:cubicBezTo>
                  <a:lnTo>
                    <a:pt x="1728725" y="193648"/>
                  </a:lnTo>
                  <a:cubicBezTo>
                    <a:pt x="1694196" y="171301"/>
                    <a:pt x="1660026" y="149315"/>
                    <a:pt x="1625496" y="126968"/>
                  </a:cubicBezTo>
                  <a:cubicBezTo>
                    <a:pt x="1619291" y="122913"/>
                    <a:pt x="1596901" y="103652"/>
                    <a:pt x="1581845" y="95036"/>
                  </a:cubicBezTo>
                  <a:lnTo>
                    <a:pt x="1576877" y="93296"/>
                  </a:lnTo>
                  <a:close/>
                  <a:moveTo>
                    <a:pt x="1588900" y="65982"/>
                  </a:moveTo>
                  <a:lnTo>
                    <a:pt x="1580104" y="85963"/>
                  </a:lnTo>
                  <a:lnTo>
                    <a:pt x="1855346" y="264597"/>
                  </a:lnTo>
                  <a:lnTo>
                    <a:pt x="1870184" y="247758"/>
                  </a:lnTo>
                  <a:lnTo>
                    <a:pt x="1588900" y="65982"/>
                  </a:lnTo>
                  <a:close/>
                  <a:moveTo>
                    <a:pt x="1599703" y="41438"/>
                  </a:moveTo>
                  <a:lnTo>
                    <a:pt x="1599054" y="42913"/>
                  </a:lnTo>
                  <a:lnTo>
                    <a:pt x="1597832" y="48024"/>
                  </a:lnTo>
                  <a:cubicBezTo>
                    <a:pt x="1595988" y="52376"/>
                    <a:pt x="1593020" y="56953"/>
                    <a:pt x="1593200" y="57312"/>
                  </a:cubicBezTo>
                  <a:cubicBezTo>
                    <a:pt x="1595359" y="62696"/>
                    <a:pt x="1615864" y="71670"/>
                    <a:pt x="1620540" y="74541"/>
                  </a:cubicBezTo>
                  <a:cubicBezTo>
                    <a:pt x="1652916" y="95720"/>
                    <a:pt x="1685653" y="116898"/>
                    <a:pt x="1718029" y="137718"/>
                  </a:cubicBezTo>
                  <a:lnTo>
                    <a:pt x="1876689" y="240220"/>
                  </a:lnTo>
                  <a:lnTo>
                    <a:pt x="1875032" y="242257"/>
                  </a:lnTo>
                  <a:lnTo>
                    <a:pt x="1876777" y="240277"/>
                  </a:lnTo>
                  <a:lnTo>
                    <a:pt x="1876689" y="240220"/>
                  </a:lnTo>
                  <a:lnTo>
                    <a:pt x="1883643" y="231675"/>
                  </a:lnTo>
                  <a:lnTo>
                    <a:pt x="1885370" y="230525"/>
                  </a:lnTo>
                  <a:lnTo>
                    <a:pt x="1887401" y="228220"/>
                  </a:lnTo>
                  <a:lnTo>
                    <a:pt x="1873750" y="218080"/>
                  </a:lnTo>
                  <a:cubicBezTo>
                    <a:pt x="1867860" y="214804"/>
                    <a:pt x="1861744" y="211843"/>
                    <a:pt x="1858326" y="209509"/>
                  </a:cubicBezTo>
                  <a:cubicBezTo>
                    <a:pt x="1825950" y="188690"/>
                    <a:pt x="1793574" y="167870"/>
                    <a:pt x="1760838" y="146692"/>
                  </a:cubicBezTo>
                  <a:cubicBezTo>
                    <a:pt x="1725583" y="124078"/>
                    <a:pt x="1690329" y="101104"/>
                    <a:pt x="1655075" y="78131"/>
                  </a:cubicBezTo>
                  <a:cubicBezTo>
                    <a:pt x="1648330" y="73824"/>
                    <a:pt x="1624789" y="53565"/>
                    <a:pt x="1608584" y="44462"/>
                  </a:cubicBezTo>
                  <a:lnTo>
                    <a:pt x="1599703" y="41438"/>
                  </a:lnTo>
                  <a:close/>
                  <a:moveTo>
                    <a:pt x="1555652" y="589"/>
                  </a:moveTo>
                  <a:cubicBezTo>
                    <a:pt x="1570778" y="9948"/>
                    <a:pt x="1585905" y="19308"/>
                    <a:pt x="1601032" y="28307"/>
                  </a:cubicBezTo>
                  <a:lnTo>
                    <a:pt x="1601902" y="32440"/>
                  </a:lnTo>
                  <a:lnTo>
                    <a:pt x="1896187" y="222404"/>
                  </a:lnTo>
                  <a:lnTo>
                    <a:pt x="1898105" y="221977"/>
                  </a:lnTo>
                  <a:cubicBezTo>
                    <a:pt x="1912852" y="232084"/>
                    <a:pt x="1927240" y="241831"/>
                    <a:pt x="1941988" y="252299"/>
                  </a:cubicBezTo>
                  <a:cubicBezTo>
                    <a:pt x="1944146" y="253382"/>
                    <a:pt x="1945226" y="256631"/>
                    <a:pt x="1943427" y="258797"/>
                  </a:cubicBezTo>
                  <a:cubicBezTo>
                    <a:pt x="1872206" y="358699"/>
                    <a:pt x="1771647" y="414538"/>
                    <a:pt x="1662995" y="457991"/>
                  </a:cubicBezTo>
                  <a:lnTo>
                    <a:pt x="1553995" y="497916"/>
                  </a:lnTo>
                  <a:lnTo>
                    <a:pt x="1559979" y="569114"/>
                  </a:lnTo>
                  <a:cubicBezTo>
                    <a:pt x="1564206" y="630131"/>
                    <a:pt x="1565556" y="690496"/>
                    <a:pt x="1558173" y="748993"/>
                  </a:cubicBezTo>
                  <a:cubicBezTo>
                    <a:pt x="1533682" y="946263"/>
                    <a:pt x="1426715" y="1117615"/>
                    <a:pt x="1249517" y="1211211"/>
                  </a:cubicBezTo>
                  <a:cubicBezTo>
                    <a:pt x="1198014" y="1238390"/>
                    <a:pt x="1143878" y="1260371"/>
                    <a:pt x="1089094" y="1280907"/>
                  </a:cubicBezTo>
                  <a:lnTo>
                    <a:pt x="1038012" y="1299879"/>
                  </a:lnTo>
                  <a:lnTo>
                    <a:pt x="1043254" y="1431841"/>
                  </a:lnTo>
                  <a:cubicBezTo>
                    <a:pt x="1042612" y="1571724"/>
                    <a:pt x="1019575" y="1713886"/>
                    <a:pt x="937962" y="1828696"/>
                  </a:cubicBezTo>
                  <a:cubicBezTo>
                    <a:pt x="861754" y="1936212"/>
                    <a:pt x="752712" y="2004626"/>
                    <a:pt x="635157" y="2054906"/>
                  </a:cubicBezTo>
                  <a:lnTo>
                    <a:pt x="520748" y="2098004"/>
                  </a:lnTo>
                  <a:lnTo>
                    <a:pt x="521996" y="2112248"/>
                  </a:lnTo>
                  <a:cubicBezTo>
                    <a:pt x="533521" y="2303399"/>
                    <a:pt x="492102" y="2482670"/>
                    <a:pt x="397381" y="2649342"/>
                  </a:cubicBezTo>
                  <a:cubicBezTo>
                    <a:pt x="395940" y="2651502"/>
                    <a:pt x="392699" y="2651862"/>
                    <a:pt x="390538" y="2650782"/>
                  </a:cubicBezTo>
                  <a:lnTo>
                    <a:pt x="345015" y="2623911"/>
                  </a:lnTo>
                  <a:lnTo>
                    <a:pt x="351280" y="2622704"/>
                  </a:lnTo>
                  <a:lnTo>
                    <a:pt x="353354" y="2618315"/>
                  </a:lnTo>
                  <a:lnTo>
                    <a:pt x="368748" y="2629049"/>
                  </a:lnTo>
                  <a:cubicBezTo>
                    <a:pt x="376221" y="2634043"/>
                    <a:pt x="383875" y="2638363"/>
                    <a:pt x="388737" y="2638183"/>
                  </a:cubicBezTo>
                  <a:cubicBezTo>
                    <a:pt x="400982" y="2638183"/>
                    <a:pt x="431596" y="2563666"/>
                    <a:pt x="437718" y="2549267"/>
                  </a:cubicBezTo>
                  <a:cubicBezTo>
                    <a:pt x="461489" y="2496350"/>
                    <a:pt x="480217" y="2441272"/>
                    <a:pt x="493183" y="2384755"/>
                  </a:cubicBezTo>
                  <a:cubicBezTo>
                    <a:pt x="505069" y="2332378"/>
                    <a:pt x="511281" y="2279460"/>
                    <a:pt x="513352" y="2226363"/>
                  </a:cubicBezTo>
                  <a:lnTo>
                    <a:pt x="509452" y="2093508"/>
                  </a:lnTo>
                  <a:lnTo>
                    <a:pt x="504856" y="2041208"/>
                  </a:lnTo>
                  <a:lnTo>
                    <a:pt x="507337" y="2037487"/>
                  </a:lnTo>
                  <a:lnTo>
                    <a:pt x="505963" y="2007179"/>
                  </a:lnTo>
                  <a:lnTo>
                    <a:pt x="505822" y="2007092"/>
                  </a:lnTo>
                  <a:cubicBezTo>
                    <a:pt x="499373" y="1999508"/>
                    <a:pt x="502239" y="1980365"/>
                    <a:pt x="501164" y="1970613"/>
                  </a:cubicBezTo>
                  <a:lnTo>
                    <a:pt x="504236" y="1969065"/>
                  </a:lnTo>
                  <a:lnTo>
                    <a:pt x="503092" y="1943832"/>
                  </a:lnTo>
                  <a:lnTo>
                    <a:pt x="500508" y="1941682"/>
                  </a:lnTo>
                  <a:cubicBezTo>
                    <a:pt x="496198" y="1934437"/>
                    <a:pt x="500508" y="1917412"/>
                    <a:pt x="500867" y="1908718"/>
                  </a:cubicBezTo>
                  <a:lnTo>
                    <a:pt x="501486" y="1908420"/>
                  </a:lnTo>
                  <a:lnTo>
                    <a:pt x="501394" y="1906377"/>
                  </a:lnTo>
                  <a:lnTo>
                    <a:pt x="502767" y="1884745"/>
                  </a:lnTo>
                  <a:lnTo>
                    <a:pt x="500347" y="1882845"/>
                  </a:lnTo>
                  <a:cubicBezTo>
                    <a:pt x="494610" y="1873861"/>
                    <a:pt x="498195" y="1859487"/>
                    <a:pt x="498554" y="1848706"/>
                  </a:cubicBezTo>
                  <a:lnTo>
                    <a:pt x="505278" y="1845176"/>
                  </a:lnTo>
                  <a:lnTo>
                    <a:pt x="506587" y="1824547"/>
                  </a:lnTo>
                  <a:lnTo>
                    <a:pt x="505075" y="1823580"/>
                  </a:lnTo>
                  <a:cubicBezTo>
                    <a:pt x="503631" y="1822860"/>
                    <a:pt x="502548" y="1821061"/>
                    <a:pt x="502909" y="1819622"/>
                  </a:cubicBezTo>
                  <a:cubicBezTo>
                    <a:pt x="504353" y="1810269"/>
                    <a:pt x="505797" y="1800916"/>
                    <a:pt x="507241" y="1791562"/>
                  </a:cubicBezTo>
                  <a:lnTo>
                    <a:pt x="511012" y="1789594"/>
                  </a:lnTo>
                  <a:lnTo>
                    <a:pt x="514511" y="1771616"/>
                  </a:lnTo>
                  <a:lnTo>
                    <a:pt x="511414" y="1769606"/>
                  </a:lnTo>
                  <a:cubicBezTo>
                    <a:pt x="509617" y="1768887"/>
                    <a:pt x="508898" y="1766728"/>
                    <a:pt x="508898" y="1765289"/>
                  </a:cubicBezTo>
                  <a:lnTo>
                    <a:pt x="513930" y="1737588"/>
                  </a:lnTo>
                  <a:cubicBezTo>
                    <a:pt x="514289" y="1733990"/>
                    <a:pt x="517883" y="1731472"/>
                    <a:pt x="521118" y="1733990"/>
                  </a:cubicBezTo>
                  <a:lnTo>
                    <a:pt x="521753" y="1734401"/>
                  </a:lnTo>
                  <a:lnTo>
                    <a:pt x="525284" y="1716258"/>
                  </a:lnTo>
                  <a:lnTo>
                    <a:pt x="524121" y="1715508"/>
                  </a:lnTo>
                  <a:cubicBezTo>
                    <a:pt x="522319" y="1714431"/>
                    <a:pt x="521598" y="1711917"/>
                    <a:pt x="522319" y="1710121"/>
                  </a:cubicBezTo>
                  <a:cubicBezTo>
                    <a:pt x="525202" y="1701502"/>
                    <a:pt x="527725" y="1693242"/>
                    <a:pt x="530608" y="1684981"/>
                  </a:cubicBezTo>
                  <a:lnTo>
                    <a:pt x="535759" y="1682928"/>
                  </a:lnTo>
                  <a:lnTo>
                    <a:pt x="542379" y="1663597"/>
                  </a:lnTo>
                  <a:lnTo>
                    <a:pt x="541008" y="1659935"/>
                  </a:lnTo>
                  <a:cubicBezTo>
                    <a:pt x="544606" y="1652005"/>
                    <a:pt x="547844" y="1644075"/>
                    <a:pt x="551081" y="1635784"/>
                  </a:cubicBezTo>
                  <a:lnTo>
                    <a:pt x="554794" y="1634669"/>
                  </a:lnTo>
                  <a:lnTo>
                    <a:pt x="565438" y="1614405"/>
                  </a:lnTo>
                  <a:lnTo>
                    <a:pt x="564312" y="1609051"/>
                  </a:lnTo>
                  <a:cubicBezTo>
                    <a:pt x="568988" y="1601846"/>
                    <a:pt x="573665" y="1594281"/>
                    <a:pt x="578341" y="1586716"/>
                  </a:cubicBezTo>
                  <a:lnTo>
                    <a:pt x="580201" y="1586302"/>
                  </a:lnTo>
                  <a:lnTo>
                    <a:pt x="588260" y="1570960"/>
                  </a:lnTo>
                  <a:lnTo>
                    <a:pt x="593733" y="1563674"/>
                  </a:lnTo>
                  <a:lnTo>
                    <a:pt x="593608" y="1561045"/>
                  </a:lnTo>
                  <a:lnTo>
                    <a:pt x="607207" y="1545735"/>
                  </a:lnTo>
                  <a:lnTo>
                    <a:pt x="624406" y="1522838"/>
                  </a:lnTo>
                  <a:cubicBezTo>
                    <a:pt x="637754" y="1507316"/>
                    <a:pt x="652441" y="1492335"/>
                    <a:pt x="668581" y="1477958"/>
                  </a:cubicBezTo>
                  <a:lnTo>
                    <a:pt x="675514" y="1472626"/>
                  </a:lnTo>
                  <a:lnTo>
                    <a:pt x="689280" y="1459865"/>
                  </a:lnTo>
                  <a:lnTo>
                    <a:pt x="692653" y="1459443"/>
                  </a:lnTo>
                  <a:lnTo>
                    <a:pt x="712222" y="1444393"/>
                  </a:lnTo>
                  <a:lnTo>
                    <a:pt x="711803" y="1439975"/>
                  </a:lnTo>
                  <a:lnTo>
                    <a:pt x="734839" y="1423715"/>
                  </a:lnTo>
                  <a:cubicBezTo>
                    <a:pt x="736279" y="1422631"/>
                    <a:pt x="738439" y="1421909"/>
                    <a:pt x="740238" y="1423354"/>
                  </a:cubicBezTo>
                  <a:lnTo>
                    <a:pt x="740505" y="1423527"/>
                  </a:lnTo>
                  <a:lnTo>
                    <a:pt x="756943" y="1414448"/>
                  </a:lnTo>
                  <a:lnTo>
                    <a:pt x="757328" y="1409838"/>
                  </a:lnTo>
                  <a:cubicBezTo>
                    <a:pt x="764877" y="1404815"/>
                    <a:pt x="772785" y="1399792"/>
                    <a:pt x="780694" y="1394410"/>
                  </a:cubicBezTo>
                  <a:cubicBezTo>
                    <a:pt x="782132" y="1393334"/>
                    <a:pt x="784288" y="1393693"/>
                    <a:pt x="785367" y="1394410"/>
                  </a:cubicBezTo>
                  <a:lnTo>
                    <a:pt x="788974" y="1396757"/>
                  </a:lnTo>
                  <a:lnTo>
                    <a:pt x="804293" y="1388296"/>
                  </a:lnTo>
                  <a:lnTo>
                    <a:pt x="804605" y="1380801"/>
                  </a:lnTo>
                  <a:cubicBezTo>
                    <a:pt x="813621" y="1376464"/>
                    <a:pt x="822638" y="1371767"/>
                    <a:pt x="831294" y="1367431"/>
                  </a:cubicBezTo>
                  <a:cubicBezTo>
                    <a:pt x="832736" y="1366347"/>
                    <a:pt x="834900" y="1366708"/>
                    <a:pt x="836343" y="1367431"/>
                  </a:cubicBezTo>
                  <a:lnTo>
                    <a:pt x="838964" y="1369146"/>
                  </a:lnTo>
                  <a:lnTo>
                    <a:pt x="846533" y="1364966"/>
                  </a:lnTo>
                  <a:lnTo>
                    <a:pt x="856338" y="1360948"/>
                  </a:lnTo>
                  <a:lnTo>
                    <a:pt x="856608" y="1354751"/>
                  </a:lnTo>
                  <a:cubicBezTo>
                    <a:pt x="870931" y="1347950"/>
                    <a:pt x="878004" y="1344102"/>
                    <a:pt x="884718" y="1344102"/>
                  </a:cubicBezTo>
                  <a:lnTo>
                    <a:pt x="892273" y="1346226"/>
                  </a:lnTo>
                  <a:lnTo>
                    <a:pt x="913883" y="1337372"/>
                  </a:lnTo>
                  <a:lnTo>
                    <a:pt x="914153" y="1334289"/>
                  </a:lnTo>
                  <a:cubicBezTo>
                    <a:pt x="918676" y="1332497"/>
                    <a:pt x="924917" y="1329002"/>
                    <a:pt x="931249" y="1326313"/>
                  </a:cubicBezTo>
                  <a:lnTo>
                    <a:pt x="948259" y="1323288"/>
                  </a:lnTo>
                  <a:lnTo>
                    <a:pt x="963056" y="1317226"/>
                  </a:lnTo>
                  <a:lnTo>
                    <a:pt x="975821" y="1312502"/>
                  </a:lnTo>
                  <a:lnTo>
                    <a:pt x="975795" y="1311825"/>
                  </a:lnTo>
                  <a:cubicBezTo>
                    <a:pt x="975795" y="1310384"/>
                    <a:pt x="977237" y="1308223"/>
                    <a:pt x="978678" y="1307863"/>
                  </a:cubicBezTo>
                  <a:cubicBezTo>
                    <a:pt x="996694" y="1301379"/>
                    <a:pt x="1013990" y="1295256"/>
                    <a:pt x="1032006" y="1289133"/>
                  </a:cubicBezTo>
                  <a:lnTo>
                    <a:pt x="1032342" y="1289325"/>
                  </a:lnTo>
                  <a:lnTo>
                    <a:pt x="1028513" y="1293003"/>
                  </a:lnTo>
                  <a:lnTo>
                    <a:pt x="1034510" y="1290784"/>
                  </a:lnTo>
                  <a:lnTo>
                    <a:pt x="1033892" y="1290211"/>
                  </a:lnTo>
                  <a:lnTo>
                    <a:pt x="1034744" y="1290697"/>
                  </a:lnTo>
                  <a:lnTo>
                    <a:pt x="1121317" y="1258661"/>
                  </a:lnTo>
                  <a:cubicBezTo>
                    <a:pt x="1173681" y="1238075"/>
                    <a:pt x="1225116" y="1215261"/>
                    <a:pt x="1274008" y="1186732"/>
                  </a:cubicBezTo>
                  <a:cubicBezTo>
                    <a:pt x="1492624" y="1058938"/>
                    <a:pt x="1565376" y="814510"/>
                    <a:pt x="1553131" y="574401"/>
                  </a:cubicBezTo>
                  <a:lnTo>
                    <a:pt x="1544438" y="463040"/>
                  </a:lnTo>
                  <a:lnTo>
                    <a:pt x="1543439" y="452283"/>
                  </a:lnTo>
                  <a:lnTo>
                    <a:pt x="1543609" y="452413"/>
                  </a:lnTo>
                  <a:lnTo>
                    <a:pt x="1543584" y="452090"/>
                  </a:lnTo>
                  <a:lnTo>
                    <a:pt x="1543439" y="452283"/>
                  </a:lnTo>
                  <a:cubicBezTo>
                    <a:pt x="1543439" y="448312"/>
                    <a:pt x="1542720" y="443981"/>
                    <a:pt x="1542360" y="439649"/>
                  </a:cubicBezTo>
                  <a:lnTo>
                    <a:pt x="1542588" y="439337"/>
                  </a:lnTo>
                  <a:lnTo>
                    <a:pt x="1541020" y="419249"/>
                  </a:lnTo>
                  <a:lnTo>
                    <a:pt x="1540434" y="406211"/>
                  </a:lnTo>
                  <a:lnTo>
                    <a:pt x="1536643" y="390824"/>
                  </a:lnTo>
                  <a:cubicBezTo>
                    <a:pt x="1536507" y="383960"/>
                    <a:pt x="1537142" y="376918"/>
                    <a:pt x="1536960" y="372283"/>
                  </a:cubicBezTo>
                  <a:lnTo>
                    <a:pt x="1538772" y="369260"/>
                  </a:lnTo>
                  <a:lnTo>
                    <a:pt x="1537434" y="339504"/>
                  </a:lnTo>
                  <a:lnTo>
                    <a:pt x="1535272" y="336931"/>
                  </a:lnTo>
                  <a:cubicBezTo>
                    <a:pt x="1532514" y="330845"/>
                    <a:pt x="1533057" y="322791"/>
                    <a:pt x="1533419" y="306861"/>
                  </a:cubicBezTo>
                  <a:lnTo>
                    <a:pt x="1535913" y="305686"/>
                  </a:lnTo>
                  <a:lnTo>
                    <a:pt x="1534729" y="279369"/>
                  </a:lnTo>
                  <a:lnTo>
                    <a:pt x="1532394" y="266309"/>
                  </a:lnTo>
                  <a:cubicBezTo>
                    <a:pt x="1532708" y="260139"/>
                    <a:pt x="1533783" y="253745"/>
                    <a:pt x="1533963" y="248161"/>
                  </a:cubicBezTo>
                  <a:lnTo>
                    <a:pt x="1535380" y="247483"/>
                  </a:lnTo>
                  <a:lnTo>
                    <a:pt x="1537183" y="225100"/>
                  </a:lnTo>
                  <a:lnTo>
                    <a:pt x="1535348" y="223915"/>
                  </a:lnTo>
                  <a:cubicBezTo>
                    <a:pt x="1534271" y="223192"/>
                    <a:pt x="1532835" y="221024"/>
                    <a:pt x="1533194" y="219578"/>
                  </a:cubicBezTo>
                  <a:cubicBezTo>
                    <a:pt x="1534630" y="210182"/>
                    <a:pt x="1536066" y="200786"/>
                    <a:pt x="1537502" y="191390"/>
                  </a:cubicBezTo>
                  <a:lnTo>
                    <a:pt x="1540009" y="190002"/>
                  </a:lnTo>
                  <a:lnTo>
                    <a:pt x="1540525" y="183595"/>
                  </a:lnTo>
                  <a:lnTo>
                    <a:pt x="1544424" y="166909"/>
                  </a:lnTo>
                  <a:lnTo>
                    <a:pt x="1544308" y="166676"/>
                  </a:lnTo>
                  <a:cubicBezTo>
                    <a:pt x="1546105" y="157322"/>
                    <a:pt x="1547542" y="148328"/>
                    <a:pt x="1548620" y="138975"/>
                  </a:cubicBezTo>
                  <a:lnTo>
                    <a:pt x="1551243" y="137724"/>
                  </a:lnTo>
                  <a:lnTo>
                    <a:pt x="1558893" y="104984"/>
                  </a:lnTo>
                  <a:lnTo>
                    <a:pt x="1565651" y="89604"/>
                  </a:lnTo>
                  <a:lnTo>
                    <a:pt x="1567227" y="84797"/>
                  </a:lnTo>
                  <a:lnTo>
                    <a:pt x="1567861" y="84575"/>
                  </a:lnTo>
                  <a:lnTo>
                    <a:pt x="1582303" y="51706"/>
                  </a:lnTo>
                  <a:cubicBezTo>
                    <a:pt x="1587346" y="40187"/>
                    <a:pt x="1593829" y="41267"/>
                    <a:pt x="1588786" y="32267"/>
                  </a:cubicBezTo>
                  <a:cubicBezTo>
                    <a:pt x="1586625" y="28667"/>
                    <a:pt x="1573300" y="21828"/>
                    <a:pt x="1568978" y="20028"/>
                  </a:cubicBezTo>
                  <a:cubicBezTo>
                    <a:pt x="1565376" y="17868"/>
                    <a:pt x="1561414" y="15348"/>
                    <a:pt x="1557453" y="13188"/>
                  </a:cubicBezTo>
                  <a:cubicBezTo>
                    <a:pt x="1550970" y="7069"/>
                    <a:pt x="1548088" y="9948"/>
                    <a:pt x="1548449" y="22548"/>
                  </a:cubicBezTo>
                  <a:cubicBezTo>
                    <a:pt x="1542326" y="27588"/>
                    <a:pt x="1526119" y="69706"/>
                    <a:pt x="1527199" y="66826"/>
                  </a:cubicBezTo>
                  <a:cubicBezTo>
                    <a:pt x="1516755" y="92024"/>
                    <a:pt x="1508831" y="117943"/>
                    <a:pt x="1503069" y="144582"/>
                  </a:cubicBezTo>
                  <a:cubicBezTo>
                    <a:pt x="1490103" y="202179"/>
                    <a:pt x="1488662" y="262296"/>
                    <a:pt x="1490823" y="320973"/>
                  </a:cubicBezTo>
                  <a:cubicBezTo>
                    <a:pt x="1492804" y="372631"/>
                    <a:pt x="1497847" y="424199"/>
                    <a:pt x="1502484" y="475811"/>
                  </a:cubicBezTo>
                  <a:lnTo>
                    <a:pt x="1510343" y="607909"/>
                  </a:lnTo>
                  <a:lnTo>
                    <a:pt x="1511792" y="609349"/>
                  </a:lnTo>
                  <a:lnTo>
                    <a:pt x="1511563" y="628415"/>
                  </a:lnTo>
                  <a:lnTo>
                    <a:pt x="1511712" y="630919"/>
                  </a:lnTo>
                  <a:lnTo>
                    <a:pt x="1511491" y="634442"/>
                  </a:lnTo>
                  <a:lnTo>
                    <a:pt x="1511434" y="639157"/>
                  </a:lnTo>
                  <a:lnTo>
                    <a:pt x="1511186" y="639294"/>
                  </a:lnTo>
                  <a:lnTo>
                    <a:pt x="1509420" y="667396"/>
                  </a:lnTo>
                  <a:lnTo>
                    <a:pt x="1510533" y="668585"/>
                  </a:lnTo>
                  <a:lnTo>
                    <a:pt x="1509811" y="698216"/>
                  </a:lnTo>
                  <a:lnTo>
                    <a:pt x="1507412" y="699358"/>
                  </a:lnTo>
                  <a:lnTo>
                    <a:pt x="1505730" y="726130"/>
                  </a:lnTo>
                  <a:lnTo>
                    <a:pt x="1505788" y="726195"/>
                  </a:lnTo>
                  <a:lnTo>
                    <a:pt x="1505679" y="726945"/>
                  </a:lnTo>
                  <a:lnTo>
                    <a:pt x="1504670" y="743007"/>
                  </a:lnTo>
                  <a:lnTo>
                    <a:pt x="1497330" y="776344"/>
                  </a:lnTo>
                  <a:lnTo>
                    <a:pt x="1497775" y="778493"/>
                  </a:lnTo>
                  <a:lnTo>
                    <a:pt x="1497113" y="777330"/>
                  </a:lnTo>
                  <a:lnTo>
                    <a:pt x="1496167" y="781627"/>
                  </a:lnTo>
                  <a:lnTo>
                    <a:pt x="1498315" y="781099"/>
                  </a:lnTo>
                  <a:lnTo>
                    <a:pt x="1497775" y="778493"/>
                  </a:lnTo>
                  <a:lnTo>
                    <a:pt x="1498719" y="780150"/>
                  </a:lnTo>
                  <a:cubicBezTo>
                    <a:pt x="1497281" y="789183"/>
                    <a:pt x="1495484" y="798578"/>
                    <a:pt x="1493686" y="807611"/>
                  </a:cubicBezTo>
                  <a:lnTo>
                    <a:pt x="1490175" y="808847"/>
                  </a:lnTo>
                  <a:lnTo>
                    <a:pt x="1484857" y="833001"/>
                  </a:lnTo>
                  <a:lnTo>
                    <a:pt x="1485050" y="834148"/>
                  </a:lnTo>
                  <a:lnTo>
                    <a:pt x="1484737" y="833544"/>
                  </a:lnTo>
                  <a:lnTo>
                    <a:pt x="1483727" y="838135"/>
                  </a:lnTo>
                  <a:lnTo>
                    <a:pt x="1485647" y="837681"/>
                  </a:lnTo>
                  <a:lnTo>
                    <a:pt x="1485050" y="834148"/>
                  </a:lnTo>
                  <a:lnTo>
                    <a:pt x="1486368" y="836688"/>
                  </a:lnTo>
                  <a:cubicBezTo>
                    <a:pt x="1483844" y="844990"/>
                    <a:pt x="1480599" y="853291"/>
                    <a:pt x="1478075" y="861592"/>
                  </a:cubicBezTo>
                  <a:lnTo>
                    <a:pt x="1476845" y="862023"/>
                  </a:lnTo>
                  <a:lnTo>
                    <a:pt x="1465425" y="892331"/>
                  </a:lnTo>
                  <a:lnTo>
                    <a:pt x="1465731" y="892964"/>
                  </a:lnTo>
                  <a:lnTo>
                    <a:pt x="1460802" y="904600"/>
                  </a:lnTo>
                  <a:lnTo>
                    <a:pt x="1454852" y="920390"/>
                  </a:lnTo>
                  <a:cubicBezTo>
                    <a:pt x="1444847" y="942652"/>
                    <a:pt x="1433448" y="964209"/>
                    <a:pt x="1420600" y="984879"/>
                  </a:cubicBezTo>
                  <a:lnTo>
                    <a:pt x="1417622" y="988982"/>
                  </a:lnTo>
                  <a:lnTo>
                    <a:pt x="1418327" y="991665"/>
                  </a:lnTo>
                  <a:cubicBezTo>
                    <a:pt x="1412936" y="998870"/>
                    <a:pt x="1408265" y="1006075"/>
                    <a:pt x="1402875" y="1013280"/>
                  </a:cubicBezTo>
                  <a:lnTo>
                    <a:pt x="1400538" y="1013707"/>
                  </a:lnTo>
                  <a:lnTo>
                    <a:pt x="1402830" y="1013145"/>
                  </a:lnTo>
                  <a:lnTo>
                    <a:pt x="1402219" y="1010201"/>
                  </a:lnTo>
                  <a:lnTo>
                    <a:pt x="1399542" y="1013890"/>
                  </a:lnTo>
                  <a:lnTo>
                    <a:pt x="1400538" y="1013707"/>
                  </a:lnTo>
                  <a:lnTo>
                    <a:pt x="1399487" y="1013965"/>
                  </a:lnTo>
                  <a:lnTo>
                    <a:pt x="1384166" y="1035072"/>
                  </a:lnTo>
                  <a:lnTo>
                    <a:pt x="1384270" y="1036168"/>
                  </a:lnTo>
                  <a:lnTo>
                    <a:pt x="1380033" y="1040765"/>
                  </a:lnTo>
                  <a:lnTo>
                    <a:pt x="1377649" y="1044049"/>
                  </a:lnTo>
                  <a:lnTo>
                    <a:pt x="1367685" y="1054161"/>
                  </a:lnTo>
                  <a:lnTo>
                    <a:pt x="1366661" y="1055273"/>
                  </a:lnTo>
                  <a:lnTo>
                    <a:pt x="1366594" y="1055269"/>
                  </a:lnTo>
                  <a:lnTo>
                    <a:pt x="1325657" y="1096816"/>
                  </a:lnTo>
                  <a:cubicBezTo>
                    <a:pt x="1306782" y="1113217"/>
                    <a:pt x="1286343" y="1128370"/>
                    <a:pt x="1264283" y="1142094"/>
                  </a:cubicBezTo>
                  <a:cubicBezTo>
                    <a:pt x="1216742" y="1171433"/>
                    <a:pt x="1165870" y="1193662"/>
                    <a:pt x="1113917" y="1213371"/>
                  </a:cubicBezTo>
                  <a:lnTo>
                    <a:pt x="1029889" y="1243455"/>
                  </a:lnTo>
                  <a:lnTo>
                    <a:pt x="1029627" y="1243874"/>
                  </a:lnTo>
                  <a:lnTo>
                    <a:pt x="997836" y="1254931"/>
                  </a:lnTo>
                  <a:lnTo>
                    <a:pt x="957068" y="1269528"/>
                  </a:lnTo>
                  <a:cubicBezTo>
                    <a:pt x="843258" y="1311286"/>
                    <a:pt x="730888" y="1364563"/>
                    <a:pt x="639768" y="1445560"/>
                  </a:cubicBezTo>
                  <a:cubicBezTo>
                    <a:pt x="537843" y="1535915"/>
                    <a:pt x="483819" y="1654710"/>
                    <a:pt x="462929" y="1787543"/>
                  </a:cubicBezTo>
                  <a:cubicBezTo>
                    <a:pt x="447083" y="1888698"/>
                    <a:pt x="458247" y="1985894"/>
                    <a:pt x="466531" y="2086689"/>
                  </a:cubicBezTo>
                  <a:cubicBezTo>
                    <a:pt x="470887" y="2140450"/>
                    <a:pt x="471197" y="2193101"/>
                    <a:pt x="467277" y="2244745"/>
                  </a:cubicBezTo>
                  <a:lnTo>
                    <a:pt x="459023" y="2295685"/>
                  </a:lnTo>
                  <a:lnTo>
                    <a:pt x="459616" y="2296339"/>
                  </a:lnTo>
                  <a:cubicBezTo>
                    <a:pt x="458535" y="2307502"/>
                    <a:pt x="457454" y="2318665"/>
                    <a:pt x="456733" y="2329828"/>
                  </a:cubicBezTo>
                  <a:lnTo>
                    <a:pt x="453191" y="2331681"/>
                  </a:lnTo>
                  <a:lnTo>
                    <a:pt x="448854" y="2358446"/>
                  </a:lnTo>
                  <a:lnTo>
                    <a:pt x="450764" y="2359696"/>
                  </a:lnTo>
                  <a:lnTo>
                    <a:pt x="451415" y="2362742"/>
                  </a:lnTo>
                  <a:lnTo>
                    <a:pt x="449058" y="2359067"/>
                  </a:lnTo>
                  <a:lnTo>
                    <a:pt x="448722" y="2359259"/>
                  </a:lnTo>
                  <a:lnTo>
                    <a:pt x="447430" y="2367237"/>
                  </a:lnTo>
                  <a:lnTo>
                    <a:pt x="452156" y="2366212"/>
                  </a:lnTo>
                  <a:lnTo>
                    <a:pt x="451415" y="2362742"/>
                  </a:lnTo>
                  <a:lnTo>
                    <a:pt x="452919" y="2365088"/>
                  </a:lnTo>
                  <a:cubicBezTo>
                    <a:pt x="450764" y="2375514"/>
                    <a:pt x="448968" y="2386298"/>
                    <a:pt x="446813" y="2396724"/>
                  </a:cubicBezTo>
                  <a:lnTo>
                    <a:pt x="442056" y="2398629"/>
                  </a:lnTo>
                  <a:lnTo>
                    <a:pt x="435819" y="2418362"/>
                  </a:lnTo>
                  <a:lnTo>
                    <a:pt x="438047" y="2419810"/>
                  </a:lnTo>
                  <a:lnTo>
                    <a:pt x="438661" y="2422687"/>
                  </a:lnTo>
                  <a:lnTo>
                    <a:pt x="436607" y="2419313"/>
                  </a:lnTo>
                  <a:lnTo>
                    <a:pt x="435302" y="2419998"/>
                  </a:lnTo>
                  <a:lnTo>
                    <a:pt x="432876" y="2427675"/>
                  </a:lnTo>
                  <a:lnTo>
                    <a:pt x="433005" y="2427759"/>
                  </a:lnTo>
                  <a:cubicBezTo>
                    <a:pt x="435526" y="2429565"/>
                    <a:pt x="438137" y="2428391"/>
                    <a:pt x="439443" y="2426359"/>
                  </a:cubicBezTo>
                  <a:lnTo>
                    <a:pt x="438661" y="2422687"/>
                  </a:lnTo>
                  <a:lnTo>
                    <a:pt x="440208" y="2425230"/>
                  </a:lnTo>
                  <a:lnTo>
                    <a:pt x="432645" y="2457025"/>
                  </a:lnTo>
                  <a:cubicBezTo>
                    <a:pt x="431925" y="2460277"/>
                    <a:pt x="427963" y="2461361"/>
                    <a:pt x="425082" y="2459916"/>
                  </a:cubicBezTo>
                  <a:lnTo>
                    <a:pt x="423095" y="2458623"/>
                  </a:lnTo>
                  <a:lnTo>
                    <a:pt x="415537" y="2482539"/>
                  </a:lnTo>
                  <a:lnTo>
                    <a:pt x="415835" y="2482733"/>
                  </a:lnTo>
                  <a:lnTo>
                    <a:pt x="416356" y="2485246"/>
                  </a:lnTo>
                  <a:lnTo>
                    <a:pt x="415328" y="2483198"/>
                  </a:lnTo>
                  <a:lnTo>
                    <a:pt x="413026" y="2490483"/>
                  </a:lnTo>
                  <a:lnTo>
                    <a:pt x="417228" y="2489451"/>
                  </a:lnTo>
                  <a:lnTo>
                    <a:pt x="416356" y="2485246"/>
                  </a:lnTo>
                  <a:lnTo>
                    <a:pt x="417991" y="2488504"/>
                  </a:lnTo>
                  <a:cubicBezTo>
                    <a:pt x="414398" y="2497882"/>
                    <a:pt x="410804" y="2507620"/>
                    <a:pt x="406851" y="2517358"/>
                  </a:cubicBezTo>
                  <a:lnTo>
                    <a:pt x="399891" y="2519803"/>
                  </a:lnTo>
                  <a:lnTo>
                    <a:pt x="388393" y="2544144"/>
                  </a:lnTo>
                  <a:lnTo>
                    <a:pt x="390434" y="2545464"/>
                  </a:lnTo>
                  <a:lnTo>
                    <a:pt x="391052" y="2548473"/>
                  </a:lnTo>
                  <a:lnTo>
                    <a:pt x="389760" y="2545464"/>
                  </a:lnTo>
                  <a:lnTo>
                    <a:pt x="387243" y="2546576"/>
                  </a:lnTo>
                  <a:lnTo>
                    <a:pt x="384137" y="2553152"/>
                  </a:lnTo>
                  <a:lnTo>
                    <a:pt x="385042" y="2553739"/>
                  </a:lnTo>
                  <a:cubicBezTo>
                    <a:pt x="387738" y="2555358"/>
                    <a:pt x="390434" y="2554099"/>
                    <a:pt x="391782" y="2552030"/>
                  </a:cubicBezTo>
                  <a:lnTo>
                    <a:pt x="391052" y="2548473"/>
                  </a:lnTo>
                  <a:lnTo>
                    <a:pt x="392231" y="2551221"/>
                  </a:lnTo>
                  <a:cubicBezTo>
                    <a:pt x="388277" y="2560215"/>
                    <a:pt x="383964" y="2569569"/>
                    <a:pt x="380010" y="2578923"/>
                  </a:cubicBezTo>
                  <a:cubicBezTo>
                    <a:pt x="378573" y="2581801"/>
                    <a:pt x="375338" y="2583599"/>
                    <a:pt x="372462" y="2581801"/>
                  </a:cubicBezTo>
                  <a:lnTo>
                    <a:pt x="371039" y="2580878"/>
                  </a:lnTo>
                  <a:lnTo>
                    <a:pt x="353354" y="2618315"/>
                  </a:lnTo>
                  <a:lnTo>
                    <a:pt x="349840" y="2615864"/>
                  </a:lnTo>
                  <a:cubicBezTo>
                    <a:pt x="347139" y="2614244"/>
                    <a:pt x="344437" y="2615504"/>
                    <a:pt x="343132" y="2617529"/>
                  </a:cubicBezTo>
                  <a:lnTo>
                    <a:pt x="343676" y="2619573"/>
                  </a:lnTo>
                  <a:lnTo>
                    <a:pt x="342997" y="2617304"/>
                  </a:lnTo>
                  <a:lnTo>
                    <a:pt x="363916" y="2576257"/>
                  </a:lnTo>
                  <a:lnTo>
                    <a:pt x="83910" y="2394610"/>
                  </a:lnTo>
                  <a:lnTo>
                    <a:pt x="52143" y="2429548"/>
                  </a:lnTo>
                  <a:cubicBezTo>
                    <a:pt x="50706" y="2431708"/>
                    <a:pt x="47471" y="2432787"/>
                    <a:pt x="45315" y="2430988"/>
                  </a:cubicBezTo>
                  <a:cubicBezTo>
                    <a:pt x="30938" y="2420550"/>
                    <a:pt x="16562" y="2410473"/>
                    <a:pt x="2185" y="2400035"/>
                  </a:cubicBezTo>
                  <a:cubicBezTo>
                    <a:pt x="29" y="2398596"/>
                    <a:pt x="-690" y="2395356"/>
                    <a:pt x="748" y="2393197"/>
                  </a:cubicBezTo>
                  <a:cubicBezTo>
                    <a:pt x="88624" y="2272806"/>
                    <a:pt x="196110" y="2180353"/>
                    <a:pt x="322600" y="2112954"/>
                  </a:cubicBezTo>
                  <a:lnTo>
                    <a:pt x="452617" y="2055039"/>
                  </a:lnTo>
                  <a:lnTo>
                    <a:pt x="446002" y="1980494"/>
                  </a:lnTo>
                  <a:cubicBezTo>
                    <a:pt x="429435" y="1786103"/>
                    <a:pt x="479137" y="1579113"/>
                    <a:pt x="626802" y="1444480"/>
                  </a:cubicBezTo>
                  <a:cubicBezTo>
                    <a:pt x="710359" y="1367983"/>
                    <a:pt x="807422" y="1321815"/>
                    <a:pt x="908041" y="1282397"/>
                  </a:cubicBezTo>
                  <a:lnTo>
                    <a:pt x="972017" y="1258457"/>
                  </a:lnTo>
                  <a:lnTo>
                    <a:pt x="971736" y="1258269"/>
                  </a:lnTo>
                  <a:cubicBezTo>
                    <a:pt x="954837" y="1067178"/>
                    <a:pt x="953398" y="881124"/>
                    <a:pt x="1073854" y="721342"/>
                  </a:cubicBezTo>
                  <a:cubicBezTo>
                    <a:pt x="1153140" y="616349"/>
                    <a:pt x="1258921" y="549009"/>
                    <a:pt x="1374663" y="497912"/>
                  </a:cubicBezTo>
                  <a:lnTo>
                    <a:pt x="1490999" y="452268"/>
                  </a:lnTo>
                  <a:lnTo>
                    <a:pt x="1489861" y="436877"/>
                  </a:lnTo>
                  <a:cubicBezTo>
                    <a:pt x="1477317" y="287270"/>
                    <a:pt x="1469484" y="138372"/>
                    <a:pt x="1549169" y="2029"/>
                  </a:cubicBezTo>
                  <a:cubicBezTo>
                    <a:pt x="1550249" y="-131"/>
                    <a:pt x="1553491" y="-491"/>
                    <a:pt x="1555652" y="589"/>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9" name="Freeform 8">
              <a:extLst>
                <a:ext uri="{FF2B5EF4-FFF2-40B4-BE49-F238E27FC236}">
                  <a16:creationId xmlns:a16="http://schemas.microsoft.com/office/drawing/2014/main" id="{75CC7893-C7D2-7948-A90A-B48BDF526A0F}"/>
                </a:ext>
              </a:extLst>
            </p:cNvPr>
            <p:cNvSpPr>
              <a:spLocks noChangeArrowheads="1"/>
            </p:cNvSpPr>
            <p:nvPr/>
          </p:nvSpPr>
          <p:spPr bwMode="auto">
            <a:xfrm>
              <a:off x="695121" y="4130475"/>
              <a:ext cx="1341455" cy="2178209"/>
            </a:xfrm>
            <a:custGeom>
              <a:avLst/>
              <a:gdLst>
                <a:gd name="connsiteX0" fmla="*/ 441877 w 1413936"/>
                <a:gd name="connsiteY0" fmla="*/ 2155464 h 2297895"/>
                <a:gd name="connsiteX1" fmla="*/ 442450 w 1413936"/>
                <a:gd name="connsiteY1" fmla="*/ 2160275 h 2297895"/>
                <a:gd name="connsiteX2" fmla="*/ 439999 w 1413936"/>
                <a:gd name="connsiteY2" fmla="*/ 2160911 h 2297895"/>
                <a:gd name="connsiteX3" fmla="*/ 438555 w 1413936"/>
                <a:gd name="connsiteY3" fmla="*/ 2156937 h 2297895"/>
                <a:gd name="connsiteX4" fmla="*/ 446498 w 1413936"/>
                <a:gd name="connsiteY4" fmla="*/ 2143930 h 2297895"/>
                <a:gd name="connsiteX5" fmla="*/ 451140 w 1413936"/>
                <a:gd name="connsiteY5" fmla="*/ 2151357 h 2297895"/>
                <a:gd name="connsiteX6" fmla="*/ 441877 w 1413936"/>
                <a:gd name="connsiteY6" fmla="*/ 2155464 h 2297895"/>
                <a:gd name="connsiteX7" fmla="*/ 440721 w 1413936"/>
                <a:gd name="connsiteY7" fmla="*/ 2145737 h 2297895"/>
                <a:gd name="connsiteX8" fmla="*/ 446498 w 1413936"/>
                <a:gd name="connsiteY8" fmla="*/ 2143930 h 2297895"/>
                <a:gd name="connsiteX9" fmla="*/ 505711 w 1413936"/>
                <a:gd name="connsiteY9" fmla="*/ 2132369 h 2297895"/>
                <a:gd name="connsiteX10" fmla="*/ 531707 w 1413936"/>
                <a:gd name="connsiteY10" fmla="*/ 2152601 h 2297895"/>
                <a:gd name="connsiteX11" fmla="*/ 529541 w 1413936"/>
                <a:gd name="connsiteY11" fmla="*/ 2162356 h 2297895"/>
                <a:gd name="connsiteX12" fmla="*/ 454802 w 1413936"/>
                <a:gd name="connsiteY12" fmla="*/ 2180059 h 2297895"/>
                <a:gd name="connsiteX13" fmla="*/ 448303 w 1413936"/>
                <a:gd name="connsiteY13" fmla="*/ 2176808 h 2297895"/>
                <a:gd name="connsiteX14" fmla="*/ 442617 w 1413936"/>
                <a:gd name="connsiteY14" fmla="*/ 2161679 h 2297895"/>
                <a:gd name="connsiteX15" fmla="*/ 442450 w 1413936"/>
                <a:gd name="connsiteY15" fmla="*/ 2160275 h 2297895"/>
                <a:gd name="connsiteX16" fmla="*/ 454722 w 1413936"/>
                <a:gd name="connsiteY16" fmla="*/ 2157088 h 2297895"/>
                <a:gd name="connsiteX17" fmla="*/ 454938 w 1413936"/>
                <a:gd name="connsiteY17" fmla="*/ 2157433 h 2297895"/>
                <a:gd name="connsiteX18" fmla="*/ 457879 w 1413936"/>
                <a:gd name="connsiteY18" fmla="*/ 2166641 h 2297895"/>
                <a:gd name="connsiteX19" fmla="*/ 452636 w 1413936"/>
                <a:gd name="connsiteY19" fmla="*/ 2167776 h 2297895"/>
                <a:gd name="connsiteX20" fmla="*/ 459857 w 1413936"/>
                <a:gd name="connsiteY20" fmla="*/ 2172834 h 2297895"/>
                <a:gd name="connsiteX21" fmla="*/ 457879 w 1413936"/>
                <a:gd name="connsiteY21" fmla="*/ 2166641 h 2297895"/>
                <a:gd name="connsiteX22" fmla="*/ 517906 w 1413936"/>
                <a:gd name="connsiteY22" fmla="*/ 2153645 h 2297895"/>
                <a:gd name="connsiteX23" fmla="*/ 525570 w 1413936"/>
                <a:gd name="connsiteY23" fmla="*/ 2161634 h 2297895"/>
                <a:gd name="connsiteX24" fmla="*/ 527736 w 1413936"/>
                <a:gd name="connsiteY24" fmla="*/ 2151517 h 2297895"/>
                <a:gd name="connsiteX25" fmla="*/ 517906 w 1413936"/>
                <a:gd name="connsiteY25" fmla="*/ 2153645 h 2297895"/>
                <a:gd name="connsiteX26" fmla="*/ 516904 w 1413936"/>
                <a:gd name="connsiteY26" fmla="*/ 2152601 h 2297895"/>
                <a:gd name="connsiteX27" fmla="*/ 497046 w 1413936"/>
                <a:gd name="connsiteY27" fmla="*/ 2146098 h 2297895"/>
                <a:gd name="connsiteX28" fmla="*/ 454722 w 1413936"/>
                <a:gd name="connsiteY28" fmla="*/ 2157088 h 2297895"/>
                <a:gd name="connsiteX29" fmla="*/ 451140 w 1413936"/>
                <a:gd name="connsiteY29" fmla="*/ 2151357 h 2297895"/>
                <a:gd name="connsiteX30" fmla="*/ 471456 w 1413936"/>
                <a:gd name="connsiteY30" fmla="*/ 2142350 h 2297895"/>
                <a:gd name="connsiteX31" fmla="*/ 505711 w 1413936"/>
                <a:gd name="connsiteY31" fmla="*/ 2132369 h 2297895"/>
                <a:gd name="connsiteX32" fmla="*/ 1268475 w 1413936"/>
                <a:gd name="connsiteY32" fmla="*/ 1809394 h 2297895"/>
                <a:gd name="connsiteX33" fmla="*/ 1276088 w 1413936"/>
                <a:gd name="connsiteY33" fmla="*/ 1818095 h 2297895"/>
                <a:gd name="connsiteX34" fmla="*/ 1234396 w 1413936"/>
                <a:gd name="connsiteY34" fmla="*/ 1861962 h 2297895"/>
                <a:gd name="connsiteX35" fmla="*/ 1184002 w 1413936"/>
                <a:gd name="connsiteY35" fmla="*/ 1908005 h 2297895"/>
                <a:gd name="connsiteX36" fmla="*/ 1177839 w 1413936"/>
                <a:gd name="connsiteY36" fmla="*/ 1902567 h 2297895"/>
                <a:gd name="connsiteX37" fmla="*/ 1221707 w 1413936"/>
                <a:gd name="connsiteY37" fmla="*/ 1854349 h 2297895"/>
                <a:gd name="connsiteX38" fmla="*/ 1268475 w 1413936"/>
                <a:gd name="connsiteY38" fmla="*/ 1809394 h 2297895"/>
                <a:gd name="connsiteX39" fmla="*/ 475282 w 1413936"/>
                <a:gd name="connsiteY39" fmla="*/ 1771413 h 2297895"/>
                <a:gd name="connsiteX40" fmla="*/ 549606 w 1413936"/>
                <a:gd name="connsiteY40" fmla="*/ 1897089 h 2297895"/>
                <a:gd name="connsiteX41" fmla="*/ 545998 w 1413936"/>
                <a:gd name="connsiteY41" fmla="*/ 1899595 h 2297895"/>
                <a:gd name="connsiteX42" fmla="*/ 472035 w 1413936"/>
                <a:gd name="connsiteY42" fmla="*/ 1773204 h 2297895"/>
                <a:gd name="connsiteX43" fmla="*/ 475282 w 1413936"/>
                <a:gd name="connsiteY43" fmla="*/ 1771413 h 2297895"/>
                <a:gd name="connsiteX44" fmla="*/ 545699 w 1413936"/>
                <a:gd name="connsiteY44" fmla="*/ 1721302 h 2297895"/>
                <a:gd name="connsiteX45" fmla="*/ 549579 w 1413936"/>
                <a:gd name="connsiteY45" fmla="*/ 1721708 h 2297895"/>
                <a:gd name="connsiteX46" fmla="*/ 600470 w 1413936"/>
                <a:gd name="connsiteY46" fmla="*/ 1806525 h 2297895"/>
                <a:gd name="connsiteX47" fmla="*/ 618156 w 1413936"/>
                <a:gd name="connsiteY47" fmla="*/ 1866438 h 2297895"/>
                <a:gd name="connsiteX48" fmla="*/ 517096 w 1413936"/>
                <a:gd name="connsiteY48" fmla="*/ 1922020 h 2297895"/>
                <a:gd name="connsiteX49" fmla="*/ 512765 w 1413936"/>
                <a:gd name="connsiteY49" fmla="*/ 1919133 h 2297895"/>
                <a:gd name="connsiteX50" fmla="*/ 427946 w 1413936"/>
                <a:gd name="connsiteY50" fmla="*/ 1781621 h 2297895"/>
                <a:gd name="connsiteX51" fmla="*/ 431916 w 1413936"/>
                <a:gd name="connsiteY51" fmla="*/ 1779095 h 2297895"/>
                <a:gd name="connsiteX52" fmla="*/ 482807 w 1413936"/>
                <a:gd name="connsiteY52" fmla="*/ 1850918 h 2297895"/>
                <a:gd name="connsiteX53" fmla="*/ 509516 w 1413936"/>
                <a:gd name="connsiteY53" fmla="*/ 1893146 h 2297895"/>
                <a:gd name="connsiteX54" fmla="*/ 537308 w 1413936"/>
                <a:gd name="connsiteY54" fmla="*/ 1909388 h 2297895"/>
                <a:gd name="connsiteX55" fmla="*/ 560768 w 1413936"/>
                <a:gd name="connsiteY55" fmla="*/ 1900365 h 2297895"/>
                <a:gd name="connsiteX56" fmla="*/ 569425 w 1413936"/>
                <a:gd name="connsiteY56" fmla="*/ 1896027 h 2297895"/>
                <a:gd name="connsiteX57" fmla="*/ 531058 w 1413936"/>
                <a:gd name="connsiteY57" fmla="*/ 1836528 h 2297895"/>
                <a:gd name="connsiteX58" fmla="*/ 498150 w 1413936"/>
                <a:gd name="connsiteY58" fmla="*/ 1770749 h 2297895"/>
                <a:gd name="connsiteX59" fmla="*/ 501742 w 1413936"/>
                <a:gd name="connsiteY59" fmla="*/ 1768957 h 2297895"/>
                <a:gd name="connsiteX60" fmla="*/ 541878 w 1413936"/>
                <a:gd name="connsiteY60" fmla="*/ 1830524 h 2297895"/>
                <a:gd name="connsiteX61" fmla="*/ 573948 w 1413936"/>
                <a:gd name="connsiteY61" fmla="*/ 1893760 h 2297895"/>
                <a:gd name="connsiteX62" fmla="*/ 580935 w 1413936"/>
                <a:gd name="connsiteY62" fmla="*/ 1890259 h 2297895"/>
                <a:gd name="connsiteX63" fmla="*/ 592355 w 1413936"/>
                <a:gd name="connsiteY63" fmla="*/ 1881658 h 2297895"/>
                <a:gd name="connsiteX64" fmla="*/ 572156 w 1413936"/>
                <a:gd name="connsiteY64" fmla="*/ 1856596 h 2297895"/>
                <a:gd name="connsiteX65" fmla="*/ 518798 w 1413936"/>
                <a:gd name="connsiteY65" fmla="*/ 1747168 h 2297895"/>
                <a:gd name="connsiteX66" fmla="*/ 524224 w 1413936"/>
                <a:gd name="connsiteY66" fmla="*/ 1744647 h 2297895"/>
                <a:gd name="connsiteX67" fmla="*/ 566544 w 1413936"/>
                <a:gd name="connsiteY67" fmla="*/ 1818826 h 2297895"/>
                <a:gd name="connsiteX68" fmla="*/ 585986 w 1413936"/>
                <a:gd name="connsiteY68" fmla="*/ 1850604 h 2297895"/>
                <a:gd name="connsiteX69" fmla="*/ 598399 w 1413936"/>
                <a:gd name="connsiteY69" fmla="*/ 1877106 h 2297895"/>
                <a:gd name="connsiteX70" fmla="*/ 598666 w 1413936"/>
                <a:gd name="connsiteY70" fmla="*/ 1876905 h 2297895"/>
                <a:gd name="connsiteX71" fmla="*/ 590364 w 1413936"/>
                <a:gd name="connsiteY71" fmla="*/ 1811217 h 2297895"/>
                <a:gd name="connsiteX72" fmla="*/ 544526 w 1413936"/>
                <a:gd name="connsiteY72" fmla="*/ 1724956 h 2297895"/>
                <a:gd name="connsiteX73" fmla="*/ 545699 w 1413936"/>
                <a:gd name="connsiteY73" fmla="*/ 1721302 h 2297895"/>
                <a:gd name="connsiteX74" fmla="*/ 928721 w 1413936"/>
                <a:gd name="connsiteY74" fmla="*/ 1679341 h 2297895"/>
                <a:gd name="connsiteX75" fmla="*/ 933418 w 1413936"/>
                <a:gd name="connsiteY75" fmla="*/ 1683645 h 2297895"/>
                <a:gd name="connsiteX76" fmla="*/ 780953 w 1413936"/>
                <a:gd name="connsiteY76" fmla="*/ 1762555 h 2297895"/>
                <a:gd name="connsiteX77" fmla="*/ 780592 w 1413936"/>
                <a:gd name="connsiteY77" fmla="*/ 1756816 h 2297895"/>
                <a:gd name="connsiteX78" fmla="*/ 865495 w 1413936"/>
                <a:gd name="connsiteY78" fmla="*/ 1727046 h 2297895"/>
                <a:gd name="connsiteX79" fmla="*/ 928721 w 1413936"/>
                <a:gd name="connsiteY79" fmla="*/ 1679341 h 2297895"/>
                <a:gd name="connsiteX80" fmla="*/ 925074 w 1413936"/>
                <a:gd name="connsiteY80" fmla="*/ 1636492 h 2297895"/>
                <a:gd name="connsiteX81" fmla="*/ 928665 w 1413936"/>
                <a:gd name="connsiteY81" fmla="*/ 1640478 h 2297895"/>
                <a:gd name="connsiteX82" fmla="*/ 762393 w 1413936"/>
                <a:gd name="connsiteY82" fmla="*/ 1720907 h 2297895"/>
                <a:gd name="connsiteX83" fmla="*/ 762393 w 1413936"/>
                <a:gd name="connsiteY83" fmla="*/ 1717284 h 2297895"/>
                <a:gd name="connsiteX84" fmla="*/ 854327 w 1413936"/>
                <a:gd name="connsiteY84" fmla="*/ 1685040 h 2297895"/>
                <a:gd name="connsiteX85" fmla="*/ 925074 w 1413936"/>
                <a:gd name="connsiteY85" fmla="*/ 1636492 h 2297895"/>
                <a:gd name="connsiteX86" fmla="*/ 881134 w 1413936"/>
                <a:gd name="connsiteY86" fmla="*/ 1605467 h 2297895"/>
                <a:gd name="connsiteX87" fmla="*/ 882982 w 1413936"/>
                <a:gd name="connsiteY87" fmla="*/ 1609815 h 2297895"/>
                <a:gd name="connsiteX88" fmla="*/ 738443 w 1413936"/>
                <a:gd name="connsiteY88" fmla="*/ 1689882 h 2297895"/>
                <a:gd name="connsiteX89" fmla="*/ 737722 w 1413936"/>
                <a:gd name="connsiteY89" fmla="*/ 1685534 h 2297895"/>
                <a:gd name="connsiteX90" fmla="*/ 822066 w 1413936"/>
                <a:gd name="connsiteY90" fmla="*/ 1659449 h 2297895"/>
                <a:gd name="connsiteX91" fmla="*/ 876854 w 1413936"/>
                <a:gd name="connsiteY91" fmla="*/ 1606553 h 2297895"/>
                <a:gd name="connsiteX92" fmla="*/ 881134 w 1413936"/>
                <a:gd name="connsiteY92" fmla="*/ 1605467 h 2297895"/>
                <a:gd name="connsiteX93" fmla="*/ 871949 w 1413936"/>
                <a:gd name="connsiteY93" fmla="*/ 1538336 h 2297895"/>
                <a:gd name="connsiteX94" fmla="*/ 798517 w 1413936"/>
                <a:gd name="connsiteY94" fmla="*/ 1603780 h 2297895"/>
                <a:gd name="connsiteX95" fmla="*/ 699193 w 1413936"/>
                <a:gd name="connsiteY95" fmla="*/ 1659540 h 2297895"/>
                <a:gd name="connsiteX96" fmla="*/ 488670 w 1413936"/>
                <a:gd name="connsiteY96" fmla="*/ 1739465 h 2297895"/>
                <a:gd name="connsiteX97" fmla="*/ 386332 w 1413936"/>
                <a:gd name="connsiteY97" fmla="*/ 1790229 h 2297895"/>
                <a:gd name="connsiteX98" fmla="*/ 326537 w 1413936"/>
                <a:gd name="connsiteY98" fmla="*/ 1821566 h 2297895"/>
                <a:gd name="connsiteX99" fmla="*/ 353327 w 1413936"/>
                <a:gd name="connsiteY99" fmla="*/ 1861872 h 2297895"/>
                <a:gd name="connsiteX100" fmla="*/ 376022 w 1413936"/>
                <a:gd name="connsiteY100" fmla="*/ 1906506 h 2297895"/>
                <a:gd name="connsiteX101" fmla="*/ 373877 w 1413936"/>
                <a:gd name="connsiteY101" fmla="*/ 1929114 h 2297895"/>
                <a:gd name="connsiteX102" fmla="*/ 362083 w 1413936"/>
                <a:gd name="connsiteY102" fmla="*/ 1937727 h 2297895"/>
                <a:gd name="connsiteX103" fmla="*/ 356008 w 1413936"/>
                <a:gd name="connsiteY103" fmla="*/ 1992632 h 2297895"/>
                <a:gd name="connsiteX104" fmla="*/ 354712 w 1413936"/>
                <a:gd name="connsiteY104" fmla="*/ 1997342 h 2297895"/>
                <a:gd name="connsiteX105" fmla="*/ 350180 w 1413936"/>
                <a:gd name="connsiteY105" fmla="*/ 1996960 h 2297895"/>
                <a:gd name="connsiteX106" fmla="*/ 316774 w 1413936"/>
                <a:gd name="connsiteY106" fmla="*/ 2018255 h 2297895"/>
                <a:gd name="connsiteX107" fmla="*/ 259332 w 1413936"/>
                <a:gd name="connsiteY107" fmla="*/ 2129513 h 2297895"/>
                <a:gd name="connsiteX108" fmla="*/ 306478 w 1413936"/>
                <a:gd name="connsiteY108" fmla="*/ 2227464 h 2297895"/>
                <a:gd name="connsiteX109" fmla="*/ 372338 w 1413936"/>
                <a:gd name="connsiteY109" fmla="*/ 2285082 h 2297895"/>
                <a:gd name="connsiteX110" fmla="*/ 421643 w 1413936"/>
                <a:gd name="connsiteY110" fmla="*/ 2271757 h 2297895"/>
                <a:gd name="connsiteX111" fmla="*/ 553724 w 1413936"/>
                <a:gd name="connsiteY111" fmla="*/ 2236826 h 2297895"/>
                <a:gd name="connsiteX112" fmla="*/ 784414 w 1413936"/>
                <a:gd name="connsiteY112" fmla="*/ 2176328 h 2297895"/>
                <a:gd name="connsiteX113" fmla="*/ 914290 w 1413936"/>
                <a:gd name="connsiteY113" fmla="*/ 2145763 h 2297895"/>
                <a:gd name="connsiteX114" fmla="*/ 1037680 w 1413936"/>
                <a:gd name="connsiteY114" fmla="*/ 2109111 h 2297895"/>
                <a:gd name="connsiteX115" fmla="*/ 1010406 w 1413936"/>
                <a:gd name="connsiteY115" fmla="*/ 2067696 h 2297895"/>
                <a:gd name="connsiteX116" fmla="*/ 986222 w 1413936"/>
                <a:gd name="connsiteY116" fmla="*/ 2019187 h 2297895"/>
                <a:gd name="connsiteX117" fmla="*/ 992302 w 1413936"/>
                <a:gd name="connsiteY117" fmla="*/ 2014875 h 2297895"/>
                <a:gd name="connsiteX118" fmla="*/ 1022386 w 1413936"/>
                <a:gd name="connsiteY118" fmla="*/ 2059971 h 2297895"/>
                <a:gd name="connsiteX119" fmla="*/ 1045941 w 1413936"/>
                <a:gd name="connsiteY119" fmla="*/ 2105526 h 2297895"/>
                <a:gd name="connsiteX120" fmla="*/ 1095551 w 1413936"/>
                <a:gd name="connsiteY120" fmla="*/ 2077443 h 2297895"/>
                <a:gd name="connsiteX121" fmla="*/ 1230680 w 1413936"/>
                <a:gd name="connsiteY121" fmla="*/ 1944055 h 2297895"/>
                <a:gd name="connsiteX122" fmla="*/ 1311655 w 1413936"/>
                <a:gd name="connsiteY122" fmla="*/ 1868072 h 2297895"/>
                <a:gd name="connsiteX123" fmla="*/ 1387952 w 1413936"/>
                <a:gd name="connsiteY123" fmla="*/ 1774803 h 2297895"/>
                <a:gd name="connsiteX124" fmla="*/ 1364199 w 1413936"/>
                <a:gd name="connsiteY124" fmla="*/ 1708542 h 2297895"/>
                <a:gd name="connsiteX125" fmla="*/ 1326051 w 1413936"/>
                <a:gd name="connsiteY125" fmla="*/ 1645883 h 2297895"/>
                <a:gd name="connsiteX126" fmla="*/ 1318785 w 1413936"/>
                <a:gd name="connsiteY126" fmla="*/ 1645617 h 2297895"/>
                <a:gd name="connsiteX127" fmla="*/ 1322867 w 1413936"/>
                <a:gd name="connsiteY127" fmla="*/ 1650896 h 2297895"/>
                <a:gd name="connsiteX128" fmla="*/ 1274247 w 1413936"/>
                <a:gd name="connsiteY128" fmla="*/ 1732567 h 2297895"/>
                <a:gd name="connsiteX129" fmla="*/ 1157560 w 1413936"/>
                <a:gd name="connsiteY129" fmla="*/ 1845899 h 2297895"/>
                <a:gd name="connsiteX130" fmla="*/ 932828 w 1413936"/>
                <a:gd name="connsiteY130" fmla="*/ 2004204 h 2297895"/>
                <a:gd name="connsiteX131" fmla="*/ 606534 w 1413936"/>
                <a:gd name="connsiteY131" fmla="*/ 2049177 h 2297895"/>
                <a:gd name="connsiteX132" fmla="*/ 283842 w 1413936"/>
                <a:gd name="connsiteY132" fmla="*/ 2104224 h 2297895"/>
                <a:gd name="connsiteX133" fmla="*/ 283122 w 1413936"/>
                <a:gd name="connsiteY133" fmla="*/ 2102425 h 2297895"/>
                <a:gd name="connsiteX134" fmla="*/ 561876 w 1413936"/>
                <a:gd name="connsiteY134" fmla="*/ 2044500 h 2297895"/>
                <a:gd name="connsiteX135" fmla="*/ 857917 w 1413936"/>
                <a:gd name="connsiteY135" fmla="*/ 2002405 h 2297895"/>
                <a:gd name="connsiteX136" fmla="*/ 997654 w 1413936"/>
                <a:gd name="connsiteY136" fmla="*/ 1964987 h 2297895"/>
                <a:gd name="connsiteX137" fmla="*/ 1115422 w 1413936"/>
                <a:gd name="connsiteY137" fmla="*/ 1859931 h 2297895"/>
                <a:gd name="connsiteX138" fmla="*/ 1220225 w 1413936"/>
                <a:gd name="connsiteY138" fmla="*/ 1757392 h 2297895"/>
                <a:gd name="connsiteX139" fmla="*/ 1312423 w 1413936"/>
                <a:gd name="connsiteY139" fmla="*/ 1648738 h 2297895"/>
                <a:gd name="connsiteX140" fmla="*/ 1318171 w 1413936"/>
                <a:gd name="connsiteY140" fmla="*/ 1645594 h 2297895"/>
                <a:gd name="connsiteX141" fmla="*/ 1303918 w 1413936"/>
                <a:gd name="connsiteY141" fmla="*/ 1645072 h 2297895"/>
                <a:gd name="connsiteX142" fmla="*/ 1281784 w 1413936"/>
                <a:gd name="connsiteY142" fmla="*/ 1646963 h 2297895"/>
                <a:gd name="connsiteX143" fmla="*/ 1206207 w 1413936"/>
                <a:gd name="connsiteY143" fmla="*/ 1652004 h 2297895"/>
                <a:gd name="connsiteX144" fmla="*/ 975157 w 1413936"/>
                <a:gd name="connsiteY144" fmla="*/ 1690536 h 2297895"/>
                <a:gd name="connsiteX145" fmla="*/ 974159 w 1413936"/>
                <a:gd name="connsiteY145" fmla="*/ 1690368 h 2297895"/>
                <a:gd name="connsiteX146" fmla="*/ 974727 w 1413936"/>
                <a:gd name="connsiteY146" fmla="*/ 1694979 h 2297895"/>
                <a:gd name="connsiteX147" fmla="*/ 923438 w 1413936"/>
                <a:gd name="connsiteY147" fmla="*/ 1760702 h 2297895"/>
                <a:gd name="connsiteX148" fmla="*/ 835676 w 1413936"/>
                <a:gd name="connsiteY148" fmla="*/ 1803977 h 2297895"/>
                <a:gd name="connsiteX149" fmla="*/ 777048 w 1413936"/>
                <a:gd name="connsiteY149" fmla="*/ 1818041 h 2297895"/>
                <a:gd name="connsiteX150" fmla="*/ 746834 w 1413936"/>
                <a:gd name="connsiteY150" fmla="*/ 1779454 h 2297895"/>
                <a:gd name="connsiteX151" fmla="*/ 684969 w 1413936"/>
                <a:gd name="connsiteY151" fmla="*/ 1675956 h 2297895"/>
                <a:gd name="connsiteX152" fmla="*/ 692163 w 1413936"/>
                <a:gd name="connsiteY152" fmla="*/ 1671268 h 2297895"/>
                <a:gd name="connsiteX153" fmla="*/ 760502 w 1413936"/>
                <a:gd name="connsiteY153" fmla="*/ 1781618 h 2297895"/>
                <a:gd name="connsiteX154" fmla="*/ 816972 w 1413936"/>
                <a:gd name="connsiteY154" fmla="*/ 1797846 h 2297895"/>
                <a:gd name="connsiteX155" fmla="*/ 888549 w 1413936"/>
                <a:gd name="connsiteY155" fmla="*/ 1766833 h 2297895"/>
                <a:gd name="connsiteX156" fmla="*/ 952213 w 1413936"/>
                <a:gd name="connsiteY156" fmla="*/ 1703363 h 2297895"/>
                <a:gd name="connsiteX157" fmla="*/ 940343 w 1413936"/>
                <a:gd name="connsiteY157" fmla="*/ 1630518 h 2297895"/>
                <a:gd name="connsiteX158" fmla="*/ 906488 w 1413936"/>
                <a:gd name="connsiteY158" fmla="*/ 1579309 h 2297895"/>
                <a:gd name="connsiteX159" fmla="*/ 845942 w 1413936"/>
                <a:gd name="connsiteY159" fmla="*/ 1392795 h 2297895"/>
                <a:gd name="connsiteX160" fmla="*/ 820222 w 1413936"/>
                <a:gd name="connsiteY160" fmla="*/ 1414231 h 2297895"/>
                <a:gd name="connsiteX161" fmla="*/ 563066 w 1413936"/>
                <a:gd name="connsiteY161" fmla="*/ 1524096 h 2297895"/>
                <a:gd name="connsiteX162" fmla="*/ 419722 w 1413936"/>
                <a:gd name="connsiteY162" fmla="*/ 1538865 h 2297895"/>
                <a:gd name="connsiteX163" fmla="*/ 263411 w 1413936"/>
                <a:gd name="connsiteY163" fmla="*/ 1588215 h 2297895"/>
                <a:gd name="connsiteX164" fmla="*/ 205926 w 1413936"/>
                <a:gd name="connsiteY164" fmla="*/ 1622509 h 2297895"/>
                <a:gd name="connsiteX165" fmla="*/ 202026 w 1413936"/>
                <a:gd name="connsiteY165" fmla="*/ 1622098 h 2297895"/>
                <a:gd name="connsiteX166" fmla="*/ 206375 w 1413936"/>
                <a:gd name="connsiteY166" fmla="*/ 1627106 h 2297895"/>
                <a:gd name="connsiteX167" fmla="*/ 209361 w 1413936"/>
                <a:gd name="connsiteY167" fmla="*/ 1632864 h 2297895"/>
                <a:gd name="connsiteX168" fmla="*/ 220059 w 1413936"/>
                <a:gd name="connsiteY168" fmla="*/ 1629623 h 2297895"/>
                <a:gd name="connsiteX169" fmla="*/ 220783 w 1413936"/>
                <a:gd name="connsiteY169" fmla="*/ 1632150 h 2297895"/>
                <a:gd name="connsiteX170" fmla="*/ 222508 w 1413936"/>
                <a:gd name="connsiteY170" fmla="*/ 1629866 h 2297895"/>
                <a:gd name="connsiteX171" fmla="*/ 332498 w 1413936"/>
                <a:gd name="connsiteY171" fmla="*/ 1690566 h 2297895"/>
                <a:gd name="connsiteX172" fmla="*/ 351364 w 1413936"/>
                <a:gd name="connsiteY172" fmla="*/ 1792084 h 2297895"/>
                <a:gd name="connsiteX173" fmla="*/ 349165 w 1413936"/>
                <a:gd name="connsiteY173" fmla="*/ 1794776 h 2297895"/>
                <a:gd name="connsiteX174" fmla="*/ 356508 w 1413936"/>
                <a:gd name="connsiteY174" fmla="*/ 1790094 h 2297895"/>
                <a:gd name="connsiteX175" fmla="*/ 436129 w 1413936"/>
                <a:gd name="connsiteY175" fmla="*/ 1750266 h 2297895"/>
                <a:gd name="connsiteX176" fmla="*/ 487004 w 1413936"/>
                <a:gd name="connsiteY176" fmla="*/ 1727454 h 2297895"/>
                <a:gd name="connsiteX177" fmla="*/ 456287 w 1413936"/>
                <a:gd name="connsiteY177" fmla="*/ 1679439 h 2297895"/>
                <a:gd name="connsiteX178" fmla="*/ 424266 w 1413936"/>
                <a:gd name="connsiteY178" fmla="*/ 1625499 h 2297895"/>
                <a:gd name="connsiteX179" fmla="*/ 429317 w 1413936"/>
                <a:gd name="connsiteY179" fmla="*/ 1620820 h 2297895"/>
                <a:gd name="connsiteX180" fmla="*/ 467291 w 1413936"/>
                <a:gd name="connsiteY180" fmla="*/ 1672601 h 2297895"/>
                <a:gd name="connsiteX181" fmla="*/ 490706 w 1413936"/>
                <a:gd name="connsiteY181" fmla="*/ 1725794 h 2297895"/>
                <a:gd name="connsiteX182" fmla="*/ 515964 w 1413936"/>
                <a:gd name="connsiteY182" fmla="*/ 1714469 h 2297895"/>
                <a:gd name="connsiteX183" fmla="*/ 505517 w 1413936"/>
                <a:gd name="connsiteY183" fmla="*/ 1700044 h 2297895"/>
                <a:gd name="connsiteX184" fmla="*/ 490437 w 1413936"/>
                <a:gd name="connsiteY184" fmla="*/ 1672700 h 2297895"/>
                <a:gd name="connsiteX185" fmla="*/ 454064 w 1413936"/>
                <a:gd name="connsiteY185" fmla="*/ 1612912 h 2297895"/>
                <a:gd name="connsiteX186" fmla="*/ 459106 w 1413936"/>
                <a:gd name="connsiteY186" fmla="*/ 1609332 h 2297895"/>
                <a:gd name="connsiteX187" fmla="*/ 518308 w 1413936"/>
                <a:gd name="connsiteY187" fmla="*/ 1692251 h 2297895"/>
                <a:gd name="connsiteX188" fmla="*/ 524824 w 1413936"/>
                <a:gd name="connsiteY188" fmla="*/ 1710496 h 2297895"/>
                <a:gd name="connsiteX189" fmla="*/ 606347 w 1413936"/>
                <a:gd name="connsiteY189" fmla="*/ 1673941 h 2297895"/>
                <a:gd name="connsiteX190" fmla="*/ 801756 w 1413936"/>
                <a:gd name="connsiteY190" fmla="*/ 1576013 h 2297895"/>
                <a:gd name="connsiteX191" fmla="*/ 869771 w 1413936"/>
                <a:gd name="connsiteY191" fmla="*/ 1511928 h 2297895"/>
                <a:gd name="connsiteX192" fmla="*/ 884166 w 1413936"/>
                <a:gd name="connsiteY192" fmla="*/ 1438483 h 2297895"/>
                <a:gd name="connsiteX193" fmla="*/ 881324 w 1413936"/>
                <a:gd name="connsiteY193" fmla="*/ 1432878 h 2297895"/>
                <a:gd name="connsiteX194" fmla="*/ 888253 w 1413936"/>
                <a:gd name="connsiteY194" fmla="*/ 1459411 h 2297895"/>
                <a:gd name="connsiteX195" fmla="*/ 813006 w 1413936"/>
                <a:gd name="connsiteY195" fmla="*/ 1534028 h 2297895"/>
                <a:gd name="connsiteX196" fmla="*/ 703556 w 1413936"/>
                <a:gd name="connsiteY196" fmla="*/ 1584493 h 2297895"/>
                <a:gd name="connsiteX197" fmla="*/ 635869 w 1413936"/>
                <a:gd name="connsiteY197" fmla="*/ 1613692 h 2297895"/>
                <a:gd name="connsiteX198" fmla="*/ 550901 w 1413936"/>
                <a:gd name="connsiteY198" fmla="*/ 1531144 h 2297895"/>
                <a:gd name="connsiteX199" fmla="*/ 558462 w 1413936"/>
                <a:gd name="connsiteY199" fmla="*/ 1527539 h 2297895"/>
                <a:gd name="connsiteX200" fmla="*/ 600946 w 1413936"/>
                <a:gd name="connsiteY200" fmla="*/ 1591342 h 2297895"/>
                <a:gd name="connsiteX201" fmla="*/ 666832 w 1413936"/>
                <a:gd name="connsiteY201" fmla="*/ 1588098 h 2297895"/>
                <a:gd name="connsiteX202" fmla="*/ 775923 w 1413936"/>
                <a:gd name="connsiteY202" fmla="*/ 1536912 h 2297895"/>
                <a:gd name="connsiteX203" fmla="*/ 873132 w 1413936"/>
                <a:gd name="connsiteY203" fmla="*/ 1451480 h 2297895"/>
                <a:gd name="connsiteX204" fmla="*/ 861340 w 1413936"/>
                <a:gd name="connsiteY204" fmla="*/ 1417506 h 2297895"/>
                <a:gd name="connsiteX205" fmla="*/ 958077 w 1413936"/>
                <a:gd name="connsiteY205" fmla="*/ 1379155 h 2297895"/>
                <a:gd name="connsiteX206" fmla="*/ 950655 w 1413936"/>
                <a:gd name="connsiteY206" fmla="*/ 1381369 h 2297895"/>
                <a:gd name="connsiteX207" fmla="*/ 938771 w 1413936"/>
                <a:gd name="connsiteY207" fmla="*/ 1387548 h 2297895"/>
                <a:gd name="connsiteX208" fmla="*/ 936173 w 1413936"/>
                <a:gd name="connsiteY208" fmla="*/ 1382453 h 2297895"/>
                <a:gd name="connsiteX209" fmla="*/ 933276 w 1413936"/>
                <a:gd name="connsiteY209" fmla="*/ 1390405 h 2297895"/>
                <a:gd name="connsiteX210" fmla="*/ 938771 w 1413936"/>
                <a:gd name="connsiteY210" fmla="*/ 1387548 h 2297895"/>
                <a:gd name="connsiteX211" fmla="*/ 946310 w 1413936"/>
                <a:gd name="connsiteY211" fmla="*/ 1402333 h 2297895"/>
                <a:gd name="connsiteX212" fmla="*/ 944812 w 1413936"/>
                <a:gd name="connsiteY212" fmla="*/ 1406259 h 2297895"/>
                <a:gd name="connsiteX213" fmla="*/ 942690 w 1413936"/>
                <a:gd name="connsiteY213" fmla="*/ 1405585 h 2297895"/>
                <a:gd name="connsiteX214" fmla="*/ 904375 w 1413936"/>
                <a:gd name="connsiteY214" fmla="*/ 1427063 h 2297895"/>
                <a:gd name="connsiteX215" fmla="*/ 904453 w 1413936"/>
                <a:gd name="connsiteY215" fmla="*/ 1427187 h 2297895"/>
                <a:gd name="connsiteX216" fmla="*/ 904463 w 1413936"/>
                <a:gd name="connsiteY216" fmla="*/ 1427207 h 2297895"/>
                <a:gd name="connsiteX217" fmla="*/ 920740 w 1413936"/>
                <a:gd name="connsiteY217" fmla="*/ 1421760 h 2297895"/>
                <a:gd name="connsiteX218" fmla="*/ 943414 w 1413936"/>
                <a:gd name="connsiteY218" fmla="*/ 1409923 h 2297895"/>
                <a:gd name="connsiteX219" fmla="*/ 944812 w 1413936"/>
                <a:gd name="connsiteY219" fmla="*/ 1406259 h 2297895"/>
                <a:gd name="connsiteX220" fmla="*/ 950655 w 1413936"/>
                <a:gd name="connsiteY220" fmla="*/ 1408116 h 2297895"/>
                <a:gd name="connsiteX221" fmla="*/ 957557 w 1413936"/>
                <a:gd name="connsiteY221" fmla="*/ 1420875 h 2297895"/>
                <a:gd name="connsiteX222" fmla="*/ 952103 w 1413936"/>
                <a:gd name="connsiteY222" fmla="*/ 1423657 h 2297895"/>
                <a:gd name="connsiteX223" fmla="*/ 960431 w 1413936"/>
                <a:gd name="connsiteY223" fmla="*/ 1426187 h 2297895"/>
                <a:gd name="connsiteX224" fmla="*/ 957557 w 1413936"/>
                <a:gd name="connsiteY224" fmla="*/ 1420875 h 2297895"/>
                <a:gd name="connsiteX225" fmla="*/ 978690 w 1413936"/>
                <a:gd name="connsiteY225" fmla="*/ 1410092 h 2297895"/>
                <a:gd name="connsiteX226" fmla="*/ 981792 w 1413936"/>
                <a:gd name="connsiteY226" fmla="*/ 1415706 h 2297895"/>
                <a:gd name="connsiteX227" fmla="*/ 984689 w 1413936"/>
                <a:gd name="connsiteY227" fmla="*/ 1407031 h 2297895"/>
                <a:gd name="connsiteX228" fmla="*/ 978690 w 1413936"/>
                <a:gd name="connsiteY228" fmla="*/ 1410092 h 2297895"/>
                <a:gd name="connsiteX229" fmla="*/ 964413 w 1413936"/>
                <a:gd name="connsiteY229" fmla="*/ 1384261 h 2297895"/>
                <a:gd name="connsiteX230" fmla="*/ 958077 w 1413936"/>
                <a:gd name="connsiteY230" fmla="*/ 1379155 h 2297895"/>
                <a:gd name="connsiteX231" fmla="*/ 863012 w 1413936"/>
                <a:gd name="connsiteY231" fmla="*/ 1378568 h 2297895"/>
                <a:gd name="connsiteX232" fmla="*/ 851998 w 1413936"/>
                <a:gd name="connsiteY232" fmla="*/ 1387747 h 2297895"/>
                <a:gd name="connsiteX233" fmla="*/ 862023 w 1413936"/>
                <a:gd name="connsiteY233" fmla="*/ 1394820 h 2297895"/>
                <a:gd name="connsiteX234" fmla="*/ 859335 w 1413936"/>
                <a:gd name="connsiteY234" fmla="*/ 1389519 h 2297895"/>
                <a:gd name="connsiteX235" fmla="*/ 553546 w 1413936"/>
                <a:gd name="connsiteY235" fmla="*/ 779232 h 2297895"/>
                <a:gd name="connsiteX236" fmla="*/ 561825 w 1413936"/>
                <a:gd name="connsiteY236" fmla="*/ 780672 h 2297895"/>
                <a:gd name="connsiteX237" fmla="*/ 590669 w 1413936"/>
                <a:gd name="connsiteY237" fmla="*/ 845085 h 2297895"/>
                <a:gd name="connsiteX238" fmla="*/ 588014 w 1413936"/>
                <a:gd name="connsiteY238" fmla="*/ 855085 h 2297895"/>
                <a:gd name="connsiteX239" fmla="*/ 634392 w 1413936"/>
                <a:gd name="connsiteY239" fmla="*/ 838956 h 2297895"/>
                <a:gd name="connsiteX240" fmla="*/ 676245 w 1413936"/>
                <a:gd name="connsiteY240" fmla="*/ 861744 h 2297895"/>
                <a:gd name="connsiteX241" fmla="*/ 673720 w 1413936"/>
                <a:gd name="connsiteY241" fmla="*/ 864260 h 2297895"/>
                <a:gd name="connsiteX242" fmla="*/ 672767 w 1413936"/>
                <a:gd name="connsiteY242" fmla="*/ 864014 h 2297895"/>
                <a:gd name="connsiteX243" fmla="*/ 687566 w 1413936"/>
                <a:gd name="connsiteY243" fmla="*/ 882989 h 2297895"/>
                <a:gd name="connsiteX244" fmla="*/ 690212 w 1413936"/>
                <a:gd name="connsiteY244" fmla="*/ 897868 h 2297895"/>
                <a:gd name="connsiteX245" fmla="*/ 686630 w 1413936"/>
                <a:gd name="connsiteY245" fmla="*/ 905379 h 2297895"/>
                <a:gd name="connsiteX246" fmla="*/ 718747 w 1413936"/>
                <a:gd name="connsiteY246" fmla="*/ 913342 h 2297895"/>
                <a:gd name="connsiteX247" fmla="*/ 812792 w 1413936"/>
                <a:gd name="connsiteY247" fmla="*/ 967426 h 2297895"/>
                <a:gd name="connsiteX248" fmla="*/ 864895 w 1413936"/>
                <a:gd name="connsiteY248" fmla="*/ 1024092 h 2297895"/>
                <a:gd name="connsiteX249" fmla="*/ 839225 w 1413936"/>
                <a:gd name="connsiteY249" fmla="*/ 1059093 h 2297895"/>
                <a:gd name="connsiteX250" fmla="*/ 826951 w 1413936"/>
                <a:gd name="connsiteY250" fmla="*/ 1061803 h 2297895"/>
                <a:gd name="connsiteX251" fmla="*/ 826795 w 1413936"/>
                <a:gd name="connsiteY251" fmla="*/ 1087401 h 2297895"/>
                <a:gd name="connsiteX252" fmla="*/ 752707 w 1413936"/>
                <a:gd name="connsiteY252" fmla="*/ 1130014 h 2297895"/>
                <a:gd name="connsiteX253" fmla="*/ 656425 w 1413936"/>
                <a:gd name="connsiteY253" fmla="*/ 1081731 h 2297895"/>
                <a:gd name="connsiteX254" fmla="*/ 579616 w 1413936"/>
                <a:gd name="connsiteY254" fmla="*/ 1028043 h 2297895"/>
                <a:gd name="connsiteX255" fmla="*/ 651016 w 1413936"/>
                <a:gd name="connsiteY255" fmla="*/ 921028 h 2297895"/>
                <a:gd name="connsiteX256" fmla="*/ 655659 w 1413936"/>
                <a:gd name="connsiteY256" fmla="*/ 924001 h 2297895"/>
                <a:gd name="connsiteX257" fmla="*/ 654527 w 1413936"/>
                <a:gd name="connsiteY257" fmla="*/ 926454 h 2297895"/>
                <a:gd name="connsiteX258" fmla="*/ 652458 w 1413936"/>
                <a:gd name="connsiteY258" fmla="*/ 925352 h 2297895"/>
                <a:gd name="connsiteX259" fmla="*/ 650655 w 1413936"/>
                <a:gd name="connsiteY259" fmla="*/ 929315 h 2297895"/>
                <a:gd name="connsiteX260" fmla="*/ 651507 w 1413936"/>
                <a:gd name="connsiteY260" fmla="*/ 929870 h 2297895"/>
                <a:gd name="connsiteX261" fmla="*/ 618415 w 1413936"/>
                <a:gd name="connsiteY261" fmla="*/ 950625 h 2297895"/>
                <a:gd name="connsiteX262" fmla="*/ 631904 w 1413936"/>
                <a:gd name="connsiteY262" fmla="*/ 1047861 h 2297895"/>
                <a:gd name="connsiteX263" fmla="*/ 727464 w 1413936"/>
                <a:gd name="connsiteY263" fmla="*/ 1102269 h 2297895"/>
                <a:gd name="connsiteX264" fmla="*/ 773983 w 1413936"/>
                <a:gd name="connsiteY264" fmla="*/ 1115962 h 2297895"/>
                <a:gd name="connsiteX265" fmla="*/ 805716 w 1413936"/>
                <a:gd name="connsiteY265" fmla="*/ 1035970 h 2297895"/>
                <a:gd name="connsiteX266" fmla="*/ 744774 w 1413936"/>
                <a:gd name="connsiteY266" fmla="*/ 990570 h 2297895"/>
                <a:gd name="connsiteX267" fmla="*/ 651507 w 1413936"/>
                <a:gd name="connsiteY267" fmla="*/ 929870 h 2297895"/>
                <a:gd name="connsiteX268" fmla="*/ 653540 w 1413936"/>
                <a:gd name="connsiteY268" fmla="*/ 928595 h 2297895"/>
                <a:gd name="connsiteX269" fmla="*/ 654527 w 1413936"/>
                <a:gd name="connsiteY269" fmla="*/ 926454 h 2297895"/>
                <a:gd name="connsiteX270" fmla="*/ 709434 w 1413936"/>
                <a:gd name="connsiteY270" fmla="*/ 955709 h 2297895"/>
                <a:gd name="connsiteX271" fmla="*/ 763165 w 1413936"/>
                <a:gd name="connsiteY271" fmla="*/ 992011 h 2297895"/>
                <a:gd name="connsiteX272" fmla="*/ 826992 w 1413936"/>
                <a:gd name="connsiteY272" fmla="*/ 1055067 h 2297895"/>
                <a:gd name="connsiteX273" fmla="*/ 826989 w 1413936"/>
                <a:gd name="connsiteY273" fmla="*/ 1055663 h 2297895"/>
                <a:gd name="connsiteX274" fmla="*/ 830804 w 1413936"/>
                <a:gd name="connsiteY274" fmla="*/ 1052156 h 2297895"/>
                <a:gd name="connsiteX275" fmla="*/ 842976 w 1413936"/>
                <a:gd name="connsiteY275" fmla="*/ 1043817 h 2297895"/>
                <a:gd name="connsiteX276" fmla="*/ 834711 w 1413936"/>
                <a:gd name="connsiteY276" fmla="*/ 990379 h 2297895"/>
                <a:gd name="connsiteX277" fmla="*/ 766797 w 1413936"/>
                <a:gd name="connsiteY277" fmla="*/ 952721 h 2297895"/>
                <a:gd name="connsiteX278" fmla="*/ 678042 w 1413936"/>
                <a:gd name="connsiteY278" fmla="*/ 927974 h 2297895"/>
                <a:gd name="connsiteX279" fmla="*/ 666903 w 1413936"/>
                <a:gd name="connsiteY279" fmla="*/ 930126 h 2297895"/>
                <a:gd name="connsiteX280" fmla="*/ 670283 w 1413936"/>
                <a:gd name="connsiteY280" fmla="*/ 910944 h 2297895"/>
                <a:gd name="connsiteX281" fmla="*/ 680186 w 1413936"/>
                <a:gd name="connsiteY281" fmla="*/ 906672 h 2297895"/>
                <a:gd name="connsiteX282" fmla="*/ 678262 w 1413936"/>
                <a:gd name="connsiteY282" fmla="*/ 899026 h 2297895"/>
                <a:gd name="connsiteX283" fmla="*/ 678041 w 1413936"/>
                <a:gd name="connsiteY283" fmla="*/ 887622 h 2297895"/>
                <a:gd name="connsiteX284" fmla="*/ 666047 w 1413936"/>
                <a:gd name="connsiteY284" fmla="*/ 863032 h 2297895"/>
                <a:gd name="connsiteX285" fmla="*/ 666590 w 1413936"/>
                <a:gd name="connsiteY285" fmla="*/ 862423 h 2297895"/>
                <a:gd name="connsiteX286" fmla="*/ 632831 w 1413936"/>
                <a:gd name="connsiteY286" fmla="*/ 853725 h 2297895"/>
                <a:gd name="connsiteX287" fmla="*/ 593868 w 1413936"/>
                <a:gd name="connsiteY287" fmla="*/ 865159 h 2297895"/>
                <a:gd name="connsiteX288" fmla="*/ 583498 w 1413936"/>
                <a:gd name="connsiteY288" fmla="*/ 872090 h 2297895"/>
                <a:gd name="connsiteX289" fmla="*/ 582834 w 1413936"/>
                <a:gd name="connsiteY289" fmla="*/ 874593 h 2297895"/>
                <a:gd name="connsiteX290" fmla="*/ 557145 w 1413936"/>
                <a:gd name="connsiteY290" fmla="*/ 904101 h 2297895"/>
                <a:gd name="connsiteX291" fmla="*/ 475959 w 1413936"/>
                <a:gd name="connsiteY291" fmla="*/ 962444 h 2297895"/>
                <a:gd name="connsiteX292" fmla="*/ 448276 w 1413936"/>
                <a:gd name="connsiteY292" fmla="*/ 992655 h 2297895"/>
                <a:gd name="connsiteX293" fmla="*/ 426351 w 1413936"/>
                <a:gd name="connsiteY293" fmla="*/ 1062084 h 2297895"/>
                <a:gd name="connsiteX294" fmla="*/ 430187 w 1413936"/>
                <a:gd name="connsiteY294" fmla="*/ 1068710 h 2297895"/>
                <a:gd name="connsiteX295" fmla="*/ 431291 w 1413936"/>
                <a:gd name="connsiteY295" fmla="*/ 1062033 h 2297895"/>
                <a:gd name="connsiteX296" fmla="*/ 508199 w 1413936"/>
                <a:gd name="connsiteY296" fmla="*/ 973226 h 2297895"/>
                <a:gd name="connsiteX297" fmla="*/ 609664 w 1413936"/>
                <a:gd name="connsiteY297" fmla="*/ 885626 h 2297895"/>
                <a:gd name="connsiteX298" fmla="*/ 665434 w 1413936"/>
                <a:gd name="connsiteY298" fmla="*/ 867316 h 2297895"/>
                <a:gd name="connsiteX299" fmla="*/ 664354 w 1413936"/>
                <a:gd name="connsiteY299" fmla="*/ 874137 h 2297895"/>
                <a:gd name="connsiteX300" fmla="*/ 531226 w 1413936"/>
                <a:gd name="connsiteY300" fmla="*/ 963533 h 2297895"/>
                <a:gd name="connsiteX301" fmla="*/ 436807 w 1413936"/>
                <a:gd name="connsiteY301" fmla="*/ 1074391 h 2297895"/>
                <a:gd name="connsiteX302" fmla="*/ 436631 w 1413936"/>
                <a:gd name="connsiteY302" fmla="*/ 1079841 h 2297895"/>
                <a:gd name="connsiteX303" fmla="*/ 438537 w 1413936"/>
                <a:gd name="connsiteY303" fmla="*/ 1083133 h 2297895"/>
                <a:gd name="connsiteX304" fmla="*/ 438447 w 1413936"/>
                <a:gd name="connsiteY304" fmla="*/ 1088344 h 2297895"/>
                <a:gd name="connsiteX305" fmla="*/ 436345 w 1413936"/>
                <a:gd name="connsiteY305" fmla="*/ 1088725 h 2297895"/>
                <a:gd name="connsiteX306" fmla="*/ 436238 w 1413936"/>
                <a:gd name="connsiteY306" fmla="*/ 1092062 h 2297895"/>
                <a:gd name="connsiteX307" fmla="*/ 433719 w 1413936"/>
                <a:gd name="connsiteY307" fmla="*/ 1093498 h 2297895"/>
                <a:gd name="connsiteX308" fmla="*/ 431395 w 1413936"/>
                <a:gd name="connsiteY308" fmla="*/ 1086737 h 2297895"/>
                <a:gd name="connsiteX309" fmla="*/ 417626 w 1413936"/>
                <a:gd name="connsiteY309" fmla="*/ 1070249 h 2297895"/>
                <a:gd name="connsiteX310" fmla="*/ 432000 w 1413936"/>
                <a:gd name="connsiteY310" fmla="*/ 1002493 h 2297895"/>
                <a:gd name="connsiteX311" fmla="*/ 458616 w 1413936"/>
                <a:gd name="connsiteY311" fmla="*/ 970092 h 2297895"/>
                <a:gd name="connsiteX312" fmla="*/ 427855 w 1413936"/>
                <a:gd name="connsiteY312" fmla="*/ 982993 h 2297895"/>
                <a:gd name="connsiteX313" fmla="*/ 378234 w 1413936"/>
                <a:gd name="connsiteY313" fmla="*/ 989386 h 2297895"/>
                <a:gd name="connsiteX314" fmla="*/ 348715 w 1413936"/>
                <a:gd name="connsiteY314" fmla="*/ 985428 h 2297895"/>
                <a:gd name="connsiteX315" fmla="*/ 317036 w 1413936"/>
                <a:gd name="connsiteY315" fmla="*/ 1014216 h 2297895"/>
                <a:gd name="connsiteX316" fmla="*/ 278878 w 1413936"/>
                <a:gd name="connsiteY316" fmla="*/ 1076470 h 2297895"/>
                <a:gd name="connsiteX317" fmla="*/ 211201 w 1413936"/>
                <a:gd name="connsiteY317" fmla="*/ 1209976 h 2297895"/>
                <a:gd name="connsiteX318" fmla="*/ 301197 w 1413936"/>
                <a:gd name="connsiteY318" fmla="*/ 1462592 h 2297895"/>
                <a:gd name="connsiteX319" fmla="*/ 290038 w 1413936"/>
                <a:gd name="connsiteY319" fmla="*/ 1468350 h 2297895"/>
                <a:gd name="connsiteX320" fmla="*/ 204362 w 1413936"/>
                <a:gd name="connsiteY320" fmla="*/ 1295621 h 2297895"/>
                <a:gd name="connsiteX321" fmla="*/ 228841 w 1413936"/>
                <a:gd name="connsiteY321" fmla="*/ 1139805 h 2297895"/>
                <a:gd name="connsiteX322" fmla="*/ 283558 w 1413936"/>
                <a:gd name="connsiteY322" fmla="*/ 1040485 h 2297895"/>
                <a:gd name="connsiteX323" fmla="*/ 323876 w 1413936"/>
                <a:gd name="connsiteY323" fmla="*/ 978591 h 2297895"/>
                <a:gd name="connsiteX324" fmla="*/ 379314 w 1413936"/>
                <a:gd name="connsiteY324" fmla="*/ 972473 h 2297895"/>
                <a:gd name="connsiteX325" fmla="*/ 482269 w 1413936"/>
                <a:gd name="connsiteY325" fmla="*/ 942605 h 2297895"/>
                <a:gd name="connsiteX326" fmla="*/ 489159 w 1413936"/>
                <a:gd name="connsiteY326" fmla="*/ 937990 h 2297895"/>
                <a:gd name="connsiteX327" fmla="*/ 500580 w 1413936"/>
                <a:gd name="connsiteY327" fmla="*/ 926795 h 2297895"/>
                <a:gd name="connsiteX328" fmla="*/ 536752 w 1413936"/>
                <a:gd name="connsiteY328" fmla="*/ 892574 h 2297895"/>
                <a:gd name="connsiteX329" fmla="*/ 564396 w 1413936"/>
                <a:gd name="connsiteY329" fmla="*/ 871607 h 2297895"/>
                <a:gd name="connsiteX330" fmla="*/ 570465 w 1413936"/>
                <a:gd name="connsiteY330" fmla="*/ 864517 h 2297895"/>
                <a:gd name="connsiteX331" fmla="*/ 564345 w 1413936"/>
                <a:gd name="connsiteY331" fmla="*/ 806941 h 2297895"/>
                <a:gd name="connsiteX332" fmla="*/ 545986 w 1413936"/>
                <a:gd name="connsiteY332" fmla="*/ 800823 h 2297895"/>
                <a:gd name="connsiteX333" fmla="*/ 517907 w 1413936"/>
                <a:gd name="connsiteY333" fmla="*/ 817736 h 2297895"/>
                <a:gd name="connsiteX334" fmla="*/ 333956 w 1413936"/>
                <a:gd name="connsiteY334" fmla="*/ 895105 h 2297895"/>
                <a:gd name="connsiteX335" fmla="*/ 275998 w 1413936"/>
                <a:gd name="connsiteY335" fmla="*/ 936848 h 2297895"/>
                <a:gd name="connsiteX336" fmla="*/ 258359 w 1413936"/>
                <a:gd name="connsiteY336" fmla="*/ 960238 h 2297895"/>
                <a:gd name="connsiteX337" fmla="*/ 179522 w 1413936"/>
                <a:gd name="connsiteY337" fmla="*/ 1019614 h 2297895"/>
                <a:gd name="connsiteX338" fmla="*/ 95286 w 1413936"/>
                <a:gd name="connsiteY338" fmla="*/ 1084387 h 2297895"/>
                <a:gd name="connsiteX339" fmla="*/ 13570 w 1413936"/>
                <a:gd name="connsiteY339" fmla="*/ 1162475 h 2297895"/>
                <a:gd name="connsiteX340" fmla="*/ 64328 w 1413936"/>
                <a:gd name="connsiteY340" fmla="*/ 1272950 h 2297895"/>
                <a:gd name="connsiteX341" fmla="*/ 117965 w 1413936"/>
                <a:gd name="connsiteY341" fmla="*/ 1369750 h 2297895"/>
                <a:gd name="connsiteX342" fmla="*/ 216118 w 1413936"/>
                <a:gd name="connsiteY342" fmla="*/ 1562114 h 2297895"/>
                <a:gd name="connsiteX343" fmla="*/ 230060 w 1413936"/>
                <a:gd name="connsiteY343" fmla="*/ 1543868 h 2297895"/>
                <a:gd name="connsiteX344" fmla="*/ 352131 w 1413936"/>
                <a:gd name="connsiteY344" fmla="*/ 1425521 h 2297895"/>
                <a:gd name="connsiteX345" fmla="*/ 413465 w 1413936"/>
                <a:gd name="connsiteY345" fmla="*/ 1371705 h 2297895"/>
                <a:gd name="connsiteX346" fmla="*/ 379534 w 1413936"/>
                <a:gd name="connsiteY346" fmla="*/ 1323469 h 2297895"/>
                <a:gd name="connsiteX347" fmla="*/ 348409 w 1413936"/>
                <a:gd name="connsiteY347" fmla="*/ 1263553 h 2297895"/>
                <a:gd name="connsiteX348" fmla="*/ 300998 w 1413936"/>
                <a:gd name="connsiteY348" fmla="*/ 1157597 h 2297895"/>
                <a:gd name="connsiteX349" fmla="*/ 381344 w 1413936"/>
                <a:gd name="connsiteY349" fmla="*/ 990733 h 2297895"/>
                <a:gd name="connsiteX350" fmla="*/ 384963 w 1413936"/>
                <a:gd name="connsiteY350" fmla="*/ 993976 h 2297895"/>
                <a:gd name="connsiteX351" fmla="*/ 325971 w 1413936"/>
                <a:gd name="connsiteY351" fmla="*/ 1080472 h 2297895"/>
                <a:gd name="connsiteX352" fmla="*/ 325247 w 1413936"/>
                <a:gd name="connsiteY352" fmla="*/ 1190393 h 2297895"/>
                <a:gd name="connsiteX353" fmla="*/ 371301 w 1413936"/>
                <a:gd name="connsiteY353" fmla="*/ 1284411 h 2297895"/>
                <a:gd name="connsiteX354" fmla="*/ 417758 w 1413936"/>
                <a:gd name="connsiteY354" fmla="*/ 1367938 h 2297895"/>
                <a:gd name="connsiteX355" fmla="*/ 437000 w 1413936"/>
                <a:gd name="connsiteY355" fmla="*/ 1351055 h 2297895"/>
                <a:gd name="connsiteX356" fmla="*/ 528623 w 1413936"/>
                <a:gd name="connsiteY356" fmla="*/ 1285497 h 2297895"/>
                <a:gd name="connsiteX357" fmla="*/ 533666 w 1413936"/>
                <a:gd name="connsiteY357" fmla="*/ 1293057 h 2297895"/>
                <a:gd name="connsiteX358" fmla="*/ 358614 w 1413936"/>
                <a:gd name="connsiteY358" fmla="*/ 1433080 h 2297895"/>
                <a:gd name="connsiteX359" fmla="*/ 279237 w 1413936"/>
                <a:gd name="connsiteY359" fmla="*/ 1512270 h 2297895"/>
                <a:gd name="connsiteX360" fmla="*/ 229238 w 1413936"/>
                <a:gd name="connsiteY360" fmla="*/ 1560975 h 2297895"/>
                <a:gd name="connsiteX361" fmla="*/ 271847 w 1413936"/>
                <a:gd name="connsiteY361" fmla="*/ 1530207 h 2297895"/>
                <a:gd name="connsiteX362" fmla="*/ 343911 w 1413936"/>
                <a:gd name="connsiteY362" fmla="*/ 1490971 h 2297895"/>
                <a:gd name="connsiteX363" fmla="*/ 511819 w 1413936"/>
                <a:gd name="connsiteY363" fmla="*/ 1453578 h 2297895"/>
                <a:gd name="connsiteX364" fmla="*/ 707472 w 1413936"/>
                <a:gd name="connsiteY364" fmla="*/ 1377714 h 2297895"/>
                <a:gd name="connsiteX365" fmla="*/ 854842 w 1413936"/>
                <a:gd name="connsiteY365" fmla="*/ 1259063 h 2297895"/>
                <a:gd name="connsiteX366" fmla="*/ 933391 w 1413936"/>
                <a:gd name="connsiteY366" fmla="*/ 1192547 h 2297895"/>
                <a:gd name="connsiteX367" fmla="*/ 1000771 w 1413936"/>
                <a:gd name="connsiteY367" fmla="*/ 1131065 h 2297895"/>
                <a:gd name="connsiteX368" fmla="*/ 989241 w 1413936"/>
                <a:gd name="connsiteY368" fmla="*/ 1126750 h 2297895"/>
                <a:gd name="connsiteX369" fmla="*/ 967261 w 1413936"/>
                <a:gd name="connsiteY369" fmla="*/ 1133582 h 2297895"/>
                <a:gd name="connsiteX370" fmla="*/ 905647 w 1413936"/>
                <a:gd name="connsiteY370" fmla="*/ 1150840 h 2297895"/>
                <a:gd name="connsiteX371" fmla="*/ 660630 w 1413936"/>
                <a:gd name="connsiteY371" fmla="*/ 1222030 h 2297895"/>
                <a:gd name="connsiteX372" fmla="*/ 655705 w 1413936"/>
                <a:gd name="connsiteY372" fmla="*/ 1219814 h 2297895"/>
                <a:gd name="connsiteX373" fmla="*/ 658875 w 1413936"/>
                <a:gd name="connsiteY373" fmla="*/ 1228301 h 2297895"/>
                <a:gd name="connsiteX374" fmla="*/ 660681 w 1413936"/>
                <a:gd name="connsiteY374" fmla="*/ 1249989 h 2297895"/>
                <a:gd name="connsiteX375" fmla="*/ 554788 w 1413936"/>
                <a:gd name="connsiteY375" fmla="*/ 1304704 h 2297895"/>
                <a:gd name="connsiteX376" fmla="*/ 492330 w 1413936"/>
                <a:gd name="connsiteY376" fmla="*/ 1200314 h 2297895"/>
                <a:gd name="connsiteX377" fmla="*/ 440281 w 1413936"/>
                <a:gd name="connsiteY377" fmla="*/ 1083324 h 2297895"/>
                <a:gd name="connsiteX378" fmla="*/ 445307 w 1413936"/>
                <a:gd name="connsiteY378" fmla="*/ 1080805 h 2297895"/>
                <a:gd name="connsiteX379" fmla="*/ 447288 w 1413936"/>
                <a:gd name="connsiteY379" fmla="*/ 1084177 h 2297895"/>
                <a:gd name="connsiteX380" fmla="*/ 447819 w 1413936"/>
                <a:gd name="connsiteY380" fmla="*/ 1086159 h 2297895"/>
                <a:gd name="connsiteX381" fmla="*/ 448357 w 1413936"/>
                <a:gd name="connsiteY381" fmla="*/ 1085998 h 2297895"/>
                <a:gd name="connsiteX382" fmla="*/ 479587 w 1413936"/>
                <a:gd name="connsiteY382" fmla="*/ 1139164 h 2297895"/>
                <a:gd name="connsiteX383" fmla="*/ 509560 w 1413936"/>
                <a:gd name="connsiteY383" fmla="*/ 1199954 h 2297895"/>
                <a:gd name="connsiteX384" fmla="*/ 542584 w 1413936"/>
                <a:gd name="connsiteY384" fmla="*/ 1261148 h 2297895"/>
                <a:gd name="connsiteX385" fmla="*/ 578480 w 1413936"/>
                <a:gd name="connsiteY385" fmla="*/ 1296785 h 2297895"/>
                <a:gd name="connsiteX386" fmla="*/ 637349 w 1413936"/>
                <a:gd name="connsiteY386" fmla="*/ 1267627 h 2297895"/>
                <a:gd name="connsiteX387" fmla="*/ 590325 w 1413936"/>
                <a:gd name="connsiteY387" fmla="*/ 1110682 h 2297895"/>
                <a:gd name="connsiteX388" fmla="*/ 574890 w 1413936"/>
                <a:gd name="connsiteY388" fmla="*/ 1081885 h 2297895"/>
                <a:gd name="connsiteX389" fmla="*/ 527149 w 1413936"/>
                <a:gd name="connsiteY389" fmla="*/ 1040848 h 2297895"/>
                <a:gd name="connsiteX390" fmla="*/ 452486 w 1413936"/>
                <a:gd name="connsiteY390" fmla="*/ 1084764 h 2297895"/>
                <a:gd name="connsiteX391" fmla="*/ 448357 w 1413936"/>
                <a:gd name="connsiteY391" fmla="*/ 1085998 h 2297895"/>
                <a:gd name="connsiteX392" fmla="*/ 447288 w 1413936"/>
                <a:gd name="connsiteY392" fmla="*/ 1084177 h 2297895"/>
                <a:gd name="connsiteX393" fmla="*/ 446383 w 1413936"/>
                <a:gd name="connsiteY393" fmla="*/ 1080805 h 2297895"/>
                <a:gd name="connsiteX394" fmla="*/ 560173 w 1413936"/>
                <a:gd name="connsiteY394" fmla="*/ 1039409 h 2297895"/>
                <a:gd name="connsiteX395" fmla="*/ 629093 w 1413936"/>
                <a:gd name="connsiteY395" fmla="*/ 1164317 h 2297895"/>
                <a:gd name="connsiteX396" fmla="*/ 650271 w 1413936"/>
                <a:gd name="connsiteY396" fmla="*/ 1205263 h 2297895"/>
                <a:gd name="connsiteX397" fmla="*/ 654037 w 1413936"/>
                <a:gd name="connsiteY397" fmla="*/ 1215348 h 2297895"/>
                <a:gd name="connsiteX398" fmla="*/ 655586 w 1413936"/>
                <a:gd name="connsiteY398" fmla="*/ 1211244 h 2297895"/>
                <a:gd name="connsiteX399" fmla="*/ 1012661 w 1413936"/>
                <a:gd name="connsiteY399" fmla="*/ 1105896 h 2297895"/>
                <a:gd name="connsiteX400" fmla="*/ 1020228 w 1413936"/>
                <a:gd name="connsiteY400" fmla="*/ 1112368 h 2297895"/>
                <a:gd name="connsiteX401" fmla="*/ 987079 w 1413936"/>
                <a:gd name="connsiteY401" fmla="*/ 1162705 h 2297895"/>
                <a:gd name="connsiteX402" fmla="*/ 875380 w 1413936"/>
                <a:gd name="connsiteY402" fmla="*/ 1256187 h 2297895"/>
                <a:gd name="connsiteX403" fmla="*/ 684772 w 1413936"/>
                <a:gd name="connsiteY403" fmla="*/ 1402882 h 2297895"/>
                <a:gd name="connsiteX404" fmla="*/ 443358 w 1413936"/>
                <a:gd name="connsiteY404" fmla="*/ 1479106 h 2297895"/>
                <a:gd name="connsiteX405" fmla="*/ 306077 w 1413936"/>
                <a:gd name="connsiteY405" fmla="*/ 1517578 h 2297895"/>
                <a:gd name="connsiteX406" fmla="*/ 257795 w 1413936"/>
                <a:gd name="connsiteY406" fmla="*/ 1552139 h 2297895"/>
                <a:gd name="connsiteX407" fmla="*/ 210667 w 1413936"/>
                <a:gd name="connsiteY407" fmla="*/ 1579064 h 2297895"/>
                <a:gd name="connsiteX408" fmla="*/ 202094 w 1413936"/>
                <a:gd name="connsiteY408" fmla="*/ 1587416 h 2297895"/>
                <a:gd name="connsiteX409" fmla="*/ 202544 w 1413936"/>
                <a:gd name="connsiteY409" fmla="*/ 1590016 h 2297895"/>
                <a:gd name="connsiteX410" fmla="*/ 223073 w 1413936"/>
                <a:gd name="connsiteY410" fmla="*/ 1594338 h 2297895"/>
                <a:gd name="connsiteX411" fmla="*/ 249365 w 1413936"/>
                <a:gd name="connsiteY411" fmla="*/ 1577048 h 2297895"/>
                <a:gd name="connsiteX412" fmla="*/ 310232 w 1413936"/>
                <a:gd name="connsiteY412" fmla="*/ 1542467 h 2297895"/>
                <a:gd name="connsiteX413" fmla="*/ 407116 w 1413936"/>
                <a:gd name="connsiteY413" fmla="*/ 1521935 h 2297895"/>
                <a:gd name="connsiteX414" fmla="*/ 675077 w 1413936"/>
                <a:gd name="connsiteY414" fmla="*/ 1484473 h 2297895"/>
                <a:gd name="connsiteX415" fmla="*/ 927911 w 1413936"/>
                <a:gd name="connsiteY415" fmla="*/ 1310128 h 2297895"/>
                <a:gd name="connsiteX416" fmla="*/ 1036680 w 1413936"/>
                <a:gd name="connsiteY416" fmla="*/ 1220435 h 2297895"/>
                <a:gd name="connsiteX417" fmla="*/ 1047485 w 1413936"/>
                <a:gd name="connsiteY417" fmla="*/ 1160279 h 2297895"/>
                <a:gd name="connsiteX418" fmla="*/ 1020833 w 1413936"/>
                <a:gd name="connsiteY418" fmla="*/ 1106607 h 2297895"/>
                <a:gd name="connsiteX419" fmla="*/ 1022994 w 1413936"/>
                <a:gd name="connsiteY419" fmla="*/ 1100438 h 2297895"/>
                <a:gd name="connsiteX420" fmla="*/ 1029476 w 1413936"/>
                <a:gd name="connsiteY420" fmla="*/ 1102644 h 2297895"/>
                <a:gd name="connsiteX421" fmla="*/ 1076658 w 1413936"/>
                <a:gd name="connsiteY421" fmla="*/ 1195580 h 2297895"/>
                <a:gd name="connsiteX422" fmla="*/ 1075217 w 1413936"/>
                <a:gd name="connsiteY422" fmla="*/ 1201703 h 2297895"/>
                <a:gd name="connsiteX423" fmla="*/ 863694 w 1413936"/>
                <a:gd name="connsiteY423" fmla="*/ 1377999 h 2297895"/>
                <a:gd name="connsiteX424" fmla="*/ 875529 w 1413936"/>
                <a:gd name="connsiteY424" fmla="*/ 1381598 h 2297895"/>
                <a:gd name="connsiteX425" fmla="*/ 900301 w 1413936"/>
                <a:gd name="connsiteY425" fmla="*/ 1420642 h 2297895"/>
                <a:gd name="connsiteX426" fmla="*/ 915309 w 1413936"/>
                <a:gd name="connsiteY426" fmla="*/ 1410600 h 2297895"/>
                <a:gd name="connsiteX427" fmla="*/ 932941 w 1413936"/>
                <a:gd name="connsiteY427" fmla="*/ 1402059 h 2297895"/>
                <a:gd name="connsiteX428" fmla="*/ 935810 w 1413936"/>
                <a:gd name="connsiteY428" fmla="*/ 1407393 h 2297895"/>
                <a:gd name="connsiteX429" fmla="*/ 938345 w 1413936"/>
                <a:gd name="connsiteY429" fmla="*/ 1399441 h 2297895"/>
                <a:gd name="connsiteX430" fmla="*/ 932941 w 1413936"/>
                <a:gd name="connsiteY430" fmla="*/ 1402059 h 2297895"/>
                <a:gd name="connsiteX431" fmla="*/ 925311 w 1413936"/>
                <a:gd name="connsiteY431" fmla="*/ 1387875 h 2297895"/>
                <a:gd name="connsiteX432" fmla="*/ 927845 w 1413936"/>
                <a:gd name="connsiteY432" fmla="*/ 1379562 h 2297895"/>
                <a:gd name="connsiteX433" fmla="*/ 965137 w 1413936"/>
                <a:gd name="connsiteY433" fmla="*/ 1366550 h 2297895"/>
                <a:gd name="connsiteX434" fmla="*/ 993378 w 1413936"/>
                <a:gd name="connsiteY434" fmla="*/ 1409923 h 2297895"/>
                <a:gd name="connsiteX435" fmla="*/ 990481 w 1413936"/>
                <a:gd name="connsiteY435" fmla="*/ 1418597 h 2297895"/>
                <a:gd name="connsiteX436" fmla="*/ 957534 w 1413936"/>
                <a:gd name="connsiteY436" fmla="*/ 1434862 h 2297895"/>
                <a:gd name="connsiteX437" fmla="*/ 949207 w 1413936"/>
                <a:gd name="connsiteY437" fmla="*/ 1431970 h 2297895"/>
                <a:gd name="connsiteX438" fmla="*/ 942746 w 1413936"/>
                <a:gd name="connsiteY438" fmla="*/ 1419320 h 2297895"/>
                <a:gd name="connsiteX439" fmla="*/ 948120 w 1413936"/>
                <a:gd name="connsiteY439" fmla="*/ 1416429 h 2297895"/>
                <a:gd name="connsiteX440" fmla="*/ 939793 w 1413936"/>
                <a:gd name="connsiteY440" fmla="*/ 1413537 h 2297895"/>
                <a:gd name="connsiteX441" fmla="*/ 942746 w 1413936"/>
                <a:gd name="connsiteY441" fmla="*/ 1419320 h 2297895"/>
                <a:gd name="connsiteX442" fmla="*/ 924270 w 1413936"/>
                <a:gd name="connsiteY442" fmla="*/ 1429260 h 2297895"/>
                <a:gd name="connsiteX443" fmla="*/ 908799 w 1413936"/>
                <a:gd name="connsiteY443" fmla="*/ 1435947 h 2297895"/>
                <a:gd name="connsiteX444" fmla="*/ 916976 w 1413936"/>
                <a:gd name="connsiteY444" fmla="*/ 1452428 h 2297895"/>
                <a:gd name="connsiteX445" fmla="*/ 921232 w 1413936"/>
                <a:gd name="connsiteY445" fmla="*/ 1476286 h 2297895"/>
                <a:gd name="connsiteX446" fmla="*/ 883806 w 1413936"/>
                <a:gd name="connsiteY446" fmla="*/ 1527769 h 2297895"/>
                <a:gd name="connsiteX447" fmla="*/ 879721 w 1413936"/>
                <a:gd name="connsiteY447" fmla="*/ 1531409 h 2297895"/>
                <a:gd name="connsiteX448" fmla="*/ 904403 w 1413936"/>
                <a:gd name="connsiteY448" fmla="*/ 1553096 h 2297895"/>
                <a:gd name="connsiteX449" fmla="*/ 970916 w 1413936"/>
                <a:gd name="connsiteY449" fmla="*/ 1664055 h 2297895"/>
                <a:gd name="connsiteX450" fmla="*/ 971552 w 1413936"/>
                <a:gd name="connsiteY450" fmla="*/ 1669215 h 2297895"/>
                <a:gd name="connsiteX451" fmla="*/ 1108856 w 1413936"/>
                <a:gd name="connsiteY451" fmla="*/ 1640301 h 2297895"/>
                <a:gd name="connsiteX452" fmla="*/ 1248674 w 1413936"/>
                <a:gd name="connsiteY452" fmla="*/ 1626437 h 2297895"/>
                <a:gd name="connsiteX453" fmla="*/ 1296900 w 1413936"/>
                <a:gd name="connsiteY453" fmla="*/ 1622070 h 2297895"/>
                <a:gd name="connsiteX454" fmla="*/ 1344045 w 1413936"/>
                <a:gd name="connsiteY454" fmla="*/ 1627157 h 2297895"/>
                <a:gd name="connsiteX455" fmla="*/ 1387952 w 1413936"/>
                <a:gd name="connsiteY455" fmla="*/ 1704941 h 2297895"/>
                <a:gd name="connsiteX456" fmla="*/ 1413504 w 1413936"/>
                <a:gd name="connsiteY456" fmla="*/ 1788487 h 2297895"/>
                <a:gd name="connsiteX457" fmla="*/ 1374636 w 1413936"/>
                <a:gd name="connsiteY457" fmla="*/ 1842864 h 2297895"/>
                <a:gd name="connsiteX458" fmla="*/ 1193971 w 1413936"/>
                <a:gd name="connsiteY458" fmla="*/ 2010676 h 2297895"/>
                <a:gd name="connsiteX459" fmla="*/ 1017984 w 1413936"/>
                <a:gd name="connsiteY459" fmla="*/ 2137796 h 2297895"/>
                <a:gd name="connsiteX460" fmla="*/ 763180 w 1413936"/>
                <a:gd name="connsiteY460" fmla="*/ 2201536 h 2297895"/>
                <a:gd name="connsiteX461" fmla="*/ 506938 w 1413936"/>
                <a:gd name="connsiteY461" fmla="*/ 2264555 h 2297895"/>
                <a:gd name="connsiteX462" fmla="*/ 374498 w 1413936"/>
                <a:gd name="connsiteY462" fmla="*/ 2296245 h 2297895"/>
                <a:gd name="connsiteX463" fmla="*/ 328072 w 1413936"/>
                <a:gd name="connsiteY463" fmla="*/ 2283281 h 2297895"/>
                <a:gd name="connsiteX464" fmla="*/ 273728 w 1413936"/>
                <a:gd name="connsiteY464" fmla="*/ 2191812 h 2297895"/>
                <a:gd name="connsiteX465" fmla="*/ 242057 w 1413936"/>
                <a:gd name="connsiteY465" fmla="*/ 2104665 h 2297895"/>
                <a:gd name="connsiteX466" fmla="*/ 314986 w 1413936"/>
                <a:gd name="connsiteY466" fmla="*/ 2007182 h 2297895"/>
                <a:gd name="connsiteX467" fmla="*/ 346004 w 1413936"/>
                <a:gd name="connsiteY467" fmla="*/ 1989943 h 2297895"/>
                <a:gd name="connsiteX468" fmla="*/ 332956 w 1413936"/>
                <a:gd name="connsiteY468" fmla="*/ 1966705 h 2297895"/>
                <a:gd name="connsiteX469" fmla="*/ 341712 w 1413936"/>
                <a:gd name="connsiteY469" fmla="*/ 1934856 h 2297895"/>
                <a:gd name="connsiteX470" fmla="*/ 359939 w 1413936"/>
                <a:gd name="connsiteY470" fmla="*/ 1899329 h 2297895"/>
                <a:gd name="connsiteX471" fmla="*/ 345643 w 1413936"/>
                <a:gd name="connsiteY471" fmla="*/ 1875285 h 2297895"/>
                <a:gd name="connsiteX472" fmla="*/ 316120 w 1413936"/>
                <a:gd name="connsiteY472" fmla="*/ 1827025 h 2297895"/>
                <a:gd name="connsiteX473" fmla="*/ 285344 w 1413936"/>
                <a:gd name="connsiteY473" fmla="*/ 1843153 h 2297895"/>
                <a:gd name="connsiteX474" fmla="*/ 281386 w 1413936"/>
                <a:gd name="connsiteY474" fmla="*/ 1841803 h 2297895"/>
                <a:gd name="connsiteX475" fmla="*/ 281500 w 1413936"/>
                <a:gd name="connsiteY475" fmla="*/ 1840509 h 2297895"/>
                <a:gd name="connsiteX476" fmla="*/ 256374 w 1413936"/>
                <a:gd name="connsiteY476" fmla="*/ 1849254 h 2297895"/>
                <a:gd name="connsiteX477" fmla="*/ 173717 w 1413936"/>
                <a:gd name="connsiteY477" fmla="*/ 1682301 h 2297895"/>
                <a:gd name="connsiteX478" fmla="*/ 174437 w 1413936"/>
                <a:gd name="connsiteY478" fmla="*/ 1684465 h 2297895"/>
                <a:gd name="connsiteX479" fmla="*/ 174926 w 1413936"/>
                <a:gd name="connsiteY479" fmla="*/ 1684455 h 2297895"/>
                <a:gd name="connsiteX480" fmla="*/ 156765 w 1413936"/>
                <a:gd name="connsiteY480" fmla="*/ 1712034 h 2297895"/>
                <a:gd name="connsiteX481" fmla="*/ 295712 w 1413936"/>
                <a:gd name="connsiteY481" fmla="*/ 1820084 h 2297895"/>
                <a:gd name="connsiteX482" fmla="*/ 277718 w 1413936"/>
                <a:gd name="connsiteY482" fmla="*/ 1710795 h 2297895"/>
                <a:gd name="connsiteX483" fmla="*/ 229857 w 1413936"/>
                <a:gd name="connsiteY483" fmla="*/ 1683293 h 2297895"/>
                <a:gd name="connsiteX484" fmla="*/ 174926 w 1413936"/>
                <a:gd name="connsiteY484" fmla="*/ 1684455 h 2297895"/>
                <a:gd name="connsiteX485" fmla="*/ 175157 w 1413936"/>
                <a:gd name="connsiteY485" fmla="*/ 1684104 h 2297895"/>
                <a:gd name="connsiteX486" fmla="*/ 173717 w 1413936"/>
                <a:gd name="connsiteY486" fmla="*/ 1682301 h 2297895"/>
                <a:gd name="connsiteX487" fmla="*/ 209873 w 1413936"/>
                <a:gd name="connsiteY487" fmla="*/ 1672185 h 2297895"/>
                <a:gd name="connsiteX488" fmla="*/ 301469 w 1413936"/>
                <a:gd name="connsiteY488" fmla="*/ 1719812 h 2297895"/>
                <a:gd name="connsiteX489" fmla="*/ 316347 w 1413936"/>
                <a:gd name="connsiteY489" fmla="*/ 1811517 h 2297895"/>
                <a:gd name="connsiteX490" fmla="*/ 307071 w 1413936"/>
                <a:gd name="connsiteY490" fmla="*/ 1821609 h 2297895"/>
                <a:gd name="connsiteX491" fmla="*/ 327464 w 1413936"/>
                <a:gd name="connsiteY491" fmla="*/ 1808609 h 2297895"/>
                <a:gd name="connsiteX492" fmla="*/ 335878 w 1413936"/>
                <a:gd name="connsiteY492" fmla="*/ 1782962 h 2297895"/>
                <a:gd name="connsiteX493" fmla="*/ 222868 w 1413936"/>
                <a:gd name="connsiteY493" fmla="*/ 1636008 h 2297895"/>
                <a:gd name="connsiteX494" fmla="*/ 221488 w 1413936"/>
                <a:gd name="connsiteY494" fmla="*/ 1634668 h 2297895"/>
                <a:gd name="connsiteX495" fmla="*/ 189785 w 1413936"/>
                <a:gd name="connsiteY495" fmla="*/ 1660189 h 2297895"/>
                <a:gd name="connsiteX496" fmla="*/ 162033 w 1413936"/>
                <a:gd name="connsiteY496" fmla="*/ 1689676 h 2297895"/>
                <a:gd name="connsiteX497" fmla="*/ 158429 w 1413936"/>
                <a:gd name="connsiteY497" fmla="*/ 1686440 h 2297895"/>
                <a:gd name="connsiteX498" fmla="*/ 186181 w 1413936"/>
                <a:gd name="connsiteY498" fmla="*/ 1649042 h 2297895"/>
                <a:gd name="connsiteX499" fmla="*/ 201363 w 1413936"/>
                <a:gd name="connsiteY499" fmla="*/ 1635287 h 2297895"/>
                <a:gd name="connsiteX500" fmla="*/ 201880 w 1413936"/>
                <a:gd name="connsiteY500" fmla="*/ 1635131 h 2297895"/>
                <a:gd name="connsiteX501" fmla="*/ 197872 w 1413936"/>
                <a:gd name="connsiteY501" fmla="*/ 1631026 h 2297895"/>
                <a:gd name="connsiteX502" fmla="*/ 192019 w 1413936"/>
                <a:gd name="connsiteY502" fmla="*/ 1621044 h 2297895"/>
                <a:gd name="connsiteX503" fmla="*/ 188137 w 1413936"/>
                <a:gd name="connsiteY503" fmla="*/ 1620635 h 2297895"/>
                <a:gd name="connsiteX504" fmla="*/ 197141 w 1413936"/>
                <a:gd name="connsiteY504" fmla="*/ 1586053 h 2297895"/>
                <a:gd name="connsiteX505" fmla="*/ 197919 w 1413936"/>
                <a:gd name="connsiteY505" fmla="*/ 1585931 h 2297895"/>
                <a:gd name="connsiteX506" fmla="*/ 209940 w 1413936"/>
                <a:gd name="connsiteY506" fmla="*/ 1570199 h 2297895"/>
                <a:gd name="connsiteX507" fmla="*/ 131780 w 1413936"/>
                <a:gd name="connsiteY507" fmla="*/ 1419770 h 2297895"/>
                <a:gd name="connsiteX508" fmla="*/ 48848 w 1413936"/>
                <a:gd name="connsiteY508" fmla="*/ 1271151 h 2297895"/>
                <a:gd name="connsiteX509" fmla="*/ 251 w 1413936"/>
                <a:gd name="connsiteY509" fmla="*/ 1169312 h 2297895"/>
                <a:gd name="connsiteX510" fmla="*/ 61808 w 1413936"/>
                <a:gd name="connsiteY510" fmla="*/ 1095902 h 2297895"/>
                <a:gd name="connsiteX511" fmla="*/ 189962 w 1413936"/>
                <a:gd name="connsiteY511" fmla="*/ 994424 h 2297895"/>
                <a:gd name="connsiteX512" fmla="*/ 251879 w 1413936"/>
                <a:gd name="connsiteY512" fmla="*/ 943685 h 2297895"/>
                <a:gd name="connsiteX513" fmla="*/ 282478 w 1413936"/>
                <a:gd name="connsiteY513" fmla="*/ 903021 h 2297895"/>
                <a:gd name="connsiteX514" fmla="*/ 407392 w 1413936"/>
                <a:gd name="connsiteY514" fmla="*/ 854801 h 2297895"/>
                <a:gd name="connsiteX515" fmla="*/ 553546 w 1413936"/>
                <a:gd name="connsiteY515" fmla="*/ 779232 h 2297895"/>
                <a:gd name="connsiteX516" fmla="*/ 899566 w 1413936"/>
                <a:gd name="connsiteY516" fmla="*/ 430381 h 2297895"/>
                <a:gd name="connsiteX517" fmla="*/ 886633 w 1413936"/>
                <a:gd name="connsiteY517" fmla="*/ 437737 h 2297895"/>
                <a:gd name="connsiteX518" fmla="*/ 789784 w 1413936"/>
                <a:gd name="connsiteY518" fmla="*/ 446397 h 2297895"/>
                <a:gd name="connsiteX519" fmla="*/ 765554 w 1413936"/>
                <a:gd name="connsiteY519" fmla="*/ 440408 h 2297895"/>
                <a:gd name="connsiteX520" fmla="*/ 766016 w 1413936"/>
                <a:gd name="connsiteY520" fmla="*/ 441460 h 2297895"/>
                <a:gd name="connsiteX521" fmla="*/ 759281 w 1413936"/>
                <a:gd name="connsiteY521" fmla="*/ 455366 h 2297895"/>
                <a:gd name="connsiteX522" fmla="*/ 761048 w 1413936"/>
                <a:gd name="connsiteY522" fmla="*/ 459133 h 2297895"/>
                <a:gd name="connsiteX523" fmla="*/ 679828 w 1413936"/>
                <a:gd name="connsiteY523" fmla="*/ 615290 h 2297895"/>
                <a:gd name="connsiteX524" fmla="*/ 642192 w 1413936"/>
                <a:gd name="connsiteY524" fmla="*/ 680837 h 2297895"/>
                <a:gd name="connsiteX525" fmla="*/ 690751 w 1413936"/>
                <a:gd name="connsiteY525" fmla="*/ 678648 h 2297895"/>
                <a:gd name="connsiteX526" fmla="*/ 816605 w 1413936"/>
                <a:gd name="connsiteY526" fmla="*/ 577735 h 2297895"/>
                <a:gd name="connsiteX527" fmla="*/ 876677 w 1413936"/>
                <a:gd name="connsiteY527" fmla="*/ 474193 h 2297895"/>
                <a:gd name="connsiteX528" fmla="*/ 800208 w 1413936"/>
                <a:gd name="connsiteY528" fmla="*/ 362931 h 2297895"/>
                <a:gd name="connsiteX529" fmla="*/ 851378 w 1413936"/>
                <a:gd name="connsiteY529" fmla="*/ 385619 h 2297895"/>
                <a:gd name="connsiteX530" fmla="*/ 888855 w 1413936"/>
                <a:gd name="connsiteY530" fmla="*/ 383137 h 2297895"/>
                <a:gd name="connsiteX531" fmla="*/ 903629 w 1413936"/>
                <a:gd name="connsiteY531" fmla="*/ 367185 h 2297895"/>
                <a:gd name="connsiteX532" fmla="*/ 907954 w 1413936"/>
                <a:gd name="connsiteY532" fmla="*/ 368603 h 2297895"/>
                <a:gd name="connsiteX533" fmla="*/ 869036 w 1413936"/>
                <a:gd name="connsiteY533" fmla="*/ 398026 h 2297895"/>
                <a:gd name="connsiteX534" fmla="*/ 796965 w 1413936"/>
                <a:gd name="connsiteY534" fmla="*/ 366476 h 2297895"/>
                <a:gd name="connsiteX535" fmla="*/ 800208 w 1413936"/>
                <a:gd name="connsiteY535" fmla="*/ 362931 h 2297895"/>
                <a:gd name="connsiteX536" fmla="*/ 553959 w 1413936"/>
                <a:gd name="connsiteY536" fmla="*/ 356193 h 2297895"/>
                <a:gd name="connsiteX537" fmla="*/ 542342 w 1413936"/>
                <a:gd name="connsiteY537" fmla="*/ 405683 h 2297895"/>
                <a:gd name="connsiteX538" fmla="*/ 577901 w 1413936"/>
                <a:gd name="connsiteY538" fmla="*/ 467450 h 2297895"/>
                <a:gd name="connsiteX539" fmla="*/ 689475 w 1413936"/>
                <a:gd name="connsiteY539" fmla="*/ 498608 h 2297895"/>
                <a:gd name="connsiteX540" fmla="*/ 703228 w 1413936"/>
                <a:gd name="connsiteY540" fmla="*/ 480405 h 2297895"/>
                <a:gd name="connsiteX541" fmla="*/ 673333 w 1413936"/>
                <a:gd name="connsiteY541" fmla="*/ 493192 h 2297895"/>
                <a:gd name="connsiteX542" fmla="*/ 637715 w 1413936"/>
                <a:gd name="connsiteY542" fmla="*/ 486077 h 2297895"/>
                <a:gd name="connsiteX543" fmla="*/ 578128 w 1413936"/>
                <a:gd name="connsiteY543" fmla="*/ 359988 h 2297895"/>
                <a:gd name="connsiteX544" fmla="*/ 580313 w 1413936"/>
                <a:gd name="connsiteY544" fmla="*/ 360323 h 2297895"/>
                <a:gd name="connsiteX545" fmla="*/ 573591 w 1413936"/>
                <a:gd name="connsiteY545" fmla="*/ 357203 h 2297895"/>
                <a:gd name="connsiteX546" fmla="*/ 553959 w 1413936"/>
                <a:gd name="connsiteY546" fmla="*/ 356193 h 2297895"/>
                <a:gd name="connsiteX547" fmla="*/ 561289 w 1413936"/>
                <a:gd name="connsiteY547" fmla="*/ 341447 h 2297895"/>
                <a:gd name="connsiteX548" fmla="*/ 584007 w 1413936"/>
                <a:gd name="connsiteY548" fmla="*/ 361512 h 2297895"/>
                <a:gd name="connsiteX549" fmla="*/ 583648 w 1413936"/>
                <a:gd name="connsiteY549" fmla="*/ 361871 h 2297895"/>
                <a:gd name="connsiteX550" fmla="*/ 582882 w 1413936"/>
                <a:gd name="connsiteY550" fmla="*/ 361516 h 2297895"/>
                <a:gd name="connsiteX551" fmla="*/ 585474 w 1413936"/>
                <a:gd name="connsiteY551" fmla="*/ 396537 h 2297895"/>
                <a:gd name="connsiteX552" fmla="*/ 645299 w 1413936"/>
                <a:gd name="connsiteY552" fmla="*/ 478151 h 2297895"/>
                <a:gd name="connsiteX553" fmla="*/ 774586 w 1413936"/>
                <a:gd name="connsiteY553" fmla="*/ 365031 h 2297895"/>
                <a:gd name="connsiteX554" fmla="*/ 783254 w 1413936"/>
                <a:gd name="connsiteY554" fmla="*/ 370795 h 2297895"/>
                <a:gd name="connsiteX555" fmla="*/ 735945 w 1413936"/>
                <a:gd name="connsiteY555" fmla="*/ 439244 h 2297895"/>
                <a:gd name="connsiteX556" fmla="*/ 719748 w 1413936"/>
                <a:gd name="connsiteY556" fmla="*/ 460851 h 2297895"/>
                <a:gd name="connsiteX557" fmla="*/ 720494 w 1413936"/>
                <a:gd name="connsiteY557" fmla="*/ 460402 h 2297895"/>
                <a:gd name="connsiteX558" fmla="*/ 723367 w 1413936"/>
                <a:gd name="connsiteY558" fmla="*/ 464218 h 2297895"/>
                <a:gd name="connsiteX559" fmla="*/ 660511 w 1413936"/>
                <a:gd name="connsiteY559" fmla="*/ 518085 h 2297895"/>
                <a:gd name="connsiteX560" fmla="*/ 559942 w 1413936"/>
                <a:gd name="connsiteY560" fmla="*/ 459908 h 2297895"/>
                <a:gd name="connsiteX561" fmla="*/ 534800 w 1413936"/>
                <a:gd name="connsiteY561" fmla="*/ 353971 h 2297895"/>
                <a:gd name="connsiteX562" fmla="*/ 561289 w 1413936"/>
                <a:gd name="connsiteY562" fmla="*/ 341447 h 2297895"/>
                <a:gd name="connsiteX563" fmla="*/ 648271 w 1413936"/>
                <a:gd name="connsiteY563" fmla="*/ 245322 h 2297895"/>
                <a:gd name="connsiteX564" fmla="*/ 648853 w 1413936"/>
                <a:gd name="connsiteY564" fmla="*/ 248075 h 2297895"/>
                <a:gd name="connsiteX565" fmla="*/ 650090 w 1413936"/>
                <a:gd name="connsiteY565" fmla="*/ 246851 h 2297895"/>
                <a:gd name="connsiteX566" fmla="*/ 607634 w 1413936"/>
                <a:gd name="connsiteY566" fmla="*/ 237025 h 2297895"/>
                <a:gd name="connsiteX567" fmla="*/ 579444 w 1413936"/>
                <a:gd name="connsiteY567" fmla="*/ 244359 h 2297895"/>
                <a:gd name="connsiteX568" fmla="*/ 560948 w 1413936"/>
                <a:gd name="connsiteY568" fmla="*/ 251019 h 2297895"/>
                <a:gd name="connsiteX569" fmla="*/ 557631 w 1413936"/>
                <a:gd name="connsiteY569" fmla="*/ 252739 h 2297895"/>
                <a:gd name="connsiteX570" fmla="*/ 553149 w 1413936"/>
                <a:gd name="connsiteY570" fmla="*/ 270742 h 2297895"/>
                <a:gd name="connsiteX571" fmla="*/ 574308 w 1413936"/>
                <a:gd name="connsiteY571" fmla="*/ 322438 h 2297895"/>
                <a:gd name="connsiteX572" fmla="*/ 586734 w 1413936"/>
                <a:gd name="connsiteY572" fmla="*/ 346832 h 2297895"/>
                <a:gd name="connsiteX573" fmla="*/ 598976 w 1413936"/>
                <a:gd name="connsiteY573" fmla="*/ 306939 h 2297895"/>
                <a:gd name="connsiteX574" fmla="*/ 623470 w 1413936"/>
                <a:gd name="connsiteY574" fmla="*/ 259958 h 2297895"/>
                <a:gd name="connsiteX575" fmla="*/ 636196 w 1413936"/>
                <a:gd name="connsiteY575" fmla="*/ 247780 h 2297895"/>
                <a:gd name="connsiteX576" fmla="*/ 625964 w 1413936"/>
                <a:gd name="connsiteY576" fmla="*/ 241526 h 2297895"/>
                <a:gd name="connsiteX577" fmla="*/ 607634 w 1413936"/>
                <a:gd name="connsiteY577" fmla="*/ 237025 h 2297895"/>
                <a:gd name="connsiteX578" fmla="*/ 869128 w 1413936"/>
                <a:gd name="connsiteY578" fmla="*/ 222881 h 2297895"/>
                <a:gd name="connsiteX579" fmla="*/ 913534 w 1413936"/>
                <a:gd name="connsiteY579" fmla="*/ 253173 h 2297895"/>
                <a:gd name="connsiteX580" fmla="*/ 977795 w 1413936"/>
                <a:gd name="connsiteY580" fmla="*/ 249253 h 2297895"/>
                <a:gd name="connsiteX581" fmla="*/ 981766 w 1413936"/>
                <a:gd name="connsiteY581" fmla="*/ 251391 h 2297895"/>
                <a:gd name="connsiteX582" fmla="*/ 933390 w 1413936"/>
                <a:gd name="connsiteY582" fmla="*/ 270636 h 2297895"/>
                <a:gd name="connsiteX583" fmla="*/ 867323 w 1413936"/>
                <a:gd name="connsiteY583" fmla="*/ 225375 h 2297895"/>
                <a:gd name="connsiteX584" fmla="*/ 869128 w 1413936"/>
                <a:gd name="connsiteY584" fmla="*/ 222881 h 2297895"/>
                <a:gd name="connsiteX585" fmla="*/ 822462 w 1413936"/>
                <a:gd name="connsiteY585" fmla="*/ 182439 h 2297895"/>
                <a:gd name="connsiteX586" fmla="*/ 823158 w 1413936"/>
                <a:gd name="connsiteY586" fmla="*/ 182833 h 2297895"/>
                <a:gd name="connsiteX587" fmla="*/ 823065 w 1413936"/>
                <a:gd name="connsiteY587" fmla="*/ 183163 h 2297895"/>
                <a:gd name="connsiteX588" fmla="*/ 801499 w 1413936"/>
                <a:gd name="connsiteY588" fmla="*/ 169731 h 2297895"/>
                <a:gd name="connsiteX589" fmla="*/ 814961 w 1413936"/>
                <a:gd name="connsiteY589" fmla="*/ 173426 h 2297895"/>
                <a:gd name="connsiteX590" fmla="*/ 822462 w 1413936"/>
                <a:gd name="connsiteY590" fmla="*/ 182439 h 2297895"/>
                <a:gd name="connsiteX591" fmla="*/ 811281 w 1413936"/>
                <a:gd name="connsiteY591" fmla="*/ 176101 h 2297895"/>
                <a:gd name="connsiteX592" fmla="*/ 727242 w 1413936"/>
                <a:gd name="connsiteY592" fmla="*/ 137180 h 2297895"/>
                <a:gd name="connsiteX593" fmla="*/ 731658 w 1413936"/>
                <a:gd name="connsiteY593" fmla="*/ 139147 h 2297895"/>
                <a:gd name="connsiteX594" fmla="*/ 768074 w 1413936"/>
                <a:gd name="connsiteY594" fmla="*/ 197077 h 2297895"/>
                <a:gd name="connsiteX595" fmla="*/ 828646 w 1413936"/>
                <a:gd name="connsiteY595" fmla="*/ 228903 h 2297895"/>
                <a:gd name="connsiteX596" fmla="*/ 828286 w 1413936"/>
                <a:gd name="connsiteY596" fmla="*/ 231764 h 2297895"/>
                <a:gd name="connsiteX597" fmla="*/ 724447 w 1413936"/>
                <a:gd name="connsiteY597" fmla="*/ 141650 h 2297895"/>
                <a:gd name="connsiteX598" fmla="*/ 727242 w 1413936"/>
                <a:gd name="connsiteY598" fmla="*/ 137180 h 2297895"/>
                <a:gd name="connsiteX599" fmla="*/ 781076 w 1413936"/>
                <a:gd name="connsiteY599" fmla="*/ 131366 h 2297895"/>
                <a:gd name="connsiteX600" fmla="*/ 799111 w 1413936"/>
                <a:gd name="connsiteY600" fmla="*/ 141659 h 2297895"/>
                <a:gd name="connsiteX601" fmla="*/ 833926 w 1413936"/>
                <a:gd name="connsiteY601" fmla="*/ 180305 h 2297895"/>
                <a:gd name="connsiteX602" fmla="*/ 830337 w 1413936"/>
                <a:gd name="connsiteY602" fmla="*/ 187890 h 2297895"/>
                <a:gd name="connsiteX603" fmla="*/ 793369 w 1413936"/>
                <a:gd name="connsiteY603" fmla="*/ 170914 h 2297895"/>
                <a:gd name="connsiteX604" fmla="*/ 793682 w 1413936"/>
                <a:gd name="connsiteY604" fmla="*/ 170669 h 2297895"/>
                <a:gd name="connsiteX605" fmla="*/ 822441 w 1413936"/>
                <a:gd name="connsiteY605" fmla="*/ 185361 h 2297895"/>
                <a:gd name="connsiteX606" fmla="*/ 823065 w 1413936"/>
                <a:gd name="connsiteY606" fmla="*/ 183163 h 2297895"/>
                <a:gd name="connsiteX607" fmla="*/ 824594 w 1413936"/>
                <a:gd name="connsiteY607" fmla="*/ 185000 h 2297895"/>
                <a:gd name="connsiteX608" fmla="*/ 828183 w 1413936"/>
                <a:gd name="connsiteY608" fmla="*/ 177054 h 2297895"/>
                <a:gd name="connsiteX609" fmla="*/ 814961 w 1413936"/>
                <a:gd name="connsiteY609" fmla="*/ 173426 h 2297895"/>
                <a:gd name="connsiteX610" fmla="*/ 800547 w 1413936"/>
                <a:gd name="connsiteY610" fmla="*/ 156106 h 2297895"/>
                <a:gd name="connsiteX611" fmla="*/ 773628 w 1413936"/>
                <a:gd name="connsiteY611" fmla="*/ 142020 h 2297895"/>
                <a:gd name="connsiteX612" fmla="*/ 793817 w 1413936"/>
                <a:gd name="connsiteY612" fmla="*/ 164729 h 2297895"/>
                <a:gd name="connsiteX613" fmla="*/ 801499 w 1413936"/>
                <a:gd name="connsiteY613" fmla="*/ 169731 h 2297895"/>
                <a:gd name="connsiteX614" fmla="*/ 796599 w 1413936"/>
                <a:gd name="connsiteY614" fmla="*/ 168386 h 2297895"/>
                <a:gd name="connsiteX615" fmla="*/ 793682 w 1413936"/>
                <a:gd name="connsiteY615" fmla="*/ 170669 h 2297895"/>
                <a:gd name="connsiteX616" fmla="*/ 775782 w 1413936"/>
                <a:gd name="connsiteY616" fmla="*/ 161524 h 2297895"/>
                <a:gd name="connsiteX617" fmla="*/ 762502 w 1413936"/>
                <a:gd name="connsiteY617" fmla="*/ 132991 h 2297895"/>
                <a:gd name="connsiteX618" fmla="*/ 781076 w 1413936"/>
                <a:gd name="connsiteY618" fmla="*/ 131366 h 2297895"/>
                <a:gd name="connsiteX619" fmla="*/ 983728 w 1413936"/>
                <a:gd name="connsiteY619" fmla="*/ 22504 h 2297895"/>
                <a:gd name="connsiteX620" fmla="*/ 1017207 w 1413936"/>
                <a:gd name="connsiteY620" fmla="*/ 40904 h 2297895"/>
                <a:gd name="connsiteX621" fmla="*/ 1045286 w 1413936"/>
                <a:gd name="connsiteY621" fmla="*/ 63635 h 2297895"/>
                <a:gd name="connsiteX622" fmla="*/ 1021167 w 1413936"/>
                <a:gd name="connsiteY622" fmla="*/ 86004 h 2297895"/>
                <a:gd name="connsiteX623" fmla="*/ 985528 w 1413936"/>
                <a:gd name="connsiteY623" fmla="*/ 62552 h 2297895"/>
                <a:gd name="connsiteX624" fmla="*/ 957448 w 1413936"/>
                <a:gd name="connsiteY624" fmla="*/ 35492 h 2297895"/>
                <a:gd name="connsiteX625" fmla="*/ 959968 w 1413936"/>
                <a:gd name="connsiteY625" fmla="*/ 33327 h 2297895"/>
                <a:gd name="connsiteX626" fmla="*/ 985888 w 1413936"/>
                <a:gd name="connsiteY626" fmla="*/ 52089 h 2297895"/>
                <a:gd name="connsiteX627" fmla="*/ 1014687 w 1413936"/>
                <a:gd name="connsiteY627" fmla="*/ 71933 h 2297895"/>
                <a:gd name="connsiteX628" fmla="*/ 1021887 w 1413936"/>
                <a:gd name="connsiteY628" fmla="*/ 75902 h 2297895"/>
                <a:gd name="connsiteX629" fmla="*/ 1034487 w 1413936"/>
                <a:gd name="connsiteY629" fmla="*/ 65078 h 2297895"/>
                <a:gd name="connsiteX630" fmla="*/ 1018647 w 1413936"/>
                <a:gd name="connsiteY630" fmla="*/ 53893 h 2297895"/>
                <a:gd name="connsiteX631" fmla="*/ 1004247 w 1413936"/>
                <a:gd name="connsiteY631" fmla="*/ 44873 h 2297895"/>
                <a:gd name="connsiteX632" fmla="*/ 994527 w 1413936"/>
                <a:gd name="connsiteY632" fmla="*/ 38739 h 2297895"/>
                <a:gd name="connsiteX633" fmla="*/ 983008 w 1413936"/>
                <a:gd name="connsiteY633" fmla="*/ 34410 h 2297895"/>
                <a:gd name="connsiteX634" fmla="*/ 981928 w 1413936"/>
                <a:gd name="connsiteY634" fmla="*/ 40904 h 2297895"/>
                <a:gd name="connsiteX635" fmla="*/ 983728 w 1413936"/>
                <a:gd name="connsiteY635" fmla="*/ 22504 h 2297895"/>
                <a:gd name="connsiteX636" fmla="*/ 962800 w 1413936"/>
                <a:gd name="connsiteY636" fmla="*/ 15 h 2297895"/>
                <a:gd name="connsiteX637" fmla="*/ 1056587 w 1413936"/>
                <a:gd name="connsiteY637" fmla="*/ 58340 h 2297895"/>
                <a:gd name="connsiteX638" fmla="*/ 1069530 w 1413936"/>
                <a:gd name="connsiteY638" fmla="*/ 104063 h 2297895"/>
                <a:gd name="connsiteX639" fmla="*/ 1035375 w 1413936"/>
                <a:gd name="connsiteY639" fmla="*/ 160948 h 2297895"/>
                <a:gd name="connsiteX640" fmla="*/ 1003418 w 1413936"/>
                <a:gd name="connsiteY640" fmla="*/ 211278 h 2297895"/>
                <a:gd name="connsiteX641" fmla="*/ 1006759 w 1413936"/>
                <a:gd name="connsiteY641" fmla="*/ 231797 h 2297895"/>
                <a:gd name="connsiteX642" fmla="*/ 948084 w 1413936"/>
                <a:gd name="connsiteY642" fmla="*/ 324001 h 2297895"/>
                <a:gd name="connsiteX643" fmla="*/ 920558 w 1413936"/>
                <a:gd name="connsiteY643" fmla="*/ 346133 h 2297895"/>
                <a:gd name="connsiteX644" fmla="*/ 916847 w 1413936"/>
                <a:gd name="connsiteY644" fmla="*/ 347155 h 2297895"/>
                <a:gd name="connsiteX645" fmla="*/ 920202 w 1413936"/>
                <a:gd name="connsiteY645" fmla="*/ 348360 h 2297895"/>
                <a:gd name="connsiteX646" fmla="*/ 928166 w 1413936"/>
                <a:gd name="connsiteY646" fmla="*/ 372667 h 2297895"/>
                <a:gd name="connsiteX647" fmla="*/ 927470 w 1413936"/>
                <a:gd name="connsiteY647" fmla="*/ 380254 h 2297895"/>
                <a:gd name="connsiteX648" fmla="*/ 930441 w 1413936"/>
                <a:gd name="connsiteY648" fmla="*/ 379757 h 2297895"/>
                <a:gd name="connsiteX649" fmla="*/ 922407 w 1413936"/>
                <a:gd name="connsiteY649" fmla="*/ 417390 h 2297895"/>
                <a:gd name="connsiteX650" fmla="*/ 915539 w 1413936"/>
                <a:gd name="connsiteY650" fmla="*/ 421296 h 2297895"/>
                <a:gd name="connsiteX651" fmla="*/ 905454 w 1413936"/>
                <a:gd name="connsiteY651" fmla="*/ 444712 h 2297895"/>
                <a:gd name="connsiteX652" fmla="*/ 816605 w 1413936"/>
                <a:gd name="connsiteY652" fmla="*/ 595352 h 2297895"/>
                <a:gd name="connsiteX653" fmla="*/ 686553 w 1413936"/>
                <a:gd name="connsiteY653" fmla="*/ 690653 h 2297895"/>
                <a:gd name="connsiteX654" fmla="*/ 638545 w 1413936"/>
                <a:gd name="connsiteY654" fmla="*/ 687189 h 2297895"/>
                <a:gd name="connsiteX655" fmla="*/ 636343 w 1413936"/>
                <a:gd name="connsiteY655" fmla="*/ 691024 h 2297895"/>
                <a:gd name="connsiteX656" fmla="*/ 591780 w 1413936"/>
                <a:gd name="connsiteY656" fmla="*/ 760988 h 2297895"/>
                <a:gd name="connsiteX657" fmla="*/ 533201 w 1413936"/>
                <a:gd name="connsiteY657" fmla="*/ 757382 h 2297895"/>
                <a:gd name="connsiteX658" fmla="*/ 364651 w 1413936"/>
                <a:gd name="connsiteY658" fmla="*/ 684533 h 2297895"/>
                <a:gd name="connsiteX659" fmla="*/ 365614 w 1413936"/>
                <a:gd name="connsiteY659" fmla="*/ 680427 h 2297895"/>
                <a:gd name="connsiteX660" fmla="*/ 362123 w 1413936"/>
                <a:gd name="connsiteY660" fmla="*/ 683425 h 2297895"/>
                <a:gd name="connsiteX661" fmla="*/ 357943 w 1413936"/>
                <a:gd name="connsiteY661" fmla="*/ 678883 h 2297895"/>
                <a:gd name="connsiteX662" fmla="*/ 387474 w 1413936"/>
                <a:gd name="connsiteY662" fmla="*/ 521512 h 2297895"/>
                <a:gd name="connsiteX663" fmla="*/ 401940 w 1413936"/>
                <a:gd name="connsiteY663" fmla="*/ 488903 h 2297895"/>
                <a:gd name="connsiteX664" fmla="*/ 339247 w 1413936"/>
                <a:gd name="connsiteY664" fmla="*/ 527223 h 2297895"/>
                <a:gd name="connsiteX665" fmla="*/ 207313 w 1413936"/>
                <a:gd name="connsiteY665" fmla="*/ 718844 h 2297895"/>
                <a:gd name="connsiteX666" fmla="*/ 193283 w 1413936"/>
                <a:gd name="connsiteY666" fmla="*/ 887191 h 2297895"/>
                <a:gd name="connsiteX667" fmla="*/ 203356 w 1413936"/>
                <a:gd name="connsiteY667" fmla="*/ 974428 h 2297895"/>
                <a:gd name="connsiteX668" fmla="*/ 201197 w 1413936"/>
                <a:gd name="connsiteY668" fmla="*/ 974068 h 2297895"/>
                <a:gd name="connsiteX669" fmla="*/ 170259 w 1413936"/>
                <a:gd name="connsiteY669" fmla="*/ 825908 h 2297895"/>
                <a:gd name="connsiteX670" fmla="*/ 210191 w 1413936"/>
                <a:gd name="connsiteY670" fmla="*/ 682074 h 2297895"/>
                <a:gd name="connsiteX671" fmla="*/ 339090 w 1413936"/>
                <a:gd name="connsiteY671" fmla="*/ 509514 h 2297895"/>
                <a:gd name="connsiteX672" fmla="*/ 398867 w 1413936"/>
                <a:gd name="connsiteY672" fmla="*/ 477359 h 2297895"/>
                <a:gd name="connsiteX673" fmla="*/ 375416 w 1413936"/>
                <a:gd name="connsiteY673" fmla="*/ 469675 h 2297895"/>
                <a:gd name="connsiteX674" fmla="*/ 280902 w 1413936"/>
                <a:gd name="connsiteY674" fmla="*/ 524248 h 2297895"/>
                <a:gd name="connsiteX675" fmla="*/ 219638 w 1413936"/>
                <a:gd name="connsiteY675" fmla="*/ 602940 h 2297895"/>
                <a:gd name="connsiteX676" fmla="*/ 174230 w 1413936"/>
                <a:gd name="connsiteY676" fmla="*/ 691335 h 2297895"/>
                <a:gd name="connsiteX677" fmla="*/ 166663 w 1413936"/>
                <a:gd name="connsiteY677" fmla="*/ 836504 h 2297895"/>
                <a:gd name="connsiteX678" fmla="*/ 161617 w 1413936"/>
                <a:gd name="connsiteY678" fmla="*/ 844409 h 2297895"/>
                <a:gd name="connsiteX679" fmla="*/ 133868 w 1413936"/>
                <a:gd name="connsiteY679" fmla="*/ 747390 h 2297895"/>
                <a:gd name="connsiteX680" fmla="*/ 213152 w 1413936"/>
                <a:gd name="connsiteY680" fmla="*/ 590005 h 2297895"/>
                <a:gd name="connsiteX681" fmla="*/ 322345 w 1413936"/>
                <a:gd name="connsiteY681" fmla="*/ 480769 h 2297895"/>
                <a:gd name="connsiteX682" fmla="*/ 391166 w 1413936"/>
                <a:gd name="connsiteY682" fmla="*/ 457474 h 2297895"/>
                <a:gd name="connsiteX683" fmla="*/ 410565 w 1413936"/>
                <a:gd name="connsiteY683" fmla="*/ 469463 h 2297895"/>
                <a:gd name="connsiteX684" fmla="*/ 420392 w 1413936"/>
                <a:gd name="connsiteY684" fmla="*/ 447312 h 2297895"/>
                <a:gd name="connsiteX685" fmla="*/ 459344 w 1413936"/>
                <a:gd name="connsiteY685" fmla="*/ 377090 h 2297895"/>
                <a:gd name="connsiteX686" fmla="*/ 551756 w 1413936"/>
                <a:gd name="connsiteY686" fmla="*/ 238964 h 2297895"/>
                <a:gd name="connsiteX687" fmla="*/ 599490 w 1413936"/>
                <a:gd name="connsiteY687" fmla="*/ 221923 h 2297895"/>
                <a:gd name="connsiteX688" fmla="*/ 643302 w 1413936"/>
                <a:gd name="connsiteY688" fmla="*/ 240980 h 2297895"/>
                <a:gd name="connsiteX689" fmla="*/ 645781 w 1413936"/>
                <a:gd name="connsiteY689" fmla="*/ 238607 h 2297895"/>
                <a:gd name="connsiteX690" fmla="*/ 650898 w 1413936"/>
                <a:gd name="connsiteY690" fmla="*/ 239144 h 2297895"/>
                <a:gd name="connsiteX691" fmla="*/ 651986 w 1413936"/>
                <a:gd name="connsiteY691" fmla="*/ 243057 h 2297895"/>
                <a:gd name="connsiteX692" fmla="*/ 669179 w 1413936"/>
                <a:gd name="connsiteY692" fmla="*/ 198039 h 2297895"/>
                <a:gd name="connsiteX693" fmla="*/ 754445 w 1413936"/>
                <a:gd name="connsiteY693" fmla="*/ 104920 h 2297895"/>
                <a:gd name="connsiteX694" fmla="*/ 820384 w 1413936"/>
                <a:gd name="connsiteY694" fmla="*/ 123224 h 2297895"/>
                <a:gd name="connsiteX695" fmla="*/ 871038 w 1413936"/>
                <a:gd name="connsiteY695" fmla="*/ 211235 h 2297895"/>
                <a:gd name="connsiteX696" fmla="*/ 846250 w 1413936"/>
                <a:gd name="connsiteY696" fmla="*/ 260449 h 2297895"/>
                <a:gd name="connsiteX697" fmla="*/ 790926 w 1413936"/>
                <a:gd name="connsiteY697" fmla="*/ 362111 h 2297895"/>
                <a:gd name="connsiteX698" fmla="*/ 782663 w 1413936"/>
                <a:gd name="connsiteY698" fmla="*/ 356363 h 2297895"/>
                <a:gd name="connsiteX699" fmla="*/ 838347 w 1413936"/>
                <a:gd name="connsiteY699" fmla="*/ 255420 h 2297895"/>
                <a:gd name="connsiteX700" fmla="*/ 858465 w 1413936"/>
                <a:gd name="connsiteY700" fmla="*/ 183933 h 2297895"/>
                <a:gd name="connsiteX701" fmla="*/ 822899 w 1413936"/>
                <a:gd name="connsiteY701" fmla="*/ 140108 h 2297895"/>
                <a:gd name="connsiteX702" fmla="*/ 726979 w 1413936"/>
                <a:gd name="connsiteY702" fmla="*/ 125020 h 2297895"/>
                <a:gd name="connsiteX703" fmla="*/ 692491 w 1413936"/>
                <a:gd name="connsiteY703" fmla="*/ 179982 h 2297895"/>
                <a:gd name="connsiteX704" fmla="*/ 649381 w 1413936"/>
                <a:gd name="connsiteY704" fmla="*/ 262964 h 2297895"/>
                <a:gd name="connsiteX705" fmla="*/ 647939 w 1413936"/>
                <a:gd name="connsiteY705" fmla="*/ 262363 h 2297895"/>
                <a:gd name="connsiteX706" fmla="*/ 645708 w 1413936"/>
                <a:gd name="connsiteY706" fmla="*/ 271888 h 2297895"/>
                <a:gd name="connsiteX707" fmla="*/ 683122 w 1413936"/>
                <a:gd name="connsiteY707" fmla="*/ 339336 h 2297895"/>
                <a:gd name="connsiteX708" fmla="*/ 772164 w 1413936"/>
                <a:gd name="connsiteY708" fmla="*/ 352240 h 2297895"/>
                <a:gd name="connsiteX709" fmla="*/ 772523 w 1413936"/>
                <a:gd name="connsiteY709" fmla="*/ 358334 h 2297895"/>
                <a:gd name="connsiteX710" fmla="*/ 636511 w 1413936"/>
                <a:gd name="connsiteY710" fmla="*/ 270633 h 2297895"/>
                <a:gd name="connsiteX711" fmla="*/ 639572 w 1413936"/>
                <a:gd name="connsiteY711" fmla="*/ 257263 h 2297895"/>
                <a:gd name="connsiteX712" fmla="*/ 646266 w 1413936"/>
                <a:gd name="connsiteY712" fmla="*/ 250636 h 2297895"/>
                <a:gd name="connsiteX713" fmla="*/ 642370 w 1413936"/>
                <a:gd name="connsiteY713" fmla="*/ 251553 h 2297895"/>
                <a:gd name="connsiteX714" fmla="*/ 641062 w 1413936"/>
                <a:gd name="connsiteY714" fmla="*/ 250754 h 2297895"/>
                <a:gd name="connsiteX715" fmla="*/ 639572 w 1413936"/>
                <a:gd name="connsiteY715" fmla="*/ 257263 h 2297895"/>
                <a:gd name="connsiteX716" fmla="*/ 629080 w 1413936"/>
                <a:gd name="connsiteY716" fmla="*/ 267648 h 2297895"/>
                <a:gd name="connsiteX717" fmla="*/ 588335 w 1413936"/>
                <a:gd name="connsiteY717" fmla="*/ 355108 h 2297895"/>
                <a:gd name="connsiteX718" fmla="*/ 584744 w 1413936"/>
                <a:gd name="connsiteY718" fmla="*/ 353316 h 2297895"/>
                <a:gd name="connsiteX719" fmla="*/ 586019 w 1413936"/>
                <a:gd name="connsiteY719" fmla="*/ 349161 h 2297895"/>
                <a:gd name="connsiteX720" fmla="*/ 584434 w 1413936"/>
                <a:gd name="connsiteY720" fmla="*/ 350540 h 2297895"/>
                <a:gd name="connsiteX721" fmla="*/ 544157 w 1413936"/>
                <a:gd name="connsiteY721" fmla="*/ 285277 h 2297895"/>
                <a:gd name="connsiteX722" fmla="*/ 542952 w 1413936"/>
                <a:gd name="connsiteY722" fmla="*/ 265032 h 2297895"/>
                <a:gd name="connsiteX723" fmla="*/ 531620 w 1413936"/>
                <a:gd name="connsiteY723" fmla="*/ 278891 h 2297895"/>
                <a:gd name="connsiteX724" fmla="*/ 498538 w 1413936"/>
                <a:gd name="connsiteY724" fmla="*/ 329609 h 2297895"/>
                <a:gd name="connsiteX725" fmla="*/ 439208 w 1413936"/>
                <a:gd name="connsiteY725" fmla="*/ 428888 h 2297895"/>
                <a:gd name="connsiteX726" fmla="*/ 389541 w 1413936"/>
                <a:gd name="connsiteY726" fmla="*/ 550199 h 2297895"/>
                <a:gd name="connsiteX727" fmla="*/ 366753 w 1413936"/>
                <a:gd name="connsiteY727" fmla="*/ 678593 h 2297895"/>
                <a:gd name="connsiteX728" fmla="*/ 426779 w 1413936"/>
                <a:gd name="connsiteY728" fmla="*/ 695848 h 2297895"/>
                <a:gd name="connsiteX729" fmla="*/ 485044 w 1413936"/>
                <a:gd name="connsiteY729" fmla="*/ 720597 h 2297895"/>
                <a:gd name="connsiteX730" fmla="*/ 532482 w 1413936"/>
                <a:gd name="connsiteY730" fmla="*/ 744759 h 2297895"/>
                <a:gd name="connsiteX731" fmla="*/ 589624 w 1413936"/>
                <a:gd name="connsiteY731" fmla="*/ 745481 h 2297895"/>
                <a:gd name="connsiteX732" fmla="*/ 606514 w 1413936"/>
                <a:gd name="connsiteY732" fmla="*/ 718433 h 2297895"/>
                <a:gd name="connsiteX733" fmla="*/ 695437 w 1413936"/>
                <a:gd name="connsiteY733" fmla="*/ 553519 h 2297895"/>
                <a:gd name="connsiteX734" fmla="*/ 667002 w 1413936"/>
                <a:gd name="connsiteY734" fmla="*/ 567873 h 2297895"/>
                <a:gd name="connsiteX735" fmla="*/ 626676 w 1413936"/>
                <a:gd name="connsiteY735" fmla="*/ 557635 h 2297895"/>
                <a:gd name="connsiteX736" fmla="*/ 508219 w 1413936"/>
                <a:gd name="connsiteY736" fmla="*/ 472127 h 2297895"/>
                <a:gd name="connsiteX737" fmla="*/ 518661 w 1413936"/>
                <a:gd name="connsiteY737" fmla="*/ 329613 h 2297895"/>
                <a:gd name="connsiteX738" fmla="*/ 520101 w 1413936"/>
                <a:gd name="connsiteY738" fmla="*/ 329613 h 2297895"/>
                <a:gd name="connsiteX739" fmla="*/ 508939 w 1413936"/>
                <a:gd name="connsiteY739" fmla="*/ 437130 h 2297895"/>
                <a:gd name="connsiteX740" fmla="*/ 600752 w 1413936"/>
                <a:gd name="connsiteY740" fmla="*/ 534184 h 2297895"/>
                <a:gd name="connsiteX741" fmla="*/ 660881 w 1413936"/>
                <a:gd name="connsiteY741" fmla="*/ 560161 h 2297895"/>
                <a:gd name="connsiteX742" fmla="*/ 697336 w 1413936"/>
                <a:gd name="connsiteY742" fmla="*/ 542392 h 2297895"/>
                <a:gd name="connsiteX743" fmla="*/ 719097 w 1413936"/>
                <a:gd name="connsiteY743" fmla="*/ 509641 h 2297895"/>
                <a:gd name="connsiteX744" fmla="*/ 748470 w 1413936"/>
                <a:gd name="connsiteY744" fmla="*/ 455166 h 2297895"/>
                <a:gd name="connsiteX745" fmla="*/ 749171 w 1413936"/>
                <a:gd name="connsiteY745" fmla="*/ 454878 h 2297895"/>
                <a:gd name="connsiteX746" fmla="*/ 758455 w 1413936"/>
                <a:gd name="connsiteY746" fmla="*/ 437852 h 2297895"/>
                <a:gd name="connsiteX747" fmla="*/ 762295 w 1413936"/>
                <a:gd name="connsiteY747" fmla="*/ 436922 h 2297895"/>
                <a:gd name="connsiteX748" fmla="*/ 762393 w 1413936"/>
                <a:gd name="connsiteY748" fmla="*/ 435937 h 2297895"/>
                <a:gd name="connsiteX749" fmla="*/ 901406 w 1413936"/>
                <a:gd name="connsiteY749" fmla="*/ 418009 h 2297895"/>
                <a:gd name="connsiteX750" fmla="*/ 908553 w 1413936"/>
                <a:gd name="connsiteY750" fmla="*/ 410798 h 2297895"/>
                <a:gd name="connsiteX751" fmla="*/ 915273 w 1413936"/>
                <a:gd name="connsiteY751" fmla="*/ 384200 h 2297895"/>
                <a:gd name="connsiteX752" fmla="*/ 911928 w 1413936"/>
                <a:gd name="connsiteY752" fmla="*/ 351237 h 2297895"/>
                <a:gd name="connsiteX753" fmla="*/ 913543 w 1413936"/>
                <a:gd name="connsiteY753" fmla="*/ 348066 h 2297895"/>
                <a:gd name="connsiteX754" fmla="*/ 890404 w 1413936"/>
                <a:gd name="connsiteY754" fmla="*/ 354444 h 2297895"/>
                <a:gd name="connsiteX755" fmla="*/ 826254 w 1413936"/>
                <a:gd name="connsiteY755" fmla="*/ 332968 h 2297895"/>
                <a:gd name="connsiteX756" fmla="*/ 828770 w 1413936"/>
                <a:gd name="connsiteY756" fmla="*/ 327946 h 2297895"/>
                <a:gd name="connsiteX757" fmla="*/ 936584 w 1413936"/>
                <a:gd name="connsiteY757" fmla="*/ 321849 h 2297895"/>
                <a:gd name="connsiteX758" fmla="*/ 994197 w 1413936"/>
                <a:gd name="connsiteY758" fmla="*/ 232873 h 2297895"/>
                <a:gd name="connsiteX759" fmla="*/ 993618 w 1413936"/>
                <a:gd name="connsiteY759" fmla="*/ 223633 h 2297895"/>
                <a:gd name="connsiteX760" fmla="*/ 988366 w 1413936"/>
                <a:gd name="connsiteY760" fmla="*/ 224584 h 2297895"/>
                <a:gd name="connsiteX761" fmla="*/ 985759 w 1413936"/>
                <a:gd name="connsiteY761" fmla="*/ 217833 h 2297895"/>
                <a:gd name="connsiteX762" fmla="*/ 992576 w 1413936"/>
                <a:gd name="connsiteY762" fmla="*/ 206993 h 2297895"/>
                <a:gd name="connsiteX763" fmla="*/ 992288 w 1413936"/>
                <a:gd name="connsiteY763" fmla="*/ 202408 h 2297895"/>
                <a:gd name="connsiteX764" fmla="*/ 994489 w 1413936"/>
                <a:gd name="connsiteY764" fmla="*/ 195817 h 2297895"/>
                <a:gd name="connsiteX765" fmla="*/ 998709 w 1413936"/>
                <a:gd name="connsiteY765" fmla="*/ 197239 h 2297895"/>
                <a:gd name="connsiteX766" fmla="*/ 1016634 w 1413936"/>
                <a:gd name="connsiteY766" fmla="*/ 168734 h 2297895"/>
                <a:gd name="connsiteX767" fmla="*/ 1046160 w 1413936"/>
                <a:gd name="connsiteY767" fmla="*/ 118825 h 2297895"/>
                <a:gd name="connsiteX768" fmla="*/ 1044363 w 1413936"/>
                <a:gd name="connsiteY768" fmla="*/ 60500 h 2297895"/>
                <a:gd name="connsiteX769" fmla="*/ 1017758 w 1413936"/>
                <a:gd name="connsiteY769" fmla="*/ 33858 h 2297895"/>
                <a:gd name="connsiteX770" fmla="*/ 949604 w 1413936"/>
                <a:gd name="connsiteY770" fmla="*/ 12694 h 2297895"/>
                <a:gd name="connsiteX771" fmla="*/ 935893 w 1413936"/>
                <a:gd name="connsiteY771" fmla="*/ 21138 h 2297895"/>
                <a:gd name="connsiteX772" fmla="*/ 937296 w 1413936"/>
                <a:gd name="connsiteY772" fmla="*/ 33825 h 2297895"/>
                <a:gd name="connsiteX773" fmla="*/ 981438 w 1413936"/>
                <a:gd name="connsiteY773" fmla="*/ 84226 h 2297895"/>
                <a:gd name="connsiteX774" fmla="*/ 1047013 w 1413936"/>
                <a:gd name="connsiteY774" fmla="*/ 105139 h 2297895"/>
                <a:gd name="connsiteX775" fmla="*/ 1047013 w 1413936"/>
                <a:gd name="connsiteY775" fmla="*/ 108745 h 2297895"/>
                <a:gd name="connsiteX776" fmla="*/ 930528 w 1413936"/>
                <a:gd name="connsiteY776" fmla="*/ 30837 h 2297895"/>
                <a:gd name="connsiteX777" fmla="*/ 931575 w 1413936"/>
                <a:gd name="connsiteY777" fmla="*/ 23797 h 2297895"/>
                <a:gd name="connsiteX778" fmla="*/ 927516 w 1413936"/>
                <a:gd name="connsiteY778" fmla="*/ 26297 h 2297895"/>
                <a:gd name="connsiteX779" fmla="*/ 902708 w 1413936"/>
                <a:gd name="connsiteY779" fmla="*/ 77061 h 2297895"/>
                <a:gd name="connsiteX780" fmla="*/ 871429 w 1413936"/>
                <a:gd name="connsiteY780" fmla="*/ 127825 h 2297895"/>
                <a:gd name="connsiteX781" fmla="*/ 980726 w 1413936"/>
                <a:gd name="connsiteY781" fmla="*/ 223954 h 2297895"/>
                <a:gd name="connsiteX782" fmla="*/ 982164 w 1413936"/>
                <a:gd name="connsiteY782" fmla="*/ 228274 h 2297895"/>
                <a:gd name="connsiteX783" fmla="*/ 858126 w 1413936"/>
                <a:gd name="connsiteY783" fmla="*/ 159148 h 2297895"/>
                <a:gd name="connsiteX784" fmla="*/ 871429 w 1413936"/>
                <a:gd name="connsiteY784" fmla="*/ 109824 h 2297895"/>
                <a:gd name="connsiteX785" fmla="*/ 908101 w 1413936"/>
                <a:gd name="connsiteY785" fmla="*/ 46819 h 2297895"/>
                <a:gd name="connsiteX786" fmla="*/ 929673 w 1413936"/>
                <a:gd name="connsiteY786" fmla="*/ 11536 h 2297895"/>
                <a:gd name="connsiteX787" fmla="*/ 962800 w 1413936"/>
                <a:gd name="connsiteY787" fmla="*/ 15 h 229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Lst>
              <a:rect l="l" t="t" r="r" b="b"/>
              <a:pathLst>
                <a:path w="1413936" h="2297895">
                  <a:moveTo>
                    <a:pt x="441877" y="2155464"/>
                  </a:moveTo>
                  <a:lnTo>
                    <a:pt x="442450" y="2160275"/>
                  </a:lnTo>
                  <a:lnTo>
                    <a:pt x="439999" y="2160911"/>
                  </a:lnTo>
                  <a:cubicBezTo>
                    <a:pt x="437471" y="2161272"/>
                    <a:pt x="436388" y="2158021"/>
                    <a:pt x="438555" y="2156937"/>
                  </a:cubicBezTo>
                  <a:close/>
                  <a:moveTo>
                    <a:pt x="446498" y="2143930"/>
                  </a:moveTo>
                  <a:lnTo>
                    <a:pt x="451140" y="2151357"/>
                  </a:lnTo>
                  <a:lnTo>
                    <a:pt x="441877" y="2155464"/>
                  </a:lnTo>
                  <a:lnTo>
                    <a:pt x="440721" y="2145737"/>
                  </a:lnTo>
                  <a:cubicBezTo>
                    <a:pt x="441082" y="2143208"/>
                    <a:pt x="444332" y="2142124"/>
                    <a:pt x="446498" y="2143930"/>
                  </a:cubicBezTo>
                  <a:close/>
                  <a:moveTo>
                    <a:pt x="505711" y="2132369"/>
                  </a:moveTo>
                  <a:cubicBezTo>
                    <a:pt x="524125" y="2128756"/>
                    <a:pt x="519432" y="2145737"/>
                    <a:pt x="531707" y="2152601"/>
                  </a:cubicBezTo>
                  <a:cubicBezTo>
                    <a:pt x="536040" y="2154408"/>
                    <a:pt x="534235" y="2161634"/>
                    <a:pt x="529541" y="2162356"/>
                  </a:cubicBezTo>
                  <a:cubicBezTo>
                    <a:pt x="504267" y="2166692"/>
                    <a:pt x="479715" y="2172834"/>
                    <a:pt x="454802" y="2180059"/>
                  </a:cubicBezTo>
                  <a:cubicBezTo>
                    <a:pt x="452636" y="2180782"/>
                    <a:pt x="449025" y="2178976"/>
                    <a:pt x="448303" y="2176808"/>
                  </a:cubicBezTo>
                  <a:cubicBezTo>
                    <a:pt x="446318" y="2171750"/>
                    <a:pt x="444151" y="2166782"/>
                    <a:pt x="442617" y="2161679"/>
                  </a:cubicBezTo>
                  <a:lnTo>
                    <a:pt x="442450" y="2160275"/>
                  </a:lnTo>
                  <a:lnTo>
                    <a:pt x="454722" y="2157088"/>
                  </a:lnTo>
                  <a:lnTo>
                    <a:pt x="454938" y="2157433"/>
                  </a:lnTo>
                  <a:lnTo>
                    <a:pt x="457879" y="2166641"/>
                  </a:lnTo>
                  <a:lnTo>
                    <a:pt x="452636" y="2167776"/>
                  </a:lnTo>
                  <a:lnTo>
                    <a:pt x="459857" y="2172834"/>
                  </a:lnTo>
                  <a:lnTo>
                    <a:pt x="457879" y="2166641"/>
                  </a:lnTo>
                  <a:lnTo>
                    <a:pt x="517906" y="2153645"/>
                  </a:lnTo>
                  <a:lnTo>
                    <a:pt x="525570" y="2161634"/>
                  </a:lnTo>
                  <a:cubicBezTo>
                    <a:pt x="526292" y="2158382"/>
                    <a:pt x="527014" y="2155130"/>
                    <a:pt x="527736" y="2151517"/>
                  </a:cubicBezTo>
                  <a:lnTo>
                    <a:pt x="517906" y="2153645"/>
                  </a:lnTo>
                  <a:lnTo>
                    <a:pt x="516904" y="2152601"/>
                  </a:lnTo>
                  <a:cubicBezTo>
                    <a:pt x="512210" y="2143208"/>
                    <a:pt x="507156" y="2143208"/>
                    <a:pt x="497046" y="2146098"/>
                  </a:cubicBezTo>
                  <a:lnTo>
                    <a:pt x="454722" y="2157088"/>
                  </a:lnTo>
                  <a:lnTo>
                    <a:pt x="451140" y="2151357"/>
                  </a:lnTo>
                  <a:lnTo>
                    <a:pt x="471456" y="2142350"/>
                  </a:lnTo>
                  <a:cubicBezTo>
                    <a:pt x="482965" y="2137969"/>
                    <a:pt x="494699" y="2134356"/>
                    <a:pt x="505711" y="2132369"/>
                  </a:cubicBezTo>
                  <a:close/>
                  <a:moveTo>
                    <a:pt x="1268475" y="1809394"/>
                  </a:moveTo>
                  <a:cubicBezTo>
                    <a:pt x="1274276" y="1806493"/>
                    <a:pt x="1278989" y="1813382"/>
                    <a:pt x="1276088" y="1818095"/>
                  </a:cubicBezTo>
                  <a:cubicBezTo>
                    <a:pt x="1266662" y="1835497"/>
                    <a:pt x="1248898" y="1848548"/>
                    <a:pt x="1234396" y="1861962"/>
                  </a:cubicBezTo>
                  <a:cubicBezTo>
                    <a:pt x="1218081" y="1877552"/>
                    <a:pt x="1201404" y="1893141"/>
                    <a:pt x="1184002" y="1908005"/>
                  </a:cubicBezTo>
                  <a:cubicBezTo>
                    <a:pt x="1180739" y="1910906"/>
                    <a:pt x="1174576" y="1906193"/>
                    <a:pt x="1177839" y="1902567"/>
                  </a:cubicBezTo>
                  <a:cubicBezTo>
                    <a:pt x="1191978" y="1885890"/>
                    <a:pt x="1206480" y="1870301"/>
                    <a:pt x="1221707" y="1854349"/>
                  </a:cubicBezTo>
                  <a:cubicBezTo>
                    <a:pt x="1235846" y="1839122"/>
                    <a:pt x="1249985" y="1819907"/>
                    <a:pt x="1268475" y="1809394"/>
                  </a:cubicBezTo>
                  <a:close/>
                  <a:moveTo>
                    <a:pt x="475282" y="1771413"/>
                  </a:moveTo>
                  <a:cubicBezTo>
                    <a:pt x="499094" y="1813305"/>
                    <a:pt x="529762" y="1853407"/>
                    <a:pt x="549606" y="1897089"/>
                  </a:cubicBezTo>
                  <a:cubicBezTo>
                    <a:pt x="550327" y="1899237"/>
                    <a:pt x="547441" y="1901385"/>
                    <a:pt x="545998" y="1899595"/>
                  </a:cubicBezTo>
                  <a:cubicBezTo>
                    <a:pt x="514609" y="1863432"/>
                    <a:pt x="492961" y="1815453"/>
                    <a:pt x="472035" y="1773204"/>
                  </a:cubicBezTo>
                  <a:cubicBezTo>
                    <a:pt x="471313" y="1771055"/>
                    <a:pt x="474200" y="1769981"/>
                    <a:pt x="475282" y="1771413"/>
                  </a:cubicBezTo>
                  <a:close/>
                  <a:moveTo>
                    <a:pt x="545699" y="1721302"/>
                  </a:moveTo>
                  <a:cubicBezTo>
                    <a:pt x="546872" y="1720535"/>
                    <a:pt x="548497" y="1720445"/>
                    <a:pt x="549579" y="1721708"/>
                  </a:cubicBezTo>
                  <a:cubicBezTo>
                    <a:pt x="571235" y="1746251"/>
                    <a:pt x="587116" y="1776568"/>
                    <a:pt x="600470" y="1806525"/>
                  </a:cubicBezTo>
                  <a:cubicBezTo>
                    <a:pt x="607328" y="1822405"/>
                    <a:pt x="621765" y="1847309"/>
                    <a:pt x="618156" y="1866438"/>
                  </a:cubicBezTo>
                  <a:cubicBezTo>
                    <a:pt x="610576" y="1902170"/>
                    <a:pt x="548136" y="1921298"/>
                    <a:pt x="517096" y="1922020"/>
                  </a:cubicBezTo>
                  <a:cubicBezTo>
                    <a:pt x="515291" y="1922020"/>
                    <a:pt x="513847" y="1920938"/>
                    <a:pt x="512765" y="1919133"/>
                  </a:cubicBezTo>
                  <a:cubicBezTo>
                    <a:pt x="486056" y="1874017"/>
                    <a:pt x="447436" y="1829985"/>
                    <a:pt x="427946" y="1781621"/>
                  </a:cubicBezTo>
                  <a:cubicBezTo>
                    <a:pt x="426863" y="1779095"/>
                    <a:pt x="430112" y="1777290"/>
                    <a:pt x="431916" y="1779095"/>
                  </a:cubicBezTo>
                  <a:cubicBezTo>
                    <a:pt x="453211" y="1798584"/>
                    <a:pt x="468009" y="1826376"/>
                    <a:pt x="482807" y="1850918"/>
                  </a:cubicBezTo>
                  <a:cubicBezTo>
                    <a:pt x="491109" y="1864273"/>
                    <a:pt x="498688" y="1881958"/>
                    <a:pt x="509516" y="1893146"/>
                  </a:cubicBezTo>
                  <a:cubicBezTo>
                    <a:pt x="513486" y="1905418"/>
                    <a:pt x="523231" y="1911193"/>
                    <a:pt x="537308" y="1909388"/>
                  </a:cubicBezTo>
                  <a:cubicBezTo>
                    <a:pt x="545609" y="1907222"/>
                    <a:pt x="553189" y="1904335"/>
                    <a:pt x="560768" y="1900365"/>
                  </a:cubicBezTo>
                  <a:lnTo>
                    <a:pt x="569425" y="1896027"/>
                  </a:lnTo>
                  <a:lnTo>
                    <a:pt x="531058" y="1836528"/>
                  </a:lnTo>
                  <a:cubicBezTo>
                    <a:pt x="519520" y="1814303"/>
                    <a:pt x="509104" y="1791361"/>
                    <a:pt x="498150" y="1770749"/>
                  </a:cubicBezTo>
                  <a:cubicBezTo>
                    <a:pt x="496713" y="1768240"/>
                    <a:pt x="500664" y="1766806"/>
                    <a:pt x="501742" y="1768957"/>
                  </a:cubicBezTo>
                  <a:cubicBezTo>
                    <a:pt x="513953" y="1788852"/>
                    <a:pt x="528499" y="1809374"/>
                    <a:pt x="541878" y="1830524"/>
                  </a:cubicBezTo>
                  <a:lnTo>
                    <a:pt x="573948" y="1893760"/>
                  </a:lnTo>
                  <a:lnTo>
                    <a:pt x="580935" y="1890259"/>
                  </a:lnTo>
                  <a:lnTo>
                    <a:pt x="592355" y="1881658"/>
                  </a:lnTo>
                  <a:lnTo>
                    <a:pt x="572156" y="1856596"/>
                  </a:lnTo>
                  <a:cubicBezTo>
                    <a:pt x="549995" y="1822854"/>
                    <a:pt x="533990" y="1780656"/>
                    <a:pt x="518798" y="1747168"/>
                  </a:cubicBezTo>
                  <a:cubicBezTo>
                    <a:pt x="517351" y="1743927"/>
                    <a:pt x="522415" y="1741406"/>
                    <a:pt x="524224" y="1744647"/>
                  </a:cubicBezTo>
                  <a:cubicBezTo>
                    <a:pt x="538330" y="1769493"/>
                    <a:pt x="552437" y="1794340"/>
                    <a:pt x="566544" y="1818826"/>
                  </a:cubicBezTo>
                  <a:cubicBezTo>
                    <a:pt x="572693" y="1829448"/>
                    <a:pt x="579656" y="1839891"/>
                    <a:pt x="585986" y="1850604"/>
                  </a:cubicBezTo>
                  <a:lnTo>
                    <a:pt x="598399" y="1877106"/>
                  </a:lnTo>
                  <a:lnTo>
                    <a:pt x="598666" y="1876905"/>
                  </a:lnTo>
                  <a:cubicBezTo>
                    <a:pt x="614908" y="1857054"/>
                    <a:pt x="598666" y="1830346"/>
                    <a:pt x="590364" y="1811217"/>
                  </a:cubicBezTo>
                  <a:cubicBezTo>
                    <a:pt x="577732" y="1780899"/>
                    <a:pt x="560046" y="1753830"/>
                    <a:pt x="544526" y="1724956"/>
                  </a:cubicBezTo>
                  <a:cubicBezTo>
                    <a:pt x="543805" y="1723512"/>
                    <a:pt x="544526" y="1722069"/>
                    <a:pt x="545699" y="1721302"/>
                  </a:cubicBezTo>
                  <a:close/>
                  <a:moveTo>
                    <a:pt x="928721" y="1679341"/>
                  </a:moveTo>
                  <a:cubicBezTo>
                    <a:pt x="931250" y="1677906"/>
                    <a:pt x="934502" y="1680776"/>
                    <a:pt x="933418" y="1683645"/>
                  </a:cubicBezTo>
                  <a:cubicBezTo>
                    <a:pt x="909934" y="1736013"/>
                    <a:pt x="834785" y="1763273"/>
                    <a:pt x="780953" y="1762555"/>
                  </a:cubicBezTo>
                  <a:cubicBezTo>
                    <a:pt x="777701" y="1762555"/>
                    <a:pt x="777701" y="1757892"/>
                    <a:pt x="780592" y="1756816"/>
                  </a:cubicBezTo>
                  <a:cubicBezTo>
                    <a:pt x="810218" y="1750360"/>
                    <a:pt x="839121" y="1741752"/>
                    <a:pt x="865495" y="1727046"/>
                  </a:cubicBezTo>
                  <a:cubicBezTo>
                    <a:pt x="888979" y="1713774"/>
                    <a:pt x="906321" y="1693688"/>
                    <a:pt x="928721" y="1679341"/>
                  </a:cubicBezTo>
                  <a:close/>
                  <a:moveTo>
                    <a:pt x="925074" y="1636492"/>
                  </a:moveTo>
                  <a:cubicBezTo>
                    <a:pt x="927587" y="1635043"/>
                    <a:pt x="929742" y="1638304"/>
                    <a:pt x="928665" y="1640478"/>
                  </a:cubicBezTo>
                  <a:cubicBezTo>
                    <a:pt x="899576" y="1693010"/>
                    <a:pt x="818775" y="1721994"/>
                    <a:pt x="762393" y="1720907"/>
                  </a:cubicBezTo>
                  <a:cubicBezTo>
                    <a:pt x="760238" y="1720907"/>
                    <a:pt x="760238" y="1717646"/>
                    <a:pt x="762393" y="1717284"/>
                  </a:cubicBezTo>
                  <a:cubicBezTo>
                    <a:pt x="793636" y="1708951"/>
                    <a:pt x="825239" y="1700256"/>
                    <a:pt x="854327" y="1685040"/>
                  </a:cubicBezTo>
                  <a:cubicBezTo>
                    <a:pt x="880184" y="1671635"/>
                    <a:pt x="900294" y="1650622"/>
                    <a:pt x="925074" y="1636492"/>
                  </a:cubicBezTo>
                  <a:close/>
                  <a:moveTo>
                    <a:pt x="881134" y="1605467"/>
                  </a:moveTo>
                  <a:cubicBezTo>
                    <a:pt x="882441" y="1606191"/>
                    <a:pt x="883342" y="1607822"/>
                    <a:pt x="882982" y="1609815"/>
                  </a:cubicBezTo>
                  <a:cubicBezTo>
                    <a:pt x="868924" y="1668506"/>
                    <a:pt x="788545" y="1685172"/>
                    <a:pt x="738443" y="1689882"/>
                  </a:cubicBezTo>
                  <a:cubicBezTo>
                    <a:pt x="735920" y="1690244"/>
                    <a:pt x="734838" y="1686259"/>
                    <a:pt x="737722" y="1685534"/>
                  </a:cubicBezTo>
                  <a:cubicBezTo>
                    <a:pt x="765837" y="1678288"/>
                    <a:pt x="795754" y="1672854"/>
                    <a:pt x="822066" y="1659449"/>
                  </a:cubicBezTo>
                  <a:cubicBezTo>
                    <a:pt x="847298" y="1646406"/>
                    <a:pt x="860274" y="1628654"/>
                    <a:pt x="876854" y="1606553"/>
                  </a:cubicBezTo>
                  <a:cubicBezTo>
                    <a:pt x="878116" y="1604923"/>
                    <a:pt x="879828" y="1604742"/>
                    <a:pt x="881134" y="1605467"/>
                  </a:cubicBezTo>
                  <a:close/>
                  <a:moveTo>
                    <a:pt x="871949" y="1538336"/>
                  </a:moveTo>
                  <a:lnTo>
                    <a:pt x="798517" y="1603780"/>
                  </a:lnTo>
                  <a:cubicBezTo>
                    <a:pt x="768378" y="1626147"/>
                    <a:pt x="735900" y="1645139"/>
                    <a:pt x="699193" y="1659540"/>
                  </a:cubicBezTo>
                  <a:cubicBezTo>
                    <a:pt x="629379" y="1686902"/>
                    <a:pt x="557405" y="1709583"/>
                    <a:pt x="488670" y="1739465"/>
                  </a:cubicBezTo>
                  <a:cubicBezTo>
                    <a:pt x="453583" y="1754767"/>
                    <a:pt x="419845" y="1772318"/>
                    <a:pt x="386332" y="1790229"/>
                  </a:cubicBezTo>
                  <a:lnTo>
                    <a:pt x="326537" y="1821566"/>
                  </a:lnTo>
                  <a:lnTo>
                    <a:pt x="353327" y="1861872"/>
                  </a:lnTo>
                  <a:cubicBezTo>
                    <a:pt x="363066" y="1876362"/>
                    <a:pt x="371912" y="1891254"/>
                    <a:pt x="376022" y="1906506"/>
                  </a:cubicBezTo>
                  <a:cubicBezTo>
                    <a:pt x="377809" y="1914760"/>
                    <a:pt x="378881" y="1921937"/>
                    <a:pt x="373877" y="1929114"/>
                  </a:cubicBezTo>
                  <a:cubicBezTo>
                    <a:pt x="371376" y="1932344"/>
                    <a:pt x="363156" y="1936650"/>
                    <a:pt x="362083" y="1937727"/>
                  </a:cubicBezTo>
                  <a:cubicBezTo>
                    <a:pt x="336709" y="1961411"/>
                    <a:pt x="347788" y="1968589"/>
                    <a:pt x="356008" y="1992632"/>
                  </a:cubicBezTo>
                  <a:cubicBezTo>
                    <a:pt x="356723" y="1994606"/>
                    <a:pt x="356008" y="1996400"/>
                    <a:pt x="354712" y="1997342"/>
                  </a:cubicBezTo>
                  <a:lnTo>
                    <a:pt x="350180" y="1996960"/>
                  </a:lnTo>
                  <a:lnTo>
                    <a:pt x="316774" y="2018255"/>
                  </a:lnTo>
                  <a:cubicBezTo>
                    <a:pt x="281735" y="2045922"/>
                    <a:pt x="250695" y="2087920"/>
                    <a:pt x="259332" y="2129513"/>
                  </a:cubicBezTo>
                  <a:cubicBezTo>
                    <a:pt x="266170" y="2161923"/>
                    <a:pt x="289923" y="2199015"/>
                    <a:pt x="306478" y="2227464"/>
                  </a:cubicBezTo>
                  <a:cubicBezTo>
                    <a:pt x="322673" y="2256273"/>
                    <a:pt x="332750" y="2285082"/>
                    <a:pt x="372338" y="2285082"/>
                  </a:cubicBezTo>
                  <a:cubicBezTo>
                    <a:pt x="387814" y="2284721"/>
                    <a:pt x="406528" y="2275719"/>
                    <a:pt x="421643" y="2271757"/>
                  </a:cubicBezTo>
                  <a:cubicBezTo>
                    <a:pt x="465550" y="2259874"/>
                    <a:pt x="509817" y="2248350"/>
                    <a:pt x="553724" y="2236826"/>
                  </a:cubicBezTo>
                  <a:cubicBezTo>
                    <a:pt x="630740" y="2216660"/>
                    <a:pt x="707397" y="2196494"/>
                    <a:pt x="784414" y="2176328"/>
                  </a:cubicBezTo>
                  <a:cubicBezTo>
                    <a:pt x="826701" y="2165344"/>
                    <a:pt x="870698" y="2156161"/>
                    <a:pt x="914290" y="2145763"/>
                  </a:cubicBezTo>
                  <a:lnTo>
                    <a:pt x="1037680" y="2109111"/>
                  </a:lnTo>
                  <a:lnTo>
                    <a:pt x="1010406" y="2067696"/>
                  </a:lnTo>
                  <a:cubicBezTo>
                    <a:pt x="1001600" y="2051526"/>
                    <a:pt x="993732" y="2034818"/>
                    <a:pt x="986222" y="2019187"/>
                  </a:cubicBezTo>
                  <a:cubicBezTo>
                    <a:pt x="984076" y="2015234"/>
                    <a:pt x="989798" y="2011281"/>
                    <a:pt x="992302" y="2014875"/>
                  </a:cubicBezTo>
                  <a:cubicBezTo>
                    <a:pt x="1002136" y="2029248"/>
                    <a:pt x="1012686" y="2044340"/>
                    <a:pt x="1022386" y="2059971"/>
                  </a:cubicBezTo>
                  <a:lnTo>
                    <a:pt x="1045941" y="2105526"/>
                  </a:lnTo>
                  <a:lnTo>
                    <a:pt x="1095551" y="2077443"/>
                  </a:lnTo>
                  <a:cubicBezTo>
                    <a:pt x="1145858" y="2040273"/>
                    <a:pt x="1186953" y="1986188"/>
                    <a:pt x="1230680" y="1944055"/>
                  </a:cubicBezTo>
                  <a:cubicBezTo>
                    <a:pt x="1257671" y="1918487"/>
                    <a:pt x="1284663" y="1893280"/>
                    <a:pt x="1311655" y="1868072"/>
                  </a:cubicBezTo>
                  <a:cubicBezTo>
                    <a:pt x="1335768" y="1845745"/>
                    <a:pt x="1390471" y="1811894"/>
                    <a:pt x="1387952" y="1774803"/>
                  </a:cubicBezTo>
                  <a:cubicBezTo>
                    <a:pt x="1386512" y="1754997"/>
                    <a:pt x="1371037" y="1727628"/>
                    <a:pt x="1364199" y="1708542"/>
                  </a:cubicBezTo>
                  <a:cubicBezTo>
                    <a:pt x="1356641" y="1687656"/>
                    <a:pt x="1351243" y="1653805"/>
                    <a:pt x="1326051" y="1645883"/>
                  </a:cubicBezTo>
                  <a:lnTo>
                    <a:pt x="1318785" y="1645617"/>
                  </a:lnTo>
                  <a:lnTo>
                    <a:pt x="1322867" y="1650896"/>
                  </a:lnTo>
                  <a:cubicBezTo>
                    <a:pt x="1325028" y="1685795"/>
                    <a:pt x="1297297" y="1709901"/>
                    <a:pt x="1274247" y="1732567"/>
                  </a:cubicBezTo>
                  <a:cubicBezTo>
                    <a:pt x="1235351" y="1770345"/>
                    <a:pt x="1196455" y="1808122"/>
                    <a:pt x="1157560" y="1845899"/>
                  </a:cubicBezTo>
                  <a:cubicBezTo>
                    <a:pt x="1090932" y="1909941"/>
                    <a:pt x="1026826" y="1983336"/>
                    <a:pt x="932828" y="2004204"/>
                  </a:cubicBezTo>
                  <a:cubicBezTo>
                    <a:pt x="826944" y="2028309"/>
                    <a:pt x="714218" y="2033706"/>
                    <a:pt x="606534" y="2049177"/>
                  </a:cubicBezTo>
                  <a:cubicBezTo>
                    <a:pt x="500290" y="2064288"/>
                    <a:pt x="386124" y="2071483"/>
                    <a:pt x="283842" y="2104224"/>
                  </a:cubicBezTo>
                  <a:cubicBezTo>
                    <a:pt x="282761" y="2104583"/>
                    <a:pt x="282401" y="2103144"/>
                    <a:pt x="283122" y="2102425"/>
                  </a:cubicBezTo>
                  <a:cubicBezTo>
                    <a:pt x="370277" y="2067526"/>
                    <a:pt x="470038" y="2058891"/>
                    <a:pt x="561876" y="2044500"/>
                  </a:cubicBezTo>
                  <a:cubicBezTo>
                    <a:pt x="660196" y="2028669"/>
                    <a:pt x="759236" y="2014997"/>
                    <a:pt x="857917" y="2002405"/>
                  </a:cubicBezTo>
                  <a:cubicBezTo>
                    <a:pt x="905816" y="1996289"/>
                    <a:pt x="955157" y="1989813"/>
                    <a:pt x="997654" y="1964987"/>
                  </a:cubicBezTo>
                  <a:cubicBezTo>
                    <a:pt x="1043033" y="1938723"/>
                    <a:pt x="1078687" y="1896269"/>
                    <a:pt x="1115422" y="1859931"/>
                  </a:cubicBezTo>
                  <a:cubicBezTo>
                    <a:pt x="1149996" y="1825391"/>
                    <a:pt x="1185291" y="1791572"/>
                    <a:pt x="1220225" y="1757392"/>
                  </a:cubicBezTo>
                  <a:cubicBezTo>
                    <a:pt x="1255159" y="1723573"/>
                    <a:pt x="1290814" y="1692991"/>
                    <a:pt x="1312423" y="1648738"/>
                  </a:cubicBezTo>
                  <a:lnTo>
                    <a:pt x="1318171" y="1645594"/>
                  </a:lnTo>
                  <a:lnTo>
                    <a:pt x="1303918" y="1645072"/>
                  </a:lnTo>
                  <a:cubicBezTo>
                    <a:pt x="1295640" y="1645703"/>
                    <a:pt x="1287363" y="1646783"/>
                    <a:pt x="1281784" y="1646963"/>
                  </a:cubicBezTo>
                  <a:cubicBezTo>
                    <a:pt x="1256592" y="1648403"/>
                    <a:pt x="1231399" y="1649844"/>
                    <a:pt x="1206207" y="1652004"/>
                  </a:cubicBezTo>
                  <a:cubicBezTo>
                    <a:pt x="1128110" y="1658847"/>
                    <a:pt x="1051454" y="1673251"/>
                    <a:pt x="975157" y="1690536"/>
                  </a:cubicBezTo>
                  <a:lnTo>
                    <a:pt x="974159" y="1690368"/>
                  </a:lnTo>
                  <a:lnTo>
                    <a:pt x="974727" y="1694979"/>
                  </a:lnTo>
                  <a:cubicBezTo>
                    <a:pt x="971995" y="1722769"/>
                    <a:pt x="950954" y="1742040"/>
                    <a:pt x="923438" y="1760702"/>
                  </a:cubicBezTo>
                  <a:cubicBezTo>
                    <a:pt x="896102" y="1778733"/>
                    <a:pt x="866608" y="1793158"/>
                    <a:pt x="835676" y="1803977"/>
                  </a:cubicBezTo>
                  <a:cubicBezTo>
                    <a:pt x="820569" y="1809025"/>
                    <a:pt x="793593" y="1822008"/>
                    <a:pt x="777048" y="1818041"/>
                  </a:cubicBezTo>
                  <a:cubicBezTo>
                    <a:pt x="757984" y="1813353"/>
                    <a:pt x="755107" y="1796043"/>
                    <a:pt x="746834" y="1779454"/>
                  </a:cubicBezTo>
                  <a:cubicBezTo>
                    <a:pt x="729210" y="1743032"/>
                    <a:pt x="706910" y="1709854"/>
                    <a:pt x="684969" y="1675956"/>
                  </a:cubicBezTo>
                  <a:cubicBezTo>
                    <a:pt x="682451" y="1671628"/>
                    <a:pt x="689285" y="1667662"/>
                    <a:pt x="692163" y="1671268"/>
                  </a:cubicBezTo>
                  <a:cubicBezTo>
                    <a:pt x="720578" y="1705166"/>
                    <a:pt x="737123" y="1744113"/>
                    <a:pt x="760502" y="1781618"/>
                  </a:cubicBezTo>
                  <a:cubicBezTo>
                    <a:pt x="776688" y="1807222"/>
                    <a:pt x="788557" y="1806862"/>
                    <a:pt x="816972" y="1797846"/>
                  </a:cubicBezTo>
                  <a:cubicBezTo>
                    <a:pt x="841790" y="1790273"/>
                    <a:pt x="865889" y="1779815"/>
                    <a:pt x="888549" y="1766833"/>
                  </a:cubicBezTo>
                  <a:cubicBezTo>
                    <a:pt x="919122" y="1749162"/>
                    <a:pt x="940703" y="1736180"/>
                    <a:pt x="952213" y="1703363"/>
                  </a:cubicBezTo>
                  <a:cubicBezTo>
                    <a:pt x="962284" y="1675235"/>
                    <a:pt x="953652" y="1656122"/>
                    <a:pt x="940343" y="1630518"/>
                  </a:cubicBezTo>
                  <a:cubicBezTo>
                    <a:pt x="930632" y="1612126"/>
                    <a:pt x="919032" y="1595357"/>
                    <a:pt x="906488" y="1579309"/>
                  </a:cubicBezTo>
                  <a:close/>
                  <a:moveTo>
                    <a:pt x="845942" y="1392795"/>
                  </a:moveTo>
                  <a:lnTo>
                    <a:pt x="820222" y="1414231"/>
                  </a:lnTo>
                  <a:cubicBezTo>
                    <a:pt x="742067" y="1477989"/>
                    <a:pt x="661751" y="1506806"/>
                    <a:pt x="563066" y="1524096"/>
                  </a:cubicBezTo>
                  <a:cubicBezTo>
                    <a:pt x="515165" y="1532742"/>
                    <a:pt x="468344" y="1537785"/>
                    <a:pt x="419722" y="1538865"/>
                  </a:cubicBezTo>
                  <a:cubicBezTo>
                    <a:pt x="360295" y="1540666"/>
                    <a:pt x="313834" y="1557236"/>
                    <a:pt x="263411" y="1588215"/>
                  </a:cubicBezTo>
                  <a:cubicBezTo>
                    <a:pt x="254227" y="1593618"/>
                    <a:pt x="226810" y="1617055"/>
                    <a:pt x="205926" y="1622509"/>
                  </a:cubicBezTo>
                  <a:lnTo>
                    <a:pt x="202026" y="1622098"/>
                  </a:lnTo>
                  <a:lnTo>
                    <a:pt x="206375" y="1627106"/>
                  </a:lnTo>
                  <a:lnTo>
                    <a:pt x="209361" y="1632864"/>
                  </a:lnTo>
                  <a:lnTo>
                    <a:pt x="220059" y="1629623"/>
                  </a:lnTo>
                  <a:lnTo>
                    <a:pt x="220783" y="1632150"/>
                  </a:lnTo>
                  <a:lnTo>
                    <a:pt x="222508" y="1629866"/>
                  </a:lnTo>
                  <a:cubicBezTo>
                    <a:pt x="268307" y="1617581"/>
                    <a:pt x="310500" y="1653351"/>
                    <a:pt x="332498" y="1690566"/>
                  </a:cubicBezTo>
                  <a:cubicBezTo>
                    <a:pt x="347103" y="1715768"/>
                    <a:pt x="362317" y="1760887"/>
                    <a:pt x="351364" y="1792084"/>
                  </a:cubicBezTo>
                  <a:lnTo>
                    <a:pt x="349165" y="1794776"/>
                  </a:lnTo>
                  <a:lnTo>
                    <a:pt x="356508" y="1790094"/>
                  </a:lnTo>
                  <a:cubicBezTo>
                    <a:pt x="382779" y="1775918"/>
                    <a:pt x="409859" y="1763047"/>
                    <a:pt x="436129" y="1750266"/>
                  </a:cubicBezTo>
                  <a:lnTo>
                    <a:pt x="487004" y="1727454"/>
                  </a:lnTo>
                  <a:lnTo>
                    <a:pt x="456287" y="1679439"/>
                  </a:lnTo>
                  <a:cubicBezTo>
                    <a:pt x="446004" y="1661129"/>
                    <a:pt x="435992" y="1642594"/>
                    <a:pt x="424266" y="1625499"/>
                  </a:cubicBezTo>
                  <a:cubicBezTo>
                    <a:pt x="422101" y="1621900"/>
                    <a:pt x="426792" y="1617581"/>
                    <a:pt x="429317" y="1620820"/>
                  </a:cubicBezTo>
                  <a:cubicBezTo>
                    <a:pt x="441945" y="1636836"/>
                    <a:pt x="455655" y="1654201"/>
                    <a:pt x="467291" y="1672601"/>
                  </a:cubicBezTo>
                  <a:lnTo>
                    <a:pt x="490706" y="1725794"/>
                  </a:lnTo>
                  <a:lnTo>
                    <a:pt x="515964" y="1714469"/>
                  </a:lnTo>
                  <a:lnTo>
                    <a:pt x="505517" y="1700044"/>
                  </a:lnTo>
                  <a:cubicBezTo>
                    <a:pt x="500341" y="1691049"/>
                    <a:pt x="495659" y="1681651"/>
                    <a:pt x="490437" y="1672700"/>
                  </a:cubicBezTo>
                  <a:cubicBezTo>
                    <a:pt x="478193" y="1653010"/>
                    <a:pt x="465948" y="1632961"/>
                    <a:pt x="454064" y="1612912"/>
                  </a:cubicBezTo>
                  <a:cubicBezTo>
                    <a:pt x="452263" y="1609690"/>
                    <a:pt x="456945" y="1606468"/>
                    <a:pt x="459106" y="1609332"/>
                  </a:cubicBezTo>
                  <a:cubicBezTo>
                    <a:pt x="478283" y="1631887"/>
                    <a:pt x="503537" y="1662094"/>
                    <a:pt x="518308" y="1692251"/>
                  </a:cubicBezTo>
                  <a:lnTo>
                    <a:pt x="524824" y="1710496"/>
                  </a:lnTo>
                  <a:lnTo>
                    <a:pt x="606347" y="1673941"/>
                  </a:lnTo>
                  <a:cubicBezTo>
                    <a:pt x="676162" y="1646579"/>
                    <a:pt x="742737" y="1624617"/>
                    <a:pt x="801756" y="1576013"/>
                  </a:cubicBezTo>
                  <a:cubicBezTo>
                    <a:pt x="825507" y="1556571"/>
                    <a:pt x="849618" y="1535330"/>
                    <a:pt x="869771" y="1511928"/>
                  </a:cubicBezTo>
                  <a:cubicBezTo>
                    <a:pt x="891363" y="1487086"/>
                    <a:pt x="898920" y="1467285"/>
                    <a:pt x="884166" y="1438483"/>
                  </a:cubicBezTo>
                  <a:lnTo>
                    <a:pt x="881324" y="1432878"/>
                  </a:lnTo>
                  <a:lnTo>
                    <a:pt x="888253" y="1459411"/>
                  </a:lnTo>
                  <a:cubicBezTo>
                    <a:pt x="890053" y="1502667"/>
                    <a:pt x="845769" y="1518888"/>
                    <a:pt x="813006" y="1534028"/>
                  </a:cubicBezTo>
                  <a:cubicBezTo>
                    <a:pt x="776643" y="1550970"/>
                    <a:pt x="739919" y="1567551"/>
                    <a:pt x="703556" y="1584493"/>
                  </a:cubicBezTo>
                  <a:cubicBezTo>
                    <a:pt x="681954" y="1594226"/>
                    <a:pt x="659272" y="1609366"/>
                    <a:pt x="635869" y="1613692"/>
                  </a:cubicBezTo>
                  <a:cubicBezTo>
                    <a:pt x="591225" y="1621983"/>
                    <a:pt x="563143" y="1565749"/>
                    <a:pt x="550901" y="1531144"/>
                  </a:cubicBezTo>
                  <a:cubicBezTo>
                    <a:pt x="549101" y="1526097"/>
                    <a:pt x="555942" y="1522493"/>
                    <a:pt x="558462" y="1527539"/>
                  </a:cubicBezTo>
                  <a:cubicBezTo>
                    <a:pt x="568903" y="1548447"/>
                    <a:pt x="580784" y="1578005"/>
                    <a:pt x="600946" y="1591342"/>
                  </a:cubicBezTo>
                  <a:cubicBezTo>
                    <a:pt x="629389" y="1610087"/>
                    <a:pt x="641990" y="1598912"/>
                    <a:pt x="666832" y="1588098"/>
                  </a:cubicBezTo>
                  <a:cubicBezTo>
                    <a:pt x="703556" y="1571877"/>
                    <a:pt x="739559" y="1553854"/>
                    <a:pt x="775923" y="1536912"/>
                  </a:cubicBezTo>
                  <a:cubicBezTo>
                    <a:pt x="811206" y="1520330"/>
                    <a:pt x="880692" y="1500865"/>
                    <a:pt x="873132" y="1451480"/>
                  </a:cubicBezTo>
                  <a:cubicBezTo>
                    <a:pt x="871331" y="1439405"/>
                    <a:pt x="866921" y="1428140"/>
                    <a:pt x="861340" y="1417506"/>
                  </a:cubicBezTo>
                  <a:close/>
                  <a:moveTo>
                    <a:pt x="958077" y="1379155"/>
                  </a:moveTo>
                  <a:cubicBezTo>
                    <a:pt x="956357" y="1378930"/>
                    <a:pt x="954456" y="1379924"/>
                    <a:pt x="950655" y="1381369"/>
                  </a:cubicBezTo>
                  <a:lnTo>
                    <a:pt x="938771" y="1387548"/>
                  </a:lnTo>
                  <a:lnTo>
                    <a:pt x="936173" y="1382453"/>
                  </a:lnTo>
                  <a:cubicBezTo>
                    <a:pt x="935086" y="1385345"/>
                    <a:pt x="934362" y="1387875"/>
                    <a:pt x="933276" y="1390405"/>
                  </a:cubicBezTo>
                  <a:lnTo>
                    <a:pt x="938771" y="1387548"/>
                  </a:lnTo>
                  <a:lnTo>
                    <a:pt x="946310" y="1402333"/>
                  </a:lnTo>
                  <a:lnTo>
                    <a:pt x="944812" y="1406259"/>
                  </a:lnTo>
                  <a:lnTo>
                    <a:pt x="942690" y="1405585"/>
                  </a:lnTo>
                  <a:lnTo>
                    <a:pt x="904375" y="1427063"/>
                  </a:lnTo>
                  <a:lnTo>
                    <a:pt x="904453" y="1427187"/>
                  </a:lnTo>
                  <a:lnTo>
                    <a:pt x="904463" y="1427207"/>
                  </a:lnTo>
                  <a:lnTo>
                    <a:pt x="920740" y="1421760"/>
                  </a:lnTo>
                  <a:cubicBezTo>
                    <a:pt x="928569" y="1417965"/>
                    <a:pt x="936173" y="1413537"/>
                    <a:pt x="943414" y="1409923"/>
                  </a:cubicBezTo>
                  <a:lnTo>
                    <a:pt x="944812" y="1406259"/>
                  </a:lnTo>
                  <a:lnTo>
                    <a:pt x="950655" y="1408116"/>
                  </a:lnTo>
                  <a:lnTo>
                    <a:pt x="957557" y="1420875"/>
                  </a:lnTo>
                  <a:lnTo>
                    <a:pt x="952103" y="1423657"/>
                  </a:lnTo>
                  <a:lnTo>
                    <a:pt x="960431" y="1426187"/>
                  </a:lnTo>
                  <a:lnTo>
                    <a:pt x="957557" y="1420875"/>
                  </a:lnTo>
                  <a:lnTo>
                    <a:pt x="978690" y="1410092"/>
                  </a:lnTo>
                  <a:lnTo>
                    <a:pt x="981792" y="1415706"/>
                  </a:lnTo>
                  <a:cubicBezTo>
                    <a:pt x="982516" y="1413176"/>
                    <a:pt x="983602" y="1409923"/>
                    <a:pt x="984689" y="1407031"/>
                  </a:cubicBezTo>
                  <a:lnTo>
                    <a:pt x="978690" y="1410092"/>
                  </a:lnTo>
                  <a:lnTo>
                    <a:pt x="964413" y="1384261"/>
                  </a:lnTo>
                  <a:cubicBezTo>
                    <a:pt x="961336" y="1380827"/>
                    <a:pt x="959797" y="1379381"/>
                    <a:pt x="958077" y="1379155"/>
                  </a:cubicBezTo>
                  <a:close/>
                  <a:moveTo>
                    <a:pt x="863012" y="1378568"/>
                  </a:moveTo>
                  <a:lnTo>
                    <a:pt x="851998" y="1387747"/>
                  </a:lnTo>
                  <a:lnTo>
                    <a:pt x="862023" y="1394820"/>
                  </a:lnTo>
                  <a:lnTo>
                    <a:pt x="859335" y="1389519"/>
                  </a:lnTo>
                  <a:close/>
                  <a:moveTo>
                    <a:pt x="553546" y="779232"/>
                  </a:moveTo>
                  <a:cubicBezTo>
                    <a:pt x="556065" y="777793"/>
                    <a:pt x="560025" y="778512"/>
                    <a:pt x="561825" y="780672"/>
                  </a:cubicBezTo>
                  <a:cubicBezTo>
                    <a:pt x="579825" y="804242"/>
                    <a:pt x="590444" y="825113"/>
                    <a:pt x="590669" y="845085"/>
                  </a:cubicBezTo>
                  <a:lnTo>
                    <a:pt x="588014" y="855085"/>
                  </a:lnTo>
                  <a:lnTo>
                    <a:pt x="634392" y="838956"/>
                  </a:lnTo>
                  <a:cubicBezTo>
                    <a:pt x="650207" y="838698"/>
                    <a:pt x="664703" y="845122"/>
                    <a:pt x="676245" y="861744"/>
                  </a:cubicBezTo>
                  <a:cubicBezTo>
                    <a:pt x="677328" y="863182"/>
                    <a:pt x="675885" y="865338"/>
                    <a:pt x="673720" y="864260"/>
                  </a:cubicBezTo>
                  <a:lnTo>
                    <a:pt x="672767" y="864014"/>
                  </a:lnTo>
                  <a:lnTo>
                    <a:pt x="687566" y="882989"/>
                  </a:lnTo>
                  <a:cubicBezTo>
                    <a:pt x="688801" y="886909"/>
                    <a:pt x="690212" y="892611"/>
                    <a:pt x="690212" y="897868"/>
                  </a:cubicBezTo>
                  <a:lnTo>
                    <a:pt x="686630" y="905379"/>
                  </a:lnTo>
                  <a:lnTo>
                    <a:pt x="718747" y="913342"/>
                  </a:lnTo>
                  <a:cubicBezTo>
                    <a:pt x="757827" y="929512"/>
                    <a:pt x="805718" y="963391"/>
                    <a:pt x="812792" y="967426"/>
                  </a:cubicBezTo>
                  <a:cubicBezTo>
                    <a:pt x="841898" y="983923"/>
                    <a:pt x="871004" y="988227"/>
                    <a:pt x="864895" y="1024092"/>
                  </a:cubicBezTo>
                  <a:cubicBezTo>
                    <a:pt x="860583" y="1047763"/>
                    <a:pt x="854452" y="1054689"/>
                    <a:pt x="839225" y="1059093"/>
                  </a:cubicBezTo>
                  <a:lnTo>
                    <a:pt x="826951" y="1061803"/>
                  </a:lnTo>
                  <a:lnTo>
                    <a:pt x="826795" y="1087401"/>
                  </a:lnTo>
                  <a:cubicBezTo>
                    <a:pt x="818022" y="1117110"/>
                    <a:pt x="785973" y="1137040"/>
                    <a:pt x="752707" y="1130014"/>
                  </a:cubicBezTo>
                  <a:cubicBezTo>
                    <a:pt x="719531" y="1123168"/>
                    <a:pt x="685634" y="1097946"/>
                    <a:pt x="656425" y="1081731"/>
                  </a:cubicBezTo>
                  <a:cubicBezTo>
                    <a:pt x="636231" y="1069841"/>
                    <a:pt x="588270" y="1051464"/>
                    <a:pt x="579616" y="1028043"/>
                  </a:cubicBezTo>
                  <a:cubicBezTo>
                    <a:pt x="563388" y="985886"/>
                    <a:pt x="609185" y="923911"/>
                    <a:pt x="651016" y="921028"/>
                  </a:cubicBezTo>
                  <a:cubicBezTo>
                    <a:pt x="653180" y="920848"/>
                    <a:pt x="654983" y="922289"/>
                    <a:pt x="655659" y="924001"/>
                  </a:cubicBezTo>
                  <a:lnTo>
                    <a:pt x="654527" y="926454"/>
                  </a:lnTo>
                  <a:lnTo>
                    <a:pt x="652458" y="925352"/>
                  </a:lnTo>
                  <a:cubicBezTo>
                    <a:pt x="649934" y="924271"/>
                    <a:pt x="648492" y="927874"/>
                    <a:pt x="650655" y="929315"/>
                  </a:cubicBezTo>
                  <a:lnTo>
                    <a:pt x="651507" y="929870"/>
                  </a:lnTo>
                  <a:lnTo>
                    <a:pt x="618415" y="950625"/>
                  </a:lnTo>
                  <a:cubicBezTo>
                    <a:pt x="591268" y="978679"/>
                    <a:pt x="589983" y="1021378"/>
                    <a:pt x="631904" y="1047861"/>
                  </a:cubicBezTo>
                  <a:cubicBezTo>
                    <a:pt x="662195" y="1067318"/>
                    <a:pt x="694649" y="1087136"/>
                    <a:pt x="727464" y="1102269"/>
                  </a:cubicBezTo>
                  <a:cubicBezTo>
                    <a:pt x="741528" y="1110557"/>
                    <a:pt x="757034" y="1115241"/>
                    <a:pt x="773983" y="1115962"/>
                  </a:cubicBezTo>
                  <a:cubicBezTo>
                    <a:pt x="811125" y="1107674"/>
                    <a:pt x="821943" y="1081371"/>
                    <a:pt x="805716" y="1035970"/>
                  </a:cubicBezTo>
                  <a:cubicBezTo>
                    <a:pt x="793456" y="1017954"/>
                    <a:pt x="762804" y="1002821"/>
                    <a:pt x="744774" y="990570"/>
                  </a:cubicBezTo>
                  <a:lnTo>
                    <a:pt x="651507" y="929870"/>
                  </a:lnTo>
                  <a:lnTo>
                    <a:pt x="653540" y="928595"/>
                  </a:lnTo>
                  <a:lnTo>
                    <a:pt x="654527" y="926454"/>
                  </a:lnTo>
                  <a:lnTo>
                    <a:pt x="709434" y="955709"/>
                  </a:lnTo>
                  <a:cubicBezTo>
                    <a:pt x="727735" y="967239"/>
                    <a:pt x="745495" y="979760"/>
                    <a:pt x="763165" y="992011"/>
                  </a:cubicBezTo>
                  <a:cubicBezTo>
                    <a:pt x="786243" y="1007865"/>
                    <a:pt x="818698" y="1025881"/>
                    <a:pt x="826992" y="1055067"/>
                  </a:cubicBezTo>
                  <a:lnTo>
                    <a:pt x="826989" y="1055663"/>
                  </a:lnTo>
                  <a:lnTo>
                    <a:pt x="830804" y="1052156"/>
                  </a:lnTo>
                  <a:cubicBezTo>
                    <a:pt x="834532" y="1050094"/>
                    <a:pt x="838484" y="1048300"/>
                    <a:pt x="842976" y="1043817"/>
                  </a:cubicBezTo>
                  <a:cubicBezTo>
                    <a:pt x="863099" y="1024809"/>
                    <a:pt x="854115" y="1004725"/>
                    <a:pt x="834711" y="990379"/>
                  </a:cubicBezTo>
                  <a:cubicBezTo>
                    <a:pt x="814229" y="975674"/>
                    <a:pt x="789076" y="964915"/>
                    <a:pt x="766797" y="952721"/>
                  </a:cubicBezTo>
                  <a:cubicBezTo>
                    <a:pt x="762845" y="950211"/>
                    <a:pt x="676246" y="899283"/>
                    <a:pt x="678042" y="927974"/>
                  </a:cubicBezTo>
                  <a:cubicBezTo>
                    <a:pt x="678402" y="935147"/>
                    <a:pt x="667622" y="937299"/>
                    <a:pt x="666903" y="930126"/>
                  </a:cubicBezTo>
                  <a:cubicBezTo>
                    <a:pt x="665870" y="921205"/>
                    <a:pt x="667178" y="914985"/>
                    <a:pt x="670283" y="910944"/>
                  </a:cubicBezTo>
                  <a:lnTo>
                    <a:pt x="680186" y="906672"/>
                  </a:lnTo>
                  <a:lnTo>
                    <a:pt x="678262" y="899026"/>
                  </a:lnTo>
                  <a:cubicBezTo>
                    <a:pt x="678306" y="895195"/>
                    <a:pt x="678747" y="891186"/>
                    <a:pt x="678041" y="887622"/>
                  </a:cubicBezTo>
                  <a:cubicBezTo>
                    <a:pt x="675924" y="878356"/>
                    <a:pt x="670280" y="871229"/>
                    <a:pt x="666047" y="863032"/>
                  </a:cubicBezTo>
                  <a:lnTo>
                    <a:pt x="666590" y="862423"/>
                  </a:lnTo>
                  <a:lnTo>
                    <a:pt x="632831" y="853725"/>
                  </a:lnTo>
                  <a:cubicBezTo>
                    <a:pt x="619490" y="854377"/>
                    <a:pt x="606471" y="858690"/>
                    <a:pt x="593868" y="865159"/>
                  </a:cubicBezTo>
                  <a:lnTo>
                    <a:pt x="583498" y="872090"/>
                  </a:lnTo>
                  <a:lnTo>
                    <a:pt x="582834" y="874593"/>
                  </a:lnTo>
                  <a:cubicBezTo>
                    <a:pt x="577372" y="884354"/>
                    <a:pt x="568935" y="894115"/>
                    <a:pt x="557145" y="904101"/>
                  </a:cubicBezTo>
                  <a:lnTo>
                    <a:pt x="475959" y="962444"/>
                  </a:lnTo>
                  <a:lnTo>
                    <a:pt x="448276" y="992655"/>
                  </a:lnTo>
                  <a:cubicBezTo>
                    <a:pt x="431165" y="1015634"/>
                    <a:pt x="420243" y="1040078"/>
                    <a:pt x="426351" y="1062084"/>
                  </a:cubicBezTo>
                  <a:lnTo>
                    <a:pt x="430187" y="1068710"/>
                  </a:lnTo>
                  <a:lnTo>
                    <a:pt x="431291" y="1062033"/>
                  </a:lnTo>
                  <a:cubicBezTo>
                    <a:pt x="443366" y="1028089"/>
                    <a:pt x="491468" y="989652"/>
                    <a:pt x="508199" y="973226"/>
                  </a:cubicBezTo>
                  <a:cubicBezTo>
                    <a:pt x="539862" y="941633"/>
                    <a:pt x="573683" y="911834"/>
                    <a:pt x="609664" y="885626"/>
                  </a:cubicBezTo>
                  <a:cubicBezTo>
                    <a:pt x="628014" y="872342"/>
                    <a:pt x="643126" y="861931"/>
                    <a:pt x="665434" y="867316"/>
                  </a:cubicBezTo>
                  <a:cubicBezTo>
                    <a:pt x="669391" y="868393"/>
                    <a:pt x="667952" y="874137"/>
                    <a:pt x="664354" y="874137"/>
                  </a:cubicBezTo>
                  <a:cubicBezTo>
                    <a:pt x="617580" y="874855"/>
                    <a:pt x="563609" y="933375"/>
                    <a:pt x="531226" y="963533"/>
                  </a:cubicBezTo>
                  <a:cubicBezTo>
                    <a:pt x="504781" y="988036"/>
                    <a:pt x="445829" y="1032605"/>
                    <a:pt x="436807" y="1074391"/>
                  </a:cubicBezTo>
                  <a:lnTo>
                    <a:pt x="436631" y="1079841"/>
                  </a:lnTo>
                  <a:lnTo>
                    <a:pt x="438537" y="1083133"/>
                  </a:lnTo>
                  <a:cubicBezTo>
                    <a:pt x="440161" y="1084750"/>
                    <a:pt x="439710" y="1086906"/>
                    <a:pt x="438447" y="1088344"/>
                  </a:cubicBezTo>
                  <a:lnTo>
                    <a:pt x="436345" y="1088725"/>
                  </a:lnTo>
                  <a:lnTo>
                    <a:pt x="436238" y="1092062"/>
                  </a:lnTo>
                  <a:cubicBezTo>
                    <a:pt x="436238" y="1093498"/>
                    <a:pt x="434439" y="1094934"/>
                    <a:pt x="433719" y="1093498"/>
                  </a:cubicBezTo>
                  <a:lnTo>
                    <a:pt x="431395" y="1086737"/>
                  </a:lnTo>
                  <a:lnTo>
                    <a:pt x="417626" y="1070249"/>
                  </a:lnTo>
                  <a:cubicBezTo>
                    <a:pt x="408201" y="1049824"/>
                    <a:pt x="416816" y="1025641"/>
                    <a:pt x="432000" y="1002493"/>
                  </a:cubicBezTo>
                  <a:lnTo>
                    <a:pt x="458616" y="970092"/>
                  </a:lnTo>
                  <a:lnTo>
                    <a:pt x="427855" y="982993"/>
                  </a:lnTo>
                  <a:cubicBezTo>
                    <a:pt x="411735" y="987610"/>
                    <a:pt x="395153" y="990016"/>
                    <a:pt x="378234" y="989386"/>
                  </a:cubicBezTo>
                  <a:cubicBezTo>
                    <a:pt x="369234" y="988666"/>
                    <a:pt x="357355" y="983628"/>
                    <a:pt x="348715" y="985428"/>
                  </a:cubicBezTo>
                  <a:cubicBezTo>
                    <a:pt x="334316" y="988307"/>
                    <a:pt x="325316" y="1003780"/>
                    <a:pt x="317036" y="1014216"/>
                  </a:cubicBezTo>
                  <a:cubicBezTo>
                    <a:pt x="302277" y="1032928"/>
                    <a:pt x="291118" y="1055959"/>
                    <a:pt x="278878" y="1076470"/>
                  </a:cubicBezTo>
                  <a:cubicBezTo>
                    <a:pt x="255479" y="1117494"/>
                    <a:pt x="224521" y="1163915"/>
                    <a:pt x="211201" y="1209976"/>
                  </a:cubicBezTo>
                  <a:cubicBezTo>
                    <a:pt x="186362" y="1294541"/>
                    <a:pt x="264479" y="1389902"/>
                    <a:pt x="301197" y="1462592"/>
                  </a:cubicBezTo>
                  <a:cubicBezTo>
                    <a:pt x="304797" y="1469789"/>
                    <a:pt x="293638" y="1475187"/>
                    <a:pt x="290038" y="1468350"/>
                  </a:cubicBezTo>
                  <a:cubicBezTo>
                    <a:pt x="260879" y="1410774"/>
                    <a:pt x="225241" y="1356796"/>
                    <a:pt x="204362" y="1295621"/>
                  </a:cubicBezTo>
                  <a:cubicBezTo>
                    <a:pt x="184562" y="1238044"/>
                    <a:pt x="202562" y="1191983"/>
                    <a:pt x="228841" y="1139805"/>
                  </a:cubicBezTo>
                  <a:cubicBezTo>
                    <a:pt x="245760" y="1105978"/>
                    <a:pt x="264119" y="1072872"/>
                    <a:pt x="283558" y="1040485"/>
                  </a:cubicBezTo>
                  <a:cubicBezTo>
                    <a:pt x="295077" y="1021053"/>
                    <a:pt x="306597" y="993344"/>
                    <a:pt x="323876" y="978591"/>
                  </a:cubicBezTo>
                  <a:cubicBezTo>
                    <a:pt x="341515" y="963477"/>
                    <a:pt x="358435" y="972113"/>
                    <a:pt x="379314" y="972473"/>
                  </a:cubicBezTo>
                  <a:cubicBezTo>
                    <a:pt x="416032" y="973553"/>
                    <a:pt x="451310" y="960958"/>
                    <a:pt x="482269" y="942605"/>
                  </a:cubicBezTo>
                  <a:lnTo>
                    <a:pt x="489159" y="937990"/>
                  </a:lnTo>
                  <a:lnTo>
                    <a:pt x="500580" y="926795"/>
                  </a:lnTo>
                  <a:cubicBezTo>
                    <a:pt x="509598" y="918080"/>
                    <a:pt x="522200" y="905501"/>
                    <a:pt x="536752" y="892574"/>
                  </a:cubicBezTo>
                  <a:lnTo>
                    <a:pt x="564396" y="871607"/>
                  </a:lnTo>
                  <a:lnTo>
                    <a:pt x="570465" y="864517"/>
                  </a:lnTo>
                  <a:cubicBezTo>
                    <a:pt x="580184" y="845445"/>
                    <a:pt x="583424" y="823494"/>
                    <a:pt x="564345" y="806941"/>
                  </a:cubicBezTo>
                  <a:cubicBezTo>
                    <a:pt x="553186" y="797225"/>
                    <a:pt x="559665" y="799024"/>
                    <a:pt x="545986" y="800823"/>
                  </a:cubicBezTo>
                  <a:cubicBezTo>
                    <a:pt x="540226" y="801903"/>
                    <a:pt x="524387" y="814138"/>
                    <a:pt x="517907" y="817736"/>
                  </a:cubicBezTo>
                  <a:cubicBezTo>
                    <a:pt x="459230" y="850483"/>
                    <a:pt x="397673" y="874953"/>
                    <a:pt x="333956" y="895105"/>
                  </a:cubicBezTo>
                  <a:cubicBezTo>
                    <a:pt x="306597" y="904101"/>
                    <a:pt x="292198" y="913097"/>
                    <a:pt x="275998" y="936848"/>
                  </a:cubicBezTo>
                  <a:cubicBezTo>
                    <a:pt x="270239" y="945124"/>
                    <a:pt x="265199" y="952681"/>
                    <a:pt x="258359" y="960238"/>
                  </a:cubicBezTo>
                  <a:cubicBezTo>
                    <a:pt x="236040" y="983628"/>
                    <a:pt x="205802" y="1000182"/>
                    <a:pt x="179522" y="1019614"/>
                  </a:cubicBezTo>
                  <a:cubicBezTo>
                    <a:pt x="151084" y="1040485"/>
                    <a:pt x="122645" y="1062076"/>
                    <a:pt x="95286" y="1084387"/>
                  </a:cubicBezTo>
                  <a:cubicBezTo>
                    <a:pt x="72607" y="1103100"/>
                    <a:pt x="21490" y="1132248"/>
                    <a:pt x="13570" y="1162475"/>
                  </a:cubicBezTo>
                  <a:cubicBezTo>
                    <a:pt x="4930" y="1195582"/>
                    <a:pt x="48848" y="1246321"/>
                    <a:pt x="64328" y="1272950"/>
                  </a:cubicBezTo>
                  <a:cubicBezTo>
                    <a:pt x="82687" y="1304977"/>
                    <a:pt x="100686" y="1337004"/>
                    <a:pt x="117965" y="1369750"/>
                  </a:cubicBezTo>
                  <a:lnTo>
                    <a:pt x="216118" y="1562114"/>
                  </a:lnTo>
                  <a:lnTo>
                    <a:pt x="230060" y="1543868"/>
                  </a:lnTo>
                  <a:cubicBezTo>
                    <a:pt x="266901" y="1500977"/>
                    <a:pt x="311339" y="1462236"/>
                    <a:pt x="352131" y="1425521"/>
                  </a:cubicBezTo>
                  <a:lnTo>
                    <a:pt x="413465" y="1371705"/>
                  </a:lnTo>
                  <a:lnTo>
                    <a:pt x="379534" y="1323469"/>
                  </a:lnTo>
                  <a:cubicBezTo>
                    <a:pt x="368225" y="1304008"/>
                    <a:pt x="358181" y="1283736"/>
                    <a:pt x="348409" y="1263553"/>
                  </a:cubicBezTo>
                  <a:cubicBezTo>
                    <a:pt x="331761" y="1229316"/>
                    <a:pt x="311494" y="1193997"/>
                    <a:pt x="300998" y="1157597"/>
                  </a:cubicBezTo>
                  <a:cubicBezTo>
                    <a:pt x="283988" y="1097410"/>
                    <a:pt x="341533" y="1029656"/>
                    <a:pt x="381344" y="990733"/>
                  </a:cubicBezTo>
                  <a:cubicBezTo>
                    <a:pt x="383154" y="988931"/>
                    <a:pt x="386411" y="991814"/>
                    <a:pt x="384963" y="993976"/>
                  </a:cubicBezTo>
                  <a:cubicBezTo>
                    <a:pt x="367229" y="1024250"/>
                    <a:pt x="344428" y="1050559"/>
                    <a:pt x="325971" y="1080472"/>
                  </a:cubicBezTo>
                  <a:cubicBezTo>
                    <a:pt x="300998" y="1121557"/>
                    <a:pt x="306427" y="1148587"/>
                    <a:pt x="325247" y="1190393"/>
                  </a:cubicBezTo>
                  <a:cubicBezTo>
                    <a:pt x="339362" y="1222648"/>
                    <a:pt x="354924" y="1253733"/>
                    <a:pt x="371301" y="1284411"/>
                  </a:cubicBezTo>
                  <a:lnTo>
                    <a:pt x="417758" y="1367938"/>
                  </a:lnTo>
                  <a:lnTo>
                    <a:pt x="437000" y="1351055"/>
                  </a:lnTo>
                  <a:cubicBezTo>
                    <a:pt x="466311" y="1326892"/>
                    <a:pt x="496747" y="1304215"/>
                    <a:pt x="528623" y="1285497"/>
                  </a:cubicBezTo>
                  <a:cubicBezTo>
                    <a:pt x="532946" y="1282618"/>
                    <a:pt x="537628" y="1289817"/>
                    <a:pt x="533666" y="1293057"/>
                  </a:cubicBezTo>
                  <a:cubicBezTo>
                    <a:pt x="476396" y="1341291"/>
                    <a:pt x="414443" y="1383046"/>
                    <a:pt x="358614" y="1433080"/>
                  </a:cubicBezTo>
                  <a:cubicBezTo>
                    <a:pt x="330880" y="1457917"/>
                    <a:pt x="305126" y="1485184"/>
                    <a:pt x="279237" y="1512270"/>
                  </a:cubicBezTo>
                  <a:lnTo>
                    <a:pt x="229238" y="1560975"/>
                  </a:lnTo>
                  <a:lnTo>
                    <a:pt x="271847" y="1530207"/>
                  </a:lnTo>
                  <a:cubicBezTo>
                    <a:pt x="294547" y="1514162"/>
                    <a:pt x="318148" y="1499601"/>
                    <a:pt x="343911" y="1490971"/>
                  </a:cubicBezTo>
                  <a:cubicBezTo>
                    <a:pt x="397598" y="1472994"/>
                    <a:pt x="456690" y="1468320"/>
                    <a:pt x="511819" y="1453578"/>
                  </a:cubicBezTo>
                  <a:cubicBezTo>
                    <a:pt x="579198" y="1435961"/>
                    <a:pt x="648019" y="1415466"/>
                    <a:pt x="707472" y="1377714"/>
                  </a:cubicBezTo>
                  <a:cubicBezTo>
                    <a:pt x="760438" y="1343917"/>
                    <a:pt x="806920" y="1299333"/>
                    <a:pt x="854842" y="1259063"/>
                  </a:cubicBezTo>
                  <a:cubicBezTo>
                    <a:pt x="881145" y="1236772"/>
                    <a:pt x="907088" y="1214839"/>
                    <a:pt x="933391" y="1192547"/>
                  </a:cubicBezTo>
                  <a:cubicBezTo>
                    <a:pt x="954650" y="1174570"/>
                    <a:pt x="987079" y="1155873"/>
                    <a:pt x="1000771" y="1131065"/>
                  </a:cubicBezTo>
                  <a:cubicBezTo>
                    <a:pt x="1011220" y="1112368"/>
                    <a:pt x="1002933" y="1122436"/>
                    <a:pt x="989241" y="1126750"/>
                  </a:cubicBezTo>
                  <a:cubicBezTo>
                    <a:pt x="982034" y="1128907"/>
                    <a:pt x="974828" y="1131065"/>
                    <a:pt x="967261" y="1133582"/>
                  </a:cubicBezTo>
                  <a:cubicBezTo>
                    <a:pt x="946723" y="1139334"/>
                    <a:pt x="926185" y="1145087"/>
                    <a:pt x="905647" y="1150840"/>
                  </a:cubicBezTo>
                  <a:cubicBezTo>
                    <a:pt x="823494" y="1172053"/>
                    <a:pt x="740981" y="1194345"/>
                    <a:pt x="660630" y="1222030"/>
                  </a:cubicBezTo>
                  <a:lnTo>
                    <a:pt x="655705" y="1219814"/>
                  </a:lnTo>
                  <a:lnTo>
                    <a:pt x="658875" y="1228301"/>
                  </a:lnTo>
                  <a:cubicBezTo>
                    <a:pt x="660838" y="1235883"/>
                    <a:pt x="661668" y="1243239"/>
                    <a:pt x="660681" y="1249989"/>
                  </a:cubicBezTo>
                  <a:cubicBezTo>
                    <a:pt x="654220" y="1293545"/>
                    <a:pt x="592838" y="1337821"/>
                    <a:pt x="554788" y="1304704"/>
                  </a:cubicBezTo>
                  <a:cubicBezTo>
                    <a:pt x="526072" y="1279146"/>
                    <a:pt x="509201" y="1233790"/>
                    <a:pt x="492330" y="1200314"/>
                  </a:cubicBezTo>
                  <a:cubicBezTo>
                    <a:pt x="473305" y="1162157"/>
                    <a:pt x="453204" y="1123641"/>
                    <a:pt x="440281" y="1083324"/>
                  </a:cubicBezTo>
                  <a:cubicBezTo>
                    <a:pt x="439563" y="1080805"/>
                    <a:pt x="443512" y="1078645"/>
                    <a:pt x="445307" y="1080805"/>
                  </a:cubicBezTo>
                  <a:lnTo>
                    <a:pt x="447288" y="1084177"/>
                  </a:lnTo>
                  <a:lnTo>
                    <a:pt x="447819" y="1086159"/>
                  </a:lnTo>
                  <a:lnTo>
                    <a:pt x="448357" y="1085998"/>
                  </a:lnTo>
                  <a:lnTo>
                    <a:pt x="479587" y="1139164"/>
                  </a:lnTo>
                  <a:cubicBezTo>
                    <a:pt x="489907" y="1159367"/>
                    <a:pt x="499509" y="1179975"/>
                    <a:pt x="509560" y="1199954"/>
                  </a:cubicBezTo>
                  <a:cubicBezTo>
                    <a:pt x="519970" y="1220472"/>
                    <a:pt x="530738" y="1241350"/>
                    <a:pt x="542584" y="1261148"/>
                  </a:cubicBezTo>
                  <a:cubicBezTo>
                    <a:pt x="553712" y="1279506"/>
                    <a:pt x="558019" y="1289225"/>
                    <a:pt x="578480" y="1296785"/>
                  </a:cubicBezTo>
                  <a:cubicBezTo>
                    <a:pt x="601094" y="1305064"/>
                    <a:pt x="624426" y="1288505"/>
                    <a:pt x="637349" y="1267627"/>
                  </a:cubicBezTo>
                  <a:cubicBezTo>
                    <a:pt x="662835" y="1226951"/>
                    <a:pt x="610068" y="1148478"/>
                    <a:pt x="590325" y="1110682"/>
                  </a:cubicBezTo>
                  <a:cubicBezTo>
                    <a:pt x="585659" y="1100963"/>
                    <a:pt x="579915" y="1091604"/>
                    <a:pt x="574890" y="1081885"/>
                  </a:cubicBezTo>
                  <a:cubicBezTo>
                    <a:pt x="560532" y="1057767"/>
                    <a:pt x="556942" y="1046608"/>
                    <a:pt x="527149" y="1040848"/>
                  </a:cubicBezTo>
                  <a:cubicBezTo>
                    <a:pt x="490535" y="1034369"/>
                    <a:pt x="471151" y="1051647"/>
                    <a:pt x="452486" y="1084764"/>
                  </a:cubicBezTo>
                  <a:lnTo>
                    <a:pt x="448357" y="1085998"/>
                  </a:lnTo>
                  <a:lnTo>
                    <a:pt x="447288" y="1084177"/>
                  </a:lnTo>
                  <a:lnTo>
                    <a:pt x="446383" y="1080805"/>
                  </a:lnTo>
                  <a:cubicBezTo>
                    <a:pt x="465049" y="1041928"/>
                    <a:pt x="524277" y="993693"/>
                    <a:pt x="560173" y="1039409"/>
                  </a:cubicBezTo>
                  <a:cubicBezTo>
                    <a:pt x="588171" y="1075045"/>
                    <a:pt x="609350" y="1124001"/>
                    <a:pt x="629093" y="1164317"/>
                  </a:cubicBezTo>
                  <a:cubicBezTo>
                    <a:pt x="634298" y="1175296"/>
                    <a:pt x="643182" y="1189964"/>
                    <a:pt x="650271" y="1205263"/>
                  </a:cubicBezTo>
                  <a:lnTo>
                    <a:pt x="654037" y="1215348"/>
                  </a:lnTo>
                  <a:lnTo>
                    <a:pt x="655586" y="1211244"/>
                  </a:lnTo>
                  <a:cubicBezTo>
                    <a:pt x="771608" y="1168458"/>
                    <a:pt x="894837" y="1144368"/>
                    <a:pt x="1012661" y="1105896"/>
                  </a:cubicBezTo>
                  <a:cubicBezTo>
                    <a:pt x="1016625" y="1104818"/>
                    <a:pt x="1020228" y="1108773"/>
                    <a:pt x="1020228" y="1112368"/>
                  </a:cubicBezTo>
                  <a:cubicBezTo>
                    <a:pt x="1019147" y="1136098"/>
                    <a:pt x="1004374" y="1148323"/>
                    <a:pt x="987079" y="1162705"/>
                  </a:cubicBezTo>
                  <a:cubicBezTo>
                    <a:pt x="949966" y="1194345"/>
                    <a:pt x="912853" y="1224906"/>
                    <a:pt x="875380" y="1256187"/>
                  </a:cubicBezTo>
                  <a:cubicBezTo>
                    <a:pt x="814486" y="1307243"/>
                    <a:pt x="755394" y="1365489"/>
                    <a:pt x="684772" y="1402882"/>
                  </a:cubicBezTo>
                  <a:cubicBezTo>
                    <a:pt x="610546" y="1442073"/>
                    <a:pt x="524430" y="1462208"/>
                    <a:pt x="443358" y="1479106"/>
                  </a:cubicBezTo>
                  <a:cubicBezTo>
                    <a:pt x="396517" y="1488454"/>
                    <a:pt x="347874" y="1492409"/>
                    <a:pt x="306077" y="1517578"/>
                  </a:cubicBezTo>
                  <a:cubicBezTo>
                    <a:pt x="289142" y="1527825"/>
                    <a:pt x="273739" y="1540409"/>
                    <a:pt x="257795" y="1552139"/>
                  </a:cubicBezTo>
                  <a:lnTo>
                    <a:pt x="210667" y="1579064"/>
                  </a:lnTo>
                  <a:lnTo>
                    <a:pt x="202094" y="1587416"/>
                  </a:lnTo>
                  <a:lnTo>
                    <a:pt x="202544" y="1590016"/>
                  </a:lnTo>
                  <a:cubicBezTo>
                    <a:pt x="184895" y="1617393"/>
                    <a:pt x="223073" y="1594338"/>
                    <a:pt x="223073" y="1594338"/>
                  </a:cubicBezTo>
                  <a:cubicBezTo>
                    <a:pt x="231717" y="1588575"/>
                    <a:pt x="240361" y="1582812"/>
                    <a:pt x="249365" y="1577048"/>
                  </a:cubicBezTo>
                  <a:cubicBezTo>
                    <a:pt x="269174" y="1564441"/>
                    <a:pt x="288983" y="1551833"/>
                    <a:pt x="310232" y="1542467"/>
                  </a:cubicBezTo>
                  <a:cubicBezTo>
                    <a:pt x="341206" y="1528419"/>
                    <a:pt x="373261" y="1523016"/>
                    <a:pt x="407116" y="1521935"/>
                  </a:cubicBezTo>
                  <a:cubicBezTo>
                    <a:pt x="496796" y="1519053"/>
                    <a:pt x="588638" y="1510408"/>
                    <a:pt x="675077" y="1484473"/>
                  </a:cubicBezTo>
                  <a:cubicBezTo>
                    <a:pt x="773401" y="1454935"/>
                    <a:pt x="850116" y="1373887"/>
                    <a:pt x="927911" y="1310128"/>
                  </a:cubicBezTo>
                  <a:cubicBezTo>
                    <a:pt x="964287" y="1280230"/>
                    <a:pt x="1000663" y="1250693"/>
                    <a:pt x="1036680" y="1220435"/>
                  </a:cubicBezTo>
                  <a:cubicBezTo>
                    <a:pt x="1062251" y="1198822"/>
                    <a:pt x="1061891" y="1189096"/>
                    <a:pt x="1047485" y="1160279"/>
                  </a:cubicBezTo>
                  <a:cubicBezTo>
                    <a:pt x="1038481" y="1142628"/>
                    <a:pt x="1029476" y="1124617"/>
                    <a:pt x="1020833" y="1106607"/>
                  </a:cubicBezTo>
                  <a:cubicBezTo>
                    <a:pt x="1019392" y="1103905"/>
                    <a:pt x="1020833" y="1101474"/>
                    <a:pt x="1022994" y="1100438"/>
                  </a:cubicBezTo>
                  <a:cubicBezTo>
                    <a:pt x="1025155" y="1099402"/>
                    <a:pt x="1028036" y="1099763"/>
                    <a:pt x="1029476" y="1102644"/>
                  </a:cubicBezTo>
                  <a:cubicBezTo>
                    <a:pt x="1045324" y="1133263"/>
                    <a:pt x="1061171" y="1164601"/>
                    <a:pt x="1076658" y="1195580"/>
                  </a:cubicBezTo>
                  <a:cubicBezTo>
                    <a:pt x="1077378" y="1197381"/>
                    <a:pt x="1077018" y="1200263"/>
                    <a:pt x="1075217" y="1201703"/>
                  </a:cubicBezTo>
                  <a:lnTo>
                    <a:pt x="863694" y="1377999"/>
                  </a:lnTo>
                  <a:lnTo>
                    <a:pt x="875529" y="1381598"/>
                  </a:lnTo>
                  <a:lnTo>
                    <a:pt x="900301" y="1420642"/>
                  </a:lnTo>
                  <a:lnTo>
                    <a:pt x="915309" y="1410600"/>
                  </a:lnTo>
                  <a:lnTo>
                    <a:pt x="932941" y="1402059"/>
                  </a:lnTo>
                  <a:lnTo>
                    <a:pt x="935810" y="1407393"/>
                  </a:lnTo>
                  <a:lnTo>
                    <a:pt x="938345" y="1399441"/>
                  </a:lnTo>
                  <a:lnTo>
                    <a:pt x="932941" y="1402059"/>
                  </a:lnTo>
                  <a:lnTo>
                    <a:pt x="925311" y="1387875"/>
                  </a:lnTo>
                  <a:cubicBezTo>
                    <a:pt x="923862" y="1384622"/>
                    <a:pt x="924949" y="1381369"/>
                    <a:pt x="927845" y="1379562"/>
                  </a:cubicBezTo>
                  <a:cubicBezTo>
                    <a:pt x="937259" y="1374502"/>
                    <a:pt x="953551" y="1360406"/>
                    <a:pt x="965137" y="1366550"/>
                  </a:cubicBezTo>
                  <a:cubicBezTo>
                    <a:pt x="978171" y="1373418"/>
                    <a:pt x="987947" y="1397634"/>
                    <a:pt x="993378" y="1409923"/>
                  </a:cubicBezTo>
                  <a:cubicBezTo>
                    <a:pt x="994826" y="1413176"/>
                    <a:pt x="993740" y="1417151"/>
                    <a:pt x="990481" y="1418597"/>
                  </a:cubicBezTo>
                  <a:cubicBezTo>
                    <a:pt x="979620" y="1424019"/>
                    <a:pt x="968758" y="1429440"/>
                    <a:pt x="957534" y="1434862"/>
                  </a:cubicBezTo>
                  <a:cubicBezTo>
                    <a:pt x="954638" y="1436308"/>
                    <a:pt x="950655" y="1434862"/>
                    <a:pt x="949207" y="1431970"/>
                  </a:cubicBezTo>
                  <a:lnTo>
                    <a:pt x="942746" y="1419320"/>
                  </a:lnTo>
                  <a:lnTo>
                    <a:pt x="948120" y="1416429"/>
                  </a:lnTo>
                  <a:cubicBezTo>
                    <a:pt x="945586" y="1415344"/>
                    <a:pt x="942690" y="1414621"/>
                    <a:pt x="939793" y="1413537"/>
                  </a:cubicBezTo>
                  <a:lnTo>
                    <a:pt x="942746" y="1419320"/>
                  </a:lnTo>
                  <a:lnTo>
                    <a:pt x="924270" y="1429260"/>
                  </a:lnTo>
                  <a:lnTo>
                    <a:pt x="908799" y="1435947"/>
                  </a:lnTo>
                  <a:lnTo>
                    <a:pt x="916976" y="1452428"/>
                  </a:lnTo>
                  <a:cubicBezTo>
                    <a:pt x="920063" y="1460737"/>
                    <a:pt x="921772" y="1468815"/>
                    <a:pt x="921232" y="1476286"/>
                  </a:cubicBezTo>
                  <a:cubicBezTo>
                    <a:pt x="919433" y="1497887"/>
                    <a:pt x="897841" y="1513728"/>
                    <a:pt x="883806" y="1527769"/>
                  </a:cubicBezTo>
                  <a:lnTo>
                    <a:pt x="879721" y="1531409"/>
                  </a:lnTo>
                  <a:lnTo>
                    <a:pt x="904403" y="1553096"/>
                  </a:lnTo>
                  <a:cubicBezTo>
                    <a:pt x="934364" y="1584403"/>
                    <a:pt x="959316" y="1625649"/>
                    <a:pt x="970916" y="1664055"/>
                  </a:cubicBezTo>
                  <a:lnTo>
                    <a:pt x="971552" y="1669215"/>
                  </a:lnTo>
                  <a:lnTo>
                    <a:pt x="1108856" y="1640301"/>
                  </a:lnTo>
                  <a:cubicBezTo>
                    <a:pt x="1155282" y="1633549"/>
                    <a:pt x="1202068" y="1629318"/>
                    <a:pt x="1248674" y="1626437"/>
                  </a:cubicBezTo>
                  <a:cubicBezTo>
                    <a:pt x="1262530" y="1625717"/>
                    <a:pt x="1279805" y="1623106"/>
                    <a:pt x="1296900" y="1622070"/>
                  </a:cubicBezTo>
                  <a:cubicBezTo>
                    <a:pt x="1313994" y="1621035"/>
                    <a:pt x="1330909" y="1621575"/>
                    <a:pt x="1344045" y="1627157"/>
                  </a:cubicBezTo>
                  <a:cubicBezTo>
                    <a:pt x="1372117" y="1639401"/>
                    <a:pt x="1378595" y="1679373"/>
                    <a:pt x="1387952" y="1704941"/>
                  </a:cubicBezTo>
                  <a:cubicBezTo>
                    <a:pt x="1397309" y="1728708"/>
                    <a:pt x="1417103" y="1761479"/>
                    <a:pt x="1413504" y="1788487"/>
                  </a:cubicBezTo>
                  <a:cubicBezTo>
                    <a:pt x="1410625" y="1811534"/>
                    <a:pt x="1390471" y="1827739"/>
                    <a:pt x="1374636" y="1842864"/>
                  </a:cubicBezTo>
                  <a:cubicBezTo>
                    <a:pt x="1314534" y="1899041"/>
                    <a:pt x="1251913" y="1951978"/>
                    <a:pt x="1193971" y="2010676"/>
                  </a:cubicBezTo>
                  <a:cubicBezTo>
                    <a:pt x="1139627" y="2066133"/>
                    <a:pt x="1094641" y="2115469"/>
                    <a:pt x="1017984" y="2137796"/>
                  </a:cubicBezTo>
                  <a:cubicBezTo>
                    <a:pt x="933769" y="2161923"/>
                    <a:pt x="848115" y="2180649"/>
                    <a:pt x="763180" y="2201536"/>
                  </a:cubicBezTo>
                  <a:cubicBezTo>
                    <a:pt x="677886" y="2222422"/>
                    <a:pt x="592592" y="2243669"/>
                    <a:pt x="506938" y="2264555"/>
                  </a:cubicBezTo>
                  <a:cubicBezTo>
                    <a:pt x="463031" y="2274998"/>
                    <a:pt x="419124" y="2289043"/>
                    <a:pt x="374498" y="2296245"/>
                  </a:cubicBezTo>
                  <a:cubicBezTo>
                    <a:pt x="353984" y="2299846"/>
                    <a:pt x="342827" y="2298406"/>
                    <a:pt x="328072" y="2283281"/>
                  </a:cubicBezTo>
                  <a:cubicBezTo>
                    <a:pt x="304319" y="2259514"/>
                    <a:pt x="288483" y="2221342"/>
                    <a:pt x="273728" y="2191812"/>
                  </a:cubicBezTo>
                  <a:cubicBezTo>
                    <a:pt x="262211" y="2168045"/>
                    <a:pt x="239538" y="2132394"/>
                    <a:pt x="242057" y="2104665"/>
                  </a:cubicBezTo>
                  <a:cubicBezTo>
                    <a:pt x="245567" y="2069284"/>
                    <a:pt x="280453" y="2031067"/>
                    <a:pt x="314986" y="2007182"/>
                  </a:cubicBezTo>
                  <a:lnTo>
                    <a:pt x="346004" y="1989943"/>
                  </a:lnTo>
                  <a:lnTo>
                    <a:pt x="332956" y="1966705"/>
                  </a:lnTo>
                  <a:cubicBezTo>
                    <a:pt x="330633" y="1955400"/>
                    <a:pt x="332599" y="1943827"/>
                    <a:pt x="341712" y="1934856"/>
                  </a:cubicBezTo>
                  <a:cubicBezTo>
                    <a:pt x="354578" y="1922296"/>
                    <a:pt x="368516" y="1932344"/>
                    <a:pt x="359939" y="1899329"/>
                  </a:cubicBezTo>
                  <a:cubicBezTo>
                    <a:pt x="357795" y="1891075"/>
                    <a:pt x="349932" y="1882103"/>
                    <a:pt x="345643" y="1875285"/>
                  </a:cubicBezTo>
                  <a:lnTo>
                    <a:pt x="316120" y="1827025"/>
                  </a:lnTo>
                  <a:lnTo>
                    <a:pt x="285344" y="1843153"/>
                  </a:lnTo>
                  <a:cubicBezTo>
                    <a:pt x="283725" y="1843693"/>
                    <a:pt x="282195" y="1842973"/>
                    <a:pt x="281386" y="1841803"/>
                  </a:cubicBezTo>
                  <a:lnTo>
                    <a:pt x="281500" y="1840509"/>
                  </a:lnTo>
                  <a:lnTo>
                    <a:pt x="256374" y="1849254"/>
                  </a:lnTo>
                  <a:cubicBezTo>
                    <a:pt x="170411" y="1855921"/>
                    <a:pt x="96572" y="1710705"/>
                    <a:pt x="173717" y="1682301"/>
                  </a:cubicBezTo>
                  <a:cubicBezTo>
                    <a:pt x="172638" y="1682662"/>
                    <a:pt x="173357" y="1684465"/>
                    <a:pt x="174437" y="1684465"/>
                  </a:cubicBezTo>
                  <a:lnTo>
                    <a:pt x="174926" y="1684455"/>
                  </a:lnTo>
                  <a:lnTo>
                    <a:pt x="156765" y="1712034"/>
                  </a:lnTo>
                  <a:cubicBezTo>
                    <a:pt x="132524" y="1782685"/>
                    <a:pt x="231476" y="1882573"/>
                    <a:pt x="295712" y="1820084"/>
                  </a:cubicBezTo>
                  <a:cubicBezTo>
                    <a:pt x="329539" y="1786900"/>
                    <a:pt x="305428" y="1737847"/>
                    <a:pt x="277718" y="1710795"/>
                  </a:cubicBezTo>
                  <a:cubicBezTo>
                    <a:pt x="263324" y="1696729"/>
                    <a:pt x="247220" y="1687621"/>
                    <a:pt x="229857" y="1683293"/>
                  </a:cubicBezTo>
                  <a:lnTo>
                    <a:pt x="174926" y="1684455"/>
                  </a:lnTo>
                  <a:lnTo>
                    <a:pt x="175157" y="1684104"/>
                  </a:lnTo>
                  <a:cubicBezTo>
                    <a:pt x="176236" y="1683022"/>
                    <a:pt x="175157" y="1681580"/>
                    <a:pt x="173717" y="1682301"/>
                  </a:cubicBezTo>
                  <a:cubicBezTo>
                    <a:pt x="185953" y="1676440"/>
                    <a:pt x="198076" y="1673148"/>
                    <a:pt x="209873" y="1672185"/>
                  </a:cubicBezTo>
                  <a:cubicBezTo>
                    <a:pt x="245263" y="1669294"/>
                    <a:pt x="277718" y="1687350"/>
                    <a:pt x="301469" y="1719812"/>
                  </a:cubicBezTo>
                  <a:cubicBezTo>
                    <a:pt x="320902" y="1746323"/>
                    <a:pt x="330618" y="1783181"/>
                    <a:pt x="316347" y="1811517"/>
                  </a:cubicBezTo>
                  <a:lnTo>
                    <a:pt x="307071" y="1821609"/>
                  </a:lnTo>
                  <a:lnTo>
                    <a:pt x="327464" y="1808609"/>
                  </a:lnTo>
                  <a:lnTo>
                    <a:pt x="335878" y="1782962"/>
                  </a:lnTo>
                  <a:cubicBezTo>
                    <a:pt x="349955" y="1711686"/>
                    <a:pt x="302702" y="1636640"/>
                    <a:pt x="222868" y="1636008"/>
                  </a:cubicBezTo>
                  <a:lnTo>
                    <a:pt x="221488" y="1634668"/>
                  </a:lnTo>
                  <a:lnTo>
                    <a:pt x="189785" y="1660189"/>
                  </a:lnTo>
                  <a:cubicBezTo>
                    <a:pt x="180054" y="1669898"/>
                    <a:pt x="171764" y="1679967"/>
                    <a:pt x="162033" y="1689676"/>
                  </a:cubicBezTo>
                  <a:cubicBezTo>
                    <a:pt x="159871" y="1691834"/>
                    <a:pt x="156988" y="1688957"/>
                    <a:pt x="158429" y="1686440"/>
                  </a:cubicBezTo>
                  <a:cubicBezTo>
                    <a:pt x="165637" y="1672415"/>
                    <a:pt x="175008" y="1660189"/>
                    <a:pt x="186181" y="1649042"/>
                  </a:cubicBezTo>
                  <a:cubicBezTo>
                    <a:pt x="190326" y="1644906"/>
                    <a:pt x="195552" y="1639422"/>
                    <a:pt x="201363" y="1635287"/>
                  </a:cubicBezTo>
                  <a:lnTo>
                    <a:pt x="201880" y="1635131"/>
                  </a:lnTo>
                  <a:lnTo>
                    <a:pt x="197872" y="1631026"/>
                  </a:lnTo>
                  <a:lnTo>
                    <a:pt x="192019" y="1621044"/>
                  </a:lnTo>
                  <a:lnTo>
                    <a:pt x="188137" y="1620635"/>
                  </a:lnTo>
                  <a:cubicBezTo>
                    <a:pt x="174451" y="1610188"/>
                    <a:pt x="189578" y="1595419"/>
                    <a:pt x="197141" y="1586053"/>
                  </a:cubicBezTo>
                  <a:lnTo>
                    <a:pt x="197919" y="1585931"/>
                  </a:lnTo>
                  <a:lnTo>
                    <a:pt x="209940" y="1570199"/>
                  </a:lnTo>
                  <a:lnTo>
                    <a:pt x="131780" y="1419770"/>
                  </a:lnTo>
                  <a:cubicBezTo>
                    <a:pt x="105096" y="1369841"/>
                    <a:pt x="77647" y="1320271"/>
                    <a:pt x="48848" y="1271151"/>
                  </a:cubicBezTo>
                  <a:cubicBezTo>
                    <a:pt x="32649" y="1242722"/>
                    <a:pt x="-3349" y="1203858"/>
                    <a:pt x="251" y="1169312"/>
                  </a:cubicBezTo>
                  <a:cubicBezTo>
                    <a:pt x="3490" y="1137286"/>
                    <a:pt x="40209" y="1114255"/>
                    <a:pt x="61808" y="1095902"/>
                  </a:cubicBezTo>
                  <a:cubicBezTo>
                    <a:pt x="103206" y="1060637"/>
                    <a:pt x="145684" y="1026451"/>
                    <a:pt x="189962" y="994424"/>
                  </a:cubicBezTo>
                  <a:cubicBezTo>
                    <a:pt x="211561" y="978591"/>
                    <a:pt x="234600" y="964196"/>
                    <a:pt x="251879" y="943685"/>
                  </a:cubicBezTo>
                  <a:cubicBezTo>
                    <a:pt x="262679" y="930370"/>
                    <a:pt x="269159" y="914177"/>
                    <a:pt x="282478" y="903021"/>
                  </a:cubicBezTo>
                  <a:cubicBezTo>
                    <a:pt x="314517" y="876752"/>
                    <a:pt x="370314" y="869915"/>
                    <a:pt x="407392" y="854801"/>
                  </a:cubicBezTo>
                  <a:cubicBezTo>
                    <a:pt x="458150" y="833570"/>
                    <a:pt x="506388" y="807661"/>
                    <a:pt x="553546" y="779232"/>
                  </a:cubicBezTo>
                  <a:close/>
                  <a:moveTo>
                    <a:pt x="899566" y="430381"/>
                  </a:moveTo>
                  <a:lnTo>
                    <a:pt x="886633" y="437737"/>
                  </a:lnTo>
                  <a:cubicBezTo>
                    <a:pt x="862934" y="444220"/>
                    <a:pt x="821663" y="449892"/>
                    <a:pt x="789784" y="446397"/>
                  </a:cubicBezTo>
                  <a:lnTo>
                    <a:pt x="765554" y="440408"/>
                  </a:lnTo>
                  <a:lnTo>
                    <a:pt x="766016" y="441460"/>
                  </a:lnTo>
                  <a:lnTo>
                    <a:pt x="759281" y="455366"/>
                  </a:lnTo>
                  <a:lnTo>
                    <a:pt x="761048" y="459133"/>
                  </a:lnTo>
                  <a:cubicBezTo>
                    <a:pt x="735532" y="512147"/>
                    <a:pt x="708578" y="564440"/>
                    <a:pt x="679828" y="615290"/>
                  </a:cubicBezTo>
                  <a:lnTo>
                    <a:pt x="642192" y="680837"/>
                  </a:lnTo>
                  <a:lnTo>
                    <a:pt x="690751" y="678648"/>
                  </a:lnTo>
                  <a:cubicBezTo>
                    <a:pt x="744236" y="666852"/>
                    <a:pt x="783962" y="628967"/>
                    <a:pt x="816605" y="577735"/>
                  </a:cubicBezTo>
                  <a:cubicBezTo>
                    <a:pt x="837828" y="543940"/>
                    <a:pt x="857612" y="509067"/>
                    <a:pt x="876677" y="474193"/>
                  </a:cubicBezTo>
                  <a:close/>
                  <a:moveTo>
                    <a:pt x="800208" y="362931"/>
                  </a:moveTo>
                  <a:cubicBezTo>
                    <a:pt x="817145" y="371794"/>
                    <a:pt x="832640" y="381365"/>
                    <a:pt x="851378" y="385619"/>
                  </a:cubicBezTo>
                  <a:cubicBezTo>
                    <a:pt x="863630" y="388455"/>
                    <a:pt x="877684" y="389873"/>
                    <a:pt x="888855" y="383137"/>
                  </a:cubicBezTo>
                  <a:cubicBezTo>
                    <a:pt x="895341" y="378884"/>
                    <a:pt x="898224" y="372503"/>
                    <a:pt x="903629" y="367185"/>
                  </a:cubicBezTo>
                  <a:cubicBezTo>
                    <a:pt x="905071" y="365767"/>
                    <a:pt x="907593" y="366476"/>
                    <a:pt x="907954" y="368603"/>
                  </a:cubicBezTo>
                  <a:cubicBezTo>
                    <a:pt x="912278" y="388100"/>
                    <a:pt x="884531" y="398026"/>
                    <a:pt x="869036" y="398026"/>
                  </a:cubicBezTo>
                  <a:cubicBezTo>
                    <a:pt x="843451" y="398026"/>
                    <a:pt x="813541" y="385264"/>
                    <a:pt x="796965" y="366476"/>
                  </a:cubicBezTo>
                  <a:cubicBezTo>
                    <a:pt x="795163" y="364349"/>
                    <a:pt x="797686" y="361868"/>
                    <a:pt x="800208" y="362931"/>
                  </a:cubicBezTo>
                  <a:close/>
                  <a:moveTo>
                    <a:pt x="553959" y="356193"/>
                  </a:moveTo>
                  <a:cubicBezTo>
                    <a:pt x="539379" y="363397"/>
                    <a:pt x="538840" y="391408"/>
                    <a:pt x="542342" y="405683"/>
                  </a:cubicBezTo>
                  <a:cubicBezTo>
                    <a:pt x="547371" y="428666"/>
                    <a:pt x="562097" y="450212"/>
                    <a:pt x="577901" y="467450"/>
                  </a:cubicBezTo>
                  <a:cubicBezTo>
                    <a:pt x="608071" y="500308"/>
                    <a:pt x="656223" y="519835"/>
                    <a:pt x="689475" y="498608"/>
                  </a:cubicBezTo>
                  <a:lnTo>
                    <a:pt x="703228" y="480405"/>
                  </a:lnTo>
                  <a:lnTo>
                    <a:pt x="673333" y="493192"/>
                  </a:lnTo>
                  <a:cubicBezTo>
                    <a:pt x="661551" y="493912"/>
                    <a:pt x="649272" y="491120"/>
                    <a:pt x="637715" y="486077"/>
                  </a:cubicBezTo>
                  <a:cubicBezTo>
                    <a:pt x="593295" y="466263"/>
                    <a:pt x="558626" y="407181"/>
                    <a:pt x="578128" y="359988"/>
                  </a:cubicBezTo>
                  <a:lnTo>
                    <a:pt x="580313" y="360323"/>
                  </a:lnTo>
                  <a:lnTo>
                    <a:pt x="573591" y="357203"/>
                  </a:lnTo>
                  <a:cubicBezTo>
                    <a:pt x="565240" y="353701"/>
                    <a:pt x="558820" y="353791"/>
                    <a:pt x="553959" y="356193"/>
                  </a:cubicBezTo>
                  <a:close/>
                  <a:moveTo>
                    <a:pt x="561289" y="341447"/>
                  </a:moveTo>
                  <a:cubicBezTo>
                    <a:pt x="570807" y="343467"/>
                    <a:pt x="579697" y="350918"/>
                    <a:pt x="584007" y="361512"/>
                  </a:cubicBezTo>
                  <a:cubicBezTo>
                    <a:pt x="584366" y="361871"/>
                    <a:pt x="584007" y="362230"/>
                    <a:pt x="583648" y="361871"/>
                  </a:cubicBezTo>
                  <a:lnTo>
                    <a:pt x="582882" y="361516"/>
                  </a:lnTo>
                  <a:lnTo>
                    <a:pt x="585474" y="396537"/>
                  </a:lnTo>
                  <a:cubicBezTo>
                    <a:pt x="591196" y="431746"/>
                    <a:pt x="607380" y="463561"/>
                    <a:pt x="645299" y="478151"/>
                  </a:cubicBezTo>
                  <a:cubicBezTo>
                    <a:pt x="705970" y="501208"/>
                    <a:pt x="744251" y="402138"/>
                    <a:pt x="774586" y="365031"/>
                  </a:cubicBezTo>
                  <a:cubicBezTo>
                    <a:pt x="778559" y="359988"/>
                    <a:pt x="786865" y="365031"/>
                    <a:pt x="783254" y="370795"/>
                  </a:cubicBezTo>
                  <a:cubicBezTo>
                    <a:pt x="769169" y="394572"/>
                    <a:pt x="751835" y="416908"/>
                    <a:pt x="735945" y="439244"/>
                  </a:cubicBezTo>
                  <a:lnTo>
                    <a:pt x="719748" y="460851"/>
                  </a:lnTo>
                  <a:lnTo>
                    <a:pt x="720494" y="460402"/>
                  </a:lnTo>
                  <a:cubicBezTo>
                    <a:pt x="722020" y="460716"/>
                    <a:pt x="723367" y="462063"/>
                    <a:pt x="723367" y="464218"/>
                  </a:cubicBezTo>
                  <a:cubicBezTo>
                    <a:pt x="721571" y="495461"/>
                    <a:pt x="690323" y="516289"/>
                    <a:pt x="660511" y="518085"/>
                  </a:cubicBezTo>
                  <a:cubicBezTo>
                    <a:pt x="619565" y="520598"/>
                    <a:pt x="583288" y="490433"/>
                    <a:pt x="559942" y="459908"/>
                  </a:cubicBezTo>
                  <a:cubicBezTo>
                    <a:pt x="540906" y="435130"/>
                    <a:pt x="515763" y="385932"/>
                    <a:pt x="534800" y="353971"/>
                  </a:cubicBezTo>
                  <a:cubicBezTo>
                    <a:pt x="541624" y="342838"/>
                    <a:pt x="551771" y="339427"/>
                    <a:pt x="561289" y="341447"/>
                  </a:cubicBezTo>
                  <a:close/>
                  <a:moveTo>
                    <a:pt x="648271" y="245322"/>
                  </a:moveTo>
                  <a:lnTo>
                    <a:pt x="648853" y="248075"/>
                  </a:lnTo>
                  <a:lnTo>
                    <a:pt x="650090" y="246851"/>
                  </a:lnTo>
                  <a:close/>
                  <a:moveTo>
                    <a:pt x="607634" y="237025"/>
                  </a:moveTo>
                  <a:cubicBezTo>
                    <a:pt x="600968" y="237547"/>
                    <a:pt x="592658" y="240043"/>
                    <a:pt x="579444" y="244359"/>
                  </a:cubicBezTo>
                  <a:cubicBezTo>
                    <a:pt x="571623" y="247057"/>
                    <a:pt x="565690" y="249103"/>
                    <a:pt x="560948" y="251019"/>
                  </a:cubicBezTo>
                  <a:lnTo>
                    <a:pt x="557631" y="252739"/>
                  </a:lnTo>
                  <a:lnTo>
                    <a:pt x="553149" y="270742"/>
                  </a:lnTo>
                  <a:cubicBezTo>
                    <a:pt x="554079" y="288725"/>
                    <a:pt x="564488" y="305536"/>
                    <a:pt x="574308" y="322438"/>
                  </a:cubicBezTo>
                  <a:lnTo>
                    <a:pt x="586734" y="346832"/>
                  </a:lnTo>
                  <a:lnTo>
                    <a:pt x="598976" y="306939"/>
                  </a:lnTo>
                  <a:cubicBezTo>
                    <a:pt x="605399" y="290220"/>
                    <a:pt x="613532" y="273400"/>
                    <a:pt x="623470" y="259958"/>
                  </a:cubicBezTo>
                  <a:lnTo>
                    <a:pt x="636196" y="247780"/>
                  </a:lnTo>
                  <a:lnTo>
                    <a:pt x="625964" y="241526"/>
                  </a:lnTo>
                  <a:cubicBezTo>
                    <a:pt x="619323" y="237952"/>
                    <a:pt x="614300" y="236502"/>
                    <a:pt x="607634" y="237025"/>
                  </a:cubicBezTo>
                  <a:close/>
                  <a:moveTo>
                    <a:pt x="869128" y="222881"/>
                  </a:moveTo>
                  <a:cubicBezTo>
                    <a:pt x="885735" y="230008"/>
                    <a:pt x="898010" y="243907"/>
                    <a:pt x="913534" y="253173"/>
                  </a:cubicBezTo>
                  <a:cubicBezTo>
                    <a:pt x="937361" y="267072"/>
                    <a:pt x="956134" y="264577"/>
                    <a:pt x="977795" y="249253"/>
                  </a:cubicBezTo>
                  <a:cubicBezTo>
                    <a:pt x="979600" y="247471"/>
                    <a:pt x="982127" y="249253"/>
                    <a:pt x="981766" y="251391"/>
                  </a:cubicBezTo>
                  <a:cubicBezTo>
                    <a:pt x="975990" y="270279"/>
                    <a:pt x="950358" y="274199"/>
                    <a:pt x="933390" y="270636"/>
                  </a:cubicBezTo>
                  <a:cubicBezTo>
                    <a:pt x="909923" y="265646"/>
                    <a:pt x="881403" y="244976"/>
                    <a:pt x="867323" y="225375"/>
                  </a:cubicBezTo>
                  <a:cubicBezTo>
                    <a:pt x="866601" y="224306"/>
                    <a:pt x="867323" y="222168"/>
                    <a:pt x="869128" y="222881"/>
                  </a:cubicBezTo>
                  <a:close/>
                  <a:moveTo>
                    <a:pt x="822462" y="182439"/>
                  </a:moveTo>
                  <a:lnTo>
                    <a:pt x="823158" y="182833"/>
                  </a:lnTo>
                  <a:lnTo>
                    <a:pt x="823065" y="183163"/>
                  </a:lnTo>
                  <a:close/>
                  <a:moveTo>
                    <a:pt x="801499" y="169731"/>
                  </a:moveTo>
                  <a:lnTo>
                    <a:pt x="814961" y="173426"/>
                  </a:lnTo>
                  <a:lnTo>
                    <a:pt x="822462" y="182439"/>
                  </a:lnTo>
                  <a:lnTo>
                    <a:pt x="811281" y="176101"/>
                  </a:lnTo>
                  <a:close/>
                  <a:moveTo>
                    <a:pt x="727242" y="137180"/>
                  </a:moveTo>
                  <a:cubicBezTo>
                    <a:pt x="728954" y="136554"/>
                    <a:pt x="730937" y="137001"/>
                    <a:pt x="731658" y="139147"/>
                  </a:cubicBezTo>
                  <a:cubicBezTo>
                    <a:pt x="740312" y="160960"/>
                    <a:pt x="750407" y="180985"/>
                    <a:pt x="768074" y="197077"/>
                  </a:cubicBezTo>
                  <a:cubicBezTo>
                    <a:pt x="786462" y="214242"/>
                    <a:pt x="807734" y="217818"/>
                    <a:pt x="828646" y="228903"/>
                  </a:cubicBezTo>
                  <a:cubicBezTo>
                    <a:pt x="829728" y="229618"/>
                    <a:pt x="829367" y="231764"/>
                    <a:pt x="828286" y="231764"/>
                  </a:cubicBezTo>
                  <a:cubicBezTo>
                    <a:pt x="781054" y="239273"/>
                    <a:pt x="731298" y="183131"/>
                    <a:pt x="724447" y="141650"/>
                  </a:cubicBezTo>
                  <a:cubicBezTo>
                    <a:pt x="724087" y="139505"/>
                    <a:pt x="725529" y="137806"/>
                    <a:pt x="727242" y="137180"/>
                  </a:cubicBezTo>
                  <a:close/>
                  <a:moveTo>
                    <a:pt x="781076" y="131366"/>
                  </a:moveTo>
                  <a:cubicBezTo>
                    <a:pt x="788165" y="134255"/>
                    <a:pt x="795163" y="139131"/>
                    <a:pt x="799111" y="141659"/>
                  </a:cubicBezTo>
                  <a:cubicBezTo>
                    <a:pt x="813827" y="151411"/>
                    <a:pt x="825671" y="164774"/>
                    <a:pt x="833926" y="180305"/>
                  </a:cubicBezTo>
                  <a:cubicBezTo>
                    <a:pt x="836079" y="183194"/>
                    <a:pt x="833567" y="187528"/>
                    <a:pt x="830337" y="187890"/>
                  </a:cubicBezTo>
                  <a:cubicBezTo>
                    <a:pt x="815262" y="190057"/>
                    <a:pt x="801265" y="185000"/>
                    <a:pt x="793369" y="170914"/>
                  </a:cubicBezTo>
                  <a:lnTo>
                    <a:pt x="793682" y="170669"/>
                  </a:lnTo>
                  <a:lnTo>
                    <a:pt x="822441" y="185361"/>
                  </a:lnTo>
                  <a:lnTo>
                    <a:pt x="823065" y="183163"/>
                  </a:lnTo>
                  <a:lnTo>
                    <a:pt x="824594" y="185000"/>
                  </a:lnTo>
                  <a:cubicBezTo>
                    <a:pt x="825671" y="182472"/>
                    <a:pt x="826748" y="179944"/>
                    <a:pt x="828183" y="177054"/>
                  </a:cubicBezTo>
                  <a:lnTo>
                    <a:pt x="814961" y="173426"/>
                  </a:lnTo>
                  <a:lnTo>
                    <a:pt x="800547" y="156106"/>
                  </a:lnTo>
                  <a:cubicBezTo>
                    <a:pt x="796958" y="153217"/>
                    <a:pt x="775423" y="137686"/>
                    <a:pt x="773628" y="142020"/>
                  </a:cubicBezTo>
                  <a:cubicBezTo>
                    <a:pt x="771834" y="147257"/>
                    <a:pt x="782063" y="156377"/>
                    <a:pt x="793817" y="164729"/>
                  </a:cubicBezTo>
                  <a:lnTo>
                    <a:pt x="801499" y="169731"/>
                  </a:lnTo>
                  <a:lnTo>
                    <a:pt x="796599" y="168386"/>
                  </a:lnTo>
                  <a:lnTo>
                    <a:pt x="793682" y="170669"/>
                  </a:lnTo>
                  <a:lnTo>
                    <a:pt x="775782" y="161524"/>
                  </a:lnTo>
                  <a:cubicBezTo>
                    <a:pt x="769680" y="155745"/>
                    <a:pt x="753888" y="143104"/>
                    <a:pt x="762502" y="132991"/>
                  </a:cubicBezTo>
                  <a:cubicBezTo>
                    <a:pt x="766809" y="127573"/>
                    <a:pt x="773987" y="128476"/>
                    <a:pt x="781076" y="131366"/>
                  </a:cubicBezTo>
                  <a:close/>
                  <a:moveTo>
                    <a:pt x="983728" y="22504"/>
                  </a:moveTo>
                  <a:cubicBezTo>
                    <a:pt x="994887" y="23225"/>
                    <a:pt x="1007847" y="35131"/>
                    <a:pt x="1017207" y="40904"/>
                  </a:cubicBezTo>
                  <a:cubicBezTo>
                    <a:pt x="1026567" y="46677"/>
                    <a:pt x="1040247" y="52811"/>
                    <a:pt x="1045286" y="63635"/>
                  </a:cubicBezTo>
                  <a:cubicBezTo>
                    <a:pt x="1053566" y="80953"/>
                    <a:pt x="1037367" y="93220"/>
                    <a:pt x="1021167" y="86004"/>
                  </a:cubicBezTo>
                  <a:cubicBezTo>
                    <a:pt x="1008567" y="80592"/>
                    <a:pt x="996327" y="70850"/>
                    <a:pt x="985528" y="62552"/>
                  </a:cubicBezTo>
                  <a:cubicBezTo>
                    <a:pt x="975448" y="54975"/>
                    <a:pt x="963568" y="46677"/>
                    <a:pt x="957448" y="35492"/>
                  </a:cubicBezTo>
                  <a:cubicBezTo>
                    <a:pt x="957088" y="34410"/>
                    <a:pt x="958168" y="32606"/>
                    <a:pt x="959968" y="33327"/>
                  </a:cubicBezTo>
                  <a:cubicBezTo>
                    <a:pt x="969688" y="37296"/>
                    <a:pt x="977608" y="45955"/>
                    <a:pt x="985888" y="52089"/>
                  </a:cubicBezTo>
                  <a:cubicBezTo>
                    <a:pt x="995247" y="58944"/>
                    <a:pt x="1004607" y="65439"/>
                    <a:pt x="1014687" y="71933"/>
                  </a:cubicBezTo>
                  <a:cubicBezTo>
                    <a:pt x="1017207" y="73376"/>
                    <a:pt x="1019367" y="74819"/>
                    <a:pt x="1021887" y="75902"/>
                  </a:cubicBezTo>
                  <a:cubicBezTo>
                    <a:pt x="1029447" y="82396"/>
                    <a:pt x="1033767" y="78788"/>
                    <a:pt x="1034487" y="65078"/>
                  </a:cubicBezTo>
                  <a:cubicBezTo>
                    <a:pt x="1032687" y="61470"/>
                    <a:pt x="1022247" y="56419"/>
                    <a:pt x="1018647" y="53893"/>
                  </a:cubicBezTo>
                  <a:cubicBezTo>
                    <a:pt x="1013967" y="51007"/>
                    <a:pt x="1008927" y="47759"/>
                    <a:pt x="1004247" y="44873"/>
                  </a:cubicBezTo>
                  <a:cubicBezTo>
                    <a:pt x="1001007" y="42708"/>
                    <a:pt x="997767" y="40543"/>
                    <a:pt x="994527" y="38739"/>
                  </a:cubicBezTo>
                  <a:cubicBezTo>
                    <a:pt x="991288" y="35853"/>
                    <a:pt x="987328" y="34410"/>
                    <a:pt x="983008" y="34410"/>
                  </a:cubicBezTo>
                  <a:cubicBezTo>
                    <a:pt x="985888" y="35492"/>
                    <a:pt x="984808" y="40543"/>
                    <a:pt x="981928" y="40904"/>
                  </a:cubicBezTo>
                  <a:cubicBezTo>
                    <a:pt x="968608" y="42347"/>
                    <a:pt x="970408" y="22143"/>
                    <a:pt x="983728" y="22504"/>
                  </a:cubicBezTo>
                  <a:close/>
                  <a:moveTo>
                    <a:pt x="962800" y="15"/>
                  </a:moveTo>
                  <a:cubicBezTo>
                    <a:pt x="998613" y="825"/>
                    <a:pt x="1039329" y="34038"/>
                    <a:pt x="1056587" y="58340"/>
                  </a:cubicBezTo>
                  <a:cubicBezTo>
                    <a:pt x="1067373" y="73101"/>
                    <a:pt x="1074204" y="86062"/>
                    <a:pt x="1069530" y="104063"/>
                  </a:cubicBezTo>
                  <a:cubicBezTo>
                    <a:pt x="1064137" y="122785"/>
                    <a:pt x="1045801" y="143667"/>
                    <a:pt x="1035375" y="160948"/>
                  </a:cubicBezTo>
                  <a:lnTo>
                    <a:pt x="1003418" y="211278"/>
                  </a:lnTo>
                  <a:lnTo>
                    <a:pt x="1006759" y="231797"/>
                  </a:lnTo>
                  <a:cubicBezTo>
                    <a:pt x="1001452" y="266163"/>
                    <a:pt x="968299" y="301135"/>
                    <a:pt x="948084" y="324001"/>
                  </a:cubicBezTo>
                  <a:cubicBezTo>
                    <a:pt x="939459" y="333775"/>
                    <a:pt x="930228" y="341105"/>
                    <a:pt x="920558" y="346133"/>
                  </a:cubicBezTo>
                  <a:lnTo>
                    <a:pt x="916847" y="347155"/>
                  </a:lnTo>
                  <a:lnTo>
                    <a:pt x="920202" y="348360"/>
                  </a:lnTo>
                  <a:cubicBezTo>
                    <a:pt x="924968" y="356360"/>
                    <a:pt x="927419" y="364494"/>
                    <a:pt x="928166" y="372667"/>
                  </a:cubicBezTo>
                  <a:lnTo>
                    <a:pt x="927470" y="380254"/>
                  </a:lnTo>
                  <a:lnTo>
                    <a:pt x="930441" y="379757"/>
                  </a:lnTo>
                  <a:cubicBezTo>
                    <a:pt x="935648" y="394702"/>
                    <a:pt x="931339" y="407487"/>
                    <a:pt x="922407" y="417390"/>
                  </a:cubicBezTo>
                  <a:lnTo>
                    <a:pt x="915539" y="421296"/>
                  </a:lnTo>
                  <a:lnTo>
                    <a:pt x="905454" y="444712"/>
                  </a:lnTo>
                  <a:cubicBezTo>
                    <a:pt x="877756" y="495764"/>
                    <a:pt x="848979" y="547176"/>
                    <a:pt x="816605" y="595352"/>
                  </a:cubicBezTo>
                  <a:cubicBezTo>
                    <a:pt x="787469" y="638494"/>
                    <a:pt x="740122" y="681839"/>
                    <a:pt x="686553" y="690653"/>
                  </a:cubicBezTo>
                  <a:lnTo>
                    <a:pt x="638545" y="687189"/>
                  </a:lnTo>
                  <a:lnTo>
                    <a:pt x="636343" y="691024"/>
                  </a:lnTo>
                  <a:cubicBezTo>
                    <a:pt x="623405" y="712302"/>
                    <a:pt x="610108" y="744759"/>
                    <a:pt x="591780" y="760988"/>
                  </a:cubicBezTo>
                  <a:cubicBezTo>
                    <a:pt x="571295" y="779020"/>
                    <a:pt x="554404" y="769283"/>
                    <a:pt x="533201" y="757382"/>
                  </a:cubicBezTo>
                  <a:cubicBezTo>
                    <a:pt x="478934" y="726367"/>
                    <a:pt x="423230" y="705810"/>
                    <a:pt x="364651" y="684533"/>
                  </a:cubicBezTo>
                  <a:lnTo>
                    <a:pt x="365614" y="680427"/>
                  </a:lnTo>
                  <a:lnTo>
                    <a:pt x="362123" y="683425"/>
                  </a:lnTo>
                  <a:cubicBezTo>
                    <a:pt x="360011" y="683200"/>
                    <a:pt x="357943" y="681581"/>
                    <a:pt x="357943" y="678883"/>
                  </a:cubicBezTo>
                  <a:cubicBezTo>
                    <a:pt x="356685" y="624928"/>
                    <a:pt x="368551" y="572141"/>
                    <a:pt x="387474" y="521512"/>
                  </a:cubicBezTo>
                  <a:lnTo>
                    <a:pt x="401940" y="488903"/>
                  </a:lnTo>
                  <a:lnTo>
                    <a:pt x="339247" y="527223"/>
                  </a:lnTo>
                  <a:cubicBezTo>
                    <a:pt x="277057" y="575078"/>
                    <a:pt x="232674" y="640979"/>
                    <a:pt x="207313" y="718844"/>
                  </a:cubicBezTo>
                  <a:cubicBezTo>
                    <a:pt x="188606" y="776161"/>
                    <a:pt x="173497" y="828432"/>
                    <a:pt x="193283" y="887191"/>
                  </a:cubicBezTo>
                  <a:cubicBezTo>
                    <a:pt x="203356" y="917111"/>
                    <a:pt x="213428" y="943066"/>
                    <a:pt x="203356" y="974428"/>
                  </a:cubicBezTo>
                  <a:cubicBezTo>
                    <a:pt x="202996" y="975870"/>
                    <a:pt x="201197" y="975149"/>
                    <a:pt x="201197" y="974068"/>
                  </a:cubicBezTo>
                  <a:cubicBezTo>
                    <a:pt x="203715" y="921437"/>
                    <a:pt x="168101" y="877818"/>
                    <a:pt x="170259" y="825908"/>
                  </a:cubicBezTo>
                  <a:cubicBezTo>
                    <a:pt x="172058" y="778324"/>
                    <a:pt x="191844" y="725693"/>
                    <a:pt x="210191" y="682074"/>
                  </a:cubicBezTo>
                  <a:cubicBezTo>
                    <a:pt x="237171" y="617457"/>
                    <a:pt x="280745" y="552029"/>
                    <a:pt x="339090" y="509514"/>
                  </a:cubicBezTo>
                  <a:lnTo>
                    <a:pt x="398867" y="477359"/>
                  </a:lnTo>
                  <a:lnTo>
                    <a:pt x="375416" y="469675"/>
                  </a:lnTo>
                  <a:cubicBezTo>
                    <a:pt x="342391" y="473111"/>
                    <a:pt x="299281" y="508886"/>
                    <a:pt x="280902" y="524248"/>
                  </a:cubicBezTo>
                  <a:cubicBezTo>
                    <a:pt x="254595" y="546526"/>
                    <a:pt x="235495" y="573116"/>
                    <a:pt x="219638" y="602940"/>
                  </a:cubicBezTo>
                  <a:cubicBezTo>
                    <a:pt x="203782" y="632046"/>
                    <a:pt x="189006" y="661870"/>
                    <a:pt x="174230" y="691335"/>
                  </a:cubicBezTo>
                  <a:cubicBezTo>
                    <a:pt x="151887" y="736610"/>
                    <a:pt x="109363" y="798055"/>
                    <a:pt x="166663" y="836504"/>
                  </a:cubicBezTo>
                  <a:cubicBezTo>
                    <a:pt x="172068" y="840097"/>
                    <a:pt x="166663" y="847283"/>
                    <a:pt x="161617" y="844409"/>
                  </a:cubicBezTo>
                  <a:cubicBezTo>
                    <a:pt x="121255" y="823568"/>
                    <a:pt x="118012" y="785838"/>
                    <a:pt x="133868" y="747390"/>
                  </a:cubicBezTo>
                  <a:cubicBezTo>
                    <a:pt x="155851" y="693850"/>
                    <a:pt x="185042" y="640670"/>
                    <a:pt x="213152" y="590005"/>
                  </a:cubicBezTo>
                  <a:cubicBezTo>
                    <a:pt x="239459" y="541855"/>
                    <a:pt x="276578" y="510234"/>
                    <a:pt x="322345" y="480769"/>
                  </a:cubicBezTo>
                  <a:cubicBezTo>
                    <a:pt x="343968" y="467294"/>
                    <a:pt x="368429" y="451798"/>
                    <a:pt x="391166" y="457474"/>
                  </a:cubicBezTo>
                  <a:lnTo>
                    <a:pt x="410565" y="469463"/>
                  </a:lnTo>
                  <a:lnTo>
                    <a:pt x="420392" y="447312"/>
                  </a:lnTo>
                  <a:cubicBezTo>
                    <a:pt x="432623" y="423200"/>
                    <a:pt x="445860" y="399752"/>
                    <a:pt x="459344" y="377090"/>
                  </a:cubicBezTo>
                  <a:cubicBezTo>
                    <a:pt x="485953" y="332487"/>
                    <a:pt x="513641" y="274574"/>
                    <a:pt x="551756" y="238964"/>
                  </a:cubicBezTo>
                  <a:cubicBezTo>
                    <a:pt x="567218" y="224216"/>
                    <a:pt x="583309" y="219899"/>
                    <a:pt x="599490" y="221923"/>
                  </a:cubicBezTo>
                  <a:lnTo>
                    <a:pt x="643302" y="240980"/>
                  </a:lnTo>
                  <a:lnTo>
                    <a:pt x="645781" y="238607"/>
                  </a:lnTo>
                  <a:cubicBezTo>
                    <a:pt x="647577" y="237531"/>
                    <a:pt x="649551" y="237979"/>
                    <a:pt x="650898" y="239144"/>
                  </a:cubicBezTo>
                  <a:lnTo>
                    <a:pt x="651986" y="243057"/>
                  </a:lnTo>
                  <a:lnTo>
                    <a:pt x="669179" y="198039"/>
                  </a:lnTo>
                  <a:cubicBezTo>
                    <a:pt x="688837" y="154269"/>
                    <a:pt x="716196" y="112498"/>
                    <a:pt x="754445" y="104920"/>
                  </a:cubicBezTo>
                  <a:cubicBezTo>
                    <a:pt x="773569" y="101131"/>
                    <a:pt x="795416" y="105891"/>
                    <a:pt x="820384" y="123224"/>
                  </a:cubicBezTo>
                  <a:cubicBezTo>
                    <a:pt x="845891" y="141185"/>
                    <a:pt x="878942" y="177467"/>
                    <a:pt x="871038" y="211235"/>
                  </a:cubicBezTo>
                  <a:cubicBezTo>
                    <a:pt x="866727" y="228478"/>
                    <a:pt x="854513" y="245002"/>
                    <a:pt x="846250" y="260449"/>
                  </a:cubicBezTo>
                  <a:cubicBezTo>
                    <a:pt x="828288" y="294576"/>
                    <a:pt x="810325" y="329062"/>
                    <a:pt x="790926" y="362111"/>
                  </a:cubicBezTo>
                  <a:cubicBezTo>
                    <a:pt x="787692" y="367859"/>
                    <a:pt x="779789" y="362111"/>
                    <a:pt x="782663" y="356363"/>
                  </a:cubicBezTo>
                  <a:cubicBezTo>
                    <a:pt x="799907" y="322237"/>
                    <a:pt x="819306" y="288828"/>
                    <a:pt x="838347" y="255420"/>
                  </a:cubicBezTo>
                  <a:cubicBezTo>
                    <a:pt x="849843" y="234944"/>
                    <a:pt x="864213" y="208720"/>
                    <a:pt x="858465" y="183933"/>
                  </a:cubicBezTo>
                  <a:cubicBezTo>
                    <a:pt x="854513" y="168127"/>
                    <a:pt x="834754" y="150166"/>
                    <a:pt x="822899" y="140108"/>
                  </a:cubicBezTo>
                  <a:cubicBezTo>
                    <a:pt x="798111" y="118554"/>
                    <a:pt x="759671" y="98796"/>
                    <a:pt x="726979" y="125020"/>
                  </a:cubicBezTo>
                  <a:cubicBezTo>
                    <a:pt x="711172" y="137234"/>
                    <a:pt x="700754" y="163098"/>
                    <a:pt x="692491" y="179982"/>
                  </a:cubicBezTo>
                  <a:cubicBezTo>
                    <a:pt x="678839" y="208361"/>
                    <a:pt x="665906" y="236740"/>
                    <a:pt x="649381" y="262964"/>
                  </a:cubicBezTo>
                  <a:lnTo>
                    <a:pt x="647939" y="262363"/>
                  </a:lnTo>
                  <a:lnTo>
                    <a:pt x="645708" y="271888"/>
                  </a:lnTo>
                  <a:cubicBezTo>
                    <a:pt x="643537" y="299613"/>
                    <a:pt x="654847" y="325624"/>
                    <a:pt x="683122" y="339336"/>
                  </a:cubicBezTo>
                  <a:cubicBezTo>
                    <a:pt x="712204" y="353316"/>
                    <a:pt x="741645" y="349373"/>
                    <a:pt x="772164" y="352240"/>
                  </a:cubicBezTo>
                  <a:cubicBezTo>
                    <a:pt x="775754" y="352599"/>
                    <a:pt x="775754" y="357617"/>
                    <a:pt x="772523" y="358334"/>
                  </a:cubicBezTo>
                  <a:cubicBezTo>
                    <a:pt x="705607" y="377781"/>
                    <a:pt x="632368" y="336300"/>
                    <a:pt x="636511" y="270633"/>
                  </a:cubicBezTo>
                  <a:lnTo>
                    <a:pt x="639572" y="257263"/>
                  </a:lnTo>
                  <a:lnTo>
                    <a:pt x="646266" y="250636"/>
                  </a:lnTo>
                  <a:lnTo>
                    <a:pt x="642370" y="251553"/>
                  </a:lnTo>
                  <a:lnTo>
                    <a:pt x="641062" y="250754"/>
                  </a:lnTo>
                  <a:lnTo>
                    <a:pt x="639572" y="257263"/>
                  </a:lnTo>
                  <a:lnTo>
                    <a:pt x="629080" y="267648"/>
                  </a:lnTo>
                  <a:cubicBezTo>
                    <a:pt x="611358" y="293273"/>
                    <a:pt x="602068" y="330643"/>
                    <a:pt x="588335" y="355108"/>
                  </a:cubicBezTo>
                  <a:cubicBezTo>
                    <a:pt x="587258" y="357617"/>
                    <a:pt x="584026" y="355467"/>
                    <a:pt x="584744" y="353316"/>
                  </a:cubicBezTo>
                  <a:lnTo>
                    <a:pt x="586019" y="349161"/>
                  </a:lnTo>
                  <a:lnTo>
                    <a:pt x="584434" y="350540"/>
                  </a:lnTo>
                  <a:cubicBezTo>
                    <a:pt x="564840" y="337920"/>
                    <a:pt x="550325" y="306911"/>
                    <a:pt x="544157" y="285277"/>
                  </a:cubicBezTo>
                  <a:lnTo>
                    <a:pt x="542952" y="265032"/>
                  </a:lnTo>
                  <a:lnTo>
                    <a:pt x="531620" y="278891"/>
                  </a:lnTo>
                  <a:cubicBezTo>
                    <a:pt x="520473" y="295437"/>
                    <a:pt x="509326" y="312703"/>
                    <a:pt x="498538" y="329609"/>
                  </a:cubicBezTo>
                  <a:cubicBezTo>
                    <a:pt x="477323" y="361983"/>
                    <a:pt x="457546" y="394716"/>
                    <a:pt x="439208" y="428888"/>
                  </a:cubicBezTo>
                  <a:cubicBezTo>
                    <a:pt x="418173" y="468456"/>
                    <a:pt x="401632" y="508653"/>
                    <a:pt x="389541" y="550199"/>
                  </a:cubicBezTo>
                  <a:lnTo>
                    <a:pt x="366753" y="678593"/>
                  </a:lnTo>
                  <a:lnTo>
                    <a:pt x="426779" y="695848"/>
                  </a:lnTo>
                  <a:cubicBezTo>
                    <a:pt x="446680" y="703106"/>
                    <a:pt x="466176" y="711581"/>
                    <a:pt x="485044" y="720597"/>
                  </a:cubicBezTo>
                  <a:cubicBezTo>
                    <a:pt x="501216" y="727809"/>
                    <a:pt x="516310" y="738268"/>
                    <a:pt x="532482" y="744759"/>
                  </a:cubicBezTo>
                  <a:cubicBezTo>
                    <a:pt x="548654" y="751251"/>
                    <a:pt x="573092" y="756300"/>
                    <a:pt x="589624" y="745481"/>
                  </a:cubicBezTo>
                  <a:cubicBezTo>
                    <a:pt x="596092" y="741514"/>
                    <a:pt x="602202" y="725285"/>
                    <a:pt x="606514" y="718433"/>
                  </a:cubicBezTo>
                  <a:lnTo>
                    <a:pt x="695437" y="553519"/>
                  </a:lnTo>
                  <a:lnTo>
                    <a:pt x="667002" y="567873"/>
                  </a:lnTo>
                  <a:cubicBezTo>
                    <a:pt x="654310" y="568459"/>
                    <a:pt x="640898" y="564310"/>
                    <a:pt x="626676" y="557635"/>
                  </a:cubicBezTo>
                  <a:cubicBezTo>
                    <a:pt x="587070" y="539235"/>
                    <a:pt x="526582" y="515422"/>
                    <a:pt x="508219" y="472127"/>
                  </a:cubicBezTo>
                  <a:cubicBezTo>
                    <a:pt x="488776" y="425585"/>
                    <a:pt x="513260" y="375795"/>
                    <a:pt x="518661" y="329613"/>
                  </a:cubicBezTo>
                  <a:cubicBezTo>
                    <a:pt x="519021" y="328531"/>
                    <a:pt x="520101" y="328531"/>
                    <a:pt x="520101" y="329613"/>
                  </a:cubicBezTo>
                  <a:cubicBezTo>
                    <a:pt x="517580" y="365332"/>
                    <a:pt x="506059" y="401411"/>
                    <a:pt x="508939" y="437130"/>
                  </a:cubicBezTo>
                  <a:cubicBezTo>
                    <a:pt x="513260" y="493053"/>
                    <a:pt x="557546" y="511093"/>
                    <a:pt x="600752" y="534184"/>
                  </a:cubicBezTo>
                  <a:cubicBezTo>
                    <a:pt x="618755" y="543925"/>
                    <a:pt x="639638" y="559439"/>
                    <a:pt x="660881" y="560161"/>
                  </a:cubicBezTo>
                  <a:cubicBezTo>
                    <a:pt x="676003" y="560522"/>
                    <a:pt x="687795" y="552855"/>
                    <a:pt x="697336" y="542392"/>
                  </a:cubicBezTo>
                  <a:lnTo>
                    <a:pt x="719097" y="509641"/>
                  </a:lnTo>
                  <a:lnTo>
                    <a:pt x="748470" y="455166"/>
                  </a:lnTo>
                  <a:lnTo>
                    <a:pt x="749171" y="454878"/>
                  </a:lnTo>
                  <a:lnTo>
                    <a:pt x="758455" y="437852"/>
                  </a:lnTo>
                  <a:lnTo>
                    <a:pt x="762295" y="436922"/>
                  </a:lnTo>
                  <a:lnTo>
                    <a:pt x="762393" y="435937"/>
                  </a:lnTo>
                  <a:cubicBezTo>
                    <a:pt x="797672" y="431075"/>
                    <a:pt x="865672" y="441811"/>
                    <a:pt x="901406" y="418009"/>
                  </a:cubicBezTo>
                  <a:lnTo>
                    <a:pt x="908553" y="410798"/>
                  </a:lnTo>
                  <a:lnTo>
                    <a:pt x="915273" y="384200"/>
                  </a:lnTo>
                  <a:cubicBezTo>
                    <a:pt x="916290" y="373527"/>
                    <a:pt x="915435" y="362562"/>
                    <a:pt x="911928" y="351237"/>
                  </a:cubicBezTo>
                  <a:lnTo>
                    <a:pt x="913543" y="348066"/>
                  </a:lnTo>
                  <a:lnTo>
                    <a:pt x="890404" y="354444"/>
                  </a:lnTo>
                  <a:cubicBezTo>
                    <a:pt x="869649" y="355565"/>
                    <a:pt x="847817" y="348033"/>
                    <a:pt x="826254" y="332968"/>
                  </a:cubicBezTo>
                  <a:cubicBezTo>
                    <a:pt x="823738" y="331174"/>
                    <a:pt x="825895" y="326870"/>
                    <a:pt x="828770" y="327946"/>
                  </a:cubicBezTo>
                  <a:cubicBezTo>
                    <a:pt x="868302" y="342652"/>
                    <a:pt x="900646" y="354489"/>
                    <a:pt x="936584" y="321849"/>
                  </a:cubicBezTo>
                  <a:cubicBezTo>
                    <a:pt x="955182" y="304901"/>
                    <a:pt x="986718" y="266163"/>
                    <a:pt x="994197" y="232873"/>
                  </a:cubicBezTo>
                  <a:lnTo>
                    <a:pt x="993618" y="223633"/>
                  </a:lnTo>
                  <a:lnTo>
                    <a:pt x="988366" y="224584"/>
                  </a:lnTo>
                  <a:cubicBezTo>
                    <a:pt x="985939" y="223414"/>
                    <a:pt x="984321" y="220894"/>
                    <a:pt x="985759" y="217833"/>
                  </a:cubicBezTo>
                  <a:lnTo>
                    <a:pt x="992576" y="206993"/>
                  </a:lnTo>
                  <a:lnTo>
                    <a:pt x="992288" y="202408"/>
                  </a:lnTo>
                  <a:cubicBezTo>
                    <a:pt x="990851" y="199538"/>
                    <a:pt x="992288" y="196938"/>
                    <a:pt x="994489" y="195817"/>
                  </a:cubicBezTo>
                  <a:lnTo>
                    <a:pt x="998709" y="197239"/>
                  </a:lnTo>
                  <a:lnTo>
                    <a:pt x="1016634" y="168734"/>
                  </a:lnTo>
                  <a:cubicBezTo>
                    <a:pt x="1027824" y="152668"/>
                    <a:pt x="1038790" y="136466"/>
                    <a:pt x="1046160" y="118825"/>
                  </a:cubicBezTo>
                  <a:cubicBezTo>
                    <a:pt x="1061261" y="101903"/>
                    <a:pt x="1060542" y="82462"/>
                    <a:pt x="1044363" y="60500"/>
                  </a:cubicBezTo>
                  <a:cubicBezTo>
                    <a:pt x="1036813" y="50419"/>
                    <a:pt x="1027824" y="41778"/>
                    <a:pt x="1017758" y="33858"/>
                  </a:cubicBezTo>
                  <a:cubicBezTo>
                    <a:pt x="999691" y="20627"/>
                    <a:pt x="973131" y="6585"/>
                    <a:pt x="949604" y="12694"/>
                  </a:cubicBezTo>
                  <a:lnTo>
                    <a:pt x="935893" y="21138"/>
                  </a:lnTo>
                  <a:lnTo>
                    <a:pt x="937296" y="33825"/>
                  </a:lnTo>
                  <a:cubicBezTo>
                    <a:pt x="944351" y="55088"/>
                    <a:pt x="963701" y="73409"/>
                    <a:pt x="981438" y="84226"/>
                  </a:cubicBezTo>
                  <a:cubicBezTo>
                    <a:pt x="1002938" y="97928"/>
                    <a:pt x="1024797" y="96485"/>
                    <a:pt x="1047013" y="105139"/>
                  </a:cubicBezTo>
                  <a:cubicBezTo>
                    <a:pt x="1048088" y="105860"/>
                    <a:pt x="1048805" y="108384"/>
                    <a:pt x="1047013" y="108745"/>
                  </a:cubicBezTo>
                  <a:cubicBezTo>
                    <a:pt x="1008448" y="122942"/>
                    <a:pt x="934491" y="76682"/>
                    <a:pt x="930528" y="30837"/>
                  </a:cubicBezTo>
                  <a:lnTo>
                    <a:pt x="931575" y="23797"/>
                  </a:lnTo>
                  <a:lnTo>
                    <a:pt x="927516" y="26297"/>
                  </a:lnTo>
                  <a:cubicBezTo>
                    <a:pt x="916370" y="38178"/>
                    <a:pt x="910258" y="61940"/>
                    <a:pt x="902708" y="77061"/>
                  </a:cubicBezTo>
                  <a:cubicBezTo>
                    <a:pt x="894079" y="93263"/>
                    <a:pt x="877182" y="110904"/>
                    <a:pt x="871429" y="127825"/>
                  </a:cubicBezTo>
                  <a:cubicBezTo>
                    <a:pt x="852014" y="185790"/>
                    <a:pt x="934347" y="231514"/>
                    <a:pt x="980726" y="223954"/>
                  </a:cubicBezTo>
                  <a:cubicBezTo>
                    <a:pt x="983243" y="223594"/>
                    <a:pt x="984321" y="227194"/>
                    <a:pt x="982164" y="228274"/>
                  </a:cubicBezTo>
                  <a:cubicBezTo>
                    <a:pt x="929673" y="248796"/>
                    <a:pt x="876822" y="208112"/>
                    <a:pt x="858126" y="159148"/>
                  </a:cubicBezTo>
                  <a:cubicBezTo>
                    <a:pt x="849138" y="136106"/>
                    <a:pt x="857767" y="129266"/>
                    <a:pt x="871429" y="109824"/>
                  </a:cubicBezTo>
                  <a:cubicBezTo>
                    <a:pt x="885451" y="89662"/>
                    <a:pt x="896956" y="68780"/>
                    <a:pt x="908101" y="46819"/>
                  </a:cubicBezTo>
                  <a:cubicBezTo>
                    <a:pt x="914213" y="34938"/>
                    <a:pt x="919246" y="20536"/>
                    <a:pt x="929673" y="11536"/>
                  </a:cubicBezTo>
                  <a:cubicBezTo>
                    <a:pt x="939470" y="3075"/>
                    <a:pt x="950863" y="-255"/>
                    <a:pt x="962800" y="15"/>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0" name="Freeform 9">
              <a:extLst>
                <a:ext uri="{FF2B5EF4-FFF2-40B4-BE49-F238E27FC236}">
                  <a16:creationId xmlns:a16="http://schemas.microsoft.com/office/drawing/2014/main" id="{F0F3AB4C-9395-544D-B66E-996C6CBB8E3B}"/>
                </a:ext>
              </a:extLst>
            </p:cNvPr>
            <p:cNvSpPr>
              <a:spLocks noChangeArrowheads="1"/>
            </p:cNvSpPr>
            <p:nvPr/>
          </p:nvSpPr>
          <p:spPr bwMode="auto">
            <a:xfrm flipH="1">
              <a:off x="550657" y="764729"/>
              <a:ext cx="2146327" cy="2055964"/>
            </a:xfrm>
            <a:custGeom>
              <a:avLst/>
              <a:gdLst>
                <a:gd name="connsiteX0" fmla="*/ 538106 w 1706311"/>
                <a:gd name="connsiteY0" fmla="*/ 1601464 h 1715313"/>
                <a:gd name="connsiteX1" fmla="*/ 708272 w 1706311"/>
                <a:gd name="connsiteY1" fmla="*/ 1658698 h 1715313"/>
                <a:gd name="connsiteX2" fmla="*/ 706836 w 1706311"/>
                <a:gd name="connsiteY2" fmla="*/ 1661937 h 1715313"/>
                <a:gd name="connsiteX3" fmla="*/ 538106 w 1706311"/>
                <a:gd name="connsiteY3" fmla="*/ 1602544 h 1715313"/>
                <a:gd name="connsiteX4" fmla="*/ 538106 w 1706311"/>
                <a:gd name="connsiteY4" fmla="*/ 1601464 h 1715313"/>
                <a:gd name="connsiteX5" fmla="*/ 442349 w 1706311"/>
                <a:gd name="connsiteY5" fmla="*/ 1597427 h 1715313"/>
                <a:gd name="connsiteX6" fmla="*/ 684814 w 1706311"/>
                <a:gd name="connsiteY6" fmla="*/ 1672815 h 1715313"/>
                <a:gd name="connsiteX7" fmla="*/ 684454 w 1706311"/>
                <a:gd name="connsiteY7" fmla="*/ 1675352 h 1715313"/>
                <a:gd name="connsiteX8" fmla="*/ 441270 w 1706311"/>
                <a:gd name="connsiteY8" fmla="*/ 1598877 h 1715313"/>
                <a:gd name="connsiteX9" fmla="*/ 442349 w 1706311"/>
                <a:gd name="connsiteY9" fmla="*/ 1597427 h 1715313"/>
                <a:gd name="connsiteX10" fmla="*/ 815201 w 1706311"/>
                <a:gd name="connsiteY10" fmla="*/ 1387510 h 1715313"/>
                <a:gd name="connsiteX11" fmla="*/ 845681 w 1706311"/>
                <a:gd name="connsiteY11" fmla="*/ 1470486 h 1715313"/>
                <a:gd name="connsiteX12" fmla="*/ 843141 w 1706311"/>
                <a:gd name="connsiteY12" fmla="*/ 1472990 h 1715313"/>
                <a:gd name="connsiteX13" fmla="*/ 778916 w 1706311"/>
                <a:gd name="connsiteY13" fmla="*/ 1438297 h 1715313"/>
                <a:gd name="connsiteX14" fmla="*/ 819556 w 1706311"/>
                <a:gd name="connsiteY14" fmla="*/ 1404320 h 1715313"/>
                <a:gd name="connsiteX15" fmla="*/ 818467 w 1706311"/>
                <a:gd name="connsiteY15" fmla="*/ 1408254 h 1715313"/>
                <a:gd name="connsiteX16" fmla="*/ 786898 w 1706311"/>
                <a:gd name="connsiteY16" fmla="*/ 1436151 h 1715313"/>
                <a:gd name="connsiteX17" fmla="*/ 825724 w 1706311"/>
                <a:gd name="connsiteY17" fmla="*/ 1466910 h 1715313"/>
                <a:gd name="connsiteX18" fmla="*/ 840601 w 1706311"/>
                <a:gd name="connsiteY18" fmla="*/ 1456895 h 1715313"/>
                <a:gd name="connsiteX19" fmla="*/ 838787 w 1706311"/>
                <a:gd name="connsiteY19" fmla="*/ 1431502 h 1715313"/>
                <a:gd name="connsiteX20" fmla="*/ 814476 w 1706311"/>
                <a:gd name="connsiteY20" fmla="*/ 1388583 h 1715313"/>
                <a:gd name="connsiteX21" fmla="*/ 815201 w 1706311"/>
                <a:gd name="connsiteY21" fmla="*/ 1387510 h 1715313"/>
                <a:gd name="connsiteX22" fmla="*/ 439754 w 1706311"/>
                <a:gd name="connsiteY22" fmla="*/ 1283462 h 1715313"/>
                <a:gd name="connsiteX23" fmla="*/ 442282 w 1706311"/>
                <a:gd name="connsiteY23" fmla="*/ 1285633 h 1715313"/>
                <a:gd name="connsiteX24" fmla="*/ 354906 w 1706311"/>
                <a:gd name="connsiteY24" fmla="*/ 1403588 h 1715313"/>
                <a:gd name="connsiteX25" fmla="*/ 347684 w 1706311"/>
                <a:gd name="connsiteY25" fmla="*/ 1396352 h 1715313"/>
                <a:gd name="connsiteX26" fmla="*/ 439754 w 1706311"/>
                <a:gd name="connsiteY26" fmla="*/ 1283462 h 1715313"/>
                <a:gd name="connsiteX27" fmla="*/ 261826 w 1706311"/>
                <a:gd name="connsiteY27" fmla="*/ 1139878 h 1715313"/>
                <a:gd name="connsiteX28" fmla="*/ 258554 w 1706311"/>
                <a:gd name="connsiteY28" fmla="*/ 1141811 h 1715313"/>
                <a:gd name="connsiteX29" fmla="*/ 218761 w 1706311"/>
                <a:gd name="connsiteY29" fmla="*/ 1174693 h 1715313"/>
                <a:gd name="connsiteX30" fmla="*/ 174089 w 1706311"/>
                <a:gd name="connsiteY30" fmla="*/ 1225665 h 1715313"/>
                <a:gd name="connsiteX31" fmla="*/ 179553 w 1706311"/>
                <a:gd name="connsiteY31" fmla="*/ 1229283 h 1715313"/>
                <a:gd name="connsiteX32" fmla="*/ 229207 w 1706311"/>
                <a:gd name="connsiteY32" fmla="*/ 1249807 h 1715313"/>
                <a:gd name="connsiteX33" fmla="*/ 266987 w 1706311"/>
                <a:gd name="connsiteY33" fmla="*/ 1216680 h 1715313"/>
                <a:gd name="connsiteX34" fmla="*/ 269146 w 1706311"/>
                <a:gd name="connsiteY34" fmla="*/ 1148267 h 1715313"/>
                <a:gd name="connsiteX35" fmla="*/ 246196 w 1706311"/>
                <a:gd name="connsiteY35" fmla="*/ 1121965 h 1715313"/>
                <a:gd name="connsiteX36" fmla="*/ 179715 w 1706311"/>
                <a:gd name="connsiteY36" fmla="*/ 1179443 h 1715313"/>
                <a:gd name="connsiteX37" fmla="*/ 152211 w 1706311"/>
                <a:gd name="connsiteY37" fmla="*/ 1211180 h 1715313"/>
                <a:gd name="connsiteX38" fmla="*/ 164981 w 1706311"/>
                <a:gd name="connsiteY38" fmla="*/ 1219635 h 1715313"/>
                <a:gd name="connsiteX39" fmla="*/ 172135 w 1706311"/>
                <a:gd name="connsiteY39" fmla="*/ 1205813 h 1715313"/>
                <a:gd name="connsiteX40" fmla="*/ 209220 w 1706311"/>
                <a:gd name="connsiteY40" fmla="*/ 1164296 h 1715313"/>
                <a:gd name="connsiteX41" fmla="*/ 253938 w 1706311"/>
                <a:gd name="connsiteY41" fmla="*/ 1130838 h 1715313"/>
                <a:gd name="connsiteX42" fmla="*/ 291715 w 1706311"/>
                <a:gd name="connsiteY42" fmla="*/ 1092552 h 1715313"/>
                <a:gd name="connsiteX43" fmla="*/ 260253 w 1706311"/>
                <a:gd name="connsiteY43" fmla="*/ 1111071 h 1715313"/>
                <a:gd name="connsiteX44" fmla="*/ 256056 w 1706311"/>
                <a:gd name="connsiteY44" fmla="*/ 1113954 h 1715313"/>
                <a:gd name="connsiteX45" fmla="*/ 264861 w 1706311"/>
                <a:gd name="connsiteY45" fmla="*/ 1125297 h 1715313"/>
                <a:gd name="connsiteX46" fmla="*/ 298876 w 1706311"/>
                <a:gd name="connsiteY46" fmla="*/ 1108168 h 1715313"/>
                <a:gd name="connsiteX47" fmla="*/ 298155 w 1706311"/>
                <a:gd name="connsiteY47" fmla="*/ 1098894 h 1715313"/>
                <a:gd name="connsiteX48" fmla="*/ 291715 w 1706311"/>
                <a:gd name="connsiteY48" fmla="*/ 1092552 h 1715313"/>
                <a:gd name="connsiteX49" fmla="*/ 693885 w 1706311"/>
                <a:gd name="connsiteY49" fmla="*/ 1091189 h 1715313"/>
                <a:gd name="connsiteX50" fmla="*/ 663419 w 1706311"/>
                <a:gd name="connsiteY50" fmla="*/ 1207076 h 1715313"/>
                <a:gd name="connsiteX51" fmla="*/ 655858 w 1706311"/>
                <a:gd name="connsiteY51" fmla="*/ 1232323 h 1715313"/>
                <a:gd name="connsiteX52" fmla="*/ 678598 w 1706311"/>
                <a:gd name="connsiteY52" fmla="*/ 1259406 h 1715313"/>
                <a:gd name="connsiteX53" fmla="*/ 701402 w 1706311"/>
                <a:gd name="connsiteY53" fmla="*/ 1262815 h 1715313"/>
                <a:gd name="connsiteX54" fmla="*/ 701040 w 1706311"/>
                <a:gd name="connsiteY54" fmla="*/ 1264564 h 1715313"/>
                <a:gd name="connsiteX55" fmla="*/ 680155 w 1706311"/>
                <a:gd name="connsiteY55" fmla="*/ 1261261 h 1715313"/>
                <a:gd name="connsiteX56" fmla="*/ 688260 w 1706311"/>
                <a:gd name="connsiteY56" fmla="*/ 1270914 h 1715313"/>
                <a:gd name="connsiteX57" fmla="*/ 729303 w 1706311"/>
                <a:gd name="connsiteY57" fmla="*/ 1216814 h 1715313"/>
                <a:gd name="connsiteX58" fmla="*/ 756304 w 1706311"/>
                <a:gd name="connsiteY58" fmla="*/ 1130614 h 1715313"/>
                <a:gd name="connsiteX59" fmla="*/ 762604 w 1706311"/>
                <a:gd name="connsiteY59" fmla="*/ 1106987 h 1715313"/>
                <a:gd name="connsiteX60" fmla="*/ 792469 w 1706311"/>
                <a:gd name="connsiteY60" fmla="*/ 1039716 h 1715313"/>
                <a:gd name="connsiteX61" fmla="*/ 784566 w 1706311"/>
                <a:gd name="connsiteY61" fmla="*/ 1072952 h 1715313"/>
                <a:gd name="connsiteX62" fmla="*/ 778957 w 1706311"/>
                <a:gd name="connsiteY62" fmla="*/ 1091153 h 1715313"/>
                <a:gd name="connsiteX63" fmla="*/ 836669 w 1706311"/>
                <a:gd name="connsiteY63" fmla="*/ 1096139 h 1715313"/>
                <a:gd name="connsiteX64" fmla="*/ 917767 w 1706311"/>
                <a:gd name="connsiteY64" fmla="*/ 1104548 h 1715313"/>
                <a:gd name="connsiteX65" fmla="*/ 913385 w 1706311"/>
                <a:gd name="connsiteY65" fmla="*/ 1078128 h 1715313"/>
                <a:gd name="connsiteX66" fmla="*/ 910416 w 1706311"/>
                <a:gd name="connsiteY66" fmla="*/ 1077662 h 1715313"/>
                <a:gd name="connsiteX67" fmla="*/ 807788 w 1706311"/>
                <a:gd name="connsiteY67" fmla="*/ 1042985 h 1715313"/>
                <a:gd name="connsiteX68" fmla="*/ 710988 w 1706311"/>
                <a:gd name="connsiteY68" fmla="*/ 1023175 h 1715313"/>
                <a:gd name="connsiteX69" fmla="*/ 709501 w 1706311"/>
                <a:gd name="connsiteY69" fmla="*/ 1031791 h 1715313"/>
                <a:gd name="connsiteX70" fmla="*/ 696397 w 1706311"/>
                <a:gd name="connsiteY70" fmla="*/ 1081636 h 1715313"/>
                <a:gd name="connsiteX71" fmla="*/ 740117 w 1706311"/>
                <a:gd name="connsiteY71" fmla="*/ 1087798 h 1715313"/>
                <a:gd name="connsiteX72" fmla="*/ 767099 w 1706311"/>
                <a:gd name="connsiteY72" fmla="*/ 1090129 h 1715313"/>
                <a:gd name="connsiteX73" fmla="*/ 781183 w 1706311"/>
                <a:gd name="connsiteY73" fmla="*/ 1037308 h 1715313"/>
                <a:gd name="connsiteX74" fmla="*/ 730726 w 1706311"/>
                <a:gd name="connsiteY74" fmla="*/ 1026541 h 1715313"/>
                <a:gd name="connsiteX75" fmla="*/ 944000 w 1706311"/>
                <a:gd name="connsiteY75" fmla="*/ 997201 h 1715313"/>
                <a:gd name="connsiteX76" fmla="*/ 983370 w 1706311"/>
                <a:gd name="connsiteY76" fmla="*/ 1102784 h 1715313"/>
                <a:gd name="connsiteX77" fmla="*/ 978631 w 1706311"/>
                <a:gd name="connsiteY77" fmla="*/ 1110712 h 1715313"/>
                <a:gd name="connsiteX78" fmla="*/ 954572 w 1706311"/>
                <a:gd name="connsiteY78" fmla="*/ 1068911 h 1715313"/>
                <a:gd name="connsiteX79" fmla="*/ 939990 w 1706311"/>
                <a:gd name="connsiteY79" fmla="*/ 998282 h 1715313"/>
                <a:gd name="connsiteX80" fmla="*/ 944000 w 1706311"/>
                <a:gd name="connsiteY80" fmla="*/ 997201 h 1715313"/>
                <a:gd name="connsiteX81" fmla="*/ 730552 w 1706311"/>
                <a:gd name="connsiteY81" fmla="*/ 898202 h 1715313"/>
                <a:gd name="connsiteX82" fmla="*/ 814885 w 1706311"/>
                <a:gd name="connsiteY82" fmla="*/ 915881 h 1715313"/>
                <a:gd name="connsiteX83" fmla="*/ 811655 w 1706311"/>
                <a:gd name="connsiteY83" fmla="*/ 928509 h 1715313"/>
                <a:gd name="connsiteX84" fmla="*/ 729835 w 1706311"/>
                <a:gd name="connsiteY84" fmla="*/ 899284 h 1715313"/>
                <a:gd name="connsiteX85" fmla="*/ 730552 w 1706311"/>
                <a:gd name="connsiteY85" fmla="*/ 898202 h 1715313"/>
                <a:gd name="connsiteX86" fmla="*/ 1141114 w 1706311"/>
                <a:gd name="connsiteY86" fmla="*/ 891322 h 1715313"/>
                <a:gd name="connsiteX87" fmla="*/ 1129633 w 1706311"/>
                <a:gd name="connsiteY87" fmla="*/ 899813 h 1715313"/>
                <a:gd name="connsiteX88" fmla="*/ 1122600 w 1706311"/>
                <a:gd name="connsiteY88" fmla="*/ 899592 h 1715313"/>
                <a:gd name="connsiteX89" fmla="*/ 1116342 w 1706311"/>
                <a:gd name="connsiteY89" fmla="*/ 904208 h 1715313"/>
                <a:gd name="connsiteX90" fmla="*/ 920986 w 1706311"/>
                <a:gd name="connsiteY90" fmla="*/ 1006250 h 1715313"/>
                <a:gd name="connsiteX91" fmla="*/ 914226 w 1706311"/>
                <a:gd name="connsiteY91" fmla="*/ 1004234 h 1715313"/>
                <a:gd name="connsiteX92" fmla="*/ 918145 w 1706311"/>
                <a:gd name="connsiteY92" fmla="*/ 1014033 h 1715313"/>
                <a:gd name="connsiteX93" fmla="*/ 926614 w 1706311"/>
                <a:gd name="connsiteY93" fmla="*/ 1081268 h 1715313"/>
                <a:gd name="connsiteX94" fmla="*/ 932301 w 1706311"/>
                <a:gd name="connsiteY94" fmla="*/ 1106054 h 1715313"/>
                <a:gd name="connsiteX95" fmla="*/ 932680 w 1706311"/>
                <a:gd name="connsiteY95" fmla="*/ 1106094 h 1715313"/>
                <a:gd name="connsiteX96" fmla="*/ 937233 w 1706311"/>
                <a:gd name="connsiteY96" fmla="*/ 1112461 h 1715313"/>
                <a:gd name="connsiteX97" fmla="*/ 934775 w 1706311"/>
                <a:gd name="connsiteY97" fmla="*/ 1114851 h 1715313"/>
                <a:gd name="connsiteX98" fmla="*/ 950217 w 1706311"/>
                <a:gd name="connsiteY98" fmla="*/ 1144723 h 1715313"/>
                <a:gd name="connsiteX99" fmla="*/ 950017 w 1706311"/>
                <a:gd name="connsiteY99" fmla="*/ 1145551 h 1715313"/>
                <a:gd name="connsiteX100" fmla="*/ 967756 w 1706311"/>
                <a:gd name="connsiteY100" fmla="*/ 1129567 h 1715313"/>
                <a:gd name="connsiteX101" fmla="*/ 1135825 w 1706311"/>
                <a:gd name="connsiteY101" fmla="*/ 1029626 h 1715313"/>
                <a:gd name="connsiteX102" fmla="*/ 1186546 w 1706311"/>
                <a:gd name="connsiteY102" fmla="*/ 1008140 h 1715313"/>
                <a:gd name="connsiteX103" fmla="*/ 1173536 w 1706311"/>
                <a:gd name="connsiteY103" fmla="*/ 996751 h 1715313"/>
                <a:gd name="connsiteX104" fmla="*/ 1162740 w 1706311"/>
                <a:gd name="connsiteY104" fmla="*/ 979739 h 1715313"/>
                <a:gd name="connsiteX105" fmla="*/ 1121356 w 1706311"/>
                <a:gd name="connsiteY105" fmla="*/ 907014 h 1715313"/>
                <a:gd name="connsiteX106" fmla="*/ 1126754 w 1706311"/>
                <a:gd name="connsiteY106" fmla="*/ 904134 h 1715313"/>
                <a:gd name="connsiteX107" fmla="*/ 1167059 w 1706311"/>
                <a:gd name="connsiteY107" fmla="*/ 968578 h 1715313"/>
                <a:gd name="connsiteX108" fmla="*/ 1204844 w 1706311"/>
                <a:gd name="connsiteY108" fmla="*/ 995580 h 1715313"/>
                <a:gd name="connsiteX109" fmla="*/ 1209631 w 1706311"/>
                <a:gd name="connsiteY109" fmla="*/ 993283 h 1715313"/>
                <a:gd name="connsiteX110" fmla="*/ 1140492 w 1706311"/>
                <a:gd name="connsiteY110" fmla="*/ 894051 h 1715313"/>
                <a:gd name="connsiteX111" fmla="*/ 1164250 w 1706311"/>
                <a:gd name="connsiteY111" fmla="*/ 874210 h 1715313"/>
                <a:gd name="connsiteX112" fmla="*/ 1141927 w 1706311"/>
                <a:gd name="connsiteY112" fmla="*/ 890720 h 1715313"/>
                <a:gd name="connsiteX113" fmla="*/ 1144454 w 1706311"/>
                <a:gd name="connsiteY113" fmla="*/ 890827 h 1715313"/>
                <a:gd name="connsiteX114" fmla="*/ 1217857 w 1706311"/>
                <a:gd name="connsiteY114" fmla="*/ 989334 h 1715313"/>
                <a:gd name="connsiteX115" fmla="*/ 1220408 w 1706311"/>
                <a:gd name="connsiteY115" fmla="*/ 988110 h 1715313"/>
                <a:gd name="connsiteX116" fmla="*/ 1227193 w 1706311"/>
                <a:gd name="connsiteY116" fmla="*/ 983517 h 1715313"/>
                <a:gd name="connsiteX117" fmla="*/ 1231901 w 1706311"/>
                <a:gd name="connsiteY117" fmla="*/ 969010 h 1715313"/>
                <a:gd name="connsiteX118" fmla="*/ 1226072 w 1706311"/>
                <a:gd name="connsiteY118" fmla="*/ 948198 h 1715313"/>
                <a:gd name="connsiteX119" fmla="*/ 1186137 w 1706311"/>
                <a:gd name="connsiteY119" fmla="*/ 886539 h 1715313"/>
                <a:gd name="connsiteX120" fmla="*/ 1170719 w 1706311"/>
                <a:gd name="connsiteY120" fmla="*/ 875720 h 1715313"/>
                <a:gd name="connsiteX121" fmla="*/ 1277807 w 1706311"/>
                <a:gd name="connsiteY121" fmla="*/ 797835 h 1715313"/>
                <a:gd name="connsiteX122" fmla="*/ 1246948 w 1706311"/>
                <a:gd name="connsiteY122" fmla="*/ 813047 h 1715313"/>
                <a:gd name="connsiteX123" fmla="*/ 1183444 w 1706311"/>
                <a:gd name="connsiteY123" fmla="*/ 860014 h 1715313"/>
                <a:gd name="connsiteX124" fmla="*/ 1188133 w 1706311"/>
                <a:gd name="connsiteY124" fmla="*/ 863517 h 1715313"/>
                <a:gd name="connsiteX125" fmla="*/ 1240640 w 1706311"/>
                <a:gd name="connsiteY125" fmla="*/ 947620 h 1715313"/>
                <a:gd name="connsiteX126" fmla="*/ 1247023 w 1706311"/>
                <a:gd name="connsiteY126" fmla="*/ 971270 h 1715313"/>
                <a:gd name="connsiteX127" fmla="*/ 1304886 w 1706311"/>
                <a:gd name="connsiteY127" fmla="*/ 937976 h 1715313"/>
                <a:gd name="connsiteX128" fmla="*/ 1335835 w 1706311"/>
                <a:gd name="connsiteY128" fmla="*/ 920695 h 1715313"/>
                <a:gd name="connsiteX129" fmla="*/ 1339073 w 1706311"/>
                <a:gd name="connsiteY129" fmla="*/ 877491 h 1715313"/>
                <a:gd name="connsiteX130" fmla="*/ 1302727 w 1706311"/>
                <a:gd name="connsiteY130" fmla="*/ 814487 h 1715313"/>
                <a:gd name="connsiteX131" fmla="*/ 1277807 w 1706311"/>
                <a:gd name="connsiteY131" fmla="*/ 797835 h 1715313"/>
                <a:gd name="connsiteX132" fmla="*/ 742602 w 1706311"/>
                <a:gd name="connsiteY132" fmla="*/ 686188 h 1715313"/>
                <a:gd name="connsiteX133" fmla="*/ 816068 w 1706311"/>
                <a:gd name="connsiteY133" fmla="*/ 706091 h 1715313"/>
                <a:gd name="connsiteX134" fmla="*/ 891335 w 1706311"/>
                <a:gd name="connsiteY134" fmla="*/ 716042 h 1715313"/>
                <a:gd name="connsiteX135" fmla="*/ 891335 w 1706311"/>
                <a:gd name="connsiteY135" fmla="*/ 721018 h 1715313"/>
                <a:gd name="connsiteX136" fmla="*/ 741162 w 1706311"/>
                <a:gd name="connsiteY136" fmla="*/ 690097 h 1715313"/>
                <a:gd name="connsiteX137" fmla="*/ 742602 w 1706311"/>
                <a:gd name="connsiteY137" fmla="*/ 686188 h 1715313"/>
                <a:gd name="connsiteX138" fmla="*/ 771449 w 1706311"/>
                <a:gd name="connsiteY138" fmla="*/ 660006 h 1715313"/>
                <a:gd name="connsiteX139" fmla="*/ 751953 w 1706311"/>
                <a:gd name="connsiteY139" fmla="*/ 667586 h 1715313"/>
                <a:gd name="connsiteX140" fmla="*/ 735028 w 1706311"/>
                <a:gd name="connsiteY140" fmla="*/ 696420 h 1715313"/>
                <a:gd name="connsiteX141" fmla="*/ 733948 w 1706311"/>
                <a:gd name="connsiteY141" fmla="*/ 727055 h 1715313"/>
                <a:gd name="connsiteX142" fmla="*/ 721705 w 1706311"/>
                <a:gd name="connsiteY142" fmla="*/ 885277 h 1715313"/>
                <a:gd name="connsiteX143" fmla="*/ 720219 w 1706311"/>
                <a:gd name="connsiteY143" fmla="*/ 891404 h 1715313"/>
                <a:gd name="connsiteX144" fmla="*/ 717985 w 1706311"/>
                <a:gd name="connsiteY144" fmla="*/ 891272 h 1715313"/>
                <a:gd name="connsiteX145" fmla="*/ 715565 w 1706311"/>
                <a:gd name="connsiteY145" fmla="*/ 894186 h 1715313"/>
                <a:gd name="connsiteX146" fmla="*/ 709607 w 1706311"/>
                <a:gd name="connsiteY146" fmla="*/ 895587 h 1715313"/>
                <a:gd name="connsiteX147" fmla="*/ 717602 w 1706311"/>
                <a:gd name="connsiteY147" fmla="*/ 928730 h 1715313"/>
                <a:gd name="connsiteX148" fmla="*/ 718564 w 1706311"/>
                <a:gd name="connsiteY148" fmla="*/ 979272 h 1715313"/>
                <a:gd name="connsiteX149" fmla="*/ 713132 w 1706311"/>
                <a:gd name="connsiteY149" fmla="*/ 1010752 h 1715313"/>
                <a:gd name="connsiteX150" fmla="*/ 768176 w 1706311"/>
                <a:gd name="connsiteY150" fmla="*/ 1020821 h 1715313"/>
                <a:gd name="connsiteX151" fmla="*/ 784683 w 1706311"/>
                <a:gd name="connsiteY151" fmla="*/ 1024439 h 1715313"/>
                <a:gd name="connsiteX152" fmla="*/ 807788 w 1706311"/>
                <a:gd name="connsiteY152" fmla="*/ 939821 h 1715313"/>
                <a:gd name="connsiteX153" fmla="*/ 812558 w 1706311"/>
                <a:gd name="connsiteY153" fmla="*/ 936980 h 1715313"/>
                <a:gd name="connsiteX154" fmla="*/ 812561 w 1706311"/>
                <a:gd name="connsiteY154" fmla="*/ 936986 h 1715313"/>
                <a:gd name="connsiteX155" fmla="*/ 814250 w 1706311"/>
                <a:gd name="connsiteY155" fmla="*/ 929248 h 1715313"/>
                <a:gd name="connsiteX156" fmla="*/ 892391 w 1706311"/>
                <a:gd name="connsiteY156" fmla="*/ 777873 h 1715313"/>
                <a:gd name="connsiteX157" fmla="*/ 883389 w 1706311"/>
                <a:gd name="connsiteY157" fmla="*/ 680561 h 1715313"/>
                <a:gd name="connsiteX158" fmla="*/ 826493 w 1706311"/>
                <a:gd name="connsiteY158" fmla="*/ 672272 h 1715313"/>
                <a:gd name="connsiteX159" fmla="*/ 771449 w 1706311"/>
                <a:gd name="connsiteY159" fmla="*/ 660006 h 1715313"/>
                <a:gd name="connsiteX160" fmla="*/ 1675035 w 1706311"/>
                <a:gd name="connsiteY160" fmla="*/ 616091 h 1715313"/>
                <a:gd name="connsiteX161" fmla="*/ 1674630 w 1706311"/>
                <a:gd name="connsiteY161" fmla="*/ 617926 h 1715313"/>
                <a:gd name="connsiteX162" fmla="*/ 1677791 w 1706311"/>
                <a:gd name="connsiteY162" fmla="*/ 619079 h 1715313"/>
                <a:gd name="connsiteX163" fmla="*/ 1683813 w 1706311"/>
                <a:gd name="connsiteY163" fmla="*/ 633999 h 1715313"/>
                <a:gd name="connsiteX164" fmla="*/ 1693510 w 1706311"/>
                <a:gd name="connsiteY164" fmla="*/ 639788 h 1715313"/>
                <a:gd name="connsiteX165" fmla="*/ 1693023 w 1706311"/>
                <a:gd name="connsiteY165" fmla="*/ 647143 h 1715313"/>
                <a:gd name="connsiteX166" fmla="*/ 1698691 w 1706311"/>
                <a:gd name="connsiteY166" fmla="*/ 642880 h 1715313"/>
                <a:gd name="connsiteX167" fmla="*/ 1693510 w 1706311"/>
                <a:gd name="connsiteY167" fmla="*/ 639788 h 1715313"/>
                <a:gd name="connsiteX168" fmla="*/ 1693908 w 1706311"/>
                <a:gd name="connsiteY168" fmla="*/ 633777 h 1715313"/>
                <a:gd name="connsiteX169" fmla="*/ 1687355 w 1706311"/>
                <a:gd name="connsiteY169" fmla="*/ 622276 h 1715313"/>
                <a:gd name="connsiteX170" fmla="*/ 1675311 w 1706311"/>
                <a:gd name="connsiteY170" fmla="*/ 616237 h 1715313"/>
                <a:gd name="connsiteX171" fmla="*/ 801313 w 1706311"/>
                <a:gd name="connsiteY171" fmla="*/ 591315 h 1715313"/>
                <a:gd name="connsiteX172" fmla="*/ 853143 w 1706311"/>
                <a:gd name="connsiteY172" fmla="*/ 610547 h 1715313"/>
                <a:gd name="connsiteX173" fmla="*/ 902829 w 1706311"/>
                <a:gd name="connsiteY173" fmla="*/ 610910 h 1715313"/>
                <a:gd name="connsiteX174" fmla="*/ 904258 w 1706311"/>
                <a:gd name="connsiteY174" fmla="*/ 615627 h 1715313"/>
                <a:gd name="connsiteX175" fmla="*/ 853500 w 1706311"/>
                <a:gd name="connsiteY175" fmla="*/ 623247 h 1715313"/>
                <a:gd name="connsiteX176" fmla="*/ 799168 w 1706311"/>
                <a:gd name="connsiteY176" fmla="*/ 594218 h 1715313"/>
                <a:gd name="connsiteX177" fmla="*/ 801313 w 1706311"/>
                <a:gd name="connsiteY177" fmla="*/ 591315 h 1715313"/>
                <a:gd name="connsiteX178" fmla="*/ 806255 w 1706311"/>
                <a:gd name="connsiteY178" fmla="*/ 572764 h 1715313"/>
                <a:gd name="connsiteX179" fmla="*/ 970197 w 1706311"/>
                <a:gd name="connsiteY179" fmla="*/ 574920 h 1715313"/>
                <a:gd name="connsiteX180" fmla="*/ 970919 w 1706311"/>
                <a:gd name="connsiteY180" fmla="*/ 577796 h 1715313"/>
                <a:gd name="connsiteX181" fmla="*/ 805533 w 1706311"/>
                <a:gd name="connsiteY181" fmla="*/ 575280 h 1715313"/>
                <a:gd name="connsiteX182" fmla="*/ 806255 w 1706311"/>
                <a:gd name="connsiteY182" fmla="*/ 572764 h 1715313"/>
                <a:gd name="connsiteX183" fmla="*/ 983764 w 1706311"/>
                <a:gd name="connsiteY183" fmla="*/ 363413 h 1715313"/>
                <a:gd name="connsiteX184" fmla="*/ 987372 w 1706311"/>
                <a:gd name="connsiteY184" fmla="*/ 364484 h 1715313"/>
                <a:gd name="connsiteX185" fmla="*/ 1012989 w 1706311"/>
                <a:gd name="connsiteY185" fmla="*/ 418419 h 1715313"/>
                <a:gd name="connsiteX186" fmla="*/ 1019844 w 1706311"/>
                <a:gd name="connsiteY186" fmla="*/ 420919 h 1715313"/>
                <a:gd name="connsiteX187" fmla="*/ 1023091 w 1706311"/>
                <a:gd name="connsiteY187" fmla="*/ 413061 h 1715313"/>
                <a:gd name="connsiteX188" fmla="*/ 1021287 w 1706311"/>
                <a:gd name="connsiteY188" fmla="*/ 397345 h 1715313"/>
                <a:gd name="connsiteX189" fmla="*/ 1003608 w 1706311"/>
                <a:gd name="connsiteY189" fmla="*/ 370199 h 1715313"/>
                <a:gd name="connsiteX190" fmla="*/ 1005773 w 1706311"/>
                <a:gd name="connsiteY190" fmla="*/ 367342 h 1715313"/>
                <a:gd name="connsiteX191" fmla="*/ 1030668 w 1706311"/>
                <a:gd name="connsiteY191" fmla="*/ 403417 h 1715313"/>
                <a:gd name="connsiteX192" fmla="*/ 1019844 w 1706311"/>
                <a:gd name="connsiteY192" fmla="*/ 430921 h 1715313"/>
                <a:gd name="connsiteX193" fmla="*/ 987733 w 1706311"/>
                <a:gd name="connsiteY193" fmla="*/ 403060 h 1715313"/>
                <a:gd name="connsiteX194" fmla="*/ 983764 w 1706311"/>
                <a:gd name="connsiteY194" fmla="*/ 363413 h 1715313"/>
                <a:gd name="connsiteX195" fmla="*/ 835502 w 1706311"/>
                <a:gd name="connsiteY195" fmla="*/ 230668 h 1715313"/>
                <a:gd name="connsiteX196" fmla="*/ 767430 w 1706311"/>
                <a:gd name="connsiteY196" fmla="*/ 269167 h 1715313"/>
                <a:gd name="connsiteX197" fmla="*/ 723870 w 1706311"/>
                <a:gd name="connsiteY197" fmla="*/ 511032 h 1715313"/>
                <a:gd name="connsiteX198" fmla="*/ 777956 w 1706311"/>
                <a:gd name="connsiteY198" fmla="*/ 628640 h 1715313"/>
                <a:gd name="connsiteX199" fmla="*/ 759754 w 1706311"/>
                <a:gd name="connsiteY199" fmla="*/ 640185 h 1715313"/>
                <a:gd name="connsiteX200" fmla="*/ 791558 w 1706311"/>
                <a:gd name="connsiteY200" fmla="*/ 649504 h 1715313"/>
                <a:gd name="connsiteX201" fmla="*/ 829374 w 1706311"/>
                <a:gd name="connsiteY201" fmla="*/ 661099 h 1715313"/>
                <a:gd name="connsiteX202" fmla="*/ 868748 w 1706311"/>
                <a:gd name="connsiteY202" fmla="*/ 665610 h 1715313"/>
                <a:gd name="connsiteX203" fmla="*/ 892244 w 1706311"/>
                <a:gd name="connsiteY203" fmla="*/ 669594 h 1715313"/>
                <a:gd name="connsiteX204" fmla="*/ 884515 w 1706311"/>
                <a:gd name="connsiteY204" fmla="*/ 659131 h 1715313"/>
                <a:gd name="connsiteX205" fmla="*/ 988768 w 1706311"/>
                <a:gd name="connsiteY205" fmla="*/ 585446 h 1715313"/>
                <a:gd name="connsiteX206" fmla="*/ 1068884 w 1706311"/>
                <a:gd name="connsiteY206" fmla="*/ 427629 h 1715313"/>
                <a:gd name="connsiteX207" fmla="*/ 1045038 w 1706311"/>
                <a:gd name="connsiteY207" fmla="*/ 342595 h 1715313"/>
                <a:gd name="connsiteX208" fmla="*/ 1007349 w 1706311"/>
                <a:gd name="connsiteY208" fmla="*/ 264976 h 1715313"/>
                <a:gd name="connsiteX209" fmla="*/ 985778 w 1706311"/>
                <a:gd name="connsiteY209" fmla="*/ 272234 h 1715313"/>
                <a:gd name="connsiteX210" fmla="*/ 909896 w 1706311"/>
                <a:gd name="connsiteY210" fmla="*/ 263018 h 1715313"/>
                <a:gd name="connsiteX211" fmla="*/ 867301 w 1706311"/>
                <a:gd name="connsiteY211" fmla="*/ 255717 h 1715313"/>
                <a:gd name="connsiteX212" fmla="*/ 932829 w 1706311"/>
                <a:gd name="connsiteY212" fmla="*/ 216492 h 1715313"/>
                <a:gd name="connsiteX213" fmla="*/ 1001876 w 1706311"/>
                <a:gd name="connsiteY213" fmla="*/ 240102 h 1715313"/>
                <a:gd name="connsiteX214" fmla="*/ 997908 w 1706311"/>
                <a:gd name="connsiteY214" fmla="*/ 250273 h 1715313"/>
                <a:gd name="connsiteX215" fmla="*/ 935129 w 1706311"/>
                <a:gd name="connsiteY215" fmla="*/ 229931 h 1715313"/>
                <a:gd name="connsiteX216" fmla="*/ 860084 w 1706311"/>
                <a:gd name="connsiteY216" fmla="*/ 224119 h 1715313"/>
                <a:gd name="connsiteX217" fmla="*/ 859723 w 1706311"/>
                <a:gd name="connsiteY217" fmla="*/ 219034 h 1715313"/>
                <a:gd name="connsiteX218" fmla="*/ 932829 w 1706311"/>
                <a:gd name="connsiteY218" fmla="*/ 216492 h 1715313"/>
                <a:gd name="connsiteX219" fmla="*/ 900269 w 1706311"/>
                <a:gd name="connsiteY219" fmla="*/ 58776 h 1715313"/>
                <a:gd name="connsiteX220" fmla="*/ 985143 w 1706311"/>
                <a:gd name="connsiteY220" fmla="*/ 85607 h 1715313"/>
                <a:gd name="connsiteX221" fmla="*/ 1051317 w 1706311"/>
                <a:gd name="connsiteY221" fmla="*/ 91771 h 1715313"/>
                <a:gd name="connsiteX222" fmla="*/ 1053834 w 1706311"/>
                <a:gd name="connsiteY222" fmla="*/ 96122 h 1715313"/>
                <a:gd name="connsiteX223" fmla="*/ 999169 w 1706311"/>
                <a:gd name="connsiteY223" fmla="*/ 103374 h 1715313"/>
                <a:gd name="connsiteX224" fmla="*/ 898471 w 1706311"/>
                <a:gd name="connsiteY224" fmla="*/ 60952 h 1715313"/>
                <a:gd name="connsiteX225" fmla="*/ 900269 w 1706311"/>
                <a:gd name="connsiteY225" fmla="*/ 58776 h 1715313"/>
                <a:gd name="connsiteX226" fmla="*/ 932187 w 1706311"/>
                <a:gd name="connsiteY226" fmla="*/ 435 h 1715313"/>
                <a:gd name="connsiteX227" fmla="*/ 1007437 w 1706311"/>
                <a:gd name="connsiteY227" fmla="*/ 14763 h 1715313"/>
                <a:gd name="connsiteX228" fmla="*/ 1110349 w 1706311"/>
                <a:gd name="connsiteY228" fmla="*/ 89862 h 1715313"/>
                <a:gd name="connsiteX229" fmla="*/ 1086960 w 1706311"/>
                <a:gd name="connsiteY229" fmla="*/ 122560 h 1715313"/>
                <a:gd name="connsiteX230" fmla="*/ 1045444 w 1706311"/>
                <a:gd name="connsiteY230" fmla="*/ 191865 h 1715313"/>
                <a:gd name="connsiteX231" fmla="*/ 1025338 w 1706311"/>
                <a:gd name="connsiteY231" fmla="*/ 269260 h 1715313"/>
                <a:gd name="connsiteX232" fmla="*/ 1048883 w 1706311"/>
                <a:gd name="connsiteY232" fmla="*/ 305398 h 1715313"/>
                <a:gd name="connsiteX233" fmla="*/ 1078944 w 1706311"/>
                <a:gd name="connsiteY233" fmla="*/ 484918 h 1715313"/>
                <a:gd name="connsiteX234" fmla="*/ 1029006 w 1706311"/>
                <a:gd name="connsiteY234" fmla="*/ 572474 h 1715313"/>
                <a:gd name="connsiteX235" fmla="*/ 980864 w 1706311"/>
                <a:gd name="connsiteY235" fmla="*/ 601660 h 1715313"/>
                <a:gd name="connsiteX236" fmla="*/ 896199 w 1706311"/>
                <a:gd name="connsiteY236" fmla="*/ 657557 h 1715313"/>
                <a:gd name="connsiteX237" fmla="*/ 902108 w 1706311"/>
                <a:gd name="connsiteY237" fmla="*/ 671267 h 1715313"/>
                <a:gd name="connsiteX238" fmla="*/ 906705 w 1706311"/>
                <a:gd name="connsiteY238" fmla="*/ 672046 h 1715313"/>
                <a:gd name="connsiteX239" fmla="*/ 925160 w 1706311"/>
                <a:gd name="connsiteY239" fmla="*/ 729217 h 1715313"/>
                <a:gd name="connsiteX240" fmla="*/ 863223 w 1706311"/>
                <a:gd name="connsiteY240" fmla="*/ 874825 h 1715313"/>
                <a:gd name="connsiteX241" fmla="*/ 820732 w 1706311"/>
                <a:gd name="connsiteY241" fmla="*/ 940781 h 1715313"/>
                <a:gd name="connsiteX242" fmla="*/ 813794 w 1706311"/>
                <a:gd name="connsiteY242" fmla="*/ 938944 h 1715313"/>
                <a:gd name="connsiteX243" fmla="*/ 815708 w 1706311"/>
                <a:gd name="connsiteY243" fmla="*/ 941985 h 1715313"/>
                <a:gd name="connsiteX244" fmla="*/ 795536 w 1706311"/>
                <a:gd name="connsiteY244" fmla="*/ 1026817 h 1715313"/>
                <a:gd name="connsiteX245" fmla="*/ 879087 w 1706311"/>
                <a:gd name="connsiteY245" fmla="*/ 1045130 h 1715313"/>
                <a:gd name="connsiteX246" fmla="*/ 904069 w 1706311"/>
                <a:gd name="connsiteY246" fmla="*/ 1053308 h 1715313"/>
                <a:gd name="connsiteX247" fmla="*/ 910159 w 1706311"/>
                <a:gd name="connsiteY247" fmla="*/ 1058508 h 1715313"/>
                <a:gd name="connsiteX248" fmla="*/ 905488 w 1706311"/>
                <a:gd name="connsiteY248" fmla="*/ 1016239 h 1715313"/>
                <a:gd name="connsiteX249" fmla="*/ 886434 w 1706311"/>
                <a:gd name="connsiteY249" fmla="*/ 978031 h 1715313"/>
                <a:gd name="connsiteX250" fmla="*/ 839949 w 1706311"/>
                <a:gd name="connsiteY250" fmla="*/ 928707 h 1715313"/>
                <a:gd name="connsiteX251" fmla="*/ 844994 w 1706311"/>
                <a:gd name="connsiteY251" fmla="*/ 923307 h 1715313"/>
                <a:gd name="connsiteX252" fmla="*/ 907475 w 1706311"/>
                <a:gd name="connsiteY252" fmla="*/ 987352 h 1715313"/>
                <a:gd name="connsiteX253" fmla="*/ 912336 w 1706311"/>
                <a:gd name="connsiteY253" fmla="*/ 999506 h 1715313"/>
                <a:gd name="connsiteX254" fmla="*/ 913791 w 1706311"/>
                <a:gd name="connsiteY254" fmla="*/ 993991 h 1715313"/>
                <a:gd name="connsiteX255" fmla="*/ 1043308 w 1706311"/>
                <a:gd name="connsiteY255" fmla="*/ 925121 h 1715313"/>
                <a:gd name="connsiteX256" fmla="*/ 1093676 w 1706311"/>
                <a:gd name="connsiteY256" fmla="*/ 898799 h 1715313"/>
                <a:gd name="connsiteX257" fmla="*/ 1130373 w 1706311"/>
                <a:gd name="connsiteY257" fmla="*/ 868871 h 1715313"/>
                <a:gd name="connsiteX258" fmla="*/ 1137928 w 1706311"/>
                <a:gd name="connsiteY258" fmla="*/ 854448 h 1715313"/>
                <a:gd name="connsiteX259" fmla="*/ 1155514 w 1706311"/>
                <a:gd name="connsiteY259" fmla="*/ 846959 h 1715313"/>
                <a:gd name="connsiteX260" fmla="*/ 1171777 w 1706311"/>
                <a:gd name="connsiteY260" fmla="*/ 851298 h 1715313"/>
                <a:gd name="connsiteX261" fmla="*/ 1173560 w 1706311"/>
                <a:gd name="connsiteY261" fmla="*/ 852630 h 1715313"/>
                <a:gd name="connsiteX262" fmla="*/ 1202730 w 1706311"/>
                <a:gd name="connsiteY262" fmla="*/ 831093 h 1715313"/>
                <a:gd name="connsiteX263" fmla="*/ 1288693 w 1706311"/>
                <a:gd name="connsiteY263" fmla="*/ 777764 h 1715313"/>
                <a:gd name="connsiteX264" fmla="*/ 1297329 w 1706311"/>
                <a:gd name="connsiteY264" fmla="*/ 779924 h 1715313"/>
                <a:gd name="connsiteX265" fmla="*/ 1337605 w 1706311"/>
                <a:gd name="connsiteY265" fmla="*/ 856354 h 1715313"/>
                <a:gd name="connsiteX266" fmla="*/ 1416879 w 1706311"/>
                <a:gd name="connsiteY266" fmla="*/ 798917 h 1715313"/>
                <a:gd name="connsiteX267" fmla="*/ 1552658 w 1706311"/>
                <a:gd name="connsiteY267" fmla="*/ 719272 h 1715313"/>
                <a:gd name="connsiteX268" fmla="*/ 1690288 w 1706311"/>
                <a:gd name="connsiteY268" fmla="*/ 649696 h 1715313"/>
                <a:gd name="connsiteX269" fmla="*/ 1674957 w 1706311"/>
                <a:gd name="connsiteY269" fmla="*/ 641104 h 1715313"/>
                <a:gd name="connsiteX270" fmla="*/ 1670573 w 1706311"/>
                <a:gd name="connsiteY270" fmla="*/ 629514 h 1715313"/>
                <a:gd name="connsiteX271" fmla="*/ 1673637 w 1706311"/>
                <a:gd name="connsiteY271" fmla="*/ 618575 h 1715313"/>
                <a:gd name="connsiteX272" fmla="*/ 1501289 w 1706311"/>
                <a:gd name="connsiteY272" fmla="*/ 721857 h 1715313"/>
                <a:gd name="connsiteX273" fmla="*/ 1324716 w 1706311"/>
                <a:gd name="connsiteY273" fmla="*/ 818973 h 1715313"/>
                <a:gd name="connsiteX274" fmla="*/ 1322191 w 1706311"/>
                <a:gd name="connsiteY274" fmla="*/ 815371 h 1715313"/>
                <a:gd name="connsiteX275" fmla="*/ 1493804 w 1706311"/>
                <a:gd name="connsiteY275" fmla="*/ 709386 h 1715313"/>
                <a:gd name="connsiteX276" fmla="*/ 1667681 w 1706311"/>
                <a:gd name="connsiteY276" fmla="*/ 610213 h 1715313"/>
                <a:gd name="connsiteX277" fmla="*/ 1667518 w 1706311"/>
                <a:gd name="connsiteY277" fmla="*/ 608421 h 1715313"/>
                <a:gd name="connsiteX278" fmla="*/ 1673186 w 1706311"/>
                <a:gd name="connsiteY278" fmla="*/ 604869 h 1715313"/>
                <a:gd name="connsiteX279" fmla="*/ 1682396 w 1706311"/>
                <a:gd name="connsiteY279" fmla="*/ 606290 h 1715313"/>
                <a:gd name="connsiteX280" fmla="*/ 1697274 w 1706311"/>
                <a:gd name="connsiteY280" fmla="*/ 615526 h 1715313"/>
                <a:gd name="connsiteX281" fmla="*/ 1704358 w 1706311"/>
                <a:gd name="connsiteY281" fmla="*/ 649985 h 1715313"/>
                <a:gd name="connsiteX282" fmla="*/ 1699045 w 1706311"/>
                <a:gd name="connsiteY282" fmla="*/ 654603 h 1715313"/>
                <a:gd name="connsiteX283" fmla="*/ 1698564 w 1706311"/>
                <a:gd name="connsiteY283" fmla="*/ 654334 h 1715313"/>
                <a:gd name="connsiteX284" fmla="*/ 1697373 w 1706311"/>
                <a:gd name="connsiteY284" fmla="*/ 658718 h 1715313"/>
                <a:gd name="connsiteX285" fmla="*/ 1514794 w 1706311"/>
                <a:gd name="connsiteY285" fmla="*/ 757481 h 1715313"/>
                <a:gd name="connsiteX286" fmla="*/ 1425752 w 1706311"/>
                <a:gd name="connsiteY286" fmla="*/ 811128 h 1715313"/>
                <a:gd name="connsiteX287" fmla="*/ 1340117 w 1706311"/>
                <a:gd name="connsiteY287" fmla="*/ 861123 h 1715313"/>
                <a:gd name="connsiteX288" fmla="*/ 1342672 w 1706311"/>
                <a:gd name="connsiteY288" fmla="*/ 865971 h 1715313"/>
                <a:gd name="connsiteX289" fmla="*/ 1363184 w 1706311"/>
                <a:gd name="connsiteY289" fmla="*/ 908814 h 1715313"/>
                <a:gd name="connsiteX290" fmla="*/ 1295890 w 1706311"/>
                <a:gd name="connsiteY290" fmla="*/ 957778 h 1715313"/>
                <a:gd name="connsiteX291" fmla="*/ 1254056 w 1706311"/>
                <a:gd name="connsiteY291" fmla="*/ 983295 h 1715313"/>
                <a:gd name="connsiteX292" fmla="*/ 1247250 w 1706311"/>
                <a:gd name="connsiteY292" fmla="*/ 986741 h 1715313"/>
                <a:gd name="connsiteX293" fmla="*/ 1242599 w 1706311"/>
                <a:gd name="connsiteY293" fmla="*/ 1000340 h 1715313"/>
                <a:gd name="connsiteX294" fmla="*/ 1182899 w 1706311"/>
                <a:gd name="connsiteY294" fmla="*/ 1023919 h 1715313"/>
                <a:gd name="connsiteX295" fmla="*/ 1017045 w 1706311"/>
                <a:gd name="connsiteY295" fmla="*/ 1111899 h 1715313"/>
                <a:gd name="connsiteX296" fmla="*/ 942213 w 1706311"/>
                <a:gd name="connsiteY296" fmla="*/ 1163822 h 1715313"/>
                <a:gd name="connsiteX297" fmla="*/ 891845 w 1706311"/>
                <a:gd name="connsiteY297" fmla="*/ 1226202 h 1715313"/>
                <a:gd name="connsiteX298" fmla="*/ 836350 w 1706311"/>
                <a:gd name="connsiteY298" fmla="*/ 1265189 h 1715313"/>
                <a:gd name="connsiteX299" fmla="*/ 790077 w 1706311"/>
                <a:gd name="connsiteY299" fmla="*/ 1280121 h 1715313"/>
                <a:gd name="connsiteX300" fmla="*/ 836648 w 1706311"/>
                <a:gd name="connsiteY300" fmla="*/ 1319527 h 1715313"/>
                <a:gd name="connsiteX301" fmla="*/ 883375 w 1706311"/>
                <a:gd name="connsiteY301" fmla="*/ 1374028 h 1715313"/>
                <a:gd name="connsiteX302" fmla="*/ 911465 w 1706311"/>
                <a:gd name="connsiteY302" fmla="*/ 1490417 h 1715313"/>
                <a:gd name="connsiteX303" fmla="*/ 774255 w 1706311"/>
                <a:gd name="connsiteY303" fmla="*/ 1701935 h 1715313"/>
                <a:gd name="connsiteX304" fmla="*/ 631643 w 1706311"/>
                <a:gd name="connsiteY304" fmla="*/ 1708421 h 1715313"/>
                <a:gd name="connsiteX305" fmla="*/ 453377 w 1706311"/>
                <a:gd name="connsiteY305" fmla="*/ 1668064 h 1715313"/>
                <a:gd name="connsiteX306" fmla="*/ 333093 w 1706311"/>
                <a:gd name="connsiteY306" fmla="*/ 1476725 h 1715313"/>
                <a:gd name="connsiteX307" fmla="*/ 339215 w 1706311"/>
                <a:gd name="connsiteY307" fmla="*/ 1476725 h 1715313"/>
                <a:gd name="connsiteX308" fmla="*/ 384592 w 1706311"/>
                <a:gd name="connsiteY308" fmla="*/ 1609329 h 1715313"/>
                <a:gd name="connsiteX309" fmla="*/ 496953 w 1706311"/>
                <a:gd name="connsiteY309" fmla="*/ 1668064 h 1715313"/>
                <a:gd name="connsiteX310" fmla="*/ 767772 w 1706311"/>
                <a:gd name="connsiteY310" fmla="*/ 1684279 h 1715313"/>
                <a:gd name="connsiteX311" fmla="*/ 893099 w 1706311"/>
                <a:gd name="connsiteY311" fmla="*/ 1440691 h 1715313"/>
                <a:gd name="connsiteX312" fmla="*/ 840880 w 1706311"/>
                <a:gd name="connsiteY312" fmla="*/ 1341598 h 1715313"/>
                <a:gd name="connsiteX313" fmla="*/ 804596 w 1706311"/>
                <a:gd name="connsiteY313" fmla="*/ 1312771 h 1715313"/>
                <a:gd name="connsiteX314" fmla="*/ 783036 w 1706311"/>
                <a:gd name="connsiteY314" fmla="*/ 1291497 h 1715313"/>
                <a:gd name="connsiteX315" fmla="*/ 767096 w 1706311"/>
                <a:gd name="connsiteY315" fmla="*/ 1309453 h 1715313"/>
                <a:gd name="connsiteX316" fmla="*/ 673695 w 1706311"/>
                <a:gd name="connsiteY316" fmla="*/ 1308792 h 1715313"/>
                <a:gd name="connsiteX317" fmla="*/ 570407 w 1706311"/>
                <a:gd name="connsiteY317" fmla="*/ 1272154 h 1715313"/>
                <a:gd name="connsiteX318" fmla="*/ 554999 w 1706311"/>
                <a:gd name="connsiteY318" fmla="*/ 1241675 h 1715313"/>
                <a:gd name="connsiteX319" fmla="*/ 552554 w 1706311"/>
                <a:gd name="connsiteY319" fmla="*/ 1250503 h 1715313"/>
                <a:gd name="connsiteX320" fmla="*/ 430421 w 1706311"/>
                <a:gd name="connsiteY320" fmla="*/ 1267773 h 1715313"/>
                <a:gd name="connsiteX321" fmla="*/ 325581 w 1706311"/>
                <a:gd name="connsiteY321" fmla="*/ 1168109 h 1715313"/>
                <a:gd name="connsiteX322" fmla="*/ 310224 w 1706311"/>
                <a:gd name="connsiteY322" fmla="*/ 1139236 h 1715313"/>
                <a:gd name="connsiteX323" fmla="*/ 301726 w 1706311"/>
                <a:gd name="connsiteY323" fmla="*/ 1116311 h 1715313"/>
                <a:gd name="connsiteX324" fmla="*/ 271668 w 1706311"/>
                <a:gd name="connsiteY324" fmla="*/ 1134065 h 1715313"/>
                <a:gd name="connsiteX325" fmla="*/ 309804 w 1706311"/>
                <a:gd name="connsiteY325" fmla="*/ 1183194 h 1715313"/>
                <a:gd name="connsiteX326" fmla="*/ 309804 w 1706311"/>
                <a:gd name="connsiteY326" fmla="*/ 1188595 h 1715313"/>
                <a:gd name="connsiteX327" fmla="*/ 225609 w 1706311"/>
                <a:gd name="connsiteY327" fmla="*/ 1269611 h 1715313"/>
                <a:gd name="connsiteX328" fmla="*/ 218053 w 1706311"/>
                <a:gd name="connsiteY328" fmla="*/ 1270691 h 1715313"/>
                <a:gd name="connsiteX329" fmla="*/ 166333 w 1706311"/>
                <a:gd name="connsiteY329" fmla="*/ 1234514 h 1715313"/>
                <a:gd name="connsiteX330" fmla="*/ 148672 w 1706311"/>
                <a:gd name="connsiteY330" fmla="*/ 1254665 h 1715313"/>
                <a:gd name="connsiteX331" fmla="*/ 147225 w 1706311"/>
                <a:gd name="connsiteY331" fmla="*/ 1253942 h 1715313"/>
                <a:gd name="connsiteX332" fmla="*/ 159686 w 1706311"/>
                <a:gd name="connsiteY332" fmla="*/ 1229865 h 1715313"/>
                <a:gd name="connsiteX333" fmla="*/ 144950 w 1706311"/>
                <a:gd name="connsiteY333" fmla="*/ 1219558 h 1715313"/>
                <a:gd name="connsiteX334" fmla="*/ 119344 w 1706311"/>
                <a:gd name="connsiteY334" fmla="*/ 1249105 h 1715313"/>
                <a:gd name="connsiteX335" fmla="*/ 122687 w 1706311"/>
                <a:gd name="connsiteY335" fmla="*/ 1246942 h 1715313"/>
                <a:gd name="connsiteX336" fmla="*/ 348838 w 1706311"/>
                <a:gd name="connsiteY336" fmla="*/ 1463570 h 1715313"/>
                <a:gd name="connsiteX337" fmla="*/ 348290 w 1706311"/>
                <a:gd name="connsiteY337" fmla="*/ 1463505 h 1715313"/>
                <a:gd name="connsiteX338" fmla="*/ 347035 w 1706311"/>
                <a:gd name="connsiteY338" fmla="*/ 1459978 h 1715313"/>
                <a:gd name="connsiteX339" fmla="*/ 344871 w 1706311"/>
                <a:gd name="connsiteY339" fmla="*/ 1457822 h 1715313"/>
                <a:gd name="connsiteX340" fmla="*/ 335493 w 1706311"/>
                <a:gd name="connsiteY340" fmla="*/ 1459259 h 1715313"/>
                <a:gd name="connsiteX341" fmla="*/ 333689 w 1706311"/>
                <a:gd name="connsiteY341" fmla="*/ 1461774 h 1715313"/>
                <a:gd name="connsiteX342" fmla="*/ 348290 w 1706311"/>
                <a:gd name="connsiteY342" fmla="*/ 1463505 h 1715313"/>
                <a:gd name="connsiteX343" fmla="*/ 349464 w 1706311"/>
                <a:gd name="connsiteY343" fmla="*/ 1466803 h 1715313"/>
                <a:gd name="connsiteX344" fmla="*/ 333689 w 1706311"/>
                <a:gd name="connsiteY344" fmla="*/ 1470037 h 1715313"/>
                <a:gd name="connsiteX345" fmla="*/ 268405 w 1706311"/>
                <a:gd name="connsiteY345" fmla="*/ 1347532 h 1715313"/>
                <a:gd name="connsiteX346" fmla="*/ 120523 w 1706311"/>
                <a:gd name="connsiteY346" fmla="*/ 1255923 h 1715313"/>
                <a:gd name="connsiteX347" fmla="*/ 117745 w 1706311"/>
                <a:gd name="connsiteY347" fmla="*/ 1250950 h 1715313"/>
                <a:gd name="connsiteX348" fmla="*/ 116261 w 1706311"/>
                <a:gd name="connsiteY348" fmla="*/ 1252662 h 1715313"/>
                <a:gd name="connsiteX349" fmla="*/ 113019 w 1706311"/>
                <a:gd name="connsiteY349" fmla="*/ 1249783 h 1715313"/>
                <a:gd name="connsiteX350" fmla="*/ 136565 w 1706311"/>
                <a:gd name="connsiteY350" fmla="*/ 1213693 h 1715313"/>
                <a:gd name="connsiteX351" fmla="*/ 12492 w 1706311"/>
                <a:gd name="connsiteY351" fmla="*/ 1126906 h 1715313"/>
                <a:gd name="connsiteX352" fmla="*/ 17074 w 1706311"/>
                <a:gd name="connsiteY352" fmla="*/ 1121707 h 1715313"/>
                <a:gd name="connsiteX353" fmla="*/ 142430 w 1706311"/>
                <a:gd name="connsiteY353" fmla="*/ 1204704 h 1715313"/>
                <a:gd name="connsiteX354" fmla="*/ 147915 w 1706311"/>
                <a:gd name="connsiteY354" fmla="*/ 1196297 h 1715313"/>
                <a:gd name="connsiteX355" fmla="*/ 193315 w 1706311"/>
                <a:gd name="connsiteY355" fmla="*/ 1149760 h 1715313"/>
                <a:gd name="connsiteX356" fmla="*/ 241933 w 1706311"/>
                <a:gd name="connsiteY356" fmla="*/ 1117078 h 1715313"/>
                <a:gd name="connsiteX357" fmla="*/ 204740 w 1706311"/>
                <a:gd name="connsiteY357" fmla="*/ 1074452 h 1715313"/>
                <a:gd name="connsiteX358" fmla="*/ 151848 w 1706311"/>
                <a:gd name="connsiteY358" fmla="*/ 1011439 h 1715313"/>
                <a:gd name="connsiteX359" fmla="*/ 37496 w 1706311"/>
                <a:gd name="connsiteY359" fmla="*/ 1098532 h 1715313"/>
                <a:gd name="connsiteX360" fmla="*/ 17074 w 1706311"/>
                <a:gd name="connsiteY360" fmla="*/ 1121707 h 1715313"/>
                <a:gd name="connsiteX361" fmla="*/ 13681 w 1706311"/>
                <a:gd name="connsiteY361" fmla="*/ 1119461 h 1715313"/>
                <a:gd name="connsiteX362" fmla="*/ 10083 w 1706311"/>
                <a:gd name="connsiteY362" fmla="*/ 1125222 h 1715313"/>
                <a:gd name="connsiteX363" fmla="*/ 12492 w 1706311"/>
                <a:gd name="connsiteY363" fmla="*/ 1126906 h 1715313"/>
                <a:gd name="connsiteX364" fmla="*/ 10803 w 1706311"/>
                <a:gd name="connsiteY364" fmla="*/ 1128823 h 1715313"/>
                <a:gd name="connsiteX365" fmla="*/ 1808 w 1706311"/>
                <a:gd name="connsiteY365" fmla="*/ 1119461 h 1715313"/>
                <a:gd name="connsiteX366" fmla="*/ 142133 w 1706311"/>
                <a:gd name="connsiteY366" fmla="*/ 988394 h 1715313"/>
                <a:gd name="connsiteX367" fmla="*/ 152568 w 1706311"/>
                <a:gd name="connsiteY367" fmla="*/ 988394 h 1715313"/>
                <a:gd name="connsiteX368" fmla="*/ 232940 w 1706311"/>
                <a:gd name="connsiteY368" fmla="*/ 1084174 h 1715313"/>
                <a:gd name="connsiteX369" fmla="*/ 252807 w 1706311"/>
                <a:gd name="connsiteY369" fmla="*/ 1109768 h 1715313"/>
                <a:gd name="connsiteX370" fmla="*/ 300362 w 1706311"/>
                <a:gd name="connsiteY370" fmla="*/ 1077801 h 1715313"/>
                <a:gd name="connsiteX371" fmla="*/ 307567 w 1706311"/>
                <a:gd name="connsiteY371" fmla="*/ 1081758 h 1715313"/>
                <a:gd name="connsiteX372" fmla="*/ 379622 w 1706311"/>
                <a:gd name="connsiteY372" fmla="*/ 1210206 h 1715313"/>
                <a:gd name="connsiteX373" fmla="*/ 475816 w 1706311"/>
                <a:gd name="connsiteY373" fmla="*/ 1256259 h 1715313"/>
                <a:gd name="connsiteX374" fmla="*/ 545709 w 1706311"/>
                <a:gd name="connsiteY374" fmla="*/ 1235032 h 1715313"/>
                <a:gd name="connsiteX375" fmla="*/ 553656 w 1706311"/>
                <a:gd name="connsiteY375" fmla="*/ 1239018 h 1715313"/>
                <a:gd name="connsiteX376" fmla="*/ 553623 w 1706311"/>
                <a:gd name="connsiteY376" fmla="*/ 1238953 h 1715313"/>
                <a:gd name="connsiteX377" fmla="*/ 555697 w 1706311"/>
                <a:gd name="connsiteY377" fmla="*/ 1235109 h 1715313"/>
                <a:gd name="connsiteX378" fmla="*/ 559393 w 1706311"/>
                <a:gd name="connsiteY378" fmla="*/ 1236420 h 1715313"/>
                <a:gd name="connsiteX379" fmla="*/ 682349 w 1706311"/>
                <a:gd name="connsiteY379" fmla="*/ 1294679 h 1715313"/>
                <a:gd name="connsiteX380" fmla="*/ 744008 w 1706311"/>
                <a:gd name="connsiteY380" fmla="*/ 1298660 h 1715313"/>
                <a:gd name="connsiteX381" fmla="*/ 761496 w 1706311"/>
                <a:gd name="connsiteY381" fmla="*/ 1290020 h 1715313"/>
                <a:gd name="connsiteX382" fmla="*/ 770706 w 1706311"/>
                <a:gd name="connsiteY382" fmla="*/ 1284103 h 1715313"/>
                <a:gd name="connsiteX383" fmla="*/ 770602 w 1706311"/>
                <a:gd name="connsiteY383" fmla="*/ 1283894 h 1715313"/>
                <a:gd name="connsiteX384" fmla="*/ 772541 w 1706311"/>
                <a:gd name="connsiteY384" fmla="*/ 1282924 h 1715313"/>
                <a:gd name="connsiteX385" fmla="*/ 773635 w 1706311"/>
                <a:gd name="connsiteY385" fmla="*/ 1282222 h 1715313"/>
                <a:gd name="connsiteX386" fmla="*/ 772094 w 1706311"/>
                <a:gd name="connsiteY386" fmla="*/ 1280701 h 1715313"/>
                <a:gd name="connsiteX387" fmla="*/ 781818 w 1706311"/>
                <a:gd name="connsiteY387" fmla="*/ 1273133 h 1715313"/>
                <a:gd name="connsiteX388" fmla="*/ 785649 w 1706311"/>
                <a:gd name="connsiteY388" fmla="*/ 1276374 h 1715313"/>
                <a:gd name="connsiteX389" fmla="*/ 835721 w 1706311"/>
                <a:gd name="connsiteY389" fmla="*/ 1251352 h 1715313"/>
                <a:gd name="connsiteX390" fmla="*/ 893284 w 1706311"/>
                <a:gd name="connsiteY390" fmla="*/ 1207452 h 1715313"/>
                <a:gd name="connsiteX391" fmla="*/ 927687 w 1706311"/>
                <a:gd name="connsiteY391" fmla="*/ 1165670 h 1715313"/>
                <a:gd name="connsiteX392" fmla="*/ 943421 w 1706311"/>
                <a:gd name="connsiteY392" fmla="*/ 1151493 h 1715313"/>
                <a:gd name="connsiteX393" fmla="*/ 939766 w 1706311"/>
                <a:gd name="connsiteY393" fmla="*/ 1150843 h 1715313"/>
                <a:gd name="connsiteX394" fmla="*/ 923798 w 1706311"/>
                <a:gd name="connsiteY394" fmla="*/ 1118603 h 1715313"/>
                <a:gd name="connsiteX395" fmla="*/ 861951 w 1706311"/>
                <a:gd name="connsiteY395" fmla="*/ 1121194 h 1715313"/>
                <a:gd name="connsiteX396" fmla="*/ 789926 w 1706311"/>
                <a:gd name="connsiteY396" fmla="*/ 1113269 h 1715313"/>
                <a:gd name="connsiteX397" fmla="*/ 773317 w 1706311"/>
                <a:gd name="connsiteY397" fmla="*/ 1109450 h 1715313"/>
                <a:gd name="connsiteX398" fmla="*/ 744783 w 1706311"/>
                <a:gd name="connsiteY398" fmla="*/ 1202027 h 1715313"/>
                <a:gd name="connsiteX399" fmla="*/ 672059 w 1706311"/>
                <a:gd name="connsiteY399" fmla="*/ 1277406 h 1715313"/>
                <a:gd name="connsiteX400" fmla="*/ 655148 w 1706311"/>
                <a:gd name="connsiteY400" fmla="*/ 1266678 h 1715313"/>
                <a:gd name="connsiteX401" fmla="*/ 648161 w 1706311"/>
                <a:gd name="connsiteY401" fmla="*/ 1256202 h 1715313"/>
                <a:gd name="connsiteX402" fmla="*/ 579387 w 1706311"/>
                <a:gd name="connsiteY402" fmla="*/ 1245326 h 1715313"/>
                <a:gd name="connsiteX403" fmla="*/ 579749 w 1706311"/>
                <a:gd name="connsiteY403" fmla="*/ 1244627 h 1715313"/>
                <a:gd name="connsiteX404" fmla="*/ 647163 w 1706311"/>
                <a:gd name="connsiteY404" fmla="*/ 1254706 h 1715313"/>
                <a:gd name="connsiteX405" fmla="*/ 646059 w 1706311"/>
                <a:gd name="connsiteY405" fmla="*/ 1253050 h 1715313"/>
                <a:gd name="connsiteX406" fmla="*/ 670259 w 1706311"/>
                <a:gd name="connsiteY406" fmla="*/ 1146844 h 1715313"/>
                <a:gd name="connsiteX407" fmla="*/ 684927 w 1706311"/>
                <a:gd name="connsiteY407" fmla="*/ 1089130 h 1715313"/>
                <a:gd name="connsiteX408" fmla="*/ 651048 w 1706311"/>
                <a:gd name="connsiteY408" fmla="*/ 1081341 h 1715313"/>
                <a:gd name="connsiteX409" fmla="*/ 543228 w 1706311"/>
                <a:gd name="connsiteY409" fmla="*/ 995245 h 1715313"/>
                <a:gd name="connsiteX410" fmla="*/ 546473 w 1706311"/>
                <a:gd name="connsiteY410" fmla="*/ 995604 h 1715313"/>
                <a:gd name="connsiteX411" fmla="*/ 686230 w 1706311"/>
                <a:gd name="connsiteY411" fmla="*/ 1080203 h 1715313"/>
                <a:gd name="connsiteX412" fmla="*/ 687162 w 1706311"/>
                <a:gd name="connsiteY412" fmla="*/ 1080335 h 1715313"/>
                <a:gd name="connsiteX413" fmla="*/ 700141 w 1706311"/>
                <a:gd name="connsiteY413" fmla="*/ 1029266 h 1715313"/>
                <a:gd name="connsiteX414" fmla="*/ 701171 w 1706311"/>
                <a:gd name="connsiteY414" fmla="*/ 1021500 h 1715313"/>
                <a:gd name="connsiteX415" fmla="*/ 644257 w 1706311"/>
                <a:gd name="connsiteY415" fmla="*/ 1011794 h 1715313"/>
                <a:gd name="connsiteX416" fmla="*/ 558598 w 1706311"/>
                <a:gd name="connsiteY416" fmla="*/ 995439 h 1715313"/>
                <a:gd name="connsiteX417" fmla="*/ 558958 w 1706311"/>
                <a:gd name="connsiteY417" fmla="*/ 991864 h 1715313"/>
                <a:gd name="connsiteX418" fmla="*/ 664107 w 1706311"/>
                <a:gd name="connsiteY418" fmla="*/ 1001784 h 1715313"/>
                <a:gd name="connsiteX419" fmla="*/ 702846 w 1706311"/>
                <a:gd name="connsiteY419" fmla="*/ 1008870 h 1715313"/>
                <a:gd name="connsiteX420" fmla="*/ 709051 w 1706311"/>
                <a:gd name="connsiteY420" fmla="*/ 962092 h 1715313"/>
                <a:gd name="connsiteX421" fmla="*/ 705652 w 1706311"/>
                <a:gd name="connsiteY421" fmla="*/ 896516 h 1715313"/>
                <a:gd name="connsiteX422" fmla="*/ 656037 w 1706311"/>
                <a:gd name="connsiteY422" fmla="*/ 908179 h 1715313"/>
                <a:gd name="connsiteX423" fmla="*/ 525111 w 1706311"/>
                <a:gd name="connsiteY423" fmla="*/ 1023200 h 1715313"/>
                <a:gd name="connsiteX424" fmla="*/ 567234 w 1706311"/>
                <a:gd name="connsiteY424" fmla="*/ 1224089 h 1715313"/>
                <a:gd name="connsiteX425" fmla="*/ 563994 w 1706311"/>
                <a:gd name="connsiteY425" fmla="*/ 1226964 h 1715313"/>
                <a:gd name="connsiteX426" fmla="*/ 512510 w 1706311"/>
                <a:gd name="connsiteY426" fmla="*/ 1018169 h 1715313"/>
                <a:gd name="connsiteX427" fmla="*/ 652397 w 1706311"/>
                <a:gd name="connsiteY427" fmla="*/ 893293 h 1715313"/>
                <a:gd name="connsiteX428" fmla="*/ 710328 w 1706311"/>
                <a:gd name="connsiteY428" fmla="*/ 883510 h 1715313"/>
                <a:gd name="connsiteX429" fmla="*/ 698974 w 1706311"/>
                <a:gd name="connsiteY429" fmla="*/ 861084 h 1715313"/>
                <a:gd name="connsiteX430" fmla="*/ 699739 w 1706311"/>
                <a:gd name="connsiteY430" fmla="*/ 826529 h 1715313"/>
                <a:gd name="connsiteX431" fmla="*/ 719904 w 1706311"/>
                <a:gd name="connsiteY431" fmla="*/ 681282 h 1715313"/>
                <a:gd name="connsiteX432" fmla="*/ 740331 w 1706311"/>
                <a:gd name="connsiteY432" fmla="*/ 638689 h 1715313"/>
                <a:gd name="connsiteX433" fmla="*/ 755204 w 1706311"/>
                <a:gd name="connsiteY433" fmla="*/ 638887 h 1715313"/>
                <a:gd name="connsiteX434" fmla="*/ 755530 w 1706311"/>
                <a:gd name="connsiteY434" fmla="*/ 635764 h 1715313"/>
                <a:gd name="connsiteX435" fmla="*/ 689333 w 1706311"/>
                <a:gd name="connsiteY435" fmla="*/ 482553 h 1715313"/>
                <a:gd name="connsiteX436" fmla="*/ 677101 w 1706311"/>
                <a:gd name="connsiteY436" fmla="*/ 376927 h 1715313"/>
                <a:gd name="connsiteX437" fmla="*/ 845112 w 1706311"/>
                <a:gd name="connsiteY437" fmla="*/ 209296 h 1715313"/>
                <a:gd name="connsiteX438" fmla="*/ 849069 w 1706311"/>
                <a:gd name="connsiteY438" fmla="*/ 222995 h 1715313"/>
                <a:gd name="connsiteX439" fmla="*/ 838742 w 1706311"/>
                <a:gd name="connsiteY439" fmla="*/ 228836 h 1715313"/>
                <a:gd name="connsiteX440" fmla="*/ 874190 w 1706311"/>
                <a:gd name="connsiteY440" fmla="*/ 249350 h 1715313"/>
                <a:gd name="connsiteX441" fmla="*/ 917101 w 1706311"/>
                <a:gd name="connsiteY441" fmla="*/ 254826 h 1715313"/>
                <a:gd name="connsiteX442" fmla="*/ 1002111 w 1706311"/>
                <a:gd name="connsiteY442" fmla="*/ 255539 h 1715313"/>
                <a:gd name="connsiteX443" fmla="*/ 1007654 w 1706311"/>
                <a:gd name="connsiteY443" fmla="*/ 257149 h 1715313"/>
                <a:gd name="connsiteX444" fmla="*/ 1008258 w 1706311"/>
                <a:gd name="connsiteY444" fmla="*/ 254409 h 1715313"/>
                <a:gd name="connsiteX445" fmla="*/ 1014148 w 1706311"/>
                <a:gd name="connsiteY445" fmla="*/ 254884 h 1715313"/>
                <a:gd name="connsiteX446" fmla="*/ 1027408 w 1706311"/>
                <a:gd name="connsiteY446" fmla="*/ 198648 h 1715313"/>
                <a:gd name="connsiteX447" fmla="*/ 1054575 w 1706311"/>
                <a:gd name="connsiteY447" fmla="*/ 132981 h 1715313"/>
                <a:gd name="connsiteX448" fmla="*/ 1067169 w 1706311"/>
                <a:gd name="connsiteY448" fmla="*/ 116811 h 1715313"/>
                <a:gd name="connsiteX449" fmla="*/ 1079763 w 1706311"/>
                <a:gd name="connsiteY449" fmla="*/ 57163 h 1715313"/>
                <a:gd name="connsiteX450" fmla="*/ 1003839 w 1706311"/>
                <a:gd name="connsiteY450" fmla="*/ 29854 h 1715313"/>
                <a:gd name="connsiteX451" fmla="*/ 927914 w 1706311"/>
                <a:gd name="connsiteY451" fmla="*/ 15481 h 1715313"/>
                <a:gd name="connsiteX452" fmla="*/ 880416 w 1706311"/>
                <a:gd name="connsiteY452" fmla="*/ 71177 h 1715313"/>
                <a:gd name="connsiteX453" fmla="*/ 850909 w 1706311"/>
                <a:gd name="connsiteY453" fmla="*/ 206283 h 1715313"/>
                <a:gd name="connsiteX454" fmla="*/ 847311 w 1706311"/>
                <a:gd name="connsiteY454" fmla="*/ 205924 h 1715313"/>
                <a:gd name="connsiteX455" fmla="*/ 864583 w 1706311"/>
                <a:gd name="connsiteY455" fmla="*/ 86269 h 1715313"/>
                <a:gd name="connsiteX456" fmla="*/ 865303 w 1706311"/>
                <a:gd name="connsiteY456" fmla="*/ 25183 h 1715313"/>
                <a:gd name="connsiteX457" fmla="*/ 932187 w 1706311"/>
                <a:gd name="connsiteY457" fmla="*/ 435 h 171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Lst>
              <a:rect l="l" t="t" r="r" b="b"/>
              <a:pathLst>
                <a:path w="1706311" h="1715313">
                  <a:moveTo>
                    <a:pt x="538106" y="1601464"/>
                  </a:moveTo>
                  <a:cubicBezTo>
                    <a:pt x="597700" y="1606504"/>
                    <a:pt x="659448" y="1623062"/>
                    <a:pt x="708272" y="1658698"/>
                  </a:cubicBezTo>
                  <a:cubicBezTo>
                    <a:pt x="710067" y="1660138"/>
                    <a:pt x="708631" y="1663017"/>
                    <a:pt x="706836" y="1661937"/>
                  </a:cubicBezTo>
                  <a:cubicBezTo>
                    <a:pt x="651909" y="1633141"/>
                    <a:pt x="599854" y="1610103"/>
                    <a:pt x="538106" y="1602544"/>
                  </a:cubicBezTo>
                  <a:cubicBezTo>
                    <a:pt x="537388" y="1602544"/>
                    <a:pt x="537747" y="1601464"/>
                    <a:pt x="538106" y="1601464"/>
                  </a:cubicBezTo>
                  <a:close/>
                  <a:moveTo>
                    <a:pt x="442349" y="1597427"/>
                  </a:moveTo>
                  <a:cubicBezTo>
                    <a:pt x="520413" y="1635846"/>
                    <a:pt x="599915" y="1656505"/>
                    <a:pt x="684814" y="1672815"/>
                  </a:cubicBezTo>
                  <a:cubicBezTo>
                    <a:pt x="686253" y="1673178"/>
                    <a:pt x="685893" y="1675715"/>
                    <a:pt x="684454" y="1675352"/>
                  </a:cubicBezTo>
                  <a:cubicBezTo>
                    <a:pt x="599196" y="1667741"/>
                    <a:pt x="517175" y="1637658"/>
                    <a:pt x="441270" y="1598877"/>
                  </a:cubicBezTo>
                  <a:cubicBezTo>
                    <a:pt x="440551" y="1598152"/>
                    <a:pt x="441270" y="1596702"/>
                    <a:pt x="442349" y="1597427"/>
                  </a:cubicBezTo>
                  <a:close/>
                  <a:moveTo>
                    <a:pt x="815201" y="1387510"/>
                  </a:moveTo>
                  <a:cubicBezTo>
                    <a:pt x="841327" y="1407539"/>
                    <a:pt x="852938" y="1438297"/>
                    <a:pt x="845681" y="1470486"/>
                  </a:cubicBezTo>
                  <a:cubicBezTo>
                    <a:pt x="845318" y="1471559"/>
                    <a:pt x="844230" y="1472632"/>
                    <a:pt x="843141" y="1472990"/>
                  </a:cubicBezTo>
                  <a:cubicBezTo>
                    <a:pt x="818467" y="1477282"/>
                    <a:pt x="781456" y="1468340"/>
                    <a:pt x="778916" y="1438297"/>
                  </a:cubicBezTo>
                  <a:cubicBezTo>
                    <a:pt x="777101" y="1417911"/>
                    <a:pt x="798510" y="1391802"/>
                    <a:pt x="819556" y="1404320"/>
                  </a:cubicBezTo>
                  <a:cubicBezTo>
                    <a:pt x="821370" y="1405750"/>
                    <a:pt x="820281" y="1408612"/>
                    <a:pt x="818467" y="1408254"/>
                  </a:cubicBezTo>
                  <a:cubicBezTo>
                    <a:pt x="801776" y="1405035"/>
                    <a:pt x="786173" y="1419699"/>
                    <a:pt x="786898" y="1436151"/>
                  </a:cubicBezTo>
                  <a:cubicBezTo>
                    <a:pt x="787261" y="1455465"/>
                    <a:pt x="809396" y="1465479"/>
                    <a:pt x="825724" y="1466910"/>
                  </a:cubicBezTo>
                  <a:cubicBezTo>
                    <a:pt x="835884" y="1467625"/>
                    <a:pt x="839513" y="1467625"/>
                    <a:pt x="840601" y="1456895"/>
                  </a:cubicBezTo>
                  <a:cubicBezTo>
                    <a:pt x="841327" y="1448311"/>
                    <a:pt x="840964" y="1440085"/>
                    <a:pt x="838787" y="1431502"/>
                  </a:cubicBezTo>
                  <a:cubicBezTo>
                    <a:pt x="835158" y="1414692"/>
                    <a:pt x="826813" y="1400028"/>
                    <a:pt x="814476" y="1388583"/>
                  </a:cubicBezTo>
                  <a:cubicBezTo>
                    <a:pt x="813750" y="1387868"/>
                    <a:pt x="814476" y="1387152"/>
                    <a:pt x="815201" y="1387510"/>
                  </a:cubicBezTo>
                  <a:close/>
                  <a:moveTo>
                    <a:pt x="439754" y="1283462"/>
                  </a:moveTo>
                  <a:cubicBezTo>
                    <a:pt x="441198" y="1282377"/>
                    <a:pt x="443365" y="1283824"/>
                    <a:pt x="442282" y="1285633"/>
                  </a:cubicBezTo>
                  <a:cubicBezTo>
                    <a:pt x="420979" y="1328328"/>
                    <a:pt x="383790" y="1366320"/>
                    <a:pt x="354906" y="1403588"/>
                  </a:cubicBezTo>
                  <a:cubicBezTo>
                    <a:pt x="350934" y="1409015"/>
                    <a:pt x="343713" y="1401779"/>
                    <a:pt x="347684" y="1396352"/>
                  </a:cubicBezTo>
                  <a:cubicBezTo>
                    <a:pt x="376569" y="1359445"/>
                    <a:pt x="404009" y="1314579"/>
                    <a:pt x="439754" y="1283462"/>
                  </a:cubicBezTo>
                  <a:close/>
                  <a:moveTo>
                    <a:pt x="261826" y="1139878"/>
                  </a:moveTo>
                  <a:lnTo>
                    <a:pt x="258554" y="1141811"/>
                  </a:lnTo>
                  <a:cubicBezTo>
                    <a:pt x="244242" y="1151943"/>
                    <a:pt x="231151" y="1162917"/>
                    <a:pt x="218761" y="1174693"/>
                  </a:cubicBezTo>
                  <a:lnTo>
                    <a:pt x="174089" y="1225665"/>
                  </a:lnTo>
                  <a:lnTo>
                    <a:pt x="179553" y="1229283"/>
                  </a:lnTo>
                  <a:cubicBezTo>
                    <a:pt x="193226" y="1238645"/>
                    <a:pt x="210497" y="1256288"/>
                    <a:pt x="229207" y="1249807"/>
                  </a:cubicBezTo>
                  <a:cubicBezTo>
                    <a:pt x="239281" y="1246206"/>
                    <a:pt x="259431" y="1223882"/>
                    <a:pt x="266987" y="1216680"/>
                  </a:cubicBezTo>
                  <a:cubicBezTo>
                    <a:pt x="298650" y="1188595"/>
                    <a:pt x="296491" y="1179593"/>
                    <a:pt x="269146" y="1148267"/>
                  </a:cubicBezTo>
                  <a:close/>
                  <a:moveTo>
                    <a:pt x="246196" y="1121965"/>
                  </a:moveTo>
                  <a:lnTo>
                    <a:pt x="179715" y="1179443"/>
                  </a:lnTo>
                  <a:lnTo>
                    <a:pt x="152211" y="1211180"/>
                  </a:lnTo>
                  <a:lnTo>
                    <a:pt x="164981" y="1219635"/>
                  </a:lnTo>
                  <a:lnTo>
                    <a:pt x="172135" y="1205813"/>
                  </a:lnTo>
                  <a:cubicBezTo>
                    <a:pt x="182710" y="1190799"/>
                    <a:pt x="195315" y="1176886"/>
                    <a:pt x="209220" y="1164296"/>
                  </a:cubicBezTo>
                  <a:lnTo>
                    <a:pt x="253938" y="1130838"/>
                  </a:lnTo>
                  <a:close/>
                  <a:moveTo>
                    <a:pt x="291715" y="1092552"/>
                  </a:moveTo>
                  <a:cubicBezTo>
                    <a:pt x="288473" y="1091743"/>
                    <a:pt x="270639" y="1103886"/>
                    <a:pt x="260253" y="1111071"/>
                  </a:cubicBezTo>
                  <a:lnTo>
                    <a:pt x="256056" y="1113954"/>
                  </a:lnTo>
                  <a:lnTo>
                    <a:pt x="264861" y="1125297"/>
                  </a:lnTo>
                  <a:lnTo>
                    <a:pt x="298876" y="1108168"/>
                  </a:lnTo>
                  <a:lnTo>
                    <a:pt x="298155" y="1098894"/>
                  </a:lnTo>
                  <a:cubicBezTo>
                    <a:pt x="298020" y="1096330"/>
                    <a:pt x="296939" y="1094351"/>
                    <a:pt x="291715" y="1092552"/>
                  </a:cubicBezTo>
                  <a:close/>
                  <a:moveTo>
                    <a:pt x="693885" y="1091189"/>
                  </a:moveTo>
                  <a:lnTo>
                    <a:pt x="663419" y="1207076"/>
                  </a:lnTo>
                  <a:cubicBezTo>
                    <a:pt x="660898" y="1215732"/>
                    <a:pt x="658378" y="1224027"/>
                    <a:pt x="655858" y="1232323"/>
                  </a:cubicBezTo>
                  <a:lnTo>
                    <a:pt x="678598" y="1259406"/>
                  </a:lnTo>
                  <a:lnTo>
                    <a:pt x="701402" y="1262815"/>
                  </a:lnTo>
                  <a:cubicBezTo>
                    <a:pt x="702126" y="1262815"/>
                    <a:pt x="702126" y="1264564"/>
                    <a:pt x="701040" y="1264564"/>
                  </a:cubicBezTo>
                  <a:lnTo>
                    <a:pt x="680155" y="1261261"/>
                  </a:lnTo>
                  <a:lnTo>
                    <a:pt x="688260" y="1270914"/>
                  </a:lnTo>
                  <a:cubicBezTo>
                    <a:pt x="713822" y="1278849"/>
                    <a:pt x="724622" y="1230880"/>
                    <a:pt x="729303" y="1216814"/>
                  </a:cubicBezTo>
                  <a:cubicBezTo>
                    <a:pt x="739023" y="1188321"/>
                    <a:pt x="747664" y="1159468"/>
                    <a:pt x="756304" y="1130614"/>
                  </a:cubicBezTo>
                  <a:lnTo>
                    <a:pt x="762604" y="1106987"/>
                  </a:lnTo>
                  <a:close/>
                  <a:moveTo>
                    <a:pt x="792469" y="1039716"/>
                  </a:moveTo>
                  <a:lnTo>
                    <a:pt x="784566" y="1072952"/>
                  </a:lnTo>
                  <a:lnTo>
                    <a:pt x="778957" y="1091153"/>
                  </a:lnTo>
                  <a:lnTo>
                    <a:pt x="836669" y="1096139"/>
                  </a:lnTo>
                  <a:lnTo>
                    <a:pt x="917767" y="1104548"/>
                  </a:lnTo>
                  <a:lnTo>
                    <a:pt x="913385" y="1078128"/>
                  </a:lnTo>
                  <a:lnTo>
                    <a:pt x="910416" y="1077662"/>
                  </a:lnTo>
                  <a:cubicBezTo>
                    <a:pt x="892771" y="1054067"/>
                    <a:pt x="834795" y="1049063"/>
                    <a:pt x="807788" y="1042985"/>
                  </a:cubicBezTo>
                  <a:close/>
                  <a:moveTo>
                    <a:pt x="710988" y="1023175"/>
                  </a:moveTo>
                  <a:lnTo>
                    <a:pt x="709501" y="1031791"/>
                  </a:lnTo>
                  <a:lnTo>
                    <a:pt x="696397" y="1081636"/>
                  </a:lnTo>
                  <a:lnTo>
                    <a:pt x="740117" y="1087798"/>
                  </a:lnTo>
                  <a:lnTo>
                    <a:pt x="767099" y="1090129"/>
                  </a:lnTo>
                  <a:lnTo>
                    <a:pt x="781183" y="1037308"/>
                  </a:lnTo>
                  <a:lnTo>
                    <a:pt x="730726" y="1026541"/>
                  </a:lnTo>
                  <a:close/>
                  <a:moveTo>
                    <a:pt x="944000" y="997201"/>
                  </a:moveTo>
                  <a:cubicBezTo>
                    <a:pt x="959675" y="1029272"/>
                    <a:pt x="958217" y="1074677"/>
                    <a:pt x="983370" y="1102784"/>
                  </a:cubicBezTo>
                  <a:cubicBezTo>
                    <a:pt x="986287" y="1106027"/>
                    <a:pt x="983735" y="1112153"/>
                    <a:pt x="978631" y="1110712"/>
                  </a:cubicBezTo>
                  <a:cubicBezTo>
                    <a:pt x="964050" y="1106748"/>
                    <a:pt x="958946" y="1081163"/>
                    <a:pt x="954572" y="1068911"/>
                  </a:cubicBezTo>
                  <a:cubicBezTo>
                    <a:pt x="946916" y="1047290"/>
                    <a:pt x="937438" y="1021345"/>
                    <a:pt x="939990" y="998282"/>
                  </a:cubicBezTo>
                  <a:cubicBezTo>
                    <a:pt x="939990" y="996480"/>
                    <a:pt x="942906" y="995039"/>
                    <a:pt x="944000" y="997201"/>
                  </a:cubicBezTo>
                  <a:close/>
                  <a:moveTo>
                    <a:pt x="730552" y="898202"/>
                  </a:moveTo>
                  <a:cubicBezTo>
                    <a:pt x="757826" y="906500"/>
                    <a:pt x="786535" y="911912"/>
                    <a:pt x="814885" y="915881"/>
                  </a:cubicBezTo>
                  <a:cubicBezTo>
                    <a:pt x="822779" y="916963"/>
                    <a:pt x="819550" y="929591"/>
                    <a:pt x="811655" y="928509"/>
                  </a:cubicBezTo>
                  <a:cubicBezTo>
                    <a:pt x="781152" y="925261"/>
                    <a:pt x="755672" y="915520"/>
                    <a:pt x="729835" y="899284"/>
                  </a:cubicBezTo>
                  <a:cubicBezTo>
                    <a:pt x="729476" y="898923"/>
                    <a:pt x="729835" y="898202"/>
                    <a:pt x="730552" y="898202"/>
                  </a:cubicBezTo>
                  <a:close/>
                  <a:moveTo>
                    <a:pt x="1141114" y="891322"/>
                  </a:moveTo>
                  <a:lnTo>
                    <a:pt x="1129633" y="899813"/>
                  </a:lnTo>
                  <a:lnTo>
                    <a:pt x="1122600" y="899592"/>
                  </a:lnTo>
                  <a:lnTo>
                    <a:pt x="1116342" y="904208"/>
                  </a:lnTo>
                  <a:cubicBezTo>
                    <a:pt x="1051583" y="937741"/>
                    <a:pt x="985745" y="970914"/>
                    <a:pt x="920986" y="1006250"/>
                  </a:cubicBezTo>
                  <a:lnTo>
                    <a:pt x="914226" y="1004234"/>
                  </a:lnTo>
                  <a:lnTo>
                    <a:pt x="918145" y="1014033"/>
                  </a:lnTo>
                  <a:cubicBezTo>
                    <a:pt x="923010" y="1037435"/>
                    <a:pt x="923551" y="1059667"/>
                    <a:pt x="926614" y="1081268"/>
                  </a:cubicBezTo>
                  <a:lnTo>
                    <a:pt x="932301" y="1106054"/>
                  </a:lnTo>
                  <a:lnTo>
                    <a:pt x="932680" y="1106094"/>
                  </a:lnTo>
                  <a:cubicBezTo>
                    <a:pt x="936466" y="1106811"/>
                    <a:pt x="937728" y="1109681"/>
                    <a:pt x="937233" y="1112461"/>
                  </a:cubicBezTo>
                  <a:lnTo>
                    <a:pt x="934775" y="1114851"/>
                  </a:lnTo>
                  <a:lnTo>
                    <a:pt x="950217" y="1144723"/>
                  </a:lnTo>
                  <a:lnTo>
                    <a:pt x="950017" y="1145551"/>
                  </a:lnTo>
                  <a:lnTo>
                    <a:pt x="967756" y="1129567"/>
                  </a:lnTo>
                  <a:cubicBezTo>
                    <a:pt x="1019024" y="1094682"/>
                    <a:pt x="1077172" y="1057768"/>
                    <a:pt x="1135825" y="1029626"/>
                  </a:cubicBezTo>
                  <a:lnTo>
                    <a:pt x="1186546" y="1008140"/>
                  </a:lnTo>
                  <a:lnTo>
                    <a:pt x="1173536" y="996751"/>
                  </a:lnTo>
                  <a:cubicBezTo>
                    <a:pt x="1169038" y="990450"/>
                    <a:pt x="1165259" y="983520"/>
                    <a:pt x="1162740" y="979739"/>
                  </a:cubicBezTo>
                  <a:cubicBezTo>
                    <a:pt x="1147266" y="956337"/>
                    <a:pt x="1133231" y="932576"/>
                    <a:pt x="1121356" y="907014"/>
                  </a:cubicBezTo>
                  <a:cubicBezTo>
                    <a:pt x="1119916" y="903773"/>
                    <a:pt x="1124595" y="900533"/>
                    <a:pt x="1126754" y="904134"/>
                  </a:cubicBezTo>
                  <a:cubicBezTo>
                    <a:pt x="1139349" y="925375"/>
                    <a:pt x="1151225" y="949137"/>
                    <a:pt x="1167059" y="968578"/>
                  </a:cubicBezTo>
                  <a:cubicBezTo>
                    <a:pt x="1175335" y="978299"/>
                    <a:pt x="1190090" y="996661"/>
                    <a:pt x="1204844" y="995580"/>
                  </a:cubicBezTo>
                  <a:lnTo>
                    <a:pt x="1209631" y="993283"/>
                  </a:lnTo>
                  <a:lnTo>
                    <a:pt x="1140492" y="894051"/>
                  </a:lnTo>
                  <a:close/>
                  <a:moveTo>
                    <a:pt x="1164250" y="874210"/>
                  </a:moveTo>
                  <a:lnTo>
                    <a:pt x="1141927" y="890720"/>
                  </a:lnTo>
                  <a:lnTo>
                    <a:pt x="1144454" y="890827"/>
                  </a:lnTo>
                  <a:lnTo>
                    <a:pt x="1217857" y="989334"/>
                  </a:lnTo>
                  <a:lnTo>
                    <a:pt x="1220408" y="988110"/>
                  </a:lnTo>
                  <a:lnTo>
                    <a:pt x="1227193" y="983517"/>
                  </a:lnTo>
                  <a:lnTo>
                    <a:pt x="1231901" y="969010"/>
                  </a:lnTo>
                  <a:cubicBezTo>
                    <a:pt x="1231918" y="963004"/>
                    <a:pt x="1230119" y="956130"/>
                    <a:pt x="1226072" y="948198"/>
                  </a:cubicBezTo>
                  <a:cubicBezTo>
                    <a:pt x="1216358" y="928366"/>
                    <a:pt x="1202327" y="901323"/>
                    <a:pt x="1186137" y="886539"/>
                  </a:cubicBezTo>
                  <a:cubicBezTo>
                    <a:pt x="1181415" y="882483"/>
                    <a:pt x="1176187" y="878528"/>
                    <a:pt x="1170719" y="875720"/>
                  </a:cubicBezTo>
                  <a:close/>
                  <a:moveTo>
                    <a:pt x="1277807" y="797835"/>
                  </a:moveTo>
                  <a:cubicBezTo>
                    <a:pt x="1269620" y="798826"/>
                    <a:pt x="1260443" y="805126"/>
                    <a:pt x="1246948" y="813047"/>
                  </a:cubicBezTo>
                  <a:lnTo>
                    <a:pt x="1183444" y="860014"/>
                  </a:lnTo>
                  <a:lnTo>
                    <a:pt x="1188133" y="863517"/>
                  </a:lnTo>
                  <a:cubicBezTo>
                    <a:pt x="1209694" y="884096"/>
                    <a:pt x="1229657" y="919881"/>
                    <a:pt x="1240640" y="947620"/>
                  </a:cubicBezTo>
                  <a:lnTo>
                    <a:pt x="1247023" y="971270"/>
                  </a:lnTo>
                  <a:lnTo>
                    <a:pt x="1304886" y="937976"/>
                  </a:lnTo>
                  <a:cubicBezTo>
                    <a:pt x="1313523" y="933296"/>
                    <a:pt x="1329717" y="927535"/>
                    <a:pt x="1335835" y="920695"/>
                  </a:cubicBezTo>
                  <a:cubicBezTo>
                    <a:pt x="1346631" y="908094"/>
                    <a:pt x="1345551" y="894413"/>
                    <a:pt x="1339073" y="877491"/>
                  </a:cubicBezTo>
                  <a:cubicBezTo>
                    <a:pt x="1331876" y="857330"/>
                    <a:pt x="1315682" y="831768"/>
                    <a:pt x="1302727" y="814487"/>
                  </a:cubicBezTo>
                  <a:cubicBezTo>
                    <a:pt x="1293191" y="801166"/>
                    <a:pt x="1285994" y="796845"/>
                    <a:pt x="1277807" y="797835"/>
                  </a:cubicBezTo>
                  <a:close/>
                  <a:moveTo>
                    <a:pt x="742602" y="686188"/>
                  </a:moveTo>
                  <a:cubicBezTo>
                    <a:pt x="767091" y="692940"/>
                    <a:pt x="791220" y="701115"/>
                    <a:pt x="816068" y="706091"/>
                  </a:cubicBezTo>
                  <a:cubicBezTo>
                    <a:pt x="840557" y="710711"/>
                    <a:pt x="867207" y="708934"/>
                    <a:pt x="891335" y="716042"/>
                  </a:cubicBezTo>
                  <a:cubicBezTo>
                    <a:pt x="893856" y="716397"/>
                    <a:pt x="894216" y="720307"/>
                    <a:pt x="891335" y="721018"/>
                  </a:cubicBezTo>
                  <a:cubicBezTo>
                    <a:pt x="845959" y="732746"/>
                    <a:pt x="780776" y="712488"/>
                    <a:pt x="741162" y="690097"/>
                  </a:cubicBezTo>
                  <a:cubicBezTo>
                    <a:pt x="739001" y="688675"/>
                    <a:pt x="740081" y="685477"/>
                    <a:pt x="742602" y="686188"/>
                  </a:cubicBezTo>
                  <a:close/>
                  <a:moveTo>
                    <a:pt x="771449" y="660006"/>
                  </a:moveTo>
                  <a:cubicBezTo>
                    <a:pt x="765569" y="660941"/>
                    <a:pt x="759245" y="663261"/>
                    <a:pt x="751953" y="667586"/>
                  </a:cubicBezTo>
                  <a:cubicBezTo>
                    <a:pt x="715943" y="688490"/>
                    <a:pt x="737549" y="672632"/>
                    <a:pt x="735028" y="696420"/>
                  </a:cubicBezTo>
                  <a:cubicBezTo>
                    <a:pt x="733588" y="706511"/>
                    <a:pt x="735028" y="716963"/>
                    <a:pt x="733948" y="727055"/>
                  </a:cubicBezTo>
                  <a:cubicBezTo>
                    <a:pt x="727466" y="777873"/>
                    <a:pt x="696858" y="835540"/>
                    <a:pt x="721705" y="885277"/>
                  </a:cubicBezTo>
                  <a:cubicBezTo>
                    <a:pt x="722785" y="887620"/>
                    <a:pt x="721885" y="890053"/>
                    <a:pt x="720219" y="891404"/>
                  </a:cubicBezTo>
                  <a:lnTo>
                    <a:pt x="717985" y="891272"/>
                  </a:lnTo>
                  <a:lnTo>
                    <a:pt x="715565" y="894186"/>
                  </a:lnTo>
                  <a:lnTo>
                    <a:pt x="709607" y="895587"/>
                  </a:lnTo>
                  <a:lnTo>
                    <a:pt x="717602" y="928730"/>
                  </a:lnTo>
                  <a:cubicBezTo>
                    <a:pt x="720100" y="945805"/>
                    <a:pt x="720167" y="962374"/>
                    <a:pt x="718564" y="979272"/>
                  </a:cubicBezTo>
                  <a:lnTo>
                    <a:pt x="713132" y="1010752"/>
                  </a:lnTo>
                  <a:lnTo>
                    <a:pt x="768176" y="1020821"/>
                  </a:lnTo>
                  <a:lnTo>
                    <a:pt x="784683" y="1024439"/>
                  </a:lnTo>
                  <a:lnTo>
                    <a:pt x="807788" y="939821"/>
                  </a:lnTo>
                  <a:cubicBezTo>
                    <a:pt x="808508" y="937296"/>
                    <a:pt x="810668" y="936485"/>
                    <a:pt x="812558" y="936980"/>
                  </a:cubicBezTo>
                  <a:lnTo>
                    <a:pt x="812561" y="936986"/>
                  </a:lnTo>
                  <a:lnTo>
                    <a:pt x="814250" y="929248"/>
                  </a:lnTo>
                  <a:cubicBezTo>
                    <a:pt x="855301" y="900775"/>
                    <a:pt x="874026" y="822204"/>
                    <a:pt x="892391" y="777873"/>
                  </a:cubicBezTo>
                  <a:cubicBezTo>
                    <a:pt x="905354" y="746878"/>
                    <a:pt x="938123" y="687409"/>
                    <a:pt x="883389" y="680561"/>
                  </a:cubicBezTo>
                  <a:cubicBezTo>
                    <a:pt x="864303" y="678038"/>
                    <a:pt x="845578" y="676236"/>
                    <a:pt x="826493" y="672272"/>
                  </a:cubicBezTo>
                  <a:cubicBezTo>
                    <a:pt x="802727" y="666865"/>
                    <a:pt x="789088" y="657202"/>
                    <a:pt x="771449" y="660006"/>
                  </a:cubicBezTo>
                  <a:close/>
                  <a:moveTo>
                    <a:pt x="1675035" y="616091"/>
                  </a:moveTo>
                  <a:lnTo>
                    <a:pt x="1674630" y="617926"/>
                  </a:lnTo>
                  <a:lnTo>
                    <a:pt x="1677791" y="619079"/>
                  </a:lnTo>
                  <a:cubicBezTo>
                    <a:pt x="1680271" y="624052"/>
                    <a:pt x="1680625" y="629026"/>
                    <a:pt x="1683813" y="633999"/>
                  </a:cubicBezTo>
                  <a:lnTo>
                    <a:pt x="1693510" y="639788"/>
                  </a:lnTo>
                  <a:lnTo>
                    <a:pt x="1693023" y="647143"/>
                  </a:lnTo>
                  <a:cubicBezTo>
                    <a:pt x="1695148" y="645722"/>
                    <a:pt x="1696919" y="644301"/>
                    <a:pt x="1698691" y="642880"/>
                  </a:cubicBezTo>
                  <a:lnTo>
                    <a:pt x="1693510" y="639788"/>
                  </a:lnTo>
                  <a:lnTo>
                    <a:pt x="1693908" y="633777"/>
                  </a:lnTo>
                  <a:cubicBezTo>
                    <a:pt x="1693023" y="629470"/>
                    <a:pt x="1690897" y="625473"/>
                    <a:pt x="1687355" y="622276"/>
                  </a:cubicBezTo>
                  <a:cubicBezTo>
                    <a:pt x="1683813" y="619079"/>
                    <a:pt x="1679916" y="617303"/>
                    <a:pt x="1675311" y="616237"/>
                  </a:cubicBezTo>
                  <a:close/>
                  <a:moveTo>
                    <a:pt x="801313" y="591315"/>
                  </a:moveTo>
                  <a:cubicBezTo>
                    <a:pt x="818470" y="600024"/>
                    <a:pt x="834556" y="607644"/>
                    <a:pt x="853143" y="610547"/>
                  </a:cubicBezTo>
                  <a:cubicBezTo>
                    <a:pt x="869943" y="613087"/>
                    <a:pt x="887101" y="606555"/>
                    <a:pt x="902829" y="610910"/>
                  </a:cubicBezTo>
                  <a:cubicBezTo>
                    <a:pt x="904616" y="611635"/>
                    <a:pt x="905331" y="613812"/>
                    <a:pt x="904258" y="615627"/>
                  </a:cubicBezTo>
                  <a:cubicBezTo>
                    <a:pt x="892463" y="627964"/>
                    <a:pt x="868871" y="625424"/>
                    <a:pt x="853500" y="623247"/>
                  </a:cubicBezTo>
                  <a:cubicBezTo>
                    <a:pt x="832768" y="619981"/>
                    <a:pt x="813109" y="610547"/>
                    <a:pt x="799168" y="594218"/>
                  </a:cubicBezTo>
                  <a:cubicBezTo>
                    <a:pt x="797738" y="592767"/>
                    <a:pt x="799526" y="590227"/>
                    <a:pt x="801313" y="591315"/>
                  </a:cubicBezTo>
                  <a:close/>
                  <a:moveTo>
                    <a:pt x="806255" y="572764"/>
                  </a:moveTo>
                  <a:cubicBezTo>
                    <a:pt x="862226" y="581750"/>
                    <a:pt x="913864" y="583187"/>
                    <a:pt x="970197" y="574920"/>
                  </a:cubicBezTo>
                  <a:cubicBezTo>
                    <a:pt x="971641" y="574920"/>
                    <a:pt x="972002" y="577436"/>
                    <a:pt x="970919" y="577796"/>
                  </a:cubicBezTo>
                  <a:cubicBezTo>
                    <a:pt x="917114" y="591454"/>
                    <a:pt x="858254" y="591095"/>
                    <a:pt x="805533" y="575280"/>
                  </a:cubicBezTo>
                  <a:cubicBezTo>
                    <a:pt x="804088" y="574920"/>
                    <a:pt x="804810" y="572764"/>
                    <a:pt x="806255" y="572764"/>
                  </a:cubicBezTo>
                  <a:close/>
                  <a:moveTo>
                    <a:pt x="983764" y="363413"/>
                  </a:moveTo>
                  <a:cubicBezTo>
                    <a:pt x="984847" y="361627"/>
                    <a:pt x="987012" y="362698"/>
                    <a:pt x="987372" y="364484"/>
                  </a:cubicBezTo>
                  <a:cubicBezTo>
                    <a:pt x="988094" y="385558"/>
                    <a:pt x="993506" y="406275"/>
                    <a:pt x="1012989" y="418419"/>
                  </a:cubicBezTo>
                  <a:cubicBezTo>
                    <a:pt x="1015154" y="419491"/>
                    <a:pt x="1017680" y="421634"/>
                    <a:pt x="1019844" y="420919"/>
                  </a:cubicBezTo>
                  <a:cubicBezTo>
                    <a:pt x="1023452" y="420205"/>
                    <a:pt x="1023091" y="416276"/>
                    <a:pt x="1023091" y="413061"/>
                  </a:cubicBezTo>
                  <a:cubicBezTo>
                    <a:pt x="1023452" y="407704"/>
                    <a:pt x="1022731" y="402703"/>
                    <a:pt x="1021287" y="397345"/>
                  </a:cubicBezTo>
                  <a:cubicBezTo>
                    <a:pt x="1018040" y="386630"/>
                    <a:pt x="1012268" y="377343"/>
                    <a:pt x="1003608" y="370199"/>
                  </a:cubicBezTo>
                  <a:cubicBezTo>
                    <a:pt x="1001804" y="368770"/>
                    <a:pt x="1003969" y="366270"/>
                    <a:pt x="1005773" y="367342"/>
                  </a:cubicBezTo>
                  <a:cubicBezTo>
                    <a:pt x="1018762" y="375914"/>
                    <a:pt x="1027782" y="387701"/>
                    <a:pt x="1030668" y="403417"/>
                  </a:cubicBezTo>
                  <a:cubicBezTo>
                    <a:pt x="1032111" y="411633"/>
                    <a:pt x="1033915" y="432707"/>
                    <a:pt x="1019844" y="430921"/>
                  </a:cubicBezTo>
                  <a:cubicBezTo>
                    <a:pt x="1006495" y="429135"/>
                    <a:pt x="993506" y="414133"/>
                    <a:pt x="987733" y="403060"/>
                  </a:cubicBezTo>
                  <a:cubicBezTo>
                    <a:pt x="981239" y="390559"/>
                    <a:pt x="978713" y="376629"/>
                    <a:pt x="983764" y="363413"/>
                  </a:cubicBezTo>
                  <a:close/>
                  <a:moveTo>
                    <a:pt x="835502" y="230668"/>
                  </a:moveTo>
                  <a:lnTo>
                    <a:pt x="767430" y="269167"/>
                  </a:lnTo>
                  <a:cubicBezTo>
                    <a:pt x="694122" y="328598"/>
                    <a:pt x="654256" y="423161"/>
                    <a:pt x="723870" y="511032"/>
                  </a:cubicBezTo>
                  <a:cubicBezTo>
                    <a:pt x="742128" y="533744"/>
                    <a:pt x="808039" y="595648"/>
                    <a:pt x="777956" y="628640"/>
                  </a:cubicBezTo>
                  <a:lnTo>
                    <a:pt x="759754" y="640185"/>
                  </a:lnTo>
                  <a:lnTo>
                    <a:pt x="791558" y="649504"/>
                  </a:lnTo>
                  <a:cubicBezTo>
                    <a:pt x="804347" y="654048"/>
                    <a:pt x="817401" y="658756"/>
                    <a:pt x="829374" y="661099"/>
                  </a:cubicBezTo>
                  <a:cubicBezTo>
                    <a:pt x="841257" y="663351"/>
                    <a:pt x="855121" y="664320"/>
                    <a:pt x="868748" y="665610"/>
                  </a:cubicBezTo>
                  <a:lnTo>
                    <a:pt x="892244" y="669594"/>
                  </a:lnTo>
                  <a:lnTo>
                    <a:pt x="884515" y="659131"/>
                  </a:lnTo>
                  <a:cubicBezTo>
                    <a:pt x="872299" y="620914"/>
                    <a:pt x="971793" y="594904"/>
                    <a:pt x="988768" y="585446"/>
                  </a:cubicBezTo>
                  <a:cubicBezTo>
                    <a:pt x="1046250" y="553378"/>
                    <a:pt x="1073195" y="492485"/>
                    <a:pt x="1068884" y="427629"/>
                  </a:cubicBezTo>
                  <a:cubicBezTo>
                    <a:pt x="1066908" y="396462"/>
                    <a:pt x="1057208" y="369078"/>
                    <a:pt x="1045038" y="342595"/>
                  </a:cubicBezTo>
                  <a:lnTo>
                    <a:pt x="1007349" y="264976"/>
                  </a:lnTo>
                  <a:lnTo>
                    <a:pt x="985778" y="272234"/>
                  </a:lnTo>
                  <a:cubicBezTo>
                    <a:pt x="961092" y="274973"/>
                    <a:pt x="930429" y="265690"/>
                    <a:pt x="909896" y="263018"/>
                  </a:cubicBezTo>
                  <a:cubicBezTo>
                    <a:pt x="896028" y="261416"/>
                    <a:pt x="880809" y="260080"/>
                    <a:pt x="867301" y="255717"/>
                  </a:cubicBezTo>
                  <a:close/>
                  <a:moveTo>
                    <a:pt x="932829" y="216492"/>
                  </a:moveTo>
                  <a:cubicBezTo>
                    <a:pt x="957950" y="219852"/>
                    <a:pt x="982393" y="227570"/>
                    <a:pt x="1001876" y="240102"/>
                  </a:cubicBezTo>
                  <a:cubicBezTo>
                    <a:pt x="1006927" y="243371"/>
                    <a:pt x="1004041" y="251726"/>
                    <a:pt x="997908" y="250273"/>
                  </a:cubicBezTo>
                  <a:cubicBezTo>
                    <a:pt x="976621" y="244098"/>
                    <a:pt x="956777" y="234653"/>
                    <a:pt x="935129" y="229931"/>
                  </a:cubicBezTo>
                  <a:cubicBezTo>
                    <a:pt x="910235" y="224846"/>
                    <a:pt x="885340" y="224846"/>
                    <a:pt x="860084" y="224119"/>
                  </a:cubicBezTo>
                  <a:cubicBezTo>
                    <a:pt x="857559" y="224119"/>
                    <a:pt x="856476" y="219761"/>
                    <a:pt x="859723" y="219034"/>
                  </a:cubicBezTo>
                  <a:cubicBezTo>
                    <a:pt x="881912" y="214131"/>
                    <a:pt x="907709" y="213132"/>
                    <a:pt x="932829" y="216492"/>
                  </a:cubicBezTo>
                  <a:close/>
                  <a:moveTo>
                    <a:pt x="900269" y="58776"/>
                  </a:moveTo>
                  <a:cubicBezTo>
                    <a:pt x="927242" y="70741"/>
                    <a:pt x="956732" y="76905"/>
                    <a:pt x="985143" y="85607"/>
                  </a:cubicBezTo>
                  <a:cubicBezTo>
                    <a:pt x="1009599" y="93221"/>
                    <a:pt x="1025783" y="95034"/>
                    <a:pt x="1051317" y="91771"/>
                  </a:cubicBezTo>
                  <a:cubicBezTo>
                    <a:pt x="1053834" y="91771"/>
                    <a:pt x="1054554" y="94672"/>
                    <a:pt x="1053834" y="96122"/>
                  </a:cubicBezTo>
                  <a:cubicBezTo>
                    <a:pt x="1044484" y="116789"/>
                    <a:pt x="1016432" y="108450"/>
                    <a:pt x="999169" y="103374"/>
                  </a:cubicBezTo>
                  <a:cubicBezTo>
                    <a:pt x="967521" y="93947"/>
                    <a:pt x="921487" y="86695"/>
                    <a:pt x="898471" y="60952"/>
                  </a:cubicBezTo>
                  <a:cubicBezTo>
                    <a:pt x="897751" y="59864"/>
                    <a:pt x="898830" y="58414"/>
                    <a:pt x="900269" y="58776"/>
                  </a:cubicBezTo>
                  <a:close/>
                  <a:moveTo>
                    <a:pt x="932187" y="435"/>
                  </a:moveTo>
                  <a:cubicBezTo>
                    <a:pt x="959939" y="2456"/>
                    <a:pt x="989085" y="10990"/>
                    <a:pt x="1007437" y="14763"/>
                  </a:cubicBezTo>
                  <a:cubicBezTo>
                    <a:pt x="1045939" y="22668"/>
                    <a:pt x="1116466" y="34526"/>
                    <a:pt x="1110349" y="89862"/>
                  </a:cubicBezTo>
                  <a:cubicBezTo>
                    <a:pt x="1108190" y="108906"/>
                    <a:pt x="1098475" y="111062"/>
                    <a:pt x="1086960" y="122560"/>
                  </a:cubicBezTo>
                  <a:cubicBezTo>
                    <a:pt x="1067169" y="142323"/>
                    <a:pt x="1054575" y="166219"/>
                    <a:pt x="1045444" y="191865"/>
                  </a:cubicBezTo>
                  <a:lnTo>
                    <a:pt x="1025338" y="269260"/>
                  </a:lnTo>
                  <a:lnTo>
                    <a:pt x="1048883" y="305398"/>
                  </a:lnTo>
                  <a:cubicBezTo>
                    <a:pt x="1077394" y="360475"/>
                    <a:pt x="1091608" y="427358"/>
                    <a:pt x="1078944" y="484918"/>
                  </a:cubicBezTo>
                  <a:cubicBezTo>
                    <a:pt x="1071399" y="518788"/>
                    <a:pt x="1055232" y="549775"/>
                    <a:pt x="1029006" y="572474"/>
                  </a:cubicBezTo>
                  <a:cubicBezTo>
                    <a:pt x="1014635" y="585085"/>
                    <a:pt x="998109" y="593733"/>
                    <a:pt x="980864" y="601660"/>
                  </a:cubicBezTo>
                  <a:cubicBezTo>
                    <a:pt x="965147" y="608280"/>
                    <a:pt x="893041" y="625384"/>
                    <a:pt x="896199" y="657557"/>
                  </a:cubicBezTo>
                  <a:lnTo>
                    <a:pt x="902108" y="671267"/>
                  </a:lnTo>
                  <a:lnTo>
                    <a:pt x="906705" y="672046"/>
                  </a:lnTo>
                  <a:cubicBezTo>
                    <a:pt x="928581" y="679120"/>
                    <a:pt x="940644" y="693897"/>
                    <a:pt x="925160" y="729217"/>
                  </a:cubicBezTo>
                  <a:cubicBezTo>
                    <a:pt x="903914" y="777513"/>
                    <a:pt x="883028" y="825809"/>
                    <a:pt x="863223" y="874825"/>
                  </a:cubicBezTo>
                  <a:cubicBezTo>
                    <a:pt x="852780" y="900775"/>
                    <a:pt x="844858" y="924562"/>
                    <a:pt x="820732" y="940781"/>
                  </a:cubicBezTo>
                  <a:lnTo>
                    <a:pt x="813794" y="938944"/>
                  </a:lnTo>
                  <a:lnTo>
                    <a:pt x="815708" y="941985"/>
                  </a:lnTo>
                  <a:lnTo>
                    <a:pt x="795536" y="1026817"/>
                  </a:lnTo>
                  <a:lnTo>
                    <a:pt x="879087" y="1045130"/>
                  </a:lnTo>
                  <a:cubicBezTo>
                    <a:pt x="889170" y="1047633"/>
                    <a:pt x="897092" y="1049778"/>
                    <a:pt x="904069" y="1053308"/>
                  </a:cubicBezTo>
                  <a:lnTo>
                    <a:pt x="910159" y="1058508"/>
                  </a:lnTo>
                  <a:lnTo>
                    <a:pt x="905488" y="1016239"/>
                  </a:lnTo>
                  <a:cubicBezTo>
                    <a:pt x="902560" y="1002963"/>
                    <a:pt x="897245" y="990452"/>
                    <a:pt x="886434" y="978031"/>
                  </a:cubicBezTo>
                  <a:cubicBezTo>
                    <a:pt x="871660" y="961110"/>
                    <a:pt x="854363" y="946349"/>
                    <a:pt x="839949" y="928707"/>
                  </a:cubicBezTo>
                  <a:cubicBezTo>
                    <a:pt x="837426" y="925107"/>
                    <a:pt x="841390" y="920427"/>
                    <a:pt x="844994" y="923307"/>
                  </a:cubicBezTo>
                  <a:cubicBezTo>
                    <a:pt x="866074" y="940858"/>
                    <a:pt x="892425" y="962055"/>
                    <a:pt x="907475" y="987352"/>
                  </a:cubicBezTo>
                  <a:lnTo>
                    <a:pt x="912336" y="999506"/>
                  </a:lnTo>
                  <a:lnTo>
                    <a:pt x="913791" y="993991"/>
                  </a:lnTo>
                  <a:cubicBezTo>
                    <a:pt x="956963" y="970914"/>
                    <a:pt x="1000136" y="948198"/>
                    <a:pt x="1043308" y="925121"/>
                  </a:cubicBezTo>
                  <a:cubicBezTo>
                    <a:pt x="1059498" y="916107"/>
                    <a:pt x="1077127" y="908174"/>
                    <a:pt x="1093676" y="898799"/>
                  </a:cubicBezTo>
                  <a:cubicBezTo>
                    <a:pt x="1107707" y="890506"/>
                    <a:pt x="1119939" y="882934"/>
                    <a:pt x="1130373" y="868871"/>
                  </a:cubicBezTo>
                  <a:cubicBezTo>
                    <a:pt x="1133251" y="864544"/>
                    <a:pt x="1133970" y="858054"/>
                    <a:pt x="1137928" y="854448"/>
                  </a:cubicBezTo>
                  <a:cubicBezTo>
                    <a:pt x="1143504" y="849400"/>
                    <a:pt x="1149424" y="847085"/>
                    <a:pt x="1155514" y="846959"/>
                  </a:cubicBezTo>
                  <a:cubicBezTo>
                    <a:pt x="1160843" y="846850"/>
                    <a:pt x="1166302" y="848417"/>
                    <a:pt x="1171777" y="851298"/>
                  </a:cubicBezTo>
                  <a:lnTo>
                    <a:pt x="1173560" y="852630"/>
                  </a:lnTo>
                  <a:lnTo>
                    <a:pt x="1202730" y="831093"/>
                  </a:lnTo>
                  <a:cubicBezTo>
                    <a:pt x="1230755" y="812597"/>
                    <a:pt x="1259544" y="795225"/>
                    <a:pt x="1288693" y="777764"/>
                  </a:cubicBezTo>
                  <a:cubicBezTo>
                    <a:pt x="1291571" y="775964"/>
                    <a:pt x="1295890" y="777044"/>
                    <a:pt x="1297329" y="779924"/>
                  </a:cubicBezTo>
                  <a:lnTo>
                    <a:pt x="1337605" y="856354"/>
                  </a:lnTo>
                  <a:lnTo>
                    <a:pt x="1416879" y="798917"/>
                  </a:lnTo>
                  <a:cubicBezTo>
                    <a:pt x="1460446" y="770298"/>
                    <a:pt x="1506287" y="744002"/>
                    <a:pt x="1552658" y="719272"/>
                  </a:cubicBezTo>
                  <a:lnTo>
                    <a:pt x="1690288" y="649696"/>
                  </a:lnTo>
                  <a:lnTo>
                    <a:pt x="1674957" y="641104"/>
                  </a:lnTo>
                  <a:cubicBezTo>
                    <a:pt x="1672832" y="637907"/>
                    <a:pt x="1671061" y="633733"/>
                    <a:pt x="1670573" y="629514"/>
                  </a:cubicBezTo>
                  <a:lnTo>
                    <a:pt x="1673637" y="618575"/>
                  </a:lnTo>
                  <a:lnTo>
                    <a:pt x="1501289" y="721857"/>
                  </a:lnTo>
                  <a:cubicBezTo>
                    <a:pt x="1443303" y="756300"/>
                    <a:pt x="1384776" y="789618"/>
                    <a:pt x="1324716" y="818973"/>
                  </a:cubicBezTo>
                  <a:cubicBezTo>
                    <a:pt x="1322191" y="820054"/>
                    <a:pt x="1320026" y="816812"/>
                    <a:pt x="1322191" y="815371"/>
                  </a:cubicBezTo>
                  <a:cubicBezTo>
                    <a:pt x="1377381" y="777552"/>
                    <a:pt x="1435277" y="742973"/>
                    <a:pt x="1493804" y="709386"/>
                  </a:cubicBezTo>
                  <a:lnTo>
                    <a:pt x="1667681" y="610213"/>
                  </a:lnTo>
                  <a:lnTo>
                    <a:pt x="1667518" y="608421"/>
                  </a:lnTo>
                  <a:cubicBezTo>
                    <a:pt x="1669644" y="607000"/>
                    <a:pt x="1670352" y="605224"/>
                    <a:pt x="1673186" y="604869"/>
                  </a:cubicBezTo>
                  <a:cubicBezTo>
                    <a:pt x="1676020" y="604514"/>
                    <a:pt x="1679916" y="605224"/>
                    <a:pt x="1682396" y="606290"/>
                  </a:cubicBezTo>
                  <a:cubicBezTo>
                    <a:pt x="1688064" y="608066"/>
                    <a:pt x="1693023" y="610908"/>
                    <a:pt x="1697274" y="615526"/>
                  </a:cubicBezTo>
                  <a:cubicBezTo>
                    <a:pt x="1705775" y="624407"/>
                    <a:pt x="1708609" y="637907"/>
                    <a:pt x="1704358" y="649985"/>
                  </a:cubicBezTo>
                  <a:cubicBezTo>
                    <a:pt x="1703650" y="652117"/>
                    <a:pt x="1701524" y="654959"/>
                    <a:pt x="1699045" y="654603"/>
                  </a:cubicBezTo>
                  <a:lnTo>
                    <a:pt x="1698564" y="654334"/>
                  </a:lnTo>
                  <a:lnTo>
                    <a:pt x="1697373" y="658718"/>
                  </a:lnTo>
                  <a:cubicBezTo>
                    <a:pt x="1635914" y="690681"/>
                    <a:pt x="1574815" y="723004"/>
                    <a:pt x="1514794" y="757481"/>
                  </a:cubicBezTo>
                  <a:cubicBezTo>
                    <a:pt x="1484604" y="774361"/>
                    <a:pt x="1455223" y="792856"/>
                    <a:pt x="1425752" y="811128"/>
                  </a:cubicBezTo>
                  <a:lnTo>
                    <a:pt x="1340117" y="861123"/>
                  </a:lnTo>
                  <a:lnTo>
                    <a:pt x="1342672" y="865971"/>
                  </a:lnTo>
                  <a:cubicBezTo>
                    <a:pt x="1348430" y="877131"/>
                    <a:pt x="1365703" y="895133"/>
                    <a:pt x="1363184" y="908814"/>
                  </a:cubicBezTo>
                  <a:cubicBezTo>
                    <a:pt x="1359226" y="934376"/>
                    <a:pt x="1316042" y="946617"/>
                    <a:pt x="1295890" y="957778"/>
                  </a:cubicBezTo>
                  <a:cubicBezTo>
                    <a:pt x="1282395" y="965338"/>
                    <a:pt x="1268360" y="974609"/>
                    <a:pt x="1254056" y="983295"/>
                  </a:cubicBezTo>
                  <a:lnTo>
                    <a:pt x="1247250" y="986741"/>
                  </a:lnTo>
                  <a:lnTo>
                    <a:pt x="1242599" y="1000340"/>
                  </a:lnTo>
                  <a:cubicBezTo>
                    <a:pt x="1229579" y="1014994"/>
                    <a:pt x="1200978" y="1015806"/>
                    <a:pt x="1182899" y="1023919"/>
                  </a:cubicBezTo>
                  <a:cubicBezTo>
                    <a:pt x="1126415" y="1050241"/>
                    <a:pt x="1071011" y="1080529"/>
                    <a:pt x="1017045" y="1111899"/>
                  </a:cubicBezTo>
                  <a:cubicBezTo>
                    <a:pt x="990782" y="1127043"/>
                    <a:pt x="963799" y="1142187"/>
                    <a:pt x="942213" y="1163822"/>
                  </a:cubicBezTo>
                  <a:cubicBezTo>
                    <a:pt x="922785" y="1182572"/>
                    <a:pt x="910193" y="1206730"/>
                    <a:pt x="891845" y="1226202"/>
                  </a:cubicBezTo>
                  <a:cubicBezTo>
                    <a:pt x="876375" y="1242788"/>
                    <a:pt x="857127" y="1255498"/>
                    <a:pt x="836350" y="1265189"/>
                  </a:cubicBezTo>
                  <a:lnTo>
                    <a:pt x="790077" y="1280121"/>
                  </a:lnTo>
                  <a:lnTo>
                    <a:pt x="836648" y="1319527"/>
                  </a:lnTo>
                  <a:cubicBezTo>
                    <a:pt x="854384" y="1334571"/>
                    <a:pt x="870771" y="1350966"/>
                    <a:pt x="883375" y="1374028"/>
                  </a:cubicBezTo>
                  <a:cubicBezTo>
                    <a:pt x="902822" y="1409341"/>
                    <a:pt x="912906" y="1450060"/>
                    <a:pt x="911465" y="1490417"/>
                  </a:cubicBezTo>
                  <a:cubicBezTo>
                    <a:pt x="908224" y="1576538"/>
                    <a:pt x="854565" y="1666983"/>
                    <a:pt x="774255" y="1701935"/>
                  </a:cubicBezTo>
                  <a:cubicBezTo>
                    <a:pt x="728878" y="1721754"/>
                    <a:pt x="679540" y="1715628"/>
                    <a:pt x="631643" y="1708421"/>
                  </a:cubicBezTo>
                  <a:cubicBezTo>
                    <a:pt x="572221" y="1700134"/>
                    <a:pt x="509558" y="1690405"/>
                    <a:pt x="453377" y="1668064"/>
                  </a:cubicBezTo>
                  <a:cubicBezTo>
                    <a:pt x="372348" y="1635994"/>
                    <a:pt x="326251" y="1564647"/>
                    <a:pt x="333093" y="1476725"/>
                  </a:cubicBezTo>
                  <a:cubicBezTo>
                    <a:pt x="333453" y="1473121"/>
                    <a:pt x="338855" y="1472761"/>
                    <a:pt x="339215" y="1476725"/>
                  </a:cubicBezTo>
                  <a:cubicBezTo>
                    <a:pt x="344257" y="1525370"/>
                    <a:pt x="349659" y="1572214"/>
                    <a:pt x="384592" y="1609329"/>
                  </a:cubicBezTo>
                  <a:cubicBezTo>
                    <a:pt x="414123" y="1641038"/>
                    <a:pt x="456258" y="1657254"/>
                    <a:pt x="496953" y="1668064"/>
                  </a:cubicBezTo>
                  <a:cubicBezTo>
                    <a:pt x="575822" y="1688963"/>
                    <a:pt x="690344" y="1719232"/>
                    <a:pt x="767772" y="1684279"/>
                  </a:cubicBezTo>
                  <a:cubicBezTo>
                    <a:pt x="857086" y="1644281"/>
                    <a:pt x="913266" y="1536541"/>
                    <a:pt x="893099" y="1440691"/>
                  </a:cubicBezTo>
                  <a:cubicBezTo>
                    <a:pt x="885176" y="1403576"/>
                    <a:pt x="867169" y="1368623"/>
                    <a:pt x="840880" y="1341598"/>
                  </a:cubicBezTo>
                  <a:cubicBezTo>
                    <a:pt x="830076" y="1330247"/>
                    <a:pt x="817021" y="1321779"/>
                    <a:pt x="804596" y="1312771"/>
                  </a:cubicBezTo>
                  <a:lnTo>
                    <a:pt x="783036" y="1291497"/>
                  </a:lnTo>
                  <a:lnTo>
                    <a:pt x="767096" y="1309453"/>
                  </a:lnTo>
                  <a:cubicBezTo>
                    <a:pt x="740424" y="1322768"/>
                    <a:pt x="698034" y="1311506"/>
                    <a:pt x="673695" y="1308792"/>
                  </a:cubicBezTo>
                  <a:cubicBezTo>
                    <a:pt x="638809" y="1304721"/>
                    <a:pt x="594797" y="1298207"/>
                    <a:pt x="570407" y="1272154"/>
                  </a:cubicBezTo>
                  <a:lnTo>
                    <a:pt x="554999" y="1241675"/>
                  </a:lnTo>
                  <a:lnTo>
                    <a:pt x="552554" y="1250503"/>
                  </a:lnTo>
                  <a:cubicBezTo>
                    <a:pt x="514725" y="1267053"/>
                    <a:pt x="471132" y="1283604"/>
                    <a:pt x="430421" y="1267773"/>
                  </a:cubicBezTo>
                  <a:cubicBezTo>
                    <a:pt x="389350" y="1251582"/>
                    <a:pt x="349719" y="1203729"/>
                    <a:pt x="325581" y="1168109"/>
                  </a:cubicBezTo>
                  <a:cubicBezTo>
                    <a:pt x="318916" y="1158395"/>
                    <a:pt x="314232" y="1148950"/>
                    <a:pt x="310224" y="1139236"/>
                  </a:cubicBezTo>
                  <a:lnTo>
                    <a:pt x="301726" y="1116311"/>
                  </a:lnTo>
                  <a:lnTo>
                    <a:pt x="271668" y="1134065"/>
                  </a:lnTo>
                  <a:lnTo>
                    <a:pt x="309804" y="1183194"/>
                  </a:lnTo>
                  <a:cubicBezTo>
                    <a:pt x="311243" y="1184634"/>
                    <a:pt x="311603" y="1186794"/>
                    <a:pt x="309804" y="1188595"/>
                  </a:cubicBezTo>
                  <a:cubicBezTo>
                    <a:pt x="282099" y="1215960"/>
                    <a:pt x="254393" y="1242966"/>
                    <a:pt x="225609" y="1269611"/>
                  </a:cubicBezTo>
                  <a:cubicBezTo>
                    <a:pt x="223810" y="1271411"/>
                    <a:pt x="220571" y="1272492"/>
                    <a:pt x="218053" y="1270691"/>
                  </a:cubicBezTo>
                  <a:lnTo>
                    <a:pt x="166333" y="1234514"/>
                  </a:lnTo>
                  <a:lnTo>
                    <a:pt x="148672" y="1254665"/>
                  </a:lnTo>
                  <a:cubicBezTo>
                    <a:pt x="148310" y="1255027"/>
                    <a:pt x="146863" y="1254665"/>
                    <a:pt x="147225" y="1253942"/>
                  </a:cubicBezTo>
                  <a:lnTo>
                    <a:pt x="159686" y="1229865"/>
                  </a:lnTo>
                  <a:lnTo>
                    <a:pt x="144950" y="1219558"/>
                  </a:lnTo>
                  <a:lnTo>
                    <a:pt x="119344" y="1249105"/>
                  </a:lnTo>
                  <a:lnTo>
                    <a:pt x="122687" y="1246942"/>
                  </a:lnTo>
                  <a:cubicBezTo>
                    <a:pt x="238468" y="1274245"/>
                    <a:pt x="313130" y="1353280"/>
                    <a:pt x="348838" y="1463570"/>
                  </a:cubicBezTo>
                  <a:lnTo>
                    <a:pt x="348290" y="1463505"/>
                  </a:lnTo>
                  <a:lnTo>
                    <a:pt x="347035" y="1459978"/>
                  </a:lnTo>
                  <a:cubicBezTo>
                    <a:pt x="346314" y="1459259"/>
                    <a:pt x="345592" y="1458541"/>
                    <a:pt x="344871" y="1457822"/>
                  </a:cubicBezTo>
                  <a:cubicBezTo>
                    <a:pt x="341985" y="1454948"/>
                    <a:pt x="337657" y="1456385"/>
                    <a:pt x="335493" y="1459259"/>
                  </a:cubicBezTo>
                  <a:cubicBezTo>
                    <a:pt x="334772" y="1459978"/>
                    <a:pt x="334050" y="1461055"/>
                    <a:pt x="333689" y="1461774"/>
                  </a:cubicBezTo>
                  <a:lnTo>
                    <a:pt x="348290" y="1463505"/>
                  </a:lnTo>
                  <a:lnTo>
                    <a:pt x="349464" y="1466803"/>
                  </a:lnTo>
                  <a:cubicBezTo>
                    <a:pt x="348162" y="1473337"/>
                    <a:pt x="337477" y="1477851"/>
                    <a:pt x="333689" y="1470037"/>
                  </a:cubicBezTo>
                  <a:cubicBezTo>
                    <a:pt x="314212" y="1427645"/>
                    <a:pt x="298703" y="1383816"/>
                    <a:pt x="268405" y="1347532"/>
                  </a:cubicBezTo>
                  <a:cubicBezTo>
                    <a:pt x="232336" y="1304062"/>
                    <a:pt x="173183" y="1275322"/>
                    <a:pt x="120523" y="1255923"/>
                  </a:cubicBezTo>
                  <a:lnTo>
                    <a:pt x="117745" y="1250950"/>
                  </a:lnTo>
                  <a:lnTo>
                    <a:pt x="116261" y="1252662"/>
                  </a:lnTo>
                  <a:cubicBezTo>
                    <a:pt x="114820" y="1254460"/>
                    <a:pt x="111938" y="1251942"/>
                    <a:pt x="113019" y="1249783"/>
                  </a:cubicBezTo>
                  <a:lnTo>
                    <a:pt x="136565" y="1213693"/>
                  </a:lnTo>
                  <a:lnTo>
                    <a:pt x="12492" y="1126906"/>
                  </a:lnTo>
                  <a:lnTo>
                    <a:pt x="17074" y="1121707"/>
                  </a:lnTo>
                  <a:lnTo>
                    <a:pt x="142430" y="1204704"/>
                  </a:lnTo>
                  <a:lnTo>
                    <a:pt x="147915" y="1196297"/>
                  </a:lnTo>
                  <a:cubicBezTo>
                    <a:pt x="161509" y="1179623"/>
                    <a:pt x="176855" y="1164107"/>
                    <a:pt x="193315" y="1149760"/>
                  </a:cubicBezTo>
                  <a:lnTo>
                    <a:pt x="241933" y="1117078"/>
                  </a:lnTo>
                  <a:lnTo>
                    <a:pt x="204740" y="1074452"/>
                  </a:lnTo>
                  <a:cubicBezTo>
                    <a:pt x="191787" y="1059329"/>
                    <a:pt x="169838" y="1019721"/>
                    <a:pt x="151848" y="1011439"/>
                  </a:cubicBezTo>
                  <a:cubicBezTo>
                    <a:pt x="128101" y="1000367"/>
                    <a:pt x="72780" y="1058766"/>
                    <a:pt x="37496" y="1098532"/>
                  </a:cubicBezTo>
                  <a:lnTo>
                    <a:pt x="17074" y="1121707"/>
                  </a:lnTo>
                  <a:lnTo>
                    <a:pt x="13681" y="1119461"/>
                  </a:lnTo>
                  <a:cubicBezTo>
                    <a:pt x="9723" y="1117300"/>
                    <a:pt x="6845" y="1122701"/>
                    <a:pt x="10083" y="1125222"/>
                  </a:cubicBezTo>
                  <a:lnTo>
                    <a:pt x="12492" y="1126906"/>
                  </a:lnTo>
                  <a:lnTo>
                    <a:pt x="10803" y="1128823"/>
                  </a:lnTo>
                  <a:cubicBezTo>
                    <a:pt x="5406" y="1134944"/>
                    <a:pt x="-3949" y="1125942"/>
                    <a:pt x="1808" y="1119461"/>
                  </a:cubicBezTo>
                  <a:cubicBezTo>
                    <a:pt x="45345" y="1071931"/>
                    <a:pt x="92479" y="1029443"/>
                    <a:pt x="142133" y="988394"/>
                  </a:cubicBezTo>
                  <a:cubicBezTo>
                    <a:pt x="145012" y="985874"/>
                    <a:pt x="149689" y="985514"/>
                    <a:pt x="152568" y="988394"/>
                  </a:cubicBezTo>
                  <a:cubicBezTo>
                    <a:pt x="180993" y="1018821"/>
                    <a:pt x="207259" y="1051227"/>
                    <a:pt x="232940" y="1084174"/>
                  </a:cubicBezTo>
                  <a:lnTo>
                    <a:pt x="252807" y="1109768"/>
                  </a:lnTo>
                  <a:lnTo>
                    <a:pt x="300362" y="1077801"/>
                  </a:lnTo>
                  <a:cubicBezTo>
                    <a:pt x="303604" y="1076002"/>
                    <a:pt x="307567" y="1078161"/>
                    <a:pt x="307567" y="1081758"/>
                  </a:cubicBezTo>
                  <a:cubicBezTo>
                    <a:pt x="309729" y="1135008"/>
                    <a:pt x="343234" y="1174586"/>
                    <a:pt x="379622" y="1210206"/>
                  </a:cubicBezTo>
                  <a:cubicBezTo>
                    <a:pt x="407003" y="1236471"/>
                    <a:pt x="435465" y="1259138"/>
                    <a:pt x="475816" y="1256259"/>
                  </a:cubicBezTo>
                  <a:cubicBezTo>
                    <a:pt x="500314" y="1254820"/>
                    <a:pt x="523012" y="1244026"/>
                    <a:pt x="545709" y="1235032"/>
                  </a:cubicBezTo>
                  <a:lnTo>
                    <a:pt x="553656" y="1239018"/>
                  </a:lnTo>
                  <a:lnTo>
                    <a:pt x="553623" y="1238953"/>
                  </a:lnTo>
                  <a:cubicBezTo>
                    <a:pt x="553443" y="1237144"/>
                    <a:pt x="554435" y="1235697"/>
                    <a:pt x="555697" y="1235109"/>
                  </a:cubicBezTo>
                  <a:cubicBezTo>
                    <a:pt x="556959" y="1234521"/>
                    <a:pt x="558491" y="1234792"/>
                    <a:pt x="559393" y="1236420"/>
                  </a:cubicBezTo>
                  <a:cubicBezTo>
                    <a:pt x="588960" y="1282738"/>
                    <a:pt x="631147" y="1289613"/>
                    <a:pt x="682349" y="1294679"/>
                  </a:cubicBezTo>
                  <a:cubicBezTo>
                    <a:pt x="700378" y="1296851"/>
                    <a:pt x="726339" y="1303002"/>
                    <a:pt x="744008" y="1298660"/>
                  </a:cubicBezTo>
                  <a:cubicBezTo>
                    <a:pt x="750318" y="1297212"/>
                    <a:pt x="755997" y="1293775"/>
                    <a:pt x="761496" y="1290020"/>
                  </a:cubicBezTo>
                  <a:lnTo>
                    <a:pt x="770706" y="1284103"/>
                  </a:lnTo>
                  <a:lnTo>
                    <a:pt x="770602" y="1283894"/>
                  </a:lnTo>
                  <a:lnTo>
                    <a:pt x="772541" y="1282924"/>
                  </a:lnTo>
                  <a:lnTo>
                    <a:pt x="773635" y="1282222"/>
                  </a:lnTo>
                  <a:lnTo>
                    <a:pt x="772094" y="1280701"/>
                  </a:lnTo>
                  <a:cubicBezTo>
                    <a:pt x="768133" y="1274575"/>
                    <a:pt x="776776" y="1268089"/>
                    <a:pt x="781818" y="1273133"/>
                  </a:cubicBezTo>
                  <a:lnTo>
                    <a:pt x="785649" y="1276374"/>
                  </a:lnTo>
                  <a:lnTo>
                    <a:pt x="835721" y="1251352"/>
                  </a:lnTo>
                  <a:cubicBezTo>
                    <a:pt x="856857" y="1240444"/>
                    <a:pt x="876735" y="1227644"/>
                    <a:pt x="893284" y="1207452"/>
                  </a:cubicBezTo>
                  <a:cubicBezTo>
                    <a:pt x="905156" y="1193029"/>
                    <a:pt x="915949" y="1178876"/>
                    <a:pt x="927687" y="1165670"/>
                  </a:cubicBezTo>
                  <a:lnTo>
                    <a:pt x="943421" y="1151493"/>
                  </a:lnTo>
                  <a:lnTo>
                    <a:pt x="939766" y="1150843"/>
                  </a:lnTo>
                  <a:lnTo>
                    <a:pt x="923798" y="1118603"/>
                  </a:lnTo>
                  <a:lnTo>
                    <a:pt x="861951" y="1121194"/>
                  </a:lnTo>
                  <a:cubicBezTo>
                    <a:pt x="838213" y="1120129"/>
                    <a:pt x="814019" y="1117259"/>
                    <a:pt x="789926" y="1113269"/>
                  </a:cubicBezTo>
                  <a:lnTo>
                    <a:pt x="773317" y="1109450"/>
                  </a:lnTo>
                  <a:lnTo>
                    <a:pt x="744783" y="1202027"/>
                  </a:lnTo>
                  <a:cubicBezTo>
                    <a:pt x="730023" y="1248914"/>
                    <a:pt x="731103" y="1302653"/>
                    <a:pt x="672059" y="1277406"/>
                  </a:cubicBezTo>
                  <a:cubicBezTo>
                    <a:pt x="664949" y="1274386"/>
                    <a:pt x="659397" y="1270773"/>
                    <a:pt x="655148" y="1266678"/>
                  </a:cubicBezTo>
                  <a:lnTo>
                    <a:pt x="648161" y="1256202"/>
                  </a:lnTo>
                  <a:lnTo>
                    <a:pt x="579387" y="1245326"/>
                  </a:lnTo>
                  <a:cubicBezTo>
                    <a:pt x="578663" y="1245326"/>
                    <a:pt x="579025" y="1244277"/>
                    <a:pt x="579749" y="1244627"/>
                  </a:cubicBezTo>
                  <a:lnTo>
                    <a:pt x="647163" y="1254706"/>
                  </a:lnTo>
                  <a:lnTo>
                    <a:pt x="646059" y="1253050"/>
                  </a:lnTo>
                  <a:cubicBezTo>
                    <a:pt x="634684" y="1223329"/>
                    <a:pt x="661079" y="1180116"/>
                    <a:pt x="670259" y="1146844"/>
                  </a:cubicBezTo>
                  <a:lnTo>
                    <a:pt x="684927" y="1089130"/>
                  </a:lnTo>
                  <a:lnTo>
                    <a:pt x="651048" y="1081341"/>
                  </a:lnTo>
                  <a:cubicBezTo>
                    <a:pt x="608497" y="1069862"/>
                    <a:pt x="534213" y="1053719"/>
                    <a:pt x="543228" y="995245"/>
                  </a:cubicBezTo>
                  <a:cubicBezTo>
                    <a:pt x="543588" y="993452"/>
                    <a:pt x="546113" y="993810"/>
                    <a:pt x="546473" y="995604"/>
                  </a:cubicBezTo>
                  <a:cubicBezTo>
                    <a:pt x="550260" y="1051297"/>
                    <a:pt x="624837" y="1070467"/>
                    <a:pt x="686230" y="1080203"/>
                  </a:cubicBezTo>
                  <a:lnTo>
                    <a:pt x="687162" y="1080335"/>
                  </a:lnTo>
                  <a:lnTo>
                    <a:pt x="700141" y="1029266"/>
                  </a:lnTo>
                  <a:lnTo>
                    <a:pt x="701171" y="1021500"/>
                  </a:lnTo>
                  <a:lnTo>
                    <a:pt x="644257" y="1011794"/>
                  </a:lnTo>
                  <a:cubicBezTo>
                    <a:pt x="615404" y="1007146"/>
                    <a:pt x="586686" y="1002231"/>
                    <a:pt x="558598" y="995439"/>
                  </a:cubicBezTo>
                  <a:cubicBezTo>
                    <a:pt x="556438" y="995081"/>
                    <a:pt x="556798" y="991864"/>
                    <a:pt x="558958" y="991864"/>
                  </a:cubicBezTo>
                  <a:cubicBezTo>
                    <a:pt x="593708" y="992400"/>
                    <a:pt x="628998" y="996332"/>
                    <a:pt x="664107" y="1001784"/>
                  </a:cubicBezTo>
                  <a:lnTo>
                    <a:pt x="702846" y="1008870"/>
                  </a:lnTo>
                  <a:lnTo>
                    <a:pt x="709051" y="962092"/>
                  </a:lnTo>
                  <a:lnTo>
                    <a:pt x="705652" y="896516"/>
                  </a:lnTo>
                  <a:lnTo>
                    <a:pt x="656037" y="908179"/>
                  </a:lnTo>
                  <a:cubicBezTo>
                    <a:pt x="598624" y="927316"/>
                    <a:pt x="549413" y="962826"/>
                    <a:pt x="525111" y="1023200"/>
                  </a:cubicBezTo>
                  <a:cubicBezTo>
                    <a:pt x="494148" y="1100825"/>
                    <a:pt x="523671" y="1161199"/>
                    <a:pt x="567234" y="1224089"/>
                  </a:cubicBezTo>
                  <a:cubicBezTo>
                    <a:pt x="568314" y="1225886"/>
                    <a:pt x="566154" y="1228042"/>
                    <a:pt x="563994" y="1226964"/>
                  </a:cubicBezTo>
                  <a:cubicBezTo>
                    <a:pt x="495588" y="1189590"/>
                    <a:pt x="486588" y="1083216"/>
                    <a:pt x="512510" y="1018169"/>
                  </a:cubicBezTo>
                  <a:cubicBezTo>
                    <a:pt x="536002" y="958604"/>
                    <a:pt x="590883" y="912986"/>
                    <a:pt x="652397" y="893293"/>
                  </a:cubicBezTo>
                  <a:lnTo>
                    <a:pt x="710328" y="883510"/>
                  </a:lnTo>
                  <a:lnTo>
                    <a:pt x="698974" y="861084"/>
                  </a:lnTo>
                  <a:cubicBezTo>
                    <a:pt x="697128" y="850227"/>
                    <a:pt x="697938" y="838603"/>
                    <a:pt x="699739" y="826529"/>
                  </a:cubicBezTo>
                  <a:cubicBezTo>
                    <a:pt x="706941" y="776432"/>
                    <a:pt x="722785" y="733182"/>
                    <a:pt x="719904" y="681282"/>
                  </a:cubicBezTo>
                  <a:cubicBezTo>
                    <a:pt x="718554" y="652494"/>
                    <a:pt x="726875" y="641141"/>
                    <a:pt x="740331" y="638689"/>
                  </a:cubicBezTo>
                  <a:lnTo>
                    <a:pt x="755204" y="638887"/>
                  </a:lnTo>
                  <a:lnTo>
                    <a:pt x="755530" y="635764"/>
                  </a:lnTo>
                  <a:cubicBezTo>
                    <a:pt x="807696" y="590342"/>
                    <a:pt x="709480" y="522568"/>
                    <a:pt x="689333" y="482553"/>
                  </a:cubicBezTo>
                  <a:cubicBezTo>
                    <a:pt x="672784" y="449748"/>
                    <a:pt x="669186" y="412977"/>
                    <a:pt x="677101" y="376927"/>
                  </a:cubicBezTo>
                  <a:cubicBezTo>
                    <a:pt x="696168" y="291850"/>
                    <a:pt x="769201" y="240299"/>
                    <a:pt x="845112" y="209296"/>
                  </a:cubicBezTo>
                  <a:cubicBezTo>
                    <a:pt x="853386" y="206052"/>
                    <a:pt x="857703" y="220111"/>
                    <a:pt x="849069" y="222995"/>
                  </a:cubicBezTo>
                  <a:lnTo>
                    <a:pt x="838742" y="228836"/>
                  </a:lnTo>
                  <a:lnTo>
                    <a:pt x="874190" y="249350"/>
                  </a:lnTo>
                  <a:cubicBezTo>
                    <a:pt x="887653" y="252778"/>
                    <a:pt x="902152" y="253580"/>
                    <a:pt x="917101" y="254826"/>
                  </a:cubicBezTo>
                  <a:cubicBezTo>
                    <a:pt x="941955" y="256963"/>
                    <a:pt x="978337" y="266224"/>
                    <a:pt x="1002111" y="255539"/>
                  </a:cubicBezTo>
                  <a:lnTo>
                    <a:pt x="1007654" y="257149"/>
                  </a:lnTo>
                  <a:lnTo>
                    <a:pt x="1008258" y="254409"/>
                  </a:lnTo>
                  <a:lnTo>
                    <a:pt x="1014148" y="254884"/>
                  </a:lnTo>
                  <a:lnTo>
                    <a:pt x="1027408" y="198648"/>
                  </a:lnTo>
                  <a:cubicBezTo>
                    <a:pt x="1034245" y="175291"/>
                    <a:pt x="1042881" y="152564"/>
                    <a:pt x="1054575" y="132981"/>
                  </a:cubicBezTo>
                  <a:cubicBezTo>
                    <a:pt x="1058173" y="127232"/>
                    <a:pt x="1064291" y="122560"/>
                    <a:pt x="1067169" y="116811"/>
                  </a:cubicBezTo>
                  <a:cubicBezTo>
                    <a:pt x="1068249" y="114655"/>
                    <a:pt x="1081203" y="60756"/>
                    <a:pt x="1079763" y="57163"/>
                  </a:cubicBezTo>
                  <a:cubicBezTo>
                    <a:pt x="1072567" y="40275"/>
                    <a:pt x="1021111" y="33807"/>
                    <a:pt x="1003839" y="29854"/>
                  </a:cubicBezTo>
                  <a:cubicBezTo>
                    <a:pt x="979370" y="24464"/>
                    <a:pt x="953102" y="16200"/>
                    <a:pt x="927914" y="15481"/>
                  </a:cubicBezTo>
                  <a:cubicBezTo>
                    <a:pt x="889771" y="14763"/>
                    <a:pt x="885094" y="42431"/>
                    <a:pt x="880416" y="71177"/>
                  </a:cubicBezTo>
                  <a:cubicBezTo>
                    <a:pt x="873219" y="116452"/>
                    <a:pt x="865663" y="162446"/>
                    <a:pt x="850909" y="206283"/>
                  </a:cubicBezTo>
                  <a:cubicBezTo>
                    <a:pt x="850550" y="208080"/>
                    <a:pt x="846951" y="208080"/>
                    <a:pt x="847311" y="205924"/>
                  </a:cubicBezTo>
                  <a:cubicBezTo>
                    <a:pt x="850909" y="166039"/>
                    <a:pt x="863144" y="126154"/>
                    <a:pt x="864583" y="86269"/>
                  </a:cubicBezTo>
                  <a:cubicBezTo>
                    <a:pt x="865663" y="67224"/>
                    <a:pt x="854868" y="43149"/>
                    <a:pt x="865303" y="25183"/>
                  </a:cubicBezTo>
                  <a:cubicBezTo>
                    <a:pt x="878077" y="2905"/>
                    <a:pt x="904435" y="-1587"/>
                    <a:pt x="932187" y="435"/>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1" name="Freeform 897">
              <a:extLst>
                <a:ext uri="{FF2B5EF4-FFF2-40B4-BE49-F238E27FC236}">
                  <a16:creationId xmlns:a16="http://schemas.microsoft.com/office/drawing/2014/main" id="{A2B02D9B-C54C-D941-B2DA-638D78938F30}"/>
                </a:ext>
              </a:extLst>
            </p:cNvPr>
            <p:cNvSpPr>
              <a:spLocks/>
            </p:cNvSpPr>
            <p:nvPr/>
          </p:nvSpPr>
          <p:spPr bwMode="auto">
            <a:xfrm rot="1302993">
              <a:off x="-2570" y="0"/>
              <a:ext cx="1012958" cy="1254117"/>
            </a:xfrm>
            <a:custGeom>
              <a:avLst/>
              <a:gdLst/>
              <a:ahLst/>
              <a:cxnLst/>
              <a:rect l="0" t="0" r="r" b="b"/>
              <a:pathLst>
                <a:path w="1219947" h="1510384">
                  <a:moveTo>
                    <a:pt x="856910" y="1353560"/>
                  </a:moveTo>
                  <a:cubicBezTo>
                    <a:pt x="857635" y="1353198"/>
                    <a:pt x="859083" y="1354645"/>
                    <a:pt x="858359" y="1355369"/>
                  </a:cubicBezTo>
                  <a:cubicBezTo>
                    <a:pt x="847497" y="1366220"/>
                    <a:pt x="832652" y="1373454"/>
                    <a:pt x="819256" y="1381050"/>
                  </a:cubicBezTo>
                  <a:cubicBezTo>
                    <a:pt x="818894" y="1381412"/>
                    <a:pt x="818170" y="1380688"/>
                    <a:pt x="818894" y="1379965"/>
                  </a:cubicBezTo>
                  <a:cubicBezTo>
                    <a:pt x="830842" y="1370922"/>
                    <a:pt x="842790" y="1359709"/>
                    <a:pt x="856910" y="1353560"/>
                  </a:cubicBezTo>
                  <a:close/>
                  <a:moveTo>
                    <a:pt x="1076660" y="1264299"/>
                  </a:moveTo>
                  <a:cubicBezTo>
                    <a:pt x="1078148" y="1264695"/>
                    <a:pt x="1078148" y="1266680"/>
                    <a:pt x="1077032" y="1267473"/>
                  </a:cubicBezTo>
                  <a:cubicBezTo>
                    <a:pt x="1070335" y="1270251"/>
                    <a:pt x="1062521" y="1268664"/>
                    <a:pt x="1055452" y="1268664"/>
                  </a:cubicBezTo>
                  <a:cubicBezTo>
                    <a:pt x="1054708" y="1268664"/>
                    <a:pt x="1054708" y="1267473"/>
                    <a:pt x="1055452" y="1267473"/>
                  </a:cubicBezTo>
                  <a:cubicBezTo>
                    <a:pt x="1062149" y="1266283"/>
                    <a:pt x="1069591" y="1262711"/>
                    <a:pt x="1076660" y="1264299"/>
                  </a:cubicBezTo>
                  <a:close/>
                  <a:moveTo>
                    <a:pt x="1165992" y="1264223"/>
                  </a:moveTo>
                  <a:cubicBezTo>
                    <a:pt x="1171548" y="1263845"/>
                    <a:pt x="1178216" y="1262711"/>
                    <a:pt x="1183401" y="1264979"/>
                  </a:cubicBezTo>
                  <a:cubicBezTo>
                    <a:pt x="1184513" y="1265735"/>
                    <a:pt x="1184142" y="1267625"/>
                    <a:pt x="1183031" y="1268003"/>
                  </a:cubicBezTo>
                  <a:cubicBezTo>
                    <a:pt x="1178216" y="1270270"/>
                    <a:pt x="1171919" y="1269514"/>
                    <a:pt x="1166733" y="1269892"/>
                  </a:cubicBezTo>
                  <a:cubicBezTo>
                    <a:pt x="1163029" y="1269892"/>
                    <a:pt x="1162658" y="1264223"/>
                    <a:pt x="1165992" y="1264223"/>
                  </a:cubicBezTo>
                  <a:close/>
                  <a:moveTo>
                    <a:pt x="626293" y="1210720"/>
                  </a:moveTo>
                  <a:cubicBezTo>
                    <a:pt x="652900" y="1210720"/>
                    <a:pt x="680227" y="1208736"/>
                    <a:pt x="706835" y="1211117"/>
                  </a:cubicBezTo>
                  <a:cubicBezTo>
                    <a:pt x="708273" y="1211514"/>
                    <a:pt x="707914" y="1213498"/>
                    <a:pt x="706835" y="1213895"/>
                  </a:cubicBezTo>
                  <a:cubicBezTo>
                    <a:pt x="680227" y="1216276"/>
                    <a:pt x="652900" y="1213895"/>
                    <a:pt x="626293" y="1213498"/>
                  </a:cubicBezTo>
                  <a:cubicBezTo>
                    <a:pt x="624854" y="1213498"/>
                    <a:pt x="624495" y="1210720"/>
                    <a:pt x="626293" y="1210720"/>
                  </a:cubicBezTo>
                  <a:close/>
                  <a:moveTo>
                    <a:pt x="629839" y="1144026"/>
                  </a:moveTo>
                  <a:cubicBezTo>
                    <a:pt x="641046" y="1145538"/>
                    <a:pt x="651891" y="1147428"/>
                    <a:pt x="663098" y="1149696"/>
                  </a:cubicBezTo>
                  <a:cubicBezTo>
                    <a:pt x="663821" y="1149696"/>
                    <a:pt x="663821" y="1151208"/>
                    <a:pt x="662737" y="1150830"/>
                  </a:cubicBezTo>
                  <a:cubicBezTo>
                    <a:pt x="651530" y="1149696"/>
                    <a:pt x="640684" y="1148184"/>
                    <a:pt x="629116" y="1146672"/>
                  </a:cubicBezTo>
                  <a:cubicBezTo>
                    <a:pt x="627670" y="1146294"/>
                    <a:pt x="628031" y="1143648"/>
                    <a:pt x="629839" y="1144026"/>
                  </a:cubicBezTo>
                  <a:close/>
                  <a:moveTo>
                    <a:pt x="550283" y="949076"/>
                  </a:moveTo>
                  <a:cubicBezTo>
                    <a:pt x="574954" y="958739"/>
                    <a:pt x="597837" y="956668"/>
                    <a:pt x="622865" y="949421"/>
                  </a:cubicBezTo>
                  <a:cubicBezTo>
                    <a:pt x="624295" y="949076"/>
                    <a:pt x="625725" y="951147"/>
                    <a:pt x="623938" y="951837"/>
                  </a:cubicBezTo>
                  <a:cubicBezTo>
                    <a:pt x="600697" y="963916"/>
                    <a:pt x="572451" y="962190"/>
                    <a:pt x="548853" y="952182"/>
                  </a:cubicBezTo>
                  <a:cubicBezTo>
                    <a:pt x="546708" y="951492"/>
                    <a:pt x="548138" y="948386"/>
                    <a:pt x="550283" y="949076"/>
                  </a:cubicBezTo>
                  <a:close/>
                  <a:moveTo>
                    <a:pt x="427230" y="606560"/>
                  </a:moveTo>
                  <a:cubicBezTo>
                    <a:pt x="451866" y="623026"/>
                    <a:pt x="479400" y="633049"/>
                    <a:pt x="508383" y="639850"/>
                  </a:cubicBezTo>
                  <a:cubicBezTo>
                    <a:pt x="509833" y="639850"/>
                    <a:pt x="509470" y="641640"/>
                    <a:pt x="508021" y="641640"/>
                  </a:cubicBezTo>
                  <a:cubicBezTo>
                    <a:pt x="477589" y="639134"/>
                    <a:pt x="449692" y="626605"/>
                    <a:pt x="425057" y="609423"/>
                  </a:cubicBezTo>
                  <a:cubicBezTo>
                    <a:pt x="422883" y="607991"/>
                    <a:pt x="425419" y="605486"/>
                    <a:pt x="427230" y="606560"/>
                  </a:cubicBezTo>
                  <a:close/>
                  <a:moveTo>
                    <a:pt x="922638" y="595566"/>
                  </a:moveTo>
                  <a:lnTo>
                    <a:pt x="930290" y="615482"/>
                  </a:lnTo>
                  <a:cubicBezTo>
                    <a:pt x="932732" y="622469"/>
                    <a:pt x="934834" y="629434"/>
                    <a:pt x="935942" y="635351"/>
                  </a:cubicBezTo>
                  <a:lnTo>
                    <a:pt x="935899" y="637185"/>
                  </a:lnTo>
                  <a:lnTo>
                    <a:pt x="922638" y="595566"/>
                  </a:lnTo>
                  <a:close/>
                  <a:moveTo>
                    <a:pt x="467020" y="582416"/>
                  </a:moveTo>
                  <a:cubicBezTo>
                    <a:pt x="481687" y="589847"/>
                    <a:pt x="497428" y="594677"/>
                    <a:pt x="513885" y="597278"/>
                  </a:cubicBezTo>
                  <a:cubicBezTo>
                    <a:pt x="514600" y="597278"/>
                    <a:pt x="514600" y="598764"/>
                    <a:pt x="513885" y="598764"/>
                  </a:cubicBezTo>
                  <a:cubicBezTo>
                    <a:pt x="496713" y="597650"/>
                    <a:pt x="480972" y="592448"/>
                    <a:pt x="465947" y="585017"/>
                  </a:cubicBezTo>
                  <a:cubicBezTo>
                    <a:pt x="464158" y="583902"/>
                    <a:pt x="465231" y="581673"/>
                    <a:pt x="467020" y="582416"/>
                  </a:cubicBezTo>
                  <a:close/>
                  <a:moveTo>
                    <a:pt x="845469" y="561475"/>
                  </a:moveTo>
                  <a:cubicBezTo>
                    <a:pt x="857406" y="561295"/>
                    <a:pt x="869071" y="563819"/>
                    <a:pt x="879199" y="571393"/>
                  </a:cubicBezTo>
                  <a:cubicBezTo>
                    <a:pt x="887518" y="577524"/>
                    <a:pt x="891859" y="585819"/>
                    <a:pt x="896922" y="594114"/>
                  </a:cubicBezTo>
                  <a:cubicBezTo>
                    <a:pt x="898369" y="597359"/>
                    <a:pt x="930923" y="656505"/>
                    <a:pt x="935625" y="648931"/>
                  </a:cubicBezTo>
                  <a:lnTo>
                    <a:pt x="935899" y="637185"/>
                  </a:lnTo>
                  <a:lnTo>
                    <a:pt x="942859" y="659029"/>
                  </a:lnTo>
                  <a:cubicBezTo>
                    <a:pt x="943221" y="660472"/>
                    <a:pt x="941413" y="662275"/>
                    <a:pt x="939966" y="661193"/>
                  </a:cubicBezTo>
                  <a:cubicBezTo>
                    <a:pt x="923689" y="646407"/>
                    <a:pt x="910667" y="630539"/>
                    <a:pt x="899454" y="611785"/>
                  </a:cubicBezTo>
                  <a:cubicBezTo>
                    <a:pt x="890412" y="595917"/>
                    <a:pt x="878475" y="576442"/>
                    <a:pt x="859666" y="569229"/>
                  </a:cubicBezTo>
                  <a:cubicBezTo>
                    <a:pt x="845921" y="564180"/>
                    <a:pt x="825304" y="570672"/>
                    <a:pt x="811197" y="572836"/>
                  </a:cubicBezTo>
                  <a:cubicBezTo>
                    <a:pt x="808304" y="573557"/>
                    <a:pt x="807580" y="568508"/>
                    <a:pt x="810112" y="567787"/>
                  </a:cubicBezTo>
                  <a:cubicBezTo>
                    <a:pt x="821325" y="564541"/>
                    <a:pt x="833533" y="561656"/>
                    <a:pt x="845469" y="561475"/>
                  </a:cubicBezTo>
                  <a:close/>
                  <a:moveTo>
                    <a:pt x="907236" y="556039"/>
                  </a:moveTo>
                  <a:lnTo>
                    <a:pt x="915912" y="574458"/>
                  </a:lnTo>
                  <a:lnTo>
                    <a:pt x="922638" y="595566"/>
                  </a:lnTo>
                  <a:lnTo>
                    <a:pt x="922604" y="595477"/>
                  </a:lnTo>
                  <a:cubicBezTo>
                    <a:pt x="920140" y="589470"/>
                    <a:pt x="917992" y="584467"/>
                    <a:pt x="916816" y="581491"/>
                  </a:cubicBezTo>
                  <a:cubicBezTo>
                    <a:pt x="915550" y="578245"/>
                    <a:pt x="913425" y="572295"/>
                    <a:pt x="910775" y="565133"/>
                  </a:cubicBezTo>
                  <a:lnTo>
                    <a:pt x="907236" y="556039"/>
                  </a:lnTo>
                  <a:close/>
                  <a:moveTo>
                    <a:pt x="485022" y="548709"/>
                  </a:moveTo>
                  <a:cubicBezTo>
                    <a:pt x="496996" y="552071"/>
                    <a:pt x="508608" y="555059"/>
                    <a:pt x="520582" y="559168"/>
                  </a:cubicBezTo>
                  <a:cubicBezTo>
                    <a:pt x="520945" y="559168"/>
                    <a:pt x="520582" y="560662"/>
                    <a:pt x="519856" y="560289"/>
                  </a:cubicBezTo>
                  <a:cubicBezTo>
                    <a:pt x="507882" y="558048"/>
                    <a:pt x="496271" y="554686"/>
                    <a:pt x="484659" y="551324"/>
                  </a:cubicBezTo>
                  <a:cubicBezTo>
                    <a:pt x="483208" y="550950"/>
                    <a:pt x="483571" y="548336"/>
                    <a:pt x="485022" y="548709"/>
                  </a:cubicBezTo>
                  <a:close/>
                  <a:moveTo>
                    <a:pt x="491217" y="520124"/>
                  </a:moveTo>
                  <a:cubicBezTo>
                    <a:pt x="507814" y="523026"/>
                    <a:pt x="525493" y="524841"/>
                    <a:pt x="541729" y="529921"/>
                  </a:cubicBezTo>
                  <a:cubicBezTo>
                    <a:pt x="542811" y="529921"/>
                    <a:pt x="543172" y="532098"/>
                    <a:pt x="541729" y="532098"/>
                  </a:cubicBezTo>
                  <a:cubicBezTo>
                    <a:pt x="524411" y="531009"/>
                    <a:pt x="507453" y="527018"/>
                    <a:pt x="490495" y="524115"/>
                  </a:cubicBezTo>
                  <a:cubicBezTo>
                    <a:pt x="487970" y="523752"/>
                    <a:pt x="488691" y="519761"/>
                    <a:pt x="491217" y="520124"/>
                  </a:cubicBezTo>
                  <a:close/>
                  <a:moveTo>
                    <a:pt x="888562" y="516396"/>
                  </a:moveTo>
                  <a:lnTo>
                    <a:pt x="891231" y="519567"/>
                  </a:lnTo>
                  <a:cubicBezTo>
                    <a:pt x="894650" y="525602"/>
                    <a:pt x="898211" y="533413"/>
                    <a:pt x="901579" y="541505"/>
                  </a:cubicBezTo>
                  <a:lnTo>
                    <a:pt x="907236" y="556039"/>
                  </a:lnTo>
                  <a:lnTo>
                    <a:pt x="888562" y="516396"/>
                  </a:lnTo>
                  <a:close/>
                  <a:moveTo>
                    <a:pt x="874858" y="493855"/>
                  </a:moveTo>
                  <a:cubicBezTo>
                    <a:pt x="875582" y="493133"/>
                    <a:pt x="877390" y="492773"/>
                    <a:pt x="878114" y="494215"/>
                  </a:cubicBezTo>
                  <a:lnTo>
                    <a:pt x="888562" y="516396"/>
                  </a:lnTo>
                  <a:lnTo>
                    <a:pt x="881731" y="508280"/>
                  </a:lnTo>
                  <a:cubicBezTo>
                    <a:pt x="865815" y="502871"/>
                    <a:pt x="855326" y="523427"/>
                    <a:pt x="843751" y="533165"/>
                  </a:cubicBezTo>
                  <a:cubicBezTo>
                    <a:pt x="830730" y="543984"/>
                    <a:pt x="816985" y="551918"/>
                    <a:pt x="802155" y="559492"/>
                  </a:cubicBezTo>
                  <a:cubicBezTo>
                    <a:pt x="801431" y="559852"/>
                    <a:pt x="800708" y="558770"/>
                    <a:pt x="801431" y="558410"/>
                  </a:cubicBezTo>
                  <a:cubicBezTo>
                    <a:pt x="829645" y="541099"/>
                    <a:pt x="853879" y="519821"/>
                    <a:pt x="874858" y="493855"/>
                  </a:cubicBezTo>
                  <a:close/>
                  <a:moveTo>
                    <a:pt x="617083" y="346878"/>
                  </a:moveTo>
                  <a:lnTo>
                    <a:pt x="617010" y="347036"/>
                  </a:lnTo>
                  <a:lnTo>
                    <a:pt x="616840" y="346964"/>
                  </a:lnTo>
                  <a:lnTo>
                    <a:pt x="617083" y="346878"/>
                  </a:lnTo>
                  <a:close/>
                  <a:moveTo>
                    <a:pt x="619614" y="341458"/>
                  </a:moveTo>
                  <a:lnTo>
                    <a:pt x="618674" y="346315"/>
                  </a:lnTo>
                  <a:lnTo>
                    <a:pt x="617083" y="346878"/>
                  </a:lnTo>
                  <a:lnTo>
                    <a:pt x="619614" y="341458"/>
                  </a:lnTo>
                  <a:close/>
                  <a:moveTo>
                    <a:pt x="713645" y="312619"/>
                  </a:moveTo>
                  <a:lnTo>
                    <a:pt x="677979" y="355196"/>
                  </a:lnTo>
                  <a:cubicBezTo>
                    <a:pt x="642506" y="383526"/>
                    <a:pt x="595584" y="399581"/>
                    <a:pt x="549654" y="401073"/>
                  </a:cubicBezTo>
                  <a:lnTo>
                    <a:pt x="488492" y="392835"/>
                  </a:lnTo>
                  <a:lnTo>
                    <a:pt x="494443" y="411121"/>
                  </a:lnTo>
                  <a:cubicBezTo>
                    <a:pt x="502735" y="434844"/>
                    <a:pt x="509586" y="476898"/>
                    <a:pt x="524368" y="494869"/>
                  </a:cubicBezTo>
                  <a:lnTo>
                    <a:pt x="542340" y="506065"/>
                  </a:lnTo>
                  <a:lnTo>
                    <a:pt x="543494" y="506067"/>
                  </a:lnTo>
                  <a:lnTo>
                    <a:pt x="523622" y="451703"/>
                  </a:lnTo>
                  <a:cubicBezTo>
                    <a:pt x="522895" y="450269"/>
                    <a:pt x="525075" y="449911"/>
                    <a:pt x="525439" y="450986"/>
                  </a:cubicBezTo>
                  <a:lnTo>
                    <a:pt x="545211" y="506070"/>
                  </a:lnTo>
                  <a:lnTo>
                    <a:pt x="568286" y="506104"/>
                  </a:lnTo>
                  <a:lnTo>
                    <a:pt x="539866" y="440473"/>
                  </a:lnTo>
                  <a:cubicBezTo>
                    <a:pt x="538770" y="439023"/>
                    <a:pt x="541327" y="437211"/>
                    <a:pt x="542423" y="439023"/>
                  </a:cubicBezTo>
                  <a:cubicBezTo>
                    <a:pt x="550641" y="452980"/>
                    <a:pt x="558038" y="467208"/>
                    <a:pt x="564293" y="481889"/>
                  </a:cubicBezTo>
                  <a:lnTo>
                    <a:pt x="572274" y="506110"/>
                  </a:lnTo>
                  <a:lnTo>
                    <a:pt x="583963" y="506127"/>
                  </a:lnTo>
                  <a:lnTo>
                    <a:pt x="603713" y="501195"/>
                  </a:lnTo>
                  <a:lnTo>
                    <a:pt x="591445" y="477142"/>
                  </a:lnTo>
                  <a:cubicBezTo>
                    <a:pt x="585711" y="464143"/>
                    <a:pt x="580431" y="451011"/>
                    <a:pt x="574787" y="438324"/>
                  </a:cubicBezTo>
                  <a:cubicBezTo>
                    <a:pt x="573695" y="435465"/>
                    <a:pt x="578064" y="434036"/>
                    <a:pt x="579157" y="436537"/>
                  </a:cubicBezTo>
                  <a:cubicBezTo>
                    <a:pt x="584982" y="449224"/>
                    <a:pt x="591263" y="461910"/>
                    <a:pt x="597135" y="474775"/>
                  </a:cubicBezTo>
                  <a:lnTo>
                    <a:pt x="607220" y="500319"/>
                  </a:lnTo>
                  <a:lnTo>
                    <a:pt x="632311" y="494052"/>
                  </a:lnTo>
                  <a:cubicBezTo>
                    <a:pt x="639560" y="491725"/>
                    <a:pt x="646142" y="489415"/>
                    <a:pt x="651665" y="487383"/>
                  </a:cubicBezTo>
                  <a:lnTo>
                    <a:pt x="662227" y="483321"/>
                  </a:lnTo>
                  <a:lnTo>
                    <a:pt x="616054" y="403430"/>
                  </a:lnTo>
                  <a:cubicBezTo>
                    <a:pt x="614970" y="401270"/>
                    <a:pt x="618222" y="399111"/>
                    <a:pt x="619667" y="400910"/>
                  </a:cubicBezTo>
                  <a:lnTo>
                    <a:pt x="664579" y="482416"/>
                  </a:lnTo>
                  <a:lnTo>
                    <a:pt x="664668" y="482382"/>
                  </a:lnTo>
                  <a:cubicBezTo>
                    <a:pt x="674520" y="478470"/>
                    <a:pt x="687459" y="473445"/>
                    <a:pt x="700316" y="467060"/>
                  </a:cubicBezTo>
                  <a:lnTo>
                    <a:pt x="702293" y="465739"/>
                  </a:lnTo>
                  <a:lnTo>
                    <a:pt x="671619" y="395145"/>
                  </a:lnTo>
                  <a:cubicBezTo>
                    <a:pt x="670533" y="392978"/>
                    <a:pt x="673429" y="391173"/>
                    <a:pt x="674516" y="392978"/>
                  </a:cubicBezTo>
                  <a:cubicBezTo>
                    <a:pt x="682119" y="406880"/>
                    <a:pt x="689541" y="421233"/>
                    <a:pt x="695922" y="435947"/>
                  </a:cubicBezTo>
                  <a:lnTo>
                    <a:pt x="705264" y="463755"/>
                  </a:lnTo>
                  <a:lnTo>
                    <a:pt x="735470" y="443578"/>
                  </a:lnTo>
                  <a:lnTo>
                    <a:pt x="738881" y="438398"/>
                  </a:lnTo>
                  <a:lnTo>
                    <a:pt x="724863" y="406144"/>
                  </a:lnTo>
                  <a:cubicBezTo>
                    <a:pt x="717581" y="389536"/>
                    <a:pt x="709943" y="373152"/>
                    <a:pt x="700884" y="357216"/>
                  </a:cubicBezTo>
                  <a:cubicBezTo>
                    <a:pt x="699108" y="354351"/>
                    <a:pt x="703371" y="351486"/>
                    <a:pt x="705147" y="354351"/>
                  </a:cubicBezTo>
                  <a:cubicBezTo>
                    <a:pt x="714384" y="370108"/>
                    <a:pt x="723265" y="386403"/>
                    <a:pt x="730902" y="403189"/>
                  </a:cubicBezTo>
                  <a:lnTo>
                    <a:pt x="741782" y="433991"/>
                  </a:lnTo>
                  <a:lnTo>
                    <a:pt x="749192" y="422736"/>
                  </a:lnTo>
                  <a:lnTo>
                    <a:pt x="748712" y="409369"/>
                  </a:lnTo>
                  <a:cubicBezTo>
                    <a:pt x="747090" y="403843"/>
                    <a:pt x="744476" y="398362"/>
                    <a:pt x="742132" y="392071"/>
                  </a:cubicBezTo>
                  <a:lnTo>
                    <a:pt x="713645" y="312619"/>
                  </a:lnTo>
                  <a:close/>
                  <a:moveTo>
                    <a:pt x="663225" y="290722"/>
                  </a:moveTo>
                  <a:cubicBezTo>
                    <a:pt x="656978" y="291138"/>
                    <a:pt x="651367" y="291879"/>
                    <a:pt x="647311" y="292508"/>
                  </a:cubicBezTo>
                  <a:cubicBezTo>
                    <a:pt x="634782" y="294305"/>
                    <a:pt x="620766" y="297069"/>
                    <a:pt x="606345" y="300910"/>
                  </a:cubicBezTo>
                  <a:lnTo>
                    <a:pt x="606341" y="300911"/>
                  </a:lnTo>
                  <a:lnTo>
                    <a:pt x="621552" y="337307"/>
                  </a:lnTo>
                  <a:lnTo>
                    <a:pt x="619614" y="341458"/>
                  </a:lnTo>
                  <a:lnTo>
                    <a:pt x="620653" y="336091"/>
                  </a:lnTo>
                  <a:lnTo>
                    <a:pt x="610762" y="333940"/>
                  </a:lnTo>
                  <a:lnTo>
                    <a:pt x="613023" y="339363"/>
                  </a:lnTo>
                  <a:lnTo>
                    <a:pt x="606643" y="342338"/>
                  </a:lnTo>
                  <a:lnTo>
                    <a:pt x="606799" y="342712"/>
                  </a:lnTo>
                  <a:lnTo>
                    <a:pt x="616840" y="346964"/>
                  </a:lnTo>
                  <a:lnTo>
                    <a:pt x="586198" y="357800"/>
                  </a:lnTo>
                  <a:cubicBezTo>
                    <a:pt x="576122" y="358026"/>
                    <a:pt x="567216" y="353702"/>
                    <a:pt x="560739" y="341991"/>
                  </a:cubicBezTo>
                  <a:lnTo>
                    <a:pt x="551681" y="322084"/>
                  </a:lnTo>
                  <a:lnTo>
                    <a:pt x="523602" y="337797"/>
                  </a:lnTo>
                  <a:cubicBezTo>
                    <a:pt x="511884" y="346401"/>
                    <a:pt x="501924" y="356308"/>
                    <a:pt x="494804" y="367630"/>
                  </a:cubicBezTo>
                  <a:lnTo>
                    <a:pt x="491244" y="377914"/>
                  </a:lnTo>
                  <a:lnTo>
                    <a:pt x="550195" y="385517"/>
                  </a:lnTo>
                  <a:cubicBezTo>
                    <a:pt x="592069" y="383879"/>
                    <a:pt x="635294" y="369002"/>
                    <a:pt x="667792" y="343309"/>
                  </a:cubicBezTo>
                  <a:lnTo>
                    <a:pt x="704674" y="299692"/>
                  </a:lnTo>
                  <a:lnTo>
                    <a:pt x="701003" y="295642"/>
                  </a:lnTo>
                  <a:cubicBezTo>
                    <a:pt x="690761" y="290363"/>
                    <a:pt x="675720" y="289891"/>
                    <a:pt x="663225" y="290722"/>
                  </a:cubicBezTo>
                  <a:close/>
                  <a:moveTo>
                    <a:pt x="401326" y="1086"/>
                  </a:moveTo>
                  <a:cubicBezTo>
                    <a:pt x="412261" y="-438"/>
                    <a:pt x="423175" y="-425"/>
                    <a:pt x="433764" y="1551"/>
                  </a:cubicBezTo>
                  <a:cubicBezTo>
                    <a:pt x="447882" y="4186"/>
                    <a:pt x="461421" y="10312"/>
                    <a:pt x="473656" y="20941"/>
                  </a:cubicBezTo>
                  <a:cubicBezTo>
                    <a:pt x="513599" y="55532"/>
                    <a:pt x="526913" y="111023"/>
                    <a:pt x="546705" y="158225"/>
                  </a:cubicBezTo>
                  <a:lnTo>
                    <a:pt x="600945" y="288001"/>
                  </a:lnTo>
                  <a:lnTo>
                    <a:pt x="608497" y="285381"/>
                  </a:lnTo>
                  <a:cubicBezTo>
                    <a:pt x="622772" y="281085"/>
                    <a:pt x="639154" y="277030"/>
                    <a:pt x="655153" y="275031"/>
                  </a:cubicBezTo>
                  <a:cubicBezTo>
                    <a:pt x="687150" y="271032"/>
                    <a:pt x="717616" y="275255"/>
                    <a:pt x="726629" y="302213"/>
                  </a:cubicBezTo>
                  <a:lnTo>
                    <a:pt x="719398" y="299027"/>
                  </a:lnTo>
                  <a:lnTo>
                    <a:pt x="721047" y="303783"/>
                  </a:lnTo>
                  <a:lnTo>
                    <a:pt x="716233" y="309530"/>
                  </a:lnTo>
                  <a:lnTo>
                    <a:pt x="721672" y="311918"/>
                  </a:lnTo>
                  <a:cubicBezTo>
                    <a:pt x="725367" y="310570"/>
                    <a:pt x="728251" y="306886"/>
                    <a:pt x="726629" y="302213"/>
                  </a:cubicBezTo>
                  <a:cubicBezTo>
                    <a:pt x="732578" y="319106"/>
                    <a:pt x="739609" y="336179"/>
                    <a:pt x="746278" y="353387"/>
                  </a:cubicBezTo>
                  <a:lnTo>
                    <a:pt x="755943" y="382120"/>
                  </a:lnTo>
                  <a:lnTo>
                    <a:pt x="793328" y="384498"/>
                  </a:lnTo>
                  <a:cubicBezTo>
                    <a:pt x="840766" y="389877"/>
                    <a:pt x="892657" y="404313"/>
                    <a:pt x="918029" y="441009"/>
                  </a:cubicBezTo>
                  <a:cubicBezTo>
                    <a:pt x="937103" y="469071"/>
                    <a:pt x="945381" y="509365"/>
                    <a:pt x="957257" y="541024"/>
                  </a:cubicBezTo>
                  <a:cubicBezTo>
                    <a:pt x="974172" y="586715"/>
                    <a:pt x="991087" y="632045"/>
                    <a:pt x="1008001" y="677376"/>
                  </a:cubicBezTo>
                  <a:cubicBezTo>
                    <a:pt x="1081779" y="874528"/>
                    <a:pt x="1159155" y="1071680"/>
                    <a:pt x="1218177" y="1273869"/>
                  </a:cubicBezTo>
                  <a:cubicBezTo>
                    <a:pt x="1216017" y="1263795"/>
                    <a:pt x="1201622" y="1269192"/>
                    <a:pt x="1203421" y="1278906"/>
                  </a:cubicBezTo>
                  <a:lnTo>
                    <a:pt x="1140791" y="1089392"/>
                  </a:lnTo>
                  <a:lnTo>
                    <a:pt x="1116819" y="1142212"/>
                  </a:lnTo>
                  <a:cubicBezTo>
                    <a:pt x="1116462" y="1143289"/>
                    <a:pt x="1115033" y="1142571"/>
                    <a:pt x="1115390" y="1141853"/>
                  </a:cubicBezTo>
                  <a:lnTo>
                    <a:pt x="1140197" y="1087595"/>
                  </a:lnTo>
                  <a:lnTo>
                    <a:pt x="1122559" y="1034222"/>
                  </a:lnTo>
                  <a:lnTo>
                    <a:pt x="1102162" y="1077487"/>
                  </a:lnTo>
                  <a:cubicBezTo>
                    <a:pt x="1091478" y="1090608"/>
                    <a:pt x="1077709" y="1101355"/>
                    <a:pt x="1061974" y="1109237"/>
                  </a:cubicBezTo>
                  <a:cubicBezTo>
                    <a:pt x="1060543" y="1109953"/>
                    <a:pt x="1059470" y="1107445"/>
                    <a:pt x="1060901" y="1106729"/>
                  </a:cubicBezTo>
                  <a:cubicBezTo>
                    <a:pt x="1075921" y="1098489"/>
                    <a:pt x="1088438" y="1087563"/>
                    <a:pt x="1098541" y="1074666"/>
                  </a:cubicBezTo>
                  <a:lnTo>
                    <a:pt x="1121528" y="1031102"/>
                  </a:lnTo>
                  <a:lnTo>
                    <a:pt x="1113314" y="1006247"/>
                  </a:lnTo>
                  <a:cubicBezTo>
                    <a:pt x="1080879" y="916081"/>
                    <a:pt x="1046869" y="826499"/>
                    <a:pt x="1013760" y="737097"/>
                  </a:cubicBezTo>
                  <a:cubicBezTo>
                    <a:pt x="982809" y="654710"/>
                    <a:pt x="951859" y="572324"/>
                    <a:pt x="921628" y="489937"/>
                  </a:cubicBezTo>
                  <a:cubicBezTo>
                    <a:pt x="903994" y="442089"/>
                    <a:pt x="878082" y="420503"/>
                    <a:pt x="827697" y="407911"/>
                  </a:cubicBezTo>
                  <a:lnTo>
                    <a:pt x="764520" y="399139"/>
                  </a:lnTo>
                  <a:lnTo>
                    <a:pt x="763952" y="395724"/>
                  </a:lnTo>
                  <a:lnTo>
                    <a:pt x="758616" y="390064"/>
                  </a:lnTo>
                  <a:lnTo>
                    <a:pt x="761529" y="398724"/>
                  </a:lnTo>
                  <a:lnTo>
                    <a:pt x="764520" y="399139"/>
                  </a:lnTo>
                  <a:lnTo>
                    <a:pt x="767236" y="415466"/>
                  </a:lnTo>
                  <a:lnTo>
                    <a:pt x="765303" y="421022"/>
                  </a:lnTo>
                  <a:lnTo>
                    <a:pt x="765522" y="423252"/>
                  </a:lnTo>
                  <a:cubicBezTo>
                    <a:pt x="765026" y="428734"/>
                    <a:pt x="763224" y="434125"/>
                    <a:pt x="759438" y="440595"/>
                  </a:cubicBezTo>
                  <a:lnTo>
                    <a:pt x="748653" y="453443"/>
                  </a:lnTo>
                  <a:lnTo>
                    <a:pt x="749197" y="454983"/>
                  </a:lnTo>
                  <a:cubicBezTo>
                    <a:pt x="749553" y="456773"/>
                    <a:pt x="747421" y="457490"/>
                    <a:pt x="746711" y="456415"/>
                  </a:cubicBezTo>
                  <a:lnTo>
                    <a:pt x="746522" y="455982"/>
                  </a:lnTo>
                  <a:lnTo>
                    <a:pt x="741608" y="461835"/>
                  </a:lnTo>
                  <a:cubicBezTo>
                    <a:pt x="734505" y="468137"/>
                    <a:pt x="726426" y="473708"/>
                    <a:pt x="717931" y="478695"/>
                  </a:cubicBezTo>
                  <a:lnTo>
                    <a:pt x="682646" y="495191"/>
                  </a:lnTo>
                  <a:lnTo>
                    <a:pt x="849802" y="888620"/>
                  </a:lnTo>
                  <a:cubicBezTo>
                    <a:pt x="913447" y="1038338"/>
                    <a:pt x="976733" y="1188415"/>
                    <a:pt x="1040378" y="1338493"/>
                  </a:cubicBezTo>
                  <a:cubicBezTo>
                    <a:pt x="1049008" y="1357927"/>
                    <a:pt x="1070224" y="1430626"/>
                    <a:pt x="1019163" y="1407593"/>
                  </a:cubicBezTo>
                  <a:cubicBezTo>
                    <a:pt x="996869" y="1397516"/>
                    <a:pt x="983924" y="1343531"/>
                    <a:pt x="975654" y="1324457"/>
                  </a:cubicBezTo>
                  <a:lnTo>
                    <a:pt x="965979" y="1301838"/>
                  </a:lnTo>
                  <a:lnTo>
                    <a:pt x="955930" y="1306062"/>
                  </a:lnTo>
                  <a:cubicBezTo>
                    <a:pt x="949933" y="1307894"/>
                    <a:pt x="943936" y="1309725"/>
                    <a:pt x="937938" y="1311557"/>
                  </a:cubicBezTo>
                  <a:cubicBezTo>
                    <a:pt x="937233" y="1311557"/>
                    <a:pt x="937233" y="1310824"/>
                    <a:pt x="937938" y="1310458"/>
                  </a:cubicBezTo>
                  <a:cubicBezTo>
                    <a:pt x="943583" y="1307894"/>
                    <a:pt x="948875" y="1305329"/>
                    <a:pt x="954872" y="1302765"/>
                  </a:cubicBezTo>
                  <a:lnTo>
                    <a:pt x="964922" y="1299367"/>
                  </a:lnTo>
                  <a:lnTo>
                    <a:pt x="629146" y="514389"/>
                  </a:lnTo>
                  <a:lnTo>
                    <a:pt x="603686" y="522321"/>
                  </a:lnTo>
                  <a:lnTo>
                    <a:pt x="579226" y="521458"/>
                  </a:lnTo>
                  <a:lnTo>
                    <a:pt x="577360" y="521542"/>
                  </a:lnTo>
                  <a:lnTo>
                    <a:pt x="579314" y="527473"/>
                  </a:lnTo>
                  <a:cubicBezTo>
                    <a:pt x="579680" y="528198"/>
                    <a:pt x="578219" y="528923"/>
                    <a:pt x="577853" y="528198"/>
                  </a:cubicBezTo>
                  <a:lnTo>
                    <a:pt x="575017" y="521647"/>
                  </a:lnTo>
                  <a:lnTo>
                    <a:pt x="551188" y="522720"/>
                  </a:lnTo>
                  <a:lnTo>
                    <a:pt x="552331" y="525905"/>
                  </a:lnTo>
                  <a:cubicBezTo>
                    <a:pt x="552694" y="526981"/>
                    <a:pt x="551241" y="527339"/>
                    <a:pt x="550877" y="526264"/>
                  </a:cubicBezTo>
                  <a:lnTo>
                    <a:pt x="549608" y="522791"/>
                  </a:lnTo>
                  <a:lnTo>
                    <a:pt x="544602" y="523016"/>
                  </a:lnTo>
                  <a:cubicBezTo>
                    <a:pt x="530598" y="521107"/>
                    <a:pt x="518652" y="516170"/>
                    <a:pt x="510438" y="506940"/>
                  </a:cubicBezTo>
                  <a:lnTo>
                    <a:pt x="504818" y="494346"/>
                  </a:lnTo>
                  <a:lnTo>
                    <a:pt x="506572" y="492767"/>
                  </a:lnTo>
                  <a:lnTo>
                    <a:pt x="502620" y="483860"/>
                  </a:lnTo>
                  <a:lnTo>
                    <a:pt x="499479" y="482382"/>
                  </a:lnTo>
                  <a:lnTo>
                    <a:pt x="504818" y="494346"/>
                  </a:lnTo>
                  <a:lnTo>
                    <a:pt x="466594" y="528747"/>
                  </a:lnTo>
                  <a:cubicBezTo>
                    <a:pt x="452693" y="543813"/>
                    <a:pt x="440457" y="560272"/>
                    <a:pt x="431460" y="577720"/>
                  </a:cubicBezTo>
                  <a:cubicBezTo>
                    <a:pt x="405188" y="628807"/>
                    <a:pt x="437938" y="685291"/>
                    <a:pt x="454853" y="735298"/>
                  </a:cubicBezTo>
                  <a:cubicBezTo>
                    <a:pt x="491741" y="843228"/>
                    <a:pt x="528810" y="951248"/>
                    <a:pt x="566868" y="1058954"/>
                  </a:cubicBezTo>
                  <a:lnTo>
                    <a:pt x="646530" y="1276266"/>
                  </a:lnTo>
                  <a:lnTo>
                    <a:pt x="707434" y="1286434"/>
                  </a:lnTo>
                  <a:cubicBezTo>
                    <a:pt x="728010" y="1287241"/>
                    <a:pt x="748721" y="1285807"/>
                    <a:pt x="769972" y="1283298"/>
                  </a:cubicBezTo>
                  <a:cubicBezTo>
                    <a:pt x="771412" y="1282939"/>
                    <a:pt x="771773" y="1285448"/>
                    <a:pt x="770332" y="1285807"/>
                  </a:cubicBezTo>
                  <a:cubicBezTo>
                    <a:pt x="749801" y="1291542"/>
                    <a:pt x="728460" y="1293155"/>
                    <a:pt x="707254" y="1291587"/>
                  </a:cubicBezTo>
                  <a:lnTo>
                    <a:pt x="647462" y="1278808"/>
                  </a:lnTo>
                  <a:lnTo>
                    <a:pt x="665218" y="1327244"/>
                  </a:lnTo>
                  <a:lnTo>
                    <a:pt x="698566" y="1335655"/>
                  </a:lnTo>
                  <a:cubicBezTo>
                    <a:pt x="710845" y="1336705"/>
                    <a:pt x="722040" y="1334606"/>
                    <a:pt x="734680" y="1333906"/>
                  </a:cubicBezTo>
                  <a:cubicBezTo>
                    <a:pt x="736486" y="1333906"/>
                    <a:pt x="736847" y="1336355"/>
                    <a:pt x="735041" y="1337054"/>
                  </a:cubicBezTo>
                  <a:cubicBezTo>
                    <a:pt x="723846" y="1341776"/>
                    <a:pt x="710935" y="1342388"/>
                    <a:pt x="698205" y="1340596"/>
                  </a:cubicBezTo>
                  <a:lnTo>
                    <a:pt x="666583" y="1330967"/>
                  </a:lnTo>
                  <a:lnTo>
                    <a:pt x="684821" y="1380720"/>
                  </a:lnTo>
                  <a:cubicBezTo>
                    <a:pt x="693819" y="1404284"/>
                    <a:pt x="700747" y="1427939"/>
                    <a:pt x="712353" y="1447321"/>
                  </a:cubicBezTo>
                  <a:lnTo>
                    <a:pt x="726164" y="1463393"/>
                  </a:lnTo>
                  <a:lnTo>
                    <a:pt x="739718" y="1438100"/>
                  </a:lnTo>
                  <a:cubicBezTo>
                    <a:pt x="746575" y="1429989"/>
                    <a:pt x="755201" y="1423519"/>
                    <a:pt x="765190" y="1420238"/>
                  </a:cubicBezTo>
                  <a:cubicBezTo>
                    <a:pt x="766280" y="1419873"/>
                    <a:pt x="767007" y="1421696"/>
                    <a:pt x="766280" y="1422060"/>
                  </a:cubicBezTo>
                  <a:cubicBezTo>
                    <a:pt x="757926" y="1428440"/>
                    <a:pt x="750570" y="1434819"/>
                    <a:pt x="744259" y="1441973"/>
                  </a:cubicBezTo>
                  <a:lnTo>
                    <a:pt x="728657" y="1466294"/>
                  </a:lnTo>
                  <a:lnTo>
                    <a:pt x="734115" y="1472646"/>
                  </a:lnTo>
                  <a:cubicBezTo>
                    <a:pt x="743101" y="1479655"/>
                    <a:pt x="754100" y="1485052"/>
                    <a:pt x="767956" y="1488290"/>
                  </a:cubicBezTo>
                  <a:cubicBezTo>
                    <a:pt x="825538" y="1501961"/>
                    <a:pt x="892477" y="1492607"/>
                    <a:pt x="948620" y="1477497"/>
                  </a:cubicBezTo>
                  <a:cubicBezTo>
                    <a:pt x="1005482" y="1462746"/>
                    <a:pt x="1059826" y="1436483"/>
                    <a:pt x="1108411" y="1404464"/>
                  </a:cubicBezTo>
                  <a:cubicBezTo>
                    <a:pt x="1146559" y="1379640"/>
                    <a:pt x="1215298" y="1333230"/>
                    <a:pt x="1203421" y="1278906"/>
                  </a:cubicBezTo>
                  <a:cubicBezTo>
                    <a:pt x="1206300" y="1288619"/>
                    <a:pt x="1221056" y="1283223"/>
                    <a:pt x="1218177" y="1273869"/>
                  </a:cubicBezTo>
                  <a:cubicBezTo>
                    <a:pt x="1228973" y="1323157"/>
                    <a:pt x="1188306" y="1363451"/>
                    <a:pt x="1152677" y="1391872"/>
                  </a:cubicBezTo>
                  <a:cubicBezTo>
                    <a:pt x="1097254" y="1436843"/>
                    <a:pt x="1027795" y="1471740"/>
                    <a:pt x="959057" y="1490808"/>
                  </a:cubicBezTo>
                  <a:cubicBezTo>
                    <a:pt x="900395" y="1507357"/>
                    <a:pt x="834895" y="1516351"/>
                    <a:pt x="774434" y="1505918"/>
                  </a:cubicBezTo>
                  <a:cubicBezTo>
                    <a:pt x="726209" y="1496924"/>
                    <a:pt x="705695" y="1476058"/>
                    <a:pt x="688420" y="1432526"/>
                  </a:cubicBezTo>
                  <a:cubicBezTo>
                    <a:pt x="639835" y="1310565"/>
                    <a:pt x="596289" y="1186805"/>
                    <a:pt x="552382" y="1063406"/>
                  </a:cubicBezTo>
                  <a:cubicBezTo>
                    <a:pt x="506677" y="933889"/>
                    <a:pt x="461690" y="804014"/>
                    <a:pt x="417424" y="674138"/>
                  </a:cubicBezTo>
                  <a:cubicBezTo>
                    <a:pt x="402669" y="629887"/>
                    <a:pt x="399070" y="599306"/>
                    <a:pt x="424982" y="557933"/>
                  </a:cubicBezTo>
                  <a:cubicBezTo>
                    <a:pt x="435059" y="542104"/>
                    <a:pt x="447025" y="527173"/>
                    <a:pt x="460206" y="513367"/>
                  </a:cubicBezTo>
                  <a:lnTo>
                    <a:pt x="500003" y="477962"/>
                  </a:lnTo>
                  <a:lnTo>
                    <a:pt x="486511" y="447559"/>
                  </a:lnTo>
                  <a:cubicBezTo>
                    <a:pt x="479931" y="429543"/>
                    <a:pt x="474613" y="411122"/>
                    <a:pt x="472450" y="396385"/>
                  </a:cubicBezTo>
                  <a:cubicBezTo>
                    <a:pt x="466231" y="357296"/>
                    <a:pt x="505034" y="329328"/>
                    <a:pt x="541099" y="311569"/>
                  </a:cubicBezTo>
                  <a:lnTo>
                    <a:pt x="545946" y="309480"/>
                  </a:lnTo>
                  <a:lnTo>
                    <a:pt x="539733" y="295825"/>
                  </a:lnTo>
                  <a:cubicBezTo>
                    <a:pt x="533480" y="279835"/>
                    <a:pt x="527633" y="263621"/>
                    <a:pt x="521156" y="248307"/>
                  </a:cubicBezTo>
                  <a:cubicBezTo>
                    <a:pt x="498125" y="193537"/>
                    <a:pt x="477614" y="136966"/>
                    <a:pt x="451705" y="83277"/>
                  </a:cubicBezTo>
                  <a:cubicBezTo>
                    <a:pt x="431194" y="41840"/>
                    <a:pt x="386214" y="55172"/>
                    <a:pt x="358146" y="80755"/>
                  </a:cubicBezTo>
                  <a:cubicBezTo>
                    <a:pt x="340153" y="96970"/>
                    <a:pt x="320722" y="111743"/>
                    <a:pt x="302370" y="127237"/>
                  </a:cubicBezTo>
                  <a:cubicBezTo>
                    <a:pt x="212768" y="202185"/>
                    <a:pt x="126765" y="291546"/>
                    <a:pt x="21330" y="343793"/>
                  </a:cubicBezTo>
                  <a:cubicBezTo>
                    <a:pt x="19171" y="344874"/>
                    <a:pt x="15573" y="344153"/>
                    <a:pt x="13774" y="342352"/>
                  </a:cubicBezTo>
                  <a:cubicBezTo>
                    <a:pt x="10175" y="338388"/>
                    <a:pt x="6217" y="334064"/>
                    <a:pt x="2618" y="330101"/>
                  </a:cubicBezTo>
                  <a:cubicBezTo>
                    <a:pt x="-260" y="327218"/>
                    <a:pt x="-980" y="322894"/>
                    <a:pt x="1539" y="319291"/>
                  </a:cubicBezTo>
                  <a:cubicBezTo>
                    <a:pt x="16652" y="299473"/>
                    <a:pt x="30326" y="277493"/>
                    <a:pt x="48319" y="260558"/>
                  </a:cubicBezTo>
                  <a:cubicBezTo>
                    <a:pt x="71709" y="238578"/>
                    <a:pt x="98697" y="219120"/>
                    <a:pt x="123526" y="198942"/>
                  </a:cubicBezTo>
                  <a:lnTo>
                    <a:pt x="310646" y="44723"/>
                  </a:lnTo>
                  <a:cubicBezTo>
                    <a:pt x="335543" y="24049"/>
                    <a:pt x="368524" y="5655"/>
                    <a:pt x="401326" y="1086"/>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2" name="Freeform 11">
              <a:extLst>
                <a:ext uri="{FF2B5EF4-FFF2-40B4-BE49-F238E27FC236}">
                  <a16:creationId xmlns:a16="http://schemas.microsoft.com/office/drawing/2014/main" id="{5AD8C3F4-F695-BE4F-A643-29375CD19E44}"/>
                </a:ext>
              </a:extLst>
            </p:cNvPr>
            <p:cNvSpPr>
              <a:spLocks noChangeArrowheads="1"/>
            </p:cNvSpPr>
            <p:nvPr/>
          </p:nvSpPr>
          <p:spPr bwMode="auto">
            <a:xfrm rot="4222242">
              <a:off x="191849" y="2015781"/>
              <a:ext cx="900179" cy="328616"/>
            </a:xfrm>
            <a:custGeom>
              <a:avLst/>
              <a:gdLst>
                <a:gd name="connsiteX0" fmla="*/ 1439402 w 2403440"/>
                <a:gd name="connsiteY0" fmla="*/ 728511 h 880536"/>
                <a:gd name="connsiteX1" fmla="*/ 1444489 w 2403440"/>
                <a:gd name="connsiteY1" fmla="*/ 733966 h 880536"/>
                <a:gd name="connsiteX2" fmla="*/ 1444489 w 2403440"/>
                <a:gd name="connsiteY2" fmla="*/ 813665 h 880536"/>
                <a:gd name="connsiteX3" fmla="*/ 1434314 w 2403440"/>
                <a:gd name="connsiteY3" fmla="*/ 874971 h 880536"/>
                <a:gd name="connsiteX4" fmla="*/ 1424139 w 2403440"/>
                <a:gd name="connsiteY4" fmla="*/ 873889 h 880536"/>
                <a:gd name="connsiteX5" fmla="*/ 1423412 w 2403440"/>
                <a:gd name="connsiteY5" fmla="*/ 803206 h 880536"/>
                <a:gd name="connsiteX6" fmla="*/ 1433224 w 2403440"/>
                <a:gd name="connsiteY6" fmla="*/ 732523 h 880536"/>
                <a:gd name="connsiteX7" fmla="*/ 1439402 w 2403440"/>
                <a:gd name="connsiteY7" fmla="*/ 728511 h 880536"/>
                <a:gd name="connsiteX8" fmla="*/ 1356517 w 2403440"/>
                <a:gd name="connsiteY8" fmla="*/ 722108 h 880536"/>
                <a:gd name="connsiteX9" fmla="*/ 1363205 w 2403440"/>
                <a:gd name="connsiteY9" fmla="*/ 726510 h 880536"/>
                <a:gd name="connsiteX10" fmla="*/ 1375752 w 2403440"/>
                <a:gd name="connsiteY10" fmla="*/ 799924 h 880536"/>
                <a:gd name="connsiteX11" fmla="*/ 1394869 w 2403440"/>
                <a:gd name="connsiteY11" fmla="*/ 790943 h 880536"/>
                <a:gd name="connsiteX12" fmla="*/ 1419966 w 2403440"/>
                <a:gd name="connsiteY12" fmla="*/ 793413 h 880536"/>
                <a:gd name="connsiteX13" fmla="*/ 1418542 w 2403440"/>
                <a:gd name="connsiteY13" fmla="*/ 806818 h 880536"/>
                <a:gd name="connsiteX14" fmla="*/ 1398251 w 2403440"/>
                <a:gd name="connsiteY14" fmla="*/ 805760 h 880536"/>
                <a:gd name="connsiteX15" fmla="*/ 1376392 w 2403440"/>
                <a:gd name="connsiteY15" fmla="*/ 809042 h 880536"/>
                <a:gd name="connsiteX16" fmla="*/ 1380557 w 2403440"/>
                <a:gd name="connsiteY16" fmla="*/ 875289 h 880536"/>
                <a:gd name="connsiteX17" fmla="*/ 1366820 w 2403440"/>
                <a:gd name="connsiteY17" fmla="*/ 876726 h 880536"/>
                <a:gd name="connsiteX18" fmla="*/ 1355974 w 2403440"/>
                <a:gd name="connsiteY18" fmla="*/ 811681 h 880536"/>
                <a:gd name="connsiteX19" fmla="*/ 1350913 w 2403440"/>
                <a:gd name="connsiteY19" fmla="*/ 727948 h 880536"/>
                <a:gd name="connsiteX20" fmla="*/ 1356517 w 2403440"/>
                <a:gd name="connsiteY20" fmla="*/ 722108 h 880536"/>
                <a:gd name="connsiteX21" fmla="*/ 2285618 w 2403440"/>
                <a:gd name="connsiteY21" fmla="*/ 696669 h 880536"/>
                <a:gd name="connsiteX22" fmla="*/ 2293425 w 2403440"/>
                <a:gd name="connsiteY22" fmla="*/ 696669 h 880536"/>
                <a:gd name="connsiteX23" fmla="*/ 2298786 w 2403440"/>
                <a:gd name="connsiteY23" fmla="*/ 775797 h 880536"/>
                <a:gd name="connsiteX24" fmla="*/ 2300266 w 2403440"/>
                <a:gd name="connsiteY24" fmla="*/ 773865 h 880536"/>
                <a:gd name="connsiteX25" fmla="*/ 2345001 w 2403440"/>
                <a:gd name="connsiteY25" fmla="*/ 767307 h 880536"/>
                <a:gd name="connsiteX26" fmla="*/ 2345232 w 2403440"/>
                <a:gd name="connsiteY26" fmla="*/ 767499 h 880536"/>
                <a:gd name="connsiteX27" fmla="*/ 2352837 w 2403440"/>
                <a:gd name="connsiteY27" fmla="*/ 703858 h 880536"/>
                <a:gd name="connsiteX28" fmla="*/ 2359360 w 2403440"/>
                <a:gd name="connsiteY28" fmla="*/ 703858 h 880536"/>
                <a:gd name="connsiteX29" fmla="*/ 2364071 w 2403440"/>
                <a:gd name="connsiteY29" fmla="*/ 776627 h 880536"/>
                <a:gd name="connsiteX30" fmla="*/ 2357186 w 2403440"/>
                <a:gd name="connsiteY30" fmla="*/ 841152 h 880536"/>
                <a:gd name="connsiteX31" fmla="*/ 2348127 w 2403440"/>
                <a:gd name="connsiteY31" fmla="*/ 841152 h 880536"/>
                <a:gd name="connsiteX32" fmla="*/ 2341378 w 2403440"/>
                <a:gd name="connsiteY32" fmla="*/ 809965 h 880536"/>
                <a:gd name="connsiteX33" fmla="*/ 2343556 w 2403440"/>
                <a:gd name="connsiteY33" fmla="*/ 783683 h 880536"/>
                <a:gd name="connsiteX34" fmla="*/ 2324736 w 2403440"/>
                <a:gd name="connsiteY34" fmla="*/ 787437 h 880536"/>
                <a:gd name="connsiteX35" fmla="*/ 2300266 w 2403440"/>
                <a:gd name="connsiteY35" fmla="*/ 782974 h 880536"/>
                <a:gd name="connsiteX36" fmla="*/ 2299149 w 2403440"/>
                <a:gd name="connsiteY36" fmla="*/ 781516 h 880536"/>
                <a:gd name="connsiteX37" fmla="*/ 2300744 w 2403440"/>
                <a:gd name="connsiteY37" fmla="*/ 817830 h 880536"/>
                <a:gd name="connsiteX38" fmla="*/ 2294135 w 2403440"/>
                <a:gd name="connsiteY38" fmla="*/ 853821 h 880536"/>
                <a:gd name="connsiteX39" fmla="*/ 2284909 w 2403440"/>
                <a:gd name="connsiteY39" fmla="*/ 853821 h 880536"/>
                <a:gd name="connsiteX40" fmla="*/ 2279941 w 2403440"/>
                <a:gd name="connsiteY40" fmla="*/ 780483 h 880536"/>
                <a:gd name="connsiteX41" fmla="*/ 2285618 w 2403440"/>
                <a:gd name="connsiteY41" fmla="*/ 696669 h 880536"/>
                <a:gd name="connsiteX42" fmla="*/ 1718049 w 2403440"/>
                <a:gd name="connsiteY42" fmla="*/ 605039 h 880536"/>
                <a:gd name="connsiteX43" fmla="*/ 1723486 w 2403440"/>
                <a:gd name="connsiteY43" fmla="*/ 607307 h 880536"/>
                <a:gd name="connsiteX44" fmla="*/ 1721704 w 2403440"/>
                <a:gd name="connsiteY44" fmla="*/ 607655 h 880536"/>
                <a:gd name="connsiteX45" fmla="*/ 1716099 w 2403440"/>
                <a:gd name="connsiteY45" fmla="*/ 603644 h 880536"/>
                <a:gd name="connsiteX46" fmla="*/ 1718049 w 2403440"/>
                <a:gd name="connsiteY46" fmla="*/ 605039 h 880536"/>
                <a:gd name="connsiteX47" fmla="*/ 1716348 w 2403440"/>
                <a:gd name="connsiteY47" fmla="*/ 604330 h 880536"/>
                <a:gd name="connsiteX48" fmla="*/ 430091 w 2403440"/>
                <a:gd name="connsiteY48" fmla="*/ 594452 h 880536"/>
                <a:gd name="connsiteX49" fmla="*/ 433880 w 2403440"/>
                <a:gd name="connsiteY49" fmla="*/ 596099 h 880536"/>
                <a:gd name="connsiteX50" fmla="*/ 432654 w 2403440"/>
                <a:gd name="connsiteY50" fmla="*/ 596341 h 880536"/>
                <a:gd name="connsiteX51" fmla="*/ 426723 w 2403440"/>
                <a:gd name="connsiteY51" fmla="*/ 591971 h 880536"/>
                <a:gd name="connsiteX52" fmla="*/ 430091 w 2403440"/>
                <a:gd name="connsiteY52" fmla="*/ 594452 h 880536"/>
                <a:gd name="connsiteX53" fmla="*/ 427141 w 2403440"/>
                <a:gd name="connsiteY53" fmla="*/ 593170 h 880536"/>
                <a:gd name="connsiteX54" fmla="*/ 2339462 w 2403440"/>
                <a:gd name="connsiteY54" fmla="*/ 531617 h 880536"/>
                <a:gd name="connsiteX55" fmla="*/ 2344640 w 2403440"/>
                <a:gd name="connsiteY55" fmla="*/ 537480 h 880536"/>
                <a:gd name="connsiteX56" fmla="*/ 2344640 w 2403440"/>
                <a:gd name="connsiteY56" fmla="*/ 611083 h 880536"/>
                <a:gd name="connsiteX57" fmla="*/ 2342824 w 2403440"/>
                <a:gd name="connsiteY57" fmla="*/ 667727 h 880536"/>
                <a:gd name="connsiteX58" fmla="*/ 2333375 w 2403440"/>
                <a:gd name="connsiteY58" fmla="*/ 667727 h 880536"/>
                <a:gd name="connsiteX59" fmla="*/ 2322836 w 2403440"/>
                <a:gd name="connsiteY59" fmla="*/ 606392 h 880536"/>
                <a:gd name="connsiteX60" fmla="*/ 2332648 w 2403440"/>
                <a:gd name="connsiteY60" fmla="*/ 536037 h 880536"/>
                <a:gd name="connsiteX61" fmla="*/ 2339462 w 2403440"/>
                <a:gd name="connsiteY61" fmla="*/ 531617 h 880536"/>
                <a:gd name="connsiteX62" fmla="*/ 1394372 w 2403440"/>
                <a:gd name="connsiteY62" fmla="*/ 521811 h 880536"/>
                <a:gd name="connsiteX63" fmla="*/ 1400404 w 2403440"/>
                <a:gd name="connsiteY63" fmla="*/ 527197 h 880536"/>
                <a:gd name="connsiteX64" fmla="*/ 1408024 w 2403440"/>
                <a:gd name="connsiteY64" fmla="*/ 589667 h 880536"/>
                <a:gd name="connsiteX65" fmla="*/ 1409839 w 2403440"/>
                <a:gd name="connsiteY65" fmla="*/ 644598 h 880536"/>
                <a:gd name="connsiteX66" fmla="*/ 1398227 w 2403440"/>
                <a:gd name="connsiteY66" fmla="*/ 644598 h 880536"/>
                <a:gd name="connsiteX67" fmla="*/ 1391333 w 2403440"/>
                <a:gd name="connsiteY67" fmla="*/ 589667 h 880536"/>
                <a:gd name="connsiteX68" fmla="*/ 1389156 w 2403440"/>
                <a:gd name="connsiteY68" fmla="*/ 527197 h 880536"/>
                <a:gd name="connsiteX69" fmla="*/ 1394372 w 2403440"/>
                <a:gd name="connsiteY69" fmla="*/ 521811 h 880536"/>
                <a:gd name="connsiteX70" fmla="*/ 1246438 w 2403440"/>
                <a:gd name="connsiteY70" fmla="*/ 388278 h 880536"/>
                <a:gd name="connsiteX71" fmla="*/ 1323241 w 2403440"/>
                <a:gd name="connsiteY71" fmla="*/ 393667 h 880536"/>
                <a:gd name="connsiteX72" fmla="*/ 1323241 w 2403440"/>
                <a:gd name="connsiteY72" fmla="*/ 405584 h 880536"/>
                <a:gd name="connsiteX73" fmla="*/ 1169366 w 2403440"/>
                <a:gd name="connsiteY73" fmla="*/ 407687 h 880536"/>
                <a:gd name="connsiteX74" fmla="*/ 1169366 w 2403440"/>
                <a:gd name="connsiteY74" fmla="*/ 391564 h 880536"/>
                <a:gd name="connsiteX75" fmla="*/ 1246438 w 2403440"/>
                <a:gd name="connsiteY75" fmla="*/ 388278 h 880536"/>
                <a:gd name="connsiteX76" fmla="*/ 1077392 w 2403440"/>
                <a:gd name="connsiteY76" fmla="*/ 339941 h 880536"/>
                <a:gd name="connsiteX77" fmla="*/ 1131314 w 2403440"/>
                <a:gd name="connsiteY77" fmla="*/ 361013 h 880536"/>
                <a:gd name="connsiteX78" fmla="*/ 1121181 w 2403440"/>
                <a:gd name="connsiteY78" fmla="*/ 368971 h 880536"/>
                <a:gd name="connsiteX79" fmla="*/ 1077754 w 2403440"/>
                <a:gd name="connsiteY79" fmla="*/ 361013 h 880536"/>
                <a:gd name="connsiteX80" fmla="*/ 1054231 w 2403440"/>
                <a:gd name="connsiteY80" fmla="*/ 388506 h 880536"/>
                <a:gd name="connsiteX81" fmla="*/ 1107067 w 2403440"/>
                <a:gd name="connsiteY81" fmla="*/ 444216 h 880536"/>
                <a:gd name="connsiteX82" fmla="*/ 1109963 w 2403440"/>
                <a:gd name="connsiteY82" fmla="*/ 455068 h 880536"/>
                <a:gd name="connsiteX83" fmla="*/ 1033241 w 2403440"/>
                <a:gd name="connsiteY83" fmla="*/ 381271 h 880536"/>
                <a:gd name="connsiteX84" fmla="*/ 1077392 w 2403440"/>
                <a:gd name="connsiteY84" fmla="*/ 339941 h 880536"/>
                <a:gd name="connsiteX85" fmla="*/ 91851 w 2403440"/>
                <a:gd name="connsiteY85" fmla="*/ 329365 h 880536"/>
                <a:gd name="connsiteX86" fmla="*/ 95467 w 2403440"/>
                <a:gd name="connsiteY86" fmla="*/ 342285 h 880536"/>
                <a:gd name="connsiteX87" fmla="*/ 38701 w 2403440"/>
                <a:gd name="connsiteY87" fmla="*/ 415145 h 880536"/>
                <a:gd name="connsiteX88" fmla="*/ 97636 w 2403440"/>
                <a:gd name="connsiteY88" fmla="*/ 447088 h 880536"/>
                <a:gd name="connsiteX89" fmla="*/ 102336 w 2403440"/>
                <a:gd name="connsiteY89" fmla="*/ 454984 h 880536"/>
                <a:gd name="connsiteX90" fmla="*/ 18453 w 2403440"/>
                <a:gd name="connsiteY90" fmla="*/ 426271 h 880536"/>
                <a:gd name="connsiteX91" fmla="*/ 91851 w 2403440"/>
                <a:gd name="connsiteY91" fmla="*/ 329365 h 880536"/>
                <a:gd name="connsiteX92" fmla="*/ 2390694 w 2403440"/>
                <a:gd name="connsiteY92" fmla="*/ 305790 h 880536"/>
                <a:gd name="connsiteX93" fmla="*/ 2396577 w 2403440"/>
                <a:gd name="connsiteY93" fmla="*/ 310623 h 880536"/>
                <a:gd name="connsiteX94" fmla="*/ 2378474 w 2403440"/>
                <a:gd name="connsiteY94" fmla="*/ 473957 h 880536"/>
                <a:gd name="connsiteX95" fmla="*/ 2353854 w 2403440"/>
                <a:gd name="connsiteY95" fmla="*/ 473957 h 880536"/>
                <a:gd name="connsiteX96" fmla="*/ 2328147 w 2403440"/>
                <a:gd name="connsiteY96" fmla="*/ 410719 h 880536"/>
                <a:gd name="connsiteX97" fmla="*/ 2318899 w 2403440"/>
                <a:gd name="connsiteY97" fmla="*/ 385811 h 880536"/>
                <a:gd name="connsiteX98" fmla="*/ 2319820 w 2403440"/>
                <a:gd name="connsiteY98" fmla="*/ 334111 h 880536"/>
                <a:gd name="connsiteX99" fmla="*/ 2295200 w 2403440"/>
                <a:gd name="connsiteY99" fmla="*/ 343868 h 880536"/>
                <a:gd name="connsiteX100" fmla="*/ 2314932 w 2403440"/>
                <a:gd name="connsiteY100" fmla="*/ 375125 h 880536"/>
                <a:gd name="connsiteX101" fmla="*/ 2318899 w 2403440"/>
                <a:gd name="connsiteY101" fmla="*/ 385811 h 880536"/>
                <a:gd name="connsiteX102" fmla="*/ 2317285 w 2403440"/>
                <a:gd name="connsiteY102" fmla="*/ 476486 h 880536"/>
                <a:gd name="connsiteX103" fmla="*/ 2300630 w 2403440"/>
                <a:gd name="connsiteY103" fmla="*/ 478654 h 880536"/>
                <a:gd name="connsiteX104" fmla="*/ 2291217 w 2403440"/>
                <a:gd name="connsiteY104" fmla="*/ 334111 h 880536"/>
                <a:gd name="connsiteX105" fmla="*/ 2315475 w 2403440"/>
                <a:gd name="connsiteY105" fmla="*/ 323993 h 880536"/>
                <a:gd name="connsiteX106" fmla="*/ 2344440 w 2403440"/>
                <a:gd name="connsiteY106" fmla="*/ 380365 h 880536"/>
                <a:gd name="connsiteX107" fmla="*/ 2360860 w 2403440"/>
                <a:gd name="connsiteY107" fmla="*/ 422380 h 880536"/>
                <a:gd name="connsiteX108" fmla="*/ 2353492 w 2403440"/>
                <a:gd name="connsiteY108" fmla="*/ 470704 h 880536"/>
                <a:gd name="connsiteX109" fmla="*/ 2378474 w 2403440"/>
                <a:gd name="connsiteY109" fmla="*/ 467452 h 880536"/>
                <a:gd name="connsiteX110" fmla="*/ 2360860 w 2403440"/>
                <a:gd name="connsiteY110" fmla="*/ 422380 h 880536"/>
                <a:gd name="connsiteX111" fmla="*/ 2366164 w 2403440"/>
                <a:gd name="connsiteY111" fmla="*/ 387592 h 880536"/>
                <a:gd name="connsiteX112" fmla="*/ 2384267 w 2403440"/>
                <a:gd name="connsiteY112" fmla="*/ 308816 h 880536"/>
                <a:gd name="connsiteX113" fmla="*/ 2390694 w 2403440"/>
                <a:gd name="connsiteY113" fmla="*/ 305790 h 880536"/>
                <a:gd name="connsiteX114" fmla="*/ 1453663 w 2403440"/>
                <a:gd name="connsiteY114" fmla="*/ 294447 h 880536"/>
                <a:gd name="connsiteX115" fmla="*/ 1456699 w 2403440"/>
                <a:gd name="connsiteY115" fmla="*/ 298051 h 880536"/>
                <a:gd name="connsiteX116" fmla="*/ 1449198 w 2403440"/>
                <a:gd name="connsiteY116" fmla="*/ 471037 h 880536"/>
                <a:gd name="connsiteX117" fmla="*/ 1430267 w 2403440"/>
                <a:gd name="connsiteY117" fmla="*/ 476083 h 880536"/>
                <a:gd name="connsiteX118" fmla="*/ 1376907 w 2403440"/>
                <a:gd name="connsiteY118" fmla="*/ 379284 h 880536"/>
                <a:gd name="connsiteX119" fmla="*/ 1378831 w 2403440"/>
                <a:gd name="connsiteY119" fmla="*/ 342739 h 880536"/>
                <a:gd name="connsiteX120" fmla="*/ 1359543 w 2403440"/>
                <a:gd name="connsiteY120" fmla="*/ 347784 h 880536"/>
                <a:gd name="connsiteX121" fmla="*/ 1376907 w 2403440"/>
                <a:gd name="connsiteY121" fmla="*/ 379284 h 880536"/>
                <a:gd name="connsiteX122" fmla="*/ 1372759 w 2403440"/>
                <a:gd name="connsiteY122" fmla="*/ 458063 h 880536"/>
                <a:gd name="connsiteX123" fmla="*/ 1357757 w 2403440"/>
                <a:gd name="connsiteY123" fmla="*/ 458063 h 880536"/>
                <a:gd name="connsiteX124" fmla="*/ 1358114 w 2403440"/>
                <a:gd name="connsiteY124" fmla="*/ 342739 h 880536"/>
                <a:gd name="connsiteX125" fmla="*/ 1377403 w 2403440"/>
                <a:gd name="connsiteY125" fmla="*/ 336973 h 880536"/>
                <a:gd name="connsiteX126" fmla="*/ 1427920 w 2403440"/>
                <a:gd name="connsiteY126" fmla="*/ 429340 h 880536"/>
                <a:gd name="connsiteX127" fmla="*/ 1428838 w 2403440"/>
                <a:gd name="connsiteY127" fmla="*/ 471037 h 880536"/>
                <a:gd name="connsiteX128" fmla="*/ 1447769 w 2403440"/>
                <a:gd name="connsiteY128" fmla="*/ 465631 h 880536"/>
                <a:gd name="connsiteX129" fmla="*/ 1427920 w 2403440"/>
                <a:gd name="connsiteY129" fmla="*/ 429340 h 880536"/>
                <a:gd name="connsiteX130" fmla="*/ 1426873 w 2403440"/>
                <a:gd name="connsiteY130" fmla="*/ 381751 h 880536"/>
                <a:gd name="connsiteX131" fmla="*/ 1449555 w 2403440"/>
                <a:gd name="connsiteY131" fmla="*/ 296249 h 880536"/>
                <a:gd name="connsiteX132" fmla="*/ 1453663 w 2403440"/>
                <a:gd name="connsiteY132" fmla="*/ 294447 h 880536"/>
                <a:gd name="connsiteX133" fmla="*/ 1832932 w 2403440"/>
                <a:gd name="connsiteY133" fmla="*/ 252957 h 880536"/>
                <a:gd name="connsiteX134" fmla="*/ 1975085 w 2403440"/>
                <a:gd name="connsiteY134" fmla="*/ 394500 h 880536"/>
                <a:gd name="connsiteX135" fmla="*/ 1953077 w 2403440"/>
                <a:gd name="connsiteY135" fmla="*/ 394500 h 880536"/>
                <a:gd name="connsiteX136" fmla="*/ 1832932 w 2403440"/>
                <a:gd name="connsiteY136" fmla="*/ 274871 h 880536"/>
                <a:gd name="connsiteX137" fmla="*/ 1712787 w 2403440"/>
                <a:gd name="connsiteY137" fmla="*/ 394500 h 880536"/>
                <a:gd name="connsiteX138" fmla="*/ 1832932 w 2403440"/>
                <a:gd name="connsiteY138" fmla="*/ 514487 h 880536"/>
                <a:gd name="connsiteX139" fmla="*/ 1953077 w 2403440"/>
                <a:gd name="connsiteY139" fmla="*/ 394500 h 880536"/>
                <a:gd name="connsiteX140" fmla="*/ 1975085 w 2403440"/>
                <a:gd name="connsiteY140" fmla="*/ 394500 h 880536"/>
                <a:gd name="connsiteX141" fmla="*/ 1832932 w 2403440"/>
                <a:gd name="connsiteY141" fmla="*/ 536401 h 880536"/>
                <a:gd name="connsiteX142" fmla="*/ 1690418 w 2403440"/>
                <a:gd name="connsiteY142" fmla="*/ 394500 h 880536"/>
                <a:gd name="connsiteX143" fmla="*/ 1832932 w 2403440"/>
                <a:gd name="connsiteY143" fmla="*/ 252957 h 880536"/>
                <a:gd name="connsiteX144" fmla="*/ 543090 w 2403440"/>
                <a:gd name="connsiteY144" fmla="*/ 243432 h 880536"/>
                <a:gd name="connsiteX145" fmla="*/ 684811 w 2403440"/>
                <a:gd name="connsiteY145" fmla="*/ 385154 h 880536"/>
                <a:gd name="connsiteX146" fmla="*/ 662870 w 2403440"/>
                <a:gd name="connsiteY146" fmla="*/ 385154 h 880536"/>
                <a:gd name="connsiteX147" fmla="*/ 543090 w 2403440"/>
                <a:gd name="connsiteY147" fmla="*/ 265374 h 880536"/>
                <a:gd name="connsiteX148" fmla="*/ 422950 w 2403440"/>
                <a:gd name="connsiteY148" fmla="*/ 385154 h 880536"/>
                <a:gd name="connsiteX149" fmla="*/ 543090 w 2403440"/>
                <a:gd name="connsiteY149" fmla="*/ 505294 h 880536"/>
                <a:gd name="connsiteX150" fmla="*/ 662870 w 2403440"/>
                <a:gd name="connsiteY150" fmla="*/ 385154 h 880536"/>
                <a:gd name="connsiteX151" fmla="*/ 684811 w 2403440"/>
                <a:gd name="connsiteY151" fmla="*/ 385154 h 880536"/>
                <a:gd name="connsiteX152" fmla="*/ 543090 w 2403440"/>
                <a:gd name="connsiteY152" fmla="*/ 527235 h 880536"/>
                <a:gd name="connsiteX153" fmla="*/ 401368 w 2403440"/>
                <a:gd name="connsiteY153" fmla="*/ 385154 h 880536"/>
                <a:gd name="connsiteX154" fmla="*/ 543090 w 2403440"/>
                <a:gd name="connsiteY154" fmla="*/ 243432 h 880536"/>
                <a:gd name="connsiteX155" fmla="*/ 1089635 w 2403440"/>
                <a:gd name="connsiteY155" fmla="*/ 197605 h 880536"/>
                <a:gd name="connsiteX156" fmla="*/ 1095450 w 2403440"/>
                <a:gd name="connsiteY156" fmla="*/ 202997 h 880536"/>
                <a:gd name="connsiteX157" fmla="*/ 1100538 w 2403440"/>
                <a:gd name="connsiteY157" fmla="*/ 261959 h 880536"/>
                <a:gd name="connsiteX158" fmla="*/ 1103808 w 2403440"/>
                <a:gd name="connsiteY158" fmla="*/ 313012 h 880536"/>
                <a:gd name="connsiteX159" fmla="*/ 1094723 w 2403440"/>
                <a:gd name="connsiteY159" fmla="*/ 314450 h 880536"/>
                <a:gd name="connsiteX160" fmla="*/ 1083821 w 2403440"/>
                <a:gd name="connsiteY160" fmla="*/ 202997 h 880536"/>
                <a:gd name="connsiteX161" fmla="*/ 1089635 w 2403440"/>
                <a:gd name="connsiteY161" fmla="*/ 197605 h 880536"/>
                <a:gd name="connsiteX162" fmla="*/ 1735726 w 2403440"/>
                <a:gd name="connsiteY162" fmla="*/ 182588 h 880536"/>
                <a:gd name="connsiteX163" fmla="*/ 1755733 w 2403440"/>
                <a:gd name="connsiteY163" fmla="*/ 183533 h 880536"/>
                <a:gd name="connsiteX164" fmla="*/ 1942765 w 2403440"/>
                <a:gd name="connsiteY164" fmla="*/ 183533 h 880536"/>
                <a:gd name="connsiteX165" fmla="*/ 2002831 w 2403440"/>
                <a:gd name="connsiteY165" fmla="*/ 253748 h 880536"/>
                <a:gd name="connsiteX166" fmla="*/ 2078427 w 2403440"/>
                <a:gd name="connsiteY166" fmla="*/ 384720 h 880536"/>
                <a:gd name="connsiteX167" fmla="*/ 2263356 w 2403440"/>
                <a:gd name="connsiteY167" fmla="*/ 384720 h 880536"/>
                <a:gd name="connsiteX168" fmla="*/ 2263356 w 2403440"/>
                <a:gd name="connsiteY168" fmla="*/ 406586 h 880536"/>
                <a:gd name="connsiteX169" fmla="*/ 2078614 w 2403440"/>
                <a:gd name="connsiteY169" fmla="*/ 406586 h 880536"/>
                <a:gd name="connsiteX170" fmla="*/ 2017578 w 2403440"/>
                <a:gd name="connsiteY170" fmla="*/ 513005 h 880536"/>
                <a:gd name="connsiteX171" fmla="*/ 1978733 w 2403440"/>
                <a:gd name="connsiteY171" fmla="*/ 580339 h 880536"/>
                <a:gd name="connsiteX172" fmla="*/ 1961828 w 2403440"/>
                <a:gd name="connsiteY172" fmla="*/ 606625 h 880536"/>
                <a:gd name="connsiteX173" fmla="*/ 1927658 w 2403440"/>
                <a:gd name="connsiteY173" fmla="*/ 607705 h 880536"/>
                <a:gd name="connsiteX174" fmla="*/ 1848530 w 2403440"/>
                <a:gd name="connsiteY174" fmla="*/ 607705 h 880536"/>
                <a:gd name="connsiteX175" fmla="*/ 1724441 w 2403440"/>
                <a:gd name="connsiteY175" fmla="*/ 607705 h 880536"/>
                <a:gd name="connsiteX176" fmla="*/ 1723486 w 2403440"/>
                <a:gd name="connsiteY176" fmla="*/ 607307 h 880536"/>
                <a:gd name="connsiteX177" fmla="*/ 1729522 w 2403440"/>
                <a:gd name="connsiteY177" fmla="*/ 606130 h 880536"/>
                <a:gd name="connsiteX178" fmla="*/ 1733793 w 2403440"/>
                <a:gd name="connsiteY178" fmla="*/ 591502 h 880536"/>
                <a:gd name="connsiteX179" fmla="*/ 1730679 w 2403440"/>
                <a:gd name="connsiteY179" fmla="*/ 586101 h 880536"/>
                <a:gd name="connsiteX180" fmla="*/ 1893849 w 2403440"/>
                <a:gd name="connsiteY180" fmla="*/ 586101 h 880536"/>
                <a:gd name="connsiteX181" fmla="*/ 1924961 w 2403440"/>
                <a:gd name="connsiteY181" fmla="*/ 587316 h 880536"/>
                <a:gd name="connsiteX182" fmla="*/ 1949280 w 2403440"/>
                <a:gd name="connsiteY182" fmla="*/ 586366 h 880536"/>
                <a:gd name="connsiteX183" fmla="*/ 1947800 w 2403440"/>
                <a:gd name="connsiteY183" fmla="*/ 588576 h 880536"/>
                <a:gd name="connsiteX184" fmla="*/ 1956073 w 2403440"/>
                <a:gd name="connsiteY184" fmla="*/ 586101 h 880536"/>
                <a:gd name="connsiteX185" fmla="*/ 1949280 w 2403440"/>
                <a:gd name="connsiteY185" fmla="*/ 586366 h 880536"/>
                <a:gd name="connsiteX186" fmla="*/ 1953555 w 2403440"/>
                <a:gd name="connsiteY186" fmla="*/ 579979 h 880536"/>
                <a:gd name="connsiteX187" fmla="*/ 1974776 w 2403440"/>
                <a:gd name="connsiteY187" fmla="*/ 543611 h 880536"/>
                <a:gd name="connsiteX188" fmla="*/ 2023692 w 2403440"/>
                <a:gd name="connsiteY188" fmla="*/ 458273 h 880536"/>
                <a:gd name="connsiteX189" fmla="*/ 2058221 w 2403440"/>
                <a:gd name="connsiteY189" fmla="*/ 398500 h 880536"/>
                <a:gd name="connsiteX190" fmla="*/ 2059878 w 2403440"/>
                <a:gd name="connsiteY190" fmla="*/ 395820 h 880536"/>
                <a:gd name="connsiteX191" fmla="*/ 2061458 w 2403440"/>
                <a:gd name="connsiteY191" fmla="*/ 398500 h 880536"/>
                <a:gd name="connsiteX192" fmla="*/ 2062312 w 2403440"/>
                <a:gd name="connsiteY192" fmla="*/ 399850 h 880536"/>
                <a:gd name="connsiteX193" fmla="*/ 2062548 w 2403440"/>
                <a:gd name="connsiteY193" fmla="*/ 396266 h 880536"/>
                <a:gd name="connsiteX194" fmla="*/ 2062327 w 2403440"/>
                <a:gd name="connsiteY194" fmla="*/ 395653 h 880536"/>
                <a:gd name="connsiteX195" fmla="*/ 2062646 w 2403440"/>
                <a:gd name="connsiteY195" fmla="*/ 394768 h 880536"/>
                <a:gd name="connsiteX196" fmla="*/ 2062897 w 2403440"/>
                <a:gd name="connsiteY196" fmla="*/ 390938 h 880536"/>
                <a:gd name="connsiteX197" fmla="*/ 2059878 w 2403440"/>
                <a:gd name="connsiteY197" fmla="*/ 395820 h 880536"/>
                <a:gd name="connsiteX198" fmla="*/ 2048510 w 2403440"/>
                <a:gd name="connsiteY198" fmla="*/ 376535 h 880536"/>
                <a:gd name="connsiteX199" fmla="*/ 2007147 w 2403440"/>
                <a:gd name="connsiteY199" fmla="*/ 304519 h 880536"/>
                <a:gd name="connsiteX200" fmla="*/ 1961468 w 2403440"/>
                <a:gd name="connsiteY200" fmla="*/ 224942 h 880536"/>
                <a:gd name="connsiteX201" fmla="*/ 1950324 w 2403440"/>
                <a:gd name="connsiteY201" fmla="*/ 205498 h 880536"/>
                <a:gd name="connsiteX202" fmla="*/ 1952836 w 2403440"/>
                <a:gd name="connsiteY202" fmla="*/ 205498 h 880536"/>
                <a:gd name="connsiteX203" fmla="*/ 1948879 w 2403440"/>
                <a:gd name="connsiteY203" fmla="*/ 202977 h 880536"/>
                <a:gd name="connsiteX204" fmla="*/ 1950324 w 2403440"/>
                <a:gd name="connsiteY204" fmla="*/ 205498 h 880536"/>
                <a:gd name="connsiteX205" fmla="*/ 1786665 w 2403440"/>
                <a:gd name="connsiteY205" fmla="*/ 205498 h 880536"/>
                <a:gd name="connsiteX206" fmla="*/ 1756407 w 2403440"/>
                <a:gd name="connsiteY206" fmla="*/ 204147 h 880536"/>
                <a:gd name="connsiteX207" fmla="*/ 1730872 w 2403440"/>
                <a:gd name="connsiteY207" fmla="*/ 205277 h 880536"/>
                <a:gd name="connsiteX208" fmla="*/ 1732759 w 2403440"/>
                <a:gd name="connsiteY208" fmla="*/ 201942 h 880536"/>
                <a:gd name="connsiteX209" fmla="*/ 1725880 w 2403440"/>
                <a:gd name="connsiteY209" fmla="*/ 205498 h 880536"/>
                <a:gd name="connsiteX210" fmla="*/ 1730872 w 2403440"/>
                <a:gd name="connsiteY210" fmla="*/ 205277 h 880536"/>
                <a:gd name="connsiteX211" fmla="*/ 1729117 w 2403440"/>
                <a:gd name="connsiteY211" fmla="*/ 208378 h 880536"/>
                <a:gd name="connsiteX212" fmla="*/ 1716169 w 2403440"/>
                <a:gd name="connsiteY212" fmla="*/ 230343 h 880536"/>
                <a:gd name="connsiteX213" fmla="*/ 1626609 w 2403440"/>
                <a:gd name="connsiteY213" fmla="*/ 385537 h 880536"/>
                <a:gd name="connsiteX214" fmla="*/ 1621132 w 2403440"/>
                <a:gd name="connsiteY214" fmla="*/ 395361 h 880536"/>
                <a:gd name="connsiteX215" fmla="*/ 1619730 w 2403440"/>
                <a:gd name="connsiteY215" fmla="*/ 392513 h 880536"/>
                <a:gd name="connsiteX216" fmla="*/ 1617977 w 2403440"/>
                <a:gd name="connsiteY216" fmla="*/ 401020 h 880536"/>
                <a:gd name="connsiteX217" fmla="*/ 1621132 w 2403440"/>
                <a:gd name="connsiteY217" fmla="*/ 395361 h 880536"/>
                <a:gd name="connsiteX218" fmla="*/ 1624451 w 2403440"/>
                <a:gd name="connsiteY218" fmla="*/ 402100 h 880536"/>
                <a:gd name="connsiteX219" fmla="*/ 1661138 w 2403440"/>
                <a:gd name="connsiteY219" fmla="*/ 465474 h 880536"/>
                <a:gd name="connsiteX220" fmla="*/ 1730679 w 2403440"/>
                <a:gd name="connsiteY220" fmla="*/ 586101 h 880536"/>
                <a:gd name="connsiteX221" fmla="*/ 1724441 w 2403440"/>
                <a:gd name="connsiteY221" fmla="*/ 586101 h 880536"/>
                <a:gd name="connsiteX222" fmla="*/ 1713651 w 2403440"/>
                <a:gd name="connsiteY222" fmla="*/ 596903 h 880536"/>
                <a:gd name="connsiteX223" fmla="*/ 1716099 w 2403440"/>
                <a:gd name="connsiteY223" fmla="*/ 603644 h 880536"/>
                <a:gd name="connsiteX224" fmla="*/ 1714730 w 2403440"/>
                <a:gd name="connsiteY224" fmla="*/ 602664 h 880536"/>
                <a:gd name="connsiteX225" fmla="*/ 1599915 w 2403440"/>
                <a:gd name="connsiteY225" fmla="*/ 403120 h 880536"/>
                <a:gd name="connsiteX226" fmla="*/ 1551184 w 2403440"/>
                <a:gd name="connsiteY226" fmla="*/ 406503 h 880536"/>
                <a:gd name="connsiteX227" fmla="*/ 1488933 w 2403440"/>
                <a:gd name="connsiteY227" fmla="*/ 403946 h 880536"/>
                <a:gd name="connsiteX228" fmla="*/ 1488933 w 2403440"/>
                <a:gd name="connsiteY228" fmla="*/ 393715 h 880536"/>
                <a:gd name="connsiteX229" fmla="*/ 1551184 w 2403440"/>
                <a:gd name="connsiteY229" fmla="*/ 391290 h 880536"/>
                <a:gd name="connsiteX230" fmla="*/ 1598914 w 2403440"/>
                <a:gd name="connsiteY230" fmla="*/ 394502 h 880536"/>
                <a:gd name="connsiteX231" fmla="*/ 1598914 w 2403440"/>
                <a:gd name="connsiteY231" fmla="*/ 390218 h 880536"/>
                <a:gd name="connsiteX232" fmla="*/ 1690632 w 2403440"/>
                <a:gd name="connsiteY232" fmla="*/ 230703 h 880536"/>
                <a:gd name="connsiteX233" fmla="*/ 1716528 w 2403440"/>
                <a:gd name="connsiteY233" fmla="*/ 186773 h 880536"/>
                <a:gd name="connsiteX234" fmla="*/ 1735726 w 2403440"/>
                <a:gd name="connsiteY234" fmla="*/ 182588 h 880536"/>
                <a:gd name="connsiteX235" fmla="*/ 1035728 w 2403440"/>
                <a:gd name="connsiteY235" fmla="*/ 180865 h 880536"/>
                <a:gd name="connsiteX236" fmla="*/ 1041415 w 2403440"/>
                <a:gd name="connsiteY236" fmla="*/ 180865 h 880536"/>
                <a:gd name="connsiteX237" fmla="*/ 1046391 w 2403440"/>
                <a:gd name="connsiteY237" fmla="*/ 247475 h 880536"/>
                <a:gd name="connsiteX238" fmla="*/ 1042481 w 2403440"/>
                <a:gd name="connsiteY238" fmla="*/ 313724 h 880536"/>
                <a:gd name="connsiteX239" fmla="*/ 1035017 w 2403440"/>
                <a:gd name="connsiteY239" fmla="*/ 313724 h 880536"/>
                <a:gd name="connsiteX240" fmla="*/ 1030752 w 2403440"/>
                <a:gd name="connsiteY240" fmla="*/ 247475 h 880536"/>
                <a:gd name="connsiteX241" fmla="*/ 1035728 w 2403440"/>
                <a:gd name="connsiteY241" fmla="*/ 180865 h 880536"/>
                <a:gd name="connsiteX242" fmla="*/ 34435 w 2403440"/>
                <a:gd name="connsiteY242" fmla="*/ 175748 h 880536"/>
                <a:gd name="connsiteX243" fmla="*/ 40829 w 2403440"/>
                <a:gd name="connsiteY243" fmla="*/ 182246 h 880536"/>
                <a:gd name="connsiteX244" fmla="*/ 40476 w 2403440"/>
                <a:gd name="connsiteY244" fmla="*/ 237122 h 880536"/>
                <a:gd name="connsiteX245" fmla="*/ 38360 w 2403440"/>
                <a:gd name="connsiteY245" fmla="*/ 285499 h 880536"/>
                <a:gd name="connsiteX246" fmla="*/ 30598 w 2403440"/>
                <a:gd name="connsiteY246" fmla="*/ 285499 h 880536"/>
                <a:gd name="connsiteX247" fmla="*/ 28129 w 2403440"/>
                <a:gd name="connsiteY247" fmla="*/ 237122 h 880536"/>
                <a:gd name="connsiteX248" fmla="*/ 27776 w 2403440"/>
                <a:gd name="connsiteY248" fmla="*/ 182246 h 880536"/>
                <a:gd name="connsiteX249" fmla="*/ 34435 w 2403440"/>
                <a:gd name="connsiteY249" fmla="*/ 175748 h 880536"/>
                <a:gd name="connsiteX250" fmla="*/ 446496 w 2403440"/>
                <a:gd name="connsiteY250" fmla="*/ 171473 h 880536"/>
                <a:gd name="connsiteX251" fmla="*/ 466683 w 2403440"/>
                <a:gd name="connsiteY251" fmla="*/ 172418 h 880536"/>
                <a:gd name="connsiteX252" fmla="*/ 653715 w 2403440"/>
                <a:gd name="connsiteY252" fmla="*/ 172418 h 880536"/>
                <a:gd name="connsiteX253" fmla="*/ 714141 w 2403440"/>
                <a:gd name="connsiteY253" fmla="*/ 242575 h 880536"/>
                <a:gd name="connsiteX254" fmla="*/ 789834 w 2403440"/>
                <a:gd name="connsiteY254" fmla="*/ 373607 h 880536"/>
                <a:gd name="connsiteX255" fmla="*/ 973159 w 2403440"/>
                <a:gd name="connsiteY255" fmla="*/ 373607 h 880536"/>
                <a:gd name="connsiteX256" fmla="*/ 973159 w 2403440"/>
                <a:gd name="connsiteY256" fmla="*/ 395473 h 880536"/>
                <a:gd name="connsiteX257" fmla="*/ 789800 w 2403440"/>
                <a:gd name="connsiteY257" fmla="*/ 395473 h 880536"/>
                <a:gd name="connsiteX258" fmla="*/ 728528 w 2403440"/>
                <a:gd name="connsiteY258" fmla="*/ 501617 h 880536"/>
                <a:gd name="connsiteX259" fmla="*/ 689683 w 2403440"/>
                <a:gd name="connsiteY259" fmla="*/ 568896 h 880536"/>
                <a:gd name="connsiteX260" fmla="*/ 672778 w 2403440"/>
                <a:gd name="connsiteY260" fmla="*/ 595160 h 880536"/>
                <a:gd name="connsiteX261" fmla="*/ 638608 w 2403440"/>
                <a:gd name="connsiteY261" fmla="*/ 596599 h 880536"/>
                <a:gd name="connsiteX262" fmla="*/ 559839 w 2403440"/>
                <a:gd name="connsiteY262" fmla="*/ 596599 h 880536"/>
                <a:gd name="connsiteX263" fmla="*/ 435031 w 2403440"/>
                <a:gd name="connsiteY263" fmla="*/ 596599 h 880536"/>
                <a:gd name="connsiteX264" fmla="*/ 433880 w 2403440"/>
                <a:gd name="connsiteY264" fmla="*/ 596099 h 880536"/>
                <a:gd name="connsiteX265" fmla="*/ 440472 w 2403440"/>
                <a:gd name="connsiteY265" fmla="*/ 594800 h 880536"/>
                <a:gd name="connsiteX266" fmla="*/ 444743 w 2403440"/>
                <a:gd name="connsiteY266" fmla="*/ 580049 h 880536"/>
                <a:gd name="connsiteX267" fmla="*/ 441613 w 2403440"/>
                <a:gd name="connsiteY267" fmla="*/ 574653 h 880536"/>
                <a:gd name="connsiteX268" fmla="*/ 604439 w 2403440"/>
                <a:gd name="connsiteY268" fmla="*/ 574653 h 880536"/>
                <a:gd name="connsiteX269" fmla="*/ 635731 w 2403440"/>
                <a:gd name="connsiteY269" fmla="*/ 575867 h 880536"/>
                <a:gd name="connsiteX270" fmla="*/ 660056 w 2403440"/>
                <a:gd name="connsiteY270" fmla="*/ 574923 h 880536"/>
                <a:gd name="connsiteX271" fmla="*/ 658615 w 2403440"/>
                <a:gd name="connsiteY271" fmla="*/ 576991 h 880536"/>
                <a:gd name="connsiteX272" fmla="*/ 667023 w 2403440"/>
                <a:gd name="connsiteY272" fmla="*/ 574653 h 880536"/>
                <a:gd name="connsiteX273" fmla="*/ 660056 w 2403440"/>
                <a:gd name="connsiteY273" fmla="*/ 574923 h 880536"/>
                <a:gd name="connsiteX274" fmla="*/ 664505 w 2403440"/>
                <a:gd name="connsiteY274" fmla="*/ 568536 h 880536"/>
                <a:gd name="connsiteX275" fmla="*/ 685366 w 2403440"/>
                <a:gd name="connsiteY275" fmla="*/ 532199 h 880536"/>
                <a:gd name="connsiteX276" fmla="*/ 734642 w 2403440"/>
                <a:gd name="connsiteY276" fmla="*/ 446930 h 880536"/>
                <a:gd name="connsiteX277" fmla="*/ 769171 w 2403440"/>
                <a:gd name="connsiteY277" fmla="*/ 387207 h 880536"/>
                <a:gd name="connsiteX278" fmla="*/ 770725 w 2403440"/>
                <a:gd name="connsiteY278" fmla="*/ 384577 h 880536"/>
                <a:gd name="connsiteX279" fmla="*/ 772049 w 2403440"/>
                <a:gd name="connsiteY279" fmla="*/ 386847 h 880536"/>
                <a:gd name="connsiteX280" fmla="*/ 773217 w 2403440"/>
                <a:gd name="connsiteY280" fmla="*/ 388331 h 880536"/>
                <a:gd name="connsiteX281" fmla="*/ 773429 w 2403440"/>
                <a:gd name="connsiteY281" fmla="*/ 385291 h 880536"/>
                <a:gd name="connsiteX282" fmla="*/ 773167 w 2403440"/>
                <a:gd name="connsiteY282" fmla="*/ 384540 h 880536"/>
                <a:gd name="connsiteX283" fmla="*/ 773560 w 2403440"/>
                <a:gd name="connsiteY283" fmla="*/ 383416 h 880536"/>
                <a:gd name="connsiteX284" fmla="*/ 773847 w 2403440"/>
                <a:gd name="connsiteY284" fmla="*/ 379292 h 880536"/>
                <a:gd name="connsiteX285" fmla="*/ 770725 w 2403440"/>
                <a:gd name="connsiteY285" fmla="*/ 384577 h 880536"/>
                <a:gd name="connsiteX286" fmla="*/ 759460 w 2403440"/>
                <a:gd name="connsiteY286" fmla="*/ 365260 h 880536"/>
                <a:gd name="connsiteX287" fmla="*/ 718097 w 2403440"/>
                <a:gd name="connsiteY287" fmla="*/ 292944 h 880536"/>
                <a:gd name="connsiteX288" fmla="*/ 672058 w 2403440"/>
                <a:gd name="connsiteY288" fmla="*/ 213793 h 880536"/>
                <a:gd name="connsiteX289" fmla="*/ 661233 w 2403440"/>
                <a:gd name="connsiteY289" fmla="*/ 194364 h 880536"/>
                <a:gd name="connsiteX290" fmla="*/ 663786 w 2403440"/>
                <a:gd name="connsiteY290" fmla="*/ 194364 h 880536"/>
                <a:gd name="connsiteX291" fmla="*/ 659829 w 2403440"/>
                <a:gd name="connsiteY291" fmla="*/ 191846 h 880536"/>
                <a:gd name="connsiteX292" fmla="*/ 661233 w 2403440"/>
                <a:gd name="connsiteY292" fmla="*/ 194364 h 880536"/>
                <a:gd name="connsiteX293" fmla="*/ 497975 w 2403440"/>
                <a:gd name="connsiteY293" fmla="*/ 194364 h 880536"/>
                <a:gd name="connsiteX294" fmla="*/ 467133 w 2403440"/>
                <a:gd name="connsiteY294" fmla="*/ 193150 h 880536"/>
                <a:gd name="connsiteX295" fmla="*/ 441556 w 2403440"/>
                <a:gd name="connsiteY295" fmla="*/ 194175 h 880536"/>
                <a:gd name="connsiteX296" fmla="*/ 443664 w 2403440"/>
                <a:gd name="connsiteY296" fmla="*/ 190677 h 880536"/>
                <a:gd name="connsiteX297" fmla="*/ 436830 w 2403440"/>
                <a:gd name="connsiteY297" fmla="*/ 194364 h 880536"/>
                <a:gd name="connsiteX298" fmla="*/ 441556 w 2403440"/>
                <a:gd name="connsiteY298" fmla="*/ 194175 h 880536"/>
                <a:gd name="connsiteX299" fmla="*/ 439707 w 2403440"/>
                <a:gd name="connsiteY299" fmla="*/ 197243 h 880536"/>
                <a:gd name="connsiteX300" fmla="*/ 427119 w 2403440"/>
                <a:gd name="connsiteY300" fmla="*/ 218829 h 880536"/>
                <a:gd name="connsiteX301" fmla="*/ 337559 w 2403440"/>
                <a:gd name="connsiteY301" fmla="*/ 374615 h 880536"/>
                <a:gd name="connsiteX302" fmla="*/ 331997 w 2403440"/>
                <a:gd name="connsiteY302" fmla="*/ 383962 h 880536"/>
                <a:gd name="connsiteX303" fmla="*/ 330635 w 2403440"/>
                <a:gd name="connsiteY303" fmla="*/ 381226 h 880536"/>
                <a:gd name="connsiteX304" fmla="*/ 328567 w 2403440"/>
                <a:gd name="connsiteY304" fmla="*/ 389725 h 880536"/>
                <a:gd name="connsiteX305" fmla="*/ 331997 w 2403440"/>
                <a:gd name="connsiteY305" fmla="*/ 383962 h 880536"/>
                <a:gd name="connsiteX306" fmla="*/ 335401 w 2403440"/>
                <a:gd name="connsiteY306" fmla="*/ 390805 h 880536"/>
                <a:gd name="connsiteX307" fmla="*/ 371728 w 2403440"/>
                <a:gd name="connsiteY307" fmla="*/ 454126 h 880536"/>
                <a:gd name="connsiteX308" fmla="*/ 441613 w 2403440"/>
                <a:gd name="connsiteY308" fmla="*/ 574653 h 880536"/>
                <a:gd name="connsiteX309" fmla="*/ 435031 w 2403440"/>
                <a:gd name="connsiteY309" fmla="*/ 574653 h 880536"/>
                <a:gd name="connsiteX310" fmla="*/ 424511 w 2403440"/>
                <a:gd name="connsiteY310" fmla="*/ 585626 h 880536"/>
                <a:gd name="connsiteX311" fmla="*/ 426723 w 2403440"/>
                <a:gd name="connsiteY311" fmla="*/ 591971 h 880536"/>
                <a:gd name="connsiteX312" fmla="*/ 425680 w 2403440"/>
                <a:gd name="connsiteY312" fmla="*/ 591203 h 880536"/>
                <a:gd name="connsiteX313" fmla="*/ 313559 w 2403440"/>
                <a:gd name="connsiteY313" fmla="*/ 397103 h 880536"/>
                <a:gd name="connsiteX314" fmla="*/ 312678 w 2403440"/>
                <a:gd name="connsiteY314" fmla="*/ 398319 h 880536"/>
                <a:gd name="connsiteX315" fmla="*/ 128469 w 2403440"/>
                <a:gd name="connsiteY315" fmla="*/ 397954 h 880536"/>
                <a:gd name="connsiteX316" fmla="*/ 128469 w 2403440"/>
                <a:gd name="connsiteY316" fmla="*/ 386996 h 880536"/>
                <a:gd name="connsiteX317" fmla="*/ 267845 w 2403440"/>
                <a:gd name="connsiteY317" fmla="*/ 380010 h 880536"/>
                <a:gd name="connsiteX318" fmla="*/ 309504 w 2403440"/>
                <a:gd name="connsiteY318" fmla="*/ 386162 h 880536"/>
                <a:gd name="connsiteX319" fmla="*/ 309504 w 2403440"/>
                <a:gd name="connsiteY319" fmla="*/ 378932 h 880536"/>
                <a:gd name="connsiteX320" fmla="*/ 401582 w 2403440"/>
                <a:gd name="connsiteY320" fmla="*/ 219549 h 880536"/>
                <a:gd name="connsiteX321" fmla="*/ 427119 w 2403440"/>
                <a:gd name="connsiteY321" fmla="*/ 175656 h 880536"/>
                <a:gd name="connsiteX322" fmla="*/ 446496 w 2403440"/>
                <a:gd name="connsiteY322" fmla="*/ 171473 h 880536"/>
                <a:gd name="connsiteX323" fmla="*/ 93125 w 2403440"/>
                <a:gd name="connsiteY323" fmla="*/ 170213 h 880536"/>
                <a:gd name="connsiteX324" fmla="*/ 97337 w 2403440"/>
                <a:gd name="connsiteY324" fmla="*/ 173853 h 880536"/>
                <a:gd name="connsiteX325" fmla="*/ 100921 w 2403440"/>
                <a:gd name="connsiteY325" fmla="*/ 244317 h 880536"/>
                <a:gd name="connsiteX326" fmla="*/ 97337 w 2403440"/>
                <a:gd name="connsiteY326" fmla="*/ 305793 h 880536"/>
                <a:gd name="connsiteX327" fmla="*/ 89092 w 2403440"/>
                <a:gd name="connsiteY327" fmla="*/ 305793 h 880536"/>
                <a:gd name="connsiteX328" fmla="*/ 85866 w 2403440"/>
                <a:gd name="connsiteY328" fmla="*/ 244317 h 880536"/>
                <a:gd name="connsiteX329" fmla="*/ 89450 w 2403440"/>
                <a:gd name="connsiteY329" fmla="*/ 173853 h 880536"/>
                <a:gd name="connsiteX330" fmla="*/ 93125 w 2403440"/>
                <a:gd name="connsiteY330" fmla="*/ 170213 h 880536"/>
                <a:gd name="connsiteX331" fmla="*/ 1090985 w 2403440"/>
                <a:gd name="connsiteY331" fmla="*/ 24819 h 880536"/>
                <a:gd name="connsiteX332" fmla="*/ 1141067 w 2403440"/>
                <a:gd name="connsiteY332" fmla="*/ 84248 h 880536"/>
                <a:gd name="connsiteX333" fmla="*/ 1083275 w 2403440"/>
                <a:gd name="connsiteY333" fmla="*/ 155761 h 880536"/>
                <a:gd name="connsiteX334" fmla="*/ 1026928 w 2403440"/>
                <a:gd name="connsiteY334" fmla="*/ 93591 h 880536"/>
                <a:gd name="connsiteX335" fmla="*/ 1035236 w 2403440"/>
                <a:gd name="connsiteY335" fmla="*/ 93591 h 880536"/>
                <a:gd name="connsiteX336" fmla="*/ 1038096 w 2403440"/>
                <a:gd name="connsiteY336" fmla="*/ 98316 h 880536"/>
                <a:gd name="connsiteX337" fmla="*/ 1046072 w 2403440"/>
                <a:gd name="connsiteY337" fmla="*/ 124137 h 880536"/>
                <a:gd name="connsiteX338" fmla="*/ 1050316 w 2403440"/>
                <a:gd name="connsiteY338" fmla="*/ 124496 h 880536"/>
                <a:gd name="connsiteX339" fmla="*/ 1051735 w 2403440"/>
                <a:gd name="connsiteY339" fmla="*/ 120843 h 880536"/>
                <a:gd name="connsiteX340" fmla="*/ 1052257 w 2403440"/>
                <a:gd name="connsiteY340" fmla="*/ 121706 h 880536"/>
                <a:gd name="connsiteX341" fmla="*/ 1120118 w 2403440"/>
                <a:gd name="connsiteY341" fmla="*/ 94669 h 880536"/>
                <a:gd name="connsiteX342" fmla="*/ 1073884 w 2403440"/>
                <a:gd name="connsiteY342" fmla="*/ 46515 h 880536"/>
                <a:gd name="connsiteX343" fmla="*/ 1051851 w 2403440"/>
                <a:gd name="connsiteY343" fmla="*/ 120543 h 880536"/>
                <a:gd name="connsiteX344" fmla="*/ 1051735 w 2403440"/>
                <a:gd name="connsiteY344" fmla="*/ 120843 h 880536"/>
                <a:gd name="connsiteX345" fmla="*/ 1038096 w 2403440"/>
                <a:gd name="connsiteY345" fmla="*/ 98316 h 880536"/>
                <a:gd name="connsiteX346" fmla="*/ 1029727 w 2403440"/>
                <a:gd name="connsiteY346" fmla="*/ 71221 h 880536"/>
                <a:gd name="connsiteX347" fmla="*/ 1062687 w 2403440"/>
                <a:gd name="connsiteY347" fmla="*/ 28547 h 880536"/>
                <a:gd name="connsiteX348" fmla="*/ 1090985 w 2403440"/>
                <a:gd name="connsiteY348" fmla="*/ 24819 h 880536"/>
                <a:gd name="connsiteX349" fmla="*/ 73842 w 2403440"/>
                <a:gd name="connsiteY349" fmla="*/ 818 h 880536"/>
                <a:gd name="connsiteX350" fmla="*/ 92409 w 2403440"/>
                <a:gd name="connsiteY350" fmla="*/ 9738 h 880536"/>
                <a:gd name="connsiteX351" fmla="*/ 85904 w 2403440"/>
                <a:gd name="connsiteY351" fmla="*/ 94687 h 880536"/>
                <a:gd name="connsiteX352" fmla="*/ 2416 w 2403440"/>
                <a:gd name="connsiteY352" fmla="*/ 76690 h 880536"/>
                <a:gd name="connsiteX353" fmla="*/ 21120 w 2403440"/>
                <a:gd name="connsiteY353" fmla="*/ 19996 h 880536"/>
                <a:gd name="connsiteX354" fmla="*/ 32737 w 2403440"/>
                <a:gd name="connsiteY354" fmla="*/ 17672 h 880536"/>
                <a:gd name="connsiteX355" fmla="*/ 26270 w 2403440"/>
                <a:gd name="connsiteY355" fmla="*/ 28455 h 880536"/>
                <a:gd name="connsiteX356" fmla="*/ 34583 w 2403440"/>
                <a:gd name="connsiteY356" fmla="*/ 30615 h 880536"/>
                <a:gd name="connsiteX357" fmla="*/ 44939 w 2403440"/>
                <a:gd name="connsiteY357" fmla="*/ 23707 h 880536"/>
                <a:gd name="connsiteX358" fmla="*/ 44341 w 2403440"/>
                <a:gd name="connsiteY358" fmla="*/ 25216 h 880536"/>
                <a:gd name="connsiteX359" fmla="*/ 25547 w 2403440"/>
                <a:gd name="connsiteY359" fmla="*/ 65171 h 880536"/>
                <a:gd name="connsiteX360" fmla="*/ 69279 w 2403440"/>
                <a:gd name="connsiteY360" fmla="*/ 80649 h 880536"/>
                <a:gd name="connsiteX361" fmla="*/ 86265 w 2403440"/>
                <a:gd name="connsiteY361" fmla="*/ 25936 h 880536"/>
                <a:gd name="connsiteX362" fmla="*/ 58933 w 2403440"/>
                <a:gd name="connsiteY362" fmla="*/ 14372 h 880536"/>
                <a:gd name="connsiteX363" fmla="*/ 44939 w 2403440"/>
                <a:gd name="connsiteY363" fmla="*/ 23707 h 880536"/>
                <a:gd name="connsiteX364" fmla="*/ 46464 w 2403440"/>
                <a:gd name="connsiteY364" fmla="*/ 19861 h 880536"/>
                <a:gd name="connsiteX365" fmla="*/ 41811 w 2403440"/>
                <a:gd name="connsiteY365" fmla="*/ 15857 h 880536"/>
                <a:gd name="connsiteX366" fmla="*/ 32737 w 2403440"/>
                <a:gd name="connsiteY366" fmla="*/ 17672 h 880536"/>
                <a:gd name="connsiteX367" fmla="*/ 36706 w 2403440"/>
                <a:gd name="connsiteY367" fmla="*/ 11054 h 880536"/>
                <a:gd name="connsiteX368" fmla="*/ 73842 w 2403440"/>
                <a:gd name="connsiteY368" fmla="*/ 818 h 880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Lst>
              <a:rect l="l" t="t" r="r" b="b"/>
              <a:pathLst>
                <a:path w="2403440" h="880536">
                  <a:moveTo>
                    <a:pt x="1439402" y="728511"/>
                  </a:moveTo>
                  <a:cubicBezTo>
                    <a:pt x="1442036" y="728917"/>
                    <a:pt x="1444489" y="730901"/>
                    <a:pt x="1444489" y="733966"/>
                  </a:cubicBezTo>
                  <a:cubicBezTo>
                    <a:pt x="1445579" y="760652"/>
                    <a:pt x="1445579" y="786978"/>
                    <a:pt x="1444489" y="813665"/>
                  </a:cubicBezTo>
                  <a:cubicBezTo>
                    <a:pt x="1443399" y="834581"/>
                    <a:pt x="1444489" y="856219"/>
                    <a:pt x="1434314" y="874971"/>
                  </a:cubicBezTo>
                  <a:cubicBezTo>
                    <a:pt x="1431770" y="879660"/>
                    <a:pt x="1425593" y="877856"/>
                    <a:pt x="1424139" y="873889"/>
                  </a:cubicBezTo>
                  <a:cubicBezTo>
                    <a:pt x="1415781" y="851531"/>
                    <a:pt x="1421232" y="826287"/>
                    <a:pt x="1423412" y="803206"/>
                  </a:cubicBezTo>
                  <a:cubicBezTo>
                    <a:pt x="1425956" y="779405"/>
                    <a:pt x="1429227" y="755964"/>
                    <a:pt x="1433224" y="732523"/>
                  </a:cubicBezTo>
                  <a:cubicBezTo>
                    <a:pt x="1433951" y="729278"/>
                    <a:pt x="1436767" y="728106"/>
                    <a:pt x="1439402" y="728511"/>
                  </a:cubicBezTo>
                  <a:close/>
                  <a:moveTo>
                    <a:pt x="1356517" y="722108"/>
                  </a:moveTo>
                  <a:cubicBezTo>
                    <a:pt x="1359228" y="721748"/>
                    <a:pt x="1362120" y="723096"/>
                    <a:pt x="1363205" y="726510"/>
                  </a:cubicBezTo>
                  <a:lnTo>
                    <a:pt x="1375752" y="799924"/>
                  </a:lnTo>
                  <a:lnTo>
                    <a:pt x="1394869" y="790943"/>
                  </a:lnTo>
                  <a:cubicBezTo>
                    <a:pt x="1403858" y="788474"/>
                    <a:pt x="1413024" y="788297"/>
                    <a:pt x="1419966" y="793413"/>
                  </a:cubicBezTo>
                  <a:cubicBezTo>
                    <a:pt x="1424594" y="796940"/>
                    <a:pt x="1424950" y="805407"/>
                    <a:pt x="1418542" y="806818"/>
                  </a:cubicBezTo>
                  <a:cubicBezTo>
                    <a:pt x="1411778" y="807877"/>
                    <a:pt x="1405015" y="806465"/>
                    <a:pt x="1398251" y="805760"/>
                  </a:cubicBezTo>
                  <a:lnTo>
                    <a:pt x="1376392" y="809042"/>
                  </a:lnTo>
                  <a:lnTo>
                    <a:pt x="1380557" y="875289"/>
                  </a:lnTo>
                  <a:cubicBezTo>
                    <a:pt x="1379472" y="881039"/>
                    <a:pt x="1369350" y="882836"/>
                    <a:pt x="1366820" y="876726"/>
                  </a:cubicBezTo>
                  <a:cubicBezTo>
                    <a:pt x="1357782" y="856242"/>
                    <a:pt x="1358143" y="833602"/>
                    <a:pt x="1355974" y="811681"/>
                  </a:cubicBezTo>
                  <a:cubicBezTo>
                    <a:pt x="1353082" y="784009"/>
                    <a:pt x="1349106" y="755978"/>
                    <a:pt x="1350913" y="727948"/>
                  </a:cubicBezTo>
                  <a:cubicBezTo>
                    <a:pt x="1351275" y="724534"/>
                    <a:pt x="1353805" y="722467"/>
                    <a:pt x="1356517" y="722108"/>
                  </a:cubicBezTo>
                  <a:close/>
                  <a:moveTo>
                    <a:pt x="2285618" y="696669"/>
                  </a:moveTo>
                  <a:cubicBezTo>
                    <a:pt x="2286328" y="692695"/>
                    <a:pt x="2292361" y="692695"/>
                    <a:pt x="2293425" y="696669"/>
                  </a:cubicBezTo>
                  <a:lnTo>
                    <a:pt x="2298786" y="775797"/>
                  </a:lnTo>
                  <a:lnTo>
                    <a:pt x="2300266" y="773865"/>
                  </a:lnTo>
                  <a:cubicBezTo>
                    <a:pt x="2314581" y="770951"/>
                    <a:pt x="2330327" y="767307"/>
                    <a:pt x="2345001" y="767307"/>
                  </a:cubicBezTo>
                  <a:lnTo>
                    <a:pt x="2345232" y="767499"/>
                  </a:lnTo>
                  <a:lnTo>
                    <a:pt x="2352837" y="703858"/>
                  </a:lnTo>
                  <a:cubicBezTo>
                    <a:pt x="2353562" y="700632"/>
                    <a:pt x="2358635" y="700632"/>
                    <a:pt x="2359360" y="703858"/>
                  </a:cubicBezTo>
                  <a:cubicBezTo>
                    <a:pt x="2362983" y="728234"/>
                    <a:pt x="2364071" y="751893"/>
                    <a:pt x="2364071" y="776627"/>
                  </a:cubicBezTo>
                  <a:cubicBezTo>
                    <a:pt x="2364071" y="797777"/>
                    <a:pt x="2369506" y="823228"/>
                    <a:pt x="2357186" y="841152"/>
                  </a:cubicBezTo>
                  <a:cubicBezTo>
                    <a:pt x="2355012" y="844378"/>
                    <a:pt x="2350301" y="844737"/>
                    <a:pt x="2348127" y="841152"/>
                  </a:cubicBezTo>
                  <a:cubicBezTo>
                    <a:pt x="2342329" y="832011"/>
                    <a:pt x="2341061" y="821167"/>
                    <a:pt x="2341378" y="809965"/>
                  </a:cubicBezTo>
                  <a:lnTo>
                    <a:pt x="2343556" y="783683"/>
                  </a:lnTo>
                  <a:lnTo>
                    <a:pt x="2324736" y="787437"/>
                  </a:lnTo>
                  <a:cubicBezTo>
                    <a:pt x="2316370" y="787437"/>
                    <a:pt x="2307960" y="785889"/>
                    <a:pt x="2300266" y="782974"/>
                  </a:cubicBezTo>
                  <a:lnTo>
                    <a:pt x="2299149" y="781516"/>
                  </a:lnTo>
                  <a:lnTo>
                    <a:pt x="2300744" y="817830"/>
                  </a:lnTo>
                  <a:cubicBezTo>
                    <a:pt x="2300700" y="830339"/>
                    <a:pt x="2299280" y="842622"/>
                    <a:pt x="2294135" y="853821"/>
                  </a:cubicBezTo>
                  <a:cubicBezTo>
                    <a:pt x="2292361" y="857434"/>
                    <a:pt x="2286328" y="857434"/>
                    <a:pt x="2284909" y="853821"/>
                  </a:cubicBezTo>
                  <a:cubicBezTo>
                    <a:pt x="2274618" y="831422"/>
                    <a:pt x="2279231" y="804689"/>
                    <a:pt x="2279941" y="780483"/>
                  </a:cubicBezTo>
                  <a:cubicBezTo>
                    <a:pt x="2280650" y="752304"/>
                    <a:pt x="2279586" y="723764"/>
                    <a:pt x="2285618" y="696669"/>
                  </a:cubicBezTo>
                  <a:close/>
                  <a:moveTo>
                    <a:pt x="1718049" y="605039"/>
                  </a:moveTo>
                  <a:lnTo>
                    <a:pt x="1723486" y="607307"/>
                  </a:lnTo>
                  <a:lnTo>
                    <a:pt x="1721704" y="607655"/>
                  </a:lnTo>
                  <a:close/>
                  <a:moveTo>
                    <a:pt x="1716099" y="603644"/>
                  </a:moveTo>
                  <a:lnTo>
                    <a:pt x="1718049" y="605039"/>
                  </a:lnTo>
                  <a:lnTo>
                    <a:pt x="1716348" y="604330"/>
                  </a:lnTo>
                  <a:close/>
                  <a:moveTo>
                    <a:pt x="430091" y="594452"/>
                  </a:moveTo>
                  <a:lnTo>
                    <a:pt x="433880" y="596099"/>
                  </a:lnTo>
                  <a:lnTo>
                    <a:pt x="432654" y="596341"/>
                  </a:lnTo>
                  <a:close/>
                  <a:moveTo>
                    <a:pt x="426723" y="591971"/>
                  </a:moveTo>
                  <a:lnTo>
                    <a:pt x="430091" y="594452"/>
                  </a:lnTo>
                  <a:lnTo>
                    <a:pt x="427141" y="593170"/>
                  </a:lnTo>
                  <a:close/>
                  <a:moveTo>
                    <a:pt x="2339462" y="531617"/>
                  </a:moveTo>
                  <a:cubicBezTo>
                    <a:pt x="2342278" y="531978"/>
                    <a:pt x="2344822" y="534053"/>
                    <a:pt x="2344640" y="537480"/>
                  </a:cubicBezTo>
                  <a:cubicBezTo>
                    <a:pt x="2344640" y="562014"/>
                    <a:pt x="2344277" y="586548"/>
                    <a:pt x="2344640" y="611083"/>
                  </a:cubicBezTo>
                  <a:cubicBezTo>
                    <a:pt x="2345367" y="630565"/>
                    <a:pt x="2350455" y="649688"/>
                    <a:pt x="2342824" y="667727"/>
                  </a:cubicBezTo>
                  <a:cubicBezTo>
                    <a:pt x="2341007" y="671696"/>
                    <a:pt x="2335555" y="670614"/>
                    <a:pt x="2333375" y="667727"/>
                  </a:cubicBezTo>
                  <a:cubicBezTo>
                    <a:pt x="2320656" y="651131"/>
                    <a:pt x="2322836" y="626597"/>
                    <a:pt x="2322836" y="606392"/>
                  </a:cubicBezTo>
                  <a:cubicBezTo>
                    <a:pt x="2322836" y="582219"/>
                    <a:pt x="2326470" y="559128"/>
                    <a:pt x="2332648" y="536037"/>
                  </a:cubicBezTo>
                  <a:cubicBezTo>
                    <a:pt x="2333556" y="532610"/>
                    <a:pt x="2336646" y="531257"/>
                    <a:pt x="2339462" y="531617"/>
                  </a:cubicBezTo>
                  <a:close/>
                  <a:moveTo>
                    <a:pt x="1394372" y="521811"/>
                  </a:moveTo>
                  <a:cubicBezTo>
                    <a:pt x="1397139" y="521901"/>
                    <a:pt x="1400042" y="523786"/>
                    <a:pt x="1400404" y="527197"/>
                  </a:cubicBezTo>
                  <a:cubicBezTo>
                    <a:pt x="1403307" y="548020"/>
                    <a:pt x="1406210" y="568844"/>
                    <a:pt x="1408024" y="589667"/>
                  </a:cubicBezTo>
                  <a:cubicBezTo>
                    <a:pt x="1409839" y="607619"/>
                    <a:pt x="1413830" y="627006"/>
                    <a:pt x="1409839" y="644598"/>
                  </a:cubicBezTo>
                  <a:cubicBezTo>
                    <a:pt x="1408387" y="651061"/>
                    <a:pt x="1400041" y="649625"/>
                    <a:pt x="1398227" y="644598"/>
                  </a:cubicBezTo>
                  <a:cubicBezTo>
                    <a:pt x="1391333" y="627724"/>
                    <a:pt x="1392421" y="607619"/>
                    <a:pt x="1391333" y="589667"/>
                  </a:cubicBezTo>
                  <a:cubicBezTo>
                    <a:pt x="1390244" y="568844"/>
                    <a:pt x="1389881" y="548020"/>
                    <a:pt x="1389156" y="527197"/>
                  </a:cubicBezTo>
                  <a:cubicBezTo>
                    <a:pt x="1388974" y="523427"/>
                    <a:pt x="1391605" y="521721"/>
                    <a:pt x="1394372" y="521811"/>
                  </a:cubicBezTo>
                  <a:close/>
                  <a:moveTo>
                    <a:pt x="1246438" y="388278"/>
                  </a:moveTo>
                  <a:cubicBezTo>
                    <a:pt x="1272218" y="388410"/>
                    <a:pt x="1297954" y="389987"/>
                    <a:pt x="1323241" y="393667"/>
                  </a:cubicBezTo>
                  <a:cubicBezTo>
                    <a:pt x="1329697" y="394368"/>
                    <a:pt x="1329697" y="404883"/>
                    <a:pt x="1323241" y="405584"/>
                  </a:cubicBezTo>
                  <a:cubicBezTo>
                    <a:pt x="1272667" y="412944"/>
                    <a:pt x="1220299" y="411893"/>
                    <a:pt x="1169366" y="407687"/>
                  </a:cubicBezTo>
                  <a:cubicBezTo>
                    <a:pt x="1158606" y="406986"/>
                    <a:pt x="1158606" y="392265"/>
                    <a:pt x="1169366" y="391564"/>
                  </a:cubicBezTo>
                  <a:cubicBezTo>
                    <a:pt x="1194833" y="389461"/>
                    <a:pt x="1220658" y="388147"/>
                    <a:pt x="1246438" y="388278"/>
                  </a:cubicBezTo>
                  <a:close/>
                  <a:moveTo>
                    <a:pt x="1077392" y="339941"/>
                  </a:moveTo>
                  <a:cubicBezTo>
                    <a:pt x="1096120" y="335328"/>
                    <a:pt x="1116477" y="341116"/>
                    <a:pt x="1131314" y="361013"/>
                  </a:cubicBezTo>
                  <a:cubicBezTo>
                    <a:pt x="1136019" y="367162"/>
                    <a:pt x="1126248" y="373674"/>
                    <a:pt x="1121181" y="368971"/>
                  </a:cubicBezTo>
                  <a:cubicBezTo>
                    <a:pt x="1108153" y="356672"/>
                    <a:pt x="1093677" y="351969"/>
                    <a:pt x="1077754" y="361013"/>
                  </a:cubicBezTo>
                  <a:cubicBezTo>
                    <a:pt x="1067259" y="367162"/>
                    <a:pt x="1058212" y="376930"/>
                    <a:pt x="1054231" y="388506"/>
                  </a:cubicBezTo>
                  <a:cubicBezTo>
                    <a:pt x="1041927" y="421064"/>
                    <a:pt x="1078840" y="445301"/>
                    <a:pt x="1107067" y="444216"/>
                  </a:cubicBezTo>
                  <a:cubicBezTo>
                    <a:pt x="1113220" y="443854"/>
                    <a:pt x="1114667" y="451812"/>
                    <a:pt x="1109963" y="455068"/>
                  </a:cubicBezTo>
                  <a:cubicBezTo>
                    <a:pt x="1067259" y="484370"/>
                    <a:pt x="1017318" y="422511"/>
                    <a:pt x="1033241" y="381271"/>
                  </a:cubicBezTo>
                  <a:cubicBezTo>
                    <a:pt x="1041565" y="359566"/>
                    <a:pt x="1058664" y="344553"/>
                    <a:pt x="1077392" y="339941"/>
                  </a:cubicBezTo>
                  <a:close/>
                  <a:moveTo>
                    <a:pt x="91851" y="329365"/>
                  </a:moveTo>
                  <a:cubicBezTo>
                    <a:pt x="100529" y="327570"/>
                    <a:pt x="103060" y="339055"/>
                    <a:pt x="95467" y="342285"/>
                  </a:cubicBezTo>
                  <a:cubicBezTo>
                    <a:pt x="68349" y="353412"/>
                    <a:pt x="31108" y="381048"/>
                    <a:pt x="38701" y="415145"/>
                  </a:cubicBezTo>
                  <a:cubicBezTo>
                    <a:pt x="44848" y="444576"/>
                    <a:pt x="72688" y="448883"/>
                    <a:pt x="97636" y="447088"/>
                  </a:cubicBezTo>
                  <a:cubicBezTo>
                    <a:pt x="101975" y="446729"/>
                    <a:pt x="104144" y="451754"/>
                    <a:pt x="102336" y="454984"/>
                  </a:cubicBezTo>
                  <a:cubicBezTo>
                    <a:pt x="80643" y="492311"/>
                    <a:pt x="27854" y="454266"/>
                    <a:pt x="18453" y="426271"/>
                  </a:cubicBezTo>
                  <a:cubicBezTo>
                    <a:pt x="2906" y="377818"/>
                    <a:pt x="49186" y="338337"/>
                    <a:pt x="91851" y="329365"/>
                  </a:cubicBezTo>
                  <a:close/>
                  <a:moveTo>
                    <a:pt x="2390694" y="305790"/>
                  </a:moveTo>
                  <a:cubicBezTo>
                    <a:pt x="2393138" y="306196"/>
                    <a:pt x="2395491" y="307913"/>
                    <a:pt x="2396577" y="310623"/>
                  </a:cubicBezTo>
                  <a:cubicBezTo>
                    <a:pt x="2413956" y="355431"/>
                    <a:pt x="2394767" y="430955"/>
                    <a:pt x="2378474" y="473957"/>
                  </a:cubicBezTo>
                  <a:cubicBezTo>
                    <a:pt x="2373767" y="486243"/>
                    <a:pt x="2358561" y="486243"/>
                    <a:pt x="2353854" y="473957"/>
                  </a:cubicBezTo>
                  <a:cubicBezTo>
                    <a:pt x="2345889" y="452636"/>
                    <a:pt x="2336837" y="431678"/>
                    <a:pt x="2328147" y="410719"/>
                  </a:cubicBezTo>
                  <a:lnTo>
                    <a:pt x="2318899" y="385811"/>
                  </a:lnTo>
                  <a:lnTo>
                    <a:pt x="2319820" y="334111"/>
                  </a:lnTo>
                  <a:cubicBezTo>
                    <a:pt x="2311492" y="337363"/>
                    <a:pt x="2303165" y="340615"/>
                    <a:pt x="2295200" y="343868"/>
                  </a:cubicBezTo>
                  <a:cubicBezTo>
                    <a:pt x="2303889" y="351276"/>
                    <a:pt x="2309954" y="362839"/>
                    <a:pt x="2314932" y="375125"/>
                  </a:cubicBezTo>
                  <a:lnTo>
                    <a:pt x="2318899" y="385811"/>
                  </a:lnTo>
                  <a:lnTo>
                    <a:pt x="2317285" y="476486"/>
                  </a:lnTo>
                  <a:cubicBezTo>
                    <a:pt x="2316199" y="485159"/>
                    <a:pt x="2302441" y="489134"/>
                    <a:pt x="2300630" y="478654"/>
                  </a:cubicBezTo>
                  <a:cubicBezTo>
                    <a:pt x="2292665" y="430955"/>
                    <a:pt x="2292665" y="382172"/>
                    <a:pt x="2291217" y="334111"/>
                  </a:cubicBezTo>
                  <a:cubicBezTo>
                    <a:pt x="2290493" y="320741"/>
                    <a:pt x="2306786" y="316043"/>
                    <a:pt x="2315475" y="323993"/>
                  </a:cubicBezTo>
                  <a:cubicBezTo>
                    <a:pt x="2331768" y="338447"/>
                    <a:pt x="2336837" y="360490"/>
                    <a:pt x="2344440" y="380365"/>
                  </a:cubicBezTo>
                  <a:lnTo>
                    <a:pt x="2360860" y="422380"/>
                  </a:lnTo>
                  <a:lnTo>
                    <a:pt x="2353492" y="470704"/>
                  </a:lnTo>
                  <a:cubicBezTo>
                    <a:pt x="2361457" y="469259"/>
                    <a:pt x="2370147" y="468536"/>
                    <a:pt x="2378474" y="467452"/>
                  </a:cubicBezTo>
                  <a:lnTo>
                    <a:pt x="2360860" y="422380"/>
                  </a:lnTo>
                  <a:lnTo>
                    <a:pt x="2366164" y="387592"/>
                  </a:lnTo>
                  <a:cubicBezTo>
                    <a:pt x="2369785" y="360851"/>
                    <a:pt x="2370147" y="333027"/>
                    <a:pt x="2384267" y="308816"/>
                  </a:cubicBezTo>
                  <a:cubicBezTo>
                    <a:pt x="2385715" y="306286"/>
                    <a:pt x="2388250" y="305383"/>
                    <a:pt x="2390694" y="305790"/>
                  </a:cubicBezTo>
                  <a:close/>
                  <a:moveTo>
                    <a:pt x="1453663" y="294447"/>
                  </a:moveTo>
                  <a:cubicBezTo>
                    <a:pt x="1455270" y="294897"/>
                    <a:pt x="1456699" y="296249"/>
                    <a:pt x="1456699" y="298051"/>
                  </a:cubicBezTo>
                  <a:cubicBezTo>
                    <a:pt x="1454913" y="356434"/>
                    <a:pt x="1444197" y="411933"/>
                    <a:pt x="1449198" y="471037"/>
                  </a:cubicBezTo>
                  <a:cubicBezTo>
                    <a:pt x="1449912" y="481128"/>
                    <a:pt x="1434910" y="484372"/>
                    <a:pt x="1430267" y="476083"/>
                  </a:cubicBezTo>
                  <a:lnTo>
                    <a:pt x="1376907" y="379284"/>
                  </a:lnTo>
                  <a:lnTo>
                    <a:pt x="1378831" y="342739"/>
                  </a:lnTo>
                  <a:cubicBezTo>
                    <a:pt x="1372402" y="344180"/>
                    <a:pt x="1365973" y="345982"/>
                    <a:pt x="1359543" y="347784"/>
                  </a:cubicBezTo>
                  <a:lnTo>
                    <a:pt x="1376907" y="379284"/>
                  </a:lnTo>
                  <a:lnTo>
                    <a:pt x="1372759" y="458063"/>
                  </a:lnTo>
                  <a:cubicBezTo>
                    <a:pt x="1371688" y="467794"/>
                    <a:pt x="1357757" y="468154"/>
                    <a:pt x="1357757" y="458063"/>
                  </a:cubicBezTo>
                  <a:cubicBezTo>
                    <a:pt x="1357043" y="419862"/>
                    <a:pt x="1357043" y="380940"/>
                    <a:pt x="1358114" y="342739"/>
                  </a:cubicBezTo>
                  <a:cubicBezTo>
                    <a:pt x="1358114" y="332288"/>
                    <a:pt x="1372045" y="327963"/>
                    <a:pt x="1377403" y="336973"/>
                  </a:cubicBezTo>
                  <a:lnTo>
                    <a:pt x="1427920" y="429340"/>
                  </a:lnTo>
                  <a:lnTo>
                    <a:pt x="1428838" y="471037"/>
                  </a:lnTo>
                  <a:cubicBezTo>
                    <a:pt x="1435267" y="469235"/>
                    <a:pt x="1441340" y="467433"/>
                    <a:pt x="1447769" y="465631"/>
                  </a:cubicBezTo>
                  <a:lnTo>
                    <a:pt x="1427920" y="429340"/>
                  </a:lnTo>
                  <a:lnTo>
                    <a:pt x="1426873" y="381751"/>
                  </a:lnTo>
                  <a:cubicBezTo>
                    <a:pt x="1429374" y="351568"/>
                    <a:pt x="1435982" y="322017"/>
                    <a:pt x="1449555" y="296249"/>
                  </a:cubicBezTo>
                  <a:cubicBezTo>
                    <a:pt x="1450269" y="294447"/>
                    <a:pt x="1452055" y="293996"/>
                    <a:pt x="1453663" y="294447"/>
                  </a:cubicBezTo>
                  <a:close/>
                  <a:moveTo>
                    <a:pt x="1832932" y="252957"/>
                  </a:moveTo>
                  <a:cubicBezTo>
                    <a:pt x="1913029" y="252957"/>
                    <a:pt x="1971478" y="317621"/>
                    <a:pt x="1975085" y="394500"/>
                  </a:cubicBezTo>
                  <a:cubicBezTo>
                    <a:pt x="1975807" y="380848"/>
                    <a:pt x="1953799" y="380848"/>
                    <a:pt x="1953077" y="394500"/>
                  </a:cubicBezTo>
                  <a:cubicBezTo>
                    <a:pt x="1950191" y="329476"/>
                    <a:pt x="1900762" y="274871"/>
                    <a:pt x="1832932" y="274871"/>
                  </a:cubicBezTo>
                  <a:cubicBezTo>
                    <a:pt x="1767267" y="274871"/>
                    <a:pt x="1712787" y="329476"/>
                    <a:pt x="1712787" y="394500"/>
                  </a:cubicBezTo>
                  <a:cubicBezTo>
                    <a:pt x="1712787" y="459882"/>
                    <a:pt x="1767628" y="514487"/>
                    <a:pt x="1832932" y="514487"/>
                  </a:cubicBezTo>
                  <a:cubicBezTo>
                    <a:pt x="1900762" y="514487"/>
                    <a:pt x="1950191" y="459882"/>
                    <a:pt x="1953077" y="394500"/>
                  </a:cubicBezTo>
                  <a:cubicBezTo>
                    <a:pt x="1953799" y="408510"/>
                    <a:pt x="1975807" y="408869"/>
                    <a:pt x="1975085" y="394500"/>
                  </a:cubicBezTo>
                  <a:cubicBezTo>
                    <a:pt x="1971478" y="471378"/>
                    <a:pt x="1913029" y="536761"/>
                    <a:pt x="1832932" y="536401"/>
                  </a:cubicBezTo>
                  <a:cubicBezTo>
                    <a:pt x="1755361" y="536042"/>
                    <a:pt x="1690418" y="471737"/>
                    <a:pt x="1690418" y="394500"/>
                  </a:cubicBezTo>
                  <a:cubicBezTo>
                    <a:pt x="1690418" y="317621"/>
                    <a:pt x="1755722" y="252957"/>
                    <a:pt x="1832932" y="252957"/>
                  </a:cubicBezTo>
                  <a:close/>
                  <a:moveTo>
                    <a:pt x="543090" y="243432"/>
                  </a:moveTo>
                  <a:cubicBezTo>
                    <a:pt x="622583" y="243432"/>
                    <a:pt x="681214" y="308178"/>
                    <a:pt x="684811" y="385154"/>
                  </a:cubicBezTo>
                  <a:cubicBezTo>
                    <a:pt x="685171" y="371485"/>
                    <a:pt x="663589" y="371485"/>
                    <a:pt x="662870" y="385154"/>
                  </a:cubicBezTo>
                  <a:cubicBezTo>
                    <a:pt x="659992" y="320048"/>
                    <a:pt x="610713" y="265374"/>
                    <a:pt x="543090" y="265374"/>
                  </a:cubicBezTo>
                  <a:cubicBezTo>
                    <a:pt x="477624" y="265374"/>
                    <a:pt x="422950" y="320048"/>
                    <a:pt x="422950" y="385154"/>
                  </a:cubicBezTo>
                  <a:cubicBezTo>
                    <a:pt x="422950" y="450619"/>
                    <a:pt x="477624" y="505294"/>
                    <a:pt x="543090" y="505294"/>
                  </a:cubicBezTo>
                  <a:cubicBezTo>
                    <a:pt x="610713" y="505294"/>
                    <a:pt x="659992" y="450619"/>
                    <a:pt x="662870" y="385154"/>
                  </a:cubicBezTo>
                  <a:cubicBezTo>
                    <a:pt x="663589" y="399542"/>
                    <a:pt x="685171" y="399542"/>
                    <a:pt x="684811" y="385154"/>
                  </a:cubicBezTo>
                  <a:cubicBezTo>
                    <a:pt x="681214" y="462130"/>
                    <a:pt x="622583" y="527235"/>
                    <a:pt x="543090" y="527235"/>
                  </a:cubicBezTo>
                  <a:cubicBezTo>
                    <a:pt x="465754" y="526876"/>
                    <a:pt x="401368" y="462849"/>
                    <a:pt x="401368" y="385154"/>
                  </a:cubicBezTo>
                  <a:cubicBezTo>
                    <a:pt x="401368" y="308178"/>
                    <a:pt x="465754" y="243432"/>
                    <a:pt x="543090" y="243432"/>
                  </a:cubicBezTo>
                  <a:close/>
                  <a:moveTo>
                    <a:pt x="1089635" y="197605"/>
                  </a:moveTo>
                  <a:cubicBezTo>
                    <a:pt x="1092543" y="197605"/>
                    <a:pt x="1095450" y="199402"/>
                    <a:pt x="1095450" y="202997"/>
                  </a:cubicBezTo>
                  <a:cubicBezTo>
                    <a:pt x="1096540" y="222771"/>
                    <a:pt x="1097994" y="242185"/>
                    <a:pt x="1100538" y="261959"/>
                  </a:cubicBezTo>
                  <a:cubicBezTo>
                    <a:pt x="1102355" y="278497"/>
                    <a:pt x="1107442" y="296474"/>
                    <a:pt x="1103808" y="313012"/>
                  </a:cubicBezTo>
                  <a:cubicBezTo>
                    <a:pt x="1102718" y="317326"/>
                    <a:pt x="1096904" y="317685"/>
                    <a:pt x="1094723" y="314450"/>
                  </a:cubicBezTo>
                  <a:cubicBezTo>
                    <a:pt x="1077643" y="284969"/>
                    <a:pt x="1083094" y="235714"/>
                    <a:pt x="1083821" y="202997"/>
                  </a:cubicBezTo>
                  <a:cubicBezTo>
                    <a:pt x="1083821" y="199402"/>
                    <a:pt x="1086728" y="197605"/>
                    <a:pt x="1089635" y="197605"/>
                  </a:cubicBezTo>
                  <a:close/>
                  <a:moveTo>
                    <a:pt x="1735726" y="182588"/>
                  </a:moveTo>
                  <a:cubicBezTo>
                    <a:pt x="1742875" y="182633"/>
                    <a:pt x="1750158" y="183533"/>
                    <a:pt x="1755733" y="183533"/>
                  </a:cubicBezTo>
                  <a:cubicBezTo>
                    <a:pt x="1818317" y="183533"/>
                    <a:pt x="1880541" y="182092"/>
                    <a:pt x="1942765" y="183533"/>
                  </a:cubicBezTo>
                  <a:cubicBezTo>
                    <a:pt x="1977294" y="184613"/>
                    <a:pt x="1987365" y="226382"/>
                    <a:pt x="2002831" y="253748"/>
                  </a:cubicBezTo>
                  <a:lnTo>
                    <a:pt x="2078427" y="384720"/>
                  </a:lnTo>
                  <a:lnTo>
                    <a:pt x="2263356" y="384720"/>
                  </a:lnTo>
                  <a:cubicBezTo>
                    <a:pt x="2277432" y="384720"/>
                    <a:pt x="2277432" y="406586"/>
                    <a:pt x="2263356" y="406586"/>
                  </a:cubicBezTo>
                  <a:lnTo>
                    <a:pt x="2078614" y="406586"/>
                  </a:lnTo>
                  <a:lnTo>
                    <a:pt x="2017578" y="513005"/>
                  </a:lnTo>
                  <a:cubicBezTo>
                    <a:pt x="2004270" y="535330"/>
                    <a:pt x="1991681" y="557654"/>
                    <a:pt x="1978733" y="580339"/>
                  </a:cubicBezTo>
                  <a:cubicBezTo>
                    <a:pt x="1974776" y="587181"/>
                    <a:pt x="1969741" y="601944"/>
                    <a:pt x="1961828" y="606625"/>
                  </a:cubicBezTo>
                  <a:cubicBezTo>
                    <a:pt x="1953555" y="611306"/>
                    <a:pt x="1936650" y="607705"/>
                    <a:pt x="1927658" y="607705"/>
                  </a:cubicBezTo>
                  <a:lnTo>
                    <a:pt x="1848530" y="607705"/>
                  </a:lnTo>
                  <a:lnTo>
                    <a:pt x="1724441" y="607705"/>
                  </a:lnTo>
                  <a:lnTo>
                    <a:pt x="1723486" y="607307"/>
                  </a:lnTo>
                  <a:lnTo>
                    <a:pt x="1729522" y="606130"/>
                  </a:lnTo>
                  <a:cubicBezTo>
                    <a:pt x="1734242" y="603384"/>
                    <a:pt x="1737210" y="597623"/>
                    <a:pt x="1733793" y="591502"/>
                  </a:cubicBezTo>
                  <a:lnTo>
                    <a:pt x="1730679" y="586101"/>
                  </a:lnTo>
                  <a:lnTo>
                    <a:pt x="1893849" y="586101"/>
                  </a:lnTo>
                  <a:cubicBezTo>
                    <a:pt x="1903740" y="586101"/>
                    <a:pt x="1914350" y="586911"/>
                    <a:pt x="1924961" y="587316"/>
                  </a:cubicBezTo>
                  <a:lnTo>
                    <a:pt x="1949280" y="586366"/>
                  </a:lnTo>
                  <a:lnTo>
                    <a:pt x="1947800" y="588576"/>
                  </a:lnTo>
                  <a:cubicBezTo>
                    <a:pt x="1947171" y="588891"/>
                    <a:pt x="1948879" y="587361"/>
                    <a:pt x="1956073" y="586101"/>
                  </a:cubicBezTo>
                  <a:lnTo>
                    <a:pt x="1949280" y="586366"/>
                  </a:lnTo>
                  <a:lnTo>
                    <a:pt x="1953555" y="579979"/>
                  </a:lnTo>
                  <a:cubicBezTo>
                    <a:pt x="1958231" y="567377"/>
                    <a:pt x="1967942" y="555134"/>
                    <a:pt x="1974776" y="543611"/>
                  </a:cubicBezTo>
                  <a:cubicBezTo>
                    <a:pt x="1990962" y="515165"/>
                    <a:pt x="2007507" y="486719"/>
                    <a:pt x="2023692" y="458273"/>
                  </a:cubicBezTo>
                  <a:cubicBezTo>
                    <a:pt x="2034123" y="440269"/>
                    <a:pt x="2043834" y="413263"/>
                    <a:pt x="2058221" y="398500"/>
                  </a:cubicBezTo>
                  <a:lnTo>
                    <a:pt x="2059878" y="395820"/>
                  </a:lnTo>
                  <a:lnTo>
                    <a:pt x="2061458" y="398500"/>
                  </a:lnTo>
                  <a:cubicBezTo>
                    <a:pt x="2063257" y="401560"/>
                    <a:pt x="2062807" y="401560"/>
                    <a:pt x="2062312" y="399850"/>
                  </a:cubicBezTo>
                  <a:lnTo>
                    <a:pt x="2062548" y="396266"/>
                  </a:lnTo>
                  <a:lnTo>
                    <a:pt x="2062327" y="395653"/>
                  </a:lnTo>
                  <a:lnTo>
                    <a:pt x="2062646" y="394768"/>
                  </a:lnTo>
                  <a:lnTo>
                    <a:pt x="2062897" y="390938"/>
                  </a:lnTo>
                  <a:lnTo>
                    <a:pt x="2059878" y="395820"/>
                  </a:lnTo>
                  <a:lnTo>
                    <a:pt x="2048510" y="376535"/>
                  </a:lnTo>
                  <a:cubicBezTo>
                    <a:pt x="2034842" y="352410"/>
                    <a:pt x="2020815" y="328284"/>
                    <a:pt x="2007147" y="304519"/>
                  </a:cubicBezTo>
                  <a:cubicBezTo>
                    <a:pt x="1991681" y="277873"/>
                    <a:pt x="1976575" y="251228"/>
                    <a:pt x="1961468" y="224942"/>
                  </a:cubicBezTo>
                  <a:lnTo>
                    <a:pt x="1950324" y="205498"/>
                  </a:lnTo>
                  <a:lnTo>
                    <a:pt x="1952836" y="205498"/>
                  </a:lnTo>
                  <a:cubicBezTo>
                    <a:pt x="1960749" y="205498"/>
                    <a:pt x="1944923" y="196496"/>
                    <a:pt x="1948879" y="202977"/>
                  </a:cubicBezTo>
                  <a:lnTo>
                    <a:pt x="1950324" y="205498"/>
                  </a:lnTo>
                  <a:lnTo>
                    <a:pt x="1786665" y="205498"/>
                  </a:lnTo>
                  <a:cubicBezTo>
                    <a:pt x="1777314" y="205498"/>
                    <a:pt x="1766883" y="204597"/>
                    <a:pt x="1756407" y="204147"/>
                  </a:cubicBezTo>
                  <a:lnTo>
                    <a:pt x="1730872" y="205277"/>
                  </a:lnTo>
                  <a:lnTo>
                    <a:pt x="1732759" y="201942"/>
                  </a:lnTo>
                  <a:cubicBezTo>
                    <a:pt x="1732983" y="202437"/>
                    <a:pt x="1731455" y="204597"/>
                    <a:pt x="1725880" y="205498"/>
                  </a:cubicBezTo>
                  <a:lnTo>
                    <a:pt x="1730872" y="205277"/>
                  </a:lnTo>
                  <a:lnTo>
                    <a:pt x="1729117" y="208378"/>
                  </a:lnTo>
                  <a:cubicBezTo>
                    <a:pt x="1726959" y="215580"/>
                    <a:pt x="1720125" y="223501"/>
                    <a:pt x="1716169" y="230343"/>
                  </a:cubicBezTo>
                  <a:cubicBezTo>
                    <a:pt x="1686315" y="282194"/>
                    <a:pt x="1656462" y="333686"/>
                    <a:pt x="1626609" y="385537"/>
                  </a:cubicBezTo>
                  <a:lnTo>
                    <a:pt x="1621132" y="395361"/>
                  </a:lnTo>
                  <a:lnTo>
                    <a:pt x="1619730" y="392513"/>
                  </a:lnTo>
                  <a:cubicBezTo>
                    <a:pt x="1619865" y="391928"/>
                    <a:pt x="1620495" y="394359"/>
                    <a:pt x="1617977" y="401020"/>
                  </a:cubicBezTo>
                  <a:lnTo>
                    <a:pt x="1621132" y="395361"/>
                  </a:lnTo>
                  <a:lnTo>
                    <a:pt x="1624451" y="402100"/>
                  </a:lnTo>
                  <a:cubicBezTo>
                    <a:pt x="1639198" y="420104"/>
                    <a:pt x="1649269" y="445670"/>
                    <a:pt x="1661138" y="465474"/>
                  </a:cubicBezTo>
                  <a:lnTo>
                    <a:pt x="1730679" y="586101"/>
                  </a:lnTo>
                  <a:lnTo>
                    <a:pt x="1724441" y="586101"/>
                  </a:lnTo>
                  <a:cubicBezTo>
                    <a:pt x="1717248" y="586101"/>
                    <a:pt x="1713651" y="591502"/>
                    <a:pt x="1713651" y="596903"/>
                  </a:cubicBezTo>
                  <a:lnTo>
                    <a:pt x="1716099" y="603644"/>
                  </a:lnTo>
                  <a:lnTo>
                    <a:pt x="1714730" y="602664"/>
                  </a:lnTo>
                  <a:lnTo>
                    <a:pt x="1599915" y="403120"/>
                  </a:lnTo>
                  <a:lnTo>
                    <a:pt x="1551184" y="406503"/>
                  </a:lnTo>
                  <a:cubicBezTo>
                    <a:pt x="1530404" y="406592"/>
                    <a:pt x="1509623" y="405533"/>
                    <a:pt x="1488933" y="403946"/>
                  </a:cubicBezTo>
                  <a:cubicBezTo>
                    <a:pt x="1482456" y="403240"/>
                    <a:pt x="1482456" y="394421"/>
                    <a:pt x="1488933" y="393715"/>
                  </a:cubicBezTo>
                  <a:cubicBezTo>
                    <a:pt x="1509623" y="392304"/>
                    <a:pt x="1530404" y="391246"/>
                    <a:pt x="1551184" y="391290"/>
                  </a:cubicBezTo>
                  <a:lnTo>
                    <a:pt x="1598914" y="394502"/>
                  </a:lnTo>
                  <a:lnTo>
                    <a:pt x="1598914" y="390218"/>
                  </a:lnTo>
                  <a:cubicBezTo>
                    <a:pt x="1629486" y="336926"/>
                    <a:pt x="1660059" y="283995"/>
                    <a:pt x="1690632" y="230703"/>
                  </a:cubicBezTo>
                  <a:cubicBezTo>
                    <a:pt x="1697465" y="219541"/>
                    <a:pt x="1705378" y="194335"/>
                    <a:pt x="1716528" y="186773"/>
                  </a:cubicBezTo>
                  <a:cubicBezTo>
                    <a:pt x="1721564" y="183353"/>
                    <a:pt x="1728577" y="182543"/>
                    <a:pt x="1735726" y="182588"/>
                  </a:cubicBezTo>
                  <a:close/>
                  <a:moveTo>
                    <a:pt x="1035728" y="180865"/>
                  </a:moveTo>
                  <a:cubicBezTo>
                    <a:pt x="1036084" y="178345"/>
                    <a:pt x="1041060" y="178345"/>
                    <a:pt x="1041415" y="180865"/>
                  </a:cubicBezTo>
                  <a:cubicBezTo>
                    <a:pt x="1044614" y="202828"/>
                    <a:pt x="1046035" y="225152"/>
                    <a:pt x="1046391" y="247475"/>
                  </a:cubicBezTo>
                  <a:cubicBezTo>
                    <a:pt x="1046746" y="269078"/>
                    <a:pt x="1050300" y="293201"/>
                    <a:pt x="1042481" y="313724"/>
                  </a:cubicBezTo>
                  <a:cubicBezTo>
                    <a:pt x="1041060" y="317685"/>
                    <a:pt x="1036084" y="317685"/>
                    <a:pt x="1035017" y="313724"/>
                  </a:cubicBezTo>
                  <a:cubicBezTo>
                    <a:pt x="1026843" y="293201"/>
                    <a:pt x="1030397" y="269078"/>
                    <a:pt x="1030752" y="247475"/>
                  </a:cubicBezTo>
                  <a:cubicBezTo>
                    <a:pt x="1031463" y="225152"/>
                    <a:pt x="1032530" y="202828"/>
                    <a:pt x="1035728" y="180865"/>
                  </a:cubicBezTo>
                  <a:close/>
                  <a:moveTo>
                    <a:pt x="34435" y="175748"/>
                  </a:moveTo>
                  <a:cubicBezTo>
                    <a:pt x="37742" y="175748"/>
                    <a:pt x="41005" y="177914"/>
                    <a:pt x="40829" y="182246"/>
                  </a:cubicBezTo>
                  <a:cubicBezTo>
                    <a:pt x="40829" y="200298"/>
                    <a:pt x="40476" y="218710"/>
                    <a:pt x="40476" y="237122"/>
                  </a:cubicBezTo>
                  <a:cubicBezTo>
                    <a:pt x="40476" y="253007"/>
                    <a:pt x="42240" y="269975"/>
                    <a:pt x="38360" y="285499"/>
                  </a:cubicBezTo>
                  <a:cubicBezTo>
                    <a:pt x="37301" y="289109"/>
                    <a:pt x="31657" y="289109"/>
                    <a:pt x="30598" y="285499"/>
                  </a:cubicBezTo>
                  <a:cubicBezTo>
                    <a:pt x="26718" y="269614"/>
                    <a:pt x="28482" y="253007"/>
                    <a:pt x="28129" y="237122"/>
                  </a:cubicBezTo>
                  <a:lnTo>
                    <a:pt x="27776" y="182246"/>
                  </a:lnTo>
                  <a:cubicBezTo>
                    <a:pt x="27776" y="177914"/>
                    <a:pt x="31128" y="175748"/>
                    <a:pt x="34435" y="175748"/>
                  </a:cubicBezTo>
                  <a:close/>
                  <a:moveTo>
                    <a:pt x="446496" y="171473"/>
                  </a:moveTo>
                  <a:cubicBezTo>
                    <a:pt x="453735" y="171518"/>
                    <a:pt x="461108" y="172418"/>
                    <a:pt x="466683" y="172418"/>
                  </a:cubicBezTo>
                  <a:cubicBezTo>
                    <a:pt x="529267" y="172418"/>
                    <a:pt x="591491" y="170979"/>
                    <a:pt x="653715" y="172418"/>
                  </a:cubicBezTo>
                  <a:cubicBezTo>
                    <a:pt x="688244" y="173497"/>
                    <a:pt x="697955" y="215232"/>
                    <a:pt x="714141" y="242575"/>
                  </a:cubicBezTo>
                  <a:lnTo>
                    <a:pt x="789834" y="373607"/>
                  </a:lnTo>
                  <a:lnTo>
                    <a:pt x="973159" y="373607"/>
                  </a:lnTo>
                  <a:cubicBezTo>
                    <a:pt x="986797" y="373607"/>
                    <a:pt x="986797" y="395473"/>
                    <a:pt x="973159" y="395473"/>
                  </a:cubicBezTo>
                  <a:lnTo>
                    <a:pt x="789800" y="395473"/>
                  </a:lnTo>
                  <a:lnTo>
                    <a:pt x="728528" y="501617"/>
                  </a:lnTo>
                  <a:cubicBezTo>
                    <a:pt x="715220" y="523924"/>
                    <a:pt x="702631" y="546230"/>
                    <a:pt x="689683" y="568896"/>
                  </a:cubicBezTo>
                  <a:cubicBezTo>
                    <a:pt x="685366" y="575732"/>
                    <a:pt x="680331" y="590483"/>
                    <a:pt x="672778" y="595160"/>
                  </a:cubicBezTo>
                  <a:cubicBezTo>
                    <a:pt x="664146" y="599837"/>
                    <a:pt x="647600" y="596599"/>
                    <a:pt x="638608" y="596599"/>
                  </a:cubicBezTo>
                  <a:lnTo>
                    <a:pt x="559839" y="596599"/>
                  </a:lnTo>
                  <a:lnTo>
                    <a:pt x="435031" y="596599"/>
                  </a:lnTo>
                  <a:lnTo>
                    <a:pt x="433880" y="596099"/>
                  </a:lnTo>
                  <a:lnTo>
                    <a:pt x="440472" y="594800"/>
                  </a:lnTo>
                  <a:cubicBezTo>
                    <a:pt x="445192" y="592012"/>
                    <a:pt x="448160" y="586166"/>
                    <a:pt x="444743" y="580049"/>
                  </a:cubicBezTo>
                  <a:lnTo>
                    <a:pt x="441613" y="574653"/>
                  </a:lnTo>
                  <a:lnTo>
                    <a:pt x="604439" y="574653"/>
                  </a:lnTo>
                  <a:cubicBezTo>
                    <a:pt x="614330" y="574653"/>
                    <a:pt x="625031" y="575462"/>
                    <a:pt x="635731" y="575867"/>
                  </a:cubicBezTo>
                  <a:lnTo>
                    <a:pt x="660056" y="574923"/>
                  </a:lnTo>
                  <a:lnTo>
                    <a:pt x="658615" y="576991"/>
                  </a:lnTo>
                  <a:cubicBezTo>
                    <a:pt x="658031" y="577261"/>
                    <a:pt x="659829" y="575732"/>
                    <a:pt x="667023" y="574653"/>
                  </a:cubicBezTo>
                  <a:lnTo>
                    <a:pt x="660056" y="574923"/>
                  </a:lnTo>
                  <a:lnTo>
                    <a:pt x="664505" y="568536"/>
                  </a:lnTo>
                  <a:cubicBezTo>
                    <a:pt x="669181" y="555944"/>
                    <a:pt x="678892" y="543712"/>
                    <a:pt x="685366" y="532199"/>
                  </a:cubicBezTo>
                  <a:cubicBezTo>
                    <a:pt x="701912" y="503776"/>
                    <a:pt x="718097" y="475353"/>
                    <a:pt x="734642" y="446930"/>
                  </a:cubicBezTo>
                  <a:cubicBezTo>
                    <a:pt x="745073" y="429301"/>
                    <a:pt x="754784" y="401958"/>
                    <a:pt x="769171" y="387207"/>
                  </a:cubicBezTo>
                  <a:lnTo>
                    <a:pt x="770725" y="384577"/>
                  </a:lnTo>
                  <a:lnTo>
                    <a:pt x="772049" y="386847"/>
                  </a:lnTo>
                  <a:cubicBezTo>
                    <a:pt x="774027" y="390085"/>
                    <a:pt x="773667" y="390085"/>
                    <a:pt x="773217" y="388331"/>
                  </a:cubicBezTo>
                  <a:lnTo>
                    <a:pt x="773429" y="385291"/>
                  </a:lnTo>
                  <a:lnTo>
                    <a:pt x="773167" y="384540"/>
                  </a:lnTo>
                  <a:lnTo>
                    <a:pt x="773560" y="383416"/>
                  </a:lnTo>
                  <a:lnTo>
                    <a:pt x="773847" y="379292"/>
                  </a:lnTo>
                  <a:lnTo>
                    <a:pt x="770725" y="384577"/>
                  </a:lnTo>
                  <a:lnTo>
                    <a:pt x="759460" y="365260"/>
                  </a:lnTo>
                  <a:cubicBezTo>
                    <a:pt x="745792" y="341155"/>
                    <a:pt x="732124" y="317409"/>
                    <a:pt x="718097" y="292944"/>
                  </a:cubicBezTo>
                  <a:cubicBezTo>
                    <a:pt x="702631" y="266680"/>
                    <a:pt x="687525" y="240416"/>
                    <a:pt x="672058" y="213793"/>
                  </a:cubicBezTo>
                  <a:lnTo>
                    <a:pt x="661233" y="194364"/>
                  </a:lnTo>
                  <a:lnTo>
                    <a:pt x="663786" y="194364"/>
                  </a:lnTo>
                  <a:cubicBezTo>
                    <a:pt x="671339" y="194364"/>
                    <a:pt x="655513" y="185370"/>
                    <a:pt x="659829" y="191846"/>
                  </a:cubicBezTo>
                  <a:lnTo>
                    <a:pt x="661233" y="194364"/>
                  </a:lnTo>
                  <a:lnTo>
                    <a:pt x="497975" y="194364"/>
                  </a:lnTo>
                  <a:cubicBezTo>
                    <a:pt x="488264" y="194364"/>
                    <a:pt x="477653" y="193555"/>
                    <a:pt x="467133" y="193150"/>
                  </a:cubicBezTo>
                  <a:lnTo>
                    <a:pt x="441556" y="194175"/>
                  </a:lnTo>
                  <a:lnTo>
                    <a:pt x="443664" y="190677"/>
                  </a:lnTo>
                  <a:cubicBezTo>
                    <a:pt x="443934" y="191126"/>
                    <a:pt x="442405" y="193285"/>
                    <a:pt x="436830" y="194364"/>
                  </a:cubicBezTo>
                  <a:lnTo>
                    <a:pt x="441556" y="194175"/>
                  </a:lnTo>
                  <a:lnTo>
                    <a:pt x="439707" y="197243"/>
                  </a:lnTo>
                  <a:cubicBezTo>
                    <a:pt x="437549" y="204438"/>
                    <a:pt x="430715" y="212713"/>
                    <a:pt x="427119" y="218829"/>
                  </a:cubicBezTo>
                  <a:cubicBezTo>
                    <a:pt x="397265" y="270638"/>
                    <a:pt x="367412" y="322806"/>
                    <a:pt x="337559" y="374615"/>
                  </a:cubicBezTo>
                  <a:lnTo>
                    <a:pt x="331997" y="383962"/>
                  </a:lnTo>
                  <a:lnTo>
                    <a:pt x="330635" y="381226"/>
                  </a:lnTo>
                  <a:cubicBezTo>
                    <a:pt x="330725" y="380641"/>
                    <a:pt x="331265" y="383069"/>
                    <a:pt x="328567" y="389725"/>
                  </a:cubicBezTo>
                  <a:lnTo>
                    <a:pt x="331997" y="383962"/>
                  </a:lnTo>
                  <a:lnTo>
                    <a:pt x="335401" y="390805"/>
                  </a:lnTo>
                  <a:cubicBezTo>
                    <a:pt x="349788" y="408434"/>
                    <a:pt x="360219" y="433978"/>
                    <a:pt x="371728" y="454126"/>
                  </a:cubicBezTo>
                  <a:lnTo>
                    <a:pt x="441613" y="574653"/>
                  </a:lnTo>
                  <a:lnTo>
                    <a:pt x="435031" y="574653"/>
                  </a:lnTo>
                  <a:cubicBezTo>
                    <a:pt x="428018" y="574653"/>
                    <a:pt x="424511" y="580139"/>
                    <a:pt x="424511" y="585626"/>
                  </a:cubicBezTo>
                  <a:lnTo>
                    <a:pt x="426723" y="591971"/>
                  </a:lnTo>
                  <a:lnTo>
                    <a:pt x="425680" y="591203"/>
                  </a:lnTo>
                  <a:lnTo>
                    <a:pt x="313559" y="397103"/>
                  </a:lnTo>
                  <a:lnTo>
                    <a:pt x="312678" y="398319"/>
                  </a:lnTo>
                  <a:cubicBezTo>
                    <a:pt x="254887" y="412930"/>
                    <a:pt x="187705" y="401606"/>
                    <a:pt x="128469" y="397954"/>
                  </a:cubicBezTo>
                  <a:cubicBezTo>
                    <a:pt x="121968" y="397223"/>
                    <a:pt x="121968" y="387361"/>
                    <a:pt x="128469" y="386996"/>
                  </a:cubicBezTo>
                  <a:cubicBezTo>
                    <a:pt x="172896" y="384256"/>
                    <a:pt x="221793" y="377202"/>
                    <a:pt x="267845" y="380010"/>
                  </a:cubicBezTo>
                  <a:lnTo>
                    <a:pt x="309504" y="386162"/>
                  </a:lnTo>
                  <a:lnTo>
                    <a:pt x="309504" y="378932"/>
                  </a:lnTo>
                  <a:cubicBezTo>
                    <a:pt x="340077" y="325684"/>
                    <a:pt x="371009" y="272797"/>
                    <a:pt x="401582" y="219549"/>
                  </a:cubicBezTo>
                  <a:cubicBezTo>
                    <a:pt x="408056" y="208396"/>
                    <a:pt x="416328" y="183211"/>
                    <a:pt x="427119" y="175656"/>
                  </a:cubicBezTo>
                  <a:cubicBezTo>
                    <a:pt x="432154" y="172238"/>
                    <a:pt x="439258" y="171428"/>
                    <a:pt x="446496" y="171473"/>
                  </a:cubicBezTo>
                  <a:close/>
                  <a:moveTo>
                    <a:pt x="93125" y="170213"/>
                  </a:moveTo>
                  <a:cubicBezTo>
                    <a:pt x="95007" y="170258"/>
                    <a:pt x="96978" y="171516"/>
                    <a:pt x="97337" y="173853"/>
                  </a:cubicBezTo>
                  <a:cubicBezTo>
                    <a:pt x="98770" y="197221"/>
                    <a:pt x="100204" y="220949"/>
                    <a:pt x="100921" y="244317"/>
                  </a:cubicBezTo>
                  <a:cubicBezTo>
                    <a:pt x="100921" y="264449"/>
                    <a:pt x="104147" y="286739"/>
                    <a:pt x="97337" y="305793"/>
                  </a:cubicBezTo>
                  <a:cubicBezTo>
                    <a:pt x="95903" y="309747"/>
                    <a:pt x="90526" y="309747"/>
                    <a:pt x="89092" y="305793"/>
                  </a:cubicBezTo>
                  <a:cubicBezTo>
                    <a:pt x="82281" y="286739"/>
                    <a:pt x="85507" y="264809"/>
                    <a:pt x="85866" y="244317"/>
                  </a:cubicBezTo>
                  <a:cubicBezTo>
                    <a:pt x="86224" y="220949"/>
                    <a:pt x="87658" y="197221"/>
                    <a:pt x="89450" y="173853"/>
                  </a:cubicBezTo>
                  <a:cubicBezTo>
                    <a:pt x="89450" y="171337"/>
                    <a:pt x="91243" y="170168"/>
                    <a:pt x="93125" y="170213"/>
                  </a:cubicBezTo>
                  <a:close/>
                  <a:moveTo>
                    <a:pt x="1090985" y="24819"/>
                  </a:moveTo>
                  <a:cubicBezTo>
                    <a:pt x="1117837" y="29266"/>
                    <a:pt x="1138900" y="55948"/>
                    <a:pt x="1141067" y="84248"/>
                  </a:cubicBezTo>
                  <a:cubicBezTo>
                    <a:pt x="1143957" y="119106"/>
                    <a:pt x="1120479" y="155761"/>
                    <a:pt x="1083275" y="155761"/>
                  </a:cubicBezTo>
                  <a:cubicBezTo>
                    <a:pt x="1051490" y="155761"/>
                    <a:pt x="1015731" y="127730"/>
                    <a:pt x="1026928" y="93591"/>
                  </a:cubicBezTo>
                  <a:cubicBezTo>
                    <a:pt x="1028373" y="89998"/>
                    <a:pt x="1034152" y="89279"/>
                    <a:pt x="1035236" y="93591"/>
                  </a:cubicBezTo>
                  <a:lnTo>
                    <a:pt x="1038096" y="98316"/>
                  </a:lnTo>
                  <a:lnTo>
                    <a:pt x="1046072" y="124137"/>
                  </a:lnTo>
                  <a:cubicBezTo>
                    <a:pt x="1047155" y="125395"/>
                    <a:pt x="1048961" y="125305"/>
                    <a:pt x="1050316" y="124496"/>
                  </a:cubicBezTo>
                  <a:lnTo>
                    <a:pt x="1051735" y="120843"/>
                  </a:lnTo>
                  <a:lnTo>
                    <a:pt x="1052257" y="121706"/>
                  </a:lnTo>
                  <a:cubicBezTo>
                    <a:pt x="1076503" y="141903"/>
                    <a:pt x="1116596" y="136984"/>
                    <a:pt x="1120118" y="94669"/>
                  </a:cubicBezTo>
                  <a:cubicBezTo>
                    <a:pt x="1121924" y="70592"/>
                    <a:pt x="1102780" y="37531"/>
                    <a:pt x="1073884" y="46515"/>
                  </a:cubicBezTo>
                  <a:cubicBezTo>
                    <a:pt x="1042821" y="55858"/>
                    <a:pt x="1043182" y="95747"/>
                    <a:pt x="1051851" y="120543"/>
                  </a:cubicBezTo>
                  <a:lnTo>
                    <a:pt x="1051735" y="120843"/>
                  </a:lnTo>
                  <a:lnTo>
                    <a:pt x="1038096" y="98316"/>
                  </a:lnTo>
                  <a:lnTo>
                    <a:pt x="1029727" y="71221"/>
                  </a:lnTo>
                  <a:cubicBezTo>
                    <a:pt x="1031895" y="53343"/>
                    <a:pt x="1042279" y="37172"/>
                    <a:pt x="1062687" y="28547"/>
                  </a:cubicBezTo>
                  <a:cubicBezTo>
                    <a:pt x="1072439" y="24324"/>
                    <a:pt x="1082034" y="23336"/>
                    <a:pt x="1090985" y="24819"/>
                  </a:cubicBezTo>
                  <a:close/>
                  <a:moveTo>
                    <a:pt x="73842" y="818"/>
                  </a:moveTo>
                  <a:cubicBezTo>
                    <a:pt x="80483" y="2134"/>
                    <a:pt x="86898" y="5058"/>
                    <a:pt x="92409" y="9738"/>
                  </a:cubicBezTo>
                  <a:cubicBezTo>
                    <a:pt x="118431" y="32415"/>
                    <a:pt x="111926" y="75250"/>
                    <a:pt x="85904" y="94687"/>
                  </a:cubicBezTo>
                  <a:cubicBezTo>
                    <a:pt x="59159" y="114485"/>
                    <a:pt x="14705" y="110885"/>
                    <a:pt x="2416" y="76690"/>
                  </a:cubicBezTo>
                  <a:cubicBezTo>
                    <a:pt x="-4360" y="56982"/>
                    <a:pt x="3501" y="30390"/>
                    <a:pt x="21120" y="19996"/>
                  </a:cubicBezTo>
                  <a:lnTo>
                    <a:pt x="32737" y="17672"/>
                  </a:lnTo>
                  <a:lnTo>
                    <a:pt x="26270" y="28455"/>
                  </a:lnTo>
                  <a:cubicBezTo>
                    <a:pt x="24824" y="33855"/>
                    <a:pt x="32414" y="35655"/>
                    <a:pt x="34583" y="30615"/>
                  </a:cubicBezTo>
                  <a:lnTo>
                    <a:pt x="44939" y="23707"/>
                  </a:lnTo>
                  <a:lnTo>
                    <a:pt x="44341" y="25216"/>
                  </a:lnTo>
                  <a:cubicBezTo>
                    <a:pt x="29523" y="31695"/>
                    <a:pt x="21210" y="49693"/>
                    <a:pt x="25547" y="65171"/>
                  </a:cubicBezTo>
                  <a:cubicBezTo>
                    <a:pt x="31330" y="83169"/>
                    <a:pt x="53738" y="86768"/>
                    <a:pt x="69279" y="80649"/>
                  </a:cubicBezTo>
                  <a:cubicBezTo>
                    <a:pt x="90602" y="72370"/>
                    <a:pt x="99276" y="44653"/>
                    <a:pt x="86265" y="25936"/>
                  </a:cubicBezTo>
                  <a:cubicBezTo>
                    <a:pt x="80121" y="17297"/>
                    <a:pt x="69279" y="13517"/>
                    <a:pt x="58933" y="14372"/>
                  </a:cubicBezTo>
                  <a:lnTo>
                    <a:pt x="44939" y="23707"/>
                  </a:lnTo>
                  <a:lnTo>
                    <a:pt x="46464" y="19861"/>
                  </a:lnTo>
                  <a:cubicBezTo>
                    <a:pt x="45696" y="17837"/>
                    <a:pt x="43799" y="16037"/>
                    <a:pt x="41811" y="15857"/>
                  </a:cubicBezTo>
                  <a:lnTo>
                    <a:pt x="32737" y="17672"/>
                  </a:lnTo>
                  <a:lnTo>
                    <a:pt x="36706" y="11054"/>
                  </a:lnTo>
                  <a:cubicBezTo>
                    <a:pt x="46374" y="1987"/>
                    <a:pt x="60559" y="-1815"/>
                    <a:pt x="73842" y="818"/>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3" name="Freeform 12">
              <a:extLst>
                <a:ext uri="{FF2B5EF4-FFF2-40B4-BE49-F238E27FC236}">
                  <a16:creationId xmlns:a16="http://schemas.microsoft.com/office/drawing/2014/main" id="{5FD19ED7-74BC-CC44-8A99-8B36E43629A5}"/>
                </a:ext>
              </a:extLst>
            </p:cNvPr>
            <p:cNvSpPr>
              <a:spLocks noChangeArrowheads="1"/>
            </p:cNvSpPr>
            <p:nvPr/>
          </p:nvSpPr>
          <p:spPr bwMode="auto">
            <a:xfrm>
              <a:off x="-239929" y="1485507"/>
              <a:ext cx="838211" cy="2256003"/>
            </a:xfrm>
            <a:custGeom>
              <a:avLst/>
              <a:gdLst>
                <a:gd name="connsiteX0" fmla="*/ 460066 w 699148"/>
                <a:gd name="connsiteY0" fmla="*/ 1846710 h 1882532"/>
                <a:gd name="connsiteX1" fmla="*/ 437368 w 699148"/>
                <a:gd name="connsiteY1" fmla="*/ 1855052 h 1882532"/>
                <a:gd name="connsiteX2" fmla="*/ 422711 w 699148"/>
                <a:gd name="connsiteY2" fmla="*/ 1858961 h 1882532"/>
                <a:gd name="connsiteX3" fmla="*/ 379605 w 699148"/>
                <a:gd name="connsiteY3" fmla="*/ 1864766 h 1882532"/>
                <a:gd name="connsiteX4" fmla="*/ 340620 w 699148"/>
                <a:gd name="connsiteY4" fmla="*/ 1866024 h 1882532"/>
                <a:gd name="connsiteX5" fmla="*/ 301022 w 699148"/>
                <a:gd name="connsiteY5" fmla="*/ 1864526 h 1882532"/>
                <a:gd name="connsiteX6" fmla="*/ 263088 w 699148"/>
                <a:gd name="connsiteY6" fmla="*/ 1859267 h 1882532"/>
                <a:gd name="connsiteX7" fmla="*/ 278365 w 699148"/>
                <a:gd name="connsiteY7" fmla="*/ 1864542 h 1882532"/>
                <a:gd name="connsiteX8" fmla="*/ 347734 w 699148"/>
                <a:gd name="connsiteY8" fmla="*/ 1868691 h 1882532"/>
                <a:gd name="connsiteX9" fmla="*/ 399972 w 699148"/>
                <a:gd name="connsiteY9" fmla="*/ 1865025 h 1882532"/>
                <a:gd name="connsiteX10" fmla="*/ 422711 w 699148"/>
                <a:gd name="connsiteY10" fmla="*/ 1858961 h 1882532"/>
                <a:gd name="connsiteX11" fmla="*/ 429059 w 699148"/>
                <a:gd name="connsiteY11" fmla="*/ 1858106 h 1882532"/>
                <a:gd name="connsiteX12" fmla="*/ 437368 w 699148"/>
                <a:gd name="connsiteY12" fmla="*/ 1855052 h 1882532"/>
                <a:gd name="connsiteX13" fmla="*/ 455098 w 699148"/>
                <a:gd name="connsiteY13" fmla="*/ 1850324 h 1882532"/>
                <a:gd name="connsiteX14" fmla="*/ 297328 w 699148"/>
                <a:gd name="connsiteY14" fmla="*/ 1758204 h 1882532"/>
                <a:gd name="connsiteX15" fmla="*/ 287428 w 699148"/>
                <a:gd name="connsiteY15" fmla="*/ 1759719 h 1882532"/>
                <a:gd name="connsiteX16" fmla="*/ 267824 w 699148"/>
                <a:gd name="connsiteY16" fmla="*/ 1763700 h 1882532"/>
                <a:gd name="connsiteX17" fmla="*/ 238380 w 699148"/>
                <a:gd name="connsiteY17" fmla="*/ 1772929 h 1882532"/>
                <a:gd name="connsiteX18" fmla="*/ 205914 w 699148"/>
                <a:gd name="connsiteY18" fmla="*/ 1788858 h 1882532"/>
                <a:gd name="connsiteX19" fmla="*/ 198061 w 699148"/>
                <a:gd name="connsiteY19" fmla="*/ 1798201 h 1882532"/>
                <a:gd name="connsiteX20" fmla="*/ 214176 w 699148"/>
                <a:gd name="connsiteY20" fmla="*/ 1826658 h 1882532"/>
                <a:gd name="connsiteX21" fmla="*/ 340620 w 699148"/>
                <a:gd name="connsiteY21" fmla="*/ 1852067 h 1882532"/>
                <a:gd name="connsiteX22" fmla="*/ 470307 w 699148"/>
                <a:gd name="connsiteY22" fmla="*/ 1824511 h 1882532"/>
                <a:gd name="connsiteX23" fmla="*/ 384195 w 699148"/>
                <a:gd name="connsiteY23" fmla="*/ 1758619 h 1882532"/>
                <a:gd name="connsiteX24" fmla="*/ 384008 w 699148"/>
                <a:gd name="connsiteY24" fmla="*/ 1758595 h 1882532"/>
                <a:gd name="connsiteX25" fmla="*/ 375582 w 699148"/>
                <a:gd name="connsiteY25" fmla="*/ 1758981 h 1882532"/>
                <a:gd name="connsiteX26" fmla="*/ 361970 w 699148"/>
                <a:gd name="connsiteY26" fmla="*/ 1782142 h 1882532"/>
                <a:gd name="connsiteX27" fmla="*/ 308470 w 699148"/>
                <a:gd name="connsiteY27" fmla="*/ 1779460 h 1882532"/>
                <a:gd name="connsiteX28" fmla="*/ 432691 w 699148"/>
                <a:gd name="connsiteY28" fmla="*/ 1686955 h 1882532"/>
                <a:gd name="connsiteX29" fmla="*/ 436418 w 699148"/>
                <a:gd name="connsiteY29" fmla="*/ 1692906 h 1882532"/>
                <a:gd name="connsiteX30" fmla="*/ 389317 w 699148"/>
                <a:gd name="connsiteY30" fmla="*/ 1721959 h 1882532"/>
                <a:gd name="connsiteX31" fmla="*/ 382685 w 699148"/>
                <a:gd name="connsiteY31" fmla="*/ 1722227 h 1882532"/>
                <a:gd name="connsiteX32" fmla="*/ 380178 w 699148"/>
                <a:gd name="connsiteY32" fmla="*/ 1718086 h 1882532"/>
                <a:gd name="connsiteX33" fmla="*/ 380545 w 699148"/>
                <a:gd name="connsiteY33" fmla="*/ 1704100 h 1882532"/>
                <a:gd name="connsiteX34" fmla="*/ 385015 w 699148"/>
                <a:gd name="connsiteY34" fmla="*/ 1704100 h 1882532"/>
                <a:gd name="connsiteX35" fmla="*/ 380653 w 699148"/>
                <a:gd name="connsiteY35" fmla="*/ 1699982 h 1882532"/>
                <a:gd name="connsiteX36" fmla="*/ 380714 w 699148"/>
                <a:gd name="connsiteY36" fmla="*/ 1697671 h 1882532"/>
                <a:gd name="connsiteX37" fmla="*/ 380080 w 699148"/>
                <a:gd name="connsiteY37" fmla="*/ 1697035 h 1882532"/>
                <a:gd name="connsiteX38" fmla="*/ 379984 w 699148"/>
                <a:gd name="connsiteY38" fmla="*/ 1699351 h 1882532"/>
                <a:gd name="connsiteX39" fmla="*/ 380653 w 699148"/>
                <a:gd name="connsiteY39" fmla="*/ 1699982 h 1882532"/>
                <a:gd name="connsiteX40" fmla="*/ 380545 w 699148"/>
                <a:gd name="connsiteY40" fmla="*/ 1704100 h 1882532"/>
                <a:gd name="connsiteX41" fmla="*/ 379788 w 699148"/>
                <a:gd name="connsiteY41" fmla="*/ 1704100 h 1882532"/>
                <a:gd name="connsiteX42" fmla="*/ 379276 w 699148"/>
                <a:gd name="connsiteY42" fmla="*/ 1716539 h 1882532"/>
                <a:gd name="connsiteX43" fmla="*/ 379280 w 699148"/>
                <a:gd name="connsiteY43" fmla="*/ 1716602 h 1882532"/>
                <a:gd name="connsiteX44" fmla="*/ 380178 w 699148"/>
                <a:gd name="connsiteY44" fmla="*/ 1718086 h 1882532"/>
                <a:gd name="connsiteX45" fmla="*/ 379531 w 699148"/>
                <a:gd name="connsiteY45" fmla="*/ 1742763 h 1882532"/>
                <a:gd name="connsiteX46" fmla="*/ 398937 w 699148"/>
                <a:gd name="connsiteY46" fmla="*/ 1745478 h 1882532"/>
                <a:gd name="connsiteX47" fmla="*/ 399354 w 699148"/>
                <a:gd name="connsiteY47" fmla="*/ 1745177 h 1882532"/>
                <a:gd name="connsiteX48" fmla="*/ 409033 w 699148"/>
                <a:gd name="connsiteY48" fmla="*/ 1738747 h 1882532"/>
                <a:gd name="connsiteX49" fmla="*/ 437710 w 699148"/>
                <a:gd name="connsiteY49" fmla="*/ 1721602 h 1882532"/>
                <a:gd name="connsiteX50" fmla="*/ 448164 w 699148"/>
                <a:gd name="connsiteY50" fmla="*/ 1715605 h 1882532"/>
                <a:gd name="connsiteX51" fmla="*/ 450257 w 699148"/>
                <a:gd name="connsiteY51" fmla="*/ 1720531 h 1882532"/>
                <a:gd name="connsiteX52" fmla="*/ 452049 w 699148"/>
                <a:gd name="connsiteY52" fmla="*/ 1714101 h 1882532"/>
                <a:gd name="connsiteX53" fmla="*/ 449540 w 699148"/>
                <a:gd name="connsiteY53" fmla="*/ 1714816 h 1882532"/>
                <a:gd name="connsiteX54" fmla="*/ 448164 w 699148"/>
                <a:gd name="connsiteY54" fmla="*/ 1715605 h 1882532"/>
                <a:gd name="connsiteX55" fmla="*/ 445853 w 699148"/>
                <a:gd name="connsiteY55" fmla="*/ 1710167 h 1882532"/>
                <a:gd name="connsiteX56" fmla="*/ 444216 w 699148"/>
                <a:gd name="connsiteY56" fmla="*/ 1709725 h 1882532"/>
                <a:gd name="connsiteX57" fmla="*/ 444706 w 699148"/>
                <a:gd name="connsiteY57" fmla="*/ 1707467 h 1882532"/>
                <a:gd name="connsiteX58" fmla="*/ 442953 w 699148"/>
                <a:gd name="connsiteY58" fmla="*/ 1703341 h 1882532"/>
                <a:gd name="connsiteX59" fmla="*/ 436418 w 699148"/>
                <a:gd name="connsiteY59" fmla="*/ 1692906 h 1882532"/>
                <a:gd name="connsiteX60" fmla="*/ 440178 w 699148"/>
                <a:gd name="connsiteY60" fmla="*/ 1690587 h 1882532"/>
                <a:gd name="connsiteX61" fmla="*/ 440542 w 699148"/>
                <a:gd name="connsiteY61" fmla="*/ 1689061 h 1882532"/>
                <a:gd name="connsiteX62" fmla="*/ 496039 w 699148"/>
                <a:gd name="connsiteY62" fmla="*/ 1663825 h 1882532"/>
                <a:gd name="connsiteX63" fmla="*/ 492067 w 699148"/>
                <a:gd name="connsiteY63" fmla="*/ 1672113 h 1882532"/>
                <a:gd name="connsiteX64" fmla="*/ 491705 w 699148"/>
                <a:gd name="connsiteY64" fmla="*/ 1672473 h 1882532"/>
                <a:gd name="connsiteX65" fmla="*/ 487397 w 699148"/>
                <a:gd name="connsiteY65" fmla="*/ 1675111 h 1882532"/>
                <a:gd name="connsiteX66" fmla="*/ 485295 w 699148"/>
                <a:gd name="connsiteY66" fmla="*/ 1675311 h 1882532"/>
                <a:gd name="connsiteX67" fmla="*/ 472204 w 699148"/>
                <a:gd name="connsiteY67" fmla="*/ 1682923 h 1882532"/>
                <a:gd name="connsiteX68" fmla="*/ 453527 w 699148"/>
                <a:gd name="connsiteY68" fmla="*/ 1694884 h 1882532"/>
                <a:gd name="connsiteX69" fmla="*/ 454062 w 699148"/>
                <a:gd name="connsiteY69" fmla="*/ 1695703 h 1882532"/>
                <a:gd name="connsiteX70" fmla="*/ 475815 w 699148"/>
                <a:gd name="connsiteY70" fmla="*/ 1682203 h 1882532"/>
                <a:gd name="connsiteX71" fmla="*/ 487397 w 699148"/>
                <a:gd name="connsiteY71" fmla="*/ 1675111 h 1882532"/>
                <a:gd name="connsiteX72" fmla="*/ 500012 w 699148"/>
                <a:gd name="connsiteY72" fmla="*/ 1673915 h 1882532"/>
                <a:gd name="connsiteX73" fmla="*/ 496039 w 699148"/>
                <a:gd name="connsiteY73" fmla="*/ 1663825 h 1882532"/>
                <a:gd name="connsiteX74" fmla="*/ 307612 w 699148"/>
                <a:gd name="connsiteY74" fmla="*/ 1595121 h 1882532"/>
                <a:gd name="connsiteX75" fmla="*/ 307628 w 699148"/>
                <a:gd name="connsiteY75" fmla="*/ 1602500 h 1882532"/>
                <a:gd name="connsiteX76" fmla="*/ 307628 w 699148"/>
                <a:gd name="connsiteY76" fmla="*/ 1710698 h 1882532"/>
                <a:gd name="connsiteX77" fmla="*/ 335287 w 699148"/>
                <a:gd name="connsiteY77" fmla="*/ 1775617 h 1882532"/>
                <a:gd name="connsiteX78" fmla="*/ 364025 w 699148"/>
                <a:gd name="connsiteY78" fmla="*/ 1710698 h 1882532"/>
                <a:gd name="connsiteX79" fmla="*/ 364025 w 699148"/>
                <a:gd name="connsiteY79" fmla="*/ 1602500 h 1882532"/>
                <a:gd name="connsiteX80" fmla="*/ 364025 w 699148"/>
                <a:gd name="connsiteY80" fmla="*/ 1596499 h 1882532"/>
                <a:gd name="connsiteX81" fmla="*/ 336113 w 699148"/>
                <a:gd name="connsiteY81" fmla="*/ 1603064 h 1882532"/>
                <a:gd name="connsiteX82" fmla="*/ 316739 w 699148"/>
                <a:gd name="connsiteY82" fmla="*/ 1600262 h 1882532"/>
                <a:gd name="connsiteX83" fmla="*/ 307280 w 699148"/>
                <a:gd name="connsiteY83" fmla="*/ 1438983 h 1882532"/>
                <a:gd name="connsiteX84" fmla="*/ 307585 w 699148"/>
                <a:gd name="connsiteY84" fmla="*/ 1582345 h 1882532"/>
                <a:gd name="connsiteX85" fmla="*/ 311407 w 699148"/>
                <a:gd name="connsiteY85" fmla="*/ 1582363 h 1882532"/>
                <a:gd name="connsiteX86" fmla="*/ 337700 w 699148"/>
                <a:gd name="connsiteY86" fmla="*/ 1589444 h 1882532"/>
                <a:gd name="connsiteX87" fmla="*/ 364025 w 699148"/>
                <a:gd name="connsiteY87" fmla="*/ 1582983 h 1882532"/>
                <a:gd name="connsiteX88" fmla="*/ 364025 w 699148"/>
                <a:gd name="connsiteY88" fmla="*/ 1439159 h 1882532"/>
                <a:gd name="connsiteX89" fmla="*/ 360216 w 699148"/>
                <a:gd name="connsiteY89" fmla="*/ 1440391 h 1882532"/>
                <a:gd name="connsiteX90" fmla="*/ 335470 w 699148"/>
                <a:gd name="connsiteY90" fmla="*/ 1441794 h 1882532"/>
                <a:gd name="connsiteX91" fmla="*/ 376354 w 699148"/>
                <a:gd name="connsiteY91" fmla="*/ 1357152 h 1882532"/>
                <a:gd name="connsiteX92" fmla="*/ 368380 w 699148"/>
                <a:gd name="connsiteY92" fmla="*/ 1360409 h 1882532"/>
                <a:gd name="connsiteX93" fmla="*/ 339426 w 699148"/>
                <a:gd name="connsiteY93" fmla="*/ 1363291 h 1882532"/>
                <a:gd name="connsiteX94" fmla="*/ 307881 w 699148"/>
                <a:gd name="connsiteY94" fmla="*/ 1361625 h 1882532"/>
                <a:gd name="connsiteX95" fmla="*/ 297454 w 699148"/>
                <a:gd name="connsiteY95" fmla="*/ 1358101 h 1882532"/>
                <a:gd name="connsiteX96" fmla="*/ 297454 w 699148"/>
                <a:gd name="connsiteY96" fmla="*/ 1405569 h 1882532"/>
                <a:gd name="connsiteX97" fmla="*/ 297454 w 699148"/>
                <a:gd name="connsiteY97" fmla="*/ 1418610 h 1882532"/>
                <a:gd name="connsiteX98" fmla="*/ 297095 w 699148"/>
                <a:gd name="connsiteY98" fmla="*/ 1419335 h 1882532"/>
                <a:gd name="connsiteX99" fmla="*/ 341925 w 699148"/>
                <a:gd name="connsiteY99" fmla="*/ 1427667 h 1882532"/>
                <a:gd name="connsiteX100" fmla="*/ 369540 w 699148"/>
                <a:gd name="connsiteY100" fmla="*/ 1423682 h 1882532"/>
                <a:gd name="connsiteX101" fmla="*/ 374561 w 699148"/>
                <a:gd name="connsiteY101" fmla="*/ 1421282 h 1882532"/>
                <a:gd name="connsiteX102" fmla="*/ 376414 w 699148"/>
                <a:gd name="connsiteY102" fmla="*/ 1420697 h 1882532"/>
                <a:gd name="connsiteX103" fmla="*/ 376892 w 699148"/>
                <a:gd name="connsiteY103" fmla="*/ 1422912 h 1882532"/>
                <a:gd name="connsiteX104" fmla="*/ 379582 w 699148"/>
                <a:gd name="connsiteY104" fmla="*/ 1419697 h 1882532"/>
                <a:gd name="connsiteX105" fmla="*/ 376414 w 699148"/>
                <a:gd name="connsiteY105" fmla="*/ 1420697 h 1882532"/>
                <a:gd name="connsiteX106" fmla="*/ 376354 w 699148"/>
                <a:gd name="connsiteY106" fmla="*/ 1420422 h 1882532"/>
                <a:gd name="connsiteX107" fmla="*/ 376354 w 699148"/>
                <a:gd name="connsiteY107" fmla="*/ 1404120 h 1882532"/>
                <a:gd name="connsiteX108" fmla="*/ 288177 w 699148"/>
                <a:gd name="connsiteY108" fmla="*/ 1337357 h 1882532"/>
                <a:gd name="connsiteX109" fmla="*/ 285417 w 699148"/>
                <a:gd name="connsiteY109" fmla="*/ 1342051 h 1882532"/>
                <a:gd name="connsiteX110" fmla="*/ 289461 w 699148"/>
                <a:gd name="connsiteY110" fmla="*/ 1338077 h 1882532"/>
                <a:gd name="connsiteX111" fmla="*/ 336656 w 699148"/>
                <a:gd name="connsiteY111" fmla="*/ 1337267 h 1882532"/>
                <a:gd name="connsiteX112" fmla="*/ 310160 w 699148"/>
                <a:gd name="connsiteY112" fmla="*/ 1338820 h 1882532"/>
                <a:gd name="connsiteX113" fmla="*/ 300147 w 699148"/>
                <a:gd name="connsiteY113" fmla="*/ 1343833 h 1882532"/>
                <a:gd name="connsiteX114" fmla="*/ 296532 w 699148"/>
                <a:gd name="connsiteY114" fmla="*/ 1342040 h 1882532"/>
                <a:gd name="connsiteX115" fmla="*/ 295781 w 699148"/>
                <a:gd name="connsiteY115" fmla="*/ 1341619 h 1882532"/>
                <a:gd name="connsiteX116" fmla="*/ 297454 w 699148"/>
                <a:gd name="connsiteY116" fmla="*/ 1343263 h 1882532"/>
                <a:gd name="connsiteX117" fmla="*/ 297454 w 699148"/>
                <a:gd name="connsiteY117" fmla="*/ 1345180 h 1882532"/>
                <a:gd name="connsiteX118" fmla="*/ 300147 w 699148"/>
                <a:gd name="connsiteY118" fmla="*/ 1343833 h 1882532"/>
                <a:gd name="connsiteX119" fmla="*/ 310160 w 699148"/>
                <a:gd name="connsiteY119" fmla="*/ 1348799 h 1882532"/>
                <a:gd name="connsiteX120" fmla="*/ 374099 w 699148"/>
                <a:gd name="connsiteY120" fmla="*/ 1343480 h 1882532"/>
                <a:gd name="connsiteX121" fmla="*/ 336656 w 699148"/>
                <a:gd name="connsiteY121" fmla="*/ 1337267 h 1882532"/>
                <a:gd name="connsiteX122" fmla="*/ 332667 w 699148"/>
                <a:gd name="connsiteY122" fmla="*/ 1295547 h 1882532"/>
                <a:gd name="connsiteX123" fmla="*/ 332667 w 699148"/>
                <a:gd name="connsiteY123" fmla="*/ 1321928 h 1882532"/>
                <a:gd name="connsiteX124" fmla="*/ 325965 w 699148"/>
                <a:gd name="connsiteY124" fmla="*/ 1321928 h 1882532"/>
                <a:gd name="connsiteX125" fmla="*/ 327829 w 699148"/>
                <a:gd name="connsiteY125" fmla="*/ 1323856 h 1882532"/>
                <a:gd name="connsiteX126" fmla="*/ 332667 w 699148"/>
                <a:gd name="connsiteY126" fmla="*/ 1323913 h 1882532"/>
                <a:gd name="connsiteX127" fmla="*/ 332667 w 699148"/>
                <a:gd name="connsiteY127" fmla="*/ 1321928 h 1882532"/>
                <a:gd name="connsiteX128" fmla="*/ 343603 w 699148"/>
                <a:gd name="connsiteY128" fmla="*/ 1321928 h 1882532"/>
                <a:gd name="connsiteX129" fmla="*/ 343603 w 699148"/>
                <a:gd name="connsiteY129" fmla="*/ 1324098 h 1882532"/>
                <a:gd name="connsiteX130" fmla="*/ 347910 w 699148"/>
                <a:gd name="connsiteY130" fmla="*/ 1324407 h 1882532"/>
                <a:gd name="connsiteX131" fmla="*/ 350306 w 699148"/>
                <a:gd name="connsiteY131" fmla="*/ 1321928 h 1882532"/>
                <a:gd name="connsiteX132" fmla="*/ 343603 w 699148"/>
                <a:gd name="connsiteY132" fmla="*/ 1321928 h 1882532"/>
                <a:gd name="connsiteX133" fmla="*/ 343603 w 699148"/>
                <a:gd name="connsiteY133" fmla="*/ 1296069 h 1882532"/>
                <a:gd name="connsiteX134" fmla="*/ 342861 w 699148"/>
                <a:gd name="connsiteY134" fmla="*/ 1296110 h 1882532"/>
                <a:gd name="connsiteX135" fmla="*/ 96566 w 699148"/>
                <a:gd name="connsiteY135" fmla="*/ 1253398 h 1882532"/>
                <a:gd name="connsiteX136" fmla="*/ 80769 w 699148"/>
                <a:gd name="connsiteY136" fmla="*/ 1490765 h 1882532"/>
                <a:gd name="connsiteX137" fmla="*/ 60889 w 699148"/>
                <a:gd name="connsiteY137" fmla="*/ 1782007 h 1882532"/>
                <a:gd name="connsiteX138" fmla="*/ 58856 w 699148"/>
                <a:gd name="connsiteY138" fmla="*/ 1798993 h 1882532"/>
                <a:gd name="connsiteX139" fmla="*/ 58731 w 699148"/>
                <a:gd name="connsiteY139" fmla="*/ 1814921 h 1882532"/>
                <a:gd name="connsiteX140" fmla="*/ 58495 w 699148"/>
                <a:gd name="connsiteY140" fmla="*/ 1814853 h 1882532"/>
                <a:gd name="connsiteX141" fmla="*/ 58359 w 699148"/>
                <a:gd name="connsiteY141" fmla="*/ 1821296 h 1882532"/>
                <a:gd name="connsiteX142" fmla="*/ 58721 w 699148"/>
                <a:gd name="connsiteY142" fmla="*/ 1816249 h 1882532"/>
                <a:gd name="connsiteX143" fmla="*/ 58731 w 699148"/>
                <a:gd name="connsiteY143" fmla="*/ 1814921 h 1882532"/>
                <a:gd name="connsiteX144" fmla="*/ 67034 w 699148"/>
                <a:gd name="connsiteY144" fmla="*/ 1817331 h 1882532"/>
                <a:gd name="connsiteX145" fmla="*/ 73606 w 699148"/>
                <a:gd name="connsiteY145" fmla="*/ 1818374 h 1882532"/>
                <a:gd name="connsiteX146" fmla="*/ 72455 w 699148"/>
                <a:gd name="connsiteY146" fmla="*/ 1826702 h 1882532"/>
                <a:gd name="connsiteX147" fmla="*/ 76115 w 699148"/>
                <a:gd name="connsiteY147" fmla="*/ 1818773 h 1882532"/>
                <a:gd name="connsiteX148" fmla="*/ 73606 w 699148"/>
                <a:gd name="connsiteY148" fmla="*/ 1818374 h 1882532"/>
                <a:gd name="connsiteX149" fmla="*/ 76883 w 699148"/>
                <a:gd name="connsiteY149" fmla="*/ 1794668 h 1882532"/>
                <a:gd name="connsiteX150" fmla="*/ 76431 w 699148"/>
                <a:gd name="connsiteY150" fmla="*/ 1761822 h 1882532"/>
                <a:gd name="connsiteX151" fmla="*/ 110400 w 699148"/>
                <a:gd name="connsiteY151" fmla="*/ 1260104 h 1882532"/>
                <a:gd name="connsiteX152" fmla="*/ 106948 w 699148"/>
                <a:gd name="connsiteY152" fmla="*/ 1259202 h 1882532"/>
                <a:gd name="connsiteX153" fmla="*/ 587621 w 699148"/>
                <a:gd name="connsiteY153" fmla="*/ 1253107 h 1882532"/>
                <a:gd name="connsiteX154" fmla="*/ 578054 w 699148"/>
                <a:gd name="connsiteY154" fmla="*/ 1259202 h 1882532"/>
                <a:gd name="connsiteX155" fmla="*/ 573810 w 699148"/>
                <a:gd name="connsiteY155" fmla="*/ 1260314 h 1882532"/>
                <a:gd name="connsiteX156" fmla="*/ 589697 w 699148"/>
                <a:gd name="connsiteY156" fmla="*/ 1497974 h 1882532"/>
                <a:gd name="connsiteX157" fmla="*/ 609215 w 699148"/>
                <a:gd name="connsiteY157" fmla="*/ 1787774 h 1882532"/>
                <a:gd name="connsiteX158" fmla="*/ 611151 w 699148"/>
                <a:gd name="connsiteY158" fmla="*/ 1818345 h 1882532"/>
                <a:gd name="connsiteX159" fmla="*/ 607815 w 699148"/>
                <a:gd name="connsiteY159" fmla="*/ 1818908 h 1882532"/>
                <a:gd name="connsiteX160" fmla="*/ 611745 w 699148"/>
                <a:gd name="connsiteY160" fmla="*/ 1826702 h 1882532"/>
                <a:gd name="connsiteX161" fmla="*/ 611384 w 699148"/>
                <a:gd name="connsiteY161" fmla="*/ 1822017 h 1882532"/>
                <a:gd name="connsiteX162" fmla="*/ 611151 w 699148"/>
                <a:gd name="connsiteY162" fmla="*/ 1818345 h 1882532"/>
                <a:gd name="connsiteX163" fmla="*/ 617167 w 699148"/>
                <a:gd name="connsiteY163" fmla="*/ 1817331 h 1882532"/>
                <a:gd name="connsiteX164" fmla="*/ 625841 w 699148"/>
                <a:gd name="connsiteY164" fmla="*/ 1821296 h 1882532"/>
                <a:gd name="connsiteX165" fmla="*/ 621504 w 699148"/>
                <a:gd name="connsiteY165" fmla="*/ 1755694 h 1882532"/>
                <a:gd name="connsiteX166" fmla="*/ 343274 w 699148"/>
                <a:gd name="connsiteY166" fmla="*/ 1250099 h 1882532"/>
                <a:gd name="connsiteX167" fmla="*/ 340266 w 699148"/>
                <a:gd name="connsiteY167" fmla="*/ 1250133 h 1882532"/>
                <a:gd name="connsiteX168" fmla="*/ 341604 w 699148"/>
                <a:gd name="connsiteY168" fmla="*/ 1250272 h 1882532"/>
                <a:gd name="connsiteX169" fmla="*/ 582880 w 699148"/>
                <a:gd name="connsiteY169" fmla="*/ 1210291 h 1882532"/>
                <a:gd name="connsiteX170" fmla="*/ 538698 w 699148"/>
                <a:gd name="connsiteY170" fmla="*/ 1226672 h 1882532"/>
                <a:gd name="connsiteX171" fmla="*/ 544479 w 699148"/>
                <a:gd name="connsiteY171" fmla="*/ 1225218 h 1882532"/>
                <a:gd name="connsiteX172" fmla="*/ 576584 w 699148"/>
                <a:gd name="connsiteY172" fmla="*/ 1214147 h 1882532"/>
                <a:gd name="connsiteX173" fmla="*/ 619200 w 699148"/>
                <a:gd name="connsiteY173" fmla="*/ 1197560 h 1882532"/>
                <a:gd name="connsiteX174" fmla="*/ 603549 w 699148"/>
                <a:gd name="connsiteY174" fmla="*/ 1213005 h 1882532"/>
                <a:gd name="connsiteX175" fmla="*/ 576584 w 699148"/>
                <a:gd name="connsiteY175" fmla="*/ 1226966 h 1882532"/>
                <a:gd name="connsiteX176" fmla="*/ 404217 w 699148"/>
                <a:gd name="connsiteY176" fmla="*/ 1261746 h 1882532"/>
                <a:gd name="connsiteX177" fmla="*/ 82514 w 699148"/>
                <a:gd name="connsiteY177" fmla="*/ 1214775 h 1882532"/>
                <a:gd name="connsiteX178" fmla="*/ 67231 w 699148"/>
                <a:gd name="connsiteY178" fmla="*/ 1202338 h 1882532"/>
                <a:gd name="connsiteX179" fmla="*/ 67239 w 699148"/>
                <a:gd name="connsiteY179" fmla="*/ 1202585 h 1882532"/>
                <a:gd name="connsiteX180" fmla="*/ 80655 w 699148"/>
                <a:gd name="connsiteY180" fmla="*/ 1228385 h 1882532"/>
                <a:gd name="connsiteX181" fmla="*/ 113386 w 699148"/>
                <a:gd name="connsiteY181" fmla="*/ 1248049 h 1882532"/>
                <a:gd name="connsiteX182" fmla="*/ 116816 w 699148"/>
                <a:gd name="connsiteY182" fmla="*/ 1249156 h 1882532"/>
                <a:gd name="connsiteX183" fmla="*/ 118177 w 699148"/>
                <a:gd name="connsiteY183" fmla="*/ 1247915 h 1882532"/>
                <a:gd name="connsiteX184" fmla="*/ 120431 w 699148"/>
                <a:gd name="connsiteY184" fmla="*/ 1250322 h 1882532"/>
                <a:gd name="connsiteX185" fmla="*/ 150169 w 699148"/>
                <a:gd name="connsiteY185" fmla="*/ 1259919 h 1882532"/>
                <a:gd name="connsiteX186" fmla="*/ 325424 w 699148"/>
                <a:gd name="connsiteY186" fmla="*/ 1280451 h 1882532"/>
                <a:gd name="connsiteX187" fmla="*/ 326141 w 699148"/>
                <a:gd name="connsiteY187" fmla="*/ 1279699 h 1882532"/>
                <a:gd name="connsiteX188" fmla="*/ 327039 w 699148"/>
                <a:gd name="connsiteY188" fmla="*/ 1280640 h 1882532"/>
                <a:gd name="connsiteX189" fmla="*/ 342861 w 699148"/>
                <a:gd name="connsiteY189" fmla="*/ 1282494 h 1882532"/>
                <a:gd name="connsiteX190" fmla="*/ 535554 w 699148"/>
                <a:gd name="connsiteY190" fmla="*/ 1259919 h 1882532"/>
                <a:gd name="connsiteX191" fmla="*/ 562629 w 699148"/>
                <a:gd name="connsiteY191" fmla="*/ 1251322 h 1882532"/>
                <a:gd name="connsiteX192" fmla="*/ 565978 w 699148"/>
                <a:gd name="connsiteY192" fmla="*/ 1247915 h 1882532"/>
                <a:gd name="connsiteX193" fmla="*/ 567894 w 699148"/>
                <a:gd name="connsiteY193" fmla="*/ 1249651 h 1882532"/>
                <a:gd name="connsiteX194" fmla="*/ 572516 w 699148"/>
                <a:gd name="connsiteY194" fmla="*/ 1248183 h 1882532"/>
                <a:gd name="connsiteX195" fmla="*/ 605427 w 699148"/>
                <a:gd name="connsiteY195" fmla="*/ 1228385 h 1882532"/>
                <a:gd name="connsiteX196" fmla="*/ 619249 w 699148"/>
                <a:gd name="connsiteY196" fmla="*/ 1200749 h 1882532"/>
                <a:gd name="connsiteX197" fmla="*/ 70115 w 699148"/>
                <a:gd name="connsiteY197" fmla="*/ 1181380 h 1882532"/>
                <a:gd name="connsiteX198" fmla="*/ 78000 w 699148"/>
                <a:gd name="connsiteY198" fmla="*/ 1196942 h 1882532"/>
                <a:gd name="connsiteX199" fmla="*/ 165999 w 699148"/>
                <a:gd name="connsiteY199" fmla="*/ 1231986 h 1882532"/>
                <a:gd name="connsiteX200" fmla="*/ 181381 w 699148"/>
                <a:gd name="connsiteY200" fmla="*/ 1233588 h 1882532"/>
                <a:gd name="connsiteX201" fmla="*/ 143377 w 699148"/>
                <a:gd name="connsiteY201" fmla="*/ 1223468 h 1882532"/>
                <a:gd name="connsiteX202" fmla="*/ 90449 w 699148"/>
                <a:gd name="connsiteY202" fmla="*/ 1198495 h 1882532"/>
                <a:gd name="connsiteX203" fmla="*/ 186711 w 699148"/>
                <a:gd name="connsiteY203" fmla="*/ 1171357 h 1882532"/>
                <a:gd name="connsiteX204" fmla="*/ 185585 w 699148"/>
                <a:gd name="connsiteY204" fmla="*/ 1173949 h 1882532"/>
                <a:gd name="connsiteX205" fmla="*/ 191346 w 699148"/>
                <a:gd name="connsiteY205" fmla="*/ 1187223 h 1882532"/>
                <a:gd name="connsiteX206" fmla="*/ 205793 w 699148"/>
                <a:gd name="connsiteY206" fmla="*/ 1196598 h 1882532"/>
                <a:gd name="connsiteX207" fmla="*/ 269576 w 699148"/>
                <a:gd name="connsiteY207" fmla="*/ 1204556 h 1882532"/>
                <a:gd name="connsiteX208" fmla="*/ 241335 w 699148"/>
                <a:gd name="connsiteY208" fmla="*/ 1194093 h 1882532"/>
                <a:gd name="connsiteX209" fmla="*/ 228775 w 699148"/>
                <a:gd name="connsiteY209" fmla="*/ 1173937 h 1882532"/>
                <a:gd name="connsiteX210" fmla="*/ 229266 w 699148"/>
                <a:gd name="connsiteY210" fmla="*/ 1172356 h 1882532"/>
                <a:gd name="connsiteX211" fmla="*/ 397967 w 699148"/>
                <a:gd name="connsiteY211" fmla="*/ 1167975 h 1882532"/>
                <a:gd name="connsiteX212" fmla="*/ 402466 w 699148"/>
                <a:gd name="connsiteY212" fmla="*/ 1171868 h 1882532"/>
                <a:gd name="connsiteX213" fmla="*/ 401361 w 699148"/>
                <a:gd name="connsiteY213" fmla="*/ 1173656 h 1882532"/>
                <a:gd name="connsiteX214" fmla="*/ 397469 w 699148"/>
                <a:gd name="connsiteY214" fmla="*/ 1167142 h 1882532"/>
                <a:gd name="connsiteX215" fmla="*/ 397967 w 699148"/>
                <a:gd name="connsiteY215" fmla="*/ 1167975 h 1882532"/>
                <a:gd name="connsiteX216" fmla="*/ 397193 w 699148"/>
                <a:gd name="connsiteY216" fmla="*/ 1167305 h 1882532"/>
                <a:gd name="connsiteX217" fmla="*/ 130316 w 699148"/>
                <a:gd name="connsiteY217" fmla="*/ 1152484 h 1882532"/>
                <a:gd name="connsiteX218" fmla="*/ 123832 w 699148"/>
                <a:gd name="connsiteY218" fmla="*/ 1156049 h 1882532"/>
                <a:gd name="connsiteX219" fmla="*/ 116483 w 699148"/>
                <a:gd name="connsiteY219" fmla="*/ 1169447 h 1882532"/>
                <a:gd name="connsiteX220" fmla="*/ 172030 w 699148"/>
                <a:gd name="connsiteY220" fmla="*/ 1188256 h 1882532"/>
                <a:gd name="connsiteX221" fmla="*/ 167222 w 699148"/>
                <a:gd name="connsiteY221" fmla="*/ 1173949 h 1882532"/>
                <a:gd name="connsiteX222" fmla="*/ 169801 w 699148"/>
                <a:gd name="connsiteY222" fmla="*/ 1166296 h 1882532"/>
                <a:gd name="connsiteX223" fmla="*/ 355466 w 699148"/>
                <a:gd name="connsiteY223" fmla="*/ 1152134 h 1882532"/>
                <a:gd name="connsiteX224" fmla="*/ 384284 w 699148"/>
                <a:gd name="connsiteY224" fmla="*/ 1156135 h 1882532"/>
                <a:gd name="connsiteX225" fmla="*/ 397193 w 699148"/>
                <a:gd name="connsiteY225" fmla="*/ 1167305 h 1882532"/>
                <a:gd name="connsiteX226" fmla="*/ 389500 w 699148"/>
                <a:gd name="connsiteY226" fmla="*/ 1171868 h 1882532"/>
                <a:gd name="connsiteX227" fmla="*/ 387605 w 699148"/>
                <a:gd name="connsiteY227" fmla="*/ 1173667 h 1882532"/>
                <a:gd name="connsiteX228" fmla="*/ 384391 w 699148"/>
                <a:gd name="connsiteY228" fmla="*/ 1170550 h 1882532"/>
                <a:gd name="connsiteX229" fmla="*/ 299463 w 699148"/>
                <a:gd name="connsiteY229" fmla="*/ 1173686 h 1882532"/>
                <a:gd name="connsiteX230" fmla="*/ 384391 w 699148"/>
                <a:gd name="connsiteY230" fmla="*/ 1176718 h 1882532"/>
                <a:gd name="connsiteX231" fmla="*/ 387605 w 699148"/>
                <a:gd name="connsiteY231" fmla="*/ 1173667 h 1882532"/>
                <a:gd name="connsiteX232" fmla="*/ 389500 w 699148"/>
                <a:gd name="connsiteY232" fmla="*/ 1175504 h 1882532"/>
                <a:gd name="connsiteX233" fmla="*/ 397469 w 699148"/>
                <a:gd name="connsiteY233" fmla="*/ 1179957 h 1882532"/>
                <a:gd name="connsiteX234" fmla="*/ 401361 w 699148"/>
                <a:gd name="connsiteY234" fmla="*/ 1173656 h 1882532"/>
                <a:gd name="connsiteX235" fmla="*/ 402466 w 699148"/>
                <a:gd name="connsiteY235" fmla="*/ 1175504 h 1882532"/>
                <a:gd name="connsiteX236" fmla="*/ 335838 w 699148"/>
                <a:gd name="connsiteY236" fmla="*/ 1195135 h 1882532"/>
                <a:gd name="connsiteX237" fmla="*/ 284337 w 699148"/>
                <a:gd name="connsiteY237" fmla="*/ 1173686 h 1882532"/>
                <a:gd name="connsiteX238" fmla="*/ 339800 w 699148"/>
                <a:gd name="connsiteY238" fmla="*/ 1152236 h 1882532"/>
                <a:gd name="connsiteX239" fmla="*/ 355466 w 699148"/>
                <a:gd name="connsiteY239" fmla="*/ 1152134 h 1882532"/>
                <a:gd name="connsiteX240" fmla="*/ 94899 w 699148"/>
                <a:gd name="connsiteY240" fmla="*/ 1139556 h 1882532"/>
                <a:gd name="connsiteX241" fmla="*/ 77201 w 699148"/>
                <a:gd name="connsiteY241" fmla="*/ 1150508 h 1882532"/>
                <a:gd name="connsiteX242" fmla="*/ 69522 w 699148"/>
                <a:gd name="connsiteY242" fmla="*/ 1165999 h 1882532"/>
                <a:gd name="connsiteX243" fmla="*/ 73517 w 699148"/>
                <a:gd name="connsiteY243" fmla="*/ 1170039 h 1882532"/>
                <a:gd name="connsiteX244" fmla="*/ 104935 w 699148"/>
                <a:gd name="connsiteY244" fmla="*/ 1188761 h 1882532"/>
                <a:gd name="connsiteX245" fmla="*/ 100187 w 699148"/>
                <a:gd name="connsiteY245" fmla="*/ 1174232 h 1882532"/>
                <a:gd name="connsiteX246" fmla="*/ 102304 w 699148"/>
                <a:gd name="connsiteY246" fmla="*/ 1167810 h 1882532"/>
                <a:gd name="connsiteX247" fmla="*/ 79038 w 699148"/>
                <a:gd name="connsiteY247" fmla="*/ 1159307 h 1882532"/>
                <a:gd name="connsiteX248" fmla="*/ 80114 w 699148"/>
                <a:gd name="connsiteY248" fmla="*/ 1157131 h 1882532"/>
                <a:gd name="connsiteX249" fmla="*/ 103243 w 699148"/>
                <a:gd name="connsiteY249" fmla="*/ 1164963 h 1882532"/>
                <a:gd name="connsiteX250" fmla="*/ 105943 w 699148"/>
                <a:gd name="connsiteY250" fmla="*/ 1156772 h 1882532"/>
                <a:gd name="connsiteX251" fmla="*/ 115906 w 699148"/>
                <a:gd name="connsiteY251" fmla="*/ 1147443 h 1882532"/>
                <a:gd name="connsiteX252" fmla="*/ 98216 w 699148"/>
                <a:gd name="connsiteY252" fmla="*/ 1141255 h 1882532"/>
                <a:gd name="connsiteX253" fmla="*/ 360612 w 699148"/>
                <a:gd name="connsiteY253" fmla="*/ 1133419 h 1882532"/>
                <a:gd name="connsiteX254" fmla="*/ 345096 w 699148"/>
                <a:gd name="connsiteY254" fmla="*/ 1133425 h 1882532"/>
                <a:gd name="connsiteX255" fmla="*/ 206762 w 699148"/>
                <a:gd name="connsiteY255" fmla="*/ 1150672 h 1882532"/>
                <a:gd name="connsiteX256" fmla="*/ 200428 w 699148"/>
                <a:gd name="connsiteY256" fmla="*/ 1154783 h 1882532"/>
                <a:gd name="connsiteX257" fmla="*/ 234707 w 699148"/>
                <a:gd name="connsiteY257" fmla="*/ 1159967 h 1882532"/>
                <a:gd name="connsiteX258" fmla="*/ 242475 w 699148"/>
                <a:gd name="connsiteY258" fmla="*/ 1152960 h 1882532"/>
                <a:gd name="connsiteX259" fmla="*/ 335858 w 699148"/>
                <a:gd name="connsiteY259" fmla="*/ 1136946 h 1882532"/>
                <a:gd name="connsiteX260" fmla="*/ 458035 w 699148"/>
                <a:gd name="connsiteY260" fmla="*/ 1172124 h 1882532"/>
                <a:gd name="connsiteX261" fmla="*/ 456933 w 699148"/>
                <a:gd name="connsiteY261" fmla="*/ 1173907 h 1882532"/>
                <a:gd name="connsiteX262" fmla="*/ 453049 w 699148"/>
                <a:gd name="connsiteY262" fmla="*/ 1167409 h 1882532"/>
                <a:gd name="connsiteX263" fmla="*/ 445099 w 699148"/>
                <a:gd name="connsiteY263" fmla="*/ 1172124 h 1882532"/>
                <a:gd name="connsiteX264" fmla="*/ 443468 w 699148"/>
                <a:gd name="connsiteY264" fmla="*/ 1173936 h 1882532"/>
                <a:gd name="connsiteX265" fmla="*/ 433589 w 699148"/>
                <a:gd name="connsiteY265" fmla="*/ 1162940 h 1882532"/>
                <a:gd name="connsiteX266" fmla="*/ 278341 w 699148"/>
                <a:gd name="connsiteY266" fmla="*/ 1155453 h 1882532"/>
                <a:gd name="connsiteX267" fmla="*/ 257327 w 699148"/>
                <a:gd name="connsiteY267" fmla="*/ 1163388 h 1882532"/>
                <a:gd name="connsiteX268" fmla="*/ 273470 w 699148"/>
                <a:gd name="connsiteY268" fmla="*/ 1165829 h 1882532"/>
                <a:gd name="connsiteX269" fmla="*/ 274547 w 699148"/>
                <a:gd name="connsiteY269" fmla="*/ 1173418 h 1882532"/>
                <a:gd name="connsiteX270" fmla="*/ 250086 w 699148"/>
                <a:gd name="connsiteY270" fmla="*/ 1172844 h 1882532"/>
                <a:gd name="connsiteX271" fmla="*/ 249257 w 699148"/>
                <a:gd name="connsiteY271" fmla="*/ 1173937 h 1882532"/>
                <a:gd name="connsiteX272" fmla="*/ 433589 w 699148"/>
                <a:gd name="connsiteY272" fmla="*/ 1184920 h 1882532"/>
                <a:gd name="connsiteX273" fmla="*/ 443468 w 699148"/>
                <a:gd name="connsiteY273" fmla="*/ 1173936 h 1882532"/>
                <a:gd name="connsiteX274" fmla="*/ 445099 w 699148"/>
                <a:gd name="connsiteY274" fmla="*/ 1175751 h 1882532"/>
                <a:gd name="connsiteX275" fmla="*/ 453049 w 699148"/>
                <a:gd name="connsiteY275" fmla="*/ 1180193 h 1882532"/>
                <a:gd name="connsiteX276" fmla="*/ 456933 w 699148"/>
                <a:gd name="connsiteY276" fmla="*/ 1173907 h 1882532"/>
                <a:gd name="connsiteX277" fmla="*/ 458035 w 699148"/>
                <a:gd name="connsiteY277" fmla="*/ 1175751 h 1882532"/>
                <a:gd name="connsiteX278" fmla="*/ 327594 w 699148"/>
                <a:gd name="connsiteY278" fmla="*/ 1210566 h 1882532"/>
                <a:gd name="connsiteX279" fmla="*/ 307943 w 699148"/>
                <a:gd name="connsiteY279" fmla="*/ 1209599 h 1882532"/>
                <a:gd name="connsiteX280" fmla="*/ 307943 w 699148"/>
                <a:gd name="connsiteY280" fmla="*/ 1211881 h 1882532"/>
                <a:gd name="connsiteX281" fmla="*/ 236935 w 699148"/>
                <a:gd name="connsiteY281" fmla="*/ 1204708 h 1882532"/>
                <a:gd name="connsiteX282" fmla="*/ 255349 w 699148"/>
                <a:gd name="connsiteY282" fmla="*/ 1209274 h 1882532"/>
                <a:gd name="connsiteX283" fmla="*/ 345096 w 699148"/>
                <a:gd name="connsiteY283" fmla="*/ 1214474 h 1882532"/>
                <a:gd name="connsiteX284" fmla="*/ 500957 w 699148"/>
                <a:gd name="connsiteY284" fmla="*/ 1186742 h 1882532"/>
                <a:gd name="connsiteX285" fmla="*/ 507948 w 699148"/>
                <a:gd name="connsiteY285" fmla="*/ 1173948 h 1882532"/>
                <a:gd name="connsiteX286" fmla="*/ 508927 w 699148"/>
                <a:gd name="connsiteY286" fmla="*/ 1175742 h 1882532"/>
                <a:gd name="connsiteX287" fmla="*/ 516804 w 699148"/>
                <a:gd name="connsiteY287" fmla="*/ 1180405 h 1882532"/>
                <a:gd name="connsiteX288" fmla="*/ 521066 w 699148"/>
                <a:gd name="connsiteY288" fmla="*/ 1173949 h 1882532"/>
                <a:gd name="connsiteX289" fmla="*/ 522250 w 699148"/>
                <a:gd name="connsiteY289" fmla="*/ 1175742 h 1882532"/>
                <a:gd name="connsiteX290" fmla="*/ 328533 w 699148"/>
                <a:gd name="connsiteY290" fmla="*/ 1227743 h 1882532"/>
                <a:gd name="connsiteX291" fmla="*/ 188275 w 699148"/>
                <a:gd name="connsiteY291" fmla="*/ 1204141 h 1882532"/>
                <a:gd name="connsiteX292" fmla="*/ 178158 w 699148"/>
                <a:gd name="connsiteY292" fmla="*/ 1195534 h 1882532"/>
                <a:gd name="connsiteX293" fmla="*/ 114863 w 699148"/>
                <a:gd name="connsiteY293" fmla="*/ 1172400 h 1882532"/>
                <a:gd name="connsiteX294" fmla="*/ 113859 w 699148"/>
                <a:gd name="connsiteY294" fmla="*/ 1174232 h 1882532"/>
                <a:gd name="connsiteX295" fmla="*/ 200927 w 699148"/>
                <a:gd name="connsiteY295" fmla="*/ 1219782 h 1882532"/>
                <a:gd name="connsiteX296" fmla="*/ 344122 w 699148"/>
                <a:gd name="connsiteY296" fmla="*/ 1233519 h 1882532"/>
                <a:gd name="connsiteX297" fmla="*/ 486958 w 699148"/>
                <a:gd name="connsiteY297" fmla="*/ 1219782 h 1882532"/>
                <a:gd name="connsiteX298" fmla="*/ 574026 w 699148"/>
                <a:gd name="connsiteY298" fmla="*/ 1174232 h 1882532"/>
                <a:gd name="connsiteX299" fmla="*/ 587698 w 699148"/>
                <a:gd name="connsiteY299" fmla="*/ 1174232 h 1882532"/>
                <a:gd name="connsiteX300" fmla="*/ 580980 w 699148"/>
                <a:gd name="connsiteY300" fmla="*/ 1191691 h 1882532"/>
                <a:gd name="connsiteX301" fmla="*/ 567795 w 699148"/>
                <a:gd name="connsiteY301" fmla="*/ 1204537 h 1882532"/>
                <a:gd name="connsiteX302" fmla="*/ 575388 w 699148"/>
                <a:gd name="connsiteY302" fmla="*/ 1202441 h 1882532"/>
                <a:gd name="connsiteX303" fmla="*/ 614412 w 699148"/>
                <a:gd name="connsiteY303" fmla="*/ 1178381 h 1882532"/>
                <a:gd name="connsiteX304" fmla="*/ 617247 w 699148"/>
                <a:gd name="connsiteY304" fmla="*/ 1173182 h 1882532"/>
                <a:gd name="connsiteX305" fmla="*/ 618846 w 699148"/>
                <a:gd name="connsiteY305" fmla="*/ 1174556 h 1882532"/>
                <a:gd name="connsiteX306" fmla="*/ 618804 w 699148"/>
                <a:gd name="connsiteY306" fmla="*/ 1171843 h 1882532"/>
                <a:gd name="connsiteX307" fmla="*/ 617247 w 699148"/>
                <a:gd name="connsiteY307" fmla="*/ 1173182 h 1882532"/>
                <a:gd name="connsiteX308" fmla="*/ 603348 w 699148"/>
                <a:gd name="connsiteY308" fmla="*/ 1148446 h 1882532"/>
                <a:gd name="connsiteX309" fmla="*/ 589220 w 699148"/>
                <a:gd name="connsiteY309" fmla="*/ 1140162 h 1882532"/>
                <a:gd name="connsiteX310" fmla="*/ 585840 w 699148"/>
                <a:gd name="connsiteY310" fmla="*/ 1141737 h 1882532"/>
                <a:gd name="connsiteX311" fmla="*/ 569980 w 699148"/>
                <a:gd name="connsiteY311" fmla="*/ 1145917 h 1882532"/>
                <a:gd name="connsiteX312" fmla="*/ 580980 w 699148"/>
                <a:gd name="connsiteY312" fmla="*/ 1156620 h 1882532"/>
                <a:gd name="connsiteX313" fmla="*/ 587698 w 699148"/>
                <a:gd name="connsiteY313" fmla="*/ 1174232 h 1882532"/>
                <a:gd name="connsiteX314" fmla="*/ 574026 w 699148"/>
                <a:gd name="connsiteY314" fmla="*/ 1174232 h 1882532"/>
                <a:gd name="connsiteX315" fmla="*/ 561186 w 699148"/>
                <a:gd name="connsiteY315" fmla="*/ 1154128 h 1882532"/>
                <a:gd name="connsiteX316" fmla="*/ 553590 w 699148"/>
                <a:gd name="connsiteY316" fmla="*/ 1150236 h 1882532"/>
                <a:gd name="connsiteX317" fmla="*/ 527292 w 699148"/>
                <a:gd name="connsiteY317" fmla="*/ 1157166 h 1882532"/>
                <a:gd name="connsiteX318" fmla="*/ 515818 w 699148"/>
                <a:gd name="connsiteY318" fmla="*/ 1159263 h 1882532"/>
                <a:gd name="connsiteX319" fmla="*/ 522250 w 699148"/>
                <a:gd name="connsiteY319" fmla="*/ 1172156 h 1882532"/>
                <a:gd name="connsiteX320" fmla="*/ 521066 w 699148"/>
                <a:gd name="connsiteY320" fmla="*/ 1173949 h 1882532"/>
                <a:gd name="connsiteX321" fmla="*/ 516804 w 699148"/>
                <a:gd name="connsiteY321" fmla="*/ 1167494 h 1882532"/>
                <a:gd name="connsiteX322" fmla="*/ 508927 w 699148"/>
                <a:gd name="connsiteY322" fmla="*/ 1172156 h 1882532"/>
                <a:gd name="connsiteX323" fmla="*/ 507948 w 699148"/>
                <a:gd name="connsiteY323" fmla="*/ 1173948 h 1882532"/>
                <a:gd name="connsiteX324" fmla="*/ 501379 w 699148"/>
                <a:gd name="connsiteY324" fmla="*/ 1161902 h 1882532"/>
                <a:gd name="connsiteX325" fmla="*/ 472602 w 699148"/>
                <a:gd name="connsiteY325" fmla="*/ 1167162 h 1882532"/>
                <a:gd name="connsiteX326" fmla="*/ 471880 w 699148"/>
                <a:gd name="connsiteY326" fmla="*/ 1163922 h 1882532"/>
                <a:gd name="connsiteX327" fmla="*/ 495189 w 699148"/>
                <a:gd name="connsiteY327" fmla="*/ 1157383 h 1882532"/>
                <a:gd name="connsiteX328" fmla="*/ 484443 w 699148"/>
                <a:gd name="connsiteY328" fmla="*/ 1150370 h 1882532"/>
                <a:gd name="connsiteX329" fmla="*/ 360612 w 699148"/>
                <a:gd name="connsiteY329" fmla="*/ 1133419 h 1882532"/>
                <a:gd name="connsiteX330" fmla="*/ 335847 w 699148"/>
                <a:gd name="connsiteY330" fmla="*/ 1114944 h 1882532"/>
                <a:gd name="connsiteX331" fmla="*/ 195170 w 699148"/>
                <a:gd name="connsiteY331" fmla="*/ 1129766 h 1882532"/>
                <a:gd name="connsiteX332" fmla="*/ 147229 w 699148"/>
                <a:gd name="connsiteY332" fmla="*/ 1143187 h 1882532"/>
                <a:gd name="connsiteX333" fmla="*/ 143620 w 699148"/>
                <a:gd name="connsiteY333" fmla="*/ 1145171 h 1882532"/>
                <a:gd name="connsiteX334" fmla="*/ 149212 w 699148"/>
                <a:gd name="connsiteY334" fmla="*/ 1147037 h 1882532"/>
                <a:gd name="connsiteX335" fmla="*/ 178978 w 699148"/>
                <a:gd name="connsiteY335" fmla="*/ 1151539 h 1882532"/>
                <a:gd name="connsiteX336" fmla="*/ 189315 w 699148"/>
                <a:gd name="connsiteY336" fmla="*/ 1143052 h 1882532"/>
                <a:gd name="connsiteX337" fmla="*/ 336814 w 699148"/>
                <a:gd name="connsiteY337" fmla="*/ 1120156 h 1882532"/>
                <a:gd name="connsiteX338" fmla="*/ 494390 w 699148"/>
                <a:gd name="connsiteY338" fmla="*/ 1140076 h 1882532"/>
                <a:gd name="connsiteX339" fmla="*/ 511767 w 699148"/>
                <a:gd name="connsiteY339" fmla="*/ 1152732 h 1882532"/>
                <a:gd name="connsiteX340" fmla="*/ 541942 w 699148"/>
                <a:gd name="connsiteY340" fmla="*/ 1144267 h 1882532"/>
                <a:gd name="connsiteX341" fmla="*/ 534719 w 699148"/>
                <a:gd name="connsiteY341" fmla="*/ 1140566 h 1882532"/>
                <a:gd name="connsiteX342" fmla="*/ 480841 w 699148"/>
                <a:gd name="connsiteY342" fmla="*/ 1127235 h 1882532"/>
                <a:gd name="connsiteX343" fmla="*/ 335847 w 699148"/>
                <a:gd name="connsiteY343" fmla="*/ 1114944 h 1882532"/>
                <a:gd name="connsiteX344" fmla="*/ 243588 w 699148"/>
                <a:gd name="connsiteY344" fmla="*/ 1107107 h 1882532"/>
                <a:gd name="connsiteX345" fmla="*/ 160241 w 699148"/>
                <a:gd name="connsiteY345" fmla="*/ 1116170 h 1882532"/>
                <a:gd name="connsiteX346" fmla="*/ 135035 w 699148"/>
                <a:gd name="connsiteY346" fmla="*/ 1122910 h 1882532"/>
                <a:gd name="connsiteX347" fmla="*/ 109573 w 699148"/>
                <a:gd name="connsiteY347" fmla="*/ 1131991 h 1882532"/>
                <a:gd name="connsiteX348" fmla="*/ 117127 w 699148"/>
                <a:gd name="connsiteY348" fmla="*/ 1135558 h 1882532"/>
                <a:gd name="connsiteX349" fmla="*/ 128183 w 699148"/>
                <a:gd name="connsiteY349" fmla="*/ 1139705 h 1882532"/>
                <a:gd name="connsiteX350" fmla="*/ 154515 w 699148"/>
                <a:gd name="connsiteY350" fmla="*/ 1127235 h 1882532"/>
                <a:gd name="connsiteX351" fmla="*/ 440916 w 699148"/>
                <a:gd name="connsiteY351" fmla="*/ 1106303 h 1882532"/>
                <a:gd name="connsiteX352" fmla="*/ 533370 w 699148"/>
                <a:gd name="connsiteY352" fmla="*/ 1127235 h 1882532"/>
                <a:gd name="connsiteX353" fmla="*/ 558949 w 699148"/>
                <a:gd name="connsiteY353" fmla="*/ 1139496 h 1882532"/>
                <a:gd name="connsiteX354" fmla="*/ 575824 w 699148"/>
                <a:gd name="connsiteY354" fmla="*/ 1134762 h 1882532"/>
                <a:gd name="connsiteX355" fmla="*/ 578001 w 699148"/>
                <a:gd name="connsiteY355" fmla="*/ 1133583 h 1882532"/>
                <a:gd name="connsiteX356" fmla="*/ 574065 w 699148"/>
                <a:gd name="connsiteY356" fmla="*/ 1131275 h 1882532"/>
                <a:gd name="connsiteX357" fmla="*/ 511452 w 699148"/>
                <a:gd name="connsiteY357" fmla="*/ 1113302 h 1882532"/>
                <a:gd name="connsiteX358" fmla="*/ 341604 w 699148"/>
                <a:gd name="connsiteY358" fmla="*/ 1096450 h 1882532"/>
                <a:gd name="connsiteX359" fmla="*/ 257246 w 699148"/>
                <a:gd name="connsiteY359" fmla="*/ 1105622 h 1882532"/>
                <a:gd name="connsiteX360" fmla="*/ 344122 w 699148"/>
                <a:gd name="connsiteY360" fmla="*/ 1101207 h 1882532"/>
                <a:gd name="connsiteX361" fmla="*/ 437446 w 699148"/>
                <a:gd name="connsiteY361" fmla="*/ 1105959 h 1882532"/>
                <a:gd name="connsiteX362" fmla="*/ 46266 w 699148"/>
                <a:gd name="connsiteY362" fmla="*/ 1005816 h 1882532"/>
                <a:gd name="connsiteX363" fmla="*/ 92868 w 699148"/>
                <a:gd name="connsiteY363" fmla="*/ 1035928 h 1882532"/>
                <a:gd name="connsiteX364" fmla="*/ 115678 w 699148"/>
                <a:gd name="connsiteY364" fmla="*/ 1043547 h 1882532"/>
                <a:gd name="connsiteX365" fmla="*/ 144907 w 699148"/>
                <a:gd name="connsiteY365" fmla="*/ 1034124 h 1882532"/>
                <a:gd name="connsiteX366" fmla="*/ 205773 w 699148"/>
                <a:gd name="connsiteY366" fmla="*/ 1024974 h 1882532"/>
                <a:gd name="connsiteX367" fmla="*/ 324350 w 699148"/>
                <a:gd name="connsiteY367" fmla="*/ 1011698 h 1882532"/>
                <a:gd name="connsiteX368" fmla="*/ 446037 w 699148"/>
                <a:gd name="connsiteY368" fmla="*/ 1010980 h 1882532"/>
                <a:gd name="connsiteX369" fmla="*/ 563668 w 699148"/>
                <a:gd name="connsiteY369" fmla="*/ 1038250 h 1882532"/>
                <a:gd name="connsiteX370" fmla="*/ 561866 w 699148"/>
                <a:gd name="connsiteY370" fmla="*/ 1042556 h 1882532"/>
                <a:gd name="connsiteX371" fmla="*/ 324350 w 699148"/>
                <a:gd name="connsiteY371" fmla="*/ 1024256 h 1882532"/>
                <a:gd name="connsiteX372" fmla="*/ 204962 w 699148"/>
                <a:gd name="connsiteY372" fmla="*/ 1033496 h 1882532"/>
                <a:gd name="connsiteX373" fmla="*/ 130811 w 699148"/>
                <a:gd name="connsiteY373" fmla="*/ 1048602 h 1882532"/>
                <a:gd name="connsiteX374" fmla="*/ 145659 w 699148"/>
                <a:gd name="connsiteY374" fmla="*/ 1053561 h 1882532"/>
                <a:gd name="connsiteX375" fmla="*/ 145300 w 699148"/>
                <a:gd name="connsiteY375" fmla="*/ 1057178 h 1882532"/>
                <a:gd name="connsiteX376" fmla="*/ 118178 w 699148"/>
                <a:gd name="connsiteY376" fmla="*/ 1051176 h 1882532"/>
                <a:gd name="connsiteX377" fmla="*/ 88276 w 699148"/>
                <a:gd name="connsiteY377" fmla="*/ 1057267 h 1882532"/>
                <a:gd name="connsiteX378" fmla="*/ 86474 w 699148"/>
                <a:gd name="connsiteY378" fmla="*/ 1052962 h 1882532"/>
                <a:gd name="connsiteX379" fmla="*/ 102665 w 699148"/>
                <a:gd name="connsiteY379" fmla="*/ 1047742 h 1882532"/>
                <a:gd name="connsiteX380" fmla="*/ 89324 w 699148"/>
                <a:gd name="connsiteY380" fmla="*/ 1044790 h 1882532"/>
                <a:gd name="connsiteX381" fmla="*/ 44113 w 699148"/>
                <a:gd name="connsiteY381" fmla="*/ 1007986 h 1882532"/>
                <a:gd name="connsiteX382" fmla="*/ 46266 w 699148"/>
                <a:gd name="connsiteY382" fmla="*/ 1005816 h 1882532"/>
                <a:gd name="connsiteX383" fmla="*/ 58184 w 699148"/>
                <a:gd name="connsiteY383" fmla="*/ 954387 h 1882532"/>
                <a:gd name="connsiteX384" fmla="*/ 60518 w 699148"/>
                <a:gd name="connsiteY384" fmla="*/ 957205 h 1882532"/>
                <a:gd name="connsiteX385" fmla="*/ 93913 w 699148"/>
                <a:gd name="connsiteY385" fmla="*/ 990294 h 1882532"/>
                <a:gd name="connsiteX386" fmla="*/ 136284 w 699148"/>
                <a:gd name="connsiteY386" fmla="*/ 1011748 h 1882532"/>
                <a:gd name="connsiteX387" fmla="*/ 133770 w 699148"/>
                <a:gd name="connsiteY387" fmla="*/ 1017566 h 1882532"/>
                <a:gd name="connsiteX388" fmla="*/ 70572 w 699148"/>
                <a:gd name="connsiteY388" fmla="*/ 989931 h 1882532"/>
                <a:gd name="connsiteX389" fmla="*/ 54773 w 699148"/>
                <a:gd name="connsiteY389" fmla="*/ 956478 h 1882532"/>
                <a:gd name="connsiteX390" fmla="*/ 58184 w 699148"/>
                <a:gd name="connsiteY390" fmla="*/ 954387 h 1882532"/>
                <a:gd name="connsiteX391" fmla="*/ 72895 w 699148"/>
                <a:gd name="connsiteY391" fmla="*/ 904418 h 1882532"/>
                <a:gd name="connsiteX392" fmla="*/ 77559 w 699148"/>
                <a:gd name="connsiteY392" fmla="*/ 904829 h 1882532"/>
                <a:gd name="connsiteX393" fmla="*/ 102313 w 699148"/>
                <a:gd name="connsiteY393" fmla="*/ 927440 h 1882532"/>
                <a:gd name="connsiteX394" fmla="*/ 131372 w 699148"/>
                <a:gd name="connsiteY394" fmla="*/ 940204 h 1882532"/>
                <a:gd name="connsiteX395" fmla="*/ 130655 w 699148"/>
                <a:gd name="connsiteY395" fmla="*/ 945310 h 1882532"/>
                <a:gd name="connsiteX396" fmla="*/ 71460 w 699148"/>
                <a:gd name="connsiteY396" fmla="*/ 909205 h 1882532"/>
                <a:gd name="connsiteX397" fmla="*/ 72895 w 699148"/>
                <a:gd name="connsiteY397" fmla="*/ 904418 h 1882532"/>
                <a:gd name="connsiteX398" fmla="*/ 85770 w 699148"/>
                <a:gd name="connsiteY398" fmla="*/ 859938 h 1882532"/>
                <a:gd name="connsiteX399" fmla="*/ 92541 w 699148"/>
                <a:gd name="connsiteY399" fmla="*/ 860115 h 1882532"/>
                <a:gd name="connsiteX400" fmla="*/ 113211 w 699148"/>
                <a:gd name="connsiteY400" fmla="*/ 872899 h 1882532"/>
                <a:gd name="connsiteX401" fmla="*/ 112498 w 699148"/>
                <a:gd name="connsiteY401" fmla="*/ 878226 h 1882532"/>
                <a:gd name="connsiteX402" fmla="*/ 85413 w 699148"/>
                <a:gd name="connsiteY402" fmla="*/ 867217 h 1882532"/>
                <a:gd name="connsiteX403" fmla="*/ 85770 w 699148"/>
                <a:gd name="connsiteY403" fmla="*/ 859938 h 1882532"/>
                <a:gd name="connsiteX404" fmla="*/ 437456 w 699148"/>
                <a:gd name="connsiteY404" fmla="*/ 521982 h 1882532"/>
                <a:gd name="connsiteX405" fmla="*/ 441049 w 699148"/>
                <a:gd name="connsiteY405" fmla="*/ 534586 h 1882532"/>
                <a:gd name="connsiteX406" fmla="*/ 378170 w 699148"/>
                <a:gd name="connsiteY406" fmla="*/ 537828 h 1882532"/>
                <a:gd name="connsiteX407" fmla="*/ 368423 w 699148"/>
                <a:gd name="connsiteY407" fmla="*/ 536567 h 1882532"/>
                <a:gd name="connsiteX408" fmla="*/ 363513 w 699148"/>
                <a:gd name="connsiteY408" fmla="*/ 536479 h 1882532"/>
                <a:gd name="connsiteX409" fmla="*/ 363797 w 699148"/>
                <a:gd name="connsiteY409" fmla="*/ 531345 h 1882532"/>
                <a:gd name="connsiteX410" fmla="*/ 358408 w 699148"/>
                <a:gd name="connsiteY410" fmla="*/ 536387 h 1882532"/>
                <a:gd name="connsiteX411" fmla="*/ 363513 w 699148"/>
                <a:gd name="connsiteY411" fmla="*/ 536479 h 1882532"/>
                <a:gd name="connsiteX412" fmla="*/ 362450 w 699148"/>
                <a:gd name="connsiteY412" fmla="*/ 555653 h 1882532"/>
                <a:gd name="connsiteX413" fmla="*/ 363797 w 699148"/>
                <a:gd name="connsiteY413" fmla="*/ 579961 h 1882532"/>
                <a:gd name="connsiteX414" fmla="*/ 363271 w 699148"/>
                <a:gd name="connsiteY414" fmla="*/ 729291 h 1882532"/>
                <a:gd name="connsiteX415" fmla="*/ 364788 w 699148"/>
                <a:gd name="connsiteY415" fmla="*/ 727942 h 1882532"/>
                <a:gd name="connsiteX416" fmla="*/ 441942 w 699148"/>
                <a:gd name="connsiteY416" fmla="*/ 727942 h 1882532"/>
                <a:gd name="connsiteX417" fmla="*/ 445547 w 699148"/>
                <a:gd name="connsiteY417" fmla="*/ 740411 h 1882532"/>
                <a:gd name="connsiteX418" fmla="*/ 364788 w 699148"/>
                <a:gd name="connsiteY418" fmla="*/ 740758 h 1882532"/>
                <a:gd name="connsiteX419" fmla="*/ 363236 w 699148"/>
                <a:gd name="connsiteY419" fmla="*/ 739135 h 1882532"/>
                <a:gd name="connsiteX420" fmla="*/ 363079 w 699148"/>
                <a:gd name="connsiteY420" fmla="*/ 783786 h 1882532"/>
                <a:gd name="connsiteX421" fmla="*/ 362827 w 699148"/>
                <a:gd name="connsiteY421" fmla="*/ 855016 h 1882532"/>
                <a:gd name="connsiteX422" fmla="*/ 462629 w 699148"/>
                <a:gd name="connsiteY422" fmla="*/ 855379 h 1882532"/>
                <a:gd name="connsiteX423" fmla="*/ 466219 w 699148"/>
                <a:gd name="connsiteY423" fmla="*/ 868495 h 1882532"/>
                <a:gd name="connsiteX424" fmla="*/ 362779 w 699148"/>
                <a:gd name="connsiteY424" fmla="*/ 868495 h 1882532"/>
                <a:gd name="connsiteX425" fmla="*/ 362719 w 699148"/>
                <a:gd name="connsiteY425" fmla="*/ 885339 h 1882532"/>
                <a:gd name="connsiteX426" fmla="*/ 362360 w 699148"/>
                <a:gd name="connsiteY426" fmla="*/ 950520 h 1882532"/>
                <a:gd name="connsiteX427" fmla="*/ 362360 w 699148"/>
                <a:gd name="connsiteY427" fmla="*/ 954700 h 1882532"/>
                <a:gd name="connsiteX428" fmla="*/ 358093 w 699148"/>
                <a:gd name="connsiteY428" fmla="*/ 953851 h 1882532"/>
                <a:gd name="connsiteX429" fmla="*/ 362360 w 699148"/>
                <a:gd name="connsiteY429" fmla="*/ 960603 h 1882532"/>
                <a:gd name="connsiteX430" fmla="*/ 362360 w 699148"/>
                <a:gd name="connsiteY430" fmla="*/ 954700 h 1882532"/>
                <a:gd name="connsiteX431" fmla="*/ 364875 w 699148"/>
                <a:gd name="connsiteY431" fmla="*/ 955201 h 1882532"/>
                <a:gd name="connsiteX432" fmla="*/ 387512 w 699148"/>
                <a:gd name="connsiteY432" fmla="*/ 956642 h 1882532"/>
                <a:gd name="connsiteX433" fmla="*/ 511834 w 699148"/>
                <a:gd name="connsiteY433" fmla="*/ 954841 h 1882532"/>
                <a:gd name="connsiteX434" fmla="*/ 515427 w 699148"/>
                <a:gd name="connsiteY434" fmla="*/ 967445 h 1882532"/>
                <a:gd name="connsiteX435" fmla="*/ 355892 w 699148"/>
                <a:gd name="connsiteY435" fmla="*/ 967445 h 1882532"/>
                <a:gd name="connsiteX436" fmla="*/ 349425 w 699148"/>
                <a:gd name="connsiteY436" fmla="*/ 960963 h 1882532"/>
                <a:gd name="connsiteX437" fmla="*/ 350503 w 699148"/>
                <a:gd name="connsiteY437" fmla="*/ 529185 h 1882532"/>
                <a:gd name="connsiteX438" fmla="*/ 356970 w 699148"/>
                <a:gd name="connsiteY438" fmla="*/ 522703 h 1882532"/>
                <a:gd name="connsiteX439" fmla="*/ 437456 w 699148"/>
                <a:gd name="connsiteY439" fmla="*/ 521982 h 1882532"/>
                <a:gd name="connsiteX440" fmla="*/ 221671 w 699148"/>
                <a:gd name="connsiteY440" fmla="*/ 340035 h 1882532"/>
                <a:gd name="connsiteX441" fmla="*/ 225707 w 699148"/>
                <a:gd name="connsiteY441" fmla="*/ 340125 h 1882532"/>
                <a:gd name="connsiteX442" fmla="*/ 257273 w 699148"/>
                <a:gd name="connsiteY442" fmla="*/ 355517 h 1882532"/>
                <a:gd name="connsiteX443" fmla="*/ 289557 w 699148"/>
                <a:gd name="connsiteY443" fmla="*/ 357665 h 1882532"/>
                <a:gd name="connsiteX444" fmla="*/ 290992 w 699148"/>
                <a:gd name="connsiteY444" fmla="*/ 362677 h 1882532"/>
                <a:gd name="connsiteX445" fmla="*/ 221402 w 699148"/>
                <a:gd name="connsiteY445" fmla="*/ 343704 h 1882532"/>
                <a:gd name="connsiteX446" fmla="*/ 221671 w 699148"/>
                <a:gd name="connsiteY446" fmla="*/ 340035 h 1882532"/>
                <a:gd name="connsiteX447" fmla="*/ 211906 w 699148"/>
                <a:gd name="connsiteY447" fmla="*/ 104619 h 1882532"/>
                <a:gd name="connsiteX448" fmla="*/ 245347 w 699148"/>
                <a:gd name="connsiteY448" fmla="*/ 112938 h 1882532"/>
                <a:gd name="connsiteX449" fmla="*/ 283877 w 699148"/>
                <a:gd name="connsiteY449" fmla="*/ 116917 h 1882532"/>
                <a:gd name="connsiteX450" fmla="*/ 284604 w 699148"/>
                <a:gd name="connsiteY450" fmla="*/ 122704 h 1882532"/>
                <a:gd name="connsiteX451" fmla="*/ 210452 w 699148"/>
                <a:gd name="connsiteY451" fmla="*/ 106789 h 1882532"/>
                <a:gd name="connsiteX452" fmla="*/ 211906 w 699148"/>
                <a:gd name="connsiteY452" fmla="*/ 104619 h 1882532"/>
                <a:gd name="connsiteX453" fmla="*/ 209200 w 699148"/>
                <a:gd name="connsiteY453" fmla="*/ 83244 h 1882532"/>
                <a:gd name="connsiteX454" fmla="*/ 209271 w 699148"/>
                <a:gd name="connsiteY454" fmla="*/ 86296 h 1882532"/>
                <a:gd name="connsiteX455" fmla="*/ 212481 w 699148"/>
                <a:gd name="connsiteY455" fmla="*/ 84538 h 1882532"/>
                <a:gd name="connsiteX456" fmla="*/ 467460 w 699148"/>
                <a:gd name="connsiteY456" fmla="*/ 37095 h 1882532"/>
                <a:gd name="connsiteX457" fmla="*/ 470737 w 699148"/>
                <a:gd name="connsiteY457" fmla="*/ 44579 h 1882532"/>
                <a:gd name="connsiteX458" fmla="*/ 344709 w 699148"/>
                <a:gd name="connsiteY458" fmla="*/ 72734 h 1882532"/>
                <a:gd name="connsiteX459" fmla="*/ 221914 w 699148"/>
                <a:gd name="connsiteY459" fmla="*/ 44223 h 1882532"/>
                <a:gd name="connsiteX460" fmla="*/ 231608 w 699148"/>
                <a:gd name="connsiteY460" fmla="*/ 41372 h 1882532"/>
                <a:gd name="connsiteX461" fmla="*/ 344709 w 699148"/>
                <a:gd name="connsiteY461" fmla="*/ 59191 h 1882532"/>
                <a:gd name="connsiteX462" fmla="*/ 459606 w 699148"/>
                <a:gd name="connsiteY462" fmla="*/ 38165 h 1882532"/>
                <a:gd name="connsiteX463" fmla="*/ 467460 w 699148"/>
                <a:gd name="connsiteY463" fmla="*/ 37095 h 1882532"/>
                <a:gd name="connsiteX464" fmla="*/ 369619 w 699148"/>
                <a:gd name="connsiteY464" fmla="*/ 12957 h 1882532"/>
                <a:gd name="connsiteX465" fmla="*/ 282180 w 699148"/>
                <a:gd name="connsiteY465" fmla="*/ 16543 h 1882532"/>
                <a:gd name="connsiteX466" fmla="*/ 222747 w 699148"/>
                <a:gd name="connsiteY466" fmla="*/ 30530 h 1882532"/>
                <a:gd name="connsiteX467" fmla="*/ 208699 w 699148"/>
                <a:gd name="connsiteY467" fmla="*/ 67111 h 1882532"/>
                <a:gd name="connsiteX468" fmla="*/ 247961 w 699148"/>
                <a:gd name="connsiteY468" fmla="*/ 80381 h 1882532"/>
                <a:gd name="connsiteX469" fmla="*/ 420498 w 699148"/>
                <a:gd name="connsiteY469" fmla="*/ 86836 h 1882532"/>
                <a:gd name="connsiteX470" fmla="*/ 420498 w 699148"/>
                <a:gd name="connsiteY470" fmla="*/ 99747 h 1882532"/>
                <a:gd name="connsiteX471" fmla="*/ 273896 w 699148"/>
                <a:gd name="connsiteY471" fmla="*/ 98671 h 1882532"/>
                <a:gd name="connsiteX472" fmla="*/ 251479 w 699148"/>
                <a:gd name="connsiteY472" fmla="*/ 95432 h 1882532"/>
                <a:gd name="connsiteX473" fmla="*/ 225808 w 699148"/>
                <a:gd name="connsiteY473" fmla="*/ 89755 h 1882532"/>
                <a:gd name="connsiteX474" fmla="*/ 236881 w 699148"/>
                <a:gd name="connsiteY474" fmla="*/ 94612 h 1882532"/>
                <a:gd name="connsiteX475" fmla="*/ 235817 w 699148"/>
                <a:gd name="connsiteY475" fmla="*/ 98925 h 1882532"/>
                <a:gd name="connsiteX476" fmla="*/ 210636 w 699148"/>
                <a:gd name="connsiteY476" fmla="*/ 93174 h 1882532"/>
                <a:gd name="connsiteX477" fmla="*/ 209371 w 699148"/>
                <a:gd name="connsiteY477" fmla="*/ 90667 h 1882532"/>
                <a:gd name="connsiteX478" fmla="*/ 210255 w 699148"/>
                <a:gd name="connsiteY478" fmla="*/ 129054 h 1882532"/>
                <a:gd name="connsiteX479" fmla="*/ 242842 w 699148"/>
                <a:gd name="connsiteY479" fmla="*/ 142004 h 1882532"/>
                <a:gd name="connsiteX480" fmla="*/ 274258 w 699148"/>
                <a:gd name="connsiteY480" fmla="*/ 148707 h 1882532"/>
                <a:gd name="connsiteX481" fmla="*/ 274258 w 699148"/>
                <a:gd name="connsiteY481" fmla="*/ 152940 h 1882532"/>
                <a:gd name="connsiteX482" fmla="*/ 238558 w 699148"/>
                <a:gd name="connsiteY482" fmla="*/ 151970 h 1882532"/>
                <a:gd name="connsiteX483" fmla="*/ 210457 w 699148"/>
                <a:gd name="connsiteY483" fmla="*/ 137857 h 1882532"/>
                <a:gd name="connsiteX484" fmla="*/ 212211 w 699148"/>
                <a:gd name="connsiteY484" fmla="*/ 214054 h 1882532"/>
                <a:gd name="connsiteX485" fmla="*/ 214479 w 699148"/>
                <a:gd name="connsiteY485" fmla="*/ 272259 h 1882532"/>
                <a:gd name="connsiteX486" fmla="*/ 250072 w 699148"/>
                <a:gd name="connsiteY486" fmla="*/ 284066 h 1882532"/>
                <a:gd name="connsiteX487" fmla="*/ 284604 w 699148"/>
                <a:gd name="connsiteY487" fmla="*/ 291869 h 1882532"/>
                <a:gd name="connsiteX488" fmla="*/ 284604 w 699148"/>
                <a:gd name="connsiteY488" fmla="*/ 298253 h 1882532"/>
                <a:gd name="connsiteX489" fmla="*/ 246801 w 699148"/>
                <a:gd name="connsiteY489" fmla="*/ 296479 h 1882532"/>
                <a:gd name="connsiteX490" fmla="*/ 214678 w 699148"/>
                <a:gd name="connsiteY490" fmla="*/ 277930 h 1882532"/>
                <a:gd name="connsiteX491" fmla="*/ 213900 w 699148"/>
                <a:gd name="connsiteY491" fmla="*/ 301292 h 1882532"/>
                <a:gd name="connsiteX492" fmla="*/ 248458 w 699148"/>
                <a:gd name="connsiteY492" fmla="*/ 315540 h 1882532"/>
                <a:gd name="connsiteX493" fmla="*/ 282713 w 699148"/>
                <a:gd name="connsiteY493" fmla="*/ 318817 h 1882532"/>
                <a:gd name="connsiteX494" fmla="*/ 283070 w 699148"/>
                <a:gd name="connsiteY494" fmla="*/ 324278 h 1882532"/>
                <a:gd name="connsiteX495" fmla="*/ 224762 w 699148"/>
                <a:gd name="connsiteY495" fmla="*/ 318185 h 1882532"/>
                <a:gd name="connsiteX496" fmla="*/ 213658 w 699148"/>
                <a:gd name="connsiteY496" fmla="*/ 308578 h 1882532"/>
                <a:gd name="connsiteX497" fmla="*/ 212572 w 699148"/>
                <a:gd name="connsiteY497" fmla="*/ 341207 h 1882532"/>
                <a:gd name="connsiteX498" fmla="*/ 149889 w 699148"/>
                <a:gd name="connsiteY498" fmla="*/ 582544 h 1882532"/>
                <a:gd name="connsiteX499" fmla="*/ 72355 w 699148"/>
                <a:gd name="connsiteY499" fmla="*/ 869264 h 1882532"/>
                <a:gd name="connsiteX500" fmla="*/ 102886 w 699148"/>
                <a:gd name="connsiteY500" fmla="*/ 885307 h 1882532"/>
                <a:gd name="connsiteX501" fmla="*/ 138604 w 699148"/>
                <a:gd name="connsiteY501" fmla="*/ 892958 h 1882532"/>
                <a:gd name="connsiteX502" fmla="*/ 138604 w 699148"/>
                <a:gd name="connsiteY502" fmla="*/ 898059 h 1882532"/>
                <a:gd name="connsiteX503" fmla="*/ 96679 w 699148"/>
                <a:gd name="connsiteY503" fmla="*/ 898195 h 1882532"/>
                <a:gd name="connsiteX504" fmla="*/ 69057 w 699148"/>
                <a:gd name="connsiteY504" fmla="*/ 881457 h 1882532"/>
                <a:gd name="connsiteX505" fmla="*/ 62710 w 699148"/>
                <a:gd name="connsiteY505" fmla="*/ 904928 h 1882532"/>
                <a:gd name="connsiteX506" fmla="*/ 33170 w 699148"/>
                <a:gd name="connsiteY506" fmla="*/ 1012269 h 1882532"/>
                <a:gd name="connsiteX507" fmla="*/ 13357 w 699148"/>
                <a:gd name="connsiteY507" fmla="*/ 1078187 h 1882532"/>
                <a:gd name="connsiteX508" fmla="*/ 17100 w 699148"/>
                <a:gd name="connsiteY508" fmla="*/ 1096462 h 1882532"/>
                <a:gd name="connsiteX509" fmla="*/ 30392 w 699148"/>
                <a:gd name="connsiteY509" fmla="*/ 1115395 h 1882532"/>
                <a:gd name="connsiteX510" fmla="*/ 62243 w 699148"/>
                <a:gd name="connsiteY510" fmla="*/ 1141453 h 1882532"/>
                <a:gd name="connsiteX511" fmla="*/ 60096 w 699148"/>
                <a:gd name="connsiteY511" fmla="*/ 1146520 h 1882532"/>
                <a:gd name="connsiteX512" fmla="*/ 33337 w 699148"/>
                <a:gd name="connsiteY512" fmla="*/ 1129247 h 1882532"/>
                <a:gd name="connsiteX513" fmla="*/ 33575 w 699148"/>
                <a:gd name="connsiteY513" fmla="*/ 1129651 h 1882532"/>
                <a:gd name="connsiteX514" fmla="*/ 60981 w 699148"/>
                <a:gd name="connsiteY514" fmla="*/ 1157363 h 1882532"/>
                <a:gd name="connsiteX515" fmla="*/ 75329 w 699148"/>
                <a:gd name="connsiteY515" fmla="*/ 1138485 h 1882532"/>
                <a:gd name="connsiteX516" fmla="*/ 83288 w 699148"/>
                <a:gd name="connsiteY516" fmla="*/ 1133609 h 1882532"/>
                <a:gd name="connsiteX517" fmla="*/ 71646 w 699148"/>
                <a:gd name="connsiteY517" fmla="*/ 1127647 h 1882532"/>
                <a:gd name="connsiteX518" fmla="*/ 26750 w 699148"/>
                <a:gd name="connsiteY518" fmla="*/ 1054162 h 1882532"/>
                <a:gd name="connsiteX519" fmla="*/ 30207 w 699148"/>
                <a:gd name="connsiteY519" fmla="*/ 1053349 h 1882532"/>
                <a:gd name="connsiteX520" fmla="*/ 31778 w 699148"/>
                <a:gd name="connsiteY520" fmla="*/ 1056330 h 1882532"/>
                <a:gd name="connsiteX521" fmla="*/ 73796 w 699148"/>
                <a:gd name="connsiteY521" fmla="*/ 1115100 h 1882532"/>
                <a:gd name="connsiteX522" fmla="*/ 96221 w 699148"/>
                <a:gd name="connsiteY522" fmla="*/ 1125687 h 1882532"/>
                <a:gd name="connsiteX523" fmla="*/ 105904 w 699148"/>
                <a:gd name="connsiteY523" fmla="*/ 1119756 h 1882532"/>
                <a:gd name="connsiteX524" fmla="*/ 146367 w 699148"/>
                <a:gd name="connsiteY524" fmla="*/ 1107145 h 1882532"/>
                <a:gd name="connsiteX525" fmla="*/ 81924 w 699148"/>
                <a:gd name="connsiteY525" fmla="*/ 1086303 h 1882532"/>
                <a:gd name="connsiteX526" fmla="*/ 33006 w 699148"/>
                <a:gd name="connsiteY526" fmla="*/ 1038165 h 1882532"/>
                <a:gd name="connsiteX527" fmla="*/ 35528 w 699148"/>
                <a:gd name="connsiteY527" fmla="*/ 1035985 h 1882532"/>
                <a:gd name="connsiteX528" fmla="*/ 146877 w 699148"/>
                <a:gd name="connsiteY528" fmla="*/ 1103197 h 1882532"/>
                <a:gd name="connsiteX529" fmla="*/ 146526 w 699148"/>
                <a:gd name="connsiteY529" fmla="*/ 1107095 h 1882532"/>
                <a:gd name="connsiteX530" fmla="*/ 188933 w 699148"/>
                <a:gd name="connsiteY530" fmla="*/ 1093878 h 1882532"/>
                <a:gd name="connsiteX531" fmla="*/ 454956 w 699148"/>
                <a:gd name="connsiteY531" fmla="*/ 1089995 h 1882532"/>
                <a:gd name="connsiteX532" fmla="*/ 557917 w 699148"/>
                <a:gd name="connsiteY532" fmla="*/ 1109403 h 1882532"/>
                <a:gd name="connsiteX533" fmla="*/ 591897 w 699148"/>
                <a:gd name="connsiteY533" fmla="*/ 1126053 h 1882532"/>
                <a:gd name="connsiteX534" fmla="*/ 626894 w 699148"/>
                <a:gd name="connsiteY534" fmla="*/ 1107088 h 1882532"/>
                <a:gd name="connsiteX535" fmla="*/ 673633 w 699148"/>
                <a:gd name="connsiteY535" fmla="*/ 1073204 h 1882532"/>
                <a:gd name="connsiteX536" fmla="*/ 679047 w 699148"/>
                <a:gd name="connsiteY536" fmla="*/ 1078244 h 1882532"/>
                <a:gd name="connsiteX537" fmla="*/ 639380 w 699148"/>
                <a:gd name="connsiteY537" fmla="*/ 1116791 h 1882532"/>
                <a:gd name="connsiteX538" fmla="*/ 605352 w 699148"/>
                <a:gd name="connsiteY538" fmla="*/ 1132646 h 1882532"/>
                <a:gd name="connsiteX539" fmla="*/ 607323 w 699148"/>
                <a:gd name="connsiteY539" fmla="*/ 1133611 h 1882532"/>
                <a:gd name="connsiteX540" fmla="*/ 623493 w 699148"/>
                <a:gd name="connsiteY540" fmla="*/ 1151209 h 1882532"/>
                <a:gd name="connsiteX541" fmla="*/ 628059 w 699148"/>
                <a:gd name="connsiteY541" fmla="*/ 1164716 h 1882532"/>
                <a:gd name="connsiteX542" fmla="*/ 631583 w 699148"/>
                <a:gd name="connsiteY542" fmla="*/ 1167795 h 1882532"/>
                <a:gd name="connsiteX543" fmla="*/ 632616 w 699148"/>
                <a:gd name="connsiteY543" fmla="*/ 1167158 h 1882532"/>
                <a:gd name="connsiteX544" fmla="*/ 689174 w 699148"/>
                <a:gd name="connsiteY544" fmla="*/ 1078187 h 1882532"/>
                <a:gd name="connsiteX545" fmla="*/ 676206 w 699148"/>
                <a:gd name="connsiteY545" fmla="*/ 1038204 h 1882532"/>
                <a:gd name="connsiteX546" fmla="*/ 621088 w 699148"/>
                <a:gd name="connsiteY546" fmla="*/ 835048 h 1882532"/>
                <a:gd name="connsiteX547" fmla="*/ 532829 w 699148"/>
                <a:gd name="connsiteY547" fmla="*/ 508702 h 1882532"/>
                <a:gd name="connsiteX548" fmla="*/ 489239 w 699148"/>
                <a:gd name="connsiteY548" fmla="*/ 332562 h 1882532"/>
                <a:gd name="connsiteX549" fmla="*/ 487888 w 699148"/>
                <a:gd name="connsiteY549" fmla="*/ 202888 h 1882532"/>
                <a:gd name="connsiteX550" fmla="*/ 493144 w 699148"/>
                <a:gd name="connsiteY550" fmla="*/ 82771 h 1882532"/>
                <a:gd name="connsiteX551" fmla="*/ 490467 w 699148"/>
                <a:gd name="connsiteY551" fmla="*/ 84460 h 1882532"/>
                <a:gd name="connsiteX552" fmla="*/ 420498 w 699148"/>
                <a:gd name="connsiteY552" fmla="*/ 99747 h 1882532"/>
                <a:gd name="connsiteX553" fmla="*/ 420498 w 699148"/>
                <a:gd name="connsiteY553" fmla="*/ 86836 h 1882532"/>
                <a:gd name="connsiteX554" fmla="*/ 482093 w 699148"/>
                <a:gd name="connsiteY554" fmla="*/ 72849 h 1882532"/>
                <a:gd name="connsiteX555" fmla="*/ 495780 w 699148"/>
                <a:gd name="connsiteY555" fmla="*/ 36268 h 1882532"/>
                <a:gd name="connsiteX556" fmla="*/ 456518 w 699148"/>
                <a:gd name="connsiteY556" fmla="*/ 23357 h 1882532"/>
                <a:gd name="connsiteX557" fmla="*/ 369619 w 699148"/>
                <a:gd name="connsiteY557" fmla="*/ 12957 h 1882532"/>
                <a:gd name="connsiteX558" fmla="*/ 356562 w 699148"/>
                <a:gd name="connsiteY558" fmla="*/ 1 h 1882532"/>
                <a:gd name="connsiteX559" fmla="*/ 430944 w 699148"/>
                <a:gd name="connsiteY559" fmla="*/ 4708 h 1882532"/>
                <a:gd name="connsiteX560" fmla="*/ 519914 w 699148"/>
                <a:gd name="connsiteY560" fmla="*/ 37703 h 1882532"/>
                <a:gd name="connsiteX561" fmla="*/ 520184 w 699148"/>
                <a:gd name="connsiteY561" fmla="*/ 65704 h 1882532"/>
                <a:gd name="connsiteX562" fmla="*/ 506506 w 699148"/>
                <a:gd name="connsiteY562" fmla="*/ 74337 h 1882532"/>
                <a:gd name="connsiteX563" fmla="*/ 503289 w 699148"/>
                <a:gd name="connsiteY563" fmla="*/ 223059 h 1882532"/>
                <a:gd name="connsiteX564" fmla="*/ 504369 w 699148"/>
                <a:gd name="connsiteY564" fmla="*/ 346249 h 1882532"/>
                <a:gd name="connsiteX565" fmla="*/ 581822 w 699148"/>
                <a:gd name="connsiteY565" fmla="*/ 640537 h 1882532"/>
                <a:gd name="connsiteX566" fmla="*/ 669361 w 699148"/>
                <a:gd name="connsiteY566" fmla="*/ 963281 h 1882532"/>
                <a:gd name="connsiteX567" fmla="*/ 689174 w 699148"/>
                <a:gd name="connsiteY567" fmla="*/ 1034962 h 1882532"/>
                <a:gd name="connsiteX568" fmla="*/ 675125 w 699148"/>
                <a:gd name="connsiteY568" fmla="*/ 1141583 h 1882532"/>
                <a:gd name="connsiteX569" fmla="*/ 632312 w 699148"/>
                <a:gd name="connsiteY569" fmla="*/ 1177771 h 1882532"/>
                <a:gd name="connsiteX570" fmla="*/ 631996 w 699148"/>
                <a:gd name="connsiteY570" fmla="*/ 1200547 h 1882532"/>
                <a:gd name="connsiteX571" fmla="*/ 616250 w 699148"/>
                <a:gd name="connsiteY571" fmla="*/ 1234864 h 1882532"/>
                <a:gd name="connsiteX572" fmla="*/ 599765 w 699148"/>
                <a:gd name="connsiteY572" fmla="*/ 1245368 h 1882532"/>
                <a:gd name="connsiteX573" fmla="*/ 600902 w 699148"/>
                <a:gd name="connsiteY573" fmla="*/ 1246382 h 1882532"/>
                <a:gd name="connsiteX574" fmla="*/ 639576 w 699148"/>
                <a:gd name="connsiteY574" fmla="*/ 1821296 h 1882532"/>
                <a:gd name="connsiteX575" fmla="*/ 634516 w 699148"/>
                <a:gd name="connsiteY575" fmla="*/ 1827784 h 1882532"/>
                <a:gd name="connsiteX576" fmla="*/ 606685 w 699148"/>
                <a:gd name="connsiteY576" fmla="*/ 1833190 h 1882532"/>
                <a:gd name="connsiteX577" fmla="*/ 598010 w 699148"/>
                <a:gd name="connsiteY577" fmla="*/ 1826702 h 1882532"/>
                <a:gd name="connsiteX578" fmla="*/ 559963 w 699148"/>
                <a:gd name="connsiteY578" fmla="*/ 1263942 h 1882532"/>
                <a:gd name="connsiteX579" fmla="*/ 462484 w 699148"/>
                <a:gd name="connsiteY579" fmla="*/ 1289481 h 1882532"/>
                <a:gd name="connsiteX580" fmla="*/ 357009 w 699148"/>
                <a:gd name="connsiteY580" fmla="*/ 1295326 h 1882532"/>
                <a:gd name="connsiteX581" fmla="*/ 357009 w 699148"/>
                <a:gd name="connsiteY581" fmla="*/ 1325274 h 1882532"/>
                <a:gd name="connsiteX582" fmla="*/ 369988 w 699148"/>
                <a:gd name="connsiteY582" fmla="*/ 1327407 h 1882532"/>
                <a:gd name="connsiteX583" fmla="*/ 383158 w 699148"/>
                <a:gd name="connsiteY583" fmla="*/ 1333097 h 1882532"/>
                <a:gd name="connsiteX584" fmla="*/ 387204 w 699148"/>
                <a:gd name="connsiteY584" fmla="*/ 1340605 h 1882532"/>
                <a:gd name="connsiteX585" fmla="*/ 389982 w 699148"/>
                <a:gd name="connsiteY585" fmla="*/ 1343263 h 1882532"/>
                <a:gd name="connsiteX586" fmla="*/ 389982 w 699148"/>
                <a:gd name="connsiteY586" fmla="*/ 1419335 h 1882532"/>
                <a:gd name="connsiteX587" fmla="*/ 383886 w 699148"/>
                <a:gd name="connsiteY587" fmla="*/ 1432738 h 1882532"/>
                <a:gd name="connsiteX588" fmla="*/ 377318 w 699148"/>
                <a:gd name="connsiteY588" fmla="*/ 1434862 h 1882532"/>
                <a:gd name="connsiteX589" fmla="*/ 377675 w 699148"/>
                <a:gd name="connsiteY589" fmla="*/ 1611517 h 1882532"/>
                <a:gd name="connsiteX590" fmla="*/ 380638 w 699148"/>
                <a:gd name="connsiteY590" fmla="*/ 1683468 h 1882532"/>
                <a:gd name="connsiteX591" fmla="*/ 380348 w 699148"/>
                <a:gd name="connsiteY591" fmla="*/ 1690527 h 1882532"/>
                <a:gd name="connsiteX592" fmla="*/ 385015 w 699148"/>
                <a:gd name="connsiteY592" fmla="*/ 1690527 h 1882532"/>
                <a:gd name="connsiteX593" fmla="*/ 391826 w 699148"/>
                <a:gd name="connsiteY593" fmla="*/ 1697671 h 1882532"/>
                <a:gd name="connsiteX594" fmla="*/ 392089 w 699148"/>
                <a:gd name="connsiteY594" fmla="*/ 1704618 h 1882532"/>
                <a:gd name="connsiteX595" fmla="*/ 382506 w 699148"/>
                <a:gd name="connsiteY595" fmla="*/ 1710529 h 1882532"/>
                <a:gd name="connsiteX596" fmla="*/ 392543 w 699148"/>
                <a:gd name="connsiteY596" fmla="*/ 1716602 h 1882532"/>
                <a:gd name="connsiteX597" fmla="*/ 392089 w 699148"/>
                <a:gd name="connsiteY597" fmla="*/ 1704618 h 1882532"/>
                <a:gd name="connsiteX598" fmla="*/ 435201 w 699148"/>
                <a:gd name="connsiteY598" fmla="*/ 1678025 h 1882532"/>
                <a:gd name="connsiteX599" fmla="*/ 444163 w 699148"/>
                <a:gd name="connsiteY599" fmla="*/ 1680526 h 1882532"/>
                <a:gd name="connsiteX600" fmla="*/ 446042 w 699148"/>
                <a:gd name="connsiteY600" fmla="*/ 1683408 h 1882532"/>
                <a:gd name="connsiteX601" fmla="*/ 471121 w 699148"/>
                <a:gd name="connsiteY601" fmla="*/ 1667428 h 1882532"/>
                <a:gd name="connsiteX602" fmla="*/ 486424 w 699148"/>
                <a:gd name="connsiteY602" fmla="*/ 1660671 h 1882532"/>
                <a:gd name="connsiteX603" fmla="*/ 503623 w 699148"/>
                <a:gd name="connsiteY603" fmla="*/ 1660942 h 1882532"/>
                <a:gd name="connsiteX604" fmla="*/ 507595 w 699148"/>
                <a:gd name="connsiteY604" fmla="*/ 1670671 h 1882532"/>
                <a:gd name="connsiteX605" fmla="*/ 500012 w 699148"/>
                <a:gd name="connsiteY605" fmla="*/ 1683284 h 1882532"/>
                <a:gd name="connsiteX606" fmla="*/ 485566 w 699148"/>
                <a:gd name="connsiteY606" fmla="*/ 1692293 h 1882532"/>
                <a:gd name="connsiteX607" fmla="*/ 459831 w 699148"/>
                <a:gd name="connsiteY607" fmla="*/ 1707985 h 1882532"/>
                <a:gd name="connsiteX608" fmla="*/ 463161 w 699148"/>
                <a:gd name="connsiteY608" fmla="*/ 1715530 h 1882532"/>
                <a:gd name="connsiteX609" fmla="*/ 444521 w 699148"/>
                <a:gd name="connsiteY609" fmla="*/ 1733389 h 1882532"/>
                <a:gd name="connsiteX610" fmla="*/ 418302 w 699148"/>
                <a:gd name="connsiteY610" fmla="*/ 1749111 h 1882532"/>
                <a:gd name="connsiteX611" fmla="*/ 444292 w 699148"/>
                <a:gd name="connsiteY611" fmla="*/ 1755365 h 1882532"/>
                <a:gd name="connsiteX612" fmla="*/ 449698 w 699148"/>
                <a:gd name="connsiteY612" fmla="*/ 1757657 h 1882532"/>
                <a:gd name="connsiteX613" fmla="*/ 450944 w 699148"/>
                <a:gd name="connsiteY613" fmla="*/ 1757946 h 1882532"/>
                <a:gd name="connsiteX614" fmla="*/ 452914 w 699148"/>
                <a:gd name="connsiteY614" fmla="*/ 1759020 h 1882532"/>
                <a:gd name="connsiteX615" fmla="*/ 477074 w 699148"/>
                <a:gd name="connsiteY615" fmla="*/ 1769261 h 1882532"/>
                <a:gd name="connsiteX616" fmla="*/ 485070 w 699148"/>
                <a:gd name="connsiteY616" fmla="*/ 1776554 h 1882532"/>
                <a:gd name="connsiteX617" fmla="*/ 487903 w 699148"/>
                <a:gd name="connsiteY617" fmla="*/ 1778099 h 1882532"/>
                <a:gd name="connsiteX618" fmla="*/ 489560 w 699148"/>
                <a:gd name="connsiteY618" fmla="*/ 1780649 h 1882532"/>
                <a:gd name="connsiteX619" fmla="*/ 499790 w 699148"/>
                <a:gd name="connsiteY619" fmla="*/ 1789979 h 1882532"/>
                <a:gd name="connsiteX620" fmla="*/ 504750 w 699148"/>
                <a:gd name="connsiteY620" fmla="*/ 1818901 h 1882532"/>
                <a:gd name="connsiteX621" fmla="*/ 347734 w 699148"/>
                <a:gd name="connsiteY621" fmla="*/ 1882401 h 1882532"/>
                <a:gd name="connsiteX622" fmla="*/ 175593 w 699148"/>
                <a:gd name="connsiteY622" fmla="*/ 1819623 h 1882532"/>
                <a:gd name="connsiteX623" fmla="*/ 263256 w 699148"/>
                <a:gd name="connsiteY623" fmla="*/ 1748693 h 1882532"/>
                <a:gd name="connsiteX624" fmla="*/ 293746 w 699148"/>
                <a:gd name="connsiteY624" fmla="*/ 1743660 h 1882532"/>
                <a:gd name="connsiteX625" fmla="*/ 291553 w 699148"/>
                <a:gd name="connsiteY625" fmla="*/ 1666653 h 1882532"/>
                <a:gd name="connsiteX626" fmla="*/ 293978 w 699148"/>
                <a:gd name="connsiteY626" fmla="*/ 1581222 h 1882532"/>
                <a:gd name="connsiteX627" fmla="*/ 293618 w 699148"/>
                <a:gd name="connsiteY627" fmla="*/ 1433713 h 1882532"/>
                <a:gd name="connsiteX628" fmla="*/ 293979 w 699148"/>
                <a:gd name="connsiteY628" fmla="*/ 1433370 h 1882532"/>
                <a:gd name="connsiteX629" fmla="*/ 290029 w 699148"/>
                <a:gd name="connsiteY629" fmla="*/ 1431148 h 1882532"/>
                <a:gd name="connsiteX630" fmla="*/ 284184 w 699148"/>
                <a:gd name="connsiteY630" fmla="*/ 1417161 h 1882532"/>
                <a:gd name="connsiteX631" fmla="*/ 284184 w 699148"/>
                <a:gd name="connsiteY631" fmla="*/ 1346690 h 1882532"/>
                <a:gd name="connsiteX632" fmla="*/ 283306 w 699148"/>
                <a:gd name="connsiteY632" fmla="*/ 1345642 h 1882532"/>
                <a:gd name="connsiteX633" fmla="*/ 284184 w 699148"/>
                <a:gd name="connsiteY633" fmla="*/ 1344148 h 1882532"/>
                <a:gd name="connsiteX634" fmla="*/ 284184 w 699148"/>
                <a:gd name="connsiteY634" fmla="*/ 1343485 h 1882532"/>
                <a:gd name="connsiteX635" fmla="*/ 283306 w 699148"/>
                <a:gd name="connsiteY635" fmla="*/ 1342040 h 1882532"/>
                <a:gd name="connsiteX636" fmla="*/ 309356 w 699148"/>
                <a:gd name="connsiteY636" fmla="*/ 1325336 h 1882532"/>
                <a:gd name="connsiteX637" fmla="*/ 319298 w 699148"/>
                <a:gd name="connsiteY637" fmla="*/ 1324537 h 1882532"/>
                <a:gd name="connsiteX638" fmla="*/ 319546 w 699148"/>
                <a:gd name="connsiteY638" fmla="*/ 1294822 h 1882532"/>
                <a:gd name="connsiteX639" fmla="*/ 222878 w 699148"/>
                <a:gd name="connsiteY639" fmla="*/ 1289481 h 1882532"/>
                <a:gd name="connsiteX640" fmla="*/ 123897 w 699148"/>
                <a:gd name="connsiteY640" fmla="*/ 1263629 h 1882532"/>
                <a:gd name="connsiteX641" fmla="*/ 85829 w 699148"/>
                <a:gd name="connsiteY641" fmla="*/ 1826702 h 1882532"/>
                <a:gd name="connsiteX642" fmla="*/ 77154 w 699148"/>
                <a:gd name="connsiteY642" fmla="*/ 1833190 h 1882532"/>
                <a:gd name="connsiteX643" fmla="*/ 49685 w 699148"/>
                <a:gd name="connsiteY643" fmla="*/ 1827784 h 1882532"/>
                <a:gd name="connsiteX644" fmla="*/ 44625 w 699148"/>
                <a:gd name="connsiteY644" fmla="*/ 1821296 h 1882532"/>
                <a:gd name="connsiteX645" fmla="*/ 83299 w 699148"/>
                <a:gd name="connsiteY645" fmla="*/ 1246382 h 1882532"/>
                <a:gd name="connsiteX646" fmla="*/ 83576 w 699148"/>
                <a:gd name="connsiteY646" fmla="*/ 1246135 h 1882532"/>
                <a:gd name="connsiteX647" fmla="*/ 79558 w 699148"/>
                <a:gd name="connsiteY647" fmla="*/ 1243889 h 1882532"/>
                <a:gd name="connsiteX648" fmla="*/ 52562 w 699148"/>
                <a:gd name="connsiteY648" fmla="*/ 1172485 h 1882532"/>
                <a:gd name="connsiteX649" fmla="*/ 55823 w 699148"/>
                <a:gd name="connsiteY649" fmla="*/ 1169349 h 1882532"/>
                <a:gd name="connsiteX650" fmla="*/ 30378 w 699148"/>
                <a:gd name="connsiteY650" fmla="*/ 1147931 h 1882532"/>
                <a:gd name="connsiteX651" fmla="*/ 28 w 699148"/>
                <a:gd name="connsiteY651" fmla="*/ 1078187 h 1882532"/>
                <a:gd name="connsiteX652" fmla="*/ 19481 w 699148"/>
                <a:gd name="connsiteY652" fmla="*/ 1012269 h 1882532"/>
                <a:gd name="connsiteX653" fmla="*/ 50462 w 699148"/>
                <a:gd name="connsiteY653" fmla="*/ 898084 h 1882532"/>
                <a:gd name="connsiteX654" fmla="*/ 143765 w 699148"/>
                <a:gd name="connsiteY654" fmla="*/ 554808 h 1882532"/>
                <a:gd name="connsiteX655" fmla="*/ 199603 w 699148"/>
                <a:gd name="connsiteY655" fmla="*/ 337605 h 1882532"/>
                <a:gd name="connsiteX656" fmla="*/ 198522 w 699148"/>
                <a:gd name="connsiteY656" fmla="*/ 200366 h 1882532"/>
                <a:gd name="connsiteX657" fmla="*/ 195686 w 699148"/>
                <a:gd name="connsiteY657" fmla="*/ 75215 h 1882532"/>
                <a:gd name="connsiteX658" fmla="*/ 184566 w 699148"/>
                <a:gd name="connsiteY658" fmla="*/ 65676 h 1882532"/>
                <a:gd name="connsiteX659" fmla="*/ 282180 w 699148"/>
                <a:gd name="connsiteY659" fmla="*/ 3632 h 1882532"/>
                <a:gd name="connsiteX660" fmla="*/ 356562 w 699148"/>
                <a:gd name="connsiteY660" fmla="*/ 1 h 188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Lst>
              <a:rect l="l" t="t" r="r" b="b"/>
              <a:pathLst>
                <a:path w="699148" h="1882532">
                  <a:moveTo>
                    <a:pt x="460066" y="1846710"/>
                  </a:moveTo>
                  <a:lnTo>
                    <a:pt x="437368" y="1855052"/>
                  </a:lnTo>
                  <a:lnTo>
                    <a:pt x="422711" y="1858961"/>
                  </a:lnTo>
                  <a:lnTo>
                    <a:pt x="379605" y="1864766"/>
                  </a:lnTo>
                  <a:cubicBezTo>
                    <a:pt x="364013" y="1865845"/>
                    <a:pt x="350167" y="1866024"/>
                    <a:pt x="340620" y="1866024"/>
                  </a:cubicBezTo>
                  <a:cubicBezTo>
                    <a:pt x="331074" y="1865935"/>
                    <a:pt x="316957" y="1865689"/>
                    <a:pt x="301022" y="1864526"/>
                  </a:cubicBezTo>
                  <a:lnTo>
                    <a:pt x="263088" y="1859267"/>
                  </a:lnTo>
                  <a:lnTo>
                    <a:pt x="278365" y="1864542"/>
                  </a:lnTo>
                  <a:cubicBezTo>
                    <a:pt x="301728" y="1868330"/>
                    <a:pt x="325767" y="1869051"/>
                    <a:pt x="347734" y="1868691"/>
                  </a:cubicBezTo>
                  <a:cubicBezTo>
                    <a:pt x="362184" y="1868420"/>
                    <a:pt x="380838" y="1867642"/>
                    <a:pt x="399972" y="1865025"/>
                  </a:cubicBezTo>
                  <a:lnTo>
                    <a:pt x="422711" y="1858961"/>
                  </a:lnTo>
                  <a:lnTo>
                    <a:pt x="429059" y="1858106"/>
                  </a:lnTo>
                  <a:lnTo>
                    <a:pt x="437368" y="1855052"/>
                  </a:lnTo>
                  <a:lnTo>
                    <a:pt x="455098" y="1850324"/>
                  </a:lnTo>
                  <a:close/>
                  <a:moveTo>
                    <a:pt x="297328" y="1758204"/>
                  </a:moveTo>
                  <a:lnTo>
                    <a:pt x="287428" y="1759719"/>
                  </a:lnTo>
                  <a:cubicBezTo>
                    <a:pt x="281658" y="1760738"/>
                    <a:pt x="274941" y="1762064"/>
                    <a:pt x="267824" y="1763700"/>
                  </a:cubicBezTo>
                  <a:lnTo>
                    <a:pt x="238380" y="1772929"/>
                  </a:lnTo>
                  <a:lnTo>
                    <a:pt x="205914" y="1788858"/>
                  </a:lnTo>
                  <a:lnTo>
                    <a:pt x="198061" y="1798201"/>
                  </a:lnTo>
                  <a:cubicBezTo>
                    <a:pt x="194858" y="1806438"/>
                    <a:pt x="198776" y="1815922"/>
                    <a:pt x="214176" y="1826658"/>
                  </a:cubicBezTo>
                  <a:cubicBezTo>
                    <a:pt x="248399" y="1849920"/>
                    <a:pt x="300634" y="1852067"/>
                    <a:pt x="340620" y="1852067"/>
                  </a:cubicBezTo>
                  <a:cubicBezTo>
                    <a:pt x="380607" y="1852067"/>
                    <a:pt x="436805" y="1849920"/>
                    <a:pt x="470307" y="1824511"/>
                  </a:cubicBezTo>
                  <a:cubicBezTo>
                    <a:pt x="519795" y="1786621"/>
                    <a:pt x="424483" y="1764897"/>
                    <a:pt x="384195" y="1758619"/>
                  </a:cubicBezTo>
                  <a:lnTo>
                    <a:pt x="384008" y="1758595"/>
                  </a:lnTo>
                  <a:lnTo>
                    <a:pt x="375582" y="1758981"/>
                  </a:lnTo>
                  <a:lnTo>
                    <a:pt x="361970" y="1782142"/>
                  </a:lnTo>
                  <a:cubicBezTo>
                    <a:pt x="346457" y="1793526"/>
                    <a:pt x="323444" y="1792241"/>
                    <a:pt x="308470" y="1779460"/>
                  </a:cubicBezTo>
                  <a:close/>
                  <a:moveTo>
                    <a:pt x="432691" y="1686955"/>
                  </a:moveTo>
                  <a:lnTo>
                    <a:pt x="436418" y="1692906"/>
                  </a:lnTo>
                  <a:lnTo>
                    <a:pt x="389317" y="1721959"/>
                  </a:lnTo>
                  <a:cubicBezTo>
                    <a:pt x="387166" y="1723567"/>
                    <a:pt x="384657" y="1723388"/>
                    <a:pt x="382685" y="1722227"/>
                  </a:cubicBezTo>
                  <a:lnTo>
                    <a:pt x="380178" y="1718086"/>
                  </a:lnTo>
                  <a:lnTo>
                    <a:pt x="380545" y="1704100"/>
                  </a:lnTo>
                  <a:lnTo>
                    <a:pt x="385015" y="1704100"/>
                  </a:lnTo>
                  <a:lnTo>
                    <a:pt x="380653" y="1699982"/>
                  </a:lnTo>
                  <a:lnTo>
                    <a:pt x="380714" y="1697671"/>
                  </a:lnTo>
                  <a:lnTo>
                    <a:pt x="380080" y="1697035"/>
                  </a:lnTo>
                  <a:lnTo>
                    <a:pt x="379984" y="1699351"/>
                  </a:lnTo>
                  <a:lnTo>
                    <a:pt x="380653" y="1699982"/>
                  </a:lnTo>
                  <a:lnTo>
                    <a:pt x="380545" y="1704100"/>
                  </a:lnTo>
                  <a:lnTo>
                    <a:pt x="379788" y="1704100"/>
                  </a:lnTo>
                  <a:lnTo>
                    <a:pt x="379276" y="1716539"/>
                  </a:lnTo>
                  <a:lnTo>
                    <a:pt x="379280" y="1716602"/>
                  </a:lnTo>
                  <a:lnTo>
                    <a:pt x="380178" y="1718086"/>
                  </a:lnTo>
                  <a:lnTo>
                    <a:pt x="379531" y="1742763"/>
                  </a:lnTo>
                  <a:lnTo>
                    <a:pt x="398937" y="1745478"/>
                  </a:lnTo>
                  <a:lnTo>
                    <a:pt x="399354" y="1745177"/>
                  </a:lnTo>
                  <a:cubicBezTo>
                    <a:pt x="402580" y="1743033"/>
                    <a:pt x="405448" y="1740890"/>
                    <a:pt x="409033" y="1738747"/>
                  </a:cubicBezTo>
                  <a:cubicBezTo>
                    <a:pt x="418353" y="1733032"/>
                    <a:pt x="428031" y="1727317"/>
                    <a:pt x="437710" y="1721602"/>
                  </a:cubicBezTo>
                  <a:lnTo>
                    <a:pt x="448164" y="1715605"/>
                  </a:lnTo>
                  <a:lnTo>
                    <a:pt x="450257" y="1720531"/>
                  </a:lnTo>
                  <a:cubicBezTo>
                    <a:pt x="450974" y="1718388"/>
                    <a:pt x="451332" y="1716244"/>
                    <a:pt x="452049" y="1714101"/>
                  </a:cubicBezTo>
                  <a:cubicBezTo>
                    <a:pt x="454917" y="1710529"/>
                    <a:pt x="452049" y="1713387"/>
                    <a:pt x="449540" y="1714816"/>
                  </a:cubicBezTo>
                  <a:lnTo>
                    <a:pt x="448164" y="1715605"/>
                  </a:lnTo>
                  <a:lnTo>
                    <a:pt x="445853" y="1710167"/>
                  </a:lnTo>
                  <a:lnTo>
                    <a:pt x="444216" y="1709725"/>
                  </a:lnTo>
                  <a:lnTo>
                    <a:pt x="444706" y="1707467"/>
                  </a:lnTo>
                  <a:lnTo>
                    <a:pt x="442953" y="1703341"/>
                  </a:lnTo>
                  <a:lnTo>
                    <a:pt x="436418" y="1692906"/>
                  </a:lnTo>
                  <a:lnTo>
                    <a:pt x="440178" y="1690587"/>
                  </a:lnTo>
                  <a:lnTo>
                    <a:pt x="440542" y="1689061"/>
                  </a:lnTo>
                  <a:close/>
                  <a:moveTo>
                    <a:pt x="496039" y="1663825"/>
                  </a:moveTo>
                  <a:cubicBezTo>
                    <a:pt x="494594" y="1666707"/>
                    <a:pt x="493150" y="1669590"/>
                    <a:pt x="492067" y="1672113"/>
                  </a:cubicBezTo>
                  <a:cubicBezTo>
                    <a:pt x="492428" y="1671752"/>
                    <a:pt x="495317" y="1670671"/>
                    <a:pt x="491705" y="1672473"/>
                  </a:cubicBezTo>
                  <a:lnTo>
                    <a:pt x="487397" y="1675111"/>
                  </a:lnTo>
                  <a:lnTo>
                    <a:pt x="485295" y="1675311"/>
                  </a:lnTo>
                  <a:cubicBezTo>
                    <a:pt x="481142" y="1677067"/>
                    <a:pt x="477260" y="1679860"/>
                    <a:pt x="472204" y="1682923"/>
                  </a:cubicBezTo>
                  <a:lnTo>
                    <a:pt x="453527" y="1694884"/>
                  </a:lnTo>
                  <a:lnTo>
                    <a:pt x="454062" y="1695703"/>
                  </a:lnTo>
                  <a:lnTo>
                    <a:pt x="475815" y="1682203"/>
                  </a:lnTo>
                  <a:lnTo>
                    <a:pt x="487397" y="1675111"/>
                  </a:lnTo>
                  <a:lnTo>
                    <a:pt x="500012" y="1673915"/>
                  </a:lnTo>
                  <a:cubicBezTo>
                    <a:pt x="498567" y="1670671"/>
                    <a:pt x="497122" y="1667428"/>
                    <a:pt x="496039" y="1663825"/>
                  </a:cubicBezTo>
                  <a:close/>
                  <a:moveTo>
                    <a:pt x="307612" y="1595121"/>
                  </a:moveTo>
                  <a:lnTo>
                    <a:pt x="307628" y="1602500"/>
                  </a:lnTo>
                  <a:cubicBezTo>
                    <a:pt x="307628" y="1638566"/>
                    <a:pt x="307628" y="1674632"/>
                    <a:pt x="307628" y="1710698"/>
                  </a:cubicBezTo>
                  <a:cubicBezTo>
                    <a:pt x="307628" y="1733059"/>
                    <a:pt x="299366" y="1774535"/>
                    <a:pt x="335287" y="1775617"/>
                  </a:cubicBezTo>
                  <a:cubicBezTo>
                    <a:pt x="372646" y="1776338"/>
                    <a:pt x="364025" y="1733059"/>
                    <a:pt x="364025" y="1710698"/>
                  </a:cubicBezTo>
                  <a:cubicBezTo>
                    <a:pt x="364025" y="1674632"/>
                    <a:pt x="364025" y="1638566"/>
                    <a:pt x="364025" y="1602500"/>
                  </a:cubicBezTo>
                  <a:lnTo>
                    <a:pt x="364025" y="1596499"/>
                  </a:lnTo>
                  <a:lnTo>
                    <a:pt x="336113" y="1603064"/>
                  </a:lnTo>
                  <a:cubicBezTo>
                    <a:pt x="329381" y="1602996"/>
                    <a:pt x="322706" y="1602105"/>
                    <a:pt x="316739" y="1600262"/>
                  </a:cubicBezTo>
                  <a:close/>
                  <a:moveTo>
                    <a:pt x="307280" y="1438983"/>
                  </a:moveTo>
                  <a:lnTo>
                    <a:pt x="307585" y="1582345"/>
                  </a:lnTo>
                  <a:lnTo>
                    <a:pt x="311407" y="1582363"/>
                  </a:lnTo>
                  <a:cubicBezTo>
                    <a:pt x="316847" y="1587775"/>
                    <a:pt x="327183" y="1589759"/>
                    <a:pt x="337700" y="1589444"/>
                  </a:cubicBezTo>
                  <a:lnTo>
                    <a:pt x="364025" y="1582983"/>
                  </a:lnTo>
                  <a:lnTo>
                    <a:pt x="364025" y="1439159"/>
                  </a:lnTo>
                  <a:lnTo>
                    <a:pt x="360216" y="1440391"/>
                  </a:lnTo>
                  <a:cubicBezTo>
                    <a:pt x="351608" y="1441613"/>
                    <a:pt x="342822" y="1441794"/>
                    <a:pt x="335470" y="1441794"/>
                  </a:cubicBezTo>
                  <a:close/>
                  <a:moveTo>
                    <a:pt x="376354" y="1357152"/>
                  </a:moveTo>
                  <a:lnTo>
                    <a:pt x="368380" y="1360409"/>
                  </a:lnTo>
                  <a:cubicBezTo>
                    <a:pt x="357478" y="1362931"/>
                    <a:pt x="345146" y="1363111"/>
                    <a:pt x="339426" y="1363291"/>
                  </a:cubicBezTo>
                  <a:cubicBezTo>
                    <a:pt x="332099" y="1363471"/>
                    <a:pt x="319409" y="1363741"/>
                    <a:pt x="307881" y="1361625"/>
                  </a:cubicBezTo>
                  <a:lnTo>
                    <a:pt x="297454" y="1358101"/>
                  </a:lnTo>
                  <a:lnTo>
                    <a:pt x="297454" y="1405569"/>
                  </a:lnTo>
                  <a:cubicBezTo>
                    <a:pt x="297454" y="1409916"/>
                    <a:pt x="297454" y="1414626"/>
                    <a:pt x="297454" y="1418610"/>
                  </a:cubicBezTo>
                  <a:cubicBezTo>
                    <a:pt x="297454" y="1423682"/>
                    <a:pt x="297454" y="1419697"/>
                    <a:pt x="297095" y="1419335"/>
                  </a:cubicBezTo>
                  <a:cubicBezTo>
                    <a:pt x="307137" y="1430202"/>
                    <a:pt x="328655" y="1428753"/>
                    <a:pt x="341925" y="1427667"/>
                  </a:cubicBezTo>
                  <a:cubicBezTo>
                    <a:pt x="351250" y="1427304"/>
                    <a:pt x="360574" y="1426218"/>
                    <a:pt x="369540" y="1423682"/>
                  </a:cubicBezTo>
                  <a:cubicBezTo>
                    <a:pt x="370078" y="1423501"/>
                    <a:pt x="372320" y="1422324"/>
                    <a:pt x="374561" y="1421282"/>
                  </a:cubicBezTo>
                  <a:lnTo>
                    <a:pt x="376414" y="1420697"/>
                  </a:lnTo>
                  <a:lnTo>
                    <a:pt x="376892" y="1422912"/>
                  </a:lnTo>
                  <a:cubicBezTo>
                    <a:pt x="376892" y="1421327"/>
                    <a:pt x="377251" y="1418792"/>
                    <a:pt x="379582" y="1419697"/>
                  </a:cubicBezTo>
                  <a:lnTo>
                    <a:pt x="376414" y="1420697"/>
                  </a:lnTo>
                  <a:lnTo>
                    <a:pt x="376354" y="1420422"/>
                  </a:lnTo>
                  <a:cubicBezTo>
                    <a:pt x="375278" y="1415350"/>
                    <a:pt x="376354" y="1409192"/>
                    <a:pt x="376354" y="1404120"/>
                  </a:cubicBezTo>
                  <a:close/>
                  <a:moveTo>
                    <a:pt x="288177" y="1337357"/>
                  </a:moveTo>
                  <a:lnTo>
                    <a:pt x="285417" y="1342051"/>
                  </a:lnTo>
                  <a:lnTo>
                    <a:pt x="289461" y="1338077"/>
                  </a:lnTo>
                  <a:close/>
                  <a:moveTo>
                    <a:pt x="336656" y="1337267"/>
                  </a:moveTo>
                  <a:cubicBezTo>
                    <a:pt x="327184" y="1337087"/>
                    <a:pt x="317599" y="1337515"/>
                    <a:pt x="310160" y="1338820"/>
                  </a:cubicBezTo>
                  <a:lnTo>
                    <a:pt x="300147" y="1343833"/>
                  </a:lnTo>
                  <a:lnTo>
                    <a:pt x="296532" y="1342040"/>
                  </a:lnTo>
                  <a:lnTo>
                    <a:pt x="295781" y="1341619"/>
                  </a:lnTo>
                  <a:lnTo>
                    <a:pt x="297454" y="1343263"/>
                  </a:lnTo>
                  <a:lnTo>
                    <a:pt x="297454" y="1345180"/>
                  </a:lnTo>
                  <a:lnTo>
                    <a:pt x="300147" y="1343833"/>
                  </a:lnTo>
                  <a:lnTo>
                    <a:pt x="310160" y="1348799"/>
                  </a:lnTo>
                  <a:cubicBezTo>
                    <a:pt x="332478" y="1352598"/>
                    <a:pt x="374099" y="1348343"/>
                    <a:pt x="374099" y="1343480"/>
                  </a:cubicBezTo>
                  <a:cubicBezTo>
                    <a:pt x="374099" y="1340419"/>
                    <a:pt x="355601" y="1337627"/>
                    <a:pt x="336656" y="1337267"/>
                  </a:cubicBezTo>
                  <a:close/>
                  <a:moveTo>
                    <a:pt x="332667" y="1295547"/>
                  </a:moveTo>
                  <a:lnTo>
                    <a:pt x="332667" y="1321928"/>
                  </a:lnTo>
                  <a:lnTo>
                    <a:pt x="325965" y="1321928"/>
                  </a:lnTo>
                  <a:lnTo>
                    <a:pt x="327829" y="1323856"/>
                  </a:lnTo>
                  <a:lnTo>
                    <a:pt x="332667" y="1323913"/>
                  </a:lnTo>
                  <a:lnTo>
                    <a:pt x="332667" y="1321928"/>
                  </a:lnTo>
                  <a:lnTo>
                    <a:pt x="343603" y="1321928"/>
                  </a:lnTo>
                  <a:lnTo>
                    <a:pt x="343603" y="1324098"/>
                  </a:lnTo>
                  <a:lnTo>
                    <a:pt x="347910" y="1324407"/>
                  </a:lnTo>
                  <a:lnTo>
                    <a:pt x="350306" y="1321928"/>
                  </a:lnTo>
                  <a:lnTo>
                    <a:pt x="343603" y="1321928"/>
                  </a:lnTo>
                  <a:lnTo>
                    <a:pt x="343603" y="1296069"/>
                  </a:lnTo>
                  <a:lnTo>
                    <a:pt x="342861" y="1296110"/>
                  </a:lnTo>
                  <a:close/>
                  <a:moveTo>
                    <a:pt x="96566" y="1253398"/>
                  </a:moveTo>
                  <a:lnTo>
                    <a:pt x="80769" y="1490765"/>
                  </a:lnTo>
                  <a:cubicBezTo>
                    <a:pt x="73901" y="1587726"/>
                    <a:pt x="67395" y="1685047"/>
                    <a:pt x="60889" y="1782007"/>
                  </a:cubicBezTo>
                  <a:cubicBezTo>
                    <a:pt x="60528" y="1787053"/>
                    <a:pt x="59534" y="1793001"/>
                    <a:pt x="58856" y="1798993"/>
                  </a:cubicBezTo>
                  <a:lnTo>
                    <a:pt x="58731" y="1814921"/>
                  </a:lnTo>
                  <a:lnTo>
                    <a:pt x="58495" y="1814853"/>
                  </a:lnTo>
                  <a:cubicBezTo>
                    <a:pt x="56281" y="1814718"/>
                    <a:pt x="55468" y="1816069"/>
                    <a:pt x="58359" y="1821296"/>
                  </a:cubicBezTo>
                  <a:cubicBezTo>
                    <a:pt x="57637" y="1819854"/>
                    <a:pt x="59082" y="1817331"/>
                    <a:pt x="58721" y="1816249"/>
                  </a:cubicBezTo>
                  <a:lnTo>
                    <a:pt x="58731" y="1814921"/>
                  </a:lnTo>
                  <a:lnTo>
                    <a:pt x="67034" y="1817331"/>
                  </a:lnTo>
                  <a:lnTo>
                    <a:pt x="73606" y="1818374"/>
                  </a:lnTo>
                  <a:lnTo>
                    <a:pt x="72455" y="1826702"/>
                  </a:lnTo>
                  <a:cubicBezTo>
                    <a:pt x="75166" y="1820755"/>
                    <a:pt x="76702" y="1819223"/>
                    <a:pt x="76115" y="1818773"/>
                  </a:cubicBezTo>
                  <a:lnTo>
                    <a:pt x="73606" y="1818374"/>
                  </a:lnTo>
                  <a:lnTo>
                    <a:pt x="76883" y="1794668"/>
                  </a:lnTo>
                  <a:cubicBezTo>
                    <a:pt x="76793" y="1782458"/>
                    <a:pt x="75889" y="1770112"/>
                    <a:pt x="76431" y="1761822"/>
                  </a:cubicBezTo>
                  <a:lnTo>
                    <a:pt x="110400" y="1260104"/>
                  </a:lnTo>
                  <a:lnTo>
                    <a:pt x="106948" y="1259202"/>
                  </a:lnTo>
                  <a:close/>
                  <a:moveTo>
                    <a:pt x="587621" y="1253107"/>
                  </a:moveTo>
                  <a:lnTo>
                    <a:pt x="578054" y="1259202"/>
                  </a:lnTo>
                  <a:lnTo>
                    <a:pt x="573810" y="1260314"/>
                  </a:lnTo>
                  <a:lnTo>
                    <a:pt x="589697" y="1497974"/>
                  </a:lnTo>
                  <a:cubicBezTo>
                    <a:pt x="596203" y="1594574"/>
                    <a:pt x="602709" y="1691174"/>
                    <a:pt x="609215" y="1787774"/>
                  </a:cubicBezTo>
                  <a:lnTo>
                    <a:pt x="611151" y="1818345"/>
                  </a:lnTo>
                  <a:lnTo>
                    <a:pt x="607815" y="1818908"/>
                  </a:lnTo>
                  <a:cubicBezTo>
                    <a:pt x="607047" y="1819313"/>
                    <a:pt x="608492" y="1820755"/>
                    <a:pt x="611745" y="1826702"/>
                  </a:cubicBezTo>
                  <a:cubicBezTo>
                    <a:pt x="611384" y="1825621"/>
                    <a:pt x="611745" y="1823098"/>
                    <a:pt x="611384" y="1822017"/>
                  </a:cubicBezTo>
                  <a:lnTo>
                    <a:pt x="611151" y="1818345"/>
                  </a:lnTo>
                  <a:lnTo>
                    <a:pt x="617167" y="1817331"/>
                  </a:lnTo>
                  <a:cubicBezTo>
                    <a:pt x="622950" y="1815529"/>
                    <a:pt x="630901" y="1810843"/>
                    <a:pt x="625841" y="1821296"/>
                  </a:cubicBezTo>
                  <a:cubicBezTo>
                    <a:pt x="632347" y="1808320"/>
                    <a:pt x="622227" y="1769752"/>
                    <a:pt x="621504" y="1755694"/>
                  </a:cubicBezTo>
                  <a:close/>
                  <a:moveTo>
                    <a:pt x="343274" y="1250099"/>
                  </a:moveTo>
                  <a:lnTo>
                    <a:pt x="340266" y="1250133"/>
                  </a:lnTo>
                  <a:lnTo>
                    <a:pt x="341604" y="1250272"/>
                  </a:lnTo>
                  <a:close/>
                  <a:moveTo>
                    <a:pt x="582880" y="1210291"/>
                  </a:moveTo>
                  <a:lnTo>
                    <a:pt x="538698" y="1226672"/>
                  </a:lnTo>
                  <a:lnTo>
                    <a:pt x="544479" y="1225218"/>
                  </a:lnTo>
                  <a:cubicBezTo>
                    <a:pt x="554858" y="1222327"/>
                    <a:pt x="566104" y="1218719"/>
                    <a:pt x="576584" y="1214147"/>
                  </a:cubicBezTo>
                  <a:close/>
                  <a:moveTo>
                    <a:pt x="619200" y="1197560"/>
                  </a:moveTo>
                  <a:lnTo>
                    <a:pt x="603549" y="1213005"/>
                  </a:lnTo>
                  <a:cubicBezTo>
                    <a:pt x="595003" y="1218680"/>
                    <a:pt x="585490" y="1223201"/>
                    <a:pt x="576584" y="1226966"/>
                  </a:cubicBezTo>
                  <a:cubicBezTo>
                    <a:pt x="522967" y="1250272"/>
                    <a:pt x="462153" y="1257802"/>
                    <a:pt x="404217" y="1261746"/>
                  </a:cubicBezTo>
                  <a:cubicBezTo>
                    <a:pt x="306339" y="1268200"/>
                    <a:pt x="169237" y="1270710"/>
                    <a:pt x="82514" y="1214775"/>
                  </a:cubicBezTo>
                  <a:lnTo>
                    <a:pt x="67231" y="1202338"/>
                  </a:lnTo>
                  <a:lnTo>
                    <a:pt x="67239" y="1202585"/>
                  </a:lnTo>
                  <a:cubicBezTo>
                    <a:pt x="68770" y="1211902"/>
                    <a:pt x="72371" y="1220502"/>
                    <a:pt x="80655" y="1228385"/>
                  </a:cubicBezTo>
                  <a:cubicBezTo>
                    <a:pt x="89300" y="1236806"/>
                    <a:pt x="101005" y="1243077"/>
                    <a:pt x="113386" y="1248049"/>
                  </a:cubicBezTo>
                  <a:lnTo>
                    <a:pt x="116816" y="1249156"/>
                  </a:lnTo>
                  <a:lnTo>
                    <a:pt x="118177" y="1247915"/>
                  </a:lnTo>
                  <a:lnTo>
                    <a:pt x="120431" y="1250322"/>
                  </a:lnTo>
                  <a:lnTo>
                    <a:pt x="150169" y="1259919"/>
                  </a:lnTo>
                  <a:lnTo>
                    <a:pt x="325424" y="1280451"/>
                  </a:lnTo>
                  <a:lnTo>
                    <a:pt x="326141" y="1279699"/>
                  </a:lnTo>
                  <a:lnTo>
                    <a:pt x="327039" y="1280640"/>
                  </a:lnTo>
                  <a:lnTo>
                    <a:pt x="342861" y="1282494"/>
                  </a:lnTo>
                  <a:cubicBezTo>
                    <a:pt x="407332" y="1282852"/>
                    <a:pt x="473604" y="1277477"/>
                    <a:pt x="535554" y="1259919"/>
                  </a:cubicBezTo>
                  <a:lnTo>
                    <a:pt x="562629" y="1251322"/>
                  </a:lnTo>
                  <a:lnTo>
                    <a:pt x="565978" y="1247915"/>
                  </a:lnTo>
                  <a:lnTo>
                    <a:pt x="567894" y="1249651"/>
                  </a:lnTo>
                  <a:lnTo>
                    <a:pt x="572516" y="1248183"/>
                  </a:lnTo>
                  <a:cubicBezTo>
                    <a:pt x="584897" y="1243256"/>
                    <a:pt x="596603" y="1236985"/>
                    <a:pt x="605427" y="1228385"/>
                  </a:cubicBezTo>
                  <a:cubicBezTo>
                    <a:pt x="613891" y="1220144"/>
                    <a:pt x="617763" y="1210827"/>
                    <a:pt x="619249" y="1200749"/>
                  </a:cubicBezTo>
                  <a:close/>
                  <a:moveTo>
                    <a:pt x="70115" y="1181380"/>
                  </a:moveTo>
                  <a:lnTo>
                    <a:pt x="78000" y="1196942"/>
                  </a:lnTo>
                  <a:cubicBezTo>
                    <a:pt x="100147" y="1217195"/>
                    <a:pt x="146837" y="1227414"/>
                    <a:pt x="165999" y="1231986"/>
                  </a:cubicBezTo>
                  <a:lnTo>
                    <a:pt x="181381" y="1233588"/>
                  </a:lnTo>
                  <a:lnTo>
                    <a:pt x="143377" y="1223468"/>
                  </a:lnTo>
                  <a:cubicBezTo>
                    <a:pt x="124740" y="1216866"/>
                    <a:pt x="106930" y="1208671"/>
                    <a:pt x="90449" y="1198495"/>
                  </a:cubicBezTo>
                  <a:close/>
                  <a:moveTo>
                    <a:pt x="186711" y="1171357"/>
                  </a:moveTo>
                  <a:lnTo>
                    <a:pt x="185585" y="1173949"/>
                  </a:lnTo>
                  <a:cubicBezTo>
                    <a:pt x="185585" y="1178970"/>
                    <a:pt x="187661" y="1183369"/>
                    <a:pt x="191346" y="1187223"/>
                  </a:cubicBezTo>
                  <a:lnTo>
                    <a:pt x="205793" y="1196598"/>
                  </a:lnTo>
                  <a:lnTo>
                    <a:pt x="269576" y="1204556"/>
                  </a:lnTo>
                  <a:lnTo>
                    <a:pt x="241335" y="1194093"/>
                  </a:lnTo>
                  <a:cubicBezTo>
                    <a:pt x="233671" y="1189101"/>
                    <a:pt x="228775" y="1182550"/>
                    <a:pt x="228775" y="1173937"/>
                  </a:cubicBezTo>
                  <a:lnTo>
                    <a:pt x="229266" y="1172356"/>
                  </a:lnTo>
                  <a:close/>
                  <a:moveTo>
                    <a:pt x="397967" y="1167975"/>
                  </a:moveTo>
                  <a:lnTo>
                    <a:pt x="402466" y="1171868"/>
                  </a:lnTo>
                  <a:lnTo>
                    <a:pt x="401361" y="1173656"/>
                  </a:lnTo>
                  <a:close/>
                  <a:moveTo>
                    <a:pt x="397469" y="1167142"/>
                  </a:moveTo>
                  <a:lnTo>
                    <a:pt x="397967" y="1167975"/>
                  </a:lnTo>
                  <a:lnTo>
                    <a:pt x="397193" y="1167305"/>
                  </a:lnTo>
                  <a:close/>
                  <a:moveTo>
                    <a:pt x="130316" y="1152484"/>
                  </a:moveTo>
                  <a:lnTo>
                    <a:pt x="123832" y="1156049"/>
                  </a:lnTo>
                  <a:lnTo>
                    <a:pt x="116483" y="1169447"/>
                  </a:lnTo>
                  <a:lnTo>
                    <a:pt x="172030" y="1188256"/>
                  </a:lnTo>
                  <a:lnTo>
                    <a:pt x="167222" y="1173949"/>
                  </a:lnTo>
                  <a:lnTo>
                    <a:pt x="169801" y="1166296"/>
                  </a:lnTo>
                  <a:close/>
                  <a:moveTo>
                    <a:pt x="355466" y="1152134"/>
                  </a:moveTo>
                  <a:cubicBezTo>
                    <a:pt x="364718" y="1152356"/>
                    <a:pt x="375387" y="1153268"/>
                    <a:pt x="384284" y="1156135"/>
                  </a:cubicBezTo>
                  <a:lnTo>
                    <a:pt x="397193" y="1167305"/>
                  </a:lnTo>
                  <a:lnTo>
                    <a:pt x="389500" y="1171868"/>
                  </a:lnTo>
                  <a:lnTo>
                    <a:pt x="387605" y="1173667"/>
                  </a:lnTo>
                  <a:lnTo>
                    <a:pt x="384391" y="1170550"/>
                  </a:lnTo>
                  <a:cubicBezTo>
                    <a:pt x="365089" y="1161041"/>
                    <a:pt x="299463" y="1165415"/>
                    <a:pt x="299463" y="1173686"/>
                  </a:cubicBezTo>
                  <a:cubicBezTo>
                    <a:pt x="299463" y="1181957"/>
                    <a:pt x="365089" y="1186052"/>
                    <a:pt x="384391" y="1176718"/>
                  </a:cubicBezTo>
                  <a:lnTo>
                    <a:pt x="387605" y="1173667"/>
                  </a:lnTo>
                  <a:lnTo>
                    <a:pt x="389500" y="1175504"/>
                  </a:lnTo>
                  <a:cubicBezTo>
                    <a:pt x="390401" y="1179685"/>
                    <a:pt x="394182" y="1180866"/>
                    <a:pt x="397469" y="1179957"/>
                  </a:cubicBezTo>
                  <a:lnTo>
                    <a:pt x="401361" y="1173656"/>
                  </a:lnTo>
                  <a:lnTo>
                    <a:pt x="402466" y="1175504"/>
                  </a:lnTo>
                  <a:cubicBezTo>
                    <a:pt x="396703" y="1197680"/>
                    <a:pt x="352405" y="1195862"/>
                    <a:pt x="335838" y="1195135"/>
                  </a:cubicBezTo>
                  <a:cubicBezTo>
                    <a:pt x="323593" y="1194408"/>
                    <a:pt x="284337" y="1193318"/>
                    <a:pt x="284337" y="1173686"/>
                  </a:cubicBezTo>
                  <a:cubicBezTo>
                    <a:pt x="284337" y="1152600"/>
                    <a:pt x="326834" y="1152600"/>
                    <a:pt x="339800" y="1152236"/>
                  </a:cubicBezTo>
                  <a:cubicBezTo>
                    <a:pt x="343761" y="1152145"/>
                    <a:pt x="349299" y="1151986"/>
                    <a:pt x="355466" y="1152134"/>
                  </a:cubicBezTo>
                  <a:close/>
                  <a:moveTo>
                    <a:pt x="94899" y="1139556"/>
                  </a:moveTo>
                  <a:lnTo>
                    <a:pt x="77201" y="1150508"/>
                  </a:lnTo>
                  <a:lnTo>
                    <a:pt x="69522" y="1165999"/>
                  </a:lnTo>
                  <a:lnTo>
                    <a:pt x="73517" y="1170039"/>
                  </a:lnTo>
                  <a:lnTo>
                    <a:pt x="104935" y="1188761"/>
                  </a:lnTo>
                  <a:lnTo>
                    <a:pt x="100187" y="1174232"/>
                  </a:lnTo>
                  <a:lnTo>
                    <a:pt x="102304" y="1167810"/>
                  </a:lnTo>
                  <a:lnTo>
                    <a:pt x="79038" y="1159307"/>
                  </a:lnTo>
                  <a:cubicBezTo>
                    <a:pt x="77962" y="1158582"/>
                    <a:pt x="79038" y="1156769"/>
                    <a:pt x="80114" y="1157131"/>
                  </a:cubicBezTo>
                  <a:lnTo>
                    <a:pt x="103243" y="1164963"/>
                  </a:lnTo>
                  <a:lnTo>
                    <a:pt x="105943" y="1156772"/>
                  </a:lnTo>
                  <a:lnTo>
                    <a:pt x="115906" y="1147443"/>
                  </a:lnTo>
                  <a:lnTo>
                    <a:pt x="98216" y="1141255"/>
                  </a:lnTo>
                  <a:close/>
                  <a:moveTo>
                    <a:pt x="360612" y="1133419"/>
                  </a:moveTo>
                  <a:cubicBezTo>
                    <a:pt x="354233" y="1133391"/>
                    <a:pt x="348922" y="1133425"/>
                    <a:pt x="345096" y="1133425"/>
                  </a:cubicBezTo>
                  <a:cubicBezTo>
                    <a:pt x="325112" y="1133425"/>
                    <a:pt x="245379" y="1133627"/>
                    <a:pt x="206762" y="1150672"/>
                  </a:cubicBezTo>
                  <a:lnTo>
                    <a:pt x="200428" y="1154783"/>
                  </a:lnTo>
                  <a:lnTo>
                    <a:pt x="234707" y="1159967"/>
                  </a:lnTo>
                  <a:lnTo>
                    <a:pt x="242475" y="1152960"/>
                  </a:lnTo>
                  <a:cubicBezTo>
                    <a:pt x="267539" y="1137626"/>
                    <a:pt x="319688" y="1137490"/>
                    <a:pt x="335858" y="1136946"/>
                  </a:cubicBezTo>
                  <a:cubicBezTo>
                    <a:pt x="364965" y="1136583"/>
                    <a:pt x="447614" y="1132957"/>
                    <a:pt x="458035" y="1172124"/>
                  </a:cubicBezTo>
                  <a:lnTo>
                    <a:pt x="456933" y="1173907"/>
                  </a:lnTo>
                  <a:lnTo>
                    <a:pt x="453049" y="1167409"/>
                  </a:lnTo>
                  <a:cubicBezTo>
                    <a:pt x="449770" y="1166503"/>
                    <a:pt x="445997" y="1167772"/>
                    <a:pt x="445099" y="1172124"/>
                  </a:cubicBezTo>
                  <a:lnTo>
                    <a:pt x="443468" y="1173936"/>
                  </a:lnTo>
                  <a:lnTo>
                    <a:pt x="433589" y="1162940"/>
                  </a:lnTo>
                  <a:cubicBezTo>
                    <a:pt x="403128" y="1145098"/>
                    <a:pt x="322136" y="1144432"/>
                    <a:pt x="278341" y="1155453"/>
                  </a:cubicBezTo>
                  <a:lnTo>
                    <a:pt x="257327" y="1163388"/>
                  </a:lnTo>
                  <a:lnTo>
                    <a:pt x="273470" y="1165829"/>
                  </a:lnTo>
                  <a:cubicBezTo>
                    <a:pt x="277779" y="1166191"/>
                    <a:pt x="279216" y="1172695"/>
                    <a:pt x="274547" y="1173418"/>
                  </a:cubicBezTo>
                  <a:lnTo>
                    <a:pt x="250086" y="1172844"/>
                  </a:lnTo>
                  <a:lnTo>
                    <a:pt x="249257" y="1173937"/>
                  </a:lnTo>
                  <a:cubicBezTo>
                    <a:pt x="249257" y="1200910"/>
                    <a:pt x="390944" y="1209835"/>
                    <a:pt x="433589" y="1184920"/>
                  </a:cubicBezTo>
                  <a:lnTo>
                    <a:pt x="443468" y="1173936"/>
                  </a:lnTo>
                  <a:lnTo>
                    <a:pt x="445099" y="1175751"/>
                  </a:lnTo>
                  <a:cubicBezTo>
                    <a:pt x="445997" y="1179921"/>
                    <a:pt x="449770" y="1181100"/>
                    <a:pt x="453049" y="1180193"/>
                  </a:cubicBezTo>
                  <a:lnTo>
                    <a:pt x="456933" y="1173907"/>
                  </a:lnTo>
                  <a:lnTo>
                    <a:pt x="458035" y="1175751"/>
                  </a:lnTo>
                  <a:cubicBezTo>
                    <a:pt x="447255" y="1216731"/>
                    <a:pt x="357060" y="1212017"/>
                    <a:pt x="327594" y="1210566"/>
                  </a:cubicBezTo>
                  <a:lnTo>
                    <a:pt x="307943" y="1209599"/>
                  </a:lnTo>
                  <a:lnTo>
                    <a:pt x="307943" y="1211881"/>
                  </a:lnTo>
                  <a:lnTo>
                    <a:pt x="236935" y="1204708"/>
                  </a:lnTo>
                  <a:lnTo>
                    <a:pt x="255349" y="1209274"/>
                  </a:lnTo>
                  <a:cubicBezTo>
                    <a:pt x="291896" y="1214384"/>
                    <a:pt x="331773" y="1214474"/>
                    <a:pt x="345096" y="1214474"/>
                  </a:cubicBezTo>
                  <a:cubicBezTo>
                    <a:pt x="371561" y="1214474"/>
                    <a:pt x="471356" y="1216121"/>
                    <a:pt x="500957" y="1186742"/>
                  </a:cubicBezTo>
                  <a:lnTo>
                    <a:pt x="507948" y="1173948"/>
                  </a:lnTo>
                  <a:lnTo>
                    <a:pt x="508927" y="1175742"/>
                  </a:lnTo>
                  <a:cubicBezTo>
                    <a:pt x="509827" y="1180046"/>
                    <a:pt x="513518" y="1181301"/>
                    <a:pt x="516804" y="1180405"/>
                  </a:cubicBezTo>
                  <a:lnTo>
                    <a:pt x="521066" y="1173949"/>
                  </a:lnTo>
                  <a:lnTo>
                    <a:pt x="522250" y="1175742"/>
                  </a:lnTo>
                  <a:cubicBezTo>
                    <a:pt x="512168" y="1234198"/>
                    <a:pt x="366700" y="1228819"/>
                    <a:pt x="328533" y="1227743"/>
                  </a:cubicBezTo>
                  <a:cubicBezTo>
                    <a:pt x="305578" y="1226936"/>
                    <a:pt x="226521" y="1226331"/>
                    <a:pt x="188275" y="1204141"/>
                  </a:cubicBezTo>
                  <a:lnTo>
                    <a:pt x="178158" y="1195534"/>
                  </a:lnTo>
                  <a:lnTo>
                    <a:pt x="114863" y="1172400"/>
                  </a:lnTo>
                  <a:lnTo>
                    <a:pt x="113859" y="1174232"/>
                  </a:lnTo>
                  <a:cubicBezTo>
                    <a:pt x="113859" y="1203514"/>
                    <a:pt x="181139" y="1215805"/>
                    <a:pt x="200927" y="1219782"/>
                  </a:cubicBezTo>
                  <a:cubicBezTo>
                    <a:pt x="247699" y="1230266"/>
                    <a:pt x="296270" y="1233519"/>
                    <a:pt x="344122" y="1233519"/>
                  </a:cubicBezTo>
                  <a:cubicBezTo>
                    <a:pt x="391614" y="1233519"/>
                    <a:pt x="440186" y="1230266"/>
                    <a:pt x="486958" y="1219782"/>
                  </a:cubicBezTo>
                  <a:cubicBezTo>
                    <a:pt x="508905" y="1215082"/>
                    <a:pt x="570428" y="1204237"/>
                    <a:pt x="574026" y="1174232"/>
                  </a:cubicBezTo>
                  <a:cubicBezTo>
                    <a:pt x="575106" y="1182908"/>
                    <a:pt x="588777" y="1182908"/>
                    <a:pt x="587698" y="1174232"/>
                  </a:cubicBezTo>
                  <a:cubicBezTo>
                    <a:pt x="586889" y="1180920"/>
                    <a:pt x="584483" y="1186681"/>
                    <a:pt x="580980" y="1191691"/>
                  </a:cubicBezTo>
                  <a:lnTo>
                    <a:pt x="567795" y="1204537"/>
                  </a:lnTo>
                  <a:lnTo>
                    <a:pt x="575388" y="1202441"/>
                  </a:lnTo>
                  <a:lnTo>
                    <a:pt x="614412" y="1178381"/>
                  </a:lnTo>
                  <a:lnTo>
                    <a:pt x="617247" y="1173182"/>
                  </a:lnTo>
                  <a:lnTo>
                    <a:pt x="618846" y="1174556"/>
                  </a:lnTo>
                  <a:lnTo>
                    <a:pt x="618804" y="1171843"/>
                  </a:lnTo>
                  <a:lnTo>
                    <a:pt x="617247" y="1173182"/>
                  </a:lnTo>
                  <a:cubicBezTo>
                    <a:pt x="616347" y="1163500"/>
                    <a:pt x="611129" y="1155343"/>
                    <a:pt x="603348" y="1148446"/>
                  </a:cubicBezTo>
                  <a:lnTo>
                    <a:pt x="589220" y="1140162"/>
                  </a:lnTo>
                  <a:lnTo>
                    <a:pt x="585840" y="1141737"/>
                  </a:lnTo>
                  <a:lnTo>
                    <a:pt x="569980" y="1145917"/>
                  </a:lnTo>
                  <a:lnTo>
                    <a:pt x="580980" y="1156620"/>
                  </a:lnTo>
                  <a:cubicBezTo>
                    <a:pt x="584483" y="1161647"/>
                    <a:pt x="586889" y="1167454"/>
                    <a:pt x="587698" y="1174232"/>
                  </a:cubicBezTo>
                  <a:cubicBezTo>
                    <a:pt x="588777" y="1165556"/>
                    <a:pt x="575106" y="1165556"/>
                    <a:pt x="574026" y="1174232"/>
                  </a:cubicBezTo>
                  <a:cubicBezTo>
                    <a:pt x="573127" y="1166279"/>
                    <a:pt x="568292" y="1159658"/>
                    <a:pt x="561186" y="1154128"/>
                  </a:cubicBezTo>
                  <a:lnTo>
                    <a:pt x="553590" y="1150236"/>
                  </a:lnTo>
                  <a:lnTo>
                    <a:pt x="527292" y="1157166"/>
                  </a:lnTo>
                  <a:lnTo>
                    <a:pt x="515818" y="1159263"/>
                  </a:lnTo>
                  <a:lnTo>
                    <a:pt x="522250" y="1172156"/>
                  </a:lnTo>
                  <a:lnTo>
                    <a:pt x="521066" y="1173949"/>
                  </a:lnTo>
                  <a:lnTo>
                    <a:pt x="516804" y="1167494"/>
                  </a:lnTo>
                  <a:cubicBezTo>
                    <a:pt x="513518" y="1166598"/>
                    <a:pt x="509827" y="1167853"/>
                    <a:pt x="508927" y="1172156"/>
                  </a:cubicBezTo>
                  <a:lnTo>
                    <a:pt x="507948" y="1173948"/>
                  </a:lnTo>
                  <a:lnTo>
                    <a:pt x="501379" y="1161902"/>
                  </a:lnTo>
                  <a:lnTo>
                    <a:pt x="472602" y="1167162"/>
                  </a:lnTo>
                  <a:cubicBezTo>
                    <a:pt x="470797" y="1167522"/>
                    <a:pt x="470075" y="1164642"/>
                    <a:pt x="471880" y="1163922"/>
                  </a:cubicBezTo>
                  <a:lnTo>
                    <a:pt x="495189" y="1157383"/>
                  </a:lnTo>
                  <a:lnTo>
                    <a:pt x="484443" y="1150370"/>
                  </a:lnTo>
                  <a:cubicBezTo>
                    <a:pt x="451136" y="1135240"/>
                    <a:pt x="392512" y="1133559"/>
                    <a:pt x="360612" y="1133419"/>
                  </a:cubicBezTo>
                  <a:close/>
                  <a:moveTo>
                    <a:pt x="335847" y="1114944"/>
                  </a:moveTo>
                  <a:cubicBezTo>
                    <a:pt x="288715" y="1115306"/>
                    <a:pt x="241223" y="1119282"/>
                    <a:pt x="195170" y="1129766"/>
                  </a:cubicBezTo>
                  <a:cubicBezTo>
                    <a:pt x="185456" y="1132116"/>
                    <a:pt x="165128" y="1136183"/>
                    <a:pt x="147229" y="1143187"/>
                  </a:cubicBezTo>
                  <a:lnTo>
                    <a:pt x="143620" y="1145171"/>
                  </a:lnTo>
                  <a:lnTo>
                    <a:pt x="149212" y="1147037"/>
                  </a:lnTo>
                  <a:lnTo>
                    <a:pt x="178978" y="1151539"/>
                  </a:lnTo>
                  <a:lnTo>
                    <a:pt x="189315" y="1143052"/>
                  </a:lnTo>
                  <a:cubicBezTo>
                    <a:pt x="229874" y="1120492"/>
                    <a:pt x="314130" y="1120425"/>
                    <a:pt x="336814" y="1120156"/>
                  </a:cubicBezTo>
                  <a:cubicBezTo>
                    <a:pt x="364630" y="1119887"/>
                    <a:pt x="449561" y="1117399"/>
                    <a:pt x="494390" y="1140076"/>
                  </a:cubicBezTo>
                  <a:lnTo>
                    <a:pt x="511767" y="1152732"/>
                  </a:lnTo>
                  <a:lnTo>
                    <a:pt x="541942" y="1144267"/>
                  </a:lnTo>
                  <a:lnTo>
                    <a:pt x="534719" y="1140566"/>
                  </a:lnTo>
                  <a:cubicBezTo>
                    <a:pt x="514751" y="1133381"/>
                    <a:pt x="492355" y="1129585"/>
                    <a:pt x="480841" y="1127235"/>
                  </a:cubicBezTo>
                  <a:cubicBezTo>
                    <a:pt x="433349" y="1117475"/>
                    <a:pt x="384058" y="1114583"/>
                    <a:pt x="335847" y="1114944"/>
                  </a:cubicBezTo>
                  <a:close/>
                  <a:moveTo>
                    <a:pt x="243588" y="1107107"/>
                  </a:moveTo>
                  <a:lnTo>
                    <a:pt x="160241" y="1116170"/>
                  </a:lnTo>
                  <a:cubicBezTo>
                    <a:pt x="154034" y="1117784"/>
                    <a:pt x="145038" y="1119980"/>
                    <a:pt x="135035" y="1122910"/>
                  </a:cubicBezTo>
                  <a:lnTo>
                    <a:pt x="109573" y="1131991"/>
                  </a:lnTo>
                  <a:lnTo>
                    <a:pt x="117127" y="1135558"/>
                  </a:lnTo>
                  <a:lnTo>
                    <a:pt x="128183" y="1139705"/>
                  </a:lnTo>
                  <a:lnTo>
                    <a:pt x="154515" y="1127235"/>
                  </a:lnTo>
                  <a:close/>
                  <a:moveTo>
                    <a:pt x="440916" y="1106303"/>
                  </a:moveTo>
                  <a:lnTo>
                    <a:pt x="533370" y="1127235"/>
                  </a:lnTo>
                  <a:lnTo>
                    <a:pt x="558949" y="1139496"/>
                  </a:lnTo>
                  <a:lnTo>
                    <a:pt x="575824" y="1134762"/>
                  </a:lnTo>
                  <a:lnTo>
                    <a:pt x="578001" y="1133583"/>
                  </a:lnTo>
                  <a:lnTo>
                    <a:pt x="574065" y="1131275"/>
                  </a:lnTo>
                  <a:cubicBezTo>
                    <a:pt x="551755" y="1121997"/>
                    <a:pt x="526205" y="1116708"/>
                    <a:pt x="511452" y="1113302"/>
                  </a:cubicBezTo>
                  <a:close/>
                  <a:moveTo>
                    <a:pt x="341604" y="1096450"/>
                  </a:moveTo>
                  <a:lnTo>
                    <a:pt x="257246" y="1105622"/>
                  </a:lnTo>
                  <a:lnTo>
                    <a:pt x="344122" y="1101207"/>
                  </a:lnTo>
                  <a:lnTo>
                    <a:pt x="437446" y="1105959"/>
                  </a:lnTo>
                  <a:close/>
                  <a:moveTo>
                    <a:pt x="46266" y="1005816"/>
                  </a:moveTo>
                  <a:cubicBezTo>
                    <a:pt x="60619" y="1019560"/>
                    <a:pt x="76228" y="1028784"/>
                    <a:pt x="92868" y="1035928"/>
                  </a:cubicBezTo>
                  <a:lnTo>
                    <a:pt x="115678" y="1043547"/>
                  </a:lnTo>
                  <a:lnTo>
                    <a:pt x="144907" y="1034124"/>
                  </a:lnTo>
                  <a:cubicBezTo>
                    <a:pt x="165136" y="1030266"/>
                    <a:pt x="185770" y="1028024"/>
                    <a:pt x="205773" y="1024974"/>
                  </a:cubicBezTo>
                  <a:cubicBezTo>
                    <a:pt x="245419" y="1019233"/>
                    <a:pt x="284704" y="1014209"/>
                    <a:pt x="324350" y="1011698"/>
                  </a:cubicBezTo>
                  <a:cubicBezTo>
                    <a:pt x="363816" y="1009186"/>
                    <a:pt x="405264" y="1007751"/>
                    <a:pt x="446037" y="1010980"/>
                  </a:cubicBezTo>
                  <a:cubicBezTo>
                    <a:pt x="486809" y="1014209"/>
                    <a:pt x="526906" y="1022104"/>
                    <a:pt x="563668" y="1038250"/>
                  </a:cubicBezTo>
                  <a:cubicBezTo>
                    <a:pt x="566552" y="1039327"/>
                    <a:pt x="564389" y="1042915"/>
                    <a:pt x="561866" y="1042556"/>
                  </a:cubicBezTo>
                  <a:cubicBezTo>
                    <a:pt x="481854" y="1029280"/>
                    <a:pt x="406165" y="1018874"/>
                    <a:pt x="324350" y="1024256"/>
                  </a:cubicBezTo>
                  <a:cubicBezTo>
                    <a:pt x="286326" y="1026768"/>
                    <a:pt x="245419" y="1028921"/>
                    <a:pt x="204962" y="1033496"/>
                  </a:cubicBezTo>
                  <a:lnTo>
                    <a:pt x="130811" y="1048602"/>
                  </a:lnTo>
                  <a:lnTo>
                    <a:pt x="145659" y="1053561"/>
                  </a:lnTo>
                  <a:cubicBezTo>
                    <a:pt x="147453" y="1054285"/>
                    <a:pt x="147094" y="1057178"/>
                    <a:pt x="145300" y="1057178"/>
                  </a:cubicBezTo>
                  <a:lnTo>
                    <a:pt x="118178" y="1051176"/>
                  </a:lnTo>
                  <a:lnTo>
                    <a:pt x="88276" y="1057267"/>
                  </a:lnTo>
                  <a:cubicBezTo>
                    <a:pt x="85753" y="1057985"/>
                    <a:pt x="84312" y="1054038"/>
                    <a:pt x="86474" y="1052962"/>
                  </a:cubicBezTo>
                  <a:lnTo>
                    <a:pt x="102665" y="1047742"/>
                  </a:lnTo>
                  <a:lnTo>
                    <a:pt x="89324" y="1044790"/>
                  </a:lnTo>
                  <a:cubicBezTo>
                    <a:pt x="72101" y="1035566"/>
                    <a:pt x="56672" y="1022273"/>
                    <a:pt x="44113" y="1007986"/>
                  </a:cubicBezTo>
                  <a:cubicBezTo>
                    <a:pt x="43037" y="1006901"/>
                    <a:pt x="44831" y="1004369"/>
                    <a:pt x="46266" y="1005816"/>
                  </a:cubicBezTo>
                  <a:close/>
                  <a:moveTo>
                    <a:pt x="58184" y="954387"/>
                  </a:moveTo>
                  <a:cubicBezTo>
                    <a:pt x="59531" y="954478"/>
                    <a:pt x="60698" y="955387"/>
                    <a:pt x="60518" y="957205"/>
                  </a:cubicBezTo>
                  <a:cubicBezTo>
                    <a:pt x="58005" y="974659"/>
                    <a:pt x="81345" y="984476"/>
                    <a:pt x="93913" y="990294"/>
                  </a:cubicBezTo>
                  <a:cubicBezTo>
                    <a:pt x="107917" y="997203"/>
                    <a:pt x="123357" y="1003021"/>
                    <a:pt x="136284" y="1011748"/>
                  </a:cubicBezTo>
                  <a:cubicBezTo>
                    <a:pt x="139516" y="1013930"/>
                    <a:pt x="137361" y="1018293"/>
                    <a:pt x="133770" y="1017566"/>
                  </a:cubicBezTo>
                  <a:cubicBezTo>
                    <a:pt x="112585" y="1014293"/>
                    <a:pt x="88526" y="1001930"/>
                    <a:pt x="70572" y="989931"/>
                  </a:cubicBezTo>
                  <a:cubicBezTo>
                    <a:pt x="59082" y="981931"/>
                    <a:pt x="49387" y="971023"/>
                    <a:pt x="54773" y="956478"/>
                  </a:cubicBezTo>
                  <a:cubicBezTo>
                    <a:pt x="55312" y="955023"/>
                    <a:pt x="56838" y="954296"/>
                    <a:pt x="58184" y="954387"/>
                  </a:cubicBezTo>
                  <a:close/>
                  <a:moveTo>
                    <a:pt x="72895" y="904418"/>
                  </a:moveTo>
                  <a:cubicBezTo>
                    <a:pt x="74240" y="903279"/>
                    <a:pt x="76124" y="903005"/>
                    <a:pt x="77559" y="904829"/>
                  </a:cubicBezTo>
                  <a:cubicBezTo>
                    <a:pt x="84375" y="913581"/>
                    <a:pt x="92626" y="921969"/>
                    <a:pt x="102313" y="927440"/>
                  </a:cubicBezTo>
                  <a:cubicBezTo>
                    <a:pt x="111999" y="932910"/>
                    <a:pt x="122403" y="934004"/>
                    <a:pt x="131372" y="940204"/>
                  </a:cubicBezTo>
                  <a:cubicBezTo>
                    <a:pt x="133166" y="941663"/>
                    <a:pt x="132807" y="944216"/>
                    <a:pt x="130655" y="945310"/>
                  </a:cubicBezTo>
                  <a:cubicBezTo>
                    <a:pt x="107694" y="954792"/>
                    <a:pt x="80070" y="928534"/>
                    <a:pt x="71460" y="909205"/>
                  </a:cubicBezTo>
                  <a:cubicBezTo>
                    <a:pt x="70742" y="907564"/>
                    <a:pt x="71550" y="905558"/>
                    <a:pt x="72895" y="904418"/>
                  </a:cubicBezTo>
                  <a:close/>
                  <a:moveTo>
                    <a:pt x="85770" y="859938"/>
                  </a:moveTo>
                  <a:cubicBezTo>
                    <a:pt x="87552" y="858162"/>
                    <a:pt x="90403" y="857630"/>
                    <a:pt x="92541" y="860115"/>
                  </a:cubicBezTo>
                  <a:cubicBezTo>
                    <a:pt x="97886" y="867217"/>
                    <a:pt x="105370" y="868993"/>
                    <a:pt x="113211" y="872899"/>
                  </a:cubicBezTo>
                  <a:cubicBezTo>
                    <a:pt x="115705" y="873964"/>
                    <a:pt x="114636" y="877160"/>
                    <a:pt x="112498" y="878226"/>
                  </a:cubicBezTo>
                  <a:cubicBezTo>
                    <a:pt x="102519" y="881777"/>
                    <a:pt x="91472" y="874675"/>
                    <a:pt x="85413" y="867217"/>
                  </a:cubicBezTo>
                  <a:cubicBezTo>
                    <a:pt x="83275" y="864732"/>
                    <a:pt x="83988" y="861713"/>
                    <a:pt x="85770" y="859938"/>
                  </a:cubicBezTo>
                  <a:close/>
                  <a:moveTo>
                    <a:pt x="437456" y="521982"/>
                  </a:moveTo>
                  <a:cubicBezTo>
                    <a:pt x="445361" y="520182"/>
                    <a:pt x="448954" y="533146"/>
                    <a:pt x="441049" y="534586"/>
                  </a:cubicBezTo>
                  <a:cubicBezTo>
                    <a:pt x="420209" y="539268"/>
                    <a:pt x="399369" y="539268"/>
                    <a:pt x="378170" y="537828"/>
                  </a:cubicBezTo>
                  <a:cubicBezTo>
                    <a:pt x="375834" y="537648"/>
                    <a:pt x="372151" y="537017"/>
                    <a:pt x="368423" y="536567"/>
                  </a:cubicBezTo>
                  <a:lnTo>
                    <a:pt x="363513" y="536479"/>
                  </a:lnTo>
                  <a:lnTo>
                    <a:pt x="363797" y="531345"/>
                  </a:lnTo>
                  <a:cubicBezTo>
                    <a:pt x="364875" y="525944"/>
                    <a:pt x="357330" y="536387"/>
                    <a:pt x="358408" y="536387"/>
                  </a:cubicBezTo>
                  <a:lnTo>
                    <a:pt x="363513" y="536479"/>
                  </a:lnTo>
                  <a:lnTo>
                    <a:pt x="362450" y="555653"/>
                  </a:lnTo>
                  <a:cubicBezTo>
                    <a:pt x="362899" y="564206"/>
                    <a:pt x="363797" y="572759"/>
                    <a:pt x="363797" y="579961"/>
                  </a:cubicBezTo>
                  <a:lnTo>
                    <a:pt x="363271" y="729291"/>
                  </a:lnTo>
                  <a:lnTo>
                    <a:pt x="364788" y="727942"/>
                  </a:lnTo>
                  <a:cubicBezTo>
                    <a:pt x="389665" y="729674"/>
                    <a:pt x="417065" y="732791"/>
                    <a:pt x="441942" y="727942"/>
                  </a:cubicBezTo>
                  <a:cubicBezTo>
                    <a:pt x="450234" y="726557"/>
                    <a:pt x="453840" y="738680"/>
                    <a:pt x="445547" y="740411"/>
                  </a:cubicBezTo>
                  <a:cubicBezTo>
                    <a:pt x="419589" y="745261"/>
                    <a:pt x="390746" y="742490"/>
                    <a:pt x="364788" y="740758"/>
                  </a:cubicBezTo>
                  <a:lnTo>
                    <a:pt x="363236" y="739135"/>
                  </a:lnTo>
                  <a:lnTo>
                    <a:pt x="363079" y="783786"/>
                  </a:lnTo>
                  <a:lnTo>
                    <a:pt x="362827" y="855016"/>
                  </a:lnTo>
                  <a:lnTo>
                    <a:pt x="462629" y="855379"/>
                  </a:lnTo>
                  <a:cubicBezTo>
                    <a:pt x="470887" y="853557"/>
                    <a:pt x="474478" y="866673"/>
                    <a:pt x="466219" y="868495"/>
                  </a:cubicBezTo>
                  <a:lnTo>
                    <a:pt x="362779" y="868495"/>
                  </a:lnTo>
                  <a:lnTo>
                    <a:pt x="362719" y="885339"/>
                  </a:lnTo>
                  <a:cubicBezTo>
                    <a:pt x="362719" y="904785"/>
                    <a:pt x="367390" y="931434"/>
                    <a:pt x="362360" y="950520"/>
                  </a:cubicBezTo>
                  <a:lnTo>
                    <a:pt x="362360" y="954700"/>
                  </a:lnTo>
                  <a:lnTo>
                    <a:pt x="358093" y="953851"/>
                  </a:lnTo>
                  <a:cubicBezTo>
                    <a:pt x="358228" y="953220"/>
                    <a:pt x="360204" y="953941"/>
                    <a:pt x="362360" y="960603"/>
                  </a:cubicBezTo>
                  <a:lnTo>
                    <a:pt x="362360" y="954700"/>
                  </a:lnTo>
                  <a:lnTo>
                    <a:pt x="364875" y="955201"/>
                  </a:lnTo>
                  <a:cubicBezTo>
                    <a:pt x="370624" y="953401"/>
                    <a:pt x="381403" y="956281"/>
                    <a:pt x="387512" y="956642"/>
                  </a:cubicBezTo>
                  <a:cubicBezTo>
                    <a:pt x="428114" y="959523"/>
                    <a:pt x="471950" y="963484"/>
                    <a:pt x="511834" y="954841"/>
                  </a:cubicBezTo>
                  <a:cubicBezTo>
                    <a:pt x="520457" y="952680"/>
                    <a:pt x="523691" y="965644"/>
                    <a:pt x="515427" y="967445"/>
                  </a:cubicBezTo>
                  <a:cubicBezTo>
                    <a:pt x="464405" y="978609"/>
                    <a:pt x="407633" y="972487"/>
                    <a:pt x="355892" y="967445"/>
                  </a:cubicBezTo>
                  <a:cubicBezTo>
                    <a:pt x="352299" y="967445"/>
                    <a:pt x="349425" y="964924"/>
                    <a:pt x="349425" y="960963"/>
                  </a:cubicBezTo>
                  <a:cubicBezTo>
                    <a:pt x="349784" y="816917"/>
                    <a:pt x="350143" y="672871"/>
                    <a:pt x="350503" y="529185"/>
                  </a:cubicBezTo>
                  <a:cubicBezTo>
                    <a:pt x="350503" y="525944"/>
                    <a:pt x="353377" y="522343"/>
                    <a:pt x="356970" y="522703"/>
                  </a:cubicBezTo>
                  <a:cubicBezTo>
                    <a:pt x="383559" y="525944"/>
                    <a:pt x="411226" y="527744"/>
                    <a:pt x="437456" y="521982"/>
                  </a:cubicBezTo>
                  <a:close/>
                  <a:moveTo>
                    <a:pt x="221671" y="340035"/>
                  </a:moveTo>
                  <a:cubicBezTo>
                    <a:pt x="222658" y="339140"/>
                    <a:pt x="224272" y="338872"/>
                    <a:pt x="225707" y="340125"/>
                  </a:cubicBezTo>
                  <a:cubicBezTo>
                    <a:pt x="235033" y="347642"/>
                    <a:pt x="245436" y="352654"/>
                    <a:pt x="257273" y="355517"/>
                  </a:cubicBezTo>
                  <a:cubicBezTo>
                    <a:pt x="268035" y="358023"/>
                    <a:pt x="278796" y="356233"/>
                    <a:pt x="289557" y="357665"/>
                  </a:cubicBezTo>
                  <a:cubicBezTo>
                    <a:pt x="291709" y="358023"/>
                    <a:pt x="293503" y="361245"/>
                    <a:pt x="290992" y="362677"/>
                  </a:cubicBezTo>
                  <a:cubicBezTo>
                    <a:pt x="268752" y="373774"/>
                    <a:pt x="237903" y="359097"/>
                    <a:pt x="221402" y="343704"/>
                  </a:cubicBezTo>
                  <a:cubicBezTo>
                    <a:pt x="220326" y="342452"/>
                    <a:pt x="220685" y="340930"/>
                    <a:pt x="221671" y="340035"/>
                  </a:cubicBezTo>
                  <a:close/>
                  <a:moveTo>
                    <a:pt x="211906" y="104619"/>
                  </a:moveTo>
                  <a:cubicBezTo>
                    <a:pt x="223537" y="104980"/>
                    <a:pt x="234079" y="110406"/>
                    <a:pt x="245347" y="112938"/>
                  </a:cubicBezTo>
                  <a:cubicBezTo>
                    <a:pt x="258069" y="115470"/>
                    <a:pt x="271155" y="114023"/>
                    <a:pt x="283877" y="116917"/>
                  </a:cubicBezTo>
                  <a:cubicBezTo>
                    <a:pt x="286421" y="117640"/>
                    <a:pt x="287148" y="121619"/>
                    <a:pt x="284604" y="122704"/>
                  </a:cubicBezTo>
                  <a:cubicBezTo>
                    <a:pt x="264248" y="132470"/>
                    <a:pt x="223537" y="125959"/>
                    <a:pt x="210452" y="106789"/>
                  </a:cubicBezTo>
                  <a:cubicBezTo>
                    <a:pt x="209725" y="105704"/>
                    <a:pt x="210815" y="104257"/>
                    <a:pt x="211906" y="104619"/>
                  </a:cubicBezTo>
                  <a:close/>
                  <a:moveTo>
                    <a:pt x="209200" y="83244"/>
                  </a:moveTo>
                  <a:lnTo>
                    <a:pt x="209271" y="86296"/>
                  </a:lnTo>
                  <a:lnTo>
                    <a:pt x="212481" y="84538"/>
                  </a:lnTo>
                  <a:close/>
                  <a:moveTo>
                    <a:pt x="467460" y="37095"/>
                  </a:moveTo>
                  <a:cubicBezTo>
                    <a:pt x="470019" y="38610"/>
                    <a:pt x="471814" y="41550"/>
                    <a:pt x="470737" y="44579"/>
                  </a:cubicBezTo>
                  <a:cubicBezTo>
                    <a:pt x="457093" y="84850"/>
                    <a:pt x="375947" y="73446"/>
                    <a:pt x="344709" y="72734"/>
                  </a:cubicBezTo>
                  <a:cubicBezTo>
                    <a:pt x="318858" y="72377"/>
                    <a:pt x="228018" y="83425"/>
                    <a:pt x="221914" y="44223"/>
                  </a:cubicBezTo>
                  <a:cubicBezTo>
                    <a:pt x="220837" y="37808"/>
                    <a:pt x="229454" y="35314"/>
                    <a:pt x="231608" y="41372"/>
                  </a:cubicBezTo>
                  <a:cubicBezTo>
                    <a:pt x="240226" y="65250"/>
                    <a:pt x="322807" y="59191"/>
                    <a:pt x="344709" y="59191"/>
                  </a:cubicBezTo>
                  <a:cubicBezTo>
                    <a:pt x="375229" y="59191"/>
                    <a:pt x="438063" y="64893"/>
                    <a:pt x="459606" y="38165"/>
                  </a:cubicBezTo>
                  <a:cubicBezTo>
                    <a:pt x="461581" y="35492"/>
                    <a:pt x="464902" y="35581"/>
                    <a:pt x="467460" y="37095"/>
                  </a:cubicBezTo>
                  <a:close/>
                  <a:moveTo>
                    <a:pt x="369619" y="12957"/>
                  </a:moveTo>
                  <a:cubicBezTo>
                    <a:pt x="339993" y="12329"/>
                    <a:pt x="310276" y="14033"/>
                    <a:pt x="282180" y="16543"/>
                  </a:cubicBezTo>
                  <a:cubicBezTo>
                    <a:pt x="262009" y="18695"/>
                    <a:pt x="241117" y="23357"/>
                    <a:pt x="222747" y="30530"/>
                  </a:cubicBezTo>
                  <a:cubicBezTo>
                    <a:pt x="204377" y="37344"/>
                    <a:pt x="188888" y="48820"/>
                    <a:pt x="208699" y="67111"/>
                  </a:cubicBezTo>
                  <a:cubicBezTo>
                    <a:pt x="216984" y="74284"/>
                    <a:pt x="237515" y="77511"/>
                    <a:pt x="247961" y="80381"/>
                  </a:cubicBezTo>
                  <a:cubicBezTo>
                    <a:pt x="304153" y="93650"/>
                    <a:pt x="363586" y="90064"/>
                    <a:pt x="420498" y="86836"/>
                  </a:cubicBezTo>
                  <a:cubicBezTo>
                    <a:pt x="412213" y="87553"/>
                    <a:pt x="411853" y="100823"/>
                    <a:pt x="420498" y="99747"/>
                  </a:cubicBezTo>
                  <a:cubicBezTo>
                    <a:pt x="371871" y="102975"/>
                    <a:pt x="322163" y="105485"/>
                    <a:pt x="273896" y="98671"/>
                  </a:cubicBezTo>
                  <a:cubicBezTo>
                    <a:pt x="267592" y="97864"/>
                    <a:pt x="259826" y="96856"/>
                    <a:pt x="251479" y="95432"/>
                  </a:cubicBezTo>
                  <a:lnTo>
                    <a:pt x="225808" y="89755"/>
                  </a:lnTo>
                  <a:lnTo>
                    <a:pt x="236881" y="94612"/>
                  </a:lnTo>
                  <a:cubicBezTo>
                    <a:pt x="237945" y="95690"/>
                    <a:pt x="237590" y="98566"/>
                    <a:pt x="235817" y="98925"/>
                  </a:cubicBezTo>
                  <a:cubicBezTo>
                    <a:pt x="227305" y="100722"/>
                    <a:pt x="218439" y="96050"/>
                    <a:pt x="210636" y="93174"/>
                  </a:cubicBezTo>
                  <a:lnTo>
                    <a:pt x="209371" y="90667"/>
                  </a:lnTo>
                  <a:lnTo>
                    <a:pt x="210255" y="129054"/>
                  </a:lnTo>
                  <a:lnTo>
                    <a:pt x="242842" y="142004"/>
                  </a:lnTo>
                  <a:cubicBezTo>
                    <a:pt x="253195" y="144826"/>
                    <a:pt x="263905" y="145179"/>
                    <a:pt x="274258" y="148707"/>
                  </a:cubicBezTo>
                  <a:cubicBezTo>
                    <a:pt x="276043" y="149765"/>
                    <a:pt x="276043" y="152235"/>
                    <a:pt x="274258" y="152940"/>
                  </a:cubicBezTo>
                  <a:cubicBezTo>
                    <a:pt x="263191" y="156997"/>
                    <a:pt x="250607" y="155762"/>
                    <a:pt x="238558" y="151970"/>
                  </a:cubicBezTo>
                  <a:lnTo>
                    <a:pt x="210457" y="137857"/>
                  </a:lnTo>
                  <a:lnTo>
                    <a:pt x="212211" y="214054"/>
                  </a:lnTo>
                  <a:lnTo>
                    <a:pt x="214479" y="272259"/>
                  </a:lnTo>
                  <a:lnTo>
                    <a:pt x="250072" y="284066"/>
                  </a:lnTo>
                  <a:cubicBezTo>
                    <a:pt x="261340" y="286904"/>
                    <a:pt x="274426" y="286194"/>
                    <a:pt x="284604" y="291869"/>
                  </a:cubicBezTo>
                  <a:cubicBezTo>
                    <a:pt x="286785" y="293287"/>
                    <a:pt x="287148" y="297189"/>
                    <a:pt x="284604" y="298253"/>
                  </a:cubicBezTo>
                  <a:cubicBezTo>
                    <a:pt x="272972" y="303927"/>
                    <a:pt x="258796" y="299671"/>
                    <a:pt x="246801" y="296479"/>
                  </a:cubicBezTo>
                  <a:lnTo>
                    <a:pt x="214678" y="277930"/>
                  </a:lnTo>
                  <a:lnTo>
                    <a:pt x="213900" y="301292"/>
                  </a:lnTo>
                  <a:lnTo>
                    <a:pt x="248458" y="315540"/>
                  </a:lnTo>
                  <a:cubicBezTo>
                    <a:pt x="259876" y="317724"/>
                    <a:pt x="271295" y="315904"/>
                    <a:pt x="282713" y="318817"/>
                  </a:cubicBezTo>
                  <a:cubicBezTo>
                    <a:pt x="285211" y="319181"/>
                    <a:pt x="285568" y="322822"/>
                    <a:pt x="283070" y="324278"/>
                  </a:cubicBezTo>
                  <a:cubicBezTo>
                    <a:pt x="266745" y="335202"/>
                    <a:pt x="242392" y="329535"/>
                    <a:pt x="224762" y="318185"/>
                  </a:cubicBezTo>
                  <a:lnTo>
                    <a:pt x="213658" y="308578"/>
                  </a:lnTo>
                  <a:lnTo>
                    <a:pt x="212572" y="341207"/>
                  </a:lnTo>
                  <a:cubicBezTo>
                    <a:pt x="201764" y="421893"/>
                    <a:pt x="170783" y="504019"/>
                    <a:pt x="149889" y="582544"/>
                  </a:cubicBezTo>
                  <a:lnTo>
                    <a:pt x="72355" y="869264"/>
                  </a:lnTo>
                  <a:lnTo>
                    <a:pt x="102886" y="885307"/>
                  </a:lnTo>
                  <a:cubicBezTo>
                    <a:pt x="114316" y="888586"/>
                    <a:pt x="126460" y="890772"/>
                    <a:pt x="138604" y="892958"/>
                  </a:cubicBezTo>
                  <a:cubicBezTo>
                    <a:pt x="141105" y="893322"/>
                    <a:pt x="140747" y="897330"/>
                    <a:pt x="138604" y="898059"/>
                  </a:cubicBezTo>
                  <a:cubicBezTo>
                    <a:pt x="125388" y="902613"/>
                    <a:pt x="110565" y="902249"/>
                    <a:pt x="96679" y="898195"/>
                  </a:cubicBezTo>
                  <a:lnTo>
                    <a:pt x="69057" y="881457"/>
                  </a:lnTo>
                  <a:lnTo>
                    <a:pt x="62710" y="904928"/>
                  </a:lnTo>
                  <a:cubicBezTo>
                    <a:pt x="52623" y="940588"/>
                    <a:pt x="42897" y="976609"/>
                    <a:pt x="33170" y="1012269"/>
                  </a:cubicBezTo>
                  <a:cubicBezTo>
                    <a:pt x="27766" y="1032080"/>
                    <a:pt x="14077" y="1059816"/>
                    <a:pt x="13357" y="1078187"/>
                  </a:cubicBezTo>
                  <a:lnTo>
                    <a:pt x="17100" y="1096462"/>
                  </a:lnTo>
                  <a:lnTo>
                    <a:pt x="30392" y="1115395"/>
                  </a:lnTo>
                  <a:cubicBezTo>
                    <a:pt x="40055" y="1124805"/>
                    <a:pt x="52581" y="1131681"/>
                    <a:pt x="62243" y="1141453"/>
                  </a:cubicBezTo>
                  <a:cubicBezTo>
                    <a:pt x="63317" y="1143263"/>
                    <a:pt x="62601" y="1146882"/>
                    <a:pt x="60096" y="1146520"/>
                  </a:cubicBezTo>
                  <a:lnTo>
                    <a:pt x="33337" y="1129247"/>
                  </a:lnTo>
                  <a:lnTo>
                    <a:pt x="33575" y="1129651"/>
                  </a:lnTo>
                  <a:lnTo>
                    <a:pt x="60981" y="1157363"/>
                  </a:lnTo>
                  <a:lnTo>
                    <a:pt x="75329" y="1138485"/>
                  </a:lnTo>
                  <a:lnTo>
                    <a:pt x="83288" y="1133609"/>
                  </a:lnTo>
                  <a:lnTo>
                    <a:pt x="71646" y="1127647"/>
                  </a:lnTo>
                  <a:cubicBezTo>
                    <a:pt x="41429" y="1110877"/>
                    <a:pt x="6819" y="1085060"/>
                    <a:pt x="26750" y="1054162"/>
                  </a:cubicBezTo>
                  <a:cubicBezTo>
                    <a:pt x="27469" y="1053078"/>
                    <a:pt x="28995" y="1052897"/>
                    <a:pt x="30207" y="1053349"/>
                  </a:cubicBezTo>
                  <a:cubicBezTo>
                    <a:pt x="31419" y="1053801"/>
                    <a:pt x="32317" y="1054885"/>
                    <a:pt x="31778" y="1056330"/>
                  </a:cubicBezTo>
                  <a:cubicBezTo>
                    <a:pt x="22800" y="1078374"/>
                    <a:pt x="45515" y="1098973"/>
                    <a:pt x="73796" y="1115100"/>
                  </a:cubicBezTo>
                  <a:lnTo>
                    <a:pt x="96221" y="1125687"/>
                  </a:lnTo>
                  <a:lnTo>
                    <a:pt x="105904" y="1119756"/>
                  </a:lnTo>
                  <a:lnTo>
                    <a:pt x="146367" y="1107145"/>
                  </a:lnTo>
                  <a:lnTo>
                    <a:pt x="81924" y="1086303"/>
                  </a:lnTo>
                  <a:cubicBezTo>
                    <a:pt x="62465" y="1073678"/>
                    <a:pt x="45618" y="1056512"/>
                    <a:pt x="33006" y="1038165"/>
                  </a:cubicBezTo>
                  <a:cubicBezTo>
                    <a:pt x="31925" y="1036712"/>
                    <a:pt x="34447" y="1034532"/>
                    <a:pt x="35528" y="1035985"/>
                  </a:cubicBezTo>
                  <a:cubicBezTo>
                    <a:pt x="65438" y="1073406"/>
                    <a:pt x="102914" y="1089028"/>
                    <a:pt x="146877" y="1103197"/>
                  </a:cubicBezTo>
                  <a:lnTo>
                    <a:pt x="146526" y="1107095"/>
                  </a:lnTo>
                  <a:lnTo>
                    <a:pt x="188933" y="1093878"/>
                  </a:lnTo>
                  <a:cubicBezTo>
                    <a:pt x="275887" y="1075743"/>
                    <a:pt x="372101" y="1079238"/>
                    <a:pt x="454956" y="1089995"/>
                  </a:cubicBezTo>
                  <a:cubicBezTo>
                    <a:pt x="477986" y="1092864"/>
                    <a:pt x="520448" y="1097436"/>
                    <a:pt x="557917" y="1109403"/>
                  </a:cubicBezTo>
                  <a:lnTo>
                    <a:pt x="591897" y="1126053"/>
                  </a:lnTo>
                  <a:lnTo>
                    <a:pt x="626894" y="1107088"/>
                  </a:lnTo>
                  <a:cubicBezTo>
                    <a:pt x="642413" y="1096423"/>
                    <a:pt x="657211" y="1084724"/>
                    <a:pt x="673633" y="1073204"/>
                  </a:cubicBezTo>
                  <a:cubicBezTo>
                    <a:pt x="676881" y="1071044"/>
                    <a:pt x="680851" y="1075364"/>
                    <a:pt x="679047" y="1078244"/>
                  </a:cubicBezTo>
                  <a:cubicBezTo>
                    <a:pt x="669121" y="1093813"/>
                    <a:pt x="655407" y="1106436"/>
                    <a:pt x="639380" y="1116791"/>
                  </a:cubicBezTo>
                  <a:lnTo>
                    <a:pt x="605352" y="1132646"/>
                  </a:lnTo>
                  <a:lnTo>
                    <a:pt x="607323" y="1133611"/>
                  </a:lnTo>
                  <a:cubicBezTo>
                    <a:pt x="613915" y="1138807"/>
                    <a:pt x="619432" y="1144644"/>
                    <a:pt x="623493" y="1151209"/>
                  </a:cubicBezTo>
                  <a:lnTo>
                    <a:pt x="628059" y="1164716"/>
                  </a:lnTo>
                  <a:lnTo>
                    <a:pt x="631583" y="1167795"/>
                  </a:lnTo>
                  <a:lnTo>
                    <a:pt x="632616" y="1167158"/>
                  </a:lnTo>
                  <a:cubicBezTo>
                    <a:pt x="656392" y="1146626"/>
                    <a:pt x="690255" y="1112406"/>
                    <a:pt x="689174" y="1078187"/>
                  </a:cubicBezTo>
                  <a:cubicBezTo>
                    <a:pt x="688454" y="1062698"/>
                    <a:pt x="680889" y="1051532"/>
                    <a:pt x="676206" y="1038204"/>
                  </a:cubicBezTo>
                  <a:cubicBezTo>
                    <a:pt x="653150" y="972286"/>
                    <a:pt x="639101" y="902046"/>
                    <a:pt x="621088" y="835048"/>
                  </a:cubicBezTo>
                  <a:cubicBezTo>
                    <a:pt x="591188" y="726266"/>
                    <a:pt x="561648" y="617484"/>
                    <a:pt x="532829" y="508702"/>
                  </a:cubicBezTo>
                  <a:cubicBezTo>
                    <a:pt x="517698" y="451790"/>
                    <a:pt x="493922" y="391275"/>
                    <a:pt x="489239" y="332562"/>
                  </a:cubicBezTo>
                  <a:cubicBezTo>
                    <a:pt x="485817" y="289877"/>
                    <a:pt x="486267" y="246383"/>
                    <a:pt x="487888" y="202888"/>
                  </a:cubicBezTo>
                  <a:lnTo>
                    <a:pt x="493144" y="82771"/>
                  </a:lnTo>
                  <a:lnTo>
                    <a:pt x="490467" y="84460"/>
                  </a:lnTo>
                  <a:cubicBezTo>
                    <a:pt x="465073" y="94188"/>
                    <a:pt x="432925" y="98671"/>
                    <a:pt x="420498" y="99747"/>
                  </a:cubicBezTo>
                  <a:cubicBezTo>
                    <a:pt x="429143" y="99388"/>
                    <a:pt x="429143" y="86119"/>
                    <a:pt x="420498" y="86836"/>
                  </a:cubicBezTo>
                  <a:cubicBezTo>
                    <a:pt x="441030" y="85043"/>
                    <a:pt x="462642" y="80022"/>
                    <a:pt x="482093" y="72849"/>
                  </a:cubicBezTo>
                  <a:cubicBezTo>
                    <a:pt x="500463" y="66035"/>
                    <a:pt x="515591" y="54559"/>
                    <a:pt x="495780" y="36268"/>
                  </a:cubicBezTo>
                  <a:cubicBezTo>
                    <a:pt x="487496" y="29095"/>
                    <a:pt x="467324" y="25868"/>
                    <a:pt x="456518" y="23357"/>
                  </a:cubicBezTo>
                  <a:cubicBezTo>
                    <a:pt x="428782" y="16543"/>
                    <a:pt x="399246" y="13584"/>
                    <a:pt x="369619" y="12957"/>
                  </a:cubicBezTo>
                  <a:close/>
                  <a:moveTo>
                    <a:pt x="356562" y="1"/>
                  </a:moveTo>
                  <a:cubicBezTo>
                    <a:pt x="381776" y="-44"/>
                    <a:pt x="406990" y="1301"/>
                    <a:pt x="430944" y="4708"/>
                  </a:cubicBezTo>
                  <a:cubicBezTo>
                    <a:pt x="455438" y="7936"/>
                    <a:pt x="504785" y="14750"/>
                    <a:pt x="519914" y="37703"/>
                  </a:cubicBezTo>
                  <a:cubicBezTo>
                    <a:pt x="527208" y="48731"/>
                    <a:pt x="526195" y="57988"/>
                    <a:pt x="520184" y="65704"/>
                  </a:cubicBezTo>
                  <a:lnTo>
                    <a:pt x="506506" y="74337"/>
                  </a:lnTo>
                  <a:lnTo>
                    <a:pt x="503289" y="223059"/>
                  </a:lnTo>
                  <a:cubicBezTo>
                    <a:pt x="502568" y="263042"/>
                    <a:pt x="497165" y="306627"/>
                    <a:pt x="504369" y="346249"/>
                  </a:cubicBezTo>
                  <a:cubicBezTo>
                    <a:pt x="522382" y="445306"/>
                    <a:pt x="555884" y="544002"/>
                    <a:pt x="581822" y="640537"/>
                  </a:cubicBezTo>
                  <a:cubicBezTo>
                    <a:pt x="611002" y="748239"/>
                    <a:pt x="640181" y="855940"/>
                    <a:pt x="669361" y="963281"/>
                  </a:cubicBezTo>
                  <a:cubicBezTo>
                    <a:pt x="676206" y="987055"/>
                    <a:pt x="681249" y="1011909"/>
                    <a:pt x="689174" y="1034962"/>
                  </a:cubicBezTo>
                  <a:cubicBezTo>
                    <a:pt x="703944" y="1078187"/>
                    <a:pt x="704665" y="1103761"/>
                    <a:pt x="675125" y="1141583"/>
                  </a:cubicBezTo>
                  <a:lnTo>
                    <a:pt x="632312" y="1177771"/>
                  </a:lnTo>
                  <a:lnTo>
                    <a:pt x="631996" y="1200547"/>
                  </a:lnTo>
                  <a:cubicBezTo>
                    <a:pt x="629944" y="1214455"/>
                    <a:pt x="624968" y="1225491"/>
                    <a:pt x="616250" y="1234864"/>
                  </a:cubicBezTo>
                  <a:lnTo>
                    <a:pt x="599765" y="1245368"/>
                  </a:lnTo>
                  <a:lnTo>
                    <a:pt x="600902" y="1246382"/>
                  </a:lnTo>
                  <a:cubicBezTo>
                    <a:pt x="613552" y="1437780"/>
                    <a:pt x="626564" y="1629538"/>
                    <a:pt x="639576" y="1821296"/>
                  </a:cubicBezTo>
                  <a:cubicBezTo>
                    <a:pt x="639576" y="1824179"/>
                    <a:pt x="637046" y="1827423"/>
                    <a:pt x="634516" y="1827784"/>
                  </a:cubicBezTo>
                  <a:cubicBezTo>
                    <a:pt x="625480" y="1829586"/>
                    <a:pt x="616082" y="1831749"/>
                    <a:pt x="606685" y="1833190"/>
                  </a:cubicBezTo>
                  <a:cubicBezTo>
                    <a:pt x="602348" y="1834272"/>
                    <a:pt x="598733" y="1831388"/>
                    <a:pt x="598010" y="1826702"/>
                  </a:cubicBezTo>
                  <a:lnTo>
                    <a:pt x="559963" y="1263942"/>
                  </a:lnTo>
                  <a:lnTo>
                    <a:pt x="462484" y="1289481"/>
                  </a:lnTo>
                  <a:lnTo>
                    <a:pt x="357009" y="1295326"/>
                  </a:lnTo>
                  <a:lnTo>
                    <a:pt x="357009" y="1325274"/>
                  </a:lnTo>
                  <a:lnTo>
                    <a:pt x="369988" y="1327407"/>
                  </a:lnTo>
                  <a:cubicBezTo>
                    <a:pt x="375037" y="1328690"/>
                    <a:pt x="379729" y="1330502"/>
                    <a:pt x="383158" y="1333097"/>
                  </a:cubicBezTo>
                  <a:lnTo>
                    <a:pt x="387204" y="1340605"/>
                  </a:lnTo>
                  <a:lnTo>
                    <a:pt x="389982" y="1343263"/>
                  </a:lnTo>
                  <a:cubicBezTo>
                    <a:pt x="389982" y="1368620"/>
                    <a:pt x="390341" y="1393977"/>
                    <a:pt x="389982" y="1419335"/>
                  </a:cubicBezTo>
                  <a:cubicBezTo>
                    <a:pt x="389624" y="1426218"/>
                    <a:pt x="389624" y="1429116"/>
                    <a:pt x="383886" y="1432738"/>
                  </a:cubicBezTo>
                  <a:lnTo>
                    <a:pt x="377318" y="1434862"/>
                  </a:lnTo>
                  <a:lnTo>
                    <a:pt x="377675" y="1611517"/>
                  </a:lnTo>
                  <a:cubicBezTo>
                    <a:pt x="377675" y="1634238"/>
                    <a:pt x="379650" y="1658854"/>
                    <a:pt x="380638" y="1683468"/>
                  </a:cubicBezTo>
                  <a:lnTo>
                    <a:pt x="380348" y="1690527"/>
                  </a:lnTo>
                  <a:lnTo>
                    <a:pt x="385015" y="1690527"/>
                  </a:lnTo>
                  <a:cubicBezTo>
                    <a:pt x="388959" y="1690527"/>
                    <a:pt x="391826" y="1693742"/>
                    <a:pt x="391826" y="1697671"/>
                  </a:cubicBezTo>
                  <a:lnTo>
                    <a:pt x="392089" y="1704618"/>
                  </a:lnTo>
                  <a:lnTo>
                    <a:pt x="382506" y="1710529"/>
                  </a:lnTo>
                  <a:cubicBezTo>
                    <a:pt x="386091" y="1712673"/>
                    <a:pt x="389317" y="1714458"/>
                    <a:pt x="392543" y="1716602"/>
                  </a:cubicBezTo>
                  <a:lnTo>
                    <a:pt x="392089" y="1704618"/>
                  </a:lnTo>
                  <a:lnTo>
                    <a:pt x="435201" y="1678025"/>
                  </a:lnTo>
                  <a:cubicBezTo>
                    <a:pt x="438069" y="1675882"/>
                    <a:pt x="442729" y="1677311"/>
                    <a:pt x="444163" y="1680526"/>
                  </a:cubicBezTo>
                  <a:lnTo>
                    <a:pt x="446042" y="1683408"/>
                  </a:lnTo>
                  <a:lnTo>
                    <a:pt x="471121" y="1667428"/>
                  </a:lnTo>
                  <a:cubicBezTo>
                    <a:pt x="476718" y="1664005"/>
                    <a:pt x="481413" y="1661752"/>
                    <a:pt x="486424" y="1660671"/>
                  </a:cubicBezTo>
                  <a:cubicBezTo>
                    <a:pt x="491434" y="1659590"/>
                    <a:pt x="496761" y="1659680"/>
                    <a:pt x="503623" y="1660942"/>
                  </a:cubicBezTo>
                  <a:cubicBezTo>
                    <a:pt x="508318" y="1661662"/>
                    <a:pt x="509401" y="1667068"/>
                    <a:pt x="507595" y="1670671"/>
                  </a:cubicBezTo>
                  <a:cubicBezTo>
                    <a:pt x="505429" y="1675716"/>
                    <a:pt x="504345" y="1680041"/>
                    <a:pt x="500012" y="1683284"/>
                  </a:cubicBezTo>
                  <a:cubicBezTo>
                    <a:pt x="495678" y="1686887"/>
                    <a:pt x="490261" y="1689410"/>
                    <a:pt x="485566" y="1692293"/>
                  </a:cubicBezTo>
                  <a:lnTo>
                    <a:pt x="459831" y="1707985"/>
                  </a:lnTo>
                  <a:lnTo>
                    <a:pt x="463161" y="1715530"/>
                  </a:lnTo>
                  <a:cubicBezTo>
                    <a:pt x="464954" y="1726246"/>
                    <a:pt x="452407" y="1728746"/>
                    <a:pt x="444521" y="1733389"/>
                  </a:cubicBezTo>
                  <a:lnTo>
                    <a:pt x="418302" y="1749111"/>
                  </a:lnTo>
                  <a:lnTo>
                    <a:pt x="444292" y="1755365"/>
                  </a:lnTo>
                  <a:lnTo>
                    <a:pt x="449698" y="1757657"/>
                  </a:lnTo>
                  <a:lnTo>
                    <a:pt x="450944" y="1757946"/>
                  </a:lnTo>
                  <a:lnTo>
                    <a:pt x="452914" y="1759020"/>
                  </a:lnTo>
                  <a:lnTo>
                    <a:pt x="477074" y="1769261"/>
                  </a:lnTo>
                  <a:lnTo>
                    <a:pt x="485070" y="1776554"/>
                  </a:lnTo>
                  <a:lnTo>
                    <a:pt x="487903" y="1778099"/>
                  </a:lnTo>
                  <a:lnTo>
                    <a:pt x="489560" y="1780649"/>
                  </a:lnTo>
                  <a:lnTo>
                    <a:pt x="499790" y="1789979"/>
                  </a:lnTo>
                  <a:cubicBezTo>
                    <a:pt x="504830" y="1798175"/>
                    <a:pt x="506910" y="1807739"/>
                    <a:pt x="504750" y="1818901"/>
                  </a:cubicBezTo>
                  <a:cubicBezTo>
                    <a:pt x="493226" y="1874824"/>
                    <a:pt x="389869" y="1881679"/>
                    <a:pt x="347734" y="1882401"/>
                  </a:cubicBezTo>
                  <a:cubicBezTo>
                    <a:pt x="303799" y="1883483"/>
                    <a:pt x="188198" y="1879154"/>
                    <a:pt x="175593" y="1819623"/>
                  </a:cubicBezTo>
                  <a:cubicBezTo>
                    <a:pt x="166680" y="1776598"/>
                    <a:pt x="220767" y="1757521"/>
                    <a:pt x="263256" y="1748693"/>
                  </a:cubicBezTo>
                  <a:lnTo>
                    <a:pt x="293746" y="1743660"/>
                  </a:lnTo>
                  <a:lnTo>
                    <a:pt x="291553" y="1666653"/>
                  </a:lnTo>
                  <a:cubicBezTo>
                    <a:pt x="292361" y="1637845"/>
                    <a:pt x="293978" y="1608992"/>
                    <a:pt x="293978" y="1581222"/>
                  </a:cubicBezTo>
                  <a:cubicBezTo>
                    <a:pt x="293978" y="1532172"/>
                    <a:pt x="293978" y="1483123"/>
                    <a:pt x="293618" y="1433713"/>
                  </a:cubicBezTo>
                  <a:lnTo>
                    <a:pt x="293979" y="1433370"/>
                  </a:lnTo>
                  <a:lnTo>
                    <a:pt x="290029" y="1431148"/>
                  </a:lnTo>
                  <a:cubicBezTo>
                    <a:pt x="286628" y="1427689"/>
                    <a:pt x="284453" y="1423138"/>
                    <a:pt x="284184" y="1417161"/>
                  </a:cubicBezTo>
                  <a:lnTo>
                    <a:pt x="284184" y="1346690"/>
                  </a:lnTo>
                  <a:lnTo>
                    <a:pt x="283306" y="1345642"/>
                  </a:lnTo>
                  <a:lnTo>
                    <a:pt x="284184" y="1344148"/>
                  </a:lnTo>
                  <a:lnTo>
                    <a:pt x="284184" y="1343485"/>
                  </a:lnTo>
                  <a:lnTo>
                    <a:pt x="283306" y="1342040"/>
                  </a:lnTo>
                  <a:cubicBezTo>
                    <a:pt x="285987" y="1331954"/>
                    <a:pt x="297068" y="1327362"/>
                    <a:pt x="309356" y="1325336"/>
                  </a:cubicBezTo>
                  <a:lnTo>
                    <a:pt x="319298" y="1324537"/>
                  </a:lnTo>
                  <a:lnTo>
                    <a:pt x="319546" y="1294822"/>
                  </a:lnTo>
                  <a:lnTo>
                    <a:pt x="222878" y="1289481"/>
                  </a:lnTo>
                  <a:lnTo>
                    <a:pt x="123897" y="1263629"/>
                  </a:lnTo>
                  <a:lnTo>
                    <a:pt x="85829" y="1826702"/>
                  </a:lnTo>
                  <a:cubicBezTo>
                    <a:pt x="85829" y="1831388"/>
                    <a:pt x="81853" y="1834272"/>
                    <a:pt x="77154" y="1833190"/>
                  </a:cubicBezTo>
                  <a:cubicBezTo>
                    <a:pt x="68118" y="1831749"/>
                    <a:pt x="59082" y="1829586"/>
                    <a:pt x="49685" y="1827784"/>
                  </a:cubicBezTo>
                  <a:cubicBezTo>
                    <a:pt x="46793" y="1827423"/>
                    <a:pt x="44625" y="1824179"/>
                    <a:pt x="44625" y="1821296"/>
                  </a:cubicBezTo>
                  <a:cubicBezTo>
                    <a:pt x="57275" y="1629538"/>
                    <a:pt x="70287" y="1437780"/>
                    <a:pt x="83299" y="1246382"/>
                  </a:cubicBezTo>
                  <a:lnTo>
                    <a:pt x="83576" y="1246135"/>
                  </a:lnTo>
                  <a:lnTo>
                    <a:pt x="79558" y="1243889"/>
                  </a:lnTo>
                  <a:cubicBezTo>
                    <a:pt x="58099" y="1227646"/>
                    <a:pt x="53102" y="1207423"/>
                    <a:pt x="52562" y="1172485"/>
                  </a:cubicBezTo>
                  <a:lnTo>
                    <a:pt x="55823" y="1169349"/>
                  </a:lnTo>
                  <a:lnTo>
                    <a:pt x="30378" y="1147931"/>
                  </a:lnTo>
                  <a:cubicBezTo>
                    <a:pt x="12366" y="1126904"/>
                    <a:pt x="-693" y="1102681"/>
                    <a:pt x="28" y="1078187"/>
                  </a:cubicBezTo>
                  <a:cubicBezTo>
                    <a:pt x="748" y="1056214"/>
                    <a:pt x="13357" y="1033881"/>
                    <a:pt x="19481" y="1012269"/>
                  </a:cubicBezTo>
                  <a:cubicBezTo>
                    <a:pt x="29928" y="974448"/>
                    <a:pt x="40015" y="935906"/>
                    <a:pt x="50462" y="898084"/>
                  </a:cubicBezTo>
                  <a:cubicBezTo>
                    <a:pt x="81803" y="783539"/>
                    <a:pt x="112784" y="668993"/>
                    <a:pt x="143765" y="554808"/>
                  </a:cubicBezTo>
                  <a:cubicBezTo>
                    <a:pt x="162498" y="484208"/>
                    <a:pt x="190597" y="410006"/>
                    <a:pt x="199603" y="337605"/>
                  </a:cubicBezTo>
                  <a:cubicBezTo>
                    <a:pt x="205367" y="293299"/>
                    <a:pt x="199603" y="245032"/>
                    <a:pt x="198522" y="200366"/>
                  </a:cubicBezTo>
                  <a:lnTo>
                    <a:pt x="195686" y="75215"/>
                  </a:lnTo>
                  <a:lnTo>
                    <a:pt x="184566" y="65676"/>
                  </a:lnTo>
                  <a:cubicBezTo>
                    <a:pt x="155750" y="21923"/>
                    <a:pt x="257327" y="5425"/>
                    <a:pt x="282180" y="3632"/>
                  </a:cubicBezTo>
                  <a:cubicBezTo>
                    <a:pt x="306134" y="1480"/>
                    <a:pt x="331348" y="46"/>
                    <a:pt x="356562" y="1"/>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4" name="Freeform 13">
              <a:extLst>
                <a:ext uri="{FF2B5EF4-FFF2-40B4-BE49-F238E27FC236}">
                  <a16:creationId xmlns:a16="http://schemas.microsoft.com/office/drawing/2014/main" id="{F8447012-A2DC-2646-9296-583775F8D747}"/>
                </a:ext>
              </a:extLst>
            </p:cNvPr>
            <p:cNvSpPr>
              <a:spLocks noChangeArrowheads="1"/>
            </p:cNvSpPr>
            <p:nvPr/>
          </p:nvSpPr>
          <p:spPr bwMode="auto">
            <a:xfrm rot="19818751">
              <a:off x="817361" y="-141801"/>
              <a:ext cx="641358" cy="868427"/>
            </a:xfrm>
            <a:custGeom>
              <a:avLst/>
              <a:gdLst>
                <a:gd name="connsiteX0" fmla="*/ 35777 w 535286"/>
                <a:gd name="connsiteY0" fmla="*/ 530484 h 723662"/>
                <a:gd name="connsiteX1" fmla="*/ 132798 w 535286"/>
                <a:gd name="connsiteY1" fmla="*/ 590841 h 723662"/>
                <a:gd name="connsiteX2" fmla="*/ 130642 w 535286"/>
                <a:gd name="connsiteY2" fmla="*/ 595512 h 723662"/>
                <a:gd name="connsiteX3" fmla="*/ 31825 w 535286"/>
                <a:gd name="connsiteY3" fmla="*/ 534076 h 723662"/>
                <a:gd name="connsiteX4" fmla="*/ 35777 w 535286"/>
                <a:gd name="connsiteY4" fmla="*/ 530484 h 723662"/>
                <a:gd name="connsiteX5" fmla="*/ 12859 w 535286"/>
                <a:gd name="connsiteY5" fmla="*/ 462123 h 723662"/>
                <a:gd name="connsiteX6" fmla="*/ 18287 w 535286"/>
                <a:gd name="connsiteY6" fmla="*/ 462390 h 723662"/>
                <a:gd name="connsiteX7" fmla="*/ 65633 w 535286"/>
                <a:gd name="connsiteY7" fmla="*/ 497949 h 723662"/>
                <a:gd name="connsiteX8" fmla="*/ 64209 w 535286"/>
                <a:gd name="connsiteY8" fmla="*/ 502217 h 723662"/>
                <a:gd name="connsiteX9" fmla="*/ 12236 w 535286"/>
                <a:gd name="connsiteY9" fmla="*/ 467724 h 723662"/>
                <a:gd name="connsiteX10" fmla="*/ 12859 w 535286"/>
                <a:gd name="connsiteY10" fmla="*/ 462123 h 723662"/>
                <a:gd name="connsiteX11" fmla="*/ 427145 w 535286"/>
                <a:gd name="connsiteY11" fmla="*/ 320100 h 723662"/>
                <a:gd name="connsiteX12" fmla="*/ 450670 w 535286"/>
                <a:gd name="connsiteY12" fmla="*/ 328193 h 723662"/>
                <a:gd name="connsiteX13" fmla="*/ 449222 w 535286"/>
                <a:gd name="connsiteY13" fmla="*/ 377836 h 723662"/>
                <a:gd name="connsiteX14" fmla="*/ 403259 w 535286"/>
                <a:gd name="connsiteY14" fmla="*/ 368843 h 723662"/>
                <a:gd name="connsiteX15" fmla="*/ 401585 w 535286"/>
                <a:gd name="connsiteY15" fmla="*/ 346944 h 723662"/>
                <a:gd name="connsiteX16" fmla="*/ 411396 w 535286"/>
                <a:gd name="connsiteY16" fmla="*/ 337307 h 723662"/>
                <a:gd name="connsiteX17" fmla="*/ 414026 w 535286"/>
                <a:gd name="connsiteY17" fmla="*/ 340559 h 723662"/>
                <a:gd name="connsiteX18" fmla="*/ 419286 w 535286"/>
                <a:gd name="connsiteY18" fmla="*/ 337688 h 723662"/>
                <a:gd name="connsiteX19" fmla="*/ 414523 w 535286"/>
                <a:gd name="connsiteY19" fmla="*/ 360164 h 723662"/>
                <a:gd name="connsiteX20" fmla="*/ 434745 w 535286"/>
                <a:gd name="connsiteY20" fmla="*/ 369562 h 723662"/>
                <a:gd name="connsiteX21" fmla="*/ 445965 w 535286"/>
                <a:gd name="connsiteY21" fmla="*/ 345460 h 723662"/>
                <a:gd name="connsiteX22" fmla="*/ 419545 w 535286"/>
                <a:gd name="connsiteY22" fmla="*/ 337546 h 723662"/>
                <a:gd name="connsiteX23" fmla="*/ 419286 w 535286"/>
                <a:gd name="connsiteY23" fmla="*/ 337688 h 723662"/>
                <a:gd name="connsiteX24" fmla="*/ 419545 w 535286"/>
                <a:gd name="connsiteY24" fmla="*/ 336467 h 723662"/>
                <a:gd name="connsiteX25" fmla="*/ 417012 w 535286"/>
                <a:gd name="connsiteY25" fmla="*/ 331791 h 723662"/>
                <a:gd name="connsiteX26" fmla="*/ 411396 w 535286"/>
                <a:gd name="connsiteY26" fmla="*/ 337307 h 723662"/>
                <a:gd name="connsiteX27" fmla="*/ 410135 w 535286"/>
                <a:gd name="connsiteY27" fmla="*/ 335748 h 723662"/>
                <a:gd name="connsiteX28" fmla="*/ 427145 w 535286"/>
                <a:gd name="connsiteY28" fmla="*/ 320100 h 723662"/>
                <a:gd name="connsiteX29" fmla="*/ 365902 w 535286"/>
                <a:gd name="connsiteY29" fmla="*/ 2187 h 723662"/>
                <a:gd name="connsiteX30" fmla="*/ 428760 w 535286"/>
                <a:gd name="connsiteY30" fmla="*/ 21837 h 723662"/>
                <a:gd name="connsiteX31" fmla="*/ 478399 w 535286"/>
                <a:gd name="connsiteY31" fmla="*/ 49176 h 723662"/>
                <a:gd name="connsiteX32" fmla="*/ 472824 w 535286"/>
                <a:gd name="connsiteY32" fmla="*/ 69951 h 723662"/>
                <a:gd name="connsiteX33" fmla="*/ 468263 w 535286"/>
                <a:gd name="connsiteY33" fmla="*/ 72768 h 723662"/>
                <a:gd name="connsiteX34" fmla="*/ 466685 w 535286"/>
                <a:gd name="connsiteY34" fmla="*/ 77124 h 723662"/>
                <a:gd name="connsiteX35" fmla="*/ 462591 w 535286"/>
                <a:gd name="connsiteY35" fmla="*/ 76271 h 723662"/>
                <a:gd name="connsiteX36" fmla="*/ 457537 w 535286"/>
                <a:gd name="connsiteY36" fmla="*/ 79393 h 723662"/>
                <a:gd name="connsiteX37" fmla="*/ 429839 w 535286"/>
                <a:gd name="connsiteY37" fmla="*/ 165009 h 723662"/>
                <a:gd name="connsiteX38" fmla="*/ 410517 w 535286"/>
                <a:gd name="connsiteY38" fmla="*/ 226031 h 723662"/>
                <a:gd name="connsiteX39" fmla="*/ 406818 w 535286"/>
                <a:gd name="connsiteY39" fmla="*/ 222925 h 723662"/>
                <a:gd name="connsiteX40" fmla="*/ 399040 w 535286"/>
                <a:gd name="connsiteY40" fmla="*/ 224949 h 723662"/>
                <a:gd name="connsiteX41" fmla="*/ 400046 w 535286"/>
                <a:gd name="connsiteY41" fmla="*/ 229600 h 723662"/>
                <a:gd name="connsiteX42" fmla="*/ 398185 w 535286"/>
                <a:gd name="connsiteY42" fmla="*/ 226163 h 723662"/>
                <a:gd name="connsiteX43" fmla="*/ 401418 w 535286"/>
                <a:gd name="connsiteY43" fmla="*/ 216136 h 723662"/>
                <a:gd name="connsiteX44" fmla="*/ 375405 w 535286"/>
                <a:gd name="connsiteY44" fmla="*/ 211041 h 723662"/>
                <a:gd name="connsiteX45" fmla="*/ 346168 w 535286"/>
                <a:gd name="connsiteY45" fmla="*/ 198902 h 723662"/>
                <a:gd name="connsiteX46" fmla="*/ 350090 w 535286"/>
                <a:gd name="connsiteY46" fmla="*/ 189706 h 723662"/>
                <a:gd name="connsiteX47" fmla="*/ 381466 w 535286"/>
                <a:gd name="connsiteY47" fmla="*/ 197799 h 723662"/>
                <a:gd name="connsiteX48" fmla="*/ 403595 w 535286"/>
                <a:gd name="connsiteY48" fmla="*/ 209384 h 723662"/>
                <a:gd name="connsiteX49" fmla="*/ 412088 w 535286"/>
                <a:gd name="connsiteY49" fmla="*/ 183040 h 723662"/>
                <a:gd name="connsiteX50" fmla="*/ 395217 w 535286"/>
                <a:gd name="connsiteY50" fmla="*/ 187897 h 723662"/>
                <a:gd name="connsiteX51" fmla="*/ 374751 w 535286"/>
                <a:gd name="connsiteY51" fmla="*/ 181195 h 723662"/>
                <a:gd name="connsiteX52" fmla="*/ 381330 w 535286"/>
                <a:gd name="connsiteY52" fmla="*/ 170611 h 723662"/>
                <a:gd name="connsiteX53" fmla="*/ 398141 w 535286"/>
                <a:gd name="connsiteY53" fmla="*/ 174492 h 723662"/>
                <a:gd name="connsiteX54" fmla="*/ 414320 w 535286"/>
                <a:gd name="connsiteY54" fmla="*/ 176119 h 723662"/>
                <a:gd name="connsiteX55" fmla="*/ 447523 w 535286"/>
                <a:gd name="connsiteY55" fmla="*/ 73134 h 723662"/>
                <a:gd name="connsiteX56" fmla="*/ 437555 w 535286"/>
                <a:gd name="connsiteY56" fmla="*/ 71059 h 723662"/>
                <a:gd name="connsiteX57" fmla="*/ 409233 w 535286"/>
                <a:gd name="connsiteY57" fmla="*/ 60479 h 723662"/>
                <a:gd name="connsiteX58" fmla="*/ 353576 w 535286"/>
                <a:gd name="connsiteY58" fmla="*/ 37814 h 723662"/>
                <a:gd name="connsiteX59" fmla="*/ 356449 w 535286"/>
                <a:gd name="connsiteY59" fmla="*/ 32148 h 723662"/>
                <a:gd name="connsiteX60" fmla="*/ 416774 w 535286"/>
                <a:gd name="connsiteY60" fmla="*/ 51626 h 723662"/>
                <a:gd name="connsiteX61" fmla="*/ 453307 w 535286"/>
                <a:gd name="connsiteY61" fmla="*/ 66138 h 723662"/>
                <a:gd name="connsiteX62" fmla="*/ 462617 w 535286"/>
                <a:gd name="connsiteY62" fmla="*/ 51110 h 723662"/>
                <a:gd name="connsiteX63" fmla="*/ 456457 w 535286"/>
                <a:gd name="connsiteY63" fmla="*/ 43061 h 723662"/>
                <a:gd name="connsiteX64" fmla="*/ 452860 w 535286"/>
                <a:gd name="connsiteY64" fmla="*/ 41622 h 723662"/>
                <a:gd name="connsiteX65" fmla="*/ 439192 w 535286"/>
                <a:gd name="connsiteY65" fmla="*/ 37305 h 723662"/>
                <a:gd name="connsiteX66" fmla="*/ 405739 w 535286"/>
                <a:gd name="connsiteY66" fmla="*/ 26513 h 723662"/>
                <a:gd name="connsiteX67" fmla="*/ 368689 w 535286"/>
                <a:gd name="connsiteY67" fmla="*/ 14642 h 723662"/>
                <a:gd name="connsiteX68" fmla="*/ 356819 w 535286"/>
                <a:gd name="connsiteY68" fmla="*/ 10685 h 723662"/>
                <a:gd name="connsiteX69" fmla="*/ 353941 w 535286"/>
                <a:gd name="connsiteY69" fmla="*/ 9966 h 723662"/>
                <a:gd name="connsiteX70" fmla="*/ 344589 w 535286"/>
                <a:gd name="connsiteY70" fmla="*/ 33708 h 723662"/>
                <a:gd name="connsiteX71" fmla="*/ 347107 w 535286"/>
                <a:gd name="connsiteY71" fmla="*/ 40183 h 723662"/>
                <a:gd name="connsiteX72" fmla="*/ 297467 w 535286"/>
                <a:gd name="connsiteY72" fmla="*/ 193787 h 723662"/>
                <a:gd name="connsiteX73" fmla="*/ 292072 w 535286"/>
                <a:gd name="connsiteY73" fmla="*/ 197744 h 723662"/>
                <a:gd name="connsiteX74" fmla="*/ 13300 w 535286"/>
                <a:gd name="connsiteY74" fmla="*/ 420776 h 723662"/>
                <a:gd name="connsiteX75" fmla="*/ 17785 w 535286"/>
                <a:gd name="connsiteY75" fmla="*/ 510737 h 723662"/>
                <a:gd name="connsiteX76" fmla="*/ 38300 w 535286"/>
                <a:gd name="connsiteY76" fmla="*/ 559774 h 723662"/>
                <a:gd name="connsiteX77" fmla="*/ 83692 w 535286"/>
                <a:gd name="connsiteY77" fmla="*/ 607495 h 723662"/>
                <a:gd name="connsiteX78" fmla="*/ 153441 w 535286"/>
                <a:gd name="connsiteY78" fmla="*/ 651287 h 723662"/>
                <a:gd name="connsiteX79" fmla="*/ 151648 w 535286"/>
                <a:gd name="connsiteY79" fmla="*/ 657420 h 723662"/>
                <a:gd name="connsiteX80" fmla="*/ 76296 w 535286"/>
                <a:gd name="connsiteY80" fmla="*/ 618319 h 723662"/>
                <a:gd name="connsiteX81" fmla="*/ 43371 w 535286"/>
                <a:gd name="connsiteY81" fmla="*/ 571896 h 723662"/>
                <a:gd name="connsiteX82" fmla="*/ 51879 w 535286"/>
                <a:gd name="connsiteY82" fmla="*/ 592232 h 723662"/>
                <a:gd name="connsiteX83" fmla="*/ 190275 w 535286"/>
                <a:gd name="connsiteY83" fmla="*/ 700286 h 723662"/>
                <a:gd name="connsiteX84" fmla="*/ 365947 w 535286"/>
                <a:gd name="connsiteY84" fmla="*/ 693136 h 723662"/>
                <a:gd name="connsiteX85" fmla="*/ 376155 w 535286"/>
                <a:gd name="connsiteY85" fmla="*/ 686832 h 723662"/>
                <a:gd name="connsiteX86" fmla="*/ 357727 w 535286"/>
                <a:gd name="connsiteY86" fmla="*/ 688203 h 723662"/>
                <a:gd name="connsiteX87" fmla="*/ 313230 w 535286"/>
                <a:gd name="connsiteY87" fmla="*/ 686298 h 723662"/>
                <a:gd name="connsiteX88" fmla="*/ 313230 w 535286"/>
                <a:gd name="connsiteY88" fmla="*/ 677986 h 723662"/>
                <a:gd name="connsiteX89" fmla="*/ 358177 w 535286"/>
                <a:gd name="connsiteY89" fmla="*/ 675907 h 723662"/>
                <a:gd name="connsiteX90" fmla="*/ 390186 w 535286"/>
                <a:gd name="connsiteY90" fmla="*/ 678168 h 723662"/>
                <a:gd name="connsiteX91" fmla="*/ 441119 w 535286"/>
                <a:gd name="connsiteY91" fmla="*/ 646714 h 723662"/>
                <a:gd name="connsiteX92" fmla="*/ 490637 w 535286"/>
                <a:gd name="connsiteY92" fmla="*/ 584327 h 723662"/>
                <a:gd name="connsiteX93" fmla="*/ 490304 w 535286"/>
                <a:gd name="connsiteY93" fmla="*/ 584128 h 723662"/>
                <a:gd name="connsiteX94" fmla="*/ 369969 w 535286"/>
                <a:gd name="connsiteY94" fmla="*/ 487768 h 723662"/>
                <a:gd name="connsiteX95" fmla="*/ 299353 w 535286"/>
                <a:gd name="connsiteY95" fmla="*/ 460443 h 723662"/>
                <a:gd name="connsiteX96" fmla="*/ 227656 w 535286"/>
                <a:gd name="connsiteY96" fmla="*/ 475184 h 723662"/>
                <a:gd name="connsiteX97" fmla="*/ 139387 w 535286"/>
                <a:gd name="connsiteY97" fmla="*/ 434196 h 723662"/>
                <a:gd name="connsiteX98" fmla="*/ 81021 w 535286"/>
                <a:gd name="connsiteY98" fmla="*/ 418016 h 723662"/>
                <a:gd name="connsiteX99" fmla="*/ 48956 w 535286"/>
                <a:gd name="connsiteY99" fmla="*/ 430241 h 723662"/>
                <a:gd name="connsiteX100" fmla="*/ 15810 w 535286"/>
                <a:gd name="connsiteY100" fmla="*/ 428443 h 723662"/>
                <a:gd name="connsiteX101" fmla="*/ 17611 w 535286"/>
                <a:gd name="connsiteY101" fmla="*/ 422331 h 723662"/>
                <a:gd name="connsiteX102" fmla="*/ 102638 w 535286"/>
                <a:gd name="connsiteY102" fmla="*/ 405791 h 723662"/>
                <a:gd name="connsiteX103" fmla="*/ 154519 w 535286"/>
                <a:gd name="connsiteY103" fmla="*/ 433117 h 723662"/>
                <a:gd name="connsiteX104" fmla="*/ 183342 w 535286"/>
                <a:gd name="connsiteY104" fmla="*/ 454330 h 723662"/>
                <a:gd name="connsiteX105" fmla="*/ 272692 w 535286"/>
                <a:gd name="connsiteY105" fmla="*/ 454690 h 723662"/>
                <a:gd name="connsiteX106" fmla="*/ 345830 w 535286"/>
                <a:gd name="connsiteY106" fmla="*/ 444623 h 723662"/>
                <a:gd name="connsiteX107" fmla="*/ 387623 w 535286"/>
                <a:gd name="connsiteY107" fmla="*/ 484892 h 723662"/>
                <a:gd name="connsiteX108" fmla="*/ 472290 w 535286"/>
                <a:gd name="connsiteY108" fmla="*/ 512577 h 723662"/>
                <a:gd name="connsiteX109" fmla="*/ 503454 w 535286"/>
                <a:gd name="connsiteY109" fmla="*/ 545791 h 723662"/>
                <a:gd name="connsiteX110" fmla="*/ 504906 w 535286"/>
                <a:gd name="connsiteY110" fmla="*/ 557195 h 723662"/>
                <a:gd name="connsiteX111" fmla="*/ 516391 w 535286"/>
                <a:gd name="connsiteY111" fmla="*/ 529253 h 723662"/>
                <a:gd name="connsiteX112" fmla="*/ 400703 w 535286"/>
                <a:gd name="connsiteY112" fmla="*/ 232638 h 723662"/>
                <a:gd name="connsiteX113" fmla="*/ 400046 w 535286"/>
                <a:gd name="connsiteY113" fmla="*/ 229600 h 723662"/>
                <a:gd name="connsiteX114" fmla="*/ 402007 w 535286"/>
                <a:gd name="connsiteY114" fmla="*/ 233223 h 723662"/>
                <a:gd name="connsiteX115" fmla="*/ 409336 w 535286"/>
                <a:gd name="connsiteY115" fmla="*/ 229760 h 723662"/>
                <a:gd name="connsiteX116" fmla="*/ 410517 w 535286"/>
                <a:gd name="connsiteY116" fmla="*/ 226031 h 723662"/>
                <a:gd name="connsiteX117" fmla="*/ 465789 w 535286"/>
                <a:gd name="connsiteY117" fmla="*/ 272432 h 723662"/>
                <a:gd name="connsiteX118" fmla="*/ 376963 w 535286"/>
                <a:gd name="connsiteY118" fmla="*/ 701725 h 723662"/>
                <a:gd name="connsiteX119" fmla="*/ 1070 w 535286"/>
                <a:gd name="connsiteY119" fmla="*/ 479412 h 723662"/>
                <a:gd name="connsiteX120" fmla="*/ 97471 w 535286"/>
                <a:gd name="connsiteY120" fmla="*/ 247387 h 723662"/>
                <a:gd name="connsiteX121" fmla="*/ 208620 w 535286"/>
                <a:gd name="connsiteY121" fmla="*/ 192348 h 723662"/>
                <a:gd name="connsiteX122" fmla="*/ 274446 w 535286"/>
                <a:gd name="connsiteY122" fmla="*/ 185513 h 723662"/>
                <a:gd name="connsiteX123" fmla="*/ 291712 w 535286"/>
                <a:gd name="connsiteY123" fmla="*/ 174722 h 723662"/>
                <a:gd name="connsiteX124" fmla="*/ 322647 w 535286"/>
                <a:gd name="connsiteY124" fmla="*/ 77595 h 723662"/>
                <a:gd name="connsiteX125" fmla="*/ 334517 w 535286"/>
                <a:gd name="connsiteY125" fmla="*/ 41622 h 723662"/>
                <a:gd name="connsiteX126" fmla="*/ 325165 w 535286"/>
                <a:gd name="connsiteY126" fmla="*/ 27592 h 723662"/>
                <a:gd name="connsiteX127" fmla="*/ 365902 w 535286"/>
                <a:gd name="connsiteY127" fmla="*/ 2187 h 72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535286" h="723662">
                  <a:moveTo>
                    <a:pt x="35777" y="530484"/>
                  </a:moveTo>
                  <a:cubicBezTo>
                    <a:pt x="65602" y="557070"/>
                    <a:pt x="98661" y="571800"/>
                    <a:pt x="132798" y="590841"/>
                  </a:cubicBezTo>
                  <a:cubicBezTo>
                    <a:pt x="135672" y="592638"/>
                    <a:pt x="133157" y="596231"/>
                    <a:pt x="130642" y="595512"/>
                  </a:cubicBezTo>
                  <a:cubicBezTo>
                    <a:pt x="92552" y="587608"/>
                    <a:pt x="58775" y="561022"/>
                    <a:pt x="31825" y="534076"/>
                  </a:cubicBezTo>
                  <a:cubicBezTo>
                    <a:pt x="29669" y="531561"/>
                    <a:pt x="33262" y="528328"/>
                    <a:pt x="35777" y="530484"/>
                  </a:cubicBezTo>
                  <a:close/>
                  <a:moveTo>
                    <a:pt x="12859" y="462123"/>
                  </a:moveTo>
                  <a:cubicBezTo>
                    <a:pt x="14371" y="460789"/>
                    <a:pt x="16685" y="460434"/>
                    <a:pt x="18287" y="462390"/>
                  </a:cubicBezTo>
                  <a:cubicBezTo>
                    <a:pt x="31459" y="479103"/>
                    <a:pt x="47834" y="487281"/>
                    <a:pt x="65633" y="497949"/>
                  </a:cubicBezTo>
                  <a:cubicBezTo>
                    <a:pt x="67413" y="498661"/>
                    <a:pt x="66345" y="502572"/>
                    <a:pt x="64209" y="502217"/>
                  </a:cubicBezTo>
                  <a:cubicBezTo>
                    <a:pt x="43562" y="498661"/>
                    <a:pt x="25407" y="483725"/>
                    <a:pt x="12236" y="467724"/>
                  </a:cubicBezTo>
                  <a:cubicBezTo>
                    <a:pt x="10634" y="465768"/>
                    <a:pt x="11346" y="463456"/>
                    <a:pt x="12859" y="462123"/>
                  </a:cubicBezTo>
                  <a:close/>
                  <a:moveTo>
                    <a:pt x="427145" y="320100"/>
                  </a:moveTo>
                  <a:cubicBezTo>
                    <a:pt x="435379" y="319290"/>
                    <a:pt x="444698" y="322438"/>
                    <a:pt x="450670" y="328193"/>
                  </a:cubicBezTo>
                  <a:cubicBezTo>
                    <a:pt x="465146" y="341863"/>
                    <a:pt x="465870" y="365605"/>
                    <a:pt x="449222" y="377836"/>
                  </a:cubicBezTo>
                  <a:cubicBezTo>
                    <a:pt x="434745" y="388268"/>
                    <a:pt x="411945" y="385750"/>
                    <a:pt x="403259" y="368843"/>
                  </a:cubicBezTo>
                  <a:cubicBezTo>
                    <a:pt x="399820" y="362008"/>
                    <a:pt x="399278" y="353914"/>
                    <a:pt x="401585" y="346944"/>
                  </a:cubicBezTo>
                  <a:lnTo>
                    <a:pt x="411396" y="337307"/>
                  </a:lnTo>
                  <a:lnTo>
                    <a:pt x="414026" y="340559"/>
                  </a:lnTo>
                  <a:lnTo>
                    <a:pt x="419286" y="337688"/>
                  </a:lnTo>
                  <a:lnTo>
                    <a:pt x="414523" y="360164"/>
                  </a:lnTo>
                  <a:cubicBezTo>
                    <a:pt x="417102" y="367674"/>
                    <a:pt x="423888" y="372800"/>
                    <a:pt x="434745" y="369562"/>
                  </a:cubicBezTo>
                  <a:cubicBezTo>
                    <a:pt x="445241" y="366325"/>
                    <a:pt x="449946" y="355893"/>
                    <a:pt x="445965" y="345460"/>
                  </a:cubicBezTo>
                  <a:cubicBezTo>
                    <a:pt x="443431" y="337906"/>
                    <a:pt x="423888" y="322078"/>
                    <a:pt x="419545" y="337546"/>
                  </a:cubicBezTo>
                  <a:lnTo>
                    <a:pt x="419286" y="337688"/>
                  </a:lnTo>
                  <a:lnTo>
                    <a:pt x="419545" y="336467"/>
                  </a:lnTo>
                  <a:cubicBezTo>
                    <a:pt x="420993" y="334669"/>
                    <a:pt x="419907" y="331071"/>
                    <a:pt x="417012" y="331791"/>
                  </a:cubicBezTo>
                  <a:lnTo>
                    <a:pt x="411396" y="337307"/>
                  </a:lnTo>
                  <a:lnTo>
                    <a:pt x="410135" y="335748"/>
                  </a:lnTo>
                  <a:cubicBezTo>
                    <a:pt x="411764" y="325675"/>
                    <a:pt x="418912" y="320909"/>
                    <a:pt x="427145" y="320100"/>
                  </a:cubicBezTo>
                  <a:close/>
                  <a:moveTo>
                    <a:pt x="365902" y="2187"/>
                  </a:moveTo>
                  <a:cubicBezTo>
                    <a:pt x="392520" y="7358"/>
                    <a:pt x="422825" y="20038"/>
                    <a:pt x="428760" y="21837"/>
                  </a:cubicBezTo>
                  <a:cubicBezTo>
                    <a:pt x="444227" y="26873"/>
                    <a:pt x="473364" y="30111"/>
                    <a:pt x="478399" y="49176"/>
                  </a:cubicBezTo>
                  <a:cubicBezTo>
                    <a:pt x="481637" y="60508"/>
                    <a:pt x="478040" y="66173"/>
                    <a:pt x="472824" y="69951"/>
                  </a:cubicBezTo>
                  <a:lnTo>
                    <a:pt x="468263" y="72768"/>
                  </a:lnTo>
                  <a:lnTo>
                    <a:pt x="466685" y="77124"/>
                  </a:lnTo>
                  <a:lnTo>
                    <a:pt x="462591" y="76271"/>
                  </a:lnTo>
                  <a:lnTo>
                    <a:pt x="457537" y="79393"/>
                  </a:lnTo>
                  <a:cubicBezTo>
                    <a:pt x="442069" y="97380"/>
                    <a:pt x="437393" y="142346"/>
                    <a:pt x="429839" y="165009"/>
                  </a:cubicBezTo>
                  <a:lnTo>
                    <a:pt x="410517" y="226031"/>
                  </a:lnTo>
                  <a:lnTo>
                    <a:pt x="406818" y="222925"/>
                  </a:lnTo>
                  <a:cubicBezTo>
                    <a:pt x="403761" y="221127"/>
                    <a:pt x="400613" y="222566"/>
                    <a:pt x="399040" y="224949"/>
                  </a:cubicBezTo>
                  <a:lnTo>
                    <a:pt x="400046" y="229600"/>
                  </a:lnTo>
                  <a:lnTo>
                    <a:pt x="398185" y="226163"/>
                  </a:lnTo>
                  <a:lnTo>
                    <a:pt x="401418" y="216136"/>
                  </a:lnTo>
                  <a:lnTo>
                    <a:pt x="375405" y="211041"/>
                  </a:lnTo>
                  <a:cubicBezTo>
                    <a:pt x="365065" y="207730"/>
                    <a:pt x="355081" y="204787"/>
                    <a:pt x="346168" y="198902"/>
                  </a:cubicBezTo>
                  <a:cubicBezTo>
                    <a:pt x="340819" y="195960"/>
                    <a:pt x="345098" y="188603"/>
                    <a:pt x="350090" y="189706"/>
                  </a:cubicBezTo>
                  <a:cubicBezTo>
                    <a:pt x="360786" y="192281"/>
                    <a:pt x="371126" y="194856"/>
                    <a:pt x="381466" y="197799"/>
                  </a:cubicBezTo>
                  <a:lnTo>
                    <a:pt x="403595" y="209384"/>
                  </a:lnTo>
                  <a:lnTo>
                    <a:pt x="412088" y="183040"/>
                  </a:lnTo>
                  <a:lnTo>
                    <a:pt x="395217" y="187897"/>
                  </a:lnTo>
                  <a:cubicBezTo>
                    <a:pt x="387177" y="188250"/>
                    <a:pt x="380964" y="185428"/>
                    <a:pt x="374751" y="181195"/>
                  </a:cubicBezTo>
                  <a:cubicBezTo>
                    <a:pt x="367807" y="176256"/>
                    <a:pt x="374751" y="166378"/>
                    <a:pt x="381330" y="170611"/>
                  </a:cubicBezTo>
                  <a:cubicBezTo>
                    <a:pt x="387177" y="174492"/>
                    <a:pt x="391197" y="175197"/>
                    <a:pt x="398141" y="174492"/>
                  </a:cubicBezTo>
                  <a:lnTo>
                    <a:pt x="414320" y="176119"/>
                  </a:lnTo>
                  <a:lnTo>
                    <a:pt x="447523" y="73134"/>
                  </a:lnTo>
                  <a:lnTo>
                    <a:pt x="437555" y="71059"/>
                  </a:lnTo>
                  <a:cubicBezTo>
                    <a:pt x="427995" y="67828"/>
                    <a:pt x="418569" y="63844"/>
                    <a:pt x="409233" y="60479"/>
                  </a:cubicBezTo>
                  <a:cubicBezTo>
                    <a:pt x="390561" y="53751"/>
                    <a:pt x="371171" y="47376"/>
                    <a:pt x="353576" y="37814"/>
                  </a:cubicBezTo>
                  <a:cubicBezTo>
                    <a:pt x="350344" y="36044"/>
                    <a:pt x="353217" y="31440"/>
                    <a:pt x="356449" y="32148"/>
                  </a:cubicBezTo>
                  <a:cubicBezTo>
                    <a:pt x="376916" y="36398"/>
                    <a:pt x="397024" y="44897"/>
                    <a:pt x="416774" y="51626"/>
                  </a:cubicBezTo>
                  <a:lnTo>
                    <a:pt x="453307" y="66138"/>
                  </a:lnTo>
                  <a:lnTo>
                    <a:pt x="462617" y="51110"/>
                  </a:lnTo>
                  <a:cubicBezTo>
                    <a:pt x="463382" y="46838"/>
                    <a:pt x="461313" y="44140"/>
                    <a:pt x="456457" y="43061"/>
                  </a:cubicBezTo>
                  <a:cubicBezTo>
                    <a:pt x="455019" y="42341"/>
                    <a:pt x="453940" y="41982"/>
                    <a:pt x="452860" y="41622"/>
                  </a:cubicBezTo>
                  <a:cubicBezTo>
                    <a:pt x="449623" y="39463"/>
                    <a:pt x="443148" y="38744"/>
                    <a:pt x="439192" y="37305"/>
                  </a:cubicBezTo>
                  <a:cubicBezTo>
                    <a:pt x="428041" y="33708"/>
                    <a:pt x="416890" y="30111"/>
                    <a:pt x="405739" y="26513"/>
                  </a:cubicBezTo>
                  <a:cubicBezTo>
                    <a:pt x="393869" y="22916"/>
                    <a:pt x="380919" y="17160"/>
                    <a:pt x="368689" y="14642"/>
                  </a:cubicBezTo>
                  <a:cubicBezTo>
                    <a:pt x="365092" y="13923"/>
                    <a:pt x="360056" y="10325"/>
                    <a:pt x="356819" y="10685"/>
                  </a:cubicBezTo>
                  <a:cubicBezTo>
                    <a:pt x="356100" y="10685"/>
                    <a:pt x="355021" y="10325"/>
                    <a:pt x="353941" y="9966"/>
                  </a:cubicBezTo>
                  <a:cubicBezTo>
                    <a:pt x="345309" y="6728"/>
                    <a:pt x="342071" y="14642"/>
                    <a:pt x="344589" y="33708"/>
                  </a:cubicBezTo>
                  <a:cubicBezTo>
                    <a:pt x="346747" y="35147"/>
                    <a:pt x="347826" y="37665"/>
                    <a:pt x="347107" y="40183"/>
                  </a:cubicBezTo>
                  <a:lnTo>
                    <a:pt x="297467" y="193787"/>
                  </a:lnTo>
                  <a:cubicBezTo>
                    <a:pt x="296748" y="195946"/>
                    <a:pt x="294590" y="197744"/>
                    <a:pt x="292072" y="197744"/>
                  </a:cubicBezTo>
                  <a:cubicBezTo>
                    <a:pt x="156463" y="188751"/>
                    <a:pt x="31645" y="283360"/>
                    <a:pt x="13300" y="420776"/>
                  </a:cubicBezTo>
                  <a:cubicBezTo>
                    <a:pt x="9344" y="451353"/>
                    <a:pt x="11097" y="481750"/>
                    <a:pt x="17785" y="510737"/>
                  </a:cubicBezTo>
                  <a:lnTo>
                    <a:pt x="38300" y="559774"/>
                  </a:lnTo>
                  <a:lnTo>
                    <a:pt x="83692" y="607495"/>
                  </a:lnTo>
                  <a:cubicBezTo>
                    <a:pt x="105477" y="623596"/>
                    <a:pt x="129415" y="637036"/>
                    <a:pt x="153441" y="651287"/>
                  </a:cubicBezTo>
                  <a:cubicBezTo>
                    <a:pt x="156310" y="653091"/>
                    <a:pt x="154876" y="658142"/>
                    <a:pt x="151648" y="657420"/>
                  </a:cubicBezTo>
                  <a:cubicBezTo>
                    <a:pt x="121705" y="652730"/>
                    <a:pt x="96871" y="638118"/>
                    <a:pt x="76296" y="618319"/>
                  </a:cubicBezTo>
                  <a:lnTo>
                    <a:pt x="43371" y="571896"/>
                  </a:lnTo>
                  <a:lnTo>
                    <a:pt x="51879" y="592232"/>
                  </a:lnTo>
                  <a:cubicBezTo>
                    <a:pt x="83443" y="642099"/>
                    <a:pt x="131643" y="681400"/>
                    <a:pt x="190275" y="700286"/>
                  </a:cubicBezTo>
                  <a:cubicBezTo>
                    <a:pt x="249087" y="719172"/>
                    <a:pt x="311227" y="715305"/>
                    <a:pt x="365947" y="693136"/>
                  </a:cubicBezTo>
                  <a:lnTo>
                    <a:pt x="376155" y="686832"/>
                  </a:lnTo>
                  <a:lnTo>
                    <a:pt x="357727" y="688203"/>
                  </a:lnTo>
                  <a:cubicBezTo>
                    <a:pt x="342506" y="687770"/>
                    <a:pt x="327239" y="686472"/>
                    <a:pt x="313230" y="686298"/>
                  </a:cubicBezTo>
                  <a:cubicBezTo>
                    <a:pt x="307482" y="685952"/>
                    <a:pt x="308201" y="677986"/>
                    <a:pt x="313230" y="677986"/>
                  </a:cubicBezTo>
                  <a:cubicBezTo>
                    <a:pt x="327598" y="677639"/>
                    <a:pt x="342955" y="676340"/>
                    <a:pt x="358177" y="675907"/>
                  </a:cubicBezTo>
                  <a:lnTo>
                    <a:pt x="390186" y="678168"/>
                  </a:lnTo>
                  <a:lnTo>
                    <a:pt x="441119" y="646714"/>
                  </a:lnTo>
                  <a:lnTo>
                    <a:pt x="490637" y="584327"/>
                  </a:lnTo>
                  <a:lnTo>
                    <a:pt x="490304" y="584128"/>
                  </a:lnTo>
                  <a:cubicBezTo>
                    <a:pt x="510480" y="507903"/>
                    <a:pt x="408519" y="519768"/>
                    <a:pt x="369969" y="487768"/>
                  </a:cubicBezTo>
                  <a:cubicBezTo>
                    <a:pt x="345830" y="467634"/>
                    <a:pt x="335742" y="452892"/>
                    <a:pt x="299353" y="460443"/>
                  </a:cubicBezTo>
                  <a:cubicBezTo>
                    <a:pt x="276295" y="465476"/>
                    <a:pt x="251435" y="473746"/>
                    <a:pt x="227656" y="475184"/>
                  </a:cubicBezTo>
                  <a:cubicBezTo>
                    <a:pt x="189106" y="477701"/>
                    <a:pt x="168930" y="455409"/>
                    <a:pt x="139387" y="434196"/>
                  </a:cubicBezTo>
                  <a:cubicBezTo>
                    <a:pt x="120652" y="421252"/>
                    <a:pt x="106601" y="412623"/>
                    <a:pt x="81021" y="418016"/>
                  </a:cubicBezTo>
                  <a:cubicBezTo>
                    <a:pt x="70212" y="420173"/>
                    <a:pt x="60124" y="427724"/>
                    <a:pt x="48956" y="430241"/>
                  </a:cubicBezTo>
                  <a:cubicBezTo>
                    <a:pt x="35985" y="433117"/>
                    <a:pt x="28059" y="433117"/>
                    <a:pt x="15810" y="428443"/>
                  </a:cubicBezTo>
                  <a:cubicBezTo>
                    <a:pt x="12207" y="427005"/>
                    <a:pt x="14008" y="421611"/>
                    <a:pt x="17611" y="422331"/>
                  </a:cubicBezTo>
                  <a:cubicBezTo>
                    <a:pt x="47515" y="430600"/>
                    <a:pt x="73095" y="402915"/>
                    <a:pt x="102638" y="405791"/>
                  </a:cubicBezTo>
                  <a:cubicBezTo>
                    <a:pt x="122814" y="407589"/>
                    <a:pt x="139027" y="421252"/>
                    <a:pt x="154519" y="433117"/>
                  </a:cubicBezTo>
                  <a:cubicBezTo>
                    <a:pt x="163886" y="439948"/>
                    <a:pt x="172893" y="448578"/>
                    <a:pt x="183342" y="454330"/>
                  </a:cubicBezTo>
                  <a:cubicBezTo>
                    <a:pt x="214326" y="471229"/>
                    <a:pt x="241347" y="461521"/>
                    <a:pt x="272692" y="454690"/>
                  </a:cubicBezTo>
                  <a:cubicBezTo>
                    <a:pt x="294309" y="450016"/>
                    <a:pt x="324573" y="436353"/>
                    <a:pt x="345830" y="444623"/>
                  </a:cubicBezTo>
                  <a:cubicBezTo>
                    <a:pt x="364925" y="452173"/>
                    <a:pt x="368888" y="474106"/>
                    <a:pt x="387623" y="484892"/>
                  </a:cubicBezTo>
                  <a:cubicBezTo>
                    <a:pt x="413563" y="499634"/>
                    <a:pt x="445989" y="498195"/>
                    <a:pt x="472290" y="512577"/>
                  </a:cubicBezTo>
                  <a:cubicBezTo>
                    <a:pt x="486160" y="519948"/>
                    <a:pt x="498050" y="532173"/>
                    <a:pt x="503454" y="545791"/>
                  </a:cubicBezTo>
                  <a:lnTo>
                    <a:pt x="504906" y="557195"/>
                  </a:lnTo>
                  <a:lnTo>
                    <a:pt x="516391" y="529253"/>
                  </a:lnTo>
                  <a:cubicBezTo>
                    <a:pt x="549616" y="417758"/>
                    <a:pt x="501736" y="295591"/>
                    <a:pt x="400703" y="232638"/>
                  </a:cubicBezTo>
                  <a:lnTo>
                    <a:pt x="400046" y="229600"/>
                  </a:lnTo>
                  <a:lnTo>
                    <a:pt x="402007" y="233223"/>
                  </a:lnTo>
                  <a:cubicBezTo>
                    <a:pt x="404750" y="234077"/>
                    <a:pt x="408077" y="233178"/>
                    <a:pt x="409336" y="229760"/>
                  </a:cubicBezTo>
                  <a:lnTo>
                    <a:pt x="410517" y="226031"/>
                  </a:lnTo>
                  <a:lnTo>
                    <a:pt x="465789" y="272432"/>
                  </a:lnTo>
                  <a:cubicBezTo>
                    <a:pt x="582371" y="402700"/>
                    <a:pt x="551959" y="624922"/>
                    <a:pt x="376963" y="701725"/>
                  </a:cubicBezTo>
                  <a:cubicBezTo>
                    <a:pt x="211498" y="774030"/>
                    <a:pt x="17257" y="659277"/>
                    <a:pt x="1070" y="479412"/>
                  </a:cubicBezTo>
                  <a:cubicBezTo>
                    <a:pt x="-6843" y="391638"/>
                    <a:pt x="29487" y="303505"/>
                    <a:pt x="97471" y="247387"/>
                  </a:cubicBezTo>
                  <a:cubicBezTo>
                    <a:pt x="129485" y="220767"/>
                    <a:pt x="167973" y="201701"/>
                    <a:pt x="208620" y="192348"/>
                  </a:cubicBezTo>
                  <a:cubicBezTo>
                    <a:pt x="230562" y="186952"/>
                    <a:pt x="252144" y="185513"/>
                    <a:pt x="274446" y="185513"/>
                  </a:cubicBezTo>
                  <a:cubicBezTo>
                    <a:pt x="292072" y="185154"/>
                    <a:pt x="284518" y="191629"/>
                    <a:pt x="291712" y="174722"/>
                  </a:cubicBezTo>
                  <a:cubicBezTo>
                    <a:pt x="305381" y="144145"/>
                    <a:pt x="312575" y="109251"/>
                    <a:pt x="322647" y="77595"/>
                  </a:cubicBezTo>
                  <a:cubicBezTo>
                    <a:pt x="325884" y="68242"/>
                    <a:pt x="335237" y="51335"/>
                    <a:pt x="334517" y="41622"/>
                  </a:cubicBezTo>
                  <a:cubicBezTo>
                    <a:pt x="333798" y="35147"/>
                    <a:pt x="328402" y="38744"/>
                    <a:pt x="325165" y="27592"/>
                  </a:cubicBezTo>
                  <a:cubicBezTo>
                    <a:pt x="316353" y="-646"/>
                    <a:pt x="339284" y="-2985"/>
                    <a:pt x="365902" y="2187"/>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15" name="Freeform 14">
              <a:extLst>
                <a:ext uri="{FF2B5EF4-FFF2-40B4-BE49-F238E27FC236}">
                  <a16:creationId xmlns:a16="http://schemas.microsoft.com/office/drawing/2014/main" id="{8F853045-01A3-D54E-BFCF-04FE55263415}"/>
                </a:ext>
              </a:extLst>
            </p:cNvPr>
            <p:cNvSpPr>
              <a:spLocks noChangeArrowheads="1"/>
            </p:cNvSpPr>
            <p:nvPr/>
          </p:nvSpPr>
          <p:spPr bwMode="auto">
            <a:xfrm>
              <a:off x="1411093" y="2865146"/>
              <a:ext cx="796935" cy="1068465"/>
            </a:xfrm>
            <a:custGeom>
              <a:avLst/>
              <a:gdLst>
                <a:gd name="connsiteX0" fmla="*/ 302404 w 664914"/>
                <a:gd name="connsiteY0" fmla="*/ 796255 h 890300"/>
                <a:gd name="connsiteX1" fmla="*/ 303483 w 664914"/>
                <a:gd name="connsiteY1" fmla="*/ 802214 h 890300"/>
                <a:gd name="connsiteX2" fmla="*/ 160590 w 664914"/>
                <a:gd name="connsiteY2" fmla="*/ 815182 h 890300"/>
                <a:gd name="connsiteX3" fmla="*/ 161670 w 664914"/>
                <a:gd name="connsiteY3" fmla="*/ 809223 h 890300"/>
                <a:gd name="connsiteX4" fmla="*/ 302404 w 664914"/>
                <a:gd name="connsiteY4" fmla="*/ 796255 h 890300"/>
                <a:gd name="connsiteX5" fmla="*/ 167145 w 664914"/>
                <a:gd name="connsiteY5" fmla="*/ 755358 h 890300"/>
                <a:gd name="connsiteX6" fmla="*/ 169288 w 664914"/>
                <a:gd name="connsiteY6" fmla="*/ 760390 h 890300"/>
                <a:gd name="connsiteX7" fmla="*/ 92493 w 664914"/>
                <a:gd name="connsiteY7" fmla="*/ 765781 h 890300"/>
                <a:gd name="connsiteX8" fmla="*/ 93922 w 664914"/>
                <a:gd name="connsiteY8" fmla="*/ 755717 h 890300"/>
                <a:gd name="connsiteX9" fmla="*/ 167145 w 664914"/>
                <a:gd name="connsiteY9" fmla="*/ 755358 h 890300"/>
                <a:gd name="connsiteX10" fmla="*/ 416292 w 664914"/>
                <a:gd name="connsiteY10" fmla="*/ 300844 h 890300"/>
                <a:gd name="connsiteX11" fmla="*/ 451924 w 664914"/>
                <a:gd name="connsiteY11" fmla="*/ 351281 h 890300"/>
                <a:gd name="connsiteX12" fmla="*/ 400456 w 664914"/>
                <a:gd name="connsiteY12" fmla="*/ 376681 h 890300"/>
                <a:gd name="connsiteX13" fmla="*/ 381071 w 664914"/>
                <a:gd name="connsiteY13" fmla="*/ 342850 h 890300"/>
                <a:gd name="connsiteX14" fmla="*/ 382661 w 664914"/>
                <a:gd name="connsiteY14" fmla="*/ 338992 h 890300"/>
                <a:gd name="connsiteX15" fmla="*/ 389838 w 664914"/>
                <a:gd name="connsiteY15" fmla="*/ 340713 h 890300"/>
                <a:gd name="connsiteX16" fmla="*/ 392500 w 664914"/>
                <a:gd name="connsiteY16" fmla="*/ 334439 h 890300"/>
                <a:gd name="connsiteX17" fmla="*/ 395175 w 664914"/>
                <a:gd name="connsiteY17" fmla="*/ 348265 h 890300"/>
                <a:gd name="connsiteX18" fmla="*/ 431769 w 664914"/>
                <a:gd name="connsiteY18" fmla="*/ 354184 h 890300"/>
                <a:gd name="connsiteX19" fmla="*/ 424931 w 664914"/>
                <a:gd name="connsiteY19" fmla="*/ 321890 h 890300"/>
                <a:gd name="connsiteX20" fmla="*/ 392898 w 664914"/>
                <a:gd name="connsiteY20" fmla="*/ 333501 h 890300"/>
                <a:gd name="connsiteX21" fmla="*/ 392500 w 664914"/>
                <a:gd name="connsiteY21" fmla="*/ 334439 h 890300"/>
                <a:gd name="connsiteX22" fmla="*/ 392178 w 664914"/>
                <a:gd name="connsiteY22" fmla="*/ 332775 h 890300"/>
                <a:gd name="connsiteX23" fmla="*/ 386419 w 664914"/>
                <a:gd name="connsiteY23" fmla="*/ 329873 h 890300"/>
                <a:gd name="connsiteX24" fmla="*/ 382661 w 664914"/>
                <a:gd name="connsiteY24" fmla="*/ 338992 h 890300"/>
                <a:gd name="connsiteX25" fmla="*/ 382460 w 664914"/>
                <a:gd name="connsiteY25" fmla="*/ 338944 h 890300"/>
                <a:gd name="connsiteX26" fmla="*/ 416292 w 664914"/>
                <a:gd name="connsiteY26" fmla="*/ 300844 h 890300"/>
                <a:gd name="connsiteX27" fmla="*/ 217838 w 664914"/>
                <a:gd name="connsiteY27" fmla="*/ 48 h 890300"/>
                <a:gd name="connsiteX28" fmla="*/ 234223 w 664914"/>
                <a:gd name="connsiteY28" fmla="*/ 5815 h 890300"/>
                <a:gd name="connsiteX29" fmla="*/ 244039 w 664914"/>
                <a:gd name="connsiteY29" fmla="*/ 30209 h 890300"/>
                <a:gd name="connsiteX30" fmla="*/ 241229 w 664914"/>
                <a:gd name="connsiteY30" fmla="*/ 37436 h 890300"/>
                <a:gd name="connsiteX31" fmla="*/ 242952 w 664914"/>
                <a:gd name="connsiteY31" fmla="*/ 37085 h 890300"/>
                <a:gd name="connsiteX32" fmla="*/ 245110 w 664914"/>
                <a:gd name="connsiteY32" fmla="*/ 43144 h 890300"/>
                <a:gd name="connsiteX33" fmla="*/ 237657 w 664914"/>
                <a:gd name="connsiteY33" fmla="*/ 46623 h 890300"/>
                <a:gd name="connsiteX34" fmla="*/ 236024 w 664914"/>
                <a:gd name="connsiteY34" fmla="*/ 50823 h 890300"/>
                <a:gd name="connsiteX35" fmla="*/ 273128 w 664914"/>
                <a:gd name="connsiteY35" fmla="*/ 155601 h 890300"/>
                <a:gd name="connsiteX36" fmla="*/ 299649 w 664914"/>
                <a:gd name="connsiteY36" fmla="*/ 230030 h 890300"/>
                <a:gd name="connsiteX37" fmla="*/ 294021 w 664914"/>
                <a:gd name="connsiteY37" fmla="*/ 229774 h 890300"/>
                <a:gd name="connsiteX38" fmla="*/ 287807 w 664914"/>
                <a:gd name="connsiteY38" fmla="*/ 237651 h 890300"/>
                <a:gd name="connsiteX39" fmla="*/ 291620 w 664914"/>
                <a:gd name="connsiteY39" fmla="*/ 241062 h 890300"/>
                <a:gd name="connsiteX40" fmla="*/ 287897 w 664914"/>
                <a:gd name="connsiteY40" fmla="*/ 239496 h 890300"/>
                <a:gd name="connsiteX41" fmla="*/ 283424 w 664914"/>
                <a:gd name="connsiteY41" fmla="*/ 226880 h 890300"/>
                <a:gd name="connsiteX42" fmla="*/ 254139 w 664914"/>
                <a:gd name="connsiteY42" fmla="*/ 240987 h 890300"/>
                <a:gd name="connsiteX43" fmla="*/ 216122 w 664914"/>
                <a:gd name="connsiteY43" fmla="*/ 251571 h 890300"/>
                <a:gd name="connsiteX44" fmla="*/ 213588 w 664914"/>
                <a:gd name="connsiteY44" fmla="*/ 239576 h 890300"/>
                <a:gd name="connsiteX45" fmla="*/ 250518 w 664914"/>
                <a:gd name="connsiteY45" fmla="*/ 224407 h 890300"/>
                <a:gd name="connsiteX46" fmla="*/ 266721 w 664914"/>
                <a:gd name="connsiteY46" fmla="*/ 218321 h 890300"/>
                <a:gd name="connsiteX47" fmla="*/ 280313 w 664914"/>
                <a:gd name="connsiteY47" fmla="*/ 218106 h 890300"/>
                <a:gd name="connsiteX48" fmla="*/ 269970 w 664914"/>
                <a:gd name="connsiteY48" fmla="*/ 188935 h 890300"/>
                <a:gd name="connsiteX49" fmla="*/ 266752 w 664914"/>
                <a:gd name="connsiteY49" fmla="*/ 195406 h 890300"/>
                <a:gd name="connsiteX50" fmla="*/ 257352 w 664914"/>
                <a:gd name="connsiteY50" fmla="*/ 205401 h 890300"/>
                <a:gd name="connsiteX51" fmla="*/ 232406 w 664914"/>
                <a:gd name="connsiteY51" fmla="*/ 213799 h 890300"/>
                <a:gd name="connsiteX52" fmla="*/ 231337 w 664914"/>
                <a:gd name="connsiteY52" fmla="*/ 198098 h 890300"/>
                <a:gd name="connsiteX53" fmla="*/ 249512 w 664914"/>
                <a:gd name="connsiteY53" fmla="*/ 189701 h 890300"/>
                <a:gd name="connsiteX54" fmla="*/ 266454 w 664914"/>
                <a:gd name="connsiteY54" fmla="*/ 179019 h 890300"/>
                <a:gd name="connsiteX55" fmla="*/ 222087 w 664914"/>
                <a:gd name="connsiteY55" fmla="*/ 53891 h 890300"/>
                <a:gd name="connsiteX56" fmla="*/ 211804 w 664914"/>
                <a:gd name="connsiteY56" fmla="*/ 58691 h 890300"/>
                <a:gd name="connsiteX57" fmla="*/ 176071 w 664914"/>
                <a:gd name="connsiteY57" fmla="*/ 69160 h 890300"/>
                <a:gd name="connsiteX58" fmla="*/ 104155 w 664914"/>
                <a:gd name="connsiteY58" fmla="*/ 88404 h 890300"/>
                <a:gd name="connsiteX59" fmla="*/ 102717 w 664914"/>
                <a:gd name="connsiteY59" fmla="*/ 80564 h 890300"/>
                <a:gd name="connsiteX60" fmla="*/ 176790 w 664914"/>
                <a:gd name="connsiteY60" fmla="*/ 55261 h 890300"/>
                <a:gd name="connsiteX61" fmla="*/ 209466 w 664914"/>
                <a:gd name="connsiteY61" fmla="*/ 43901 h 890300"/>
                <a:gd name="connsiteX62" fmla="*/ 222050 w 664914"/>
                <a:gd name="connsiteY62" fmla="*/ 41340 h 890300"/>
                <a:gd name="connsiteX63" fmla="*/ 219948 w 664914"/>
                <a:gd name="connsiteY63" fmla="*/ 19182 h 890300"/>
                <a:gd name="connsiteX64" fmla="*/ 207566 w 664914"/>
                <a:gd name="connsiteY64" fmla="*/ 15896 h 890300"/>
                <a:gd name="connsiteX65" fmla="*/ 203243 w 664914"/>
                <a:gd name="connsiteY65" fmla="*/ 17697 h 890300"/>
                <a:gd name="connsiteX66" fmla="*/ 186672 w 664914"/>
                <a:gd name="connsiteY66" fmla="*/ 23098 h 890300"/>
                <a:gd name="connsiteX67" fmla="*/ 145606 w 664914"/>
                <a:gd name="connsiteY67" fmla="*/ 37860 h 890300"/>
                <a:gd name="connsiteX68" fmla="*/ 100577 w 664914"/>
                <a:gd name="connsiteY68" fmla="*/ 54063 h 890300"/>
                <a:gd name="connsiteX69" fmla="*/ 86167 w 664914"/>
                <a:gd name="connsiteY69" fmla="*/ 59104 h 890300"/>
                <a:gd name="connsiteX70" fmla="*/ 82565 w 664914"/>
                <a:gd name="connsiteY70" fmla="*/ 60184 h 890300"/>
                <a:gd name="connsiteX71" fmla="*/ 90850 w 664914"/>
                <a:gd name="connsiteY71" fmla="*/ 90430 h 890300"/>
                <a:gd name="connsiteX72" fmla="*/ 98055 w 664914"/>
                <a:gd name="connsiteY72" fmla="*/ 95110 h 890300"/>
                <a:gd name="connsiteX73" fmla="*/ 164698 w 664914"/>
                <a:gd name="connsiteY73" fmla="*/ 283064 h 890300"/>
                <a:gd name="connsiteX74" fmla="*/ 162537 w 664914"/>
                <a:gd name="connsiteY74" fmla="*/ 291345 h 890300"/>
                <a:gd name="connsiteX75" fmla="*/ 55908 w 664914"/>
                <a:gd name="connsiteY75" fmla="*/ 718021 h 890300"/>
                <a:gd name="connsiteX76" fmla="*/ 127650 w 664914"/>
                <a:gd name="connsiteY76" fmla="*/ 803131 h 890300"/>
                <a:gd name="connsiteX77" fmla="*/ 188269 w 664914"/>
                <a:gd name="connsiteY77" fmla="*/ 838150 h 890300"/>
                <a:gd name="connsiteX78" fmla="*/ 215380 w 664914"/>
                <a:gd name="connsiteY78" fmla="*/ 845327 h 890300"/>
                <a:gd name="connsiteX79" fmla="*/ 367277 w 664914"/>
                <a:gd name="connsiteY79" fmla="*/ 838646 h 890300"/>
                <a:gd name="connsiteX80" fmla="*/ 369797 w 664914"/>
                <a:gd name="connsiteY80" fmla="*/ 846320 h 890300"/>
                <a:gd name="connsiteX81" fmla="*/ 214255 w 664914"/>
                <a:gd name="connsiteY81" fmla="*/ 852950 h 890300"/>
                <a:gd name="connsiteX82" fmla="*/ 213023 w 664914"/>
                <a:gd name="connsiteY82" fmla="*/ 852451 h 890300"/>
                <a:gd name="connsiteX83" fmla="*/ 222155 w 664914"/>
                <a:gd name="connsiteY83" fmla="*/ 857726 h 890300"/>
                <a:gd name="connsiteX84" fmla="*/ 439195 w 664914"/>
                <a:gd name="connsiteY84" fmla="*/ 860246 h 890300"/>
                <a:gd name="connsiteX85" fmla="*/ 606208 w 664914"/>
                <a:gd name="connsiteY85" fmla="*/ 721487 h 890300"/>
                <a:gd name="connsiteX86" fmla="*/ 611892 w 664914"/>
                <a:gd name="connsiteY86" fmla="*/ 709733 h 890300"/>
                <a:gd name="connsiteX87" fmla="*/ 595475 w 664914"/>
                <a:gd name="connsiteY87" fmla="*/ 724550 h 890300"/>
                <a:gd name="connsiteX88" fmla="*/ 550011 w 664914"/>
                <a:gd name="connsiteY88" fmla="*/ 756273 h 890300"/>
                <a:gd name="connsiteX89" fmla="*/ 543895 w 664914"/>
                <a:gd name="connsiteY89" fmla="*/ 747559 h 890300"/>
                <a:gd name="connsiteX90" fmla="*/ 586077 w 664914"/>
                <a:gd name="connsiteY90" fmla="*/ 711662 h 890300"/>
                <a:gd name="connsiteX91" fmla="*/ 622538 w 664914"/>
                <a:gd name="connsiteY91" fmla="*/ 687720 h 890300"/>
                <a:gd name="connsiteX92" fmla="*/ 630009 w 664914"/>
                <a:gd name="connsiteY92" fmla="*/ 672271 h 890300"/>
                <a:gd name="connsiteX93" fmla="*/ 651134 w 664914"/>
                <a:gd name="connsiteY93" fmla="*/ 564591 h 890300"/>
                <a:gd name="connsiteX94" fmla="*/ 648089 w 664914"/>
                <a:gd name="connsiteY94" fmla="*/ 522749 h 890300"/>
                <a:gd name="connsiteX95" fmla="*/ 646899 w 664914"/>
                <a:gd name="connsiteY95" fmla="*/ 521995 h 890300"/>
                <a:gd name="connsiteX96" fmla="*/ 456672 w 664914"/>
                <a:gd name="connsiteY96" fmla="*/ 517676 h 890300"/>
                <a:gd name="connsiteX97" fmla="*/ 366963 w 664914"/>
                <a:gd name="connsiteY97" fmla="*/ 543589 h 890300"/>
                <a:gd name="connsiteX98" fmla="*/ 307878 w 664914"/>
                <a:gd name="connsiteY98" fmla="*/ 611612 h 890300"/>
                <a:gd name="connsiteX99" fmla="*/ 190428 w 664914"/>
                <a:gd name="connsiteY99" fmla="*/ 637526 h 890300"/>
                <a:gd name="connsiteX100" fmla="*/ 121255 w 664914"/>
                <a:gd name="connsiteY100" fmla="*/ 664879 h 890300"/>
                <a:gd name="connsiteX101" fmla="*/ 98917 w 664914"/>
                <a:gd name="connsiteY101" fmla="*/ 700870 h 890300"/>
                <a:gd name="connsiteX102" fmla="*/ 65051 w 664914"/>
                <a:gd name="connsiteY102" fmla="*/ 723905 h 890300"/>
                <a:gd name="connsiteX103" fmla="*/ 62169 w 664914"/>
                <a:gd name="connsiteY103" fmla="*/ 716706 h 890300"/>
                <a:gd name="connsiteX104" fmla="*/ 133144 w 664914"/>
                <a:gd name="connsiteY104" fmla="*/ 637166 h 890300"/>
                <a:gd name="connsiteX105" fmla="*/ 204478 w 664914"/>
                <a:gd name="connsiteY105" fmla="*/ 624929 h 890300"/>
                <a:gd name="connsiteX106" fmla="*/ 248792 w 664914"/>
                <a:gd name="connsiteY106" fmla="*/ 624569 h 890300"/>
                <a:gd name="connsiteX107" fmla="*/ 336700 w 664914"/>
                <a:gd name="connsiteY107" fmla="*/ 557626 h 890300"/>
                <a:gd name="connsiteX108" fmla="*/ 400829 w 664914"/>
                <a:gd name="connsiteY108" fmla="*/ 493202 h 890300"/>
                <a:gd name="connsiteX109" fmla="*/ 471443 w 664914"/>
                <a:gd name="connsiteY109" fmla="*/ 501480 h 890300"/>
                <a:gd name="connsiteX110" fmla="*/ 575564 w 664914"/>
                <a:gd name="connsiteY110" fmla="*/ 465489 h 890300"/>
                <a:gd name="connsiteX111" fmla="*/ 631092 w 664914"/>
                <a:gd name="connsiteY111" fmla="*/ 475071 h 890300"/>
                <a:gd name="connsiteX112" fmla="*/ 640692 w 664914"/>
                <a:gd name="connsiteY112" fmla="*/ 484785 h 890300"/>
                <a:gd name="connsiteX113" fmla="*/ 630833 w 664914"/>
                <a:gd name="connsiteY113" fmla="*/ 448062 h 890300"/>
                <a:gd name="connsiteX114" fmla="*/ 295102 w 664914"/>
                <a:gd name="connsiteY114" fmla="*/ 244177 h 890300"/>
                <a:gd name="connsiteX115" fmla="*/ 291620 w 664914"/>
                <a:gd name="connsiteY115" fmla="*/ 241062 h 890300"/>
                <a:gd name="connsiteX116" fmla="*/ 296993 w 664914"/>
                <a:gd name="connsiteY116" fmla="*/ 243322 h 890300"/>
                <a:gd name="connsiteX117" fmla="*/ 301226 w 664914"/>
                <a:gd name="connsiteY117" fmla="*/ 234455 h 890300"/>
                <a:gd name="connsiteX118" fmla="*/ 299649 w 664914"/>
                <a:gd name="connsiteY118" fmla="*/ 230030 h 890300"/>
                <a:gd name="connsiteX119" fmla="*/ 389048 w 664914"/>
                <a:gd name="connsiteY119" fmla="*/ 234087 h 890300"/>
                <a:gd name="connsiteX120" fmla="*/ 623274 w 664914"/>
                <a:gd name="connsiteY120" fmla="*/ 721262 h 890300"/>
                <a:gd name="connsiteX121" fmla="*/ 87248 w 664914"/>
                <a:gd name="connsiteY121" fmla="*/ 784993 h 890300"/>
                <a:gd name="connsiteX122" fmla="*/ 8357 w 664914"/>
                <a:gd name="connsiteY122" fmla="*/ 485060 h 890300"/>
                <a:gd name="connsiteX123" fmla="*/ 76081 w 664914"/>
                <a:gd name="connsiteY123" fmla="*/ 347875 h 890300"/>
                <a:gd name="connsiteX124" fmla="*/ 135879 w 664914"/>
                <a:gd name="connsiteY124" fmla="*/ 292065 h 890300"/>
                <a:gd name="connsiteX125" fmla="*/ 144885 w 664914"/>
                <a:gd name="connsiteY125" fmla="*/ 268661 h 890300"/>
                <a:gd name="connsiteX126" fmla="*/ 102738 w 664914"/>
                <a:gd name="connsiteY126" fmla="*/ 150200 h 890300"/>
                <a:gd name="connsiteX127" fmla="*/ 86888 w 664914"/>
                <a:gd name="connsiteY127" fmla="*/ 105912 h 890300"/>
                <a:gd name="connsiteX128" fmla="*/ 67435 w 664914"/>
                <a:gd name="connsiteY128" fmla="*/ 99431 h 890300"/>
                <a:gd name="connsiteX129" fmla="*/ 164698 w 664914"/>
                <a:gd name="connsiteY129" fmla="*/ 15896 h 890300"/>
                <a:gd name="connsiteX130" fmla="*/ 217838 w 664914"/>
                <a:gd name="connsiteY130" fmla="*/ 48 h 89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664914" h="890300">
                  <a:moveTo>
                    <a:pt x="302404" y="796255"/>
                  </a:moveTo>
                  <a:cubicBezTo>
                    <a:pt x="306363" y="795554"/>
                    <a:pt x="306723" y="800812"/>
                    <a:pt x="303483" y="802214"/>
                  </a:cubicBezTo>
                  <a:cubicBezTo>
                    <a:pt x="260292" y="822192"/>
                    <a:pt x="207021" y="821491"/>
                    <a:pt x="160590" y="815182"/>
                  </a:cubicBezTo>
                  <a:cubicBezTo>
                    <a:pt x="156271" y="814481"/>
                    <a:pt x="157711" y="808873"/>
                    <a:pt x="161670" y="809223"/>
                  </a:cubicBezTo>
                  <a:cubicBezTo>
                    <a:pt x="210621" y="813079"/>
                    <a:pt x="254533" y="803265"/>
                    <a:pt x="302404" y="796255"/>
                  </a:cubicBezTo>
                  <a:close/>
                  <a:moveTo>
                    <a:pt x="167145" y="755358"/>
                  </a:moveTo>
                  <a:cubicBezTo>
                    <a:pt x="170003" y="754998"/>
                    <a:pt x="171789" y="758952"/>
                    <a:pt x="169288" y="760390"/>
                  </a:cubicBezTo>
                  <a:cubicBezTo>
                    <a:pt x="146071" y="772970"/>
                    <a:pt x="117139" y="771532"/>
                    <a:pt x="92493" y="765781"/>
                  </a:cubicBezTo>
                  <a:cubicBezTo>
                    <a:pt x="86421" y="763984"/>
                    <a:pt x="87850" y="754279"/>
                    <a:pt x="93922" y="755717"/>
                  </a:cubicBezTo>
                  <a:cubicBezTo>
                    <a:pt x="119639" y="762187"/>
                    <a:pt x="141785" y="758592"/>
                    <a:pt x="167145" y="755358"/>
                  </a:cubicBezTo>
                  <a:close/>
                  <a:moveTo>
                    <a:pt x="416292" y="300844"/>
                  </a:moveTo>
                  <a:cubicBezTo>
                    <a:pt x="440407" y="303747"/>
                    <a:pt x="459123" y="326607"/>
                    <a:pt x="451924" y="351281"/>
                  </a:cubicBezTo>
                  <a:cubicBezTo>
                    <a:pt x="445446" y="371964"/>
                    <a:pt x="421691" y="387204"/>
                    <a:pt x="400456" y="376681"/>
                  </a:cubicBezTo>
                  <a:cubicBezTo>
                    <a:pt x="387769" y="370150"/>
                    <a:pt x="379333" y="356270"/>
                    <a:pt x="381071" y="342850"/>
                  </a:cubicBezTo>
                  <a:lnTo>
                    <a:pt x="382661" y="338992"/>
                  </a:lnTo>
                  <a:lnTo>
                    <a:pt x="389838" y="340713"/>
                  </a:lnTo>
                  <a:lnTo>
                    <a:pt x="392500" y="334439"/>
                  </a:lnTo>
                  <a:lnTo>
                    <a:pt x="395175" y="348265"/>
                  </a:lnTo>
                  <a:cubicBezTo>
                    <a:pt x="402211" y="362484"/>
                    <a:pt x="419622" y="370785"/>
                    <a:pt x="431769" y="354184"/>
                  </a:cubicBezTo>
                  <a:cubicBezTo>
                    <a:pt x="439687" y="342935"/>
                    <a:pt x="436448" y="329147"/>
                    <a:pt x="424931" y="321890"/>
                  </a:cubicBezTo>
                  <a:cubicBezTo>
                    <a:pt x="416292" y="316084"/>
                    <a:pt x="385699" y="315358"/>
                    <a:pt x="392898" y="333501"/>
                  </a:cubicBezTo>
                  <a:lnTo>
                    <a:pt x="392500" y="334439"/>
                  </a:lnTo>
                  <a:lnTo>
                    <a:pt x="392178" y="332775"/>
                  </a:lnTo>
                  <a:cubicBezTo>
                    <a:pt x="392178" y="329873"/>
                    <a:pt x="388579" y="327333"/>
                    <a:pt x="386419" y="329873"/>
                  </a:cubicBezTo>
                  <a:lnTo>
                    <a:pt x="382661" y="338992"/>
                  </a:lnTo>
                  <a:lnTo>
                    <a:pt x="382460" y="338944"/>
                  </a:lnTo>
                  <a:cubicBezTo>
                    <a:pt x="370583" y="316810"/>
                    <a:pt x="396137" y="298667"/>
                    <a:pt x="416292" y="300844"/>
                  </a:cubicBezTo>
                  <a:close/>
                  <a:moveTo>
                    <a:pt x="217838" y="48"/>
                  </a:moveTo>
                  <a:cubicBezTo>
                    <a:pt x="223776" y="346"/>
                    <a:pt x="229360" y="2034"/>
                    <a:pt x="234223" y="5815"/>
                  </a:cubicBezTo>
                  <a:cubicBezTo>
                    <a:pt x="245750" y="14456"/>
                    <a:pt x="246381" y="22648"/>
                    <a:pt x="244039" y="30209"/>
                  </a:cubicBezTo>
                  <a:lnTo>
                    <a:pt x="241229" y="37436"/>
                  </a:lnTo>
                  <a:lnTo>
                    <a:pt x="242952" y="37085"/>
                  </a:lnTo>
                  <a:cubicBezTo>
                    <a:pt x="246188" y="36729"/>
                    <a:pt x="247986" y="41005"/>
                    <a:pt x="245110" y="43144"/>
                  </a:cubicBezTo>
                  <a:lnTo>
                    <a:pt x="237657" y="46623"/>
                  </a:lnTo>
                  <a:lnTo>
                    <a:pt x="236024" y="50823"/>
                  </a:lnTo>
                  <a:cubicBezTo>
                    <a:pt x="234583" y="80348"/>
                    <a:pt x="263401" y="127876"/>
                    <a:pt x="273128" y="155601"/>
                  </a:cubicBezTo>
                  <a:lnTo>
                    <a:pt x="299649" y="230030"/>
                  </a:lnTo>
                  <a:lnTo>
                    <a:pt x="294021" y="229774"/>
                  </a:lnTo>
                  <a:cubicBezTo>
                    <a:pt x="289518" y="230314"/>
                    <a:pt x="287537" y="234095"/>
                    <a:pt x="287807" y="237651"/>
                  </a:cubicBezTo>
                  <a:lnTo>
                    <a:pt x="291620" y="241062"/>
                  </a:lnTo>
                  <a:lnTo>
                    <a:pt x="287897" y="239496"/>
                  </a:lnTo>
                  <a:lnTo>
                    <a:pt x="283424" y="226880"/>
                  </a:lnTo>
                  <a:lnTo>
                    <a:pt x="254139" y="240987"/>
                  </a:lnTo>
                  <a:cubicBezTo>
                    <a:pt x="241829" y="245573"/>
                    <a:pt x="229519" y="250159"/>
                    <a:pt x="216122" y="251571"/>
                  </a:cubicBezTo>
                  <a:cubicBezTo>
                    <a:pt x="208519" y="252276"/>
                    <a:pt x="207071" y="242398"/>
                    <a:pt x="213588" y="239576"/>
                  </a:cubicBezTo>
                  <a:cubicBezTo>
                    <a:pt x="225898" y="234284"/>
                    <a:pt x="238208" y="228993"/>
                    <a:pt x="250518" y="224407"/>
                  </a:cubicBezTo>
                  <a:cubicBezTo>
                    <a:pt x="255768" y="222290"/>
                    <a:pt x="261199" y="219821"/>
                    <a:pt x="266721" y="218321"/>
                  </a:cubicBezTo>
                  <a:lnTo>
                    <a:pt x="280313" y="218106"/>
                  </a:lnTo>
                  <a:lnTo>
                    <a:pt x="269970" y="188935"/>
                  </a:lnTo>
                  <a:lnTo>
                    <a:pt x="266752" y="195406"/>
                  </a:lnTo>
                  <a:cubicBezTo>
                    <a:pt x="263767" y="199194"/>
                    <a:pt x="260203" y="202663"/>
                    <a:pt x="257352" y="205401"/>
                  </a:cubicBezTo>
                  <a:cubicBezTo>
                    <a:pt x="249868" y="211608"/>
                    <a:pt x="241315" y="213434"/>
                    <a:pt x="232406" y="213799"/>
                  </a:cubicBezTo>
                  <a:cubicBezTo>
                    <a:pt x="222427" y="214164"/>
                    <a:pt x="221358" y="198829"/>
                    <a:pt x="231337" y="198098"/>
                  </a:cubicBezTo>
                  <a:cubicBezTo>
                    <a:pt x="239533" y="197368"/>
                    <a:pt x="243810" y="195543"/>
                    <a:pt x="249512" y="189701"/>
                  </a:cubicBezTo>
                  <a:lnTo>
                    <a:pt x="266454" y="179019"/>
                  </a:lnTo>
                  <a:lnTo>
                    <a:pt x="222087" y="53891"/>
                  </a:lnTo>
                  <a:lnTo>
                    <a:pt x="211804" y="58691"/>
                  </a:lnTo>
                  <a:cubicBezTo>
                    <a:pt x="199983" y="62567"/>
                    <a:pt x="187757" y="65596"/>
                    <a:pt x="176071" y="69160"/>
                  </a:cubicBezTo>
                  <a:cubicBezTo>
                    <a:pt x="152698" y="76644"/>
                    <a:pt x="128966" y="84840"/>
                    <a:pt x="104155" y="88404"/>
                  </a:cubicBezTo>
                  <a:cubicBezTo>
                    <a:pt x="99480" y="88760"/>
                    <a:pt x="99121" y="82346"/>
                    <a:pt x="102717" y="80564"/>
                  </a:cubicBezTo>
                  <a:cubicBezTo>
                    <a:pt x="126089" y="69516"/>
                    <a:pt x="152338" y="63101"/>
                    <a:pt x="176790" y="55261"/>
                  </a:cubicBezTo>
                  <a:cubicBezTo>
                    <a:pt x="187577" y="51697"/>
                    <a:pt x="198454" y="47420"/>
                    <a:pt x="209466" y="43901"/>
                  </a:cubicBezTo>
                  <a:lnTo>
                    <a:pt x="222050" y="41340"/>
                  </a:lnTo>
                  <a:lnTo>
                    <a:pt x="219948" y="19182"/>
                  </a:lnTo>
                  <a:cubicBezTo>
                    <a:pt x="217472" y="14456"/>
                    <a:pt x="213329" y="13376"/>
                    <a:pt x="207566" y="15896"/>
                  </a:cubicBezTo>
                  <a:lnTo>
                    <a:pt x="203243" y="17697"/>
                  </a:lnTo>
                  <a:cubicBezTo>
                    <a:pt x="198199" y="17337"/>
                    <a:pt x="191715" y="21657"/>
                    <a:pt x="186672" y="23098"/>
                  </a:cubicBezTo>
                  <a:cubicBezTo>
                    <a:pt x="172983" y="28139"/>
                    <a:pt x="159294" y="32819"/>
                    <a:pt x="145606" y="37860"/>
                  </a:cubicBezTo>
                  <a:cubicBezTo>
                    <a:pt x="130836" y="43261"/>
                    <a:pt x="114626" y="46862"/>
                    <a:pt x="100577" y="54063"/>
                  </a:cubicBezTo>
                  <a:cubicBezTo>
                    <a:pt x="96614" y="55863"/>
                    <a:pt x="88689" y="55863"/>
                    <a:pt x="86167" y="59104"/>
                  </a:cubicBezTo>
                  <a:cubicBezTo>
                    <a:pt x="84726" y="59464"/>
                    <a:pt x="83646" y="59824"/>
                    <a:pt x="82565" y="60184"/>
                  </a:cubicBezTo>
                  <a:cubicBezTo>
                    <a:pt x="71758" y="63425"/>
                    <a:pt x="74280" y="73867"/>
                    <a:pt x="90850" y="90430"/>
                  </a:cubicBezTo>
                  <a:cubicBezTo>
                    <a:pt x="94092" y="90430"/>
                    <a:pt x="97335" y="92230"/>
                    <a:pt x="98055" y="95110"/>
                  </a:cubicBezTo>
                  <a:cubicBezTo>
                    <a:pt x="120389" y="157761"/>
                    <a:pt x="142724" y="220413"/>
                    <a:pt x="164698" y="283064"/>
                  </a:cubicBezTo>
                  <a:cubicBezTo>
                    <a:pt x="166139" y="285944"/>
                    <a:pt x="164698" y="289185"/>
                    <a:pt x="162537" y="291345"/>
                  </a:cubicBezTo>
                  <a:cubicBezTo>
                    <a:pt x="22406" y="383522"/>
                    <a:pt x="-29467" y="569674"/>
                    <a:pt x="55908" y="718021"/>
                  </a:cubicBezTo>
                  <a:cubicBezTo>
                    <a:pt x="74910" y="751057"/>
                    <a:pt x="99383" y="779637"/>
                    <a:pt x="127650" y="803131"/>
                  </a:cubicBezTo>
                  <a:lnTo>
                    <a:pt x="188269" y="838150"/>
                  </a:lnTo>
                  <a:lnTo>
                    <a:pt x="215380" y="845327"/>
                  </a:lnTo>
                  <a:cubicBezTo>
                    <a:pt x="265405" y="852762"/>
                    <a:pt x="315429" y="844676"/>
                    <a:pt x="367277" y="838646"/>
                  </a:cubicBezTo>
                  <a:cubicBezTo>
                    <a:pt x="370877" y="838280"/>
                    <a:pt x="373398" y="844493"/>
                    <a:pt x="369797" y="846320"/>
                  </a:cubicBezTo>
                  <a:cubicBezTo>
                    <a:pt x="320380" y="873456"/>
                    <a:pt x="265495" y="869550"/>
                    <a:pt x="214255" y="852950"/>
                  </a:cubicBezTo>
                  <a:lnTo>
                    <a:pt x="213023" y="852451"/>
                  </a:lnTo>
                  <a:lnTo>
                    <a:pt x="222155" y="857726"/>
                  </a:lnTo>
                  <a:cubicBezTo>
                    <a:pt x="290509" y="883110"/>
                    <a:pt x="367328" y="885631"/>
                    <a:pt x="439195" y="860246"/>
                  </a:cubicBezTo>
                  <a:cubicBezTo>
                    <a:pt x="510881" y="834682"/>
                    <a:pt x="569059" y="784273"/>
                    <a:pt x="606208" y="721487"/>
                  </a:cubicBezTo>
                  <a:lnTo>
                    <a:pt x="611892" y="709733"/>
                  </a:lnTo>
                  <a:lnTo>
                    <a:pt x="595475" y="724550"/>
                  </a:lnTo>
                  <a:cubicBezTo>
                    <a:pt x="580141" y="735669"/>
                    <a:pt x="564041" y="745926"/>
                    <a:pt x="550011" y="756273"/>
                  </a:cubicBezTo>
                  <a:cubicBezTo>
                    <a:pt x="544255" y="760266"/>
                    <a:pt x="538858" y="751916"/>
                    <a:pt x="543895" y="747559"/>
                  </a:cubicBezTo>
                  <a:cubicBezTo>
                    <a:pt x="557566" y="736486"/>
                    <a:pt x="571506" y="723597"/>
                    <a:pt x="586077" y="711662"/>
                  </a:cubicBezTo>
                  <a:lnTo>
                    <a:pt x="622538" y="687720"/>
                  </a:lnTo>
                  <a:lnTo>
                    <a:pt x="630009" y="672271"/>
                  </a:lnTo>
                  <a:cubicBezTo>
                    <a:pt x="643091" y="638173"/>
                    <a:pt x="650446" y="601760"/>
                    <a:pt x="651134" y="564591"/>
                  </a:cubicBezTo>
                  <a:lnTo>
                    <a:pt x="648089" y="522749"/>
                  </a:lnTo>
                  <a:lnTo>
                    <a:pt x="646899" y="521995"/>
                  </a:lnTo>
                  <a:cubicBezTo>
                    <a:pt x="609790" y="432017"/>
                    <a:pt x="518640" y="520195"/>
                    <a:pt x="456672" y="517676"/>
                  </a:cubicBezTo>
                  <a:cubicBezTo>
                    <a:pt x="418122" y="515876"/>
                    <a:pt x="397226" y="508678"/>
                    <a:pt x="366963" y="543589"/>
                  </a:cubicBezTo>
                  <a:cubicBezTo>
                    <a:pt x="348229" y="565904"/>
                    <a:pt x="329855" y="592537"/>
                    <a:pt x="307878" y="611612"/>
                  </a:cubicBezTo>
                  <a:cubicBezTo>
                    <a:pt x="271850" y="642924"/>
                    <a:pt x="235462" y="635726"/>
                    <a:pt x="190428" y="637526"/>
                  </a:cubicBezTo>
                  <a:cubicBezTo>
                    <a:pt x="162326" y="638605"/>
                    <a:pt x="141790" y="640765"/>
                    <a:pt x="121255" y="664879"/>
                  </a:cubicBezTo>
                  <a:cubicBezTo>
                    <a:pt x="112248" y="675676"/>
                    <a:pt x="107564" y="690073"/>
                    <a:pt x="98917" y="700870"/>
                  </a:cubicBezTo>
                  <a:cubicBezTo>
                    <a:pt x="88109" y="713467"/>
                    <a:pt x="80543" y="719226"/>
                    <a:pt x="65051" y="723905"/>
                  </a:cubicBezTo>
                  <a:cubicBezTo>
                    <a:pt x="60368" y="725344"/>
                    <a:pt x="57846" y="718866"/>
                    <a:pt x="62169" y="716706"/>
                  </a:cubicBezTo>
                  <a:cubicBezTo>
                    <a:pt x="97837" y="702670"/>
                    <a:pt x="101800" y="656241"/>
                    <a:pt x="133144" y="637166"/>
                  </a:cubicBezTo>
                  <a:cubicBezTo>
                    <a:pt x="154400" y="623849"/>
                    <a:pt x="180340" y="624929"/>
                    <a:pt x="204478" y="624929"/>
                  </a:cubicBezTo>
                  <a:cubicBezTo>
                    <a:pt x="218890" y="624929"/>
                    <a:pt x="234021" y="626368"/>
                    <a:pt x="248792" y="624569"/>
                  </a:cubicBezTo>
                  <a:cubicBezTo>
                    <a:pt x="291665" y="617731"/>
                    <a:pt x="311120" y="587858"/>
                    <a:pt x="336700" y="557626"/>
                  </a:cubicBezTo>
                  <a:cubicBezTo>
                    <a:pt x="353993" y="537111"/>
                    <a:pt x="373808" y="501120"/>
                    <a:pt x="400829" y="493202"/>
                  </a:cubicBezTo>
                  <a:cubicBezTo>
                    <a:pt x="425328" y="486723"/>
                    <a:pt x="445503" y="505079"/>
                    <a:pt x="471443" y="501480"/>
                  </a:cubicBezTo>
                  <a:cubicBezTo>
                    <a:pt x="508552" y="496801"/>
                    <a:pt x="539176" y="471247"/>
                    <a:pt x="575564" y="465489"/>
                  </a:cubicBezTo>
                  <a:cubicBezTo>
                    <a:pt x="594659" y="462609"/>
                    <a:pt x="615555" y="465758"/>
                    <a:pt x="631092" y="475071"/>
                  </a:cubicBezTo>
                  <a:lnTo>
                    <a:pt x="640692" y="484785"/>
                  </a:lnTo>
                  <a:lnTo>
                    <a:pt x="630833" y="448062"/>
                  </a:lnTo>
                  <a:cubicBezTo>
                    <a:pt x="579967" y="313962"/>
                    <a:pt x="441671" y="229999"/>
                    <a:pt x="295102" y="244177"/>
                  </a:cubicBezTo>
                  <a:lnTo>
                    <a:pt x="291620" y="241062"/>
                  </a:lnTo>
                  <a:lnTo>
                    <a:pt x="296993" y="243322"/>
                  </a:lnTo>
                  <a:cubicBezTo>
                    <a:pt x="300325" y="242106"/>
                    <a:pt x="302847" y="238776"/>
                    <a:pt x="301226" y="234455"/>
                  </a:cubicBezTo>
                  <a:lnTo>
                    <a:pt x="299649" y="230030"/>
                  </a:lnTo>
                  <a:lnTo>
                    <a:pt x="389048" y="234087"/>
                  </a:lnTo>
                  <a:cubicBezTo>
                    <a:pt x="601209" y="274355"/>
                    <a:pt x="738008" y="514900"/>
                    <a:pt x="623274" y="721262"/>
                  </a:cubicBezTo>
                  <a:cubicBezTo>
                    <a:pt x="515204" y="916416"/>
                    <a:pt x="238545" y="949182"/>
                    <a:pt x="87248" y="784993"/>
                  </a:cubicBezTo>
                  <a:cubicBezTo>
                    <a:pt x="14121" y="704699"/>
                    <a:pt x="-16139" y="590918"/>
                    <a:pt x="8357" y="485060"/>
                  </a:cubicBezTo>
                  <a:cubicBezTo>
                    <a:pt x="20245" y="434651"/>
                    <a:pt x="43300" y="387482"/>
                    <a:pt x="76081" y="347875"/>
                  </a:cubicBezTo>
                  <a:cubicBezTo>
                    <a:pt x="94092" y="326631"/>
                    <a:pt x="113905" y="308988"/>
                    <a:pt x="135879" y="292065"/>
                  </a:cubicBezTo>
                  <a:cubicBezTo>
                    <a:pt x="152810" y="278743"/>
                    <a:pt x="149928" y="290625"/>
                    <a:pt x="144885" y="268661"/>
                  </a:cubicBezTo>
                  <a:cubicBezTo>
                    <a:pt x="135159" y="228694"/>
                    <a:pt x="116427" y="188727"/>
                    <a:pt x="102738" y="150200"/>
                  </a:cubicBezTo>
                  <a:cubicBezTo>
                    <a:pt x="98775" y="138678"/>
                    <a:pt x="95173" y="115274"/>
                    <a:pt x="86888" y="105912"/>
                  </a:cubicBezTo>
                  <a:cubicBezTo>
                    <a:pt x="81845" y="99791"/>
                    <a:pt x="78963" y="107713"/>
                    <a:pt x="67435" y="99431"/>
                  </a:cubicBezTo>
                  <a:cubicBezTo>
                    <a:pt x="7637" y="56944"/>
                    <a:pt x="150289" y="21297"/>
                    <a:pt x="164698" y="15896"/>
                  </a:cubicBezTo>
                  <a:cubicBezTo>
                    <a:pt x="179017" y="10765"/>
                    <a:pt x="200023" y="-847"/>
                    <a:pt x="217838" y="48"/>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grpSp>
          <p:nvGrpSpPr>
            <p:cNvPr id="16" name="Group 15">
              <a:extLst>
                <a:ext uri="{FF2B5EF4-FFF2-40B4-BE49-F238E27FC236}">
                  <a16:creationId xmlns:a16="http://schemas.microsoft.com/office/drawing/2014/main" id="{F42D0E6D-CE47-D547-A83F-63CA5AE41DF9}"/>
                </a:ext>
              </a:extLst>
            </p:cNvPr>
            <p:cNvGrpSpPr/>
            <p:nvPr/>
          </p:nvGrpSpPr>
          <p:grpSpPr>
            <a:xfrm>
              <a:off x="-744760" y="-243408"/>
              <a:ext cx="1162315" cy="1202647"/>
              <a:chOff x="13646653" y="1522516"/>
              <a:chExt cx="1810024" cy="1872832"/>
            </a:xfrm>
            <a:solidFill>
              <a:schemeClr val="accent6">
                <a:alpha val="60000"/>
              </a:schemeClr>
            </a:solidFill>
          </p:grpSpPr>
          <p:sp>
            <p:nvSpPr>
              <p:cNvPr id="25" name="Freeform 24">
                <a:extLst>
                  <a:ext uri="{FF2B5EF4-FFF2-40B4-BE49-F238E27FC236}">
                    <a16:creationId xmlns:a16="http://schemas.microsoft.com/office/drawing/2014/main" id="{C5592231-DE9B-7A46-9128-838C685A22AF}"/>
                  </a:ext>
                </a:extLst>
              </p:cNvPr>
              <p:cNvSpPr>
                <a:spLocks noChangeArrowheads="1"/>
              </p:cNvSpPr>
              <p:nvPr/>
            </p:nvSpPr>
            <p:spPr bwMode="auto">
              <a:xfrm>
                <a:off x="14304912" y="2430545"/>
                <a:ext cx="838652" cy="680955"/>
              </a:xfrm>
              <a:custGeom>
                <a:avLst/>
                <a:gdLst>
                  <a:gd name="connsiteX0" fmla="*/ 150375 w 699507"/>
                  <a:gd name="connsiteY0" fmla="*/ 439077 h 567974"/>
                  <a:gd name="connsiteX1" fmla="*/ 152597 w 699507"/>
                  <a:gd name="connsiteY1" fmla="*/ 441547 h 567974"/>
                  <a:gd name="connsiteX2" fmla="*/ 151856 w 699507"/>
                  <a:gd name="connsiteY2" fmla="*/ 444369 h 567974"/>
                  <a:gd name="connsiteX3" fmla="*/ 144448 w 699507"/>
                  <a:gd name="connsiteY3" fmla="*/ 445780 h 567974"/>
                  <a:gd name="connsiteX4" fmla="*/ 147782 w 699507"/>
                  <a:gd name="connsiteY4" fmla="*/ 439430 h 567974"/>
                  <a:gd name="connsiteX5" fmla="*/ 150375 w 699507"/>
                  <a:gd name="connsiteY5" fmla="*/ 439077 h 567974"/>
                  <a:gd name="connsiteX6" fmla="*/ 240280 w 699507"/>
                  <a:gd name="connsiteY6" fmla="*/ 416852 h 567974"/>
                  <a:gd name="connsiteX7" fmla="*/ 240280 w 699507"/>
                  <a:gd name="connsiteY7" fmla="*/ 429199 h 567974"/>
                  <a:gd name="connsiteX8" fmla="*/ 240280 w 699507"/>
                  <a:gd name="connsiteY8" fmla="*/ 416852 h 567974"/>
                  <a:gd name="connsiteX9" fmla="*/ 162939 w 699507"/>
                  <a:gd name="connsiteY9" fmla="*/ 393040 h 567974"/>
                  <a:gd name="connsiteX10" fmla="*/ 162939 w 699507"/>
                  <a:gd name="connsiteY10" fmla="*/ 400646 h 567974"/>
                  <a:gd name="connsiteX11" fmla="*/ 162939 w 699507"/>
                  <a:gd name="connsiteY11" fmla="*/ 393040 h 567974"/>
                  <a:gd name="connsiteX12" fmla="*/ 237105 w 699507"/>
                  <a:gd name="connsiteY12" fmla="*/ 380340 h 567974"/>
                  <a:gd name="connsiteX13" fmla="*/ 237105 w 699507"/>
                  <a:gd name="connsiteY13" fmla="*/ 391069 h 567974"/>
                  <a:gd name="connsiteX14" fmla="*/ 237105 w 699507"/>
                  <a:gd name="connsiteY14" fmla="*/ 380340 h 567974"/>
                  <a:gd name="connsiteX15" fmla="*/ 110523 w 699507"/>
                  <a:gd name="connsiteY15" fmla="*/ 377165 h 567974"/>
                  <a:gd name="connsiteX16" fmla="*/ 110523 w 699507"/>
                  <a:gd name="connsiteY16" fmla="*/ 387907 h 567974"/>
                  <a:gd name="connsiteX17" fmla="*/ 110523 w 699507"/>
                  <a:gd name="connsiteY17" fmla="*/ 377165 h 567974"/>
                  <a:gd name="connsiteX18" fmla="*/ 336324 w 699507"/>
                  <a:gd name="connsiteY18" fmla="*/ 356527 h 567974"/>
                  <a:gd name="connsiteX19" fmla="*/ 336324 w 699507"/>
                  <a:gd name="connsiteY19" fmla="*/ 368884 h 567974"/>
                  <a:gd name="connsiteX20" fmla="*/ 336324 w 699507"/>
                  <a:gd name="connsiteY20" fmla="*/ 356527 h 567974"/>
                  <a:gd name="connsiteX21" fmla="*/ 175302 w 699507"/>
                  <a:gd name="connsiteY21" fmla="*/ 339834 h 567974"/>
                  <a:gd name="connsiteX22" fmla="*/ 175302 w 699507"/>
                  <a:gd name="connsiteY22" fmla="*/ 345896 h 567974"/>
                  <a:gd name="connsiteX23" fmla="*/ 167255 w 699507"/>
                  <a:gd name="connsiteY23" fmla="*/ 342865 h 567974"/>
                  <a:gd name="connsiteX24" fmla="*/ 175302 w 699507"/>
                  <a:gd name="connsiteY24" fmla="*/ 339834 h 567974"/>
                  <a:gd name="connsiteX25" fmla="*/ 134711 w 699507"/>
                  <a:gd name="connsiteY25" fmla="*/ 331127 h 567974"/>
                  <a:gd name="connsiteX26" fmla="*/ 134711 w 699507"/>
                  <a:gd name="connsiteY26" fmla="*/ 337080 h 567974"/>
                  <a:gd name="connsiteX27" fmla="*/ 134711 w 699507"/>
                  <a:gd name="connsiteY27" fmla="*/ 331127 h 567974"/>
                  <a:gd name="connsiteX28" fmla="*/ 296497 w 699507"/>
                  <a:gd name="connsiteY28" fmla="*/ 330358 h 567974"/>
                  <a:gd name="connsiteX29" fmla="*/ 302767 w 699507"/>
                  <a:gd name="connsiteY29" fmla="*/ 337575 h 567974"/>
                  <a:gd name="connsiteX30" fmla="*/ 301652 w 699507"/>
                  <a:gd name="connsiteY30" fmla="*/ 340426 h 567974"/>
                  <a:gd name="connsiteX31" fmla="*/ 291249 w 699507"/>
                  <a:gd name="connsiteY31" fmla="*/ 340426 h 567974"/>
                  <a:gd name="connsiteX32" fmla="*/ 290506 w 699507"/>
                  <a:gd name="connsiteY32" fmla="*/ 337575 h 567974"/>
                  <a:gd name="connsiteX33" fmla="*/ 296497 w 699507"/>
                  <a:gd name="connsiteY33" fmla="*/ 330358 h 567974"/>
                  <a:gd name="connsiteX34" fmla="*/ 425033 w 699507"/>
                  <a:gd name="connsiteY34" fmla="*/ 307315 h 567974"/>
                  <a:gd name="connsiteX35" fmla="*/ 425033 w 699507"/>
                  <a:gd name="connsiteY35" fmla="*/ 314921 h 567974"/>
                  <a:gd name="connsiteX36" fmla="*/ 425033 w 699507"/>
                  <a:gd name="connsiteY36" fmla="*/ 307315 h 567974"/>
                  <a:gd name="connsiteX37" fmla="*/ 382224 w 699507"/>
                  <a:gd name="connsiteY37" fmla="*/ 288945 h 567974"/>
                  <a:gd name="connsiteX38" fmla="*/ 387673 w 699507"/>
                  <a:gd name="connsiteY38" fmla="*/ 295749 h 567974"/>
                  <a:gd name="connsiteX39" fmla="*/ 387307 w 699507"/>
                  <a:gd name="connsiteY39" fmla="*/ 296882 h 567974"/>
                  <a:gd name="connsiteX40" fmla="*/ 377416 w 699507"/>
                  <a:gd name="connsiteY40" fmla="*/ 296882 h 567974"/>
                  <a:gd name="connsiteX41" fmla="*/ 377049 w 699507"/>
                  <a:gd name="connsiteY41" fmla="*/ 295749 h 567974"/>
                  <a:gd name="connsiteX42" fmla="*/ 382224 w 699507"/>
                  <a:gd name="connsiteY42" fmla="*/ 288945 h 567974"/>
                  <a:gd name="connsiteX43" fmla="*/ 464912 w 699507"/>
                  <a:gd name="connsiteY43" fmla="*/ 286677 h 567974"/>
                  <a:gd name="connsiteX44" fmla="*/ 464912 w 699507"/>
                  <a:gd name="connsiteY44" fmla="*/ 300608 h 567974"/>
                  <a:gd name="connsiteX45" fmla="*/ 464912 w 699507"/>
                  <a:gd name="connsiteY45" fmla="*/ 286677 h 567974"/>
                  <a:gd name="connsiteX46" fmla="*/ 291868 w 699507"/>
                  <a:gd name="connsiteY46" fmla="*/ 258195 h 567974"/>
                  <a:gd name="connsiteX47" fmla="*/ 300197 w 699507"/>
                  <a:gd name="connsiteY47" fmla="*/ 263052 h 567974"/>
                  <a:gd name="connsiteX48" fmla="*/ 293391 w 699507"/>
                  <a:gd name="connsiteY48" fmla="*/ 280120 h 567974"/>
                  <a:gd name="connsiteX49" fmla="*/ 264732 w 699507"/>
                  <a:gd name="connsiteY49" fmla="*/ 300819 h 567974"/>
                  <a:gd name="connsiteX50" fmla="*/ 236073 w 699507"/>
                  <a:gd name="connsiteY50" fmla="*/ 310625 h 567974"/>
                  <a:gd name="connsiteX51" fmla="*/ 229221 w 699507"/>
                  <a:gd name="connsiteY51" fmla="*/ 294027 h 567974"/>
                  <a:gd name="connsiteX52" fmla="*/ 231968 w 699507"/>
                  <a:gd name="connsiteY52" fmla="*/ 293693 h 567974"/>
                  <a:gd name="connsiteX53" fmla="*/ 231774 w 699507"/>
                  <a:gd name="connsiteY53" fmla="*/ 293920 h 567974"/>
                  <a:gd name="connsiteX54" fmla="*/ 236073 w 699507"/>
                  <a:gd name="connsiteY54" fmla="*/ 296825 h 567974"/>
                  <a:gd name="connsiteX55" fmla="*/ 236556 w 699507"/>
                  <a:gd name="connsiteY55" fmla="*/ 296378 h 567974"/>
                  <a:gd name="connsiteX56" fmla="*/ 236789 w 699507"/>
                  <a:gd name="connsiteY56" fmla="*/ 297914 h 567974"/>
                  <a:gd name="connsiteX57" fmla="*/ 248611 w 699507"/>
                  <a:gd name="connsiteY57" fmla="*/ 296462 h 567974"/>
                  <a:gd name="connsiteX58" fmla="*/ 255776 w 699507"/>
                  <a:gd name="connsiteY58" fmla="*/ 293193 h 567974"/>
                  <a:gd name="connsiteX59" fmla="*/ 269747 w 699507"/>
                  <a:gd name="connsiteY59" fmla="*/ 285930 h 567974"/>
                  <a:gd name="connsiteX60" fmla="*/ 290883 w 699507"/>
                  <a:gd name="connsiteY60" fmla="*/ 267773 h 567974"/>
                  <a:gd name="connsiteX61" fmla="*/ 260433 w 699507"/>
                  <a:gd name="connsiteY61" fmla="*/ 274309 h 567974"/>
                  <a:gd name="connsiteX62" fmla="*/ 236556 w 699507"/>
                  <a:gd name="connsiteY62" fmla="*/ 296378 h 567974"/>
                  <a:gd name="connsiteX63" fmla="*/ 236073 w 699507"/>
                  <a:gd name="connsiteY63" fmla="*/ 293193 h 567974"/>
                  <a:gd name="connsiteX64" fmla="*/ 231968 w 699507"/>
                  <a:gd name="connsiteY64" fmla="*/ 293693 h 567974"/>
                  <a:gd name="connsiteX65" fmla="*/ 252283 w 699507"/>
                  <a:gd name="connsiteY65" fmla="*/ 269952 h 567974"/>
                  <a:gd name="connsiteX66" fmla="*/ 281927 w 699507"/>
                  <a:gd name="connsiteY66" fmla="*/ 259057 h 567974"/>
                  <a:gd name="connsiteX67" fmla="*/ 291868 w 699507"/>
                  <a:gd name="connsiteY67" fmla="*/ 258195 h 567974"/>
                  <a:gd name="connsiteX68" fmla="*/ 480593 w 699507"/>
                  <a:gd name="connsiteY68" fmla="*/ 243329 h 567974"/>
                  <a:gd name="connsiteX69" fmla="*/ 483500 w 699507"/>
                  <a:gd name="connsiteY69" fmla="*/ 250813 h 567974"/>
                  <a:gd name="connsiteX70" fmla="*/ 473532 w 699507"/>
                  <a:gd name="connsiteY70" fmla="*/ 246536 h 567974"/>
                  <a:gd name="connsiteX71" fmla="*/ 480593 w 699507"/>
                  <a:gd name="connsiteY71" fmla="*/ 243329 h 567974"/>
                  <a:gd name="connsiteX72" fmla="*/ 437254 w 699507"/>
                  <a:gd name="connsiteY72" fmla="*/ 239745 h 567974"/>
                  <a:gd name="connsiteX73" fmla="*/ 442030 w 699507"/>
                  <a:gd name="connsiteY73" fmla="*/ 242603 h 567974"/>
                  <a:gd name="connsiteX74" fmla="*/ 443097 w 699507"/>
                  <a:gd name="connsiteY74" fmla="*/ 244335 h 567974"/>
                  <a:gd name="connsiteX75" fmla="*/ 435981 w 699507"/>
                  <a:gd name="connsiteY75" fmla="*/ 250916 h 567974"/>
                  <a:gd name="connsiteX76" fmla="*/ 434202 w 699507"/>
                  <a:gd name="connsiteY76" fmla="*/ 249876 h 567974"/>
                  <a:gd name="connsiteX77" fmla="*/ 437254 w 699507"/>
                  <a:gd name="connsiteY77" fmla="*/ 239745 h 567974"/>
                  <a:gd name="connsiteX78" fmla="*/ 285087 w 699507"/>
                  <a:gd name="connsiteY78" fmla="*/ 219682 h 567974"/>
                  <a:gd name="connsiteX79" fmla="*/ 306161 w 699507"/>
                  <a:gd name="connsiteY79" fmla="*/ 237169 h 567974"/>
                  <a:gd name="connsiteX80" fmla="*/ 266513 w 699507"/>
                  <a:gd name="connsiteY80" fmla="*/ 260010 h 567974"/>
                  <a:gd name="connsiteX81" fmla="*/ 258916 w 699507"/>
                  <a:gd name="connsiteY81" fmla="*/ 249990 h 567974"/>
                  <a:gd name="connsiteX82" fmla="*/ 261513 w 699507"/>
                  <a:gd name="connsiteY82" fmla="*/ 250731 h 567974"/>
                  <a:gd name="connsiteX83" fmla="*/ 271096 w 699507"/>
                  <a:gd name="connsiteY83" fmla="*/ 238496 h 567974"/>
                  <a:gd name="connsiteX84" fmla="*/ 272228 w 699507"/>
                  <a:gd name="connsiteY84" fmla="*/ 240381 h 567974"/>
                  <a:gd name="connsiteX85" fmla="*/ 271157 w 699507"/>
                  <a:gd name="connsiteY85" fmla="*/ 248590 h 567974"/>
                  <a:gd name="connsiteX86" fmla="*/ 282229 w 699507"/>
                  <a:gd name="connsiteY86" fmla="*/ 244664 h 567974"/>
                  <a:gd name="connsiteX87" fmla="*/ 295088 w 699507"/>
                  <a:gd name="connsiteY87" fmla="*/ 228961 h 567974"/>
                  <a:gd name="connsiteX88" fmla="*/ 274371 w 699507"/>
                  <a:gd name="connsiteY88" fmla="*/ 234314 h 567974"/>
                  <a:gd name="connsiteX89" fmla="*/ 271096 w 699507"/>
                  <a:gd name="connsiteY89" fmla="*/ 238496 h 567974"/>
                  <a:gd name="connsiteX90" fmla="*/ 270085 w 699507"/>
                  <a:gd name="connsiteY90" fmla="*/ 236813 h 567974"/>
                  <a:gd name="connsiteX91" fmla="*/ 257584 w 699507"/>
                  <a:gd name="connsiteY91" fmla="*/ 248233 h 567974"/>
                  <a:gd name="connsiteX92" fmla="*/ 258916 w 699507"/>
                  <a:gd name="connsiteY92" fmla="*/ 249990 h 567974"/>
                  <a:gd name="connsiteX93" fmla="*/ 256512 w 699507"/>
                  <a:gd name="connsiteY93" fmla="*/ 249304 h 567974"/>
                  <a:gd name="connsiteX94" fmla="*/ 285087 w 699507"/>
                  <a:gd name="connsiteY94" fmla="*/ 219682 h 567974"/>
                  <a:gd name="connsiteX95" fmla="*/ 551867 w 699507"/>
                  <a:gd name="connsiteY95" fmla="*/ 213652 h 567974"/>
                  <a:gd name="connsiteX96" fmla="*/ 551867 w 699507"/>
                  <a:gd name="connsiteY96" fmla="*/ 224407 h 567974"/>
                  <a:gd name="connsiteX97" fmla="*/ 551867 w 699507"/>
                  <a:gd name="connsiteY97" fmla="*/ 213652 h 567974"/>
                  <a:gd name="connsiteX98" fmla="*/ 583940 w 699507"/>
                  <a:gd name="connsiteY98" fmla="*/ 197601 h 567974"/>
                  <a:gd name="connsiteX99" fmla="*/ 589462 w 699507"/>
                  <a:gd name="connsiteY99" fmla="*/ 205715 h 567974"/>
                  <a:gd name="connsiteX100" fmla="*/ 579108 w 699507"/>
                  <a:gd name="connsiteY100" fmla="*/ 208537 h 567974"/>
                  <a:gd name="connsiteX101" fmla="*/ 579454 w 699507"/>
                  <a:gd name="connsiteY101" fmla="*/ 198660 h 567974"/>
                  <a:gd name="connsiteX102" fmla="*/ 583940 w 699507"/>
                  <a:gd name="connsiteY102" fmla="*/ 197601 h 567974"/>
                  <a:gd name="connsiteX103" fmla="*/ 412351 w 699507"/>
                  <a:gd name="connsiteY103" fmla="*/ 193709 h 567974"/>
                  <a:gd name="connsiteX104" fmla="*/ 422435 w 699507"/>
                  <a:gd name="connsiteY104" fmla="*/ 199508 h 567974"/>
                  <a:gd name="connsiteX105" fmla="*/ 389051 w 699507"/>
                  <a:gd name="connsiteY105" fmla="*/ 239463 h 567974"/>
                  <a:gd name="connsiteX106" fmla="*/ 360748 w 699507"/>
                  <a:gd name="connsiteY106" fmla="*/ 243744 h 567974"/>
                  <a:gd name="connsiteX107" fmla="*/ 358934 w 699507"/>
                  <a:gd name="connsiteY107" fmla="*/ 223053 h 567974"/>
                  <a:gd name="connsiteX108" fmla="*/ 379254 w 699507"/>
                  <a:gd name="connsiteY108" fmla="*/ 203432 h 567974"/>
                  <a:gd name="connsiteX109" fmla="*/ 379951 w 699507"/>
                  <a:gd name="connsiteY109" fmla="*/ 203090 h 567974"/>
                  <a:gd name="connsiteX110" fmla="*/ 379798 w 699507"/>
                  <a:gd name="connsiteY110" fmla="*/ 206910 h 567974"/>
                  <a:gd name="connsiteX111" fmla="*/ 383971 w 699507"/>
                  <a:gd name="connsiteY111" fmla="*/ 207713 h 567974"/>
                  <a:gd name="connsiteX112" fmla="*/ 399212 w 699507"/>
                  <a:gd name="connsiteY112" fmla="*/ 200578 h 567974"/>
                  <a:gd name="connsiteX113" fmla="*/ 403666 w 699507"/>
                  <a:gd name="connsiteY113" fmla="*/ 200708 h 567974"/>
                  <a:gd name="connsiteX114" fmla="*/ 392317 w 699507"/>
                  <a:gd name="connsiteY114" fmla="*/ 209853 h 567974"/>
                  <a:gd name="connsiteX115" fmla="*/ 377803 w 699507"/>
                  <a:gd name="connsiteY115" fmla="*/ 219485 h 567974"/>
                  <a:gd name="connsiteX116" fmla="*/ 371634 w 699507"/>
                  <a:gd name="connsiteY116" fmla="*/ 226263 h 567974"/>
                  <a:gd name="connsiteX117" fmla="*/ 370545 w 699507"/>
                  <a:gd name="connsiteY117" fmla="*/ 231258 h 567974"/>
                  <a:gd name="connsiteX118" fmla="*/ 371997 w 699507"/>
                  <a:gd name="connsiteY118" fmla="*/ 231971 h 567974"/>
                  <a:gd name="connsiteX119" fmla="*/ 391954 w 699507"/>
                  <a:gd name="connsiteY119" fmla="*/ 223766 h 567974"/>
                  <a:gd name="connsiteX120" fmla="*/ 406832 w 699507"/>
                  <a:gd name="connsiteY120" fmla="*/ 213777 h 567974"/>
                  <a:gd name="connsiteX121" fmla="*/ 411549 w 699507"/>
                  <a:gd name="connsiteY121" fmla="*/ 206643 h 567974"/>
                  <a:gd name="connsiteX122" fmla="*/ 406877 w 699507"/>
                  <a:gd name="connsiteY122" fmla="*/ 200801 h 567974"/>
                  <a:gd name="connsiteX123" fmla="*/ 403666 w 699507"/>
                  <a:gd name="connsiteY123" fmla="*/ 200708 h 567974"/>
                  <a:gd name="connsiteX124" fmla="*/ 346669 w 699507"/>
                  <a:gd name="connsiteY124" fmla="*/ 190559 h 567974"/>
                  <a:gd name="connsiteX125" fmla="*/ 364607 w 699507"/>
                  <a:gd name="connsiteY125" fmla="*/ 197033 h 567974"/>
                  <a:gd name="connsiteX126" fmla="*/ 342364 w 699507"/>
                  <a:gd name="connsiteY126" fmla="*/ 230482 h 567974"/>
                  <a:gd name="connsiteX127" fmla="*/ 314381 w 699507"/>
                  <a:gd name="connsiteY127" fmla="*/ 220771 h 567974"/>
                  <a:gd name="connsiteX128" fmla="*/ 319269 w 699507"/>
                  <a:gd name="connsiteY128" fmla="*/ 211780 h 567974"/>
                  <a:gd name="connsiteX129" fmla="*/ 326892 w 699507"/>
                  <a:gd name="connsiteY129" fmla="*/ 205568 h 567974"/>
                  <a:gd name="connsiteX130" fmla="*/ 326803 w 699507"/>
                  <a:gd name="connsiteY130" fmla="*/ 208902 h 567974"/>
                  <a:gd name="connsiteX131" fmla="*/ 331243 w 699507"/>
                  <a:gd name="connsiteY131" fmla="*/ 209622 h 567974"/>
                  <a:gd name="connsiteX132" fmla="*/ 342409 w 699507"/>
                  <a:gd name="connsiteY132" fmla="*/ 203328 h 567974"/>
                  <a:gd name="connsiteX133" fmla="*/ 347430 w 699507"/>
                  <a:gd name="connsiteY133" fmla="*/ 203407 h 567974"/>
                  <a:gd name="connsiteX134" fmla="*/ 333036 w 699507"/>
                  <a:gd name="connsiteY134" fmla="*/ 214657 h 567974"/>
                  <a:gd name="connsiteX135" fmla="*/ 328731 w 699507"/>
                  <a:gd name="connsiteY135" fmla="*/ 218254 h 567974"/>
                  <a:gd name="connsiteX136" fmla="*/ 326938 w 699507"/>
                  <a:gd name="connsiteY136" fmla="*/ 221131 h 567974"/>
                  <a:gd name="connsiteX137" fmla="*/ 334830 w 699507"/>
                  <a:gd name="connsiteY137" fmla="*/ 220771 h 567974"/>
                  <a:gd name="connsiteX138" fmla="*/ 353844 w 699507"/>
                  <a:gd name="connsiteY138" fmla="*/ 203507 h 567974"/>
                  <a:gd name="connsiteX139" fmla="*/ 347430 w 699507"/>
                  <a:gd name="connsiteY139" fmla="*/ 203407 h 567974"/>
                  <a:gd name="connsiteX140" fmla="*/ 354203 w 699507"/>
                  <a:gd name="connsiteY140" fmla="*/ 198112 h 567974"/>
                  <a:gd name="connsiteX141" fmla="*/ 352409 w 699507"/>
                  <a:gd name="connsiteY141" fmla="*/ 194156 h 567974"/>
                  <a:gd name="connsiteX142" fmla="*/ 327655 w 699507"/>
                  <a:gd name="connsiteY142" fmla="*/ 204946 h 567974"/>
                  <a:gd name="connsiteX143" fmla="*/ 326892 w 699507"/>
                  <a:gd name="connsiteY143" fmla="*/ 205568 h 567974"/>
                  <a:gd name="connsiteX144" fmla="*/ 326938 w 699507"/>
                  <a:gd name="connsiteY144" fmla="*/ 203867 h 567974"/>
                  <a:gd name="connsiteX145" fmla="*/ 346669 w 699507"/>
                  <a:gd name="connsiteY145" fmla="*/ 190559 h 567974"/>
                  <a:gd name="connsiteX146" fmla="*/ 403203 w 699507"/>
                  <a:gd name="connsiteY146" fmla="*/ 188449 h 567974"/>
                  <a:gd name="connsiteX147" fmla="*/ 406213 w 699507"/>
                  <a:gd name="connsiteY147" fmla="*/ 190180 h 567974"/>
                  <a:gd name="connsiteX148" fmla="*/ 379951 w 699507"/>
                  <a:gd name="connsiteY148" fmla="*/ 203090 h 567974"/>
                  <a:gd name="connsiteX149" fmla="*/ 379980 w 699507"/>
                  <a:gd name="connsiteY149" fmla="*/ 202362 h 567974"/>
                  <a:gd name="connsiteX150" fmla="*/ 403203 w 699507"/>
                  <a:gd name="connsiteY150" fmla="*/ 188449 h 567974"/>
                  <a:gd name="connsiteX151" fmla="*/ 410460 w 699507"/>
                  <a:gd name="connsiteY151" fmla="*/ 188092 h 567974"/>
                  <a:gd name="connsiteX152" fmla="*/ 414452 w 699507"/>
                  <a:gd name="connsiteY152" fmla="*/ 192016 h 567974"/>
                  <a:gd name="connsiteX153" fmla="*/ 412351 w 699507"/>
                  <a:gd name="connsiteY153" fmla="*/ 193709 h 567974"/>
                  <a:gd name="connsiteX154" fmla="*/ 406213 w 699507"/>
                  <a:gd name="connsiteY154" fmla="*/ 190180 h 567974"/>
                  <a:gd name="connsiteX155" fmla="*/ 525038 w 699507"/>
                  <a:gd name="connsiteY155" fmla="*/ 180403 h 567974"/>
                  <a:gd name="connsiteX156" fmla="*/ 528106 w 699507"/>
                  <a:gd name="connsiteY156" fmla="*/ 186312 h 567974"/>
                  <a:gd name="connsiteX157" fmla="*/ 518948 w 699507"/>
                  <a:gd name="connsiteY157" fmla="*/ 182432 h 567974"/>
                  <a:gd name="connsiteX158" fmla="*/ 525038 w 699507"/>
                  <a:gd name="connsiteY158" fmla="*/ 180403 h 567974"/>
                  <a:gd name="connsiteX159" fmla="*/ 383641 w 699507"/>
                  <a:gd name="connsiteY159" fmla="*/ 175089 h 567974"/>
                  <a:gd name="connsiteX160" fmla="*/ 383652 w 699507"/>
                  <a:gd name="connsiteY160" fmla="*/ 175204 h 567974"/>
                  <a:gd name="connsiteX161" fmla="*/ 383585 w 699507"/>
                  <a:gd name="connsiteY161" fmla="*/ 175191 h 567974"/>
                  <a:gd name="connsiteX162" fmla="*/ 388517 w 699507"/>
                  <a:gd name="connsiteY162" fmla="*/ 166212 h 567974"/>
                  <a:gd name="connsiteX163" fmla="*/ 383641 w 699507"/>
                  <a:gd name="connsiteY163" fmla="*/ 175089 h 567974"/>
                  <a:gd name="connsiteX164" fmla="*/ 383244 w 699507"/>
                  <a:gd name="connsiteY164" fmla="*/ 170935 h 567974"/>
                  <a:gd name="connsiteX165" fmla="*/ 584371 w 699507"/>
                  <a:gd name="connsiteY165" fmla="*/ 165484 h 567974"/>
                  <a:gd name="connsiteX166" fmla="*/ 585413 w 699507"/>
                  <a:gd name="connsiteY166" fmla="*/ 165484 h 567974"/>
                  <a:gd name="connsiteX167" fmla="*/ 585413 w 699507"/>
                  <a:gd name="connsiteY167" fmla="*/ 174132 h 567974"/>
                  <a:gd name="connsiteX168" fmla="*/ 584371 w 699507"/>
                  <a:gd name="connsiteY168" fmla="*/ 173756 h 567974"/>
                  <a:gd name="connsiteX169" fmla="*/ 581593 w 699507"/>
                  <a:gd name="connsiteY169" fmla="*/ 170748 h 567974"/>
                  <a:gd name="connsiteX170" fmla="*/ 581593 w 699507"/>
                  <a:gd name="connsiteY170" fmla="*/ 168492 h 567974"/>
                  <a:gd name="connsiteX171" fmla="*/ 584371 w 699507"/>
                  <a:gd name="connsiteY171" fmla="*/ 165484 h 567974"/>
                  <a:gd name="connsiteX172" fmla="*/ 428424 w 699507"/>
                  <a:gd name="connsiteY172" fmla="*/ 145471 h 567974"/>
                  <a:gd name="connsiteX173" fmla="*/ 438520 w 699507"/>
                  <a:gd name="connsiteY173" fmla="*/ 147771 h 567974"/>
                  <a:gd name="connsiteX174" fmla="*/ 439611 w 699507"/>
                  <a:gd name="connsiteY174" fmla="*/ 165450 h 567974"/>
                  <a:gd name="connsiteX175" fmla="*/ 397774 w 699507"/>
                  <a:gd name="connsiteY175" fmla="*/ 188541 h 567974"/>
                  <a:gd name="connsiteX176" fmla="*/ 383949 w 699507"/>
                  <a:gd name="connsiteY176" fmla="*/ 178303 h 567974"/>
                  <a:gd name="connsiteX177" fmla="*/ 383652 w 699507"/>
                  <a:gd name="connsiteY177" fmla="*/ 175204 h 567974"/>
                  <a:gd name="connsiteX178" fmla="*/ 389406 w 699507"/>
                  <a:gd name="connsiteY178" fmla="*/ 176274 h 567974"/>
                  <a:gd name="connsiteX179" fmla="*/ 394050 w 699507"/>
                  <a:gd name="connsiteY179" fmla="*/ 169216 h 567974"/>
                  <a:gd name="connsiteX180" fmla="*/ 399184 w 699507"/>
                  <a:gd name="connsiteY180" fmla="*/ 175552 h 567974"/>
                  <a:gd name="connsiteX181" fmla="*/ 411598 w 699507"/>
                  <a:gd name="connsiteY181" fmla="*/ 173387 h 567974"/>
                  <a:gd name="connsiteX182" fmla="*/ 428697 w 699507"/>
                  <a:gd name="connsiteY182" fmla="*/ 159316 h 567974"/>
                  <a:gd name="connsiteX183" fmla="*/ 408324 w 699507"/>
                  <a:gd name="connsiteY183" fmla="*/ 160399 h 567974"/>
                  <a:gd name="connsiteX184" fmla="*/ 396410 w 699507"/>
                  <a:gd name="connsiteY184" fmla="*/ 165630 h 567974"/>
                  <a:gd name="connsiteX185" fmla="*/ 394050 w 699507"/>
                  <a:gd name="connsiteY185" fmla="*/ 169216 h 567974"/>
                  <a:gd name="connsiteX186" fmla="*/ 393045 w 699507"/>
                  <a:gd name="connsiteY186" fmla="*/ 167975 h 567974"/>
                  <a:gd name="connsiteX187" fmla="*/ 389770 w 699507"/>
                  <a:gd name="connsiteY187" fmla="*/ 165089 h 567974"/>
                  <a:gd name="connsiteX188" fmla="*/ 388517 w 699507"/>
                  <a:gd name="connsiteY188" fmla="*/ 166212 h 567974"/>
                  <a:gd name="connsiteX189" fmla="*/ 394682 w 699507"/>
                  <a:gd name="connsiteY189" fmla="*/ 154987 h 567974"/>
                  <a:gd name="connsiteX190" fmla="*/ 417783 w 699507"/>
                  <a:gd name="connsiteY190" fmla="*/ 146688 h 567974"/>
                  <a:gd name="connsiteX191" fmla="*/ 428424 w 699507"/>
                  <a:gd name="connsiteY191" fmla="*/ 145471 h 567974"/>
                  <a:gd name="connsiteX192" fmla="*/ 397832 w 699507"/>
                  <a:gd name="connsiteY192" fmla="*/ 127976 h 567974"/>
                  <a:gd name="connsiteX193" fmla="*/ 319619 w 699507"/>
                  <a:gd name="connsiteY193" fmla="*/ 177086 h 567974"/>
                  <a:gd name="connsiteX194" fmla="*/ 319610 w 699507"/>
                  <a:gd name="connsiteY194" fmla="*/ 178099 h 567974"/>
                  <a:gd name="connsiteX195" fmla="*/ 315903 w 699507"/>
                  <a:gd name="connsiteY195" fmla="*/ 179419 h 567974"/>
                  <a:gd name="connsiteX196" fmla="*/ 289269 w 699507"/>
                  <a:gd name="connsiteY196" fmla="*/ 196143 h 567974"/>
                  <a:gd name="connsiteX197" fmla="*/ 167243 w 699507"/>
                  <a:gd name="connsiteY197" fmla="*/ 281328 h 567974"/>
                  <a:gd name="connsiteX198" fmla="*/ 195927 w 699507"/>
                  <a:gd name="connsiteY198" fmla="*/ 295616 h 567974"/>
                  <a:gd name="connsiteX199" fmla="*/ 228101 w 699507"/>
                  <a:gd name="connsiteY199" fmla="*/ 320015 h 567974"/>
                  <a:gd name="connsiteX200" fmla="*/ 263691 w 699507"/>
                  <a:gd name="connsiteY200" fmla="*/ 322180 h 567974"/>
                  <a:gd name="connsiteX201" fmla="*/ 319772 w 699507"/>
                  <a:gd name="connsiteY201" fmla="*/ 286100 h 567974"/>
                  <a:gd name="connsiteX202" fmla="*/ 332530 w 699507"/>
                  <a:gd name="connsiteY202" fmla="*/ 278067 h 567974"/>
                  <a:gd name="connsiteX203" fmla="*/ 318950 w 699507"/>
                  <a:gd name="connsiteY203" fmla="*/ 281348 h 567974"/>
                  <a:gd name="connsiteX204" fmla="*/ 304494 w 699507"/>
                  <a:gd name="connsiteY204" fmla="*/ 270419 h 567974"/>
                  <a:gd name="connsiteX205" fmla="*/ 316987 w 699507"/>
                  <a:gd name="connsiteY205" fmla="*/ 253077 h 567974"/>
                  <a:gd name="connsiteX206" fmla="*/ 329525 w 699507"/>
                  <a:gd name="connsiteY206" fmla="*/ 243684 h 567974"/>
                  <a:gd name="connsiteX207" fmla="*/ 332370 w 699507"/>
                  <a:gd name="connsiteY207" fmla="*/ 242425 h 567974"/>
                  <a:gd name="connsiteX208" fmla="*/ 315559 w 699507"/>
                  <a:gd name="connsiteY208" fmla="*/ 257051 h 567974"/>
                  <a:gd name="connsiteX209" fmla="*/ 320200 w 699507"/>
                  <a:gd name="connsiteY209" fmla="*/ 260664 h 567974"/>
                  <a:gd name="connsiteX210" fmla="*/ 333095 w 699507"/>
                  <a:gd name="connsiteY210" fmla="*/ 249916 h 567974"/>
                  <a:gd name="connsiteX211" fmla="*/ 338626 w 699507"/>
                  <a:gd name="connsiteY211" fmla="*/ 247237 h 567974"/>
                  <a:gd name="connsiteX212" fmla="*/ 321270 w 699507"/>
                  <a:gd name="connsiteY212" fmla="*/ 261748 h 567974"/>
                  <a:gd name="connsiteX213" fmla="*/ 316273 w 699507"/>
                  <a:gd name="connsiteY213" fmla="*/ 271142 h 567974"/>
                  <a:gd name="connsiteX214" fmla="*/ 329837 w 699507"/>
                  <a:gd name="connsiteY214" fmla="*/ 270058 h 567974"/>
                  <a:gd name="connsiteX215" fmla="*/ 342688 w 699507"/>
                  <a:gd name="connsiteY215" fmla="*/ 260303 h 567974"/>
                  <a:gd name="connsiteX216" fmla="*/ 347328 w 699507"/>
                  <a:gd name="connsiteY216" fmla="*/ 247297 h 567974"/>
                  <a:gd name="connsiteX217" fmla="*/ 341533 w 699507"/>
                  <a:gd name="connsiteY217" fmla="*/ 245829 h 567974"/>
                  <a:gd name="connsiteX218" fmla="*/ 338626 w 699507"/>
                  <a:gd name="connsiteY218" fmla="*/ 247237 h 567974"/>
                  <a:gd name="connsiteX219" fmla="*/ 345900 w 699507"/>
                  <a:gd name="connsiteY219" fmla="*/ 241155 h 567974"/>
                  <a:gd name="connsiteX220" fmla="*/ 343401 w 699507"/>
                  <a:gd name="connsiteY220" fmla="*/ 237542 h 567974"/>
                  <a:gd name="connsiteX221" fmla="*/ 332370 w 699507"/>
                  <a:gd name="connsiteY221" fmla="*/ 242425 h 567974"/>
                  <a:gd name="connsiteX222" fmla="*/ 335905 w 699507"/>
                  <a:gd name="connsiteY222" fmla="*/ 239348 h 567974"/>
                  <a:gd name="connsiteX223" fmla="*/ 354110 w 699507"/>
                  <a:gd name="connsiteY223" fmla="*/ 240071 h 567974"/>
                  <a:gd name="connsiteX224" fmla="*/ 353664 w 699507"/>
                  <a:gd name="connsiteY224" fmla="*/ 260619 h 567974"/>
                  <a:gd name="connsiteX225" fmla="*/ 344255 w 699507"/>
                  <a:gd name="connsiteY225" fmla="*/ 270684 h 567974"/>
                  <a:gd name="connsiteX226" fmla="*/ 432652 w 699507"/>
                  <a:gd name="connsiteY226" fmla="*/ 215024 h 567974"/>
                  <a:gd name="connsiteX227" fmla="*/ 469096 w 699507"/>
                  <a:gd name="connsiteY227" fmla="*/ 193872 h 567974"/>
                  <a:gd name="connsiteX228" fmla="*/ 481194 w 699507"/>
                  <a:gd name="connsiteY228" fmla="*/ 183962 h 567974"/>
                  <a:gd name="connsiteX229" fmla="*/ 451150 w 699507"/>
                  <a:gd name="connsiteY229" fmla="*/ 141823 h 567974"/>
                  <a:gd name="connsiteX230" fmla="*/ 397846 w 699507"/>
                  <a:gd name="connsiteY230" fmla="*/ 128027 h 567974"/>
                  <a:gd name="connsiteX231" fmla="*/ 550448 w 699507"/>
                  <a:gd name="connsiteY231" fmla="*/ 127927 h 567974"/>
                  <a:gd name="connsiteX232" fmla="*/ 552338 w 699507"/>
                  <a:gd name="connsiteY232" fmla="*/ 132606 h 567974"/>
                  <a:gd name="connsiteX233" fmla="*/ 551204 w 699507"/>
                  <a:gd name="connsiteY233" fmla="*/ 133609 h 567974"/>
                  <a:gd name="connsiteX234" fmla="*/ 549314 w 699507"/>
                  <a:gd name="connsiteY234" fmla="*/ 133609 h 567974"/>
                  <a:gd name="connsiteX235" fmla="*/ 548180 w 699507"/>
                  <a:gd name="connsiteY235" fmla="*/ 132606 h 567974"/>
                  <a:gd name="connsiteX236" fmla="*/ 550448 w 699507"/>
                  <a:gd name="connsiteY236" fmla="*/ 127927 h 567974"/>
                  <a:gd name="connsiteX237" fmla="*/ 417883 w 699507"/>
                  <a:gd name="connsiteY237" fmla="*/ 115386 h 567974"/>
                  <a:gd name="connsiteX238" fmla="*/ 409941 w 699507"/>
                  <a:gd name="connsiteY238" fmla="*/ 120373 h 567974"/>
                  <a:gd name="connsiteX239" fmla="*/ 423872 w 699507"/>
                  <a:gd name="connsiteY239" fmla="*/ 117725 h 567974"/>
                  <a:gd name="connsiteX240" fmla="*/ 450792 w 699507"/>
                  <a:gd name="connsiteY240" fmla="*/ 128027 h 567974"/>
                  <a:gd name="connsiteX241" fmla="*/ 474895 w 699507"/>
                  <a:gd name="connsiteY241" fmla="*/ 151354 h 567974"/>
                  <a:gd name="connsiteX242" fmla="*/ 488917 w 699507"/>
                  <a:gd name="connsiteY242" fmla="*/ 174986 h 567974"/>
                  <a:gd name="connsiteX243" fmla="*/ 494485 w 699507"/>
                  <a:gd name="connsiteY243" fmla="*/ 163791 h 567974"/>
                  <a:gd name="connsiteX244" fmla="*/ 419351 w 699507"/>
                  <a:gd name="connsiteY244" fmla="*/ 116526 h 567974"/>
                  <a:gd name="connsiteX245" fmla="*/ 510251 w 699507"/>
                  <a:gd name="connsiteY245" fmla="*/ 111179 h 567974"/>
                  <a:gd name="connsiteX246" fmla="*/ 511298 w 699507"/>
                  <a:gd name="connsiteY246" fmla="*/ 111179 h 567974"/>
                  <a:gd name="connsiteX247" fmla="*/ 511298 w 699507"/>
                  <a:gd name="connsiteY247" fmla="*/ 124038 h 567974"/>
                  <a:gd name="connsiteX248" fmla="*/ 510251 w 699507"/>
                  <a:gd name="connsiteY248" fmla="*/ 123681 h 567974"/>
                  <a:gd name="connsiteX249" fmla="*/ 510251 w 699507"/>
                  <a:gd name="connsiteY249" fmla="*/ 111179 h 567974"/>
                  <a:gd name="connsiteX250" fmla="*/ 518400 w 699507"/>
                  <a:gd name="connsiteY250" fmla="*/ 96747 h 567974"/>
                  <a:gd name="connsiteX251" fmla="*/ 474689 w 699507"/>
                  <a:gd name="connsiteY251" fmla="*/ 101227 h 567974"/>
                  <a:gd name="connsiteX252" fmla="*/ 458699 w 699507"/>
                  <a:gd name="connsiteY252" fmla="*/ 105800 h 567974"/>
                  <a:gd name="connsiteX253" fmla="*/ 485677 w 699507"/>
                  <a:gd name="connsiteY253" fmla="*/ 118376 h 567974"/>
                  <a:gd name="connsiteX254" fmla="*/ 508864 w 699507"/>
                  <a:gd name="connsiteY254" fmla="*/ 182191 h 567974"/>
                  <a:gd name="connsiteX255" fmla="*/ 461411 w 699507"/>
                  <a:gd name="connsiteY255" fmla="*/ 214663 h 567974"/>
                  <a:gd name="connsiteX256" fmla="*/ 390232 w 699507"/>
                  <a:gd name="connsiteY256" fmla="*/ 258680 h 567974"/>
                  <a:gd name="connsiteX257" fmla="*/ 241043 w 699507"/>
                  <a:gd name="connsiteY257" fmla="*/ 349600 h 567974"/>
                  <a:gd name="connsiteX258" fmla="*/ 233134 w 699507"/>
                  <a:gd name="connsiteY258" fmla="*/ 347796 h 567974"/>
                  <a:gd name="connsiteX259" fmla="*/ 201185 w 699507"/>
                  <a:gd name="connsiteY259" fmla="*/ 309327 h 567974"/>
                  <a:gd name="connsiteX260" fmla="*/ 160309 w 699507"/>
                  <a:gd name="connsiteY260" fmla="*/ 286169 h 567974"/>
                  <a:gd name="connsiteX261" fmla="*/ 150440 w 699507"/>
                  <a:gd name="connsiteY261" fmla="*/ 293058 h 567974"/>
                  <a:gd name="connsiteX262" fmla="*/ 87057 w 699507"/>
                  <a:gd name="connsiteY262" fmla="*/ 440190 h 567974"/>
                  <a:gd name="connsiteX263" fmla="*/ 264960 w 699507"/>
                  <a:gd name="connsiteY263" fmla="*/ 436224 h 567974"/>
                  <a:gd name="connsiteX264" fmla="*/ 399693 w 699507"/>
                  <a:gd name="connsiteY264" fmla="*/ 353372 h 567974"/>
                  <a:gd name="connsiteX265" fmla="*/ 439831 w 699507"/>
                  <a:gd name="connsiteY265" fmla="*/ 328054 h 567974"/>
                  <a:gd name="connsiteX266" fmla="*/ 441126 w 699507"/>
                  <a:gd name="connsiteY266" fmla="*/ 323121 h 567974"/>
                  <a:gd name="connsiteX267" fmla="*/ 446026 w 699507"/>
                  <a:gd name="connsiteY267" fmla="*/ 324146 h 567974"/>
                  <a:gd name="connsiteX268" fmla="*/ 533615 w 699507"/>
                  <a:gd name="connsiteY268" fmla="*/ 268897 h 567974"/>
                  <a:gd name="connsiteX269" fmla="*/ 596638 w 699507"/>
                  <a:gd name="connsiteY269" fmla="*/ 128256 h 567974"/>
                  <a:gd name="connsiteX270" fmla="*/ 518400 w 699507"/>
                  <a:gd name="connsiteY270" fmla="*/ 96747 h 567974"/>
                  <a:gd name="connsiteX271" fmla="*/ 506793 w 699507"/>
                  <a:gd name="connsiteY271" fmla="*/ 790 h 567974"/>
                  <a:gd name="connsiteX272" fmla="*/ 509782 w 699507"/>
                  <a:gd name="connsiteY272" fmla="*/ 1515 h 567974"/>
                  <a:gd name="connsiteX273" fmla="*/ 505117 w 699507"/>
                  <a:gd name="connsiteY273" fmla="*/ 81263 h 567974"/>
                  <a:gd name="connsiteX274" fmla="*/ 518538 w 699507"/>
                  <a:gd name="connsiteY274" fmla="*/ 81853 h 567974"/>
                  <a:gd name="connsiteX275" fmla="*/ 529449 w 699507"/>
                  <a:gd name="connsiteY275" fmla="*/ 51664 h 567974"/>
                  <a:gd name="connsiteX276" fmla="*/ 529816 w 699507"/>
                  <a:gd name="connsiteY276" fmla="*/ 26535 h 567974"/>
                  <a:gd name="connsiteX277" fmla="*/ 533113 w 699507"/>
                  <a:gd name="connsiteY277" fmla="*/ 25458 h 567974"/>
                  <a:gd name="connsiteX278" fmla="*/ 539341 w 699507"/>
                  <a:gd name="connsiteY278" fmla="*/ 55253 h 567974"/>
                  <a:gd name="connsiteX279" fmla="*/ 528471 w 699507"/>
                  <a:gd name="connsiteY279" fmla="*/ 82290 h 567974"/>
                  <a:gd name="connsiteX280" fmla="*/ 543086 w 699507"/>
                  <a:gd name="connsiteY280" fmla="*/ 82933 h 567974"/>
                  <a:gd name="connsiteX281" fmla="*/ 565158 w 699507"/>
                  <a:gd name="connsiteY281" fmla="*/ 89300 h 567974"/>
                  <a:gd name="connsiteX282" fmla="*/ 571022 w 699507"/>
                  <a:gd name="connsiteY282" fmla="*/ 76252 h 567974"/>
                  <a:gd name="connsiteX283" fmla="*/ 635883 w 699507"/>
                  <a:gd name="connsiteY283" fmla="*/ 38084 h 567974"/>
                  <a:gd name="connsiteX284" fmla="*/ 636598 w 699507"/>
                  <a:gd name="connsiteY284" fmla="*/ 42409 h 567974"/>
                  <a:gd name="connsiteX285" fmla="*/ 596910 w 699507"/>
                  <a:gd name="connsiteY285" fmla="*/ 61153 h 567974"/>
                  <a:gd name="connsiteX286" fmla="*/ 575650 w 699507"/>
                  <a:gd name="connsiteY286" fmla="*/ 92328 h 567974"/>
                  <a:gd name="connsiteX287" fmla="*/ 580416 w 699507"/>
                  <a:gd name="connsiteY287" fmla="*/ 93703 h 567974"/>
                  <a:gd name="connsiteX288" fmla="*/ 602499 w 699507"/>
                  <a:gd name="connsiteY288" fmla="*/ 110996 h 567974"/>
                  <a:gd name="connsiteX289" fmla="*/ 604757 w 699507"/>
                  <a:gd name="connsiteY289" fmla="*/ 106168 h 567974"/>
                  <a:gd name="connsiteX290" fmla="*/ 629348 w 699507"/>
                  <a:gd name="connsiteY290" fmla="*/ 97892 h 567974"/>
                  <a:gd name="connsiteX291" fmla="*/ 649305 w 699507"/>
                  <a:gd name="connsiteY291" fmla="*/ 93934 h 567974"/>
                  <a:gd name="connsiteX292" fmla="*/ 650730 w 699507"/>
                  <a:gd name="connsiteY292" fmla="*/ 96813 h 567974"/>
                  <a:gd name="connsiteX293" fmla="*/ 633268 w 699507"/>
                  <a:gd name="connsiteY293" fmla="*/ 106168 h 567974"/>
                  <a:gd name="connsiteX294" fmla="*/ 608259 w 699507"/>
                  <a:gd name="connsiteY294" fmla="*/ 115507 h 567974"/>
                  <a:gd name="connsiteX295" fmla="*/ 622502 w 699507"/>
                  <a:gd name="connsiteY295" fmla="*/ 126662 h 567974"/>
                  <a:gd name="connsiteX296" fmla="*/ 633738 w 699507"/>
                  <a:gd name="connsiteY296" fmla="*/ 151594 h 567974"/>
                  <a:gd name="connsiteX297" fmla="*/ 634967 w 699507"/>
                  <a:gd name="connsiteY297" fmla="*/ 166811 h 567974"/>
                  <a:gd name="connsiteX298" fmla="*/ 667455 w 699507"/>
                  <a:gd name="connsiteY298" fmla="*/ 176649 h 567974"/>
                  <a:gd name="connsiteX299" fmla="*/ 698156 w 699507"/>
                  <a:gd name="connsiteY299" fmla="*/ 184189 h 567974"/>
                  <a:gd name="connsiteX300" fmla="*/ 698156 w 699507"/>
                  <a:gd name="connsiteY300" fmla="*/ 189575 h 567974"/>
                  <a:gd name="connsiteX301" fmla="*/ 666741 w 699507"/>
                  <a:gd name="connsiteY301" fmla="*/ 188139 h 567974"/>
                  <a:gd name="connsiteX302" fmla="*/ 635768 w 699507"/>
                  <a:gd name="connsiteY302" fmla="*/ 176726 h 567974"/>
                  <a:gd name="connsiteX303" fmla="*/ 636252 w 699507"/>
                  <a:gd name="connsiteY303" fmla="*/ 182710 h 567974"/>
                  <a:gd name="connsiteX304" fmla="*/ 628515 w 699507"/>
                  <a:gd name="connsiteY304" fmla="*/ 211334 h 567974"/>
                  <a:gd name="connsiteX305" fmla="*/ 619918 w 699507"/>
                  <a:gd name="connsiteY305" fmla="*/ 223764 h 567974"/>
                  <a:gd name="connsiteX306" fmla="*/ 620132 w 699507"/>
                  <a:gd name="connsiteY306" fmla="*/ 223707 h 567974"/>
                  <a:gd name="connsiteX307" fmla="*/ 648175 w 699507"/>
                  <a:gd name="connsiteY307" fmla="*/ 237465 h 567974"/>
                  <a:gd name="connsiteX308" fmla="*/ 671847 w 699507"/>
                  <a:gd name="connsiteY308" fmla="*/ 248048 h 567974"/>
                  <a:gd name="connsiteX309" fmla="*/ 670391 w 699507"/>
                  <a:gd name="connsiteY309" fmla="*/ 252987 h 567974"/>
                  <a:gd name="connsiteX310" fmla="*/ 643076 w 699507"/>
                  <a:gd name="connsiteY310" fmla="*/ 246990 h 567974"/>
                  <a:gd name="connsiteX311" fmla="*/ 615516 w 699507"/>
                  <a:gd name="connsiteY311" fmla="*/ 230129 h 567974"/>
                  <a:gd name="connsiteX312" fmla="*/ 611898 w 699507"/>
                  <a:gd name="connsiteY312" fmla="*/ 235360 h 567974"/>
                  <a:gd name="connsiteX313" fmla="*/ 590870 w 699507"/>
                  <a:gd name="connsiteY313" fmla="*/ 251926 h 567974"/>
                  <a:gd name="connsiteX314" fmla="*/ 611963 w 699507"/>
                  <a:gd name="connsiteY314" fmla="*/ 271234 h 567974"/>
                  <a:gd name="connsiteX315" fmla="*/ 631664 w 699507"/>
                  <a:gd name="connsiteY315" fmla="*/ 295889 h 567974"/>
                  <a:gd name="connsiteX316" fmla="*/ 628015 w 699507"/>
                  <a:gd name="connsiteY316" fmla="*/ 299515 h 567974"/>
                  <a:gd name="connsiteX317" fmla="*/ 605031 w 699507"/>
                  <a:gd name="connsiteY317" fmla="*/ 277760 h 567974"/>
                  <a:gd name="connsiteX318" fmla="*/ 583789 w 699507"/>
                  <a:gd name="connsiteY318" fmla="*/ 257505 h 567974"/>
                  <a:gd name="connsiteX319" fmla="*/ 565667 w 699507"/>
                  <a:gd name="connsiteY319" fmla="*/ 271782 h 567974"/>
                  <a:gd name="connsiteX320" fmla="*/ 554319 w 699507"/>
                  <a:gd name="connsiteY320" fmla="*/ 278884 h 567974"/>
                  <a:gd name="connsiteX321" fmla="*/ 566825 w 699507"/>
                  <a:gd name="connsiteY321" fmla="*/ 299693 h 567974"/>
                  <a:gd name="connsiteX322" fmla="*/ 581233 w 699507"/>
                  <a:gd name="connsiteY322" fmla="*/ 325585 h 567974"/>
                  <a:gd name="connsiteX323" fmla="*/ 577631 w 699507"/>
                  <a:gd name="connsiteY323" fmla="*/ 328461 h 567974"/>
                  <a:gd name="connsiteX324" fmla="*/ 558541 w 699507"/>
                  <a:gd name="connsiteY324" fmla="*/ 306885 h 567974"/>
                  <a:gd name="connsiteX325" fmla="*/ 546572 w 699507"/>
                  <a:gd name="connsiteY325" fmla="*/ 283733 h 567974"/>
                  <a:gd name="connsiteX326" fmla="*/ 518314 w 699507"/>
                  <a:gd name="connsiteY326" fmla="*/ 301418 h 567974"/>
                  <a:gd name="connsiteX327" fmla="*/ 531279 w 699507"/>
                  <a:gd name="connsiteY327" fmla="*/ 324281 h 567974"/>
                  <a:gd name="connsiteX328" fmla="*/ 532233 w 699507"/>
                  <a:gd name="connsiteY328" fmla="*/ 360710 h 567974"/>
                  <a:gd name="connsiteX329" fmla="*/ 527510 w 699507"/>
                  <a:gd name="connsiteY329" fmla="*/ 360710 h 567974"/>
                  <a:gd name="connsiteX330" fmla="*/ 520972 w 699507"/>
                  <a:gd name="connsiteY330" fmla="*/ 330736 h 567974"/>
                  <a:gd name="connsiteX331" fmla="*/ 509408 w 699507"/>
                  <a:gd name="connsiteY331" fmla="*/ 306992 h 567974"/>
                  <a:gd name="connsiteX332" fmla="*/ 488799 w 699507"/>
                  <a:gd name="connsiteY332" fmla="*/ 319890 h 567974"/>
                  <a:gd name="connsiteX333" fmla="*/ 497279 w 699507"/>
                  <a:gd name="connsiteY333" fmla="*/ 343136 h 567974"/>
                  <a:gd name="connsiteX334" fmla="*/ 514213 w 699507"/>
                  <a:gd name="connsiteY334" fmla="*/ 362074 h 567974"/>
                  <a:gd name="connsiteX335" fmla="*/ 512802 w 699507"/>
                  <a:gd name="connsiteY335" fmla="*/ 365716 h 567974"/>
                  <a:gd name="connsiteX336" fmla="*/ 487402 w 699507"/>
                  <a:gd name="connsiteY336" fmla="*/ 350056 h 567974"/>
                  <a:gd name="connsiteX337" fmla="*/ 480584 w 699507"/>
                  <a:gd name="connsiteY337" fmla="*/ 325031 h 567974"/>
                  <a:gd name="connsiteX338" fmla="*/ 455938 w 699507"/>
                  <a:gd name="connsiteY338" fmla="*/ 340456 h 567974"/>
                  <a:gd name="connsiteX339" fmla="*/ 466190 w 699507"/>
                  <a:gd name="connsiteY339" fmla="*/ 358819 h 567974"/>
                  <a:gd name="connsiteX340" fmla="*/ 462557 w 699507"/>
                  <a:gd name="connsiteY340" fmla="*/ 396002 h 567974"/>
                  <a:gd name="connsiteX341" fmla="*/ 458562 w 699507"/>
                  <a:gd name="connsiteY341" fmla="*/ 394921 h 567974"/>
                  <a:gd name="connsiteX342" fmla="*/ 454157 w 699507"/>
                  <a:gd name="connsiteY342" fmla="*/ 360439 h 567974"/>
                  <a:gd name="connsiteX343" fmla="*/ 447466 w 699507"/>
                  <a:gd name="connsiteY343" fmla="*/ 345758 h 567974"/>
                  <a:gd name="connsiteX344" fmla="*/ 425279 w 699507"/>
                  <a:gd name="connsiteY344" fmla="*/ 359644 h 567974"/>
                  <a:gd name="connsiteX345" fmla="*/ 440006 w 699507"/>
                  <a:gd name="connsiteY345" fmla="*/ 379060 h 567974"/>
                  <a:gd name="connsiteX346" fmla="*/ 456681 w 699507"/>
                  <a:gd name="connsiteY346" fmla="*/ 399851 h 567974"/>
                  <a:gd name="connsiteX347" fmla="*/ 453418 w 699507"/>
                  <a:gd name="connsiteY347" fmla="*/ 403077 h 567974"/>
                  <a:gd name="connsiteX348" fmla="*/ 432393 w 699507"/>
                  <a:gd name="connsiteY348" fmla="*/ 383361 h 567974"/>
                  <a:gd name="connsiteX349" fmla="*/ 419219 w 699507"/>
                  <a:gd name="connsiteY349" fmla="*/ 363437 h 567974"/>
                  <a:gd name="connsiteX350" fmla="*/ 404330 w 699507"/>
                  <a:gd name="connsiteY350" fmla="*/ 372755 h 567974"/>
                  <a:gd name="connsiteX351" fmla="*/ 390548 w 699507"/>
                  <a:gd name="connsiteY351" fmla="*/ 381749 h 567974"/>
                  <a:gd name="connsiteX352" fmla="*/ 389858 w 699507"/>
                  <a:gd name="connsiteY352" fmla="*/ 406008 h 567974"/>
                  <a:gd name="connsiteX353" fmla="*/ 394797 w 699507"/>
                  <a:gd name="connsiteY353" fmla="*/ 433555 h 567974"/>
                  <a:gd name="connsiteX354" fmla="*/ 389858 w 699507"/>
                  <a:gd name="connsiteY354" fmla="*/ 435344 h 567974"/>
                  <a:gd name="connsiteX355" fmla="*/ 378392 w 699507"/>
                  <a:gd name="connsiteY355" fmla="*/ 402610 h 567974"/>
                  <a:gd name="connsiteX356" fmla="*/ 380116 w 699507"/>
                  <a:gd name="connsiteY356" fmla="*/ 388557 h 567974"/>
                  <a:gd name="connsiteX357" fmla="*/ 353027 w 699507"/>
                  <a:gd name="connsiteY357" fmla="*/ 406235 h 567974"/>
                  <a:gd name="connsiteX358" fmla="*/ 360629 w 699507"/>
                  <a:gd name="connsiteY358" fmla="*/ 433918 h 567974"/>
                  <a:gd name="connsiteX359" fmla="*/ 376069 w 699507"/>
                  <a:gd name="connsiteY359" fmla="*/ 461203 h 567974"/>
                  <a:gd name="connsiteX360" fmla="*/ 374231 w 699507"/>
                  <a:gd name="connsiteY360" fmla="*/ 463750 h 567974"/>
                  <a:gd name="connsiteX361" fmla="*/ 345384 w 699507"/>
                  <a:gd name="connsiteY361" fmla="*/ 419394 h 567974"/>
                  <a:gd name="connsiteX362" fmla="*/ 344313 w 699507"/>
                  <a:gd name="connsiteY362" fmla="*/ 411922 h 567974"/>
                  <a:gd name="connsiteX363" fmla="*/ 321995 w 699507"/>
                  <a:gd name="connsiteY363" fmla="*/ 426487 h 567974"/>
                  <a:gd name="connsiteX364" fmla="*/ 306694 w 699507"/>
                  <a:gd name="connsiteY364" fmla="*/ 434907 h 567974"/>
                  <a:gd name="connsiteX365" fmla="*/ 321016 w 699507"/>
                  <a:gd name="connsiteY365" fmla="*/ 455053 h 567974"/>
                  <a:gd name="connsiteX366" fmla="*/ 330229 w 699507"/>
                  <a:gd name="connsiteY366" fmla="*/ 481894 h 567974"/>
                  <a:gd name="connsiteX367" fmla="*/ 325268 w 699507"/>
                  <a:gd name="connsiteY367" fmla="*/ 483326 h 567974"/>
                  <a:gd name="connsiteX368" fmla="*/ 313220 w 699507"/>
                  <a:gd name="connsiteY368" fmla="*/ 459706 h 567974"/>
                  <a:gd name="connsiteX369" fmla="*/ 299808 w 699507"/>
                  <a:gd name="connsiteY369" fmla="*/ 438696 h 567974"/>
                  <a:gd name="connsiteX370" fmla="*/ 287930 w 699507"/>
                  <a:gd name="connsiteY370" fmla="*/ 445233 h 567974"/>
                  <a:gd name="connsiteX371" fmla="*/ 286590 w 699507"/>
                  <a:gd name="connsiteY371" fmla="*/ 448854 h 567974"/>
                  <a:gd name="connsiteX372" fmla="*/ 287514 w 699507"/>
                  <a:gd name="connsiteY372" fmla="*/ 471681 h 567974"/>
                  <a:gd name="connsiteX373" fmla="*/ 302671 w 699507"/>
                  <a:gd name="connsiteY373" fmla="*/ 503738 h 567974"/>
                  <a:gd name="connsiteX374" fmla="*/ 298974 w 699507"/>
                  <a:gd name="connsiteY374" fmla="*/ 506260 h 567974"/>
                  <a:gd name="connsiteX375" fmla="*/ 278641 w 699507"/>
                  <a:gd name="connsiteY375" fmla="*/ 469160 h 567974"/>
                  <a:gd name="connsiteX376" fmla="*/ 284053 w 699507"/>
                  <a:gd name="connsiteY376" fmla="*/ 447367 h 567974"/>
                  <a:gd name="connsiteX377" fmla="*/ 249295 w 699507"/>
                  <a:gd name="connsiteY377" fmla="*/ 466494 h 567974"/>
                  <a:gd name="connsiteX378" fmla="*/ 251474 w 699507"/>
                  <a:gd name="connsiteY378" fmla="*/ 475755 h 567974"/>
                  <a:gd name="connsiteX379" fmla="*/ 276682 w 699507"/>
                  <a:gd name="connsiteY379" fmla="*/ 523003 h 567974"/>
                  <a:gd name="connsiteX380" fmla="*/ 272362 w 699507"/>
                  <a:gd name="connsiteY380" fmla="*/ 522284 h 567974"/>
                  <a:gd name="connsiteX381" fmla="*/ 239814 w 699507"/>
                  <a:gd name="connsiteY381" fmla="*/ 475441 h 567974"/>
                  <a:gd name="connsiteX382" fmla="*/ 239773 w 699507"/>
                  <a:gd name="connsiteY382" fmla="*/ 471734 h 567974"/>
                  <a:gd name="connsiteX383" fmla="*/ 236150 w 699507"/>
                  <a:gd name="connsiteY383" fmla="*/ 473728 h 567974"/>
                  <a:gd name="connsiteX384" fmla="*/ 202799 w 699507"/>
                  <a:gd name="connsiteY384" fmla="*/ 483516 h 567974"/>
                  <a:gd name="connsiteX385" fmla="*/ 210266 w 699507"/>
                  <a:gd name="connsiteY385" fmla="*/ 506452 h 567974"/>
                  <a:gd name="connsiteX386" fmla="*/ 225739 w 699507"/>
                  <a:gd name="connsiteY386" fmla="*/ 532290 h 567974"/>
                  <a:gd name="connsiteX387" fmla="*/ 232935 w 699507"/>
                  <a:gd name="connsiteY387" fmla="*/ 566381 h 567974"/>
                  <a:gd name="connsiteX388" fmla="*/ 227898 w 699507"/>
                  <a:gd name="connsiteY388" fmla="*/ 566022 h 567974"/>
                  <a:gd name="connsiteX389" fmla="*/ 194248 w 699507"/>
                  <a:gd name="connsiteY389" fmla="*/ 502690 h 567974"/>
                  <a:gd name="connsiteX390" fmla="*/ 194122 w 699507"/>
                  <a:gd name="connsiteY390" fmla="*/ 486063 h 567974"/>
                  <a:gd name="connsiteX391" fmla="*/ 173488 w 699507"/>
                  <a:gd name="connsiteY391" fmla="*/ 492119 h 567974"/>
                  <a:gd name="connsiteX392" fmla="*/ 141347 w 699507"/>
                  <a:gd name="connsiteY392" fmla="*/ 491883 h 567974"/>
                  <a:gd name="connsiteX393" fmla="*/ 137596 w 699507"/>
                  <a:gd name="connsiteY393" fmla="*/ 490755 h 567974"/>
                  <a:gd name="connsiteX394" fmla="*/ 138441 w 699507"/>
                  <a:gd name="connsiteY394" fmla="*/ 491576 h 567974"/>
                  <a:gd name="connsiteX395" fmla="*/ 143986 w 699507"/>
                  <a:gd name="connsiteY395" fmla="*/ 534286 h 567974"/>
                  <a:gd name="connsiteX396" fmla="*/ 148422 w 699507"/>
                  <a:gd name="connsiteY396" fmla="*/ 564435 h 567974"/>
                  <a:gd name="connsiteX397" fmla="*/ 143986 w 699507"/>
                  <a:gd name="connsiteY397" fmla="*/ 566229 h 567974"/>
                  <a:gd name="connsiteX398" fmla="*/ 128459 w 699507"/>
                  <a:gd name="connsiteY398" fmla="*/ 491576 h 567974"/>
                  <a:gd name="connsiteX399" fmla="*/ 131386 w 699507"/>
                  <a:gd name="connsiteY399" fmla="*/ 488888 h 567974"/>
                  <a:gd name="connsiteX400" fmla="*/ 109745 w 699507"/>
                  <a:gd name="connsiteY400" fmla="*/ 482383 h 567974"/>
                  <a:gd name="connsiteX401" fmla="*/ 102959 w 699507"/>
                  <a:gd name="connsiteY401" fmla="*/ 476612 h 567974"/>
                  <a:gd name="connsiteX402" fmla="*/ 87282 w 699507"/>
                  <a:gd name="connsiteY402" fmla="*/ 508760 h 567974"/>
                  <a:gd name="connsiteX403" fmla="*/ 64971 w 699507"/>
                  <a:gd name="connsiteY403" fmla="*/ 536065 h 567974"/>
                  <a:gd name="connsiteX404" fmla="*/ 60367 w 699507"/>
                  <a:gd name="connsiteY404" fmla="*/ 532472 h 567974"/>
                  <a:gd name="connsiteX405" fmla="*/ 79491 w 699507"/>
                  <a:gd name="connsiteY405" fmla="*/ 504090 h 567974"/>
                  <a:gd name="connsiteX406" fmla="*/ 98296 w 699507"/>
                  <a:gd name="connsiteY406" fmla="*/ 472646 h 567974"/>
                  <a:gd name="connsiteX407" fmla="*/ 66991 w 699507"/>
                  <a:gd name="connsiteY407" fmla="*/ 446022 h 567974"/>
                  <a:gd name="connsiteX408" fmla="*/ 60762 w 699507"/>
                  <a:gd name="connsiteY408" fmla="*/ 429454 h 567974"/>
                  <a:gd name="connsiteX409" fmla="*/ 29883 w 699507"/>
                  <a:gd name="connsiteY409" fmla="*/ 433140 h 567974"/>
                  <a:gd name="connsiteX410" fmla="*/ 2739 w 699507"/>
                  <a:gd name="connsiteY410" fmla="*/ 438728 h 567974"/>
                  <a:gd name="connsiteX411" fmla="*/ 1654 w 699507"/>
                  <a:gd name="connsiteY411" fmla="*/ 435934 h 567974"/>
                  <a:gd name="connsiteX412" fmla="*/ 31693 w 699507"/>
                  <a:gd name="connsiteY412" fmla="*/ 423667 h 567974"/>
                  <a:gd name="connsiteX413" fmla="*/ 57978 w 699507"/>
                  <a:gd name="connsiteY413" fmla="*/ 422047 h 567974"/>
                  <a:gd name="connsiteX414" fmla="*/ 53918 w 699507"/>
                  <a:gd name="connsiteY414" fmla="*/ 411247 h 567974"/>
                  <a:gd name="connsiteX415" fmla="*/ 58631 w 699507"/>
                  <a:gd name="connsiteY415" fmla="*/ 378450 h 567974"/>
                  <a:gd name="connsiteX416" fmla="*/ 55324 w 699507"/>
                  <a:gd name="connsiteY416" fmla="*/ 378493 h 567974"/>
                  <a:gd name="connsiteX417" fmla="*/ 25707 w 699507"/>
                  <a:gd name="connsiteY417" fmla="*/ 351227 h 567974"/>
                  <a:gd name="connsiteX418" fmla="*/ 424 w 699507"/>
                  <a:gd name="connsiteY418" fmla="*/ 324320 h 567974"/>
                  <a:gd name="connsiteX419" fmla="*/ 3675 w 699507"/>
                  <a:gd name="connsiteY419" fmla="*/ 321091 h 567974"/>
                  <a:gd name="connsiteX420" fmla="*/ 32931 w 699507"/>
                  <a:gd name="connsiteY420" fmla="*/ 344411 h 567974"/>
                  <a:gd name="connsiteX421" fmla="*/ 59990 w 699507"/>
                  <a:gd name="connsiteY421" fmla="*/ 368994 h 567974"/>
                  <a:gd name="connsiteX422" fmla="*/ 61895 w 699507"/>
                  <a:gd name="connsiteY422" fmla="*/ 355738 h 567974"/>
                  <a:gd name="connsiteX423" fmla="*/ 85831 w 699507"/>
                  <a:gd name="connsiteY423" fmla="*/ 324629 h 567974"/>
                  <a:gd name="connsiteX424" fmla="*/ 62854 w 699507"/>
                  <a:gd name="connsiteY424" fmla="*/ 307606 h 567974"/>
                  <a:gd name="connsiteX425" fmla="*/ 45382 w 699507"/>
                  <a:gd name="connsiteY425" fmla="*/ 282304 h 567974"/>
                  <a:gd name="connsiteX426" fmla="*/ 49022 w 699507"/>
                  <a:gd name="connsiteY426" fmla="*/ 279809 h 567974"/>
                  <a:gd name="connsiteX427" fmla="*/ 69771 w 699507"/>
                  <a:gd name="connsiteY427" fmla="*/ 299053 h 567974"/>
                  <a:gd name="connsiteX428" fmla="*/ 92375 w 699507"/>
                  <a:gd name="connsiteY428" fmla="*/ 316125 h 567974"/>
                  <a:gd name="connsiteX429" fmla="*/ 99301 w 699507"/>
                  <a:gd name="connsiteY429" fmla="*/ 307123 h 567974"/>
                  <a:gd name="connsiteX430" fmla="*/ 108087 w 699507"/>
                  <a:gd name="connsiteY430" fmla="*/ 300969 h 567974"/>
                  <a:gd name="connsiteX431" fmla="*/ 86977 w 699507"/>
                  <a:gd name="connsiteY431" fmla="*/ 271614 h 567974"/>
                  <a:gd name="connsiteX432" fmla="*/ 80328 w 699507"/>
                  <a:gd name="connsiteY432" fmla="*/ 230837 h 567974"/>
                  <a:gd name="connsiteX433" fmla="*/ 85755 w 699507"/>
                  <a:gd name="connsiteY433" fmla="*/ 230112 h 567974"/>
                  <a:gd name="connsiteX434" fmla="*/ 95164 w 699507"/>
                  <a:gd name="connsiteY434" fmla="*/ 261612 h 567974"/>
                  <a:gd name="connsiteX435" fmla="*/ 115108 w 699507"/>
                  <a:gd name="connsiteY435" fmla="*/ 296051 h 567974"/>
                  <a:gd name="connsiteX436" fmla="*/ 156307 w 699507"/>
                  <a:gd name="connsiteY436" fmla="*/ 267192 h 567974"/>
                  <a:gd name="connsiteX437" fmla="*/ 146907 w 699507"/>
                  <a:gd name="connsiteY437" fmla="*/ 238472 h 567974"/>
                  <a:gd name="connsiteX438" fmla="*/ 129369 w 699507"/>
                  <a:gd name="connsiteY438" fmla="*/ 223706 h 567974"/>
                  <a:gd name="connsiteX439" fmla="*/ 125716 w 699507"/>
                  <a:gd name="connsiteY439" fmla="*/ 199218 h 567974"/>
                  <a:gd name="connsiteX440" fmla="*/ 129735 w 699507"/>
                  <a:gd name="connsiteY440" fmla="*/ 201018 h 567974"/>
                  <a:gd name="connsiteX441" fmla="*/ 154215 w 699507"/>
                  <a:gd name="connsiteY441" fmla="*/ 238472 h 567974"/>
                  <a:gd name="connsiteX442" fmla="*/ 160657 w 699507"/>
                  <a:gd name="connsiteY442" fmla="*/ 264145 h 567974"/>
                  <a:gd name="connsiteX443" fmla="*/ 182446 w 699507"/>
                  <a:gd name="connsiteY443" fmla="*/ 248883 h 567974"/>
                  <a:gd name="connsiteX444" fmla="*/ 219020 w 699507"/>
                  <a:gd name="connsiteY444" fmla="*/ 225986 h 567974"/>
                  <a:gd name="connsiteX445" fmla="*/ 204067 w 699507"/>
                  <a:gd name="connsiteY445" fmla="*/ 194898 h 567974"/>
                  <a:gd name="connsiteX446" fmla="*/ 187030 w 699507"/>
                  <a:gd name="connsiteY446" fmla="*/ 161664 h 567974"/>
                  <a:gd name="connsiteX447" fmla="*/ 190655 w 699507"/>
                  <a:gd name="connsiteY447" fmla="*/ 159520 h 567974"/>
                  <a:gd name="connsiteX448" fmla="*/ 215486 w 699507"/>
                  <a:gd name="connsiteY448" fmla="*/ 194049 h 567974"/>
                  <a:gd name="connsiteX449" fmla="*/ 225849 w 699507"/>
                  <a:gd name="connsiteY449" fmla="*/ 221711 h 567974"/>
                  <a:gd name="connsiteX450" fmla="*/ 268561 w 699507"/>
                  <a:gd name="connsiteY450" fmla="*/ 194971 h 567974"/>
                  <a:gd name="connsiteX451" fmla="*/ 270770 w 699507"/>
                  <a:gd name="connsiteY451" fmla="*/ 193514 h 567974"/>
                  <a:gd name="connsiteX452" fmla="*/ 266474 w 699507"/>
                  <a:gd name="connsiteY452" fmla="*/ 192236 h 567974"/>
                  <a:gd name="connsiteX453" fmla="*/ 240644 w 699507"/>
                  <a:gd name="connsiteY453" fmla="*/ 122506 h 567974"/>
                  <a:gd name="connsiteX454" fmla="*/ 244282 w 699507"/>
                  <a:gd name="connsiteY454" fmla="*/ 121428 h 567974"/>
                  <a:gd name="connsiteX455" fmla="*/ 273386 w 699507"/>
                  <a:gd name="connsiteY455" fmla="*/ 189361 h 567974"/>
                  <a:gd name="connsiteX456" fmla="*/ 271453 w 699507"/>
                  <a:gd name="connsiteY456" fmla="*/ 193063 h 567974"/>
                  <a:gd name="connsiteX457" fmla="*/ 311440 w 699507"/>
                  <a:gd name="connsiteY457" fmla="*/ 166684 h 567974"/>
                  <a:gd name="connsiteX458" fmla="*/ 311440 w 699507"/>
                  <a:gd name="connsiteY458" fmla="*/ 143683 h 567974"/>
                  <a:gd name="connsiteX459" fmla="*/ 293322 w 699507"/>
                  <a:gd name="connsiteY459" fmla="*/ 117714 h 567974"/>
                  <a:gd name="connsiteX460" fmla="*/ 275560 w 699507"/>
                  <a:gd name="connsiteY460" fmla="*/ 92913 h 567974"/>
                  <a:gd name="connsiteX461" fmla="*/ 280178 w 699507"/>
                  <a:gd name="connsiteY461" fmla="*/ 88240 h 567974"/>
                  <a:gd name="connsiteX462" fmla="*/ 282665 w 699507"/>
                  <a:gd name="connsiteY462" fmla="*/ 88240 h 567974"/>
                  <a:gd name="connsiteX463" fmla="*/ 284796 w 699507"/>
                  <a:gd name="connsiteY463" fmla="*/ 90756 h 567974"/>
                  <a:gd name="connsiteX464" fmla="*/ 308243 w 699507"/>
                  <a:gd name="connsiteY464" fmla="*/ 118792 h 567974"/>
                  <a:gd name="connsiteX465" fmla="*/ 319966 w 699507"/>
                  <a:gd name="connsiteY465" fmla="*/ 137842 h 567974"/>
                  <a:gd name="connsiteX466" fmla="*/ 319760 w 699507"/>
                  <a:gd name="connsiteY466" fmla="*/ 161195 h 567974"/>
                  <a:gd name="connsiteX467" fmla="*/ 346799 w 699507"/>
                  <a:gd name="connsiteY467" fmla="*/ 143357 h 567974"/>
                  <a:gd name="connsiteX468" fmla="*/ 378716 w 699507"/>
                  <a:gd name="connsiteY468" fmla="*/ 126754 h 567974"/>
                  <a:gd name="connsiteX469" fmla="*/ 359094 w 699507"/>
                  <a:gd name="connsiteY469" fmla="*/ 109389 h 567974"/>
                  <a:gd name="connsiteX470" fmla="*/ 350332 w 699507"/>
                  <a:gd name="connsiteY470" fmla="*/ 76849 h 567974"/>
                  <a:gd name="connsiteX471" fmla="*/ 355029 w 699507"/>
                  <a:gd name="connsiteY471" fmla="*/ 75400 h 567974"/>
                  <a:gd name="connsiteX472" fmla="*/ 369119 w 699507"/>
                  <a:gd name="connsiteY472" fmla="*/ 100021 h 567974"/>
                  <a:gd name="connsiteX473" fmla="*/ 387929 w 699507"/>
                  <a:gd name="connsiteY473" fmla="*/ 121961 h 567974"/>
                  <a:gd name="connsiteX474" fmla="*/ 417709 w 699507"/>
                  <a:gd name="connsiteY474" fmla="*/ 106469 h 567974"/>
                  <a:gd name="connsiteX475" fmla="*/ 409225 w 699507"/>
                  <a:gd name="connsiteY475" fmla="*/ 98519 h 567974"/>
                  <a:gd name="connsiteX476" fmla="*/ 393400 w 699507"/>
                  <a:gd name="connsiteY476" fmla="*/ 49354 h 567974"/>
                  <a:gd name="connsiteX477" fmla="*/ 395962 w 699507"/>
                  <a:gd name="connsiteY477" fmla="*/ 46416 h 567974"/>
                  <a:gd name="connsiteX478" fmla="*/ 399874 w 699507"/>
                  <a:gd name="connsiteY478" fmla="*/ 48631 h 567974"/>
                  <a:gd name="connsiteX479" fmla="*/ 414261 w 699507"/>
                  <a:gd name="connsiteY479" fmla="*/ 83336 h 567974"/>
                  <a:gd name="connsiteX480" fmla="*/ 424691 w 699507"/>
                  <a:gd name="connsiteY480" fmla="*/ 97435 h 567974"/>
                  <a:gd name="connsiteX481" fmla="*/ 425100 w 699507"/>
                  <a:gd name="connsiteY481" fmla="*/ 97614 h 567974"/>
                  <a:gd name="connsiteX482" fmla="*/ 425937 w 699507"/>
                  <a:gd name="connsiteY482" fmla="*/ 95080 h 567974"/>
                  <a:gd name="connsiteX483" fmla="*/ 458579 w 699507"/>
                  <a:gd name="connsiteY483" fmla="*/ 87630 h 567974"/>
                  <a:gd name="connsiteX484" fmla="*/ 454894 w 699507"/>
                  <a:gd name="connsiteY484" fmla="*/ 82816 h 567974"/>
                  <a:gd name="connsiteX485" fmla="*/ 454146 w 699507"/>
                  <a:gd name="connsiteY485" fmla="*/ 25323 h 567974"/>
                  <a:gd name="connsiteX486" fmla="*/ 458754 w 699507"/>
                  <a:gd name="connsiteY486" fmla="*/ 26770 h 567974"/>
                  <a:gd name="connsiteX487" fmla="*/ 459109 w 699507"/>
                  <a:gd name="connsiteY487" fmla="*/ 59694 h 567974"/>
                  <a:gd name="connsiteX488" fmla="*/ 468385 w 699507"/>
                  <a:gd name="connsiteY488" fmla="*/ 85392 h 567974"/>
                  <a:gd name="connsiteX489" fmla="*/ 489489 w 699507"/>
                  <a:gd name="connsiteY489" fmla="*/ 80576 h 567974"/>
                  <a:gd name="connsiteX490" fmla="*/ 495080 w 699507"/>
                  <a:gd name="connsiteY490" fmla="*/ 80822 h 567974"/>
                  <a:gd name="connsiteX491" fmla="*/ 494000 w 699507"/>
                  <a:gd name="connsiteY491" fmla="*/ 42115 h 567974"/>
                  <a:gd name="connsiteX492" fmla="*/ 506793 w 699507"/>
                  <a:gd name="connsiteY492" fmla="*/ 790 h 567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Lst>
                <a:rect l="l" t="t" r="r" b="b"/>
                <a:pathLst>
                  <a:path w="699507" h="567974">
                    <a:moveTo>
                      <a:pt x="150375" y="439077"/>
                    </a:moveTo>
                    <a:cubicBezTo>
                      <a:pt x="151856" y="439077"/>
                      <a:pt x="152597" y="440488"/>
                      <a:pt x="152597" y="441547"/>
                    </a:cubicBezTo>
                    <a:cubicBezTo>
                      <a:pt x="152227" y="442605"/>
                      <a:pt x="152227" y="443310"/>
                      <a:pt x="151856" y="444369"/>
                    </a:cubicBezTo>
                    <a:cubicBezTo>
                      <a:pt x="151116" y="447544"/>
                      <a:pt x="146300" y="448249"/>
                      <a:pt x="144448" y="445780"/>
                    </a:cubicBezTo>
                    <a:cubicBezTo>
                      <a:pt x="141855" y="442958"/>
                      <a:pt x="144448" y="439430"/>
                      <a:pt x="147782" y="439430"/>
                    </a:cubicBezTo>
                    <a:cubicBezTo>
                      <a:pt x="148523" y="439077"/>
                      <a:pt x="149263" y="439077"/>
                      <a:pt x="150375" y="439077"/>
                    </a:cubicBezTo>
                    <a:close/>
                    <a:moveTo>
                      <a:pt x="240280" y="416852"/>
                    </a:moveTo>
                    <a:cubicBezTo>
                      <a:pt x="247873" y="416852"/>
                      <a:pt x="247873" y="429199"/>
                      <a:pt x="240280" y="429199"/>
                    </a:cubicBezTo>
                    <a:cubicBezTo>
                      <a:pt x="232343" y="429199"/>
                      <a:pt x="232343" y="416852"/>
                      <a:pt x="240280" y="416852"/>
                    </a:cubicBezTo>
                    <a:close/>
                    <a:moveTo>
                      <a:pt x="162939" y="393040"/>
                    </a:moveTo>
                    <a:cubicBezTo>
                      <a:pt x="168495" y="393040"/>
                      <a:pt x="168148" y="400646"/>
                      <a:pt x="162939" y="400646"/>
                    </a:cubicBezTo>
                    <a:cubicBezTo>
                      <a:pt x="157730" y="400646"/>
                      <a:pt x="157730" y="393040"/>
                      <a:pt x="162939" y="393040"/>
                    </a:cubicBezTo>
                    <a:close/>
                    <a:moveTo>
                      <a:pt x="237105" y="380340"/>
                    </a:moveTo>
                    <a:cubicBezTo>
                      <a:pt x="243102" y="380340"/>
                      <a:pt x="243102" y="391069"/>
                      <a:pt x="237105" y="391069"/>
                    </a:cubicBezTo>
                    <a:cubicBezTo>
                      <a:pt x="230755" y="391069"/>
                      <a:pt x="230755" y="380340"/>
                      <a:pt x="237105" y="380340"/>
                    </a:cubicBezTo>
                    <a:close/>
                    <a:moveTo>
                      <a:pt x="110523" y="377165"/>
                    </a:moveTo>
                    <a:cubicBezTo>
                      <a:pt x="117667" y="377165"/>
                      <a:pt x="117667" y="387907"/>
                      <a:pt x="110523" y="387907"/>
                    </a:cubicBezTo>
                    <a:cubicBezTo>
                      <a:pt x="103755" y="387907"/>
                      <a:pt x="103755" y="377165"/>
                      <a:pt x="110523" y="377165"/>
                    </a:cubicBezTo>
                    <a:close/>
                    <a:moveTo>
                      <a:pt x="336324" y="356527"/>
                    </a:moveTo>
                    <a:cubicBezTo>
                      <a:pt x="344691" y="356527"/>
                      <a:pt x="344691" y="368884"/>
                      <a:pt x="336324" y="368884"/>
                    </a:cubicBezTo>
                    <a:cubicBezTo>
                      <a:pt x="327593" y="368884"/>
                      <a:pt x="327593" y="356527"/>
                      <a:pt x="336324" y="356527"/>
                    </a:cubicBezTo>
                    <a:close/>
                    <a:moveTo>
                      <a:pt x="175302" y="339834"/>
                    </a:moveTo>
                    <a:cubicBezTo>
                      <a:pt x="177985" y="341855"/>
                      <a:pt x="177985" y="344212"/>
                      <a:pt x="175302" y="345896"/>
                    </a:cubicBezTo>
                    <a:cubicBezTo>
                      <a:pt x="172236" y="348253"/>
                      <a:pt x="167255" y="346570"/>
                      <a:pt x="167255" y="342865"/>
                    </a:cubicBezTo>
                    <a:cubicBezTo>
                      <a:pt x="167255" y="339498"/>
                      <a:pt x="172236" y="337477"/>
                      <a:pt x="175302" y="339834"/>
                    </a:cubicBezTo>
                    <a:close/>
                    <a:moveTo>
                      <a:pt x="134711" y="331127"/>
                    </a:moveTo>
                    <a:cubicBezTo>
                      <a:pt x="138283" y="331127"/>
                      <a:pt x="138283" y="337080"/>
                      <a:pt x="134711" y="337080"/>
                    </a:cubicBezTo>
                    <a:cubicBezTo>
                      <a:pt x="130743" y="337080"/>
                      <a:pt x="130743" y="331127"/>
                      <a:pt x="134711" y="331127"/>
                    </a:cubicBezTo>
                    <a:close/>
                    <a:moveTo>
                      <a:pt x="296497" y="330358"/>
                    </a:moveTo>
                    <a:cubicBezTo>
                      <a:pt x="300166" y="330358"/>
                      <a:pt x="303882" y="332763"/>
                      <a:pt x="302767" y="337575"/>
                    </a:cubicBezTo>
                    <a:cubicBezTo>
                      <a:pt x="302395" y="338644"/>
                      <a:pt x="302024" y="339713"/>
                      <a:pt x="301652" y="340426"/>
                    </a:cubicBezTo>
                    <a:cubicBezTo>
                      <a:pt x="299794" y="345059"/>
                      <a:pt x="293478" y="345059"/>
                      <a:pt x="291249" y="340426"/>
                    </a:cubicBezTo>
                    <a:cubicBezTo>
                      <a:pt x="290877" y="339713"/>
                      <a:pt x="290877" y="338644"/>
                      <a:pt x="290506" y="337575"/>
                    </a:cubicBezTo>
                    <a:cubicBezTo>
                      <a:pt x="289205" y="332763"/>
                      <a:pt x="292828" y="330358"/>
                      <a:pt x="296497" y="330358"/>
                    </a:cubicBezTo>
                    <a:close/>
                    <a:moveTo>
                      <a:pt x="425033" y="307315"/>
                    </a:moveTo>
                    <a:cubicBezTo>
                      <a:pt x="430397" y="307315"/>
                      <a:pt x="430397" y="314921"/>
                      <a:pt x="425033" y="314921"/>
                    </a:cubicBezTo>
                    <a:cubicBezTo>
                      <a:pt x="419668" y="314921"/>
                      <a:pt x="419668" y="307315"/>
                      <a:pt x="425033" y="307315"/>
                    </a:cubicBezTo>
                    <a:close/>
                    <a:moveTo>
                      <a:pt x="382224" y="288945"/>
                    </a:moveTo>
                    <a:cubicBezTo>
                      <a:pt x="385292" y="288945"/>
                      <a:pt x="388406" y="291213"/>
                      <a:pt x="387673" y="295749"/>
                    </a:cubicBezTo>
                    <a:cubicBezTo>
                      <a:pt x="387307" y="296127"/>
                      <a:pt x="387307" y="296505"/>
                      <a:pt x="387307" y="296882"/>
                    </a:cubicBezTo>
                    <a:cubicBezTo>
                      <a:pt x="386208" y="302174"/>
                      <a:pt x="378515" y="302174"/>
                      <a:pt x="377416" y="296882"/>
                    </a:cubicBezTo>
                    <a:lnTo>
                      <a:pt x="377049" y="295749"/>
                    </a:lnTo>
                    <a:cubicBezTo>
                      <a:pt x="376134" y="291213"/>
                      <a:pt x="379156" y="288945"/>
                      <a:pt x="382224" y="288945"/>
                    </a:cubicBezTo>
                    <a:close/>
                    <a:moveTo>
                      <a:pt x="464912" y="286677"/>
                    </a:moveTo>
                    <a:cubicBezTo>
                      <a:pt x="473294" y="286677"/>
                      <a:pt x="473294" y="300608"/>
                      <a:pt x="464912" y="300608"/>
                    </a:cubicBezTo>
                    <a:cubicBezTo>
                      <a:pt x="456180" y="300608"/>
                      <a:pt x="456180" y="286677"/>
                      <a:pt x="464912" y="286677"/>
                    </a:cubicBezTo>
                    <a:close/>
                    <a:moveTo>
                      <a:pt x="291868" y="258195"/>
                    </a:moveTo>
                    <a:cubicBezTo>
                      <a:pt x="295271" y="258512"/>
                      <a:pt x="298406" y="259784"/>
                      <a:pt x="300197" y="263052"/>
                    </a:cubicBezTo>
                    <a:cubicBezTo>
                      <a:pt x="303422" y="269225"/>
                      <a:pt x="297331" y="275762"/>
                      <a:pt x="293391" y="280120"/>
                    </a:cubicBezTo>
                    <a:cubicBezTo>
                      <a:pt x="285151" y="288836"/>
                      <a:pt x="275121" y="295372"/>
                      <a:pt x="264732" y="300819"/>
                    </a:cubicBezTo>
                    <a:cubicBezTo>
                      <a:pt x="256850" y="304814"/>
                      <a:pt x="245745" y="311714"/>
                      <a:pt x="236073" y="310625"/>
                    </a:cubicBezTo>
                    <a:cubicBezTo>
                      <a:pt x="226132" y="309535"/>
                      <a:pt x="224452" y="298028"/>
                      <a:pt x="229221" y="294027"/>
                    </a:cubicBezTo>
                    <a:lnTo>
                      <a:pt x="231968" y="293693"/>
                    </a:lnTo>
                    <a:lnTo>
                      <a:pt x="231774" y="293920"/>
                    </a:lnTo>
                    <a:cubicBezTo>
                      <a:pt x="229983" y="297188"/>
                      <a:pt x="234281" y="299730"/>
                      <a:pt x="236073" y="296825"/>
                    </a:cubicBezTo>
                    <a:lnTo>
                      <a:pt x="236556" y="296378"/>
                    </a:lnTo>
                    <a:lnTo>
                      <a:pt x="236789" y="297914"/>
                    </a:lnTo>
                    <a:cubicBezTo>
                      <a:pt x="241088" y="299367"/>
                      <a:pt x="245029" y="298641"/>
                      <a:pt x="248611" y="296462"/>
                    </a:cubicBezTo>
                    <a:cubicBezTo>
                      <a:pt x="251119" y="295372"/>
                      <a:pt x="253626" y="294283"/>
                      <a:pt x="255776" y="293193"/>
                    </a:cubicBezTo>
                    <a:cubicBezTo>
                      <a:pt x="260433" y="290651"/>
                      <a:pt x="265090" y="288472"/>
                      <a:pt x="269747" y="285930"/>
                    </a:cubicBezTo>
                    <a:cubicBezTo>
                      <a:pt x="272613" y="284115"/>
                      <a:pt x="292316" y="272131"/>
                      <a:pt x="290883" y="267773"/>
                    </a:cubicBezTo>
                    <a:cubicBezTo>
                      <a:pt x="289092" y="263415"/>
                      <a:pt x="264373" y="272131"/>
                      <a:pt x="260433" y="274309"/>
                    </a:cubicBezTo>
                    <a:lnTo>
                      <a:pt x="236556" y="296378"/>
                    </a:lnTo>
                    <a:lnTo>
                      <a:pt x="236073" y="293193"/>
                    </a:lnTo>
                    <a:lnTo>
                      <a:pt x="231968" y="293693"/>
                    </a:lnTo>
                    <a:lnTo>
                      <a:pt x="252283" y="269952"/>
                    </a:lnTo>
                    <a:cubicBezTo>
                      <a:pt x="261060" y="264050"/>
                      <a:pt x="271359" y="260328"/>
                      <a:pt x="281927" y="259057"/>
                    </a:cubicBezTo>
                    <a:cubicBezTo>
                      <a:pt x="284793" y="258512"/>
                      <a:pt x="288465" y="257877"/>
                      <a:pt x="291868" y="258195"/>
                    </a:cubicBezTo>
                    <a:close/>
                    <a:moveTo>
                      <a:pt x="480593" y="243329"/>
                    </a:moveTo>
                    <a:cubicBezTo>
                      <a:pt x="483408" y="244487"/>
                      <a:pt x="485531" y="247427"/>
                      <a:pt x="483500" y="250813"/>
                    </a:cubicBezTo>
                    <a:cubicBezTo>
                      <a:pt x="480547" y="256159"/>
                      <a:pt x="472055" y="252238"/>
                      <a:pt x="473532" y="246536"/>
                    </a:cubicBezTo>
                    <a:cubicBezTo>
                      <a:pt x="474270" y="242794"/>
                      <a:pt x="477778" y="242171"/>
                      <a:pt x="480593" y="243329"/>
                    </a:cubicBezTo>
                    <a:close/>
                    <a:moveTo>
                      <a:pt x="437254" y="239745"/>
                    </a:moveTo>
                    <a:cubicBezTo>
                      <a:pt x="438894" y="239724"/>
                      <a:pt x="440607" y="240525"/>
                      <a:pt x="442030" y="242603"/>
                    </a:cubicBezTo>
                    <a:lnTo>
                      <a:pt x="443097" y="244335"/>
                    </a:lnTo>
                    <a:cubicBezTo>
                      <a:pt x="446299" y="248837"/>
                      <a:pt x="440606" y="252994"/>
                      <a:pt x="435981" y="250916"/>
                    </a:cubicBezTo>
                    <a:cubicBezTo>
                      <a:pt x="435625" y="250916"/>
                      <a:pt x="434914" y="250569"/>
                      <a:pt x="434202" y="249876"/>
                    </a:cubicBezTo>
                    <a:cubicBezTo>
                      <a:pt x="428064" y="247279"/>
                      <a:pt x="432334" y="239810"/>
                      <a:pt x="437254" y="239745"/>
                    </a:cubicBezTo>
                    <a:close/>
                    <a:moveTo>
                      <a:pt x="285087" y="219682"/>
                    </a:moveTo>
                    <a:cubicBezTo>
                      <a:pt x="296874" y="216827"/>
                      <a:pt x="312948" y="221823"/>
                      <a:pt x="306161" y="237169"/>
                    </a:cubicBezTo>
                    <a:cubicBezTo>
                      <a:pt x="300803" y="249304"/>
                      <a:pt x="280444" y="262508"/>
                      <a:pt x="266513" y="260010"/>
                    </a:cubicBezTo>
                    <a:lnTo>
                      <a:pt x="258916" y="249990"/>
                    </a:lnTo>
                    <a:lnTo>
                      <a:pt x="261513" y="250731"/>
                    </a:lnTo>
                    <a:lnTo>
                      <a:pt x="271096" y="238496"/>
                    </a:lnTo>
                    <a:lnTo>
                      <a:pt x="272228" y="240381"/>
                    </a:lnTo>
                    <a:cubicBezTo>
                      <a:pt x="270085" y="242880"/>
                      <a:pt x="264370" y="248947"/>
                      <a:pt x="271157" y="248590"/>
                    </a:cubicBezTo>
                    <a:cubicBezTo>
                      <a:pt x="274729" y="248590"/>
                      <a:pt x="279372" y="246092"/>
                      <a:pt x="282229" y="244664"/>
                    </a:cubicBezTo>
                    <a:cubicBezTo>
                      <a:pt x="285444" y="242523"/>
                      <a:pt x="300803" y="233244"/>
                      <a:pt x="295088" y="228961"/>
                    </a:cubicBezTo>
                    <a:cubicBezTo>
                      <a:pt x="290445" y="225749"/>
                      <a:pt x="278300" y="231816"/>
                      <a:pt x="274371" y="234314"/>
                    </a:cubicBezTo>
                    <a:lnTo>
                      <a:pt x="271096" y="238496"/>
                    </a:lnTo>
                    <a:lnTo>
                      <a:pt x="270085" y="236813"/>
                    </a:lnTo>
                    <a:cubicBezTo>
                      <a:pt x="264727" y="238954"/>
                      <a:pt x="259012" y="242166"/>
                      <a:pt x="257584" y="248233"/>
                    </a:cubicBezTo>
                    <a:lnTo>
                      <a:pt x="258916" y="249990"/>
                    </a:lnTo>
                    <a:lnTo>
                      <a:pt x="256512" y="249304"/>
                    </a:lnTo>
                    <a:cubicBezTo>
                      <a:pt x="258655" y="234671"/>
                      <a:pt x="270799" y="222894"/>
                      <a:pt x="285087" y="219682"/>
                    </a:cubicBezTo>
                    <a:close/>
                    <a:moveTo>
                      <a:pt x="551867" y="213652"/>
                    </a:moveTo>
                    <a:cubicBezTo>
                      <a:pt x="559011" y="213652"/>
                      <a:pt x="559011" y="224407"/>
                      <a:pt x="551867" y="224407"/>
                    </a:cubicBezTo>
                    <a:cubicBezTo>
                      <a:pt x="545080" y="224407"/>
                      <a:pt x="545080" y="213652"/>
                      <a:pt x="551867" y="213652"/>
                    </a:cubicBezTo>
                    <a:close/>
                    <a:moveTo>
                      <a:pt x="583940" y="197601"/>
                    </a:moveTo>
                    <a:cubicBezTo>
                      <a:pt x="586356" y="199718"/>
                      <a:pt x="588081" y="202540"/>
                      <a:pt x="589462" y="205715"/>
                    </a:cubicBezTo>
                    <a:cubicBezTo>
                      <a:pt x="593948" y="213829"/>
                      <a:pt x="579454" y="218062"/>
                      <a:pt x="579108" y="208537"/>
                    </a:cubicBezTo>
                    <a:cubicBezTo>
                      <a:pt x="578763" y="205010"/>
                      <a:pt x="578418" y="202187"/>
                      <a:pt x="579454" y="198660"/>
                    </a:cubicBezTo>
                    <a:cubicBezTo>
                      <a:pt x="580144" y="196543"/>
                      <a:pt x="582560" y="196190"/>
                      <a:pt x="583940" y="197601"/>
                    </a:cubicBezTo>
                    <a:close/>
                    <a:moveTo>
                      <a:pt x="412351" y="193709"/>
                    </a:moveTo>
                    <a:lnTo>
                      <a:pt x="422435" y="199508"/>
                    </a:lnTo>
                    <a:cubicBezTo>
                      <a:pt x="430417" y="218772"/>
                      <a:pt x="402840" y="233398"/>
                      <a:pt x="389051" y="239463"/>
                    </a:cubicBezTo>
                    <a:cubicBezTo>
                      <a:pt x="381068" y="243030"/>
                      <a:pt x="368731" y="249808"/>
                      <a:pt x="360748" y="243744"/>
                    </a:cubicBezTo>
                    <a:cubicBezTo>
                      <a:pt x="354580" y="238749"/>
                      <a:pt x="355668" y="229474"/>
                      <a:pt x="358934" y="223053"/>
                    </a:cubicBezTo>
                    <a:cubicBezTo>
                      <a:pt x="362925" y="214134"/>
                      <a:pt x="371271" y="208070"/>
                      <a:pt x="379254" y="203432"/>
                    </a:cubicBezTo>
                    <a:lnTo>
                      <a:pt x="379951" y="203090"/>
                    </a:lnTo>
                    <a:lnTo>
                      <a:pt x="379798" y="206910"/>
                    </a:lnTo>
                    <a:cubicBezTo>
                      <a:pt x="380615" y="208159"/>
                      <a:pt x="382157" y="208783"/>
                      <a:pt x="383971" y="207713"/>
                    </a:cubicBezTo>
                    <a:cubicBezTo>
                      <a:pt x="388688" y="204859"/>
                      <a:pt x="393769" y="201648"/>
                      <a:pt x="399212" y="200578"/>
                    </a:cubicBezTo>
                    <a:lnTo>
                      <a:pt x="403666" y="200708"/>
                    </a:lnTo>
                    <a:lnTo>
                      <a:pt x="392317" y="209853"/>
                    </a:lnTo>
                    <a:cubicBezTo>
                      <a:pt x="387237" y="212707"/>
                      <a:pt x="382157" y="215561"/>
                      <a:pt x="377803" y="219485"/>
                    </a:cubicBezTo>
                    <a:cubicBezTo>
                      <a:pt x="375625" y="221269"/>
                      <a:pt x="373448" y="223766"/>
                      <a:pt x="371634" y="226263"/>
                    </a:cubicBezTo>
                    <a:cubicBezTo>
                      <a:pt x="370545" y="227690"/>
                      <a:pt x="369820" y="229474"/>
                      <a:pt x="370545" y="231258"/>
                    </a:cubicBezTo>
                    <a:cubicBezTo>
                      <a:pt x="370183" y="233042"/>
                      <a:pt x="370545" y="233042"/>
                      <a:pt x="371997" y="231971"/>
                    </a:cubicBezTo>
                    <a:cubicBezTo>
                      <a:pt x="377440" y="233042"/>
                      <a:pt x="387600" y="226263"/>
                      <a:pt x="391954" y="223766"/>
                    </a:cubicBezTo>
                    <a:cubicBezTo>
                      <a:pt x="397397" y="220912"/>
                      <a:pt x="402840" y="217702"/>
                      <a:pt x="406832" y="213777"/>
                    </a:cubicBezTo>
                    <a:cubicBezTo>
                      <a:pt x="408283" y="212351"/>
                      <a:pt x="411549" y="208783"/>
                      <a:pt x="411549" y="206643"/>
                    </a:cubicBezTo>
                    <a:cubicBezTo>
                      <a:pt x="411367" y="203254"/>
                      <a:pt x="409372" y="201559"/>
                      <a:pt x="406877" y="200801"/>
                    </a:cubicBezTo>
                    <a:lnTo>
                      <a:pt x="403666" y="200708"/>
                    </a:lnTo>
                    <a:close/>
                    <a:moveTo>
                      <a:pt x="346669" y="190559"/>
                    </a:moveTo>
                    <a:cubicBezTo>
                      <a:pt x="353127" y="189840"/>
                      <a:pt x="360302" y="191638"/>
                      <a:pt x="364607" y="197033"/>
                    </a:cubicBezTo>
                    <a:cubicBezTo>
                      <a:pt x="376446" y="211060"/>
                      <a:pt x="353127" y="225807"/>
                      <a:pt x="342364" y="230482"/>
                    </a:cubicBezTo>
                    <a:cubicBezTo>
                      <a:pt x="333754" y="234438"/>
                      <a:pt x="313305" y="235517"/>
                      <a:pt x="314381" y="220771"/>
                    </a:cubicBezTo>
                    <a:cubicBezTo>
                      <a:pt x="314561" y="217175"/>
                      <a:pt x="316623" y="214297"/>
                      <a:pt x="319269" y="211780"/>
                    </a:cubicBezTo>
                    <a:lnTo>
                      <a:pt x="326892" y="205568"/>
                    </a:lnTo>
                    <a:lnTo>
                      <a:pt x="326803" y="208902"/>
                    </a:lnTo>
                    <a:cubicBezTo>
                      <a:pt x="327745" y="210251"/>
                      <a:pt x="329449" y="210881"/>
                      <a:pt x="331243" y="209622"/>
                    </a:cubicBezTo>
                    <a:cubicBezTo>
                      <a:pt x="333395" y="208363"/>
                      <a:pt x="337880" y="205306"/>
                      <a:pt x="342409" y="203328"/>
                    </a:cubicBezTo>
                    <a:lnTo>
                      <a:pt x="347430" y="203407"/>
                    </a:lnTo>
                    <a:lnTo>
                      <a:pt x="333036" y="214657"/>
                    </a:lnTo>
                    <a:cubicBezTo>
                      <a:pt x="331601" y="215736"/>
                      <a:pt x="330166" y="217175"/>
                      <a:pt x="328731" y="218254"/>
                    </a:cubicBezTo>
                    <a:cubicBezTo>
                      <a:pt x="326938" y="219692"/>
                      <a:pt x="324426" y="220052"/>
                      <a:pt x="326938" y="221131"/>
                    </a:cubicBezTo>
                    <a:cubicBezTo>
                      <a:pt x="328731" y="222210"/>
                      <a:pt x="332678" y="221131"/>
                      <a:pt x="334830" y="220771"/>
                    </a:cubicBezTo>
                    <a:cubicBezTo>
                      <a:pt x="339135" y="219333"/>
                      <a:pt x="358867" y="209262"/>
                      <a:pt x="353844" y="203507"/>
                    </a:cubicBezTo>
                    <a:lnTo>
                      <a:pt x="347430" y="203407"/>
                    </a:lnTo>
                    <a:lnTo>
                      <a:pt x="354203" y="198112"/>
                    </a:lnTo>
                    <a:cubicBezTo>
                      <a:pt x="355638" y="196674"/>
                      <a:pt x="354562" y="194156"/>
                      <a:pt x="352409" y="194156"/>
                    </a:cubicBezTo>
                    <a:cubicBezTo>
                      <a:pt x="343440" y="194156"/>
                      <a:pt x="334830" y="199911"/>
                      <a:pt x="327655" y="204946"/>
                    </a:cubicBezTo>
                    <a:lnTo>
                      <a:pt x="326892" y="205568"/>
                    </a:lnTo>
                    <a:lnTo>
                      <a:pt x="326938" y="203867"/>
                    </a:lnTo>
                    <a:cubicBezTo>
                      <a:pt x="332319" y="197753"/>
                      <a:pt x="337700" y="191998"/>
                      <a:pt x="346669" y="190559"/>
                    </a:cubicBezTo>
                    <a:close/>
                    <a:moveTo>
                      <a:pt x="403203" y="188449"/>
                    </a:moveTo>
                    <a:lnTo>
                      <a:pt x="406213" y="190180"/>
                    </a:lnTo>
                    <a:lnTo>
                      <a:pt x="379951" y="203090"/>
                    </a:lnTo>
                    <a:lnTo>
                      <a:pt x="379980" y="202362"/>
                    </a:lnTo>
                    <a:cubicBezTo>
                      <a:pt x="386148" y="194870"/>
                      <a:pt x="393043" y="188806"/>
                      <a:pt x="403203" y="188449"/>
                    </a:cubicBezTo>
                    <a:close/>
                    <a:moveTo>
                      <a:pt x="410460" y="188092"/>
                    </a:moveTo>
                    <a:cubicBezTo>
                      <a:pt x="413000" y="186665"/>
                      <a:pt x="415540" y="189162"/>
                      <a:pt x="414452" y="192016"/>
                    </a:cubicBezTo>
                    <a:lnTo>
                      <a:pt x="412351" y="193709"/>
                    </a:lnTo>
                    <a:lnTo>
                      <a:pt x="406213" y="190180"/>
                    </a:lnTo>
                    <a:close/>
                    <a:moveTo>
                      <a:pt x="525038" y="180403"/>
                    </a:moveTo>
                    <a:cubicBezTo>
                      <a:pt x="527007" y="181373"/>
                      <a:pt x="528473" y="183667"/>
                      <a:pt x="528106" y="186312"/>
                    </a:cubicBezTo>
                    <a:cubicBezTo>
                      <a:pt x="527374" y="192662"/>
                      <a:pt x="514918" y="189135"/>
                      <a:pt x="518948" y="182432"/>
                    </a:cubicBezTo>
                    <a:cubicBezTo>
                      <a:pt x="520596" y="179786"/>
                      <a:pt x="523069" y="179433"/>
                      <a:pt x="525038" y="180403"/>
                    </a:cubicBezTo>
                    <a:close/>
                    <a:moveTo>
                      <a:pt x="383641" y="175089"/>
                    </a:moveTo>
                    <a:lnTo>
                      <a:pt x="383652" y="175204"/>
                    </a:lnTo>
                    <a:lnTo>
                      <a:pt x="383585" y="175191"/>
                    </a:lnTo>
                    <a:close/>
                    <a:moveTo>
                      <a:pt x="388517" y="166212"/>
                    </a:moveTo>
                    <a:lnTo>
                      <a:pt x="383641" y="175089"/>
                    </a:lnTo>
                    <a:lnTo>
                      <a:pt x="383244" y="170935"/>
                    </a:lnTo>
                    <a:close/>
                    <a:moveTo>
                      <a:pt x="584371" y="165484"/>
                    </a:moveTo>
                    <a:cubicBezTo>
                      <a:pt x="584718" y="165484"/>
                      <a:pt x="585066" y="165484"/>
                      <a:pt x="585413" y="165484"/>
                    </a:cubicBezTo>
                    <a:cubicBezTo>
                      <a:pt x="592358" y="162852"/>
                      <a:pt x="592358" y="176764"/>
                      <a:pt x="585413" y="174132"/>
                    </a:cubicBezTo>
                    <a:cubicBezTo>
                      <a:pt x="585066" y="174132"/>
                      <a:pt x="584718" y="174132"/>
                      <a:pt x="584371" y="173756"/>
                    </a:cubicBezTo>
                    <a:cubicBezTo>
                      <a:pt x="582982" y="173380"/>
                      <a:pt x="581940" y="172252"/>
                      <a:pt x="581593" y="170748"/>
                    </a:cubicBezTo>
                    <a:cubicBezTo>
                      <a:pt x="581593" y="169996"/>
                      <a:pt x="581593" y="169620"/>
                      <a:pt x="581593" y="168492"/>
                    </a:cubicBezTo>
                    <a:cubicBezTo>
                      <a:pt x="581940" y="166988"/>
                      <a:pt x="582982" y="165860"/>
                      <a:pt x="584371" y="165484"/>
                    </a:cubicBezTo>
                    <a:close/>
                    <a:moveTo>
                      <a:pt x="428424" y="145471"/>
                    </a:moveTo>
                    <a:cubicBezTo>
                      <a:pt x="432062" y="145336"/>
                      <a:pt x="435609" y="145787"/>
                      <a:pt x="438520" y="147771"/>
                    </a:cubicBezTo>
                    <a:cubicBezTo>
                      <a:pt x="444704" y="152461"/>
                      <a:pt x="442885" y="159677"/>
                      <a:pt x="439611" y="165450"/>
                    </a:cubicBezTo>
                    <a:cubicBezTo>
                      <a:pt x="431971" y="178799"/>
                      <a:pt x="414145" y="191066"/>
                      <a:pt x="397774" y="188541"/>
                    </a:cubicBezTo>
                    <a:cubicBezTo>
                      <a:pt x="391952" y="187639"/>
                      <a:pt x="386314" y="183219"/>
                      <a:pt x="383949" y="178303"/>
                    </a:cubicBezTo>
                    <a:lnTo>
                      <a:pt x="383652" y="175204"/>
                    </a:lnTo>
                    <a:lnTo>
                      <a:pt x="389406" y="176274"/>
                    </a:lnTo>
                    <a:lnTo>
                      <a:pt x="394050" y="169216"/>
                    </a:lnTo>
                    <a:lnTo>
                      <a:pt x="399184" y="175552"/>
                    </a:lnTo>
                    <a:cubicBezTo>
                      <a:pt x="403595" y="175823"/>
                      <a:pt x="409052" y="174470"/>
                      <a:pt x="411598" y="173387"/>
                    </a:cubicBezTo>
                    <a:cubicBezTo>
                      <a:pt x="414145" y="172305"/>
                      <a:pt x="430152" y="164007"/>
                      <a:pt x="428697" y="159316"/>
                    </a:cubicBezTo>
                    <a:cubicBezTo>
                      <a:pt x="427606" y="154987"/>
                      <a:pt x="411598" y="159316"/>
                      <a:pt x="408324" y="160399"/>
                    </a:cubicBezTo>
                    <a:cubicBezTo>
                      <a:pt x="404323" y="161481"/>
                      <a:pt x="399957" y="163105"/>
                      <a:pt x="396410" y="165630"/>
                    </a:cubicBezTo>
                    <a:lnTo>
                      <a:pt x="394050" y="169216"/>
                    </a:lnTo>
                    <a:lnTo>
                      <a:pt x="393045" y="167975"/>
                    </a:lnTo>
                    <a:cubicBezTo>
                      <a:pt x="393408" y="166532"/>
                      <a:pt x="391589" y="164007"/>
                      <a:pt x="389770" y="165089"/>
                    </a:cubicBezTo>
                    <a:lnTo>
                      <a:pt x="388517" y="166212"/>
                    </a:lnTo>
                    <a:lnTo>
                      <a:pt x="394682" y="154987"/>
                    </a:lnTo>
                    <a:cubicBezTo>
                      <a:pt x="401230" y="150477"/>
                      <a:pt x="409779" y="147951"/>
                      <a:pt x="417783" y="146688"/>
                    </a:cubicBezTo>
                    <a:cubicBezTo>
                      <a:pt x="421058" y="146328"/>
                      <a:pt x="424786" y="145606"/>
                      <a:pt x="428424" y="145471"/>
                    </a:cubicBezTo>
                    <a:close/>
                    <a:moveTo>
                      <a:pt x="397832" y="127976"/>
                    </a:moveTo>
                    <a:lnTo>
                      <a:pt x="319619" y="177086"/>
                    </a:lnTo>
                    <a:lnTo>
                      <a:pt x="319610" y="178099"/>
                    </a:lnTo>
                    <a:lnTo>
                      <a:pt x="315903" y="179419"/>
                    </a:lnTo>
                    <a:lnTo>
                      <a:pt x="289269" y="196143"/>
                    </a:lnTo>
                    <a:lnTo>
                      <a:pt x="167243" y="281328"/>
                    </a:lnTo>
                    <a:lnTo>
                      <a:pt x="195927" y="295616"/>
                    </a:lnTo>
                    <a:cubicBezTo>
                      <a:pt x="206532" y="303058"/>
                      <a:pt x="216418" y="311536"/>
                      <a:pt x="228101" y="320015"/>
                    </a:cubicBezTo>
                    <a:cubicBezTo>
                      <a:pt x="246795" y="334086"/>
                      <a:pt x="239965" y="333365"/>
                      <a:pt x="263691" y="322180"/>
                    </a:cubicBezTo>
                    <a:cubicBezTo>
                      <a:pt x="282744" y="313160"/>
                      <a:pt x="301438" y="298007"/>
                      <a:pt x="319772" y="286100"/>
                    </a:cubicBezTo>
                    <a:lnTo>
                      <a:pt x="332530" y="278067"/>
                    </a:lnTo>
                    <a:lnTo>
                      <a:pt x="318950" y="281348"/>
                    </a:lnTo>
                    <a:cubicBezTo>
                      <a:pt x="311722" y="281168"/>
                      <a:pt x="305386" y="278368"/>
                      <a:pt x="304494" y="270419"/>
                    </a:cubicBezTo>
                    <a:cubicBezTo>
                      <a:pt x="303780" y="262832"/>
                      <a:pt x="312347" y="257051"/>
                      <a:pt x="316987" y="253077"/>
                    </a:cubicBezTo>
                    <a:cubicBezTo>
                      <a:pt x="320735" y="250006"/>
                      <a:pt x="325019" y="246574"/>
                      <a:pt x="329525" y="243684"/>
                    </a:cubicBezTo>
                    <a:lnTo>
                      <a:pt x="332370" y="242425"/>
                    </a:lnTo>
                    <a:lnTo>
                      <a:pt x="315559" y="257051"/>
                    </a:lnTo>
                    <a:cubicBezTo>
                      <a:pt x="313774" y="259942"/>
                      <a:pt x="318058" y="263193"/>
                      <a:pt x="320200" y="260664"/>
                    </a:cubicBezTo>
                    <a:cubicBezTo>
                      <a:pt x="321628" y="258858"/>
                      <a:pt x="327250" y="253710"/>
                      <a:pt x="333095" y="249916"/>
                    </a:cubicBezTo>
                    <a:lnTo>
                      <a:pt x="338626" y="247237"/>
                    </a:lnTo>
                    <a:lnTo>
                      <a:pt x="321270" y="261748"/>
                    </a:lnTo>
                    <a:cubicBezTo>
                      <a:pt x="318415" y="264277"/>
                      <a:pt x="311633" y="268251"/>
                      <a:pt x="316273" y="271142"/>
                    </a:cubicBezTo>
                    <a:cubicBezTo>
                      <a:pt x="320557" y="273671"/>
                      <a:pt x="325911" y="271864"/>
                      <a:pt x="329837" y="270058"/>
                    </a:cubicBezTo>
                    <a:cubicBezTo>
                      <a:pt x="335192" y="268251"/>
                      <a:pt x="339832" y="264638"/>
                      <a:pt x="342688" y="260303"/>
                    </a:cubicBezTo>
                    <a:cubicBezTo>
                      <a:pt x="344472" y="257774"/>
                      <a:pt x="349113" y="250187"/>
                      <a:pt x="347328" y="247297"/>
                    </a:cubicBezTo>
                    <a:cubicBezTo>
                      <a:pt x="346168" y="245490"/>
                      <a:pt x="344071" y="245197"/>
                      <a:pt x="341533" y="245829"/>
                    </a:cubicBezTo>
                    <a:lnTo>
                      <a:pt x="338626" y="247237"/>
                    </a:lnTo>
                    <a:lnTo>
                      <a:pt x="345900" y="241155"/>
                    </a:lnTo>
                    <a:cubicBezTo>
                      <a:pt x="347328" y="239709"/>
                      <a:pt x="345900" y="237180"/>
                      <a:pt x="343401" y="237542"/>
                    </a:cubicBezTo>
                    <a:lnTo>
                      <a:pt x="332370" y="242425"/>
                    </a:lnTo>
                    <a:lnTo>
                      <a:pt x="335905" y="239348"/>
                    </a:lnTo>
                    <a:cubicBezTo>
                      <a:pt x="341260" y="237180"/>
                      <a:pt x="349470" y="234290"/>
                      <a:pt x="354110" y="240071"/>
                    </a:cubicBezTo>
                    <a:cubicBezTo>
                      <a:pt x="358929" y="246032"/>
                      <a:pt x="357501" y="253710"/>
                      <a:pt x="353664" y="260619"/>
                    </a:cubicBezTo>
                    <a:lnTo>
                      <a:pt x="344255" y="270684"/>
                    </a:lnTo>
                    <a:lnTo>
                      <a:pt x="432652" y="215024"/>
                    </a:lnTo>
                    <a:cubicBezTo>
                      <a:pt x="440381" y="210333"/>
                      <a:pt x="455660" y="202847"/>
                      <a:pt x="469096" y="193872"/>
                    </a:cubicBezTo>
                    <a:lnTo>
                      <a:pt x="481194" y="183962"/>
                    </a:lnTo>
                    <a:lnTo>
                      <a:pt x="451150" y="141823"/>
                    </a:lnTo>
                    <a:cubicBezTo>
                      <a:pt x="434694" y="128027"/>
                      <a:pt x="418237" y="127664"/>
                      <a:pt x="397846" y="128027"/>
                    </a:cubicBezTo>
                    <a:close/>
                    <a:moveTo>
                      <a:pt x="550448" y="127927"/>
                    </a:moveTo>
                    <a:cubicBezTo>
                      <a:pt x="553093" y="127927"/>
                      <a:pt x="554227" y="130601"/>
                      <a:pt x="552338" y="132606"/>
                    </a:cubicBezTo>
                    <a:cubicBezTo>
                      <a:pt x="552338" y="132940"/>
                      <a:pt x="551960" y="133274"/>
                      <a:pt x="551204" y="133609"/>
                    </a:cubicBezTo>
                    <a:cubicBezTo>
                      <a:pt x="550826" y="133943"/>
                      <a:pt x="549692" y="133943"/>
                      <a:pt x="549314" y="133609"/>
                    </a:cubicBezTo>
                    <a:cubicBezTo>
                      <a:pt x="549314" y="133274"/>
                      <a:pt x="548558" y="132940"/>
                      <a:pt x="548180" y="132606"/>
                    </a:cubicBezTo>
                    <a:cubicBezTo>
                      <a:pt x="546668" y="130601"/>
                      <a:pt x="547802" y="127927"/>
                      <a:pt x="550448" y="127927"/>
                    </a:cubicBezTo>
                    <a:close/>
                    <a:moveTo>
                      <a:pt x="417883" y="115386"/>
                    </a:moveTo>
                    <a:lnTo>
                      <a:pt x="409941" y="120373"/>
                    </a:lnTo>
                    <a:lnTo>
                      <a:pt x="423872" y="117725"/>
                    </a:lnTo>
                    <a:cubicBezTo>
                      <a:pt x="433531" y="119132"/>
                      <a:pt x="443101" y="123126"/>
                      <a:pt x="450792" y="128027"/>
                    </a:cubicBezTo>
                    <a:cubicBezTo>
                      <a:pt x="460451" y="134017"/>
                      <a:pt x="468232" y="142186"/>
                      <a:pt x="474895" y="151354"/>
                    </a:cubicBezTo>
                    <a:lnTo>
                      <a:pt x="488917" y="174986"/>
                    </a:lnTo>
                    <a:lnTo>
                      <a:pt x="494485" y="163791"/>
                    </a:lnTo>
                    <a:cubicBezTo>
                      <a:pt x="495563" y="126268"/>
                      <a:pt x="447391" y="115083"/>
                      <a:pt x="419351" y="116526"/>
                    </a:cubicBezTo>
                    <a:close/>
                    <a:moveTo>
                      <a:pt x="510251" y="111179"/>
                    </a:moveTo>
                    <a:lnTo>
                      <a:pt x="511298" y="111179"/>
                    </a:lnTo>
                    <a:cubicBezTo>
                      <a:pt x="519331" y="110465"/>
                      <a:pt x="519331" y="124395"/>
                      <a:pt x="511298" y="124038"/>
                    </a:cubicBezTo>
                    <a:lnTo>
                      <a:pt x="510251" y="123681"/>
                    </a:lnTo>
                    <a:cubicBezTo>
                      <a:pt x="502218" y="122966"/>
                      <a:pt x="502218" y="111894"/>
                      <a:pt x="510251" y="111179"/>
                    </a:cubicBezTo>
                    <a:close/>
                    <a:moveTo>
                      <a:pt x="518400" y="96747"/>
                    </a:moveTo>
                    <a:cubicBezTo>
                      <a:pt x="503905" y="96500"/>
                      <a:pt x="489117" y="98246"/>
                      <a:pt x="474689" y="101227"/>
                    </a:cubicBezTo>
                    <a:lnTo>
                      <a:pt x="458699" y="105800"/>
                    </a:lnTo>
                    <a:lnTo>
                      <a:pt x="485677" y="118376"/>
                    </a:lnTo>
                    <a:cubicBezTo>
                      <a:pt x="506438" y="134566"/>
                      <a:pt x="519649" y="159642"/>
                      <a:pt x="508864" y="182191"/>
                    </a:cubicBezTo>
                    <a:cubicBezTo>
                      <a:pt x="502034" y="196262"/>
                      <a:pt x="472556" y="207808"/>
                      <a:pt x="461411" y="214663"/>
                    </a:cubicBezTo>
                    <a:cubicBezTo>
                      <a:pt x="437685" y="229455"/>
                      <a:pt x="413959" y="243887"/>
                      <a:pt x="390232" y="258680"/>
                    </a:cubicBezTo>
                    <a:cubicBezTo>
                      <a:pt x="340622" y="289348"/>
                      <a:pt x="290653" y="319654"/>
                      <a:pt x="241043" y="349600"/>
                    </a:cubicBezTo>
                    <a:cubicBezTo>
                      <a:pt x="238527" y="351404"/>
                      <a:pt x="234932" y="350322"/>
                      <a:pt x="233134" y="347796"/>
                    </a:cubicBezTo>
                    <a:cubicBezTo>
                      <a:pt x="224507" y="332102"/>
                      <a:pt x="213812" y="319564"/>
                      <a:pt x="201185" y="309327"/>
                    </a:cubicBezTo>
                    <a:lnTo>
                      <a:pt x="160309" y="286169"/>
                    </a:lnTo>
                    <a:lnTo>
                      <a:pt x="150440" y="293058"/>
                    </a:lnTo>
                    <a:cubicBezTo>
                      <a:pt x="100382" y="326235"/>
                      <a:pt x="39160" y="377443"/>
                      <a:pt x="87057" y="440190"/>
                    </a:cubicBezTo>
                    <a:cubicBezTo>
                      <a:pt x="133874" y="500774"/>
                      <a:pt x="212021" y="465434"/>
                      <a:pt x="264960" y="436224"/>
                    </a:cubicBezTo>
                    <a:cubicBezTo>
                      <a:pt x="311236" y="410800"/>
                      <a:pt x="355532" y="382221"/>
                      <a:pt x="399693" y="353372"/>
                    </a:cubicBezTo>
                    <a:lnTo>
                      <a:pt x="439831" y="328054"/>
                    </a:lnTo>
                    <a:lnTo>
                      <a:pt x="441126" y="323121"/>
                    </a:lnTo>
                    <a:lnTo>
                      <a:pt x="446026" y="324146"/>
                    </a:lnTo>
                    <a:lnTo>
                      <a:pt x="533615" y="268897"/>
                    </a:lnTo>
                    <a:cubicBezTo>
                      <a:pt x="582953" y="240408"/>
                      <a:pt x="654258" y="189201"/>
                      <a:pt x="596638" y="128256"/>
                    </a:cubicBezTo>
                    <a:cubicBezTo>
                      <a:pt x="575210" y="105718"/>
                      <a:pt x="547390" y="97243"/>
                      <a:pt x="518400" y="96747"/>
                    </a:cubicBezTo>
                    <a:close/>
                    <a:moveTo>
                      <a:pt x="506793" y="790"/>
                    </a:moveTo>
                    <a:cubicBezTo>
                      <a:pt x="507541" y="-660"/>
                      <a:pt x="509782" y="65"/>
                      <a:pt x="509782" y="1515"/>
                    </a:cubicBezTo>
                    <a:lnTo>
                      <a:pt x="505117" y="81263"/>
                    </a:lnTo>
                    <a:lnTo>
                      <a:pt x="518538" y="81853"/>
                    </a:lnTo>
                    <a:lnTo>
                      <a:pt x="529449" y="51664"/>
                    </a:lnTo>
                    <a:cubicBezTo>
                      <a:pt x="530182" y="43048"/>
                      <a:pt x="526519" y="34073"/>
                      <a:pt x="529816" y="26535"/>
                    </a:cubicBezTo>
                    <a:cubicBezTo>
                      <a:pt x="530182" y="25099"/>
                      <a:pt x="532014" y="24740"/>
                      <a:pt x="533113" y="25458"/>
                    </a:cubicBezTo>
                    <a:cubicBezTo>
                      <a:pt x="541539" y="31560"/>
                      <a:pt x="540440" y="45920"/>
                      <a:pt x="539341" y="55253"/>
                    </a:cubicBezTo>
                    <a:lnTo>
                      <a:pt x="528471" y="82290"/>
                    </a:lnTo>
                    <a:lnTo>
                      <a:pt x="543086" y="82933"/>
                    </a:lnTo>
                    <a:lnTo>
                      <a:pt x="565158" y="89300"/>
                    </a:lnTo>
                    <a:lnTo>
                      <a:pt x="571022" y="76252"/>
                    </a:lnTo>
                    <a:cubicBezTo>
                      <a:pt x="585402" y="53696"/>
                      <a:pt x="610944" y="34029"/>
                      <a:pt x="635883" y="38084"/>
                    </a:cubicBezTo>
                    <a:cubicBezTo>
                      <a:pt x="638028" y="38444"/>
                      <a:pt x="638386" y="41688"/>
                      <a:pt x="636598" y="42409"/>
                    </a:cubicBezTo>
                    <a:cubicBezTo>
                      <a:pt x="623369" y="49618"/>
                      <a:pt x="609067" y="52141"/>
                      <a:pt x="596910" y="61153"/>
                    </a:cubicBezTo>
                    <a:lnTo>
                      <a:pt x="575650" y="92328"/>
                    </a:lnTo>
                    <a:lnTo>
                      <a:pt x="580416" y="93703"/>
                    </a:lnTo>
                    <a:lnTo>
                      <a:pt x="602499" y="110996"/>
                    </a:lnTo>
                    <a:lnTo>
                      <a:pt x="604757" y="106168"/>
                    </a:lnTo>
                    <a:cubicBezTo>
                      <a:pt x="612954" y="103649"/>
                      <a:pt x="621151" y="100411"/>
                      <a:pt x="629348" y="97892"/>
                    </a:cubicBezTo>
                    <a:cubicBezTo>
                      <a:pt x="635406" y="95733"/>
                      <a:pt x="642890" y="91415"/>
                      <a:pt x="649305" y="93934"/>
                    </a:cubicBezTo>
                    <a:cubicBezTo>
                      <a:pt x="650730" y="94294"/>
                      <a:pt x="651087" y="95373"/>
                      <a:pt x="650730" y="96813"/>
                    </a:cubicBezTo>
                    <a:cubicBezTo>
                      <a:pt x="647167" y="102570"/>
                      <a:pt x="639326" y="103649"/>
                      <a:pt x="633268" y="106168"/>
                    </a:cubicBezTo>
                    <a:lnTo>
                      <a:pt x="608259" y="115507"/>
                    </a:lnTo>
                    <a:lnTo>
                      <a:pt x="622502" y="126662"/>
                    </a:lnTo>
                    <a:cubicBezTo>
                      <a:pt x="627519" y="133988"/>
                      <a:pt x="631355" y="142275"/>
                      <a:pt x="633738" y="151594"/>
                    </a:cubicBezTo>
                    <a:lnTo>
                      <a:pt x="634967" y="166811"/>
                    </a:lnTo>
                    <a:lnTo>
                      <a:pt x="667455" y="176649"/>
                    </a:lnTo>
                    <a:cubicBezTo>
                      <a:pt x="677094" y="178803"/>
                      <a:pt x="689588" y="178444"/>
                      <a:pt x="698156" y="184189"/>
                    </a:cubicBezTo>
                    <a:cubicBezTo>
                      <a:pt x="699584" y="185625"/>
                      <a:pt x="700298" y="188498"/>
                      <a:pt x="698156" y="189575"/>
                    </a:cubicBezTo>
                    <a:cubicBezTo>
                      <a:pt x="688517" y="194243"/>
                      <a:pt x="676380" y="190652"/>
                      <a:pt x="666741" y="188139"/>
                    </a:cubicBezTo>
                    <a:lnTo>
                      <a:pt x="635768" y="176726"/>
                    </a:lnTo>
                    <a:lnTo>
                      <a:pt x="636252" y="182710"/>
                    </a:lnTo>
                    <a:cubicBezTo>
                      <a:pt x="635531" y="193077"/>
                      <a:pt x="632763" y="202589"/>
                      <a:pt x="628515" y="211334"/>
                    </a:cubicBezTo>
                    <a:lnTo>
                      <a:pt x="619918" y="223764"/>
                    </a:lnTo>
                    <a:lnTo>
                      <a:pt x="620132" y="223707"/>
                    </a:lnTo>
                    <a:cubicBezTo>
                      <a:pt x="629237" y="228998"/>
                      <a:pt x="638341" y="233585"/>
                      <a:pt x="648175" y="237465"/>
                    </a:cubicBezTo>
                    <a:cubicBezTo>
                      <a:pt x="655823" y="240287"/>
                      <a:pt x="666384" y="241698"/>
                      <a:pt x="671847" y="248048"/>
                    </a:cubicBezTo>
                    <a:cubicBezTo>
                      <a:pt x="673304" y="249812"/>
                      <a:pt x="672576" y="252282"/>
                      <a:pt x="670391" y="252987"/>
                    </a:cubicBezTo>
                    <a:cubicBezTo>
                      <a:pt x="661650" y="256162"/>
                      <a:pt x="651088" y="250518"/>
                      <a:pt x="643076" y="246990"/>
                    </a:cubicBezTo>
                    <a:lnTo>
                      <a:pt x="615516" y="230129"/>
                    </a:lnTo>
                    <a:lnTo>
                      <a:pt x="611898" y="235360"/>
                    </a:lnTo>
                    <a:lnTo>
                      <a:pt x="590870" y="251926"/>
                    </a:lnTo>
                    <a:lnTo>
                      <a:pt x="611963" y="271234"/>
                    </a:lnTo>
                    <a:cubicBezTo>
                      <a:pt x="618530" y="278123"/>
                      <a:pt x="629839" y="286462"/>
                      <a:pt x="631664" y="295889"/>
                    </a:cubicBezTo>
                    <a:cubicBezTo>
                      <a:pt x="632028" y="297702"/>
                      <a:pt x="630569" y="300603"/>
                      <a:pt x="628015" y="299515"/>
                    </a:cubicBezTo>
                    <a:cubicBezTo>
                      <a:pt x="618894" y="296252"/>
                      <a:pt x="611963" y="284649"/>
                      <a:pt x="605031" y="277760"/>
                    </a:cubicBezTo>
                    <a:lnTo>
                      <a:pt x="583789" y="257505"/>
                    </a:lnTo>
                    <a:lnTo>
                      <a:pt x="565667" y="271782"/>
                    </a:lnTo>
                    <a:lnTo>
                      <a:pt x="554319" y="278884"/>
                    </a:lnTo>
                    <a:lnTo>
                      <a:pt x="566825" y="299693"/>
                    </a:lnTo>
                    <a:cubicBezTo>
                      <a:pt x="572228" y="307604"/>
                      <a:pt x="580873" y="315875"/>
                      <a:pt x="581233" y="325585"/>
                    </a:cubicBezTo>
                    <a:cubicBezTo>
                      <a:pt x="581233" y="327742"/>
                      <a:pt x="579432" y="329181"/>
                      <a:pt x="577631" y="328461"/>
                    </a:cubicBezTo>
                    <a:cubicBezTo>
                      <a:pt x="568266" y="325225"/>
                      <a:pt x="563223" y="314796"/>
                      <a:pt x="558541" y="306885"/>
                    </a:cubicBezTo>
                    <a:lnTo>
                      <a:pt x="546572" y="283733"/>
                    </a:lnTo>
                    <a:lnTo>
                      <a:pt x="518314" y="301418"/>
                    </a:lnTo>
                    <a:lnTo>
                      <a:pt x="531279" y="324281"/>
                    </a:lnTo>
                    <a:cubicBezTo>
                      <a:pt x="535956" y="336785"/>
                      <a:pt x="537681" y="349876"/>
                      <a:pt x="532233" y="360710"/>
                    </a:cubicBezTo>
                    <a:cubicBezTo>
                      <a:pt x="531506" y="362516"/>
                      <a:pt x="528600" y="362516"/>
                      <a:pt x="527510" y="360710"/>
                    </a:cubicBezTo>
                    <a:cubicBezTo>
                      <a:pt x="523151" y="351321"/>
                      <a:pt x="523515" y="340848"/>
                      <a:pt x="520972" y="330736"/>
                    </a:cubicBezTo>
                    <a:lnTo>
                      <a:pt x="509408" y="306992"/>
                    </a:lnTo>
                    <a:lnTo>
                      <a:pt x="488799" y="319890"/>
                    </a:lnTo>
                    <a:lnTo>
                      <a:pt x="497279" y="343136"/>
                    </a:lnTo>
                    <a:cubicBezTo>
                      <a:pt x="501865" y="348963"/>
                      <a:pt x="512802" y="354062"/>
                      <a:pt x="514213" y="362074"/>
                    </a:cubicBezTo>
                    <a:cubicBezTo>
                      <a:pt x="514565" y="363167"/>
                      <a:pt x="513860" y="364988"/>
                      <a:pt x="512802" y="365716"/>
                    </a:cubicBezTo>
                    <a:cubicBezTo>
                      <a:pt x="503277" y="370451"/>
                      <a:pt x="492340" y="357340"/>
                      <a:pt x="487402" y="350056"/>
                    </a:cubicBezTo>
                    <a:lnTo>
                      <a:pt x="480584" y="325031"/>
                    </a:lnTo>
                    <a:lnTo>
                      <a:pt x="455938" y="340456"/>
                    </a:lnTo>
                    <a:lnTo>
                      <a:pt x="466190" y="358819"/>
                    </a:lnTo>
                    <a:cubicBezTo>
                      <a:pt x="470549" y="371423"/>
                      <a:pt x="471094" y="384478"/>
                      <a:pt x="462557" y="396002"/>
                    </a:cubicBezTo>
                    <a:cubicBezTo>
                      <a:pt x="461468" y="397442"/>
                      <a:pt x="458562" y="397082"/>
                      <a:pt x="458562" y="394921"/>
                    </a:cubicBezTo>
                    <a:cubicBezTo>
                      <a:pt x="459107" y="382317"/>
                      <a:pt x="457472" y="371153"/>
                      <a:pt x="454157" y="360439"/>
                    </a:cubicBezTo>
                    <a:lnTo>
                      <a:pt x="447466" y="345758"/>
                    </a:lnTo>
                    <a:lnTo>
                      <a:pt x="425279" y="359644"/>
                    </a:lnTo>
                    <a:lnTo>
                      <a:pt x="440006" y="379060"/>
                    </a:lnTo>
                    <a:cubicBezTo>
                      <a:pt x="445806" y="385512"/>
                      <a:pt x="454143" y="391247"/>
                      <a:pt x="456681" y="399851"/>
                    </a:cubicBezTo>
                    <a:cubicBezTo>
                      <a:pt x="457406" y="401643"/>
                      <a:pt x="455593" y="403794"/>
                      <a:pt x="453418" y="403077"/>
                    </a:cubicBezTo>
                    <a:cubicBezTo>
                      <a:pt x="444356" y="400209"/>
                      <a:pt x="437831" y="390530"/>
                      <a:pt x="432393" y="383361"/>
                    </a:cubicBezTo>
                    <a:lnTo>
                      <a:pt x="419219" y="363437"/>
                    </a:lnTo>
                    <a:lnTo>
                      <a:pt x="404330" y="372755"/>
                    </a:lnTo>
                    <a:lnTo>
                      <a:pt x="390548" y="381749"/>
                    </a:lnTo>
                    <a:lnTo>
                      <a:pt x="389858" y="406008"/>
                    </a:lnTo>
                    <a:cubicBezTo>
                      <a:pt x="391621" y="415310"/>
                      <a:pt x="395502" y="424254"/>
                      <a:pt x="394797" y="433555"/>
                    </a:cubicBezTo>
                    <a:cubicBezTo>
                      <a:pt x="394444" y="436059"/>
                      <a:pt x="391974" y="437132"/>
                      <a:pt x="389858" y="435344"/>
                    </a:cubicBezTo>
                    <a:cubicBezTo>
                      <a:pt x="381744" y="427652"/>
                      <a:pt x="378745" y="415399"/>
                      <a:pt x="378392" y="402610"/>
                    </a:cubicBezTo>
                    <a:lnTo>
                      <a:pt x="380116" y="388557"/>
                    </a:lnTo>
                    <a:lnTo>
                      <a:pt x="353027" y="406235"/>
                    </a:lnTo>
                    <a:lnTo>
                      <a:pt x="360629" y="433918"/>
                    </a:lnTo>
                    <a:cubicBezTo>
                      <a:pt x="364305" y="443740"/>
                      <a:pt x="373496" y="451380"/>
                      <a:pt x="376069" y="461203"/>
                    </a:cubicBezTo>
                    <a:cubicBezTo>
                      <a:pt x="376437" y="462658"/>
                      <a:pt x="375334" y="464113"/>
                      <a:pt x="374231" y="463750"/>
                    </a:cubicBezTo>
                    <a:cubicBezTo>
                      <a:pt x="356034" y="462112"/>
                      <a:pt x="348796" y="438579"/>
                      <a:pt x="345384" y="419394"/>
                    </a:cubicBezTo>
                    <a:lnTo>
                      <a:pt x="344313" y="411922"/>
                    </a:lnTo>
                    <a:lnTo>
                      <a:pt x="321995" y="426487"/>
                    </a:lnTo>
                    <a:lnTo>
                      <a:pt x="306694" y="434907"/>
                    </a:lnTo>
                    <a:lnTo>
                      <a:pt x="321016" y="455053"/>
                    </a:lnTo>
                    <a:cubicBezTo>
                      <a:pt x="325268" y="462927"/>
                      <a:pt x="332000" y="472589"/>
                      <a:pt x="330229" y="481894"/>
                    </a:cubicBezTo>
                    <a:cubicBezTo>
                      <a:pt x="329874" y="484399"/>
                      <a:pt x="326685" y="484757"/>
                      <a:pt x="325268" y="483326"/>
                    </a:cubicBezTo>
                    <a:cubicBezTo>
                      <a:pt x="318890" y="477600"/>
                      <a:pt x="317118" y="467221"/>
                      <a:pt x="313220" y="459706"/>
                    </a:cubicBezTo>
                    <a:lnTo>
                      <a:pt x="299808" y="438696"/>
                    </a:lnTo>
                    <a:lnTo>
                      <a:pt x="287930" y="445233"/>
                    </a:lnTo>
                    <a:lnTo>
                      <a:pt x="286590" y="448854"/>
                    </a:lnTo>
                    <a:cubicBezTo>
                      <a:pt x="285388" y="456283"/>
                      <a:pt x="285665" y="463937"/>
                      <a:pt x="287514" y="471681"/>
                    </a:cubicBezTo>
                    <a:cubicBezTo>
                      <a:pt x="290471" y="483568"/>
                      <a:pt x="299344" y="492212"/>
                      <a:pt x="302671" y="503738"/>
                    </a:cubicBezTo>
                    <a:cubicBezTo>
                      <a:pt x="303410" y="505899"/>
                      <a:pt x="301192" y="506980"/>
                      <a:pt x="298974" y="506260"/>
                    </a:cubicBezTo>
                    <a:cubicBezTo>
                      <a:pt x="286035" y="500857"/>
                      <a:pt x="280120" y="481767"/>
                      <a:pt x="278641" y="469160"/>
                    </a:cubicBezTo>
                    <a:lnTo>
                      <a:pt x="284053" y="447367"/>
                    </a:lnTo>
                    <a:lnTo>
                      <a:pt x="249295" y="466494"/>
                    </a:lnTo>
                    <a:lnTo>
                      <a:pt x="251474" y="475755"/>
                    </a:lnTo>
                    <a:cubicBezTo>
                      <a:pt x="262104" y="490695"/>
                      <a:pt x="287210" y="501690"/>
                      <a:pt x="276682" y="523003"/>
                    </a:cubicBezTo>
                    <a:cubicBezTo>
                      <a:pt x="275962" y="524442"/>
                      <a:pt x="272722" y="524083"/>
                      <a:pt x="272362" y="522284"/>
                    </a:cubicBezTo>
                    <a:cubicBezTo>
                      <a:pt x="269663" y="503938"/>
                      <a:pt x="246716" y="492067"/>
                      <a:pt x="239814" y="475441"/>
                    </a:cubicBezTo>
                    <a:lnTo>
                      <a:pt x="239773" y="471734"/>
                    </a:lnTo>
                    <a:lnTo>
                      <a:pt x="236150" y="473728"/>
                    </a:lnTo>
                    <a:lnTo>
                      <a:pt x="202799" y="483516"/>
                    </a:lnTo>
                    <a:lnTo>
                      <a:pt x="210266" y="506452"/>
                    </a:lnTo>
                    <a:cubicBezTo>
                      <a:pt x="214224" y="515782"/>
                      <a:pt x="220341" y="523677"/>
                      <a:pt x="225739" y="532290"/>
                    </a:cubicBezTo>
                    <a:cubicBezTo>
                      <a:pt x="232576" y="542697"/>
                      <a:pt x="238333" y="554539"/>
                      <a:pt x="232935" y="566381"/>
                    </a:cubicBezTo>
                    <a:cubicBezTo>
                      <a:pt x="231856" y="568893"/>
                      <a:pt x="228258" y="568176"/>
                      <a:pt x="227898" y="566022"/>
                    </a:cubicBezTo>
                    <a:cubicBezTo>
                      <a:pt x="221691" y="544760"/>
                      <a:pt x="200506" y="524911"/>
                      <a:pt x="194248" y="502690"/>
                    </a:cubicBezTo>
                    <a:lnTo>
                      <a:pt x="194122" y="486063"/>
                    </a:lnTo>
                    <a:lnTo>
                      <a:pt x="173488" y="492119"/>
                    </a:lnTo>
                    <a:cubicBezTo>
                      <a:pt x="162774" y="493336"/>
                      <a:pt x="152015" y="493381"/>
                      <a:pt x="141347" y="491883"/>
                    </a:cubicBezTo>
                    <a:lnTo>
                      <a:pt x="137596" y="490755"/>
                    </a:lnTo>
                    <a:lnTo>
                      <a:pt x="138441" y="491576"/>
                    </a:lnTo>
                    <a:cubicBezTo>
                      <a:pt x="138441" y="505932"/>
                      <a:pt x="140659" y="519930"/>
                      <a:pt x="143986" y="534286"/>
                    </a:cubicBezTo>
                    <a:cubicBezTo>
                      <a:pt x="146204" y="544336"/>
                      <a:pt x="151010" y="554026"/>
                      <a:pt x="148422" y="564435"/>
                    </a:cubicBezTo>
                    <a:cubicBezTo>
                      <a:pt x="148422" y="566229"/>
                      <a:pt x="145834" y="567306"/>
                      <a:pt x="143986" y="566229"/>
                    </a:cubicBezTo>
                    <a:cubicBezTo>
                      <a:pt x="124393" y="551514"/>
                      <a:pt x="126241" y="512751"/>
                      <a:pt x="128459" y="491576"/>
                    </a:cubicBezTo>
                    <a:lnTo>
                      <a:pt x="131386" y="488888"/>
                    </a:lnTo>
                    <a:lnTo>
                      <a:pt x="109745" y="482383"/>
                    </a:lnTo>
                    <a:lnTo>
                      <a:pt x="102959" y="476612"/>
                    </a:lnTo>
                    <a:lnTo>
                      <a:pt x="87282" y="508760"/>
                    </a:lnTo>
                    <a:cubicBezTo>
                      <a:pt x="81970" y="517742"/>
                      <a:pt x="74887" y="531035"/>
                      <a:pt x="64971" y="536065"/>
                    </a:cubicBezTo>
                    <a:cubicBezTo>
                      <a:pt x="62846" y="537143"/>
                      <a:pt x="59305" y="535346"/>
                      <a:pt x="60367" y="532472"/>
                    </a:cubicBezTo>
                    <a:cubicBezTo>
                      <a:pt x="63554" y="521694"/>
                      <a:pt x="73470" y="513072"/>
                      <a:pt x="79491" y="504090"/>
                    </a:cubicBezTo>
                    <a:lnTo>
                      <a:pt x="98296" y="472646"/>
                    </a:lnTo>
                    <a:lnTo>
                      <a:pt x="66991" y="446022"/>
                    </a:lnTo>
                    <a:lnTo>
                      <a:pt x="60762" y="429454"/>
                    </a:lnTo>
                    <a:lnTo>
                      <a:pt x="29883" y="433140"/>
                    </a:lnTo>
                    <a:cubicBezTo>
                      <a:pt x="20473" y="435235"/>
                      <a:pt x="11787" y="438728"/>
                      <a:pt x="2739" y="438728"/>
                    </a:cubicBezTo>
                    <a:cubicBezTo>
                      <a:pt x="1292" y="438728"/>
                      <a:pt x="568" y="436982"/>
                      <a:pt x="1654" y="435934"/>
                    </a:cubicBezTo>
                    <a:cubicBezTo>
                      <a:pt x="9254" y="429124"/>
                      <a:pt x="20202" y="425544"/>
                      <a:pt x="31693" y="423667"/>
                    </a:cubicBezTo>
                    <a:lnTo>
                      <a:pt x="57978" y="422047"/>
                    </a:lnTo>
                    <a:lnTo>
                      <a:pt x="53918" y="411247"/>
                    </a:lnTo>
                    <a:lnTo>
                      <a:pt x="58631" y="378450"/>
                    </a:lnTo>
                    <a:lnTo>
                      <a:pt x="55324" y="378493"/>
                    </a:lnTo>
                    <a:cubicBezTo>
                      <a:pt x="45572" y="369165"/>
                      <a:pt x="35459" y="360196"/>
                      <a:pt x="25707" y="351227"/>
                    </a:cubicBezTo>
                    <a:cubicBezTo>
                      <a:pt x="17039" y="343334"/>
                      <a:pt x="5481" y="335800"/>
                      <a:pt x="424" y="324320"/>
                    </a:cubicBezTo>
                    <a:cubicBezTo>
                      <a:pt x="-1020" y="322168"/>
                      <a:pt x="1508" y="320015"/>
                      <a:pt x="3675" y="321091"/>
                    </a:cubicBezTo>
                    <a:cubicBezTo>
                      <a:pt x="15233" y="326114"/>
                      <a:pt x="23901" y="336518"/>
                      <a:pt x="32931" y="344411"/>
                    </a:cubicBezTo>
                    <a:lnTo>
                      <a:pt x="59990" y="368994"/>
                    </a:lnTo>
                    <a:lnTo>
                      <a:pt x="61895" y="355738"/>
                    </a:lnTo>
                    <a:lnTo>
                      <a:pt x="85831" y="324629"/>
                    </a:lnTo>
                    <a:lnTo>
                      <a:pt x="62854" y="307606"/>
                    </a:lnTo>
                    <a:cubicBezTo>
                      <a:pt x="55574" y="300123"/>
                      <a:pt x="47566" y="292995"/>
                      <a:pt x="45382" y="282304"/>
                    </a:cubicBezTo>
                    <a:cubicBezTo>
                      <a:pt x="45018" y="280522"/>
                      <a:pt x="47202" y="278740"/>
                      <a:pt x="49022" y="279809"/>
                    </a:cubicBezTo>
                    <a:cubicBezTo>
                      <a:pt x="57758" y="284442"/>
                      <a:pt x="63218" y="292282"/>
                      <a:pt x="69771" y="299053"/>
                    </a:cubicBezTo>
                    <a:lnTo>
                      <a:pt x="92375" y="316125"/>
                    </a:lnTo>
                    <a:lnTo>
                      <a:pt x="99301" y="307123"/>
                    </a:lnTo>
                    <a:lnTo>
                      <a:pt x="108087" y="300969"/>
                    </a:lnTo>
                    <a:lnTo>
                      <a:pt x="86977" y="271614"/>
                    </a:lnTo>
                    <a:cubicBezTo>
                      <a:pt x="80056" y="258082"/>
                      <a:pt x="76166" y="243509"/>
                      <a:pt x="80328" y="230837"/>
                    </a:cubicBezTo>
                    <a:cubicBezTo>
                      <a:pt x="81413" y="228664"/>
                      <a:pt x="84308" y="227940"/>
                      <a:pt x="85755" y="230112"/>
                    </a:cubicBezTo>
                    <a:cubicBezTo>
                      <a:pt x="90821" y="239888"/>
                      <a:pt x="91183" y="251474"/>
                      <a:pt x="95164" y="261612"/>
                    </a:cubicBezTo>
                    <a:lnTo>
                      <a:pt x="115108" y="296051"/>
                    </a:lnTo>
                    <a:lnTo>
                      <a:pt x="156307" y="267192"/>
                    </a:lnTo>
                    <a:lnTo>
                      <a:pt x="146907" y="238472"/>
                    </a:lnTo>
                    <a:cubicBezTo>
                      <a:pt x="141427" y="232710"/>
                      <a:pt x="134485" y="229108"/>
                      <a:pt x="129369" y="223706"/>
                    </a:cubicBezTo>
                    <a:cubicBezTo>
                      <a:pt x="122793" y="216504"/>
                      <a:pt x="118043" y="206420"/>
                      <a:pt x="125716" y="199218"/>
                    </a:cubicBezTo>
                    <a:cubicBezTo>
                      <a:pt x="127177" y="197777"/>
                      <a:pt x="129369" y="198858"/>
                      <a:pt x="129735" y="201018"/>
                    </a:cubicBezTo>
                    <a:cubicBezTo>
                      <a:pt x="131562" y="218665"/>
                      <a:pt x="145080" y="224427"/>
                      <a:pt x="154215" y="238472"/>
                    </a:cubicBezTo>
                    <a:lnTo>
                      <a:pt x="160657" y="264145"/>
                    </a:lnTo>
                    <a:lnTo>
                      <a:pt x="182446" y="248883"/>
                    </a:lnTo>
                    <a:lnTo>
                      <a:pt x="219020" y="225986"/>
                    </a:lnTo>
                    <a:lnTo>
                      <a:pt x="204067" y="194898"/>
                    </a:lnTo>
                    <a:cubicBezTo>
                      <a:pt x="198267" y="183820"/>
                      <a:pt x="190655" y="173457"/>
                      <a:pt x="187030" y="161664"/>
                    </a:cubicBezTo>
                    <a:cubicBezTo>
                      <a:pt x="186305" y="159162"/>
                      <a:pt x="189205" y="158090"/>
                      <a:pt x="190655" y="159520"/>
                    </a:cubicBezTo>
                    <a:cubicBezTo>
                      <a:pt x="201349" y="168096"/>
                      <a:pt x="209233" y="180604"/>
                      <a:pt x="215486" y="194049"/>
                    </a:cubicBezTo>
                    <a:lnTo>
                      <a:pt x="225849" y="221711"/>
                    </a:lnTo>
                    <a:lnTo>
                      <a:pt x="268561" y="194971"/>
                    </a:lnTo>
                    <a:lnTo>
                      <a:pt x="270770" y="193514"/>
                    </a:lnTo>
                    <a:lnTo>
                      <a:pt x="266474" y="192236"/>
                    </a:lnTo>
                    <a:cubicBezTo>
                      <a:pt x="256651" y="169951"/>
                      <a:pt x="242826" y="146948"/>
                      <a:pt x="240644" y="122506"/>
                    </a:cubicBezTo>
                    <a:cubicBezTo>
                      <a:pt x="240280" y="119990"/>
                      <a:pt x="243190" y="119990"/>
                      <a:pt x="244282" y="121428"/>
                    </a:cubicBezTo>
                    <a:cubicBezTo>
                      <a:pt x="259561" y="140478"/>
                      <a:pt x="265382" y="166717"/>
                      <a:pt x="273386" y="189361"/>
                    </a:cubicBezTo>
                    <a:lnTo>
                      <a:pt x="271453" y="193063"/>
                    </a:lnTo>
                    <a:lnTo>
                      <a:pt x="311440" y="166684"/>
                    </a:lnTo>
                    <a:lnTo>
                      <a:pt x="311440" y="143683"/>
                    </a:lnTo>
                    <a:cubicBezTo>
                      <a:pt x="307710" y="134158"/>
                      <a:pt x="300960" y="125442"/>
                      <a:pt x="293322" y="117714"/>
                    </a:cubicBezTo>
                    <a:cubicBezTo>
                      <a:pt x="286573" y="110525"/>
                      <a:pt x="275205" y="104055"/>
                      <a:pt x="275560" y="92913"/>
                    </a:cubicBezTo>
                    <a:cubicBezTo>
                      <a:pt x="275915" y="90397"/>
                      <a:pt x="277691" y="88240"/>
                      <a:pt x="280178" y="88240"/>
                    </a:cubicBezTo>
                    <a:cubicBezTo>
                      <a:pt x="281244" y="88240"/>
                      <a:pt x="281954" y="88240"/>
                      <a:pt x="282665" y="88240"/>
                    </a:cubicBezTo>
                    <a:cubicBezTo>
                      <a:pt x="283731" y="88240"/>
                      <a:pt x="284796" y="89318"/>
                      <a:pt x="284796" y="90756"/>
                    </a:cubicBezTo>
                    <a:cubicBezTo>
                      <a:pt x="285507" y="100820"/>
                      <a:pt x="301848" y="111244"/>
                      <a:pt x="308243" y="118792"/>
                    </a:cubicBezTo>
                    <a:cubicBezTo>
                      <a:pt x="312505" y="124543"/>
                      <a:pt x="317124" y="130653"/>
                      <a:pt x="319966" y="137842"/>
                    </a:cubicBezTo>
                    <a:lnTo>
                      <a:pt x="319760" y="161195"/>
                    </a:lnTo>
                    <a:lnTo>
                      <a:pt x="346799" y="143357"/>
                    </a:lnTo>
                    <a:lnTo>
                      <a:pt x="378716" y="126754"/>
                    </a:lnTo>
                    <a:lnTo>
                      <a:pt x="359094" y="109389"/>
                    </a:lnTo>
                    <a:cubicBezTo>
                      <a:pt x="351507" y="99568"/>
                      <a:pt x="346900" y="88254"/>
                      <a:pt x="350332" y="76849"/>
                    </a:cubicBezTo>
                    <a:cubicBezTo>
                      <a:pt x="350694" y="74676"/>
                      <a:pt x="353584" y="73952"/>
                      <a:pt x="355029" y="75400"/>
                    </a:cubicBezTo>
                    <a:cubicBezTo>
                      <a:pt x="361171" y="82642"/>
                      <a:pt x="364061" y="92055"/>
                      <a:pt x="369119" y="100021"/>
                    </a:cubicBezTo>
                    <a:lnTo>
                      <a:pt x="387929" y="121961"/>
                    </a:lnTo>
                    <a:lnTo>
                      <a:pt x="417709" y="106469"/>
                    </a:lnTo>
                    <a:lnTo>
                      <a:pt x="409225" y="98519"/>
                    </a:lnTo>
                    <a:cubicBezTo>
                      <a:pt x="399874" y="84059"/>
                      <a:pt x="395198" y="66706"/>
                      <a:pt x="393400" y="49354"/>
                    </a:cubicBezTo>
                    <a:cubicBezTo>
                      <a:pt x="393040" y="47546"/>
                      <a:pt x="394389" y="46552"/>
                      <a:pt x="395962" y="46416"/>
                    </a:cubicBezTo>
                    <a:cubicBezTo>
                      <a:pt x="397536" y="46281"/>
                      <a:pt x="399334" y="47004"/>
                      <a:pt x="399874" y="48631"/>
                    </a:cubicBezTo>
                    <a:cubicBezTo>
                      <a:pt x="403470" y="60561"/>
                      <a:pt x="408146" y="72490"/>
                      <a:pt x="414261" y="83336"/>
                    </a:cubicBezTo>
                    <a:cubicBezTo>
                      <a:pt x="416778" y="88397"/>
                      <a:pt x="420015" y="93819"/>
                      <a:pt x="424691" y="97435"/>
                    </a:cubicBezTo>
                    <a:lnTo>
                      <a:pt x="425100" y="97614"/>
                    </a:lnTo>
                    <a:lnTo>
                      <a:pt x="425937" y="95080"/>
                    </a:lnTo>
                    <a:lnTo>
                      <a:pt x="458579" y="87630"/>
                    </a:lnTo>
                    <a:lnTo>
                      <a:pt x="454894" y="82816"/>
                    </a:lnTo>
                    <a:cubicBezTo>
                      <a:pt x="444974" y="64873"/>
                      <a:pt x="441384" y="40519"/>
                      <a:pt x="454146" y="25323"/>
                    </a:cubicBezTo>
                    <a:cubicBezTo>
                      <a:pt x="455918" y="23152"/>
                      <a:pt x="458400" y="24961"/>
                      <a:pt x="458754" y="26770"/>
                    </a:cubicBezTo>
                    <a:cubicBezTo>
                      <a:pt x="459818" y="37624"/>
                      <a:pt x="457691" y="48840"/>
                      <a:pt x="459109" y="59694"/>
                    </a:cubicBezTo>
                    <a:lnTo>
                      <a:pt x="468385" y="85392"/>
                    </a:lnTo>
                    <a:lnTo>
                      <a:pt x="489489" y="80576"/>
                    </a:lnTo>
                    <a:lnTo>
                      <a:pt x="495080" y="80822"/>
                    </a:lnTo>
                    <a:lnTo>
                      <a:pt x="494000" y="42115"/>
                    </a:lnTo>
                    <a:cubicBezTo>
                      <a:pt x="495588" y="27615"/>
                      <a:pt x="499510" y="13477"/>
                      <a:pt x="506793" y="790"/>
                    </a:cubicBezTo>
                    <a:close/>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6" name="Freeform 25">
                <a:extLst>
                  <a:ext uri="{FF2B5EF4-FFF2-40B4-BE49-F238E27FC236}">
                    <a16:creationId xmlns:a16="http://schemas.microsoft.com/office/drawing/2014/main" id="{98CE0209-4E6C-2044-A823-D22111635925}"/>
                  </a:ext>
                </a:extLst>
              </p:cNvPr>
              <p:cNvSpPr>
                <a:spLocks noChangeArrowheads="1"/>
              </p:cNvSpPr>
              <p:nvPr/>
            </p:nvSpPr>
            <p:spPr bwMode="auto">
              <a:xfrm>
                <a:off x="14320698" y="1819429"/>
                <a:ext cx="559148" cy="563848"/>
              </a:xfrm>
              <a:custGeom>
                <a:avLst/>
                <a:gdLst>
                  <a:gd name="connsiteX0" fmla="*/ 112769 w 466377"/>
                  <a:gd name="connsiteY0" fmla="*/ 339237 h 470297"/>
                  <a:gd name="connsiteX1" fmla="*/ 141489 w 466377"/>
                  <a:gd name="connsiteY1" fmla="*/ 345465 h 470297"/>
                  <a:gd name="connsiteX2" fmla="*/ 137490 w 466377"/>
                  <a:gd name="connsiteY2" fmla="*/ 359386 h 470297"/>
                  <a:gd name="connsiteX3" fmla="*/ 108770 w 466377"/>
                  <a:gd name="connsiteY3" fmla="*/ 349128 h 470297"/>
                  <a:gd name="connsiteX4" fmla="*/ 112769 w 466377"/>
                  <a:gd name="connsiteY4" fmla="*/ 339237 h 470297"/>
                  <a:gd name="connsiteX5" fmla="*/ 173413 w 466377"/>
                  <a:gd name="connsiteY5" fmla="*/ 312738 h 470297"/>
                  <a:gd name="connsiteX6" fmla="*/ 173413 w 466377"/>
                  <a:gd name="connsiteY6" fmla="*/ 331415 h 470297"/>
                  <a:gd name="connsiteX7" fmla="*/ 173413 w 466377"/>
                  <a:gd name="connsiteY7" fmla="*/ 312738 h 470297"/>
                  <a:gd name="connsiteX8" fmla="*/ 358540 w 466377"/>
                  <a:gd name="connsiteY8" fmla="*/ 311150 h 470297"/>
                  <a:gd name="connsiteX9" fmla="*/ 358540 w 466377"/>
                  <a:gd name="connsiteY9" fmla="*/ 331420 h 470297"/>
                  <a:gd name="connsiteX10" fmla="*/ 358540 w 466377"/>
                  <a:gd name="connsiteY10" fmla="*/ 311150 h 470297"/>
                  <a:gd name="connsiteX11" fmla="*/ 210109 w 466377"/>
                  <a:gd name="connsiteY11" fmla="*/ 288925 h 470297"/>
                  <a:gd name="connsiteX12" fmla="*/ 210109 w 466377"/>
                  <a:gd name="connsiteY12" fmla="*/ 307609 h 470297"/>
                  <a:gd name="connsiteX13" fmla="*/ 210109 w 466377"/>
                  <a:gd name="connsiteY13" fmla="*/ 288925 h 470297"/>
                  <a:gd name="connsiteX14" fmla="*/ 128180 w 466377"/>
                  <a:gd name="connsiteY14" fmla="*/ 277813 h 470297"/>
                  <a:gd name="connsiteX15" fmla="*/ 128180 w 466377"/>
                  <a:gd name="connsiteY15" fmla="*/ 293319 h 470297"/>
                  <a:gd name="connsiteX16" fmla="*/ 128180 w 466377"/>
                  <a:gd name="connsiteY16" fmla="*/ 277813 h 470297"/>
                  <a:gd name="connsiteX17" fmla="*/ 285515 w 466377"/>
                  <a:gd name="connsiteY17" fmla="*/ 254000 h 470297"/>
                  <a:gd name="connsiteX18" fmla="*/ 285515 w 466377"/>
                  <a:gd name="connsiteY18" fmla="*/ 274270 h 470297"/>
                  <a:gd name="connsiteX19" fmla="*/ 285515 w 466377"/>
                  <a:gd name="connsiteY19" fmla="*/ 254000 h 470297"/>
                  <a:gd name="connsiteX20" fmla="*/ 349251 w 466377"/>
                  <a:gd name="connsiteY20" fmla="*/ 249332 h 470297"/>
                  <a:gd name="connsiteX21" fmla="*/ 351549 w 466377"/>
                  <a:gd name="connsiteY21" fmla="*/ 265244 h 470297"/>
                  <a:gd name="connsiteX22" fmla="*/ 307251 w 466377"/>
                  <a:gd name="connsiteY22" fmla="*/ 287803 h 470297"/>
                  <a:gd name="connsiteX23" fmla="*/ 300352 w 466377"/>
                  <a:gd name="connsiteY23" fmla="*/ 276703 h 470297"/>
                  <a:gd name="connsiteX24" fmla="*/ 342108 w 466377"/>
                  <a:gd name="connsiteY24" fmla="*/ 250204 h 470297"/>
                  <a:gd name="connsiteX25" fmla="*/ 349251 w 466377"/>
                  <a:gd name="connsiteY25" fmla="*/ 249332 h 470297"/>
                  <a:gd name="connsiteX26" fmla="*/ 253155 w 466377"/>
                  <a:gd name="connsiteY26" fmla="*/ 230188 h 470297"/>
                  <a:gd name="connsiteX27" fmla="*/ 253155 w 466377"/>
                  <a:gd name="connsiteY27" fmla="*/ 248865 h 470297"/>
                  <a:gd name="connsiteX28" fmla="*/ 253155 w 466377"/>
                  <a:gd name="connsiteY28" fmla="*/ 230188 h 470297"/>
                  <a:gd name="connsiteX29" fmla="*/ 213284 w 466377"/>
                  <a:gd name="connsiteY29" fmla="*/ 225425 h 470297"/>
                  <a:gd name="connsiteX30" fmla="*/ 213284 w 466377"/>
                  <a:gd name="connsiteY30" fmla="*/ 240947 h 470297"/>
                  <a:gd name="connsiteX31" fmla="*/ 213284 w 466377"/>
                  <a:gd name="connsiteY31" fmla="*/ 225425 h 470297"/>
                  <a:gd name="connsiteX32" fmla="*/ 115481 w 466377"/>
                  <a:gd name="connsiteY32" fmla="*/ 225425 h 470297"/>
                  <a:gd name="connsiteX33" fmla="*/ 115481 w 466377"/>
                  <a:gd name="connsiteY33" fmla="*/ 236155 h 470297"/>
                  <a:gd name="connsiteX34" fmla="*/ 115481 w 466377"/>
                  <a:gd name="connsiteY34" fmla="*/ 225425 h 470297"/>
                  <a:gd name="connsiteX35" fmla="*/ 148623 w 466377"/>
                  <a:gd name="connsiteY35" fmla="*/ 212421 h 470297"/>
                  <a:gd name="connsiteX36" fmla="*/ 154851 w 466377"/>
                  <a:gd name="connsiteY36" fmla="*/ 228931 h 470297"/>
                  <a:gd name="connsiteX37" fmla="*/ 157416 w 466377"/>
                  <a:gd name="connsiteY37" fmla="*/ 245800 h 470297"/>
                  <a:gd name="connsiteX38" fmla="*/ 148623 w 466377"/>
                  <a:gd name="connsiteY38" fmla="*/ 247954 h 470297"/>
                  <a:gd name="connsiteX39" fmla="*/ 142762 w 466377"/>
                  <a:gd name="connsiteY39" fmla="*/ 231085 h 470297"/>
                  <a:gd name="connsiteX40" fmla="*/ 140197 w 466377"/>
                  <a:gd name="connsiteY40" fmla="*/ 213498 h 470297"/>
                  <a:gd name="connsiteX41" fmla="*/ 148623 w 466377"/>
                  <a:gd name="connsiteY41" fmla="*/ 212421 h 470297"/>
                  <a:gd name="connsiteX42" fmla="*/ 291499 w 466377"/>
                  <a:gd name="connsiteY42" fmla="*/ 207963 h 470297"/>
                  <a:gd name="connsiteX43" fmla="*/ 291499 w 466377"/>
                  <a:gd name="connsiteY43" fmla="*/ 229824 h 470297"/>
                  <a:gd name="connsiteX44" fmla="*/ 291499 w 466377"/>
                  <a:gd name="connsiteY44" fmla="*/ 207963 h 470297"/>
                  <a:gd name="connsiteX45" fmla="*/ 190083 w 466377"/>
                  <a:gd name="connsiteY45" fmla="*/ 168275 h 470297"/>
                  <a:gd name="connsiteX46" fmla="*/ 190083 w 466377"/>
                  <a:gd name="connsiteY46" fmla="*/ 185374 h 470297"/>
                  <a:gd name="connsiteX47" fmla="*/ 190083 w 466377"/>
                  <a:gd name="connsiteY47" fmla="*/ 168275 h 470297"/>
                  <a:gd name="connsiteX48" fmla="*/ 280822 w 466377"/>
                  <a:gd name="connsiteY48" fmla="*/ 162981 h 470297"/>
                  <a:gd name="connsiteX49" fmla="*/ 281789 w 466377"/>
                  <a:gd name="connsiteY49" fmla="*/ 163940 h 470297"/>
                  <a:gd name="connsiteX50" fmla="*/ 281489 w 466377"/>
                  <a:gd name="connsiteY50" fmla="*/ 164018 h 470297"/>
                  <a:gd name="connsiteX51" fmla="*/ 280819 w 466377"/>
                  <a:gd name="connsiteY51" fmla="*/ 162984 h 470297"/>
                  <a:gd name="connsiteX52" fmla="*/ 279523 w 466377"/>
                  <a:gd name="connsiteY52" fmla="*/ 160985 h 470297"/>
                  <a:gd name="connsiteX53" fmla="*/ 284657 w 466377"/>
                  <a:gd name="connsiteY53" fmla="*/ 161870 h 470297"/>
                  <a:gd name="connsiteX54" fmla="*/ 281309 w 466377"/>
                  <a:gd name="connsiteY54" fmla="*/ 162402 h 470297"/>
                  <a:gd name="connsiteX55" fmla="*/ 280822 w 466377"/>
                  <a:gd name="connsiteY55" fmla="*/ 162981 h 470297"/>
                  <a:gd name="connsiteX56" fmla="*/ 280809 w 466377"/>
                  <a:gd name="connsiteY56" fmla="*/ 162968 h 470297"/>
                  <a:gd name="connsiteX57" fmla="*/ 255349 w 466377"/>
                  <a:gd name="connsiteY57" fmla="*/ 147424 h 470297"/>
                  <a:gd name="connsiteX58" fmla="*/ 254627 w 466377"/>
                  <a:gd name="connsiteY58" fmla="*/ 149101 h 470297"/>
                  <a:gd name="connsiteX59" fmla="*/ 257355 w 466377"/>
                  <a:gd name="connsiteY59" fmla="*/ 160900 h 470297"/>
                  <a:gd name="connsiteX60" fmla="*/ 265022 w 466377"/>
                  <a:gd name="connsiteY60" fmla="*/ 165695 h 470297"/>
                  <a:gd name="connsiteX61" fmla="*/ 257020 w 466377"/>
                  <a:gd name="connsiteY61" fmla="*/ 156736 h 470297"/>
                  <a:gd name="connsiteX62" fmla="*/ 267879 w 466377"/>
                  <a:gd name="connsiteY62" fmla="*/ 139316 h 470297"/>
                  <a:gd name="connsiteX63" fmla="*/ 269202 w 466377"/>
                  <a:gd name="connsiteY63" fmla="*/ 139856 h 470297"/>
                  <a:gd name="connsiteX64" fmla="*/ 268862 w 466377"/>
                  <a:gd name="connsiteY64" fmla="*/ 140735 h 470297"/>
                  <a:gd name="connsiteX65" fmla="*/ 267051 w 466377"/>
                  <a:gd name="connsiteY65" fmla="*/ 140520 h 470297"/>
                  <a:gd name="connsiteX66" fmla="*/ 266652 w 466377"/>
                  <a:gd name="connsiteY66" fmla="*/ 139531 h 470297"/>
                  <a:gd name="connsiteX67" fmla="*/ 261007 w 466377"/>
                  <a:gd name="connsiteY67" fmla="*/ 134425 h 470297"/>
                  <a:gd name="connsiteX68" fmla="*/ 260922 w 466377"/>
                  <a:gd name="connsiteY68" fmla="*/ 134476 h 470297"/>
                  <a:gd name="connsiteX69" fmla="*/ 260842 w 466377"/>
                  <a:gd name="connsiteY69" fmla="*/ 134662 h 470297"/>
                  <a:gd name="connsiteX70" fmla="*/ 281392 w 466377"/>
                  <a:gd name="connsiteY70" fmla="*/ 109936 h 470297"/>
                  <a:gd name="connsiteX71" fmla="*/ 298733 w 466377"/>
                  <a:gd name="connsiteY71" fmla="*/ 110858 h 470297"/>
                  <a:gd name="connsiteX72" fmla="*/ 332582 w 466377"/>
                  <a:gd name="connsiteY72" fmla="*/ 162745 h 470297"/>
                  <a:gd name="connsiteX73" fmla="*/ 329028 w 466377"/>
                  <a:gd name="connsiteY73" fmla="*/ 162745 h 470297"/>
                  <a:gd name="connsiteX74" fmla="*/ 329702 w 466377"/>
                  <a:gd name="connsiteY74" fmla="*/ 160598 h 470297"/>
                  <a:gd name="connsiteX75" fmla="*/ 327541 w 466377"/>
                  <a:gd name="connsiteY75" fmla="*/ 160598 h 470297"/>
                  <a:gd name="connsiteX76" fmla="*/ 325043 w 466377"/>
                  <a:gd name="connsiteY76" fmla="*/ 162745 h 470297"/>
                  <a:gd name="connsiteX77" fmla="*/ 324660 w 466377"/>
                  <a:gd name="connsiteY77" fmla="*/ 162745 h 470297"/>
                  <a:gd name="connsiteX78" fmla="*/ 305215 w 466377"/>
                  <a:gd name="connsiteY78" fmla="*/ 128750 h 470297"/>
                  <a:gd name="connsiteX79" fmla="*/ 281718 w 466377"/>
                  <a:gd name="connsiteY79" fmla="*/ 122085 h 470297"/>
                  <a:gd name="connsiteX80" fmla="*/ 266686 w 466377"/>
                  <a:gd name="connsiteY80" fmla="*/ 131042 h 470297"/>
                  <a:gd name="connsiteX81" fmla="*/ 267378 w 466377"/>
                  <a:gd name="connsiteY81" fmla="*/ 130883 h 470297"/>
                  <a:gd name="connsiteX82" fmla="*/ 269521 w 466377"/>
                  <a:gd name="connsiteY82" fmla="*/ 131238 h 470297"/>
                  <a:gd name="connsiteX83" fmla="*/ 274190 w 466377"/>
                  <a:gd name="connsiteY83" fmla="*/ 133263 h 470297"/>
                  <a:gd name="connsiteX84" fmla="*/ 269879 w 466377"/>
                  <a:gd name="connsiteY84" fmla="*/ 135133 h 470297"/>
                  <a:gd name="connsiteX85" fmla="*/ 276665 w 466377"/>
                  <a:gd name="connsiteY85" fmla="*/ 136904 h 470297"/>
                  <a:gd name="connsiteX86" fmla="*/ 275236 w 466377"/>
                  <a:gd name="connsiteY86" fmla="*/ 133717 h 470297"/>
                  <a:gd name="connsiteX87" fmla="*/ 274190 w 466377"/>
                  <a:gd name="connsiteY87" fmla="*/ 133263 h 470297"/>
                  <a:gd name="connsiteX88" fmla="*/ 275594 w 466377"/>
                  <a:gd name="connsiteY88" fmla="*/ 132654 h 470297"/>
                  <a:gd name="connsiteX89" fmla="*/ 281666 w 466377"/>
                  <a:gd name="connsiteY89" fmla="*/ 136195 h 470297"/>
                  <a:gd name="connsiteX90" fmla="*/ 294167 w 466377"/>
                  <a:gd name="connsiteY90" fmla="*/ 141153 h 470297"/>
                  <a:gd name="connsiteX91" fmla="*/ 299168 w 466377"/>
                  <a:gd name="connsiteY91" fmla="*/ 141153 h 470297"/>
                  <a:gd name="connsiteX92" fmla="*/ 304006 w 466377"/>
                  <a:gd name="connsiteY92" fmla="*/ 144922 h 470297"/>
                  <a:gd name="connsiteX93" fmla="*/ 299525 w 466377"/>
                  <a:gd name="connsiteY93" fmla="*/ 143632 h 470297"/>
                  <a:gd name="connsiteX94" fmla="*/ 304169 w 466377"/>
                  <a:gd name="connsiteY94" fmla="*/ 145049 h 470297"/>
                  <a:gd name="connsiteX95" fmla="*/ 304006 w 466377"/>
                  <a:gd name="connsiteY95" fmla="*/ 144922 h 470297"/>
                  <a:gd name="connsiteX96" fmla="*/ 310598 w 466377"/>
                  <a:gd name="connsiteY96" fmla="*/ 146820 h 470297"/>
                  <a:gd name="connsiteX97" fmla="*/ 304526 w 466377"/>
                  <a:gd name="connsiteY97" fmla="*/ 145403 h 470297"/>
                  <a:gd name="connsiteX98" fmla="*/ 319171 w 466377"/>
                  <a:gd name="connsiteY98" fmla="*/ 151778 h 470297"/>
                  <a:gd name="connsiteX99" fmla="*/ 313858 w 466377"/>
                  <a:gd name="connsiteY99" fmla="*/ 159259 h 470297"/>
                  <a:gd name="connsiteX100" fmla="*/ 309748 w 466377"/>
                  <a:gd name="connsiteY100" fmla="*/ 155792 h 470297"/>
                  <a:gd name="connsiteX101" fmla="*/ 307026 w 466377"/>
                  <a:gd name="connsiteY101" fmla="*/ 151069 h 470297"/>
                  <a:gd name="connsiteX102" fmla="*/ 306669 w 466377"/>
                  <a:gd name="connsiteY102" fmla="*/ 153194 h 470297"/>
                  <a:gd name="connsiteX103" fmla="*/ 309748 w 466377"/>
                  <a:gd name="connsiteY103" fmla="*/ 155792 h 470297"/>
                  <a:gd name="connsiteX104" fmla="*/ 309884 w 466377"/>
                  <a:gd name="connsiteY104" fmla="*/ 156027 h 470297"/>
                  <a:gd name="connsiteX105" fmla="*/ 309169 w 466377"/>
                  <a:gd name="connsiteY105" fmla="*/ 156736 h 470297"/>
                  <a:gd name="connsiteX106" fmla="*/ 302561 w 466377"/>
                  <a:gd name="connsiteY106" fmla="*/ 156116 h 470297"/>
                  <a:gd name="connsiteX107" fmla="*/ 301257 w 466377"/>
                  <a:gd name="connsiteY107" fmla="*/ 152486 h 470297"/>
                  <a:gd name="connsiteX108" fmla="*/ 303454 w 466377"/>
                  <a:gd name="connsiteY108" fmla="*/ 152486 h 470297"/>
                  <a:gd name="connsiteX109" fmla="*/ 305240 w 466377"/>
                  <a:gd name="connsiteY109" fmla="*/ 152486 h 470297"/>
                  <a:gd name="connsiteX110" fmla="*/ 300597 w 466377"/>
                  <a:gd name="connsiteY110" fmla="*/ 146820 h 470297"/>
                  <a:gd name="connsiteX111" fmla="*/ 300240 w 466377"/>
                  <a:gd name="connsiteY111" fmla="*/ 149653 h 470297"/>
                  <a:gd name="connsiteX112" fmla="*/ 301257 w 466377"/>
                  <a:gd name="connsiteY112" fmla="*/ 152486 h 470297"/>
                  <a:gd name="connsiteX113" fmla="*/ 298454 w 466377"/>
                  <a:gd name="connsiteY113" fmla="*/ 152486 h 470297"/>
                  <a:gd name="connsiteX114" fmla="*/ 296407 w 466377"/>
                  <a:gd name="connsiteY114" fmla="*/ 150998 h 470297"/>
                  <a:gd name="connsiteX115" fmla="*/ 299168 w 466377"/>
                  <a:gd name="connsiteY115" fmla="*/ 149299 h 470297"/>
                  <a:gd name="connsiteX116" fmla="*/ 293096 w 466377"/>
                  <a:gd name="connsiteY116" fmla="*/ 148590 h 470297"/>
                  <a:gd name="connsiteX117" fmla="*/ 296407 w 466377"/>
                  <a:gd name="connsiteY117" fmla="*/ 150998 h 470297"/>
                  <a:gd name="connsiteX118" fmla="*/ 290462 w 466377"/>
                  <a:gd name="connsiteY118" fmla="*/ 154655 h 470297"/>
                  <a:gd name="connsiteX119" fmla="*/ 280951 w 466377"/>
                  <a:gd name="connsiteY119" fmla="*/ 153902 h 470297"/>
                  <a:gd name="connsiteX120" fmla="*/ 274477 w 466377"/>
                  <a:gd name="connsiteY120" fmla="*/ 148059 h 470297"/>
                  <a:gd name="connsiteX121" fmla="*/ 273430 w 466377"/>
                  <a:gd name="connsiteY121" fmla="*/ 144209 h 470297"/>
                  <a:gd name="connsiteX122" fmla="*/ 273808 w 466377"/>
                  <a:gd name="connsiteY122" fmla="*/ 144341 h 470297"/>
                  <a:gd name="connsiteX123" fmla="*/ 279165 w 466377"/>
                  <a:gd name="connsiteY123" fmla="*/ 141862 h 470297"/>
                  <a:gd name="connsiteX124" fmla="*/ 272022 w 466377"/>
                  <a:gd name="connsiteY124" fmla="*/ 139029 h 470297"/>
                  <a:gd name="connsiteX125" fmla="*/ 273430 w 466377"/>
                  <a:gd name="connsiteY125" fmla="*/ 144209 h 470297"/>
                  <a:gd name="connsiteX126" fmla="*/ 268224 w 466377"/>
                  <a:gd name="connsiteY126" fmla="*/ 142387 h 470297"/>
                  <a:gd name="connsiteX127" fmla="*/ 268862 w 466377"/>
                  <a:gd name="connsiteY127" fmla="*/ 140735 h 470297"/>
                  <a:gd name="connsiteX128" fmla="*/ 272379 w 466377"/>
                  <a:gd name="connsiteY128" fmla="*/ 141153 h 470297"/>
                  <a:gd name="connsiteX129" fmla="*/ 269202 w 466377"/>
                  <a:gd name="connsiteY129" fmla="*/ 139856 h 470297"/>
                  <a:gd name="connsiteX130" fmla="*/ 269521 w 466377"/>
                  <a:gd name="connsiteY130" fmla="*/ 139029 h 470297"/>
                  <a:gd name="connsiteX131" fmla="*/ 267879 w 466377"/>
                  <a:gd name="connsiteY131" fmla="*/ 139316 h 470297"/>
                  <a:gd name="connsiteX132" fmla="*/ 266307 w 466377"/>
                  <a:gd name="connsiteY132" fmla="*/ 138674 h 470297"/>
                  <a:gd name="connsiteX133" fmla="*/ 266652 w 466377"/>
                  <a:gd name="connsiteY133" fmla="*/ 139531 h 470297"/>
                  <a:gd name="connsiteX134" fmla="*/ 263449 w 466377"/>
                  <a:gd name="connsiteY134" fmla="*/ 140091 h 470297"/>
                  <a:gd name="connsiteX135" fmla="*/ 267051 w 466377"/>
                  <a:gd name="connsiteY135" fmla="*/ 140520 h 470297"/>
                  <a:gd name="connsiteX136" fmla="*/ 267735 w 466377"/>
                  <a:gd name="connsiteY136" fmla="*/ 142216 h 470297"/>
                  <a:gd name="connsiteX137" fmla="*/ 268224 w 466377"/>
                  <a:gd name="connsiteY137" fmla="*/ 142387 h 470297"/>
                  <a:gd name="connsiteX138" fmla="*/ 266530 w 466377"/>
                  <a:gd name="connsiteY138" fmla="*/ 146775 h 470297"/>
                  <a:gd name="connsiteX139" fmla="*/ 270236 w 466377"/>
                  <a:gd name="connsiteY139" fmla="*/ 154257 h 470297"/>
                  <a:gd name="connsiteX140" fmla="*/ 276665 w 466377"/>
                  <a:gd name="connsiteY140" fmla="*/ 158860 h 470297"/>
                  <a:gd name="connsiteX141" fmla="*/ 280809 w 466377"/>
                  <a:gd name="connsiteY141" fmla="*/ 162968 h 470297"/>
                  <a:gd name="connsiteX142" fmla="*/ 280819 w 466377"/>
                  <a:gd name="connsiteY142" fmla="*/ 162984 h 470297"/>
                  <a:gd name="connsiteX143" fmla="*/ 279523 w 466377"/>
                  <a:gd name="connsiteY143" fmla="*/ 164527 h 470297"/>
                  <a:gd name="connsiteX144" fmla="*/ 281489 w 466377"/>
                  <a:gd name="connsiteY144" fmla="*/ 164018 h 470297"/>
                  <a:gd name="connsiteX145" fmla="*/ 282737 w 466377"/>
                  <a:gd name="connsiteY145" fmla="*/ 165943 h 470297"/>
                  <a:gd name="connsiteX146" fmla="*/ 282737 w 466377"/>
                  <a:gd name="connsiteY146" fmla="*/ 164881 h 470297"/>
                  <a:gd name="connsiteX147" fmla="*/ 281789 w 466377"/>
                  <a:gd name="connsiteY147" fmla="*/ 163940 h 470297"/>
                  <a:gd name="connsiteX148" fmla="*/ 287738 w 466377"/>
                  <a:gd name="connsiteY148" fmla="*/ 162402 h 470297"/>
                  <a:gd name="connsiteX149" fmla="*/ 284657 w 466377"/>
                  <a:gd name="connsiteY149" fmla="*/ 161870 h 470297"/>
                  <a:gd name="connsiteX150" fmla="*/ 290238 w 466377"/>
                  <a:gd name="connsiteY150" fmla="*/ 160985 h 470297"/>
                  <a:gd name="connsiteX151" fmla="*/ 295596 w 466377"/>
                  <a:gd name="connsiteY151" fmla="*/ 164881 h 470297"/>
                  <a:gd name="connsiteX152" fmla="*/ 302383 w 466377"/>
                  <a:gd name="connsiteY152" fmla="*/ 170193 h 470297"/>
                  <a:gd name="connsiteX153" fmla="*/ 292024 w 466377"/>
                  <a:gd name="connsiteY153" fmla="*/ 173734 h 470297"/>
                  <a:gd name="connsiteX154" fmla="*/ 287738 w 466377"/>
                  <a:gd name="connsiteY154" fmla="*/ 171963 h 470297"/>
                  <a:gd name="connsiteX155" fmla="*/ 286126 w 466377"/>
                  <a:gd name="connsiteY155" fmla="*/ 171164 h 470297"/>
                  <a:gd name="connsiteX156" fmla="*/ 289881 w 466377"/>
                  <a:gd name="connsiteY156" fmla="*/ 170193 h 470297"/>
                  <a:gd name="connsiteX157" fmla="*/ 291310 w 466377"/>
                  <a:gd name="connsiteY157" fmla="*/ 168068 h 470297"/>
                  <a:gd name="connsiteX158" fmla="*/ 282023 w 466377"/>
                  <a:gd name="connsiteY158" fmla="*/ 169130 h 470297"/>
                  <a:gd name="connsiteX159" fmla="*/ 286126 w 466377"/>
                  <a:gd name="connsiteY159" fmla="*/ 171164 h 470297"/>
                  <a:gd name="connsiteX160" fmla="*/ 281666 w 466377"/>
                  <a:gd name="connsiteY160" fmla="*/ 172318 h 470297"/>
                  <a:gd name="connsiteX161" fmla="*/ 274522 w 466377"/>
                  <a:gd name="connsiteY161" fmla="*/ 171255 h 470297"/>
                  <a:gd name="connsiteX162" fmla="*/ 273107 w 466377"/>
                  <a:gd name="connsiteY162" fmla="*/ 168731 h 470297"/>
                  <a:gd name="connsiteX163" fmla="*/ 278451 w 466377"/>
                  <a:gd name="connsiteY163" fmla="*/ 170193 h 470297"/>
                  <a:gd name="connsiteX164" fmla="*/ 270950 w 466377"/>
                  <a:gd name="connsiteY164" fmla="*/ 164881 h 470297"/>
                  <a:gd name="connsiteX165" fmla="*/ 273107 w 466377"/>
                  <a:gd name="connsiteY165" fmla="*/ 168731 h 470297"/>
                  <a:gd name="connsiteX166" fmla="*/ 267361 w 466377"/>
                  <a:gd name="connsiteY166" fmla="*/ 167158 h 470297"/>
                  <a:gd name="connsiteX167" fmla="*/ 280188 w 466377"/>
                  <a:gd name="connsiteY167" fmla="*/ 175180 h 470297"/>
                  <a:gd name="connsiteX168" fmla="*/ 310042 w 466377"/>
                  <a:gd name="connsiteY168" fmla="*/ 175639 h 470297"/>
                  <a:gd name="connsiteX169" fmla="*/ 325043 w 466377"/>
                  <a:gd name="connsiteY169" fmla="*/ 162745 h 470297"/>
                  <a:gd name="connsiteX170" fmla="*/ 329028 w 466377"/>
                  <a:gd name="connsiteY170" fmla="*/ 162745 h 470297"/>
                  <a:gd name="connsiteX171" fmla="*/ 324722 w 466377"/>
                  <a:gd name="connsiteY171" fmla="*/ 176461 h 470297"/>
                  <a:gd name="connsiteX172" fmla="*/ 276767 w 466377"/>
                  <a:gd name="connsiteY172" fmla="*/ 183858 h 470297"/>
                  <a:gd name="connsiteX173" fmla="*/ 245437 w 466377"/>
                  <a:gd name="connsiteY173" fmla="*/ 141991 h 470297"/>
                  <a:gd name="connsiteX174" fmla="*/ 281392 w 466377"/>
                  <a:gd name="connsiteY174" fmla="*/ 109936 h 470297"/>
                  <a:gd name="connsiteX175" fmla="*/ 321657 w 466377"/>
                  <a:gd name="connsiteY175" fmla="*/ 82550 h 470297"/>
                  <a:gd name="connsiteX176" fmla="*/ 321657 w 466377"/>
                  <a:gd name="connsiteY176" fmla="*/ 99641 h 470297"/>
                  <a:gd name="connsiteX177" fmla="*/ 321657 w 466377"/>
                  <a:gd name="connsiteY177" fmla="*/ 82550 h 470297"/>
                  <a:gd name="connsiteX178" fmla="*/ 311817 w 466377"/>
                  <a:gd name="connsiteY178" fmla="*/ 51870 h 470297"/>
                  <a:gd name="connsiteX179" fmla="*/ 227906 w 466377"/>
                  <a:gd name="connsiteY179" fmla="*/ 90086 h 470297"/>
                  <a:gd name="connsiteX180" fmla="*/ 147956 w 466377"/>
                  <a:gd name="connsiteY180" fmla="*/ 158587 h 470297"/>
                  <a:gd name="connsiteX181" fmla="*/ 73409 w 466377"/>
                  <a:gd name="connsiteY181" fmla="*/ 212306 h 470297"/>
                  <a:gd name="connsiteX182" fmla="*/ 83492 w 466377"/>
                  <a:gd name="connsiteY182" fmla="*/ 282249 h 470297"/>
                  <a:gd name="connsiteX183" fmla="*/ 55402 w 466377"/>
                  <a:gd name="connsiteY183" fmla="*/ 332724 h 470297"/>
                  <a:gd name="connsiteX184" fmla="*/ 191532 w 466377"/>
                  <a:gd name="connsiteY184" fmla="*/ 367335 h 470297"/>
                  <a:gd name="connsiteX185" fmla="*/ 246993 w 466377"/>
                  <a:gd name="connsiteY185" fmla="*/ 342098 h 470297"/>
                  <a:gd name="connsiteX186" fmla="*/ 320461 w 466377"/>
                  <a:gd name="connsiteY186" fmla="*/ 345703 h 470297"/>
                  <a:gd name="connsiteX187" fmla="*/ 407973 w 466377"/>
                  <a:gd name="connsiteY187" fmla="*/ 308929 h 470297"/>
                  <a:gd name="connsiteX188" fmla="*/ 401851 w 466377"/>
                  <a:gd name="connsiteY188" fmla="*/ 220959 h 470297"/>
                  <a:gd name="connsiteX189" fmla="*/ 402614 w 466377"/>
                  <a:gd name="connsiteY189" fmla="*/ 219038 h 470297"/>
                  <a:gd name="connsiteX190" fmla="*/ 405452 w 466377"/>
                  <a:gd name="connsiteY190" fmla="*/ 222762 h 470297"/>
                  <a:gd name="connsiteX191" fmla="*/ 413015 w 466377"/>
                  <a:gd name="connsiteY191" fmla="*/ 216993 h 470297"/>
                  <a:gd name="connsiteX192" fmla="*/ 411915 w 466377"/>
                  <a:gd name="connsiteY192" fmla="*/ 214383 h 470297"/>
                  <a:gd name="connsiteX193" fmla="*/ 409206 w 466377"/>
                  <a:gd name="connsiteY193" fmla="*/ 215525 h 470297"/>
                  <a:gd name="connsiteX194" fmla="*/ 404385 w 466377"/>
                  <a:gd name="connsiteY194" fmla="*/ 214582 h 470297"/>
                  <a:gd name="connsiteX195" fmla="*/ 402614 w 466377"/>
                  <a:gd name="connsiteY195" fmla="*/ 219038 h 470297"/>
                  <a:gd name="connsiteX196" fmla="*/ 380108 w 466377"/>
                  <a:gd name="connsiteY196" fmla="*/ 189503 h 470297"/>
                  <a:gd name="connsiteX197" fmla="*/ 374481 w 466377"/>
                  <a:gd name="connsiteY197" fmla="*/ 147050 h 470297"/>
                  <a:gd name="connsiteX198" fmla="*/ 311817 w 466377"/>
                  <a:gd name="connsiteY198" fmla="*/ 51870 h 470297"/>
                  <a:gd name="connsiteX199" fmla="*/ 288271 w 466377"/>
                  <a:gd name="connsiteY199" fmla="*/ 0 h 470297"/>
                  <a:gd name="connsiteX200" fmla="*/ 291146 w 466377"/>
                  <a:gd name="connsiteY200" fmla="*/ 3592 h 470297"/>
                  <a:gd name="connsiteX201" fmla="*/ 285395 w 466377"/>
                  <a:gd name="connsiteY201" fmla="*/ 21912 h 470297"/>
                  <a:gd name="connsiteX202" fmla="*/ 287915 w 466377"/>
                  <a:gd name="connsiteY202" fmla="*/ 40486 h 470297"/>
                  <a:gd name="connsiteX203" fmla="*/ 298132 w 466377"/>
                  <a:gd name="connsiteY203" fmla="*/ 37809 h 470297"/>
                  <a:gd name="connsiteX204" fmla="*/ 330039 w 466377"/>
                  <a:gd name="connsiteY204" fmla="*/ 42940 h 470297"/>
                  <a:gd name="connsiteX205" fmla="*/ 343285 w 466377"/>
                  <a:gd name="connsiteY205" fmla="*/ 20061 h 470297"/>
                  <a:gd name="connsiteX206" fmla="*/ 370299 w 466377"/>
                  <a:gd name="connsiteY206" fmla="*/ 9525 h 470297"/>
                  <a:gd name="connsiteX207" fmla="*/ 371021 w 466377"/>
                  <a:gd name="connsiteY207" fmla="*/ 13127 h 470297"/>
                  <a:gd name="connsiteX208" fmla="*/ 350106 w 466377"/>
                  <a:gd name="connsiteY208" fmla="*/ 26949 h 470297"/>
                  <a:gd name="connsiteX209" fmla="*/ 337926 w 466377"/>
                  <a:gd name="connsiteY209" fmla="*/ 44209 h 470297"/>
                  <a:gd name="connsiteX210" fmla="*/ 345490 w 466377"/>
                  <a:gd name="connsiteY210" fmla="*/ 45425 h 470297"/>
                  <a:gd name="connsiteX211" fmla="*/ 365110 w 466377"/>
                  <a:gd name="connsiteY211" fmla="*/ 62948 h 470297"/>
                  <a:gd name="connsiteX212" fmla="*/ 365229 w 466377"/>
                  <a:gd name="connsiteY212" fmla="*/ 62535 h 470297"/>
                  <a:gd name="connsiteX213" fmla="*/ 384904 w 466377"/>
                  <a:gd name="connsiteY213" fmla="*/ 51684 h 470297"/>
                  <a:gd name="connsiteX214" fmla="*/ 401663 w 466377"/>
                  <a:gd name="connsiteY214" fmla="*/ 45897 h 470297"/>
                  <a:gd name="connsiteX215" fmla="*/ 403850 w 466377"/>
                  <a:gd name="connsiteY215" fmla="*/ 49152 h 470297"/>
                  <a:gd name="connsiteX216" fmla="*/ 390004 w 466377"/>
                  <a:gd name="connsiteY216" fmla="*/ 59642 h 470297"/>
                  <a:gd name="connsiteX217" fmla="*/ 371738 w 466377"/>
                  <a:gd name="connsiteY217" fmla="*/ 68868 h 470297"/>
                  <a:gd name="connsiteX218" fmla="*/ 380963 w 466377"/>
                  <a:gd name="connsiteY218" fmla="*/ 77107 h 470297"/>
                  <a:gd name="connsiteX219" fmla="*/ 390777 w 466377"/>
                  <a:gd name="connsiteY219" fmla="*/ 107842 h 470297"/>
                  <a:gd name="connsiteX220" fmla="*/ 390921 w 466377"/>
                  <a:gd name="connsiteY220" fmla="*/ 110562 h 470297"/>
                  <a:gd name="connsiteX221" fmla="*/ 407166 w 466377"/>
                  <a:gd name="connsiteY221" fmla="*/ 101956 h 470297"/>
                  <a:gd name="connsiteX222" fmla="*/ 431206 w 466377"/>
                  <a:gd name="connsiteY222" fmla="*/ 112275 h 470297"/>
                  <a:gd name="connsiteX223" fmla="*/ 429054 w 466377"/>
                  <a:gd name="connsiteY223" fmla="*/ 114765 h 470297"/>
                  <a:gd name="connsiteX224" fmla="*/ 408242 w 466377"/>
                  <a:gd name="connsiteY224" fmla="*/ 112275 h 470297"/>
                  <a:gd name="connsiteX225" fmla="*/ 391316 w 466377"/>
                  <a:gd name="connsiteY225" fmla="*/ 118045 h 470297"/>
                  <a:gd name="connsiteX226" fmla="*/ 392487 w 466377"/>
                  <a:gd name="connsiteY226" fmla="*/ 140200 h 470297"/>
                  <a:gd name="connsiteX227" fmla="*/ 393488 w 466377"/>
                  <a:gd name="connsiteY227" fmla="*/ 148352 h 470297"/>
                  <a:gd name="connsiteX228" fmla="*/ 402990 w 466377"/>
                  <a:gd name="connsiteY228" fmla="*/ 146403 h 470297"/>
                  <a:gd name="connsiteX229" fmla="*/ 413926 w 466377"/>
                  <a:gd name="connsiteY229" fmla="*/ 144639 h 470297"/>
                  <a:gd name="connsiteX230" fmla="*/ 415337 w 466377"/>
                  <a:gd name="connsiteY230" fmla="*/ 147461 h 470297"/>
                  <a:gd name="connsiteX231" fmla="*/ 404798 w 466377"/>
                  <a:gd name="connsiteY231" fmla="*/ 156634 h 470297"/>
                  <a:gd name="connsiteX232" fmla="*/ 394561 w 466377"/>
                  <a:gd name="connsiteY232" fmla="*/ 157098 h 470297"/>
                  <a:gd name="connsiteX233" fmla="*/ 397349 w 466377"/>
                  <a:gd name="connsiteY233" fmla="*/ 179814 h 470297"/>
                  <a:gd name="connsiteX234" fmla="*/ 406613 w 466377"/>
                  <a:gd name="connsiteY234" fmla="*/ 201800 h 470297"/>
                  <a:gd name="connsiteX235" fmla="*/ 409577 w 466377"/>
                  <a:gd name="connsiteY235" fmla="*/ 200786 h 470297"/>
                  <a:gd name="connsiteX236" fmla="*/ 418787 w 466377"/>
                  <a:gd name="connsiteY236" fmla="*/ 193874 h 470297"/>
                  <a:gd name="connsiteX237" fmla="*/ 435790 w 466377"/>
                  <a:gd name="connsiteY237" fmla="*/ 191327 h 470297"/>
                  <a:gd name="connsiteX238" fmla="*/ 436853 w 466377"/>
                  <a:gd name="connsiteY238" fmla="*/ 194601 h 470297"/>
                  <a:gd name="connsiteX239" fmla="*/ 419894 w 466377"/>
                  <a:gd name="connsiteY239" fmla="*/ 211018 h 470297"/>
                  <a:gd name="connsiteX240" fmla="*/ 413526 w 466377"/>
                  <a:gd name="connsiteY240" fmla="*/ 213703 h 470297"/>
                  <a:gd name="connsiteX241" fmla="*/ 414095 w 466377"/>
                  <a:gd name="connsiteY241" fmla="*/ 213749 h 470297"/>
                  <a:gd name="connsiteX242" fmla="*/ 426955 w 466377"/>
                  <a:gd name="connsiteY242" fmla="*/ 231802 h 470297"/>
                  <a:gd name="connsiteX243" fmla="*/ 440775 w 466377"/>
                  <a:gd name="connsiteY243" fmla="*/ 226185 h 470297"/>
                  <a:gd name="connsiteX244" fmla="*/ 457948 w 466377"/>
                  <a:gd name="connsiteY244" fmla="*/ 225470 h 470297"/>
                  <a:gd name="connsiteX245" fmla="*/ 458679 w 466377"/>
                  <a:gd name="connsiteY245" fmla="*/ 229047 h 470297"/>
                  <a:gd name="connsiteX246" fmla="*/ 444064 w 466377"/>
                  <a:gd name="connsiteY246" fmla="*/ 236560 h 470297"/>
                  <a:gd name="connsiteX247" fmla="*/ 433186 w 466377"/>
                  <a:gd name="connsiteY247" fmla="*/ 241033 h 470297"/>
                  <a:gd name="connsiteX248" fmla="*/ 440160 w 466377"/>
                  <a:gd name="connsiteY248" fmla="*/ 271073 h 470297"/>
                  <a:gd name="connsiteX249" fmla="*/ 439032 w 466377"/>
                  <a:gd name="connsiteY249" fmla="*/ 278848 h 470297"/>
                  <a:gd name="connsiteX250" fmla="*/ 456774 w 466377"/>
                  <a:gd name="connsiteY250" fmla="*/ 287545 h 470297"/>
                  <a:gd name="connsiteX251" fmla="*/ 465368 w 466377"/>
                  <a:gd name="connsiteY251" fmla="*/ 300228 h 470297"/>
                  <a:gd name="connsiteX252" fmla="*/ 450329 w 466377"/>
                  <a:gd name="connsiteY252" fmla="*/ 297329 h 470297"/>
                  <a:gd name="connsiteX253" fmla="*/ 437307 w 466377"/>
                  <a:gd name="connsiteY253" fmla="*/ 290740 h 470297"/>
                  <a:gd name="connsiteX254" fmla="*/ 435619 w 466377"/>
                  <a:gd name="connsiteY254" fmla="*/ 302372 h 470297"/>
                  <a:gd name="connsiteX255" fmla="*/ 419497 w 466377"/>
                  <a:gd name="connsiteY255" fmla="*/ 330561 h 470297"/>
                  <a:gd name="connsiteX256" fmla="*/ 416754 w 466377"/>
                  <a:gd name="connsiteY256" fmla="*/ 332739 h 470297"/>
                  <a:gd name="connsiteX257" fmla="*/ 425346 w 466377"/>
                  <a:gd name="connsiteY257" fmla="*/ 345460 h 470297"/>
                  <a:gd name="connsiteX258" fmla="*/ 432089 w 466377"/>
                  <a:gd name="connsiteY258" fmla="*/ 364374 h 470297"/>
                  <a:gd name="connsiteX259" fmla="*/ 426056 w 466377"/>
                  <a:gd name="connsiteY259" fmla="*/ 366516 h 470297"/>
                  <a:gd name="connsiteX260" fmla="*/ 415410 w 466377"/>
                  <a:gd name="connsiteY260" fmla="*/ 350099 h 470297"/>
                  <a:gd name="connsiteX261" fmla="*/ 409449 w 466377"/>
                  <a:gd name="connsiteY261" fmla="*/ 338538 h 470297"/>
                  <a:gd name="connsiteX262" fmla="*/ 389966 w 466377"/>
                  <a:gd name="connsiteY262" fmla="*/ 354006 h 470297"/>
                  <a:gd name="connsiteX263" fmla="*/ 383419 w 466377"/>
                  <a:gd name="connsiteY263" fmla="*/ 355528 h 470297"/>
                  <a:gd name="connsiteX264" fmla="*/ 386772 w 466377"/>
                  <a:gd name="connsiteY264" fmla="*/ 374215 h 470297"/>
                  <a:gd name="connsiteX265" fmla="*/ 389569 w 466377"/>
                  <a:gd name="connsiteY265" fmla="*/ 399116 h 470297"/>
                  <a:gd name="connsiteX266" fmla="*/ 379466 w 466377"/>
                  <a:gd name="connsiteY266" fmla="*/ 400209 h 470297"/>
                  <a:gd name="connsiteX267" fmla="*/ 375497 w 466377"/>
                  <a:gd name="connsiteY267" fmla="*/ 357369 h 470297"/>
                  <a:gd name="connsiteX268" fmla="*/ 338538 w 466377"/>
                  <a:gd name="connsiteY268" fmla="*/ 365959 h 470297"/>
                  <a:gd name="connsiteX269" fmla="*/ 337977 w 466377"/>
                  <a:gd name="connsiteY269" fmla="*/ 365944 h 470297"/>
                  <a:gd name="connsiteX270" fmla="*/ 329855 w 466377"/>
                  <a:gd name="connsiteY270" fmla="*/ 383431 h 470297"/>
                  <a:gd name="connsiteX271" fmla="*/ 315457 w 466377"/>
                  <a:gd name="connsiteY271" fmla="*/ 399328 h 470297"/>
                  <a:gd name="connsiteX272" fmla="*/ 312872 w 466377"/>
                  <a:gd name="connsiteY272" fmla="*/ 397160 h 470297"/>
                  <a:gd name="connsiteX273" fmla="*/ 320995 w 466377"/>
                  <a:gd name="connsiteY273" fmla="*/ 377289 h 470297"/>
                  <a:gd name="connsiteX274" fmla="*/ 326393 w 466377"/>
                  <a:gd name="connsiteY274" fmla="*/ 365629 h 470297"/>
                  <a:gd name="connsiteX275" fmla="*/ 289614 w 466377"/>
                  <a:gd name="connsiteY275" fmla="*/ 364630 h 470297"/>
                  <a:gd name="connsiteX276" fmla="*/ 284938 w 466377"/>
                  <a:gd name="connsiteY276" fmla="*/ 381931 h 470297"/>
                  <a:gd name="connsiteX277" fmla="*/ 271349 w 466377"/>
                  <a:gd name="connsiteY277" fmla="*/ 403537 h 470297"/>
                  <a:gd name="connsiteX278" fmla="*/ 272073 w 466377"/>
                  <a:gd name="connsiteY278" fmla="*/ 378799 h 470297"/>
                  <a:gd name="connsiteX279" fmla="*/ 277064 w 466377"/>
                  <a:gd name="connsiteY279" fmla="*/ 365342 h 470297"/>
                  <a:gd name="connsiteX280" fmla="*/ 238783 w 466377"/>
                  <a:gd name="connsiteY280" fmla="*/ 371081 h 470297"/>
                  <a:gd name="connsiteX281" fmla="*/ 237537 w 466377"/>
                  <a:gd name="connsiteY281" fmla="*/ 371681 h 470297"/>
                  <a:gd name="connsiteX282" fmla="*/ 235201 w 466377"/>
                  <a:gd name="connsiteY282" fmla="*/ 388437 h 470297"/>
                  <a:gd name="connsiteX283" fmla="*/ 227717 w 466377"/>
                  <a:gd name="connsiteY283" fmla="*/ 409743 h 470297"/>
                  <a:gd name="connsiteX284" fmla="*/ 224153 w 466377"/>
                  <a:gd name="connsiteY284" fmla="*/ 408677 h 470297"/>
                  <a:gd name="connsiteX285" fmla="*/ 225935 w 466377"/>
                  <a:gd name="connsiteY285" fmla="*/ 389147 h 470297"/>
                  <a:gd name="connsiteX286" fmla="*/ 227659 w 466377"/>
                  <a:gd name="connsiteY286" fmla="*/ 376437 h 470297"/>
                  <a:gd name="connsiteX287" fmla="*/ 196372 w 466377"/>
                  <a:gd name="connsiteY287" fmla="*/ 391500 h 470297"/>
                  <a:gd name="connsiteX288" fmla="*/ 192857 w 466377"/>
                  <a:gd name="connsiteY288" fmla="*/ 417686 h 470297"/>
                  <a:gd name="connsiteX289" fmla="*/ 196421 w 466377"/>
                  <a:gd name="connsiteY289" fmla="*/ 433001 h 470297"/>
                  <a:gd name="connsiteX290" fmla="*/ 194995 w 466377"/>
                  <a:gd name="connsiteY290" fmla="*/ 434782 h 470297"/>
                  <a:gd name="connsiteX291" fmla="*/ 183591 w 466377"/>
                  <a:gd name="connsiteY291" fmla="*/ 422316 h 470297"/>
                  <a:gd name="connsiteX292" fmla="*/ 184214 w 466377"/>
                  <a:gd name="connsiteY292" fmla="*/ 404329 h 470297"/>
                  <a:gd name="connsiteX293" fmla="*/ 186132 w 466377"/>
                  <a:gd name="connsiteY293" fmla="*/ 396430 h 470297"/>
                  <a:gd name="connsiteX294" fmla="*/ 178219 w 466377"/>
                  <a:gd name="connsiteY294" fmla="*/ 400240 h 470297"/>
                  <a:gd name="connsiteX295" fmla="*/ 160694 w 466377"/>
                  <a:gd name="connsiteY295" fmla="*/ 408150 h 470297"/>
                  <a:gd name="connsiteX296" fmla="*/ 160957 w 466377"/>
                  <a:gd name="connsiteY296" fmla="*/ 429284 h 470297"/>
                  <a:gd name="connsiteX297" fmla="*/ 155462 w 466377"/>
                  <a:gd name="connsiteY297" fmla="*/ 449412 h 470297"/>
                  <a:gd name="connsiteX298" fmla="*/ 151799 w 466377"/>
                  <a:gd name="connsiteY298" fmla="*/ 449053 h 470297"/>
                  <a:gd name="connsiteX299" fmla="*/ 150700 w 466377"/>
                  <a:gd name="connsiteY299" fmla="*/ 427487 h 470297"/>
                  <a:gd name="connsiteX300" fmla="*/ 150897 w 466377"/>
                  <a:gd name="connsiteY300" fmla="*/ 412573 h 470297"/>
                  <a:gd name="connsiteX301" fmla="*/ 147233 w 466377"/>
                  <a:gd name="connsiteY301" fmla="*/ 414227 h 470297"/>
                  <a:gd name="connsiteX302" fmla="*/ 113744 w 466377"/>
                  <a:gd name="connsiteY302" fmla="*/ 422136 h 470297"/>
                  <a:gd name="connsiteX303" fmla="*/ 90813 w 466377"/>
                  <a:gd name="connsiteY303" fmla="*/ 419805 h 470297"/>
                  <a:gd name="connsiteX304" fmla="*/ 90570 w 466377"/>
                  <a:gd name="connsiteY304" fmla="*/ 420824 h 470297"/>
                  <a:gd name="connsiteX305" fmla="*/ 89877 w 466377"/>
                  <a:gd name="connsiteY305" fmla="*/ 432072 h 470297"/>
                  <a:gd name="connsiteX306" fmla="*/ 93341 w 466377"/>
                  <a:gd name="connsiteY306" fmla="*/ 440055 h 470297"/>
                  <a:gd name="connsiteX307" fmla="*/ 96458 w 466377"/>
                  <a:gd name="connsiteY307" fmla="*/ 466907 h 470297"/>
                  <a:gd name="connsiteX308" fmla="*/ 88145 w 466377"/>
                  <a:gd name="connsiteY308" fmla="*/ 464367 h 470297"/>
                  <a:gd name="connsiteX309" fmla="*/ 81911 w 466377"/>
                  <a:gd name="connsiteY309" fmla="*/ 436064 h 470297"/>
                  <a:gd name="connsiteX310" fmla="*/ 79486 w 466377"/>
                  <a:gd name="connsiteY310" fmla="*/ 425904 h 470297"/>
                  <a:gd name="connsiteX311" fmla="*/ 84008 w 466377"/>
                  <a:gd name="connsiteY311" fmla="*/ 419114 h 470297"/>
                  <a:gd name="connsiteX312" fmla="*/ 65846 w 466377"/>
                  <a:gd name="connsiteY312" fmla="*/ 417268 h 470297"/>
                  <a:gd name="connsiteX313" fmla="*/ 63706 w 466377"/>
                  <a:gd name="connsiteY313" fmla="*/ 416016 h 470297"/>
                  <a:gd name="connsiteX314" fmla="*/ 57674 w 466377"/>
                  <a:gd name="connsiteY314" fmla="*/ 426372 h 470297"/>
                  <a:gd name="connsiteX315" fmla="*/ 55944 w 466377"/>
                  <a:gd name="connsiteY315" fmla="*/ 450389 h 470297"/>
                  <a:gd name="connsiteX316" fmla="*/ 48847 w 466377"/>
                  <a:gd name="connsiteY316" fmla="*/ 452540 h 470297"/>
                  <a:gd name="connsiteX317" fmla="*/ 47605 w 466377"/>
                  <a:gd name="connsiteY317" fmla="*/ 422877 h 470297"/>
                  <a:gd name="connsiteX318" fmla="*/ 57727 w 466377"/>
                  <a:gd name="connsiteY318" fmla="*/ 412516 h 470297"/>
                  <a:gd name="connsiteX319" fmla="*/ 45577 w 466377"/>
                  <a:gd name="connsiteY319" fmla="*/ 405405 h 470297"/>
                  <a:gd name="connsiteX320" fmla="*/ 33906 w 466377"/>
                  <a:gd name="connsiteY320" fmla="*/ 388184 h 470297"/>
                  <a:gd name="connsiteX321" fmla="*/ 29683 w 466377"/>
                  <a:gd name="connsiteY321" fmla="*/ 390979 h 470297"/>
                  <a:gd name="connsiteX322" fmla="*/ 11268 w 466377"/>
                  <a:gd name="connsiteY322" fmla="*/ 408033 h 470297"/>
                  <a:gd name="connsiteX323" fmla="*/ 4540 w 466377"/>
                  <a:gd name="connsiteY323" fmla="*/ 403679 h 470297"/>
                  <a:gd name="connsiteX324" fmla="*/ 22246 w 466377"/>
                  <a:gd name="connsiteY324" fmla="*/ 384084 h 470297"/>
                  <a:gd name="connsiteX325" fmla="*/ 31060 w 466377"/>
                  <a:gd name="connsiteY325" fmla="*/ 379108 h 470297"/>
                  <a:gd name="connsiteX326" fmla="*/ 27925 w 466377"/>
                  <a:gd name="connsiteY326" fmla="*/ 358096 h 470297"/>
                  <a:gd name="connsiteX327" fmla="*/ 29586 w 466377"/>
                  <a:gd name="connsiteY327" fmla="*/ 351970 h 470297"/>
                  <a:gd name="connsiteX328" fmla="*/ 22037 w 466377"/>
                  <a:gd name="connsiteY328" fmla="*/ 353499 h 470297"/>
                  <a:gd name="connsiteX329" fmla="*/ 1719 w 466377"/>
                  <a:gd name="connsiteY329" fmla="*/ 347196 h 470297"/>
                  <a:gd name="connsiteX330" fmla="*/ 4198 w 466377"/>
                  <a:gd name="connsiteY330" fmla="*/ 340846 h 470297"/>
                  <a:gd name="connsiteX331" fmla="*/ 24029 w 466377"/>
                  <a:gd name="connsiteY331" fmla="*/ 345328 h 470297"/>
                  <a:gd name="connsiteX332" fmla="*/ 31386 w 466377"/>
                  <a:gd name="connsiteY332" fmla="*/ 345328 h 470297"/>
                  <a:gd name="connsiteX333" fmla="*/ 34289 w 466377"/>
                  <a:gd name="connsiteY333" fmla="*/ 334617 h 470297"/>
                  <a:gd name="connsiteX334" fmla="*/ 46671 w 466377"/>
                  <a:gd name="connsiteY334" fmla="*/ 309430 h 470297"/>
                  <a:gd name="connsiteX335" fmla="*/ 35732 w 466377"/>
                  <a:gd name="connsiteY335" fmla="*/ 306359 h 470297"/>
                  <a:gd name="connsiteX336" fmla="*/ 18623 w 466377"/>
                  <a:gd name="connsiteY336" fmla="*/ 310169 h 470297"/>
                  <a:gd name="connsiteX337" fmla="*/ 7703 w 466377"/>
                  <a:gd name="connsiteY337" fmla="*/ 300817 h 470297"/>
                  <a:gd name="connsiteX338" fmla="*/ 10251 w 466377"/>
                  <a:gd name="connsiteY338" fmla="*/ 299085 h 470297"/>
                  <a:gd name="connsiteX339" fmla="*/ 26267 w 466377"/>
                  <a:gd name="connsiteY339" fmla="*/ 295968 h 470297"/>
                  <a:gd name="connsiteX340" fmla="*/ 37188 w 466377"/>
                  <a:gd name="connsiteY340" fmla="*/ 295621 h 470297"/>
                  <a:gd name="connsiteX341" fmla="*/ 50191 w 466377"/>
                  <a:gd name="connsiteY341" fmla="*/ 302269 h 470297"/>
                  <a:gd name="connsiteX342" fmla="*/ 56842 w 466377"/>
                  <a:gd name="connsiteY342" fmla="*/ 288739 h 470297"/>
                  <a:gd name="connsiteX343" fmla="*/ 57923 w 466377"/>
                  <a:gd name="connsiteY343" fmla="*/ 264178 h 470297"/>
                  <a:gd name="connsiteX344" fmla="*/ 57671 w 466377"/>
                  <a:gd name="connsiteY344" fmla="*/ 262666 h 470297"/>
                  <a:gd name="connsiteX345" fmla="*/ 42156 w 466377"/>
                  <a:gd name="connsiteY345" fmla="*/ 265022 h 470297"/>
                  <a:gd name="connsiteX346" fmla="*/ 21829 w 466377"/>
                  <a:gd name="connsiteY346" fmla="*/ 263934 h 470297"/>
                  <a:gd name="connsiteX347" fmla="*/ 21473 w 466377"/>
                  <a:gd name="connsiteY347" fmla="*/ 260668 h 470297"/>
                  <a:gd name="connsiteX348" fmla="*/ 40729 w 466377"/>
                  <a:gd name="connsiteY348" fmla="*/ 256314 h 470297"/>
                  <a:gd name="connsiteX349" fmla="*/ 56573 w 466377"/>
                  <a:gd name="connsiteY349" fmla="*/ 256087 h 470297"/>
                  <a:gd name="connsiteX350" fmla="*/ 53601 w 466377"/>
                  <a:gd name="connsiteY350" fmla="*/ 238265 h 470297"/>
                  <a:gd name="connsiteX351" fmla="*/ 56167 w 466377"/>
                  <a:gd name="connsiteY351" fmla="*/ 210098 h 470297"/>
                  <a:gd name="connsiteX352" fmla="*/ 58888 w 466377"/>
                  <a:gd name="connsiteY352" fmla="*/ 203223 h 470297"/>
                  <a:gd name="connsiteX353" fmla="*/ 40050 w 466377"/>
                  <a:gd name="connsiteY353" fmla="*/ 189707 h 470297"/>
                  <a:gd name="connsiteX354" fmla="*/ 30023 w 466377"/>
                  <a:gd name="connsiteY354" fmla="*/ 170945 h 470297"/>
                  <a:gd name="connsiteX355" fmla="*/ 33604 w 466377"/>
                  <a:gd name="connsiteY355" fmla="*/ 170945 h 470297"/>
                  <a:gd name="connsiteX356" fmla="*/ 41840 w 466377"/>
                  <a:gd name="connsiteY356" fmla="*/ 179604 h 470297"/>
                  <a:gd name="connsiteX357" fmla="*/ 49718 w 466377"/>
                  <a:gd name="connsiteY357" fmla="*/ 185738 h 470297"/>
                  <a:gd name="connsiteX358" fmla="*/ 61629 w 466377"/>
                  <a:gd name="connsiteY358" fmla="*/ 196299 h 470297"/>
                  <a:gd name="connsiteX359" fmla="*/ 66566 w 466377"/>
                  <a:gd name="connsiteY359" fmla="*/ 183824 h 470297"/>
                  <a:gd name="connsiteX360" fmla="*/ 92445 w 466377"/>
                  <a:gd name="connsiteY360" fmla="*/ 158193 h 470297"/>
                  <a:gd name="connsiteX361" fmla="*/ 93732 w 466377"/>
                  <a:gd name="connsiteY361" fmla="*/ 157677 h 470297"/>
                  <a:gd name="connsiteX362" fmla="*/ 78611 w 466377"/>
                  <a:gd name="connsiteY362" fmla="*/ 137816 h 470297"/>
                  <a:gd name="connsiteX363" fmla="*/ 79669 w 466377"/>
                  <a:gd name="connsiteY363" fmla="*/ 115888 h 470297"/>
                  <a:gd name="connsiteX364" fmla="*/ 83197 w 466377"/>
                  <a:gd name="connsiteY364" fmla="*/ 118812 h 470297"/>
                  <a:gd name="connsiteX365" fmla="*/ 92369 w 466377"/>
                  <a:gd name="connsiteY365" fmla="*/ 139644 h 470297"/>
                  <a:gd name="connsiteX366" fmla="*/ 100793 w 466377"/>
                  <a:gd name="connsiteY366" fmla="*/ 154845 h 470297"/>
                  <a:gd name="connsiteX367" fmla="*/ 124503 w 466377"/>
                  <a:gd name="connsiteY367" fmla="*/ 145338 h 470297"/>
                  <a:gd name="connsiteX368" fmla="*/ 133432 w 466377"/>
                  <a:gd name="connsiteY368" fmla="*/ 142341 h 470297"/>
                  <a:gd name="connsiteX369" fmla="*/ 126122 w 466377"/>
                  <a:gd name="connsiteY369" fmla="*/ 116764 h 470297"/>
                  <a:gd name="connsiteX370" fmla="*/ 124663 w 466377"/>
                  <a:gd name="connsiteY370" fmla="*/ 97905 h 470297"/>
                  <a:gd name="connsiteX371" fmla="*/ 128674 w 466377"/>
                  <a:gd name="connsiteY371" fmla="*/ 97550 h 470297"/>
                  <a:gd name="connsiteX372" fmla="*/ 141438 w 466377"/>
                  <a:gd name="connsiteY372" fmla="*/ 121389 h 470297"/>
                  <a:gd name="connsiteX373" fmla="*/ 142416 w 466377"/>
                  <a:gd name="connsiteY373" fmla="*/ 139326 h 470297"/>
                  <a:gd name="connsiteX374" fmla="*/ 157573 w 466377"/>
                  <a:gd name="connsiteY374" fmla="*/ 134240 h 470297"/>
                  <a:gd name="connsiteX375" fmla="*/ 183045 w 466377"/>
                  <a:gd name="connsiteY375" fmla="*/ 116306 h 470297"/>
                  <a:gd name="connsiteX376" fmla="*/ 176990 w 466377"/>
                  <a:gd name="connsiteY376" fmla="*/ 94055 h 470297"/>
                  <a:gd name="connsiteX377" fmla="*/ 172573 w 466377"/>
                  <a:gd name="connsiteY377" fmla="*/ 67949 h 470297"/>
                  <a:gd name="connsiteX378" fmla="*/ 177726 w 466377"/>
                  <a:gd name="connsiteY378" fmla="*/ 66518 h 470297"/>
                  <a:gd name="connsiteX379" fmla="*/ 188770 w 466377"/>
                  <a:gd name="connsiteY379" fmla="*/ 92982 h 470297"/>
                  <a:gd name="connsiteX380" fmla="*/ 191567 w 466377"/>
                  <a:gd name="connsiteY380" fmla="*/ 108743 h 470297"/>
                  <a:gd name="connsiteX381" fmla="*/ 235289 w 466377"/>
                  <a:gd name="connsiteY381" fmla="*/ 64488 h 470297"/>
                  <a:gd name="connsiteX382" fmla="*/ 243346 w 466377"/>
                  <a:gd name="connsiteY382" fmla="*/ 59549 h 470297"/>
                  <a:gd name="connsiteX383" fmla="*/ 238922 w 466377"/>
                  <a:gd name="connsiteY383" fmla="*/ 51414 h 470297"/>
                  <a:gd name="connsiteX384" fmla="*/ 235707 w 466377"/>
                  <a:gd name="connsiteY384" fmla="*/ 7938 h 470297"/>
                  <a:gd name="connsiteX385" fmla="*/ 238565 w 466377"/>
                  <a:gd name="connsiteY385" fmla="*/ 10451 h 470297"/>
                  <a:gd name="connsiteX386" fmla="*/ 239636 w 466377"/>
                  <a:gd name="connsiteY386" fmla="*/ 24096 h 470297"/>
                  <a:gd name="connsiteX387" fmla="*/ 244280 w 466377"/>
                  <a:gd name="connsiteY387" fmla="*/ 34869 h 470297"/>
                  <a:gd name="connsiteX388" fmla="*/ 251628 w 466377"/>
                  <a:gd name="connsiteY388" fmla="*/ 54472 h 470297"/>
                  <a:gd name="connsiteX389" fmla="*/ 264381 w 466377"/>
                  <a:gd name="connsiteY389" fmla="*/ 46653 h 470297"/>
                  <a:gd name="connsiteX390" fmla="*/ 279526 w 466377"/>
                  <a:gd name="connsiteY390" fmla="*/ 42685 h 470297"/>
                  <a:gd name="connsiteX391" fmla="*/ 274612 w 466377"/>
                  <a:gd name="connsiteY391" fmla="*/ 16165 h 470297"/>
                  <a:gd name="connsiteX392" fmla="*/ 288271 w 466377"/>
                  <a:gd name="connsiteY392" fmla="*/ 0 h 47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Lst>
                <a:rect l="l" t="t" r="r" b="b"/>
                <a:pathLst>
                  <a:path w="466377" h="470297">
                    <a:moveTo>
                      <a:pt x="112769" y="339237"/>
                    </a:moveTo>
                    <a:cubicBezTo>
                      <a:pt x="122221" y="341435"/>
                      <a:pt x="131673" y="343267"/>
                      <a:pt x="141489" y="345465"/>
                    </a:cubicBezTo>
                    <a:cubicBezTo>
                      <a:pt x="150214" y="347663"/>
                      <a:pt x="146579" y="361584"/>
                      <a:pt x="137490" y="359386"/>
                    </a:cubicBezTo>
                    <a:cubicBezTo>
                      <a:pt x="127311" y="357188"/>
                      <a:pt x="118222" y="353158"/>
                      <a:pt x="108770" y="349128"/>
                    </a:cubicBezTo>
                    <a:cubicBezTo>
                      <a:pt x="102953" y="346564"/>
                      <a:pt x="107315" y="338138"/>
                      <a:pt x="112769" y="339237"/>
                    </a:cubicBezTo>
                    <a:close/>
                    <a:moveTo>
                      <a:pt x="173413" y="312738"/>
                    </a:moveTo>
                    <a:cubicBezTo>
                      <a:pt x="185136" y="312738"/>
                      <a:pt x="185136" y="331415"/>
                      <a:pt x="173413" y="331415"/>
                    </a:cubicBezTo>
                    <a:cubicBezTo>
                      <a:pt x="161690" y="331415"/>
                      <a:pt x="161690" y="312738"/>
                      <a:pt x="173413" y="312738"/>
                    </a:cubicBezTo>
                    <a:close/>
                    <a:moveTo>
                      <a:pt x="358540" y="311150"/>
                    </a:moveTo>
                    <a:cubicBezTo>
                      <a:pt x="370887" y="311150"/>
                      <a:pt x="370887" y="331420"/>
                      <a:pt x="358540" y="331420"/>
                    </a:cubicBezTo>
                    <a:cubicBezTo>
                      <a:pt x="345840" y="331420"/>
                      <a:pt x="345840" y="311150"/>
                      <a:pt x="358540" y="311150"/>
                    </a:cubicBezTo>
                    <a:close/>
                    <a:moveTo>
                      <a:pt x="210109" y="288925"/>
                    </a:moveTo>
                    <a:cubicBezTo>
                      <a:pt x="221654" y="288925"/>
                      <a:pt x="221654" y="307609"/>
                      <a:pt x="210109" y="307609"/>
                    </a:cubicBezTo>
                    <a:cubicBezTo>
                      <a:pt x="198203" y="307609"/>
                      <a:pt x="198203" y="288925"/>
                      <a:pt x="210109" y="288925"/>
                    </a:cubicBezTo>
                    <a:close/>
                    <a:moveTo>
                      <a:pt x="128180" y="277813"/>
                    </a:moveTo>
                    <a:cubicBezTo>
                      <a:pt x="137531" y="277813"/>
                      <a:pt x="137531" y="293319"/>
                      <a:pt x="128180" y="293319"/>
                    </a:cubicBezTo>
                    <a:cubicBezTo>
                      <a:pt x="118828" y="293319"/>
                      <a:pt x="118828" y="277813"/>
                      <a:pt x="128180" y="277813"/>
                    </a:cubicBezTo>
                    <a:close/>
                    <a:moveTo>
                      <a:pt x="285515" y="254000"/>
                    </a:moveTo>
                    <a:cubicBezTo>
                      <a:pt x="297862" y="254000"/>
                      <a:pt x="297862" y="274270"/>
                      <a:pt x="285515" y="274270"/>
                    </a:cubicBezTo>
                    <a:cubicBezTo>
                      <a:pt x="272815" y="274270"/>
                      <a:pt x="272815" y="254000"/>
                      <a:pt x="285515" y="254000"/>
                    </a:cubicBezTo>
                    <a:close/>
                    <a:moveTo>
                      <a:pt x="349251" y="249332"/>
                    </a:moveTo>
                    <a:cubicBezTo>
                      <a:pt x="355633" y="251413"/>
                      <a:pt x="358901" y="260947"/>
                      <a:pt x="351549" y="265244"/>
                    </a:cubicBezTo>
                    <a:cubicBezTo>
                      <a:pt x="337025" y="273480"/>
                      <a:pt x="322138" y="280283"/>
                      <a:pt x="307251" y="287803"/>
                    </a:cubicBezTo>
                    <a:cubicBezTo>
                      <a:pt x="299626" y="291742"/>
                      <a:pt x="293453" y="281358"/>
                      <a:pt x="300352" y="276703"/>
                    </a:cubicBezTo>
                    <a:cubicBezTo>
                      <a:pt x="314513" y="267751"/>
                      <a:pt x="327947" y="258082"/>
                      <a:pt x="342108" y="250204"/>
                    </a:cubicBezTo>
                    <a:cubicBezTo>
                      <a:pt x="344650" y="248772"/>
                      <a:pt x="347123" y="248638"/>
                      <a:pt x="349251" y="249332"/>
                    </a:cubicBezTo>
                    <a:close/>
                    <a:moveTo>
                      <a:pt x="253155" y="230188"/>
                    </a:moveTo>
                    <a:cubicBezTo>
                      <a:pt x="264512" y="230188"/>
                      <a:pt x="264512" y="248865"/>
                      <a:pt x="253155" y="248865"/>
                    </a:cubicBezTo>
                    <a:cubicBezTo>
                      <a:pt x="241065" y="248865"/>
                      <a:pt x="241065" y="230188"/>
                      <a:pt x="253155" y="230188"/>
                    </a:cubicBezTo>
                    <a:close/>
                    <a:moveTo>
                      <a:pt x="213284" y="225425"/>
                    </a:moveTo>
                    <a:cubicBezTo>
                      <a:pt x="223247" y="225425"/>
                      <a:pt x="223247" y="240947"/>
                      <a:pt x="213284" y="240947"/>
                    </a:cubicBezTo>
                    <a:cubicBezTo>
                      <a:pt x="202965" y="240947"/>
                      <a:pt x="202965" y="225425"/>
                      <a:pt x="213284" y="225425"/>
                    </a:cubicBezTo>
                    <a:close/>
                    <a:moveTo>
                      <a:pt x="115481" y="225425"/>
                    </a:moveTo>
                    <a:cubicBezTo>
                      <a:pt x="121660" y="225425"/>
                      <a:pt x="121660" y="236155"/>
                      <a:pt x="115481" y="236155"/>
                    </a:cubicBezTo>
                    <a:cubicBezTo>
                      <a:pt x="109303" y="236155"/>
                      <a:pt x="109303" y="225425"/>
                      <a:pt x="115481" y="225425"/>
                    </a:cubicBezTo>
                    <a:close/>
                    <a:moveTo>
                      <a:pt x="148623" y="212421"/>
                    </a:moveTo>
                    <a:cubicBezTo>
                      <a:pt x="151921" y="217087"/>
                      <a:pt x="153020" y="223548"/>
                      <a:pt x="154851" y="228931"/>
                    </a:cubicBezTo>
                    <a:cubicBezTo>
                      <a:pt x="156317" y="234315"/>
                      <a:pt x="158148" y="239699"/>
                      <a:pt x="157416" y="245800"/>
                    </a:cubicBezTo>
                    <a:cubicBezTo>
                      <a:pt x="156317" y="249389"/>
                      <a:pt x="151188" y="250466"/>
                      <a:pt x="148623" y="247954"/>
                    </a:cubicBezTo>
                    <a:cubicBezTo>
                      <a:pt x="144594" y="243288"/>
                      <a:pt x="143861" y="236828"/>
                      <a:pt x="142762" y="231085"/>
                    </a:cubicBezTo>
                    <a:cubicBezTo>
                      <a:pt x="141296" y="225342"/>
                      <a:pt x="139465" y="219600"/>
                      <a:pt x="140197" y="213498"/>
                    </a:cubicBezTo>
                    <a:cubicBezTo>
                      <a:pt x="140930" y="209550"/>
                      <a:pt x="146425" y="209909"/>
                      <a:pt x="148623" y="212421"/>
                    </a:cubicBezTo>
                    <a:close/>
                    <a:moveTo>
                      <a:pt x="291499" y="207963"/>
                    </a:moveTo>
                    <a:cubicBezTo>
                      <a:pt x="305787" y="207963"/>
                      <a:pt x="305787" y="229824"/>
                      <a:pt x="291499" y="229824"/>
                    </a:cubicBezTo>
                    <a:cubicBezTo>
                      <a:pt x="277578" y="229824"/>
                      <a:pt x="277578" y="207963"/>
                      <a:pt x="291499" y="207963"/>
                    </a:cubicBezTo>
                    <a:close/>
                    <a:moveTo>
                      <a:pt x="190083" y="168275"/>
                    </a:moveTo>
                    <a:cubicBezTo>
                      <a:pt x="201013" y="168275"/>
                      <a:pt x="201013" y="185374"/>
                      <a:pt x="190083" y="185374"/>
                    </a:cubicBezTo>
                    <a:cubicBezTo>
                      <a:pt x="179153" y="185374"/>
                      <a:pt x="179153" y="168275"/>
                      <a:pt x="190083" y="168275"/>
                    </a:cubicBezTo>
                    <a:close/>
                    <a:moveTo>
                      <a:pt x="280822" y="162981"/>
                    </a:moveTo>
                    <a:lnTo>
                      <a:pt x="281789" y="163940"/>
                    </a:lnTo>
                    <a:lnTo>
                      <a:pt x="281489" y="164018"/>
                    </a:lnTo>
                    <a:lnTo>
                      <a:pt x="280819" y="162984"/>
                    </a:lnTo>
                    <a:close/>
                    <a:moveTo>
                      <a:pt x="279523" y="160985"/>
                    </a:moveTo>
                    <a:lnTo>
                      <a:pt x="284657" y="161870"/>
                    </a:lnTo>
                    <a:lnTo>
                      <a:pt x="281309" y="162402"/>
                    </a:lnTo>
                    <a:lnTo>
                      <a:pt x="280822" y="162981"/>
                    </a:lnTo>
                    <a:lnTo>
                      <a:pt x="280809" y="162968"/>
                    </a:lnTo>
                    <a:close/>
                    <a:moveTo>
                      <a:pt x="255349" y="147424"/>
                    </a:moveTo>
                    <a:lnTo>
                      <a:pt x="254627" y="149101"/>
                    </a:lnTo>
                    <a:cubicBezTo>
                      <a:pt x="254167" y="153517"/>
                      <a:pt x="255211" y="157462"/>
                      <a:pt x="257355" y="160900"/>
                    </a:cubicBezTo>
                    <a:lnTo>
                      <a:pt x="265022" y="165695"/>
                    </a:lnTo>
                    <a:lnTo>
                      <a:pt x="257020" y="156736"/>
                    </a:lnTo>
                    <a:close/>
                    <a:moveTo>
                      <a:pt x="267879" y="139316"/>
                    </a:moveTo>
                    <a:lnTo>
                      <a:pt x="269202" y="139856"/>
                    </a:lnTo>
                    <a:lnTo>
                      <a:pt x="268862" y="140735"/>
                    </a:lnTo>
                    <a:lnTo>
                      <a:pt x="267051" y="140520"/>
                    </a:lnTo>
                    <a:lnTo>
                      <a:pt x="266652" y="139531"/>
                    </a:lnTo>
                    <a:close/>
                    <a:moveTo>
                      <a:pt x="261007" y="134425"/>
                    </a:moveTo>
                    <a:lnTo>
                      <a:pt x="260922" y="134476"/>
                    </a:lnTo>
                    <a:lnTo>
                      <a:pt x="260842" y="134662"/>
                    </a:lnTo>
                    <a:close/>
                    <a:moveTo>
                      <a:pt x="281392" y="109936"/>
                    </a:moveTo>
                    <a:cubicBezTo>
                      <a:pt x="287007" y="109091"/>
                      <a:pt x="292881" y="109337"/>
                      <a:pt x="298733" y="110858"/>
                    </a:cubicBezTo>
                    <a:cubicBezTo>
                      <a:pt x="318898" y="116226"/>
                      <a:pt x="342305" y="141275"/>
                      <a:pt x="332582" y="162745"/>
                    </a:cubicBezTo>
                    <a:lnTo>
                      <a:pt x="329028" y="162745"/>
                    </a:lnTo>
                    <a:lnTo>
                      <a:pt x="329702" y="160598"/>
                    </a:lnTo>
                    <a:cubicBezTo>
                      <a:pt x="329702" y="159167"/>
                      <a:pt x="327901" y="159167"/>
                      <a:pt x="327541" y="160598"/>
                    </a:cubicBezTo>
                    <a:lnTo>
                      <a:pt x="325043" y="162745"/>
                    </a:lnTo>
                    <a:lnTo>
                      <a:pt x="324660" y="162745"/>
                    </a:lnTo>
                    <a:cubicBezTo>
                      <a:pt x="317458" y="151294"/>
                      <a:pt x="317458" y="138054"/>
                      <a:pt x="305215" y="128750"/>
                    </a:cubicBezTo>
                    <a:cubicBezTo>
                      <a:pt x="298193" y="123383"/>
                      <a:pt x="289730" y="121146"/>
                      <a:pt x="281718" y="122085"/>
                    </a:cubicBezTo>
                    <a:lnTo>
                      <a:pt x="266686" y="131042"/>
                    </a:lnTo>
                    <a:lnTo>
                      <a:pt x="267378" y="130883"/>
                    </a:lnTo>
                    <a:cubicBezTo>
                      <a:pt x="268093" y="130883"/>
                      <a:pt x="268807" y="131238"/>
                      <a:pt x="269521" y="131238"/>
                    </a:cubicBezTo>
                    <a:lnTo>
                      <a:pt x="274190" y="133263"/>
                    </a:lnTo>
                    <a:lnTo>
                      <a:pt x="269879" y="135133"/>
                    </a:lnTo>
                    <a:cubicBezTo>
                      <a:pt x="272022" y="135487"/>
                      <a:pt x="274522" y="136195"/>
                      <a:pt x="276665" y="136904"/>
                    </a:cubicBezTo>
                    <a:cubicBezTo>
                      <a:pt x="276308" y="135841"/>
                      <a:pt x="275594" y="134779"/>
                      <a:pt x="275236" y="133717"/>
                    </a:cubicBezTo>
                    <a:lnTo>
                      <a:pt x="274190" y="133263"/>
                    </a:lnTo>
                    <a:lnTo>
                      <a:pt x="275594" y="132654"/>
                    </a:lnTo>
                    <a:cubicBezTo>
                      <a:pt x="277737" y="131946"/>
                      <a:pt x="281309" y="133717"/>
                      <a:pt x="281666" y="136195"/>
                    </a:cubicBezTo>
                    <a:cubicBezTo>
                      <a:pt x="283452" y="146820"/>
                      <a:pt x="285952" y="147174"/>
                      <a:pt x="294167" y="141153"/>
                    </a:cubicBezTo>
                    <a:cubicBezTo>
                      <a:pt x="295239" y="140091"/>
                      <a:pt x="297739" y="140091"/>
                      <a:pt x="299168" y="141153"/>
                    </a:cubicBezTo>
                    <a:lnTo>
                      <a:pt x="304006" y="144922"/>
                    </a:lnTo>
                    <a:lnTo>
                      <a:pt x="299525" y="143632"/>
                    </a:lnTo>
                    <a:lnTo>
                      <a:pt x="304169" y="145049"/>
                    </a:lnTo>
                    <a:lnTo>
                      <a:pt x="304006" y="144922"/>
                    </a:lnTo>
                    <a:lnTo>
                      <a:pt x="310598" y="146820"/>
                    </a:lnTo>
                    <a:cubicBezTo>
                      <a:pt x="308455" y="146465"/>
                      <a:pt x="306669" y="145757"/>
                      <a:pt x="304526" y="145403"/>
                    </a:cubicBezTo>
                    <a:cubicBezTo>
                      <a:pt x="311313" y="142570"/>
                      <a:pt x="317385" y="144695"/>
                      <a:pt x="319171" y="151778"/>
                    </a:cubicBezTo>
                    <a:cubicBezTo>
                      <a:pt x="320421" y="156204"/>
                      <a:pt x="317296" y="158860"/>
                      <a:pt x="313858" y="159259"/>
                    </a:cubicBezTo>
                    <a:lnTo>
                      <a:pt x="309748" y="155792"/>
                    </a:lnTo>
                    <a:lnTo>
                      <a:pt x="307026" y="151069"/>
                    </a:lnTo>
                    <a:cubicBezTo>
                      <a:pt x="307026" y="151778"/>
                      <a:pt x="307026" y="152486"/>
                      <a:pt x="306669" y="153194"/>
                    </a:cubicBezTo>
                    <a:lnTo>
                      <a:pt x="309748" y="155792"/>
                    </a:lnTo>
                    <a:lnTo>
                      <a:pt x="309884" y="156027"/>
                    </a:lnTo>
                    <a:cubicBezTo>
                      <a:pt x="309527" y="156381"/>
                      <a:pt x="309527" y="156381"/>
                      <a:pt x="309169" y="156736"/>
                    </a:cubicBezTo>
                    <a:cubicBezTo>
                      <a:pt x="306669" y="158152"/>
                      <a:pt x="304258" y="157621"/>
                      <a:pt x="302561" y="156116"/>
                    </a:cubicBezTo>
                    <a:lnTo>
                      <a:pt x="301257" y="152486"/>
                    </a:lnTo>
                    <a:lnTo>
                      <a:pt x="303454" y="152486"/>
                    </a:lnTo>
                    <a:cubicBezTo>
                      <a:pt x="304169" y="152486"/>
                      <a:pt x="304526" y="152486"/>
                      <a:pt x="305240" y="152486"/>
                    </a:cubicBezTo>
                    <a:cubicBezTo>
                      <a:pt x="303454" y="150715"/>
                      <a:pt x="302026" y="148590"/>
                      <a:pt x="300597" y="146820"/>
                    </a:cubicBezTo>
                    <a:cubicBezTo>
                      <a:pt x="300597" y="147882"/>
                      <a:pt x="300240" y="148590"/>
                      <a:pt x="300240" y="149653"/>
                    </a:cubicBezTo>
                    <a:lnTo>
                      <a:pt x="301257" y="152486"/>
                    </a:lnTo>
                    <a:lnTo>
                      <a:pt x="298454" y="152486"/>
                    </a:lnTo>
                    <a:lnTo>
                      <a:pt x="296407" y="150998"/>
                    </a:lnTo>
                    <a:lnTo>
                      <a:pt x="299168" y="149299"/>
                    </a:lnTo>
                    <a:cubicBezTo>
                      <a:pt x="297025" y="148944"/>
                      <a:pt x="295239" y="148944"/>
                      <a:pt x="293096" y="148590"/>
                    </a:cubicBezTo>
                    <a:lnTo>
                      <a:pt x="296407" y="150998"/>
                    </a:lnTo>
                    <a:lnTo>
                      <a:pt x="290462" y="154655"/>
                    </a:lnTo>
                    <a:cubicBezTo>
                      <a:pt x="287738" y="155673"/>
                      <a:pt x="284880" y="155673"/>
                      <a:pt x="280951" y="153902"/>
                    </a:cubicBezTo>
                    <a:cubicBezTo>
                      <a:pt x="277558" y="152663"/>
                      <a:pt x="275683" y="150627"/>
                      <a:pt x="274477" y="148059"/>
                    </a:cubicBezTo>
                    <a:lnTo>
                      <a:pt x="273430" y="144209"/>
                    </a:lnTo>
                    <a:lnTo>
                      <a:pt x="273808" y="144341"/>
                    </a:lnTo>
                    <a:cubicBezTo>
                      <a:pt x="275594" y="143632"/>
                      <a:pt x="277379" y="142570"/>
                      <a:pt x="279165" y="141862"/>
                    </a:cubicBezTo>
                    <a:lnTo>
                      <a:pt x="272022" y="139029"/>
                    </a:lnTo>
                    <a:lnTo>
                      <a:pt x="273430" y="144209"/>
                    </a:lnTo>
                    <a:lnTo>
                      <a:pt x="268224" y="142387"/>
                    </a:lnTo>
                    <a:lnTo>
                      <a:pt x="268862" y="140735"/>
                    </a:lnTo>
                    <a:lnTo>
                      <a:pt x="272379" y="141153"/>
                    </a:lnTo>
                    <a:lnTo>
                      <a:pt x="269202" y="139856"/>
                    </a:lnTo>
                    <a:lnTo>
                      <a:pt x="269521" y="139029"/>
                    </a:lnTo>
                    <a:lnTo>
                      <a:pt x="267879" y="139316"/>
                    </a:lnTo>
                    <a:lnTo>
                      <a:pt x="266307" y="138674"/>
                    </a:lnTo>
                    <a:lnTo>
                      <a:pt x="266652" y="139531"/>
                    </a:lnTo>
                    <a:lnTo>
                      <a:pt x="263449" y="140091"/>
                    </a:lnTo>
                    <a:lnTo>
                      <a:pt x="267051" y="140520"/>
                    </a:lnTo>
                    <a:lnTo>
                      <a:pt x="267735" y="142216"/>
                    </a:lnTo>
                    <a:lnTo>
                      <a:pt x="268224" y="142387"/>
                    </a:lnTo>
                    <a:lnTo>
                      <a:pt x="266530" y="146775"/>
                    </a:lnTo>
                    <a:cubicBezTo>
                      <a:pt x="266753" y="149476"/>
                      <a:pt x="268093" y="152132"/>
                      <a:pt x="270236" y="154257"/>
                    </a:cubicBezTo>
                    <a:cubicBezTo>
                      <a:pt x="270593" y="154965"/>
                      <a:pt x="274879" y="159214"/>
                      <a:pt x="276665" y="158860"/>
                    </a:cubicBezTo>
                    <a:lnTo>
                      <a:pt x="280809" y="162968"/>
                    </a:lnTo>
                    <a:lnTo>
                      <a:pt x="280819" y="162984"/>
                    </a:lnTo>
                    <a:lnTo>
                      <a:pt x="279523" y="164527"/>
                    </a:lnTo>
                    <a:lnTo>
                      <a:pt x="281489" y="164018"/>
                    </a:lnTo>
                    <a:lnTo>
                      <a:pt x="282737" y="165943"/>
                    </a:lnTo>
                    <a:cubicBezTo>
                      <a:pt x="282737" y="165589"/>
                      <a:pt x="282737" y="165235"/>
                      <a:pt x="282737" y="164881"/>
                    </a:cubicBezTo>
                    <a:lnTo>
                      <a:pt x="281789" y="163940"/>
                    </a:lnTo>
                    <a:lnTo>
                      <a:pt x="287738" y="162402"/>
                    </a:lnTo>
                    <a:lnTo>
                      <a:pt x="284657" y="161870"/>
                    </a:lnTo>
                    <a:lnTo>
                      <a:pt x="290238" y="160985"/>
                    </a:lnTo>
                    <a:cubicBezTo>
                      <a:pt x="292381" y="162756"/>
                      <a:pt x="298454" y="162402"/>
                      <a:pt x="295596" y="164881"/>
                    </a:cubicBezTo>
                    <a:cubicBezTo>
                      <a:pt x="299525" y="161693"/>
                      <a:pt x="305240" y="165235"/>
                      <a:pt x="302383" y="170193"/>
                    </a:cubicBezTo>
                    <a:cubicBezTo>
                      <a:pt x="300240" y="174442"/>
                      <a:pt x="296668" y="175859"/>
                      <a:pt x="292024" y="173734"/>
                    </a:cubicBezTo>
                    <a:cubicBezTo>
                      <a:pt x="290596" y="173380"/>
                      <a:pt x="288810" y="172318"/>
                      <a:pt x="287738" y="171963"/>
                    </a:cubicBezTo>
                    <a:lnTo>
                      <a:pt x="286126" y="171164"/>
                    </a:lnTo>
                    <a:lnTo>
                      <a:pt x="289881" y="170193"/>
                    </a:lnTo>
                    <a:cubicBezTo>
                      <a:pt x="290238" y="169484"/>
                      <a:pt x="290596" y="168776"/>
                      <a:pt x="291310" y="168068"/>
                    </a:cubicBezTo>
                    <a:cubicBezTo>
                      <a:pt x="288095" y="168422"/>
                      <a:pt x="285238" y="168776"/>
                      <a:pt x="282023" y="169130"/>
                    </a:cubicBezTo>
                    <a:lnTo>
                      <a:pt x="286126" y="171164"/>
                    </a:lnTo>
                    <a:lnTo>
                      <a:pt x="281666" y="172318"/>
                    </a:lnTo>
                    <a:cubicBezTo>
                      <a:pt x="279880" y="171609"/>
                      <a:pt x="277022" y="173026"/>
                      <a:pt x="274522" y="171255"/>
                    </a:cubicBezTo>
                    <a:lnTo>
                      <a:pt x="273107" y="168731"/>
                    </a:lnTo>
                    <a:lnTo>
                      <a:pt x="278451" y="170193"/>
                    </a:lnTo>
                    <a:lnTo>
                      <a:pt x="270950" y="164881"/>
                    </a:lnTo>
                    <a:lnTo>
                      <a:pt x="273107" y="168731"/>
                    </a:lnTo>
                    <a:lnTo>
                      <a:pt x="267361" y="167158"/>
                    </a:lnTo>
                    <a:lnTo>
                      <a:pt x="280188" y="175180"/>
                    </a:lnTo>
                    <a:cubicBezTo>
                      <a:pt x="290045" y="177730"/>
                      <a:pt x="301073" y="177976"/>
                      <a:pt x="310042" y="175639"/>
                    </a:cubicBezTo>
                    <a:lnTo>
                      <a:pt x="325043" y="162745"/>
                    </a:lnTo>
                    <a:lnTo>
                      <a:pt x="329028" y="162745"/>
                    </a:lnTo>
                    <a:lnTo>
                      <a:pt x="324722" y="176461"/>
                    </a:lnTo>
                    <a:cubicBezTo>
                      <a:pt x="314915" y="187884"/>
                      <a:pt x="292701" y="187078"/>
                      <a:pt x="276767" y="183858"/>
                    </a:cubicBezTo>
                    <a:cubicBezTo>
                      <a:pt x="256241" y="179564"/>
                      <a:pt x="239315" y="164177"/>
                      <a:pt x="245437" y="141991"/>
                    </a:cubicBezTo>
                    <a:cubicBezTo>
                      <a:pt x="250028" y="124814"/>
                      <a:pt x="264546" y="112468"/>
                      <a:pt x="281392" y="109936"/>
                    </a:cubicBezTo>
                    <a:close/>
                    <a:moveTo>
                      <a:pt x="321657" y="82550"/>
                    </a:moveTo>
                    <a:cubicBezTo>
                      <a:pt x="332770" y="82550"/>
                      <a:pt x="332770" y="99641"/>
                      <a:pt x="321657" y="99641"/>
                    </a:cubicBezTo>
                    <a:cubicBezTo>
                      <a:pt x="310915" y="99641"/>
                      <a:pt x="310915" y="82550"/>
                      <a:pt x="321657" y="82550"/>
                    </a:cubicBezTo>
                    <a:close/>
                    <a:moveTo>
                      <a:pt x="311817" y="51870"/>
                    </a:moveTo>
                    <a:cubicBezTo>
                      <a:pt x="279405" y="50067"/>
                      <a:pt x="250955" y="69175"/>
                      <a:pt x="227906" y="90086"/>
                    </a:cubicBezTo>
                    <a:cubicBezTo>
                      <a:pt x="201256" y="115323"/>
                      <a:pt x="185770" y="149213"/>
                      <a:pt x="147956" y="158587"/>
                    </a:cubicBezTo>
                    <a:cubicBezTo>
                      <a:pt x="113383" y="166519"/>
                      <a:pt x="83132" y="171566"/>
                      <a:pt x="73409" y="212306"/>
                    </a:cubicBezTo>
                    <a:cubicBezTo>
                      <a:pt x="65846" y="244033"/>
                      <a:pt x="86373" y="257012"/>
                      <a:pt x="83492" y="282249"/>
                    </a:cubicBezTo>
                    <a:cubicBezTo>
                      <a:pt x="80971" y="300276"/>
                      <a:pt x="61164" y="316500"/>
                      <a:pt x="55402" y="332724"/>
                    </a:cubicBezTo>
                    <a:cubicBezTo>
                      <a:pt x="20109" y="428265"/>
                      <a:pt x="154439" y="389327"/>
                      <a:pt x="191532" y="367335"/>
                    </a:cubicBezTo>
                    <a:cubicBezTo>
                      <a:pt x="209899" y="356879"/>
                      <a:pt x="226105" y="345703"/>
                      <a:pt x="246993" y="342098"/>
                    </a:cubicBezTo>
                    <a:cubicBezTo>
                      <a:pt x="271843" y="337771"/>
                      <a:pt x="295972" y="345342"/>
                      <a:pt x="320461" y="345703"/>
                    </a:cubicBezTo>
                    <a:cubicBezTo>
                      <a:pt x="352873" y="346424"/>
                      <a:pt x="388886" y="338132"/>
                      <a:pt x="407973" y="308929"/>
                    </a:cubicBezTo>
                    <a:cubicBezTo>
                      <a:pt x="427060" y="280086"/>
                      <a:pt x="413735" y="249441"/>
                      <a:pt x="401851" y="220959"/>
                    </a:cubicBezTo>
                    <a:lnTo>
                      <a:pt x="402614" y="219038"/>
                    </a:lnTo>
                    <a:lnTo>
                      <a:pt x="405452" y="222762"/>
                    </a:lnTo>
                    <a:cubicBezTo>
                      <a:pt x="409774" y="225646"/>
                      <a:pt x="415536" y="221680"/>
                      <a:pt x="413015" y="216993"/>
                    </a:cubicBezTo>
                    <a:lnTo>
                      <a:pt x="411915" y="214383"/>
                    </a:lnTo>
                    <a:lnTo>
                      <a:pt x="409206" y="215525"/>
                    </a:lnTo>
                    <a:lnTo>
                      <a:pt x="404385" y="214582"/>
                    </a:lnTo>
                    <a:lnTo>
                      <a:pt x="402614" y="219038"/>
                    </a:lnTo>
                    <a:lnTo>
                      <a:pt x="380108" y="189503"/>
                    </a:lnTo>
                    <a:cubicBezTo>
                      <a:pt x="375471" y="177425"/>
                      <a:pt x="374120" y="163815"/>
                      <a:pt x="374481" y="147050"/>
                    </a:cubicBezTo>
                    <a:cubicBezTo>
                      <a:pt x="376281" y="102705"/>
                      <a:pt x="365477" y="55475"/>
                      <a:pt x="311817" y="51870"/>
                    </a:cubicBezTo>
                    <a:close/>
                    <a:moveTo>
                      <a:pt x="288271" y="0"/>
                    </a:moveTo>
                    <a:cubicBezTo>
                      <a:pt x="290068" y="0"/>
                      <a:pt x="291506" y="2155"/>
                      <a:pt x="291146" y="3592"/>
                    </a:cubicBezTo>
                    <a:cubicBezTo>
                      <a:pt x="289349" y="10058"/>
                      <a:pt x="285395" y="14728"/>
                      <a:pt x="285395" y="21912"/>
                    </a:cubicBezTo>
                    <a:lnTo>
                      <a:pt x="287915" y="40486"/>
                    </a:lnTo>
                    <a:lnTo>
                      <a:pt x="298132" y="37809"/>
                    </a:lnTo>
                    <a:lnTo>
                      <a:pt x="330039" y="42940"/>
                    </a:lnTo>
                    <a:lnTo>
                      <a:pt x="343285" y="20061"/>
                    </a:lnTo>
                    <a:cubicBezTo>
                      <a:pt x="350784" y="13577"/>
                      <a:pt x="360361" y="9525"/>
                      <a:pt x="370299" y="9525"/>
                    </a:cubicBezTo>
                    <a:cubicBezTo>
                      <a:pt x="372105" y="9525"/>
                      <a:pt x="372467" y="12046"/>
                      <a:pt x="371021" y="13127"/>
                    </a:cubicBezTo>
                    <a:cubicBezTo>
                      <a:pt x="364155" y="18170"/>
                      <a:pt x="356566" y="22042"/>
                      <a:pt x="350106" y="26949"/>
                    </a:cubicBezTo>
                    <a:lnTo>
                      <a:pt x="337926" y="44209"/>
                    </a:lnTo>
                    <a:lnTo>
                      <a:pt x="345490" y="45425"/>
                    </a:lnTo>
                    <a:lnTo>
                      <a:pt x="365110" y="62948"/>
                    </a:lnTo>
                    <a:lnTo>
                      <a:pt x="365229" y="62535"/>
                    </a:lnTo>
                    <a:cubicBezTo>
                      <a:pt x="371787" y="58557"/>
                      <a:pt x="378345" y="54939"/>
                      <a:pt x="384904" y="51684"/>
                    </a:cubicBezTo>
                    <a:cubicBezTo>
                      <a:pt x="390369" y="48429"/>
                      <a:pt x="395470" y="44450"/>
                      <a:pt x="401663" y="45897"/>
                    </a:cubicBezTo>
                    <a:cubicBezTo>
                      <a:pt x="403121" y="45897"/>
                      <a:pt x="404214" y="48067"/>
                      <a:pt x="403850" y="49152"/>
                    </a:cubicBezTo>
                    <a:cubicBezTo>
                      <a:pt x="401299" y="54939"/>
                      <a:pt x="395470" y="57110"/>
                      <a:pt x="390004" y="59642"/>
                    </a:cubicBezTo>
                    <a:lnTo>
                      <a:pt x="371738" y="68868"/>
                    </a:lnTo>
                    <a:lnTo>
                      <a:pt x="380963" y="77107"/>
                    </a:lnTo>
                    <a:cubicBezTo>
                      <a:pt x="386365" y="86841"/>
                      <a:pt x="389246" y="97207"/>
                      <a:pt x="390777" y="107842"/>
                    </a:cubicBezTo>
                    <a:lnTo>
                      <a:pt x="390921" y="110562"/>
                    </a:lnTo>
                    <a:lnTo>
                      <a:pt x="407166" y="101956"/>
                    </a:lnTo>
                    <a:cubicBezTo>
                      <a:pt x="414701" y="101600"/>
                      <a:pt x="429412" y="102667"/>
                      <a:pt x="431206" y="112275"/>
                    </a:cubicBezTo>
                    <a:cubicBezTo>
                      <a:pt x="431206" y="113698"/>
                      <a:pt x="430489" y="114765"/>
                      <a:pt x="429054" y="114765"/>
                    </a:cubicBezTo>
                    <a:cubicBezTo>
                      <a:pt x="421877" y="115833"/>
                      <a:pt x="415419" y="111919"/>
                      <a:pt x="408242" y="112275"/>
                    </a:cubicBezTo>
                    <a:lnTo>
                      <a:pt x="391316" y="118045"/>
                    </a:lnTo>
                    <a:lnTo>
                      <a:pt x="392487" y="140200"/>
                    </a:lnTo>
                    <a:lnTo>
                      <a:pt x="393488" y="148352"/>
                    </a:lnTo>
                    <a:lnTo>
                      <a:pt x="402990" y="146403"/>
                    </a:lnTo>
                    <a:cubicBezTo>
                      <a:pt x="406871" y="144639"/>
                      <a:pt x="410046" y="142875"/>
                      <a:pt x="413926" y="144639"/>
                    </a:cubicBezTo>
                    <a:cubicBezTo>
                      <a:pt x="414985" y="144992"/>
                      <a:pt x="415337" y="146403"/>
                      <a:pt x="415337" y="147461"/>
                    </a:cubicBezTo>
                    <a:cubicBezTo>
                      <a:pt x="414985" y="152577"/>
                      <a:pt x="410310" y="155311"/>
                      <a:pt x="404798" y="156634"/>
                    </a:cubicBezTo>
                    <a:lnTo>
                      <a:pt x="394561" y="157098"/>
                    </a:lnTo>
                    <a:lnTo>
                      <a:pt x="397349" y="179814"/>
                    </a:lnTo>
                    <a:lnTo>
                      <a:pt x="406613" y="201800"/>
                    </a:lnTo>
                    <a:lnTo>
                      <a:pt x="409577" y="200786"/>
                    </a:lnTo>
                    <a:cubicBezTo>
                      <a:pt x="413119" y="198603"/>
                      <a:pt x="415599" y="196056"/>
                      <a:pt x="418787" y="193874"/>
                    </a:cubicBezTo>
                    <a:cubicBezTo>
                      <a:pt x="423392" y="190963"/>
                      <a:pt x="430831" y="187325"/>
                      <a:pt x="435790" y="191327"/>
                    </a:cubicBezTo>
                    <a:cubicBezTo>
                      <a:pt x="436853" y="192055"/>
                      <a:pt x="437561" y="193510"/>
                      <a:pt x="436853" y="194601"/>
                    </a:cubicBezTo>
                    <a:cubicBezTo>
                      <a:pt x="433133" y="199694"/>
                      <a:pt x="426846" y="206516"/>
                      <a:pt x="419894" y="211018"/>
                    </a:cubicBezTo>
                    <a:lnTo>
                      <a:pt x="413526" y="213703"/>
                    </a:lnTo>
                    <a:lnTo>
                      <a:pt x="414095" y="213749"/>
                    </a:lnTo>
                    <a:lnTo>
                      <a:pt x="426955" y="231802"/>
                    </a:lnTo>
                    <a:lnTo>
                      <a:pt x="440775" y="226185"/>
                    </a:lnTo>
                    <a:cubicBezTo>
                      <a:pt x="445891" y="224397"/>
                      <a:pt x="453564" y="222250"/>
                      <a:pt x="457948" y="225470"/>
                    </a:cubicBezTo>
                    <a:cubicBezTo>
                      <a:pt x="459410" y="226543"/>
                      <a:pt x="459775" y="227974"/>
                      <a:pt x="458679" y="229047"/>
                    </a:cubicBezTo>
                    <a:cubicBezTo>
                      <a:pt x="455025" y="232983"/>
                      <a:pt x="448448" y="234771"/>
                      <a:pt x="444064" y="236560"/>
                    </a:cubicBezTo>
                    <a:lnTo>
                      <a:pt x="433186" y="241033"/>
                    </a:lnTo>
                    <a:lnTo>
                      <a:pt x="440160" y="271073"/>
                    </a:lnTo>
                    <a:lnTo>
                      <a:pt x="439032" y="278848"/>
                    </a:lnTo>
                    <a:lnTo>
                      <a:pt x="456774" y="287545"/>
                    </a:lnTo>
                    <a:cubicBezTo>
                      <a:pt x="460713" y="289719"/>
                      <a:pt x="469307" y="294430"/>
                      <a:pt x="465368" y="300228"/>
                    </a:cubicBezTo>
                    <a:cubicBezTo>
                      <a:pt x="461787" y="306026"/>
                      <a:pt x="453910" y="299141"/>
                      <a:pt x="450329" y="297329"/>
                    </a:cubicBezTo>
                    <a:lnTo>
                      <a:pt x="437307" y="290740"/>
                    </a:lnTo>
                    <a:lnTo>
                      <a:pt x="435619" y="302372"/>
                    </a:lnTo>
                    <a:cubicBezTo>
                      <a:pt x="432170" y="312489"/>
                      <a:pt x="426790" y="322088"/>
                      <a:pt x="419497" y="330561"/>
                    </a:cubicBezTo>
                    <a:lnTo>
                      <a:pt x="416754" y="332739"/>
                    </a:lnTo>
                    <a:lnTo>
                      <a:pt x="425346" y="345460"/>
                    </a:lnTo>
                    <a:cubicBezTo>
                      <a:pt x="428540" y="351170"/>
                      <a:pt x="432798" y="357951"/>
                      <a:pt x="432089" y="364374"/>
                    </a:cubicBezTo>
                    <a:cubicBezTo>
                      <a:pt x="431734" y="366873"/>
                      <a:pt x="428185" y="367943"/>
                      <a:pt x="426056" y="366516"/>
                    </a:cubicBezTo>
                    <a:cubicBezTo>
                      <a:pt x="420733" y="363304"/>
                      <a:pt x="418249" y="355453"/>
                      <a:pt x="415410" y="350099"/>
                    </a:cubicBezTo>
                    <a:lnTo>
                      <a:pt x="409449" y="338538"/>
                    </a:lnTo>
                    <a:lnTo>
                      <a:pt x="389966" y="354006"/>
                    </a:lnTo>
                    <a:lnTo>
                      <a:pt x="383419" y="355528"/>
                    </a:lnTo>
                    <a:lnTo>
                      <a:pt x="386772" y="374215"/>
                    </a:lnTo>
                    <a:cubicBezTo>
                      <a:pt x="388396" y="382455"/>
                      <a:pt x="389749" y="390740"/>
                      <a:pt x="389569" y="399116"/>
                    </a:cubicBezTo>
                    <a:cubicBezTo>
                      <a:pt x="389569" y="404943"/>
                      <a:pt x="380910" y="406036"/>
                      <a:pt x="379466" y="400209"/>
                    </a:cubicBezTo>
                    <a:lnTo>
                      <a:pt x="375497" y="357369"/>
                    </a:lnTo>
                    <a:lnTo>
                      <a:pt x="338538" y="365959"/>
                    </a:lnTo>
                    <a:lnTo>
                      <a:pt x="337977" y="365944"/>
                    </a:lnTo>
                    <a:lnTo>
                      <a:pt x="329855" y="383431"/>
                    </a:lnTo>
                    <a:cubicBezTo>
                      <a:pt x="326902" y="389573"/>
                      <a:pt x="323210" y="398244"/>
                      <a:pt x="315457" y="399328"/>
                    </a:cubicBezTo>
                    <a:cubicBezTo>
                      <a:pt x="313980" y="399689"/>
                      <a:pt x="312872" y="398605"/>
                      <a:pt x="312872" y="397160"/>
                    </a:cubicBezTo>
                    <a:cubicBezTo>
                      <a:pt x="312503" y="390295"/>
                      <a:pt x="317672" y="383431"/>
                      <a:pt x="320995" y="377289"/>
                    </a:cubicBezTo>
                    <a:lnTo>
                      <a:pt x="326393" y="365629"/>
                    </a:lnTo>
                    <a:lnTo>
                      <a:pt x="289614" y="364630"/>
                    </a:lnTo>
                    <a:lnTo>
                      <a:pt x="284938" y="381931"/>
                    </a:lnTo>
                    <a:cubicBezTo>
                      <a:pt x="281133" y="393964"/>
                      <a:pt x="276241" y="404790"/>
                      <a:pt x="271349" y="403537"/>
                    </a:cubicBezTo>
                    <a:cubicBezTo>
                      <a:pt x="265732" y="402285"/>
                      <a:pt x="268087" y="390833"/>
                      <a:pt x="272073" y="378799"/>
                    </a:cubicBezTo>
                    <a:lnTo>
                      <a:pt x="277064" y="365342"/>
                    </a:lnTo>
                    <a:lnTo>
                      <a:pt x="238783" y="371081"/>
                    </a:lnTo>
                    <a:lnTo>
                      <a:pt x="237537" y="371681"/>
                    </a:lnTo>
                    <a:lnTo>
                      <a:pt x="235201" y="388437"/>
                    </a:lnTo>
                    <a:cubicBezTo>
                      <a:pt x="233776" y="395539"/>
                      <a:pt x="233063" y="404416"/>
                      <a:pt x="227717" y="409743"/>
                    </a:cubicBezTo>
                    <a:cubicBezTo>
                      <a:pt x="226291" y="410808"/>
                      <a:pt x="224509" y="410098"/>
                      <a:pt x="224153" y="408677"/>
                    </a:cubicBezTo>
                    <a:cubicBezTo>
                      <a:pt x="222015" y="402286"/>
                      <a:pt x="224509" y="395539"/>
                      <a:pt x="225935" y="389147"/>
                    </a:cubicBezTo>
                    <a:lnTo>
                      <a:pt x="227659" y="376437"/>
                    </a:lnTo>
                    <a:lnTo>
                      <a:pt x="196372" y="391500"/>
                    </a:lnTo>
                    <a:lnTo>
                      <a:pt x="192857" y="417686"/>
                    </a:lnTo>
                    <a:cubicBezTo>
                      <a:pt x="193570" y="422672"/>
                      <a:pt x="196777" y="427659"/>
                      <a:pt x="196421" y="433001"/>
                    </a:cubicBezTo>
                    <a:cubicBezTo>
                      <a:pt x="196421" y="433714"/>
                      <a:pt x="196064" y="434782"/>
                      <a:pt x="194995" y="434782"/>
                    </a:cubicBezTo>
                    <a:cubicBezTo>
                      <a:pt x="187868" y="436207"/>
                      <a:pt x="185016" y="428371"/>
                      <a:pt x="183591" y="422316"/>
                    </a:cubicBezTo>
                    <a:cubicBezTo>
                      <a:pt x="182165" y="416796"/>
                      <a:pt x="182878" y="410563"/>
                      <a:pt x="184214" y="404329"/>
                    </a:cubicBezTo>
                    <a:lnTo>
                      <a:pt x="186132" y="396430"/>
                    </a:lnTo>
                    <a:lnTo>
                      <a:pt x="178219" y="400240"/>
                    </a:lnTo>
                    <a:lnTo>
                      <a:pt x="160694" y="408150"/>
                    </a:lnTo>
                    <a:lnTo>
                      <a:pt x="160957" y="429284"/>
                    </a:lnTo>
                    <a:cubicBezTo>
                      <a:pt x="160591" y="436473"/>
                      <a:pt x="160957" y="444740"/>
                      <a:pt x="155462" y="449412"/>
                    </a:cubicBezTo>
                    <a:cubicBezTo>
                      <a:pt x="154363" y="450491"/>
                      <a:pt x="152165" y="450491"/>
                      <a:pt x="151799" y="449053"/>
                    </a:cubicBezTo>
                    <a:cubicBezTo>
                      <a:pt x="147403" y="442583"/>
                      <a:pt x="149967" y="434676"/>
                      <a:pt x="150700" y="427487"/>
                    </a:cubicBezTo>
                    <a:lnTo>
                      <a:pt x="150897" y="412573"/>
                    </a:lnTo>
                    <a:lnTo>
                      <a:pt x="147233" y="414227"/>
                    </a:lnTo>
                    <a:cubicBezTo>
                      <a:pt x="136572" y="418113"/>
                      <a:pt x="125493" y="420986"/>
                      <a:pt x="113744" y="422136"/>
                    </a:cubicBezTo>
                    <a:lnTo>
                      <a:pt x="90813" y="419805"/>
                    </a:lnTo>
                    <a:lnTo>
                      <a:pt x="90570" y="420824"/>
                    </a:lnTo>
                    <a:cubicBezTo>
                      <a:pt x="89531" y="425178"/>
                      <a:pt x="88492" y="426992"/>
                      <a:pt x="89877" y="432072"/>
                    </a:cubicBezTo>
                    <a:cubicBezTo>
                      <a:pt x="90570" y="434612"/>
                      <a:pt x="92302" y="437152"/>
                      <a:pt x="93341" y="440055"/>
                    </a:cubicBezTo>
                    <a:cubicBezTo>
                      <a:pt x="97151" y="448764"/>
                      <a:pt x="97843" y="457472"/>
                      <a:pt x="96458" y="466907"/>
                    </a:cubicBezTo>
                    <a:cubicBezTo>
                      <a:pt x="95765" y="472712"/>
                      <a:pt x="87452" y="470535"/>
                      <a:pt x="88145" y="464367"/>
                    </a:cubicBezTo>
                    <a:cubicBezTo>
                      <a:pt x="89531" y="453118"/>
                      <a:pt x="86067" y="445861"/>
                      <a:pt x="81911" y="436064"/>
                    </a:cubicBezTo>
                    <a:cubicBezTo>
                      <a:pt x="80179" y="432435"/>
                      <a:pt x="79140" y="429895"/>
                      <a:pt x="79486" y="425904"/>
                    </a:cubicBezTo>
                    <a:lnTo>
                      <a:pt x="84008" y="419114"/>
                    </a:lnTo>
                    <a:lnTo>
                      <a:pt x="65846" y="417268"/>
                    </a:lnTo>
                    <a:lnTo>
                      <a:pt x="63706" y="416016"/>
                    </a:lnTo>
                    <a:lnTo>
                      <a:pt x="57674" y="426372"/>
                    </a:lnTo>
                    <a:cubicBezTo>
                      <a:pt x="55057" y="434169"/>
                      <a:pt x="54170" y="442503"/>
                      <a:pt x="55944" y="450389"/>
                    </a:cubicBezTo>
                    <a:cubicBezTo>
                      <a:pt x="57008" y="455049"/>
                      <a:pt x="50266" y="456842"/>
                      <a:pt x="48847" y="452540"/>
                    </a:cubicBezTo>
                    <a:cubicBezTo>
                      <a:pt x="44943" y="442862"/>
                      <a:pt x="44500" y="432108"/>
                      <a:pt x="47605" y="422877"/>
                    </a:cubicBezTo>
                    <a:lnTo>
                      <a:pt x="57727" y="412516"/>
                    </a:lnTo>
                    <a:lnTo>
                      <a:pt x="45577" y="405405"/>
                    </a:lnTo>
                    <a:lnTo>
                      <a:pt x="33906" y="388184"/>
                    </a:lnTo>
                    <a:lnTo>
                      <a:pt x="29683" y="390979"/>
                    </a:lnTo>
                    <a:cubicBezTo>
                      <a:pt x="21892" y="394970"/>
                      <a:pt x="16226" y="400776"/>
                      <a:pt x="11268" y="408033"/>
                    </a:cubicBezTo>
                    <a:cubicBezTo>
                      <a:pt x="8435" y="412387"/>
                      <a:pt x="1353" y="408396"/>
                      <a:pt x="4540" y="403679"/>
                    </a:cubicBezTo>
                    <a:cubicBezTo>
                      <a:pt x="9144" y="396059"/>
                      <a:pt x="14810" y="389164"/>
                      <a:pt x="22246" y="384084"/>
                    </a:cubicBezTo>
                    <a:lnTo>
                      <a:pt x="31060" y="379108"/>
                    </a:lnTo>
                    <a:lnTo>
                      <a:pt x="27925" y="358096"/>
                    </a:lnTo>
                    <a:lnTo>
                      <a:pt x="29586" y="351970"/>
                    </a:lnTo>
                    <a:lnTo>
                      <a:pt x="22037" y="353499"/>
                    </a:lnTo>
                    <a:cubicBezTo>
                      <a:pt x="14556" y="352425"/>
                      <a:pt x="7031" y="349624"/>
                      <a:pt x="1719" y="347196"/>
                    </a:cubicBezTo>
                    <a:cubicBezTo>
                      <a:pt x="-1822" y="345702"/>
                      <a:pt x="657" y="339725"/>
                      <a:pt x="4198" y="340846"/>
                    </a:cubicBezTo>
                    <a:cubicBezTo>
                      <a:pt x="10572" y="343460"/>
                      <a:pt x="16947" y="345328"/>
                      <a:pt x="24029" y="345328"/>
                    </a:cubicBezTo>
                    <a:lnTo>
                      <a:pt x="31386" y="345328"/>
                    </a:lnTo>
                    <a:lnTo>
                      <a:pt x="34289" y="334617"/>
                    </a:lnTo>
                    <a:lnTo>
                      <a:pt x="46671" y="309430"/>
                    </a:lnTo>
                    <a:lnTo>
                      <a:pt x="35732" y="306359"/>
                    </a:lnTo>
                    <a:cubicBezTo>
                      <a:pt x="29180" y="306012"/>
                      <a:pt x="24447" y="309476"/>
                      <a:pt x="18623" y="310169"/>
                    </a:cubicBezTo>
                    <a:cubicBezTo>
                      <a:pt x="11343" y="310515"/>
                      <a:pt x="7703" y="307051"/>
                      <a:pt x="7703" y="300817"/>
                    </a:cubicBezTo>
                    <a:cubicBezTo>
                      <a:pt x="7703" y="299431"/>
                      <a:pt x="9523" y="298046"/>
                      <a:pt x="10251" y="299085"/>
                    </a:cubicBezTo>
                    <a:cubicBezTo>
                      <a:pt x="14619" y="302202"/>
                      <a:pt x="22263" y="297007"/>
                      <a:pt x="26267" y="295968"/>
                    </a:cubicBezTo>
                    <a:cubicBezTo>
                      <a:pt x="29908" y="295275"/>
                      <a:pt x="33548" y="295275"/>
                      <a:pt x="37188" y="295621"/>
                    </a:cubicBezTo>
                    <a:lnTo>
                      <a:pt x="50191" y="302269"/>
                    </a:lnTo>
                    <a:lnTo>
                      <a:pt x="56842" y="288739"/>
                    </a:lnTo>
                    <a:cubicBezTo>
                      <a:pt x="59904" y="280447"/>
                      <a:pt x="59363" y="272425"/>
                      <a:pt x="57923" y="264178"/>
                    </a:cubicBezTo>
                    <a:lnTo>
                      <a:pt x="57671" y="262666"/>
                    </a:lnTo>
                    <a:lnTo>
                      <a:pt x="42156" y="265022"/>
                    </a:lnTo>
                    <a:cubicBezTo>
                      <a:pt x="35737" y="265748"/>
                      <a:pt x="27892" y="267925"/>
                      <a:pt x="21829" y="263934"/>
                    </a:cubicBezTo>
                    <a:cubicBezTo>
                      <a:pt x="21116" y="263208"/>
                      <a:pt x="20403" y="261394"/>
                      <a:pt x="21473" y="260668"/>
                    </a:cubicBezTo>
                    <a:cubicBezTo>
                      <a:pt x="27178" y="256314"/>
                      <a:pt x="34310" y="257040"/>
                      <a:pt x="40729" y="256314"/>
                    </a:cubicBezTo>
                    <a:lnTo>
                      <a:pt x="56573" y="256087"/>
                    </a:lnTo>
                    <a:lnTo>
                      <a:pt x="53601" y="238265"/>
                    </a:lnTo>
                    <a:cubicBezTo>
                      <a:pt x="53241" y="228891"/>
                      <a:pt x="54051" y="219337"/>
                      <a:pt x="56167" y="210098"/>
                    </a:cubicBezTo>
                    <a:lnTo>
                      <a:pt x="58888" y="203223"/>
                    </a:lnTo>
                    <a:lnTo>
                      <a:pt x="40050" y="189707"/>
                    </a:lnTo>
                    <a:cubicBezTo>
                      <a:pt x="34678" y="185738"/>
                      <a:pt x="23578" y="178161"/>
                      <a:pt x="30023" y="170945"/>
                    </a:cubicBezTo>
                    <a:cubicBezTo>
                      <a:pt x="31097" y="169863"/>
                      <a:pt x="32530" y="169863"/>
                      <a:pt x="33604" y="170945"/>
                    </a:cubicBezTo>
                    <a:cubicBezTo>
                      <a:pt x="36469" y="173471"/>
                      <a:pt x="38617" y="177079"/>
                      <a:pt x="41840" y="179604"/>
                    </a:cubicBezTo>
                    <a:cubicBezTo>
                      <a:pt x="44705" y="181769"/>
                      <a:pt x="47211" y="183934"/>
                      <a:pt x="49718" y="185738"/>
                    </a:cubicBezTo>
                    <a:lnTo>
                      <a:pt x="61629" y="196299"/>
                    </a:lnTo>
                    <a:lnTo>
                      <a:pt x="66566" y="183824"/>
                    </a:lnTo>
                    <a:cubicBezTo>
                      <a:pt x="73589" y="171927"/>
                      <a:pt x="82502" y="163995"/>
                      <a:pt x="92445" y="158193"/>
                    </a:cubicBezTo>
                    <a:lnTo>
                      <a:pt x="93732" y="157677"/>
                    </a:lnTo>
                    <a:lnTo>
                      <a:pt x="78611" y="137816"/>
                    </a:lnTo>
                    <a:cubicBezTo>
                      <a:pt x="74378" y="131969"/>
                      <a:pt x="68028" y="118081"/>
                      <a:pt x="79669" y="115888"/>
                    </a:cubicBezTo>
                    <a:cubicBezTo>
                      <a:pt x="81433" y="115888"/>
                      <a:pt x="83197" y="116984"/>
                      <a:pt x="83197" y="118812"/>
                    </a:cubicBezTo>
                    <a:cubicBezTo>
                      <a:pt x="83550" y="127217"/>
                      <a:pt x="88136" y="132334"/>
                      <a:pt x="92369" y="139644"/>
                    </a:cubicBezTo>
                    <a:lnTo>
                      <a:pt x="100793" y="154845"/>
                    </a:lnTo>
                    <a:lnTo>
                      <a:pt x="124503" y="145338"/>
                    </a:lnTo>
                    <a:lnTo>
                      <a:pt x="133432" y="142341"/>
                    </a:lnTo>
                    <a:lnTo>
                      <a:pt x="126122" y="116764"/>
                    </a:lnTo>
                    <a:cubicBezTo>
                      <a:pt x="122839" y="111071"/>
                      <a:pt x="118828" y="103598"/>
                      <a:pt x="124663" y="97905"/>
                    </a:cubicBezTo>
                    <a:cubicBezTo>
                      <a:pt x="125757" y="96838"/>
                      <a:pt x="127216" y="96838"/>
                      <a:pt x="128674" y="97550"/>
                    </a:cubicBezTo>
                    <a:cubicBezTo>
                      <a:pt x="135968" y="101108"/>
                      <a:pt x="138886" y="114273"/>
                      <a:pt x="141438" y="121389"/>
                    </a:cubicBezTo>
                    <a:lnTo>
                      <a:pt x="142416" y="139326"/>
                    </a:lnTo>
                    <a:lnTo>
                      <a:pt x="157573" y="134240"/>
                    </a:lnTo>
                    <a:lnTo>
                      <a:pt x="183045" y="116306"/>
                    </a:lnTo>
                    <a:lnTo>
                      <a:pt x="176990" y="94055"/>
                    </a:lnTo>
                    <a:cubicBezTo>
                      <a:pt x="174413" y="85830"/>
                      <a:pt x="169628" y="76532"/>
                      <a:pt x="172573" y="67949"/>
                    </a:cubicBezTo>
                    <a:cubicBezTo>
                      <a:pt x="173309" y="65445"/>
                      <a:pt x="175886" y="65088"/>
                      <a:pt x="177726" y="66518"/>
                    </a:cubicBezTo>
                    <a:cubicBezTo>
                      <a:pt x="185457" y="72598"/>
                      <a:pt x="186561" y="84042"/>
                      <a:pt x="188770" y="92982"/>
                    </a:cubicBezTo>
                    <a:lnTo>
                      <a:pt x="191567" y="108743"/>
                    </a:lnTo>
                    <a:lnTo>
                      <a:pt x="235289" y="64488"/>
                    </a:lnTo>
                    <a:lnTo>
                      <a:pt x="243346" y="59549"/>
                    </a:lnTo>
                    <a:lnTo>
                      <a:pt x="238922" y="51414"/>
                    </a:lnTo>
                    <a:cubicBezTo>
                      <a:pt x="230215" y="34801"/>
                      <a:pt x="218294" y="7938"/>
                      <a:pt x="235707" y="7938"/>
                    </a:cubicBezTo>
                    <a:cubicBezTo>
                      <a:pt x="237136" y="7938"/>
                      <a:pt x="238208" y="9015"/>
                      <a:pt x="238565" y="10451"/>
                    </a:cubicBezTo>
                    <a:cubicBezTo>
                      <a:pt x="238565" y="15478"/>
                      <a:pt x="238208" y="19428"/>
                      <a:pt x="239636" y="24096"/>
                    </a:cubicBezTo>
                    <a:cubicBezTo>
                      <a:pt x="241065" y="27687"/>
                      <a:pt x="242851" y="31278"/>
                      <a:pt x="244280" y="34869"/>
                    </a:cubicBezTo>
                    <a:lnTo>
                      <a:pt x="251628" y="54472"/>
                    </a:lnTo>
                    <a:lnTo>
                      <a:pt x="264381" y="46653"/>
                    </a:lnTo>
                    <a:lnTo>
                      <a:pt x="279526" y="42685"/>
                    </a:lnTo>
                    <a:lnTo>
                      <a:pt x="274612" y="16165"/>
                    </a:lnTo>
                    <a:cubicBezTo>
                      <a:pt x="276050" y="8980"/>
                      <a:pt x="280363" y="359"/>
                      <a:pt x="288271" y="0"/>
                    </a:cubicBezTo>
                    <a:close/>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7" name="Freeform 571">
                <a:extLst>
                  <a:ext uri="{FF2B5EF4-FFF2-40B4-BE49-F238E27FC236}">
                    <a16:creationId xmlns:a16="http://schemas.microsoft.com/office/drawing/2014/main" id="{E50C0357-B19A-1D44-8C9D-E1986A4E9C31}"/>
                  </a:ext>
                </a:extLst>
              </p:cNvPr>
              <p:cNvSpPr>
                <a:spLocks noChangeArrowheads="1"/>
              </p:cNvSpPr>
              <p:nvPr/>
            </p:nvSpPr>
            <p:spPr bwMode="auto">
              <a:xfrm>
                <a:off x="13935953" y="2068759"/>
                <a:ext cx="334978" cy="660439"/>
              </a:xfrm>
              <a:custGeom>
                <a:avLst/>
                <a:gdLst>
                  <a:gd name="T0" fmla="*/ 344 w 778"/>
                  <a:gd name="T1" fmla="*/ 655 h 1530"/>
                  <a:gd name="T2" fmla="*/ 171 w 778"/>
                  <a:gd name="T3" fmla="*/ 850 h 1530"/>
                  <a:gd name="T4" fmla="*/ 435 w 778"/>
                  <a:gd name="T5" fmla="*/ 1138 h 1530"/>
                  <a:gd name="T6" fmla="*/ 607 w 778"/>
                  <a:gd name="T7" fmla="*/ 1110 h 1530"/>
                  <a:gd name="T8" fmla="*/ 563 w 778"/>
                  <a:gd name="T9" fmla="*/ 1266 h 1530"/>
                  <a:gd name="T10" fmla="*/ 538 w 778"/>
                  <a:gd name="T11" fmla="*/ 1281 h 1530"/>
                  <a:gd name="T12" fmla="*/ 507 w 778"/>
                  <a:gd name="T13" fmla="*/ 1346 h 1530"/>
                  <a:gd name="T14" fmla="*/ 512 w 778"/>
                  <a:gd name="T15" fmla="*/ 1352 h 1530"/>
                  <a:gd name="T16" fmla="*/ 576 w 778"/>
                  <a:gd name="T17" fmla="*/ 1297 h 1530"/>
                  <a:gd name="T18" fmla="*/ 582 w 778"/>
                  <a:gd name="T19" fmla="*/ 1301 h 1530"/>
                  <a:gd name="T20" fmla="*/ 489 w 778"/>
                  <a:gd name="T21" fmla="*/ 1429 h 1530"/>
                  <a:gd name="T22" fmla="*/ 495 w 778"/>
                  <a:gd name="T23" fmla="*/ 1438 h 1530"/>
                  <a:gd name="T24" fmla="*/ 568 w 778"/>
                  <a:gd name="T25" fmla="*/ 1376 h 1530"/>
                  <a:gd name="T26" fmla="*/ 602 w 778"/>
                  <a:gd name="T27" fmla="*/ 1328 h 1530"/>
                  <a:gd name="T28" fmla="*/ 638 w 778"/>
                  <a:gd name="T29" fmla="*/ 1303 h 1530"/>
                  <a:gd name="T30" fmla="*/ 602 w 778"/>
                  <a:gd name="T31" fmla="*/ 1369 h 1530"/>
                  <a:gd name="T32" fmla="*/ 451 w 778"/>
                  <a:gd name="T33" fmla="*/ 1514 h 1530"/>
                  <a:gd name="T34" fmla="*/ 454 w 778"/>
                  <a:gd name="T35" fmla="*/ 1528 h 1530"/>
                  <a:gd name="T36" fmla="*/ 625 w 778"/>
                  <a:gd name="T37" fmla="*/ 1405 h 1530"/>
                  <a:gd name="T38" fmla="*/ 677 w 778"/>
                  <a:gd name="T39" fmla="*/ 1313 h 1530"/>
                  <a:gd name="T40" fmla="*/ 774 w 778"/>
                  <a:gd name="T41" fmla="*/ 1123 h 1530"/>
                  <a:gd name="T42" fmla="*/ 580 w 778"/>
                  <a:gd name="T43" fmla="*/ 996 h 1530"/>
                  <a:gd name="T44" fmla="*/ 273 w 778"/>
                  <a:gd name="T45" fmla="*/ 921 h 1530"/>
                  <a:gd name="T46" fmla="*/ 339 w 778"/>
                  <a:gd name="T47" fmla="*/ 857 h 1530"/>
                  <a:gd name="T48" fmla="*/ 413 w 778"/>
                  <a:gd name="T49" fmla="*/ 521 h 1530"/>
                  <a:gd name="T50" fmla="*/ 221 w 778"/>
                  <a:gd name="T51" fmla="*/ 540 h 1530"/>
                  <a:gd name="T52" fmla="*/ 253 w 778"/>
                  <a:gd name="T53" fmla="*/ 428 h 1530"/>
                  <a:gd name="T54" fmla="*/ 319 w 778"/>
                  <a:gd name="T55" fmla="*/ 188 h 1530"/>
                  <a:gd name="T56" fmla="*/ 329 w 778"/>
                  <a:gd name="T57" fmla="*/ 60 h 1530"/>
                  <a:gd name="T58" fmla="*/ 312 w 778"/>
                  <a:gd name="T59" fmla="*/ 68 h 1530"/>
                  <a:gd name="T60" fmla="*/ 296 w 778"/>
                  <a:gd name="T61" fmla="*/ 160 h 1530"/>
                  <a:gd name="T62" fmla="*/ 291 w 778"/>
                  <a:gd name="T63" fmla="*/ 156 h 1530"/>
                  <a:gd name="T64" fmla="*/ 221 w 778"/>
                  <a:gd name="T65" fmla="*/ 44 h 1530"/>
                  <a:gd name="T66" fmla="*/ 185 w 778"/>
                  <a:gd name="T67" fmla="*/ 14 h 1530"/>
                  <a:gd name="T68" fmla="*/ 134 w 778"/>
                  <a:gd name="T69" fmla="*/ 34 h 1530"/>
                  <a:gd name="T70" fmla="*/ 185 w 778"/>
                  <a:gd name="T71" fmla="*/ 69 h 1530"/>
                  <a:gd name="T72" fmla="*/ 235 w 778"/>
                  <a:gd name="T73" fmla="*/ 103 h 1530"/>
                  <a:gd name="T74" fmla="*/ 195 w 778"/>
                  <a:gd name="T75" fmla="*/ 96 h 1530"/>
                  <a:gd name="T76" fmla="*/ 161 w 778"/>
                  <a:gd name="T77" fmla="*/ 77 h 1530"/>
                  <a:gd name="T78" fmla="*/ 189 w 778"/>
                  <a:gd name="T79" fmla="*/ 117 h 1530"/>
                  <a:gd name="T80" fmla="*/ 150 w 778"/>
                  <a:gd name="T81" fmla="*/ 91 h 1530"/>
                  <a:gd name="T82" fmla="*/ 142 w 778"/>
                  <a:gd name="T83" fmla="*/ 93 h 1530"/>
                  <a:gd name="T84" fmla="*/ 192 w 778"/>
                  <a:gd name="T85" fmla="*/ 160 h 1530"/>
                  <a:gd name="T86" fmla="*/ 213 w 778"/>
                  <a:gd name="T87" fmla="*/ 255 h 1530"/>
                  <a:gd name="T88" fmla="*/ 24 w 778"/>
                  <a:gd name="T89" fmla="*/ 590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 h="1530">
                    <a:moveTo>
                      <a:pt x="24" y="590"/>
                    </a:moveTo>
                    <a:lnTo>
                      <a:pt x="24" y="590"/>
                    </a:lnTo>
                    <a:cubicBezTo>
                      <a:pt x="74" y="695"/>
                      <a:pt x="226" y="675"/>
                      <a:pt x="344" y="655"/>
                    </a:cubicBezTo>
                    <a:lnTo>
                      <a:pt x="344" y="655"/>
                    </a:lnTo>
                    <a:cubicBezTo>
                      <a:pt x="313" y="736"/>
                      <a:pt x="223" y="772"/>
                      <a:pt x="171" y="850"/>
                    </a:cubicBezTo>
                    <a:lnTo>
                      <a:pt x="171" y="850"/>
                    </a:lnTo>
                    <a:cubicBezTo>
                      <a:pt x="124" y="919"/>
                      <a:pt x="129" y="1000"/>
                      <a:pt x="186" y="1062"/>
                    </a:cubicBezTo>
                    <a:lnTo>
                      <a:pt x="186" y="1062"/>
                    </a:lnTo>
                    <a:cubicBezTo>
                      <a:pt x="249" y="1129"/>
                      <a:pt x="344" y="1146"/>
                      <a:pt x="435" y="1138"/>
                    </a:cubicBezTo>
                    <a:lnTo>
                      <a:pt x="435" y="1138"/>
                    </a:lnTo>
                    <a:cubicBezTo>
                      <a:pt x="477" y="1135"/>
                      <a:pt x="569" y="1097"/>
                      <a:pt x="607" y="1110"/>
                    </a:cubicBezTo>
                    <a:lnTo>
                      <a:pt x="607" y="1110"/>
                    </a:lnTo>
                    <a:cubicBezTo>
                      <a:pt x="699" y="1145"/>
                      <a:pt x="584" y="1208"/>
                      <a:pt x="566" y="1252"/>
                    </a:cubicBezTo>
                    <a:lnTo>
                      <a:pt x="566" y="1252"/>
                    </a:lnTo>
                    <a:cubicBezTo>
                      <a:pt x="564" y="1257"/>
                      <a:pt x="564" y="1261"/>
                      <a:pt x="563" y="1266"/>
                    </a:cubicBezTo>
                    <a:lnTo>
                      <a:pt x="563" y="1266"/>
                    </a:lnTo>
                    <a:cubicBezTo>
                      <a:pt x="554" y="1268"/>
                      <a:pt x="545" y="1271"/>
                      <a:pt x="538" y="1281"/>
                    </a:cubicBezTo>
                    <a:lnTo>
                      <a:pt x="538" y="1281"/>
                    </a:lnTo>
                    <a:cubicBezTo>
                      <a:pt x="533" y="1290"/>
                      <a:pt x="532" y="1301"/>
                      <a:pt x="528" y="1311"/>
                    </a:cubicBezTo>
                    <a:lnTo>
                      <a:pt x="528" y="1311"/>
                    </a:lnTo>
                    <a:cubicBezTo>
                      <a:pt x="523" y="1323"/>
                      <a:pt x="517" y="1337"/>
                      <a:pt x="507" y="1346"/>
                    </a:cubicBezTo>
                    <a:lnTo>
                      <a:pt x="507" y="1346"/>
                    </a:lnTo>
                    <a:cubicBezTo>
                      <a:pt x="504" y="1349"/>
                      <a:pt x="508" y="1353"/>
                      <a:pt x="512" y="1352"/>
                    </a:cubicBezTo>
                    <a:lnTo>
                      <a:pt x="512" y="1352"/>
                    </a:lnTo>
                    <a:cubicBezTo>
                      <a:pt x="532" y="1346"/>
                      <a:pt x="549" y="1338"/>
                      <a:pt x="559" y="1319"/>
                    </a:cubicBezTo>
                    <a:lnTo>
                      <a:pt x="559" y="1319"/>
                    </a:lnTo>
                    <a:cubicBezTo>
                      <a:pt x="565" y="1308"/>
                      <a:pt x="563" y="1299"/>
                      <a:pt x="576" y="1297"/>
                    </a:cubicBezTo>
                    <a:lnTo>
                      <a:pt x="576" y="1297"/>
                    </a:lnTo>
                    <a:cubicBezTo>
                      <a:pt x="578" y="1299"/>
                      <a:pt x="580" y="1300"/>
                      <a:pt x="582" y="1301"/>
                    </a:cubicBezTo>
                    <a:lnTo>
                      <a:pt x="582" y="1301"/>
                    </a:lnTo>
                    <a:cubicBezTo>
                      <a:pt x="576" y="1308"/>
                      <a:pt x="570" y="1315"/>
                      <a:pt x="565" y="1322"/>
                    </a:cubicBezTo>
                    <a:lnTo>
                      <a:pt x="565" y="1322"/>
                    </a:lnTo>
                    <a:cubicBezTo>
                      <a:pt x="541" y="1356"/>
                      <a:pt x="528" y="1405"/>
                      <a:pt x="489" y="1429"/>
                    </a:cubicBezTo>
                    <a:lnTo>
                      <a:pt x="489" y="1429"/>
                    </a:lnTo>
                    <a:cubicBezTo>
                      <a:pt x="484" y="1432"/>
                      <a:pt x="489" y="1441"/>
                      <a:pt x="495" y="1438"/>
                    </a:cubicBezTo>
                    <a:lnTo>
                      <a:pt x="495" y="1438"/>
                    </a:lnTo>
                    <a:cubicBezTo>
                      <a:pt x="512" y="1432"/>
                      <a:pt x="522" y="1430"/>
                      <a:pt x="535" y="1418"/>
                    </a:cubicBezTo>
                    <a:lnTo>
                      <a:pt x="535" y="1418"/>
                    </a:lnTo>
                    <a:cubicBezTo>
                      <a:pt x="548" y="1405"/>
                      <a:pt x="558" y="1391"/>
                      <a:pt x="568" y="1376"/>
                    </a:cubicBezTo>
                    <a:lnTo>
                      <a:pt x="568" y="1376"/>
                    </a:lnTo>
                    <a:cubicBezTo>
                      <a:pt x="579" y="1360"/>
                      <a:pt x="589" y="1343"/>
                      <a:pt x="602" y="1328"/>
                    </a:cubicBezTo>
                    <a:lnTo>
                      <a:pt x="602" y="1328"/>
                    </a:lnTo>
                    <a:cubicBezTo>
                      <a:pt x="612" y="1317"/>
                      <a:pt x="626" y="1311"/>
                      <a:pt x="637" y="1303"/>
                    </a:cubicBezTo>
                    <a:lnTo>
                      <a:pt x="637" y="1303"/>
                    </a:lnTo>
                    <a:lnTo>
                      <a:pt x="638" y="1303"/>
                    </a:lnTo>
                    <a:lnTo>
                      <a:pt x="638" y="1303"/>
                    </a:lnTo>
                    <a:cubicBezTo>
                      <a:pt x="629" y="1326"/>
                      <a:pt x="619" y="1348"/>
                      <a:pt x="602" y="1369"/>
                    </a:cubicBezTo>
                    <a:lnTo>
                      <a:pt x="602" y="1369"/>
                    </a:lnTo>
                    <a:cubicBezTo>
                      <a:pt x="575" y="1403"/>
                      <a:pt x="539" y="1421"/>
                      <a:pt x="505" y="1447"/>
                    </a:cubicBezTo>
                    <a:lnTo>
                      <a:pt x="505" y="1447"/>
                    </a:lnTo>
                    <a:cubicBezTo>
                      <a:pt x="485" y="1463"/>
                      <a:pt x="473" y="1504"/>
                      <a:pt x="451" y="1514"/>
                    </a:cubicBezTo>
                    <a:lnTo>
                      <a:pt x="451" y="1514"/>
                    </a:lnTo>
                    <a:cubicBezTo>
                      <a:pt x="443" y="1517"/>
                      <a:pt x="445" y="1529"/>
                      <a:pt x="454" y="1528"/>
                    </a:cubicBezTo>
                    <a:lnTo>
                      <a:pt x="454" y="1528"/>
                    </a:lnTo>
                    <a:cubicBezTo>
                      <a:pt x="494" y="1525"/>
                      <a:pt x="498" y="1497"/>
                      <a:pt x="527" y="1476"/>
                    </a:cubicBezTo>
                    <a:lnTo>
                      <a:pt x="527" y="1476"/>
                    </a:lnTo>
                    <a:cubicBezTo>
                      <a:pt x="561" y="1452"/>
                      <a:pt x="596" y="1436"/>
                      <a:pt x="625" y="1405"/>
                    </a:cubicBezTo>
                    <a:lnTo>
                      <a:pt x="625" y="1405"/>
                    </a:lnTo>
                    <a:cubicBezTo>
                      <a:pt x="649" y="1378"/>
                      <a:pt x="666" y="1346"/>
                      <a:pt x="677" y="1313"/>
                    </a:cubicBezTo>
                    <a:lnTo>
                      <a:pt x="677" y="1313"/>
                    </a:lnTo>
                    <a:cubicBezTo>
                      <a:pt x="681" y="1301"/>
                      <a:pt x="686" y="1290"/>
                      <a:pt x="690" y="1278"/>
                    </a:cubicBezTo>
                    <a:lnTo>
                      <a:pt x="690" y="1278"/>
                    </a:lnTo>
                    <a:cubicBezTo>
                      <a:pt x="741" y="1242"/>
                      <a:pt x="777" y="1179"/>
                      <a:pt x="774" y="1123"/>
                    </a:cubicBezTo>
                    <a:lnTo>
                      <a:pt x="774" y="1123"/>
                    </a:lnTo>
                    <a:cubicBezTo>
                      <a:pt x="770" y="1020"/>
                      <a:pt x="675" y="986"/>
                      <a:pt x="580" y="996"/>
                    </a:cubicBezTo>
                    <a:lnTo>
                      <a:pt x="580" y="996"/>
                    </a:lnTo>
                    <a:cubicBezTo>
                      <a:pt x="507" y="1004"/>
                      <a:pt x="420" y="1036"/>
                      <a:pt x="346" y="1017"/>
                    </a:cubicBezTo>
                    <a:lnTo>
                      <a:pt x="346" y="1017"/>
                    </a:lnTo>
                    <a:cubicBezTo>
                      <a:pt x="299" y="1005"/>
                      <a:pt x="253" y="975"/>
                      <a:pt x="273" y="921"/>
                    </a:cubicBezTo>
                    <a:lnTo>
                      <a:pt x="273" y="921"/>
                    </a:lnTo>
                    <a:cubicBezTo>
                      <a:pt x="283" y="895"/>
                      <a:pt x="319" y="874"/>
                      <a:pt x="339" y="857"/>
                    </a:cubicBezTo>
                    <a:lnTo>
                      <a:pt x="339" y="857"/>
                    </a:lnTo>
                    <a:cubicBezTo>
                      <a:pt x="433" y="778"/>
                      <a:pt x="488" y="699"/>
                      <a:pt x="483" y="577"/>
                    </a:cubicBezTo>
                    <a:lnTo>
                      <a:pt x="483" y="577"/>
                    </a:lnTo>
                    <a:cubicBezTo>
                      <a:pt x="481" y="544"/>
                      <a:pt x="447" y="517"/>
                      <a:pt x="413" y="521"/>
                    </a:cubicBezTo>
                    <a:lnTo>
                      <a:pt x="413" y="521"/>
                    </a:lnTo>
                    <a:cubicBezTo>
                      <a:pt x="352" y="528"/>
                      <a:pt x="283" y="544"/>
                      <a:pt x="221" y="540"/>
                    </a:cubicBezTo>
                    <a:lnTo>
                      <a:pt x="221" y="540"/>
                    </a:lnTo>
                    <a:cubicBezTo>
                      <a:pt x="166" y="536"/>
                      <a:pt x="128" y="525"/>
                      <a:pt x="189" y="473"/>
                    </a:cubicBezTo>
                    <a:lnTo>
                      <a:pt x="189" y="473"/>
                    </a:lnTo>
                    <a:cubicBezTo>
                      <a:pt x="209" y="456"/>
                      <a:pt x="232" y="444"/>
                      <a:pt x="253" y="428"/>
                    </a:cubicBezTo>
                    <a:lnTo>
                      <a:pt x="253" y="428"/>
                    </a:lnTo>
                    <a:cubicBezTo>
                      <a:pt x="325" y="371"/>
                      <a:pt x="370" y="261"/>
                      <a:pt x="319" y="188"/>
                    </a:cubicBezTo>
                    <a:lnTo>
                      <a:pt x="319" y="188"/>
                    </a:lnTo>
                    <a:cubicBezTo>
                      <a:pt x="329" y="171"/>
                      <a:pt x="335" y="152"/>
                      <a:pt x="339" y="139"/>
                    </a:cubicBezTo>
                    <a:lnTo>
                      <a:pt x="339" y="139"/>
                    </a:lnTo>
                    <a:cubicBezTo>
                      <a:pt x="348" y="111"/>
                      <a:pt x="348" y="83"/>
                      <a:pt x="329" y="60"/>
                    </a:cubicBezTo>
                    <a:lnTo>
                      <a:pt x="329" y="60"/>
                    </a:lnTo>
                    <a:cubicBezTo>
                      <a:pt x="323" y="52"/>
                      <a:pt x="308" y="58"/>
                      <a:pt x="312" y="68"/>
                    </a:cubicBezTo>
                    <a:lnTo>
                      <a:pt x="312" y="68"/>
                    </a:lnTo>
                    <a:cubicBezTo>
                      <a:pt x="326" y="100"/>
                      <a:pt x="315" y="130"/>
                      <a:pt x="297" y="158"/>
                    </a:cubicBezTo>
                    <a:lnTo>
                      <a:pt x="297" y="158"/>
                    </a:lnTo>
                    <a:cubicBezTo>
                      <a:pt x="296" y="159"/>
                      <a:pt x="296" y="160"/>
                      <a:pt x="296" y="160"/>
                    </a:cubicBezTo>
                    <a:lnTo>
                      <a:pt x="296" y="160"/>
                    </a:lnTo>
                    <a:cubicBezTo>
                      <a:pt x="294" y="158"/>
                      <a:pt x="293" y="157"/>
                      <a:pt x="291" y="156"/>
                    </a:cubicBezTo>
                    <a:lnTo>
                      <a:pt x="291" y="156"/>
                    </a:lnTo>
                    <a:cubicBezTo>
                      <a:pt x="296" y="120"/>
                      <a:pt x="282" y="81"/>
                      <a:pt x="255" y="59"/>
                    </a:cubicBezTo>
                    <a:lnTo>
                      <a:pt x="255" y="59"/>
                    </a:lnTo>
                    <a:cubicBezTo>
                      <a:pt x="245" y="51"/>
                      <a:pt x="232" y="50"/>
                      <a:pt x="221" y="44"/>
                    </a:cubicBezTo>
                    <a:lnTo>
                      <a:pt x="221" y="44"/>
                    </a:lnTo>
                    <a:cubicBezTo>
                      <a:pt x="208" y="35"/>
                      <a:pt x="199" y="22"/>
                      <a:pt x="185" y="14"/>
                    </a:cubicBezTo>
                    <a:lnTo>
                      <a:pt x="185" y="14"/>
                    </a:lnTo>
                    <a:cubicBezTo>
                      <a:pt x="164" y="0"/>
                      <a:pt x="147" y="3"/>
                      <a:pt x="126" y="15"/>
                    </a:cubicBezTo>
                    <a:lnTo>
                      <a:pt x="126" y="15"/>
                    </a:lnTo>
                    <a:cubicBezTo>
                      <a:pt x="115" y="20"/>
                      <a:pt x="123" y="35"/>
                      <a:pt x="134" y="34"/>
                    </a:cubicBezTo>
                    <a:lnTo>
                      <a:pt x="134" y="34"/>
                    </a:lnTo>
                    <a:cubicBezTo>
                      <a:pt x="152" y="33"/>
                      <a:pt x="173" y="58"/>
                      <a:pt x="185" y="69"/>
                    </a:cubicBezTo>
                    <a:lnTo>
                      <a:pt x="185" y="69"/>
                    </a:lnTo>
                    <a:cubicBezTo>
                      <a:pt x="197" y="81"/>
                      <a:pt x="211" y="84"/>
                      <a:pt x="225" y="93"/>
                    </a:cubicBezTo>
                    <a:lnTo>
                      <a:pt x="225" y="93"/>
                    </a:lnTo>
                    <a:cubicBezTo>
                      <a:pt x="229" y="95"/>
                      <a:pt x="232" y="98"/>
                      <a:pt x="235" y="103"/>
                    </a:cubicBezTo>
                    <a:lnTo>
                      <a:pt x="235" y="103"/>
                    </a:lnTo>
                    <a:cubicBezTo>
                      <a:pt x="214" y="87"/>
                      <a:pt x="201" y="87"/>
                      <a:pt x="195" y="96"/>
                    </a:cubicBezTo>
                    <a:lnTo>
                      <a:pt x="195" y="96"/>
                    </a:lnTo>
                    <a:cubicBezTo>
                      <a:pt x="185" y="88"/>
                      <a:pt x="175" y="81"/>
                      <a:pt x="165" y="73"/>
                    </a:cubicBezTo>
                    <a:lnTo>
                      <a:pt x="165" y="73"/>
                    </a:lnTo>
                    <a:cubicBezTo>
                      <a:pt x="163" y="72"/>
                      <a:pt x="160" y="75"/>
                      <a:pt x="161" y="77"/>
                    </a:cubicBezTo>
                    <a:lnTo>
                      <a:pt x="161" y="77"/>
                    </a:lnTo>
                    <a:cubicBezTo>
                      <a:pt x="170" y="91"/>
                      <a:pt x="178" y="105"/>
                      <a:pt x="189" y="117"/>
                    </a:cubicBezTo>
                    <a:lnTo>
                      <a:pt x="189" y="117"/>
                    </a:lnTo>
                    <a:cubicBezTo>
                      <a:pt x="189" y="118"/>
                      <a:pt x="188" y="120"/>
                      <a:pt x="188" y="122"/>
                    </a:cubicBezTo>
                    <a:lnTo>
                      <a:pt x="188" y="122"/>
                    </a:lnTo>
                    <a:cubicBezTo>
                      <a:pt x="173" y="115"/>
                      <a:pt x="160" y="106"/>
                      <a:pt x="150" y="91"/>
                    </a:cubicBezTo>
                    <a:lnTo>
                      <a:pt x="150" y="91"/>
                    </a:lnTo>
                    <a:cubicBezTo>
                      <a:pt x="148" y="87"/>
                      <a:pt x="141" y="90"/>
                      <a:pt x="142" y="93"/>
                    </a:cubicBezTo>
                    <a:lnTo>
                      <a:pt x="142" y="93"/>
                    </a:lnTo>
                    <a:cubicBezTo>
                      <a:pt x="145" y="121"/>
                      <a:pt x="154" y="139"/>
                      <a:pt x="180" y="154"/>
                    </a:cubicBezTo>
                    <a:lnTo>
                      <a:pt x="180" y="154"/>
                    </a:lnTo>
                    <a:cubicBezTo>
                      <a:pt x="183" y="157"/>
                      <a:pt x="188" y="158"/>
                      <a:pt x="192" y="160"/>
                    </a:cubicBezTo>
                    <a:lnTo>
                      <a:pt x="192" y="160"/>
                    </a:lnTo>
                    <a:cubicBezTo>
                      <a:pt x="197" y="193"/>
                      <a:pt x="207" y="229"/>
                      <a:pt x="213" y="255"/>
                    </a:cubicBezTo>
                    <a:lnTo>
                      <a:pt x="213" y="255"/>
                    </a:lnTo>
                    <a:cubicBezTo>
                      <a:pt x="228" y="317"/>
                      <a:pt x="74" y="383"/>
                      <a:pt x="41" y="433"/>
                    </a:cubicBezTo>
                    <a:lnTo>
                      <a:pt x="41" y="433"/>
                    </a:lnTo>
                    <a:cubicBezTo>
                      <a:pt x="10" y="480"/>
                      <a:pt x="0" y="540"/>
                      <a:pt x="24" y="590"/>
                    </a:cubicBezTo>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8" name="Freeform 572">
                <a:extLst>
                  <a:ext uri="{FF2B5EF4-FFF2-40B4-BE49-F238E27FC236}">
                    <a16:creationId xmlns:a16="http://schemas.microsoft.com/office/drawing/2014/main" id="{63333672-05CA-264C-A714-AEC94ACF9310}"/>
                  </a:ext>
                </a:extLst>
              </p:cNvPr>
              <p:cNvSpPr>
                <a:spLocks noChangeArrowheads="1"/>
              </p:cNvSpPr>
              <p:nvPr/>
            </p:nvSpPr>
            <p:spPr bwMode="auto">
              <a:xfrm>
                <a:off x="13646653" y="1522516"/>
                <a:ext cx="1810024" cy="1872832"/>
              </a:xfrm>
              <a:custGeom>
                <a:avLst/>
                <a:gdLst>
                  <a:gd name="T0" fmla="*/ 73 w 4192"/>
                  <a:gd name="T1" fmla="*/ 2145 h 4337"/>
                  <a:gd name="T2" fmla="*/ 73 w 4192"/>
                  <a:gd name="T3" fmla="*/ 2145 h 4337"/>
                  <a:gd name="T4" fmla="*/ 1355 w 4192"/>
                  <a:gd name="T5" fmla="*/ 312 h 4337"/>
                  <a:gd name="T6" fmla="*/ 1355 w 4192"/>
                  <a:gd name="T7" fmla="*/ 312 h 4337"/>
                  <a:gd name="T8" fmla="*/ 3517 w 4192"/>
                  <a:gd name="T9" fmla="*/ 894 h 4337"/>
                  <a:gd name="T10" fmla="*/ 3517 w 4192"/>
                  <a:gd name="T11" fmla="*/ 894 h 4337"/>
                  <a:gd name="T12" fmla="*/ 3695 w 4192"/>
                  <a:gd name="T13" fmla="*/ 3147 h 4337"/>
                  <a:gd name="T14" fmla="*/ 3695 w 4192"/>
                  <a:gd name="T15" fmla="*/ 3147 h 4337"/>
                  <a:gd name="T16" fmla="*/ 1635 w 4192"/>
                  <a:gd name="T17" fmla="*/ 4056 h 4337"/>
                  <a:gd name="T18" fmla="*/ 1635 w 4192"/>
                  <a:gd name="T19" fmla="*/ 4056 h 4337"/>
                  <a:gd name="T20" fmla="*/ 73 w 4192"/>
                  <a:gd name="T21" fmla="*/ 2145 h 4337"/>
                  <a:gd name="T22" fmla="*/ 73 w 4192"/>
                  <a:gd name="T23" fmla="*/ 2145 h 4337"/>
                  <a:gd name="T24" fmla="*/ 0 w 4192"/>
                  <a:gd name="T25" fmla="*/ 2145 h 4337"/>
                  <a:gd name="T26" fmla="*/ 0 w 4192"/>
                  <a:gd name="T27" fmla="*/ 2145 h 4337"/>
                  <a:gd name="T28" fmla="*/ 1336 w 4192"/>
                  <a:gd name="T29" fmla="*/ 4047 h 4337"/>
                  <a:gd name="T30" fmla="*/ 1336 w 4192"/>
                  <a:gd name="T31" fmla="*/ 4047 h 4337"/>
                  <a:gd name="T32" fmla="*/ 3588 w 4192"/>
                  <a:gd name="T33" fmla="*/ 3423 h 4337"/>
                  <a:gd name="T34" fmla="*/ 3588 w 4192"/>
                  <a:gd name="T35" fmla="*/ 3423 h 4337"/>
                  <a:gd name="T36" fmla="*/ 3757 w 4192"/>
                  <a:gd name="T37" fmla="*/ 1107 h 4337"/>
                  <a:gd name="T38" fmla="*/ 3757 w 4192"/>
                  <a:gd name="T39" fmla="*/ 1107 h 4337"/>
                  <a:gd name="T40" fmla="*/ 1632 w 4192"/>
                  <a:gd name="T41" fmla="*/ 161 h 4337"/>
                  <a:gd name="T42" fmla="*/ 1632 w 4192"/>
                  <a:gd name="T43" fmla="*/ 161 h 4337"/>
                  <a:gd name="T44" fmla="*/ 0 w 4192"/>
                  <a:gd name="T45" fmla="*/ 2145 h 4337"/>
                  <a:gd name="T46" fmla="*/ 0 w 4192"/>
                  <a:gd name="T47" fmla="*/ 2145 h 4337"/>
                  <a:gd name="T48" fmla="*/ 73 w 4192"/>
                  <a:gd name="T49" fmla="*/ 2145 h 4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92" h="4337">
                    <a:moveTo>
                      <a:pt x="73" y="2145"/>
                    </a:moveTo>
                    <a:lnTo>
                      <a:pt x="73" y="2145"/>
                    </a:lnTo>
                    <a:cubicBezTo>
                      <a:pt x="79" y="1334"/>
                      <a:pt x="588" y="589"/>
                      <a:pt x="1355" y="312"/>
                    </a:cubicBezTo>
                    <a:lnTo>
                      <a:pt x="1355" y="312"/>
                    </a:lnTo>
                    <a:cubicBezTo>
                      <a:pt x="2120" y="36"/>
                      <a:pt x="2995" y="271"/>
                      <a:pt x="3517" y="894"/>
                    </a:cubicBezTo>
                    <a:lnTo>
                      <a:pt x="3517" y="894"/>
                    </a:lnTo>
                    <a:cubicBezTo>
                      <a:pt x="4045" y="1522"/>
                      <a:pt x="4116" y="2444"/>
                      <a:pt x="3695" y="3147"/>
                    </a:cubicBezTo>
                    <a:lnTo>
                      <a:pt x="3695" y="3147"/>
                    </a:lnTo>
                    <a:cubicBezTo>
                      <a:pt x="3274" y="3848"/>
                      <a:pt x="2437" y="4219"/>
                      <a:pt x="1635" y="4056"/>
                    </a:cubicBezTo>
                    <a:lnTo>
                      <a:pt x="1635" y="4056"/>
                    </a:lnTo>
                    <a:cubicBezTo>
                      <a:pt x="731" y="3874"/>
                      <a:pt x="80" y="3062"/>
                      <a:pt x="73" y="2145"/>
                    </a:cubicBezTo>
                    <a:lnTo>
                      <a:pt x="73" y="2145"/>
                    </a:lnTo>
                    <a:cubicBezTo>
                      <a:pt x="72" y="2099"/>
                      <a:pt x="0" y="2099"/>
                      <a:pt x="0" y="2145"/>
                    </a:cubicBezTo>
                    <a:lnTo>
                      <a:pt x="0" y="2145"/>
                    </a:lnTo>
                    <a:cubicBezTo>
                      <a:pt x="7" y="2990"/>
                      <a:pt x="538" y="3758"/>
                      <a:pt x="1336" y="4047"/>
                    </a:cubicBezTo>
                    <a:lnTo>
                      <a:pt x="1336" y="4047"/>
                    </a:lnTo>
                    <a:cubicBezTo>
                      <a:pt x="2134" y="4336"/>
                      <a:pt x="3054" y="4080"/>
                      <a:pt x="3588" y="3423"/>
                    </a:cubicBezTo>
                    <a:lnTo>
                      <a:pt x="3588" y="3423"/>
                    </a:lnTo>
                    <a:cubicBezTo>
                      <a:pt x="4120" y="2771"/>
                      <a:pt x="4191" y="1829"/>
                      <a:pt x="3757" y="1107"/>
                    </a:cubicBezTo>
                    <a:lnTo>
                      <a:pt x="3757" y="1107"/>
                    </a:lnTo>
                    <a:cubicBezTo>
                      <a:pt x="3322" y="382"/>
                      <a:pt x="2461" y="0"/>
                      <a:pt x="1632" y="161"/>
                    </a:cubicBezTo>
                    <a:lnTo>
                      <a:pt x="1632" y="161"/>
                    </a:lnTo>
                    <a:cubicBezTo>
                      <a:pt x="689" y="343"/>
                      <a:pt x="8" y="1191"/>
                      <a:pt x="0" y="2145"/>
                    </a:cubicBezTo>
                    <a:lnTo>
                      <a:pt x="0" y="2145"/>
                    </a:lnTo>
                    <a:cubicBezTo>
                      <a:pt x="0" y="2191"/>
                      <a:pt x="72" y="2191"/>
                      <a:pt x="73" y="2145"/>
                    </a:cubicBezTo>
                  </a:path>
                </a:pathLst>
              </a:custGeom>
              <a:grpFill/>
              <a:ln>
                <a:noFill/>
              </a:ln>
              <a:effectLst/>
              <a:extLst>
                <a:ext uri="{91240B29-F687-4F45-9708-019B960494DF}">
                  <a14:hiddenLine xmlns:a14="http://schemas.microsoft.com/office/drawing/2010/main" w="9525" cap="flat">
                    <a:solidFill>
                      <a:srgbClr val="7B6585"/>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grpSp>
        <p:sp>
          <p:nvSpPr>
            <p:cNvPr id="17" name="Freeform 896">
              <a:extLst>
                <a:ext uri="{FF2B5EF4-FFF2-40B4-BE49-F238E27FC236}">
                  <a16:creationId xmlns:a16="http://schemas.microsoft.com/office/drawing/2014/main" id="{254568C9-32E6-FF4A-BEFA-C751745FCCF4}"/>
                </a:ext>
              </a:extLst>
            </p:cNvPr>
            <p:cNvSpPr>
              <a:spLocks/>
            </p:cNvSpPr>
            <p:nvPr/>
          </p:nvSpPr>
          <p:spPr bwMode="auto">
            <a:xfrm>
              <a:off x="1055440" y="3111500"/>
              <a:ext cx="372805" cy="1149968"/>
            </a:xfrm>
            <a:custGeom>
              <a:avLst/>
              <a:gdLst/>
              <a:ahLst/>
              <a:cxnLst/>
              <a:rect l="0" t="0" r="r" b="b"/>
              <a:pathLst>
                <a:path w="310951" h="959170">
                  <a:moveTo>
                    <a:pt x="82186" y="869133"/>
                  </a:moveTo>
                  <a:cubicBezTo>
                    <a:pt x="83253" y="869847"/>
                    <a:pt x="82542" y="871274"/>
                    <a:pt x="81120" y="870917"/>
                  </a:cubicBezTo>
                  <a:cubicBezTo>
                    <a:pt x="78455" y="870560"/>
                    <a:pt x="75167" y="871452"/>
                    <a:pt x="72679" y="873236"/>
                  </a:cubicBezTo>
                  <a:lnTo>
                    <a:pt x="72458" y="873701"/>
                  </a:lnTo>
                  <a:lnTo>
                    <a:pt x="69391" y="873771"/>
                  </a:lnTo>
                  <a:cubicBezTo>
                    <a:pt x="67970" y="874841"/>
                    <a:pt x="69391" y="877338"/>
                    <a:pt x="71168" y="876268"/>
                  </a:cubicBezTo>
                  <a:lnTo>
                    <a:pt x="71236" y="876274"/>
                  </a:lnTo>
                  <a:lnTo>
                    <a:pt x="69036" y="880906"/>
                  </a:lnTo>
                  <a:cubicBezTo>
                    <a:pt x="69214" y="883581"/>
                    <a:pt x="70724" y="885811"/>
                    <a:pt x="72768" y="887238"/>
                  </a:cubicBezTo>
                  <a:lnTo>
                    <a:pt x="78729" y="888542"/>
                  </a:lnTo>
                  <a:lnTo>
                    <a:pt x="78277" y="890538"/>
                  </a:lnTo>
                  <a:cubicBezTo>
                    <a:pt x="78632" y="890181"/>
                    <a:pt x="79343" y="889467"/>
                    <a:pt x="79699" y="888754"/>
                  </a:cubicBezTo>
                  <a:lnTo>
                    <a:pt x="78729" y="888542"/>
                  </a:lnTo>
                  <a:lnTo>
                    <a:pt x="81299" y="877192"/>
                  </a:lnTo>
                  <a:lnTo>
                    <a:pt x="82897" y="877338"/>
                  </a:lnTo>
                  <a:lnTo>
                    <a:pt x="81831" y="874841"/>
                  </a:lnTo>
                  <a:lnTo>
                    <a:pt x="81299" y="877192"/>
                  </a:lnTo>
                  <a:lnTo>
                    <a:pt x="71236" y="876274"/>
                  </a:lnTo>
                  <a:lnTo>
                    <a:pt x="72458" y="873701"/>
                  </a:lnTo>
                  <a:lnTo>
                    <a:pt x="85030" y="873414"/>
                  </a:lnTo>
                  <a:cubicBezTo>
                    <a:pt x="85741" y="873771"/>
                    <a:pt x="86451" y="874841"/>
                    <a:pt x="86096" y="875911"/>
                  </a:cubicBezTo>
                  <a:cubicBezTo>
                    <a:pt x="85385" y="881262"/>
                    <a:pt x="83964" y="886613"/>
                    <a:pt x="83253" y="891608"/>
                  </a:cubicBezTo>
                  <a:cubicBezTo>
                    <a:pt x="82897" y="892678"/>
                    <a:pt x="82186" y="893392"/>
                    <a:pt x="81120" y="893748"/>
                  </a:cubicBezTo>
                  <a:cubicBezTo>
                    <a:pt x="72946" y="896246"/>
                    <a:pt x="63349" y="889824"/>
                    <a:pt x="63349" y="880549"/>
                  </a:cubicBezTo>
                  <a:cubicBezTo>
                    <a:pt x="62994" y="871274"/>
                    <a:pt x="74012" y="864852"/>
                    <a:pt x="82186" y="869133"/>
                  </a:cubicBezTo>
                  <a:close/>
                  <a:moveTo>
                    <a:pt x="67813" y="784447"/>
                  </a:moveTo>
                  <a:lnTo>
                    <a:pt x="75519" y="785728"/>
                  </a:lnTo>
                  <a:cubicBezTo>
                    <a:pt x="76248" y="786814"/>
                    <a:pt x="75519" y="787900"/>
                    <a:pt x="74427" y="787538"/>
                  </a:cubicBezTo>
                  <a:lnTo>
                    <a:pt x="73252" y="787564"/>
                  </a:lnTo>
                  <a:lnTo>
                    <a:pt x="67813" y="784447"/>
                  </a:lnTo>
                  <a:close/>
                  <a:moveTo>
                    <a:pt x="67600" y="784325"/>
                  </a:moveTo>
                  <a:lnTo>
                    <a:pt x="67813" y="784447"/>
                  </a:lnTo>
                  <a:lnTo>
                    <a:pt x="67430" y="784384"/>
                  </a:lnTo>
                  <a:lnTo>
                    <a:pt x="67600" y="784325"/>
                  </a:lnTo>
                  <a:close/>
                  <a:moveTo>
                    <a:pt x="58634" y="782922"/>
                  </a:moveTo>
                  <a:lnTo>
                    <a:pt x="67430" y="784384"/>
                  </a:lnTo>
                  <a:lnTo>
                    <a:pt x="55129" y="788624"/>
                  </a:lnTo>
                  <a:cubicBezTo>
                    <a:pt x="54037" y="790073"/>
                    <a:pt x="55858" y="791883"/>
                    <a:pt x="57314" y="790797"/>
                  </a:cubicBezTo>
                  <a:lnTo>
                    <a:pt x="58571" y="790933"/>
                  </a:lnTo>
                  <a:lnTo>
                    <a:pt x="54037" y="799848"/>
                  </a:lnTo>
                  <a:cubicBezTo>
                    <a:pt x="55129" y="807452"/>
                    <a:pt x="62776" y="810348"/>
                    <a:pt x="69694" y="808176"/>
                  </a:cubicBezTo>
                  <a:cubicBezTo>
                    <a:pt x="76976" y="805641"/>
                    <a:pt x="79525" y="798038"/>
                    <a:pt x="74063" y="792607"/>
                  </a:cubicBezTo>
                  <a:lnTo>
                    <a:pt x="58571" y="790933"/>
                  </a:lnTo>
                  <a:lnTo>
                    <a:pt x="60136" y="787855"/>
                  </a:lnTo>
                  <a:lnTo>
                    <a:pt x="73252" y="787564"/>
                  </a:lnTo>
                  <a:lnTo>
                    <a:pt x="79525" y="791159"/>
                  </a:lnTo>
                  <a:cubicBezTo>
                    <a:pt x="86443" y="799848"/>
                    <a:pt x="79889" y="811072"/>
                    <a:pt x="69694" y="813969"/>
                  </a:cubicBezTo>
                  <a:cubicBezTo>
                    <a:pt x="58406" y="816865"/>
                    <a:pt x="47119" y="809262"/>
                    <a:pt x="48575" y="796952"/>
                  </a:cubicBezTo>
                  <a:cubicBezTo>
                    <a:pt x="49122" y="790616"/>
                    <a:pt x="53309" y="785366"/>
                    <a:pt x="58634" y="782922"/>
                  </a:cubicBezTo>
                  <a:close/>
                  <a:moveTo>
                    <a:pt x="127034" y="719178"/>
                  </a:moveTo>
                  <a:cubicBezTo>
                    <a:pt x="127733" y="719888"/>
                    <a:pt x="127733" y="721309"/>
                    <a:pt x="126336" y="721309"/>
                  </a:cubicBezTo>
                  <a:cubicBezTo>
                    <a:pt x="121795" y="721309"/>
                    <a:pt x="116207" y="725215"/>
                    <a:pt x="117255" y="730541"/>
                  </a:cubicBezTo>
                  <a:lnTo>
                    <a:pt x="123874" y="735656"/>
                  </a:lnTo>
                  <a:lnTo>
                    <a:pt x="124240" y="738708"/>
                  </a:lnTo>
                  <a:cubicBezTo>
                    <a:pt x="124939" y="738353"/>
                    <a:pt x="125288" y="737643"/>
                    <a:pt x="125986" y="737288"/>
                  </a:cubicBezTo>
                  <a:lnTo>
                    <a:pt x="123874" y="735656"/>
                  </a:lnTo>
                  <a:lnTo>
                    <a:pt x="122494" y="724149"/>
                  </a:lnTo>
                  <a:cubicBezTo>
                    <a:pt x="122494" y="723794"/>
                    <a:pt x="123192" y="723439"/>
                    <a:pt x="123192" y="723794"/>
                  </a:cubicBezTo>
                  <a:cubicBezTo>
                    <a:pt x="124240" y="728766"/>
                    <a:pt x="125986" y="733382"/>
                    <a:pt x="127034" y="738353"/>
                  </a:cubicBezTo>
                  <a:cubicBezTo>
                    <a:pt x="127383" y="739063"/>
                    <a:pt x="127034" y="739774"/>
                    <a:pt x="126336" y="740129"/>
                  </a:cubicBezTo>
                  <a:cubicBezTo>
                    <a:pt x="119350" y="742259"/>
                    <a:pt x="110968" y="737643"/>
                    <a:pt x="110619" y="729831"/>
                  </a:cubicBezTo>
                  <a:cubicBezTo>
                    <a:pt x="110619" y="721309"/>
                    <a:pt x="119350" y="715627"/>
                    <a:pt x="127034" y="719178"/>
                  </a:cubicBezTo>
                  <a:close/>
                  <a:moveTo>
                    <a:pt x="115770" y="617172"/>
                  </a:moveTo>
                  <a:cubicBezTo>
                    <a:pt x="118538" y="618781"/>
                    <a:pt x="121030" y="621630"/>
                    <a:pt x="121953" y="623836"/>
                  </a:cubicBezTo>
                  <a:cubicBezTo>
                    <a:pt x="124538" y="629350"/>
                    <a:pt x="124169" y="636703"/>
                    <a:pt x="118262" y="640379"/>
                  </a:cubicBezTo>
                  <a:cubicBezTo>
                    <a:pt x="106817" y="646997"/>
                    <a:pt x="93157" y="627880"/>
                    <a:pt x="104602" y="620160"/>
                  </a:cubicBezTo>
                  <a:cubicBezTo>
                    <a:pt x="105709" y="619424"/>
                    <a:pt x="106817" y="620527"/>
                    <a:pt x="105709" y="621630"/>
                  </a:cubicBezTo>
                  <a:cubicBezTo>
                    <a:pt x="100541" y="627880"/>
                    <a:pt x="110509" y="642217"/>
                    <a:pt x="116785" y="634865"/>
                  </a:cubicBezTo>
                  <a:cubicBezTo>
                    <a:pt x="119000" y="631924"/>
                    <a:pt x="117523" y="627512"/>
                    <a:pt x="115677" y="624571"/>
                  </a:cubicBezTo>
                  <a:cubicBezTo>
                    <a:pt x="113462" y="621630"/>
                    <a:pt x="110878" y="621998"/>
                    <a:pt x="108294" y="620527"/>
                  </a:cubicBezTo>
                  <a:cubicBezTo>
                    <a:pt x="107186" y="619792"/>
                    <a:pt x="107186" y="618689"/>
                    <a:pt x="107924" y="617954"/>
                  </a:cubicBezTo>
                  <a:cubicBezTo>
                    <a:pt x="109955" y="615197"/>
                    <a:pt x="113001" y="615564"/>
                    <a:pt x="115770" y="617172"/>
                  </a:cubicBezTo>
                  <a:close/>
                  <a:moveTo>
                    <a:pt x="132062" y="575927"/>
                  </a:moveTo>
                  <a:cubicBezTo>
                    <a:pt x="137038" y="577370"/>
                    <a:pt x="140947" y="581339"/>
                    <a:pt x="141658" y="586390"/>
                  </a:cubicBezTo>
                  <a:cubicBezTo>
                    <a:pt x="142013" y="591080"/>
                    <a:pt x="140592" y="597214"/>
                    <a:pt x="135616" y="597935"/>
                  </a:cubicBezTo>
                  <a:cubicBezTo>
                    <a:pt x="127087" y="599378"/>
                    <a:pt x="118557" y="584947"/>
                    <a:pt x="127797" y="580257"/>
                  </a:cubicBezTo>
                  <a:cubicBezTo>
                    <a:pt x="128508" y="579535"/>
                    <a:pt x="129930" y="580617"/>
                    <a:pt x="129219" y="581339"/>
                  </a:cubicBezTo>
                  <a:cubicBezTo>
                    <a:pt x="127087" y="585308"/>
                    <a:pt x="128508" y="593967"/>
                    <a:pt x="134195" y="593967"/>
                  </a:cubicBezTo>
                  <a:cubicBezTo>
                    <a:pt x="137749" y="593967"/>
                    <a:pt x="138104" y="589276"/>
                    <a:pt x="137749" y="586751"/>
                  </a:cubicBezTo>
                  <a:cubicBezTo>
                    <a:pt x="137393" y="582782"/>
                    <a:pt x="135261" y="579174"/>
                    <a:pt x="131351" y="577731"/>
                  </a:cubicBezTo>
                  <a:cubicBezTo>
                    <a:pt x="130641" y="577370"/>
                    <a:pt x="130996" y="575927"/>
                    <a:pt x="132062" y="575927"/>
                  </a:cubicBezTo>
                  <a:close/>
                  <a:moveTo>
                    <a:pt x="178431" y="383549"/>
                  </a:moveTo>
                  <a:cubicBezTo>
                    <a:pt x="172297" y="382514"/>
                    <a:pt x="165893" y="383414"/>
                    <a:pt x="157956" y="386475"/>
                  </a:cubicBezTo>
                  <a:lnTo>
                    <a:pt x="138948" y="394530"/>
                  </a:lnTo>
                  <a:lnTo>
                    <a:pt x="159436" y="406964"/>
                  </a:lnTo>
                  <a:cubicBezTo>
                    <a:pt x="169988" y="407496"/>
                    <a:pt x="181663" y="404393"/>
                    <a:pt x="194954" y="402619"/>
                  </a:cubicBezTo>
                  <a:cubicBezTo>
                    <a:pt x="200342" y="401910"/>
                    <a:pt x="206359" y="401555"/>
                    <a:pt x="211433" y="402797"/>
                  </a:cubicBezTo>
                  <a:lnTo>
                    <a:pt x="213327" y="404504"/>
                  </a:lnTo>
                  <a:lnTo>
                    <a:pt x="214176" y="400799"/>
                  </a:lnTo>
                  <a:lnTo>
                    <a:pt x="197283" y="392235"/>
                  </a:lnTo>
                  <a:cubicBezTo>
                    <a:pt x="190427" y="387555"/>
                    <a:pt x="184565" y="384584"/>
                    <a:pt x="178431" y="383549"/>
                  </a:cubicBezTo>
                  <a:close/>
                  <a:moveTo>
                    <a:pt x="162864" y="327420"/>
                  </a:moveTo>
                  <a:cubicBezTo>
                    <a:pt x="167129" y="323869"/>
                    <a:pt x="174949" y="323514"/>
                    <a:pt x="178148" y="329196"/>
                  </a:cubicBezTo>
                  <a:cubicBezTo>
                    <a:pt x="181702" y="334878"/>
                    <a:pt x="178858" y="344465"/>
                    <a:pt x="172816" y="347661"/>
                  </a:cubicBezTo>
                  <a:cubicBezTo>
                    <a:pt x="167840" y="350147"/>
                    <a:pt x="160021" y="348372"/>
                    <a:pt x="158955" y="341980"/>
                  </a:cubicBezTo>
                  <a:cubicBezTo>
                    <a:pt x="158244" y="337718"/>
                    <a:pt x="162509" y="330971"/>
                    <a:pt x="167485" y="333102"/>
                  </a:cubicBezTo>
                  <a:cubicBezTo>
                    <a:pt x="168196" y="333812"/>
                    <a:pt x="168196" y="334878"/>
                    <a:pt x="167485" y="335233"/>
                  </a:cubicBezTo>
                  <a:cubicBezTo>
                    <a:pt x="165352" y="336653"/>
                    <a:pt x="163220" y="338074"/>
                    <a:pt x="163575" y="340914"/>
                  </a:cubicBezTo>
                  <a:cubicBezTo>
                    <a:pt x="164286" y="345531"/>
                    <a:pt x="169973" y="344821"/>
                    <a:pt x="172816" y="342690"/>
                  </a:cubicBezTo>
                  <a:cubicBezTo>
                    <a:pt x="179925" y="336653"/>
                    <a:pt x="173527" y="323514"/>
                    <a:pt x="164641" y="329551"/>
                  </a:cubicBezTo>
                  <a:cubicBezTo>
                    <a:pt x="163575" y="330261"/>
                    <a:pt x="161798" y="328486"/>
                    <a:pt x="162864" y="327420"/>
                  </a:cubicBezTo>
                  <a:close/>
                  <a:moveTo>
                    <a:pt x="218569" y="293722"/>
                  </a:moveTo>
                  <a:cubicBezTo>
                    <a:pt x="224431" y="297419"/>
                    <a:pt x="227728" y="304812"/>
                    <a:pt x="225163" y="311097"/>
                  </a:cubicBezTo>
                  <a:cubicBezTo>
                    <a:pt x="222599" y="317382"/>
                    <a:pt x="215272" y="319970"/>
                    <a:pt x="209410" y="318491"/>
                  </a:cubicBezTo>
                  <a:cubicBezTo>
                    <a:pt x="203183" y="316273"/>
                    <a:pt x="199519" y="309618"/>
                    <a:pt x="202450" y="303334"/>
                  </a:cubicBezTo>
                  <a:cubicBezTo>
                    <a:pt x="204648" y="298898"/>
                    <a:pt x="212708" y="293722"/>
                    <a:pt x="216737" y="298898"/>
                  </a:cubicBezTo>
                  <a:cubicBezTo>
                    <a:pt x="217836" y="299637"/>
                    <a:pt x="217470" y="301116"/>
                    <a:pt x="216005" y="301116"/>
                  </a:cubicBezTo>
                  <a:cubicBezTo>
                    <a:pt x="212341" y="301485"/>
                    <a:pt x="209410" y="301855"/>
                    <a:pt x="207579" y="305552"/>
                  </a:cubicBezTo>
                  <a:cubicBezTo>
                    <a:pt x="205747" y="309988"/>
                    <a:pt x="208678" y="313315"/>
                    <a:pt x="212708" y="314055"/>
                  </a:cubicBezTo>
                  <a:cubicBezTo>
                    <a:pt x="224431" y="315903"/>
                    <a:pt x="224431" y="300746"/>
                    <a:pt x="217470" y="295201"/>
                  </a:cubicBezTo>
                  <a:cubicBezTo>
                    <a:pt x="216737" y="294461"/>
                    <a:pt x="217836" y="293352"/>
                    <a:pt x="218569" y="293722"/>
                  </a:cubicBezTo>
                  <a:close/>
                  <a:moveTo>
                    <a:pt x="181202" y="258734"/>
                  </a:moveTo>
                  <a:cubicBezTo>
                    <a:pt x="190727" y="250489"/>
                    <a:pt x="203916" y="268413"/>
                    <a:pt x="194391" y="275941"/>
                  </a:cubicBezTo>
                  <a:cubicBezTo>
                    <a:pt x="185232" y="283469"/>
                    <a:pt x="170944" y="268771"/>
                    <a:pt x="179004" y="260168"/>
                  </a:cubicBezTo>
                  <a:cubicBezTo>
                    <a:pt x="180103" y="258734"/>
                    <a:pt x="181935" y="260526"/>
                    <a:pt x="180836" y="261602"/>
                  </a:cubicBezTo>
                  <a:cubicBezTo>
                    <a:pt x="176439" y="267696"/>
                    <a:pt x="187064" y="278450"/>
                    <a:pt x="192193" y="272356"/>
                  </a:cubicBezTo>
                  <a:cubicBezTo>
                    <a:pt x="196955" y="266979"/>
                    <a:pt x="187796" y="258734"/>
                    <a:pt x="182301" y="260168"/>
                  </a:cubicBezTo>
                  <a:cubicBezTo>
                    <a:pt x="181202" y="260526"/>
                    <a:pt x="180103" y="259451"/>
                    <a:pt x="181202" y="258734"/>
                  </a:cubicBezTo>
                  <a:close/>
                  <a:moveTo>
                    <a:pt x="208035" y="37822"/>
                  </a:moveTo>
                  <a:lnTo>
                    <a:pt x="204621" y="52912"/>
                  </a:lnTo>
                  <a:cubicBezTo>
                    <a:pt x="198851" y="77386"/>
                    <a:pt x="193441" y="101500"/>
                    <a:pt x="188031" y="125974"/>
                  </a:cubicBezTo>
                  <a:lnTo>
                    <a:pt x="128980" y="383024"/>
                  </a:lnTo>
                  <a:lnTo>
                    <a:pt x="130174" y="383234"/>
                  </a:lnTo>
                  <a:cubicBezTo>
                    <a:pt x="133422" y="387915"/>
                    <a:pt x="156513" y="373873"/>
                    <a:pt x="162285" y="372433"/>
                  </a:cubicBezTo>
                  <a:cubicBezTo>
                    <a:pt x="169862" y="370272"/>
                    <a:pt x="177439" y="369552"/>
                    <a:pt x="185016" y="371713"/>
                  </a:cubicBezTo>
                  <a:cubicBezTo>
                    <a:pt x="191510" y="373513"/>
                    <a:pt x="200259" y="376573"/>
                    <a:pt x="208016" y="380849"/>
                  </a:cubicBezTo>
                  <a:lnTo>
                    <a:pt x="216805" y="389318"/>
                  </a:lnTo>
                  <a:lnTo>
                    <a:pt x="283963" y="96101"/>
                  </a:lnTo>
                  <a:cubicBezTo>
                    <a:pt x="285586" y="89083"/>
                    <a:pt x="288832" y="80265"/>
                    <a:pt x="291491" y="71402"/>
                  </a:cubicBezTo>
                  <a:lnTo>
                    <a:pt x="293724" y="57507"/>
                  </a:lnTo>
                  <a:lnTo>
                    <a:pt x="278780" y="59854"/>
                  </a:lnTo>
                  <a:cubicBezTo>
                    <a:pt x="264963" y="59809"/>
                    <a:pt x="250243" y="56381"/>
                    <a:pt x="241935" y="53856"/>
                  </a:cubicBezTo>
                  <a:cubicBezTo>
                    <a:pt x="235252" y="51871"/>
                    <a:pt x="223061" y="48083"/>
                    <a:pt x="213172" y="42220"/>
                  </a:cubicBezTo>
                  <a:lnTo>
                    <a:pt x="208035" y="37822"/>
                  </a:lnTo>
                  <a:close/>
                  <a:moveTo>
                    <a:pt x="229145" y="15374"/>
                  </a:moveTo>
                  <a:cubicBezTo>
                    <a:pt x="221097" y="15859"/>
                    <a:pt x="215385" y="17956"/>
                    <a:pt x="214482" y="22105"/>
                  </a:cubicBezTo>
                  <a:cubicBezTo>
                    <a:pt x="211772" y="34012"/>
                    <a:pt x="255797" y="48557"/>
                    <a:pt x="281484" y="47018"/>
                  </a:cubicBezTo>
                  <a:lnTo>
                    <a:pt x="292682" y="42063"/>
                  </a:lnTo>
                  <a:lnTo>
                    <a:pt x="283957" y="28550"/>
                  </a:lnTo>
                  <a:lnTo>
                    <a:pt x="279301" y="26004"/>
                  </a:lnTo>
                  <a:lnTo>
                    <a:pt x="257829" y="18317"/>
                  </a:lnTo>
                  <a:cubicBezTo>
                    <a:pt x="247579" y="16017"/>
                    <a:pt x="237194" y="14889"/>
                    <a:pt x="229145" y="15374"/>
                  </a:cubicBezTo>
                  <a:close/>
                  <a:moveTo>
                    <a:pt x="236358" y="5"/>
                  </a:moveTo>
                  <a:cubicBezTo>
                    <a:pt x="251415" y="185"/>
                    <a:pt x="267373" y="4504"/>
                    <a:pt x="278553" y="9003"/>
                  </a:cubicBezTo>
                  <a:lnTo>
                    <a:pt x="287124" y="15190"/>
                  </a:lnTo>
                  <a:lnTo>
                    <a:pt x="290339" y="16423"/>
                  </a:lnTo>
                  <a:cubicBezTo>
                    <a:pt x="301989" y="22196"/>
                    <a:pt x="311471" y="30404"/>
                    <a:pt x="310929" y="41949"/>
                  </a:cubicBezTo>
                  <a:lnTo>
                    <a:pt x="309423" y="43474"/>
                  </a:lnTo>
                  <a:lnTo>
                    <a:pt x="306866" y="36673"/>
                  </a:lnTo>
                  <a:lnTo>
                    <a:pt x="305675" y="37071"/>
                  </a:lnTo>
                  <a:lnTo>
                    <a:pt x="307889" y="45026"/>
                  </a:lnTo>
                  <a:lnTo>
                    <a:pt x="309423" y="43474"/>
                  </a:lnTo>
                  <a:lnTo>
                    <a:pt x="310207" y="45557"/>
                  </a:lnTo>
                  <a:lnTo>
                    <a:pt x="308479" y="47144"/>
                  </a:lnTo>
                  <a:lnTo>
                    <a:pt x="308757" y="48143"/>
                  </a:lnTo>
                  <a:cubicBezTo>
                    <a:pt x="308397" y="63889"/>
                    <a:pt x="300913" y="82065"/>
                    <a:pt x="296225" y="101860"/>
                  </a:cubicBezTo>
                  <a:cubicBezTo>
                    <a:pt x="255472" y="279657"/>
                    <a:pt x="214719" y="457453"/>
                    <a:pt x="173966" y="635249"/>
                  </a:cubicBezTo>
                  <a:cubicBezTo>
                    <a:pt x="156294" y="710831"/>
                    <a:pt x="138983" y="787132"/>
                    <a:pt x="121672" y="863073"/>
                  </a:cubicBezTo>
                  <a:cubicBezTo>
                    <a:pt x="110492" y="912381"/>
                    <a:pt x="104001" y="956291"/>
                    <a:pt x="40527" y="959170"/>
                  </a:cubicBezTo>
                  <a:lnTo>
                    <a:pt x="39616" y="958285"/>
                  </a:lnTo>
                  <a:lnTo>
                    <a:pt x="46298" y="954356"/>
                  </a:lnTo>
                  <a:cubicBezTo>
                    <a:pt x="47019" y="951162"/>
                    <a:pt x="45757" y="947293"/>
                    <a:pt x="41970" y="945853"/>
                  </a:cubicBezTo>
                  <a:lnTo>
                    <a:pt x="41068" y="945344"/>
                  </a:lnTo>
                  <a:lnTo>
                    <a:pt x="80193" y="929550"/>
                  </a:lnTo>
                  <a:cubicBezTo>
                    <a:pt x="110267" y="901022"/>
                    <a:pt x="113107" y="841569"/>
                    <a:pt x="122033" y="802968"/>
                  </a:cubicBezTo>
                  <a:cubicBezTo>
                    <a:pt x="141508" y="718749"/>
                    <a:pt x="160622" y="634170"/>
                    <a:pt x="180097" y="549590"/>
                  </a:cubicBezTo>
                  <a:lnTo>
                    <a:pt x="210795" y="415559"/>
                  </a:lnTo>
                  <a:lnTo>
                    <a:pt x="207167" y="415032"/>
                  </a:lnTo>
                  <a:cubicBezTo>
                    <a:pt x="198187" y="413614"/>
                    <a:pt x="190284" y="415387"/>
                    <a:pt x="181663" y="416806"/>
                  </a:cubicBezTo>
                  <a:cubicBezTo>
                    <a:pt x="171605" y="418579"/>
                    <a:pt x="162265" y="419998"/>
                    <a:pt x="152566" y="417515"/>
                  </a:cubicBezTo>
                  <a:cubicBezTo>
                    <a:pt x="146101" y="416274"/>
                    <a:pt x="139186" y="413259"/>
                    <a:pt x="134022" y="408737"/>
                  </a:cubicBezTo>
                  <a:lnTo>
                    <a:pt x="126768" y="392652"/>
                  </a:lnTo>
                  <a:lnTo>
                    <a:pt x="78395" y="603217"/>
                  </a:lnTo>
                  <a:cubicBezTo>
                    <a:pt x="62166" y="673040"/>
                    <a:pt x="46298" y="743223"/>
                    <a:pt x="30068" y="813046"/>
                  </a:cubicBezTo>
                  <a:lnTo>
                    <a:pt x="15820" y="871533"/>
                  </a:lnTo>
                  <a:lnTo>
                    <a:pt x="36155" y="887761"/>
                  </a:lnTo>
                  <a:cubicBezTo>
                    <a:pt x="37234" y="888473"/>
                    <a:pt x="36155" y="889896"/>
                    <a:pt x="34715" y="889896"/>
                  </a:cubicBezTo>
                  <a:lnTo>
                    <a:pt x="14777" y="875813"/>
                  </a:lnTo>
                  <a:lnTo>
                    <a:pt x="14724" y="876031"/>
                  </a:lnTo>
                  <a:lnTo>
                    <a:pt x="14104" y="895760"/>
                  </a:lnTo>
                  <a:lnTo>
                    <a:pt x="21891" y="903873"/>
                  </a:lnTo>
                  <a:cubicBezTo>
                    <a:pt x="25538" y="906449"/>
                    <a:pt x="30279" y="907922"/>
                    <a:pt x="31738" y="911603"/>
                  </a:cubicBezTo>
                  <a:cubicBezTo>
                    <a:pt x="32467" y="912707"/>
                    <a:pt x="31738" y="913812"/>
                    <a:pt x="30644" y="914180"/>
                  </a:cubicBezTo>
                  <a:cubicBezTo>
                    <a:pt x="25903" y="915284"/>
                    <a:pt x="21526" y="911235"/>
                    <a:pt x="17879" y="908290"/>
                  </a:cubicBezTo>
                  <a:lnTo>
                    <a:pt x="13877" y="902997"/>
                  </a:lnTo>
                  <a:lnTo>
                    <a:pt x="13647" y="910324"/>
                  </a:lnTo>
                  <a:cubicBezTo>
                    <a:pt x="15165" y="920868"/>
                    <a:pt x="18941" y="930126"/>
                    <a:pt x="26119" y="936899"/>
                  </a:cubicBezTo>
                  <a:lnTo>
                    <a:pt x="41068" y="945344"/>
                  </a:lnTo>
                  <a:lnTo>
                    <a:pt x="39806" y="945853"/>
                  </a:lnTo>
                  <a:cubicBezTo>
                    <a:pt x="35659" y="946033"/>
                    <a:pt x="33765" y="949452"/>
                    <a:pt x="33945" y="952782"/>
                  </a:cubicBezTo>
                  <a:lnTo>
                    <a:pt x="39616" y="958285"/>
                  </a:lnTo>
                  <a:lnTo>
                    <a:pt x="38724" y="958810"/>
                  </a:lnTo>
                  <a:cubicBezTo>
                    <a:pt x="-21143" y="940095"/>
                    <a:pt x="3741" y="869552"/>
                    <a:pt x="13479" y="827082"/>
                  </a:cubicBezTo>
                  <a:cubicBezTo>
                    <a:pt x="34036" y="737104"/>
                    <a:pt x="54592" y="646766"/>
                    <a:pt x="75510" y="556789"/>
                  </a:cubicBezTo>
                  <a:cubicBezTo>
                    <a:pt x="114099" y="387630"/>
                    <a:pt x="153049" y="218831"/>
                    <a:pt x="191638" y="50032"/>
                  </a:cubicBezTo>
                  <a:lnTo>
                    <a:pt x="198608" y="19994"/>
                  </a:lnTo>
                  <a:lnTo>
                    <a:pt x="198226" y="18137"/>
                  </a:lnTo>
                  <a:lnTo>
                    <a:pt x="199375" y="16688"/>
                  </a:lnTo>
                  <a:lnTo>
                    <a:pt x="199572" y="15841"/>
                  </a:lnTo>
                  <a:lnTo>
                    <a:pt x="200882" y="14790"/>
                  </a:lnTo>
                  <a:lnTo>
                    <a:pt x="207319" y="6676"/>
                  </a:lnTo>
                  <a:lnTo>
                    <a:pt x="212537" y="5437"/>
                  </a:lnTo>
                  <a:lnTo>
                    <a:pt x="215159" y="3334"/>
                  </a:lnTo>
                  <a:cubicBezTo>
                    <a:pt x="221526" y="860"/>
                    <a:pt x="228829" y="-85"/>
                    <a:pt x="236358" y="5"/>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8" name="Freeform 909">
              <a:extLst>
                <a:ext uri="{FF2B5EF4-FFF2-40B4-BE49-F238E27FC236}">
                  <a16:creationId xmlns:a16="http://schemas.microsoft.com/office/drawing/2014/main" id="{D7473F0C-421F-274F-8420-F323D2CDBA11}"/>
                </a:ext>
              </a:extLst>
            </p:cNvPr>
            <p:cNvSpPr>
              <a:spLocks/>
            </p:cNvSpPr>
            <p:nvPr/>
          </p:nvSpPr>
          <p:spPr bwMode="auto">
            <a:xfrm>
              <a:off x="911424" y="980728"/>
              <a:ext cx="370865" cy="599711"/>
            </a:xfrm>
            <a:custGeom>
              <a:avLst/>
              <a:gdLst/>
              <a:ahLst/>
              <a:cxnLst/>
              <a:rect l="0" t="0" r="r" b="b"/>
              <a:pathLst>
                <a:path w="680752" h="1100817">
                  <a:moveTo>
                    <a:pt x="209946" y="893475"/>
                  </a:moveTo>
                  <a:cubicBezTo>
                    <a:pt x="211364" y="893828"/>
                    <a:pt x="211719" y="895592"/>
                    <a:pt x="211010" y="896297"/>
                  </a:cubicBezTo>
                  <a:lnTo>
                    <a:pt x="210264" y="896957"/>
                  </a:lnTo>
                  <a:lnTo>
                    <a:pt x="202143" y="896297"/>
                  </a:lnTo>
                  <a:cubicBezTo>
                    <a:pt x="200370" y="897003"/>
                    <a:pt x="201789" y="900178"/>
                    <a:pt x="203917" y="899472"/>
                  </a:cubicBezTo>
                  <a:lnTo>
                    <a:pt x="206319" y="900445"/>
                  </a:lnTo>
                  <a:lnTo>
                    <a:pt x="201434" y="904764"/>
                  </a:lnTo>
                  <a:cubicBezTo>
                    <a:pt x="198597" y="907586"/>
                    <a:pt x="194696" y="914994"/>
                    <a:pt x="197888" y="918522"/>
                  </a:cubicBezTo>
                  <a:cubicBezTo>
                    <a:pt x="202143" y="922755"/>
                    <a:pt x="210300" y="914642"/>
                    <a:pt x="212073" y="910761"/>
                  </a:cubicBezTo>
                  <a:cubicBezTo>
                    <a:pt x="213137" y="908115"/>
                    <a:pt x="212783" y="904852"/>
                    <a:pt x="211320" y="902471"/>
                  </a:cubicBezTo>
                  <a:lnTo>
                    <a:pt x="206319" y="900445"/>
                  </a:lnTo>
                  <a:lnTo>
                    <a:pt x="210264" y="896957"/>
                  </a:lnTo>
                  <a:lnTo>
                    <a:pt x="213004" y="897179"/>
                  </a:lnTo>
                  <a:cubicBezTo>
                    <a:pt x="216152" y="899208"/>
                    <a:pt x="218457" y="902647"/>
                    <a:pt x="218812" y="906528"/>
                  </a:cubicBezTo>
                  <a:cubicBezTo>
                    <a:pt x="219521" y="916053"/>
                    <a:pt x="211010" y="925578"/>
                    <a:pt x="201789" y="926989"/>
                  </a:cubicBezTo>
                  <a:cubicBezTo>
                    <a:pt x="190440" y="929105"/>
                    <a:pt x="186539" y="917111"/>
                    <a:pt x="189731" y="908292"/>
                  </a:cubicBezTo>
                  <a:cubicBezTo>
                    <a:pt x="192568" y="899825"/>
                    <a:pt x="200370" y="891358"/>
                    <a:pt x="209946" y="893475"/>
                  </a:cubicBezTo>
                  <a:close/>
                  <a:moveTo>
                    <a:pt x="349785" y="817583"/>
                  </a:moveTo>
                  <a:lnTo>
                    <a:pt x="342329" y="820088"/>
                  </a:lnTo>
                  <a:lnTo>
                    <a:pt x="343623" y="817913"/>
                  </a:lnTo>
                  <a:lnTo>
                    <a:pt x="349785" y="817583"/>
                  </a:lnTo>
                  <a:close/>
                  <a:moveTo>
                    <a:pt x="365558" y="816737"/>
                  </a:moveTo>
                  <a:cubicBezTo>
                    <a:pt x="372627" y="818275"/>
                    <a:pt x="378464" y="822437"/>
                    <a:pt x="380106" y="831302"/>
                  </a:cubicBezTo>
                  <a:cubicBezTo>
                    <a:pt x="383024" y="845414"/>
                    <a:pt x="367701" y="855184"/>
                    <a:pt x="355662" y="858803"/>
                  </a:cubicBezTo>
                  <a:cubicBezTo>
                    <a:pt x="342893" y="862421"/>
                    <a:pt x="325381" y="856994"/>
                    <a:pt x="325016" y="841434"/>
                  </a:cubicBezTo>
                  <a:cubicBezTo>
                    <a:pt x="324834" y="834378"/>
                    <a:pt x="328391" y="827684"/>
                    <a:pt x="333727" y="822979"/>
                  </a:cubicBezTo>
                  <a:lnTo>
                    <a:pt x="342329" y="820088"/>
                  </a:lnTo>
                  <a:lnTo>
                    <a:pt x="340476" y="823206"/>
                  </a:lnTo>
                  <a:cubicBezTo>
                    <a:pt x="341069" y="825332"/>
                    <a:pt x="343076" y="827141"/>
                    <a:pt x="345812" y="826598"/>
                  </a:cubicBezTo>
                  <a:lnTo>
                    <a:pt x="349720" y="826329"/>
                  </a:lnTo>
                  <a:lnTo>
                    <a:pt x="339974" y="834197"/>
                  </a:lnTo>
                  <a:cubicBezTo>
                    <a:pt x="333407" y="843243"/>
                    <a:pt x="342163" y="849757"/>
                    <a:pt x="351284" y="847585"/>
                  </a:cubicBezTo>
                  <a:cubicBezTo>
                    <a:pt x="356756" y="846500"/>
                    <a:pt x="369161" y="841434"/>
                    <a:pt x="368796" y="834197"/>
                  </a:cubicBezTo>
                  <a:cubicBezTo>
                    <a:pt x="368796" y="828769"/>
                    <a:pt x="364600" y="826417"/>
                    <a:pt x="359630" y="825648"/>
                  </a:cubicBezTo>
                  <a:lnTo>
                    <a:pt x="349720" y="826329"/>
                  </a:lnTo>
                  <a:lnTo>
                    <a:pt x="355662" y="821532"/>
                  </a:lnTo>
                  <a:lnTo>
                    <a:pt x="353569" y="817380"/>
                  </a:lnTo>
                  <a:lnTo>
                    <a:pt x="365558" y="816737"/>
                  </a:lnTo>
                  <a:close/>
                  <a:moveTo>
                    <a:pt x="353108" y="816466"/>
                  </a:moveTo>
                  <a:lnTo>
                    <a:pt x="353569" y="817380"/>
                  </a:lnTo>
                  <a:lnTo>
                    <a:pt x="349785" y="817583"/>
                  </a:lnTo>
                  <a:lnTo>
                    <a:pt x="353108" y="816466"/>
                  </a:lnTo>
                  <a:close/>
                  <a:moveTo>
                    <a:pt x="573143" y="776185"/>
                  </a:moveTo>
                  <a:cubicBezTo>
                    <a:pt x="575687" y="775828"/>
                    <a:pt x="577686" y="776987"/>
                    <a:pt x="578503" y="778593"/>
                  </a:cubicBezTo>
                  <a:lnTo>
                    <a:pt x="578040" y="779959"/>
                  </a:lnTo>
                  <a:lnTo>
                    <a:pt x="572053" y="777255"/>
                  </a:lnTo>
                  <a:cubicBezTo>
                    <a:pt x="570963" y="777255"/>
                    <a:pt x="570599" y="779752"/>
                    <a:pt x="571689" y="780109"/>
                  </a:cubicBezTo>
                  <a:lnTo>
                    <a:pt x="575491" y="784578"/>
                  </a:lnTo>
                  <a:lnTo>
                    <a:pt x="566602" y="790811"/>
                  </a:lnTo>
                  <a:cubicBezTo>
                    <a:pt x="563694" y="795092"/>
                    <a:pt x="567692" y="798659"/>
                    <a:pt x="572053" y="797946"/>
                  </a:cubicBezTo>
                  <a:cubicBezTo>
                    <a:pt x="577504" y="797054"/>
                    <a:pt x="579775" y="793219"/>
                    <a:pt x="579503" y="789295"/>
                  </a:cubicBezTo>
                  <a:lnTo>
                    <a:pt x="575491" y="784578"/>
                  </a:lnTo>
                  <a:lnTo>
                    <a:pt x="576777" y="783676"/>
                  </a:lnTo>
                  <a:lnTo>
                    <a:pt x="578040" y="779959"/>
                  </a:lnTo>
                  <a:lnTo>
                    <a:pt x="581729" y="781625"/>
                  </a:lnTo>
                  <a:cubicBezTo>
                    <a:pt x="584318" y="784033"/>
                    <a:pt x="586044" y="787244"/>
                    <a:pt x="586226" y="790811"/>
                  </a:cubicBezTo>
                  <a:cubicBezTo>
                    <a:pt x="586226" y="798303"/>
                    <a:pt x="580048" y="804367"/>
                    <a:pt x="573143" y="805438"/>
                  </a:cubicBezTo>
                  <a:cubicBezTo>
                    <a:pt x="565511" y="806865"/>
                    <a:pt x="557153" y="802227"/>
                    <a:pt x="556790" y="794022"/>
                  </a:cubicBezTo>
                  <a:cubicBezTo>
                    <a:pt x="556426" y="785103"/>
                    <a:pt x="564785" y="777255"/>
                    <a:pt x="573143" y="776185"/>
                  </a:cubicBezTo>
                  <a:close/>
                  <a:moveTo>
                    <a:pt x="35709" y="741260"/>
                  </a:moveTo>
                  <a:cubicBezTo>
                    <a:pt x="37521" y="740903"/>
                    <a:pt x="38608" y="742330"/>
                    <a:pt x="37883" y="743757"/>
                  </a:cubicBezTo>
                  <a:lnTo>
                    <a:pt x="37736" y="744087"/>
                  </a:lnTo>
                  <a:lnTo>
                    <a:pt x="29548" y="745897"/>
                  </a:lnTo>
                  <a:cubicBezTo>
                    <a:pt x="27012" y="746968"/>
                    <a:pt x="29186" y="751605"/>
                    <a:pt x="31723" y="750535"/>
                  </a:cubicBezTo>
                  <a:lnTo>
                    <a:pt x="34754" y="750784"/>
                  </a:lnTo>
                  <a:lnTo>
                    <a:pt x="33534" y="753523"/>
                  </a:lnTo>
                  <a:cubicBezTo>
                    <a:pt x="32629" y="757135"/>
                    <a:pt x="33172" y="760345"/>
                    <a:pt x="37883" y="760881"/>
                  </a:cubicBezTo>
                  <a:cubicBezTo>
                    <a:pt x="41507" y="761594"/>
                    <a:pt x="47667" y="755529"/>
                    <a:pt x="44768" y="751605"/>
                  </a:cubicBezTo>
                  <a:lnTo>
                    <a:pt x="34754" y="750784"/>
                  </a:lnTo>
                  <a:lnTo>
                    <a:pt x="37736" y="744087"/>
                  </a:lnTo>
                  <a:lnTo>
                    <a:pt x="42050" y="743133"/>
                  </a:lnTo>
                  <a:cubicBezTo>
                    <a:pt x="46217" y="743311"/>
                    <a:pt x="50022" y="745006"/>
                    <a:pt x="52378" y="749465"/>
                  </a:cubicBezTo>
                  <a:cubicBezTo>
                    <a:pt x="56001" y="756600"/>
                    <a:pt x="49841" y="765518"/>
                    <a:pt x="42956" y="768372"/>
                  </a:cubicBezTo>
                  <a:cubicBezTo>
                    <a:pt x="34984" y="771940"/>
                    <a:pt x="26649" y="766945"/>
                    <a:pt x="24838" y="758740"/>
                  </a:cubicBezTo>
                  <a:cubicBezTo>
                    <a:pt x="23026" y="750892"/>
                    <a:pt x="27737" y="743043"/>
                    <a:pt x="35709" y="741260"/>
                  </a:cubicBezTo>
                  <a:close/>
                  <a:moveTo>
                    <a:pt x="208348" y="702816"/>
                  </a:moveTo>
                  <a:cubicBezTo>
                    <a:pt x="217556" y="699271"/>
                    <a:pt x="224285" y="709197"/>
                    <a:pt x="221452" y="717704"/>
                  </a:cubicBezTo>
                  <a:cubicBezTo>
                    <a:pt x="218618" y="726921"/>
                    <a:pt x="206224" y="734011"/>
                    <a:pt x="196308" y="734720"/>
                  </a:cubicBezTo>
                  <a:cubicBezTo>
                    <a:pt x="185684" y="735429"/>
                    <a:pt x="178601" y="725858"/>
                    <a:pt x="181788" y="715578"/>
                  </a:cubicBezTo>
                  <a:cubicBezTo>
                    <a:pt x="184975" y="704943"/>
                    <a:pt x="197370" y="701753"/>
                    <a:pt x="206932" y="703525"/>
                  </a:cubicBezTo>
                  <a:cubicBezTo>
                    <a:pt x="208703" y="704234"/>
                    <a:pt x="209057" y="706715"/>
                    <a:pt x="207286" y="707070"/>
                  </a:cubicBezTo>
                  <a:cubicBezTo>
                    <a:pt x="203036" y="709197"/>
                    <a:pt x="198433" y="710615"/>
                    <a:pt x="194537" y="713805"/>
                  </a:cubicBezTo>
                  <a:cubicBezTo>
                    <a:pt x="191704" y="716641"/>
                    <a:pt x="187808" y="723731"/>
                    <a:pt x="193829" y="725858"/>
                  </a:cubicBezTo>
                  <a:cubicBezTo>
                    <a:pt x="198433" y="727630"/>
                    <a:pt x="204807" y="724085"/>
                    <a:pt x="208703" y="721958"/>
                  </a:cubicBezTo>
                  <a:cubicBezTo>
                    <a:pt x="210827" y="720186"/>
                    <a:pt x="214015" y="718059"/>
                    <a:pt x="215077" y="714869"/>
                  </a:cubicBezTo>
                  <a:cubicBezTo>
                    <a:pt x="216139" y="711324"/>
                    <a:pt x="214369" y="706361"/>
                    <a:pt x="209765" y="707779"/>
                  </a:cubicBezTo>
                  <a:cubicBezTo>
                    <a:pt x="206578" y="708488"/>
                    <a:pt x="205515" y="703880"/>
                    <a:pt x="208348" y="702816"/>
                  </a:cubicBezTo>
                  <a:close/>
                  <a:moveTo>
                    <a:pt x="535762" y="650437"/>
                  </a:moveTo>
                  <a:lnTo>
                    <a:pt x="530850" y="653142"/>
                  </a:lnTo>
                  <a:lnTo>
                    <a:pt x="530561" y="650983"/>
                  </a:lnTo>
                  <a:lnTo>
                    <a:pt x="535762" y="650437"/>
                  </a:lnTo>
                  <a:close/>
                  <a:moveTo>
                    <a:pt x="537352" y="649561"/>
                  </a:moveTo>
                  <a:lnTo>
                    <a:pt x="537715" y="650232"/>
                  </a:lnTo>
                  <a:lnTo>
                    <a:pt x="535762" y="650437"/>
                  </a:lnTo>
                  <a:lnTo>
                    <a:pt x="537352" y="649561"/>
                  </a:lnTo>
                  <a:close/>
                  <a:moveTo>
                    <a:pt x="552139" y="648717"/>
                  </a:moveTo>
                  <a:cubicBezTo>
                    <a:pt x="559778" y="649117"/>
                    <a:pt x="567016" y="651338"/>
                    <a:pt x="571304" y="657380"/>
                  </a:cubicBezTo>
                  <a:cubicBezTo>
                    <a:pt x="579882" y="669464"/>
                    <a:pt x="567373" y="681548"/>
                    <a:pt x="556294" y="686168"/>
                  </a:cubicBezTo>
                  <a:cubicBezTo>
                    <a:pt x="544499" y="690789"/>
                    <a:pt x="522698" y="692566"/>
                    <a:pt x="516980" y="677639"/>
                  </a:cubicBezTo>
                  <a:cubicBezTo>
                    <a:pt x="514478" y="670886"/>
                    <a:pt x="516265" y="664133"/>
                    <a:pt x="520330" y="658935"/>
                  </a:cubicBezTo>
                  <a:lnTo>
                    <a:pt x="530850" y="653142"/>
                  </a:lnTo>
                  <a:lnTo>
                    <a:pt x="531276" y="656314"/>
                  </a:lnTo>
                  <a:lnTo>
                    <a:pt x="537525" y="656696"/>
                  </a:lnTo>
                  <a:lnTo>
                    <a:pt x="532080" y="662578"/>
                  </a:lnTo>
                  <a:cubicBezTo>
                    <a:pt x="529578" y="665466"/>
                    <a:pt x="527880" y="668575"/>
                    <a:pt x="529131" y="672307"/>
                  </a:cubicBezTo>
                  <a:cubicBezTo>
                    <a:pt x="530561" y="677639"/>
                    <a:pt x="534135" y="677639"/>
                    <a:pt x="539496" y="677994"/>
                  </a:cubicBezTo>
                  <a:cubicBezTo>
                    <a:pt x="543785" y="677994"/>
                    <a:pt x="548431" y="676928"/>
                    <a:pt x="552720" y="675506"/>
                  </a:cubicBezTo>
                  <a:cubicBezTo>
                    <a:pt x="556294" y="674084"/>
                    <a:pt x="560940" y="671952"/>
                    <a:pt x="562727" y="668043"/>
                  </a:cubicBezTo>
                  <a:cubicBezTo>
                    <a:pt x="565229" y="661645"/>
                    <a:pt x="558795" y="658802"/>
                    <a:pt x="554507" y="657736"/>
                  </a:cubicBezTo>
                  <a:lnTo>
                    <a:pt x="537525" y="656696"/>
                  </a:lnTo>
                  <a:lnTo>
                    <a:pt x="539853" y="654182"/>
                  </a:lnTo>
                  <a:lnTo>
                    <a:pt x="537715" y="650232"/>
                  </a:lnTo>
                  <a:lnTo>
                    <a:pt x="552139" y="648717"/>
                  </a:lnTo>
                  <a:close/>
                  <a:moveTo>
                    <a:pt x="104034" y="645613"/>
                  </a:moveTo>
                  <a:cubicBezTo>
                    <a:pt x="107835" y="645523"/>
                    <a:pt x="111865" y="646793"/>
                    <a:pt x="115345" y="648788"/>
                  </a:cubicBezTo>
                  <a:cubicBezTo>
                    <a:pt x="116444" y="649151"/>
                    <a:pt x="116444" y="650965"/>
                    <a:pt x="114979" y="651328"/>
                  </a:cubicBezTo>
                  <a:lnTo>
                    <a:pt x="112079" y="651716"/>
                  </a:lnTo>
                  <a:lnTo>
                    <a:pt x="110949" y="648788"/>
                  </a:lnTo>
                  <a:cubicBezTo>
                    <a:pt x="109117" y="648063"/>
                    <a:pt x="108384" y="650603"/>
                    <a:pt x="110216" y="650965"/>
                  </a:cubicBezTo>
                  <a:lnTo>
                    <a:pt x="110834" y="651883"/>
                  </a:lnTo>
                  <a:lnTo>
                    <a:pt x="105820" y="652553"/>
                  </a:lnTo>
                  <a:cubicBezTo>
                    <a:pt x="102523" y="653324"/>
                    <a:pt x="99775" y="654775"/>
                    <a:pt x="99958" y="657860"/>
                  </a:cubicBezTo>
                  <a:cubicBezTo>
                    <a:pt x="100325" y="661125"/>
                    <a:pt x="104721" y="661125"/>
                    <a:pt x="107285" y="660400"/>
                  </a:cubicBezTo>
                  <a:cubicBezTo>
                    <a:pt x="108384" y="660037"/>
                    <a:pt x="109483" y="659674"/>
                    <a:pt x="110216" y="658948"/>
                  </a:cubicBezTo>
                  <a:cubicBezTo>
                    <a:pt x="111682" y="658223"/>
                    <a:pt x="112781" y="656771"/>
                    <a:pt x="113147" y="655320"/>
                  </a:cubicBezTo>
                  <a:lnTo>
                    <a:pt x="110834" y="651883"/>
                  </a:lnTo>
                  <a:lnTo>
                    <a:pt x="112079" y="651716"/>
                  </a:lnTo>
                  <a:lnTo>
                    <a:pt x="115711" y="661125"/>
                  </a:lnTo>
                  <a:cubicBezTo>
                    <a:pt x="112414" y="666931"/>
                    <a:pt x="104355" y="668745"/>
                    <a:pt x="98493" y="666568"/>
                  </a:cubicBezTo>
                  <a:cubicBezTo>
                    <a:pt x="91899" y="664028"/>
                    <a:pt x="89701" y="656408"/>
                    <a:pt x="94097" y="650603"/>
                  </a:cubicBezTo>
                  <a:cubicBezTo>
                    <a:pt x="96661" y="647156"/>
                    <a:pt x="100233" y="645704"/>
                    <a:pt x="104034" y="645613"/>
                  </a:cubicBezTo>
                  <a:close/>
                  <a:moveTo>
                    <a:pt x="591926" y="563049"/>
                  </a:moveTo>
                  <a:lnTo>
                    <a:pt x="592456" y="567047"/>
                  </a:lnTo>
                  <a:cubicBezTo>
                    <a:pt x="589534" y="574503"/>
                    <a:pt x="582971" y="580830"/>
                    <a:pt x="573979" y="585710"/>
                  </a:cubicBezTo>
                  <a:cubicBezTo>
                    <a:pt x="553480" y="596917"/>
                    <a:pt x="517875" y="594025"/>
                    <a:pt x="496296" y="595109"/>
                  </a:cubicBezTo>
                  <a:cubicBezTo>
                    <a:pt x="462130" y="596917"/>
                    <a:pt x="428323" y="597640"/>
                    <a:pt x="394157" y="598724"/>
                  </a:cubicBezTo>
                  <a:cubicBezTo>
                    <a:pt x="330140" y="600532"/>
                    <a:pt x="266124" y="608847"/>
                    <a:pt x="202106" y="610293"/>
                  </a:cubicBezTo>
                  <a:cubicBezTo>
                    <a:pt x="174414" y="610654"/>
                    <a:pt x="112555" y="613185"/>
                    <a:pt x="93134" y="588602"/>
                  </a:cubicBezTo>
                  <a:cubicBezTo>
                    <a:pt x="89448" y="584083"/>
                    <a:pt x="87537" y="579293"/>
                    <a:pt x="87015" y="574514"/>
                  </a:cubicBezTo>
                  <a:lnTo>
                    <a:pt x="88215" y="566894"/>
                  </a:lnTo>
                  <a:lnTo>
                    <a:pt x="74073" y="584213"/>
                  </a:lnTo>
                  <a:cubicBezTo>
                    <a:pt x="29269" y="650589"/>
                    <a:pt x="8916" y="733087"/>
                    <a:pt x="24406" y="818286"/>
                  </a:cubicBezTo>
                  <a:cubicBezTo>
                    <a:pt x="52144" y="969592"/>
                    <a:pt x="187233" y="1083071"/>
                    <a:pt x="341415" y="1083071"/>
                  </a:cubicBezTo>
                  <a:cubicBezTo>
                    <a:pt x="379961" y="1083071"/>
                    <a:pt x="417358" y="1075979"/>
                    <a:pt x="452194" y="1062976"/>
                  </a:cubicBezTo>
                  <a:lnTo>
                    <a:pt x="485945" y="1043323"/>
                  </a:lnTo>
                  <a:lnTo>
                    <a:pt x="477478" y="1043973"/>
                  </a:lnTo>
                  <a:cubicBezTo>
                    <a:pt x="464872" y="1043501"/>
                    <a:pt x="452222" y="1041956"/>
                    <a:pt x="439752" y="1040412"/>
                  </a:cubicBezTo>
                  <a:cubicBezTo>
                    <a:pt x="435776" y="1040068"/>
                    <a:pt x="435776" y="1034233"/>
                    <a:pt x="439752" y="1034576"/>
                  </a:cubicBezTo>
                  <a:lnTo>
                    <a:pt x="495304" y="1037874"/>
                  </a:lnTo>
                  <a:lnTo>
                    <a:pt x="547606" y="1007419"/>
                  </a:lnTo>
                  <a:lnTo>
                    <a:pt x="552557" y="1002523"/>
                  </a:lnTo>
                  <a:lnTo>
                    <a:pt x="526005" y="1009319"/>
                  </a:lnTo>
                  <a:cubicBezTo>
                    <a:pt x="507446" y="1009763"/>
                    <a:pt x="488480" y="1007187"/>
                    <a:pt x="471500" y="1004521"/>
                  </a:cubicBezTo>
                  <a:cubicBezTo>
                    <a:pt x="467526" y="1003810"/>
                    <a:pt x="468610" y="998124"/>
                    <a:pt x="472223" y="998124"/>
                  </a:cubicBezTo>
                  <a:cubicBezTo>
                    <a:pt x="490286" y="996702"/>
                    <a:pt x="507626" y="997413"/>
                    <a:pt x="525689" y="996702"/>
                  </a:cubicBezTo>
                  <a:lnTo>
                    <a:pt x="562288" y="992899"/>
                  </a:lnTo>
                  <a:lnTo>
                    <a:pt x="586901" y="968558"/>
                  </a:lnTo>
                  <a:lnTo>
                    <a:pt x="592417" y="960855"/>
                  </a:lnTo>
                  <a:lnTo>
                    <a:pt x="581486" y="964331"/>
                  </a:lnTo>
                  <a:cubicBezTo>
                    <a:pt x="569740" y="964608"/>
                    <a:pt x="557588" y="962849"/>
                    <a:pt x="548767" y="961738"/>
                  </a:cubicBezTo>
                  <a:cubicBezTo>
                    <a:pt x="544086" y="961367"/>
                    <a:pt x="543726" y="954700"/>
                    <a:pt x="548767" y="954330"/>
                  </a:cubicBezTo>
                  <a:cubicBezTo>
                    <a:pt x="560649" y="953589"/>
                    <a:pt x="572890" y="952107"/>
                    <a:pt x="584772" y="950625"/>
                  </a:cubicBezTo>
                  <a:lnTo>
                    <a:pt x="600056" y="950189"/>
                  </a:lnTo>
                  <a:lnTo>
                    <a:pt x="619175" y="923491"/>
                  </a:lnTo>
                  <a:cubicBezTo>
                    <a:pt x="638116" y="891575"/>
                    <a:pt x="651670" y="856113"/>
                    <a:pt x="658424" y="818286"/>
                  </a:cubicBezTo>
                  <a:cubicBezTo>
                    <a:pt x="673914" y="732907"/>
                    <a:pt x="653741" y="650409"/>
                    <a:pt x="609071" y="584078"/>
                  </a:cubicBezTo>
                  <a:lnTo>
                    <a:pt x="591926" y="563049"/>
                  </a:lnTo>
                  <a:close/>
                  <a:moveTo>
                    <a:pt x="449902" y="519553"/>
                  </a:moveTo>
                  <a:cubicBezTo>
                    <a:pt x="410701" y="519192"/>
                    <a:pt x="371499" y="519915"/>
                    <a:pt x="332658" y="520276"/>
                  </a:cubicBezTo>
                  <a:cubicBezTo>
                    <a:pt x="275474" y="520276"/>
                    <a:pt x="217077" y="516413"/>
                    <a:pt x="161107" y="526529"/>
                  </a:cubicBezTo>
                  <a:lnTo>
                    <a:pt x="112484" y="540171"/>
                  </a:lnTo>
                  <a:lnTo>
                    <a:pt x="110426" y="539693"/>
                  </a:lnTo>
                  <a:lnTo>
                    <a:pt x="109309" y="541061"/>
                  </a:lnTo>
                  <a:lnTo>
                    <a:pt x="112484" y="540171"/>
                  </a:lnTo>
                  <a:lnTo>
                    <a:pt x="112825" y="540250"/>
                  </a:lnTo>
                  <a:cubicBezTo>
                    <a:pt x="113634" y="541244"/>
                    <a:pt x="113814" y="542690"/>
                    <a:pt x="112555" y="543775"/>
                  </a:cubicBezTo>
                  <a:cubicBezTo>
                    <a:pt x="61126" y="591133"/>
                    <a:pt x="164703" y="600170"/>
                    <a:pt x="176931" y="600893"/>
                  </a:cubicBezTo>
                  <a:cubicBezTo>
                    <a:pt x="193835" y="601616"/>
                    <a:pt x="210738" y="600893"/>
                    <a:pt x="227641" y="599447"/>
                  </a:cubicBezTo>
                  <a:cubicBezTo>
                    <a:pt x="264685" y="596917"/>
                    <a:pt x="301369" y="592579"/>
                    <a:pt x="338412" y="590771"/>
                  </a:cubicBezTo>
                  <a:cubicBezTo>
                    <a:pt x="372219" y="588963"/>
                    <a:pt x="406025" y="587879"/>
                    <a:pt x="439832" y="586794"/>
                  </a:cubicBezTo>
                  <a:cubicBezTo>
                    <a:pt x="455297" y="586433"/>
                    <a:pt x="471121" y="585710"/>
                    <a:pt x="486586" y="584987"/>
                  </a:cubicBezTo>
                  <a:cubicBezTo>
                    <a:pt x="501331" y="583902"/>
                    <a:pt x="545567" y="587879"/>
                    <a:pt x="557795" y="578841"/>
                  </a:cubicBezTo>
                  <a:cubicBezTo>
                    <a:pt x="624330" y="527506"/>
                    <a:pt x="473279" y="519553"/>
                    <a:pt x="449902" y="519553"/>
                  </a:cubicBezTo>
                  <a:close/>
                  <a:moveTo>
                    <a:pt x="277653" y="237244"/>
                  </a:moveTo>
                  <a:lnTo>
                    <a:pt x="277653" y="437501"/>
                  </a:lnTo>
                  <a:cubicBezTo>
                    <a:pt x="277653" y="441464"/>
                    <a:pt x="274411" y="445787"/>
                    <a:pt x="270448" y="446867"/>
                  </a:cubicBezTo>
                  <a:cubicBezTo>
                    <a:pt x="229291" y="457225"/>
                    <a:pt x="191398" y="474967"/>
                    <a:pt x="158194" y="498417"/>
                  </a:cubicBezTo>
                  <a:lnTo>
                    <a:pt x="128687" y="523532"/>
                  </a:lnTo>
                  <a:lnTo>
                    <a:pt x="177651" y="509069"/>
                  </a:lnTo>
                  <a:cubicBezTo>
                    <a:pt x="204084" y="506448"/>
                    <a:pt x="231238" y="507262"/>
                    <a:pt x="257852" y="507262"/>
                  </a:cubicBezTo>
                  <a:cubicBezTo>
                    <a:pt x="333737" y="507623"/>
                    <a:pt x="409981" y="505454"/>
                    <a:pt x="485866" y="508346"/>
                  </a:cubicBezTo>
                  <a:cubicBezTo>
                    <a:pt x="501331" y="509069"/>
                    <a:pt x="522550" y="509612"/>
                    <a:pt x="542196" y="513859"/>
                  </a:cubicBezTo>
                  <a:lnTo>
                    <a:pt x="544069" y="514519"/>
                  </a:lnTo>
                  <a:lnTo>
                    <a:pt x="525091" y="498366"/>
                  </a:lnTo>
                  <a:lnTo>
                    <a:pt x="412815" y="446901"/>
                  </a:lnTo>
                  <a:lnTo>
                    <a:pt x="400741" y="454128"/>
                  </a:lnTo>
                  <a:cubicBezTo>
                    <a:pt x="393734" y="456383"/>
                    <a:pt x="386230" y="457580"/>
                    <a:pt x="379540" y="458684"/>
                  </a:cubicBezTo>
                  <a:cubicBezTo>
                    <a:pt x="363990" y="461261"/>
                    <a:pt x="347354" y="462365"/>
                    <a:pt x="332527" y="456843"/>
                  </a:cubicBezTo>
                  <a:cubicBezTo>
                    <a:pt x="327826" y="455003"/>
                    <a:pt x="329634" y="448009"/>
                    <a:pt x="334697" y="449113"/>
                  </a:cubicBezTo>
                  <a:cubicBezTo>
                    <a:pt x="348439" y="451690"/>
                    <a:pt x="362181" y="450586"/>
                    <a:pt x="375788" y="448009"/>
                  </a:cubicBezTo>
                  <a:lnTo>
                    <a:pt x="408135" y="440026"/>
                  </a:lnTo>
                  <a:lnTo>
                    <a:pt x="405537" y="437501"/>
                  </a:lnTo>
                  <a:lnTo>
                    <a:pt x="405537" y="398874"/>
                  </a:lnTo>
                  <a:lnTo>
                    <a:pt x="397434" y="403126"/>
                  </a:lnTo>
                  <a:cubicBezTo>
                    <a:pt x="387241" y="406194"/>
                    <a:pt x="375229" y="406743"/>
                    <a:pt x="368313" y="407659"/>
                  </a:cubicBezTo>
                  <a:cubicBezTo>
                    <a:pt x="362124" y="408392"/>
                    <a:pt x="359576" y="399233"/>
                    <a:pt x="365764" y="398134"/>
                  </a:cubicBezTo>
                  <a:cubicBezTo>
                    <a:pt x="375229" y="396669"/>
                    <a:pt x="385421" y="395570"/>
                    <a:pt x="394885" y="392639"/>
                  </a:cubicBezTo>
                  <a:lnTo>
                    <a:pt x="405537" y="385330"/>
                  </a:lnTo>
                  <a:lnTo>
                    <a:pt x="405537" y="242358"/>
                  </a:lnTo>
                  <a:lnTo>
                    <a:pt x="345469" y="250104"/>
                  </a:lnTo>
                  <a:lnTo>
                    <a:pt x="277653" y="237244"/>
                  </a:lnTo>
                  <a:close/>
                  <a:moveTo>
                    <a:pt x="370522" y="209730"/>
                  </a:moveTo>
                  <a:cubicBezTo>
                    <a:pt x="379476" y="209177"/>
                    <a:pt x="388341" y="209177"/>
                    <a:pt x="396757" y="211207"/>
                  </a:cubicBezTo>
                  <a:cubicBezTo>
                    <a:pt x="398548" y="211576"/>
                    <a:pt x="398906" y="214161"/>
                    <a:pt x="397115" y="215268"/>
                  </a:cubicBezTo>
                  <a:cubicBezTo>
                    <a:pt x="380998" y="222652"/>
                    <a:pt x="361658" y="221175"/>
                    <a:pt x="343750" y="220437"/>
                  </a:cubicBezTo>
                  <a:cubicBezTo>
                    <a:pt x="323335" y="219698"/>
                    <a:pt x="302562" y="218222"/>
                    <a:pt x="282864" y="212684"/>
                  </a:cubicBezTo>
                  <a:cubicBezTo>
                    <a:pt x="281789" y="212315"/>
                    <a:pt x="282147" y="210838"/>
                    <a:pt x="282864" y="210838"/>
                  </a:cubicBezTo>
                  <a:cubicBezTo>
                    <a:pt x="303279" y="210100"/>
                    <a:pt x="323693" y="211946"/>
                    <a:pt x="343750" y="211576"/>
                  </a:cubicBezTo>
                  <a:cubicBezTo>
                    <a:pt x="352525" y="211392"/>
                    <a:pt x="361568" y="210284"/>
                    <a:pt x="370522" y="209730"/>
                  </a:cubicBezTo>
                  <a:close/>
                  <a:moveTo>
                    <a:pt x="283012" y="197258"/>
                  </a:moveTo>
                  <a:cubicBezTo>
                    <a:pt x="279995" y="196943"/>
                    <a:pt x="277113" y="196853"/>
                    <a:pt x="275492" y="197933"/>
                  </a:cubicBezTo>
                  <a:lnTo>
                    <a:pt x="271529" y="197933"/>
                  </a:lnTo>
                  <a:cubicBezTo>
                    <a:pt x="261803" y="197213"/>
                    <a:pt x="261082" y="206580"/>
                    <a:pt x="270448" y="224952"/>
                  </a:cubicBezTo>
                  <a:lnTo>
                    <a:pt x="275705" y="231786"/>
                  </a:lnTo>
                  <a:lnTo>
                    <a:pt x="352491" y="240421"/>
                  </a:lnTo>
                  <a:lnTo>
                    <a:pt x="405537" y="237126"/>
                  </a:lnTo>
                  <a:lnTo>
                    <a:pt x="405537" y="233959"/>
                  </a:lnTo>
                  <a:cubicBezTo>
                    <a:pt x="405537" y="230716"/>
                    <a:pt x="407339" y="226754"/>
                    <a:pt x="410221" y="225673"/>
                  </a:cubicBezTo>
                  <a:cubicBezTo>
                    <a:pt x="472181" y="198294"/>
                    <a:pt x="404096" y="198654"/>
                    <a:pt x="402295" y="197933"/>
                  </a:cubicBezTo>
                  <a:cubicBezTo>
                    <a:pt x="397612" y="196132"/>
                    <a:pt x="389327" y="197933"/>
                    <a:pt x="384644" y="197933"/>
                  </a:cubicBezTo>
                  <a:lnTo>
                    <a:pt x="339974" y="197933"/>
                  </a:lnTo>
                  <a:cubicBezTo>
                    <a:pt x="324124" y="197933"/>
                    <a:pt x="306832" y="195772"/>
                    <a:pt x="291342" y="197933"/>
                  </a:cubicBezTo>
                  <a:cubicBezTo>
                    <a:pt x="289181" y="198114"/>
                    <a:pt x="286029" y="197573"/>
                    <a:pt x="283012" y="197258"/>
                  </a:cubicBezTo>
                  <a:close/>
                  <a:moveTo>
                    <a:pt x="333023" y="177506"/>
                  </a:moveTo>
                  <a:cubicBezTo>
                    <a:pt x="349250" y="177692"/>
                    <a:pt x="362039" y="178480"/>
                    <a:pt x="365911" y="178480"/>
                  </a:cubicBezTo>
                  <a:cubicBezTo>
                    <a:pt x="387886" y="178480"/>
                    <a:pt x="422829" y="171275"/>
                    <a:pt x="437959" y="192890"/>
                  </a:cubicBezTo>
                  <a:cubicBezTo>
                    <a:pt x="444083" y="201536"/>
                    <a:pt x="445884" y="215586"/>
                    <a:pt x="440480" y="225673"/>
                  </a:cubicBezTo>
                  <a:cubicBezTo>
                    <a:pt x="435077" y="235760"/>
                    <a:pt x="426431" y="235760"/>
                    <a:pt x="424990" y="238642"/>
                  </a:cubicBezTo>
                  <a:cubicBezTo>
                    <a:pt x="413463" y="266381"/>
                    <a:pt x="424990" y="321860"/>
                    <a:pt x="424990" y="352121"/>
                  </a:cubicBezTo>
                  <a:lnTo>
                    <a:pt x="424990" y="431059"/>
                  </a:lnTo>
                  <a:lnTo>
                    <a:pt x="417786" y="428134"/>
                  </a:lnTo>
                  <a:cubicBezTo>
                    <a:pt x="411662" y="426513"/>
                    <a:pt x="407339" y="430476"/>
                    <a:pt x="406078" y="435204"/>
                  </a:cubicBezTo>
                  <a:lnTo>
                    <a:pt x="408747" y="439875"/>
                  </a:lnTo>
                  <a:lnTo>
                    <a:pt x="416065" y="438069"/>
                  </a:lnTo>
                  <a:cubicBezTo>
                    <a:pt x="418958" y="437333"/>
                    <a:pt x="421128" y="441014"/>
                    <a:pt x="418958" y="443223"/>
                  </a:cubicBezTo>
                  <a:lnTo>
                    <a:pt x="414294" y="446015"/>
                  </a:lnTo>
                  <a:lnTo>
                    <a:pt x="415264" y="446958"/>
                  </a:lnTo>
                  <a:cubicBezTo>
                    <a:pt x="420127" y="446958"/>
                    <a:pt x="424990" y="443805"/>
                    <a:pt x="424990" y="437501"/>
                  </a:cubicBezTo>
                  <a:lnTo>
                    <a:pt x="424990" y="431059"/>
                  </a:lnTo>
                  <a:lnTo>
                    <a:pt x="508238" y="464850"/>
                  </a:lnTo>
                  <a:cubicBezTo>
                    <a:pt x="699638" y="576547"/>
                    <a:pt x="749204" y="856698"/>
                    <a:pt x="567644" y="1017145"/>
                  </a:cubicBezTo>
                  <a:cubicBezTo>
                    <a:pt x="396171" y="1168811"/>
                    <a:pt x="116987" y="1106127"/>
                    <a:pt x="26927" y="895020"/>
                  </a:cubicBezTo>
                  <a:cubicBezTo>
                    <a:pt x="-16661" y="792348"/>
                    <a:pt x="-6935" y="671664"/>
                    <a:pt x="53225" y="577278"/>
                  </a:cubicBezTo>
                  <a:cubicBezTo>
                    <a:pt x="82044" y="532607"/>
                    <a:pt x="120949" y="494781"/>
                    <a:pt x="166339" y="467402"/>
                  </a:cubicBezTo>
                  <a:cubicBezTo>
                    <a:pt x="190115" y="453352"/>
                    <a:pt x="216412" y="441464"/>
                    <a:pt x="243430" y="433898"/>
                  </a:cubicBezTo>
                  <a:cubicBezTo>
                    <a:pt x="262163" y="428494"/>
                    <a:pt x="255679" y="440743"/>
                    <a:pt x="257840" y="416606"/>
                  </a:cubicBezTo>
                  <a:cubicBezTo>
                    <a:pt x="261803" y="374817"/>
                    <a:pt x="257840" y="330866"/>
                    <a:pt x="257840" y="288717"/>
                  </a:cubicBezTo>
                  <a:cubicBezTo>
                    <a:pt x="257840" y="276468"/>
                    <a:pt x="262883" y="252331"/>
                    <a:pt x="257840" y="240803"/>
                  </a:cubicBezTo>
                  <a:cubicBezTo>
                    <a:pt x="254958" y="233959"/>
                    <a:pt x="252796" y="242965"/>
                    <a:pt x="241989" y="229636"/>
                  </a:cubicBezTo>
                  <a:cubicBezTo>
                    <a:pt x="204705" y="181812"/>
                    <a:pt x="284340" y="176949"/>
                    <a:pt x="333023" y="177506"/>
                  </a:cubicBezTo>
                  <a:close/>
                  <a:moveTo>
                    <a:pt x="282414" y="118588"/>
                  </a:moveTo>
                  <a:cubicBezTo>
                    <a:pt x="286432" y="119048"/>
                    <a:pt x="290176" y="121070"/>
                    <a:pt x="292185" y="124746"/>
                  </a:cubicBezTo>
                  <a:cubicBezTo>
                    <a:pt x="297299" y="132834"/>
                    <a:pt x="292551" y="143863"/>
                    <a:pt x="284515" y="147539"/>
                  </a:cubicBezTo>
                  <a:cubicBezTo>
                    <a:pt x="276844" y="151215"/>
                    <a:pt x="264425" y="150480"/>
                    <a:pt x="260042" y="142025"/>
                  </a:cubicBezTo>
                  <a:cubicBezTo>
                    <a:pt x="258216" y="138348"/>
                    <a:pt x="259311" y="132650"/>
                    <a:pt x="262005" y="128285"/>
                  </a:cubicBezTo>
                  <a:lnTo>
                    <a:pt x="270883" y="123870"/>
                  </a:lnTo>
                  <a:lnTo>
                    <a:pt x="270817" y="125022"/>
                  </a:lnTo>
                  <a:cubicBezTo>
                    <a:pt x="271548" y="125941"/>
                    <a:pt x="272826" y="126400"/>
                    <a:pt x="273922" y="125481"/>
                  </a:cubicBezTo>
                  <a:lnTo>
                    <a:pt x="274406" y="125621"/>
                  </a:lnTo>
                  <a:lnTo>
                    <a:pt x="268078" y="134672"/>
                  </a:lnTo>
                  <a:cubicBezTo>
                    <a:pt x="264790" y="141289"/>
                    <a:pt x="274287" y="144598"/>
                    <a:pt x="279401" y="143128"/>
                  </a:cubicBezTo>
                  <a:cubicBezTo>
                    <a:pt x="285245" y="141289"/>
                    <a:pt x="289263" y="135407"/>
                    <a:pt x="286706" y="129158"/>
                  </a:cubicBezTo>
                  <a:lnTo>
                    <a:pt x="274406" y="125621"/>
                  </a:lnTo>
                  <a:lnTo>
                    <a:pt x="275018" y="124746"/>
                  </a:lnTo>
                  <a:cubicBezTo>
                    <a:pt x="275383" y="123643"/>
                    <a:pt x="274287" y="122908"/>
                    <a:pt x="273557" y="122540"/>
                  </a:cubicBezTo>
                  <a:lnTo>
                    <a:pt x="270883" y="123870"/>
                  </a:lnTo>
                  <a:lnTo>
                    <a:pt x="271000" y="121805"/>
                  </a:lnTo>
                  <a:cubicBezTo>
                    <a:pt x="274105" y="119232"/>
                    <a:pt x="278396" y="118129"/>
                    <a:pt x="282414" y="118588"/>
                  </a:cubicBezTo>
                  <a:close/>
                  <a:moveTo>
                    <a:pt x="391881" y="70837"/>
                  </a:moveTo>
                  <a:lnTo>
                    <a:pt x="394630" y="71288"/>
                  </a:lnTo>
                  <a:lnTo>
                    <a:pt x="394472" y="72736"/>
                  </a:lnTo>
                  <a:lnTo>
                    <a:pt x="391881" y="70837"/>
                  </a:lnTo>
                  <a:close/>
                  <a:moveTo>
                    <a:pt x="374142" y="67921"/>
                  </a:moveTo>
                  <a:lnTo>
                    <a:pt x="385107" y="69723"/>
                  </a:lnTo>
                  <a:lnTo>
                    <a:pt x="384967" y="70196"/>
                  </a:lnTo>
                  <a:lnTo>
                    <a:pt x="390427" y="75558"/>
                  </a:lnTo>
                  <a:lnTo>
                    <a:pt x="371726" y="80389"/>
                  </a:lnTo>
                  <a:cubicBezTo>
                    <a:pt x="362421" y="85485"/>
                    <a:pt x="358485" y="97861"/>
                    <a:pt x="368863" y="104414"/>
                  </a:cubicBezTo>
                  <a:cubicBezTo>
                    <a:pt x="384699" y="113969"/>
                    <a:pt x="399931" y="94858"/>
                    <a:pt x="395989" y="81020"/>
                  </a:cubicBezTo>
                  <a:lnTo>
                    <a:pt x="390427" y="75558"/>
                  </a:lnTo>
                  <a:lnTo>
                    <a:pt x="394272" y="74565"/>
                  </a:lnTo>
                  <a:lnTo>
                    <a:pt x="394472" y="72736"/>
                  </a:lnTo>
                  <a:lnTo>
                    <a:pt x="401251" y="77704"/>
                  </a:lnTo>
                  <a:cubicBezTo>
                    <a:pt x="404293" y="83301"/>
                    <a:pt x="405008" y="90217"/>
                    <a:pt x="402503" y="96769"/>
                  </a:cubicBezTo>
                  <a:cubicBezTo>
                    <a:pt x="397135" y="110238"/>
                    <a:pt x="382462" y="117882"/>
                    <a:pt x="368863" y="113878"/>
                  </a:cubicBezTo>
                  <a:cubicBezTo>
                    <a:pt x="354548" y="109510"/>
                    <a:pt x="348464" y="93129"/>
                    <a:pt x="356337" y="80389"/>
                  </a:cubicBezTo>
                  <a:cubicBezTo>
                    <a:pt x="359916" y="74929"/>
                    <a:pt x="366805" y="70105"/>
                    <a:pt x="374142" y="67921"/>
                  </a:cubicBezTo>
                  <a:close/>
                  <a:moveTo>
                    <a:pt x="386041" y="66556"/>
                  </a:moveTo>
                  <a:lnTo>
                    <a:pt x="391881" y="70837"/>
                  </a:lnTo>
                  <a:lnTo>
                    <a:pt x="385107" y="69723"/>
                  </a:lnTo>
                  <a:lnTo>
                    <a:pt x="386041" y="66556"/>
                  </a:lnTo>
                  <a:close/>
                  <a:moveTo>
                    <a:pt x="282112" y="2794"/>
                  </a:moveTo>
                  <a:lnTo>
                    <a:pt x="282112" y="3265"/>
                  </a:lnTo>
                  <a:lnTo>
                    <a:pt x="290828" y="6929"/>
                  </a:lnTo>
                  <a:lnTo>
                    <a:pt x="278771" y="12382"/>
                  </a:lnTo>
                  <a:cubicBezTo>
                    <a:pt x="274256" y="15058"/>
                    <a:pt x="270373" y="18505"/>
                    <a:pt x="268025" y="23585"/>
                  </a:cubicBezTo>
                  <a:cubicBezTo>
                    <a:pt x="262967" y="35197"/>
                    <a:pt x="269108" y="47534"/>
                    <a:pt x="281751" y="49711"/>
                  </a:cubicBezTo>
                  <a:cubicBezTo>
                    <a:pt x="304238" y="53793"/>
                    <a:pt x="310672" y="24606"/>
                    <a:pt x="299378" y="10522"/>
                  </a:cubicBezTo>
                  <a:lnTo>
                    <a:pt x="290828" y="6929"/>
                  </a:lnTo>
                  <a:lnTo>
                    <a:pt x="293311" y="5805"/>
                  </a:lnTo>
                  <a:lnTo>
                    <a:pt x="293311" y="4494"/>
                  </a:lnTo>
                  <a:lnTo>
                    <a:pt x="303019" y="8391"/>
                  </a:lnTo>
                  <a:cubicBezTo>
                    <a:pt x="308392" y="14060"/>
                    <a:pt x="311733" y="21952"/>
                    <a:pt x="311733" y="30117"/>
                  </a:cubicBezTo>
                  <a:cubicBezTo>
                    <a:pt x="311733" y="45720"/>
                    <a:pt x="298006" y="59145"/>
                    <a:pt x="282474" y="58057"/>
                  </a:cubicBezTo>
                  <a:cubicBezTo>
                    <a:pt x="266218" y="57331"/>
                    <a:pt x="253214" y="42091"/>
                    <a:pt x="256465" y="25762"/>
                  </a:cubicBezTo>
                  <a:cubicBezTo>
                    <a:pt x="257910" y="17235"/>
                    <a:pt x="262968" y="9797"/>
                    <a:pt x="269741" y="5080"/>
                  </a:cubicBezTo>
                  <a:lnTo>
                    <a:pt x="282112" y="2794"/>
                  </a:lnTo>
                  <a:close/>
                  <a:moveTo>
                    <a:pt x="293311" y="725"/>
                  </a:moveTo>
                  <a:lnTo>
                    <a:pt x="293311" y="4494"/>
                  </a:lnTo>
                  <a:lnTo>
                    <a:pt x="286880" y="1913"/>
                  </a:lnTo>
                  <a:lnTo>
                    <a:pt x="293311" y="725"/>
                  </a:lnTo>
                  <a:close/>
                  <a:moveTo>
                    <a:pt x="282112" y="0"/>
                  </a:moveTo>
                  <a:lnTo>
                    <a:pt x="286880" y="1913"/>
                  </a:lnTo>
                  <a:lnTo>
                    <a:pt x="282112" y="2794"/>
                  </a:lnTo>
                  <a:lnTo>
                    <a:pt x="282112" y="0"/>
                  </a:ln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19" name="Freeform 900">
              <a:extLst>
                <a:ext uri="{FF2B5EF4-FFF2-40B4-BE49-F238E27FC236}">
                  <a16:creationId xmlns:a16="http://schemas.microsoft.com/office/drawing/2014/main" id="{B3D437E1-B469-3946-AF0C-F3C2787675DA}"/>
                </a:ext>
              </a:extLst>
            </p:cNvPr>
            <p:cNvSpPr>
              <a:spLocks/>
            </p:cNvSpPr>
            <p:nvPr/>
          </p:nvSpPr>
          <p:spPr bwMode="auto">
            <a:xfrm>
              <a:off x="-279636" y="921441"/>
              <a:ext cx="559272" cy="563343"/>
            </a:xfrm>
            <a:custGeom>
              <a:avLst/>
              <a:gdLst/>
              <a:ahLst/>
              <a:cxnLst/>
              <a:rect l="0" t="0" r="r" b="b"/>
              <a:pathLst>
                <a:path w="466480" h="469875">
                  <a:moveTo>
                    <a:pt x="112617" y="338937"/>
                  </a:moveTo>
                  <a:cubicBezTo>
                    <a:pt x="121825" y="341170"/>
                    <a:pt x="131032" y="343030"/>
                    <a:pt x="140240" y="345262"/>
                  </a:cubicBezTo>
                  <a:cubicBezTo>
                    <a:pt x="148739" y="347495"/>
                    <a:pt x="145197" y="361261"/>
                    <a:pt x="136698" y="359401"/>
                  </a:cubicBezTo>
                  <a:cubicBezTo>
                    <a:pt x="126783" y="356796"/>
                    <a:pt x="117575" y="353076"/>
                    <a:pt x="108368" y="348983"/>
                  </a:cubicBezTo>
                  <a:cubicBezTo>
                    <a:pt x="103056" y="346379"/>
                    <a:pt x="106951" y="337821"/>
                    <a:pt x="112617" y="338937"/>
                  </a:cubicBezTo>
                  <a:close/>
                  <a:moveTo>
                    <a:pt x="173516" y="314008"/>
                  </a:moveTo>
                  <a:cubicBezTo>
                    <a:pt x="185240" y="314008"/>
                    <a:pt x="185240" y="332685"/>
                    <a:pt x="173516" y="332685"/>
                  </a:cubicBezTo>
                  <a:cubicBezTo>
                    <a:pt x="161793" y="332685"/>
                    <a:pt x="161793" y="314008"/>
                    <a:pt x="173516" y="314008"/>
                  </a:cubicBezTo>
                  <a:close/>
                  <a:moveTo>
                    <a:pt x="358643" y="310833"/>
                  </a:moveTo>
                  <a:cubicBezTo>
                    <a:pt x="370990" y="310833"/>
                    <a:pt x="370990" y="331103"/>
                    <a:pt x="358643" y="331103"/>
                  </a:cubicBezTo>
                  <a:cubicBezTo>
                    <a:pt x="345943" y="331103"/>
                    <a:pt x="345943" y="310833"/>
                    <a:pt x="358643" y="310833"/>
                  </a:cubicBezTo>
                  <a:close/>
                  <a:moveTo>
                    <a:pt x="210029" y="288608"/>
                  </a:moveTo>
                  <a:cubicBezTo>
                    <a:pt x="221752" y="288608"/>
                    <a:pt x="221752" y="307285"/>
                    <a:pt x="210029" y="307285"/>
                  </a:cubicBezTo>
                  <a:cubicBezTo>
                    <a:pt x="198306" y="307285"/>
                    <a:pt x="198306" y="288608"/>
                    <a:pt x="210029" y="288608"/>
                  </a:cubicBezTo>
                  <a:close/>
                  <a:moveTo>
                    <a:pt x="128283" y="279083"/>
                  </a:moveTo>
                  <a:cubicBezTo>
                    <a:pt x="137635" y="279083"/>
                    <a:pt x="137635" y="294580"/>
                    <a:pt x="128283" y="294580"/>
                  </a:cubicBezTo>
                  <a:cubicBezTo>
                    <a:pt x="118931" y="294580"/>
                    <a:pt x="118931" y="279083"/>
                    <a:pt x="128283" y="279083"/>
                  </a:cubicBezTo>
                  <a:close/>
                  <a:moveTo>
                    <a:pt x="284640" y="253683"/>
                  </a:moveTo>
                  <a:cubicBezTo>
                    <a:pt x="297948" y="253683"/>
                    <a:pt x="297948" y="273953"/>
                    <a:pt x="284640" y="273953"/>
                  </a:cubicBezTo>
                  <a:cubicBezTo>
                    <a:pt x="271331" y="273953"/>
                    <a:pt x="271331" y="253683"/>
                    <a:pt x="284640" y="253683"/>
                  </a:cubicBezTo>
                  <a:close/>
                  <a:moveTo>
                    <a:pt x="349348" y="250810"/>
                  </a:moveTo>
                  <a:cubicBezTo>
                    <a:pt x="355714" y="252841"/>
                    <a:pt x="358913" y="262576"/>
                    <a:pt x="351288" y="266873"/>
                  </a:cubicBezTo>
                  <a:cubicBezTo>
                    <a:pt x="337128" y="275109"/>
                    <a:pt x="321878" y="281912"/>
                    <a:pt x="306991" y="289432"/>
                  </a:cubicBezTo>
                  <a:cubicBezTo>
                    <a:pt x="299729" y="293013"/>
                    <a:pt x="293556" y="282629"/>
                    <a:pt x="300455" y="277974"/>
                  </a:cubicBezTo>
                  <a:cubicBezTo>
                    <a:pt x="314253" y="269022"/>
                    <a:pt x="328050" y="259711"/>
                    <a:pt x="342211" y="251834"/>
                  </a:cubicBezTo>
                  <a:cubicBezTo>
                    <a:pt x="344753" y="250312"/>
                    <a:pt x="347226" y="250133"/>
                    <a:pt x="349348" y="250810"/>
                  </a:cubicBezTo>
                  <a:close/>
                  <a:moveTo>
                    <a:pt x="252891" y="231458"/>
                  </a:moveTo>
                  <a:cubicBezTo>
                    <a:pt x="264615" y="231458"/>
                    <a:pt x="264615" y="248572"/>
                    <a:pt x="252891" y="248572"/>
                  </a:cubicBezTo>
                  <a:cubicBezTo>
                    <a:pt x="241168" y="248572"/>
                    <a:pt x="241168" y="231458"/>
                    <a:pt x="252891" y="231458"/>
                  </a:cubicBezTo>
                  <a:close/>
                  <a:moveTo>
                    <a:pt x="116549" y="226696"/>
                  </a:moveTo>
                  <a:cubicBezTo>
                    <a:pt x="123317" y="226696"/>
                    <a:pt x="123317" y="237425"/>
                    <a:pt x="116549" y="237425"/>
                  </a:cubicBezTo>
                  <a:cubicBezTo>
                    <a:pt x="109406" y="237425"/>
                    <a:pt x="109406" y="226696"/>
                    <a:pt x="116549" y="226696"/>
                  </a:cubicBezTo>
                  <a:close/>
                  <a:moveTo>
                    <a:pt x="213031" y="225108"/>
                  </a:moveTo>
                  <a:cubicBezTo>
                    <a:pt x="223350" y="225108"/>
                    <a:pt x="223350" y="240630"/>
                    <a:pt x="213031" y="240630"/>
                  </a:cubicBezTo>
                  <a:cubicBezTo>
                    <a:pt x="203068" y="240630"/>
                    <a:pt x="203068" y="225108"/>
                    <a:pt x="213031" y="225108"/>
                  </a:cubicBezTo>
                  <a:close/>
                  <a:moveTo>
                    <a:pt x="143918" y="210470"/>
                  </a:moveTo>
                  <a:cubicBezTo>
                    <a:pt x="145613" y="210424"/>
                    <a:pt x="147444" y="211248"/>
                    <a:pt x="148360" y="212530"/>
                  </a:cubicBezTo>
                  <a:cubicBezTo>
                    <a:pt x="152024" y="216926"/>
                    <a:pt x="153123" y="223887"/>
                    <a:pt x="154588" y="229382"/>
                  </a:cubicBezTo>
                  <a:cubicBezTo>
                    <a:pt x="156053" y="234878"/>
                    <a:pt x="158252" y="240739"/>
                    <a:pt x="157152" y="246235"/>
                  </a:cubicBezTo>
                  <a:cubicBezTo>
                    <a:pt x="156420" y="249898"/>
                    <a:pt x="150925" y="251730"/>
                    <a:pt x="148727" y="248433"/>
                  </a:cubicBezTo>
                  <a:cubicBezTo>
                    <a:pt x="144697" y="244036"/>
                    <a:pt x="143964" y="237442"/>
                    <a:pt x="142499" y="231214"/>
                  </a:cubicBezTo>
                  <a:cubicBezTo>
                    <a:pt x="141400" y="225719"/>
                    <a:pt x="139568" y="219491"/>
                    <a:pt x="140301" y="213629"/>
                  </a:cubicBezTo>
                  <a:cubicBezTo>
                    <a:pt x="140667" y="211431"/>
                    <a:pt x="142224" y="210515"/>
                    <a:pt x="143918" y="210470"/>
                  </a:cubicBezTo>
                  <a:close/>
                  <a:moveTo>
                    <a:pt x="290999" y="209233"/>
                  </a:moveTo>
                  <a:cubicBezTo>
                    <a:pt x="304318" y="209233"/>
                    <a:pt x="304318" y="231088"/>
                    <a:pt x="290999" y="231088"/>
                  </a:cubicBezTo>
                  <a:cubicBezTo>
                    <a:pt x="277681" y="231088"/>
                    <a:pt x="277681" y="209233"/>
                    <a:pt x="290999" y="209233"/>
                  </a:cubicBezTo>
                  <a:close/>
                  <a:moveTo>
                    <a:pt x="190186" y="169546"/>
                  </a:moveTo>
                  <a:cubicBezTo>
                    <a:pt x="201117" y="169546"/>
                    <a:pt x="201117" y="186644"/>
                    <a:pt x="190186" y="186644"/>
                  </a:cubicBezTo>
                  <a:cubicBezTo>
                    <a:pt x="179256" y="186644"/>
                    <a:pt x="179256" y="169546"/>
                    <a:pt x="190186" y="169546"/>
                  </a:cubicBezTo>
                  <a:close/>
                  <a:moveTo>
                    <a:pt x="281640" y="162756"/>
                  </a:moveTo>
                  <a:lnTo>
                    <a:pt x="282557" y="163656"/>
                  </a:lnTo>
                  <a:lnTo>
                    <a:pt x="282138" y="163750"/>
                  </a:lnTo>
                  <a:lnTo>
                    <a:pt x="281593" y="162812"/>
                  </a:lnTo>
                  <a:lnTo>
                    <a:pt x="281640" y="162756"/>
                  </a:lnTo>
                  <a:close/>
                  <a:moveTo>
                    <a:pt x="280484" y="160907"/>
                  </a:moveTo>
                  <a:lnTo>
                    <a:pt x="284817" y="161681"/>
                  </a:lnTo>
                  <a:lnTo>
                    <a:pt x="282301" y="161978"/>
                  </a:lnTo>
                  <a:lnTo>
                    <a:pt x="281640" y="162756"/>
                  </a:lnTo>
                  <a:lnTo>
                    <a:pt x="281453" y="162572"/>
                  </a:lnTo>
                  <a:lnTo>
                    <a:pt x="280484" y="160907"/>
                  </a:lnTo>
                  <a:close/>
                  <a:moveTo>
                    <a:pt x="273098" y="140523"/>
                  </a:moveTo>
                  <a:lnTo>
                    <a:pt x="273218" y="140565"/>
                  </a:lnTo>
                  <a:lnTo>
                    <a:pt x="273106" y="140551"/>
                  </a:lnTo>
                  <a:lnTo>
                    <a:pt x="273098" y="140523"/>
                  </a:lnTo>
                  <a:close/>
                  <a:moveTo>
                    <a:pt x="269766" y="140158"/>
                  </a:moveTo>
                  <a:lnTo>
                    <a:pt x="273106" y="140551"/>
                  </a:lnTo>
                  <a:lnTo>
                    <a:pt x="274070" y="143890"/>
                  </a:lnTo>
                  <a:lnTo>
                    <a:pt x="269085" y="141874"/>
                  </a:lnTo>
                  <a:lnTo>
                    <a:pt x="269766" y="140158"/>
                  </a:lnTo>
                  <a:close/>
                  <a:moveTo>
                    <a:pt x="268631" y="138974"/>
                  </a:moveTo>
                  <a:lnTo>
                    <a:pt x="270041" y="139463"/>
                  </a:lnTo>
                  <a:lnTo>
                    <a:pt x="269766" y="140158"/>
                  </a:lnTo>
                  <a:lnTo>
                    <a:pt x="267717" y="139916"/>
                  </a:lnTo>
                  <a:lnTo>
                    <a:pt x="267358" y="139122"/>
                  </a:lnTo>
                  <a:lnTo>
                    <a:pt x="268631" y="138974"/>
                  </a:lnTo>
                  <a:close/>
                  <a:moveTo>
                    <a:pt x="281761" y="123490"/>
                  </a:moveTo>
                  <a:lnTo>
                    <a:pt x="269482" y="130657"/>
                  </a:lnTo>
                  <a:lnTo>
                    <a:pt x="270312" y="130929"/>
                  </a:lnTo>
                  <a:lnTo>
                    <a:pt x="275261" y="132752"/>
                  </a:lnTo>
                  <a:lnTo>
                    <a:pt x="270675" y="134854"/>
                  </a:lnTo>
                  <a:cubicBezTo>
                    <a:pt x="272855" y="135211"/>
                    <a:pt x="275035" y="135925"/>
                    <a:pt x="277941" y="136639"/>
                  </a:cubicBezTo>
                  <a:cubicBezTo>
                    <a:pt x="277215" y="135211"/>
                    <a:pt x="276851" y="134498"/>
                    <a:pt x="276125" y="133070"/>
                  </a:cubicBezTo>
                  <a:lnTo>
                    <a:pt x="275261" y="132752"/>
                  </a:lnTo>
                  <a:lnTo>
                    <a:pt x="276125" y="132356"/>
                  </a:lnTo>
                  <a:cubicBezTo>
                    <a:pt x="278668" y="131286"/>
                    <a:pt x="281938" y="133427"/>
                    <a:pt x="282301" y="135925"/>
                  </a:cubicBezTo>
                  <a:cubicBezTo>
                    <a:pt x="284481" y="146632"/>
                    <a:pt x="287024" y="146989"/>
                    <a:pt x="295380" y="140565"/>
                  </a:cubicBezTo>
                  <a:cubicBezTo>
                    <a:pt x="296470" y="139494"/>
                    <a:pt x="299013" y="139494"/>
                    <a:pt x="300466" y="140565"/>
                  </a:cubicBezTo>
                  <a:cubicBezTo>
                    <a:pt x="302283" y="141992"/>
                    <a:pt x="303736" y="143063"/>
                    <a:pt x="305553" y="144490"/>
                  </a:cubicBezTo>
                  <a:cubicBezTo>
                    <a:pt x="304099" y="144133"/>
                    <a:pt x="302283" y="143777"/>
                    <a:pt x="300466" y="143420"/>
                  </a:cubicBezTo>
                  <a:cubicBezTo>
                    <a:pt x="306279" y="142349"/>
                    <a:pt x="308459" y="142349"/>
                    <a:pt x="312092" y="146632"/>
                  </a:cubicBezTo>
                  <a:cubicBezTo>
                    <a:pt x="309912" y="145918"/>
                    <a:pt x="307733" y="145561"/>
                    <a:pt x="305916" y="145204"/>
                  </a:cubicBezTo>
                  <a:lnTo>
                    <a:pt x="319208" y="150618"/>
                  </a:lnTo>
                  <a:lnTo>
                    <a:pt x="317164" y="145945"/>
                  </a:lnTo>
                  <a:cubicBezTo>
                    <a:pt x="314680" y="140041"/>
                    <a:pt x="311519" y="134494"/>
                    <a:pt x="305197" y="130021"/>
                  </a:cubicBezTo>
                  <a:cubicBezTo>
                    <a:pt x="298153" y="124832"/>
                    <a:pt x="289754" y="122596"/>
                    <a:pt x="281761" y="123490"/>
                  </a:cubicBezTo>
                  <a:close/>
                  <a:moveTo>
                    <a:pt x="281349" y="111151"/>
                  </a:moveTo>
                  <a:cubicBezTo>
                    <a:pt x="286954" y="110340"/>
                    <a:pt x="292824" y="110608"/>
                    <a:pt x="298695" y="112129"/>
                  </a:cubicBezTo>
                  <a:cubicBezTo>
                    <a:pt x="319286" y="117497"/>
                    <a:pt x="342407" y="142545"/>
                    <a:pt x="333014" y="164016"/>
                  </a:cubicBezTo>
                  <a:lnTo>
                    <a:pt x="329448" y="164016"/>
                  </a:lnTo>
                  <a:lnTo>
                    <a:pt x="330124" y="161869"/>
                  </a:lnTo>
                  <a:cubicBezTo>
                    <a:pt x="330124" y="160437"/>
                    <a:pt x="327957" y="160437"/>
                    <a:pt x="327957" y="161511"/>
                  </a:cubicBezTo>
                  <a:lnTo>
                    <a:pt x="326425" y="164016"/>
                  </a:lnTo>
                  <a:lnTo>
                    <a:pt x="325067" y="164016"/>
                  </a:lnTo>
                  <a:lnTo>
                    <a:pt x="320000" y="152430"/>
                  </a:lnTo>
                  <a:lnTo>
                    <a:pt x="315407" y="158989"/>
                  </a:lnTo>
                  <a:lnTo>
                    <a:pt x="311121" y="155511"/>
                  </a:lnTo>
                  <a:lnTo>
                    <a:pt x="308096" y="150557"/>
                  </a:lnTo>
                  <a:cubicBezTo>
                    <a:pt x="308096" y="151628"/>
                    <a:pt x="308096" y="152342"/>
                    <a:pt x="308096" y="153056"/>
                  </a:cubicBezTo>
                  <a:lnTo>
                    <a:pt x="311121" y="155511"/>
                  </a:lnTo>
                  <a:lnTo>
                    <a:pt x="311366" y="155911"/>
                  </a:lnTo>
                  <a:cubicBezTo>
                    <a:pt x="311002" y="156268"/>
                    <a:pt x="311002" y="156268"/>
                    <a:pt x="311002" y="156268"/>
                  </a:cubicBezTo>
                  <a:cubicBezTo>
                    <a:pt x="308277" y="158052"/>
                    <a:pt x="305644" y="157517"/>
                    <a:pt x="303827" y="155911"/>
                  </a:cubicBezTo>
                  <a:lnTo>
                    <a:pt x="302632" y="152342"/>
                  </a:lnTo>
                  <a:lnTo>
                    <a:pt x="304463" y="152342"/>
                  </a:lnTo>
                  <a:lnTo>
                    <a:pt x="306643" y="152342"/>
                  </a:lnTo>
                  <a:cubicBezTo>
                    <a:pt x="304826" y="150200"/>
                    <a:pt x="303373" y="148416"/>
                    <a:pt x="301920" y="146275"/>
                  </a:cubicBezTo>
                  <a:cubicBezTo>
                    <a:pt x="301556" y="147345"/>
                    <a:pt x="301556" y="148416"/>
                    <a:pt x="301556" y="149130"/>
                  </a:cubicBezTo>
                  <a:lnTo>
                    <a:pt x="302632" y="152342"/>
                  </a:lnTo>
                  <a:lnTo>
                    <a:pt x="299376" y="152342"/>
                  </a:lnTo>
                  <a:lnTo>
                    <a:pt x="297480" y="150878"/>
                  </a:lnTo>
                  <a:lnTo>
                    <a:pt x="300466" y="149130"/>
                  </a:lnTo>
                  <a:cubicBezTo>
                    <a:pt x="298287" y="148773"/>
                    <a:pt x="296470" y="148773"/>
                    <a:pt x="294290" y="148416"/>
                  </a:cubicBezTo>
                  <a:lnTo>
                    <a:pt x="297480" y="150878"/>
                  </a:lnTo>
                  <a:lnTo>
                    <a:pt x="291474" y="154394"/>
                  </a:lnTo>
                  <a:cubicBezTo>
                    <a:pt x="288750" y="155375"/>
                    <a:pt x="285934" y="155375"/>
                    <a:pt x="281938" y="153769"/>
                  </a:cubicBezTo>
                  <a:cubicBezTo>
                    <a:pt x="278305" y="152342"/>
                    <a:pt x="276397" y="150290"/>
                    <a:pt x="275171" y="147702"/>
                  </a:cubicBezTo>
                  <a:lnTo>
                    <a:pt x="274070" y="143890"/>
                  </a:lnTo>
                  <a:lnTo>
                    <a:pt x="274671" y="144133"/>
                  </a:lnTo>
                  <a:cubicBezTo>
                    <a:pt x="276488" y="143063"/>
                    <a:pt x="278305" y="142349"/>
                    <a:pt x="280121" y="141635"/>
                  </a:cubicBezTo>
                  <a:cubicBezTo>
                    <a:pt x="277578" y="140565"/>
                    <a:pt x="275035" y="139494"/>
                    <a:pt x="272492" y="138423"/>
                  </a:cubicBezTo>
                  <a:lnTo>
                    <a:pt x="273098" y="140523"/>
                  </a:lnTo>
                  <a:lnTo>
                    <a:pt x="270041" y="139463"/>
                  </a:lnTo>
                  <a:lnTo>
                    <a:pt x="270312" y="138780"/>
                  </a:lnTo>
                  <a:lnTo>
                    <a:pt x="268631" y="138974"/>
                  </a:lnTo>
                  <a:lnTo>
                    <a:pt x="267042" y="138423"/>
                  </a:lnTo>
                  <a:lnTo>
                    <a:pt x="267358" y="139122"/>
                  </a:lnTo>
                  <a:lnTo>
                    <a:pt x="264136" y="139494"/>
                  </a:lnTo>
                  <a:lnTo>
                    <a:pt x="267717" y="139916"/>
                  </a:lnTo>
                  <a:lnTo>
                    <a:pt x="268495" y="141635"/>
                  </a:lnTo>
                  <a:lnTo>
                    <a:pt x="269085" y="141874"/>
                  </a:lnTo>
                  <a:lnTo>
                    <a:pt x="267269" y="146453"/>
                  </a:lnTo>
                  <a:cubicBezTo>
                    <a:pt x="267496" y="149130"/>
                    <a:pt x="268859" y="151806"/>
                    <a:pt x="271038" y="154126"/>
                  </a:cubicBezTo>
                  <a:cubicBezTo>
                    <a:pt x="271402" y="154840"/>
                    <a:pt x="275761" y="158766"/>
                    <a:pt x="277578" y="158766"/>
                  </a:cubicBezTo>
                  <a:lnTo>
                    <a:pt x="281453" y="162572"/>
                  </a:lnTo>
                  <a:lnTo>
                    <a:pt x="281593" y="162812"/>
                  </a:lnTo>
                  <a:lnTo>
                    <a:pt x="280484" y="164119"/>
                  </a:lnTo>
                  <a:lnTo>
                    <a:pt x="282138" y="163750"/>
                  </a:lnTo>
                  <a:lnTo>
                    <a:pt x="283391" y="165903"/>
                  </a:lnTo>
                  <a:cubicBezTo>
                    <a:pt x="283391" y="165546"/>
                    <a:pt x="283391" y="164833"/>
                    <a:pt x="283391" y="164476"/>
                  </a:cubicBezTo>
                  <a:lnTo>
                    <a:pt x="282557" y="163656"/>
                  </a:lnTo>
                  <a:lnTo>
                    <a:pt x="288477" y="162335"/>
                  </a:lnTo>
                  <a:lnTo>
                    <a:pt x="284817" y="161681"/>
                  </a:lnTo>
                  <a:lnTo>
                    <a:pt x="291384" y="160907"/>
                  </a:lnTo>
                  <a:cubicBezTo>
                    <a:pt x="293564" y="162335"/>
                    <a:pt x="299740" y="162335"/>
                    <a:pt x="296833" y="164476"/>
                  </a:cubicBezTo>
                  <a:cubicBezTo>
                    <a:pt x="300466" y="161264"/>
                    <a:pt x="306643" y="165546"/>
                    <a:pt x="304099" y="170186"/>
                  </a:cubicBezTo>
                  <a:cubicBezTo>
                    <a:pt x="301556" y="174469"/>
                    <a:pt x="297923" y="175539"/>
                    <a:pt x="293200" y="173755"/>
                  </a:cubicBezTo>
                  <a:cubicBezTo>
                    <a:pt x="291747" y="173398"/>
                    <a:pt x="289930" y="172327"/>
                    <a:pt x="288477" y="171970"/>
                  </a:cubicBezTo>
                  <a:lnTo>
                    <a:pt x="286961" y="171176"/>
                  </a:lnTo>
                  <a:lnTo>
                    <a:pt x="290657" y="170186"/>
                  </a:lnTo>
                  <a:cubicBezTo>
                    <a:pt x="291020" y="169472"/>
                    <a:pt x="291747" y="168758"/>
                    <a:pt x="292474" y="167688"/>
                  </a:cubicBezTo>
                  <a:lnTo>
                    <a:pt x="283028" y="169115"/>
                  </a:lnTo>
                  <a:lnTo>
                    <a:pt x="286961" y="171176"/>
                  </a:lnTo>
                  <a:lnTo>
                    <a:pt x="282664" y="172327"/>
                  </a:lnTo>
                  <a:cubicBezTo>
                    <a:pt x="280848" y="171257"/>
                    <a:pt x="277941" y="172684"/>
                    <a:pt x="275035" y="171257"/>
                  </a:cubicBezTo>
                  <a:lnTo>
                    <a:pt x="273756" y="168605"/>
                  </a:lnTo>
                  <a:lnTo>
                    <a:pt x="279031" y="170186"/>
                  </a:lnTo>
                  <a:cubicBezTo>
                    <a:pt x="276851" y="168045"/>
                    <a:pt x="274308" y="166617"/>
                    <a:pt x="271765" y="164476"/>
                  </a:cubicBezTo>
                  <a:lnTo>
                    <a:pt x="273756" y="168605"/>
                  </a:lnTo>
                  <a:lnTo>
                    <a:pt x="266679" y="166483"/>
                  </a:lnTo>
                  <a:cubicBezTo>
                    <a:pt x="263045" y="163851"/>
                    <a:pt x="259957" y="160193"/>
                    <a:pt x="257596" y="156624"/>
                  </a:cubicBezTo>
                  <a:lnTo>
                    <a:pt x="255835" y="147325"/>
                  </a:lnTo>
                  <a:lnTo>
                    <a:pt x="254582" y="150268"/>
                  </a:lnTo>
                  <a:cubicBezTo>
                    <a:pt x="252076" y="176611"/>
                    <a:pt x="303826" y="186298"/>
                    <a:pt x="322047" y="171176"/>
                  </a:cubicBezTo>
                  <a:lnTo>
                    <a:pt x="326425" y="164016"/>
                  </a:lnTo>
                  <a:lnTo>
                    <a:pt x="329448" y="164016"/>
                  </a:lnTo>
                  <a:lnTo>
                    <a:pt x="325129" y="177731"/>
                  </a:lnTo>
                  <a:cubicBezTo>
                    <a:pt x="315290" y="189154"/>
                    <a:pt x="293005" y="188348"/>
                    <a:pt x="277019" y="185128"/>
                  </a:cubicBezTo>
                  <a:cubicBezTo>
                    <a:pt x="256428" y="180834"/>
                    <a:pt x="239087" y="165089"/>
                    <a:pt x="245229" y="142903"/>
                  </a:cubicBezTo>
                  <a:cubicBezTo>
                    <a:pt x="250106" y="125727"/>
                    <a:pt x="264534" y="113583"/>
                    <a:pt x="281349" y="111151"/>
                  </a:cubicBezTo>
                  <a:close/>
                  <a:moveTo>
                    <a:pt x="321948" y="82233"/>
                  </a:moveTo>
                  <a:cubicBezTo>
                    <a:pt x="332879" y="82233"/>
                    <a:pt x="332879" y="97763"/>
                    <a:pt x="321948" y="97763"/>
                  </a:cubicBezTo>
                  <a:cubicBezTo>
                    <a:pt x="311018" y="97763"/>
                    <a:pt x="311018" y="82233"/>
                    <a:pt x="321948" y="82233"/>
                  </a:cubicBezTo>
                  <a:close/>
                  <a:moveTo>
                    <a:pt x="311920" y="53501"/>
                  </a:moveTo>
                  <a:cubicBezTo>
                    <a:pt x="279148" y="51338"/>
                    <a:pt x="251058" y="70446"/>
                    <a:pt x="228009" y="91718"/>
                  </a:cubicBezTo>
                  <a:cubicBezTo>
                    <a:pt x="201359" y="116955"/>
                    <a:pt x="185873" y="150484"/>
                    <a:pt x="148059" y="159858"/>
                  </a:cubicBezTo>
                  <a:cubicBezTo>
                    <a:pt x="113487" y="168511"/>
                    <a:pt x="83235" y="173198"/>
                    <a:pt x="73512" y="213577"/>
                  </a:cubicBezTo>
                  <a:cubicBezTo>
                    <a:pt x="65949" y="245665"/>
                    <a:pt x="86476" y="258283"/>
                    <a:pt x="83595" y="283520"/>
                  </a:cubicBezTo>
                  <a:cubicBezTo>
                    <a:pt x="81074" y="301908"/>
                    <a:pt x="61267" y="317771"/>
                    <a:pt x="55145" y="333995"/>
                  </a:cubicBezTo>
                  <a:cubicBezTo>
                    <a:pt x="19852" y="429536"/>
                    <a:pt x="154182" y="390959"/>
                    <a:pt x="191635" y="368966"/>
                  </a:cubicBezTo>
                  <a:cubicBezTo>
                    <a:pt x="210002" y="358150"/>
                    <a:pt x="226208" y="346974"/>
                    <a:pt x="247096" y="343369"/>
                  </a:cubicBezTo>
                  <a:cubicBezTo>
                    <a:pt x="271945" y="339403"/>
                    <a:pt x="296074" y="346613"/>
                    <a:pt x="320564" y="346974"/>
                  </a:cubicBezTo>
                  <a:cubicBezTo>
                    <a:pt x="352976" y="348056"/>
                    <a:pt x="388989" y="339763"/>
                    <a:pt x="408076" y="310560"/>
                  </a:cubicBezTo>
                  <a:cubicBezTo>
                    <a:pt x="426803" y="281357"/>
                    <a:pt x="413478" y="251073"/>
                    <a:pt x="401594" y="222951"/>
                  </a:cubicBezTo>
                  <a:lnTo>
                    <a:pt x="402631" y="220230"/>
                  </a:lnTo>
                  <a:lnTo>
                    <a:pt x="405555" y="224033"/>
                  </a:lnTo>
                  <a:cubicBezTo>
                    <a:pt x="409516" y="227278"/>
                    <a:pt x="415639" y="223312"/>
                    <a:pt x="412758" y="218264"/>
                  </a:cubicBezTo>
                  <a:lnTo>
                    <a:pt x="411655" y="215626"/>
                  </a:lnTo>
                  <a:lnTo>
                    <a:pt x="409159" y="216643"/>
                  </a:lnTo>
                  <a:lnTo>
                    <a:pt x="404385" y="215631"/>
                  </a:lnTo>
                  <a:lnTo>
                    <a:pt x="402631" y="220230"/>
                  </a:lnTo>
                  <a:lnTo>
                    <a:pt x="379986" y="190774"/>
                  </a:lnTo>
                  <a:cubicBezTo>
                    <a:pt x="375394" y="178696"/>
                    <a:pt x="374223" y="165086"/>
                    <a:pt x="374944" y="148321"/>
                  </a:cubicBezTo>
                  <a:cubicBezTo>
                    <a:pt x="376384" y="104336"/>
                    <a:pt x="365580" y="57107"/>
                    <a:pt x="311920" y="53501"/>
                  </a:cubicBezTo>
                  <a:close/>
                  <a:moveTo>
                    <a:pt x="288440" y="39"/>
                  </a:moveTo>
                  <a:cubicBezTo>
                    <a:pt x="290204" y="-317"/>
                    <a:pt x="291615" y="1823"/>
                    <a:pt x="291263" y="3606"/>
                  </a:cubicBezTo>
                  <a:cubicBezTo>
                    <a:pt x="289499" y="10025"/>
                    <a:pt x="285618" y="14661"/>
                    <a:pt x="285618" y="21436"/>
                  </a:cubicBezTo>
                  <a:lnTo>
                    <a:pt x="288336" y="41701"/>
                  </a:lnTo>
                  <a:lnTo>
                    <a:pt x="298235" y="39080"/>
                  </a:lnTo>
                  <a:lnTo>
                    <a:pt x="330041" y="44321"/>
                  </a:lnTo>
                  <a:lnTo>
                    <a:pt x="343388" y="21239"/>
                  </a:lnTo>
                  <a:cubicBezTo>
                    <a:pt x="350887" y="14792"/>
                    <a:pt x="360463" y="10796"/>
                    <a:pt x="370401" y="10796"/>
                  </a:cubicBezTo>
                  <a:cubicBezTo>
                    <a:pt x="372208" y="10796"/>
                    <a:pt x="372570" y="13339"/>
                    <a:pt x="371124" y="14428"/>
                  </a:cubicBezTo>
                  <a:cubicBezTo>
                    <a:pt x="364258" y="19332"/>
                    <a:pt x="356578" y="23237"/>
                    <a:pt x="350119" y="28231"/>
                  </a:cubicBezTo>
                  <a:lnTo>
                    <a:pt x="338369" y="45694"/>
                  </a:lnTo>
                  <a:lnTo>
                    <a:pt x="345548" y="46877"/>
                  </a:lnTo>
                  <a:lnTo>
                    <a:pt x="365290" y="64768"/>
                  </a:lnTo>
                  <a:lnTo>
                    <a:pt x="365652" y="63580"/>
                  </a:lnTo>
                  <a:cubicBezTo>
                    <a:pt x="372157" y="60008"/>
                    <a:pt x="378662" y="56436"/>
                    <a:pt x="385166" y="52865"/>
                  </a:cubicBezTo>
                  <a:cubicBezTo>
                    <a:pt x="390587" y="50007"/>
                    <a:pt x="395647" y="45721"/>
                    <a:pt x="401790" y="47150"/>
                  </a:cubicBezTo>
                  <a:cubicBezTo>
                    <a:pt x="403236" y="47507"/>
                    <a:pt x="404320" y="49293"/>
                    <a:pt x="403597" y="50721"/>
                  </a:cubicBezTo>
                  <a:cubicBezTo>
                    <a:pt x="401429" y="56436"/>
                    <a:pt x="395285" y="58222"/>
                    <a:pt x="390226" y="61080"/>
                  </a:cubicBezTo>
                  <a:lnTo>
                    <a:pt x="371571" y="70461"/>
                  </a:lnTo>
                  <a:lnTo>
                    <a:pt x="380706" y="78739"/>
                  </a:lnTo>
                  <a:cubicBezTo>
                    <a:pt x="386108" y="88473"/>
                    <a:pt x="389079" y="98748"/>
                    <a:pt x="390700" y="109294"/>
                  </a:cubicBezTo>
                  <a:lnTo>
                    <a:pt x="390758" y="110293"/>
                  </a:lnTo>
                  <a:lnTo>
                    <a:pt x="406910" y="101982"/>
                  </a:lnTo>
                  <a:cubicBezTo>
                    <a:pt x="414804" y="101283"/>
                    <a:pt x="429515" y="102332"/>
                    <a:pt x="430950" y="111777"/>
                  </a:cubicBezTo>
                  <a:cubicBezTo>
                    <a:pt x="431309" y="113526"/>
                    <a:pt x="430592" y="114575"/>
                    <a:pt x="429156" y="114925"/>
                  </a:cubicBezTo>
                  <a:cubicBezTo>
                    <a:pt x="421980" y="115275"/>
                    <a:pt x="415521" y="111427"/>
                    <a:pt x="408345" y="112127"/>
                  </a:cubicBezTo>
                  <a:lnTo>
                    <a:pt x="391209" y="117960"/>
                  </a:lnTo>
                  <a:lnTo>
                    <a:pt x="392590" y="141471"/>
                  </a:lnTo>
                  <a:lnTo>
                    <a:pt x="393562" y="149724"/>
                  </a:lnTo>
                  <a:lnTo>
                    <a:pt x="402740" y="147597"/>
                  </a:lnTo>
                  <a:cubicBezTo>
                    <a:pt x="406621" y="146217"/>
                    <a:pt x="409796" y="144146"/>
                    <a:pt x="413676" y="145872"/>
                  </a:cubicBezTo>
                  <a:cubicBezTo>
                    <a:pt x="414735" y="146562"/>
                    <a:pt x="415440" y="147597"/>
                    <a:pt x="415440" y="148633"/>
                  </a:cubicBezTo>
                  <a:cubicBezTo>
                    <a:pt x="415088" y="153637"/>
                    <a:pt x="410413" y="156398"/>
                    <a:pt x="404901" y="157778"/>
                  </a:cubicBezTo>
                  <a:lnTo>
                    <a:pt x="394578" y="158350"/>
                  </a:lnTo>
                  <a:lnTo>
                    <a:pt x="397272" y="181220"/>
                  </a:lnTo>
                  <a:lnTo>
                    <a:pt x="406342" y="202917"/>
                  </a:lnTo>
                  <a:lnTo>
                    <a:pt x="409680" y="201693"/>
                  </a:lnTo>
                  <a:cubicBezTo>
                    <a:pt x="412868" y="199874"/>
                    <a:pt x="415702" y="197327"/>
                    <a:pt x="418890" y="195145"/>
                  </a:cubicBezTo>
                  <a:cubicBezTo>
                    <a:pt x="423495" y="191870"/>
                    <a:pt x="430933" y="188596"/>
                    <a:pt x="435893" y="192234"/>
                  </a:cubicBezTo>
                  <a:cubicBezTo>
                    <a:pt x="436955" y="193326"/>
                    <a:pt x="437664" y="194781"/>
                    <a:pt x="436955" y="195872"/>
                  </a:cubicBezTo>
                  <a:cubicBezTo>
                    <a:pt x="433236" y="200965"/>
                    <a:pt x="426948" y="207787"/>
                    <a:pt x="419952" y="212243"/>
                  </a:cubicBezTo>
                  <a:lnTo>
                    <a:pt x="412596" y="215242"/>
                  </a:lnTo>
                  <a:lnTo>
                    <a:pt x="414198" y="215380"/>
                  </a:lnTo>
                  <a:lnTo>
                    <a:pt x="426878" y="233079"/>
                  </a:lnTo>
                  <a:lnTo>
                    <a:pt x="440521" y="227150"/>
                  </a:lnTo>
                  <a:cubicBezTo>
                    <a:pt x="445143" y="225698"/>
                    <a:pt x="452255" y="223521"/>
                    <a:pt x="456878" y="226787"/>
                  </a:cubicBezTo>
                  <a:cubicBezTo>
                    <a:pt x="458301" y="227513"/>
                    <a:pt x="458301" y="228964"/>
                    <a:pt x="457234" y="230415"/>
                  </a:cubicBezTo>
                  <a:cubicBezTo>
                    <a:pt x="454033" y="234044"/>
                    <a:pt x="447633" y="236221"/>
                    <a:pt x="443010" y="237673"/>
                  </a:cubicBezTo>
                  <a:lnTo>
                    <a:pt x="433165" y="241978"/>
                  </a:lnTo>
                  <a:lnTo>
                    <a:pt x="440263" y="272569"/>
                  </a:lnTo>
                  <a:lnTo>
                    <a:pt x="439374" y="278713"/>
                  </a:lnTo>
                  <a:lnTo>
                    <a:pt x="456877" y="287387"/>
                  </a:lnTo>
                  <a:cubicBezTo>
                    <a:pt x="460816" y="289585"/>
                    <a:pt x="469410" y="294348"/>
                    <a:pt x="465471" y="299843"/>
                  </a:cubicBezTo>
                  <a:cubicBezTo>
                    <a:pt x="461890" y="305705"/>
                    <a:pt x="453654" y="299110"/>
                    <a:pt x="450074" y="297279"/>
                  </a:cubicBezTo>
                  <a:lnTo>
                    <a:pt x="437624" y="290806"/>
                  </a:lnTo>
                  <a:lnTo>
                    <a:pt x="435722" y="303953"/>
                  </a:lnTo>
                  <a:cubicBezTo>
                    <a:pt x="432272" y="314098"/>
                    <a:pt x="426893" y="323720"/>
                    <a:pt x="419600" y="332192"/>
                  </a:cubicBezTo>
                  <a:lnTo>
                    <a:pt x="417568" y="333784"/>
                  </a:lnTo>
                  <a:lnTo>
                    <a:pt x="426721" y="346912"/>
                  </a:lnTo>
                  <a:cubicBezTo>
                    <a:pt x="429675" y="352307"/>
                    <a:pt x="434474" y="359141"/>
                    <a:pt x="433366" y="365615"/>
                  </a:cubicBezTo>
                  <a:cubicBezTo>
                    <a:pt x="432997" y="368132"/>
                    <a:pt x="429305" y="369211"/>
                    <a:pt x="427459" y="368132"/>
                  </a:cubicBezTo>
                  <a:cubicBezTo>
                    <a:pt x="421922" y="364536"/>
                    <a:pt x="419337" y="356983"/>
                    <a:pt x="416384" y="351228"/>
                  </a:cubicBezTo>
                  <a:lnTo>
                    <a:pt x="410097" y="339635"/>
                  </a:lnTo>
                  <a:lnTo>
                    <a:pt x="389861" y="355486"/>
                  </a:lnTo>
                  <a:lnTo>
                    <a:pt x="383607" y="356943"/>
                  </a:lnTo>
                  <a:lnTo>
                    <a:pt x="386875" y="375258"/>
                  </a:lnTo>
                  <a:cubicBezTo>
                    <a:pt x="388499" y="383543"/>
                    <a:pt x="389852" y="391829"/>
                    <a:pt x="389672" y="400023"/>
                  </a:cubicBezTo>
                  <a:cubicBezTo>
                    <a:pt x="389672" y="405850"/>
                    <a:pt x="380652" y="407307"/>
                    <a:pt x="379569" y="401480"/>
                  </a:cubicBezTo>
                  <a:lnTo>
                    <a:pt x="375348" y="358866"/>
                  </a:lnTo>
                  <a:lnTo>
                    <a:pt x="338299" y="367495"/>
                  </a:lnTo>
                  <a:lnTo>
                    <a:pt x="336515" y="367450"/>
                  </a:lnTo>
                  <a:lnTo>
                    <a:pt x="328535" y="384950"/>
                  </a:lnTo>
                  <a:cubicBezTo>
                    <a:pt x="325251" y="391135"/>
                    <a:pt x="321601" y="399866"/>
                    <a:pt x="314303" y="400957"/>
                  </a:cubicBezTo>
                  <a:cubicBezTo>
                    <a:pt x="312843" y="400957"/>
                    <a:pt x="311748" y="400594"/>
                    <a:pt x="311748" y="398774"/>
                  </a:cubicBezTo>
                  <a:cubicBezTo>
                    <a:pt x="311018" y="391498"/>
                    <a:pt x="316492" y="384586"/>
                    <a:pt x="319777" y="378401"/>
                  </a:cubicBezTo>
                  <a:lnTo>
                    <a:pt x="324792" y="367152"/>
                  </a:lnTo>
                  <a:lnTo>
                    <a:pt x="289321" y="366249"/>
                  </a:lnTo>
                  <a:lnTo>
                    <a:pt x="284859" y="383201"/>
                  </a:lnTo>
                  <a:cubicBezTo>
                    <a:pt x="281145" y="395235"/>
                    <a:pt x="276344" y="406061"/>
                    <a:pt x="271452" y="404808"/>
                  </a:cubicBezTo>
                  <a:cubicBezTo>
                    <a:pt x="265835" y="403377"/>
                    <a:pt x="268190" y="391924"/>
                    <a:pt x="272176" y="379936"/>
                  </a:cubicBezTo>
                  <a:lnTo>
                    <a:pt x="277021" y="366935"/>
                  </a:lnTo>
                  <a:lnTo>
                    <a:pt x="238532" y="372662"/>
                  </a:lnTo>
                  <a:lnTo>
                    <a:pt x="237256" y="373275"/>
                  </a:lnTo>
                  <a:lnTo>
                    <a:pt x="234948" y="390062"/>
                  </a:lnTo>
                  <a:cubicBezTo>
                    <a:pt x="233879" y="397164"/>
                    <a:pt x="233166" y="405686"/>
                    <a:pt x="227464" y="411013"/>
                  </a:cubicBezTo>
                  <a:cubicBezTo>
                    <a:pt x="226395" y="412078"/>
                    <a:pt x="224613" y="411723"/>
                    <a:pt x="223900" y="410303"/>
                  </a:cubicBezTo>
                  <a:cubicBezTo>
                    <a:pt x="222118" y="403911"/>
                    <a:pt x="224613" y="397164"/>
                    <a:pt x="226038" y="390772"/>
                  </a:cubicBezTo>
                  <a:lnTo>
                    <a:pt x="227770" y="377831"/>
                  </a:lnTo>
                  <a:lnTo>
                    <a:pt x="196702" y="392754"/>
                  </a:lnTo>
                  <a:lnTo>
                    <a:pt x="193212" y="418301"/>
                  </a:lnTo>
                  <a:cubicBezTo>
                    <a:pt x="193576" y="423365"/>
                    <a:pt x="197214" y="428429"/>
                    <a:pt x="196851" y="433854"/>
                  </a:cubicBezTo>
                  <a:cubicBezTo>
                    <a:pt x="196851" y="434578"/>
                    <a:pt x="196487" y="435663"/>
                    <a:pt x="195395" y="435663"/>
                  </a:cubicBezTo>
                  <a:cubicBezTo>
                    <a:pt x="188119" y="437471"/>
                    <a:pt x="184845" y="428790"/>
                    <a:pt x="183390" y="423003"/>
                  </a:cubicBezTo>
                  <a:cubicBezTo>
                    <a:pt x="182116" y="417216"/>
                    <a:pt x="182844" y="410886"/>
                    <a:pt x="184208" y="404601"/>
                  </a:cubicBezTo>
                  <a:lnTo>
                    <a:pt x="185913" y="397936"/>
                  </a:lnTo>
                  <a:lnTo>
                    <a:pt x="178050" y="401713"/>
                  </a:lnTo>
                  <a:lnTo>
                    <a:pt x="160802" y="409539"/>
                  </a:lnTo>
                  <a:lnTo>
                    <a:pt x="161060" y="430555"/>
                  </a:lnTo>
                  <a:cubicBezTo>
                    <a:pt x="160328" y="437384"/>
                    <a:pt x="161060" y="445651"/>
                    <a:pt x="155199" y="450683"/>
                  </a:cubicBezTo>
                  <a:cubicBezTo>
                    <a:pt x="154100" y="451762"/>
                    <a:pt x="152268" y="451762"/>
                    <a:pt x="151536" y="449965"/>
                  </a:cubicBezTo>
                  <a:cubicBezTo>
                    <a:pt x="147506" y="443854"/>
                    <a:pt x="150070" y="435947"/>
                    <a:pt x="150437" y="428758"/>
                  </a:cubicBezTo>
                  <a:lnTo>
                    <a:pt x="150820" y="414068"/>
                  </a:lnTo>
                  <a:lnTo>
                    <a:pt x="147169" y="415725"/>
                  </a:lnTo>
                  <a:cubicBezTo>
                    <a:pt x="136552" y="419635"/>
                    <a:pt x="125529" y="422550"/>
                    <a:pt x="113847" y="423767"/>
                  </a:cubicBezTo>
                  <a:lnTo>
                    <a:pt x="90599" y="421339"/>
                  </a:lnTo>
                  <a:lnTo>
                    <a:pt x="89980" y="431392"/>
                  </a:lnTo>
                  <a:cubicBezTo>
                    <a:pt x="90673" y="434295"/>
                    <a:pt x="92405" y="436835"/>
                    <a:pt x="93444" y="439375"/>
                  </a:cubicBezTo>
                  <a:cubicBezTo>
                    <a:pt x="97254" y="448447"/>
                    <a:pt x="97947" y="456792"/>
                    <a:pt x="96561" y="466590"/>
                  </a:cubicBezTo>
                  <a:cubicBezTo>
                    <a:pt x="95868" y="472395"/>
                    <a:pt x="87556" y="469855"/>
                    <a:pt x="88248" y="464050"/>
                  </a:cubicBezTo>
                  <a:cubicBezTo>
                    <a:pt x="89634" y="452801"/>
                    <a:pt x="85824" y="445544"/>
                    <a:pt x="81667" y="435747"/>
                  </a:cubicBezTo>
                  <a:cubicBezTo>
                    <a:pt x="80282" y="432118"/>
                    <a:pt x="79243" y="429215"/>
                    <a:pt x="79589" y="425587"/>
                  </a:cubicBezTo>
                  <a:lnTo>
                    <a:pt x="82878" y="420533"/>
                  </a:lnTo>
                  <a:lnTo>
                    <a:pt x="65949" y="418765"/>
                  </a:lnTo>
                  <a:lnTo>
                    <a:pt x="63535" y="417350"/>
                  </a:lnTo>
                  <a:lnTo>
                    <a:pt x="57661" y="427419"/>
                  </a:lnTo>
                  <a:cubicBezTo>
                    <a:pt x="55057" y="435170"/>
                    <a:pt x="54249" y="443415"/>
                    <a:pt x="56224" y="451302"/>
                  </a:cubicBezTo>
                  <a:cubicBezTo>
                    <a:pt x="57302" y="456320"/>
                    <a:pt x="50479" y="458113"/>
                    <a:pt x="48684" y="453453"/>
                  </a:cubicBezTo>
                  <a:cubicBezTo>
                    <a:pt x="44913" y="443774"/>
                    <a:pt x="44554" y="433109"/>
                    <a:pt x="47741" y="423968"/>
                  </a:cubicBezTo>
                  <a:lnTo>
                    <a:pt x="57747" y="413957"/>
                  </a:lnTo>
                  <a:lnTo>
                    <a:pt x="45680" y="406884"/>
                  </a:lnTo>
                  <a:lnTo>
                    <a:pt x="33079" y="388432"/>
                  </a:lnTo>
                  <a:lnTo>
                    <a:pt x="29432" y="390819"/>
                  </a:lnTo>
                  <a:cubicBezTo>
                    <a:pt x="21995" y="394849"/>
                    <a:pt x="16329" y="400710"/>
                    <a:pt x="11372" y="408037"/>
                  </a:cubicBezTo>
                  <a:cubicBezTo>
                    <a:pt x="8538" y="412067"/>
                    <a:pt x="1456" y="408403"/>
                    <a:pt x="4289" y="403641"/>
                  </a:cubicBezTo>
                  <a:cubicBezTo>
                    <a:pt x="8893" y="395581"/>
                    <a:pt x="14913" y="388987"/>
                    <a:pt x="22350" y="383858"/>
                  </a:cubicBezTo>
                  <a:lnTo>
                    <a:pt x="30901" y="378983"/>
                  </a:lnTo>
                  <a:lnTo>
                    <a:pt x="28028" y="359722"/>
                  </a:lnTo>
                  <a:lnTo>
                    <a:pt x="30200" y="351698"/>
                  </a:lnTo>
                  <a:lnTo>
                    <a:pt x="22281" y="353238"/>
                  </a:lnTo>
                  <a:cubicBezTo>
                    <a:pt x="14697" y="352139"/>
                    <a:pt x="7024" y="349300"/>
                    <a:pt x="1493" y="346735"/>
                  </a:cubicBezTo>
                  <a:cubicBezTo>
                    <a:pt x="-1719" y="345270"/>
                    <a:pt x="779" y="339408"/>
                    <a:pt x="3991" y="340874"/>
                  </a:cubicBezTo>
                  <a:cubicBezTo>
                    <a:pt x="10772" y="343438"/>
                    <a:pt x="17195" y="345270"/>
                    <a:pt x="24333" y="345270"/>
                  </a:cubicBezTo>
                  <a:lnTo>
                    <a:pt x="31939" y="345270"/>
                  </a:lnTo>
                  <a:lnTo>
                    <a:pt x="34392" y="336203"/>
                  </a:lnTo>
                  <a:lnTo>
                    <a:pt x="47393" y="309575"/>
                  </a:lnTo>
                  <a:lnTo>
                    <a:pt x="35471" y="306042"/>
                  </a:lnTo>
                  <a:cubicBezTo>
                    <a:pt x="29283" y="306042"/>
                    <a:pt x="24550" y="309505"/>
                    <a:pt x="18726" y="309852"/>
                  </a:cubicBezTo>
                  <a:cubicBezTo>
                    <a:pt x="11446" y="310198"/>
                    <a:pt x="7806" y="307081"/>
                    <a:pt x="7806" y="300500"/>
                  </a:cubicBezTo>
                  <a:cubicBezTo>
                    <a:pt x="7806" y="299114"/>
                    <a:pt x="9262" y="298075"/>
                    <a:pt x="10354" y="298768"/>
                  </a:cubicBezTo>
                  <a:cubicBezTo>
                    <a:pt x="14722" y="301885"/>
                    <a:pt x="22366" y="296690"/>
                    <a:pt x="26371" y="295651"/>
                  </a:cubicBezTo>
                  <a:cubicBezTo>
                    <a:pt x="30011" y="294958"/>
                    <a:pt x="33651" y="294958"/>
                    <a:pt x="37291" y="295304"/>
                  </a:cubicBezTo>
                  <a:lnTo>
                    <a:pt x="50951" y="302288"/>
                  </a:lnTo>
                  <a:lnTo>
                    <a:pt x="56946" y="290010"/>
                  </a:lnTo>
                  <a:cubicBezTo>
                    <a:pt x="59827" y="281898"/>
                    <a:pt x="59286" y="273966"/>
                    <a:pt x="57891" y="265764"/>
                  </a:cubicBezTo>
                  <a:lnTo>
                    <a:pt x="57317" y="262220"/>
                  </a:lnTo>
                  <a:lnTo>
                    <a:pt x="42259" y="264443"/>
                  </a:lnTo>
                  <a:cubicBezTo>
                    <a:pt x="35483" y="265502"/>
                    <a:pt x="27995" y="267618"/>
                    <a:pt x="21932" y="263385"/>
                  </a:cubicBezTo>
                  <a:cubicBezTo>
                    <a:pt x="21219" y="262679"/>
                    <a:pt x="20506" y="261268"/>
                    <a:pt x="21576" y="260210"/>
                  </a:cubicBezTo>
                  <a:cubicBezTo>
                    <a:pt x="26925" y="256329"/>
                    <a:pt x="34057" y="256682"/>
                    <a:pt x="40833" y="256329"/>
                  </a:cubicBezTo>
                  <a:lnTo>
                    <a:pt x="56294" y="255899"/>
                  </a:lnTo>
                  <a:lnTo>
                    <a:pt x="53704" y="239896"/>
                  </a:lnTo>
                  <a:cubicBezTo>
                    <a:pt x="53164" y="230522"/>
                    <a:pt x="53884" y="220968"/>
                    <a:pt x="55955" y="211730"/>
                  </a:cubicBezTo>
                  <a:lnTo>
                    <a:pt x="58819" y="204462"/>
                  </a:lnTo>
                  <a:lnTo>
                    <a:pt x="40277" y="190977"/>
                  </a:lnTo>
                  <a:cubicBezTo>
                    <a:pt x="34866" y="187369"/>
                    <a:pt x="23681" y="179432"/>
                    <a:pt x="30175" y="172216"/>
                  </a:cubicBezTo>
                  <a:cubicBezTo>
                    <a:pt x="30897" y="171133"/>
                    <a:pt x="32701" y="171494"/>
                    <a:pt x="33422" y="172216"/>
                  </a:cubicBezTo>
                  <a:cubicBezTo>
                    <a:pt x="36670" y="175102"/>
                    <a:pt x="38473" y="178349"/>
                    <a:pt x="42081" y="180875"/>
                  </a:cubicBezTo>
                  <a:cubicBezTo>
                    <a:pt x="44607" y="183400"/>
                    <a:pt x="47493" y="185204"/>
                    <a:pt x="50019" y="187369"/>
                  </a:cubicBezTo>
                  <a:lnTo>
                    <a:pt x="61623" y="197348"/>
                  </a:lnTo>
                  <a:lnTo>
                    <a:pt x="66309" y="185456"/>
                  </a:lnTo>
                  <a:cubicBezTo>
                    <a:pt x="73422" y="173559"/>
                    <a:pt x="82403" y="165649"/>
                    <a:pt x="92391" y="159875"/>
                  </a:cubicBezTo>
                  <a:lnTo>
                    <a:pt x="95297" y="158720"/>
                  </a:lnTo>
                  <a:lnTo>
                    <a:pt x="78813" y="137188"/>
                  </a:lnTo>
                  <a:cubicBezTo>
                    <a:pt x="74184" y="131784"/>
                    <a:pt x="68131" y="117733"/>
                    <a:pt x="79881" y="115931"/>
                  </a:cubicBezTo>
                  <a:cubicBezTo>
                    <a:pt x="81662" y="115571"/>
                    <a:pt x="83442" y="116652"/>
                    <a:pt x="83442" y="118813"/>
                  </a:cubicBezTo>
                  <a:cubicBezTo>
                    <a:pt x="83798" y="127100"/>
                    <a:pt x="88427" y="132144"/>
                    <a:pt x="92344" y="138990"/>
                  </a:cubicBezTo>
                  <a:lnTo>
                    <a:pt x="102128" y="156004"/>
                  </a:lnTo>
                  <a:lnTo>
                    <a:pt x="124516" y="147105"/>
                  </a:lnTo>
                  <a:lnTo>
                    <a:pt x="134259" y="143833"/>
                  </a:lnTo>
                  <a:lnTo>
                    <a:pt x="126325" y="116447"/>
                  </a:lnTo>
                  <a:cubicBezTo>
                    <a:pt x="122997" y="110398"/>
                    <a:pt x="118931" y="102926"/>
                    <a:pt x="124846" y="97588"/>
                  </a:cubicBezTo>
                  <a:cubicBezTo>
                    <a:pt x="125955" y="96877"/>
                    <a:pt x="127434" y="96521"/>
                    <a:pt x="128912" y="97233"/>
                  </a:cubicBezTo>
                  <a:cubicBezTo>
                    <a:pt x="136306" y="100791"/>
                    <a:pt x="139264" y="113600"/>
                    <a:pt x="141482" y="120716"/>
                  </a:cubicBezTo>
                  <a:lnTo>
                    <a:pt x="142824" y="140958"/>
                  </a:lnTo>
                  <a:lnTo>
                    <a:pt x="157518" y="136024"/>
                  </a:lnTo>
                  <a:lnTo>
                    <a:pt x="183542" y="117435"/>
                  </a:lnTo>
                  <a:lnTo>
                    <a:pt x="177093" y="93738"/>
                  </a:lnTo>
                  <a:cubicBezTo>
                    <a:pt x="174516" y="85155"/>
                    <a:pt x="169731" y="75857"/>
                    <a:pt x="172676" y="67632"/>
                  </a:cubicBezTo>
                  <a:cubicBezTo>
                    <a:pt x="173412" y="65128"/>
                    <a:pt x="175989" y="64771"/>
                    <a:pt x="177829" y="66201"/>
                  </a:cubicBezTo>
                  <a:cubicBezTo>
                    <a:pt x="185192" y="71923"/>
                    <a:pt x="186296" y="83725"/>
                    <a:pt x="188505" y="92665"/>
                  </a:cubicBezTo>
                  <a:lnTo>
                    <a:pt x="191772" y="109922"/>
                  </a:lnTo>
                  <a:lnTo>
                    <a:pt x="235212" y="66075"/>
                  </a:lnTo>
                  <a:lnTo>
                    <a:pt x="243172" y="61158"/>
                  </a:lnTo>
                  <a:lnTo>
                    <a:pt x="238874" y="52945"/>
                  </a:lnTo>
                  <a:cubicBezTo>
                    <a:pt x="230319" y="36232"/>
                    <a:pt x="218397" y="9208"/>
                    <a:pt x="235810" y="9208"/>
                  </a:cubicBezTo>
                  <a:cubicBezTo>
                    <a:pt x="237239" y="9208"/>
                    <a:pt x="238311" y="10292"/>
                    <a:pt x="238311" y="11736"/>
                  </a:cubicBezTo>
                  <a:cubicBezTo>
                    <a:pt x="238668" y="16432"/>
                    <a:pt x="238311" y="20406"/>
                    <a:pt x="239739" y="25463"/>
                  </a:cubicBezTo>
                  <a:cubicBezTo>
                    <a:pt x="241168" y="29075"/>
                    <a:pt x="242597" y="32688"/>
                    <a:pt x="244026" y="36300"/>
                  </a:cubicBezTo>
                  <a:lnTo>
                    <a:pt x="251396" y="56080"/>
                  </a:lnTo>
                  <a:lnTo>
                    <a:pt x="264428" y="48031"/>
                  </a:lnTo>
                  <a:lnTo>
                    <a:pt x="279953" y="43921"/>
                  </a:lnTo>
                  <a:lnTo>
                    <a:pt x="275299" y="30798"/>
                  </a:lnTo>
                  <a:cubicBezTo>
                    <a:pt x="274241" y="25894"/>
                    <a:pt x="273976" y="20902"/>
                    <a:pt x="275035" y="16087"/>
                  </a:cubicBezTo>
                  <a:cubicBezTo>
                    <a:pt x="276446" y="8955"/>
                    <a:pt x="280679" y="753"/>
                    <a:pt x="288440" y="39"/>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0" name="Freeform 908">
              <a:extLst>
                <a:ext uri="{FF2B5EF4-FFF2-40B4-BE49-F238E27FC236}">
                  <a16:creationId xmlns:a16="http://schemas.microsoft.com/office/drawing/2014/main" id="{E3719A3B-0C7B-8F43-AF7A-9A8C5BC875BE}"/>
                </a:ext>
              </a:extLst>
            </p:cNvPr>
            <p:cNvSpPr>
              <a:spLocks/>
            </p:cNvSpPr>
            <p:nvPr/>
          </p:nvSpPr>
          <p:spPr bwMode="auto">
            <a:xfrm>
              <a:off x="1601064" y="332656"/>
              <a:ext cx="628649" cy="545713"/>
            </a:xfrm>
            <a:custGeom>
              <a:avLst/>
              <a:gdLst/>
              <a:ahLst/>
              <a:cxnLst/>
              <a:rect l="0" t="0" r="r" b="b"/>
              <a:pathLst>
                <a:path w="524346" h="455171">
                  <a:moveTo>
                    <a:pt x="288857" y="350823"/>
                  </a:moveTo>
                  <a:cubicBezTo>
                    <a:pt x="291284" y="350011"/>
                    <a:pt x="294215" y="350733"/>
                    <a:pt x="295314" y="353800"/>
                  </a:cubicBezTo>
                  <a:cubicBezTo>
                    <a:pt x="297512" y="359933"/>
                    <a:pt x="287987" y="363180"/>
                    <a:pt x="285422" y="357047"/>
                  </a:cubicBezTo>
                  <a:cubicBezTo>
                    <a:pt x="284506" y="353980"/>
                    <a:pt x="286430" y="351635"/>
                    <a:pt x="288857" y="350823"/>
                  </a:cubicBezTo>
                  <a:close/>
                  <a:moveTo>
                    <a:pt x="337501" y="317595"/>
                  </a:moveTo>
                  <a:cubicBezTo>
                    <a:pt x="341014" y="316313"/>
                    <a:pt x="345284" y="317321"/>
                    <a:pt x="346707" y="321900"/>
                  </a:cubicBezTo>
                  <a:cubicBezTo>
                    <a:pt x="349909" y="331425"/>
                    <a:pt x="336033" y="336188"/>
                    <a:pt x="332831" y="327029"/>
                  </a:cubicBezTo>
                  <a:cubicBezTo>
                    <a:pt x="331230" y="322450"/>
                    <a:pt x="333987" y="318878"/>
                    <a:pt x="337501" y="317595"/>
                  </a:cubicBezTo>
                  <a:close/>
                  <a:moveTo>
                    <a:pt x="292505" y="311505"/>
                  </a:moveTo>
                  <a:cubicBezTo>
                    <a:pt x="296168" y="311154"/>
                    <a:pt x="299099" y="315710"/>
                    <a:pt x="297267" y="318865"/>
                  </a:cubicBezTo>
                  <a:cubicBezTo>
                    <a:pt x="293970" y="324122"/>
                    <a:pt x="288475" y="326575"/>
                    <a:pt x="282980" y="329730"/>
                  </a:cubicBezTo>
                  <a:cubicBezTo>
                    <a:pt x="277851" y="332534"/>
                    <a:pt x="272722" y="336038"/>
                    <a:pt x="266860" y="337090"/>
                  </a:cubicBezTo>
                  <a:cubicBezTo>
                    <a:pt x="262464" y="337791"/>
                    <a:pt x="261365" y="332884"/>
                    <a:pt x="263197" y="330080"/>
                  </a:cubicBezTo>
                  <a:cubicBezTo>
                    <a:pt x="266494" y="325524"/>
                    <a:pt x="272356" y="322370"/>
                    <a:pt x="277118" y="319215"/>
                  </a:cubicBezTo>
                  <a:cubicBezTo>
                    <a:pt x="281881" y="316061"/>
                    <a:pt x="286643" y="312556"/>
                    <a:pt x="292505" y="311505"/>
                  </a:cubicBezTo>
                  <a:close/>
                  <a:moveTo>
                    <a:pt x="214779" y="294521"/>
                  </a:moveTo>
                  <a:cubicBezTo>
                    <a:pt x="218808" y="293088"/>
                    <a:pt x="223754" y="294290"/>
                    <a:pt x="225586" y="299650"/>
                  </a:cubicBezTo>
                  <a:cubicBezTo>
                    <a:pt x="229249" y="310001"/>
                    <a:pt x="213130" y="315547"/>
                    <a:pt x="209467" y="305195"/>
                  </a:cubicBezTo>
                  <a:cubicBezTo>
                    <a:pt x="207635" y="300020"/>
                    <a:pt x="210749" y="295953"/>
                    <a:pt x="214779" y="294521"/>
                  </a:cubicBezTo>
                  <a:close/>
                  <a:moveTo>
                    <a:pt x="397071" y="286840"/>
                  </a:moveTo>
                  <a:cubicBezTo>
                    <a:pt x="400479" y="286613"/>
                    <a:pt x="404103" y="288698"/>
                    <a:pt x="404448" y="293229"/>
                  </a:cubicBezTo>
                  <a:cubicBezTo>
                    <a:pt x="405483" y="303379"/>
                    <a:pt x="404793" y="313529"/>
                    <a:pt x="404103" y="323679"/>
                  </a:cubicBezTo>
                  <a:cubicBezTo>
                    <a:pt x="403758" y="329842"/>
                    <a:pt x="394785" y="328754"/>
                    <a:pt x="394095" y="322954"/>
                  </a:cubicBezTo>
                  <a:cubicBezTo>
                    <a:pt x="393404" y="313529"/>
                    <a:pt x="391679" y="303741"/>
                    <a:pt x="390989" y="294316"/>
                  </a:cubicBezTo>
                  <a:cubicBezTo>
                    <a:pt x="390471" y="289604"/>
                    <a:pt x="393663" y="287066"/>
                    <a:pt x="397071" y="286840"/>
                  </a:cubicBezTo>
                  <a:close/>
                  <a:moveTo>
                    <a:pt x="356751" y="263057"/>
                  </a:moveTo>
                  <a:cubicBezTo>
                    <a:pt x="361060" y="261520"/>
                    <a:pt x="366322" y="262786"/>
                    <a:pt x="368136" y="268392"/>
                  </a:cubicBezTo>
                  <a:cubicBezTo>
                    <a:pt x="372127" y="279243"/>
                    <a:pt x="354710" y="285393"/>
                    <a:pt x="351082" y="274541"/>
                  </a:cubicBezTo>
                  <a:cubicBezTo>
                    <a:pt x="349086" y="268935"/>
                    <a:pt x="352442" y="264594"/>
                    <a:pt x="356751" y="263057"/>
                  </a:cubicBezTo>
                  <a:close/>
                  <a:moveTo>
                    <a:pt x="258724" y="254412"/>
                  </a:moveTo>
                  <a:cubicBezTo>
                    <a:pt x="262550" y="253142"/>
                    <a:pt x="267195" y="254321"/>
                    <a:pt x="268835" y="259401"/>
                  </a:cubicBezTo>
                  <a:cubicBezTo>
                    <a:pt x="272114" y="269198"/>
                    <a:pt x="256811" y="274278"/>
                    <a:pt x="253532" y="264118"/>
                  </a:cubicBezTo>
                  <a:cubicBezTo>
                    <a:pt x="251893" y="259401"/>
                    <a:pt x="254899" y="255682"/>
                    <a:pt x="258724" y="254412"/>
                  </a:cubicBezTo>
                  <a:close/>
                  <a:moveTo>
                    <a:pt x="152436" y="247547"/>
                  </a:moveTo>
                  <a:lnTo>
                    <a:pt x="153132" y="248139"/>
                  </a:lnTo>
                  <a:lnTo>
                    <a:pt x="154901" y="248257"/>
                  </a:lnTo>
                  <a:lnTo>
                    <a:pt x="152436" y="247547"/>
                  </a:lnTo>
                  <a:close/>
                  <a:moveTo>
                    <a:pt x="155245" y="238117"/>
                  </a:moveTo>
                  <a:lnTo>
                    <a:pt x="156170" y="238141"/>
                  </a:lnTo>
                  <a:lnTo>
                    <a:pt x="156451" y="239802"/>
                  </a:lnTo>
                  <a:lnTo>
                    <a:pt x="155680" y="240563"/>
                  </a:lnTo>
                  <a:lnTo>
                    <a:pt x="155106" y="239349"/>
                  </a:lnTo>
                  <a:lnTo>
                    <a:pt x="155245" y="238117"/>
                  </a:lnTo>
                  <a:close/>
                  <a:moveTo>
                    <a:pt x="321782" y="236024"/>
                  </a:moveTo>
                  <a:cubicBezTo>
                    <a:pt x="326154" y="234532"/>
                    <a:pt x="331491" y="235798"/>
                    <a:pt x="333516" y="241404"/>
                  </a:cubicBezTo>
                  <a:cubicBezTo>
                    <a:pt x="337197" y="252255"/>
                    <a:pt x="319896" y="258405"/>
                    <a:pt x="315846" y="247192"/>
                  </a:cubicBezTo>
                  <a:cubicBezTo>
                    <a:pt x="314006" y="241766"/>
                    <a:pt x="317411" y="237516"/>
                    <a:pt x="321782" y="236024"/>
                  </a:cubicBezTo>
                  <a:close/>
                  <a:moveTo>
                    <a:pt x="181471" y="234459"/>
                  </a:moveTo>
                  <a:lnTo>
                    <a:pt x="175763" y="244243"/>
                  </a:lnTo>
                  <a:lnTo>
                    <a:pt x="166917" y="249056"/>
                  </a:lnTo>
                  <a:lnTo>
                    <a:pt x="169142" y="249204"/>
                  </a:lnTo>
                  <a:cubicBezTo>
                    <a:pt x="173508" y="248166"/>
                    <a:pt x="176936" y="245866"/>
                    <a:pt x="179523" y="242698"/>
                  </a:cubicBezTo>
                  <a:lnTo>
                    <a:pt x="181471" y="234459"/>
                  </a:lnTo>
                  <a:close/>
                  <a:moveTo>
                    <a:pt x="181991" y="219299"/>
                  </a:moveTo>
                  <a:cubicBezTo>
                    <a:pt x="180892" y="222191"/>
                    <a:pt x="180159" y="225445"/>
                    <a:pt x="179060" y="228337"/>
                  </a:cubicBezTo>
                  <a:lnTo>
                    <a:pt x="182318" y="225122"/>
                  </a:lnTo>
                  <a:lnTo>
                    <a:pt x="182580" y="229772"/>
                  </a:lnTo>
                  <a:lnTo>
                    <a:pt x="184095" y="223369"/>
                  </a:lnTo>
                  <a:lnTo>
                    <a:pt x="182318" y="225122"/>
                  </a:lnTo>
                  <a:lnTo>
                    <a:pt x="181991" y="219299"/>
                  </a:lnTo>
                  <a:close/>
                  <a:moveTo>
                    <a:pt x="174379" y="219047"/>
                  </a:moveTo>
                  <a:lnTo>
                    <a:pt x="174109" y="219556"/>
                  </a:lnTo>
                  <a:lnTo>
                    <a:pt x="173948" y="219511"/>
                  </a:lnTo>
                  <a:lnTo>
                    <a:pt x="174379" y="219047"/>
                  </a:lnTo>
                  <a:close/>
                  <a:moveTo>
                    <a:pt x="174723" y="218398"/>
                  </a:moveTo>
                  <a:lnTo>
                    <a:pt x="174829" y="218563"/>
                  </a:lnTo>
                  <a:lnTo>
                    <a:pt x="174379" y="219047"/>
                  </a:lnTo>
                  <a:lnTo>
                    <a:pt x="174723" y="218398"/>
                  </a:lnTo>
                  <a:close/>
                  <a:moveTo>
                    <a:pt x="171824" y="216464"/>
                  </a:moveTo>
                  <a:lnTo>
                    <a:pt x="173198" y="219299"/>
                  </a:lnTo>
                  <a:lnTo>
                    <a:pt x="173948" y="219511"/>
                  </a:lnTo>
                  <a:lnTo>
                    <a:pt x="172466" y="221107"/>
                  </a:lnTo>
                  <a:lnTo>
                    <a:pt x="171824" y="216464"/>
                  </a:lnTo>
                  <a:close/>
                  <a:moveTo>
                    <a:pt x="251886" y="213736"/>
                  </a:moveTo>
                  <a:cubicBezTo>
                    <a:pt x="256212" y="212271"/>
                    <a:pt x="261457" y="213645"/>
                    <a:pt x="263298" y="219323"/>
                  </a:cubicBezTo>
                  <a:cubicBezTo>
                    <a:pt x="267347" y="230313"/>
                    <a:pt x="250046" y="236175"/>
                    <a:pt x="245996" y="225185"/>
                  </a:cubicBezTo>
                  <a:cubicBezTo>
                    <a:pt x="244156" y="219506"/>
                    <a:pt x="247561" y="215202"/>
                    <a:pt x="251886" y="213736"/>
                  </a:cubicBezTo>
                  <a:close/>
                  <a:moveTo>
                    <a:pt x="88768" y="197055"/>
                  </a:moveTo>
                  <a:cubicBezTo>
                    <a:pt x="92561" y="195758"/>
                    <a:pt x="97147" y="196921"/>
                    <a:pt x="98734" y="201750"/>
                  </a:cubicBezTo>
                  <a:cubicBezTo>
                    <a:pt x="102262" y="212125"/>
                    <a:pt x="87093" y="217134"/>
                    <a:pt x="83565" y="207117"/>
                  </a:cubicBezTo>
                  <a:cubicBezTo>
                    <a:pt x="81977" y="202108"/>
                    <a:pt x="84976" y="198352"/>
                    <a:pt x="88768" y="197055"/>
                  </a:cubicBezTo>
                  <a:close/>
                  <a:moveTo>
                    <a:pt x="148799" y="188447"/>
                  </a:moveTo>
                  <a:lnTo>
                    <a:pt x="144800" y="192037"/>
                  </a:lnTo>
                  <a:cubicBezTo>
                    <a:pt x="139908" y="196242"/>
                    <a:pt x="135561" y="200895"/>
                    <a:pt x="133206" y="208053"/>
                  </a:cubicBezTo>
                  <a:cubicBezTo>
                    <a:pt x="130489" y="216464"/>
                    <a:pt x="131123" y="225144"/>
                    <a:pt x="134610" y="232391"/>
                  </a:cubicBezTo>
                  <a:lnTo>
                    <a:pt x="147598" y="243434"/>
                  </a:lnTo>
                  <a:lnTo>
                    <a:pt x="147187" y="242797"/>
                  </a:lnTo>
                  <a:cubicBezTo>
                    <a:pt x="147187" y="242074"/>
                    <a:pt x="146821" y="241351"/>
                    <a:pt x="146821" y="240628"/>
                  </a:cubicBezTo>
                  <a:lnTo>
                    <a:pt x="147140" y="235281"/>
                  </a:lnTo>
                  <a:lnTo>
                    <a:pt x="150485" y="239182"/>
                  </a:lnTo>
                  <a:cubicBezTo>
                    <a:pt x="150118" y="236652"/>
                    <a:pt x="150118" y="234121"/>
                    <a:pt x="149752" y="231952"/>
                  </a:cubicBezTo>
                  <a:cubicBezTo>
                    <a:pt x="149019" y="232675"/>
                    <a:pt x="148286" y="233760"/>
                    <a:pt x="147187" y="234483"/>
                  </a:cubicBezTo>
                  <a:lnTo>
                    <a:pt x="147140" y="235281"/>
                  </a:lnTo>
                  <a:lnTo>
                    <a:pt x="146455" y="234483"/>
                  </a:lnTo>
                  <a:cubicBezTo>
                    <a:pt x="144623" y="232675"/>
                    <a:pt x="145356" y="228699"/>
                    <a:pt x="147554" y="227253"/>
                  </a:cubicBezTo>
                  <a:cubicBezTo>
                    <a:pt x="157445" y="222191"/>
                    <a:pt x="157079" y="219661"/>
                    <a:pt x="148286" y="213877"/>
                  </a:cubicBezTo>
                  <a:cubicBezTo>
                    <a:pt x="146821" y="212792"/>
                    <a:pt x="146088" y="210623"/>
                    <a:pt x="146455" y="209177"/>
                  </a:cubicBezTo>
                  <a:cubicBezTo>
                    <a:pt x="147187" y="207008"/>
                    <a:pt x="147554" y="205200"/>
                    <a:pt x="148653" y="203031"/>
                  </a:cubicBezTo>
                  <a:cubicBezTo>
                    <a:pt x="149019" y="204477"/>
                    <a:pt x="149019" y="206285"/>
                    <a:pt x="149019" y="207731"/>
                  </a:cubicBezTo>
                  <a:lnTo>
                    <a:pt x="148846" y="202258"/>
                  </a:lnTo>
                  <a:lnTo>
                    <a:pt x="149019" y="202670"/>
                  </a:lnTo>
                  <a:lnTo>
                    <a:pt x="148653" y="196163"/>
                  </a:lnTo>
                  <a:lnTo>
                    <a:pt x="148846" y="202258"/>
                  </a:lnTo>
                  <a:lnTo>
                    <a:pt x="145310" y="193858"/>
                  </a:lnTo>
                  <a:lnTo>
                    <a:pt x="148799" y="188447"/>
                  </a:lnTo>
                  <a:close/>
                  <a:moveTo>
                    <a:pt x="220427" y="182920"/>
                  </a:moveTo>
                  <a:cubicBezTo>
                    <a:pt x="225623" y="181199"/>
                    <a:pt x="231968" y="182739"/>
                    <a:pt x="234358" y="189262"/>
                  </a:cubicBezTo>
                  <a:cubicBezTo>
                    <a:pt x="238772" y="202307"/>
                    <a:pt x="218174" y="209192"/>
                    <a:pt x="213392" y="196147"/>
                  </a:cubicBezTo>
                  <a:cubicBezTo>
                    <a:pt x="211185" y="189624"/>
                    <a:pt x="215231" y="184641"/>
                    <a:pt x="220427" y="182920"/>
                  </a:cubicBezTo>
                  <a:close/>
                  <a:moveTo>
                    <a:pt x="263726" y="174509"/>
                  </a:moveTo>
                  <a:cubicBezTo>
                    <a:pt x="268342" y="172894"/>
                    <a:pt x="274024" y="174371"/>
                    <a:pt x="276154" y="180462"/>
                  </a:cubicBezTo>
                  <a:cubicBezTo>
                    <a:pt x="280060" y="193015"/>
                    <a:pt x="261595" y="199660"/>
                    <a:pt x="257689" y="187108"/>
                  </a:cubicBezTo>
                  <a:cubicBezTo>
                    <a:pt x="255559" y="180831"/>
                    <a:pt x="259110" y="176124"/>
                    <a:pt x="263726" y="174509"/>
                  </a:cubicBezTo>
                  <a:close/>
                  <a:moveTo>
                    <a:pt x="157117" y="171188"/>
                  </a:moveTo>
                  <a:lnTo>
                    <a:pt x="158305" y="174707"/>
                  </a:lnTo>
                  <a:lnTo>
                    <a:pt x="156031" y="174767"/>
                  </a:lnTo>
                  <a:cubicBezTo>
                    <a:pt x="154581" y="175125"/>
                    <a:pt x="154944" y="176915"/>
                    <a:pt x="156393" y="176915"/>
                  </a:cubicBezTo>
                  <a:lnTo>
                    <a:pt x="159254" y="177519"/>
                  </a:lnTo>
                  <a:lnTo>
                    <a:pt x="159654" y="178704"/>
                  </a:lnTo>
                  <a:lnTo>
                    <a:pt x="150857" y="186600"/>
                  </a:lnTo>
                  <a:lnTo>
                    <a:pt x="159369" y="188887"/>
                  </a:lnTo>
                  <a:lnTo>
                    <a:pt x="157077" y="194785"/>
                  </a:lnTo>
                  <a:lnTo>
                    <a:pt x="153782" y="198332"/>
                  </a:lnTo>
                  <a:cubicBezTo>
                    <a:pt x="154514" y="197970"/>
                    <a:pt x="155247" y="197970"/>
                    <a:pt x="155980" y="197609"/>
                  </a:cubicBezTo>
                  <a:lnTo>
                    <a:pt x="157077" y="194785"/>
                  </a:lnTo>
                  <a:lnTo>
                    <a:pt x="157812" y="193994"/>
                  </a:lnTo>
                  <a:cubicBezTo>
                    <a:pt x="158178" y="193994"/>
                    <a:pt x="158178" y="193994"/>
                    <a:pt x="158544" y="194355"/>
                  </a:cubicBezTo>
                  <a:cubicBezTo>
                    <a:pt x="160926" y="196163"/>
                    <a:pt x="161200" y="198693"/>
                    <a:pt x="160239" y="200862"/>
                  </a:cubicBezTo>
                  <a:lnTo>
                    <a:pt x="157261" y="203119"/>
                  </a:lnTo>
                  <a:lnTo>
                    <a:pt x="156713" y="201224"/>
                  </a:lnTo>
                  <a:cubicBezTo>
                    <a:pt x="156346" y="200501"/>
                    <a:pt x="155980" y="200139"/>
                    <a:pt x="155980" y="199416"/>
                  </a:cubicBezTo>
                  <a:cubicBezTo>
                    <a:pt x="154514" y="201585"/>
                    <a:pt x="153049" y="203754"/>
                    <a:pt x="151584" y="205562"/>
                  </a:cubicBezTo>
                  <a:cubicBezTo>
                    <a:pt x="152683" y="205562"/>
                    <a:pt x="153415" y="205562"/>
                    <a:pt x="154514" y="205200"/>
                  </a:cubicBezTo>
                  <a:lnTo>
                    <a:pt x="157261" y="203119"/>
                  </a:lnTo>
                  <a:lnTo>
                    <a:pt x="158178" y="206285"/>
                  </a:lnTo>
                  <a:lnTo>
                    <a:pt x="157411" y="208429"/>
                  </a:lnTo>
                  <a:lnTo>
                    <a:pt x="154881" y="206285"/>
                  </a:lnTo>
                  <a:cubicBezTo>
                    <a:pt x="155247" y="208454"/>
                    <a:pt x="155613" y="210262"/>
                    <a:pt x="155980" y="212431"/>
                  </a:cubicBezTo>
                  <a:lnTo>
                    <a:pt x="157411" y="208429"/>
                  </a:lnTo>
                  <a:lnTo>
                    <a:pt x="162666" y="212883"/>
                  </a:lnTo>
                  <a:cubicBezTo>
                    <a:pt x="164589" y="215142"/>
                    <a:pt x="165688" y="217853"/>
                    <a:pt x="165505" y="222191"/>
                  </a:cubicBezTo>
                  <a:cubicBezTo>
                    <a:pt x="165139" y="226168"/>
                    <a:pt x="163673" y="228608"/>
                    <a:pt x="161521" y="230551"/>
                  </a:cubicBezTo>
                  <a:lnTo>
                    <a:pt x="158150" y="232788"/>
                  </a:lnTo>
                  <a:lnTo>
                    <a:pt x="158178" y="232314"/>
                  </a:lnTo>
                  <a:cubicBezTo>
                    <a:pt x="156713" y="230868"/>
                    <a:pt x="155613" y="229422"/>
                    <a:pt x="153782" y="227614"/>
                  </a:cubicBezTo>
                  <a:lnTo>
                    <a:pt x="153415" y="235929"/>
                  </a:lnTo>
                  <a:lnTo>
                    <a:pt x="158150" y="232788"/>
                  </a:lnTo>
                  <a:lnTo>
                    <a:pt x="157828" y="238185"/>
                  </a:lnTo>
                  <a:lnTo>
                    <a:pt x="156170" y="238141"/>
                  </a:lnTo>
                  <a:lnTo>
                    <a:pt x="155613" y="234844"/>
                  </a:lnTo>
                  <a:lnTo>
                    <a:pt x="155245" y="238117"/>
                  </a:lnTo>
                  <a:lnTo>
                    <a:pt x="154514" y="238098"/>
                  </a:lnTo>
                  <a:lnTo>
                    <a:pt x="155106" y="239349"/>
                  </a:lnTo>
                  <a:lnTo>
                    <a:pt x="154881" y="241351"/>
                  </a:lnTo>
                  <a:lnTo>
                    <a:pt x="155680" y="240563"/>
                  </a:lnTo>
                  <a:lnTo>
                    <a:pt x="157079" y="243520"/>
                  </a:lnTo>
                  <a:lnTo>
                    <a:pt x="156451" y="239802"/>
                  </a:lnTo>
                  <a:lnTo>
                    <a:pt x="157812" y="238459"/>
                  </a:lnTo>
                  <a:lnTo>
                    <a:pt x="157828" y="238185"/>
                  </a:lnTo>
                  <a:lnTo>
                    <a:pt x="163078" y="238324"/>
                  </a:lnTo>
                  <a:cubicBezTo>
                    <a:pt x="165597" y="237284"/>
                    <a:pt x="167703" y="235206"/>
                    <a:pt x="169168" y="232314"/>
                  </a:cubicBezTo>
                  <a:cubicBezTo>
                    <a:pt x="169535" y="231952"/>
                    <a:pt x="172099" y="226168"/>
                    <a:pt x="171367" y="224722"/>
                  </a:cubicBezTo>
                  <a:lnTo>
                    <a:pt x="174109" y="219556"/>
                  </a:lnTo>
                  <a:lnTo>
                    <a:pt x="175763" y="220022"/>
                  </a:lnTo>
                  <a:lnTo>
                    <a:pt x="174829" y="218563"/>
                  </a:lnTo>
                  <a:lnTo>
                    <a:pt x="176495" y="216769"/>
                  </a:lnTo>
                  <a:cubicBezTo>
                    <a:pt x="176129" y="217130"/>
                    <a:pt x="175763" y="217130"/>
                    <a:pt x="175396" y="217130"/>
                  </a:cubicBezTo>
                  <a:lnTo>
                    <a:pt x="174723" y="218398"/>
                  </a:lnTo>
                  <a:lnTo>
                    <a:pt x="171367" y="213154"/>
                  </a:lnTo>
                  <a:lnTo>
                    <a:pt x="171824" y="216464"/>
                  </a:lnTo>
                  <a:lnTo>
                    <a:pt x="169168" y="210985"/>
                  </a:lnTo>
                  <a:cubicBezTo>
                    <a:pt x="169901" y="208454"/>
                    <a:pt x="167703" y="202670"/>
                    <a:pt x="171000" y="204839"/>
                  </a:cubicBezTo>
                  <a:cubicBezTo>
                    <a:pt x="166604" y="201947"/>
                    <a:pt x="168436" y="195440"/>
                    <a:pt x="173931" y="196163"/>
                  </a:cubicBezTo>
                  <a:cubicBezTo>
                    <a:pt x="179060" y="196886"/>
                    <a:pt x="181258" y="200139"/>
                    <a:pt x="180892" y="205200"/>
                  </a:cubicBezTo>
                  <a:cubicBezTo>
                    <a:pt x="180892" y="206646"/>
                    <a:pt x="180525" y="208816"/>
                    <a:pt x="180525" y="209900"/>
                  </a:cubicBezTo>
                  <a:lnTo>
                    <a:pt x="180334" y="211501"/>
                  </a:lnTo>
                  <a:lnTo>
                    <a:pt x="178327" y="208454"/>
                  </a:lnTo>
                  <a:cubicBezTo>
                    <a:pt x="177228" y="208454"/>
                    <a:pt x="176495" y="207731"/>
                    <a:pt x="175396" y="207731"/>
                  </a:cubicBezTo>
                  <a:cubicBezTo>
                    <a:pt x="176862" y="210262"/>
                    <a:pt x="178327" y="213154"/>
                    <a:pt x="179793" y="216046"/>
                  </a:cubicBezTo>
                  <a:lnTo>
                    <a:pt x="180334" y="211501"/>
                  </a:lnTo>
                  <a:lnTo>
                    <a:pt x="183090" y="215684"/>
                  </a:lnTo>
                  <a:lnTo>
                    <a:pt x="184392" y="222110"/>
                  </a:lnTo>
                  <a:lnTo>
                    <a:pt x="185738" y="216419"/>
                  </a:lnTo>
                  <a:cubicBezTo>
                    <a:pt x="184583" y="201220"/>
                    <a:pt x="177621" y="185290"/>
                    <a:pt x="167486" y="179256"/>
                  </a:cubicBezTo>
                  <a:lnTo>
                    <a:pt x="159254" y="177519"/>
                  </a:lnTo>
                  <a:lnTo>
                    <a:pt x="158305" y="174707"/>
                  </a:lnTo>
                  <a:lnTo>
                    <a:pt x="172792" y="174320"/>
                  </a:lnTo>
                  <a:cubicBezTo>
                    <a:pt x="186871" y="179890"/>
                    <a:pt x="193256" y="201164"/>
                    <a:pt x="195158" y="217001"/>
                  </a:cubicBezTo>
                  <a:cubicBezTo>
                    <a:pt x="197694" y="237402"/>
                    <a:pt x="188274" y="258876"/>
                    <a:pt x="165450" y="259950"/>
                  </a:cubicBezTo>
                  <a:cubicBezTo>
                    <a:pt x="141176" y="261382"/>
                    <a:pt x="120163" y="244202"/>
                    <a:pt x="118352" y="219864"/>
                  </a:cubicBezTo>
                  <a:cubicBezTo>
                    <a:pt x="116903" y="199106"/>
                    <a:pt x="133206" y="169041"/>
                    <a:pt x="157117" y="171188"/>
                  </a:cubicBezTo>
                  <a:close/>
                  <a:moveTo>
                    <a:pt x="241527" y="118130"/>
                  </a:moveTo>
                  <a:cubicBezTo>
                    <a:pt x="243686" y="117825"/>
                    <a:pt x="246026" y="118413"/>
                    <a:pt x="248186" y="120312"/>
                  </a:cubicBezTo>
                  <a:cubicBezTo>
                    <a:pt x="260424" y="131163"/>
                    <a:pt x="271943" y="143099"/>
                    <a:pt x="283821" y="154674"/>
                  </a:cubicBezTo>
                  <a:cubicBezTo>
                    <a:pt x="289580" y="160461"/>
                    <a:pt x="282021" y="169504"/>
                    <a:pt x="275542" y="164440"/>
                  </a:cubicBezTo>
                  <a:cubicBezTo>
                    <a:pt x="262224" y="154312"/>
                    <a:pt x="248906" y="144546"/>
                    <a:pt x="236667" y="133695"/>
                  </a:cubicBezTo>
                  <a:cubicBezTo>
                    <a:pt x="230188" y="127998"/>
                    <a:pt x="235047" y="119046"/>
                    <a:pt x="241527" y="118130"/>
                  </a:cubicBezTo>
                  <a:close/>
                  <a:moveTo>
                    <a:pt x="294021" y="87196"/>
                  </a:moveTo>
                  <a:cubicBezTo>
                    <a:pt x="298682" y="85581"/>
                    <a:pt x="304364" y="87058"/>
                    <a:pt x="306317" y="93149"/>
                  </a:cubicBezTo>
                  <a:cubicBezTo>
                    <a:pt x="310223" y="105701"/>
                    <a:pt x="291758" y="112347"/>
                    <a:pt x="287852" y="99794"/>
                  </a:cubicBezTo>
                  <a:cubicBezTo>
                    <a:pt x="285721" y="93518"/>
                    <a:pt x="289361" y="88811"/>
                    <a:pt x="294021" y="87196"/>
                  </a:cubicBezTo>
                  <a:close/>
                  <a:moveTo>
                    <a:pt x="242084" y="212"/>
                  </a:moveTo>
                  <a:cubicBezTo>
                    <a:pt x="248319" y="2008"/>
                    <a:pt x="244855" y="11707"/>
                    <a:pt x="244163" y="16018"/>
                  </a:cubicBezTo>
                  <a:lnTo>
                    <a:pt x="242152" y="31544"/>
                  </a:lnTo>
                  <a:lnTo>
                    <a:pt x="255020" y="27899"/>
                  </a:lnTo>
                  <a:cubicBezTo>
                    <a:pt x="265745" y="27893"/>
                    <a:pt x="276621" y="29871"/>
                    <a:pt x="287070" y="34006"/>
                  </a:cubicBezTo>
                  <a:lnTo>
                    <a:pt x="290912" y="36488"/>
                  </a:lnTo>
                  <a:lnTo>
                    <a:pt x="300645" y="23788"/>
                  </a:lnTo>
                  <a:cubicBezTo>
                    <a:pt x="304999" y="19081"/>
                    <a:pt x="310079" y="12564"/>
                    <a:pt x="316610" y="11478"/>
                  </a:cubicBezTo>
                  <a:cubicBezTo>
                    <a:pt x="319150" y="11116"/>
                    <a:pt x="321327" y="14012"/>
                    <a:pt x="320965" y="16185"/>
                  </a:cubicBezTo>
                  <a:cubicBezTo>
                    <a:pt x="319150" y="22702"/>
                    <a:pt x="312619" y="27409"/>
                    <a:pt x="308265" y="32115"/>
                  </a:cubicBezTo>
                  <a:lnTo>
                    <a:pt x="299188" y="41834"/>
                  </a:lnTo>
                  <a:lnTo>
                    <a:pt x="318658" y="54412"/>
                  </a:lnTo>
                  <a:lnTo>
                    <a:pt x="323188" y="61664"/>
                  </a:lnTo>
                  <a:lnTo>
                    <a:pt x="339747" y="52420"/>
                  </a:lnTo>
                  <a:cubicBezTo>
                    <a:pt x="347044" y="48146"/>
                    <a:pt x="354432" y="44103"/>
                    <a:pt x="362275" y="41529"/>
                  </a:cubicBezTo>
                  <a:cubicBezTo>
                    <a:pt x="368112" y="39691"/>
                    <a:pt x="372125" y="47779"/>
                    <a:pt x="367018" y="50720"/>
                  </a:cubicBezTo>
                  <a:lnTo>
                    <a:pt x="327595" y="68721"/>
                  </a:lnTo>
                  <a:lnTo>
                    <a:pt x="346671" y="99262"/>
                  </a:lnTo>
                  <a:lnTo>
                    <a:pt x="347309" y="101322"/>
                  </a:lnTo>
                  <a:lnTo>
                    <a:pt x="368161" y="103580"/>
                  </a:lnTo>
                  <a:cubicBezTo>
                    <a:pt x="374655" y="104293"/>
                    <a:pt x="384036" y="105005"/>
                    <a:pt x="387644" y="111420"/>
                  </a:cubicBezTo>
                  <a:cubicBezTo>
                    <a:pt x="388004" y="112846"/>
                    <a:pt x="388004" y="114271"/>
                    <a:pt x="386561" y="114628"/>
                  </a:cubicBezTo>
                  <a:cubicBezTo>
                    <a:pt x="380067" y="117122"/>
                    <a:pt x="371769" y="114628"/>
                    <a:pt x="364914" y="113559"/>
                  </a:cubicBezTo>
                  <a:lnTo>
                    <a:pt x="350720" y="112339"/>
                  </a:lnTo>
                  <a:lnTo>
                    <a:pt x="361514" y="147205"/>
                  </a:lnTo>
                  <a:lnTo>
                    <a:pt x="363107" y="146984"/>
                  </a:lnTo>
                  <a:cubicBezTo>
                    <a:pt x="379339" y="145208"/>
                    <a:pt x="405795" y="143841"/>
                    <a:pt x="406335" y="151493"/>
                  </a:cubicBezTo>
                  <a:cubicBezTo>
                    <a:pt x="406695" y="157322"/>
                    <a:pt x="394907" y="158780"/>
                    <a:pt x="382173" y="158871"/>
                  </a:cubicBezTo>
                  <a:lnTo>
                    <a:pt x="366290" y="158428"/>
                  </a:lnTo>
                  <a:lnTo>
                    <a:pt x="383799" y="191975"/>
                  </a:lnTo>
                  <a:lnTo>
                    <a:pt x="385669" y="193871"/>
                  </a:lnTo>
                  <a:lnTo>
                    <a:pt x="401890" y="190626"/>
                  </a:lnTo>
                  <a:cubicBezTo>
                    <a:pt x="409369" y="189527"/>
                    <a:pt x="417917" y="187329"/>
                    <a:pt x="424684" y="190993"/>
                  </a:cubicBezTo>
                  <a:cubicBezTo>
                    <a:pt x="426109" y="191725"/>
                    <a:pt x="426109" y="193923"/>
                    <a:pt x="425041" y="195023"/>
                  </a:cubicBezTo>
                  <a:cubicBezTo>
                    <a:pt x="419342" y="198686"/>
                    <a:pt x="412219" y="198686"/>
                    <a:pt x="405808" y="199419"/>
                  </a:cubicBezTo>
                  <a:lnTo>
                    <a:pt x="393503" y="201813"/>
                  </a:lnTo>
                  <a:lnTo>
                    <a:pt x="416329" y="224958"/>
                  </a:lnTo>
                  <a:lnTo>
                    <a:pt x="442738" y="219671"/>
                  </a:lnTo>
                  <a:cubicBezTo>
                    <a:pt x="447709" y="217539"/>
                    <a:pt x="451260" y="212918"/>
                    <a:pt x="456231" y="211497"/>
                  </a:cubicBezTo>
                  <a:cubicBezTo>
                    <a:pt x="457297" y="211141"/>
                    <a:pt x="458007" y="211497"/>
                    <a:pt x="458717" y="212208"/>
                  </a:cubicBezTo>
                  <a:cubicBezTo>
                    <a:pt x="462623" y="218605"/>
                    <a:pt x="455521" y="223936"/>
                    <a:pt x="450550" y="227135"/>
                  </a:cubicBezTo>
                  <a:cubicBezTo>
                    <a:pt x="445756" y="230156"/>
                    <a:pt x="439631" y="231578"/>
                    <a:pt x="433327" y="232378"/>
                  </a:cubicBezTo>
                  <a:lnTo>
                    <a:pt x="424376" y="233117"/>
                  </a:lnTo>
                  <a:lnTo>
                    <a:pt x="430882" y="239714"/>
                  </a:lnTo>
                  <a:lnTo>
                    <a:pt x="445455" y="255223"/>
                  </a:lnTo>
                  <a:lnTo>
                    <a:pt x="465081" y="248067"/>
                  </a:lnTo>
                  <a:cubicBezTo>
                    <a:pt x="471998" y="246219"/>
                    <a:pt x="479642" y="242891"/>
                    <a:pt x="486558" y="246588"/>
                  </a:cubicBezTo>
                  <a:cubicBezTo>
                    <a:pt x="487650" y="247697"/>
                    <a:pt x="488014" y="249176"/>
                    <a:pt x="486922" y="250285"/>
                  </a:cubicBezTo>
                  <a:cubicBezTo>
                    <a:pt x="482190" y="256570"/>
                    <a:pt x="473818" y="256570"/>
                    <a:pt x="466901" y="258788"/>
                  </a:cubicBezTo>
                  <a:lnTo>
                    <a:pt x="452902" y="263149"/>
                  </a:lnTo>
                  <a:lnTo>
                    <a:pt x="454039" y="264358"/>
                  </a:lnTo>
                  <a:cubicBezTo>
                    <a:pt x="461130" y="273126"/>
                    <a:pt x="467400" y="282603"/>
                    <a:pt x="472265" y="293255"/>
                  </a:cubicBezTo>
                  <a:lnTo>
                    <a:pt x="477888" y="317311"/>
                  </a:lnTo>
                  <a:lnTo>
                    <a:pt x="478485" y="317260"/>
                  </a:lnTo>
                  <a:cubicBezTo>
                    <a:pt x="483141" y="317260"/>
                    <a:pt x="485290" y="317626"/>
                    <a:pt x="489230" y="314695"/>
                  </a:cubicBezTo>
                  <a:cubicBezTo>
                    <a:pt x="491379" y="312497"/>
                    <a:pt x="493528" y="310299"/>
                    <a:pt x="495677" y="308101"/>
                  </a:cubicBezTo>
                  <a:cubicBezTo>
                    <a:pt x="502482" y="301507"/>
                    <a:pt x="510361" y="297844"/>
                    <a:pt x="519673" y="296378"/>
                  </a:cubicBezTo>
                  <a:cubicBezTo>
                    <a:pt x="525404" y="295279"/>
                    <a:pt x="526120" y="304438"/>
                    <a:pt x="520390" y="305537"/>
                  </a:cubicBezTo>
                  <a:cubicBezTo>
                    <a:pt x="509287" y="307735"/>
                    <a:pt x="503556" y="313596"/>
                    <a:pt x="495677" y="321289"/>
                  </a:cubicBezTo>
                  <a:cubicBezTo>
                    <a:pt x="492811" y="323854"/>
                    <a:pt x="490662" y="325686"/>
                    <a:pt x="486723" y="326418"/>
                  </a:cubicBezTo>
                  <a:lnTo>
                    <a:pt x="479572" y="324517"/>
                  </a:lnTo>
                  <a:lnTo>
                    <a:pt x="483254" y="340269"/>
                  </a:lnTo>
                  <a:lnTo>
                    <a:pt x="482623" y="343345"/>
                  </a:lnTo>
                  <a:lnTo>
                    <a:pt x="495127" y="345895"/>
                  </a:lnTo>
                  <a:cubicBezTo>
                    <a:pt x="503415" y="345849"/>
                    <a:pt x="511523" y="343916"/>
                    <a:pt x="518190" y="339499"/>
                  </a:cubicBezTo>
                  <a:cubicBezTo>
                    <a:pt x="522514" y="336554"/>
                    <a:pt x="526118" y="342812"/>
                    <a:pt x="522514" y="346125"/>
                  </a:cubicBezTo>
                  <a:cubicBezTo>
                    <a:pt x="514586" y="352936"/>
                    <a:pt x="504587" y="356801"/>
                    <a:pt x="494857" y="356709"/>
                  </a:cubicBezTo>
                  <a:lnTo>
                    <a:pt x="481290" y="349851"/>
                  </a:lnTo>
                  <a:lnTo>
                    <a:pt x="478548" y="363236"/>
                  </a:lnTo>
                  <a:lnTo>
                    <a:pt x="464910" y="381200"/>
                  </a:lnTo>
                  <a:lnTo>
                    <a:pt x="468981" y="384441"/>
                  </a:lnTo>
                  <a:cubicBezTo>
                    <a:pt x="475455" y="390562"/>
                    <a:pt x="482648" y="394523"/>
                    <a:pt x="491280" y="396323"/>
                  </a:cubicBezTo>
                  <a:cubicBezTo>
                    <a:pt x="495956" y="398123"/>
                    <a:pt x="494877" y="406044"/>
                    <a:pt x="489482" y="404964"/>
                  </a:cubicBezTo>
                  <a:cubicBezTo>
                    <a:pt x="480490" y="402804"/>
                    <a:pt x="472577" y="399203"/>
                    <a:pt x="465024" y="393802"/>
                  </a:cubicBezTo>
                  <a:lnTo>
                    <a:pt x="456791" y="386163"/>
                  </a:lnTo>
                  <a:lnTo>
                    <a:pt x="439522" y="395137"/>
                  </a:lnTo>
                  <a:lnTo>
                    <a:pt x="432662" y="395586"/>
                  </a:lnTo>
                  <a:lnTo>
                    <a:pt x="436916" y="403115"/>
                  </a:lnTo>
                  <a:cubicBezTo>
                    <a:pt x="438371" y="410583"/>
                    <a:pt x="438283" y="418673"/>
                    <a:pt x="437754" y="424718"/>
                  </a:cubicBezTo>
                  <a:cubicBezTo>
                    <a:pt x="437401" y="428274"/>
                    <a:pt x="431051" y="427918"/>
                    <a:pt x="431404" y="424362"/>
                  </a:cubicBezTo>
                  <a:cubicBezTo>
                    <a:pt x="431757" y="417250"/>
                    <a:pt x="431051" y="410494"/>
                    <a:pt x="428935" y="403737"/>
                  </a:cubicBezTo>
                  <a:lnTo>
                    <a:pt x="426267" y="396005"/>
                  </a:lnTo>
                  <a:lnTo>
                    <a:pt x="415337" y="396721"/>
                  </a:lnTo>
                  <a:lnTo>
                    <a:pt x="388112" y="393108"/>
                  </a:lnTo>
                  <a:lnTo>
                    <a:pt x="388728" y="406047"/>
                  </a:lnTo>
                  <a:cubicBezTo>
                    <a:pt x="390542" y="412119"/>
                    <a:pt x="395622" y="415334"/>
                    <a:pt x="397800" y="420692"/>
                  </a:cubicBezTo>
                  <a:cubicBezTo>
                    <a:pt x="400702" y="427121"/>
                    <a:pt x="398888" y="431765"/>
                    <a:pt x="392357" y="433908"/>
                  </a:cubicBezTo>
                  <a:cubicBezTo>
                    <a:pt x="390905" y="434622"/>
                    <a:pt x="389454" y="433550"/>
                    <a:pt x="389817" y="431765"/>
                  </a:cubicBezTo>
                  <a:cubicBezTo>
                    <a:pt x="391268" y="427121"/>
                    <a:pt x="384011" y="421763"/>
                    <a:pt x="381471" y="418191"/>
                  </a:cubicBezTo>
                  <a:cubicBezTo>
                    <a:pt x="379657" y="415334"/>
                    <a:pt x="378568" y="411762"/>
                    <a:pt x="377480" y="408547"/>
                  </a:cubicBezTo>
                  <a:lnTo>
                    <a:pt x="380342" y="392077"/>
                  </a:lnTo>
                  <a:lnTo>
                    <a:pt x="364535" y="389979"/>
                  </a:lnTo>
                  <a:cubicBezTo>
                    <a:pt x="355707" y="389979"/>
                    <a:pt x="348321" y="393126"/>
                    <a:pt x="341025" y="397126"/>
                  </a:cubicBezTo>
                  <a:lnTo>
                    <a:pt x="339222" y="398089"/>
                  </a:lnTo>
                  <a:lnTo>
                    <a:pt x="347298" y="413377"/>
                  </a:lnTo>
                  <a:cubicBezTo>
                    <a:pt x="349875" y="419043"/>
                    <a:pt x="354660" y="425772"/>
                    <a:pt x="352820" y="432500"/>
                  </a:cubicBezTo>
                  <a:cubicBezTo>
                    <a:pt x="352451" y="433563"/>
                    <a:pt x="350979" y="434625"/>
                    <a:pt x="349875" y="433917"/>
                  </a:cubicBezTo>
                  <a:cubicBezTo>
                    <a:pt x="343617" y="430021"/>
                    <a:pt x="342144" y="422939"/>
                    <a:pt x="339199" y="416918"/>
                  </a:cubicBezTo>
                  <a:lnTo>
                    <a:pt x="333488" y="401152"/>
                  </a:lnTo>
                  <a:lnTo>
                    <a:pt x="318056" y="409396"/>
                  </a:lnTo>
                  <a:cubicBezTo>
                    <a:pt x="309229" y="412812"/>
                    <a:pt x="299951" y="415149"/>
                    <a:pt x="290538" y="416183"/>
                  </a:cubicBezTo>
                  <a:lnTo>
                    <a:pt x="282538" y="415891"/>
                  </a:lnTo>
                  <a:lnTo>
                    <a:pt x="275653" y="438868"/>
                  </a:lnTo>
                  <a:cubicBezTo>
                    <a:pt x="273537" y="445026"/>
                    <a:pt x="270009" y="458429"/>
                    <a:pt x="261189" y="454444"/>
                  </a:cubicBezTo>
                  <a:cubicBezTo>
                    <a:pt x="260131" y="454082"/>
                    <a:pt x="259778" y="452271"/>
                    <a:pt x="260131" y="451184"/>
                  </a:cubicBezTo>
                  <a:cubicBezTo>
                    <a:pt x="261895" y="447562"/>
                    <a:pt x="264364" y="444664"/>
                    <a:pt x="265775" y="440679"/>
                  </a:cubicBezTo>
                  <a:cubicBezTo>
                    <a:pt x="266834" y="437056"/>
                    <a:pt x="267892" y="433796"/>
                    <a:pt x="269303" y="430536"/>
                  </a:cubicBezTo>
                  <a:lnTo>
                    <a:pt x="275020" y="415617"/>
                  </a:lnTo>
                  <a:lnTo>
                    <a:pt x="262209" y="415149"/>
                  </a:lnTo>
                  <a:cubicBezTo>
                    <a:pt x="248698" y="412273"/>
                    <a:pt x="238339" y="406340"/>
                    <a:pt x="229664" y="398761"/>
                  </a:cubicBezTo>
                  <a:lnTo>
                    <a:pt x="228878" y="397840"/>
                  </a:lnTo>
                  <a:lnTo>
                    <a:pt x="214638" y="419875"/>
                  </a:lnTo>
                  <a:cubicBezTo>
                    <a:pt x="211049" y="425681"/>
                    <a:pt x="199564" y="436203"/>
                    <a:pt x="194180" y="425681"/>
                  </a:cubicBezTo>
                  <a:cubicBezTo>
                    <a:pt x="193103" y="424229"/>
                    <a:pt x="193462" y="422415"/>
                    <a:pt x="195616" y="421326"/>
                  </a:cubicBezTo>
                  <a:cubicBezTo>
                    <a:pt x="203153" y="418061"/>
                    <a:pt x="206383" y="412255"/>
                    <a:pt x="211767" y="406086"/>
                  </a:cubicBezTo>
                  <a:lnTo>
                    <a:pt x="223777" y="391871"/>
                  </a:lnTo>
                  <a:lnTo>
                    <a:pt x="207218" y="372495"/>
                  </a:lnTo>
                  <a:lnTo>
                    <a:pt x="203030" y="367016"/>
                  </a:lnTo>
                  <a:lnTo>
                    <a:pt x="179376" y="383237"/>
                  </a:lnTo>
                  <a:cubicBezTo>
                    <a:pt x="174655" y="388351"/>
                    <a:pt x="168844" y="394926"/>
                    <a:pt x="161944" y="391273"/>
                  </a:cubicBezTo>
                  <a:cubicBezTo>
                    <a:pt x="160128" y="390178"/>
                    <a:pt x="159765" y="389082"/>
                    <a:pt x="159765" y="387621"/>
                  </a:cubicBezTo>
                  <a:cubicBezTo>
                    <a:pt x="160855" y="379220"/>
                    <a:pt x="172476" y="372280"/>
                    <a:pt x="178649" y="367531"/>
                  </a:cubicBezTo>
                  <a:lnTo>
                    <a:pt x="197570" y="359875"/>
                  </a:lnTo>
                  <a:lnTo>
                    <a:pt x="186057" y="344814"/>
                  </a:lnTo>
                  <a:lnTo>
                    <a:pt x="163273" y="328429"/>
                  </a:lnTo>
                  <a:lnTo>
                    <a:pt x="142702" y="342208"/>
                  </a:lnTo>
                  <a:cubicBezTo>
                    <a:pt x="135495" y="347277"/>
                    <a:pt x="128288" y="355242"/>
                    <a:pt x="118918" y="355242"/>
                  </a:cubicBezTo>
                  <a:cubicBezTo>
                    <a:pt x="116396" y="355242"/>
                    <a:pt x="115315" y="352708"/>
                    <a:pt x="116035" y="350897"/>
                  </a:cubicBezTo>
                  <a:cubicBezTo>
                    <a:pt x="119279" y="341484"/>
                    <a:pt x="130450" y="336777"/>
                    <a:pt x="138017" y="332070"/>
                  </a:cubicBezTo>
                  <a:lnTo>
                    <a:pt x="154533" y="322804"/>
                  </a:lnTo>
                  <a:lnTo>
                    <a:pt x="94939" y="293840"/>
                  </a:lnTo>
                  <a:lnTo>
                    <a:pt x="87860" y="288011"/>
                  </a:lnTo>
                  <a:lnTo>
                    <a:pt x="81681" y="294850"/>
                  </a:lnTo>
                  <a:cubicBezTo>
                    <a:pt x="68763" y="308665"/>
                    <a:pt x="47048" y="328970"/>
                    <a:pt x="41418" y="312072"/>
                  </a:cubicBezTo>
                  <a:cubicBezTo>
                    <a:pt x="40703" y="310618"/>
                    <a:pt x="41775" y="309165"/>
                    <a:pt x="42847" y="308801"/>
                  </a:cubicBezTo>
                  <a:cubicBezTo>
                    <a:pt x="47494" y="306621"/>
                    <a:pt x="51426" y="305894"/>
                    <a:pt x="55358" y="302623"/>
                  </a:cubicBezTo>
                  <a:cubicBezTo>
                    <a:pt x="58575" y="300443"/>
                    <a:pt x="61435" y="297899"/>
                    <a:pt x="64294" y="295355"/>
                  </a:cubicBezTo>
                  <a:lnTo>
                    <a:pt x="80220" y="281721"/>
                  </a:lnTo>
                  <a:lnTo>
                    <a:pt x="68592" y="272148"/>
                  </a:lnTo>
                  <a:lnTo>
                    <a:pt x="60776" y="260469"/>
                  </a:lnTo>
                  <a:lnTo>
                    <a:pt x="49715" y="269603"/>
                  </a:lnTo>
                  <a:cubicBezTo>
                    <a:pt x="45436" y="272272"/>
                    <a:pt x="40800" y="274205"/>
                    <a:pt x="35986" y="274757"/>
                  </a:cubicBezTo>
                  <a:cubicBezTo>
                    <a:pt x="28497" y="275861"/>
                    <a:pt x="19225" y="274757"/>
                    <a:pt x="16016" y="266658"/>
                  </a:cubicBezTo>
                  <a:cubicBezTo>
                    <a:pt x="15303" y="264818"/>
                    <a:pt x="17086" y="262977"/>
                    <a:pt x="18512" y="262977"/>
                  </a:cubicBezTo>
                  <a:cubicBezTo>
                    <a:pt x="25288" y="262609"/>
                    <a:pt x="30994" y="264450"/>
                    <a:pt x="37412" y="262609"/>
                  </a:cubicBezTo>
                  <a:lnTo>
                    <a:pt x="55843" y="253096"/>
                  </a:lnTo>
                  <a:lnTo>
                    <a:pt x="49271" y="243275"/>
                  </a:lnTo>
                  <a:lnTo>
                    <a:pt x="44070" y="212964"/>
                  </a:lnTo>
                  <a:lnTo>
                    <a:pt x="18672" y="208123"/>
                  </a:lnTo>
                  <a:cubicBezTo>
                    <a:pt x="10297" y="203121"/>
                    <a:pt x="3526" y="195299"/>
                    <a:pt x="140" y="185840"/>
                  </a:cubicBezTo>
                  <a:cubicBezTo>
                    <a:pt x="-572" y="184021"/>
                    <a:pt x="1566" y="182566"/>
                    <a:pt x="3348" y="183658"/>
                  </a:cubicBezTo>
                  <a:cubicBezTo>
                    <a:pt x="10119" y="188751"/>
                    <a:pt x="16177" y="194754"/>
                    <a:pt x="22859" y="199301"/>
                  </a:cubicBezTo>
                  <a:lnTo>
                    <a:pt x="42739" y="205211"/>
                  </a:lnTo>
                  <a:lnTo>
                    <a:pt x="41119" y="195767"/>
                  </a:lnTo>
                  <a:lnTo>
                    <a:pt x="50806" y="173133"/>
                  </a:lnTo>
                  <a:lnTo>
                    <a:pt x="34125" y="158282"/>
                  </a:lnTo>
                  <a:cubicBezTo>
                    <a:pt x="29771" y="154305"/>
                    <a:pt x="23965" y="150690"/>
                    <a:pt x="23240" y="144545"/>
                  </a:cubicBezTo>
                  <a:cubicBezTo>
                    <a:pt x="23240" y="142737"/>
                    <a:pt x="24691" y="141291"/>
                    <a:pt x="25780" y="141291"/>
                  </a:cubicBezTo>
                  <a:cubicBezTo>
                    <a:pt x="32674" y="141652"/>
                    <a:pt x="36303" y="146714"/>
                    <a:pt x="40294" y="151052"/>
                  </a:cubicBezTo>
                  <a:lnTo>
                    <a:pt x="54567" y="164345"/>
                  </a:lnTo>
                  <a:lnTo>
                    <a:pt x="59720" y="152304"/>
                  </a:lnTo>
                  <a:cubicBezTo>
                    <a:pt x="67286" y="144034"/>
                    <a:pt x="76113" y="137921"/>
                    <a:pt x="85616" y="133022"/>
                  </a:cubicBezTo>
                  <a:lnTo>
                    <a:pt x="86785" y="132554"/>
                  </a:lnTo>
                  <a:lnTo>
                    <a:pt x="74307" y="121006"/>
                  </a:lnTo>
                  <a:cubicBezTo>
                    <a:pt x="71366" y="113716"/>
                    <a:pt x="67690" y="99134"/>
                    <a:pt x="76513" y="94395"/>
                  </a:cubicBezTo>
                  <a:cubicBezTo>
                    <a:pt x="77983" y="93666"/>
                    <a:pt x="79086" y="94030"/>
                    <a:pt x="79822" y="95489"/>
                  </a:cubicBezTo>
                  <a:cubicBezTo>
                    <a:pt x="82763" y="102050"/>
                    <a:pt x="81292" y="109706"/>
                    <a:pt x="84233" y="116267"/>
                  </a:cubicBezTo>
                  <a:lnTo>
                    <a:pt x="94521" y="129454"/>
                  </a:lnTo>
                  <a:lnTo>
                    <a:pt x="115566" y="121022"/>
                  </a:lnTo>
                  <a:lnTo>
                    <a:pt x="122097" y="117874"/>
                  </a:lnTo>
                  <a:lnTo>
                    <a:pt x="117517" y="110640"/>
                  </a:lnTo>
                  <a:cubicBezTo>
                    <a:pt x="115007" y="107343"/>
                    <a:pt x="112140" y="104779"/>
                    <a:pt x="112498" y="100383"/>
                  </a:cubicBezTo>
                  <a:cubicBezTo>
                    <a:pt x="112498" y="99284"/>
                    <a:pt x="113574" y="98185"/>
                    <a:pt x="114649" y="98185"/>
                  </a:cubicBezTo>
                  <a:cubicBezTo>
                    <a:pt x="119668" y="96719"/>
                    <a:pt x="123880" y="100291"/>
                    <a:pt x="127016" y="105237"/>
                  </a:cubicBezTo>
                  <a:lnTo>
                    <a:pt x="130362" y="113889"/>
                  </a:lnTo>
                  <a:lnTo>
                    <a:pt x="151372" y="103762"/>
                  </a:lnTo>
                  <a:lnTo>
                    <a:pt x="168988" y="87995"/>
                  </a:lnTo>
                  <a:lnTo>
                    <a:pt x="167703" y="86258"/>
                  </a:lnTo>
                  <a:cubicBezTo>
                    <a:pt x="164881" y="84110"/>
                    <a:pt x="161706" y="82320"/>
                    <a:pt x="158531" y="79814"/>
                  </a:cubicBezTo>
                  <a:cubicBezTo>
                    <a:pt x="154298" y="76593"/>
                    <a:pt x="148653" y="70507"/>
                    <a:pt x="150770" y="64422"/>
                  </a:cubicBezTo>
                  <a:cubicBezTo>
                    <a:pt x="150770" y="63348"/>
                    <a:pt x="152181" y="61916"/>
                    <a:pt x="153592" y="62632"/>
                  </a:cubicBezTo>
                  <a:cubicBezTo>
                    <a:pt x="159413" y="64422"/>
                    <a:pt x="167615" y="68180"/>
                    <a:pt x="173921" y="73416"/>
                  </a:cubicBezTo>
                  <a:lnTo>
                    <a:pt x="178805" y="79209"/>
                  </a:lnTo>
                  <a:lnTo>
                    <a:pt x="178872" y="79148"/>
                  </a:lnTo>
                  <a:lnTo>
                    <a:pt x="178925" y="79352"/>
                  </a:lnTo>
                  <a:lnTo>
                    <a:pt x="181423" y="82315"/>
                  </a:lnTo>
                  <a:lnTo>
                    <a:pt x="181898" y="85837"/>
                  </a:lnTo>
                  <a:lnTo>
                    <a:pt x="186331" y="86017"/>
                  </a:lnTo>
                  <a:lnTo>
                    <a:pt x="182677" y="91610"/>
                  </a:lnTo>
                  <a:lnTo>
                    <a:pt x="182873" y="93059"/>
                  </a:lnTo>
                  <a:lnTo>
                    <a:pt x="181555" y="93327"/>
                  </a:lnTo>
                  <a:lnTo>
                    <a:pt x="166279" y="116707"/>
                  </a:lnTo>
                  <a:cubicBezTo>
                    <a:pt x="156371" y="124977"/>
                    <a:pt x="143850" y="130550"/>
                    <a:pt x="127816" y="135404"/>
                  </a:cubicBezTo>
                  <a:cubicBezTo>
                    <a:pt x="85301" y="148349"/>
                    <a:pt x="43866" y="173519"/>
                    <a:pt x="58278" y="225656"/>
                  </a:cubicBezTo>
                  <a:cubicBezTo>
                    <a:pt x="66926" y="256939"/>
                    <a:pt x="94308" y="277434"/>
                    <a:pt x="121331" y="292177"/>
                  </a:cubicBezTo>
                  <a:cubicBezTo>
                    <a:pt x="154119" y="309795"/>
                    <a:pt x="190870" y="313391"/>
                    <a:pt x="211767" y="346112"/>
                  </a:cubicBezTo>
                  <a:cubicBezTo>
                    <a:pt x="231223" y="375956"/>
                    <a:pt x="245275" y="402924"/>
                    <a:pt x="287070" y="399328"/>
                  </a:cubicBezTo>
                  <a:cubicBezTo>
                    <a:pt x="319497" y="396092"/>
                    <a:pt x="324902" y="372360"/>
                    <a:pt x="349762" y="367326"/>
                  </a:cubicBezTo>
                  <a:cubicBezTo>
                    <a:pt x="367777" y="363731"/>
                    <a:pt x="389395" y="377394"/>
                    <a:pt x="406690" y="377754"/>
                  </a:cubicBezTo>
                  <a:cubicBezTo>
                    <a:pt x="508655" y="380271"/>
                    <a:pt x="428308" y="265928"/>
                    <a:pt x="395520" y="237522"/>
                  </a:cubicBezTo>
                  <a:cubicBezTo>
                    <a:pt x="379667" y="223499"/>
                    <a:pt x="363454" y="211993"/>
                    <a:pt x="353365" y="193295"/>
                  </a:cubicBezTo>
                  <a:cubicBezTo>
                    <a:pt x="341475" y="171361"/>
                    <a:pt x="340755" y="146191"/>
                    <a:pt x="333188" y="122460"/>
                  </a:cubicBezTo>
                  <a:cubicBezTo>
                    <a:pt x="323460" y="91537"/>
                    <a:pt x="304004" y="60614"/>
                    <a:pt x="270496" y="51984"/>
                  </a:cubicBezTo>
                  <a:cubicBezTo>
                    <a:pt x="236988" y="43714"/>
                    <a:pt x="212127" y="65648"/>
                    <a:pt x="189428" y="86143"/>
                  </a:cubicBezTo>
                  <a:lnTo>
                    <a:pt x="186331" y="86017"/>
                  </a:lnTo>
                  <a:lnTo>
                    <a:pt x="189068" y="81829"/>
                  </a:lnTo>
                  <a:cubicBezTo>
                    <a:pt x="191230" y="77154"/>
                    <a:pt x="185465" y="72839"/>
                    <a:pt x="181502" y="76795"/>
                  </a:cubicBezTo>
                  <a:lnTo>
                    <a:pt x="178872" y="79148"/>
                  </a:lnTo>
                  <a:lnTo>
                    <a:pt x="178259" y="76795"/>
                  </a:lnTo>
                  <a:lnTo>
                    <a:pt x="192593" y="60372"/>
                  </a:lnTo>
                  <a:lnTo>
                    <a:pt x="181254" y="47845"/>
                  </a:lnTo>
                  <a:cubicBezTo>
                    <a:pt x="178374" y="43876"/>
                    <a:pt x="174053" y="37743"/>
                    <a:pt x="175493" y="32331"/>
                  </a:cubicBezTo>
                  <a:cubicBezTo>
                    <a:pt x="175854" y="30887"/>
                    <a:pt x="177294" y="30166"/>
                    <a:pt x="178734" y="30527"/>
                  </a:cubicBezTo>
                  <a:cubicBezTo>
                    <a:pt x="183415" y="32691"/>
                    <a:pt x="187015" y="38103"/>
                    <a:pt x="190256" y="41711"/>
                  </a:cubicBezTo>
                  <a:lnTo>
                    <a:pt x="199701" y="52228"/>
                  </a:lnTo>
                  <a:lnTo>
                    <a:pt x="209743" y="40723"/>
                  </a:lnTo>
                  <a:lnTo>
                    <a:pt x="230692" y="34790"/>
                  </a:lnTo>
                  <a:lnTo>
                    <a:pt x="233425" y="12425"/>
                  </a:lnTo>
                  <a:cubicBezTo>
                    <a:pt x="234118" y="8474"/>
                    <a:pt x="235503" y="-1584"/>
                    <a:pt x="242084" y="212"/>
                  </a:cubicBezTo>
                  <a:close/>
                </a:path>
              </a:pathLst>
            </a:custGeom>
            <a:solidFill>
              <a:schemeClr val="accent2">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1" name="Freeform 910">
              <a:extLst>
                <a:ext uri="{FF2B5EF4-FFF2-40B4-BE49-F238E27FC236}">
                  <a16:creationId xmlns:a16="http://schemas.microsoft.com/office/drawing/2014/main" id="{A0367C36-1AD6-2E41-800C-B87BCA2AB4BA}"/>
                </a:ext>
              </a:extLst>
            </p:cNvPr>
            <p:cNvSpPr>
              <a:spLocks/>
            </p:cNvSpPr>
            <p:nvPr/>
          </p:nvSpPr>
          <p:spPr bwMode="auto">
            <a:xfrm rot="3208301">
              <a:off x="63119" y="5325378"/>
              <a:ext cx="516049" cy="549241"/>
            </a:xfrm>
            <a:custGeom>
              <a:avLst/>
              <a:gdLst/>
              <a:ahLst/>
              <a:cxnLst/>
              <a:rect l="0" t="0" r="r" b="b"/>
              <a:pathLst>
                <a:path w="430428" h="458114">
                  <a:moveTo>
                    <a:pt x="97018" y="406984"/>
                  </a:moveTo>
                  <a:cubicBezTo>
                    <a:pt x="97364" y="404498"/>
                    <a:pt x="100815" y="405208"/>
                    <a:pt x="100815" y="407694"/>
                  </a:cubicBezTo>
                  <a:cubicBezTo>
                    <a:pt x="100124" y="422963"/>
                    <a:pt x="98744" y="443914"/>
                    <a:pt x="89081" y="456698"/>
                  </a:cubicBezTo>
                  <a:cubicBezTo>
                    <a:pt x="88046" y="458118"/>
                    <a:pt x="85285" y="456698"/>
                    <a:pt x="85630" y="454922"/>
                  </a:cubicBezTo>
                  <a:cubicBezTo>
                    <a:pt x="85975" y="447110"/>
                    <a:pt x="89426" y="440008"/>
                    <a:pt x="91497" y="432551"/>
                  </a:cubicBezTo>
                  <a:cubicBezTo>
                    <a:pt x="93912" y="424029"/>
                    <a:pt x="95638" y="415861"/>
                    <a:pt x="97018" y="406984"/>
                  </a:cubicBezTo>
                  <a:close/>
                  <a:moveTo>
                    <a:pt x="124576" y="374714"/>
                  </a:moveTo>
                  <a:cubicBezTo>
                    <a:pt x="125766" y="374336"/>
                    <a:pt x="126560" y="374714"/>
                    <a:pt x="126957" y="375470"/>
                  </a:cubicBezTo>
                  <a:cubicBezTo>
                    <a:pt x="127354" y="376226"/>
                    <a:pt x="127354" y="377360"/>
                    <a:pt x="127354" y="378116"/>
                  </a:cubicBezTo>
                  <a:cubicBezTo>
                    <a:pt x="127751" y="380383"/>
                    <a:pt x="124576" y="381895"/>
                    <a:pt x="122591" y="380761"/>
                  </a:cubicBezTo>
                  <a:cubicBezTo>
                    <a:pt x="120607" y="379628"/>
                    <a:pt x="120210" y="376604"/>
                    <a:pt x="122591" y="375470"/>
                  </a:cubicBezTo>
                  <a:cubicBezTo>
                    <a:pt x="123385" y="375470"/>
                    <a:pt x="124179" y="374714"/>
                    <a:pt x="124576" y="374714"/>
                  </a:cubicBezTo>
                  <a:close/>
                  <a:moveTo>
                    <a:pt x="85991" y="343015"/>
                  </a:moveTo>
                  <a:cubicBezTo>
                    <a:pt x="87666" y="343508"/>
                    <a:pt x="88989" y="345121"/>
                    <a:pt x="88284" y="347451"/>
                  </a:cubicBezTo>
                  <a:cubicBezTo>
                    <a:pt x="87226" y="351753"/>
                    <a:pt x="80523" y="349602"/>
                    <a:pt x="81581" y="345300"/>
                  </a:cubicBezTo>
                  <a:cubicBezTo>
                    <a:pt x="82287" y="343149"/>
                    <a:pt x="84315" y="342522"/>
                    <a:pt x="85991" y="343015"/>
                  </a:cubicBezTo>
                  <a:close/>
                  <a:moveTo>
                    <a:pt x="123066" y="339472"/>
                  </a:moveTo>
                  <a:cubicBezTo>
                    <a:pt x="124489" y="339838"/>
                    <a:pt x="125697" y="341121"/>
                    <a:pt x="125179" y="342952"/>
                  </a:cubicBezTo>
                  <a:cubicBezTo>
                    <a:pt x="124144" y="346982"/>
                    <a:pt x="118623" y="345150"/>
                    <a:pt x="119658" y="341487"/>
                  </a:cubicBezTo>
                  <a:cubicBezTo>
                    <a:pt x="120003" y="339655"/>
                    <a:pt x="121642" y="339106"/>
                    <a:pt x="123066" y="339472"/>
                  </a:cubicBezTo>
                  <a:close/>
                  <a:moveTo>
                    <a:pt x="180609" y="338915"/>
                  </a:moveTo>
                  <a:cubicBezTo>
                    <a:pt x="182606" y="339526"/>
                    <a:pt x="184256" y="341500"/>
                    <a:pt x="183561" y="344132"/>
                  </a:cubicBezTo>
                  <a:cubicBezTo>
                    <a:pt x="181825" y="350147"/>
                    <a:pt x="174185" y="347515"/>
                    <a:pt x="175574" y="341876"/>
                  </a:cubicBezTo>
                  <a:cubicBezTo>
                    <a:pt x="176268" y="339056"/>
                    <a:pt x="178612" y="338304"/>
                    <a:pt x="180609" y="338915"/>
                  </a:cubicBezTo>
                  <a:close/>
                  <a:moveTo>
                    <a:pt x="170128" y="314485"/>
                  </a:moveTo>
                  <a:cubicBezTo>
                    <a:pt x="171803" y="314933"/>
                    <a:pt x="173126" y="316546"/>
                    <a:pt x="172421" y="318876"/>
                  </a:cubicBezTo>
                  <a:cubicBezTo>
                    <a:pt x="171363" y="323178"/>
                    <a:pt x="164660" y="321385"/>
                    <a:pt x="165718" y="317084"/>
                  </a:cubicBezTo>
                  <a:cubicBezTo>
                    <a:pt x="166424" y="314754"/>
                    <a:pt x="168452" y="314037"/>
                    <a:pt x="170128" y="314485"/>
                  </a:cubicBezTo>
                  <a:close/>
                  <a:moveTo>
                    <a:pt x="117564" y="302347"/>
                  </a:moveTo>
                  <a:cubicBezTo>
                    <a:pt x="119832" y="303037"/>
                    <a:pt x="119832" y="304762"/>
                    <a:pt x="118698" y="306142"/>
                  </a:cubicBezTo>
                  <a:cubicBezTo>
                    <a:pt x="117564" y="308903"/>
                    <a:pt x="113785" y="307868"/>
                    <a:pt x="113029" y="305452"/>
                  </a:cubicBezTo>
                  <a:cubicBezTo>
                    <a:pt x="112273" y="302692"/>
                    <a:pt x="115296" y="301311"/>
                    <a:pt x="117564" y="302347"/>
                  </a:cubicBezTo>
                  <a:close/>
                  <a:moveTo>
                    <a:pt x="230791" y="277071"/>
                  </a:moveTo>
                  <a:cubicBezTo>
                    <a:pt x="233014" y="277712"/>
                    <a:pt x="234828" y="279819"/>
                    <a:pt x="233921" y="282750"/>
                  </a:cubicBezTo>
                  <a:cubicBezTo>
                    <a:pt x="232470" y="288245"/>
                    <a:pt x="223398" y="285680"/>
                    <a:pt x="225213" y="280185"/>
                  </a:cubicBezTo>
                  <a:cubicBezTo>
                    <a:pt x="225938" y="277254"/>
                    <a:pt x="228569" y="276430"/>
                    <a:pt x="230791" y="277071"/>
                  </a:cubicBezTo>
                  <a:close/>
                  <a:moveTo>
                    <a:pt x="195448" y="268767"/>
                  </a:moveTo>
                  <a:cubicBezTo>
                    <a:pt x="197637" y="267917"/>
                    <a:pt x="200331" y="268767"/>
                    <a:pt x="200836" y="272736"/>
                  </a:cubicBezTo>
                  <a:cubicBezTo>
                    <a:pt x="200836" y="273492"/>
                    <a:pt x="200836" y="274248"/>
                    <a:pt x="200836" y="275004"/>
                  </a:cubicBezTo>
                  <a:cubicBezTo>
                    <a:pt x="200836" y="278027"/>
                    <a:pt x="197132" y="280295"/>
                    <a:pt x="195112" y="277649"/>
                  </a:cubicBezTo>
                  <a:cubicBezTo>
                    <a:pt x="194438" y="276893"/>
                    <a:pt x="193764" y="275760"/>
                    <a:pt x="193091" y="275004"/>
                  </a:cubicBezTo>
                  <a:cubicBezTo>
                    <a:pt x="191575" y="272169"/>
                    <a:pt x="193259" y="269617"/>
                    <a:pt x="195448" y="268767"/>
                  </a:cubicBezTo>
                  <a:close/>
                  <a:moveTo>
                    <a:pt x="277146" y="225428"/>
                  </a:moveTo>
                  <a:cubicBezTo>
                    <a:pt x="278564" y="225905"/>
                    <a:pt x="279792" y="227333"/>
                    <a:pt x="279414" y="229238"/>
                  </a:cubicBezTo>
                  <a:cubicBezTo>
                    <a:pt x="278280" y="232667"/>
                    <a:pt x="272610" y="231143"/>
                    <a:pt x="273744" y="227333"/>
                  </a:cubicBezTo>
                  <a:cubicBezTo>
                    <a:pt x="274122" y="225428"/>
                    <a:pt x="275729" y="224952"/>
                    <a:pt x="277146" y="225428"/>
                  </a:cubicBezTo>
                  <a:close/>
                  <a:moveTo>
                    <a:pt x="151064" y="225073"/>
                  </a:moveTo>
                  <a:lnTo>
                    <a:pt x="152322" y="225928"/>
                  </a:lnTo>
                  <a:lnTo>
                    <a:pt x="150983" y="226092"/>
                  </a:lnTo>
                  <a:lnTo>
                    <a:pt x="151064" y="225073"/>
                  </a:lnTo>
                  <a:close/>
                  <a:moveTo>
                    <a:pt x="151082" y="224836"/>
                  </a:moveTo>
                  <a:lnTo>
                    <a:pt x="151064" y="225073"/>
                  </a:lnTo>
                  <a:lnTo>
                    <a:pt x="150983" y="225018"/>
                  </a:lnTo>
                  <a:lnTo>
                    <a:pt x="151082" y="224836"/>
                  </a:lnTo>
                  <a:close/>
                  <a:moveTo>
                    <a:pt x="180524" y="223050"/>
                  </a:moveTo>
                  <a:cubicBezTo>
                    <a:pt x="183996" y="223951"/>
                    <a:pt x="185732" y="227194"/>
                    <a:pt x="183356" y="234039"/>
                  </a:cubicBezTo>
                  <a:cubicBezTo>
                    <a:pt x="180067" y="242326"/>
                    <a:pt x="174220" y="249531"/>
                    <a:pt x="168007" y="255656"/>
                  </a:cubicBezTo>
                  <a:cubicBezTo>
                    <a:pt x="163621" y="260340"/>
                    <a:pt x="157408" y="267906"/>
                    <a:pt x="150830" y="269347"/>
                  </a:cubicBezTo>
                  <a:cubicBezTo>
                    <a:pt x="146261" y="270067"/>
                    <a:pt x="142972" y="267365"/>
                    <a:pt x="141967" y="264393"/>
                  </a:cubicBezTo>
                  <a:lnTo>
                    <a:pt x="145280" y="259894"/>
                  </a:lnTo>
                  <a:lnTo>
                    <a:pt x="147540" y="260340"/>
                  </a:lnTo>
                  <a:lnTo>
                    <a:pt x="147759" y="259924"/>
                  </a:lnTo>
                  <a:lnTo>
                    <a:pt x="148271" y="261060"/>
                  </a:lnTo>
                  <a:cubicBezTo>
                    <a:pt x="150830" y="262501"/>
                    <a:pt x="152657" y="261421"/>
                    <a:pt x="154484" y="258899"/>
                  </a:cubicBezTo>
                  <a:cubicBezTo>
                    <a:pt x="155946" y="257097"/>
                    <a:pt x="157408" y="255656"/>
                    <a:pt x="159235" y="254215"/>
                  </a:cubicBezTo>
                  <a:cubicBezTo>
                    <a:pt x="161794" y="251693"/>
                    <a:pt x="164352" y="249171"/>
                    <a:pt x="166545" y="246649"/>
                  </a:cubicBezTo>
                  <a:cubicBezTo>
                    <a:pt x="169468" y="243767"/>
                    <a:pt x="172027" y="240524"/>
                    <a:pt x="174220" y="236921"/>
                  </a:cubicBezTo>
                  <a:cubicBezTo>
                    <a:pt x="175681" y="234399"/>
                    <a:pt x="176778" y="231877"/>
                    <a:pt x="177509" y="228995"/>
                  </a:cubicBezTo>
                  <a:cubicBezTo>
                    <a:pt x="177509" y="228635"/>
                    <a:pt x="176778" y="228635"/>
                    <a:pt x="176047" y="229355"/>
                  </a:cubicBezTo>
                  <a:cubicBezTo>
                    <a:pt x="170930" y="228274"/>
                    <a:pt x="161063" y="237282"/>
                    <a:pt x="157773" y="240884"/>
                  </a:cubicBezTo>
                  <a:lnTo>
                    <a:pt x="147759" y="259924"/>
                  </a:lnTo>
                  <a:lnTo>
                    <a:pt x="146809" y="257818"/>
                  </a:lnTo>
                  <a:lnTo>
                    <a:pt x="145280" y="259894"/>
                  </a:lnTo>
                  <a:lnTo>
                    <a:pt x="143886" y="259619"/>
                  </a:lnTo>
                  <a:cubicBezTo>
                    <a:pt x="145348" y="245208"/>
                    <a:pt x="154484" y="233318"/>
                    <a:pt x="167276" y="226113"/>
                  </a:cubicBezTo>
                  <a:cubicBezTo>
                    <a:pt x="171844" y="223591"/>
                    <a:pt x="177052" y="222150"/>
                    <a:pt x="180524" y="223050"/>
                  </a:cubicBezTo>
                  <a:close/>
                  <a:moveTo>
                    <a:pt x="242779" y="221563"/>
                  </a:moveTo>
                  <a:cubicBezTo>
                    <a:pt x="244816" y="220816"/>
                    <a:pt x="247317" y="221376"/>
                    <a:pt x="247687" y="223991"/>
                  </a:cubicBezTo>
                  <a:cubicBezTo>
                    <a:pt x="247687" y="224364"/>
                    <a:pt x="247687" y="224738"/>
                    <a:pt x="247687" y="225111"/>
                  </a:cubicBezTo>
                  <a:cubicBezTo>
                    <a:pt x="248428" y="228847"/>
                    <a:pt x="243612" y="231088"/>
                    <a:pt x="241390" y="227726"/>
                  </a:cubicBezTo>
                  <a:cubicBezTo>
                    <a:pt x="241019" y="227352"/>
                    <a:pt x="240649" y="226979"/>
                    <a:pt x="240649" y="226979"/>
                  </a:cubicBezTo>
                  <a:cubicBezTo>
                    <a:pt x="239167" y="224364"/>
                    <a:pt x="240741" y="222310"/>
                    <a:pt x="242779" y="221563"/>
                  </a:cubicBezTo>
                  <a:close/>
                  <a:moveTo>
                    <a:pt x="298980" y="202641"/>
                  </a:moveTo>
                  <a:cubicBezTo>
                    <a:pt x="301273" y="203302"/>
                    <a:pt x="303125" y="205570"/>
                    <a:pt x="302244" y="208783"/>
                  </a:cubicBezTo>
                  <a:cubicBezTo>
                    <a:pt x="300480" y="215208"/>
                    <a:pt x="291660" y="212184"/>
                    <a:pt x="293071" y="206137"/>
                  </a:cubicBezTo>
                  <a:cubicBezTo>
                    <a:pt x="293953" y="202924"/>
                    <a:pt x="296687" y="201979"/>
                    <a:pt x="298980" y="202641"/>
                  </a:cubicBezTo>
                  <a:close/>
                  <a:moveTo>
                    <a:pt x="175895" y="197096"/>
                  </a:moveTo>
                  <a:cubicBezTo>
                    <a:pt x="179925" y="198528"/>
                    <a:pt x="181756" y="202466"/>
                    <a:pt x="181024" y="206761"/>
                  </a:cubicBezTo>
                  <a:cubicBezTo>
                    <a:pt x="180291" y="216069"/>
                    <a:pt x="169300" y="230029"/>
                    <a:pt x="159409" y="230745"/>
                  </a:cubicBezTo>
                  <a:lnTo>
                    <a:pt x="152322" y="225928"/>
                  </a:lnTo>
                  <a:lnTo>
                    <a:pt x="153914" y="225734"/>
                  </a:lnTo>
                  <a:lnTo>
                    <a:pt x="157705" y="215679"/>
                  </a:lnTo>
                  <a:lnTo>
                    <a:pt x="159043" y="216426"/>
                  </a:lnTo>
                  <a:cubicBezTo>
                    <a:pt x="158676" y="217500"/>
                    <a:pt x="157211" y="220722"/>
                    <a:pt x="157944" y="222154"/>
                  </a:cubicBezTo>
                  <a:cubicBezTo>
                    <a:pt x="159043" y="223944"/>
                    <a:pt x="161607" y="221438"/>
                    <a:pt x="163072" y="220364"/>
                  </a:cubicBezTo>
                  <a:cubicBezTo>
                    <a:pt x="165271" y="218574"/>
                    <a:pt x="167835" y="216069"/>
                    <a:pt x="169667" y="213563"/>
                  </a:cubicBezTo>
                  <a:cubicBezTo>
                    <a:pt x="170766" y="212489"/>
                    <a:pt x="174063" y="207835"/>
                    <a:pt x="173330" y="206403"/>
                  </a:cubicBezTo>
                  <a:cubicBezTo>
                    <a:pt x="171132" y="200318"/>
                    <a:pt x="160874" y="209983"/>
                    <a:pt x="159043" y="212131"/>
                  </a:cubicBezTo>
                  <a:lnTo>
                    <a:pt x="157705" y="215679"/>
                  </a:lnTo>
                  <a:lnTo>
                    <a:pt x="156478" y="214995"/>
                  </a:lnTo>
                  <a:lnTo>
                    <a:pt x="151082" y="224836"/>
                  </a:lnTo>
                  <a:lnTo>
                    <a:pt x="152082" y="212220"/>
                  </a:lnTo>
                  <a:cubicBezTo>
                    <a:pt x="153822" y="207835"/>
                    <a:pt x="156845" y="203898"/>
                    <a:pt x="160874" y="201034"/>
                  </a:cubicBezTo>
                  <a:cubicBezTo>
                    <a:pt x="164904" y="198528"/>
                    <a:pt x="171132" y="194948"/>
                    <a:pt x="175895" y="197096"/>
                  </a:cubicBezTo>
                  <a:close/>
                  <a:moveTo>
                    <a:pt x="271650" y="178047"/>
                  </a:moveTo>
                  <a:cubicBezTo>
                    <a:pt x="272026" y="178420"/>
                    <a:pt x="272401" y="178794"/>
                    <a:pt x="273153" y="179167"/>
                  </a:cubicBezTo>
                  <a:cubicBezTo>
                    <a:pt x="275409" y="181035"/>
                    <a:pt x="275033" y="186638"/>
                    <a:pt x="270898" y="185891"/>
                  </a:cubicBezTo>
                  <a:cubicBezTo>
                    <a:pt x="270146" y="185891"/>
                    <a:pt x="269770" y="185891"/>
                    <a:pt x="269394" y="185891"/>
                  </a:cubicBezTo>
                  <a:cubicBezTo>
                    <a:pt x="261498" y="184770"/>
                    <a:pt x="266762" y="174311"/>
                    <a:pt x="271650" y="178047"/>
                  </a:cubicBezTo>
                  <a:close/>
                  <a:moveTo>
                    <a:pt x="297702" y="169674"/>
                  </a:moveTo>
                  <a:cubicBezTo>
                    <a:pt x="299774" y="169906"/>
                    <a:pt x="301715" y="171480"/>
                    <a:pt x="301009" y="174258"/>
                  </a:cubicBezTo>
                  <a:cubicBezTo>
                    <a:pt x="299598" y="178703"/>
                    <a:pt x="293954" y="177592"/>
                    <a:pt x="293601" y="173147"/>
                  </a:cubicBezTo>
                  <a:cubicBezTo>
                    <a:pt x="293425" y="170554"/>
                    <a:pt x="295629" y="169443"/>
                    <a:pt x="297702" y="169674"/>
                  </a:cubicBezTo>
                  <a:close/>
                  <a:moveTo>
                    <a:pt x="207821" y="164683"/>
                  </a:moveTo>
                  <a:cubicBezTo>
                    <a:pt x="219869" y="169702"/>
                    <a:pt x="210301" y="184041"/>
                    <a:pt x="204632" y="190135"/>
                  </a:cubicBezTo>
                  <a:cubicBezTo>
                    <a:pt x="200025" y="195512"/>
                    <a:pt x="184787" y="204115"/>
                    <a:pt x="181952" y="192285"/>
                  </a:cubicBezTo>
                  <a:cubicBezTo>
                    <a:pt x="181244" y="189597"/>
                    <a:pt x="182129" y="186729"/>
                    <a:pt x="183591" y="184041"/>
                  </a:cubicBezTo>
                  <a:lnTo>
                    <a:pt x="186950" y="179312"/>
                  </a:lnTo>
                  <a:lnTo>
                    <a:pt x="190811" y="180814"/>
                  </a:lnTo>
                  <a:cubicBezTo>
                    <a:pt x="191874" y="179381"/>
                    <a:pt x="194089" y="176423"/>
                    <a:pt x="196614" y="174183"/>
                  </a:cubicBezTo>
                  <a:lnTo>
                    <a:pt x="199601" y="173275"/>
                  </a:lnTo>
                  <a:lnTo>
                    <a:pt x="193292" y="182965"/>
                  </a:lnTo>
                  <a:cubicBezTo>
                    <a:pt x="192937" y="183682"/>
                    <a:pt x="189394" y="189418"/>
                    <a:pt x="189748" y="189776"/>
                  </a:cubicBezTo>
                  <a:cubicBezTo>
                    <a:pt x="191165" y="191210"/>
                    <a:pt x="196127" y="186908"/>
                    <a:pt x="196836" y="186191"/>
                  </a:cubicBezTo>
                  <a:cubicBezTo>
                    <a:pt x="199316" y="184041"/>
                    <a:pt x="207821" y="174362"/>
                    <a:pt x="204277" y="171853"/>
                  </a:cubicBezTo>
                  <a:lnTo>
                    <a:pt x="199601" y="173275"/>
                  </a:lnTo>
                  <a:lnTo>
                    <a:pt x="202860" y="168268"/>
                  </a:lnTo>
                  <a:cubicBezTo>
                    <a:pt x="203214" y="166834"/>
                    <a:pt x="202151" y="165759"/>
                    <a:pt x="200734" y="166117"/>
                  </a:cubicBezTo>
                  <a:cubicBezTo>
                    <a:pt x="195773" y="167910"/>
                    <a:pt x="191874" y="172570"/>
                    <a:pt x="188685" y="176871"/>
                  </a:cubicBezTo>
                  <a:lnTo>
                    <a:pt x="186950" y="179312"/>
                  </a:lnTo>
                  <a:lnTo>
                    <a:pt x="186204" y="179022"/>
                  </a:lnTo>
                  <a:cubicBezTo>
                    <a:pt x="189748" y="170060"/>
                    <a:pt x="197190" y="160023"/>
                    <a:pt x="207821" y="164683"/>
                  </a:cubicBezTo>
                  <a:close/>
                  <a:moveTo>
                    <a:pt x="236741" y="150451"/>
                  </a:moveTo>
                  <a:lnTo>
                    <a:pt x="221861" y="165489"/>
                  </a:lnTo>
                  <a:lnTo>
                    <a:pt x="221522" y="165291"/>
                  </a:lnTo>
                  <a:cubicBezTo>
                    <a:pt x="223326" y="160601"/>
                    <a:pt x="227565" y="154919"/>
                    <a:pt x="232662" y="151716"/>
                  </a:cubicBezTo>
                  <a:lnTo>
                    <a:pt x="236741" y="150451"/>
                  </a:lnTo>
                  <a:close/>
                  <a:moveTo>
                    <a:pt x="240751" y="149208"/>
                  </a:moveTo>
                  <a:cubicBezTo>
                    <a:pt x="243531" y="149281"/>
                    <a:pt x="246327" y="150409"/>
                    <a:pt x="248943" y="153024"/>
                  </a:cubicBezTo>
                  <a:cubicBezTo>
                    <a:pt x="257962" y="162766"/>
                    <a:pt x="246778" y="177197"/>
                    <a:pt x="239923" y="184052"/>
                  </a:cubicBezTo>
                  <a:cubicBezTo>
                    <a:pt x="235954" y="188743"/>
                    <a:pt x="228738" y="197402"/>
                    <a:pt x="221883" y="197402"/>
                  </a:cubicBezTo>
                  <a:cubicBezTo>
                    <a:pt x="216471" y="197762"/>
                    <a:pt x="213224" y="192711"/>
                    <a:pt x="212863" y="187660"/>
                  </a:cubicBezTo>
                  <a:cubicBezTo>
                    <a:pt x="211781" y="179903"/>
                    <a:pt x="215930" y="172507"/>
                    <a:pt x="221477" y="165877"/>
                  </a:cubicBezTo>
                  <a:lnTo>
                    <a:pt x="221861" y="165489"/>
                  </a:lnTo>
                  <a:lnTo>
                    <a:pt x="225852" y="167817"/>
                  </a:lnTo>
                  <a:cubicBezTo>
                    <a:pt x="228016" y="164930"/>
                    <a:pt x="230903" y="161683"/>
                    <a:pt x="233789" y="159879"/>
                  </a:cubicBezTo>
                  <a:lnTo>
                    <a:pt x="236279" y="160248"/>
                  </a:lnTo>
                  <a:lnTo>
                    <a:pt x="231985" y="167456"/>
                  </a:lnTo>
                  <a:cubicBezTo>
                    <a:pt x="229460" y="170342"/>
                    <a:pt x="226934" y="172507"/>
                    <a:pt x="225130" y="176115"/>
                  </a:cubicBezTo>
                  <a:cubicBezTo>
                    <a:pt x="223326" y="178640"/>
                    <a:pt x="222244" y="181527"/>
                    <a:pt x="221883" y="184413"/>
                  </a:cubicBezTo>
                  <a:cubicBezTo>
                    <a:pt x="223687" y="186578"/>
                    <a:pt x="225491" y="186578"/>
                    <a:pt x="226934" y="184052"/>
                  </a:cubicBezTo>
                  <a:cubicBezTo>
                    <a:pt x="232346" y="181527"/>
                    <a:pt x="238840" y="173229"/>
                    <a:pt x="241727" y="167817"/>
                  </a:cubicBezTo>
                  <a:cubicBezTo>
                    <a:pt x="242448" y="165652"/>
                    <a:pt x="243170" y="163487"/>
                    <a:pt x="243531" y="161322"/>
                  </a:cubicBezTo>
                  <a:lnTo>
                    <a:pt x="236279" y="160248"/>
                  </a:lnTo>
                  <a:lnTo>
                    <a:pt x="242087" y="150499"/>
                  </a:lnTo>
                  <a:lnTo>
                    <a:pt x="239982" y="149446"/>
                  </a:lnTo>
                  <a:lnTo>
                    <a:pt x="240751" y="149208"/>
                  </a:lnTo>
                  <a:close/>
                  <a:moveTo>
                    <a:pt x="238479" y="148695"/>
                  </a:moveTo>
                  <a:lnTo>
                    <a:pt x="239982" y="149446"/>
                  </a:lnTo>
                  <a:lnTo>
                    <a:pt x="236741" y="150451"/>
                  </a:lnTo>
                  <a:lnTo>
                    <a:pt x="238479" y="148695"/>
                  </a:lnTo>
                  <a:close/>
                  <a:moveTo>
                    <a:pt x="113234" y="141704"/>
                  </a:moveTo>
                  <a:cubicBezTo>
                    <a:pt x="127798" y="151204"/>
                    <a:pt x="137629" y="166915"/>
                    <a:pt x="147824" y="180434"/>
                  </a:cubicBezTo>
                  <a:cubicBezTo>
                    <a:pt x="150009" y="182992"/>
                    <a:pt x="146732" y="186646"/>
                    <a:pt x="144183" y="184088"/>
                  </a:cubicBezTo>
                  <a:cubicBezTo>
                    <a:pt x="132531" y="171665"/>
                    <a:pt x="118331" y="159608"/>
                    <a:pt x="111413" y="143531"/>
                  </a:cubicBezTo>
                  <a:cubicBezTo>
                    <a:pt x="110685" y="142435"/>
                    <a:pt x="112141" y="140973"/>
                    <a:pt x="113234" y="141704"/>
                  </a:cubicBezTo>
                  <a:close/>
                  <a:moveTo>
                    <a:pt x="218712" y="140617"/>
                  </a:moveTo>
                  <a:lnTo>
                    <a:pt x="218291" y="146510"/>
                  </a:lnTo>
                  <a:lnTo>
                    <a:pt x="217754" y="146618"/>
                  </a:lnTo>
                  <a:lnTo>
                    <a:pt x="218712" y="140617"/>
                  </a:lnTo>
                  <a:close/>
                  <a:moveTo>
                    <a:pt x="218812" y="139209"/>
                  </a:moveTo>
                  <a:lnTo>
                    <a:pt x="218930" y="139249"/>
                  </a:lnTo>
                  <a:lnTo>
                    <a:pt x="218712" y="140617"/>
                  </a:lnTo>
                  <a:lnTo>
                    <a:pt x="218812" y="139209"/>
                  </a:lnTo>
                  <a:close/>
                  <a:moveTo>
                    <a:pt x="341037" y="133445"/>
                  </a:moveTo>
                  <a:cubicBezTo>
                    <a:pt x="342953" y="133879"/>
                    <a:pt x="344486" y="135442"/>
                    <a:pt x="343719" y="137699"/>
                  </a:cubicBezTo>
                  <a:cubicBezTo>
                    <a:pt x="342187" y="142214"/>
                    <a:pt x="334523" y="140478"/>
                    <a:pt x="336056" y="135963"/>
                  </a:cubicBezTo>
                  <a:cubicBezTo>
                    <a:pt x="336822" y="133706"/>
                    <a:pt x="339121" y="133011"/>
                    <a:pt x="341037" y="133445"/>
                  </a:cubicBezTo>
                  <a:close/>
                  <a:moveTo>
                    <a:pt x="385635" y="125451"/>
                  </a:moveTo>
                  <a:cubicBezTo>
                    <a:pt x="392885" y="127215"/>
                    <a:pt x="400498" y="127920"/>
                    <a:pt x="408111" y="128626"/>
                  </a:cubicBezTo>
                  <a:cubicBezTo>
                    <a:pt x="413911" y="128626"/>
                    <a:pt x="419711" y="127568"/>
                    <a:pt x="424786" y="130390"/>
                  </a:cubicBezTo>
                  <a:cubicBezTo>
                    <a:pt x="425873" y="130743"/>
                    <a:pt x="426236" y="132507"/>
                    <a:pt x="425148" y="133565"/>
                  </a:cubicBezTo>
                  <a:cubicBezTo>
                    <a:pt x="419711" y="137445"/>
                    <a:pt x="413186" y="136387"/>
                    <a:pt x="406661" y="136034"/>
                  </a:cubicBezTo>
                  <a:cubicBezTo>
                    <a:pt x="398685" y="135329"/>
                    <a:pt x="391435" y="133565"/>
                    <a:pt x="383823" y="130743"/>
                  </a:cubicBezTo>
                  <a:cubicBezTo>
                    <a:pt x="380560" y="129332"/>
                    <a:pt x="382010" y="125098"/>
                    <a:pt x="385635" y="125451"/>
                  </a:cubicBezTo>
                  <a:close/>
                  <a:moveTo>
                    <a:pt x="311893" y="118437"/>
                  </a:moveTo>
                  <a:cubicBezTo>
                    <a:pt x="313340" y="118267"/>
                    <a:pt x="314911" y="119032"/>
                    <a:pt x="315407" y="120903"/>
                  </a:cubicBezTo>
                  <a:cubicBezTo>
                    <a:pt x="316730" y="125326"/>
                    <a:pt x="309123" y="126346"/>
                    <a:pt x="309123" y="121584"/>
                  </a:cubicBezTo>
                  <a:cubicBezTo>
                    <a:pt x="309123" y="119713"/>
                    <a:pt x="310446" y="118607"/>
                    <a:pt x="311893" y="118437"/>
                  </a:cubicBezTo>
                  <a:close/>
                  <a:moveTo>
                    <a:pt x="247034" y="117690"/>
                  </a:moveTo>
                  <a:cubicBezTo>
                    <a:pt x="251268" y="119454"/>
                    <a:pt x="251620" y="123687"/>
                    <a:pt x="251268" y="127568"/>
                  </a:cubicBezTo>
                  <a:cubicBezTo>
                    <a:pt x="249504" y="138151"/>
                    <a:pt x="241390" y="149440"/>
                    <a:pt x="230807" y="152262"/>
                  </a:cubicBezTo>
                  <a:cubicBezTo>
                    <a:pt x="226573" y="153320"/>
                    <a:pt x="221282" y="152968"/>
                    <a:pt x="218107" y="149087"/>
                  </a:cubicBezTo>
                  <a:lnTo>
                    <a:pt x="218291" y="146510"/>
                  </a:lnTo>
                  <a:lnTo>
                    <a:pt x="221282" y="145912"/>
                  </a:lnTo>
                  <a:lnTo>
                    <a:pt x="222884" y="140813"/>
                  </a:lnTo>
                  <a:lnTo>
                    <a:pt x="227720" y="143751"/>
                  </a:lnTo>
                  <a:cubicBezTo>
                    <a:pt x="230630" y="142825"/>
                    <a:pt x="233805" y="140621"/>
                    <a:pt x="235040" y="139562"/>
                  </a:cubicBezTo>
                  <a:cubicBezTo>
                    <a:pt x="237509" y="137445"/>
                    <a:pt x="243507" y="131095"/>
                    <a:pt x="242801" y="127215"/>
                  </a:cubicBezTo>
                  <a:cubicBezTo>
                    <a:pt x="242095" y="124040"/>
                    <a:pt x="233276" y="130037"/>
                    <a:pt x="230807" y="131448"/>
                  </a:cubicBezTo>
                  <a:cubicBezTo>
                    <a:pt x="228513" y="133036"/>
                    <a:pt x="225868" y="135064"/>
                    <a:pt x="223927" y="137490"/>
                  </a:cubicBezTo>
                  <a:lnTo>
                    <a:pt x="222884" y="140813"/>
                  </a:lnTo>
                  <a:lnTo>
                    <a:pt x="221987" y="140268"/>
                  </a:lnTo>
                  <a:lnTo>
                    <a:pt x="218930" y="139249"/>
                  </a:lnTo>
                  <a:lnTo>
                    <a:pt x="220091" y="131978"/>
                  </a:lnTo>
                  <a:cubicBezTo>
                    <a:pt x="223045" y="127744"/>
                    <a:pt x="227632" y="124216"/>
                    <a:pt x="232218" y="121570"/>
                  </a:cubicBezTo>
                  <a:cubicBezTo>
                    <a:pt x="236451" y="119101"/>
                    <a:pt x="242095" y="115573"/>
                    <a:pt x="247034" y="117690"/>
                  </a:cubicBezTo>
                  <a:close/>
                  <a:moveTo>
                    <a:pt x="354617" y="115942"/>
                  </a:moveTo>
                  <a:cubicBezTo>
                    <a:pt x="357249" y="117050"/>
                    <a:pt x="359129" y="118527"/>
                    <a:pt x="361385" y="120373"/>
                  </a:cubicBezTo>
                  <a:cubicBezTo>
                    <a:pt x="365897" y="125172"/>
                    <a:pt x="356873" y="131079"/>
                    <a:pt x="354241" y="125541"/>
                  </a:cubicBezTo>
                  <a:cubicBezTo>
                    <a:pt x="353489" y="122957"/>
                    <a:pt x="352361" y="120742"/>
                    <a:pt x="352361" y="117788"/>
                  </a:cubicBezTo>
                  <a:cubicBezTo>
                    <a:pt x="351985" y="116681"/>
                    <a:pt x="353489" y="115573"/>
                    <a:pt x="354617" y="115942"/>
                  </a:cubicBezTo>
                  <a:close/>
                  <a:moveTo>
                    <a:pt x="232561" y="106702"/>
                  </a:moveTo>
                  <a:lnTo>
                    <a:pt x="218556" y="111118"/>
                  </a:lnTo>
                  <a:lnTo>
                    <a:pt x="177360" y="161705"/>
                  </a:lnTo>
                  <a:lnTo>
                    <a:pt x="177507" y="162112"/>
                  </a:lnTo>
                  <a:lnTo>
                    <a:pt x="175876" y="163527"/>
                  </a:lnTo>
                  <a:lnTo>
                    <a:pt x="157555" y="186024"/>
                  </a:lnTo>
                  <a:lnTo>
                    <a:pt x="130706" y="222841"/>
                  </a:lnTo>
                  <a:lnTo>
                    <a:pt x="130493" y="225651"/>
                  </a:lnTo>
                  <a:lnTo>
                    <a:pt x="128773" y="225492"/>
                  </a:lnTo>
                  <a:lnTo>
                    <a:pt x="99262" y="265959"/>
                  </a:lnTo>
                  <a:lnTo>
                    <a:pt x="121623" y="268802"/>
                  </a:lnTo>
                  <a:cubicBezTo>
                    <a:pt x="130259" y="271325"/>
                    <a:pt x="138625" y="274748"/>
                    <a:pt x="148341" y="277811"/>
                  </a:cubicBezTo>
                  <a:cubicBezTo>
                    <a:pt x="163094" y="282495"/>
                    <a:pt x="157337" y="285378"/>
                    <a:pt x="171730" y="271325"/>
                  </a:cubicBezTo>
                  <a:cubicBezTo>
                    <a:pt x="182165" y="261235"/>
                    <a:pt x="191161" y="246822"/>
                    <a:pt x="200157" y="234931"/>
                  </a:cubicBezTo>
                  <a:lnTo>
                    <a:pt x="206423" y="227131"/>
                  </a:lnTo>
                  <a:lnTo>
                    <a:pt x="201372" y="230800"/>
                  </a:lnTo>
                  <a:cubicBezTo>
                    <a:pt x="196472" y="232655"/>
                    <a:pt x="191343" y="232564"/>
                    <a:pt x="188229" y="227679"/>
                  </a:cubicBezTo>
                  <a:cubicBezTo>
                    <a:pt x="185298" y="222975"/>
                    <a:pt x="189694" y="216823"/>
                    <a:pt x="192258" y="212843"/>
                  </a:cubicBezTo>
                  <a:lnTo>
                    <a:pt x="196704" y="207903"/>
                  </a:lnTo>
                  <a:lnTo>
                    <a:pt x="192625" y="215376"/>
                  </a:lnTo>
                  <a:cubicBezTo>
                    <a:pt x="191892" y="218271"/>
                    <a:pt x="195556" y="218995"/>
                    <a:pt x="196289" y="216823"/>
                  </a:cubicBezTo>
                  <a:cubicBezTo>
                    <a:pt x="197022" y="215376"/>
                    <a:pt x="199769" y="210762"/>
                    <a:pt x="202883" y="206963"/>
                  </a:cubicBezTo>
                  <a:lnTo>
                    <a:pt x="204580" y="206002"/>
                  </a:lnTo>
                  <a:lnTo>
                    <a:pt x="197388" y="217547"/>
                  </a:lnTo>
                  <a:cubicBezTo>
                    <a:pt x="196655" y="218271"/>
                    <a:pt x="193724" y="223699"/>
                    <a:pt x="194823" y="224784"/>
                  </a:cubicBezTo>
                  <a:cubicBezTo>
                    <a:pt x="195556" y="225508"/>
                    <a:pt x="198120" y="224784"/>
                    <a:pt x="199219" y="224784"/>
                  </a:cubicBezTo>
                  <a:cubicBezTo>
                    <a:pt x="202150" y="224061"/>
                    <a:pt x="205081" y="221528"/>
                    <a:pt x="206913" y="219356"/>
                  </a:cubicBezTo>
                  <a:cubicBezTo>
                    <a:pt x="209111" y="217185"/>
                    <a:pt x="210942" y="214290"/>
                    <a:pt x="211675" y="211395"/>
                  </a:cubicBezTo>
                  <a:cubicBezTo>
                    <a:pt x="212042" y="209586"/>
                    <a:pt x="213141" y="203435"/>
                    <a:pt x="211675" y="201987"/>
                  </a:cubicBezTo>
                  <a:lnTo>
                    <a:pt x="204580" y="206002"/>
                  </a:lnTo>
                  <a:lnTo>
                    <a:pt x="209111" y="198730"/>
                  </a:lnTo>
                  <a:cubicBezTo>
                    <a:pt x="209477" y="197283"/>
                    <a:pt x="208378" y="195474"/>
                    <a:pt x="206913" y="196559"/>
                  </a:cubicBezTo>
                  <a:lnTo>
                    <a:pt x="196704" y="207903"/>
                  </a:lnTo>
                  <a:lnTo>
                    <a:pt x="200822" y="200359"/>
                  </a:lnTo>
                  <a:cubicBezTo>
                    <a:pt x="204989" y="195474"/>
                    <a:pt x="210210" y="192398"/>
                    <a:pt x="215339" y="196197"/>
                  </a:cubicBezTo>
                  <a:cubicBezTo>
                    <a:pt x="219185" y="199092"/>
                    <a:pt x="219826" y="204158"/>
                    <a:pt x="218911" y="209224"/>
                  </a:cubicBezTo>
                  <a:lnTo>
                    <a:pt x="216578" y="214490"/>
                  </a:lnTo>
                  <a:lnTo>
                    <a:pt x="251973" y="170430"/>
                  </a:lnTo>
                  <a:cubicBezTo>
                    <a:pt x="260609" y="160341"/>
                    <a:pt x="276442" y="146648"/>
                    <a:pt x="281480" y="134397"/>
                  </a:cubicBezTo>
                  <a:lnTo>
                    <a:pt x="282533" y="128437"/>
                  </a:lnTo>
                  <a:lnTo>
                    <a:pt x="269219" y="116934"/>
                  </a:lnTo>
                  <a:cubicBezTo>
                    <a:pt x="263608" y="112795"/>
                    <a:pt x="257543" y="109339"/>
                    <a:pt x="250664" y="107338"/>
                  </a:cubicBezTo>
                  <a:cubicBezTo>
                    <a:pt x="243966" y="105519"/>
                    <a:pt x="238173" y="105610"/>
                    <a:pt x="232561" y="106702"/>
                  </a:cubicBezTo>
                  <a:close/>
                  <a:moveTo>
                    <a:pt x="227869" y="99681"/>
                  </a:moveTo>
                  <a:lnTo>
                    <a:pt x="226672" y="101152"/>
                  </a:lnTo>
                  <a:lnTo>
                    <a:pt x="229101" y="99690"/>
                  </a:lnTo>
                  <a:lnTo>
                    <a:pt x="228584" y="99805"/>
                  </a:lnTo>
                  <a:lnTo>
                    <a:pt x="227869" y="99681"/>
                  </a:lnTo>
                  <a:close/>
                  <a:moveTo>
                    <a:pt x="250056" y="95024"/>
                  </a:moveTo>
                  <a:lnTo>
                    <a:pt x="235087" y="98357"/>
                  </a:lnTo>
                  <a:lnTo>
                    <a:pt x="253470" y="100790"/>
                  </a:lnTo>
                  <a:cubicBezTo>
                    <a:pt x="260711" y="103427"/>
                    <a:pt x="267839" y="107429"/>
                    <a:pt x="274266" y="111818"/>
                  </a:cubicBezTo>
                  <a:lnTo>
                    <a:pt x="284074" y="119710"/>
                  </a:lnTo>
                  <a:lnTo>
                    <a:pt x="284831" y="115425"/>
                  </a:lnTo>
                  <a:cubicBezTo>
                    <a:pt x="282931" y="99860"/>
                    <a:pt x="266793" y="94150"/>
                    <a:pt x="250056" y="95024"/>
                  </a:cubicBezTo>
                  <a:close/>
                  <a:moveTo>
                    <a:pt x="348689" y="93837"/>
                  </a:moveTo>
                  <a:cubicBezTo>
                    <a:pt x="353817" y="90173"/>
                    <a:pt x="356382" y="99332"/>
                    <a:pt x="350887" y="99332"/>
                  </a:cubicBezTo>
                  <a:cubicBezTo>
                    <a:pt x="350520" y="99332"/>
                    <a:pt x="350520" y="99332"/>
                    <a:pt x="350154" y="99332"/>
                  </a:cubicBezTo>
                  <a:cubicBezTo>
                    <a:pt x="349055" y="99332"/>
                    <a:pt x="347956" y="98599"/>
                    <a:pt x="347590" y="97867"/>
                  </a:cubicBezTo>
                  <a:cubicBezTo>
                    <a:pt x="347223" y="97500"/>
                    <a:pt x="347223" y="96767"/>
                    <a:pt x="347223" y="96401"/>
                  </a:cubicBezTo>
                  <a:cubicBezTo>
                    <a:pt x="347223" y="95668"/>
                    <a:pt x="347590" y="94569"/>
                    <a:pt x="347956" y="94203"/>
                  </a:cubicBezTo>
                  <a:cubicBezTo>
                    <a:pt x="348322" y="94203"/>
                    <a:pt x="348322" y="94203"/>
                    <a:pt x="348689" y="93837"/>
                  </a:cubicBezTo>
                  <a:close/>
                  <a:moveTo>
                    <a:pt x="317061" y="78108"/>
                  </a:moveTo>
                  <a:cubicBezTo>
                    <a:pt x="318330" y="77473"/>
                    <a:pt x="319918" y="78743"/>
                    <a:pt x="319600" y="80014"/>
                  </a:cubicBezTo>
                  <a:lnTo>
                    <a:pt x="318965" y="81284"/>
                  </a:lnTo>
                  <a:cubicBezTo>
                    <a:pt x="318648" y="81919"/>
                    <a:pt x="318330" y="81919"/>
                    <a:pt x="317696" y="81919"/>
                  </a:cubicBezTo>
                  <a:cubicBezTo>
                    <a:pt x="317378" y="81601"/>
                    <a:pt x="317378" y="81284"/>
                    <a:pt x="316743" y="81284"/>
                  </a:cubicBezTo>
                  <a:cubicBezTo>
                    <a:pt x="315473" y="80649"/>
                    <a:pt x="315791" y="78743"/>
                    <a:pt x="317061" y="78108"/>
                  </a:cubicBezTo>
                  <a:close/>
                  <a:moveTo>
                    <a:pt x="288042" y="75251"/>
                  </a:moveTo>
                  <a:cubicBezTo>
                    <a:pt x="294318" y="72711"/>
                    <a:pt x="297641" y="81783"/>
                    <a:pt x="291365" y="83597"/>
                  </a:cubicBezTo>
                  <a:cubicBezTo>
                    <a:pt x="290996" y="83597"/>
                    <a:pt x="290996" y="83597"/>
                    <a:pt x="290257" y="83597"/>
                  </a:cubicBezTo>
                  <a:cubicBezTo>
                    <a:pt x="285458" y="85048"/>
                    <a:pt x="282135" y="77791"/>
                    <a:pt x="287304" y="75614"/>
                  </a:cubicBezTo>
                  <a:cubicBezTo>
                    <a:pt x="287304" y="75614"/>
                    <a:pt x="287673" y="75251"/>
                    <a:pt x="288042" y="75251"/>
                  </a:cubicBezTo>
                  <a:close/>
                  <a:moveTo>
                    <a:pt x="324910" y="60815"/>
                  </a:moveTo>
                  <a:cubicBezTo>
                    <a:pt x="309489" y="59197"/>
                    <a:pt x="293611" y="62889"/>
                    <a:pt x="278647" y="69311"/>
                  </a:cubicBezTo>
                  <a:lnTo>
                    <a:pt x="253634" y="84570"/>
                  </a:lnTo>
                  <a:lnTo>
                    <a:pt x="271899" y="86157"/>
                  </a:lnTo>
                  <a:cubicBezTo>
                    <a:pt x="289306" y="91787"/>
                    <a:pt x="303789" y="105030"/>
                    <a:pt x="301990" y="122506"/>
                  </a:cubicBezTo>
                  <a:cubicBezTo>
                    <a:pt x="300911" y="131874"/>
                    <a:pt x="286517" y="144847"/>
                    <a:pt x="281480" y="150972"/>
                  </a:cubicBezTo>
                  <a:lnTo>
                    <a:pt x="244777" y="196014"/>
                  </a:lnTo>
                  <a:cubicBezTo>
                    <a:pt x="217789" y="228805"/>
                    <a:pt x="190441" y="261596"/>
                    <a:pt x="163094" y="294386"/>
                  </a:cubicBezTo>
                  <a:cubicBezTo>
                    <a:pt x="161655" y="296188"/>
                    <a:pt x="159136" y="295828"/>
                    <a:pt x="157696" y="294386"/>
                  </a:cubicBezTo>
                  <a:cubicBezTo>
                    <a:pt x="148161" y="285918"/>
                    <a:pt x="138355" y="280153"/>
                    <a:pt x="127785" y="276414"/>
                  </a:cubicBezTo>
                  <a:lnTo>
                    <a:pt x="95591" y="270992"/>
                  </a:lnTo>
                  <a:lnTo>
                    <a:pt x="85275" y="285138"/>
                  </a:lnTo>
                  <a:cubicBezTo>
                    <a:pt x="59302" y="320019"/>
                    <a:pt x="39462" y="373959"/>
                    <a:pt x="95014" y="394097"/>
                  </a:cubicBezTo>
                  <a:cubicBezTo>
                    <a:pt x="135055" y="408840"/>
                    <a:pt x="167520" y="379353"/>
                    <a:pt x="193132" y="352383"/>
                  </a:cubicBezTo>
                  <a:cubicBezTo>
                    <a:pt x="217121" y="326852"/>
                    <a:pt x="238944" y="299522"/>
                    <a:pt x="260453" y="271878"/>
                  </a:cubicBezTo>
                  <a:lnTo>
                    <a:pt x="289704" y="235041"/>
                  </a:lnTo>
                  <a:lnTo>
                    <a:pt x="289401" y="234732"/>
                  </a:lnTo>
                  <a:cubicBezTo>
                    <a:pt x="286898" y="232583"/>
                    <a:pt x="290116" y="228286"/>
                    <a:pt x="292619" y="230077"/>
                  </a:cubicBezTo>
                  <a:lnTo>
                    <a:pt x="293220" y="230614"/>
                  </a:lnTo>
                  <a:lnTo>
                    <a:pt x="325879" y="189485"/>
                  </a:lnTo>
                  <a:cubicBezTo>
                    <a:pt x="351130" y="159638"/>
                    <a:pt x="405600" y="106417"/>
                    <a:pt x="354737" y="71896"/>
                  </a:cubicBezTo>
                  <a:cubicBezTo>
                    <a:pt x="345268" y="65333"/>
                    <a:pt x="335190" y="61894"/>
                    <a:pt x="324910" y="60815"/>
                  </a:cubicBezTo>
                  <a:close/>
                  <a:moveTo>
                    <a:pt x="351971" y="46"/>
                  </a:moveTo>
                  <a:cubicBezTo>
                    <a:pt x="353743" y="-314"/>
                    <a:pt x="354806" y="1486"/>
                    <a:pt x="353743" y="2925"/>
                  </a:cubicBezTo>
                  <a:cubicBezTo>
                    <a:pt x="345947" y="10844"/>
                    <a:pt x="337088" y="15884"/>
                    <a:pt x="331065" y="25602"/>
                  </a:cubicBezTo>
                  <a:lnTo>
                    <a:pt x="324806" y="50742"/>
                  </a:lnTo>
                  <a:lnTo>
                    <a:pt x="347157" y="55563"/>
                  </a:lnTo>
                  <a:lnTo>
                    <a:pt x="347223" y="52198"/>
                  </a:lnTo>
                  <a:cubicBezTo>
                    <a:pt x="352515" y="48292"/>
                    <a:pt x="357454" y="44031"/>
                    <a:pt x="362745" y="40125"/>
                  </a:cubicBezTo>
                  <a:cubicBezTo>
                    <a:pt x="365920" y="37639"/>
                    <a:pt x="369801" y="33023"/>
                    <a:pt x="374387" y="33733"/>
                  </a:cubicBezTo>
                  <a:cubicBezTo>
                    <a:pt x="375093" y="33733"/>
                    <a:pt x="375445" y="34443"/>
                    <a:pt x="375445" y="35153"/>
                  </a:cubicBezTo>
                  <a:cubicBezTo>
                    <a:pt x="375093" y="39770"/>
                    <a:pt x="369448" y="42611"/>
                    <a:pt x="366273" y="45451"/>
                  </a:cubicBezTo>
                  <a:lnTo>
                    <a:pt x="352398" y="56693"/>
                  </a:lnTo>
                  <a:lnTo>
                    <a:pt x="361895" y="58742"/>
                  </a:lnTo>
                  <a:cubicBezTo>
                    <a:pt x="368157" y="62588"/>
                    <a:pt x="373627" y="67675"/>
                    <a:pt x="378005" y="74182"/>
                  </a:cubicBezTo>
                  <a:lnTo>
                    <a:pt x="382449" y="85323"/>
                  </a:lnTo>
                  <a:lnTo>
                    <a:pt x="408749" y="84277"/>
                  </a:lnTo>
                  <a:cubicBezTo>
                    <a:pt x="415314" y="83188"/>
                    <a:pt x="422243" y="80648"/>
                    <a:pt x="428807" y="82463"/>
                  </a:cubicBezTo>
                  <a:cubicBezTo>
                    <a:pt x="430266" y="82825"/>
                    <a:pt x="430996" y="85003"/>
                    <a:pt x="429901" y="86091"/>
                  </a:cubicBezTo>
                  <a:cubicBezTo>
                    <a:pt x="424431" y="91171"/>
                    <a:pt x="416408" y="91534"/>
                    <a:pt x="409478" y="92260"/>
                  </a:cubicBezTo>
                  <a:lnTo>
                    <a:pt x="384963" y="91626"/>
                  </a:lnTo>
                  <a:lnTo>
                    <a:pt x="387563" y="98146"/>
                  </a:lnTo>
                  <a:cubicBezTo>
                    <a:pt x="390629" y="113070"/>
                    <a:pt x="386932" y="127184"/>
                    <a:pt x="380213" y="140264"/>
                  </a:cubicBezTo>
                  <a:lnTo>
                    <a:pt x="372898" y="150577"/>
                  </a:lnTo>
                  <a:lnTo>
                    <a:pt x="387223" y="156744"/>
                  </a:lnTo>
                  <a:cubicBezTo>
                    <a:pt x="394048" y="159940"/>
                    <a:pt x="402669" y="162781"/>
                    <a:pt x="407698" y="168817"/>
                  </a:cubicBezTo>
                  <a:cubicBezTo>
                    <a:pt x="408776" y="170238"/>
                    <a:pt x="407698" y="172368"/>
                    <a:pt x="405543" y="172013"/>
                  </a:cubicBezTo>
                  <a:cubicBezTo>
                    <a:pt x="398718" y="171303"/>
                    <a:pt x="392971" y="166687"/>
                    <a:pt x="386864" y="163491"/>
                  </a:cubicBezTo>
                  <a:lnTo>
                    <a:pt x="369392" y="155520"/>
                  </a:lnTo>
                  <a:lnTo>
                    <a:pt x="354737" y="176179"/>
                  </a:lnTo>
                  <a:lnTo>
                    <a:pt x="354070" y="177007"/>
                  </a:lnTo>
                  <a:lnTo>
                    <a:pt x="367983" y="188080"/>
                  </a:lnTo>
                  <a:cubicBezTo>
                    <a:pt x="373111" y="192000"/>
                    <a:pt x="380072" y="195207"/>
                    <a:pt x="382636" y="200909"/>
                  </a:cubicBezTo>
                  <a:cubicBezTo>
                    <a:pt x="383369" y="202335"/>
                    <a:pt x="382636" y="204117"/>
                    <a:pt x="380805" y="204117"/>
                  </a:cubicBezTo>
                  <a:cubicBezTo>
                    <a:pt x="373844" y="203760"/>
                    <a:pt x="368349" y="198415"/>
                    <a:pt x="363220" y="194138"/>
                  </a:cubicBezTo>
                  <a:lnTo>
                    <a:pt x="350030" y="182020"/>
                  </a:lnTo>
                  <a:lnTo>
                    <a:pt x="335280" y="200324"/>
                  </a:lnTo>
                  <a:lnTo>
                    <a:pt x="348128" y="211357"/>
                  </a:lnTo>
                  <a:cubicBezTo>
                    <a:pt x="354137" y="218450"/>
                    <a:pt x="358321" y="226570"/>
                    <a:pt x="357075" y="234599"/>
                  </a:cubicBezTo>
                  <a:cubicBezTo>
                    <a:pt x="357075" y="236384"/>
                    <a:pt x="355294" y="237454"/>
                    <a:pt x="354226" y="236027"/>
                  </a:cubicBezTo>
                  <a:cubicBezTo>
                    <a:pt x="349241" y="231030"/>
                    <a:pt x="347105" y="224250"/>
                    <a:pt x="343188" y="218183"/>
                  </a:cubicBezTo>
                  <a:lnTo>
                    <a:pt x="330852" y="205819"/>
                  </a:lnTo>
                  <a:lnTo>
                    <a:pt x="320927" y="218135"/>
                  </a:lnTo>
                  <a:lnTo>
                    <a:pt x="331980" y="231430"/>
                  </a:lnTo>
                  <a:cubicBezTo>
                    <a:pt x="336588" y="233960"/>
                    <a:pt x="343678" y="234322"/>
                    <a:pt x="346160" y="239021"/>
                  </a:cubicBezTo>
                  <a:cubicBezTo>
                    <a:pt x="346869" y="239744"/>
                    <a:pt x="346514" y="241190"/>
                    <a:pt x="345805" y="241552"/>
                  </a:cubicBezTo>
                  <a:cubicBezTo>
                    <a:pt x="340133" y="246975"/>
                    <a:pt x="330207" y="240829"/>
                    <a:pt x="325245" y="236852"/>
                  </a:cubicBezTo>
                  <a:lnTo>
                    <a:pt x="316598" y="223507"/>
                  </a:lnTo>
                  <a:lnTo>
                    <a:pt x="303479" y="239787"/>
                  </a:lnTo>
                  <a:lnTo>
                    <a:pt x="313446" y="248697"/>
                  </a:lnTo>
                  <a:cubicBezTo>
                    <a:pt x="319434" y="256127"/>
                    <a:pt x="323010" y="264632"/>
                    <a:pt x="319792" y="273763"/>
                  </a:cubicBezTo>
                  <a:cubicBezTo>
                    <a:pt x="319077" y="275553"/>
                    <a:pt x="317289" y="275553"/>
                    <a:pt x="316574" y="273763"/>
                  </a:cubicBezTo>
                  <a:cubicBezTo>
                    <a:pt x="314071" y="265885"/>
                    <a:pt x="311569" y="258365"/>
                    <a:pt x="306205" y="251920"/>
                  </a:cubicBezTo>
                  <a:lnTo>
                    <a:pt x="299351" y="244909"/>
                  </a:lnTo>
                  <a:lnTo>
                    <a:pt x="287700" y="259368"/>
                  </a:lnTo>
                  <a:lnTo>
                    <a:pt x="299985" y="267974"/>
                  </a:lnTo>
                  <a:cubicBezTo>
                    <a:pt x="305727" y="271271"/>
                    <a:pt x="312906" y="273469"/>
                    <a:pt x="317213" y="278598"/>
                  </a:cubicBezTo>
                  <a:cubicBezTo>
                    <a:pt x="318289" y="280063"/>
                    <a:pt x="317572" y="281895"/>
                    <a:pt x="315777" y="281895"/>
                  </a:cubicBezTo>
                  <a:cubicBezTo>
                    <a:pt x="308958" y="281895"/>
                    <a:pt x="302497" y="277132"/>
                    <a:pt x="297113" y="273469"/>
                  </a:cubicBezTo>
                  <a:lnTo>
                    <a:pt x="284582" y="263236"/>
                  </a:lnTo>
                  <a:lnTo>
                    <a:pt x="269989" y="281346"/>
                  </a:lnTo>
                  <a:lnTo>
                    <a:pt x="274293" y="296338"/>
                  </a:lnTo>
                  <a:cubicBezTo>
                    <a:pt x="277491" y="302852"/>
                    <a:pt x="283178" y="308641"/>
                    <a:pt x="284599" y="315517"/>
                  </a:cubicBezTo>
                  <a:cubicBezTo>
                    <a:pt x="284955" y="317326"/>
                    <a:pt x="283533" y="318411"/>
                    <a:pt x="282112" y="318050"/>
                  </a:cubicBezTo>
                  <a:cubicBezTo>
                    <a:pt x="274648" y="315155"/>
                    <a:pt x="270383" y="306470"/>
                    <a:pt x="267540" y="299233"/>
                  </a:cubicBezTo>
                  <a:lnTo>
                    <a:pt x="264889" y="287958"/>
                  </a:lnTo>
                  <a:lnTo>
                    <a:pt x="250683" y="306966"/>
                  </a:lnTo>
                  <a:lnTo>
                    <a:pt x="262108" y="323574"/>
                  </a:lnTo>
                  <a:cubicBezTo>
                    <a:pt x="266871" y="328995"/>
                    <a:pt x="274198" y="331886"/>
                    <a:pt x="278228" y="337668"/>
                  </a:cubicBezTo>
                  <a:cubicBezTo>
                    <a:pt x="278594" y="338391"/>
                    <a:pt x="277861" y="339475"/>
                    <a:pt x="277129" y="339837"/>
                  </a:cubicBezTo>
                  <a:cubicBezTo>
                    <a:pt x="269069" y="341824"/>
                    <a:pt x="261834" y="336133"/>
                    <a:pt x="255880" y="328589"/>
                  </a:cubicBezTo>
                  <a:lnTo>
                    <a:pt x="246316" y="312810"/>
                  </a:lnTo>
                  <a:lnTo>
                    <a:pt x="238572" y="323171"/>
                  </a:lnTo>
                  <a:lnTo>
                    <a:pt x="227426" y="336627"/>
                  </a:lnTo>
                  <a:lnTo>
                    <a:pt x="239673" y="345530"/>
                  </a:lnTo>
                  <a:cubicBezTo>
                    <a:pt x="244658" y="349532"/>
                    <a:pt x="251424" y="354625"/>
                    <a:pt x="252492" y="361537"/>
                  </a:cubicBezTo>
                  <a:cubicBezTo>
                    <a:pt x="253204" y="363356"/>
                    <a:pt x="251068" y="364447"/>
                    <a:pt x="249643" y="363720"/>
                  </a:cubicBezTo>
                  <a:cubicBezTo>
                    <a:pt x="244302" y="361537"/>
                    <a:pt x="240742" y="354989"/>
                    <a:pt x="236113" y="350623"/>
                  </a:cubicBezTo>
                  <a:lnTo>
                    <a:pt x="223995" y="340769"/>
                  </a:lnTo>
                  <a:lnTo>
                    <a:pt x="219168" y="346596"/>
                  </a:lnTo>
                  <a:lnTo>
                    <a:pt x="222189" y="363296"/>
                  </a:lnTo>
                  <a:cubicBezTo>
                    <a:pt x="224702" y="367291"/>
                    <a:pt x="227575" y="370922"/>
                    <a:pt x="231165" y="374191"/>
                  </a:cubicBezTo>
                  <a:cubicBezTo>
                    <a:pt x="234038" y="376733"/>
                    <a:pt x="237629" y="378548"/>
                    <a:pt x="239783" y="382180"/>
                  </a:cubicBezTo>
                  <a:cubicBezTo>
                    <a:pt x="240501" y="383269"/>
                    <a:pt x="239424" y="384359"/>
                    <a:pt x="238347" y="384722"/>
                  </a:cubicBezTo>
                  <a:cubicBezTo>
                    <a:pt x="228652" y="385085"/>
                    <a:pt x="219675" y="372012"/>
                    <a:pt x="216084" y="364022"/>
                  </a:cubicBezTo>
                  <a:lnTo>
                    <a:pt x="214962" y="351674"/>
                  </a:lnTo>
                  <a:lnTo>
                    <a:pt x="204134" y="364744"/>
                  </a:lnTo>
                  <a:lnTo>
                    <a:pt x="196900" y="370721"/>
                  </a:lnTo>
                  <a:lnTo>
                    <a:pt x="199969" y="375694"/>
                  </a:lnTo>
                  <a:cubicBezTo>
                    <a:pt x="210420" y="383043"/>
                    <a:pt x="230070" y="384537"/>
                    <a:pt x="227360" y="401101"/>
                  </a:cubicBezTo>
                  <a:cubicBezTo>
                    <a:pt x="227360" y="402549"/>
                    <a:pt x="225192" y="402549"/>
                    <a:pt x="224469" y="401463"/>
                  </a:cubicBezTo>
                  <a:cubicBezTo>
                    <a:pt x="218506" y="390058"/>
                    <a:pt x="200347" y="387207"/>
                    <a:pt x="191944" y="377787"/>
                  </a:cubicBezTo>
                  <a:lnTo>
                    <a:pt x="191126" y="375491"/>
                  </a:lnTo>
                  <a:lnTo>
                    <a:pt x="170181" y="392795"/>
                  </a:lnTo>
                  <a:lnTo>
                    <a:pt x="180463" y="406212"/>
                  </a:lnTo>
                  <a:cubicBezTo>
                    <a:pt x="184760" y="410828"/>
                    <a:pt x="190489" y="414379"/>
                    <a:pt x="195861" y="418285"/>
                  </a:cubicBezTo>
                  <a:cubicBezTo>
                    <a:pt x="201591" y="422901"/>
                    <a:pt x="208752" y="430003"/>
                    <a:pt x="207320" y="438526"/>
                  </a:cubicBezTo>
                  <a:cubicBezTo>
                    <a:pt x="206962" y="439946"/>
                    <a:pt x="204813" y="440656"/>
                    <a:pt x="203739" y="439236"/>
                  </a:cubicBezTo>
                  <a:cubicBezTo>
                    <a:pt x="196935" y="430358"/>
                    <a:pt x="188699" y="425387"/>
                    <a:pt x="179747" y="417930"/>
                  </a:cubicBezTo>
                  <a:cubicBezTo>
                    <a:pt x="175987" y="414734"/>
                    <a:pt x="171422" y="410473"/>
                    <a:pt x="167841" y="405679"/>
                  </a:cubicBezTo>
                  <a:lnTo>
                    <a:pt x="164621" y="397388"/>
                  </a:lnTo>
                  <a:lnTo>
                    <a:pt x="164014" y="397889"/>
                  </a:lnTo>
                  <a:lnTo>
                    <a:pt x="126228" y="409181"/>
                  </a:lnTo>
                  <a:lnTo>
                    <a:pt x="127874" y="410033"/>
                  </a:lnTo>
                  <a:cubicBezTo>
                    <a:pt x="131158" y="419004"/>
                    <a:pt x="135537" y="427256"/>
                    <a:pt x="140647" y="435509"/>
                  </a:cubicBezTo>
                  <a:cubicBezTo>
                    <a:pt x="144296" y="441968"/>
                    <a:pt x="150500" y="448068"/>
                    <a:pt x="151595" y="455962"/>
                  </a:cubicBezTo>
                  <a:cubicBezTo>
                    <a:pt x="151595" y="457397"/>
                    <a:pt x="150135" y="458114"/>
                    <a:pt x="148675" y="458114"/>
                  </a:cubicBezTo>
                  <a:cubicBezTo>
                    <a:pt x="140282" y="455603"/>
                    <a:pt x="135537" y="446274"/>
                    <a:pt x="131523" y="439097"/>
                  </a:cubicBezTo>
                  <a:cubicBezTo>
                    <a:pt x="126779" y="430486"/>
                    <a:pt x="123494" y="421156"/>
                    <a:pt x="121305" y="411827"/>
                  </a:cubicBezTo>
                  <a:lnTo>
                    <a:pt x="122134" y="410404"/>
                  </a:lnTo>
                  <a:lnTo>
                    <a:pt x="117740" y="411717"/>
                  </a:lnTo>
                  <a:cubicBezTo>
                    <a:pt x="101778" y="411807"/>
                    <a:pt x="88296" y="407874"/>
                    <a:pt x="77530" y="401160"/>
                  </a:cubicBezTo>
                  <a:lnTo>
                    <a:pt x="64479" y="386287"/>
                  </a:lnTo>
                  <a:lnTo>
                    <a:pt x="64280" y="386644"/>
                  </a:lnTo>
                  <a:cubicBezTo>
                    <a:pt x="57196" y="389448"/>
                    <a:pt x="50111" y="392603"/>
                    <a:pt x="43380" y="396808"/>
                  </a:cubicBezTo>
                  <a:cubicBezTo>
                    <a:pt x="38067" y="399963"/>
                    <a:pt x="32753" y="404869"/>
                    <a:pt x="26377" y="406972"/>
                  </a:cubicBezTo>
                  <a:cubicBezTo>
                    <a:pt x="25314" y="407323"/>
                    <a:pt x="24960" y="405921"/>
                    <a:pt x="25314" y="405220"/>
                  </a:cubicBezTo>
                  <a:cubicBezTo>
                    <a:pt x="28502" y="398561"/>
                    <a:pt x="35587" y="394705"/>
                    <a:pt x="41609" y="391201"/>
                  </a:cubicBezTo>
                  <a:lnTo>
                    <a:pt x="61245" y="382602"/>
                  </a:lnTo>
                  <a:lnTo>
                    <a:pt x="53621" y="373914"/>
                  </a:lnTo>
                  <a:lnTo>
                    <a:pt x="50529" y="355689"/>
                  </a:lnTo>
                  <a:lnTo>
                    <a:pt x="48752" y="356318"/>
                  </a:lnTo>
                  <a:cubicBezTo>
                    <a:pt x="39709" y="351675"/>
                    <a:pt x="30305" y="348103"/>
                    <a:pt x="20901" y="343817"/>
                  </a:cubicBezTo>
                  <a:cubicBezTo>
                    <a:pt x="13666" y="340959"/>
                    <a:pt x="6071" y="338459"/>
                    <a:pt x="283" y="333101"/>
                  </a:cubicBezTo>
                  <a:cubicBezTo>
                    <a:pt x="-440" y="332387"/>
                    <a:pt x="283" y="329886"/>
                    <a:pt x="1730" y="330243"/>
                  </a:cubicBezTo>
                  <a:cubicBezTo>
                    <a:pt x="10411" y="331315"/>
                    <a:pt x="18730" y="335958"/>
                    <a:pt x="27050" y="339173"/>
                  </a:cubicBezTo>
                  <a:lnTo>
                    <a:pt x="49384" y="348940"/>
                  </a:lnTo>
                  <a:lnTo>
                    <a:pt x="47432" y="337432"/>
                  </a:lnTo>
                  <a:lnTo>
                    <a:pt x="55549" y="313449"/>
                  </a:lnTo>
                  <a:lnTo>
                    <a:pt x="36953" y="307424"/>
                  </a:lnTo>
                  <a:cubicBezTo>
                    <a:pt x="30479" y="304225"/>
                    <a:pt x="22926" y="301027"/>
                    <a:pt x="19329" y="294629"/>
                  </a:cubicBezTo>
                  <a:cubicBezTo>
                    <a:pt x="18610" y="293208"/>
                    <a:pt x="19689" y="291786"/>
                    <a:pt x="21127" y="292142"/>
                  </a:cubicBezTo>
                  <a:cubicBezTo>
                    <a:pt x="27781" y="293208"/>
                    <a:pt x="33806" y="296584"/>
                    <a:pt x="39920" y="299872"/>
                  </a:cubicBezTo>
                  <a:lnTo>
                    <a:pt x="57881" y="306558"/>
                  </a:lnTo>
                  <a:lnTo>
                    <a:pt x="60384" y="299162"/>
                  </a:lnTo>
                  <a:lnTo>
                    <a:pt x="65031" y="292758"/>
                  </a:lnTo>
                  <a:lnTo>
                    <a:pt x="44062" y="276687"/>
                  </a:lnTo>
                  <a:cubicBezTo>
                    <a:pt x="38597" y="270506"/>
                    <a:pt x="31310" y="262145"/>
                    <a:pt x="31674" y="253056"/>
                  </a:cubicBezTo>
                  <a:cubicBezTo>
                    <a:pt x="31674" y="251238"/>
                    <a:pt x="33860" y="250511"/>
                    <a:pt x="34953" y="251965"/>
                  </a:cubicBezTo>
                  <a:cubicBezTo>
                    <a:pt x="41147" y="257419"/>
                    <a:pt x="44426" y="266144"/>
                    <a:pt x="50256" y="272324"/>
                  </a:cubicBezTo>
                  <a:lnTo>
                    <a:pt x="68695" y="287707"/>
                  </a:lnTo>
                  <a:lnTo>
                    <a:pt x="89004" y="259716"/>
                  </a:lnTo>
                  <a:lnTo>
                    <a:pt x="76886" y="243115"/>
                  </a:lnTo>
                  <a:cubicBezTo>
                    <a:pt x="71868" y="240224"/>
                    <a:pt x="66132" y="239502"/>
                    <a:pt x="61114" y="236610"/>
                  </a:cubicBezTo>
                  <a:cubicBezTo>
                    <a:pt x="55378" y="233719"/>
                    <a:pt x="50360" y="227937"/>
                    <a:pt x="53586" y="221432"/>
                  </a:cubicBezTo>
                  <a:cubicBezTo>
                    <a:pt x="54303" y="220348"/>
                    <a:pt x="55737" y="220348"/>
                    <a:pt x="56095" y="221432"/>
                  </a:cubicBezTo>
                  <a:cubicBezTo>
                    <a:pt x="61472" y="232635"/>
                    <a:pt x="71509" y="233719"/>
                    <a:pt x="80113" y="240947"/>
                  </a:cubicBezTo>
                  <a:lnTo>
                    <a:pt x="91091" y="256839"/>
                  </a:lnTo>
                  <a:lnTo>
                    <a:pt x="101868" y="241986"/>
                  </a:lnTo>
                  <a:lnTo>
                    <a:pt x="120922" y="218549"/>
                  </a:lnTo>
                  <a:lnTo>
                    <a:pt x="106054" y="203201"/>
                  </a:lnTo>
                  <a:cubicBezTo>
                    <a:pt x="98892" y="196657"/>
                    <a:pt x="91372" y="190841"/>
                    <a:pt x="86001" y="183570"/>
                  </a:cubicBezTo>
                  <a:cubicBezTo>
                    <a:pt x="85285" y="182479"/>
                    <a:pt x="86359" y="180661"/>
                    <a:pt x="87791" y="181025"/>
                  </a:cubicBezTo>
                  <a:cubicBezTo>
                    <a:pt x="96743" y="184479"/>
                    <a:pt x="104711" y="191022"/>
                    <a:pt x="111828" y="198566"/>
                  </a:cubicBezTo>
                  <a:lnTo>
                    <a:pt x="124430" y="214234"/>
                  </a:lnTo>
                  <a:lnTo>
                    <a:pt x="146598" y="186967"/>
                  </a:lnTo>
                  <a:lnTo>
                    <a:pt x="169511" y="157147"/>
                  </a:lnTo>
                  <a:lnTo>
                    <a:pt x="165347" y="143469"/>
                  </a:lnTo>
                  <a:cubicBezTo>
                    <a:pt x="161294" y="138409"/>
                    <a:pt x="155529" y="134414"/>
                    <a:pt x="149404" y="131218"/>
                  </a:cubicBezTo>
                  <a:cubicBezTo>
                    <a:pt x="142559" y="127312"/>
                    <a:pt x="131030" y="125892"/>
                    <a:pt x="128868" y="117015"/>
                  </a:cubicBezTo>
                  <a:cubicBezTo>
                    <a:pt x="128148" y="115594"/>
                    <a:pt x="129229" y="113819"/>
                    <a:pt x="131030" y="113108"/>
                  </a:cubicBezTo>
                  <a:cubicBezTo>
                    <a:pt x="131390" y="113108"/>
                    <a:pt x="131751" y="113108"/>
                    <a:pt x="132471" y="112753"/>
                  </a:cubicBezTo>
                  <a:cubicBezTo>
                    <a:pt x="132831" y="112398"/>
                    <a:pt x="133912" y="113108"/>
                    <a:pt x="134273" y="113464"/>
                  </a:cubicBezTo>
                  <a:cubicBezTo>
                    <a:pt x="136434" y="119145"/>
                    <a:pt x="147963" y="121986"/>
                    <a:pt x="153007" y="125182"/>
                  </a:cubicBezTo>
                  <a:cubicBezTo>
                    <a:pt x="158412" y="128023"/>
                    <a:pt x="164176" y="131574"/>
                    <a:pt x="168139" y="136190"/>
                  </a:cubicBezTo>
                  <a:lnTo>
                    <a:pt x="173729" y="151658"/>
                  </a:lnTo>
                  <a:lnTo>
                    <a:pt x="186593" y="134915"/>
                  </a:lnTo>
                  <a:lnTo>
                    <a:pt x="204434" y="116261"/>
                  </a:lnTo>
                  <a:lnTo>
                    <a:pt x="185541" y="108297"/>
                  </a:lnTo>
                  <a:cubicBezTo>
                    <a:pt x="178558" y="103579"/>
                    <a:pt x="173132" y="97229"/>
                    <a:pt x="172598" y="89115"/>
                  </a:cubicBezTo>
                  <a:cubicBezTo>
                    <a:pt x="172598" y="87704"/>
                    <a:pt x="174377" y="86998"/>
                    <a:pt x="175444" y="87704"/>
                  </a:cubicBezTo>
                  <a:cubicBezTo>
                    <a:pt x="181137" y="90879"/>
                    <a:pt x="184696" y="96170"/>
                    <a:pt x="189677" y="100051"/>
                  </a:cubicBezTo>
                  <a:lnTo>
                    <a:pt x="209089" y="111392"/>
                  </a:lnTo>
                  <a:lnTo>
                    <a:pt x="224270" y="95518"/>
                  </a:lnTo>
                  <a:lnTo>
                    <a:pt x="224266" y="95480"/>
                  </a:lnTo>
                  <a:lnTo>
                    <a:pt x="224351" y="95433"/>
                  </a:lnTo>
                  <a:lnTo>
                    <a:pt x="226262" y="93435"/>
                  </a:lnTo>
                  <a:lnTo>
                    <a:pt x="218313" y="90215"/>
                  </a:lnTo>
                  <a:cubicBezTo>
                    <a:pt x="208194" y="83037"/>
                    <a:pt x="200967" y="72628"/>
                    <a:pt x="195907" y="61502"/>
                  </a:cubicBezTo>
                  <a:cubicBezTo>
                    <a:pt x="194823" y="58631"/>
                    <a:pt x="198076" y="56836"/>
                    <a:pt x="199883" y="59349"/>
                  </a:cubicBezTo>
                  <a:cubicBezTo>
                    <a:pt x="204942" y="66168"/>
                    <a:pt x="210724" y="72628"/>
                    <a:pt x="217229" y="78371"/>
                  </a:cubicBezTo>
                  <a:cubicBezTo>
                    <a:pt x="219759" y="80883"/>
                    <a:pt x="222650" y="83755"/>
                    <a:pt x="226263" y="85190"/>
                  </a:cubicBezTo>
                  <a:lnTo>
                    <a:pt x="228453" y="85351"/>
                  </a:lnTo>
                  <a:lnTo>
                    <a:pt x="228483" y="84482"/>
                  </a:lnTo>
                  <a:lnTo>
                    <a:pt x="249068" y="72012"/>
                  </a:lnTo>
                  <a:lnTo>
                    <a:pt x="234545" y="58651"/>
                  </a:lnTo>
                  <a:cubicBezTo>
                    <a:pt x="230559" y="51488"/>
                    <a:pt x="226573" y="40746"/>
                    <a:pt x="230559" y="32868"/>
                  </a:cubicBezTo>
                  <a:cubicBezTo>
                    <a:pt x="231284" y="31436"/>
                    <a:pt x="233096" y="31794"/>
                    <a:pt x="233820" y="33226"/>
                  </a:cubicBezTo>
                  <a:cubicBezTo>
                    <a:pt x="237444" y="39672"/>
                    <a:pt x="238169" y="47908"/>
                    <a:pt x="242155" y="54711"/>
                  </a:cubicBezTo>
                  <a:lnTo>
                    <a:pt x="253970" y="69042"/>
                  </a:lnTo>
                  <a:lnTo>
                    <a:pt x="267949" y="60574"/>
                  </a:lnTo>
                  <a:lnTo>
                    <a:pt x="269586" y="60193"/>
                  </a:lnTo>
                  <a:lnTo>
                    <a:pt x="259690" y="33461"/>
                  </a:lnTo>
                  <a:cubicBezTo>
                    <a:pt x="257530" y="23676"/>
                    <a:pt x="256912" y="13535"/>
                    <a:pt x="258676" y="3572"/>
                  </a:cubicBezTo>
                  <a:cubicBezTo>
                    <a:pt x="258676" y="2861"/>
                    <a:pt x="260440" y="2861"/>
                    <a:pt x="260440" y="3928"/>
                  </a:cubicBezTo>
                  <a:lnTo>
                    <a:pt x="275958" y="58710"/>
                  </a:lnTo>
                  <a:lnTo>
                    <a:pt x="285310" y="56533"/>
                  </a:lnTo>
                  <a:lnTo>
                    <a:pt x="285310" y="32160"/>
                  </a:lnTo>
                  <a:cubicBezTo>
                    <a:pt x="283899" y="26454"/>
                    <a:pt x="278960" y="21105"/>
                    <a:pt x="280019" y="15399"/>
                  </a:cubicBezTo>
                  <a:cubicBezTo>
                    <a:pt x="280019" y="14329"/>
                    <a:pt x="281077" y="13973"/>
                    <a:pt x="281782" y="13973"/>
                  </a:cubicBezTo>
                  <a:cubicBezTo>
                    <a:pt x="288838" y="15399"/>
                    <a:pt x="291660" y="26811"/>
                    <a:pt x="292719" y="32517"/>
                  </a:cubicBezTo>
                  <a:lnTo>
                    <a:pt x="291816" y="55019"/>
                  </a:lnTo>
                  <a:lnTo>
                    <a:pt x="317222" y="49106"/>
                  </a:lnTo>
                  <a:lnTo>
                    <a:pt x="318729" y="49431"/>
                  </a:lnTo>
                  <a:lnTo>
                    <a:pt x="325395" y="22273"/>
                  </a:lnTo>
                  <a:cubicBezTo>
                    <a:pt x="331508" y="11384"/>
                    <a:pt x="340632" y="2566"/>
                    <a:pt x="351971" y="46"/>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2" name="Freeform 21">
              <a:extLst>
                <a:ext uri="{FF2B5EF4-FFF2-40B4-BE49-F238E27FC236}">
                  <a16:creationId xmlns:a16="http://schemas.microsoft.com/office/drawing/2014/main" id="{B56FF8E5-2E62-1447-814E-FD63408E01EC}"/>
                </a:ext>
              </a:extLst>
            </p:cNvPr>
            <p:cNvSpPr>
              <a:spLocks noChangeArrowheads="1"/>
            </p:cNvSpPr>
            <p:nvPr/>
          </p:nvSpPr>
          <p:spPr bwMode="auto">
            <a:xfrm>
              <a:off x="1415855" y="-164027"/>
              <a:ext cx="385768" cy="496924"/>
            </a:xfrm>
            <a:custGeom>
              <a:avLst/>
              <a:gdLst>
                <a:gd name="connsiteX0" fmla="*/ 182863 w 322730"/>
                <a:gd name="connsiteY0" fmla="*/ 365501 h 414828"/>
                <a:gd name="connsiteX1" fmla="*/ 186871 w 322730"/>
                <a:gd name="connsiteY1" fmla="*/ 368048 h 414828"/>
                <a:gd name="connsiteX2" fmla="*/ 177398 w 322730"/>
                <a:gd name="connsiteY2" fmla="*/ 384782 h 414828"/>
                <a:gd name="connsiteX3" fmla="*/ 170476 w 322730"/>
                <a:gd name="connsiteY3" fmla="*/ 397152 h 414828"/>
                <a:gd name="connsiteX4" fmla="*/ 167925 w 322730"/>
                <a:gd name="connsiteY4" fmla="*/ 396424 h 414828"/>
                <a:gd name="connsiteX5" fmla="*/ 171569 w 322730"/>
                <a:gd name="connsiteY5" fmla="*/ 381508 h 414828"/>
                <a:gd name="connsiteX6" fmla="*/ 182863 w 322730"/>
                <a:gd name="connsiteY6" fmla="*/ 365501 h 414828"/>
                <a:gd name="connsiteX7" fmla="*/ 220719 w 322730"/>
                <a:gd name="connsiteY7" fmla="*/ 347443 h 414828"/>
                <a:gd name="connsiteX8" fmla="*/ 222100 w 322730"/>
                <a:gd name="connsiteY8" fmla="*/ 347443 h 414828"/>
                <a:gd name="connsiteX9" fmla="*/ 223135 w 322730"/>
                <a:gd name="connsiteY9" fmla="*/ 348955 h 414828"/>
                <a:gd name="connsiteX10" fmla="*/ 223135 w 322730"/>
                <a:gd name="connsiteY10" fmla="*/ 349711 h 414828"/>
                <a:gd name="connsiteX11" fmla="*/ 218993 w 322730"/>
                <a:gd name="connsiteY11" fmla="*/ 349711 h 414828"/>
                <a:gd name="connsiteX12" fmla="*/ 218993 w 322730"/>
                <a:gd name="connsiteY12" fmla="*/ 348955 h 414828"/>
                <a:gd name="connsiteX13" fmla="*/ 220719 w 322730"/>
                <a:gd name="connsiteY13" fmla="*/ 347443 h 414828"/>
                <a:gd name="connsiteX14" fmla="*/ 196807 w 322730"/>
                <a:gd name="connsiteY14" fmla="*/ 344268 h 414828"/>
                <a:gd name="connsiteX15" fmla="*/ 203157 w 322730"/>
                <a:gd name="connsiteY15" fmla="*/ 345001 h 414828"/>
                <a:gd name="connsiteX16" fmla="*/ 203862 w 322730"/>
                <a:gd name="connsiteY16" fmla="*/ 347565 h 414828"/>
                <a:gd name="connsiteX17" fmla="*/ 198218 w 322730"/>
                <a:gd name="connsiteY17" fmla="*/ 350862 h 414828"/>
                <a:gd name="connsiteX18" fmla="*/ 196807 w 322730"/>
                <a:gd name="connsiteY18" fmla="*/ 344268 h 414828"/>
                <a:gd name="connsiteX19" fmla="*/ 242668 w 322730"/>
                <a:gd name="connsiteY19" fmla="*/ 327538 h 414828"/>
                <a:gd name="connsiteX20" fmla="*/ 245446 w 322730"/>
                <a:gd name="connsiteY20" fmla="*/ 329003 h 414828"/>
                <a:gd name="connsiteX21" fmla="*/ 242271 w 322730"/>
                <a:gd name="connsiteY21" fmla="*/ 330469 h 414828"/>
                <a:gd name="connsiteX22" fmla="*/ 241478 w 322730"/>
                <a:gd name="connsiteY22" fmla="*/ 329370 h 414828"/>
                <a:gd name="connsiteX23" fmla="*/ 241478 w 322730"/>
                <a:gd name="connsiteY23" fmla="*/ 328271 h 414828"/>
                <a:gd name="connsiteX24" fmla="*/ 196101 w 322730"/>
                <a:gd name="connsiteY24" fmla="*/ 326313 h 414828"/>
                <a:gd name="connsiteX25" fmla="*/ 192027 w 322730"/>
                <a:gd name="connsiteY25" fmla="*/ 331677 h 414828"/>
                <a:gd name="connsiteX26" fmla="*/ 196101 w 322730"/>
                <a:gd name="connsiteY26" fmla="*/ 326313 h 414828"/>
                <a:gd name="connsiteX27" fmla="*/ 213604 w 322730"/>
                <a:gd name="connsiteY27" fmla="*/ 309198 h 414828"/>
                <a:gd name="connsiteX28" fmla="*/ 212139 w 322730"/>
                <a:gd name="connsiteY28" fmla="*/ 314611 h 414828"/>
                <a:gd name="connsiteX29" fmla="*/ 213604 w 322730"/>
                <a:gd name="connsiteY29" fmla="*/ 309198 h 414828"/>
                <a:gd name="connsiteX30" fmla="*/ 253235 w 322730"/>
                <a:gd name="connsiteY30" fmla="*/ 304203 h 414828"/>
                <a:gd name="connsiteX31" fmla="*/ 256295 w 322730"/>
                <a:gd name="connsiteY31" fmla="*/ 307295 h 414828"/>
                <a:gd name="connsiteX32" fmla="*/ 256295 w 322730"/>
                <a:gd name="connsiteY32" fmla="*/ 308011 h 414828"/>
                <a:gd name="connsiteX33" fmla="*/ 249679 w 322730"/>
                <a:gd name="connsiteY33" fmla="*/ 308011 h 414828"/>
                <a:gd name="connsiteX34" fmla="*/ 249679 w 322730"/>
                <a:gd name="connsiteY34" fmla="*/ 307295 h 414828"/>
                <a:gd name="connsiteX35" fmla="*/ 253235 w 322730"/>
                <a:gd name="connsiteY35" fmla="*/ 304203 h 414828"/>
                <a:gd name="connsiteX36" fmla="*/ 179115 w 322730"/>
                <a:gd name="connsiteY36" fmla="*/ 279886 h 414828"/>
                <a:gd name="connsiteX37" fmla="*/ 175781 w 322730"/>
                <a:gd name="connsiteY37" fmla="*/ 285530 h 414828"/>
                <a:gd name="connsiteX38" fmla="*/ 179115 w 322730"/>
                <a:gd name="connsiteY38" fmla="*/ 279886 h 414828"/>
                <a:gd name="connsiteX39" fmla="*/ 155606 w 322730"/>
                <a:gd name="connsiteY39" fmla="*/ 271243 h 414828"/>
                <a:gd name="connsiteX40" fmla="*/ 150342 w 322730"/>
                <a:gd name="connsiteY40" fmla="*/ 277593 h 414828"/>
                <a:gd name="connsiteX41" fmla="*/ 155606 w 322730"/>
                <a:gd name="connsiteY41" fmla="*/ 271243 h 414828"/>
                <a:gd name="connsiteX42" fmla="*/ 253576 w 322730"/>
                <a:gd name="connsiteY42" fmla="*/ 264364 h 414828"/>
                <a:gd name="connsiteX43" fmla="*/ 247715 w 322730"/>
                <a:gd name="connsiteY43" fmla="*/ 274653 h 414828"/>
                <a:gd name="connsiteX44" fmla="*/ 224821 w 322730"/>
                <a:gd name="connsiteY44" fmla="*/ 290799 h 414828"/>
                <a:gd name="connsiteX45" fmla="*/ 231311 w 322730"/>
                <a:gd name="connsiteY45" fmla="*/ 294235 h 414828"/>
                <a:gd name="connsiteX46" fmla="*/ 244947 w 322730"/>
                <a:gd name="connsiteY46" fmla="*/ 288255 h 414828"/>
                <a:gd name="connsiteX47" fmla="*/ 266263 w 322730"/>
                <a:gd name="connsiteY47" fmla="*/ 260245 h 414828"/>
                <a:gd name="connsiteX48" fmla="*/ 266051 w 322730"/>
                <a:gd name="connsiteY48" fmla="*/ 260665 h 414828"/>
                <a:gd name="connsiteX49" fmla="*/ 266398 w 322730"/>
                <a:gd name="connsiteY49" fmla="*/ 260539 h 414828"/>
                <a:gd name="connsiteX50" fmla="*/ 182896 w 322730"/>
                <a:gd name="connsiteY50" fmla="*/ 258074 h 414828"/>
                <a:gd name="connsiteX51" fmla="*/ 182728 w 322730"/>
                <a:gd name="connsiteY51" fmla="*/ 262873 h 414828"/>
                <a:gd name="connsiteX52" fmla="*/ 181718 w 322730"/>
                <a:gd name="connsiteY52" fmla="*/ 263209 h 414828"/>
                <a:gd name="connsiteX53" fmla="*/ 177340 w 322730"/>
                <a:gd name="connsiteY53" fmla="*/ 260179 h 414828"/>
                <a:gd name="connsiteX54" fmla="*/ 178013 w 322730"/>
                <a:gd name="connsiteY54" fmla="*/ 258831 h 414828"/>
                <a:gd name="connsiteX55" fmla="*/ 182896 w 322730"/>
                <a:gd name="connsiteY55" fmla="*/ 258074 h 414828"/>
                <a:gd name="connsiteX56" fmla="*/ 144532 w 322730"/>
                <a:gd name="connsiteY56" fmla="*/ 249595 h 414828"/>
                <a:gd name="connsiteX57" fmla="*/ 141645 w 322730"/>
                <a:gd name="connsiteY57" fmla="*/ 253203 h 414828"/>
                <a:gd name="connsiteX58" fmla="*/ 144532 w 322730"/>
                <a:gd name="connsiteY58" fmla="*/ 249595 h 414828"/>
                <a:gd name="connsiteX59" fmla="*/ 255186 w 322730"/>
                <a:gd name="connsiteY59" fmla="*/ 248779 h 414828"/>
                <a:gd name="connsiteX60" fmla="*/ 256338 w 322730"/>
                <a:gd name="connsiteY60" fmla="*/ 256718 h 414828"/>
                <a:gd name="connsiteX61" fmla="*/ 256949 w 322730"/>
                <a:gd name="connsiteY61" fmla="*/ 255028 h 414828"/>
                <a:gd name="connsiteX62" fmla="*/ 258297 w 322730"/>
                <a:gd name="connsiteY62" fmla="*/ 254448 h 414828"/>
                <a:gd name="connsiteX63" fmla="*/ 213574 w 322730"/>
                <a:gd name="connsiteY63" fmla="*/ 242720 h 414828"/>
                <a:gd name="connsiteX64" fmla="*/ 215031 w 322730"/>
                <a:gd name="connsiteY64" fmla="*/ 246201 h 414828"/>
                <a:gd name="connsiteX65" fmla="*/ 212505 w 322730"/>
                <a:gd name="connsiteY65" fmla="*/ 247993 h 414828"/>
                <a:gd name="connsiteX66" fmla="*/ 211500 w 322730"/>
                <a:gd name="connsiteY66" fmla="*/ 246662 h 414828"/>
                <a:gd name="connsiteX67" fmla="*/ 221752 w 322730"/>
                <a:gd name="connsiteY67" fmla="*/ 231067 h 414828"/>
                <a:gd name="connsiteX68" fmla="*/ 223492 w 322730"/>
                <a:gd name="connsiteY68" fmla="*/ 231899 h 414828"/>
                <a:gd name="connsiteX69" fmla="*/ 223210 w 322730"/>
                <a:gd name="connsiteY69" fmla="*/ 234730 h 414828"/>
                <a:gd name="connsiteX70" fmla="*/ 225601 w 322730"/>
                <a:gd name="connsiteY70" fmla="*/ 238280 h 414828"/>
                <a:gd name="connsiteX71" fmla="*/ 222937 w 322730"/>
                <a:gd name="connsiteY71" fmla="*/ 240500 h 414828"/>
                <a:gd name="connsiteX72" fmla="*/ 223575 w 322730"/>
                <a:gd name="connsiteY72" fmla="*/ 247919 h 414828"/>
                <a:gd name="connsiteX73" fmla="*/ 230869 w 322730"/>
                <a:gd name="connsiteY73" fmla="*/ 257810 h 414828"/>
                <a:gd name="connsiteX74" fmla="*/ 231598 w 322730"/>
                <a:gd name="connsiteY74" fmla="*/ 247186 h 414828"/>
                <a:gd name="connsiteX75" fmla="*/ 225601 w 322730"/>
                <a:gd name="connsiteY75" fmla="*/ 238280 h 414828"/>
                <a:gd name="connsiteX76" fmla="*/ 227222 w 322730"/>
                <a:gd name="connsiteY76" fmla="*/ 236928 h 414828"/>
                <a:gd name="connsiteX77" fmla="*/ 229410 w 322730"/>
                <a:gd name="connsiteY77" fmla="*/ 234730 h 414828"/>
                <a:gd name="connsiteX78" fmla="*/ 223492 w 322730"/>
                <a:gd name="connsiteY78" fmla="*/ 231899 h 414828"/>
                <a:gd name="connsiteX79" fmla="*/ 223575 w 322730"/>
                <a:gd name="connsiteY79" fmla="*/ 231067 h 414828"/>
                <a:gd name="connsiteX80" fmla="*/ 239257 w 322730"/>
                <a:gd name="connsiteY80" fmla="*/ 251216 h 414828"/>
                <a:gd name="connsiteX81" fmla="*/ 237434 w 322730"/>
                <a:gd name="connsiteY81" fmla="*/ 264405 h 414828"/>
                <a:gd name="connsiteX82" fmla="*/ 227951 w 322730"/>
                <a:gd name="connsiteY82" fmla="*/ 264405 h 414828"/>
                <a:gd name="connsiteX83" fmla="*/ 215187 w 322730"/>
                <a:gd name="connsiteY83" fmla="*/ 240226 h 414828"/>
                <a:gd name="connsiteX84" fmla="*/ 221752 w 322730"/>
                <a:gd name="connsiteY84" fmla="*/ 231067 h 414828"/>
                <a:gd name="connsiteX85" fmla="*/ 207454 w 322730"/>
                <a:gd name="connsiteY85" fmla="*/ 227561 h 414828"/>
                <a:gd name="connsiteX86" fmla="*/ 214760 w 322730"/>
                <a:gd name="connsiteY86" fmla="*/ 240465 h 414828"/>
                <a:gd name="connsiteX87" fmla="*/ 213574 w 322730"/>
                <a:gd name="connsiteY87" fmla="*/ 242720 h 414828"/>
                <a:gd name="connsiteX88" fmla="*/ 207280 w 322730"/>
                <a:gd name="connsiteY88" fmla="*/ 227676 h 414828"/>
                <a:gd name="connsiteX89" fmla="*/ 154256 w 322730"/>
                <a:gd name="connsiteY89" fmla="*/ 222720 h 414828"/>
                <a:gd name="connsiteX90" fmla="*/ 154989 w 322730"/>
                <a:gd name="connsiteY90" fmla="*/ 222720 h 414828"/>
                <a:gd name="connsiteX91" fmla="*/ 154623 w 322730"/>
                <a:gd name="connsiteY91" fmla="*/ 228587 h 414828"/>
                <a:gd name="connsiteX92" fmla="*/ 153890 w 322730"/>
                <a:gd name="connsiteY92" fmla="*/ 228587 h 414828"/>
                <a:gd name="connsiteX93" fmla="*/ 154256 w 322730"/>
                <a:gd name="connsiteY93" fmla="*/ 222720 h 414828"/>
                <a:gd name="connsiteX94" fmla="*/ 193023 w 322730"/>
                <a:gd name="connsiteY94" fmla="*/ 213580 h 414828"/>
                <a:gd name="connsiteX95" fmla="*/ 207138 w 322730"/>
                <a:gd name="connsiteY95" fmla="*/ 227337 h 414828"/>
                <a:gd name="connsiteX96" fmla="*/ 207280 w 322730"/>
                <a:gd name="connsiteY96" fmla="*/ 227676 h 414828"/>
                <a:gd name="connsiteX97" fmla="*/ 204207 w 322730"/>
                <a:gd name="connsiteY97" fmla="*/ 229711 h 414828"/>
                <a:gd name="connsiteX98" fmla="*/ 207815 w 322730"/>
                <a:gd name="connsiteY98" fmla="*/ 238673 h 414828"/>
                <a:gd name="connsiteX99" fmla="*/ 206793 w 322730"/>
                <a:gd name="connsiteY99" fmla="*/ 240427 h 414828"/>
                <a:gd name="connsiteX100" fmla="*/ 202764 w 322730"/>
                <a:gd name="connsiteY100" fmla="*/ 235088 h 414828"/>
                <a:gd name="connsiteX101" fmla="*/ 198074 w 322730"/>
                <a:gd name="connsiteY101" fmla="*/ 226844 h 414828"/>
                <a:gd name="connsiteX102" fmla="*/ 192662 w 322730"/>
                <a:gd name="connsiteY102" fmla="*/ 221825 h 414828"/>
                <a:gd name="connsiteX103" fmla="*/ 191579 w 322730"/>
                <a:gd name="connsiteY103" fmla="*/ 225768 h 414828"/>
                <a:gd name="connsiteX104" fmla="*/ 199517 w 322730"/>
                <a:gd name="connsiteY104" fmla="*/ 242258 h 414828"/>
                <a:gd name="connsiteX105" fmla="*/ 203846 w 322730"/>
                <a:gd name="connsiteY105" fmla="*/ 245484 h 414828"/>
                <a:gd name="connsiteX106" fmla="*/ 206793 w 322730"/>
                <a:gd name="connsiteY106" fmla="*/ 240427 h 414828"/>
                <a:gd name="connsiteX107" fmla="*/ 211500 w 322730"/>
                <a:gd name="connsiteY107" fmla="*/ 246662 h 414828"/>
                <a:gd name="connsiteX108" fmla="*/ 208537 w 322730"/>
                <a:gd name="connsiteY108" fmla="*/ 252295 h 414828"/>
                <a:gd name="connsiteX109" fmla="*/ 187250 w 322730"/>
                <a:gd name="connsiteY109" fmla="*/ 235805 h 414828"/>
                <a:gd name="connsiteX110" fmla="*/ 182560 w 322730"/>
                <a:gd name="connsiteY110" fmla="*/ 217882 h 414828"/>
                <a:gd name="connsiteX111" fmla="*/ 193023 w 322730"/>
                <a:gd name="connsiteY111" fmla="*/ 213580 h 414828"/>
                <a:gd name="connsiteX112" fmla="*/ 117784 w 322730"/>
                <a:gd name="connsiteY112" fmla="*/ 194771 h 414828"/>
                <a:gd name="connsiteX113" fmla="*/ 113551 w 322730"/>
                <a:gd name="connsiteY113" fmla="*/ 200939 h 414828"/>
                <a:gd name="connsiteX114" fmla="*/ 117784 w 322730"/>
                <a:gd name="connsiteY114" fmla="*/ 194771 h 414828"/>
                <a:gd name="connsiteX115" fmla="*/ 198629 w 322730"/>
                <a:gd name="connsiteY115" fmla="*/ 188869 h 414828"/>
                <a:gd name="connsiteX116" fmla="*/ 206790 w 322730"/>
                <a:gd name="connsiteY116" fmla="*/ 196983 h 414828"/>
                <a:gd name="connsiteX117" fmla="*/ 204661 w 322730"/>
                <a:gd name="connsiteY117" fmla="*/ 199099 h 414828"/>
                <a:gd name="connsiteX118" fmla="*/ 207899 w 322730"/>
                <a:gd name="connsiteY118" fmla="*/ 205449 h 414828"/>
                <a:gd name="connsiteX119" fmla="*/ 207561 w 322730"/>
                <a:gd name="connsiteY119" fmla="*/ 208301 h 414828"/>
                <a:gd name="connsiteX120" fmla="*/ 202177 w 322730"/>
                <a:gd name="connsiteY120" fmla="*/ 200158 h 414828"/>
                <a:gd name="connsiteX121" fmla="*/ 197919 w 322730"/>
                <a:gd name="connsiteY121" fmla="*/ 195572 h 414828"/>
                <a:gd name="connsiteX122" fmla="*/ 198629 w 322730"/>
                <a:gd name="connsiteY122" fmla="*/ 201922 h 414828"/>
                <a:gd name="connsiteX123" fmla="*/ 207145 w 322730"/>
                <a:gd name="connsiteY123" fmla="*/ 211799 h 414828"/>
                <a:gd name="connsiteX124" fmla="*/ 207561 w 322730"/>
                <a:gd name="connsiteY124" fmla="*/ 208301 h 414828"/>
                <a:gd name="connsiteX125" fmla="*/ 210339 w 322730"/>
                <a:gd name="connsiteY125" fmla="*/ 212505 h 414828"/>
                <a:gd name="connsiteX126" fmla="*/ 212823 w 322730"/>
                <a:gd name="connsiteY126" fmla="*/ 211447 h 414828"/>
                <a:gd name="connsiteX127" fmla="*/ 208210 w 322730"/>
                <a:gd name="connsiteY127" fmla="*/ 198394 h 414828"/>
                <a:gd name="connsiteX128" fmla="*/ 206790 w 322730"/>
                <a:gd name="connsiteY128" fmla="*/ 196983 h 414828"/>
                <a:gd name="connsiteX129" fmla="*/ 207500 w 322730"/>
                <a:gd name="connsiteY129" fmla="*/ 196277 h 414828"/>
                <a:gd name="connsiteX130" fmla="*/ 211759 w 322730"/>
                <a:gd name="connsiteY130" fmla="*/ 217444 h 414828"/>
                <a:gd name="connsiteX131" fmla="*/ 192951 w 322730"/>
                <a:gd name="connsiteY131" fmla="*/ 206508 h 414828"/>
                <a:gd name="connsiteX132" fmla="*/ 198629 w 322730"/>
                <a:gd name="connsiteY132" fmla="*/ 188869 h 414828"/>
                <a:gd name="connsiteX133" fmla="*/ 132337 w 322730"/>
                <a:gd name="connsiteY133" fmla="*/ 172250 h 414828"/>
                <a:gd name="connsiteX134" fmla="*/ 131226 w 322730"/>
                <a:gd name="connsiteY134" fmla="*/ 178714 h 414828"/>
                <a:gd name="connsiteX135" fmla="*/ 129744 w 322730"/>
                <a:gd name="connsiteY135" fmla="*/ 178033 h 414828"/>
                <a:gd name="connsiteX136" fmla="*/ 129744 w 322730"/>
                <a:gd name="connsiteY136" fmla="*/ 172931 h 414828"/>
                <a:gd name="connsiteX137" fmla="*/ 132337 w 322730"/>
                <a:gd name="connsiteY137" fmla="*/ 172250 h 414828"/>
                <a:gd name="connsiteX138" fmla="*/ 184330 w 322730"/>
                <a:gd name="connsiteY138" fmla="*/ 155752 h 414828"/>
                <a:gd name="connsiteX139" fmla="*/ 184016 w 322730"/>
                <a:gd name="connsiteY139" fmla="*/ 156979 h 414828"/>
                <a:gd name="connsiteX140" fmla="*/ 190919 w 322730"/>
                <a:gd name="connsiteY140" fmla="*/ 162921 h 414828"/>
                <a:gd name="connsiteX141" fmla="*/ 189851 w 322730"/>
                <a:gd name="connsiteY141" fmla="*/ 163757 h 414828"/>
                <a:gd name="connsiteX142" fmla="*/ 185840 w 322730"/>
                <a:gd name="connsiteY142" fmla="*/ 160546 h 414828"/>
                <a:gd name="connsiteX143" fmla="*/ 185475 w 322730"/>
                <a:gd name="connsiteY143" fmla="*/ 165184 h 414828"/>
                <a:gd name="connsiteX144" fmla="*/ 188757 w 322730"/>
                <a:gd name="connsiteY144" fmla="*/ 172318 h 414828"/>
                <a:gd name="connsiteX145" fmla="*/ 193134 w 322730"/>
                <a:gd name="connsiteY145" fmla="*/ 177670 h 414828"/>
                <a:gd name="connsiteX146" fmla="*/ 193134 w 322730"/>
                <a:gd name="connsiteY146" fmla="*/ 164827 h 414828"/>
                <a:gd name="connsiteX147" fmla="*/ 190919 w 322730"/>
                <a:gd name="connsiteY147" fmla="*/ 162921 h 414828"/>
                <a:gd name="connsiteX148" fmla="*/ 191675 w 322730"/>
                <a:gd name="connsiteY148" fmla="*/ 162330 h 414828"/>
                <a:gd name="connsiteX149" fmla="*/ 186856 w 322730"/>
                <a:gd name="connsiteY149" fmla="*/ 156143 h 414828"/>
                <a:gd name="connsiteX150" fmla="*/ 201157 w 322730"/>
                <a:gd name="connsiteY150" fmla="*/ 169821 h 414828"/>
                <a:gd name="connsiteX151" fmla="*/ 199698 w 322730"/>
                <a:gd name="connsiteY151" fmla="*/ 182664 h 414828"/>
                <a:gd name="connsiteX152" fmla="*/ 190581 w 322730"/>
                <a:gd name="connsiteY152" fmla="*/ 183377 h 414828"/>
                <a:gd name="connsiteX153" fmla="*/ 178181 w 322730"/>
                <a:gd name="connsiteY153" fmla="*/ 159476 h 414828"/>
                <a:gd name="connsiteX154" fmla="*/ 185840 w 322730"/>
                <a:gd name="connsiteY154" fmla="*/ 154838 h 414828"/>
                <a:gd name="connsiteX155" fmla="*/ 186856 w 322730"/>
                <a:gd name="connsiteY155" fmla="*/ 156143 h 414828"/>
                <a:gd name="connsiteX156" fmla="*/ 185627 w 322730"/>
                <a:gd name="connsiteY156" fmla="*/ 154967 h 414828"/>
                <a:gd name="connsiteX157" fmla="*/ 184746 w 322730"/>
                <a:gd name="connsiteY157" fmla="*/ 154125 h 414828"/>
                <a:gd name="connsiteX158" fmla="*/ 185627 w 322730"/>
                <a:gd name="connsiteY158" fmla="*/ 154967 h 414828"/>
                <a:gd name="connsiteX159" fmla="*/ 184330 w 322730"/>
                <a:gd name="connsiteY159" fmla="*/ 155752 h 414828"/>
                <a:gd name="connsiteX160" fmla="*/ 259560 w 322730"/>
                <a:gd name="connsiteY160" fmla="*/ 150593 h 414828"/>
                <a:gd name="connsiteX161" fmla="*/ 260280 w 322730"/>
                <a:gd name="connsiteY161" fmla="*/ 152731 h 414828"/>
                <a:gd name="connsiteX162" fmla="*/ 219997 w 322730"/>
                <a:gd name="connsiteY162" fmla="*/ 166986 h 414828"/>
                <a:gd name="connsiteX163" fmla="*/ 218558 w 322730"/>
                <a:gd name="connsiteY163" fmla="*/ 163066 h 414828"/>
                <a:gd name="connsiteX164" fmla="*/ 259560 w 322730"/>
                <a:gd name="connsiteY164" fmla="*/ 150593 h 414828"/>
                <a:gd name="connsiteX165" fmla="*/ 87747 w 322730"/>
                <a:gd name="connsiteY165" fmla="*/ 137748 h 414828"/>
                <a:gd name="connsiteX166" fmla="*/ 82891 w 322730"/>
                <a:gd name="connsiteY166" fmla="*/ 142799 h 414828"/>
                <a:gd name="connsiteX167" fmla="*/ 87747 w 322730"/>
                <a:gd name="connsiteY167" fmla="*/ 137748 h 414828"/>
                <a:gd name="connsiteX168" fmla="*/ 107844 w 322730"/>
                <a:gd name="connsiteY168" fmla="*/ 136835 h 414828"/>
                <a:gd name="connsiteX169" fmla="*/ 104442 w 322730"/>
                <a:gd name="connsiteY169" fmla="*/ 141421 h 414828"/>
                <a:gd name="connsiteX170" fmla="*/ 107844 w 322730"/>
                <a:gd name="connsiteY170" fmla="*/ 136835 h 414828"/>
                <a:gd name="connsiteX171" fmla="*/ 156897 w 322730"/>
                <a:gd name="connsiteY171" fmla="*/ 135176 h 414828"/>
                <a:gd name="connsiteX172" fmla="*/ 159464 w 322730"/>
                <a:gd name="connsiteY172" fmla="*/ 139075 h 414828"/>
                <a:gd name="connsiteX173" fmla="*/ 158235 w 322730"/>
                <a:gd name="connsiteY173" fmla="*/ 140770 h 414828"/>
                <a:gd name="connsiteX174" fmla="*/ 158556 w 322730"/>
                <a:gd name="connsiteY174" fmla="*/ 141134 h 414828"/>
                <a:gd name="connsiteX175" fmla="*/ 157866 w 322730"/>
                <a:gd name="connsiteY175" fmla="*/ 141134 h 414828"/>
                <a:gd name="connsiteX176" fmla="*/ 157497 w 322730"/>
                <a:gd name="connsiteY176" fmla="*/ 146227 h 414828"/>
                <a:gd name="connsiteX177" fmla="*/ 159712 w 322730"/>
                <a:gd name="connsiteY177" fmla="*/ 151684 h 414828"/>
                <a:gd name="connsiteX178" fmla="*/ 163035 w 322730"/>
                <a:gd name="connsiteY178" fmla="*/ 159688 h 414828"/>
                <a:gd name="connsiteX179" fmla="*/ 168573 w 322730"/>
                <a:gd name="connsiteY179" fmla="*/ 168783 h 414828"/>
                <a:gd name="connsiteX180" fmla="*/ 173741 w 322730"/>
                <a:gd name="connsiteY180" fmla="*/ 173876 h 414828"/>
                <a:gd name="connsiteX181" fmla="*/ 174110 w 322730"/>
                <a:gd name="connsiteY181" fmla="*/ 172785 h 414828"/>
                <a:gd name="connsiteX182" fmla="*/ 170419 w 322730"/>
                <a:gd name="connsiteY182" fmla="*/ 154594 h 414828"/>
                <a:gd name="connsiteX183" fmla="*/ 158556 w 322730"/>
                <a:gd name="connsiteY183" fmla="*/ 141134 h 414828"/>
                <a:gd name="connsiteX184" fmla="*/ 160820 w 322730"/>
                <a:gd name="connsiteY184" fmla="*/ 141134 h 414828"/>
                <a:gd name="connsiteX185" fmla="*/ 159464 w 322730"/>
                <a:gd name="connsiteY185" fmla="*/ 139075 h 414828"/>
                <a:gd name="connsiteX186" fmla="*/ 160081 w 322730"/>
                <a:gd name="connsiteY186" fmla="*/ 138223 h 414828"/>
                <a:gd name="connsiteX187" fmla="*/ 179279 w 322730"/>
                <a:gd name="connsiteY187" fmla="*/ 166964 h 414828"/>
                <a:gd name="connsiteX188" fmla="*/ 167834 w 322730"/>
                <a:gd name="connsiteY188" fmla="*/ 176787 h 414828"/>
                <a:gd name="connsiteX189" fmla="*/ 155651 w 322730"/>
                <a:gd name="connsiteY189" fmla="*/ 158232 h 414828"/>
                <a:gd name="connsiteX190" fmla="*/ 150482 w 322730"/>
                <a:gd name="connsiteY190" fmla="*/ 140406 h 414828"/>
                <a:gd name="connsiteX191" fmla="*/ 156897 w 322730"/>
                <a:gd name="connsiteY191" fmla="*/ 135176 h 414828"/>
                <a:gd name="connsiteX192" fmla="*/ 169567 w 322730"/>
                <a:gd name="connsiteY192" fmla="*/ 101877 h 414828"/>
                <a:gd name="connsiteX193" fmla="*/ 160356 w 322730"/>
                <a:gd name="connsiteY193" fmla="*/ 118195 h 414828"/>
                <a:gd name="connsiteX194" fmla="*/ 145119 w 322730"/>
                <a:gd name="connsiteY194" fmla="*/ 136003 h 414828"/>
                <a:gd name="connsiteX195" fmla="*/ 142602 w 322730"/>
                <a:gd name="connsiteY195" fmla="*/ 156201 h 414828"/>
                <a:gd name="connsiteX196" fmla="*/ 161300 w 322730"/>
                <a:gd name="connsiteY196" fmla="*/ 190105 h 414828"/>
                <a:gd name="connsiteX197" fmla="*/ 166536 w 322730"/>
                <a:gd name="connsiteY197" fmla="*/ 199591 h 414828"/>
                <a:gd name="connsiteX198" fmla="*/ 164571 w 322730"/>
                <a:gd name="connsiteY198" fmla="*/ 191824 h 414828"/>
                <a:gd name="connsiteX199" fmla="*/ 171165 w 322730"/>
                <a:gd name="connsiteY199" fmla="*/ 183048 h 414828"/>
                <a:gd name="connsiteX200" fmla="*/ 181351 w 322730"/>
                <a:gd name="connsiteY200" fmla="*/ 190457 h 414828"/>
                <a:gd name="connsiteX201" fmla="*/ 183913 w 322730"/>
                <a:gd name="connsiteY201" fmla="*/ 195318 h 414828"/>
                <a:gd name="connsiteX202" fmla="*/ 179168 w 322730"/>
                <a:gd name="connsiteY202" fmla="*/ 189751 h 414828"/>
                <a:gd name="connsiteX203" fmla="*/ 177349 w 322730"/>
                <a:gd name="connsiteY203" fmla="*/ 192221 h 414828"/>
                <a:gd name="connsiteX204" fmla="*/ 182670 w 322730"/>
                <a:gd name="connsiteY204" fmla="*/ 200158 h 414828"/>
                <a:gd name="connsiteX205" fmla="*/ 182916 w 322730"/>
                <a:gd name="connsiteY205" fmla="*/ 201750 h 414828"/>
                <a:gd name="connsiteX206" fmla="*/ 176258 w 322730"/>
                <a:gd name="connsiteY206" fmla="*/ 192926 h 414828"/>
                <a:gd name="connsiteX207" fmla="*/ 171528 w 322730"/>
                <a:gd name="connsiteY207" fmla="*/ 188693 h 414828"/>
                <a:gd name="connsiteX208" fmla="*/ 170073 w 322730"/>
                <a:gd name="connsiteY208" fmla="*/ 191868 h 414828"/>
                <a:gd name="connsiteX209" fmla="*/ 171528 w 322730"/>
                <a:gd name="connsiteY209" fmla="*/ 199276 h 414828"/>
                <a:gd name="connsiteX210" fmla="*/ 176622 w 322730"/>
                <a:gd name="connsiteY210" fmla="*/ 205273 h 414828"/>
                <a:gd name="connsiteX211" fmla="*/ 183898 w 322730"/>
                <a:gd name="connsiteY211" fmla="*/ 208096 h 414828"/>
                <a:gd name="connsiteX212" fmla="*/ 182916 w 322730"/>
                <a:gd name="connsiteY212" fmla="*/ 201750 h 414828"/>
                <a:gd name="connsiteX213" fmla="*/ 187172 w 322730"/>
                <a:gd name="connsiteY213" fmla="*/ 207390 h 414828"/>
                <a:gd name="connsiteX214" fmla="*/ 189719 w 322730"/>
                <a:gd name="connsiteY214" fmla="*/ 206332 h 414828"/>
                <a:gd name="connsiteX215" fmla="*/ 183913 w 322730"/>
                <a:gd name="connsiteY215" fmla="*/ 195318 h 414828"/>
                <a:gd name="connsiteX216" fmla="*/ 188491 w 322730"/>
                <a:gd name="connsiteY216" fmla="*/ 200687 h 414828"/>
                <a:gd name="connsiteX217" fmla="*/ 187172 w 322730"/>
                <a:gd name="connsiteY217" fmla="*/ 212682 h 414828"/>
                <a:gd name="connsiteX218" fmla="*/ 175985 w 322730"/>
                <a:gd name="connsiteY218" fmla="*/ 211668 h 414828"/>
                <a:gd name="connsiteX219" fmla="*/ 170031 w 322730"/>
                <a:gd name="connsiteY219" fmla="*/ 205925 h 414828"/>
                <a:gd name="connsiteX220" fmla="*/ 194741 w 322730"/>
                <a:gd name="connsiteY220" fmla="*/ 250700 h 414828"/>
                <a:gd name="connsiteX221" fmla="*/ 213799 w 322730"/>
                <a:gd name="connsiteY221" fmla="*/ 284964 h 414828"/>
                <a:gd name="connsiteX222" fmla="*/ 218455 w 322730"/>
                <a:gd name="connsiteY222" fmla="*/ 287429 h 414828"/>
                <a:gd name="connsiteX223" fmla="*/ 243626 w 322730"/>
                <a:gd name="connsiteY223" fmla="*/ 270503 h 414828"/>
                <a:gd name="connsiteX224" fmla="*/ 250815 w 322730"/>
                <a:gd name="connsiteY224" fmla="*/ 241317 h 414828"/>
                <a:gd name="connsiteX225" fmla="*/ 251075 w 322730"/>
                <a:gd name="connsiteY225" fmla="*/ 241288 h 414828"/>
                <a:gd name="connsiteX226" fmla="*/ 248779 w 322730"/>
                <a:gd name="connsiteY226" fmla="*/ 237103 h 414828"/>
                <a:gd name="connsiteX227" fmla="*/ 248407 w 322730"/>
                <a:gd name="connsiteY227" fmla="*/ 237112 h 414828"/>
                <a:gd name="connsiteX228" fmla="*/ 248322 w 322730"/>
                <a:gd name="connsiteY228" fmla="*/ 236271 h 414828"/>
                <a:gd name="connsiteX229" fmla="*/ 225094 w 322730"/>
                <a:gd name="connsiteY229" fmla="*/ 193938 h 414828"/>
                <a:gd name="connsiteX230" fmla="*/ 224943 w 322730"/>
                <a:gd name="connsiteY230" fmla="*/ 193932 h 414828"/>
                <a:gd name="connsiteX231" fmla="*/ 224771 w 322730"/>
                <a:gd name="connsiteY231" fmla="*/ 193350 h 414828"/>
                <a:gd name="connsiteX232" fmla="*/ 213241 w 322730"/>
                <a:gd name="connsiteY232" fmla="*/ 172336 h 414828"/>
                <a:gd name="connsiteX233" fmla="*/ 134321 w 322730"/>
                <a:gd name="connsiteY233" fmla="*/ 100127 h 414828"/>
                <a:gd name="connsiteX234" fmla="*/ 135512 w 322730"/>
                <a:gd name="connsiteY234" fmla="*/ 104806 h 414828"/>
                <a:gd name="connsiteX235" fmla="*/ 131543 w 322730"/>
                <a:gd name="connsiteY235" fmla="*/ 104138 h 414828"/>
                <a:gd name="connsiteX236" fmla="*/ 134321 w 322730"/>
                <a:gd name="connsiteY236" fmla="*/ 100127 h 414828"/>
                <a:gd name="connsiteX237" fmla="*/ 103166 w 322730"/>
                <a:gd name="connsiteY237" fmla="*/ 93659 h 414828"/>
                <a:gd name="connsiteX238" fmla="*/ 100521 w 322730"/>
                <a:gd name="connsiteY238" fmla="*/ 97628 h 414828"/>
                <a:gd name="connsiteX239" fmla="*/ 103166 w 322730"/>
                <a:gd name="connsiteY239" fmla="*/ 93659 h 414828"/>
                <a:gd name="connsiteX240" fmla="*/ 74393 w 322730"/>
                <a:gd name="connsiteY240" fmla="*/ 83388 h 414828"/>
                <a:gd name="connsiteX241" fmla="*/ 78759 w 322730"/>
                <a:gd name="connsiteY241" fmla="*/ 85152 h 414828"/>
                <a:gd name="connsiteX242" fmla="*/ 78759 w 322730"/>
                <a:gd name="connsiteY242" fmla="*/ 86916 h 414828"/>
                <a:gd name="connsiteX243" fmla="*/ 77171 w 322730"/>
                <a:gd name="connsiteY243" fmla="*/ 87974 h 414828"/>
                <a:gd name="connsiteX244" fmla="*/ 74790 w 322730"/>
                <a:gd name="connsiteY244" fmla="*/ 87622 h 414828"/>
                <a:gd name="connsiteX245" fmla="*/ 74393 w 322730"/>
                <a:gd name="connsiteY245" fmla="*/ 83388 h 414828"/>
                <a:gd name="connsiteX246" fmla="*/ 23943 w 322730"/>
                <a:gd name="connsiteY246" fmla="*/ 71923 h 414828"/>
                <a:gd name="connsiteX247" fmla="*/ 48187 w 322730"/>
                <a:gd name="connsiteY247" fmla="*/ 72982 h 414828"/>
                <a:gd name="connsiteX248" fmla="*/ 47464 w 322730"/>
                <a:gd name="connsiteY248" fmla="*/ 78273 h 414828"/>
                <a:gd name="connsiteX249" fmla="*/ 23943 w 322730"/>
                <a:gd name="connsiteY249" fmla="*/ 79685 h 414828"/>
                <a:gd name="connsiteX250" fmla="*/ 4403 w 322730"/>
                <a:gd name="connsiteY250" fmla="*/ 81801 h 414828"/>
                <a:gd name="connsiteX251" fmla="*/ 3679 w 322730"/>
                <a:gd name="connsiteY251" fmla="*/ 78979 h 414828"/>
                <a:gd name="connsiteX252" fmla="*/ 23943 w 322730"/>
                <a:gd name="connsiteY252" fmla="*/ 71923 h 414828"/>
                <a:gd name="connsiteX253" fmla="*/ 113424 w 322730"/>
                <a:gd name="connsiteY253" fmla="*/ 62486 h 414828"/>
                <a:gd name="connsiteX254" fmla="*/ 109592 w 322730"/>
                <a:gd name="connsiteY254" fmla="*/ 66908 h 414828"/>
                <a:gd name="connsiteX255" fmla="*/ 113424 w 322730"/>
                <a:gd name="connsiteY255" fmla="*/ 62486 h 414828"/>
                <a:gd name="connsiteX256" fmla="*/ 96485 w 322730"/>
                <a:gd name="connsiteY256" fmla="*/ 42407 h 414828"/>
                <a:gd name="connsiteX257" fmla="*/ 71458 w 322730"/>
                <a:gd name="connsiteY257" fmla="*/ 57802 h 414828"/>
                <a:gd name="connsiteX258" fmla="*/ 72541 w 322730"/>
                <a:gd name="connsiteY258" fmla="*/ 146949 h 414828"/>
                <a:gd name="connsiteX259" fmla="*/ 157015 w 322730"/>
                <a:gd name="connsiteY259" fmla="*/ 300799 h 414828"/>
                <a:gd name="connsiteX260" fmla="*/ 239323 w 322730"/>
                <a:gd name="connsiteY260" fmla="*/ 360470 h 414828"/>
                <a:gd name="connsiteX261" fmla="*/ 264452 w 322730"/>
                <a:gd name="connsiteY261" fmla="*/ 289145 h 414828"/>
                <a:gd name="connsiteX262" fmla="*/ 262015 w 322730"/>
                <a:gd name="connsiteY262" fmla="*/ 277254 h 414828"/>
                <a:gd name="connsiteX263" fmla="*/ 253937 w 322730"/>
                <a:gd name="connsiteY263" fmla="*/ 292854 h 414828"/>
                <a:gd name="connsiteX264" fmla="*/ 215956 w 322730"/>
                <a:gd name="connsiteY264" fmla="*/ 304441 h 414828"/>
                <a:gd name="connsiteX265" fmla="*/ 200854 w 322730"/>
                <a:gd name="connsiteY265" fmla="*/ 279554 h 414828"/>
                <a:gd name="connsiteX266" fmla="*/ 177841 w 322730"/>
                <a:gd name="connsiteY266" fmla="*/ 236633 h 414828"/>
                <a:gd name="connsiteX267" fmla="*/ 127500 w 322730"/>
                <a:gd name="connsiteY267" fmla="*/ 142135 h 414828"/>
                <a:gd name="connsiteX268" fmla="*/ 129298 w 322730"/>
                <a:gd name="connsiteY268" fmla="*/ 138167 h 414828"/>
                <a:gd name="connsiteX269" fmla="*/ 152625 w 322730"/>
                <a:gd name="connsiteY269" fmla="*/ 120539 h 414828"/>
                <a:gd name="connsiteX270" fmla="*/ 166904 w 322730"/>
                <a:gd name="connsiteY270" fmla="*/ 97581 h 414828"/>
                <a:gd name="connsiteX271" fmla="*/ 159181 w 322730"/>
                <a:gd name="connsiteY271" fmla="*/ 85121 h 414828"/>
                <a:gd name="connsiteX272" fmla="*/ 96485 w 322730"/>
                <a:gd name="connsiteY272" fmla="*/ 42407 h 414828"/>
                <a:gd name="connsiteX273" fmla="*/ 84529 w 322730"/>
                <a:gd name="connsiteY273" fmla="*/ 504 h 414828"/>
                <a:gd name="connsiteX274" fmla="*/ 90390 w 322730"/>
                <a:gd name="connsiteY274" fmla="*/ 17883 h 414828"/>
                <a:gd name="connsiteX275" fmla="*/ 91045 w 322730"/>
                <a:gd name="connsiteY275" fmla="*/ 35664 h 414828"/>
                <a:gd name="connsiteX276" fmla="*/ 100202 w 322730"/>
                <a:gd name="connsiteY276" fmla="*/ 32550 h 414828"/>
                <a:gd name="connsiteX277" fmla="*/ 116493 w 322730"/>
                <a:gd name="connsiteY277" fmla="*/ 36224 h 414828"/>
                <a:gd name="connsiteX278" fmla="*/ 116550 w 322730"/>
                <a:gd name="connsiteY278" fmla="*/ 33435 h 414828"/>
                <a:gd name="connsiteX279" fmla="*/ 134542 w 322730"/>
                <a:gd name="connsiteY279" fmla="*/ 15655 h 414828"/>
                <a:gd name="connsiteX280" fmla="*/ 149006 w 322730"/>
                <a:gd name="connsiteY280" fmla="*/ 3318 h 414828"/>
                <a:gd name="connsiteX281" fmla="*/ 151122 w 322730"/>
                <a:gd name="connsiteY281" fmla="*/ 5132 h 414828"/>
                <a:gd name="connsiteX282" fmla="*/ 136306 w 322730"/>
                <a:gd name="connsiteY282" fmla="*/ 22186 h 414828"/>
                <a:gd name="connsiteX283" fmla="*/ 121003 w 322730"/>
                <a:gd name="connsiteY283" fmla="*/ 37241 h 414828"/>
                <a:gd name="connsiteX284" fmla="*/ 130532 w 322730"/>
                <a:gd name="connsiteY284" fmla="*/ 39391 h 414828"/>
                <a:gd name="connsiteX285" fmla="*/ 145568 w 322730"/>
                <a:gd name="connsiteY285" fmla="*/ 52235 h 414828"/>
                <a:gd name="connsiteX286" fmla="*/ 155532 w 322730"/>
                <a:gd name="connsiteY286" fmla="*/ 40161 h 414828"/>
                <a:gd name="connsiteX287" fmla="*/ 170701 w 322730"/>
                <a:gd name="connsiteY287" fmla="*/ 29943 h 414828"/>
                <a:gd name="connsiteX288" fmla="*/ 172112 w 322730"/>
                <a:gd name="connsiteY288" fmla="*/ 32497 h 414828"/>
                <a:gd name="connsiteX289" fmla="*/ 160471 w 322730"/>
                <a:gd name="connsiteY289" fmla="*/ 44677 h 414828"/>
                <a:gd name="connsiteX290" fmla="*/ 150177 w 322730"/>
                <a:gd name="connsiteY290" fmla="*/ 56173 h 414828"/>
                <a:gd name="connsiteX291" fmla="*/ 156293 w 322730"/>
                <a:gd name="connsiteY291" fmla="*/ 61397 h 414828"/>
                <a:gd name="connsiteX292" fmla="*/ 159524 w 322730"/>
                <a:gd name="connsiteY292" fmla="*/ 66632 h 414828"/>
                <a:gd name="connsiteX293" fmla="*/ 179286 w 322730"/>
                <a:gd name="connsiteY293" fmla="*/ 55483 h 414828"/>
                <a:gd name="connsiteX294" fmla="*/ 201158 w 322730"/>
                <a:gd name="connsiteY294" fmla="*/ 53381 h 414828"/>
                <a:gd name="connsiteX295" fmla="*/ 201158 w 322730"/>
                <a:gd name="connsiteY295" fmla="*/ 56183 h 414828"/>
                <a:gd name="connsiteX296" fmla="*/ 180379 w 322730"/>
                <a:gd name="connsiteY296" fmla="*/ 61436 h 414828"/>
                <a:gd name="connsiteX297" fmla="*/ 162107 w 322730"/>
                <a:gd name="connsiteY297" fmla="*/ 70818 h 414828"/>
                <a:gd name="connsiteX298" fmla="*/ 177798 w 322730"/>
                <a:gd name="connsiteY298" fmla="*/ 96244 h 414828"/>
                <a:gd name="connsiteX299" fmla="*/ 193874 w 322730"/>
                <a:gd name="connsiteY299" fmla="*/ 92177 h 414828"/>
                <a:gd name="connsiteX300" fmla="*/ 203867 w 322730"/>
                <a:gd name="connsiteY300" fmla="*/ 81870 h 414828"/>
                <a:gd name="connsiteX301" fmla="*/ 217785 w 322730"/>
                <a:gd name="connsiteY301" fmla="*/ 80765 h 414828"/>
                <a:gd name="connsiteX302" fmla="*/ 217071 w 322730"/>
                <a:gd name="connsiteY302" fmla="*/ 82974 h 414828"/>
                <a:gd name="connsiteX303" fmla="*/ 194588 w 322730"/>
                <a:gd name="connsiteY303" fmla="*/ 95858 h 414828"/>
                <a:gd name="connsiteX304" fmla="*/ 179452 w 322730"/>
                <a:gd name="connsiteY304" fmla="*/ 98925 h 414828"/>
                <a:gd name="connsiteX305" fmla="*/ 187294 w 322730"/>
                <a:gd name="connsiteY305" fmla="*/ 111631 h 414828"/>
                <a:gd name="connsiteX306" fmla="*/ 199487 w 322730"/>
                <a:gd name="connsiteY306" fmla="*/ 133766 h 414828"/>
                <a:gd name="connsiteX307" fmla="*/ 216769 w 322730"/>
                <a:gd name="connsiteY307" fmla="*/ 126997 h 414828"/>
                <a:gd name="connsiteX308" fmla="*/ 238541 w 322730"/>
                <a:gd name="connsiteY308" fmla="*/ 117255 h 414828"/>
                <a:gd name="connsiteX309" fmla="*/ 239629 w 322730"/>
                <a:gd name="connsiteY309" fmla="*/ 119780 h 414828"/>
                <a:gd name="connsiteX310" fmla="*/ 218584 w 322730"/>
                <a:gd name="connsiteY310" fmla="*/ 132860 h 414828"/>
                <a:gd name="connsiteX311" fmla="*/ 201712 w 322730"/>
                <a:gd name="connsiteY311" fmla="*/ 137805 h 414828"/>
                <a:gd name="connsiteX312" fmla="*/ 215858 w 322730"/>
                <a:gd name="connsiteY312" fmla="*/ 163484 h 414828"/>
                <a:gd name="connsiteX313" fmla="*/ 230971 w 322730"/>
                <a:gd name="connsiteY313" fmla="*/ 189292 h 414828"/>
                <a:gd name="connsiteX314" fmla="*/ 243780 w 322730"/>
                <a:gd name="connsiteY314" fmla="*/ 190494 h 414828"/>
                <a:gd name="connsiteX315" fmla="*/ 258797 w 322730"/>
                <a:gd name="connsiteY315" fmla="*/ 182144 h 414828"/>
                <a:gd name="connsiteX316" fmla="*/ 276633 w 322730"/>
                <a:gd name="connsiteY316" fmla="*/ 170714 h 414828"/>
                <a:gd name="connsiteX317" fmla="*/ 278817 w 322730"/>
                <a:gd name="connsiteY317" fmla="*/ 173929 h 414828"/>
                <a:gd name="connsiteX318" fmla="*/ 278453 w 322730"/>
                <a:gd name="connsiteY318" fmla="*/ 174643 h 414828"/>
                <a:gd name="connsiteX319" fmla="*/ 277725 w 322730"/>
                <a:gd name="connsiteY319" fmla="*/ 176072 h 414828"/>
                <a:gd name="connsiteX320" fmla="*/ 262437 w 322730"/>
                <a:gd name="connsiteY320" fmla="*/ 186788 h 414828"/>
                <a:gd name="connsiteX321" fmla="*/ 248604 w 322730"/>
                <a:gd name="connsiteY321" fmla="*/ 195003 h 414828"/>
                <a:gd name="connsiteX322" fmla="*/ 233926 w 322730"/>
                <a:gd name="connsiteY322" fmla="*/ 194338 h 414828"/>
                <a:gd name="connsiteX323" fmla="*/ 243565 w 322730"/>
                <a:gd name="connsiteY323" fmla="*/ 210798 h 414828"/>
                <a:gd name="connsiteX324" fmla="*/ 252162 w 322730"/>
                <a:gd name="connsiteY324" fmla="*/ 229527 h 414828"/>
                <a:gd name="connsiteX325" fmla="*/ 262741 w 322730"/>
                <a:gd name="connsiteY325" fmla="*/ 219340 h 414828"/>
                <a:gd name="connsiteX326" fmla="*/ 282112 w 322730"/>
                <a:gd name="connsiteY326" fmla="*/ 215504 h 414828"/>
                <a:gd name="connsiteX327" fmla="*/ 282844 w 322730"/>
                <a:gd name="connsiteY327" fmla="*/ 218326 h 414828"/>
                <a:gd name="connsiteX328" fmla="*/ 268190 w 322730"/>
                <a:gd name="connsiteY328" fmla="*/ 225029 h 414828"/>
                <a:gd name="connsiteX329" fmla="*/ 254704 w 322730"/>
                <a:gd name="connsiteY329" fmla="*/ 235064 h 414828"/>
                <a:gd name="connsiteX330" fmla="*/ 262951 w 322730"/>
                <a:gd name="connsiteY330" fmla="*/ 253029 h 414828"/>
                <a:gd name="connsiteX331" fmla="*/ 266704 w 322730"/>
                <a:gd name="connsiteY331" fmla="*/ 249179 h 414828"/>
                <a:gd name="connsiteX332" fmla="*/ 295043 w 322730"/>
                <a:gd name="connsiteY332" fmla="*/ 241080 h 414828"/>
                <a:gd name="connsiteX333" fmla="*/ 295397 w 322730"/>
                <a:gd name="connsiteY333" fmla="*/ 245129 h 414828"/>
                <a:gd name="connsiteX334" fmla="*/ 275914 w 322730"/>
                <a:gd name="connsiteY334" fmla="*/ 252492 h 414828"/>
                <a:gd name="connsiteX335" fmla="*/ 267767 w 322730"/>
                <a:gd name="connsiteY335" fmla="*/ 257277 h 414828"/>
                <a:gd name="connsiteX336" fmla="*/ 267349 w 322730"/>
                <a:gd name="connsiteY336" fmla="*/ 258102 h 414828"/>
                <a:gd name="connsiteX337" fmla="*/ 269647 w 322730"/>
                <a:gd name="connsiteY337" fmla="*/ 259101 h 414828"/>
                <a:gd name="connsiteX338" fmla="*/ 272657 w 322730"/>
                <a:gd name="connsiteY338" fmla="*/ 278153 h 414828"/>
                <a:gd name="connsiteX339" fmla="*/ 286506 w 322730"/>
                <a:gd name="connsiteY339" fmla="*/ 271940 h 414828"/>
                <a:gd name="connsiteX340" fmla="*/ 307893 w 322730"/>
                <a:gd name="connsiteY340" fmla="*/ 276819 h 414828"/>
                <a:gd name="connsiteX341" fmla="*/ 306806 w 322730"/>
                <a:gd name="connsiteY341" fmla="*/ 279258 h 414828"/>
                <a:gd name="connsiteX342" fmla="*/ 287231 w 322730"/>
                <a:gd name="connsiteY342" fmla="*/ 278561 h 414828"/>
                <a:gd name="connsiteX343" fmla="*/ 273361 w 322730"/>
                <a:gd name="connsiteY343" fmla="*/ 282608 h 414828"/>
                <a:gd name="connsiteX344" fmla="*/ 275649 w 322730"/>
                <a:gd name="connsiteY344" fmla="*/ 297092 h 414828"/>
                <a:gd name="connsiteX345" fmla="*/ 275521 w 322730"/>
                <a:gd name="connsiteY345" fmla="*/ 298172 h 414828"/>
                <a:gd name="connsiteX346" fmla="*/ 298513 w 322730"/>
                <a:gd name="connsiteY346" fmla="*/ 298866 h 414828"/>
                <a:gd name="connsiteX347" fmla="*/ 322172 w 322730"/>
                <a:gd name="connsiteY347" fmla="*/ 307529 h 414828"/>
                <a:gd name="connsiteX348" fmla="*/ 321808 w 322730"/>
                <a:gd name="connsiteY348" fmla="*/ 308980 h 414828"/>
                <a:gd name="connsiteX349" fmla="*/ 274863 w 322730"/>
                <a:gd name="connsiteY349" fmla="*/ 303752 h 414828"/>
                <a:gd name="connsiteX350" fmla="*/ 273801 w 322730"/>
                <a:gd name="connsiteY350" fmla="*/ 312761 h 414828"/>
                <a:gd name="connsiteX351" fmla="*/ 290376 w 322730"/>
                <a:gd name="connsiteY351" fmla="*/ 319967 h 414828"/>
                <a:gd name="connsiteX352" fmla="*/ 305450 w 322730"/>
                <a:gd name="connsiteY352" fmla="*/ 321066 h 414828"/>
                <a:gd name="connsiteX353" fmla="*/ 305450 w 322730"/>
                <a:gd name="connsiteY353" fmla="*/ 322898 h 414828"/>
                <a:gd name="connsiteX354" fmla="*/ 287505 w 322730"/>
                <a:gd name="connsiteY354" fmla="*/ 325462 h 414828"/>
                <a:gd name="connsiteX355" fmla="*/ 273108 w 322730"/>
                <a:gd name="connsiteY355" fmla="*/ 318639 h 414828"/>
                <a:gd name="connsiteX356" fmla="*/ 271917 w 322730"/>
                <a:gd name="connsiteY356" fmla="*/ 328733 h 414828"/>
                <a:gd name="connsiteX357" fmla="*/ 265835 w 322730"/>
                <a:gd name="connsiteY357" fmla="*/ 339871 h 414828"/>
                <a:gd name="connsiteX358" fmla="*/ 287088 w 322730"/>
                <a:gd name="connsiteY358" fmla="*/ 355241 h 414828"/>
                <a:gd name="connsiteX359" fmla="*/ 295788 w 322730"/>
                <a:gd name="connsiteY359" fmla="*/ 383720 h 414828"/>
                <a:gd name="connsiteX360" fmla="*/ 292858 w 322730"/>
                <a:gd name="connsiteY360" fmla="*/ 384085 h 414828"/>
                <a:gd name="connsiteX361" fmla="*/ 282600 w 322730"/>
                <a:gd name="connsiteY361" fmla="*/ 358932 h 414828"/>
                <a:gd name="connsiteX362" fmla="*/ 263294 w 322730"/>
                <a:gd name="connsiteY362" fmla="*/ 344523 h 414828"/>
                <a:gd name="connsiteX363" fmla="*/ 253998 w 322730"/>
                <a:gd name="connsiteY363" fmla="*/ 361546 h 414828"/>
                <a:gd name="connsiteX364" fmla="*/ 255291 w 322730"/>
                <a:gd name="connsiteY364" fmla="*/ 362163 h 414828"/>
                <a:gd name="connsiteX365" fmla="*/ 259473 w 322730"/>
                <a:gd name="connsiteY365" fmla="*/ 378038 h 414828"/>
                <a:gd name="connsiteX366" fmla="*/ 260867 w 322730"/>
                <a:gd name="connsiteY366" fmla="*/ 389584 h 414828"/>
                <a:gd name="connsiteX367" fmla="*/ 259473 w 322730"/>
                <a:gd name="connsiteY367" fmla="*/ 389944 h 414828"/>
                <a:gd name="connsiteX368" fmla="*/ 254594 w 322730"/>
                <a:gd name="connsiteY368" fmla="*/ 379120 h 414828"/>
                <a:gd name="connsiteX369" fmla="*/ 250931 w 322730"/>
                <a:gd name="connsiteY369" fmla="*/ 367162 h 414828"/>
                <a:gd name="connsiteX370" fmla="*/ 250900 w 322730"/>
                <a:gd name="connsiteY370" fmla="*/ 367219 h 414828"/>
                <a:gd name="connsiteX371" fmla="*/ 232617 w 322730"/>
                <a:gd name="connsiteY371" fmla="*/ 377070 h 414828"/>
                <a:gd name="connsiteX372" fmla="*/ 218618 w 322730"/>
                <a:gd name="connsiteY372" fmla="*/ 377242 h 414828"/>
                <a:gd name="connsiteX373" fmla="*/ 218711 w 322730"/>
                <a:gd name="connsiteY373" fmla="*/ 377487 h 414828"/>
                <a:gd name="connsiteX374" fmla="*/ 211437 w 322730"/>
                <a:gd name="connsiteY374" fmla="*/ 398203 h 414828"/>
                <a:gd name="connsiteX375" fmla="*/ 206935 w 322730"/>
                <a:gd name="connsiteY375" fmla="*/ 413919 h 414828"/>
                <a:gd name="connsiteX376" fmla="*/ 203817 w 322730"/>
                <a:gd name="connsiteY376" fmla="*/ 413562 h 414828"/>
                <a:gd name="connsiteX377" fmla="*/ 205203 w 322730"/>
                <a:gd name="connsiteY377" fmla="*/ 396774 h 414828"/>
                <a:gd name="connsiteX378" fmla="*/ 213383 w 322730"/>
                <a:gd name="connsiteY378" fmla="*/ 377306 h 414828"/>
                <a:gd name="connsiteX379" fmla="*/ 208638 w 322730"/>
                <a:gd name="connsiteY379" fmla="*/ 377364 h 414828"/>
                <a:gd name="connsiteX380" fmla="*/ 177953 w 322730"/>
                <a:gd name="connsiteY380" fmla="*/ 358448 h 414828"/>
                <a:gd name="connsiteX381" fmla="*/ 171958 w 322730"/>
                <a:gd name="connsiteY381" fmla="*/ 349074 h 414828"/>
                <a:gd name="connsiteX382" fmla="*/ 161642 w 322730"/>
                <a:gd name="connsiteY382" fmla="*/ 358555 h 414828"/>
                <a:gd name="connsiteX383" fmla="*/ 145577 w 322730"/>
                <a:gd name="connsiteY383" fmla="*/ 370197 h 414828"/>
                <a:gd name="connsiteX384" fmla="*/ 143751 w 322730"/>
                <a:gd name="connsiteY384" fmla="*/ 367727 h 414828"/>
                <a:gd name="connsiteX385" fmla="*/ 156530 w 322730"/>
                <a:gd name="connsiteY385" fmla="*/ 356086 h 414828"/>
                <a:gd name="connsiteX386" fmla="*/ 169167 w 322730"/>
                <a:gd name="connsiteY386" fmla="*/ 344709 h 414828"/>
                <a:gd name="connsiteX387" fmla="*/ 158098 w 322730"/>
                <a:gd name="connsiteY387" fmla="*/ 327399 h 414828"/>
                <a:gd name="connsiteX388" fmla="*/ 157921 w 322730"/>
                <a:gd name="connsiteY388" fmla="*/ 327081 h 414828"/>
                <a:gd name="connsiteX389" fmla="*/ 143361 w 322730"/>
                <a:gd name="connsiteY389" fmla="*/ 335353 h 414828"/>
                <a:gd name="connsiteX390" fmla="*/ 128897 w 322730"/>
                <a:gd name="connsiteY390" fmla="*/ 342314 h 414828"/>
                <a:gd name="connsiteX391" fmla="*/ 127134 w 322730"/>
                <a:gd name="connsiteY391" fmla="*/ 340116 h 414828"/>
                <a:gd name="connsiteX392" fmla="*/ 140186 w 322730"/>
                <a:gd name="connsiteY392" fmla="*/ 329492 h 414828"/>
                <a:gd name="connsiteX393" fmla="*/ 155360 w 322730"/>
                <a:gd name="connsiteY393" fmla="*/ 322457 h 414828"/>
                <a:gd name="connsiteX394" fmla="*/ 146330 w 322730"/>
                <a:gd name="connsiteY394" fmla="*/ 306156 h 414828"/>
                <a:gd name="connsiteX395" fmla="*/ 132110 w 322730"/>
                <a:gd name="connsiteY395" fmla="*/ 313357 h 414828"/>
                <a:gd name="connsiteX396" fmla="*/ 110768 w 322730"/>
                <a:gd name="connsiteY396" fmla="*/ 312762 h 414828"/>
                <a:gd name="connsiteX397" fmla="*/ 110768 w 322730"/>
                <a:gd name="connsiteY397" fmla="*/ 310198 h 414828"/>
                <a:gd name="connsiteX398" fmla="*/ 128168 w 322730"/>
                <a:gd name="connsiteY398" fmla="*/ 306901 h 414828"/>
                <a:gd name="connsiteX399" fmla="*/ 143394 w 322730"/>
                <a:gd name="connsiteY399" fmla="*/ 300856 h 414828"/>
                <a:gd name="connsiteX400" fmla="*/ 135920 w 322730"/>
                <a:gd name="connsiteY400" fmla="*/ 287364 h 414828"/>
                <a:gd name="connsiteX401" fmla="*/ 121178 w 322730"/>
                <a:gd name="connsiteY401" fmla="*/ 291961 h 414828"/>
                <a:gd name="connsiteX402" fmla="*/ 110438 w 322730"/>
                <a:gd name="connsiteY402" fmla="*/ 300706 h 414828"/>
                <a:gd name="connsiteX403" fmla="*/ 108291 w 322730"/>
                <a:gd name="connsiteY403" fmla="*/ 299656 h 414828"/>
                <a:gd name="connsiteX404" fmla="*/ 119030 w 322730"/>
                <a:gd name="connsiteY404" fmla="*/ 285315 h 414828"/>
                <a:gd name="connsiteX405" fmla="*/ 133246 w 322730"/>
                <a:gd name="connsiteY405" fmla="*/ 282537 h 414828"/>
                <a:gd name="connsiteX406" fmla="*/ 125523 w 322730"/>
                <a:gd name="connsiteY406" fmla="*/ 268597 h 414828"/>
                <a:gd name="connsiteX407" fmla="*/ 114518 w 322730"/>
                <a:gd name="connsiteY407" fmla="*/ 273967 h 414828"/>
                <a:gd name="connsiteX408" fmla="*/ 92926 w 322730"/>
                <a:gd name="connsiteY408" fmla="*/ 270449 h 414828"/>
                <a:gd name="connsiteX409" fmla="*/ 93997 w 322730"/>
                <a:gd name="connsiteY409" fmla="*/ 268284 h 414828"/>
                <a:gd name="connsiteX410" fmla="*/ 114339 w 322730"/>
                <a:gd name="connsiteY410" fmla="*/ 267202 h 414828"/>
                <a:gd name="connsiteX411" fmla="*/ 122830 w 322730"/>
                <a:gd name="connsiteY411" fmla="*/ 263735 h 414828"/>
                <a:gd name="connsiteX412" fmla="*/ 114562 w 322730"/>
                <a:gd name="connsiteY412" fmla="*/ 248809 h 414828"/>
                <a:gd name="connsiteX413" fmla="*/ 104004 w 322730"/>
                <a:gd name="connsiteY413" fmla="*/ 255594 h 414828"/>
                <a:gd name="connsiteX414" fmla="*/ 90034 w 322730"/>
                <a:gd name="connsiteY414" fmla="*/ 265754 h 414828"/>
                <a:gd name="connsiteX415" fmla="*/ 87828 w 322730"/>
                <a:gd name="connsiteY415" fmla="*/ 263577 h 414828"/>
                <a:gd name="connsiteX416" fmla="*/ 101063 w 322730"/>
                <a:gd name="connsiteY416" fmla="*/ 251603 h 414828"/>
                <a:gd name="connsiteX417" fmla="*/ 112557 w 322730"/>
                <a:gd name="connsiteY417" fmla="*/ 245190 h 414828"/>
                <a:gd name="connsiteX418" fmla="*/ 103028 w 322730"/>
                <a:gd name="connsiteY418" fmla="*/ 227987 h 414828"/>
                <a:gd name="connsiteX419" fmla="*/ 89544 w 322730"/>
                <a:gd name="connsiteY419" fmla="*/ 226793 h 414828"/>
                <a:gd name="connsiteX420" fmla="*/ 71764 w 322730"/>
                <a:gd name="connsiteY420" fmla="*/ 228557 h 414828"/>
                <a:gd name="connsiteX421" fmla="*/ 70698 w 322730"/>
                <a:gd name="connsiteY421" fmla="*/ 225735 h 414828"/>
                <a:gd name="connsiteX422" fmla="*/ 89544 w 322730"/>
                <a:gd name="connsiteY422" fmla="*/ 220443 h 414828"/>
                <a:gd name="connsiteX423" fmla="*/ 99521 w 322730"/>
                <a:gd name="connsiteY423" fmla="*/ 222065 h 414828"/>
                <a:gd name="connsiteX424" fmla="*/ 89776 w 322730"/>
                <a:gd name="connsiteY424" fmla="*/ 205993 h 414828"/>
                <a:gd name="connsiteX425" fmla="*/ 74098 w 322730"/>
                <a:gd name="connsiteY425" fmla="*/ 208886 h 414828"/>
                <a:gd name="connsiteX426" fmla="*/ 58392 w 322730"/>
                <a:gd name="connsiteY426" fmla="*/ 216569 h 414828"/>
                <a:gd name="connsiteX427" fmla="*/ 56931 w 322730"/>
                <a:gd name="connsiteY427" fmla="*/ 215522 h 414828"/>
                <a:gd name="connsiteX428" fmla="*/ 72409 w 322730"/>
                <a:gd name="connsiteY428" fmla="*/ 202992 h 414828"/>
                <a:gd name="connsiteX429" fmla="*/ 86819 w 322730"/>
                <a:gd name="connsiteY429" fmla="*/ 201114 h 414828"/>
                <a:gd name="connsiteX430" fmla="*/ 80833 w 322730"/>
                <a:gd name="connsiteY430" fmla="*/ 191241 h 414828"/>
                <a:gd name="connsiteX431" fmla="*/ 74367 w 322730"/>
                <a:gd name="connsiteY431" fmla="*/ 179204 h 414828"/>
                <a:gd name="connsiteX432" fmla="*/ 64501 w 322730"/>
                <a:gd name="connsiteY432" fmla="*/ 185310 h 414828"/>
                <a:gd name="connsiteX433" fmla="*/ 47649 w 322730"/>
                <a:gd name="connsiteY433" fmla="*/ 190410 h 414828"/>
                <a:gd name="connsiteX434" fmla="*/ 46917 w 322730"/>
                <a:gd name="connsiteY434" fmla="*/ 187131 h 414828"/>
                <a:gd name="connsiteX435" fmla="*/ 61204 w 322730"/>
                <a:gd name="connsiteY435" fmla="*/ 180938 h 414828"/>
                <a:gd name="connsiteX436" fmla="*/ 71934 w 322730"/>
                <a:gd name="connsiteY436" fmla="*/ 174674 h 414828"/>
                <a:gd name="connsiteX437" fmla="*/ 68831 w 322730"/>
                <a:gd name="connsiteY437" fmla="*/ 168898 h 414828"/>
                <a:gd name="connsiteX438" fmla="*/ 54889 w 322730"/>
                <a:gd name="connsiteY438" fmla="*/ 165757 h 414828"/>
                <a:gd name="connsiteX439" fmla="*/ 44003 w 322730"/>
                <a:gd name="connsiteY439" fmla="*/ 169141 h 414828"/>
                <a:gd name="connsiteX440" fmla="*/ 34932 w 322730"/>
                <a:gd name="connsiteY440" fmla="*/ 173653 h 414828"/>
                <a:gd name="connsiteX441" fmla="*/ 33481 w 322730"/>
                <a:gd name="connsiteY441" fmla="*/ 171773 h 414828"/>
                <a:gd name="connsiteX442" fmla="*/ 56341 w 322730"/>
                <a:gd name="connsiteY442" fmla="*/ 160494 h 414828"/>
                <a:gd name="connsiteX443" fmla="*/ 66008 w 322730"/>
                <a:gd name="connsiteY443" fmla="*/ 163642 h 414828"/>
                <a:gd name="connsiteX444" fmla="*/ 59455 w 322730"/>
                <a:gd name="connsiteY444" fmla="*/ 151442 h 414828"/>
                <a:gd name="connsiteX445" fmla="*/ 57176 w 322730"/>
                <a:gd name="connsiteY445" fmla="*/ 144096 h 414828"/>
                <a:gd name="connsiteX446" fmla="*/ 53014 w 322730"/>
                <a:gd name="connsiteY446" fmla="*/ 144888 h 414828"/>
                <a:gd name="connsiteX447" fmla="*/ 24321 w 322730"/>
                <a:gd name="connsiteY447" fmla="*/ 157674 h 414828"/>
                <a:gd name="connsiteX448" fmla="*/ 25050 w 322730"/>
                <a:gd name="connsiteY448" fmla="*/ 155526 h 414828"/>
                <a:gd name="connsiteX449" fmla="*/ 53845 w 322730"/>
                <a:gd name="connsiteY449" fmla="*/ 138109 h 414828"/>
                <a:gd name="connsiteX450" fmla="*/ 55344 w 322730"/>
                <a:gd name="connsiteY450" fmla="*/ 138191 h 414828"/>
                <a:gd name="connsiteX451" fmla="*/ 48397 w 322730"/>
                <a:gd name="connsiteY451" fmla="*/ 115801 h 414828"/>
                <a:gd name="connsiteX452" fmla="*/ 34417 w 322730"/>
                <a:gd name="connsiteY452" fmla="*/ 119698 h 414828"/>
                <a:gd name="connsiteX453" fmla="*/ 20346 w 322730"/>
                <a:gd name="connsiteY453" fmla="*/ 127757 h 414828"/>
                <a:gd name="connsiteX454" fmla="*/ 502 w 322730"/>
                <a:gd name="connsiteY454" fmla="*/ 129955 h 414828"/>
                <a:gd name="connsiteX455" fmla="*/ 863 w 322730"/>
                <a:gd name="connsiteY455" fmla="*/ 127391 h 414828"/>
                <a:gd name="connsiteX456" fmla="*/ 25397 w 322730"/>
                <a:gd name="connsiteY456" fmla="*/ 115302 h 414828"/>
                <a:gd name="connsiteX457" fmla="*/ 38836 w 322730"/>
                <a:gd name="connsiteY457" fmla="*/ 109577 h 414828"/>
                <a:gd name="connsiteX458" fmla="*/ 46618 w 322730"/>
                <a:gd name="connsiteY458" fmla="*/ 109909 h 414828"/>
                <a:gd name="connsiteX459" fmla="*/ 50881 w 322730"/>
                <a:gd name="connsiteY459" fmla="*/ 70024 h 414828"/>
                <a:gd name="connsiteX460" fmla="*/ 59152 w 322730"/>
                <a:gd name="connsiteY460" fmla="*/ 58934 h 414828"/>
                <a:gd name="connsiteX461" fmla="*/ 40023 w 322730"/>
                <a:gd name="connsiteY461" fmla="*/ 48472 h 414828"/>
                <a:gd name="connsiteX462" fmla="*/ 24321 w 322730"/>
                <a:gd name="connsiteY462" fmla="*/ 33253 h 414828"/>
                <a:gd name="connsiteX463" fmla="*/ 26870 w 322730"/>
                <a:gd name="connsiteY463" fmla="*/ 30679 h 414828"/>
                <a:gd name="connsiteX464" fmla="*/ 42891 w 322730"/>
                <a:gd name="connsiteY464" fmla="*/ 43185 h 414828"/>
                <a:gd name="connsiteX465" fmla="*/ 61096 w 322730"/>
                <a:gd name="connsiteY465" fmla="*/ 56059 h 414828"/>
                <a:gd name="connsiteX466" fmla="*/ 60126 w 322730"/>
                <a:gd name="connsiteY466" fmla="*/ 57627 h 414828"/>
                <a:gd name="connsiteX467" fmla="*/ 71565 w 322730"/>
                <a:gd name="connsiteY467" fmla="*/ 42289 h 414828"/>
                <a:gd name="connsiteX468" fmla="*/ 86351 w 322730"/>
                <a:gd name="connsiteY468" fmla="*/ 37260 h 414828"/>
                <a:gd name="connsiteX469" fmla="*/ 85262 w 322730"/>
                <a:gd name="connsiteY469" fmla="*/ 17521 h 414828"/>
                <a:gd name="connsiteX470" fmla="*/ 83063 w 322730"/>
                <a:gd name="connsiteY470" fmla="*/ 866 h 414828"/>
                <a:gd name="connsiteX471" fmla="*/ 84529 w 322730"/>
                <a:gd name="connsiteY471" fmla="*/ 504 h 4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Lst>
              <a:rect l="l" t="t" r="r" b="b"/>
              <a:pathLst>
                <a:path w="322730" h="414828">
                  <a:moveTo>
                    <a:pt x="182863" y="365501"/>
                  </a:moveTo>
                  <a:cubicBezTo>
                    <a:pt x="185049" y="363318"/>
                    <a:pt x="188328" y="365865"/>
                    <a:pt x="186871" y="368048"/>
                  </a:cubicBezTo>
                  <a:cubicBezTo>
                    <a:pt x="183228" y="373505"/>
                    <a:pt x="179948" y="378962"/>
                    <a:pt x="177398" y="384782"/>
                  </a:cubicBezTo>
                  <a:cubicBezTo>
                    <a:pt x="175212" y="389512"/>
                    <a:pt x="174119" y="394241"/>
                    <a:pt x="170476" y="397152"/>
                  </a:cubicBezTo>
                  <a:cubicBezTo>
                    <a:pt x="169747" y="397879"/>
                    <a:pt x="168289" y="397879"/>
                    <a:pt x="167925" y="396424"/>
                  </a:cubicBezTo>
                  <a:cubicBezTo>
                    <a:pt x="166468" y="391331"/>
                    <a:pt x="169383" y="386238"/>
                    <a:pt x="171569" y="381508"/>
                  </a:cubicBezTo>
                  <a:cubicBezTo>
                    <a:pt x="174848" y="375324"/>
                    <a:pt x="178491" y="370230"/>
                    <a:pt x="182863" y="365501"/>
                  </a:cubicBezTo>
                  <a:close/>
                  <a:moveTo>
                    <a:pt x="220719" y="347443"/>
                  </a:moveTo>
                  <a:cubicBezTo>
                    <a:pt x="221409" y="347443"/>
                    <a:pt x="221754" y="347443"/>
                    <a:pt x="222100" y="347443"/>
                  </a:cubicBezTo>
                  <a:cubicBezTo>
                    <a:pt x="222445" y="347821"/>
                    <a:pt x="223135" y="348199"/>
                    <a:pt x="223135" y="348955"/>
                  </a:cubicBezTo>
                  <a:cubicBezTo>
                    <a:pt x="223135" y="349333"/>
                    <a:pt x="223135" y="349711"/>
                    <a:pt x="223135" y="349711"/>
                  </a:cubicBezTo>
                  <a:cubicBezTo>
                    <a:pt x="224861" y="355002"/>
                    <a:pt x="217268" y="353868"/>
                    <a:pt x="218993" y="349711"/>
                  </a:cubicBezTo>
                  <a:cubicBezTo>
                    <a:pt x="218993" y="349333"/>
                    <a:pt x="218993" y="348955"/>
                    <a:pt x="218993" y="348955"/>
                  </a:cubicBezTo>
                  <a:cubicBezTo>
                    <a:pt x="219339" y="348199"/>
                    <a:pt x="220029" y="347443"/>
                    <a:pt x="220719" y="347443"/>
                  </a:cubicBezTo>
                  <a:close/>
                  <a:moveTo>
                    <a:pt x="196807" y="344268"/>
                  </a:moveTo>
                  <a:cubicBezTo>
                    <a:pt x="198923" y="344268"/>
                    <a:pt x="201040" y="344268"/>
                    <a:pt x="203157" y="345001"/>
                  </a:cubicBezTo>
                  <a:cubicBezTo>
                    <a:pt x="203862" y="345367"/>
                    <a:pt x="204215" y="346833"/>
                    <a:pt x="203862" y="347565"/>
                  </a:cubicBezTo>
                  <a:cubicBezTo>
                    <a:pt x="202098" y="349397"/>
                    <a:pt x="200334" y="350130"/>
                    <a:pt x="198218" y="350862"/>
                  </a:cubicBezTo>
                  <a:cubicBezTo>
                    <a:pt x="193632" y="353427"/>
                    <a:pt x="191868" y="344268"/>
                    <a:pt x="196807" y="344268"/>
                  </a:cubicBezTo>
                  <a:close/>
                  <a:moveTo>
                    <a:pt x="242668" y="327538"/>
                  </a:moveTo>
                  <a:cubicBezTo>
                    <a:pt x="243859" y="326805"/>
                    <a:pt x="245446" y="327538"/>
                    <a:pt x="245446" y="329003"/>
                  </a:cubicBezTo>
                  <a:cubicBezTo>
                    <a:pt x="245446" y="330103"/>
                    <a:pt x="243462" y="331202"/>
                    <a:pt x="242271" y="330469"/>
                  </a:cubicBezTo>
                  <a:cubicBezTo>
                    <a:pt x="241874" y="329736"/>
                    <a:pt x="241874" y="329736"/>
                    <a:pt x="241478" y="329370"/>
                  </a:cubicBezTo>
                  <a:cubicBezTo>
                    <a:pt x="241081" y="329003"/>
                    <a:pt x="241081" y="328637"/>
                    <a:pt x="241478" y="328271"/>
                  </a:cubicBezTo>
                  <a:close/>
                  <a:moveTo>
                    <a:pt x="196101" y="326313"/>
                  </a:moveTo>
                  <a:cubicBezTo>
                    <a:pt x="199435" y="328995"/>
                    <a:pt x="195361" y="334360"/>
                    <a:pt x="192027" y="331677"/>
                  </a:cubicBezTo>
                  <a:cubicBezTo>
                    <a:pt x="188693" y="328995"/>
                    <a:pt x="192768" y="323630"/>
                    <a:pt x="196101" y="326313"/>
                  </a:cubicBezTo>
                  <a:close/>
                  <a:moveTo>
                    <a:pt x="213604" y="309198"/>
                  </a:moveTo>
                  <a:cubicBezTo>
                    <a:pt x="216901" y="310642"/>
                    <a:pt x="215436" y="315332"/>
                    <a:pt x="212139" y="314611"/>
                  </a:cubicBezTo>
                  <a:cubicBezTo>
                    <a:pt x="207743" y="314250"/>
                    <a:pt x="209574" y="307755"/>
                    <a:pt x="213604" y="309198"/>
                  </a:cubicBezTo>
                  <a:close/>
                  <a:moveTo>
                    <a:pt x="253235" y="304203"/>
                  </a:moveTo>
                  <a:cubicBezTo>
                    <a:pt x="254806" y="304158"/>
                    <a:pt x="256295" y="305144"/>
                    <a:pt x="256295" y="307295"/>
                  </a:cubicBezTo>
                  <a:cubicBezTo>
                    <a:pt x="256295" y="307653"/>
                    <a:pt x="256295" y="308011"/>
                    <a:pt x="256295" y="308011"/>
                  </a:cubicBezTo>
                  <a:cubicBezTo>
                    <a:pt x="256625" y="313747"/>
                    <a:pt x="249018" y="313388"/>
                    <a:pt x="249679" y="308011"/>
                  </a:cubicBezTo>
                  <a:cubicBezTo>
                    <a:pt x="249679" y="307653"/>
                    <a:pt x="249679" y="307653"/>
                    <a:pt x="249679" y="307295"/>
                  </a:cubicBezTo>
                  <a:cubicBezTo>
                    <a:pt x="250010" y="305323"/>
                    <a:pt x="251664" y="304248"/>
                    <a:pt x="253235" y="304203"/>
                  </a:cubicBezTo>
                  <a:close/>
                  <a:moveTo>
                    <a:pt x="179115" y="279886"/>
                  </a:moveTo>
                  <a:cubicBezTo>
                    <a:pt x="183560" y="281297"/>
                    <a:pt x="179856" y="288352"/>
                    <a:pt x="175781" y="285530"/>
                  </a:cubicBezTo>
                  <a:cubicBezTo>
                    <a:pt x="172818" y="283061"/>
                    <a:pt x="175781" y="279180"/>
                    <a:pt x="179115" y="279886"/>
                  </a:cubicBezTo>
                  <a:close/>
                  <a:moveTo>
                    <a:pt x="155606" y="271243"/>
                  </a:moveTo>
                  <a:cubicBezTo>
                    <a:pt x="159742" y="274418"/>
                    <a:pt x="154478" y="280415"/>
                    <a:pt x="150342" y="277593"/>
                  </a:cubicBezTo>
                  <a:cubicBezTo>
                    <a:pt x="145831" y="274418"/>
                    <a:pt x="151094" y="268068"/>
                    <a:pt x="155606" y="271243"/>
                  </a:cubicBezTo>
                  <a:close/>
                  <a:moveTo>
                    <a:pt x="253576" y="264364"/>
                  </a:moveTo>
                  <a:lnTo>
                    <a:pt x="247715" y="274653"/>
                  </a:lnTo>
                  <a:lnTo>
                    <a:pt x="224821" y="290799"/>
                  </a:lnTo>
                  <a:lnTo>
                    <a:pt x="231311" y="294235"/>
                  </a:lnTo>
                  <a:cubicBezTo>
                    <a:pt x="236553" y="294443"/>
                    <a:pt x="241149" y="292110"/>
                    <a:pt x="244947" y="288255"/>
                  </a:cubicBezTo>
                  <a:close/>
                  <a:moveTo>
                    <a:pt x="266263" y="260245"/>
                  </a:moveTo>
                  <a:lnTo>
                    <a:pt x="266051" y="260665"/>
                  </a:lnTo>
                  <a:lnTo>
                    <a:pt x="266398" y="260539"/>
                  </a:lnTo>
                  <a:close/>
                  <a:moveTo>
                    <a:pt x="182896" y="258074"/>
                  </a:moveTo>
                  <a:cubicBezTo>
                    <a:pt x="184243" y="259421"/>
                    <a:pt x="184748" y="261694"/>
                    <a:pt x="182728" y="262873"/>
                  </a:cubicBezTo>
                  <a:cubicBezTo>
                    <a:pt x="182391" y="262873"/>
                    <a:pt x="182054" y="263209"/>
                    <a:pt x="181718" y="263209"/>
                  </a:cubicBezTo>
                  <a:cubicBezTo>
                    <a:pt x="179360" y="264556"/>
                    <a:pt x="175993" y="262873"/>
                    <a:pt x="177340" y="260179"/>
                  </a:cubicBezTo>
                  <a:cubicBezTo>
                    <a:pt x="177340" y="259842"/>
                    <a:pt x="177677" y="259505"/>
                    <a:pt x="178013" y="258831"/>
                  </a:cubicBezTo>
                  <a:cubicBezTo>
                    <a:pt x="179360" y="256306"/>
                    <a:pt x="181549" y="256727"/>
                    <a:pt x="182896" y="258074"/>
                  </a:cubicBezTo>
                  <a:close/>
                  <a:moveTo>
                    <a:pt x="144532" y="249595"/>
                  </a:moveTo>
                  <a:cubicBezTo>
                    <a:pt x="147057" y="251399"/>
                    <a:pt x="143810" y="255007"/>
                    <a:pt x="141645" y="253203"/>
                  </a:cubicBezTo>
                  <a:cubicBezTo>
                    <a:pt x="139481" y="251038"/>
                    <a:pt x="142367" y="247430"/>
                    <a:pt x="144532" y="249595"/>
                  </a:cubicBezTo>
                  <a:close/>
                  <a:moveTo>
                    <a:pt x="255186" y="248779"/>
                  </a:moveTo>
                  <a:lnTo>
                    <a:pt x="256338" y="256718"/>
                  </a:lnTo>
                  <a:lnTo>
                    <a:pt x="256949" y="255028"/>
                  </a:lnTo>
                  <a:lnTo>
                    <a:pt x="258297" y="254448"/>
                  </a:lnTo>
                  <a:close/>
                  <a:moveTo>
                    <a:pt x="213574" y="242720"/>
                  </a:moveTo>
                  <a:lnTo>
                    <a:pt x="215031" y="246201"/>
                  </a:lnTo>
                  <a:cubicBezTo>
                    <a:pt x="216113" y="247635"/>
                    <a:pt x="213949" y="248710"/>
                    <a:pt x="212505" y="247993"/>
                  </a:cubicBezTo>
                  <a:lnTo>
                    <a:pt x="211500" y="246662"/>
                  </a:lnTo>
                  <a:close/>
                  <a:moveTo>
                    <a:pt x="221752" y="231067"/>
                  </a:moveTo>
                  <a:lnTo>
                    <a:pt x="223492" y="231899"/>
                  </a:lnTo>
                  <a:lnTo>
                    <a:pt x="223210" y="234730"/>
                  </a:lnTo>
                  <a:lnTo>
                    <a:pt x="225601" y="238280"/>
                  </a:lnTo>
                  <a:lnTo>
                    <a:pt x="222937" y="240500"/>
                  </a:lnTo>
                  <a:cubicBezTo>
                    <a:pt x="222663" y="243157"/>
                    <a:pt x="223210" y="246454"/>
                    <a:pt x="223575" y="247919"/>
                  </a:cubicBezTo>
                  <a:cubicBezTo>
                    <a:pt x="224669" y="250484"/>
                    <a:pt x="227951" y="257078"/>
                    <a:pt x="230869" y="257810"/>
                  </a:cubicBezTo>
                  <a:cubicBezTo>
                    <a:pt x="233787" y="258543"/>
                    <a:pt x="232328" y="249384"/>
                    <a:pt x="231598" y="247186"/>
                  </a:cubicBezTo>
                  <a:lnTo>
                    <a:pt x="225601" y="238280"/>
                  </a:lnTo>
                  <a:lnTo>
                    <a:pt x="227222" y="236928"/>
                  </a:lnTo>
                  <a:cubicBezTo>
                    <a:pt x="228681" y="237295"/>
                    <a:pt x="230140" y="236196"/>
                    <a:pt x="229410" y="234730"/>
                  </a:cubicBezTo>
                  <a:lnTo>
                    <a:pt x="223492" y="231899"/>
                  </a:lnTo>
                  <a:lnTo>
                    <a:pt x="223575" y="231067"/>
                  </a:lnTo>
                  <a:cubicBezTo>
                    <a:pt x="234151" y="231800"/>
                    <a:pt x="238163" y="242058"/>
                    <a:pt x="239257" y="251216"/>
                  </a:cubicBezTo>
                  <a:cubicBezTo>
                    <a:pt x="239622" y="255612"/>
                    <a:pt x="240716" y="261108"/>
                    <a:pt x="237434" y="264405"/>
                  </a:cubicBezTo>
                  <a:cubicBezTo>
                    <a:pt x="234516" y="267702"/>
                    <a:pt x="230869" y="266603"/>
                    <a:pt x="227951" y="264405"/>
                  </a:cubicBezTo>
                  <a:cubicBezTo>
                    <a:pt x="220293" y="259642"/>
                    <a:pt x="214093" y="249384"/>
                    <a:pt x="215187" y="240226"/>
                  </a:cubicBezTo>
                  <a:cubicBezTo>
                    <a:pt x="215552" y="236562"/>
                    <a:pt x="217740" y="232166"/>
                    <a:pt x="221752" y="231067"/>
                  </a:cubicBezTo>
                  <a:close/>
                  <a:moveTo>
                    <a:pt x="207454" y="227561"/>
                  </a:moveTo>
                  <a:cubicBezTo>
                    <a:pt x="210701" y="230608"/>
                    <a:pt x="213858" y="235626"/>
                    <a:pt x="214760" y="240465"/>
                  </a:cubicBezTo>
                  <a:lnTo>
                    <a:pt x="213574" y="242720"/>
                  </a:lnTo>
                  <a:lnTo>
                    <a:pt x="207280" y="227676"/>
                  </a:lnTo>
                  <a:close/>
                  <a:moveTo>
                    <a:pt x="154256" y="222720"/>
                  </a:moveTo>
                  <a:cubicBezTo>
                    <a:pt x="154256" y="222720"/>
                    <a:pt x="154623" y="222720"/>
                    <a:pt x="154989" y="222720"/>
                  </a:cubicBezTo>
                  <a:cubicBezTo>
                    <a:pt x="159751" y="222030"/>
                    <a:pt x="159019" y="229623"/>
                    <a:pt x="154623" y="228587"/>
                  </a:cubicBezTo>
                  <a:lnTo>
                    <a:pt x="153890" y="228587"/>
                  </a:lnTo>
                  <a:cubicBezTo>
                    <a:pt x="150959" y="227552"/>
                    <a:pt x="150593" y="223065"/>
                    <a:pt x="154256" y="222720"/>
                  </a:cubicBezTo>
                  <a:close/>
                  <a:moveTo>
                    <a:pt x="193023" y="213580"/>
                  </a:moveTo>
                  <a:cubicBezTo>
                    <a:pt x="199337" y="215373"/>
                    <a:pt x="203756" y="220929"/>
                    <a:pt x="207138" y="227337"/>
                  </a:cubicBezTo>
                  <a:lnTo>
                    <a:pt x="207280" y="227676"/>
                  </a:lnTo>
                  <a:lnTo>
                    <a:pt x="204207" y="229711"/>
                  </a:lnTo>
                  <a:cubicBezTo>
                    <a:pt x="206011" y="232579"/>
                    <a:pt x="207454" y="235805"/>
                    <a:pt x="207815" y="238673"/>
                  </a:cubicBezTo>
                  <a:lnTo>
                    <a:pt x="206793" y="240427"/>
                  </a:lnTo>
                  <a:lnTo>
                    <a:pt x="202764" y="235088"/>
                  </a:lnTo>
                  <a:cubicBezTo>
                    <a:pt x="201321" y="232579"/>
                    <a:pt x="200238" y="229353"/>
                    <a:pt x="198074" y="226844"/>
                  </a:cubicBezTo>
                  <a:cubicBezTo>
                    <a:pt x="196991" y="224693"/>
                    <a:pt x="195187" y="223259"/>
                    <a:pt x="192662" y="221825"/>
                  </a:cubicBezTo>
                  <a:cubicBezTo>
                    <a:pt x="190497" y="222542"/>
                    <a:pt x="189776" y="223976"/>
                    <a:pt x="191579" y="225768"/>
                  </a:cubicBezTo>
                  <a:cubicBezTo>
                    <a:pt x="191579" y="230787"/>
                    <a:pt x="196270" y="238315"/>
                    <a:pt x="199517" y="242258"/>
                  </a:cubicBezTo>
                  <a:cubicBezTo>
                    <a:pt x="200599" y="243692"/>
                    <a:pt x="202042" y="244767"/>
                    <a:pt x="203846" y="245484"/>
                  </a:cubicBezTo>
                  <a:lnTo>
                    <a:pt x="206793" y="240427"/>
                  </a:lnTo>
                  <a:lnTo>
                    <a:pt x="211500" y="246662"/>
                  </a:lnTo>
                  <a:lnTo>
                    <a:pt x="208537" y="252295"/>
                  </a:lnTo>
                  <a:cubicBezTo>
                    <a:pt x="198074" y="256597"/>
                    <a:pt x="190497" y="242975"/>
                    <a:pt x="187250" y="235805"/>
                  </a:cubicBezTo>
                  <a:cubicBezTo>
                    <a:pt x="185085" y="231145"/>
                    <a:pt x="180756" y="223259"/>
                    <a:pt x="182560" y="217882"/>
                  </a:cubicBezTo>
                  <a:cubicBezTo>
                    <a:pt x="184364" y="213580"/>
                    <a:pt x="189054" y="212505"/>
                    <a:pt x="193023" y="213580"/>
                  </a:cubicBezTo>
                  <a:close/>
                  <a:moveTo>
                    <a:pt x="117784" y="194771"/>
                  </a:moveTo>
                  <a:cubicBezTo>
                    <a:pt x="121665" y="197674"/>
                    <a:pt x="117079" y="204205"/>
                    <a:pt x="113551" y="200939"/>
                  </a:cubicBezTo>
                  <a:cubicBezTo>
                    <a:pt x="109318" y="197674"/>
                    <a:pt x="113904" y="191868"/>
                    <a:pt x="117784" y="194771"/>
                  </a:cubicBezTo>
                  <a:close/>
                  <a:moveTo>
                    <a:pt x="198629" y="188869"/>
                  </a:moveTo>
                  <a:lnTo>
                    <a:pt x="206790" y="196983"/>
                  </a:lnTo>
                  <a:lnTo>
                    <a:pt x="204661" y="199099"/>
                  </a:lnTo>
                  <a:cubicBezTo>
                    <a:pt x="205371" y="200334"/>
                    <a:pt x="206968" y="202892"/>
                    <a:pt x="207899" y="205449"/>
                  </a:cubicBezTo>
                  <a:lnTo>
                    <a:pt x="207561" y="208301"/>
                  </a:lnTo>
                  <a:lnTo>
                    <a:pt x="202177" y="200158"/>
                  </a:lnTo>
                  <a:cubicBezTo>
                    <a:pt x="201468" y="199805"/>
                    <a:pt x="198629" y="195219"/>
                    <a:pt x="197919" y="195572"/>
                  </a:cubicBezTo>
                  <a:cubicBezTo>
                    <a:pt x="196500" y="196277"/>
                    <a:pt x="198274" y="201216"/>
                    <a:pt x="198629" y="201922"/>
                  </a:cubicBezTo>
                  <a:cubicBezTo>
                    <a:pt x="199693" y="204391"/>
                    <a:pt x="203952" y="213916"/>
                    <a:pt x="207145" y="211799"/>
                  </a:cubicBezTo>
                  <a:lnTo>
                    <a:pt x="207561" y="208301"/>
                  </a:lnTo>
                  <a:lnTo>
                    <a:pt x="210339" y="212505"/>
                  </a:lnTo>
                  <a:cubicBezTo>
                    <a:pt x="211049" y="212858"/>
                    <a:pt x="212823" y="212505"/>
                    <a:pt x="212823" y="211447"/>
                  </a:cubicBezTo>
                  <a:cubicBezTo>
                    <a:pt x="213178" y="206860"/>
                    <a:pt x="210694" y="202627"/>
                    <a:pt x="208210" y="198394"/>
                  </a:cubicBezTo>
                  <a:lnTo>
                    <a:pt x="206790" y="196983"/>
                  </a:lnTo>
                  <a:lnTo>
                    <a:pt x="207500" y="196277"/>
                  </a:lnTo>
                  <a:cubicBezTo>
                    <a:pt x="213178" y="201569"/>
                    <a:pt x="218501" y="210388"/>
                    <a:pt x="211759" y="217444"/>
                  </a:cubicBezTo>
                  <a:cubicBezTo>
                    <a:pt x="203952" y="224852"/>
                    <a:pt x="196145" y="212858"/>
                    <a:pt x="192951" y="206508"/>
                  </a:cubicBezTo>
                  <a:cubicBezTo>
                    <a:pt x="190467" y="201569"/>
                    <a:pt x="188693" y="187105"/>
                    <a:pt x="198629" y="188869"/>
                  </a:cubicBezTo>
                  <a:close/>
                  <a:moveTo>
                    <a:pt x="132337" y="172250"/>
                  </a:moveTo>
                  <a:cubicBezTo>
                    <a:pt x="137522" y="171230"/>
                    <a:pt x="137522" y="180415"/>
                    <a:pt x="131226" y="178714"/>
                  </a:cubicBezTo>
                  <a:cubicBezTo>
                    <a:pt x="130485" y="178714"/>
                    <a:pt x="130114" y="178374"/>
                    <a:pt x="129744" y="178033"/>
                  </a:cubicBezTo>
                  <a:cubicBezTo>
                    <a:pt x="127522" y="177353"/>
                    <a:pt x="126781" y="173611"/>
                    <a:pt x="129744" y="172931"/>
                  </a:cubicBezTo>
                  <a:cubicBezTo>
                    <a:pt x="130485" y="172591"/>
                    <a:pt x="131226" y="172250"/>
                    <a:pt x="132337" y="172250"/>
                  </a:cubicBezTo>
                  <a:close/>
                  <a:moveTo>
                    <a:pt x="184330" y="155752"/>
                  </a:moveTo>
                  <a:lnTo>
                    <a:pt x="184016" y="156979"/>
                  </a:lnTo>
                  <a:lnTo>
                    <a:pt x="190919" y="162921"/>
                  </a:lnTo>
                  <a:lnTo>
                    <a:pt x="189851" y="163757"/>
                  </a:lnTo>
                  <a:cubicBezTo>
                    <a:pt x="189122" y="163043"/>
                    <a:pt x="186934" y="160546"/>
                    <a:pt x="185840" y="160546"/>
                  </a:cubicBezTo>
                  <a:cubicBezTo>
                    <a:pt x="183652" y="160903"/>
                    <a:pt x="184746" y="163757"/>
                    <a:pt x="185475" y="165184"/>
                  </a:cubicBezTo>
                  <a:cubicBezTo>
                    <a:pt x="186204" y="167681"/>
                    <a:pt x="187299" y="170178"/>
                    <a:pt x="188757" y="172318"/>
                  </a:cubicBezTo>
                  <a:cubicBezTo>
                    <a:pt x="189487" y="173389"/>
                    <a:pt x="191675" y="177670"/>
                    <a:pt x="193134" y="177670"/>
                  </a:cubicBezTo>
                  <a:cubicBezTo>
                    <a:pt x="198604" y="178026"/>
                    <a:pt x="194228" y="166967"/>
                    <a:pt x="193134" y="164827"/>
                  </a:cubicBezTo>
                  <a:lnTo>
                    <a:pt x="190919" y="162921"/>
                  </a:lnTo>
                  <a:lnTo>
                    <a:pt x="191675" y="162330"/>
                  </a:lnTo>
                  <a:lnTo>
                    <a:pt x="186856" y="156143"/>
                  </a:lnTo>
                  <a:lnTo>
                    <a:pt x="201157" y="169821"/>
                  </a:lnTo>
                  <a:cubicBezTo>
                    <a:pt x="202251" y="173745"/>
                    <a:pt x="202616" y="179097"/>
                    <a:pt x="199698" y="182664"/>
                  </a:cubicBezTo>
                  <a:cubicBezTo>
                    <a:pt x="197146" y="185161"/>
                    <a:pt x="193498" y="184804"/>
                    <a:pt x="190581" y="183377"/>
                  </a:cubicBezTo>
                  <a:cubicBezTo>
                    <a:pt x="183287" y="179810"/>
                    <a:pt x="175993" y="166967"/>
                    <a:pt x="178181" y="159476"/>
                  </a:cubicBezTo>
                  <a:close/>
                  <a:moveTo>
                    <a:pt x="185840" y="154838"/>
                  </a:moveTo>
                  <a:lnTo>
                    <a:pt x="186856" y="156143"/>
                  </a:lnTo>
                  <a:lnTo>
                    <a:pt x="185627" y="154967"/>
                  </a:lnTo>
                  <a:close/>
                  <a:moveTo>
                    <a:pt x="184746" y="154125"/>
                  </a:moveTo>
                  <a:lnTo>
                    <a:pt x="185627" y="154967"/>
                  </a:lnTo>
                  <a:lnTo>
                    <a:pt x="184330" y="155752"/>
                  </a:lnTo>
                  <a:close/>
                  <a:moveTo>
                    <a:pt x="259560" y="150593"/>
                  </a:moveTo>
                  <a:cubicBezTo>
                    <a:pt x="260639" y="150593"/>
                    <a:pt x="261359" y="152018"/>
                    <a:pt x="260280" y="152731"/>
                  </a:cubicBezTo>
                  <a:cubicBezTo>
                    <a:pt x="248770" y="160571"/>
                    <a:pt x="233664" y="163066"/>
                    <a:pt x="219997" y="166986"/>
                  </a:cubicBezTo>
                  <a:cubicBezTo>
                    <a:pt x="217479" y="167699"/>
                    <a:pt x="215681" y="164135"/>
                    <a:pt x="218558" y="163066"/>
                  </a:cubicBezTo>
                  <a:cubicBezTo>
                    <a:pt x="231506" y="158077"/>
                    <a:pt x="245173" y="151306"/>
                    <a:pt x="259560" y="150593"/>
                  </a:cubicBezTo>
                  <a:close/>
                  <a:moveTo>
                    <a:pt x="87747" y="137748"/>
                  </a:moveTo>
                  <a:cubicBezTo>
                    <a:pt x="91482" y="140106"/>
                    <a:pt x="87000" y="145493"/>
                    <a:pt x="82891" y="142799"/>
                  </a:cubicBezTo>
                  <a:cubicBezTo>
                    <a:pt x="79156" y="140106"/>
                    <a:pt x="84012" y="134718"/>
                    <a:pt x="87747" y="137748"/>
                  </a:cubicBezTo>
                  <a:close/>
                  <a:moveTo>
                    <a:pt x="107844" y="136835"/>
                  </a:moveTo>
                  <a:cubicBezTo>
                    <a:pt x="110566" y="139304"/>
                    <a:pt x="107164" y="143890"/>
                    <a:pt x="104442" y="141421"/>
                  </a:cubicBezTo>
                  <a:cubicBezTo>
                    <a:pt x="101381" y="139304"/>
                    <a:pt x="104783" y="134718"/>
                    <a:pt x="107844" y="136835"/>
                  </a:cubicBezTo>
                  <a:close/>
                  <a:moveTo>
                    <a:pt x="156897" y="135176"/>
                  </a:moveTo>
                  <a:lnTo>
                    <a:pt x="159464" y="139075"/>
                  </a:lnTo>
                  <a:lnTo>
                    <a:pt x="158235" y="140770"/>
                  </a:lnTo>
                  <a:lnTo>
                    <a:pt x="158556" y="141134"/>
                  </a:lnTo>
                  <a:lnTo>
                    <a:pt x="157866" y="141134"/>
                  </a:lnTo>
                  <a:cubicBezTo>
                    <a:pt x="156020" y="142589"/>
                    <a:pt x="156020" y="144408"/>
                    <a:pt x="157497" y="146227"/>
                  </a:cubicBezTo>
                  <a:cubicBezTo>
                    <a:pt x="158235" y="148410"/>
                    <a:pt x="158974" y="149865"/>
                    <a:pt x="159712" y="151684"/>
                  </a:cubicBezTo>
                  <a:cubicBezTo>
                    <a:pt x="160820" y="154594"/>
                    <a:pt x="161927" y="157141"/>
                    <a:pt x="163035" y="159688"/>
                  </a:cubicBezTo>
                  <a:cubicBezTo>
                    <a:pt x="164881" y="162962"/>
                    <a:pt x="166357" y="165872"/>
                    <a:pt x="168573" y="168783"/>
                  </a:cubicBezTo>
                  <a:cubicBezTo>
                    <a:pt x="170049" y="170602"/>
                    <a:pt x="171526" y="172421"/>
                    <a:pt x="173741" y="173876"/>
                  </a:cubicBezTo>
                  <a:cubicBezTo>
                    <a:pt x="174110" y="173876"/>
                    <a:pt x="174110" y="173512"/>
                    <a:pt x="174110" y="172785"/>
                  </a:cubicBezTo>
                  <a:cubicBezTo>
                    <a:pt x="176326" y="169147"/>
                    <a:pt x="172264" y="158596"/>
                    <a:pt x="170419" y="154594"/>
                  </a:cubicBezTo>
                  <a:lnTo>
                    <a:pt x="158556" y="141134"/>
                  </a:lnTo>
                  <a:lnTo>
                    <a:pt x="160820" y="141134"/>
                  </a:lnTo>
                  <a:lnTo>
                    <a:pt x="159464" y="139075"/>
                  </a:lnTo>
                  <a:lnTo>
                    <a:pt x="160081" y="138223"/>
                  </a:lnTo>
                  <a:cubicBezTo>
                    <a:pt x="171157" y="144044"/>
                    <a:pt x="177802" y="154958"/>
                    <a:pt x="179279" y="166964"/>
                  </a:cubicBezTo>
                  <a:cubicBezTo>
                    <a:pt x="180387" y="175695"/>
                    <a:pt x="177064" y="185154"/>
                    <a:pt x="167834" y="176787"/>
                  </a:cubicBezTo>
                  <a:cubicBezTo>
                    <a:pt x="162296" y="171693"/>
                    <a:pt x="158605" y="164781"/>
                    <a:pt x="155651" y="158232"/>
                  </a:cubicBezTo>
                  <a:cubicBezTo>
                    <a:pt x="153067" y="153139"/>
                    <a:pt x="149006" y="146227"/>
                    <a:pt x="150482" y="140406"/>
                  </a:cubicBezTo>
                  <a:cubicBezTo>
                    <a:pt x="151036" y="136768"/>
                    <a:pt x="154174" y="135040"/>
                    <a:pt x="156897" y="135176"/>
                  </a:cubicBezTo>
                  <a:close/>
                  <a:moveTo>
                    <a:pt x="169567" y="101877"/>
                  </a:moveTo>
                  <a:lnTo>
                    <a:pt x="160356" y="118195"/>
                  </a:lnTo>
                  <a:cubicBezTo>
                    <a:pt x="155727" y="124101"/>
                    <a:pt x="150513" y="129511"/>
                    <a:pt x="145119" y="136003"/>
                  </a:cubicBezTo>
                  <a:cubicBezTo>
                    <a:pt x="136849" y="146102"/>
                    <a:pt x="136489" y="140692"/>
                    <a:pt x="142602" y="156201"/>
                  </a:cubicBezTo>
                  <a:cubicBezTo>
                    <a:pt x="146917" y="167743"/>
                    <a:pt x="155547" y="178924"/>
                    <a:pt x="161300" y="190105"/>
                  </a:cubicBezTo>
                  <a:lnTo>
                    <a:pt x="166536" y="199591"/>
                  </a:lnTo>
                  <a:lnTo>
                    <a:pt x="164571" y="191824"/>
                  </a:lnTo>
                  <a:cubicBezTo>
                    <a:pt x="164707" y="187546"/>
                    <a:pt x="166435" y="183754"/>
                    <a:pt x="171165" y="183048"/>
                  </a:cubicBezTo>
                  <a:cubicBezTo>
                    <a:pt x="175530" y="182343"/>
                    <a:pt x="178804" y="187282"/>
                    <a:pt x="181351" y="190457"/>
                  </a:cubicBezTo>
                  <a:lnTo>
                    <a:pt x="183913" y="195318"/>
                  </a:lnTo>
                  <a:lnTo>
                    <a:pt x="179168" y="189751"/>
                  </a:lnTo>
                  <a:cubicBezTo>
                    <a:pt x="177349" y="188340"/>
                    <a:pt x="175530" y="190810"/>
                    <a:pt x="177349" y="192221"/>
                  </a:cubicBezTo>
                  <a:cubicBezTo>
                    <a:pt x="178077" y="193103"/>
                    <a:pt x="180714" y="196630"/>
                    <a:pt x="182670" y="200158"/>
                  </a:cubicBezTo>
                  <a:lnTo>
                    <a:pt x="182916" y="201750"/>
                  </a:lnTo>
                  <a:lnTo>
                    <a:pt x="176258" y="192926"/>
                  </a:lnTo>
                  <a:cubicBezTo>
                    <a:pt x="175530" y="192221"/>
                    <a:pt x="172620" y="187987"/>
                    <a:pt x="171528" y="188693"/>
                  </a:cubicBezTo>
                  <a:cubicBezTo>
                    <a:pt x="170437" y="189046"/>
                    <a:pt x="170073" y="191162"/>
                    <a:pt x="170073" y="191868"/>
                  </a:cubicBezTo>
                  <a:cubicBezTo>
                    <a:pt x="169709" y="194337"/>
                    <a:pt x="170437" y="197160"/>
                    <a:pt x="171528" y="199276"/>
                  </a:cubicBezTo>
                  <a:cubicBezTo>
                    <a:pt x="172984" y="201746"/>
                    <a:pt x="174439" y="203862"/>
                    <a:pt x="176622" y="205273"/>
                  </a:cubicBezTo>
                  <a:cubicBezTo>
                    <a:pt x="177713" y="206332"/>
                    <a:pt x="182079" y="209154"/>
                    <a:pt x="183898" y="208096"/>
                  </a:cubicBezTo>
                  <a:lnTo>
                    <a:pt x="182916" y="201750"/>
                  </a:lnTo>
                  <a:lnTo>
                    <a:pt x="187172" y="207390"/>
                  </a:lnTo>
                  <a:cubicBezTo>
                    <a:pt x="187900" y="208096"/>
                    <a:pt x="189719" y="207743"/>
                    <a:pt x="189719" y="206332"/>
                  </a:cubicBezTo>
                  <a:lnTo>
                    <a:pt x="183913" y="195318"/>
                  </a:lnTo>
                  <a:lnTo>
                    <a:pt x="188491" y="200687"/>
                  </a:lnTo>
                  <a:cubicBezTo>
                    <a:pt x="190992" y="205362"/>
                    <a:pt x="191719" y="210212"/>
                    <a:pt x="187172" y="212682"/>
                  </a:cubicBezTo>
                  <a:cubicBezTo>
                    <a:pt x="183716" y="214798"/>
                    <a:pt x="179623" y="213828"/>
                    <a:pt x="175985" y="211668"/>
                  </a:cubicBezTo>
                  <a:lnTo>
                    <a:pt x="170031" y="205925"/>
                  </a:lnTo>
                  <a:lnTo>
                    <a:pt x="194741" y="250700"/>
                  </a:lnTo>
                  <a:cubicBezTo>
                    <a:pt x="200494" y="260438"/>
                    <a:pt x="205528" y="277029"/>
                    <a:pt x="213799" y="284964"/>
                  </a:cubicBezTo>
                  <a:lnTo>
                    <a:pt x="218455" y="287429"/>
                  </a:lnTo>
                  <a:lnTo>
                    <a:pt x="243626" y="270503"/>
                  </a:lnTo>
                  <a:cubicBezTo>
                    <a:pt x="250455" y="261383"/>
                    <a:pt x="250815" y="252262"/>
                    <a:pt x="250815" y="241317"/>
                  </a:cubicBezTo>
                  <a:lnTo>
                    <a:pt x="251075" y="241288"/>
                  </a:lnTo>
                  <a:lnTo>
                    <a:pt x="248779" y="237103"/>
                  </a:lnTo>
                  <a:lnTo>
                    <a:pt x="248407" y="237112"/>
                  </a:lnTo>
                  <a:lnTo>
                    <a:pt x="248322" y="236271"/>
                  </a:lnTo>
                  <a:lnTo>
                    <a:pt x="225094" y="193938"/>
                  </a:lnTo>
                  <a:lnTo>
                    <a:pt x="224943" y="193932"/>
                  </a:lnTo>
                  <a:lnTo>
                    <a:pt x="224771" y="193350"/>
                  </a:lnTo>
                  <a:lnTo>
                    <a:pt x="213241" y="172336"/>
                  </a:lnTo>
                  <a:close/>
                  <a:moveTo>
                    <a:pt x="134321" y="100127"/>
                  </a:moveTo>
                  <a:cubicBezTo>
                    <a:pt x="137099" y="100461"/>
                    <a:pt x="137496" y="103135"/>
                    <a:pt x="135512" y="104806"/>
                  </a:cubicBezTo>
                  <a:cubicBezTo>
                    <a:pt x="134321" y="105809"/>
                    <a:pt x="132734" y="105140"/>
                    <a:pt x="131543" y="104138"/>
                  </a:cubicBezTo>
                  <a:cubicBezTo>
                    <a:pt x="129956" y="102467"/>
                    <a:pt x="131940" y="99793"/>
                    <a:pt x="134321" y="100127"/>
                  </a:cubicBezTo>
                  <a:close/>
                  <a:moveTo>
                    <a:pt x="103166" y="93659"/>
                  </a:moveTo>
                  <a:cubicBezTo>
                    <a:pt x="105812" y="95463"/>
                    <a:pt x="102836" y="99432"/>
                    <a:pt x="100521" y="97628"/>
                  </a:cubicBezTo>
                  <a:cubicBezTo>
                    <a:pt x="98206" y="95463"/>
                    <a:pt x="101182" y="91855"/>
                    <a:pt x="103166" y="93659"/>
                  </a:cubicBezTo>
                  <a:close/>
                  <a:moveTo>
                    <a:pt x="74393" y="83388"/>
                  </a:moveTo>
                  <a:cubicBezTo>
                    <a:pt x="75981" y="82330"/>
                    <a:pt x="78362" y="83388"/>
                    <a:pt x="78759" y="85152"/>
                  </a:cubicBezTo>
                  <a:cubicBezTo>
                    <a:pt x="78759" y="85505"/>
                    <a:pt x="78759" y="86210"/>
                    <a:pt x="78759" y="86916"/>
                  </a:cubicBezTo>
                  <a:cubicBezTo>
                    <a:pt x="78759" y="87269"/>
                    <a:pt x="77965" y="88327"/>
                    <a:pt x="77171" y="87974"/>
                  </a:cubicBezTo>
                  <a:cubicBezTo>
                    <a:pt x="76378" y="87974"/>
                    <a:pt x="75584" y="87974"/>
                    <a:pt x="74790" y="87622"/>
                  </a:cubicBezTo>
                  <a:cubicBezTo>
                    <a:pt x="72806" y="86916"/>
                    <a:pt x="72806" y="84447"/>
                    <a:pt x="74393" y="83388"/>
                  </a:cubicBezTo>
                  <a:close/>
                  <a:moveTo>
                    <a:pt x="23943" y="71923"/>
                  </a:moveTo>
                  <a:cubicBezTo>
                    <a:pt x="31904" y="71218"/>
                    <a:pt x="40227" y="71923"/>
                    <a:pt x="48187" y="72982"/>
                  </a:cubicBezTo>
                  <a:cubicBezTo>
                    <a:pt x="51806" y="73335"/>
                    <a:pt x="51082" y="78273"/>
                    <a:pt x="47464" y="78273"/>
                  </a:cubicBezTo>
                  <a:cubicBezTo>
                    <a:pt x="39503" y="77921"/>
                    <a:pt x="31904" y="78626"/>
                    <a:pt x="23943" y="79685"/>
                  </a:cubicBezTo>
                  <a:cubicBezTo>
                    <a:pt x="17430" y="80743"/>
                    <a:pt x="10555" y="83565"/>
                    <a:pt x="4403" y="81801"/>
                  </a:cubicBezTo>
                  <a:cubicBezTo>
                    <a:pt x="3318" y="81096"/>
                    <a:pt x="2956" y="79685"/>
                    <a:pt x="3679" y="78979"/>
                  </a:cubicBezTo>
                  <a:cubicBezTo>
                    <a:pt x="8022" y="73335"/>
                    <a:pt x="17068" y="72982"/>
                    <a:pt x="23943" y="71923"/>
                  </a:cubicBezTo>
                  <a:close/>
                  <a:moveTo>
                    <a:pt x="113424" y="62486"/>
                  </a:moveTo>
                  <a:cubicBezTo>
                    <a:pt x="116873" y="64867"/>
                    <a:pt x="113040" y="69290"/>
                    <a:pt x="109592" y="66908"/>
                  </a:cubicBezTo>
                  <a:cubicBezTo>
                    <a:pt x="106143" y="64867"/>
                    <a:pt x="110358" y="60105"/>
                    <a:pt x="113424" y="62486"/>
                  </a:cubicBezTo>
                  <a:close/>
                  <a:moveTo>
                    <a:pt x="96485" y="42407"/>
                  </a:moveTo>
                  <a:cubicBezTo>
                    <a:pt x="88199" y="43963"/>
                    <a:pt x="79761" y="48726"/>
                    <a:pt x="71458" y="57802"/>
                  </a:cubicBezTo>
                  <a:cubicBezTo>
                    <a:pt x="47271" y="84402"/>
                    <a:pt x="59545" y="118551"/>
                    <a:pt x="72541" y="146949"/>
                  </a:cubicBezTo>
                  <a:cubicBezTo>
                    <a:pt x="97089" y="200149"/>
                    <a:pt x="129940" y="249036"/>
                    <a:pt x="157015" y="300799"/>
                  </a:cubicBezTo>
                  <a:cubicBezTo>
                    <a:pt x="172177" y="329915"/>
                    <a:pt x="196364" y="388508"/>
                    <a:pt x="239323" y="360470"/>
                  </a:cubicBezTo>
                  <a:cubicBezTo>
                    <a:pt x="263691" y="344833"/>
                    <a:pt x="267752" y="316054"/>
                    <a:pt x="264452" y="289145"/>
                  </a:cubicBezTo>
                  <a:lnTo>
                    <a:pt x="262015" y="277254"/>
                  </a:lnTo>
                  <a:lnTo>
                    <a:pt x="253937" y="292854"/>
                  </a:lnTo>
                  <a:cubicBezTo>
                    <a:pt x="244003" y="304531"/>
                    <a:pt x="229081" y="311474"/>
                    <a:pt x="215956" y="304441"/>
                  </a:cubicBezTo>
                  <a:cubicBezTo>
                    <a:pt x="209124" y="300834"/>
                    <a:pt x="204090" y="285686"/>
                    <a:pt x="200854" y="279554"/>
                  </a:cubicBezTo>
                  <a:cubicBezTo>
                    <a:pt x="192943" y="265487"/>
                    <a:pt x="185392" y="251060"/>
                    <a:pt x="177841" y="236633"/>
                  </a:cubicBezTo>
                  <a:cubicBezTo>
                    <a:pt x="160581" y="205254"/>
                    <a:pt x="144041" y="173875"/>
                    <a:pt x="127500" y="142135"/>
                  </a:cubicBezTo>
                  <a:cubicBezTo>
                    <a:pt x="126781" y="140692"/>
                    <a:pt x="127859" y="138889"/>
                    <a:pt x="129298" y="138167"/>
                  </a:cubicBezTo>
                  <a:cubicBezTo>
                    <a:pt x="138827" y="133478"/>
                    <a:pt x="146378" y="127617"/>
                    <a:pt x="152625" y="120539"/>
                  </a:cubicBezTo>
                  <a:lnTo>
                    <a:pt x="166904" y="97581"/>
                  </a:lnTo>
                  <a:lnTo>
                    <a:pt x="159181" y="85121"/>
                  </a:lnTo>
                  <a:cubicBezTo>
                    <a:pt x="144831" y="61936"/>
                    <a:pt x="121343" y="37740"/>
                    <a:pt x="96485" y="42407"/>
                  </a:cubicBezTo>
                  <a:close/>
                  <a:moveTo>
                    <a:pt x="84529" y="504"/>
                  </a:moveTo>
                  <a:cubicBezTo>
                    <a:pt x="88559" y="4849"/>
                    <a:pt x="89658" y="12090"/>
                    <a:pt x="90390" y="17883"/>
                  </a:cubicBezTo>
                  <a:lnTo>
                    <a:pt x="91045" y="35664"/>
                  </a:lnTo>
                  <a:lnTo>
                    <a:pt x="100202" y="32550"/>
                  </a:lnTo>
                  <a:lnTo>
                    <a:pt x="116493" y="36224"/>
                  </a:lnTo>
                  <a:lnTo>
                    <a:pt x="116550" y="33435"/>
                  </a:lnTo>
                  <a:cubicBezTo>
                    <a:pt x="122900" y="27992"/>
                    <a:pt x="128545" y="21823"/>
                    <a:pt x="134542" y="15655"/>
                  </a:cubicBezTo>
                  <a:cubicBezTo>
                    <a:pt x="139128" y="11301"/>
                    <a:pt x="143361" y="6221"/>
                    <a:pt x="149006" y="3318"/>
                  </a:cubicBezTo>
                  <a:cubicBezTo>
                    <a:pt x="150064" y="2955"/>
                    <a:pt x="151828" y="4043"/>
                    <a:pt x="151122" y="5132"/>
                  </a:cubicBezTo>
                  <a:cubicBezTo>
                    <a:pt x="147242" y="11663"/>
                    <a:pt x="141597" y="16743"/>
                    <a:pt x="136306" y="22186"/>
                  </a:cubicBezTo>
                  <a:lnTo>
                    <a:pt x="121003" y="37241"/>
                  </a:lnTo>
                  <a:lnTo>
                    <a:pt x="130532" y="39391"/>
                  </a:lnTo>
                  <a:lnTo>
                    <a:pt x="145568" y="52235"/>
                  </a:lnTo>
                  <a:lnTo>
                    <a:pt x="155532" y="40161"/>
                  </a:lnTo>
                  <a:cubicBezTo>
                    <a:pt x="159765" y="35782"/>
                    <a:pt x="164704" y="31038"/>
                    <a:pt x="170701" y="29943"/>
                  </a:cubicBezTo>
                  <a:cubicBezTo>
                    <a:pt x="172112" y="29943"/>
                    <a:pt x="172465" y="31403"/>
                    <a:pt x="172112" y="32497"/>
                  </a:cubicBezTo>
                  <a:cubicBezTo>
                    <a:pt x="169290" y="37424"/>
                    <a:pt x="164880" y="40982"/>
                    <a:pt x="160471" y="44677"/>
                  </a:cubicBezTo>
                  <a:lnTo>
                    <a:pt x="150177" y="56173"/>
                  </a:lnTo>
                  <a:lnTo>
                    <a:pt x="156293" y="61397"/>
                  </a:lnTo>
                  <a:lnTo>
                    <a:pt x="159524" y="66632"/>
                  </a:lnTo>
                  <a:lnTo>
                    <a:pt x="179286" y="55483"/>
                  </a:lnTo>
                  <a:cubicBezTo>
                    <a:pt x="185847" y="53381"/>
                    <a:pt x="194596" y="50580"/>
                    <a:pt x="201158" y="53381"/>
                  </a:cubicBezTo>
                  <a:cubicBezTo>
                    <a:pt x="202616" y="54082"/>
                    <a:pt x="202616" y="55833"/>
                    <a:pt x="201158" y="56183"/>
                  </a:cubicBezTo>
                  <a:cubicBezTo>
                    <a:pt x="194961" y="59335"/>
                    <a:pt x="186941" y="59335"/>
                    <a:pt x="180379" y="61436"/>
                  </a:cubicBezTo>
                  <a:lnTo>
                    <a:pt x="162107" y="70818"/>
                  </a:lnTo>
                  <a:lnTo>
                    <a:pt x="177798" y="96244"/>
                  </a:lnTo>
                  <a:lnTo>
                    <a:pt x="193874" y="92177"/>
                  </a:lnTo>
                  <a:cubicBezTo>
                    <a:pt x="197443" y="89232"/>
                    <a:pt x="200298" y="84815"/>
                    <a:pt x="203867" y="81870"/>
                  </a:cubicBezTo>
                  <a:cubicBezTo>
                    <a:pt x="207792" y="78189"/>
                    <a:pt x="213859" y="75980"/>
                    <a:pt x="217785" y="80765"/>
                  </a:cubicBezTo>
                  <a:cubicBezTo>
                    <a:pt x="218499" y="81502"/>
                    <a:pt x="218142" y="82974"/>
                    <a:pt x="217071" y="82974"/>
                  </a:cubicBezTo>
                  <a:cubicBezTo>
                    <a:pt x="206722" y="83342"/>
                    <a:pt x="202796" y="90705"/>
                    <a:pt x="194588" y="95858"/>
                  </a:cubicBezTo>
                  <a:lnTo>
                    <a:pt x="179452" y="98925"/>
                  </a:lnTo>
                  <a:lnTo>
                    <a:pt x="187294" y="111631"/>
                  </a:lnTo>
                  <a:lnTo>
                    <a:pt x="199487" y="133766"/>
                  </a:lnTo>
                  <a:lnTo>
                    <a:pt x="216769" y="126997"/>
                  </a:lnTo>
                  <a:cubicBezTo>
                    <a:pt x="224026" y="123749"/>
                    <a:pt x="230921" y="119420"/>
                    <a:pt x="238541" y="117255"/>
                  </a:cubicBezTo>
                  <a:cubicBezTo>
                    <a:pt x="239629" y="117255"/>
                    <a:pt x="240718" y="118698"/>
                    <a:pt x="239629" y="119780"/>
                  </a:cubicBezTo>
                  <a:cubicBezTo>
                    <a:pt x="234186" y="125553"/>
                    <a:pt x="226657" y="129703"/>
                    <a:pt x="218584" y="132860"/>
                  </a:cubicBezTo>
                  <a:lnTo>
                    <a:pt x="201712" y="137805"/>
                  </a:lnTo>
                  <a:lnTo>
                    <a:pt x="215858" y="163484"/>
                  </a:lnTo>
                  <a:lnTo>
                    <a:pt x="230971" y="189292"/>
                  </a:lnTo>
                  <a:lnTo>
                    <a:pt x="243780" y="190494"/>
                  </a:lnTo>
                  <a:cubicBezTo>
                    <a:pt x="249150" y="189020"/>
                    <a:pt x="254246" y="185895"/>
                    <a:pt x="258797" y="182144"/>
                  </a:cubicBezTo>
                  <a:cubicBezTo>
                    <a:pt x="263893" y="177858"/>
                    <a:pt x="268989" y="169643"/>
                    <a:pt x="276633" y="170714"/>
                  </a:cubicBezTo>
                  <a:cubicBezTo>
                    <a:pt x="278089" y="170714"/>
                    <a:pt x="278817" y="172143"/>
                    <a:pt x="278817" y="173929"/>
                  </a:cubicBezTo>
                  <a:cubicBezTo>
                    <a:pt x="278817" y="174286"/>
                    <a:pt x="278817" y="174643"/>
                    <a:pt x="278453" y="174643"/>
                  </a:cubicBezTo>
                  <a:cubicBezTo>
                    <a:pt x="278453" y="175358"/>
                    <a:pt x="278089" y="176072"/>
                    <a:pt x="277725" y="176072"/>
                  </a:cubicBezTo>
                  <a:cubicBezTo>
                    <a:pt x="272265" y="176072"/>
                    <a:pt x="266441" y="183930"/>
                    <a:pt x="262437" y="186788"/>
                  </a:cubicBezTo>
                  <a:cubicBezTo>
                    <a:pt x="258069" y="190003"/>
                    <a:pt x="253700" y="192860"/>
                    <a:pt x="248604" y="195003"/>
                  </a:cubicBezTo>
                  <a:lnTo>
                    <a:pt x="233926" y="194338"/>
                  </a:lnTo>
                  <a:lnTo>
                    <a:pt x="243565" y="210798"/>
                  </a:lnTo>
                  <a:lnTo>
                    <a:pt x="252162" y="229527"/>
                  </a:lnTo>
                  <a:lnTo>
                    <a:pt x="262741" y="219340"/>
                  </a:lnTo>
                  <a:cubicBezTo>
                    <a:pt x="268740" y="215416"/>
                    <a:pt x="275517" y="213211"/>
                    <a:pt x="282112" y="215504"/>
                  </a:cubicBezTo>
                  <a:cubicBezTo>
                    <a:pt x="283577" y="215857"/>
                    <a:pt x="283577" y="217621"/>
                    <a:pt x="282844" y="218326"/>
                  </a:cubicBezTo>
                  <a:cubicBezTo>
                    <a:pt x="278082" y="221501"/>
                    <a:pt x="272953" y="222912"/>
                    <a:pt x="268190" y="225029"/>
                  </a:cubicBezTo>
                  <a:lnTo>
                    <a:pt x="254704" y="235064"/>
                  </a:lnTo>
                  <a:lnTo>
                    <a:pt x="262951" y="253029"/>
                  </a:lnTo>
                  <a:lnTo>
                    <a:pt x="266704" y="249179"/>
                  </a:lnTo>
                  <a:cubicBezTo>
                    <a:pt x="275206" y="244025"/>
                    <a:pt x="285479" y="241816"/>
                    <a:pt x="295043" y="241080"/>
                  </a:cubicBezTo>
                  <a:cubicBezTo>
                    <a:pt x="297523" y="241080"/>
                    <a:pt x="297877" y="244761"/>
                    <a:pt x="295397" y="245129"/>
                  </a:cubicBezTo>
                  <a:cubicBezTo>
                    <a:pt x="289021" y="246602"/>
                    <a:pt x="281936" y="249179"/>
                    <a:pt x="275914" y="252492"/>
                  </a:cubicBezTo>
                  <a:cubicBezTo>
                    <a:pt x="272726" y="253596"/>
                    <a:pt x="269892" y="255069"/>
                    <a:pt x="267767" y="257277"/>
                  </a:cubicBezTo>
                  <a:lnTo>
                    <a:pt x="267349" y="258102"/>
                  </a:lnTo>
                  <a:lnTo>
                    <a:pt x="269647" y="259101"/>
                  </a:lnTo>
                  <a:lnTo>
                    <a:pt x="272657" y="278153"/>
                  </a:lnTo>
                  <a:lnTo>
                    <a:pt x="286506" y="271940"/>
                  </a:lnTo>
                  <a:cubicBezTo>
                    <a:pt x="293393" y="271243"/>
                    <a:pt x="302818" y="271592"/>
                    <a:pt x="307893" y="276819"/>
                  </a:cubicBezTo>
                  <a:cubicBezTo>
                    <a:pt x="308981" y="277515"/>
                    <a:pt x="307893" y="279258"/>
                    <a:pt x="306806" y="279258"/>
                  </a:cubicBezTo>
                  <a:cubicBezTo>
                    <a:pt x="300643" y="279955"/>
                    <a:pt x="293756" y="277864"/>
                    <a:pt x="287231" y="278561"/>
                  </a:cubicBezTo>
                  <a:lnTo>
                    <a:pt x="273361" y="282608"/>
                  </a:lnTo>
                  <a:lnTo>
                    <a:pt x="275649" y="297092"/>
                  </a:lnTo>
                  <a:lnTo>
                    <a:pt x="275521" y="298172"/>
                  </a:lnTo>
                  <a:lnTo>
                    <a:pt x="298513" y="298866"/>
                  </a:lnTo>
                  <a:cubicBezTo>
                    <a:pt x="306946" y="300272"/>
                    <a:pt x="315061" y="302993"/>
                    <a:pt x="322172" y="307529"/>
                  </a:cubicBezTo>
                  <a:cubicBezTo>
                    <a:pt x="323267" y="308255"/>
                    <a:pt x="322537" y="308980"/>
                    <a:pt x="321808" y="308980"/>
                  </a:cubicBezTo>
                  <a:lnTo>
                    <a:pt x="274863" y="303752"/>
                  </a:lnTo>
                  <a:lnTo>
                    <a:pt x="273801" y="312761"/>
                  </a:lnTo>
                  <a:lnTo>
                    <a:pt x="290376" y="319967"/>
                  </a:lnTo>
                  <a:cubicBezTo>
                    <a:pt x="295042" y="320700"/>
                    <a:pt x="300785" y="318135"/>
                    <a:pt x="305450" y="321066"/>
                  </a:cubicBezTo>
                  <a:cubicBezTo>
                    <a:pt x="305809" y="321433"/>
                    <a:pt x="305809" y="322165"/>
                    <a:pt x="305450" y="322898"/>
                  </a:cubicBezTo>
                  <a:cubicBezTo>
                    <a:pt x="302220" y="328027"/>
                    <a:pt x="292530" y="326561"/>
                    <a:pt x="287505" y="325462"/>
                  </a:cubicBezTo>
                  <a:lnTo>
                    <a:pt x="273108" y="318639"/>
                  </a:lnTo>
                  <a:lnTo>
                    <a:pt x="271917" y="328733"/>
                  </a:lnTo>
                  <a:lnTo>
                    <a:pt x="265835" y="339871"/>
                  </a:lnTo>
                  <a:lnTo>
                    <a:pt x="287088" y="355241"/>
                  </a:lnTo>
                  <a:cubicBezTo>
                    <a:pt x="293682" y="363579"/>
                    <a:pt x="297620" y="373696"/>
                    <a:pt x="295788" y="383720"/>
                  </a:cubicBezTo>
                  <a:cubicBezTo>
                    <a:pt x="295788" y="384814"/>
                    <a:pt x="293590" y="385179"/>
                    <a:pt x="292858" y="384085"/>
                  </a:cubicBezTo>
                  <a:cubicBezTo>
                    <a:pt x="289194" y="375336"/>
                    <a:pt x="288462" y="366587"/>
                    <a:pt x="282600" y="358932"/>
                  </a:cubicBezTo>
                  <a:lnTo>
                    <a:pt x="263294" y="344523"/>
                  </a:lnTo>
                  <a:lnTo>
                    <a:pt x="253998" y="361546"/>
                  </a:lnTo>
                  <a:lnTo>
                    <a:pt x="255291" y="362163"/>
                  </a:lnTo>
                  <a:cubicBezTo>
                    <a:pt x="256685" y="367214"/>
                    <a:pt x="258079" y="372626"/>
                    <a:pt x="259473" y="378038"/>
                  </a:cubicBezTo>
                  <a:cubicBezTo>
                    <a:pt x="260518" y="381646"/>
                    <a:pt x="262958" y="385976"/>
                    <a:pt x="260867" y="389584"/>
                  </a:cubicBezTo>
                  <a:cubicBezTo>
                    <a:pt x="260518" y="389944"/>
                    <a:pt x="260170" y="389944"/>
                    <a:pt x="259473" y="389944"/>
                  </a:cubicBezTo>
                  <a:cubicBezTo>
                    <a:pt x="255988" y="388140"/>
                    <a:pt x="255640" y="382728"/>
                    <a:pt x="254594" y="379120"/>
                  </a:cubicBezTo>
                  <a:lnTo>
                    <a:pt x="250931" y="367162"/>
                  </a:lnTo>
                  <a:lnTo>
                    <a:pt x="250900" y="367219"/>
                  </a:lnTo>
                  <a:cubicBezTo>
                    <a:pt x="245713" y="371821"/>
                    <a:pt x="239640" y="375242"/>
                    <a:pt x="232617" y="377070"/>
                  </a:cubicBezTo>
                  <a:lnTo>
                    <a:pt x="218618" y="377242"/>
                  </a:lnTo>
                  <a:lnTo>
                    <a:pt x="218711" y="377487"/>
                  </a:lnTo>
                  <a:cubicBezTo>
                    <a:pt x="215594" y="384273"/>
                    <a:pt x="213169" y="391059"/>
                    <a:pt x="211437" y="398203"/>
                  </a:cubicBezTo>
                  <a:cubicBezTo>
                    <a:pt x="210398" y="403561"/>
                    <a:pt x="210052" y="409990"/>
                    <a:pt x="206935" y="413919"/>
                  </a:cubicBezTo>
                  <a:cubicBezTo>
                    <a:pt x="205895" y="415348"/>
                    <a:pt x="204164" y="414991"/>
                    <a:pt x="203817" y="413562"/>
                  </a:cubicBezTo>
                  <a:cubicBezTo>
                    <a:pt x="201393" y="408561"/>
                    <a:pt x="203817" y="401775"/>
                    <a:pt x="205203" y="396774"/>
                  </a:cubicBezTo>
                  <a:lnTo>
                    <a:pt x="213383" y="377306"/>
                  </a:lnTo>
                  <a:lnTo>
                    <a:pt x="208638" y="377364"/>
                  </a:lnTo>
                  <a:cubicBezTo>
                    <a:pt x="196003" y="375028"/>
                    <a:pt x="186075" y="367749"/>
                    <a:pt x="177953" y="358448"/>
                  </a:cubicBezTo>
                  <a:lnTo>
                    <a:pt x="171958" y="349074"/>
                  </a:lnTo>
                  <a:lnTo>
                    <a:pt x="161642" y="358555"/>
                  </a:lnTo>
                  <a:cubicBezTo>
                    <a:pt x="157261" y="362788"/>
                    <a:pt x="152149" y="368433"/>
                    <a:pt x="145577" y="370197"/>
                  </a:cubicBezTo>
                  <a:cubicBezTo>
                    <a:pt x="144116" y="370902"/>
                    <a:pt x="142656" y="369138"/>
                    <a:pt x="143751" y="367727"/>
                  </a:cubicBezTo>
                  <a:cubicBezTo>
                    <a:pt x="146672" y="362788"/>
                    <a:pt x="152149" y="359966"/>
                    <a:pt x="156530" y="356086"/>
                  </a:cubicBezTo>
                  <a:lnTo>
                    <a:pt x="169167" y="344709"/>
                  </a:lnTo>
                  <a:lnTo>
                    <a:pt x="158098" y="327399"/>
                  </a:lnTo>
                  <a:lnTo>
                    <a:pt x="157921" y="327081"/>
                  </a:lnTo>
                  <a:lnTo>
                    <a:pt x="143361" y="335353"/>
                  </a:lnTo>
                  <a:cubicBezTo>
                    <a:pt x="138775" y="337918"/>
                    <a:pt x="134189" y="342314"/>
                    <a:pt x="128897" y="342314"/>
                  </a:cubicBezTo>
                  <a:cubicBezTo>
                    <a:pt x="127839" y="342314"/>
                    <a:pt x="126781" y="341215"/>
                    <a:pt x="127134" y="340116"/>
                  </a:cubicBezTo>
                  <a:cubicBezTo>
                    <a:pt x="129603" y="334621"/>
                    <a:pt x="135247" y="332056"/>
                    <a:pt x="140186" y="329492"/>
                  </a:cubicBezTo>
                  <a:lnTo>
                    <a:pt x="155360" y="322457"/>
                  </a:lnTo>
                  <a:lnTo>
                    <a:pt x="146330" y="306156"/>
                  </a:lnTo>
                  <a:lnTo>
                    <a:pt x="132110" y="313357"/>
                  </a:lnTo>
                  <a:cubicBezTo>
                    <a:pt x="124543" y="315784"/>
                    <a:pt x="116749" y="316426"/>
                    <a:pt x="110768" y="312762"/>
                  </a:cubicBezTo>
                  <a:cubicBezTo>
                    <a:pt x="109680" y="312029"/>
                    <a:pt x="109318" y="310564"/>
                    <a:pt x="110768" y="310198"/>
                  </a:cubicBezTo>
                  <a:cubicBezTo>
                    <a:pt x="116205" y="307633"/>
                    <a:pt x="122368" y="308000"/>
                    <a:pt x="128168" y="306901"/>
                  </a:cubicBezTo>
                  <a:lnTo>
                    <a:pt x="143394" y="300856"/>
                  </a:lnTo>
                  <a:lnTo>
                    <a:pt x="135920" y="287364"/>
                  </a:lnTo>
                  <a:lnTo>
                    <a:pt x="121178" y="291961"/>
                  </a:lnTo>
                  <a:cubicBezTo>
                    <a:pt x="117598" y="294759"/>
                    <a:pt x="115092" y="300006"/>
                    <a:pt x="110438" y="300706"/>
                  </a:cubicBezTo>
                  <a:cubicBezTo>
                    <a:pt x="109722" y="301055"/>
                    <a:pt x="108649" y="300706"/>
                    <a:pt x="108291" y="299656"/>
                  </a:cubicBezTo>
                  <a:cubicBezTo>
                    <a:pt x="106143" y="293710"/>
                    <a:pt x="114376" y="288113"/>
                    <a:pt x="119030" y="285315"/>
                  </a:cubicBezTo>
                  <a:lnTo>
                    <a:pt x="133246" y="282537"/>
                  </a:lnTo>
                  <a:lnTo>
                    <a:pt x="125523" y="268597"/>
                  </a:lnTo>
                  <a:lnTo>
                    <a:pt x="114518" y="273967"/>
                  </a:lnTo>
                  <a:cubicBezTo>
                    <a:pt x="106934" y="276222"/>
                    <a:pt x="99172" y="276222"/>
                    <a:pt x="92926" y="270449"/>
                  </a:cubicBezTo>
                  <a:cubicBezTo>
                    <a:pt x="91856" y="269728"/>
                    <a:pt x="92570" y="268284"/>
                    <a:pt x="93997" y="268284"/>
                  </a:cubicBezTo>
                  <a:cubicBezTo>
                    <a:pt x="100778" y="269006"/>
                    <a:pt x="107558" y="269367"/>
                    <a:pt x="114339" y="267202"/>
                  </a:cubicBezTo>
                  <a:lnTo>
                    <a:pt x="122830" y="263735"/>
                  </a:lnTo>
                  <a:lnTo>
                    <a:pt x="114562" y="248809"/>
                  </a:lnTo>
                  <a:lnTo>
                    <a:pt x="104004" y="255594"/>
                  </a:lnTo>
                  <a:cubicBezTo>
                    <a:pt x="99592" y="259223"/>
                    <a:pt x="95548" y="263940"/>
                    <a:pt x="90034" y="265754"/>
                  </a:cubicBezTo>
                  <a:cubicBezTo>
                    <a:pt x="88563" y="266117"/>
                    <a:pt x="87093" y="265029"/>
                    <a:pt x="87828" y="263577"/>
                  </a:cubicBezTo>
                  <a:cubicBezTo>
                    <a:pt x="90034" y="258134"/>
                    <a:pt x="96284" y="254869"/>
                    <a:pt x="101063" y="251603"/>
                  </a:cubicBezTo>
                  <a:lnTo>
                    <a:pt x="112557" y="245190"/>
                  </a:lnTo>
                  <a:lnTo>
                    <a:pt x="103028" y="227987"/>
                  </a:lnTo>
                  <a:lnTo>
                    <a:pt x="89544" y="226793"/>
                  </a:lnTo>
                  <a:cubicBezTo>
                    <a:pt x="83855" y="227146"/>
                    <a:pt x="77454" y="229615"/>
                    <a:pt x="71764" y="228557"/>
                  </a:cubicBezTo>
                  <a:cubicBezTo>
                    <a:pt x="70698" y="228557"/>
                    <a:pt x="69631" y="226793"/>
                    <a:pt x="70698" y="225735"/>
                  </a:cubicBezTo>
                  <a:cubicBezTo>
                    <a:pt x="75320" y="221148"/>
                    <a:pt x="83144" y="220796"/>
                    <a:pt x="89544" y="220443"/>
                  </a:cubicBezTo>
                  <a:lnTo>
                    <a:pt x="99521" y="222065"/>
                  </a:lnTo>
                  <a:lnTo>
                    <a:pt x="89776" y="205993"/>
                  </a:lnTo>
                  <a:lnTo>
                    <a:pt x="74098" y="208886"/>
                  </a:lnTo>
                  <a:cubicBezTo>
                    <a:pt x="68985" y="210981"/>
                    <a:pt x="64236" y="215522"/>
                    <a:pt x="58392" y="216569"/>
                  </a:cubicBezTo>
                  <a:cubicBezTo>
                    <a:pt x="57661" y="216919"/>
                    <a:pt x="56931" y="215871"/>
                    <a:pt x="56931" y="215522"/>
                  </a:cubicBezTo>
                  <a:cubicBezTo>
                    <a:pt x="57844" y="208711"/>
                    <a:pt x="64601" y="205044"/>
                    <a:pt x="72409" y="202992"/>
                  </a:cubicBezTo>
                  <a:lnTo>
                    <a:pt x="86819" y="201114"/>
                  </a:lnTo>
                  <a:lnTo>
                    <a:pt x="80833" y="191241"/>
                  </a:lnTo>
                  <a:lnTo>
                    <a:pt x="74367" y="179204"/>
                  </a:lnTo>
                  <a:lnTo>
                    <a:pt x="64501" y="185310"/>
                  </a:lnTo>
                  <a:cubicBezTo>
                    <a:pt x="59373" y="187860"/>
                    <a:pt x="53145" y="191504"/>
                    <a:pt x="47649" y="190410"/>
                  </a:cubicBezTo>
                  <a:cubicBezTo>
                    <a:pt x="46184" y="190046"/>
                    <a:pt x="45818" y="188589"/>
                    <a:pt x="46917" y="187131"/>
                  </a:cubicBezTo>
                  <a:cubicBezTo>
                    <a:pt x="50580" y="183852"/>
                    <a:pt x="56808" y="183124"/>
                    <a:pt x="61204" y="180938"/>
                  </a:cubicBezTo>
                  <a:lnTo>
                    <a:pt x="71934" y="174674"/>
                  </a:lnTo>
                  <a:lnTo>
                    <a:pt x="68831" y="168898"/>
                  </a:lnTo>
                  <a:lnTo>
                    <a:pt x="54889" y="165757"/>
                  </a:lnTo>
                  <a:cubicBezTo>
                    <a:pt x="51261" y="166509"/>
                    <a:pt x="47269" y="167637"/>
                    <a:pt x="44003" y="169141"/>
                  </a:cubicBezTo>
                  <a:cubicBezTo>
                    <a:pt x="40738" y="171021"/>
                    <a:pt x="38561" y="173277"/>
                    <a:pt x="34932" y="173653"/>
                  </a:cubicBezTo>
                  <a:cubicBezTo>
                    <a:pt x="33481" y="174029"/>
                    <a:pt x="33118" y="172901"/>
                    <a:pt x="33481" y="171773"/>
                  </a:cubicBezTo>
                  <a:cubicBezTo>
                    <a:pt x="36021" y="163878"/>
                    <a:pt x="49083" y="160870"/>
                    <a:pt x="56341" y="160494"/>
                  </a:cubicBezTo>
                  <a:lnTo>
                    <a:pt x="66008" y="163642"/>
                  </a:lnTo>
                  <a:lnTo>
                    <a:pt x="59455" y="151442"/>
                  </a:lnTo>
                  <a:lnTo>
                    <a:pt x="57176" y="144096"/>
                  </a:lnTo>
                  <a:lnTo>
                    <a:pt x="53014" y="144888"/>
                  </a:lnTo>
                  <a:cubicBezTo>
                    <a:pt x="43860" y="150761"/>
                    <a:pt x="36345" y="165191"/>
                    <a:pt x="24321" y="157674"/>
                  </a:cubicBezTo>
                  <a:cubicBezTo>
                    <a:pt x="23593" y="157316"/>
                    <a:pt x="23957" y="155526"/>
                    <a:pt x="25050" y="155526"/>
                  </a:cubicBezTo>
                  <a:cubicBezTo>
                    <a:pt x="35980" y="154452"/>
                    <a:pt x="43837" y="141499"/>
                    <a:pt x="53845" y="138109"/>
                  </a:cubicBezTo>
                  <a:lnTo>
                    <a:pt x="55344" y="138191"/>
                  </a:lnTo>
                  <a:lnTo>
                    <a:pt x="48397" y="115801"/>
                  </a:lnTo>
                  <a:lnTo>
                    <a:pt x="34417" y="119698"/>
                  </a:lnTo>
                  <a:cubicBezTo>
                    <a:pt x="29366" y="121529"/>
                    <a:pt x="25036" y="124827"/>
                    <a:pt x="20346" y="127757"/>
                  </a:cubicBezTo>
                  <a:cubicBezTo>
                    <a:pt x="14573" y="131054"/>
                    <a:pt x="6636" y="134352"/>
                    <a:pt x="502" y="129955"/>
                  </a:cubicBezTo>
                  <a:cubicBezTo>
                    <a:pt x="-219" y="129223"/>
                    <a:pt x="-219" y="127391"/>
                    <a:pt x="863" y="127391"/>
                  </a:cubicBezTo>
                  <a:cubicBezTo>
                    <a:pt x="10244" y="124460"/>
                    <a:pt x="17099" y="119698"/>
                    <a:pt x="25397" y="115302"/>
                  </a:cubicBezTo>
                  <a:cubicBezTo>
                    <a:pt x="29185" y="113104"/>
                    <a:pt x="33966" y="110814"/>
                    <a:pt x="38836" y="109577"/>
                  </a:cubicBezTo>
                  <a:lnTo>
                    <a:pt x="46618" y="109909"/>
                  </a:lnTo>
                  <a:lnTo>
                    <a:pt x="50881" y="70024"/>
                  </a:lnTo>
                  <a:lnTo>
                    <a:pt x="59152" y="58934"/>
                  </a:lnTo>
                  <a:lnTo>
                    <a:pt x="40023" y="48472"/>
                  </a:lnTo>
                  <a:cubicBezTo>
                    <a:pt x="33606" y="44288"/>
                    <a:pt x="27780" y="39323"/>
                    <a:pt x="24321" y="33253"/>
                  </a:cubicBezTo>
                  <a:cubicBezTo>
                    <a:pt x="23593" y="31782"/>
                    <a:pt x="25777" y="29943"/>
                    <a:pt x="26870" y="30679"/>
                  </a:cubicBezTo>
                  <a:cubicBezTo>
                    <a:pt x="33060" y="33621"/>
                    <a:pt x="37429" y="39139"/>
                    <a:pt x="42891" y="43185"/>
                  </a:cubicBezTo>
                  <a:cubicBezTo>
                    <a:pt x="48716" y="47967"/>
                    <a:pt x="54906" y="52013"/>
                    <a:pt x="61096" y="56059"/>
                  </a:cubicBezTo>
                  <a:lnTo>
                    <a:pt x="60126" y="57627"/>
                  </a:lnTo>
                  <a:lnTo>
                    <a:pt x="71565" y="42289"/>
                  </a:lnTo>
                  <a:lnTo>
                    <a:pt x="86351" y="37260"/>
                  </a:lnTo>
                  <a:lnTo>
                    <a:pt x="85262" y="17521"/>
                  </a:lnTo>
                  <a:cubicBezTo>
                    <a:pt x="84529" y="12090"/>
                    <a:pt x="82331" y="6297"/>
                    <a:pt x="83063" y="866"/>
                  </a:cubicBezTo>
                  <a:cubicBezTo>
                    <a:pt x="83063" y="-220"/>
                    <a:pt x="84162" y="-220"/>
                    <a:pt x="84529" y="504"/>
                  </a:cubicBezTo>
                  <a:close/>
                </a:path>
              </a:pathLst>
            </a:custGeom>
            <a:solidFill>
              <a:schemeClr val="accent5">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sp>
          <p:nvSpPr>
            <p:cNvPr id="23" name="Freeform 898">
              <a:extLst>
                <a:ext uri="{FF2B5EF4-FFF2-40B4-BE49-F238E27FC236}">
                  <a16:creationId xmlns:a16="http://schemas.microsoft.com/office/drawing/2014/main" id="{74AADCD1-CAC8-4545-B1BB-C4E798CAA55D}"/>
                </a:ext>
              </a:extLst>
            </p:cNvPr>
            <p:cNvSpPr>
              <a:spLocks/>
            </p:cNvSpPr>
            <p:nvPr/>
          </p:nvSpPr>
          <p:spPr bwMode="auto">
            <a:xfrm>
              <a:off x="1703512" y="6165304"/>
              <a:ext cx="504701" cy="272162"/>
            </a:xfrm>
            <a:custGeom>
              <a:avLst/>
              <a:gdLst/>
              <a:ahLst/>
              <a:cxnLst/>
              <a:rect l="0" t="0" r="r" b="b"/>
              <a:pathLst>
                <a:path w="561934" h="303025">
                  <a:moveTo>
                    <a:pt x="464884" y="256848"/>
                  </a:moveTo>
                  <a:cubicBezTo>
                    <a:pt x="467449" y="264316"/>
                    <a:pt x="470379" y="271783"/>
                    <a:pt x="474409" y="278895"/>
                  </a:cubicBezTo>
                  <a:cubicBezTo>
                    <a:pt x="477340" y="283874"/>
                    <a:pt x="481370" y="288497"/>
                    <a:pt x="481736" y="294542"/>
                  </a:cubicBezTo>
                  <a:cubicBezTo>
                    <a:pt x="481736" y="295964"/>
                    <a:pt x="480271" y="297387"/>
                    <a:pt x="478805" y="296675"/>
                  </a:cubicBezTo>
                  <a:cubicBezTo>
                    <a:pt x="472211" y="293831"/>
                    <a:pt x="469280" y="287430"/>
                    <a:pt x="466350" y="281385"/>
                  </a:cubicBezTo>
                  <a:cubicBezTo>
                    <a:pt x="462686" y="273917"/>
                    <a:pt x="460488" y="266449"/>
                    <a:pt x="459023" y="258271"/>
                  </a:cubicBezTo>
                  <a:cubicBezTo>
                    <a:pt x="458290" y="254715"/>
                    <a:pt x="463419" y="253292"/>
                    <a:pt x="464884" y="256848"/>
                  </a:cubicBezTo>
                  <a:close/>
                  <a:moveTo>
                    <a:pt x="452926" y="222285"/>
                  </a:moveTo>
                  <a:cubicBezTo>
                    <a:pt x="453956" y="221542"/>
                    <a:pt x="455673" y="222285"/>
                    <a:pt x="455673" y="223771"/>
                  </a:cubicBezTo>
                  <a:cubicBezTo>
                    <a:pt x="456359" y="226372"/>
                    <a:pt x="455673" y="228973"/>
                    <a:pt x="454986" y="232317"/>
                  </a:cubicBezTo>
                  <a:cubicBezTo>
                    <a:pt x="453613" y="238633"/>
                    <a:pt x="444002" y="233803"/>
                    <a:pt x="447435" y="228601"/>
                  </a:cubicBezTo>
                  <a:cubicBezTo>
                    <a:pt x="449151" y="226001"/>
                    <a:pt x="450524" y="224143"/>
                    <a:pt x="452926" y="222285"/>
                  </a:cubicBezTo>
                  <a:close/>
                  <a:moveTo>
                    <a:pt x="427220" y="216725"/>
                  </a:moveTo>
                  <a:cubicBezTo>
                    <a:pt x="431937" y="215192"/>
                    <a:pt x="434114" y="223239"/>
                    <a:pt x="429034" y="224772"/>
                  </a:cubicBezTo>
                  <a:cubicBezTo>
                    <a:pt x="423954" y="225921"/>
                    <a:pt x="421777" y="217874"/>
                    <a:pt x="427220" y="216725"/>
                  </a:cubicBezTo>
                  <a:close/>
                  <a:moveTo>
                    <a:pt x="342546" y="215436"/>
                  </a:moveTo>
                  <a:cubicBezTo>
                    <a:pt x="349041" y="213604"/>
                    <a:pt x="351566" y="223862"/>
                    <a:pt x="345072" y="225694"/>
                  </a:cubicBezTo>
                  <a:cubicBezTo>
                    <a:pt x="338577" y="227526"/>
                    <a:pt x="336052" y="217268"/>
                    <a:pt x="342546" y="215436"/>
                  </a:cubicBezTo>
                  <a:close/>
                  <a:moveTo>
                    <a:pt x="311287" y="208337"/>
                  </a:moveTo>
                  <a:cubicBezTo>
                    <a:pt x="315097" y="207254"/>
                    <a:pt x="316621" y="213027"/>
                    <a:pt x="312811" y="214110"/>
                  </a:cubicBezTo>
                  <a:cubicBezTo>
                    <a:pt x="309001" y="214831"/>
                    <a:pt x="307477" y="209058"/>
                    <a:pt x="311287" y="208337"/>
                  </a:cubicBezTo>
                  <a:close/>
                  <a:moveTo>
                    <a:pt x="471758" y="206038"/>
                  </a:moveTo>
                  <a:cubicBezTo>
                    <a:pt x="472117" y="206038"/>
                    <a:pt x="472117" y="206408"/>
                    <a:pt x="472834" y="206408"/>
                  </a:cubicBezTo>
                  <a:cubicBezTo>
                    <a:pt x="478569" y="209001"/>
                    <a:pt x="471758" y="216409"/>
                    <a:pt x="468891" y="211223"/>
                  </a:cubicBezTo>
                  <a:cubicBezTo>
                    <a:pt x="468532" y="211223"/>
                    <a:pt x="468532" y="210853"/>
                    <a:pt x="468532" y="210482"/>
                  </a:cubicBezTo>
                  <a:cubicBezTo>
                    <a:pt x="467815" y="209742"/>
                    <a:pt x="467815" y="208260"/>
                    <a:pt x="468532" y="207519"/>
                  </a:cubicBezTo>
                  <a:cubicBezTo>
                    <a:pt x="468532" y="207149"/>
                    <a:pt x="469249" y="206408"/>
                    <a:pt x="469608" y="206408"/>
                  </a:cubicBezTo>
                  <a:cubicBezTo>
                    <a:pt x="469966" y="206038"/>
                    <a:pt x="471400" y="205667"/>
                    <a:pt x="471758" y="206038"/>
                  </a:cubicBezTo>
                  <a:close/>
                  <a:moveTo>
                    <a:pt x="369843" y="197585"/>
                  </a:moveTo>
                  <a:cubicBezTo>
                    <a:pt x="374198" y="194554"/>
                    <a:pt x="378552" y="202636"/>
                    <a:pt x="372746" y="204320"/>
                  </a:cubicBezTo>
                  <a:cubicBezTo>
                    <a:pt x="368029" y="205330"/>
                    <a:pt x="366215" y="199942"/>
                    <a:pt x="369843" y="197585"/>
                  </a:cubicBezTo>
                  <a:close/>
                  <a:moveTo>
                    <a:pt x="236992" y="193143"/>
                  </a:moveTo>
                  <a:cubicBezTo>
                    <a:pt x="243064" y="191379"/>
                    <a:pt x="245208" y="200904"/>
                    <a:pt x="239492" y="201963"/>
                  </a:cubicBezTo>
                  <a:cubicBezTo>
                    <a:pt x="233420" y="203726"/>
                    <a:pt x="231277" y="194554"/>
                    <a:pt x="236992" y="193143"/>
                  </a:cubicBezTo>
                  <a:close/>
                  <a:moveTo>
                    <a:pt x="426633" y="184095"/>
                  </a:moveTo>
                  <a:cubicBezTo>
                    <a:pt x="430368" y="181854"/>
                    <a:pt x="434104" y="187084"/>
                    <a:pt x="431489" y="190445"/>
                  </a:cubicBezTo>
                  <a:cubicBezTo>
                    <a:pt x="427380" y="194181"/>
                    <a:pt x="421777" y="187084"/>
                    <a:pt x="426633" y="184095"/>
                  </a:cubicBezTo>
                  <a:close/>
                  <a:moveTo>
                    <a:pt x="154589" y="180173"/>
                  </a:moveTo>
                  <a:cubicBezTo>
                    <a:pt x="160450" y="178679"/>
                    <a:pt x="162649" y="187644"/>
                    <a:pt x="156787" y="189512"/>
                  </a:cubicBezTo>
                  <a:cubicBezTo>
                    <a:pt x="151291" y="191006"/>
                    <a:pt x="148727" y="181667"/>
                    <a:pt x="154589" y="180173"/>
                  </a:cubicBezTo>
                  <a:close/>
                  <a:moveTo>
                    <a:pt x="350521" y="177572"/>
                  </a:moveTo>
                  <a:cubicBezTo>
                    <a:pt x="353061" y="177196"/>
                    <a:pt x="355964" y="178512"/>
                    <a:pt x="355601" y="181520"/>
                  </a:cubicBezTo>
                  <a:cubicBezTo>
                    <a:pt x="355601" y="182272"/>
                    <a:pt x="355601" y="183024"/>
                    <a:pt x="355601" y="183400"/>
                  </a:cubicBezTo>
                  <a:cubicBezTo>
                    <a:pt x="354876" y="186784"/>
                    <a:pt x="349796" y="189416"/>
                    <a:pt x="348344" y="185280"/>
                  </a:cubicBezTo>
                  <a:lnTo>
                    <a:pt x="347618" y="183776"/>
                  </a:lnTo>
                  <a:cubicBezTo>
                    <a:pt x="345804" y="180016"/>
                    <a:pt x="347981" y="177948"/>
                    <a:pt x="350521" y="177572"/>
                  </a:cubicBezTo>
                  <a:close/>
                  <a:moveTo>
                    <a:pt x="298124" y="177029"/>
                  </a:moveTo>
                  <a:cubicBezTo>
                    <a:pt x="299712" y="178533"/>
                    <a:pt x="300484" y="181165"/>
                    <a:pt x="298596" y="182857"/>
                  </a:cubicBezTo>
                  <a:cubicBezTo>
                    <a:pt x="298253" y="183233"/>
                    <a:pt x="297909" y="183233"/>
                    <a:pt x="297909" y="183609"/>
                  </a:cubicBezTo>
                  <a:cubicBezTo>
                    <a:pt x="294820" y="186241"/>
                    <a:pt x="290015" y="182857"/>
                    <a:pt x="292074" y="178721"/>
                  </a:cubicBezTo>
                  <a:cubicBezTo>
                    <a:pt x="292418" y="178345"/>
                    <a:pt x="292761" y="178345"/>
                    <a:pt x="292761" y="177969"/>
                  </a:cubicBezTo>
                  <a:cubicBezTo>
                    <a:pt x="294134" y="175149"/>
                    <a:pt x="296537" y="175525"/>
                    <a:pt x="298124" y="177029"/>
                  </a:cubicBezTo>
                  <a:close/>
                  <a:moveTo>
                    <a:pt x="469289" y="168520"/>
                  </a:moveTo>
                  <a:cubicBezTo>
                    <a:pt x="470650" y="169155"/>
                    <a:pt x="470650" y="171694"/>
                    <a:pt x="468949" y="171694"/>
                  </a:cubicBezTo>
                  <a:cubicBezTo>
                    <a:pt x="468269" y="172012"/>
                    <a:pt x="467928" y="172012"/>
                    <a:pt x="467588" y="172012"/>
                  </a:cubicBezTo>
                  <a:cubicBezTo>
                    <a:pt x="466908" y="172012"/>
                    <a:pt x="466227" y="171694"/>
                    <a:pt x="466227" y="171059"/>
                  </a:cubicBezTo>
                  <a:cubicBezTo>
                    <a:pt x="466227" y="170742"/>
                    <a:pt x="466227" y="170424"/>
                    <a:pt x="466227" y="169790"/>
                  </a:cubicBezTo>
                  <a:cubicBezTo>
                    <a:pt x="466227" y="168520"/>
                    <a:pt x="468269" y="167567"/>
                    <a:pt x="469289" y="168520"/>
                  </a:cubicBezTo>
                  <a:close/>
                  <a:moveTo>
                    <a:pt x="231212" y="160253"/>
                  </a:moveTo>
                  <a:cubicBezTo>
                    <a:pt x="233197" y="162049"/>
                    <a:pt x="233935" y="165261"/>
                    <a:pt x="230612" y="167718"/>
                  </a:cubicBezTo>
                  <a:cubicBezTo>
                    <a:pt x="230243" y="168096"/>
                    <a:pt x="229505" y="168852"/>
                    <a:pt x="228766" y="168852"/>
                  </a:cubicBezTo>
                  <a:cubicBezTo>
                    <a:pt x="225813" y="170364"/>
                    <a:pt x="221752" y="167718"/>
                    <a:pt x="222859" y="164317"/>
                  </a:cubicBezTo>
                  <a:cubicBezTo>
                    <a:pt x="223229" y="163183"/>
                    <a:pt x="223967" y="162427"/>
                    <a:pt x="224336" y="161293"/>
                  </a:cubicBezTo>
                  <a:cubicBezTo>
                    <a:pt x="225998" y="158080"/>
                    <a:pt x="229228" y="158458"/>
                    <a:pt x="231212" y="160253"/>
                  </a:cubicBezTo>
                  <a:close/>
                  <a:moveTo>
                    <a:pt x="170704" y="159101"/>
                  </a:moveTo>
                  <a:cubicBezTo>
                    <a:pt x="175218" y="158042"/>
                    <a:pt x="176955" y="165098"/>
                    <a:pt x="172440" y="166156"/>
                  </a:cubicBezTo>
                  <a:cubicBezTo>
                    <a:pt x="167926" y="167214"/>
                    <a:pt x="166190" y="160159"/>
                    <a:pt x="170704" y="159101"/>
                  </a:cubicBezTo>
                  <a:close/>
                  <a:moveTo>
                    <a:pt x="94319" y="148252"/>
                  </a:moveTo>
                  <a:cubicBezTo>
                    <a:pt x="95041" y="148583"/>
                    <a:pt x="95762" y="148914"/>
                    <a:pt x="96123" y="149575"/>
                  </a:cubicBezTo>
                  <a:cubicBezTo>
                    <a:pt x="97205" y="149906"/>
                    <a:pt x="97566" y="150898"/>
                    <a:pt x="96484" y="151560"/>
                  </a:cubicBezTo>
                  <a:cubicBezTo>
                    <a:pt x="95762" y="152221"/>
                    <a:pt x="95041" y="152552"/>
                    <a:pt x="94319" y="153213"/>
                  </a:cubicBezTo>
                  <a:cubicBezTo>
                    <a:pt x="92515" y="154536"/>
                    <a:pt x="89990" y="152552"/>
                    <a:pt x="89990" y="150567"/>
                  </a:cubicBezTo>
                  <a:cubicBezTo>
                    <a:pt x="89990" y="148583"/>
                    <a:pt x="92515" y="146929"/>
                    <a:pt x="94319" y="148252"/>
                  </a:cubicBezTo>
                  <a:close/>
                  <a:moveTo>
                    <a:pt x="456197" y="138992"/>
                  </a:moveTo>
                  <a:cubicBezTo>
                    <a:pt x="456558" y="138992"/>
                    <a:pt x="456919" y="139345"/>
                    <a:pt x="457280" y="139345"/>
                  </a:cubicBezTo>
                  <a:cubicBezTo>
                    <a:pt x="462691" y="143578"/>
                    <a:pt x="456197" y="151339"/>
                    <a:pt x="451146" y="146753"/>
                  </a:cubicBezTo>
                  <a:cubicBezTo>
                    <a:pt x="451146" y="146401"/>
                    <a:pt x="450785" y="146401"/>
                    <a:pt x="450424" y="146048"/>
                  </a:cubicBezTo>
                  <a:cubicBezTo>
                    <a:pt x="447177" y="142520"/>
                    <a:pt x="451867" y="135817"/>
                    <a:pt x="456197" y="138992"/>
                  </a:cubicBezTo>
                  <a:close/>
                  <a:moveTo>
                    <a:pt x="358970" y="133197"/>
                  </a:moveTo>
                  <a:lnTo>
                    <a:pt x="363341" y="134348"/>
                  </a:lnTo>
                  <a:cubicBezTo>
                    <a:pt x="365832" y="135060"/>
                    <a:pt x="365120" y="137553"/>
                    <a:pt x="363341" y="138621"/>
                  </a:cubicBezTo>
                  <a:lnTo>
                    <a:pt x="361444" y="138554"/>
                  </a:lnTo>
                  <a:lnTo>
                    <a:pt x="358970" y="133197"/>
                  </a:lnTo>
                  <a:close/>
                  <a:moveTo>
                    <a:pt x="123894" y="130503"/>
                  </a:moveTo>
                  <a:cubicBezTo>
                    <a:pt x="127636" y="129467"/>
                    <a:pt x="129337" y="135334"/>
                    <a:pt x="125595" y="136369"/>
                  </a:cubicBezTo>
                  <a:cubicBezTo>
                    <a:pt x="121853" y="137059"/>
                    <a:pt x="120152" y="131538"/>
                    <a:pt x="123894" y="130503"/>
                  </a:cubicBezTo>
                  <a:close/>
                  <a:moveTo>
                    <a:pt x="298492" y="129780"/>
                  </a:moveTo>
                  <a:lnTo>
                    <a:pt x="302486" y="130539"/>
                  </a:lnTo>
                  <a:lnTo>
                    <a:pt x="301921" y="133080"/>
                  </a:lnTo>
                  <a:lnTo>
                    <a:pt x="298492" y="129780"/>
                  </a:lnTo>
                  <a:close/>
                  <a:moveTo>
                    <a:pt x="338656" y="127850"/>
                  </a:moveTo>
                  <a:lnTo>
                    <a:pt x="339145" y="127978"/>
                  </a:lnTo>
                  <a:lnTo>
                    <a:pt x="339145" y="132568"/>
                  </a:lnTo>
                  <a:cubicBezTo>
                    <a:pt x="343059" y="133280"/>
                    <a:pt x="347329" y="133992"/>
                    <a:pt x="350887" y="135772"/>
                  </a:cubicBezTo>
                  <a:lnTo>
                    <a:pt x="351791" y="138215"/>
                  </a:lnTo>
                  <a:lnTo>
                    <a:pt x="343059" y="137909"/>
                  </a:lnTo>
                  <a:cubicBezTo>
                    <a:pt x="339501" y="137553"/>
                    <a:pt x="335587" y="136484"/>
                    <a:pt x="331673" y="136484"/>
                  </a:cubicBezTo>
                  <a:cubicBezTo>
                    <a:pt x="328470" y="136128"/>
                    <a:pt x="325268" y="136840"/>
                    <a:pt x="322421" y="137909"/>
                  </a:cubicBezTo>
                  <a:cubicBezTo>
                    <a:pt x="321354" y="141113"/>
                    <a:pt x="322421" y="142538"/>
                    <a:pt x="325268" y="142538"/>
                  </a:cubicBezTo>
                  <a:cubicBezTo>
                    <a:pt x="330605" y="146098"/>
                    <a:pt x="341636" y="147523"/>
                    <a:pt x="348041" y="147167"/>
                  </a:cubicBezTo>
                  <a:cubicBezTo>
                    <a:pt x="350175" y="147167"/>
                    <a:pt x="352310" y="146454"/>
                    <a:pt x="354445" y="145386"/>
                  </a:cubicBezTo>
                  <a:lnTo>
                    <a:pt x="351791" y="138215"/>
                  </a:lnTo>
                  <a:lnTo>
                    <a:pt x="361444" y="138554"/>
                  </a:lnTo>
                  <a:lnTo>
                    <a:pt x="364764" y="145742"/>
                  </a:lnTo>
                  <a:cubicBezTo>
                    <a:pt x="360850" y="159273"/>
                    <a:pt x="341992" y="156425"/>
                    <a:pt x="332029" y="154288"/>
                  </a:cubicBezTo>
                  <a:cubicBezTo>
                    <a:pt x="325980" y="152864"/>
                    <a:pt x="314237" y="151083"/>
                    <a:pt x="310679" y="145030"/>
                  </a:cubicBezTo>
                  <a:cubicBezTo>
                    <a:pt x="307477" y="140045"/>
                    <a:pt x="310323" y="134704"/>
                    <a:pt x="314237" y="131499"/>
                  </a:cubicBezTo>
                  <a:cubicBezTo>
                    <a:pt x="320820" y="126514"/>
                    <a:pt x="329716" y="126336"/>
                    <a:pt x="338656" y="127850"/>
                  </a:cubicBezTo>
                  <a:close/>
                  <a:moveTo>
                    <a:pt x="295634" y="127029"/>
                  </a:moveTo>
                  <a:lnTo>
                    <a:pt x="298492" y="129780"/>
                  </a:lnTo>
                  <a:lnTo>
                    <a:pt x="285676" y="127344"/>
                  </a:lnTo>
                  <a:lnTo>
                    <a:pt x="295634" y="127029"/>
                  </a:lnTo>
                  <a:close/>
                  <a:moveTo>
                    <a:pt x="369132" y="109396"/>
                  </a:moveTo>
                  <a:cubicBezTo>
                    <a:pt x="374686" y="109842"/>
                    <a:pt x="380372" y="112247"/>
                    <a:pt x="385170" y="115276"/>
                  </a:cubicBezTo>
                  <a:cubicBezTo>
                    <a:pt x="389435" y="118127"/>
                    <a:pt x="396188" y="120978"/>
                    <a:pt x="396899" y="127037"/>
                  </a:cubicBezTo>
                  <a:cubicBezTo>
                    <a:pt x="397609" y="131670"/>
                    <a:pt x="393700" y="134521"/>
                    <a:pt x="389790" y="136303"/>
                  </a:cubicBezTo>
                  <a:cubicBezTo>
                    <a:pt x="384637" y="138263"/>
                    <a:pt x="378240" y="138886"/>
                    <a:pt x="372109" y="137995"/>
                  </a:cubicBezTo>
                  <a:lnTo>
                    <a:pt x="358241" y="131619"/>
                  </a:lnTo>
                  <a:lnTo>
                    <a:pt x="358970" y="133197"/>
                  </a:lnTo>
                  <a:lnTo>
                    <a:pt x="339145" y="127978"/>
                  </a:lnTo>
                  <a:lnTo>
                    <a:pt x="339145" y="127939"/>
                  </a:lnTo>
                  <a:lnTo>
                    <a:pt x="355905" y="130191"/>
                  </a:lnTo>
                  <a:lnTo>
                    <a:pt x="352117" y="117415"/>
                  </a:lnTo>
                  <a:lnTo>
                    <a:pt x="354631" y="116108"/>
                  </a:lnTo>
                  <a:lnTo>
                    <a:pt x="356737" y="118484"/>
                  </a:lnTo>
                  <a:lnTo>
                    <a:pt x="362410" y="117089"/>
                  </a:lnTo>
                  <a:lnTo>
                    <a:pt x="362335" y="123072"/>
                  </a:lnTo>
                  <a:cubicBezTo>
                    <a:pt x="364734" y="125255"/>
                    <a:pt x="368466" y="127037"/>
                    <a:pt x="370243" y="127750"/>
                  </a:cubicBezTo>
                  <a:cubicBezTo>
                    <a:pt x="373442" y="128819"/>
                    <a:pt x="382327" y="130957"/>
                    <a:pt x="385526" y="128106"/>
                  </a:cubicBezTo>
                  <a:cubicBezTo>
                    <a:pt x="388013" y="125968"/>
                    <a:pt x="378062" y="120622"/>
                    <a:pt x="375574" y="119197"/>
                  </a:cubicBezTo>
                  <a:cubicBezTo>
                    <a:pt x="372731" y="117949"/>
                    <a:pt x="369443" y="116613"/>
                    <a:pt x="366156" y="116167"/>
                  </a:cubicBezTo>
                  <a:lnTo>
                    <a:pt x="362410" y="117089"/>
                  </a:lnTo>
                  <a:lnTo>
                    <a:pt x="362424" y="115989"/>
                  </a:lnTo>
                  <a:cubicBezTo>
                    <a:pt x="363845" y="114920"/>
                    <a:pt x="363490" y="112782"/>
                    <a:pt x="361713" y="112425"/>
                  </a:cubicBezTo>
                  <a:lnTo>
                    <a:pt x="354631" y="116108"/>
                  </a:lnTo>
                  <a:lnTo>
                    <a:pt x="353894" y="115276"/>
                  </a:lnTo>
                  <a:cubicBezTo>
                    <a:pt x="358159" y="110465"/>
                    <a:pt x="363579" y="108951"/>
                    <a:pt x="369132" y="109396"/>
                  </a:cubicBezTo>
                  <a:close/>
                  <a:moveTo>
                    <a:pt x="234218" y="105114"/>
                  </a:moveTo>
                  <a:cubicBezTo>
                    <a:pt x="241614" y="105750"/>
                    <a:pt x="248920" y="108112"/>
                    <a:pt x="255595" y="111928"/>
                  </a:cubicBezTo>
                  <a:cubicBezTo>
                    <a:pt x="265336" y="117379"/>
                    <a:pt x="272191" y="127918"/>
                    <a:pt x="257038" y="130462"/>
                  </a:cubicBezTo>
                  <a:cubicBezTo>
                    <a:pt x="247657" y="132279"/>
                    <a:pt x="237916" y="130825"/>
                    <a:pt x="228896" y="128645"/>
                  </a:cubicBezTo>
                  <a:cubicBezTo>
                    <a:pt x="222041" y="127191"/>
                    <a:pt x="212299" y="125737"/>
                    <a:pt x="207248" y="120286"/>
                  </a:cubicBezTo>
                  <a:cubicBezTo>
                    <a:pt x="204182" y="116652"/>
                    <a:pt x="204903" y="112201"/>
                    <a:pt x="207113" y="109657"/>
                  </a:cubicBezTo>
                  <a:lnTo>
                    <a:pt x="213070" y="110210"/>
                  </a:lnTo>
                  <a:lnTo>
                    <a:pt x="214103" y="112291"/>
                  </a:lnTo>
                  <a:lnTo>
                    <a:pt x="214339" y="112280"/>
                  </a:lnTo>
                  <a:lnTo>
                    <a:pt x="213382" y="113382"/>
                  </a:lnTo>
                  <a:cubicBezTo>
                    <a:pt x="213743" y="116289"/>
                    <a:pt x="215186" y="117742"/>
                    <a:pt x="218794" y="117742"/>
                  </a:cubicBezTo>
                  <a:cubicBezTo>
                    <a:pt x="221319" y="118469"/>
                    <a:pt x="223484" y="119196"/>
                    <a:pt x="225649" y="119560"/>
                  </a:cubicBezTo>
                  <a:cubicBezTo>
                    <a:pt x="229257" y="120650"/>
                    <a:pt x="232865" y="121740"/>
                    <a:pt x="236473" y="122467"/>
                  </a:cubicBezTo>
                  <a:cubicBezTo>
                    <a:pt x="240441" y="123194"/>
                    <a:pt x="244771" y="123920"/>
                    <a:pt x="249461" y="123920"/>
                  </a:cubicBezTo>
                  <a:cubicBezTo>
                    <a:pt x="252347" y="123920"/>
                    <a:pt x="255595" y="123557"/>
                    <a:pt x="258481" y="122830"/>
                  </a:cubicBezTo>
                  <a:cubicBezTo>
                    <a:pt x="258481" y="122467"/>
                    <a:pt x="258481" y="122103"/>
                    <a:pt x="257399" y="121740"/>
                  </a:cubicBezTo>
                  <a:cubicBezTo>
                    <a:pt x="255595" y="116289"/>
                    <a:pt x="241884" y="112291"/>
                    <a:pt x="236833" y="111201"/>
                  </a:cubicBezTo>
                  <a:lnTo>
                    <a:pt x="214339" y="112280"/>
                  </a:lnTo>
                  <a:lnTo>
                    <a:pt x="215907" y="110474"/>
                  </a:lnTo>
                  <a:lnTo>
                    <a:pt x="213070" y="110210"/>
                  </a:lnTo>
                  <a:lnTo>
                    <a:pt x="212299" y="108657"/>
                  </a:lnTo>
                  <a:cubicBezTo>
                    <a:pt x="219335" y="105568"/>
                    <a:pt x="226821" y="104478"/>
                    <a:pt x="234218" y="105114"/>
                  </a:cubicBezTo>
                  <a:close/>
                  <a:moveTo>
                    <a:pt x="152119" y="104283"/>
                  </a:moveTo>
                  <a:cubicBezTo>
                    <a:pt x="154283" y="102479"/>
                    <a:pt x="157530" y="103923"/>
                    <a:pt x="157530" y="106809"/>
                  </a:cubicBezTo>
                  <a:cubicBezTo>
                    <a:pt x="157891" y="108974"/>
                    <a:pt x="156448" y="110056"/>
                    <a:pt x="154283" y="110056"/>
                  </a:cubicBezTo>
                  <a:cubicBezTo>
                    <a:pt x="151397" y="110056"/>
                    <a:pt x="150315" y="106448"/>
                    <a:pt x="152119" y="104283"/>
                  </a:cubicBezTo>
                  <a:close/>
                  <a:moveTo>
                    <a:pt x="307634" y="103945"/>
                  </a:moveTo>
                  <a:cubicBezTo>
                    <a:pt x="317651" y="102479"/>
                    <a:pt x="330887" y="103945"/>
                    <a:pt x="332318" y="116767"/>
                  </a:cubicBezTo>
                  <a:cubicBezTo>
                    <a:pt x="334107" y="130688"/>
                    <a:pt x="315504" y="129589"/>
                    <a:pt x="307276" y="127391"/>
                  </a:cubicBezTo>
                  <a:cubicBezTo>
                    <a:pt x="300121" y="125925"/>
                    <a:pt x="283665" y="116034"/>
                    <a:pt x="293324" y="107242"/>
                  </a:cubicBezTo>
                  <a:cubicBezTo>
                    <a:pt x="295292" y="105044"/>
                    <a:pt x="298332" y="104311"/>
                    <a:pt x="301552" y="104219"/>
                  </a:cubicBezTo>
                  <a:lnTo>
                    <a:pt x="307687" y="104763"/>
                  </a:lnTo>
                  <a:lnTo>
                    <a:pt x="307992" y="109440"/>
                  </a:lnTo>
                  <a:cubicBezTo>
                    <a:pt x="309959" y="109623"/>
                    <a:pt x="313894" y="110081"/>
                    <a:pt x="317293" y="111226"/>
                  </a:cubicBezTo>
                  <a:lnTo>
                    <a:pt x="319716" y="113579"/>
                  </a:lnTo>
                  <a:lnTo>
                    <a:pt x="307634" y="113103"/>
                  </a:lnTo>
                  <a:cubicBezTo>
                    <a:pt x="306561" y="112737"/>
                    <a:pt x="299763" y="112371"/>
                    <a:pt x="299406" y="113470"/>
                  </a:cubicBezTo>
                  <a:cubicBezTo>
                    <a:pt x="299048" y="115301"/>
                    <a:pt x="305487" y="117499"/>
                    <a:pt x="306561" y="118232"/>
                  </a:cubicBezTo>
                  <a:cubicBezTo>
                    <a:pt x="309780" y="118965"/>
                    <a:pt x="323375" y="121896"/>
                    <a:pt x="323375" y="117133"/>
                  </a:cubicBezTo>
                  <a:lnTo>
                    <a:pt x="319716" y="113579"/>
                  </a:lnTo>
                  <a:lnTo>
                    <a:pt x="326237" y="113836"/>
                  </a:lnTo>
                  <a:cubicBezTo>
                    <a:pt x="327668" y="113470"/>
                    <a:pt x="328383" y="111638"/>
                    <a:pt x="327310" y="110905"/>
                  </a:cubicBezTo>
                  <a:cubicBezTo>
                    <a:pt x="322659" y="106875"/>
                    <a:pt x="316220" y="105776"/>
                    <a:pt x="310854" y="105044"/>
                  </a:cubicBezTo>
                  <a:lnTo>
                    <a:pt x="307687" y="104763"/>
                  </a:lnTo>
                  <a:lnTo>
                    <a:pt x="307634" y="103945"/>
                  </a:lnTo>
                  <a:close/>
                  <a:moveTo>
                    <a:pt x="407324" y="103528"/>
                  </a:moveTo>
                  <a:lnTo>
                    <a:pt x="415946" y="123877"/>
                  </a:lnTo>
                  <a:cubicBezTo>
                    <a:pt x="417426" y="131914"/>
                    <a:pt x="417596" y="140586"/>
                    <a:pt x="417056" y="148839"/>
                  </a:cubicBezTo>
                  <a:lnTo>
                    <a:pt x="415544" y="159585"/>
                  </a:lnTo>
                  <a:lnTo>
                    <a:pt x="423571" y="155869"/>
                  </a:lnTo>
                  <a:cubicBezTo>
                    <a:pt x="432132" y="145570"/>
                    <a:pt x="428424" y="130087"/>
                    <a:pt x="419729" y="116903"/>
                  </a:cubicBezTo>
                  <a:lnTo>
                    <a:pt x="407324" y="103528"/>
                  </a:lnTo>
                  <a:close/>
                  <a:moveTo>
                    <a:pt x="396639" y="97150"/>
                  </a:moveTo>
                  <a:lnTo>
                    <a:pt x="406181" y="102296"/>
                  </a:lnTo>
                  <a:lnTo>
                    <a:pt x="403854" y="99787"/>
                  </a:lnTo>
                  <a:lnTo>
                    <a:pt x="403241" y="98161"/>
                  </a:lnTo>
                  <a:lnTo>
                    <a:pt x="396639" y="97150"/>
                  </a:lnTo>
                  <a:close/>
                  <a:moveTo>
                    <a:pt x="99466" y="96075"/>
                  </a:moveTo>
                  <a:cubicBezTo>
                    <a:pt x="103844" y="94542"/>
                    <a:pt x="105528" y="102589"/>
                    <a:pt x="101150" y="104122"/>
                  </a:cubicBezTo>
                  <a:cubicBezTo>
                    <a:pt x="96772" y="105271"/>
                    <a:pt x="94752" y="97224"/>
                    <a:pt x="99466" y="96075"/>
                  </a:cubicBezTo>
                  <a:close/>
                  <a:moveTo>
                    <a:pt x="247515" y="95958"/>
                  </a:moveTo>
                  <a:lnTo>
                    <a:pt x="247308" y="98113"/>
                  </a:lnTo>
                  <a:lnTo>
                    <a:pt x="246102" y="96652"/>
                  </a:lnTo>
                  <a:lnTo>
                    <a:pt x="247515" y="95958"/>
                  </a:lnTo>
                  <a:close/>
                  <a:moveTo>
                    <a:pt x="247605" y="95914"/>
                  </a:moveTo>
                  <a:lnTo>
                    <a:pt x="247515" y="95958"/>
                  </a:lnTo>
                  <a:lnTo>
                    <a:pt x="247519" y="95917"/>
                  </a:lnTo>
                  <a:lnTo>
                    <a:pt x="247605" y="95914"/>
                  </a:lnTo>
                  <a:close/>
                  <a:moveTo>
                    <a:pt x="259298" y="90169"/>
                  </a:moveTo>
                  <a:cubicBezTo>
                    <a:pt x="264169" y="89480"/>
                    <a:pt x="269305" y="90215"/>
                    <a:pt x="274087" y="92238"/>
                  </a:cubicBezTo>
                  <a:cubicBezTo>
                    <a:pt x="278692" y="94445"/>
                    <a:pt x="284714" y="98124"/>
                    <a:pt x="285423" y="103641"/>
                  </a:cubicBezTo>
                  <a:cubicBezTo>
                    <a:pt x="286486" y="108423"/>
                    <a:pt x="283297" y="111733"/>
                    <a:pt x="279401" y="113940"/>
                  </a:cubicBezTo>
                  <a:cubicBezTo>
                    <a:pt x="270899" y="117986"/>
                    <a:pt x="252479" y="115412"/>
                    <a:pt x="246457" y="106952"/>
                  </a:cubicBezTo>
                  <a:lnTo>
                    <a:pt x="247308" y="98113"/>
                  </a:lnTo>
                  <a:lnTo>
                    <a:pt x="248228" y="99227"/>
                  </a:lnTo>
                  <a:lnTo>
                    <a:pt x="259563" y="97037"/>
                  </a:lnTo>
                  <a:lnTo>
                    <a:pt x="259563" y="98491"/>
                  </a:lnTo>
                  <a:cubicBezTo>
                    <a:pt x="258146" y="99227"/>
                    <a:pt x="254250" y="99227"/>
                    <a:pt x="253541" y="100698"/>
                  </a:cubicBezTo>
                  <a:cubicBezTo>
                    <a:pt x="252124" y="102905"/>
                    <a:pt x="255667" y="104009"/>
                    <a:pt x="257438" y="104377"/>
                  </a:cubicBezTo>
                  <a:cubicBezTo>
                    <a:pt x="260626" y="105848"/>
                    <a:pt x="264169" y="106584"/>
                    <a:pt x="267357" y="106952"/>
                  </a:cubicBezTo>
                  <a:cubicBezTo>
                    <a:pt x="269128" y="106952"/>
                    <a:pt x="274796" y="107687"/>
                    <a:pt x="275858" y="106584"/>
                  </a:cubicBezTo>
                  <a:cubicBezTo>
                    <a:pt x="280464" y="100698"/>
                    <a:pt x="265940" y="96652"/>
                    <a:pt x="263460" y="96284"/>
                  </a:cubicBezTo>
                  <a:lnTo>
                    <a:pt x="259563" y="97037"/>
                  </a:lnTo>
                  <a:lnTo>
                    <a:pt x="259563" y="95549"/>
                  </a:lnTo>
                  <a:lnTo>
                    <a:pt x="247605" y="95914"/>
                  </a:lnTo>
                  <a:lnTo>
                    <a:pt x="259298" y="90169"/>
                  </a:lnTo>
                  <a:close/>
                  <a:moveTo>
                    <a:pt x="138496" y="81048"/>
                  </a:moveTo>
                  <a:cubicBezTo>
                    <a:pt x="141319" y="80254"/>
                    <a:pt x="142024" y="84620"/>
                    <a:pt x="139555" y="85414"/>
                  </a:cubicBezTo>
                  <a:cubicBezTo>
                    <a:pt x="137085" y="86207"/>
                    <a:pt x="136027" y="81842"/>
                    <a:pt x="138496" y="81048"/>
                  </a:cubicBezTo>
                  <a:close/>
                  <a:moveTo>
                    <a:pt x="183245" y="69729"/>
                  </a:moveTo>
                  <a:lnTo>
                    <a:pt x="192327" y="92124"/>
                  </a:lnTo>
                  <a:cubicBezTo>
                    <a:pt x="194619" y="101499"/>
                    <a:pt x="196057" y="111145"/>
                    <a:pt x="198574" y="121782"/>
                  </a:cubicBezTo>
                  <a:cubicBezTo>
                    <a:pt x="202169" y="137287"/>
                    <a:pt x="196417" y="133682"/>
                    <a:pt x="216549" y="139451"/>
                  </a:cubicBezTo>
                  <a:cubicBezTo>
                    <a:pt x="232008" y="143778"/>
                    <a:pt x="249624" y="144139"/>
                    <a:pt x="265083" y="146302"/>
                  </a:cubicBezTo>
                  <a:lnTo>
                    <a:pt x="276457" y="148006"/>
                  </a:lnTo>
                  <a:lnTo>
                    <a:pt x="267995" y="144307"/>
                  </a:lnTo>
                  <a:cubicBezTo>
                    <a:pt x="263656" y="140843"/>
                    <a:pt x="261006" y="136193"/>
                    <a:pt x="263747" y="130904"/>
                  </a:cubicBezTo>
                  <a:cubicBezTo>
                    <a:pt x="266671" y="125434"/>
                    <a:pt x="274711" y="126163"/>
                    <a:pt x="279462" y="126163"/>
                  </a:cubicBezTo>
                  <a:lnTo>
                    <a:pt x="285676" y="127344"/>
                  </a:lnTo>
                  <a:lnTo>
                    <a:pt x="276904" y="127622"/>
                  </a:lnTo>
                  <a:cubicBezTo>
                    <a:pt x="274345" y="128716"/>
                    <a:pt x="275442" y="132363"/>
                    <a:pt x="278366" y="131998"/>
                  </a:cubicBezTo>
                  <a:cubicBezTo>
                    <a:pt x="280010" y="131816"/>
                    <a:pt x="285675" y="131816"/>
                    <a:pt x="290792" y="132591"/>
                  </a:cubicBezTo>
                  <a:lnTo>
                    <a:pt x="292690" y="133680"/>
                  </a:lnTo>
                  <a:lnTo>
                    <a:pt x="278366" y="133457"/>
                  </a:lnTo>
                  <a:cubicBezTo>
                    <a:pt x="276904" y="133457"/>
                    <a:pt x="270325" y="133457"/>
                    <a:pt x="269960" y="134916"/>
                  </a:cubicBezTo>
                  <a:cubicBezTo>
                    <a:pt x="269594" y="136010"/>
                    <a:pt x="271787" y="138198"/>
                    <a:pt x="272153" y="138928"/>
                  </a:cubicBezTo>
                  <a:cubicBezTo>
                    <a:pt x="274711" y="141116"/>
                    <a:pt x="278366" y="142575"/>
                    <a:pt x="281289" y="143304"/>
                  </a:cubicBezTo>
                  <a:cubicBezTo>
                    <a:pt x="284579" y="143669"/>
                    <a:pt x="287868" y="143669"/>
                    <a:pt x="291157" y="142939"/>
                  </a:cubicBezTo>
                  <a:cubicBezTo>
                    <a:pt x="293350" y="142575"/>
                    <a:pt x="299563" y="140022"/>
                    <a:pt x="299928" y="137834"/>
                  </a:cubicBezTo>
                  <a:lnTo>
                    <a:pt x="292690" y="133680"/>
                  </a:lnTo>
                  <a:lnTo>
                    <a:pt x="301756" y="133822"/>
                  </a:lnTo>
                  <a:lnTo>
                    <a:pt x="301921" y="133080"/>
                  </a:lnTo>
                  <a:lnTo>
                    <a:pt x="307238" y="138198"/>
                  </a:lnTo>
                  <a:cubicBezTo>
                    <a:pt x="306689" y="143304"/>
                    <a:pt x="302395" y="146586"/>
                    <a:pt x="297279" y="148501"/>
                  </a:cubicBezTo>
                  <a:lnTo>
                    <a:pt x="288247" y="149773"/>
                  </a:lnTo>
                  <a:lnTo>
                    <a:pt x="351725" y="159283"/>
                  </a:lnTo>
                  <a:cubicBezTo>
                    <a:pt x="365746" y="161447"/>
                    <a:pt x="386597" y="168658"/>
                    <a:pt x="400618" y="166495"/>
                  </a:cubicBezTo>
                  <a:lnTo>
                    <a:pt x="406186" y="163917"/>
                  </a:lnTo>
                  <a:lnTo>
                    <a:pt x="408437" y="124785"/>
                  </a:lnTo>
                  <a:cubicBezTo>
                    <a:pt x="406616" y="117884"/>
                    <a:pt x="403430" y="112617"/>
                    <a:pt x="399379" y="108031"/>
                  </a:cubicBezTo>
                  <a:lnTo>
                    <a:pt x="385168" y="95393"/>
                  </a:lnTo>
                  <a:lnTo>
                    <a:pt x="320019" y="85418"/>
                  </a:lnTo>
                  <a:lnTo>
                    <a:pt x="319508" y="86023"/>
                  </a:lnTo>
                  <a:lnTo>
                    <a:pt x="315877" y="84784"/>
                  </a:lnTo>
                  <a:lnTo>
                    <a:pt x="285402" y="80118"/>
                  </a:lnTo>
                  <a:lnTo>
                    <a:pt x="183245" y="69729"/>
                  </a:lnTo>
                  <a:close/>
                  <a:moveTo>
                    <a:pt x="120530" y="66729"/>
                  </a:moveTo>
                  <a:cubicBezTo>
                    <a:pt x="84770" y="70521"/>
                    <a:pt x="53155" y="88118"/>
                    <a:pt x="61783" y="134235"/>
                  </a:cubicBezTo>
                  <a:cubicBezTo>
                    <a:pt x="70052" y="178823"/>
                    <a:pt x="113913" y="192847"/>
                    <a:pt x="152021" y="201477"/>
                  </a:cubicBezTo>
                  <a:cubicBezTo>
                    <a:pt x="224284" y="218018"/>
                    <a:pt x="299063" y="222693"/>
                    <a:pt x="371686" y="235278"/>
                  </a:cubicBezTo>
                  <a:cubicBezTo>
                    <a:pt x="412671" y="242470"/>
                    <a:pt x="490326" y="263325"/>
                    <a:pt x="495000" y="198600"/>
                  </a:cubicBezTo>
                  <a:cubicBezTo>
                    <a:pt x="496797" y="174329"/>
                    <a:pt x="486012" y="154551"/>
                    <a:pt x="469834" y="138954"/>
                  </a:cubicBezTo>
                  <a:lnTo>
                    <a:pt x="432229" y="116358"/>
                  </a:lnTo>
                  <a:lnTo>
                    <a:pt x="439535" y="131879"/>
                  </a:lnTo>
                  <a:cubicBezTo>
                    <a:pt x="443670" y="150900"/>
                    <a:pt x="439266" y="171363"/>
                    <a:pt x="422189" y="179115"/>
                  </a:cubicBezTo>
                  <a:cubicBezTo>
                    <a:pt x="413201" y="183082"/>
                    <a:pt x="393788" y="176952"/>
                    <a:pt x="385519" y="175509"/>
                  </a:cubicBezTo>
                  <a:cubicBezTo>
                    <a:pt x="365027" y="172625"/>
                    <a:pt x="344894" y="169019"/>
                    <a:pt x="324402" y="165774"/>
                  </a:cubicBezTo>
                  <a:cubicBezTo>
                    <a:pt x="279823" y="158923"/>
                    <a:pt x="235603" y="151350"/>
                    <a:pt x="191024" y="143778"/>
                  </a:cubicBezTo>
                  <a:cubicBezTo>
                    <a:pt x="188867" y="143417"/>
                    <a:pt x="188148" y="140893"/>
                    <a:pt x="188507" y="139090"/>
                  </a:cubicBezTo>
                  <a:cubicBezTo>
                    <a:pt x="191024" y="125749"/>
                    <a:pt x="190934" y="113669"/>
                    <a:pt x="188687" y="101950"/>
                  </a:cubicBezTo>
                  <a:lnTo>
                    <a:pt x="176686" y="69062"/>
                  </a:lnTo>
                  <a:lnTo>
                    <a:pt x="156336" y="66993"/>
                  </a:lnTo>
                  <a:cubicBezTo>
                    <a:pt x="144831" y="65734"/>
                    <a:pt x="132450" y="65465"/>
                    <a:pt x="120530" y="66729"/>
                  </a:cubicBezTo>
                  <a:close/>
                  <a:moveTo>
                    <a:pt x="301005" y="16245"/>
                  </a:moveTo>
                  <a:cubicBezTo>
                    <a:pt x="301738" y="15167"/>
                    <a:pt x="303936" y="15526"/>
                    <a:pt x="303936" y="17323"/>
                  </a:cubicBezTo>
                  <a:cubicBezTo>
                    <a:pt x="302837" y="34936"/>
                    <a:pt x="293678" y="52189"/>
                    <a:pt x="287084" y="68723"/>
                  </a:cubicBezTo>
                  <a:cubicBezTo>
                    <a:pt x="285619" y="71958"/>
                    <a:pt x="280490" y="70880"/>
                    <a:pt x="281589" y="67285"/>
                  </a:cubicBezTo>
                  <a:cubicBezTo>
                    <a:pt x="286718" y="50392"/>
                    <a:pt x="290381" y="30982"/>
                    <a:pt x="301005" y="16245"/>
                  </a:cubicBezTo>
                  <a:close/>
                  <a:moveTo>
                    <a:pt x="157706" y="372"/>
                  </a:moveTo>
                  <a:cubicBezTo>
                    <a:pt x="159567" y="-708"/>
                    <a:pt x="161055" y="732"/>
                    <a:pt x="160683" y="2531"/>
                  </a:cubicBezTo>
                  <a:cubicBezTo>
                    <a:pt x="159194" y="11170"/>
                    <a:pt x="152497" y="18729"/>
                    <a:pt x="149893" y="27368"/>
                  </a:cubicBezTo>
                  <a:lnTo>
                    <a:pt x="145306" y="53361"/>
                  </a:lnTo>
                  <a:lnTo>
                    <a:pt x="183682" y="57072"/>
                  </a:lnTo>
                  <a:lnTo>
                    <a:pt x="192701" y="37089"/>
                  </a:lnTo>
                  <a:cubicBezTo>
                    <a:pt x="192701" y="30985"/>
                    <a:pt x="190108" y="25239"/>
                    <a:pt x="189737" y="19135"/>
                  </a:cubicBezTo>
                  <a:cubicBezTo>
                    <a:pt x="189737" y="12313"/>
                    <a:pt x="191960" y="4413"/>
                    <a:pt x="200109" y="4413"/>
                  </a:cubicBezTo>
                  <a:cubicBezTo>
                    <a:pt x="201220" y="4054"/>
                    <a:pt x="202331" y="5849"/>
                    <a:pt x="201220" y="6567"/>
                  </a:cubicBezTo>
                  <a:cubicBezTo>
                    <a:pt x="193812" y="17340"/>
                    <a:pt x="198257" y="27035"/>
                    <a:pt x="196775" y="38884"/>
                  </a:cubicBezTo>
                  <a:lnTo>
                    <a:pt x="187494" y="57441"/>
                  </a:lnTo>
                  <a:lnTo>
                    <a:pt x="204466" y="59082"/>
                  </a:lnTo>
                  <a:lnTo>
                    <a:pt x="238461" y="64361"/>
                  </a:lnTo>
                  <a:lnTo>
                    <a:pt x="244404" y="42266"/>
                  </a:lnTo>
                  <a:cubicBezTo>
                    <a:pt x="246536" y="32535"/>
                    <a:pt x="247602" y="22444"/>
                    <a:pt x="251157" y="13433"/>
                  </a:cubicBezTo>
                  <a:cubicBezTo>
                    <a:pt x="251867" y="11992"/>
                    <a:pt x="254355" y="12713"/>
                    <a:pt x="254355" y="13794"/>
                  </a:cubicBezTo>
                  <a:cubicBezTo>
                    <a:pt x="256132" y="23885"/>
                    <a:pt x="254533" y="34697"/>
                    <a:pt x="251556" y="45239"/>
                  </a:cubicBezTo>
                  <a:lnTo>
                    <a:pt x="244137" y="65242"/>
                  </a:lnTo>
                  <a:lnTo>
                    <a:pt x="278571" y="70589"/>
                  </a:lnTo>
                  <a:lnTo>
                    <a:pt x="320010" y="75722"/>
                  </a:lnTo>
                  <a:lnTo>
                    <a:pt x="330228" y="64468"/>
                  </a:lnTo>
                  <a:cubicBezTo>
                    <a:pt x="332772" y="58006"/>
                    <a:pt x="333499" y="50595"/>
                    <a:pt x="333317" y="43365"/>
                  </a:cubicBezTo>
                  <a:cubicBezTo>
                    <a:pt x="333317" y="34688"/>
                    <a:pt x="328593" y="23481"/>
                    <a:pt x="335134" y="16613"/>
                  </a:cubicBezTo>
                  <a:cubicBezTo>
                    <a:pt x="336588" y="15167"/>
                    <a:pt x="338768" y="15528"/>
                    <a:pt x="340221" y="16613"/>
                  </a:cubicBezTo>
                  <a:cubicBezTo>
                    <a:pt x="340585" y="16974"/>
                    <a:pt x="340948" y="16974"/>
                    <a:pt x="341312" y="17697"/>
                  </a:cubicBezTo>
                  <a:cubicBezTo>
                    <a:pt x="342038" y="18059"/>
                    <a:pt x="342038" y="19143"/>
                    <a:pt x="341675" y="19866"/>
                  </a:cubicBezTo>
                  <a:cubicBezTo>
                    <a:pt x="337678" y="24928"/>
                    <a:pt x="340948" y="36857"/>
                    <a:pt x="340948" y="43365"/>
                  </a:cubicBezTo>
                  <a:cubicBezTo>
                    <a:pt x="340948" y="49872"/>
                    <a:pt x="340585" y="56741"/>
                    <a:pt x="338768" y="63248"/>
                  </a:cubicBezTo>
                  <a:lnTo>
                    <a:pt x="327441" y="76643"/>
                  </a:lnTo>
                  <a:lnTo>
                    <a:pt x="347508" y="79129"/>
                  </a:lnTo>
                  <a:lnTo>
                    <a:pt x="375600" y="85618"/>
                  </a:lnTo>
                  <a:lnTo>
                    <a:pt x="373101" y="65746"/>
                  </a:lnTo>
                  <a:cubicBezTo>
                    <a:pt x="373668" y="56644"/>
                    <a:pt x="376549" y="48131"/>
                    <a:pt x="383709" y="43240"/>
                  </a:cubicBezTo>
                  <a:cubicBezTo>
                    <a:pt x="384756" y="42154"/>
                    <a:pt x="386503" y="43603"/>
                    <a:pt x="386503" y="45052"/>
                  </a:cubicBezTo>
                  <a:cubicBezTo>
                    <a:pt x="386503" y="51935"/>
                    <a:pt x="384058" y="58455"/>
                    <a:pt x="382661" y="64976"/>
                  </a:cubicBezTo>
                  <a:lnTo>
                    <a:pt x="382661" y="87250"/>
                  </a:lnTo>
                  <a:lnTo>
                    <a:pt x="407701" y="93034"/>
                  </a:lnTo>
                  <a:lnTo>
                    <a:pt x="406626" y="85017"/>
                  </a:lnTo>
                  <a:cubicBezTo>
                    <a:pt x="407712" y="72078"/>
                    <a:pt x="413506" y="59857"/>
                    <a:pt x="420747" y="49433"/>
                  </a:cubicBezTo>
                  <a:cubicBezTo>
                    <a:pt x="422557" y="46917"/>
                    <a:pt x="426178" y="49074"/>
                    <a:pt x="425092" y="51949"/>
                  </a:cubicBezTo>
                  <a:cubicBezTo>
                    <a:pt x="421471" y="60216"/>
                    <a:pt x="418575" y="68843"/>
                    <a:pt x="416764" y="77829"/>
                  </a:cubicBezTo>
                  <a:cubicBezTo>
                    <a:pt x="416040" y="81782"/>
                    <a:pt x="414954" y="85736"/>
                    <a:pt x="415316" y="89690"/>
                  </a:cubicBezTo>
                  <a:lnTo>
                    <a:pt x="415725" y="90650"/>
                  </a:lnTo>
                  <a:lnTo>
                    <a:pt x="416266" y="90366"/>
                  </a:lnTo>
                  <a:lnTo>
                    <a:pt x="439796" y="103031"/>
                  </a:lnTo>
                  <a:lnTo>
                    <a:pt x="443826" y="84241"/>
                  </a:lnTo>
                  <a:cubicBezTo>
                    <a:pt x="448060" y="76200"/>
                    <a:pt x="455821" y="67064"/>
                    <a:pt x="464993" y="66333"/>
                  </a:cubicBezTo>
                  <a:cubicBezTo>
                    <a:pt x="466757" y="65967"/>
                    <a:pt x="467462" y="68160"/>
                    <a:pt x="466757" y="69256"/>
                  </a:cubicBezTo>
                  <a:cubicBezTo>
                    <a:pt x="462876" y="76200"/>
                    <a:pt x="455821" y="81682"/>
                    <a:pt x="451235" y="88626"/>
                  </a:cubicBezTo>
                  <a:lnTo>
                    <a:pt x="444980" y="105822"/>
                  </a:lnTo>
                  <a:lnTo>
                    <a:pt x="459104" y="113424"/>
                  </a:lnTo>
                  <a:lnTo>
                    <a:pt x="462200" y="116420"/>
                  </a:lnTo>
                  <a:lnTo>
                    <a:pt x="480628" y="93263"/>
                  </a:lnTo>
                  <a:cubicBezTo>
                    <a:pt x="488464" y="85817"/>
                    <a:pt x="497381" y="79695"/>
                    <a:pt x="507289" y="75858"/>
                  </a:cubicBezTo>
                  <a:cubicBezTo>
                    <a:pt x="508370" y="75492"/>
                    <a:pt x="508730" y="77320"/>
                    <a:pt x="508370" y="78051"/>
                  </a:cubicBezTo>
                  <a:lnTo>
                    <a:pt x="467185" y="121245"/>
                  </a:lnTo>
                  <a:lnTo>
                    <a:pt x="473913" y="127757"/>
                  </a:lnTo>
                  <a:lnTo>
                    <a:pt x="495059" y="115497"/>
                  </a:lnTo>
                  <a:cubicBezTo>
                    <a:pt x="499360" y="111116"/>
                    <a:pt x="501511" y="103448"/>
                    <a:pt x="507605" y="101257"/>
                  </a:cubicBezTo>
                  <a:cubicBezTo>
                    <a:pt x="508322" y="100892"/>
                    <a:pt x="509398" y="101622"/>
                    <a:pt x="509756" y="102353"/>
                  </a:cubicBezTo>
                  <a:cubicBezTo>
                    <a:pt x="511907" y="109655"/>
                    <a:pt x="503304" y="118418"/>
                    <a:pt x="498285" y="122799"/>
                  </a:cubicBezTo>
                  <a:lnTo>
                    <a:pt x="479246" y="132917"/>
                  </a:lnTo>
                  <a:lnTo>
                    <a:pt x="488059" y="141447"/>
                  </a:lnTo>
                  <a:lnTo>
                    <a:pt x="494511" y="155924"/>
                  </a:lnTo>
                  <a:lnTo>
                    <a:pt x="526673" y="146239"/>
                  </a:lnTo>
                  <a:cubicBezTo>
                    <a:pt x="539882" y="146101"/>
                    <a:pt x="552821" y="149966"/>
                    <a:pt x="561268" y="159353"/>
                  </a:cubicBezTo>
                  <a:cubicBezTo>
                    <a:pt x="562706" y="160826"/>
                    <a:pt x="561628" y="163034"/>
                    <a:pt x="559830" y="162666"/>
                  </a:cubicBezTo>
                  <a:cubicBezTo>
                    <a:pt x="548328" y="159721"/>
                    <a:pt x="538624" y="154200"/>
                    <a:pt x="526762" y="153463"/>
                  </a:cubicBezTo>
                  <a:lnTo>
                    <a:pt x="497354" y="162302"/>
                  </a:lnTo>
                  <a:lnTo>
                    <a:pt x="506913" y="183751"/>
                  </a:lnTo>
                  <a:lnTo>
                    <a:pt x="510677" y="182016"/>
                  </a:lnTo>
                  <a:cubicBezTo>
                    <a:pt x="517027" y="184465"/>
                    <a:pt x="523377" y="186913"/>
                    <a:pt x="529727" y="189711"/>
                  </a:cubicBezTo>
                  <a:cubicBezTo>
                    <a:pt x="533961" y="191460"/>
                    <a:pt x="540311" y="192160"/>
                    <a:pt x="541722" y="196707"/>
                  </a:cubicBezTo>
                  <a:cubicBezTo>
                    <a:pt x="542074" y="197406"/>
                    <a:pt x="541722" y="198106"/>
                    <a:pt x="541369" y="198456"/>
                  </a:cubicBezTo>
                  <a:cubicBezTo>
                    <a:pt x="536783" y="200554"/>
                    <a:pt x="531138" y="197057"/>
                    <a:pt x="526905" y="195658"/>
                  </a:cubicBezTo>
                  <a:lnTo>
                    <a:pt x="509212" y="188910"/>
                  </a:lnTo>
                  <a:lnTo>
                    <a:pt x="510652" y="192140"/>
                  </a:lnTo>
                  <a:cubicBezTo>
                    <a:pt x="511307" y="200894"/>
                    <a:pt x="510099" y="209634"/>
                    <a:pt x="506565" y="218106"/>
                  </a:cubicBezTo>
                  <a:lnTo>
                    <a:pt x="497792" y="229957"/>
                  </a:lnTo>
                  <a:lnTo>
                    <a:pt x="499036" y="230314"/>
                  </a:lnTo>
                  <a:cubicBezTo>
                    <a:pt x="503269" y="238699"/>
                    <a:pt x="508208" y="246719"/>
                    <a:pt x="513852" y="254009"/>
                  </a:cubicBezTo>
                  <a:cubicBezTo>
                    <a:pt x="518086" y="259842"/>
                    <a:pt x="524083" y="264946"/>
                    <a:pt x="525847" y="271872"/>
                  </a:cubicBezTo>
                  <a:cubicBezTo>
                    <a:pt x="526199" y="273330"/>
                    <a:pt x="524788" y="275153"/>
                    <a:pt x="523024" y="274788"/>
                  </a:cubicBezTo>
                  <a:cubicBezTo>
                    <a:pt x="515969" y="272601"/>
                    <a:pt x="511383" y="265310"/>
                    <a:pt x="507149" y="259477"/>
                  </a:cubicBezTo>
                  <a:lnTo>
                    <a:pt x="494105" y="234938"/>
                  </a:lnTo>
                  <a:lnTo>
                    <a:pt x="488529" y="242470"/>
                  </a:lnTo>
                  <a:cubicBezTo>
                    <a:pt x="476485" y="253257"/>
                    <a:pt x="461565" y="257572"/>
                    <a:pt x="446016" y="258561"/>
                  </a:cubicBezTo>
                  <a:lnTo>
                    <a:pt x="434194" y="257574"/>
                  </a:lnTo>
                  <a:lnTo>
                    <a:pt x="436337" y="276416"/>
                  </a:lnTo>
                  <a:cubicBezTo>
                    <a:pt x="437063" y="284323"/>
                    <a:pt x="438877" y="294028"/>
                    <a:pt x="435974" y="301576"/>
                  </a:cubicBezTo>
                  <a:cubicBezTo>
                    <a:pt x="435249" y="303733"/>
                    <a:pt x="432709" y="303373"/>
                    <a:pt x="431983" y="301217"/>
                  </a:cubicBezTo>
                  <a:cubicBezTo>
                    <a:pt x="429080" y="294747"/>
                    <a:pt x="430169" y="286839"/>
                    <a:pt x="429806" y="279651"/>
                  </a:cubicBezTo>
                  <a:lnTo>
                    <a:pt x="427367" y="257004"/>
                  </a:lnTo>
                  <a:lnTo>
                    <a:pt x="400456" y="254756"/>
                  </a:lnTo>
                  <a:lnTo>
                    <a:pt x="397154" y="274350"/>
                  </a:lnTo>
                  <a:cubicBezTo>
                    <a:pt x="396411" y="281141"/>
                    <a:pt x="396782" y="289005"/>
                    <a:pt x="392696" y="294367"/>
                  </a:cubicBezTo>
                  <a:cubicBezTo>
                    <a:pt x="391952" y="295797"/>
                    <a:pt x="389723" y="295797"/>
                    <a:pt x="388980" y="294367"/>
                  </a:cubicBezTo>
                  <a:cubicBezTo>
                    <a:pt x="385265" y="288290"/>
                    <a:pt x="387494" y="280069"/>
                    <a:pt x="388980" y="273277"/>
                  </a:cubicBezTo>
                  <a:lnTo>
                    <a:pt x="393518" y="253758"/>
                  </a:lnTo>
                  <a:lnTo>
                    <a:pt x="369068" y="250065"/>
                  </a:lnTo>
                  <a:lnTo>
                    <a:pt x="365342" y="269275"/>
                  </a:lnTo>
                  <a:cubicBezTo>
                    <a:pt x="362033" y="278613"/>
                    <a:pt x="356846" y="286924"/>
                    <a:pt x="348797" y="290320"/>
                  </a:cubicBezTo>
                  <a:cubicBezTo>
                    <a:pt x="347366" y="291035"/>
                    <a:pt x="345577" y="289962"/>
                    <a:pt x="345935" y="288175"/>
                  </a:cubicBezTo>
                  <a:cubicBezTo>
                    <a:pt x="347723" y="281026"/>
                    <a:pt x="353090" y="274950"/>
                    <a:pt x="356309" y="268515"/>
                  </a:cubicBezTo>
                  <a:lnTo>
                    <a:pt x="361605" y="248938"/>
                  </a:lnTo>
                  <a:lnTo>
                    <a:pt x="344685" y="246383"/>
                  </a:lnTo>
                  <a:lnTo>
                    <a:pt x="337890" y="265644"/>
                  </a:lnTo>
                  <a:cubicBezTo>
                    <a:pt x="337890" y="271392"/>
                    <a:pt x="341511" y="277858"/>
                    <a:pt x="338614" y="283246"/>
                  </a:cubicBezTo>
                  <a:cubicBezTo>
                    <a:pt x="338252" y="283965"/>
                    <a:pt x="336804" y="284683"/>
                    <a:pt x="335718" y="283965"/>
                  </a:cubicBezTo>
                  <a:cubicBezTo>
                    <a:pt x="328115" y="281809"/>
                    <a:pt x="328115" y="268877"/>
                    <a:pt x="329201" y="262052"/>
                  </a:cubicBezTo>
                  <a:lnTo>
                    <a:pt x="337389" y="245281"/>
                  </a:lnTo>
                  <a:lnTo>
                    <a:pt x="315141" y="241921"/>
                  </a:lnTo>
                  <a:lnTo>
                    <a:pt x="311931" y="257459"/>
                  </a:lnTo>
                  <a:cubicBezTo>
                    <a:pt x="308359" y="266858"/>
                    <a:pt x="302538" y="274609"/>
                    <a:pt x="292484" y="276391"/>
                  </a:cubicBezTo>
                  <a:cubicBezTo>
                    <a:pt x="290720" y="276748"/>
                    <a:pt x="290015" y="274966"/>
                    <a:pt x="290720" y="273897"/>
                  </a:cubicBezTo>
                  <a:cubicBezTo>
                    <a:pt x="297070" y="267126"/>
                    <a:pt x="302362" y="260711"/>
                    <a:pt x="305184" y="252514"/>
                  </a:cubicBezTo>
                  <a:lnTo>
                    <a:pt x="308351" y="240896"/>
                  </a:lnTo>
                  <a:lnTo>
                    <a:pt x="288826" y="237947"/>
                  </a:lnTo>
                  <a:lnTo>
                    <a:pt x="287716" y="254914"/>
                  </a:lnTo>
                  <a:cubicBezTo>
                    <a:pt x="287716" y="261759"/>
                    <a:pt x="289632" y="269685"/>
                    <a:pt x="286949" y="276170"/>
                  </a:cubicBezTo>
                  <a:cubicBezTo>
                    <a:pt x="286183" y="277972"/>
                    <a:pt x="283884" y="278332"/>
                    <a:pt x="283117" y="276531"/>
                  </a:cubicBezTo>
                  <a:cubicBezTo>
                    <a:pt x="278902" y="270766"/>
                    <a:pt x="280051" y="261759"/>
                    <a:pt x="280435" y="254553"/>
                  </a:cubicBezTo>
                  <a:lnTo>
                    <a:pt x="283247" y="237105"/>
                  </a:lnTo>
                  <a:lnTo>
                    <a:pt x="259911" y="233580"/>
                  </a:lnTo>
                  <a:lnTo>
                    <a:pt x="248331" y="246130"/>
                  </a:lnTo>
                  <a:cubicBezTo>
                    <a:pt x="243977" y="252674"/>
                    <a:pt x="242163" y="261035"/>
                    <a:pt x="236357" y="266125"/>
                  </a:cubicBezTo>
                  <a:cubicBezTo>
                    <a:pt x="235268" y="267216"/>
                    <a:pt x="233091" y="266852"/>
                    <a:pt x="232728" y="265034"/>
                  </a:cubicBezTo>
                  <a:cubicBezTo>
                    <a:pt x="231277" y="256673"/>
                    <a:pt x="237445" y="247948"/>
                    <a:pt x="242163" y="241404"/>
                  </a:cubicBezTo>
                  <a:lnTo>
                    <a:pt x="251599" y="232456"/>
                  </a:lnTo>
                  <a:lnTo>
                    <a:pt x="226551" y="229809"/>
                  </a:lnTo>
                  <a:lnTo>
                    <a:pt x="217356" y="249002"/>
                  </a:lnTo>
                  <a:cubicBezTo>
                    <a:pt x="214792" y="256296"/>
                    <a:pt x="216257" y="264684"/>
                    <a:pt x="212960" y="271248"/>
                  </a:cubicBezTo>
                  <a:cubicBezTo>
                    <a:pt x="212594" y="271978"/>
                    <a:pt x="211128" y="271978"/>
                    <a:pt x="210395" y="271248"/>
                  </a:cubicBezTo>
                  <a:cubicBezTo>
                    <a:pt x="204168" y="265231"/>
                    <a:pt x="205541" y="255566"/>
                    <a:pt x="209342" y="246084"/>
                  </a:cubicBezTo>
                  <a:lnTo>
                    <a:pt x="218929" y="229003"/>
                  </a:lnTo>
                  <a:lnTo>
                    <a:pt x="203179" y="227339"/>
                  </a:lnTo>
                  <a:lnTo>
                    <a:pt x="187328" y="224779"/>
                  </a:lnTo>
                  <a:lnTo>
                    <a:pt x="185627" y="242111"/>
                  </a:lnTo>
                  <a:cubicBezTo>
                    <a:pt x="184582" y="248689"/>
                    <a:pt x="183885" y="257826"/>
                    <a:pt x="178309" y="262577"/>
                  </a:cubicBezTo>
                  <a:cubicBezTo>
                    <a:pt x="176915" y="264039"/>
                    <a:pt x="175172" y="263308"/>
                    <a:pt x="174824" y="261115"/>
                  </a:cubicBezTo>
                  <a:cubicBezTo>
                    <a:pt x="174127" y="254902"/>
                    <a:pt x="177960" y="247958"/>
                    <a:pt x="179354" y="241745"/>
                  </a:cubicBezTo>
                  <a:lnTo>
                    <a:pt x="181395" y="223821"/>
                  </a:lnTo>
                  <a:lnTo>
                    <a:pt x="172076" y="222316"/>
                  </a:lnTo>
                  <a:lnTo>
                    <a:pt x="158672" y="233788"/>
                  </a:lnTo>
                  <a:cubicBezTo>
                    <a:pt x="156192" y="238065"/>
                    <a:pt x="154421" y="242698"/>
                    <a:pt x="153713" y="247687"/>
                  </a:cubicBezTo>
                  <a:cubicBezTo>
                    <a:pt x="152650" y="251964"/>
                    <a:pt x="153358" y="255884"/>
                    <a:pt x="150879" y="259447"/>
                  </a:cubicBezTo>
                  <a:cubicBezTo>
                    <a:pt x="150524" y="260873"/>
                    <a:pt x="148753" y="260516"/>
                    <a:pt x="148045" y="259447"/>
                  </a:cubicBezTo>
                  <a:cubicBezTo>
                    <a:pt x="142377" y="251251"/>
                    <a:pt x="149462" y="235927"/>
                    <a:pt x="154421" y="228799"/>
                  </a:cubicBezTo>
                  <a:lnTo>
                    <a:pt x="165187" y="221204"/>
                  </a:lnTo>
                  <a:lnTo>
                    <a:pt x="146853" y="218243"/>
                  </a:lnTo>
                  <a:lnTo>
                    <a:pt x="139693" y="215609"/>
                  </a:lnTo>
                  <a:lnTo>
                    <a:pt x="136159" y="233498"/>
                  </a:lnTo>
                  <a:cubicBezTo>
                    <a:pt x="137237" y="243409"/>
                    <a:pt x="137596" y="253053"/>
                    <a:pt x="126824" y="257340"/>
                  </a:cubicBezTo>
                  <a:cubicBezTo>
                    <a:pt x="125387" y="257697"/>
                    <a:pt x="124310" y="255911"/>
                    <a:pt x="125028" y="254840"/>
                  </a:cubicBezTo>
                  <a:cubicBezTo>
                    <a:pt x="129696" y="247160"/>
                    <a:pt x="128080" y="236712"/>
                    <a:pt x="127721" y="226890"/>
                  </a:cubicBezTo>
                  <a:lnTo>
                    <a:pt x="133461" y="213317"/>
                  </a:lnTo>
                  <a:lnTo>
                    <a:pt x="102981" y="202105"/>
                  </a:lnTo>
                  <a:lnTo>
                    <a:pt x="95864" y="219611"/>
                  </a:lnTo>
                  <a:cubicBezTo>
                    <a:pt x="94078" y="226452"/>
                    <a:pt x="93720" y="233293"/>
                    <a:pt x="93006" y="240134"/>
                  </a:cubicBezTo>
                  <a:cubicBezTo>
                    <a:pt x="91935" y="248775"/>
                    <a:pt x="89077" y="258857"/>
                    <a:pt x="80505" y="262097"/>
                  </a:cubicBezTo>
                  <a:cubicBezTo>
                    <a:pt x="79076" y="262457"/>
                    <a:pt x="77290" y="260657"/>
                    <a:pt x="78004" y="259217"/>
                  </a:cubicBezTo>
                  <a:cubicBezTo>
                    <a:pt x="82648" y="248055"/>
                    <a:pt x="82648" y="237614"/>
                    <a:pt x="84791" y="225732"/>
                  </a:cubicBezTo>
                  <a:cubicBezTo>
                    <a:pt x="85684" y="220331"/>
                    <a:pt x="87202" y="213760"/>
                    <a:pt x="89747" y="207909"/>
                  </a:cubicBezTo>
                  <a:lnTo>
                    <a:pt x="96491" y="199718"/>
                  </a:lnTo>
                  <a:lnTo>
                    <a:pt x="95179" y="199235"/>
                  </a:lnTo>
                  <a:lnTo>
                    <a:pt x="64490" y="170350"/>
                  </a:lnTo>
                  <a:lnTo>
                    <a:pt x="64560" y="174278"/>
                  </a:lnTo>
                  <a:cubicBezTo>
                    <a:pt x="58151" y="182215"/>
                    <a:pt x="53166" y="190874"/>
                    <a:pt x="48181" y="199173"/>
                  </a:cubicBezTo>
                  <a:cubicBezTo>
                    <a:pt x="44264" y="206389"/>
                    <a:pt x="42127" y="215409"/>
                    <a:pt x="35362" y="220460"/>
                  </a:cubicBezTo>
                  <a:cubicBezTo>
                    <a:pt x="34294" y="221181"/>
                    <a:pt x="32513" y="220099"/>
                    <a:pt x="32157" y="219017"/>
                  </a:cubicBezTo>
                  <a:cubicBezTo>
                    <a:pt x="29665" y="209997"/>
                    <a:pt x="36074" y="200616"/>
                    <a:pt x="40347" y="193400"/>
                  </a:cubicBezTo>
                  <a:cubicBezTo>
                    <a:pt x="45332" y="184380"/>
                    <a:pt x="52454" y="176442"/>
                    <a:pt x="59575" y="169226"/>
                  </a:cubicBezTo>
                  <a:lnTo>
                    <a:pt x="63370" y="169296"/>
                  </a:lnTo>
                  <a:lnTo>
                    <a:pt x="57828" y="164080"/>
                  </a:lnTo>
                  <a:lnTo>
                    <a:pt x="53625" y="149182"/>
                  </a:lnTo>
                  <a:lnTo>
                    <a:pt x="28714" y="160544"/>
                  </a:lnTo>
                  <a:cubicBezTo>
                    <a:pt x="19614" y="163846"/>
                    <a:pt x="10240" y="165893"/>
                    <a:pt x="1686" y="164591"/>
                  </a:cubicBezTo>
                  <a:cubicBezTo>
                    <a:pt x="-498" y="164219"/>
                    <a:pt x="-498" y="161242"/>
                    <a:pt x="1322" y="160126"/>
                  </a:cubicBezTo>
                  <a:cubicBezTo>
                    <a:pt x="8602" y="156405"/>
                    <a:pt x="17338" y="155661"/>
                    <a:pt x="25347" y="153428"/>
                  </a:cubicBezTo>
                  <a:cubicBezTo>
                    <a:pt x="34811" y="151196"/>
                    <a:pt x="43547" y="148219"/>
                    <a:pt x="52284" y="144498"/>
                  </a:cubicBezTo>
                  <a:lnTo>
                    <a:pt x="52350" y="144661"/>
                  </a:lnTo>
                  <a:lnTo>
                    <a:pt x="45964" y="122026"/>
                  </a:lnTo>
                  <a:lnTo>
                    <a:pt x="51097" y="101980"/>
                  </a:lnTo>
                  <a:lnTo>
                    <a:pt x="33422" y="89954"/>
                  </a:lnTo>
                  <a:cubicBezTo>
                    <a:pt x="27241" y="86643"/>
                    <a:pt x="19970" y="84436"/>
                    <a:pt x="14881" y="79654"/>
                  </a:cubicBezTo>
                  <a:cubicBezTo>
                    <a:pt x="13790" y="78918"/>
                    <a:pt x="14517" y="77447"/>
                    <a:pt x="15608" y="77447"/>
                  </a:cubicBezTo>
                  <a:cubicBezTo>
                    <a:pt x="23242" y="77079"/>
                    <a:pt x="31240" y="81493"/>
                    <a:pt x="37421" y="85172"/>
                  </a:cubicBezTo>
                  <a:lnTo>
                    <a:pt x="52519" y="96428"/>
                  </a:lnTo>
                  <a:lnTo>
                    <a:pt x="53147" y="93975"/>
                  </a:lnTo>
                  <a:lnTo>
                    <a:pt x="73629" y="73113"/>
                  </a:lnTo>
                  <a:lnTo>
                    <a:pt x="72101" y="71667"/>
                  </a:lnTo>
                  <a:cubicBezTo>
                    <a:pt x="71753" y="61204"/>
                    <a:pt x="70010" y="50380"/>
                    <a:pt x="68616" y="39917"/>
                  </a:cubicBezTo>
                  <a:cubicBezTo>
                    <a:pt x="67571" y="31979"/>
                    <a:pt x="66177" y="23320"/>
                    <a:pt x="67919" y="15383"/>
                  </a:cubicBezTo>
                  <a:cubicBezTo>
                    <a:pt x="68268" y="13940"/>
                    <a:pt x="70707" y="13579"/>
                    <a:pt x="71056" y="15022"/>
                  </a:cubicBezTo>
                  <a:cubicBezTo>
                    <a:pt x="74541" y="23681"/>
                    <a:pt x="75238" y="33783"/>
                    <a:pt x="76283" y="42803"/>
                  </a:cubicBezTo>
                  <a:lnTo>
                    <a:pt x="78954" y="67689"/>
                  </a:lnTo>
                  <a:lnTo>
                    <a:pt x="83631" y="62925"/>
                  </a:lnTo>
                  <a:lnTo>
                    <a:pt x="114906" y="55497"/>
                  </a:lnTo>
                  <a:lnTo>
                    <a:pt x="110804" y="35037"/>
                  </a:lnTo>
                  <a:cubicBezTo>
                    <a:pt x="110098" y="27429"/>
                    <a:pt x="109040" y="18735"/>
                    <a:pt x="112920" y="11853"/>
                  </a:cubicBezTo>
                  <a:cubicBezTo>
                    <a:pt x="113626" y="10404"/>
                    <a:pt x="115743" y="11128"/>
                    <a:pt x="116095" y="12215"/>
                  </a:cubicBezTo>
                  <a:cubicBezTo>
                    <a:pt x="118741" y="19098"/>
                    <a:pt x="118829" y="26433"/>
                    <a:pt x="119050" y="33769"/>
                  </a:cubicBezTo>
                  <a:lnTo>
                    <a:pt x="122514" y="53690"/>
                  </a:lnTo>
                  <a:lnTo>
                    <a:pt x="130091" y="51890"/>
                  </a:lnTo>
                  <a:lnTo>
                    <a:pt x="138875" y="52740"/>
                  </a:lnTo>
                  <a:lnTo>
                    <a:pt x="142824" y="23769"/>
                  </a:lnTo>
                  <a:cubicBezTo>
                    <a:pt x="145428" y="15490"/>
                    <a:pt x="149521" y="4691"/>
                    <a:pt x="157706" y="372"/>
                  </a:cubicBezTo>
                  <a:close/>
                </a:path>
              </a:pathLst>
            </a:custGeom>
            <a:solidFill>
              <a:schemeClr val="accent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s-ES_tradnl" b="0" i="0" dirty="0">
                <a:latin typeface="Schoolbell" panose="02000000000000000000" pitchFamily="2" charset="0"/>
              </a:endParaRPr>
            </a:p>
          </p:txBody>
        </p:sp>
        <p:sp>
          <p:nvSpPr>
            <p:cNvPr id="24" name="Freeform 23">
              <a:extLst>
                <a:ext uri="{FF2B5EF4-FFF2-40B4-BE49-F238E27FC236}">
                  <a16:creationId xmlns:a16="http://schemas.microsoft.com/office/drawing/2014/main" id="{69FAAEA1-A14F-9946-80C8-31CED769E0E6}"/>
                </a:ext>
              </a:extLst>
            </p:cNvPr>
            <p:cNvSpPr>
              <a:spLocks noChangeArrowheads="1"/>
            </p:cNvSpPr>
            <p:nvPr/>
          </p:nvSpPr>
          <p:spPr bwMode="auto">
            <a:xfrm rot="1215054">
              <a:off x="-213" y="5767308"/>
              <a:ext cx="973150" cy="1090692"/>
            </a:xfrm>
            <a:custGeom>
              <a:avLst/>
              <a:gdLst>
                <a:gd name="connsiteX0" fmla="*/ 456867 w 811974"/>
                <a:gd name="connsiteY0" fmla="*/ 881008 h 909522"/>
                <a:gd name="connsiteX1" fmla="*/ 428054 w 811974"/>
                <a:gd name="connsiteY1" fmla="*/ 884717 h 909522"/>
                <a:gd name="connsiteX2" fmla="*/ 441113 w 811974"/>
                <a:gd name="connsiteY2" fmla="*/ 884324 h 909522"/>
                <a:gd name="connsiteX3" fmla="*/ 594092 w 811974"/>
                <a:gd name="connsiteY3" fmla="*/ 838153 h 909522"/>
                <a:gd name="connsiteX4" fmla="*/ 548940 w 811974"/>
                <a:gd name="connsiteY4" fmla="*/ 857270 h 909522"/>
                <a:gd name="connsiteX5" fmla="*/ 507700 w 811974"/>
                <a:gd name="connsiteY5" fmla="*/ 869802 h 909522"/>
                <a:gd name="connsiteX6" fmla="*/ 489959 w 811974"/>
                <a:gd name="connsiteY6" fmla="*/ 874041 h 909522"/>
                <a:gd name="connsiteX7" fmla="*/ 516060 w 811974"/>
                <a:gd name="connsiteY7" fmla="*/ 868546 h 909522"/>
                <a:gd name="connsiteX8" fmla="*/ 590377 w 811974"/>
                <a:gd name="connsiteY8" fmla="*/ 840540 h 909522"/>
                <a:gd name="connsiteX9" fmla="*/ 626743 w 811974"/>
                <a:gd name="connsiteY9" fmla="*/ 816384 h 909522"/>
                <a:gd name="connsiteX10" fmla="*/ 615914 w 811974"/>
                <a:gd name="connsiteY10" fmla="*/ 824133 h 909522"/>
                <a:gd name="connsiteX11" fmla="*/ 625423 w 811974"/>
                <a:gd name="connsiteY11" fmla="*/ 818024 h 909522"/>
                <a:gd name="connsiteX12" fmla="*/ 585230 w 811974"/>
                <a:gd name="connsiteY12" fmla="*/ 740043 h 909522"/>
                <a:gd name="connsiteX13" fmla="*/ 545407 w 811974"/>
                <a:gd name="connsiteY13" fmla="*/ 740462 h 909522"/>
                <a:gd name="connsiteX14" fmla="*/ 527740 w 811974"/>
                <a:gd name="connsiteY14" fmla="*/ 741930 h 909522"/>
                <a:gd name="connsiteX15" fmla="*/ 516556 w 811974"/>
                <a:gd name="connsiteY15" fmla="*/ 745455 h 909522"/>
                <a:gd name="connsiteX16" fmla="*/ 515559 w 811974"/>
                <a:gd name="connsiteY16" fmla="*/ 756838 h 909522"/>
                <a:gd name="connsiteX17" fmla="*/ 450148 w 811974"/>
                <a:gd name="connsiteY17" fmla="*/ 783983 h 909522"/>
                <a:gd name="connsiteX18" fmla="*/ 433585 w 811974"/>
                <a:gd name="connsiteY18" fmla="*/ 765835 h 909522"/>
                <a:gd name="connsiteX19" fmla="*/ 420816 w 811974"/>
                <a:gd name="connsiteY19" fmla="*/ 771492 h 909522"/>
                <a:gd name="connsiteX20" fmla="*/ 401089 w 811974"/>
                <a:gd name="connsiteY20" fmla="*/ 781435 h 909522"/>
                <a:gd name="connsiteX21" fmla="*/ 365302 w 811974"/>
                <a:gd name="connsiteY21" fmla="*/ 804459 h 909522"/>
                <a:gd name="connsiteX22" fmla="*/ 346575 w 811974"/>
                <a:gd name="connsiteY22" fmla="*/ 820888 h 909522"/>
                <a:gd name="connsiteX23" fmla="*/ 343863 w 811974"/>
                <a:gd name="connsiteY23" fmla="*/ 823579 h 909522"/>
                <a:gd name="connsiteX24" fmla="*/ 362467 w 811974"/>
                <a:gd name="connsiteY24" fmla="*/ 864390 h 909522"/>
                <a:gd name="connsiteX25" fmla="*/ 503746 w 811974"/>
                <a:gd name="connsiteY25" fmla="*/ 855370 h 909522"/>
                <a:gd name="connsiteX26" fmla="*/ 633521 w 811974"/>
                <a:gd name="connsiteY26" fmla="*/ 787901 h 909522"/>
                <a:gd name="connsiteX27" fmla="*/ 585230 w 811974"/>
                <a:gd name="connsiteY27" fmla="*/ 740043 h 909522"/>
                <a:gd name="connsiteX28" fmla="*/ 504324 w 811974"/>
                <a:gd name="connsiteY28" fmla="*/ 682232 h 909522"/>
                <a:gd name="connsiteX29" fmla="*/ 505037 w 811974"/>
                <a:gd name="connsiteY29" fmla="*/ 685351 h 909522"/>
                <a:gd name="connsiteX30" fmla="*/ 508121 w 811974"/>
                <a:gd name="connsiteY30" fmla="*/ 684510 h 909522"/>
                <a:gd name="connsiteX31" fmla="*/ 562537 w 811974"/>
                <a:gd name="connsiteY31" fmla="*/ 652155 h 909522"/>
                <a:gd name="connsiteX32" fmla="*/ 554246 w 811974"/>
                <a:gd name="connsiteY32" fmla="*/ 652441 h 909522"/>
                <a:gd name="connsiteX33" fmla="*/ 559740 w 811974"/>
                <a:gd name="connsiteY33" fmla="*/ 657459 h 909522"/>
                <a:gd name="connsiteX34" fmla="*/ 518210 w 811974"/>
                <a:gd name="connsiteY34" fmla="*/ 702526 h 909522"/>
                <a:gd name="connsiteX35" fmla="*/ 510958 w 811974"/>
                <a:gd name="connsiteY35" fmla="*/ 704552 h 909522"/>
                <a:gd name="connsiteX36" fmla="*/ 508982 w 811974"/>
                <a:gd name="connsiteY36" fmla="*/ 702609 h 909522"/>
                <a:gd name="connsiteX37" fmla="*/ 514225 w 811974"/>
                <a:gd name="connsiteY37" fmla="*/ 725548 h 909522"/>
                <a:gd name="connsiteX38" fmla="*/ 523249 w 811974"/>
                <a:gd name="connsiteY38" fmla="*/ 724238 h 909522"/>
                <a:gd name="connsiteX39" fmla="*/ 536081 w 811974"/>
                <a:gd name="connsiteY39" fmla="*/ 723133 h 909522"/>
                <a:gd name="connsiteX40" fmla="*/ 543795 w 811974"/>
                <a:gd name="connsiteY40" fmla="*/ 714776 h 909522"/>
                <a:gd name="connsiteX41" fmla="*/ 569741 w 811974"/>
                <a:gd name="connsiteY41" fmla="*/ 688113 h 909522"/>
                <a:gd name="connsiteX42" fmla="*/ 579084 w 811974"/>
                <a:gd name="connsiteY42" fmla="*/ 678449 h 909522"/>
                <a:gd name="connsiteX43" fmla="*/ 582714 w 811974"/>
                <a:gd name="connsiteY43" fmla="*/ 683068 h 909522"/>
                <a:gd name="connsiteX44" fmla="*/ 582714 w 811974"/>
                <a:gd name="connsiteY44" fmla="*/ 675502 h 909522"/>
                <a:gd name="connsiteX45" fmla="*/ 580191 w 811974"/>
                <a:gd name="connsiteY45" fmla="*/ 677303 h 909522"/>
                <a:gd name="connsiteX46" fmla="*/ 579084 w 811974"/>
                <a:gd name="connsiteY46" fmla="*/ 678449 h 909522"/>
                <a:gd name="connsiteX47" fmla="*/ 574434 w 811974"/>
                <a:gd name="connsiteY47" fmla="*/ 672531 h 909522"/>
                <a:gd name="connsiteX48" fmla="*/ 572074 w 811974"/>
                <a:gd name="connsiteY48" fmla="*/ 672573 h 909522"/>
                <a:gd name="connsiteX49" fmla="*/ 571954 w 811974"/>
                <a:gd name="connsiteY49" fmla="*/ 669376 h 909522"/>
                <a:gd name="connsiteX50" fmla="*/ 569831 w 811974"/>
                <a:gd name="connsiteY50" fmla="*/ 666674 h 909522"/>
                <a:gd name="connsiteX51" fmla="*/ 559740 w 811974"/>
                <a:gd name="connsiteY51" fmla="*/ 657459 h 909522"/>
                <a:gd name="connsiteX52" fmla="*/ 562646 w 811974"/>
                <a:gd name="connsiteY52" fmla="*/ 654306 h 909522"/>
                <a:gd name="connsiteX53" fmla="*/ 613554 w 811974"/>
                <a:gd name="connsiteY53" fmla="*/ 608416 h 909522"/>
                <a:gd name="connsiteX54" fmla="*/ 612122 w 811974"/>
                <a:gd name="connsiteY54" fmla="*/ 618230 h 909522"/>
                <a:gd name="connsiteX55" fmla="*/ 611764 w 811974"/>
                <a:gd name="connsiteY55" fmla="*/ 618957 h 909522"/>
                <a:gd name="connsiteX56" fmla="*/ 608314 w 811974"/>
                <a:gd name="connsiteY56" fmla="*/ 622639 h 909522"/>
                <a:gd name="connsiteX57" fmla="*/ 605723 w 811974"/>
                <a:gd name="connsiteY57" fmla="*/ 623637 h 909522"/>
                <a:gd name="connsiteX58" fmla="*/ 594223 w 811974"/>
                <a:gd name="connsiteY58" fmla="*/ 635678 h 909522"/>
                <a:gd name="connsiteX59" fmla="*/ 577992 w 811974"/>
                <a:gd name="connsiteY59" fmla="*/ 653836 h 909522"/>
                <a:gd name="connsiteX60" fmla="*/ 578617 w 811974"/>
                <a:gd name="connsiteY60" fmla="*/ 654410 h 909522"/>
                <a:gd name="connsiteX61" fmla="*/ 597803 w 811974"/>
                <a:gd name="connsiteY61" fmla="*/ 633860 h 909522"/>
                <a:gd name="connsiteX62" fmla="*/ 608314 w 811974"/>
                <a:gd name="connsiteY62" fmla="*/ 622639 h 909522"/>
                <a:gd name="connsiteX63" fmla="*/ 620713 w 811974"/>
                <a:gd name="connsiteY63" fmla="*/ 617866 h 909522"/>
                <a:gd name="connsiteX64" fmla="*/ 613554 w 811974"/>
                <a:gd name="connsiteY64" fmla="*/ 608416 h 909522"/>
                <a:gd name="connsiteX65" fmla="*/ 457373 w 811974"/>
                <a:gd name="connsiteY65" fmla="*/ 576845 h 909522"/>
                <a:gd name="connsiteX66" fmla="*/ 447891 w 811974"/>
                <a:gd name="connsiteY66" fmla="*/ 583894 h 909522"/>
                <a:gd name="connsiteX67" fmla="*/ 406311 w 811974"/>
                <a:gd name="connsiteY67" fmla="*/ 594562 h 909522"/>
                <a:gd name="connsiteX68" fmla="*/ 396769 w 811974"/>
                <a:gd name="connsiteY68" fmla="*/ 592115 h 909522"/>
                <a:gd name="connsiteX69" fmla="*/ 398108 w 811974"/>
                <a:gd name="connsiteY69" fmla="*/ 597008 h 909522"/>
                <a:gd name="connsiteX70" fmla="*/ 429498 w 811974"/>
                <a:gd name="connsiteY70" fmla="*/ 711087 h 909522"/>
                <a:gd name="connsiteX71" fmla="*/ 477483 w 811974"/>
                <a:gd name="connsiteY71" fmla="*/ 772264 h 909522"/>
                <a:gd name="connsiteX72" fmla="*/ 497361 w 811974"/>
                <a:gd name="connsiteY72" fmla="*/ 759264 h 909522"/>
                <a:gd name="connsiteX73" fmla="*/ 501085 w 811974"/>
                <a:gd name="connsiteY73" fmla="*/ 739351 h 909522"/>
                <a:gd name="connsiteX74" fmla="*/ 499432 w 811974"/>
                <a:gd name="connsiteY74" fmla="*/ 738247 h 909522"/>
                <a:gd name="connsiteX75" fmla="*/ 500594 w 811974"/>
                <a:gd name="connsiteY75" fmla="*/ 736299 h 909522"/>
                <a:gd name="connsiteX76" fmla="*/ 500397 w 811974"/>
                <a:gd name="connsiteY76" fmla="*/ 735523 h 909522"/>
                <a:gd name="connsiteX77" fmla="*/ 500196 w 811974"/>
                <a:gd name="connsiteY77" fmla="*/ 735393 h 909522"/>
                <a:gd name="connsiteX78" fmla="*/ 500313 w 811974"/>
                <a:gd name="connsiteY78" fmla="*/ 735196 h 909522"/>
                <a:gd name="connsiteX79" fmla="*/ 491342 w 811974"/>
                <a:gd name="connsiteY79" fmla="*/ 699956 h 909522"/>
                <a:gd name="connsiteX80" fmla="*/ 489750 w 811974"/>
                <a:gd name="connsiteY80" fmla="*/ 694892 h 909522"/>
                <a:gd name="connsiteX81" fmla="*/ 458361 w 811974"/>
                <a:gd name="connsiteY81" fmla="*/ 580454 h 909522"/>
                <a:gd name="connsiteX82" fmla="*/ 410600 w 811974"/>
                <a:gd name="connsiteY82" fmla="*/ 406013 h 909522"/>
                <a:gd name="connsiteX83" fmla="*/ 405071 w 811974"/>
                <a:gd name="connsiteY83" fmla="*/ 409623 h 909522"/>
                <a:gd name="connsiteX84" fmla="*/ 379236 w 811974"/>
                <a:gd name="connsiteY84" fmla="*/ 418374 h 909522"/>
                <a:gd name="connsiteX85" fmla="*/ 350506 w 811974"/>
                <a:gd name="connsiteY85" fmla="*/ 423148 h 909522"/>
                <a:gd name="connsiteX86" fmla="*/ 392762 w 811974"/>
                <a:gd name="connsiteY86" fmla="*/ 577481 h 909522"/>
                <a:gd name="connsiteX87" fmla="*/ 395272 w 811974"/>
                <a:gd name="connsiteY87" fmla="*/ 576787 h 909522"/>
                <a:gd name="connsiteX88" fmla="*/ 452460 w 811974"/>
                <a:gd name="connsiteY88" fmla="*/ 561882 h 909522"/>
                <a:gd name="connsiteX89" fmla="*/ 453275 w 811974"/>
                <a:gd name="connsiteY89" fmla="*/ 561878 h 909522"/>
                <a:gd name="connsiteX90" fmla="*/ 299879 w 811974"/>
                <a:gd name="connsiteY90" fmla="*/ 321902 h 909522"/>
                <a:gd name="connsiteX91" fmla="*/ 298777 w 811974"/>
                <a:gd name="connsiteY91" fmla="*/ 325776 h 909522"/>
                <a:gd name="connsiteX92" fmla="*/ 300896 w 811974"/>
                <a:gd name="connsiteY92" fmla="*/ 322136 h 909522"/>
                <a:gd name="connsiteX93" fmla="*/ 398716 w 811974"/>
                <a:gd name="connsiteY93" fmla="*/ 317934 h 909522"/>
                <a:gd name="connsiteX94" fmla="*/ 392005 w 811974"/>
                <a:gd name="connsiteY94" fmla="*/ 323036 h 909522"/>
                <a:gd name="connsiteX95" fmla="*/ 361938 w 811974"/>
                <a:gd name="connsiteY95" fmla="*/ 334368 h 909522"/>
                <a:gd name="connsiteX96" fmla="*/ 327884 w 811974"/>
                <a:gd name="connsiteY96" fmla="*/ 342073 h 909522"/>
                <a:gd name="connsiteX97" fmla="*/ 315459 w 811974"/>
                <a:gd name="connsiteY97" fmla="*/ 341337 h 909522"/>
                <a:gd name="connsiteX98" fmla="*/ 328729 w 811974"/>
                <a:gd name="connsiteY98" fmla="*/ 390732 h 909522"/>
                <a:gd name="connsiteX99" fmla="*/ 332311 w 811974"/>
                <a:gd name="connsiteY99" fmla="*/ 404732 h 909522"/>
                <a:gd name="connsiteX100" fmla="*/ 332593 w 811974"/>
                <a:gd name="connsiteY100" fmla="*/ 405882 h 909522"/>
                <a:gd name="connsiteX101" fmla="*/ 331953 w 811974"/>
                <a:gd name="connsiteY101" fmla="*/ 405809 h 909522"/>
                <a:gd name="connsiteX102" fmla="*/ 332938 w 811974"/>
                <a:gd name="connsiteY102" fmla="*/ 407290 h 909522"/>
                <a:gd name="connsiteX103" fmla="*/ 332593 w 811974"/>
                <a:gd name="connsiteY103" fmla="*/ 405882 h 909522"/>
                <a:gd name="connsiteX104" fmla="*/ 356893 w 811974"/>
                <a:gd name="connsiteY104" fmla="*/ 408636 h 909522"/>
                <a:gd name="connsiteX105" fmla="*/ 382101 w 811974"/>
                <a:gd name="connsiteY105" fmla="*/ 401501 h 909522"/>
                <a:gd name="connsiteX106" fmla="*/ 410400 w 811974"/>
                <a:gd name="connsiteY106" fmla="*/ 389296 h 909522"/>
                <a:gd name="connsiteX107" fmla="*/ 415056 w 811974"/>
                <a:gd name="connsiteY107" fmla="*/ 385437 h 909522"/>
                <a:gd name="connsiteX108" fmla="*/ 416693 w 811974"/>
                <a:gd name="connsiteY108" fmla="*/ 384270 h 909522"/>
                <a:gd name="connsiteX109" fmla="*/ 417967 w 811974"/>
                <a:gd name="connsiteY109" fmla="*/ 386514 h 909522"/>
                <a:gd name="connsiteX110" fmla="*/ 419713 w 811974"/>
                <a:gd name="connsiteY110" fmla="*/ 382116 h 909522"/>
                <a:gd name="connsiteX111" fmla="*/ 416693 w 811974"/>
                <a:gd name="connsiteY111" fmla="*/ 384270 h 909522"/>
                <a:gd name="connsiteX112" fmla="*/ 416489 w 811974"/>
                <a:gd name="connsiteY112" fmla="*/ 383911 h 909522"/>
                <a:gd name="connsiteX113" fmla="*/ 411832 w 811974"/>
                <a:gd name="connsiteY113" fmla="*/ 366680 h 909522"/>
                <a:gd name="connsiteX114" fmla="*/ 379845 w 811974"/>
                <a:gd name="connsiteY114" fmla="*/ 302349 h 909522"/>
                <a:gd name="connsiteX115" fmla="*/ 314505 w 811974"/>
                <a:gd name="connsiteY115" fmla="*/ 322488 h 909522"/>
                <a:gd name="connsiteX116" fmla="*/ 313073 w 811974"/>
                <a:gd name="connsiteY116" fmla="*/ 324847 h 909522"/>
                <a:gd name="connsiteX117" fmla="*/ 309961 w 811974"/>
                <a:gd name="connsiteY117" fmla="*/ 324214 h 909522"/>
                <a:gd name="connsiteX118" fmla="*/ 308043 w 811974"/>
                <a:gd name="connsiteY118" fmla="*/ 323774 h 909522"/>
                <a:gd name="connsiteX119" fmla="*/ 311177 w 811974"/>
                <a:gd name="connsiteY119" fmla="*/ 325397 h 909522"/>
                <a:gd name="connsiteX120" fmla="*/ 311656 w 811974"/>
                <a:gd name="connsiteY120" fmla="*/ 327182 h 909522"/>
                <a:gd name="connsiteX121" fmla="*/ 313073 w 811974"/>
                <a:gd name="connsiteY121" fmla="*/ 324847 h 909522"/>
                <a:gd name="connsiteX122" fmla="*/ 326439 w 811974"/>
                <a:gd name="connsiteY122" fmla="*/ 327563 h 909522"/>
                <a:gd name="connsiteX123" fmla="*/ 393483 w 811974"/>
                <a:gd name="connsiteY123" fmla="*/ 303544 h 909522"/>
                <a:gd name="connsiteX124" fmla="*/ 379845 w 811974"/>
                <a:gd name="connsiteY124" fmla="*/ 302349 h 909522"/>
                <a:gd name="connsiteX125" fmla="*/ 72448 w 811974"/>
                <a:gd name="connsiteY125" fmla="*/ 288277 h 909522"/>
                <a:gd name="connsiteX126" fmla="*/ 123557 w 811974"/>
                <a:gd name="connsiteY126" fmla="*/ 542595 h 909522"/>
                <a:gd name="connsiteX127" fmla="*/ 186741 w 811974"/>
                <a:gd name="connsiteY127" fmla="*/ 857335 h 909522"/>
                <a:gd name="connsiteX128" fmla="*/ 194009 w 811974"/>
                <a:gd name="connsiteY128" fmla="*/ 893050 h 909522"/>
                <a:gd name="connsiteX129" fmla="*/ 193472 w 811974"/>
                <a:gd name="connsiteY129" fmla="*/ 893035 h 909522"/>
                <a:gd name="connsiteX130" fmla="*/ 194998 w 811974"/>
                <a:gd name="connsiteY130" fmla="*/ 899780 h 909522"/>
                <a:gd name="connsiteX131" fmla="*/ 194280 w 811974"/>
                <a:gd name="connsiteY131" fmla="*/ 894384 h 909522"/>
                <a:gd name="connsiteX132" fmla="*/ 194009 w 811974"/>
                <a:gd name="connsiteY132" fmla="*/ 893050 h 909522"/>
                <a:gd name="connsiteX133" fmla="*/ 203255 w 811974"/>
                <a:gd name="connsiteY133" fmla="*/ 893305 h 909522"/>
                <a:gd name="connsiteX134" fmla="*/ 210407 w 811974"/>
                <a:gd name="connsiteY134" fmla="*/ 892516 h 909522"/>
                <a:gd name="connsiteX135" fmla="*/ 211512 w 811974"/>
                <a:gd name="connsiteY135" fmla="*/ 901578 h 909522"/>
                <a:gd name="connsiteX136" fmla="*/ 213442 w 811974"/>
                <a:gd name="connsiteY136" fmla="*/ 892181 h 909522"/>
                <a:gd name="connsiteX137" fmla="*/ 210407 w 811974"/>
                <a:gd name="connsiteY137" fmla="*/ 892516 h 909522"/>
                <a:gd name="connsiteX138" fmla="*/ 207204 w 811974"/>
                <a:gd name="connsiteY138" fmla="*/ 866237 h 909522"/>
                <a:gd name="connsiteX139" fmla="*/ 197511 w 811974"/>
                <a:gd name="connsiteY139" fmla="*/ 831436 h 909522"/>
                <a:gd name="connsiteX140" fmla="*/ 89260 w 811974"/>
                <a:gd name="connsiteY140" fmla="*/ 291245 h 909522"/>
                <a:gd name="connsiteX141" fmla="*/ 82767 w 811974"/>
                <a:gd name="connsiteY141" fmla="*/ 290849 h 909522"/>
                <a:gd name="connsiteX142" fmla="*/ 348142 w 811974"/>
                <a:gd name="connsiteY142" fmla="*/ 260936 h 909522"/>
                <a:gd name="connsiteX143" fmla="*/ 344383 w 811974"/>
                <a:gd name="connsiteY143" fmla="*/ 262101 h 909522"/>
                <a:gd name="connsiteX144" fmla="*/ 336259 w 811974"/>
                <a:gd name="connsiteY144" fmla="*/ 263987 h 909522"/>
                <a:gd name="connsiteX145" fmla="*/ 343622 w 811974"/>
                <a:gd name="connsiteY145" fmla="*/ 290971 h 909522"/>
                <a:gd name="connsiteX146" fmla="*/ 336464 w 811974"/>
                <a:gd name="connsiteY146" fmla="*/ 292899 h 909522"/>
                <a:gd name="connsiteX147" fmla="*/ 340869 w 811974"/>
                <a:gd name="connsiteY147" fmla="*/ 295325 h 909522"/>
                <a:gd name="connsiteX148" fmla="*/ 344558 w 811974"/>
                <a:gd name="connsiteY148" fmla="*/ 294403 h 909522"/>
                <a:gd name="connsiteX149" fmla="*/ 343622 w 811974"/>
                <a:gd name="connsiteY149" fmla="*/ 290971 h 909522"/>
                <a:gd name="connsiteX150" fmla="*/ 355536 w 811974"/>
                <a:gd name="connsiteY150" fmla="*/ 287761 h 909522"/>
                <a:gd name="connsiteX151" fmla="*/ 356559 w 811974"/>
                <a:gd name="connsiteY151" fmla="*/ 291470 h 909522"/>
                <a:gd name="connsiteX152" fmla="*/ 359839 w 811974"/>
                <a:gd name="connsiteY152" fmla="*/ 290751 h 909522"/>
                <a:gd name="connsiteX153" fmla="*/ 362868 w 811974"/>
                <a:gd name="connsiteY153" fmla="*/ 285786 h 909522"/>
                <a:gd name="connsiteX154" fmla="*/ 355536 w 811974"/>
                <a:gd name="connsiteY154" fmla="*/ 287761 h 909522"/>
                <a:gd name="connsiteX155" fmla="*/ 593598 w 811974"/>
                <a:gd name="connsiteY155" fmla="*/ 146250 h 909522"/>
                <a:gd name="connsiteX156" fmla="*/ 583688 w 811974"/>
                <a:gd name="connsiteY156" fmla="*/ 155373 h 909522"/>
                <a:gd name="connsiteX157" fmla="*/ 580829 w 811974"/>
                <a:gd name="connsiteY157" fmla="*/ 157290 h 909522"/>
                <a:gd name="connsiteX158" fmla="*/ 665675 w 811974"/>
                <a:gd name="connsiteY158" fmla="*/ 403676 h 909522"/>
                <a:gd name="connsiteX159" fmla="*/ 769949 w 811974"/>
                <a:gd name="connsiteY159" fmla="*/ 705987 h 909522"/>
                <a:gd name="connsiteX160" fmla="*/ 780930 w 811974"/>
                <a:gd name="connsiteY160" fmla="*/ 737992 h 909522"/>
                <a:gd name="connsiteX161" fmla="*/ 777454 w 811974"/>
                <a:gd name="connsiteY161" fmla="*/ 739457 h 909522"/>
                <a:gd name="connsiteX162" fmla="*/ 783972 w 811974"/>
                <a:gd name="connsiteY162" fmla="*/ 746654 h 909522"/>
                <a:gd name="connsiteX163" fmla="*/ 782174 w 811974"/>
                <a:gd name="connsiteY163" fmla="*/ 741616 h 909522"/>
                <a:gd name="connsiteX164" fmla="*/ 780930 w 811974"/>
                <a:gd name="connsiteY164" fmla="*/ 737992 h 909522"/>
                <a:gd name="connsiteX165" fmla="*/ 786848 w 811974"/>
                <a:gd name="connsiteY165" fmla="*/ 735498 h 909522"/>
                <a:gd name="connsiteX166" fmla="*/ 797275 w 811974"/>
                <a:gd name="connsiteY166" fmla="*/ 736577 h 909522"/>
                <a:gd name="connsiteX167" fmla="*/ 773904 w 811974"/>
                <a:gd name="connsiteY167" fmla="*/ 668558 h 909522"/>
                <a:gd name="connsiteX168" fmla="*/ 340024 w 811974"/>
                <a:gd name="connsiteY168" fmla="*/ 100874 h 909522"/>
                <a:gd name="connsiteX169" fmla="*/ 374290 w 811974"/>
                <a:gd name="connsiteY169" fmla="*/ 111588 h 909522"/>
                <a:gd name="connsiteX170" fmla="*/ 373676 w 811974"/>
                <a:gd name="connsiteY170" fmla="*/ 113917 h 909522"/>
                <a:gd name="connsiteX171" fmla="*/ 367789 w 811974"/>
                <a:gd name="connsiteY171" fmla="*/ 108257 h 909522"/>
                <a:gd name="connsiteX172" fmla="*/ 360204 w 811974"/>
                <a:gd name="connsiteY172" fmla="*/ 115550 h 909522"/>
                <a:gd name="connsiteX173" fmla="*/ 358849 w 811974"/>
                <a:gd name="connsiteY173" fmla="*/ 117847 h 909522"/>
                <a:gd name="connsiteX174" fmla="*/ 354552 w 811974"/>
                <a:gd name="connsiteY174" fmla="*/ 115550 h 909522"/>
                <a:gd name="connsiteX175" fmla="*/ 265215 w 811974"/>
                <a:gd name="connsiteY175" fmla="*/ 143280 h 909522"/>
                <a:gd name="connsiteX176" fmla="*/ 356330 w 811974"/>
                <a:gd name="connsiteY176" fmla="*/ 122118 h 909522"/>
                <a:gd name="connsiteX177" fmla="*/ 358849 w 811974"/>
                <a:gd name="connsiteY177" fmla="*/ 117847 h 909522"/>
                <a:gd name="connsiteX178" fmla="*/ 361288 w 811974"/>
                <a:gd name="connsiteY178" fmla="*/ 119151 h 909522"/>
                <a:gd name="connsiteX179" fmla="*/ 371581 w 811974"/>
                <a:gd name="connsiteY179" fmla="*/ 121852 h 909522"/>
                <a:gd name="connsiteX180" fmla="*/ 373676 w 811974"/>
                <a:gd name="connsiteY180" fmla="*/ 113917 h 909522"/>
                <a:gd name="connsiteX181" fmla="*/ 375374 w 811974"/>
                <a:gd name="connsiteY181" fmla="*/ 115550 h 909522"/>
                <a:gd name="connsiteX182" fmla="*/ 310001 w 811974"/>
                <a:gd name="connsiteY182" fmla="*/ 155524 h 909522"/>
                <a:gd name="connsiteX183" fmla="*/ 248962 w 811974"/>
                <a:gd name="connsiteY183" fmla="*/ 147961 h 909522"/>
                <a:gd name="connsiteX184" fmla="*/ 301694 w 811974"/>
                <a:gd name="connsiteY184" fmla="*/ 109067 h 909522"/>
                <a:gd name="connsiteX185" fmla="*/ 340024 w 811974"/>
                <a:gd name="connsiteY185" fmla="*/ 100874 h 909522"/>
                <a:gd name="connsiteX186" fmla="*/ 610298 w 811974"/>
                <a:gd name="connsiteY186" fmla="*/ 80318 h 909522"/>
                <a:gd name="connsiteX187" fmla="*/ 606172 w 811974"/>
                <a:gd name="connsiteY187" fmla="*/ 88800 h 909522"/>
                <a:gd name="connsiteX188" fmla="*/ 574718 w 811974"/>
                <a:gd name="connsiteY188" fmla="*/ 120475 h 909522"/>
                <a:gd name="connsiteX189" fmla="*/ 401563 w 811974"/>
                <a:gd name="connsiteY189" fmla="*/ 207098 h 909522"/>
                <a:gd name="connsiteX190" fmla="*/ 45176 w 811974"/>
                <a:gd name="connsiteY190" fmla="*/ 249871 h 909522"/>
                <a:gd name="connsiteX191" fmla="*/ 24470 w 811974"/>
                <a:gd name="connsiteY191" fmla="*/ 240682 h 909522"/>
                <a:gd name="connsiteX192" fmla="*/ 23804 w 811974"/>
                <a:gd name="connsiteY192" fmla="*/ 240110 h 909522"/>
                <a:gd name="connsiteX193" fmla="*/ 24380 w 811974"/>
                <a:gd name="connsiteY193" fmla="*/ 241932 h 909522"/>
                <a:gd name="connsiteX194" fmla="*/ 45702 w 811974"/>
                <a:gd name="connsiteY194" fmla="*/ 265694 h 909522"/>
                <a:gd name="connsiteX195" fmla="*/ 86321 w 811974"/>
                <a:gd name="connsiteY195" fmla="*/ 277239 h 909522"/>
                <a:gd name="connsiteX196" fmla="*/ 91340 w 811974"/>
                <a:gd name="connsiteY196" fmla="*/ 277488 h 909522"/>
                <a:gd name="connsiteX197" fmla="*/ 93491 w 811974"/>
                <a:gd name="connsiteY197" fmla="*/ 274122 h 909522"/>
                <a:gd name="connsiteX198" fmla="*/ 99729 w 811974"/>
                <a:gd name="connsiteY198" fmla="*/ 277905 h 909522"/>
                <a:gd name="connsiteX199" fmla="*/ 128829 w 811974"/>
                <a:gd name="connsiteY199" fmla="*/ 279350 h 909522"/>
                <a:gd name="connsiteX200" fmla="*/ 235706 w 811974"/>
                <a:gd name="connsiteY200" fmla="*/ 270815 h 909522"/>
                <a:gd name="connsiteX201" fmla="*/ 322697 w 811974"/>
                <a:gd name="connsiteY201" fmla="*/ 251635 h 909522"/>
                <a:gd name="connsiteX202" fmla="*/ 324165 w 811974"/>
                <a:gd name="connsiteY202" fmla="*/ 249018 h 909522"/>
                <a:gd name="connsiteX203" fmla="*/ 327166 w 811974"/>
                <a:gd name="connsiteY203" fmla="*/ 250650 h 909522"/>
                <a:gd name="connsiteX204" fmla="*/ 340424 w 811974"/>
                <a:gd name="connsiteY204" fmla="*/ 247727 h 909522"/>
                <a:gd name="connsiteX205" fmla="*/ 538706 w 811974"/>
                <a:gd name="connsiteY205" fmla="*/ 167950 h 909522"/>
                <a:gd name="connsiteX206" fmla="*/ 565319 w 811974"/>
                <a:gd name="connsiteY206" fmla="*/ 150887 h 909522"/>
                <a:gd name="connsiteX207" fmla="*/ 568638 w 811974"/>
                <a:gd name="connsiteY207" fmla="*/ 145183 h 909522"/>
                <a:gd name="connsiteX208" fmla="*/ 571790 w 811974"/>
                <a:gd name="connsiteY208" fmla="*/ 146738 h 909522"/>
                <a:gd name="connsiteX209" fmla="*/ 574647 w 811974"/>
                <a:gd name="connsiteY209" fmla="*/ 144906 h 909522"/>
                <a:gd name="connsiteX210" fmla="*/ 603840 w 811974"/>
                <a:gd name="connsiteY210" fmla="*/ 114047 h 909522"/>
                <a:gd name="connsiteX211" fmla="*/ 610452 w 811974"/>
                <a:gd name="connsiteY211" fmla="*/ 80852 h 909522"/>
                <a:gd name="connsiteX212" fmla="*/ 364979 w 811974"/>
                <a:gd name="connsiteY212" fmla="*/ 77423 h 909522"/>
                <a:gd name="connsiteX213" fmla="*/ 431826 w 811974"/>
                <a:gd name="connsiteY213" fmla="*/ 95776 h 909522"/>
                <a:gd name="connsiteX214" fmla="*/ 431172 w 811974"/>
                <a:gd name="connsiteY214" fmla="*/ 98078 h 909522"/>
                <a:gd name="connsiteX215" fmla="*/ 425402 w 811974"/>
                <a:gd name="connsiteY215" fmla="*/ 92590 h 909522"/>
                <a:gd name="connsiteX216" fmla="*/ 418170 w 811974"/>
                <a:gd name="connsiteY216" fmla="*/ 99725 h 909522"/>
                <a:gd name="connsiteX217" fmla="*/ 416923 w 811974"/>
                <a:gd name="connsiteY217" fmla="*/ 102172 h 909522"/>
                <a:gd name="connsiteX218" fmla="*/ 403392 w 811974"/>
                <a:gd name="connsiteY218" fmla="*/ 93429 h 909522"/>
                <a:gd name="connsiteX219" fmla="*/ 210441 w 811974"/>
                <a:gd name="connsiteY219" fmla="*/ 158239 h 909522"/>
                <a:gd name="connsiteX220" fmla="*/ 409598 w 811974"/>
                <a:gd name="connsiteY220" fmla="*/ 116551 h 909522"/>
                <a:gd name="connsiteX221" fmla="*/ 416923 w 811974"/>
                <a:gd name="connsiteY221" fmla="*/ 102172 h 909522"/>
                <a:gd name="connsiteX222" fmla="*/ 419248 w 811974"/>
                <a:gd name="connsiteY222" fmla="*/ 103674 h 909522"/>
                <a:gd name="connsiteX223" fmla="*/ 428906 w 811974"/>
                <a:gd name="connsiteY223" fmla="*/ 106052 h 909522"/>
                <a:gd name="connsiteX224" fmla="*/ 431172 w 811974"/>
                <a:gd name="connsiteY224" fmla="*/ 98078 h 909522"/>
                <a:gd name="connsiteX225" fmla="*/ 432905 w 811974"/>
                <a:gd name="connsiteY225" fmla="*/ 99725 h 909522"/>
                <a:gd name="connsiteX226" fmla="*/ 304242 w 811974"/>
                <a:gd name="connsiteY226" fmla="*/ 174034 h 909522"/>
                <a:gd name="connsiteX227" fmla="*/ 188878 w 811974"/>
                <a:gd name="connsiteY227" fmla="*/ 163983 h 909522"/>
                <a:gd name="connsiteX228" fmla="*/ 291664 w 811974"/>
                <a:gd name="connsiteY228" fmla="*/ 94340 h 909522"/>
                <a:gd name="connsiteX229" fmla="*/ 364979 w 811974"/>
                <a:gd name="connsiteY229" fmla="*/ 77423 h 909522"/>
                <a:gd name="connsiteX230" fmla="*/ 397620 w 811974"/>
                <a:gd name="connsiteY230" fmla="*/ 50360 h 909522"/>
                <a:gd name="connsiteX231" fmla="*/ 498800 w 811974"/>
                <a:gd name="connsiteY231" fmla="*/ 77141 h 909522"/>
                <a:gd name="connsiteX232" fmla="*/ 498079 w 811974"/>
                <a:gd name="connsiteY232" fmla="*/ 79456 h 909522"/>
                <a:gd name="connsiteX233" fmla="*/ 491836 w 811974"/>
                <a:gd name="connsiteY233" fmla="*/ 73771 h 909522"/>
                <a:gd name="connsiteX234" fmla="*/ 485142 w 811974"/>
                <a:gd name="connsiteY234" fmla="*/ 80736 h 909522"/>
                <a:gd name="connsiteX235" fmla="*/ 484528 w 811974"/>
                <a:gd name="connsiteY235" fmla="*/ 83303 h 909522"/>
                <a:gd name="connsiteX236" fmla="*/ 473216 w 811974"/>
                <a:gd name="connsiteY236" fmla="*/ 71528 h 909522"/>
                <a:gd name="connsiteX237" fmla="*/ 299314 w 811974"/>
                <a:gd name="connsiteY237" fmla="*/ 87207 h 909522"/>
                <a:gd name="connsiteX238" fmla="*/ 142242 w 811974"/>
                <a:gd name="connsiteY238" fmla="*/ 176358 h 909522"/>
                <a:gd name="connsiteX239" fmla="*/ 322678 w 811974"/>
                <a:gd name="connsiteY239" fmla="*/ 173482 h 909522"/>
                <a:gd name="connsiteX240" fmla="*/ 480844 w 811974"/>
                <a:gd name="connsiteY240" fmla="*/ 98699 h 909522"/>
                <a:gd name="connsiteX241" fmla="*/ 484528 w 811974"/>
                <a:gd name="connsiteY241" fmla="*/ 83303 h 909522"/>
                <a:gd name="connsiteX242" fmla="*/ 485861 w 811974"/>
                <a:gd name="connsiteY242" fmla="*/ 84690 h 909522"/>
                <a:gd name="connsiteX243" fmla="*/ 495565 w 811974"/>
                <a:gd name="connsiteY243" fmla="*/ 87521 h 909522"/>
                <a:gd name="connsiteX244" fmla="*/ 498079 w 811974"/>
                <a:gd name="connsiteY244" fmla="*/ 79456 h 909522"/>
                <a:gd name="connsiteX245" fmla="*/ 499879 w 811974"/>
                <a:gd name="connsiteY245" fmla="*/ 81095 h 909522"/>
                <a:gd name="connsiteX246" fmla="*/ 309019 w 811974"/>
                <a:gd name="connsiteY246" fmla="*/ 192535 h 909522"/>
                <a:gd name="connsiteX247" fmla="*/ 122473 w 811974"/>
                <a:gd name="connsiteY247" fmla="*/ 181751 h 909522"/>
                <a:gd name="connsiteX248" fmla="*/ 286734 w 811974"/>
                <a:gd name="connsiteY248" fmla="*/ 75344 h 909522"/>
                <a:gd name="connsiteX249" fmla="*/ 397620 w 811974"/>
                <a:gd name="connsiteY249" fmla="*/ 50360 h 909522"/>
                <a:gd name="connsiteX250" fmla="*/ 499070 w 811974"/>
                <a:gd name="connsiteY250" fmla="*/ 27320 h 909522"/>
                <a:gd name="connsiteX251" fmla="*/ 570295 w 811974"/>
                <a:gd name="connsiteY251" fmla="*/ 61103 h 909522"/>
                <a:gd name="connsiteX252" fmla="*/ 555906 w 811974"/>
                <a:gd name="connsiteY252" fmla="*/ 65056 h 909522"/>
                <a:gd name="connsiteX253" fmla="*/ 443314 w 811974"/>
                <a:gd name="connsiteY253" fmla="*/ 42415 h 909522"/>
                <a:gd name="connsiteX254" fmla="*/ 285757 w 811974"/>
                <a:gd name="connsiteY254" fmla="*/ 71166 h 909522"/>
                <a:gd name="connsiteX255" fmla="*/ 140071 w 811974"/>
                <a:gd name="connsiteY255" fmla="*/ 127589 h 909522"/>
                <a:gd name="connsiteX256" fmla="*/ 66689 w 811974"/>
                <a:gd name="connsiteY256" fmla="*/ 198029 h 909522"/>
                <a:gd name="connsiteX257" fmla="*/ 172446 w 811974"/>
                <a:gd name="connsiteY257" fmla="*/ 221029 h 909522"/>
                <a:gd name="connsiteX258" fmla="*/ 328204 w 811974"/>
                <a:gd name="connsiteY258" fmla="*/ 194076 h 909522"/>
                <a:gd name="connsiteX259" fmla="*/ 476408 w 811974"/>
                <a:gd name="connsiteY259" fmla="*/ 138371 h 909522"/>
                <a:gd name="connsiteX260" fmla="*/ 555906 w 811974"/>
                <a:gd name="connsiteY260" fmla="*/ 65056 h 909522"/>
                <a:gd name="connsiteX261" fmla="*/ 570295 w 811974"/>
                <a:gd name="connsiteY261" fmla="*/ 61103 h 909522"/>
                <a:gd name="connsiteX262" fmla="*/ 526049 w 811974"/>
                <a:gd name="connsiteY262" fmla="*/ 126511 h 909522"/>
                <a:gd name="connsiteX263" fmla="*/ 332161 w 811974"/>
                <a:gd name="connsiteY263" fmla="*/ 208451 h 909522"/>
                <a:gd name="connsiteX264" fmla="*/ 123164 w 811974"/>
                <a:gd name="connsiteY264" fmla="*/ 235764 h 909522"/>
                <a:gd name="connsiteX265" fmla="*/ 52300 w 811974"/>
                <a:gd name="connsiteY265" fmla="*/ 201623 h 909522"/>
                <a:gd name="connsiteX266" fmla="*/ 96186 w 811974"/>
                <a:gd name="connsiteY266" fmla="*/ 136574 h 909522"/>
                <a:gd name="connsiteX267" fmla="*/ 290074 w 811974"/>
                <a:gd name="connsiteY267" fmla="*/ 54634 h 909522"/>
                <a:gd name="connsiteX268" fmla="*/ 499070 w 811974"/>
                <a:gd name="connsiteY268" fmla="*/ 27320 h 909522"/>
                <a:gd name="connsiteX269" fmla="*/ 504632 w 811974"/>
                <a:gd name="connsiteY269" fmla="*/ 16941 h 909522"/>
                <a:gd name="connsiteX270" fmla="*/ 472481 w 811974"/>
                <a:gd name="connsiteY270" fmla="*/ 18036 h 909522"/>
                <a:gd name="connsiteX271" fmla="*/ 286727 w 811974"/>
                <a:gd name="connsiteY271" fmla="*/ 48588 h 909522"/>
                <a:gd name="connsiteX272" fmla="*/ 99534 w 811974"/>
                <a:gd name="connsiteY272" fmla="*/ 122272 h 909522"/>
                <a:gd name="connsiteX273" fmla="*/ 15657 w 811974"/>
                <a:gd name="connsiteY273" fmla="*/ 210692 h 909522"/>
                <a:gd name="connsiteX274" fmla="*/ 139132 w 811974"/>
                <a:gd name="connsiteY274" fmla="*/ 244120 h 909522"/>
                <a:gd name="connsiteX275" fmla="*/ 331366 w 811974"/>
                <a:gd name="connsiteY275" fmla="*/ 212849 h 909522"/>
                <a:gd name="connsiteX276" fmla="*/ 512800 w 811974"/>
                <a:gd name="connsiteY276" fmla="*/ 142400 h 909522"/>
                <a:gd name="connsiteX277" fmla="*/ 595316 w 811974"/>
                <a:gd name="connsiteY277" fmla="*/ 80634 h 909522"/>
                <a:gd name="connsiteX278" fmla="*/ 602209 w 811974"/>
                <a:gd name="connsiteY278" fmla="*/ 52397 h 909522"/>
                <a:gd name="connsiteX279" fmla="*/ 601728 w 811974"/>
                <a:gd name="connsiteY279" fmla="*/ 50737 h 909522"/>
                <a:gd name="connsiteX280" fmla="*/ 580410 w 811974"/>
                <a:gd name="connsiteY280" fmla="*/ 28903 h 909522"/>
                <a:gd name="connsiteX281" fmla="*/ 504632 w 811974"/>
                <a:gd name="connsiteY281" fmla="*/ 16941 h 909522"/>
                <a:gd name="connsiteX282" fmla="*/ 520629 w 811974"/>
                <a:gd name="connsiteY282" fmla="*/ 334 h 909522"/>
                <a:gd name="connsiteX283" fmla="*/ 602500 w 811974"/>
                <a:gd name="connsiteY283" fmla="*/ 25935 h 909522"/>
                <a:gd name="connsiteX284" fmla="*/ 613430 w 811974"/>
                <a:gd name="connsiteY284" fmla="*/ 42109 h 909522"/>
                <a:gd name="connsiteX285" fmla="*/ 614996 w 811974"/>
                <a:gd name="connsiteY285" fmla="*/ 42895 h 909522"/>
                <a:gd name="connsiteX286" fmla="*/ 615647 w 811974"/>
                <a:gd name="connsiteY286" fmla="*/ 45390 h 909522"/>
                <a:gd name="connsiteX287" fmla="*/ 616836 w 811974"/>
                <a:gd name="connsiteY287" fmla="*/ 47150 h 909522"/>
                <a:gd name="connsiteX288" fmla="*/ 615975 w 811974"/>
                <a:gd name="connsiteY288" fmla="*/ 46648 h 909522"/>
                <a:gd name="connsiteX289" fmla="*/ 616345 w 811974"/>
                <a:gd name="connsiteY289" fmla="*/ 48066 h 909522"/>
                <a:gd name="connsiteX290" fmla="*/ 616836 w 811974"/>
                <a:gd name="connsiteY290" fmla="*/ 47150 h 909522"/>
                <a:gd name="connsiteX291" fmla="*/ 616714 w 811974"/>
                <a:gd name="connsiteY291" fmla="*/ 49478 h 909522"/>
                <a:gd name="connsiteX292" fmla="*/ 623868 w 811974"/>
                <a:gd name="connsiteY292" fmla="*/ 76893 h 909522"/>
                <a:gd name="connsiteX293" fmla="*/ 617252 w 811974"/>
                <a:gd name="connsiteY293" fmla="*/ 118047 h 909522"/>
                <a:gd name="connsiteX294" fmla="*/ 605379 w 811974"/>
                <a:gd name="connsiteY294" fmla="*/ 134758 h 909522"/>
                <a:gd name="connsiteX295" fmla="*/ 811658 w 811974"/>
                <a:gd name="connsiteY295" fmla="*/ 732979 h 909522"/>
                <a:gd name="connsiteX296" fmla="*/ 808062 w 811974"/>
                <a:gd name="connsiteY296" fmla="*/ 741256 h 909522"/>
                <a:gd name="connsiteX297" fmla="*/ 780735 w 811974"/>
                <a:gd name="connsiteY297" fmla="*/ 754932 h 909522"/>
                <a:gd name="connsiteX298" fmla="*/ 769589 w 811974"/>
                <a:gd name="connsiteY298" fmla="*/ 750613 h 909522"/>
                <a:gd name="connsiteX299" fmla="*/ 567753 w 811974"/>
                <a:gd name="connsiteY299" fmla="*/ 166056 h 909522"/>
                <a:gd name="connsiteX300" fmla="*/ 529496 w 811974"/>
                <a:gd name="connsiteY300" fmla="*/ 191707 h 909522"/>
                <a:gd name="connsiteX301" fmla="*/ 438571 w 811974"/>
                <a:gd name="connsiteY301" fmla="*/ 232911 h 909522"/>
                <a:gd name="connsiteX302" fmla="*/ 362466 w 811974"/>
                <a:gd name="connsiteY302" fmla="*/ 256497 h 909522"/>
                <a:gd name="connsiteX303" fmla="*/ 371337 w 811974"/>
                <a:gd name="connsiteY303" fmla="*/ 288684 h 909522"/>
                <a:gd name="connsiteX304" fmla="*/ 384074 w 811974"/>
                <a:gd name="connsiteY304" fmla="*/ 287272 h 909522"/>
                <a:gd name="connsiteX305" fmla="*/ 399779 w 811974"/>
                <a:gd name="connsiteY305" fmla="*/ 289544 h 909522"/>
                <a:gd name="connsiteX306" fmla="*/ 408117 w 811974"/>
                <a:gd name="connsiteY306" fmla="*/ 298367 h 909522"/>
                <a:gd name="connsiteX307" fmla="*/ 408967 w 811974"/>
                <a:gd name="connsiteY307" fmla="*/ 298832 h 909522"/>
                <a:gd name="connsiteX308" fmla="*/ 430817 w 811974"/>
                <a:gd name="connsiteY308" fmla="*/ 378885 h 909522"/>
                <a:gd name="connsiteX309" fmla="*/ 427952 w 811974"/>
                <a:gd name="connsiteY309" fmla="*/ 394681 h 909522"/>
                <a:gd name="connsiteX310" fmla="*/ 424023 w 811974"/>
                <a:gd name="connsiteY310" fmla="*/ 397246 h 909522"/>
                <a:gd name="connsiteX311" fmla="*/ 424086 w 811974"/>
                <a:gd name="connsiteY311" fmla="*/ 397280 h 909522"/>
                <a:gd name="connsiteX312" fmla="*/ 475679 w 811974"/>
                <a:gd name="connsiteY312" fmla="*/ 585492 h 909522"/>
                <a:gd name="connsiteX313" fmla="*/ 499537 w 811974"/>
                <a:gd name="connsiteY313" fmla="*/ 661290 h 909522"/>
                <a:gd name="connsiteX314" fmla="*/ 501719 w 811974"/>
                <a:gd name="connsiteY314" fmla="*/ 670837 h 909522"/>
                <a:gd name="connsiteX315" fmla="*/ 504517 w 811974"/>
                <a:gd name="connsiteY315" fmla="*/ 670097 h 909522"/>
                <a:gd name="connsiteX316" fmla="*/ 513526 w 811974"/>
                <a:gd name="connsiteY316" fmla="*/ 675141 h 909522"/>
                <a:gd name="connsiteX317" fmla="*/ 516010 w 811974"/>
                <a:gd name="connsiteY317" fmla="*/ 682871 h 909522"/>
                <a:gd name="connsiteX318" fmla="*/ 507400 w 811974"/>
                <a:gd name="connsiteY318" fmla="*/ 692076 h 909522"/>
                <a:gd name="connsiteX319" fmla="*/ 520012 w 811974"/>
                <a:gd name="connsiteY319" fmla="*/ 695319 h 909522"/>
                <a:gd name="connsiteX320" fmla="*/ 516010 w 811974"/>
                <a:gd name="connsiteY320" fmla="*/ 682871 h 909522"/>
                <a:gd name="connsiteX321" fmla="*/ 554246 w 811974"/>
                <a:gd name="connsiteY321" fmla="*/ 641992 h 909522"/>
                <a:gd name="connsiteX322" fmla="*/ 564696 w 811974"/>
                <a:gd name="connsiteY322" fmla="*/ 641632 h 909522"/>
                <a:gd name="connsiteX323" fmla="*/ 566899 w 811974"/>
                <a:gd name="connsiteY323" fmla="*/ 643654 h 909522"/>
                <a:gd name="connsiteX324" fmla="*/ 588496 w 811974"/>
                <a:gd name="connsiteY324" fmla="*/ 619320 h 909522"/>
                <a:gd name="connsiteX325" fmla="*/ 621071 w 811974"/>
                <a:gd name="connsiteY325" fmla="*/ 602600 h 909522"/>
                <a:gd name="connsiteX326" fmla="*/ 628230 w 811974"/>
                <a:gd name="connsiteY326" fmla="*/ 612050 h 909522"/>
                <a:gd name="connsiteX327" fmla="*/ 623577 w 811974"/>
                <a:gd name="connsiteY327" fmla="*/ 628044 h 909522"/>
                <a:gd name="connsiteX328" fmla="*/ 610690 w 811974"/>
                <a:gd name="connsiteY328" fmla="*/ 641494 h 909522"/>
                <a:gd name="connsiteX329" fmla="*/ 588411 w 811974"/>
                <a:gd name="connsiteY329" fmla="*/ 665835 h 909522"/>
                <a:gd name="connsiteX330" fmla="*/ 594966 w 811974"/>
                <a:gd name="connsiteY330" fmla="*/ 674060 h 909522"/>
                <a:gd name="connsiteX331" fmla="*/ 580552 w 811974"/>
                <a:gd name="connsiteY331" fmla="*/ 698202 h 909522"/>
                <a:gd name="connsiteX332" fmla="*/ 558868 w 811974"/>
                <a:gd name="connsiteY332" fmla="*/ 721171 h 909522"/>
                <a:gd name="connsiteX333" fmla="*/ 566076 w 811974"/>
                <a:gd name="connsiteY333" fmla="*/ 720550 h 909522"/>
                <a:gd name="connsiteX334" fmla="*/ 668569 w 811974"/>
                <a:gd name="connsiteY334" fmla="*/ 770367 h 909522"/>
                <a:gd name="connsiteX335" fmla="*/ 520026 w 811974"/>
                <a:gd name="connsiteY335" fmla="*/ 882931 h 909522"/>
                <a:gd name="connsiteX336" fmla="*/ 318483 w 811974"/>
                <a:gd name="connsiteY336" fmla="*/ 866028 h 909522"/>
                <a:gd name="connsiteX337" fmla="*/ 391493 w 811974"/>
                <a:gd name="connsiteY337" fmla="*/ 765591 h 909522"/>
                <a:gd name="connsiteX338" fmla="*/ 424559 w 811974"/>
                <a:gd name="connsiteY338" fmla="*/ 750735 h 909522"/>
                <a:gd name="connsiteX339" fmla="*/ 399552 w 811974"/>
                <a:gd name="connsiteY339" fmla="*/ 669342 h 909522"/>
                <a:gd name="connsiteX340" fmla="*/ 377543 w 811974"/>
                <a:gd name="connsiteY340" fmla="*/ 577935 h 909522"/>
                <a:gd name="connsiteX341" fmla="*/ 334724 w 811974"/>
                <a:gd name="connsiteY341" fmla="*/ 421812 h 909522"/>
                <a:gd name="connsiteX342" fmla="*/ 327956 w 811974"/>
                <a:gd name="connsiteY342" fmla="*/ 420090 h 909522"/>
                <a:gd name="connsiteX343" fmla="*/ 317624 w 811974"/>
                <a:gd name="connsiteY343" fmla="*/ 406886 h 909522"/>
                <a:gd name="connsiteX344" fmla="*/ 297076 w 811974"/>
                <a:gd name="connsiteY344" fmla="*/ 331844 h 909522"/>
                <a:gd name="connsiteX345" fmla="*/ 297056 w 811974"/>
                <a:gd name="connsiteY345" fmla="*/ 331829 h 909522"/>
                <a:gd name="connsiteX346" fmla="*/ 297064 w 811974"/>
                <a:gd name="connsiteY346" fmla="*/ 331800 h 909522"/>
                <a:gd name="connsiteX347" fmla="*/ 296490 w 811974"/>
                <a:gd name="connsiteY347" fmla="*/ 329705 h 909522"/>
                <a:gd name="connsiteX348" fmla="*/ 296863 w 811974"/>
                <a:gd name="connsiteY348" fmla="*/ 329064 h 909522"/>
                <a:gd name="connsiteX349" fmla="*/ 295981 w 811974"/>
                <a:gd name="connsiteY349" fmla="*/ 328203 h 909522"/>
                <a:gd name="connsiteX350" fmla="*/ 319147 w 811974"/>
                <a:gd name="connsiteY350" fmla="*/ 302865 h 909522"/>
                <a:gd name="connsiteX351" fmla="*/ 330244 w 811974"/>
                <a:gd name="connsiteY351" fmla="*/ 298880 h 909522"/>
                <a:gd name="connsiteX352" fmla="*/ 321649 w 811974"/>
                <a:gd name="connsiteY352" fmla="*/ 267379 h 909522"/>
                <a:gd name="connsiteX353" fmla="*/ 248069 w 811974"/>
                <a:gd name="connsiteY353" fmla="*/ 284462 h 909522"/>
                <a:gd name="connsiteX354" fmla="*/ 148340 w 811974"/>
                <a:gd name="connsiteY354" fmla="*/ 294847 h 909522"/>
                <a:gd name="connsiteX355" fmla="*/ 104598 w 811974"/>
                <a:gd name="connsiteY355" fmla="*/ 292180 h 909522"/>
                <a:gd name="connsiteX356" fmla="*/ 225872 w 811974"/>
                <a:gd name="connsiteY356" fmla="*/ 897981 h 909522"/>
                <a:gd name="connsiteX357" fmla="*/ 218692 w 811974"/>
                <a:gd name="connsiteY357" fmla="*/ 907334 h 909522"/>
                <a:gd name="connsiteX358" fmla="*/ 187818 w 811974"/>
                <a:gd name="connsiteY358" fmla="*/ 909492 h 909522"/>
                <a:gd name="connsiteX359" fmla="*/ 180638 w 811974"/>
                <a:gd name="connsiteY359" fmla="*/ 904096 h 909522"/>
                <a:gd name="connsiteX360" fmla="*/ 56793 w 811974"/>
                <a:gd name="connsiteY360" fmla="*/ 284374 h 909522"/>
                <a:gd name="connsiteX361" fmla="*/ 49188 w 811974"/>
                <a:gd name="connsiteY361" fmla="*/ 282477 h 909522"/>
                <a:gd name="connsiteX362" fmla="*/ 0 w 811974"/>
                <a:gd name="connsiteY362" fmla="*/ 214307 h 909522"/>
                <a:gd name="connsiteX363" fmla="*/ 4517 w 811974"/>
                <a:gd name="connsiteY363" fmla="*/ 206462 h 909522"/>
                <a:gd name="connsiteX364" fmla="*/ 3012 w 811974"/>
                <a:gd name="connsiteY364" fmla="*/ 201212 h 909522"/>
                <a:gd name="connsiteX365" fmla="*/ 42656 w 811974"/>
                <a:gd name="connsiteY365" fmla="*/ 142041 h 909522"/>
                <a:gd name="connsiteX366" fmla="*/ 405523 w 811974"/>
                <a:gd name="connsiteY366" fmla="*/ 9050 h 909522"/>
                <a:gd name="connsiteX367" fmla="*/ 520629 w 811974"/>
                <a:gd name="connsiteY367" fmla="*/ 334 h 90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Lst>
              <a:rect l="l" t="t" r="r" b="b"/>
              <a:pathLst>
                <a:path w="811974" h="909522">
                  <a:moveTo>
                    <a:pt x="456867" y="881008"/>
                  </a:moveTo>
                  <a:lnTo>
                    <a:pt x="428054" y="884717"/>
                  </a:lnTo>
                  <a:lnTo>
                    <a:pt x="441113" y="884324"/>
                  </a:lnTo>
                  <a:close/>
                  <a:moveTo>
                    <a:pt x="594092" y="838153"/>
                  </a:moveTo>
                  <a:lnTo>
                    <a:pt x="548940" y="857270"/>
                  </a:lnTo>
                  <a:cubicBezTo>
                    <a:pt x="532662" y="862924"/>
                    <a:pt x="517946" y="867096"/>
                    <a:pt x="507700" y="869802"/>
                  </a:cubicBezTo>
                  <a:lnTo>
                    <a:pt x="489959" y="874041"/>
                  </a:lnTo>
                  <a:lnTo>
                    <a:pt x="516060" y="868546"/>
                  </a:lnTo>
                  <a:cubicBezTo>
                    <a:pt x="536611" y="862612"/>
                    <a:pt x="564824" y="853531"/>
                    <a:pt x="590377" y="840540"/>
                  </a:cubicBezTo>
                  <a:close/>
                  <a:moveTo>
                    <a:pt x="626743" y="816384"/>
                  </a:moveTo>
                  <a:lnTo>
                    <a:pt x="615914" y="824133"/>
                  </a:lnTo>
                  <a:lnTo>
                    <a:pt x="625423" y="818024"/>
                  </a:lnTo>
                  <a:close/>
                  <a:moveTo>
                    <a:pt x="585230" y="740043"/>
                  </a:moveTo>
                  <a:cubicBezTo>
                    <a:pt x="571850" y="739392"/>
                    <a:pt x="557881" y="739723"/>
                    <a:pt x="545407" y="740462"/>
                  </a:cubicBezTo>
                  <a:lnTo>
                    <a:pt x="527740" y="741930"/>
                  </a:lnTo>
                  <a:lnTo>
                    <a:pt x="516556" y="745455"/>
                  </a:lnTo>
                  <a:lnTo>
                    <a:pt x="515559" y="756838"/>
                  </a:lnTo>
                  <a:cubicBezTo>
                    <a:pt x="507473" y="784348"/>
                    <a:pt x="474600" y="795622"/>
                    <a:pt x="450148" y="783983"/>
                  </a:cubicBezTo>
                  <a:lnTo>
                    <a:pt x="433585" y="765835"/>
                  </a:lnTo>
                  <a:lnTo>
                    <a:pt x="420816" y="771492"/>
                  </a:lnTo>
                  <a:cubicBezTo>
                    <a:pt x="414958" y="774255"/>
                    <a:pt x="408189" y="777622"/>
                    <a:pt x="401089" y="781435"/>
                  </a:cubicBezTo>
                  <a:lnTo>
                    <a:pt x="365302" y="804459"/>
                  </a:lnTo>
                  <a:lnTo>
                    <a:pt x="346575" y="820888"/>
                  </a:lnTo>
                  <a:lnTo>
                    <a:pt x="343863" y="823579"/>
                  </a:lnTo>
                  <a:cubicBezTo>
                    <a:pt x="332219" y="838819"/>
                    <a:pt x="333214" y="853837"/>
                    <a:pt x="362467" y="864390"/>
                  </a:cubicBezTo>
                  <a:cubicBezTo>
                    <a:pt x="405246" y="879904"/>
                    <a:pt x="461686" y="866916"/>
                    <a:pt x="503746" y="855370"/>
                  </a:cubicBezTo>
                  <a:cubicBezTo>
                    <a:pt x="546525" y="843464"/>
                    <a:pt x="605481" y="824703"/>
                    <a:pt x="633521" y="787901"/>
                  </a:cubicBezTo>
                  <a:cubicBezTo>
                    <a:pt x="660213" y="752792"/>
                    <a:pt x="625370" y="741997"/>
                    <a:pt x="585230" y="740043"/>
                  </a:cubicBezTo>
                  <a:close/>
                  <a:moveTo>
                    <a:pt x="504324" y="682232"/>
                  </a:moveTo>
                  <a:lnTo>
                    <a:pt x="505037" y="685351"/>
                  </a:lnTo>
                  <a:lnTo>
                    <a:pt x="508121" y="684510"/>
                  </a:lnTo>
                  <a:close/>
                  <a:moveTo>
                    <a:pt x="562537" y="652155"/>
                  </a:moveTo>
                  <a:lnTo>
                    <a:pt x="554246" y="652441"/>
                  </a:lnTo>
                  <a:lnTo>
                    <a:pt x="559740" y="657459"/>
                  </a:lnTo>
                  <a:lnTo>
                    <a:pt x="518210" y="702526"/>
                  </a:lnTo>
                  <a:cubicBezTo>
                    <a:pt x="516229" y="704868"/>
                    <a:pt x="513436" y="705318"/>
                    <a:pt x="510958" y="704552"/>
                  </a:cubicBezTo>
                  <a:lnTo>
                    <a:pt x="508982" y="702609"/>
                  </a:lnTo>
                  <a:lnTo>
                    <a:pt x="514225" y="725548"/>
                  </a:lnTo>
                  <a:lnTo>
                    <a:pt x="523249" y="724238"/>
                  </a:lnTo>
                  <a:lnTo>
                    <a:pt x="536081" y="723133"/>
                  </a:lnTo>
                  <a:lnTo>
                    <a:pt x="543795" y="714776"/>
                  </a:lnTo>
                  <a:cubicBezTo>
                    <a:pt x="552444" y="706129"/>
                    <a:pt x="560732" y="696760"/>
                    <a:pt x="569741" y="688113"/>
                  </a:cubicBezTo>
                  <a:lnTo>
                    <a:pt x="579084" y="678449"/>
                  </a:lnTo>
                  <a:lnTo>
                    <a:pt x="582714" y="683068"/>
                  </a:lnTo>
                  <a:cubicBezTo>
                    <a:pt x="582714" y="680546"/>
                    <a:pt x="582714" y="678024"/>
                    <a:pt x="582714" y="675502"/>
                  </a:cubicBezTo>
                  <a:cubicBezTo>
                    <a:pt x="584516" y="671178"/>
                    <a:pt x="582714" y="675141"/>
                    <a:pt x="580191" y="677303"/>
                  </a:cubicBezTo>
                  <a:lnTo>
                    <a:pt x="579084" y="678449"/>
                  </a:lnTo>
                  <a:lnTo>
                    <a:pt x="574434" y="672531"/>
                  </a:lnTo>
                  <a:lnTo>
                    <a:pt x="572074" y="672573"/>
                  </a:lnTo>
                  <a:lnTo>
                    <a:pt x="571954" y="669376"/>
                  </a:lnTo>
                  <a:lnTo>
                    <a:pt x="569831" y="666674"/>
                  </a:lnTo>
                  <a:lnTo>
                    <a:pt x="559740" y="657459"/>
                  </a:lnTo>
                  <a:lnTo>
                    <a:pt x="562646" y="654306"/>
                  </a:lnTo>
                  <a:close/>
                  <a:moveTo>
                    <a:pt x="613554" y="608416"/>
                  </a:moveTo>
                  <a:cubicBezTo>
                    <a:pt x="613196" y="611687"/>
                    <a:pt x="612480" y="614958"/>
                    <a:pt x="612122" y="618230"/>
                  </a:cubicBezTo>
                  <a:cubicBezTo>
                    <a:pt x="612122" y="617866"/>
                    <a:pt x="614985" y="615685"/>
                    <a:pt x="611764" y="618957"/>
                  </a:cubicBezTo>
                  <a:lnTo>
                    <a:pt x="608314" y="622639"/>
                  </a:lnTo>
                  <a:lnTo>
                    <a:pt x="605723" y="623637"/>
                  </a:lnTo>
                  <a:cubicBezTo>
                    <a:pt x="601830" y="626772"/>
                    <a:pt x="598519" y="630952"/>
                    <a:pt x="594223" y="635678"/>
                  </a:cubicBezTo>
                  <a:lnTo>
                    <a:pt x="577992" y="653836"/>
                  </a:lnTo>
                  <a:lnTo>
                    <a:pt x="578617" y="654410"/>
                  </a:lnTo>
                  <a:lnTo>
                    <a:pt x="597803" y="633860"/>
                  </a:lnTo>
                  <a:lnTo>
                    <a:pt x="608314" y="622639"/>
                  </a:lnTo>
                  <a:lnTo>
                    <a:pt x="620713" y="617866"/>
                  </a:lnTo>
                  <a:cubicBezTo>
                    <a:pt x="618207" y="614595"/>
                    <a:pt x="616059" y="611687"/>
                    <a:pt x="613554" y="608416"/>
                  </a:cubicBezTo>
                  <a:close/>
                  <a:moveTo>
                    <a:pt x="457373" y="576845"/>
                  </a:moveTo>
                  <a:lnTo>
                    <a:pt x="447891" y="583894"/>
                  </a:lnTo>
                  <a:cubicBezTo>
                    <a:pt x="435539" y="590608"/>
                    <a:pt x="419930" y="595027"/>
                    <a:pt x="406311" y="594562"/>
                  </a:cubicBezTo>
                  <a:lnTo>
                    <a:pt x="396769" y="592115"/>
                  </a:lnTo>
                  <a:lnTo>
                    <a:pt x="398108" y="597008"/>
                  </a:lnTo>
                  <a:cubicBezTo>
                    <a:pt x="408572" y="634794"/>
                    <a:pt x="419035" y="673300"/>
                    <a:pt x="429498" y="711087"/>
                  </a:cubicBezTo>
                  <a:cubicBezTo>
                    <a:pt x="435992" y="735198"/>
                    <a:pt x="439239" y="781621"/>
                    <a:pt x="477483" y="772264"/>
                  </a:cubicBezTo>
                  <a:cubicBezTo>
                    <a:pt x="487586" y="769745"/>
                    <a:pt x="493809" y="765135"/>
                    <a:pt x="497361" y="759264"/>
                  </a:cubicBezTo>
                  <a:lnTo>
                    <a:pt x="501085" y="739351"/>
                  </a:lnTo>
                  <a:lnTo>
                    <a:pt x="499432" y="738247"/>
                  </a:lnTo>
                  <a:lnTo>
                    <a:pt x="500594" y="736299"/>
                  </a:lnTo>
                  <a:lnTo>
                    <a:pt x="500397" y="735523"/>
                  </a:lnTo>
                  <a:lnTo>
                    <a:pt x="500196" y="735393"/>
                  </a:lnTo>
                  <a:lnTo>
                    <a:pt x="500313" y="735196"/>
                  </a:lnTo>
                  <a:lnTo>
                    <a:pt x="491342" y="699956"/>
                  </a:lnTo>
                  <a:lnTo>
                    <a:pt x="489750" y="694892"/>
                  </a:lnTo>
                  <a:cubicBezTo>
                    <a:pt x="479287" y="656746"/>
                    <a:pt x="468824" y="618600"/>
                    <a:pt x="458361" y="580454"/>
                  </a:cubicBezTo>
                  <a:close/>
                  <a:moveTo>
                    <a:pt x="410600" y="406013"/>
                  </a:moveTo>
                  <a:lnTo>
                    <a:pt x="405071" y="409623"/>
                  </a:lnTo>
                  <a:cubicBezTo>
                    <a:pt x="396251" y="413438"/>
                    <a:pt x="386937" y="416220"/>
                    <a:pt x="379236" y="418374"/>
                  </a:cubicBezTo>
                  <a:lnTo>
                    <a:pt x="350506" y="423148"/>
                  </a:lnTo>
                  <a:lnTo>
                    <a:pt x="392762" y="577481"/>
                  </a:lnTo>
                  <a:lnTo>
                    <a:pt x="395272" y="576787"/>
                  </a:lnTo>
                  <a:cubicBezTo>
                    <a:pt x="410112" y="585149"/>
                    <a:pt x="441602" y="573515"/>
                    <a:pt x="452460" y="561882"/>
                  </a:cubicBezTo>
                  <a:lnTo>
                    <a:pt x="453275" y="561878"/>
                  </a:lnTo>
                  <a:close/>
                  <a:moveTo>
                    <a:pt x="299879" y="321902"/>
                  </a:moveTo>
                  <a:lnTo>
                    <a:pt x="298777" y="325776"/>
                  </a:lnTo>
                  <a:lnTo>
                    <a:pt x="300896" y="322136"/>
                  </a:lnTo>
                  <a:close/>
                  <a:moveTo>
                    <a:pt x="398716" y="317934"/>
                  </a:moveTo>
                  <a:lnTo>
                    <a:pt x="392005" y="323036"/>
                  </a:lnTo>
                  <a:cubicBezTo>
                    <a:pt x="381116" y="328838"/>
                    <a:pt x="368032" y="332555"/>
                    <a:pt x="361938" y="334368"/>
                  </a:cubicBezTo>
                  <a:cubicBezTo>
                    <a:pt x="354231" y="336725"/>
                    <a:pt x="340789" y="340895"/>
                    <a:pt x="327884" y="342073"/>
                  </a:cubicBezTo>
                  <a:lnTo>
                    <a:pt x="315459" y="341337"/>
                  </a:lnTo>
                  <a:lnTo>
                    <a:pt x="328729" y="390732"/>
                  </a:lnTo>
                  <a:cubicBezTo>
                    <a:pt x="329803" y="395758"/>
                    <a:pt x="331236" y="400065"/>
                    <a:pt x="332311" y="404732"/>
                  </a:cubicBezTo>
                  <a:lnTo>
                    <a:pt x="332593" y="405882"/>
                  </a:lnTo>
                  <a:lnTo>
                    <a:pt x="331953" y="405809"/>
                  </a:lnTo>
                  <a:cubicBezTo>
                    <a:pt x="332311" y="405989"/>
                    <a:pt x="332759" y="406976"/>
                    <a:pt x="332938" y="407290"/>
                  </a:cubicBezTo>
                  <a:lnTo>
                    <a:pt x="332593" y="405882"/>
                  </a:lnTo>
                  <a:lnTo>
                    <a:pt x="356893" y="408636"/>
                  </a:lnTo>
                  <a:cubicBezTo>
                    <a:pt x="365982" y="407066"/>
                    <a:pt x="375116" y="403835"/>
                    <a:pt x="382101" y="401501"/>
                  </a:cubicBezTo>
                  <a:cubicBezTo>
                    <a:pt x="391773" y="398630"/>
                    <a:pt x="401444" y="394681"/>
                    <a:pt x="410400" y="389296"/>
                  </a:cubicBezTo>
                  <a:cubicBezTo>
                    <a:pt x="410937" y="388937"/>
                    <a:pt x="412997" y="387142"/>
                    <a:pt x="415056" y="385437"/>
                  </a:cubicBezTo>
                  <a:lnTo>
                    <a:pt x="416693" y="384270"/>
                  </a:lnTo>
                  <a:lnTo>
                    <a:pt x="417967" y="386514"/>
                  </a:lnTo>
                  <a:cubicBezTo>
                    <a:pt x="417564" y="384809"/>
                    <a:pt x="417205" y="381937"/>
                    <a:pt x="419713" y="382116"/>
                  </a:cubicBezTo>
                  <a:lnTo>
                    <a:pt x="416693" y="384270"/>
                  </a:lnTo>
                  <a:lnTo>
                    <a:pt x="416489" y="383911"/>
                  </a:lnTo>
                  <a:cubicBezTo>
                    <a:pt x="413982" y="378885"/>
                    <a:pt x="413265" y="372065"/>
                    <a:pt x="411832" y="366680"/>
                  </a:cubicBezTo>
                  <a:close/>
                  <a:moveTo>
                    <a:pt x="379845" y="302349"/>
                  </a:moveTo>
                  <a:cubicBezTo>
                    <a:pt x="360311" y="304346"/>
                    <a:pt x="325550" y="313036"/>
                    <a:pt x="314505" y="322488"/>
                  </a:cubicBezTo>
                  <a:lnTo>
                    <a:pt x="313073" y="324847"/>
                  </a:lnTo>
                  <a:lnTo>
                    <a:pt x="309961" y="324214"/>
                  </a:lnTo>
                  <a:lnTo>
                    <a:pt x="308043" y="323774"/>
                  </a:lnTo>
                  <a:lnTo>
                    <a:pt x="311177" y="325397"/>
                  </a:lnTo>
                  <a:lnTo>
                    <a:pt x="311656" y="327182"/>
                  </a:lnTo>
                  <a:lnTo>
                    <a:pt x="313073" y="324847"/>
                  </a:lnTo>
                  <a:lnTo>
                    <a:pt x="326439" y="327563"/>
                  </a:lnTo>
                  <a:cubicBezTo>
                    <a:pt x="351408" y="325166"/>
                    <a:pt x="394828" y="308440"/>
                    <a:pt x="393483" y="303544"/>
                  </a:cubicBezTo>
                  <a:cubicBezTo>
                    <a:pt x="393035" y="301822"/>
                    <a:pt x="387658" y="301550"/>
                    <a:pt x="379845" y="302349"/>
                  </a:cubicBezTo>
                  <a:close/>
                  <a:moveTo>
                    <a:pt x="72448" y="288277"/>
                  </a:moveTo>
                  <a:lnTo>
                    <a:pt x="123557" y="542595"/>
                  </a:lnTo>
                  <a:cubicBezTo>
                    <a:pt x="144379" y="647628"/>
                    <a:pt x="165560" y="752661"/>
                    <a:pt x="186741" y="857335"/>
                  </a:cubicBezTo>
                  <a:lnTo>
                    <a:pt x="194009" y="893050"/>
                  </a:lnTo>
                  <a:lnTo>
                    <a:pt x="193472" y="893035"/>
                  </a:lnTo>
                  <a:cubicBezTo>
                    <a:pt x="191049" y="893485"/>
                    <a:pt x="190511" y="895104"/>
                    <a:pt x="194998" y="899780"/>
                  </a:cubicBezTo>
                  <a:cubicBezTo>
                    <a:pt x="194280" y="898701"/>
                    <a:pt x="194639" y="895823"/>
                    <a:pt x="194280" y="894384"/>
                  </a:cubicBezTo>
                  <a:lnTo>
                    <a:pt x="194009" y="893050"/>
                  </a:lnTo>
                  <a:lnTo>
                    <a:pt x="203255" y="893305"/>
                  </a:lnTo>
                  <a:lnTo>
                    <a:pt x="210407" y="892516"/>
                  </a:lnTo>
                  <a:lnTo>
                    <a:pt x="211512" y="901578"/>
                  </a:lnTo>
                  <a:cubicBezTo>
                    <a:pt x="212948" y="894564"/>
                    <a:pt x="214204" y="892496"/>
                    <a:pt x="213442" y="892181"/>
                  </a:cubicBezTo>
                  <a:lnTo>
                    <a:pt x="210407" y="892516"/>
                  </a:lnTo>
                  <a:lnTo>
                    <a:pt x="207204" y="866237"/>
                  </a:lnTo>
                  <a:cubicBezTo>
                    <a:pt x="203704" y="853288"/>
                    <a:pt x="199306" y="840429"/>
                    <a:pt x="197511" y="831436"/>
                  </a:cubicBezTo>
                  <a:lnTo>
                    <a:pt x="89260" y="291245"/>
                  </a:lnTo>
                  <a:lnTo>
                    <a:pt x="82767" y="290849"/>
                  </a:lnTo>
                  <a:close/>
                  <a:moveTo>
                    <a:pt x="348142" y="260936"/>
                  </a:moveTo>
                  <a:lnTo>
                    <a:pt x="344383" y="262101"/>
                  </a:lnTo>
                  <a:lnTo>
                    <a:pt x="336259" y="263987"/>
                  </a:lnTo>
                  <a:lnTo>
                    <a:pt x="343622" y="290971"/>
                  </a:lnTo>
                  <a:lnTo>
                    <a:pt x="336464" y="292899"/>
                  </a:lnTo>
                  <a:lnTo>
                    <a:pt x="340869" y="295325"/>
                  </a:lnTo>
                  <a:lnTo>
                    <a:pt x="344558" y="294403"/>
                  </a:lnTo>
                  <a:lnTo>
                    <a:pt x="343622" y="290971"/>
                  </a:lnTo>
                  <a:lnTo>
                    <a:pt x="355536" y="287761"/>
                  </a:lnTo>
                  <a:lnTo>
                    <a:pt x="356559" y="291470"/>
                  </a:lnTo>
                  <a:lnTo>
                    <a:pt x="359839" y="290751"/>
                  </a:lnTo>
                  <a:lnTo>
                    <a:pt x="362868" y="285786"/>
                  </a:lnTo>
                  <a:lnTo>
                    <a:pt x="355536" y="287761"/>
                  </a:lnTo>
                  <a:close/>
                  <a:moveTo>
                    <a:pt x="593598" y="146250"/>
                  </a:moveTo>
                  <a:lnTo>
                    <a:pt x="583688" y="155373"/>
                  </a:lnTo>
                  <a:lnTo>
                    <a:pt x="580829" y="157290"/>
                  </a:lnTo>
                  <a:lnTo>
                    <a:pt x="665675" y="403676"/>
                  </a:lnTo>
                  <a:cubicBezTo>
                    <a:pt x="700553" y="504446"/>
                    <a:pt x="735071" y="605216"/>
                    <a:pt x="769949" y="705987"/>
                  </a:cubicBezTo>
                  <a:lnTo>
                    <a:pt x="780930" y="737992"/>
                  </a:lnTo>
                  <a:lnTo>
                    <a:pt x="777454" y="739457"/>
                  </a:lnTo>
                  <a:cubicBezTo>
                    <a:pt x="776780" y="740086"/>
                    <a:pt x="778758" y="741256"/>
                    <a:pt x="783972" y="746654"/>
                  </a:cubicBezTo>
                  <a:cubicBezTo>
                    <a:pt x="782893" y="745575"/>
                    <a:pt x="782893" y="742696"/>
                    <a:pt x="782174" y="741616"/>
                  </a:cubicBezTo>
                  <a:lnTo>
                    <a:pt x="780930" y="737992"/>
                  </a:lnTo>
                  <a:lnTo>
                    <a:pt x="786848" y="735498"/>
                  </a:lnTo>
                  <a:cubicBezTo>
                    <a:pt x="792601" y="731899"/>
                    <a:pt x="799792" y="724341"/>
                    <a:pt x="797275" y="736577"/>
                  </a:cubicBezTo>
                  <a:cubicBezTo>
                    <a:pt x="800152" y="721102"/>
                    <a:pt x="778578" y="683313"/>
                    <a:pt x="773904" y="668558"/>
                  </a:cubicBezTo>
                  <a:close/>
                  <a:moveTo>
                    <a:pt x="340024" y="100874"/>
                  </a:moveTo>
                  <a:cubicBezTo>
                    <a:pt x="354516" y="99524"/>
                    <a:pt x="368331" y="101325"/>
                    <a:pt x="374290" y="111588"/>
                  </a:cubicBezTo>
                  <a:lnTo>
                    <a:pt x="373676" y="113917"/>
                  </a:lnTo>
                  <a:lnTo>
                    <a:pt x="367789" y="108257"/>
                  </a:lnTo>
                  <a:cubicBezTo>
                    <a:pt x="363997" y="108257"/>
                    <a:pt x="360204" y="110688"/>
                    <a:pt x="360204" y="115550"/>
                  </a:cubicBezTo>
                  <a:lnTo>
                    <a:pt x="358849" y="117847"/>
                  </a:lnTo>
                  <a:lnTo>
                    <a:pt x="354552" y="115550"/>
                  </a:lnTo>
                  <a:cubicBezTo>
                    <a:pt x="331502" y="111374"/>
                    <a:pt x="262687" y="134772"/>
                    <a:pt x="265215" y="143280"/>
                  </a:cubicBezTo>
                  <a:cubicBezTo>
                    <a:pt x="267427" y="152103"/>
                    <a:pt x="338771" y="137489"/>
                    <a:pt x="356330" y="122118"/>
                  </a:cubicBezTo>
                  <a:lnTo>
                    <a:pt x="358849" y="117847"/>
                  </a:lnTo>
                  <a:lnTo>
                    <a:pt x="361288" y="119151"/>
                  </a:lnTo>
                  <a:cubicBezTo>
                    <a:pt x="363816" y="123473"/>
                    <a:pt x="368331" y="123743"/>
                    <a:pt x="371581" y="121852"/>
                  </a:cubicBezTo>
                  <a:lnTo>
                    <a:pt x="373676" y="113917"/>
                  </a:lnTo>
                  <a:lnTo>
                    <a:pt x="375374" y="115550"/>
                  </a:lnTo>
                  <a:cubicBezTo>
                    <a:pt x="375735" y="140759"/>
                    <a:pt x="327698" y="151563"/>
                    <a:pt x="310001" y="155524"/>
                  </a:cubicBezTo>
                  <a:cubicBezTo>
                    <a:pt x="296637" y="158405"/>
                    <a:pt x="254741" y="168489"/>
                    <a:pt x="248962" y="147961"/>
                  </a:cubicBezTo>
                  <a:cubicBezTo>
                    <a:pt x="243183" y="125633"/>
                    <a:pt x="288330" y="113029"/>
                    <a:pt x="301694" y="109067"/>
                  </a:cubicBezTo>
                  <a:cubicBezTo>
                    <a:pt x="310362" y="106727"/>
                    <a:pt x="325531" y="102225"/>
                    <a:pt x="340024" y="100874"/>
                  </a:cubicBezTo>
                  <a:close/>
                  <a:moveTo>
                    <a:pt x="610298" y="80318"/>
                  </a:moveTo>
                  <a:lnTo>
                    <a:pt x="606172" y="88800"/>
                  </a:lnTo>
                  <a:cubicBezTo>
                    <a:pt x="597757" y="100975"/>
                    <a:pt x="585877" y="111489"/>
                    <a:pt x="574718" y="120475"/>
                  </a:cubicBezTo>
                  <a:cubicBezTo>
                    <a:pt x="524319" y="160372"/>
                    <a:pt x="461681" y="186251"/>
                    <a:pt x="401563" y="207098"/>
                  </a:cubicBezTo>
                  <a:cubicBezTo>
                    <a:pt x="298967" y="242323"/>
                    <a:pt x="153892" y="284376"/>
                    <a:pt x="45176" y="249871"/>
                  </a:cubicBezTo>
                  <a:cubicBezTo>
                    <a:pt x="36986" y="247265"/>
                    <a:pt x="30124" y="244170"/>
                    <a:pt x="24470" y="240682"/>
                  </a:cubicBezTo>
                  <a:lnTo>
                    <a:pt x="23804" y="240110"/>
                  </a:lnTo>
                  <a:lnTo>
                    <a:pt x="24380" y="241932"/>
                  </a:lnTo>
                  <a:cubicBezTo>
                    <a:pt x="28698" y="251410"/>
                    <a:pt x="34906" y="259585"/>
                    <a:pt x="45702" y="265694"/>
                  </a:cubicBezTo>
                  <a:cubicBezTo>
                    <a:pt x="57397" y="272163"/>
                    <a:pt x="71701" y="275487"/>
                    <a:pt x="86321" y="277239"/>
                  </a:cubicBezTo>
                  <a:lnTo>
                    <a:pt x="91340" y="277488"/>
                  </a:lnTo>
                  <a:lnTo>
                    <a:pt x="93491" y="274122"/>
                  </a:lnTo>
                  <a:lnTo>
                    <a:pt x="99729" y="277905"/>
                  </a:lnTo>
                  <a:lnTo>
                    <a:pt x="128829" y="279350"/>
                  </a:lnTo>
                  <a:cubicBezTo>
                    <a:pt x="164634" y="279709"/>
                    <a:pt x="200350" y="276475"/>
                    <a:pt x="235706" y="270815"/>
                  </a:cubicBezTo>
                  <a:lnTo>
                    <a:pt x="322697" y="251635"/>
                  </a:lnTo>
                  <a:lnTo>
                    <a:pt x="324165" y="249018"/>
                  </a:lnTo>
                  <a:lnTo>
                    <a:pt x="327166" y="250650"/>
                  </a:lnTo>
                  <a:lnTo>
                    <a:pt x="340424" y="247727"/>
                  </a:lnTo>
                  <a:cubicBezTo>
                    <a:pt x="409157" y="229400"/>
                    <a:pt x="477890" y="204604"/>
                    <a:pt x="538706" y="167950"/>
                  </a:cubicBezTo>
                  <a:lnTo>
                    <a:pt x="565319" y="150887"/>
                  </a:lnTo>
                  <a:lnTo>
                    <a:pt x="568638" y="145183"/>
                  </a:lnTo>
                  <a:lnTo>
                    <a:pt x="571790" y="146738"/>
                  </a:lnTo>
                  <a:lnTo>
                    <a:pt x="574647" y="144906"/>
                  </a:lnTo>
                  <a:cubicBezTo>
                    <a:pt x="586387" y="136057"/>
                    <a:pt x="597003" y="125906"/>
                    <a:pt x="603840" y="114047"/>
                  </a:cubicBezTo>
                  <a:cubicBezTo>
                    <a:pt x="610497" y="102907"/>
                    <a:pt x="611847" y="91947"/>
                    <a:pt x="610452" y="80852"/>
                  </a:cubicBezTo>
                  <a:close/>
                  <a:moveTo>
                    <a:pt x="364979" y="77423"/>
                  </a:moveTo>
                  <a:cubicBezTo>
                    <a:pt x="393461" y="74147"/>
                    <a:pt x="420865" y="76750"/>
                    <a:pt x="431826" y="95776"/>
                  </a:cubicBezTo>
                  <a:lnTo>
                    <a:pt x="431172" y="98078"/>
                  </a:lnTo>
                  <a:lnTo>
                    <a:pt x="425402" y="92590"/>
                  </a:lnTo>
                  <a:cubicBezTo>
                    <a:pt x="421674" y="92545"/>
                    <a:pt x="417990" y="94879"/>
                    <a:pt x="418170" y="99725"/>
                  </a:cubicBezTo>
                  <a:lnTo>
                    <a:pt x="416923" y="102172"/>
                  </a:lnTo>
                  <a:lnTo>
                    <a:pt x="403392" y="93429"/>
                  </a:lnTo>
                  <a:cubicBezTo>
                    <a:pt x="350930" y="79280"/>
                    <a:pt x="202265" y="129341"/>
                    <a:pt x="210441" y="158239"/>
                  </a:cubicBezTo>
                  <a:cubicBezTo>
                    <a:pt x="217988" y="186509"/>
                    <a:pt x="371370" y="155137"/>
                    <a:pt x="409598" y="116551"/>
                  </a:cubicBezTo>
                  <a:lnTo>
                    <a:pt x="416923" y="102172"/>
                  </a:lnTo>
                  <a:lnTo>
                    <a:pt x="419248" y="103674"/>
                  </a:lnTo>
                  <a:cubicBezTo>
                    <a:pt x="421404" y="107802"/>
                    <a:pt x="425717" y="107981"/>
                    <a:pt x="428906" y="106052"/>
                  </a:cubicBezTo>
                  <a:lnTo>
                    <a:pt x="431172" y="98078"/>
                  </a:lnTo>
                  <a:lnTo>
                    <a:pt x="432905" y="99725"/>
                  </a:lnTo>
                  <a:cubicBezTo>
                    <a:pt x="433264" y="146034"/>
                    <a:pt x="336228" y="166855"/>
                    <a:pt x="304242" y="174034"/>
                  </a:cubicBezTo>
                  <a:cubicBezTo>
                    <a:pt x="281960" y="179060"/>
                    <a:pt x="198581" y="200240"/>
                    <a:pt x="188878" y="163983"/>
                  </a:cubicBezTo>
                  <a:cubicBezTo>
                    <a:pt x="178096" y="125931"/>
                    <a:pt x="269381" y="101161"/>
                    <a:pt x="291664" y="94340"/>
                  </a:cubicBezTo>
                  <a:cubicBezTo>
                    <a:pt x="306938" y="89853"/>
                    <a:pt x="336498" y="80699"/>
                    <a:pt x="364979" y="77423"/>
                  </a:cubicBezTo>
                  <a:close/>
                  <a:moveTo>
                    <a:pt x="397620" y="50360"/>
                  </a:moveTo>
                  <a:cubicBezTo>
                    <a:pt x="442369" y="45057"/>
                    <a:pt x="485501" y="48383"/>
                    <a:pt x="498800" y="77141"/>
                  </a:cubicBezTo>
                  <a:lnTo>
                    <a:pt x="498079" y="79456"/>
                  </a:lnTo>
                  <a:lnTo>
                    <a:pt x="491836" y="73771"/>
                  </a:lnTo>
                  <a:cubicBezTo>
                    <a:pt x="488107" y="73726"/>
                    <a:pt x="484603" y="76063"/>
                    <a:pt x="485142" y="80736"/>
                  </a:cubicBezTo>
                  <a:lnTo>
                    <a:pt x="484528" y="83303"/>
                  </a:lnTo>
                  <a:lnTo>
                    <a:pt x="473216" y="71528"/>
                  </a:lnTo>
                  <a:cubicBezTo>
                    <a:pt x="433411" y="48910"/>
                    <a:pt x="328249" y="79343"/>
                    <a:pt x="299314" y="87207"/>
                  </a:cubicBezTo>
                  <a:cubicBezTo>
                    <a:pt x="271638" y="94756"/>
                    <a:pt x="130381" y="133580"/>
                    <a:pt x="142242" y="176358"/>
                  </a:cubicBezTo>
                  <a:cubicBezTo>
                    <a:pt x="153744" y="219137"/>
                    <a:pt x="295001" y="181032"/>
                    <a:pt x="322678" y="173482"/>
                  </a:cubicBezTo>
                  <a:cubicBezTo>
                    <a:pt x="351298" y="165619"/>
                    <a:pt x="457797" y="138764"/>
                    <a:pt x="480844" y="98699"/>
                  </a:cubicBezTo>
                  <a:lnTo>
                    <a:pt x="484528" y="83303"/>
                  </a:lnTo>
                  <a:lnTo>
                    <a:pt x="485861" y="84690"/>
                  </a:lnTo>
                  <a:cubicBezTo>
                    <a:pt x="488017" y="89184"/>
                    <a:pt x="492330" y="89453"/>
                    <a:pt x="495565" y="87521"/>
                  </a:cubicBezTo>
                  <a:lnTo>
                    <a:pt x="498079" y="79456"/>
                  </a:lnTo>
                  <a:lnTo>
                    <a:pt x="499879" y="81095"/>
                  </a:lnTo>
                  <a:cubicBezTo>
                    <a:pt x="506348" y="146162"/>
                    <a:pt x="349995" y="182470"/>
                    <a:pt x="309019" y="192535"/>
                  </a:cubicBezTo>
                  <a:cubicBezTo>
                    <a:pt x="276311" y="200444"/>
                    <a:pt x="138288" y="236751"/>
                    <a:pt x="122473" y="181751"/>
                  </a:cubicBezTo>
                  <a:cubicBezTo>
                    <a:pt x="106658" y="124593"/>
                    <a:pt x="255104" y="84331"/>
                    <a:pt x="286734" y="75344"/>
                  </a:cubicBezTo>
                  <a:cubicBezTo>
                    <a:pt x="306503" y="69592"/>
                    <a:pt x="352870" y="55662"/>
                    <a:pt x="397620" y="50360"/>
                  </a:cubicBezTo>
                  <a:close/>
                  <a:moveTo>
                    <a:pt x="499070" y="27320"/>
                  </a:moveTo>
                  <a:cubicBezTo>
                    <a:pt x="525330" y="29477"/>
                    <a:pt x="559144" y="33789"/>
                    <a:pt x="570295" y="61103"/>
                  </a:cubicBezTo>
                  <a:cubicBezTo>
                    <a:pt x="569216" y="51759"/>
                    <a:pt x="554467" y="55712"/>
                    <a:pt x="555906" y="65056"/>
                  </a:cubicBezTo>
                  <a:cubicBezTo>
                    <a:pt x="542956" y="32711"/>
                    <a:pt x="469214" y="40618"/>
                    <a:pt x="443314" y="42415"/>
                  </a:cubicBezTo>
                  <a:cubicBezTo>
                    <a:pt x="390076" y="45649"/>
                    <a:pt x="336837" y="56790"/>
                    <a:pt x="285757" y="71166"/>
                  </a:cubicBezTo>
                  <a:cubicBezTo>
                    <a:pt x="235756" y="85182"/>
                    <a:pt x="186115" y="103151"/>
                    <a:pt x="140071" y="127589"/>
                  </a:cubicBezTo>
                  <a:cubicBezTo>
                    <a:pt x="121006" y="138011"/>
                    <a:pt x="58415" y="168200"/>
                    <a:pt x="66689" y="198029"/>
                  </a:cubicBezTo>
                  <a:cubicBezTo>
                    <a:pt x="74962" y="228936"/>
                    <a:pt x="150143" y="222467"/>
                    <a:pt x="172446" y="221029"/>
                  </a:cubicBezTo>
                  <a:cubicBezTo>
                    <a:pt x="224965" y="218514"/>
                    <a:pt x="277484" y="208092"/>
                    <a:pt x="328204" y="194076"/>
                  </a:cubicBezTo>
                  <a:cubicBezTo>
                    <a:pt x="378924" y="180419"/>
                    <a:pt x="429645" y="162809"/>
                    <a:pt x="476408" y="138371"/>
                  </a:cubicBezTo>
                  <a:cubicBezTo>
                    <a:pt x="498711" y="127230"/>
                    <a:pt x="560582" y="98119"/>
                    <a:pt x="555906" y="65056"/>
                  </a:cubicBezTo>
                  <a:cubicBezTo>
                    <a:pt x="559503" y="74041"/>
                    <a:pt x="573892" y="70087"/>
                    <a:pt x="570295" y="61103"/>
                  </a:cubicBezTo>
                  <a:cubicBezTo>
                    <a:pt x="574611" y="90572"/>
                    <a:pt x="547632" y="111057"/>
                    <a:pt x="526049" y="126511"/>
                  </a:cubicBezTo>
                  <a:cubicBezTo>
                    <a:pt x="469214" y="166403"/>
                    <a:pt x="398709" y="190482"/>
                    <a:pt x="332161" y="208451"/>
                  </a:cubicBezTo>
                  <a:cubicBezTo>
                    <a:pt x="265613" y="226780"/>
                    <a:pt x="192950" y="241514"/>
                    <a:pt x="123164" y="235764"/>
                  </a:cubicBezTo>
                  <a:cubicBezTo>
                    <a:pt x="100143" y="233967"/>
                    <a:pt x="59854" y="229655"/>
                    <a:pt x="52300" y="201623"/>
                  </a:cubicBezTo>
                  <a:cubicBezTo>
                    <a:pt x="44746" y="174309"/>
                    <a:pt x="77480" y="149871"/>
                    <a:pt x="96186" y="136574"/>
                  </a:cubicBezTo>
                  <a:cubicBezTo>
                    <a:pt x="153021" y="96323"/>
                    <a:pt x="223886" y="72603"/>
                    <a:pt x="290074" y="54634"/>
                  </a:cubicBezTo>
                  <a:cubicBezTo>
                    <a:pt x="356622" y="36305"/>
                    <a:pt x="429645" y="21211"/>
                    <a:pt x="499070" y="27320"/>
                  </a:cubicBezTo>
                  <a:close/>
                  <a:moveTo>
                    <a:pt x="504632" y="16941"/>
                  </a:moveTo>
                  <a:cubicBezTo>
                    <a:pt x="492078" y="17047"/>
                    <a:pt x="480761" y="17676"/>
                    <a:pt x="472481" y="18036"/>
                  </a:cubicBezTo>
                  <a:cubicBezTo>
                    <a:pt x="409483" y="20192"/>
                    <a:pt x="347205" y="32413"/>
                    <a:pt x="286727" y="48588"/>
                  </a:cubicBezTo>
                  <a:cubicBezTo>
                    <a:pt x="221930" y="66200"/>
                    <a:pt x="157852" y="89204"/>
                    <a:pt x="99534" y="122272"/>
                  </a:cubicBezTo>
                  <a:cubicBezTo>
                    <a:pt x="74695" y="136290"/>
                    <a:pt x="5577" y="172952"/>
                    <a:pt x="15657" y="210692"/>
                  </a:cubicBezTo>
                  <a:cubicBezTo>
                    <a:pt x="26456" y="249152"/>
                    <a:pt x="109973" y="244839"/>
                    <a:pt x="139132" y="244120"/>
                  </a:cubicBezTo>
                  <a:cubicBezTo>
                    <a:pt x="204290" y="241963"/>
                    <a:pt x="268728" y="229742"/>
                    <a:pt x="331366" y="212849"/>
                  </a:cubicBezTo>
                  <a:cubicBezTo>
                    <a:pt x="394004" y="195956"/>
                    <a:pt x="455922" y="173671"/>
                    <a:pt x="512800" y="142400"/>
                  </a:cubicBezTo>
                  <a:cubicBezTo>
                    <a:pt x="534129" y="130808"/>
                    <a:pt x="577733" y="108299"/>
                    <a:pt x="595316" y="80634"/>
                  </a:cubicBezTo>
                  <a:lnTo>
                    <a:pt x="602209" y="52397"/>
                  </a:lnTo>
                  <a:lnTo>
                    <a:pt x="601728" y="50737"/>
                  </a:lnTo>
                  <a:lnTo>
                    <a:pt x="580410" y="28903"/>
                  </a:lnTo>
                  <a:cubicBezTo>
                    <a:pt x="559801" y="18603"/>
                    <a:pt x="529742" y="16727"/>
                    <a:pt x="504632" y="16941"/>
                  </a:cubicBezTo>
                  <a:close/>
                  <a:moveTo>
                    <a:pt x="520629" y="334"/>
                  </a:moveTo>
                  <a:cubicBezTo>
                    <a:pt x="553096" y="1816"/>
                    <a:pt x="583791" y="8505"/>
                    <a:pt x="602500" y="25935"/>
                  </a:cubicBezTo>
                  <a:lnTo>
                    <a:pt x="613430" y="42109"/>
                  </a:lnTo>
                  <a:lnTo>
                    <a:pt x="614996" y="42895"/>
                  </a:lnTo>
                  <a:lnTo>
                    <a:pt x="615647" y="45390"/>
                  </a:lnTo>
                  <a:lnTo>
                    <a:pt x="616836" y="47150"/>
                  </a:lnTo>
                  <a:lnTo>
                    <a:pt x="615975" y="46648"/>
                  </a:lnTo>
                  <a:lnTo>
                    <a:pt x="616345" y="48066"/>
                  </a:lnTo>
                  <a:lnTo>
                    <a:pt x="616836" y="47150"/>
                  </a:lnTo>
                  <a:lnTo>
                    <a:pt x="616714" y="49478"/>
                  </a:lnTo>
                  <a:lnTo>
                    <a:pt x="623868" y="76893"/>
                  </a:lnTo>
                  <a:cubicBezTo>
                    <a:pt x="625774" y="92247"/>
                    <a:pt x="623759" y="105466"/>
                    <a:pt x="617252" y="118047"/>
                  </a:cubicBezTo>
                  <a:lnTo>
                    <a:pt x="605379" y="134758"/>
                  </a:lnTo>
                  <a:lnTo>
                    <a:pt x="811658" y="732979"/>
                  </a:lnTo>
                  <a:cubicBezTo>
                    <a:pt x="812737" y="735858"/>
                    <a:pt x="810939" y="740176"/>
                    <a:pt x="808062" y="741256"/>
                  </a:cubicBezTo>
                  <a:cubicBezTo>
                    <a:pt x="799073" y="745935"/>
                    <a:pt x="789725" y="750613"/>
                    <a:pt x="780735" y="754932"/>
                  </a:cubicBezTo>
                  <a:cubicBezTo>
                    <a:pt x="776061" y="757451"/>
                    <a:pt x="771027" y="755292"/>
                    <a:pt x="769589" y="750613"/>
                  </a:cubicBezTo>
                  <a:lnTo>
                    <a:pt x="567753" y="166056"/>
                  </a:lnTo>
                  <a:lnTo>
                    <a:pt x="529496" y="191707"/>
                  </a:lnTo>
                  <a:cubicBezTo>
                    <a:pt x="500769" y="207937"/>
                    <a:pt x="469942" y="221425"/>
                    <a:pt x="438571" y="232911"/>
                  </a:cubicBezTo>
                  <a:lnTo>
                    <a:pt x="362466" y="256497"/>
                  </a:lnTo>
                  <a:lnTo>
                    <a:pt x="371337" y="288684"/>
                  </a:lnTo>
                  <a:lnTo>
                    <a:pt x="384074" y="287272"/>
                  </a:lnTo>
                  <a:cubicBezTo>
                    <a:pt x="389809" y="287158"/>
                    <a:pt x="395343" y="287736"/>
                    <a:pt x="399779" y="289544"/>
                  </a:cubicBezTo>
                  <a:lnTo>
                    <a:pt x="408117" y="298367"/>
                  </a:lnTo>
                  <a:lnTo>
                    <a:pt x="408967" y="298832"/>
                  </a:lnTo>
                  <a:cubicBezTo>
                    <a:pt x="416131" y="325397"/>
                    <a:pt x="423653" y="352321"/>
                    <a:pt x="430817" y="378885"/>
                  </a:cubicBezTo>
                  <a:cubicBezTo>
                    <a:pt x="432250" y="386065"/>
                    <a:pt x="433325" y="389296"/>
                    <a:pt x="427952" y="394681"/>
                  </a:cubicBezTo>
                  <a:lnTo>
                    <a:pt x="424023" y="397246"/>
                  </a:lnTo>
                  <a:lnTo>
                    <a:pt x="424086" y="397280"/>
                  </a:lnTo>
                  <a:cubicBezTo>
                    <a:pt x="441043" y="459898"/>
                    <a:pt x="458361" y="522515"/>
                    <a:pt x="475679" y="585492"/>
                  </a:cubicBezTo>
                  <a:cubicBezTo>
                    <a:pt x="482174" y="609784"/>
                    <a:pt x="491374" y="635424"/>
                    <a:pt x="499537" y="661290"/>
                  </a:cubicBezTo>
                  <a:lnTo>
                    <a:pt x="501719" y="670837"/>
                  </a:lnTo>
                  <a:lnTo>
                    <a:pt x="504517" y="670097"/>
                  </a:lnTo>
                  <a:cubicBezTo>
                    <a:pt x="508481" y="669016"/>
                    <a:pt x="512084" y="671538"/>
                    <a:pt x="513526" y="675141"/>
                  </a:cubicBezTo>
                  <a:lnTo>
                    <a:pt x="516010" y="682871"/>
                  </a:lnTo>
                  <a:lnTo>
                    <a:pt x="507400" y="692076"/>
                  </a:lnTo>
                  <a:lnTo>
                    <a:pt x="520012" y="695319"/>
                  </a:lnTo>
                  <a:lnTo>
                    <a:pt x="516010" y="682871"/>
                  </a:lnTo>
                  <a:lnTo>
                    <a:pt x="554246" y="641992"/>
                  </a:lnTo>
                  <a:cubicBezTo>
                    <a:pt x="556768" y="638749"/>
                    <a:pt x="561813" y="638749"/>
                    <a:pt x="564696" y="641632"/>
                  </a:cubicBezTo>
                  <a:lnTo>
                    <a:pt x="566899" y="643654"/>
                  </a:lnTo>
                  <a:lnTo>
                    <a:pt x="588496" y="619320"/>
                  </a:lnTo>
                  <a:cubicBezTo>
                    <a:pt x="598519" y="608779"/>
                    <a:pt x="605678" y="604054"/>
                    <a:pt x="621071" y="602600"/>
                  </a:cubicBezTo>
                  <a:cubicBezTo>
                    <a:pt x="626082" y="602236"/>
                    <a:pt x="628588" y="608052"/>
                    <a:pt x="628230" y="612050"/>
                  </a:cubicBezTo>
                  <a:cubicBezTo>
                    <a:pt x="627156" y="618230"/>
                    <a:pt x="627156" y="623319"/>
                    <a:pt x="623577" y="628044"/>
                  </a:cubicBezTo>
                  <a:cubicBezTo>
                    <a:pt x="619997" y="632770"/>
                    <a:pt x="614985" y="637132"/>
                    <a:pt x="610690" y="641494"/>
                  </a:cubicBezTo>
                  <a:lnTo>
                    <a:pt x="588411" y="665835"/>
                  </a:lnTo>
                  <a:lnTo>
                    <a:pt x="594966" y="674060"/>
                  </a:lnTo>
                  <a:cubicBezTo>
                    <a:pt x="600011" y="684870"/>
                    <a:pt x="587398" y="690995"/>
                    <a:pt x="580552" y="698202"/>
                  </a:cubicBezTo>
                  <a:lnTo>
                    <a:pt x="558868" y="721171"/>
                  </a:lnTo>
                  <a:lnTo>
                    <a:pt x="566076" y="720550"/>
                  </a:lnTo>
                  <a:cubicBezTo>
                    <a:pt x="612886" y="718977"/>
                    <a:pt x="665493" y="726706"/>
                    <a:pt x="668569" y="770367"/>
                  </a:cubicBezTo>
                  <a:cubicBezTo>
                    <a:pt x="672896" y="832943"/>
                    <a:pt x="564733" y="869984"/>
                    <a:pt x="520026" y="882931"/>
                  </a:cubicBezTo>
                  <a:cubicBezTo>
                    <a:pt x="473516" y="896597"/>
                    <a:pt x="349490" y="925727"/>
                    <a:pt x="318483" y="866028"/>
                  </a:cubicBezTo>
                  <a:cubicBezTo>
                    <a:pt x="296581" y="823143"/>
                    <a:pt x="348701" y="787135"/>
                    <a:pt x="391493" y="765591"/>
                  </a:cubicBezTo>
                  <a:lnTo>
                    <a:pt x="424559" y="750735"/>
                  </a:lnTo>
                  <a:lnTo>
                    <a:pt x="399552" y="669342"/>
                  </a:lnTo>
                  <a:cubicBezTo>
                    <a:pt x="392065" y="638573"/>
                    <a:pt x="385481" y="607444"/>
                    <a:pt x="377543" y="577935"/>
                  </a:cubicBezTo>
                  <a:lnTo>
                    <a:pt x="334724" y="421812"/>
                  </a:lnTo>
                  <a:lnTo>
                    <a:pt x="327956" y="420090"/>
                  </a:lnTo>
                  <a:cubicBezTo>
                    <a:pt x="323333" y="417386"/>
                    <a:pt x="319684" y="413168"/>
                    <a:pt x="317624" y="406886"/>
                  </a:cubicBezTo>
                  <a:lnTo>
                    <a:pt x="297076" y="331844"/>
                  </a:lnTo>
                  <a:lnTo>
                    <a:pt x="297056" y="331829"/>
                  </a:lnTo>
                  <a:lnTo>
                    <a:pt x="297064" y="331800"/>
                  </a:lnTo>
                  <a:lnTo>
                    <a:pt x="296490" y="329705"/>
                  </a:lnTo>
                  <a:lnTo>
                    <a:pt x="296863" y="329064"/>
                  </a:lnTo>
                  <a:lnTo>
                    <a:pt x="295981" y="328203"/>
                  </a:lnTo>
                  <a:cubicBezTo>
                    <a:pt x="295981" y="316780"/>
                    <a:pt x="306555" y="308621"/>
                    <a:pt x="319147" y="302865"/>
                  </a:cubicBezTo>
                  <a:lnTo>
                    <a:pt x="330244" y="298880"/>
                  </a:lnTo>
                  <a:lnTo>
                    <a:pt x="321649" y="267379"/>
                  </a:lnTo>
                  <a:lnTo>
                    <a:pt x="248069" y="284462"/>
                  </a:lnTo>
                  <a:cubicBezTo>
                    <a:pt x="215079" y="290400"/>
                    <a:pt x="181520" y="294342"/>
                    <a:pt x="148340" y="294847"/>
                  </a:cubicBezTo>
                  <a:lnTo>
                    <a:pt x="104598" y="292180"/>
                  </a:lnTo>
                  <a:lnTo>
                    <a:pt x="225872" y="897981"/>
                  </a:lnTo>
                  <a:cubicBezTo>
                    <a:pt x="226949" y="903017"/>
                    <a:pt x="223718" y="906974"/>
                    <a:pt x="218692" y="907334"/>
                  </a:cubicBezTo>
                  <a:cubicBezTo>
                    <a:pt x="208281" y="908053"/>
                    <a:pt x="198229" y="908413"/>
                    <a:pt x="187818" y="909492"/>
                  </a:cubicBezTo>
                  <a:cubicBezTo>
                    <a:pt x="184946" y="909851"/>
                    <a:pt x="181356" y="906974"/>
                    <a:pt x="180638" y="904096"/>
                  </a:cubicBezTo>
                  <a:lnTo>
                    <a:pt x="56793" y="284374"/>
                  </a:lnTo>
                  <a:lnTo>
                    <a:pt x="49188" y="282477"/>
                  </a:lnTo>
                  <a:cubicBezTo>
                    <a:pt x="21659" y="271377"/>
                    <a:pt x="10526" y="251230"/>
                    <a:pt x="0" y="214307"/>
                  </a:cubicBezTo>
                  <a:lnTo>
                    <a:pt x="4517" y="206462"/>
                  </a:lnTo>
                  <a:lnTo>
                    <a:pt x="3012" y="201212"/>
                  </a:lnTo>
                  <a:cubicBezTo>
                    <a:pt x="5127" y="181219"/>
                    <a:pt x="20876" y="159473"/>
                    <a:pt x="42656" y="142041"/>
                  </a:cubicBezTo>
                  <a:cubicBezTo>
                    <a:pt x="140572" y="62965"/>
                    <a:pt x="283487" y="25584"/>
                    <a:pt x="405523" y="9050"/>
                  </a:cubicBezTo>
                  <a:cubicBezTo>
                    <a:pt x="430903" y="5636"/>
                    <a:pt x="477341" y="-1643"/>
                    <a:pt x="520629" y="334"/>
                  </a:cubicBezTo>
                  <a:close/>
                </a:path>
              </a:pathLst>
            </a:custGeom>
            <a:solidFill>
              <a:schemeClr val="accent6">
                <a:alpha val="60000"/>
              </a:schemeClr>
            </a:solidFill>
            <a:ln>
              <a:noFill/>
            </a:ln>
            <a:effectLst/>
          </p:spPr>
          <p:txBody>
            <a:bodyPr anchor="ctr"/>
            <a:lstStyle/>
            <a:p>
              <a:pPr eaLnBrk="1" fontAlgn="auto" hangingPunct="1">
                <a:spcBef>
                  <a:spcPts val="0"/>
                </a:spcBef>
                <a:spcAft>
                  <a:spcPts val="0"/>
                </a:spcAft>
                <a:defRPr/>
              </a:pPr>
              <a:endParaRPr lang="es-ES_tradnl" b="0" i="0" dirty="0">
                <a:latin typeface="Schoolbell" panose="02000000000000000000" pitchFamily="2" charset="0"/>
              </a:endParaRPr>
            </a:p>
          </p:txBody>
        </p:sp>
      </p:grpSp>
    </p:spTree>
    <p:extLst>
      <p:ext uri="{BB962C8B-B14F-4D97-AF65-F5344CB8AC3E}">
        <p14:creationId xmlns:p14="http://schemas.microsoft.com/office/powerpoint/2010/main" val="3701799442"/>
      </p:ext>
    </p:extLst>
  </p:cSld>
  <p:clrMapOvr>
    <a:masterClrMapping/>
  </p:clrMapOvr>
  <p:transition advClick="0"/>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reative Break Picture">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4215DD1D-BED2-7A45-8260-D6D910B8BEFB}"/>
              </a:ext>
            </a:extLst>
          </p:cNvPr>
          <p:cNvSpPr>
            <a:spLocks noChangeAspect="1"/>
          </p:cNvSpPr>
          <p:nvPr userDrawn="1"/>
        </p:nvSpPr>
        <p:spPr>
          <a:xfrm>
            <a:off x="0" y="0"/>
            <a:ext cx="12192000" cy="6858000"/>
          </a:xfrm>
          <a:custGeom>
            <a:avLst/>
            <a:gdLst>
              <a:gd name="connsiteX0" fmla="*/ 5050626 w 12192000"/>
              <a:gd name="connsiteY0" fmla="*/ 6849075 h 6858000"/>
              <a:gd name="connsiteX1" fmla="*/ 5075347 w 12192000"/>
              <a:gd name="connsiteY1" fmla="*/ 6853607 h 6858000"/>
              <a:gd name="connsiteX2" fmla="*/ 5076650 w 12192000"/>
              <a:gd name="connsiteY2" fmla="*/ 6857818 h 6858000"/>
              <a:gd name="connsiteX3" fmla="*/ 5076383 w 12192000"/>
              <a:gd name="connsiteY3" fmla="*/ 6858000 h 6858000"/>
              <a:gd name="connsiteX4" fmla="*/ 5034644 w 12192000"/>
              <a:gd name="connsiteY4" fmla="*/ 6858000 h 6858000"/>
              <a:gd name="connsiteX5" fmla="*/ 8210057 w 12192000"/>
              <a:gd name="connsiteY5" fmla="*/ 6833214 h 6858000"/>
              <a:gd name="connsiteX6" fmla="*/ 8211206 w 12192000"/>
              <a:gd name="connsiteY6" fmla="*/ 6836669 h 6858000"/>
              <a:gd name="connsiteX7" fmla="*/ 8211987 w 12192000"/>
              <a:gd name="connsiteY7" fmla="*/ 6836653 h 6858000"/>
              <a:gd name="connsiteX8" fmla="*/ 8197930 w 12192000"/>
              <a:gd name="connsiteY8" fmla="*/ 6858000 h 6858000"/>
              <a:gd name="connsiteX9" fmla="*/ 8174912 w 12192000"/>
              <a:gd name="connsiteY9" fmla="*/ 6858000 h 6858000"/>
              <a:gd name="connsiteX10" fmla="*/ 9415471 w 12192000"/>
              <a:gd name="connsiteY10" fmla="*/ 6828489 h 6858000"/>
              <a:gd name="connsiteX11" fmla="*/ 9422970 w 12192000"/>
              <a:gd name="connsiteY11" fmla="*/ 6835360 h 6858000"/>
              <a:gd name="connsiteX12" fmla="*/ 9405815 w 12192000"/>
              <a:gd name="connsiteY12" fmla="*/ 6858000 h 6858000"/>
              <a:gd name="connsiteX13" fmla="*/ 9377503 w 12192000"/>
              <a:gd name="connsiteY13" fmla="*/ 6858000 h 6858000"/>
              <a:gd name="connsiteX14" fmla="*/ 5068395 w 12192000"/>
              <a:gd name="connsiteY14" fmla="*/ 6826769 h 6858000"/>
              <a:gd name="connsiteX15" fmla="*/ 5091871 w 12192000"/>
              <a:gd name="connsiteY15" fmla="*/ 6858000 h 6858000"/>
              <a:gd name="connsiteX16" fmla="*/ 5090644 w 12192000"/>
              <a:gd name="connsiteY16" fmla="*/ 6858000 h 6858000"/>
              <a:gd name="connsiteX17" fmla="*/ 5067237 w 12192000"/>
              <a:gd name="connsiteY17" fmla="*/ 6828482 h 6858000"/>
              <a:gd name="connsiteX18" fmla="*/ 5068395 w 12192000"/>
              <a:gd name="connsiteY18" fmla="*/ 6826769 h 6858000"/>
              <a:gd name="connsiteX19" fmla="*/ 872106 w 12192000"/>
              <a:gd name="connsiteY19" fmla="*/ 6824263 h 6858000"/>
              <a:gd name="connsiteX20" fmla="*/ 925206 w 12192000"/>
              <a:gd name="connsiteY20" fmla="*/ 6833316 h 6858000"/>
              <a:gd name="connsiteX21" fmla="*/ 924630 w 12192000"/>
              <a:gd name="connsiteY21" fmla="*/ 6835126 h 6858000"/>
              <a:gd name="connsiteX22" fmla="*/ 870952 w 12192000"/>
              <a:gd name="connsiteY22" fmla="*/ 6828488 h 6858000"/>
              <a:gd name="connsiteX23" fmla="*/ 872106 w 12192000"/>
              <a:gd name="connsiteY23" fmla="*/ 6824263 h 6858000"/>
              <a:gd name="connsiteX24" fmla="*/ 8267782 w 12192000"/>
              <a:gd name="connsiteY24" fmla="*/ 6817064 h 6858000"/>
              <a:gd name="connsiteX25" fmla="*/ 8347870 w 12192000"/>
              <a:gd name="connsiteY25" fmla="*/ 6833917 h 6858000"/>
              <a:gd name="connsiteX26" fmla="*/ 8382113 w 12192000"/>
              <a:gd name="connsiteY26" fmla="*/ 6858000 h 6858000"/>
              <a:gd name="connsiteX27" fmla="*/ 8348952 w 12192000"/>
              <a:gd name="connsiteY27" fmla="*/ 6858000 h 6858000"/>
              <a:gd name="connsiteX28" fmla="*/ 8339672 w 12192000"/>
              <a:gd name="connsiteY28" fmla="*/ 6850923 h 6858000"/>
              <a:gd name="connsiteX29" fmla="*/ 8299688 w 12192000"/>
              <a:gd name="connsiteY29" fmla="*/ 6834798 h 6858000"/>
              <a:gd name="connsiteX30" fmla="*/ 8211987 w 12192000"/>
              <a:gd name="connsiteY30" fmla="*/ 6836653 h 6858000"/>
              <a:gd name="connsiteX31" fmla="*/ 8212356 w 12192000"/>
              <a:gd name="connsiteY31" fmla="*/ 6836093 h 6858000"/>
              <a:gd name="connsiteX32" fmla="*/ 8210057 w 12192000"/>
              <a:gd name="connsiteY32" fmla="*/ 6833214 h 6858000"/>
              <a:gd name="connsiteX33" fmla="*/ 8267782 w 12192000"/>
              <a:gd name="connsiteY33" fmla="*/ 6817064 h 6858000"/>
              <a:gd name="connsiteX34" fmla="*/ 9028817 w 12192000"/>
              <a:gd name="connsiteY34" fmla="*/ 6814592 h 6858000"/>
              <a:gd name="connsiteX35" fmla="*/ 9037790 w 12192000"/>
              <a:gd name="connsiteY35" fmla="*/ 6815599 h 6858000"/>
              <a:gd name="connsiteX36" fmla="*/ 9066196 w 12192000"/>
              <a:gd name="connsiteY36" fmla="*/ 6858000 h 6858000"/>
              <a:gd name="connsiteX37" fmla="*/ 9048677 w 12192000"/>
              <a:gd name="connsiteY37" fmla="*/ 6858000 h 6858000"/>
              <a:gd name="connsiteX38" fmla="*/ 9026305 w 12192000"/>
              <a:gd name="connsiteY38" fmla="*/ 6823084 h 6858000"/>
              <a:gd name="connsiteX39" fmla="*/ 9028817 w 12192000"/>
              <a:gd name="connsiteY39" fmla="*/ 6814592 h 6858000"/>
              <a:gd name="connsiteX40" fmla="*/ 11332285 w 12192000"/>
              <a:gd name="connsiteY40" fmla="*/ 6797974 h 6858000"/>
              <a:gd name="connsiteX41" fmla="*/ 11385385 w 12192000"/>
              <a:gd name="connsiteY41" fmla="*/ 6807027 h 6858000"/>
              <a:gd name="connsiteX42" fmla="*/ 11384808 w 12192000"/>
              <a:gd name="connsiteY42" fmla="*/ 6808837 h 6858000"/>
              <a:gd name="connsiteX43" fmla="*/ 11331130 w 12192000"/>
              <a:gd name="connsiteY43" fmla="*/ 6802199 h 6858000"/>
              <a:gd name="connsiteX44" fmla="*/ 11332285 w 12192000"/>
              <a:gd name="connsiteY44" fmla="*/ 6797974 h 6858000"/>
              <a:gd name="connsiteX45" fmla="*/ 3154141 w 12192000"/>
              <a:gd name="connsiteY45" fmla="*/ 6791091 h 6858000"/>
              <a:gd name="connsiteX46" fmla="*/ 3154218 w 12192000"/>
              <a:gd name="connsiteY46" fmla="*/ 6791135 h 6858000"/>
              <a:gd name="connsiteX47" fmla="*/ 3154158 w 12192000"/>
              <a:gd name="connsiteY47" fmla="*/ 6791148 h 6858000"/>
              <a:gd name="connsiteX48" fmla="*/ 3152080 w 12192000"/>
              <a:gd name="connsiteY48" fmla="*/ 6784209 h 6858000"/>
              <a:gd name="connsiteX49" fmla="*/ 3154141 w 12192000"/>
              <a:gd name="connsiteY49" fmla="*/ 6791091 h 6858000"/>
              <a:gd name="connsiteX50" fmla="*/ 3153869 w 12192000"/>
              <a:gd name="connsiteY50" fmla="*/ 6790931 h 6858000"/>
              <a:gd name="connsiteX51" fmla="*/ 9409648 w 12192000"/>
              <a:gd name="connsiteY51" fmla="*/ 6760077 h 6858000"/>
              <a:gd name="connsiteX52" fmla="*/ 9415381 w 12192000"/>
              <a:gd name="connsiteY52" fmla="*/ 6766441 h 6858000"/>
              <a:gd name="connsiteX53" fmla="*/ 9366968 w 12192000"/>
              <a:gd name="connsiteY53" fmla="*/ 6822133 h 6858000"/>
              <a:gd name="connsiteX54" fmla="*/ 9306938 w 12192000"/>
              <a:gd name="connsiteY54" fmla="*/ 6858000 h 6858000"/>
              <a:gd name="connsiteX55" fmla="*/ 9247410 w 12192000"/>
              <a:gd name="connsiteY55" fmla="*/ 6858000 h 6858000"/>
              <a:gd name="connsiteX56" fmla="*/ 9296696 w 12192000"/>
              <a:gd name="connsiteY56" fmla="*/ 6837587 h 6858000"/>
              <a:gd name="connsiteX57" fmla="*/ 9409648 w 12192000"/>
              <a:gd name="connsiteY57" fmla="*/ 6760077 h 6858000"/>
              <a:gd name="connsiteX58" fmla="*/ 6881743 w 12192000"/>
              <a:gd name="connsiteY58" fmla="*/ 6738162 h 6858000"/>
              <a:gd name="connsiteX59" fmla="*/ 6923920 w 12192000"/>
              <a:gd name="connsiteY59" fmla="*/ 6768886 h 6858000"/>
              <a:gd name="connsiteX60" fmla="*/ 6912678 w 12192000"/>
              <a:gd name="connsiteY60" fmla="*/ 6756937 h 6858000"/>
              <a:gd name="connsiteX61" fmla="*/ 6908015 w 12192000"/>
              <a:gd name="connsiteY61" fmla="*/ 6761098 h 6858000"/>
              <a:gd name="connsiteX62" fmla="*/ 6912958 w 12192000"/>
              <a:gd name="connsiteY62" fmla="*/ 6768878 h 6858000"/>
              <a:gd name="connsiteX63" fmla="*/ 6908071 w 12192000"/>
              <a:gd name="connsiteY63" fmla="*/ 6776444 h 6858000"/>
              <a:gd name="connsiteX64" fmla="*/ 6912678 w 12192000"/>
              <a:gd name="connsiteY64" fmla="*/ 6780408 h 6858000"/>
              <a:gd name="connsiteX65" fmla="*/ 6923920 w 12192000"/>
              <a:gd name="connsiteY65" fmla="*/ 6768886 h 6858000"/>
              <a:gd name="connsiteX66" fmla="*/ 6842573 w 12192000"/>
              <a:gd name="connsiteY66" fmla="*/ 6768886 h 6858000"/>
              <a:gd name="connsiteX67" fmla="*/ 6881743 w 12192000"/>
              <a:gd name="connsiteY67" fmla="*/ 6738162 h 6858000"/>
              <a:gd name="connsiteX68" fmla="*/ 8611299 w 12192000"/>
              <a:gd name="connsiteY68" fmla="*/ 6734697 h 6858000"/>
              <a:gd name="connsiteX69" fmla="*/ 8618139 w 12192000"/>
              <a:gd name="connsiteY69" fmla="*/ 6735056 h 6858000"/>
              <a:gd name="connsiteX70" fmla="*/ 8678767 w 12192000"/>
              <a:gd name="connsiteY70" fmla="*/ 6817728 h 6858000"/>
              <a:gd name="connsiteX71" fmla="*/ 8696495 w 12192000"/>
              <a:gd name="connsiteY71" fmla="*/ 6858000 h 6858000"/>
              <a:gd name="connsiteX72" fmla="*/ 8679978 w 12192000"/>
              <a:gd name="connsiteY72" fmla="*/ 6858000 h 6858000"/>
              <a:gd name="connsiteX73" fmla="*/ 8661199 w 12192000"/>
              <a:gd name="connsiteY73" fmla="*/ 6828645 h 6858000"/>
              <a:gd name="connsiteX74" fmla="*/ 8610075 w 12192000"/>
              <a:gd name="connsiteY74" fmla="*/ 6742526 h 6858000"/>
              <a:gd name="connsiteX75" fmla="*/ 8611299 w 12192000"/>
              <a:gd name="connsiteY75" fmla="*/ 6734697 h 6858000"/>
              <a:gd name="connsiteX76" fmla="*/ 8659302 w 12192000"/>
              <a:gd name="connsiteY76" fmla="*/ 6715929 h 6858000"/>
              <a:gd name="connsiteX77" fmla="*/ 8665699 w 12192000"/>
              <a:gd name="connsiteY77" fmla="*/ 6716715 h 6858000"/>
              <a:gd name="connsiteX78" fmla="*/ 8760219 w 12192000"/>
              <a:gd name="connsiteY78" fmla="*/ 6849100 h 6858000"/>
              <a:gd name="connsiteX79" fmla="*/ 8763398 w 12192000"/>
              <a:gd name="connsiteY79" fmla="*/ 6858000 h 6858000"/>
              <a:gd name="connsiteX80" fmla="*/ 8737845 w 12192000"/>
              <a:gd name="connsiteY80" fmla="*/ 6858000 h 6858000"/>
              <a:gd name="connsiteX81" fmla="*/ 8715721 w 12192000"/>
              <a:gd name="connsiteY81" fmla="*/ 6817886 h 6858000"/>
              <a:gd name="connsiteX82" fmla="*/ 8657649 w 12192000"/>
              <a:gd name="connsiteY82" fmla="*/ 6722430 h 6858000"/>
              <a:gd name="connsiteX83" fmla="*/ 8659302 w 12192000"/>
              <a:gd name="connsiteY83" fmla="*/ 6715929 h 6858000"/>
              <a:gd name="connsiteX84" fmla="*/ 9339495 w 12192000"/>
              <a:gd name="connsiteY84" fmla="*/ 6710544 h 6858000"/>
              <a:gd name="connsiteX85" fmla="*/ 9342446 w 12192000"/>
              <a:gd name="connsiteY85" fmla="*/ 6717486 h 6858000"/>
              <a:gd name="connsiteX86" fmla="*/ 9111679 w 12192000"/>
              <a:gd name="connsiteY86" fmla="*/ 6845318 h 6858000"/>
              <a:gd name="connsiteX87" fmla="*/ 9110528 w 12192000"/>
              <a:gd name="connsiteY87" fmla="*/ 6838376 h 6858000"/>
              <a:gd name="connsiteX88" fmla="*/ 9245189 w 12192000"/>
              <a:gd name="connsiteY88" fmla="*/ 6796730 h 6858000"/>
              <a:gd name="connsiteX89" fmla="*/ 9332662 w 12192000"/>
              <a:gd name="connsiteY89" fmla="*/ 6712278 h 6858000"/>
              <a:gd name="connsiteX90" fmla="*/ 9339495 w 12192000"/>
              <a:gd name="connsiteY90" fmla="*/ 6710544 h 6858000"/>
              <a:gd name="connsiteX91" fmla="*/ 3202485 w 12192000"/>
              <a:gd name="connsiteY91" fmla="*/ 6708210 h 6858000"/>
              <a:gd name="connsiteX92" fmla="*/ 3201915 w 12192000"/>
              <a:gd name="connsiteY92" fmla="*/ 6709415 h 6858000"/>
              <a:gd name="connsiteX93" fmla="*/ 3203562 w 12192000"/>
              <a:gd name="connsiteY93" fmla="*/ 6709185 h 6858000"/>
              <a:gd name="connsiteX94" fmla="*/ 6697080 w 12192000"/>
              <a:gd name="connsiteY94" fmla="*/ 6678081 h 6858000"/>
              <a:gd name="connsiteX95" fmla="*/ 6702452 w 12192000"/>
              <a:gd name="connsiteY95" fmla="*/ 6681171 h 6858000"/>
              <a:gd name="connsiteX96" fmla="*/ 6700590 w 12192000"/>
              <a:gd name="connsiteY96" fmla="*/ 6684658 h 6858000"/>
              <a:gd name="connsiteX97" fmla="*/ 214268 w 12192000"/>
              <a:gd name="connsiteY97" fmla="*/ 6676922 h 6858000"/>
              <a:gd name="connsiteX98" fmla="*/ 188009 w 12192000"/>
              <a:gd name="connsiteY98" fmla="*/ 6677362 h 6858000"/>
              <a:gd name="connsiteX99" fmla="*/ 137027 w 12192000"/>
              <a:gd name="connsiteY99" fmla="*/ 6695140 h 6858000"/>
              <a:gd name="connsiteX100" fmla="*/ 119504 w 12192000"/>
              <a:gd name="connsiteY100" fmla="*/ 6717007 h 6858000"/>
              <a:gd name="connsiteX101" fmla="*/ 118935 w 12192000"/>
              <a:gd name="connsiteY101" fmla="*/ 6717120 h 6858000"/>
              <a:gd name="connsiteX102" fmla="*/ 151970 w 12192000"/>
              <a:gd name="connsiteY102" fmla="*/ 6719454 h 6858000"/>
              <a:gd name="connsiteX103" fmla="*/ 191035 w 12192000"/>
              <a:gd name="connsiteY103" fmla="*/ 6691086 h 6858000"/>
              <a:gd name="connsiteX104" fmla="*/ 217089 w 12192000"/>
              <a:gd name="connsiteY104" fmla="*/ 6687531 h 6858000"/>
              <a:gd name="connsiteX105" fmla="*/ 6694421 w 12192000"/>
              <a:gd name="connsiteY105" fmla="*/ 6673105 h 6858000"/>
              <a:gd name="connsiteX106" fmla="*/ 6697080 w 12192000"/>
              <a:gd name="connsiteY106" fmla="*/ 6678081 h 6858000"/>
              <a:gd name="connsiteX107" fmla="*/ 6691198 w 12192000"/>
              <a:gd name="connsiteY107" fmla="*/ 6674701 h 6858000"/>
              <a:gd name="connsiteX108" fmla="*/ 4468970 w 12192000"/>
              <a:gd name="connsiteY108" fmla="*/ 6660649 h 6858000"/>
              <a:gd name="connsiteX109" fmla="*/ 4473005 w 12192000"/>
              <a:gd name="connsiteY109" fmla="*/ 6664116 h 6858000"/>
              <a:gd name="connsiteX110" fmla="*/ 4333507 w 12192000"/>
              <a:gd name="connsiteY110" fmla="*/ 6852438 h 6858000"/>
              <a:gd name="connsiteX111" fmla="*/ 4321978 w 12192000"/>
              <a:gd name="connsiteY111" fmla="*/ 6840886 h 6858000"/>
              <a:gd name="connsiteX112" fmla="*/ 4468970 w 12192000"/>
              <a:gd name="connsiteY112" fmla="*/ 6660649 h 6858000"/>
              <a:gd name="connsiteX113" fmla="*/ 6638312 w 12192000"/>
              <a:gd name="connsiteY113" fmla="*/ 6657709 h 6858000"/>
              <a:gd name="connsiteX114" fmla="*/ 6664395 w 12192000"/>
              <a:gd name="connsiteY114" fmla="*/ 6659299 h 6858000"/>
              <a:gd name="connsiteX115" fmla="*/ 6691198 w 12192000"/>
              <a:gd name="connsiteY115" fmla="*/ 6674701 h 6858000"/>
              <a:gd name="connsiteX116" fmla="*/ 6679998 w 12192000"/>
              <a:gd name="connsiteY116" fmla="*/ 6680251 h 6858000"/>
              <a:gd name="connsiteX117" fmla="*/ 6689922 w 12192000"/>
              <a:gd name="connsiteY117" fmla="*/ 6684972 h 6858000"/>
              <a:gd name="connsiteX118" fmla="*/ 6680874 w 12192000"/>
              <a:gd name="connsiteY118" fmla="*/ 6689500 h 6858000"/>
              <a:gd name="connsiteX119" fmla="*/ 6694421 w 12192000"/>
              <a:gd name="connsiteY119" fmla="*/ 6696212 h 6858000"/>
              <a:gd name="connsiteX120" fmla="*/ 6700590 w 12192000"/>
              <a:gd name="connsiteY120" fmla="*/ 6684658 h 6858000"/>
              <a:gd name="connsiteX121" fmla="*/ 6702452 w 12192000"/>
              <a:gd name="connsiteY121" fmla="*/ 6688146 h 6858000"/>
              <a:gd name="connsiteX122" fmla="*/ 6612157 w 12192000"/>
              <a:gd name="connsiteY122" fmla="*/ 6711980 h 6858000"/>
              <a:gd name="connsiteX123" fmla="*/ 6540961 w 12192000"/>
              <a:gd name="connsiteY123" fmla="*/ 6684659 h 6858000"/>
              <a:gd name="connsiteX124" fmla="*/ 6616787 w 12192000"/>
              <a:gd name="connsiteY124" fmla="*/ 6657918 h 6858000"/>
              <a:gd name="connsiteX125" fmla="*/ 6638312 w 12192000"/>
              <a:gd name="connsiteY125" fmla="*/ 6657709 h 6858000"/>
              <a:gd name="connsiteX126" fmla="*/ 10674445 w 12192000"/>
              <a:gd name="connsiteY126" fmla="*/ 6650633 h 6858000"/>
              <a:gd name="connsiteX127" fmla="*/ 10648186 w 12192000"/>
              <a:gd name="connsiteY127" fmla="*/ 6651073 h 6858000"/>
              <a:gd name="connsiteX128" fmla="*/ 10597205 w 12192000"/>
              <a:gd name="connsiteY128" fmla="*/ 6668851 h 6858000"/>
              <a:gd name="connsiteX129" fmla="*/ 10579681 w 12192000"/>
              <a:gd name="connsiteY129" fmla="*/ 6690718 h 6858000"/>
              <a:gd name="connsiteX130" fmla="*/ 10579112 w 12192000"/>
              <a:gd name="connsiteY130" fmla="*/ 6690831 h 6858000"/>
              <a:gd name="connsiteX131" fmla="*/ 10612147 w 12192000"/>
              <a:gd name="connsiteY131" fmla="*/ 6693165 h 6858000"/>
              <a:gd name="connsiteX132" fmla="*/ 10651212 w 12192000"/>
              <a:gd name="connsiteY132" fmla="*/ 6664797 h 6858000"/>
              <a:gd name="connsiteX133" fmla="*/ 10677266 w 12192000"/>
              <a:gd name="connsiteY133" fmla="*/ 6661242 h 6858000"/>
              <a:gd name="connsiteX134" fmla="*/ 7402673 w 12192000"/>
              <a:gd name="connsiteY134" fmla="*/ 6650025 h 6858000"/>
              <a:gd name="connsiteX135" fmla="*/ 7493840 w 12192000"/>
              <a:gd name="connsiteY135" fmla="*/ 6685991 h 6858000"/>
              <a:gd name="connsiteX136" fmla="*/ 7491801 w 12192000"/>
              <a:gd name="connsiteY136" fmla="*/ 6689422 h 6858000"/>
              <a:gd name="connsiteX137" fmla="*/ 7484987 w 12192000"/>
              <a:gd name="connsiteY137" fmla="*/ 6677783 h 6858000"/>
              <a:gd name="connsiteX138" fmla="*/ 7472369 w 12192000"/>
              <a:gd name="connsiteY138" fmla="*/ 6684539 h 6858000"/>
              <a:gd name="connsiteX139" fmla="*/ 7483235 w 12192000"/>
              <a:gd name="connsiteY139" fmla="*/ 6691574 h 6858000"/>
              <a:gd name="connsiteX140" fmla="*/ 7476041 w 12192000"/>
              <a:gd name="connsiteY140" fmla="*/ 6696231 h 6858000"/>
              <a:gd name="connsiteX141" fmla="*/ 7484987 w 12192000"/>
              <a:gd name="connsiteY141" fmla="*/ 6700896 h 6858000"/>
              <a:gd name="connsiteX142" fmla="*/ 7491801 w 12192000"/>
              <a:gd name="connsiteY142" fmla="*/ 6689422 h 6858000"/>
              <a:gd name="connsiteX143" fmla="*/ 7493840 w 12192000"/>
              <a:gd name="connsiteY143" fmla="*/ 6692904 h 6858000"/>
              <a:gd name="connsiteX144" fmla="*/ 7364871 w 12192000"/>
              <a:gd name="connsiteY144" fmla="*/ 6728617 h 6858000"/>
              <a:gd name="connsiteX145" fmla="*/ 7265842 w 12192000"/>
              <a:gd name="connsiteY145" fmla="*/ 6689447 h 6858000"/>
              <a:gd name="connsiteX146" fmla="*/ 7372356 w 12192000"/>
              <a:gd name="connsiteY146" fmla="*/ 6650277 h 6858000"/>
              <a:gd name="connsiteX147" fmla="*/ 7402673 w 12192000"/>
              <a:gd name="connsiteY147" fmla="*/ 6650025 h 6858000"/>
              <a:gd name="connsiteX148" fmla="*/ 6461433 w 12192000"/>
              <a:gd name="connsiteY148" fmla="*/ 6604388 h 6858000"/>
              <a:gd name="connsiteX149" fmla="*/ 6543392 w 12192000"/>
              <a:gd name="connsiteY149" fmla="*/ 6636799 h 6858000"/>
              <a:gd name="connsiteX150" fmla="*/ 6541523 w 12192000"/>
              <a:gd name="connsiteY150" fmla="*/ 6640008 h 6858000"/>
              <a:gd name="connsiteX151" fmla="*/ 6534771 w 12192000"/>
              <a:gd name="connsiteY151" fmla="*/ 6628412 h 6858000"/>
              <a:gd name="connsiteX152" fmla="*/ 6525139 w 12192000"/>
              <a:gd name="connsiteY152" fmla="*/ 6633617 h 6858000"/>
              <a:gd name="connsiteX153" fmla="*/ 6532780 w 12192000"/>
              <a:gd name="connsiteY153" fmla="*/ 6638071 h 6858000"/>
              <a:gd name="connsiteX154" fmla="*/ 6521871 w 12192000"/>
              <a:gd name="connsiteY154" fmla="*/ 6644633 h 6858000"/>
              <a:gd name="connsiteX155" fmla="*/ 6534771 w 12192000"/>
              <a:gd name="connsiteY155" fmla="*/ 6651605 h 6858000"/>
              <a:gd name="connsiteX156" fmla="*/ 6541523 w 12192000"/>
              <a:gd name="connsiteY156" fmla="*/ 6640008 h 6858000"/>
              <a:gd name="connsiteX157" fmla="*/ 6543392 w 12192000"/>
              <a:gd name="connsiteY157" fmla="*/ 6643217 h 6858000"/>
              <a:gd name="connsiteX158" fmla="*/ 6427862 w 12192000"/>
              <a:gd name="connsiteY158" fmla="*/ 6675310 h 6858000"/>
              <a:gd name="connsiteX159" fmla="*/ 6338197 w 12192000"/>
              <a:gd name="connsiteY159" fmla="*/ 6639717 h 6858000"/>
              <a:gd name="connsiteX160" fmla="*/ 6434184 w 12192000"/>
              <a:gd name="connsiteY160" fmla="*/ 6604708 h 6858000"/>
              <a:gd name="connsiteX161" fmla="*/ 6461433 w 12192000"/>
              <a:gd name="connsiteY161" fmla="*/ 6604388 h 6858000"/>
              <a:gd name="connsiteX162" fmla="*/ 7200367 w 12192000"/>
              <a:gd name="connsiteY162" fmla="*/ 6558035 h 6858000"/>
              <a:gd name="connsiteX163" fmla="*/ 7196998 w 12192000"/>
              <a:gd name="connsiteY163" fmla="*/ 6562819 h 6858000"/>
              <a:gd name="connsiteX164" fmla="*/ 7194134 w 12192000"/>
              <a:gd name="connsiteY164" fmla="*/ 6561154 h 6858000"/>
              <a:gd name="connsiteX165" fmla="*/ 6374605 w 12192000"/>
              <a:gd name="connsiteY165" fmla="*/ 6555066 h 6858000"/>
              <a:gd name="connsiteX166" fmla="*/ 6289891 w 12192000"/>
              <a:gd name="connsiteY166" fmla="*/ 6594543 h 6858000"/>
              <a:gd name="connsiteX167" fmla="*/ 6256770 w 12192000"/>
              <a:gd name="connsiteY167" fmla="*/ 6671313 h 6858000"/>
              <a:gd name="connsiteX168" fmla="*/ 6440115 w 12192000"/>
              <a:gd name="connsiteY168" fmla="*/ 6766199 h 6858000"/>
              <a:gd name="connsiteX169" fmla="*/ 6606102 w 12192000"/>
              <a:gd name="connsiteY169" fmla="*/ 6800209 h 6858000"/>
              <a:gd name="connsiteX170" fmla="*/ 6704419 w 12192000"/>
              <a:gd name="connsiteY170" fmla="*/ 6809931 h 6858000"/>
              <a:gd name="connsiteX171" fmla="*/ 6695569 w 12192000"/>
              <a:gd name="connsiteY171" fmla="*/ 6796476 h 6858000"/>
              <a:gd name="connsiteX172" fmla="*/ 6786470 w 12192000"/>
              <a:gd name="connsiteY172" fmla="*/ 6793606 h 6858000"/>
              <a:gd name="connsiteX173" fmla="*/ 6784335 w 12192000"/>
              <a:gd name="connsiteY173" fmla="*/ 6796764 h 6858000"/>
              <a:gd name="connsiteX174" fmla="*/ 6776330 w 12192000"/>
              <a:gd name="connsiteY174" fmla="*/ 6784920 h 6858000"/>
              <a:gd name="connsiteX175" fmla="*/ 6763952 w 12192000"/>
              <a:gd name="connsiteY175" fmla="*/ 6792586 h 6858000"/>
              <a:gd name="connsiteX176" fmla="*/ 6773571 w 12192000"/>
              <a:gd name="connsiteY176" fmla="*/ 6796492 h 6858000"/>
              <a:gd name="connsiteX177" fmla="*/ 6763588 w 12192000"/>
              <a:gd name="connsiteY177" fmla="*/ 6800717 h 6858000"/>
              <a:gd name="connsiteX178" fmla="*/ 6776330 w 12192000"/>
              <a:gd name="connsiteY178" fmla="*/ 6808607 h 6858000"/>
              <a:gd name="connsiteX179" fmla="*/ 6784335 w 12192000"/>
              <a:gd name="connsiteY179" fmla="*/ 6796764 h 6858000"/>
              <a:gd name="connsiteX180" fmla="*/ 6786470 w 12192000"/>
              <a:gd name="connsiteY180" fmla="*/ 6799922 h 6858000"/>
              <a:gd name="connsiteX181" fmla="*/ 6771783 w 12192000"/>
              <a:gd name="connsiteY181" fmla="*/ 6816591 h 6858000"/>
              <a:gd name="connsiteX182" fmla="*/ 6776129 w 12192000"/>
              <a:gd name="connsiteY182" fmla="*/ 6817021 h 6858000"/>
              <a:gd name="connsiteX183" fmla="*/ 7116022 w 12192000"/>
              <a:gd name="connsiteY183" fmla="*/ 6810480 h 6858000"/>
              <a:gd name="connsiteX184" fmla="*/ 7424662 w 12192000"/>
              <a:gd name="connsiteY184" fmla="*/ 6756423 h 6858000"/>
              <a:gd name="connsiteX185" fmla="*/ 7581570 w 12192000"/>
              <a:gd name="connsiteY185" fmla="*/ 6650036 h 6858000"/>
              <a:gd name="connsiteX186" fmla="*/ 7582662 w 12192000"/>
              <a:gd name="connsiteY186" fmla="*/ 6651050 h 6858000"/>
              <a:gd name="connsiteX187" fmla="*/ 7582662 w 12192000"/>
              <a:gd name="connsiteY187" fmla="*/ 6649038 h 6858000"/>
              <a:gd name="connsiteX188" fmla="*/ 7581570 w 12192000"/>
              <a:gd name="connsiteY188" fmla="*/ 6650036 h 6858000"/>
              <a:gd name="connsiteX189" fmla="*/ 7504840 w 12192000"/>
              <a:gd name="connsiteY189" fmla="*/ 6570893 h 6858000"/>
              <a:gd name="connsiteX190" fmla="*/ 7464972 w 12192000"/>
              <a:gd name="connsiteY190" fmla="*/ 6556402 h 6858000"/>
              <a:gd name="connsiteX191" fmla="*/ 7372055 w 12192000"/>
              <a:gd name="connsiteY191" fmla="*/ 6584756 h 6858000"/>
              <a:gd name="connsiteX192" fmla="*/ 7220610 w 12192000"/>
              <a:gd name="connsiteY192" fmla="*/ 6612019 h 6858000"/>
              <a:gd name="connsiteX193" fmla="*/ 7113075 w 12192000"/>
              <a:gd name="connsiteY193" fmla="*/ 6621718 h 6858000"/>
              <a:gd name="connsiteX194" fmla="*/ 7135393 w 12192000"/>
              <a:gd name="connsiteY194" fmla="*/ 6629718 h 6858000"/>
              <a:gd name="connsiteX195" fmla="*/ 7149738 w 12192000"/>
              <a:gd name="connsiteY195" fmla="*/ 6648309 h 6858000"/>
              <a:gd name="connsiteX196" fmla="*/ 7147706 w 12192000"/>
              <a:gd name="connsiteY196" fmla="*/ 6651751 h 6858000"/>
              <a:gd name="connsiteX197" fmla="*/ 7140783 w 12192000"/>
              <a:gd name="connsiteY197" fmla="*/ 6640188 h 6858000"/>
              <a:gd name="connsiteX198" fmla="*/ 7129005 w 12192000"/>
              <a:gd name="connsiteY198" fmla="*/ 6646765 h 6858000"/>
              <a:gd name="connsiteX199" fmla="*/ 7138538 w 12192000"/>
              <a:gd name="connsiteY199" fmla="*/ 6653560 h 6858000"/>
              <a:gd name="connsiteX200" fmla="*/ 7131876 w 12192000"/>
              <a:gd name="connsiteY200" fmla="*/ 6658375 h 6858000"/>
              <a:gd name="connsiteX201" fmla="*/ 7140783 w 12192000"/>
              <a:gd name="connsiteY201" fmla="*/ 6663479 h 6858000"/>
              <a:gd name="connsiteX202" fmla="*/ 7147706 w 12192000"/>
              <a:gd name="connsiteY202" fmla="*/ 6651751 h 6858000"/>
              <a:gd name="connsiteX203" fmla="*/ 7149738 w 12192000"/>
              <a:gd name="connsiteY203" fmla="*/ 6655145 h 6858000"/>
              <a:gd name="connsiteX204" fmla="*/ 7051165 w 12192000"/>
              <a:gd name="connsiteY204" fmla="*/ 6685914 h 6858000"/>
              <a:gd name="connsiteX205" fmla="*/ 6974370 w 12192000"/>
              <a:gd name="connsiteY205" fmla="*/ 6651727 h 6858000"/>
              <a:gd name="connsiteX206" fmla="*/ 7003322 w 12192000"/>
              <a:gd name="connsiteY206" fmla="*/ 6626816 h 6858000"/>
              <a:gd name="connsiteX207" fmla="*/ 6856896 w 12192000"/>
              <a:gd name="connsiteY207" fmla="*/ 6629206 h 6858000"/>
              <a:gd name="connsiteX208" fmla="*/ 6865728 w 12192000"/>
              <a:gd name="connsiteY208" fmla="*/ 6630882 h 6858000"/>
              <a:gd name="connsiteX209" fmla="*/ 6885350 w 12192000"/>
              <a:gd name="connsiteY209" fmla="*/ 6653202 h 6858000"/>
              <a:gd name="connsiteX210" fmla="*/ 6883163 w 12192000"/>
              <a:gd name="connsiteY210" fmla="*/ 6656338 h 6858000"/>
              <a:gd name="connsiteX211" fmla="*/ 6875108 w 12192000"/>
              <a:gd name="connsiteY211" fmla="*/ 6644454 h 6858000"/>
              <a:gd name="connsiteX212" fmla="*/ 6867770 w 12192000"/>
              <a:gd name="connsiteY212" fmla="*/ 6649156 h 6858000"/>
              <a:gd name="connsiteX213" fmla="*/ 6874944 w 12192000"/>
              <a:gd name="connsiteY213" fmla="*/ 6656101 h 6858000"/>
              <a:gd name="connsiteX214" fmla="*/ 6867540 w 12192000"/>
              <a:gd name="connsiteY214" fmla="*/ 6663270 h 6858000"/>
              <a:gd name="connsiteX215" fmla="*/ 6875108 w 12192000"/>
              <a:gd name="connsiteY215" fmla="*/ 6667878 h 6858000"/>
              <a:gd name="connsiteX216" fmla="*/ 6883163 w 12192000"/>
              <a:gd name="connsiteY216" fmla="*/ 6656338 h 6858000"/>
              <a:gd name="connsiteX217" fmla="*/ 6885350 w 12192000"/>
              <a:gd name="connsiteY217" fmla="*/ 6659564 h 6858000"/>
              <a:gd name="connsiteX218" fmla="*/ 6776675 w 12192000"/>
              <a:gd name="connsiteY218" fmla="*/ 6656095 h 6858000"/>
              <a:gd name="connsiteX219" fmla="*/ 6792775 w 12192000"/>
              <a:gd name="connsiteY219" fmla="*/ 6632220 h 6858000"/>
              <a:gd name="connsiteX220" fmla="*/ 6812425 w 12192000"/>
              <a:gd name="connsiteY220" fmla="*/ 6627638 h 6858000"/>
              <a:gd name="connsiteX221" fmla="*/ 6602770 w 12192000"/>
              <a:gd name="connsiteY221" fmla="*/ 6609654 h 6858000"/>
              <a:gd name="connsiteX222" fmla="*/ 6452257 w 12192000"/>
              <a:gd name="connsiteY222" fmla="*/ 6583057 h 6858000"/>
              <a:gd name="connsiteX223" fmla="*/ 7205029 w 12192000"/>
              <a:gd name="connsiteY223" fmla="*/ 6551416 h 6858000"/>
              <a:gd name="connsiteX224" fmla="*/ 7207191 w 12192000"/>
              <a:gd name="connsiteY224" fmla="*/ 6554620 h 6858000"/>
              <a:gd name="connsiteX225" fmla="*/ 7200367 w 12192000"/>
              <a:gd name="connsiteY225" fmla="*/ 6558035 h 6858000"/>
              <a:gd name="connsiteX226" fmla="*/ 7163598 w 12192000"/>
              <a:gd name="connsiteY226" fmla="*/ 6525609 h 6858000"/>
              <a:gd name="connsiteX227" fmla="*/ 7207191 w 12192000"/>
              <a:gd name="connsiteY227" fmla="*/ 6548347 h 6858000"/>
              <a:gd name="connsiteX228" fmla="*/ 7205029 w 12192000"/>
              <a:gd name="connsiteY228" fmla="*/ 6551416 h 6858000"/>
              <a:gd name="connsiteX229" fmla="*/ 7196998 w 12192000"/>
              <a:gd name="connsiteY229" fmla="*/ 6539509 h 6858000"/>
              <a:gd name="connsiteX230" fmla="*/ 7183691 w 12192000"/>
              <a:gd name="connsiteY230" fmla="*/ 6547853 h 6858000"/>
              <a:gd name="connsiteX231" fmla="*/ 7194303 w 12192000"/>
              <a:gd name="connsiteY231" fmla="*/ 6552467 h 6858000"/>
              <a:gd name="connsiteX232" fmla="*/ 7185487 w 12192000"/>
              <a:gd name="connsiteY232" fmla="*/ 6556126 h 6858000"/>
              <a:gd name="connsiteX233" fmla="*/ 7194134 w 12192000"/>
              <a:gd name="connsiteY233" fmla="*/ 6561154 h 6858000"/>
              <a:gd name="connsiteX234" fmla="*/ 7163598 w 12192000"/>
              <a:gd name="connsiteY234" fmla="*/ 6576434 h 6858000"/>
              <a:gd name="connsiteX235" fmla="*/ 7123907 w 12192000"/>
              <a:gd name="connsiteY235" fmla="*/ 6551199 h 6858000"/>
              <a:gd name="connsiteX236" fmla="*/ 7163598 w 12192000"/>
              <a:gd name="connsiteY236" fmla="*/ 6525609 h 6858000"/>
              <a:gd name="connsiteX237" fmla="*/ 745090 w 12192000"/>
              <a:gd name="connsiteY237" fmla="*/ 6513012 h 6858000"/>
              <a:gd name="connsiteX238" fmla="*/ 860972 w 12192000"/>
              <a:gd name="connsiteY238" fmla="*/ 6513563 h 6858000"/>
              <a:gd name="connsiteX239" fmla="*/ 862685 w 12192000"/>
              <a:gd name="connsiteY239" fmla="*/ 6517421 h 6858000"/>
              <a:gd name="connsiteX240" fmla="*/ 742807 w 12192000"/>
              <a:gd name="connsiteY240" fmla="*/ 6517971 h 6858000"/>
              <a:gd name="connsiteX241" fmla="*/ 745090 w 12192000"/>
              <a:gd name="connsiteY241" fmla="*/ 6513012 h 6858000"/>
              <a:gd name="connsiteX242" fmla="*/ 3285755 w 12192000"/>
              <a:gd name="connsiteY242" fmla="*/ 6505479 h 6858000"/>
              <a:gd name="connsiteX243" fmla="*/ 3283671 w 12192000"/>
              <a:gd name="connsiteY243" fmla="*/ 6512073 h 6858000"/>
              <a:gd name="connsiteX244" fmla="*/ 3288950 w 12192000"/>
              <a:gd name="connsiteY244" fmla="*/ 6514885 h 6858000"/>
              <a:gd name="connsiteX245" fmla="*/ 6846517 w 12192000"/>
              <a:gd name="connsiteY245" fmla="*/ 6494740 h 6858000"/>
              <a:gd name="connsiteX246" fmla="*/ 6913175 w 12192000"/>
              <a:gd name="connsiteY246" fmla="*/ 6523144 h 6858000"/>
              <a:gd name="connsiteX247" fmla="*/ 6910841 w 12192000"/>
              <a:gd name="connsiteY247" fmla="*/ 6526553 h 6858000"/>
              <a:gd name="connsiteX248" fmla="*/ 6902960 w 12192000"/>
              <a:gd name="connsiteY248" fmla="*/ 6515048 h 6858000"/>
              <a:gd name="connsiteX249" fmla="*/ 6892043 w 12192000"/>
              <a:gd name="connsiteY249" fmla="*/ 6521305 h 6858000"/>
              <a:gd name="connsiteX250" fmla="*/ 6897760 w 12192000"/>
              <a:gd name="connsiteY250" fmla="*/ 6526827 h 6858000"/>
              <a:gd name="connsiteX251" fmla="*/ 6892399 w 12192000"/>
              <a:gd name="connsiteY251" fmla="*/ 6532005 h 6858000"/>
              <a:gd name="connsiteX252" fmla="*/ 6902960 w 12192000"/>
              <a:gd name="connsiteY252" fmla="*/ 6538056 h 6858000"/>
              <a:gd name="connsiteX253" fmla="*/ 6910841 w 12192000"/>
              <a:gd name="connsiteY253" fmla="*/ 6526553 h 6858000"/>
              <a:gd name="connsiteX254" fmla="*/ 6913175 w 12192000"/>
              <a:gd name="connsiteY254" fmla="*/ 6529961 h 6858000"/>
              <a:gd name="connsiteX255" fmla="*/ 6843038 w 12192000"/>
              <a:gd name="connsiteY255" fmla="*/ 6558366 h 6858000"/>
              <a:gd name="connsiteX256" fmla="*/ 6786813 w 12192000"/>
              <a:gd name="connsiteY256" fmla="*/ 6526553 h 6858000"/>
              <a:gd name="connsiteX257" fmla="*/ 6846517 w 12192000"/>
              <a:gd name="connsiteY257" fmla="*/ 6494740 h 6858000"/>
              <a:gd name="connsiteX258" fmla="*/ 6251459 w 12192000"/>
              <a:gd name="connsiteY258" fmla="*/ 6490711 h 6858000"/>
              <a:gd name="connsiteX259" fmla="*/ 6251459 w 12192000"/>
              <a:gd name="connsiteY259" fmla="*/ 6606143 h 6858000"/>
              <a:gd name="connsiteX260" fmla="*/ 6278827 w 12192000"/>
              <a:gd name="connsiteY260" fmla="*/ 6571827 h 6858000"/>
              <a:gd name="connsiteX261" fmla="*/ 6339904 w 12192000"/>
              <a:gd name="connsiteY261" fmla="*/ 6542558 h 6858000"/>
              <a:gd name="connsiteX262" fmla="*/ 6309072 w 12192000"/>
              <a:gd name="connsiteY262" fmla="*/ 6531445 h 6858000"/>
              <a:gd name="connsiteX263" fmla="*/ 7582662 w 12192000"/>
              <a:gd name="connsiteY263" fmla="*/ 6487983 h 6858000"/>
              <a:gd name="connsiteX264" fmla="*/ 7555993 w 12192000"/>
              <a:gd name="connsiteY264" fmla="*/ 6513328 h 6858000"/>
              <a:gd name="connsiteX265" fmla="*/ 7494811 w 12192000"/>
              <a:gd name="connsiteY265" fmla="*/ 6542819 h 6858000"/>
              <a:gd name="connsiteX266" fmla="*/ 7499380 w 12192000"/>
              <a:gd name="connsiteY266" fmla="*/ 6544224 h 6858000"/>
              <a:gd name="connsiteX267" fmla="*/ 7568135 w 12192000"/>
              <a:gd name="connsiteY267" fmla="*/ 6583975 h 6858000"/>
              <a:gd name="connsiteX268" fmla="*/ 7582662 w 12192000"/>
              <a:gd name="connsiteY268" fmla="*/ 6609132 h 6858000"/>
              <a:gd name="connsiteX269" fmla="*/ 11205268 w 12192000"/>
              <a:gd name="connsiteY269" fmla="*/ 6486723 h 6858000"/>
              <a:gd name="connsiteX270" fmla="*/ 11321150 w 12192000"/>
              <a:gd name="connsiteY270" fmla="*/ 6487274 h 6858000"/>
              <a:gd name="connsiteX271" fmla="*/ 11322863 w 12192000"/>
              <a:gd name="connsiteY271" fmla="*/ 6491132 h 6858000"/>
              <a:gd name="connsiteX272" fmla="*/ 11202985 w 12192000"/>
              <a:gd name="connsiteY272" fmla="*/ 6491682 h 6858000"/>
              <a:gd name="connsiteX273" fmla="*/ 11205268 w 12192000"/>
              <a:gd name="connsiteY273" fmla="*/ 6486723 h 6858000"/>
              <a:gd name="connsiteX274" fmla="*/ 6857555 w 12192000"/>
              <a:gd name="connsiteY274" fmla="*/ 6480974 h 6858000"/>
              <a:gd name="connsiteX275" fmla="*/ 6532156 w 12192000"/>
              <a:gd name="connsiteY275" fmla="*/ 6511254 h 6858000"/>
              <a:gd name="connsiteX276" fmla="*/ 6412428 w 12192000"/>
              <a:gd name="connsiteY276" fmla="*/ 6544217 h 6858000"/>
              <a:gd name="connsiteX277" fmla="*/ 6440115 w 12192000"/>
              <a:gd name="connsiteY277" fmla="*/ 6552722 h 6858000"/>
              <a:gd name="connsiteX278" fmla="*/ 7116022 w 12192000"/>
              <a:gd name="connsiteY278" fmla="*/ 6597578 h 6858000"/>
              <a:gd name="connsiteX279" fmla="*/ 7424662 w 12192000"/>
              <a:gd name="connsiteY279" fmla="*/ 6543521 h 6858000"/>
              <a:gd name="connsiteX280" fmla="*/ 7424812 w 12192000"/>
              <a:gd name="connsiteY280" fmla="*/ 6543464 h 6858000"/>
              <a:gd name="connsiteX281" fmla="*/ 7391902 w 12192000"/>
              <a:gd name="connsiteY281" fmla="*/ 6534448 h 6858000"/>
              <a:gd name="connsiteX282" fmla="*/ 7018314 w 12192000"/>
              <a:gd name="connsiteY282" fmla="*/ 6483841 h 6858000"/>
              <a:gd name="connsiteX283" fmla="*/ 6857555 w 12192000"/>
              <a:gd name="connsiteY283" fmla="*/ 6480974 h 6858000"/>
              <a:gd name="connsiteX284" fmla="*/ 4184894 w 12192000"/>
              <a:gd name="connsiteY284" fmla="*/ 6431408 h 6858000"/>
              <a:gd name="connsiteX285" fmla="*/ 4179673 w 12192000"/>
              <a:gd name="connsiteY285" fmla="*/ 6434494 h 6858000"/>
              <a:gd name="connsiteX286" fmla="*/ 4116137 w 12192000"/>
              <a:gd name="connsiteY286" fmla="*/ 6486992 h 6858000"/>
              <a:gd name="connsiteX287" fmla="*/ 4044816 w 12192000"/>
              <a:gd name="connsiteY287" fmla="*/ 6568373 h 6858000"/>
              <a:gd name="connsiteX288" fmla="*/ 4053539 w 12192000"/>
              <a:gd name="connsiteY288" fmla="*/ 6574149 h 6858000"/>
              <a:gd name="connsiteX289" fmla="*/ 4132818 w 12192000"/>
              <a:gd name="connsiteY289" fmla="*/ 6606917 h 6858000"/>
              <a:gd name="connsiteX290" fmla="*/ 4193135 w 12192000"/>
              <a:gd name="connsiteY290" fmla="*/ 6554028 h 6858000"/>
              <a:gd name="connsiteX291" fmla="*/ 4196583 w 12192000"/>
              <a:gd name="connsiteY291" fmla="*/ 6444802 h 6858000"/>
              <a:gd name="connsiteX292" fmla="*/ 3311807 w 12192000"/>
              <a:gd name="connsiteY292" fmla="*/ 6417887 h 6858000"/>
              <a:gd name="connsiteX293" fmla="*/ 3311720 w 12192000"/>
              <a:gd name="connsiteY293" fmla="*/ 6418428 h 6858000"/>
              <a:gd name="connsiteX294" fmla="*/ 3312158 w 12192000"/>
              <a:gd name="connsiteY294" fmla="*/ 6418658 h 6858000"/>
              <a:gd name="connsiteX295" fmla="*/ 4159941 w 12192000"/>
              <a:gd name="connsiteY295" fmla="*/ 6402809 h 6858000"/>
              <a:gd name="connsiteX296" fmla="*/ 4053797 w 12192000"/>
              <a:gd name="connsiteY296" fmla="*/ 6494576 h 6858000"/>
              <a:gd name="connsiteX297" fmla="*/ 4009886 w 12192000"/>
              <a:gd name="connsiteY297" fmla="*/ 6545246 h 6858000"/>
              <a:gd name="connsiteX298" fmla="*/ 4030272 w 12192000"/>
              <a:gd name="connsiteY298" fmla="*/ 6558745 h 6858000"/>
              <a:gd name="connsiteX299" fmla="*/ 4041697 w 12192000"/>
              <a:gd name="connsiteY299" fmla="*/ 6536678 h 6858000"/>
              <a:gd name="connsiteX300" fmla="*/ 4100907 w 12192000"/>
              <a:gd name="connsiteY300" fmla="*/ 6470393 h 6858000"/>
              <a:gd name="connsiteX301" fmla="*/ 4172302 w 12192000"/>
              <a:gd name="connsiteY301" fmla="*/ 6416975 h 6858000"/>
              <a:gd name="connsiteX302" fmla="*/ 2770917 w 12192000"/>
              <a:gd name="connsiteY302" fmla="*/ 6388119 h 6858000"/>
              <a:gd name="connsiteX303" fmla="*/ 2744934 w 12192000"/>
              <a:gd name="connsiteY303" fmla="*/ 6416694 h 6858000"/>
              <a:gd name="connsiteX304" fmla="*/ 2748160 w 12192000"/>
              <a:gd name="connsiteY304" fmla="*/ 6420195 h 6858000"/>
              <a:gd name="connsiteX305" fmla="*/ 2827325 w 12192000"/>
              <a:gd name="connsiteY305" fmla="*/ 6465428 h 6858000"/>
              <a:gd name="connsiteX306" fmla="*/ 3009812 w 12192000"/>
              <a:gd name="connsiteY306" fmla="*/ 6583178 h 6858000"/>
              <a:gd name="connsiteX307" fmla="*/ 3160737 w 12192000"/>
              <a:gd name="connsiteY307" fmla="*/ 6680824 h 6858000"/>
              <a:gd name="connsiteX308" fmla="*/ 3180537 w 12192000"/>
              <a:gd name="connsiteY308" fmla="*/ 6695830 h 6858000"/>
              <a:gd name="connsiteX309" fmla="*/ 3191172 w 12192000"/>
              <a:gd name="connsiteY309" fmla="*/ 6701756 h 6858000"/>
              <a:gd name="connsiteX310" fmla="*/ 3206545 w 12192000"/>
              <a:gd name="connsiteY310" fmla="*/ 6671591 h 6858000"/>
              <a:gd name="connsiteX311" fmla="*/ 2952425 w 12192000"/>
              <a:gd name="connsiteY311" fmla="*/ 6506784 h 6858000"/>
              <a:gd name="connsiteX312" fmla="*/ 2795189 w 12192000"/>
              <a:gd name="connsiteY312" fmla="*/ 6405117 h 6858000"/>
              <a:gd name="connsiteX313" fmla="*/ 2777183 w 12192000"/>
              <a:gd name="connsiteY313" fmla="*/ 6391547 h 6858000"/>
              <a:gd name="connsiteX314" fmla="*/ 4232616 w 12192000"/>
              <a:gd name="connsiteY314" fmla="*/ 6355849 h 6858000"/>
              <a:gd name="connsiteX315" fmla="*/ 4182382 w 12192000"/>
              <a:gd name="connsiteY315" fmla="*/ 6385416 h 6858000"/>
              <a:gd name="connsiteX316" fmla="*/ 4175682 w 12192000"/>
              <a:gd name="connsiteY316" fmla="*/ 6390019 h 6858000"/>
              <a:gd name="connsiteX317" fmla="*/ 4189741 w 12192000"/>
              <a:gd name="connsiteY317" fmla="*/ 6408129 h 6858000"/>
              <a:gd name="connsiteX318" fmla="*/ 4244050 w 12192000"/>
              <a:gd name="connsiteY318" fmla="*/ 6380781 h 6858000"/>
              <a:gd name="connsiteX319" fmla="*/ 4242901 w 12192000"/>
              <a:gd name="connsiteY319" fmla="*/ 6365974 h 6858000"/>
              <a:gd name="connsiteX320" fmla="*/ 4232616 w 12192000"/>
              <a:gd name="connsiteY320" fmla="*/ 6355849 h 6858000"/>
              <a:gd name="connsiteX321" fmla="*/ 4874707 w 12192000"/>
              <a:gd name="connsiteY321" fmla="*/ 6353673 h 6858000"/>
              <a:gd name="connsiteX322" fmla="*/ 4826065 w 12192000"/>
              <a:gd name="connsiteY322" fmla="*/ 6538694 h 6858000"/>
              <a:gd name="connsiteX323" fmla="*/ 4813994 w 12192000"/>
              <a:gd name="connsiteY323" fmla="*/ 6579003 h 6858000"/>
              <a:gd name="connsiteX324" fmla="*/ 4850300 w 12192000"/>
              <a:gd name="connsiteY324" fmla="*/ 6622242 h 6858000"/>
              <a:gd name="connsiteX325" fmla="*/ 4886709 w 12192000"/>
              <a:gd name="connsiteY325" fmla="*/ 6627685 h 6858000"/>
              <a:gd name="connsiteX326" fmla="*/ 4886132 w 12192000"/>
              <a:gd name="connsiteY326" fmla="*/ 6630478 h 6858000"/>
              <a:gd name="connsiteX327" fmla="*/ 4852787 w 12192000"/>
              <a:gd name="connsiteY327" fmla="*/ 6625204 h 6858000"/>
              <a:gd name="connsiteX328" fmla="*/ 4865725 w 12192000"/>
              <a:gd name="connsiteY328" fmla="*/ 6640616 h 6858000"/>
              <a:gd name="connsiteX329" fmla="*/ 4931253 w 12192000"/>
              <a:gd name="connsiteY329" fmla="*/ 6554241 h 6858000"/>
              <a:gd name="connsiteX330" fmla="*/ 4974362 w 12192000"/>
              <a:gd name="connsiteY330" fmla="*/ 6416617 h 6858000"/>
              <a:gd name="connsiteX331" fmla="*/ 4984421 w 12192000"/>
              <a:gd name="connsiteY331" fmla="*/ 6378895 h 6858000"/>
              <a:gd name="connsiteX332" fmla="*/ 9462340 w 12192000"/>
              <a:gd name="connsiteY332" fmla="*/ 6349222 h 6858000"/>
              <a:gd name="connsiteX333" fmla="*/ 9450490 w 12192000"/>
              <a:gd name="connsiteY333" fmla="*/ 6352756 h 6858000"/>
              <a:gd name="connsiteX334" fmla="*/ 9431516 w 12192000"/>
              <a:gd name="connsiteY334" fmla="*/ 6362622 h 6858000"/>
              <a:gd name="connsiteX335" fmla="*/ 9427369 w 12192000"/>
              <a:gd name="connsiteY335" fmla="*/ 6354487 h 6858000"/>
              <a:gd name="connsiteX336" fmla="*/ 9422743 w 12192000"/>
              <a:gd name="connsiteY336" fmla="*/ 6367183 h 6858000"/>
              <a:gd name="connsiteX337" fmla="*/ 9431516 w 12192000"/>
              <a:gd name="connsiteY337" fmla="*/ 6362622 h 6858000"/>
              <a:gd name="connsiteX338" fmla="*/ 9443553 w 12192000"/>
              <a:gd name="connsiteY338" fmla="*/ 6386227 h 6858000"/>
              <a:gd name="connsiteX339" fmla="*/ 9441161 w 12192000"/>
              <a:gd name="connsiteY339" fmla="*/ 6392495 h 6858000"/>
              <a:gd name="connsiteX340" fmla="*/ 9437773 w 12192000"/>
              <a:gd name="connsiteY340" fmla="*/ 6391419 h 6858000"/>
              <a:gd name="connsiteX341" fmla="*/ 9376601 w 12192000"/>
              <a:gd name="connsiteY341" fmla="*/ 6425710 h 6858000"/>
              <a:gd name="connsiteX342" fmla="*/ 9376725 w 12192000"/>
              <a:gd name="connsiteY342" fmla="*/ 6425908 h 6858000"/>
              <a:gd name="connsiteX343" fmla="*/ 9376741 w 12192000"/>
              <a:gd name="connsiteY343" fmla="*/ 6425940 h 6858000"/>
              <a:gd name="connsiteX344" fmla="*/ 9402729 w 12192000"/>
              <a:gd name="connsiteY344" fmla="*/ 6417243 h 6858000"/>
              <a:gd name="connsiteX345" fmla="*/ 9438929 w 12192000"/>
              <a:gd name="connsiteY345" fmla="*/ 6398345 h 6858000"/>
              <a:gd name="connsiteX346" fmla="*/ 9441161 w 12192000"/>
              <a:gd name="connsiteY346" fmla="*/ 6392495 h 6858000"/>
              <a:gd name="connsiteX347" fmla="*/ 9450490 w 12192000"/>
              <a:gd name="connsiteY347" fmla="*/ 6395460 h 6858000"/>
              <a:gd name="connsiteX348" fmla="*/ 9461509 w 12192000"/>
              <a:gd name="connsiteY348" fmla="*/ 6415830 h 6858000"/>
              <a:gd name="connsiteX349" fmla="*/ 9452802 w 12192000"/>
              <a:gd name="connsiteY349" fmla="*/ 6420272 h 6858000"/>
              <a:gd name="connsiteX350" fmla="*/ 9466098 w 12192000"/>
              <a:gd name="connsiteY350" fmla="*/ 6424311 h 6858000"/>
              <a:gd name="connsiteX351" fmla="*/ 9461509 w 12192000"/>
              <a:gd name="connsiteY351" fmla="*/ 6415830 h 6858000"/>
              <a:gd name="connsiteX352" fmla="*/ 9495250 w 12192000"/>
              <a:gd name="connsiteY352" fmla="*/ 6398615 h 6858000"/>
              <a:gd name="connsiteX353" fmla="*/ 9500202 w 12192000"/>
              <a:gd name="connsiteY353" fmla="*/ 6407578 h 6858000"/>
              <a:gd name="connsiteX354" fmla="*/ 9504828 w 12192000"/>
              <a:gd name="connsiteY354" fmla="*/ 6393728 h 6858000"/>
              <a:gd name="connsiteX355" fmla="*/ 9495250 w 12192000"/>
              <a:gd name="connsiteY355" fmla="*/ 6398615 h 6858000"/>
              <a:gd name="connsiteX356" fmla="*/ 9472456 w 12192000"/>
              <a:gd name="connsiteY356" fmla="*/ 6357374 h 6858000"/>
              <a:gd name="connsiteX357" fmla="*/ 9462340 w 12192000"/>
              <a:gd name="connsiteY357" fmla="*/ 6349222 h 6858000"/>
              <a:gd name="connsiteX358" fmla="*/ 9310562 w 12192000"/>
              <a:gd name="connsiteY358" fmla="*/ 6348285 h 6858000"/>
              <a:gd name="connsiteX359" fmla="*/ 9292977 w 12192000"/>
              <a:gd name="connsiteY359" fmla="*/ 6362939 h 6858000"/>
              <a:gd name="connsiteX360" fmla="*/ 9308983 w 12192000"/>
              <a:gd name="connsiteY360" fmla="*/ 6374232 h 6858000"/>
              <a:gd name="connsiteX361" fmla="*/ 9304692 w 12192000"/>
              <a:gd name="connsiteY361" fmla="*/ 6365769 h 6858000"/>
              <a:gd name="connsiteX362" fmla="*/ 2809999 w 12192000"/>
              <a:gd name="connsiteY362" fmla="*/ 6345134 h 6858000"/>
              <a:gd name="connsiteX363" fmla="*/ 2780727 w 12192000"/>
              <a:gd name="connsiteY363" fmla="*/ 6377328 h 6858000"/>
              <a:gd name="connsiteX364" fmla="*/ 3213737 w 12192000"/>
              <a:gd name="connsiteY364" fmla="*/ 6657482 h 6858000"/>
              <a:gd name="connsiteX365" fmla="*/ 3220358 w 12192000"/>
              <a:gd name="connsiteY365" fmla="*/ 6644491 h 6858000"/>
              <a:gd name="connsiteX366" fmla="*/ 3230031 w 12192000"/>
              <a:gd name="connsiteY366" fmla="*/ 6617628 h 6858000"/>
              <a:gd name="connsiteX367" fmla="*/ 12296 w 12192000"/>
              <a:gd name="connsiteY367" fmla="*/ 6319920 h 6858000"/>
              <a:gd name="connsiteX368" fmla="*/ 11745 w 12192000"/>
              <a:gd name="connsiteY368" fmla="*/ 6323723 h 6858000"/>
              <a:gd name="connsiteX369" fmla="*/ 0 w 12192000"/>
              <a:gd name="connsiteY369" fmla="*/ 6326338 h 6858000"/>
              <a:gd name="connsiteX370" fmla="*/ 0 w 12192000"/>
              <a:gd name="connsiteY370" fmla="*/ 6321492 h 6858000"/>
              <a:gd name="connsiteX371" fmla="*/ 2798534 w 12192000"/>
              <a:gd name="connsiteY371" fmla="*/ 6319275 h 6858000"/>
              <a:gd name="connsiteX372" fmla="*/ 2798806 w 12192000"/>
              <a:gd name="connsiteY372" fmla="*/ 6319557 h 6858000"/>
              <a:gd name="connsiteX373" fmla="*/ 2798884 w 12192000"/>
              <a:gd name="connsiteY373" fmla="*/ 6319466 h 6858000"/>
              <a:gd name="connsiteX374" fmla="*/ 2843945 w 12192000"/>
              <a:gd name="connsiteY374" fmla="*/ 6307799 h 6858000"/>
              <a:gd name="connsiteX375" fmla="*/ 2817423 w 12192000"/>
              <a:gd name="connsiteY375" fmla="*/ 6336969 h 6858000"/>
              <a:gd name="connsiteX376" fmla="*/ 2839700 w 12192000"/>
              <a:gd name="connsiteY376" fmla="*/ 6350802 h 6858000"/>
              <a:gd name="connsiteX377" fmla="*/ 2886891 w 12192000"/>
              <a:gd name="connsiteY377" fmla="*/ 6376283 h 6858000"/>
              <a:gd name="connsiteX378" fmla="*/ 3058442 w 12192000"/>
              <a:gd name="connsiteY378" fmla="*/ 6487997 h 6858000"/>
              <a:gd name="connsiteX379" fmla="*/ 3209913 w 12192000"/>
              <a:gd name="connsiteY379" fmla="*/ 6585890 h 6858000"/>
              <a:gd name="connsiteX380" fmla="*/ 3227197 w 12192000"/>
              <a:gd name="connsiteY380" fmla="*/ 6599351 h 6858000"/>
              <a:gd name="connsiteX381" fmla="*/ 3235079 w 12192000"/>
              <a:gd name="connsiteY381" fmla="*/ 6603611 h 6858000"/>
              <a:gd name="connsiteX382" fmla="*/ 3246853 w 12192000"/>
              <a:gd name="connsiteY382" fmla="*/ 6570918 h 6858000"/>
              <a:gd name="connsiteX383" fmla="*/ 3006805 w 12192000"/>
              <a:gd name="connsiteY383" fmla="*/ 6414864 h 6858000"/>
              <a:gd name="connsiteX384" fmla="*/ 2857056 w 12192000"/>
              <a:gd name="connsiteY384" fmla="*/ 6318124 h 6858000"/>
              <a:gd name="connsiteX385" fmla="*/ 30698 w 12192000"/>
              <a:gd name="connsiteY385" fmla="*/ 6299011 h 6858000"/>
              <a:gd name="connsiteX386" fmla="*/ 32446 w 12192000"/>
              <a:gd name="connsiteY386" fmla="*/ 6302661 h 6858000"/>
              <a:gd name="connsiteX387" fmla="*/ 10305 w 12192000"/>
              <a:gd name="connsiteY387" fmla="*/ 6310644 h 6858000"/>
              <a:gd name="connsiteX388" fmla="*/ 0 w 12192000"/>
              <a:gd name="connsiteY388" fmla="*/ 6308774 h 6858000"/>
              <a:gd name="connsiteX389" fmla="*/ 0 w 12192000"/>
              <a:gd name="connsiteY389" fmla="*/ 6303712 h 6858000"/>
              <a:gd name="connsiteX390" fmla="*/ 9140 w 12192000"/>
              <a:gd name="connsiteY390" fmla="*/ 6304486 h 6858000"/>
              <a:gd name="connsiteX391" fmla="*/ 30698 w 12192000"/>
              <a:gd name="connsiteY391" fmla="*/ 6299011 h 6858000"/>
              <a:gd name="connsiteX392" fmla="*/ 5032102 w 12192000"/>
              <a:gd name="connsiteY392" fmla="*/ 6271493 h 6858000"/>
              <a:gd name="connsiteX393" fmla="*/ 5019484 w 12192000"/>
              <a:gd name="connsiteY393" fmla="*/ 6324556 h 6858000"/>
              <a:gd name="connsiteX394" fmla="*/ 5010529 w 12192000"/>
              <a:gd name="connsiteY394" fmla="*/ 6353615 h 6858000"/>
              <a:gd name="connsiteX395" fmla="*/ 5102669 w 12192000"/>
              <a:gd name="connsiteY395" fmla="*/ 6361576 h 6858000"/>
              <a:gd name="connsiteX396" fmla="*/ 5232147 w 12192000"/>
              <a:gd name="connsiteY396" fmla="*/ 6375001 h 6858000"/>
              <a:gd name="connsiteX397" fmla="*/ 5225151 w 12192000"/>
              <a:gd name="connsiteY397" fmla="*/ 6332820 h 6858000"/>
              <a:gd name="connsiteX398" fmla="*/ 5220410 w 12192000"/>
              <a:gd name="connsiteY398" fmla="*/ 6332076 h 6858000"/>
              <a:gd name="connsiteX399" fmla="*/ 5056559 w 12192000"/>
              <a:gd name="connsiteY399" fmla="*/ 6276712 h 6858000"/>
              <a:gd name="connsiteX400" fmla="*/ 3335559 w 12192000"/>
              <a:gd name="connsiteY400" fmla="*/ 6271306 h 6858000"/>
              <a:gd name="connsiteX401" fmla="*/ 3335444 w 12192000"/>
              <a:gd name="connsiteY401" fmla="*/ 6272008 h 6858000"/>
              <a:gd name="connsiteX402" fmla="*/ 3335675 w 12192000"/>
              <a:gd name="connsiteY402" fmla="*/ 6271954 h 6858000"/>
              <a:gd name="connsiteX403" fmla="*/ 2880199 w 12192000"/>
              <a:gd name="connsiteY403" fmla="*/ 6267926 h 6858000"/>
              <a:gd name="connsiteX404" fmla="*/ 2853823 w 12192000"/>
              <a:gd name="connsiteY404" fmla="*/ 6296934 h 6858000"/>
              <a:gd name="connsiteX405" fmla="*/ 3252240 w 12192000"/>
              <a:gd name="connsiteY405" fmla="*/ 6555953 h 6858000"/>
              <a:gd name="connsiteX406" fmla="*/ 3265672 w 12192000"/>
              <a:gd name="connsiteY406" fmla="*/ 6518654 h 6858000"/>
              <a:gd name="connsiteX407" fmla="*/ 6857555 w 12192000"/>
              <a:gd name="connsiteY407" fmla="*/ 6267740 h 6858000"/>
              <a:gd name="connsiteX408" fmla="*/ 6376893 w 12192000"/>
              <a:gd name="connsiteY408" fmla="*/ 6340522 h 6858000"/>
              <a:gd name="connsiteX409" fmla="*/ 6256770 w 12192000"/>
              <a:gd name="connsiteY409" fmla="*/ 6457835 h 6858000"/>
              <a:gd name="connsiteX410" fmla="*/ 6338313 w 12192000"/>
              <a:gd name="connsiteY410" fmla="*/ 6521453 h 6858000"/>
              <a:gd name="connsiteX411" fmla="*/ 6369137 w 12192000"/>
              <a:gd name="connsiteY411" fmla="*/ 6530919 h 6858000"/>
              <a:gd name="connsiteX412" fmla="*/ 6501588 w 12192000"/>
              <a:gd name="connsiteY412" fmla="*/ 6490689 h 6858000"/>
              <a:gd name="connsiteX413" fmla="*/ 6971023 w 12192000"/>
              <a:gd name="connsiteY413" fmla="*/ 6454718 h 6858000"/>
              <a:gd name="connsiteX414" fmla="*/ 7174071 w 12192000"/>
              <a:gd name="connsiteY414" fmla="*/ 6470614 h 6858000"/>
              <a:gd name="connsiteX415" fmla="*/ 7339744 w 12192000"/>
              <a:gd name="connsiteY415" fmla="*/ 6495126 h 6858000"/>
              <a:gd name="connsiteX416" fmla="*/ 7457243 w 12192000"/>
              <a:gd name="connsiteY416" fmla="*/ 6531264 h 6858000"/>
              <a:gd name="connsiteX417" fmla="*/ 7519066 w 12192000"/>
              <a:gd name="connsiteY417" fmla="*/ 6508010 h 6858000"/>
              <a:gd name="connsiteX418" fmla="*/ 7581570 w 12192000"/>
              <a:gd name="connsiteY418" fmla="*/ 6437132 h 6858000"/>
              <a:gd name="connsiteX419" fmla="*/ 7582662 w 12192000"/>
              <a:gd name="connsiteY419" fmla="*/ 6438111 h 6858000"/>
              <a:gd name="connsiteX420" fmla="*/ 7582662 w 12192000"/>
              <a:gd name="connsiteY420" fmla="*/ 6436843 h 6858000"/>
              <a:gd name="connsiteX421" fmla="*/ 7594633 w 12192000"/>
              <a:gd name="connsiteY421" fmla="*/ 6425118 h 6858000"/>
              <a:gd name="connsiteX422" fmla="*/ 7594572 w 12192000"/>
              <a:gd name="connsiteY422" fmla="*/ 6425057 h 6858000"/>
              <a:gd name="connsiteX423" fmla="*/ 7581570 w 12192000"/>
              <a:gd name="connsiteY423" fmla="*/ 6437132 h 6858000"/>
              <a:gd name="connsiteX424" fmla="*/ 7391902 w 12192000"/>
              <a:gd name="connsiteY424" fmla="*/ 6320969 h 6858000"/>
              <a:gd name="connsiteX425" fmla="*/ 7018314 w 12192000"/>
              <a:gd name="connsiteY425" fmla="*/ 6270363 h 6858000"/>
              <a:gd name="connsiteX426" fmla="*/ 6857555 w 12192000"/>
              <a:gd name="connsiteY426" fmla="*/ 6267740 h 6858000"/>
              <a:gd name="connsiteX427" fmla="*/ 4902013 w 12192000"/>
              <a:gd name="connsiteY427" fmla="*/ 6245084 h 6858000"/>
              <a:gd name="connsiteX428" fmla="*/ 4899639 w 12192000"/>
              <a:gd name="connsiteY428" fmla="*/ 6258840 h 6858000"/>
              <a:gd name="connsiteX429" fmla="*/ 4878717 w 12192000"/>
              <a:gd name="connsiteY429" fmla="*/ 6338421 h 6858000"/>
              <a:gd name="connsiteX430" fmla="*/ 4948519 w 12192000"/>
              <a:gd name="connsiteY430" fmla="*/ 6348259 h 6858000"/>
              <a:gd name="connsiteX431" fmla="*/ 4991598 w 12192000"/>
              <a:gd name="connsiteY431" fmla="*/ 6351980 h 6858000"/>
              <a:gd name="connsiteX432" fmla="*/ 5014084 w 12192000"/>
              <a:gd name="connsiteY432" fmla="*/ 6267648 h 6858000"/>
              <a:gd name="connsiteX433" fmla="*/ 4933524 w 12192000"/>
              <a:gd name="connsiteY433" fmla="*/ 6250458 h 6858000"/>
              <a:gd name="connsiteX434" fmla="*/ 2873926 w 12192000"/>
              <a:gd name="connsiteY434" fmla="*/ 6243985 h 6858000"/>
              <a:gd name="connsiteX435" fmla="*/ 2874438 w 12192000"/>
              <a:gd name="connsiteY435" fmla="*/ 6247005 h 6858000"/>
              <a:gd name="connsiteX436" fmla="*/ 2875728 w 12192000"/>
              <a:gd name="connsiteY436" fmla="*/ 6249757 h 6858000"/>
              <a:gd name="connsiteX437" fmla="*/ 2877262 w 12192000"/>
              <a:gd name="connsiteY437" fmla="*/ 6248425 h 6858000"/>
              <a:gd name="connsiteX438" fmla="*/ 2875517 w 12192000"/>
              <a:gd name="connsiteY438" fmla="*/ 6246644 h 6858000"/>
              <a:gd name="connsiteX439" fmla="*/ 2873926 w 12192000"/>
              <a:gd name="connsiteY439" fmla="*/ 6243985 h 6858000"/>
              <a:gd name="connsiteX440" fmla="*/ 6813332 w 12192000"/>
              <a:gd name="connsiteY440" fmla="*/ 6240422 h 6858000"/>
              <a:gd name="connsiteX441" fmla="*/ 6971023 w 12192000"/>
              <a:gd name="connsiteY441" fmla="*/ 6241575 h 6858000"/>
              <a:gd name="connsiteX442" fmla="*/ 7174071 w 12192000"/>
              <a:gd name="connsiteY442" fmla="*/ 6257137 h 6858000"/>
              <a:gd name="connsiteX443" fmla="*/ 7499380 w 12192000"/>
              <a:gd name="connsiteY443" fmla="*/ 6331321 h 6858000"/>
              <a:gd name="connsiteX444" fmla="*/ 7568135 w 12192000"/>
              <a:gd name="connsiteY444" fmla="*/ 6370857 h 6858000"/>
              <a:gd name="connsiteX445" fmla="*/ 7604418 w 12192000"/>
              <a:gd name="connsiteY445" fmla="*/ 6433893 h 6858000"/>
              <a:gd name="connsiteX446" fmla="*/ 7607431 w 12192000"/>
              <a:gd name="connsiteY446" fmla="*/ 6436843 h 6858000"/>
              <a:gd name="connsiteX447" fmla="*/ 7607431 w 12192000"/>
              <a:gd name="connsiteY447" fmla="*/ 6652305 h 6858000"/>
              <a:gd name="connsiteX448" fmla="*/ 7604361 w 12192000"/>
              <a:gd name="connsiteY448" fmla="*/ 6655313 h 6858000"/>
              <a:gd name="connsiteX449" fmla="*/ 7590405 w 12192000"/>
              <a:gd name="connsiteY449" fmla="*/ 6693606 h 6858000"/>
              <a:gd name="connsiteX450" fmla="*/ 7469492 w 12192000"/>
              <a:gd name="connsiteY450" fmla="*/ 6767925 h 6858000"/>
              <a:gd name="connsiteX451" fmla="*/ 7068317 w 12192000"/>
              <a:gd name="connsiteY451" fmla="*/ 6839232 h 6858000"/>
              <a:gd name="connsiteX452" fmla="*/ 6602770 w 12192000"/>
              <a:gd name="connsiteY452" fmla="*/ 6823131 h 6858000"/>
              <a:gd name="connsiteX453" fmla="*/ 6309072 w 12192000"/>
              <a:gd name="connsiteY453" fmla="*/ 6744347 h 6858000"/>
              <a:gd name="connsiteX454" fmla="*/ 6249083 w 12192000"/>
              <a:gd name="connsiteY454" fmla="*/ 6702367 h 6858000"/>
              <a:gd name="connsiteX455" fmla="*/ 6235555 w 12192000"/>
              <a:gd name="connsiteY455" fmla="*/ 6660998 h 6858000"/>
              <a:gd name="connsiteX456" fmla="*/ 6226677 w 12192000"/>
              <a:gd name="connsiteY456" fmla="*/ 6652305 h 6858000"/>
              <a:gd name="connsiteX457" fmla="*/ 6226677 w 12192000"/>
              <a:gd name="connsiteY457" fmla="*/ 6436843 h 6858000"/>
              <a:gd name="connsiteX458" fmla="*/ 6230631 w 12192000"/>
              <a:gd name="connsiteY458" fmla="*/ 6432972 h 6858000"/>
              <a:gd name="connsiteX459" fmla="*/ 6227459 w 12192000"/>
              <a:gd name="connsiteY459" fmla="*/ 6423332 h 6858000"/>
              <a:gd name="connsiteX460" fmla="*/ 6355628 w 12192000"/>
              <a:gd name="connsiteY460" fmla="*/ 6322120 h 6858000"/>
              <a:gd name="connsiteX461" fmla="*/ 6813332 w 12192000"/>
              <a:gd name="connsiteY461" fmla="*/ 6240422 h 6858000"/>
              <a:gd name="connsiteX462" fmla="*/ 10564445 w 12192000"/>
              <a:gd name="connsiteY462" fmla="*/ 6236601 h 6858000"/>
              <a:gd name="connsiteX463" fmla="*/ 10546616 w 12192000"/>
              <a:gd name="connsiteY463" fmla="*/ 6249987 h 6858000"/>
              <a:gd name="connsiteX464" fmla="*/ 10500186 w 12192000"/>
              <a:gd name="connsiteY464" fmla="*/ 6265751 h 6858000"/>
              <a:gd name="connsiteX465" fmla="*/ 10458979 w 12192000"/>
              <a:gd name="connsiteY465" fmla="*/ 6269406 h 6858000"/>
              <a:gd name="connsiteX466" fmla="*/ 10450236 w 12192000"/>
              <a:gd name="connsiteY466" fmla="*/ 6267343 h 6858000"/>
              <a:gd name="connsiteX467" fmla="*/ 10451930 w 12192000"/>
              <a:gd name="connsiteY467" fmla="*/ 6276725 h 6858000"/>
              <a:gd name="connsiteX468" fmla="*/ 10469317 w 12192000"/>
              <a:gd name="connsiteY468" fmla="*/ 6278197 h 6858000"/>
              <a:gd name="connsiteX469" fmla="*/ 10490875 w 12192000"/>
              <a:gd name="connsiteY469" fmla="*/ 6272722 h 6858000"/>
              <a:gd name="connsiteX470" fmla="*/ 10492623 w 12192000"/>
              <a:gd name="connsiteY470" fmla="*/ 6276372 h 6858000"/>
              <a:gd name="connsiteX471" fmla="*/ 10470482 w 12192000"/>
              <a:gd name="connsiteY471" fmla="*/ 6284355 h 6858000"/>
              <a:gd name="connsiteX472" fmla="*/ 10452725 w 12192000"/>
              <a:gd name="connsiteY472" fmla="*/ 6281133 h 6858000"/>
              <a:gd name="connsiteX473" fmla="*/ 10455374 w 12192000"/>
              <a:gd name="connsiteY473" fmla="*/ 6295816 h 6858000"/>
              <a:gd name="connsiteX474" fmla="*/ 10472473 w 12192000"/>
              <a:gd name="connsiteY474" fmla="*/ 6293631 h 6858000"/>
              <a:gd name="connsiteX475" fmla="*/ 10471922 w 12192000"/>
              <a:gd name="connsiteY475" fmla="*/ 6297434 h 6858000"/>
              <a:gd name="connsiteX476" fmla="*/ 10456646 w 12192000"/>
              <a:gd name="connsiteY476" fmla="*/ 6300834 h 6858000"/>
              <a:gd name="connsiteX477" fmla="*/ 10461543 w 12192000"/>
              <a:gd name="connsiteY477" fmla="*/ 6314683 h 6858000"/>
              <a:gd name="connsiteX478" fmla="*/ 10461543 w 12192000"/>
              <a:gd name="connsiteY478" fmla="*/ 6314681 h 6858000"/>
              <a:gd name="connsiteX479" fmla="*/ 10484008 w 12192000"/>
              <a:gd name="connsiteY479" fmla="*/ 6316934 h 6858000"/>
              <a:gd name="connsiteX480" fmla="*/ 10503593 w 12192000"/>
              <a:gd name="connsiteY480" fmla="*/ 6311303 h 6858000"/>
              <a:gd name="connsiteX481" fmla="*/ 10505897 w 12192000"/>
              <a:gd name="connsiteY481" fmla="*/ 6314118 h 6858000"/>
              <a:gd name="connsiteX482" fmla="*/ 10484008 w 12192000"/>
              <a:gd name="connsiteY482" fmla="*/ 6322848 h 6858000"/>
              <a:gd name="connsiteX483" fmla="*/ 10463478 w 12192000"/>
              <a:gd name="connsiteY483" fmla="*/ 6320156 h 6858000"/>
              <a:gd name="connsiteX484" fmla="*/ 10473406 w 12192000"/>
              <a:gd name="connsiteY484" fmla="*/ 6348232 h 6858000"/>
              <a:gd name="connsiteX485" fmla="*/ 10514860 w 12192000"/>
              <a:gd name="connsiteY485" fmla="*/ 6343689 h 6858000"/>
              <a:gd name="connsiteX486" fmla="*/ 10516021 w 12192000"/>
              <a:gd name="connsiteY486" fmla="*/ 6346731 h 6858000"/>
              <a:gd name="connsiteX487" fmla="*/ 10474432 w 12192000"/>
              <a:gd name="connsiteY487" fmla="*/ 6351136 h 6858000"/>
              <a:gd name="connsiteX488" fmla="*/ 10475644 w 12192000"/>
              <a:gd name="connsiteY488" fmla="*/ 6354562 h 6858000"/>
              <a:gd name="connsiteX489" fmla="*/ 10562677 w 12192000"/>
              <a:gd name="connsiteY489" fmla="*/ 6681858 h 6858000"/>
              <a:gd name="connsiteX490" fmla="*/ 10578595 w 12192000"/>
              <a:gd name="connsiteY490" fmla="*/ 6669210 h 6858000"/>
              <a:gd name="connsiteX491" fmla="*/ 10594309 w 12192000"/>
              <a:gd name="connsiteY491" fmla="*/ 6649927 h 6858000"/>
              <a:gd name="connsiteX492" fmla="*/ 10620379 w 12192000"/>
              <a:gd name="connsiteY492" fmla="*/ 6634440 h 6858000"/>
              <a:gd name="connsiteX493" fmla="*/ 10653544 w 12192000"/>
              <a:gd name="connsiteY493" fmla="*/ 6631071 h 6858000"/>
              <a:gd name="connsiteX494" fmla="*/ 10670594 w 12192000"/>
              <a:gd name="connsiteY494" fmla="*/ 6636150 h 6858000"/>
              <a:gd name="connsiteX495" fmla="*/ 10574805 w 12192000"/>
              <a:gd name="connsiteY495" fmla="*/ 6275891 h 6858000"/>
              <a:gd name="connsiteX496" fmla="*/ 2917148 w 12192000"/>
              <a:gd name="connsiteY496" fmla="*/ 6234646 h 6858000"/>
              <a:gd name="connsiteX497" fmla="*/ 2898813 w 12192000"/>
              <a:gd name="connsiteY497" fmla="*/ 6247452 h 6858000"/>
              <a:gd name="connsiteX498" fmla="*/ 2887983 w 12192000"/>
              <a:gd name="connsiteY498" fmla="*/ 6259364 h 6858000"/>
              <a:gd name="connsiteX499" fmla="*/ 2891796 w 12192000"/>
              <a:gd name="connsiteY499" fmla="*/ 6263256 h 6858000"/>
              <a:gd name="connsiteX500" fmla="*/ 2970393 w 12192000"/>
              <a:gd name="connsiteY500" fmla="*/ 6307791 h 6858000"/>
              <a:gd name="connsiteX501" fmla="*/ 3122197 w 12192000"/>
              <a:gd name="connsiteY501" fmla="*/ 6406435 h 6858000"/>
              <a:gd name="connsiteX502" fmla="*/ 3257323 w 12192000"/>
              <a:gd name="connsiteY502" fmla="*/ 6494118 h 6858000"/>
              <a:gd name="connsiteX503" fmla="*/ 3270711 w 12192000"/>
              <a:gd name="connsiteY503" fmla="*/ 6504660 h 6858000"/>
              <a:gd name="connsiteX504" fmla="*/ 3283034 w 12192000"/>
              <a:gd name="connsiteY504" fmla="*/ 6470438 h 6858000"/>
              <a:gd name="connsiteX505" fmla="*/ 3057796 w 12192000"/>
              <a:gd name="connsiteY505" fmla="*/ 6325097 h 6858000"/>
              <a:gd name="connsiteX506" fmla="*/ 2926117 w 12192000"/>
              <a:gd name="connsiteY506" fmla="*/ 6239145 h 6858000"/>
              <a:gd name="connsiteX507" fmla="*/ 57552 w 12192000"/>
              <a:gd name="connsiteY507" fmla="*/ 6215469 h 6858000"/>
              <a:gd name="connsiteX508" fmla="*/ 92891 w 12192000"/>
              <a:gd name="connsiteY508" fmla="*/ 6218421 h 6858000"/>
              <a:gd name="connsiteX509" fmla="*/ 96829 w 12192000"/>
              <a:gd name="connsiteY509" fmla="*/ 6221531 h 6858000"/>
              <a:gd name="connsiteX510" fmla="*/ 97276 w 12192000"/>
              <a:gd name="connsiteY510" fmla="*/ 6221598 h 6858000"/>
              <a:gd name="connsiteX511" fmla="*/ 100101 w 12192000"/>
              <a:gd name="connsiteY511" fmla="*/ 6224118 h 6858000"/>
              <a:gd name="connsiteX512" fmla="*/ 111962 w 12192000"/>
              <a:gd name="connsiteY512" fmla="*/ 6233486 h 6858000"/>
              <a:gd name="connsiteX513" fmla="*/ 112476 w 12192000"/>
              <a:gd name="connsiteY513" fmla="*/ 6235153 h 6858000"/>
              <a:gd name="connsiteX514" fmla="*/ 113266 w 12192000"/>
              <a:gd name="connsiteY514" fmla="*/ 6235859 h 6858000"/>
              <a:gd name="connsiteX515" fmla="*/ 112966 w 12192000"/>
              <a:gd name="connsiteY515" fmla="*/ 6236743 h 6858000"/>
              <a:gd name="connsiteX516" fmla="*/ 113751 w 12192000"/>
              <a:gd name="connsiteY516" fmla="*/ 6239288 h 6858000"/>
              <a:gd name="connsiteX517" fmla="*/ 114411 w 12192000"/>
              <a:gd name="connsiteY517" fmla="*/ 6239871 h 6858000"/>
              <a:gd name="connsiteX518" fmla="*/ 114154 w 12192000"/>
              <a:gd name="connsiteY518" fmla="*/ 6240591 h 6858000"/>
              <a:gd name="connsiteX519" fmla="*/ 129616 w 12192000"/>
              <a:gd name="connsiteY519" fmla="*/ 6290695 h 6858000"/>
              <a:gd name="connsiteX520" fmla="*/ 280788 w 12192000"/>
              <a:gd name="connsiteY520" fmla="*/ 6858000 h 6858000"/>
              <a:gd name="connsiteX521" fmla="*/ 262507 w 12192000"/>
              <a:gd name="connsiteY521" fmla="*/ 6858000 h 6858000"/>
              <a:gd name="connsiteX522" fmla="*/ 243189 w 12192000"/>
              <a:gd name="connsiteY522" fmla="*/ 6785694 h 6858000"/>
              <a:gd name="connsiteX523" fmla="*/ 219512 w 12192000"/>
              <a:gd name="connsiteY523" fmla="*/ 6696647 h 6858000"/>
              <a:gd name="connsiteX524" fmla="*/ 213479 w 12192000"/>
              <a:gd name="connsiteY524" fmla="*/ 6698691 h 6858000"/>
              <a:gd name="connsiteX525" fmla="*/ 184128 w 12192000"/>
              <a:gd name="connsiteY525" fmla="*/ 6717992 h 6858000"/>
              <a:gd name="connsiteX526" fmla="*/ 150747 w 12192000"/>
              <a:gd name="connsiteY526" fmla="*/ 6736708 h 6858000"/>
              <a:gd name="connsiteX527" fmla="*/ 123050 w 12192000"/>
              <a:gd name="connsiteY527" fmla="*/ 6737585 h 6858000"/>
              <a:gd name="connsiteX528" fmla="*/ 106969 w 12192000"/>
              <a:gd name="connsiteY528" fmla="*/ 6724956 h 6858000"/>
              <a:gd name="connsiteX529" fmla="*/ 142349 w 12192000"/>
              <a:gd name="connsiteY529" fmla="*/ 6858000 h 6858000"/>
              <a:gd name="connsiteX530" fmla="*/ 124109 w 12192000"/>
              <a:gd name="connsiteY530" fmla="*/ 6858000 h 6858000"/>
              <a:gd name="connsiteX531" fmla="*/ 0 w 12192000"/>
              <a:gd name="connsiteY531" fmla="*/ 6391899 h 6858000"/>
              <a:gd name="connsiteX532" fmla="*/ 0 w 12192000"/>
              <a:gd name="connsiteY532" fmla="*/ 6337108 h 6858000"/>
              <a:gd name="connsiteX533" fmla="*/ 1366 w 12192000"/>
              <a:gd name="connsiteY533" fmla="*/ 6340972 h 6858000"/>
              <a:gd name="connsiteX534" fmla="*/ 1366 w 12192000"/>
              <a:gd name="connsiteY534" fmla="*/ 6340970 h 6858000"/>
              <a:gd name="connsiteX535" fmla="*/ 23831 w 12192000"/>
              <a:gd name="connsiteY535" fmla="*/ 6343223 h 6858000"/>
              <a:gd name="connsiteX536" fmla="*/ 43416 w 12192000"/>
              <a:gd name="connsiteY536" fmla="*/ 6337592 h 6858000"/>
              <a:gd name="connsiteX537" fmla="*/ 45720 w 12192000"/>
              <a:gd name="connsiteY537" fmla="*/ 6340407 h 6858000"/>
              <a:gd name="connsiteX538" fmla="*/ 23831 w 12192000"/>
              <a:gd name="connsiteY538" fmla="*/ 6349137 h 6858000"/>
              <a:gd name="connsiteX539" fmla="*/ 3301 w 12192000"/>
              <a:gd name="connsiteY539" fmla="*/ 6346445 h 6858000"/>
              <a:gd name="connsiteX540" fmla="*/ 13228 w 12192000"/>
              <a:gd name="connsiteY540" fmla="*/ 6374521 h 6858000"/>
              <a:gd name="connsiteX541" fmla="*/ 54683 w 12192000"/>
              <a:gd name="connsiteY541" fmla="*/ 6369978 h 6858000"/>
              <a:gd name="connsiteX542" fmla="*/ 55844 w 12192000"/>
              <a:gd name="connsiteY542" fmla="*/ 6373020 h 6858000"/>
              <a:gd name="connsiteX543" fmla="*/ 14255 w 12192000"/>
              <a:gd name="connsiteY543" fmla="*/ 6377425 h 6858000"/>
              <a:gd name="connsiteX544" fmla="*/ 15467 w 12192000"/>
              <a:gd name="connsiteY544" fmla="*/ 6380851 h 6858000"/>
              <a:gd name="connsiteX545" fmla="*/ 102500 w 12192000"/>
              <a:gd name="connsiteY545" fmla="*/ 6708147 h 6858000"/>
              <a:gd name="connsiteX546" fmla="*/ 118418 w 12192000"/>
              <a:gd name="connsiteY546" fmla="*/ 6695499 h 6858000"/>
              <a:gd name="connsiteX547" fmla="*/ 134131 w 12192000"/>
              <a:gd name="connsiteY547" fmla="*/ 6676216 h 6858000"/>
              <a:gd name="connsiteX548" fmla="*/ 160202 w 12192000"/>
              <a:gd name="connsiteY548" fmla="*/ 6660729 h 6858000"/>
              <a:gd name="connsiteX549" fmla="*/ 193367 w 12192000"/>
              <a:gd name="connsiteY549" fmla="*/ 6657360 h 6858000"/>
              <a:gd name="connsiteX550" fmla="*/ 210417 w 12192000"/>
              <a:gd name="connsiteY550" fmla="*/ 6662439 h 6858000"/>
              <a:gd name="connsiteX551" fmla="*/ 114628 w 12192000"/>
              <a:gd name="connsiteY551" fmla="*/ 6302180 h 6858000"/>
              <a:gd name="connsiteX552" fmla="*/ 104268 w 12192000"/>
              <a:gd name="connsiteY552" fmla="*/ 6262890 h 6858000"/>
              <a:gd name="connsiteX553" fmla="*/ 86439 w 12192000"/>
              <a:gd name="connsiteY553" fmla="*/ 6276276 h 6858000"/>
              <a:gd name="connsiteX554" fmla="*/ 40009 w 12192000"/>
              <a:gd name="connsiteY554" fmla="*/ 6292040 h 6858000"/>
              <a:gd name="connsiteX555" fmla="*/ 21552 w 12192000"/>
              <a:gd name="connsiteY555" fmla="*/ 6294863 h 6858000"/>
              <a:gd name="connsiteX556" fmla="*/ 0 w 12192000"/>
              <a:gd name="connsiteY556" fmla="*/ 6295651 h 6858000"/>
              <a:gd name="connsiteX557" fmla="*/ 0 w 12192000"/>
              <a:gd name="connsiteY557" fmla="*/ 6278242 h 6858000"/>
              <a:gd name="connsiteX558" fmla="*/ 289 w 12192000"/>
              <a:gd name="connsiteY558" fmla="*/ 6278420 h 6858000"/>
              <a:gd name="connsiteX559" fmla="*/ 81689 w 12192000"/>
              <a:gd name="connsiteY559" fmla="*/ 6259381 h 6858000"/>
              <a:gd name="connsiteX560" fmla="*/ 94681 w 12192000"/>
              <a:gd name="connsiteY560" fmla="*/ 6243085 h 6858000"/>
              <a:gd name="connsiteX561" fmla="*/ 91120 w 12192000"/>
              <a:gd name="connsiteY561" fmla="*/ 6241472 h 6858000"/>
              <a:gd name="connsiteX562" fmla="*/ 75252 w 12192000"/>
              <a:gd name="connsiteY562" fmla="*/ 6234954 h 6858000"/>
              <a:gd name="connsiteX563" fmla="*/ 17194 w 12192000"/>
              <a:gd name="connsiteY563" fmla="*/ 6246513 h 6858000"/>
              <a:gd name="connsiteX564" fmla="*/ 0 w 12192000"/>
              <a:gd name="connsiteY564" fmla="*/ 6255675 h 6858000"/>
              <a:gd name="connsiteX565" fmla="*/ 0 w 12192000"/>
              <a:gd name="connsiteY565" fmla="*/ 6233061 h 6858000"/>
              <a:gd name="connsiteX566" fmla="*/ 15990 w 12192000"/>
              <a:gd name="connsiteY566" fmla="*/ 6223697 h 6858000"/>
              <a:gd name="connsiteX567" fmla="*/ 57552 w 12192000"/>
              <a:gd name="connsiteY567" fmla="*/ 6215469 h 6858000"/>
              <a:gd name="connsiteX568" fmla="*/ 10535429 w 12192000"/>
              <a:gd name="connsiteY568" fmla="*/ 6208665 h 6858000"/>
              <a:gd name="connsiteX569" fmla="*/ 10448106 w 12192000"/>
              <a:gd name="connsiteY569" fmla="*/ 6244539 h 6858000"/>
              <a:gd name="connsiteX570" fmla="*/ 10541866 w 12192000"/>
              <a:gd name="connsiteY570" fmla="*/ 6233092 h 6858000"/>
              <a:gd name="connsiteX571" fmla="*/ 10554857 w 12192000"/>
              <a:gd name="connsiteY571" fmla="*/ 6216796 h 6858000"/>
              <a:gd name="connsiteX572" fmla="*/ 10551297 w 12192000"/>
              <a:gd name="connsiteY572" fmla="*/ 6215183 h 6858000"/>
              <a:gd name="connsiteX573" fmla="*/ 2957021 w 12192000"/>
              <a:gd name="connsiteY573" fmla="*/ 6206793 h 6858000"/>
              <a:gd name="connsiteX574" fmla="*/ 2931871 w 12192000"/>
              <a:gd name="connsiteY574" fmla="*/ 6224360 h 6858000"/>
              <a:gd name="connsiteX575" fmla="*/ 3288279 w 12192000"/>
              <a:gd name="connsiteY575" fmla="*/ 6455874 h 6858000"/>
              <a:gd name="connsiteX576" fmla="*/ 3297175 w 12192000"/>
              <a:gd name="connsiteY576" fmla="*/ 6431170 h 6858000"/>
              <a:gd name="connsiteX577" fmla="*/ 3297710 w 12192000"/>
              <a:gd name="connsiteY577" fmla="*/ 6428092 h 6858000"/>
              <a:gd name="connsiteX578" fmla="*/ 5270173 w 12192000"/>
              <a:gd name="connsiteY578" fmla="*/ 6202105 h 6858000"/>
              <a:gd name="connsiteX579" fmla="*/ 5274029 w 12192000"/>
              <a:gd name="connsiteY579" fmla="*/ 6203615 h 6858000"/>
              <a:gd name="connsiteX580" fmla="*/ 5336885 w 12192000"/>
              <a:gd name="connsiteY580" fmla="*/ 6372185 h 6858000"/>
              <a:gd name="connsiteX581" fmla="*/ 5329320 w 12192000"/>
              <a:gd name="connsiteY581" fmla="*/ 6384843 h 6858000"/>
              <a:gd name="connsiteX582" fmla="*/ 5290908 w 12192000"/>
              <a:gd name="connsiteY582" fmla="*/ 6318105 h 6858000"/>
              <a:gd name="connsiteX583" fmla="*/ 5267626 w 12192000"/>
              <a:gd name="connsiteY583" fmla="*/ 6205341 h 6858000"/>
              <a:gd name="connsiteX584" fmla="*/ 5270173 w 12192000"/>
              <a:gd name="connsiteY584" fmla="*/ 6202105 h 6858000"/>
              <a:gd name="connsiteX585" fmla="*/ 10517729 w 12192000"/>
              <a:gd name="connsiteY585" fmla="*/ 6189180 h 6858000"/>
              <a:gd name="connsiteX586" fmla="*/ 10553068 w 12192000"/>
              <a:gd name="connsiteY586" fmla="*/ 6192132 h 6858000"/>
              <a:gd name="connsiteX587" fmla="*/ 10557006 w 12192000"/>
              <a:gd name="connsiteY587" fmla="*/ 6195242 h 6858000"/>
              <a:gd name="connsiteX588" fmla="*/ 10557453 w 12192000"/>
              <a:gd name="connsiteY588" fmla="*/ 6195309 h 6858000"/>
              <a:gd name="connsiteX589" fmla="*/ 10560278 w 12192000"/>
              <a:gd name="connsiteY589" fmla="*/ 6197829 h 6858000"/>
              <a:gd name="connsiteX590" fmla="*/ 10572139 w 12192000"/>
              <a:gd name="connsiteY590" fmla="*/ 6207197 h 6858000"/>
              <a:gd name="connsiteX591" fmla="*/ 10572653 w 12192000"/>
              <a:gd name="connsiteY591" fmla="*/ 6208864 h 6858000"/>
              <a:gd name="connsiteX592" fmla="*/ 10573443 w 12192000"/>
              <a:gd name="connsiteY592" fmla="*/ 6209570 h 6858000"/>
              <a:gd name="connsiteX593" fmla="*/ 10573143 w 12192000"/>
              <a:gd name="connsiteY593" fmla="*/ 6210454 h 6858000"/>
              <a:gd name="connsiteX594" fmla="*/ 10573928 w 12192000"/>
              <a:gd name="connsiteY594" fmla="*/ 6212999 h 6858000"/>
              <a:gd name="connsiteX595" fmla="*/ 10574588 w 12192000"/>
              <a:gd name="connsiteY595" fmla="*/ 6213582 h 6858000"/>
              <a:gd name="connsiteX596" fmla="*/ 10574331 w 12192000"/>
              <a:gd name="connsiteY596" fmla="*/ 6214302 h 6858000"/>
              <a:gd name="connsiteX597" fmla="*/ 10589793 w 12192000"/>
              <a:gd name="connsiteY597" fmla="*/ 6264406 h 6858000"/>
              <a:gd name="connsiteX598" fmla="*/ 10746028 w 12192000"/>
              <a:gd name="connsiteY598" fmla="*/ 6850711 h 6858000"/>
              <a:gd name="connsiteX599" fmla="*/ 10747967 w 12192000"/>
              <a:gd name="connsiteY599" fmla="*/ 6858000 h 6858000"/>
              <a:gd name="connsiteX600" fmla="*/ 10729708 w 12192000"/>
              <a:gd name="connsiteY600" fmla="*/ 6858000 h 6858000"/>
              <a:gd name="connsiteX601" fmla="*/ 10703367 w 12192000"/>
              <a:gd name="connsiteY601" fmla="*/ 6759405 h 6858000"/>
              <a:gd name="connsiteX602" fmla="*/ 10679690 w 12192000"/>
              <a:gd name="connsiteY602" fmla="*/ 6670358 h 6858000"/>
              <a:gd name="connsiteX603" fmla="*/ 10673656 w 12192000"/>
              <a:gd name="connsiteY603" fmla="*/ 6672402 h 6858000"/>
              <a:gd name="connsiteX604" fmla="*/ 10644305 w 12192000"/>
              <a:gd name="connsiteY604" fmla="*/ 6691703 h 6858000"/>
              <a:gd name="connsiteX605" fmla="*/ 10610924 w 12192000"/>
              <a:gd name="connsiteY605" fmla="*/ 6710419 h 6858000"/>
              <a:gd name="connsiteX606" fmla="*/ 10583227 w 12192000"/>
              <a:gd name="connsiteY606" fmla="*/ 6711296 h 6858000"/>
              <a:gd name="connsiteX607" fmla="*/ 10567146 w 12192000"/>
              <a:gd name="connsiteY607" fmla="*/ 6698667 h 6858000"/>
              <a:gd name="connsiteX608" fmla="*/ 10609516 w 12192000"/>
              <a:gd name="connsiteY608" fmla="*/ 6858000 h 6858000"/>
              <a:gd name="connsiteX609" fmla="*/ 10591273 w 12192000"/>
              <a:gd name="connsiteY609" fmla="*/ 6858000 h 6858000"/>
              <a:gd name="connsiteX610" fmla="*/ 10584605 w 12192000"/>
              <a:gd name="connsiteY610" fmla="*/ 6832909 h 6858000"/>
              <a:gd name="connsiteX611" fmla="*/ 10436440 w 12192000"/>
              <a:gd name="connsiteY611" fmla="*/ 6276464 h 6858000"/>
              <a:gd name="connsiteX612" fmla="*/ 10435356 w 12192000"/>
              <a:gd name="connsiteY612" fmla="*/ 6260957 h 6858000"/>
              <a:gd name="connsiteX613" fmla="*/ 10426358 w 12192000"/>
              <a:gd name="connsiteY613" fmla="*/ 6250273 h 6858000"/>
              <a:gd name="connsiteX614" fmla="*/ 10430212 w 12192000"/>
              <a:gd name="connsiteY614" fmla="*/ 6231345 h 6858000"/>
              <a:gd name="connsiteX615" fmla="*/ 10445490 w 12192000"/>
              <a:gd name="connsiteY615" fmla="*/ 6218234 h 6858000"/>
              <a:gd name="connsiteX616" fmla="*/ 10447683 w 12192000"/>
              <a:gd name="connsiteY616" fmla="*/ 6214088 h 6858000"/>
              <a:gd name="connsiteX617" fmla="*/ 10517729 w 12192000"/>
              <a:gd name="connsiteY617" fmla="*/ 6189180 h 6858000"/>
              <a:gd name="connsiteX618" fmla="*/ 2950358 w 12192000"/>
              <a:gd name="connsiteY618" fmla="*/ 6184483 h 6858000"/>
              <a:gd name="connsiteX619" fmla="*/ 2950630 w 12192000"/>
              <a:gd name="connsiteY619" fmla="*/ 6184767 h 6858000"/>
              <a:gd name="connsiteX620" fmla="*/ 2950652 w 12192000"/>
              <a:gd name="connsiteY620" fmla="*/ 6184748 h 6858000"/>
              <a:gd name="connsiteX621" fmla="*/ 3000016 w 12192000"/>
              <a:gd name="connsiteY621" fmla="*/ 6176760 h 6858000"/>
              <a:gd name="connsiteX622" fmla="*/ 2966514 w 12192000"/>
              <a:gd name="connsiteY622" fmla="*/ 6200163 h 6858000"/>
              <a:gd name="connsiteX623" fmla="*/ 2988128 w 12192000"/>
              <a:gd name="connsiteY623" fmla="*/ 6213756 h 6858000"/>
              <a:gd name="connsiteX624" fmla="*/ 3032350 w 12192000"/>
              <a:gd name="connsiteY624" fmla="*/ 6237861 h 6858000"/>
              <a:gd name="connsiteX625" fmla="*/ 3171680 w 12192000"/>
              <a:gd name="connsiteY625" fmla="*/ 6327973 h 6858000"/>
              <a:gd name="connsiteX626" fmla="*/ 3288077 w 12192000"/>
              <a:gd name="connsiteY626" fmla="*/ 6403162 h 6858000"/>
              <a:gd name="connsiteX627" fmla="*/ 3299471 w 12192000"/>
              <a:gd name="connsiteY627" fmla="*/ 6411986 h 6858000"/>
              <a:gd name="connsiteX628" fmla="*/ 3300425 w 12192000"/>
              <a:gd name="connsiteY628" fmla="*/ 6412487 h 6858000"/>
              <a:gd name="connsiteX629" fmla="*/ 3306683 w 12192000"/>
              <a:gd name="connsiteY629" fmla="*/ 6376489 h 6858000"/>
              <a:gd name="connsiteX630" fmla="*/ 3108037 w 12192000"/>
              <a:gd name="connsiteY630" fmla="*/ 6247044 h 6858000"/>
              <a:gd name="connsiteX631" fmla="*/ 3054570 w 12192000"/>
              <a:gd name="connsiteY631" fmla="*/ 6209092 h 6858000"/>
              <a:gd name="connsiteX632" fmla="*/ 3041638 w 12192000"/>
              <a:gd name="connsiteY632" fmla="*/ 6147687 h 6858000"/>
              <a:gd name="connsiteX633" fmla="*/ 3013889 w 12192000"/>
              <a:gd name="connsiteY633" fmla="*/ 6167071 h 6858000"/>
              <a:gd name="connsiteX634" fmla="*/ 3309476 w 12192000"/>
              <a:gd name="connsiteY634" fmla="*/ 6360418 h 6858000"/>
              <a:gd name="connsiteX635" fmla="*/ 3315667 w 12192000"/>
              <a:gd name="connsiteY635" fmla="*/ 6324813 h 6858000"/>
              <a:gd name="connsiteX636" fmla="*/ 3085287 w 12192000"/>
              <a:gd name="connsiteY636" fmla="*/ 6117199 h 6858000"/>
              <a:gd name="connsiteX637" fmla="*/ 3054499 w 12192000"/>
              <a:gd name="connsiteY637" fmla="*/ 6138705 h 6858000"/>
              <a:gd name="connsiteX638" fmla="*/ 3077388 w 12192000"/>
              <a:gd name="connsiteY638" fmla="*/ 6155390 h 6858000"/>
              <a:gd name="connsiteX639" fmla="*/ 3116229 w 12192000"/>
              <a:gd name="connsiteY639" fmla="*/ 6177310 h 6858000"/>
              <a:gd name="connsiteX640" fmla="*/ 3228435 w 12192000"/>
              <a:gd name="connsiteY640" fmla="*/ 6250322 h 6858000"/>
              <a:gd name="connsiteX641" fmla="*/ 3315321 w 12192000"/>
              <a:gd name="connsiteY641" fmla="*/ 6306089 h 6858000"/>
              <a:gd name="connsiteX642" fmla="*/ 3318522 w 12192000"/>
              <a:gd name="connsiteY642" fmla="*/ 6308391 h 6858000"/>
              <a:gd name="connsiteX643" fmla="*/ 3319066 w 12192000"/>
              <a:gd name="connsiteY643" fmla="*/ 6305262 h 6858000"/>
              <a:gd name="connsiteX644" fmla="*/ 3321075 w 12192000"/>
              <a:gd name="connsiteY644" fmla="*/ 6293010 h 6858000"/>
              <a:gd name="connsiteX645" fmla="*/ 3321547 w 12192000"/>
              <a:gd name="connsiteY645" fmla="*/ 6272149 h 6858000"/>
              <a:gd name="connsiteX646" fmla="*/ 3324490 w 12192000"/>
              <a:gd name="connsiteY646" fmla="*/ 6274070 h 6858000"/>
              <a:gd name="connsiteX647" fmla="*/ 3326277 w 12192000"/>
              <a:gd name="connsiteY647" fmla="*/ 6263796 h 6858000"/>
              <a:gd name="connsiteX648" fmla="*/ 3321649 w 12192000"/>
              <a:gd name="connsiteY648" fmla="*/ 6267570 h 6858000"/>
              <a:gd name="connsiteX649" fmla="*/ 3321547 w 12192000"/>
              <a:gd name="connsiteY649" fmla="*/ 6272149 h 6858000"/>
              <a:gd name="connsiteX650" fmla="*/ 3155932 w 12192000"/>
              <a:gd name="connsiteY650" fmla="*/ 6164087 h 6858000"/>
              <a:gd name="connsiteX651" fmla="*/ 3120112 w 12192000"/>
              <a:gd name="connsiteY651" fmla="*/ 6136420 h 6858000"/>
              <a:gd name="connsiteX652" fmla="*/ 3124962 w 12192000"/>
              <a:gd name="connsiteY652" fmla="*/ 6089486 h 6858000"/>
              <a:gd name="connsiteX653" fmla="*/ 3098485 w 12192000"/>
              <a:gd name="connsiteY653" fmla="*/ 6107980 h 6858000"/>
              <a:gd name="connsiteX654" fmla="*/ 3327432 w 12192000"/>
              <a:gd name="connsiteY654" fmla="*/ 6257141 h 6858000"/>
              <a:gd name="connsiteX655" fmla="*/ 3334179 w 12192000"/>
              <a:gd name="connsiteY655" fmla="*/ 6218340 h 6858000"/>
              <a:gd name="connsiteX656" fmla="*/ 3328198 w 12192000"/>
              <a:gd name="connsiteY656" fmla="*/ 6221485 h 6858000"/>
              <a:gd name="connsiteX657" fmla="*/ 3170945 w 12192000"/>
              <a:gd name="connsiteY657" fmla="*/ 6061812 h 6858000"/>
              <a:gd name="connsiteX658" fmla="*/ 3170601 w 12192000"/>
              <a:gd name="connsiteY658" fmla="*/ 6061970 h 6858000"/>
              <a:gd name="connsiteX659" fmla="*/ 3170073 w 12192000"/>
              <a:gd name="connsiteY659" fmla="*/ 6065823 h 6858000"/>
              <a:gd name="connsiteX660" fmla="*/ 3157468 w 12192000"/>
              <a:gd name="connsiteY660" fmla="*/ 6072578 h 6858000"/>
              <a:gd name="connsiteX661" fmla="*/ 3140718 w 12192000"/>
              <a:gd name="connsiteY661" fmla="*/ 6081840 h 6858000"/>
              <a:gd name="connsiteX662" fmla="*/ 3138221 w 12192000"/>
              <a:gd name="connsiteY662" fmla="*/ 6080224 h 6858000"/>
              <a:gd name="connsiteX663" fmla="*/ 3129470 w 12192000"/>
              <a:gd name="connsiteY663" fmla="*/ 6086336 h 6858000"/>
              <a:gd name="connsiteX664" fmla="*/ 3129394 w 12192000"/>
              <a:gd name="connsiteY664" fmla="*/ 6088101 h 6858000"/>
              <a:gd name="connsiteX665" fmla="*/ 3140718 w 12192000"/>
              <a:gd name="connsiteY665" fmla="*/ 6081840 h 6858000"/>
              <a:gd name="connsiteX666" fmla="*/ 3325719 w 12192000"/>
              <a:gd name="connsiteY666" fmla="*/ 6201664 h 6858000"/>
              <a:gd name="connsiteX667" fmla="*/ 3324761 w 12192000"/>
              <a:gd name="connsiteY667" fmla="*/ 6214585 h 6858000"/>
              <a:gd name="connsiteX668" fmla="*/ 3335744 w 12192000"/>
              <a:gd name="connsiteY668" fmla="*/ 6209337 h 6858000"/>
              <a:gd name="connsiteX669" fmla="*/ 3335930 w 12192000"/>
              <a:gd name="connsiteY669" fmla="*/ 6208277 h 6858000"/>
              <a:gd name="connsiteX670" fmla="*/ 3325719 w 12192000"/>
              <a:gd name="connsiteY670" fmla="*/ 6201664 h 6858000"/>
              <a:gd name="connsiteX671" fmla="*/ 3328403 w 12192000"/>
              <a:gd name="connsiteY671" fmla="*/ 6165497 h 6858000"/>
              <a:gd name="connsiteX672" fmla="*/ 3332209 w 12192000"/>
              <a:gd name="connsiteY672" fmla="*/ 6168016 h 6858000"/>
              <a:gd name="connsiteX673" fmla="*/ 3335956 w 12192000"/>
              <a:gd name="connsiteY673" fmla="*/ 6167063 h 6858000"/>
              <a:gd name="connsiteX674" fmla="*/ 3335897 w 12192000"/>
              <a:gd name="connsiteY674" fmla="*/ 6154750 h 6858000"/>
              <a:gd name="connsiteX675" fmla="*/ 3328770 w 12192000"/>
              <a:gd name="connsiteY675" fmla="*/ 6160542 h 6858000"/>
              <a:gd name="connsiteX676" fmla="*/ 3328403 w 12192000"/>
              <a:gd name="connsiteY676" fmla="*/ 6165497 h 6858000"/>
              <a:gd name="connsiteX677" fmla="*/ 3219343 w 12192000"/>
              <a:gd name="connsiteY677" fmla="*/ 6093276 h 6858000"/>
              <a:gd name="connsiteX678" fmla="*/ 3196069 w 12192000"/>
              <a:gd name="connsiteY678" fmla="*/ 6075093 h 6858000"/>
              <a:gd name="connsiteX679" fmla="*/ 4933248 w 12192000"/>
              <a:gd name="connsiteY679" fmla="*/ 6045556 h 6858000"/>
              <a:gd name="connsiteX680" fmla="*/ 5067890 w 12192000"/>
              <a:gd name="connsiteY680" fmla="*/ 6073782 h 6858000"/>
              <a:gd name="connsiteX681" fmla="*/ 5074766 w 12192000"/>
              <a:gd name="connsiteY681" fmla="*/ 6085158 h 6858000"/>
              <a:gd name="connsiteX682" fmla="*/ 5072094 w 12192000"/>
              <a:gd name="connsiteY682" fmla="*/ 6089424 h 6858000"/>
              <a:gd name="connsiteX683" fmla="*/ 5069723 w 12192000"/>
              <a:gd name="connsiteY683" fmla="*/ 6092015 h 6858000"/>
              <a:gd name="connsiteX684" fmla="*/ 5062733 w 12192000"/>
              <a:gd name="connsiteY684" fmla="*/ 6093943 h 6858000"/>
              <a:gd name="connsiteX685" fmla="*/ 4932103 w 12192000"/>
              <a:gd name="connsiteY685" fmla="*/ 6047284 h 6858000"/>
              <a:gd name="connsiteX686" fmla="*/ 4933248 w 12192000"/>
              <a:gd name="connsiteY686" fmla="*/ 6045556 h 6858000"/>
              <a:gd name="connsiteX687" fmla="*/ 3227930 w 12192000"/>
              <a:gd name="connsiteY687" fmla="*/ 6035669 h 6858000"/>
              <a:gd name="connsiteX688" fmla="*/ 3187659 w 12192000"/>
              <a:gd name="connsiteY688" fmla="*/ 6054144 h 6858000"/>
              <a:gd name="connsiteX689" fmla="*/ 3335881 w 12192000"/>
              <a:gd name="connsiteY689" fmla="*/ 6151559 h 6858000"/>
              <a:gd name="connsiteX690" fmla="*/ 3335650 w 12192000"/>
              <a:gd name="connsiteY690" fmla="*/ 6103689 h 6858000"/>
              <a:gd name="connsiteX691" fmla="*/ 3332273 w 12192000"/>
              <a:gd name="connsiteY691" fmla="*/ 6105470 h 6858000"/>
              <a:gd name="connsiteX692" fmla="*/ 3227809 w 12192000"/>
              <a:gd name="connsiteY692" fmla="*/ 6037064 h 6858000"/>
              <a:gd name="connsiteX693" fmla="*/ 5588733 w 12192000"/>
              <a:gd name="connsiteY693" fmla="*/ 6034572 h 6858000"/>
              <a:gd name="connsiteX694" fmla="*/ 5570404 w 12192000"/>
              <a:gd name="connsiteY694" fmla="*/ 6048128 h 6858000"/>
              <a:gd name="connsiteX695" fmla="*/ 5559174 w 12192000"/>
              <a:gd name="connsiteY695" fmla="*/ 6047775 h 6858000"/>
              <a:gd name="connsiteX696" fmla="*/ 5549183 w 12192000"/>
              <a:gd name="connsiteY696" fmla="*/ 6055145 h 6858000"/>
              <a:gd name="connsiteX697" fmla="*/ 5237287 w 12192000"/>
              <a:gd name="connsiteY697" fmla="*/ 6218062 h 6858000"/>
              <a:gd name="connsiteX698" fmla="*/ 5226494 w 12192000"/>
              <a:gd name="connsiteY698" fmla="*/ 6214843 h 6858000"/>
              <a:gd name="connsiteX699" fmla="*/ 5232751 w 12192000"/>
              <a:gd name="connsiteY699" fmla="*/ 6230488 h 6858000"/>
              <a:gd name="connsiteX700" fmla="*/ 5246272 w 12192000"/>
              <a:gd name="connsiteY700" fmla="*/ 6337833 h 6858000"/>
              <a:gd name="connsiteX701" fmla="*/ 5255352 w 12192000"/>
              <a:gd name="connsiteY701" fmla="*/ 6377406 h 6858000"/>
              <a:gd name="connsiteX702" fmla="*/ 5255956 w 12192000"/>
              <a:gd name="connsiteY702" fmla="*/ 6377470 h 6858000"/>
              <a:gd name="connsiteX703" fmla="*/ 5263226 w 12192000"/>
              <a:gd name="connsiteY703" fmla="*/ 6387635 h 6858000"/>
              <a:gd name="connsiteX704" fmla="*/ 5259301 w 12192000"/>
              <a:gd name="connsiteY704" fmla="*/ 6391451 h 6858000"/>
              <a:gd name="connsiteX705" fmla="*/ 5283957 w 12192000"/>
              <a:gd name="connsiteY705" fmla="*/ 6439143 h 6858000"/>
              <a:gd name="connsiteX706" fmla="*/ 5283637 w 12192000"/>
              <a:gd name="connsiteY706" fmla="*/ 6440465 h 6858000"/>
              <a:gd name="connsiteX707" fmla="*/ 5311959 w 12192000"/>
              <a:gd name="connsiteY707" fmla="*/ 6414946 h 6858000"/>
              <a:gd name="connsiteX708" fmla="*/ 5580288 w 12192000"/>
              <a:gd name="connsiteY708" fmla="*/ 6255383 h 6858000"/>
              <a:gd name="connsiteX709" fmla="*/ 5661268 w 12192000"/>
              <a:gd name="connsiteY709" fmla="*/ 6221080 h 6858000"/>
              <a:gd name="connsiteX710" fmla="*/ 5640496 w 12192000"/>
              <a:gd name="connsiteY710" fmla="*/ 6202896 h 6858000"/>
              <a:gd name="connsiteX711" fmla="*/ 5623261 w 12192000"/>
              <a:gd name="connsiteY711" fmla="*/ 6175735 h 6858000"/>
              <a:gd name="connsiteX712" fmla="*/ 5557188 w 12192000"/>
              <a:gd name="connsiteY712" fmla="*/ 6059625 h 6858000"/>
              <a:gd name="connsiteX713" fmla="*/ 5565806 w 12192000"/>
              <a:gd name="connsiteY713" fmla="*/ 6055027 h 6858000"/>
              <a:gd name="connsiteX714" fmla="*/ 5630156 w 12192000"/>
              <a:gd name="connsiteY714" fmla="*/ 6157916 h 6858000"/>
              <a:gd name="connsiteX715" fmla="*/ 5690482 w 12192000"/>
              <a:gd name="connsiteY715" fmla="*/ 6201027 h 6858000"/>
              <a:gd name="connsiteX716" fmla="*/ 5698124 w 12192000"/>
              <a:gd name="connsiteY716" fmla="*/ 6197359 h 6858000"/>
              <a:gd name="connsiteX717" fmla="*/ 5587742 w 12192000"/>
              <a:gd name="connsiteY717" fmla="*/ 6038929 h 6858000"/>
              <a:gd name="connsiteX718" fmla="*/ 3280897 w 12192000"/>
              <a:gd name="connsiteY718" fmla="*/ 6013495 h 6858000"/>
              <a:gd name="connsiteX719" fmla="*/ 3283336 w 12192000"/>
              <a:gd name="connsiteY719" fmla="*/ 6015355 h 6858000"/>
              <a:gd name="connsiteX720" fmla="*/ 3280897 w 12192000"/>
              <a:gd name="connsiteY720" fmla="*/ 6016369 h 6858000"/>
              <a:gd name="connsiteX721" fmla="*/ 3261488 w 12192000"/>
              <a:gd name="connsiteY721" fmla="*/ 6025567 h 6858000"/>
              <a:gd name="connsiteX722" fmla="*/ 3247944 w 12192000"/>
              <a:gd name="connsiteY722" fmla="*/ 6031931 h 6858000"/>
              <a:gd name="connsiteX723" fmla="*/ 3243030 w 12192000"/>
              <a:gd name="connsiteY723" fmla="*/ 6028741 h 6858000"/>
              <a:gd name="connsiteX724" fmla="*/ 3236048 w 12192000"/>
              <a:gd name="connsiteY724" fmla="*/ 6031944 h 6858000"/>
              <a:gd name="connsiteX725" fmla="*/ 3235800 w 12192000"/>
              <a:gd name="connsiteY725" fmla="*/ 6037639 h 6858000"/>
              <a:gd name="connsiteX726" fmla="*/ 3247944 w 12192000"/>
              <a:gd name="connsiteY726" fmla="*/ 6031931 h 6858000"/>
              <a:gd name="connsiteX727" fmla="*/ 3328984 w 12192000"/>
              <a:gd name="connsiteY727" fmla="*/ 6084554 h 6858000"/>
              <a:gd name="connsiteX728" fmla="*/ 3328849 w 12192000"/>
              <a:gd name="connsiteY728" fmla="*/ 6097997 h 6858000"/>
              <a:gd name="connsiteX729" fmla="*/ 3335605 w 12192000"/>
              <a:gd name="connsiteY729" fmla="*/ 6094757 h 6858000"/>
              <a:gd name="connsiteX730" fmla="*/ 3335576 w 12192000"/>
              <a:gd name="connsiteY730" fmla="*/ 6088834 h 6858000"/>
              <a:gd name="connsiteX731" fmla="*/ 3328984 w 12192000"/>
              <a:gd name="connsiteY731" fmla="*/ 6084554 h 6858000"/>
              <a:gd name="connsiteX732" fmla="*/ 3329370 w 12192000"/>
              <a:gd name="connsiteY732" fmla="*/ 6046492 h 6858000"/>
              <a:gd name="connsiteX733" fmla="*/ 3332843 w 12192000"/>
              <a:gd name="connsiteY733" fmla="*/ 6048561 h 6858000"/>
              <a:gd name="connsiteX734" fmla="*/ 3335379 w 12192000"/>
              <a:gd name="connsiteY734" fmla="*/ 6047994 h 6858000"/>
              <a:gd name="connsiteX735" fmla="*/ 3335321 w 12192000"/>
              <a:gd name="connsiteY735" fmla="*/ 6036323 h 6858000"/>
              <a:gd name="connsiteX736" fmla="*/ 3329419 w 12192000"/>
              <a:gd name="connsiteY736" fmla="*/ 6041662 h 6858000"/>
              <a:gd name="connsiteX737" fmla="*/ 3329370 w 12192000"/>
              <a:gd name="connsiteY737" fmla="*/ 6046492 h 6858000"/>
              <a:gd name="connsiteX738" fmla="*/ 3305586 w 12192000"/>
              <a:gd name="connsiteY738" fmla="*/ 6032321 h 6858000"/>
              <a:gd name="connsiteX739" fmla="*/ 3283336 w 12192000"/>
              <a:gd name="connsiteY739" fmla="*/ 6015355 h 6858000"/>
              <a:gd name="connsiteX740" fmla="*/ 3285393 w 12192000"/>
              <a:gd name="connsiteY740" fmla="*/ 6014501 h 6858000"/>
              <a:gd name="connsiteX741" fmla="*/ 3280897 w 12192000"/>
              <a:gd name="connsiteY741" fmla="*/ 6013495 h 6858000"/>
              <a:gd name="connsiteX742" fmla="*/ 5625670 w 12192000"/>
              <a:gd name="connsiteY742" fmla="*/ 6007251 h 6858000"/>
              <a:gd name="connsiteX743" fmla="*/ 5590032 w 12192000"/>
              <a:gd name="connsiteY743" fmla="*/ 6033611 h 6858000"/>
              <a:gd name="connsiteX744" fmla="*/ 5594067 w 12192000"/>
              <a:gd name="connsiteY744" fmla="*/ 6033782 h 6858000"/>
              <a:gd name="connsiteX745" fmla="*/ 5711257 w 12192000"/>
              <a:gd name="connsiteY745" fmla="*/ 6191055 h 6858000"/>
              <a:gd name="connsiteX746" fmla="*/ 5715331 w 12192000"/>
              <a:gd name="connsiteY746" fmla="*/ 6189100 h 6858000"/>
              <a:gd name="connsiteX747" fmla="*/ 5726164 w 12192000"/>
              <a:gd name="connsiteY747" fmla="*/ 6181767 h 6858000"/>
              <a:gd name="connsiteX748" fmla="*/ 5733679 w 12192000"/>
              <a:gd name="connsiteY748" fmla="*/ 6158606 h 6858000"/>
              <a:gd name="connsiteX749" fmla="*/ 5724373 w 12192000"/>
              <a:gd name="connsiteY749" fmla="*/ 6125378 h 6858000"/>
              <a:gd name="connsiteX750" fmla="*/ 5660615 w 12192000"/>
              <a:gd name="connsiteY750" fmla="*/ 6026936 h 6858000"/>
              <a:gd name="connsiteX751" fmla="*/ 5636000 w 12192000"/>
              <a:gd name="connsiteY751" fmla="*/ 6009662 h 6858000"/>
              <a:gd name="connsiteX752" fmla="*/ 3335079 w 12192000"/>
              <a:gd name="connsiteY752" fmla="*/ 5986509 h 6858000"/>
              <a:gd name="connsiteX753" fmla="*/ 3295455 w 12192000"/>
              <a:gd name="connsiteY753" fmla="*/ 6004687 h 6858000"/>
              <a:gd name="connsiteX754" fmla="*/ 3312293 w 12192000"/>
              <a:gd name="connsiteY754" fmla="*/ 6016369 h 6858000"/>
              <a:gd name="connsiteX755" fmla="*/ 3335297 w 12192000"/>
              <a:gd name="connsiteY755" fmla="*/ 6031358 h 6858000"/>
              <a:gd name="connsiteX756" fmla="*/ 548628 w 12192000"/>
              <a:gd name="connsiteY756" fmla="*/ 5966163 h 6858000"/>
              <a:gd name="connsiteX757" fmla="*/ 678194 w 12192000"/>
              <a:gd name="connsiteY757" fmla="*/ 6019313 h 6858000"/>
              <a:gd name="connsiteX758" fmla="*/ 677616 w 12192000"/>
              <a:gd name="connsiteY758" fmla="*/ 6022170 h 6858000"/>
              <a:gd name="connsiteX759" fmla="*/ 545158 w 12192000"/>
              <a:gd name="connsiteY759" fmla="*/ 5970734 h 6858000"/>
              <a:gd name="connsiteX760" fmla="*/ 548628 w 12192000"/>
              <a:gd name="connsiteY760" fmla="*/ 5966163 h 6858000"/>
              <a:gd name="connsiteX761" fmla="*/ 1339579 w 12192000"/>
              <a:gd name="connsiteY761" fmla="*/ 5948610 h 6858000"/>
              <a:gd name="connsiteX762" fmla="*/ 1351796 w 12192000"/>
              <a:gd name="connsiteY762" fmla="*/ 5980407 h 6858000"/>
              <a:gd name="connsiteX763" fmla="*/ 1360820 w 12192000"/>
              <a:gd name="connsiteY763" fmla="*/ 6012130 h 6858000"/>
              <a:gd name="connsiteX764" fmla="*/ 1360751 w 12192000"/>
              <a:gd name="connsiteY764" fmla="*/ 6015058 h 6858000"/>
              <a:gd name="connsiteX765" fmla="*/ 11008806 w 12192000"/>
              <a:gd name="connsiteY765" fmla="*/ 5939874 h 6858000"/>
              <a:gd name="connsiteX766" fmla="*/ 11138372 w 12192000"/>
              <a:gd name="connsiteY766" fmla="*/ 5993024 h 6858000"/>
              <a:gd name="connsiteX767" fmla="*/ 11137794 w 12192000"/>
              <a:gd name="connsiteY767" fmla="*/ 5995881 h 6858000"/>
              <a:gd name="connsiteX768" fmla="*/ 11005337 w 12192000"/>
              <a:gd name="connsiteY768" fmla="*/ 5944445 h 6858000"/>
              <a:gd name="connsiteX769" fmla="*/ 11008806 w 12192000"/>
              <a:gd name="connsiteY769" fmla="*/ 5939874 h 6858000"/>
              <a:gd name="connsiteX770" fmla="*/ 612155 w 12192000"/>
              <a:gd name="connsiteY770" fmla="*/ 5927615 h 6858000"/>
              <a:gd name="connsiteX771" fmla="*/ 686978 w 12192000"/>
              <a:gd name="connsiteY771" fmla="*/ 5951343 h 6858000"/>
              <a:gd name="connsiteX772" fmla="*/ 686978 w 12192000"/>
              <a:gd name="connsiteY772" fmla="*/ 5953716 h 6858000"/>
              <a:gd name="connsiteX773" fmla="*/ 610442 w 12192000"/>
              <a:gd name="connsiteY773" fmla="*/ 5931768 h 6858000"/>
              <a:gd name="connsiteX774" fmla="*/ 612155 w 12192000"/>
              <a:gd name="connsiteY774" fmla="*/ 5927615 h 6858000"/>
              <a:gd name="connsiteX775" fmla="*/ 2267940 w 12192000"/>
              <a:gd name="connsiteY775" fmla="*/ 5925662 h 6858000"/>
              <a:gd name="connsiteX776" fmla="*/ 2266238 w 12192000"/>
              <a:gd name="connsiteY776" fmla="*/ 5928510 h 6858000"/>
              <a:gd name="connsiteX777" fmla="*/ 2252762 w 12192000"/>
              <a:gd name="connsiteY777" fmla="*/ 5932213 h 6858000"/>
              <a:gd name="connsiteX778" fmla="*/ 2252409 w 12192000"/>
              <a:gd name="connsiteY778" fmla="*/ 5932955 h 6858000"/>
              <a:gd name="connsiteX779" fmla="*/ 2247512 w 12192000"/>
              <a:gd name="connsiteY779" fmla="*/ 5933067 h 6858000"/>
              <a:gd name="connsiteX780" fmla="*/ 2250350 w 12192000"/>
              <a:gd name="connsiteY780" fmla="*/ 5937054 h 6858000"/>
              <a:gd name="connsiteX781" fmla="*/ 2250458 w 12192000"/>
              <a:gd name="connsiteY781" fmla="*/ 5937063 h 6858000"/>
              <a:gd name="connsiteX782" fmla="*/ 2246945 w 12192000"/>
              <a:gd name="connsiteY782" fmla="*/ 5944458 h 6858000"/>
              <a:gd name="connsiteX783" fmla="*/ 2252904 w 12192000"/>
              <a:gd name="connsiteY783" fmla="*/ 5954568 h 6858000"/>
              <a:gd name="connsiteX784" fmla="*/ 2262421 w 12192000"/>
              <a:gd name="connsiteY784" fmla="*/ 5956650 h 6858000"/>
              <a:gd name="connsiteX785" fmla="*/ 2261699 w 12192000"/>
              <a:gd name="connsiteY785" fmla="*/ 5959837 h 6858000"/>
              <a:gd name="connsiteX786" fmla="*/ 2263970 w 12192000"/>
              <a:gd name="connsiteY786" fmla="*/ 5956988 h 6858000"/>
              <a:gd name="connsiteX787" fmla="*/ 2262421 w 12192000"/>
              <a:gd name="connsiteY787" fmla="*/ 5956650 h 6858000"/>
              <a:gd name="connsiteX788" fmla="*/ 2266524 w 12192000"/>
              <a:gd name="connsiteY788" fmla="*/ 5938529 h 6858000"/>
              <a:gd name="connsiteX789" fmla="*/ 2269075 w 12192000"/>
              <a:gd name="connsiteY789" fmla="*/ 5938762 h 6858000"/>
              <a:gd name="connsiteX790" fmla="*/ 2267374 w 12192000"/>
              <a:gd name="connsiteY790" fmla="*/ 5934775 h 6858000"/>
              <a:gd name="connsiteX791" fmla="*/ 2266524 w 12192000"/>
              <a:gd name="connsiteY791" fmla="*/ 5938529 h 6858000"/>
              <a:gd name="connsiteX792" fmla="*/ 2250458 w 12192000"/>
              <a:gd name="connsiteY792" fmla="*/ 5937063 h 6858000"/>
              <a:gd name="connsiteX793" fmla="*/ 2252409 w 12192000"/>
              <a:gd name="connsiteY793" fmla="*/ 5932955 h 6858000"/>
              <a:gd name="connsiteX794" fmla="*/ 2272481 w 12192000"/>
              <a:gd name="connsiteY794" fmla="*/ 5932497 h 6858000"/>
              <a:gd name="connsiteX795" fmla="*/ 2274183 w 12192000"/>
              <a:gd name="connsiteY795" fmla="*/ 5936484 h 6858000"/>
              <a:gd name="connsiteX796" fmla="*/ 2269644 w 12192000"/>
              <a:gd name="connsiteY796" fmla="*/ 5961545 h 6858000"/>
              <a:gd name="connsiteX797" fmla="*/ 2266238 w 12192000"/>
              <a:gd name="connsiteY797" fmla="*/ 5964962 h 6858000"/>
              <a:gd name="connsiteX798" fmla="*/ 2237866 w 12192000"/>
              <a:gd name="connsiteY798" fmla="*/ 5943889 h 6858000"/>
              <a:gd name="connsiteX799" fmla="*/ 2267940 w 12192000"/>
              <a:gd name="connsiteY799" fmla="*/ 5925662 h 6858000"/>
              <a:gd name="connsiteX800" fmla="*/ 11799757 w 12192000"/>
              <a:gd name="connsiteY800" fmla="*/ 5922321 h 6858000"/>
              <a:gd name="connsiteX801" fmla="*/ 11811975 w 12192000"/>
              <a:gd name="connsiteY801" fmla="*/ 5954118 h 6858000"/>
              <a:gd name="connsiteX802" fmla="*/ 11820998 w 12192000"/>
              <a:gd name="connsiteY802" fmla="*/ 5985841 h 6858000"/>
              <a:gd name="connsiteX803" fmla="*/ 11820930 w 12192000"/>
              <a:gd name="connsiteY803" fmla="*/ 5988769 h 6858000"/>
              <a:gd name="connsiteX804" fmla="*/ 11072333 w 12192000"/>
              <a:gd name="connsiteY804" fmla="*/ 5901326 h 6858000"/>
              <a:gd name="connsiteX805" fmla="*/ 11147156 w 12192000"/>
              <a:gd name="connsiteY805" fmla="*/ 5925054 h 6858000"/>
              <a:gd name="connsiteX806" fmla="*/ 11147156 w 12192000"/>
              <a:gd name="connsiteY806" fmla="*/ 5927427 h 6858000"/>
              <a:gd name="connsiteX807" fmla="*/ 11070620 w 12192000"/>
              <a:gd name="connsiteY807" fmla="*/ 5905479 h 6858000"/>
              <a:gd name="connsiteX808" fmla="*/ 11072333 w 12192000"/>
              <a:gd name="connsiteY808" fmla="*/ 5901326 h 6858000"/>
              <a:gd name="connsiteX809" fmla="*/ 1216374 w 12192000"/>
              <a:gd name="connsiteY809" fmla="*/ 5894182 h 6858000"/>
              <a:gd name="connsiteX810" fmla="*/ 1270226 w 12192000"/>
              <a:gd name="connsiteY810" fmla="*/ 5910016 h 6858000"/>
              <a:gd name="connsiteX811" fmla="*/ 1298522 w 12192000"/>
              <a:gd name="connsiteY811" fmla="*/ 5946292 h 6858000"/>
              <a:gd name="connsiteX812" fmla="*/ 1360314 w 12192000"/>
              <a:gd name="connsiteY812" fmla="*/ 6033811 h 6858000"/>
              <a:gd name="connsiteX813" fmla="*/ 1360751 w 12192000"/>
              <a:gd name="connsiteY813" fmla="*/ 6015058 h 6858000"/>
              <a:gd name="connsiteX814" fmla="*/ 1371863 w 12192000"/>
              <a:gd name="connsiteY814" fmla="*/ 6049933 h 6858000"/>
              <a:gd name="connsiteX815" fmla="*/ 1367244 w 12192000"/>
              <a:gd name="connsiteY815" fmla="*/ 6053388 h 6858000"/>
              <a:gd name="connsiteX816" fmla="*/ 1302564 w 12192000"/>
              <a:gd name="connsiteY816" fmla="*/ 5974505 h 6858000"/>
              <a:gd name="connsiteX817" fmla="*/ 1239040 w 12192000"/>
              <a:gd name="connsiteY817" fmla="*/ 5906561 h 6858000"/>
              <a:gd name="connsiteX818" fmla="*/ 1161656 w 12192000"/>
              <a:gd name="connsiteY818" fmla="*/ 5912320 h 6858000"/>
              <a:gd name="connsiteX819" fmla="*/ 1159924 w 12192000"/>
              <a:gd name="connsiteY819" fmla="*/ 5904259 h 6858000"/>
              <a:gd name="connsiteX820" fmla="*/ 1216374 w 12192000"/>
              <a:gd name="connsiteY820" fmla="*/ 5894182 h 6858000"/>
              <a:gd name="connsiteX821" fmla="*/ 3326538 w 12192000"/>
              <a:gd name="connsiteY821" fmla="*/ 5888835 h 6858000"/>
              <a:gd name="connsiteX822" fmla="*/ 3326443 w 12192000"/>
              <a:gd name="connsiteY822" fmla="*/ 5888957 h 6858000"/>
              <a:gd name="connsiteX823" fmla="*/ 3326954 w 12192000"/>
              <a:gd name="connsiteY823" fmla="*/ 5899456 h 6858000"/>
              <a:gd name="connsiteX824" fmla="*/ 3126464 w 12192000"/>
              <a:gd name="connsiteY824" fmla="*/ 5986357 h 6858000"/>
              <a:gd name="connsiteX825" fmla="*/ 2930503 w 12192000"/>
              <a:gd name="connsiteY825" fmla="*/ 6107314 h 6858000"/>
              <a:gd name="connsiteX826" fmla="*/ 2743437 w 12192000"/>
              <a:gd name="connsiteY826" fmla="*/ 6276255 h 6858000"/>
              <a:gd name="connsiteX827" fmla="*/ 2635559 w 12192000"/>
              <a:gd name="connsiteY827" fmla="*/ 6406695 h 6858000"/>
              <a:gd name="connsiteX828" fmla="*/ 2625171 w 12192000"/>
              <a:gd name="connsiteY828" fmla="*/ 6425683 h 6858000"/>
              <a:gd name="connsiteX829" fmla="*/ 2623292 w 12192000"/>
              <a:gd name="connsiteY829" fmla="*/ 6423826 h 6858000"/>
              <a:gd name="connsiteX830" fmla="*/ 2625085 w 12192000"/>
              <a:gd name="connsiteY830" fmla="*/ 6425838 h 6858000"/>
              <a:gd name="connsiteX831" fmla="*/ 2625171 w 12192000"/>
              <a:gd name="connsiteY831" fmla="*/ 6425683 h 6858000"/>
              <a:gd name="connsiteX832" fmla="*/ 2631542 w 12192000"/>
              <a:gd name="connsiteY832" fmla="*/ 6431978 h 6858000"/>
              <a:gd name="connsiteX833" fmla="*/ 2662527 w 12192000"/>
              <a:gd name="connsiteY833" fmla="*/ 6454389 h 6858000"/>
              <a:gd name="connsiteX834" fmla="*/ 2691220 w 12192000"/>
              <a:gd name="connsiteY834" fmla="*/ 6448643 h 6858000"/>
              <a:gd name="connsiteX835" fmla="*/ 2710155 w 12192000"/>
              <a:gd name="connsiteY835" fmla="*/ 6426448 h 6858000"/>
              <a:gd name="connsiteX836" fmla="*/ 2722752 w 12192000"/>
              <a:gd name="connsiteY836" fmla="*/ 6408630 h 6858000"/>
              <a:gd name="connsiteX837" fmla="*/ 2722308 w 12192000"/>
              <a:gd name="connsiteY837" fmla="*/ 6403968 h 6858000"/>
              <a:gd name="connsiteX838" fmla="*/ 2754445 w 12192000"/>
              <a:gd name="connsiteY838" fmla="*/ 6367207 h 6858000"/>
              <a:gd name="connsiteX839" fmla="*/ 2757734 w 12192000"/>
              <a:gd name="connsiteY839" fmla="*/ 6367014 h 6858000"/>
              <a:gd name="connsiteX840" fmla="*/ 2788760 w 12192000"/>
              <a:gd name="connsiteY840" fmla="*/ 6331164 h 6858000"/>
              <a:gd name="connsiteX841" fmla="*/ 2787633 w 12192000"/>
              <a:gd name="connsiteY841" fmla="*/ 6319275 h 6858000"/>
              <a:gd name="connsiteX842" fmla="*/ 2822631 w 12192000"/>
              <a:gd name="connsiteY842" fmla="*/ 6283572 h 6858000"/>
              <a:gd name="connsiteX843" fmla="*/ 2832385 w 12192000"/>
              <a:gd name="connsiteY843" fmla="*/ 6282996 h 6858000"/>
              <a:gd name="connsiteX844" fmla="*/ 2835263 w 12192000"/>
              <a:gd name="connsiteY844" fmla="*/ 6284867 h 6858000"/>
              <a:gd name="connsiteX845" fmla="*/ 2865675 w 12192000"/>
              <a:gd name="connsiteY845" fmla="*/ 6258481 h 6858000"/>
              <a:gd name="connsiteX846" fmla="*/ 2863441 w 12192000"/>
              <a:gd name="connsiteY846" fmla="*/ 6257028 h 6858000"/>
              <a:gd name="connsiteX847" fmla="*/ 2862292 w 12192000"/>
              <a:gd name="connsiteY847" fmla="*/ 6244913 h 6858000"/>
              <a:gd name="connsiteX848" fmla="*/ 2903692 w 12192000"/>
              <a:gd name="connsiteY848" fmla="*/ 6212610 h 6858000"/>
              <a:gd name="connsiteX849" fmla="*/ 2912893 w 12192000"/>
              <a:gd name="connsiteY849" fmla="*/ 6212032 h 6858000"/>
              <a:gd name="connsiteX850" fmla="*/ 2916503 w 12192000"/>
              <a:gd name="connsiteY850" fmla="*/ 6214377 h 6858000"/>
              <a:gd name="connsiteX851" fmla="*/ 2939382 w 12192000"/>
              <a:gd name="connsiteY851" fmla="*/ 6194527 h 6858000"/>
              <a:gd name="connsiteX852" fmla="*/ 2938317 w 12192000"/>
              <a:gd name="connsiteY852" fmla="*/ 6183335 h 6858000"/>
              <a:gd name="connsiteX853" fmla="*/ 2980745 w 12192000"/>
              <a:gd name="connsiteY853" fmla="*/ 6152342 h 6858000"/>
              <a:gd name="connsiteX854" fmla="*/ 2988528 w 12192000"/>
              <a:gd name="connsiteY854" fmla="*/ 6151884 h 6858000"/>
              <a:gd name="connsiteX855" fmla="*/ 2994198 w 12192000"/>
              <a:gd name="connsiteY855" fmla="*/ 6146964 h 6858000"/>
              <a:gd name="connsiteX856" fmla="*/ 3172083 w 12192000"/>
              <a:gd name="connsiteY856" fmla="*/ 6039510 h 6858000"/>
              <a:gd name="connsiteX857" fmla="*/ 3264469 w 12192000"/>
              <a:gd name="connsiteY857" fmla="*/ 5997562 h 6858000"/>
              <a:gd name="connsiteX858" fmla="*/ 3328702 w 12192000"/>
              <a:gd name="connsiteY858" fmla="*/ 5935422 h 6858000"/>
              <a:gd name="connsiteX859" fmla="*/ 3326954 w 12192000"/>
              <a:gd name="connsiteY859" fmla="*/ 5899456 h 6858000"/>
              <a:gd name="connsiteX860" fmla="*/ 3327461 w 12192000"/>
              <a:gd name="connsiteY860" fmla="*/ 5899235 h 6858000"/>
              <a:gd name="connsiteX861" fmla="*/ 1314989 w 12192000"/>
              <a:gd name="connsiteY861" fmla="*/ 5885503 h 6858000"/>
              <a:gd name="connsiteX862" fmla="*/ 1328841 w 12192000"/>
              <a:gd name="connsiteY862" fmla="*/ 5914910 h 6858000"/>
              <a:gd name="connsiteX863" fmla="*/ 1339579 w 12192000"/>
              <a:gd name="connsiteY863" fmla="*/ 5948610 h 6858000"/>
              <a:gd name="connsiteX864" fmla="*/ 1339525 w 12192000"/>
              <a:gd name="connsiteY864" fmla="*/ 5948468 h 6858000"/>
              <a:gd name="connsiteX865" fmla="*/ 1330284 w 12192000"/>
              <a:gd name="connsiteY865" fmla="*/ 5926138 h 6858000"/>
              <a:gd name="connsiteX866" fmla="*/ 1320639 w 12192000"/>
              <a:gd name="connsiteY866" fmla="*/ 5900022 h 6858000"/>
              <a:gd name="connsiteX867" fmla="*/ 5806971 w 12192000"/>
              <a:gd name="connsiteY867" fmla="*/ 5885314 h 6858000"/>
              <a:gd name="connsiteX868" fmla="*/ 5757703 w 12192000"/>
              <a:gd name="connsiteY868" fmla="*/ 5909601 h 6858000"/>
              <a:gd name="connsiteX869" fmla="*/ 5656315 w 12192000"/>
              <a:gd name="connsiteY869" fmla="*/ 5984587 h 6858000"/>
              <a:gd name="connsiteX870" fmla="*/ 5663802 w 12192000"/>
              <a:gd name="connsiteY870" fmla="*/ 5990179 h 6858000"/>
              <a:gd name="connsiteX871" fmla="*/ 5747633 w 12192000"/>
              <a:gd name="connsiteY871" fmla="*/ 6124455 h 6858000"/>
              <a:gd name="connsiteX872" fmla="*/ 5757824 w 12192000"/>
              <a:gd name="connsiteY872" fmla="*/ 6162214 h 6858000"/>
              <a:gd name="connsiteX873" fmla="*/ 5850205 w 12192000"/>
              <a:gd name="connsiteY873" fmla="*/ 6109058 h 6858000"/>
              <a:gd name="connsiteX874" fmla="*/ 5899616 w 12192000"/>
              <a:gd name="connsiteY874" fmla="*/ 6081468 h 6858000"/>
              <a:gd name="connsiteX875" fmla="*/ 5904786 w 12192000"/>
              <a:gd name="connsiteY875" fmla="*/ 6012490 h 6858000"/>
              <a:gd name="connsiteX876" fmla="*/ 5846758 w 12192000"/>
              <a:gd name="connsiteY876" fmla="*/ 5911900 h 6858000"/>
              <a:gd name="connsiteX877" fmla="*/ 5806971 w 12192000"/>
              <a:gd name="connsiteY877" fmla="*/ 5885314 h 6858000"/>
              <a:gd name="connsiteX878" fmla="*/ 640896 w 12192000"/>
              <a:gd name="connsiteY878" fmla="*/ 5873800 h 6858000"/>
              <a:gd name="connsiteX879" fmla="*/ 697670 w 12192000"/>
              <a:gd name="connsiteY879" fmla="*/ 5890498 h 6858000"/>
              <a:gd name="connsiteX880" fmla="*/ 696511 w 12192000"/>
              <a:gd name="connsiteY880" fmla="*/ 5892288 h 6858000"/>
              <a:gd name="connsiteX881" fmla="*/ 640317 w 12192000"/>
              <a:gd name="connsiteY881" fmla="*/ 5877975 h 6858000"/>
              <a:gd name="connsiteX882" fmla="*/ 640896 w 12192000"/>
              <a:gd name="connsiteY882" fmla="*/ 5873800 h 6858000"/>
              <a:gd name="connsiteX883" fmla="*/ 11676552 w 12192000"/>
              <a:gd name="connsiteY883" fmla="*/ 5867893 h 6858000"/>
              <a:gd name="connsiteX884" fmla="*/ 11730404 w 12192000"/>
              <a:gd name="connsiteY884" fmla="*/ 5883727 h 6858000"/>
              <a:gd name="connsiteX885" fmla="*/ 11758700 w 12192000"/>
              <a:gd name="connsiteY885" fmla="*/ 5920003 h 6858000"/>
              <a:gd name="connsiteX886" fmla="*/ 11820492 w 12192000"/>
              <a:gd name="connsiteY886" fmla="*/ 6007522 h 6858000"/>
              <a:gd name="connsiteX887" fmla="*/ 11820930 w 12192000"/>
              <a:gd name="connsiteY887" fmla="*/ 5988769 h 6858000"/>
              <a:gd name="connsiteX888" fmla="*/ 11832042 w 12192000"/>
              <a:gd name="connsiteY888" fmla="*/ 6023644 h 6858000"/>
              <a:gd name="connsiteX889" fmla="*/ 11827423 w 12192000"/>
              <a:gd name="connsiteY889" fmla="*/ 6027099 h 6858000"/>
              <a:gd name="connsiteX890" fmla="*/ 11762743 w 12192000"/>
              <a:gd name="connsiteY890" fmla="*/ 5948216 h 6858000"/>
              <a:gd name="connsiteX891" fmla="*/ 11699219 w 12192000"/>
              <a:gd name="connsiteY891" fmla="*/ 5880272 h 6858000"/>
              <a:gd name="connsiteX892" fmla="*/ 11621835 w 12192000"/>
              <a:gd name="connsiteY892" fmla="*/ 5886031 h 6858000"/>
              <a:gd name="connsiteX893" fmla="*/ 11620102 w 12192000"/>
              <a:gd name="connsiteY893" fmla="*/ 5877970 h 6858000"/>
              <a:gd name="connsiteX894" fmla="*/ 11676552 w 12192000"/>
              <a:gd name="connsiteY894" fmla="*/ 5867893 h 6858000"/>
              <a:gd name="connsiteX895" fmla="*/ 11775167 w 12192000"/>
              <a:gd name="connsiteY895" fmla="*/ 5859214 h 6858000"/>
              <a:gd name="connsiteX896" fmla="*/ 11789019 w 12192000"/>
              <a:gd name="connsiteY896" fmla="*/ 5888621 h 6858000"/>
              <a:gd name="connsiteX897" fmla="*/ 11799757 w 12192000"/>
              <a:gd name="connsiteY897" fmla="*/ 5922321 h 6858000"/>
              <a:gd name="connsiteX898" fmla="*/ 11799703 w 12192000"/>
              <a:gd name="connsiteY898" fmla="*/ 5922179 h 6858000"/>
              <a:gd name="connsiteX899" fmla="*/ 11790462 w 12192000"/>
              <a:gd name="connsiteY899" fmla="*/ 5899849 h 6858000"/>
              <a:gd name="connsiteX900" fmla="*/ 11780817 w 12192000"/>
              <a:gd name="connsiteY900" fmla="*/ 5873733 h 6858000"/>
              <a:gd name="connsiteX901" fmla="*/ 11101075 w 12192000"/>
              <a:gd name="connsiteY901" fmla="*/ 5847511 h 6858000"/>
              <a:gd name="connsiteX902" fmla="*/ 11157849 w 12192000"/>
              <a:gd name="connsiteY902" fmla="*/ 5864209 h 6858000"/>
              <a:gd name="connsiteX903" fmla="*/ 11156689 w 12192000"/>
              <a:gd name="connsiteY903" fmla="*/ 5865999 h 6858000"/>
              <a:gd name="connsiteX904" fmla="*/ 11100495 w 12192000"/>
              <a:gd name="connsiteY904" fmla="*/ 5851686 h 6858000"/>
              <a:gd name="connsiteX905" fmla="*/ 11101075 w 12192000"/>
              <a:gd name="connsiteY905" fmla="*/ 5847511 h 6858000"/>
              <a:gd name="connsiteX906" fmla="*/ 650787 w 12192000"/>
              <a:gd name="connsiteY906" fmla="*/ 5828162 h 6858000"/>
              <a:gd name="connsiteX907" fmla="*/ 731433 w 12192000"/>
              <a:gd name="connsiteY907" fmla="*/ 5843804 h 6858000"/>
              <a:gd name="connsiteX908" fmla="*/ 731433 w 12192000"/>
              <a:gd name="connsiteY908" fmla="*/ 5847279 h 6858000"/>
              <a:gd name="connsiteX909" fmla="*/ 649635 w 12192000"/>
              <a:gd name="connsiteY909" fmla="*/ 5834534 h 6858000"/>
              <a:gd name="connsiteX910" fmla="*/ 650787 w 12192000"/>
              <a:gd name="connsiteY910" fmla="*/ 5828162 h 6858000"/>
              <a:gd name="connsiteX911" fmla="*/ 1285174 w 12192000"/>
              <a:gd name="connsiteY911" fmla="*/ 5822210 h 6858000"/>
              <a:gd name="connsiteX912" fmla="*/ 1289436 w 12192000"/>
              <a:gd name="connsiteY912" fmla="*/ 5827273 h 6858000"/>
              <a:gd name="connsiteX913" fmla="*/ 1305957 w 12192000"/>
              <a:gd name="connsiteY913" fmla="*/ 5862298 h 6858000"/>
              <a:gd name="connsiteX914" fmla="*/ 1314989 w 12192000"/>
              <a:gd name="connsiteY914" fmla="*/ 5885503 h 6858000"/>
              <a:gd name="connsiteX915" fmla="*/ 3422698 w 12192000"/>
              <a:gd name="connsiteY915" fmla="*/ 5813549 h 6858000"/>
              <a:gd name="connsiteX916" fmla="*/ 3425735 w 12192000"/>
              <a:gd name="connsiteY916" fmla="*/ 5848201 h 6858000"/>
              <a:gd name="connsiteX917" fmla="*/ 3458277 w 12192000"/>
              <a:gd name="connsiteY917" fmla="*/ 5835933 h 6858000"/>
              <a:gd name="connsiteX918" fmla="*/ 3437267 w 12192000"/>
              <a:gd name="connsiteY918" fmla="*/ 5822488 h 6858000"/>
              <a:gd name="connsiteX919" fmla="*/ 11110965 w 12192000"/>
              <a:gd name="connsiteY919" fmla="*/ 5801873 h 6858000"/>
              <a:gd name="connsiteX920" fmla="*/ 11191611 w 12192000"/>
              <a:gd name="connsiteY920" fmla="*/ 5817515 h 6858000"/>
              <a:gd name="connsiteX921" fmla="*/ 11191611 w 12192000"/>
              <a:gd name="connsiteY921" fmla="*/ 5820990 h 6858000"/>
              <a:gd name="connsiteX922" fmla="*/ 11109813 w 12192000"/>
              <a:gd name="connsiteY922" fmla="*/ 5808245 h 6858000"/>
              <a:gd name="connsiteX923" fmla="*/ 11110965 w 12192000"/>
              <a:gd name="connsiteY923" fmla="*/ 5801873 h 6858000"/>
              <a:gd name="connsiteX924" fmla="*/ 11745353 w 12192000"/>
              <a:gd name="connsiteY924" fmla="*/ 5795921 h 6858000"/>
              <a:gd name="connsiteX925" fmla="*/ 11749614 w 12192000"/>
              <a:gd name="connsiteY925" fmla="*/ 5800984 h 6858000"/>
              <a:gd name="connsiteX926" fmla="*/ 11766135 w 12192000"/>
              <a:gd name="connsiteY926" fmla="*/ 5836009 h 6858000"/>
              <a:gd name="connsiteX927" fmla="*/ 11775167 w 12192000"/>
              <a:gd name="connsiteY927" fmla="*/ 5859214 h 6858000"/>
              <a:gd name="connsiteX928" fmla="*/ 2244993 w 12192000"/>
              <a:gd name="connsiteY928" fmla="*/ 5790455 h 6858000"/>
              <a:gd name="connsiteX929" fmla="*/ 2257296 w 12192000"/>
              <a:gd name="connsiteY929" fmla="*/ 5792500 h 6858000"/>
              <a:gd name="connsiteX930" fmla="*/ 2255552 w 12192000"/>
              <a:gd name="connsiteY930" fmla="*/ 5795390 h 6858000"/>
              <a:gd name="connsiteX931" fmla="*/ 2253676 w 12192000"/>
              <a:gd name="connsiteY931" fmla="*/ 5795432 h 6858000"/>
              <a:gd name="connsiteX932" fmla="*/ 2244653 w 12192000"/>
              <a:gd name="connsiteY932" fmla="*/ 5790260 h 6858000"/>
              <a:gd name="connsiteX933" fmla="*/ 2244993 w 12192000"/>
              <a:gd name="connsiteY933" fmla="*/ 5790455 h 6858000"/>
              <a:gd name="connsiteX934" fmla="*/ 2244381 w 12192000"/>
              <a:gd name="connsiteY934" fmla="*/ 5790355 h 6858000"/>
              <a:gd name="connsiteX935" fmla="*/ 2230338 w 12192000"/>
              <a:gd name="connsiteY935" fmla="*/ 5788020 h 6858000"/>
              <a:gd name="connsiteX936" fmla="*/ 2244381 w 12192000"/>
              <a:gd name="connsiteY936" fmla="*/ 5790355 h 6858000"/>
              <a:gd name="connsiteX937" fmla="*/ 2224742 w 12192000"/>
              <a:gd name="connsiteY937" fmla="*/ 5797124 h 6858000"/>
              <a:gd name="connsiteX938" fmla="*/ 2228230 w 12192000"/>
              <a:gd name="connsiteY938" fmla="*/ 5800593 h 6858000"/>
              <a:gd name="connsiteX939" fmla="*/ 2230237 w 12192000"/>
              <a:gd name="connsiteY939" fmla="*/ 5800811 h 6858000"/>
              <a:gd name="connsiteX940" fmla="*/ 2222999 w 12192000"/>
              <a:gd name="connsiteY940" fmla="*/ 5815044 h 6858000"/>
              <a:gd name="connsiteX941" fmla="*/ 2247996 w 12192000"/>
              <a:gd name="connsiteY941" fmla="*/ 5828340 h 6858000"/>
              <a:gd name="connsiteX942" fmla="*/ 2254972 w 12192000"/>
              <a:gd name="connsiteY942" fmla="*/ 5803483 h 6858000"/>
              <a:gd name="connsiteX943" fmla="*/ 2230237 w 12192000"/>
              <a:gd name="connsiteY943" fmla="*/ 5800811 h 6858000"/>
              <a:gd name="connsiteX944" fmla="*/ 2232736 w 12192000"/>
              <a:gd name="connsiteY944" fmla="*/ 5795896 h 6858000"/>
              <a:gd name="connsiteX945" fmla="*/ 2253676 w 12192000"/>
              <a:gd name="connsiteY945" fmla="*/ 5795432 h 6858000"/>
              <a:gd name="connsiteX946" fmla="*/ 2263692 w 12192000"/>
              <a:gd name="connsiteY946" fmla="*/ 5801171 h 6858000"/>
              <a:gd name="connsiteX947" fmla="*/ 2247996 w 12192000"/>
              <a:gd name="connsiteY947" fmla="*/ 5837589 h 6858000"/>
              <a:gd name="connsiteX948" fmla="*/ 2214278 w 12192000"/>
              <a:gd name="connsiteY948" fmla="*/ 5810420 h 6858000"/>
              <a:gd name="connsiteX949" fmla="*/ 2230338 w 12192000"/>
              <a:gd name="connsiteY949" fmla="*/ 5788020 h 6858000"/>
              <a:gd name="connsiteX950" fmla="*/ 1263295 w 12192000"/>
              <a:gd name="connsiteY950" fmla="*/ 5786222 h 6858000"/>
              <a:gd name="connsiteX951" fmla="*/ 1268494 w 12192000"/>
              <a:gd name="connsiteY951" fmla="*/ 5786796 h 6858000"/>
              <a:gd name="connsiteX952" fmla="*/ 1285174 w 12192000"/>
              <a:gd name="connsiteY952" fmla="*/ 5822210 h 6858000"/>
              <a:gd name="connsiteX953" fmla="*/ 1274268 w 12192000"/>
              <a:gd name="connsiteY953" fmla="*/ 5809252 h 6858000"/>
              <a:gd name="connsiteX954" fmla="*/ 1213631 w 12192000"/>
              <a:gd name="connsiteY954" fmla="*/ 5848983 h 6858000"/>
              <a:gd name="connsiteX955" fmla="*/ 1147220 w 12192000"/>
              <a:gd name="connsiteY955" fmla="*/ 5891016 h 6858000"/>
              <a:gd name="connsiteX956" fmla="*/ 1146064 w 12192000"/>
              <a:gd name="connsiteY956" fmla="*/ 5889288 h 6858000"/>
              <a:gd name="connsiteX957" fmla="*/ 1263295 w 12192000"/>
              <a:gd name="connsiteY957" fmla="*/ 5786222 h 6858000"/>
              <a:gd name="connsiteX958" fmla="*/ 7223017 w 12192000"/>
              <a:gd name="connsiteY958" fmla="*/ 5781700 h 6858000"/>
              <a:gd name="connsiteX959" fmla="*/ 7229508 w 12192000"/>
              <a:gd name="connsiteY959" fmla="*/ 5782503 h 6858000"/>
              <a:gd name="connsiteX960" fmla="*/ 7225812 w 12192000"/>
              <a:gd name="connsiteY960" fmla="*/ 5820065 h 6858000"/>
              <a:gd name="connsiteX961" fmla="*/ 7211074 w 12192000"/>
              <a:gd name="connsiteY961" fmla="*/ 5857696 h 6858000"/>
              <a:gd name="connsiteX962" fmla="*/ 7205564 w 12192000"/>
              <a:gd name="connsiteY962" fmla="*/ 5854861 h 6858000"/>
              <a:gd name="connsiteX963" fmla="*/ 7214931 w 12192000"/>
              <a:gd name="connsiteY963" fmla="*/ 5819144 h 6858000"/>
              <a:gd name="connsiteX964" fmla="*/ 11723474 w 12192000"/>
              <a:gd name="connsiteY964" fmla="*/ 5759933 h 6858000"/>
              <a:gd name="connsiteX965" fmla="*/ 11728672 w 12192000"/>
              <a:gd name="connsiteY965" fmla="*/ 5760507 h 6858000"/>
              <a:gd name="connsiteX966" fmla="*/ 11745353 w 12192000"/>
              <a:gd name="connsiteY966" fmla="*/ 5795921 h 6858000"/>
              <a:gd name="connsiteX967" fmla="*/ 11734447 w 12192000"/>
              <a:gd name="connsiteY967" fmla="*/ 5782963 h 6858000"/>
              <a:gd name="connsiteX968" fmla="*/ 11673809 w 12192000"/>
              <a:gd name="connsiteY968" fmla="*/ 5822694 h 6858000"/>
              <a:gd name="connsiteX969" fmla="*/ 11607399 w 12192000"/>
              <a:gd name="connsiteY969" fmla="*/ 5864727 h 6858000"/>
              <a:gd name="connsiteX970" fmla="*/ 11606243 w 12192000"/>
              <a:gd name="connsiteY970" fmla="*/ 5862999 h 6858000"/>
              <a:gd name="connsiteX971" fmla="*/ 11723474 w 12192000"/>
              <a:gd name="connsiteY971" fmla="*/ 5759933 h 6858000"/>
              <a:gd name="connsiteX972" fmla="*/ 3408795 w 12192000"/>
              <a:gd name="connsiteY972" fmla="*/ 5753804 h 6858000"/>
              <a:gd name="connsiteX973" fmla="*/ 3407524 w 12192000"/>
              <a:gd name="connsiteY973" fmla="*/ 5754444 h 6858000"/>
              <a:gd name="connsiteX974" fmla="*/ 3408864 w 12192000"/>
              <a:gd name="connsiteY974" fmla="*/ 5755321 h 6858000"/>
              <a:gd name="connsiteX975" fmla="*/ 3418964 w 12192000"/>
              <a:gd name="connsiteY975" fmla="*/ 5748678 h 6858000"/>
              <a:gd name="connsiteX976" fmla="*/ 3417696 w 12192000"/>
              <a:gd name="connsiteY976" fmla="*/ 5749316 h 6858000"/>
              <a:gd name="connsiteX977" fmla="*/ 3418345 w 12192000"/>
              <a:gd name="connsiteY977" fmla="*/ 5761525 h 6858000"/>
              <a:gd name="connsiteX978" fmla="*/ 3420284 w 12192000"/>
              <a:gd name="connsiteY978" fmla="*/ 5762793 h 6858000"/>
              <a:gd name="connsiteX979" fmla="*/ 3421823 w 12192000"/>
              <a:gd name="connsiteY979" fmla="*/ 5779241 h 6858000"/>
              <a:gd name="connsiteX980" fmla="*/ 3422897 w 12192000"/>
              <a:gd name="connsiteY980" fmla="*/ 5795486 h 6858000"/>
              <a:gd name="connsiteX981" fmla="*/ 3421823 w 12192000"/>
              <a:gd name="connsiteY981" fmla="*/ 5794810 h 6858000"/>
              <a:gd name="connsiteX982" fmla="*/ 3422968 w 12192000"/>
              <a:gd name="connsiteY982" fmla="*/ 5796539 h 6858000"/>
              <a:gd name="connsiteX983" fmla="*/ 3422897 w 12192000"/>
              <a:gd name="connsiteY983" fmla="*/ 5795486 h 6858000"/>
              <a:gd name="connsiteX984" fmla="*/ 3472348 w 12192000"/>
              <a:gd name="connsiteY984" fmla="*/ 5826579 h 6858000"/>
              <a:gd name="connsiteX985" fmla="*/ 3469295 w 12192000"/>
              <a:gd name="connsiteY985" fmla="*/ 5827679 h 6858000"/>
              <a:gd name="connsiteX986" fmla="*/ 3466570 w 12192000"/>
              <a:gd name="connsiteY986" fmla="*/ 5832807 h 6858000"/>
              <a:gd name="connsiteX987" fmla="*/ 3475271 w 12192000"/>
              <a:gd name="connsiteY987" fmla="*/ 5829528 h 6858000"/>
              <a:gd name="connsiteX988" fmla="*/ 3475014 w 12192000"/>
              <a:gd name="connsiteY988" fmla="*/ 5828255 h 6858000"/>
              <a:gd name="connsiteX989" fmla="*/ 3472348 w 12192000"/>
              <a:gd name="connsiteY989" fmla="*/ 5826579 h 6858000"/>
              <a:gd name="connsiteX990" fmla="*/ 3501651 w 12192000"/>
              <a:gd name="connsiteY990" fmla="*/ 5816029 h 6858000"/>
              <a:gd name="connsiteX991" fmla="*/ 3505098 w 12192000"/>
              <a:gd name="connsiteY991" fmla="*/ 5818283 h 6858000"/>
              <a:gd name="connsiteX992" fmla="*/ 3516783 w 12192000"/>
              <a:gd name="connsiteY992" fmla="*/ 5813878 h 6858000"/>
              <a:gd name="connsiteX993" fmla="*/ 3517339 w 12192000"/>
              <a:gd name="connsiteY993" fmla="*/ 5810380 h 6858000"/>
              <a:gd name="connsiteX994" fmla="*/ 3501651 w 12192000"/>
              <a:gd name="connsiteY994" fmla="*/ 5816029 h 6858000"/>
              <a:gd name="connsiteX995" fmla="*/ 3420284 w 12192000"/>
              <a:gd name="connsiteY995" fmla="*/ 5762793 h 6858000"/>
              <a:gd name="connsiteX996" fmla="*/ 7267744 w 12192000"/>
              <a:gd name="connsiteY996" fmla="*/ 5726804 h 6858000"/>
              <a:gd name="connsiteX997" fmla="*/ 7271545 w 12192000"/>
              <a:gd name="connsiteY997" fmla="*/ 5728011 h 6858000"/>
              <a:gd name="connsiteX998" fmla="*/ 7272179 w 12192000"/>
              <a:gd name="connsiteY998" fmla="*/ 5732235 h 6858000"/>
              <a:gd name="connsiteX999" fmla="*/ 7264575 w 12192000"/>
              <a:gd name="connsiteY999" fmla="*/ 5736458 h 6858000"/>
              <a:gd name="connsiteX1000" fmla="*/ 7264575 w 12192000"/>
              <a:gd name="connsiteY1000" fmla="*/ 5728011 h 6858000"/>
              <a:gd name="connsiteX1001" fmla="*/ 7267744 w 12192000"/>
              <a:gd name="connsiteY1001" fmla="*/ 5726804 h 6858000"/>
              <a:gd name="connsiteX1002" fmla="*/ 3415761 w 12192000"/>
              <a:gd name="connsiteY1002" fmla="*/ 5712967 h 6858000"/>
              <a:gd name="connsiteX1003" fmla="*/ 3417337 w 12192000"/>
              <a:gd name="connsiteY1003" fmla="*/ 5742564 h 6858000"/>
              <a:gd name="connsiteX1004" fmla="*/ 3522842 w 12192000"/>
              <a:gd name="connsiteY1004" fmla="*/ 5811594 h 6858000"/>
              <a:gd name="connsiteX1005" fmla="*/ 3552722 w 12192000"/>
              <a:gd name="connsiteY1005" fmla="*/ 5800331 h 6858000"/>
              <a:gd name="connsiteX1006" fmla="*/ 3438595 w 12192000"/>
              <a:gd name="connsiteY1006" fmla="*/ 5726781 h 6858000"/>
              <a:gd name="connsiteX1007" fmla="*/ 3419243 w 12192000"/>
              <a:gd name="connsiteY1007" fmla="*/ 5715863 h 6858000"/>
              <a:gd name="connsiteX1008" fmla="*/ 4952487 w 12192000"/>
              <a:gd name="connsiteY1008" fmla="*/ 5707062 h 6858000"/>
              <a:gd name="connsiteX1009" fmla="*/ 5069779 w 12192000"/>
              <a:gd name="connsiteY1009" fmla="*/ 5738838 h 6858000"/>
              <a:gd name="connsiteX1010" fmla="*/ 5189949 w 12192000"/>
              <a:gd name="connsiteY1010" fmla="*/ 5754726 h 6858000"/>
              <a:gd name="connsiteX1011" fmla="*/ 5189949 w 12192000"/>
              <a:gd name="connsiteY1011" fmla="*/ 5762670 h 6858000"/>
              <a:gd name="connsiteX1012" fmla="*/ 4950188 w 12192000"/>
              <a:gd name="connsiteY1012" fmla="*/ 5713303 h 6858000"/>
              <a:gd name="connsiteX1013" fmla="*/ 4952487 w 12192000"/>
              <a:gd name="connsiteY1013" fmla="*/ 5707062 h 6858000"/>
              <a:gd name="connsiteX1014" fmla="*/ 2339543 w 12192000"/>
              <a:gd name="connsiteY1014" fmla="*/ 5686249 h 6858000"/>
              <a:gd name="connsiteX1015" fmla="*/ 2338429 w 12192000"/>
              <a:gd name="connsiteY1015" fmla="*/ 5689651 h 6858000"/>
              <a:gd name="connsiteX1016" fmla="*/ 2323930 w 12192000"/>
              <a:gd name="connsiteY1016" fmla="*/ 5704391 h 6858000"/>
              <a:gd name="connsiteX1017" fmla="*/ 2334498 w 12192000"/>
              <a:gd name="connsiteY1017" fmla="*/ 5712557 h 6858000"/>
              <a:gd name="connsiteX1018" fmla="*/ 2335082 w 12192000"/>
              <a:gd name="connsiteY1018" fmla="*/ 5717430 h 6858000"/>
              <a:gd name="connsiteX1019" fmla="*/ 2337870 w 12192000"/>
              <a:gd name="connsiteY1019" fmla="*/ 5715163 h 6858000"/>
              <a:gd name="connsiteX1020" fmla="*/ 2334498 w 12192000"/>
              <a:gd name="connsiteY1020" fmla="*/ 5712557 h 6858000"/>
              <a:gd name="connsiteX1021" fmla="*/ 2332295 w 12192000"/>
              <a:gd name="connsiteY1021" fmla="*/ 5694185 h 6858000"/>
              <a:gd name="connsiteX1022" fmla="*/ 2333409 w 12192000"/>
              <a:gd name="connsiteY1022" fmla="*/ 5693619 h 6858000"/>
              <a:gd name="connsiteX1023" fmla="*/ 2339543 w 12192000"/>
              <a:gd name="connsiteY1023" fmla="*/ 5716863 h 6858000"/>
              <a:gd name="connsiteX1024" fmla="*/ 2338429 w 12192000"/>
              <a:gd name="connsiteY1024" fmla="*/ 5719699 h 6858000"/>
              <a:gd name="connsiteX1025" fmla="*/ 2313335 w 12192000"/>
              <a:gd name="connsiteY1025" fmla="*/ 5703257 h 6858000"/>
              <a:gd name="connsiteX1026" fmla="*/ 2339543 w 12192000"/>
              <a:gd name="connsiteY1026" fmla="*/ 5686249 h 6858000"/>
              <a:gd name="connsiteX1027" fmla="*/ 7206140 w 12192000"/>
              <a:gd name="connsiteY1027" fmla="*/ 5676194 h 6858000"/>
              <a:gd name="connsiteX1028" fmla="*/ 7209801 w 12192000"/>
              <a:gd name="connsiteY1028" fmla="*/ 5683276 h 6858000"/>
              <a:gd name="connsiteX1029" fmla="*/ 7199099 w 12192000"/>
              <a:gd name="connsiteY1029" fmla="*/ 5679842 h 6858000"/>
              <a:gd name="connsiteX1030" fmla="*/ 7206140 w 12192000"/>
              <a:gd name="connsiteY1030" fmla="*/ 5676194 h 6858000"/>
              <a:gd name="connsiteX1031" fmla="*/ 3818421 w 12192000"/>
              <a:gd name="connsiteY1031" fmla="*/ 5675758 h 6858000"/>
              <a:gd name="connsiteX1032" fmla="*/ 3816727 w 12192000"/>
              <a:gd name="connsiteY1032" fmla="*/ 5677100 h 6858000"/>
              <a:gd name="connsiteX1033" fmla="*/ 3818599 w 12192000"/>
              <a:gd name="connsiteY1033" fmla="*/ 5676604 h 6858000"/>
              <a:gd name="connsiteX1034" fmla="*/ 7265333 w 12192000"/>
              <a:gd name="connsiteY1034" fmla="*/ 5670537 h 6858000"/>
              <a:gd name="connsiteX1035" fmla="*/ 7268707 w 12192000"/>
              <a:gd name="connsiteY1035" fmla="*/ 5676094 h 6858000"/>
              <a:gd name="connsiteX1036" fmla="*/ 7259892 w 12192000"/>
              <a:gd name="connsiteY1036" fmla="*/ 5673755 h 6858000"/>
              <a:gd name="connsiteX1037" fmla="*/ 7265333 w 12192000"/>
              <a:gd name="connsiteY1037" fmla="*/ 5670537 h 6858000"/>
              <a:gd name="connsiteX1038" fmla="*/ 7357204 w 12192000"/>
              <a:gd name="connsiteY1038" fmla="*/ 5669648 h 6858000"/>
              <a:gd name="connsiteX1039" fmla="*/ 7361918 w 12192000"/>
              <a:gd name="connsiteY1039" fmla="*/ 5677977 h 6858000"/>
              <a:gd name="connsiteX1040" fmla="*/ 7349166 w 12192000"/>
              <a:gd name="connsiteY1040" fmla="*/ 5674376 h 6858000"/>
              <a:gd name="connsiteX1041" fmla="*/ 7357204 w 12192000"/>
              <a:gd name="connsiteY1041" fmla="*/ 5669648 h 6858000"/>
              <a:gd name="connsiteX1042" fmla="*/ 4998542 w 12192000"/>
              <a:gd name="connsiteY1042" fmla="*/ 5665261 h 6858000"/>
              <a:gd name="connsiteX1043" fmla="*/ 4967415 w 12192000"/>
              <a:gd name="connsiteY1043" fmla="*/ 5677363 h 6858000"/>
              <a:gd name="connsiteX1044" fmla="*/ 4940394 w 12192000"/>
              <a:gd name="connsiteY1044" fmla="*/ 5723398 h 6858000"/>
              <a:gd name="connsiteX1045" fmla="*/ 4938670 w 12192000"/>
              <a:gd name="connsiteY1045" fmla="*/ 5772309 h 6858000"/>
              <a:gd name="connsiteX1046" fmla="*/ 4919123 w 12192000"/>
              <a:gd name="connsiteY1046" fmla="*/ 6024921 h 6858000"/>
              <a:gd name="connsiteX1047" fmla="*/ 4916752 w 12192000"/>
              <a:gd name="connsiteY1047" fmla="*/ 6034703 h 6858000"/>
              <a:gd name="connsiteX1048" fmla="*/ 4913183 w 12192000"/>
              <a:gd name="connsiteY1048" fmla="*/ 6034492 h 6858000"/>
              <a:gd name="connsiteX1049" fmla="*/ 4909320 w 12192000"/>
              <a:gd name="connsiteY1049" fmla="*/ 6039144 h 6858000"/>
              <a:gd name="connsiteX1050" fmla="*/ 4899808 w 12192000"/>
              <a:gd name="connsiteY1050" fmla="*/ 6041381 h 6858000"/>
              <a:gd name="connsiteX1051" fmla="*/ 4912573 w 12192000"/>
              <a:gd name="connsiteY1051" fmla="*/ 6094296 h 6858000"/>
              <a:gd name="connsiteX1052" fmla="*/ 4914108 w 12192000"/>
              <a:gd name="connsiteY1052" fmla="*/ 6174990 h 6858000"/>
              <a:gd name="connsiteX1053" fmla="*/ 4905435 w 12192000"/>
              <a:gd name="connsiteY1053" fmla="*/ 6225250 h 6858000"/>
              <a:gd name="connsiteX1054" fmla="*/ 4993315 w 12192000"/>
              <a:gd name="connsiteY1054" fmla="*/ 6241326 h 6858000"/>
              <a:gd name="connsiteX1055" fmla="*/ 5019670 w 12192000"/>
              <a:gd name="connsiteY1055" fmla="*/ 6247102 h 6858000"/>
              <a:gd name="connsiteX1056" fmla="*/ 5056559 w 12192000"/>
              <a:gd name="connsiteY1056" fmla="*/ 6112004 h 6858000"/>
              <a:gd name="connsiteX1057" fmla="*/ 5064174 w 12192000"/>
              <a:gd name="connsiteY1057" fmla="*/ 6107468 h 6858000"/>
              <a:gd name="connsiteX1058" fmla="*/ 5064180 w 12192000"/>
              <a:gd name="connsiteY1058" fmla="*/ 6107477 h 6858000"/>
              <a:gd name="connsiteX1059" fmla="*/ 5066877 w 12192000"/>
              <a:gd name="connsiteY1059" fmla="*/ 6095123 h 6858000"/>
              <a:gd name="connsiteX1060" fmla="*/ 5069723 w 12192000"/>
              <a:gd name="connsiteY1060" fmla="*/ 6092015 h 6858000"/>
              <a:gd name="connsiteX1061" fmla="*/ 5070629 w 12192000"/>
              <a:gd name="connsiteY1061" fmla="*/ 6091765 h 6858000"/>
              <a:gd name="connsiteX1062" fmla="*/ 5072094 w 12192000"/>
              <a:gd name="connsiteY1062" fmla="*/ 6089424 h 6858000"/>
              <a:gd name="connsiteX1063" fmla="*/ 5109895 w 12192000"/>
              <a:gd name="connsiteY1063" fmla="*/ 6048136 h 6858000"/>
              <a:gd name="connsiteX1064" fmla="*/ 5191634 w 12192000"/>
              <a:gd name="connsiteY1064" fmla="*/ 5853443 h 6858000"/>
              <a:gd name="connsiteX1065" fmla="*/ 5177262 w 12192000"/>
              <a:gd name="connsiteY1065" fmla="*/ 5698078 h 6858000"/>
              <a:gd name="connsiteX1066" fmla="*/ 5086423 w 12192000"/>
              <a:gd name="connsiteY1066" fmla="*/ 5684844 h 6858000"/>
              <a:gd name="connsiteX1067" fmla="*/ 4998542 w 12192000"/>
              <a:gd name="connsiteY1067" fmla="*/ 5665261 h 6858000"/>
              <a:gd name="connsiteX1068" fmla="*/ 3418526 w 12192000"/>
              <a:gd name="connsiteY1068" fmla="*/ 5650438 h 6858000"/>
              <a:gd name="connsiteX1069" fmla="*/ 3413489 w 12192000"/>
              <a:gd name="connsiteY1069" fmla="*/ 5652858 h 6858000"/>
              <a:gd name="connsiteX1070" fmla="*/ 3413270 w 12192000"/>
              <a:gd name="connsiteY1070" fmla="*/ 5660652 h 6858000"/>
              <a:gd name="connsiteX1071" fmla="*/ 3417838 w 12192000"/>
              <a:gd name="connsiteY1071" fmla="*/ 5663635 h 6858000"/>
              <a:gd name="connsiteX1072" fmla="*/ 3416807 w 12192000"/>
              <a:gd name="connsiteY1072" fmla="*/ 5683404 h 6858000"/>
              <a:gd name="connsiteX1073" fmla="*/ 3417022 w 12192000"/>
              <a:gd name="connsiteY1073" fmla="*/ 5691863 h 6858000"/>
              <a:gd name="connsiteX1074" fmla="*/ 3416787 w 12192000"/>
              <a:gd name="connsiteY1074" fmla="*/ 5693665 h 6858000"/>
              <a:gd name="connsiteX1075" fmla="*/ 3416233 w 12192000"/>
              <a:gd name="connsiteY1075" fmla="*/ 5693237 h 6858000"/>
              <a:gd name="connsiteX1076" fmla="*/ 3415087 w 12192000"/>
              <a:gd name="connsiteY1076" fmla="*/ 5693815 h 6858000"/>
              <a:gd name="connsiteX1077" fmla="*/ 3416565 w 12192000"/>
              <a:gd name="connsiteY1077" fmla="*/ 5695360 h 6858000"/>
              <a:gd name="connsiteX1078" fmla="*/ 3416787 w 12192000"/>
              <a:gd name="connsiteY1078" fmla="*/ 5693665 h 6858000"/>
              <a:gd name="connsiteX1079" fmla="*/ 3439024 w 12192000"/>
              <a:gd name="connsiteY1079" fmla="*/ 5710876 h 6858000"/>
              <a:gd name="connsiteX1080" fmla="*/ 3464396 w 12192000"/>
              <a:gd name="connsiteY1080" fmla="*/ 5725045 h 6858000"/>
              <a:gd name="connsiteX1081" fmla="*/ 3566734 w 12192000"/>
              <a:gd name="connsiteY1081" fmla="*/ 5790889 h 6858000"/>
              <a:gd name="connsiteX1082" fmla="*/ 3563015 w 12192000"/>
              <a:gd name="connsiteY1082" fmla="*/ 5792714 h 6858000"/>
              <a:gd name="connsiteX1083" fmla="*/ 3561803 w 12192000"/>
              <a:gd name="connsiteY1083" fmla="*/ 5796908 h 6858000"/>
              <a:gd name="connsiteX1084" fmla="*/ 3570537 w 12192000"/>
              <a:gd name="connsiteY1084" fmla="*/ 5793615 h 6858000"/>
              <a:gd name="connsiteX1085" fmla="*/ 3570469 w 12192000"/>
              <a:gd name="connsiteY1085" fmla="*/ 5793292 h 6858000"/>
              <a:gd name="connsiteX1086" fmla="*/ 3566734 w 12192000"/>
              <a:gd name="connsiteY1086" fmla="*/ 5790889 h 6858000"/>
              <a:gd name="connsiteX1087" fmla="*/ 3592981 w 12192000"/>
              <a:gd name="connsiteY1087" fmla="*/ 5778008 h 6858000"/>
              <a:gd name="connsiteX1088" fmla="*/ 3598654 w 12192000"/>
              <a:gd name="connsiteY1088" fmla="*/ 5781714 h 6858000"/>
              <a:gd name="connsiteX1089" fmla="*/ 3605180 w 12192000"/>
              <a:gd name="connsiteY1089" fmla="*/ 5778294 h 6858000"/>
              <a:gd name="connsiteX1090" fmla="*/ 3605443 w 12192000"/>
              <a:gd name="connsiteY1090" fmla="*/ 5771893 h 6858000"/>
              <a:gd name="connsiteX1091" fmla="*/ 3592981 w 12192000"/>
              <a:gd name="connsiteY1091" fmla="*/ 5778008 h 6858000"/>
              <a:gd name="connsiteX1092" fmla="*/ 3417838 w 12192000"/>
              <a:gd name="connsiteY1092" fmla="*/ 5663635 h 6858000"/>
              <a:gd name="connsiteX1093" fmla="*/ 7340471 w 12192000"/>
              <a:gd name="connsiteY1093" fmla="*/ 5630644 h 6858000"/>
              <a:gd name="connsiteX1094" fmla="*/ 7344132 w 12192000"/>
              <a:gd name="connsiteY1094" fmla="*/ 5637655 h 6858000"/>
              <a:gd name="connsiteX1095" fmla="*/ 7333430 w 12192000"/>
              <a:gd name="connsiteY1095" fmla="*/ 5634794 h 6858000"/>
              <a:gd name="connsiteX1096" fmla="*/ 7340471 w 12192000"/>
              <a:gd name="connsiteY1096" fmla="*/ 5630644 h 6858000"/>
              <a:gd name="connsiteX1097" fmla="*/ 3414477 w 12192000"/>
              <a:gd name="connsiteY1097" fmla="*/ 5617601 h 6858000"/>
              <a:gd name="connsiteX1098" fmla="*/ 3413733 w 12192000"/>
              <a:gd name="connsiteY1098" fmla="*/ 5644149 h 6858000"/>
              <a:gd name="connsiteX1099" fmla="*/ 3415087 w 12192000"/>
              <a:gd name="connsiteY1099" fmla="*/ 5643497 h 6858000"/>
              <a:gd name="connsiteX1100" fmla="*/ 3612898 w 12192000"/>
              <a:gd name="connsiteY1100" fmla="*/ 5773049 h 6858000"/>
              <a:gd name="connsiteX1101" fmla="*/ 3612846 w 12192000"/>
              <a:gd name="connsiteY1101" fmla="*/ 5774277 h 6858000"/>
              <a:gd name="connsiteX1102" fmla="*/ 3638571 w 12192000"/>
              <a:gd name="connsiteY1102" fmla="*/ 5760799 h 6858000"/>
              <a:gd name="connsiteX1103" fmla="*/ 3471484 w 12192000"/>
              <a:gd name="connsiteY1103" fmla="*/ 5652725 h 6858000"/>
              <a:gd name="connsiteX1104" fmla="*/ 3434275 w 12192000"/>
              <a:gd name="connsiteY1104" fmla="*/ 5633147 h 6858000"/>
              <a:gd name="connsiteX1105" fmla="*/ 7256549 w 12192000"/>
              <a:gd name="connsiteY1105" fmla="*/ 5611265 h 6858000"/>
              <a:gd name="connsiteX1106" fmla="*/ 7258359 w 12192000"/>
              <a:gd name="connsiteY1106" fmla="*/ 5617324 h 6858000"/>
              <a:gd name="connsiteX1107" fmla="*/ 7249308 w 12192000"/>
              <a:gd name="connsiteY1107" fmla="*/ 5616222 h 6858000"/>
              <a:gd name="connsiteX1108" fmla="*/ 7256549 w 12192000"/>
              <a:gd name="connsiteY1108" fmla="*/ 5611265 h 6858000"/>
              <a:gd name="connsiteX1109" fmla="*/ 3915695 w 12192000"/>
              <a:gd name="connsiteY1109" fmla="*/ 5598490 h 6858000"/>
              <a:gd name="connsiteX1110" fmla="*/ 3915481 w 12192000"/>
              <a:gd name="connsiteY1110" fmla="*/ 5598659 h 6858000"/>
              <a:gd name="connsiteX1111" fmla="*/ 3916570 w 12192000"/>
              <a:gd name="connsiteY1111" fmla="*/ 5599408 h 6858000"/>
              <a:gd name="connsiteX1112" fmla="*/ 6441172 w 12192000"/>
              <a:gd name="connsiteY1112" fmla="*/ 5595147 h 6858000"/>
              <a:gd name="connsiteX1113" fmla="*/ 6440525 w 12192000"/>
              <a:gd name="connsiteY1113" fmla="*/ 5598077 h 6858000"/>
              <a:gd name="connsiteX1114" fmla="*/ 6445572 w 12192000"/>
              <a:gd name="connsiteY1114" fmla="*/ 5599918 h 6858000"/>
              <a:gd name="connsiteX1115" fmla="*/ 6455186 w 12192000"/>
              <a:gd name="connsiteY1115" fmla="*/ 5623739 h 6858000"/>
              <a:gd name="connsiteX1116" fmla="*/ 6470668 w 12192000"/>
              <a:gd name="connsiteY1116" fmla="*/ 5632981 h 6858000"/>
              <a:gd name="connsiteX1117" fmla="*/ 6469891 w 12192000"/>
              <a:gd name="connsiteY1117" fmla="*/ 5644724 h 6858000"/>
              <a:gd name="connsiteX1118" fmla="*/ 6478940 w 12192000"/>
              <a:gd name="connsiteY1118" fmla="*/ 5637918 h 6858000"/>
              <a:gd name="connsiteX1119" fmla="*/ 6470668 w 12192000"/>
              <a:gd name="connsiteY1119" fmla="*/ 5632981 h 6858000"/>
              <a:gd name="connsiteX1120" fmla="*/ 6471304 w 12192000"/>
              <a:gd name="connsiteY1120" fmla="*/ 5623384 h 6858000"/>
              <a:gd name="connsiteX1121" fmla="*/ 6460841 w 12192000"/>
              <a:gd name="connsiteY1121" fmla="*/ 5605022 h 6858000"/>
              <a:gd name="connsiteX1122" fmla="*/ 6441612 w 12192000"/>
              <a:gd name="connsiteY1122" fmla="*/ 5595380 h 6858000"/>
              <a:gd name="connsiteX1123" fmla="*/ 7437324 w 12192000"/>
              <a:gd name="connsiteY1123" fmla="*/ 5570910 h 6858000"/>
              <a:gd name="connsiteX1124" fmla="*/ 7442321 w 12192000"/>
              <a:gd name="connsiteY1124" fmla="*/ 5579977 h 6858000"/>
              <a:gd name="connsiteX1125" fmla="*/ 7428418 w 12192000"/>
              <a:gd name="connsiteY1125" fmla="*/ 5575882 h 6858000"/>
              <a:gd name="connsiteX1126" fmla="*/ 7437324 w 12192000"/>
              <a:gd name="connsiteY1126" fmla="*/ 5570910 h 6858000"/>
              <a:gd name="connsiteX1127" fmla="*/ 3415871 w 12192000"/>
              <a:gd name="connsiteY1127" fmla="*/ 5567865 h 6858000"/>
              <a:gd name="connsiteX1128" fmla="*/ 3415047 w 12192000"/>
              <a:gd name="connsiteY1128" fmla="*/ 5597232 h 6858000"/>
              <a:gd name="connsiteX1129" fmla="*/ 3415383 w 12192000"/>
              <a:gd name="connsiteY1129" fmla="*/ 5598793 h 6858000"/>
              <a:gd name="connsiteX1130" fmla="*/ 3495528 w 12192000"/>
              <a:gd name="connsiteY1130" fmla="*/ 5649856 h 6858000"/>
              <a:gd name="connsiteX1131" fmla="*/ 3654102 w 12192000"/>
              <a:gd name="connsiteY1131" fmla="*/ 5752659 h 6858000"/>
              <a:gd name="connsiteX1132" fmla="*/ 3679412 w 12192000"/>
              <a:gd name="connsiteY1132" fmla="*/ 5739398 h 6858000"/>
              <a:gd name="connsiteX1133" fmla="*/ 3677000 w 12192000"/>
              <a:gd name="connsiteY1133" fmla="*/ 5737639 h 6858000"/>
              <a:gd name="connsiteX1134" fmla="*/ 3587694 w 12192000"/>
              <a:gd name="connsiteY1134" fmla="*/ 5680265 h 6858000"/>
              <a:gd name="connsiteX1135" fmla="*/ 3500179 w 12192000"/>
              <a:gd name="connsiteY1135" fmla="*/ 5617226 h 6858000"/>
              <a:gd name="connsiteX1136" fmla="*/ 3409085 w 12192000"/>
              <a:gd name="connsiteY1136" fmla="*/ 5559205 h 6858000"/>
              <a:gd name="connsiteX1137" fmla="*/ 3407941 w 12192000"/>
              <a:gd name="connsiteY1137" fmla="*/ 5563222 h 6858000"/>
              <a:gd name="connsiteX1138" fmla="*/ 3409069 w 12192000"/>
              <a:gd name="connsiteY1138" fmla="*/ 5563883 h 6858000"/>
              <a:gd name="connsiteX1139" fmla="*/ 3409354 w 12192000"/>
              <a:gd name="connsiteY1139" fmla="*/ 5559409 h 6858000"/>
              <a:gd name="connsiteX1140" fmla="*/ 7380896 w 12192000"/>
              <a:gd name="connsiteY1140" fmla="*/ 5557652 h 6858000"/>
              <a:gd name="connsiteX1141" fmla="*/ 7389498 w 12192000"/>
              <a:gd name="connsiteY1141" fmla="*/ 5563989 h 6858000"/>
              <a:gd name="connsiteX1142" fmla="*/ 7389498 w 12192000"/>
              <a:gd name="connsiteY1142" fmla="*/ 5567610 h 6858000"/>
              <a:gd name="connsiteX1143" fmla="*/ 7380360 w 12192000"/>
              <a:gd name="connsiteY1143" fmla="*/ 5571833 h 6858000"/>
              <a:gd name="connsiteX1144" fmla="*/ 7377133 w 12192000"/>
              <a:gd name="connsiteY1144" fmla="*/ 5567610 h 6858000"/>
              <a:gd name="connsiteX1145" fmla="*/ 7380896 w 12192000"/>
              <a:gd name="connsiteY1145" fmla="*/ 5557652 h 6858000"/>
              <a:gd name="connsiteX1146" fmla="*/ 5046222 w 12192000"/>
              <a:gd name="connsiteY1146" fmla="*/ 5555591 h 6858000"/>
              <a:gd name="connsiteX1147" fmla="*/ 5128970 w 12192000"/>
              <a:gd name="connsiteY1147" fmla="*/ 5586296 h 6858000"/>
              <a:gd name="connsiteX1148" fmla="*/ 5208298 w 12192000"/>
              <a:gd name="connsiteY1148" fmla="*/ 5586876 h 6858000"/>
              <a:gd name="connsiteX1149" fmla="*/ 5210579 w 12192000"/>
              <a:gd name="connsiteY1149" fmla="*/ 5594407 h 6858000"/>
              <a:gd name="connsiteX1150" fmla="*/ 5129541 w 12192000"/>
              <a:gd name="connsiteY1150" fmla="*/ 5606572 h 6858000"/>
              <a:gd name="connsiteX1151" fmla="*/ 5042798 w 12192000"/>
              <a:gd name="connsiteY1151" fmla="*/ 5560226 h 6858000"/>
              <a:gd name="connsiteX1152" fmla="*/ 5046222 w 12192000"/>
              <a:gd name="connsiteY1152" fmla="*/ 5555591 h 6858000"/>
              <a:gd name="connsiteX1153" fmla="*/ 851741 w 12192000"/>
              <a:gd name="connsiteY1153" fmla="*/ 5551563 h 6858000"/>
              <a:gd name="connsiteX1154" fmla="*/ 851624 w 12192000"/>
              <a:gd name="connsiteY1154" fmla="*/ 5551815 h 6858000"/>
              <a:gd name="connsiteX1155" fmla="*/ 851353 w 12192000"/>
              <a:gd name="connsiteY1155" fmla="*/ 5551700 h 6858000"/>
              <a:gd name="connsiteX1156" fmla="*/ 855781 w 12192000"/>
              <a:gd name="connsiteY1156" fmla="*/ 5542910 h 6858000"/>
              <a:gd name="connsiteX1157" fmla="*/ 854281 w 12192000"/>
              <a:gd name="connsiteY1157" fmla="*/ 5550664 h 6858000"/>
              <a:gd name="connsiteX1158" fmla="*/ 851741 w 12192000"/>
              <a:gd name="connsiteY1158" fmla="*/ 5551563 h 6858000"/>
              <a:gd name="connsiteX1159" fmla="*/ 3972874 w 12192000"/>
              <a:gd name="connsiteY1159" fmla="*/ 5537627 h 6858000"/>
              <a:gd name="connsiteX1160" fmla="*/ 3972592 w 12192000"/>
              <a:gd name="connsiteY1160" fmla="*/ 5537959 h 6858000"/>
              <a:gd name="connsiteX1161" fmla="*/ 3974315 w 12192000"/>
              <a:gd name="connsiteY1161" fmla="*/ 5539256 h 6858000"/>
              <a:gd name="connsiteX1162" fmla="*/ 5054112 w 12192000"/>
              <a:gd name="connsiteY1162" fmla="*/ 5525973 h 6858000"/>
              <a:gd name="connsiteX1163" fmla="*/ 5315854 w 12192000"/>
              <a:gd name="connsiteY1163" fmla="*/ 5529415 h 6858000"/>
              <a:gd name="connsiteX1164" fmla="*/ 5317006 w 12192000"/>
              <a:gd name="connsiteY1164" fmla="*/ 5534007 h 6858000"/>
              <a:gd name="connsiteX1165" fmla="*/ 5052960 w 12192000"/>
              <a:gd name="connsiteY1165" fmla="*/ 5529990 h 6858000"/>
              <a:gd name="connsiteX1166" fmla="*/ 5054112 w 12192000"/>
              <a:gd name="connsiteY1166" fmla="*/ 5525973 h 6858000"/>
              <a:gd name="connsiteX1167" fmla="*/ 11311919 w 12192000"/>
              <a:gd name="connsiteY1167" fmla="*/ 5525274 h 6858000"/>
              <a:gd name="connsiteX1168" fmla="*/ 11311802 w 12192000"/>
              <a:gd name="connsiteY1168" fmla="*/ 5525526 h 6858000"/>
              <a:gd name="connsiteX1169" fmla="*/ 11311531 w 12192000"/>
              <a:gd name="connsiteY1169" fmla="*/ 5525411 h 6858000"/>
              <a:gd name="connsiteX1170" fmla="*/ 2321559 w 12192000"/>
              <a:gd name="connsiteY1170" fmla="*/ 5523390 h 6858000"/>
              <a:gd name="connsiteX1171" fmla="*/ 2331431 w 12192000"/>
              <a:gd name="connsiteY1171" fmla="*/ 5534029 h 6858000"/>
              <a:gd name="connsiteX1172" fmla="*/ 2325538 w 12192000"/>
              <a:gd name="connsiteY1172" fmla="*/ 5560441 h 6858000"/>
              <a:gd name="connsiteX1173" fmla="*/ 2303729 w 12192000"/>
              <a:gd name="connsiteY1173" fmla="*/ 5528160 h 6858000"/>
              <a:gd name="connsiteX1174" fmla="*/ 2305496 w 12192000"/>
              <a:gd name="connsiteY1174" fmla="*/ 5530507 h 6858000"/>
              <a:gd name="connsiteX1175" fmla="*/ 2323180 w 12192000"/>
              <a:gd name="connsiteY1175" fmla="*/ 5551638 h 6858000"/>
              <a:gd name="connsiteX1176" fmla="*/ 2321411 w 12192000"/>
              <a:gd name="connsiteY1176" fmla="*/ 5535203 h 6858000"/>
              <a:gd name="connsiteX1177" fmla="*/ 2309623 w 12192000"/>
              <a:gd name="connsiteY1177" fmla="*/ 5528746 h 6858000"/>
              <a:gd name="connsiteX1178" fmla="*/ 2309033 w 12192000"/>
              <a:gd name="connsiteY1178" fmla="*/ 5524638 h 6858000"/>
              <a:gd name="connsiteX1179" fmla="*/ 2321559 w 12192000"/>
              <a:gd name="connsiteY1179" fmla="*/ 5523390 h 6858000"/>
              <a:gd name="connsiteX1180" fmla="*/ 3421806 w 12192000"/>
              <a:gd name="connsiteY1180" fmla="*/ 5521055 h 6858000"/>
              <a:gd name="connsiteX1181" fmla="*/ 3417437 w 12192000"/>
              <a:gd name="connsiteY1181" fmla="*/ 5551086 h 6858000"/>
              <a:gd name="connsiteX1182" fmla="*/ 3695150 w 12192000"/>
              <a:gd name="connsiteY1182" fmla="*/ 5731152 h 6858000"/>
              <a:gd name="connsiteX1183" fmla="*/ 3725421 w 12192000"/>
              <a:gd name="connsiteY1183" fmla="*/ 5715289 h 6858000"/>
              <a:gd name="connsiteX1184" fmla="*/ 11315960 w 12192000"/>
              <a:gd name="connsiteY1184" fmla="*/ 5516621 h 6858000"/>
              <a:gd name="connsiteX1185" fmla="*/ 11314459 w 12192000"/>
              <a:gd name="connsiteY1185" fmla="*/ 5524375 h 6858000"/>
              <a:gd name="connsiteX1186" fmla="*/ 11311919 w 12192000"/>
              <a:gd name="connsiteY1186" fmla="*/ 5525274 h 6858000"/>
              <a:gd name="connsiteX1187" fmla="*/ 1005908 w 12192000"/>
              <a:gd name="connsiteY1187" fmla="*/ 5496866 h 6858000"/>
              <a:gd name="connsiteX1188" fmla="*/ 948965 w 12192000"/>
              <a:gd name="connsiteY1188" fmla="*/ 5564843 h 6858000"/>
              <a:gd name="connsiteX1189" fmla="*/ 744086 w 12192000"/>
              <a:gd name="connsiteY1189" fmla="*/ 5638089 h 6858000"/>
              <a:gd name="connsiteX1190" fmla="*/ 646436 w 12192000"/>
              <a:gd name="connsiteY1190" fmla="*/ 5624937 h 6858000"/>
              <a:gd name="connsiteX1191" fmla="*/ 655938 w 12192000"/>
              <a:gd name="connsiteY1191" fmla="*/ 5654131 h 6858000"/>
              <a:gd name="connsiteX1192" fmla="*/ 703715 w 12192000"/>
              <a:gd name="connsiteY1192" fmla="*/ 5787841 h 6858000"/>
              <a:gd name="connsiteX1193" fmla="*/ 732408 w 12192000"/>
              <a:gd name="connsiteY1193" fmla="*/ 5805716 h 6858000"/>
              <a:gd name="connsiteX1194" fmla="*/ 734251 w 12192000"/>
              <a:gd name="connsiteY1194" fmla="*/ 5805719 h 6858000"/>
              <a:gd name="connsiteX1195" fmla="*/ 702524 w 12192000"/>
              <a:gd name="connsiteY1195" fmla="*/ 5718923 h 6858000"/>
              <a:gd name="connsiteX1196" fmla="*/ 705425 w 12192000"/>
              <a:gd name="connsiteY1196" fmla="*/ 5717779 h 6858000"/>
              <a:gd name="connsiteX1197" fmla="*/ 736992 w 12192000"/>
              <a:gd name="connsiteY1197" fmla="*/ 5805724 h 6858000"/>
              <a:gd name="connsiteX1198" fmla="*/ 773833 w 12192000"/>
              <a:gd name="connsiteY1198" fmla="*/ 5805778 h 6858000"/>
              <a:gd name="connsiteX1199" fmla="*/ 728459 w 12192000"/>
              <a:gd name="connsiteY1199" fmla="*/ 5700994 h 6858000"/>
              <a:gd name="connsiteX1200" fmla="*/ 732541 w 12192000"/>
              <a:gd name="connsiteY1200" fmla="*/ 5698679 h 6858000"/>
              <a:gd name="connsiteX1201" fmla="*/ 767458 w 12192000"/>
              <a:gd name="connsiteY1201" fmla="*/ 5767117 h 6858000"/>
              <a:gd name="connsiteX1202" fmla="*/ 780200 w 12192000"/>
              <a:gd name="connsiteY1202" fmla="*/ 5805788 h 6858000"/>
              <a:gd name="connsiteX1203" fmla="*/ 798862 w 12192000"/>
              <a:gd name="connsiteY1203" fmla="*/ 5805815 h 6858000"/>
              <a:gd name="connsiteX1204" fmla="*/ 830394 w 12192000"/>
              <a:gd name="connsiteY1204" fmla="*/ 5797941 h 6858000"/>
              <a:gd name="connsiteX1205" fmla="*/ 810808 w 12192000"/>
              <a:gd name="connsiteY1205" fmla="*/ 5759538 h 6858000"/>
              <a:gd name="connsiteX1206" fmla="*/ 784212 w 12192000"/>
              <a:gd name="connsiteY1206" fmla="*/ 5697563 h 6858000"/>
              <a:gd name="connsiteX1207" fmla="*/ 791189 w 12192000"/>
              <a:gd name="connsiteY1207" fmla="*/ 5694710 h 6858000"/>
              <a:gd name="connsiteX1208" fmla="*/ 819892 w 12192000"/>
              <a:gd name="connsiteY1208" fmla="*/ 5755759 h 6858000"/>
              <a:gd name="connsiteX1209" fmla="*/ 835994 w 12192000"/>
              <a:gd name="connsiteY1209" fmla="*/ 5796542 h 6858000"/>
              <a:gd name="connsiteX1210" fmla="*/ 876053 w 12192000"/>
              <a:gd name="connsiteY1210" fmla="*/ 5786536 h 6858000"/>
              <a:gd name="connsiteX1211" fmla="*/ 906953 w 12192000"/>
              <a:gd name="connsiteY1211" fmla="*/ 5775889 h 6858000"/>
              <a:gd name="connsiteX1212" fmla="*/ 923816 w 12192000"/>
              <a:gd name="connsiteY1212" fmla="*/ 5769403 h 6858000"/>
              <a:gd name="connsiteX1213" fmla="*/ 850098 w 12192000"/>
              <a:gd name="connsiteY1213" fmla="*/ 5641852 h 6858000"/>
              <a:gd name="connsiteX1214" fmla="*/ 855866 w 12192000"/>
              <a:gd name="connsiteY1214" fmla="*/ 5637829 h 6858000"/>
              <a:gd name="connsiteX1215" fmla="*/ 927571 w 12192000"/>
              <a:gd name="connsiteY1215" fmla="*/ 5767959 h 6858000"/>
              <a:gd name="connsiteX1216" fmla="*/ 927713 w 12192000"/>
              <a:gd name="connsiteY1216" fmla="*/ 5767904 h 6858000"/>
              <a:gd name="connsiteX1217" fmla="*/ 984628 w 12192000"/>
              <a:gd name="connsiteY1217" fmla="*/ 5743442 h 6858000"/>
              <a:gd name="connsiteX1218" fmla="*/ 987784 w 12192000"/>
              <a:gd name="connsiteY1218" fmla="*/ 5741333 h 6858000"/>
              <a:gd name="connsiteX1219" fmla="*/ 938811 w 12192000"/>
              <a:gd name="connsiteY1219" fmla="*/ 5628625 h 6858000"/>
              <a:gd name="connsiteX1220" fmla="*/ 943436 w 12192000"/>
              <a:gd name="connsiteY1220" fmla="*/ 5625165 h 6858000"/>
              <a:gd name="connsiteX1221" fmla="*/ 977612 w 12192000"/>
              <a:gd name="connsiteY1221" fmla="*/ 5693768 h 6858000"/>
              <a:gd name="connsiteX1222" fmla="*/ 992527 w 12192000"/>
              <a:gd name="connsiteY1222" fmla="*/ 5738165 h 6858000"/>
              <a:gd name="connsiteX1223" fmla="*/ 1040753 w 12192000"/>
              <a:gd name="connsiteY1223" fmla="*/ 5705951 h 6858000"/>
              <a:gd name="connsiteX1224" fmla="*/ 1046199 w 12192000"/>
              <a:gd name="connsiteY1224" fmla="*/ 5697681 h 6858000"/>
              <a:gd name="connsiteX1225" fmla="*/ 1023818 w 12192000"/>
              <a:gd name="connsiteY1225" fmla="*/ 5646185 h 6858000"/>
              <a:gd name="connsiteX1226" fmla="*/ 985534 w 12192000"/>
              <a:gd name="connsiteY1226" fmla="*/ 5568068 h 6858000"/>
              <a:gd name="connsiteX1227" fmla="*/ 992340 w 12192000"/>
              <a:gd name="connsiteY1227" fmla="*/ 5563494 h 6858000"/>
              <a:gd name="connsiteX1228" fmla="*/ 1033460 w 12192000"/>
              <a:gd name="connsiteY1228" fmla="*/ 5641467 h 6858000"/>
              <a:gd name="connsiteX1229" fmla="*/ 1050831 w 12192000"/>
              <a:gd name="connsiteY1229" fmla="*/ 5690645 h 6858000"/>
              <a:gd name="connsiteX1230" fmla="*/ 1062661 w 12192000"/>
              <a:gd name="connsiteY1230" fmla="*/ 5672675 h 6858000"/>
              <a:gd name="connsiteX1231" fmla="*/ 1061895 w 12192000"/>
              <a:gd name="connsiteY1231" fmla="*/ 5651334 h 6858000"/>
              <a:gd name="connsiteX1232" fmla="*/ 1051389 w 12192000"/>
              <a:gd name="connsiteY1232" fmla="*/ 5623717 h 6858000"/>
              <a:gd name="connsiteX1233" fmla="*/ 7511332 w 12192000"/>
              <a:gd name="connsiteY1233" fmla="*/ 5488459 h 6858000"/>
              <a:gd name="connsiteX1234" fmla="*/ 7514953 w 12192000"/>
              <a:gd name="connsiteY1234" fmla="*/ 5494542 h 6858000"/>
              <a:gd name="connsiteX1235" fmla="*/ 7505901 w 12192000"/>
              <a:gd name="connsiteY1235" fmla="*/ 5491500 h 6858000"/>
              <a:gd name="connsiteX1236" fmla="*/ 7511332 w 12192000"/>
              <a:gd name="connsiteY1236" fmla="*/ 5488459 h 6858000"/>
              <a:gd name="connsiteX1237" fmla="*/ 7310034 w 12192000"/>
              <a:gd name="connsiteY1237" fmla="*/ 5487892 h 6858000"/>
              <a:gd name="connsiteX1238" fmla="*/ 7312042 w 12192000"/>
              <a:gd name="connsiteY1238" fmla="*/ 5489257 h 6858000"/>
              <a:gd name="connsiteX1239" fmla="*/ 7309905 w 12192000"/>
              <a:gd name="connsiteY1239" fmla="*/ 5489519 h 6858000"/>
              <a:gd name="connsiteX1240" fmla="*/ 7310063 w 12192000"/>
              <a:gd name="connsiteY1240" fmla="*/ 5487514 h 6858000"/>
              <a:gd name="connsiteX1241" fmla="*/ 7310034 w 12192000"/>
              <a:gd name="connsiteY1241" fmla="*/ 5487892 h 6858000"/>
              <a:gd name="connsiteX1242" fmla="*/ 7309905 w 12192000"/>
              <a:gd name="connsiteY1242" fmla="*/ 5487804 h 6858000"/>
              <a:gd name="connsiteX1243" fmla="*/ 7357069 w 12192000"/>
              <a:gd name="connsiteY1243" fmla="*/ 5484662 h 6858000"/>
              <a:gd name="connsiteX1244" fmla="*/ 7361590 w 12192000"/>
              <a:gd name="connsiteY1244" fmla="*/ 5502207 h 6858000"/>
              <a:gd name="connsiteX1245" fmla="*/ 7337085 w 12192000"/>
              <a:gd name="connsiteY1245" fmla="*/ 5536720 h 6858000"/>
              <a:gd name="connsiteX1246" fmla="*/ 7309660 w 12192000"/>
              <a:gd name="connsiteY1246" fmla="*/ 5558578 h 6858000"/>
              <a:gd name="connsiteX1247" fmla="*/ 7295510 w 12192000"/>
              <a:gd name="connsiteY1247" fmla="*/ 5550669 h 6858000"/>
              <a:gd name="connsiteX1248" fmla="*/ 7300799 w 12192000"/>
              <a:gd name="connsiteY1248" fmla="*/ 5543486 h 6858000"/>
              <a:gd name="connsiteX1249" fmla="*/ 7304408 w 12192000"/>
              <a:gd name="connsiteY1249" fmla="*/ 5544198 h 6858000"/>
              <a:gd name="connsiteX1250" fmla="*/ 7304757 w 12192000"/>
              <a:gd name="connsiteY1250" fmla="*/ 5543534 h 6858000"/>
              <a:gd name="connsiteX1251" fmla="*/ 7305575 w 12192000"/>
              <a:gd name="connsiteY1251" fmla="*/ 5545348 h 6858000"/>
              <a:gd name="connsiteX1252" fmla="*/ 7315494 w 12192000"/>
              <a:gd name="connsiteY1252" fmla="*/ 5541897 h 6858000"/>
              <a:gd name="connsiteX1253" fmla="*/ 7323079 w 12192000"/>
              <a:gd name="connsiteY1253" fmla="*/ 5534419 h 6858000"/>
              <a:gd name="connsiteX1254" fmla="*/ 7334750 w 12192000"/>
              <a:gd name="connsiteY1254" fmla="*/ 5522340 h 6858000"/>
              <a:gd name="connsiteX1255" fmla="*/ 7347004 w 12192000"/>
              <a:gd name="connsiteY1255" fmla="*/ 5506808 h 6858000"/>
              <a:gd name="connsiteX1256" fmla="*/ 7352255 w 12192000"/>
              <a:gd name="connsiteY1256" fmla="*/ 5494154 h 6858000"/>
              <a:gd name="connsiteX1257" fmla="*/ 7349921 w 12192000"/>
              <a:gd name="connsiteY1257" fmla="*/ 5494729 h 6858000"/>
              <a:gd name="connsiteX1258" fmla="*/ 7320745 w 12192000"/>
              <a:gd name="connsiteY1258" fmla="*/ 5513135 h 6858000"/>
              <a:gd name="connsiteX1259" fmla="*/ 7304757 w 12192000"/>
              <a:gd name="connsiteY1259" fmla="*/ 5543534 h 6858000"/>
              <a:gd name="connsiteX1260" fmla="*/ 7303240 w 12192000"/>
              <a:gd name="connsiteY1260" fmla="*/ 5540172 h 6858000"/>
              <a:gd name="connsiteX1261" fmla="*/ 7300799 w 12192000"/>
              <a:gd name="connsiteY1261" fmla="*/ 5543486 h 6858000"/>
              <a:gd name="connsiteX1262" fmla="*/ 7298574 w 12192000"/>
              <a:gd name="connsiteY1262" fmla="*/ 5543047 h 6858000"/>
              <a:gd name="connsiteX1263" fmla="*/ 7310462 w 12192000"/>
              <a:gd name="connsiteY1263" fmla="*/ 5511985 h 6858000"/>
              <a:gd name="connsiteX1264" fmla="*/ 7330514 w 12192000"/>
              <a:gd name="connsiteY1264" fmla="*/ 5494314 h 6858000"/>
              <a:gd name="connsiteX1265" fmla="*/ 7335247 w 12192000"/>
              <a:gd name="connsiteY1265" fmla="*/ 5492572 h 6858000"/>
              <a:gd name="connsiteX1266" fmla="*/ 7339613 w 12192000"/>
              <a:gd name="connsiteY1266" fmla="*/ 5488698 h 6858000"/>
              <a:gd name="connsiteX1267" fmla="*/ 7456463 w 12192000"/>
              <a:gd name="connsiteY1267" fmla="*/ 5482288 h 6858000"/>
              <a:gd name="connsiteX1268" fmla="*/ 7464299 w 12192000"/>
              <a:gd name="connsiteY1268" fmla="*/ 5486165 h 6858000"/>
              <a:gd name="connsiteX1269" fmla="*/ 7464299 w 12192000"/>
              <a:gd name="connsiteY1269" fmla="*/ 5487953 h 6858000"/>
              <a:gd name="connsiteX1270" fmla="*/ 7454246 w 12192000"/>
              <a:gd name="connsiteY1270" fmla="*/ 5492128 h 6858000"/>
              <a:gd name="connsiteX1271" fmla="*/ 7453062 w 12192000"/>
              <a:gd name="connsiteY1271" fmla="*/ 5490935 h 6858000"/>
              <a:gd name="connsiteX1272" fmla="*/ 7456463 w 12192000"/>
              <a:gd name="connsiteY1272" fmla="*/ 5482288 h 6858000"/>
              <a:gd name="connsiteX1273" fmla="*/ 3428389 w 12192000"/>
              <a:gd name="connsiteY1273" fmla="*/ 5475780 h 6858000"/>
              <a:gd name="connsiteX1274" fmla="*/ 3424403 w 12192000"/>
              <a:gd name="connsiteY1274" fmla="*/ 5503188 h 6858000"/>
              <a:gd name="connsiteX1275" fmla="*/ 3426768 w 12192000"/>
              <a:gd name="connsiteY1275" fmla="*/ 5504091 h 6858000"/>
              <a:gd name="connsiteX1276" fmla="*/ 3436279 w 12192000"/>
              <a:gd name="connsiteY1276" fmla="*/ 5512204 h 6858000"/>
              <a:gd name="connsiteX1277" fmla="*/ 3546942 w 12192000"/>
              <a:gd name="connsiteY1277" fmla="*/ 5582850 h 6858000"/>
              <a:gd name="connsiteX1278" fmla="*/ 3740351 w 12192000"/>
              <a:gd name="connsiteY1278" fmla="*/ 5707031 h 6858000"/>
              <a:gd name="connsiteX1279" fmla="*/ 3737538 w 12192000"/>
              <a:gd name="connsiteY1279" fmla="*/ 5708941 h 6858000"/>
              <a:gd name="connsiteX1280" fmla="*/ 3740726 w 12192000"/>
              <a:gd name="connsiteY1280" fmla="*/ 5707271 h 6858000"/>
              <a:gd name="connsiteX1281" fmla="*/ 3740351 w 12192000"/>
              <a:gd name="connsiteY1281" fmla="*/ 5707031 h 6858000"/>
              <a:gd name="connsiteX1282" fmla="*/ 3758829 w 12192000"/>
              <a:gd name="connsiteY1282" fmla="*/ 5694490 h 6858000"/>
              <a:gd name="connsiteX1283" fmla="*/ 3762917 w 12192000"/>
              <a:gd name="connsiteY1283" fmla="*/ 5695644 h 6858000"/>
              <a:gd name="connsiteX1284" fmla="*/ 3766480 w 12192000"/>
              <a:gd name="connsiteY1284" fmla="*/ 5693775 h 6858000"/>
              <a:gd name="connsiteX1285" fmla="*/ 3760558 w 12192000"/>
              <a:gd name="connsiteY1285" fmla="*/ 5689177 h 6858000"/>
              <a:gd name="connsiteX1286" fmla="*/ 3747519 w 12192000"/>
              <a:gd name="connsiteY1286" fmla="*/ 5682212 h 6858000"/>
              <a:gd name="connsiteX1287" fmla="*/ 3636281 w 12192000"/>
              <a:gd name="connsiteY1287" fmla="*/ 5610418 h 6858000"/>
              <a:gd name="connsiteX1288" fmla="*/ 3503714 w 12192000"/>
              <a:gd name="connsiteY1288" fmla="*/ 5524840 h 6858000"/>
              <a:gd name="connsiteX1289" fmla="*/ 3464017 w 12192000"/>
              <a:gd name="connsiteY1289" fmla="*/ 5494758 h 6858000"/>
              <a:gd name="connsiteX1290" fmla="*/ 11466086 w 12192000"/>
              <a:gd name="connsiteY1290" fmla="*/ 5470577 h 6858000"/>
              <a:gd name="connsiteX1291" fmla="*/ 11409143 w 12192000"/>
              <a:gd name="connsiteY1291" fmla="*/ 5538554 h 6858000"/>
              <a:gd name="connsiteX1292" fmla="*/ 11204264 w 12192000"/>
              <a:gd name="connsiteY1292" fmla="*/ 5611800 h 6858000"/>
              <a:gd name="connsiteX1293" fmla="*/ 11106615 w 12192000"/>
              <a:gd name="connsiteY1293" fmla="*/ 5598648 h 6858000"/>
              <a:gd name="connsiteX1294" fmla="*/ 11116116 w 12192000"/>
              <a:gd name="connsiteY1294" fmla="*/ 5627842 h 6858000"/>
              <a:gd name="connsiteX1295" fmla="*/ 11163893 w 12192000"/>
              <a:gd name="connsiteY1295" fmla="*/ 5761552 h 6858000"/>
              <a:gd name="connsiteX1296" fmla="*/ 11192587 w 12192000"/>
              <a:gd name="connsiteY1296" fmla="*/ 5779427 h 6858000"/>
              <a:gd name="connsiteX1297" fmla="*/ 11194429 w 12192000"/>
              <a:gd name="connsiteY1297" fmla="*/ 5779430 h 6858000"/>
              <a:gd name="connsiteX1298" fmla="*/ 11162702 w 12192000"/>
              <a:gd name="connsiteY1298" fmla="*/ 5692634 h 6858000"/>
              <a:gd name="connsiteX1299" fmla="*/ 11165603 w 12192000"/>
              <a:gd name="connsiteY1299" fmla="*/ 5691490 h 6858000"/>
              <a:gd name="connsiteX1300" fmla="*/ 11197170 w 12192000"/>
              <a:gd name="connsiteY1300" fmla="*/ 5779435 h 6858000"/>
              <a:gd name="connsiteX1301" fmla="*/ 11234011 w 12192000"/>
              <a:gd name="connsiteY1301" fmla="*/ 5779489 h 6858000"/>
              <a:gd name="connsiteX1302" fmla="*/ 11188637 w 12192000"/>
              <a:gd name="connsiteY1302" fmla="*/ 5674705 h 6858000"/>
              <a:gd name="connsiteX1303" fmla="*/ 11192719 w 12192000"/>
              <a:gd name="connsiteY1303" fmla="*/ 5672390 h 6858000"/>
              <a:gd name="connsiteX1304" fmla="*/ 11227636 w 12192000"/>
              <a:gd name="connsiteY1304" fmla="*/ 5740828 h 6858000"/>
              <a:gd name="connsiteX1305" fmla="*/ 11240378 w 12192000"/>
              <a:gd name="connsiteY1305" fmla="*/ 5779499 h 6858000"/>
              <a:gd name="connsiteX1306" fmla="*/ 11259041 w 12192000"/>
              <a:gd name="connsiteY1306" fmla="*/ 5779526 h 6858000"/>
              <a:gd name="connsiteX1307" fmla="*/ 11290573 w 12192000"/>
              <a:gd name="connsiteY1307" fmla="*/ 5771652 h 6858000"/>
              <a:gd name="connsiteX1308" fmla="*/ 11270986 w 12192000"/>
              <a:gd name="connsiteY1308" fmla="*/ 5733249 h 6858000"/>
              <a:gd name="connsiteX1309" fmla="*/ 11244390 w 12192000"/>
              <a:gd name="connsiteY1309" fmla="*/ 5671274 h 6858000"/>
              <a:gd name="connsiteX1310" fmla="*/ 11251367 w 12192000"/>
              <a:gd name="connsiteY1310" fmla="*/ 5668421 h 6858000"/>
              <a:gd name="connsiteX1311" fmla="*/ 11280071 w 12192000"/>
              <a:gd name="connsiteY1311" fmla="*/ 5729470 h 6858000"/>
              <a:gd name="connsiteX1312" fmla="*/ 11296172 w 12192000"/>
              <a:gd name="connsiteY1312" fmla="*/ 5770253 h 6858000"/>
              <a:gd name="connsiteX1313" fmla="*/ 11336231 w 12192000"/>
              <a:gd name="connsiteY1313" fmla="*/ 5760247 h 6858000"/>
              <a:gd name="connsiteX1314" fmla="*/ 11367131 w 12192000"/>
              <a:gd name="connsiteY1314" fmla="*/ 5749600 h 6858000"/>
              <a:gd name="connsiteX1315" fmla="*/ 11383994 w 12192000"/>
              <a:gd name="connsiteY1315" fmla="*/ 5743114 h 6858000"/>
              <a:gd name="connsiteX1316" fmla="*/ 11310276 w 12192000"/>
              <a:gd name="connsiteY1316" fmla="*/ 5615563 h 6858000"/>
              <a:gd name="connsiteX1317" fmla="*/ 11316044 w 12192000"/>
              <a:gd name="connsiteY1317" fmla="*/ 5611540 h 6858000"/>
              <a:gd name="connsiteX1318" fmla="*/ 11387749 w 12192000"/>
              <a:gd name="connsiteY1318" fmla="*/ 5741670 h 6858000"/>
              <a:gd name="connsiteX1319" fmla="*/ 11387891 w 12192000"/>
              <a:gd name="connsiteY1319" fmla="*/ 5741615 h 6858000"/>
              <a:gd name="connsiteX1320" fmla="*/ 11444806 w 12192000"/>
              <a:gd name="connsiteY1320" fmla="*/ 5717153 h 6858000"/>
              <a:gd name="connsiteX1321" fmla="*/ 11447962 w 12192000"/>
              <a:gd name="connsiteY1321" fmla="*/ 5715044 h 6858000"/>
              <a:gd name="connsiteX1322" fmla="*/ 11398989 w 12192000"/>
              <a:gd name="connsiteY1322" fmla="*/ 5602336 h 6858000"/>
              <a:gd name="connsiteX1323" fmla="*/ 11403614 w 12192000"/>
              <a:gd name="connsiteY1323" fmla="*/ 5598876 h 6858000"/>
              <a:gd name="connsiteX1324" fmla="*/ 11437791 w 12192000"/>
              <a:gd name="connsiteY1324" fmla="*/ 5667479 h 6858000"/>
              <a:gd name="connsiteX1325" fmla="*/ 11452706 w 12192000"/>
              <a:gd name="connsiteY1325" fmla="*/ 5711876 h 6858000"/>
              <a:gd name="connsiteX1326" fmla="*/ 11500931 w 12192000"/>
              <a:gd name="connsiteY1326" fmla="*/ 5679662 h 6858000"/>
              <a:gd name="connsiteX1327" fmla="*/ 11506377 w 12192000"/>
              <a:gd name="connsiteY1327" fmla="*/ 5671392 h 6858000"/>
              <a:gd name="connsiteX1328" fmla="*/ 11483997 w 12192000"/>
              <a:gd name="connsiteY1328" fmla="*/ 5619896 h 6858000"/>
              <a:gd name="connsiteX1329" fmla="*/ 11445713 w 12192000"/>
              <a:gd name="connsiteY1329" fmla="*/ 5541779 h 6858000"/>
              <a:gd name="connsiteX1330" fmla="*/ 11452519 w 12192000"/>
              <a:gd name="connsiteY1330" fmla="*/ 5537205 h 6858000"/>
              <a:gd name="connsiteX1331" fmla="*/ 11493638 w 12192000"/>
              <a:gd name="connsiteY1331" fmla="*/ 5615178 h 6858000"/>
              <a:gd name="connsiteX1332" fmla="*/ 11511009 w 12192000"/>
              <a:gd name="connsiteY1332" fmla="*/ 5664356 h 6858000"/>
              <a:gd name="connsiteX1333" fmla="*/ 11522839 w 12192000"/>
              <a:gd name="connsiteY1333" fmla="*/ 5646386 h 6858000"/>
              <a:gd name="connsiteX1334" fmla="*/ 11522073 w 12192000"/>
              <a:gd name="connsiteY1334" fmla="*/ 5625045 h 6858000"/>
              <a:gd name="connsiteX1335" fmla="*/ 11511568 w 12192000"/>
              <a:gd name="connsiteY1335" fmla="*/ 5597428 h 6858000"/>
              <a:gd name="connsiteX1336" fmla="*/ 925409 w 12192000"/>
              <a:gd name="connsiteY1336" fmla="*/ 5461906 h 6858000"/>
              <a:gd name="connsiteX1337" fmla="*/ 900001 w 12192000"/>
              <a:gd name="connsiteY1337" fmla="*/ 5464758 h 6858000"/>
              <a:gd name="connsiteX1338" fmla="*/ 834597 w 12192000"/>
              <a:gd name="connsiteY1338" fmla="*/ 5478172 h 6858000"/>
              <a:gd name="connsiteX1339" fmla="*/ 834590 w 12192000"/>
              <a:gd name="connsiteY1339" fmla="*/ 5478174 h 6858000"/>
              <a:gd name="connsiteX1340" fmla="*/ 858875 w 12192000"/>
              <a:gd name="connsiteY1340" fmla="*/ 5536282 h 6858000"/>
              <a:gd name="connsiteX1341" fmla="*/ 855781 w 12192000"/>
              <a:gd name="connsiteY1341" fmla="*/ 5542910 h 6858000"/>
              <a:gd name="connsiteX1342" fmla="*/ 857440 w 12192000"/>
              <a:gd name="connsiteY1342" fmla="*/ 5534341 h 6858000"/>
              <a:gd name="connsiteX1343" fmla="*/ 841649 w 12192000"/>
              <a:gd name="connsiteY1343" fmla="*/ 5530907 h 6858000"/>
              <a:gd name="connsiteX1344" fmla="*/ 845259 w 12192000"/>
              <a:gd name="connsiteY1344" fmla="*/ 5539565 h 6858000"/>
              <a:gd name="connsiteX1345" fmla="*/ 835072 w 12192000"/>
              <a:gd name="connsiteY1345" fmla="*/ 5544315 h 6858000"/>
              <a:gd name="connsiteX1346" fmla="*/ 835322 w 12192000"/>
              <a:gd name="connsiteY1346" fmla="*/ 5544912 h 6858000"/>
              <a:gd name="connsiteX1347" fmla="*/ 851353 w 12192000"/>
              <a:gd name="connsiteY1347" fmla="*/ 5551700 h 6858000"/>
              <a:gd name="connsiteX1348" fmla="*/ 802430 w 12192000"/>
              <a:gd name="connsiteY1348" fmla="*/ 5569001 h 6858000"/>
              <a:gd name="connsiteX1349" fmla="*/ 761784 w 12192000"/>
              <a:gd name="connsiteY1349" fmla="*/ 5543761 h 6858000"/>
              <a:gd name="connsiteX1350" fmla="*/ 747322 w 12192000"/>
              <a:gd name="connsiteY1350" fmla="*/ 5511978 h 6858000"/>
              <a:gd name="connsiteX1351" fmla="*/ 702492 w 12192000"/>
              <a:gd name="connsiteY1351" fmla="*/ 5537065 h 6858000"/>
              <a:gd name="connsiteX1352" fmla="*/ 656514 w 12192000"/>
              <a:gd name="connsiteY1352" fmla="*/ 5584695 h 6858000"/>
              <a:gd name="connsiteX1353" fmla="*/ 650830 w 12192000"/>
              <a:gd name="connsiteY1353" fmla="*/ 5601114 h 6858000"/>
              <a:gd name="connsiteX1354" fmla="*/ 744950 w 12192000"/>
              <a:gd name="connsiteY1354" fmla="*/ 5613253 h 6858000"/>
              <a:gd name="connsiteX1355" fmla="*/ 932701 w 12192000"/>
              <a:gd name="connsiteY1355" fmla="*/ 5545865 h 6858000"/>
              <a:gd name="connsiteX1356" fmla="*/ 991585 w 12192000"/>
              <a:gd name="connsiteY1356" fmla="*/ 5476228 h 6858000"/>
              <a:gd name="connsiteX1357" fmla="*/ 985724 w 12192000"/>
              <a:gd name="connsiteY1357" fmla="*/ 5469761 h 6858000"/>
              <a:gd name="connsiteX1358" fmla="*/ 925409 w 12192000"/>
              <a:gd name="connsiteY1358" fmla="*/ 5461906 h 6858000"/>
              <a:gd name="connsiteX1359" fmla="*/ 2347571 w 12192000"/>
              <a:gd name="connsiteY1359" fmla="*/ 5457539 h 6858000"/>
              <a:gd name="connsiteX1360" fmla="*/ 2362891 w 12192000"/>
              <a:gd name="connsiteY1360" fmla="*/ 5474244 h 6858000"/>
              <a:gd name="connsiteX1361" fmla="*/ 2353245 w 12192000"/>
              <a:gd name="connsiteY1361" fmla="*/ 5492676 h 6858000"/>
              <a:gd name="connsiteX1362" fmla="*/ 2340761 w 12192000"/>
              <a:gd name="connsiteY1362" fmla="*/ 5464452 h 6858000"/>
              <a:gd name="connsiteX1363" fmla="*/ 2343031 w 12192000"/>
              <a:gd name="connsiteY1363" fmla="*/ 5466180 h 6858000"/>
              <a:gd name="connsiteX1364" fmla="*/ 2350976 w 12192000"/>
              <a:gd name="connsiteY1364" fmla="*/ 5486341 h 6858000"/>
              <a:gd name="connsiteX1365" fmla="*/ 2356650 w 12192000"/>
              <a:gd name="connsiteY1365" fmla="*/ 5474820 h 6858000"/>
              <a:gd name="connsiteX1366" fmla="*/ 2346435 w 12192000"/>
              <a:gd name="connsiteY1366" fmla="*/ 5460419 h 6858000"/>
              <a:gd name="connsiteX1367" fmla="*/ 2347571 w 12192000"/>
              <a:gd name="connsiteY1367" fmla="*/ 5457539 h 6858000"/>
              <a:gd name="connsiteX1368" fmla="*/ 7546192 w 12192000"/>
              <a:gd name="connsiteY1368" fmla="*/ 5452078 h 6858000"/>
              <a:gd name="connsiteX1369" fmla="*/ 7551403 w 12192000"/>
              <a:gd name="connsiteY1369" fmla="*/ 5461884 h 6858000"/>
              <a:gd name="connsiteX1370" fmla="*/ 7536758 w 12192000"/>
              <a:gd name="connsiteY1370" fmla="*/ 5457659 h 6858000"/>
              <a:gd name="connsiteX1371" fmla="*/ 7546192 w 12192000"/>
              <a:gd name="connsiteY1371" fmla="*/ 5452078 h 6858000"/>
              <a:gd name="connsiteX1372" fmla="*/ 7349678 w 12192000"/>
              <a:gd name="connsiteY1372" fmla="*/ 5443225 h 6858000"/>
              <a:gd name="connsiteX1373" fmla="*/ 7357867 w 12192000"/>
              <a:gd name="connsiteY1373" fmla="*/ 5458656 h 6858000"/>
              <a:gd name="connsiteX1374" fmla="*/ 7346095 w 12192000"/>
              <a:gd name="connsiteY1374" fmla="*/ 5482946 h 6858000"/>
              <a:gd name="connsiteX1375" fmla="*/ 7339613 w 12192000"/>
              <a:gd name="connsiteY1375" fmla="*/ 5488698 h 6858000"/>
              <a:gd name="connsiteX1376" fmla="*/ 7335917 w 12192000"/>
              <a:gd name="connsiteY1376" fmla="*/ 5489552 h 6858000"/>
              <a:gd name="connsiteX1377" fmla="*/ 7330514 w 12192000"/>
              <a:gd name="connsiteY1377" fmla="*/ 5494314 h 6858000"/>
              <a:gd name="connsiteX1378" fmla="*/ 7323357 w 12192000"/>
              <a:gd name="connsiteY1378" fmla="*/ 5496948 h 6858000"/>
              <a:gd name="connsiteX1379" fmla="*/ 7312042 w 12192000"/>
              <a:gd name="connsiteY1379" fmla="*/ 5489257 h 6858000"/>
              <a:gd name="connsiteX1380" fmla="*/ 7314584 w 12192000"/>
              <a:gd name="connsiteY1380" fmla="*/ 5488947 h 6858000"/>
              <a:gd name="connsiteX1381" fmla="*/ 7320637 w 12192000"/>
              <a:gd name="connsiteY1381" fmla="*/ 5472894 h 6858000"/>
              <a:gd name="connsiteX1382" fmla="*/ 7322773 w 12192000"/>
              <a:gd name="connsiteY1382" fmla="*/ 5474087 h 6858000"/>
              <a:gd name="connsiteX1383" fmla="*/ 7321018 w 12192000"/>
              <a:gd name="connsiteY1383" fmla="*/ 5483232 h 6858000"/>
              <a:gd name="connsiteX1384" fmla="*/ 7329205 w 12192000"/>
              <a:gd name="connsiteY1384" fmla="*/ 5480374 h 6858000"/>
              <a:gd name="connsiteX1385" fmla="*/ 7339735 w 12192000"/>
              <a:gd name="connsiteY1385" fmla="*/ 5469516 h 6858000"/>
              <a:gd name="connsiteX1386" fmla="*/ 7345583 w 12192000"/>
              <a:gd name="connsiteY1386" fmla="*/ 5458084 h 6858000"/>
              <a:gd name="connsiteX1387" fmla="*/ 7322773 w 12192000"/>
              <a:gd name="connsiteY1387" fmla="*/ 5467229 h 6858000"/>
              <a:gd name="connsiteX1388" fmla="*/ 7320637 w 12192000"/>
              <a:gd name="connsiteY1388" fmla="*/ 5472894 h 6858000"/>
              <a:gd name="connsiteX1389" fmla="*/ 7318678 w 12192000"/>
              <a:gd name="connsiteY1389" fmla="*/ 5471802 h 6858000"/>
              <a:gd name="connsiteX1390" fmla="*/ 7310063 w 12192000"/>
              <a:gd name="connsiteY1390" fmla="*/ 5487514 h 6858000"/>
              <a:gd name="connsiteX1391" fmla="*/ 7311659 w 12192000"/>
              <a:gd name="connsiteY1391" fmla="*/ 5467371 h 6858000"/>
              <a:gd name="connsiteX1392" fmla="*/ 7325696 w 12192000"/>
              <a:gd name="connsiteY1392" fmla="*/ 5449512 h 6858000"/>
              <a:gd name="connsiteX1393" fmla="*/ 7349678 w 12192000"/>
              <a:gd name="connsiteY1393" fmla="*/ 5443225 h 6858000"/>
              <a:gd name="connsiteX1394" fmla="*/ 3434115 w 12192000"/>
              <a:gd name="connsiteY1394" fmla="*/ 5436418 h 6858000"/>
              <a:gd name="connsiteX1395" fmla="*/ 3430769 w 12192000"/>
              <a:gd name="connsiteY1395" fmla="*/ 5459424 h 6858000"/>
              <a:gd name="connsiteX1396" fmla="*/ 3780873 w 12192000"/>
              <a:gd name="connsiteY1396" fmla="*/ 5685070 h 6858000"/>
              <a:gd name="connsiteX1397" fmla="*/ 3797136 w 12192000"/>
              <a:gd name="connsiteY1397" fmla="*/ 5672057 h 6858000"/>
              <a:gd name="connsiteX1398" fmla="*/ 11385587 w 12192000"/>
              <a:gd name="connsiteY1398" fmla="*/ 5435617 h 6858000"/>
              <a:gd name="connsiteX1399" fmla="*/ 11360180 w 12192000"/>
              <a:gd name="connsiteY1399" fmla="*/ 5438469 h 6858000"/>
              <a:gd name="connsiteX1400" fmla="*/ 11294775 w 12192000"/>
              <a:gd name="connsiteY1400" fmla="*/ 5451883 h 6858000"/>
              <a:gd name="connsiteX1401" fmla="*/ 11294769 w 12192000"/>
              <a:gd name="connsiteY1401" fmla="*/ 5451885 h 6858000"/>
              <a:gd name="connsiteX1402" fmla="*/ 11319054 w 12192000"/>
              <a:gd name="connsiteY1402" fmla="*/ 5509993 h 6858000"/>
              <a:gd name="connsiteX1403" fmla="*/ 11315960 w 12192000"/>
              <a:gd name="connsiteY1403" fmla="*/ 5516621 h 6858000"/>
              <a:gd name="connsiteX1404" fmla="*/ 11317619 w 12192000"/>
              <a:gd name="connsiteY1404" fmla="*/ 5508052 h 6858000"/>
              <a:gd name="connsiteX1405" fmla="*/ 11301827 w 12192000"/>
              <a:gd name="connsiteY1405" fmla="*/ 5504618 h 6858000"/>
              <a:gd name="connsiteX1406" fmla="*/ 11305437 w 12192000"/>
              <a:gd name="connsiteY1406" fmla="*/ 5513276 h 6858000"/>
              <a:gd name="connsiteX1407" fmla="*/ 11295251 w 12192000"/>
              <a:gd name="connsiteY1407" fmla="*/ 5518026 h 6858000"/>
              <a:gd name="connsiteX1408" fmla="*/ 11295500 w 12192000"/>
              <a:gd name="connsiteY1408" fmla="*/ 5518623 h 6858000"/>
              <a:gd name="connsiteX1409" fmla="*/ 11311531 w 12192000"/>
              <a:gd name="connsiteY1409" fmla="*/ 5525411 h 6858000"/>
              <a:gd name="connsiteX1410" fmla="*/ 11262609 w 12192000"/>
              <a:gd name="connsiteY1410" fmla="*/ 5542712 h 6858000"/>
              <a:gd name="connsiteX1411" fmla="*/ 11221962 w 12192000"/>
              <a:gd name="connsiteY1411" fmla="*/ 5517472 h 6858000"/>
              <a:gd name="connsiteX1412" fmla="*/ 11207500 w 12192000"/>
              <a:gd name="connsiteY1412" fmla="*/ 5485689 h 6858000"/>
              <a:gd name="connsiteX1413" fmla="*/ 11162670 w 12192000"/>
              <a:gd name="connsiteY1413" fmla="*/ 5510776 h 6858000"/>
              <a:gd name="connsiteX1414" fmla="*/ 11116692 w 12192000"/>
              <a:gd name="connsiteY1414" fmla="*/ 5558406 h 6858000"/>
              <a:gd name="connsiteX1415" fmla="*/ 11111009 w 12192000"/>
              <a:gd name="connsiteY1415" fmla="*/ 5574825 h 6858000"/>
              <a:gd name="connsiteX1416" fmla="*/ 11205128 w 12192000"/>
              <a:gd name="connsiteY1416" fmla="*/ 5586964 h 6858000"/>
              <a:gd name="connsiteX1417" fmla="*/ 11392879 w 12192000"/>
              <a:gd name="connsiteY1417" fmla="*/ 5519576 h 6858000"/>
              <a:gd name="connsiteX1418" fmla="*/ 11451764 w 12192000"/>
              <a:gd name="connsiteY1418" fmla="*/ 5449939 h 6858000"/>
              <a:gd name="connsiteX1419" fmla="*/ 11445903 w 12192000"/>
              <a:gd name="connsiteY1419" fmla="*/ 5443472 h 6858000"/>
              <a:gd name="connsiteX1420" fmla="*/ 11385587 w 12192000"/>
              <a:gd name="connsiteY1420" fmla="*/ 5435617 h 6858000"/>
              <a:gd name="connsiteX1421" fmla="*/ 7496930 w 12192000"/>
              <a:gd name="connsiteY1421" fmla="*/ 5412001 h 6858000"/>
              <a:gd name="connsiteX1422" fmla="*/ 7502558 w 12192000"/>
              <a:gd name="connsiteY1422" fmla="*/ 5412812 h 6858000"/>
              <a:gd name="connsiteX1423" fmla="*/ 7504957 w 12192000"/>
              <a:gd name="connsiteY1423" fmla="*/ 5414600 h 6858000"/>
              <a:gd name="connsiteX1424" fmla="*/ 7501357 w 12192000"/>
              <a:gd name="connsiteY1424" fmla="*/ 5425335 h 6858000"/>
              <a:gd name="connsiteX1425" fmla="*/ 7498956 w 12192000"/>
              <a:gd name="connsiteY1425" fmla="*/ 5425335 h 6858000"/>
              <a:gd name="connsiteX1426" fmla="*/ 7496930 w 12192000"/>
              <a:gd name="connsiteY1426" fmla="*/ 5412001 h 6858000"/>
              <a:gd name="connsiteX1427" fmla="*/ 3430488 w 12192000"/>
              <a:gd name="connsiteY1427" fmla="*/ 5401311 h 6858000"/>
              <a:gd name="connsiteX1428" fmla="*/ 3429737 w 12192000"/>
              <a:gd name="connsiteY1428" fmla="*/ 5402698 h 6858000"/>
              <a:gd name="connsiteX1429" fmla="*/ 3429817 w 12192000"/>
              <a:gd name="connsiteY1429" fmla="*/ 5404758 h 6858000"/>
              <a:gd name="connsiteX1430" fmla="*/ 7544152 w 12192000"/>
              <a:gd name="connsiteY1430" fmla="*/ 5399444 h 6858000"/>
              <a:gd name="connsiteX1431" fmla="*/ 7549431 w 12192000"/>
              <a:gd name="connsiteY1431" fmla="*/ 5406763 h 6858000"/>
              <a:gd name="connsiteX1432" fmla="*/ 7537604 w 12192000"/>
              <a:gd name="connsiteY1432" fmla="*/ 5404989 h 6858000"/>
              <a:gd name="connsiteX1433" fmla="*/ 7544152 w 12192000"/>
              <a:gd name="connsiteY1433" fmla="*/ 5399444 h 6858000"/>
              <a:gd name="connsiteX1434" fmla="*/ 3442417 w 12192000"/>
              <a:gd name="connsiteY1434" fmla="*/ 5391522 h 6858000"/>
              <a:gd name="connsiteX1435" fmla="*/ 3438991 w 12192000"/>
              <a:gd name="connsiteY1435" fmla="*/ 5402898 h 6858000"/>
              <a:gd name="connsiteX1436" fmla="*/ 3436553 w 12192000"/>
              <a:gd name="connsiteY1436" fmla="*/ 5419659 h 6858000"/>
              <a:gd name="connsiteX1437" fmla="*/ 3439537 w 12192000"/>
              <a:gd name="connsiteY1437" fmla="*/ 5421795 h 6858000"/>
              <a:gd name="connsiteX1438" fmla="*/ 3453165 w 12192000"/>
              <a:gd name="connsiteY1438" fmla="*/ 5430627 h 6858000"/>
              <a:gd name="connsiteX1439" fmla="*/ 3581122 w 12192000"/>
              <a:gd name="connsiteY1439" fmla="*/ 5513337 h 6858000"/>
              <a:gd name="connsiteX1440" fmla="*/ 3809851 w 12192000"/>
              <a:gd name="connsiteY1440" fmla="*/ 5661883 h 6858000"/>
              <a:gd name="connsiteX1441" fmla="*/ 3832128 w 12192000"/>
              <a:gd name="connsiteY1441" fmla="*/ 5644058 h 6858000"/>
              <a:gd name="connsiteX1442" fmla="*/ 3827994 w 12192000"/>
              <a:gd name="connsiteY1442" fmla="*/ 5640705 h 6858000"/>
              <a:gd name="connsiteX1443" fmla="*/ 3811784 w 12192000"/>
              <a:gd name="connsiteY1443" fmla="*/ 5632232 h 6858000"/>
              <a:gd name="connsiteX1444" fmla="*/ 3676946 w 12192000"/>
              <a:gd name="connsiteY1444" fmla="*/ 5544927 h 6858000"/>
              <a:gd name="connsiteX1445" fmla="*/ 3519726 w 12192000"/>
              <a:gd name="connsiteY1445" fmla="*/ 5443262 h 6858000"/>
              <a:gd name="connsiteX1446" fmla="*/ 3476978 w 12192000"/>
              <a:gd name="connsiteY1446" fmla="*/ 5410164 h 6858000"/>
              <a:gd name="connsiteX1447" fmla="*/ 8816479 w 12192000"/>
              <a:gd name="connsiteY1447" fmla="*/ 5391405 h 6858000"/>
              <a:gd name="connsiteX1448" fmla="*/ 8829697 w 12192000"/>
              <a:gd name="connsiteY1448" fmla="*/ 5393704 h 6858000"/>
              <a:gd name="connsiteX1449" fmla="*/ 8875748 w 12192000"/>
              <a:gd name="connsiteY1449" fmla="*/ 5496544 h 6858000"/>
              <a:gd name="connsiteX1450" fmla="*/ 8871509 w 12192000"/>
              <a:gd name="connsiteY1450" fmla="*/ 5512509 h 6858000"/>
              <a:gd name="connsiteX1451" fmla="*/ 8945555 w 12192000"/>
              <a:gd name="connsiteY1451" fmla="*/ 5486758 h 6858000"/>
              <a:gd name="connsiteX1452" fmla="*/ 9012376 w 12192000"/>
              <a:gd name="connsiteY1452" fmla="*/ 5523141 h 6858000"/>
              <a:gd name="connsiteX1453" fmla="*/ 9008345 w 12192000"/>
              <a:gd name="connsiteY1453" fmla="*/ 5527158 h 6858000"/>
              <a:gd name="connsiteX1454" fmla="*/ 9006823 w 12192000"/>
              <a:gd name="connsiteY1454" fmla="*/ 5526765 h 6858000"/>
              <a:gd name="connsiteX1455" fmla="*/ 9030451 w 12192000"/>
              <a:gd name="connsiteY1455" fmla="*/ 5557060 h 6858000"/>
              <a:gd name="connsiteX1456" fmla="*/ 9034675 w 12192000"/>
              <a:gd name="connsiteY1456" fmla="*/ 5580815 h 6858000"/>
              <a:gd name="connsiteX1457" fmla="*/ 9028957 w 12192000"/>
              <a:gd name="connsiteY1457" fmla="*/ 5592807 h 6858000"/>
              <a:gd name="connsiteX1458" fmla="*/ 9080233 w 12192000"/>
              <a:gd name="connsiteY1458" fmla="*/ 5605520 h 6858000"/>
              <a:gd name="connsiteX1459" fmla="*/ 9230383 w 12192000"/>
              <a:gd name="connsiteY1459" fmla="*/ 5691869 h 6858000"/>
              <a:gd name="connsiteX1460" fmla="*/ 9313569 w 12192000"/>
              <a:gd name="connsiteY1460" fmla="*/ 5782340 h 6858000"/>
              <a:gd name="connsiteX1461" fmla="*/ 9272585 w 12192000"/>
              <a:gd name="connsiteY1461" fmla="*/ 5838222 h 6858000"/>
              <a:gd name="connsiteX1462" fmla="*/ 9252988 w 12192000"/>
              <a:gd name="connsiteY1462" fmla="*/ 5842548 h 6858000"/>
              <a:gd name="connsiteX1463" fmla="*/ 9252739 w 12192000"/>
              <a:gd name="connsiteY1463" fmla="*/ 5883417 h 6858000"/>
              <a:gd name="connsiteX1464" fmla="*/ 9134453 w 12192000"/>
              <a:gd name="connsiteY1464" fmla="*/ 5951452 h 6858000"/>
              <a:gd name="connsiteX1465" fmla="*/ 8980732 w 12192000"/>
              <a:gd name="connsiteY1465" fmla="*/ 5874365 h 6858000"/>
              <a:gd name="connsiteX1466" fmla="*/ 8858102 w 12192000"/>
              <a:gd name="connsiteY1466" fmla="*/ 5788648 h 6858000"/>
              <a:gd name="connsiteX1467" fmla="*/ 8972096 w 12192000"/>
              <a:gd name="connsiteY1467" fmla="*/ 5617792 h 6858000"/>
              <a:gd name="connsiteX1468" fmla="*/ 8979509 w 12192000"/>
              <a:gd name="connsiteY1468" fmla="*/ 5622538 h 6858000"/>
              <a:gd name="connsiteX1469" fmla="*/ 8977702 w 12192000"/>
              <a:gd name="connsiteY1469" fmla="*/ 5626455 h 6858000"/>
              <a:gd name="connsiteX1470" fmla="*/ 8974399 w 12192000"/>
              <a:gd name="connsiteY1470" fmla="*/ 5624695 h 6858000"/>
              <a:gd name="connsiteX1471" fmla="*/ 8971520 w 12192000"/>
              <a:gd name="connsiteY1471" fmla="*/ 5631022 h 6858000"/>
              <a:gd name="connsiteX1472" fmla="*/ 8972880 w 12192000"/>
              <a:gd name="connsiteY1472" fmla="*/ 5631908 h 6858000"/>
              <a:gd name="connsiteX1473" fmla="*/ 8920047 w 12192000"/>
              <a:gd name="connsiteY1473" fmla="*/ 5665045 h 6858000"/>
              <a:gd name="connsiteX1474" fmla="*/ 8941583 w 12192000"/>
              <a:gd name="connsiteY1474" fmla="*/ 5820289 h 6858000"/>
              <a:gd name="connsiteX1475" fmla="*/ 9094151 w 12192000"/>
              <a:gd name="connsiteY1475" fmla="*/ 5907155 h 6858000"/>
              <a:gd name="connsiteX1476" fmla="*/ 9168421 w 12192000"/>
              <a:gd name="connsiteY1476" fmla="*/ 5929017 h 6858000"/>
              <a:gd name="connsiteX1477" fmla="*/ 9219085 w 12192000"/>
              <a:gd name="connsiteY1477" fmla="*/ 5801304 h 6858000"/>
              <a:gd name="connsiteX1478" fmla="*/ 9121787 w 12192000"/>
              <a:gd name="connsiteY1478" fmla="*/ 5728820 h 6858000"/>
              <a:gd name="connsiteX1479" fmla="*/ 8972880 w 12192000"/>
              <a:gd name="connsiteY1479" fmla="*/ 5631908 h 6858000"/>
              <a:gd name="connsiteX1480" fmla="*/ 8976126 w 12192000"/>
              <a:gd name="connsiteY1480" fmla="*/ 5629873 h 6858000"/>
              <a:gd name="connsiteX1481" fmla="*/ 8977702 w 12192000"/>
              <a:gd name="connsiteY1481" fmla="*/ 5626455 h 6858000"/>
              <a:gd name="connsiteX1482" fmla="*/ 9065365 w 12192000"/>
              <a:gd name="connsiteY1482" fmla="*/ 5673162 h 6858000"/>
              <a:gd name="connsiteX1483" fmla="*/ 9151150 w 12192000"/>
              <a:gd name="connsiteY1483" fmla="*/ 5731121 h 6858000"/>
              <a:gd name="connsiteX1484" fmla="*/ 9253054 w 12192000"/>
              <a:gd name="connsiteY1484" fmla="*/ 5831794 h 6858000"/>
              <a:gd name="connsiteX1485" fmla="*/ 9253049 w 12192000"/>
              <a:gd name="connsiteY1485" fmla="*/ 5832745 h 6858000"/>
              <a:gd name="connsiteX1486" fmla="*/ 9259140 w 12192000"/>
              <a:gd name="connsiteY1486" fmla="*/ 5827146 h 6858000"/>
              <a:gd name="connsiteX1487" fmla="*/ 9278573 w 12192000"/>
              <a:gd name="connsiteY1487" fmla="*/ 5813832 h 6858000"/>
              <a:gd name="connsiteX1488" fmla="*/ 9265378 w 12192000"/>
              <a:gd name="connsiteY1488" fmla="*/ 5728515 h 6858000"/>
              <a:gd name="connsiteX1489" fmla="*/ 9156949 w 12192000"/>
              <a:gd name="connsiteY1489" fmla="*/ 5668392 h 6858000"/>
              <a:gd name="connsiteX1490" fmla="*/ 9015245 w 12192000"/>
              <a:gd name="connsiteY1490" fmla="*/ 5628881 h 6858000"/>
              <a:gd name="connsiteX1491" fmla="*/ 8997461 w 12192000"/>
              <a:gd name="connsiteY1491" fmla="*/ 5632317 h 6858000"/>
              <a:gd name="connsiteX1492" fmla="*/ 9002857 w 12192000"/>
              <a:gd name="connsiteY1492" fmla="*/ 5601692 h 6858000"/>
              <a:gd name="connsiteX1493" fmla="*/ 9018668 w 12192000"/>
              <a:gd name="connsiteY1493" fmla="*/ 5594871 h 6858000"/>
              <a:gd name="connsiteX1494" fmla="*/ 9015597 w 12192000"/>
              <a:gd name="connsiteY1494" fmla="*/ 5582664 h 6858000"/>
              <a:gd name="connsiteX1495" fmla="*/ 9015244 w 12192000"/>
              <a:gd name="connsiteY1495" fmla="*/ 5564457 h 6858000"/>
              <a:gd name="connsiteX1496" fmla="*/ 8996094 w 12192000"/>
              <a:gd name="connsiteY1496" fmla="*/ 5525197 h 6858000"/>
              <a:gd name="connsiteX1497" fmla="*/ 8996961 w 12192000"/>
              <a:gd name="connsiteY1497" fmla="*/ 5524225 h 6858000"/>
              <a:gd name="connsiteX1498" fmla="*/ 8943063 w 12192000"/>
              <a:gd name="connsiteY1498" fmla="*/ 5510338 h 6858000"/>
              <a:gd name="connsiteX1499" fmla="*/ 8880856 w 12192000"/>
              <a:gd name="connsiteY1499" fmla="*/ 5528593 h 6858000"/>
              <a:gd name="connsiteX1500" fmla="*/ 8864299 w 12192000"/>
              <a:gd name="connsiteY1500" fmla="*/ 5539659 h 6858000"/>
              <a:gd name="connsiteX1501" fmla="*/ 8863239 w 12192000"/>
              <a:gd name="connsiteY1501" fmla="*/ 5543655 h 6858000"/>
              <a:gd name="connsiteX1502" fmla="*/ 8822225 w 12192000"/>
              <a:gd name="connsiteY1502" fmla="*/ 5590766 h 6858000"/>
              <a:gd name="connsiteX1503" fmla="*/ 8692606 w 12192000"/>
              <a:gd name="connsiteY1503" fmla="*/ 5683915 h 6858000"/>
              <a:gd name="connsiteX1504" fmla="*/ 8648409 w 12192000"/>
              <a:gd name="connsiteY1504" fmla="*/ 5732149 h 6858000"/>
              <a:gd name="connsiteX1505" fmla="*/ 8613404 w 12192000"/>
              <a:gd name="connsiteY1505" fmla="*/ 5842997 h 6858000"/>
              <a:gd name="connsiteX1506" fmla="*/ 8619528 w 12192000"/>
              <a:gd name="connsiteY1506" fmla="*/ 5853576 h 6858000"/>
              <a:gd name="connsiteX1507" fmla="*/ 8621291 w 12192000"/>
              <a:gd name="connsiteY1507" fmla="*/ 5842915 h 6858000"/>
              <a:gd name="connsiteX1508" fmla="*/ 8744080 w 12192000"/>
              <a:gd name="connsiteY1508" fmla="*/ 5701129 h 6858000"/>
              <a:gd name="connsiteX1509" fmla="*/ 8906075 w 12192000"/>
              <a:gd name="connsiteY1509" fmla="*/ 5561270 h 6858000"/>
              <a:gd name="connsiteX1510" fmla="*/ 8995116 w 12192000"/>
              <a:gd name="connsiteY1510" fmla="*/ 5532037 h 6858000"/>
              <a:gd name="connsiteX1511" fmla="*/ 8993391 w 12192000"/>
              <a:gd name="connsiteY1511" fmla="*/ 5542927 h 6858000"/>
              <a:gd name="connsiteX1512" fmla="*/ 8780844 w 12192000"/>
              <a:gd name="connsiteY1512" fmla="*/ 5685654 h 6858000"/>
              <a:gd name="connsiteX1513" fmla="*/ 8630097 w 12192000"/>
              <a:gd name="connsiteY1513" fmla="*/ 5862646 h 6858000"/>
              <a:gd name="connsiteX1514" fmla="*/ 8629817 w 12192000"/>
              <a:gd name="connsiteY1514" fmla="*/ 5871347 h 6858000"/>
              <a:gd name="connsiteX1515" fmla="*/ 8632859 w 12192000"/>
              <a:gd name="connsiteY1515" fmla="*/ 5876603 h 6858000"/>
              <a:gd name="connsiteX1516" fmla="*/ 8632716 w 12192000"/>
              <a:gd name="connsiteY1516" fmla="*/ 5884923 h 6858000"/>
              <a:gd name="connsiteX1517" fmla="*/ 8629360 w 12192000"/>
              <a:gd name="connsiteY1517" fmla="*/ 5885531 h 6858000"/>
              <a:gd name="connsiteX1518" fmla="*/ 8629189 w 12192000"/>
              <a:gd name="connsiteY1518" fmla="*/ 5890859 h 6858000"/>
              <a:gd name="connsiteX1519" fmla="*/ 8625167 w 12192000"/>
              <a:gd name="connsiteY1519" fmla="*/ 5893151 h 6858000"/>
              <a:gd name="connsiteX1520" fmla="*/ 8621457 w 12192000"/>
              <a:gd name="connsiteY1520" fmla="*/ 5882357 h 6858000"/>
              <a:gd name="connsiteX1521" fmla="*/ 8599474 w 12192000"/>
              <a:gd name="connsiteY1521" fmla="*/ 5856033 h 6858000"/>
              <a:gd name="connsiteX1522" fmla="*/ 8622423 w 12192000"/>
              <a:gd name="connsiteY1522" fmla="*/ 5747856 h 6858000"/>
              <a:gd name="connsiteX1523" fmla="*/ 8664917 w 12192000"/>
              <a:gd name="connsiteY1523" fmla="*/ 5696126 h 6858000"/>
              <a:gd name="connsiteX1524" fmla="*/ 8615805 w 12192000"/>
              <a:gd name="connsiteY1524" fmla="*/ 5716723 h 6858000"/>
              <a:gd name="connsiteX1525" fmla="*/ 8536582 w 12192000"/>
              <a:gd name="connsiteY1525" fmla="*/ 5726930 h 6858000"/>
              <a:gd name="connsiteX1526" fmla="*/ 8489453 w 12192000"/>
              <a:gd name="connsiteY1526" fmla="*/ 5720610 h 6858000"/>
              <a:gd name="connsiteX1527" fmla="*/ 8438875 w 12192000"/>
              <a:gd name="connsiteY1527" fmla="*/ 5766572 h 6858000"/>
              <a:gd name="connsiteX1528" fmla="*/ 8377953 w 12192000"/>
              <a:gd name="connsiteY1528" fmla="*/ 5865965 h 6858000"/>
              <a:gd name="connsiteX1529" fmla="*/ 8269902 w 12192000"/>
              <a:gd name="connsiteY1529" fmla="*/ 6079116 h 6858000"/>
              <a:gd name="connsiteX1530" fmla="*/ 8413587 w 12192000"/>
              <a:gd name="connsiteY1530" fmla="*/ 6482434 h 6858000"/>
              <a:gd name="connsiteX1531" fmla="*/ 8395771 w 12192000"/>
              <a:gd name="connsiteY1531" fmla="*/ 6491627 h 6858000"/>
              <a:gd name="connsiteX1532" fmla="*/ 8258984 w 12192000"/>
              <a:gd name="connsiteY1532" fmla="*/ 6215854 h 6858000"/>
              <a:gd name="connsiteX1533" fmla="*/ 8298066 w 12192000"/>
              <a:gd name="connsiteY1533" fmla="*/ 5967084 h 6858000"/>
              <a:gd name="connsiteX1534" fmla="*/ 8385425 w 12192000"/>
              <a:gd name="connsiteY1534" fmla="*/ 5808513 h 6858000"/>
              <a:gd name="connsiteX1535" fmla="*/ 8449796 w 12192000"/>
              <a:gd name="connsiteY1535" fmla="*/ 5709695 h 6858000"/>
              <a:gd name="connsiteX1536" fmla="*/ 8538306 w 12192000"/>
              <a:gd name="connsiteY1536" fmla="*/ 5699927 h 6858000"/>
              <a:gd name="connsiteX1537" fmla="*/ 8702681 w 12192000"/>
              <a:gd name="connsiteY1537" fmla="*/ 5652241 h 6858000"/>
              <a:gd name="connsiteX1538" fmla="*/ 8713681 w 12192000"/>
              <a:gd name="connsiteY1538" fmla="*/ 5644873 h 6858000"/>
              <a:gd name="connsiteX1539" fmla="*/ 8731915 w 12192000"/>
              <a:gd name="connsiteY1539" fmla="*/ 5626999 h 6858000"/>
              <a:gd name="connsiteX1540" fmla="*/ 8789666 w 12192000"/>
              <a:gd name="connsiteY1540" fmla="*/ 5572363 h 6858000"/>
              <a:gd name="connsiteX1541" fmla="*/ 8833802 w 12192000"/>
              <a:gd name="connsiteY1541" fmla="*/ 5538888 h 6858000"/>
              <a:gd name="connsiteX1542" fmla="*/ 8843491 w 12192000"/>
              <a:gd name="connsiteY1542" fmla="*/ 5527568 h 6858000"/>
              <a:gd name="connsiteX1543" fmla="*/ 8833720 w 12192000"/>
              <a:gd name="connsiteY1543" fmla="*/ 5435644 h 6858000"/>
              <a:gd name="connsiteX1544" fmla="*/ 8804409 w 12192000"/>
              <a:gd name="connsiteY1544" fmla="*/ 5425876 h 6858000"/>
              <a:gd name="connsiteX1545" fmla="*/ 8759579 w 12192000"/>
              <a:gd name="connsiteY1545" fmla="*/ 5452879 h 6858000"/>
              <a:gd name="connsiteX1546" fmla="*/ 8465889 w 12192000"/>
              <a:gd name="connsiteY1546" fmla="*/ 5576404 h 6858000"/>
              <a:gd name="connsiteX1547" fmla="*/ 8373355 w 12192000"/>
              <a:gd name="connsiteY1547" fmla="*/ 5643049 h 6858000"/>
              <a:gd name="connsiteX1548" fmla="*/ 8345193 w 12192000"/>
              <a:gd name="connsiteY1548" fmla="*/ 5680393 h 6858000"/>
              <a:gd name="connsiteX1549" fmla="*/ 8219325 w 12192000"/>
              <a:gd name="connsiteY1549" fmla="*/ 5775191 h 6858000"/>
              <a:gd name="connsiteX1550" fmla="*/ 8084836 w 12192000"/>
              <a:gd name="connsiteY1550" fmla="*/ 5878605 h 6858000"/>
              <a:gd name="connsiteX1551" fmla="*/ 7954371 w 12192000"/>
              <a:gd name="connsiteY1551" fmla="*/ 6003278 h 6858000"/>
              <a:gd name="connsiteX1552" fmla="*/ 8035410 w 12192000"/>
              <a:gd name="connsiteY1552" fmla="*/ 6179658 h 6858000"/>
              <a:gd name="connsiteX1553" fmla="*/ 8121045 w 12192000"/>
              <a:gd name="connsiteY1553" fmla="*/ 6334206 h 6858000"/>
              <a:gd name="connsiteX1554" fmla="*/ 8277753 w 12192000"/>
              <a:gd name="connsiteY1554" fmla="*/ 6641328 h 6858000"/>
              <a:gd name="connsiteX1555" fmla="*/ 8300012 w 12192000"/>
              <a:gd name="connsiteY1555" fmla="*/ 6612197 h 6858000"/>
              <a:gd name="connsiteX1556" fmla="*/ 8494907 w 12192000"/>
              <a:gd name="connsiteY1556" fmla="*/ 6423248 h 6858000"/>
              <a:gd name="connsiteX1557" fmla="*/ 8592830 w 12192000"/>
              <a:gd name="connsiteY1557" fmla="*/ 6337327 h 6858000"/>
              <a:gd name="connsiteX1558" fmla="*/ 8538657 w 12192000"/>
              <a:gd name="connsiteY1558" fmla="*/ 6260315 h 6858000"/>
              <a:gd name="connsiteX1559" fmla="*/ 8488964 w 12192000"/>
              <a:gd name="connsiteY1559" fmla="*/ 6164655 h 6858000"/>
              <a:gd name="connsiteX1560" fmla="*/ 8413269 w 12192000"/>
              <a:gd name="connsiteY1560" fmla="*/ 5995490 h 6858000"/>
              <a:gd name="connsiteX1561" fmla="*/ 8541547 w 12192000"/>
              <a:gd name="connsiteY1561" fmla="*/ 5729080 h 6858000"/>
              <a:gd name="connsiteX1562" fmla="*/ 8547325 w 12192000"/>
              <a:gd name="connsiteY1562" fmla="*/ 5734258 h 6858000"/>
              <a:gd name="connsiteX1563" fmla="*/ 8453140 w 12192000"/>
              <a:gd name="connsiteY1563" fmla="*/ 5872355 h 6858000"/>
              <a:gd name="connsiteX1564" fmla="*/ 8451985 w 12192000"/>
              <a:gd name="connsiteY1564" fmla="*/ 6047851 h 6858000"/>
              <a:gd name="connsiteX1565" fmla="*/ 8525513 w 12192000"/>
              <a:gd name="connsiteY1565" fmla="*/ 6197957 h 6858000"/>
              <a:gd name="connsiteX1566" fmla="*/ 8599685 w 12192000"/>
              <a:gd name="connsiteY1566" fmla="*/ 6331313 h 6858000"/>
              <a:gd name="connsiteX1567" fmla="*/ 8630406 w 12192000"/>
              <a:gd name="connsiteY1567" fmla="*/ 6304358 h 6858000"/>
              <a:gd name="connsiteX1568" fmla="*/ 8776688 w 12192000"/>
              <a:gd name="connsiteY1568" fmla="*/ 6199691 h 6858000"/>
              <a:gd name="connsiteX1569" fmla="*/ 8784739 w 12192000"/>
              <a:gd name="connsiteY1569" fmla="*/ 6211761 h 6858000"/>
              <a:gd name="connsiteX1570" fmla="*/ 8505257 w 12192000"/>
              <a:gd name="connsiteY1570" fmla="*/ 6435317 h 6858000"/>
              <a:gd name="connsiteX1571" fmla="*/ 8378526 w 12192000"/>
              <a:gd name="connsiteY1571" fmla="*/ 6561749 h 6858000"/>
              <a:gd name="connsiteX1572" fmla="*/ 8298700 w 12192000"/>
              <a:gd name="connsiteY1572" fmla="*/ 6639509 h 6858000"/>
              <a:gd name="connsiteX1573" fmla="*/ 8366728 w 12192000"/>
              <a:gd name="connsiteY1573" fmla="*/ 6590386 h 6858000"/>
              <a:gd name="connsiteX1574" fmla="*/ 8481783 w 12192000"/>
              <a:gd name="connsiteY1574" fmla="*/ 6527743 h 6858000"/>
              <a:gd name="connsiteX1575" fmla="*/ 8749859 w 12192000"/>
              <a:gd name="connsiteY1575" fmla="*/ 6468043 h 6858000"/>
              <a:gd name="connsiteX1576" fmla="*/ 9062232 w 12192000"/>
              <a:gd name="connsiteY1576" fmla="*/ 6346921 h 6858000"/>
              <a:gd name="connsiteX1577" fmla="*/ 9297518 w 12192000"/>
              <a:gd name="connsiteY1577" fmla="*/ 6157487 h 6858000"/>
              <a:gd name="connsiteX1578" fmla="*/ 9422927 w 12192000"/>
              <a:gd name="connsiteY1578" fmla="*/ 6051290 h 6858000"/>
              <a:gd name="connsiteX1579" fmla="*/ 9530503 w 12192000"/>
              <a:gd name="connsiteY1579" fmla="*/ 5953130 h 6858000"/>
              <a:gd name="connsiteX1580" fmla="*/ 9512095 w 12192000"/>
              <a:gd name="connsiteY1580" fmla="*/ 5946240 h 6858000"/>
              <a:gd name="connsiteX1581" fmla="*/ 9477003 w 12192000"/>
              <a:gd name="connsiteY1581" fmla="*/ 5957148 h 6858000"/>
              <a:gd name="connsiteX1582" fmla="*/ 9378632 w 12192000"/>
              <a:gd name="connsiteY1582" fmla="*/ 5984702 h 6858000"/>
              <a:gd name="connsiteX1583" fmla="*/ 8987446 w 12192000"/>
              <a:gd name="connsiteY1583" fmla="*/ 6098361 h 6858000"/>
              <a:gd name="connsiteX1584" fmla="*/ 8979583 w 12192000"/>
              <a:gd name="connsiteY1584" fmla="*/ 6094823 h 6858000"/>
              <a:gd name="connsiteX1585" fmla="*/ 8984644 w 12192000"/>
              <a:gd name="connsiteY1585" fmla="*/ 6108373 h 6858000"/>
              <a:gd name="connsiteX1586" fmla="*/ 8987527 w 12192000"/>
              <a:gd name="connsiteY1586" fmla="*/ 6143000 h 6858000"/>
              <a:gd name="connsiteX1587" fmla="*/ 8818462 w 12192000"/>
              <a:gd name="connsiteY1587" fmla="*/ 6230356 h 6858000"/>
              <a:gd name="connsiteX1588" fmla="*/ 8718744 w 12192000"/>
              <a:gd name="connsiteY1588" fmla="*/ 6063690 h 6858000"/>
              <a:gd name="connsiteX1589" fmla="*/ 8635644 w 12192000"/>
              <a:gd name="connsiteY1589" fmla="*/ 5876908 h 6858000"/>
              <a:gd name="connsiteX1590" fmla="*/ 8643668 w 12192000"/>
              <a:gd name="connsiteY1590" fmla="*/ 5872886 h 6858000"/>
              <a:gd name="connsiteX1591" fmla="*/ 8646831 w 12192000"/>
              <a:gd name="connsiteY1591" fmla="*/ 5878270 h 6858000"/>
              <a:gd name="connsiteX1592" fmla="*/ 8647679 w 12192000"/>
              <a:gd name="connsiteY1592" fmla="*/ 5881434 h 6858000"/>
              <a:gd name="connsiteX1593" fmla="*/ 8648538 w 12192000"/>
              <a:gd name="connsiteY1593" fmla="*/ 5881177 h 6858000"/>
              <a:gd name="connsiteX1594" fmla="*/ 8698399 w 12192000"/>
              <a:gd name="connsiteY1594" fmla="*/ 5966060 h 6858000"/>
              <a:gd name="connsiteX1595" fmla="*/ 8746253 w 12192000"/>
              <a:gd name="connsiteY1595" fmla="*/ 6063115 h 6858000"/>
              <a:gd name="connsiteX1596" fmla="*/ 8798977 w 12192000"/>
              <a:gd name="connsiteY1596" fmla="*/ 6160816 h 6858000"/>
              <a:gd name="connsiteX1597" fmla="*/ 8856288 w 12192000"/>
              <a:gd name="connsiteY1597" fmla="*/ 6217713 h 6858000"/>
              <a:gd name="connsiteX1598" fmla="*/ 8950276 w 12192000"/>
              <a:gd name="connsiteY1598" fmla="*/ 6171160 h 6858000"/>
              <a:gd name="connsiteX1599" fmla="*/ 8875199 w 12192000"/>
              <a:gd name="connsiteY1599" fmla="*/ 5920587 h 6858000"/>
              <a:gd name="connsiteX1600" fmla="*/ 8850556 w 12192000"/>
              <a:gd name="connsiteY1600" fmla="*/ 5874610 h 6858000"/>
              <a:gd name="connsiteX1601" fmla="*/ 8774335 w 12192000"/>
              <a:gd name="connsiteY1601" fmla="*/ 5809092 h 6858000"/>
              <a:gd name="connsiteX1602" fmla="*/ 8655130 w 12192000"/>
              <a:gd name="connsiteY1602" fmla="*/ 5879207 h 6858000"/>
              <a:gd name="connsiteX1603" fmla="*/ 8648538 w 12192000"/>
              <a:gd name="connsiteY1603" fmla="*/ 5881177 h 6858000"/>
              <a:gd name="connsiteX1604" fmla="*/ 8646831 w 12192000"/>
              <a:gd name="connsiteY1604" fmla="*/ 5878270 h 6858000"/>
              <a:gd name="connsiteX1605" fmla="*/ 8645386 w 12192000"/>
              <a:gd name="connsiteY1605" fmla="*/ 5872886 h 6858000"/>
              <a:gd name="connsiteX1606" fmla="*/ 8827059 w 12192000"/>
              <a:gd name="connsiteY1606" fmla="*/ 5806795 h 6858000"/>
              <a:gd name="connsiteX1607" fmla="*/ 8937095 w 12192000"/>
              <a:gd name="connsiteY1607" fmla="*/ 6006219 h 6858000"/>
              <a:gd name="connsiteX1608" fmla="*/ 8970907 w 12192000"/>
              <a:gd name="connsiteY1608" fmla="*/ 6071592 h 6858000"/>
              <a:gd name="connsiteX1609" fmla="*/ 8976920 w 12192000"/>
              <a:gd name="connsiteY1609" fmla="*/ 6087693 h 6858000"/>
              <a:gd name="connsiteX1610" fmla="*/ 8979393 w 12192000"/>
              <a:gd name="connsiteY1610" fmla="*/ 6081141 h 6858000"/>
              <a:gd name="connsiteX1611" fmla="*/ 9549487 w 12192000"/>
              <a:gd name="connsiteY1611" fmla="*/ 5912946 h 6858000"/>
              <a:gd name="connsiteX1612" fmla="*/ 9561568 w 12192000"/>
              <a:gd name="connsiteY1612" fmla="*/ 5923279 h 6858000"/>
              <a:gd name="connsiteX1613" fmla="*/ 9508643 w 12192000"/>
              <a:gd name="connsiteY1613" fmla="*/ 6003645 h 6858000"/>
              <a:gd name="connsiteX1614" fmla="*/ 9330309 w 12192000"/>
              <a:gd name="connsiteY1614" fmla="*/ 6152895 h 6858000"/>
              <a:gd name="connsiteX1615" fmla="*/ 9025990 w 12192000"/>
              <a:gd name="connsiteY1615" fmla="*/ 6387103 h 6858000"/>
              <a:gd name="connsiteX1616" fmla="*/ 8640557 w 12192000"/>
              <a:gd name="connsiteY1616" fmla="*/ 6508800 h 6858000"/>
              <a:gd name="connsiteX1617" fmla="*/ 8421378 w 12192000"/>
              <a:gd name="connsiteY1617" fmla="*/ 6570223 h 6858000"/>
              <a:gd name="connsiteX1618" fmla="*/ 8344293 w 12192000"/>
              <a:gd name="connsiteY1618" fmla="*/ 6625402 h 6858000"/>
              <a:gd name="connsiteX1619" fmla="*/ 8269050 w 12192000"/>
              <a:gd name="connsiteY1619" fmla="*/ 6668390 h 6858000"/>
              <a:gd name="connsiteX1620" fmla="*/ 8255363 w 12192000"/>
              <a:gd name="connsiteY1620" fmla="*/ 6681724 h 6858000"/>
              <a:gd name="connsiteX1621" fmla="*/ 8256081 w 12192000"/>
              <a:gd name="connsiteY1621" fmla="*/ 6685875 h 6858000"/>
              <a:gd name="connsiteX1622" fmla="*/ 8288857 w 12192000"/>
              <a:gd name="connsiteY1622" fmla="*/ 6692776 h 6858000"/>
              <a:gd name="connsiteX1623" fmla="*/ 8330834 w 12192000"/>
              <a:gd name="connsiteY1623" fmla="*/ 6665171 h 6858000"/>
              <a:gd name="connsiteX1624" fmla="*/ 8428012 w 12192000"/>
              <a:gd name="connsiteY1624" fmla="*/ 6609960 h 6858000"/>
              <a:gd name="connsiteX1625" fmla="*/ 8582694 w 12192000"/>
              <a:gd name="connsiteY1625" fmla="*/ 6577179 h 6858000"/>
              <a:gd name="connsiteX1626" fmla="*/ 9010511 w 12192000"/>
              <a:gd name="connsiteY1626" fmla="*/ 6517369 h 6858000"/>
              <a:gd name="connsiteX1627" fmla="*/ 9414178 w 12192000"/>
              <a:gd name="connsiteY1627" fmla="*/ 6239016 h 6858000"/>
              <a:gd name="connsiteX1628" fmla="*/ 9587835 w 12192000"/>
              <a:gd name="connsiteY1628" fmla="*/ 6095815 h 6858000"/>
              <a:gd name="connsiteX1629" fmla="*/ 9605086 w 12192000"/>
              <a:gd name="connsiteY1629" fmla="*/ 5999772 h 6858000"/>
              <a:gd name="connsiteX1630" fmla="*/ 9562534 w 12192000"/>
              <a:gd name="connsiteY1630" fmla="*/ 5914081 h 6858000"/>
              <a:gd name="connsiteX1631" fmla="*/ 9565984 w 12192000"/>
              <a:gd name="connsiteY1631" fmla="*/ 5904232 h 6858000"/>
              <a:gd name="connsiteX1632" fmla="*/ 9576333 w 12192000"/>
              <a:gd name="connsiteY1632" fmla="*/ 5907754 h 6858000"/>
              <a:gd name="connsiteX1633" fmla="*/ 9651662 w 12192000"/>
              <a:gd name="connsiteY1633" fmla="*/ 6056132 h 6858000"/>
              <a:gd name="connsiteX1634" fmla="*/ 9649361 w 12192000"/>
              <a:gd name="connsiteY1634" fmla="*/ 6065908 h 6858000"/>
              <a:gd name="connsiteX1635" fmla="*/ 9311651 w 12192000"/>
              <a:gd name="connsiteY1635" fmla="*/ 6347376 h 6858000"/>
              <a:gd name="connsiteX1636" fmla="*/ 9330546 w 12192000"/>
              <a:gd name="connsiteY1636" fmla="*/ 6353122 h 6858000"/>
              <a:gd name="connsiteX1637" fmla="*/ 9370097 w 12192000"/>
              <a:gd name="connsiteY1637" fmla="*/ 6415458 h 6858000"/>
              <a:gd name="connsiteX1638" fmla="*/ 9394058 w 12192000"/>
              <a:gd name="connsiteY1638" fmla="*/ 6399426 h 6858000"/>
              <a:gd name="connsiteX1639" fmla="*/ 9422209 w 12192000"/>
              <a:gd name="connsiteY1639" fmla="*/ 6385789 h 6858000"/>
              <a:gd name="connsiteX1640" fmla="*/ 9426789 w 12192000"/>
              <a:gd name="connsiteY1640" fmla="*/ 6394306 h 6858000"/>
              <a:gd name="connsiteX1641" fmla="*/ 9430836 w 12192000"/>
              <a:gd name="connsiteY1641" fmla="*/ 6381610 h 6858000"/>
              <a:gd name="connsiteX1642" fmla="*/ 9422209 w 12192000"/>
              <a:gd name="connsiteY1642" fmla="*/ 6385789 h 6858000"/>
              <a:gd name="connsiteX1643" fmla="*/ 9410027 w 12192000"/>
              <a:gd name="connsiteY1643" fmla="*/ 6363144 h 6858000"/>
              <a:gd name="connsiteX1644" fmla="*/ 9414072 w 12192000"/>
              <a:gd name="connsiteY1644" fmla="*/ 6349871 h 6858000"/>
              <a:gd name="connsiteX1645" fmla="*/ 9473611 w 12192000"/>
              <a:gd name="connsiteY1645" fmla="*/ 6329097 h 6858000"/>
              <a:gd name="connsiteX1646" fmla="*/ 9518700 w 12192000"/>
              <a:gd name="connsiteY1646" fmla="*/ 6398345 h 6858000"/>
              <a:gd name="connsiteX1647" fmla="*/ 9514075 w 12192000"/>
              <a:gd name="connsiteY1647" fmla="*/ 6412193 h 6858000"/>
              <a:gd name="connsiteX1648" fmla="*/ 9461473 w 12192000"/>
              <a:gd name="connsiteY1648" fmla="*/ 6438162 h 6858000"/>
              <a:gd name="connsiteX1649" fmla="*/ 9448178 w 12192000"/>
              <a:gd name="connsiteY1649" fmla="*/ 6433544 h 6858000"/>
              <a:gd name="connsiteX1650" fmla="*/ 9437863 w 12192000"/>
              <a:gd name="connsiteY1650" fmla="*/ 6413348 h 6858000"/>
              <a:gd name="connsiteX1651" fmla="*/ 9446443 w 12192000"/>
              <a:gd name="connsiteY1651" fmla="*/ 6408732 h 6858000"/>
              <a:gd name="connsiteX1652" fmla="*/ 9433148 w 12192000"/>
              <a:gd name="connsiteY1652" fmla="*/ 6404115 h 6858000"/>
              <a:gd name="connsiteX1653" fmla="*/ 9437863 w 12192000"/>
              <a:gd name="connsiteY1653" fmla="*/ 6413348 h 6858000"/>
              <a:gd name="connsiteX1654" fmla="*/ 9408365 w 12192000"/>
              <a:gd name="connsiteY1654" fmla="*/ 6429218 h 6858000"/>
              <a:gd name="connsiteX1655" fmla="*/ 9383664 w 12192000"/>
              <a:gd name="connsiteY1655" fmla="*/ 6439894 h 6858000"/>
              <a:gd name="connsiteX1656" fmla="*/ 9396719 w 12192000"/>
              <a:gd name="connsiteY1656" fmla="*/ 6466207 h 6858000"/>
              <a:gd name="connsiteX1657" fmla="*/ 9403514 w 12192000"/>
              <a:gd name="connsiteY1657" fmla="*/ 6504298 h 6858000"/>
              <a:gd name="connsiteX1658" fmla="*/ 9343761 w 12192000"/>
              <a:gd name="connsiteY1658" fmla="*/ 6586494 h 6858000"/>
              <a:gd name="connsiteX1659" fmla="*/ 9337239 w 12192000"/>
              <a:gd name="connsiteY1659" fmla="*/ 6592305 h 6858000"/>
              <a:gd name="connsiteX1660" fmla="*/ 9376646 w 12192000"/>
              <a:gd name="connsiteY1660" fmla="*/ 6626930 h 6858000"/>
              <a:gd name="connsiteX1661" fmla="*/ 9482838 w 12192000"/>
              <a:gd name="connsiteY1661" fmla="*/ 6804083 h 6858000"/>
              <a:gd name="connsiteX1662" fmla="*/ 9483853 w 12192000"/>
              <a:gd name="connsiteY1662" fmla="*/ 6812322 h 6858000"/>
              <a:gd name="connsiteX1663" fmla="*/ 9703069 w 12192000"/>
              <a:gd name="connsiteY1663" fmla="*/ 6766159 h 6858000"/>
              <a:gd name="connsiteX1664" fmla="*/ 9926297 w 12192000"/>
              <a:gd name="connsiteY1664" fmla="*/ 6744024 h 6858000"/>
              <a:gd name="connsiteX1665" fmla="*/ 10003293 w 12192000"/>
              <a:gd name="connsiteY1665" fmla="*/ 6737052 h 6858000"/>
              <a:gd name="connsiteX1666" fmla="*/ 10078563 w 12192000"/>
              <a:gd name="connsiteY1666" fmla="*/ 6745173 h 6858000"/>
              <a:gd name="connsiteX1667" fmla="*/ 10137711 w 12192000"/>
              <a:gd name="connsiteY1667" fmla="*/ 6835485 h 6858000"/>
              <a:gd name="connsiteX1668" fmla="*/ 10144991 w 12192000"/>
              <a:gd name="connsiteY1668" fmla="*/ 6858000 h 6858000"/>
              <a:gd name="connsiteX1669" fmla="*/ 10105255 w 12192000"/>
              <a:gd name="connsiteY1669" fmla="*/ 6858000 h 6858000"/>
              <a:gd name="connsiteX1670" fmla="*/ 10101790 w 12192000"/>
              <a:gd name="connsiteY1670" fmla="*/ 6847190 h 6858000"/>
              <a:gd name="connsiteX1671" fmla="*/ 10049835 w 12192000"/>
              <a:gd name="connsiteY1671" fmla="*/ 6775071 h 6858000"/>
              <a:gd name="connsiteX1672" fmla="*/ 10038234 w 12192000"/>
              <a:gd name="connsiteY1672" fmla="*/ 6774646 h 6858000"/>
              <a:gd name="connsiteX1673" fmla="*/ 10044751 w 12192000"/>
              <a:gd name="connsiteY1673" fmla="*/ 6783074 h 6858000"/>
              <a:gd name="connsiteX1674" fmla="*/ 10021033 w 12192000"/>
              <a:gd name="connsiteY1674" fmla="*/ 6855595 h 6858000"/>
              <a:gd name="connsiteX1675" fmla="*/ 10018792 w 12192000"/>
              <a:gd name="connsiteY1675" fmla="*/ 6858000 h 6858000"/>
              <a:gd name="connsiteX1676" fmla="*/ 9974473 w 12192000"/>
              <a:gd name="connsiteY1676" fmla="*/ 6858000 h 6858000"/>
              <a:gd name="connsiteX1677" fmla="*/ 9998365 w 12192000"/>
              <a:gd name="connsiteY1677" fmla="*/ 6828948 h 6858000"/>
              <a:gd name="connsiteX1678" fmla="*/ 10028077 w 12192000"/>
              <a:gd name="connsiteY1678" fmla="*/ 6779629 h 6858000"/>
              <a:gd name="connsiteX1679" fmla="*/ 10037254 w 12192000"/>
              <a:gd name="connsiteY1679" fmla="*/ 6774609 h 6858000"/>
              <a:gd name="connsiteX1680" fmla="*/ 10014498 w 12192000"/>
              <a:gd name="connsiteY1680" fmla="*/ 6773776 h 6858000"/>
              <a:gd name="connsiteX1681" fmla="*/ 9979159 w 12192000"/>
              <a:gd name="connsiteY1681" fmla="*/ 6776795 h 6858000"/>
              <a:gd name="connsiteX1682" fmla="*/ 9858496 w 12192000"/>
              <a:gd name="connsiteY1682" fmla="*/ 6784843 h 6858000"/>
              <a:gd name="connsiteX1683" fmla="*/ 9489609 w 12192000"/>
              <a:gd name="connsiteY1683" fmla="*/ 6846362 h 6858000"/>
              <a:gd name="connsiteX1684" fmla="*/ 9488016 w 12192000"/>
              <a:gd name="connsiteY1684" fmla="*/ 6846094 h 6858000"/>
              <a:gd name="connsiteX1685" fmla="*/ 9488923 w 12192000"/>
              <a:gd name="connsiteY1685" fmla="*/ 6853456 h 6858000"/>
              <a:gd name="connsiteX1686" fmla="*/ 9487680 w 12192000"/>
              <a:gd name="connsiteY1686" fmla="*/ 6858000 h 6858000"/>
              <a:gd name="connsiteX1687" fmla="*/ 9454897 w 12192000"/>
              <a:gd name="connsiteY1687" fmla="*/ 6858000 h 6858000"/>
              <a:gd name="connsiteX1688" fmla="*/ 9459788 w 12192000"/>
              <a:gd name="connsiteY1688" fmla="*/ 6835472 h 6858000"/>
              <a:gd name="connsiteX1689" fmla="*/ 9434026 w 12192000"/>
              <a:gd name="connsiteY1689" fmla="*/ 6750539 h 6858000"/>
              <a:gd name="connsiteX1690" fmla="*/ 9379975 w 12192000"/>
              <a:gd name="connsiteY1690" fmla="*/ 6668781 h 6858000"/>
              <a:gd name="connsiteX1691" fmla="*/ 9324831 w 12192000"/>
              <a:gd name="connsiteY1691" fmla="*/ 6603365 h 6858000"/>
              <a:gd name="connsiteX1692" fmla="*/ 9207592 w 12192000"/>
              <a:gd name="connsiteY1692" fmla="*/ 6707850 h 6858000"/>
              <a:gd name="connsiteX1693" fmla="*/ 9049014 w 12192000"/>
              <a:gd name="connsiteY1693" fmla="*/ 6796875 h 6858000"/>
              <a:gd name="connsiteX1694" fmla="*/ 8883477 w 12192000"/>
              <a:gd name="connsiteY1694" fmla="*/ 6858000 h 6858000"/>
              <a:gd name="connsiteX1695" fmla="*/ 8815738 w 12192000"/>
              <a:gd name="connsiteY1695" fmla="*/ 6858000 h 6858000"/>
              <a:gd name="connsiteX1696" fmla="*/ 8900779 w 12192000"/>
              <a:gd name="connsiteY1696" fmla="*/ 6819867 h 6858000"/>
              <a:gd name="connsiteX1697" fmla="*/ 9212763 w 12192000"/>
              <a:gd name="connsiteY1697" fmla="*/ 6663519 h 6858000"/>
              <a:gd name="connsiteX1698" fmla="*/ 9321353 w 12192000"/>
              <a:gd name="connsiteY1698" fmla="*/ 6561203 h 6858000"/>
              <a:gd name="connsiteX1699" fmla="*/ 9344336 w 12192000"/>
              <a:gd name="connsiteY1699" fmla="*/ 6443943 h 6858000"/>
              <a:gd name="connsiteX1700" fmla="*/ 9339799 w 12192000"/>
              <a:gd name="connsiteY1700" fmla="*/ 6434994 h 6858000"/>
              <a:gd name="connsiteX1701" fmla="*/ 9350861 w 12192000"/>
              <a:gd name="connsiteY1701" fmla="*/ 6477356 h 6858000"/>
              <a:gd name="connsiteX1702" fmla="*/ 9230724 w 12192000"/>
              <a:gd name="connsiteY1702" fmla="*/ 6596487 h 6858000"/>
              <a:gd name="connsiteX1703" fmla="*/ 9055980 w 12192000"/>
              <a:gd name="connsiteY1703" fmla="*/ 6677057 h 6858000"/>
              <a:gd name="connsiteX1704" fmla="*/ 8947913 w 12192000"/>
              <a:gd name="connsiteY1704" fmla="*/ 6723676 h 6858000"/>
              <a:gd name="connsiteX1705" fmla="*/ 8812256 w 12192000"/>
              <a:gd name="connsiteY1705" fmla="*/ 6591882 h 6858000"/>
              <a:gd name="connsiteX1706" fmla="*/ 8824328 w 12192000"/>
              <a:gd name="connsiteY1706" fmla="*/ 6586127 h 6858000"/>
              <a:gd name="connsiteX1707" fmla="*/ 8892156 w 12192000"/>
              <a:gd name="connsiteY1707" fmla="*/ 6687992 h 6858000"/>
              <a:gd name="connsiteX1708" fmla="*/ 8997348 w 12192000"/>
              <a:gd name="connsiteY1708" fmla="*/ 6682813 h 6858000"/>
              <a:gd name="connsiteX1709" fmla="*/ 9171519 w 12192000"/>
              <a:gd name="connsiteY1709" fmla="*/ 6601091 h 6858000"/>
              <a:gd name="connsiteX1710" fmla="*/ 9326719 w 12192000"/>
              <a:gd name="connsiteY1710" fmla="*/ 6464693 h 6858000"/>
              <a:gd name="connsiteX1711" fmla="*/ 9307893 w 12192000"/>
              <a:gd name="connsiteY1711" fmla="*/ 6410452 h 6858000"/>
              <a:gd name="connsiteX1712" fmla="*/ 9283309 w 12192000"/>
              <a:gd name="connsiteY1712" fmla="*/ 6370999 h 6858000"/>
              <a:gd name="connsiteX1713" fmla="*/ 9242245 w 12192000"/>
              <a:gd name="connsiteY1713" fmla="*/ 6405223 h 6858000"/>
              <a:gd name="connsiteX1714" fmla="*/ 8831678 w 12192000"/>
              <a:gd name="connsiteY1714" fmla="*/ 6580630 h 6858000"/>
              <a:gd name="connsiteX1715" fmla="*/ 8602820 w 12192000"/>
              <a:gd name="connsiteY1715" fmla="*/ 6604209 h 6858000"/>
              <a:gd name="connsiteX1716" fmla="*/ 8353259 w 12192000"/>
              <a:gd name="connsiteY1716" fmla="*/ 6683000 h 6858000"/>
              <a:gd name="connsiteX1717" fmla="*/ 8261481 w 12192000"/>
              <a:gd name="connsiteY1717" fmla="*/ 6737753 h 6858000"/>
              <a:gd name="connsiteX1718" fmla="*/ 8255254 w 12192000"/>
              <a:gd name="connsiteY1718" fmla="*/ 6737096 h 6858000"/>
              <a:gd name="connsiteX1719" fmla="*/ 8262197 w 12192000"/>
              <a:gd name="connsiteY1719" fmla="*/ 6745092 h 6858000"/>
              <a:gd name="connsiteX1720" fmla="*/ 8266965 w 12192000"/>
              <a:gd name="connsiteY1720" fmla="*/ 6754285 h 6858000"/>
              <a:gd name="connsiteX1721" fmla="*/ 8284045 w 12192000"/>
              <a:gd name="connsiteY1721" fmla="*/ 6749110 h 6858000"/>
              <a:gd name="connsiteX1722" fmla="*/ 8285201 w 12192000"/>
              <a:gd name="connsiteY1722" fmla="*/ 6753145 h 6858000"/>
              <a:gd name="connsiteX1723" fmla="*/ 8287955 w 12192000"/>
              <a:gd name="connsiteY1723" fmla="*/ 6749498 h 6858000"/>
              <a:gd name="connsiteX1724" fmla="*/ 8463561 w 12192000"/>
              <a:gd name="connsiteY1724" fmla="*/ 6846410 h 6858000"/>
              <a:gd name="connsiteX1725" fmla="*/ 8469144 w 12192000"/>
              <a:gd name="connsiteY1725" fmla="*/ 6858000 h 6858000"/>
              <a:gd name="connsiteX1726" fmla="*/ 8445441 w 12192000"/>
              <a:gd name="connsiteY1726" fmla="*/ 6858000 h 6858000"/>
              <a:gd name="connsiteX1727" fmla="*/ 8434969 w 12192000"/>
              <a:gd name="connsiteY1727" fmla="*/ 6834321 h 6858000"/>
              <a:gd name="connsiteX1728" fmla="*/ 8288530 w 12192000"/>
              <a:gd name="connsiteY1728" fmla="*/ 6759305 h 6858000"/>
              <a:gd name="connsiteX1729" fmla="*/ 8286326 w 12192000"/>
              <a:gd name="connsiteY1729" fmla="*/ 6757165 h 6858000"/>
              <a:gd name="connsiteX1730" fmla="*/ 8235710 w 12192000"/>
              <a:gd name="connsiteY1730" fmla="*/ 6797911 h 6858000"/>
              <a:gd name="connsiteX1731" fmla="*/ 8191402 w 12192000"/>
              <a:gd name="connsiteY1731" fmla="*/ 6844989 h 6858000"/>
              <a:gd name="connsiteX1732" fmla="*/ 8185648 w 12192000"/>
              <a:gd name="connsiteY1732" fmla="*/ 6839823 h 6858000"/>
              <a:gd name="connsiteX1733" fmla="*/ 8229956 w 12192000"/>
              <a:gd name="connsiteY1733" fmla="*/ 6780114 h 6858000"/>
              <a:gd name="connsiteX1734" fmla="*/ 8254195 w 12192000"/>
              <a:gd name="connsiteY1734" fmla="*/ 6758153 h 6858000"/>
              <a:gd name="connsiteX1735" fmla="*/ 8255021 w 12192000"/>
              <a:gd name="connsiteY1735" fmla="*/ 6757904 h 6858000"/>
              <a:gd name="connsiteX1736" fmla="*/ 8248622 w 12192000"/>
              <a:gd name="connsiteY1736" fmla="*/ 6751350 h 6858000"/>
              <a:gd name="connsiteX1737" fmla="*/ 8239277 w 12192000"/>
              <a:gd name="connsiteY1737" fmla="*/ 6735414 h 6858000"/>
              <a:gd name="connsiteX1738" fmla="*/ 8233079 w 12192000"/>
              <a:gd name="connsiteY1738" fmla="*/ 6734761 h 6858000"/>
              <a:gd name="connsiteX1739" fmla="*/ 8247455 w 12192000"/>
              <a:gd name="connsiteY1739" fmla="*/ 6679548 h 6858000"/>
              <a:gd name="connsiteX1740" fmla="*/ 8248697 w 12192000"/>
              <a:gd name="connsiteY1740" fmla="*/ 6679353 h 6858000"/>
              <a:gd name="connsiteX1741" fmla="*/ 8267889 w 12192000"/>
              <a:gd name="connsiteY1741" fmla="*/ 6654236 h 6858000"/>
              <a:gd name="connsiteX1742" fmla="*/ 8143102 w 12192000"/>
              <a:gd name="connsiteY1742" fmla="*/ 6414066 h 6858000"/>
              <a:gd name="connsiteX1743" fmla="*/ 8010695 w 12192000"/>
              <a:gd name="connsiteY1743" fmla="*/ 6176786 h 6858000"/>
              <a:gd name="connsiteX1744" fmla="*/ 7933107 w 12192000"/>
              <a:gd name="connsiteY1744" fmla="*/ 6014193 h 6858000"/>
              <a:gd name="connsiteX1745" fmla="*/ 8031387 w 12192000"/>
              <a:gd name="connsiteY1745" fmla="*/ 5896990 h 6858000"/>
              <a:gd name="connsiteX1746" fmla="*/ 8235993 w 12192000"/>
              <a:gd name="connsiteY1746" fmla="*/ 5734973 h 6858000"/>
              <a:gd name="connsiteX1747" fmla="*/ 8334848 w 12192000"/>
              <a:gd name="connsiteY1747" fmla="*/ 5653965 h 6858000"/>
              <a:gd name="connsiteX1748" fmla="*/ 8383701 w 12192000"/>
              <a:gd name="connsiteY1748" fmla="*/ 5589042 h 6858000"/>
              <a:gd name="connsiteX1749" fmla="*/ 8583134 w 12192000"/>
              <a:gd name="connsiteY1749" fmla="*/ 5512056 h 6858000"/>
              <a:gd name="connsiteX1750" fmla="*/ 8816479 w 12192000"/>
              <a:gd name="connsiteY1750" fmla="*/ 5391405 h 6858000"/>
              <a:gd name="connsiteX1751" fmla="*/ 7388893 w 12192000"/>
              <a:gd name="connsiteY1751" fmla="*/ 5389901 h 6858000"/>
              <a:gd name="connsiteX1752" fmla="*/ 7400650 w 12192000"/>
              <a:gd name="connsiteY1752" fmla="*/ 5391475 h 6858000"/>
              <a:gd name="connsiteX1753" fmla="*/ 7395559 w 12192000"/>
              <a:gd name="connsiteY1753" fmla="*/ 5432111 h 6858000"/>
              <a:gd name="connsiteX1754" fmla="*/ 7359349 w 12192000"/>
              <a:gd name="connsiteY1754" fmla="*/ 5435544 h 6858000"/>
              <a:gd name="connsiteX1755" fmla="*/ 7361965 w 12192000"/>
              <a:gd name="connsiteY1755" fmla="*/ 5422382 h 6858000"/>
              <a:gd name="connsiteX1756" fmla="*/ 7367328 w 12192000"/>
              <a:gd name="connsiteY1756" fmla="*/ 5414832 h 6858000"/>
              <a:gd name="connsiteX1757" fmla="*/ 7373493 w 12192000"/>
              <a:gd name="connsiteY1757" fmla="*/ 5417230 h 6858000"/>
              <a:gd name="connsiteX1758" fmla="*/ 7382758 w 12192000"/>
              <a:gd name="connsiteY1758" fmla="*/ 5406643 h 6858000"/>
              <a:gd name="connsiteX1759" fmla="*/ 7387527 w 12192000"/>
              <a:gd name="connsiteY1759" fmla="*/ 5405193 h 6858000"/>
              <a:gd name="connsiteX1760" fmla="*/ 7377454 w 12192000"/>
              <a:gd name="connsiteY1760" fmla="*/ 5420664 h 6858000"/>
              <a:gd name="connsiteX1761" fmla="*/ 7371796 w 12192000"/>
              <a:gd name="connsiteY1761" fmla="*/ 5431538 h 6858000"/>
              <a:gd name="connsiteX1762" fmla="*/ 7383112 w 12192000"/>
              <a:gd name="connsiteY1762" fmla="*/ 5425814 h 6858000"/>
              <a:gd name="connsiteX1763" fmla="*/ 7394992 w 12192000"/>
              <a:gd name="connsiteY1763" fmla="*/ 5402923 h 6858000"/>
              <a:gd name="connsiteX1764" fmla="*/ 7387527 w 12192000"/>
              <a:gd name="connsiteY1764" fmla="*/ 5405193 h 6858000"/>
              <a:gd name="connsiteX1765" fmla="*/ 7392730 w 12192000"/>
              <a:gd name="connsiteY1765" fmla="*/ 5397199 h 6858000"/>
              <a:gd name="connsiteX1766" fmla="*/ 7389335 w 12192000"/>
              <a:gd name="connsiteY1766" fmla="*/ 5393765 h 6858000"/>
              <a:gd name="connsiteX1767" fmla="*/ 7370098 w 12192000"/>
              <a:gd name="connsiteY1767" fmla="*/ 5410934 h 6858000"/>
              <a:gd name="connsiteX1768" fmla="*/ 7367328 w 12192000"/>
              <a:gd name="connsiteY1768" fmla="*/ 5414832 h 6858000"/>
              <a:gd name="connsiteX1769" fmla="*/ 7366137 w 12192000"/>
              <a:gd name="connsiteY1769" fmla="*/ 5414369 h 6858000"/>
              <a:gd name="connsiteX1770" fmla="*/ 7388893 w 12192000"/>
              <a:gd name="connsiteY1770" fmla="*/ 5389901 h 6858000"/>
              <a:gd name="connsiteX1771" fmla="*/ 3430788 w 12192000"/>
              <a:gd name="connsiteY1771" fmla="*/ 5385251 h 6858000"/>
              <a:gd name="connsiteX1772" fmla="*/ 3433344 w 12192000"/>
              <a:gd name="connsiteY1772" fmla="*/ 5386630 h 6858000"/>
              <a:gd name="connsiteX1773" fmla="*/ 3433403 w 12192000"/>
              <a:gd name="connsiteY1773" fmla="*/ 5386330 h 6858000"/>
              <a:gd name="connsiteX1774" fmla="*/ 7446823 w 12192000"/>
              <a:gd name="connsiteY1774" fmla="*/ 5368753 h 6858000"/>
              <a:gd name="connsiteX1775" fmla="*/ 7423066 w 12192000"/>
              <a:gd name="connsiteY1775" fmla="*/ 5392762 h 6858000"/>
              <a:gd name="connsiteX1776" fmla="*/ 7422525 w 12192000"/>
              <a:gd name="connsiteY1776" fmla="*/ 5392446 h 6858000"/>
              <a:gd name="connsiteX1777" fmla="*/ 7440311 w 12192000"/>
              <a:gd name="connsiteY1777" fmla="*/ 5370773 h 6858000"/>
              <a:gd name="connsiteX1778" fmla="*/ 7453225 w 12192000"/>
              <a:gd name="connsiteY1778" fmla="*/ 5366769 h 6858000"/>
              <a:gd name="connsiteX1779" fmla="*/ 7466304 w 12192000"/>
              <a:gd name="connsiteY1779" fmla="*/ 5372861 h 6858000"/>
              <a:gd name="connsiteX1780" fmla="*/ 7451903 w 12192000"/>
              <a:gd name="connsiteY1780" fmla="*/ 5422399 h 6858000"/>
              <a:gd name="connsiteX1781" fmla="*/ 7423101 w 12192000"/>
              <a:gd name="connsiteY1781" fmla="*/ 5443713 h 6858000"/>
              <a:gd name="connsiteX1782" fmla="*/ 7408700 w 12192000"/>
              <a:gd name="connsiteY1782" fmla="*/ 5428160 h 6858000"/>
              <a:gd name="connsiteX1783" fmla="*/ 7422453 w 12192000"/>
              <a:gd name="connsiteY1783" fmla="*/ 5393382 h 6858000"/>
              <a:gd name="connsiteX1784" fmla="*/ 7423066 w 12192000"/>
              <a:gd name="connsiteY1784" fmla="*/ 5392762 h 6858000"/>
              <a:gd name="connsiteX1785" fmla="*/ 7429438 w 12192000"/>
              <a:gd name="connsiteY1785" fmla="*/ 5396479 h 6858000"/>
              <a:gd name="connsiteX1786" fmla="*/ 7442110 w 12192000"/>
              <a:gd name="connsiteY1786" fmla="*/ 5383806 h 6858000"/>
              <a:gd name="connsiteX1787" fmla="*/ 7446085 w 12192000"/>
              <a:gd name="connsiteY1787" fmla="*/ 5384395 h 6858000"/>
              <a:gd name="connsiteX1788" fmla="*/ 7439230 w 12192000"/>
              <a:gd name="connsiteY1788" fmla="*/ 5395903 h 6858000"/>
              <a:gd name="connsiteX1789" fmla="*/ 7428285 w 12192000"/>
              <a:gd name="connsiteY1789" fmla="*/ 5409727 h 6858000"/>
              <a:gd name="connsiteX1790" fmla="*/ 7423101 w 12192000"/>
              <a:gd name="connsiteY1790" fmla="*/ 5422976 h 6858000"/>
              <a:gd name="connsiteX1791" fmla="*/ 7431166 w 12192000"/>
              <a:gd name="connsiteY1791" fmla="*/ 5422399 h 6858000"/>
              <a:gd name="connsiteX1792" fmla="*/ 7454784 w 12192000"/>
              <a:gd name="connsiteY1792" fmla="*/ 5396479 h 6858000"/>
              <a:gd name="connsiteX1793" fmla="*/ 7457664 w 12192000"/>
              <a:gd name="connsiteY1793" fmla="*/ 5386109 h 6858000"/>
              <a:gd name="connsiteX1794" fmla="*/ 7446085 w 12192000"/>
              <a:gd name="connsiteY1794" fmla="*/ 5384395 h 6858000"/>
              <a:gd name="connsiteX1795" fmla="*/ 7455358 w 12192000"/>
              <a:gd name="connsiteY1795" fmla="*/ 5368830 h 6858000"/>
              <a:gd name="connsiteX1796" fmla="*/ 7451998 w 12192000"/>
              <a:gd name="connsiteY1796" fmla="*/ 5367149 h 6858000"/>
              <a:gd name="connsiteX1797" fmla="*/ 7449598 w 12192000"/>
              <a:gd name="connsiteY1797" fmla="*/ 5365950 h 6858000"/>
              <a:gd name="connsiteX1798" fmla="*/ 7451998 w 12192000"/>
              <a:gd name="connsiteY1798" fmla="*/ 5367149 h 6858000"/>
              <a:gd name="connsiteX1799" fmla="*/ 7446823 w 12192000"/>
              <a:gd name="connsiteY1799" fmla="*/ 5368753 h 6858000"/>
              <a:gd name="connsiteX1800" fmla="*/ 7249636 w 12192000"/>
              <a:gd name="connsiteY1800" fmla="*/ 5354788 h 6858000"/>
              <a:gd name="connsiteX1801" fmla="*/ 7304861 w 12192000"/>
              <a:gd name="connsiteY1801" fmla="*/ 5416623 h 6858000"/>
              <a:gd name="connsiteX1802" fmla="*/ 7299048 w 12192000"/>
              <a:gd name="connsiteY1802" fmla="*/ 5422457 h 6858000"/>
              <a:gd name="connsiteX1803" fmla="*/ 7246728 w 12192000"/>
              <a:gd name="connsiteY1803" fmla="*/ 5357705 h 6858000"/>
              <a:gd name="connsiteX1804" fmla="*/ 7249636 w 12192000"/>
              <a:gd name="connsiteY1804" fmla="*/ 5354788 h 6858000"/>
              <a:gd name="connsiteX1805" fmla="*/ 7418039 w 12192000"/>
              <a:gd name="connsiteY1805" fmla="*/ 5353052 h 6858000"/>
              <a:gd name="connsiteX1806" fmla="*/ 7417366 w 12192000"/>
              <a:gd name="connsiteY1806" fmla="*/ 5362461 h 6858000"/>
              <a:gd name="connsiteX1807" fmla="*/ 7416509 w 12192000"/>
              <a:gd name="connsiteY1807" fmla="*/ 5362633 h 6858000"/>
              <a:gd name="connsiteX1808" fmla="*/ 7418198 w 12192000"/>
              <a:gd name="connsiteY1808" fmla="*/ 5350805 h 6858000"/>
              <a:gd name="connsiteX1809" fmla="*/ 7418387 w 12192000"/>
              <a:gd name="connsiteY1809" fmla="*/ 5350868 h 6858000"/>
              <a:gd name="connsiteX1810" fmla="*/ 7418039 w 12192000"/>
              <a:gd name="connsiteY1810" fmla="*/ 5353052 h 6858000"/>
              <a:gd name="connsiteX1811" fmla="*/ 3454843 w 12192000"/>
              <a:gd name="connsiteY1811" fmla="*/ 5350261 h 6858000"/>
              <a:gd name="connsiteX1812" fmla="*/ 3446615 w 12192000"/>
              <a:gd name="connsiteY1812" fmla="*/ 5377584 h 6858000"/>
              <a:gd name="connsiteX1813" fmla="*/ 3843974 w 12192000"/>
              <a:gd name="connsiteY1813" fmla="*/ 5634576 h 6858000"/>
              <a:gd name="connsiteX1814" fmla="*/ 3867252 w 12192000"/>
              <a:gd name="connsiteY1814" fmla="*/ 5615950 h 6858000"/>
              <a:gd name="connsiteX1815" fmla="*/ 7613339 w 12192000"/>
              <a:gd name="connsiteY1815" fmla="*/ 5341602 h 6858000"/>
              <a:gd name="connsiteX1816" fmla="*/ 7617621 w 12192000"/>
              <a:gd name="connsiteY1816" fmla="*/ 5348394 h 6858000"/>
              <a:gd name="connsiteX1817" fmla="*/ 7605386 w 12192000"/>
              <a:gd name="connsiteY1817" fmla="*/ 5345622 h 6858000"/>
              <a:gd name="connsiteX1818" fmla="*/ 7613339 w 12192000"/>
              <a:gd name="connsiteY1818" fmla="*/ 5341602 h 6858000"/>
              <a:gd name="connsiteX1819" fmla="*/ 7684543 w 12192000"/>
              <a:gd name="connsiteY1819" fmla="*/ 5328839 h 6858000"/>
              <a:gd name="connsiteX1820" fmla="*/ 7720427 w 12192000"/>
              <a:gd name="connsiteY1820" fmla="*/ 5333908 h 6858000"/>
              <a:gd name="connsiteX1821" fmla="*/ 7747050 w 12192000"/>
              <a:gd name="connsiteY1821" fmla="*/ 5336724 h 6858000"/>
              <a:gd name="connsiteX1822" fmla="*/ 7747628 w 12192000"/>
              <a:gd name="connsiteY1822" fmla="*/ 5341794 h 6858000"/>
              <a:gd name="connsiteX1823" fmla="*/ 7718112 w 12192000"/>
              <a:gd name="connsiteY1823" fmla="*/ 5345735 h 6858000"/>
              <a:gd name="connsiteX1824" fmla="*/ 7681650 w 12192000"/>
              <a:gd name="connsiteY1824" fmla="*/ 5337288 h 6858000"/>
              <a:gd name="connsiteX1825" fmla="*/ 7681485 w 12192000"/>
              <a:gd name="connsiteY1825" fmla="*/ 5336963 h 6858000"/>
              <a:gd name="connsiteX1826" fmla="*/ 7684381 w 12192000"/>
              <a:gd name="connsiteY1826" fmla="*/ 5328931 h 6858000"/>
              <a:gd name="connsiteX1827" fmla="*/ 7566808 w 12192000"/>
              <a:gd name="connsiteY1827" fmla="*/ 5317641 h 6858000"/>
              <a:gd name="connsiteX1828" fmla="*/ 7572419 w 12192000"/>
              <a:gd name="connsiteY1828" fmla="*/ 5321578 h 6858000"/>
              <a:gd name="connsiteX1829" fmla="*/ 7562386 w 12192000"/>
              <a:gd name="connsiteY1829" fmla="*/ 5322665 h 6858000"/>
              <a:gd name="connsiteX1830" fmla="*/ 7566808 w 12192000"/>
              <a:gd name="connsiteY1830" fmla="*/ 5317641 h 6858000"/>
              <a:gd name="connsiteX1831" fmla="*/ 7463257 w 12192000"/>
              <a:gd name="connsiteY1831" fmla="*/ 5316448 h 6858000"/>
              <a:gd name="connsiteX1832" fmla="*/ 7470016 w 12192000"/>
              <a:gd name="connsiteY1832" fmla="*/ 5332219 h 6858000"/>
              <a:gd name="connsiteX1833" fmla="*/ 7437349 w 12192000"/>
              <a:gd name="connsiteY1833" fmla="*/ 5371644 h 6858000"/>
              <a:gd name="connsiteX1834" fmla="*/ 7417073 w 12192000"/>
              <a:gd name="connsiteY1834" fmla="*/ 5366575 h 6858000"/>
              <a:gd name="connsiteX1835" fmla="*/ 7417366 w 12192000"/>
              <a:gd name="connsiteY1835" fmla="*/ 5362461 h 6858000"/>
              <a:gd name="connsiteX1836" fmla="*/ 7422142 w 12192000"/>
              <a:gd name="connsiteY1836" fmla="*/ 5361506 h 6858000"/>
              <a:gd name="connsiteX1837" fmla="*/ 7424699 w 12192000"/>
              <a:gd name="connsiteY1837" fmla="*/ 5353365 h 6858000"/>
              <a:gd name="connsiteX1838" fmla="*/ 7432420 w 12192000"/>
              <a:gd name="connsiteY1838" fmla="*/ 5358056 h 6858000"/>
              <a:gd name="connsiteX1839" fmla="*/ 7444107 w 12192000"/>
              <a:gd name="connsiteY1839" fmla="*/ 5351368 h 6858000"/>
              <a:gd name="connsiteX1840" fmla="*/ 7456498 w 12192000"/>
              <a:gd name="connsiteY1840" fmla="*/ 5331655 h 6858000"/>
              <a:gd name="connsiteX1841" fmla="*/ 7437349 w 12192000"/>
              <a:gd name="connsiteY1841" fmla="*/ 5338414 h 6858000"/>
              <a:gd name="connsiteX1842" fmla="*/ 7426365 w 12192000"/>
              <a:gd name="connsiteY1842" fmla="*/ 5348060 h 6858000"/>
              <a:gd name="connsiteX1843" fmla="*/ 7424699 w 12192000"/>
              <a:gd name="connsiteY1843" fmla="*/ 5353365 h 6858000"/>
              <a:gd name="connsiteX1844" fmla="*/ 7423267 w 12192000"/>
              <a:gd name="connsiteY1844" fmla="*/ 5352495 h 6858000"/>
              <a:gd name="connsiteX1845" fmla="*/ 7418387 w 12192000"/>
              <a:gd name="connsiteY1845" fmla="*/ 5350868 h 6858000"/>
              <a:gd name="connsiteX1846" fmla="*/ 7420240 w 12192000"/>
              <a:gd name="connsiteY1846" fmla="*/ 5339260 h 6858000"/>
              <a:gd name="connsiteX1847" fmla="*/ 7439602 w 12192000"/>
              <a:gd name="connsiteY1847" fmla="*/ 5322643 h 6858000"/>
              <a:gd name="connsiteX1848" fmla="*/ 7463257 w 12192000"/>
              <a:gd name="connsiteY1848" fmla="*/ 5316448 h 6858000"/>
              <a:gd name="connsiteX1849" fmla="*/ 7635020 w 12192000"/>
              <a:gd name="connsiteY1849" fmla="*/ 5313657 h 6858000"/>
              <a:gd name="connsiteX1850" fmla="*/ 7645826 w 12192000"/>
              <a:gd name="connsiteY1850" fmla="*/ 5320732 h 6858000"/>
              <a:gd name="connsiteX1851" fmla="*/ 7634420 w 12192000"/>
              <a:gd name="connsiteY1851" fmla="*/ 5328983 h 6858000"/>
              <a:gd name="connsiteX1852" fmla="*/ 7631418 w 12192000"/>
              <a:gd name="connsiteY1852" fmla="*/ 5316604 h 6858000"/>
              <a:gd name="connsiteX1853" fmla="*/ 7635020 w 12192000"/>
              <a:gd name="connsiteY1853" fmla="*/ 5313657 h 6858000"/>
              <a:gd name="connsiteX1854" fmla="*/ 4115629 w 12192000"/>
              <a:gd name="connsiteY1854" fmla="*/ 5306420 h 6858000"/>
              <a:gd name="connsiteX1855" fmla="*/ 4114050 w 12192000"/>
              <a:gd name="connsiteY1855" fmla="*/ 5309649 h 6858000"/>
              <a:gd name="connsiteX1856" fmla="*/ 4116093 w 12192000"/>
              <a:gd name="connsiteY1856" fmla="*/ 5309167 h 6858000"/>
              <a:gd name="connsiteX1857" fmla="*/ 3468123 w 12192000"/>
              <a:gd name="connsiteY1857" fmla="*/ 5306168 h 6858000"/>
              <a:gd name="connsiteX1858" fmla="*/ 3459274 w 12192000"/>
              <a:gd name="connsiteY1858" fmla="*/ 5335553 h 6858000"/>
              <a:gd name="connsiteX1859" fmla="*/ 3470451 w 12192000"/>
              <a:gd name="connsiteY1859" fmla="*/ 5344106 h 6858000"/>
              <a:gd name="connsiteX1860" fmla="*/ 3489653 w 12192000"/>
              <a:gd name="connsiteY1860" fmla="*/ 5354571 h 6858000"/>
              <a:gd name="connsiteX1861" fmla="*/ 3643851 w 12192000"/>
              <a:gd name="connsiteY1861" fmla="*/ 5453768 h 6858000"/>
              <a:gd name="connsiteX1862" fmla="*/ 3879970 w 12192000"/>
              <a:gd name="connsiteY1862" fmla="*/ 5605774 h 6858000"/>
              <a:gd name="connsiteX1863" fmla="*/ 3901465 w 12192000"/>
              <a:gd name="connsiteY1863" fmla="*/ 5588571 h 6858000"/>
              <a:gd name="connsiteX1864" fmla="*/ 3890030 w 12192000"/>
              <a:gd name="connsiteY1864" fmla="*/ 5580056 h 6858000"/>
              <a:gd name="connsiteX1865" fmla="*/ 3868814 w 12192000"/>
              <a:gd name="connsiteY1865" fmla="*/ 5568446 h 6858000"/>
              <a:gd name="connsiteX1866" fmla="*/ 3712894 w 12192000"/>
              <a:gd name="connsiteY1866" fmla="*/ 5468102 h 6858000"/>
              <a:gd name="connsiteX1867" fmla="*/ 3542587 w 12192000"/>
              <a:gd name="connsiteY1867" fmla="*/ 5358010 h 6858000"/>
              <a:gd name="connsiteX1868" fmla="*/ 3473893 w 12192000"/>
              <a:gd name="connsiteY1868" fmla="*/ 5308100 h 6858000"/>
              <a:gd name="connsiteX1869" fmla="*/ 7440149 w 12192000"/>
              <a:gd name="connsiteY1869" fmla="*/ 5298905 h 6858000"/>
              <a:gd name="connsiteX1870" fmla="*/ 7417789 w 12192000"/>
              <a:gd name="connsiteY1870" fmla="*/ 5305955 h 6858000"/>
              <a:gd name="connsiteX1871" fmla="*/ 7352017 w 12192000"/>
              <a:gd name="connsiteY1871" fmla="*/ 5386721 h 6858000"/>
              <a:gd name="connsiteX1872" fmla="*/ 7352252 w 12192000"/>
              <a:gd name="connsiteY1872" fmla="*/ 5387371 h 6858000"/>
              <a:gd name="connsiteX1873" fmla="*/ 7349648 w 12192000"/>
              <a:gd name="connsiteY1873" fmla="*/ 5389630 h 6858000"/>
              <a:gd name="connsiteX1874" fmla="*/ 7320397 w 12192000"/>
              <a:gd name="connsiteY1874" fmla="*/ 5425548 h 6858000"/>
              <a:gd name="connsiteX1875" fmla="*/ 7277531 w 12192000"/>
              <a:gd name="connsiteY1875" fmla="*/ 5484328 h 6858000"/>
              <a:gd name="connsiteX1876" fmla="*/ 7277191 w 12192000"/>
              <a:gd name="connsiteY1876" fmla="*/ 5488815 h 6858000"/>
              <a:gd name="connsiteX1877" fmla="*/ 7274445 w 12192000"/>
              <a:gd name="connsiteY1877" fmla="*/ 5488561 h 6858000"/>
              <a:gd name="connsiteX1878" fmla="*/ 7227328 w 12192000"/>
              <a:gd name="connsiteY1878" fmla="*/ 5553169 h 6858000"/>
              <a:gd name="connsiteX1879" fmla="*/ 7263029 w 12192000"/>
              <a:gd name="connsiteY1879" fmla="*/ 5557708 h 6858000"/>
              <a:gd name="connsiteX1880" fmla="*/ 7305686 w 12192000"/>
              <a:gd name="connsiteY1880" fmla="*/ 5572092 h 6858000"/>
              <a:gd name="connsiteX1881" fmla="*/ 7343029 w 12192000"/>
              <a:gd name="connsiteY1881" fmla="*/ 5561736 h 6858000"/>
              <a:gd name="connsiteX1882" fmla="*/ 7388414 w 12192000"/>
              <a:gd name="connsiteY1882" fmla="*/ 5503631 h 6858000"/>
              <a:gd name="connsiteX1883" fmla="*/ 7398418 w 12192000"/>
              <a:gd name="connsiteY1883" fmla="*/ 5491178 h 6858000"/>
              <a:gd name="connsiteX1884" fmla="*/ 7390354 w 12192000"/>
              <a:gd name="connsiteY1884" fmla="*/ 5497036 h 6858000"/>
              <a:gd name="connsiteX1885" fmla="*/ 7369370 w 12192000"/>
              <a:gd name="connsiteY1885" fmla="*/ 5492053 h 6858000"/>
              <a:gd name="connsiteX1886" fmla="*/ 7375803 w 12192000"/>
              <a:gd name="connsiteY1886" fmla="*/ 5468366 h 6858000"/>
              <a:gd name="connsiteX1887" fmla="*/ 7382901 w 12192000"/>
              <a:gd name="connsiteY1887" fmla="*/ 5460479 h 6858000"/>
              <a:gd name="connsiteX1888" fmla="*/ 7376389 w 12192000"/>
              <a:gd name="connsiteY1888" fmla="*/ 5472410 h 6858000"/>
              <a:gd name="connsiteX1889" fmla="*/ 7382239 w 12192000"/>
              <a:gd name="connsiteY1889" fmla="*/ 5474720 h 6858000"/>
              <a:gd name="connsiteX1890" fmla="*/ 7392766 w 12192000"/>
              <a:gd name="connsiteY1890" fmla="*/ 5458978 h 6858000"/>
              <a:gd name="connsiteX1891" fmla="*/ 7395476 w 12192000"/>
              <a:gd name="connsiteY1891" fmla="*/ 5457444 h 6858000"/>
              <a:gd name="connsiteX1892" fmla="*/ 7383993 w 12192000"/>
              <a:gd name="connsiteY1892" fmla="*/ 5475876 h 6858000"/>
              <a:gd name="connsiteX1893" fmla="*/ 7379898 w 12192000"/>
              <a:gd name="connsiteY1893" fmla="*/ 5487431 h 6858000"/>
              <a:gd name="connsiteX1894" fmla="*/ 7386917 w 12192000"/>
              <a:gd name="connsiteY1894" fmla="*/ 5487431 h 6858000"/>
              <a:gd name="connsiteX1895" fmla="*/ 7399201 w 12192000"/>
              <a:gd name="connsiteY1895" fmla="*/ 5478764 h 6858000"/>
              <a:gd name="connsiteX1896" fmla="*/ 7406804 w 12192000"/>
              <a:gd name="connsiteY1896" fmla="*/ 5466054 h 6858000"/>
              <a:gd name="connsiteX1897" fmla="*/ 7406804 w 12192000"/>
              <a:gd name="connsiteY1897" fmla="*/ 5451034 h 6858000"/>
              <a:gd name="connsiteX1898" fmla="*/ 7395476 w 12192000"/>
              <a:gd name="connsiteY1898" fmla="*/ 5457444 h 6858000"/>
              <a:gd name="connsiteX1899" fmla="*/ 7402710 w 12192000"/>
              <a:gd name="connsiteY1899" fmla="*/ 5445834 h 6858000"/>
              <a:gd name="connsiteX1900" fmla="*/ 7399201 w 12192000"/>
              <a:gd name="connsiteY1900" fmla="*/ 5442368 h 6858000"/>
              <a:gd name="connsiteX1901" fmla="*/ 7382901 w 12192000"/>
              <a:gd name="connsiteY1901" fmla="*/ 5460479 h 6858000"/>
              <a:gd name="connsiteX1902" fmla="*/ 7389476 w 12192000"/>
              <a:gd name="connsiteY1902" fmla="*/ 5448434 h 6858000"/>
              <a:gd name="connsiteX1903" fmla="*/ 7412653 w 12192000"/>
              <a:gd name="connsiteY1903" fmla="*/ 5441790 h 6858000"/>
              <a:gd name="connsiteX1904" fmla="*/ 7418356 w 12192000"/>
              <a:gd name="connsiteY1904" fmla="*/ 5462588 h 6858000"/>
              <a:gd name="connsiteX1905" fmla="*/ 7414631 w 12192000"/>
              <a:gd name="connsiteY1905" fmla="*/ 5470996 h 6858000"/>
              <a:gd name="connsiteX1906" fmla="*/ 7471142 w 12192000"/>
              <a:gd name="connsiteY1906" fmla="*/ 5400651 h 6858000"/>
              <a:gd name="connsiteX1907" fmla="*/ 7518252 w 12192000"/>
              <a:gd name="connsiteY1907" fmla="*/ 5343122 h 6858000"/>
              <a:gd name="connsiteX1908" fmla="*/ 7519933 w 12192000"/>
              <a:gd name="connsiteY1908" fmla="*/ 5333606 h 6858000"/>
              <a:gd name="connsiteX1909" fmla="*/ 7498676 w 12192000"/>
              <a:gd name="connsiteY1909" fmla="*/ 5315241 h 6858000"/>
              <a:gd name="connsiteX1910" fmla="*/ 7469052 w 12192000"/>
              <a:gd name="connsiteY1910" fmla="*/ 5299920 h 6858000"/>
              <a:gd name="connsiteX1911" fmla="*/ 7440149 w 12192000"/>
              <a:gd name="connsiteY1911" fmla="*/ 5298905 h 6858000"/>
              <a:gd name="connsiteX1912" fmla="*/ 7432658 w 12192000"/>
              <a:gd name="connsiteY1912" fmla="*/ 5287695 h 6858000"/>
              <a:gd name="connsiteX1913" fmla="*/ 7430747 w 12192000"/>
              <a:gd name="connsiteY1913" fmla="*/ 5290044 h 6858000"/>
              <a:gd name="connsiteX1914" fmla="*/ 7434625 w 12192000"/>
              <a:gd name="connsiteY1914" fmla="*/ 5287710 h 6858000"/>
              <a:gd name="connsiteX1915" fmla="*/ 7433800 w 12192000"/>
              <a:gd name="connsiteY1915" fmla="*/ 5287893 h 6858000"/>
              <a:gd name="connsiteX1916" fmla="*/ 7468081 w 12192000"/>
              <a:gd name="connsiteY1916" fmla="*/ 5280260 h 6858000"/>
              <a:gd name="connsiteX1917" fmla="*/ 7444182 w 12192000"/>
              <a:gd name="connsiteY1917" fmla="*/ 5285582 h 6858000"/>
              <a:gd name="connsiteX1918" fmla="*/ 7473532 w 12192000"/>
              <a:gd name="connsiteY1918" fmla="*/ 5289466 h 6858000"/>
              <a:gd name="connsiteX1919" fmla="*/ 7506734 w 12192000"/>
              <a:gd name="connsiteY1919" fmla="*/ 5307073 h 6858000"/>
              <a:gd name="connsiteX1920" fmla="*/ 7522394 w 12192000"/>
              <a:gd name="connsiteY1920" fmla="*/ 5319673 h 6858000"/>
              <a:gd name="connsiteX1921" fmla="*/ 7523602 w 12192000"/>
              <a:gd name="connsiteY1921" fmla="*/ 5312832 h 6858000"/>
              <a:gd name="connsiteX1922" fmla="*/ 7468081 w 12192000"/>
              <a:gd name="connsiteY1922" fmla="*/ 5280260 h 6858000"/>
              <a:gd name="connsiteX1923" fmla="*/ 7630792 w 12192000"/>
              <a:gd name="connsiteY1923" fmla="*/ 5277268 h 6858000"/>
              <a:gd name="connsiteX1924" fmla="*/ 7629065 w 12192000"/>
              <a:gd name="connsiteY1924" fmla="*/ 5287138 h 6858000"/>
              <a:gd name="connsiteX1925" fmla="*/ 7627895 w 12192000"/>
              <a:gd name="connsiteY1925" fmla="*/ 5287138 h 6858000"/>
              <a:gd name="connsiteX1926" fmla="*/ 7623801 w 12192000"/>
              <a:gd name="connsiteY1926" fmla="*/ 5284799 h 6858000"/>
              <a:gd name="connsiteX1927" fmla="*/ 7623215 w 12192000"/>
              <a:gd name="connsiteY1927" fmla="*/ 5282459 h 6858000"/>
              <a:gd name="connsiteX1928" fmla="*/ 7624386 w 12192000"/>
              <a:gd name="connsiteY1928" fmla="*/ 5278950 h 6858000"/>
              <a:gd name="connsiteX1929" fmla="*/ 7625556 w 12192000"/>
              <a:gd name="connsiteY1929" fmla="*/ 5278365 h 6858000"/>
              <a:gd name="connsiteX1930" fmla="*/ 7630792 w 12192000"/>
              <a:gd name="connsiteY1930" fmla="*/ 5277268 h 6858000"/>
              <a:gd name="connsiteX1931" fmla="*/ 3479832 w 12192000"/>
              <a:gd name="connsiteY1931" fmla="*/ 5267285 h 6858000"/>
              <a:gd name="connsiteX1932" fmla="*/ 3471846 w 12192000"/>
              <a:gd name="connsiteY1932" fmla="*/ 5293804 h 6858000"/>
              <a:gd name="connsiteX1933" fmla="*/ 3913937 w 12192000"/>
              <a:gd name="connsiteY1933" fmla="*/ 5578592 h 6858000"/>
              <a:gd name="connsiteX1934" fmla="*/ 3934717 w 12192000"/>
              <a:gd name="connsiteY1934" fmla="*/ 5561964 h 6858000"/>
              <a:gd name="connsiteX1935" fmla="*/ 7575060 w 12192000"/>
              <a:gd name="connsiteY1935" fmla="*/ 5253253 h 6858000"/>
              <a:gd name="connsiteX1936" fmla="*/ 7579113 w 12192000"/>
              <a:gd name="connsiteY1936" fmla="*/ 5256296 h 6858000"/>
              <a:gd name="connsiteX1937" fmla="*/ 7578099 w 12192000"/>
              <a:gd name="connsiteY1937" fmla="*/ 5258323 h 6858000"/>
              <a:gd name="connsiteX1938" fmla="*/ 7576073 w 12192000"/>
              <a:gd name="connsiteY1938" fmla="*/ 5259337 h 6858000"/>
              <a:gd name="connsiteX1939" fmla="*/ 7574552 w 12192000"/>
              <a:gd name="connsiteY1939" fmla="*/ 5258323 h 6858000"/>
              <a:gd name="connsiteX1940" fmla="*/ 7575060 w 12192000"/>
              <a:gd name="connsiteY1940" fmla="*/ 5253253 h 6858000"/>
              <a:gd name="connsiteX1941" fmla="*/ 7528729 w 12192000"/>
              <a:gd name="connsiteY1941" fmla="*/ 5248691 h 6858000"/>
              <a:gd name="connsiteX1942" fmla="*/ 7534034 w 12192000"/>
              <a:gd name="connsiteY1942" fmla="*/ 5262016 h 6858000"/>
              <a:gd name="connsiteX1943" fmla="*/ 7532265 w 12192000"/>
              <a:gd name="connsiteY1943" fmla="*/ 5262016 h 6858000"/>
              <a:gd name="connsiteX1944" fmla="*/ 7527550 w 12192000"/>
              <a:gd name="connsiteY1944" fmla="*/ 5249271 h 6858000"/>
              <a:gd name="connsiteX1945" fmla="*/ 7528729 w 12192000"/>
              <a:gd name="connsiteY1945" fmla="*/ 5248691 h 6858000"/>
              <a:gd name="connsiteX1946" fmla="*/ 3496585 w 12192000"/>
              <a:gd name="connsiteY1946" fmla="*/ 5226322 h 6858000"/>
              <a:gd name="connsiteX1947" fmla="*/ 3488105 w 12192000"/>
              <a:gd name="connsiteY1947" fmla="*/ 5243977 h 6858000"/>
              <a:gd name="connsiteX1948" fmla="*/ 3487237 w 12192000"/>
              <a:gd name="connsiteY1948" fmla="*/ 5253234 h 6858000"/>
              <a:gd name="connsiteX1949" fmla="*/ 3533763 w 12192000"/>
              <a:gd name="connsiteY1949" fmla="*/ 5283160 h 6858000"/>
              <a:gd name="connsiteX1950" fmla="*/ 3689421 w 12192000"/>
              <a:gd name="connsiteY1950" fmla="*/ 5384448 h 6858000"/>
              <a:gd name="connsiteX1951" fmla="*/ 3945952 w 12192000"/>
              <a:gd name="connsiteY1951" fmla="*/ 5550433 h 6858000"/>
              <a:gd name="connsiteX1952" fmla="*/ 3962379 w 12192000"/>
              <a:gd name="connsiteY1952" fmla="*/ 5530269 h 6858000"/>
              <a:gd name="connsiteX1953" fmla="*/ 3945884 w 12192000"/>
              <a:gd name="connsiteY1953" fmla="*/ 5517819 h 6858000"/>
              <a:gd name="connsiteX1954" fmla="*/ 3920898 w 12192000"/>
              <a:gd name="connsiteY1954" fmla="*/ 5504151 h 6858000"/>
              <a:gd name="connsiteX1955" fmla="*/ 3751450 w 12192000"/>
              <a:gd name="connsiteY1955" fmla="*/ 5394806 h 6858000"/>
              <a:gd name="connsiteX1956" fmla="*/ 3576266 w 12192000"/>
              <a:gd name="connsiteY1956" fmla="*/ 5280858 h 6858000"/>
              <a:gd name="connsiteX1957" fmla="*/ 3505510 w 12192000"/>
              <a:gd name="connsiteY1957" fmla="*/ 5229549 h 6858000"/>
              <a:gd name="connsiteX1958" fmla="*/ 7587591 w 12192000"/>
              <a:gd name="connsiteY1958" fmla="*/ 5225643 h 6858000"/>
              <a:gd name="connsiteX1959" fmla="*/ 7513729 w 12192000"/>
              <a:gd name="connsiteY1959" fmla="*/ 5239208 h 6858000"/>
              <a:gd name="connsiteX1960" fmla="*/ 7473794 w 12192000"/>
              <a:gd name="connsiteY1960" fmla="*/ 5263570 h 6858000"/>
              <a:gd name="connsiteX1961" fmla="*/ 7502955 w 12192000"/>
              <a:gd name="connsiteY1961" fmla="*/ 5266104 h 6858000"/>
              <a:gd name="connsiteX1962" fmla="*/ 7550998 w 12192000"/>
              <a:gd name="connsiteY1962" fmla="*/ 5324137 h 6858000"/>
              <a:gd name="connsiteX1963" fmla="*/ 7518252 w 12192000"/>
              <a:gd name="connsiteY1963" fmla="*/ 5369585 h 6858000"/>
              <a:gd name="connsiteX1964" fmla="*/ 7459653 w 12192000"/>
              <a:gd name="connsiteY1964" fmla="*/ 5441497 h 6858000"/>
              <a:gd name="connsiteX1965" fmla="*/ 7329241 w 12192000"/>
              <a:gd name="connsiteY1965" fmla="*/ 5598555 h 6858000"/>
              <a:gd name="connsiteX1966" fmla="*/ 7320622 w 12192000"/>
              <a:gd name="connsiteY1966" fmla="*/ 5598555 h 6858000"/>
              <a:gd name="connsiteX1967" fmla="*/ 7272867 w 12192000"/>
              <a:gd name="connsiteY1967" fmla="*/ 5569861 h 6858000"/>
              <a:gd name="connsiteX1968" fmla="*/ 7221467 w 12192000"/>
              <a:gd name="connsiteY1968" fmla="*/ 5561205 h 6858000"/>
              <a:gd name="connsiteX1969" fmla="*/ 7204997 w 12192000"/>
              <a:gd name="connsiteY1969" fmla="*/ 5583790 h 6858000"/>
              <a:gd name="connsiteX1970" fmla="*/ 7220546 w 12192000"/>
              <a:gd name="connsiteY1970" fmla="*/ 5757750 h 6858000"/>
              <a:gd name="connsiteX1971" fmla="*/ 7377198 w 12192000"/>
              <a:gd name="connsiteY1971" fmla="*/ 5691151 h 6858000"/>
              <a:gd name="connsiteX1972" fmla="*/ 7484681 w 12192000"/>
              <a:gd name="connsiteY1972" fmla="*/ 5562619 h 6858000"/>
              <a:gd name="connsiteX1973" fmla="*/ 7531382 w 12192000"/>
              <a:gd name="connsiteY1973" fmla="*/ 5503807 h 6858000"/>
              <a:gd name="connsiteX1974" fmla="*/ 7530898 w 12192000"/>
              <a:gd name="connsiteY1974" fmla="*/ 5503313 h 6858000"/>
              <a:gd name="connsiteX1975" fmla="*/ 7536036 w 12192000"/>
              <a:gd name="connsiteY1975" fmla="*/ 5495881 h 6858000"/>
              <a:gd name="connsiteX1976" fmla="*/ 7536996 w 12192000"/>
              <a:gd name="connsiteY1976" fmla="*/ 5496739 h 6858000"/>
              <a:gd name="connsiteX1977" fmla="*/ 7589138 w 12192000"/>
              <a:gd name="connsiteY1977" fmla="*/ 5431073 h 6858000"/>
              <a:gd name="connsiteX1978" fmla="*/ 7635212 w 12192000"/>
              <a:gd name="connsiteY1978" fmla="*/ 5243335 h 6858000"/>
              <a:gd name="connsiteX1979" fmla="*/ 7587591 w 12192000"/>
              <a:gd name="connsiteY1979" fmla="*/ 5225643 h 6858000"/>
              <a:gd name="connsiteX1980" fmla="*/ 5337514 w 12192000"/>
              <a:gd name="connsiteY1980" fmla="*/ 5191730 h 6858000"/>
              <a:gd name="connsiteX1981" fmla="*/ 5343276 w 12192000"/>
              <a:gd name="connsiteY1981" fmla="*/ 5193440 h 6858000"/>
              <a:gd name="connsiteX1982" fmla="*/ 5384175 w 12192000"/>
              <a:gd name="connsiteY1982" fmla="*/ 5279551 h 6858000"/>
              <a:gd name="connsiteX1983" fmla="*/ 5395118 w 12192000"/>
              <a:gd name="connsiteY1983" fmla="*/ 5283542 h 6858000"/>
              <a:gd name="connsiteX1984" fmla="*/ 5400302 w 12192000"/>
              <a:gd name="connsiteY1984" fmla="*/ 5270997 h 6858000"/>
              <a:gd name="connsiteX1985" fmla="*/ 5397422 w 12192000"/>
              <a:gd name="connsiteY1985" fmla="*/ 5245905 h 6858000"/>
              <a:gd name="connsiteX1986" fmla="*/ 5369197 w 12192000"/>
              <a:gd name="connsiteY1986" fmla="*/ 5202564 h 6858000"/>
              <a:gd name="connsiteX1987" fmla="*/ 5372654 w 12192000"/>
              <a:gd name="connsiteY1987" fmla="*/ 5198003 h 6858000"/>
              <a:gd name="connsiteX1988" fmla="*/ 5412399 w 12192000"/>
              <a:gd name="connsiteY1988" fmla="*/ 5255599 h 6858000"/>
              <a:gd name="connsiteX1989" fmla="*/ 5395118 w 12192000"/>
              <a:gd name="connsiteY1989" fmla="*/ 5299511 h 6858000"/>
              <a:gd name="connsiteX1990" fmla="*/ 5343853 w 12192000"/>
              <a:gd name="connsiteY1990" fmla="*/ 5255029 h 6858000"/>
              <a:gd name="connsiteX1991" fmla="*/ 5337514 w 12192000"/>
              <a:gd name="connsiteY1991" fmla="*/ 5191730 h 6858000"/>
              <a:gd name="connsiteX1992" fmla="*/ 3515294 w 12192000"/>
              <a:gd name="connsiteY1992" fmla="*/ 5187380 h 6858000"/>
              <a:gd name="connsiteX1993" fmla="*/ 3502093 w 12192000"/>
              <a:gd name="connsiteY1993" fmla="*/ 5214857 h 6858000"/>
              <a:gd name="connsiteX1994" fmla="*/ 3971631 w 12192000"/>
              <a:gd name="connsiteY1994" fmla="*/ 5518906 h 6858000"/>
              <a:gd name="connsiteX1995" fmla="*/ 3990724 w 12192000"/>
              <a:gd name="connsiteY1995" fmla="*/ 5495465 h 6858000"/>
              <a:gd name="connsiteX1996" fmla="*/ 2421602 w 12192000"/>
              <a:gd name="connsiteY1996" fmla="*/ 5150395 h 6858000"/>
              <a:gd name="connsiteX1997" fmla="*/ 2388912 w 12192000"/>
              <a:gd name="connsiteY1997" fmla="*/ 5155066 h 6858000"/>
              <a:gd name="connsiteX1998" fmla="*/ 2358565 w 12192000"/>
              <a:gd name="connsiteY1998" fmla="*/ 5167927 h 6858000"/>
              <a:gd name="connsiteX1999" fmla="*/ 2391275 w 12192000"/>
              <a:gd name="connsiteY1999" fmla="*/ 5187778 h 6858000"/>
              <a:gd name="connsiteX2000" fmla="*/ 2447981 w 12192000"/>
              <a:gd name="connsiteY2000" fmla="*/ 5180841 h 6858000"/>
              <a:gd name="connsiteX2001" fmla="*/ 2474292 w 12192000"/>
              <a:gd name="connsiteY2001" fmla="*/ 5181126 h 6858000"/>
              <a:gd name="connsiteX2002" fmla="*/ 2477315 w 12192000"/>
              <a:gd name="connsiteY2002" fmla="*/ 5183851 h 6858000"/>
              <a:gd name="connsiteX2003" fmla="*/ 2478671 w 12192000"/>
              <a:gd name="connsiteY2003" fmla="*/ 5177936 h 6858000"/>
              <a:gd name="connsiteX2004" fmla="*/ 2451700 w 12192000"/>
              <a:gd name="connsiteY2004" fmla="*/ 5164263 h 6858000"/>
              <a:gd name="connsiteX2005" fmla="*/ 2421602 w 12192000"/>
              <a:gd name="connsiteY2005" fmla="*/ 5150395 h 6858000"/>
              <a:gd name="connsiteX2006" fmla="*/ 3535441 w 12192000"/>
              <a:gd name="connsiteY2006" fmla="*/ 5148965 h 6858000"/>
              <a:gd name="connsiteX2007" fmla="*/ 3530337 w 12192000"/>
              <a:gd name="connsiteY2007" fmla="*/ 5156065 h 6858000"/>
              <a:gd name="connsiteX2008" fmla="*/ 3524918 w 12192000"/>
              <a:gd name="connsiteY2008" fmla="*/ 5167348 h 6858000"/>
              <a:gd name="connsiteX2009" fmla="*/ 3527313 w 12192000"/>
              <a:gd name="connsiteY2009" fmla="*/ 5176596 h 6858000"/>
              <a:gd name="connsiteX2010" fmla="*/ 3577852 w 12192000"/>
              <a:gd name="connsiteY2010" fmla="*/ 5209380 h 6858000"/>
              <a:gd name="connsiteX2011" fmla="*/ 3750142 w 12192000"/>
              <a:gd name="connsiteY2011" fmla="*/ 5321537 h 6858000"/>
              <a:gd name="connsiteX2012" fmla="*/ 4000545 w 12192000"/>
              <a:gd name="connsiteY2012" fmla="*/ 5483408 h 6858000"/>
              <a:gd name="connsiteX2013" fmla="*/ 4017612 w 12192000"/>
              <a:gd name="connsiteY2013" fmla="*/ 5462453 h 6858000"/>
              <a:gd name="connsiteX2014" fmla="*/ 3995956 w 12192000"/>
              <a:gd name="connsiteY2014" fmla="*/ 5445699 h 6858000"/>
              <a:gd name="connsiteX2015" fmla="*/ 3970109 w 12192000"/>
              <a:gd name="connsiteY2015" fmla="*/ 5431392 h 6858000"/>
              <a:gd name="connsiteX2016" fmla="*/ 3799534 w 12192000"/>
              <a:gd name="connsiteY2016" fmla="*/ 5320960 h 6858000"/>
              <a:gd name="connsiteX2017" fmla="*/ 3618055 w 12192000"/>
              <a:gd name="connsiteY2017" fmla="*/ 5203627 h 6858000"/>
              <a:gd name="connsiteX2018" fmla="*/ 3547548 w 12192000"/>
              <a:gd name="connsiteY2018" fmla="*/ 5154694 h 6858000"/>
              <a:gd name="connsiteX2019" fmla="*/ 7630796 w 12192000"/>
              <a:gd name="connsiteY2019" fmla="*/ 5128622 h 6858000"/>
              <a:gd name="connsiteX2020" fmla="*/ 7633625 w 12192000"/>
              <a:gd name="connsiteY2020" fmla="*/ 5133218 h 6858000"/>
              <a:gd name="connsiteX2021" fmla="*/ 7597418 w 12192000"/>
              <a:gd name="connsiteY2021" fmla="*/ 5169424 h 6858000"/>
              <a:gd name="connsiteX2022" fmla="*/ 7587425 w 12192000"/>
              <a:gd name="connsiteY2022" fmla="*/ 5209561 h 6858000"/>
              <a:gd name="connsiteX2023" fmla="*/ 7623110 w 12192000"/>
              <a:gd name="connsiteY2023" fmla="*/ 5217258 h 6858000"/>
              <a:gd name="connsiteX2024" fmla="*/ 7623215 w 12192000"/>
              <a:gd name="connsiteY2024" fmla="*/ 5211886 h 6858000"/>
              <a:gd name="connsiteX2025" fmla="*/ 7647997 w 12192000"/>
              <a:gd name="connsiteY2025" fmla="*/ 5192610 h 6858000"/>
              <a:gd name="connsiteX2026" fmla="*/ 7666584 w 12192000"/>
              <a:gd name="connsiteY2026" fmla="*/ 5182405 h 6858000"/>
              <a:gd name="connsiteX2027" fmla="*/ 7668274 w 12192000"/>
              <a:gd name="connsiteY2027" fmla="*/ 5184672 h 6858000"/>
              <a:gd name="connsiteX2028" fmla="*/ 7653630 w 12192000"/>
              <a:gd name="connsiteY2028" fmla="*/ 5201114 h 6858000"/>
              <a:gd name="connsiteX2029" fmla="*/ 7631478 w 12192000"/>
              <a:gd name="connsiteY2029" fmla="*/ 5219062 h 6858000"/>
              <a:gd name="connsiteX2030" fmla="*/ 7646640 w 12192000"/>
              <a:gd name="connsiteY2030" fmla="*/ 5222334 h 6858000"/>
              <a:gd name="connsiteX2031" fmla="*/ 7672361 w 12192000"/>
              <a:gd name="connsiteY2031" fmla="*/ 5246985 h 6858000"/>
              <a:gd name="connsiteX2032" fmla="*/ 7679456 w 12192000"/>
              <a:gd name="connsiteY2032" fmla="*/ 5264772 h 6858000"/>
              <a:gd name="connsiteX2033" fmla="*/ 7721446 w 12192000"/>
              <a:gd name="connsiteY2033" fmla="*/ 5263102 h 6858000"/>
              <a:gd name="connsiteX2034" fmla="*/ 7753470 w 12192000"/>
              <a:gd name="connsiteY2034" fmla="*/ 5260206 h 6858000"/>
              <a:gd name="connsiteX2035" fmla="*/ 7755216 w 12192000"/>
              <a:gd name="connsiteY2035" fmla="*/ 5265998 h 6858000"/>
              <a:gd name="connsiteX2036" fmla="*/ 7722610 w 12192000"/>
              <a:gd name="connsiteY2036" fmla="*/ 5275847 h 6858000"/>
              <a:gd name="connsiteX2037" fmla="*/ 7683470 w 12192000"/>
              <a:gd name="connsiteY2037" fmla="*/ 5274835 h 6858000"/>
              <a:gd name="connsiteX2038" fmla="*/ 7687621 w 12192000"/>
              <a:gd name="connsiteY2038" fmla="*/ 5285245 h 6858000"/>
              <a:gd name="connsiteX2039" fmla="*/ 7687612 w 12192000"/>
              <a:gd name="connsiteY2039" fmla="*/ 5319971 h 6858000"/>
              <a:gd name="connsiteX2040" fmla="*/ 7684381 w 12192000"/>
              <a:gd name="connsiteY2040" fmla="*/ 5328931 h 6858000"/>
              <a:gd name="connsiteX2041" fmla="*/ 7678973 w 12192000"/>
              <a:gd name="connsiteY2041" fmla="*/ 5332007 h 6858000"/>
              <a:gd name="connsiteX2042" fmla="*/ 7681485 w 12192000"/>
              <a:gd name="connsiteY2042" fmla="*/ 5336963 h 6858000"/>
              <a:gd name="connsiteX2043" fmla="*/ 7675886 w 12192000"/>
              <a:gd name="connsiteY2043" fmla="*/ 5352489 h 6858000"/>
              <a:gd name="connsiteX2044" fmla="*/ 7664207 w 12192000"/>
              <a:gd name="connsiteY2044" fmla="*/ 5368954 h 6858000"/>
              <a:gd name="connsiteX2045" fmla="*/ 7687078 w 12192000"/>
              <a:gd name="connsiteY2045" fmla="*/ 5378800 h 6858000"/>
              <a:gd name="connsiteX2046" fmla="*/ 7719768 w 12192000"/>
              <a:gd name="connsiteY2046" fmla="*/ 5398076 h 6858000"/>
              <a:gd name="connsiteX2047" fmla="*/ 7716327 w 12192000"/>
              <a:gd name="connsiteY2047" fmla="*/ 5403178 h 6858000"/>
              <a:gd name="connsiteX2048" fmla="*/ 7686505 w 12192000"/>
              <a:gd name="connsiteY2048" fmla="*/ 5389572 h 6858000"/>
              <a:gd name="connsiteX2049" fmla="*/ 7658610 w 12192000"/>
              <a:gd name="connsiteY2049" fmla="*/ 5376846 h 6858000"/>
              <a:gd name="connsiteX2050" fmla="*/ 7635212 w 12192000"/>
              <a:gd name="connsiteY2050" fmla="*/ 5409830 h 6858000"/>
              <a:gd name="connsiteX2051" fmla="*/ 7634147 w 12192000"/>
              <a:gd name="connsiteY2051" fmla="*/ 5411152 h 6858000"/>
              <a:gd name="connsiteX2052" fmla="*/ 7656360 w 12192000"/>
              <a:gd name="connsiteY2052" fmla="*/ 5428830 h 6858000"/>
              <a:gd name="connsiteX2053" fmla="*/ 7679755 w 12192000"/>
              <a:gd name="connsiteY2053" fmla="*/ 5449313 h 6858000"/>
              <a:gd name="connsiteX2054" fmla="*/ 7676831 w 12192000"/>
              <a:gd name="connsiteY2054" fmla="*/ 5454434 h 6858000"/>
              <a:gd name="connsiteX2055" fmla="*/ 7648756 w 12192000"/>
              <a:gd name="connsiteY2055" fmla="*/ 5438502 h 6858000"/>
              <a:gd name="connsiteX2056" fmla="*/ 7627697 w 12192000"/>
              <a:gd name="connsiteY2056" fmla="*/ 5419155 h 6858000"/>
              <a:gd name="connsiteX2057" fmla="*/ 7604147 w 12192000"/>
              <a:gd name="connsiteY2057" fmla="*/ 5448379 h 6858000"/>
              <a:gd name="connsiteX2058" fmla="*/ 7624660 w 12192000"/>
              <a:gd name="connsiteY2058" fmla="*/ 5465994 h 6858000"/>
              <a:gd name="connsiteX2059" fmla="*/ 7638945 w 12192000"/>
              <a:gd name="connsiteY2059" fmla="*/ 5503101 h 6858000"/>
              <a:gd name="connsiteX2060" fmla="*/ 7634396 w 12192000"/>
              <a:gd name="connsiteY2060" fmla="*/ 5505381 h 6858000"/>
              <a:gd name="connsiteX2061" fmla="*/ 7616773 w 12192000"/>
              <a:gd name="connsiteY2061" fmla="*/ 5476892 h 6858000"/>
              <a:gd name="connsiteX2062" fmla="*/ 7597078 w 12192000"/>
              <a:gd name="connsiteY2062" fmla="*/ 5457152 h 6858000"/>
              <a:gd name="connsiteX2063" fmla="*/ 7581232 w 12192000"/>
              <a:gd name="connsiteY2063" fmla="*/ 5476815 h 6858000"/>
              <a:gd name="connsiteX2064" fmla="*/ 7598879 w 12192000"/>
              <a:gd name="connsiteY2064" fmla="*/ 5498041 h 6858000"/>
              <a:gd name="connsiteX2065" fmla="*/ 7621518 w 12192000"/>
              <a:gd name="connsiteY2065" fmla="*/ 5510161 h 6858000"/>
              <a:gd name="connsiteX2066" fmla="*/ 7620951 w 12192000"/>
              <a:gd name="connsiteY2066" fmla="*/ 5514202 h 6858000"/>
              <a:gd name="connsiteX2067" fmla="*/ 7588126 w 12192000"/>
              <a:gd name="connsiteY2067" fmla="*/ 5506698 h 6858000"/>
              <a:gd name="connsiteX2068" fmla="*/ 7574320 w 12192000"/>
              <a:gd name="connsiteY2068" fmla="*/ 5485392 h 6858000"/>
              <a:gd name="connsiteX2069" fmla="*/ 7553375 w 12192000"/>
              <a:gd name="connsiteY2069" fmla="*/ 5511384 h 6858000"/>
              <a:gd name="connsiteX2070" fmla="*/ 7569288 w 12192000"/>
              <a:gd name="connsiteY2070" fmla="*/ 5525609 h 6858000"/>
              <a:gd name="connsiteX2071" fmla="*/ 7579420 w 12192000"/>
              <a:gd name="connsiteY2071" fmla="*/ 5565629 h 6858000"/>
              <a:gd name="connsiteX2072" fmla="*/ 7574282 w 12192000"/>
              <a:gd name="connsiteY2072" fmla="*/ 5565629 h 6858000"/>
              <a:gd name="connsiteX2073" fmla="*/ 7557727 w 12192000"/>
              <a:gd name="connsiteY2073" fmla="*/ 5530755 h 6858000"/>
              <a:gd name="connsiteX2074" fmla="*/ 7546784 w 12192000"/>
              <a:gd name="connsiteY2074" fmla="*/ 5519561 h 6858000"/>
              <a:gd name="connsiteX2075" fmla="*/ 7528183 w 12192000"/>
              <a:gd name="connsiteY2075" fmla="*/ 5542646 h 6858000"/>
              <a:gd name="connsiteX2076" fmla="*/ 7547797 w 12192000"/>
              <a:gd name="connsiteY2076" fmla="*/ 5556386 h 6858000"/>
              <a:gd name="connsiteX2077" fmla="*/ 7575302 w 12192000"/>
              <a:gd name="connsiteY2077" fmla="*/ 5573348 h 6858000"/>
              <a:gd name="connsiteX2078" fmla="*/ 7573010 w 12192000"/>
              <a:gd name="connsiteY2078" fmla="*/ 5578612 h 6858000"/>
              <a:gd name="connsiteX2079" fmla="*/ 7543211 w 12192000"/>
              <a:gd name="connsiteY2079" fmla="*/ 5565159 h 6858000"/>
              <a:gd name="connsiteX2080" fmla="*/ 7523205 w 12192000"/>
              <a:gd name="connsiteY2080" fmla="*/ 5548822 h 6858000"/>
              <a:gd name="connsiteX2081" fmla="*/ 7499906 w 12192000"/>
              <a:gd name="connsiteY2081" fmla="*/ 5577736 h 6858000"/>
              <a:gd name="connsiteX2082" fmla="*/ 7506777 w 12192000"/>
              <a:gd name="connsiteY2082" fmla="*/ 5601671 h 6858000"/>
              <a:gd name="connsiteX2083" fmla="*/ 7523232 w 12192000"/>
              <a:gd name="connsiteY2083" fmla="*/ 5632292 h 6858000"/>
              <a:gd name="connsiteX2084" fmla="*/ 7519261 w 12192000"/>
              <a:gd name="connsiteY2084" fmla="*/ 5636336 h 6858000"/>
              <a:gd name="connsiteX2085" fmla="*/ 7495996 w 12192000"/>
              <a:gd name="connsiteY2085" fmla="*/ 5606293 h 6858000"/>
              <a:gd name="connsiteX2086" fmla="*/ 7491763 w 12192000"/>
              <a:gd name="connsiteY2086" fmla="*/ 5588292 h 6858000"/>
              <a:gd name="connsiteX2087" fmla="*/ 7469082 w 12192000"/>
              <a:gd name="connsiteY2087" fmla="*/ 5618640 h 6858000"/>
              <a:gd name="connsiteX2088" fmla="*/ 7487323 w 12192000"/>
              <a:gd name="connsiteY2088" fmla="*/ 5645155 h 6858000"/>
              <a:gd name="connsiteX2089" fmla="*/ 7513060 w 12192000"/>
              <a:gd name="connsiteY2089" fmla="*/ 5667657 h 6858000"/>
              <a:gd name="connsiteX2090" fmla="*/ 7511305 w 12192000"/>
              <a:gd name="connsiteY2090" fmla="*/ 5671120 h 6858000"/>
              <a:gd name="connsiteX2091" fmla="*/ 7477380 w 12192000"/>
              <a:gd name="connsiteY2091" fmla="*/ 5653162 h 6858000"/>
              <a:gd name="connsiteX2092" fmla="*/ 7462110 w 12192000"/>
              <a:gd name="connsiteY2092" fmla="*/ 5627970 h 6858000"/>
              <a:gd name="connsiteX2093" fmla="*/ 7449746 w 12192000"/>
              <a:gd name="connsiteY2093" fmla="*/ 5644512 h 6858000"/>
              <a:gd name="connsiteX2094" fmla="*/ 7431951 w 12192000"/>
              <a:gd name="connsiteY2094" fmla="*/ 5665995 h 6858000"/>
              <a:gd name="connsiteX2095" fmla="*/ 7451504 w 12192000"/>
              <a:gd name="connsiteY2095" fmla="*/ 5680209 h 6858000"/>
              <a:gd name="connsiteX2096" fmla="*/ 7471971 w 12192000"/>
              <a:gd name="connsiteY2096" fmla="*/ 5705766 h 6858000"/>
              <a:gd name="connsiteX2097" fmla="*/ 7467422 w 12192000"/>
              <a:gd name="connsiteY2097" fmla="*/ 5709251 h 6858000"/>
              <a:gd name="connsiteX2098" fmla="*/ 7445820 w 12192000"/>
              <a:gd name="connsiteY2098" fmla="*/ 5688341 h 6858000"/>
              <a:gd name="connsiteX2099" fmla="*/ 7426473 w 12192000"/>
              <a:gd name="connsiteY2099" fmla="*/ 5672608 h 6858000"/>
              <a:gd name="connsiteX2100" fmla="*/ 7418767 w 12192000"/>
              <a:gd name="connsiteY2100" fmla="*/ 5681911 h 6858000"/>
              <a:gd name="connsiteX2101" fmla="*/ 7423590 w 12192000"/>
              <a:gd name="connsiteY2101" fmla="*/ 5708574 h 6858000"/>
              <a:gd name="connsiteX2102" fmla="*/ 7437921 w 12192000"/>
              <a:gd name="connsiteY2102" fmla="*/ 5725969 h 6858000"/>
              <a:gd name="connsiteX2103" fmla="*/ 7451680 w 12192000"/>
              <a:gd name="connsiteY2103" fmla="*/ 5738724 h 6858000"/>
              <a:gd name="connsiteX2104" fmla="*/ 7449387 w 12192000"/>
              <a:gd name="connsiteY2104" fmla="*/ 5742782 h 6858000"/>
              <a:gd name="connsiteX2105" fmla="*/ 7413843 w 12192000"/>
              <a:gd name="connsiteY2105" fmla="*/ 5709733 h 6858000"/>
              <a:gd name="connsiteX2106" fmla="*/ 7412051 w 12192000"/>
              <a:gd name="connsiteY2106" fmla="*/ 5690019 h 6858000"/>
              <a:gd name="connsiteX2107" fmla="*/ 7394764 w 12192000"/>
              <a:gd name="connsiteY2107" fmla="*/ 5710886 h 6858000"/>
              <a:gd name="connsiteX2108" fmla="*/ 7383214 w 12192000"/>
              <a:gd name="connsiteY2108" fmla="*/ 5720429 h 6858000"/>
              <a:gd name="connsiteX2109" fmla="*/ 7388114 w 12192000"/>
              <a:gd name="connsiteY2109" fmla="*/ 5728368 h 6858000"/>
              <a:gd name="connsiteX2110" fmla="*/ 7431846 w 12192000"/>
              <a:gd name="connsiteY2110" fmla="*/ 5768932 h 6858000"/>
              <a:gd name="connsiteX2111" fmla="*/ 7427230 w 12192000"/>
              <a:gd name="connsiteY2111" fmla="*/ 5769510 h 6858000"/>
              <a:gd name="connsiteX2112" fmla="*/ 7375302 w 12192000"/>
              <a:gd name="connsiteY2112" fmla="*/ 5731710 h 6858000"/>
              <a:gd name="connsiteX2113" fmla="*/ 7373996 w 12192000"/>
              <a:gd name="connsiteY2113" fmla="*/ 5728044 h 6858000"/>
              <a:gd name="connsiteX2114" fmla="*/ 7340555 w 12192000"/>
              <a:gd name="connsiteY2114" fmla="*/ 5755671 h 6858000"/>
              <a:gd name="connsiteX2115" fmla="*/ 7356971 w 12192000"/>
              <a:gd name="connsiteY2115" fmla="*/ 5777092 h 6858000"/>
              <a:gd name="connsiteX2116" fmla="*/ 7381555 w 12192000"/>
              <a:gd name="connsiteY2116" fmla="*/ 5796368 h 6858000"/>
              <a:gd name="connsiteX2117" fmla="*/ 7399850 w 12192000"/>
              <a:gd name="connsiteY2117" fmla="*/ 5828684 h 6858000"/>
              <a:gd name="connsiteX2118" fmla="*/ 7394133 w 12192000"/>
              <a:gd name="connsiteY2118" fmla="*/ 5829817 h 6858000"/>
              <a:gd name="connsiteX2119" fmla="*/ 7355828 w 12192000"/>
              <a:gd name="connsiteY2119" fmla="*/ 5795801 h 6858000"/>
              <a:gd name="connsiteX2120" fmla="*/ 7336820 w 12192000"/>
              <a:gd name="connsiteY2120" fmla="*/ 5776241 h 6858000"/>
              <a:gd name="connsiteX2121" fmla="*/ 7331679 w 12192000"/>
              <a:gd name="connsiteY2121" fmla="*/ 5763004 h 6858000"/>
              <a:gd name="connsiteX2122" fmla="*/ 7330709 w 12192000"/>
              <a:gd name="connsiteY2122" fmla="*/ 5763804 h 6858000"/>
              <a:gd name="connsiteX2123" fmla="*/ 7270381 w 12192000"/>
              <a:gd name="connsiteY2123" fmla="*/ 5781832 h 6858000"/>
              <a:gd name="connsiteX2124" fmla="*/ 7273009 w 12192000"/>
              <a:gd name="connsiteY2124" fmla="*/ 5783193 h 6858000"/>
              <a:gd name="connsiteX2125" fmla="*/ 7293402 w 12192000"/>
              <a:gd name="connsiteY2125" fmla="*/ 5823867 h 6858000"/>
              <a:gd name="connsiteX2126" fmla="*/ 7310882 w 12192000"/>
              <a:gd name="connsiteY2126" fmla="*/ 5856521 h 6858000"/>
              <a:gd name="connsiteX2127" fmla="*/ 7306220 w 12192000"/>
              <a:gd name="connsiteY2127" fmla="*/ 5859957 h 6858000"/>
              <a:gd name="connsiteX2128" fmla="*/ 7278835 w 12192000"/>
              <a:gd name="connsiteY2128" fmla="*/ 5829595 h 6858000"/>
              <a:gd name="connsiteX2129" fmla="*/ 7262522 w 12192000"/>
              <a:gd name="connsiteY2129" fmla="*/ 5786057 h 6858000"/>
              <a:gd name="connsiteX2130" fmla="*/ 7263845 w 12192000"/>
              <a:gd name="connsiteY2130" fmla="*/ 5783785 h 6858000"/>
              <a:gd name="connsiteX2131" fmla="*/ 7256830 w 12192000"/>
              <a:gd name="connsiteY2131" fmla="*/ 5785881 h 6858000"/>
              <a:gd name="connsiteX2132" fmla="*/ 7229508 w 12192000"/>
              <a:gd name="connsiteY2132" fmla="*/ 5782503 h 6858000"/>
              <a:gd name="connsiteX2133" fmla="*/ 7229808 w 12192000"/>
              <a:gd name="connsiteY2133" fmla="*/ 5779458 h 6858000"/>
              <a:gd name="connsiteX2134" fmla="*/ 7223746 w 12192000"/>
              <a:gd name="connsiteY2134" fmla="*/ 5778325 h 6858000"/>
              <a:gd name="connsiteX2135" fmla="*/ 7223017 w 12192000"/>
              <a:gd name="connsiteY2135" fmla="*/ 5781700 h 6858000"/>
              <a:gd name="connsiteX2136" fmla="*/ 7221620 w 12192000"/>
              <a:gd name="connsiteY2136" fmla="*/ 5781528 h 6858000"/>
              <a:gd name="connsiteX2137" fmla="*/ 7192632 w 12192000"/>
              <a:gd name="connsiteY2137" fmla="*/ 5769026 h 6858000"/>
              <a:gd name="connsiteX2138" fmla="*/ 7171795 w 12192000"/>
              <a:gd name="connsiteY2138" fmla="*/ 5745281 h 6858000"/>
              <a:gd name="connsiteX2139" fmla="*/ 7171477 w 12192000"/>
              <a:gd name="connsiteY2139" fmla="*/ 5745851 h 6858000"/>
              <a:gd name="connsiteX2140" fmla="*/ 7138109 w 12192000"/>
              <a:gd name="connsiteY2140" fmla="*/ 5762078 h 6858000"/>
              <a:gd name="connsiteX2141" fmla="*/ 7110962 w 12192000"/>
              <a:gd name="connsiteY2141" fmla="*/ 5778306 h 6858000"/>
              <a:gd name="connsiteX2142" fmla="*/ 7109265 w 12192000"/>
              <a:gd name="connsiteY2142" fmla="*/ 5775508 h 6858000"/>
              <a:gd name="connsiteX2143" fmla="*/ 7135281 w 12192000"/>
              <a:gd name="connsiteY2143" fmla="*/ 5753126 h 6858000"/>
              <a:gd name="connsiteX2144" fmla="*/ 7166632 w 12192000"/>
              <a:gd name="connsiteY2144" fmla="*/ 5739397 h 6858000"/>
              <a:gd name="connsiteX2145" fmla="*/ 7154459 w 12192000"/>
              <a:gd name="connsiteY2145" fmla="*/ 5725526 h 6858000"/>
              <a:gd name="connsiteX2146" fmla="*/ 7149523 w 12192000"/>
              <a:gd name="connsiteY2146" fmla="*/ 5696429 h 6858000"/>
              <a:gd name="connsiteX2147" fmla="*/ 7146686 w 12192000"/>
              <a:gd name="connsiteY2147" fmla="*/ 5697433 h 6858000"/>
              <a:gd name="connsiteX2148" fmla="*/ 7102220 w 12192000"/>
              <a:gd name="connsiteY2148" fmla="*/ 5677475 h 6858000"/>
              <a:gd name="connsiteX2149" fmla="*/ 7069302 w 12192000"/>
              <a:gd name="connsiteY2149" fmla="*/ 5660366 h 6858000"/>
              <a:gd name="connsiteX2150" fmla="*/ 7071612 w 12192000"/>
              <a:gd name="connsiteY2150" fmla="*/ 5655803 h 6858000"/>
              <a:gd name="connsiteX2151" fmla="*/ 7112037 w 12192000"/>
              <a:gd name="connsiteY2151" fmla="*/ 5670060 h 6858000"/>
              <a:gd name="connsiteX2152" fmla="*/ 7147695 w 12192000"/>
              <a:gd name="connsiteY2152" fmla="*/ 5685654 h 6858000"/>
              <a:gd name="connsiteX2153" fmla="*/ 7144578 w 12192000"/>
              <a:gd name="connsiteY2153" fmla="*/ 5667281 h 6858000"/>
              <a:gd name="connsiteX2154" fmla="*/ 7157538 w 12192000"/>
              <a:gd name="connsiteY2154" fmla="*/ 5628990 h 6858000"/>
              <a:gd name="connsiteX2155" fmla="*/ 7127848 w 12192000"/>
              <a:gd name="connsiteY2155" fmla="*/ 5619371 h 6858000"/>
              <a:gd name="connsiteX2156" fmla="*/ 7099710 w 12192000"/>
              <a:gd name="connsiteY2156" fmla="*/ 5598943 h 6858000"/>
              <a:gd name="connsiteX2157" fmla="*/ 7102580 w 12192000"/>
              <a:gd name="connsiteY2157" fmla="*/ 5594972 h 6858000"/>
              <a:gd name="connsiteX2158" fmla="*/ 7132585 w 12192000"/>
              <a:gd name="connsiteY2158" fmla="*/ 5607314 h 6858000"/>
              <a:gd name="connsiteX2159" fmla="*/ 7161261 w 12192000"/>
              <a:gd name="connsiteY2159" fmla="*/ 5617988 h 6858000"/>
              <a:gd name="connsiteX2160" fmla="*/ 7165257 w 12192000"/>
              <a:gd name="connsiteY2160" fmla="*/ 5606180 h 6858000"/>
              <a:gd name="connsiteX2161" fmla="*/ 7172676 w 12192000"/>
              <a:gd name="connsiteY2161" fmla="*/ 5595956 h 6858000"/>
              <a:gd name="connsiteX2162" fmla="*/ 7139198 w 12192000"/>
              <a:gd name="connsiteY2162" fmla="*/ 5570297 h 6858000"/>
              <a:gd name="connsiteX2163" fmla="*/ 7119419 w 12192000"/>
              <a:gd name="connsiteY2163" fmla="*/ 5532569 h 6858000"/>
              <a:gd name="connsiteX2164" fmla="*/ 7124655 w 12192000"/>
              <a:gd name="connsiteY2164" fmla="*/ 5530827 h 6858000"/>
              <a:gd name="connsiteX2165" fmla="*/ 7149087 w 12192000"/>
              <a:gd name="connsiteY2165" fmla="*/ 5563331 h 6858000"/>
              <a:gd name="connsiteX2166" fmla="*/ 7178526 w 12192000"/>
              <a:gd name="connsiteY2166" fmla="*/ 5587891 h 6858000"/>
              <a:gd name="connsiteX2167" fmla="*/ 7210951 w 12192000"/>
              <a:gd name="connsiteY2167" fmla="*/ 5543202 h 6858000"/>
              <a:gd name="connsiteX2168" fmla="*/ 7191604 w 12192000"/>
              <a:gd name="connsiteY2168" fmla="*/ 5516697 h 6858000"/>
              <a:gd name="connsiteX2169" fmla="*/ 7166422 w 12192000"/>
              <a:gd name="connsiteY2169" fmla="*/ 5506312 h 6858000"/>
              <a:gd name="connsiteX2170" fmla="*/ 7154404 w 12192000"/>
              <a:gd name="connsiteY2170" fmla="*/ 5482079 h 6858000"/>
              <a:gd name="connsiteX2171" fmla="*/ 7158409 w 12192000"/>
              <a:gd name="connsiteY2171" fmla="*/ 5482079 h 6858000"/>
              <a:gd name="connsiteX2172" fmla="*/ 7196756 w 12192000"/>
              <a:gd name="connsiteY2172" fmla="*/ 5513236 h 6858000"/>
              <a:gd name="connsiteX2173" fmla="*/ 7214283 w 12192000"/>
              <a:gd name="connsiteY2173" fmla="*/ 5538609 h 6858000"/>
              <a:gd name="connsiteX2174" fmla="*/ 7231489 w 12192000"/>
              <a:gd name="connsiteY2174" fmla="*/ 5514895 h 6858000"/>
              <a:gd name="connsiteX2175" fmla="*/ 7261910 w 12192000"/>
              <a:gd name="connsiteY2175" fmla="*/ 5477476 h 6858000"/>
              <a:gd name="connsiteX2176" fmla="*/ 7238172 w 12192000"/>
              <a:gd name="connsiteY2176" fmla="*/ 5452972 h 6858000"/>
              <a:gd name="connsiteX2177" fmla="*/ 7206156 w 12192000"/>
              <a:gd name="connsiteY2177" fmla="*/ 5421630 h 6858000"/>
              <a:gd name="connsiteX2178" fmla="*/ 7209014 w 12192000"/>
              <a:gd name="connsiteY2178" fmla="*/ 5417567 h 6858000"/>
              <a:gd name="connsiteX2179" fmla="*/ 7247391 w 12192000"/>
              <a:gd name="connsiteY2179" fmla="*/ 5445572 h 6858000"/>
              <a:gd name="connsiteX2180" fmla="*/ 7267511 w 12192000"/>
              <a:gd name="connsiteY2180" fmla="*/ 5470587 h 6858000"/>
              <a:gd name="connsiteX2181" fmla="*/ 7302904 w 12192000"/>
              <a:gd name="connsiteY2181" fmla="*/ 5427053 h 6858000"/>
              <a:gd name="connsiteX2182" fmla="*/ 7339486 w 12192000"/>
              <a:gd name="connsiteY2182" fmla="*/ 5379444 h 6858000"/>
              <a:gd name="connsiteX2183" fmla="*/ 7332838 w 12192000"/>
              <a:gd name="connsiteY2183" fmla="*/ 5357606 h 6858000"/>
              <a:gd name="connsiteX2184" fmla="*/ 7307384 w 12192000"/>
              <a:gd name="connsiteY2184" fmla="*/ 5338046 h 6858000"/>
              <a:gd name="connsiteX2185" fmla="*/ 7274596 w 12192000"/>
              <a:gd name="connsiteY2185" fmla="*/ 5315370 h 6858000"/>
              <a:gd name="connsiteX2186" fmla="*/ 7278048 w 12192000"/>
              <a:gd name="connsiteY2186" fmla="*/ 5309133 h 6858000"/>
              <a:gd name="connsiteX2187" fmla="*/ 7280349 w 12192000"/>
              <a:gd name="connsiteY2187" fmla="*/ 5308566 h 6858000"/>
              <a:gd name="connsiteX2188" fmla="*/ 7283226 w 12192000"/>
              <a:gd name="connsiteY2188" fmla="*/ 5309701 h 6858000"/>
              <a:gd name="connsiteX2189" fmla="*/ 7313136 w 12192000"/>
              <a:gd name="connsiteY2189" fmla="*/ 5328410 h 6858000"/>
              <a:gd name="connsiteX2190" fmla="*/ 7337295 w 12192000"/>
              <a:gd name="connsiteY2190" fmla="*/ 5345984 h 6858000"/>
              <a:gd name="connsiteX2191" fmla="*/ 7346220 w 12192000"/>
              <a:gd name="connsiteY2191" fmla="*/ 5370680 h 6858000"/>
              <a:gd name="connsiteX2192" fmla="*/ 7366758 w 12192000"/>
              <a:gd name="connsiteY2192" fmla="*/ 5343949 h 6858000"/>
              <a:gd name="connsiteX2193" fmla="*/ 7395243 w 12192000"/>
              <a:gd name="connsiteY2193" fmla="*/ 5314167 h 6858000"/>
              <a:gd name="connsiteX2194" fmla="*/ 7365079 w 12192000"/>
              <a:gd name="connsiteY2194" fmla="*/ 5301451 h 6858000"/>
              <a:gd name="connsiteX2195" fmla="*/ 7344414 w 12192000"/>
              <a:gd name="connsiteY2195" fmla="*/ 5270826 h 6858000"/>
              <a:gd name="connsiteX2196" fmla="*/ 7348958 w 12192000"/>
              <a:gd name="connsiteY2196" fmla="*/ 5268573 h 6858000"/>
              <a:gd name="connsiteX2197" fmla="*/ 7371682 w 12192000"/>
              <a:gd name="connsiteY2197" fmla="*/ 5288286 h 6858000"/>
              <a:gd name="connsiteX2198" fmla="*/ 7402675 w 12192000"/>
              <a:gd name="connsiteY2198" fmla="*/ 5306393 h 6858000"/>
              <a:gd name="connsiteX2199" fmla="*/ 7426912 w 12192000"/>
              <a:gd name="connsiteY2199" fmla="*/ 5281049 h 6858000"/>
              <a:gd name="connsiteX2200" fmla="*/ 7426906 w 12192000"/>
              <a:gd name="connsiteY2200" fmla="*/ 5280988 h 6858000"/>
              <a:gd name="connsiteX2201" fmla="*/ 7427042 w 12192000"/>
              <a:gd name="connsiteY2201" fmla="*/ 5280913 h 6858000"/>
              <a:gd name="connsiteX2202" fmla="*/ 7430093 w 12192000"/>
              <a:gd name="connsiteY2202" fmla="*/ 5277723 h 6858000"/>
              <a:gd name="connsiteX2203" fmla="*/ 7417402 w 12192000"/>
              <a:gd name="connsiteY2203" fmla="*/ 5272582 h 6858000"/>
              <a:gd name="connsiteX2204" fmla="*/ 7381629 w 12192000"/>
              <a:gd name="connsiteY2204" fmla="*/ 5226740 h 6858000"/>
              <a:gd name="connsiteX2205" fmla="*/ 7387977 w 12192000"/>
              <a:gd name="connsiteY2205" fmla="*/ 5223303 h 6858000"/>
              <a:gd name="connsiteX2206" fmla="*/ 7415671 w 12192000"/>
              <a:gd name="connsiteY2206" fmla="*/ 5253673 h 6858000"/>
              <a:gd name="connsiteX2207" fmla="*/ 7430094 w 12192000"/>
              <a:gd name="connsiteY2207" fmla="*/ 5264560 h 6858000"/>
              <a:gd name="connsiteX2208" fmla="*/ 7433591 w 12192000"/>
              <a:gd name="connsiteY2208" fmla="*/ 5264817 h 6858000"/>
              <a:gd name="connsiteX2209" fmla="*/ 7433639 w 12192000"/>
              <a:gd name="connsiteY2209" fmla="*/ 5263429 h 6858000"/>
              <a:gd name="connsiteX2210" fmla="*/ 7466504 w 12192000"/>
              <a:gd name="connsiteY2210" fmla="*/ 5243520 h 6858000"/>
              <a:gd name="connsiteX2211" fmla="*/ 7443317 w 12192000"/>
              <a:gd name="connsiteY2211" fmla="*/ 5222188 h 6858000"/>
              <a:gd name="connsiteX2212" fmla="*/ 7436953 w 12192000"/>
              <a:gd name="connsiteY2212" fmla="*/ 5181024 h 6858000"/>
              <a:gd name="connsiteX2213" fmla="*/ 7442160 w 12192000"/>
              <a:gd name="connsiteY2213" fmla="*/ 5181596 h 6858000"/>
              <a:gd name="connsiteX2214" fmla="*/ 7455467 w 12192000"/>
              <a:gd name="connsiteY2214" fmla="*/ 5215898 h 6858000"/>
              <a:gd name="connsiteX2215" fmla="*/ 7474330 w 12192000"/>
              <a:gd name="connsiteY2215" fmla="*/ 5238778 h 6858000"/>
              <a:gd name="connsiteX2216" fmla="*/ 7496649 w 12192000"/>
              <a:gd name="connsiteY2216" fmla="*/ 5225259 h 6858000"/>
              <a:gd name="connsiteX2217" fmla="*/ 7499262 w 12192000"/>
              <a:gd name="connsiteY2217" fmla="*/ 5224650 h 6858000"/>
              <a:gd name="connsiteX2218" fmla="*/ 7483463 w 12192000"/>
              <a:gd name="connsiteY2218" fmla="*/ 5181971 h 6858000"/>
              <a:gd name="connsiteX2219" fmla="*/ 7481844 w 12192000"/>
              <a:gd name="connsiteY2219" fmla="*/ 5134251 h 6858000"/>
              <a:gd name="connsiteX2220" fmla="*/ 7484660 w 12192000"/>
              <a:gd name="connsiteY2220" fmla="*/ 5134820 h 6858000"/>
              <a:gd name="connsiteX2221" fmla="*/ 7509436 w 12192000"/>
              <a:gd name="connsiteY2221" fmla="*/ 5222283 h 6858000"/>
              <a:gd name="connsiteX2222" fmla="*/ 7524367 w 12192000"/>
              <a:gd name="connsiteY2222" fmla="*/ 5218807 h 6858000"/>
              <a:gd name="connsiteX2223" fmla="*/ 7524367 w 12192000"/>
              <a:gd name="connsiteY2223" fmla="*/ 5179894 h 6858000"/>
              <a:gd name="connsiteX2224" fmla="*/ 7515919 w 12192000"/>
              <a:gd name="connsiteY2224" fmla="*/ 5153134 h 6858000"/>
              <a:gd name="connsiteX2225" fmla="*/ 7518734 w 12192000"/>
              <a:gd name="connsiteY2225" fmla="*/ 5150857 h 6858000"/>
              <a:gd name="connsiteX2226" fmla="*/ 7536196 w 12192000"/>
              <a:gd name="connsiteY2226" fmla="*/ 5180464 h 6858000"/>
              <a:gd name="connsiteX2227" fmla="*/ 7534754 w 12192000"/>
              <a:gd name="connsiteY2227" fmla="*/ 5216390 h 6858000"/>
              <a:gd name="connsiteX2228" fmla="*/ 7575317 w 12192000"/>
              <a:gd name="connsiteY2228" fmla="*/ 5206949 h 6858000"/>
              <a:gd name="connsiteX2229" fmla="*/ 7577723 w 12192000"/>
              <a:gd name="connsiteY2229" fmla="*/ 5207468 h 6858000"/>
              <a:gd name="connsiteX2230" fmla="*/ 7588365 w 12192000"/>
              <a:gd name="connsiteY2230" fmla="*/ 5164109 h 6858000"/>
              <a:gd name="connsiteX2231" fmla="*/ 7630796 w 12192000"/>
              <a:gd name="connsiteY2231" fmla="*/ 5128622 h 6858000"/>
              <a:gd name="connsiteX2232" fmla="*/ 3561536 w 12192000"/>
              <a:gd name="connsiteY2232" fmla="*/ 5112659 h 6858000"/>
              <a:gd name="connsiteX2233" fmla="*/ 3543850 w 12192000"/>
              <a:gd name="connsiteY2233" fmla="*/ 5137267 h 6858000"/>
              <a:gd name="connsiteX2234" fmla="*/ 4027481 w 12192000"/>
              <a:gd name="connsiteY2234" fmla="*/ 5450338 h 6858000"/>
              <a:gd name="connsiteX2235" fmla="*/ 4028986 w 12192000"/>
              <a:gd name="connsiteY2235" fmla="*/ 5448488 h 6858000"/>
              <a:gd name="connsiteX2236" fmla="*/ 4042337 w 12192000"/>
              <a:gd name="connsiteY2236" fmla="*/ 5422986 h 6858000"/>
              <a:gd name="connsiteX2237" fmla="*/ 6730279 w 12192000"/>
              <a:gd name="connsiteY2237" fmla="*/ 5106779 h 6858000"/>
              <a:gd name="connsiteX2238" fmla="*/ 6694040 w 12192000"/>
              <a:gd name="connsiteY2238" fmla="*/ 5120097 h 6858000"/>
              <a:gd name="connsiteX2239" fmla="*/ 6670639 w 12192000"/>
              <a:gd name="connsiteY2239" fmla="*/ 5126338 h 6858000"/>
              <a:gd name="connsiteX2240" fmla="*/ 6601818 w 12192000"/>
              <a:gd name="connsiteY2240" fmla="*/ 5135607 h 6858000"/>
              <a:gd name="connsiteX2241" fmla="*/ 6539576 w 12192000"/>
              <a:gd name="connsiteY2241" fmla="*/ 5137615 h 6858000"/>
              <a:gd name="connsiteX2242" fmla="*/ 6476355 w 12192000"/>
              <a:gd name="connsiteY2242" fmla="*/ 5135223 h 6858000"/>
              <a:gd name="connsiteX2243" fmla="*/ 6415791 w 12192000"/>
              <a:gd name="connsiteY2243" fmla="*/ 5126827 h 6858000"/>
              <a:gd name="connsiteX2244" fmla="*/ 6440181 w 12192000"/>
              <a:gd name="connsiteY2244" fmla="*/ 5135249 h 6858000"/>
              <a:gd name="connsiteX2245" fmla="*/ 6550934 w 12192000"/>
              <a:gd name="connsiteY2245" fmla="*/ 5141873 h 6858000"/>
              <a:gd name="connsiteX2246" fmla="*/ 6634335 w 12192000"/>
              <a:gd name="connsiteY2246" fmla="*/ 5136020 h 6858000"/>
              <a:gd name="connsiteX2247" fmla="*/ 6670639 w 12192000"/>
              <a:gd name="connsiteY2247" fmla="*/ 5126338 h 6858000"/>
              <a:gd name="connsiteX2248" fmla="*/ 6680774 w 12192000"/>
              <a:gd name="connsiteY2248" fmla="*/ 5124973 h 6858000"/>
              <a:gd name="connsiteX2249" fmla="*/ 6694040 w 12192000"/>
              <a:gd name="connsiteY2249" fmla="*/ 5120097 h 6858000"/>
              <a:gd name="connsiteX2250" fmla="*/ 6722347 w 12192000"/>
              <a:gd name="connsiteY2250" fmla="*/ 5112549 h 6858000"/>
              <a:gd name="connsiteX2251" fmla="*/ 3588466 w 12192000"/>
              <a:gd name="connsiteY2251" fmla="*/ 5079788 h 6858000"/>
              <a:gd name="connsiteX2252" fmla="*/ 3582112 w 12192000"/>
              <a:gd name="connsiteY2252" fmla="*/ 5084038 h 6858000"/>
              <a:gd name="connsiteX2253" fmla="*/ 3569089 w 12192000"/>
              <a:gd name="connsiteY2253" fmla="*/ 5102154 h 6858000"/>
              <a:gd name="connsiteX2254" fmla="*/ 3575348 w 12192000"/>
              <a:gd name="connsiteY2254" fmla="*/ 5108662 h 6858000"/>
              <a:gd name="connsiteX2255" fmla="*/ 3653979 w 12192000"/>
              <a:gd name="connsiteY2255" fmla="*/ 5153567 h 6858000"/>
              <a:gd name="connsiteX2256" fmla="*/ 3836148 w 12192000"/>
              <a:gd name="connsiteY2256" fmla="*/ 5271151 h 6858000"/>
              <a:gd name="connsiteX2257" fmla="*/ 4003385 w 12192000"/>
              <a:gd name="connsiteY2257" fmla="*/ 5379513 h 6858000"/>
              <a:gd name="connsiteX2258" fmla="*/ 4048787 w 12192000"/>
              <a:gd name="connsiteY2258" fmla="*/ 5408909 h 6858000"/>
              <a:gd name="connsiteX2259" fmla="*/ 4049466 w 12192000"/>
              <a:gd name="connsiteY2259" fmla="*/ 5409364 h 6858000"/>
              <a:gd name="connsiteX2260" fmla="*/ 4052864 w 12192000"/>
              <a:gd name="connsiteY2260" fmla="*/ 5402871 h 6858000"/>
              <a:gd name="connsiteX2261" fmla="*/ 4053886 w 12192000"/>
              <a:gd name="connsiteY2261" fmla="*/ 5399831 h 6858000"/>
              <a:gd name="connsiteX2262" fmla="*/ 4059243 w 12192000"/>
              <a:gd name="connsiteY2262" fmla="*/ 5390681 h 6858000"/>
              <a:gd name="connsiteX2263" fmla="*/ 4061262 w 12192000"/>
              <a:gd name="connsiteY2263" fmla="*/ 5386827 h 6858000"/>
              <a:gd name="connsiteX2264" fmla="*/ 3803391 w 12192000"/>
              <a:gd name="connsiteY2264" fmla="*/ 5219275 h 6858000"/>
              <a:gd name="connsiteX2265" fmla="*/ 3634441 w 12192000"/>
              <a:gd name="connsiteY2265" fmla="*/ 5109762 h 6858000"/>
              <a:gd name="connsiteX2266" fmla="*/ 3588466 w 12192000"/>
              <a:gd name="connsiteY2266" fmla="*/ 5079788 h 6858000"/>
              <a:gd name="connsiteX2267" fmla="*/ 2409587 w 12192000"/>
              <a:gd name="connsiteY2267" fmla="*/ 5056671 h 6858000"/>
              <a:gd name="connsiteX2268" fmla="*/ 2421150 w 12192000"/>
              <a:gd name="connsiteY2268" fmla="*/ 5063617 h 6858000"/>
              <a:gd name="connsiteX2269" fmla="*/ 2412637 w 12192000"/>
              <a:gd name="connsiteY2269" fmla="*/ 5093097 h 6858000"/>
              <a:gd name="connsiteX2270" fmla="*/ 2390507 w 12192000"/>
              <a:gd name="connsiteY2270" fmla="*/ 5084027 h 6858000"/>
              <a:gd name="connsiteX2271" fmla="*/ 2404126 w 12192000"/>
              <a:gd name="connsiteY2271" fmla="*/ 5069853 h 6858000"/>
              <a:gd name="connsiteX2272" fmla="*/ 2404126 w 12192000"/>
              <a:gd name="connsiteY2272" fmla="*/ 5073255 h 6858000"/>
              <a:gd name="connsiteX2273" fmla="*/ 2397883 w 12192000"/>
              <a:gd name="connsiteY2273" fmla="*/ 5082325 h 6858000"/>
              <a:gd name="connsiteX2274" fmla="*/ 2412637 w 12192000"/>
              <a:gd name="connsiteY2274" fmla="*/ 5085161 h 6858000"/>
              <a:gd name="connsiteX2275" fmla="*/ 2399585 w 12192000"/>
              <a:gd name="connsiteY2275" fmla="*/ 5064183 h 6858000"/>
              <a:gd name="connsiteX2276" fmla="*/ 2396748 w 12192000"/>
              <a:gd name="connsiteY2276" fmla="*/ 5060781 h 6858000"/>
              <a:gd name="connsiteX2277" fmla="*/ 2409587 w 12192000"/>
              <a:gd name="connsiteY2277" fmla="*/ 5056671 h 6858000"/>
              <a:gd name="connsiteX2278" fmla="*/ 3612531 w 12192000"/>
              <a:gd name="connsiteY2278" fmla="*/ 5041718 h 6858000"/>
              <a:gd name="connsiteX2279" fmla="*/ 3595441 w 12192000"/>
              <a:gd name="connsiteY2279" fmla="*/ 5065492 h 6858000"/>
              <a:gd name="connsiteX2280" fmla="*/ 4068848 w 12192000"/>
              <a:gd name="connsiteY2280" fmla="*/ 5372333 h 6858000"/>
              <a:gd name="connsiteX2281" fmla="*/ 4082985 w 12192000"/>
              <a:gd name="connsiteY2281" fmla="*/ 5345330 h 6858000"/>
              <a:gd name="connsiteX2282" fmla="*/ 3645944 w 12192000"/>
              <a:gd name="connsiteY2282" fmla="*/ 5014667 h 6858000"/>
              <a:gd name="connsiteX2283" fmla="*/ 3635646 w 12192000"/>
              <a:gd name="connsiteY2283" fmla="*/ 5027328 h 6858000"/>
              <a:gd name="connsiteX2284" fmla="*/ 3625821 w 12192000"/>
              <a:gd name="connsiteY2284" fmla="*/ 5029025 h 6858000"/>
              <a:gd name="connsiteX2285" fmla="*/ 3623676 w 12192000"/>
              <a:gd name="connsiteY2285" fmla="*/ 5031059 h 6858000"/>
              <a:gd name="connsiteX2286" fmla="*/ 3637418 w 12192000"/>
              <a:gd name="connsiteY2286" fmla="*/ 5045554 h 6858000"/>
              <a:gd name="connsiteX2287" fmla="*/ 3717388 w 12192000"/>
              <a:gd name="connsiteY2287" fmla="*/ 5090630 h 6858000"/>
              <a:gd name="connsiteX2288" fmla="*/ 3887353 w 12192000"/>
              <a:gd name="connsiteY2288" fmla="*/ 5200546 h 6858000"/>
              <a:gd name="connsiteX2289" fmla="*/ 4042919 w 12192000"/>
              <a:gd name="connsiteY2289" fmla="*/ 5301254 h 6858000"/>
              <a:gd name="connsiteX2290" fmla="*/ 4089589 w 12192000"/>
              <a:gd name="connsiteY2290" fmla="*/ 5331755 h 6858000"/>
              <a:gd name="connsiteX2291" fmla="*/ 4089957 w 12192000"/>
              <a:gd name="connsiteY2291" fmla="*/ 5332009 h 6858000"/>
              <a:gd name="connsiteX2292" fmla="*/ 4090525 w 12192000"/>
              <a:gd name="connsiteY2292" fmla="*/ 5330925 h 6858000"/>
              <a:gd name="connsiteX2293" fmla="*/ 4091894 w 12192000"/>
              <a:gd name="connsiteY2293" fmla="*/ 5323842 h 6858000"/>
              <a:gd name="connsiteX2294" fmla="*/ 4099855 w 12192000"/>
              <a:gd name="connsiteY2294" fmla="*/ 5307827 h 6858000"/>
              <a:gd name="connsiteX2295" fmla="*/ 4100081 w 12192000"/>
              <a:gd name="connsiteY2295" fmla="*/ 5307974 h 6858000"/>
              <a:gd name="connsiteX2296" fmla="*/ 4100570 w 12192000"/>
              <a:gd name="connsiteY2296" fmla="*/ 5306393 h 6858000"/>
              <a:gd name="connsiteX2297" fmla="*/ 4099855 w 12192000"/>
              <a:gd name="connsiteY2297" fmla="*/ 5307827 h 6858000"/>
              <a:gd name="connsiteX2298" fmla="*/ 3845293 w 12192000"/>
              <a:gd name="connsiteY2298" fmla="*/ 5143574 h 6858000"/>
              <a:gd name="connsiteX2299" fmla="*/ 3689733 w 12192000"/>
              <a:gd name="connsiteY2299" fmla="*/ 5042289 h 6858000"/>
              <a:gd name="connsiteX2300" fmla="*/ 3645944 w 12192000"/>
              <a:gd name="connsiteY2300" fmla="*/ 5014667 h 6858000"/>
              <a:gd name="connsiteX2301" fmla="*/ 2485685 w 12192000"/>
              <a:gd name="connsiteY2301" fmla="*/ 5006980 h 6858000"/>
              <a:gd name="connsiteX2302" fmla="*/ 2496213 w 12192000"/>
              <a:gd name="connsiteY2302" fmla="*/ 5034720 h 6858000"/>
              <a:gd name="connsiteX2303" fmla="*/ 2471062 w 12192000"/>
              <a:gd name="connsiteY2303" fmla="*/ 5046525 h 6858000"/>
              <a:gd name="connsiteX2304" fmla="*/ 2459950 w 12192000"/>
              <a:gd name="connsiteY2304" fmla="*/ 5022326 h 6858000"/>
              <a:gd name="connsiteX2305" fmla="*/ 2482760 w 12192000"/>
              <a:gd name="connsiteY2305" fmla="*/ 5015244 h 6858000"/>
              <a:gd name="connsiteX2306" fmla="*/ 2481591 w 12192000"/>
              <a:gd name="connsiteY2306" fmla="*/ 5018785 h 6858000"/>
              <a:gd name="connsiteX2307" fmla="*/ 2468138 w 12192000"/>
              <a:gd name="connsiteY2307" fmla="*/ 5025867 h 6858000"/>
              <a:gd name="connsiteX2308" fmla="*/ 2476327 w 12192000"/>
              <a:gd name="connsiteY2308" fmla="*/ 5039443 h 6858000"/>
              <a:gd name="connsiteX2309" fmla="*/ 2483930 w 12192000"/>
              <a:gd name="connsiteY2309" fmla="*/ 5009341 h 6858000"/>
              <a:gd name="connsiteX2310" fmla="*/ 2485685 w 12192000"/>
              <a:gd name="connsiteY2310" fmla="*/ 5006980 h 6858000"/>
              <a:gd name="connsiteX2311" fmla="*/ 507270 w 12192000"/>
              <a:gd name="connsiteY2311" fmla="*/ 4999483 h 6858000"/>
              <a:gd name="connsiteX2312" fmla="*/ 559060 w 12192000"/>
              <a:gd name="connsiteY2312" fmla="*/ 5000226 h 6858000"/>
              <a:gd name="connsiteX2313" fmla="*/ 622750 w 12192000"/>
              <a:gd name="connsiteY2313" fmla="*/ 5031183 h 6858000"/>
              <a:gd name="connsiteX2314" fmla="*/ 739377 w 12192000"/>
              <a:gd name="connsiteY2314" fmla="*/ 5250366 h 6858000"/>
              <a:gd name="connsiteX2315" fmla="*/ 825975 w 12192000"/>
              <a:gd name="connsiteY2315" fmla="*/ 5457562 h 6858000"/>
              <a:gd name="connsiteX2316" fmla="*/ 838032 w 12192000"/>
              <a:gd name="connsiteY2316" fmla="*/ 5453379 h 6858000"/>
              <a:gd name="connsiteX2317" fmla="*/ 912522 w 12192000"/>
              <a:gd name="connsiteY2317" fmla="*/ 5436855 h 6858000"/>
              <a:gd name="connsiteX2318" fmla="*/ 1026638 w 12192000"/>
              <a:gd name="connsiteY2318" fmla="*/ 5480252 h 6858000"/>
              <a:gd name="connsiteX2319" fmla="*/ 1015093 w 12192000"/>
              <a:gd name="connsiteY2319" fmla="*/ 5475166 h 6858000"/>
              <a:gd name="connsiteX2320" fmla="*/ 1017726 w 12192000"/>
              <a:gd name="connsiteY2320" fmla="*/ 5482759 h 6858000"/>
              <a:gd name="connsiteX2321" fmla="*/ 1010040 w 12192000"/>
              <a:gd name="connsiteY2321" fmla="*/ 5491935 h 6858000"/>
              <a:gd name="connsiteX2322" fmla="*/ 1018724 w 12192000"/>
              <a:gd name="connsiteY2322" fmla="*/ 5495747 h 6858000"/>
              <a:gd name="connsiteX2323" fmla="*/ 1026638 w 12192000"/>
              <a:gd name="connsiteY2323" fmla="*/ 5480252 h 6858000"/>
              <a:gd name="connsiteX2324" fmla="*/ 1058009 w 12192000"/>
              <a:gd name="connsiteY2324" fmla="*/ 5561955 h 6858000"/>
              <a:gd name="connsiteX2325" fmla="*/ 1073440 w 12192000"/>
              <a:gd name="connsiteY2325" fmla="*/ 5607829 h 6858000"/>
              <a:gd name="connsiteX2326" fmla="*/ 1133127 w 12192000"/>
              <a:gd name="connsiteY2326" fmla="*/ 5611626 h 6858000"/>
              <a:gd name="connsiteX2327" fmla="*/ 1332221 w 12192000"/>
              <a:gd name="connsiteY2327" fmla="*/ 5701850 h 6858000"/>
              <a:gd name="connsiteX2328" fmla="*/ 1394851 w 12192000"/>
              <a:gd name="connsiteY2328" fmla="*/ 5861530 h 6858000"/>
              <a:gd name="connsiteX2329" fmla="*/ 1475867 w 12192000"/>
              <a:gd name="connsiteY2329" fmla="*/ 6079225 h 6858000"/>
              <a:gd name="connsiteX2330" fmla="*/ 1735807 w 12192000"/>
              <a:gd name="connsiteY2330" fmla="*/ 6790842 h 6858000"/>
              <a:gd name="connsiteX2331" fmla="*/ 1756904 w 12192000"/>
              <a:gd name="connsiteY2331" fmla="*/ 6858000 h 6858000"/>
              <a:gd name="connsiteX2332" fmla="*/ 1727852 w 12192000"/>
              <a:gd name="connsiteY2332" fmla="*/ 6858000 h 6858000"/>
              <a:gd name="connsiteX2333" fmla="*/ 1687876 w 12192000"/>
              <a:gd name="connsiteY2333" fmla="*/ 6737036 h 6858000"/>
              <a:gd name="connsiteX2334" fmla="*/ 1649604 w 12192000"/>
              <a:gd name="connsiteY2334" fmla="*/ 6821367 h 6858000"/>
              <a:gd name="connsiteX2335" fmla="*/ 1647322 w 12192000"/>
              <a:gd name="connsiteY2335" fmla="*/ 6820794 h 6858000"/>
              <a:gd name="connsiteX2336" fmla="*/ 1686928 w 12192000"/>
              <a:gd name="connsiteY2336" fmla="*/ 6734167 h 6858000"/>
              <a:gd name="connsiteX2337" fmla="*/ 1658767 w 12192000"/>
              <a:gd name="connsiteY2337" fmla="*/ 6648954 h 6858000"/>
              <a:gd name="connsiteX2338" fmla="*/ 1626201 w 12192000"/>
              <a:gd name="connsiteY2338" fmla="*/ 6718029 h 6858000"/>
              <a:gd name="connsiteX2339" fmla="*/ 1562038 w 12192000"/>
              <a:gd name="connsiteY2339" fmla="*/ 6768720 h 6858000"/>
              <a:gd name="connsiteX2340" fmla="*/ 1560325 w 12192000"/>
              <a:gd name="connsiteY2340" fmla="*/ 6764716 h 6858000"/>
              <a:gd name="connsiteX2341" fmla="*/ 1620420 w 12192000"/>
              <a:gd name="connsiteY2341" fmla="*/ 6713525 h 6858000"/>
              <a:gd name="connsiteX2342" fmla="*/ 1657121 w 12192000"/>
              <a:gd name="connsiteY2342" fmla="*/ 6643972 h 6858000"/>
              <a:gd name="connsiteX2343" fmla="*/ 1644007 w 12192000"/>
              <a:gd name="connsiteY2343" fmla="*/ 6604290 h 6858000"/>
              <a:gd name="connsiteX2344" fmla="*/ 1485061 w 12192000"/>
              <a:gd name="connsiteY2344" fmla="*/ 6174574 h 6858000"/>
              <a:gd name="connsiteX2345" fmla="*/ 1337966 w 12192000"/>
              <a:gd name="connsiteY2345" fmla="*/ 5779966 h 6858000"/>
              <a:gd name="connsiteX2346" fmla="*/ 1188000 w 12192000"/>
              <a:gd name="connsiteY2346" fmla="*/ 5649006 h 6858000"/>
              <a:gd name="connsiteX2347" fmla="*/ 1087133 w 12192000"/>
              <a:gd name="connsiteY2347" fmla="*/ 5635001 h 6858000"/>
              <a:gd name="connsiteX2348" fmla="*/ 1086227 w 12192000"/>
              <a:gd name="connsiteY2348" fmla="*/ 5629549 h 6858000"/>
              <a:gd name="connsiteX2349" fmla="*/ 1077707 w 12192000"/>
              <a:gd name="connsiteY2349" fmla="*/ 5620512 h 6858000"/>
              <a:gd name="connsiteX2350" fmla="*/ 1082358 w 12192000"/>
              <a:gd name="connsiteY2350" fmla="*/ 5634339 h 6858000"/>
              <a:gd name="connsiteX2351" fmla="*/ 1087133 w 12192000"/>
              <a:gd name="connsiteY2351" fmla="*/ 5635001 h 6858000"/>
              <a:gd name="connsiteX2352" fmla="*/ 1091470 w 12192000"/>
              <a:gd name="connsiteY2352" fmla="*/ 5661068 h 6858000"/>
              <a:gd name="connsiteX2353" fmla="*/ 1088384 w 12192000"/>
              <a:gd name="connsiteY2353" fmla="*/ 5669939 h 6858000"/>
              <a:gd name="connsiteX2354" fmla="*/ 1088733 w 12192000"/>
              <a:gd name="connsiteY2354" fmla="*/ 5673499 h 6858000"/>
              <a:gd name="connsiteX2355" fmla="*/ 1079020 w 12192000"/>
              <a:gd name="connsiteY2355" fmla="*/ 5701189 h 6858000"/>
              <a:gd name="connsiteX2356" fmla="*/ 1061801 w 12192000"/>
              <a:gd name="connsiteY2356" fmla="*/ 5721701 h 6858000"/>
              <a:gd name="connsiteX2357" fmla="*/ 1062669 w 12192000"/>
              <a:gd name="connsiteY2357" fmla="*/ 5724160 h 6858000"/>
              <a:gd name="connsiteX2358" fmla="*/ 1058700 w 12192000"/>
              <a:gd name="connsiteY2358" fmla="*/ 5726446 h 6858000"/>
              <a:gd name="connsiteX2359" fmla="*/ 1058398 w 12192000"/>
              <a:gd name="connsiteY2359" fmla="*/ 5725755 h 6858000"/>
              <a:gd name="connsiteX2360" fmla="*/ 1050553 w 12192000"/>
              <a:gd name="connsiteY2360" fmla="*/ 5735100 h 6858000"/>
              <a:gd name="connsiteX2361" fmla="*/ 1012751 w 12192000"/>
              <a:gd name="connsiteY2361" fmla="*/ 5762018 h 6858000"/>
              <a:gd name="connsiteX2362" fmla="*/ 956416 w 12192000"/>
              <a:gd name="connsiteY2362" fmla="*/ 5788355 h 6858000"/>
              <a:gd name="connsiteX2363" fmla="*/ 1223292 w 12192000"/>
              <a:gd name="connsiteY2363" fmla="*/ 6416490 h 6858000"/>
              <a:gd name="connsiteX2364" fmla="*/ 1410325 w 12192000"/>
              <a:gd name="connsiteY2364" fmla="*/ 6858000 h 6858000"/>
              <a:gd name="connsiteX2365" fmla="*/ 1315432 w 12192000"/>
              <a:gd name="connsiteY2365" fmla="*/ 6858000 h 6858000"/>
              <a:gd name="connsiteX2366" fmla="*/ 871000 w 12192000"/>
              <a:gd name="connsiteY2366" fmla="*/ 5819006 h 6858000"/>
              <a:gd name="connsiteX2367" fmla="*/ 830351 w 12192000"/>
              <a:gd name="connsiteY2367" fmla="*/ 5831670 h 6858000"/>
              <a:gd name="connsiteX2368" fmla="*/ 791299 w 12192000"/>
              <a:gd name="connsiteY2368" fmla="*/ 5830292 h 6858000"/>
              <a:gd name="connsiteX2369" fmla="*/ 788320 w 12192000"/>
              <a:gd name="connsiteY2369" fmla="*/ 5830426 h 6858000"/>
              <a:gd name="connsiteX2370" fmla="*/ 791440 w 12192000"/>
              <a:gd name="connsiteY2370" fmla="*/ 5839895 h 6858000"/>
              <a:gd name="connsiteX2371" fmla="*/ 789107 w 12192000"/>
              <a:gd name="connsiteY2371" fmla="*/ 5841053 h 6858000"/>
              <a:gd name="connsiteX2372" fmla="*/ 784579 w 12192000"/>
              <a:gd name="connsiteY2372" fmla="*/ 5830594 h 6858000"/>
              <a:gd name="connsiteX2373" fmla="*/ 746535 w 12192000"/>
              <a:gd name="connsiteY2373" fmla="*/ 5832307 h 6858000"/>
              <a:gd name="connsiteX2374" fmla="*/ 748360 w 12192000"/>
              <a:gd name="connsiteY2374" fmla="*/ 5837392 h 6858000"/>
              <a:gd name="connsiteX2375" fmla="*/ 746038 w 12192000"/>
              <a:gd name="connsiteY2375" fmla="*/ 5837965 h 6858000"/>
              <a:gd name="connsiteX2376" fmla="*/ 744012 w 12192000"/>
              <a:gd name="connsiteY2376" fmla="*/ 5832420 h 6858000"/>
              <a:gd name="connsiteX2377" fmla="*/ 736020 w 12192000"/>
              <a:gd name="connsiteY2377" fmla="*/ 5832779 h 6858000"/>
              <a:gd name="connsiteX2378" fmla="*/ 681475 w 12192000"/>
              <a:gd name="connsiteY2378" fmla="*/ 5807113 h 6858000"/>
              <a:gd name="connsiteX2379" fmla="*/ 672502 w 12192000"/>
              <a:gd name="connsiteY2379" fmla="*/ 5787006 h 6858000"/>
              <a:gd name="connsiteX2380" fmla="*/ 675303 w 12192000"/>
              <a:gd name="connsiteY2380" fmla="*/ 5784485 h 6858000"/>
              <a:gd name="connsiteX2381" fmla="*/ 668993 w 12192000"/>
              <a:gd name="connsiteY2381" fmla="*/ 5770264 h 6858000"/>
              <a:gd name="connsiteX2382" fmla="*/ 663978 w 12192000"/>
              <a:gd name="connsiteY2382" fmla="*/ 5767904 h 6858000"/>
              <a:gd name="connsiteX2383" fmla="*/ 672502 w 12192000"/>
              <a:gd name="connsiteY2383" fmla="*/ 5787006 h 6858000"/>
              <a:gd name="connsiteX2384" fmla="*/ 611475 w 12192000"/>
              <a:gd name="connsiteY2384" fmla="*/ 5841929 h 6858000"/>
              <a:gd name="connsiteX2385" fmla="*/ 555381 w 12192000"/>
              <a:gd name="connsiteY2385" fmla="*/ 5920118 h 6858000"/>
              <a:gd name="connsiteX2386" fmla="*/ 592730 w 12192000"/>
              <a:gd name="connsiteY2386" fmla="*/ 6171702 h 6858000"/>
              <a:gd name="connsiteX2387" fmla="*/ 771569 w 12192000"/>
              <a:gd name="connsiteY2387" fmla="*/ 6688440 h 6858000"/>
              <a:gd name="connsiteX2388" fmla="*/ 833726 w 12192000"/>
              <a:gd name="connsiteY2388" fmla="*/ 6858000 h 6858000"/>
              <a:gd name="connsiteX2389" fmla="*/ 806599 w 12192000"/>
              <a:gd name="connsiteY2389" fmla="*/ 6858000 h 6858000"/>
              <a:gd name="connsiteX2390" fmla="*/ 748441 w 12192000"/>
              <a:gd name="connsiteY2390" fmla="*/ 6695548 h 6858000"/>
              <a:gd name="connsiteX2391" fmla="*/ 532972 w 12192000"/>
              <a:gd name="connsiteY2391" fmla="*/ 6074056 h 6858000"/>
              <a:gd name="connsiteX2392" fmla="*/ 545039 w 12192000"/>
              <a:gd name="connsiteY2392" fmla="*/ 5888527 h 6858000"/>
              <a:gd name="connsiteX2393" fmla="*/ 601276 w 12192000"/>
              <a:gd name="connsiteY2393" fmla="*/ 5817374 h 6858000"/>
              <a:gd name="connsiteX2394" fmla="*/ 664814 w 12192000"/>
              <a:gd name="connsiteY2394" fmla="*/ 5760847 h 6858000"/>
              <a:gd name="connsiteX2395" fmla="*/ 643274 w 12192000"/>
              <a:gd name="connsiteY2395" fmla="*/ 5712307 h 6858000"/>
              <a:gd name="connsiteX2396" fmla="*/ 620824 w 12192000"/>
              <a:gd name="connsiteY2396" fmla="*/ 5630604 h 6858000"/>
              <a:gd name="connsiteX2397" fmla="*/ 730427 w 12192000"/>
              <a:gd name="connsiteY2397" fmla="*/ 5495190 h 6858000"/>
              <a:gd name="connsiteX2398" fmla="*/ 738166 w 12192000"/>
              <a:gd name="connsiteY2398" fmla="*/ 5491855 h 6858000"/>
              <a:gd name="connsiteX2399" fmla="*/ 728246 w 12192000"/>
              <a:gd name="connsiteY2399" fmla="*/ 5470054 h 6858000"/>
              <a:gd name="connsiteX2400" fmla="*/ 698587 w 12192000"/>
              <a:gd name="connsiteY2400" fmla="*/ 5394188 h 6858000"/>
              <a:gd name="connsiteX2401" fmla="*/ 587704 w 12192000"/>
              <a:gd name="connsiteY2401" fmla="*/ 5130707 h 6858000"/>
              <a:gd name="connsiteX2402" fmla="*/ 438331 w 12192000"/>
              <a:gd name="connsiteY2402" fmla="*/ 5126680 h 6858000"/>
              <a:gd name="connsiteX2403" fmla="*/ 349281 w 12192000"/>
              <a:gd name="connsiteY2403" fmla="*/ 5200892 h 6858000"/>
              <a:gd name="connsiteX2404" fmla="*/ 21590 w 12192000"/>
              <a:gd name="connsiteY2404" fmla="*/ 5474251 h 6858000"/>
              <a:gd name="connsiteX2405" fmla="*/ 0 w 12192000"/>
              <a:gd name="connsiteY2405" fmla="*/ 5487166 h 6858000"/>
              <a:gd name="connsiteX2406" fmla="*/ 0 w 12192000"/>
              <a:gd name="connsiteY2406" fmla="*/ 5367598 h 6858000"/>
              <a:gd name="connsiteX2407" fmla="*/ 63745 w 12192000"/>
              <a:gd name="connsiteY2407" fmla="*/ 5315373 h 6858000"/>
              <a:gd name="connsiteX2408" fmla="*/ 362494 w 12192000"/>
              <a:gd name="connsiteY2408" fmla="*/ 5069153 h 6858000"/>
              <a:gd name="connsiteX2409" fmla="*/ 507270 w 12192000"/>
              <a:gd name="connsiteY2409" fmla="*/ 4999483 h 6858000"/>
              <a:gd name="connsiteX2410" fmla="*/ 4176540 w 12192000"/>
              <a:gd name="connsiteY2410" fmla="*/ 4989420 h 6858000"/>
              <a:gd name="connsiteX2411" fmla="*/ 4176450 w 12192000"/>
              <a:gd name="connsiteY2411" fmla="*/ 4990541 h 6858000"/>
              <a:gd name="connsiteX2412" fmla="*/ 4177336 w 12192000"/>
              <a:gd name="connsiteY2412" fmla="*/ 4989957 h 6858000"/>
              <a:gd name="connsiteX2413" fmla="*/ 5100806 w 12192000"/>
              <a:gd name="connsiteY2413" fmla="*/ 4979794 h 6858000"/>
              <a:gd name="connsiteX2414" fmla="*/ 4992126 w 12192000"/>
              <a:gd name="connsiteY2414" fmla="*/ 5041260 h 6858000"/>
              <a:gd name="connsiteX2415" fmla="*/ 4922579 w 12192000"/>
              <a:gd name="connsiteY2415" fmla="*/ 5427414 h 6858000"/>
              <a:gd name="connsiteX2416" fmla="*/ 5008931 w 12192000"/>
              <a:gd name="connsiteY2416" fmla="*/ 5615183 h 6858000"/>
              <a:gd name="connsiteX2417" fmla="*/ 4979871 w 12192000"/>
              <a:gd name="connsiteY2417" fmla="*/ 5633615 h 6858000"/>
              <a:gd name="connsiteX2418" fmla="*/ 5030646 w 12192000"/>
              <a:gd name="connsiteY2418" fmla="*/ 5648493 h 6858000"/>
              <a:gd name="connsiteX2419" fmla="*/ 5091023 w 12192000"/>
              <a:gd name="connsiteY2419" fmla="*/ 5667006 h 6858000"/>
              <a:gd name="connsiteX2420" fmla="*/ 5153885 w 12192000"/>
              <a:gd name="connsiteY2420" fmla="*/ 5674208 h 6858000"/>
              <a:gd name="connsiteX2421" fmla="*/ 5191397 w 12192000"/>
              <a:gd name="connsiteY2421" fmla="*/ 5680568 h 6858000"/>
              <a:gd name="connsiteX2422" fmla="*/ 5179060 w 12192000"/>
              <a:gd name="connsiteY2422" fmla="*/ 5663864 h 6858000"/>
              <a:gd name="connsiteX2423" fmla="*/ 5345504 w 12192000"/>
              <a:gd name="connsiteY2423" fmla="*/ 5546221 h 6858000"/>
              <a:gd name="connsiteX2424" fmla="*/ 5473415 w 12192000"/>
              <a:gd name="connsiteY2424" fmla="*/ 5294255 h 6858000"/>
              <a:gd name="connsiteX2425" fmla="*/ 5435342 w 12192000"/>
              <a:gd name="connsiteY2425" fmla="*/ 5158493 h 6858000"/>
              <a:gd name="connsiteX2426" fmla="*/ 5375171 w 12192000"/>
              <a:gd name="connsiteY2426" fmla="*/ 5034569 h 6858000"/>
              <a:gd name="connsiteX2427" fmla="*/ 5340730 w 12192000"/>
              <a:gd name="connsiteY2427" fmla="*/ 5046157 h 6858000"/>
              <a:gd name="connsiteX2428" fmla="*/ 5219580 w 12192000"/>
              <a:gd name="connsiteY2428" fmla="*/ 5031443 h 6858000"/>
              <a:gd name="connsiteX2429" fmla="*/ 5151575 w 12192000"/>
              <a:gd name="connsiteY2429" fmla="*/ 5019786 h 6858000"/>
              <a:gd name="connsiteX2430" fmla="*/ 3680095 w 12192000"/>
              <a:gd name="connsiteY2430" fmla="*/ 4977564 h 6858000"/>
              <a:gd name="connsiteX2431" fmla="*/ 3654490 w 12192000"/>
              <a:gd name="connsiteY2431" fmla="*/ 5001842 h 6858000"/>
              <a:gd name="connsiteX2432" fmla="*/ 4104773 w 12192000"/>
              <a:gd name="connsiteY2432" fmla="*/ 5292755 h 6858000"/>
              <a:gd name="connsiteX2433" fmla="*/ 4115093 w 12192000"/>
              <a:gd name="connsiteY2433" fmla="*/ 5259298 h 6858000"/>
              <a:gd name="connsiteX2434" fmla="*/ 10967449 w 12192000"/>
              <a:gd name="connsiteY2434" fmla="*/ 4973194 h 6858000"/>
              <a:gd name="connsiteX2435" fmla="*/ 11019238 w 12192000"/>
              <a:gd name="connsiteY2435" fmla="*/ 4973937 h 6858000"/>
              <a:gd name="connsiteX2436" fmla="*/ 11082928 w 12192000"/>
              <a:gd name="connsiteY2436" fmla="*/ 5004894 h 6858000"/>
              <a:gd name="connsiteX2437" fmla="*/ 11199556 w 12192000"/>
              <a:gd name="connsiteY2437" fmla="*/ 5224077 h 6858000"/>
              <a:gd name="connsiteX2438" fmla="*/ 11286153 w 12192000"/>
              <a:gd name="connsiteY2438" fmla="*/ 5431273 h 6858000"/>
              <a:gd name="connsiteX2439" fmla="*/ 11298211 w 12192000"/>
              <a:gd name="connsiteY2439" fmla="*/ 5427090 h 6858000"/>
              <a:gd name="connsiteX2440" fmla="*/ 11372700 w 12192000"/>
              <a:gd name="connsiteY2440" fmla="*/ 5410566 h 6858000"/>
              <a:gd name="connsiteX2441" fmla="*/ 11486816 w 12192000"/>
              <a:gd name="connsiteY2441" fmla="*/ 5453963 h 6858000"/>
              <a:gd name="connsiteX2442" fmla="*/ 11475271 w 12192000"/>
              <a:gd name="connsiteY2442" fmla="*/ 5448877 h 6858000"/>
              <a:gd name="connsiteX2443" fmla="*/ 11477904 w 12192000"/>
              <a:gd name="connsiteY2443" fmla="*/ 5456470 h 6858000"/>
              <a:gd name="connsiteX2444" fmla="*/ 11470218 w 12192000"/>
              <a:gd name="connsiteY2444" fmla="*/ 5465646 h 6858000"/>
              <a:gd name="connsiteX2445" fmla="*/ 11478902 w 12192000"/>
              <a:gd name="connsiteY2445" fmla="*/ 5469458 h 6858000"/>
              <a:gd name="connsiteX2446" fmla="*/ 11486816 w 12192000"/>
              <a:gd name="connsiteY2446" fmla="*/ 5453963 h 6858000"/>
              <a:gd name="connsiteX2447" fmla="*/ 11518187 w 12192000"/>
              <a:gd name="connsiteY2447" fmla="*/ 5535666 h 6858000"/>
              <a:gd name="connsiteX2448" fmla="*/ 11533618 w 12192000"/>
              <a:gd name="connsiteY2448" fmla="*/ 5581540 h 6858000"/>
              <a:gd name="connsiteX2449" fmla="*/ 11593306 w 12192000"/>
              <a:gd name="connsiteY2449" fmla="*/ 5585337 h 6858000"/>
              <a:gd name="connsiteX2450" fmla="*/ 11792399 w 12192000"/>
              <a:gd name="connsiteY2450" fmla="*/ 5675561 h 6858000"/>
              <a:gd name="connsiteX2451" fmla="*/ 11855029 w 12192000"/>
              <a:gd name="connsiteY2451" fmla="*/ 5835241 h 6858000"/>
              <a:gd name="connsiteX2452" fmla="*/ 11936045 w 12192000"/>
              <a:gd name="connsiteY2452" fmla="*/ 6052936 h 6858000"/>
              <a:gd name="connsiteX2453" fmla="*/ 12112660 w 12192000"/>
              <a:gd name="connsiteY2453" fmla="*/ 6526091 h 6858000"/>
              <a:gd name="connsiteX2454" fmla="*/ 12192000 w 12192000"/>
              <a:gd name="connsiteY2454" fmla="*/ 6753152 h 6858000"/>
              <a:gd name="connsiteX2455" fmla="*/ 12192000 w 12192000"/>
              <a:gd name="connsiteY2455" fmla="*/ 6843728 h 6858000"/>
              <a:gd name="connsiteX2456" fmla="*/ 12148053 w 12192000"/>
              <a:gd name="connsiteY2456" fmla="*/ 6710747 h 6858000"/>
              <a:gd name="connsiteX2457" fmla="*/ 12109780 w 12192000"/>
              <a:gd name="connsiteY2457" fmla="*/ 6795078 h 6858000"/>
              <a:gd name="connsiteX2458" fmla="*/ 12107499 w 12192000"/>
              <a:gd name="connsiteY2458" fmla="*/ 6794505 h 6858000"/>
              <a:gd name="connsiteX2459" fmla="*/ 12147105 w 12192000"/>
              <a:gd name="connsiteY2459" fmla="*/ 6707878 h 6858000"/>
              <a:gd name="connsiteX2460" fmla="*/ 12118945 w 12192000"/>
              <a:gd name="connsiteY2460" fmla="*/ 6622665 h 6858000"/>
              <a:gd name="connsiteX2461" fmla="*/ 12086379 w 12192000"/>
              <a:gd name="connsiteY2461" fmla="*/ 6691740 h 6858000"/>
              <a:gd name="connsiteX2462" fmla="*/ 12022217 w 12192000"/>
              <a:gd name="connsiteY2462" fmla="*/ 6742431 h 6858000"/>
              <a:gd name="connsiteX2463" fmla="*/ 12020503 w 12192000"/>
              <a:gd name="connsiteY2463" fmla="*/ 6738427 h 6858000"/>
              <a:gd name="connsiteX2464" fmla="*/ 12080598 w 12192000"/>
              <a:gd name="connsiteY2464" fmla="*/ 6687236 h 6858000"/>
              <a:gd name="connsiteX2465" fmla="*/ 12117299 w 12192000"/>
              <a:gd name="connsiteY2465" fmla="*/ 6617683 h 6858000"/>
              <a:gd name="connsiteX2466" fmla="*/ 12104184 w 12192000"/>
              <a:gd name="connsiteY2466" fmla="*/ 6578001 h 6858000"/>
              <a:gd name="connsiteX2467" fmla="*/ 11945240 w 12192000"/>
              <a:gd name="connsiteY2467" fmla="*/ 6148285 h 6858000"/>
              <a:gd name="connsiteX2468" fmla="*/ 11798145 w 12192000"/>
              <a:gd name="connsiteY2468" fmla="*/ 5753677 h 6858000"/>
              <a:gd name="connsiteX2469" fmla="*/ 11648178 w 12192000"/>
              <a:gd name="connsiteY2469" fmla="*/ 5622717 h 6858000"/>
              <a:gd name="connsiteX2470" fmla="*/ 11547312 w 12192000"/>
              <a:gd name="connsiteY2470" fmla="*/ 5608712 h 6858000"/>
              <a:gd name="connsiteX2471" fmla="*/ 11546405 w 12192000"/>
              <a:gd name="connsiteY2471" fmla="*/ 5603260 h 6858000"/>
              <a:gd name="connsiteX2472" fmla="*/ 11537886 w 12192000"/>
              <a:gd name="connsiteY2472" fmla="*/ 5594223 h 6858000"/>
              <a:gd name="connsiteX2473" fmla="*/ 11542536 w 12192000"/>
              <a:gd name="connsiteY2473" fmla="*/ 5608050 h 6858000"/>
              <a:gd name="connsiteX2474" fmla="*/ 11547312 w 12192000"/>
              <a:gd name="connsiteY2474" fmla="*/ 5608712 h 6858000"/>
              <a:gd name="connsiteX2475" fmla="*/ 11551648 w 12192000"/>
              <a:gd name="connsiteY2475" fmla="*/ 5634779 h 6858000"/>
              <a:gd name="connsiteX2476" fmla="*/ 11548562 w 12192000"/>
              <a:gd name="connsiteY2476" fmla="*/ 5643650 h 6858000"/>
              <a:gd name="connsiteX2477" fmla="*/ 11548911 w 12192000"/>
              <a:gd name="connsiteY2477" fmla="*/ 5647210 h 6858000"/>
              <a:gd name="connsiteX2478" fmla="*/ 11539198 w 12192000"/>
              <a:gd name="connsiteY2478" fmla="*/ 5674900 h 6858000"/>
              <a:gd name="connsiteX2479" fmla="*/ 11521979 w 12192000"/>
              <a:gd name="connsiteY2479" fmla="*/ 5695412 h 6858000"/>
              <a:gd name="connsiteX2480" fmla="*/ 11522847 w 12192000"/>
              <a:gd name="connsiteY2480" fmla="*/ 5697871 h 6858000"/>
              <a:gd name="connsiteX2481" fmla="*/ 11518879 w 12192000"/>
              <a:gd name="connsiteY2481" fmla="*/ 5700157 h 6858000"/>
              <a:gd name="connsiteX2482" fmla="*/ 11518577 w 12192000"/>
              <a:gd name="connsiteY2482" fmla="*/ 5699466 h 6858000"/>
              <a:gd name="connsiteX2483" fmla="*/ 11510731 w 12192000"/>
              <a:gd name="connsiteY2483" fmla="*/ 5708811 h 6858000"/>
              <a:gd name="connsiteX2484" fmla="*/ 11472929 w 12192000"/>
              <a:gd name="connsiteY2484" fmla="*/ 5735729 h 6858000"/>
              <a:gd name="connsiteX2485" fmla="*/ 11416595 w 12192000"/>
              <a:gd name="connsiteY2485" fmla="*/ 5762066 h 6858000"/>
              <a:gd name="connsiteX2486" fmla="*/ 11683470 w 12192000"/>
              <a:gd name="connsiteY2486" fmla="*/ 6390201 h 6858000"/>
              <a:gd name="connsiteX2487" fmla="*/ 11881639 w 12192000"/>
              <a:gd name="connsiteY2487" fmla="*/ 6858000 h 6858000"/>
              <a:gd name="connsiteX2488" fmla="*/ 11786855 w 12192000"/>
              <a:gd name="connsiteY2488" fmla="*/ 6858000 h 6858000"/>
              <a:gd name="connsiteX2489" fmla="*/ 11331178 w 12192000"/>
              <a:gd name="connsiteY2489" fmla="*/ 5792717 h 6858000"/>
              <a:gd name="connsiteX2490" fmla="*/ 11290530 w 12192000"/>
              <a:gd name="connsiteY2490" fmla="*/ 5805381 h 6858000"/>
              <a:gd name="connsiteX2491" fmla="*/ 11251478 w 12192000"/>
              <a:gd name="connsiteY2491" fmla="*/ 5804003 h 6858000"/>
              <a:gd name="connsiteX2492" fmla="*/ 11248498 w 12192000"/>
              <a:gd name="connsiteY2492" fmla="*/ 5804137 h 6858000"/>
              <a:gd name="connsiteX2493" fmla="*/ 11251618 w 12192000"/>
              <a:gd name="connsiteY2493" fmla="*/ 5813606 h 6858000"/>
              <a:gd name="connsiteX2494" fmla="*/ 11249285 w 12192000"/>
              <a:gd name="connsiteY2494" fmla="*/ 5814764 h 6858000"/>
              <a:gd name="connsiteX2495" fmla="*/ 11244758 w 12192000"/>
              <a:gd name="connsiteY2495" fmla="*/ 5804305 h 6858000"/>
              <a:gd name="connsiteX2496" fmla="*/ 11206713 w 12192000"/>
              <a:gd name="connsiteY2496" fmla="*/ 5806018 h 6858000"/>
              <a:gd name="connsiteX2497" fmla="*/ 11208538 w 12192000"/>
              <a:gd name="connsiteY2497" fmla="*/ 5811103 h 6858000"/>
              <a:gd name="connsiteX2498" fmla="*/ 11206217 w 12192000"/>
              <a:gd name="connsiteY2498" fmla="*/ 5811676 h 6858000"/>
              <a:gd name="connsiteX2499" fmla="*/ 11204191 w 12192000"/>
              <a:gd name="connsiteY2499" fmla="*/ 5806131 h 6858000"/>
              <a:gd name="connsiteX2500" fmla="*/ 11196198 w 12192000"/>
              <a:gd name="connsiteY2500" fmla="*/ 5806490 h 6858000"/>
              <a:gd name="connsiteX2501" fmla="*/ 11141653 w 12192000"/>
              <a:gd name="connsiteY2501" fmla="*/ 5780824 h 6858000"/>
              <a:gd name="connsiteX2502" fmla="*/ 11132680 w 12192000"/>
              <a:gd name="connsiteY2502" fmla="*/ 5760717 h 6858000"/>
              <a:gd name="connsiteX2503" fmla="*/ 11135481 w 12192000"/>
              <a:gd name="connsiteY2503" fmla="*/ 5758196 h 6858000"/>
              <a:gd name="connsiteX2504" fmla="*/ 11129171 w 12192000"/>
              <a:gd name="connsiteY2504" fmla="*/ 5743975 h 6858000"/>
              <a:gd name="connsiteX2505" fmla="*/ 11124156 w 12192000"/>
              <a:gd name="connsiteY2505" fmla="*/ 5741615 h 6858000"/>
              <a:gd name="connsiteX2506" fmla="*/ 11132680 w 12192000"/>
              <a:gd name="connsiteY2506" fmla="*/ 5760717 h 6858000"/>
              <a:gd name="connsiteX2507" fmla="*/ 11071653 w 12192000"/>
              <a:gd name="connsiteY2507" fmla="*/ 5815640 h 6858000"/>
              <a:gd name="connsiteX2508" fmla="*/ 11015559 w 12192000"/>
              <a:gd name="connsiteY2508" fmla="*/ 5893829 h 6858000"/>
              <a:gd name="connsiteX2509" fmla="*/ 11052908 w 12192000"/>
              <a:gd name="connsiteY2509" fmla="*/ 6145413 h 6858000"/>
              <a:gd name="connsiteX2510" fmla="*/ 11231747 w 12192000"/>
              <a:gd name="connsiteY2510" fmla="*/ 6662151 h 6858000"/>
              <a:gd name="connsiteX2511" fmla="*/ 11303541 w 12192000"/>
              <a:gd name="connsiteY2511" fmla="*/ 6858000 h 6858000"/>
              <a:gd name="connsiteX2512" fmla="*/ 11276188 w 12192000"/>
              <a:gd name="connsiteY2512" fmla="*/ 6858000 h 6858000"/>
              <a:gd name="connsiteX2513" fmla="*/ 11208619 w 12192000"/>
              <a:gd name="connsiteY2513" fmla="*/ 6669259 h 6858000"/>
              <a:gd name="connsiteX2514" fmla="*/ 10993150 w 12192000"/>
              <a:gd name="connsiteY2514" fmla="*/ 6047767 h 6858000"/>
              <a:gd name="connsiteX2515" fmla="*/ 11005217 w 12192000"/>
              <a:gd name="connsiteY2515" fmla="*/ 5862238 h 6858000"/>
              <a:gd name="connsiteX2516" fmla="*/ 11061454 w 12192000"/>
              <a:gd name="connsiteY2516" fmla="*/ 5791085 h 6858000"/>
              <a:gd name="connsiteX2517" fmla="*/ 11124993 w 12192000"/>
              <a:gd name="connsiteY2517" fmla="*/ 5734558 h 6858000"/>
              <a:gd name="connsiteX2518" fmla="*/ 11103452 w 12192000"/>
              <a:gd name="connsiteY2518" fmla="*/ 5686018 h 6858000"/>
              <a:gd name="connsiteX2519" fmla="*/ 11081003 w 12192000"/>
              <a:gd name="connsiteY2519" fmla="*/ 5604315 h 6858000"/>
              <a:gd name="connsiteX2520" fmla="*/ 11190605 w 12192000"/>
              <a:gd name="connsiteY2520" fmla="*/ 5468901 h 6858000"/>
              <a:gd name="connsiteX2521" fmla="*/ 11198344 w 12192000"/>
              <a:gd name="connsiteY2521" fmla="*/ 5465566 h 6858000"/>
              <a:gd name="connsiteX2522" fmla="*/ 11188424 w 12192000"/>
              <a:gd name="connsiteY2522" fmla="*/ 5443765 h 6858000"/>
              <a:gd name="connsiteX2523" fmla="*/ 11158765 w 12192000"/>
              <a:gd name="connsiteY2523" fmla="*/ 5367899 h 6858000"/>
              <a:gd name="connsiteX2524" fmla="*/ 11047882 w 12192000"/>
              <a:gd name="connsiteY2524" fmla="*/ 5104418 h 6858000"/>
              <a:gd name="connsiteX2525" fmla="*/ 10898509 w 12192000"/>
              <a:gd name="connsiteY2525" fmla="*/ 5100391 h 6858000"/>
              <a:gd name="connsiteX2526" fmla="*/ 10809459 w 12192000"/>
              <a:gd name="connsiteY2526" fmla="*/ 5174603 h 6858000"/>
              <a:gd name="connsiteX2527" fmla="*/ 10360760 w 12192000"/>
              <a:gd name="connsiteY2527" fmla="*/ 5520349 h 6858000"/>
              <a:gd name="connsiteX2528" fmla="*/ 10348696 w 12192000"/>
              <a:gd name="connsiteY2528" fmla="*/ 5518048 h 6858000"/>
              <a:gd name="connsiteX2529" fmla="*/ 10330885 w 12192000"/>
              <a:gd name="connsiteY2529" fmla="*/ 5498489 h 6858000"/>
              <a:gd name="connsiteX2530" fmla="*/ 10329162 w 12192000"/>
              <a:gd name="connsiteY2530" fmla="*/ 5481230 h 6858000"/>
              <a:gd name="connsiteX2531" fmla="*/ 10403849 w 12192000"/>
              <a:gd name="connsiteY2531" fmla="*/ 5387458 h 6858000"/>
              <a:gd name="connsiteX2532" fmla="*/ 10523922 w 12192000"/>
              <a:gd name="connsiteY2532" fmla="*/ 5289084 h 6858000"/>
              <a:gd name="connsiteX2533" fmla="*/ 10822672 w 12192000"/>
              <a:gd name="connsiteY2533" fmla="*/ 5042864 h 6858000"/>
              <a:gd name="connsiteX2534" fmla="*/ 10967449 w 12192000"/>
              <a:gd name="connsiteY2534" fmla="*/ 4973194 h 6858000"/>
              <a:gd name="connsiteX2535" fmla="*/ 6470457 w 12192000"/>
              <a:gd name="connsiteY2535" fmla="*/ 4965473 h 6858000"/>
              <a:gd name="connsiteX2536" fmla="*/ 6454651 w 12192000"/>
              <a:gd name="connsiteY2536" fmla="*/ 4967892 h 6858000"/>
              <a:gd name="connsiteX2537" fmla="*/ 6423352 w 12192000"/>
              <a:gd name="connsiteY2537" fmla="*/ 4974248 h 6858000"/>
              <a:gd name="connsiteX2538" fmla="*/ 6376343 w 12192000"/>
              <a:gd name="connsiteY2538" fmla="*/ 4988983 h 6858000"/>
              <a:gd name="connsiteX2539" fmla="*/ 6324508 w 12192000"/>
              <a:gd name="connsiteY2539" fmla="*/ 5014414 h 6858000"/>
              <a:gd name="connsiteX2540" fmla="*/ 6311971 w 12192000"/>
              <a:gd name="connsiteY2540" fmla="*/ 5029331 h 6858000"/>
              <a:gd name="connsiteX2541" fmla="*/ 6337699 w 12192000"/>
              <a:gd name="connsiteY2541" fmla="*/ 5074765 h 6858000"/>
              <a:gd name="connsiteX2542" fmla="*/ 6539576 w 12192000"/>
              <a:gd name="connsiteY2542" fmla="*/ 5115332 h 6858000"/>
              <a:gd name="connsiteX2543" fmla="*/ 6746630 w 12192000"/>
              <a:gd name="connsiteY2543" fmla="*/ 5071337 h 6858000"/>
              <a:gd name="connsiteX2544" fmla="*/ 6609146 w 12192000"/>
              <a:gd name="connsiteY2544" fmla="*/ 4966136 h 6858000"/>
              <a:gd name="connsiteX2545" fmla="*/ 6608847 w 12192000"/>
              <a:gd name="connsiteY2545" fmla="*/ 4966097 h 6858000"/>
              <a:gd name="connsiteX2546" fmla="*/ 6595395 w 12192000"/>
              <a:gd name="connsiteY2546" fmla="*/ 4966714 h 6858000"/>
              <a:gd name="connsiteX2547" fmla="*/ 6573662 w 12192000"/>
              <a:gd name="connsiteY2547" fmla="*/ 5003692 h 6858000"/>
              <a:gd name="connsiteX2548" fmla="*/ 6488246 w 12192000"/>
              <a:gd name="connsiteY2548" fmla="*/ 4999410 h 6858000"/>
              <a:gd name="connsiteX2549" fmla="*/ 5196080 w 12192000"/>
              <a:gd name="connsiteY2549" fmla="*/ 4954243 h 6858000"/>
              <a:gd name="connsiteX2550" fmla="*/ 5256195 w 12192000"/>
              <a:gd name="connsiteY2550" fmla="*/ 4957161 h 6858000"/>
              <a:gd name="connsiteX2551" fmla="*/ 5366430 w 12192000"/>
              <a:gd name="connsiteY2551" fmla="*/ 4994856 h 6858000"/>
              <a:gd name="connsiteX2552" fmla="*/ 5360098 w 12192000"/>
              <a:gd name="connsiteY2552" fmla="*/ 5011095 h 6858000"/>
              <a:gd name="connsiteX2553" fmla="*/ 5259866 w 12192000"/>
              <a:gd name="connsiteY2553" fmla="*/ 4978617 h 6858000"/>
              <a:gd name="connsiteX2554" fmla="*/ 5140053 w 12192000"/>
              <a:gd name="connsiteY2554" fmla="*/ 4969338 h 6858000"/>
              <a:gd name="connsiteX2555" fmla="*/ 5139476 w 12192000"/>
              <a:gd name="connsiteY2555" fmla="*/ 4961220 h 6858000"/>
              <a:gd name="connsiteX2556" fmla="*/ 5196080 w 12192000"/>
              <a:gd name="connsiteY2556" fmla="*/ 4954243 h 6858000"/>
              <a:gd name="connsiteX2557" fmla="*/ 3710527 w 12192000"/>
              <a:gd name="connsiteY2557" fmla="*/ 4948710 h 6858000"/>
              <a:gd name="connsiteX2558" fmla="*/ 3689996 w 12192000"/>
              <a:gd name="connsiteY2558" fmla="*/ 4968177 h 6858000"/>
              <a:gd name="connsiteX2559" fmla="*/ 3697141 w 12192000"/>
              <a:gd name="connsiteY2559" fmla="*/ 4975803 h 6858000"/>
              <a:gd name="connsiteX2560" fmla="*/ 3771204 w 12192000"/>
              <a:gd name="connsiteY2560" fmla="*/ 5017940 h 6858000"/>
              <a:gd name="connsiteX2561" fmla="*/ 3941017 w 12192000"/>
              <a:gd name="connsiteY2561" fmla="*/ 5128001 h 6858000"/>
              <a:gd name="connsiteX2562" fmla="*/ 4082621 w 12192000"/>
              <a:gd name="connsiteY2562" fmla="*/ 5219622 h 6858000"/>
              <a:gd name="connsiteX2563" fmla="*/ 4102982 w 12192000"/>
              <a:gd name="connsiteY2563" fmla="*/ 5235107 h 6858000"/>
              <a:gd name="connsiteX2564" fmla="*/ 4119778 w 12192000"/>
              <a:gd name="connsiteY2564" fmla="*/ 5244100 h 6858000"/>
              <a:gd name="connsiteX2565" fmla="*/ 4127615 w 12192000"/>
              <a:gd name="connsiteY2565" fmla="*/ 5218700 h 6858000"/>
              <a:gd name="connsiteX2566" fmla="*/ 3893236 w 12192000"/>
              <a:gd name="connsiteY2566" fmla="*/ 5066919 h 6858000"/>
              <a:gd name="connsiteX2567" fmla="*/ 3746451 w 12192000"/>
              <a:gd name="connsiteY2567" fmla="*/ 4971842 h 6858000"/>
              <a:gd name="connsiteX2568" fmla="*/ 3728680 w 12192000"/>
              <a:gd name="connsiteY2568" fmla="*/ 4958517 h 6858000"/>
              <a:gd name="connsiteX2569" fmla="*/ 2437870 w 12192000"/>
              <a:gd name="connsiteY2569" fmla="*/ 4948168 h 6858000"/>
              <a:gd name="connsiteX2570" fmla="*/ 2447083 w 12192000"/>
              <a:gd name="connsiteY2570" fmla="*/ 4978591 h 6858000"/>
              <a:gd name="connsiteX2571" fmla="*/ 2422516 w 12192000"/>
              <a:gd name="connsiteY2571" fmla="*/ 4953409 h 6858000"/>
              <a:gd name="connsiteX2572" fmla="*/ 2425441 w 12192000"/>
              <a:gd name="connsiteY2572" fmla="*/ 4955698 h 6858000"/>
              <a:gd name="connsiteX2573" fmla="*/ 2443574 w 12192000"/>
              <a:gd name="connsiteY2573" fmla="*/ 4972868 h 6858000"/>
              <a:gd name="connsiteX2574" fmla="*/ 2427781 w 12192000"/>
              <a:gd name="connsiteY2574" fmla="*/ 4953409 h 6858000"/>
              <a:gd name="connsiteX2575" fmla="*/ 2426026 w 12192000"/>
              <a:gd name="connsiteY2575" fmla="*/ 4951119 h 6858000"/>
              <a:gd name="connsiteX2576" fmla="*/ 2437870 w 12192000"/>
              <a:gd name="connsiteY2576" fmla="*/ 4948168 h 6858000"/>
              <a:gd name="connsiteX2577" fmla="*/ 3751864 w 12192000"/>
              <a:gd name="connsiteY2577" fmla="*/ 4920090 h 6858000"/>
              <a:gd name="connsiteX2578" fmla="*/ 3723699 w 12192000"/>
              <a:gd name="connsiteY2578" fmla="*/ 4938401 h 6858000"/>
              <a:gd name="connsiteX2579" fmla="*/ 4132314 w 12192000"/>
              <a:gd name="connsiteY2579" fmla="*/ 5203461 h 6858000"/>
              <a:gd name="connsiteX2580" fmla="*/ 4139265 w 12192000"/>
              <a:gd name="connsiteY2580" fmla="*/ 5180924 h 6858000"/>
              <a:gd name="connsiteX2581" fmla="*/ 4140597 w 12192000"/>
              <a:gd name="connsiteY2581" fmla="*/ 5172365 h 6858000"/>
              <a:gd name="connsiteX2582" fmla="*/ 4183912 w 12192000"/>
              <a:gd name="connsiteY2582" fmla="*/ 4897410 h 6858000"/>
              <a:gd name="connsiteX2583" fmla="*/ 4183826 w 12192000"/>
              <a:gd name="connsiteY2583" fmla="*/ 4898502 h 6858000"/>
              <a:gd name="connsiteX2584" fmla="*/ 4184830 w 12192000"/>
              <a:gd name="connsiteY2584" fmla="*/ 4898001 h 6858000"/>
              <a:gd name="connsiteX2585" fmla="*/ 3789468 w 12192000"/>
              <a:gd name="connsiteY2585" fmla="*/ 4895644 h 6858000"/>
              <a:gd name="connsiteX2586" fmla="*/ 3762350 w 12192000"/>
              <a:gd name="connsiteY2586" fmla="*/ 4913272 h 6858000"/>
              <a:gd name="connsiteX2587" fmla="*/ 3765225 w 12192000"/>
              <a:gd name="connsiteY2587" fmla="*/ 4916344 h 6858000"/>
              <a:gd name="connsiteX2588" fmla="*/ 3840383 w 12192000"/>
              <a:gd name="connsiteY2588" fmla="*/ 4959747 h 6858000"/>
              <a:gd name="connsiteX2589" fmla="*/ 3994398 w 12192000"/>
              <a:gd name="connsiteY2589" fmla="*/ 5059548 h 6858000"/>
              <a:gd name="connsiteX2590" fmla="*/ 4125428 w 12192000"/>
              <a:gd name="connsiteY2590" fmla="*/ 5144351 h 6858000"/>
              <a:gd name="connsiteX2591" fmla="*/ 4143024 w 12192000"/>
              <a:gd name="connsiteY2591" fmla="*/ 5156753 h 6858000"/>
              <a:gd name="connsiteX2592" fmla="*/ 4147476 w 12192000"/>
              <a:gd name="connsiteY2592" fmla="*/ 5128117 h 6858000"/>
              <a:gd name="connsiteX2593" fmla="*/ 3932333 w 12192000"/>
              <a:gd name="connsiteY2593" fmla="*/ 4988014 h 6858000"/>
              <a:gd name="connsiteX2594" fmla="*/ 3799581 w 12192000"/>
              <a:gd name="connsiteY2594" fmla="*/ 4901480 h 6858000"/>
              <a:gd name="connsiteX2595" fmla="*/ 3822844 w 12192000"/>
              <a:gd name="connsiteY2595" fmla="*/ 4873949 h 6858000"/>
              <a:gd name="connsiteX2596" fmla="*/ 3803730 w 12192000"/>
              <a:gd name="connsiteY2596" fmla="*/ 4886373 h 6858000"/>
              <a:gd name="connsiteX2597" fmla="*/ 4150135 w 12192000"/>
              <a:gd name="connsiteY2597" fmla="*/ 5111009 h 6858000"/>
              <a:gd name="connsiteX2598" fmla="*/ 4153801 w 12192000"/>
              <a:gd name="connsiteY2598" fmla="*/ 5087462 h 6858000"/>
              <a:gd name="connsiteX2599" fmla="*/ 6686573 w 12192000"/>
              <a:gd name="connsiteY2599" fmla="*/ 4851719 h 6858000"/>
              <a:gd name="connsiteX2600" fmla="*/ 6692524 w 12192000"/>
              <a:gd name="connsiteY2600" fmla="*/ 4861221 h 6858000"/>
              <a:gd name="connsiteX2601" fmla="*/ 6617324 w 12192000"/>
              <a:gd name="connsiteY2601" fmla="*/ 4907606 h 6858000"/>
              <a:gd name="connsiteX2602" fmla="*/ 6606735 w 12192000"/>
              <a:gd name="connsiteY2602" fmla="*/ 4908033 h 6858000"/>
              <a:gd name="connsiteX2603" fmla="*/ 6602733 w 12192000"/>
              <a:gd name="connsiteY2603" fmla="*/ 4901422 h 6858000"/>
              <a:gd name="connsiteX2604" fmla="*/ 6603319 w 12192000"/>
              <a:gd name="connsiteY2604" fmla="*/ 4879093 h 6858000"/>
              <a:gd name="connsiteX2605" fmla="*/ 6610455 w 12192000"/>
              <a:gd name="connsiteY2605" fmla="*/ 4879093 h 6858000"/>
              <a:gd name="connsiteX2606" fmla="*/ 6603491 w 12192000"/>
              <a:gd name="connsiteY2606" fmla="*/ 4872518 h 6858000"/>
              <a:gd name="connsiteX2607" fmla="*/ 6603588 w 12192000"/>
              <a:gd name="connsiteY2607" fmla="*/ 4868828 h 6858000"/>
              <a:gd name="connsiteX2608" fmla="*/ 6602576 w 12192000"/>
              <a:gd name="connsiteY2608" fmla="*/ 4867813 h 6858000"/>
              <a:gd name="connsiteX2609" fmla="*/ 6602423 w 12192000"/>
              <a:gd name="connsiteY2609" fmla="*/ 4871510 h 6858000"/>
              <a:gd name="connsiteX2610" fmla="*/ 6603491 w 12192000"/>
              <a:gd name="connsiteY2610" fmla="*/ 4872518 h 6858000"/>
              <a:gd name="connsiteX2611" fmla="*/ 6603319 w 12192000"/>
              <a:gd name="connsiteY2611" fmla="*/ 4879093 h 6858000"/>
              <a:gd name="connsiteX2612" fmla="*/ 6602110 w 12192000"/>
              <a:gd name="connsiteY2612" fmla="*/ 4879093 h 6858000"/>
              <a:gd name="connsiteX2613" fmla="*/ 6601293 w 12192000"/>
              <a:gd name="connsiteY2613" fmla="*/ 4898952 h 6858000"/>
              <a:gd name="connsiteX2614" fmla="*/ 6601299 w 12192000"/>
              <a:gd name="connsiteY2614" fmla="*/ 4899053 h 6858000"/>
              <a:gd name="connsiteX2615" fmla="*/ 6602733 w 12192000"/>
              <a:gd name="connsiteY2615" fmla="*/ 4901422 h 6858000"/>
              <a:gd name="connsiteX2616" fmla="*/ 6601700 w 12192000"/>
              <a:gd name="connsiteY2616" fmla="*/ 4940821 h 6858000"/>
              <a:gd name="connsiteX2617" fmla="*/ 6632683 w 12192000"/>
              <a:gd name="connsiteY2617" fmla="*/ 4945155 h 6858000"/>
              <a:gd name="connsiteX2618" fmla="*/ 6633348 w 12192000"/>
              <a:gd name="connsiteY2618" fmla="*/ 4944675 h 6858000"/>
              <a:gd name="connsiteX2619" fmla="*/ 6648802 w 12192000"/>
              <a:gd name="connsiteY2619" fmla="*/ 4934409 h 6858000"/>
              <a:gd name="connsiteX2620" fmla="*/ 6694586 w 12192000"/>
              <a:gd name="connsiteY2620" fmla="*/ 4907036 h 6858000"/>
              <a:gd name="connsiteX2621" fmla="*/ 6711277 w 12192000"/>
              <a:gd name="connsiteY2621" fmla="*/ 4897461 h 6858000"/>
              <a:gd name="connsiteX2622" fmla="*/ 6714618 w 12192000"/>
              <a:gd name="connsiteY2622" fmla="*/ 4905326 h 6858000"/>
              <a:gd name="connsiteX2623" fmla="*/ 6717480 w 12192000"/>
              <a:gd name="connsiteY2623" fmla="*/ 4895060 h 6858000"/>
              <a:gd name="connsiteX2624" fmla="*/ 6713474 w 12192000"/>
              <a:gd name="connsiteY2624" fmla="*/ 4896201 h 6858000"/>
              <a:gd name="connsiteX2625" fmla="*/ 6711277 w 12192000"/>
              <a:gd name="connsiteY2625" fmla="*/ 4897461 h 6858000"/>
              <a:gd name="connsiteX2626" fmla="*/ 6707587 w 12192000"/>
              <a:gd name="connsiteY2626" fmla="*/ 4888779 h 6858000"/>
              <a:gd name="connsiteX2627" fmla="*/ 6704974 w 12192000"/>
              <a:gd name="connsiteY2627" fmla="*/ 4888073 h 6858000"/>
              <a:gd name="connsiteX2628" fmla="*/ 6705756 w 12192000"/>
              <a:gd name="connsiteY2628" fmla="*/ 4884468 h 6858000"/>
              <a:gd name="connsiteX2629" fmla="*/ 6702957 w 12192000"/>
              <a:gd name="connsiteY2629" fmla="*/ 4877881 h 6858000"/>
              <a:gd name="connsiteX2630" fmla="*/ 6692524 w 12192000"/>
              <a:gd name="connsiteY2630" fmla="*/ 4861221 h 6858000"/>
              <a:gd name="connsiteX2631" fmla="*/ 6698527 w 12192000"/>
              <a:gd name="connsiteY2631" fmla="*/ 4857518 h 6858000"/>
              <a:gd name="connsiteX2632" fmla="*/ 6699108 w 12192000"/>
              <a:gd name="connsiteY2632" fmla="*/ 4855082 h 6858000"/>
              <a:gd name="connsiteX2633" fmla="*/ 3859994 w 12192000"/>
              <a:gd name="connsiteY2633" fmla="*/ 4849797 h 6858000"/>
              <a:gd name="connsiteX2634" fmla="*/ 3834144 w 12192000"/>
              <a:gd name="connsiteY2634" fmla="*/ 4866601 h 6858000"/>
              <a:gd name="connsiteX2635" fmla="*/ 3836989 w 12192000"/>
              <a:gd name="connsiteY2635" fmla="*/ 4869498 h 6858000"/>
              <a:gd name="connsiteX2636" fmla="*/ 3902608 w 12192000"/>
              <a:gd name="connsiteY2636" fmla="*/ 4906634 h 6858000"/>
              <a:gd name="connsiteX2637" fmla="*/ 4035761 w 12192000"/>
              <a:gd name="connsiteY2637" fmla="*/ 4992559 h 6858000"/>
              <a:gd name="connsiteX2638" fmla="*/ 4145382 w 12192000"/>
              <a:gd name="connsiteY2638" fmla="*/ 5063592 h 6858000"/>
              <a:gd name="connsiteX2639" fmla="*/ 4156146 w 12192000"/>
              <a:gd name="connsiteY2639" fmla="*/ 5071827 h 6858000"/>
              <a:gd name="connsiteX2640" fmla="*/ 4156224 w 12192000"/>
              <a:gd name="connsiteY2640" fmla="*/ 5071869 h 6858000"/>
              <a:gd name="connsiteX2641" fmla="*/ 4160612 w 12192000"/>
              <a:gd name="connsiteY2641" fmla="*/ 5043664 h 6858000"/>
              <a:gd name="connsiteX2642" fmla="*/ 3967460 w 12192000"/>
              <a:gd name="connsiteY2642" fmla="*/ 4918664 h 6858000"/>
              <a:gd name="connsiteX2643" fmla="*/ 3866448 w 12192000"/>
              <a:gd name="connsiteY2643" fmla="*/ 4852786 h 6858000"/>
              <a:gd name="connsiteX2644" fmla="*/ 9368923 w 12192000"/>
              <a:gd name="connsiteY2644" fmla="*/ 4834441 h 6858000"/>
              <a:gd name="connsiteX2645" fmla="*/ 9348275 w 12192000"/>
              <a:gd name="connsiteY2645" fmla="*/ 4846185 h 6858000"/>
              <a:gd name="connsiteX2646" fmla="*/ 9193649 w 12192000"/>
              <a:gd name="connsiteY2646" fmla="*/ 4860012 h 6858000"/>
              <a:gd name="connsiteX2647" fmla="*/ 9154964 w 12192000"/>
              <a:gd name="connsiteY2647" fmla="*/ 4850450 h 6858000"/>
              <a:gd name="connsiteX2648" fmla="*/ 9155702 w 12192000"/>
              <a:gd name="connsiteY2648" fmla="*/ 4852129 h 6858000"/>
              <a:gd name="connsiteX2649" fmla="*/ 9144949 w 12192000"/>
              <a:gd name="connsiteY2649" fmla="*/ 4874331 h 6858000"/>
              <a:gd name="connsiteX2650" fmla="*/ 9147770 w 12192000"/>
              <a:gd name="connsiteY2650" fmla="*/ 4880346 h 6858000"/>
              <a:gd name="connsiteX2651" fmla="*/ 9018097 w 12192000"/>
              <a:gd name="connsiteY2651" fmla="*/ 5129661 h 6858000"/>
              <a:gd name="connsiteX2652" fmla="*/ 8958008 w 12192000"/>
              <a:gd name="connsiteY2652" fmla="*/ 5234311 h 6858000"/>
              <a:gd name="connsiteX2653" fmla="*/ 9035536 w 12192000"/>
              <a:gd name="connsiteY2653" fmla="*/ 5230816 h 6858000"/>
              <a:gd name="connsiteX2654" fmla="*/ 9236470 w 12192000"/>
              <a:gd name="connsiteY2654" fmla="*/ 5069702 h 6858000"/>
              <a:gd name="connsiteX2655" fmla="*/ 9332379 w 12192000"/>
              <a:gd name="connsiteY2655" fmla="*/ 4904390 h 6858000"/>
              <a:gd name="connsiteX2656" fmla="*/ 1709014 w 12192000"/>
              <a:gd name="connsiteY2656" fmla="*/ 4831514 h 6858000"/>
              <a:gd name="connsiteX2657" fmla="*/ 1709516 w 12192000"/>
              <a:gd name="connsiteY2657" fmla="*/ 4839245 h 6858000"/>
              <a:gd name="connsiteX2658" fmla="*/ 1705494 w 12192000"/>
              <a:gd name="connsiteY2658" fmla="*/ 4846974 h 6858000"/>
              <a:gd name="connsiteX2659" fmla="*/ 3897506 w 12192000"/>
              <a:gd name="connsiteY2659" fmla="*/ 4826801 h 6858000"/>
              <a:gd name="connsiteX2660" fmla="*/ 3890498 w 12192000"/>
              <a:gd name="connsiteY2660" fmla="*/ 4829968 h 6858000"/>
              <a:gd name="connsiteX2661" fmla="*/ 3875271 w 12192000"/>
              <a:gd name="connsiteY2661" fmla="*/ 4839865 h 6858000"/>
              <a:gd name="connsiteX2662" fmla="*/ 4162185 w 12192000"/>
              <a:gd name="connsiteY2662" fmla="*/ 5026467 h 6858000"/>
              <a:gd name="connsiteX2663" fmla="*/ 4163474 w 12192000"/>
              <a:gd name="connsiteY2663" fmla="*/ 4998717 h 6858000"/>
              <a:gd name="connsiteX2664" fmla="*/ 12106844 w 12192000"/>
              <a:gd name="connsiteY2664" fmla="*/ 4825494 h 6858000"/>
              <a:gd name="connsiteX2665" fmla="*/ 12107345 w 12192000"/>
              <a:gd name="connsiteY2665" fmla="*/ 4833223 h 6858000"/>
              <a:gd name="connsiteX2666" fmla="*/ 12103324 w 12192000"/>
              <a:gd name="connsiteY2666" fmla="*/ 4840952 h 6858000"/>
              <a:gd name="connsiteX2667" fmla="*/ 1711807 w 12192000"/>
              <a:gd name="connsiteY2667" fmla="*/ 4819251 h 6858000"/>
              <a:gd name="connsiteX2668" fmla="*/ 1709014 w 12192000"/>
              <a:gd name="connsiteY2668" fmla="*/ 4831514 h 6858000"/>
              <a:gd name="connsiteX2669" fmla="*/ 1708258 w 12192000"/>
              <a:gd name="connsiteY2669" fmla="*/ 4819840 h 6858000"/>
              <a:gd name="connsiteX2670" fmla="*/ 1711807 w 12192000"/>
              <a:gd name="connsiteY2670" fmla="*/ 4819251 h 6858000"/>
              <a:gd name="connsiteX2671" fmla="*/ 6787713 w 12192000"/>
              <a:gd name="connsiteY2671" fmla="*/ 4814791 h 6858000"/>
              <a:gd name="connsiteX2672" fmla="*/ 6781371 w 12192000"/>
              <a:gd name="connsiteY2672" fmla="*/ 4828023 h 6858000"/>
              <a:gd name="connsiteX2673" fmla="*/ 6780793 w 12192000"/>
              <a:gd name="connsiteY2673" fmla="*/ 4828598 h 6858000"/>
              <a:gd name="connsiteX2674" fmla="*/ 6773915 w 12192000"/>
              <a:gd name="connsiteY2674" fmla="*/ 4832810 h 6858000"/>
              <a:gd name="connsiteX2675" fmla="*/ 6770559 w 12192000"/>
              <a:gd name="connsiteY2675" fmla="*/ 4833129 h 6858000"/>
              <a:gd name="connsiteX2676" fmla="*/ 6749658 w 12192000"/>
              <a:gd name="connsiteY2676" fmla="*/ 4845282 h 6858000"/>
              <a:gd name="connsiteX2677" fmla="*/ 6719839 w 12192000"/>
              <a:gd name="connsiteY2677" fmla="*/ 4864379 h 6858000"/>
              <a:gd name="connsiteX2678" fmla="*/ 6720693 w 12192000"/>
              <a:gd name="connsiteY2678" fmla="*/ 4865686 h 6858000"/>
              <a:gd name="connsiteX2679" fmla="*/ 6755424 w 12192000"/>
              <a:gd name="connsiteY2679" fmla="*/ 4844133 h 6858000"/>
              <a:gd name="connsiteX2680" fmla="*/ 6773915 w 12192000"/>
              <a:gd name="connsiteY2680" fmla="*/ 4832810 h 6858000"/>
              <a:gd name="connsiteX2681" fmla="*/ 6794056 w 12192000"/>
              <a:gd name="connsiteY2681" fmla="*/ 4830900 h 6858000"/>
              <a:gd name="connsiteX2682" fmla="*/ 6787713 w 12192000"/>
              <a:gd name="connsiteY2682" fmla="*/ 4814791 h 6858000"/>
              <a:gd name="connsiteX2683" fmla="*/ 12109637 w 12192000"/>
              <a:gd name="connsiteY2683" fmla="*/ 4813229 h 6858000"/>
              <a:gd name="connsiteX2684" fmla="*/ 12106844 w 12192000"/>
              <a:gd name="connsiteY2684" fmla="*/ 4825494 h 6858000"/>
              <a:gd name="connsiteX2685" fmla="*/ 12106087 w 12192000"/>
              <a:gd name="connsiteY2685" fmla="*/ 4813818 h 6858000"/>
              <a:gd name="connsiteX2686" fmla="*/ 12109637 w 12192000"/>
              <a:gd name="connsiteY2686" fmla="*/ 4813229 h 6858000"/>
              <a:gd name="connsiteX2687" fmla="*/ 3896619 w 12192000"/>
              <a:gd name="connsiteY2687" fmla="*/ 4807003 h 6858000"/>
              <a:gd name="connsiteX2688" fmla="*/ 3899432 w 12192000"/>
              <a:gd name="connsiteY2688" fmla="*/ 4811794 h 6858000"/>
              <a:gd name="connsiteX2689" fmla="*/ 3901169 w 12192000"/>
              <a:gd name="connsiteY2689" fmla="*/ 4810835 h 6858000"/>
              <a:gd name="connsiteX2690" fmla="*/ 3900647 w 12192000"/>
              <a:gd name="connsiteY2690" fmla="*/ 4810464 h 6858000"/>
              <a:gd name="connsiteX2691" fmla="*/ 3896619 w 12192000"/>
              <a:gd name="connsiteY2691" fmla="*/ 4807003 h 6858000"/>
              <a:gd name="connsiteX2692" fmla="*/ 3942993 w 12192000"/>
              <a:gd name="connsiteY2692" fmla="*/ 4806238 h 6858000"/>
              <a:gd name="connsiteX2693" fmla="*/ 3913429 w 12192000"/>
              <a:gd name="connsiteY2693" fmla="*/ 4819603 h 6858000"/>
              <a:gd name="connsiteX2694" fmla="*/ 3988676 w 12192000"/>
              <a:gd name="connsiteY2694" fmla="*/ 4873420 h 6858000"/>
              <a:gd name="connsiteX2695" fmla="*/ 4083185 w 12192000"/>
              <a:gd name="connsiteY2695" fmla="*/ 4928155 h 6858000"/>
              <a:gd name="connsiteX2696" fmla="*/ 4126374 w 12192000"/>
              <a:gd name="connsiteY2696" fmla="*/ 4954550 h 6858000"/>
              <a:gd name="connsiteX2697" fmla="*/ 4164297 w 12192000"/>
              <a:gd name="connsiteY2697" fmla="*/ 4981064 h 6858000"/>
              <a:gd name="connsiteX2698" fmla="*/ 4165619 w 12192000"/>
              <a:gd name="connsiteY2698" fmla="*/ 4952546 h 6858000"/>
              <a:gd name="connsiteX2699" fmla="*/ 4008906 w 12192000"/>
              <a:gd name="connsiteY2699" fmla="*/ 4849695 h 6858000"/>
              <a:gd name="connsiteX2700" fmla="*/ 3973636 w 12192000"/>
              <a:gd name="connsiteY2700" fmla="*/ 4822579 h 6858000"/>
              <a:gd name="connsiteX2701" fmla="*/ 3984860 w 12192000"/>
              <a:gd name="connsiteY2701" fmla="*/ 4787313 h 6858000"/>
              <a:gd name="connsiteX2702" fmla="*/ 3959545 w 12192000"/>
              <a:gd name="connsiteY2702" fmla="*/ 4798755 h 6858000"/>
              <a:gd name="connsiteX2703" fmla="*/ 4166474 w 12192000"/>
              <a:gd name="connsiteY2703" fmla="*/ 4934197 h 6858000"/>
              <a:gd name="connsiteX2704" fmla="*/ 4167799 w 12192000"/>
              <a:gd name="connsiteY2704" fmla="*/ 4905676 h 6858000"/>
              <a:gd name="connsiteX2705" fmla="*/ 4030451 w 12192000"/>
              <a:gd name="connsiteY2705" fmla="*/ 4766704 h 6858000"/>
              <a:gd name="connsiteX2706" fmla="*/ 4001406 w 12192000"/>
              <a:gd name="connsiteY2706" fmla="*/ 4779834 h 6858000"/>
              <a:gd name="connsiteX2707" fmla="*/ 4168452 w 12192000"/>
              <a:gd name="connsiteY2707" fmla="*/ 4887449 h 6858000"/>
              <a:gd name="connsiteX2708" fmla="*/ 4167331 w 12192000"/>
              <a:gd name="connsiteY2708" fmla="*/ 4857531 h 6858000"/>
              <a:gd name="connsiteX2709" fmla="*/ 4067058 w 12192000"/>
              <a:gd name="connsiteY2709" fmla="*/ 4792270 h 6858000"/>
              <a:gd name="connsiteX2710" fmla="*/ 4042401 w 12192000"/>
              <a:gd name="connsiteY2710" fmla="*/ 4773266 h 6858000"/>
              <a:gd name="connsiteX2711" fmla="*/ 3979014 w 12192000"/>
              <a:gd name="connsiteY2711" fmla="*/ 4765408 h 6858000"/>
              <a:gd name="connsiteX2712" fmla="*/ 3978754 w 12192000"/>
              <a:gd name="connsiteY2712" fmla="*/ 4771382 h 6858000"/>
              <a:gd name="connsiteX2713" fmla="*/ 3984581 w 12192000"/>
              <a:gd name="connsiteY2713" fmla="*/ 4768994 h 6858000"/>
              <a:gd name="connsiteX2714" fmla="*/ 4068327 w 12192000"/>
              <a:gd name="connsiteY2714" fmla="*/ 4749581 h 6858000"/>
              <a:gd name="connsiteX2715" fmla="*/ 4045045 w 12192000"/>
              <a:gd name="connsiteY2715" fmla="*/ 4760107 h 6858000"/>
              <a:gd name="connsiteX2716" fmla="*/ 4057338 w 12192000"/>
              <a:gd name="connsiteY2716" fmla="*/ 4767694 h 6858000"/>
              <a:gd name="connsiteX2717" fmla="*/ 4166649 w 12192000"/>
              <a:gd name="connsiteY2717" fmla="*/ 4839236 h 6858000"/>
              <a:gd name="connsiteX2718" fmla="*/ 4165640 w 12192000"/>
              <a:gd name="connsiteY2718" fmla="*/ 4812277 h 6858000"/>
              <a:gd name="connsiteX2719" fmla="*/ 4070395 w 12192000"/>
              <a:gd name="connsiteY2719" fmla="*/ 4732739 h 6858000"/>
              <a:gd name="connsiteX2720" fmla="*/ 4070346 w 12192000"/>
              <a:gd name="connsiteY2720" fmla="*/ 4733856 h 6858000"/>
              <a:gd name="connsiteX2721" fmla="*/ 4071443 w 12192000"/>
              <a:gd name="connsiteY2721" fmla="*/ 4733408 h 6858000"/>
              <a:gd name="connsiteX2722" fmla="*/ 4115314 w 12192000"/>
              <a:gd name="connsiteY2722" fmla="*/ 4731200 h 6858000"/>
              <a:gd name="connsiteX2723" fmla="*/ 4085387 w 12192000"/>
              <a:gd name="connsiteY2723" fmla="*/ 4742317 h 6858000"/>
              <a:gd name="connsiteX2724" fmla="*/ 4162993 w 12192000"/>
              <a:gd name="connsiteY2724" fmla="*/ 4791896 h 6858000"/>
              <a:gd name="connsiteX2725" fmla="*/ 4163975 w 12192000"/>
              <a:gd name="connsiteY2725" fmla="*/ 4805996 h 6858000"/>
              <a:gd name="connsiteX2726" fmla="*/ 4165380 w 12192000"/>
              <a:gd name="connsiteY2726" fmla="*/ 4805333 h 6858000"/>
              <a:gd name="connsiteX2727" fmla="*/ 4164926 w 12192000"/>
              <a:gd name="connsiteY2727" fmla="*/ 4793129 h 6858000"/>
              <a:gd name="connsiteX2728" fmla="*/ 4162993 w 12192000"/>
              <a:gd name="connsiteY2728" fmla="*/ 4791896 h 6858000"/>
              <a:gd name="connsiteX2729" fmla="*/ 4160859 w 12192000"/>
              <a:gd name="connsiteY2729" fmla="*/ 4761245 h 6858000"/>
              <a:gd name="connsiteX2730" fmla="*/ 4163797 w 12192000"/>
              <a:gd name="connsiteY2730" fmla="*/ 4762967 h 6858000"/>
              <a:gd name="connsiteX2731" fmla="*/ 4163428 w 12192000"/>
              <a:gd name="connsiteY2731" fmla="*/ 4753218 h 6858000"/>
              <a:gd name="connsiteX2732" fmla="*/ 4160508 w 12192000"/>
              <a:gd name="connsiteY2732" fmla="*/ 4756205 h 6858000"/>
              <a:gd name="connsiteX2733" fmla="*/ 4160859 w 12192000"/>
              <a:gd name="connsiteY2733" fmla="*/ 4761245 h 6858000"/>
              <a:gd name="connsiteX2734" fmla="*/ 4136895 w 12192000"/>
              <a:gd name="connsiteY2734" fmla="*/ 4747191 h 6858000"/>
              <a:gd name="connsiteX2735" fmla="*/ 9210291 w 12192000"/>
              <a:gd name="connsiteY2735" fmla="*/ 4726753 h 6858000"/>
              <a:gd name="connsiteX2736" fmla="*/ 9291988 w 12192000"/>
              <a:gd name="connsiteY2736" fmla="*/ 4762976 h 6858000"/>
              <a:gd name="connsiteX2737" fmla="*/ 9351822 w 12192000"/>
              <a:gd name="connsiteY2737" fmla="*/ 4759013 h 6858000"/>
              <a:gd name="connsiteX2738" fmla="*/ 9375410 w 12192000"/>
              <a:gd name="connsiteY2738" fmla="*/ 4733544 h 6858000"/>
              <a:gd name="connsiteX2739" fmla="*/ 9382315 w 12192000"/>
              <a:gd name="connsiteY2739" fmla="*/ 4735808 h 6858000"/>
              <a:gd name="connsiteX2740" fmla="*/ 9320180 w 12192000"/>
              <a:gd name="connsiteY2740" fmla="*/ 4782784 h 6858000"/>
              <a:gd name="connsiteX2741" fmla="*/ 9205114 w 12192000"/>
              <a:gd name="connsiteY2741" fmla="*/ 4732412 h 6858000"/>
              <a:gd name="connsiteX2742" fmla="*/ 9210291 w 12192000"/>
              <a:gd name="connsiteY2742" fmla="*/ 4726753 h 6858000"/>
              <a:gd name="connsiteX2743" fmla="*/ 4161960 w 12192000"/>
              <a:gd name="connsiteY2743" fmla="*/ 4713877 h 6858000"/>
              <a:gd name="connsiteX2744" fmla="*/ 4133611 w 12192000"/>
              <a:gd name="connsiteY2744" fmla="*/ 4724405 h 6858000"/>
              <a:gd name="connsiteX2745" fmla="*/ 4145489 w 12192000"/>
              <a:gd name="connsiteY2745" fmla="*/ 4732167 h 6858000"/>
              <a:gd name="connsiteX2746" fmla="*/ 4163082 w 12192000"/>
              <a:gd name="connsiteY2746" fmla="*/ 4743913 h 6858000"/>
              <a:gd name="connsiteX2747" fmla="*/ 8830720 w 12192000"/>
              <a:gd name="connsiteY2747" fmla="*/ 4713267 h 6858000"/>
              <a:gd name="connsiteX2748" fmla="*/ 8817138 w 12192000"/>
              <a:gd name="connsiteY2748" fmla="*/ 4715995 h 6858000"/>
              <a:gd name="connsiteX2749" fmla="*/ 8798591 w 12192000"/>
              <a:gd name="connsiteY2749" fmla="*/ 4795009 h 6858000"/>
              <a:gd name="connsiteX2750" fmla="*/ 8855363 w 12192000"/>
              <a:gd name="connsiteY2750" fmla="*/ 4893624 h 6858000"/>
              <a:gd name="connsiteX2751" fmla="*/ 9033499 w 12192000"/>
              <a:gd name="connsiteY2751" fmla="*/ 4943370 h 6858000"/>
              <a:gd name="connsiteX2752" fmla="*/ 9055456 w 12192000"/>
              <a:gd name="connsiteY2752" fmla="*/ 4914308 h 6858000"/>
              <a:gd name="connsiteX2753" fmla="*/ 9007727 w 12192000"/>
              <a:gd name="connsiteY2753" fmla="*/ 4934723 h 6858000"/>
              <a:gd name="connsiteX2754" fmla="*/ 8950861 w 12192000"/>
              <a:gd name="connsiteY2754" fmla="*/ 4923363 h 6858000"/>
              <a:gd name="connsiteX2755" fmla="*/ 8855726 w 12192000"/>
              <a:gd name="connsiteY2755" fmla="*/ 4722054 h 6858000"/>
              <a:gd name="connsiteX2756" fmla="*/ 8859214 w 12192000"/>
              <a:gd name="connsiteY2756" fmla="*/ 4722589 h 6858000"/>
              <a:gd name="connsiteX2757" fmla="*/ 8848482 w 12192000"/>
              <a:gd name="connsiteY2757" fmla="*/ 4717608 h 6858000"/>
              <a:gd name="connsiteX2758" fmla="*/ 8830720 w 12192000"/>
              <a:gd name="connsiteY2758" fmla="*/ 4713267 h 6858000"/>
              <a:gd name="connsiteX2759" fmla="*/ 5204211 w 12192000"/>
              <a:gd name="connsiteY2759" fmla="*/ 4705357 h 6858000"/>
              <a:gd name="connsiteX2760" fmla="*/ 5339717 w 12192000"/>
              <a:gd name="connsiteY2760" fmla="*/ 4748194 h 6858000"/>
              <a:gd name="connsiteX2761" fmla="*/ 5445367 w 12192000"/>
              <a:gd name="connsiteY2761" fmla="*/ 4758036 h 6858000"/>
              <a:gd name="connsiteX2762" fmla="*/ 5449387 w 12192000"/>
              <a:gd name="connsiteY2762" fmla="*/ 4764982 h 6858000"/>
              <a:gd name="connsiteX2763" fmla="*/ 5362112 w 12192000"/>
              <a:gd name="connsiteY2763" fmla="*/ 4776561 h 6858000"/>
              <a:gd name="connsiteX2764" fmla="*/ 5201339 w 12192000"/>
              <a:gd name="connsiteY2764" fmla="*/ 4708831 h 6858000"/>
              <a:gd name="connsiteX2765" fmla="*/ 5204211 w 12192000"/>
              <a:gd name="connsiteY2765" fmla="*/ 4705357 h 6858000"/>
              <a:gd name="connsiteX2766" fmla="*/ 6486876 w 12192000"/>
              <a:gd name="connsiteY2766" fmla="*/ 4705100 h 6858000"/>
              <a:gd name="connsiteX2767" fmla="*/ 6486902 w 12192000"/>
              <a:gd name="connsiteY2767" fmla="*/ 4716881 h 6858000"/>
              <a:gd name="connsiteX2768" fmla="*/ 6486902 w 12192000"/>
              <a:gd name="connsiteY2768" fmla="*/ 4889627 h 6858000"/>
              <a:gd name="connsiteX2769" fmla="*/ 6531061 w 12192000"/>
              <a:gd name="connsiteY2769" fmla="*/ 4993274 h 6858000"/>
              <a:gd name="connsiteX2770" fmla="*/ 6576943 w 12192000"/>
              <a:gd name="connsiteY2770" fmla="*/ 4889627 h 6858000"/>
              <a:gd name="connsiteX2771" fmla="*/ 6576943 w 12192000"/>
              <a:gd name="connsiteY2771" fmla="*/ 4716881 h 6858000"/>
              <a:gd name="connsiteX2772" fmla="*/ 6576943 w 12192000"/>
              <a:gd name="connsiteY2772" fmla="*/ 4707300 h 6858000"/>
              <a:gd name="connsiteX2773" fmla="*/ 6532380 w 12192000"/>
              <a:gd name="connsiteY2773" fmla="*/ 4717782 h 6858000"/>
              <a:gd name="connsiteX2774" fmla="*/ 6501448 w 12192000"/>
              <a:gd name="connsiteY2774" fmla="*/ 4713308 h 6858000"/>
              <a:gd name="connsiteX2775" fmla="*/ 8828841 w 12192000"/>
              <a:gd name="connsiteY2775" fmla="*/ 4692452 h 6858000"/>
              <a:gd name="connsiteX2776" fmla="*/ 8865112 w 12192000"/>
              <a:gd name="connsiteY2776" fmla="*/ 4724487 h 6858000"/>
              <a:gd name="connsiteX2777" fmla="*/ 8864539 w 12192000"/>
              <a:gd name="connsiteY2777" fmla="*/ 4725060 h 6858000"/>
              <a:gd name="connsiteX2778" fmla="*/ 8863316 w 12192000"/>
              <a:gd name="connsiteY2778" fmla="*/ 4724494 h 6858000"/>
              <a:gd name="connsiteX2779" fmla="*/ 8867454 w 12192000"/>
              <a:gd name="connsiteY2779" fmla="*/ 4780407 h 6858000"/>
              <a:gd name="connsiteX2780" fmla="*/ 8962969 w 12192000"/>
              <a:gd name="connsiteY2780" fmla="*/ 4910709 h 6858000"/>
              <a:gd name="connsiteX2781" fmla="*/ 9169384 w 12192000"/>
              <a:gd name="connsiteY2781" fmla="*/ 4730105 h 6858000"/>
              <a:gd name="connsiteX2782" fmla="*/ 9183223 w 12192000"/>
              <a:gd name="connsiteY2782" fmla="*/ 4739308 h 6858000"/>
              <a:gd name="connsiteX2783" fmla="*/ 9107691 w 12192000"/>
              <a:gd name="connsiteY2783" fmla="*/ 4848591 h 6858000"/>
              <a:gd name="connsiteX2784" fmla="*/ 9081832 w 12192000"/>
              <a:gd name="connsiteY2784" fmla="*/ 4883088 h 6858000"/>
              <a:gd name="connsiteX2785" fmla="*/ 9083023 w 12192000"/>
              <a:gd name="connsiteY2785" fmla="*/ 4882372 h 6858000"/>
              <a:gd name="connsiteX2786" fmla="*/ 9087610 w 12192000"/>
              <a:gd name="connsiteY2786" fmla="*/ 4888464 h 6858000"/>
              <a:gd name="connsiteX2787" fmla="*/ 8987256 w 12192000"/>
              <a:gd name="connsiteY2787" fmla="*/ 4974466 h 6858000"/>
              <a:gd name="connsiteX2788" fmla="*/ 8826691 w 12192000"/>
              <a:gd name="connsiteY2788" fmla="*/ 4881583 h 6858000"/>
              <a:gd name="connsiteX2789" fmla="*/ 8786550 w 12192000"/>
              <a:gd name="connsiteY2789" fmla="*/ 4712447 h 6858000"/>
              <a:gd name="connsiteX2790" fmla="*/ 8828841 w 12192000"/>
              <a:gd name="connsiteY2790" fmla="*/ 4692452 h 6858000"/>
              <a:gd name="connsiteX2791" fmla="*/ 4245351 w 12192000"/>
              <a:gd name="connsiteY2791" fmla="*/ 4682907 h 6858000"/>
              <a:gd name="connsiteX2792" fmla="*/ 4238136 w 12192000"/>
              <a:gd name="connsiteY2792" fmla="*/ 4685586 h 6858000"/>
              <a:gd name="connsiteX2793" fmla="*/ 4179137 w 12192000"/>
              <a:gd name="connsiteY2793" fmla="*/ 4725054 h 6858000"/>
              <a:gd name="connsiteX2794" fmla="*/ 4182014 w 12192000"/>
              <a:gd name="connsiteY2794" fmla="*/ 4780837 h 6858000"/>
              <a:gd name="connsiteX2795" fmla="*/ 4183447 w 12192000"/>
              <a:gd name="connsiteY2795" fmla="*/ 4850230 h 6858000"/>
              <a:gd name="connsiteX2796" fmla="*/ 4184830 w 12192000"/>
              <a:gd name="connsiteY2796" fmla="*/ 4851135 h 6858000"/>
              <a:gd name="connsiteX2797" fmla="*/ 4185577 w 12192000"/>
              <a:gd name="connsiteY2797" fmla="*/ 4854637 h 6858000"/>
              <a:gd name="connsiteX2798" fmla="*/ 4183490 w 12192000"/>
              <a:gd name="connsiteY2798" fmla="*/ 4852469 h 6858000"/>
              <a:gd name="connsiteX2799" fmla="*/ 4183691 w 12192000"/>
              <a:gd name="connsiteY2799" fmla="*/ 4862222 h 6858000"/>
              <a:gd name="connsiteX2800" fmla="*/ 4187042 w 12192000"/>
              <a:gd name="connsiteY2800" fmla="*/ 4861496 h 6858000"/>
              <a:gd name="connsiteX2801" fmla="*/ 4185577 w 12192000"/>
              <a:gd name="connsiteY2801" fmla="*/ 4854637 h 6858000"/>
              <a:gd name="connsiteX2802" fmla="*/ 4188260 w 12192000"/>
              <a:gd name="connsiteY2802" fmla="*/ 4857423 h 6858000"/>
              <a:gd name="connsiteX2803" fmla="*/ 4188260 w 12192000"/>
              <a:gd name="connsiteY2803" fmla="*/ 4904858 h 6858000"/>
              <a:gd name="connsiteX2804" fmla="*/ 4183097 w 12192000"/>
              <a:gd name="connsiteY2804" fmla="*/ 4907561 h 6858000"/>
              <a:gd name="connsiteX2805" fmla="*/ 4180241 w 12192000"/>
              <a:gd name="connsiteY2805" fmla="*/ 4943209 h 6858000"/>
              <a:gd name="connsiteX2806" fmla="*/ 4182804 w 12192000"/>
              <a:gd name="connsiteY2806" fmla="*/ 4944886 h 6858000"/>
              <a:gd name="connsiteX2807" fmla="*/ 4183540 w 12192000"/>
              <a:gd name="connsiteY2807" fmla="*/ 4948871 h 6858000"/>
              <a:gd name="connsiteX2808" fmla="*/ 4180088 w 12192000"/>
              <a:gd name="connsiteY2808" fmla="*/ 4945140 h 6858000"/>
              <a:gd name="connsiteX2809" fmla="*/ 4179148 w 12192000"/>
              <a:gd name="connsiteY2809" fmla="*/ 4956865 h 6858000"/>
              <a:gd name="connsiteX2810" fmla="*/ 4184749 w 12192000"/>
              <a:gd name="connsiteY2810" fmla="*/ 4955415 h 6858000"/>
              <a:gd name="connsiteX2811" fmla="*/ 4183540 w 12192000"/>
              <a:gd name="connsiteY2811" fmla="*/ 4948871 h 6858000"/>
              <a:gd name="connsiteX2812" fmla="*/ 4186259 w 12192000"/>
              <a:gd name="connsiteY2812" fmla="*/ 4951809 h 6858000"/>
              <a:gd name="connsiteX2813" fmla="*/ 4185109 w 12192000"/>
              <a:gd name="connsiteY2813" fmla="*/ 4999116 h 6858000"/>
              <a:gd name="connsiteX2814" fmla="*/ 4175389 w 12192000"/>
              <a:gd name="connsiteY2814" fmla="*/ 5003753 h 6858000"/>
              <a:gd name="connsiteX2815" fmla="*/ 4173005 w 12192000"/>
              <a:gd name="connsiteY2815" fmla="*/ 5033505 h 6858000"/>
              <a:gd name="connsiteX2816" fmla="*/ 4175228 w 12192000"/>
              <a:gd name="connsiteY2816" fmla="*/ 5034950 h 6858000"/>
              <a:gd name="connsiteX2817" fmla="*/ 4176029 w 12192000"/>
              <a:gd name="connsiteY2817" fmla="*/ 5039237 h 6858000"/>
              <a:gd name="connsiteX2818" fmla="*/ 4172866 w 12192000"/>
              <a:gd name="connsiteY2818" fmla="*/ 5035279 h 6858000"/>
              <a:gd name="connsiteX2819" fmla="*/ 4171969 w 12192000"/>
              <a:gd name="connsiteY2819" fmla="*/ 5046426 h 6858000"/>
              <a:gd name="connsiteX2820" fmla="*/ 4177165 w 12192000"/>
              <a:gd name="connsiteY2820" fmla="*/ 5045332 h 6858000"/>
              <a:gd name="connsiteX2821" fmla="*/ 4176029 w 12192000"/>
              <a:gd name="connsiteY2821" fmla="*/ 5039237 h 6858000"/>
              <a:gd name="connsiteX2822" fmla="*/ 4178098 w 12192000"/>
              <a:gd name="connsiteY2822" fmla="*/ 5041825 h 6858000"/>
              <a:gd name="connsiteX2823" fmla="*/ 4172362 w 12192000"/>
              <a:gd name="connsiteY2823" fmla="*/ 5085360 h 6858000"/>
              <a:gd name="connsiteX2824" fmla="*/ 4168696 w 12192000"/>
              <a:gd name="connsiteY2824" fmla="*/ 5087274 h 6858000"/>
              <a:gd name="connsiteX2825" fmla="*/ 4166480 w 12192000"/>
              <a:gd name="connsiteY2825" fmla="*/ 5114949 h 6858000"/>
              <a:gd name="connsiteX2826" fmla="*/ 4165058 w 12192000"/>
              <a:gd name="connsiteY2826" fmla="*/ 5120685 h 6858000"/>
              <a:gd name="connsiteX2827" fmla="*/ 4165080 w 12192000"/>
              <a:gd name="connsiteY2827" fmla="*/ 5120700 h 6858000"/>
              <a:gd name="connsiteX2828" fmla="*/ 4166201 w 12192000"/>
              <a:gd name="connsiteY2828" fmla="*/ 5126904 h 6858000"/>
              <a:gd name="connsiteX2829" fmla="*/ 4164322 w 12192000"/>
              <a:gd name="connsiteY2829" fmla="*/ 5123660 h 6858000"/>
              <a:gd name="connsiteX2830" fmla="*/ 4162100 w 12192000"/>
              <a:gd name="connsiteY2830" fmla="*/ 5132620 h 6858000"/>
              <a:gd name="connsiteX2831" fmla="*/ 4167020 w 12192000"/>
              <a:gd name="connsiteY2831" fmla="*/ 5131445 h 6858000"/>
              <a:gd name="connsiteX2832" fmla="*/ 4166201 w 12192000"/>
              <a:gd name="connsiteY2832" fmla="*/ 5126904 h 6858000"/>
              <a:gd name="connsiteX2833" fmla="*/ 4167952 w 12192000"/>
              <a:gd name="connsiteY2833" fmla="*/ 5129930 h 6858000"/>
              <a:gd name="connsiteX2834" fmla="*/ 4160483 w 12192000"/>
              <a:gd name="connsiteY2834" fmla="*/ 5173773 h 6858000"/>
              <a:gd name="connsiteX2835" fmla="*/ 4151075 w 12192000"/>
              <a:gd name="connsiteY2835" fmla="*/ 5177079 h 6858000"/>
              <a:gd name="connsiteX2836" fmla="*/ 4142837 w 12192000"/>
              <a:gd name="connsiteY2836" fmla="*/ 5210290 h 6858000"/>
              <a:gd name="connsiteX2837" fmla="*/ 4144789 w 12192000"/>
              <a:gd name="connsiteY2837" fmla="*/ 5211554 h 6858000"/>
              <a:gd name="connsiteX2838" fmla="*/ 4145450 w 12192000"/>
              <a:gd name="connsiteY2838" fmla="*/ 5215043 h 6858000"/>
              <a:gd name="connsiteX2839" fmla="*/ 4143135 w 12192000"/>
              <a:gd name="connsiteY2839" fmla="*/ 5210762 h 6858000"/>
              <a:gd name="connsiteX2840" fmla="*/ 4142666 w 12192000"/>
              <a:gd name="connsiteY2840" fmla="*/ 5210990 h 6858000"/>
              <a:gd name="connsiteX2841" fmla="*/ 4139579 w 12192000"/>
              <a:gd name="connsiteY2841" fmla="*/ 5223437 h 6858000"/>
              <a:gd name="connsiteX2842" fmla="*/ 4146733 w 12192000"/>
              <a:gd name="connsiteY2842" fmla="*/ 5221782 h 6858000"/>
              <a:gd name="connsiteX2843" fmla="*/ 4145450 w 12192000"/>
              <a:gd name="connsiteY2843" fmla="*/ 5215043 h 6858000"/>
              <a:gd name="connsiteX2844" fmla="*/ 4148241 w 12192000"/>
              <a:gd name="connsiteY2844" fmla="*/ 5220196 h 6858000"/>
              <a:gd name="connsiteX2845" fmla="*/ 4134426 w 12192000"/>
              <a:gd name="connsiteY2845" fmla="*/ 5259957 h 6858000"/>
              <a:gd name="connsiteX2846" fmla="*/ 4130169 w 12192000"/>
              <a:gd name="connsiteY2846" fmla="*/ 5261377 h 6858000"/>
              <a:gd name="connsiteX2847" fmla="*/ 4122473 w 12192000"/>
              <a:gd name="connsiteY2847" fmla="*/ 5292430 h 6858000"/>
              <a:gd name="connsiteX2848" fmla="*/ 4116129 w 12192000"/>
              <a:gd name="connsiteY2848" fmla="*/ 5305392 h 6858000"/>
              <a:gd name="connsiteX2849" fmla="*/ 4117245 w 12192000"/>
              <a:gd name="connsiteY2849" fmla="*/ 5307584 h 6858000"/>
              <a:gd name="connsiteX2850" fmla="*/ 4101113 w 12192000"/>
              <a:gd name="connsiteY2850" fmla="*/ 5345567 h 6858000"/>
              <a:gd name="connsiteX2851" fmla="*/ 4095532 w 12192000"/>
              <a:gd name="connsiteY2851" fmla="*/ 5347518 h 6858000"/>
              <a:gd name="connsiteX2852" fmla="*/ 4077600 w 12192000"/>
              <a:gd name="connsiteY2852" fmla="*/ 5384191 h 6858000"/>
              <a:gd name="connsiteX2853" fmla="*/ 4077743 w 12192000"/>
              <a:gd name="connsiteY2853" fmla="*/ 5385023 h 6858000"/>
              <a:gd name="connsiteX2854" fmla="*/ 4077536 w 12192000"/>
              <a:gd name="connsiteY2854" fmla="*/ 5384315 h 6858000"/>
              <a:gd name="connsiteX2855" fmla="*/ 4075220 w 12192000"/>
              <a:gd name="connsiteY2855" fmla="*/ 5389052 h 6858000"/>
              <a:gd name="connsiteX2856" fmla="*/ 4078308 w 12192000"/>
              <a:gd name="connsiteY2856" fmla="*/ 5388232 h 6858000"/>
              <a:gd name="connsiteX2857" fmla="*/ 4077743 w 12192000"/>
              <a:gd name="connsiteY2857" fmla="*/ 5385023 h 6858000"/>
              <a:gd name="connsiteX2858" fmla="*/ 4078668 w 12192000"/>
              <a:gd name="connsiteY2858" fmla="*/ 5388158 h 6858000"/>
              <a:gd name="connsiteX2859" fmla="*/ 4059129 w 12192000"/>
              <a:gd name="connsiteY2859" fmla="*/ 5424472 h 6858000"/>
              <a:gd name="connsiteX2860" fmla="*/ 4057760 w 12192000"/>
              <a:gd name="connsiteY2860" fmla="*/ 5424761 h 6858000"/>
              <a:gd name="connsiteX2861" fmla="*/ 4042218 w 12192000"/>
              <a:gd name="connsiteY2861" fmla="*/ 5456538 h 6858000"/>
              <a:gd name="connsiteX2862" fmla="*/ 4038084 w 12192000"/>
              <a:gd name="connsiteY2862" fmla="*/ 5461374 h 6858000"/>
              <a:gd name="connsiteX2863" fmla="*/ 4039031 w 12192000"/>
              <a:gd name="connsiteY2863" fmla="*/ 5467053 h 6858000"/>
              <a:gd name="connsiteX2864" fmla="*/ 4015482 w 12192000"/>
              <a:gd name="connsiteY2864" fmla="*/ 5502137 h 6858000"/>
              <a:gd name="connsiteX2865" fmla="*/ 4011182 w 12192000"/>
              <a:gd name="connsiteY2865" fmla="*/ 5502817 h 6858000"/>
              <a:gd name="connsiteX2866" fmla="*/ 4014838 w 12192000"/>
              <a:gd name="connsiteY2866" fmla="*/ 5501922 h 6858000"/>
              <a:gd name="connsiteX2867" fmla="*/ 4012612 w 12192000"/>
              <a:gd name="connsiteY2867" fmla="*/ 5491209 h 6858000"/>
              <a:gd name="connsiteX2868" fmla="*/ 4012584 w 12192000"/>
              <a:gd name="connsiteY2868" fmla="*/ 5491191 h 6858000"/>
              <a:gd name="connsiteX2869" fmla="*/ 4003989 w 12192000"/>
              <a:gd name="connsiteY2869" fmla="*/ 5501243 h 6858000"/>
              <a:gd name="connsiteX2870" fmla="*/ 4004569 w 12192000"/>
              <a:gd name="connsiteY2870" fmla="*/ 5503863 h 6858000"/>
              <a:gd name="connsiteX2871" fmla="*/ 4011182 w 12192000"/>
              <a:gd name="connsiteY2871" fmla="*/ 5502817 h 6858000"/>
              <a:gd name="connsiteX2872" fmla="*/ 4004569 w 12192000"/>
              <a:gd name="connsiteY2872" fmla="*/ 5504438 h 6858000"/>
              <a:gd name="connsiteX2873" fmla="*/ 4002438 w 12192000"/>
              <a:gd name="connsiteY2873" fmla="*/ 5503057 h 6858000"/>
              <a:gd name="connsiteX2874" fmla="*/ 3982738 w 12192000"/>
              <a:gd name="connsiteY2874" fmla="*/ 5526095 h 6858000"/>
              <a:gd name="connsiteX2875" fmla="*/ 3983506 w 12192000"/>
              <a:gd name="connsiteY2875" fmla="*/ 5526595 h 6858000"/>
              <a:gd name="connsiteX2876" fmla="*/ 3984656 w 12192000"/>
              <a:gd name="connsiteY2876" fmla="*/ 5538680 h 6858000"/>
              <a:gd name="connsiteX2877" fmla="*/ 3955936 w 12192000"/>
              <a:gd name="connsiteY2877" fmla="*/ 5569182 h 6858000"/>
              <a:gd name="connsiteX2878" fmla="*/ 3950555 w 12192000"/>
              <a:gd name="connsiteY2878" fmla="*/ 5568867 h 6858000"/>
              <a:gd name="connsiteX2879" fmla="*/ 3957516 w 12192000"/>
              <a:gd name="connsiteY2879" fmla="*/ 5567239 h 6858000"/>
              <a:gd name="connsiteX2880" fmla="*/ 3955618 w 12192000"/>
              <a:gd name="connsiteY2880" fmla="*/ 5557805 h 6858000"/>
              <a:gd name="connsiteX2881" fmla="*/ 3946370 w 12192000"/>
              <a:gd name="connsiteY2881" fmla="*/ 5568622 h 6858000"/>
              <a:gd name="connsiteX2882" fmla="*/ 3950555 w 12192000"/>
              <a:gd name="connsiteY2882" fmla="*/ 5568867 h 6858000"/>
              <a:gd name="connsiteX2883" fmla="*/ 3946745 w 12192000"/>
              <a:gd name="connsiteY2883" fmla="*/ 5569757 h 6858000"/>
              <a:gd name="connsiteX2884" fmla="*/ 3945877 w 12192000"/>
              <a:gd name="connsiteY2884" fmla="*/ 5569195 h 6858000"/>
              <a:gd name="connsiteX2885" fmla="*/ 3931690 w 12192000"/>
              <a:gd name="connsiteY2885" fmla="*/ 5585785 h 6858000"/>
              <a:gd name="connsiteX2886" fmla="*/ 3925965 w 12192000"/>
              <a:gd name="connsiteY2886" fmla="*/ 5590333 h 6858000"/>
              <a:gd name="connsiteX2887" fmla="*/ 3926351 w 12192000"/>
              <a:gd name="connsiteY2887" fmla="*/ 5598835 h 6858000"/>
              <a:gd name="connsiteX2888" fmla="*/ 3895279 w 12192000"/>
              <a:gd name="connsiteY2888" fmla="*/ 5627505 h 6858000"/>
              <a:gd name="connsiteX2889" fmla="*/ 3889923 w 12192000"/>
              <a:gd name="connsiteY2889" fmla="*/ 5627220 h 6858000"/>
              <a:gd name="connsiteX2890" fmla="*/ 3896358 w 12192000"/>
              <a:gd name="connsiteY2890" fmla="*/ 5625783 h 6858000"/>
              <a:gd name="connsiteX2891" fmla="*/ 3894257 w 12192000"/>
              <a:gd name="connsiteY2891" fmla="*/ 5615517 h 6858000"/>
              <a:gd name="connsiteX2892" fmla="*/ 3884641 w 12192000"/>
              <a:gd name="connsiteY2892" fmla="*/ 5623155 h 6858000"/>
              <a:gd name="connsiteX2893" fmla="*/ 3884491 w 12192000"/>
              <a:gd name="connsiteY2893" fmla="*/ 5626931 h 6858000"/>
              <a:gd name="connsiteX2894" fmla="*/ 3889923 w 12192000"/>
              <a:gd name="connsiteY2894" fmla="*/ 5627220 h 6858000"/>
              <a:gd name="connsiteX2895" fmla="*/ 3886074 w 12192000"/>
              <a:gd name="connsiteY2895" fmla="*/ 5628078 h 6858000"/>
              <a:gd name="connsiteX2896" fmla="*/ 3881864 w 12192000"/>
              <a:gd name="connsiteY2896" fmla="*/ 5625364 h 6858000"/>
              <a:gd name="connsiteX2897" fmla="*/ 3853362 w 12192000"/>
              <a:gd name="connsiteY2897" fmla="*/ 5648003 h 6858000"/>
              <a:gd name="connsiteX2898" fmla="*/ 3853098 w 12192000"/>
              <a:gd name="connsiteY2898" fmla="*/ 5654059 h 6858000"/>
              <a:gd name="connsiteX2899" fmla="*/ 3815801 w 12192000"/>
              <a:gd name="connsiteY2899" fmla="*/ 5679331 h 6858000"/>
              <a:gd name="connsiteX2900" fmla="*/ 3814404 w 12192000"/>
              <a:gd name="connsiteY2900" fmla="*/ 5678946 h 6858000"/>
              <a:gd name="connsiteX2901" fmla="*/ 3798298 w 12192000"/>
              <a:gd name="connsiteY2901" fmla="*/ 5691741 h 6858000"/>
              <a:gd name="connsiteX2902" fmla="*/ 3749717 w 12192000"/>
              <a:gd name="connsiteY2902" fmla="*/ 5719227 h 6858000"/>
              <a:gd name="connsiteX2903" fmla="*/ 3743484 w 12192000"/>
              <a:gd name="connsiteY2903" fmla="*/ 5722992 h 6858000"/>
              <a:gd name="connsiteX2904" fmla="*/ 3743209 w 12192000"/>
              <a:gd name="connsiteY2904" fmla="*/ 5722911 h 6858000"/>
              <a:gd name="connsiteX2905" fmla="*/ 3701122 w 12192000"/>
              <a:gd name="connsiteY2905" fmla="*/ 5746728 h 6858000"/>
              <a:gd name="connsiteX2906" fmla="*/ 3701043 w 12192000"/>
              <a:gd name="connsiteY2906" fmla="*/ 5748540 h 6858000"/>
              <a:gd name="connsiteX2907" fmla="*/ 3678448 w 12192000"/>
              <a:gd name="connsiteY2907" fmla="*/ 5759558 h 6858000"/>
              <a:gd name="connsiteX2908" fmla="*/ 3615363 w 12192000"/>
              <a:gd name="connsiteY2908" fmla="*/ 5795253 h 6858000"/>
              <a:gd name="connsiteX2909" fmla="*/ 3458313 w 12192000"/>
              <a:gd name="connsiteY2909" fmla="*/ 5853909 h 6858000"/>
              <a:gd name="connsiteX2910" fmla="*/ 3429764 w 12192000"/>
              <a:gd name="connsiteY2910" fmla="*/ 5879716 h 6858000"/>
              <a:gd name="connsiteX2911" fmla="*/ 3428737 w 12192000"/>
              <a:gd name="connsiteY2911" fmla="*/ 5882472 h 6858000"/>
              <a:gd name="connsiteX2912" fmla="*/ 3431861 w 12192000"/>
              <a:gd name="connsiteY2912" fmla="*/ 5918110 h 6858000"/>
              <a:gd name="connsiteX2913" fmla="*/ 3449648 w 12192000"/>
              <a:gd name="connsiteY2913" fmla="*/ 5927769 h 6858000"/>
              <a:gd name="connsiteX2914" fmla="*/ 3519868 w 12192000"/>
              <a:gd name="connsiteY2914" fmla="*/ 5907391 h 6858000"/>
              <a:gd name="connsiteX2915" fmla="*/ 3725238 w 12192000"/>
              <a:gd name="connsiteY2915" fmla="*/ 5818256 h 6858000"/>
              <a:gd name="connsiteX2916" fmla="*/ 4080762 w 12192000"/>
              <a:gd name="connsiteY2916" fmla="*/ 5523245 h 6858000"/>
              <a:gd name="connsiteX2917" fmla="*/ 4253485 w 12192000"/>
              <a:gd name="connsiteY2917" fmla="*/ 4888589 h 6858000"/>
              <a:gd name="connsiteX2918" fmla="*/ 4252056 w 12192000"/>
              <a:gd name="connsiteY2918" fmla="*/ 4659929 h 6858000"/>
              <a:gd name="connsiteX2919" fmla="*/ 4254060 w 12192000"/>
              <a:gd name="connsiteY2919" fmla="*/ 4661794 h 6858000"/>
              <a:gd name="connsiteX2920" fmla="*/ 4251584 w 12192000"/>
              <a:gd name="connsiteY2920" fmla="*/ 4660379 h 6858000"/>
              <a:gd name="connsiteX2921" fmla="*/ 5255168 w 12192000"/>
              <a:gd name="connsiteY2921" fmla="*/ 4612212 h 6858000"/>
              <a:gd name="connsiteX2922" fmla="*/ 5375310 w 12192000"/>
              <a:gd name="connsiteY2922" fmla="*/ 4635087 h 6858000"/>
              <a:gd name="connsiteX2923" fmla="*/ 5539615 w 12192000"/>
              <a:gd name="connsiteY2923" fmla="*/ 4754988 h 6858000"/>
              <a:gd name="connsiteX2924" fmla="*/ 5502273 w 12192000"/>
              <a:gd name="connsiteY2924" fmla="*/ 4807192 h 6858000"/>
              <a:gd name="connsiteX2925" fmla="*/ 5435990 w 12192000"/>
              <a:gd name="connsiteY2925" fmla="*/ 4917842 h 6858000"/>
              <a:gd name="connsiteX2926" fmla="*/ 5403891 w 12192000"/>
              <a:gd name="connsiteY2926" fmla="*/ 5041409 h 6858000"/>
              <a:gd name="connsiteX2927" fmla="*/ 5441481 w 12192000"/>
              <a:gd name="connsiteY2927" fmla="*/ 5099105 h 6858000"/>
              <a:gd name="connsiteX2928" fmla="*/ 5489476 w 12192000"/>
              <a:gd name="connsiteY2928" fmla="*/ 5385721 h 6858000"/>
              <a:gd name="connsiteX2929" fmla="*/ 5409746 w 12192000"/>
              <a:gd name="connsiteY2929" fmla="*/ 5525510 h 6858000"/>
              <a:gd name="connsiteX2930" fmla="*/ 5332884 w 12192000"/>
              <a:gd name="connsiteY2930" fmla="*/ 5572107 h 6858000"/>
              <a:gd name="connsiteX2931" fmla="*/ 5197713 w 12192000"/>
              <a:gd name="connsiteY2931" fmla="*/ 5661351 h 6858000"/>
              <a:gd name="connsiteX2932" fmla="*/ 5207146 w 12192000"/>
              <a:gd name="connsiteY2932" fmla="*/ 5683239 h 6858000"/>
              <a:gd name="connsiteX2933" fmla="*/ 5214486 w 12192000"/>
              <a:gd name="connsiteY2933" fmla="*/ 5684483 h 6858000"/>
              <a:gd name="connsiteX2934" fmla="*/ 5243951 w 12192000"/>
              <a:gd name="connsiteY2934" fmla="*/ 5775761 h 6858000"/>
              <a:gd name="connsiteX2935" fmla="*/ 5145065 w 12192000"/>
              <a:gd name="connsiteY2935" fmla="*/ 6008233 h 6858000"/>
              <a:gd name="connsiteX2936" fmla="*/ 5077226 w 12192000"/>
              <a:gd name="connsiteY2936" fmla="*/ 6113536 h 6858000"/>
              <a:gd name="connsiteX2937" fmla="*/ 5066149 w 12192000"/>
              <a:gd name="connsiteY2937" fmla="*/ 6110604 h 6858000"/>
              <a:gd name="connsiteX2938" fmla="*/ 5069205 w 12192000"/>
              <a:gd name="connsiteY2938" fmla="*/ 6115459 h 6858000"/>
              <a:gd name="connsiteX2939" fmla="*/ 5036997 w 12192000"/>
              <a:gd name="connsiteY2939" fmla="*/ 6250899 h 6858000"/>
              <a:gd name="connsiteX2940" fmla="*/ 5170393 w 12192000"/>
              <a:gd name="connsiteY2940" fmla="*/ 6280137 h 6858000"/>
              <a:gd name="connsiteX2941" fmla="*/ 5210277 w 12192000"/>
              <a:gd name="connsiteY2941" fmla="*/ 6293193 h 6858000"/>
              <a:gd name="connsiteX2942" fmla="*/ 5219999 w 12192000"/>
              <a:gd name="connsiteY2942" fmla="*/ 6301495 h 6858000"/>
              <a:gd name="connsiteX2943" fmla="*/ 5212543 w 12192000"/>
              <a:gd name="connsiteY2943" fmla="*/ 6234010 h 6858000"/>
              <a:gd name="connsiteX2944" fmla="*/ 5182123 w 12192000"/>
              <a:gd name="connsiteY2944" fmla="*/ 6173009 h 6858000"/>
              <a:gd name="connsiteX2945" fmla="*/ 5107906 w 12192000"/>
              <a:gd name="connsiteY2945" fmla="*/ 6094260 h 6858000"/>
              <a:gd name="connsiteX2946" fmla="*/ 5115960 w 12192000"/>
              <a:gd name="connsiteY2946" fmla="*/ 6085638 h 6858000"/>
              <a:gd name="connsiteX2947" fmla="*/ 5215716 w 12192000"/>
              <a:gd name="connsiteY2947" fmla="*/ 6187890 h 6858000"/>
              <a:gd name="connsiteX2948" fmla="*/ 5223476 w 12192000"/>
              <a:gd name="connsiteY2948" fmla="*/ 6207295 h 6858000"/>
              <a:gd name="connsiteX2949" fmla="*/ 5225801 w 12192000"/>
              <a:gd name="connsiteY2949" fmla="*/ 6198490 h 6858000"/>
              <a:gd name="connsiteX2950" fmla="*/ 5432581 w 12192000"/>
              <a:gd name="connsiteY2950" fmla="*/ 6088534 h 6858000"/>
              <a:gd name="connsiteX2951" fmla="*/ 5512995 w 12192000"/>
              <a:gd name="connsiteY2951" fmla="*/ 6046509 h 6858000"/>
              <a:gd name="connsiteX2952" fmla="*/ 5571585 w 12192000"/>
              <a:gd name="connsiteY2952" fmla="*/ 5998727 h 6858000"/>
              <a:gd name="connsiteX2953" fmla="*/ 5583647 w 12192000"/>
              <a:gd name="connsiteY2953" fmla="*/ 5975700 h 6858000"/>
              <a:gd name="connsiteX2954" fmla="*/ 5611723 w 12192000"/>
              <a:gd name="connsiteY2954" fmla="*/ 5963743 h 6858000"/>
              <a:gd name="connsiteX2955" fmla="*/ 5637688 w 12192000"/>
              <a:gd name="connsiteY2955" fmla="*/ 5970671 h 6858000"/>
              <a:gd name="connsiteX2956" fmla="*/ 5640536 w 12192000"/>
              <a:gd name="connsiteY2956" fmla="*/ 5972798 h 6858000"/>
              <a:gd name="connsiteX2957" fmla="*/ 5687106 w 12192000"/>
              <a:gd name="connsiteY2957" fmla="*/ 5938412 h 6858000"/>
              <a:gd name="connsiteX2958" fmla="*/ 5824352 w 12192000"/>
              <a:gd name="connsiteY2958" fmla="*/ 5853269 h 6858000"/>
              <a:gd name="connsiteX2959" fmla="*/ 5838141 w 12192000"/>
              <a:gd name="connsiteY2959" fmla="*/ 5856718 h 6858000"/>
              <a:gd name="connsiteX2960" fmla="*/ 5902442 w 12192000"/>
              <a:gd name="connsiteY2960" fmla="*/ 5978743 h 6858000"/>
              <a:gd name="connsiteX2961" fmla="*/ 6029009 w 12192000"/>
              <a:gd name="connsiteY2961" fmla="*/ 5887041 h 6858000"/>
              <a:gd name="connsiteX2962" fmla="*/ 6245789 w 12192000"/>
              <a:gd name="connsiteY2962" fmla="*/ 5759883 h 6858000"/>
              <a:gd name="connsiteX2963" fmla="*/ 6465524 w 12192000"/>
              <a:gd name="connsiteY2963" fmla="*/ 5648800 h 6858000"/>
              <a:gd name="connsiteX2964" fmla="*/ 6441047 w 12192000"/>
              <a:gd name="connsiteY2964" fmla="*/ 5635082 h 6858000"/>
              <a:gd name="connsiteX2965" fmla="*/ 6434048 w 12192000"/>
              <a:gd name="connsiteY2965" fmla="*/ 5616578 h 6858000"/>
              <a:gd name="connsiteX2966" fmla="*/ 6438940 w 12192000"/>
              <a:gd name="connsiteY2966" fmla="*/ 5599113 h 6858000"/>
              <a:gd name="connsiteX2967" fmla="*/ 6163774 w 12192000"/>
              <a:gd name="connsiteY2967" fmla="*/ 5764010 h 6858000"/>
              <a:gd name="connsiteX2968" fmla="*/ 5881864 w 12192000"/>
              <a:gd name="connsiteY2968" fmla="*/ 5919062 h 6858000"/>
              <a:gd name="connsiteX2969" fmla="*/ 5877833 w 12192000"/>
              <a:gd name="connsiteY2969" fmla="*/ 5913311 h 6858000"/>
              <a:gd name="connsiteX2970" fmla="*/ 6151824 w 12192000"/>
              <a:gd name="connsiteY2970" fmla="*/ 5744099 h 6858000"/>
              <a:gd name="connsiteX2971" fmla="*/ 6429430 w 12192000"/>
              <a:gd name="connsiteY2971" fmla="*/ 5585763 h 6858000"/>
              <a:gd name="connsiteX2972" fmla="*/ 6429170 w 12192000"/>
              <a:gd name="connsiteY2972" fmla="*/ 5582902 h 6858000"/>
              <a:gd name="connsiteX2973" fmla="*/ 6438220 w 12192000"/>
              <a:gd name="connsiteY2973" fmla="*/ 5577231 h 6858000"/>
              <a:gd name="connsiteX2974" fmla="*/ 6452924 w 12192000"/>
              <a:gd name="connsiteY2974" fmla="*/ 5579499 h 6858000"/>
              <a:gd name="connsiteX2975" fmla="*/ 6476678 w 12192000"/>
              <a:gd name="connsiteY2975" fmla="*/ 5594245 h 6858000"/>
              <a:gd name="connsiteX2976" fmla="*/ 6487988 w 12192000"/>
              <a:gd name="connsiteY2976" fmla="*/ 5649261 h 6858000"/>
              <a:gd name="connsiteX2977" fmla="*/ 6479505 w 12192000"/>
              <a:gd name="connsiteY2977" fmla="*/ 5656634 h 6858000"/>
              <a:gd name="connsiteX2978" fmla="*/ 6478737 w 12192000"/>
              <a:gd name="connsiteY2978" fmla="*/ 5656205 h 6858000"/>
              <a:gd name="connsiteX2979" fmla="*/ 6476836 w 12192000"/>
              <a:gd name="connsiteY2979" fmla="*/ 5663204 h 6858000"/>
              <a:gd name="connsiteX2980" fmla="*/ 6185336 w 12192000"/>
              <a:gd name="connsiteY2980" fmla="*/ 5820886 h 6858000"/>
              <a:gd name="connsiteX2981" fmla="*/ 6043175 w 12192000"/>
              <a:gd name="connsiteY2981" fmla="*/ 5906537 h 6858000"/>
              <a:gd name="connsiteX2982" fmla="*/ 5906454 w 12192000"/>
              <a:gd name="connsiteY2982" fmla="*/ 5986357 h 6858000"/>
              <a:gd name="connsiteX2983" fmla="*/ 5910532 w 12192000"/>
              <a:gd name="connsiteY2983" fmla="*/ 5994097 h 6858000"/>
              <a:gd name="connsiteX2984" fmla="*/ 5943281 w 12192000"/>
              <a:gd name="connsiteY2984" fmla="*/ 6062499 h 6858000"/>
              <a:gd name="connsiteX2985" fmla="*/ 5835841 w 12192000"/>
              <a:gd name="connsiteY2985" fmla="*/ 6140673 h 6858000"/>
              <a:gd name="connsiteX2986" fmla="*/ 5769052 w 12192000"/>
              <a:gd name="connsiteY2986" fmla="*/ 6181413 h 6858000"/>
              <a:gd name="connsiteX2987" fmla="*/ 5758186 w 12192000"/>
              <a:gd name="connsiteY2987" fmla="*/ 6186915 h 6858000"/>
              <a:gd name="connsiteX2988" fmla="*/ 5750760 w 12192000"/>
              <a:gd name="connsiteY2988" fmla="*/ 6208626 h 6858000"/>
              <a:gd name="connsiteX2989" fmla="*/ 5655445 w 12192000"/>
              <a:gd name="connsiteY2989" fmla="*/ 6246272 h 6858000"/>
              <a:gd name="connsiteX2990" fmla="*/ 5390650 w 12192000"/>
              <a:gd name="connsiteY2990" fmla="*/ 6386738 h 6858000"/>
              <a:gd name="connsiteX2991" fmla="*/ 5271175 w 12192000"/>
              <a:gd name="connsiteY2991" fmla="*/ 6469636 h 6858000"/>
              <a:gd name="connsiteX2992" fmla="*/ 5190763 w 12192000"/>
              <a:gd name="connsiteY2992" fmla="*/ 6569230 h 6858000"/>
              <a:gd name="connsiteX2993" fmla="*/ 5102159 w 12192000"/>
              <a:gd name="connsiteY2993" fmla="*/ 6631475 h 6858000"/>
              <a:gd name="connsiteX2994" fmla="*/ 5028283 w 12192000"/>
              <a:gd name="connsiteY2994" fmla="*/ 6655315 h 6858000"/>
              <a:gd name="connsiteX2995" fmla="*/ 5102636 w 12192000"/>
              <a:gd name="connsiteY2995" fmla="*/ 6718230 h 6858000"/>
              <a:gd name="connsiteX2996" fmla="*/ 5177238 w 12192000"/>
              <a:gd name="connsiteY2996" fmla="*/ 6805244 h 6858000"/>
              <a:gd name="connsiteX2997" fmla="*/ 5197738 w 12192000"/>
              <a:gd name="connsiteY2997" fmla="*/ 6858000 h 6858000"/>
              <a:gd name="connsiteX2998" fmla="*/ 5173418 w 12192000"/>
              <a:gd name="connsiteY2998" fmla="*/ 6858000 h 6858000"/>
              <a:gd name="connsiteX2999" fmla="*/ 5162075 w 12192000"/>
              <a:gd name="connsiteY2999" fmla="*/ 6826531 h 6858000"/>
              <a:gd name="connsiteX3000" fmla="*/ 5109393 w 12192000"/>
              <a:gd name="connsiteY3000" fmla="*/ 6753467 h 6858000"/>
              <a:gd name="connsiteX3001" fmla="*/ 5051464 w 12192000"/>
              <a:gd name="connsiteY3001" fmla="*/ 6707443 h 6858000"/>
              <a:gd name="connsiteX3002" fmla="*/ 5017041 w 12192000"/>
              <a:gd name="connsiteY3002" fmla="*/ 6673478 h 6858000"/>
              <a:gd name="connsiteX3003" fmla="*/ 4991593 w 12192000"/>
              <a:gd name="connsiteY3003" fmla="*/ 6702146 h 6858000"/>
              <a:gd name="connsiteX3004" fmla="*/ 4842473 w 12192000"/>
              <a:gd name="connsiteY3004" fmla="*/ 6701090 h 6858000"/>
              <a:gd name="connsiteX3005" fmla="*/ 4677567 w 12192000"/>
              <a:gd name="connsiteY3005" fmla="*/ 6642595 h 6858000"/>
              <a:gd name="connsiteX3006" fmla="*/ 4652965 w 12192000"/>
              <a:gd name="connsiteY3006" fmla="*/ 6593934 h 6858000"/>
              <a:gd name="connsiteX3007" fmla="*/ 4649061 w 12192000"/>
              <a:gd name="connsiteY3007" fmla="*/ 6608028 h 6858000"/>
              <a:gd name="connsiteX3008" fmla="*/ 4454071 w 12192000"/>
              <a:gd name="connsiteY3008" fmla="*/ 6635601 h 6858000"/>
              <a:gd name="connsiteX3009" fmla="*/ 4286686 w 12192000"/>
              <a:gd name="connsiteY3009" fmla="*/ 6476481 h 6858000"/>
              <a:gd name="connsiteX3010" fmla="*/ 4262168 w 12192000"/>
              <a:gd name="connsiteY3010" fmla="*/ 6430383 h 6858000"/>
              <a:gd name="connsiteX3011" fmla="*/ 4248599 w 12192000"/>
              <a:gd name="connsiteY3011" fmla="*/ 6393782 h 6858000"/>
              <a:gd name="connsiteX3012" fmla="*/ 4200611 w 12192000"/>
              <a:gd name="connsiteY3012" fmla="*/ 6422127 h 6858000"/>
              <a:gd name="connsiteX3013" fmla="*/ 4261496 w 12192000"/>
              <a:gd name="connsiteY3013" fmla="*/ 6500565 h 6858000"/>
              <a:gd name="connsiteX3014" fmla="*/ 4261496 w 12192000"/>
              <a:gd name="connsiteY3014" fmla="*/ 6509188 h 6858000"/>
              <a:gd name="connsiteX3015" fmla="*/ 4127072 w 12192000"/>
              <a:gd name="connsiteY3015" fmla="*/ 6638535 h 6858000"/>
              <a:gd name="connsiteX3016" fmla="*/ 4115008 w 12192000"/>
              <a:gd name="connsiteY3016" fmla="*/ 6640260 h 6858000"/>
              <a:gd name="connsiteX3017" fmla="*/ 4032431 w 12192000"/>
              <a:gd name="connsiteY3017" fmla="*/ 6582501 h 6858000"/>
              <a:gd name="connsiteX3018" fmla="*/ 4004235 w 12192000"/>
              <a:gd name="connsiteY3018" fmla="*/ 6614673 h 6858000"/>
              <a:gd name="connsiteX3019" fmla="*/ 4001923 w 12192000"/>
              <a:gd name="connsiteY3019" fmla="*/ 6613519 h 6858000"/>
              <a:gd name="connsiteX3020" fmla="*/ 4021821 w 12192000"/>
              <a:gd name="connsiteY3020" fmla="*/ 6575078 h 6858000"/>
              <a:gd name="connsiteX3021" fmla="*/ 3998293 w 12192000"/>
              <a:gd name="connsiteY3021" fmla="*/ 6558622 h 6858000"/>
              <a:gd name="connsiteX3022" fmla="*/ 3957408 w 12192000"/>
              <a:gd name="connsiteY3022" fmla="*/ 6605796 h 6858000"/>
              <a:gd name="connsiteX3023" fmla="*/ 3962747 w 12192000"/>
              <a:gd name="connsiteY3023" fmla="*/ 6602343 h 6858000"/>
              <a:gd name="connsiteX3024" fmla="*/ 4269345 w 12192000"/>
              <a:gd name="connsiteY3024" fmla="*/ 6826007 h 6858000"/>
              <a:gd name="connsiteX3025" fmla="*/ 4283607 w 12192000"/>
              <a:gd name="connsiteY3025" fmla="*/ 6858000 h 6858000"/>
              <a:gd name="connsiteX3026" fmla="*/ 4254411 w 12192000"/>
              <a:gd name="connsiteY3026" fmla="*/ 6858000 h 6858000"/>
              <a:gd name="connsiteX3027" fmla="*/ 4253996 w 12192000"/>
              <a:gd name="connsiteY3027" fmla="*/ 6857078 h 6858000"/>
              <a:gd name="connsiteX3028" fmla="*/ 4195401 w 12192000"/>
              <a:gd name="connsiteY3028" fmla="*/ 6762941 h 6858000"/>
              <a:gd name="connsiteX3029" fmla="*/ 3959292 w 12192000"/>
              <a:gd name="connsiteY3029" fmla="*/ 6616682 h 6858000"/>
              <a:gd name="connsiteX3030" fmla="*/ 3954857 w 12192000"/>
              <a:gd name="connsiteY3030" fmla="*/ 6608742 h 6858000"/>
              <a:gd name="connsiteX3031" fmla="*/ 3952488 w 12192000"/>
              <a:gd name="connsiteY3031" fmla="*/ 6611475 h 6858000"/>
              <a:gd name="connsiteX3032" fmla="*/ 3947310 w 12192000"/>
              <a:gd name="connsiteY3032" fmla="*/ 6606879 h 6858000"/>
              <a:gd name="connsiteX3033" fmla="*/ 3984903 w 12192000"/>
              <a:gd name="connsiteY3033" fmla="*/ 6549259 h 6858000"/>
              <a:gd name="connsiteX3034" fmla="*/ 3786813 w 12192000"/>
              <a:gd name="connsiteY3034" fmla="*/ 6410697 h 6858000"/>
              <a:gd name="connsiteX3035" fmla="*/ 3794127 w 12192000"/>
              <a:gd name="connsiteY3035" fmla="*/ 6402397 h 6858000"/>
              <a:gd name="connsiteX3036" fmla="*/ 3994269 w 12192000"/>
              <a:gd name="connsiteY3036" fmla="*/ 6534907 h 6858000"/>
              <a:gd name="connsiteX3037" fmla="*/ 4003024 w 12192000"/>
              <a:gd name="connsiteY3037" fmla="*/ 6521485 h 6858000"/>
              <a:gd name="connsiteX3038" fmla="*/ 4075513 w 12192000"/>
              <a:gd name="connsiteY3038" fmla="*/ 6447185 h 6858000"/>
              <a:gd name="connsiteX3039" fmla="*/ 4153133 w 12192000"/>
              <a:gd name="connsiteY3039" fmla="*/ 6395006 h 6858000"/>
              <a:gd name="connsiteX3040" fmla="*/ 4093753 w 12192000"/>
              <a:gd name="connsiteY3040" fmla="*/ 6326951 h 6858000"/>
              <a:gd name="connsiteX3041" fmla="*/ 4009307 w 12192000"/>
              <a:gd name="connsiteY3041" fmla="*/ 6226347 h 6858000"/>
              <a:gd name="connsiteX3042" fmla="*/ 3826732 w 12192000"/>
              <a:gd name="connsiteY3042" fmla="*/ 6365396 h 6858000"/>
              <a:gd name="connsiteX3043" fmla="*/ 3794127 w 12192000"/>
              <a:gd name="connsiteY3043" fmla="*/ 6402397 h 6858000"/>
              <a:gd name="connsiteX3044" fmla="*/ 3788711 w 12192000"/>
              <a:gd name="connsiteY3044" fmla="*/ 6398811 h 6858000"/>
              <a:gd name="connsiteX3045" fmla="*/ 3782964 w 12192000"/>
              <a:gd name="connsiteY3045" fmla="*/ 6408009 h 6858000"/>
              <a:gd name="connsiteX3046" fmla="*/ 3786813 w 12192000"/>
              <a:gd name="connsiteY3046" fmla="*/ 6410697 h 6858000"/>
              <a:gd name="connsiteX3047" fmla="*/ 3784115 w 12192000"/>
              <a:gd name="connsiteY3047" fmla="*/ 6413758 h 6858000"/>
              <a:gd name="connsiteX3048" fmla="*/ 3769753 w 12192000"/>
              <a:gd name="connsiteY3048" fmla="*/ 6398811 h 6858000"/>
              <a:gd name="connsiteX3049" fmla="*/ 3993794 w 12192000"/>
              <a:gd name="connsiteY3049" fmla="*/ 6189554 h 6858000"/>
              <a:gd name="connsiteX3050" fmla="*/ 4010453 w 12192000"/>
              <a:gd name="connsiteY3050" fmla="*/ 6189554 h 6858000"/>
              <a:gd name="connsiteX3051" fmla="*/ 4138775 w 12192000"/>
              <a:gd name="connsiteY3051" fmla="*/ 6342473 h 6858000"/>
              <a:gd name="connsiteX3052" fmla="*/ 4170498 w 12192000"/>
              <a:gd name="connsiteY3052" fmla="*/ 6383335 h 6858000"/>
              <a:gd name="connsiteX3053" fmla="*/ 4246420 w 12192000"/>
              <a:gd name="connsiteY3053" fmla="*/ 6332298 h 6858000"/>
              <a:gd name="connsiteX3054" fmla="*/ 4257926 w 12192000"/>
              <a:gd name="connsiteY3054" fmla="*/ 6338616 h 6858000"/>
              <a:gd name="connsiteX3055" fmla="*/ 4372969 w 12192000"/>
              <a:gd name="connsiteY3055" fmla="*/ 6543691 h 6858000"/>
              <a:gd name="connsiteX3056" fmla="*/ 4526546 w 12192000"/>
              <a:gd name="connsiteY3056" fmla="*/ 6617218 h 6858000"/>
              <a:gd name="connsiteX3057" fmla="*/ 4638136 w 12192000"/>
              <a:gd name="connsiteY3057" fmla="*/ 6583328 h 6858000"/>
              <a:gd name="connsiteX3058" fmla="*/ 4650823 w 12192000"/>
              <a:gd name="connsiteY3058" fmla="*/ 6589692 h 6858000"/>
              <a:gd name="connsiteX3059" fmla="*/ 4650771 w 12192000"/>
              <a:gd name="connsiteY3059" fmla="*/ 6589588 h 6858000"/>
              <a:gd name="connsiteX3060" fmla="*/ 4654080 w 12192000"/>
              <a:gd name="connsiteY3060" fmla="*/ 6583451 h 6858000"/>
              <a:gd name="connsiteX3061" fmla="*/ 4659982 w 12192000"/>
              <a:gd name="connsiteY3061" fmla="*/ 6585544 h 6858000"/>
              <a:gd name="connsiteX3062" fmla="*/ 4856289 w 12192000"/>
              <a:gd name="connsiteY3062" fmla="*/ 6678558 h 6858000"/>
              <a:gd name="connsiteX3063" fmla="*/ 4954731 w 12192000"/>
              <a:gd name="connsiteY3063" fmla="*/ 6684914 h 6858000"/>
              <a:gd name="connsiteX3064" fmla="*/ 4982652 w 12192000"/>
              <a:gd name="connsiteY3064" fmla="*/ 6671120 h 6858000"/>
              <a:gd name="connsiteX3065" fmla="*/ 4997356 w 12192000"/>
              <a:gd name="connsiteY3065" fmla="*/ 6661673 h 6858000"/>
              <a:gd name="connsiteX3066" fmla="*/ 4997189 w 12192000"/>
              <a:gd name="connsiteY3066" fmla="*/ 6661339 h 6858000"/>
              <a:gd name="connsiteX3067" fmla="*/ 5000284 w 12192000"/>
              <a:gd name="connsiteY3067" fmla="*/ 6659790 h 6858000"/>
              <a:gd name="connsiteX3068" fmla="*/ 5002033 w 12192000"/>
              <a:gd name="connsiteY3068" fmla="*/ 6658670 h 6858000"/>
              <a:gd name="connsiteX3069" fmla="*/ 4999572 w 12192000"/>
              <a:gd name="connsiteY3069" fmla="*/ 6656241 h 6858000"/>
              <a:gd name="connsiteX3070" fmla="*/ 5015097 w 12192000"/>
              <a:gd name="connsiteY3070" fmla="*/ 6644158 h 6858000"/>
              <a:gd name="connsiteX3071" fmla="*/ 5021213 w 12192000"/>
              <a:gd name="connsiteY3071" fmla="*/ 6649333 h 6858000"/>
              <a:gd name="connsiteX3072" fmla="*/ 5101156 w 12192000"/>
              <a:gd name="connsiteY3072" fmla="*/ 6609384 h 6858000"/>
              <a:gd name="connsiteX3073" fmla="*/ 5193060 w 12192000"/>
              <a:gd name="connsiteY3073" fmla="*/ 6539294 h 6858000"/>
              <a:gd name="connsiteX3074" fmla="*/ 5247986 w 12192000"/>
              <a:gd name="connsiteY3074" fmla="*/ 6472587 h 6858000"/>
              <a:gd name="connsiteX3075" fmla="*/ 5273106 w 12192000"/>
              <a:gd name="connsiteY3075" fmla="*/ 6449952 h 6858000"/>
              <a:gd name="connsiteX3076" fmla="*/ 5267270 w 12192000"/>
              <a:gd name="connsiteY3076" fmla="*/ 6448914 h 6858000"/>
              <a:gd name="connsiteX3077" fmla="*/ 5241776 w 12192000"/>
              <a:gd name="connsiteY3077" fmla="*/ 6397441 h 6858000"/>
              <a:gd name="connsiteX3078" fmla="*/ 5143033 w 12192000"/>
              <a:gd name="connsiteY3078" fmla="*/ 6401578 h 6858000"/>
              <a:gd name="connsiteX3079" fmla="*/ 5028044 w 12192000"/>
              <a:gd name="connsiteY3079" fmla="*/ 6388925 h 6858000"/>
              <a:gd name="connsiteX3080" fmla="*/ 5001524 w 12192000"/>
              <a:gd name="connsiteY3080" fmla="*/ 6382828 h 6858000"/>
              <a:gd name="connsiteX3081" fmla="*/ 4955968 w 12192000"/>
              <a:gd name="connsiteY3081" fmla="*/ 6530633 h 6858000"/>
              <a:gd name="connsiteX3082" fmla="*/ 4839862 w 12192000"/>
              <a:gd name="connsiteY3082" fmla="*/ 6650981 h 6858000"/>
              <a:gd name="connsiteX3083" fmla="*/ 4812861 w 12192000"/>
              <a:gd name="connsiteY3083" fmla="*/ 6633853 h 6858000"/>
              <a:gd name="connsiteX3084" fmla="*/ 4801705 w 12192000"/>
              <a:gd name="connsiteY3084" fmla="*/ 6617127 h 6858000"/>
              <a:gd name="connsiteX3085" fmla="*/ 4691902 w 12192000"/>
              <a:gd name="connsiteY3085" fmla="*/ 6599763 h 6858000"/>
              <a:gd name="connsiteX3086" fmla="*/ 4692482 w 12192000"/>
              <a:gd name="connsiteY3086" fmla="*/ 6598647 h 6858000"/>
              <a:gd name="connsiteX3087" fmla="*/ 4800111 w 12192000"/>
              <a:gd name="connsiteY3087" fmla="*/ 6614739 h 6858000"/>
              <a:gd name="connsiteX3088" fmla="*/ 4798349 w 12192000"/>
              <a:gd name="connsiteY3088" fmla="*/ 6612095 h 6858000"/>
              <a:gd name="connsiteX3089" fmla="*/ 4836987 w 12192000"/>
              <a:gd name="connsiteY3089" fmla="*/ 6442530 h 6858000"/>
              <a:gd name="connsiteX3090" fmla="*/ 4860407 w 12192000"/>
              <a:gd name="connsiteY3090" fmla="*/ 6350385 h 6858000"/>
              <a:gd name="connsiteX3091" fmla="*/ 4806316 w 12192000"/>
              <a:gd name="connsiteY3091" fmla="*/ 6337950 h 6858000"/>
              <a:gd name="connsiteX3092" fmla="*/ 4634171 w 12192000"/>
              <a:gd name="connsiteY3092" fmla="*/ 6200492 h 6858000"/>
              <a:gd name="connsiteX3093" fmla="*/ 4639349 w 12192000"/>
              <a:gd name="connsiteY3093" fmla="*/ 6201065 h 6858000"/>
              <a:gd name="connsiteX3094" fmla="*/ 4862485 w 12192000"/>
              <a:gd name="connsiteY3094" fmla="*/ 6336133 h 6858000"/>
              <a:gd name="connsiteX3095" fmla="*/ 4863972 w 12192000"/>
              <a:gd name="connsiteY3095" fmla="*/ 6336344 h 6858000"/>
              <a:gd name="connsiteX3096" fmla="*/ 4884694 w 12192000"/>
              <a:gd name="connsiteY3096" fmla="*/ 6254809 h 6858000"/>
              <a:gd name="connsiteX3097" fmla="*/ 4886339 w 12192000"/>
              <a:gd name="connsiteY3097" fmla="*/ 6242410 h 6858000"/>
              <a:gd name="connsiteX3098" fmla="*/ 4795473 w 12192000"/>
              <a:gd name="connsiteY3098" fmla="*/ 6226913 h 6858000"/>
              <a:gd name="connsiteX3099" fmla="*/ 4658714 w 12192000"/>
              <a:gd name="connsiteY3099" fmla="*/ 6200802 h 6858000"/>
              <a:gd name="connsiteX3100" fmla="*/ 4659287 w 12192000"/>
              <a:gd name="connsiteY3100" fmla="*/ 6195094 h 6858000"/>
              <a:gd name="connsiteX3101" fmla="*/ 4827165 w 12192000"/>
              <a:gd name="connsiteY3101" fmla="*/ 6210932 h 6858000"/>
              <a:gd name="connsiteX3102" fmla="*/ 4889014 w 12192000"/>
              <a:gd name="connsiteY3102" fmla="*/ 6222245 h 6858000"/>
              <a:gd name="connsiteX3103" fmla="*/ 4898920 w 12192000"/>
              <a:gd name="connsiteY3103" fmla="*/ 6147561 h 6858000"/>
              <a:gd name="connsiteX3104" fmla="*/ 4893494 w 12192000"/>
              <a:gd name="connsiteY3104" fmla="*/ 6042864 h 6858000"/>
              <a:gd name="connsiteX3105" fmla="*/ 4814281 w 12192000"/>
              <a:gd name="connsiteY3105" fmla="*/ 6061485 h 6858000"/>
              <a:gd name="connsiteX3106" fmla="*/ 4605250 w 12192000"/>
              <a:gd name="connsiteY3106" fmla="*/ 6245124 h 6858000"/>
              <a:gd name="connsiteX3107" fmla="*/ 4672501 w 12192000"/>
              <a:gd name="connsiteY3107" fmla="*/ 6565856 h 6858000"/>
              <a:gd name="connsiteX3108" fmla="*/ 4667326 w 12192000"/>
              <a:gd name="connsiteY3108" fmla="*/ 6570447 h 6858000"/>
              <a:gd name="connsiteX3109" fmla="*/ 4585127 w 12192000"/>
              <a:gd name="connsiteY3109" fmla="*/ 6237092 h 6858000"/>
              <a:gd name="connsiteX3110" fmla="*/ 4808469 w 12192000"/>
              <a:gd name="connsiteY3110" fmla="*/ 6037719 h 6858000"/>
              <a:gd name="connsiteX3111" fmla="*/ 4900960 w 12192000"/>
              <a:gd name="connsiteY3111" fmla="*/ 6022100 h 6858000"/>
              <a:gd name="connsiteX3112" fmla="*/ 4882832 w 12192000"/>
              <a:gd name="connsiteY3112" fmla="*/ 5986295 h 6858000"/>
              <a:gd name="connsiteX3113" fmla="*/ 4884052 w 12192000"/>
              <a:gd name="connsiteY3113" fmla="*/ 5931126 h 6858000"/>
              <a:gd name="connsiteX3114" fmla="*/ 4916248 w 12192000"/>
              <a:gd name="connsiteY3114" fmla="*/ 5699229 h 6858000"/>
              <a:gd name="connsiteX3115" fmla="*/ 4948861 w 12192000"/>
              <a:gd name="connsiteY3115" fmla="*/ 5631227 h 6858000"/>
              <a:gd name="connsiteX3116" fmla="*/ 4972606 w 12192000"/>
              <a:gd name="connsiteY3116" fmla="*/ 5631543 h 6858000"/>
              <a:gd name="connsiteX3117" fmla="*/ 4973126 w 12192000"/>
              <a:gd name="connsiteY3117" fmla="*/ 5626557 h 6858000"/>
              <a:gd name="connsiteX3118" fmla="*/ 4867439 w 12192000"/>
              <a:gd name="connsiteY3118" fmla="*/ 5381945 h 6858000"/>
              <a:gd name="connsiteX3119" fmla="*/ 4847911 w 12192000"/>
              <a:gd name="connsiteY3119" fmla="*/ 5213306 h 6858000"/>
              <a:gd name="connsiteX3120" fmla="*/ 5116150 w 12192000"/>
              <a:gd name="connsiteY3120" fmla="*/ 4945672 h 6858000"/>
              <a:gd name="connsiteX3121" fmla="*/ 5122467 w 12192000"/>
              <a:gd name="connsiteY3121" fmla="*/ 4967544 h 6858000"/>
              <a:gd name="connsiteX3122" fmla="*/ 5105979 w 12192000"/>
              <a:gd name="connsiteY3122" fmla="*/ 4976869 h 6858000"/>
              <a:gd name="connsiteX3123" fmla="*/ 5162575 w 12192000"/>
              <a:gd name="connsiteY3123" fmla="*/ 5009621 h 6858000"/>
              <a:gd name="connsiteX3124" fmla="*/ 5231085 w 12192000"/>
              <a:gd name="connsiteY3124" fmla="*/ 5018364 h 6858000"/>
              <a:gd name="connsiteX3125" fmla="*/ 5366808 w 12192000"/>
              <a:gd name="connsiteY3125" fmla="*/ 5019502 h 6858000"/>
              <a:gd name="connsiteX3126" fmla="*/ 5375656 w 12192000"/>
              <a:gd name="connsiteY3126" fmla="*/ 5022073 h 6858000"/>
              <a:gd name="connsiteX3127" fmla="*/ 5376620 w 12192000"/>
              <a:gd name="connsiteY3127" fmla="*/ 5017698 h 6858000"/>
              <a:gd name="connsiteX3128" fmla="*/ 5386024 w 12192000"/>
              <a:gd name="connsiteY3128" fmla="*/ 5018456 h 6858000"/>
              <a:gd name="connsiteX3129" fmla="*/ 5407194 w 12192000"/>
              <a:gd name="connsiteY3129" fmla="*/ 4928672 h 6858000"/>
              <a:gd name="connsiteX3130" fmla="*/ 5450568 w 12192000"/>
              <a:gd name="connsiteY3130" fmla="*/ 4823830 h 6858000"/>
              <a:gd name="connsiteX3131" fmla="*/ 5470676 w 12192000"/>
              <a:gd name="connsiteY3131" fmla="*/ 4798014 h 6858000"/>
              <a:gd name="connsiteX3132" fmla="*/ 5490784 w 12192000"/>
              <a:gd name="connsiteY3132" fmla="*/ 4702782 h 6858000"/>
              <a:gd name="connsiteX3133" fmla="*/ 5369565 w 12192000"/>
              <a:gd name="connsiteY3133" fmla="*/ 4659181 h 6858000"/>
              <a:gd name="connsiteX3134" fmla="*/ 5248348 w 12192000"/>
              <a:gd name="connsiteY3134" fmla="*/ 4636234 h 6858000"/>
              <a:gd name="connsiteX3135" fmla="*/ 5172514 w 12192000"/>
              <a:gd name="connsiteY3135" fmla="*/ 4725156 h 6858000"/>
              <a:gd name="connsiteX3136" fmla="*/ 5125405 w 12192000"/>
              <a:gd name="connsiteY3136" fmla="*/ 4940862 h 6858000"/>
              <a:gd name="connsiteX3137" fmla="*/ 5119660 w 12192000"/>
              <a:gd name="connsiteY3137" fmla="*/ 4940289 h 6858000"/>
              <a:gd name="connsiteX3138" fmla="*/ 5147237 w 12192000"/>
              <a:gd name="connsiteY3138" fmla="*/ 4749251 h 6858000"/>
              <a:gd name="connsiteX3139" fmla="*/ 5148384 w 12192000"/>
              <a:gd name="connsiteY3139" fmla="*/ 4651724 h 6858000"/>
              <a:gd name="connsiteX3140" fmla="*/ 5255168 w 12192000"/>
              <a:gd name="connsiteY3140" fmla="*/ 4612212 h 6858000"/>
              <a:gd name="connsiteX3141" fmla="*/ 1613645 w 12192000"/>
              <a:gd name="connsiteY3141" fmla="*/ 4609688 h 6858000"/>
              <a:gd name="connsiteX3142" fmla="*/ 1602757 w 12192000"/>
              <a:gd name="connsiteY3142" fmla="*/ 4620571 h 6858000"/>
              <a:gd name="connsiteX3143" fmla="*/ 1614611 w 12192000"/>
              <a:gd name="connsiteY3143" fmla="*/ 4632044 h 6858000"/>
              <a:gd name="connsiteX3144" fmla="*/ 1640907 w 12192000"/>
              <a:gd name="connsiteY3144" fmla="*/ 4638012 h 6858000"/>
              <a:gd name="connsiteX3145" fmla="*/ 1619605 w 12192000"/>
              <a:gd name="connsiteY3145" fmla="*/ 4623346 h 6858000"/>
              <a:gd name="connsiteX3146" fmla="*/ 12011477 w 12192000"/>
              <a:gd name="connsiteY3146" fmla="*/ 4603666 h 6858000"/>
              <a:gd name="connsiteX3147" fmla="*/ 12000588 w 12192000"/>
              <a:gd name="connsiteY3147" fmla="*/ 4614549 h 6858000"/>
              <a:gd name="connsiteX3148" fmla="*/ 12012443 w 12192000"/>
              <a:gd name="connsiteY3148" fmla="*/ 4626022 h 6858000"/>
              <a:gd name="connsiteX3149" fmla="*/ 12038736 w 12192000"/>
              <a:gd name="connsiteY3149" fmla="*/ 4631990 h 6858000"/>
              <a:gd name="connsiteX3150" fmla="*/ 12017437 w 12192000"/>
              <a:gd name="connsiteY3150" fmla="*/ 4617324 h 6858000"/>
              <a:gd name="connsiteX3151" fmla="*/ 1643763 w 12192000"/>
              <a:gd name="connsiteY3151" fmla="*/ 4601988 h 6858000"/>
              <a:gd name="connsiteX3152" fmla="*/ 1643671 w 12192000"/>
              <a:gd name="connsiteY3152" fmla="*/ 4602011 h 6858000"/>
              <a:gd name="connsiteX3153" fmla="*/ 1660248 w 12192000"/>
              <a:gd name="connsiteY3153" fmla="*/ 4617948 h 6858000"/>
              <a:gd name="connsiteX3154" fmla="*/ 1675038 w 12192000"/>
              <a:gd name="connsiteY3154" fmla="*/ 4625788 h 6858000"/>
              <a:gd name="connsiteX3155" fmla="*/ 1666412 w 12192000"/>
              <a:gd name="connsiteY3155" fmla="*/ 4636353 h 6858000"/>
              <a:gd name="connsiteX3156" fmla="*/ 1667402 w 12192000"/>
              <a:gd name="connsiteY3156" fmla="*/ 4637317 h 6858000"/>
              <a:gd name="connsiteX3157" fmla="*/ 1683162 w 12192000"/>
              <a:gd name="connsiteY3157" fmla="*/ 4636450 h 6858000"/>
              <a:gd name="connsiteX3158" fmla="*/ 1684311 w 12192000"/>
              <a:gd name="connsiteY3158" fmla="*/ 4635275 h 6858000"/>
              <a:gd name="connsiteX3159" fmla="*/ 1675038 w 12192000"/>
              <a:gd name="connsiteY3159" fmla="*/ 4625788 h 6858000"/>
              <a:gd name="connsiteX3160" fmla="*/ 1704925 w 12192000"/>
              <a:gd name="connsiteY3160" fmla="*/ 4613768 h 6858000"/>
              <a:gd name="connsiteX3161" fmla="*/ 1711295 w 12192000"/>
              <a:gd name="connsiteY3161" fmla="*/ 4605822 h 6858000"/>
              <a:gd name="connsiteX3162" fmla="*/ 2468867 w 12192000"/>
              <a:gd name="connsiteY3162" fmla="*/ 4598419 h 6858000"/>
              <a:gd name="connsiteX3163" fmla="*/ 2463416 w 12192000"/>
              <a:gd name="connsiteY3163" fmla="*/ 4622511 h 6858000"/>
              <a:gd name="connsiteX3164" fmla="*/ 2436929 w 12192000"/>
              <a:gd name="connsiteY3164" fmla="*/ 4739159 h 6858000"/>
              <a:gd name="connsiteX3165" fmla="*/ 2342650 w 12192000"/>
              <a:gd name="connsiteY3165" fmla="*/ 5149557 h 6858000"/>
              <a:gd name="connsiteX3166" fmla="*/ 2344556 w 12192000"/>
              <a:gd name="connsiteY3166" fmla="*/ 5149892 h 6858000"/>
              <a:gd name="connsiteX3167" fmla="*/ 2395823 w 12192000"/>
              <a:gd name="connsiteY3167" fmla="*/ 5132647 h 6858000"/>
              <a:gd name="connsiteX3168" fmla="*/ 2432115 w 12192000"/>
              <a:gd name="connsiteY3168" fmla="*/ 5131498 h 6858000"/>
              <a:gd name="connsiteX3169" fmla="*/ 2468836 w 12192000"/>
              <a:gd name="connsiteY3169" fmla="*/ 5146084 h 6858000"/>
              <a:gd name="connsiteX3170" fmla="*/ 2482868 w 12192000"/>
              <a:gd name="connsiteY3170" fmla="*/ 5159605 h 6858000"/>
              <a:gd name="connsiteX3171" fmla="*/ 2590090 w 12192000"/>
              <a:gd name="connsiteY3171" fmla="*/ 4691465 h 6858000"/>
              <a:gd name="connsiteX3172" fmla="*/ 2602110 w 12192000"/>
              <a:gd name="connsiteY3172" fmla="*/ 4652031 h 6858000"/>
              <a:gd name="connsiteX3173" fmla="*/ 2605674 w 12192000"/>
              <a:gd name="connsiteY3173" fmla="*/ 4629847 h 6858000"/>
              <a:gd name="connsiteX3174" fmla="*/ 2581815 w 12192000"/>
              <a:gd name="connsiteY3174" fmla="*/ 4633594 h 6858000"/>
              <a:gd name="connsiteX3175" fmla="*/ 2522990 w 12192000"/>
              <a:gd name="connsiteY3175" fmla="*/ 4624018 h 6858000"/>
              <a:gd name="connsiteX3176" fmla="*/ 2477068 w 12192000"/>
              <a:gd name="connsiteY3176" fmla="*/ 4605440 h 6858000"/>
              <a:gd name="connsiteX3177" fmla="*/ 12041593 w 12192000"/>
              <a:gd name="connsiteY3177" fmla="*/ 4595966 h 6858000"/>
              <a:gd name="connsiteX3178" fmla="*/ 12041500 w 12192000"/>
              <a:gd name="connsiteY3178" fmla="*/ 4595989 h 6858000"/>
              <a:gd name="connsiteX3179" fmla="*/ 12058077 w 12192000"/>
              <a:gd name="connsiteY3179" fmla="*/ 4611926 h 6858000"/>
              <a:gd name="connsiteX3180" fmla="*/ 12072868 w 12192000"/>
              <a:gd name="connsiteY3180" fmla="*/ 4619766 h 6858000"/>
              <a:gd name="connsiteX3181" fmla="*/ 12064241 w 12192000"/>
              <a:gd name="connsiteY3181" fmla="*/ 4630331 h 6858000"/>
              <a:gd name="connsiteX3182" fmla="*/ 12065231 w 12192000"/>
              <a:gd name="connsiteY3182" fmla="*/ 4631295 h 6858000"/>
              <a:gd name="connsiteX3183" fmla="*/ 12080991 w 12192000"/>
              <a:gd name="connsiteY3183" fmla="*/ 4630428 h 6858000"/>
              <a:gd name="connsiteX3184" fmla="*/ 12082141 w 12192000"/>
              <a:gd name="connsiteY3184" fmla="*/ 4629253 h 6858000"/>
              <a:gd name="connsiteX3185" fmla="*/ 12072868 w 12192000"/>
              <a:gd name="connsiteY3185" fmla="*/ 4619766 h 6858000"/>
              <a:gd name="connsiteX3186" fmla="*/ 12102754 w 12192000"/>
              <a:gd name="connsiteY3186" fmla="*/ 4607746 h 6858000"/>
              <a:gd name="connsiteX3187" fmla="*/ 12109124 w 12192000"/>
              <a:gd name="connsiteY3187" fmla="*/ 4599800 h 6858000"/>
              <a:gd name="connsiteX3188" fmla="*/ 1311637 w 12192000"/>
              <a:gd name="connsiteY3188" fmla="*/ 4580222 h 6858000"/>
              <a:gd name="connsiteX3189" fmla="*/ 1315413 w 12192000"/>
              <a:gd name="connsiteY3189" fmla="*/ 4583888 h 6858000"/>
              <a:gd name="connsiteX3190" fmla="*/ 1317747 w 12192000"/>
              <a:gd name="connsiteY3190" fmla="*/ 4584420 h 6858000"/>
              <a:gd name="connsiteX3191" fmla="*/ 11709468 w 12192000"/>
              <a:gd name="connsiteY3191" fmla="*/ 4574200 h 6858000"/>
              <a:gd name="connsiteX3192" fmla="*/ 11713244 w 12192000"/>
              <a:gd name="connsiteY3192" fmla="*/ 4577866 h 6858000"/>
              <a:gd name="connsiteX3193" fmla="*/ 11715578 w 12192000"/>
              <a:gd name="connsiteY3193" fmla="*/ 4578398 h 6858000"/>
              <a:gd name="connsiteX3194" fmla="*/ 1305037 w 12192000"/>
              <a:gd name="connsiteY3194" fmla="*/ 4570969 h 6858000"/>
              <a:gd name="connsiteX3195" fmla="*/ 1303595 w 12192000"/>
              <a:gd name="connsiteY3195" fmla="*/ 4572415 h 6858000"/>
              <a:gd name="connsiteX3196" fmla="*/ 1307199 w 12192000"/>
              <a:gd name="connsiteY3196" fmla="*/ 4575915 h 6858000"/>
              <a:gd name="connsiteX3197" fmla="*/ 11702868 w 12192000"/>
              <a:gd name="connsiteY3197" fmla="*/ 4564947 h 6858000"/>
              <a:gd name="connsiteX3198" fmla="*/ 11701426 w 12192000"/>
              <a:gd name="connsiteY3198" fmla="*/ 4566393 h 6858000"/>
              <a:gd name="connsiteX3199" fmla="*/ 11705030 w 12192000"/>
              <a:gd name="connsiteY3199" fmla="*/ 4569893 h 6858000"/>
              <a:gd name="connsiteX3200" fmla="*/ 2502570 w 12192000"/>
              <a:gd name="connsiteY3200" fmla="*/ 4562579 h 6858000"/>
              <a:gd name="connsiteX3201" fmla="*/ 2479159 w 12192000"/>
              <a:gd name="connsiteY3201" fmla="*/ 4573325 h 6858000"/>
              <a:gd name="connsiteX3202" fmla="*/ 2586133 w 12192000"/>
              <a:gd name="connsiteY3202" fmla="*/ 4613101 h 6858000"/>
              <a:gd name="connsiteX3203" fmla="*/ 2604011 w 12192000"/>
              <a:gd name="connsiteY3203" fmla="*/ 4605190 h 6858000"/>
              <a:gd name="connsiteX3204" fmla="*/ 2590081 w 12192000"/>
              <a:gd name="connsiteY3204" fmla="*/ 4583615 h 6858000"/>
              <a:gd name="connsiteX3205" fmla="*/ 2582647 w 12192000"/>
              <a:gd name="connsiteY3205" fmla="*/ 4579550 h 6858000"/>
              <a:gd name="connsiteX3206" fmla="*/ 2548366 w 12192000"/>
              <a:gd name="connsiteY3206" fmla="*/ 4567278 h 6858000"/>
              <a:gd name="connsiteX3207" fmla="*/ 2502570 w 12192000"/>
              <a:gd name="connsiteY3207" fmla="*/ 4562579 h 6858000"/>
              <a:gd name="connsiteX3208" fmla="*/ 1344472 w 12192000"/>
              <a:gd name="connsiteY3208" fmla="*/ 4553833 h 6858000"/>
              <a:gd name="connsiteX3209" fmla="*/ 1332362 w 12192000"/>
              <a:gd name="connsiteY3209" fmla="*/ 4556623 h 6858000"/>
              <a:gd name="connsiteX3210" fmla="*/ 1348741 w 12192000"/>
              <a:gd name="connsiteY3210" fmla="*/ 4572326 h 6858000"/>
              <a:gd name="connsiteX3211" fmla="*/ 1363572 w 12192000"/>
              <a:gd name="connsiteY3211" fmla="*/ 4580166 h 6858000"/>
              <a:gd name="connsiteX3212" fmla="*/ 1355441 w 12192000"/>
              <a:gd name="connsiteY3212" fmla="*/ 4589856 h 6858000"/>
              <a:gd name="connsiteX3213" fmla="*/ 1371976 w 12192000"/>
              <a:gd name="connsiteY3213" fmla="*/ 4588944 h 6858000"/>
              <a:gd name="connsiteX3214" fmla="*/ 1363572 w 12192000"/>
              <a:gd name="connsiteY3214" fmla="*/ 4580166 h 6858000"/>
              <a:gd name="connsiteX3215" fmla="*/ 1393543 w 12192000"/>
              <a:gd name="connsiteY3215" fmla="*/ 4568144 h 6858000"/>
              <a:gd name="connsiteX3216" fmla="*/ 1402394 w 12192000"/>
              <a:gd name="connsiteY3216" fmla="*/ 4557131 h 6858000"/>
              <a:gd name="connsiteX3217" fmla="*/ 11742303 w 12192000"/>
              <a:gd name="connsiteY3217" fmla="*/ 4547811 h 6858000"/>
              <a:gd name="connsiteX3218" fmla="*/ 11730193 w 12192000"/>
              <a:gd name="connsiteY3218" fmla="*/ 4550601 h 6858000"/>
              <a:gd name="connsiteX3219" fmla="*/ 11746573 w 12192000"/>
              <a:gd name="connsiteY3219" fmla="*/ 4566304 h 6858000"/>
              <a:gd name="connsiteX3220" fmla="*/ 11761403 w 12192000"/>
              <a:gd name="connsiteY3220" fmla="*/ 4574144 h 6858000"/>
              <a:gd name="connsiteX3221" fmla="*/ 11753272 w 12192000"/>
              <a:gd name="connsiteY3221" fmla="*/ 4583834 h 6858000"/>
              <a:gd name="connsiteX3222" fmla="*/ 11769807 w 12192000"/>
              <a:gd name="connsiteY3222" fmla="*/ 4582922 h 6858000"/>
              <a:gd name="connsiteX3223" fmla="*/ 11761403 w 12192000"/>
              <a:gd name="connsiteY3223" fmla="*/ 4574144 h 6858000"/>
              <a:gd name="connsiteX3224" fmla="*/ 11791374 w 12192000"/>
              <a:gd name="connsiteY3224" fmla="*/ 4562122 h 6858000"/>
              <a:gd name="connsiteX3225" fmla="*/ 11800225 w 12192000"/>
              <a:gd name="connsiteY3225" fmla="*/ 4551109 h 6858000"/>
              <a:gd name="connsiteX3226" fmla="*/ 8967714 w 12192000"/>
              <a:gd name="connsiteY3226" fmla="*/ 4538982 h 6858000"/>
              <a:gd name="connsiteX3227" fmla="*/ 8968643 w 12192000"/>
              <a:gd name="connsiteY3227" fmla="*/ 4543377 h 6858000"/>
              <a:gd name="connsiteX3228" fmla="*/ 8970618 w 12192000"/>
              <a:gd name="connsiteY3228" fmla="*/ 4541423 h 6858000"/>
              <a:gd name="connsiteX3229" fmla="*/ 2514086 w 12192000"/>
              <a:gd name="connsiteY3229" fmla="*/ 4538041 h 6858000"/>
              <a:gd name="connsiteX3230" fmla="*/ 2581453 w 12192000"/>
              <a:gd name="connsiteY3230" fmla="*/ 4552407 h 6858000"/>
              <a:gd name="connsiteX3231" fmla="*/ 2595137 w 12192000"/>
              <a:gd name="connsiteY3231" fmla="*/ 4562285 h 6858000"/>
              <a:gd name="connsiteX3232" fmla="*/ 2600270 w 12192000"/>
              <a:gd name="connsiteY3232" fmla="*/ 4564254 h 6858000"/>
              <a:gd name="connsiteX3233" fmla="*/ 2633144 w 12192000"/>
              <a:gd name="connsiteY3233" fmla="*/ 4605008 h 6858000"/>
              <a:gd name="connsiteX3234" fmla="*/ 2630739 w 12192000"/>
              <a:gd name="connsiteY3234" fmla="*/ 4607442 h 6858000"/>
              <a:gd name="connsiteX3235" fmla="*/ 2626656 w 12192000"/>
              <a:gd name="connsiteY3235" fmla="*/ 4596584 h 6858000"/>
              <a:gd name="connsiteX3236" fmla="*/ 2624755 w 12192000"/>
              <a:gd name="connsiteY3236" fmla="*/ 4597220 h 6858000"/>
              <a:gd name="connsiteX3237" fmla="*/ 2628290 w 12192000"/>
              <a:gd name="connsiteY3237" fmla="*/ 4609920 h 6858000"/>
              <a:gd name="connsiteX3238" fmla="*/ 2630739 w 12192000"/>
              <a:gd name="connsiteY3238" fmla="*/ 4607442 h 6858000"/>
              <a:gd name="connsiteX3239" fmla="*/ 2631991 w 12192000"/>
              <a:gd name="connsiteY3239" fmla="*/ 4610768 h 6858000"/>
              <a:gd name="connsiteX3240" fmla="*/ 2629231 w 12192000"/>
              <a:gd name="connsiteY3240" fmla="*/ 4613302 h 6858000"/>
              <a:gd name="connsiteX3241" fmla="*/ 2629676 w 12192000"/>
              <a:gd name="connsiteY3241" fmla="*/ 4614897 h 6858000"/>
              <a:gd name="connsiteX3242" fmla="*/ 2609668 w 12192000"/>
              <a:gd name="connsiteY3242" fmla="*/ 4700660 h 6858000"/>
              <a:gd name="connsiteX3243" fmla="*/ 2414473 w 12192000"/>
              <a:gd name="connsiteY3243" fmla="*/ 5552251 h 6858000"/>
              <a:gd name="connsiteX3244" fmla="*/ 2330982 w 12192000"/>
              <a:gd name="connsiteY3244" fmla="*/ 5915987 h 6858000"/>
              <a:gd name="connsiteX3245" fmla="*/ 2201429 w 12192000"/>
              <a:gd name="connsiteY3245" fmla="*/ 6069412 h 6858000"/>
              <a:gd name="connsiteX3246" fmla="*/ 2199974 w 12192000"/>
              <a:gd name="connsiteY3246" fmla="*/ 6067999 h 6858000"/>
              <a:gd name="connsiteX3247" fmla="*/ 2210643 w 12192000"/>
              <a:gd name="connsiteY3247" fmla="*/ 6061726 h 6858000"/>
              <a:gd name="connsiteX3248" fmla="*/ 2203733 w 12192000"/>
              <a:gd name="connsiteY3248" fmla="*/ 6048151 h 6858000"/>
              <a:gd name="connsiteX3249" fmla="*/ 2202293 w 12192000"/>
              <a:gd name="connsiteY3249" fmla="*/ 6047338 h 6858000"/>
              <a:gd name="connsiteX3250" fmla="*/ 2264758 w 12192000"/>
              <a:gd name="connsiteY3250" fmla="*/ 6022122 h 6858000"/>
              <a:gd name="connsiteX3251" fmla="*/ 2331559 w 12192000"/>
              <a:gd name="connsiteY3251" fmla="*/ 5820025 h 6858000"/>
              <a:gd name="connsiteX3252" fmla="*/ 2424261 w 12192000"/>
              <a:gd name="connsiteY3252" fmla="*/ 5415490 h 6858000"/>
              <a:gd name="connsiteX3253" fmla="*/ 2473273 w 12192000"/>
              <a:gd name="connsiteY3253" fmla="*/ 5201501 h 6858000"/>
              <a:gd name="connsiteX3254" fmla="*/ 2467481 w 12192000"/>
              <a:gd name="connsiteY3254" fmla="*/ 5200660 h 6858000"/>
              <a:gd name="connsiteX3255" fmla="*/ 2426761 w 12192000"/>
              <a:gd name="connsiteY3255" fmla="*/ 5203492 h 6858000"/>
              <a:gd name="connsiteX3256" fmla="*/ 2380306 w 12192000"/>
              <a:gd name="connsiteY3256" fmla="*/ 5204624 h 6858000"/>
              <a:gd name="connsiteX3257" fmla="*/ 2350700 w 12192000"/>
              <a:gd name="connsiteY3257" fmla="*/ 5190609 h 6858000"/>
              <a:gd name="connsiteX3258" fmla="*/ 2339118 w 12192000"/>
              <a:gd name="connsiteY3258" fmla="*/ 5164928 h 6858000"/>
              <a:gd name="connsiteX3259" fmla="*/ 2261888 w 12192000"/>
              <a:gd name="connsiteY3259" fmla="*/ 5501109 h 6858000"/>
              <a:gd name="connsiteX3260" fmla="*/ 2184730 w 12192000"/>
              <a:gd name="connsiteY3260" fmla="*/ 5836115 h 6858000"/>
              <a:gd name="connsiteX3261" fmla="*/ 2161982 w 12192000"/>
              <a:gd name="connsiteY3261" fmla="*/ 5929494 h 6858000"/>
              <a:gd name="connsiteX3262" fmla="*/ 2194449 w 12192000"/>
              <a:gd name="connsiteY3262" fmla="*/ 5955403 h 6858000"/>
              <a:gd name="connsiteX3263" fmla="*/ 2192149 w 12192000"/>
              <a:gd name="connsiteY3263" fmla="*/ 5958812 h 6858000"/>
              <a:gd name="connsiteX3264" fmla="*/ 2160317 w 12192000"/>
              <a:gd name="connsiteY3264" fmla="*/ 5936327 h 6858000"/>
              <a:gd name="connsiteX3265" fmla="*/ 2160233 w 12192000"/>
              <a:gd name="connsiteY3265" fmla="*/ 5936675 h 6858000"/>
              <a:gd name="connsiteX3266" fmla="*/ 2159243 w 12192000"/>
              <a:gd name="connsiteY3266" fmla="*/ 5968174 h 6858000"/>
              <a:gd name="connsiteX3267" fmla="*/ 2171676 w 12192000"/>
              <a:gd name="connsiteY3267" fmla="*/ 5981127 h 6858000"/>
              <a:gd name="connsiteX3268" fmla="*/ 2187397 w 12192000"/>
              <a:gd name="connsiteY3268" fmla="*/ 5993468 h 6858000"/>
              <a:gd name="connsiteX3269" fmla="*/ 2185650 w 12192000"/>
              <a:gd name="connsiteY3269" fmla="*/ 5997583 h 6858000"/>
              <a:gd name="connsiteX3270" fmla="*/ 2165270 w 12192000"/>
              <a:gd name="connsiteY3270" fmla="*/ 5988179 h 6858000"/>
              <a:gd name="connsiteX3271" fmla="*/ 2158881 w 12192000"/>
              <a:gd name="connsiteY3271" fmla="*/ 5979728 h 6858000"/>
              <a:gd name="connsiteX3272" fmla="*/ 2158513 w 12192000"/>
              <a:gd name="connsiteY3272" fmla="*/ 5991426 h 6858000"/>
              <a:gd name="connsiteX3273" fmla="*/ 2178426 w 12192000"/>
              <a:gd name="connsiteY3273" fmla="*/ 6033855 h 6858000"/>
              <a:gd name="connsiteX3274" fmla="*/ 2202293 w 12192000"/>
              <a:gd name="connsiteY3274" fmla="*/ 6047338 h 6858000"/>
              <a:gd name="connsiteX3275" fmla="*/ 2200278 w 12192000"/>
              <a:gd name="connsiteY3275" fmla="*/ 6048151 h 6858000"/>
              <a:gd name="connsiteX3276" fmla="*/ 2190920 w 12192000"/>
              <a:gd name="connsiteY3276" fmla="*/ 6059213 h 6858000"/>
              <a:gd name="connsiteX3277" fmla="*/ 2199974 w 12192000"/>
              <a:gd name="connsiteY3277" fmla="*/ 6067999 h 6858000"/>
              <a:gd name="connsiteX3278" fmla="*/ 2198550 w 12192000"/>
              <a:gd name="connsiteY3278" fmla="*/ 6068837 h 6858000"/>
              <a:gd name="connsiteX3279" fmla="*/ 2158245 w 12192000"/>
              <a:gd name="connsiteY3279" fmla="*/ 5858525 h 6858000"/>
              <a:gd name="connsiteX3280" fmla="*/ 2257282 w 12192000"/>
              <a:gd name="connsiteY3280" fmla="*/ 5426984 h 6858000"/>
              <a:gd name="connsiteX3281" fmla="*/ 2442688 w 12192000"/>
              <a:gd name="connsiteY3281" fmla="*/ 4617913 h 6858000"/>
              <a:gd name="connsiteX3282" fmla="*/ 2453816 w 12192000"/>
              <a:gd name="connsiteY3282" fmla="*/ 4569955 h 6858000"/>
              <a:gd name="connsiteX3283" fmla="*/ 2453205 w 12192000"/>
              <a:gd name="connsiteY3283" fmla="*/ 4566990 h 6858000"/>
              <a:gd name="connsiteX3284" fmla="*/ 2455040 w 12192000"/>
              <a:gd name="connsiteY3284" fmla="*/ 4564677 h 6858000"/>
              <a:gd name="connsiteX3285" fmla="*/ 2455355 w 12192000"/>
              <a:gd name="connsiteY3285" fmla="*/ 4563324 h 6858000"/>
              <a:gd name="connsiteX3286" fmla="*/ 2457446 w 12192000"/>
              <a:gd name="connsiteY3286" fmla="*/ 4561646 h 6858000"/>
              <a:gd name="connsiteX3287" fmla="*/ 2467723 w 12192000"/>
              <a:gd name="connsiteY3287" fmla="*/ 4548692 h 6858000"/>
              <a:gd name="connsiteX3288" fmla="*/ 2476054 w 12192000"/>
              <a:gd name="connsiteY3288" fmla="*/ 4546714 h 6858000"/>
              <a:gd name="connsiteX3289" fmla="*/ 2480240 w 12192000"/>
              <a:gd name="connsiteY3289" fmla="*/ 4543356 h 6858000"/>
              <a:gd name="connsiteX3290" fmla="*/ 2514086 w 12192000"/>
              <a:gd name="connsiteY3290" fmla="*/ 4538041 h 6858000"/>
              <a:gd name="connsiteX3291" fmla="*/ 4250444 w 12192000"/>
              <a:gd name="connsiteY3291" fmla="*/ 4533099 h 6858000"/>
              <a:gd name="connsiteX3292" fmla="*/ 4252767 w 12192000"/>
              <a:gd name="connsiteY3292" fmla="*/ 4574612 h 6858000"/>
              <a:gd name="connsiteX3293" fmla="*/ 4292751 w 12192000"/>
              <a:gd name="connsiteY3293" fmla="*/ 4559650 h 6858000"/>
              <a:gd name="connsiteX3294" fmla="*/ 4265495 w 12192000"/>
              <a:gd name="connsiteY3294" fmla="*/ 4542540 h 6858000"/>
              <a:gd name="connsiteX3295" fmla="*/ 8902834 w 12192000"/>
              <a:gd name="connsiteY3295" fmla="*/ 4525735 h 6858000"/>
              <a:gd name="connsiteX3296" fmla="*/ 8857827 w 12192000"/>
              <a:gd name="connsiteY3296" fmla="*/ 4537445 h 6858000"/>
              <a:gd name="connsiteX3297" fmla="*/ 8828297 w 12192000"/>
              <a:gd name="connsiteY3297" fmla="*/ 4548078 h 6858000"/>
              <a:gd name="connsiteX3298" fmla="*/ 8823001 w 12192000"/>
              <a:gd name="connsiteY3298" fmla="*/ 4550824 h 6858000"/>
              <a:gd name="connsiteX3299" fmla="*/ 8815845 w 12192000"/>
              <a:gd name="connsiteY3299" fmla="*/ 4579567 h 6858000"/>
              <a:gd name="connsiteX3300" fmla="*/ 8849627 w 12192000"/>
              <a:gd name="connsiteY3300" fmla="*/ 4662103 h 6858000"/>
              <a:gd name="connsiteX3301" fmla="*/ 8869466 w 12192000"/>
              <a:gd name="connsiteY3301" fmla="*/ 4701050 h 6858000"/>
              <a:gd name="connsiteX3302" fmla="*/ 8889011 w 12192000"/>
              <a:gd name="connsiteY3302" fmla="*/ 4637358 h 6858000"/>
              <a:gd name="connsiteX3303" fmla="*/ 8928117 w 12192000"/>
              <a:gd name="connsiteY3303" fmla="*/ 4562349 h 6858000"/>
              <a:gd name="connsiteX3304" fmla="*/ 8948435 w 12192000"/>
              <a:gd name="connsiteY3304" fmla="*/ 4542906 h 6858000"/>
              <a:gd name="connsiteX3305" fmla="*/ 8932099 w 12192000"/>
              <a:gd name="connsiteY3305" fmla="*/ 4532922 h 6858000"/>
              <a:gd name="connsiteX3306" fmla="*/ 8902834 w 12192000"/>
              <a:gd name="connsiteY3306" fmla="*/ 4525735 h 6858000"/>
              <a:gd name="connsiteX3307" fmla="*/ 2172575 w 12192000"/>
              <a:gd name="connsiteY3307" fmla="*/ 4509911 h 6858000"/>
              <a:gd name="connsiteX3308" fmla="*/ 2177255 w 12192000"/>
              <a:gd name="connsiteY3308" fmla="*/ 4509911 h 6858000"/>
              <a:gd name="connsiteX3309" fmla="*/ 2176085 w 12192000"/>
              <a:gd name="connsiteY3309" fmla="*/ 4572690 h 6858000"/>
              <a:gd name="connsiteX3310" fmla="*/ 2173745 w 12192000"/>
              <a:gd name="connsiteY3310" fmla="*/ 4572690 h 6858000"/>
              <a:gd name="connsiteX3311" fmla="*/ 2172575 w 12192000"/>
              <a:gd name="connsiteY3311" fmla="*/ 4509911 h 6858000"/>
              <a:gd name="connsiteX3312" fmla="*/ 9320327 w 12192000"/>
              <a:gd name="connsiteY3312" fmla="*/ 4503154 h 6858000"/>
              <a:gd name="connsiteX3313" fmla="*/ 9391224 w 12192000"/>
              <a:gd name="connsiteY3313" fmla="*/ 4551517 h 6858000"/>
              <a:gd name="connsiteX3314" fmla="*/ 9493821 w 12192000"/>
              <a:gd name="connsiteY3314" fmla="*/ 4545258 h 6858000"/>
              <a:gd name="connsiteX3315" fmla="*/ 9500161 w 12192000"/>
              <a:gd name="connsiteY3315" fmla="*/ 4548672 h 6858000"/>
              <a:gd name="connsiteX3316" fmla="*/ 9422925 w 12192000"/>
              <a:gd name="connsiteY3316" fmla="*/ 4579398 h 6858000"/>
              <a:gd name="connsiteX3317" fmla="*/ 9317445 w 12192000"/>
              <a:gd name="connsiteY3317" fmla="*/ 4507135 h 6858000"/>
              <a:gd name="connsiteX3318" fmla="*/ 9320327 w 12192000"/>
              <a:gd name="connsiteY3318" fmla="*/ 4503154 h 6858000"/>
              <a:gd name="connsiteX3319" fmla="*/ 4247764 w 12192000"/>
              <a:gd name="connsiteY3319" fmla="*/ 4468730 h 6858000"/>
              <a:gd name="connsiteX3320" fmla="*/ 4246870 w 12192000"/>
              <a:gd name="connsiteY3320" fmla="*/ 4469181 h 6858000"/>
              <a:gd name="connsiteX3321" fmla="*/ 4247581 w 12192000"/>
              <a:gd name="connsiteY3321" fmla="*/ 4481859 h 6858000"/>
              <a:gd name="connsiteX3322" fmla="*/ 4248807 w 12192000"/>
              <a:gd name="connsiteY3322" fmla="*/ 4482662 h 6858000"/>
              <a:gd name="connsiteX3323" fmla="*/ 4250050 w 12192000"/>
              <a:gd name="connsiteY3323" fmla="*/ 4499292 h 6858000"/>
              <a:gd name="connsiteX3324" fmla="*/ 4251654 w 12192000"/>
              <a:gd name="connsiteY3324" fmla="*/ 4515430 h 6858000"/>
              <a:gd name="connsiteX3325" fmla="*/ 4250626 w 12192000"/>
              <a:gd name="connsiteY3325" fmla="*/ 4514862 h 6858000"/>
              <a:gd name="connsiteX3326" fmla="*/ 4249550 w 12192000"/>
              <a:gd name="connsiteY3326" fmla="*/ 4517094 h 6858000"/>
              <a:gd name="connsiteX3327" fmla="*/ 4249557 w 12192000"/>
              <a:gd name="connsiteY3327" fmla="*/ 4517218 h 6858000"/>
              <a:gd name="connsiteX3328" fmla="*/ 4251769 w 12192000"/>
              <a:gd name="connsiteY3328" fmla="*/ 4516591 h 6858000"/>
              <a:gd name="connsiteX3329" fmla="*/ 4251654 w 12192000"/>
              <a:gd name="connsiteY3329" fmla="*/ 4515430 h 6858000"/>
              <a:gd name="connsiteX3330" fmla="*/ 4278148 w 12192000"/>
              <a:gd name="connsiteY3330" fmla="*/ 4530071 h 6858000"/>
              <a:gd name="connsiteX3331" fmla="*/ 4301876 w 12192000"/>
              <a:gd name="connsiteY3331" fmla="*/ 4546562 h 6858000"/>
              <a:gd name="connsiteX3332" fmla="*/ 4298672 w 12192000"/>
              <a:gd name="connsiteY3332" fmla="*/ 4547730 h 6858000"/>
              <a:gd name="connsiteX3333" fmla="*/ 4293022 w 12192000"/>
              <a:gd name="connsiteY3333" fmla="*/ 4557821 h 6858000"/>
              <a:gd name="connsiteX3334" fmla="*/ 4294840 w 12192000"/>
              <a:gd name="connsiteY3334" fmla="*/ 4558868 h 6858000"/>
              <a:gd name="connsiteX3335" fmla="*/ 4296374 w 12192000"/>
              <a:gd name="connsiteY3335" fmla="*/ 4558295 h 6858000"/>
              <a:gd name="connsiteX3336" fmla="*/ 4305461 w 12192000"/>
              <a:gd name="connsiteY3336" fmla="*/ 4554388 h 6858000"/>
              <a:gd name="connsiteX3337" fmla="*/ 4304389 w 12192000"/>
              <a:gd name="connsiteY3337" fmla="*/ 4548307 h 6858000"/>
              <a:gd name="connsiteX3338" fmla="*/ 4301876 w 12192000"/>
              <a:gd name="connsiteY3338" fmla="*/ 4546562 h 6858000"/>
              <a:gd name="connsiteX3339" fmla="*/ 4330519 w 12192000"/>
              <a:gd name="connsiteY3339" fmla="*/ 4536123 h 6858000"/>
              <a:gd name="connsiteX3340" fmla="*/ 4337434 w 12192000"/>
              <a:gd name="connsiteY3340" fmla="*/ 4540646 h 6858000"/>
              <a:gd name="connsiteX3341" fmla="*/ 4345042 w 12192000"/>
              <a:gd name="connsiteY3341" fmla="*/ 4537376 h 6858000"/>
              <a:gd name="connsiteX3342" fmla="*/ 4346142 w 12192000"/>
              <a:gd name="connsiteY3342" fmla="*/ 4530430 h 6858000"/>
              <a:gd name="connsiteX3343" fmla="*/ 4330519 w 12192000"/>
              <a:gd name="connsiteY3343" fmla="*/ 4536123 h 6858000"/>
              <a:gd name="connsiteX3344" fmla="*/ 4248807 w 12192000"/>
              <a:gd name="connsiteY3344" fmla="*/ 4482662 h 6858000"/>
              <a:gd name="connsiteX3345" fmla="*/ 6486346 w 12192000"/>
              <a:gd name="connsiteY3345" fmla="*/ 4455816 h 6858000"/>
              <a:gd name="connsiteX3346" fmla="*/ 6486833 w 12192000"/>
              <a:gd name="connsiteY3346" fmla="*/ 4684703 h 6858000"/>
              <a:gd name="connsiteX3347" fmla="*/ 6492935 w 12192000"/>
              <a:gd name="connsiteY3347" fmla="*/ 4684731 h 6858000"/>
              <a:gd name="connsiteX3348" fmla="*/ 6534914 w 12192000"/>
              <a:gd name="connsiteY3348" fmla="*/ 4696037 h 6858000"/>
              <a:gd name="connsiteX3349" fmla="*/ 6576943 w 12192000"/>
              <a:gd name="connsiteY3349" fmla="*/ 4685721 h 6858000"/>
              <a:gd name="connsiteX3350" fmla="*/ 6576943 w 12192000"/>
              <a:gd name="connsiteY3350" fmla="*/ 4456097 h 6858000"/>
              <a:gd name="connsiteX3351" fmla="*/ 6570862 w 12192000"/>
              <a:gd name="connsiteY3351" fmla="*/ 4458064 h 6858000"/>
              <a:gd name="connsiteX3352" fmla="*/ 6531353 w 12192000"/>
              <a:gd name="connsiteY3352" fmla="*/ 4460303 h 6858000"/>
              <a:gd name="connsiteX3353" fmla="*/ 942599 w 12192000"/>
              <a:gd name="connsiteY3353" fmla="*/ 4449358 h 6858000"/>
              <a:gd name="connsiteX3354" fmla="*/ 1038134 w 12192000"/>
              <a:gd name="connsiteY3354" fmla="*/ 4483403 h 6858000"/>
              <a:gd name="connsiteX3355" fmla="*/ 1036643 w 12192000"/>
              <a:gd name="connsiteY3355" fmla="*/ 4485696 h 6858000"/>
              <a:gd name="connsiteX3356" fmla="*/ 1030983 w 12192000"/>
              <a:gd name="connsiteY3356" fmla="*/ 4477162 h 6858000"/>
              <a:gd name="connsiteX3357" fmla="*/ 1020400 w 12192000"/>
              <a:gd name="connsiteY3357" fmla="*/ 4483403 h 6858000"/>
              <a:gd name="connsiteX3358" fmla="*/ 1017157 w 12192000"/>
              <a:gd name="connsiteY3358" fmla="*/ 4485706 h 6858000"/>
              <a:gd name="connsiteX3359" fmla="*/ 996410 w 12192000"/>
              <a:gd name="connsiteY3359" fmla="*/ 4471391 h 6858000"/>
              <a:gd name="connsiteX3360" fmla="*/ 885394 w 12192000"/>
              <a:gd name="connsiteY3360" fmla="*/ 4485674 h 6858000"/>
              <a:gd name="connsiteX3361" fmla="*/ 996410 w 12192000"/>
              <a:gd name="connsiteY3361" fmla="*/ 4500435 h 6858000"/>
              <a:gd name="connsiteX3362" fmla="*/ 1017157 w 12192000"/>
              <a:gd name="connsiteY3362" fmla="*/ 4485706 h 6858000"/>
              <a:gd name="connsiteX3363" fmla="*/ 1020400 w 12192000"/>
              <a:gd name="connsiteY3363" fmla="*/ 4487944 h 6858000"/>
              <a:gd name="connsiteX3364" fmla="*/ 1030983 w 12192000"/>
              <a:gd name="connsiteY3364" fmla="*/ 4494397 h 6858000"/>
              <a:gd name="connsiteX3365" fmla="*/ 1036643 w 12192000"/>
              <a:gd name="connsiteY3365" fmla="*/ 4485696 h 6858000"/>
              <a:gd name="connsiteX3366" fmla="*/ 1038134 w 12192000"/>
              <a:gd name="connsiteY3366" fmla="*/ 4487944 h 6858000"/>
              <a:gd name="connsiteX3367" fmla="*/ 936878 w 12192000"/>
              <a:gd name="connsiteY3367" fmla="*/ 4521989 h 6858000"/>
              <a:gd name="connsiteX3368" fmla="*/ 858506 w 12192000"/>
              <a:gd name="connsiteY3368" fmla="*/ 4485674 h 6858000"/>
              <a:gd name="connsiteX3369" fmla="*/ 942599 w 12192000"/>
              <a:gd name="connsiteY3369" fmla="*/ 4449358 h 6858000"/>
              <a:gd name="connsiteX3370" fmla="*/ 11340430 w 12192000"/>
              <a:gd name="connsiteY3370" fmla="*/ 4443336 h 6858000"/>
              <a:gd name="connsiteX3371" fmla="*/ 11435965 w 12192000"/>
              <a:gd name="connsiteY3371" fmla="*/ 4477381 h 6858000"/>
              <a:gd name="connsiteX3372" fmla="*/ 11434474 w 12192000"/>
              <a:gd name="connsiteY3372" fmla="*/ 4479674 h 6858000"/>
              <a:gd name="connsiteX3373" fmla="*/ 11428814 w 12192000"/>
              <a:gd name="connsiteY3373" fmla="*/ 4471140 h 6858000"/>
              <a:gd name="connsiteX3374" fmla="*/ 11418231 w 12192000"/>
              <a:gd name="connsiteY3374" fmla="*/ 4477381 h 6858000"/>
              <a:gd name="connsiteX3375" fmla="*/ 11414988 w 12192000"/>
              <a:gd name="connsiteY3375" fmla="*/ 4479684 h 6858000"/>
              <a:gd name="connsiteX3376" fmla="*/ 11394241 w 12192000"/>
              <a:gd name="connsiteY3376" fmla="*/ 4465369 h 6858000"/>
              <a:gd name="connsiteX3377" fmla="*/ 11283225 w 12192000"/>
              <a:gd name="connsiteY3377" fmla="*/ 4479652 h 6858000"/>
              <a:gd name="connsiteX3378" fmla="*/ 11394241 w 12192000"/>
              <a:gd name="connsiteY3378" fmla="*/ 4494413 h 6858000"/>
              <a:gd name="connsiteX3379" fmla="*/ 11414988 w 12192000"/>
              <a:gd name="connsiteY3379" fmla="*/ 4479684 h 6858000"/>
              <a:gd name="connsiteX3380" fmla="*/ 11418231 w 12192000"/>
              <a:gd name="connsiteY3380" fmla="*/ 4481922 h 6858000"/>
              <a:gd name="connsiteX3381" fmla="*/ 11428814 w 12192000"/>
              <a:gd name="connsiteY3381" fmla="*/ 4488375 h 6858000"/>
              <a:gd name="connsiteX3382" fmla="*/ 11434474 w 12192000"/>
              <a:gd name="connsiteY3382" fmla="*/ 4479674 h 6858000"/>
              <a:gd name="connsiteX3383" fmla="*/ 11435965 w 12192000"/>
              <a:gd name="connsiteY3383" fmla="*/ 4481922 h 6858000"/>
              <a:gd name="connsiteX3384" fmla="*/ 11334709 w 12192000"/>
              <a:gd name="connsiteY3384" fmla="*/ 4515967 h 6858000"/>
              <a:gd name="connsiteX3385" fmla="*/ 11256337 w 12192000"/>
              <a:gd name="connsiteY3385" fmla="*/ 4479652 h 6858000"/>
              <a:gd name="connsiteX3386" fmla="*/ 11340430 w 12192000"/>
              <a:gd name="connsiteY3386" fmla="*/ 4443336 h 6858000"/>
              <a:gd name="connsiteX3387" fmla="*/ 9245821 w 12192000"/>
              <a:gd name="connsiteY3387" fmla="*/ 4438585 h 6858000"/>
              <a:gd name="connsiteX3388" fmla="*/ 9246933 w 12192000"/>
              <a:gd name="connsiteY3388" fmla="*/ 4439214 h 6858000"/>
              <a:gd name="connsiteX3389" fmla="*/ 9246784 w 12192000"/>
              <a:gd name="connsiteY3389" fmla="*/ 4439741 h 6858000"/>
              <a:gd name="connsiteX3390" fmla="*/ 4244887 w 12192000"/>
              <a:gd name="connsiteY3390" fmla="*/ 4433726 h 6858000"/>
              <a:gd name="connsiteX3391" fmla="*/ 4246542 w 12192000"/>
              <a:gd name="connsiteY3391" fmla="*/ 4463254 h 6858000"/>
              <a:gd name="connsiteX3392" fmla="*/ 4351863 w 12192000"/>
              <a:gd name="connsiteY3392" fmla="*/ 4532160 h 6858000"/>
              <a:gd name="connsiteX3393" fmla="*/ 4352736 w 12192000"/>
              <a:gd name="connsiteY3393" fmla="*/ 4534068 h 6858000"/>
              <a:gd name="connsiteX3394" fmla="*/ 4382748 w 12192000"/>
              <a:gd name="connsiteY3394" fmla="*/ 4521168 h 6858000"/>
              <a:gd name="connsiteX3395" fmla="*/ 4267396 w 12192000"/>
              <a:gd name="connsiteY3395" fmla="*/ 4446832 h 6858000"/>
              <a:gd name="connsiteX3396" fmla="*/ 4247757 w 12192000"/>
              <a:gd name="connsiteY3396" fmla="*/ 4435988 h 6858000"/>
              <a:gd name="connsiteX3397" fmla="*/ 9212353 w 12192000"/>
              <a:gd name="connsiteY3397" fmla="*/ 4418296 h 6858000"/>
              <a:gd name="connsiteX3398" fmla="*/ 9233845 w 12192000"/>
              <a:gd name="connsiteY3398" fmla="*/ 4424195 h 6858000"/>
              <a:gd name="connsiteX3399" fmla="*/ 9245821 w 12192000"/>
              <a:gd name="connsiteY3399" fmla="*/ 4438585 h 6858000"/>
              <a:gd name="connsiteX3400" fmla="*/ 9227970 w 12192000"/>
              <a:gd name="connsiteY3400" fmla="*/ 4428466 h 6858000"/>
              <a:gd name="connsiteX3401" fmla="*/ 2282303 w 12192000"/>
              <a:gd name="connsiteY3401" fmla="*/ 4414032 h 6858000"/>
              <a:gd name="connsiteX3402" fmla="*/ 2281957 w 12192000"/>
              <a:gd name="connsiteY3402" fmla="*/ 4417934 h 6858000"/>
              <a:gd name="connsiteX3403" fmla="*/ 2279062 w 12192000"/>
              <a:gd name="connsiteY3403" fmla="*/ 4417098 h 6858000"/>
              <a:gd name="connsiteX3404" fmla="*/ 2208974 w 12192000"/>
              <a:gd name="connsiteY3404" fmla="*/ 4461585 h 6858000"/>
              <a:gd name="connsiteX3405" fmla="*/ 2190957 w 12192000"/>
              <a:gd name="connsiteY3405" fmla="*/ 4477909 h 6858000"/>
              <a:gd name="connsiteX3406" fmla="*/ 2138736 w 12192000"/>
              <a:gd name="connsiteY3406" fmla="*/ 4506169 h 6858000"/>
              <a:gd name="connsiteX3407" fmla="*/ 1672070 w 12192000"/>
              <a:gd name="connsiteY3407" fmla="*/ 4802383 h 6858000"/>
              <a:gd name="connsiteX3408" fmla="*/ 1632841 w 12192000"/>
              <a:gd name="connsiteY3408" fmla="*/ 4827634 h 6858000"/>
              <a:gd name="connsiteX3409" fmla="*/ 1620354 w 12192000"/>
              <a:gd name="connsiteY3409" fmla="*/ 4830032 h 6858000"/>
              <a:gd name="connsiteX3410" fmla="*/ 1620811 w 12192000"/>
              <a:gd name="connsiteY3410" fmla="*/ 4830435 h 6858000"/>
              <a:gd name="connsiteX3411" fmla="*/ 1620811 w 12192000"/>
              <a:gd name="connsiteY3411" fmla="*/ 4907311 h 6858000"/>
              <a:gd name="connsiteX3412" fmla="*/ 1630382 w 12192000"/>
              <a:gd name="connsiteY3412" fmla="*/ 4902390 h 6858000"/>
              <a:gd name="connsiteX3413" fmla="*/ 1651506 w 12192000"/>
              <a:gd name="connsiteY3413" fmla="*/ 4887853 h 6858000"/>
              <a:gd name="connsiteX3414" fmla="*/ 1651506 w 12192000"/>
              <a:gd name="connsiteY3414" fmla="*/ 4827572 h 6858000"/>
              <a:gd name="connsiteX3415" fmla="*/ 1654145 w 12192000"/>
              <a:gd name="connsiteY3415" fmla="*/ 4827572 h 6858000"/>
              <a:gd name="connsiteX3416" fmla="*/ 1654565 w 12192000"/>
              <a:gd name="connsiteY3416" fmla="*/ 4885749 h 6858000"/>
              <a:gd name="connsiteX3417" fmla="*/ 1660261 w 12192000"/>
              <a:gd name="connsiteY3417" fmla="*/ 4881830 h 6858000"/>
              <a:gd name="connsiteX3418" fmla="*/ 1701687 w 12192000"/>
              <a:gd name="connsiteY3418" fmla="*/ 4857271 h 6858000"/>
              <a:gd name="connsiteX3419" fmla="*/ 1700571 w 12192000"/>
              <a:gd name="connsiteY3419" fmla="*/ 4856436 h 6858000"/>
              <a:gd name="connsiteX3420" fmla="*/ 1705494 w 12192000"/>
              <a:gd name="connsiteY3420" fmla="*/ 4846974 h 6858000"/>
              <a:gd name="connsiteX3421" fmla="*/ 1703377 w 12192000"/>
              <a:gd name="connsiteY3421" fmla="*/ 4856269 h 6858000"/>
              <a:gd name="connsiteX3422" fmla="*/ 1971677 w 12192000"/>
              <a:gd name="connsiteY3422" fmla="*/ 4697212 h 6858000"/>
              <a:gd name="connsiteX3423" fmla="*/ 2136024 w 12192000"/>
              <a:gd name="connsiteY3423" fmla="*/ 4599957 h 6858000"/>
              <a:gd name="connsiteX3424" fmla="*/ 2134655 w 12192000"/>
              <a:gd name="connsiteY3424" fmla="*/ 4599957 h 6858000"/>
              <a:gd name="connsiteX3425" fmla="*/ 2134655 w 12192000"/>
              <a:gd name="connsiteY3425" fmla="*/ 4509378 h 6858000"/>
              <a:gd name="connsiteX3426" fmla="*/ 2138457 w 12192000"/>
              <a:gd name="connsiteY3426" fmla="*/ 4509378 h 6858000"/>
              <a:gd name="connsiteX3427" fmla="*/ 2138457 w 12192000"/>
              <a:gd name="connsiteY3427" fmla="*/ 4598517 h 6858000"/>
              <a:gd name="connsiteX3428" fmla="*/ 2245746 w 12192000"/>
              <a:gd name="connsiteY3428" fmla="*/ 4535027 h 6858000"/>
              <a:gd name="connsiteX3429" fmla="*/ 2273325 w 12192000"/>
              <a:gd name="connsiteY3429" fmla="*/ 4474062 h 6858000"/>
              <a:gd name="connsiteX3430" fmla="*/ 2281368 w 12192000"/>
              <a:gd name="connsiteY3430" fmla="*/ 4424602 h 6858000"/>
              <a:gd name="connsiteX3431" fmla="*/ 2281957 w 12192000"/>
              <a:gd name="connsiteY3431" fmla="*/ 4417934 h 6858000"/>
              <a:gd name="connsiteX3432" fmla="*/ 2287114 w 12192000"/>
              <a:gd name="connsiteY3432" fmla="*/ 4419424 h 6858000"/>
              <a:gd name="connsiteX3433" fmla="*/ 2282303 w 12192000"/>
              <a:gd name="connsiteY3433" fmla="*/ 4414032 h 6858000"/>
              <a:gd name="connsiteX3434" fmla="*/ 1538178 w 12192000"/>
              <a:gd name="connsiteY3434" fmla="*/ 4413576 h 6858000"/>
              <a:gd name="connsiteX3435" fmla="*/ 1503939 w 12192000"/>
              <a:gd name="connsiteY3435" fmla="*/ 4414551 h 6858000"/>
              <a:gd name="connsiteX3436" fmla="*/ 1465382 w 12192000"/>
              <a:gd name="connsiteY3436" fmla="*/ 4431742 h 6858000"/>
              <a:gd name="connsiteX3437" fmla="*/ 1569982 w 12192000"/>
              <a:gd name="connsiteY3437" fmla="*/ 4444822 h 6858000"/>
              <a:gd name="connsiteX3438" fmla="*/ 1588847 w 12192000"/>
              <a:gd name="connsiteY3438" fmla="*/ 4431467 h 6858000"/>
              <a:gd name="connsiteX3439" fmla="*/ 1592516 w 12192000"/>
              <a:gd name="connsiteY3439" fmla="*/ 4434037 h 6858000"/>
              <a:gd name="connsiteX3440" fmla="*/ 1595101 w 12192000"/>
              <a:gd name="connsiteY3440" fmla="*/ 4435546 h 6858000"/>
              <a:gd name="connsiteX3441" fmla="*/ 1595101 w 12192000"/>
              <a:gd name="connsiteY3441" fmla="*/ 4427412 h 6858000"/>
              <a:gd name="connsiteX3442" fmla="*/ 1592516 w 12192000"/>
              <a:gd name="connsiteY3442" fmla="*/ 4428869 h 6858000"/>
              <a:gd name="connsiteX3443" fmla="*/ 1588847 w 12192000"/>
              <a:gd name="connsiteY3443" fmla="*/ 4431467 h 6858000"/>
              <a:gd name="connsiteX3444" fmla="*/ 1569982 w 12192000"/>
              <a:gd name="connsiteY3444" fmla="*/ 4418255 h 6858000"/>
              <a:gd name="connsiteX3445" fmla="*/ 1538178 w 12192000"/>
              <a:gd name="connsiteY3445" fmla="*/ 4413576 h 6858000"/>
              <a:gd name="connsiteX3446" fmla="*/ 2248692 w 12192000"/>
              <a:gd name="connsiteY3446" fmla="*/ 4409073 h 6858000"/>
              <a:gd name="connsiteX3447" fmla="*/ 2250218 w 12192000"/>
              <a:gd name="connsiteY3447" fmla="*/ 4411123 h 6858000"/>
              <a:gd name="connsiteX3448" fmla="*/ 2229312 w 12192000"/>
              <a:gd name="connsiteY3448" fmla="*/ 4422739 h 6858000"/>
              <a:gd name="connsiteX3449" fmla="*/ 2227491 w 12192000"/>
              <a:gd name="connsiteY3449" fmla="*/ 4428467 h 6858000"/>
              <a:gd name="connsiteX3450" fmla="*/ 2255957 w 12192000"/>
              <a:gd name="connsiteY3450" fmla="*/ 4410419 h 6858000"/>
              <a:gd name="connsiteX3451" fmla="*/ 2253287 w 12192000"/>
              <a:gd name="connsiteY3451" fmla="*/ 4409648 h 6858000"/>
              <a:gd name="connsiteX3452" fmla="*/ 11936009 w 12192000"/>
              <a:gd name="connsiteY3452" fmla="*/ 4407554 h 6858000"/>
              <a:gd name="connsiteX3453" fmla="*/ 11901770 w 12192000"/>
              <a:gd name="connsiteY3453" fmla="*/ 4408529 h 6858000"/>
              <a:gd name="connsiteX3454" fmla="*/ 11863213 w 12192000"/>
              <a:gd name="connsiteY3454" fmla="*/ 4425720 h 6858000"/>
              <a:gd name="connsiteX3455" fmla="*/ 11967814 w 12192000"/>
              <a:gd name="connsiteY3455" fmla="*/ 4438800 h 6858000"/>
              <a:gd name="connsiteX3456" fmla="*/ 11986679 w 12192000"/>
              <a:gd name="connsiteY3456" fmla="*/ 4425445 h 6858000"/>
              <a:gd name="connsiteX3457" fmla="*/ 11990348 w 12192000"/>
              <a:gd name="connsiteY3457" fmla="*/ 4428015 h 6858000"/>
              <a:gd name="connsiteX3458" fmla="*/ 11992932 w 12192000"/>
              <a:gd name="connsiteY3458" fmla="*/ 4429524 h 6858000"/>
              <a:gd name="connsiteX3459" fmla="*/ 11992932 w 12192000"/>
              <a:gd name="connsiteY3459" fmla="*/ 4421390 h 6858000"/>
              <a:gd name="connsiteX3460" fmla="*/ 11990348 w 12192000"/>
              <a:gd name="connsiteY3460" fmla="*/ 4422847 h 6858000"/>
              <a:gd name="connsiteX3461" fmla="*/ 11986679 w 12192000"/>
              <a:gd name="connsiteY3461" fmla="*/ 4425445 h 6858000"/>
              <a:gd name="connsiteX3462" fmla="*/ 11967814 w 12192000"/>
              <a:gd name="connsiteY3462" fmla="*/ 4412233 h 6858000"/>
              <a:gd name="connsiteX3463" fmla="*/ 11936009 w 12192000"/>
              <a:gd name="connsiteY3463" fmla="*/ 4407554 h 6858000"/>
              <a:gd name="connsiteX3464" fmla="*/ 2232161 w 12192000"/>
              <a:gd name="connsiteY3464" fmla="*/ 4407009 h 6858000"/>
              <a:gd name="connsiteX3465" fmla="*/ 2232130 w 12192000"/>
              <a:gd name="connsiteY3465" fmla="*/ 4413881 h 6858000"/>
              <a:gd name="connsiteX3466" fmla="*/ 2230821 w 12192000"/>
              <a:gd name="connsiteY3466" fmla="*/ 4417994 h 6858000"/>
              <a:gd name="connsiteX3467" fmla="*/ 2248133 w 12192000"/>
              <a:gd name="connsiteY3467" fmla="*/ 4409005 h 6858000"/>
              <a:gd name="connsiteX3468" fmla="*/ 9920778 w 12192000"/>
              <a:gd name="connsiteY3468" fmla="*/ 4399220 h 6858000"/>
              <a:gd name="connsiteX3469" fmla="*/ 9920312 w 12192000"/>
              <a:gd name="connsiteY3469" fmla="*/ 4406581 h 6858000"/>
              <a:gd name="connsiteX3470" fmla="*/ 9921273 w 12192000"/>
              <a:gd name="connsiteY3470" fmla="*/ 4427781 h 6858000"/>
              <a:gd name="connsiteX3471" fmla="*/ 9914952 w 12192000"/>
              <a:gd name="connsiteY3471" fmla="*/ 4484719 h 6858000"/>
              <a:gd name="connsiteX3472" fmla="*/ 9923572 w 12192000"/>
              <a:gd name="connsiteY3472" fmla="*/ 4485869 h 6858000"/>
              <a:gd name="connsiteX3473" fmla="*/ 9981262 w 12192000"/>
              <a:gd name="connsiteY3473" fmla="*/ 4500364 h 6858000"/>
              <a:gd name="connsiteX3474" fmla="*/ 9981262 w 12192000"/>
              <a:gd name="connsiteY3474" fmla="*/ 4457740 h 6858000"/>
              <a:gd name="connsiteX3475" fmla="*/ 9984187 w 12192000"/>
              <a:gd name="connsiteY3475" fmla="*/ 4457740 h 6858000"/>
              <a:gd name="connsiteX3476" fmla="*/ 9983791 w 12192000"/>
              <a:gd name="connsiteY3476" fmla="*/ 4500999 h 6858000"/>
              <a:gd name="connsiteX3477" fmla="*/ 9996254 w 12192000"/>
              <a:gd name="connsiteY3477" fmla="*/ 4504130 h 6858000"/>
              <a:gd name="connsiteX3478" fmla="*/ 10029557 w 12192000"/>
              <a:gd name="connsiteY3478" fmla="*/ 4509600 h 6858000"/>
              <a:gd name="connsiteX3479" fmla="*/ 10028348 w 12192000"/>
              <a:gd name="connsiteY3479" fmla="*/ 4458270 h 6858000"/>
              <a:gd name="connsiteX3480" fmla="*/ 10032782 w 12192000"/>
              <a:gd name="connsiteY3480" fmla="*/ 4458270 h 6858000"/>
              <a:gd name="connsiteX3481" fmla="*/ 10032172 w 12192000"/>
              <a:gd name="connsiteY3481" fmla="*/ 4510029 h 6858000"/>
              <a:gd name="connsiteX3482" fmla="*/ 10070661 w 12192000"/>
              <a:gd name="connsiteY3482" fmla="*/ 4516352 h 6858000"/>
              <a:gd name="connsiteX3483" fmla="*/ 10723369 w 12192000"/>
              <a:gd name="connsiteY3483" fmla="*/ 4649782 h 6858000"/>
              <a:gd name="connsiteX3484" fmla="*/ 11495589 w 12192000"/>
              <a:gd name="connsiteY3484" fmla="*/ 4807942 h 6858000"/>
              <a:gd name="connsiteX3485" fmla="*/ 11978800 w 12192000"/>
              <a:gd name="connsiteY3485" fmla="*/ 4906289 h 6858000"/>
              <a:gd name="connsiteX3486" fmla="*/ 11995462 w 12192000"/>
              <a:gd name="connsiteY3486" fmla="*/ 4908806 h 6858000"/>
              <a:gd name="connsiteX3487" fmla="*/ 11998961 w 12192000"/>
              <a:gd name="connsiteY3487" fmla="*/ 4909898 h 6858000"/>
              <a:gd name="connsiteX3488" fmla="*/ 11998961 w 12192000"/>
              <a:gd name="connsiteY3488" fmla="*/ 4911324 h 6858000"/>
              <a:gd name="connsiteX3489" fmla="*/ 11996611 w 12192000"/>
              <a:gd name="connsiteY3489" fmla="*/ 4912616 h 6858000"/>
              <a:gd name="connsiteX3490" fmla="*/ 11998961 w 12192000"/>
              <a:gd name="connsiteY3490" fmla="*/ 4911408 h 6858000"/>
              <a:gd name="connsiteX3491" fmla="*/ 11998961 w 12192000"/>
              <a:gd name="connsiteY3491" fmla="*/ 4911324 h 6858000"/>
              <a:gd name="connsiteX3492" fmla="*/ 12000615 w 12192000"/>
              <a:gd name="connsiteY3492" fmla="*/ 4910414 h 6858000"/>
              <a:gd name="connsiteX3493" fmla="*/ 11998961 w 12192000"/>
              <a:gd name="connsiteY3493" fmla="*/ 4909898 h 6858000"/>
              <a:gd name="connsiteX3494" fmla="*/ 11998961 w 12192000"/>
              <a:gd name="connsiteY3494" fmla="*/ 4827705 h 6858000"/>
              <a:gd name="connsiteX3495" fmla="*/ 11988856 w 12192000"/>
              <a:gd name="connsiteY3495" fmla="*/ 4829646 h 6858000"/>
              <a:gd name="connsiteX3496" fmla="*/ 11805502 w 12192000"/>
              <a:gd name="connsiteY3496" fmla="*/ 4791198 h 6858000"/>
              <a:gd name="connsiteX3497" fmla="*/ 11080133 w 12192000"/>
              <a:gd name="connsiteY3497" fmla="*/ 4640271 h 6858000"/>
              <a:gd name="connsiteX3498" fmla="*/ 7767034 w 12192000"/>
              <a:gd name="connsiteY3498" fmla="*/ 4388804 h 6858000"/>
              <a:gd name="connsiteX3499" fmla="*/ 7768732 w 12192000"/>
              <a:gd name="connsiteY3499" fmla="*/ 4393309 h 6858000"/>
              <a:gd name="connsiteX3500" fmla="*/ 7767541 w 12192000"/>
              <a:gd name="connsiteY3500" fmla="*/ 4394363 h 6858000"/>
              <a:gd name="connsiteX3501" fmla="*/ 7754576 w 12192000"/>
              <a:gd name="connsiteY3501" fmla="*/ 4393309 h 6858000"/>
              <a:gd name="connsiteX3502" fmla="*/ 7757408 w 12192000"/>
              <a:gd name="connsiteY3502" fmla="*/ 4398378 h 6858000"/>
              <a:gd name="connsiteX3503" fmla="*/ 7761243 w 12192000"/>
              <a:gd name="connsiteY3503" fmla="*/ 4399932 h 6858000"/>
              <a:gd name="connsiteX3504" fmla="*/ 7753444 w 12192000"/>
              <a:gd name="connsiteY3504" fmla="*/ 4406827 h 6858000"/>
              <a:gd name="connsiteX3505" fmla="*/ 7747782 w 12192000"/>
              <a:gd name="connsiteY3505" fmla="*/ 4428793 h 6858000"/>
              <a:gd name="connsiteX3506" fmla="*/ 7770429 w 12192000"/>
              <a:gd name="connsiteY3506" fmla="*/ 4416402 h 6858000"/>
              <a:gd name="connsiteX3507" fmla="*/ 7769227 w 12192000"/>
              <a:gd name="connsiteY3507" fmla="*/ 4403167 h 6858000"/>
              <a:gd name="connsiteX3508" fmla="*/ 7761243 w 12192000"/>
              <a:gd name="connsiteY3508" fmla="*/ 4399932 h 6858000"/>
              <a:gd name="connsiteX3509" fmla="*/ 7767541 w 12192000"/>
              <a:gd name="connsiteY3509" fmla="*/ 4394363 h 6858000"/>
              <a:gd name="connsiteX3510" fmla="*/ 7771916 w 12192000"/>
              <a:gd name="connsiteY3510" fmla="*/ 4394717 h 6858000"/>
              <a:gd name="connsiteX3511" fmla="*/ 7781189 w 12192000"/>
              <a:gd name="connsiteY3511" fmla="*/ 4409644 h 6858000"/>
              <a:gd name="connsiteX3512" fmla="*/ 7754010 w 12192000"/>
              <a:gd name="connsiteY3512" fmla="*/ 4442311 h 6858000"/>
              <a:gd name="connsiteX3513" fmla="*/ 7734759 w 12192000"/>
              <a:gd name="connsiteY3513" fmla="*/ 4412460 h 6858000"/>
              <a:gd name="connsiteX3514" fmla="*/ 7767034 w 12192000"/>
              <a:gd name="connsiteY3514" fmla="*/ 4388804 h 6858000"/>
              <a:gd name="connsiteX3515" fmla="*/ 602398 w 12192000"/>
              <a:gd name="connsiteY3515" fmla="*/ 4378394 h 6858000"/>
              <a:gd name="connsiteX3516" fmla="*/ 697931 w 12192000"/>
              <a:gd name="connsiteY3516" fmla="*/ 4412696 h 6858000"/>
              <a:gd name="connsiteX3517" fmla="*/ 696396 w 12192000"/>
              <a:gd name="connsiteY3517" fmla="*/ 4415244 h 6858000"/>
              <a:gd name="connsiteX3518" fmla="*/ 691210 w 12192000"/>
              <a:gd name="connsiteY3518" fmla="*/ 4406479 h 6858000"/>
              <a:gd name="connsiteX3519" fmla="*/ 680198 w 12192000"/>
              <a:gd name="connsiteY3519" fmla="*/ 4412696 h 6858000"/>
              <a:gd name="connsiteX3520" fmla="*/ 676643 w 12192000"/>
              <a:gd name="connsiteY3520" fmla="*/ 4415238 h 6858000"/>
              <a:gd name="connsiteX3521" fmla="*/ 656537 w 12192000"/>
              <a:gd name="connsiteY3521" fmla="*/ 4400513 h 6858000"/>
              <a:gd name="connsiteX3522" fmla="*/ 545764 w 12192000"/>
              <a:gd name="connsiteY3522" fmla="*/ 4414984 h 6858000"/>
              <a:gd name="connsiteX3523" fmla="*/ 656296 w 12192000"/>
              <a:gd name="connsiteY3523" fmla="*/ 4429776 h 6858000"/>
              <a:gd name="connsiteX3524" fmla="*/ 676643 w 12192000"/>
              <a:gd name="connsiteY3524" fmla="*/ 4415238 h 6858000"/>
              <a:gd name="connsiteX3525" fmla="*/ 680198 w 12192000"/>
              <a:gd name="connsiteY3525" fmla="*/ 4417842 h 6858000"/>
              <a:gd name="connsiteX3526" fmla="*/ 691210 w 12192000"/>
              <a:gd name="connsiteY3526" fmla="*/ 4423845 h 6858000"/>
              <a:gd name="connsiteX3527" fmla="*/ 696396 w 12192000"/>
              <a:gd name="connsiteY3527" fmla="*/ 4415244 h 6858000"/>
              <a:gd name="connsiteX3528" fmla="*/ 697931 w 12192000"/>
              <a:gd name="connsiteY3528" fmla="*/ 4417842 h 6858000"/>
              <a:gd name="connsiteX3529" fmla="*/ 596677 w 12192000"/>
              <a:gd name="connsiteY3529" fmla="*/ 4451573 h 6858000"/>
              <a:gd name="connsiteX3530" fmla="*/ 518876 w 12192000"/>
              <a:gd name="connsiteY3530" fmla="*/ 4414984 h 6858000"/>
              <a:gd name="connsiteX3531" fmla="*/ 602398 w 12192000"/>
              <a:gd name="connsiteY3531" fmla="*/ 4378394 h 6858000"/>
              <a:gd name="connsiteX3532" fmla="*/ 11000228 w 12192000"/>
              <a:gd name="connsiteY3532" fmla="*/ 4372372 h 6858000"/>
              <a:gd name="connsiteX3533" fmla="*/ 11095762 w 12192000"/>
              <a:gd name="connsiteY3533" fmla="*/ 4406674 h 6858000"/>
              <a:gd name="connsiteX3534" fmla="*/ 11094226 w 12192000"/>
              <a:gd name="connsiteY3534" fmla="*/ 4409222 h 6858000"/>
              <a:gd name="connsiteX3535" fmla="*/ 11089041 w 12192000"/>
              <a:gd name="connsiteY3535" fmla="*/ 4400457 h 6858000"/>
              <a:gd name="connsiteX3536" fmla="*/ 11078029 w 12192000"/>
              <a:gd name="connsiteY3536" fmla="*/ 4406674 h 6858000"/>
              <a:gd name="connsiteX3537" fmla="*/ 11074474 w 12192000"/>
              <a:gd name="connsiteY3537" fmla="*/ 4409216 h 6858000"/>
              <a:gd name="connsiteX3538" fmla="*/ 11054368 w 12192000"/>
              <a:gd name="connsiteY3538" fmla="*/ 4394491 h 6858000"/>
              <a:gd name="connsiteX3539" fmla="*/ 10943595 w 12192000"/>
              <a:gd name="connsiteY3539" fmla="*/ 4408962 h 6858000"/>
              <a:gd name="connsiteX3540" fmla="*/ 11054127 w 12192000"/>
              <a:gd name="connsiteY3540" fmla="*/ 4423754 h 6858000"/>
              <a:gd name="connsiteX3541" fmla="*/ 11074474 w 12192000"/>
              <a:gd name="connsiteY3541" fmla="*/ 4409216 h 6858000"/>
              <a:gd name="connsiteX3542" fmla="*/ 11078029 w 12192000"/>
              <a:gd name="connsiteY3542" fmla="*/ 4411820 h 6858000"/>
              <a:gd name="connsiteX3543" fmla="*/ 11089041 w 12192000"/>
              <a:gd name="connsiteY3543" fmla="*/ 4417823 h 6858000"/>
              <a:gd name="connsiteX3544" fmla="*/ 11094226 w 12192000"/>
              <a:gd name="connsiteY3544" fmla="*/ 4409222 h 6858000"/>
              <a:gd name="connsiteX3545" fmla="*/ 11095762 w 12192000"/>
              <a:gd name="connsiteY3545" fmla="*/ 4411820 h 6858000"/>
              <a:gd name="connsiteX3546" fmla="*/ 10994508 w 12192000"/>
              <a:gd name="connsiteY3546" fmla="*/ 4445551 h 6858000"/>
              <a:gd name="connsiteX3547" fmla="*/ 10916707 w 12192000"/>
              <a:gd name="connsiteY3547" fmla="*/ 4408962 h 6858000"/>
              <a:gd name="connsiteX3548" fmla="*/ 11000228 w 12192000"/>
              <a:gd name="connsiteY3548" fmla="*/ 4372372 h 6858000"/>
              <a:gd name="connsiteX3549" fmla="*/ 4247328 w 12192000"/>
              <a:gd name="connsiteY3549" fmla="*/ 4370489 h 6858000"/>
              <a:gd name="connsiteX3550" fmla="*/ 4241578 w 12192000"/>
              <a:gd name="connsiteY3550" fmla="*/ 4373251 h 6858000"/>
              <a:gd name="connsiteX3551" fmla="*/ 4241546 w 12192000"/>
              <a:gd name="connsiteY3551" fmla="*/ 4373944 h 6858000"/>
              <a:gd name="connsiteX3552" fmla="*/ 4241917 w 12192000"/>
              <a:gd name="connsiteY3552" fmla="*/ 4380616 h 6858000"/>
              <a:gd name="connsiteX3553" fmla="*/ 4246637 w 12192000"/>
              <a:gd name="connsiteY3553" fmla="*/ 4383707 h 6858000"/>
              <a:gd name="connsiteX3554" fmla="*/ 4245605 w 12192000"/>
              <a:gd name="connsiteY3554" fmla="*/ 4403455 h 6858000"/>
              <a:gd name="connsiteX3555" fmla="*/ 4245822 w 12192000"/>
              <a:gd name="connsiteY3555" fmla="*/ 4411986 h 6858000"/>
              <a:gd name="connsiteX3556" fmla="*/ 4245605 w 12192000"/>
              <a:gd name="connsiteY3556" fmla="*/ 4413729 h 6858000"/>
              <a:gd name="connsiteX3557" fmla="*/ 4245033 w 12192000"/>
              <a:gd name="connsiteY3557" fmla="*/ 4413288 h 6858000"/>
              <a:gd name="connsiteX3558" fmla="*/ 4243886 w 12192000"/>
              <a:gd name="connsiteY3558" fmla="*/ 4414444 h 6858000"/>
              <a:gd name="connsiteX3559" fmla="*/ 4245367 w 12192000"/>
              <a:gd name="connsiteY3559" fmla="*/ 4415655 h 6858000"/>
              <a:gd name="connsiteX3560" fmla="*/ 4245605 w 12192000"/>
              <a:gd name="connsiteY3560" fmla="*/ 4413729 h 6858000"/>
              <a:gd name="connsiteX3561" fmla="*/ 4267896 w 12192000"/>
              <a:gd name="connsiteY3561" fmla="*/ 4430927 h 6858000"/>
              <a:gd name="connsiteX3562" fmla="*/ 4293769 w 12192000"/>
              <a:gd name="connsiteY3562" fmla="*/ 4445096 h 6858000"/>
              <a:gd name="connsiteX3563" fmla="*/ 4395911 w 12192000"/>
              <a:gd name="connsiteY3563" fmla="*/ 4510811 h 6858000"/>
              <a:gd name="connsiteX3564" fmla="*/ 4391818 w 12192000"/>
              <a:gd name="connsiteY3564" fmla="*/ 4512764 h 6858000"/>
              <a:gd name="connsiteX3565" fmla="*/ 4390206 w 12192000"/>
              <a:gd name="connsiteY3565" fmla="*/ 4517962 h 6858000"/>
              <a:gd name="connsiteX3566" fmla="*/ 4399919 w 12192000"/>
              <a:gd name="connsiteY3566" fmla="*/ 4513789 h 6858000"/>
              <a:gd name="connsiteX3567" fmla="*/ 4399844 w 12192000"/>
              <a:gd name="connsiteY3567" fmla="*/ 4513343 h 6858000"/>
              <a:gd name="connsiteX3568" fmla="*/ 4395911 w 12192000"/>
              <a:gd name="connsiteY3568" fmla="*/ 4510811 h 6858000"/>
              <a:gd name="connsiteX3569" fmla="*/ 4421836 w 12192000"/>
              <a:gd name="connsiteY3569" fmla="*/ 4498444 h 6858000"/>
              <a:gd name="connsiteX3570" fmla="*/ 4427293 w 12192000"/>
              <a:gd name="connsiteY3570" fmla="*/ 4502020 h 6858000"/>
              <a:gd name="connsiteX3571" fmla="*/ 4433663 w 12192000"/>
              <a:gd name="connsiteY3571" fmla="*/ 4499282 h 6858000"/>
              <a:gd name="connsiteX3572" fmla="*/ 4434246 w 12192000"/>
              <a:gd name="connsiteY3572" fmla="*/ 4492523 h 6858000"/>
              <a:gd name="connsiteX3573" fmla="*/ 4421836 w 12192000"/>
              <a:gd name="connsiteY3573" fmla="*/ 4498444 h 6858000"/>
              <a:gd name="connsiteX3574" fmla="*/ 4246637 w 12192000"/>
              <a:gd name="connsiteY3574" fmla="*/ 4383707 h 6858000"/>
              <a:gd name="connsiteX3575" fmla="*/ 9093796 w 12192000"/>
              <a:gd name="connsiteY3575" fmla="*/ 4366326 h 6858000"/>
              <a:gd name="connsiteX3576" fmla="*/ 9100847 w 12192000"/>
              <a:gd name="connsiteY3576" fmla="*/ 4369467 h 6858000"/>
              <a:gd name="connsiteX3577" fmla="*/ 9158987 w 12192000"/>
              <a:gd name="connsiteY3577" fmla="*/ 4461956 h 6858000"/>
              <a:gd name="connsiteX3578" fmla="*/ 9255695 w 12192000"/>
              <a:gd name="connsiteY3578" fmla="*/ 4512768 h 6858000"/>
              <a:gd name="connsiteX3579" fmla="*/ 9255120 w 12192000"/>
              <a:gd name="connsiteY3579" fmla="*/ 4517336 h 6858000"/>
              <a:gd name="connsiteX3580" fmla="*/ 9089334 w 12192000"/>
              <a:gd name="connsiteY3580" fmla="*/ 4373463 h 6858000"/>
              <a:gd name="connsiteX3581" fmla="*/ 9093796 w 12192000"/>
              <a:gd name="connsiteY3581" fmla="*/ 4366326 h 6858000"/>
              <a:gd name="connsiteX3582" fmla="*/ 9163253 w 12192000"/>
              <a:gd name="connsiteY3582" fmla="*/ 4353367 h 6858000"/>
              <a:gd name="connsiteX3583" fmla="*/ 9179746 w 12192000"/>
              <a:gd name="connsiteY3583" fmla="*/ 4357044 h 6858000"/>
              <a:gd name="connsiteX3584" fmla="*/ 9208540 w 12192000"/>
              <a:gd name="connsiteY3584" fmla="*/ 4373477 h 6858000"/>
              <a:gd name="connsiteX3585" fmla="*/ 9264124 w 12192000"/>
              <a:gd name="connsiteY3585" fmla="*/ 4435178 h 6858000"/>
              <a:gd name="connsiteX3586" fmla="*/ 9258394 w 12192000"/>
              <a:gd name="connsiteY3586" fmla="*/ 4447288 h 6858000"/>
              <a:gd name="connsiteX3587" fmla="*/ 9199373 w 12192000"/>
              <a:gd name="connsiteY3587" fmla="*/ 4420185 h 6858000"/>
              <a:gd name="connsiteX3588" fmla="*/ 9199872 w 12192000"/>
              <a:gd name="connsiteY3588" fmla="*/ 4419794 h 6858000"/>
              <a:gd name="connsiteX3589" fmla="*/ 9245788 w 12192000"/>
              <a:gd name="connsiteY3589" fmla="*/ 4443250 h 6858000"/>
              <a:gd name="connsiteX3590" fmla="*/ 9246784 w 12192000"/>
              <a:gd name="connsiteY3590" fmla="*/ 4439741 h 6858000"/>
              <a:gd name="connsiteX3591" fmla="*/ 9249225 w 12192000"/>
              <a:gd name="connsiteY3591" fmla="*/ 4442674 h 6858000"/>
              <a:gd name="connsiteX3592" fmla="*/ 9254955 w 12192000"/>
              <a:gd name="connsiteY3592" fmla="*/ 4429988 h 6858000"/>
              <a:gd name="connsiteX3593" fmla="*/ 9233845 w 12192000"/>
              <a:gd name="connsiteY3593" fmla="*/ 4424195 h 6858000"/>
              <a:gd name="connsiteX3594" fmla="*/ 9210833 w 12192000"/>
              <a:gd name="connsiteY3594" fmla="*/ 4396543 h 6858000"/>
              <a:gd name="connsiteX3595" fmla="*/ 9167855 w 12192000"/>
              <a:gd name="connsiteY3595" fmla="*/ 4374054 h 6858000"/>
              <a:gd name="connsiteX3596" fmla="*/ 9200088 w 12192000"/>
              <a:gd name="connsiteY3596" fmla="*/ 4410310 h 6858000"/>
              <a:gd name="connsiteX3597" fmla="*/ 9212353 w 12192000"/>
              <a:gd name="connsiteY3597" fmla="*/ 4418296 h 6858000"/>
              <a:gd name="connsiteX3598" fmla="*/ 9204529 w 12192000"/>
              <a:gd name="connsiteY3598" fmla="*/ 4416149 h 6858000"/>
              <a:gd name="connsiteX3599" fmla="*/ 9199872 w 12192000"/>
              <a:gd name="connsiteY3599" fmla="*/ 4419794 h 6858000"/>
              <a:gd name="connsiteX3600" fmla="*/ 9171294 w 12192000"/>
              <a:gd name="connsiteY3600" fmla="*/ 4405193 h 6858000"/>
              <a:gd name="connsiteX3601" fmla="*/ 9150091 w 12192000"/>
              <a:gd name="connsiteY3601" fmla="*/ 4359638 h 6858000"/>
              <a:gd name="connsiteX3602" fmla="*/ 9163253 w 12192000"/>
              <a:gd name="connsiteY3602" fmla="*/ 4353367 h 6858000"/>
              <a:gd name="connsiteX3603" fmla="*/ 4243221 w 12192000"/>
              <a:gd name="connsiteY3603" fmla="*/ 4337221 h 6858000"/>
              <a:gd name="connsiteX3604" fmla="*/ 4241977 w 12192000"/>
              <a:gd name="connsiteY3604" fmla="*/ 4364467 h 6858000"/>
              <a:gd name="connsiteX3605" fmla="*/ 4243886 w 12192000"/>
              <a:gd name="connsiteY3605" fmla="*/ 4363549 h 6858000"/>
              <a:gd name="connsiteX3606" fmla="*/ 4441701 w 12192000"/>
              <a:gd name="connsiteY3606" fmla="*/ 4493100 h 6858000"/>
              <a:gd name="connsiteX3607" fmla="*/ 4441583 w 12192000"/>
              <a:gd name="connsiteY3607" fmla="*/ 4495880 h 6858000"/>
              <a:gd name="connsiteX3608" fmla="*/ 4473099 w 12192000"/>
              <a:gd name="connsiteY3608" fmla="*/ 4482332 h 6858000"/>
              <a:gd name="connsiteX3609" fmla="*/ 4300777 w 12192000"/>
              <a:gd name="connsiteY3609" fmla="*/ 4373079 h 6858000"/>
              <a:gd name="connsiteX3610" fmla="*/ 4263766 w 12192000"/>
              <a:gd name="connsiteY3610" fmla="*/ 4353048 h 6858000"/>
              <a:gd name="connsiteX3611" fmla="*/ 1171912 w 12192000"/>
              <a:gd name="connsiteY3611" fmla="*/ 4335309 h 6858000"/>
              <a:gd name="connsiteX3612" fmla="*/ 1263684 w 12192000"/>
              <a:gd name="connsiteY3612" fmla="*/ 4368040 h 6858000"/>
              <a:gd name="connsiteX3613" fmla="*/ 1262049 w 12192000"/>
              <a:gd name="connsiteY3613" fmla="*/ 4370625 h 6858000"/>
              <a:gd name="connsiteX3614" fmla="*/ 1256470 w 12192000"/>
              <a:gd name="connsiteY3614" fmla="*/ 4361796 h 6858000"/>
              <a:gd name="connsiteX3615" fmla="*/ 1245791 w 12192000"/>
              <a:gd name="connsiteY3615" fmla="*/ 4368040 h 6858000"/>
              <a:gd name="connsiteX3616" fmla="*/ 1242110 w 12192000"/>
              <a:gd name="connsiteY3616" fmla="*/ 4370638 h 6858000"/>
              <a:gd name="connsiteX3617" fmla="*/ 1223183 w 12192000"/>
              <a:gd name="connsiteY3617" fmla="*/ 4357417 h 6858000"/>
              <a:gd name="connsiteX3618" fmla="*/ 1118235 w 12192000"/>
              <a:gd name="connsiteY3618" fmla="*/ 4370338 h 6858000"/>
              <a:gd name="connsiteX3619" fmla="*/ 1223183 w 12192000"/>
              <a:gd name="connsiteY3619" fmla="*/ 4383985 h 6858000"/>
              <a:gd name="connsiteX3620" fmla="*/ 1242110 w 12192000"/>
              <a:gd name="connsiteY3620" fmla="*/ 4370638 h 6858000"/>
              <a:gd name="connsiteX3621" fmla="*/ 1245791 w 12192000"/>
              <a:gd name="connsiteY3621" fmla="*/ 4373208 h 6858000"/>
              <a:gd name="connsiteX3622" fmla="*/ 1256470 w 12192000"/>
              <a:gd name="connsiteY3622" fmla="*/ 4379454 h 6858000"/>
              <a:gd name="connsiteX3623" fmla="*/ 1262049 w 12192000"/>
              <a:gd name="connsiteY3623" fmla="*/ 4370625 h 6858000"/>
              <a:gd name="connsiteX3624" fmla="*/ 1263684 w 12192000"/>
              <a:gd name="connsiteY3624" fmla="*/ 4373208 h 6858000"/>
              <a:gd name="connsiteX3625" fmla="*/ 1166718 w 12192000"/>
              <a:gd name="connsiteY3625" fmla="*/ 4405941 h 6858000"/>
              <a:gd name="connsiteX3626" fmla="*/ 1091684 w 12192000"/>
              <a:gd name="connsiteY3626" fmla="*/ 4370338 h 6858000"/>
              <a:gd name="connsiteX3627" fmla="*/ 1171912 w 12192000"/>
              <a:gd name="connsiteY3627" fmla="*/ 4335309 h 6858000"/>
              <a:gd name="connsiteX3628" fmla="*/ 4716630 w 12192000"/>
              <a:gd name="connsiteY3628" fmla="*/ 4330037 h 6858000"/>
              <a:gd name="connsiteX3629" fmla="*/ 4713209 w 12192000"/>
              <a:gd name="connsiteY3629" fmla="*/ 4333554 h 6858000"/>
              <a:gd name="connsiteX3630" fmla="*/ 4713191 w 12192000"/>
              <a:gd name="connsiteY3630" fmla="*/ 4334004 h 6858000"/>
              <a:gd name="connsiteX3631" fmla="*/ 11569743 w 12192000"/>
              <a:gd name="connsiteY3631" fmla="*/ 4329287 h 6858000"/>
              <a:gd name="connsiteX3632" fmla="*/ 11661515 w 12192000"/>
              <a:gd name="connsiteY3632" fmla="*/ 4362018 h 6858000"/>
              <a:gd name="connsiteX3633" fmla="*/ 11659881 w 12192000"/>
              <a:gd name="connsiteY3633" fmla="*/ 4364603 h 6858000"/>
              <a:gd name="connsiteX3634" fmla="*/ 11654301 w 12192000"/>
              <a:gd name="connsiteY3634" fmla="*/ 4355774 h 6858000"/>
              <a:gd name="connsiteX3635" fmla="*/ 11643623 w 12192000"/>
              <a:gd name="connsiteY3635" fmla="*/ 4362018 h 6858000"/>
              <a:gd name="connsiteX3636" fmla="*/ 11639941 w 12192000"/>
              <a:gd name="connsiteY3636" fmla="*/ 4364616 h 6858000"/>
              <a:gd name="connsiteX3637" fmla="*/ 11621014 w 12192000"/>
              <a:gd name="connsiteY3637" fmla="*/ 4351395 h 6858000"/>
              <a:gd name="connsiteX3638" fmla="*/ 11516067 w 12192000"/>
              <a:gd name="connsiteY3638" fmla="*/ 4364316 h 6858000"/>
              <a:gd name="connsiteX3639" fmla="*/ 11621014 w 12192000"/>
              <a:gd name="connsiteY3639" fmla="*/ 4377963 h 6858000"/>
              <a:gd name="connsiteX3640" fmla="*/ 11639941 w 12192000"/>
              <a:gd name="connsiteY3640" fmla="*/ 4364616 h 6858000"/>
              <a:gd name="connsiteX3641" fmla="*/ 11643623 w 12192000"/>
              <a:gd name="connsiteY3641" fmla="*/ 4367186 h 6858000"/>
              <a:gd name="connsiteX3642" fmla="*/ 11654301 w 12192000"/>
              <a:gd name="connsiteY3642" fmla="*/ 4373432 h 6858000"/>
              <a:gd name="connsiteX3643" fmla="*/ 11659881 w 12192000"/>
              <a:gd name="connsiteY3643" fmla="*/ 4364603 h 6858000"/>
              <a:gd name="connsiteX3644" fmla="*/ 11661515 w 12192000"/>
              <a:gd name="connsiteY3644" fmla="*/ 4367186 h 6858000"/>
              <a:gd name="connsiteX3645" fmla="*/ 11564549 w 12192000"/>
              <a:gd name="connsiteY3645" fmla="*/ 4399919 h 6858000"/>
              <a:gd name="connsiteX3646" fmla="*/ 11489516 w 12192000"/>
              <a:gd name="connsiteY3646" fmla="*/ 4364316 h 6858000"/>
              <a:gd name="connsiteX3647" fmla="*/ 11569743 w 12192000"/>
              <a:gd name="connsiteY3647" fmla="*/ 4329287 h 6858000"/>
              <a:gd name="connsiteX3648" fmla="*/ 6596627 w 12192000"/>
              <a:gd name="connsiteY3648" fmla="*/ 4325167 h 6858000"/>
              <a:gd name="connsiteX3649" fmla="*/ 6583896 w 12192000"/>
              <a:gd name="connsiteY3649" fmla="*/ 4330367 h 6858000"/>
              <a:gd name="connsiteX3650" fmla="*/ 6537669 w 12192000"/>
              <a:gd name="connsiteY3650" fmla="*/ 4334968 h 6858000"/>
              <a:gd name="connsiteX3651" fmla="*/ 6487306 w 12192000"/>
              <a:gd name="connsiteY3651" fmla="*/ 4332308 h 6858000"/>
              <a:gd name="connsiteX3652" fmla="*/ 6470658 w 12192000"/>
              <a:gd name="connsiteY3652" fmla="*/ 4326682 h 6858000"/>
              <a:gd name="connsiteX3653" fmla="*/ 6470658 w 12192000"/>
              <a:gd name="connsiteY3653" fmla="*/ 4402468 h 6858000"/>
              <a:gd name="connsiteX3654" fmla="*/ 6470658 w 12192000"/>
              <a:gd name="connsiteY3654" fmla="*/ 4423289 h 6858000"/>
              <a:gd name="connsiteX3655" fmla="*/ 6470632 w 12192000"/>
              <a:gd name="connsiteY3655" fmla="*/ 4424670 h 6858000"/>
              <a:gd name="connsiteX3656" fmla="*/ 6470085 w 12192000"/>
              <a:gd name="connsiteY3656" fmla="*/ 4424446 h 6858000"/>
              <a:gd name="connsiteX3657" fmla="*/ 6470586 w 12192000"/>
              <a:gd name="connsiteY3657" fmla="*/ 4427121 h 6858000"/>
              <a:gd name="connsiteX3658" fmla="*/ 6470632 w 12192000"/>
              <a:gd name="connsiteY3658" fmla="*/ 4424670 h 6858000"/>
              <a:gd name="connsiteX3659" fmla="*/ 6503940 w 12192000"/>
              <a:gd name="connsiteY3659" fmla="*/ 4438254 h 6858000"/>
              <a:gd name="connsiteX3660" fmla="*/ 6541659 w 12192000"/>
              <a:gd name="connsiteY3660" fmla="*/ 4437749 h 6858000"/>
              <a:gd name="connsiteX3661" fmla="*/ 6585748 w 12192000"/>
              <a:gd name="connsiteY3661" fmla="*/ 4431386 h 6858000"/>
              <a:gd name="connsiteX3662" fmla="*/ 6593765 w 12192000"/>
              <a:gd name="connsiteY3662" fmla="*/ 4427555 h 6858000"/>
              <a:gd name="connsiteX3663" fmla="*/ 6596723 w 12192000"/>
              <a:gd name="connsiteY3663" fmla="*/ 4426621 h 6858000"/>
              <a:gd name="connsiteX3664" fmla="*/ 6597486 w 12192000"/>
              <a:gd name="connsiteY3664" fmla="*/ 4430157 h 6858000"/>
              <a:gd name="connsiteX3665" fmla="*/ 6598230 w 12192000"/>
              <a:gd name="connsiteY3665" fmla="*/ 4426145 h 6858000"/>
              <a:gd name="connsiteX3666" fmla="*/ 6601781 w 12192000"/>
              <a:gd name="connsiteY3666" fmla="*/ 4425024 h 6858000"/>
              <a:gd name="connsiteX3667" fmla="*/ 6598238 w 12192000"/>
              <a:gd name="connsiteY3667" fmla="*/ 4426100 h 6858000"/>
              <a:gd name="connsiteX3668" fmla="*/ 6598230 w 12192000"/>
              <a:gd name="connsiteY3668" fmla="*/ 4426145 h 6858000"/>
              <a:gd name="connsiteX3669" fmla="*/ 6596723 w 12192000"/>
              <a:gd name="connsiteY3669" fmla="*/ 4426621 h 6858000"/>
              <a:gd name="connsiteX3670" fmla="*/ 6596627 w 12192000"/>
              <a:gd name="connsiteY3670" fmla="*/ 4426182 h 6858000"/>
              <a:gd name="connsiteX3671" fmla="*/ 6596627 w 12192000"/>
              <a:gd name="connsiteY3671" fmla="*/ 4400154 h 6858000"/>
              <a:gd name="connsiteX3672" fmla="*/ 262768 w 12192000"/>
              <a:gd name="connsiteY3672" fmla="*/ 4315029 h 6858000"/>
              <a:gd name="connsiteX3673" fmla="*/ 358875 w 12192000"/>
              <a:gd name="connsiteY3673" fmla="*/ 4349332 h 6858000"/>
              <a:gd name="connsiteX3674" fmla="*/ 357256 w 12192000"/>
              <a:gd name="connsiteY3674" fmla="*/ 4351856 h 6858000"/>
              <a:gd name="connsiteX3675" fmla="*/ 351724 w 12192000"/>
              <a:gd name="connsiteY3675" fmla="*/ 4342901 h 6858000"/>
              <a:gd name="connsiteX3676" fmla="*/ 341140 w 12192000"/>
              <a:gd name="connsiteY3676" fmla="*/ 4349332 h 6858000"/>
              <a:gd name="connsiteX3677" fmla="*/ 337527 w 12192000"/>
              <a:gd name="connsiteY3677" fmla="*/ 4351904 h 6858000"/>
              <a:gd name="connsiteX3678" fmla="*/ 317150 w 12192000"/>
              <a:gd name="connsiteY3678" fmla="*/ 4337389 h 6858000"/>
              <a:gd name="connsiteX3679" fmla="*/ 206133 w 12192000"/>
              <a:gd name="connsiteY3679" fmla="*/ 4351619 h 6858000"/>
              <a:gd name="connsiteX3680" fmla="*/ 317150 w 12192000"/>
              <a:gd name="connsiteY3680" fmla="*/ 4366412 h 6858000"/>
              <a:gd name="connsiteX3681" fmla="*/ 337527 w 12192000"/>
              <a:gd name="connsiteY3681" fmla="*/ 4351904 h 6858000"/>
              <a:gd name="connsiteX3682" fmla="*/ 341140 w 12192000"/>
              <a:gd name="connsiteY3682" fmla="*/ 4354477 h 6858000"/>
              <a:gd name="connsiteX3683" fmla="*/ 351724 w 12192000"/>
              <a:gd name="connsiteY3683" fmla="*/ 4360480 h 6858000"/>
              <a:gd name="connsiteX3684" fmla="*/ 357256 w 12192000"/>
              <a:gd name="connsiteY3684" fmla="*/ 4351856 h 6858000"/>
              <a:gd name="connsiteX3685" fmla="*/ 358875 w 12192000"/>
              <a:gd name="connsiteY3685" fmla="*/ 4354477 h 6858000"/>
              <a:gd name="connsiteX3686" fmla="*/ 257048 w 12192000"/>
              <a:gd name="connsiteY3686" fmla="*/ 4388208 h 6858000"/>
              <a:gd name="connsiteX3687" fmla="*/ 179247 w 12192000"/>
              <a:gd name="connsiteY3687" fmla="*/ 4351619 h 6858000"/>
              <a:gd name="connsiteX3688" fmla="*/ 262768 w 12192000"/>
              <a:gd name="connsiteY3688" fmla="*/ 4315029 h 6858000"/>
              <a:gd name="connsiteX3689" fmla="*/ 10660599 w 12192000"/>
              <a:gd name="connsiteY3689" fmla="*/ 4309007 h 6858000"/>
              <a:gd name="connsiteX3690" fmla="*/ 10756706 w 12192000"/>
              <a:gd name="connsiteY3690" fmla="*/ 4343310 h 6858000"/>
              <a:gd name="connsiteX3691" fmla="*/ 10755087 w 12192000"/>
              <a:gd name="connsiteY3691" fmla="*/ 4345834 h 6858000"/>
              <a:gd name="connsiteX3692" fmla="*/ 10749555 w 12192000"/>
              <a:gd name="connsiteY3692" fmla="*/ 4336879 h 6858000"/>
              <a:gd name="connsiteX3693" fmla="*/ 10738971 w 12192000"/>
              <a:gd name="connsiteY3693" fmla="*/ 4343310 h 6858000"/>
              <a:gd name="connsiteX3694" fmla="*/ 10735358 w 12192000"/>
              <a:gd name="connsiteY3694" fmla="*/ 4345882 h 6858000"/>
              <a:gd name="connsiteX3695" fmla="*/ 10714981 w 12192000"/>
              <a:gd name="connsiteY3695" fmla="*/ 4331367 h 6858000"/>
              <a:gd name="connsiteX3696" fmla="*/ 10603964 w 12192000"/>
              <a:gd name="connsiteY3696" fmla="*/ 4345597 h 6858000"/>
              <a:gd name="connsiteX3697" fmla="*/ 10714981 w 12192000"/>
              <a:gd name="connsiteY3697" fmla="*/ 4360390 h 6858000"/>
              <a:gd name="connsiteX3698" fmla="*/ 10735358 w 12192000"/>
              <a:gd name="connsiteY3698" fmla="*/ 4345882 h 6858000"/>
              <a:gd name="connsiteX3699" fmla="*/ 10738971 w 12192000"/>
              <a:gd name="connsiteY3699" fmla="*/ 4348455 h 6858000"/>
              <a:gd name="connsiteX3700" fmla="*/ 10749555 w 12192000"/>
              <a:gd name="connsiteY3700" fmla="*/ 4354458 h 6858000"/>
              <a:gd name="connsiteX3701" fmla="*/ 10755087 w 12192000"/>
              <a:gd name="connsiteY3701" fmla="*/ 4345834 h 6858000"/>
              <a:gd name="connsiteX3702" fmla="*/ 10756706 w 12192000"/>
              <a:gd name="connsiteY3702" fmla="*/ 4348455 h 6858000"/>
              <a:gd name="connsiteX3703" fmla="*/ 10654878 w 12192000"/>
              <a:gd name="connsiteY3703" fmla="*/ 4382186 h 6858000"/>
              <a:gd name="connsiteX3704" fmla="*/ 10577077 w 12192000"/>
              <a:gd name="connsiteY3704" fmla="*/ 4345597 h 6858000"/>
              <a:gd name="connsiteX3705" fmla="*/ 10660599 w 12192000"/>
              <a:gd name="connsiteY3705" fmla="*/ 4309007 h 6858000"/>
              <a:gd name="connsiteX3706" fmla="*/ 6455847 w 12192000"/>
              <a:gd name="connsiteY3706" fmla="*/ 4293563 h 6858000"/>
              <a:gd name="connsiteX3707" fmla="*/ 6451440 w 12192000"/>
              <a:gd name="connsiteY3707" fmla="*/ 4301057 h 6858000"/>
              <a:gd name="connsiteX3708" fmla="*/ 6457897 w 12192000"/>
              <a:gd name="connsiteY3708" fmla="*/ 4294712 h 6858000"/>
              <a:gd name="connsiteX3709" fmla="*/ 6533247 w 12192000"/>
              <a:gd name="connsiteY3709" fmla="*/ 4293419 h 6858000"/>
              <a:gd name="connsiteX3710" fmla="*/ 6490944 w 12192000"/>
              <a:gd name="connsiteY3710" fmla="*/ 4295899 h 6858000"/>
              <a:gd name="connsiteX3711" fmla="*/ 6474958 w 12192000"/>
              <a:gd name="connsiteY3711" fmla="*/ 4303902 h 6858000"/>
              <a:gd name="connsiteX3712" fmla="*/ 6469186 w 12192000"/>
              <a:gd name="connsiteY3712" fmla="*/ 4301040 h 6858000"/>
              <a:gd name="connsiteX3713" fmla="*/ 6467987 w 12192000"/>
              <a:gd name="connsiteY3713" fmla="*/ 4300367 h 6858000"/>
              <a:gd name="connsiteX3714" fmla="*/ 6470658 w 12192000"/>
              <a:gd name="connsiteY3714" fmla="*/ 4302992 h 6858000"/>
              <a:gd name="connsiteX3715" fmla="*/ 6470658 w 12192000"/>
              <a:gd name="connsiteY3715" fmla="*/ 4306053 h 6858000"/>
              <a:gd name="connsiteX3716" fmla="*/ 6474958 w 12192000"/>
              <a:gd name="connsiteY3716" fmla="*/ 4303902 h 6858000"/>
              <a:gd name="connsiteX3717" fmla="*/ 6490944 w 12192000"/>
              <a:gd name="connsiteY3717" fmla="*/ 4311831 h 6858000"/>
              <a:gd name="connsiteX3718" fmla="*/ 6593027 w 12192000"/>
              <a:gd name="connsiteY3718" fmla="*/ 4303339 h 6858000"/>
              <a:gd name="connsiteX3719" fmla="*/ 6533247 w 12192000"/>
              <a:gd name="connsiteY3719" fmla="*/ 4293419 h 6858000"/>
              <a:gd name="connsiteX3720" fmla="*/ 55773 w 12192000"/>
              <a:gd name="connsiteY3720" fmla="*/ 4290813 h 6858000"/>
              <a:gd name="connsiteX3721" fmla="*/ 57263 w 12192000"/>
              <a:gd name="connsiteY3721" fmla="*/ 4293077 h 6858000"/>
              <a:gd name="connsiteX3722" fmla="*/ 13429 w 12192000"/>
              <a:gd name="connsiteY3722" fmla="*/ 4324377 h 6858000"/>
              <a:gd name="connsiteX3723" fmla="*/ 0 w 12192000"/>
              <a:gd name="connsiteY3723" fmla="*/ 4325823 h 6858000"/>
              <a:gd name="connsiteX3724" fmla="*/ 0 w 12192000"/>
              <a:gd name="connsiteY3724" fmla="*/ 4307813 h 6858000"/>
              <a:gd name="connsiteX3725" fmla="*/ 15538 w 12192000"/>
              <a:gd name="connsiteY3725" fmla="*/ 4305582 h 6858000"/>
              <a:gd name="connsiteX3726" fmla="*/ 36279 w 12192000"/>
              <a:gd name="connsiteY3726" fmla="*/ 4290817 h 6858000"/>
              <a:gd name="connsiteX3727" fmla="*/ 39530 w 12192000"/>
              <a:gd name="connsiteY3727" fmla="*/ 4293077 h 6858000"/>
              <a:gd name="connsiteX3728" fmla="*/ 50113 w 12192000"/>
              <a:gd name="connsiteY3728" fmla="*/ 4299579 h 6858000"/>
              <a:gd name="connsiteX3729" fmla="*/ 4245473 w 12192000"/>
              <a:gd name="connsiteY3729" fmla="*/ 4287892 h 6858000"/>
              <a:gd name="connsiteX3730" fmla="*/ 4244200 w 12192000"/>
              <a:gd name="connsiteY3730" fmla="*/ 4315703 h 6858000"/>
              <a:gd name="connsiteX3731" fmla="*/ 4244902 w 12192000"/>
              <a:gd name="connsiteY3731" fmla="*/ 4318709 h 6858000"/>
              <a:gd name="connsiteX3732" fmla="*/ 4325545 w 12192000"/>
              <a:gd name="connsiteY3732" fmla="*/ 4369646 h 6858000"/>
              <a:gd name="connsiteX3733" fmla="*/ 4486521 w 12192000"/>
              <a:gd name="connsiteY3733" fmla="*/ 4473103 h 6858000"/>
              <a:gd name="connsiteX3734" fmla="*/ 4482801 w 12192000"/>
              <a:gd name="connsiteY3734" fmla="*/ 4474952 h 6858000"/>
              <a:gd name="connsiteX3735" fmla="*/ 4481449 w 12192000"/>
              <a:gd name="connsiteY3735" fmla="*/ 4478744 h 6858000"/>
              <a:gd name="connsiteX3736" fmla="*/ 4489746 w 12192000"/>
              <a:gd name="connsiteY3736" fmla="*/ 4475176 h 6858000"/>
              <a:gd name="connsiteX3737" fmla="*/ 4486521 w 12192000"/>
              <a:gd name="connsiteY3737" fmla="*/ 4473103 h 6858000"/>
              <a:gd name="connsiteX3738" fmla="*/ 4505985 w 12192000"/>
              <a:gd name="connsiteY3738" fmla="*/ 4463435 h 6858000"/>
              <a:gd name="connsiteX3739" fmla="*/ 4513420 w 12192000"/>
              <a:gd name="connsiteY3739" fmla="*/ 4460942 h 6858000"/>
              <a:gd name="connsiteX3740" fmla="*/ 4516985 w 12192000"/>
              <a:gd name="connsiteY3740" fmla="*/ 4463467 h 6858000"/>
              <a:gd name="connsiteX3741" fmla="*/ 4522133 w 12192000"/>
              <a:gd name="connsiteY3741" fmla="*/ 4461254 h 6858000"/>
              <a:gd name="connsiteX3742" fmla="*/ 4518442 w 12192000"/>
              <a:gd name="connsiteY3742" fmla="*/ 4459258 h 6858000"/>
              <a:gd name="connsiteX3743" fmla="*/ 4513420 w 12192000"/>
              <a:gd name="connsiteY3743" fmla="*/ 4460942 h 6858000"/>
              <a:gd name="connsiteX3744" fmla="*/ 4508146 w 12192000"/>
              <a:gd name="connsiteY3744" fmla="*/ 4457210 h 6858000"/>
              <a:gd name="connsiteX3745" fmla="*/ 4418288 w 12192000"/>
              <a:gd name="connsiteY3745" fmla="*/ 4399977 h 6858000"/>
              <a:gd name="connsiteX3746" fmla="*/ 4330440 w 12192000"/>
              <a:gd name="connsiteY3746" fmla="*/ 4337095 h 6858000"/>
              <a:gd name="connsiteX3747" fmla="*/ 878090 w 12192000"/>
              <a:gd name="connsiteY3747" fmla="*/ 4287824 h 6858000"/>
              <a:gd name="connsiteX3748" fmla="*/ 863519 w 12192000"/>
              <a:gd name="connsiteY3748" fmla="*/ 4291116 h 6858000"/>
              <a:gd name="connsiteX3749" fmla="*/ 879605 w 12192000"/>
              <a:gd name="connsiteY3749" fmla="*/ 4306690 h 6858000"/>
              <a:gd name="connsiteX3750" fmla="*/ 894395 w 12192000"/>
              <a:gd name="connsiteY3750" fmla="*/ 4314613 h 6858000"/>
              <a:gd name="connsiteX3751" fmla="*/ 888437 w 12192000"/>
              <a:gd name="connsiteY3751" fmla="*/ 4321564 h 6858000"/>
              <a:gd name="connsiteX3752" fmla="*/ 900754 w 12192000"/>
              <a:gd name="connsiteY3752" fmla="*/ 4320921 h 6858000"/>
              <a:gd name="connsiteX3753" fmla="*/ 894395 w 12192000"/>
              <a:gd name="connsiteY3753" fmla="*/ 4314613 h 6858000"/>
              <a:gd name="connsiteX3754" fmla="*/ 924282 w 12192000"/>
              <a:gd name="connsiteY3754" fmla="*/ 4302426 h 6858000"/>
              <a:gd name="connsiteX3755" fmla="*/ 933466 w 12192000"/>
              <a:gd name="connsiteY3755" fmla="*/ 4290929 h 6858000"/>
              <a:gd name="connsiteX3756" fmla="*/ 1613503 w 12192000"/>
              <a:gd name="connsiteY3756" fmla="*/ 4285135 h 6858000"/>
              <a:gd name="connsiteX3757" fmla="*/ 1613503 w 12192000"/>
              <a:gd name="connsiteY3757" fmla="*/ 4422277 h 6858000"/>
              <a:gd name="connsiteX3758" fmla="*/ 1613503 w 12192000"/>
              <a:gd name="connsiteY3758" fmla="*/ 4529207 h 6858000"/>
              <a:gd name="connsiteX3759" fmla="*/ 1613503 w 12192000"/>
              <a:gd name="connsiteY3759" fmla="*/ 4558527 h 6858000"/>
              <a:gd name="connsiteX3760" fmla="*/ 1632924 w 12192000"/>
              <a:gd name="connsiteY3760" fmla="*/ 4587491 h 6858000"/>
              <a:gd name="connsiteX3761" fmla="*/ 1659569 w 12192000"/>
              <a:gd name="connsiteY3761" fmla="*/ 4584255 h 6858000"/>
              <a:gd name="connsiteX3762" fmla="*/ 1714876 w 12192000"/>
              <a:gd name="connsiteY3762" fmla="*/ 4587801 h 6858000"/>
              <a:gd name="connsiteX3763" fmla="*/ 1723191 w 12192000"/>
              <a:gd name="connsiteY3763" fmla="*/ 4590983 h 6858000"/>
              <a:gd name="connsiteX3764" fmla="*/ 1724682 w 12192000"/>
              <a:gd name="connsiteY3764" fmla="*/ 4589122 h 6858000"/>
              <a:gd name="connsiteX3765" fmla="*/ 1736570 w 12192000"/>
              <a:gd name="connsiteY3765" fmla="*/ 4374561 h 6858000"/>
              <a:gd name="connsiteX3766" fmla="*/ 1736570 w 12192000"/>
              <a:gd name="connsiteY3766" fmla="*/ 4309601 h 6858000"/>
              <a:gd name="connsiteX3767" fmla="*/ 11275921 w 12192000"/>
              <a:gd name="connsiteY3767" fmla="*/ 4281802 h 6858000"/>
              <a:gd name="connsiteX3768" fmla="*/ 11261350 w 12192000"/>
              <a:gd name="connsiteY3768" fmla="*/ 4285094 h 6858000"/>
              <a:gd name="connsiteX3769" fmla="*/ 11277436 w 12192000"/>
              <a:gd name="connsiteY3769" fmla="*/ 4300668 h 6858000"/>
              <a:gd name="connsiteX3770" fmla="*/ 11292226 w 12192000"/>
              <a:gd name="connsiteY3770" fmla="*/ 4308591 h 6858000"/>
              <a:gd name="connsiteX3771" fmla="*/ 11286268 w 12192000"/>
              <a:gd name="connsiteY3771" fmla="*/ 4315542 h 6858000"/>
              <a:gd name="connsiteX3772" fmla="*/ 11298585 w 12192000"/>
              <a:gd name="connsiteY3772" fmla="*/ 4314899 h 6858000"/>
              <a:gd name="connsiteX3773" fmla="*/ 11292226 w 12192000"/>
              <a:gd name="connsiteY3773" fmla="*/ 4308591 h 6858000"/>
              <a:gd name="connsiteX3774" fmla="*/ 11322112 w 12192000"/>
              <a:gd name="connsiteY3774" fmla="*/ 4296404 h 6858000"/>
              <a:gd name="connsiteX3775" fmla="*/ 11331297 w 12192000"/>
              <a:gd name="connsiteY3775" fmla="*/ 4284907 h 6858000"/>
              <a:gd name="connsiteX3776" fmla="*/ 12011335 w 12192000"/>
              <a:gd name="connsiteY3776" fmla="*/ 4279113 h 6858000"/>
              <a:gd name="connsiteX3777" fmla="*/ 12011335 w 12192000"/>
              <a:gd name="connsiteY3777" fmla="*/ 4416255 h 6858000"/>
              <a:gd name="connsiteX3778" fmla="*/ 12011335 w 12192000"/>
              <a:gd name="connsiteY3778" fmla="*/ 4523185 h 6858000"/>
              <a:gd name="connsiteX3779" fmla="*/ 12011335 w 12192000"/>
              <a:gd name="connsiteY3779" fmla="*/ 4552505 h 6858000"/>
              <a:gd name="connsiteX3780" fmla="*/ 12030753 w 12192000"/>
              <a:gd name="connsiteY3780" fmla="*/ 4581469 h 6858000"/>
              <a:gd name="connsiteX3781" fmla="*/ 12057399 w 12192000"/>
              <a:gd name="connsiteY3781" fmla="*/ 4578233 h 6858000"/>
              <a:gd name="connsiteX3782" fmla="*/ 12112705 w 12192000"/>
              <a:gd name="connsiteY3782" fmla="*/ 4581779 h 6858000"/>
              <a:gd name="connsiteX3783" fmla="*/ 12121020 w 12192000"/>
              <a:gd name="connsiteY3783" fmla="*/ 4584961 h 6858000"/>
              <a:gd name="connsiteX3784" fmla="*/ 12122511 w 12192000"/>
              <a:gd name="connsiteY3784" fmla="*/ 4583100 h 6858000"/>
              <a:gd name="connsiteX3785" fmla="*/ 12134399 w 12192000"/>
              <a:gd name="connsiteY3785" fmla="*/ 4368539 h 6858000"/>
              <a:gd name="connsiteX3786" fmla="*/ 12134399 w 12192000"/>
              <a:gd name="connsiteY3786" fmla="*/ 4303579 h 6858000"/>
              <a:gd name="connsiteX3787" fmla="*/ 7990296 w 12192000"/>
              <a:gd name="connsiteY3787" fmla="*/ 4267637 h 6858000"/>
              <a:gd name="connsiteX3788" fmla="*/ 7978392 w 12192000"/>
              <a:gd name="connsiteY3788" fmla="*/ 4271637 h 6858000"/>
              <a:gd name="connsiteX3789" fmla="*/ 7980458 w 12192000"/>
              <a:gd name="connsiteY3789" fmla="*/ 4268164 h 6858000"/>
              <a:gd name="connsiteX3790" fmla="*/ 8015479 w 12192000"/>
              <a:gd name="connsiteY3790" fmla="*/ 4266286 h 6858000"/>
              <a:gd name="connsiteX3791" fmla="*/ 8038706 w 12192000"/>
              <a:gd name="connsiteY3791" fmla="*/ 4289540 h 6858000"/>
              <a:gd name="connsiteX3792" fmla="*/ 7999679 w 12192000"/>
              <a:gd name="connsiteY3792" fmla="*/ 4333448 h 6858000"/>
              <a:gd name="connsiteX3793" fmla="*/ 7950751 w 12192000"/>
              <a:gd name="connsiteY3793" fmla="*/ 4305717 h 6858000"/>
              <a:gd name="connsiteX3794" fmla="*/ 7964658 w 12192000"/>
              <a:gd name="connsiteY3794" fmla="*/ 4276252 h 6858000"/>
              <a:gd name="connsiteX3795" fmla="*/ 7978392 w 12192000"/>
              <a:gd name="connsiteY3795" fmla="*/ 4271637 h 6858000"/>
              <a:gd name="connsiteX3796" fmla="*/ 7975434 w 12192000"/>
              <a:gd name="connsiteY3796" fmla="*/ 4276615 h 6858000"/>
              <a:gd name="connsiteX3797" fmla="*/ 7983953 w 12192000"/>
              <a:gd name="connsiteY3797" fmla="*/ 4282030 h 6858000"/>
              <a:gd name="connsiteX3798" fmla="*/ 7990192 w 12192000"/>
              <a:gd name="connsiteY3798" fmla="*/ 4281601 h 6858000"/>
              <a:gd name="connsiteX3799" fmla="*/ 7974632 w 12192000"/>
              <a:gd name="connsiteY3799" fmla="*/ 4294163 h 6858000"/>
              <a:gd name="connsiteX3800" fmla="*/ 7992689 w 12192000"/>
              <a:gd name="connsiteY3800" fmla="*/ 4315537 h 6858000"/>
              <a:gd name="connsiteX3801" fmla="*/ 8020648 w 12192000"/>
              <a:gd name="connsiteY3801" fmla="*/ 4294163 h 6858000"/>
              <a:gd name="connsiteX3802" fmla="*/ 8006014 w 12192000"/>
              <a:gd name="connsiteY3802" fmla="*/ 4280513 h 6858000"/>
              <a:gd name="connsiteX3803" fmla="*/ 7990192 w 12192000"/>
              <a:gd name="connsiteY3803" fmla="*/ 4281601 h 6858000"/>
              <a:gd name="connsiteX3804" fmla="*/ 7999679 w 12192000"/>
              <a:gd name="connsiteY3804" fmla="*/ 4273942 h 6858000"/>
              <a:gd name="connsiteX3805" fmla="*/ 7996337 w 12192000"/>
              <a:gd name="connsiteY3805" fmla="*/ 4267313 h 6858000"/>
              <a:gd name="connsiteX3806" fmla="*/ 7995601 w 12192000"/>
              <a:gd name="connsiteY3806" fmla="*/ 4265854 h 6858000"/>
              <a:gd name="connsiteX3807" fmla="*/ 7996337 w 12192000"/>
              <a:gd name="connsiteY3807" fmla="*/ 4267313 h 6858000"/>
              <a:gd name="connsiteX3808" fmla="*/ 7990296 w 12192000"/>
              <a:gd name="connsiteY3808" fmla="*/ 4267637 h 6858000"/>
              <a:gd name="connsiteX3809" fmla="*/ 0 w 12192000"/>
              <a:gd name="connsiteY3809" fmla="*/ 4256177 h 6858000"/>
              <a:gd name="connsiteX3810" fmla="*/ 16575 w 12192000"/>
              <a:gd name="connsiteY3810" fmla="*/ 4258274 h 6858000"/>
              <a:gd name="connsiteX3811" fmla="*/ 57263 w 12192000"/>
              <a:gd name="connsiteY3811" fmla="*/ 4288502 h 6858000"/>
              <a:gd name="connsiteX3812" fmla="*/ 55773 w 12192000"/>
              <a:gd name="connsiteY3812" fmla="*/ 4290813 h 6858000"/>
              <a:gd name="connsiteX3813" fmla="*/ 50113 w 12192000"/>
              <a:gd name="connsiteY3813" fmla="*/ 4282213 h 6858000"/>
              <a:gd name="connsiteX3814" fmla="*/ 39530 w 12192000"/>
              <a:gd name="connsiteY3814" fmla="*/ 4288502 h 6858000"/>
              <a:gd name="connsiteX3815" fmla="*/ 36279 w 12192000"/>
              <a:gd name="connsiteY3815" fmla="*/ 4290817 h 6858000"/>
              <a:gd name="connsiteX3816" fmla="*/ 15538 w 12192000"/>
              <a:gd name="connsiteY3816" fmla="*/ 4276399 h 6858000"/>
              <a:gd name="connsiteX3817" fmla="*/ 0 w 12192000"/>
              <a:gd name="connsiteY3817" fmla="*/ 4274117 h 6858000"/>
              <a:gd name="connsiteX3818" fmla="*/ 1444307 w 12192000"/>
              <a:gd name="connsiteY3818" fmla="*/ 4251499 h 6858000"/>
              <a:gd name="connsiteX3819" fmla="*/ 1444307 w 12192000"/>
              <a:gd name="connsiteY3819" fmla="*/ 4421254 h 6858000"/>
              <a:gd name="connsiteX3820" fmla="*/ 1448581 w 12192000"/>
              <a:gd name="connsiteY3820" fmla="*/ 4412934 h 6858000"/>
              <a:gd name="connsiteX3821" fmla="*/ 1518881 w 12192000"/>
              <a:gd name="connsiteY3821" fmla="*/ 4396138 h 6858000"/>
              <a:gd name="connsiteX3822" fmla="*/ 1571520 w 12192000"/>
              <a:gd name="connsiteY3822" fmla="*/ 4400015 h 6858000"/>
              <a:gd name="connsiteX3823" fmla="*/ 1595101 w 12192000"/>
              <a:gd name="connsiteY3823" fmla="*/ 4409238 h 6858000"/>
              <a:gd name="connsiteX3824" fmla="*/ 1595101 w 12192000"/>
              <a:gd name="connsiteY3824" fmla="*/ 4281477 h 6858000"/>
              <a:gd name="connsiteX3825" fmla="*/ 10359559 w 12192000"/>
              <a:gd name="connsiteY3825" fmla="*/ 4248178 h 6858000"/>
              <a:gd name="connsiteX3826" fmla="*/ 10455093 w 12192000"/>
              <a:gd name="connsiteY3826" fmla="*/ 4282480 h 6858000"/>
              <a:gd name="connsiteX3827" fmla="*/ 10453604 w 12192000"/>
              <a:gd name="connsiteY3827" fmla="*/ 4284791 h 6858000"/>
              <a:gd name="connsiteX3828" fmla="*/ 10447944 w 12192000"/>
              <a:gd name="connsiteY3828" fmla="*/ 4276191 h 6858000"/>
              <a:gd name="connsiteX3829" fmla="*/ 10437360 w 12192000"/>
              <a:gd name="connsiteY3829" fmla="*/ 4282480 h 6858000"/>
              <a:gd name="connsiteX3830" fmla="*/ 10434110 w 12192000"/>
              <a:gd name="connsiteY3830" fmla="*/ 4284795 h 6858000"/>
              <a:gd name="connsiteX3831" fmla="*/ 10413369 w 12192000"/>
              <a:gd name="connsiteY3831" fmla="*/ 4270377 h 6858000"/>
              <a:gd name="connsiteX3832" fmla="*/ 10302353 w 12192000"/>
              <a:gd name="connsiteY3832" fmla="*/ 4284768 h 6858000"/>
              <a:gd name="connsiteX3833" fmla="*/ 10413369 w 12192000"/>
              <a:gd name="connsiteY3833" fmla="*/ 4299560 h 6858000"/>
              <a:gd name="connsiteX3834" fmla="*/ 10434110 w 12192000"/>
              <a:gd name="connsiteY3834" fmla="*/ 4284795 h 6858000"/>
              <a:gd name="connsiteX3835" fmla="*/ 10437360 w 12192000"/>
              <a:gd name="connsiteY3835" fmla="*/ 4287055 h 6858000"/>
              <a:gd name="connsiteX3836" fmla="*/ 10447944 w 12192000"/>
              <a:gd name="connsiteY3836" fmla="*/ 4293557 h 6858000"/>
              <a:gd name="connsiteX3837" fmla="*/ 10453604 w 12192000"/>
              <a:gd name="connsiteY3837" fmla="*/ 4284791 h 6858000"/>
              <a:gd name="connsiteX3838" fmla="*/ 10455093 w 12192000"/>
              <a:gd name="connsiteY3838" fmla="*/ 4287055 h 6858000"/>
              <a:gd name="connsiteX3839" fmla="*/ 10353267 w 12192000"/>
              <a:gd name="connsiteY3839" fmla="*/ 4321357 h 6858000"/>
              <a:gd name="connsiteX3840" fmla="*/ 10275467 w 12192000"/>
              <a:gd name="connsiteY3840" fmla="*/ 4284768 h 6858000"/>
              <a:gd name="connsiteX3841" fmla="*/ 10359559 w 12192000"/>
              <a:gd name="connsiteY3841" fmla="*/ 4248178 h 6858000"/>
              <a:gd name="connsiteX3842" fmla="*/ 11842138 w 12192000"/>
              <a:gd name="connsiteY3842" fmla="*/ 4245477 h 6858000"/>
              <a:gd name="connsiteX3843" fmla="*/ 11842138 w 12192000"/>
              <a:gd name="connsiteY3843" fmla="*/ 4415232 h 6858000"/>
              <a:gd name="connsiteX3844" fmla="*/ 11846412 w 12192000"/>
              <a:gd name="connsiteY3844" fmla="*/ 4406912 h 6858000"/>
              <a:gd name="connsiteX3845" fmla="*/ 11916712 w 12192000"/>
              <a:gd name="connsiteY3845" fmla="*/ 4390116 h 6858000"/>
              <a:gd name="connsiteX3846" fmla="*/ 11969351 w 12192000"/>
              <a:gd name="connsiteY3846" fmla="*/ 4393993 h 6858000"/>
              <a:gd name="connsiteX3847" fmla="*/ 11992932 w 12192000"/>
              <a:gd name="connsiteY3847" fmla="*/ 4403216 h 6858000"/>
              <a:gd name="connsiteX3848" fmla="*/ 11992932 w 12192000"/>
              <a:gd name="connsiteY3848" fmla="*/ 4275455 h 6858000"/>
              <a:gd name="connsiteX3849" fmla="*/ 4247695 w 12192000"/>
              <a:gd name="connsiteY3849" fmla="*/ 4239133 h 6858000"/>
              <a:gd name="connsiteX3850" fmla="*/ 4246256 w 12192000"/>
              <a:gd name="connsiteY3850" fmla="*/ 4270664 h 6858000"/>
              <a:gd name="connsiteX3851" fmla="*/ 4532913 w 12192000"/>
              <a:gd name="connsiteY3851" fmla="*/ 4454920 h 6858000"/>
              <a:gd name="connsiteX3852" fmla="*/ 4532838 w 12192000"/>
              <a:gd name="connsiteY3852" fmla="*/ 4456652 h 6858000"/>
              <a:gd name="connsiteX3853" fmla="*/ 4536213 w 12192000"/>
              <a:gd name="connsiteY3853" fmla="*/ 4455201 h 6858000"/>
              <a:gd name="connsiteX3854" fmla="*/ 4559717 w 12192000"/>
              <a:gd name="connsiteY3854" fmla="*/ 4439226 h 6858000"/>
              <a:gd name="connsiteX3855" fmla="*/ 2186272 w 12192000"/>
              <a:gd name="connsiteY3855" fmla="*/ 4228861 h 6858000"/>
              <a:gd name="connsiteX3856" fmla="*/ 2187422 w 12192000"/>
              <a:gd name="connsiteY3856" fmla="*/ 4231168 h 6858000"/>
              <a:gd name="connsiteX3857" fmla="*/ 1937760 w 12192000"/>
              <a:gd name="connsiteY3857" fmla="*/ 4381161 h 6858000"/>
              <a:gd name="connsiteX3858" fmla="*/ 1935458 w 12192000"/>
              <a:gd name="connsiteY3858" fmla="*/ 4377123 h 6858000"/>
              <a:gd name="connsiteX3859" fmla="*/ 2186272 w 12192000"/>
              <a:gd name="connsiteY3859" fmla="*/ 4228861 h 6858000"/>
              <a:gd name="connsiteX3860" fmla="*/ 6526878 w 12192000"/>
              <a:gd name="connsiteY3860" fmla="*/ 4226810 h 6858000"/>
              <a:gd name="connsiteX3861" fmla="*/ 6526878 w 12192000"/>
              <a:gd name="connsiteY3861" fmla="*/ 4268929 h 6858000"/>
              <a:gd name="connsiteX3862" fmla="*/ 6516178 w 12192000"/>
              <a:gd name="connsiteY3862" fmla="*/ 4268929 h 6858000"/>
              <a:gd name="connsiteX3863" fmla="*/ 6519154 w 12192000"/>
              <a:gd name="connsiteY3863" fmla="*/ 4272008 h 6858000"/>
              <a:gd name="connsiteX3864" fmla="*/ 6526878 w 12192000"/>
              <a:gd name="connsiteY3864" fmla="*/ 4272099 h 6858000"/>
              <a:gd name="connsiteX3865" fmla="*/ 6526878 w 12192000"/>
              <a:gd name="connsiteY3865" fmla="*/ 4268929 h 6858000"/>
              <a:gd name="connsiteX3866" fmla="*/ 6544338 w 12192000"/>
              <a:gd name="connsiteY3866" fmla="*/ 4268929 h 6858000"/>
              <a:gd name="connsiteX3867" fmla="*/ 6544338 w 12192000"/>
              <a:gd name="connsiteY3867" fmla="*/ 4272394 h 6858000"/>
              <a:gd name="connsiteX3868" fmla="*/ 6551215 w 12192000"/>
              <a:gd name="connsiteY3868" fmla="*/ 4272887 h 6858000"/>
              <a:gd name="connsiteX3869" fmla="*/ 6555040 w 12192000"/>
              <a:gd name="connsiteY3869" fmla="*/ 4268929 h 6858000"/>
              <a:gd name="connsiteX3870" fmla="*/ 6544338 w 12192000"/>
              <a:gd name="connsiteY3870" fmla="*/ 4268929 h 6858000"/>
              <a:gd name="connsiteX3871" fmla="*/ 6544338 w 12192000"/>
              <a:gd name="connsiteY3871" fmla="*/ 4227644 h 6858000"/>
              <a:gd name="connsiteX3872" fmla="*/ 6543154 w 12192000"/>
              <a:gd name="connsiteY3872" fmla="*/ 4227709 h 6858000"/>
              <a:gd name="connsiteX3873" fmla="*/ 1301868 w 12192000"/>
              <a:gd name="connsiteY3873" fmla="*/ 4223180 h 6858000"/>
              <a:gd name="connsiteX3874" fmla="*/ 1301868 w 12192000"/>
              <a:gd name="connsiteY3874" fmla="*/ 4376655 h 6858000"/>
              <a:gd name="connsiteX3875" fmla="*/ 1301868 w 12192000"/>
              <a:gd name="connsiteY3875" fmla="*/ 4483585 h 6858000"/>
              <a:gd name="connsiteX3876" fmla="*/ 1301868 w 12192000"/>
              <a:gd name="connsiteY3876" fmla="*/ 4512905 h 6858000"/>
              <a:gd name="connsiteX3877" fmla="*/ 1320594 w 12192000"/>
              <a:gd name="connsiteY3877" fmla="*/ 4540758 h 6858000"/>
              <a:gd name="connsiteX3878" fmla="*/ 1360229 w 12192000"/>
              <a:gd name="connsiteY3878" fmla="*/ 4535533 h 6858000"/>
              <a:gd name="connsiteX3879" fmla="*/ 1414272 w 12192000"/>
              <a:gd name="connsiteY3879" fmla="*/ 4539495 h 6858000"/>
              <a:gd name="connsiteX3880" fmla="*/ 1430107 w 12192000"/>
              <a:gd name="connsiteY3880" fmla="*/ 4470434 h 6858000"/>
              <a:gd name="connsiteX3881" fmla="*/ 1425278 w 12192000"/>
              <a:gd name="connsiteY3881" fmla="*/ 4328364 h 6858000"/>
              <a:gd name="connsiteX3882" fmla="*/ 1425278 w 12192000"/>
              <a:gd name="connsiteY3882" fmla="*/ 4247715 h 6858000"/>
              <a:gd name="connsiteX3883" fmla="*/ 11699699 w 12192000"/>
              <a:gd name="connsiteY3883" fmla="*/ 4217158 h 6858000"/>
              <a:gd name="connsiteX3884" fmla="*/ 11699699 w 12192000"/>
              <a:gd name="connsiteY3884" fmla="*/ 4370633 h 6858000"/>
              <a:gd name="connsiteX3885" fmla="*/ 11699699 w 12192000"/>
              <a:gd name="connsiteY3885" fmla="*/ 4477563 h 6858000"/>
              <a:gd name="connsiteX3886" fmla="*/ 11699699 w 12192000"/>
              <a:gd name="connsiteY3886" fmla="*/ 4506883 h 6858000"/>
              <a:gd name="connsiteX3887" fmla="*/ 11718425 w 12192000"/>
              <a:gd name="connsiteY3887" fmla="*/ 4534736 h 6858000"/>
              <a:gd name="connsiteX3888" fmla="*/ 11758060 w 12192000"/>
              <a:gd name="connsiteY3888" fmla="*/ 4529511 h 6858000"/>
              <a:gd name="connsiteX3889" fmla="*/ 11812104 w 12192000"/>
              <a:gd name="connsiteY3889" fmla="*/ 4533473 h 6858000"/>
              <a:gd name="connsiteX3890" fmla="*/ 11827938 w 12192000"/>
              <a:gd name="connsiteY3890" fmla="*/ 4464412 h 6858000"/>
              <a:gd name="connsiteX3891" fmla="*/ 11823109 w 12192000"/>
              <a:gd name="connsiteY3891" fmla="*/ 4322342 h 6858000"/>
              <a:gd name="connsiteX3892" fmla="*/ 11823109 w 12192000"/>
              <a:gd name="connsiteY3892" fmla="*/ 4241693 h 6858000"/>
              <a:gd name="connsiteX3893" fmla="*/ 492653 w 12192000"/>
              <a:gd name="connsiteY3893" fmla="*/ 4203512 h 6858000"/>
              <a:gd name="connsiteX3894" fmla="*/ 583847 w 12192000"/>
              <a:gd name="connsiteY3894" fmla="*/ 4236244 h 6858000"/>
              <a:gd name="connsiteX3895" fmla="*/ 582311 w 12192000"/>
              <a:gd name="connsiteY3895" fmla="*/ 4238828 h 6858000"/>
              <a:gd name="connsiteX3896" fmla="*/ 577065 w 12192000"/>
              <a:gd name="connsiteY3896" fmla="*/ 4229999 h 6858000"/>
              <a:gd name="connsiteX3897" fmla="*/ 565954 w 12192000"/>
              <a:gd name="connsiteY3897" fmla="*/ 4236244 h 6858000"/>
              <a:gd name="connsiteX3898" fmla="*/ 562327 w 12192000"/>
              <a:gd name="connsiteY3898" fmla="*/ 4238841 h 6858000"/>
              <a:gd name="connsiteX3899" fmla="*/ 543679 w 12192000"/>
              <a:gd name="connsiteY3899" fmla="*/ 4225620 h 6858000"/>
              <a:gd name="connsiteX3900" fmla="*/ 438976 w 12192000"/>
              <a:gd name="connsiteY3900" fmla="*/ 4238541 h 6858000"/>
              <a:gd name="connsiteX3901" fmla="*/ 543679 w 12192000"/>
              <a:gd name="connsiteY3901" fmla="*/ 4252188 h 6858000"/>
              <a:gd name="connsiteX3902" fmla="*/ 562327 w 12192000"/>
              <a:gd name="connsiteY3902" fmla="*/ 4238841 h 6858000"/>
              <a:gd name="connsiteX3903" fmla="*/ 565954 w 12192000"/>
              <a:gd name="connsiteY3903" fmla="*/ 4241412 h 6858000"/>
              <a:gd name="connsiteX3904" fmla="*/ 577065 w 12192000"/>
              <a:gd name="connsiteY3904" fmla="*/ 4247657 h 6858000"/>
              <a:gd name="connsiteX3905" fmla="*/ 582311 w 12192000"/>
              <a:gd name="connsiteY3905" fmla="*/ 4238828 h 6858000"/>
              <a:gd name="connsiteX3906" fmla="*/ 583847 w 12192000"/>
              <a:gd name="connsiteY3906" fmla="*/ 4241412 h 6858000"/>
              <a:gd name="connsiteX3907" fmla="*/ 487459 w 12192000"/>
              <a:gd name="connsiteY3907" fmla="*/ 4274144 h 6858000"/>
              <a:gd name="connsiteX3908" fmla="*/ 412425 w 12192000"/>
              <a:gd name="connsiteY3908" fmla="*/ 4238541 h 6858000"/>
              <a:gd name="connsiteX3909" fmla="*/ 492653 w 12192000"/>
              <a:gd name="connsiteY3909" fmla="*/ 4203512 h 6858000"/>
              <a:gd name="connsiteX3910" fmla="*/ 8346902 w 12192000"/>
              <a:gd name="connsiteY3910" fmla="*/ 4201542 h 6858000"/>
              <a:gd name="connsiteX3911" fmla="*/ 8355460 w 12192000"/>
              <a:gd name="connsiteY3911" fmla="*/ 4205387 h 6858000"/>
              <a:gd name="connsiteX3912" fmla="*/ 8354720 w 12192000"/>
              <a:gd name="connsiteY3912" fmla="*/ 4207568 h 6858000"/>
              <a:gd name="connsiteX3913" fmla="*/ 8345162 w 12192000"/>
              <a:gd name="connsiteY3913" fmla="*/ 4203251 h 6858000"/>
              <a:gd name="connsiteX3914" fmla="*/ 8344581 w 12192000"/>
              <a:gd name="connsiteY3914" fmla="*/ 4207807 h 6858000"/>
              <a:gd name="connsiteX3915" fmla="*/ 8350651 w 12192000"/>
              <a:gd name="connsiteY3915" fmla="*/ 4214942 h 6858000"/>
              <a:gd name="connsiteX3916" fmla="*/ 8336459 w 12192000"/>
              <a:gd name="connsiteY3916" fmla="*/ 4224894 h 6858000"/>
              <a:gd name="connsiteX3917" fmla="*/ 8345162 w 12192000"/>
              <a:gd name="connsiteY3917" fmla="*/ 4236285 h 6858000"/>
              <a:gd name="connsiteX3918" fmla="*/ 8357056 w 12192000"/>
              <a:gd name="connsiteY3918" fmla="*/ 4222473 h 6858000"/>
              <a:gd name="connsiteX3919" fmla="*/ 8350651 w 12192000"/>
              <a:gd name="connsiteY3919" fmla="*/ 4214942 h 6858000"/>
              <a:gd name="connsiteX3920" fmla="*/ 8352704 w 12192000"/>
              <a:gd name="connsiteY3920" fmla="*/ 4213502 h 6858000"/>
              <a:gd name="connsiteX3921" fmla="*/ 8354720 w 12192000"/>
              <a:gd name="connsiteY3921" fmla="*/ 4207568 h 6858000"/>
              <a:gd name="connsiteX3922" fmla="*/ 8360610 w 12192000"/>
              <a:gd name="connsiteY3922" fmla="*/ 4210228 h 6858000"/>
              <a:gd name="connsiteX3923" fmla="*/ 8367790 w 12192000"/>
              <a:gd name="connsiteY3923" fmla="*/ 4224894 h 6858000"/>
              <a:gd name="connsiteX3924" fmla="*/ 8346902 w 12192000"/>
              <a:gd name="connsiteY3924" fmla="*/ 4248247 h 6858000"/>
              <a:gd name="connsiteX3925" fmla="*/ 8320793 w 12192000"/>
              <a:gd name="connsiteY3925" fmla="*/ 4230020 h 6858000"/>
              <a:gd name="connsiteX3926" fmla="*/ 8346902 w 12192000"/>
              <a:gd name="connsiteY3926" fmla="*/ 4201542 h 6858000"/>
              <a:gd name="connsiteX3927" fmla="*/ 10890484 w 12192000"/>
              <a:gd name="connsiteY3927" fmla="*/ 4197490 h 6858000"/>
              <a:gd name="connsiteX3928" fmla="*/ 10981678 w 12192000"/>
              <a:gd name="connsiteY3928" fmla="*/ 4230222 h 6858000"/>
              <a:gd name="connsiteX3929" fmla="*/ 10980142 w 12192000"/>
              <a:gd name="connsiteY3929" fmla="*/ 4232806 h 6858000"/>
              <a:gd name="connsiteX3930" fmla="*/ 10974896 w 12192000"/>
              <a:gd name="connsiteY3930" fmla="*/ 4223977 h 6858000"/>
              <a:gd name="connsiteX3931" fmla="*/ 10963785 w 12192000"/>
              <a:gd name="connsiteY3931" fmla="*/ 4230222 h 6858000"/>
              <a:gd name="connsiteX3932" fmla="*/ 10960158 w 12192000"/>
              <a:gd name="connsiteY3932" fmla="*/ 4232819 h 6858000"/>
              <a:gd name="connsiteX3933" fmla="*/ 10941510 w 12192000"/>
              <a:gd name="connsiteY3933" fmla="*/ 4219598 h 6858000"/>
              <a:gd name="connsiteX3934" fmla="*/ 10836807 w 12192000"/>
              <a:gd name="connsiteY3934" fmla="*/ 4232519 h 6858000"/>
              <a:gd name="connsiteX3935" fmla="*/ 10941510 w 12192000"/>
              <a:gd name="connsiteY3935" fmla="*/ 4246166 h 6858000"/>
              <a:gd name="connsiteX3936" fmla="*/ 10960158 w 12192000"/>
              <a:gd name="connsiteY3936" fmla="*/ 4232819 h 6858000"/>
              <a:gd name="connsiteX3937" fmla="*/ 10963785 w 12192000"/>
              <a:gd name="connsiteY3937" fmla="*/ 4235390 h 6858000"/>
              <a:gd name="connsiteX3938" fmla="*/ 10974896 w 12192000"/>
              <a:gd name="connsiteY3938" fmla="*/ 4241635 h 6858000"/>
              <a:gd name="connsiteX3939" fmla="*/ 10980142 w 12192000"/>
              <a:gd name="connsiteY3939" fmla="*/ 4232806 h 6858000"/>
              <a:gd name="connsiteX3940" fmla="*/ 10981678 w 12192000"/>
              <a:gd name="connsiteY3940" fmla="*/ 4235390 h 6858000"/>
              <a:gd name="connsiteX3941" fmla="*/ 10885290 w 12192000"/>
              <a:gd name="connsiteY3941" fmla="*/ 4268122 h 6858000"/>
              <a:gd name="connsiteX3942" fmla="*/ 10810256 w 12192000"/>
              <a:gd name="connsiteY3942" fmla="*/ 4232519 h 6858000"/>
              <a:gd name="connsiteX3943" fmla="*/ 10890484 w 12192000"/>
              <a:gd name="connsiteY3943" fmla="*/ 4197490 h 6858000"/>
              <a:gd name="connsiteX3944" fmla="*/ 4257012 w 12192000"/>
              <a:gd name="connsiteY3944" fmla="*/ 4187425 h 6858000"/>
              <a:gd name="connsiteX3945" fmla="*/ 4252737 w 12192000"/>
              <a:gd name="connsiteY3945" fmla="*/ 4188477 h 6858000"/>
              <a:gd name="connsiteX3946" fmla="*/ 4251833 w 12192000"/>
              <a:gd name="connsiteY3946" fmla="*/ 4192935 h 6858000"/>
              <a:gd name="connsiteX3947" fmla="*/ 4255343 w 12192000"/>
              <a:gd name="connsiteY3947" fmla="*/ 4194801 h 6858000"/>
              <a:gd name="connsiteX3948" fmla="*/ 4253046 w 12192000"/>
              <a:gd name="connsiteY3948" fmla="*/ 4204978 h 6858000"/>
              <a:gd name="connsiteX3949" fmla="*/ 4251248 w 12192000"/>
              <a:gd name="connsiteY3949" fmla="*/ 4222961 h 6858000"/>
              <a:gd name="connsiteX3950" fmla="*/ 4265080 w 12192000"/>
              <a:gd name="connsiteY3950" fmla="*/ 4232132 h 6858000"/>
              <a:gd name="connsiteX3951" fmla="*/ 4375745 w 12192000"/>
              <a:gd name="connsiteY3951" fmla="*/ 4302632 h 6858000"/>
              <a:gd name="connsiteX3952" fmla="*/ 4569154 w 12192000"/>
              <a:gd name="connsiteY3952" fmla="*/ 4426556 h 6858000"/>
              <a:gd name="connsiteX3953" fmla="*/ 4565948 w 12192000"/>
              <a:gd name="connsiteY3953" fmla="*/ 4428728 h 6858000"/>
              <a:gd name="connsiteX3954" fmla="*/ 4563871 w 12192000"/>
              <a:gd name="connsiteY3954" fmla="*/ 4436402 h 6858000"/>
              <a:gd name="connsiteX3955" fmla="*/ 4573549 w 12192000"/>
              <a:gd name="connsiteY3955" fmla="*/ 4429822 h 6858000"/>
              <a:gd name="connsiteX3956" fmla="*/ 4573438 w 12192000"/>
              <a:gd name="connsiteY3956" fmla="*/ 4429302 h 6858000"/>
              <a:gd name="connsiteX3957" fmla="*/ 4569154 w 12192000"/>
              <a:gd name="connsiteY3957" fmla="*/ 4426556 h 6858000"/>
              <a:gd name="connsiteX3958" fmla="*/ 4587635 w 12192000"/>
              <a:gd name="connsiteY3958" fmla="*/ 4414040 h 6858000"/>
              <a:gd name="connsiteX3959" fmla="*/ 4594086 w 12192000"/>
              <a:gd name="connsiteY3959" fmla="*/ 4415860 h 6858000"/>
              <a:gd name="connsiteX3960" fmla="*/ 4596462 w 12192000"/>
              <a:gd name="connsiteY3960" fmla="*/ 4414243 h 6858000"/>
              <a:gd name="connsiteX3961" fmla="*/ 4589362 w 12192000"/>
              <a:gd name="connsiteY3961" fmla="*/ 4408739 h 6858000"/>
              <a:gd name="connsiteX3962" fmla="*/ 4576319 w 12192000"/>
              <a:gd name="connsiteY3962" fmla="*/ 4401790 h 6858000"/>
              <a:gd name="connsiteX3963" fmla="*/ 4465085 w 12192000"/>
              <a:gd name="connsiteY3963" fmla="*/ 4330144 h 6858000"/>
              <a:gd name="connsiteX3964" fmla="*/ 4332517 w 12192000"/>
              <a:gd name="connsiteY3964" fmla="*/ 4244742 h 6858000"/>
              <a:gd name="connsiteX3965" fmla="*/ 4292818 w 12192000"/>
              <a:gd name="connsiteY3965" fmla="*/ 4214721 h 6858000"/>
              <a:gd name="connsiteX3966" fmla="*/ 4255343 w 12192000"/>
              <a:gd name="connsiteY3966" fmla="*/ 4194801 h 6858000"/>
              <a:gd name="connsiteX3967" fmla="*/ 9503293 w 12192000"/>
              <a:gd name="connsiteY3967" fmla="*/ 4183238 h 6858000"/>
              <a:gd name="connsiteX3968" fmla="*/ 9556745 w 12192000"/>
              <a:gd name="connsiteY3968" fmla="*/ 4212615 h 6858000"/>
              <a:gd name="connsiteX3969" fmla="*/ 9601575 w 12192000"/>
              <a:gd name="connsiteY3969" fmla="*/ 4248907 h 6858000"/>
              <a:gd name="connsiteX3970" fmla="*/ 9563067 w 12192000"/>
              <a:gd name="connsiteY3970" fmla="*/ 4284620 h 6858000"/>
              <a:gd name="connsiteX3971" fmla="*/ 9506167 w 12192000"/>
              <a:gd name="connsiteY3971" fmla="*/ 4247178 h 6858000"/>
              <a:gd name="connsiteX3972" fmla="*/ 9461335 w 12192000"/>
              <a:gd name="connsiteY3972" fmla="*/ 4203975 h 6858000"/>
              <a:gd name="connsiteX3973" fmla="*/ 9465359 w 12192000"/>
              <a:gd name="connsiteY3973" fmla="*/ 4200518 h 6858000"/>
              <a:gd name="connsiteX3974" fmla="*/ 9506742 w 12192000"/>
              <a:gd name="connsiteY3974" fmla="*/ 4230473 h 6858000"/>
              <a:gd name="connsiteX3975" fmla="*/ 9552721 w 12192000"/>
              <a:gd name="connsiteY3975" fmla="*/ 4262155 h 6858000"/>
              <a:gd name="connsiteX3976" fmla="*/ 9564217 w 12192000"/>
              <a:gd name="connsiteY3976" fmla="*/ 4268492 h 6858000"/>
              <a:gd name="connsiteX3977" fmla="*/ 9584333 w 12192000"/>
              <a:gd name="connsiteY3977" fmla="*/ 4251211 h 6858000"/>
              <a:gd name="connsiteX3978" fmla="*/ 9559044 w 12192000"/>
              <a:gd name="connsiteY3978" fmla="*/ 4233353 h 6858000"/>
              <a:gd name="connsiteX3979" fmla="*/ 9536053 w 12192000"/>
              <a:gd name="connsiteY3979" fmla="*/ 4218952 h 6858000"/>
              <a:gd name="connsiteX3980" fmla="*/ 9520535 w 12192000"/>
              <a:gd name="connsiteY3980" fmla="*/ 4209159 h 6858000"/>
              <a:gd name="connsiteX3981" fmla="*/ 9502144 w 12192000"/>
              <a:gd name="connsiteY3981" fmla="*/ 4202247 h 6858000"/>
              <a:gd name="connsiteX3982" fmla="*/ 9500419 w 12192000"/>
              <a:gd name="connsiteY3982" fmla="*/ 4212615 h 6858000"/>
              <a:gd name="connsiteX3983" fmla="*/ 9503293 w 12192000"/>
              <a:gd name="connsiteY3983" fmla="*/ 4183238 h 6858000"/>
              <a:gd name="connsiteX3984" fmla="*/ 6149927 w 12192000"/>
              <a:gd name="connsiteY3984" fmla="*/ 4159517 h 6858000"/>
              <a:gd name="connsiteX3985" fmla="*/ 6124706 w 12192000"/>
              <a:gd name="connsiteY3985" fmla="*/ 4538489 h 6858000"/>
              <a:gd name="connsiteX3986" fmla="*/ 6092966 w 12192000"/>
              <a:gd name="connsiteY3986" fmla="*/ 5003476 h 6858000"/>
              <a:gd name="connsiteX3987" fmla="*/ 6089720 w 12192000"/>
              <a:gd name="connsiteY3987" fmla="*/ 5030596 h 6858000"/>
              <a:gd name="connsiteX3988" fmla="*/ 6089521 w 12192000"/>
              <a:gd name="connsiteY3988" fmla="*/ 5056026 h 6858000"/>
              <a:gd name="connsiteX3989" fmla="*/ 6089145 w 12192000"/>
              <a:gd name="connsiteY3989" fmla="*/ 5055917 h 6858000"/>
              <a:gd name="connsiteX3990" fmla="*/ 6088927 w 12192000"/>
              <a:gd name="connsiteY3990" fmla="*/ 5066204 h 6858000"/>
              <a:gd name="connsiteX3991" fmla="*/ 6089506 w 12192000"/>
              <a:gd name="connsiteY3991" fmla="*/ 5058146 h 6858000"/>
              <a:gd name="connsiteX3992" fmla="*/ 6089521 w 12192000"/>
              <a:gd name="connsiteY3992" fmla="*/ 5056026 h 6858000"/>
              <a:gd name="connsiteX3993" fmla="*/ 6102777 w 12192000"/>
              <a:gd name="connsiteY3993" fmla="*/ 5059873 h 6858000"/>
              <a:gd name="connsiteX3994" fmla="*/ 6113270 w 12192000"/>
              <a:gd name="connsiteY3994" fmla="*/ 5061539 h 6858000"/>
              <a:gd name="connsiteX3995" fmla="*/ 6111432 w 12192000"/>
              <a:gd name="connsiteY3995" fmla="*/ 5074835 h 6858000"/>
              <a:gd name="connsiteX3996" fmla="*/ 6117275 w 12192000"/>
              <a:gd name="connsiteY3996" fmla="*/ 5062176 h 6858000"/>
              <a:gd name="connsiteX3997" fmla="*/ 6113270 w 12192000"/>
              <a:gd name="connsiteY3997" fmla="*/ 5061539 h 6858000"/>
              <a:gd name="connsiteX3998" fmla="*/ 6118502 w 12192000"/>
              <a:gd name="connsiteY3998" fmla="*/ 5023690 h 6858000"/>
              <a:gd name="connsiteX3999" fmla="*/ 6117780 w 12192000"/>
              <a:gd name="connsiteY3999" fmla="*/ 4971250 h 6858000"/>
              <a:gd name="connsiteX4000" fmla="*/ 6172014 w 12192000"/>
              <a:gd name="connsiteY4000" fmla="*/ 4170223 h 6858000"/>
              <a:gd name="connsiteX4001" fmla="*/ 6166502 w 12192000"/>
              <a:gd name="connsiteY4001" fmla="*/ 4168783 h 6858000"/>
              <a:gd name="connsiteX4002" fmla="*/ 6933929 w 12192000"/>
              <a:gd name="connsiteY4002" fmla="*/ 4159052 h 6858000"/>
              <a:gd name="connsiteX4003" fmla="*/ 6918655 w 12192000"/>
              <a:gd name="connsiteY4003" fmla="*/ 4168783 h 6858000"/>
              <a:gd name="connsiteX4004" fmla="*/ 6911879 w 12192000"/>
              <a:gd name="connsiteY4004" fmla="*/ 4170559 h 6858000"/>
              <a:gd name="connsiteX4005" fmla="*/ 6937244 w 12192000"/>
              <a:gd name="connsiteY4005" fmla="*/ 4549999 h 6858000"/>
              <a:gd name="connsiteX4006" fmla="*/ 6968406 w 12192000"/>
              <a:gd name="connsiteY4006" fmla="*/ 5012684 h 6858000"/>
              <a:gd name="connsiteX4007" fmla="*/ 6971497 w 12192000"/>
              <a:gd name="connsiteY4007" fmla="*/ 5061492 h 6858000"/>
              <a:gd name="connsiteX4008" fmla="*/ 6966170 w 12192000"/>
              <a:gd name="connsiteY4008" fmla="*/ 5062391 h 6858000"/>
              <a:gd name="connsiteX4009" fmla="*/ 6972445 w 12192000"/>
              <a:gd name="connsiteY4009" fmla="*/ 5074835 h 6858000"/>
              <a:gd name="connsiteX4010" fmla="*/ 6971869 w 12192000"/>
              <a:gd name="connsiteY4010" fmla="*/ 5067355 h 6858000"/>
              <a:gd name="connsiteX4011" fmla="*/ 6971497 w 12192000"/>
              <a:gd name="connsiteY4011" fmla="*/ 5061492 h 6858000"/>
              <a:gd name="connsiteX4012" fmla="*/ 6981102 w 12192000"/>
              <a:gd name="connsiteY4012" fmla="*/ 5059873 h 6858000"/>
              <a:gd name="connsiteX4013" fmla="*/ 6994518 w 12192000"/>
              <a:gd name="connsiteY4013" fmla="*/ 5055701 h 6858000"/>
              <a:gd name="connsiteX4014" fmla="*/ 6996401 w 12192000"/>
              <a:gd name="connsiteY4014" fmla="*/ 5057010 h 6858000"/>
              <a:gd name="connsiteX4015" fmla="*/ 6994950 w 12192000"/>
              <a:gd name="connsiteY4015" fmla="*/ 5066204 h 6858000"/>
              <a:gd name="connsiteX4016" fmla="*/ 6997493 w 12192000"/>
              <a:gd name="connsiteY4016" fmla="*/ 5057770 h 6858000"/>
              <a:gd name="connsiteX4017" fmla="*/ 6996401 w 12192000"/>
              <a:gd name="connsiteY4017" fmla="*/ 5057010 h 6858000"/>
              <a:gd name="connsiteX4018" fmla="*/ 6998413 w 12192000"/>
              <a:gd name="connsiteY4018" fmla="*/ 5044255 h 6858000"/>
              <a:gd name="connsiteX4019" fmla="*/ 6988026 w 12192000"/>
              <a:gd name="connsiteY4019" fmla="*/ 4961466 h 6858000"/>
              <a:gd name="connsiteX4020" fmla="*/ 4259659 w 12192000"/>
              <a:gd name="connsiteY4020" fmla="*/ 4154315 h 6858000"/>
              <a:gd name="connsiteX4021" fmla="*/ 4255143 w 12192000"/>
              <a:gd name="connsiteY4021" fmla="*/ 4176613 h 6858000"/>
              <a:gd name="connsiteX4022" fmla="*/ 4610143 w 12192000"/>
              <a:gd name="connsiteY4022" fmla="*/ 4404943 h 6858000"/>
              <a:gd name="connsiteX4023" fmla="*/ 4628373 w 12192000"/>
              <a:gd name="connsiteY4023" fmla="*/ 4392552 h 6858000"/>
              <a:gd name="connsiteX4024" fmla="*/ 6543813 w 12192000"/>
              <a:gd name="connsiteY4024" fmla="*/ 4154250 h 6858000"/>
              <a:gd name="connsiteX4025" fmla="*/ 6539010 w 12192000"/>
              <a:gd name="connsiteY4025" fmla="*/ 4154304 h 6858000"/>
              <a:gd name="connsiteX4026" fmla="*/ 6541147 w 12192000"/>
              <a:gd name="connsiteY4026" fmla="*/ 4154526 h 6858000"/>
              <a:gd name="connsiteX4027" fmla="*/ 9469880 w 12192000"/>
              <a:gd name="connsiteY4027" fmla="*/ 4147333 h 6858000"/>
              <a:gd name="connsiteX4028" fmla="*/ 9619617 w 12192000"/>
              <a:gd name="connsiteY4028" fmla="*/ 4240453 h 6858000"/>
              <a:gd name="connsiteX4029" fmla="*/ 9640282 w 12192000"/>
              <a:gd name="connsiteY4029" fmla="*/ 4313453 h 6858000"/>
              <a:gd name="connsiteX4030" fmla="*/ 9585751 w 12192000"/>
              <a:gd name="connsiteY4030" fmla="*/ 4404273 h 6858000"/>
              <a:gd name="connsiteX4031" fmla="*/ 9534730 w 12192000"/>
              <a:gd name="connsiteY4031" fmla="*/ 4484629 h 6858000"/>
              <a:gd name="connsiteX4032" fmla="*/ 9540064 w 12192000"/>
              <a:gd name="connsiteY4032" fmla="*/ 4517389 h 6858000"/>
              <a:gd name="connsiteX4033" fmla="*/ 9446385 w 12192000"/>
              <a:gd name="connsiteY4033" fmla="*/ 4664598 h 6858000"/>
              <a:gd name="connsiteX4034" fmla="*/ 9402438 w 12192000"/>
              <a:gd name="connsiteY4034" fmla="*/ 4699934 h 6858000"/>
              <a:gd name="connsiteX4035" fmla="*/ 9396513 w 12192000"/>
              <a:gd name="connsiteY4035" fmla="*/ 4701565 h 6858000"/>
              <a:gd name="connsiteX4036" fmla="*/ 9401870 w 12192000"/>
              <a:gd name="connsiteY4036" fmla="*/ 4703489 h 6858000"/>
              <a:gd name="connsiteX4037" fmla="*/ 9414585 w 12192000"/>
              <a:gd name="connsiteY4037" fmla="*/ 4742297 h 6858000"/>
              <a:gd name="connsiteX4038" fmla="*/ 9413474 w 12192000"/>
              <a:gd name="connsiteY4038" fmla="*/ 4754410 h 6858000"/>
              <a:gd name="connsiteX4039" fmla="*/ 9418217 w 12192000"/>
              <a:gd name="connsiteY4039" fmla="*/ 4753616 h 6858000"/>
              <a:gd name="connsiteX4040" fmla="*/ 9405390 w 12192000"/>
              <a:gd name="connsiteY4040" fmla="*/ 4813700 h 6858000"/>
              <a:gd name="connsiteX4041" fmla="*/ 9394425 w 12192000"/>
              <a:gd name="connsiteY4041" fmla="*/ 4819936 h 6858000"/>
              <a:gd name="connsiteX4042" fmla="*/ 9378324 w 12192000"/>
              <a:gd name="connsiteY4042" fmla="*/ 4857321 h 6858000"/>
              <a:gd name="connsiteX4043" fmla="*/ 9236470 w 12192000"/>
              <a:gd name="connsiteY4043" fmla="*/ 5097828 h 6858000"/>
              <a:gd name="connsiteX4044" fmla="*/ 9028834 w 12192000"/>
              <a:gd name="connsiteY4044" fmla="*/ 5249983 h 6858000"/>
              <a:gd name="connsiteX4045" fmla="*/ 8952186 w 12192000"/>
              <a:gd name="connsiteY4045" fmla="*/ 5244452 h 6858000"/>
              <a:gd name="connsiteX4046" fmla="*/ 8948670 w 12192000"/>
              <a:gd name="connsiteY4046" fmla="*/ 5250575 h 6858000"/>
              <a:gd name="connsiteX4047" fmla="*/ 8877522 w 12192000"/>
              <a:gd name="connsiteY4047" fmla="*/ 5362277 h 6858000"/>
              <a:gd name="connsiteX4048" fmla="*/ 8783997 w 12192000"/>
              <a:gd name="connsiteY4048" fmla="*/ 5356520 h 6858000"/>
              <a:gd name="connsiteX4049" fmla="*/ 8514896 w 12192000"/>
              <a:gd name="connsiteY4049" fmla="*/ 5240212 h 6858000"/>
              <a:gd name="connsiteX4050" fmla="*/ 8516433 w 12192000"/>
              <a:gd name="connsiteY4050" fmla="*/ 5233656 h 6858000"/>
              <a:gd name="connsiteX4051" fmla="*/ 8510859 w 12192000"/>
              <a:gd name="connsiteY4051" fmla="*/ 5238443 h 6858000"/>
              <a:gd name="connsiteX4052" fmla="*/ 8504186 w 12192000"/>
              <a:gd name="connsiteY4052" fmla="*/ 5231191 h 6858000"/>
              <a:gd name="connsiteX4053" fmla="*/ 8551334 w 12192000"/>
              <a:gd name="connsiteY4053" fmla="*/ 4979938 h 6858000"/>
              <a:gd name="connsiteX4054" fmla="*/ 8574430 w 12192000"/>
              <a:gd name="connsiteY4054" fmla="*/ 4927875 h 6858000"/>
              <a:gd name="connsiteX4055" fmla="*/ 8474336 w 12192000"/>
              <a:gd name="connsiteY4055" fmla="*/ 4989056 h 6858000"/>
              <a:gd name="connsiteX4056" fmla="*/ 8263695 w 12192000"/>
              <a:gd name="connsiteY4056" fmla="*/ 5294991 h 6858000"/>
              <a:gd name="connsiteX4057" fmla="*/ 8241295 w 12192000"/>
              <a:gd name="connsiteY4057" fmla="*/ 5563769 h 6858000"/>
              <a:gd name="connsiteX4058" fmla="*/ 8257377 w 12192000"/>
              <a:gd name="connsiteY4058" fmla="*/ 5703048 h 6858000"/>
              <a:gd name="connsiteX4059" fmla="*/ 8253930 w 12192000"/>
              <a:gd name="connsiteY4059" fmla="*/ 5702473 h 6858000"/>
              <a:gd name="connsiteX4060" fmla="*/ 8204536 w 12192000"/>
              <a:gd name="connsiteY4060" fmla="*/ 5465926 h 6858000"/>
              <a:gd name="connsiteX4061" fmla="*/ 8268290 w 12192000"/>
              <a:gd name="connsiteY4061" fmla="*/ 5236286 h 6858000"/>
              <a:gd name="connsiteX4062" fmla="*/ 8474086 w 12192000"/>
              <a:gd name="connsiteY4062" fmla="*/ 4960782 h 6858000"/>
              <a:gd name="connsiteX4063" fmla="*/ 8569524 w 12192000"/>
              <a:gd name="connsiteY4063" fmla="*/ 4909445 h 6858000"/>
              <a:gd name="connsiteX4064" fmla="*/ 8532083 w 12192000"/>
              <a:gd name="connsiteY4064" fmla="*/ 4897177 h 6858000"/>
              <a:gd name="connsiteX4065" fmla="*/ 8381185 w 12192000"/>
              <a:gd name="connsiteY4065" fmla="*/ 4984306 h 6858000"/>
              <a:gd name="connsiteX4066" fmla="*/ 8283373 w 12192000"/>
              <a:gd name="connsiteY4066" fmla="*/ 5109943 h 6858000"/>
              <a:gd name="connsiteX4067" fmla="*/ 8210876 w 12192000"/>
              <a:gd name="connsiteY4067" fmla="*/ 5251071 h 6858000"/>
              <a:gd name="connsiteX4068" fmla="*/ 8198795 w 12192000"/>
              <a:gd name="connsiteY4068" fmla="*/ 5482843 h 6858000"/>
              <a:gd name="connsiteX4069" fmla="*/ 8190738 w 12192000"/>
              <a:gd name="connsiteY4069" fmla="*/ 5495464 h 6858000"/>
              <a:gd name="connsiteX4070" fmla="*/ 8146435 w 12192000"/>
              <a:gd name="connsiteY4070" fmla="*/ 5340567 h 6858000"/>
              <a:gd name="connsiteX4071" fmla="*/ 8273017 w 12192000"/>
              <a:gd name="connsiteY4071" fmla="*/ 5089291 h 6858000"/>
              <a:gd name="connsiteX4072" fmla="*/ 8447351 w 12192000"/>
              <a:gd name="connsiteY4072" fmla="*/ 4914889 h 6858000"/>
              <a:gd name="connsiteX4073" fmla="*/ 8557229 w 12192000"/>
              <a:gd name="connsiteY4073" fmla="*/ 4877697 h 6858000"/>
              <a:gd name="connsiteX4074" fmla="*/ 8588200 w 12192000"/>
              <a:gd name="connsiteY4074" fmla="*/ 4896838 h 6858000"/>
              <a:gd name="connsiteX4075" fmla="*/ 8603890 w 12192000"/>
              <a:gd name="connsiteY4075" fmla="*/ 4861473 h 6858000"/>
              <a:gd name="connsiteX4076" fmla="*/ 8666079 w 12192000"/>
              <a:gd name="connsiteY4076" fmla="*/ 4749358 h 6858000"/>
              <a:gd name="connsiteX4077" fmla="*/ 8813621 w 12192000"/>
              <a:gd name="connsiteY4077" fmla="*/ 4528831 h 6858000"/>
              <a:gd name="connsiteX4078" fmla="*/ 8889832 w 12192000"/>
              <a:gd name="connsiteY4078" fmla="*/ 4501624 h 6858000"/>
              <a:gd name="connsiteX4079" fmla="*/ 8959781 w 12192000"/>
              <a:gd name="connsiteY4079" fmla="*/ 4532050 h 6858000"/>
              <a:gd name="connsiteX4080" fmla="*/ 8963738 w 12192000"/>
              <a:gd name="connsiteY4080" fmla="*/ 4528261 h 6858000"/>
              <a:gd name="connsiteX4081" fmla="*/ 8971908 w 12192000"/>
              <a:gd name="connsiteY4081" fmla="*/ 4529119 h 6858000"/>
              <a:gd name="connsiteX4082" fmla="*/ 8973645 w 12192000"/>
              <a:gd name="connsiteY4082" fmla="*/ 4535366 h 6858000"/>
              <a:gd name="connsiteX4083" fmla="*/ 9001095 w 12192000"/>
              <a:gd name="connsiteY4083" fmla="*/ 4463492 h 6858000"/>
              <a:gd name="connsiteX4084" fmla="*/ 9137228 w 12192000"/>
              <a:gd name="connsiteY4084" fmla="*/ 4314821 h 6858000"/>
              <a:gd name="connsiteX4085" fmla="*/ 9242504 w 12192000"/>
              <a:gd name="connsiteY4085" fmla="*/ 4344045 h 6858000"/>
              <a:gd name="connsiteX4086" fmla="*/ 9323376 w 12192000"/>
              <a:gd name="connsiteY4086" fmla="*/ 4484560 h 6858000"/>
              <a:gd name="connsiteX4087" fmla="*/ 9283801 w 12192000"/>
              <a:gd name="connsiteY4087" fmla="*/ 4563133 h 6858000"/>
              <a:gd name="connsiteX4088" fmla="*/ 9195472 w 12192000"/>
              <a:gd name="connsiteY4088" fmla="*/ 4725443 h 6858000"/>
              <a:gd name="connsiteX4089" fmla="*/ 9182280 w 12192000"/>
              <a:gd name="connsiteY4089" fmla="*/ 4716266 h 6858000"/>
              <a:gd name="connsiteX4090" fmla="*/ 9271183 w 12192000"/>
              <a:gd name="connsiteY4090" fmla="*/ 4555104 h 6858000"/>
              <a:gd name="connsiteX4091" fmla="*/ 9303303 w 12192000"/>
              <a:gd name="connsiteY4091" fmla="*/ 4440970 h 6858000"/>
              <a:gd name="connsiteX4092" fmla="*/ 9246519 w 12192000"/>
              <a:gd name="connsiteY4092" fmla="*/ 4371001 h 6858000"/>
              <a:gd name="connsiteX4093" fmla="*/ 9093376 w 12192000"/>
              <a:gd name="connsiteY4093" fmla="*/ 4346912 h 6858000"/>
              <a:gd name="connsiteX4094" fmla="*/ 9038314 w 12192000"/>
              <a:gd name="connsiteY4094" fmla="*/ 4434662 h 6858000"/>
              <a:gd name="connsiteX4095" fmla="*/ 8969486 w 12192000"/>
              <a:gd name="connsiteY4095" fmla="*/ 4567149 h 6858000"/>
              <a:gd name="connsiteX4096" fmla="*/ 8967184 w 12192000"/>
              <a:gd name="connsiteY4096" fmla="*/ 4566189 h 6858000"/>
              <a:gd name="connsiteX4097" fmla="*/ 8963622 w 12192000"/>
              <a:gd name="connsiteY4097" fmla="*/ 4581396 h 6858000"/>
              <a:gd name="connsiteX4098" fmla="*/ 9023356 w 12192000"/>
              <a:gd name="connsiteY4098" fmla="*/ 4689082 h 6858000"/>
              <a:gd name="connsiteX4099" fmla="*/ 9165517 w 12192000"/>
              <a:gd name="connsiteY4099" fmla="*/ 4709684 h 6858000"/>
              <a:gd name="connsiteX4100" fmla="*/ 9166090 w 12192000"/>
              <a:gd name="connsiteY4100" fmla="*/ 4719413 h 6858000"/>
              <a:gd name="connsiteX4101" fmla="*/ 8948938 w 12192000"/>
              <a:gd name="connsiteY4101" fmla="*/ 4579393 h 6858000"/>
              <a:gd name="connsiteX4102" fmla="*/ 8953825 w 12192000"/>
              <a:gd name="connsiteY4102" fmla="*/ 4558047 h 6858000"/>
              <a:gd name="connsiteX4103" fmla="*/ 8964513 w 12192000"/>
              <a:gd name="connsiteY4103" fmla="*/ 4547466 h 6858000"/>
              <a:gd name="connsiteX4104" fmla="*/ 8958293 w 12192000"/>
              <a:gd name="connsiteY4104" fmla="*/ 4548930 h 6858000"/>
              <a:gd name="connsiteX4105" fmla="*/ 8956204 w 12192000"/>
              <a:gd name="connsiteY4105" fmla="*/ 4547655 h 6858000"/>
              <a:gd name="connsiteX4106" fmla="*/ 8953825 w 12192000"/>
              <a:gd name="connsiteY4106" fmla="*/ 4558047 h 6858000"/>
              <a:gd name="connsiteX4107" fmla="*/ 8937074 w 12192000"/>
              <a:gd name="connsiteY4107" fmla="*/ 4574627 h 6858000"/>
              <a:gd name="connsiteX4108" fmla="*/ 8872022 w 12192000"/>
              <a:gd name="connsiteY4108" fmla="*/ 4714263 h 6858000"/>
              <a:gd name="connsiteX4109" fmla="*/ 8866289 w 12192000"/>
              <a:gd name="connsiteY4109" fmla="*/ 4711402 h 6858000"/>
              <a:gd name="connsiteX4110" fmla="*/ 8868324 w 12192000"/>
              <a:gd name="connsiteY4110" fmla="*/ 4704768 h 6858000"/>
              <a:gd name="connsiteX4111" fmla="*/ 8865794 w 12192000"/>
              <a:gd name="connsiteY4111" fmla="*/ 4706970 h 6858000"/>
              <a:gd name="connsiteX4112" fmla="*/ 8801489 w 12192000"/>
              <a:gd name="connsiteY4112" fmla="*/ 4602773 h 6858000"/>
              <a:gd name="connsiteX4113" fmla="*/ 8799565 w 12192000"/>
              <a:gd name="connsiteY4113" fmla="*/ 4570450 h 6858000"/>
              <a:gd name="connsiteX4114" fmla="*/ 8781473 w 12192000"/>
              <a:gd name="connsiteY4114" fmla="*/ 4592577 h 6858000"/>
              <a:gd name="connsiteX4115" fmla="*/ 8728655 w 12192000"/>
              <a:gd name="connsiteY4115" fmla="*/ 4673552 h 6858000"/>
              <a:gd name="connsiteX4116" fmla="*/ 8633931 w 12192000"/>
              <a:gd name="connsiteY4116" fmla="*/ 4832057 h 6858000"/>
              <a:gd name="connsiteX4117" fmla="*/ 8554634 w 12192000"/>
              <a:gd name="connsiteY4117" fmla="*/ 5025738 h 6858000"/>
              <a:gd name="connsiteX4118" fmla="*/ 8518252 w 12192000"/>
              <a:gd name="connsiteY4118" fmla="*/ 5230728 h 6858000"/>
              <a:gd name="connsiteX4119" fmla="*/ 8614087 w 12192000"/>
              <a:gd name="connsiteY4119" fmla="*/ 5258277 h 6858000"/>
              <a:gd name="connsiteX4120" fmla="*/ 8707111 w 12192000"/>
              <a:gd name="connsiteY4120" fmla="*/ 5297790 h 6858000"/>
              <a:gd name="connsiteX4121" fmla="*/ 8782849 w 12192000"/>
              <a:gd name="connsiteY4121" fmla="*/ 5336366 h 6858000"/>
              <a:gd name="connsiteX4122" fmla="*/ 8874080 w 12192000"/>
              <a:gd name="connsiteY4122" fmla="*/ 5337519 h 6858000"/>
              <a:gd name="connsiteX4123" fmla="*/ 8901046 w 12192000"/>
              <a:gd name="connsiteY4123" fmla="*/ 5294335 h 6858000"/>
              <a:gd name="connsiteX4124" fmla="*/ 9043017 w 12192000"/>
              <a:gd name="connsiteY4124" fmla="*/ 5031039 h 6858000"/>
              <a:gd name="connsiteX4125" fmla="*/ 8997619 w 12192000"/>
              <a:gd name="connsiteY4125" fmla="*/ 5053956 h 6858000"/>
              <a:gd name="connsiteX4126" fmla="*/ 8933236 w 12192000"/>
              <a:gd name="connsiteY4126" fmla="*/ 5037611 h 6858000"/>
              <a:gd name="connsiteX4127" fmla="*/ 8744111 w 12192000"/>
              <a:gd name="connsiteY4127" fmla="*/ 4901091 h 6858000"/>
              <a:gd name="connsiteX4128" fmla="*/ 8760783 w 12192000"/>
              <a:gd name="connsiteY4128" fmla="*/ 4673558 h 6858000"/>
              <a:gd name="connsiteX4129" fmla="*/ 8763082 w 12192000"/>
              <a:gd name="connsiteY4129" fmla="*/ 4673558 h 6858000"/>
              <a:gd name="connsiteX4130" fmla="*/ 8745261 w 12192000"/>
              <a:gd name="connsiteY4130" fmla="*/ 4845216 h 6858000"/>
              <a:gd name="connsiteX4131" fmla="*/ 8891847 w 12192000"/>
              <a:gd name="connsiteY4131" fmla="*/ 5000169 h 6858000"/>
              <a:gd name="connsiteX4132" fmla="*/ 8987847 w 12192000"/>
              <a:gd name="connsiteY4132" fmla="*/ 5041643 h 6858000"/>
              <a:gd name="connsiteX4133" fmla="*/ 9046049 w 12192000"/>
              <a:gd name="connsiteY4133" fmla="*/ 5013274 h 6858000"/>
              <a:gd name="connsiteX4134" fmla="*/ 9080792 w 12192000"/>
              <a:gd name="connsiteY4134" fmla="*/ 4960985 h 6858000"/>
              <a:gd name="connsiteX4135" fmla="*/ 9127688 w 12192000"/>
              <a:gd name="connsiteY4135" fmla="*/ 4874012 h 6858000"/>
              <a:gd name="connsiteX4136" fmla="*/ 9128807 w 12192000"/>
              <a:gd name="connsiteY4136" fmla="*/ 4873552 h 6858000"/>
              <a:gd name="connsiteX4137" fmla="*/ 9143630 w 12192000"/>
              <a:gd name="connsiteY4137" fmla="*/ 4846369 h 6858000"/>
              <a:gd name="connsiteX4138" fmla="*/ 9149761 w 12192000"/>
              <a:gd name="connsiteY4138" fmla="*/ 4844884 h 6858000"/>
              <a:gd name="connsiteX4139" fmla="*/ 9149917 w 12192000"/>
              <a:gd name="connsiteY4139" fmla="*/ 4843312 h 6858000"/>
              <a:gd name="connsiteX4140" fmla="*/ 9371861 w 12192000"/>
              <a:gd name="connsiteY4140" fmla="*/ 4814688 h 6858000"/>
              <a:gd name="connsiteX4141" fmla="*/ 9383271 w 12192000"/>
              <a:gd name="connsiteY4141" fmla="*/ 4803176 h 6858000"/>
              <a:gd name="connsiteX4142" fmla="*/ 9394000 w 12192000"/>
              <a:gd name="connsiteY4142" fmla="*/ 4760710 h 6858000"/>
              <a:gd name="connsiteX4143" fmla="*/ 9388660 w 12192000"/>
              <a:gd name="connsiteY4143" fmla="*/ 4708082 h 6858000"/>
              <a:gd name="connsiteX4144" fmla="*/ 9391238 w 12192000"/>
              <a:gd name="connsiteY4144" fmla="*/ 4703020 h 6858000"/>
              <a:gd name="connsiteX4145" fmla="*/ 9354295 w 12192000"/>
              <a:gd name="connsiteY4145" fmla="*/ 4713203 h 6858000"/>
              <a:gd name="connsiteX4146" fmla="*/ 9251875 w 12192000"/>
              <a:gd name="connsiteY4146" fmla="*/ 4678915 h 6858000"/>
              <a:gd name="connsiteX4147" fmla="*/ 9255893 w 12192000"/>
              <a:gd name="connsiteY4147" fmla="*/ 4670897 h 6858000"/>
              <a:gd name="connsiteX4148" fmla="*/ 9428025 w 12192000"/>
              <a:gd name="connsiteY4148" fmla="*/ 4661163 h 6858000"/>
              <a:gd name="connsiteX4149" fmla="*/ 9520008 w 12192000"/>
              <a:gd name="connsiteY4149" fmla="*/ 4519106 h 6858000"/>
              <a:gd name="connsiteX4150" fmla="*/ 9519083 w 12192000"/>
              <a:gd name="connsiteY4150" fmla="*/ 4504354 h 6858000"/>
              <a:gd name="connsiteX4151" fmla="*/ 9510698 w 12192000"/>
              <a:gd name="connsiteY4151" fmla="*/ 4505873 h 6858000"/>
              <a:gd name="connsiteX4152" fmla="*/ 9506536 w 12192000"/>
              <a:gd name="connsiteY4152" fmla="*/ 4495094 h 6858000"/>
              <a:gd name="connsiteX4153" fmla="*/ 9517420 w 12192000"/>
              <a:gd name="connsiteY4153" fmla="*/ 4477787 h 6858000"/>
              <a:gd name="connsiteX4154" fmla="*/ 9516960 w 12192000"/>
              <a:gd name="connsiteY4154" fmla="*/ 4470467 h 6858000"/>
              <a:gd name="connsiteX4155" fmla="*/ 9520474 w 12192000"/>
              <a:gd name="connsiteY4155" fmla="*/ 4459944 h 6858000"/>
              <a:gd name="connsiteX4156" fmla="*/ 9527211 w 12192000"/>
              <a:gd name="connsiteY4156" fmla="*/ 4462214 h 6858000"/>
              <a:gd name="connsiteX4157" fmla="*/ 9555830 w 12192000"/>
              <a:gd name="connsiteY4157" fmla="*/ 4416704 h 6858000"/>
              <a:gd name="connsiteX4158" fmla="*/ 9602970 w 12192000"/>
              <a:gd name="connsiteY4158" fmla="*/ 4337021 h 6858000"/>
              <a:gd name="connsiteX4159" fmla="*/ 9600101 w 12192000"/>
              <a:gd name="connsiteY4159" fmla="*/ 4243902 h 6858000"/>
              <a:gd name="connsiteX4160" fmla="*/ 9557624 w 12192000"/>
              <a:gd name="connsiteY4160" fmla="*/ 4201366 h 6858000"/>
              <a:gd name="connsiteX4161" fmla="*/ 9448812 w 12192000"/>
              <a:gd name="connsiteY4161" fmla="*/ 4167576 h 6858000"/>
              <a:gd name="connsiteX4162" fmla="*/ 9426921 w 12192000"/>
              <a:gd name="connsiteY4162" fmla="*/ 4181057 h 6858000"/>
              <a:gd name="connsiteX4163" fmla="*/ 9429161 w 12192000"/>
              <a:gd name="connsiteY4163" fmla="*/ 4201313 h 6858000"/>
              <a:gd name="connsiteX4164" fmla="*/ 9499637 w 12192000"/>
              <a:gd name="connsiteY4164" fmla="*/ 4281782 h 6858000"/>
              <a:gd name="connsiteX4165" fmla="*/ 9604332 w 12192000"/>
              <a:gd name="connsiteY4165" fmla="*/ 4315171 h 6858000"/>
              <a:gd name="connsiteX4166" fmla="*/ 9604332 w 12192000"/>
              <a:gd name="connsiteY4166" fmla="*/ 4320928 h 6858000"/>
              <a:gd name="connsiteX4167" fmla="*/ 9418356 w 12192000"/>
              <a:gd name="connsiteY4167" fmla="*/ 4196543 h 6858000"/>
              <a:gd name="connsiteX4168" fmla="*/ 9420027 w 12192000"/>
              <a:gd name="connsiteY4168" fmla="*/ 4185303 h 6858000"/>
              <a:gd name="connsiteX4169" fmla="*/ 9413547 w 12192000"/>
              <a:gd name="connsiteY4169" fmla="*/ 4189294 h 6858000"/>
              <a:gd name="connsiteX4170" fmla="*/ 9373939 w 12192000"/>
              <a:gd name="connsiteY4170" fmla="*/ 4270342 h 6858000"/>
              <a:gd name="connsiteX4171" fmla="*/ 9324001 w 12192000"/>
              <a:gd name="connsiteY4171" fmla="*/ 4351390 h 6858000"/>
              <a:gd name="connsiteX4172" fmla="*/ 9498500 w 12192000"/>
              <a:gd name="connsiteY4172" fmla="*/ 4504867 h 6858000"/>
              <a:gd name="connsiteX4173" fmla="*/ 9500796 w 12192000"/>
              <a:gd name="connsiteY4173" fmla="*/ 4511764 h 6858000"/>
              <a:gd name="connsiteX4174" fmla="*/ 9302761 w 12192000"/>
              <a:gd name="connsiteY4174" fmla="*/ 4401400 h 6858000"/>
              <a:gd name="connsiteX4175" fmla="*/ 9324001 w 12192000"/>
              <a:gd name="connsiteY4175" fmla="*/ 4322651 h 6858000"/>
              <a:gd name="connsiteX4176" fmla="*/ 9382550 w 12192000"/>
              <a:gd name="connsiteY4176" fmla="*/ 4222059 h 6858000"/>
              <a:gd name="connsiteX4177" fmla="*/ 9416991 w 12192000"/>
              <a:gd name="connsiteY4177" fmla="*/ 4165727 h 6858000"/>
              <a:gd name="connsiteX4178" fmla="*/ 9469880 w 12192000"/>
              <a:gd name="connsiteY4178" fmla="*/ 4147333 h 6858000"/>
              <a:gd name="connsiteX4179" fmla="*/ 7488853 w 12192000"/>
              <a:gd name="connsiteY4179" fmla="*/ 4145782 h 6858000"/>
              <a:gd name="connsiteX4180" fmla="*/ 7492323 w 12192000"/>
              <a:gd name="connsiteY4180" fmla="*/ 4149769 h 6858000"/>
              <a:gd name="connsiteX4181" fmla="*/ 7492089 w 12192000"/>
              <a:gd name="connsiteY4181" fmla="*/ 4150296 h 6858000"/>
              <a:gd name="connsiteX4182" fmla="*/ 7479016 w 12192000"/>
              <a:gd name="connsiteY4182" fmla="*/ 4153186 h 6858000"/>
              <a:gd name="connsiteX4183" fmla="*/ 7482489 w 12192000"/>
              <a:gd name="connsiteY4183" fmla="*/ 4160591 h 6858000"/>
              <a:gd name="connsiteX4184" fmla="*/ 7487328 w 12192000"/>
              <a:gd name="connsiteY4184" fmla="*/ 4160988 h 6858000"/>
              <a:gd name="connsiteX4185" fmla="*/ 7485380 w 12192000"/>
              <a:gd name="connsiteY4185" fmla="*/ 4165361 h 6858000"/>
              <a:gd name="connsiteX4186" fmla="*/ 7492323 w 12192000"/>
              <a:gd name="connsiteY4186" fmla="*/ 4177109 h 6858000"/>
              <a:gd name="connsiteX4187" fmla="*/ 7503316 w 12192000"/>
              <a:gd name="connsiteY4187" fmla="*/ 4162299 h 6858000"/>
              <a:gd name="connsiteX4188" fmla="*/ 7487328 w 12192000"/>
              <a:gd name="connsiteY4188" fmla="*/ 4160988 h 6858000"/>
              <a:gd name="connsiteX4189" fmla="*/ 7492089 w 12192000"/>
              <a:gd name="connsiteY4189" fmla="*/ 4150296 h 6858000"/>
              <a:gd name="connsiteX4190" fmla="*/ 7498976 w 12192000"/>
              <a:gd name="connsiteY4190" fmla="*/ 4148773 h 6858000"/>
              <a:gd name="connsiteX4191" fmla="*/ 7515466 w 12192000"/>
              <a:gd name="connsiteY4191" fmla="*/ 4158882 h 6858000"/>
              <a:gd name="connsiteX4192" fmla="*/ 7500423 w 12192000"/>
              <a:gd name="connsiteY4192" fmla="*/ 4189068 h 6858000"/>
              <a:gd name="connsiteX4193" fmla="*/ 7471496 w 12192000"/>
              <a:gd name="connsiteY4193" fmla="*/ 4173690 h 6858000"/>
              <a:gd name="connsiteX4194" fmla="*/ 7488853 w 12192000"/>
              <a:gd name="connsiteY4194" fmla="*/ 4145782 h 6858000"/>
              <a:gd name="connsiteX4195" fmla="*/ 2204008 w 12192000"/>
              <a:gd name="connsiteY4195" fmla="*/ 4145222 h 6858000"/>
              <a:gd name="connsiteX4196" fmla="*/ 2205161 w 12192000"/>
              <a:gd name="connsiteY4196" fmla="*/ 4147533 h 6858000"/>
              <a:gd name="connsiteX4197" fmla="*/ 2032351 w 12192000"/>
              <a:gd name="connsiteY4197" fmla="*/ 4255008 h 6858000"/>
              <a:gd name="connsiteX4198" fmla="*/ 2031199 w 12192000"/>
              <a:gd name="connsiteY4198" fmla="*/ 4252120 h 6858000"/>
              <a:gd name="connsiteX4199" fmla="*/ 2204008 w 12192000"/>
              <a:gd name="connsiteY4199" fmla="*/ 4145222 h 6858000"/>
              <a:gd name="connsiteX4200" fmla="*/ 190777 w 12192000"/>
              <a:gd name="connsiteY4200" fmla="*/ 4140149 h 6858000"/>
              <a:gd name="connsiteX4201" fmla="*/ 282246 w 12192000"/>
              <a:gd name="connsiteY4201" fmla="*/ 4172881 h 6858000"/>
              <a:gd name="connsiteX4202" fmla="*/ 280653 w 12192000"/>
              <a:gd name="connsiteY4202" fmla="*/ 4175440 h 6858000"/>
              <a:gd name="connsiteX4203" fmla="*/ 275271 w 12192000"/>
              <a:gd name="connsiteY4203" fmla="*/ 4166635 h 6858000"/>
              <a:gd name="connsiteX4204" fmla="*/ 264413 w 12192000"/>
              <a:gd name="connsiteY4204" fmla="*/ 4172881 h 6858000"/>
              <a:gd name="connsiteX4205" fmla="*/ 260734 w 12192000"/>
              <a:gd name="connsiteY4205" fmla="*/ 4175470 h 6858000"/>
              <a:gd name="connsiteX4206" fmla="*/ 241879 w 12192000"/>
              <a:gd name="connsiteY4206" fmla="*/ 4162257 h 6858000"/>
              <a:gd name="connsiteX4207" fmla="*/ 137278 w 12192000"/>
              <a:gd name="connsiteY4207" fmla="*/ 4175176 h 6858000"/>
              <a:gd name="connsiteX4208" fmla="*/ 241879 w 12192000"/>
              <a:gd name="connsiteY4208" fmla="*/ 4188744 h 6858000"/>
              <a:gd name="connsiteX4209" fmla="*/ 260734 w 12192000"/>
              <a:gd name="connsiteY4209" fmla="*/ 4175470 h 6858000"/>
              <a:gd name="connsiteX4210" fmla="*/ 264413 w 12192000"/>
              <a:gd name="connsiteY4210" fmla="*/ 4178049 h 6858000"/>
              <a:gd name="connsiteX4211" fmla="*/ 275271 w 12192000"/>
              <a:gd name="connsiteY4211" fmla="*/ 4184077 h 6858000"/>
              <a:gd name="connsiteX4212" fmla="*/ 280653 w 12192000"/>
              <a:gd name="connsiteY4212" fmla="*/ 4175440 h 6858000"/>
              <a:gd name="connsiteX4213" fmla="*/ 282246 w 12192000"/>
              <a:gd name="connsiteY4213" fmla="*/ 4178049 h 6858000"/>
              <a:gd name="connsiteX4214" fmla="*/ 185599 w 12192000"/>
              <a:gd name="connsiteY4214" fmla="*/ 4210205 h 6858000"/>
              <a:gd name="connsiteX4215" fmla="*/ 110815 w 12192000"/>
              <a:gd name="connsiteY4215" fmla="*/ 4175176 h 6858000"/>
              <a:gd name="connsiteX4216" fmla="*/ 190777 w 12192000"/>
              <a:gd name="connsiteY4216" fmla="*/ 4140149 h 6858000"/>
              <a:gd name="connsiteX4217" fmla="*/ 10588608 w 12192000"/>
              <a:gd name="connsiteY4217" fmla="*/ 4134127 h 6858000"/>
              <a:gd name="connsiteX4218" fmla="*/ 10680077 w 12192000"/>
              <a:gd name="connsiteY4218" fmla="*/ 4166859 h 6858000"/>
              <a:gd name="connsiteX4219" fmla="*/ 10678483 w 12192000"/>
              <a:gd name="connsiteY4219" fmla="*/ 4169418 h 6858000"/>
              <a:gd name="connsiteX4220" fmla="*/ 10673101 w 12192000"/>
              <a:gd name="connsiteY4220" fmla="*/ 4160613 h 6858000"/>
              <a:gd name="connsiteX4221" fmla="*/ 10662243 w 12192000"/>
              <a:gd name="connsiteY4221" fmla="*/ 4166859 h 6858000"/>
              <a:gd name="connsiteX4222" fmla="*/ 10658565 w 12192000"/>
              <a:gd name="connsiteY4222" fmla="*/ 4169448 h 6858000"/>
              <a:gd name="connsiteX4223" fmla="*/ 10639709 w 12192000"/>
              <a:gd name="connsiteY4223" fmla="*/ 4156235 h 6858000"/>
              <a:gd name="connsiteX4224" fmla="*/ 10535109 w 12192000"/>
              <a:gd name="connsiteY4224" fmla="*/ 4169154 h 6858000"/>
              <a:gd name="connsiteX4225" fmla="*/ 10639709 w 12192000"/>
              <a:gd name="connsiteY4225" fmla="*/ 4182722 h 6858000"/>
              <a:gd name="connsiteX4226" fmla="*/ 10658565 w 12192000"/>
              <a:gd name="connsiteY4226" fmla="*/ 4169448 h 6858000"/>
              <a:gd name="connsiteX4227" fmla="*/ 10662243 w 12192000"/>
              <a:gd name="connsiteY4227" fmla="*/ 4172027 h 6858000"/>
              <a:gd name="connsiteX4228" fmla="*/ 10673101 w 12192000"/>
              <a:gd name="connsiteY4228" fmla="*/ 4178055 h 6858000"/>
              <a:gd name="connsiteX4229" fmla="*/ 10678483 w 12192000"/>
              <a:gd name="connsiteY4229" fmla="*/ 4169418 h 6858000"/>
              <a:gd name="connsiteX4230" fmla="*/ 10680077 w 12192000"/>
              <a:gd name="connsiteY4230" fmla="*/ 4172027 h 6858000"/>
              <a:gd name="connsiteX4231" fmla="*/ 10583430 w 12192000"/>
              <a:gd name="connsiteY4231" fmla="*/ 4204183 h 6858000"/>
              <a:gd name="connsiteX4232" fmla="*/ 10508645 w 12192000"/>
              <a:gd name="connsiteY4232" fmla="*/ 4169154 h 6858000"/>
              <a:gd name="connsiteX4233" fmla="*/ 10588608 w 12192000"/>
              <a:gd name="connsiteY4233" fmla="*/ 4134127 h 6858000"/>
              <a:gd name="connsiteX4234" fmla="*/ 832862 w 12192000"/>
              <a:gd name="connsiteY4234" fmla="*/ 4129941 h 6858000"/>
              <a:gd name="connsiteX4235" fmla="*/ 832862 w 12192000"/>
              <a:gd name="connsiteY4235" fmla="*/ 4218031 h 6858000"/>
              <a:gd name="connsiteX4236" fmla="*/ 832862 w 12192000"/>
              <a:gd name="connsiteY4236" fmla="*/ 4247351 h 6858000"/>
              <a:gd name="connsiteX4237" fmla="*/ 851572 w 12192000"/>
              <a:gd name="connsiteY4237" fmla="*/ 4275112 h 6858000"/>
              <a:gd name="connsiteX4238" fmla="*/ 893112 w 12192000"/>
              <a:gd name="connsiteY4238" fmla="*/ 4269985 h 6858000"/>
              <a:gd name="connsiteX4239" fmla="*/ 944978 w 12192000"/>
              <a:gd name="connsiteY4239" fmla="*/ 4273595 h 6858000"/>
              <a:gd name="connsiteX4240" fmla="*/ 960744 w 12192000"/>
              <a:gd name="connsiteY4240" fmla="*/ 4204665 h 6858000"/>
              <a:gd name="connsiteX4241" fmla="*/ 960080 w 12192000"/>
              <a:gd name="connsiteY4241" fmla="*/ 4155232 h 6858000"/>
              <a:gd name="connsiteX4242" fmla="*/ 11230693 w 12192000"/>
              <a:gd name="connsiteY4242" fmla="*/ 4123919 h 6858000"/>
              <a:gd name="connsiteX4243" fmla="*/ 11230693 w 12192000"/>
              <a:gd name="connsiteY4243" fmla="*/ 4212009 h 6858000"/>
              <a:gd name="connsiteX4244" fmla="*/ 11230693 w 12192000"/>
              <a:gd name="connsiteY4244" fmla="*/ 4241329 h 6858000"/>
              <a:gd name="connsiteX4245" fmla="*/ 11249403 w 12192000"/>
              <a:gd name="connsiteY4245" fmla="*/ 4269090 h 6858000"/>
              <a:gd name="connsiteX4246" fmla="*/ 11290943 w 12192000"/>
              <a:gd name="connsiteY4246" fmla="*/ 4263963 h 6858000"/>
              <a:gd name="connsiteX4247" fmla="*/ 11342809 w 12192000"/>
              <a:gd name="connsiteY4247" fmla="*/ 4267573 h 6858000"/>
              <a:gd name="connsiteX4248" fmla="*/ 11358575 w 12192000"/>
              <a:gd name="connsiteY4248" fmla="*/ 4198643 h 6858000"/>
              <a:gd name="connsiteX4249" fmla="*/ 11357911 w 12192000"/>
              <a:gd name="connsiteY4249" fmla="*/ 4149210 h 6858000"/>
              <a:gd name="connsiteX4250" fmla="*/ 4268671 w 12192000"/>
              <a:gd name="connsiteY4250" fmla="*/ 4109851 h 6858000"/>
              <a:gd name="connsiteX4251" fmla="*/ 4263058 w 12192000"/>
              <a:gd name="connsiteY4251" fmla="*/ 4137558 h 6858000"/>
              <a:gd name="connsiteX4252" fmla="*/ 4269205 w 12192000"/>
              <a:gd name="connsiteY4252" fmla="*/ 4141846 h 6858000"/>
              <a:gd name="connsiteX4253" fmla="*/ 4282658 w 12192000"/>
              <a:gd name="connsiteY4253" fmla="*/ 4150678 h 6858000"/>
              <a:gd name="connsiteX4254" fmla="*/ 4411014 w 12192000"/>
              <a:gd name="connsiteY4254" fmla="*/ 4233388 h 6858000"/>
              <a:gd name="connsiteX4255" fmla="*/ 4642547 w 12192000"/>
              <a:gd name="connsiteY4255" fmla="*/ 4382920 h 6858000"/>
              <a:gd name="connsiteX4256" fmla="*/ 4666190 w 12192000"/>
              <a:gd name="connsiteY4256" fmla="*/ 4366846 h 6858000"/>
              <a:gd name="connsiteX4257" fmla="*/ 4658658 w 12192000"/>
              <a:gd name="connsiteY4257" fmla="*/ 4360756 h 6858000"/>
              <a:gd name="connsiteX4258" fmla="*/ 4642395 w 12192000"/>
              <a:gd name="connsiteY4258" fmla="*/ 4352283 h 6858000"/>
              <a:gd name="connsiteX4259" fmla="*/ 4507138 w 12192000"/>
              <a:gd name="connsiteY4259" fmla="*/ 4264978 h 6858000"/>
              <a:gd name="connsiteX4260" fmla="*/ 4349426 w 12192000"/>
              <a:gd name="connsiteY4260" fmla="*/ 4163314 h 6858000"/>
              <a:gd name="connsiteX4261" fmla="*/ 4306549 w 12192000"/>
              <a:gd name="connsiteY4261" fmla="*/ 4130215 h 6858000"/>
              <a:gd name="connsiteX4262" fmla="*/ 6926360 w 12192000"/>
              <a:gd name="connsiteY4262" fmla="*/ 4090694 h 6858000"/>
              <a:gd name="connsiteX4263" fmla="*/ 6855821 w 12192000"/>
              <a:gd name="connsiteY4263" fmla="*/ 4116847 h 6858000"/>
              <a:gd name="connsiteX4264" fmla="*/ 6865050 w 12192000"/>
              <a:gd name="connsiteY4264" fmla="*/ 4114526 h 6858000"/>
              <a:gd name="connsiteX4265" fmla="*/ 6916308 w 12192000"/>
              <a:gd name="connsiteY4265" fmla="*/ 4096850 h 6858000"/>
              <a:gd name="connsiteX4266" fmla="*/ 7774589 w 12192000"/>
              <a:gd name="connsiteY4266" fmla="*/ 4083820 h 6858000"/>
              <a:gd name="connsiteX4267" fmla="*/ 7785404 w 12192000"/>
              <a:gd name="connsiteY4267" fmla="*/ 4108174 h 6858000"/>
              <a:gd name="connsiteX4268" fmla="*/ 7745260 w 12192000"/>
              <a:gd name="connsiteY4268" fmla="*/ 4135341 h 6858000"/>
              <a:gd name="connsiteX4269" fmla="*/ 7722077 w 12192000"/>
              <a:gd name="connsiteY4269" fmla="*/ 4104779 h 6858000"/>
              <a:gd name="connsiteX4270" fmla="*/ 7762222 w 12192000"/>
              <a:gd name="connsiteY4270" fmla="*/ 4085536 h 6858000"/>
              <a:gd name="connsiteX4271" fmla="*/ 7762509 w 12192000"/>
              <a:gd name="connsiteY4271" fmla="*/ 4088412 h 6858000"/>
              <a:gd name="connsiteX4272" fmla="*/ 7762009 w 12192000"/>
              <a:gd name="connsiteY4272" fmla="*/ 4089427 h 6858000"/>
              <a:gd name="connsiteX4273" fmla="*/ 7762649 w 12192000"/>
              <a:gd name="connsiteY4273" fmla="*/ 4089819 h 6858000"/>
              <a:gd name="connsiteX4274" fmla="*/ 7762787 w 12192000"/>
              <a:gd name="connsiteY4274" fmla="*/ 4091196 h 6858000"/>
              <a:gd name="connsiteX4275" fmla="*/ 7742432 w 12192000"/>
              <a:gd name="connsiteY4275" fmla="*/ 4101949 h 6858000"/>
              <a:gd name="connsiteX4276" fmla="*/ 7741302 w 12192000"/>
              <a:gd name="connsiteY4276" fmla="*/ 4121192 h 6858000"/>
              <a:gd name="connsiteX4277" fmla="*/ 7765049 w 12192000"/>
              <a:gd name="connsiteY4277" fmla="*/ 4114965 h 6858000"/>
              <a:gd name="connsiteX4278" fmla="*/ 7775226 w 12192000"/>
              <a:gd name="connsiteY4278" fmla="*/ 4103647 h 6858000"/>
              <a:gd name="connsiteX4279" fmla="*/ 7766745 w 12192000"/>
              <a:gd name="connsiteY4279" fmla="*/ 4092328 h 6858000"/>
              <a:gd name="connsiteX4280" fmla="*/ 7762649 w 12192000"/>
              <a:gd name="connsiteY4280" fmla="*/ 4089819 h 6858000"/>
              <a:gd name="connsiteX4281" fmla="*/ 7762509 w 12192000"/>
              <a:gd name="connsiteY4281" fmla="*/ 4088412 h 6858000"/>
              <a:gd name="connsiteX4282" fmla="*/ 7764482 w 12192000"/>
              <a:gd name="connsiteY4282" fmla="*/ 4084404 h 6858000"/>
              <a:gd name="connsiteX4283" fmla="*/ 7774589 w 12192000"/>
              <a:gd name="connsiteY4283" fmla="*/ 4083820 h 6858000"/>
              <a:gd name="connsiteX4284" fmla="*/ 6984347 w 12192000"/>
              <a:gd name="connsiteY4284" fmla="*/ 4070368 h 6858000"/>
              <a:gd name="connsiteX4285" fmla="*/ 6959360 w 12192000"/>
              <a:gd name="connsiteY4285" fmla="*/ 4095027 h 6858000"/>
              <a:gd name="connsiteX4286" fmla="*/ 6916308 w 12192000"/>
              <a:gd name="connsiteY4286" fmla="*/ 4117316 h 6858000"/>
              <a:gd name="connsiteX4287" fmla="*/ 6641113 w 12192000"/>
              <a:gd name="connsiteY4287" fmla="*/ 4172845 h 6858000"/>
              <a:gd name="connsiteX4288" fmla="*/ 6127492 w 12192000"/>
              <a:gd name="connsiteY4288" fmla="*/ 4097853 h 6858000"/>
              <a:gd name="connsiteX4289" fmla="*/ 6103092 w 12192000"/>
              <a:gd name="connsiteY4289" fmla="*/ 4077996 h 6858000"/>
              <a:gd name="connsiteX4290" fmla="*/ 6103104 w 12192000"/>
              <a:gd name="connsiteY4290" fmla="*/ 4078390 h 6858000"/>
              <a:gd name="connsiteX4291" fmla="*/ 6124524 w 12192000"/>
              <a:gd name="connsiteY4291" fmla="*/ 4119582 h 6858000"/>
              <a:gd name="connsiteX4292" fmla="*/ 6176781 w 12192000"/>
              <a:gd name="connsiteY4292" fmla="*/ 4150977 h 6858000"/>
              <a:gd name="connsiteX4293" fmla="*/ 6182257 w 12192000"/>
              <a:gd name="connsiteY4293" fmla="*/ 4152744 h 6858000"/>
              <a:gd name="connsiteX4294" fmla="*/ 6184430 w 12192000"/>
              <a:gd name="connsiteY4294" fmla="*/ 4150763 h 6858000"/>
              <a:gd name="connsiteX4295" fmla="*/ 6188029 w 12192000"/>
              <a:gd name="connsiteY4295" fmla="*/ 4154606 h 6858000"/>
              <a:gd name="connsiteX4296" fmla="*/ 6235508 w 12192000"/>
              <a:gd name="connsiteY4296" fmla="*/ 4169928 h 6858000"/>
              <a:gd name="connsiteX4297" fmla="*/ 6515314 w 12192000"/>
              <a:gd name="connsiteY4297" fmla="*/ 4202709 h 6858000"/>
              <a:gd name="connsiteX4298" fmla="*/ 6516459 w 12192000"/>
              <a:gd name="connsiteY4298" fmla="*/ 4201508 h 6858000"/>
              <a:gd name="connsiteX4299" fmla="*/ 6517893 w 12192000"/>
              <a:gd name="connsiteY4299" fmla="*/ 4203010 h 6858000"/>
              <a:gd name="connsiteX4300" fmla="*/ 6543154 w 12192000"/>
              <a:gd name="connsiteY4300" fmla="*/ 4205970 h 6858000"/>
              <a:gd name="connsiteX4301" fmla="*/ 6850801 w 12192000"/>
              <a:gd name="connsiteY4301" fmla="*/ 4169928 h 6858000"/>
              <a:gd name="connsiteX4302" fmla="*/ 6894028 w 12192000"/>
              <a:gd name="connsiteY4302" fmla="*/ 4156202 h 6858000"/>
              <a:gd name="connsiteX4303" fmla="*/ 6899375 w 12192000"/>
              <a:gd name="connsiteY4303" fmla="*/ 4150763 h 6858000"/>
              <a:gd name="connsiteX4304" fmla="*/ 6902434 w 12192000"/>
              <a:gd name="connsiteY4304" fmla="*/ 4153534 h 6858000"/>
              <a:gd name="connsiteX4305" fmla="*/ 6909813 w 12192000"/>
              <a:gd name="connsiteY4305" fmla="*/ 4151191 h 6858000"/>
              <a:gd name="connsiteX4306" fmla="*/ 6962358 w 12192000"/>
              <a:gd name="connsiteY4306" fmla="*/ 4119582 h 6858000"/>
              <a:gd name="connsiteX4307" fmla="*/ 6984426 w 12192000"/>
              <a:gd name="connsiteY4307" fmla="*/ 4075459 h 6858000"/>
              <a:gd name="connsiteX4308" fmla="*/ 4277938 w 12192000"/>
              <a:gd name="connsiteY4308" fmla="*/ 4064120 h 6858000"/>
              <a:gd name="connsiteX4309" fmla="*/ 4271781 w 12192000"/>
              <a:gd name="connsiteY4309" fmla="*/ 4094490 h 6858000"/>
              <a:gd name="connsiteX4310" fmla="*/ 4679831 w 12192000"/>
              <a:gd name="connsiteY4310" fmla="*/ 4357571 h 6858000"/>
              <a:gd name="connsiteX4311" fmla="*/ 4705406 w 12192000"/>
              <a:gd name="connsiteY4311" fmla="*/ 4340186 h 6858000"/>
              <a:gd name="connsiteX4312" fmla="*/ 6107696 w 12192000"/>
              <a:gd name="connsiteY4312" fmla="*/ 4044535 h 6858000"/>
              <a:gd name="connsiteX4313" fmla="*/ 6120285 w 12192000"/>
              <a:gd name="connsiteY4313" fmla="*/ 4069381 h 6858000"/>
              <a:gd name="connsiteX4314" fmla="*/ 6260781 w 12192000"/>
              <a:gd name="connsiteY4314" fmla="*/ 4125331 h 6858000"/>
              <a:gd name="connsiteX4315" fmla="*/ 6285340 w 12192000"/>
              <a:gd name="connsiteY4315" fmla="*/ 4127889 h 6858000"/>
              <a:gd name="connsiteX4316" fmla="*/ 6224664 w 12192000"/>
              <a:gd name="connsiteY4316" fmla="*/ 4111732 h 6858000"/>
              <a:gd name="connsiteX4317" fmla="*/ 6140161 w 12192000"/>
              <a:gd name="connsiteY4317" fmla="*/ 4071860 h 6858000"/>
              <a:gd name="connsiteX4318" fmla="*/ 4942204 w 12192000"/>
              <a:gd name="connsiteY4318" fmla="*/ 4028739 h 6858000"/>
              <a:gd name="connsiteX4319" fmla="*/ 4942028 w 12192000"/>
              <a:gd name="connsiteY4319" fmla="*/ 4029211 h 6858000"/>
              <a:gd name="connsiteX4320" fmla="*/ 4942296 w 12192000"/>
              <a:gd name="connsiteY4320" fmla="*/ 4029148 h 6858000"/>
              <a:gd name="connsiteX4321" fmla="*/ 6293849 w 12192000"/>
              <a:gd name="connsiteY4321" fmla="*/ 4028533 h 6858000"/>
              <a:gd name="connsiteX4322" fmla="*/ 6292052 w 12192000"/>
              <a:gd name="connsiteY4322" fmla="*/ 4032671 h 6858000"/>
              <a:gd name="connsiteX4323" fmla="*/ 6301250 w 12192000"/>
              <a:gd name="connsiteY4323" fmla="*/ 4053864 h 6858000"/>
              <a:gd name="connsiteX4324" fmla="*/ 6324315 w 12192000"/>
              <a:gd name="connsiteY4324" fmla="*/ 4068832 h 6858000"/>
              <a:gd name="connsiteX4325" fmla="*/ 6426149 w 12192000"/>
              <a:gd name="connsiteY4325" fmla="*/ 4081537 h 6858000"/>
              <a:gd name="connsiteX4326" fmla="*/ 6381060 w 12192000"/>
              <a:gd name="connsiteY4326" fmla="*/ 4064832 h 6858000"/>
              <a:gd name="connsiteX4327" fmla="*/ 6361008 w 12192000"/>
              <a:gd name="connsiteY4327" fmla="*/ 4032652 h 6858000"/>
              <a:gd name="connsiteX4328" fmla="*/ 6361791 w 12192000"/>
              <a:gd name="connsiteY4328" fmla="*/ 4030128 h 6858000"/>
              <a:gd name="connsiteX4329" fmla="*/ 6631134 w 12192000"/>
              <a:gd name="connsiteY4329" fmla="*/ 4023133 h 6858000"/>
              <a:gd name="connsiteX4330" fmla="*/ 6638317 w 12192000"/>
              <a:gd name="connsiteY4330" fmla="*/ 4029349 h 6858000"/>
              <a:gd name="connsiteX4331" fmla="*/ 6636553 w 12192000"/>
              <a:gd name="connsiteY4331" fmla="*/ 4032203 h 6858000"/>
              <a:gd name="connsiteX4332" fmla="*/ 6630339 w 12192000"/>
              <a:gd name="connsiteY4332" fmla="*/ 4021803 h 6858000"/>
              <a:gd name="connsiteX4333" fmla="*/ 6631134 w 12192000"/>
              <a:gd name="connsiteY4333" fmla="*/ 4023133 h 6858000"/>
              <a:gd name="connsiteX4334" fmla="*/ 6629898 w 12192000"/>
              <a:gd name="connsiteY4334" fmla="*/ 4022064 h 6858000"/>
              <a:gd name="connsiteX4335" fmla="*/ 4290625 w 12192000"/>
              <a:gd name="connsiteY4335" fmla="*/ 4021615 h 6858000"/>
              <a:gd name="connsiteX4336" fmla="*/ 4289706 w 12192000"/>
              <a:gd name="connsiteY4336" fmla="*/ 4023992 h 6858000"/>
              <a:gd name="connsiteX4337" fmla="*/ 4288509 w 12192000"/>
              <a:gd name="connsiteY4337" fmla="*/ 4032668 h 6858000"/>
              <a:gd name="connsiteX4338" fmla="*/ 4282762 w 12192000"/>
              <a:gd name="connsiteY4338" fmla="*/ 4048579 h 6858000"/>
              <a:gd name="connsiteX4339" fmla="*/ 4318966 w 12192000"/>
              <a:gd name="connsiteY4339" fmla="*/ 4072089 h 6858000"/>
              <a:gd name="connsiteX4340" fmla="*/ 4472411 w 12192000"/>
              <a:gd name="connsiteY4340" fmla="*/ 4171285 h 6858000"/>
              <a:gd name="connsiteX4341" fmla="*/ 4717383 w 12192000"/>
              <a:gd name="connsiteY4341" fmla="*/ 4329171 h 6858000"/>
              <a:gd name="connsiteX4342" fmla="*/ 4734189 w 12192000"/>
              <a:gd name="connsiteY4342" fmla="*/ 4309789 h 6858000"/>
              <a:gd name="connsiteX4343" fmla="*/ 4718236 w 12192000"/>
              <a:gd name="connsiteY4343" fmla="*/ 4297574 h 6858000"/>
              <a:gd name="connsiteX4344" fmla="*/ 4697119 w 12192000"/>
              <a:gd name="connsiteY4344" fmla="*/ 4285963 h 6858000"/>
              <a:gd name="connsiteX4345" fmla="*/ 4541372 w 12192000"/>
              <a:gd name="connsiteY4345" fmla="*/ 4185619 h 6858000"/>
              <a:gd name="connsiteX4346" fmla="*/ 4371267 w 12192000"/>
              <a:gd name="connsiteY4346" fmla="*/ 4075528 h 6858000"/>
              <a:gd name="connsiteX4347" fmla="*/ 4302653 w 12192000"/>
              <a:gd name="connsiteY4347" fmla="*/ 4025697 h 6858000"/>
              <a:gd name="connsiteX4348" fmla="*/ 8287221 w 12192000"/>
              <a:gd name="connsiteY4348" fmla="*/ 4000777 h 6858000"/>
              <a:gd name="connsiteX4349" fmla="*/ 8279378 w 12192000"/>
              <a:gd name="connsiteY4349" fmla="*/ 4005096 h 6858000"/>
              <a:gd name="connsiteX4350" fmla="*/ 8278917 w 12192000"/>
              <a:gd name="connsiteY4350" fmla="*/ 4001649 h 6858000"/>
              <a:gd name="connsiteX4351" fmla="*/ 8289759 w 12192000"/>
              <a:gd name="connsiteY4351" fmla="*/ 3999379 h 6858000"/>
              <a:gd name="connsiteX4352" fmla="*/ 8290339 w 12192000"/>
              <a:gd name="connsiteY4352" fmla="*/ 4000450 h 6858000"/>
              <a:gd name="connsiteX4353" fmla="*/ 8287221 w 12192000"/>
              <a:gd name="connsiteY4353" fmla="*/ 4000777 h 6858000"/>
              <a:gd name="connsiteX4354" fmla="*/ 6203811 w 12192000"/>
              <a:gd name="connsiteY4354" fmla="*/ 3998401 h 6858000"/>
              <a:gd name="connsiteX4355" fmla="*/ 6193459 w 12192000"/>
              <a:gd name="connsiteY4355" fmla="*/ 4004093 h 6858000"/>
              <a:gd name="connsiteX4356" fmla="*/ 6181726 w 12192000"/>
              <a:gd name="connsiteY4356" fmla="*/ 4025483 h 6858000"/>
              <a:gd name="connsiteX4357" fmla="*/ 6270410 w 12192000"/>
              <a:gd name="connsiteY4357" fmla="*/ 4055513 h 6858000"/>
              <a:gd name="connsiteX4358" fmla="*/ 6262734 w 12192000"/>
              <a:gd name="connsiteY4358" fmla="*/ 4032671 h 6858000"/>
              <a:gd name="connsiteX4359" fmla="*/ 6266852 w 12192000"/>
              <a:gd name="connsiteY4359" fmla="*/ 4020453 h 6858000"/>
              <a:gd name="connsiteX4360" fmla="*/ 8313368 w 12192000"/>
              <a:gd name="connsiteY4360" fmla="*/ 3998031 h 6858000"/>
              <a:gd name="connsiteX4361" fmla="*/ 8343966 w 12192000"/>
              <a:gd name="connsiteY4361" fmla="*/ 4011862 h 6858000"/>
              <a:gd name="connsiteX4362" fmla="*/ 8320001 w 12192000"/>
              <a:gd name="connsiteY4362" fmla="*/ 4057824 h 6858000"/>
              <a:gd name="connsiteX4363" fmla="*/ 8257234 w 12192000"/>
              <a:gd name="connsiteY4363" fmla="*/ 4044207 h 6858000"/>
              <a:gd name="connsiteX4364" fmla="*/ 8262583 w 12192000"/>
              <a:gd name="connsiteY4364" fmla="*/ 4014345 h 6858000"/>
              <a:gd name="connsiteX4365" fmla="*/ 8279378 w 12192000"/>
              <a:gd name="connsiteY4365" fmla="*/ 4005096 h 6858000"/>
              <a:gd name="connsiteX4366" fmla="*/ 8280059 w 12192000"/>
              <a:gd name="connsiteY4366" fmla="*/ 4010160 h 6858000"/>
              <a:gd name="connsiteX4367" fmla="*/ 8290036 w 12192000"/>
              <a:gd name="connsiteY4367" fmla="*/ 4010770 h 6858000"/>
              <a:gd name="connsiteX4368" fmla="*/ 8281342 w 12192000"/>
              <a:gd name="connsiteY4368" fmla="*/ 4020161 h 6858000"/>
              <a:gd name="connsiteX4369" fmla="*/ 8276634 w 12192000"/>
              <a:gd name="connsiteY4369" fmla="*/ 4035694 h 6858000"/>
              <a:gd name="connsiteX4370" fmla="*/ 8293182 w 12192000"/>
              <a:gd name="connsiteY4370" fmla="*/ 4044774 h 6858000"/>
              <a:gd name="connsiteX4371" fmla="*/ 8314295 w 12192000"/>
              <a:gd name="connsiteY4371" fmla="*/ 4040802 h 6858000"/>
              <a:gd name="connsiteX4372" fmla="*/ 8330272 w 12192000"/>
              <a:gd name="connsiteY4372" fmla="*/ 4028887 h 6858000"/>
              <a:gd name="connsiteX4373" fmla="*/ 8317148 w 12192000"/>
              <a:gd name="connsiteY4373" fmla="*/ 4012431 h 6858000"/>
              <a:gd name="connsiteX4374" fmla="*/ 8290036 w 12192000"/>
              <a:gd name="connsiteY4374" fmla="*/ 4010770 h 6858000"/>
              <a:gd name="connsiteX4375" fmla="*/ 8293752 w 12192000"/>
              <a:gd name="connsiteY4375" fmla="*/ 4006756 h 6858000"/>
              <a:gd name="connsiteX4376" fmla="*/ 8290339 w 12192000"/>
              <a:gd name="connsiteY4376" fmla="*/ 4000450 h 6858000"/>
              <a:gd name="connsiteX4377" fmla="*/ 6563278 w 12192000"/>
              <a:gd name="connsiteY4377" fmla="*/ 3997842 h 6858000"/>
              <a:gd name="connsiteX4378" fmla="*/ 6609288 w 12192000"/>
              <a:gd name="connsiteY4378" fmla="*/ 4004230 h 6858000"/>
              <a:gd name="connsiteX4379" fmla="*/ 6629898 w 12192000"/>
              <a:gd name="connsiteY4379" fmla="*/ 4022064 h 6858000"/>
              <a:gd name="connsiteX4380" fmla="*/ 6617616 w 12192000"/>
              <a:gd name="connsiteY4380" fmla="*/ 4029349 h 6858000"/>
              <a:gd name="connsiteX4381" fmla="*/ 6614590 w 12192000"/>
              <a:gd name="connsiteY4381" fmla="*/ 4032221 h 6858000"/>
              <a:gd name="connsiteX4382" fmla="*/ 6609459 w 12192000"/>
              <a:gd name="connsiteY4382" fmla="*/ 4027244 h 6858000"/>
              <a:gd name="connsiteX4383" fmla="*/ 6473866 w 12192000"/>
              <a:gd name="connsiteY4383" fmla="*/ 4032251 h 6858000"/>
              <a:gd name="connsiteX4384" fmla="*/ 6609459 w 12192000"/>
              <a:gd name="connsiteY4384" fmla="*/ 4037092 h 6858000"/>
              <a:gd name="connsiteX4385" fmla="*/ 6614590 w 12192000"/>
              <a:gd name="connsiteY4385" fmla="*/ 4032221 h 6858000"/>
              <a:gd name="connsiteX4386" fmla="*/ 6617616 w 12192000"/>
              <a:gd name="connsiteY4386" fmla="*/ 4035154 h 6858000"/>
              <a:gd name="connsiteX4387" fmla="*/ 6630339 w 12192000"/>
              <a:gd name="connsiteY4387" fmla="*/ 4042263 h 6858000"/>
              <a:gd name="connsiteX4388" fmla="*/ 6636553 w 12192000"/>
              <a:gd name="connsiteY4388" fmla="*/ 4032203 h 6858000"/>
              <a:gd name="connsiteX4389" fmla="*/ 6638317 w 12192000"/>
              <a:gd name="connsiteY4389" fmla="*/ 4035154 h 6858000"/>
              <a:gd name="connsiteX4390" fmla="*/ 6531941 w 12192000"/>
              <a:gd name="connsiteY4390" fmla="*/ 4066496 h 6858000"/>
              <a:gd name="connsiteX4391" fmla="*/ 6449716 w 12192000"/>
              <a:gd name="connsiteY4391" fmla="*/ 4032251 h 6858000"/>
              <a:gd name="connsiteX4392" fmla="*/ 6538266 w 12192000"/>
              <a:gd name="connsiteY4392" fmla="*/ 3998005 h 6858000"/>
              <a:gd name="connsiteX4393" fmla="*/ 6563278 w 12192000"/>
              <a:gd name="connsiteY4393" fmla="*/ 3997842 h 6858000"/>
              <a:gd name="connsiteX4394" fmla="*/ 7597938 w 12192000"/>
              <a:gd name="connsiteY4394" fmla="*/ 3993076 h 6858000"/>
              <a:gd name="connsiteX4395" fmla="*/ 7615997 w 12192000"/>
              <a:gd name="connsiteY4395" fmla="*/ 3998145 h 6858000"/>
              <a:gd name="connsiteX4396" fmla="*/ 7615412 w 12192000"/>
              <a:gd name="connsiteY4396" fmla="*/ 4002200 h 6858000"/>
              <a:gd name="connsiteX4397" fmla="*/ 7610782 w 12192000"/>
              <a:gd name="connsiteY4397" fmla="*/ 4002819 h 6858000"/>
              <a:gd name="connsiteX4398" fmla="*/ 7608978 w 12192000"/>
              <a:gd name="connsiteY4398" fmla="*/ 3998145 h 6858000"/>
              <a:gd name="connsiteX4399" fmla="*/ 7607808 w 12192000"/>
              <a:gd name="connsiteY4399" fmla="*/ 4001620 h 6858000"/>
              <a:gd name="connsiteX4400" fmla="*/ 7608795 w 12192000"/>
              <a:gd name="connsiteY4400" fmla="*/ 4003086 h 6858000"/>
              <a:gd name="connsiteX4401" fmla="*/ 7600789 w 12192000"/>
              <a:gd name="connsiteY4401" fmla="*/ 4004156 h 6858000"/>
              <a:gd name="connsiteX4402" fmla="*/ 7591430 w 12192000"/>
              <a:gd name="connsiteY4402" fmla="*/ 4012629 h 6858000"/>
              <a:gd name="connsiteX4403" fmla="*/ 7603128 w 12192000"/>
              <a:gd name="connsiteY4403" fmla="*/ 4016684 h 6858000"/>
              <a:gd name="connsiteX4404" fmla="*/ 7607808 w 12192000"/>
              <a:gd name="connsiteY4404" fmla="*/ 4014366 h 6858000"/>
              <a:gd name="connsiteX4405" fmla="*/ 7612487 w 12192000"/>
              <a:gd name="connsiteY4405" fmla="*/ 4008573 h 6858000"/>
              <a:gd name="connsiteX4406" fmla="*/ 7608795 w 12192000"/>
              <a:gd name="connsiteY4406" fmla="*/ 4003086 h 6858000"/>
              <a:gd name="connsiteX4407" fmla="*/ 7610782 w 12192000"/>
              <a:gd name="connsiteY4407" fmla="*/ 4002819 h 6858000"/>
              <a:gd name="connsiteX4408" fmla="*/ 7616581 w 12192000"/>
              <a:gd name="connsiteY4408" fmla="*/ 4017841 h 6858000"/>
              <a:gd name="connsiteX4409" fmla="*/ 7589091 w 12192000"/>
              <a:gd name="connsiteY4409" fmla="*/ 4026532 h 6858000"/>
              <a:gd name="connsiteX4410" fmla="*/ 7582073 w 12192000"/>
              <a:gd name="connsiteY4410" fmla="*/ 4001042 h 6858000"/>
              <a:gd name="connsiteX4411" fmla="*/ 7597938 w 12192000"/>
              <a:gd name="connsiteY4411" fmla="*/ 3993076 h 6858000"/>
              <a:gd name="connsiteX4412" fmla="*/ 4305734 w 12192000"/>
              <a:gd name="connsiteY4412" fmla="*/ 3982560 h 6858000"/>
              <a:gd name="connsiteX4413" fmla="*/ 4295628 w 12192000"/>
              <a:gd name="connsiteY4413" fmla="*/ 4008684 h 6858000"/>
              <a:gd name="connsiteX4414" fmla="*/ 4744345 w 12192000"/>
              <a:gd name="connsiteY4414" fmla="*/ 4298077 h 6858000"/>
              <a:gd name="connsiteX4415" fmla="*/ 4761587 w 12192000"/>
              <a:gd name="connsiteY4415" fmla="*/ 4278191 h 6858000"/>
              <a:gd name="connsiteX4416" fmla="*/ 6147265 w 12192000"/>
              <a:gd name="connsiteY4416" fmla="*/ 3977760 h 6858000"/>
              <a:gd name="connsiteX4417" fmla="*/ 6119009 w 12192000"/>
              <a:gd name="connsiteY4417" fmla="*/ 3995246 h 6858000"/>
              <a:gd name="connsiteX4418" fmla="*/ 6106749 w 12192000"/>
              <a:gd name="connsiteY4418" fmla="*/ 4019978 h 6858000"/>
              <a:gd name="connsiteX4419" fmla="*/ 6113128 w 12192000"/>
              <a:gd name="connsiteY4419" fmla="*/ 4026429 h 6858000"/>
              <a:gd name="connsiteX4420" fmla="*/ 6163289 w 12192000"/>
              <a:gd name="connsiteY4420" fmla="*/ 4056319 h 6858000"/>
              <a:gd name="connsiteX4421" fmla="*/ 6155708 w 12192000"/>
              <a:gd name="connsiteY4421" fmla="*/ 4033123 h 6858000"/>
              <a:gd name="connsiteX4422" fmla="*/ 6159088 w 12192000"/>
              <a:gd name="connsiteY4422" fmla="*/ 4022870 h 6858000"/>
              <a:gd name="connsiteX4423" fmla="*/ 6121942 w 12192000"/>
              <a:gd name="connsiteY4423" fmla="*/ 4009294 h 6858000"/>
              <a:gd name="connsiteX4424" fmla="*/ 6123660 w 12192000"/>
              <a:gd name="connsiteY4424" fmla="*/ 4005820 h 6858000"/>
              <a:gd name="connsiteX4425" fmla="*/ 6160587 w 12192000"/>
              <a:gd name="connsiteY4425" fmla="*/ 4018324 h 6858000"/>
              <a:gd name="connsiteX4426" fmla="*/ 6164898 w 12192000"/>
              <a:gd name="connsiteY4426" fmla="*/ 4005247 h 6858000"/>
              <a:gd name="connsiteX4427" fmla="*/ 6180805 w 12192000"/>
              <a:gd name="connsiteY4427" fmla="*/ 3990353 h 6858000"/>
              <a:gd name="connsiteX4428" fmla="*/ 6152561 w 12192000"/>
              <a:gd name="connsiteY4428" fmla="*/ 3980473 h 6858000"/>
              <a:gd name="connsiteX4429" fmla="*/ 6571494 w 12192000"/>
              <a:gd name="connsiteY4429" fmla="*/ 3967962 h 6858000"/>
              <a:gd name="connsiteX4430" fmla="*/ 6546722 w 12192000"/>
              <a:gd name="connsiteY4430" fmla="*/ 3967972 h 6858000"/>
              <a:gd name="connsiteX4431" fmla="*/ 6325862 w 12192000"/>
              <a:gd name="connsiteY4431" fmla="*/ 3995508 h 6858000"/>
              <a:gd name="connsiteX4432" fmla="*/ 6315750 w 12192000"/>
              <a:gd name="connsiteY4432" fmla="*/ 4002071 h 6858000"/>
              <a:gd name="connsiteX4433" fmla="*/ 6370478 w 12192000"/>
              <a:gd name="connsiteY4433" fmla="*/ 4010348 h 6858000"/>
              <a:gd name="connsiteX4434" fmla="*/ 6382880 w 12192000"/>
              <a:gd name="connsiteY4434" fmla="*/ 3999161 h 6858000"/>
              <a:gd name="connsiteX4435" fmla="*/ 6531973 w 12192000"/>
              <a:gd name="connsiteY4435" fmla="*/ 3973593 h 6858000"/>
              <a:gd name="connsiteX4436" fmla="*/ 6727037 w 12192000"/>
              <a:gd name="connsiteY4436" fmla="*/ 4029757 h 6858000"/>
              <a:gd name="connsiteX4437" fmla="*/ 6725277 w 12192000"/>
              <a:gd name="connsiteY4437" fmla="*/ 4032604 h 6858000"/>
              <a:gd name="connsiteX4438" fmla="*/ 6719076 w 12192000"/>
              <a:gd name="connsiteY4438" fmla="*/ 4022230 h 6858000"/>
              <a:gd name="connsiteX4439" fmla="*/ 6706383 w 12192000"/>
              <a:gd name="connsiteY4439" fmla="*/ 4029757 h 6858000"/>
              <a:gd name="connsiteX4440" fmla="*/ 6703779 w 12192000"/>
              <a:gd name="connsiteY4440" fmla="*/ 4032650 h 6858000"/>
              <a:gd name="connsiteX4441" fmla="*/ 6688007 w 12192000"/>
              <a:gd name="connsiteY4441" fmla="*/ 4015095 h 6858000"/>
              <a:gd name="connsiteX4442" fmla="*/ 6440143 w 12192000"/>
              <a:gd name="connsiteY4442" fmla="*/ 4003141 h 6858000"/>
              <a:gd name="connsiteX4443" fmla="*/ 6406593 w 12192000"/>
              <a:gd name="connsiteY4443" fmla="*/ 4015810 h 6858000"/>
              <a:gd name="connsiteX4444" fmla="*/ 6432366 w 12192000"/>
              <a:gd name="connsiteY4444" fmla="*/ 4019707 h 6858000"/>
              <a:gd name="connsiteX4445" fmla="*/ 6434086 w 12192000"/>
              <a:gd name="connsiteY4445" fmla="*/ 4031823 h 6858000"/>
              <a:gd name="connsiteX4446" fmla="*/ 6395032 w 12192000"/>
              <a:gd name="connsiteY4446" fmla="*/ 4030907 h 6858000"/>
              <a:gd name="connsiteX4447" fmla="*/ 6393708 w 12192000"/>
              <a:gd name="connsiteY4447" fmla="*/ 4032652 h 6858000"/>
              <a:gd name="connsiteX4448" fmla="*/ 6688007 w 12192000"/>
              <a:gd name="connsiteY4448" fmla="*/ 4050187 h 6858000"/>
              <a:gd name="connsiteX4449" fmla="*/ 6703779 w 12192000"/>
              <a:gd name="connsiteY4449" fmla="*/ 4032650 h 6858000"/>
              <a:gd name="connsiteX4450" fmla="*/ 6706383 w 12192000"/>
              <a:gd name="connsiteY4450" fmla="*/ 4035548 h 6858000"/>
              <a:gd name="connsiteX4451" fmla="*/ 6719076 w 12192000"/>
              <a:gd name="connsiteY4451" fmla="*/ 4042640 h 6858000"/>
              <a:gd name="connsiteX4452" fmla="*/ 6725277 w 12192000"/>
              <a:gd name="connsiteY4452" fmla="*/ 4032604 h 6858000"/>
              <a:gd name="connsiteX4453" fmla="*/ 6727037 w 12192000"/>
              <a:gd name="connsiteY4453" fmla="*/ 4035548 h 6858000"/>
              <a:gd name="connsiteX4454" fmla="*/ 6518779 w 12192000"/>
              <a:gd name="connsiteY4454" fmla="*/ 4091133 h 6858000"/>
              <a:gd name="connsiteX4455" fmla="*/ 6487405 w 12192000"/>
              <a:gd name="connsiteY4455" fmla="*/ 4089589 h 6858000"/>
              <a:gd name="connsiteX4456" fmla="*/ 6487405 w 12192000"/>
              <a:gd name="connsiteY4456" fmla="*/ 4093232 h 6858000"/>
              <a:gd name="connsiteX4457" fmla="*/ 6374035 w 12192000"/>
              <a:gd name="connsiteY4457" fmla="*/ 4081780 h 6858000"/>
              <a:gd name="connsiteX4458" fmla="*/ 6403435 w 12192000"/>
              <a:gd name="connsiteY4458" fmla="*/ 4089070 h 6858000"/>
              <a:gd name="connsiteX4459" fmla="*/ 6546722 w 12192000"/>
              <a:gd name="connsiteY4459" fmla="*/ 4097372 h 6858000"/>
              <a:gd name="connsiteX4460" fmla="*/ 6795564 w 12192000"/>
              <a:gd name="connsiteY4460" fmla="*/ 4053096 h 6858000"/>
              <a:gd name="connsiteX4461" fmla="*/ 6806726 w 12192000"/>
              <a:gd name="connsiteY4461" fmla="*/ 4032670 h 6858000"/>
              <a:gd name="connsiteX4462" fmla="*/ 6808289 w 12192000"/>
              <a:gd name="connsiteY4462" fmla="*/ 4035534 h 6858000"/>
              <a:gd name="connsiteX4463" fmla="*/ 6820865 w 12192000"/>
              <a:gd name="connsiteY4463" fmla="*/ 4042979 h 6858000"/>
              <a:gd name="connsiteX4464" fmla="*/ 6827670 w 12192000"/>
              <a:gd name="connsiteY4464" fmla="*/ 4032671 h 6858000"/>
              <a:gd name="connsiteX4465" fmla="*/ 6829560 w 12192000"/>
              <a:gd name="connsiteY4465" fmla="*/ 4035534 h 6858000"/>
              <a:gd name="connsiteX4466" fmla="*/ 6520278 w 12192000"/>
              <a:gd name="connsiteY4466" fmla="*/ 4118557 h 6858000"/>
              <a:gd name="connsiteX4467" fmla="*/ 6296347 w 12192000"/>
              <a:gd name="connsiteY4467" fmla="*/ 4080875 h 6858000"/>
              <a:gd name="connsiteX4468" fmla="*/ 6280194 w 12192000"/>
              <a:gd name="connsiteY4468" fmla="*/ 4067133 h 6858000"/>
              <a:gd name="connsiteX4469" fmla="*/ 6179139 w 12192000"/>
              <a:gd name="connsiteY4469" fmla="*/ 4030198 h 6858000"/>
              <a:gd name="connsiteX4470" fmla="*/ 6177536 w 12192000"/>
              <a:gd name="connsiteY4470" fmla="*/ 4033123 h 6858000"/>
              <a:gd name="connsiteX4471" fmla="*/ 6316546 w 12192000"/>
              <a:gd name="connsiteY4471" fmla="*/ 4105847 h 6858000"/>
              <a:gd name="connsiteX4472" fmla="*/ 6545167 w 12192000"/>
              <a:gd name="connsiteY4472" fmla="*/ 4127779 h 6858000"/>
              <a:gd name="connsiteX4473" fmla="*/ 6773214 w 12192000"/>
              <a:gd name="connsiteY4473" fmla="*/ 4105847 h 6858000"/>
              <a:gd name="connsiteX4474" fmla="*/ 6912224 w 12192000"/>
              <a:gd name="connsiteY4474" fmla="*/ 4033123 h 6858000"/>
              <a:gd name="connsiteX4475" fmla="*/ 6934052 w 12192000"/>
              <a:gd name="connsiteY4475" fmla="*/ 4033123 h 6858000"/>
              <a:gd name="connsiteX4476" fmla="*/ 6923327 w 12192000"/>
              <a:gd name="connsiteY4476" fmla="*/ 4060997 h 6858000"/>
              <a:gd name="connsiteX4477" fmla="*/ 6902276 w 12192000"/>
              <a:gd name="connsiteY4477" fmla="*/ 4081507 h 6858000"/>
              <a:gd name="connsiteX4478" fmla="*/ 6914399 w 12192000"/>
              <a:gd name="connsiteY4478" fmla="*/ 4078161 h 6858000"/>
              <a:gd name="connsiteX4479" fmla="*/ 6976703 w 12192000"/>
              <a:gd name="connsiteY4479" fmla="*/ 4039747 h 6858000"/>
              <a:gd name="connsiteX4480" fmla="*/ 6981229 w 12192000"/>
              <a:gd name="connsiteY4480" fmla="*/ 4031447 h 6858000"/>
              <a:gd name="connsiteX4481" fmla="*/ 6983782 w 12192000"/>
              <a:gd name="connsiteY4481" fmla="*/ 4033640 h 6858000"/>
              <a:gd name="connsiteX4482" fmla="*/ 6983715 w 12192000"/>
              <a:gd name="connsiteY4482" fmla="*/ 4029309 h 6858000"/>
              <a:gd name="connsiteX4483" fmla="*/ 6981229 w 12192000"/>
              <a:gd name="connsiteY4483" fmla="*/ 4031447 h 6858000"/>
              <a:gd name="connsiteX4484" fmla="*/ 6959039 w 12192000"/>
              <a:gd name="connsiteY4484" fmla="*/ 3991954 h 6858000"/>
              <a:gd name="connsiteX4485" fmla="*/ 6936482 w 12192000"/>
              <a:gd name="connsiteY4485" fmla="*/ 3978728 h 6858000"/>
              <a:gd name="connsiteX4486" fmla="*/ 6931086 w 12192000"/>
              <a:gd name="connsiteY4486" fmla="*/ 3981243 h 6858000"/>
              <a:gd name="connsiteX4487" fmla="*/ 6905764 w 12192000"/>
              <a:gd name="connsiteY4487" fmla="*/ 3987916 h 6858000"/>
              <a:gd name="connsiteX4488" fmla="*/ 6923327 w 12192000"/>
              <a:gd name="connsiteY4488" fmla="*/ 4005004 h 6858000"/>
              <a:gd name="connsiteX4489" fmla="*/ 6934052 w 12192000"/>
              <a:gd name="connsiteY4489" fmla="*/ 4033123 h 6858000"/>
              <a:gd name="connsiteX4490" fmla="*/ 6912224 w 12192000"/>
              <a:gd name="connsiteY4490" fmla="*/ 4033123 h 6858000"/>
              <a:gd name="connsiteX4491" fmla="*/ 6891724 w 12192000"/>
              <a:gd name="connsiteY4491" fmla="*/ 4001026 h 6858000"/>
              <a:gd name="connsiteX4492" fmla="*/ 6879597 w 12192000"/>
              <a:gd name="connsiteY4492" fmla="*/ 3994812 h 6858000"/>
              <a:gd name="connsiteX4493" fmla="*/ 6837610 w 12192000"/>
              <a:gd name="connsiteY4493" fmla="*/ 4005876 h 6858000"/>
              <a:gd name="connsiteX4494" fmla="*/ 6819291 w 12192000"/>
              <a:gd name="connsiteY4494" fmla="*/ 4009224 h 6858000"/>
              <a:gd name="connsiteX4495" fmla="*/ 6829560 w 12192000"/>
              <a:gd name="connsiteY4495" fmla="*/ 4029808 h 6858000"/>
              <a:gd name="connsiteX4496" fmla="*/ 6827670 w 12192000"/>
              <a:gd name="connsiteY4496" fmla="*/ 4032671 h 6858000"/>
              <a:gd name="connsiteX4497" fmla="*/ 6820865 w 12192000"/>
              <a:gd name="connsiteY4497" fmla="*/ 4022365 h 6858000"/>
              <a:gd name="connsiteX4498" fmla="*/ 6808289 w 12192000"/>
              <a:gd name="connsiteY4498" fmla="*/ 4029808 h 6858000"/>
              <a:gd name="connsiteX4499" fmla="*/ 6806726 w 12192000"/>
              <a:gd name="connsiteY4499" fmla="*/ 4032670 h 6858000"/>
              <a:gd name="connsiteX4500" fmla="*/ 6796238 w 12192000"/>
              <a:gd name="connsiteY4500" fmla="*/ 4013437 h 6858000"/>
              <a:gd name="connsiteX4501" fmla="*/ 6750294 w 12192000"/>
              <a:gd name="connsiteY4501" fmla="*/ 4021835 h 6858000"/>
              <a:gd name="connsiteX4502" fmla="*/ 6749141 w 12192000"/>
              <a:gd name="connsiteY4502" fmla="*/ 4016662 h 6858000"/>
              <a:gd name="connsiteX4503" fmla="*/ 6786355 w 12192000"/>
              <a:gd name="connsiteY4503" fmla="*/ 4006222 h 6858000"/>
              <a:gd name="connsiteX4504" fmla="*/ 6769199 w 12192000"/>
              <a:gd name="connsiteY4504" fmla="*/ 3995026 h 6858000"/>
              <a:gd name="connsiteX4505" fmla="*/ 6571494 w 12192000"/>
              <a:gd name="connsiteY4505" fmla="*/ 3967962 h 6858000"/>
              <a:gd name="connsiteX4506" fmla="*/ 4321413 w 12192000"/>
              <a:gd name="connsiteY4506" fmla="*/ 3942028 h 6858000"/>
              <a:gd name="connsiteX4507" fmla="*/ 4318008 w 12192000"/>
              <a:gd name="connsiteY4507" fmla="*/ 3950839 h 6858000"/>
              <a:gd name="connsiteX4508" fmla="*/ 4318312 w 12192000"/>
              <a:gd name="connsiteY4508" fmla="*/ 3953127 h 6858000"/>
              <a:gd name="connsiteX4509" fmla="*/ 4316589 w 12192000"/>
              <a:gd name="connsiteY4509" fmla="*/ 3970752 h 6858000"/>
              <a:gd name="connsiteX4510" fmla="*/ 4363067 w 12192000"/>
              <a:gd name="connsiteY4510" fmla="*/ 4000678 h 6858000"/>
              <a:gd name="connsiteX4511" fmla="*/ 4519121 w 12192000"/>
              <a:gd name="connsiteY4511" fmla="*/ 4101965 h 6858000"/>
              <a:gd name="connsiteX4512" fmla="*/ 4771730 w 12192000"/>
              <a:gd name="connsiteY4512" fmla="*/ 4266493 h 6858000"/>
              <a:gd name="connsiteX4513" fmla="*/ 4789240 w 12192000"/>
              <a:gd name="connsiteY4513" fmla="*/ 4246300 h 6858000"/>
              <a:gd name="connsiteX4514" fmla="*/ 4774731 w 12192000"/>
              <a:gd name="connsiteY4514" fmla="*/ 4235336 h 6858000"/>
              <a:gd name="connsiteX4515" fmla="*/ 4749774 w 12192000"/>
              <a:gd name="connsiteY4515" fmla="*/ 4221668 h 6858000"/>
              <a:gd name="connsiteX4516" fmla="*/ 4580513 w 12192000"/>
              <a:gd name="connsiteY4516" fmla="*/ 4112324 h 6858000"/>
              <a:gd name="connsiteX4517" fmla="*/ 4405523 w 12192000"/>
              <a:gd name="connsiteY4517" fmla="*/ 3998375 h 6858000"/>
              <a:gd name="connsiteX4518" fmla="*/ 4335086 w 12192000"/>
              <a:gd name="connsiteY4518" fmla="*/ 3947067 h 6858000"/>
              <a:gd name="connsiteX4519" fmla="*/ 6531955 w 12192000"/>
              <a:gd name="connsiteY4519" fmla="*/ 3938466 h 6858000"/>
              <a:gd name="connsiteX4520" fmla="*/ 6307355 w 12192000"/>
              <a:gd name="connsiteY4520" fmla="*/ 3962130 h 6858000"/>
              <a:gd name="connsiteX4521" fmla="*/ 6230814 w 12192000"/>
              <a:gd name="connsiteY4521" fmla="*/ 3983558 h 6858000"/>
              <a:gd name="connsiteX4522" fmla="*/ 6225052 w 12192000"/>
              <a:gd name="connsiteY4522" fmla="*/ 3986725 h 6858000"/>
              <a:gd name="connsiteX4523" fmla="*/ 6233980 w 12192000"/>
              <a:gd name="connsiteY4523" fmla="*/ 3989704 h 6858000"/>
              <a:gd name="connsiteX4524" fmla="*/ 6281503 w 12192000"/>
              <a:gd name="connsiteY4524" fmla="*/ 3996892 h 6858000"/>
              <a:gd name="connsiteX4525" fmla="*/ 6298007 w 12192000"/>
              <a:gd name="connsiteY4525" fmla="*/ 3983342 h 6858000"/>
              <a:gd name="connsiteX4526" fmla="*/ 6533499 w 12192000"/>
              <a:gd name="connsiteY4526" fmla="*/ 3946787 h 6858000"/>
              <a:gd name="connsiteX4527" fmla="*/ 6785080 w 12192000"/>
              <a:gd name="connsiteY4527" fmla="*/ 3978591 h 6858000"/>
              <a:gd name="connsiteX4528" fmla="*/ 6812823 w 12192000"/>
              <a:gd name="connsiteY4528" fmla="*/ 3998797 h 6858000"/>
              <a:gd name="connsiteX4529" fmla="*/ 6861000 w 12192000"/>
              <a:gd name="connsiteY4529" fmla="*/ 3985282 h 6858000"/>
              <a:gd name="connsiteX4530" fmla="*/ 6849468 w 12192000"/>
              <a:gd name="connsiteY4530" fmla="*/ 3979373 h 6858000"/>
              <a:gd name="connsiteX4531" fmla="*/ 6763448 w 12192000"/>
              <a:gd name="connsiteY4531" fmla="*/ 3958089 h 6858000"/>
              <a:gd name="connsiteX4532" fmla="*/ 6531955 w 12192000"/>
              <a:gd name="connsiteY4532" fmla="*/ 3938466 h 6858000"/>
              <a:gd name="connsiteX4533" fmla="*/ 6384657 w 12192000"/>
              <a:gd name="connsiteY4533" fmla="*/ 3925953 h 6858000"/>
              <a:gd name="connsiteX4534" fmla="*/ 6251588 w 12192000"/>
              <a:gd name="connsiteY4534" fmla="*/ 3940423 h 6858000"/>
              <a:gd name="connsiteX4535" fmla="*/ 6211345 w 12192000"/>
              <a:gd name="connsiteY4535" fmla="*/ 3951184 h 6858000"/>
              <a:gd name="connsiteX4536" fmla="*/ 6170693 w 12192000"/>
              <a:gd name="connsiteY4536" fmla="*/ 3965682 h 6858000"/>
              <a:gd name="connsiteX4537" fmla="*/ 6182754 w 12192000"/>
              <a:gd name="connsiteY4537" fmla="*/ 3971377 h 6858000"/>
              <a:gd name="connsiteX4538" fmla="*/ 6200406 w 12192000"/>
              <a:gd name="connsiteY4538" fmla="*/ 3977998 h 6858000"/>
              <a:gd name="connsiteX4539" fmla="*/ 6242446 w 12192000"/>
              <a:gd name="connsiteY4539" fmla="*/ 3958089 h 6858000"/>
              <a:gd name="connsiteX4540" fmla="*/ 6699705 w 12192000"/>
              <a:gd name="connsiteY4540" fmla="*/ 3924670 h 6858000"/>
              <a:gd name="connsiteX4541" fmla="*/ 6847314 w 12192000"/>
              <a:gd name="connsiteY4541" fmla="*/ 3958089 h 6858000"/>
              <a:gd name="connsiteX4542" fmla="*/ 6888153 w 12192000"/>
              <a:gd name="connsiteY4542" fmla="*/ 3977665 h 6858000"/>
              <a:gd name="connsiteX4543" fmla="*/ 6915095 w 12192000"/>
              <a:gd name="connsiteY4543" fmla="*/ 3970106 h 6858000"/>
              <a:gd name="connsiteX4544" fmla="*/ 6918570 w 12192000"/>
              <a:gd name="connsiteY4544" fmla="*/ 3968224 h 6858000"/>
              <a:gd name="connsiteX4545" fmla="*/ 6912286 w 12192000"/>
              <a:gd name="connsiteY4545" fmla="*/ 3964539 h 6858000"/>
              <a:gd name="connsiteX4546" fmla="*/ 6812320 w 12192000"/>
              <a:gd name="connsiteY4546" fmla="*/ 3935844 h 6858000"/>
              <a:gd name="connsiteX4547" fmla="*/ 6541147 w 12192000"/>
              <a:gd name="connsiteY4547" fmla="*/ 3908939 h 6858000"/>
              <a:gd name="connsiteX4548" fmla="*/ 6406463 w 12192000"/>
              <a:gd name="connsiteY4548" fmla="*/ 3923583 h 6858000"/>
              <a:gd name="connsiteX4549" fmla="*/ 6545167 w 12192000"/>
              <a:gd name="connsiteY4549" fmla="*/ 3916534 h 6858000"/>
              <a:gd name="connsiteX4550" fmla="*/ 6694165 w 12192000"/>
              <a:gd name="connsiteY4550" fmla="*/ 3924121 h 6858000"/>
              <a:gd name="connsiteX4551" fmla="*/ 4343829 w 12192000"/>
              <a:gd name="connsiteY4551" fmla="*/ 3904735 h 6858000"/>
              <a:gd name="connsiteX4552" fmla="*/ 4328135 w 12192000"/>
              <a:gd name="connsiteY4552" fmla="*/ 3930239 h 6858000"/>
              <a:gd name="connsiteX4553" fmla="*/ 4798757 w 12192000"/>
              <a:gd name="connsiteY4553" fmla="*/ 4235325 h 6858000"/>
              <a:gd name="connsiteX4554" fmla="*/ 4818446 w 12192000"/>
              <a:gd name="connsiteY4554" fmla="*/ 4212620 h 6858000"/>
              <a:gd name="connsiteX4555" fmla="*/ 4366551 w 12192000"/>
              <a:gd name="connsiteY4555" fmla="*/ 3867810 h 6858000"/>
              <a:gd name="connsiteX4556" fmla="*/ 4354043 w 12192000"/>
              <a:gd name="connsiteY4556" fmla="*/ 3888137 h 6858000"/>
              <a:gd name="connsiteX4557" fmla="*/ 4355516 w 12192000"/>
              <a:gd name="connsiteY4557" fmla="*/ 3894113 h 6858000"/>
              <a:gd name="connsiteX4558" fmla="*/ 4406574 w 12192000"/>
              <a:gd name="connsiteY4558" fmla="*/ 3926897 h 6858000"/>
              <a:gd name="connsiteX4559" fmla="*/ 4578681 w 12192000"/>
              <a:gd name="connsiteY4559" fmla="*/ 4039054 h 6858000"/>
              <a:gd name="connsiteX4560" fmla="*/ 4828670 w 12192000"/>
              <a:gd name="connsiteY4560" fmla="*/ 4200831 h 6858000"/>
              <a:gd name="connsiteX4561" fmla="*/ 4842158 w 12192000"/>
              <a:gd name="connsiteY4561" fmla="*/ 4185276 h 6858000"/>
              <a:gd name="connsiteX4562" fmla="*/ 4845343 w 12192000"/>
              <a:gd name="connsiteY4562" fmla="*/ 4179570 h 6858000"/>
              <a:gd name="connsiteX4563" fmla="*/ 4824232 w 12192000"/>
              <a:gd name="connsiteY4563" fmla="*/ 4163290 h 6858000"/>
              <a:gd name="connsiteX4564" fmla="*/ 4798416 w 12192000"/>
              <a:gd name="connsiteY4564" fmla="*/ 4149486 h 6858000"/>
              <a:gd name="connsiteX4565" fmla="*/ 4628024 w 12192000"/>
              <a:gd name="connsiteY4565" fmla="*/ 4038478 h 6858000"/>
              <a:gd name="connsiteX4566" fmla="*/ 4446161 w 12192000"/>
              <a:gd name="connsiteY4566" fmla="*/ 3921145 h 6858000"/>
              <a:gd name="connsiteX4567" fmla="*/ 4376053 w 12192000"/>
              <a:gd name="connsiteY4567" fmla="*/ 3872211 h 6858000"/>
              <a:gd name="connsiteX4568" fmla="*/ 8376890 w 12192000"/>
              <a:gd name="connsiteY4568" fmla="*/ 3861257 h 6858000"/>
              <a:gd name="connsiteX4569" fmla="*/ 8377737 w 12192000"/>
              <a:gd name="connsiteY4569" fmla="*/ 3867640 h 6858000"/>
              <a:gd name="connsiteX4570" fmla="*/ 8348237 w 12192000"/>
              <a:gd name="connsiteY4570" fmla="*/ 3897436 h 6858000"/>
              <a:gd name="connsiteX4571" fmla="*/ 8224211 w 12192000"/>
              <a:gd name="connsiteY4571" fmla="*/ 3912442 h 6858000"/>
              <a:gd name="connsiteX4572" fmla="*/ 8061139 w 12192000"/>
              <a:gd name="connsiteY4572" fmla="*/ 3918214 h 6858000"/>
              <a:gd name="connsiteX4573" fmla="*/ 7754516 w 12192000"/>
              <a:gd name="connsiteY4573" fmla="*/ 3936685 h 6858000"/>
              <a:gd name="connsiteX4574" fmla="*/ 7580535 w 12192000"/>
              <a:gd name="connsiteY4574" fmla="*/ 3902054 h 6858000"/>
              <a:gd name="connsiteX4575" fmla="*/ 7570766 w 12192000"/>
              <a:gd name="connsiteY4575" fmla="*/ 3879561 h 6858000"/>
              <a:gd name="connsiteX4576" fmla="*/ 7572682 w 12192000"/>
              <a:gd name="connsiteY4576" fmla="*/ 3867395 h 6858000"/>
              <a:gd name="connsiteX4577" fmla="*/ 7550103 w 12192000"/>
              <a:gd name="connsiteY4577" fmla="*/ 3895046 h 6858000"/>
              <a:gd name="connsiteX4578" fmla="*/ 7470807 w 12192000"/>
              <a:gd name="connsiteY4578" fmla="*/ 4268760 h 6858000"/>
              <a:gd name="connsiteX4579" fmla="*/ 7976933 w 12192000"/>
              <a:gd name="connsiteY4579" fmla="*/ 4691507 h 6858000"/>
              <a:gd name="connsiteX4580" fmla="*/ 8153799 w 12192000"/>
              <a:gd name="connsiteY4580" fmla="*/ 4659423 h 6858000"/>
              <a:gd name="connsiteX4581" fmla="*/ 8207685 w 12192000"/>
              <a:gd name="connsiteY4581" fmla="*/ 4628046 h 6858000"/>
              <a:gd name="connsiteX4582" fmla="*/ 8194167 w 12192000"/>
              <a:gd name="connsiteY4582" fmla="*/ 4629084 h 6858000"/>
              <a:gd name="connsiteX4583" fmla="*/ 8133934 w 12192000"/>
              <a:gd name="connsiteY4583" fmla="*/ 4623399 h 6858000"/>
              <a:gd name="connsiteX4584" fmla="*/ 8133934 w 12192000"/>
              <a:gd name="connsiteY4584" fmla="*/ 4614081 h 6858000"/>
              <a:gd name="connsiteX4585" fmla="*/ 8222627 w 12192000"/>
              <a:gd name="connsiteY4585" fmla="*/ 4619346 h 6858000"/>
              <a:gd name="connsiteX4586" fmla="*/ 8306131 w 12192000"/>
              <a:gd name="connsiteY4586" fmla="*/ 4570723 h 6858000"/>
              <a:gd name="connsiteX4587" fmla="*/ 8314035 w 12192000"/>
              <a:gd name="connsiteY4587" fmla="*/ 4562906 h 6858000"/>
              <a:gd name="connsiteX4588" fmla="*/ 8271643 w 12192000"/>
              <a:gd name="connsiteY4588" fmla="*/ 4573757 h 6858000"/>
              <a:gd name="connsiteX4589" fmla="*/ 8184622 w 12192000"/>
              <a:gd name="connsiteY4589" fmla="*/ 4566096 h 6858000"/>
              <a:gd name="connsiteX4590" fmla="*/ 8185777 w 12192000"/>
              <a:gd name="connsiteY4590" fmla="*/ 4555883 h 6858000"/>
              <a:gd name="connsiteX4591" fmla="*/ 8271139 w 12192000"/>
              <a:gd name="connsiteY4591" fmla="*/ 4553613 h 6858000"/>
              <a:gd name="connsiteX4592" fmla="*/ 8329571 w 12192000"/>
              <a:gd name="connsiteY4592" fmla="*/ 4547541 h 6858000"/>
              <a:gd name="connsiteX4593" fmla="*/ 8368868 w 12192000"/>
              <a:gd name="connsiteY4593" fmla="*/ 4508679 h 6858000"/>
              <a:gd name="connsiteX4594" fmla="*/ 8377674 w 12192000"/>
              <a:gd name="connsiteY4594" fmla="*/ 4496380 h 6858000"/>
              <a:gd name="connsiteX4595" fmla="*/ 8360222 w 12192000"/>
              <a:gd name="connsiteY4595" fmla="*/ 4501930 h 6858000"/>
              <a:gd name="connsiteX4596" fmla="*/ 8307984 w 12192000"/>
              <a:gd name="connsiteY4596" fmla="*/ 4497790 h 6858000"/>
              <a:gd name="connsiteX4597" fmla="*/ 8307984 w 12192000"/>
              <a:gd name="connsiteY4597" fmla="*/ 4485963 h 6858000"/>
              <a:gd name="connsiteX4598" fmla="*/ 8365469 w 12192000"/>
              <a:gd name="connsiteY4598" fmla="*/ 4480048 h 6858000"/>
              <a:gd name="connsiteX4599" fmla="*/ 8389870 w 12192000"/>
              <a:gd name="connsiteY4599" fmla="*/ 4479352 h 6858000"/>
              <a:gd name="connsiteX4600" fmla="*/ 8420395 w 12192000"/>
              <a:gd name="connsiteY4600" fmla="*/ 4436726 h 6858000"/>
              <a:gd name="connsiteX4601" fmla="*/ 8483059 w 12192000"/>
              <a:gd name="connsiteY4601" fmla="*/ 4268760 h 6858000"/>
              <a:gd name="connsiteX4602" fmla="*/ 8404263 w 12192000"/>
              <a:gd name="connsiteY4602" fmla="*/ 3894831 h 6858000"/>
              <a:gd name="connsiteX4603" fmla="*/ 3334890 w 12192000"/>
              <a:gd name="connsiteY4603" fmla="*/ 3849218 h 6858000"/>
              <a:gd name="connsiteX4604" fmla="*/ 3336612 w 12192000"/>
              <a:gd name="connsiteY4604" fmla="*/ 3858732 h 6858000"/>
              <a:gd name="connsiteX4605" fmla="*/ 3108475 w 12192000"/>
              <a:gd name="connsiteY4605" fmla="*/ 3879436 h 6858000"/>
              <a:gd name="connsiteX4606" fmla="*/ 3110200 w 12192000"/>
              <a:gd name="connsiteY4606" fmla="*/ 3869922 h 6858000"/>
              <a:gd name="connsiteX4607" fmla="*/ 3334890 w 12192000"/>
              <a:gd name="connsiteY4607" fmla="*/ 3849218 h 6858000"/>
              <a:gd name="connsiteX4608" fmla="*/ 4390046 w 12192000"/>
              <a:gd name="connsiteY4608" fmla="*/ 3829625 h 6858000"/>
              <a:gd name="connsiteX4609" fmla="*/ 4374166 w 12192000"/>
              <a:gd name="connsiteY4609" fmla="*/ 3855435 h 6858000"/>
              <a:gd name="connsiteX4610" fmla="*/ 4852759 w 12192000"/>
              <a:gd name="connsiteY4610" fmla="*/ 4166290 h 6858000"/>
              <a:gd name="connsiteX4611" fmla="*/ 4868217 w 12192000"/>
              <a:gd name="connsiteY4611" fmla="*/ 4138613 h 6858000"/>
              <a:gd name="connsiteX4612" fmla="*/ 9327236 w 12192000"/>
              <a:gd name="connsiteY4612" fmla="*/ 3807519 h 6858000"/>
              <a:gd name="connsiteX4613" fmla="*/ 9337545 w 12192000"/>
              <a:gd name="connsiteY4613" fmla="*/ 3812272 h 6858000"/>
              <a:gd name="connsiteX4614" fmla="*/ 9321752 w 12192000"/>
              <a:gd name="connsiteY4614" fmla="*/ 3817456 h 6858000"/>
              <a:gd name="connsiteX4615" fmla="*/ 9327236 w 12192000"/>
              <a:gd name="connsiteY4615" fmla="*/ 3807519 h 6858000"/>
              <a:gd name="connsiteX4616" fmla="*/ 4417269 w 12192000"/>
              <a:gd name="connsiteY4616" fmla="*/ 3797305 h 6858000"/>
              <a:gd name="connsiteX4617" fmla="*/ 4405498 w 12192000"/>
              <a:gd name="connsiteY4617" fmla="*/ 3805298 h 6858000"/>
              <a:gd name="connsiteX4618" fmla="*/ 4403977 w 12192000"/>
              <a:gd name="connsiteY4618" fmla="*/ 3806990 h 6858000"/>
              <a:gd name="connsiteX4619" fmla="*/ 4396828 w 12192000"/>
              <a:gd name="connsiteY4619" fmla="*/ 3818607 h 6858000"/>
              <a:gd name="connsiteX4620" fmla="*/ 4404068 w 12192000"/>
              <a:gd name="connsiteY4620" fmla="*/ 3826179 h 6858000"/>
              <a:gd name="connsiteX4621" fmla="*/ 4482781 w 12192000"/>
              <a:gd name="connsiteY4621" fmla="*/ 3871084 h 6858000"/>
              <a:gd name="connsiteX4622" fmla="*/ 4664954 w 12192000"/>
              <a:gd name="connsiteY4622" fmla="*/ 3988668 h 6858000"/>
              <a:gd name="connsiteX4623" fmla="*/ 4832185 w 12192000"/>
              <a:gd name="connsiteY4623" fmla="*/ 4097030 h 6858000"/>
              <a:gd name="connsiteX4624" fmla="*/ 4854022 w 12192000"/>
              <a:gd name="connsiteY4624" fmla="*/ 4113673 h 6858000"/>
              <a:gd name="connsiteX4625" fmla="*/ 4875617 w 12192000"/>
              <a:gd name="connsiteY4625" fmla="*/ 4125362 h 6858000"/>
              <a:gd name="connsiteX4626" fmla="*/ 4888075 w 12192000"/>
              <a:gd name="connsiteY4626" fmla="*/ 4103053 h 6858000"/>
              <a:gd name="connsiteX4627" fmla="*/ 4632193 w 12192000"/>
              <a:gd name="connsiteY4627" fmla="*/ 3936793 h 6858000"/>
              <a:gd name="connsiteX4628" fmla="*/ 4463817 w 12192000"/>
              <a:gd name="connsiteY4628" fmla="*/ 3827279 h 6858000"/>
              <a:gd name="connsiteX4629" fmla="*/ 4417269 w 12192000"/>
              <a:gd name="connsiteY4629" fmla="*/ 3797305 h 6858000"/>
              <a:gd name="connsiteX4630" fmla="*/ 8150140 w 12192000"/>
              <a:gd name="connsiteY4630" fmla="*/ 3791812 h 6858000"/>
              <a:gd name="connsiteX4631" fmla="*/ 7962952 w 12192000"/>
              <a:gd name="connsiteY4631" fmla="*/ 3792967 h 6858000"/>
              <a:gd name="connsiteX4632" fmla="*/ 7689059 w 12192000"/>
              <a:gd name="connsiteY4632" fmla="*/ 3802950 h 6858000"/>
              <a:gd name="connsiteX4633" fmla="*/ 7611429 w 12192000"/>
              <a:gd name="connsiteY4633" fmla="*/ 3824730 h 6858000"/>
              <a:gd name="connsiteX4634" fmla="*/ 7608143 w 12192000"/>
              <a:gd name="connsiteY4634" fmla="*/ 3823967 h 6858000"/>
              <a:gd name="connsiteX4635" fmla="*/ 7606360 w 12192000"/>
              <a:gd name="connsiteY4635" fmla="*/ 3826151 h 6858000"/>
              <a:gd name="connsiteX4636" fmla="*/ 7611429 w 12192000"/>
              <a:gd name="connsiteY4636" fmla="*/ 3824730 h 6858000"/>
              <a:gd name="connsiteX4637" fmla="*/ 7611973 w 12192000"/>
              <a:gd name="connsiteY4637" fmla="*/ 3824856 h 6858000"/>
              <a:gd name="connsiteX4638" fmla="*/ 7611542 w 12192000"/>
              <a:gd name="connsiteY4638" fmla="*/ 3830484 h 6858000"/>
              <a:gd name="connsiteX4639" fmla="*/ 7714323 w 12192000"/>
              <a:gd name="connsiteY4639" fmla="*/ 3921677 h 6858000"/>
              <a:gd name="connsiteX4640" fmla="*/ 7795285 w 12192000"/>
              <a:gd name="connsiteY4640" fmla="*/ 3919368 h 6858000"/>
              <a:gd name="connsiteX4641" fmla="*/ 7972138 w 12192000"/>
              <a:gd name="connsiteY4641" fmla="*/ 3905517 h 6858000"/>
              <a:gd name="connsiteX4642" fmla="*/ 8134062 w 12192000"/>
              <a:gd name="connsiteY4642" fmla="*/ 3899167 h 6858000"/>
              <a:gd name="connsiteX4643" fmla="*/ 8208708 w 12192000"/>
              <a:gd name="connsiteY4643" fmla="*/ 3896282 h 6858000"/>
              <a:gd name="connsiteX4644" fmla="*/ 8322398 w 12192000"/>
              <a:gd name="connsiteY4644" fmla="*/ 3886470 h 6858000"/>
              <a:gd name="connsiteX4645" fmla="*/ 8150140 w 12192000"/>
              <a:gd name="connsiteY4645" fmla="*/ 3791812 h 6858000"/>
              <a:gd name="connsiteX4646" fmla="*/ 3118941 w 12192000"/>
              <a:gd name="connsiteY4646" fmla="*/ 3783923 h 6858000"/>
              <a:gd name="connsiteX4647" fmla="*/ 3122362 w 12192000"/>
              <a:gd name="connsiteY4647" fmla="*/ 3791957 h 6858000"/>
              <a:gd name="connsiteX4648" fmla="*/ 2999753 w 12192000"/>
              <a:gd name="connsiteY4648" fmla="*/ 3800564 h 6858000"/>
              <a:gd name="connsiteX4649" fmla="*/ 3002035 w 12192000"/>
              <a:gd name="connsiteY4649" fmla="*/ 3784497 h 6858000"/>
              <a:gd name="connsiteX4650" fmla="*/ 3118941 w 12192000"/>
              <a:gd name="connsiteY4650" fmla="*/ 3783923 h 6858000"/>
              <a:gd name="connsiteX4651" fmla="*/ 6069620 w 12192000"/>
              <a:gd name="connsiteY4651" fmla="*/ 3764236 h 6858000"/>
              <a:gd name="connsiteX4652" fmla="*/ 6144023 w 12192000"/>
              <a:gd name="connsiteY4652" fmla="*/ 3812311 h 6858000"/>
              <a:gd name="connsiteX4653" fmla="*/ 6180440 w 12192000"/>
              <a:gd name="connsiteY4653" fmla="*/ 3824476 h 6858000"/>
              <a:gd name="connsiteX4654" fmla="*/ 6227107 w 12192000"/>
              <a:gd name="connsiteY4654" fmla="*/ 3809431 h 6858000"/>
              <a:gd name="connsiteX4655" fmla="*/ 6324283 w 12192000"/>
              <a:gd name="connsiteY4655" fmla="*/ 3794823 h 6858000"/>
              <a:gd name="connsiteX4656" fmla="*/ 6513599 w 12192000"/>
              <a:gd name="connsiteY4656" fmla="*/ 3773627 h 6858000"/>
              <a:gd name="connsiteX4657" fmla="*/ 6707881 w 12192000"/>
              <a:gd name="connsiteY4657" fmla="*/ 3772480 h 6858000"/>
              <a:gd name="connsiteX4658" fmla="*/ 6895687 w 12192000"/>
              <a:gd name="connsiteY4658" fmla="*/ 3816019 h 6858000"/>
              <a:gd name="connsiteX4659" fmla="*/ 6892810 w 12192000"/>
              <a:gd name="connsiteY4659" fmla="*/ 3822893 h 6858000"/>
              <a:gd name="connsiteX4660" fmla="*/ 6513599 w 12192000"/>
              <a:gd name="connsiteY4660" fmla="*/ 3793676 h 6858000"/>
              <a:gd name="connsiteX4661" fmla="*/ 6322988 w 12192000"/>
              <a:gd name="connsiteY4661" fmla="*/ 3808429 h 6858000"/>
              <a:gd name="connsiteX4662" fmla="*/ 6204601 w 12192000"/>
              <a:gd name="connsiteY4662" fmla="*/ 3832546 h 6858000"/>
              <a:gd name="connsiteX4663" fmla="*/ 6228307 w 12192000"/>
              <a:gd name="connsiteY4663" fmla="*/ 3840464 h 6858000"/>
              <a:gd name="connsiteX4664" fmla="*/ 6227734 w 12192000"/>
              <a:gd name="connsiteY4664" fmla="*/ 3846238 h 6858000"/>
              <a:gd name="connsiteX4665" fmla="*/ 6184432 w 12192000"/>
              <a:gd name="connsiteY4665" fmla="*/ 3836656 h 6858000"/>
              <a:gd name="connsiteX4666" fmla="*/ 6136691 w 12192000"/>
              <a:gd name="connsiteY4666" fmla="*/ 3846381 h 6858000"/>
              <a:gd name="connsiteX4667" fmla="*/ 6133814 w 12192000"/>
              <a:gd name="connsiteY4667" fmla="*/ 3839507 h 6858000"/>
              <a:gd name="connsiteX4668" fmla="*/ 6159664 w 12192000"/>
              <a:gd name="connsiteY4668" fmla="*/ 3831173 h 6858000"/>
              <a:gd name="connsiteX4669" fmla="*/ 6138365 w 12192000"/>
              <a:gd name="connsiteY4669" fmla="*/ 3826460 h 6858000"/>
              <a:gd name="connsiteX4670" fmla="*/ 6066182 w 12192000"/>
              <a:gd name="connsiteY4670" fmla="*/ 3767700 h 6858000"/>
              <a:gd name="connsiteX4671" fmla="*/ 6069620 w 12192000"/>
              <a:gd name="connsiteY4671" fmla="*/ 3764236 h 6858000"/>
              <a:gd name="connsiteX4672" fmla="*/ 4443010 w 12192000"/>
              <a:gd name="connsiteY4672" fmla="*/ 3763623 h 6858000"/>
              <a:gd name="connsiteX4673" fmla="*/ 4424745 w 12192000"/>
              <a:gd name="connsiteY4673" fmla="*/ 3783916 h 6858000"/>
              <a:gd name="connsiteX4674" fmla="*/ 4895648 w 12192000"/>
              <a:gd name="connsiteY4674" fmla="*/ 4089496 h 6858000"/>
              <a:gd name="connsiteX4675" fmla="*/ 4906383 w 12192000"/>
              <a:gd name="connsiteY4675" fmla="*/ 4070272 h 6858000"/>
              <a:gd name="connsiteX4676" fmla="*/ 4908443 w 12192000"/>
              <a:gd name="connsiteY4676" fmla="*/ 4064820 h 6858000"/>
              <a:gd name="connsiteX4677" fmla="*/ 9413499 w 12192000"/>
              <a:gd name="connsiteY4677" fmla="*/ 3754395 h 6858000"/>
              <a:gd name="connsiteX4678" fmla="*/ 9419597 w 12192000"/>
              <a:gd name="connsiteY4678" fmla="*/ 3761341 h 6858000"/>
              <a:gd name="connsiteX4679" fmla="*/ 9397443 w 12192000"/>
              <a:gd name="connsiteY4679" fmla="*/ 3769530 h 6858000"/>
              <a:gd name="connsiteX4680" fmla="*/ 9404899 w 12192000"/>
              <a:gd name="connsiteY4680" fmla="*/ 3754468 h 6858000"/>
              <a:gd name="connsiteX4681" fmla="*/ 9413499 w 12192000"/>
              <a:gd name="connsiteY4681" fmla="*/ 3754395 h 6858000"/>
              <a:gd name="connsiteX4682" fmla="*/ 9333060 w 12192000"/>
              <a:gd name="connsiteY4682" fmla="*/ 3744745 h 6858000"/>
              <a:gd name="connsiteX4683" fmla="*/ 9340663 w 12192000"/>
              <a:gd name="connsiteY4683" fmla="*/ 3756495 h 6858000"/>
              <a:gd name="connsiteX4684" fmla="*/ 9317853 w 12192000"/>
              <a:gd name="connsiteY4684" fmla="*/ 3773842 h 6858000"/>
              <a:gd name="connsiteX4685" fmla="*/ 9292116 w 12192000"/>
              <a:gd name="connsiteY4685" fmla="*/ 3785593 h 6858000"/>
              <a:gd name="connsiteX4686" fmla="*/ 9286268 w 12192000"/>
              <a:gd name="connsiteY4686" fmla="*/ 3774401 h 6858000"/>
              <a:gd name="connsiteX4687" fmla="*/ 9308494 w 12192000"/>
              <a:gd name="connsiteY4687" fmla="*/ 3757054 h 6858000"/>
              <a:gd name="connsiteX4688" fmla="*/ 9333060 w 12192000"/>
              <a:gd name="connsiteY4688" fmla="*/ 3744745 h 6858000"/>
              <a:gd name="connsiteX4689" fmla="*/ 4472745 w 12192000"/>
              <a:gd name="connsiteY4689" fmla="*/ 3734172 h 6858000"/>
              <a:gd name="connsiteX4690" fmla="*/ 4462460 w 12192000"/>
              <a:gd name="connsiteY4690" fmla="*/ 3746852 h 6858000"/>
              <a:gd name="connsiteX4691" fmla="*/ 4457301 w 12192000"/>
              <a:gd name="connsiteY4691" fmla="*/ 3747746 h 6858000"/>
              <a:gd name="connsiteX4692" fmla="*/ 4452668 w 12192000"/>
              <a:gd name="connsiteY4692" fmla="*/ 3752897 h 6858000"/>
              <a:gd name="connsiteX4693" fmla="*/ 4464147 w 12192000"/>
              <a:gd name="connsiteY4693" fmla="*/ 3765109 h 6858000"/>
              <a:gd name="connsiteX4694" fmla="*/ 4544108 w 12192000"/>
              <a:gd name="connsiteY4694" fmla="*/ 3810257 h 6858000"/>
              <a:gd name="connsiteX4695" fmla="*/ 4713313 w 12192000"/>
              <a:gd name="connsiteY4695" fmla="*/ 3920351 h 6858000"/>
              <a:gd name="connsiteX4696" fmla="*/ 4869277 w 12192000"/>
              <a:gd name="connsiteY4696" fmla="*/ 4021222 h 6858000"/>
              <a:gd name="connsiteX4697" fmla="*/ 4891505 w 12192000"/>
              <a:gd name="connsiteY4697" fmla="*/ 4038227 h 6858000"/>
              <a:gd name="connsiteX4698" fmla="*/ 4913809 w 12192000"/>
              <a:gd name="connsiteY4698" fmla="*/ 4050615 h 6858000"/>
              <a:gd name="connsiteX4699" fmla="*/ 4923154 w 12192000"/>
              <a:gd name="connsiteY4699" fmla="*/ 4025871 h 6858000"/>
              <a:gd name="connsiteX4700" fmla="*/ 4671875 w 12192000"/>
              <a:gd name="connsiteY4700" fmla="*/ 3863287 h 6858000"/>
              <a:gd name="connsiteX4701" fmla="*/ 4515906 w 12192000"/>
              <a:gd name="connsiteY4701" fmla="*/ 3761839 h 6858000"/>
              <a:gd name="connsiteX4702" fmla="*/ 4472745 w 12192000"/>
              <a:gd name="connsiteY4702" fmla="*/ 3734172 h 6858000"/>
              <a:gd name="connsiteX4703" fmla="*/ 9208965 w 12192000"/>
              <a:gd name="connsiteY4703" fmla="*/ 3717629 h 6858000"/>
              <a:gd name="connsiteX4704" fmla="*/ 9226219 w 12192000"/>
              <a:gd name="connsiteY4704" fmla="*/ 3725817 h 6858000"/>
              <a:gd name="connsiteX4705" fmla="*/ 9200484 w 12192000"/>
              <a:gd name="connsiteY4705" fmla="*/ 3734670 h 6858000"/>
              <a:gd name="connsiteX4706" fmla="*/ 9208965 w 12192000"/>
              <a:gd name="connsiteY4706" fmla="*/ 3717629 h 6858000"/>
              <a:gd name="connsiteX4707" fmla="*/ 9500007 w 12192000"/>
              <a:gd name="connsiteY4707" fmla="*/ 3705365 h 6858000"/>
              <a:gd name="connsiteX4708" fmla="*/ 9511785 w 12192000"/>
              <a:gd name="connsiteY4708" fmla="*/ 3715566 h 6858000"/>
              <a:gd name="connsiteX4709" fmla="*/ 9511234 w 12192000"/>
              <a:gd name="connsiteY4709" fmla="*/ 3764181 h 6858000"/>
              <a:gd name="connsiteX4710" fmla="*/ 9495255 w 12192000"/>
              <a:gd name="connsiteY4710" fmla="*/ 3763024 h 6858000"/>
              <a:gd name="connsiteX4711" fmla="*/ 9490297 w 12192000"/>
              <a:gd name="connsiteY4711" fmla="*/ 3717301 h 6858000"/>
              <a:gd name="connsiteX4712" fmla="*/ 9500007 w 12192000"/>
              <a:gd name="connsiteY4712" fmla="*/ 3705365 h 6858000"/>
              <a:gd name="connsiteX4713" fmla="*/ 4508921 w 12192000"/>
              <a:gd name="connsiteY4713" fmla="*/ 3695093 h 6858000"/>
              <a:gd name="connsiteX4714" fmla="*/ 4495339 w 12192000"/>
              <a:gd name="connsiteY4714" fmla="*/ 3705487 h 6858000"/>
              <a:gd name="connsiteX4715" fmla="*/ 4481154 w 12192000"/>
              <a:gd name="connsiteY4715" fmla="*/ 3721246 h 6858000"/>
              <a:gd name="connsiteX4716" fmla="*/ 4928592 w 12192000"/>
              <a:gd name="connsiteY4716" fmla="*/ 4011475 h 6858000"/>
              <a:gd name="connsiteX4717" fmla="*/ 4942229 w 12192000"/>
              <a:gd name="connsiteY4717" fmla="*/ 3975374 h 6858000"/>
              <a:gd name="connsiteX4718" fmla="*/ 6088647 w 12192000"/>
              <a:gd name="connsiteY4718" fmla="*/ 3682126 h 6858000"/>
              <a:gd name="connsiteX4719" fmla="*/ 6092374 w 12192000"/>
              <a:gd name="connsiteY4719" fmla="*/ 3686625 h 6858000"/>
              <a:gd name="connsiteX4720" fmla="*/ 6145691 w 12192000"/>
              <a:gd name="connsiteY4720" fmla="*/ 3739454 h 6858000"/>
              <a:gd name="connsiteX4721" fmla="*/ 6213339 w 12192000"/>
              <a:gd name="connsiteY4721" fmla="*/ 3773706 h 6858000"/>
              <a:gd name="connsiteX4722" fmla="*/ 6209326 w 12192000"/>
              <a:gd name="connsiteY4722" fmla="*/ 3782995 h 6858000"/>
              <a:gd name="connsiteX4723" fmla="*/ 6108426 w 12192000"/>
              <a:gd name="connsiteY4723" fmla="*/ 3738874 h 6858000"/>
              <a:gd name="connsiteX4724" fmla="*/ 6083202 w 12192000"/>
              <a:gd name="connsiteY4724" fmla="*/ 3685464 h 6858000"/>
              <a:gd name="connsiteX4725" fmla="*/ 6088647 w 12192000"/>
              <a:gd name="connsiteY4725" fmla="*/ 3682126 h 6858000"/>
              <a:gd name="connsiteX4726" fmla="*/ 5013092 w 12192000"/>
              <a:gd name="connsiteY4726" fmla="*/ 3670260 h 6858000"/>
              <a:gd name="connsiteX4727" fmla="*/ 5012911 w 12192000"/>
              <a:gd name="connsiteY4727" fmla="*/ 3673120 h 6858000"/>
              <a:gd name="connsiteX4728" fmla="*/ 5013604 w 12192000"/>
              <a:gd name="connsiteY4728" fmla="*/ 3672933 h 6858000"/>
              <a:gd name="connsiteX4729" fmla="*/ 4543800 w 12192000"/>
              <a:gd name="connsiteY4729" fmla="*/ 3668400 h 6858000"/>
              <a:gd name="connsiteX4730" fmla="*/ 4519807 w 12192000"/>
              <a:gd name="connsiteY4730" fmla="*/ 3686762 h 6858000"/>
              <a:gd name="connsiteX4731" fmla="*/ 4526182 w 12192000"/>
              <a:gd name="connsiteY4731" fmla="*/ 3693564 h 6858000"/>
              <a:gd name="connsiteX4732" fmla="*/ 4600007 w 12192000"/>
              <a:gd name="connsiteY4732" fmla="*/ 3735457 h 6858000"/>
              <a:gd name="connsiteX4733" fmla="*/ 4769818 w 12192000"/>
              <a:gd name="connsiteY4733" fmla="*/ 3845518 h 6858000"/>
              <a:gd name="connsiteX4734" fmla="*/ 4911420 w 12192000"/>
              <a:gd name="connsiteY4734" fmla="*/ 3937139 h 6858000"/>
              <a:gd name="connsiteX4735" fmla="*/ 4931784 w 12192000"/>
              <a:gd name="connsiteY4735" fmla="*/ 3952624 h 6858000"/>
              <a:gd name="connsiteX4736" fmla="*/ 4947619 w 12192000"/>
              <a:gd name="connsiteY4736" fmla="*/ 3961105 h 6858000"/>
              <a:gd name="connsiteX4737" fmla="*/ 4953306 w 12192000"/>
              <a:gd name="connsiteY4737" fmla="*/ 3946054 h 6858000"/>
              <a:gd name="connsiteX4738" fmla="*/ 4955407 w 12192000"/>
              <a:gd name="connsiteY4738" fmla="*/ 3935581 h 6858000"/>
              <a:gd name="connsiteX4739" fmla="*/ 4721464 w 12192000"/>
              <a:gd name="connsiteY4739" fmla="*/ 3784437 h 6858000"/>
              <a:gd name="connsiteX4740" fmla="*/ 4575251 w 12192000"/>
              <a:gd name="connsiteY4740" fmla="*/ 3689360 h 6858000"/>
              <a:gd name="connsiteX4741" fmla="*/ 4557554 w 12192000"/>
              <a:gd name="connsiteY4741" fmla="*/ 3676035 h 6858000"/>
              <a:gd name="connsiteX4742" fmla="*/ 9446216 w 12192000"/>
              <a:gd name="connsiteY4742" fmla="*/ 3667377 h 6858000"/>
              <a:gd name="connsiteX4743" fmla="*/ 9453810 w 12192000"/>
              <a:gd name="connsiteY4743" fmla="*/ 3675912 h 6858000"/>
              <a:gd name="connsiteX4744" fmla="*/ 9426582 w 12192000"/>
              <a:gd name="connsiteY4744" fmla="*/ 3685729 h 6858000"/>
              <a:gd name="connsiteX4745" fmla="*/ 9435633 w 12192000"/>
              <a:gd name="connsiteY4745" fmla="*/ 3667394 h 6858000"/>
              <a:gd name="connsiteX4746" fmla="*/ 9446216 w 12192000"/>
              <a:gd name="connsiteY4746" fmla="*/ 3667377 h 6858000"/>
              <a:gd name="connsiteX4747" fmla="*/ 9279126 w 12192000"/>
              <a:gd name="connsiteY4747" fmla="*/ 3653592 h 6858000"/>
              <a:gd name="connsiteX4748" fmla="*/ 9295269 w 12192000"/>
              <a:gd name="connsiteY4748" fmla="*/ 3661557 h 6858000"/>
              <a:gd name="connsiteX4749" fmla="*/ 9270837 w 12192000"/>
              <a:gd name="connsiteY4749" fmla="*/ 3669088 h 6858000"/>
              <a:gd name="connsiteX4750" fmla="*/ 9279126 w 12192000"/>
              <a:gd name="connsiteY4750" fmla="*/ 3653592 h 6858000"/>
              <a:gd name="connsiteX4751" fmla="*/ 9109430 w 12192000"/>
              <a:gd name="connsiteY4751" fmla="*/ 3642632 h 6858000"/>
              <a:gd name="connsiteX4752" fmla="*/ 9110542 w 12192000"/>
              <a:gd name="connsiteY4752" fmla="*/ 3643577 h 6858000"/>
              <a:gd name="connsiteX4753" fmla="*/ 9113366 w 12192000"/>
              <a:gd name="connsiteY4753" fmla="*/ 3643765 h 6858000"/>
              <a:gd name="connsiteX4754" fmla="*/ 4582211 w 12192000"/>
              <a:gd name="connsiteY4754" fmla="*/ 3638999 h 6858000"/>
              <a:gd name="connsiteX4755" fmla="*/ 4556476 w 12192000"/>
              <a:gd name="connsiteY4755" fmla="*/ 3658696 h 6858000"/>
              <a:gd name="connsiteX4756" fmla="*/ 4958659 w 12192000"/>
              <a:gd name="connsiteY4756" fmla="*/ 3919393 h 6858000"/>
              <a:gd name="connsiteX4757" fmla="*/ 4965009 w 12192000"/>
              <a:gd name="connsiteY4757" fmla="*/ 3887751 h 6858000"/>
              <a:gd name="connsiteX4758" fmla="*/ 9113915 w 12192000"/>
              <a:gd name="connsiteY4758" fmla="*/ 3627576 h 6858000"/>
              <a:gd name="connsiteX4759" fmla="*/ 9115392 w 12192000"/>
              <a:gd name="connsiteY4759" fmla="*/ 3627614 h 6858000"/>
              <a:gd name="connsiteX4760" fmla="*/ 9115841 w 12192000"/>
              <a:gd name="connsiteY4760" fmla="*/ 3630266 h 6858000"/>
              <a:gd name="connsiteX4761" fmla="*/ 9114610 w 12192000"/>
              <a:gd name="connsiteY4761" fmla="*/ 3631481 h 6858000"/>
              <a:gd name="connsiteX4762" fmla="*/ 9113693 w 12192000"/>
              <a:gd name="connsiteY4762" fmla="*/ 3629543 h 6858000"/>
              <a:gd name="connsiteX4763" fmla="*/ 9379803 w 12192000"/>
              <a:gd name="connsiteY4763" fmla="*/ 3624234 h 6858000"/>
              <a:gd name="connsiteX4764" fmla="*/ 9398537 w 12192000"/>
              <a:gd name="connsiteY4764" fmla="*/ 3632824 h 6858000"/>
              <a:gd name="connsiteX4765" fmla="*/ 9370326 w 12192000"/>
              <a:gd name="connsiteY4765" fmla="*/ 3642065 h 6858000"/>
              <a:gd name="connsiteX4766" fmla="*/ 9379803 w 12192000"/>
              <a:gd name="connsiteY4766" fmla="*/ 3624234 h 6858000"/>
              <a:gd name="connsiteX4767" fmla="*/ 9155787 w 12192000"/>
              <a:gd name="connsiteY4767" fmla="*/ 3621736 h 6858000"/>
              <a:gd name="connsiteX4768" fmla="*/ 9146674 w 12192000"/>
              <a:gd name="connsiteY4768" fmla="*/ 3637356 h 6858000"/>
              <a:gd name="connsiteX4769" fmla="*/ 9132550 w 12192000"/>
              <a:gd name="connsiteY4769" fmla="*/ 3645041 h 6858000"/>
              <a:gd name="connsiteX4770" fmla="*/ 9136103 w 12192000"/>
              <a:gd name="connsiteY4770" fmla="*/ 3645277 h 6858000"/>
              <a:gd name="connsiteX4771" fmla="*/ 9152677 w 12192000"/>
              <a:gd name="connsiteY4771" fmla="*/ 3634890 h 6858000"/>
              <a:gd name="connsiteX4772" fmla="*/ 4616704 w 12192000"/>
              <a:gd name="connsiteY4772" fmla="*/ 3612602 h 6858000"/>
              <a:gd name="connsiteX4773" fmla="*/ 4591883 w 12192000"/>
              <a:gd name="connsiteY4773" fmla="*/ 3631599 h 6858000"/>
              <a:gd name="connsiteX4774" fmla="*/ 4593995 w 12192000"/>
              <a:gd name="connsiteY4774" fmla="*/ 3633861 h 6858000"/>
              <a:gd name="connsiteX4775" fmla="*/ 4669624 w 12192000"/>
              <a:gd name="connsiteY4775" fmla="*/ 3677264 h 6858000"/>
              <a:gd name="connsiteX4776" fmla="*/ 4822860 w 12192000"/>
              <a:gd name="connsiteY4776" fmla="*/ 3777066 h 6858000"/>
              <a:gd name="connsiteX4777" fmla="*/ 4953714 w 12192000"/>
              <a:gd name="connsiteY4777" fmla="*/ 3861869 h 6858000"/>
              <a:gd name="connsiteX4778" fmla="*/ 4968145 w 12192000"/>
              <a:gd name="connsiteY4778" fmla="*/ 3872133 h 6858000"/>
              <a:gd name="connsiteX4779" fmla="*/ 4973791 w 12192000"/>
              <a:gd name="connsiteY4779" fmla="*/ 3844011 h 6858000"/>
              <a:gd name="connsiteX4780" fmla="*/ 4760878 w 12192000"/>
              <a:gd name="connsiteY4780" fmla="*/ 3705531 h 6858000"/>
              <a:gd name="connsiteX4781" fmla="*/ 4627727 w 12192000"/>
              <a:gd name="connsiteY4781" fmla="*/ 3619574 h 6858000"/>
              <a:gd name="connsiteX4782" fmla="*/ 6112135 w 12192000"/>
              <a:gd name="connsiteY4782" fmla="*/ 3602347 h 6858000"/>
              <a:gd name="connsiteX4783" fmla="*/ 6119581 w 12192000"/>
              <a:gd name="connsiteY4783" fmla="*/ 3603003 h 6858000"/>
              <a:gd name="connsiteX4784" fmla="*/ 6159102 w 12192000"/>
              <a:gd name="connsiteY4784" fmla="*/ 3639103 h 6858000"/>
              <a:gd name="connsiteX4785" fmla="*/ 6205497 w 12192000"/>
              <a:gd name="connsiteY4785" fmla="*/ 3659482 h 6858000"/>
              <a:gd name="connsiteX4786" fmla="*/ 6204352 w 12192000"/>
              <a:gd name="connsiteY4786" fmla="*/ 3667634 h 6858000"/>
              <a:gd name="connsiteX4787" fmla="*/ 6109843 w 12192000"/>
              <a:gd name="connsiteY4787" fmla="*/ 3609990 h 6858000"/>
              <a:gd name="connsiteX4788" fmla="*/ 6112135 w 12192000"/>
              <a:gd name="connsiteY4788" fmla="*/ 3602347 h 6858000"/>
              <a:gd name="connsiteX4789" fmla="*/ 9156617 w 12192000"/>
              <a:gd name="connsiteY4789" fmla="*/ 3597532 h 6858000"/>
              <a:gd name="connsiteX4790" fmla="*/ 9151937 w 12192000"/>
              <a:gd name="connsiteY4790" fmla="*/ 3611961 h 6858000"/>
              <a:gd name="connsiteX4791" fmla="*/ 9157139 w 12192000"/>
              <a:gd name="connsiteY4791" fmla="*/ 3606828 h 6858000"/>
              <a:gd name="connsiteX4792" fmla="*/ 9157557 w 12192000"/>
              <a:gd name="connsiteY4792" fmla="*/ 3614253 h 6858000"/>
              <a:gd name="connsiteX4793" fmla="*/ 9159976 w 12192000"/>
              <a:gd name="connsiteY4793" fmla="*/ 3604030 h 6858000"/>
              <a:gd name="connsiteX4794" fmla="*/ 9157139 w 12192000"/>
              <a:gd name="connsiteY4794" fmla="*/ 3606828 h 6858000"/>
              <a:gd name="connsiteX4795" fmla="*/ 1816520 w 12192000"/>
              <a:gd name="connsiteY4795" fmla="*/ 3597524 h 6858000"/>
              <a:gd name="connsiteX4796" fmla="*/ 1816590 w 12192000"/>
              <a:gd name="connsiteY4796" fmla="*/ 3598816 h 6858000"/>
              <a:gd name="connsiteX4797" fmla="*/ 1816884 w 12192000"/>
              <a:gd name="connsiteY4797" fmla="*/ 3597588 h 6858000"/>
              <a:gd name="connsiteX4798" fmla="*/ 9144464 w 12192000"/>
              <a:gd name="connsiteY4798" fmla="*/ 3597129 h 6858000"/>
              <a:gd name="connsiteX4799" fmla="*/ 9144033 w 12192000"/>
              <a:gd name="connsiteY4799" fmla="*/ 3597942 h 6858000"/>
              <a:gd name="connsiteX4800" fmla="*/ 9143776 w 12192000"/>
              <a:gd name="connsiteY4800" fmla="*/ 3597870 h 6858000"/>
              <a:gd name="connsiteX4801" fmla="*/ 9145013 w 12192000"/>
              <a:gd name="connsiteY4801" fmla="*/ 3596093 h 6858000"/>
              <a:gd name="connsiteX4802" fmla="*/ 9145182 w 12192000"/>
              <a:gd name="connsiteY4802" fmla="*/ 3596357 h 6858000"/>
              <a:gd name="connsiteX4803" fmla="*/ 9144464 w 12192000"/>
              <a:gd name="connsiteY4803" fmla="*/ 3597129 h 6858000"/>
              <a:gd name="connsiteX4804" fmla="*/ 9140385 w 12192000"/>
              <a:gd name="connsiteY4804" fmla="*/ 3593005 h 6858000"/>
              <a:gd name="connsiteX4805" fmla="*/ 9142578 w 12192000"/>
              <a:gd name="connsiteY4805" fmla="*/ 3597532 h 6858000"/>
              <a:gd name="connsiteX4806" fmla="*/ 9143776 w 12192000"/>
              <a:gd name="connsiteY4806" fmla="*/ 3597870 h 6858000"/>
              <a:gd name="connsiteX4807" fmla="*/ 9141410 w 12192000"/>
              <a:gd name="connsiteY4807" fmla="*/ 3600418 h 6858000"/>
              <a:gd name="connsiteX4808" fmla="*/ 4646281 w 12192000"/>
              <a:gd name="connsiteY4808" fmla="*/ 3589967 h 6858000"/>
              <a:gd name="connsiteX4809" fmla="*/ 4630339 w 12192000"/>
              <a:gd name="connsiteY4809" fmla="*/ 3602166 h 6858000"/>
              <a:gd name="connsiteX4810" fmla="*/ 4977073 w 12192000"/>
              <a:gd name="connsiteY4810" fmla="*/ 3827654 h 6858000"/>
              <a:gd name="connsiteX4811" fmla="*/ 4981387 w 12192000"/>
              <a:gd name="connsiteY4811" fmla="*/ 3806161 h 6858000"/>
              <a:gd name="connsiteX4812" fmla="*/ 9268209 w 12192000"/>
              <a:gd name="connsiteY4812" fmla="*/ 3588650 h 6858000"/>
              <a:gd name="connsiteX4813" fmla="*/ 9286429 w 12192000"/>
              <a:gd name="connsiteY4813" fmla="*/ 3597570 h 6858000"/>
              <a:gd name="connsiteX4814" fmla="*/ 9258805 w 12192000"/>
              <a:gd name="connsiteY4814" fmla="*/ 3606929 h 6858000"/>
              <a:gd name="connsiteX4815" fmla="*/ 9268209 w 12192000"/>
              <a:gd name="connsiteY4815" fmla="*/ 3588650 h 6858000"/>
              <a:gd name="connsiteX4816" fmla="*/ 1755549 w 12192000"/>
              <a:gd name="connsiteY4816" fmla="*/ 3588553 h 6858000"/>
              <a:gd name="connsiteX4817" fmla="*/ 1755549 w 12192000"/>
              <a:gd name="connsiteY4817" fmla="*/ 4094588 h 6858000"/>
              <a:gd name="connsiteX4818" fmla="*/ 1755549 w 12192000"/>
              <a:gd name="connsiteY4818" fmla="*/ 4294541 h 6858000"/>
              <a:gd name="connsiteX4819" fmla="*/ 1807924 w 12192000"/>
              <a:gd name="connsiteY4819" fmla="*/ 4304974 h 6858000"/>
              <a:gd name="connsiteX4820" fmla="*/ 1810490 w 12192000"/>
              <a:gd name="connsiteY4820" fmla="*/ 4309235 h 6858000"/>
              <a:gd name="connsiteX4821" fmla="*/ 1815945 w 12192000"/>
              <a:gd name="connsiteY4821" fmla="*/ 3649840 h 6858000"/>
              <a:gd name="connsiteX4822" fmla="*/ 1817957 w 12192000"/>
              <a:gd name="connsiteY4822" fmla="*/ 3623898 h 6858000"/>
              <a:gd name="connsiteX4823" fmla="*/ 1816736 w 12192000"/>
              <a:gd name="connsiteY4823" fmla="*/ 3601463 h 6858000"/>
              <a:gd name="connsiteX4824" fmla="*/ 1817095 w 12192000"/>
              <a:gd name="connsiteY4824" fmla="*/ 3601549 h 6858000"/>
              <a:gd name="connsiteX4825" fmla="*/ 1818516 w 12192000"/>
              <a:gd name="connsiteY4825" fmla="*/ 3600242 h 6858000"/>
              <a:gd name="connsiteX4826" fmla="*/ 1816642 w 12192000"/>
              <a:gd name="connsiteY4826" fmla="*/ 3599740 h 6858000"/>
              <a:gd name="connsiteX4827" fmla="*/ 1816736 w 12192000"/>
              <a:gd name="connsiteY4827" fmla="*/ 3601463 h 6858000"/>
              <a:gd name="connsiteX4828" fmla="*/ 1770676 w 12192000"/>
              <a:gd name="connsiteY4828" fmla="*/ 3590554 h 6858000"/>
              <a:gd name="connsiteX4829" fmla="*/ 5014863 w 12192000"/>
              <a:gd name="connsiteY4829" fmla="*/ 3574426 h 6858000"/>
              <a:gd name="connsiteX4830" fmla="*/ 5015132 w 12192000"/>
              <a:gd name="connsiteY4830" fmla="*/ 3578968 h 6858000"/>
              <a:gd name="connsiteX4831" fmla="*/ 5015772 w 12192000"/>
              <a:gd name="connsiteY4831" fmla="*/ 3578836 h 6858000"/>
              <a:gd name="connsiteX4832" fmla="*/ 4685298 w 12192000"/>
              <a:gd name="connsiteY4832" fmla="*/ 3567657 h 6858000"/>
              <a:gd name="connsiteX4833" fmla="*/ 4658548 w 12192000"/>
              <a:gd name="connsiteY4833" fmla="*/ 3581643 h 6858000"/>
              <a:gd name="connsiteX4834" fmla="*/ 4665704 w 12192000"/>
              <a:gd name="connsiteY4834" fmla="*/ 3588977 h 6858000"/>
              <a:gd name="connsiteX4835" fmla="*/ 4730835 w 12192000"/>
              <a:gd name="connsiteY4835" fmla="*/ 3626113 h 6858000"/>
              <a:gd name="connsiteX4836" fmla="*/ 4863989 w 12192000"/>
              <a:gd name="connsiteY4836" fmla="*/ 3712041 h 6858000"/>
              <a:gd name="connsiteX4837" fmla="*/ 4974183 w 12192000"/>
              <a:gd name="connsiteY4837" fmla="*/ 3783072 h 6858000"/>
              <a:gd name="connsiteX4838" fmla="*/ 4984455 w 12192000"/>
              <a:gd name="connsiteY4838" fmla="*/ 3790881 h 6858000"/>
              <a:gd name="connsiteX4839" fmla="*/ 4989951 w 12192000"/>
              <a:gd name="connsiteY4839" fmla="*/ 3763495 h 6858000"/>
              <a:gd name="connsiteX4840" fmla="*/ 4796265 w 12192000"/>
              <a:gd name="connsiteY4840" fmla="*/ 3638143 h 6858000"/>
              <a:gd name="connsiteX4841" fmla="*/ 4695253 w 12192000"/>
              <a:gd name="connsiteY4841" fmla="*/ 3572268 h 6858000"/>
              <a:gd name="connsiteX4842" fmla="*/ 1613503 w 12192000"/>
              <a:gd name="connsiteY4842" fmla="*/ 3563760 h 6858000"/>
              <a:gd name="connsiteX4843" fmla="*/ 1613503 w 12192000"/>
              <a:gd name="connsiteY4843" fmla="*/ 4060094 h 6858000"/>
              <a:gd name="connsiteX4844" fmla="*/ 1613503 w 12192000"/>
              <a:gd name="connsiteY4844" fmla="*/ 4266249 h 6858000"/>
              <a:gd name="connsiteX4845" fmla="*/ 1736570 w 12192000"/>
              <a:gd name="connsiteY4845" fmla="*/ 4290762 h 6858000"/>
              <a:gd name="connsiteX4846" fmla="*/ 1736570 w 12192000"/>
              <a:gd name="connsiteY4846" fmla="*/ 3939367 h 6858000"/>
              <a:gd name="connsiteX4847" fmla="*/ 1736570 w 12192000"/>
              <a:gd name="connsiteY4847" fmla="*/ 3586043 h 6858000"/>
              <a:gd name="connsiteX4848" fmla="*/ 1723397 w 12192000"/>
              <a:gd name="connsiteY4848" fmla="*/ 3584301 h 6858000"/>
              <a:gd name="connsiteX4849" fmla="*/ 9007780 w 12192000"/>
              <a:gd name="connsiteY4849" fmla="*/ 3562018 h 6858000"/>
              <a:gd name="connsiteX4850" fmla="*/ 9023692 w 12192000"/>
              <a:gd name="connsiteY4850" fmla="*/ 3569514 h 6858000"/>
              <a:gd name="connsiteX4851" fmla="*/ 8999473 w 12192000"/>
              <a:gd name="connsiteY4851" fmla="*/ 3578082 h 6858000"/>
              <a:gd name="connsiteX4852" fmla="*/ 9007780 w 12192000"/>
              <a:gd name="connsiteY4852" fmla="*/ 3562018 h 6858000"/>
              <a:gd name="connsiteX4853" fmla="*/ 12011335 w 12192000"/>
              <a:gd name="connsiteY4853" fmla="*/ 3557738 h 6858000"/>
              <a:gd name="connsiteX4854" fmla="*/ 12011335 w 12192000"/>
              <a:gd name="connsiteY4854" fmla="*/ 4054072 h 6858000"/>
              <a:gd name="connsiteX4855" fmla="*/ 12011335 w 12192000"/>
              <a:gd name="connsiteY4855" fmla="*/ 4260227 h 6858000"/>
              <a:gd name="connsiteX4856" fmla="*/ 12134399 w 12192000"/>
              <a:gd name="connsiteY4856" fmla="*/ 4284740 h 6858000"/>
              <a:gd name="connsiteX4857" fmla="*/ 12134399 w 12192000"/>
              <a:gd name="connsiteY4857" fmla="*/ 3933345 h 6858000"/>
              <a:gd name="connsiteX4858" fmla="*/ 12134399 w 12192000"/>
              <a:gd name="connsiteY4858" fmla="*/ 3580021 h 6858000"/>
              <a:gd name="connsiteX4859" fmla="*/ 12121226 w 12192000"/>
              <a:gd name="connsiteY4859" fmla="*/ 3578279 h 6858000"/>
              <a:gd name="connsiteX4860" fmla="*/ 9103624 w 12192000"/>
              <a:gd name="connsiteY4860" fmla="*/ 3548274 h 6858000"/>
              <a:gd name="connsiteX4861" fmla="*/ 9097239 w 12192000"/>
              <a:gd name="connsiteY4861" fmla="*/ 3554006 h 6858000"/>
              <a:gd name="connsiteX4862" fmla="*/ 9078728 w 12192000"/>
              <a:gd name="connsiteY4862" fmla="*/ 3579577 h 6858000"/>
              <a:gd name="connsiteX4863" fmla="*/ 9080970 w 12192000"/>
              <a:gd name="connsiteY4863" fmla="*/ 3618434 h 6858000"/>
              <a:gd name="connsiteX4864" fmla="*/ 9101706 w 12192000"/>
              <a:gd name="connsiteY4864" fmla="*/ 3636065 h 6858000"/>
              <a:gd name="connsiteX4865" fmla="*/ 9101050 w 12192000"/>
              <a:gd name="connsiteY4865" fmla="*/ 3635048 h 6858000"/>
              <a:gd name="connsiteX4866" fmla="*/ 9100466 w 12192000"/>
              <a:gd name="connsiteY4866" fmla="*/ 3631585 h 6858000"/>
              <a:gd name="connsiteX4867" fmla="*/ 9100975 w 12192000"/>
              <a:gd name="connsiteY4867" fmla="*/ 3623048 h 6858000"/>
              <a:gd name="connsiteX4868" fmla="*/ 9106316 w 12192000"/>
              <a:gd name="connsiteY4868" fmla="*/ 3629276 h 6858000"/>
              <a:gd name="connsiteX4869" fmla="*/ 9105145 w 12192000"/>
              <a:gd name="connsiteY4869" fmla="*/ 3617733 h 6858000"/>
              <a:gd name="connsiteX4870" fmla="*/ 9101050 w 12192000"/>
              <a:gd name="connsiteY4870" fmla="*/ 3621774 h 6858000"/>
              <a:gd name="connsiteX4871" fmla="*/ 9100975 w 12192000"/>
              <a:gd name="connsiteY4871" fmla="*/ 3623048 h 6858000"/>
              <a:gd name="connsiteX4872" fmla="*/ 9099881 w 12192000"/>
              <a:gd name="connsiteY4872" fmla="*/ 3621774 h 6858000"/>
              <a:gd name="connsiteX4873" fmla="*/ 9101636 w 12192000"/>
              <a:gd name="connsiteY4873" fmla="*/ 3610231 h 6858000"/>
              <a:gd name="connsiteX4874" fmla="*/ 9102805 w 12192000"/>
              <a:gd name="connsiteY4874" fmla="*/ 3588875 h 6858000"/>
              <a:gd name="connsiteX4875" fmla="*/ 9099881 w 12192000"/>
              <a:gd name="connsiteY4875" fmla="*/ 3581371 h 6858000"/>
              <a:gd name="connsiteX4876" fmla="*/ 9103391 w 12192000"/>
              <a:gd name="connsiteY4876" fmla="*/ 3571559 h 6858000"/>
              <a:gd name="connsiteX4877" fmla="*/ 9103975 w 12192000"/>
              <a:gd name="connsiteY4877" fmla="*/ 3579063 h 6858000"/>
              <a:gd name="connsiteX4878" fmla="*/ 9103699 w 12192000"/>
              <a:gd name="connsiteY4878" fmla="*/ 3570325 h 6858000"/>
              <a:gd name="connsiteX4879" fmla="*/ 9103975 w 12192000"/>
              <a:gd name="connsiteY4879" fmla="*/ 3570982 h 6858000"/>
              <a:gd name="connsiteX4880" fmla="*/ 9103391 w 12192000"/>
              <a:gd name="connsiteY4880" fmla="*/ 3560594 h 6858000"/>
              <a:gd name="connsiteX4881" fmla="*/ 9103699 w 12192000"/>
              <a:gd name="connsiteY4881" fmla="*/ 3570325 h 6858000"/>
              <a:gd name="connsiteX4882" fmla="*/ 9098053 w 12192000"/>
              <a:gd name="connsiteY4882" fmla="*/ 3556913 h 6858000"/>
              <a:gd name="connsiteX4883" fmla="*/ 4727629 w 12192000"/>
              <a:gd name="connsiteY4883" fmla="*/ 3545525 h 6858000"/>
              <a:gd name="connsiteX4884" fmla="*/ 4702775 w 12192000"/>
              <a:gd name="connsiteY4884" fmla="*/ 3558519 h 6858000"/>
              <a:gd name="connsiteX4885" fmla="*/ 4993122 w 12192000"/>
              <a:gd name="connsiteY4885" fmla="*/ 3747698 h 6858000"/>
              <a:gd name="connsiteX4886" fmla="*/ 4993308 w 12192000"/>
              <a:gd name="connsiteY4886" fmla="*/ 3746784 h 6858000"/>
              <a:gd name="connsiteX4887" fmla="*/ 4994202 w 12192000"/>
              <a:gd name="connsiteY4887" fmla="*/ 3717514 h 6858000"/>
              <a:gd name="connsiteX4888" fmla="*/ 9217983 w 12192000"/>
              <a:gd name="connsiteY4888" fmla="*/ 3539450 h 6858000"/>
              <a:gd name="connsiteX4889" fmla="*/ 9240224 w 12192000"/>
              <a:gd name="connsiteY4889" fmla="*/ 3549576 h 6858000"/>
              <a:gd name="connsiteX4890" fmla="*/ 9206751 w 12192000"/>
              <a:gd name="connsiteY4890" fmla="*/ 3560568 h 6858000"/>
              <a:gd name="connsiteX4891" fmla="*/ 9217983 w 12192000"/>
              <a:gd name="connsiteY4891" fmla="*/ 3539450 h 6858000"/>
              <a:gd name="connsiteX4892" fmla="*/ 1444307 w 12192000"/>
              <a:gd name="connsiteY4892" fmla="*/ 3532132 h 6858000"/>
              <a:gd name="connsiteX4893" fmla="*/ 1444307 w 12192000"/>
              <a:gd name="connsiteY4893" fmla="*/ 4048966 h 6858000"/>
              <a:gd name="connsiteX4894" fmla="*/ 1444307 w 12192000"/>
              <a:gd name="connsiteY4894" fmla="*/ 4232549 h 6858000"/>
              <a:gd name="connsiteX4895" fmla="*/ 1595101 w 12192000"/>
              <a:gd name="connsiteY4895" fmla="*/ 4262584 h 6858000"/>
              <a:gd name="connsiteX4896" fmla="*/ 1595101 w 12192000"/>
              <a:gd name="connsiteY4896" fmla="*/ 3989382 h 6858000"/>
              <a:gd name="connsiteX4897" fmla="*/ 1595101 w 12192000"/>
              <a:gd name="connsiteY4897" fmla="*/ 3560319 h 6858000"/>
              <a:gd name="connsiteX4898" fmla="*/ 6132690 w 12192000"/>
              <a:gd name="connsiteY4898" fmla="*/ 3531332 h 6858000"/>
              <a:gd name="connsiteX4899" fmla="*/ 6143501 w 12192000"/>
              <a:gd name="connsiteY4899" fmla="*/ 3531614 h 6858000"/>
              <a:gd name="connsiteX4900" fmla="*/ 6176502 w 12192000"/>
              <a:gd name="connsiteY4900" fmla="*/ 3552025 h 6858000"/>
              <a:gd name="connsiteX4901" fmla="*/ 6175363 w 12192000"/>
              <a:gd name="connsiteY4901" fmla="*/ 3560530 h 6858000"/>
              <a:gd name="connsiteX4902" fmla="*/ 6132120 w 12192000"/>
              <a:gd name="connsiteY4902" fmla="*/ 3542953 h 6858000"/>
              <a:gd name="connsiteX4903" fmla="*/ 6132690 w 12192000"/>
              <a:gd name="connsiteY4903" fmla="*/ 3531332 h 6858000"/>
              <a:gd name="connsiteX4904" fmla="*/ 11842138 w 12192000"/>
              <a:gd name="connsiteY4904" fmla="*/ 3526110 h 6858000"/>
              <a:gd name="connsiteX4905" fmla="*/ 11842138 w 12192000"/>
              <a:gd name="connsiteY4905" fmla="*/ 4042944 h 6858000"/>
              <a:gd name="connsiteX4906" fmla="*/ 11842138 w 12192000"/>
              <a:gd name="connsiteY4906" fmla="*/ 4226527 h 6858000"/>
              <a:gd name="connsiteX4907" fmla="*/ 11992932 w 12192000"/>
              <a:gd name="connsiteY4907" fmla="*/ 4256562 h 6858000"/>
              <a:gd name="connsiteX4908" fmla="*/ 11992932 w 12192000"/>
              <a:gd name="connsiteY4908" fmla="*/ 3983360 h 6858000"/>
              <a:gd name="connsiteX4909" fmla="*/ 11992932 w 12192000"/>
              <a:gd name="connsiteY4909" fmla="*/ 3554297 h 6858000"/>
              <a:gd name="connsiteX4910" fmla="*/ 9287112 w 12192000"/>
              <a:gd name="connsiteY4910" fmla="*/ 3526021 h 6858000"/>
              <a:gd name="connsiteX4911" fmla="*/ 9306955 w 12192000"/>
              <a:gd name="connsiteY4911" fmla="*/ 3535526 h 6858000"/>
              <a:gd name="connsiteX4912" fmla="*/ 9277474 w 12192000"/>
              <a:gd name="connsiteY4912" fmla="*/ 3546137 h 6858000"/>
              <a:gd name="connsiteX4913" fmla="*/ 9287112 w 12192000"/>
              <a:gd name="connsiteY4913" fmla="*/ 3526021 h 6858000"/>
              <a:gd name="connsiteX4914" fmla="*/ 4724872 w 12192000"/>
              <a:gd name="connsiteY4914" fmla="*/ 3524521 h 6858000"/>
              <a:gd name="connsiteX4915" fmla="*/ 4725176 w 12192000"/>
              <a:gd name="connsiteY4915" fmla="*/ 3525022 h 6858000"/>
              <a:gd name="connsiteX4916" fmla="*/ 4725395 w 12192000"/>
              <a:gd name="connsiteY4916" fmla="*/ 3524913 h 6858000"/>
              <a:gd name="connsiteX4917" fmla="*/ 4770292 w 12192000"/>
              <a:gd name="connsiteY4917" fmla="*/ 3523221 h 6858000"/>
              <a:gd name="connsiteX4918" fmla="*/ 4742843 w 12192000"/>
              <a:gd name="connsiteY4918" fmla="*/ 3537571 h 6858000"/>
              <a:gd name="connsiteX4919" fmla="*/ 4817175 w 12192000"/>
              <a:gd name="connsiteY4919" fmla="*/ 3590938 h 6858000"/>
              <a:gd name="connsiteX4920" fmla="*/ 4911784 w 12192000"/>
              <a:gd name="connsiteY4920" fmla="*/ 3645673 h 6858000"/>
              <a:gd name="connsiteX4921" fmla="*/ 4955051 w 12192000"/>
              <a:gd name="connsiteY4921" fmla="*/ 3672067 h 6858000"/>
              <a:gd name="connsiteX4922" fmla="*/ 4994742 w 12192000"/>
              <a:gd name="connsiteY4922" fmla="*/ 3699768 h 6858000"/>
              <a:gd name="connsiteX4923" fmla="*/ 4995635 w 12192000"/>
              <a:gd name="connsiteY4923" fmla="*/ 3670531 h 6858000"/>
              <a:gd name="connsiteX4924" fmla="*/ 4837363 w 12192000"/>
              <a:gd name="connsiteY4924" fmla="*/ 3567213 h 6858000"/>
              <a:gd name="connsiteX4925" fmla="*/ 4801815 w 12192000"/>
              <a:gd name="connsiteY4925" fmla="*/ 3540098 h 6858000"/>
              <a:gd name="connsiteX4926" fmla="*/ 9116904 w 12192000"/>
              <a:gd name="connsiteY4926" fmla="*/ 3520719 h 6858000"/>
              <a:gd name="connsiteX4927" fmla="*/ 9118801 w 12192000"/>
              <a:gd name="connsiteY4927" fmla="*/ 3526338 h 6858000"/>
              <a:gd name="connsiteX4928" fmla="*/ 9115170 w 12192000"/>
              <a:gd name="connsiteY4928" fmla="*/ 3526433 h 6858000"/>
              <a:gd name="connsiteX4929" fmla="*/ 9115748 w 12192000"/>
              <a:gd name="connsiteY4929" fmla="*/ 3529863 h 6858000"/>
              <a:gd name="connsiteX4930" fmla="*/ 9120316 w 12192000"/>
              <a:gd name="connsiteY4930" fmla="*/ 3530827 h 6858000"/>
              <a:gd name="connsiteX4931" fmla="*/ 9120954 w 12192000"/>
              <a:gd name="connsiteY4931" fmla="*/ 3532719 h 6858000"/>
              <a:gd name="connsiteX4932" fmla="*/ 9106909 w 12192000"/>
              <a:gd name="connsiteY4932" fmla="*/ 3545326 h 6858000"/>
              <a:gd name="connsiteX4933" fmla="*/ 9120499 w 12192000"/>
              <a:gd name="connsiteY4933" fmla="*/ 3548977 h 6858000"/>
              <a:gd name="connsiteX4934" fmla="*/ 9116840 w 12192000"/>
              <a:gd name="connsiteY4934" fmla="*/ 3558393 h 6858000"/>
              <a:gd name="connsiteX4935" fmla="*/ 9111579 w 12192000"/>
              <a:gd name="connsiteY4935" fmla="*/ 3564056 h 6858000"/>
              <a:gd name="connsiteX4936" fmla="*/ 9115089 w 12192000"/>
              <a:gd name="connsiteY4936" fmla="*/ 3562902 h 6858000"/>
              <a:gd name="connsiteX4937" fmla="*/ 9116840 w 12192000"/>
              <a:gd name="connsiteY4937" fmla="*/ 3558393 h 6858000"/>
              <a:gd name="connsiteX4938" fmla="*/ 9118014 w 12192000"/>
              <a:gd name="connsiteY4938" fmla="*/ 3557131 h 6858000"/>
              <a:gd name="connsiteX4939" fmla="*/ 9119182 w 12192000"/>
              <a:gd name="connsiteY4939" fmla="*/ 3557707 h 6858000"/>
              <a:gd name="connsiteX4940" fmla="*/ 9121888 w 12192000"/>
              <a:gd name="connsiteY4940" fmla="*/ 3568096 h 6858000"/>
              <a:gd name="connsiteX4941" fmla="*/ 9117134 w 12192000"/>
              <a:gd name="connsiteY4941" fmla="*/ 3571699 h 6858000"/>
              <a:gd name="connsiteX4942" fmla="*/ 9116259 w 12192000"/>
              <a:gd name="connsiteY4942" fmla="*/ 3568674 h 6858000"/>
              <a:gd name="connsiteX4943" fmla="*/ 9115089 w 12192000"/>
              <a:gd name="connsiteY4943" fmla="*/ 3565787 h 6858000"/>
              <a:gd name="connsiteX4944" fmla="*/ 9108070 w 12192000"/>
              <a:gd name="connsiteY4944" fmla="*/ 3575600 h 6858000"/>
              <a:gd name="connsiteX4945" fmla="*/ 9112748 w 12192000"/>
              <a:gd name="connsiteY4945" fmla="*/ 3575022 h 6858000"/>
              <a:gd name="connsiteX4946" fmla="*/ 9117134 w 12192000"/>
              <a:gd name="connsiteY4946" fmla="*/ 3571699 h 6858000"/>
              <a:gd name="connsiteX4947" fmla="*/ 9118598 w 12192000"/>
              <a:gd name="connsiteY4947" fmla="*/ 3576754 h 6858000"/>
              <a:gd name="connsiteX4948" fmla="*/ 9117373 w 12192000"/>
              <a:gd name="connsiteY4948" fmla="*/ 3580177 h 6858000"/>
              <a:gd name="connsiteX4949" fmla="*/ 9113334 w 12192000"/>
              <a:gd name="connsiteY4949" fmla="*/ 3576754 h 6858000"/>
              <a:gd name="connsiteX4950" fmla="*/ 9115089 w 12192000"/>
              <a:gd name="connsiteY4950" fmla="*/ 3586566 h 6858000"/>
              <a:gd name="connsiteX4951" fmla="*/ 9117373 w 12192000"/>
              <a:gd name="connsiteY4951" fmla="*/ 3580177 h 6858000"/>
              <a:gd name="connsiteX4952" fmla="*/ 9125763 w 12192000"/>
              <a:gd name="connsiteY4952" fmla="*/ 3587288 h 6858000"/>
              <a:gd name="connsiteX4953" fmla="*/ 9130296 w 12192000"/>
              <a:gd name="connsiteY4953" fmla="*/ 3602149 h 6858000"/>
              <a:gd name="connsiteX4954" fmla="*/ 9123935 w 12192000"/>
              <a:gd name="connsiteY4954" fmla="*/ 3615496 h 6858000"/>
              <a:gd name="connsiteX4955" fmla="*/ 9118553 w 12192000"/>
              <a:gd name="connsiteY4955" fmla="*/ 3619068 h 6858000"/>
              <a:gd name="connsiteX4956" fmla="*/ 9118598 w 12192000"/>
              <a:gd name="connsiteY4956" fmla="*/ 3618311 h 6858000"/>
              <a:gd name="connsiteX4957" fmla="*/ 9111579 w 12192000"/>
              <a:gd name="connsiteY4957" fmla="*/ 3610807 h 6858000"/>
              <a:gd name="connsiteX4958" fmla="*/ 9110993 w 12192000"/>
              <a:gd name="connsiteY4958" fmla="*/ 3624083 h 6858000"/>
              <a:gd name="connsiteX4959" fmla="*/ 9118553 w 12192000"/>
              <a:gd name="connsiteY4959" fmla="*/ 3619068 h 6858000"/>
              <a:gd name="connsiteX4960" fmla="*/ 9118039 w 12192000"/>
              <a:gd name="connsiteY4960" fmla="*/ 3627684 h 6858000"/>
              <a:gd name="connsiteX4961" fmla="*/ 9115392 w 12192000"/>
              <a:gd name="connsiteY4961" fmla="*/ 3627614 h 6858000"/>
              <a:gd name="connsiteX4962" fmla="*/ 9114503 w 12192000"/>
              <a:gd name="connsiteY4962" fmla="*/ 3622350 h 6858000"/>
              <a:gd name="connsiteX4963" fmla="*/ 9113915 w 12192000"/>
              <a:gd name="connsiteY4963" fmla="*/ 3627576 h 6858000"/>
              <a:gd name="connsiteX4964" fmla="*/ 9112748 w 12192000"/>
              <a:gd name="connsiteY4964" fmla="*/ 3627546 h 6858000"/>
              <a:gd name="connsiteX4965" fmla="*/ 9113693 w 12192000"/>
              <a:gd name="connsiteY4965" fmla="*/ 3629543 h 6858000"/>
              <a:gd name="connsiteX4966" fmla="*/ 9113334 w 12192000"/>
              <a:gd name="connsiteY4966" fmla="*/ 3632739 h 6858000"/>
              <a:gd name="connsiteX4967" fmla="*/ 9114610 w 12192000"/>
              <a:gd name="connsiteY4967" fmla="*/ 3631481 h 6858000"/>
              <a:gd name="connsiteX4968" fmla="*/ 9116843 w 12192000"/>
              <a:gd name="connsiteY4968" fmla="*/ 3636202 h 6858000"/>
              <a:gd name="connsiteX4969" fmla="*/ 9115841 w 12192000"/>
              <a:gd name="connsiteY4969" fmla="*/ 3630266 h 6858000"/>
              <a:gd name="connsiteX4970" fmla="*/ 9118014 w 12192000"/>
              <a:gd name="connsiteY4970" fmla="*/ 3628122 h 6858000"/>
              <a:gd name="connsiteX4971" fmla="*/ 9118039 w 12192000"/>
              <a:gd name="connsiteY4971" fmla="*/ 3627684 h 6858000"/>
              <a:gd name="connsiteX4972" fmla="*/ 9126421 w 12192000"/>
              <a:gd name="connsiteY4972" fmla="*/ 3627906 h 6858000"/>
              <a:gd name="connsiteX4973" fmla="*/ 9136144 w 12192000"/>
              <a:gd name="connsiteY4973" fmla="*/ 3618311 h 6858000"/>
              <a:gd name="connsiteX4974" fmla="*/ 9139655 w 12192000"/>
              <a:gd name="connsiteY4974" fmla="*/ 3606190 h 6858000"/>
              <a:gd name="connsiteX4975" fmla="*/ 9144033 w 12192000"/>
              <a:gd name="connsiteY4975" fmla="*/ 3597942 h 6858000"/>
              <a:gd name="connsiteX4976" fmla="*/ 9146674 w 12192000"/>
              <a:gd name="connsiteY4976" fmla="*/ 3598686 h 6858000"/>
              <a:gd name="connsiteX4977" fmla="*/ 9145182 w 12192000"/>
              <a:gd name="connsiteY4977" fmla="*/ 3596357 h 6858000"/>
              <a:gd name="connsiteX4978" fmla="*/ 9147842 w 12192000"/>
              <a:gd name="connsiteY4978" fmla="*/ 3593492 h 6858000"/>
              <a:gd name="connsiteX4979" fmla="*/ 9146088 w 12192000"/>
              <a:gd name="connsiteY4979" fmla="*/ 3594069 h 6858000"/>
              <a:gd name="connsiteX4980" fmla="*/ 9145013 w 12192000"/>
              <a:gd name="connsiteY4980" fmla="*/ 3596093 h 6858000"/>
              <a:gd name="connsiteX4981" fmla="*/ 9139655 w 12192000"/>
              <a:gd name="connsiteY4981" fmla="*/ 3587721 h 6858000"/>
              <a:gd name="connsiteX4982" fmla="*/ 9140385 w 12192000"/>
              <a:gd name="connsiteY4982" fmla="*/ 3593005 h 6858000"/>
              <a:gd name="connsiteX4983" fmla="*/ 9136144 w 12192000"/>
              <a:gd name="connsiteY4983" fmla="*/ 3584258 h 6858000"/>
              <a:gd name="connsiteX4984" fmla="*/ 9139069 w 12192000"/>
              <a:gd name="connsiteY4984" fmla="*/ 3574445 h 6858000"/>
              <a:gd name="connsiteX4985" fmla="*/ 9143749 w 12192000"/>
              <a:gd name="connsiteY4985" fmla="*/ 3560594 h 6858000"/>
              <a:gd name="connsiteX4986" fmla="*/ 9154862 w 12192000"/>
              <a:gd name="connsiteY4986" fmla="*/ 3575022 h 6858000"/>
              <a:gd name="connsiteX4987" fmla="*/ 9154276 w 12192000"/>
              <a:gd name="connsiteY4987" fmla="*/ 3582526 h 6858000"/>
              <a:gd name="connsiteX4988" fmla="*/ 9153971 w 12192000"/>
              <a:gd name="connsiteY4988" fmla="*/ 3585082 h 6858000"/>
              <a:gd name="connsiteX4989" fmla="*/ 9150767 w 12192000"/>
              <a:gd name="connsiteY4989" fmla="*/ 3580217 h 6858000"/>
              <a:gd name="connsiteX4990" fmla="*/ 9146088 w 12192000"/>
              <a:gd name="connsiteY4990" fmla="*/ 3579063 h 6858000"/>
              <a:gd name="connsiteX4991" fmla="*/ 9153108 w 12192000"/>
              <a:gd name="connsiteY4991" fmla="*/ 3592338 h 6858000"/>
              <a:gd name="connsiteX4992" fmla="*/ 9153971 w 12192000"/>
              <a:gd name="connsiteY4992" fmla="*/ 3585082 h 6858000"/>
              <a:gd name="connsiteX4993" fmla="*/ 9158372 w 12192000"/>
              <a:gd name="connsiteY4993" fmla="*/ 3591760 h 6858000"/>
              <a:gd name="connsiteX4994" fmla="*/ 9160450 w 12192000"/>
              <a:gd name="connsiteY4994" fmla="*/ 3602020 h 6858000"/>
              <a:gd name="connsiteX4995" fmla="*/ 9162599 w 12192000"/>
              <a:gd name="connsiteY4995" fmla="*/ 3592934 h 6858000"/>
              <a:gd name="connsiteX4996" fmla="*/ 9133459 w 12192000"/>
              <a:gd name="connsiteY4996" fmla="*/ 3533600 h 6858000"/>
              <a:gd name="connsiteX4997" fmla="*/ 9120316 w 12192000"/>
              <a:gd name="connsiteY4997" fmla="*/ 3530827 h 6858000"/>
              <a:gd name="connsiteX4998" fmla="*/ 9118801 w 12192000"/>
              <a:gd name="connsiteY4998" fmla="*/ 3526338 h 6858000"/>
              <a:gd name="connsiteX4999" fmla="*/ 9141930 w 12192000"/>
              <a:gd name="connsiteY4999" fmla="*/ 3525720 h 6858000"/>
              <a:gd name="connsiteX5000" fmla="*/ 9177639 w 12192000"/>
              <a:gd name="connsiteY5000" fmla="*/ 3593863 h 6858000"/>
              <a:gd name="connsiteX5001" fmla="*/ 9130208 w 12192000"/>
              <a:gd name="connsiteY5001" fmla="*/ 3662434 h 6858000"/>
              <a:gd name="connsiteX5002" fmla="*/ 9055013 w 12192000"/>
              <a:gd name="connsiteY5002" fmla="*/ 3598434 h 6858000"/>
              <a:gd name="connsiteX5003" fmla="*/ 9116904 w 12192000"/>
              <a:gd name="connsiteY5003" fmla="*/ 3520719 h 6858000"/>
              <a:gd name="connsiteX5004" fmla="*/ 1613503 w 12192000"/>
              <a:gd name="connsiteY5004" fmla="*/ 3519629 h 6858000"/>
              <a:gd name="connsiteX5005" fmla="*/ 1613503 w 12192000"/>
              <a:gd name="connsiteY5005" fmla="*/ 3544764 h 6858000"/>
              <a:gd name="connsiteX5006" fmla="*/ 1736570 w 12192000"/>
              <a:gd name="connsiteY5006" fmla="*/ 3567715 h 6858000"/>
              <a:gd name="connsiteX5007" fmla="*/ 1736570 w 12192000"/>
              <a:gd name="connsiteY5007" fmla="*/ 3525232 h 6858000"/>
              <a:gd name="connsiteX5008" fmla="*/ 1728531 w 12192000"/>
              <a:gd name="connsiteY5008" fmla="*/ 3528070 h 6858000"/>
              <a:gd name="connsiteX5009" fmla="*/ 1670206 w 12192000"/>
              <a:gd name="connsiteY5009" fmla="*/ 3530979 h 6858000"/>
              <a:gd name="connsiteX5010" fmla="*/ 1622792 w 12192000"/>
              <a:gd name="connsiteY5010" fmla="*/ 3524098 h 6858000"/>
              <a:gd name="connsiteX5011" fmla="*/ 12011335 w 12192000"/>
              <a:gd name="connsiteY5011" fmla="*/ 3513607 h 6858000"/>
              <a:gd name="connsiteX5012" fmla="*/ 12011335 w 12192000"/>
              <a:gd name="connsiteY5012" fmla="*/ 3538742 h 6858000"/>
              <a:gd name="connsiteX5013" fmla="*/ 12134399 w 12192000"/>
              <a:gd name="connsiteY5013" fmla="*/ 3561693 h 6858000"/>
              <a:gd name="connsiteX5014" fmla="*/ 12134399 w 12192000"/>
              <a:gd name="connsiteY5014" fmla="*/ 3519210 h 6858000"/>
              <a:gd name="connsiteX5015" fmla="*/ 12126361 w 12192000"/>
              <a:gd name="connsiteY5015" fmla="*/ 3522048 h 6858000"/>
              <a:gd name="connsiteX5016" fmla="*/ 12068035 w 12192000"/>
              <a:gd name="connsiteY5016" fmla="*/ 3524957 h 6858000"/>
              <a:gd name="connsiteX5017" fmla="*/ 12020623 w 12192000"/>
              <a:gd name="connsiteY5017" fmla="*/ 3518076 h 6858000"/>
              <a:gd name="connsiteX5018" fmla="*/ 1301868 w 12192000"/>
              <a:gd name="connsiteY5018" fmla="*/ 3505504 h 6858000"/>
              <a:gd name="connsiteX5019" fmla="*/ 1301868 w 12192000"/>
              <a:gd name="connsiteY5019" fmla="*/ 4014472 h 6858000"/>
              <a:gd name="connsiteX5020" fmla="*/ 1301868 w 12192000"/>
              <a:gd name="connsiteY5020" fmla="*/ 4204178 h 6858000"/>
              <a:gd name="connsiteX5021" fmla="*/ 1425278 w 12192000"/>
              <a:gd name="connsiteY5021" fmla="*/ 4228759 h 6858000"/>
              <a:gd name="connsiteX5022" fmla="*/ 1425278 w 12192000"/>
              <a:gd name="connsiteY5022" fmla="*/ 3893745 h 6858000"/>
              <a:gd name="connsiteX5023" fmla="*/ 1425278 w 12192000"/>
              <a:gd name="connsiteY5023" fmla="*/ 3528573 h 6858000"/>
              <a:gd name="connsiteX5024" fmla="*/ 4810363 w 12192000"/>
              <a:gd name="connsiteY5024" fmla="*/ 3502271 h 6858000"/>
              <a:gd name="connsiteX5025" fmla="*/ 4785695 w 12192000"/>
              <a:gd name="connsiteY5025" fmla="*/ 3515168 h 6858000"/>
              <a:gd name="connsiteX5026" fmla="*/ 4996188 w 12192000"/>
              <a:gd name="connsiteY5026" fmla="*/ 3652367 h 6858000"/>
              <a:gd name="connsiteX5027" fmla="*/ 4997071 w 12192000"/>
              <a:gd name="connsiteY5027" fmla="*/ 3623468 h 6858000"/>
              <a:gd name="connsiteX5028" fmla="*/ 11699699 w 12192000"/>
              <a:gd name="connsiteY5028" fmla="*/ 3499482 h 6858000"/>
              <a:gd name="connsiteX5029" fmla="*/ 11699699 w 12192000"/>
              <a:gd name="connsiteY5029" fmla="*/ 4008450 h 6858000"/>
              <a:gd name="connsiteX5030" fmla="*/ 11699699 w 12192000"/>
              <a:gd name="connsiteY5030" fmla="*/ 4198156 h 6858000"/>
              <a:gd name="connsiteX5031" fmla="*/ 11823109 w 12192000"/>
              <a:gd name="connsiteY5031" fmla="*/ 4222737 h 6858000"/>
              <a:gd name="connsiteX5032" fmla="*/ 11823109 w 12192000"/>
              <a:gd name="connsiteY5032" fmla="*/ 3887723 h 6858000"/>
              <a:gd name="connsiteX5033" fmla="*/ 11823109 w 12192000"/>
              <a:gd name="connsiteY5033" fmla="*/ 3522551 h 6858000"/>
              <a:gd name="connsiteX5034" fmla="*/ 4807243 w 12192000"/>
              <a:gd name="connsiteY5034" fmla="*/ 3482435 h 6858000"/>
              <a:gd name="connsiteX5035" fmla="*/ 4807180 w 12192000"/>
              <a:gd name="connsiteY5035" fmla="*/ 3483987 h 6858000"/>
              <a:gd name="connsiteX5036" fmla="*/ 4808569 w 12192000"/>
              <a:gd name="connsiteY5036" fmla="*/ 3483289 h 6858000"/>
              <a:gd name="connsiteX5037" fmla="*/ 4855465 w 12192000"/>
              <a:gd name="connsiteY5037" fmla="*/ 3481650 h 6858000"/>
              <a:gd name="connsiteX5038" fmla="*/ 4832243 w 12192000"/>
              <a:gd name="connsiteY5038" fmla="*/ 3490830 h 6858000"/>
              <a:gd name="connsiteX5039" fmla="*/ 4825633 w 12192000"/>
              <a:gd name="connsiteY5039" fmla="*/ 3494288 h 6858000"/>
              <a:gd name="connsiteX5040" fmla="*/ 4997629 w 12192000"/>
              <a:gd name="connsiteY5040" fmla="*/ 3605150 h 6858000"/>
              <a:gd name="connsiteX5041" fmla="*/ 4998496 w 12192000"/>
              <a:gd name="connsiteY5041" fmla="*/ 3576754 h 6858000"/>
              <a:gd name="connsiteX5042" fmla="*/ 4895856 w 12192000"/>
              <a:gd name="connsiteY5042" fmla="*/ 3509385 h 6858000"/>
              <a:gd name="connsiteX5043" fmla="*/ 4871203 w 12192000"/>
              <a:gd name="connsiteY5043" fmla="*/ 3490319 h 6858000"/>
              <a:gd name="connsiteX5044" fmla="*/ 1696475 w 12192000"/>
              <a:gd name="connsiteY5044" fmla="*/ 3475374 h 6858000"/>
              <a:gd name="connsiteX5045" fmla="*/ 1659910 w 12192000"/>
              <a:gd name="connsiteY5045" fmla="*/ 3476260 h 6858000"/>
              <a:gd name="connsiteX5046" fmla="*/ 1618745 w 12192000"/>
              <a:gd name="connsiteY5046" fmla="*/ 3494664 h 6858000"/>
              <a:gd name="connsiteX5047" fmla="*/ 1730465 w 12192000"/>
              <a:gd name="connsiteY5047" fmla="*/ 3509346 h 6858000"/>
              <a:gd name="connsiteX5048" fmla="*/ 1736570 w 12192000"/>
              <a:gd name="connsiteY5048" fmla="*/ 3505061 h 6858000"/>
              <a:gd name="connsiteX5049" fmla="*/ 1736570 w 12192000"/>
              <a:gd name="connsiteY5049" fmla="*/ 3484826 h 6858000"/>
              <a:gd name="connsiteX5050" fmla="*/ 1730465 w 12192000"/>
              <a:gd name="connsiteY5050" fmla="*/ 3480539 h 6858000"/>
              <a:gd name="connsiteX5051" fmla="*/ 1696475 w 12192000"/>
              <a:gd name="connsiteY5051" fmla="*/ 3475374 h 6858000"/>
              <a:gd name="connsiteX5052" fmla="*/ 12094304 w 12192000"/>
              <a:gd name="connsiteY5052" fmla="*/ 3469352 h 6858000"/>
              <a:gd name="connsiteX5053" fmla="*/ 12057739 w 12192000"/>
              <a:gd name="connsiteY5053" fmla="*/ 3470238 h 6858000"/>
              <a:gd name="connsiteX5054" fmla="*/ 12016576 w 12192000"/>
              <a:gd name="connsiteY5054" fmla="*/ 3488642 h 6858000"/>
              <a:gd name="connsiteX5055" fmla="*/ 12128294 w 12192000"/>
              <a:gd name="connsiteY5055" fmla="*/ 3503324 h 6858000"/>
              <a:gd name="connsiteX5056" fmla="*/ 12134399 w 12192000"/>
              <a:gd name="connsiteY5056" fmla="*/ 3499039 h 6858000"/>
              <a:gd name="connsiteX5057" fmla="*/ 12134399 w 12192000"/>
              <a:gd name="connsiteY5057" fmla="*/ 3478804 h 6858000"/>
              <a:gd name="connsiteX5058" fmla="*/ 12128294 w 12192000"/>
              <a:gd name="connsiteY5058" fmla="*/ 3474517 h 6858000"/>
              <a:gd name="connsiteX5059" fmla="*/ 12094304 w 12192000"/>
              <a:gd name="connsiteY5059" fmla="*/ 3469352 h 6858000"/>
              <a:gd name="connsiteX5060" fmla="*/ 1425278 w 12192000"/>
              <a:gd name="connsiteY5060" fmla="*/ 3468413 h 6858000"/>
              <a:gd name="connsiteX5061" fmla="*/ 1399541 w 12192000"/>
              <a:gd name="connsiteY5061" fmla="*/ 3477694 h 6858000"/>
              <a:gd name="connsiteX5062" fmla="*/ 1341835 w 12192000"/>
              <a:gd name="connsiteY5062" fmla="*/ 3480839 h 6858000"/>
              <a:gd name="connsiteX5063" fmla="*/ 1301868 w 12192000"/>
              <a:gd name="connsiteY5063" fmla="*/ 3474897 h 6858000"/>
              <a:gd name="connsiteX5064" fmla="*/ 1301868 w 12192000"/>
              <a:gd name="connsiteY5064" fmla="*/ 3486646 h 6858000"/>
              <a:gd name="connsiteX5065" fmla="*/ 1425278 w 12192000"/>
              <a:gd name="connsiteY5065" fmla="*/ 3509660 h 6858000"/>
              <a:gd name="connsiteX5066" fmla="*/ 4892841 w 12192000"/>
              <a:gd name="connsiteY5066" fmla="*/ 3466873 h 6858000"/>
              <a:gd name="connsiteX5067" fmla="*/ 4871034 w 12192000"/>
              <a:gd name="connsiteY5067" fmla="*/ 3475495 h 6858000"/>
              <a:gd name="connsiteX5068" fmla="*/ 4886139 w 12192000"/>
              <a:gd name="connsiteY5068" fmla="*/ 3484729 h 6858000"/>
              <a:gd name="connsiteX5069" fmla="*/ 4999042 w 12192000"/>
              <a:gd name="connsiteY5069" fmla="*/ 3558866 h 6858000"/>
              <a:gd name="connsiteX5070" fmla="*/ 4999678 w 12192000"/>
              <a:gd name="connsiteY5070" fmla="*/ 3537922 h 6858000"/>
              <a:gd name="connsiteX5071" fmla="*/ 4999347 w 12192000"/>
              <a:gd name="connsiteY5071" fmla="*/ 3533434 h 6858000"/>
              <a:gd name="connsiteX5072" fmla="*/ 4996239 w 12192000"/>
              <a:gd name="connsiteY5072" fmla="*/ 3533490 h 6858000"/>
              <a:gd name="connsiteX5073" fmla="*/ 11823109 w 12192000"/>
              <a:gd name="connsiteY5073" fmla="*/ 3462391 h 6858000"/>
              <a:gd name="connsiteX5074" fmla="*/ 11797372 w 12192000"/>
              <a:gd name="connsiteY5074" fmla="*/ 3471672 h 6858000"/>
              <a:gd name="connsiteX5075" fmla="*/ 11739666 w 12192000"/>
              <a:gd name="connsiteY5075" fmla="*/ 3474817 h 6858000"/>
              <a:gd name="connsiteX5076" fmla="*/ 11699699 w 12192000"/>
              <a:gd name="connsiteY5076" fmla="*/ 3468875 h 6858000"/>
              <a:gd name="connsiteX5077" fmla="*/ 11699699 w 12192000"/>
              <a:gd name="connsiteY5077" fmla="*/ 3480624 h 6858000"/>
              <a:gd name="connsiteX5078" fmla="*/ 11823109 w 12192000"/>
              <a:gd name="connsiteY5078" fmla="*/ 3503638 h 6858000"/>
              <a:gd name="connsiteX5079" fmla="*/ 4943137 w 12192000"/>
              <a:gd name="connsiteY5079" fmla="*/ 3446988 h 6858000"/>
              <a:gd name="connsiteX5080" fmla="*/ 4943087 w 12192000"/>
              <a:gd name="connsiteY5080" fmla="*/ 3447007 h 6858000"/>
              <a:gd name="connsiteX5081" fmla="*/ 4941363 w 12192000"/>
              <a:gd name="connsiteY5081" fmla="*/ 3448786 h 6858000"/>
              <a:gd name="connsiteX5082" fmla="*/ 4941987 w 12192000"/>
              <a:gd name="connsiteY5082" fmla="*/ 3449265 h 6858000"/>
              <a:gd name="connsiteX5083" fmla="*/ 4941940 w 12192000"/>
              <a:gd name="connsiteY5083" fmla="*/ 3449359 h 6858000"/>
              <a:gd name="connsiteX5084" fmla="*/ 4924612 w 12192000"/>
              <a:gd name="connsiteY5084" fmla="*/ 3456226 h 6858000"/>
              <a:gd name="connsiteX5085" fmla="*/ 4911973 w 12192000"/>
              <a:gd name="connsiteY5085" fmla="*/ 3460956 h 6858000"/>
              <a:gd name="connsiteX5086" fmla="*/ 4910383 w 12192000"/>
              <a:gd name="connsiteY5086" fmla="*/ 3459939 h 6858000"/>
              <a:gd name="connsiteX5087" fmla="*/ 4898678 w 12192000"/>
              <a:gd name="connsiteY5087" fmla="*/ 3464565 h 6858000"/>
              <a:gd name="connsiteX5088" fmla="*/ 4898618 w 12192000"/>
              <a:gd name="connsiteY5088" fmla="*/ 3465955 h 6858000"/>
              <a:gd name="connsiteX5089" fmla="*/ 4911973 w 12192000"/>
              <a:gd name="connsiteY5089" fmla="*/ 3460956 h 6858000"/>
              <a:gd name="connsiteX5090" fmla="*/ 4991789 w 12192000"/>
              <a:gd name="connsiteY5090" fmla="*/ 3511949 h 6858000"/>
              <a:gd name="connsiteX5091" fmla="*/ 4992773 w 12192000"/>
              <a:gd name="connsiteY5091" fmla="*/ 3526049 h 6858000"/>
              <a:gd name="connsiteX5092" fmla="*/ 4998601 w 12192000"/>
              <a:gd name="connsiteY5092" fmla="*/ 3523301 h 6858000"/>
              <a:gd name="connsiteX5093" fmla="*/ 4998054 w 12192000"/>
              <a:gd name="connsiteY5093" fmla="*/ 3515952 h 6858000"/>
              <a:gd name="connsiteX5094" fmla="*/ 4991789 w 12192000"/>
              <a:gd name="connsiteY5094" fmla="*/ 3511949 h 6858000"/>
              <a:gd name="connsiteX5095" fmla="*/ 4989681 w 12192000"/>
              <a:gd name="connsiteY5095" fmla="*/ 3481630 h 6858000"/>
              <a:gd name="connsiteX5096" fmla="*/ 4992193 w 12192000"/>
              <a:gd name="connsiteY5096" fmla="*/ 3483125 h 6858000"/>
              <a:gd name="connsiteX5097" fmla="*/ 4995576 w 12192000"/>
              <a:gd name="connsiteY5097" fmla="*/ 3482411 h 6858000"/>
              <a:gd name="connsiteX5098" fmla="*/ 4994716 w 12192000"/>
              <a:gd name="connsiteY5098" fmla="*/ 3470787 h 6858000"/>
              <a:gd name="connsiteX5099" fmla="*/ 4989306 w 12192000"/>
              <a:gd name="connsiteY5099" fmla="*/ 3476258 h 6858000"/>
              <a:gd name="connsiteX5100" fmla="*/ 4989681 w 12192000"/>
              <a:gd name="connsiteY5100" fmla="*/ 3481630 h 6858000"/>
              <a:gd name="connsiteX5101" fmla="*/ 4965479 w 12192000"/>
              <a:gd name="connsiteY5101" fmla="*/ 3467244 h 6858000"/>
              <a:gd name="connsiteX5102" fmla="*/ 4941987 w 12192000"/>
              <a:gd name="connsiteY5102" fmla="*/ 3449265 h 6858000"/>
              <a:gd name="connsiteX5103" fmla="*/ 974905 w 12192000"/>
              <a:gd name="connsiteY5103" fmla="*/ 3444546 h 6858000"/>
              <a:gd name="connsiteX5104" fmla="*/ 974905 w 12192000"/>
              <a:gd name="connsiteY5104" fmla="*/ 3782838 h 6858000"/>
              <a:gd name="connsiteX5105" fmla="*/ 974905 w 12192000"/>
              <a:gd name="connsiteY5105" fmla="*/ 4139053 h 6858000"/>
              <a:gd name="connsiteX5106" fmla="*/ 1283415 w 12192000"/>
              <a:gd name="connsiteY5106" fmla="*/ 4200503 h 6858000"/>
              <a:gd name="connsiteX5107" fmla="*/ 1283415 w 12192000"/>
              <a:gd name="connsiteY5107" fmla="*/ 3943760 h 6858000"/>
              <a:gd name="connsiteX5108" fmla="*/ 1283415 w 12192000"/>
              <a:gd name="connsiteY5108" fmla="*/ 3502059 h 6858000"/>
              <a:gd name="connsiteX5109" fmla="*/ 11372736 w 12192000"/>
              <a:gd name="connsiteY5109" fmla="*/ 3438524 h 6858000"/>
              <a:gd name="connsiteX5110" fmla="*/ 11372736 w 12192000"/>
              <a:gd name="connsiteY5110" fmla="*/ 3776816 h 6858000"/>
              <a:gd name="connsiteX5111" fmla="*/ 11372736 w 12192000"/>
              <a:gd name="connsiteY5111" fmla="*/ 4133031 h 6858000"/>
              <a:gd name="connsiteX5112" fmla="*/ 11681246 w 12192000"/>
              <a:gd name="connsiteY5112" fmla="*/ 4194481 h 6858000"/>
              <a:gd name="connsiteX5113" fmla="*/ 11681246 w 12192000"/>
              <a:gd name="connsiteY5113" fmla="*/ 3937738 h 6858000"/>
              <a:gd name="connsiteX5114" fmla="*/ 11681246 w 12192000"/>
              <a:gd name="connsiteY5114" fmla="*/ 3496037 h 6858000"/>
              <a:gd name="connsiteX5115" fmla="*/ 9251670 w 12192000"/>
              <a:gd name="connsiteY5115" fmla="*/ 3436009 h 6858000"/>
              <a:gd name="connsiteX5116" fmla="*/ 9262302 w 12192000"/>
              <a:gd name="connsiteY5116" fmla="*/ 3439492 h 6858000"/>
              <a:gd name="connsiteX5117" fmla="*/ 9319195 w 12192000"/>
              <a:gd name="connsiteY5117" fmla="*/ 3494354 h 6858000"/>
              <a:gd name="connsiteX5118" fmla="*/ 9305978 w 12192000"/>
              <a:gd name="connsiteY5118" fmla="*/ 3509946 h 6858000"/>
              <a:gd name="connsiteX5119" fmla="*/ 9243911 w 12192000"/>
              <a:gd name="connsiteY5119" fmla="*/ 3460859 h 6858000"/>
              <a:gd name="connsiteX5120" fmla="*/ 9251670 w 12192000"/>
              <a:gd name="connsiteY5120" fmla="*/ 3436009 h 6858000"/>
              <a:gd name="connsiteX5121" fmla="*/ 140894 w 12192000"/>
              <a:gd name="connsiteY5121" fmla="*/ 3430477 h 6858000"/>
              <a:gd name="connsiteX5122" fmla="*/ 142042 w 12192000"/>
              <a:gd name="connsiteY5122" fmla="*/ 3432204 h 6858000"/>
              <a:gd name="connsiteX5123" fmla="*/ 57109 w 12192000"/>
              <a:gd name="connsiteY5123" fmla="*/ 3478863 h 6858000"/>
              <a:gd name="connsiteX5124" fmla="*/ 54815 w 12192000"/>
              <a:gd name="connsiteY5124" fmla="*/ 3474831 h 6858000"/>
              <a:gd name="connsiteX5125" fmla="*/ 140894 w 12192000"/>
              <a:gd name="connsiteY5125" fmla="*/ 3430477 h 6858000"/>
              <a:gd name="connsiteX5126" fmla="*/ 4991540 w 12192000"/>
              <a:gd name="connsiteY5126" fmla="*/ 3427852 h 6858000"/>
              <a:gd name="connsiteX5127" fmla="*/ 4957559 w 12192000"/>
              <a:gd name="connsiteY5127" fmla="*/ 3441287 h 6858000"/>
              <a:gd name="connsiteX5128" fmla="*/ 4974288 w 12192000"/>
              <a:gd name="connsiteY5128" fmla="*/ 3452220 h 6858000"/>
              <a:gd name="connsiteX5129" fmla="*/ 4994332 w 12192000"/>
              <a:gd name="connsiteY5129" fmla="*/ 3465604 h 6858000"/>
              <a:gd name="connsiteX5130" fmla="*/ 1368063 w 12192000"/>
              <a:gd name="connsiteY5130" fmla="*/ 3424815 h 6858000"/>
              <a:gd name="connsiteX5131" fmla="*/ 1331799 w 12192000"/>
              <a:gd name="connsiteY5131" fmla="*/ 3425708 h 6858000"/>
              <a:gd name="connsiteX5132" fmla="*/ 1302787 w 12192000"/>
              <a:gd name="connsiteY5132" fmla="*/ 3432315 h 6858000"/>
              <a:gd name="connsiteX5133" fmla="*/ 1301868 w 12192000"/>
              <a:gd name="connsiteY5133" fmla="*/ 3433241 h 6858000"/>
              <a:gd name="connsiteX5134" fmla="*/ 1301868 w 12192000"/>
              <a:gd name="connsiteY5134" fmla="*/ 3454962 h 6858000"/>
              <a:gd name="connsiteX5135" fmla="*/ 1302787 w 12192000"/>
              <a:gd name="connsiteY5135" fmla="*/ 3455862 h 6858000"/>
              <a:gd name="connsiteX5136" fmla="*/ 1401695 w 12192000"/>
              <a:gd name="connsiteY5136" fmla="*/ 3459043 h 6858000"/>
              <a:gd name="connsiteX5137" fmla="*/ 1421792 w 12192000"/>
              <a:gd name="connsiteY5137" fmla="*/ 3444535 h 6858000"/>
              <a:gd name="connsiteX5138" fmla="*/ 1425278 w 12192000"/>
              <a:gd name="connsiteY5138" fmla="*/ 3447051 h 6858000"/>
              <a:gd name="connsiteX5139" fmla="*/ 1425278 w 12192000"/>
              <a:gd name="connsiteY5139" fmla="*/ 3442019 h 6858000"/>
              <a:gd name="connsiteX5140" fmla="*/ 1421792 w 12192000"/>
              <a:gd name="connsiteY5140" fmla="*/ 3444535 h 6858000"/>
              <a:gd name="connsiteX5141" fmla="*/ 1401695 w 12192000"/>
              <a:gd name="connsiteY5141" fmla="*/ 3430019 h 6858000"/>
              <a:gd name="connsiteX5142" fmla="*/ 1368063 w 12192000"/>
              <a:gd name="connsiteY5142" fmla="*/ 3424815 h 6858000"/>
              <a:gd name="connsiteX5143" fmla="*/ 10538725 w 12192000"/>
              <a:gd name="connsiteY5143" fmla="*/ 3424455 h 6858000"/>
              <a:gd name="connsiteX5144" fmla="*/ 10539873 w 12192000"/>
              <a:gd name="connsiteY5144" fmla="*/ 3426182 h 6858000"/>
              <a:gd name="connsiteX5145" fmla="*/ 10454940 w 12192000"/>
              <a:gd name="connsiteY5145" fmla="*/ 3472841 h 6858000"/>
              <a:gd name="connsiteX5146" fmla="*/ 10452646 w 12192000"/>
              <a:gd name="connsiteY5146" fmla="*/ 3468809 h 6858000"/>
              <a:gd name="connsiteX5147" fmla="*/ 10538725 w 12192000"/>
              <a:gd name="connsiteY5147" fmla="*/ 3424455 h 6858000"/>
              <a:gd name="connsiteX5148" fmla="*/ 11765894 w 12192000"/>
              <a:gd name="connsiteY5148" fmla="*/ 3418793 h 6858000"/>
              <a:gd name="connsiteX5149" fmla="*/ 11729630 w 12192000"/>
              <a:gd name="connsiteY5149" fmla="*/ 3419686 h 6858000"/>
              <a:gd name="connsiteX5150" fmla="*/ 11700619 w 12192000"/>
              <a:gd name="connsiteY5150" fmla="*/ 3426293 h 6858000"/>
              <a:gd name="connsiteX5151" fmla="*/ 11699699 w 12192000"/>
              <a:gd name="connsiteY5151" fmla="*/ 3427219 h 6858000"/>
              <a:gd name="connsiteX5152" fmla="*/ 11699699 w 12192000"/>
              <a:gd name="connsiteY5152" fmla="*/ 3448940 h 6858000"/>
              <a:gd name="connsiteX5153" fmla="*/ 11700619 w 12192000"/>
              <a:gd name="connsiteY5153" fmla="*/ 3449840 h 6858000"/>
              <a:gd name="connsiteX5154" fmla="*/ 11799526 w 12192000"/>
              <a:gd name="connsiteY5154" fmla="*/ 3453021 h 6858000"/>
              <a:gd name="connsiteX5155" fmla="*/ 11819623 w 12192000"/>
              <a:gd name="connsiteY5155" fmla="*/ 3438513 h 6858000"/>
              <a:gd name="connsiteX5156" fmla="*/ 11823109 w 12192000"/>
              <a:gd name="connsiteY5156" fmla="*/ 3441029 h 6858000"/>
              <a:gd name="connsiteX5157" fmla="*/ 11823109 w 12192000"/>
              <a:gd name="connsiteY5157" fmla="*/ 3435997 h 6858000"/>
              <a:gd name="connsiteX5158" fmla="*/ 11819623 w 12192000"/>
              <a:gd name="connsiteY5158" fmla="*/ 3438513 h 6858000"/>
              <a:gd name="connsiteX5159" fmla="*/ 11799526 w 12192000"/>
              <a:gd name="connsiteY5159" fmla="*/ 3423997 h 6858000"/>
              <a:gd name="connsiteX5160" fmla="*/ 11765894 w 12192000"/>
              <a:gd name="connsiteY5160" fmla="*/ 3418793 h 6858000"/>
              <a:gd name="connsiteX5161" fmla="*/ 832862 w 12192000"/>
              <a:gd name="connsiteY5161" fmla="*/ 3418065 h 6858000"/>
              <a:gd name="connsiteX5162" fmla="*/ 832862 w 12192000"/>
              <a:gd name="connsiteY5162" fmla="*/ 3748344 h 6858000"/>
              <a:gd name="connsiteX5163" fmla="*/ 832862 w 12192000"/>
              <a:gd name="connsiteY5163" fmla="*/ 4110761 h 6858000"/>
              <a:gd name="connsiteX5164" fmla="*/ 959823 w 12192000"/>
              <a:gd name="connsiteY5164" fmla="*/ 4136049 h 6858000"/>
              <a:gd name="connsiteX5165" fmla="*/ 959656 w 12192000"/>
              <a:gd name="connsiteY5165" fmla="*/ 4123658 h 6858000"/>
              <a:gd name="connsiteX5166" fmla="*/ 955927 w 12192000"/>
              <a:gd name="connsiteY5166" fmla="*/ 4062810 h 6858000"/>
              <a:gd name="connsiteX5167" fmla="*/ 955927 w 12192000"/>
              <a:gd name="connsiteY5167" fmla="*/ 3627616 h 6858000"/>
              <a:gd name="connsiteX5168" fmla="*/ 955927 w 12192000"/>
              <a:gd name="connsiteY5168" fmla="*/ 3441008 h 6858000"/>
              <a:gd name="connsiteX5169" fmla="*/ 11230693 w 12192000"/>
              <a:gd name="connsiteY5169" fmla="*/ 3412043 h 6858000"/>
              <a:gd name="connsiteX5170" fmla="*/ 11230693 w 12192000"/>
              <a:gd name="connsiteY5170" fmla="*/ 3742322 h 6858000"/>
              <a:gd name="connsiteX5171" fmla="*/ 11230693 w 12192000"/>
              <a:gd name="connsiteY5171" fmla="*/ 4104739 h 6858000"/>
              <a:gd name="connsiteX5172" fmla="*/ 11357653 w 12192000"/>
              <a:gd name="connsiteY5172" fmla="*/ 4130027 h 6858000"/>
              <a:gd name="connsiteX5173" fmla="*/ 11357487 w 12192000"/>
              <a:gd name="connsiteY5173" fmla="*/ 4117636 h 6858000"/>
              <a:gd name="connsiteX5174" fmla="*/ 11353758 w 12192000"/>
              <a:gd name="connsiteY5174" fmla="*/ 4056788 h 6858000"/>
              <a:gd name="connsiteX5175" fmla="*/ 11353758 w 12192000"/>
              <a:gd name="connsiteY5175" fmla="*/ 3621594 h 6858000"/>
              <a:gd name="connsiteX5176" fmla="*/ 11353758 w 12192000"/>
              <a:gd name="connsiteY5176" fmla="*/ 3434986 h 6858000"/>
              <a:gd name="connsiteX5177" fmla="*/ 94696 w 12192000"/>
              <a:gd name="connsiteY5177" fmla="*/ 3397530 h 6858000"/>
              <a:gd name="connsiteX5178" fmla="*/ 95844 w 12192000"/>
              <a:gd name="connsiteY5178" fmla="*/ 3399852 h 6858000"/>
              <a:gd name="connsiteX5179" fmla="*/ 0 w 12192000"/>
              <a:gd name="connsiteY5179" fmla="*/ 3451049 h 6858000"/>
              <a:gd name="connsiteX5180" fmla="*/ 0 w 12192000"/>
              <a:gd name="connsiteY5180" fmla="*/ 3447136 h 6858000"/>
              <a:gd name="connsiteX5181" fmla="*/ 10492526 w 12192000"/>
              <a:gd name="connsiteY5181" fmla="*/ 3391508 h 6858000"/>
              <a:gd name="connsiteX5182" fmla="*/ 10493674 w 12192000"/>
              <a:gd name="connsiteY5182" fmla="*/ 3393830 h 6858000"/>
              <a:gd name="connsiteX5183" fmla="*/ 10323147 w 12192000"/>
              <a:gd name="connsiteY5183" fmla="*/ 3484920 h 6858000"/>
              <a:gd name="connsiteX5184" fmla="*/ 10320849 w 12192000"/>
              <a:gd name="connsiteY5184" fmla="*/ 3481440 h 6858000"/>
              <a:gd name="connsiteX5185" fmla="*/ 10492526 w 12192000"/>
              <a:gd name="connsiteY5185" fmla="*/ 3391508 h 6858000"/>
              <a:gd name="connsiteX5186" fmla="*/ 9335481 w 12192000"/>
              <a:gd name="connsiteY5186" fmla="*/ 3386620 h 6858000"/>
              <a:gd name="connsiteX5187" fmla="*/ 9355112 w 12192000"/>
              <a:gd name="connsiteY5187" fmla="*/ 3396125 h 6858000"/>
              <a:gd name="connsiteX5188" fmla="*/ 9325631 w 12192000"/>
              <a:gd name="connsiteY5188" fmla="*/ 3406734 h 6858000"/>
              <a:gd name="connsiteX5189" fmla="*/ 9335481 w 12192000"/>
              <a:gd name="connsiteY5189" fmla="*/ 3386620 h 6858000"/>
              <a:gd name="connsiteX5190" fmla="*/ 2217833 w 12192000"/>
              <a:gd name="connsiteY5190" fmla="*/ 3379132 h 6858000"/>
              <a:gd name="connsiteX5191" fmla="*/ 1834915 w 12192000"/>
              <a:gd name="connsiteY5191" fmla="*/ 3599269 h 6858000"/>
              <a:gd name="connsiteX5192" fmla="*/ 1834915 w 12192000"/>
              <a:gd name="connsiteY5192" fmla="*/ 3634319 h 6858000"/>
              <a:gd name="connsiteX5193" fmla="*/ 1829166 w 12192000"/>
              <a:gd name="connsiteY5193" fmla="*/ 4273030 h 6858000"/>
              <a:gd name="connsiteX5194" fmla="*/ 1826292 w 12192000"/>
              <a:gd name="connsiteY5194" fmla="*/ 4588074 h 6858000"/>
              <a:gd name="connsiteX5195" fmla="*/ 1825718 w 12192000"/>
              <a:gd name="connsiteY5195" fmla="*/ 4674884 h 6858000"/>
              <a:gd name="connsiteX5196" fmla="*/ 1825718 w 12192000"/>
              <a:gd name="connsiteY5196" fmla="*/ 4676063 h 6858000"/>
              <a:gd name="connsiteX5197" fmla="*/ 1819065 w 12192000"/>
              <a:gd name="connsiteY5197" fmla="*/ 4683049 h 6858000"/>
              <a:gd name="connsiteX5198" fmla="*/ 1818891 w 12192000"/>
              <a:gd name="connsiteY5198" fmla="*/ 4683076 h 6858000"/>
              <a:gd name="connsiteX5199" fmla="*/ 1818200 w 12192000"/>
              <a:gd name="connsiteY5199" fmla="*/ 4683958 h 6858000"/>
              <a:gd name="connsiteX5200" fmla="*/ 1819065 w 12192000"/>
              <a:gd name="connsiteY5200" fmla="*/ 4683049 h 6858000"/>
              <a:gd name="connsiteX5201" fmla="*/ 1823140 w 12192000"/>
              <a:gd name="connsiteY5201" fmla="*/ 4682412 h 6858000"/>
              <a:gd name="connsiteX5202" fmla="*/ 1823717 w 12192000"/>
              <a:gd name="connsiteY5202" fmla="*/ 4684457 h 6858000"/>
              <a:gd name="connsiteX5203" fmla="*/ 1825718 w 12192000"/>
              <a:gd name="connsiteY5203" fmla="*/ 4683188 h 6858000"/>
              <a:gd name="connsiteX5204" fmla="*/ 1825718 w 12192000"/>
              <a:gd name="connsiteY5204" fmla="*/ 4676063 h 6858000"/>
              <a:gd name="connsiteX5205" fmla="*/ 1826292 w 12192000"/>
              <a:gd name="connsiteY5205" fmla="*/ 4675459 h 6858000"/>
              <a:gd name="connsiteX5206" fmla="*/ 1941836 w 12192000"/>
              <a:gd name="connsiteY5206" fmla="*/ 4604172 h 6858000"/>
              <a:gd name="connsiteX5207" fmla="*/ 2105090 w 12192000"/>
              <a:gd name="connsiteY5207" fmla="*/ 4503565 h 6858000"/>
              <a:gd name="connsiteX5208" fmla="*/ 2135669 w 12192000"/>
              <a:gd name="connsiteY5208" fmla="*/ 4486683 h 6858000"/>
              <a:gd name="connsiteX5209" fmla="*/ 2195949 w 12192000"/>
              <a:gd name="connsiteY5209" fmla="*/ 4448466 h 6858000"/>
              <a:gd name="connsiteX5210" fmla="*/ 2210286 w 12192000"/>
              <a:gd name="connsiteY5210" fmla="*/ 4438600 h 6858000"/>
              <a:gd name="connsiteX5211" fmla="*/ 2213163 w 12192000"/>
              <a:gd name="connsiteY5211" fmla="*/ 4437551 h 6858000"/>
              <a:gd name="connsiteX5212" fmla="*/ 2213189 w 12192000"/>
              <a:gd name="connsiteY5212" fmla="*/ 4437535 h 6858000"/>
              <a:gd name="connsiteX5213" fmla="*/ 2213344 w 12192000"/>
              <a:gd name="connsiteY5213" fmla="*/ 4431611 h 6858000"/>
              <a:gd name="connsiteX5214" fmla="*/ 2083032 w 12192000"/>
              <a:gd name="connsiteY5214" fmla="*/ 4504013 h 6858000"/>
              <a:gd name="connsiteX5215" fmla="*/ 1918857 w 12192000"/>
              <a:gd name="connsiteY5215" fmla="*/ 4601664 h 6858000"/>
              <a:gd name="connsiteX5216" fmla="*/ 1917136 w 12192000"/>
              <a:gd name="connsiteY5216" fmla="*/ 4598778 h 6858000"/>
              <a:gd name="connsiteX5217" fmla="*/ 2078948 w 12192000"/>
              <a:gd name="connsiteY5217" fmla="*/ 4496867 h 6858000"/>
              <a:gd name="connsiteX5218" fmla="*/ 2213465 w 12192000"/>
              <a:gd name="connsiteY5218" fmla="*/ 4427008 h 6858000"/>
              <a:gd name="connsiteX5219" fmla="*/ 2213735 w 12192000"/>
              <a:gd name="connsiteY5219" fmla="*/ 4416755 h 6858000"/>
              <a:gd name="connsiteX5220" fmla="*/ 2213521 w 12192000"/>
              <a:gd name="connsiteY5220" fmla="*/ 4400072 h 6858000"/>
              <a:gd name="connsiteX5221" fmla="*/ 2210193 w 12192000"/>
              <a:gd name="connsiteY5221" fmla="*/ 4394407 h 6858000"/>
              <a:gd name="connsiteX5222" fmla="*/ 2213422 w 12192000"/>
              <a:gd name="connsiteY5222" fmla="*/ 4392373 h 6858000"/>
              <a:gd name="connsiteX5223" fmla="*/ 2212901 w 12192000"/>
              <a:gd name="connsiteY5223" fmla="*/ 4351792 h 6858000"/>
              <a:gd name="connsiteX5224" fmla="*/ 1974641 w 12192000"/>
              <a:gd name="connsiteY5224" fmla="*/ 4518030 h 6858000"/>
              <a:gd name="connsiteX5225" fmla="*/ 1972909 w 12192000"/>
              <a:gd name="connsiteY5225" fmla="*/ 4514573 h 6858000"/>
              <a:gd name="connsiteX5226" fmla="*/ 2094007 w 12192000"/>
              <a:gd name="connsiteY5226" fmla="*/ 4424207 h 6858000"/>
              <a:gd name="connsiteX5227" fmla="*/ 2212856 w 12192000"/>
              <a:gd name="connsiteY5227" fmla="*/ 4348228 h 6858000"/>
              <a:gd name="connsiteX5228" fmla="*/ 2212362 w 12192000"/>
              <a:gd name="connsiteY5228" fmla="*/ 4309611 h 6858000"/>
              <a:gd name="connsiteX5229" fmla="*/ 1853551 w 12192000"/>
              <a:gd name="connsiteY5229" fmla="*/ 4525640 h 6858000"/>
              <a:gd name="connsiteX5230" fmla="*/ 1851824 w 12192000"/>
              <a:gd name="connsiteY5230" fmla="*/ 4522201 h 6858000"/>
              <a:gd name="connsiteX5231" fmla="*/ 2033401 w 12192000"/>
              <a:gd name="connsiteY5231" fmla="*/ 4406572 h 6858000"/>
              <a:gd name="connsiteX5232" fmla="*/ 2212302 w 12192000"/>
              <a:gd name="connsiteY5232" fmla="*/ 4305102 h 6858000"/>
              <a:gd name="connsiteX5233" fmla="*/ 2209783 w 12192000"/>
              <a:gd name="connsiteY5233" fmla="*/ 4108537 h 6858000"/>
              <a:gd name="connsiteX5234" fmla="*/ 2210995 w 12192000"/>
              <a:gd name="connsiteY5234" fmla="*/ 4053766 h 6858000"/>
              <a:gd name="connsiteX5235" fmla="*/ 2146326 w 12192000"/>
              <a:gd name="connsiteY5235" fmla="*/ 4093736 h 6858000"/>
              <a:gd name="connsiteX5236" fmla="*/ 2063096 w 12192000"/>
              <a:gd name="connsiteY5236" fmla="*/ 4140371 h 6858000"/>
              <a:gd name="connsiteX5237" fmla="*/ 2060224 w 12192000"/>
              <a:gd name="connsiteY5237" fmla="*/ 4135157 h 6858000"/>
              <a:gd name="connsiteX5238" fmla="*/ 2211088 w 12192000"/>
              <a:gd name="connsiteY5238" fmla="*/ 4049584 h 6858000"/>
              <a:gd name="connsiteX5239" fmla="*/ 2216609 w 12192000"/>
              <a:gd name="connsiteY5239" fmla="*/ 3799889 h 6858000"/>
              <a:gd name="connsiteX5240" fmla="*/ 2217759 w 12192000"/>
              <a:gd name="connsiteY5240" fmla="*/ 3470473 h 6858000"/>
              <a:gd name="connsiteX5241" fmla="*/ 2217759 w 12192000"/>
              <a:gd name="connsiteY5241" fmla="*/ 3381364 h 6858000"/>
              <a:gd name="connsiteX5242" fmla="*/ 955927 w 12192000"/>
              <a:gd name="connsiteY5242" fmla="*/ 3357171 h 6858000"/>
              <a:gd name="connsiteX5243" fmla="*/ 944555 w 12192000"/>
              <a:gd name="connsiteY5243" fmla="*/ 3368504 h 6858000"/>
              <a:gd name="connsiteX5244" fmla="*/ 955927 w 12192000"/>
              <a:gd name="connsiteY5244" fmla="*/ 3379430 h 6858000"/>
              <a:gd name="connsiteX5245" fmla="*/ 1930923 w 12192000"/>
              <a:gd name="connsiteY5245" fmla="*/ 3352415 h 6858000"/>
              <a:gd name="connsiteX5246" fmla="*/ 1998128 w 12192000"/>
              <a:gd name="connsiteY5246" fmla="*/ 3384635 h 6858000"/>
              <a:gd name="connsiteX5247" fmla="*/ 1996514 w 12192000"/>
              <a:gd name="connsiteY5247" fmla="*/ 3387218 h 6858000"/>
              <a:gd name="connsiteX5248" fmla="*/ 1991131 w 12192000"/>
              <a:gd name="connsiteY5248" fmla="*/ 3378605 h 6858000"/>
              <a:gd name="connsiteX5249" fmla="*/ 1980236 w 12192000"/>
              <a:gd name="connsiteY5249" fmla="*/ 3384635 h 6858000"/>
              <a:gd name="connsiteX5250" fmla="*/ 1976573 w 12192000"/>
              <a:gd name="connsiteY5250" fmla="*/ 3387218 h 6858000"/>
              <a:gd name="connsiteX5251" fmla="*/ 1957871 w 12192000"/>
              <a:gd name="connsiteY5251" fmla="*/ 3374021 h 6858000"/>
              <a:gd name="connsiteX5252" fmla="*/ 1852679 w 12192000"/>
              <a:gd name="connsiteY5252" fmla="*/ 3387506 h 6858000"/>
              <a:gd name="connsiteX5253" fmla="*/ 1957627 w 12192000"/>
              <a:gd name="connsiteY5253" fmla="*/ 3400588 h 6858000"/>
              <a:gd name="connsiteX5254" fmla="*/ 1976573 w 12192000"/>
              <a:gd name="connsiteY5254" fmla="*/ 3387218 h 6858000"/>
              <a:gd name="connsiteX5255" fmla="*/ 1980236 w 12192000"/>
              <a:gd name="connsiteY5255" fmla="*/ 3389804 h 6858000"/>
              <a:gd name="connsiteX5256" fmla="*/ 1991131 w 12192000"/>
              <a:gd name="connsiteY5256" fmla="*/ 3395833 h 6858000"/>
              <a:gd name="connsiteX5257" fmla="*/ 1996514 w 12192000"/>
              <a:gd name="connsiteY5257" fmla="*/ 3387218 h 6858000"/>
              <a:gd name="connsiteX5258" fmla="*/ 1998128 w 12192000"/>
              <a:gd name="connsiteY5258" fmla="*/ 3389804 h 6858000"/>
              <a:gd name="connsiteX5259" fmla="*/ 1901162 w 12192000"/>
              <a:gd name="connsiteY5259" fmla="*/ 3422534 h 6858000"/>
              <a:gd name="connsiteX5260" fmla="*/ 1826706 w 12192000"/>
              <a:gd name="connsiteY5260" fmla="*/ 3387506 h 6858000"/>
              <a:gd name="connsiteX5261" fmla="*/ 1906934 w 12192000"/>
              <a:gd name="connsiteY5261" fmla="*/ 3352477 h 6858000"/>
              <a:gd name="connsiteX5262" fmla="*/ 1930923 w 12192000"/>
              <a:gd name="connsiteY5262" fmla="*/ 3352415 h 6858000"/>
              <a:gd name="connsiteX5263" fmla="*/ 4951069 w 12192000"/>
              <a:gd name="connsiteY5263" fmla="*/ 3351940 h 6858000"/>
              <a:gd name="connsiteX5264" fmla="*/ 4888494 w 12192000"/>
              <a:gd name="connsiteY5264" fmla="*/ 3374923 h 6858000"/>
              <a:gd name="connsiteX5265" fmla="*/ 4762199 w 12192000"/>
              <a:gd name="connsiteY5265" fmla="*/ 3427781 h 6858000"/>
              <a:gd name="connsiteX5266" fmla="*/ 4254140 w 12192000"/>
              <a:gd name="connsiteY5266" fmla="*/ 3879383 h 6858000"/>
              <a:gd name="connsiteX5267" fmla="*/ 4157264 w 12192000"/>
              <a:gd name="connsiteY5267" fmla="*/ 4421371 h 6858000"/>
              <a:gd name="connsiteX5268" fmla="*/ 4169668 w 12192000"/>
              <a:gd name="connsiteY5268" fmla="*/ 4598032 h 6858000"/>
              <a:gd name="connsiteX5269" fmla="*/ 4158840 w 12192000"/>
              <a:gd name="connsiteY5269" fmla="*/ 4602178 h 6858000"/>
              <a:gd name="connsiteX5270" fmla="*/ 4155728 w 12192000"/>
              <a:gd name="connsiteY5270" fmla="*/ 4610924 h 6858000"/>
              <a:gd name="connsiteX5271" fmla="*/ 4170193 w 12192000"/>
              <a:gd name="connsiteY5271" fmla="*/ 4605512 h 6858000"/>
              <a:gd name="connsiteX5272" fmla="*/ 4169668 w 12192000"/>
              <a:gd name="connsiteY5272" fmla="*/ 4598032 h 6858000"/>
              <a:gd name="connsiteX5273" fmla="*/ 4194857 w 12192000"/>
              <a:gd name="connsiteY5273" fmla="*/ 4588388 h 6858000"/>
              <a:gd name="connsiteX5274" fmla="*/ 4231750 w 12192000"/>
              <a:gd name="connsiteY5274" fmla="*/ 4510824 h 6858000"/>
              <a:gd name="connsiteX5275" fmla="*/ 4223713 w 12192000"/>
              <a:gd name="connsiteY5275" fmla="*/ 4308579 h 6858000"/>
              <a:gd name="connsiteX5276" fmla="*/ 4284567 w 12192000"/>
              <a:gd name="connsiteY5276" fmla="*/ 3977058 h 6858000"/>
              <a:gd name="connsiteX5277" fmla="*/ 4354254 w 12192000"/>
              <a:gd name="connsiteY5277" fmla="*/ 3846741 h 6858000"/>
              <a:gd name="connsiteX5278" fmla="*/ 4380148 w 12192000"/>
              <a:gd name="connsiteY5278" fmla="*/ 3814173 h 6858000"/>
              <a:gd name="connsiteX5279" fmla="*/ 4379915 w 12192000"/>
              <a:gd name="connsiteY5279" fmla="*/ 3811716 h 6858000"/>
              <a:gd name="connsiteX5280" fmla="*/ 4397720 w 12192000"/>
              <a:gd name="connsiteY5280" fmla="*/ 3792073 h 6858000"/>
              <a:gd name="connsiteX5281" fmla="*/ 4446386 w 12192000"/>
              <a:gd name="connsiteY5281" fmla="*/ 3730861 h 6858000"/>
              <a:gd name="connsiteX5282" fmla="*/ 4502201 w 12192000"/>
              <a:gd name="connsiteY5282" fmla="*/ 3679999 h 6858000"/>
              <a:gd name="connsiteX5283" fmla="*/ 4502154 w 12192000"/>
              <a:gd name="connsiteY5283" fmla="*/ 3678987 h 6858000"/>
              <a:gd name="connsiteX5284" fmla="*/ 4532658 w 12192000"/>
              <a:gd name="connsiteY5284" fmla="*/ 3650175 h 6858000"/>
              <a:gd name="connsiteX5285" fmla="*/ 4535085 w 12192000"/>
              <a:gd name="connsiteY5285" fmla="*/ 3650033 h 6858000"/>
              <a:gd name="connsiteX5286" fmla="*/ 4556057 w 12192000"/>
              <a:gd name="connsiteY5286" fmla="*/ 3630924 h 6858000"/>
              <a:gd name="connsiteX5287" fmla="*/ 4568795 w 12192000"/>
              <a:gd name="connsiteY5287" fmla="*/ 3622333 h 6858000"/>
              <a:gd name="connsiteX5288" fmla="*/ 4568610 w 12192000"/>
              <a:gd name="connsiteY5288" fmla="*/ 3618419 h 6858000"/>
              <a:gd name="connsiteX5289" fmla="*/ 4604766 w 12192000"/>
              <a:gd name="connsiteY5289" fmla="*/ 3593037 h 6858000"/>
              <a:gd name="connsiteX5290" fmla="*/ 4613834 w 12192000"/>
              <a:gd name="connsiteY5290" fmla="*/ 3591966 h 6858000"/>
              <a:gd name="connsiteX5291" fmla="*/ 4641193 w 12192000"/>
              <a:gd name="connsiteY5291" fmla="*/ 3573513 h 6858000"/>
              <a:gd name="connsiteX5292" fmla="*/ 4641296 w 12192000"/>
              <a:gd name="connsiteY5292" fmla="*/ 3572268 h 6858000"/>
              <a:gd name="connsiteX5293" fmla="*/ 4678605 w 12192000"/>
              <a:gd name="connsiteY5293" fmla="*/ 3547634 h 6858000"/>
              <a:gd name="connsiteX5294" fmla="*/ 4679990 w 12192000"/>
              <a:gd name="connsiteY5294" fmla="*/ 3547634 h 6858000"/>
              <a:gd name="connsiteX5295" fmla="*/ 4715982 w 12192000"/>
              <a:gd name="connsiteY5295" fmla="*/ 3529623 h 6858000"/>
              <a:gd name="connsiteX5296" fmla="*/ 4716218 w 12192000"/>
              <a:gd name="connsiteY5296" fmla="*/ 3523944 h 6858000"/>
              <a:gd name="connsiteX5297" fmla="*/ 4758908 w 12192000"/>
              <a:gd name="connsiteY5297" fmla="*/ 3502598 h 6858000"/>
              <a:gd name="connsiteX5298" fmla="*/ 4766407 w 12192000"/>
              <a:gd name="connsiteY5298" fmla="*/ 3502598 h 6858000"/>
              <a:gd name="connsiteX5299" fmla="*/ 4767962 w 12192000"/>
              <a:gd name="connsiteY5299" fmla="*/ 3503612 h 6858000"/>
              <a:gd name="connsiteX5300" fmla="*/ 4799553 w 12192000"/>
              <a:gd name="connsiteY5300" fmla="*/ 3487803 h 6858000"/>
              <a:gd name="connsiteX5301" fmla="*/ 4799811 w 12192000"/>
              <a:gd name="connsiteY5301" fmla="*/ 3481862 h 6858000"/>
              <a:gd name="connsiteX5302" fmla="*/ 4844905 w 12192000"/>
              <a:gd name="connsiteY5302" fmla="*/ 3465018 h 6858000"/>
              <a:gd name="connsiteX5303" fmla="*/ 4851554 w 12192000"/>
              <a:gd name="connsiteY5303" fmla="*/ 3466920 h 6858000"/>
              <a:gd name="connsiteX5304" fmla="*/ 4890288 w 12192000"/>
              <a:gd name="connsiteY5304" fmla="*/ 3453349 h 6858000"/>
              <a:gd name="connsiteX5305" fmla="*/ 4891641 w 12192000"/>
              <a:gd name="connsiteY5305" fmla="*/ 3452756 h 6858000"/>
              <a:gd name="connsiteX5306" fmla="*/ 4891686 w 12192000"/>
              <a:gd name="connsiteY5306" fmla="*/ 3452220 h 6858000"/>
              <a:gd name="connsiteX5307" fmla="*/ 4918978 w 12192000"/>
              <a:gd name="connsiteY5307" fmla="*/ 3439486 h 6858000"/>
              <a:gd name="connsiteX5308" fmla="*/ 4923790 w 12192000"/>
              <a:gd name="connsiteY5308" fmla="*/ 3438630 h 6858000"/>
              <a:gd name="connsiteX5309" fmla="*/ 4960254 w 12192000"/>
              <a:gd name="connsiteY5309" fmla="*/ 3422610 h 6858000"/>
              <a:gd name="connsiteX5310" fmla="*/ 4951069 w 12192000"/>
              <a:gd name="connsiteY5310" fmla="*/ 3351940 h 6858000"/>
              <a:gd name="connsiteX5311" fmla="*/ 11353758 w 12192000"/>
              <a:gd name="connsiteY5311" fmla="*/ 3351149 h 6858000"/>
              <a:gd name="connsiteX5312" fmla="*/ 11342385 w 12192000"/>
              <a:gd name="connsiteY5312" fmla="*/ 3362481 h 6858000"/>
              <a:gd name="connsiteX5313" fmla="*/ 11353758 w 12192000"/>
              <a:gd name="connsiteY5313" fmla="*/ 3373408 h 6858000"/>
              <a:gd name="connsiteX5314" fmla="*/ 102319 w 12192000"/>
              <a:gd name="connsiteY5314" fmla="*/ 3348796 h 6858000"/>
              <a:gd name="connsiteX5315" fmla="*/ 103461 w 12192000"/>
              <a:gd name="connsiteY5315" fmla="*/ 3352222 h 6858000"/>
              <a:gd name="connsiteX5316" fmla="*/ 10807 w 12192000"/>
              <a:gd name="connsiteY5316" fmla="*/ 3396043 h 6858000"/>
              <a:gd name="connsiteX5317" fmla="*/ 0 w 12192000"/>
              <a:gd name="connsiteY5317" fmla="*/ 3402896 h 6858000"/>
              <a:gd name="connsiteX5318" fmla="*/ 0 w 12192000"/>
              <a:gd name="connsiteY5318" fmla="*/ 3394402 h 6858000"/>
              <a:gd name="connsiteX5319" fmla="*/ 7238 w 12192000"/>
              <a:gd name="connsiteY5319" fmla="*/ 3389334 h 6858000"/>
              <a:gd name="connsiteX5320" fmla="*/ 102319 w 12192000"/>
              <a:gd name="connsiteY5320" fmla="*/ 3348796 h 6858000"/>
              <a:gd name="connsiteX5321" fmla="*/ 10500150 w 12192000"/>
              <a:gd name="connsiteY5321" fmla="*/ 3342773 h 6858000"/>
              <a:gd name="connsiteX5322" fmla="*/ 10501292 w 12192000"/>
              <a:gd name="connsiteY5322" fmla="*/ 3346199 h 6858000"/>
              <a:gd name="connsiteX5323" fmla="*/ 10321979 w 12192000"/>
              <a:gd name="connsiteY5323" fmla="*/ 3444976 h 6858000"/>
              <a:gd name="connsiteX5324" fmla="*/ 10320266 w 12192000"/>
              <a:gd name="connsiteY5324" fmla="*/ 3442693 h 6858000"/>
              <a:gd name="connsiteX5325" fmla="*/ 10500150 w 12192000"/>
              <a:gd name="connsiteY5325" fmla="*/ 3342773 h 6858000"/>
              <a:gd name="connsiteX5326" fmla="*/ 7875132 w 12192000"/>
              <a:gd name="connsiteY5326" fmla="*/ 3341087 h 6858000"/>
              <a:gd name="connsiteX5327" fmla="*/ 7875132 w 12192000"/>
              <a:gd name="connsiteY5327" fmla="*/ 3660811 h 6858000"/>
              <a:gd name="connsiteX5328" fmla="*/ 7863629 w 12192000"/>
              <a:gd name="connsiteY5328" fmla="*/ 3675764 h 6858000"/>
              <a:gd name="connsiteX5329" fmla="*/ 7684408 w 12192000"/>
              <a:gd name="connsiteY5329" fmla="*/ 3758067 h 6858000"/>
              <a:gd name="connsiteX5330" fmla="*/ 7637298 w 12192000"/>
              <a:gd name="connsiteY5330" fmla="*/ 3798165 h 6858000"/>
              <a:gd name="connsiteX5331" fmla="*/ 7715472 w 12192000"/>
              <a:gd name="connsiteY5331" fmla="*/ 3775074 h 6858000"/>
              <a:gd name="connsiteX5332" fmla="*/ 7843519 w 12192000"/>
              <a:gd name="connsiteY5332" fmla="*/ 3772189 h 6858000"/>
              <a:gd name="connsiteX5333" fmla="*/ 8207559 w 12192000"/>
              <a:gd name="connsiteY5333" fmla="*/ 3773920 h 6858000"/>
              <a:gd name="connsiteX5334" fmla="*/ 8297493 w 12192000"/>
              <a:gd name="connsiteY5334" fmla="*/ 3782721 h 6858000"/>
              <a:gd name="connsiteX5335" fmla="*/ 8300483 w 12192000"/>
              <a:gd name="connsiteY5335" fmla="*/ 3783775 h 6858000"/>
              <a:gd name="connsiteX5336" fmla="*/ 8270184 w 12192000"/>
              <a:gd name="connsiteY5336" fmla="*/ 3757986 h 6858000"/>
              <a:gd name="connsiteX5337" fmla="*/ 8090928 w 12192000"/>
              <a:gd name="connsiteY5337" fmla="*/ 3675819 h 6858000"/>
              <a:gd name="connsiteX5338" fmla="*/ 8071651 w 12192000"/>
              <a:gd name="connsiteY5338" fmla="*/ 3687357 h 6858000"/>
              <a:gd name="connsiteX5339" fmla="*/ 8037802 w 12192000"/>
              <a:gd name="connsiteY5339" fmla="*/ 3694631 h 6858000"/>
              <a:gd name="connsiteX5340" fmla="*/ 7962743 w 12192000"/>
              <a:gd name="connsiteY5340" fmla="*/ 3691692 h 6858000"/>
              <a:gd name="connsiteX5341" fmla="*/ 7966207 w 12192000"/>
              <a:gd name="connsiteY5341" fmla="*/ 3679350 h 6858000"/>
              <a:gd name="connsiteX5342" fmla="*/ 8031812 w 12192000"/>
              <a:gd name="connsiteY5342" fmla="*/ 3677588 h 6858000"/>
              <a:gd name="connsiteX5343" fmla="*/ 8083456 w 12192000"/>
              <a:gd name="connsiteY5343" fmla="*/ 3664842 h 6858000"/>
              <a:gd name="connsiteX5344" fmla="*/ 8079308 w 12192000"/>
              <a:gd name="connsiteY5344" fmla="*/ 3660811 h 6858000"/>
              <a:gd name="connsiteX5345" fmla="*/ 8079308 w 12192000"/>
              <a:gd name="connsiteY5345" fmla="*/ 3599140 h 6858000"/>
              <a:gd name="connsiteX5346" fmla="*/ 8066371 w 12192000"/>
              <a:gd name="connsiteY5346" fmla="*/ 3605929 h 6858000"/>
              <a:gd name="connsiteX5347" fmla="*/ 8019877 w 12192000"/>
              <a:gd name="connsiteY5347" fmla="*/ 3613166 h 6858000"/>
              <a:gd name="connsiteX5348" fmla="*/ 8015808 w 12192000"/>
              <a:gd name="connsiteY5348" fmla="*/ 3597959 h 6858000"/>
              <a:gd name="connsiteX5349" fmla="*/ 8062301 w 12192000"/>
              <a:gd name="connsiteY5349" fmla="*/ 3589186 h 6858000"/>
              <a:gd name="connsiteX5350" fmla="*/ 8079308 w 12192000"/>
              <a:gd name="connsiteY5350" fmla="*/ 3577516 h 6858000"/>
              <a:gd name="connsiteX5351" fmla="*/ 8079308 w 12192000"/>
              <a:gd name="connsiteY5351" fmla="*/ 3349252 h 6858000"/>
              <a:gd name="connsiteX5352" fmla="*/ 7983405 w 12192000"/>
              <a:gd name="connsiteY5352" fmla="*/ 3361619 h 6858000"/>
              <a:gd name="connsiteX5353" fmla="*/ 1562418 w 12192000"/>
              <a:gd name="connsiteY5353" fmla="*/ 3299350 h 6858000"/>
              <a:gd name="connsiteX5354" fmla="*/ 1523763 w 12192000"/>
              <a:gd name="connsiteY5354" fmla="*/ 3316542 h 6858000"/>
              <a:gd name="connsiteX5355" fmla="*/ 1562266 w 12192000"/>
              <a:gd name="connsiteY5355" fmla="*/ 3333598 h 6858000"/>
              <a:gd name="connsiteX5356" fmla="*/ 1595101 w 12192000"/>
              <a:gd name="connsiteY5356" fmla="*/ 3331779 h 6858000"/>
              <a:gd name="connsiteX5357" fmla="*/ 1595101 w 12192000"/>
              <a:gd name="connsiteY5357" fmla="*/ 3301185 h 6858000"/>
              <a:gd name="connsiteX5358" fmla="*/ 8023404 w 12192000"/>
              <a:gd name="connsiteY5358" fmla="*/ 3297160 h 6858000"/>
              <a:gd name="connsiteX5359" fmla="*/ 8065290 w 12192000"/>
              <a:gd name="connsiteY5359" fmla="*/ 3299518 h 6858000"/>
              <a:gd name="connsiteX5360" fmla="*/ 8065862 w 12192000"/>
              <a:gd name="connsiteY5360" fmla="*/ 3306002 h 6858000"/>
              <a:gd name="connsiteX5361" fmla="*/ 7980661 w 12192000"/>
              <a:gd name="connsiteY5361" fmla="*/ 3314255 h 6858000"/>
              <a:gd name="connsiteX5362" fmla="*/ 7883452 w 12192000"/>
              <a:gd name="connsiteY5362" fmla="*/ 3301876 h 6858000"/>
              <a:gd name="connsiteX5363" fmla="*/ 7883452 w 12192000"/>
              <a:gd name="connsiteY5363" fmla="*/ 3298929 h 6858000"/>
              <a:gd name="connsiteX5364" fmla="*/ 7980661 w 12192000"/>
              <a:gd name="connsiteY5364" fmla="*/ 3300107 h 6858000"/>
              <a:gd name="connsiteX5365" fmla="*/ 8023404 w 12192000"/>
              <a:gd name="connsiteY5365" fmla="*/ 3297160 h 6858000"/>
              <a:gd name="connsiteX5366" fmla="*/ 11960249 w 12192000"/>
              <a:gd name="connsiteY5366" fmla="*/ 3293326 h 6858000"/>
              <a:gd name="connsiteX5367" fmla="*/ 11921595 w 12192000"/>
              <a:gd name="connsiteY5367" fmla="*/ 3310516 h 6858000"/>
              <a:gd name="connsiteX5368" fmla="*/ 11960097 w 12192000"/>
              <a:gd name="connsiteY5368" fmla="*/ 3327575 h 6858000"/>
              <a:gd name="connsiteX5369" fmla="*/ 11992932 w 12192000"/>
              <a:gd name="connsiteY5369" fmla="*/ 3325757 h 6858000"/>
              <a:gd name="connsiteX5370" fmla="*/ 11992932 w 12192000"/>
              <a:gd name="connsiteY5370" fmla="*/ 3295160 h 6858000"/>
              <a:gd name="connsiteX5371" fmla="*/ 146247 w 12192000"/>
              <a:gd name="connsiteY5371" fmla="*/ 3288376 h 6858000"/>
              <a:gd name="connsiteX5372" fmla="*/ 143158 w 12192000"/>
              <a:gd name="connsiteY5372" fmla="*/ 3288808 h 6858000"/>
              <a:gd name="connsiteX5373" fmla="*/ 143198 w 12192000"/>
              <a:gd name="connsiteY5373" fmla="*/ 3289497 h 6858000"/>
              <a:gd name="connsiteX5374" fmla="*/ 138573 w 12192000"/>
              <a:gd name="connsiteY5374" fmla="*/ 3288634 h 6858000"/>
              <a:gd name="connsiteX5375" fmla="*/ 10544078 w 12192000"/>
              <a:gd name="connsiteY5375" fmla="*/ 3282351 h 6858000"/>
              <a:gd name="connsiteX5376" fmla="*/ 10540989 w 12192000"/>
              <a:gd name="connsiteY5376" fmla="*/ 3282782 h 6858000"/>
              <a:gd name="connsiteX5377" fmla="*/ 10541029 w 12192000"/>
              <a:gd name="connsiteY5377" fmla="*/ 3283472 h 6858000"/>
              <a:gd name="connsiteX5378" fmla="*/ 10536403 w 12192000"/>
              <a:gd name="connsiteY5378" fmla="*/ 3282610 h 6858000"/>
              <a:gd name="connsiteX5379" fmla="*/ 1755549 w 12192000"/>
              <a:gd name="connsiteY5379" fmla="*/ 3282133 h 6858000"/>
              <a:gd name="connsiteX5380" fmla="*/ 1755549 w 12192000"/>
              <a:gd name="connsiteY5380" fmla="*/ 3471726 h 6858000"/>
              <a:gd name="connsiteX5381" fmla="*/ 1757947 w 12192000"/>
              <a:gd name="connsiteY5381" fmla="*/ 3472639 h 6858000"/>
              <a:gd name="connsiteX5382" fmla="*/ 1772546 w 12192000"/>
              <a:gd name="connsiteY5382" fmla="*/ 3492393 h 6858000"/>
              <a:gd name="connsiteX5383" fmla="*/ 1770994 w 12192000"/>
              <a:gd name="connsiteY5383" fmla="*/ 3494923 h 6858000"/>
              <a:gd name="connsiteX5384" fmla="*/ 1765753 w 12192000"/>
              <a:gd name="connsiteY5384" fmla="*/ 3486223 h 6858000"/>
              <a:gd name="connsiteX5385" fmla="*/ 1755549 w 12192000"/>
              <a:gd name="connsiteY5385" fmla="*/ 3491879 h 6858000"/>
              <a:gd name="connsiteX5386" fmla="*/ 1755549 w 12192000"/>
              <a:gd name="connsiteY5386" fmla="*/ 3497996 h 6858000"/>
              <a:gd name="connsiteX5387" fmla="*/ 1765753 w 12192000"/>
              <a:gd name="connsiteY5387" fmla="*/ 3503458 h 6858000"/>
              <a:gd name="connsiteX5388" fmla="*/ 1770994 w 12192000"/>
              <a:gd name="connsiteY5388" fmla="*/ 3494923 h 6858000"/>
              <a:gd name="connsiteX5389" fmla="*/ 1772546 w 12192000"/>
              <a:gd name="connsiteY5389" fmla="*/ 3497501 h 6858000"/>
              <a:gd name="connsiteX5390" fmla="*/ 1757124 w 12192000"/>
              <a:gd name="connsiteY5390" fmla="*/ 3517972 h 6858000"/>
              <a:gd name="connsiteX5391" fmla="*/ 1755549 w 12192000"/>
              <a:gd name="connsiteY5391" fmla="*/ 3518529 h 6858000"/>
              <a:gd name="connsiteX5392" fmla="*/ 1755549 w 12192000"/>
              <a:gd name="connsiteY5392" fmla="*/ 3571254 h 6858000"/>
              <a:gd name="connsiteX5393" fmla="*/ 1824814 w 12192000"/>
              <a:gd name="connsiteY5393" fmla="*/ 3584172 h 6858000"/>
              <a:gd name="connsiteX5394" fmla="*/ 2202755 w 12192000"/>
              <a:gd name="connsiteY5394" fmla="*/ 3366356 h 6858000"/>
              <a:gd name="connsiteX5395" fmla="*/ 2164299 w 12192000"/>
              <a:gd name="connsiteY5395" fmla="*/ 3356643 h 6858000"/>
              <a:gd name="connsiteX5396" fmla="*/ 2105665 w 12192000"/>
              <a:gd name="connsiteY5396" fmla="*/ 3349169 h 6858000"/>
              <a:gd name="connsiteX5397" fmla="*/ 1856760 w 12192000"/>
              <a:gd name="connsiteY5397" fmla="*/ 3301455 h 6858000"/>
              <a:gd name="connsiteX5398" fmla="*/ 54157 w 12192000"/>
              <a:gd name="connsiteY5398" fmla="*/ 3280937 h 6858000"/>
              <a:gd name="connsiteX5399" fmla="*/ 55301 w 12192000"/>
              <a:gd name="connsiteY5399" fmla="*/ 3283226 h 6858000"/>
              <a:gd name="connsiteX5400" fmla="*/ 0 w 12192000"/>
              <a:gd name="connsiteY5400" fmla="*/ 3308187 h 6858000"/>
              <a:gd name="connsiteX5401" fmla="*/ 0 w 12192000"/>
              <a:gd name="connsiteY5401" fmla="*/ 3303329 h 6858000"/>
              <a:gd name="connsiteX5402" fmla="*/ 7935595 w 12192000"/>
              <a:gd name="connsiteY5402" fmla="*/ 3277032 h 6858000"/>
              <a:gd name="connsiteX5403" fmla="*/ 7896988 w 12192000"/>
              <a:gd name="connsiteY5403" fmla="*/ 3278325 h 6858000"/>
              <a:gd name="connsiteX5404" fmla="*/ 7883688 w 12192000"/>
              <a:gd name="connsiteY5404" fmla="*/ 3277248 h 6858000"/>
              <a:gd name="connsiteX5405" fmla="*/ 7871682 w 12192000"/>
              <a:gd name="connsiteY5405" fmla="*/ 3278325 h 6858000"/>
              <a:gd name="connsiteX5406" fmla="*/ 7865355 w 12192000"/>
              <a:gd name="connsiteY5406" fmla="*/ 3278325 h 6858000"/>
              <a:gd name="connsiteX5407" fmla="*/ 7863629 w 12192000"/>
              <a:gd name="connsiteY5407" fmla="*/ 3321463 h 6858000"/>
              <a:gd name="connsiteX5408" fmla="*/ 7872022 w 12192000"/>
              <a:gd name="connsiteY5408" fmla="*/ 3332373 h 6858000"/>
              <a:gd name="connsiteX5409" fmla="*/ 7994616 w 12192000"/>
              <a:gd name="connsiteY5409" fmla="*/ 3346159 h 6858000"/>
              <a:gd name="connsiteX5410" fmla="*/ 8079308 w 12192000"/>
              <a:gd name="connsiteY5410" fmla="*/ 3340899 h 6858000"/>
              <a:gd name="connsiteX5411" fmla="*/ 8079308 w 12192000"/>
              <a:gd name="connsiteY5411" fmla="*/ 3335842 h 6858000"/>
              <a:gd name="connsiteX5412" fmla="*/ 8086786 w 12192000"/>
              <a:gd name="connsiteY5412" fmla="*/ 3322614 h 6858000"/>
              <a:gd name="connsiteX5413" fmla="*/ 8074132 w 12192000"/>
              <a:gd name="connsiteY5413" fmla="*/ 3278325 h 6858000"/>
              <a:gd name="connsiteX5414" fmla="*/ 8045951 w 12192000"/>
              <a:gd name="connsiteY5414" fmla="*/ 3278325 h 6858000"/>
              <a:gd name="connsiteX5415" fmla="*/ 7974632 w 12192000"/>
              <a:gd name="connsiteY5415" fmla="*/ 3278325 h 6858000"/>
              <a:gd name="connsiteX5416" fmla="*/ 7935595 w 12192000"/>
              <a:gd name="connsiteY5416" fmla="*/ 3277032 h 6858000"/>
              <a:gd name="connsiteX5417" fmla="*/ 10451988 w 12192000"/>
              <a:gd name="connsiteY5417" fmla="*/ 3274911 h 6858000"/>
              <a:gd name="connsiteX5418" fmla="*/ 10453131 w 12192000"/>
              <a:gd name="connsiteY5418" fmla="*/ 3277200 h 6858000"/>
              <a:gd name="connsiteX5419" fmla="*/ 10218642 w 12192000"/>
              <a:gd name="connsiteY5419" fmla="*/ 3379073 h 6858000"/>
              <a:gd name="connsiteX5420" fmla="*/ 10216925 w 12192000"/>
              <a:gd name="connsiteY5420" fmla="*/ 3375640 h 6858000"/>
              <a:gd name="connsiteX5421" fmla="*/ 10451988 w 12192000"/>
              <a:gd name="connsiteY5421" fmla="*/ 3274911 h 6858000"/>
              <a:gd name="connsiteX5422" fmla="*/ 58012 w 12192000"/>
              <a:gd name="connsiteY5422" fmla="*/ 3273619 h 6858000"/>
              <a:gd name="connsiteX5423" fmla="*/ 108667 w 12192000"/>
              <a:gd name="connsiteY5423" fmla="*/ 3283060 h 6858000"/>
              <a:gd name="connsiteX5424" fmla="*/ 138573 w 12192000"/>
              <a:gd name="connsiteY5424" fmla="*/ 3288634 h 6858000"/>
              <a:gd name="connsiteX5425" fmla="*/ 133386 w 12192000"/>
              <a:gd name="connsiteY5425" fmla="*/ 3288808 h 6858000"/>
              <a:gd name="connsiteX5426" fmla="*/ 10455842 w 12192000"/>
              <a:gd name="connsiteY5426" fmla="*/ 3267594 h 6858000"/>
              <a:gd name="connsiteX5427" fmla="*/ 10506498 w 12192000"/>
              <a:gd name="connsiteY5427" fmla="*/ 3277034 h 6858000"/>
              <a:gd name="connsiteX5428" fmla="*/ 10536403 w 12192000"/>
              <a:gd name="connsiteY5428" fmla="*/ 3282610 h 6858000"/>
              <a:gd name="connsiteX5429" fmla="*/ 10531216 w 12192000"/>
              <a:gd name="connsiteY5429" fmla="*/ 3282782 h 6858000"/>
              <a:gd name="connsiteX5430" fmla="*/ 658729 w 12192000"/>
              <a:gd name="connsiteY5430" fmla="*/ 3263191 h 6858000"/>
              <a:gd name="connsiteX5431" fmla="*/ 754265 w 12192000"/>
              <a:gd name="connsiteY5431" fmla="*/ 3297237 h 6858000"/>
              <a:gd name="connsiteX5432" fmla="*/ 752646 w 12192000"/>
              <a:gd name="connsiteY5432" fmla="*/ 3299790 h 6858000"/>
              <a:gd name="connsiteX5433" fmla="*/ 747114 w 12192000"/>
              <a:gd name="connsiteY5433" fmla="*/ 3291066 h 6858000"/>
              <a:gd name="connsiteX5434" fmla="*/ 736530 w 12192000"/>
              <a:gd name="connsiteY5434" fmla="*/ 3297237 h 6858000"/>
              <a:gd name="connsiteX5435" fmla="*/ 732917 w 12192000"/>
              <a:gd name="connsiteY5435" fmla="*/ 3299802 h 6858000"/>
              <a:gd name="connsiteX5436" fmla="*/ 712540 w 12192000"/>
              <a:gd name="connsiteY5436" fmla="*/ 3285462 h 6858000"/>
              <a:gd name="connsiteX5437" fmla="*/ 601524 w 12192000"/>
              <a:gd name="connsiteY5437" fmla="*/ 3299507 h 6858000"/>
              <a:gd name="connsiteX5438" fmla="*/ 712540 w 12192000"/>
              <a:gd name="connsiteY5438" fmla="*/ 3314269 h 6858000"/>
              <a:gd name="connsiteX5439" fmla="*/ 732917 w 12192000"/>
              <a:gd name="connsiteY5439" fmla="*/ 3299802 h 6858000"/>
              <a:gd name="connsiteX5440" fmla="*/ 736530 w 12192000"/>
              <a:gd name="connsiteY5440" fmla="*/ 3302344 h 6858000"/>
              <a:gd name="connsiteX5441" fmla="*/ 747114 w 12192000"/>
              <a:gd name="connsiteY5441" fmla="*/ 3308515 h 6858000"/>
              <a:gd name="connsiteX5442" fmla="*/ 752646 w 12192000"/>
              <a:gd name="connsiteY5442" fmla="*/ 3299790 h 6858000"/>
              <a:gd name="connsiteX5443" fmla="*/ 754265 w 12192000"/>
              <a:gd name="connsiteY5443" fmla="*/ 3302344 h 6858000"/>
              <a:gd name="connsiteX5444" fmla="*/ 652437 w 12192000"/>
              <a:gd name="connsiteY5444" fmla="*/ 3335820 h 6858000"/>
              <a:gd name="connsiteX5445" fmla="*/ 574637 w 12192000"/>
              <a:gd name="connsiteY5445" fmla="*/ 3299507 h 6858000"/>
              <a:gd name="connsiteX5446" fmla="*/ 658729 w 12192000"/>
              <a:gd name="connsiteY5446" fmla="*/ 3263191 h 6858000"/>
              <a:gd name="connsiteX5447" fmla="*/ 5072893 w 12192000"/>
              <a:gd name="connsiteY5447" fmla="*/ 3259495 h 6858000"/>
              <a:gd name="connsiteX5448" fmla="*/ 5075780 w 12192000"/>
              <a:gd name="connsiteY5448" fmla="*/ 3293845 h 6858000"/>
              <a:gd name="connsiteX5449" fmla="*/ 5108808 w 12192000"/>
              <a:gd name="connsiteY5449" fmla="*/ 3281672 h 6858000"/>
              <a:gd name="connsiteX5450" fmla="*/ 5088486 w 12192000"/>
              <a:gd name="connsiteY5450" fmla="*/ 3269128 h 6858000"/>
              <a:gd name="connsiteX5451" fmla="*/ 11614 w 12192000"/>
              <a:gd name="connsiteY5451" fmla="*/ 3257555 h 6858000"/>
              <a:gd name="connsiteX5452" fmla="*/ 12192 w 12192000"/>
              <a:gd name="connsiteY5452" fmla="*/ 3260458 h 6858000"/>
              <a:gd name="connsiteX5453" fmla="*/ 4369 w 12192000"/>
              <a:gd name="connsiteY5453" fmla="*/ 3263135 h 6858000"/>
              <a:gd name="connsiteX5454" fmla="*/ 56358 w 12192000"/>
              <a:gd name="connsiteY5454" fmla="*/ 3273286 h 6858000"/>
              <a:gd name="connsiteX5455" fmla="*/ 58012 w 12192000"/>
              <a:gd name="connsiteY5455" fmla="*/ 3273619 h 6858000"/>
              <a:gd name="connsiteX5456" fmla="*/ 3444 w 12192000"/>
              <a:gd name="connsiteY5456" fmla="*/ 3263451 h 6858000"/>
              <a:gd name="connsiteX5457" fmla="*/ 0 w 12192000"/>
              <a:gd name="connsiteY5457" fmla="*/ 3264629 h 6858000"/>
              <a:gd name="connsiteX5458" fmla="*/ 0 w 12192000"/>
              <a:gd name="connsiteY5458" fmla="*/ 3261325 h 6858000"/>
              <a:gd name="connsiteX5459" fmla="*/ 11056560 w 12192000"/>
              <a:gd name="connsiteY5459" fmla="*/ 3257165 h 6858000"/>
              <a:gd name="connsiteX5460" fmla="*/ 11152095 w 12192000"/>
              <a:gd name="connsiteY5460" fmla="*/ 3291212 h 6858000"/>
              <a:gd name="connsiteX5461" fmla="*/ 11150477 w 12192000"/>
              <a:gd name="connsiteY5461" fmla="*/ 3293765 h 6858000"/>
              <a:gd name="connsiteX5462" fmla="*/ 11144945 w 12192000"/>
              <a:gd name="connsiteY5462" fmla="*/ 3285041 h 6858000"/>
              <a:gd name="connsiteX5463" fmla="*/ 11134361 w 12192000"/>
              <a:gd name="connsiteY5463" fmla="*/ 3291212 h 6858000"/>
              <a:gd name="connsiteX5464" fmla="*/ 11130748 w 12192000"/>
              <a:gd name="connsiteY5464" fmla="*/ 3293776 h 6858000"/>
              <a:gd name="connsiteX5465" fmla="*/ 11110371 w 12192000"/>
              <a:gd name="connsiteY5465" fmla="*/ 3279437 h 6858000"/>
              <a:gd name="connsiteX5466" fmla="*/ 10999355 w 12192000"/>
              <a:gd name="connsiteY5466" fmla="*/ 3293482 h 6858000"/>
              <a:gd name="connsiteX5467" fmla="*/ 11110371 w 12192000"/>
              <a:gd name="connsiteY5467" fmla="*/ 3308244 h 6858000"/>
              <a:gd name="connsiteX5468" fmla="*/ 11130748 w 12192000"/>
              <a:gd name="connsiteY5468" fmla="*/ 3293776 h 6858000"/>
              <a:gd name="connsiteX5469" fmla="*/ 11134361 w 12192000"/>
              <a:gd name="connsiteY5469" fmla="*/ 3296319 h 6858000"/>
              <a:gd name="connsiteX5470" fmla="*/ 11144945 w 12192000"/>
              <a:gd name="connsiteY5470" fmla="*/ 3302490 h 6858000"/>
              <a:gd name="connsiteX5471" fmla="*/ 11150477 w 12192000"/>
              <a:gd name="connsiteY5471" fmla="*/ 3293765 h 6858000"/>
              <a:gd name="connsiteX5472" fmla="*/ 11152095 w 12192000"/>
              <a:gd name="connsiteY5472" fmla="*/ 3296319 h 6858000"/>
              <a:gd name="connsiteX5473" fmla="*/ 11050268 w 12192000"/>
              <a:gd name="connsiteY5473" fmla="*/ 3329798 h 6858000"/>
              <a:gd name="connsiteX5474" fmla="*/ 10972467 w 12192000"/>
              <a:gd name="connsiteY5474" fmla="*/ 3293482 h 6858000"/>
              <a:gd name="connsiteX5475" fmla="*/ 11056560 w 12192000"/>
              <a:gd name="connsiteY5475" fmla="*/ 3257165 h 6858000"/>
              <a:gd name="connsiteX5476" fmla="*/ 1613503 w 12192000"/>
              <a:gd name="connsiteY5476" fmla="*/ 3255015 h 6858000"/>
              <a:gd name="connsiteX5477" fmla="*/ 1613503 w 12192000"/>
              <a:gd name="connsiteY5477" fmla="*/ 3283987 h 6858000"/>
              <a:gd name="connsiteX5478" fmla="*/ 1629749 w 12192000"/>
              <a:gd name="connsiteY5478" fmla="*/ 3285102 h 6858000"/>
              <a:gd name="connsiteX5479" fmla="*/ 1668636 w 12192000"/>
              <a:gd name="connsiteY5479" fmla="*/ 3313670 h 6858000"/>
              <a:gd name="connsiteX5480" fmla="*/ 1667100 w 12192000"/>
              <a:gd name="connsiteY5480" fmla="*/ 3316303 h 6858000"/>
              <a:gd name="connsiteX5481" fmla="*/ 1661854 w 12192000"/>
              <a:gd name="connsiteY5481" fmla="*/ 3307640 h 6858000"/>
              <a:gd name="connsiteX5482" fmla="*/ 1650743 w 12192000"/>
              <a:gd name="connsiteY5482" fmla="*/ 3313670 h 6858000"/>
              <a:gd name="connsiteX5483" fmla="*/ 1647134 w 12192000"/>
              <a:gd name="connsiteY5483" fmla="*/ 3316281 h 6858000"/>
              <a:gd name="connsiteX5484" fmla="*/ 1628468 w 12192000"/>
              <a:gd name="connsiteY5484" fmla="*/ 3303056 h 6858000"/>
              <a:gd name="connsiteX5485" fmla="*/ 1613503 w 12192000"/>
              <a:gd name="connsiteY5485" fmla="*/ 3302217 h 6858000"/>
              <a:gd name="connsiteX5486" fmla="*/ 1613503 w 12192000"/>
              <a:gd name="connsiteY5486" fmla="*/ 3330762 h 6858000"/>
              <a:gd name="connsiteX5487" fmla="*/ 1628225 w 12192000"/>
              <a:gd name="connsiteY5487" fmla="*/ 3329947 h 6858000"/>
              <a:gd name="connsiteX5488" fmla="*/ 1647134 w 12192000"/>
              <a:gd name="connsiteY5488" fmla="*/ 3316281 h 6858000"/>
              <a:gd name="connsiteX5489" fmla="*/ 1650743 w 12192000"/>
              <a:gd name="connsiteY5489" fmla="*/ 3318839 h 6858000"/>
              <a:gd name="connsiteX5490" fmla="*/ 1661854 w 12192000"/>
              <a:gd name="connsiteY5490" fmla="*/ 3325298 h 6858000"/>
              <a:gd name="connsiteX5491" fmla="*/ 1667100 w 12192000"/>
              <a:gd name="connsiteY5491" fmla="*/ 3316303 h 6858000"/>
              <a:gd name="connsiteX5492" fmla="*/ 1668636 w 12192000"/>
              <a:gd name="connsiteY5492" fmla="*/ 3318839 h 6858000"/>
              <a:gd name="connsiteX5493" fmla="*/ 1626862 w 12192000"/>
              <a:gd name="connsiteY5493" fmla="*/ 3348768 h 6858000"/>
              <a:gd name="connsiteX5494" fmla="*/ 1613503 w 12192000"/>
              <a:gd name="connsiteY5494" fmla="*/ 3349445 h 6858000"/>
              <a:gd name="connsiteX5495" fmla="*/ 1613503 w 12192000"/>
              <a:gd name="connsiteY5495" fmla="*/ 3469759 h 6858000"/>
              <a:gd name="connsiteX5496" fmla="*/ 1625466 w 12192000"/>
              <a:gd name="connsiteY5496" fmla="*/ 3464447 h 6858000"/>
              <a:gd name="connsiteX5497" fmla="*/ 1675988 w 12192000"/>
              <a:gd name="connsiteY5497" fmla="*/ 3458915 h 6858000"/>
              <a:gd name="connsiteX5498" fmla="*/ 1731206 w 12192000"/>
              <a:gd name="connsiteY5498" fmla="*/ 3462461 h 6858000"/>
              <a:gd name="connsiteX5499" fmla="*/ 1736570 w 12192000"/>
              <a:gd name="connsiteY5499" fmla="*/ 3464503 h 6858000"/>
              <a:gd name="connsiteX5500" fmla="*/ 1736570 w 12192000"/>
              <a:gd name="connsiteY5500" fmla="*/ 3278510 h 6858000"/>
              <a:gd name="connsiteX5501" fmla="*/ 12011335 w 12192000"/>
              <a:gd name="connsiteY5501" fmla="*/ 3248991 h 6858000"/>
              <a:gd name="connsiteX5502" fmla="*/ 12011335 w 12192000"/>
              <a:gd name="connsiteY5502" fmla="*/ 3277962 h 6858000"/>
              <a:gd name="connsiteX5503" fmla="*/ 12027578 w 12192000"/>
              <a:gd name="connsiteY5503" fmla="*/ 3279076 h 6858000"/>
              <a:gd name="connsiteX5504" fmla="*/ 12066465 w 12192000"/>
              <a:gd name="connsiteY5504" fmla="*/ 3307645 h 6858000"/>
              <a:gd name="connsiteX5505" fmla="*/ 12064929 w 12192000"/>
              <a:gd name="connsiteY5505" fmla="*/ 3310278 h 6858000"/>
              <a:gd name="connsiteX5506" fmla="*/ 12059683 w 12192000"/>
              <a:gd name="connsiteY5506" fmla="*/ 3301615 h 6858000"/>
              <a:gd name="connsiteX5507" fmla="*/ 12048573 w 12192000"/>
              <a:gd name="connsiteY5507" fmla="*/ 3307645 h 6858000"/>
              <a:gd name="connsiteX5508" fmla="*/ 12044963 w 12192000"/>
              <a:gd name="connsiteY5508" fmla="*/ 3310256 h 6858000"/>
              <a:gd name="connsiteX5509" fmla="*/ 12026297 w 12192000"/>
              <a:gd name="connsiteY5509" fmla="*/ 3297031 h 6858000"/>
              <a:gd name="connsiteX5510" fmla="*/ 12011335 w 12192000"/>
              <a:gd name="connsiteY5510" fmla="*/ 3296192 h 6858000"/>
              <a:gd name="connsiteX5511" fmla="*/ 12011335 w 12192000"/>
              <a:gd name="connsiteY5511" fmla="*/ 3324737 h 6858000"/>
              <a:gd name="connsiteX5512" fmla="*/ 12026055 w 12192000"/>
              <a:gd name="connsiteY5512" fmla="*/ 3323921 h 6858000"/>
              <a:gd name="connsiteX5513" fmla="*/ 12044963 w 12192000"/>
              <a:gd name="connsiteY5513" fmla="*/ 3310256 h 6858000"/>
              <a:gd name="connsiteX5514" fmla="*/ 12048573 w 12192000"/>
              <a:gd name="connsiteY5514" fmla="*/ 3312813 h 6858000"/>
              <a:gd name="connsiteX5515" fmla="*/ 12059683 w 12192000"/>
              <a:gd name="connsiteY5515" fmla="*/ 3319273 h 6858000"/>
              <a:gd name="connsiteX5516" fmla="*/ 12064929 w 12192000"/>
              <a:gd name="connsiteY5516" fmla="*/ 3310278 h 6858000"/>
              <a:gd name="connsiteX5517" fmla="*/ 12066465 w 12192000"/>
              <a:gd name="connsiteY5517" fmla="*/ 3312813 h 6858000"/>
              <a:gd name="connsiteX5518" fmla="*/ 12024693 w 12192000"/>
              <a:gd name="connsiteY5518" fmla="*/ 3342746 h 6858000"/>
              <a:gd name="connsiteX5519" fmla="*/ 12011335 w 12192000"/>
              <a:gd name="connsiteY5519" fmla="*/ 3343423 h 6858000"/>
              <a:gd name="connsiteX5520" fmla="*/ 12011335 w 12192000"/>
              <a:gd name="connsiteY5520" fmla="*/ 3463737 h 6858000"/>
              <a:gd name="connsiteX5521" fmla="*/ 12023297 w 12192000"/>
              <a:gd name="connsiteY5521" fmla="*/ 3458425 h 6858000"/>
              <a:gd name="connsiteX5522" fmla="*/ 12073818 w 12192000"/>
              <a:gd name="connsiteY5522" fmla="*/ 3452893 h 6858000"/>
              <a:gd name="connsiteX5523" fmla="*/ 12129035 w 12192000"/>
              <a:gd name="connsiteY5523" fmla="*/ 3456439 h 6858000"/>
              <a:gd name="connsiteX5524" fmla="*/ 12134399 w 12192000"/>
              <a:gd name="connsiteY5524" fmla="*/ 3458481 h 6858000"/>
              <a:gd name="connsiteX5525" fmla="*/ 12134399 w 12192000"/>
              <a:gd name="connsiteY5525" fmla="*/ 3272486 h 6858000"/>
              <a:gd name="connsiteX5526" fmla="*/ 9252560 w 12192000"/>
              <a:gd name="connsiteY5526" fmla="*/ 3247746 h 6858000"/>
              <a:gd name="connsiteX5527" fmla="*/ 9255879 w 12192000"/>
              <a:gd name="connsiteY5527" fmla="*/ 3272981 h 6858000"/>
              <a:gd name="connsiteX5528" fmla="*/ 9252668 w 12192000"/>
              <a:gd name="connsiteY5528" fmla="*/ 3297769 h 6858000"/>
              <a:gd name="connsiteX5529" fmla="*/ 9273213 w 12192000"/>
              <a:gd name="connsiteY5529" fmla="*/ 3291949 h 6858000"/>
              <a:gd name="connsiteX5530" fmla="*/ 9324383 w 12192000"/>
              <a:gd name="connsiteY5530" fmla="*/ 3301700 h 6858000"/>
              <a:gd name="connsiteX5531" fmla="*/ 9330517 w 12192000"/>
              <a:gd name="connsiteY5531" fmla="*/ 3305662 h 6858000"/>
              <a:gd name="connsiteX5532" fmla="*/ 9346056 w 12192000"/>
              <a:gd name="connsiteY5532" fmla="*/ 3285386 h 6858000"/>
              <a:gd name="connsiteX5533" fmla="*/ 9371545 w 12192000"/>
              <a:gd name="connsiteY5533" fmla="*/ 3265733 h 6858000"/>
              <a:gd name="connsiteX5534" fmla="*/ 9378498 w 12192000"/>
              <a:gd name="connsiteY5534" fmla="*/ 3273247 h 6858000"/>
              <a:gd name="connsiteX5535" fmla="*/ 9358222 w 12192000"/>
              <a:gd name="connsiteY5535" fmla="*/ 3298681 h 6858000"/>
              <a:gd name="connsiteX5536" fmla="*/ 9343730 w 12192000"/>
              <a:gd name="connsiteY5536" fmla="*/ 3314198 h 6858000"/>
              <a:gd name="connsiteX5537" fmla="*/ 9374815 w 12192000"/>
              <a:gd name="connsiteY5537" fmla="*/ 3334279 h 6858000"/>
              <a:gd name="connsiteX5538" fmla="*/ 9382048 w 12192000"/>
              <a:gd name="connsiteY5538" fmla="*/ 3345857 h 6858000"/>
              <a:gd name="connsiteX5539" fmla="*/ 9408485 w 12192000"/>
              <a:gd name="connsiteY5539" fmla="*/ 3331099 h 6858000"/>
              <a:gd name="connsiteX5540" fmla="*/ 9444453 w 12192000"/>
              <a:gd name="connsiteY5540" fmla="*/ 3313711 h 6858000"/>
              <a:gd name="connsiteX5541" fmla="*/ 9452025 w 12192000"/>
              <a:gd name="connsiteY5541" fmla="*/ 3328385 h 6858000"/>
              <a:gd name="connsiteX5542" fmla="*/ 9389084 w 12192000"/>
              <a:gd name="connsiteY5542" fmla="*/ 3357124 h 6858000"/>
              <a:gd name="connsiteX5543" fmla="*/ 9419540 w 12192000"/>
              <a:gd name="connsiteY5543" fmla="*/ 3405885 h 6858000"/>
              <a:gd name="connsiteX5544" fmla="*/ 9420558 w 12192000"/>
              <a:gd name="connsiteY5544" fmla="*/ 3409173 h 6858000"/>
              <a:gd name="connsiteX5545" fmla="*/ 9453850 w 12192000"/>
              <a:gd name="connsiteY5545" fmla="*/ 3412779 h 6858000"/>
              <a:gd name="connsiteX5546" fmla="*/ 9484956 w 12192000"/>
              <a:gd name="connsiteY5546" fmla="*/ 3425296 h 6858000"/>
              <a:gd name="connsiteX5547" fmla="*/ 9483227 w 12192000"/>
              <a:gd name="connsiteY5547" fmla="*/ 3430417 h 6858000"/>
              <a:gd name="connsiteX5548" fmla="*/ 9448666 w 12192000"/>
              <a:gd name="connsiteY5548" fmla="*/ 3428711 h 6858000"/>
              <a:gd name="connsiteX5549" fmla="*/ 9426004 w 12192000"/>
              <a:gd name="connsiteY5549" fmla="*/ 3426763 h 6858000"/>
              <a:gd name="connsiteX5550" fmla="*/ 9443238 w 12192000"/>
              <a:gd name="connsiteY5550" fmla="*/ 3482429 h 6858000"/>
              <a:gd name="connsiteX5551" fmla="*/ 9445781 w 12192000"/>
              <a:gd name="connsiteY5551" fmla="*/ 3482076 h 6858000"/>
              <a:gd name="connsiteX5552" fmla="*/ 9514797 w 12192000"/>
              <a:gd name="connsiteY5552" fmla="*/ 3489275 h 6858000"/>
              <a:gd name="connsiteX5553" fmla="*/ 9476221 w 12192000"/>
              <a:gd name="connsiteY5553" fmla="*/ 3501054 h 6858000"/>
              <a:gd name="connsiteX5554" fmla="*/ 9450863 w 12192000"/>
              <a:gd name="connsiteY5554" fmla="*/ 3500347 h 6858000"/>
              <a:gd name="connsiteX5555" fmla="*/ 9478817 w 12192000"/>
              <a:gd name="connsiteY5555" fmla="*/ 3553907 h 6858000"/>
              <a:gd name="connsiteX5556" fmla="*/ 9481803 w 12192000"/>
              <a:gd name="connsiteY5556" fmla="*/ 3556934 h 6858000"/>
              <a:gd name="connsiteX5557" fmla="*/ 9507701 w 12192000"/>
              <a:gd name="connsiteY5557" fmla="*/ 3551753 h 6858000"/>
              <a:gd name="connsiteX5558" fmla="*/ 9544093 w 12192000"/>
              <a:gd name="connsiteY5558" fmla="*/ 3552339 h 6858000"/>
              <a:gd name="connsiteX5559" fmla="*/ 9544663 w 12192000"/>
              <a:gd name="connsiteY5559" fmla="*/ 3558773 h 6858000"/>
              <a:gd name="connsiteX5560" fmla="*/ 9513956 w 12192000"/>
              <a:gd name="connsiteY5560" fmla="*/ 3565792 h 6858000"/>
              <a:gd name="connsiteX5561" fmla="*/ 9494310 w 12192000"/>
              <a:gd name="connsiteY5561" fmla="*/ 3569614 h 6858000"/>
              <a:gd name="connsiteX5562" fmla="*/ 9530753 w 12192000"/>
              <a:gd name="connsiteY5562" fmla="*/ 3606567 h 6858000"/>
              <a:gd name="connsiteX5563" fmla="*/ 9572917 w 12192000"/>
              <a:gd name="connsiteY5563" fmla="*/ 3598126 h 6858000"/>
              <a:gd name="connsiteX5564" fmla="*/ 9594460 w 12192000"/>
              <a:gd name="connsiteY5564" fmla="*/ 3585075 h 6858000"/>
              <a:gd name="connsiteX5565" fmla="*/ 9598429 w 12192000"/>
              <a:gd name="connsiteY5565" fmla="*/ 3586210 h 6858000"/>
              <a:gd name="connsiteX5566" fmla="*/ 9585390 w 12192000"/>
              <a:gd name="connsiteY5566" fmla="*/ 3610042 h 6858000"/>
              <a:gd name="connsiteX5567" fmla="*/ 9557892 w 12192000"/>
              <a:gd name="connsiteY5567" fmla="*/ 3618413 h 6858000"/>
              <a:gd name="connsiteX5568" fmla="*/ 9543601 w 12192000"/>
              <a:gd name="connsiteY5568" fmla="*/ 3619593 h 6858000"/>
              <a:gd name="connsiteX5569" fmla="*/ 9553988 w 12192000"/>
              <a:gd name="connsiteY5569" fmla="*/ 3630126 h 6858000"/>
              <a:gd name="connsiteX5570" fmla="*/ 9577255 w 12192000"/>
              <a:gd name="connsiteY5570" fmla="*/ 3654887 h 6858000"/>
              <a:gd name="connsiteX5571" fmla="*/ 9608589 w 12192000"/>
              <a:gd name="connsiteY5571" fmla="*/ 3643462 h 6858000"/>
              <a:gd name="connsiteX5572" fmla="*/ 9642879 w 12192000"/>
              <a:gd name="connsiteY5572" fmla="*/ 3641100 h 6858000"/>
              <a:gd name="connsiteX5573" fmla="*/ 9643460 w 12192000"/>
              <a:gd name="connsiteY5573" fmla="*/ 3647003 h 6858000"/>
              <a:gd name="connsiteX5574" fmla="*/ 9611495 w 12192000"/>
              <a:gd name="connsiteY5574" fmla="*/ 3660579 h 6858000"/>
              <a:gd name="connsiteX5575" fmla="*/ 9589145 w 12192000"/>
              <a:gd name="connsiteY5575" fmla="*/ 3667541 h 6858000"/>
              <a:gd name="connsiteX5576" fmla="*/ 9590960 w 12192000"/>
              <a:gd name="connsiteY5576" fmla="*/ 3669471 h 6858000"/>
              <a:gd name="connsiteX5577" fmla="*/ 9620059 w 12192000"/>
              <a:gd name="connsiteY5577" fmla="*/ 3715607 h 6858000"/>
              <a:gd name="connsiteX5578" fmla="*/ 9629037 w 12192000"/>
              <a:gd name="connsiteY5578" fmla="*/ 3754014 h 6858000"/>
              <a:gd name="connsiteX5579" fmla="*/ 9629990 w 12192000"/>
              <a:gd name="connsiteY5579" fmla="*/ 3753933 h 6858000"/>
              <a:gd name="connsiteX5580" fmla="*/ 9647145 w 12192000"/>
              <a:gd name="connsiteY5580" fmla="*/ 3749838 h 6858000"/>
              <a:gd name="connsiteX5581" fmla="*/ 9657438 w 12192000"/>
              <a:gd name="connsiteY5581" fmla="*/ 3739310 h 6858000"/>
              <a:gd name="connsiteX5582" fmla="*/ 9695749 w 12192000"/>
              <a:gd name="connsiteY5582" fmla="*/ 3720593 h 6858000"/>
              <a:gd name="connsiteX5583" fmla="*/ 9696894 w 12192000"/>
              <a:gd name="connsiteY5583" fmla="*/ 3735216 h 6858000"/>
              <a:gd name="connsiteX5584" fmla="*/ 9657438 w 12192000"/>
              <a:gd name="connsiteY5584" fmla="*/ 3760366 h 6858000"/>
              <a:gd name="connsiteX5585" fmla="*/ 9643142 w 12192000"/>
              <a:gd name="connsiteY5585" fmla="*/ 3768554 h 6858000"/>
              <a:gd name="connsiteX5586" fmla="*/ 9631725 w 12192000"/>
              <a:gd name="connsiteY5586" fmla="*/ 3765519 h 6858000"/>
              <a:gd name="connsiteX5587" fmla="*/ 9637604 w 12192000"/>
              <a:gd name="connsiteY5587" fmla="*/ 3790668 h 6858000"/>
              <a:gd name="connsiteX5588" fmla="*/ 9636596 w 12192000"/>
              <a:gd name="connsiteY5588" fmla="*/ 3795579 h 6858000"/>
              <a:gd name="connsiteX5589" fmla="*/ 9656560 w 12192000"/>
              <a:gd name="connsiteY5589" fmla="*/ 3799651 h 6858000"/>
              <a:gd name="connsiteX5590" fmla="*/ 9693381 w 12192000"/>
              <a:gd name="connsiteY5590" fmla="*/ 3789439 h 6858000"/>
              <a:gd name="connsiteX5591" fmla="*/ 9700285 w 12192000"/>
              <a:gd name="connsiteY5591" fmla="*/ 3800018 h 6858000"/>
              <a:gd name="connsiteX5592" fmla="*/ 9656129 w 12192000"/>
              <a:gd name="connsiteY5592" fmla="*/ 3816916 h 6858000"/>
              <a:gd name="connsiteX5593" fmla="*/ 9634468 w 12192000"/>
              <a:gd name="connsiteY5593" fmla="*/ 3805967 h 6858000"/>
              <a:gd name="connsiteX5594" fmla="*/ 9630090 w 12192000"/>
              <a:gd name="connsiteY5594" fmla="*/ 3827337 h 6858000"/>
              <a:gd name="connsiteX5595" fmla="*/ 9608316 w 12192000"/>
              <a:gd name="connsiteY5595" fmla="*/ 3856017 h 6858000"/>
              <a:gd name="connsiteX5596" fmla="*/ 9614816 w 12192000"/>
              <a:gd name="connsiteY5596" fmla="*/ 3861192 h 6858000"/>
              <a:gd name="connsiteX5597" fmla="*/ 9650418 w 12192000"/>
              <a:gd name="connsiteY5597" fmla="*/ 3880162 h 6858000"/>
              <a:gd name="connsiteX5598" fmla="*/ 9647547 w 12192000"/>
              <a:gd name="connsiteY5598" fmla="*/ 3893958 h 6858000"/>
              <a:gd name="connsiteX5599" fmla="*/ 9608498 w 12192000"/>
              <a:gd name="connsiteY5599" fmla="*/ 3876137 h 6858000"/>
              <a:gd name="connsiteX5600" fmla="*/ 9595354 w 12192000"/>
              <a:gd name="connsiteY5600" fmla="*/ 3863941 h 6858000"/>
              <a:gd name="connsiteX5601" fmla="*/ 9567783 w 12192000"/>
              <a:gd name="connsiteY5601" fmla="*/ 3878269 h 6858000"/>
              <a:gd name="connsiteX5602" fmla="*/ 9556830 w 12192000"/>
              <a:gd name="connsiteY5602" fmla="*/ 3878986 h 6858000"/>
              <a:gd name="connsiteX5603" fmla="*/ 9563622 w 12192000"/>
              <a:gd name="connsiteY5603" fmla="*/ 3891006 h 6858000"/>
              <a:gd name="connsiteX5604" fmla="*/ 9564960 w 12192000"/>
              <a:gd name="connsiteY5604" fmla="*/ 3925497 h 6858000"/>
              <a:gd name="connsiteX5605" fmla="*/ 9554822 w 12192000"/>
              <a:gd name="connsiteY5605" fmla="*/ 3924929 h 6858000"/>
              <a:gd name="connsiteX5606" fmla="*/ 9550880 w 12192000"/>
              <a:gd name="connsiteY5606" fmla="*/ 3891999 h 6858000"/>
              <a:gd name="connsiteX5607" fmla="*/ 9546620 w 12192000"/>
              <a:gd name="connsiteY5607" fmla="*/ 3879655 h 6858000"/>
              <a:gd name="connsiteX5608" fmla="*/ 9529170 w 12192000"/>
              <a:gd name="connsiteY5608" fmla="*/ 3880798 h 6858000"/>
              <a:gd name="connsiteX5609" fmla="*/ 9485703 w 12192000"/>
              <a:gd name="connsiteY5609" fmla="*/ 3875029 h 6858000"/>
              <a:gd name="connsiteX5610" fmla="*/ 9486687 w 12192000"/>
              <a:gd name="connsiteY5610" fmla="*/ 3895687 h 6858000"/>
              <a:gd name="connsiteX5611" fmla="*/ 9501171 w 12192000"/>
              <a:gd name="connsiteY5611" fmla="*/ 3919069 h 6858000"/>
              <a:gd name="connsiteX5612" fmla="*/ 9492481 w 12192000"/>
              <a:gd name="connsiteY5612" fmla="*/ 3940169 h 6858000"/>
              <a:gd name="connsiteX5613" fmla="*/ 9488425 w 12192000"/>
              <a:gd name="connsiteY5613" fmla="*/ 3936748 h 6858000"/>
              <a:gd name="connsiteX5614" fmla="*/ 9475100 w 12192000"/>
              <a:gd name="connsiteY5614" fmla="*/ 3915076 h 6858000"/>
              <a:gd name="connsiteX5615" fmla="*/ 9468728 w 12192000"/>
              <a:gd name="connsiteY5615" fmla="*/ 3899679 h 6858000"/>
              <a:gd name="connsiteX5616" fmla="*/ 9473298 w 12192000"/>
              <a:gd name="connsiteY5616" fmla="*/ 3873383 h 6858000"/>
              <a:gd name="connsiteX5617" fmla="*/ 9448061 w 12192000"/>
              <a:gd name="connsiteY5617" fmla="*/ 3870034 h 6858000"/>
              <a:gd name="connsiteX5618" fmla="*/ 9410526 w 12192000"/>
              <a:gd name="connsiteY5618" fmla="*/ 3881444 h 6858000"/>
              <a:gd name="connsiteX5619" fmla="*/ 9407647 w 12192000"/>
              <a:gd name="connsiteY5619" fmla="*/ 3882982 h 6858000"/>
              <a:gd name="connsiteX5620" fmla="*/ 9420541 w 12192000"/>
              <a:gd name="connsiteY5620" fmla="*/ 3907390 h 6858000"/>
              <a:gd name="connsiteX5621" fmla="*/ 9429357 w 12192000"/>
              <a:gd name="connsiteY5621" fmla="*/ 3937921 h 6858000"/>
              <a:gd name="connsiteX5622" fmla="*/ 9424655 w 12192000"/>
              <a:gd name="connsiteY5622" fmla="*/ 3940184 h 6858000"/>
              <a:gd name="connsiteX5623" fmla="*/ 9407610 w 12192000"/>
              <a:gd name="connsiteY5623" fmla="*/ 3913044 h 6858000"/>
              <a:gd name="connsiteX5624" fmla="*/ 9398492 w 12192000"/>
              <a:gd name="connsiteY5624" fmla="*/ 3887872 h 6858000"/>
              <a:gd name="connsiteX5625" fmla="*/ 9373854 w 12192000"/>
              <a:gd name="connsiteY5625" fmla="*/ 3901034 h 6858000"/>
              <a:gd name="connsiteX5626" fmla="*/ 9329920 w 12192000"/>
              <a:gd name="connsiteY5626" fmla="*/ 3911870 h 6858000"/>
              <a:gd name="connsiteX5627" fmla="*/ 9317147 w 12192000"/>
              <a:gd name="connsiteY5627" fmla="*/ 3911404 h 6858000"/>
              <a:gd name="connsiteX5628" fmla="*/ 9306155 w 12192000"/>
              <a:gd name="connsiteY5628" fmla="*/ 3948088 h 6858000"/>
              <a:gd name="connsiteX5629" fmla="*/ 9283062 w 12192000"/>
              <a:gd name="connsiteY5629" fmla="*/ 3972956 h 6858000"/>
              <a:gd name="connsiteX5630" fmla="*/ 9281373 w 12192000"/>
              <a:gd name="connsiteY5630" fmla="*/ 3967752 h 6858000"/>
              <a:gd name="connsiteX5631" fmla="*/ 9290384 w 12192000"/>
              <a:gd name="connsiteY5631" fmla="*/ 3950980 h 6858000"/>
              <a:gd name="connsiteX5632" fmla="*/ 9296017 w 12192000"/>
              <a:gd name="connsiteY5632" fmla="*/ 3934786 h 6858000"/>
              <a:gd name="connsiteX5633" fmla="*/ 9305144 w 12192000"/>
              <a:gd name="connsiteY5633" fmla="*/ 3910967 h 6858000"/>
              <a:gd name="connsiteX5634" fmla="*/ 9284690 w 12192000"/>
              <a:gd name="connsiteY5634" fmla="*/ 3910219 h 6858000"/>
              <a:gd name="connsiteX5635" fmla="*/ 9232730 w 12192000"/>
              <a:gd name="connsiteY5635" fmla="*/ 3884055 h 6858000"/>
              <a:gd name="connsiteX5636" fmla="*/ 9231475 w 12192000"/>
              <a:gd name="connsiteY5636" fmla="*/ 3882584 h 6858000"/>
              <a:gd name="connsiteX5637" fmla="*/ 9208740 w 12192000"/>
              <a:gd name="connsiteY5637" fmla="*/ 3917765 h 6858000"/>
              <a:gd name="connsiteX5638" fmla="*/ 9176078 w 12192000"/>
              <a:gd name="connsiteY5638" fmla="*/ 3927034 h 6858000"/>
              <a:gd name="connsiteX5639" fmla="*/ 9178370 w 12192000"/>
              <a:gd name="connsiteY5639" fmla="*/ 3920081 h 6858000"/>
              <a:gd name="connsiteX5640" fmla="*/ 9204156 w 12192000"/>
              <a:gd name="connsiteY5640" fmla="*/ 3895750 h 6858000"/>
              <a:gd name="connsiteX5641" fmla="*/ 9223331 w 12192000"/>
              <a:gd name="connsiteY5641" fmla="*/ 3873054 h 6858000"/>
              <a:gd name="connsiteX5642" fmla="*/ 9196894 w 12192000"/>
              <a:gd name="connsiteY5642" fmla="*/ 3842119 h 6858000"/>
              <a:gd name="connsiteX5643" fmla="*/ 9190207 w 12192000"/>
              <a:gd name="connsiteY5643" fmla="*/ 3833372 h 6858000"/>
              <a:gd name="connsiteX5644" fmla="*/ 9152442 w 12192000"/>
              <a:gd name="connsiteY5644" fmla="*/ 3859270 h 6858000"/>
              <a:gd name="connsiteX5645" fmla="*/ 9124611 w 12192000"/>
              <a:gd name="connsiteY5645" fmla="*/ 3872100 h 6858000"/>
              <a:gd name="connsiteX5646" fmla="*/ 9121132 w 12192000"/>
              <a:gd name="connsiteY5646" fmla="*/ 3866269 h 6858000"/>
              <a:gd name="connsiteX5647" fmla="*/ 9151281 w 12192000"/>
              <a:gd name="connsiteY5647" fmla="*/ 3834194 h 6858000"/>
              <a:gd name="connsiteX5648" fmla="*/ 9181490 w 12192000"/>
              <a:gd name="connsiteY5648" fmla="*/ 3821971 h 6858000"/>
              <a:gd name="connsiteX5649" fmla="*/ 9163109 w 12192000"/>
              <a:gd name="connsiteY5649" fmla="*/ 3797925 h 6858000"/>
              <a:gd name="connsiteX5650" fmla="*/ 9126732 w 12192000"/>
              <a:gd name="connsiteY5650" fmla="*/ 3771765 h 6858000"/>
              <a:gd name="connsiteX5651" fmla="*/ 9093889 w 12192000"/>
              <a:gd name="connsiteY5651" fmla="*/ 3793764 h 6858000"/>
              <a:gd name="connsiteX5652" fmla="*/ 9055917 w 12192000"/>
              <a:gd name="connsiteY5652" fmla="*/ 3814574 h 6858000"/>
              <a:gd name="connsiteX5653" fmla="*/ 9051314 w 12192000"/>
              <a:gd name="connsiteY5653" fmla="*/ 3807637 h 6858000"/>
              <a:gd name="connsiteX5654" fmla="*/ 9086410 w 12192000"/>
              <a:gd name="connsiteY5654" fmla="*/ 3777578 h 6858000"/>
              <a:gd name="connsiteX5655" fmla="*/ 9112778 w 12192000"/>
              <a:gd name="connsiteY5655" fmla="*/ 3762784 h 6858000"/>
              <a:gd name="connsiteX5656" fmla="*/ 9017633 w 12192000"/>
              <a:gd name="connsiteY5656" fmla="*/ 3716541 h 6858000"/>
              <a:gd name="connsiteX5657" fmla="*/ 9006330 w 12192000"/>
              <a:gd name="connsiteY5657" fmla="*/ 3707235 h 6858000"/>
              <a:gd name="connsiteX5658" fmla="*/ 8996465 w 12192000"/>
              <a:gd name="connsiteY5658" fmla="*/ 3718154 h 6858000"/>
              <a:gd name="connsiteX5659" fmla="*/ 8932183 w 12192000"/>
              <a:gd name="connsiteY5659" fmla="*/ 3745650 h 6858000"/>
              <a:gd name="connsiteX5660" fmla="*/ 8934464 w 12192000"/>
              <a:gd name="connsiteY5660" fmla="*/ 3740428 h 6858000"/>
              <a:gd name="connsiteX5661" fmla="*/ 8954439 w 12192000"/>
              <a:gd name="connsiteY5661" fmla="*/ 3730564 h 6858000"/>
              <a:gd name="connsiteX5662" fmla="*/ 8968706 w 12192000"/>
              <a:gd name="connsiteY5662" fmla="*/ 3718960 h 6858000"/>
              <a:gd name="connsiteX5663" fmla="*/ 8994133 w 12192000"/>
              <a:gd name="connsiteY5663" fmla="*/ 3697193 h 6858000"/>
              <a:gd name="connsiteX5664" fmla="*/ 8975568 w 12192000"/>
              <a:gd name="connsiteY5664" fmla="*/ 3681909 h 6858000"/>
              <a:gd name="connsiteX5665" fmla="*/ 8963089 w 12192000"/>
              <a:gd name="connsiteY5665" fmla="*/ 3663262 h 6858000"/>
              <a:gd name="connsiteX5666" fmla="*/ 8945429 w 12192000"/>
              <a:gd name="connsiteY5666" fmla="*/ 3677845 h 6858000"/>
              <a:gd name="connsiteX5667" fmla="*/ 8923510 w 12192000"/>
              <a:gd name="connsiteY5667" fmla="*/ 3686074 h 6858000"/>
              <a:gd name="connsiteX5668" fmla="*/ 8891627 w 12192000"/>
              <a:gd name="connsiteY5668" fmla="*/ 3673144 h 6858000"/>
              <a:gd name="connsiteX5669" fmla="*/ 8895612 w 12192000"/>
              <a:gd name="connsiteY5669" fmla="*/ 3667267 h 6858000"/>
              <a:gd name="connsiteX5670" fmla="*/ 8925787 w 12192000"/>
              <a:gd name="connsiteY5670" fmla="*/ 3666679 h 6858000"/>
              <a:gd name="connsiteX5671" fmla="*/ 8955213 w 12192000"/>
              <a:gd name="connsiteY5671" fmla="*/ 3651491 h 6858000"/>
              <a:gd name="connsiteX5672" fmla="*/ 8944721 w 12192000"/>
              <a:gd name="connsiteY5672" fmla="*/ 3635811 h 6858000"/>
              <a:gd name="connsiteX5673" fmla="*/ 8936417 w 12192000"/>
              <a:gd name="connsiteY5673" fmla="*/ 3587417 h 6858000"/>
              <a:gd name="connsiteX5674" fmla="*/ 8895867 w 12192000"/>
              <a:gd name="connsiteY5674" fmla="*/ 3579688 h 6858000"/>
              <a:gd name="connsiteX5675" fmla="*/ 8866280 w 12192000"/>
              <a:gd name="connsiteY5675" fmla="*/ 3544112 h 6858000"/>
              <a:gd name="connsiteX5676" fmla="*/ 8871401 w 12192000"/>
              <a:gd name="connsiteY5676" fmla="*/ 3540628 h 6858000"/>
              <a:gd name="connsiteX5677" fmla="*/ 8902552 w 12192000"/>
              <a:gd name="connsiteY5677" fmla="*/ 3565604 h 6858000"/>
              <a:gd name="connsiteX5678" fmla="*/ 8934292 w 12192000"/>
              <a:gd name="connsiteY5678" fmla="*/ 3575039 h 6858000"/>
              <a:gd name="connsiteX5679" fmla="*/ 8931705 w 12192000"/>
              <a:gd name="connsiteY5679" fmla="*/ 3559961 h 6858000"/>
              <a:gd name="connsiteX5680" fmla="*/ 8947171 w 12192000"/>
              <a:gd name="connsiteY5680" fmla="*/ 3523825 h 6858000"/>
              <a:gd name="connsiteX5681" fmla="*/ 8920539 w 12192000"/>
              <a:gd name="connsiteY5681" fmla="*/ 3500114 h 6858000"/>
              <a:gd name="connsiteX5682" fmla="*/ 8903160 w 12192000"/>
              <a:gd name="connsiteY5682" fmla="*/ 3478182 h 6858000"/>
              <a:gd name="connsiteX5683" fmla="*/ 8907216 w 12192000"/>
              <a:gd name="connsiteY5683" fmla="*/ 3472987 h 6858000"/>
              <a:gd name="connsiteX5684" fmla="*/ 8930388 w 12192000"/>
              <a:gd name="connsiteY5684" fmla="*/ 3488571 h 6858000"/>
              <a:gd name="connsiteX5685" fmla="*/ 8953176 w 12192000"/>
              <a:gd name="connsiteY5685" fmla="*/ 3509794 h 6858000"/>
              <a:gd name="connsiteX5686" fmla="*/ 8961403 w 12192000"/>
              <a:gd name="connsiteY5686" fmla="*/ 3490570 h 6858000"/>
              <a:gd name="connsiteX5687" fmla="*/ 9002748 w 12192000"/>
              <a:gd name="connsiteY5687" fmla="*/ 3459785 h 6858000"/>
              <a:gd name="connsiteX5688" fmla="*/ 9004614 w 12192000"/>
              <a:gd name="connsiteY5688" fmla="*/ 3459037 h 6858000"/>
              <a:gd name="connsiteX5689" fmla="*/ 8984692 w 12192000"/>
              <a:gd name="connsiteY5689" fmla="*/ 3440600 h 6858000"/>
              <a:gd name="connsiteX5690" fmla="*/ 8988214 w 12192000"/>
              <a:gd name="connsiteY5690" fmla="*/ 3398114 h 6858000"/>
              <a:gd name="connsiteX5691" fmla="*/ 8993497 w 12192000"/>
              <a:gd name="connsiteY5691" fmla="*/ 3399861 h 6858000"/>
              <a:gd name="connsiteX5692" fmla="*/ 9000540 w 12192000"/>
              <a:gd name="connsiteY5692" fmla="*/ 3433034 h 6858000"/>
              <a:gd name="connsiteX5693" fmla="*/ 9016965 w 12192000"/>
              <a:gd name="connsiteY5693" fmla="*/ 3454088 h 6858000"/>
              <a:gd name="connsiteX5694" fmla="*/ 9050565 w 12192000"/>
              <a:gd name="connsiteY5694" fmla="*/ 3440626 h 6858000"/>
              <a:gd name="connsiteX5695" fmla="*/ 9060992 w 12192000"/>
              <a:gd name="connsiteY5695" fmla="*/ 3435600 h 6858000"/>
              <a:gd name="connsiteX5696" fmla="*/ 9053680 w 12192000"/>
              <a:gd name="connsiteY5696" fmla="*/ 3424050 h 6858000"/>
              <a:gd name="connsiteX5697" fmla="*/ 9045667 w 12192000"/>
              <a:gd name="connsiteY5697" fmla="*/ 3407674 h 6858000"/>
              <a:gd name="connsiteX5698" fmla="*/ 9049101 w 12192000"/>
              <a:gd name="connsiteY5698" fmla="*/ 3404165 h 6858000"/>
              <a:gd name="connsiteX5699" fmla="*/ 9068846 w 12192000"/>
              <a:gd name="connsiteY5699" fmla="*/ 3415424 h 6858000"/>
              <a:gd name="connsiteX5700" fmla="*/ 9074188 w 12192000"/>
              <a:gd name="connsiteY5700" fmla="*/ 3429238 h 6858000"/>
              <a:gd name="connsiteX5701" fmla="*/ 9107732 w 12192000"/>
              <a:gd name="connsiteY5701" fmla="*/ 3413069 h 6858000"/>
              <a:gd name="connsiteX5702" fmla="*/ 9135857 w 12192000"/>
              <a:gd name="connsiteY5702" fmla="*/ 3387896 h 6858000"/>
              <a:gd name="connsiteX5703" fmla="*/ 9133805 w 12192000"/>
              <a:gd name="connsiteY5703" fmla="*/ 3385123 h 6858000"/>
              <a:gd name="connsiteX5704" fmla="*/ 9119162 w 12192000"/>
              <a:gd name="connsiteY5704" fmla="*/ 3374835 h 6858000"/>
              <a:gd name="connsiteX5705" fmla="*/ 9106771 w 12192000"/>
              <a:gd name="connsiteY5705" fmla="*/ 3350260 h 6858000"/>
              <a:gd name="connsiteX5706" fmla="*/ 9111276 w 12192000"/>
              <a:gd name="connsiteY5706" fmla="*/ 3347402 h 6858000"/>
              <a:gd name="connsiteX5707" fmla="*/ 9143733 w 12192000"/>
              <a:gd name="connsiteY5707" fmla="*/ 3364620 h 6858000"/>
              <a:gd name="connsiteX5708" fmla="*/ 9151530 w 12192000"/>
              <a:gd name="connsiteY5708" fmla="*/ 3373869 h 6858000"/>
              <a:gd name="connsiteX5709" fmla="*/ 9151637 w 12192000"/>
              <a:gd name="connsiteY5709" fmla="*/ 3373771 h 6858000"/>
              <a:gd name="connsiteX5710" fmla="*/ 9151722 w 12192000"/>
              <a:gd name="connsiteY5710" fmla="*/ 3374097 h 6858000"/>
              <a:gd name="connsiteX5711" fmla="*/ 9155710 w 12192000"/>
              <a:gd name="connsiteY5711" fmla="*/ 3378828 h 6858000"/>
              <a:gd name="connsiteX5712" fmla="*/ 9156469 w 12192000"/>
              <a:gd name="connsiteY5712" fmla="*/ 3384451 h 6858000"/>
              <a:gd name="connsiteX5713" fmla="*/ 9163546 w 12192000"/>
              <a:gd name="connsiteY5713" fmla="*/ 3384738 h 6858000"/>
              <a:gd name="connsiteX5714" fmla="*/ 9157712 w 12192000"/>
              <a:gd name="connsiteY5714" fmla="*/ 3393668 h 6858000"/>
              <a:gd name="connsiteX5715" fmla="*/ 9158025 w 12192000"/>
              <a:gd name="connsiteY5715" fmla="*/ 3395981 h 6858000"/>
              <a:gd name="connsiteX5716" fmla="*/ 9155921 w 12192000"/>
              <a:gd name="connsiteY5716" fmla="*/ 3396409 h 6858000"/>
              <a:gd name="connsiteX5717" fmla="*/ 9131532 w 12192000"/>
              <a:gd name="connsiteY5717" fmla="*/ 3433737 h 6858000"/>
              <a:gd name="connsiteX5718" fmla="*/ 9070123 w 12192000"/>
              <a:gd name="connsiteY5718" fmla="*/ 3463588 h 6858000"/>
              <a:gd name="connsiteX5719" fmla="*/ 8959101 w 12192000"/>
              <a:gd name="connsiteY5719" fmla="*/ 3607681 h 6858000"/>
              <a:gd name="connsiteX5720" fmla="*/ 9059769 w 12192000"/>
              <a:gd name="connsiteY5720" fmla="*/ 3713886 h 6858000"/>
              <a:gd name="connsiteX5721" fmla="*/ 9204156 w 12192000"/>
              <a:gd name="connsiteY5721" fmla="*/ 3799997 h 6858000"/>
              <a:gd name="connsiteX5722" fmla="*/ 9324383 w 12192000"/>
              <a:gd name="connsiteY5722" fmla="*/ 3884960 h 6858000"/>
              <a:gd name="connsiteX5723" fmla="*/ 9424475 w 12192000"/>
              <a:gd name="connsiteY5723" fmla="*/ 3833867 h 6858000"/>
              <a:gd name="connsiteX5724" fmla="*/ 9515364 w 12192000"/>
              <a:gd name="connsiteY5724" fmla="*/ 3850516 h 6858000"/>
              <a:gd name="connsiteX5725" fmla="*/ 9497531 w 12192000"/>
              <a:gd name="connsiteY5725" fmla="*/ 3626626 h 6858000"/>
              <a:gd name="connsiteX5726" fmla="*/ 9430227 w 12192000"/>
              <a:gd name="connsiteY5726" fmla="*/ 3556015 h 6858000"/>
              <a:gd name="connsiteX5727" fmla="*/ 9398013 w 12192000"/>
              <a:gd name="connsiteY5727" fmla="*/ 3442922 h 6858000"/>
              <a:gd name="connsiteX5728" fmla="*/ 9297921 w 12192000"/>
              <a:gd name="connsiteY5728" fmla="*/ 3330403 h 6858000"/>
              <a:gd name="connsiteX5729" fmla="*/ 9168491 w 12192000"/>
              <a:gd name="connsiteY5729" fmla="*/ 3384939 h 6858000"/>
              <a:gd name="connsiteX5730" fmla="*/ 9163546 w 12192000"/>
              <a:gd name="connsiteY5730" fmla="*/ 3384738 h 6858000"/>
              <a:gd name="connsiteX5731" fmla="*/ 9167916 w 12192000"/>
              <a:gd name="connsiteY5731" fmla="*/ 3378052 h 6858000"/>
              <a:gd name="connsiteX5732" fmla="*/ 9155836 w 12192000"/>
              <a:gd name="connsiteY5732" fmla="*/ 3370014 h 6858000"/>
              <a:gd name="connsiteX5733" fmla="*/ 9151637 w 12192000"/>
              <a:gd name="connsiteY5733" fmla="*/ 3373771 h 6858000"/>
              <a:gd name="connsiteX5734" fmla="*/ 9150659 w 12192000"/>
              <a:gd name="connsiteY5734" fmla="*/ 3370014 h 6858000"/>
              <a:gd name="connsiteX5735" fmla="*/ 9173544 w 12192000"/>
              <a:gd name="connsiteY5735" fmla="*/ 3343794 h 6858000"/>
              <a:gd name="connsiteX5736" fmla="*/ 9155440 w 12192000"/>
              <a:gd name="connsiteY5736" fmla="*/ 3323794 h 6858000"/>
              <a:gd name="connsiteX5737" fmla="*/ 9146243 w 12192000"/>
              <a:gd name="connsiteY5737" fmla="*/ 3299026 h 6858000"/>
              <a:gd name="connsiteX5738" fmla="*/ 9151417 w 12192000"/>
              <a:gd name="connsiteY5738" fmla="*/ 3296145 h 6858000"/>
              <a:gd name="connsiteX5739" fmla="*/ 9169813 w 12192000"/>
              <a:gd name="connsiteY5739" fmla="*/ 3314002 h 6858000"/>
              <a:gd name="connsiteX5740" fmla="*/ 9184892 w 12192000"/>
              <a:gd name="connsiteY5740" fmla="*/ 3330792 h 6858000"/>
              <a:gd name="connsiteX5741" fmla="*/ 9200925 w 12192000"/>
              <a:gd name="connsiteY5741" fmla="*/ 3312424 h 6858000"/>
              <a:gd name="connsiteX5742" fmla="*/ 9234371 w 12192000"/>
              <a:gd name="connsiteY5742" fmla="*/ 3302952 h 6858000"/>
              <a:gd name="connsiteX5743" fmla="*/ 9238735 w 12192000"/>
              <a:gd name="connsiteY5743" fmla="*/ 3267244 h 6858000"/>
              <a:gd name="connsiteX5744" fmla="*/ 9252560 w 12192000"/>
              <a:gd name="connsiteY5744" fmla="*/ 3247746 h 6858000"/>
              <a:gd name="connsiteX5745" fmla="*/ 7963534 w 12192000"/>
              <a:gd name="connsiteY5745" fmla="*/ 3245712 h 6858000"/>
              <a:gd name="connsiteX5746" fmla="*/ 8016042 w 12192000"/>
              <a:gd name="connsiteY5746" fmla="*/ 3247267 h 6858000"/>
              <a:gd name="connsiteX5747" fmla="*/ 8131072 w 12192000"/>
              <a:gd name="connsiteY5747" fmla="*/ 3270274 h 6858000"/>
              <a:gd name="connsiteX5748" fmla="*/ 8135097 w 12192000"/>
              <a:gd name="connsiteY5748" fmla="*/ 3322614 h 6858000"/>
              <a:gd name="connsiteX5749" fmla="*/ 8110366 w 12192000"/>
              <a:gd name="connsiteY5749" fmla="*/ 3343319 h 6858000"/>
              <a:gd name="connsiteX5750" fmla="*/ 8110366 w 12192000"/>
              <a:gd name="connsiteY5750" fmla="*/ 3524496 h 6858000"/>
              <a:gd name="connsiteX5751" fmla="*/ 8110366 w 12192000"/>
              <a:gd name="connsiteY5751" fmla="*/ 3650526 h 6858000"/>
              <a:gd name="connsiteX5752" fmla="*/ 8098864 w 12192000"/>
              <a:gd name="connsiteY5752" fmla="*/ 3645856 h 6858000"/>
              <a:gd name="connsiteX5753" fmla="*/ 8080172 w 12192000"/>
              <a:gd name="connsiteY5753" fmla="*/ 3657143 h 6858000"/>
              <a:gd name="connsiteX5754" fmla="*/ 8084433 w 12192000"/>
              <a:gd name="connsiteY5754" fmla="*/ 3664601 h 6858000"/>
              <a:gd name="connsiteX5755" fmla="*/ 8096117 w 12192000"/>
              <a:gd name="connsiteY5755" fmla="*/ 3661718 h 6858000"/>
              <a:gd name="connsiteX5756" fmla="*/ 8100735 w 12192000"/>
              <a:gd name="connsiteY5756" fmla="*/ 3669946 h 6858000"/>
              <a:gd name="connsiteX5757" fmla="*/ 8093289 w 12192000"/>
              <a:gd name="connsiteY5757" fmla="*/ 3674404 h 6858000"/>
              <a:gd name="connsiteX5758" fmla="*/ 8094838 w 12192000"/>
              <a:gd name="connsiteY5758" fmla="*/ 3675910 h 6858000"/>
              <a:gd name="connsiteX5759" fmla="*/ 8110366 w 12192000"/>
              <a:gd name="connsiteY5759" fmla="*/ 3660811 h 6858000"/>
              <a:gd name="connsiteX5760" fmla="*/ 8110366 w 12192000"/>
              <a:gd name="connsiteY5760" fmla="*/ 3650526 h 6858000"/>
              <a:gd name="connsiteX5761" fmla="*/ 8243277 w 12192000"/>
              <a:gd name="connsiteY5761" fmla="*/ 3704475 h 6858000"/>
              <a:gd name="connsiteX5762" fmla="*/ 8338123 w 12192000"/>
              <a:gd name="connsiteY5762" fmla="*/ 4586251 h 6858000"/>
              <a:gd name="connsiteX5763" fmla="*/ 7474832 w 12192000"/>
              <a:gd name="connsiteY5763" fmla="*/ 4391271 h 6858000"/>
              <a:gd name="connsiteX5764" fmla="*/ 7516818 w 12192000"/>
              <a:gd name="connsiteY5764" fmla="*/ 3883974 h 6858000"/>
              <a:gd name="connsiteX5765" fmla="*/ 7697412 w 12192000"/>
              <a:gd name="connsiteY5765" fmla="*/ 3708550 h 6858000"/>
              <a:gd name="connsiteX5766" fmla="*/ 7820493 w 12192000"/>
              <a:gd name="connsiteY5766" fmla="*/ 3655058 h 6858000"/>
              <a:gd name="connsiteX5767" fmla="*/ 7843500 w 12192000"/>
              <a:gd name="connsiteY5767" fmla="*/ 3627451 h 6858000"/>
              <a:gd name="connsiteX5768" fmla="*/ 7843500 w 12192000"/>
              <a:gd name="connsiteY5768" fmla="*/ 3423267 h 6858000"/>
              <a:gd name="connsiteX5769" fmla="*/ 7843500 w 12192000"/>
              <a:gd name="connsiteY5769" fmla="*/ 3346769 h 6858000"/>
              <a:gd name="connsiteX5770" fmla="*/ 7818192 w 12192000"/>
              <a:gd name="connsiteY5770" fmla="*/ 3328941 h 6858000"/>
              <a:gd name="connsiteX5771" fmla="*/ 7963534 w 12192000"/>
              <a:gd name="connsiteY5771" fmla="*/ 3245712 h 6858000"/>
              <a:gd name="connsiteX5772" fmla="*/ 0 w 12192000"/>
              <a:gd name="connsiteY5772" fmla="*/ 3243628 h 6858000"/>
              <a:gd name="connsiteX5773" fmla="*/ 25274 w 12192000"/>
              <a:gd name="connsiteY5773" fmla="*/ 3248568 h 6858000"/>
              <a:gd name="connsiteX5774" fmla="*/ 0 w 12192000"/>
              <a:gd name="connsiteY5774" fmla="*/ 3243855 h 6858000"/>
              <a:gd name="connsiteX5775" fmla="*/ 1249807 w 12192000"/>
              <a:gd name="connsiteY5775" fmla="*/ 3237350 h 6858000"/>
              <a:gd name="connsiteX5776" fmla="*/ 1215367 w 12192000"/>
              <a:gd name="connsiteY5776" fmla="*/ 3238246 h 6858000"/>
              <a:gd name="connsiteX5777" fmla="*/ 1176531 w 12192000"/>
              <a:gd name="connsiteY5777" fmla="*/ 3255418 h 6858000"/>
              <a:gd name="connsiteX5778" fmla="*/ 1281477 w 12192000"/>
              <a:gd name="connsiteY5778" fmla="*/ 3268928 h 6858000"/>
              <a:gd name="connsiteX5779" fmla="*/ 1283415 w 12192000"/>
              <a:gd name="connsiteY5779" fmla="*/ 3267572 h 6858000"/>
              <a:gd name="connsiteX5780" fmla="*/ 1283415 w 12192000"/>
              <a:gd name="connsiteY5780" fmla="*/ 3243257 h 6858000"/>
              <a:gd name="connsiteX5781" fmla="*/ 1281719 w 12192000"/>
              <a:gd name="connsiteY5781" fmla="*/ 3242071 h 6858000"/>
              <a:gd name="connsiteX5782" fmla="*/ 1249807 w 12192000"/>
              <a:gd name="connsiteY5782" fmla="*/ 3237350 h 6858000"/>
              <a:gd name="connsiteX5783" fmla="*/ 11647637 w 12192000"/>
              <a:gd name="connsiteY5783" fmla="*/ 3231325 h 6858000"/>
              <a:gd name="connsiteX5784" fmla="*/ 11613199 w 12192000"/>
              <a:gd name="connsiteY5784" fmla="*/ 3232220 h 6858000"/>
              <a:gd name="connsiteX5785" fmla="*/ 11574362 w 12192000"/>
              <a:gd name="connsiteY5785" fmla="*/ 3249393 h 6858000"/>
              <a:gd name="connsiteX5786" fmla="*/ 11679307 w 12192000"/>
              <a:gd name="connsiteY5786" fmla="*/ 3262903 h 6858000"/>
              <a:gd name="connsiteX5787" fmla="*/ 11681246 w 12192000"/>
              <a:gd name="connsiteY5787" fmla="*/ 3261548 h 6858000"/>
              <a:gd name="connsiteX5788" fmla="*/ 11681246 w 12192000"/>
              <a:gd name="connsiteY5788" fmla="*/ 3237232 h 6858000"/>
              <a:gd name="connsiteX5789" fmla="*/ 11679550 w 12192000"/>
              <a:gd name="connsiteY5789" fmla="*/ 3236046 h 6858000"/>
              <a:gd name="connsiteX5790" fmla="*/ 11647637 w 12192000"/>
              <a:gd name="connsiteY5790" fmla="*/ 3231325 h 6858000"/>
              <a:gd name="connsiteX5791" fmla="*/ 1444307 w 12192000"/>
              <a:gd name="connsiteY5791" fmla="*/ 3222716 h 6858000"/>
              <a:gd name="connsiteX5792" fmla="*/ 1444307 w 12192000"/>
              <a:gd name="connsiteY5792" fmla="*/ 3513209 h 6858000"/>
              <a:gd name="connsiteX5793" fmla="*/ 1595101 w 12192000"/>
              <a:gd name="connsiteY5793" fmla="*/ 3541331 h 6858000"/>
              <a:gd name="connsiteX5794" fmla="*/ 1595101 w 12192000"/>
              <a:gd name="connsiteY5794" fmla="*/ 3502789 h 6858000"/>
              <a:gd name="connsiteX5795" fmla="*/ 1590992 w 12192000"/>
              <a:gd name="connsiteY5795" fmla="*/ 3494664 h 6858000"/>
              <a:gd name="connsiteX5796" fmla="*/ 1595101 w 12192000"/>
              <a:gd name="connsiteY5796" fmla="*/ 3486873 h 6858000"/>
              <a:gd name="connsiteX5797" fmla="*/ 1595101 w 12192000"/>
              <a:gd name="connsiteY5797" fmla="*/ 3350379 h 6858000"/>
              <a:gd name="connsiteX5798" fmla="*/ 1571668 w 12192000"/>
              <a:gd name="connsiteY5798" fmla="*/ 3351567 h 6858000"/>
              <a:gd name="connsiteX5799" fmla="*/ 1497213 w 12192000"/>
              <a:gd name="connsiteY5799" fmla="*/ 3316542 h 6858000"/>
              <a:gd name="connsiteX5800" fmla="*/ 1577440 w 12192000"/>
              <a:gd name="connsiteY5800" fmla="*/ 3281512 h 6858000"/>
              <a:gd name="connsiteX5801" fmla="*/ 1595101 w 12192000"/>
              <a:gd name="connsiteY5801" fmla="*/ 3282724 h 6858000"/>
              <a:gd name="connsiteX5802" fmla="*/ 1595101 w 12192000"/>
              <a:gd name="connsiteY5802" fmla="*/ 3251504 h 6858000"/>
              <a:gd name="connsiteX5803" fmla="*/ 11842138 w 12192000"/>
              <a:gd name="connsiteY5803" fmla="*/ 3216691 h 6858000"/>
              <a:gd name="connsiteX5804" fmla="*/ 11842138 w 12192000"/>
              <a:gd name="connsiteY5804" fmla="*/ 3507187 h 6858000"/>
              <a:gd name="connsiteX5805" fmla="*/ 11992932 w 12192000"/>
              <a:gd name="connsiteY5805" fmla="*/ 3535309 h 6858000"/>
              <a:gd name="connsiteX5806" fmla="*/ 11992932 w 12192000"/>
              <a:gd name="connsiteY5806" fmla="*/ 3496767 h 6858000"/>
              <a:gd name="connsiteX5807" fmla="*/ 11988823 w 12192000"/>
              <a:gd name="connsiteY5807" fmla="*/ 3488642 h 6858000"/>
              <a:gd name="connsiteX5808" fmla="*/ 11992932 w 12192000"/>
              <a:gd name="connsiteY5808" fmla="*/ 3480851 h 6858000"/>
              <a:gd name="connsiteX5809" fmla="*/ 11992932 w 12192000"/>
              <a:gd name="connsiteY5809" fmla="*/ 3344357 h 6858000"/>
              <a:gd name="connsiteX5810" fmla="*/ 11969500 w 12192000"/>
              <a:gd name="connsiteY5810" fmla="*/ 3345545 h 6858000"/>
              <a:gd name="connsiteX5811" fmla="*/ 11895044 w 12192000"/>
              <a:gd name="connsiteY5811" fmla="*/ 3310516 h 6858000"/>
              <a:gd name="connsiteX5812" fmla="*/ 11975271 w 12192000"/>
              <a:gd name="connsiteY5812" fmla="*/ 3275487 h 6858000"/>
              <a:gd name="connsiteX5813" fmla="*/ 11992932 w 12192000"/>
              <a:gd name="connsiteY5813" fmla="*/ 3276699 h 6858000"/>
              <a:gd name="connsiteX5814" fmla="*/ 11992932 w 12192000"/>
              <a:gd name="connsiteY5814" fmla="*/ 3245478 h 6858000"/>
              <a:gd name="connsiteX5815" fmla="*/ 832862 w 12192000"/>
              <a:gd name="connsiteY5815" fmla="*/ 3202982 h 6858000"/>
              <a:gd name="connsiteX5816" fmla="*/ 832862 w 12192000"/>
              <a:gd name="connsiteY5816" fmla="*/ 3399178 h 6858000"/>
              <a:gd name="connsiteX5817" fmla="*/ 955927 w 12192000"/>
              <a:gd name="connsiteY5817" fmla="*/ 3422129 h 6858000"/>
              <a:gd name="connsiteX5818" fmla="*/ 955927 w 12192000"/>
              <a:gd name="connsiteY5818" fmla="*/ 3398871 h 6858000"/>
              <a:gd name="connsiteX5819" fmla="*/ 948313 w 12192000"/>
              <a:gd name="connsiteY5819" fmla="*/ 3397727 h 6858000"/>
              <a:gd name="connsiteX5820" fmla="*/ 916802 w 12192000"/>
              <a:gd name="connsiteY5820" fmla="*/ 3368504 h 6858000"/>
              <a:gd name="connsiteX5821" fmla="*/ 951276 w 12192000"/>
              <a:gd name="connsiteY5821" fmla="*/ 3338216 h 6858000"/>
              <a:gd name="connsiteX5822" fmla="*/ 955927 w 12192000"/>
              <a:gd name="connsiteY5822" fmla="*/ 3337434 h 6858000"/>
              <a:gd name="connsiteX5823" fmla="*/ 955927 w 12192000"/>
              <a:gd name="connsiteY5823" fmla="*/ 3215628 h 6858000"/>
              <a:gd name="connsiteX5824" fmla="*/ 952959 w 12192000"/>
              <a:gd name="connsiteY5824" fmla="*/ 3216717 h 6858000"/>
              <a:gd name="connsiteX5825" fmla="*/ 897478 w 12192000"/>
              <a:gd name="connsiteY5825" fmla="*/ 3219756 h 6858000"/>
              <a:gd name="connsiteX5826" fmla="*/ 852891 w 12192000"/>
              <a:gd name="connsiteY5826" fmla="*/ 3212954 h 6858000"/>
              <a:gd name="connsiteX5827" fmla="*/ 321635 w 12192000"/>
              <a:gd name="connsiteY5827" fmla="*/ 3199826 h 6858000"/>
              <a:gd name="connsiteX5828" fmla="*/ 417170 w 12192000"/>
              <a:gd name="connsiteY5828" fmla="*/ 3233872 h 6858000"/>
              <a:gd name="connsiteX5829" fmla="*/ 415520 w 12192000"/>
              <a:gd name="connsiteY5829" fmla="*/ 3236425 h 6858000"/>
              <a:gd name="connsiteX5830" fmla="*/ 410019 w 12192000"/>
              <a:gd name="connsiteY5830" fmla="*/ 3227913 h 6858000"/>
              <a:gd name="connsiteX5831" fmla="*/ 399436 w 12192000"/>
              <a:gd name="connsiteY5831" fmla="*/ 3233872 h 6858000"/>
              <a:gd name="connsiteX5832" fmla="*/ 395837 w 12192000"/>
              <a:gd name="connsiteY5832" fmla="*/ 3236437 h 6858000"/>
              <a:gd name="connsiteX5833" fmla="*/ 375535 w 12192000"/>
              <a:gd name="connsiteY5833" fmla="*/ 3222098 h 6858000"/>
              <a:gd name="connsiteX5834" fmla="*/ 265002 w 12192000"/>
              <a:gd name="connsiteY5834" fmla="*/ 3236142 h 6858000"/>
              <a:gd name="connsiteX5835" fmla="*/ 375535 w 12192000"/>
              <a:gd name="connsiteY5835" fmla="*/ 3250905 h 6858000"/>
              <a:gd name="connsiteX5836" fmla="*/ 395837 w 12192000"/>
              <a:gd name="connsiteY5836" fmla="*/ 3236437 h 6858000"/>
              <a:gd name="connsiteX5837" fmla="*/ 399436 w 12192000"/>
              <a:gd name="connsiteY5837" fmla="*/ 3238980 h 6858000"/>
              <a:gd name="connsiteX5838" fmla="*/ 410019 w 12192000"/>
              <a:gd name="connsiteY5838" fmla="*/ 3244937 h 6858000"/>
              <a:gd name="connsiteX5839" fmla="*/ 415520 w 12192000"/>
              <a:gd name="connsiteY5839" fmla="*/ 3236425 h 6858000"/>
              <a:gd name="connsiteX5840" fmla="*/ 417170 w 12192000"/>
              <a:gd name="connsiteY5840" fmla="*/ 3238980 h 6858000"/>
              <a:gd name="connsiteX5841" fmla="*/ 315343 w 12192000"/>
              <a:gd name="connsiteY5841" fmla="*/ 3272458 h 6858000"/>
              <a:gd name="connsiteX5842" fmla="*/ 237542 w 12192000"/>
              <a:gd name="connsiteY5842" fmla="*/ 3236142 h 6858000"/>
              <a:gd name="connsiteX5843" fmla="*/ 321635 w 12192000"/>
              <a:gd name="connsiteY5843" fmla="*/ 3199826 h 6858000"/>
              <a:gd name="connsiteX5844" fmla="*/ 10103601 w 12192000"/>
              <a:gd name="connsiteY5844" fmla="*/ 3198806 h 6858000"/>
              <a:gd name="connsiteX5845" fmla="*/ 10224364 w 12192000"/>
              <a:gd name="connsiteY5845" fmla="*/ 3222385 h 6858000"/>
              <a:gd name="connsiteX5846" fmla="*/ 10242723 w 12192000"/>
              <a:gd name="connsiteY5846" fmla="*/ 3214074 h 6858000"/>
              <a:gd name="connsiteX5847" fmla="*/ 10243305 w 12192000"/>
              <a:gd name="connsiteY5847" fmla="*/ 3215763 h 6858000"/>
              <a:gd name="connsiteX5848" fmla="*/ 10227458 w 12192000"/>
              <a:gd name="connsiteY5848" fmla="*/ 3222989 h 6858000"/>
              <a:gd name="connsiteX5849" fmla="*/ 10310179 w 12192000"/>
              <a:gd name="connsiteY5849" fmla="*/ 3239141 h 6858000"/>
              <a:gd name="connsiteX5850" fmla="*/ 10321903 w 12192000"/>
              <a:gd name="connsiteY5850" fmla="*/ 3234357 h 6858000"/>
              <a:gd name="connsiteX5851" fmla="*/ 10322476 w 12192000"/>
              <a:gd name="connsiteY5851" fmla="*/ 3236066 h 6858000"/>
              <a:gd name="connsiteX5852" fmla="*/ 10314512 w 12192000"/>
              <a:gd name="connsiteY5852" fmla="*/ 3239988 h 6858000"/>
              <a:gd name="connsiteX5853" fmla="*/ 10395990 w 12192000"/>
              <a:gd name="connsiteY5853" fmla="*/ 3255897 h 6858000"/>
              <a:gd name="connsiteX5854" fmla="*/ 10409444 w 12192000"/>
              <a:gd name="connsiteY5854" fmla="*/ 3251529 h 6858000"/>
              <a:gd name="connsiteX5855" fmla="*/ 10410022 w 12192000"/>
              <a:gd name="connsiteY5855" fmla="*/ 3254433 h 6858000"/>
              <a:gd name="connsiteX5856" fmla="*/ 10402199 w 12192000"/>
              <a:gd name="connsiteY5856" fmla="*/ 3257109 h 6858000"/>
              <a:gd name="connsiteX5857" fmla="*/ 10454188 w 12192000"/>
              <a:gd name="connsiteY5857" fmla="*/ 3267260 h 6858000"/>
              <a:gd name="connsiteX5858" fmla="*/ 10455842 w 12192000"/>
              <a:gd name="connsiteY5858" fmla="*/ 3267594 h 6858000"/>
              <a:gd name="connsiteX5859" fmla="*/ 10401275 w 12192000"/>
              <a:gd name="connsiteY5859" fmla="*/ 3257425 h 6858000"/>
              <a:gd name="connsiteX5860" fmla="*/ 10303892 w 12192000"/>
              <a:gd name="connsiteY5860" fmla="*/ 3290735 h 6858000"/>
              <a:gd name="connsiteX5861" fmla="*/ 10200361 w 12192000"/>
              <a:gd name="connsiteY5861" fmla="*/ 3334006 h 6858000"/>
              <a:gd name="connsiteX5862" fmla="*/ 10198627 w 12192000"/>
              <a:gd name="connsiteY5862" fmla="*/ 3331683 h 6858000"/>
              <a:gd name="connsiteX5863" fmla="*/ 10302086 w 12192000"/>
              <a:gd name="connsiteY5863" fmla="*/ 3286379 h 6858000"/>
              <a:gd name="connsiteX5864" fmla="*/ 10394927 w 12192000"/>
              <a:gd name="connsiteY5864" fmla="*/ 3256242 h 6858000"/>
              <a:gd name="connsiteX5865" fmla="*/ 10312643 w 12192000"/>
              <a:gd name="connsiteY5865" fmla="*/ 3240909 h 6858000"/>
              <a:gd name="connsiteX5866" fmla="*/ 10135009 w 12192000"/>
              <a:gd name="connsiteY5866" fmla="*/ 3328390 h 6858000"/>
              <a:gd name="connsiteX5867" fmla="*/ 10132716 w 12192000"/>
              <a:gd name="connsiteY5867" fmla="*/ 3324970 h 6858000"/>
              <a:gd name="connsiteX5868" fmla="*/ 10224514 w 12192000"/>
              <a:gd name="connsiteY5868" fmla="*/ 3274106 h 6858000"/>
              <a:gd name="connsiteX5869" fmla="*/ 10307981 w 12192000"/>
              <a:gd name="connsiteY5869" fmla="*/ 3240039 h 6858000"/>
              <a:gd name="connsiteX5870" fmla="*/ 10224276 w 12192000"/>
              <a:gd name="connsiteY5870" fmla="*/ 3224440 h 6858000"/>
              <a:gd name="connsiteX5871" fmla="*/ 10161788 w 12192000"/>
              <a:gd name="connsiteY5871" fmla="*/ 3252936 h 6858000"/>
              <a:gd name="connsiteX5872" fmla="*/ 10160624 w 12192000"/>
              <a:gd name="connsiteY5872" fmla="*/ 3251247 h 6858000"/>
              <a:gd name="connsiteX5873" fmla="*/ 10221124 w 12192000"/>
              <a:gd name="connsiteY5873" fmla="*/ 3223853 h 6858000"/>
              <a:gd name="connsiteX5874" fmla="*/ 10136300 w 12192000"/>
              <a:gd name="connsiteY5874" fmla="*/ 3208047 h 6858000"/>
              <a:gd name="connsiteX5875" fmla="*/ 10103639 w 12192000"/>
              <a:gd name="connsiteY5875" fmla="*/ 3201823 h 6858000"/>
              <a:gd name="connsiteX5876" fmla="*/ 11230693 w 12192000"/>
              <a:gd name="connsiteY5876" fmla="*/ 3196957 h 6858000"/>
              <a:gd name="connsiteX5877" fmla="*/ 11230693 w 12192000"/>
              <a:gd name="connsiteY5877" fmla="*/ 3393156 h 6858000"/>
              <a:gd name="connsiteX5878" fmla="*/ 11353758 w 12192000"/>
              <a:gd name="connsiteY5878" fmla="*/ 3416107 h 6858000"/>
              <a:gd name="connsiteX5879" fmla="*/ 11353758 w 12192000"/>
              <a:gd name="connsiteY5879" fmla="*/ 3392849 h 6858000"/>
              <a:gd name="connsiteX5880" fmla="*/ 11346144 w 12192000"/>
              <a:gd name="connsiteY5880" fmla="*/ 3391705 h 6858000"/>
              <a:gd name="connsiteX5881" fmla="*/ 11314632 w 12192000"/>
              <a:gd name="connsiteY5881" fmla="*/ 3362481 h 6858000"/>
              <a:gd name="connsiteX5882" fmla="*/ 11349107 w 12192000"/>
              <a:gd name="connsiteY5882" fmla="*/ 3332194 h 6858000"/>
              <a:gd name="connsiteX5883" fmla="*/ 11353758 w 12192000"/>
              <a:gd name="connsiteY5883" fmla="*/ 3331412 h 6858000"/>
              <a:gd name="connsiteX5884" fmla="*/ 11353758 w 12192000"/>
              <a:gd name="connsiteY5884" fmla="*/ 3209603 h 6858000"/>
              <a:gd name="connsiteX5885" fmla="*/ 11350790 w 12192000"/>
              <a:gd name="connsiteY5885" fmla="*/ 3210692 h 6858000"/>
              <a:gd name="connsiteX5886" fmla="*/ 11295309 w 12192000"/>
              <a:gd name="connsiteY5886" fmla="*/ 3213731 h 6858000"/>
              <a:gd name="connsiteX5887" fmla="*/ 11250722 w 12192000"/>
              <a:gd name="connsiteY5887" fmla="*/ 3206929 h 6858000"/>
              <a:gd name="connsiteX5888" fmla="*/ 5072286 w 12192000"/>
              <a:gd name="connsiteY5888" fmla="*/ 3196832 h 6858000"/>
              <a:gd name="connsiteX5889" fmla="*/ 5068775 w 12192000"/>
              <a:gd name="connsiteY5889" fmla="*/ 3198731 h 6858000"/>
              <a:gd name="connsiteX5890" fmla="*/ 5069067 w 12192000"/>
              <a:gd name="connsiteY5890" fmla="*/ 3208454 h 6858000"/>
              <a:gd name="connsiteX5891" fmla="*/ 5073119 w 12192000"/>
              <a:gd name="connsiteY5891" fmla="*/ 3211052 h 6858000"/>
              <a:gd name="connsiteX5892" fmla="*/ 5074021 w 12192000"/>
              <a:gd name="connsiteY5892" fmla="*/ 3226433 h 6858000"/>
              <a:gd name="connsiteX5893" fmla="*/ 5074572 w 12192000"/>
              <a:gd name="connsiteY5893" fmla="*/ 3242664 h 6858000"/>
              <a:gd name="connsiteX5894" fmla="*/ 5074021 w 12192000"/>
              <a:gd name="connsiteY5894" fmla="*/ 3242373 h 6858000"/>
              <a:gd name="connsiteX5895" fmla="*/ 5074599 w 12192000"/>
              <a:gd name="connsiteY5895" fmla="*/ 3243511 h 6858000"/>
              <a:gd name="connsiteX5896" fmla="*/ 5074572 w 12192000"/>
              <a:gd name="connsiteY5896" fmla="*/ 3242664 h 6858000"/>
              <a:gd name="connsiteX5897" fmla="*/ 5100999 w 12192000"/>
              <a:gd name="connsiteY5897" fmla="*/ 3256605 h 6858000"/>
              <a:gd name="connsiteX5898" fmla="*/ 5123370 w 12192000"/>
              <a:gd name="connsiteY5898" fmla="*/ 3271979 h 6858000"/>
              <a:gd name="connsiteX5899" fmla="*/ 5118577 w 12192000"/>
              <a:gd name="connsiteY5899" fmla="*/ 3273683 h 6858000"/>
              <a:gd name="connsiteX5900" fmla="*/ 5116749 w 12192000"/>
              <a:gd name="connsiteY5900" fmla="*/ 3278746 h 6858000"/>
              <a:gd name="connsiteX5901" fmla="*/ 5126841 w 12192000"/>
              <a:gd name="connsiteY5901" fmla="*/ 3275026 h 6858000"/>
              <a:gd name="connsiteX5902" fmla="*/ 5126676 w 12192000"/>
              <a:gd name="connsiteY5902" fmla="*/ 3274252 h 6858000"/>
              <a:gd name="connsiteX5903" fmla="*/ 5123370 w 12192000"/>
              <a:gd name="connsiteY5903" fmla="*/ 3271979 h 6858000"/>
              <a:gd name="connsiteX5904" fmla="*/ 5152157 w 12192000"/>
              <a:gd name="connsiteY5904" fmla="*/ 3261743 h 6858000"/>
              <a:gd name="connsiteX5905" fmla="*/ 5156072 w 12192000"/>
              <a:gd name="connsiteY5905" fmla="*/ 3264253 h 6858000"/>
              <a:gd name="connsiteX5906" fmla="*/ 5166278 w 12192000"/>
              <a:gd name="connsiteY5906" fmla="*/ 3260491 h 6858000"/>
              <a:gd name="connsiteX5907" fmla="*/ 5166606 w 12192000"/>
              <a:gd name="connsiteY5907" fmla="*/ 3256605 h 6858000"/>
              <a:gd name="connsiteX5908" fmla="*/ 5152157 w 12192000"/>
              <a:gd name="connsiteY5908" fmla="*/ 3261743 h 6858000"/>
              <a:gd name="connsiteX5909" fmla="*/ 5073119 w 12192000"/>
              <a:gd name="connsiteY5909" fmla="*/ 3211052 h 6858000"/>
              <a:gd name="connsiteX5910" fmla="*/ 1301868 w 12192000"/>
              <a:gd name="connsiteY5910" fmla="*/ 3195521 h 6858000"/>
              <a:gd name="connsiteX5911" fmla="*/ 1301868 w 12192000"/>
              <a:gd name="connsiteY5911" fmla="*/ 3195827 h 6858000"/>
              <a:gd name="connsiteX5912" fmla="*/ 1301868 w 12192000"/>
              <a:gd name="connsiteY5912" fmla="*/ 3231191 h 6858000"/>
              <a:gd name="connsiteX5913" fmla="*/ 1308288 w 12192000"/>
              <a:gd name="connsiteY5913" fmla="*/ 3233706 h 6858000"/>
              <a:gd name="connsiteX5914" fmla="*/ 1321978 w 12192000"/>
              <a:gd name="connsiteY5914" fmla="*/ 3253104 h 6858000"/>
              <a:gd name="connsiteX5915" fmla="*/ 1320474 w 12192000"/>
              <a:gd name="connsiteY5915" fmla="*/ 3255395 h 6858000"/>
              <a:gd name="connsiteX5916" fmla="*/ 1314763 w 12192000"/>
              <a:gd name="connsiteY5916" fmla="*/ 3246521 h 6858000"/>
              <a:gd name="connsiteX5917" fmla="*/ 1304085 w 12192000"/>
              <a:gd name="connsiteY5917" fmla="*/ 3253104 h 6858000"/>
              <a:gd name="connsiteX5918" fmla="*/ 1301868 w 12192000"/>
              <a:gd name="connsiteY5918" fmla="*/ 3254656 h 6858000"/>
              <a:gd name="connsiteX5919" fmla="*/ 1301868 w 12192000"/>
              <a:gd name="connsiteY5919" fmla="*/ 3256181 h 6858000"/>
              <a:gd name="connsiteX5920" fmla="*/ 1304085 w 12192000"/>
              <a:gd name="connsiteY5920" fmla="*/ 3257733 h 6858000"/>
              <a:gd name="connsiteX5921" fmla="*/ 1314763 w 12192000"/>
              <a:gd name="connsiteY5921" fmla="*/ 3264101 h 6858000"/>
              <a:gd name="connsiteX5922" fmla="*/ 1320474 w 12192000"/>
              <a:gd name="connsiteY5922" fmla="*/ 3255395 h 6858000"/>
              <a:gd name="connsiteX5923" fmla="*/ 1321978 w 12192000"/>
              <a:gd name="connsiteY5923" fmla="*/ 3257733 h 6858000"/>
              <a:gd name="connsiteX5924" fmla="*/ 1307224 w 12192000"/>
              <a:gd name="connsiteY5924" fmla="*/ 3277702 h 6858000"/>
              <a:gd name="connsiteX5925" fmla="*/ 1301868 w 12192000"/>
              <a:gd name="connsiteY5925" fmla="*/ 3279675 h 6858000"/>
              <a:gd name="connsiteX5926" fmla="*/ 1301868 w 12192000"/>
              <a:gd name="connsiteY5926" fmla="*/ 3413282 h 6858000"/>
              <a:gd name="connsiteX5927" fmla="*/ 1348127 w 12192000"/>
              <a:gd name="connsiteY5927" fmla="*/ 3407661 h 6858000"/>
              <a:gd name="connsiteX5928" fmla="*/ 1402474 w 12192000"/>
              <a:gd name="connsiteY5928" fmla="*/ 3411519 h 6858000"/>
              <a:gd name="connsiteX5929" fmla="*/ 1425278 w 12192000"/>
              <a:gd name="connsiteY5929" fmla="*/ 3420455 h 6858000"/>
              <a:gd name="connsiteX5930" fmla="*/ 1425278 w 12192000"/>
              <a:gd name="connsiteY5930" fmla="*/ 3219081 h 6858000"/>
              <a:gd name="connsiteX5931" fmla="*/ 10719466 w 12192000"/>
              <a:gd name="connsiteY5931" fmla="*/ 3193801 h 6858000"/>
              <a:gd name="connsiteX5932" fmla="*/ 10815001 w 12192000"/>
              <a:gd name="connsiteY5932" fmla="*/ 3227847 h 6858000"/>
              <a:gd name="connsiteX5933" fmla="*/ 10813350 w 12192000"/>
              <a:gd name="connsiteY5933" fmla="*/ 3230400 h 6858000"/>
              <a:gd name="connsiteX5934" fmla="*/ 10807850 w 12192000"/>
              <a:gd name="connsiteY5934" fmla="*/ 3221889 h 6858000"/>
              <a:gd name="connsiteX5935" fmla="*/ 10797266 w 12192000"/>
              <a:gd name="connsiteY5935" fmla="*/ 3227847 h 6858000"/>
              <a:gd name="connsiteX5936" fmla="*/ 10793668 w 12192000"/>
              <a:gd name="connsiteY5936" fmla="*/ 3230411 h 6858000"/>
              <a:gd name="connsiteX5937" fmla="*/ 10773366 w 12192000"/>
              <a:gd name="connsiteY5937" fmla="*/ 3216073 h 6858000"/>
              <a:gd name="connsiteX5938" fmla="*/ 10662832 w 12192000"/>
              <a:gd name="connsiteY5938" fmla="*/ 3230118 h 6858000"/>
              <a:gd name="connsiteX5939" fmla="*/ 10773366 w 12192000"/>
              <a:gd name="connsiteY5939" fmla="*/ 3244880 h 6858000"/>
              <a:gd name="connsiteX5940" fmla="*/ 10793668 w 12192000"/>
              <a:gd name="connsiteY5940" fmla="*/ 3230411 h 6858000"/>
              <a:gd name="connsiteX5941" fmla="*/ 10797266 w 12192000"/>
              <a:gd name="connsiteY5941" fmla="*/ 3232955 h 6858000"/>
              <a:gd name="connsiteX5942" fmla="*/ 10807850 w 12192000"/>
              <a:gd name="connsiteY5942" fmla="*/ 3238912 h 6858000"/>
              <a:gd name="connsiteX5943" fmla="*/ 10813350 w 12192000"/>
              <a:gd name="connsiteY5943" fmla="*/ 3230400 h 6858000"/>
              <a:gd name="connsiteX5944" fmla="*/ 10815001 w 12192000"/>
              <a:gd name="connsiteY5944" fmla="*/ 3232955 h 6858000"/>
              <a:gd name="connsiteX5945" fmla="*/ 10713174 w 12192000"/>
              <a:gd name="connsiteY5945" fmla="*/ 3266433 h 6858000"/>
              <a:gd name="connsiteX5946" fmla="*/ 10635373 w 12192000"/>
              <a:gd name="connsiteY5946" fmla="*/ 3230118 h 6858000"/>
              <a:gd name="connsiteX5947" fmla="*/ 10719466 w 12192000"/>
              <a:gd name="connsiteY5947" fmla="*/ 3193801 h 6858000"/>
              <a:gd name="connsiteX5948" fmla="*/ 10103536 w 12192000"/>
              <a:gd name="connsiteY5948" fmla="*/ 3193673 h 6858000"/>
              <a:gd name="connsiteX5949" fmla="*/ 10103601 w 12192000"/>
              <a:gd name="connsiteY5949" fmla="*/ 3198806 h 6858000"/>
              <a:gd name="connsiteX5950" fmla="*/ 10096822 w 12192000"/>
              <a:gd name="connsiteY5950" fmla="*/ 3197482 h 6858000"/>
              <a:gd name="connsiteX5951" fmla="*/ 10095990 w 12192000"/>
              <a:gd name="connsiteY5951" fmla="*/ 3196548 h 6858000"/>
              <a:gd name="connsiteX5952" fmla="*/ 10099480 w 12192000"/>
              <a:gd name="connsiteY5952" fmla="*/ 3195218 h 6858000"/>
              <a:gd name="connsiteX5953" fmla="*/ 10099511 w 12192000"/>
              <a:gd name="connsiteY5953" fmla="*/ 3195399 h 6858000"/>
              <a:gd name="connsiteX5954" fmla="*/ 10101155 w 12192000"/>
              <a:gd name="connsiteY5954" fmla="*/ 3194580 h 6858000"/>
              <a:gd name="connsiteX5955" fmla="*/ 11699699 w 12192000"/>
              <a:gd name="connsiteY5955" fmla="*/ 3189496 h 6858000"/>
              <a:gd name="connsiteX5956" fmla="*/ 11699699 w 12192000"/>
              <a:gd name="connsiteY5956" fmla="*/ 3189803 h 6858000"/>
              <a:gd name="connsiteX5957" fmla="*/ 11699699 w 12192000"/>
              <a:gd name="connsiteY5957" fmla="*/ 3225165 h 6858000"/>
              <a:gd name="connsiteX5958" fmla="*/ 11706119 w 12192000"/>
              <a:gd name="connsiteY5958" fmla="*/ 3227681 h 6858000"/>
              <a:gd name="connsiteX5959" fmla="*/ 11719809 w 12192000"/>
              <a:gd name="connsiteY5959" fmla="*/ 3247078 h 6858000"/>
              <a:gd name="connsiteX5960" fmla="*/ 11718305 w 12192000"/>
              <a:gd name="connsiteY5960" fmla="*/ 3249371 h 6858000"/>
              <a:gd name="connsiteX5961" fmla="*/ 11712594 w 12192000"/>
              <a:gd name="connsiteY5961" fmla="*/ 3240495 h 6858000"/>
              <a:gd name="connsiteX5962" fmla="*/ 11701917 w 12192000"/>
              <a:gd name="connsiteY5962" fmla="*/ 3247078 h 6858000"/>
              <a:gd name="connsiteX5963" fmla="*/ 11699699 w 12192000"/>
              <a:gd name="connsiteY5963" fmla="*/ 3248630 h 6858000"/>
              <a:gd name="connsiteX5964" fmla="*/ 11699699 w 12192000"/>
              <a:gd name="connsiteY5964" fmla="*/ 3250156 h 6858000"/>
              <a:gd name="connsiteX5965" fmla="*/ 11701917 w 12192000"/>
              <a:gd name="connsiteY5965" fmla="*/ 3251708 h 6858000"/>
              <a:gd name="connsiteX5966" fmla="*/ 11712594 w 12192000"/>
              <a:gd name="connsiteY5966" fmla="*/ 3258075 h 6858000"/>
              <a:gd name="connsiteX5967" fmla="*/ 11718305 w 12192000"/>
              <a:gd name="connsiteY5967" fmla="*/ 3249371 h 6858000"/>
              <a:gd name="connsiteX5968" fmla="*/ 11719809 w 12192000"/>
              <a:gd name="connsiteY5968" fmla="*/ 3251708 h 6858000"/>
              <a:gd name="connsiteX5969" fmla="*/ 11705055 w 12192000"/>
              <a:gd name="connsiteY5969" fmla="*/ 3271676 h 6858000"/>
              <a:gd name="connsiteX5970" fmla="*/ 11699699 w 12192000"/>
              <a:gd name="connsiteY5970" fmla="*/ 3273650 h 6858000"/>
              <a:gd name="connsiteX5971" fmla="*/ 11699699 w 12192000"/>
              <a:gd name="connsiteY5971" fmla="*/ 3407260 h 6858000"/>
              <a:gd name="connsiteX5972" fmla="*/ 11745958 w 12192000"/>
              <a:gd name="connsiteY5972" fmla="*/ 3401638 h 6858000"/>
              <a:gd name="connsiteX5973" fmla="*/ 11800305 w 12192000"/>
              <a:gd name="connsiteY5973" fmla="*/ 3405497 h 6858000"/>
              <a:gd name="connsiteX5974" fmla="*/ 11823109 w 12192000"/>
              <a:gd name="connsiteY5974" fmla="*/ 3414433 h 6858000"/>
              <a:gd name="connsiteX5975" fmla="*/ 11823109 w 12192000"/>
              <a:gd name="connsiteY5975" fmla="*/ 3213057 h 6858000"/>
              <a:gd name="connsiteX5976" fmla="*/ 10122758 w 12192000"/>
              <a:gd name="connsiteY5976" fmla="*/ 3183832 h 6858000"/>
              <a:gd name="connsiteX5977" fmla="*/ 10423105 w 12192000"/>
              <a:gd name="connsiteY5977" fmla="*/ 3242544 h 6858000"/>
              <a:gd name="connsiteX5978" fmla="*/ 10364512 w 12192000"/>
              <a:gd name="connsiteY5978" fmla="*/ 3231617 h 6858000"/>
              <a:gd name="connsiteX5979" fmla="*/ 10118891 w 12192000"/>
              <a:gd name="connsiteY5979" fmla="*/ 3185755 h 6858000"/>
              <a:gd name="connsiteX5980" fmla="*/ 10097149 w 12192000"/>
              <a:gd name="connsiteY5980" fmla="*/ 3181697 h 6858000"/>
              <a:gd name="connsiteX5981" fmla="*/ 10118891 w 12192000"/>
              <a:gd name="connsiteY5981" fmla="*/ 3185755 h 6858000"/>
              <a:gd name="connsiteX5982" fmla="*/ 10101155 w 12192000"/>
              <a:gd name="connsiteY5982" fmla="*/ 3194580 h 6858000"/>
              <a:gd name="connsiteX5983" fmla="*/ 10099480 w 12192000"/>
              <a:gd name="connsiteY5983" fmla="*/ 3195218 h 6858000"/>
              <a:gd name="connsiteX5984" fmla="*/ 113893 w 12192000"/>
              <a:gd name="connsiteY5984" fmla="*/ 3175583 h 6858000"/>
              <a:gd name="connsiteX5985" fmla="*/ 115549 w 12192000"/>
              <a:gd name="connsiteY5985" fmla="*/ 3178177 h 6858000"/>
              <a:gd name="connsiteX5986" fmla="*/ 13975 w 12192000"/>
              <a:gd name="connsiteY5986" fmla="*/ 3212737 h 6858000"/>
              <a:gd name="connsiteX5987" fmla="*/ 0 w 12192000"/>
              <a:gd name="connsiteY5987" fmla="*/ 3211324 h 6858000"/>
              <a:gd name="connsiteX5988" fmla="*/ 0 w 12192000"/>
              <a:gd name="connsiteY5988" fmla="*/ 3193086 h 6858000"/>
              <a:gd name="connsiteX5989" fmla="*/ 3755 w 12192000"/>
              <a:gd name="connsiteY5989" fmla="*/ 3193946 h 6858000"/>
              <a:gd name="connsiteX5990" fmla="*/ 73782 w 12192000"/>
              <a:gd name="connsiteY5990" fmla="*/ 3190210 h 6858000"/>
              <a:gd name="connsiteX5991" fmla="*/ 94123 w 12192000"/>
              <a:gd name="connsiteY5991" fmla="*/ 3175603 h 6858000"/>
              <a:gd name="connsiteX5992" fmla="*/ 97758 w 12192000"/>
              <a:gd name="connsiteY5992" fmla="*/ 3178177 h 6858000"/>
              <a:gd name="connsiteX5993" fmla="*/ 108375 w 12192000"/>
              <a:gd name="connsiteY5993" fmla="*/ 3184224 h 6858000"/>
              <a:gd name="connsiteX5994" fmla="*/ 5398932 w 12192000"/>
              <a:gd name="connsiteY5994" fmla="*/ 3172131 h 6858000"/>
              <a:gd name="connsiteX5995" fmla="*/ 5396581 w 12192000"/>
              <a:gd name="connsiteY5995" fmla="*/ 3173311 h 6858000"/>
              <a:gd name="connsiteX5996" fmla="*/ 5399060 w 12192000"/>
              <a:gd name="connsiteY5996" fmla="*/ 3172719 h 6858000"/>
              <a:gd name="connsiteX5997" fmla="*/ 922611 w 12192000"/>
              <a:gd name="connsiteY5997" fmla="*/ 3166141 h 6858000"/>
              <a:gd name="connsiteX5998" fmla="*/ 888258 w 12192000"/>
              <a:gd name="connsiteY5998" fmla="*/ 3167125 h 6858000"/>
              <a:gd name="connsiteX5999" fmla="*/ 849573 w 12192000"/>
              <a:gd name="connsiteY5999" fmla="*/ 3184451 h 6858000"/>
              <a:gd name="connsiteX6000" fmla="*/ 954521 w 12192000"/>
              <a:gd name="connsiteY6000" fmla="*/ 3197635 h 6858000"/>
              <a:gd name="connsiteX6001" fmla="*/ 955927 w 12192000"/>
              <a:gd name="connsiteY6001" fmla="*/ 3196635 h 6858000"/>
              <a:gd name="connsiteX6002" fmla="*/ 955927 w 12192000"/>
              <a:gd name="connsiteY6002" fmla="*/ 3171849 h 6858000"/>
              <a:gd name="connsiteX6003" fmla="*/ 954521 w 12192000"/>
              <a:gd name="connsiteY6003" fmla="*/ 3170859 h 6858000"/>
              <a:gd name="connsiteX6004" fmla="*/ 922611 w 12192000"/>
              <a:gd name="connsiteY6004" fmla="*/ 3166141 h 6858000"/>
              <a:gd name="connsiteX6005" fmla="*/ 11320442 w 12192000"/>
              <a:gd name="connsiteY6005" fmla="*/ 3160117 h 6858000"/>
              <a:gd name="connsiteX6006" fmla="*/ 11286089 w 12192000"/>
              <a:gd name="connsiteY6006" fmla="*/ 3161100 h 6858000"/>
              <a:gd name="connsiteX6007" fmla="*/ 11247404 w 12192000"/>
              <a:gd name="connsiteY6007" fmla="*/ 3178426 h 6858000"/>
              <a:gd name="connsiteX6008" fmla="*/ 11352351 w 12192000"/>
              <a:gd name="connsiteY6008" fmla="*/ 3191610 h 6858000"/>
              <a:gd name="connsiteX6009" fmla="*/ 11353758 w 12192000"/>
              <a:gd name="connsiteY6009" fmla="*/ 3190611 h 6858000"/>
              <a:gd name="connsiteX6010" fmla="*/ 11353758 w 12192000"/>
              <a:gd name="connsiteY6010" fmla="*/ 3165824 h 6858000"/>
              <a:gd name="connsiteX6011" fmla="*/ 11352351 w 12192000"/>
              <a:gd name="connsiteY6011" fmla="*/ 3164834 h 6858000"/>
              <a:gd name="connsiteX6012" fmla="*/ 11320442 w 12192000"/>
              <a:gd name="connsiteY6012" fmla="*/ 3160117 h 6858000"/>
              <a:gd name="connsiteX6013" fmla="*/ 5067441 w 12192000"/>
              <a:gd name="connsiteY6013" fmla="*/ 3154325 h 6858000"/>
              <a:gd name="connsiteX6014" fmla="*/ 5068513 w 12192000"/>
              <a:gd name="connsiteY6014" fmla="*/ 3189982 h 6858000"/>
              <a:gd name="connsiteX6015" fmla="*/ 5068813 w 12192000"/>
              <a:gd name="connsiteY6015" fmla="*/ 3190001 h 6858000"/>
              <a:gd name="connsiteX6016" fmla="*/ 5174128 w 12192000"/>
              <a:gd name="connsiteY6016" fmla="*/ 3257174 h 6858000"/>
              <a:gd name="connsiteX6017" fmla="*/ 5174110 w 12192000"/>
              <a:gd name="connsiteY6017" fmla="*/ 3257605 h 6858000"/>
              <a:gd name="connsiteX6018" fmla="*/ 5208849 w 12192000"/>
              <a:gd name="connsiteY6018" fmla="*/ 3244802 h 6858000"/>
              <a:gd name="connsiteX6019" fmla="*/ 5089122 w 12192000"/>
              <a:gd name="connsiteY6019" fmla="*/ 3168969 h 6858000"/>
              <a:gd name="connsiteX6020" fmla="*/ 7882734 w 12192000"/>
              <a:gd name="connsiteY6020" fmla="*/ 3151646 h 6858000"/>
              <a:gd name="connsiteX6021" fmla="*/ 7898334 w 12192000"/>
              <a:gd name="connsiteY6021" fmla="*/ 3161478 h 6858000"/>
              <a:gd name="connsiteX6022" fmla="*/ 7886088 w 12192000"/>
              <a:gd name="connsiteY6022" fmla="*/ 3197868 h 6858000"/>
              <a:gd name="connsiteX6023" fmla="*/ 7847015 w 12192000"/>
              <a:gd name="connsiteY6023" fmla="*/ 3189065 h 6858000"/>
              <a:gd name="connsiteX6024" fmla="*/ 7850149 w 12192000"/>
              <a:gd name="connsiteY6024" fmla="*/ 3167128 h 6858000"/>
              <a:gd name="connsiteX6025" fmla="*/ 7864324 w 12192000"/>
              <a:gd name="connsiteY6025" fmla="*/ 3160079 h 6858000"/>
              <a:gd name="connsiteX6026" fmla="*/ 7864218 w 12192000"/>
              <a:gd name="connsiteY6026" fmla="*/ 3161918 h 6858000"/>
              <a:gd name="connsiteX6027" fmla="*/ 7869176 w 12192000"/>
              <a:gd name="connsiteY6027" fmla="*/ 3162651 h 6858000"/>
              <a:gd name="connsiteX6028" fmla="*/ 7869948 w 12192000"/>
              <a:gd name="connsiteY6028" fmla="*/ 3162874 h 6858000"/>
              <a:gd name="connsiteX6029" fmla="*/ 7859845 w 12192000"/>
              <a:gd name="connsiteY6029" fmla="*/ 3177325 h 6858000"/>
              <a:gd name="connsiteX6030" fmla="*/ 7877923 w 12192000"/>
              <a:gd name="connsiteY6030" fmla="*/ 3190826 h 6858000"/>
              <a:gd name="connsiteX6031" fmla="*/ 7889586 w 12192000"/>
              <a:gd name="connsiteY6031" fmla="*/ 3168522 h 6858000"/>
              <a:gd name="connsiteX6032" fmla="*/ 7869948 w 12192000"/>
              <a:gd name="connsiteY6032" fmla="*/ 3162874 h 6858000"/>
              <a:gd name="connsiteX6033" fmla="*/ 7870925 w 12192000"/>
              <a:gd name="connsiteY6033" fmla="*/ 3161478 h 6858000"/>
              <a:gd name="connsiteX6034" fmla="*/ 7868593 w 12192000"/>
              <a:gd name="connsiteY6034" fmla="*/ 3157955 h 6858000"/>
              <a:gd name="connsiteX6035" fmla="*/ 7864324 w 12192000"/>
              <a:gd name="connsiteY6035" fmla="*/ 3160079 h 6858000"/>
              <a:gd name="connsiteX6036" fmla="*/ 7864510 w 12192000"/>
              <a:gd name="connsiteY6036" fmla="*/ 3156782 h 6858000"/>
              <a:gd name="connsiteX6037" fmla="*/ 7882734 w 12192000"/>
              <a:gd name="connsiteY6037" fmla="*/ 3151646 h 6858000"/>
              <a:gd name="connsiteX6038" fmla="*/ 19713 w 12192000"/>
              <a:gd name="connsiteY6038" fmla="*/ 3139006 h 6858000"/>
              <a:gd name="connsiteX6039" fmla="*/ 115549 w 12192000"/>
              <a:gd name="connsiteY6039" fmla="*/ 3172992 h 6858000"/>
              <a:gd name="connsiteX6040" fmla="*/ 113893 w 12192000"/>
              <a:gd name="connsiteY6040" fmla="*/ 3175583 h 6858000"/>
              <a:gd name="connsiteX6041" fmla="*/ 108375 w 12192000"/>
              <a:gd name="connsiteY6041" fmla="*/ 3166942 h 6858000"/>
              <a:gd name="connsiteX6042" fmla="*/ 97758 w 12192000"/>
              <a:gd name="connsiteY6042" fmla="*/ 3172992 h 6858000"/>
              <a:gd name="connsiteX6043" fmla="*/ 94123 w 12192000"/>
              <a:gd name="connsiteY6043" fmla="*/ 3175603 h 6858000"/>
              <a:gd name="connsiteX6044" fmla="*/ 74024 w 12192000"/>
              <a:gd name="connsiteY6044" fmla="*/ 3161372 h 6858000"/>
              <a:gd name="connsiteX6045" fmla="*/ 3907 w 12192000"/>
              <a:gd name="connsiteY6045" fmla="*/ 3157413 h 6858000"/>
              <a:gd name="connsiteX6046" fmla="*/ 0 w 12192000"/>
              <a:gd name="connsiteY6046" fmla="*/ 3158305 h 6858000"/>
              <a:gd name="connsiteX6047" fmla="*/ 0 w 12192000"/>
              <a:gd name="connsiteY6047" fmla="*/ 3140244 h 6858000"/>
              <a:gd name="connsiteX6048" fmla="*/ 974905 w 12192000"/>
              <a:gd name="connsiteY6048" fmla="*/ 3133101 h 6858000"/>
              <a:gd name="connsiteX6049" fmla="*/ 974905 w 12192000"/>
              <a:gd name="connsiteY6049" fmla="*/ 3160256 h 6858000"/>
              <a:gd name="connsiteX6050" fmla="*/ 981332 w 12192000"/>
              <a:gd name="connsiteY6050" fmla="*/ 3162738 h 6858000"/>
              <a:gd name="connsiteX6051" fmla="*/ 995022 w 12192000"/>
              <a:gd name="connsiteY6051" fmla="*/ 3181557 h 6858000"/>
              <a:gd name="connsiteX6052" fmla="*/ 993403 w 12192000"/>
              <a:gd name="connsiteY6052" fmla="*/ 3184186 h 6858000"/>
              <a:gd name="connsiteX6053" fmla="*/ 987807 w 12192000"/>
              <a:gd name="connsiteY6053" fmla="*/ 3175263 h 6858000"/>
              <a:gd name="connsiteX6054" fmla="*/ 977129 w 12192000"/>
              <a:gd name="connsiteY6054" fmla="*/ 3181557 h 6858000"/>
              <a:gd name="connsiteX6055" fmla="*/ 974905 w 12192000"/>
              <a:gd name="connsiteY6055" fmla="*/ 3183138 h 6858000"/>
              <a:gd name="connsiteX6056" fmla="*/ 974905 w 12192000"/>
              <a:gd name="connsiteY6056" fmla="*/ 3185201 h 6858000"/>
              <a:gd name="connsiteX6057" fmla="*/ 977129 w 12192000"/>
              <a:gd name="connsiteY6057" fmla="*/ 3186765 h 6858000"/>
              <a:gd name="connsiteX6058" fmla="*/ 987807 w 12192000"/>
              <a:gd name="connsiteY6058" fmla="*/ 3193277 h 6858000"/>
              <a:gd name="connsiteX6059" fmla="*/ 993403 w 12192000"/>
              <a:gd name="connsiteY6059" fmla="*/ 3184186 h 6858000"/>
              <a:gd name="connsiteX6060" fmla="*/ 995022 w 12192000"/>
              <a:gd name="connsiteY6060" fmla="*/ 3186765 h 6858000"/>
              <a:gd name="connsiteX6061" fmla="*/ 980187 w 12192000"/>
              <a:gd name="connsiteY6061" fmla="*/ 3206735 h 6858000"/>
              <a:gd name="connsiteX6062" fmla="*/ 974905 w 12192000"/>
              <a:gd name="connsiteY6062" fmla="*/ 3208670 h 6858000"/>
              <a:gd name="connsiteX6063" fmla="*/ 974905 w 12192000"/>
              <a:gd name="connsiteY6063" fmla="*/ 3334245 h 6858000"/>
              <a:gd name="connsiteX6064" fmla="*/ 979491 w 12192000"/>
              <a:gd name="connsiteY6064" fmla="*/ 3333473 h 6858000"/>
              <a:gd name="connsiteX6065" fmla="*/ 1001796 w 12192000"/>
              <a:gd name="connsiteY6065" fmla="*/ 3332188 h 6858000"/>
              <a:gd name="connsiteX6066" fmla="*/ 1098354 w 12192000"/>
              <a:gd name="connsiteY6066" fmla="*/ 3365666 h 6858000"/>
              <a:gd name="connsiteX6067" fmla="*/ 1096719 w 12192000"/>
              <a:gd name="connsiteY6067" fmla="*/ 3368220 h 6858000"/>
              <a:gd name="connsiteX6068" fmla="*/ 1091271 w 12192000"/>
              <a:gd name="connsiteY6068" fmla="*/ 3359708 h 6858000"/>
              <a:gd name="connsiteX6069" fmla="*/ 1079852 w 12192000"/>
              <a:gd name="connsiteY6069" fmla="*/ 3365666 h 6858000"/>
              <a:gd name="connsiteX6070" fmla="*/ 1076265 w 12192000"/>
              <a:gd name="connsiteY6070" fmla="*/ 3368232 h 6858000"/>
              <a:gd name="connsiteX6071" fmla="*/ 1056028 w 12192000"/>
              <a:gd name="connsiteY6071" fmla="*/ 3353901 h 6858000"/>
              <a:gd name="connsiteX6072" fmla="*/ 985687 w 12192000"/>
              <a:gd name="connsiteY6072" fmla="*/ 3349921 h 6858000"/>
              <a:gd name="connsiteX6073" fmla="*/ 974905 w 12192000"/>
              <a:gd name="connsiteY6073" fmla="*/ 3352389 h 6858000"/>
              <a:gd name="connsiteX6074" fmla="*/ 974905 w 12192000"/>
              <a:gd name="connsiteY6074" fmla="*/ 3384126 h 6858000"/>
              <a:gd name="connsiteX6075" fmla="*/ 985687 w 12192000"/>
              <a:gd name="connsiteY6075" fmla="*/ 3386558 h 6858000"/>
              <a:gd name="connsiteX6076" fmla="*/ 1056028 w 12192000"/>
              <a:gd name="connsiteY6076" fmla="*/ 3382707 h 6858000"/>
              <a:gd name="connsiteX6077" fmla="*/ 1076265 w 12192000"/>
              <a:gd name="connsiteY6077" fmla="*/ 3368232 h 6858000"/>
              <a:gd name="connsiteX6078" fmla="*/ 1079852 w 12192000"/>
              <a:gd name="connsiteY6078" fmla="*/ 3370774 h 6858000"/>
              <a:gd name="connsiteX6079" fmla="*/ 1091271 w 12192000"/>
              <a:gd name="connsiteY6079" fmla="*/ 3376731 h 6858000"/>
              <a:gd name="connsiteX6080" fmla="*/ 1096719 w 12192000"/>
              <a:gd name="connsiteY6080" fmla="*/ 3368220 h 6858000"/>
              <a:gd name="connsiteX6081" fmla="*/ 1098354 w 12192000"/>
              <a:gd name="connsiteY6081" fmla="*/ 3370774 h 6858000"/>
              <a:gd name="connsiteX6082" fmla="*/ 995436 w 12192000"/>
              <a:gd name="connsiteY6082" fmla="*/ 3404819 h 6858000"/>
              <a:gd name="connsiteX6083" fmla="*/ 974905 w 12192000"/>
              <a:gd name="connsiteY6083" fmla="*/ 3401729 h 6858000"/>
              <a:gd name="connsiteX6084" fmla="*/ 974905 w 12192000"/>
              <a:gd name="connsiteY6084" fmla="*/ 3425668 h 6858000"/>
              <a:gd name="connsiteX6085" fmla="*/ 1283415 w 12192000"/>
              <a:gd name="connsiteY6085" fmla="*/ 3483204 h 6858000"/>
              <a:gd name="connsiteX6086" fmla="*/ 1283415 w 12192000"/>
              <a:gd name="connsiteY6086" fmla="*/ 3468075 h 6858000"/>
              <a:gd name="connsiteX6087" fmla="*/ 1273294 w 12192000"/>
              <a:gd name="connsiteY6087" fmla="*/ 3463071 h 6858000"/>
              <a:gd name="connsiteX6088" fmla="*/ 1264034 w 12192000"/>
              <a:gd name="connsiteY6088" fmla="*/ 3444249 h 6858000"/>
              <a:gd name="connsiteX6089" fmla="*/ 1274198 w 12192000"/>
              <a:gd name="connsiteY6089" fmla="*/ 3424624 h 6858000"/>
              <a:gd name="connsiteX6090" fmla="*/ 1283415 w 12192000"/>
              <a:gd name="connsiteY6090" fmla="*/ 3420433 h 6858000"/>
              <a:gd name="connsiteX6091" fmla="*/ 1283415 w 12192000"/>
              <a:gd name="connsiteY6091" fmla="*/ 3286474 h 6858000"/>
              <a:gd name="connsiteX6092" fmla="*/ 1280132 w 12192000"/>
              <a:gd name="connsiteY6092" fmla="*/ 3287685 h 6858000"/>
              <a:gd name="connsiteX6093" fmla="*/ 1224436 w 12192000"/>
              <a:gd name="connsiteY6093" fmla="*/ 3290723 h 6858000"/>
              <a:gd name="connsiteX6094" fmla="*/ 1149980 w 12192000"/>
              <a:gd name="connsiteY6094" fmla="*/ 3255418 h 6858000"/>
              <a:gd name="connsiteX6095" fmla="*/ 1230208 w 12192000"/>
              <a:gd name="connsiteY6095" fmla="*/ 3220114 h 6858000"/>
              <a:gd name="connsiteX6096" fmla="*/ 1283019 w 12192000"/>
              <a:gd name="connsiteY6096" fmla="*/ 3223803 h 6858000"/>
              <a:gd name="connsiteX6097" fmla="*/ 1283415 w 12192000"/>
              <a:gd name="connsiteY6097" fmla="*/ 3223959 h 6858000"/>
              <a:gd name="connsiteX6098" fmla="*/ 1283415 w 12192000"/>
              <a:gd name="connsiteY6098" fmla="*/ 3191999 h 6858000"/>
              <a:gd name="connsiteX6099" fmla="*/ 10417544 w 12192000"/>
              <a:gd name="connsiteY6099" fmla="*/ 3132981 h 6858000"/>
              <a:gd name="connsiteX6100" fmla="*/ 10513379 w 12192000"/>
              <a:gd name="connsiteY6100" fmla="*/ 3166967 h 6858000"/>
              <a:gd name="connsiteX6101" fmla="*/ 10511724 w 12192000"/>
              <a:gd name="connsiteY6101" fmla="*/ 3169558 h 6858000"/>
              <a:gd name="connsiteX6102" fmla="*/ 10506206 w 12192000"/>
              <a:gd name="connsiteY6102" fmla="*/ 3160918 h 6858000"/>
              <a:gd name="connsiteX6103" fmla="*/ 10495589 w 12192000"/>
              <a:gd name="connsiteY6103" fmla="*/ 3166967 h 6858000"/>
              <a:gd name="connsiteX6104" fmla="*/ 10491953 w 12192000"/>
              <a:gd name="connsiteY6104" fmla="*/ 3169577 h 6858000"/>
              <a:gd name="connsiteX6105" fmla="*/ 10471854 w 12192000"/>
              <a:gd name="connsiteY6105" fmla="*/ 3155347 h 6858000"/>
              <a:gd name="connsiteX6106" fmla="*/ 10360731 w 12192000"/>
              <a:gd name="connsiteY6106" fmla="*/ 3169847 h 6858000"/>
              <a:gd name="connsiteX6107" fmla="*/ 10471613 w 12192000"/>
              <a:gd name="connsiteY6107" fmla="*/ 3184184 h 6858000"/>
              <a:gd name="connsiteX6108" fmla="*/ 10491953 w 12192000"/>
              <a:gd name="connsiteY6108" fmla="*/ 3169577 h 6858000"/>
              <a:gd name="connsiteX6109" fmla="*/ 10495589 w 12192000"/>
              <a:gd name="connsiteY6109" fmla="*/ 3172151 h 6858000"/>
              <a:gd name="connsiteX6110" fmla="*/ 10506206 w 12192000"/>
              <a:gd name="connsiteY6110" fmla="*/ 3178199 h 6858000"/>
              <a:gd name="connsiteX6111" fmla="*/ 10511724 w 12192000"/>
              <a:gd name="connsiteY6111" fmla="*/ 3169558 h 6858000"/>
              <a:gd name="connsiteX6112" fmla="*/ 10513379 w 12192000"/>
              <a:gd name="connsiteY6112" fmla="*/ 3172151 h 6858000"/>
              <a:gd name="connsiteX6113" fmla="*/ 10411806 w 12192000"/>
              <a:gd name="connsiteY6113" fmla="*/ 3206712 h 6858000"/>
              <a:gd name="connsiteX6114" fmla="*/ 10333761 w 12192000"/>
              <a:gd name="connsiteY6114" fmla="*/ 3169847 h 6858000"/>
              <a:gd name="connsiteX6115" fmla="*/ 10417544 w 12192000"/>
              <a:gd name="connsiteY6115" fmla="*/ 3132981 h 6858000"/>
              <a:gd name="connsiteX6116" fmla="*/ 11372736 w 12192000"/>
              <a:gd name="connsiteY6116" fmla="*/ 3127077 h 6858000"/>
              <a:gd name="connsiteX6117" fmla="*/ 11372736 w 12192000"/>
              <a:gd name="connsiteY6117" fmla="*/ 3154231 h 6858000"/>
              <a:gd name="connsiteX6118" fmla="*/ 11379163 w 12192000"/>
              <a:gd name="connsiteY6118" fmla="*/ 3156714 h 6858000"/>
              <a:gd name="connsiteX6119" fmla="*/ 11392853 w 12192000"/>
              <a:gd name="connsiteY6119" fmla="*/ 3175533 h 6858000"/>
              <a:gd name="connsiteX6120" fmla="*/ 11391234 w 12192000"/>
              <a:gd name="connsiteY6120" fmla="*/ 3178161 h 6858000"/>
              <a:gd name="connsiteX6121" fmla="*/ 11385638 w 12192000"/>
              <a:gd name="connsiteY6121" fmla="*/ 3169237 h 6858000"/>
              <a:gd name="connsiteX6122" fmla="*/ 11374960 w 12192000"/>
              <a:gd name="connsiteY6122" fmla="*/ 3175533 h 6858000"/>
              <a:gd name="connsiteX6123" fmla="*/ 11372736 w 12192000"/>
              <a:gd name="connsiteY6123" fmla="*/ 3177113 h 6858000"/>
              <a:gd name="connsiteX6124" fmla="*/ 11372736 w 12192000"/>
              <a:gd name="connsiteY6124" fmla="*/ 3179176 h 6858000"/>
              <a:gd name="connsiteX6125" fmla="*/ 11374960 w 12192000"/>
              <a:gd name="connsiteY6125" fmla="*/ 3180741 h 6858000"/>
              <a:gd name="connsiteX6126" fmla="*/ 11385638 w 12192000"/>
              <a:gd name="connsiteY6126" fmla="*/ 3187251 h 6858000"/>
              <a:gd name="connsiteX6127" fmla="*/ 11391234 w 12192000"/>
              <a:gd name="connsiteY6127" fmla="*/ 3178161 h 6858000"/>
              <a:gd name="connsiteX6128" fmla="*/ 11392853 w 12192000"/>
              <a:gd name="connsiteY6128" fmla="*/ 3180741 h 6858000"/>
              <a:gd name="connsiteX6129" fmla="*/ 11378018 w 12192000"/>
              <a:gd name="connsiteY6129" fmla="*/ 3200709 h 6858000"/>
              <a:gd name="connsiteX6130" fmla="*/ 11372736 w 12192000"/>
              <a:gd name="connsiteY6130" fmla="*/ 3202646 h 6858000"/>
              <a:gd name="connsiteX6131" fmla="*/ 11372736 w 12192000"/>
              <a:gd name="connsiteY6131" fmla="*/ 3328222 h 6858000"/>
              <a:gd name="connsiteX6132" fmla="*/ 11377322 w 12192000"/>
              <a:gd name="connsiteY6132" fmla="*/ 3327451 h 6858000"/>
              <a:gd name="connsiteX6133" fmla="*/ 11399627 w 12192000"/>
              <a:gd name="connsiteY6133" fmla="*/ 3326166 h 6858000"/>
              <a:gd name="connsiteX6134" fmla="*/ 11496185 w 12192000"/>
              <a:gd name="connsiteY6134" fmla="*/ 3359644 h 6858000"/>
              <a:gd name="connsiteX6135" fmla="*/ 11494550 w 12192000"/>
              <a:gd name="connsiteY6135" fmla="*/ 3362197 h 6858000"/>
              <a:gd name="connsiteX6136" fmla="*/ 11489102 w 12192000"/>
              <a:gd name="connsiteY6136" fmla="*/ 3353686 h 6858000"/>
              <a:gd name="connsiteX6137" fmla="*/ 11477683 w 12192000"/>
              <a:gd name="connsiteY6137" fmla="*/ 3359644 h 6858000"/>
              <a:gd name="connsiteX6138" fmla="*/ 11474096 w 12192000"/>
              <a:gd name="connsiteY6138" fmla="*/ 3362210 h 6858000"/>
              <a:gd name="connsiteX6139" fmla="*/ 11453859 w 12192000"/>
              <a:gd name="connsiteY6139" fmla="*/ 3347879 h 6858000"/>
              <a:gd name="connsiteX6140" fmla="*/ 11383518 w 12192000"/>
              <a:gd name="connsiteY6140" fmla="*/ 3343899 h 6858000"/>
              <a:gd name="connsiteX6141" fmla="*/ 11372736 w 12192000"/>
              <a:gd name="connsiteY6141" fmla="*/ 3346367 h 6858000"/>
              <a:gd name="connsiteX6142" fmla="*/ 11372736 w 12192000"/>
              <a:gd name="connsiteY6142" fmla="*/ 3378103 h 6858000"/>
              <a:gd name="connsiteX6143" fmla="*/ 11383518 w 12192000"/>
              <a:gd name="connsiteY6143" fmla="*/ 3380535 h 6858000"/>
              <a:gd name="connsiteX6144" fmla="*/ 11453859 w 12192000"/>
              <a:gd name="connsiteY6144" fmla="*/ 3376684 h 6858000"/>
              <a:gd name="connsiteX6145" fmla="*/ 11474096 w 12192000"/>
              <a:gd name="connsiteY6145" fmla="*/ 3362210 h 6858000"/>
              <a:gd name="connsiteX6146" fmla="*/ 11477683 w 12192000"/>
              <a:gd name="connsiteY6146" fmla="*/ 3364751 h 6858000"/>
              <a:gd name="connsiteX6147" fmla="*/ 11489102 w 12192000"/>
              <a:gd name="connsiteY6147" fmla="*/ 3370708 h 6858000"/>
              <a:gd name="connsiteX6148" fmla="*/ 11494550 w 12192000"/>
              <a:gd name="connsiteY6148" fmla="*/ 3362197 h 6858000"/>
              <a:gd name="connsiteX6149" fmla="*/ 11496185 w 12192000"/>
              <a:gd name="connsiteY6149" fmla="*/ 3364751 h 6858000"/>
              <a:gd name="connsiteX6150" fmla="*/ 11393267 w 12192000"/>
              <a:gd name="connsiteY6150" fmla="*/ 3398797 h 6858000"/>
              <a:gd name="connsiteX6151" fmla="*/ 11372736 w 12192000"/>
              <a:gd name="connsiteY6151" fmla="*/ 3395707 h 6858000"/>
              <a:gd name="connsiteX6152" fmla="*/ 11372736 w 12192000"/>
              <a:gd name="connsiteY6152" fmla="*/ 3419646 h 6858000"/>
              <a:gd name="connsiteX6153" fmla="*/ 11681246 w 12192000"/>
              <a:gd name="connsiteY6153" fmla="*/ 3477182 h 6858000"/>
              <a:gd name="connsiteX6154" fmla="*/ 11681246 w 12192000"/>
              <a:gd name="connsiteY6154" fmla="*/ 3462053 h 6858000"/>
              <a:gd name="connsiteX6155" fmla="*/ 11671125 w 12192000"/>
              <a:gd name="connsiteY6155" fmla="*/ 3457049 h 6858000"/>
              <a:gd name="connsiteX6156" fmla="*/ 11661865 w 12192000"/>
              <a:gd name="connsiteY6156" fmla="*/ 3438227 h 6858000"/>
              <a:gd name="connsiteX6157" fmla="*/ 11672029 w 12192000"/>
              <a:gd name="connsiteY6157" fmla="*/ 3418602 h 6858000"/>
              <a:gd name="connsiteX6158" fmla="*/ 11681246 w 12192000"/>
              <a:gd name="connsiteY6158" fmla="*/ 3414411 h 6858000"/>
              <a:gd name="connsiteX6159" fmla="*/ 11681246 w 12192000"/>
              <a:gd name="connsiteY6159" fmla="*/ 3280449 h 6858000"/>
              <a:gd name="connsiteX6160" fmla="*/ 11677963 w 12192000"/>
              <a:gd name="connsiteY6160" fmla="*/ 3281660 h 6858000"/>
              <a:gd name="connsiteX6161" fmla="*/ 11622267 w 12192000"/>
              <a:gd name="connsiteY6161" fmla="*/ 3284698 h 6858000"/>
              <a:gd name="connsiteX6162" fmla="*/ 11547811 w 12192000"/>
              <a:gd name="connsiteY6162" fmla="*/ 3249393 h 6858000"/>
              <a:gd name="connsiteX6163" fmla="*/ 11628039 w 12192000"/>
              <a:gd name="connsiteY6163" fmla="*/ 3214088 h 6858000"/>
              <a:gd name="connsiteX6164" fmla="*/ 11680850 w 12192000"/>
              <a:gd name="connsiteY6164" fmla="*/ 3217778 h 6858000"/>
              <a:gd name="connsiteX6165" fmla="*/ 11681246 w 12192000"/>
              <a:gd name="connsiteY6165" fmla="*/ 3217934 h 6858000"/>
              <a:gd name="connsiteX6166" fmla="*/ 11681246 w 12192000"/>
              <a:gd name="connsiteY6166" fmla="*/ 3185974 h 6858000"/>
              <a:gd name="connsiteX6167" fmla="*/ 832862 w 12192000"/>
              <a:gd name="connsiteY6167" fmla="*/ 3105984 h 6858000"/>
              <a:gd name="connsiteX6168" fmla="*/ 832862 w 12192000"/>
              <a:gd name="connsiteY6168" fmla="*/ 3165846 h 6858000"/>
              <a:gd name="connsiteX6169" fmla="*/ 855560 w 12192000"/>
              <a:gd name="connsiteY6169" fmla="*/ 3155513 h 6858000"/>
              <a:gd name="connsiteX6170" fmla="*/ 903250 w 12192000"/>
              <a:gd name="connsiteY6170" fmla="*/ 3149146 h 6858000"/>
              <a:gd name="connsiteX6171" fmla="*/ 955927 w 12192000"/>
              <a:gd name="connsiteY6171" fmla="*/ 3152972 h 6858000"/>
              <a:gd name="connsiteX6172" fmla="*/ 955927 w 12192000"/>
              <a:gd name="connsiteY6172" fmla="*/ 3129480 h 6858000"/>
              <a:gd name="connsiteX6173" fmla="*/ 11230693 w 12192000"/>
              <a:gd name="connsiteY6173" fmla="*/ 3099959 h 6858000"/>
              <a:gd name="connsiteX6174" fmla="*/ 11230693 w 12192000"/>
              <a:gd name="connsiteY6174" fmla="*/ 3159821 h 6858000"/>
              <a:gd name="connsiteX6175" fmla="*/ 11253391 w 12192000"/>
              <a:gd name="connsiteY6175" fmla="*/ 3149488 h 6858000"/>
              <a:gd name="connsiteX6176" fmla="*/ 11301081 w 12192000"/>
              <a:gd name="connsiteY6176" fmla="*/ 3143121 h 6858000"/>
              <a:gd name="connsiteX6177" fmla="*/ 11353758 w 12192000"/>
              <a:gd name="connsiteY6177" fmla="*/ 3146946 h 6858000"/>
              <a:gd name="connsiteX6178" fmla="*/ 11353758 w 12192000"/>
              <a:gd name="connsiteY6178" fmla="*/ 3123454 h 6858000"/>
              <a:gd name="connsiteX6179" fmla="*/ 5055942 w 12192000"/>
              <a:gd name="connsiteY6179" fmla="*/ 3098252 h 6858000"/>
              <a:gd name="connsiteX6180" fmla="*/ 5055049 w 12192000"/>
              <a:gd name="connsiteY6180" fmla="*/ 3098671 h 6858000"/>
              <a:gd name="connsiteX6181" fmla="*/ 5055987 w 12192000"/>
              <a:gd name="connsiteY6181" fmla="*/ 3099270 h 6858000"/>
              <a:gd name="connsiteX6182" fmla="*/ 5067177 w 12192000"/>
              <a:gd name="connsiteY6182" fmla="*/ 3092955 h 6858000"/>
              <a:gd name="connsiteX6183" fmla="*/ 5065618 w 12192000"/>
              <a:gd name="connsiteY6183" fmla="*/ 3093692 h 6858000"/>
              <a:gd name="connsiteX6184" fmla="*/ 5065978 w 12192000"/>
              <a:gd name="connsiteY6184" fmla="*/ 3105661 h 6858000"/>
              <a:gd name="connsiteX6185" fmla="*/ 5066941 w 12192000"/>
              <a:gd name="connsiteY6185" fmla="*/ 3106276 h 6858000"/>
              <a:gd name="connsiteX6186" fmla="*/ 5066599 w 12192000"/>
              <a:gd name="connsiteY6186" fmla="*/ 3125532 h 6858000"/>
              <a:gd name="connsiteX6187" fmla="*/ 5066704 w 12192000"/>
              <a:gd name="connsiteY6187" fmla="*/ 3129761 h 6858000"/>
              <a:gd name="connsiteX6188" fmla="*/ 5066905 w 12192000"/>
              <a:gd name="connsiteY6188" fmla="*/ 3136488 h 6858000"/>
              <a:gd name="connsiteX6189" fmla="*/ 5089408 w 12192000"/>
              <a:gd name="connsiteY6189" fmla="*/ 3153537 h 6858000"/>
              <a:gd name="connsiteX6190" fmla="*/ 5116262 w 12192000"/>
              <a:gd name="connsiteY6190" fmla="*/ 3167824 h 6858000"/>
              <a:gd name="connsiteX6191" fmla="*/ 5224301 w 12192000"/>
              <a:gd name="connsiteY6191" fmla="*/ 3235966 h 6858000"/>
              <a:gd name="connsiteX6192" fmla="*/ 5219636 w 12192000"/>
              <a:gd name="connsiteY6192" fmla="*/ 3238122 h 6858000"/>
              <a:gd name="connsiteX6193" fmla="*/ 5218594 w 12192000"/>
              <a:gd name="connsiteY6193" fmla="*/ 3241210 h 6858000"/>
              <a:gd name="connsiteX6194" fmla="*/ 5226966 w 12192000"/>
              <a:gd name="connsiteY6194" fmla="*/ 3238125 h 6858000"/>
              <a:gd name="connsiteX6195" fmla="*/ 5227398 w 12192000"/>
              <a:gd name="connsiteY6195" fmla="*/ 3237919 h 6858000"/>
              <a:gd name="connsiteX6196" fmla="*/ 5224301 w 12192000"/>
              <a:gd name="connsiteY6196" fmla="*/ 3235966 h 6858000"/>
              <a:gd name="connsiteX6197" fmla="*/ 5250676 w 12192000"/>
              <a:gd name="connsiteY6197" fmla="*/ 3223785 h 6858000"/>
              <a:gd name="connsiteX6198" fmla="*/ 5253492 w 12192000"/>
              <a:gd name="connsiteY6198" fmla="*/ 3225586 h 6858000"/>
              <a:gd name="connsiteX6199" fmla="*/ 5262810 w 12192000"/>
              <a:gd name="connsiteY6199" fmla="*/ 3221181 h 6858000"/>
              <a:gd name="connsiteX6200" fmla="*/ 5262947 w 12192000"/>
              <a:gd name="connsiteY6200" fmla="*/ 3218119 h 6858000"/>
              <a:gd name="connsiteX6201" fmla="*/ 5250676 w 12192000"/>
              <a:gd name="connsiteY6201" fmla="*/ 3223785 h 6858000"/>
              <a:gd name="connsiteX6202" fmla="*/ 5066941 w 12192000"/>
              <a:gd name="connsiteY6202" fmla="*/ 3106276 h 6858000"/>
              <a:gd name="connsiteX6203" fmla="*/ 1611504 w 12192000"/>
              <a:gd name="connsiteY6203" fmla="*/ 3091486 h 6858000"/>
              <a:gd name="connsiteX6204" fmla="*/ 1611348 w 12192000"/>
              <a:gd name="connsiteY6204" fmla="*/ 3093487 h 6858000"/>
              <a:gd name="connsiteX6205" fmla="*/ 1613503 w 12192000"/>
              <a:gd name="connsiteY6205" fmla="*/ 3121297 h 6858000"/>
              <a:gd name="connsiteX6206" fmla="*/ 1613503 w 12192000"/>
              <a:gd name="connsiteY6206" fmla="*/ 3235943 h 6858000"/>
              <a:gd name="connsiteX6207" fmla="*/ 1736570 w 12192000"/>
              <a:gd name="connsiteY6207" fmla="*/ 3259471 h 6858000"/>
              <a:gd name="connsiteX6208" fmla="*/ 1736570 w 12192000"/>
              <a:gd name="connsiteY6208" fmla="*/ 3166137 h 6858000"/>
              <a:gd name="connsiteX6209" fmla="*/ 1738943 w 12192000"/>
              <a:gd name="connsiteY6209" fmla="*/ 3123309 h 6858000"/>
              <a:gd name="connsiteX6210" fmla="*/ 1737217 w 12192000"/>
              <a:gd name="connsiteY6210" fmla="*/ 3092142 h 6858000"/>
              <a:gd name="connsiteX6211" fmla="*/ 1716802 w 12192000"/>
              <a:gd name="connsiteY6211" fmla="*/ 3100272 h 6858000"/>
              <a:gd name="connsiteX6212" fmla="*/ 1664460 w 12192000"/>
              <a:gd name="connsiteY6212" fmla="*/ 3103744 h 6858000"/>
              <a:gd name="connsiteX6213" fmla="*/ 1621699 w 12192000"/>
              <a:gd name="connsiteY6213" fmla="*/ 3096945 h 6858000"/>
              <a:gd name="connsiteX6214" fmla="*/ 550948 w 12192000"/>
              <a:gd name="connsiteY6214" fmla="*/ 3088317 h 6858000"/>
              <a:gd name="connsiteX6215" fmla="*/ 642719 w 12192000"/>
              <a:gd name="connsiteY6215" fmla="*/ 3121307 h 6858000"/>
              <a:gd name="connsiteX6216" fmla="*/ 641070 w 12192000"/>
              <a:gd name="connsiteY6216" fmla="*/ 3123936 h 6858000"/>
              <a:gd name="connsiteX6217" fmla="*/ 635504 w 12192000"/>
              <a:gd name="connsiteY6217" fmla="*/ 3115230 h 6858000"/>
              <a:gd name="connsiteX6218" fmla="*/ 624826 w 12192000"/>
              <a:gd name="connsiteY6218" fmla="*/ 3121307 h 6858000"/>
              <a:gd name="connsiteX6219" fmla="*/ 621145 w 12192000"/>
              <a:gd name="connsiteY6219" fmla="*/ 3123923 h 6858000"/>
              <a:gd name="connsiteX6220" fmla="*/ 602217 w 12192000"/>
              <a:gd name="connsiteY6220" fmla="*/ 3110601 h 6858000"/>
              <a:gd name="connsiteX6221" fmla="*/ 497272 w 12192000"/>
              <a:gd name="connsiteY6221" fmla="*/ 3123622 h 6858000"/>
              <a:gd name="connsiteX6222" fmla="*/ 602217 w 12192000"/>
              <a:gd name="connsiteY6222" fmla="*/ 3137376 h 6858000"/>
              <a:gd name="connsiteX6223" fmla="*/ 621145 w 12192000"/>
              <a:gd name="connsiteY6223" fmla="*/ 3123923 h 6858000"/>
              <a:gd name="connsiteX6224" fmla="*/ 624826 w 12192000"/>
              <a:gd name="connsiteY6224" fmla="*/ 3126516 h 6858000"/>
              <a:gd name="connsiteX6225" fmla="*/ 635504 w 12192000"/>
              <a:gd name="connsiteY6225" fmla="*/ 3132809 h 6858000"/>
              <a:gd name="connsiteX6226" fmla="*/ 641070 w 12192000"/>
              <a:gd name="connsiteY6226" fmla="*/ 3123936 h 6858000"/>
              <a:gd name="connsiteX6227" fmla="*/ 642719 w 12192000"/>
              <a:gd name="connsiteY6227" fmla="*/ 3126516 h 6858000"/>
              <a:gd name="connsiteX6228" fmla="*/ 545177 w 12192000"/>
              <a:gd name="connsiteY6228" fmla="*/ 3158926 h 6858000"/>
              <a:gd name="connsiteX6229" fmla="*/ 470721 w 12192000"/>
              <a:gd name="connsiteY6229" fmla="*/ 3123622 h 6858000"/>
              <a:gd name="connsiteX6230" fmla="*/ 550948 w 12192000"/>
              <a:gd name="connsiteY6230" fmla="*/ 3088317 h 6858000"/>
              <a:gd name="connsiteX6231" fmla="*/ 12009335 w 12192000"/>
              <a:gd name="connsiteY6231" fmla="*/ 3085461 h 6858000"/>
              <a:gd name="connsiteX6232" fmla="*/ 12009179 w 12192000"/>
              <a:gd name="connsiteY6232" fmla="*/ 3087461 h 6858000"/>
              <a:gd name="connsiteX6233" fmla="*/ 12011335 w 12192000"/>
              <a:gd name="connsiteY6233" fmla="*/ 3115272 h 6858000"/>
              <a:gd name="connsiteX6234" fmla="*/ 12011335 w 12192000"/>
              <a:gd name="connsiteY6234" fmla="*/ 3229918 h 6858000"/>
              <a:gd name="connsiteX6235" fmla="*/ 12134399 w 12192000"/>
              <a:gd name="connsiteY6235" fmla="*/ 3253445 h 6858000"/>
              <a:gd name="connsiteX6236" fmla="*/ 12134399 w 12192000"/>
              <a:gd name="connsiteY6236" fmla="*/ 3160113 h 6858000"/>
              <a:gd name="connsiteX6237" fmla="*/ 12136772 w 12192000"/>
              <a:gd name="connsiteY6237" fmla="*/ 3117283 h 6858000"/>
              <a:gd name="connsiteX6238" fmla="*/ 12135046 w 12192000"/>
              <a:gd name="connsiteY6238" fmla="*/ 3086117 h 6858000"/>
              <a:gd name="connsiteX6239" fmla="*/ 12114631 w 12192000"/>
              <a:gd name="connsiteY6239" fmla="*/ 3094247 h 6858000"/>
              <a:gd name="connsiteX6240" fmla="*/ 12062289 w 12192000"/>
              <a:gd name="connsiteY6240" fmla="*/ 3097719 h 6858000"/>
              <a:gd name="connsiteX6241" fmla="*/ 12019530 w 12192000"/>
              <a:gd name="connsiteY6241" fmla="*/ 3090919 h 6858000"/>
              <a:gd name="connsiteX6242" fmla="*/ 10948779 w 12192000"/>
              <a:gd name="connsiteY6242" fmla="*/ 3082292 h 6858000"/>
              <a:gd name="connsiteX6243" fmla="*/ 11040550 w 12192000"/>
              <a:gd name="connsiteY6243" fmla="*/ 3115281 h 6858000"/>
              <a:gd name="connsiteX6244" fmla="*/ 11038901 w 12192000"/>
              <a:gd name="connsiteY6244" fmla="*/ 3117911 h 6858000"/>
              <a:gd name="connsiteX6245" fmla="*/ 11033335 w 12192000"/>
              <a:gd name="connsiteY6245" fmla="*/ 3109205 h 6858000"/>
              <a:gd name="connsiteX6246" fmla="*/ 11022657 w 12192000"/>
              <a:gd name="connsiteY6246" fmla="*/ 3115281 h 6858000"/>
              <a:gd name="connsiteX6247" fmla="*/ 11018975 w 12192000"/>
              <a:gd name="connsiteY6247" fmla="*/ 3117898 h 6858000"/>
              <a:gd name="connsiteX6248" fmla="*/ 11000048 w 12192000"/>
              <a:gd name="connsiteY6248" fmla="*/ 3104575 h 6858000"/>
              <a:gd name="connsiteX6249" fmla="*/ 10895102 w 12192000"/>
              <a:gd name="connsiteY6249" fmla="*/ 3117596 h 6858000"/>
              <a:gd name="connsiteX6250" fmla="*/ 11000048 w 12192000"/>
              <a:gd name="connsiteY6250" fmla="*/ 3131351 h 6858000"/>
              <a:gd name="connsiteX6251" fmla="*/ 11018975 w 12192000"/>
              <a:gd name="connsiteY6251" fmla="*/ 3117898 h 6858000"/>
              <a:gd name="connsiteX6252" fmla="*/ 11022657 w 12192000"/>
              <a:gd name="connsiteY6252" fmla="*/ 3120491 h 6858000"/>
              <a:gd name="connsiteX6253" fmla="*/ 11033335 w 12192000"/>
              <a:gd name="connsiteY6253" fmla="*/ 3126785 h 6858000"/>
              <a:gd name="connsiteX6254" fmla="*/ 11038901 w 12192000"/>
              <a:gd name="connsiteY6254" fmla="*/ 3117911 h 6858000"/>
              <a:gd name="connsiteX6255" fmla="*/ 11040550 w 12192000"/>
              <a:gd name="connsiteY6255" fmla="*/ 3120491 h 6858000"/>
              <a:gd name="connsiteX6256" fmla="*/ 10943007 w 12192000"/>
              <a:gd name="connsiteY6256" fmla="*/ 3152901 h 6858000"/>
              <a:gd name="connsiteX6257" fmla="*/ 10868552 w 12192000"/>
              <a:gd name="connsiteY6257" fmla="*/ 3117596 h 6858000"/>
              <a:gd name="connsiteX6258" fmla="*/ 10948779 w 12192000"/>
              <a:gd name="connsiteY6258" fmla="*/ 3082292 h 6858000"/>
              <a:gd name="connsiteX6259" fmla="*/ 8057505 w 12192000"/>
              <a:gd name="connsiteY6259" fmla="*/ 3075408 h 6858000"/>
              <a:gd name="connsiteX6260" fmla="*/ 8061894 w 12192000"/>
              <a:gd name="connsiteY6260" fmla="*/ 3076128 h 6858000"/>
              <a:gd name="connsiteX6261" fmla="*/ 8061642 w 12192000"/>
              <a:gd name="connsiteY6261" fmla="*/ 3078440 h 6858000"/>
              <a:gd name="connsiteX6262" fmla="*/ 8029184 w 12192000"/>
              <a:gd name="connsiteY6262" fmla="*/ 3070753 h 6858000"/>
              <a:gd name="connsiteX6263" fmla="*/ 8046690 w 12192000"/>
              <a:gd name="connsiteY6263" fmla="*/ 3073630 h 6858000"/>
              <a:gd name="connsiteX6264" fmla="*/ 8046467 w 12192000"/>
              <a:gd name="connsiteY6264" fmla="*/ 3074385 h 6858000"/>
              <a:gd name="connsiteX6265" fmla="*/ 8055184 w 12192000"/>
              <a:gd name="connsiteY6265" fmla="*/ 3082946 h 6858000"/>
              <a:gd name="connsiteX6266" fmla="*/ 8025326 w 12192000"/>
              <a:gd name="connsiteY6266" fmla="*/ 3090659 h 6858000"/>
              <a:gd name="connsiteX6267" fmla="*/ 8020755 w 12192000"/>
              <a:gd name="connsiteY6267" fmla="*/ 3129016 h 6858000"/>
              <a:gd name="connsiteX6268" fmla="*/ 8064064 w 12192000"/>
              <a:gd name="connsiteY6268" fmla="*/ 3091666 h 6858000"/>
              <a:gd name="connsiteX6269" fmla="*/ 8055184 w 12192000"/>
              <a:gd name="connsiteY6269" fmla="*/ 3082946 h 6858000"/>
              <a:gd name="connsiteX6270" fmla="*/ 8061323 w 12192000"/>
              <a:gd name="connsiteY6270" fmla="*/ 3081360 h 6858000"/>
              <a:gd name="connsiteX6271" fmla="*/ 8061642 w 12192000"/>
              <a:gd name="connsiteY6271" fmla="*/ 3078440 h 6858000"/>
              <a:gd name="connsiteX6272" fmla="*/ 8072465 w 12192000"/>
              <a:gd name="connsiteY6272" fmla="*/ 3086372 h 6858000"/>
              <a:gd name="connsiteX6273" fmla="*/ 8074464 w 12192000"/>
              <a:gd name="connsiteY6273" fmla="*/ 3116810 h 6858000"/>
              <a:gd name="connsiteX6274" fmla="*/ 8020755 w 12192000"/>
              <a:gd name="connsiteY6274" fmla="*/ 3144126 h 6858000"/>
              <a:gd name="connsiteX6275" fmla="*/ 8000757 w 12192000"/>
              <a:gd name="connsiteY6275" fmla="*/ 3090659 h 6858000"/>
              <a:gd name="connsiteX6276" fmla="*/ 8029184 w 12192000"/>
              <a:gd name="connsiteY6276" fmla="*/ 3070753 h 6858000"/>
              <a:gd name="connsiteX6277" fmla="*/ 8048181 w 12192000"/>
              <a:gd name="connsiteY6277" fmla="*/ 3068573 h 6858000"/>
              <a:gd name="connsiteX6278" fmla="*/ 8057505 w 12192000"/>
              <a:gd name="connsiteY6278" fmla="*/ 3075408 h 6858000"/>
              <a:gd name="connsiteX6279" fmla="*/ 8046690 w 12192000"/>
              <a:gd name="connsiteY6279" fmla="*/ 3073630 h 6858000"/>
              <a:gd name="connsiteX6280" fmla="*/ 5064647 w 12192000"/>
              <a:gd name="connsiteY6280" fmla="*/ 3061427 h 6858000"/>
              <a:gd name="connsiteX6281" fmla="*/ 5065423 w 12192000"/>
              <a:gd name="connsiteY6281" fmla="*/ 3087187 h 6858000"/>
              <a:gd name="connsiteX6282" fmla="*/ 5270289 w 12192000"/>
              <a:gd name="connsiteY6282" fmla="*/ 3217645 h 6858000"/>
              <a:gd name="connsiteX6283" fmla="*/ 5292717 w 12192000"/>
              <a:gd name="connsiteY6283" fmla="*/ 3207045 h 6858000"/>
              <a:gd name="connsiteX6284" fmla="*/ 5123440 w 12192000"/>
              <a:gd name="connsiteY6284" fmla="*/ 3098173 h 6858000"/>
              <a:gd name="connsiteX6285" fmla="*/ 5086945 w 12192000"/>
              <a:gd name="connsiteY6285" fmla="*/ 3078403 h 6858000"/>
              <a:gd name="connsiteX6286" fmla="*/ 3516720 w 12192000"/>
              <a:gd name="connsiteY6286" fmla="*/ 3058264 h 6858000"/>
              <a:gd name="connsiteX6287" fmla="*/ 3573609 w 12192000"/>
              <a:gd name="connsiteY6287" fmla="*/ 3138789 h 6858000"/>
              <a:gd name="connsiteX6288" fmla="*/ 3491437 w 12192000"/>
              <a:gd name="connsiteY6288" fmla="*/ 3179342 h 6858000"/>
              <a:gd name="connsiteX6289" fmla="*/ 3460488 w 12192000"/>
              <a:gd name="connsiteY6289" fmla="*/ 3125328 h 6858000"/>
              <a:gd name="connsiteX6290" fmla="*/ 3463026 w 12192000"/>
              <a:gd name="connsiteY6290" fmla="*/ 3119169 h 6858000"/>
              <a:gd name="connsiteX6291" fmla="*/ 3474485 w 12192000"/>
              <a:gd name="connsiteY6291" fmla="*/ 3121917 h 6858000"/>
              <a:gd name="connsiteX6292" fmla="*/ 3478735 w 12192000"/>
              <a:gd name="connsiteY6292" fmla="*/ 3111900 h 6858000"/>
              <a:gd name="connsiteX6293" fmla="*/ 3483006 w 12192000"/>
              <a:gd name="connsiteY6293" fmla="*/ 3133974 h 6858000"/>
              <a:gd name="connsiteX6294" fmla="*/ 3541430 w 12192000"/>
              <a:gd name="connsiteY6294" fmla="*/ 3143424 h 6858000"/>
              <a:gd name="connsiteX6295" fmla="*/ 3530513 w 12192000"/>
              <a:gd name="connsiteY6295" fmla="*/ 3091865 h 6858000"/>
              <a:gd name="connsiteX6296" fmla="*/ 3479370 w 12192000"/>
              <a:gd name="connsiteY6296" fmla="*/ 3110402 h 6858000"/>
              <a:gd name="connsiteX6297" fmla="*/ 3478735 w 12192000"/>
              <a:gd name="connsiteY6297" fmla="*/ 3111900 h 6858000"/>
              <a:gd name="connsiteX6298" fmla="*/ 3478221 w 12192000"/>
              <a:gd name="connsiteY6298" fmla="*/ 3109244 h 6858000"/>
              <a:gd name="connsiteX6299" fmla="*/ 3469026 w 12192000"/>
              <a:gd name="connsiteY6299" fmla="*/ 3104610 h 6858000"/>
              <a:gd name="connsiteX6300" fmla="*/ 3463026 w 12192000"/>
              <a:gd name="connsiteY6300" fmla="*/ 3119169 h 6858000"/>
              <a:gd name="connsiteX6301" fmla="*/ 3462705 w 12192000"/>
              <a:gd name="connsiteY6301" fmla="*/ 3119092 h 6858000"/>
              <a:gd name="connsiteX6302" fmla="*/ 3516720 w 12192000"/>
              <a:gd name="connsiteY6302" fmla="*/ 3058264 h 6858000"/>
              <a:gd name="connsiteX6303" fmla="*/ 1675186 w 12192000"/>
              <a:gd name="connsiteY6303" fmla="*/ 3049414 h 6858000"/>
              <a:gd name="connsiteX6304" fmla="*/ 1616979 w 12192000"/>
              <a:gd name="connsiteY6304" fmla="*/ 3068441 h 6858000"/>
              <a:gd name="connsiteX6305" fmla="*/ 1716409 w 12192000"/>
              <a:gd name="connsiteY6305" fmla="*/ 3081707 h 6858000"/>
              <a:gd name="connsiteX6306" fmla="*/ 1734260 w 12192000"/>
              <a:gd name="connsiteY6306" fmla="*/ 3068146 h 6858000"/>
              <a:gd name="connsiteX6307" fmla="*/ 1736570 w 12192000"/>
              <a:gd name="connsiteY6307" fmla="*/ 3069908 h 6858000"/>
              <a:gd name="connsiteX6308" fmla="*/ 1736570 w 12192000"/>
              <a:gd name="connsiteY6308" fmla="*/ 3066390 h 6858000"/>
              <a:gd name="connsiteX6309" fmla="*/ 1734260 w 12192000"/>
              <a:gd name="connsiteY6309" fmla="*/ 3068146 h 6858000"/>
              <a:gd name="connsiteX6310" fmla="*/ 1716409 w 12192000"/>
              <a:gd name="connsiteY6310" fmla="*/ 3054525 h 6858000"/>
              <a:gd name="connsiteX6311" fmla="*/ 1675186 w 12192000"/>
              <a:gd name="connsiteY6311" fmla="*/ 3049414 h 6858000"/>
              <a:gd name="connsiteX6312" fmla="*/ 1299866 w 12192000"/>
              <a:gd name="connsiteY6312" fmla="*/ 3045573 h 6858000"/>
              <a:gd name="connsiteX6313" fmla="*/ 1299706 w 12192000"/>
              <a:gd name="connsiteY6313" fmla="*/ 3047578 h 6858000"/>
              <a:gd name="connsiteX6314" fmla="*/ 1301868 w 12192000"/>
              <a:gd name="connsiteY6314" fmla="*/ 3075100 h 6858000"/>
              <a:gd name="connsiteX6315" fmla="*/ 1301868 w 12192000"/>
              <a:gd name="connsiteY6315" fmla="*/ 3176364 h 6858000"/>
              <a:gd name="connsiteX6316" fmla="*/ 1425278 w 12192000"/>
              <a:gd name="connsiteY6316" fmla="*/ 3199958 h 6858000"/>
              <a:gd name="connsiteX6317" fmla="*/ 1425278 w 12192000"/>
              <a:gd name="connsiteY6317" fmla="*/ 3120516 h 6858000"/>
              <a:gd name="connsiteX6318" fmla="*/ 1427657 w 12192000"/>
              <a:gd name="connsiteY6318" fmla="*/ 3077472 h 6858000"/>
              <a:gd name="connsiteX6319" fmla="*/ 1425974 w 12192000"/>
              <a:gd name="connsiteY6319" fmla="*/ 3047329 h 6858000"/>
              <a:gd name="connsiteX6320" fmla="*/ 1407165 w 12192000"/>
              <a:gd name="connsiteY6320" fmla="*/ 3054693 h 6858000"/>
              <a:gd name="connsiteX6321" fmla="*/ 1354709 w 12192000"/>
              <a:gd name="connsiteY6321" fmla="*/ 3058138 h 6858000"/>
              <a:gd name="connsiteX6322" fmla="*/ 1310429 w 12192000"/>
              <a:gd name="connsiteY6322" fmla="*/ 3051104 h 6858000"/>
              <a:gd name="connsiteX6323" fmla="*/ 12073015 w 12192000"/>
              <a:gd name="connsiteY6323" fmla="*/ 3043388 h 6858000"/>
              <a:gd name="connsiteX6324" fmla="*/ 12014810 w 12192000"/>
              <a:gd name="connsiteY6324" fmla="*/ 3062416 h 6858000"/>
              <a:gd name="connsiteX6325" fmla="*/ 12114238 w 12192000"/>
              <a:gd name="connsiteY6325" fmla="*/ 3075682 h 6858000"/>
              <a:gd name="connsiteX6326" fmla="*/ 12132089 w 12192000"/>
              <a:gd name="connsiteY6326" fmla="*/ 3062121 h 6858000"/>
              <a:gd name="connsiteX6327" fmla="*/ 12134399 w 12192000"/>
              <a:gd name="connsiteY6327" fmla="*/ 3063883 h 6858000"/>
              <a:gd name="connsiteX6328" fmla="*/ 12134399 w 12192000"/>
              <a:gd name="connsiteY6328" fmla="*/ 3060364 h 6858000"/>
              <a:gd name="connsiteX6329" fmla="*/ 12132089 w 12192000"/>
              <a:gd name="connsiteY6329" fmla="*/ 3062121 h 6858000"/>
              <a:gd name="connsiteX6330" fmla="*/ 12114238 w 12192000"/>
              <a:gd name="connsiteY6330" fmla="*/ 3048499 h 6858000"/>
              <a:gd name="connsiteX6331" fmla="*/ 12073015 w 12192000"/>
              <a:gd name="connsiteY6331" fmla="*/ 3043388 h 6858000"/>
              <a:gd name="connsiteX6332" fmla="*/ 11697697 w 12192000"/>
              <a:gd name="connsiteY6332" fmla="*/ 3039547 h 6858000"/>
              <a:gd name="connsiteX6333" fmla="*/ 11697537 w 12192000"/>
              <a:gd name="connsiteY6333" fmla="*/ 3041552 h 6858000"/>
              <a:gd name="connsiteX6334" fmla="*/ 11699699 w 12192000"/>
              <a:gd name="connsiteY6334" fmla="*/ 3069075 h 6858000"/>
              <a:gd name="connsiteX6335" fmla="*/ 11699699 w 12192000"/>
              <a:gd name="connsiteY6335" fmla="*/ 3170339 h 6858000"/>
              <a:gd name="connsiteX6336" fmla="*/ 11823109 w 12192000"/>
              <a:gd name="connsiteY6336" fmla="*/ 3193933 h 6858000"/>
              <a:gd name="connsiteX6337" fmla="*/ 11823109 w 12192000"/>
              <a:gd name="connsiteY6337" fmla="*/ 3114491 h 6858000"/>
              <a:gd name="connsiteX6338" fmla="*/ 11825488 w 12192000"/>
              <a:gd name="connsiteY6338" fmla="*/ 3071446 h 6858000"/>
              <a:gd name="connsiteX6339" fmla="*/ 11823805 w 12192000"/>
              <a:gd name="connsiteY6339" fmla="*/ 3041303 h 6858000"/>
              <a:gd name="connsiteX6340" fmla="*/ 11804996 w 12192000"/>
              <a:gd name="connsiteY6340" fmla="*/ 3048666 h 6858000"/>
              <a:gd name="connsiteX6341" fmla="*/ 11752541 w 12192000"/>
              <a:gd name="connsiteY6341" fmla="*/ 3052112 h 6858000"/>
              <a:gd name="connsiteX6342" fmla="*/ 11708260 w 12192000"/>
              <a:gd name="connsiteY6342" fmla="*/ 3045077 h 6858000"/>
              <a:gd name="connsiteX6343" fmla="*/ 271913 w 12192000"/>
              <a:gd name="connsiteY6343" fmla="*/ 3025462 h 6858000"/>
              <a:gd name="connsiteX6344" fmla="*/ 338605 w 12192000"/>
              <a:gd name="connsiteY6344" fmla="*/ 3057681 h 6858000"/>
              <a:gd name="connsiteX6345" fmla="*/ 336959 w 12192000"/>
              <a:gd name="connsiteY6345" fmla="*/ 3060266 h 6858000"/>
              <a:gd name="connsiteX6346" fmla="*/ 331471 w 12192000"/>
              <a:gd name="connsiteY6346" fmla="*/ 3051653 h 6858000"/>
              <a:gd name="connsiteX6347" fmla="*/ 320913 w 12192000"/>
              <a:gd name="connsiteY6347" fmla="*/ 3057681 h 6858000"/>
              <a:gd name="connsiteX6348" fmla="*/ 317292 w 12192000"/>
              <a:gd name="connsiteY6348" fmla="*/ 3060266 h 6858000"/>
              <a:gd name="connsiteX6349" fmla="*/ 298799 w 12192000"/>
              <a:gd name="connsiteY6349" fmla="*/ 3047067 h 6858000"/>
              <a:gd name="connsiteX6350" fmla="*/ 194789 w 12192000"/>
              <a:gd name="connsiteY6350" fmla="*/ 3060554 h 6858000"/>
              <a:gd name="connsiteX6351" fmla="*/ 298558 w 12192000"/>
              <a:gd name="connsiteY6351" fmla="*/ 3073633 h 6858000"/>
              <a:gd name="connsiteX6352" fmla="*/ 317292 w 12192000"/>
              <a:gd name="connsiteY6352" fmla="*/ 3060266 h 6858000"/>
              <a:gd name="connsiteX6353" fmla="*/ 320913 w 12192000"/>
              <a:gd name="connsiteY6353" fmla="*/ 3062849 h 6858000"/>
              <a:gd name="connsiteX6354" fmla="*/ 331471 w 12192000"/>
              <a:gd name="connsiteY6354" fmla="*/ 3068879 h 6858000"/>
              <a:gd name="connsiteX6355" fmla="*/ 336959 w 12192000"/>
              <a:gd name="connsiteY6355" fmla="*/ 3060266 h 6858000"/>
              <a:gd name="connsiteX6356" fmla="*/ 338605 w 12192000"/>
              <a:gd name="connsiteY6356" fmla="*/ 3062849 h 6858000"/>
              <a:gd name="connsiteX6357" fmla="*/ 242728 w 12192000"/>
              <a:gd name="connsiteY6357" fmla="*/ 3095580 h 6858000"/>
              <a:gd name="connsiteX6358" fmla="*/ 169109 w 12192000"/>
              <a:gd name="connsiteY6358" fmla="*/ 3060554 h 6858000"/>
              <a:gd name="connsiteX6359" fmla="*/ 248434 w 12192000"/>
              <a:gd name="connsiteY6359" fmla="*/ 3025525 h 6858000"/>
              <a:gd name="connsiteX6360" fmla="*/ 271913 w 12192000"/>
              <a:gd name="connsiteY6360" fmla="*/ 3025462 h 6858000"/>
              <a:gd name="connsiteX6361" fmla="*/ 10669744 w 12192000"/>
              <a:gd name="connsiteY6361" fmla="*/ 3019436 h 6858000"/>
              <a:gd name="connsiteX6362" fmla="*/ 10736436 w 12192000"/>
              <a:gd name="connsiteY6362" fmla="*/ 3051655 h 6858000"/>
              <a:gd name="connsiteX6363" fmla="*/ 10734790 w 12192000"/>
              <a:gd name="connsiteY6363" fmla="*/ 3054240 h 6858000"/>
              <a:gd name="connsiteX6364" fmla="*/ 10729302 w 12192000"/>
              <a:gd name="connsiteY6364" fmla="*/ 3045626 h 6858000"/>
              <a:gd name="connsiteX6365" fmla="*/ 10718744 w 12192000"/>
              <a:gd name="connsiteY6365" fmla="*/ 3051655 h 6858000"/>
              <a:gd name="connsiteX6366" fmla="*/ 10715123 w 12192000"/>
              <a:gd name="connsiteY6366" fmla="*/ 3054240 h 6858000"/>
              <a:gd name="connsiteX6367" fmla="*/ 10696630 w 12192000"/>
              <a:gd name="connsiteY6367" fmla="*/ 3041041 h 6858000"/>
              <a:gd name="connsiteX6368" fmla="*/ 10592620 w 12192000"/>
              <a:gd name="connsiteY6368" fmla="*/ 3054527 h 6858000"/>
              <a:gd name="connsiteX6369" fmla="*/ 10696389 w 12192000"/>
              <a:gd name="connsiteY6369" fmla="*/ 3067608 h 6858000"/>
              <a:gd name="connsiteX6370" fmla="*/ 10715123 w 12192000"/>
              <a:gd name="connsiteY6370" fmla="*/ 3054240 h 6858000"/>
              <a:gd name="connsiteX6371" fmla="*/ 10718744 w 12192000"/>
              <a:gd name="connsiteY6371" fmla="*/ 3056823 h 6858000"/>
              <a:gd name="connsiteX6372" fmla="*/ 10729302 w 12192000"/>
              <a:gd name="connsiteY6372" fmla="*/ 3062854 h 6858000"/>
              <a:gd name="connsiteX6373" fmla="*/ 10734790 w 12192000"/>
              <a:gd name="connsiteY6373" fmla="*/ 3054240 h 6858000"/>
              <a:gd name="connsiteX6374" fmla="*/ 10736436 w 12192000"/>
              <a:gd name="connsiteY6374" fmla="*/ 3056823 h 6858000"/>
              <a:gd name="connsiteX6375" fmla="*/ 10640559 w 12192000"/>
              <a:gd name="connsiteY6375" fmla="*/ 3089554 h 6858000"/>
              <a:gd name="connsiteX6376" fmla="*/ 10566939 w 12192000"/>
              <a:gd name="connsiteY6376" fmla="*/ 3054527 h 6858000"/>
              <a:gd name="connsiteX6377" fmla="*/ 10646265 w 12192000"/>
              <a:gd name="connsiteY6377" fmla="*/ 3019499 h 6858000"/>
              <a:gd name="connsiteX6378" fmla="*/ 10669744 w 12192000"/>
              <a:gd name="connsiteY6378" fmla="*/ 3019436 h 6858000"/>
              <a:gd name="connsiteX6379" fmla="*/ 5068356 w 12192000"/>
              <a:gd name="connsiteY6379" fmla="*/ 3009070 h 6858000"/>
              <a:gd name="connsiteX6380" fmla="*/ 5068045 w 12192000"/>
              <a:gd name="connsiteY6380" fmla="*/ 3012572 h 6858000"/>
              <a:gd name="connsiteX6381" fmla="*/ 5068110 w 12192000"/>
              <a:gd name="connsiteY6381" fmla="*/ 3012611 h 6858000"/>
              <a:gd name="connsiteX6382" fmla="*/ 5067901 w 12192000"/>
              <a:gd name="connsiteY6382" fmla="*/ 3014211 h 6858000"/>
              <a:gd name="connsiteX6383" fmla="*/ 5066909 w 12192000"/>
              <a:gd name="connsiteY6383" fmla="*/ 3025423 h 6858000"/>
              <a:gd name="connsiteX6384" fmla="*/ 5067623 w 12192000"/>
              <a:gd name="connsiteY6384" fmla="*/ 3038429 h 6858000"/>
              <a:gd name="connsiteX6385" fmla="*/ 5068484 w 12192000"/>
              <a:gd name="connsiteY6385" fmla="*/ 3044108 h 6858000"/>
              <a:gd name="connsiteX6386" fmla="*/ 5147482 w 12192000"/>
              <a:gd name="connsiteY6386" fmla="*/ 3095872 h 6858000"/>
              <a:gd name="connsiteX6387" fmla="*/ 5308498 w 12192000"/>
              <a:gd name="connsiteY6387" fmla="*/ 3198463 h 6858000"/>
              <a:gd name="connsiteX6388" fmla="*/ 5304336 w 12192000"/>
              <a:gd name="connsiteY6388" fmla="*/ 3200552 h 6858000"/>
              <a:gd name="connsiteX6389" fmla="*/ 5303924 w 12192000"/>
              <a:gd name="connsiteY6389" fmla="*/ 3201747 h 6858000"/>
              <a:gd name="connsiteX6390" fmla="*/ 5309508 w 12192000"/>
              <a:gd name="connsiteY6390" fmla="*/ 3199106 h 6858000"/>
              <a:gd name="connsiteX6391" fmla="*/ 5308498 w 12192000"/>
              <a:gd name="connsiteY6391" fmla="*/ 3198463 h 6858000"/>
              <a:gd name="connsiteX6392" fmla="*/ 5327379 w 12192000"/>
              <a:gd name="connsiteY6392" fmla="*/ 3188977 h 6858000"/>
              <a:gd name="connsiteX6393" fmla="*/ 5334838 w 12192000"/>
              <a:gd name="connsiteY6393" fmla="*/ 3186448 h 6858000"/>
              <a:gd name="connsiteX6394" fmla="*/ 5335424 w 12192000"/>
              <a:gd name="connsiteY6394" fmla="*/ 3186859 h 6858000"/>
              <a:gd name="connsiteX6395" fmla="*/ 5339787 w 12192000"/>
              <a:gd name="connsiteY6395" fmla="*/ 3184796 h 6858000"/>
              <a:gd name="connsiteX6396" fmla="*/ 5339760 w 12192000"/>
              <a:gd name="connsiteY6396" fmla="*/ 3184782 h 6858000"/>
              <a:gd name="connsiteX6397" fmla="*/ 5334838 w 12192000"/>
              <a:gd name="connsiteY6397" fmla="*/ 3186448 h 6858000"/>
              <a:gd name="connsiteX6398" fmla="*/ 5329527 w 12192000"/>
              <a:gd name="connsiteY6398" fmla="*/ 3182725 h 6858000"/>
              <a:gd name="connsiteX6399" fmla="*/ 5240795 w 12192000"/>
              <a:gd name="connsiteY6399" fmla="*/ 3125206 h 6858000"/>
              <a:gd name="connsiteX6400" fmla="*/ 5152850 w 12192000"/>
              <a:gd name="connsiteY6400" fmla="*/ 3062513 h 6858000"/>
              <a:gd name="connsiteX6401" fmla="*/ 5068110 w 12192000"/>
              <a:gd name="connsiteY6401" fmla="*/ 3012611 h 6858000"/>
              <a:gd name="connsiteX6402" fmla="*/ 5068554 w 12192000"/>
              <a:gd name="connsiteY6402" fmla="*/ 3009239 h 6858000"/>
              <a:gd name="connsiteX6403" fmla="*/ 1364983 w 12192000"/>
              <a:gd name="connsiteY6403" fmla="*/ 3003944 h 6858000"/>
              <a:gd name="connsiteX6404" fmla="*/ 1306087 w 12192000"/>
              <a:gd name="connsiteY6404" fmla="*/ 3022534 h 6858000"/>
              <a:gd name="connsiteX6405" fmla="*/ 1406695 w 12192000"/>
              <a:gd name="connsiteY6405" fmla="*/ 3036263 h 6858000"/>
              <a:gd name="connsiteX6406" fmla="*/ 1424784 w 12192000"/>
              <a:gd name="connsiteY6406" fmla="*/ 3022796 h 6858000"/>
              <a:gd name="connsiteX6407" fmla="*/ 1425278 w 12192000"/>
              <a:gd name="connsiteY6407" fmla="*/ 3023170 h 6858000"/>
              <a:gd name="connsiteX6408" fmla="*/ 1425278 w 12192000"/>
              <a:gd name="connsiteY6408" fmla="*/ 3022429 h 6858000"/>
              <a:gd name="connsiteX6409" fmla="*/ 1424784 w 12192000"/>
              <a:gd name="connsiteY6409" fmla="*/ 3022796 h 6858000"/>
              <a:gd name="connsiteX6410" fmla="*/ 1406695 w 12192000"/>
              <a:gd name="connsiteY6410" fmla="*/ 3009049 h 6858000"/>
              <a:gd name="connsiteX6411" fmla="*/ 1364983 w 12192000"/>
              <a:gd name="connsiteY6411" fmla="*/ 3003944 h 6858000"/>
              <a:gd name="connsiteX6412" fmla="*/ 11762814 w 12192000"/>
              <a:gd name="connsiteY6412" fmla="*/ 2997918 h 6858000"/>
              <a:gd name="connsiteX6413" fmla="*/ 11703919 w 12192000"/>
              <a:gd name="connsiteY6413" fmla="*/ 3016508 h 6858000"/>
              <a:gd name="connsiteX6414" fmla="*/ 11804526 w 12192000"/>
              <a:gd name="connsiteY6414" fmla="*/ 3030237 h 6858000"/>
              <a:gd name="connsiteX6415" fmla="*/ 11822615 w 12192000"/>
              <a:gd name="connsiteY6415" fmla="*/ 3016770 h 6858000"/>
              <a:gd name="connsiteX6416" fmla="*/ 11823109 w 12192000"/>
              <a:gd name="connsiteY6416" fmla="*/ 3017144 h 6858000"/>
              <a:gd name="connsiteX6417" fmla="*/ 11823109 w 12192000"/>
              <a:gd name="connsiteY6417" fmla="*/ 3016403 h 6858000"/>
              <a:gd name="connsiteX6418" fmla="*/ 11822615 w 12192000"/>
              <a:gd name="connsiteY6418" fmla="*/ 3016770 h 6858000"/>
              <a:gd name="connsiteX6419" fmla="*/ 11804526 w 12192000"/>
              <a:gd name="connsiteY6419" fmla="*/ 3003024 h 6858000"/>
              <a:gd name="connsiteX6420" fmla="*/ 11762814 w 12192000"/>
              <a:gd name="connsiteY6420" fmla="*/ 2997918 h 6858000"/>
              <a:gd name="connsiteX6421" fmla="*/ 6694181 w 12192000"/>
              <a:gd name="connsiteY6421" fmla="*/ 2991765 h 6858000"/>
              <a:gd name="connsiteX6422" fmla="*/ 6699917 w 12192000"/>
              <a:gd name="connsiteY6422" fmla="*/ 3011889 h 6858000"/>
              <a:gd name="connsiteX6423" fmla="*/ 6599527 w 12192000"/>
              <a:gd name="connsiteY6423" fmla="*/ 3017064 h 6858000"/>
              <a:gd name="connsiteX6424" fmla="*/ 6583965 w 12192000"/>
              <a:gd name="connsiteY6424" fmla="*/ 3015051 h 6858000"/>
              <a:gd name="connsiteX6425" fmla="*/ 6576126 w 12192000"/>
              <a:gd name="connsiteY6425" fmla="*/ 3014911 h 6858000"/>
              <a:gd name="connsiteX6426" fmla="*/ 6576579 w 12192000"/>
              <a:gd name="connsiteY6426" fmla="*/ 3006714 h 6858000"/>
              <a:gd name="connsiteX6427" fmla="*/ 6567975 w 12192000"/>
              <a:gd name="connsiteY6427" fmla="*/ 3014764 h 6858000"/>
              <a:gd name="connsiteX6428" fmla="*/ 6576126 w 12192000"/>
              <a:gd name="connsiteY6428" fmla="*/ 3014911 h 6858000"/>
              <a:gd name="connsiteX6429" fmla="*/ 6574429 w 12192000"/>
              <a:gd name="connsiteY6429" fmla="*/ 3045524 h 6858000"/>
              <a:gd name="connsiteX6430" fmla="*/ 6576579 w 12192000"/>
              <a:gd name="connsiteY6430" fmla="*/ 3084332 h 6858000"/>
              <a:gd name="connsiteX6431" fmla="*/ 6575739 w 12192000"/>
              <a:gd name="connsiteY6431" fmla="*/ 3322747 h 6858000"/>
              <a:gd name="connsiteX6432" fmla="*/ 6578161 w 12192000"/>
              <a:gd name="connsiteY6432" fmla="*/ 3320594 h 6858000"/>
              <a:gd name="connsiteX6433" fmla="*/ 6701343 w 12192000"/>
              <a:gd name="connsiteY6433" fmla="*/ 3320594 h 6858000"/>
              <a:gd name="connsiteX6434" fmla="*/ 6707099 w 12192000"/>
              <a:gd name="connsiteY6434" fmla="*/ 3340499 h 6858000"/>
              <a:gd name="connsiteX6435" fmla="*/ 6578161 w 12192000"/>
              <a:gd name="connsiteY6435" fmla="*/ 3341053 h 6858000"/>
              <a:gd name="connsiteX6436" fmla="*/ 6575684 w 12192000"/>
              <a:gd name="connsiteY6436" fmla="*/ 3338462 h 6858000"/>
              <a:gd name="connsiteX6437" fmla="*/ 6575433 w 12192000"/>
              <a:gd name="connsiteY6437" fmla="*/ 3409750 h 6858000"/>
              <a:gd name="connsiteX6438" fmla="*/ 6575031 w 12192000"/>
              <a:gd name="connsiteY6438" fmla="*/ 3523473 h 6858000"/>
              <a:gd name="connsiteX6439" fmla="*/ 6734371 w 12192000"/>
              <a:gd name="connsiteY6439" fmla="*/ 3524053 h 6858000"/>
              <a:gd name="connsiteX6440" fmla="*/ 6740103 w 12192000"/>
              <a:gd name="connsiteY6440" fmla="*/ 3544993 h 6858000"/>
              <a:gd name="connsiteX6441" fmla="*/ 6574954 w 12192000"/>
              <a:gd name="connsiteY6441" fmla="*/ 3544993 h 6858000"/>
              <a:gd name="connsiteX6442" fmla="*/ 6574858 w 12192000"/>
              <a:gd name="connsiteY6442" fmla="*/ 3571886 h 6858000"/>
              <a:gd name="connsiteX6443" fmla="*/ 6574285 w 12192000"/>
              <a:gd name="connsiteY6443" fmla="*/ 3675952 h 6858000"/>
              <a:gd name="connsiteX6444" fmla="*/ 6574285 w 12192000"/>
              <a:gd name="connsiteY6444" fmla="*/ 3682625 h 6858000"/>
              <a:gd name="connsiteX6445" fmla="*/ 6567472 w 12192000"/>
              <a:gd name="connsiteY6445" fmla="*/ 3681270 h 6858000"/>
              <a:gd name="connsiteX6446" fmla="*/ 6574285 w 12192000"/>
              <a:gd name="connsiteY6446" fmla="*/ 3692050 h 6858000"/>
              <a:gd name="connsiteX6447" fmla="*/ 6574285 w 12192000"/>
              <a:gd name="connsiteY6447" fmla="*/ 3682625 h 6858000"/>
              <a:gd name="connsiteX6448" fmla="*/ 6578300 w 12192000"/>
              <a:gd name="connsiteY6448" fmla="*/ 3683425 h 6858000"/>
              <a:gd name="connsiteX6449" fmla="*/ 6614442 w 12192000"/>
              <a:gd name="connsiteY6449" fmla="*/ 3685726 h 6858000"/>
              <a:gd name="connsiteX6450" fmla="*/ 6812930 w 12192000"/>
              <a:gd name="connsiteY6450" fmla="*/ 3682851 h 6858000"/>
              <a:gd name="connsiteX6451" fmla="*/ 6818667 w 12192000"/>
              <a:gd name="connsiteY6451" fmla="*/ 3702974 h 6858000"/>
              <a:gd name="connsiteX6452" fmla="*/ 6563958 w 12192000"/>
              <a:gd name="connsiteY6452" fmla="*/ 3702974 h 6858000"/>
              <a:gd name="connsiteX6453" fmla="*/ 6553633 w 12192000"/>
              <a:gd name="connsiteY6453" fmla="*/ 3692625 h 6858000"/>
              <a:gd name="connsiteX6454" fmla="*/ 6555354 w 12192000"/>
              <a:gd name="connsiteY6454" fmla="*/ 3003266 h 6858000"/>
              <a:gd name="connsiteX6455" fmla="*/ 6565679 w 12192000"/>
              <a:gd name="connsiteY6455" fmla="*/ 2992917 h 6858000"/>
              <a:gd name="connsiteX6456" fmla="*/ 6694181 w 12192000"/>
              <a:gd name="connsiteY6456" fmla="*/ 2991765 h 6858000"/>
              <a:gd name="connsiteX6457" fmla="*/ 5631295 w 12192000"/>
              <a:gd name="connsiteY6457" fmla="*/ 2974384 h 6858000"/>
              <a:gd name="connsiteX6458" fmla="*/ 5622029 w 12192000"/>
              <a:gd name="connsiteY6458" fmla="*/ 2984387 h 6858000"/>
              <a:gd name="connsiteX6459" fmla="*/ 5620620 w 12192000"/>
              <a:gd name="connsiteY6459" fmla="*/ 2989141 h 6858000"/>
              <a:gd name="connsiteX6460" fmla="*/ 5567209 w 12192000"/>
              <a:gd name="connsiteY6460" fmla="*/ 3050809 h 6858000"/>
              <a:gd name="connsiteX6461" fmla="*/ 5505689 w 12192000"/>
              <a:gd name="connsiteY6461" fmla="*/ 3100315 h 6858000"/>
              <a:gd name="connsiteX6462" fmla="*/ 5505626 w 12192000"/>
              <a:gd name="connsiteY6462" fmla="*/ 3101769 h 6858000"/>
              <a:gd name="connsiteX6463" fmla="*/ 5494594 w 12192000"/>
              <a:gd name="connsiteY6463" fmla="*/ 3109244 h 6858000"/>
              <a:gd name="connsiteX6464" fmla="*/ 5445463 w 12192000"/>
              <a:gd name="connsiteY6464" fmla="*/ 3148783 h 6858000"/>
              <a:gd name="connsiteX6465" fmla="*/ 5417295 w 12192000"/>
              <a:gd name="connsiteY6465" fmla="*/ 3162918 h 6858000"/>
              <a:gd name="connsiteX6466" fmla="*/ 5396265 w 12192000"/>
              <a:gd name="connsiteY6466" fmla="*/ 3175748 h 6858000"/>
              <a:gd name="connsiteX6467" fmla="*/ 5393447 w 12192000"/>
              <a:gd name="connsiteY6467" fmla="*/ 3174883 h 6858000"/>
              <a:gd name="connsiteX6468" fmla="*/ 5257097 w 12192000"/>
              <a:gd name="connsiteY6468" fmla="*/ 3243302 h 6858000"/>
              <a:gd name="connsiteX6469" fmla="*/ 5221411 w 12192000"/>
              <a:gd name="connsiteY6469" fmla="*/ 3254729 h 6858000"/>
              <a:gd name="connsiteX6470" fmla="*/ 5173557 w 12192000"/>
              <a:gd name="connsiteY6470" fmla="*/ 3270647 h 6858000"/>
              <a:gd name="connsiteX6471" fmla="*/ 5173550 w 12192000"/>
              <a:gd name="connsiteY6471" fmla="*/ 3270836 h 6858000"/>
              <a:gd name="connsiteX6472" fmla="*/ 5157563 w 12192000"/>
              <a:gd name="connsiteY6472" fmla="*/ 3276331 h 6858000"/>
              <a:gd name="connsiteX6473" fmla="*/ 5105676 w 12192000"/>
              <a:gd name="connsiteY6473" fmla="*/ 3298333 h 6858000"/>
              <a:gd name="connsiteX6474" fmla="*/ 5081942 w 12192000"/>
              <a:gd name="connsiteY6474" fmla="*/ 3321107 h 6858000"/>
              <a:gd name="connsiteX6475" fmla="*/ 5077790 w 12192000"/>
              <a:gd name="connsiteY6475" fmla="*/ 3317768 h 6858000"/>
              <a:gd name="connsiteX6476" fmla="*/ 5078487 w 12192000"/>
              <a:gd name="connsiteY6476" fmla="*/ 3326033 h 6858000"/>
              <a:gd name="connsiteX6477" fmla="*/ 5081942 w 12192000"/>
              <a:gd name="connsiteY6477" fmla="*/ 3321107 h 6858000"/>
              <a:gd name="connsiteX6478" fmla="*/ 5086534 w 12192000"/>
              <a:gd name="connsiteY6478" fmla="*/ 3366059 h 6858000"/>
              <a:gd name="connsiteX6479" fmla="*/ 5082983 w 12192000"/>
              <a:gd name="connsiteY6479" fmla="*/ 3379548 h 6858000"/>
              <a:gd name="connsiteX6480" fmla="*/ 5083285 w 12192000"/>
              <a:gd name="connsiteY6480" fmla="*/ 3383148 h 6858000"/>
              <a:gd name="connsiteX6481" fmla="*/ 5106060 w 12192000"/>
              <a:gd name="connsiteY6481" fmla="*/ 3372975 h 6858000"/>
              <a:gd name="connsiteX6482" fmla="*/ 5231253 w 12192000"/>
              <a:gd name="connsiteY6482" fmla="*/ 3328600 h 6858000"/>
              <a:gd name="connsiteX6483" fmla="*/ 5422491 w 12192000"/>
              <a:gd name="connsiteY6483" fmla="*/ 3243302 h 6858000"/>
              <a:gd name="connsiteX6484" fmla="*/ 5589032 w 12192000"/>
              <a:gd name="connsiteY6484" fmla="*/ 3126882 h 6858000"/>
              <a:gd name="connsiteX6485" fmla="*/ 5677471 w 12192000"/>
              <a:gd name="connsiteY6485" fmla="*/ 3029483 h 6858000"/>
              <a:gd name="connsiteX6486" fmla="*/ 5684937 w 12192000"/>
              <a:gd name="connsiteY6486" fmla="*/ 3009889 h 6858000"/>
              <a:gd name="connsiteX6487" fmla="*/ 5660819 w 12192000"/>
              <a:gd name="connsiteY6487" fmla="*/ 2993175 h 6858000"/>
              <a:gd name="connsiteX6488" fmla="*/ 5636697 w 12192000"/>
              <a:gd name="connsiteY6488" fmla="*/ 2976461 h 6858000"/>
              <a:gd name="connsiteX6489" fmla="*/ 5071770 w 12192000"/>
              <a:gd name="connsiteY6489" fmla="*/ 2970429 h 6858000"/>
              <a:gd name="connsiteX6490" fmla="*/ 5069544 w 12192000"/>
              <a:gd name="connsiteY6490" fmla="*/ 2995627 h 6858000"/>
              <a:gd name="connsiteX6491" fmla="*/ 5352322 w 12192000"/>
              <a:gd name="connsiteY6491" fmla="*/ 3178872 h 6858000"/>
              <a:gd name="connsiteX6492" fmla="*/ 5376700 w 12192000"/>
              <a:gd name="connsiteY6492" fmla="*/ 3167348 h 6858000"/>
              <a:gd name="connsiteX6493" fmla="*/ 7882251 w 12192000"/>
              <a:gd name="connsiteY6493" fmla="*/ 2966774 h 6858000"/>
              <a:gd name="connsiteX6494" fmla="*/ 7882251 w 12192000"/>
              <a:gd name="connsiteY6494" fmla="*/ 2967526 h 6858000"/>
              <a:gd name="connsiteX6495" fmla="*/ 7896167 w 12192000"/>
              <a:gd name="connsiteY6495" fmla="*/ 2973376 h 6858000"/>
              <a:gd name="connsiteX6496" fmla="*/ 7876917 w 12192000"/>
              <a:gd name="connsiteY6496" fmla="*/ 2982082 h 6858000"/>
              <a:gd name="connsiteX6497" fmla="*/ 7859761 w 12192000"/>
              <a:gd name="connsiteY6497" fmla="*/ 2999968 h 6858000"/>
              <a:gd name="connsiteX6498" fmla="*/ 7881675 w 12192000"/>
              <a:gd name="connsiteY6498" fmla="*/ 3041680 h 6858000"/>
              <a:gd name="connsiteX6499" fmla="*/ 7909818 w 12192000"/>
              <a:gd name="connsiteY6499" fmla="*/ 2979112 h 6858000"/>
              <a:gd name="connsiteX6500" fmla="*/ 7896167 w 12192000"/>
              <a:gd name="connsiteY6500" fmla="*/ 2973376 h 6858000"/>
              <a:gd name="connsiteX6501" fmla="*/ 7900131 w 12192000"/>
              <a:gd name="connsiteY6501" fmla="*/ 2971581 h 6858000"/>
              <a:gd name="connsiteX6502" fmla="*/ 7900131 w 12192000"/>
              <a:gd name="connsiteY6502" fmla="*/ 2969488 h 6858000"/>
              <a:gd name="connsiteX6503" fmla="*/ 7915631 w 12192000"/>
              <a:gd name="connsiteY6503" fmla="*/ 2975710 h 6858000"/>
              <a:gd name="connsiteX6504" fmla="*/ 7929544 w 12192000"/>
              <a:gd name="connsiteY6504" fmla="*/ 3010396 h 6858000"/>
              <a:gd name="connsiteX6505" fmla="*/ 7882829 w 12192000"/>
              <a:gd name="connsiteY6505" fmla="*/ 3055005 h 6858000"/>
              <a:gd name="connsiteX6506" fmla="*/ 7841304 w 12192000"/>
              <a:gd name="connsiteY6506" fmla="*/ 3003444 h 6858000"/>
              <a:gd name="connsiteX6507" fmla="*/ 7862500 w 12192000"/>
              <a:gd name="connsiteY6507" fmla="*/ 2970423 h 6858000"/>
              <a:gd name="connsiteX6508" fmla="*/ 7900131 w 12192000"/>
              <a:gd name="connsiteY6508" fmla="*/ 2963471 h 6858000"/>
              <a:gd name="connsiteX6509" fmla="*/ 7900131 w 12192000"/>
              <a:gd name="connsiteY6509" fmla="*/ 2969488 h 6858000"/>
              <a:gd name="connsiteX6510" fmla="*/ 7889864 w 12192000"/>
              <a:gd name="connsiteY6510" fmla="*/ 2965368 h 6858000"/>
              <a:gd name="connsiteX6511" fmla="*/ 7882251 w 12192000"/>
              <a:gd name="connsiteY6511" fmla="*/ 2962313 h 6858000"/>
              <a:gd name="connsiteX6512" fmla="*/ 7889864 w 12192000"/>
              <a:gd name="connsiteY6512" fmla="*/ 2965368 h 6858000"/>
              <a:gd name="connsiteX6513" fmla="*/ 7882251 w 12192000"/>
              <a:gd name="connsiteY6513" fmla="*/ 2966774 h 6858000"/>
              <a:gd name="connsiteX6514" fmla="*/ 5076178 w 12192000"/>
              <a:gd name="connsiteY6514" fmla="*/ 2920557 h 6858000"/>
              <a:gd name="connsiteX6515" fmla="*/ 5073335 w 12192000"/>
              <a:gd name="connsiteY6515" fmla="*/ 2952736 h 6858000"/>
              <a:gd name="connsiteX6516" fmla="*/ 5082750 w 12192000"/>
              <a:gd name="connsiteY6516" fmla="*/ 2959384 h 6858000"/>
              <a:gd name="connsiteX6517" fmla="*/ 5196236 w 12192000"/>
              <a:gd name="connsiteY6517" fmla="*/ 3032659 h 6858000"/>
              <a:gd name="connsiteX6518" fmla="*/ 5392687 w 12192000"/>
              <a:gd name="connsiteY6518" fmla="*/ 3159791 h 6858000"/>
              <a:gd name="connsiteX6519" fmla="*/ 5393138 w 12192000"/>
              <a:gd name="connsiteY6519" fmla="*/ 3159579 h 6858000"/>
              <a:gd name="connsiteX6520" fmla="*/ 5415115 w 12192000"/>
              <a:gd name="connsiteY6520" fmla="*/ 3143637 h 6858000"/>
              <a:gd name="connsiteX6521" fmla="*/ 5411668 w 12192000"/>
              <a:gd name="connsiteY6521" fmla="*/ 3140914 h 6858000"/>
              <a:gd name="connsiteX6522" fmla="*/ 5396838 w 12192000"/>
              <a:gd name="connsiteY6522" fmla="*/ 3133052 h 6858000"/>
              <a:gd name="connsiteX6523" fmla="*/ 5277621 w 12192000"/>
              <a:gd name="connsiteY6523" fmla="*/ 3055739 h 6858000"/>
              <a:gd name="connsiteX6524" fmla="*/ 5140065 w 12192000"/>
              <a:gd name="connsiteY6524" fmla="*/ 2965731 h 6858000"/>
              <a:gd name="connsiteX6525" fmla="*/ 5080179 w 12192000"/>
              <a:gd name="connsiteY6525" fmla="*/ 2921997 h 6858000"/>
              <a:gd name="connsiteX6526" fmla="*/ 5081681 w 12192000"/>
              <a:gd name="connsiteY6526" fmla="*/ 2880907 h 6858000"/>
              <a:gd name="connsiteX6527" fmla="*/ 5078529 w 12192000"/>
              <a:gd name="connsiteY6527" fmla="*/ 2893981 h 6858000"/>
              <a:gd name="connsiteX6528" fmla="*/ 5077442 w 12192000"/>
              <a:gd name="connsiteY6528" fmla="*/ 2906254 h 6858000"/>
              <a:gd name="connsiteX6529" fmla="*/ 5427308 w 12192000"/>
              <a:gd name="connsiteY6529" fmla="*/ 3134794 h 6858000"/>
              <a:gd name="connsiteX6530" fmla="*/ 5448800 w 12192000"/>
              <a:gd name="connsiteY6530" fmla="*/ 3119206 h 6858000"/>
              <a:gd name="connsiteX6531" fmla="*/ 5092099 w 12192000"/>
              <a:gd name="connsiteY6531" fmla="*/ 2837699 h 6858000"/>
              <a:gd name="connsiteX6532" fmla="*/ 5085456 w 12192000"/>
              <a:gd name="connsiteY6532" fmla="*/ 2865258 h 6858000"/>
              <a:gd name="connsiteX6533" fmla="*/ 5091779 w 12192000"/>
              <a:gd name="connsiteY6533" fmla="*/ 2869577 h 6858000"/>
              <a:gd name="connsiteX6534" fmla="*/ 5105119 w 12192000"/>
              <a:gd name="connsiteY6534" fmla="*/ 2878337 h 6858000"/>
              <a:gd name="connsiteX6535" fmla="*/ 5233649 w 12192000"/>
              <a:gd name="connsiteY6535" fmla="*/ 2961048 h 6858000"/>
              <a:gd name="connsiteX6536" fmla="*/ 5462207 w 12192000"/>
              <a:gd name="connsiteY6536" fmla="*/ 3109481 h 6858000"/>
              <a:gd name="connsiteX6537" fmla="*/ 5485691 w 12192000"/>
              <a:gd name="connsiteY6537" fmla="*/ 3092448 h 6858000"/>
              <a:gd name="connsiteX6538" fmla="*/ 5480308 w 12192000"/>
              <a:gd name="connsiteY6538" fmla="*/ 3088343 h 6858000"/>
              <a:gd name="connsiteX6539" fmla="*/ 5464313 w 12192000"/>
              <a:gd name="connsiteY6539" fmla="*/ 3079942 h 6858000"/>
              <a:gd name="connsiteX6540" fmla="*/ 5329473 w 12192000"/>
              <a:gd name="connsiteY6540" fmla="*/ 2992637 h 6858000"/>
              <a:gd name="connsiteX6541" fmla="*/ 5172254 w 12192000"/>
              <a:gd name="connsiteY6541" fmla="*/ 2890973 h 6858000"/>
              <a:gd name="connsiteX6542" fmla="*/ 5129506 w 12192000"/>
              <a:gd name="connsiteY6542" fmla="*/ 2857874 h 6858000"/>
              <a:gd name="connsiteX6543" fmla="*/ 5103341 w 12192000"/>
              <a:gd name="connsiteY6543" fmla="*/ 2791080 h 6858000"/>
              <a:gd name="connsiteX6544" fmla="*/ 5095636 w 12192000"/>
              <a:gd name="connsiteY6544" fmla="*/ 2823028 h 6858000"/>
              <a:gd name="connsiteX6545" fmla="*/ 5498195 w 12192000"/>
              <a:gd name="connsiteY6545" fmla="*/ 3083381 h 6858000"/>
              <a:gd name="connsiteX6546" fmla="*/ 5524383 w 12192000"/>
              <a:gd name="connsiteY6546" fmla="*/ 3064385 h 6858000"/>
              <a:gd name="connsiteX6547" fmla="*/ 831059 w 12192000"/>
              <a:gd name="connsiteY6547" fmla="*/ 2777070 h 6858000"/>
              <a:gd name="connsiteX6548" fmla="*/ 830707 w 12192000"/>
              <a:gd name="connsiteY6548" fmla="*/ 2781523 h 6858000"/>
              <a:gd name="connsiteX6549" fmla="*/ 832862 w 12192000"/>
              <a:gd name="connsiteY6549" fmla="*/ 2809549 h 6858000"/>
              <a:gd name="connsiteX6550" fmla="*/ 832862 w 12192000"/>
              <a:gd name="connsiteY6550" fmla="*/ 2930277 h 6858000"/>
              <a:gd name="connsiteX6551" fmla="*/ 832862 w 12192000"/>
              <a:gd name="connsiteY6551" fmla="*/ 3087108 h 6858000"/>
              <a:gd name="connsiteX6552" fmla="*/ 955927 w 12192000"/>
              <a:gd name="connsiteY6552" fmla="*/ 3110509 h 6858000"/>
              <a:gd name="connsiteX6553" fmla="*/ 955927 w 12192000"/>
              <a:gd name="connsiteY6553" fmla="*/ 2854965 h 6858000"/>
              <a:gd name="connsiteX6554" fmla="*/ 958300 w 12192000"/>
              <a:gd name="connsiteY6554" fmla="*/ 2811921 h 6858000"/>
              <a:gd name="connsiteX6555" fmla="*/ 956387 w 12192000"/>
              <a:gd name="connsiteY6555" fmla="*/ 2777571 h 6858000"/>
              <a:gd name="connsiteX6556" fmla="*/ 936158 w 12192000"/>
              <a:gd name="connsiteY6556" fmla="*/ 2785671 h 6858000"/>
              <a:gd name="connsiteX6557" fmla="*/ 883816 w 12192000"/>
              <a:gd name="connsiteY6557" fmla="*/ 2788901 h 6858000"/>
              <a:gd name="connsiteX6558" fmla="*/ 841057 w 12192000"/>
              <a:gd name="connsiteY6558" fmla="*/ 2782369 h 6858000"/>
              <a:gd name="connsiteX6559" fmla="*/ 11228890 w 12192000"/>
              <a:gd name="connsiteY6559" fmla="*/ 2771044 h 6858000"/>
              <a:gd name="connsiteX6560" fmla="*/ 11228537 w 12192000"/>
              <a:gd name="connsiteY6560" fmla="*/ 2775497 h 6858000"/>
              <a:gd name="connsiteX6561" fmla="*/ 11230693 w 12192000"/>
              <a:gd name="connsiteY6561" fmla="*/ 2803523 h 6858000"/>
              <a:gd name="connsiteX6562" fmla="*/ 11230693 w 12192000"/>
              <a:gd name="connsiteY6562" fmla="*/ 2924251 h 6858000"/>
              <a:gd name="connsiteX6563" fmla="*/ 11230693 w 12192000"/>
              <a:gd name="connsiteY6563" fmla="*/ 3081083 h 6858000"/>
              <a:gd name="connsiteX6564" fmla="*/ 11353758 w 12192000"/>
              <a:gd name="connsiteY6564" fmla="*/ 3104484 h 6858000"/>
              <a:gd name="connsiteX6565" fmla="*/ 11353758 w 12192000"/>
              <a:gd name="connsiteY6565" fmla="*/ 2848939 h 6858000"/>
              <a:gd name="connsiteX6566" fmla="*/ 11356130 w 12192000"/>
              <a:gd name="connsiteY6566" fmla="*/ 2805894 h 6858000"/>
              <a:gd name="connsiteX6567" fmla="*/ 11354218 w 12192000"/>
              <a:gd name="connsiteY6567" fmla="*/ 2771544 h 6858000"/>
              <a:gd name="connsiteX6568" fmla="*/ 11333989 w 12192000"/>
              <a:gd name="connsiteY6568" fmla="*/ 2779645 h 6858000"/>
              <a:gd name="connsiteX6569" fmla="*/ 11281647 w 12192000"/>
              <a:gd name="connsiteY6569" fmla="*/ 2782875 h 6858000"/>
              <a:gd name="connsiteX6570" fmla="*/ 11238888 w 12192000"/>
              <a:gd name="connsiteY6570" fmla="*/ 2776343 h 6858000"/>
              <a:gd name="connsiteX6571" fmla="*/ 5120968 w 12192000"/>
              <a:gd name="connsiteY6571" fmla="*/ 2750843 h 6858000"/>
              <a:gd name="connsiteX6572" fmla="*/ 5109533 w 12192000"/>
              <a:gd name="connsiteY6572" fmla="*/ 2776820 h 6858000"/>
              <a:gd name="connsiteX6573" fmla="*/ 5125804 w 12192000"/>
              <a:gd name="connsiteY6573" fmla="*/ 2789712 h 6858000"/>
              <a:gd name="connsiteX6574" fmla="*/ 5145185 w 12192000"/>
              <a:gd name="connsiteY6574" fmla="*/ 2799997 h 6858000"/>
              <a:gd name="connsiteX6575" fmla="*/ 5300810 w 12192000"/>
              <a:gd name="connsiteY6575" fmla="*/ 2900703 h 6858000"/>
              <a:gd name="connsiteX6576" fmla="*/ 5534341 w 12192000"/>
              <a:gd name="connsiteY6576" fmla="*/ 3052030 h 6858000"/>
              <a:gd name="connsiteX6577" fmla="*/ 5529936 w 12192000"/>
              <a:gd name="connsiteY6577" fmla="*/ 3056652 h 6858000"/>
              <a:gd name="connsiteX6578" fmla="*/ 5529858 w 12192000"/>
              <a:gd name="connsiteY6578" fmla="*/ 3060415 h 6858000"/>
              <a:gd name="connsiteX6579" fmla="*/ 5538080 w 12192000"/>
              <a:gd name="connsiteY6579" fmla="*/ 3054452 h 6858000"/>
              <a:gd name="connsiteX6580" fmla="*/ 5534341 w 12192000"/>
              <a:gd name="connsiteY6580" fmla="*/ 3052030 h 6858000"/>
              <a:gd name="connsiteX6581" fmla="*/ 5546590 w 12192000"/>
              <a:gd name="connsiteY6581" fmla="*/ 3039173 h 6858000"/>
              <a:gd name="connsiteX6582" fmla="*/ 5554164 w 12192000"/>
              <a:gd name="connsiteY6582" fmla="*/ 3034650 h 6858000"/>
              <a:gd name="connsiteX6583" fmla="*/ 5555636 w 12192000"/>
              <a:gd name="connsiteY6583" fmla="*/ 3035598 h 6858000"/>
              <a:gd name="connsiteX6584" fmla="*/ 5556705 w 12192000"/>
              <a:gd name="connsiteY6584" fmla="*/ 3034385 h 6858000"/>
              <a:gd name="connsiteX6585" fmla="*/ 5555938 w 12192000"/>
              <a:gd name="connsiteY6585" fmla="*/ 3033590 h 6858000"/>
              <a:gd name="connsiteX6586" fmla="*/ 5554164 w 12192000"/>
              <a:gd name="connsiteY6586" fmla="*/ 3034650 h 6858000"/>
              <a:gd name="connsiteX6587" fmla="*/ 5553480 w 12192000"/>
              <a:gd name="connsiteY6587" fmla="*/ 3034209 h 6858000"/>
              <a:gd name="connsiteX6588" fmla="*/ 5513283 w 12192000"/>
              <a:gd name="connsiteY6588" fmla="*/ 3008314 h 6858000"/>
              <a:gd name="connsiteX6589" fmla="*/ 5363403 w 12192000"/>
              <a:gd name="connsiteY6589" fmla="*/ 2911061 h 6858000"/>
              <a:gd name="connsiteX6590" fmla="*/ 5198592 w 12192000"/>
              <a:gd name="connsiteY6590" fmla="*/ 2804602 h 6858000"/>
              <a:gd name="connsiteX6591" fmla="*/ 5128902 w 12192000"/>
              <a:gd name="connsiteY6591" fmla="*/ 2753621 h 6858000"/>
              <a:gd name="connsiteX6592" fmla="*/ 894542 w 12192000"/>
              <a:gd name="connsiteY6592" fmla="*/ 2735210 h 6858000"/>
              <a:gd name="connsiteX6593" fmla="*/ 859052 w 12192000"/>
              <a:gd name="connsiteY6593" fmla="*/ 2739462 h 6858000"/>
              <a:gd name="connsiteX6594" fmla="*/ 855003 w 12192000"/>
              <a:gd name="connsiteY6594" fmla="*/ 2740032 h 6858000"/>
              <a:gd name="connsiteX6595" fmla="*/ 850999 w 12192000"/>
              <a:gd name="connsiteY6595" fmla="*/ 2742623 h 6858000"/>
              <a:gd name="connsiteX6596" fmla="*/ 836338 w 12192000"/>
              <a:gd name="connsiteY6596" fmla="*/ 2753872 h 6858000"/>
              <a:gd name="connsiteX6597" fmla="*/ 935766 w 12192000"/>
              <a:gd name="connsiteY6597" fmla="*/ 2767036 h 6858000"/>
              <a:gd name="connsiteX6598" fmla="*/ 953591 w 12192000"/>
              <a:gd name="connsiteY6598" fmla="*/ 2753599 h 6858000"/>
              <a:gd name="connsiteX6599" fmla="*/ 955927 w 12192000"/>
              <a:gd name="connsiteY6599" fmla="*/ 2755342 h 6858000"/>
              <a:gd name="connsiteX6600" fmla="*/ 955927 w 12192000"/>
              <a:gd name="connsiteY6600" fmla="*/ 2753210 h 6858000"/>
              <a:gd name="connsiteX6601" fmla="*/ 954928 w 12192000"/>
              <a:gd name="connsiteY6601" fmla="*/ 2752592 h 6858000"/>
              <a:gd name="connsiteX6602" fmla="*/ 953591 w 12192000"/>
              <a:gd name="connsiteY6602" fmla="*/ 2753599 h 6858000"/>
              <a:gd name="connsiteX6603" fmla="*/ 939395 w 12192000"/>
              <a:gd name="connsiteY6603" fmla="*/ 2743013 h 6858000"/>
              <a:gd name="connsiteX6604" fmla="*/ 934816 w 12192000"/>
              <a:gd name="connsiteY6604" fmla="*/ 2740189 h 6858000"/>
              <a:gd name="connsiteX6605" fmla="*/ 11292373 w 12192000"/>
              <a:gd name="connsiteY6605" fmla="*/ 2729184 h 6858000"/>
              <a:gd name="connsiteX6606" fmla="*/ 11256883 w 12192000"/>
              <a:gd name="connsiteY6606" fmla="*/ 2733435 h 6858000"/>
              <a:gd name="connsiteX6607" fmla="*/ 11252834 w 12192000"/>
              <a:gd name="connsiteY6607" fmla="*/ 2734005 h 6858000"/>
              <a:gd name="connsiteX6608" fmla="*/ 11248830 w 12192000"/>
              <a:gd name="connsiteY6608" fmla="*/ 2736597 h 6858000"/>
              <a:gd name="connsiteX6609" fmla="*/ 11234169 w 12192000"/>
              <a:gd name="connsiteY6609" fmla="*/ 2747846 h 6858000"/>
              <a:gd name="connsiteX6610" fmla="*/ 11333597 w 12192000"/>
              <a:gd name="connsiteY6610" fmla="*/ 2761010 h 6858000"/>
              <a:gd name="connsiteX6611" fmla="*/ 11351422 w 12192000"/>
              <a:gd name="connsiteY6611" fmla="*/ 2747573 h 6858000"/>
              <a:gd name="connsiteX6612" fmla="*/ 11353758 w 12192000"/>
              <a:gd name="connsiteY6612" fmla="*/ 2749315 h 6858000"/>
              <a:gd name="connsiteX6613" fmla="*/ 11353758 w 12192000"/>
              <a:gd name="connsiteY6613" fmla="*/ 2747183 h 6858000"/>
              <a:gd name="connsiteX6614" fmla="*/ 11352759 w 12192000"/>
              <a:gd name="connsiteY6614" fmla="*/ 2746565 h 6858000"/>
              <a:gd name="connsiteX6615" fmla="*/ 11351422 w 12192000"/>
              <a:gd name="connsiteY6615" fmla="*/ 2747573 h 6858000"/>
              <a:gd name="connsiteX6616" fmla="*/ 11337225 w 12192000"/>
              <a:gd name="connsiteY6616" fmla="*/ 2736986 h 6858000"/>
              <a:gd name="connsiteX6617" fmla="*/ 11332647 w 12192000"/>
              <a:gd name="connsiteY6617" fmla="*/ 2734162 h 6858000"/>
              <a:gd name="connsiteX6618" fmla="*/ 869237 w 12192000"/>
              <a:gd name="connsiteY6618" fmla="*/ 2717494 h 6858000"/>
              <a:gd name="connsiteX6619" fmla="*/ 884527 w 12192000"/>
              <a:gd name="connsiteY6619" fmla="*/ 2718870 h 6858000"/>
              <a:gd name="connsiteX6620" fmla="*/ 888965 w 12192000"/>
              <a:gd name="connsiteY6620" fmla="*/ 2718271 h 6858000"/>
              <a:gd name="connsiteX6621" fmla="*/ 974771 w 12192000"/>
              <a:gd name="connsiteY6621" fmla="*/ 2751001 h 6858000"/>
              <a:gd name="connsiteX6622" fmla="*/ 973167 w 12192000"/>
              <a:gd name="connsiteY6622" fmla="*/ 2753611 h 6858000"/>
              <a:gd name="connsiteX6623" fmla="*/ 967620 w 12192000"/>
              <a:gd name="connsiteY6623" fmla="*/ 2744757 h 6858000"/>
              <a:gd name="connsiteX6624" fmla="*/ 965995 w 12192000"/>
              <a:gd name="connsiteY6624" fmla="*/ 2745716 h 6858000"/>
              <a:gd name="connsiteX6625" fmla="*/ 969809 w 12192000"/>
              <a:gd name="connsiteY6625" fmla="*/ 2748969 h 6858000"/>
              <a:gd name="connsiteX6626" fmla="*/ 971508 w 12192000"/>
              <a:gd name="connsiteY6626" fmla="*/ 2756309 h 6858000"/>
              <a:gd name="connsiteX6627" fmla="*/ 973167 w 12192000"/>
              <a:gd name="connsiteY6627" fmla="*/ 2753611 h 6858000"/>
              <a:gd name="connsiteX6628" fmla="*/ 974771 w 12192000"/>
              <a:gd name="connsiteY6628" fmla="*/ 2756170 h 6858000"/>
              <a:gd name="connsiteX6629" fmla="*/ 972301 w 12192000"/>
              <a:gd name="connsiteY6629" fmla="*/ 2759743 h 6858000"/>
              <a:gd name="connsiteX6630" fmla="*/ 979002 w 12192000"/>
              <a:gd name="connsiteY6630" fmla="*/ 2788710 h 6858000"/>
              <a:gd name="connsiteX6631" fmla="*/ 974905 w 12192000"/>
              <a:gd name="connsiteY6631" fmla="*/ 2875087 h 6858000"/>
              <a:gd name="connsiteX6632" fmla="*/ 974905 w 12192000"/>
              <a:gd name="connsiteY6632" fmla="*/ 3114118 h 6858000"/>
              <a:gd name="connsiteX6633" fmla="*/ 1228456 w 12192000"/>
              <a:gd name="connsiteY6633" fmla="*/ 3162331 h 6858000"/>
              <a:gd name="connsiteX6634" fmla="*/ 1283415 w 12192000"/>
              <a:gd name="connsiteY6634" fmla="*/ 3172837 h 6858000"/>
              <a:gd name="connsiteX6635" fmla="*/ 1283415 w 12192000"/>
              <a:gd name="connsiteY6635" fmla="*/ 3084873 h 6858000"/>
              <a:gd name="connsiteX6636" fmla="*/ 1281251 w 12192000"/>
              <a:gd name="connsiteY6636" fmla="*/ 3051675 h 6858000"/>
              <a:gd name="connsiteX6637" fmla="*/ 1283024 w 12192000"/>
              <a:gd name="connsiteY6637" fmla="*/ 3025185 h 6858000"/>
              <a:gd name="connsiteX6638" fmla="*/ 1281777 w 12192000"/>
              <a:gd name="connsiteY6638" fmla="*/ 3022534 h 6858000"/>
              <a:gd name="connsiteX6639" fmla="*/ 1290966 w 12192000"/>
              <a:gd name="connsiteY6639" fmla="*/ 3003971 h 6858000"/>
              <a:gd name="connsiteX6640" fmla="*/ 1299607 w 12192000"/>
              <a:gd name="connsiteY6640" fmla="*/ 2999745 h 6858000"/>
              <a:gd name="connsiteX6641" fmla="*/ 1303787 w 12192000"/>
              <a:gd name="connsiteY6641" fmla="*/ 2994687 h 6858000"/>
              <a:gd name="connsiteX6642" fmla="*/ 1409130 w 12192000"/>
              <a:gd name="connsiteY6642" fmla="*/ 2988868 h 6858000"/>
              <a:gd name="connsiteX6643" fmla="*/ 1414566 w 12192000"/>
              <a:gd name="connsiteY6643" fmla="*/ 2993539 h 6858000"/>
              <a:gd name="connsiteX6644" fmla="*/ 1433248 w 12192000"/>
              <a:gd name="connsiteY6644" fmla="*/ 3001387 h 6858000"/>
              <a:gd name="connsiteX6645" fmla="*/ 1446162 w 12192000"/>
              <a:gd name="connsiteY6645" fmla="*/ 3020239 h 6858000"/>
              <a:gd name="connsiteX6646" fmla="*/ 1444524 w 12192000"/>
              <a:gd name="connsiteY6646" fmla="*/ 3022773 h 6858000"/>
              <a:gd name="connsiteX6647" fmla="*/ 1438928 w 12192000"/>
              <a:gd name="connsiteY6647" fmla="*/ 3013777 h 6858000"/>
              <a:gd name="connsiteX6648" fmla="*/ 1438453 w 12192000"/>
              <a:gd name="connsiteY6648" fmla="*/ 3014065 h 6858000"/>
              <a:gd name="connsiteX6649" fmla="*/ 1438713 w 12192000"/>
              <a:gd name="connsiteY6649" fmla="*/ 3014288 h 6858000"/>
              <a:gd name="connsiteX6650" fmla="*/ 1441730 w 12192000"/>
              <a:gd name="connsiteY6650" fmla="*/ 3027099 h 6858000"/>
              <a:gd name="connsiteX6651" fmla="*/ 1444524 w 12192000"/>
              <a:gd name="connsiteY6651" fmla="*/ 3022773 h 6858000"/>
              <a:gd name="connsiteX6652" fmla="*/ 1446162 w 12192000"/>
              <a:gd name="connsiteY6652" fmla="*/ 3025407 h 6858000"/>
              <a:gd name="connsiteX6653" fmla="*/ 1442546 w 12192000"/>
              <a:gd name="connsiteY6653" fmla="*/ 3030562 h 6858000"/>
              <a:gd name="connsiteX6654" fmla="*/ 1448128 w 12192000"/>
              <a:gd name="connsiteY6654" fmla="*/ 3054261 h 6858000"/>
              <a:gd name="connsiteX6655" fmla="*/ 1444307 w 12192000"/>
              <a:gd name="connsiteY6655" fmla="*/ 3141212 h 6858000"/>
              <a:gd name="connsiteX6656" fmla="*/ 1444307 w 12192000"/>
              <a:gd name="connsiteY6656" fmla="*/ 3203597 h 6858000"/>
              <a:gd name="connsiteX6657" fmla="*/ 1595101 w 12192000"/>
              <a:gd name="connsiteY6657" fmla="*/ 3232424 h 6858000"/>
              <a:gd name="connsiteX6658" fmla="*/ 1595101 w 12192000"/>
              <a:gd name="connsiteY6658" fmla="*/ 3130495 h 6858000"/>
              <a:gd name="connsiteX6659" fmla="*/ 1592946 w 12192000"/>
              <a:gd name="connsiteY6659" fmla="*/ 3097727 h 6858000"/>
              <a:gd name="connsiteX6660" fmla="*/ 1594707 w 12192000"/>
              <a:gd name="connsiteY6660" fmla="*/ 3070970 h 6858000"/>
              <a:gd name="connsiteX6661" fmla="*/ 1593525 w 12192000"/>
              <a:gd name="connsiteY6661" fmla="*/ 3068441 h 6858000"/>
              <a:gd name="connsiteX6662" fmla="*/ 1595090 w 12192000"/>
              <a:gd name="connsiteY6662" fmla="*/ 3065143 h 6858000"/>
              <a:gd name="connsiteX6663" fmla="*/ 1595101 w 12192000"/>
              <a:gd name="connsiteY6663" fmla="*/ 3064957 h 6858000"/>
              <a:gd name="connsiteX6664" fmla="*/ 1595275 w 12192000"/>
              <a:gd name="connsiteY6664" fmla="*/ 3064750 h 6858000"/>
              <a:gd name="connsiteX6665" fmla="*/ 1602517 w 12192000"/>
              <a:gd name="connsiteY6665" fmla="*/ 3049479 h 6858000"/>
              <a:gd name="connsiteX6666" fmla="*/ 1612153 w 12192000"/>
              <a:gd name="connsiteY6666" fmla="*/ 3044612 h 6858000"/>
              <a:gd name="connsiteX6667" fmla="*/ 1615750 w 12192000"/>
              <a:gd name="connsiteY6667" fmla="*/ 3040319 h 6858000"/>
              <a:gd name="connsiteX6668" fmla="*/ 1721043 w 12192000"/>
              <a:gd name="connsiteY6668" fmla="*/ 3035064 h 6858000"/>
              <a:gd name="connsiteX6669" fmla="*/ 1726177 w 12192000"/>
              <a:gd name="connsiteY6669" fmla="*/ 3039498 h 6858000"/>
              <a:gd name="connsiteX6670" fmla="*/ 1742973 w 12192000"/>
              <a:gd name="connsiteY6670" fmla="*/ 3046630 h 6858000"/>
              <a:gd name="connsiteX6671" fmla="*/ 1755414 w 12192000"/>
              <a:gd name="connsiteY6671" fmla="*/ 3065546 h 6858000"/>
              <a:gd name="connsiteX6672" fmla="*/ 1753764 w 12192000"/>
              <a:gd name="connsiteY6672" fmla="*/ 3068151 h 6858000"/>
              <a:gd name="connsiteX6673" fmla="*/ 1751345 w 12192000"/>
              <a:gd name="connsiteY6673" fmla="*/ 3064335 h 6858000"/>
              <a:gd name="connsiteX6674" fmla="*/ 1752636 w 12192000"/>
              <a:gd name="connsiteY6674" fmla="*/ 3069931 h 6858000"/>
              <a:gd name="connsiteX6675" fmla="*/ 1753764 w 12192000"/>
              <a:gd name="connsiteY6675" fmla="*/ 3068151 h 6858000"/>
              <a:gd name="connsiteX6676" fmla="*/ 1755414 w 12192000"/>
              <a:gd name="connsiteY6676" fmla="*/ 3070756 h 6858000"/>
              <a:gd name="connsiteX6677" fmla="*/ 1753476 w 12192000"/>
              <a:gd name="connsiteY6677" fmla="*/ 3073571 h 6858000"/>
              <a:gd name="connsiteX6678" fmla="*/ 1759646 w 12192000"/>
              <a:gd name="connsiteY6678" fmla="*/ 3100313 h 6858000"/>
              <a:gd name="connsiteX6679" fmla="*/ 1755549 w 12192000"/>
              <a:gd name="connsiteY6679" fmla="*/ 3186259 h 6858000"/>
              <a:gd name="connsiteX6680" fmla="*/ 1755549 w 12192000"/>
              <a:gd name="connsiteY6680" fmla="*/ 3263100 h 6858000"/>
              <a:gd name="connsiteX6681" fmla="*/ 2229832 w 12192000"/>
              <a:gd name="connsiteY6681" fmla="*/ 3353769 h 6858000"/>
              <a:gd name="connsiteX6682" fmla="*/ 2233226 w 12192000"/>
              <a:gd name="connsiteY6682" fmla="*/ 3358297 h 6858000"/>
              <a:gd name="connsiteX6683" fmla="*/ 2234592 w 12192000"/>
              <a:gd name="connsiteY6683" fmla="*/ 3358686 h 6858000"/>
              <a:gd name="connsiteX6684" fmla="*/ 2234322 w 12192000"/>
              <a:gd name="connsiteY6684" fmla="*/ 3359759 h 6858000"/>
              <a:gd name="connsiteX6685" fmla="*/ 2236729 w 12192000"/>
              <a:gd name="connsiteY6685" fmla="*/ 3362967 h 6858000"/>
              <a:gd name="connsiteX6686" fmla="*/ 2235579 w 12192000"/>
              <a:gd name="connsiteY6686" fmla="*/ 3633744 h 6858000"/>
              <a:gd name="connsiteX6687" fmla="*/ 2232237 w 12192000"/>
              <a:gd name="connsiteY6687" fmla="*/ 4389378 h 6858000"/>
              <a:gd name="connsiteX6688" fmla="*/ 2295158 w 12192000"/>
              <a:gd name="connsiteY6688" fmla="*/ 4402172 h 6858000"/>
              <a:gd name="connsiteX6689" fmla="*/ 2302051 w 12192000"/>
              <a:gd name="connsiteY6689" fmla="*/ 4413673 h 6858000"/>
              <a:gd name="connsiteX6690" fmla="*/ 2277347 w 12192000"/>
              <a:gd name="connsiteY6690" fmla="*/ 4537326 h 6858000"/>
              <a:gd name="connsiteX6691" fmla="*/ 2183117 w 12192000"/>
              <a:gd name="connsiteY6691" fmla="*/ 4593689 h 6858000"/>
              <a:gd name="connsiteX6692" fmla="*/ 1774600 w 12192000"/>
              <a:gd name="connsiteY6692" fmla="*/ 4835818 h 6858000"/>
              <a:gd name="connsiteX6693" fmla="*/ 1642449 w 12192000"/>
              <a:gd name="connsiteY6693" fmla="*/ 4914037 h 6858000"/>
              <a:gd name="connsiteX6694" fmla="*/ 1622122 w 12192000"/>
              <a:gd name="connsiteY6694" fmla="*/ 4927049 h 6858000"/>
              <a:gd name="connsiteX6695" fmla="*/ 1611857 w 12192000"/>
              <a:gd name="connsiteY6695" fmla="*/ 4930975 h 6858000"/>
              <a:gd name="connsiteX6696" fmla="*/ 1610970 w 12192000"/>
              <a:gd name="connsiteY6696" fmla="*/ 4931797 h 6858000"/>
              <a:gd name="connsiteX6697" fmla="*/ 1610601 w 12192000"/>
              <a:gd name="connsiteY6697" fmla="*/ 4931456 h 6858000"/>
              <a:gd name="connsiteX6698" fmla="*/ 1600504 w 12192000"/>
              <a:gd name="connsiteY6698" fmla="*/ 4935316 h 6858000"/>
              <a:gd name="connsiteX6699" fmla="*/ 1475249 w 12192000"/>
              <a:gd name="connsiteY6699" fmla="*/ 4910011 h 6858000"/>
              <a:gd name="connsiteX6700" fmla="*/ 770254 w 12192000"/>
              <a:gd name="connsiteY6700" fmla="*/ 4765654 h 6858000"/>
              <a:gd name="connsiteX6701" fmla="*/ 0 w 12192000"/>
              <a:gd name="connsiteY6701" fmla="*/ 4608284 h 6858000"/>
              <a:gd name="connsiteX6702" fmla="*/ 0 w 12192000"/>
              <a:gd name="connsiteY6702" fmla="*/ 4589256 h 6858000"/>
              <a:gd name="connsiteX6703" fmla="*/ 325539 w 12192000"/>
              <a:gd name="connsiteY6703" fmla="*/ 4655804 h 6858000"/>
              <a:gd name="connsiteX6704" fmla="*/ 1097758 w 12192000"/>
              <a:gd name="connsiteY6704" fmla="*/ 4813964 h 6858000"/>
              <a:gd name="connsiteX6705" fmla="*/ 1580968 w 12192000"/>
              <a:gd name="connsiteY6705" fmla="*/ 4912311 h 6858000"/>
              <a:gd name="connsiteX6706" fmla="*/ 1597631 w 12192000"/>
              <a:gd name="connsiteY6706" fmla="*/ 4914828 h 6858000"/>
              <a:gd name="connsiteX6707" fmla="*/ 1601130 w 12192000"/>
              <a:gd name="connsiteY6707" fmla="*/ 4915920 h 6858000"/>
              <a:gd name="connsiteX6708" fmla="*/ 1601130 w 12192000"/>
              <a:gd name="connsiteY6708" fmla="*/ 4917346 h 6858000"/>
              <a:gd name="connsiteX6709" fmla="*/ 1598780 w 12192000"/>
              <a:gd name="connsiteY6709" fmla="*/ 4918638 h 6858000"/>
              <a:gd name="connsiteX6710" fmla="*/ 1601130 w 12192000"/>
              <a:gd name="connsiteY6710" fmla="*/ 4917430 h 6858000"/>
              <a:gd name="connsiteX6711" fmla="*/ 1601130 w 12192000"/>
              <a:gd name="connsiteY6711" fmla="*/ 4917346 h 6858000"/>
              <a:gd name="connsiteX6712" fmla="*/ 1602784 w 12192000"/>
              <a:gd name="connsiteY6712" fmla="*/ 4916436 h 6858000"/>
              <a:gd name="connsiteX6713" fmla="*/ 1601130 w 12192000"/>
              <a:gd name="connsiteY6713" fmla="*/ 4915920 h 6858000"/>
              <a:gd name="connsiteX6714" fmla="*/ 1601130 w 12192000"/>
              <a:gd name="connsiteY6714" fmla="*/ 4833727 h 6858000"/>
              <a:gd name="connsiteX6715" fmla="*/ 1591025 w 12192000"/>
              <a:gd name="connsiteY6715" fmla="*/ 4835668 h 6858000"/>
              <a:gd name="connsiteX6716" fmla="*/ 1407671 w 12192000"/>
              <a:gd name="connsiteY6716" fmla="*/ 4797220 h 6858000"/>
              <a:gd name="connsiteX6717" fmla="*/ 682302 w 12192000"/>
              <a:gd name="connsiteY6717" fmla="*/ 4646293 h 6858000"/>
              <a:gd name="connsiteX6718" fmla="*/ 0 w 12192000"/>
              <a:gd name="connsiteY6718" fmla="*/ 4504430 h 6858000"/>
              <a:gd name="connsiteX6719" fmla="*/ 0 w 12192000"/>
              <a:gd name="connsiteY6719" fmla="*/ 4486053 h 6858000"/>
              <a:gd name="connsiteX6720" fmla="*/ 1458826 w 12192000"/>
              <a:gd name="connsiteY6720" fmla="*/ 4789184 h 6858000"/>
              <a:gd name="connsiteX6721" fmla="*/ 1607118 w 12192000"/>
              <a:gd name="connsiteY6721" fmla="*/ 4819599 h 6858000"/>
              <a:gd name="connsiteX6722" fmla="*/ 1624936 w 12192000"/>
              <a:gd name="connsiteY6722" fmla="*/ 4810418 h 6858000"/>
              <a:gd name="connsiteX6723" fmla="*/ 1731847 w 12192000"/>
              <a:gd name="connsiteY6723" fmla="*/ 4742702 h 6858000"/>
              <a:gd name="connsiteX6724" fmla="*/ 1808383 w 12192000"/>
              <a:gd name="connsiteY6724" fmla="*/ 4694179 h 6858000"/>
              <a:gd name="connsiteX6725" fmla="*/ 1807322 w 12192000"/>
              <a:gd name="connsiteY6725" fmla="*/ 4692130 h 6858000"/>
              <a:gd name="connsiteX6726" fmla="*/ 1810415 w 12192000"/>
              <a:gd name="connsiteY6726" fmla="*/ 4318363 h 6858000"/>
              <a:gd name="connsiteX6727" fmla="*/ 1803328 w 12192000"/>
              <a:gd name="connsiteY6727" fmla="*/ 4322803 h 6858000"/>
              <a:gd name="connsiteX6728" fmla="*/ 1771152 w 12192000"/>
              <a:gd name="connsiteY6728" fmla="*/ 4316476 h 6858000"/>
              <a:gd name="connsiteX6729" fmla="*/ 1755549 w 12192000"/>
              <a:gd name="connsiteY6729" fmla="*/ 4313374 h 6858000"/>
              <a:gd name="connsiteX6730" fmla="*/ 1755549 w 12192000"/>
              <a:gd name="connsiteY6730" fmla="*/ 4476316 h 6858000"/>
              <a:gd name="connsiteX6731" fmla="*/ 1750660 w 12192000"/>
              <a:gd name="connsiteY6731" fmla="*/ 4582528 h 6858000"/>
              <a:gd name="connsiteX6732" fmla="*/ 1741686 w 12192000"/>
              <a:gd name="connsiteY6732" fmla="*/ 4598260 h 6858000"/>
              <a:gd name="connsiteX6733" fmla="*/ 1755978 w 12192000"/>
              <a:gd name="connsiteY6733" fmla="*/ 4617734 h 6858000"/>
              <a:gd name="connsiteX6734" fmla="*/ 1754208 w 12192000"/>
              <a:gd name="connsiteY6734" fmla="*/ 4620288 h 6858000"/>
              <a:gd name="connsiteX6735" fmla="*/ 1748303 w 12192000"/>
              <a:gd name="connsiteY6735" fmla="*/ 4611775 h 6858000"/>
              <a:gd name="connsiteX6736" fmla="*/ 1737616 w 12192000"/>
              <a:gd name="connsiteY6736" fmla="*/ 4617734 h 6858000"/>
              <a:gd name="connsiteX6737" fmla="*/ 1734024 w 12192000"/>
              <a:gd name="connsiteY6737" fmla="*/ 4620287 h 6858000"/>
              <a:gd name="connsiteX6738" fmla="*/ 1730535 w 12192000"/>
              <a:gd name="connsiteY6738" fmla="*/ 4617807 h 6858000"/>
              <a:gd name="connsiteX6739" fmla="*/ 1727406 w 12192000"/>
              <a:gd name="connsiteY6739" fmla="*/ 4623291 h 6858000"/>
              <a:gd name="connsiteX6740" fmla="*/ 1697189 w 12192000"/>
              <a:gd name="connsiteY6740" fmla="*/ 4635679 h 6858000"/>
              <a:gd name="connsiteX6741" fmla="*/ 1713639 w 12192000"/>
              <a:gd name="connsiteY6741" fmla="*/ 4634775 h 6858000"/>
              <a:gd name="connsiteX6742" fmla="*/ 1734024 w 12192000"/>
              <a:gd name="connsiteY6742" fmla="*/ 4620287 h 6858000"/>
              <a:gd name="connsiteX6743" fmla="*/ 1737616 w 12192000"/>
              <a:gd name="connsiteY6743" fmla="*/ 4622841 h 6858000"/>
              <a:gd name="connsiteX6744" fmla="*/ 1748303 w 12192000"/>
              <a:gd name="connsiteY6744" fmla="*/ 4628799 h 6858000"/>
              <a:gd name="connsiteX6745" fmla="*/ 1754208 w 12192000"/>
              <a:gd name="connsiteY6745" fmla="*/ 4620288 h 6858000"/>
              <a:gd name="connsiteX6746" fmla="*/ 1755978 w 12192000"/>
              <a:gd name="connsiteY6746" fmla="*/ 4622841 h 6858000"/>
              <a:gd name="connsiteX6747" fmla="*/ 1653831 w 12192000"/>
              <a:gd name="connsiteY6747" fmla="*/ 4656888 h 6858000"/>
              <a:gd name="connsiteX6748" fmla="*/ 1575785 w 12192000"/>
              <a:gd name="connsiteY6748" fmla="*/ 4620571 h 6858000"/>
              <a:gd name="connsiteX6749" fmla="*/ 1585970 w 12192000"/>
              <a:gd name="connsiteY6749" fmla="*/ 4601093 h 6858000"/>
              <a:gd name="connsiteX6750" fmla="*/ 1605958 w 12192000"/>
              <a:gd name="connsiteY6750" fmla="*/ 4592075 h 6858000"/>
              <a:gd name="connsiteX6751" fmla="*/ 1596899 w 12192000"/>
              <a:gd name="connsiteY6751" fmla="*/ 4571318 h 6858000"/>
              <a:gd name="connsiteX6752" fmla="*/ 1593278 w 12192000"/>
              <a:gd name="connsiteY6752" fmla="*/ 4507002 h 6858000"/>
              <a:gd name="connsiteX6753" fmla="*/ 1594934 w 12192000"/>
              <a:gd name="connsiteY6753" fmla="*/ 4454114 h 6858000"/>
              <a:gd name="connsiteX6754" fmla="*/ 1568715 w 12192000"/>
              <a:gd name="connsiteY6754" fmla="*/ 4463754 h 6858000"/>
              <a:gd name="connsiteX6755" fmla="*/ 1513705 w 12192000"/>
              <a:gd name="connsiteY6755" fmla="*/ 4466770 h 6858000"/>
              <a:gd name="connsiteX6756" fmla="*/ 1447773 w 12192000"/>
              <a:gd name="connsiteY6756" fmla="*/ 4449650 h 6858000"/>
              <a:gd name="connsiteX6757" fmla="*/ 1444470 w 12192000"/>
              <a:gd name="connsiteY6757" fmla="*/ 4442969 h 6858000"/>
              <a:gd name="connsiteX6758" fmla="*/ 1444992 w 12192000"/>
              <a:gd name="connsiteY6758" fmla="*/ 4484582 h 6858000"/>
              <a:gd name="connsiteX6759" fmla="*/ 1439406 w 12192000"/>
              <a:gd name="connsiteY6759" fmla="*/ 4536403 h 6858000"/>
              <a:gd name="connsiteX6760" fmla="*/ 1433589 w 12192000"/>
              <a:gd name="connsiteY6760" fmla="*/ 4546615 h 6858000"/>
              <a:gd name="connsiteX6761" fmla="*/ 1441882 w 12192000"/>
              <a:gd name="connsiteY6761" fmla="*/ 4549816 h 6858000"/>
              <a:gd name="connsiteX6762" fmla="*/ 1456335 w 12192000"/>
              <a:gd name="connsiteY6762" fmla="*/ 4569578 h 6858000"/>
              <a:gd name="connsiteX6763" fmla="*/ 1454685 w 12192000"/>
              <a:gd name="connsiteY6763" fmla="*/ 4572156 h 6858000"/>
              <a:gd name="connsiteX6764" fmla="*/ 1449113 w 12192000"/>
              <a:gd name="connsiteY6764" fmla="*/ 4563621 h 6858000"/>
              <a:gd name="connsiteX6765" fmla="*/ 1438029 w 12192000"/>
              <a:gd name="connsiteY6765" fmla="*/ 4569578 h 6858000"/>
              <a:gd name="connsiteX6766" fmla="*/ 1434448 w 12192000"/>
              <a:gd name="connsiteY6766" fmla="*/ 4572131 h 6858000"/>
              <a:gd name="connsiteX6767" fmla="*/ 1423501 w 12192000"/>
              <a:gd name="connsiteY6767" fmla="*/ 4564324 h 6858000"/>
              <a:gd name="connsiteX6768" fmla="*/ 1416086 w 12192000"/>
              <a:gd name="connsiteY6768" fmla="*/ 4577337 h 6858000"/>
              <a:gd name="connsiteX6769" fmla="*/ 1390603 w 12192000"/>
              <a:gd name="connsiteY6769" fmla="*/ 4587916 h 6858000"/>
              <a:gd name="connsiteX6770" fmla="*/ 1414127 w 12192000"/>
              <a:gd name="connsiteY6770" fmla="*/ 4586620 h 6858000"/>
              <a:gd name="connsiteX6771" fmla="*/ 1434448 w 12192000"/>
              <a:gd name="connsiteY6771" fmla="*/ 4572131 h 6858000"/>
              <a:gd name="connsiteX6772" fmla="*/ 1438029 w 12192000"/>
              <a:gd name="connsiteY6772" fmla="*/ 4574685 h 6858000"/>
              <a:gd name="connsiteX6773" fmla="*/ 1449113 w 12192000"/>
              <a:gd name="connsiteY6773" fmla="*/ 4580856 h 6858000"/>
              <a:gd name="connsiteX6774" fmla="*/ 1454685 w 12192000"/>
              <a:gd name="connsiteY6774" fmla="*/ 4572156 h 6858000"/>
              <a:gd name="connsiteX6775" fmla="*/ 1456335 w 12192000"/>
              <a:gd name="connsiteY6775" fmla="*/ 4574685 h 6858000"/>
              <a:gd name="connsiteX6776" fmla="*/ 1354508 w 12192000"/>
              <a:gd name="connsiteY6776" fmla="*/ 4608732 h 6858000"/>
              <a:gd name="connsiteX6777" fmla="*/ 1276708 w 12192000"/>
              <a:gd name="connsiteY6777" fmla="*/ 4572415 h 6858000"/>
              <a:gd name="connsiteX6778" fmla="*/ 1286862 w 12192000"/>
              <a:gd name="connsiteY6778" fmla="*/ 4552927 h 6858000"/>
              <a:gd name="connsiteX6779" fmla="*/ 1295443 w 12192000"/>
              <a:gd name="connsiteY6779" fmla="*/ 4549022 h 6858000"/>
              <a:gd name="connsiteX6780" fmla="*/ 1285216 w 12192000"/>
              <a:gd name="connsiteY6780" fmla="*/ 4525624 h 6858000"/>
              <a:gd name="connsiteX6781" fmla="*/ 1283415 w 12192000"/>
              <a:gd name="connsiteY6781" fmla="*/ 4402524 h 6858000"/>
              <a:gd name="connsiteX6782" fmla="*/ 1283415 w 12192000"/>
              <a:gd name="connsiteY6782" fmla="*/ 4219513 h 6858000"/>
              <a:gd name="connsiteX6783" fmla="*/ 974905 w 12192000"/>
              <a:gd name="connsiteY6783" fmla="*/ 4158179 h 6858000"/>
              <a:gd name="connsiteX6784" fmla="*/ 974905 w 12192000"/>
              <a:gd name="connsiteY6784" fmla="*/ 4164566 h 6858000"/>
              <a:gd name="connsiteX6785" fmla="*/ 970017 w 12192000"/>
              <a:gd name="connsiteY6785" fmla="*/ 4270777 h 6858000"/>
              <a:gd name="connsiteX6786" fmla="*/ 964205 w 12192000"/>
              <a:gd name="connsiteY6786" fmla="*/ 4280963 h 6858000"/>
              <a:gd name="connsiteX6787" fmla="*/ 970949 w 12192000"/>
              <a:gd name="connsiteY6787" fmla="*/ 4283631 h 6858000"/>
              <a:gd name="connsiteX6788" fmla="*/ 984884 w 12192000"/>
              <a:gd name="connsiteY6788" fmla="*/ 4302717 h 6858000"/>
              <a:gd name="connsiteX6789" fmla="*/ 983350 w 12192000"/>
              <a:gd name="connsiteY6789" fmla="*/ 4305012 h 6858000"/>
              <a:gd name="connsiteX6790" fmla="*/ 977597 w 12192000"/>
              <a:gd name="connsiteY6790" fmla="*/ 4296399 h 6858000"/>
              <a:gd name="connsiteX6791" fmla="*/ 966413 w 12192000"/>
              <a:gd name="connsiteY6791" fmla="*/ 4302717 h 6858000"/>
              <a:gd name="connsiteX6792" fmla="*/ 963188 w 12192000"/>
              <a:gd name="connsiteY6792" fmla="*/ 4305025 h 6858000"/>
              <a:gd name="connsiteX6793" fmla="*/ 954137 w 12192000"/>
              <a:gd name="connsiteY6793" fmla="*/ 4298612 h 6858000"/>
              <a:gd name="connsiteX6794" fmla="*/ 946763 w 12192000"/>
              <a:gd name="connsiteY6794" fmla="*/ 4311541 h 6858000"/>
              <a:gd name="connsiteX6795" fmla="*/ 927251 w 12192000"/>
              <a:gd name="connsiteY6795" fmla="*/ 4319540 h 6858000"/>
              <a:gd name="connsiteX6796" fmla="*/ 944138 w 12192000"/>
              <a:gd name="connsiteY6796" fmla="*/ 4318660 h 6858000"/>
              <a:gd name="connsiteX6797" fmla="*/ 963188 w 12192000"/>
              <a:gd name="connsiteY6797" fmla="*/ 4305025 h 6858000"/>
              <a:gd name="connsiteX6798" fmla="*/ 966413 w 12192000"/>
              <a:gd name="connsiteY6798" fmla="*/ 4307310 h 6858000"/>
              <a:gd name="connsiteX6799" fmla="*/ 977597 w 12192000"/>
              <a:gd name="connsiteY6799" fmla="*/ 4313628 h 6858000"/>
              <a:gd name="connsiteX6800" fmla="*/ 983350 w 12192000"/>
              <a:gd name="connsiteY6800" fmla="*/ 4305012 h 6858000"/>
              <a:gd name="connsiteX6801" fmla="*/ 984884 w 12192000"/>
              <a:gd name="connsiteY6801" fmla="*/ 4307310 h 6858000"/>
              <a:gd name="connsiteX6802" fmla="*/ 887918 w 12192000"/>
              <a:gd name="connsiteY6802" fmla="*/ 4340043 h 6858000"/>
              <a:gd name="connsiteX6803" fmla="*/ 812884 w 12192000"/>
              <a:gd name="connsiteY6803" fmla="*/ 4305014 h 6858000"/>
              <a:gd name="connsiteX6804" fmla="*/ 822579 w 12192000"/>
              <a:gd name="connsiteY6804" fmla="*/ 4286298 h 6858000"/>
              <a:gd name="connsiteX6805" fmla="*/ 827036 w 12192000"/>
              <a:gd name="connsiteY6805" fmla="*/ 4284263 h 6858000"/>
              <a:gd name="connsiteX6806" fmla="*/ 816258 w 12192000"/>
              <a:gd name="connsiteY6806" fmla="*/ 4259568 h 6858000"/>
              <a:gd name="connsiteX6807" fmla="*/ 814460 w 12192000"/>
              <a:gd name="connsiteY6807" fmla="*/ 4136972 h 6858000"/>
              <a:gd name="connsiteX6808" fmla="*/ 814460 w 12192000"/>
              <a:gd name="connsiteY6808" fmla="*/ 4126283 h 6858000"/>
              <a:gd name="connsiteX6809" fmla="*/ 449072 w 12192000"/>
              <a:gd name="connsiteY6809" fmla="*/ 4053643 h 6858000"/>
              <a:gd name="connsiteX6810" fmla="*/ 300849 w 12192000"/>
              <a:gd name="connsiteY6810" fmla="*/ 4024299 h 6858000"/>
              <a:gd name="connsiteX6811" fmla="*/ 289183 w 12192000"/>
              <a:gd name="connsiteY6811" fmla="*/ 4032734 h 6858000"/>
              <a:gd name="connsiteX6812" fmla="*/ 261885 w 12192000"/>
              <a:gd name="connsiteY6812" fmla="*/ 4049110 h 6858000"/>
              <a:gd name="connsiteX6813" fmla="*/ 259562 w 12192000"/>
              <a:gd name="connsiteY6813" fmla="*/ 4045601 h 6858000"/>
              <a:gd name="connsiteX6814" fmla="*/ 285700 w 12192000"/>
              <a:gd name="connsiteY6814" fmla="*/ 4026884 h 6858000"/>
              <a:gd name="connsiteX6815" fmla="*/ 292921 w 12192000"/>
              <a:gd name="connsiteY6815" fmla="*/ 4022730 h 6858000"/>
              <a:gd name="connsiteX6816" fmla="*/ 263290 w 12192000"/>
              <a:gd name="connsiteY6816" fmla="*/ 4016864 h 6858000"/>
              <a:gd name="connsiteX6817" fmla="*/ 223823 w 12192000"/>
              <a:gd name="connsiteY6817" fmla="*/ 4043420 h 6858000"/>
              <a:gd name="connsiteX6818" fmla="*/ 222099 w 12192000"/>
              <a:gd name="connsiteY6818" fmla="*/ 4039856 h 6858000"/>
              <a:gd name="connsiteX6819" fmla="*/ 260067 w 12192000"/>
              <a:gd name="connsiteY6819" fmla="*/ 4016225 h 6858000"/>
              <a:gd name="connsiteX6820" fmla="*/ 242801 w 12192000"/>
              <a:gd name="connsiteY6820" fmla="*/ 4012807 h 6858000"/>
              <a:gd name="connsiteX6821" fmla="*/ 222116 w 12192000"/>
              <a:gd name="connsiteY6821" fmla="*/ 4007631 h 6858000"/>
              <a:gd name="connsiteX6822" fmla="*/ 151444 w 12192000"/>
              <a:gd name="connsiteY6822" fmla="*/ 4047315 h 6858000"/>
              <a:gd name="connsiteX6823" fmla="*/ 0 w 12192000"/>
              <a:gd name="connsiteY6823" fmla="*/ 4132740 h 6858000"/>
              <a:gd name="connsiteX6824" fmla="*/ 0 w 12192000"/>
              <a:gd name="connsiteY6824" fmla="*/ 4104332 h 6858000"/>
              <a:gd name="connsiteX6825" fmla="*/ 65554 w 12192000"/>
              <a:gd name="connsiteY6825" fmla="*/ 4065492 h 6858000"/>
              <a:gd name="connsiteX6826" fmla="*/ 134535 w 12192000"/>
              <a:gd name="connsiteY6826" fmla="*/ 4024674 h 6858000"/>
              <a:gd name="connsiteX6827" fmla="*/ 142916 w 12192000"/>
              <a:gd name="connsiteY6827" fmla="*/ 4019509 h 6858000"/>
              <a:gd name="connsiteX6828" fmla="*/ 143244 w 12192000"/>
              <a:gd name="connsiteY6828" fmla="*/ 4019521 h 6858000"/>
              <a:gd name="connsiteX6829" fmla="*/ 143158 w 12192000"/>
              <a:gd name="connsiteY6829" fmla="*/ 4020075 h 6858000"/>
              <a:gd name="connsiteX6830" fmla="*/ 144667 w 12192000"/>
              <a:gd name="connsiteY6830" fmla="*/ 4019572 h 6858000"/>
              <a:gd name="connsiteX6831" fmla="*/ 143244 w 12192000"/>
              <a:gd name="connsiteY6831" fmla="*/ 4019521 h 6858000"/>
              <a:gd name="connsiteX6832" fmla="*/ 148008 w 12192000"/>
              <a:gd name="connsiteY6832" fmla="*/ 3988715 h 6858000"/>
              <a:gd name="connsiteX6833" fmla="*/ 143158 w 12192000"/>
              <a:gd name="connsiteY6833" fmla="*/ 3886123 h 6858000"/>
              <a:gd name="connsiteX6834" fmla="*/ 143158 w 12192000"/>
              <a:gd name="connsiteY6834" fmla="*/ 3575822 h 6858000"/>
              <a:gd name="connsiteX6835" fmla="*/ 76768 w 12192000"/>
              <a:gd name="connsiteY6835" fmla="*/ 3608071 h 6858000"/>
              <a:gd name="connsiteX6836" fmla="*/ 75066 w 12192000"/>
              <a:gd name="connsiteY6836" fmla="*/ 3605100 h 6858000"/>
              <a:gd name="connsiteX6837" fmla="*/ 143158 w 12192000"/>
              <a:gd name="connsiteY6837" fmla="*/ 3573668 h 6858000"/>
              <a:gd name="connsiteX6838" fmla="*/ 143158 w 12192000"/>
              <a:gd name="connsiteY6838" fmla="*/ 3492453 h 6858000"/>
              <a:gd name="connsiteX6839" fmla="*/ 60017 w 12192000"/>
              <a:gd name="connsiteY6839" fmla="*/ 3516031 h 6858000"/>
              <a:gd name="connsiteX6840" fmla="*/ 0 w 12192000"/>
              <a:gd name="connsiteY6840" fmla="*/ 3540758 h 6858000"/>
              <a:gd name="connsiteX6841" fmla="*/ 0 w 12192000"/>
              <a:gd name="connsiteY6841" fmla="*/ 3537266 h 6858000"/>
              <a:gd name="connsiteX6842" fmla="*/ 58789 w 12192000"/>
              <a:gd name="connsiteY6842" fmla="*/ 3511557 h 6858000"/>
              <a:gd name="connsiteX6843" fmla="*/ 143158 w 12192000"/>
              <a:gd name="connsiteY6843" fmla="*/ 3490961 h 6858000"/>
              <a:gd name="connsiteX6844" fmla="*/ 143158 w 12192000"/>
              <a:gd name="connsiteY6844" fmla="*/ 3421606 h 6858000"/>
              <a:gd name="connsiteX6845" fmla="*/ 147038 w 12192000"/>
              <a:gd name="connsiteY6845" fmla="*/ 3354775 h 6858000"/>
              <a:gd name="connsiteX6846" fmla="*/ 143798 w 12192000"/>
              <a:gd name="connsiteY6846" fmla="*/ 3299683 h 6858000"/>
              <a:gd name="connsiteX6847" fmla="*/ 0 w 12192000"/>
              <a:gd name="connsiteY6847" fmla="*/ 3362119 h 6858000"/>
              <a:gd name="connsiteX6848" fmla="*/ 0 w 12192000"/>
              <a:gd name="connsiteY6848" fmla="*/ 3353209 h 6858000"/>
              <a:gd name="connsiteX6849" fmla="*/ 142855 w 12192000"/>
              <a:gd name="connsiteY6849" fmla="*/ 3296147 h 6858000"/>
              <a:gd name="connsiteX6850" fmla="*/ 143747 w 12192000"/>
              <a:gd name="connsiteY6850" fmla="*/ 3298830 h 6858000"/>
              <a:gd name="connsiteX6851" fmla="*/ 143198 w 12192000"/>
              <a:gd name="connsiteY6851" fmla="*/ 3289497 h 6858000"/>
              <a:gd name="connsiteX6852" fmla="*/ 161552 w 12192000"/>
              <a:gd name="connsiteY6852" fmla="*/ 3292919 h 6858000"/>
              <a:gd name="connsiteX6853" fmla="*/ 161552 w 12192000"/>
              <a:gd name="connsiteY6853" fmla="*/ 3531412 h 6858000"/>
              <a:gd name="connsiteX6854" fmla="*/ 161552 w 12192000"/>
              <a:gd name="connsiteY6854" fmla="*/ 3891872 h 6858000"/>
              <a:gd name="connsiteX6855" fmla="*/ 165919 w 12192000"/>
              <a:gd name="connsiteY6855" fmla="*/ 4003439 h 6858000"/>
              <a:gd name="connsiteX6856" fmla="*/ 160337 w 12192000"/>
              <a:gd name="connsiteY6856" fmla="*/ 4020574 h 6858000"/>
              <a:gd name="connsiteX6857" fmla="*/ 182113 w 12192000"/>
              <a:gd name="connsiteY6857" fmla="*/ 4006336 h 6858000"/>
              <a:gd name="connsiteX6858" fmla="*/ 211774 w 12192000"/>
              <a:gd name="connsiteY6858" fmla="*/ 3992103 h 6858000"/>
              <a:gd name="connsiteX6859" fmla="*/ 273827 w 12192000"/>
              <a:gd name="connsiteY6859" fmla="*/ 3999580 h 6858000"/>
              <a:gd name="connsiteX6860" fmla="*/ 788640 w 12192000"/>
              <a:gd name="connsiteY6860" fmla="*/ 4101953 h 6858000"/>
              <a:gd name="connsiteX6861" fmla="*/ 814460 w 12192000"/>
              <a:gd name="connsiteY6861" fmla="*/ 4107096 h 6858000"/>
              <a:gd name="connsiteX6862" fmla="*/ 814460 w 12192000"/>
              <a:gd name="connsiteY6862" fmla="*/ 3678207 h 6858000"/>
              <a:gd name="connsiteX6863" fmla="*/ 814460 w 12192000"/>
              <a:gd name="connsiteY6863" fmla="*/ 3414634 h 6858000"/>
              <a:gd name="connsiteX6864" fmla="*/ 161552 w 12192000"/>
              <a:gd name="connsiteY6864" fmla="*/ 3292919 h 6858000"/>
              <a:gd name="connsiteX6865" fmla="*/ 161552 w 12192000"/>
              <a:gd name="connsiteY6865" fmla="*/ 3283060 h 6858000"/>
              <a:gd name="connsiteX6866" fmla="*/ 154655 w 12192000"/>
              <a:gd name="connsiteY6866" fmla="*/ 3273861 h 6858000"/>
              <a:gd name="connsiteX6867" fmla="*/ 25274 w 12192000"/>
              <a:gd name="connsiteY6867" fmla="*/ 3248568 h 6858000"/>
              <a:gd name="connsiteX6868" fmla="*/ 814460 w 12192000"/>
              <a:gd name="connsiteY6868" fmla="*/ 3395745 h 6858000"/>
              <a:gd name="connsiteX6869" fmla="*/ 814460 w 12192000"/>
              <a:gd name="connsiteY6869" fmla="*/ 3102472 h 6858000"/>
              <a:gd name="connsiteX6870" fmla="*/ 468518 w 12192000"/>
              <a:gd name="connsiteY6870" fmla="*/ 3036429 h 6858000"/>
              <a:gd name="connsiteX6871" fmla="*/ 242030 w 12192000"/>
              <a:gd name="connsiteY6871" fmla="*/ 2993311 h 6858000"/>
              <a:gd name="connsiteX6872" fmla="*/ 196474 w 12192000"/>
              <a:gd name="connsiteY6872" fmla="*/ 2981598 h 6858000"/>
              <a:gd name="connsiteX6873" fmla="*/ 154525 w 12192000"/>
              <a:gd name="connsiteY6873" fmla="*/ 2976078 h 6858000"/>
              <a:gd name="connsiteX6874" fmla="*/ 154709 w 12192000"/>
              <a:gd name="connsiteY6874" fmla="*/ 2975957 h 6858000"/>
              <a:gd name="connsiteX6875" fmla="*/ 150055 w 12192000"/>
              <a:gd name="connsiteY6875" fmla="*/ 2975489 h 6858000"/>
              <a:gd name="connsiteX6876" fmla="*/ 154525 w 12192000"/>
              <a:gd name="connsiteY6876" fmla="*/ 2976078 h 6858000"/>
              <a:gd name="connsiteX6877" fmla="*/ 151062 w 12192000"/>
              <a:gd name="connsiteY6877" fmla="*/ 2978364 h 6858000"/>
              <a:gd name="connsiteX6878" fmla="*/ 137409 w 12192000"/>
              <a:gd name="connsiteY6878" fmla="*/ 2984689 h 6858000"/>
              <a:gd name="connsiteX6879" fmla="*/ 86248 w 12192000"/>
              <a:gd name="connsiteY6879" fmla="*/ 3009984 h 6858000"/>
              <a:gd name="connsiteX6880" fmla="*/ 0 w 12192000"/>
              <a:gd name="connsiteY6880" fmla="*/ 3052954 h 6858000"/>
              <a:gd name="connsiteX6881" fmla="*/ 0 w 12192000"/>
              <a:gd name="connsiteY6881" fmla="*/ 3032181 h 6858000"/>
              <a:gd name="connsiteX6882" fmla="*/ 125337 w 12192000"/>
              <a:gd name="connsiteY6882" fmla="*/ 2969740 h 6858000"/>
              <a:gd name="connsiteX6883" fmla="*/ 157529 w 12192000"/>
              <a:gd name="connsiteY6883" fmla="*/ 2958242 h 6858000"/>
              <a:gd name="connsiteX6884" fmla="*/ 270773 w 12192000"/>
              <a:gd name="connsiteY6884" fmla="*/ 2979512 h 6858000"/>
              <a:gd name="connsiteX6885" fmla="*/ 517954 w 12192000"/>
              <a:gd name="connsiteY6885" fmla="*/ 3027230 h 6858000"/>
              <a:gd name="connsiteX6886" fmla="*/ 814460 w 12192000"/>
              <a:gd name="connsiteY6886" fmla="*/ 3083610 h 6858000"/>
              <a:gd name="connsiteX6887" fmla="*/ 814460 w 12192000"/>
              <a:gd name="connsiteY6887" fmla="*/ 2819322 h 6858000"/>
              <a:gd name="connsiteX6888" fmla="*/ 812305 w 12192000"/>
              <a:gd name="connsiteY6888" fmla="*/ 2786123 h 6858000"/>
              <a:gd name="connsiteX6889" fmla="*/ 814257 w 12192000"/>
              <a:gd name="connsiteY6889" fmla="*/ 2756831 h 6858000"/>
              <a:gd name="connsiteX6890" fmla="*/ 812884 w 12192000"/>
              <a:gd name="connsiteY6890" fmla="*/ 2753872 h 6858000"/>
              <a:gd name="connsiteX6891" fmla="*/ 843203 w 12192000"/>
              <a:gd name="connsiteY6891" fmla="*/ 2724443 h 6858000"/>
              <a:gd name="connsiteX6892" fmla="*/ 851792 w 12192000"/>
              <a:gd name="connsiteY6892" fmla="*/ 2723284 h 6858000"/>
              <a:gd name="connsiteX6893" fmla="*/ 11267067 w 12192000"/>
              <a:gd name="connsiteY6893" fmla="*/ 2711468 h 6858000"/>
              <a:gd name="connsiteX6894" fmla="*/ 11282358 w 12192000"/>
              <a:gd name="connsiteY6894" fmla="*/ 2712843 h 6858000"/>
              <a:gd name="connsiteX6895" fmla="*/ 11286796 w 12192000"/>
              <a:gd name="connsiteY6895" fmla="*/ 2712244 h 6858000"/>
              <a:gd name="connsiteX6896" fmla="*/ 11372602 w 12192000"/>
              <a:gd name="connsiteY6896" fmla="*/ 2744976 h 6858000"/>
              <a:gd name="connsiteX6897" fmla="*/ 11370998 w 12192000"/>
              <a:gd name="connsiteY6897" fmla="*/ 2747584 h 6858000"/>
              <a:gd name="connsiteX6898" fmla="*/ 11365451 w 12192000"/>
              <a:gd name="connsiteY6898" fmla="*/ 2738730 h 6858000"/>
              <a:gd name="connsiteX6899" fmla="*/ 11363826 w 12192000"/>
              <a:gd name="connsiteY6899" fmla="*/ 2739689 h 6858000"/>
              <a:gd name="connsiteX6900" fmla="*/ 11367640 w 12192000"/>
              <a:gd name="connsiteY6900" fmla="*/ 2742943 h 6858000"/>
              <a:gd name="connsiteX6901" fmla="*/ 11369339 w 12192000"/>
              <a:gd name="connsiteY6901" fmla="*/ 2750283 h 6858000"/>
              <a:gd name="connsiteX6902" fmla="*/ 11370998 w 12192000"/>
              <a:gd name="connsiteY6902" fmla="*/ 2747584 h 6858000"/>
              <a:gd name="connsiteX6903" fmla="*/ 11372602 w 12192000"/>
              <a:gd name="connsiteY6903" fmla="*/ 2750144 h 6858000"/>
              <a:gd name="connsiteX6904" fmla="*/ 11370132 w 12192000"/>
              <a:gd name="connsiteY6904" fmla="*/ 2753717 h 6858000"/>
              <a:gd name="connsiteX6905" fmla="*/ 11376833 w 12192000"/>
              <a:gd name="connsiteY6905" fmla="*/ 2782683 h 6858000"/>
              <a:gd name="connsiteX6906" fmla="*/ 11372736 w 12192000"/>
              <a:gd name="connsiteY6906" fmla="*/ 2869061 h 6858000"/>
              <a:gd name="connsiteX6907" fmla="*/ 11372736 w 12192000"/>
              <a:gd name="connsiteY6907" fmla="*/ 3108092 h 6858000"/>
              <a:gd name="connsiteX6908" fmla="*/ 11626287 w 12192000"/>
              <a:gd name="connsiteY6908" fmla="*/ 3156305 h 6858000"/>
              <a:gd name="connsiteX6909" fmla="*/ 11681246 w 12192000"/>
              <a:gd name="connsiteY6909" fmla="*/ 3166812 h 6858000"/>
              <a:gd name="connsiteX6910" fmla="*/ 11681246 w 12192000"/>
              <a:gd name="connsiteY6910" fmla="*/ 3078848 h 6858000"/>
              <a:gd name="connsiteX6911" fmla="*/ 11679082 w 12192000"/>
              <a:gd name="connsiteY6911" fmla="*/ 3045649 h 6858000"/>
              <a:gd name="connsiteX6912" fmla="*/ 11680855 w 12192000"/>
              <a:gd name="connsiteY6912" fmla="*/ 3019159 h 6858000"/>
              <a:gd name="connsiteX6913" fmla="*/ 11679608 w 12192000"/>
              <a:gd name="connsiteY6913" fmla="*/ 3016508 h 6858000"/>
              <a:gd name="connsiteX6914" fmla="*/ 11688797 w 12192000"/>
              <a:gd name="connsiteY6914" fmla="*/ 2997945 h 6858000"/>
              <a:gd name="connsiteX6915" fmla="*/ 11697438 w 12192000"/>
              <a:gd name="connsiteY6915" fmla="*/ 2993719 h 6858000"/>
              <a:gd name="connsiteX6916" fmla="*/ 11701618 w 12192000"/>
              <a:gd name="connsiteY6916" fmla="*/ 2988661 h 6858000"/>
              <a:gd name="connsiteX6917" fmla="*/ 11806961 w 12192000"/>
              <a:gd name="connsiteY6917" fmla="*/ 2982842 h 6858000"/>
              <a:gd name="connsiteX6918" fmla="*/ 11812397 w 12192000"/>
              <a:gd name="connsiteY6918" fmla="*/ 2987513 h 6858000"/>
              <a:gd name="connsiteX6919" fmla="*/ 11831079 w 12192000"/>
              <a:gd name="connsiteY6919" fmla="*/ 2995360 h 6858000"/>
              <a:gd name="connsiteX6920" fmla="*/ 11843993 w 12192000"/>
              <a:gd name="connsiteY6920" fmla="*/ 3014213 h 6858000"/>
              <a:gd name="connsiteX6921" fmla="*/ 11842355 w 12192000"/>
              <a:gd name="connsiteY6921" fmla="*/ 3016748 h 6858000"/>
              <a:gd name="connsiteX6922" fmla="*/ 11836759 w 12192000"/>
              <a:gd name="connsiteY6922" fmla="*/ 3007751 h 6858000"/>
              <a:gd name="connsiteX6923" fmla="*/ 11836284 w 12192000"/>
              <a:gd name="connsiteY6923" fmla="*/ 3008038 h 6858000"/>
              <a:gd name="connsiteX6924" fmla="*/ 11836544 w 12192000"/>
              <a:gd name="connsiteY6924" fmla="*/ 3008262 h 6858000"/>
              <a:gd name="connsiteX6925" fmla="*/ 11839561 w 12192000"/>
              <a:gd name="connsiteY6925" fmla="*/ 3021073 h 6858000"/>
              <a:gd name="connsiteX6926" fmla="*/ 11842355 w 12192000"/>
              <a:gd name="connsiteY6926" fmla="*/ 3016748 h 6858000"/>
              <a:gd name="connsiteX6927" fmla="*/ 11843993 w 12192000"/>
              <a:gd name="connsiteY6927" fmla="*/ 3019381 h 6858000"/>
              <a:gd name="connsiteX6928" fmla="*/ 11840377 w 12192000"/>
              <a:gd name="connsiteY6928" fmla="*/ 3024536 h 6858000"/>
              <a:gd name="connsiteX6929" fmla="*/ 11845959 w 12192000"/>
              <a:gd name="connsiteY6929" fmla="*/ 3048235 h 6858000"/>
              <a:gd name="connsiteX6930" fmla="*/ 11842138 w 12192000"/>
              <a:gd name="connsiteY6930" fmla="*/ 3135187 h 6858000"/>
              <a:gd name="connsiteX6931" fmla="*/ 11842138 w 12192000"/>
              <a:gd name="connsiteY6931" fmla="*/ 3197572 h 6858000"/>
              <a:gd name="connsiteX6932" fmla="*/ 11992932 w 12192000"/>
              <a:gd name="connsiteY6932" fmla="*/ 3226399 h 6858000"/>
              <a:gd name="connsiteX6933" fmla="*/ 11992932 w 12192000"/>
              <a:gd name="connsiteY6933" fmla="*/ 3124470 h 6858000"/>
              <a:gd name="connsiteX6934" fmla="*/ 11990777 w 12192000"/>
              <a:gd name="connsiteY6934" fmla="*/ 3091702 h 6858000"/>
              <a:gd name="connsiteX6935" fmla="*/ 11992538 w 12192000"/>
              <a:gd name="connsiteY6935" fmla="*/ 3064945 h 6858000"/>
              <a:gd name="connsiteX6936" fmla="*/ 11991357 w 12192000"/>
              <a:gd name="connsiteY6936" fmla="*/ 3062416 h 6858000"/>
              <a:gd name="connsiteX6937" fmla="*/ 11992921 w 12192000"/>
              <a:gd name="connsiteY6937" fmla="*/ 3059118 h 6858000"/>
              <a:gd name="connsiteX6938" fmla="*/ 11992932 w 12192000"/>
              <a:gd name="connsiteY6938" fmla="*/ 3058932 h 6858000"/>
              <a:gd name="connsiteX6939" fmla="*/ 11993107 w 12192000"/>
              <a:gd name="connsiteY6939" fmla="*/ 3058725 h 6858000"/>
              <a:gd name="connsiteX6940" fmla="*/ 12000349 w 12192000"/>
              <a:gd name="connsiteY6940" fmla="*/ 3043452 h 6858000"/>
              <a:gd name="connsiteX6941" fmla="*/ 12009984 w 12192000"/>
              <a:gd name="connsiteY6941" fmla="*/ 3038586 h 6858000"/>
              <a:gd name="connsiteX6942" fmla="*/ 12013581 w 12192000"/>
              <a:gd name="connsiteY6942" fmla="*/ 3034292 h 6858000"/>
              <a:gd name="connsiteX6943" fmla="*/ 12118873 w 12192000"/>
              <a:gd name="connsiteY6943" fmla="*/ 3029038 h 6858000"/>
              <a:gd name="connsiteX6944" fmla="*/ 12124006 w 12192000"/>
              <a:gd name="connsiteY6944" fmla="*/ 3033472 h 6858000"/>
              <a:gd name="connsiteX6945" fmla="*/ 12140802 w 12192000"/>
              <a:gd name="connsiteY6945" fmla="*/ 3040604 h 6858000"/>
              <a:gd name="connsiteX6946" fmla="*/ 12153244 w 12192000"/>
              <a:gd name="connsiteY6946" fmla="*/ 3059522 h 6858000"/>
              <a:gd name="connsiteX6947" fmla="*/ 12151593 w 12192000"/>
              <a:gd name="connsiteY6947" fmla="*/ 3062125 h 6858000"/>
              <a:gd name="connsiteX6948" fmla="*/ 12149174 w 12192000"/>
              <a:gd name="connsiteY6948" fmla="*/ 3058310 h 6858000"/>
              <a:gd name="connsiteX6949" fmla="*/ 12150466 w 12192000"/>
              <a:gd name="connsiteY6949" fmla="*/ 3063905 h 6858000"/>
              <a:gd name="connsiteX6950" fmla="*/ 12151593 w 12192000"/>
              <a:gd name="connsiteY6950" fmla="*/ 3062125 h 6858000"/>
              <a:gd name="connsiteX6951" fmla="*/ 12153244 w 12192000"/>
              <a:gd name="connsiteY6951" fmla="*/ 3064731 h 6858000"/>
              <a:gd name="connsiteX6952" fmla="*/ 12151305 w 12192000"/>
              <a:gd name="connsiteY6952" fmla="*/ 3067546 h 6858000"/>
              <a:gd name="connsiteX6953" fmla="*/ 12157475 w 12192000"/>
              <a:gd name="connsiteY6953" fmla="*/ 3094288 h 6858000"/>
              <a:gd name="connsiteX6954" fmla="*/ 12153378 w 12192000"/>
              <a:gd name="connsiteY6954" fmla="*/ 3180235 h 6858000"/>
              <a:gd name="connsiteX6955" fmla="*/ 12153378 w 12192000"/>
              <a:gd name="connsiteY6955" fmla="*/ 3257074 h 6858000"/>
              <a:gd name="connsiteX6956" fmla="*/ 12192000 w 12192000"/>
              <a:gd name="connsiteY6956" fmla="*/ 3264458 h 6858000"/>
              <a:gd name="connsiteX6957" fmla="*/ 12192000 w 12192000"/>
              <a:gd name="connsiteY6957" fmla="*/ 3283481 h 6858000"/>
              <a:gd name="connsiteX6958" fmla="*/ 12153378 w 12192000"/>
              <a:gd name="connsiteY6958" fmla="*/ 3276108 h 6858000"/>
              <a:gd name="connsiteX6959" fmla="*/ 12153378 w 12192000"/>
              <a:gd name="connsiteY6959" fmla="*/ 3465704 h 6858000"/>
              <a:gd name="connsiteX6960" fmla="*/ 12155776 w 12192000"/>
              <a:gd name="connsiteY6960" fmla="*/ 3466617 h 6858000"/>
              <a:gd name="connsiteX6961" fmla="*/ 12170375 w 12192000"/>
              <a:gd name="connsiteY6961" fmla="*/ 3486371 h 6858000"/>
              <a:gd name="connsiteX6962" fmla="*/ 12168823 w 12192000"/>
              <a:gd name="connsiteY6962" fmla="*/ 3488900 h 6858000"/>
              <a:gd name="connsiteX6963" fmla="*/ 12163581 w 12192000"/>
              <a:gd name="connsiteY6963" fmla="*/ 3480201 h 6858000"/>
              <a:gd name="connsiteX6964" fmla="*/ 12153378 w 12192000"/>
              <a:gd name="connsiteY6964" fmla="*/ 3485857 h 6858000"/>
              <a:gd name="connsiteX6965" fmla="*/ 12153378 w 12192000"/>
              <a:gd name="connsiteY6965" fmla="*/ 3491974 h 6858000"/>
              <a:gd name="connsiteX6966" fmla="*/ 12163581 w 12192000"/>
              <a:gd name="connsiteY6966" fmla="*/ 3497436 h 6858000"/>
              <a:gd name="connsiteX6967" fmla="*/ 12168823 w 12192000"/>
              <a:gd name="connsiteY6967" fmla="*/ 3488900 h 6858000"/>
              <a:gd name="connsiteX6968" fmla="*/ 12170375 w 12192000"/>
              <a:gd name="connsiteY6968" fmla="*/ 3491479 h 6858000"/>
              <a:gd name="connsiteX6969" fmla="*/ 12154954 w 12192000"/>
              <a:gd name="connsiteY6969" fmla="*/ 3511950 h 6858000"/>
              <a:gd name="connsiteX6970" fmla="*/ 12153378 w 12192000"/>
              <a:gd name="connsiteY6970" fmla="*/ 3512507 h 6858000"/>
              <a:gd name="connsiteX6971" fmla="*/ 12153378 w 12192000"/>
              <a:gd name="connsiteY6971" fmla="*/ 3565232 h 6858000"/>
              <a:gd name="connsiteX6972" fmla="*/ 12192000 w 12192000"/>
              <a:gd name="connsiteY6972" fmla="*/ 3572435 h 6858000"/>
              <a:gd name="connsiteX6973" fmla="*/ 12192000 w 12192000"/>
              <a:gd name="connsiteY6973" fmla="*/ 3590097 h 6858000"/>
              <a:gd name="connsiteX6974" fmla="*/ 12168505 w 12192000"/>
              <a:gd name="connsiteY6974" fmla="*/ 3584532 h 6858000"/>
              <a:gd name="connsiteX6975" fmla="*/ 12153378 w 12192000"/>
              <a:gd name="connsiteY6975" fmla="*/ 3582531 h 6858000"/>
              <a:gd name="connsiteX6976" fmla="*/ 12153378 w 12192000"/>
              <a:gd name="connsiteY6976" fmla="*/ 4088566 h 6858000"/>
              <a:gd name="connsiteX6977" fmla="*/ 12153378 w 12192000"/>
              <a:gd name="connsiteY6977" fmla="*/ 4288519 h 6858000"/>
              <a:gd name="connsiteX6978" fmla="*/ 12192000 w 12192000"/>
              <a:gd name="connsiteY6978" fmla="*/ 4296213 h 6858000"/>
              <a:gd name="connsiteX6979" fmla="*/ 12192000 w 12192000"/>
              <a:gd name="connsiteY6979" fmla="*/ 4314981 h 6858000"/>
              <a:gd name="connsiteX6980" fmla="*/ 12168981 w 12192000"/>
              <a:gd name="connsiteY6980" fmla="*/ 4310454 h 6858000"/>
              <a:gd name="connsiteX6981" fmla="*/ 12153378 w 12192000"/>
              <a:gd name="connsiteY6981" fmla="*/ 4307352 h 6858000"/>
              <a:gd name="connsiteX6982" fmla="*/ 12153378 w 12192000"/>
              <a:gd name="connsiteY6982" fmla="*/ 4470294 h 6858000"/>
              <a:gd name="connsiteX6983" fmla="*/ 12148489 w 12192000"/>
              <a:gd name="connsiteY6983" fmla="*/ 4576506 h 6858000"/>
              <a:gd name="connsiteX6984" fmla="*/ 12139515 w 12192000"/>
              <a:gd name="connsiteY6984" fmla="*/ 4592238 h 6858000"/>
              <a:gd name="connsiteX6985" fmla="*/ 12153807 w 12192000"/>
              <a:gd name="connsiteY6985" fmla="*/ 4611712 h 6858000"/>
              <a:gd name="connsiteX6986" fmla="*/ 12152037 w 12192000"/>
              <a:gd name="connsiteY6986" fmla="*/ 4614266 h 6858000"/>
              <a:gd name="connsiteX6987" fmla="*/ 12146133 w 12192000"/>
              <a:gd name="connsiteY6987" fmla="*/ 4605753 h 6858000"/>
              <a:gd name="connsiteX6988" fmla="*/ 12135445 w 12192000"/>
              <a:gd name="connsiteY6988" fmla="*/ 4611712 h 6858000"/>
              <a:gd name="connsiteX6989" fmla="*/ 12131853 w 12192000"/>
              <a:gd name="connsiteY6989" fmla="*/ 4614265 h 6858000"/>
              <a:gd name="connsiteX6990" fmla="*/ 12128365 w 12192000"/>
              <a:gd name="connsiteY6990" fmla="*/ 4611785 h 6858000"/>
              <a:gd name="connsiteX6991" fmla="*/ 12125235 w 12192000"/>
              <a:gd name="connsiteY6991" fmla="*/ 4617269 h 6858000"/>
              <a:gd name="connsiteX6992" fmla="*/ 12095019 w 12192000"/>
              <a:gd name="connsiteY6992" fmla="*/ 4629657 h 6858000"/>
              <a:gd name="connsiteX6993" fmla="*/ 12111468 w 12192000"/>
              <a:gd name="connsiteY6993" fmla="*/ 4628753 h 6858000"/>
              <a:gd name="connsiteX6994" fmla="*/ 12131853 w 12192000"/>
              <a:gd name="connsiteY6994" fmla="*/ 4614265 h 6858000"/>
              <a:gd name="connsiteX6995" fmla="*/ 12135445 w 12192000"/>
              <a:gd name="connsiteY6995" fmla="*/ 4616819 h 6858000"/>
              <a:gd name="connsiteX6996" fmla="*/ 12146133 w 12192000"/>
              <a:gd name="connsiteY6996" fmla="*/ 4622777 h 6858000"/>
              <a:gd name="connsiteX6997" fmla="*/ 12152037 w 12192000"/>
              <a:gd name="connsiteY6997" fmla="*/ 4614266 h 6858000"/>
              <a:gd name="connsiteX6998" fmla="*/ 12153807 w 12192000"/>
              <a:gd name="connsiteY6998" fmla="*/ 4616819 h 6858000"/>
              <a:gd name="connsiteX6999" fmla="*/ 12051661 w 12192000"/>
              <a:gd name="connsiteY6999" fmla="*/ 4650866 h 6858000"/>
              <a:gd name="connsiteX7000" fmla="*/ 11973615 w 12192000"/>
              <a:gd name="connsiteY7000" fmla="*/ 4614549 h 6858000"/>
              <a:gd name="connsiteX7001" fmla="*/ 11983802 w 12192000"/>
              <a:gd name="connsiteY7001" fmla="*/ 4595071 h 6858000"/>
              <a:gd name="connsiteX7002" fmla="*/ 12003789 w 12192000"/>
              <a:gd name="connsiteY7002" fmla="*/ 4586053 h 6858000"/>
              <a:gd name="connsiteX7003" fmla="*/ 11994730 w 12192000"/>
              <a:gd name="connsiteY7003" fmla="*/ 4565296 h 6858000"/>
              <a:gd name="connsiteX7004" fmla="*/ 11991109 w 12192000"/>
              <a:gd name="connsiteY7004" fmla="*/ 4500980 h 6858000"/>
              <a:gd name="connsiteX7005" fmla="*/ 11992765 w 12192000"/>
              <a:gd name="connsiteY7005" fmla="*/ 4448092 h 6858000"/>
              <a:gd name="connsiteX7006" fmla="*/ 11966546 w 12192000"/>
              <a:gd name="connsiteY7006" fmla="*/ 4457732 h 6858000"/>
              <a:gd name="connsiteX7007" fmla="*/ 11911536 w 12192000"/>
              <a:gd name="connsiteY7007" fmla="*/ 4460748 h 6858000"/>
              <a:gd name="connsiteX7008" fmla="*/ 11845604 w 12192000"/>
              <a:gd name="connsiteY7008" fmla="*/ 4443628 h 6858000"/>
              <a:gd name="connsiteX7009" fmla="*/ 11842301 w 12192000"/>
              <a:gd name="connsiteY7009" fmla="*/ 4436947 h 6858000"/>
              <a:gd name="connsiteX7010" fmla="*/ 11842823 w 12192000"/>
              <a:gd name="connsiteY7010" fmla="*/ 4478560 h 6858000"/>
              <a:gd name="connsiteX7011" fmla="*/ 11837237 w 12192000"/>
              <a:gd name="connsiteY7011" fmla="*/ 4530381 h 6858000"/>
              <a:gd name="connsiteX7012" fmla="*/ 11831421 w 12192000"/>
              <a:gd name="connsiteY7012" fmla="*/ 4540593 h 6858000"/>
              <a:gd name="connsiteX7013" fmla="*/ 11839713 w 12192000"/>
              <a:gd name="connsiteY7013" fmla="*/ 4543794 h 6858000"/>
              <a:gd name="connsiteX7014" fmla="*/ 11854167 w 12192000"/>
              <a:gd name="connsiteY7014" fmla="*/ 4563556 h 6858000"/>
              <a:gd name="connsiteX7015" fmla="*/ 11852516 w 12192000"/>
              <a:gd name="connsiteY7015" fmla="*/ 4566134 h 6858000"/>
              <a:gd name="connsiteX7016" fmla="*/ 11846944 w 12192000"/>
              <a:gd name="connsiteY7016" fmla="*/ 4557599 h 6858000"/>
              <a:gd name="connsiteX7017" fmla="*/ 11835861 w 12192000"/>
              <a:gd name="connsiteY7017" fmla="*/ 4563556 h 6858000"/>
              <a:gd name="connsiteX7018" fmla="*/ 11832279 w 12192000"/>
              <a:gd name="connsiteY7018" fmla="*/ 4566109 h 6858000"/>
              <a:gd name="connsiteX7019" fmla="*/ 11821332 w 12192000"/>
              <a:gd name="connsiteY7019" fmla="*/ 4558302 h 6858000"/>
              <a:gd name="connsiteX7020" fmla="*/ 11813917 w 12192000"/>
              <a:gd name="connsiteY7020" fmla="*/ 4571315 h 6858000"/>
              <a:gd name="connsiteX7021" fmla="*/ 11788435 w 12192000"/>
              <a:gd name="connsiteY7021" fmla="*/ 4581894 h 6858000"/>
              <a:gd name="connsiteX7022" fmla="*/ 11811958 w 12192000"/>
              <a:gd name="connsiteY7022" fmla="*/ 4580598 h 6858000"/>
              <a:gd name="connsiteX7023" fmla="*/ 11832279 w 12192000"/>
              <a:gd name="connsiteY7023" fmla="*/ 4566109 h 6858000"/>
              <a:gd name="connsiteX7024" fmla="*/ 11835861 w 12192000"/>
              <a:gd name="connsiteY7024" fmla="*/ 4568663 h 6858000"/>
              <a:gd name="connsiteX7025" fmla="*/ 11846944 w 12192000"/>
              <a:gd name="connsiteY7025" fmla="*/ 4574834 h 6858000"/>
              <a:gd name="connsiteX7026" fmla="*/ 11852516 w 12192000"/>
              <a:gd name="connsiteY7026" fmla="*/ 4566134 h 6858000"/>
              <a:gd name="connsiteX7027" fmla="*/ 11854167 w 12192000"/>
              <a:gd name="connsiteY7027" fmla="*/ 4568663 h 6858000"/>
              <a:gd name="connsiteX7028" fmla="*/ 11752339 w 12192000"/>
              <a:gd name="connsiteY7028" fmla="*/ 4602710 h 6858000"/>
              <a:gd name="connsiteX7029" fmla="*/ 11674539 w 12192000"/>
              <a:gd name="connsiteY7029" fmla="*/ 4566393 h 6858000"/>
              <a:gd name="connsiteX7030" fmla="*/ 11684693 w 12192000"/>
              <a:gd name="connsiteY7030" fmla="*/ 4546905 h 6858000"/>
              <a:gd name="connsiteX7031" fmla="*/ 11693274 w 12192000"/>
              <a:gd name="connsiteY7031" fmla="*/ 4543000 h 6858000"/>
              <a:gd name="connsiteX7032" fmla="*/ 11683047 w 12192000"/>
              <a:gd name="connsiteY7032" fmla="*/ 4519602 h 6858000"/>
              <a:gd name="connsiteX7033" fmla="*/ 11681246 w 12192000"/>
              <a:gd name="connsiteY7033" fmla="*/ 4396502 h 6858000"/>
              <a:gd name="connsiteX7034" fmla="*/ 11681246 w 12192000"/>
              <a:gd name="connsiteY7034" fmla="*/ 4213491 h 6858000"/>
              <a:gd name="connsiteX7035" fmla="*/ 11372736 w 12192000"/>
              <a:gd name="connsiteY7035" fmla="*/ 4152157 h 6858000"/>
              <a:gd name="connsiteX7036" fmla="*/ 11372736 w 12192000"/>
              <a:gd name="connsiteY7036" fmla="*/ 4158544 h 6858000"/>
              <a:gd name="connsiteX7037" fmla="*/ 11367848 w 12192000"/>
              <a:gd name="connsiteY7037" fmla="*/ 4264755 h 6858000"/>
              <a:gd name="connsiteX7038" fmla="*/ 11362036 w 12192000"/>
              <a:gd name="connsiteY7038" fmla="*/ 4274941 h 6858000"/>
              <a:gd name="connsiteX7039" fmla="*/ 11368780 w 12192000"/>
              <a:gd name="connsiteY7039" fmla="*/ 4277609 h 6858000"/>
              <a:gd name="connsiteX7040" fmla="*/ 11382715 w 12192000"/>
              <a:gd name="connsiteY7040" fmla="*/ 4296695 h 6858000"/>
              <a:gd name="connsiteX7041" fmla="*/ 11381181 w 12192000"/>
              <a:gd name="connsiteY7041" fmla="*/ 4298990 h 6858000"/>
              <a:gd name="connsiteX7042" fmla="*/ 11375428 w 12192000"/>
              <a:gd name="connsiteY7042" fmla="*/ 4290377 h 6858000"/>
              <a:gd name="connsiteX7043" fmla="*/ 11364244 w 12192000"/>
              <a:gd name="connsiteY7043" fmla="*/ 4296695 h 6858000"/>
              <a:gd name="connsiteX7044" fmla="*/ 11361019 w 12192000"/>
              <a:gd name="connsiteY7044" fmla="*/ 4299003 h 6858000"/>
              <a:gd name="connsiteX7045" fmla="*/ 11351968 w 12192000"/>
              <a:gd name="connsiteY7045" fmla="*/ 4292590 h 6858000"/>
              <a:gd name="connsiteX7046" fmla="*/ 11344594 w 12192000"/>
              <a:gd name="connsiteY7046" fmla="*/ 4305519 h 6858000"/>
              <a:gd name="connsiteX7047" fmla="*/ 11325082 w 12192000"/>
              <a:gd name="connsiteY7047" fmla="*/ 4313518 h 6858000"/>
              <a:gd name="connsiteX7048" fmla="*/ 11341969 w 12192000"/>
              <a:gd name="connsiteY7048" fmla="*/ 4312638 h 6858000"/>
              <a:gd name="connsiteX7049" fmla="*/ 11361019 w 12192000"/>
              <a:gd name="connsiteY7049" fmla="*/ 4299003 h 6858000"/>
              <a:gd name="connsiteX7050" fmla="*/ 11364244 w 12192000"/>
              <a:gd name="connsiteY7050" fmla="*/ 4301288 h 6858000"/>
              <a:gd name="connsiteX7051" fmla="*/ 11375428 w 12192000"/>
              <a:gd name="connsiteY7051" fmla="*/ 4307606 h 6858000"/>
              <a:gd name="connsiteX7052" fmla="*/ 11381181 w 12192000"/>
              <a:gd name="connsiteY7052" fmla="*/ 4298990 h 6858000"/>
              <a:gd name="connsiteX7053" fmla="*/ 11382715 w 12192000"/>
              <a:gd name="connsiteY7053" fmla="*/ 4301288 h 6858000"/>
              <a:gd name="connsiteX7054" fmla="*/ 11285749 w 12192000"/>
              <a:gd name="connsiteY7054" fmla="*/ 4334021 h 6858000"/>
              <a:gd name="connsiteX7055" fmla="*/ 11210715 w 12192000"/>
              <a:gd name="connsiteY7055" fmla="*/ 4298992 h 6858000"/>
              <a:gd name="connsiteX7056" fmla="*/ 11220409 w 12192000"/>
              <a:gd name="connsiteY7056" fmla="*/ 4280276 h 6858000"/>
              <a:gd name="connsiteX7057" fmla="*/ 11224867 w 12192000"/>
              <a:gd name="connsiteY7057" fmla="*/ 4278241 h 6858000"/>
              <a:gd name="connsiteX7058" fmla="*/ 11214089 w 12192000"/>
              <a:gd name="connsiteY7058" fmla="*/ 4253546 h 6858000"/>
              <a:gd name="connsiteX7059" fmla="*/ 11212291 w 12192000"/>
              <a:gd name="connsiteY7059" fmla="*/ 4130950 h 6858000"/>
              <a:gd name="connsiteX7060" fmla="*/ 11212291 w 12192000"/>
              <a:gd name="connsiteY7060" fmla="*/ 4120261 h 6858000"/>
              <a:gd name="connsiteX7061" fmla="*/ 10846902 w 12192000"/>
              <a:gd name="connsiteY7061" fmla="*/ 4047621 h 6858000"/>
              <a:gd name="connsiteX7062" fmla="*/ 10698680 w 12192000"/>
              <a:gd name="connsiteY7062" fmla="*/ 4018277 h 6858000"/>
              <a:gd name="connsiteX7063" fmla="*/ 10687014 w 12192000"/>
              <a:gd name="connsiteY7063" fmla="*/ 4026712 h 6858000"/>
              <a:gd name="connsiteX7064" fmla="*/ 10659716 w 12192000"/>
              <a:gd name="connsiteY7064" fmla="*/ 4043088 h 6858000"/>
              <a:gd name="connsiteX7065" fmla="*/ 10657393 w 12192000"/>
              <a:gd name="connsiteY7065" fmla="*/ 4039579 h 6858000"/>
              <a:gd name="connsiteX7066" fmla="*/ 10683530 w 12192000"/>
              <a:gd name="connsiteY7066" fmla="*/ 4020862 h 6858000"/>
              <a:gd name="connsiteX7067" fmla="*/ 10690751 w 12192000"/>
              <a:gd name="connsiteY7067" fmla="*/ 4016708 h 6858000"/>
              <a:gd name="connsiteX7068" fmla="*/ 10661121 w 12192000"/>
              <a:gd name="connsiteY7068" fmla="*/ 4010842 h 6858000"/>
              <a:gd name="connsiteX7069" fmla="*/ 10621654 w 12192000"/>
              <a:gd name="connsiteY7069" fmla="*/ 4037398 h 6858000"/>
              <a:gd name="connsiteX7070" fmla="*/ 10619929 w 12192000"/>
              <a:gd name="connsiteY7070" fmla="*/ 4033834 h 6858000"/>
              <a:gd name="connsiteX7071" fmla="*/ 10657897 w 12192000"/>
              <a:gd name="connsiteY7071" fmla="*/ 4010203 h 6858000"/>
              <a:gd name="connsiteX7072" fmla="*/ 10640632 w 12192000"/>
              <a:gd name="connsiteY7072" fmla="*/ 4006785 h 6858000"/>
              <a:gd name="connsiteX7073" fmla="*/ 10619947 w 12192000"/>
              <a:gd name="connsiteY7073" fmla="*/ 4001609 h 6858000"/>
              <a:gd name="connsiteX7074" fmla="*/ 10549275 w 12192000"/>
              <a:gd name="connsiteY7074" fmla="*/ 4041293 h 6858000"/>
              <a:gd name="connsiteX7075" fmla="*/ 10153529 w 12192000"/>
              <a:gd name="connsiteY7075" fmla="*/ 4264521 h 6858000"/>
              <a:gd name="connsiteX7076" fmla="*/ 10108708 w 12192000"/>
              <a:gd name="connsiteY7076" fmla="*/ 4291155 h 6858000"/>
              <a:gd name="connsiteX7077" fmla="*/ 10107083 w 12192000"/>
              <a:gd name="connsiteY7077" fmla="*/ 4290719 h 6858000"/>
              <a:gd name="connsiteX7078" fmla="*/ 9947703 w 12192000"/>
              <a:gd name="connsiteY7078" fmla="*/ 4380620 h 6858000"/>
              <a:gd name="connsiteX7079" fmla="*/ 9940561 w 12192000"/>
              <a:gd name="connsiteY7079" fmla="*/ 4384495 h 6858000"/>
              <a:gd name="connsiteX7080" fmla="*/ 10370858 w 12192000"/>
              <a:gd name="connsiteY7080" fmla="*/ 4474426 h 6858000"/>
              <a:gd name="connsiteX7081" fmla="*/ 11856657 w 12192000"/>
              <a:gd name="connsiteY7081" fmla="*/ 4783162 h 6858000"/>
              <a:gd name="connsiteX7082" fmla="*/ 12004950 w 12192000"/>
              <a:gd name="connsiteY7082" fmla="*/ 4813577 h 6858000"/>
              <a:gd name="connsiteX7083" fmla="*/ 12022767 w 12192000"/>
              <a:gd name="connsiteY7083" fmla="*/ 4804396 h 6858000"/>
              <a:gd name="connsiteX7084" fmla="*/ 12129677 w 12192000"/>
              <a:gd name="connsiteY7084" fmla="*/ 4736680 h 6858000"/>
              <a:gd name="connsiteX7085" fmla="*/ 12192000 w 12192000"/>
              <a:gd name="connsiteY7085" fmla="*/ 4697167 h 6858000"/>
              <a:gd name="connsiteX7086" fmla="*/ 12192000 w 12192000"/>
              <a:gd name="connsiteY7086" fmla="*/ 4718859 h 6858000"/>
              <a:gd name="connsiteX7087" fmla="*/ 12069900 w 12192000"/>
              <a:gd name="connsiteY7087" fmla="*/ 4796361 h 6858000"/>
              <a:gd name="connsiteX7088" fmla="*/ 12030671 w 12192000"/>
              <a:gd name="connsiteY7088" fmla="*/ 4821612 h 6858000"/>
              <a:gd name="connsiteX7089" fmla="*/ 12018185 w 12192000"/>
              <a:gd name="connsiteY7089" fmla="*/ 4824010 h 6858000"/>
              <a:gd name="connsiteX7090" fmla="*/ 12018642 w 12192000"/>
              <a:gd name="connsiteY7090" fmla="*/ 4824413 h 6858000"/>
              <a:gd name="connsiteX7091" fmla="*/ 12018642 w 12192000"/>
              <a:gd name="connsiteY7091" fmla="*/ 4901289 h 6858000"/>
              <a:gd name="connsiteX7092" fmla="*/ 12028212 w 12192000"/>
              <a:gd name="connsiteY7092" fmla="*/ 4896368 h 6858000"/>
              <a:gd name="connsiteX7093" fmla="*/ 12049336 w 12192000"/>
              <a:gd name="connsiteY7093" fmla="*/ 4881831 h 6858000"/>
              <a:gd name="connsiteX7094" fmla="*/ 12049336 w 12192000"/>
              <a:gd name="connsiteY7094" fmla="*/ 4821550 h 6858000"/>
              <a:gd name="connsiteX7095" fmla="*/ 12051975 w 12192000"/>
              <a:gd name="connsiteY7095" fmla="*/ 4821550 h 6858000"/>
              <a:gd name="connsiteX7096" fmla="*/ 12052395 w 12192000"/>
              <a:gd name="connsiteY7096" fmla="*/ 4879727 h 6858000"/>
              <a:gd name="connsiteX7097" fmla="*/ 12058090 w 12192000"/>
              <a:gd name="connsiteY7097" fmla="*/ 4875808 h 6858000"/>
              <a:gd name="connsiteX7098" fmla="*/ 12099516 w 12192000"/>
              <a:gd name="connsiteY7098" fmla="*/ 4851249 h 6858000"/>
              <a:gd name="connsiteX7099" fmla="*/ 12098400 w 12192000"/>
              <a:gd name="connsiteY7099" fmla="*/ 4850414 h 6858000"/>
              <a:gd name="connsiteX7100" fmla="*/ 12103324 w 12192000"/>
              <a:gd name="connsiteY7100" fmla="*/ 4840952 h 6858000"/>
              <a:gd name="connsiteX7101" fmla="*/ 12101207 w 12192000"/>
              <a:gd name="connsiteY7101" fmla="*/ 4850247 h 6858000"/>
              <a:gd name="connsiteX7102" fmla="*/ 12192000 w 12192000"/>
              <a:gd name="connsiteY7102" fmla="*/ 4796422 h 6858000"/>
              <a:gd name="connsiteX7103" fmla="*/ 12192000 w 12192000"/>
              <a:gd name="connsiteY7103" fmla="*/ 4818197 h 6858000"/>
              <a:gd name="connsiteX7104" fmla="*/ 12172430 w 12192000"/>
              <a:gd name="connsiteY7104" fmla="*/ 4829796 h 6858000"/>
              <a:gd name="connsiteX7105" fmla="*/ 12040279 w 12192000"/>
              <a:gd name="connsiteY7105" fmla="*/ 4908015 h 6858000"/>
              <a:gd name="connsiteX7106" fmla="*/ 12019953 w 12192000"/>
              <a:gd name="connsiteY7106" fmla="*/ 4921027 h 6858000"/>
              <a:gd name="connsiteX7107" fmla="*/ 12009689 w 12192000"/>
              <a:gd name="connsiteY7107" fmla="*/ 4924953 h 6858000"/>
              <a:gd name="connsiteX7108" fmla="*/ 12008801 w 12192000"/>
              <a:gd name="connsiteY7108" fmla="*/ 4925775 h 6858000"/>
              <a:gd name="connsiteX7109" fmla="*/ 12008432 w 12192000"/>
              <a:gd name="connsiteY7109" fmla="*/ 4925434 h 6858000"/>
              <a:gd name="connsiteX7110" fmla="*/ 11998335 w 12192000"/>
              <a:gd name="connsiteY7110" fmla="*/ 4929294 h 6858000"/>
              <a:gd name="connsiteX7111" fmla="*/ 11873080 w 12192000"/>
              <a:gd name="connsiteY7111" fmla="*/ 4903989 h 6858000"/>
              <a:gd name="connsiteX7112" fmla="*/ 11168085 w 12192000"/>
              <a:gd name="connsiteY7112" fmla="*/ 4759632 h 6858000"/>
              <a:gd name="connsiteX7113" fmla="*/ 9983640 w 12192000"/>
              <a:gd name="connsiteY7113" fmla="*/ 4517639 h 6858000"/>
              <a:gd name="connsiteX7114" fmla="*/ 9983603 w 12192000"/>
              <a:gd name="connsiteY7114" fmla="*/ 4521573 h 6858000"/>
              <a:gd name="connsiteX7115" fmla="*/ 9981262 w 12192000"/>
              <a:gd name="connsiteY7115" fmla="*/ 4521573 h 6858000"/>
              <a:gd name="connsiteX7116" fmla="*/ 9981262 w 12192000"/>
              <a:gd name="connsiteY7116" fmla="*/ 4517153 h 6858000"/>
              <a:gd name="connsiteX7117" fmla="*/ 9909781 w 12192000"/>
              <a:gd name="connsiteY7117" fmla="*/ 4502548 h 6858000"/>
              <a:gd name="connsiteX7118" fmla="*/ 9902887 w 12192000"/>
              <a:gd name="connsiteY7118" fmla="*/ 4493345 h 6858000"/>
              <a:gd name="connsiteX7119" fmla="*/ 9902887 w 12192000"/>
              <a:gd name="connsiteY7119" fmla="*/ 4390397 h 6858000"/>
              <a:gd name="connsiteX7120" fmla="*/ 9904341 w 12192000"/>
              <a:gd name="connsiteY7120" fmla="*/ 4387849 h 6858000"/>
              <a:gd name="connsiteX7121" fmla="*/ 9903422 w 12192000"/>
              <a:gd name="connsiteY7121" fmla="*/ 4386339 h 6858000"/>
              <a:gd name="connsiteX7122" fmla="*/ 9906171 w 12192000"/>
              <a:gd name="connsiteY7122" fmla="*/ 4384643 h 6858000"/>
              <a:gd name="connsiteX7123" fmla="*/ 9907484 w 12192000"/>
              <a:gd name="connsiteY7123" fmla="*/ 4382346 h 6858000"/>
              <a:gd name="connsiteX7124" fmla="*/ 10094285 w 12192000"/>
              <a:gd name="connsiteY7124" fmla="*/ 4276830 h 6858000"/>
              <a:gd name="connsiteX7125" fmla="*/ 10085140 w 12192000"/>
              <a:gd name="connsiteY7125" fmla="*/ 3190799 h 6858000"/>
              <a:gd name="connsiteX7126" fmla="*/ 10086128 w 12192000"/>
              <a:gd name="connsiteY7126" fmla="*/ 3190009 h 6858000"/>
              <a:gd name="connsiteX7127" fmla="*/ 10092039 w 12192000"/>
              <a:gd name="connsiteY7127" fmla="*/ 3196548 h 6858000"/>
              <a:gd name="connsiteX7128" fmla="*/ 10096822 w 12192000"/>
              <a:gd name="connsiteY7128" fmla="*/ 3197482 h 6858000"/>
              <a:gd name="connsiteX7129" fmla="*/ 10100085 w 12192000"/>
              <a:gd name="connsiteY7129" fmla="*/ 3201146 h 6858000"/>
              <a:gd name="connsiteX7130" fmla="*/ 10103639 w 12192000"/>
              <a:gd name="connsiteY7130" fmla="*/ 3201823 h 6858000"/>
              <a:gd name="connsiteX7131" fmla="*/ 10105260 w 12192000"/>
              <a:gd name="connsiteY7131" fmla="*/ 3329349 h 6858000"/>
              <a:gd name="connsiteX7132" fmla="*/ 10113164 w 12192000"/>
              <a:gd name="connsiteY7132" fmla="*/ 4266167 h 6858000"/>
              <a:gd name="connsiteX7133" fmla="*/ 10142179 w 12192000"/>
              <a:gd name="connsiteY7133" fmla="*/ 4249778 h 6858000"/>
              <a:gd name="connsiteX7134" fmla="*/ 10463384 w 12192000"/>
              <a:gd name="connsiteY7134" fmla="*/ 4059470 h 6858000"/>
              <a:gd name="connsiteX7135" fmla="*/ 10532366 w 12192000"/>
              <a:gd name="connsiteY7135" fmla="*/ 4018652 h 6858000"/>
              <a:gd name="connsiteX7136" fmla="*/ 10540746 w 12192000"/>
              <a:gd name="connsiteY7136" fmla="*/ 4013487 h 6858000"/>
              <a:gd name="connsiteX7137" fmla="*/ 10541075 w 12192000"/>
              <a:gd name="connsiteY7137" fmla="*/ 4013499 h 6858000"/>
              <a:gd name="connsiteX7138" fmla="*/ 10540989 w 12192000"/>
              <a:gd name="connsiteY7138" fmla="*/ 4014053 h 6858000"/>
              <a:gd name="connsiteX7139" fmla="*/ 10542498 w 12192000"/>
              <a:gd name="connsiteY7139" fmla="*/ 4013550 h 6858000"/>
              <a:gd name="connsiteX7140" fmla="*/ 10541075 w 12192000"/>
              <a:gd name="connsiteY7140" fmla="*/ 4013499 h 6858000"/>
              <a:gd name="connsiteX7141" fmla="*/ 10545839 w 12192000"/>
              <a:gd name="connsiteY7141" fmla="*/ 3982693 h 6858000"/>
              <a:gd name="connsiteX7142" fmla="*/ 10540989 w 12192000"/>
              <a:gd name="connsiteY7142" fmla="*/ 3880101 h 6858000"/>
              <a:gd name="connsiteX7143" fmla="*/ 10540989 w 12192000"/>
              <a:gd name="connsiteY7143" fmla="*/ 3569800 h 6858000"/>
              <a:gd name="connsiteX7144" fmla="*/ 10474599 w 12192000"/>
              <a:gd name="connsiteY7144" fmla="*/ 3602049 h 6858000"/>
              <a:gd name="connsiteX7145" fmla="*/ 10472897 w 12192000"/>
              <a:gd name="connsiteY7145" fmla="*/ 3599078 h 6858000"/>
              <a:gd name="connsiteX7146" fmla="*/ 10540989 w 12192000"/>
              <a:gd name="connsiteY7146" fmla="*/ 3567646 h 6858000"/>
              <a:gd name="connsiteX7147" fmla="*/ 10540989 w 12192000"/>
              <a:gd name="connsiteY7147" fmla="*/ 3486431 h 6858000"/>
              <a:gd name="connsiteX7148" fmla="*/ 10457847 w 12192000"/>
              <a:gd name="connsiteY7148" fmla="*/ 3510009 h 6858000"/>
              <a:gd name="connsiteX7149" fmla="*/ 10369602 w 12192000"/>
              <a:gd name="connsiteY7149" fmla="*/ 3546366 h 6858000"/>
              <a:gd name="connsiteX7150" fmla="*/ 10368444 w 12192000"/>
              <a:gd name="connsiteY7150" fmla="*/ 3544094 h 6858000"/>
              <a:gd name="connsiteX7151" fmla="*/ 10456620 w 12192000"/>
              <a:gd name="connsiteY7151" fmla="*/ 3505535 h 6858000"/>
              <a:gd name="connsiteX7152" fmla="*/ 10540989 w 12192000"/>
              <a:gd name="connsiteY7152" fmla="*/ 3484939 h 6858000"/>
              <a:gd name="connsiteX7153" fmla="*/ 10540989 w 12192000"/>
              <a:gd name="connsiteY7153" fmla="*/ 3415584 h 6858000"/>
              <a:gd name="connsiteX7154" fmla="*/ 10544868 w 12192000"/>
              <a:gd name="connsiteY7154" fmla="*/ 3348752 h 6858000"/>
              <a:gd name="connsiteX7155" fmla="*/ 10541629 w 12192000"/>
              <a:gd name="connsiteY7155" fmla="*/ 3293658 h 6858000"/>
              <a:gd name="connsiteX7156" fmla="*/ 10393945 w 12192000"/>
              <a:gd name="connsiteY7156" fmla="*/ 3357784 h 6858000"/>
              <a:gd name="connsiteX7157" fmla="*/ 10249071 w 12192000"/>
              <a:gd name="connsiteY7157" fmla="*/ 3429757 h 6858000"/>
              <a:gd name="connsiteX7158" fmla="*/ 10247348 w 12192000"/>
              <a:gd name="connsiteY7158" fmla="*/ 3425735 h 6858000"/>
              <a:gd name="connsiteX7159" fmla="*/ 10540685 w 12192000"/>
              <a:gd name="connsiteY7159" fmla="*/ 3290121 h 6858000"/>
              <a:gd name="connsiteX7160" fmla="*/ 10541578 w 12192000"/>
              <a:gd name="connsiteY7160" fmla="*/ 3292805 h 6858000"/>
              <a:gd name="connsiteX7161" fmla="*/ 10541029 w 12192000"/>
              <a:gd name="connsiteY7161" fmla="*/ 3283472 h 6858000"/>
              <a:gd name="connsiteX7162" fmla="*/ 10559383 w 12192000"/>
              <a:gd name="connsiteY7162" fmla="*/ 3286893 h 6858000"/>
              <a:gd name="connsiteX7163" fmla="*/ 10559383 w 12192000"/>
              <a:gd name="connsiteY7163" fmla="*/ 3525390 h 6858000"/>
              <a:gd name="connsiteX7164" fmla="*/ 10559383 w 12192000"/>
              <a:gd name="connsiteY7164" fmla="*/ 3885850 h 6858000"/>
              <a:gd name="connsiteX7165" fmla="*/ 10563749 w 12192000"/>
              <a:gd name="connsiteY7165" fmla="*/ 3997417 h 6858000"/>
              <a:gd name="connsiteX7166" fmla="*/ 10558168 w 12192000"/>
              <a:gd name="connsiteY7166" fmla="*/ 4014552 h 6858000"/>
              <a:gd name="connsiteX7167" fmla="*/ 10579943 w 12192000"/>
              <a:gd name="connsiteY7167" fmla="*/ 4000314 h 6858000"/>
              <a:gd name="connsiteX7168" fmla="*/ 10609604 w 12192000"/>
              <a:gd name="connsiteY7168" fmla="*/ 3986081 h 6858000"/>
              <a:gd name="connsiteX7169" fmla="*/ 10671658 w 12192000"/>
              <a:gd name="connsiteY7169" fmla="*/ 3993558 h 6858000"/>
              <a:gd name="connsiteX7170" fmla="*/ 11186471 w 12192000"/>
              <a:gd name="connsiteY7170" fmla="*/ 4095931 h 6858000"/>
              <a:gd name="connsiteX7171" fmla="*/ 11212291 w 12192000"/>
              <a:gd name="connsiteY7171" fmla="*/ 4101074 h 6858000"/>
              <a:gd name="connsiteX7172" fmla="*/ 11212291 w 12192000"/>
              <a:gd name="connsiteY7172" fmla="*/ 3672185 h 6858000"/>
              <a:gd name="connsiteX7173" fmla="*/ 11212291 w 12192000"/>
              <a:gd name="connsiteY7173" fmla="*/ 3408612 h 6858000"/>
              <a:gd name="connsiteX7174" fmla="*/ 10559383 w 12192000"/>
              <a:gd name="connsiteY7174" fmla="*/ 3286893 h 6858000"/>
              <a:gd name="connsiteX7175" fmla="*/ 10559383 w 12192000"/>
              <a:gd name="connsiteY7175" fmla="*/ 3277034 h 6858000"/>
              <a:gd name="connsiteX7176" fmla="*/ 10552485 w 12192000"/>
              <a:gd name="connsiteY7176" fmla="*/ 3267835 h 6858000"/>
              <a:gd name="connsiteX7177" fmla="*/ 10423105 w 12192000"/>
              <a:gd name="connsiteY7177" fmla="*/ 3242544 h 6858000"/>
              <a:gd name="connsiteX7178" fmla="*/ 11212291 w 12192000"/>
              <a:gd name="connsiteY7178" fmla="*/ 3389723 h 6858000"/>
              <a:gd name="connsiteX7179" fmla="*/ 11212291 w 12192000"/>
              <a:gd name="connsiteY7179" fmla="*/ 3096447 h 6858000"/>
              <a:gd name="connsiteX7180" fmla="*/ 10866348 w 12192000"/>
              <a:gd name="connsiteY7180" fmla="*/ 3030403 h 6858000"/>
              <a:gd name="connsiteX7181" fmla="*/ 10639861 w 12192000"/>
              <a:gd name="connsiteY7181" fmla="*/ 2987285 h 6858000"/>
              <a:gd name="connsiteX7182" fmla="*/ 10594305 w 12192000"/>
              <a:gd name="connsiteY7182" fmla="*/ 2975572 h 6858000"/>
              <a:gd name="connsiteX7183" fmla="*/ 10552356 w 12192000"/>
              <a:gd name="connsiteY7183" fmla="*/ 2970052 h 6858000"/>
              <a:gd name="connsiteX7184" fmla="*/ 10552539 w 12192000"/>
              <a:gd name="connsiteY7184" fmla="*/ 2969931 h 6858000"/>
              <a:gd name="connsiteX7185" fmla="*/ 10547886 w 12192000"/>
              <a:gd name="connsiteY7185" fmla="*/ 2969464 h 6858000"/>
              <a:gd name="connsiteX7186" fmla="*/ 10552356 w 12192000"/>
              <a:gd name="connsiteY7186" fmla="*/ 2970052 h 6858000"/>
              <a:gd name="connsiteX7187" fmla="*/ 10548893 w 12192000"/>
              <a:gd name="connsiteY7187" fmla="*/ 2972338 h 6858000"/>
              <a:gd name="connsiteX7188" fmla="*/ 10535239 w 12192000"/>
              <a:gd name="connsiteY7188" fmla="*/ 2978662 h 6858000"/>
              <a:gd name="connsiteX7189" fmla="*/ 10484079 w 12192000"/>
              <a:gd name="connsiteY7189" fmla="*/ 3003958 h 6858000"/>
              <a:gd name="connsiteX7190" fmla="*/ 10327148 w 12192000"/>
              <a:gd name="connsiteY7190" fmla="*/ 3082143 h 6858000"/>
              <a:gd name="connsiteX7191" fmla="*/ 10122758 w 12192000"/>
              <a:gd name="connsiteY7191" fmla="*/ 3183832 h 6858000"/>
              <a:gd name="connsiteX7192" fmla="*/ 10096637 w 12192000"/>
              <a:gd name="connsiteY7192" fmla="*/ 3178726 h 6858000"/>
              <a:gd name="connsiteX7193" fmla="*/ 10097149 w 12192000"/>
              <a:gd name="connsiteY7193" fmla="*/ 3181697 h 6858000"/>
              <a:gd name="connsiteX7194" fmla="*/ 10096637 w 12192000"/>
              <a:gd name="connsiteY7194" fmla="*/ 3181601 h 6858000"/>
              <a:gd name="connsiteX7195" fmla="*/ 10086128 w 12192000"/>
              <a:gd name="connsiteY7195" fmla="*/ 3190009 h 6858000"/>
              <a:gd name="connsiteX7196" fmla="*/ 10085284 w 12192000"/>
              <a:gd name="connsiteY7196" fmla="*/ 3189075 h 6858000"/>
              <a:gd name="connsiteX7197" fmla="*/ 10089740 w 12192000"/>
              <a:gd name="connsiteY7197" fmla="*/ 3179875 h 6858000"/>
              <a:gd name="connsiteX7198" fmla="*/ 10369687 w 12192000"/>
              <a:gd name="connsiteY7198" fmla="*/ 3040176 h 6858000"/>
              <a:gd name="connsiteX7199" fmla="*/ 10523168 w 12192000"/>
              <a:gd name="connsiteY7199" fmla="*/ 2963715 h 6858000"/>
              <a:gd name="connsiteX7200" fmla="*/ 10555359 w 12192000"/>
              <a:gd name="connsiteY7200" fmla="*/ 2952216 h 6858000"/>
              <a:gd name="connsiteX7201" fmla="*/ 10668604 w 12192000"/>
              <a:gd name="connsiteY7201" fmla="*/ 2973487 h 6858000"/>
              <a:gd name="connsiteX7202" fmla="*/ 10915784 w 12192000"/>
              <a:gd name="connsiteY7202" fmla="*/ 3021204 h 6858000"/>
              <a:gd name="connsiteX7203" fmla="*/ 11212291 w 12192000"/>
              <a:gd name="connsiteY7203" fmla="*/ 3077585 h 6858000"/>
              <a:gd name="connsiteX7204" fmla="*/ 11212291 w 12192000"/>
              <a:gd name="connsiteY7204" fmla="*/ 2813296 h 6858000"/>
              <a:gd name="connsiteX7205" fmla="*/ 11210135 w 12192000"/>
              <a:gd name="connsiteY7205" fmla="*/ 2780097 h 6858000"/>
              <a:gd name="connsiteX7206" fmla="*/ 11212088 w 12192000"/>
              <a:gd name="connsiteY7206" fmla="*/ 2750804 h 6858000"/>
              <a:gd name="connsiteX7207" fmla="*/ 11210715 w 12192000"/>
              <a:gd name="connsiteY7207" fmla="*/ 2747846 h 6858000"/>
              <a:gd name="connsiteX7208" fmla="*/ 11241034 w 12192000"/>
              <a:gd name="connsiteY7208" fmla="*/ 2718417 h 6858000"/>
              <a:gd name="connsiteX7209" fmla="*/ 11249623 w 12192000"/>
              <a:gd name="connsiteY7209" fmla="*/ 2717257 h 6858000"/>
              <a:gd name="connsiteX7210" fmla="*/ 5140163 w 12192000"/>
              <a:gd name="connsiteY7210" fmla="*/ 2707233 h 6858000"/>
              <a:gd name="connsiteX7211" fmla="*/ 5126121 w 12192000"/>
              <a:gd name="connsiteY7211" fmla="*/ 2739135 h 6858000"/>
              <a:gd name="connsiteX7212" fmla="*/ 5565559 w 12192000"/>
              <a:gd name="connsiteY7212" fmla="*/ 3024336 h 6858000"/>
              <a:gd name="connsiteX7213" fmla="*/ 5589249 w 12192000"/>
              <a:gd name="connsiteY7213" fmla="*/ 2997451 h 6858000"/>
              <a:gd name="connsiteX7214" fmla="*/ 6349665 w 12192000"/>
              <a:gd name="connsiteY7214" fmla="*/ 2701275 h 6858000"/>
              <a:gd name="connsiteX7215" fmla="*/ 6356109 w 12192000"/>
              <a:gd name="connsiteY7215" fmla="*/ 2701419 h 6858000"/>
              <a:gd name="connsiteX7216" fmla="*/ 6406506 w 12192000"/>
              <a:gd name="connsiteY7216" fmla="*/ 2725993 h 6858000"/>
              <a:gd name="connsiteX7217" fmla="*/ 6458050 w 12192000"/>
              <a:gd name="connsiteY7217" fmla="*/ 2729422 h 6858000"/>
              <a:gd name="connsiteX7218" fmla="*/ 6460341 w 12192000"/>
              <a:gd name="connsiteY7218" fmla="*/ 2737424 h 6858000"/>
              <a:gd name="connsiteX7219" fmla="*/ 6349236 w 12192000"/>
              <a:gd name="connsiteY7219" fmla="*/ 2707133 h 6858000"/>
              <a:gd name="connsiteX7220" fmla="*/ 6349665 w 12192000"/>
              <a:gd name="connsiteY7220" fmla="*/ 2701275 h 6858000"/>
              <a:gd name="connsiteX7221" fmla="*/ 4340321 w 12192000"/>
              <a:gd name="connsiteY7221" fmla="*/ 2695467 h 6858000"/>
              <a:gd name="connsiteX7222" fmla="*/ 4342615 w 12192000"/>
              <a:gd name="connsiteY7222" fmla="*/ 2700708 h 6858000"/>
              <a:gd name="connsiteX7223" fmla="*/ 4167817 w 12192000"/>
              <a:gd name="connsiteY7223" fmla="*/ 2716429 h 6858000"/>
              <a:gd name="connsiteX7224" fmla="*/ 4168964 w 12192000"/>
              <a:gd name="connsiteY7224" fmla="*/ 2712352 h 6858000"/>
              <a:gd name="connsiteX7225" fmla="*/ 4340321 w 12192000"/>
              <a:gd name="connsiteY7225" fmla="*/ 2695467 h 6858000"/>
              <a:gd name="connsiteX7226" fmla="*/ 4598005 w 12192000"/>
              <a:gd name="connsiteY7226" fmla="*/ 2680823 h 6858000"/>
              <a:gd name="connsiteX7227" fmla="*/ 4599732 w 12192000"/>
              <a:gd name="connsiteY7227" fmla="*/ 2683682 h 6858000"/>
              <a:gd name="connsiteX7228" fmla="*/ 4312873 w 12192000"/>
              <a:gd name="connsiteY7228" fmla="*/ 2807795 h 6858000"/>
              <a:gd name="connsiteX7229" fmla="*/ 4312297 w 12192000"/>
              <a:gd name="connsiteY7229" fmla="*/ 2805507 h 6858000"/>
              <a:gd name="connsiteX7230" fmla="*/ 4598005 w 12192000"/>
              <a:gd name="connsiteY7230" fmla="*/ 2680823 h 6858000"/>
              <a:gd name="connsiteX7231" fmla="*/ 5157411 w 12192000"/>
              <a:gd name="connsiteY7231" fmla="*/ 2668048 h 6858000"/>
              <a:gd name="connsiteX7232" fmla="*/ 5156376 w 12192000"/>
              <a:gd name="connsiteY7232" fmla="*/ 2670403 h 6858000"/>
              <a:gd name="connsiteX7233" fmla="*/ 5154425 w 12192000"/>
              <a:gd name="connsiteY7233" fmla="*/ 2678563 h 6858000"/>
              <a:gd name="connsiteX7234" fmla="*/ 5147028 w 12192000"/>
              <a:gd name="connsiteY7234" fmla="*/ 2693392 h 6858000"/>
              <a:gd name="connsiteX7235" fmla="*/ 5190680 w 12192000"/>
              <a:gd name="connsiteY7235" fmla="*/ 2720899 h 6858000"/>
              <a:gd name="connsiteX7236" fmla="*/ 5346326 w 12192000"/>
              <a:gd name="connsiteY7236" fmla="*/ 2821765 h 6858000"/>
              <a:gd name="connsiteX7237" fmla="*/ 5599636 w 12192000"/>
              <a:gd name="connsiteY7237" fmla="*/ 2985417 h 6858000"/>
              <a:gd name="connsiteX7238" fmla="*/ 5596989 w 12192000"/>
              <a:gd name="connsiteY7238" fmla="*/ 2988668 h 6858000"/>
              <a:gd name="connsiteX7239" fmla="*/ 5599776 w 12192000"/>
              <a:gd name="connsiteY7239" fmla="*/ 2985507 h 6858000"/>
              <a:gd name="connsiteX7240" fmla="*/ 5599636 w 12192000"/>
              <a:gd name="connsiteY7240" fmla="*/ 2985417 h 6858000"/>
              <a:gd name="connsiteX7241" fmla="*/ 5610738 w 12192000"/>
              <a:gd name="connsiteY7241" fmla="*/ 2971774 h 6858000"/>
              <a:gd name="connsiteX7242" fmla="*/ 5613495 w 12192000"/>
              <a:gd name="connsiteY7242" fmla="*/ 2969938 h 6858000"/>
              <a:gd name="connsiteX7243" fmla="*/ 5616736 w 12192000"/>
              <a:gd name="connsiteY7243" fmla="*/ 2966257 h 6858000"/>
              <a:gd name="connsiteX7244" fmla="*/ 5594941 w 12192000"/>
              <a:gd name="connsiteY7244" fmla="*/ 2950069 h 6858000"/>
              <a:gd name="connsiteX7245" fmla="*/ 5570318 w 12192000"/>
              <a:gd name="connsiteY7245" fmla="*/ 2936385 h 6858000"/>
              <a:gd name="connsiteX7246" fmla="*/ 5414673 w 12192000"/>
              <a:gd name="connsiteY7246" fmla="*/ 2836093 h 6858000"/>
              <a:gd name="connsiteX7247" fmla="*/ 5245817 w 12192000"/>
              <a:gd name="connsiteY7247" fmla="*/ 2726631 h 6858000"/>
              <a:gd name="connsiteX7248" fmla="*/ 5171590 w 12192000"/>
              <a:gd name="connsiteY7248" fmla="*/ 2672875 h 6858000"/>
              <a:gd name="connsiteX7249" fmla="*/ 4526602 w 12192000"/>
              <a:gd name="connsiteY7249" fmla="*/ 2662251 h 6858000"/>
              <a:gd name="connsiteX7250" fmla="*/ 4534076 w 12192000"/>
              <a:gd name="connsiteY7250" fmla="*/ 2669662 h 6858000"/>
              <a:gd name="connsiteX7251" fmla="*/ 4319695 w 12192000"/>
              <a:gd name="connsiteY7251" fmla="*/ 2773406 h 6858000"/>
              <a:gd name="connsiteX7252" fmla="*/ 4174274 w 12192000"/>
              <a:gd name="connsiteY7252" fmla="*/ 2738064 h 6858000"/>
              <a:gd name="connsiteX7253" fmla="*/ 4181170 w 12192000"/>
              <a:gd name="connsiteY7253" fmla="*/ 2736354 h 6858000"/>
              <a:gd name="connsiteX7254" fmla="*/ 4377746 w 12192000"/>
              <a:gd name="connsiteY7254" fmla="*/ 2740344 h 6858000"/>
              <a:gd name="connsiteX7255" fmla="*/ 4526602 w 12192000"/>
              <a:gd name="connsiteY7255" fmla="*/ 2662251 h 6858000"/>
              <a:gd name="connsiteX7256" fmla="*/ 4258005 w 12192000"/>
              <a:gd name="connsiteY7256" fmla="*/ 2602871 h 6858000"/>
              <a:gd name="connsiteX7257" fmla="*/ 4259738 w 12192000"/>
              <a:gd name="connsiteY7257" fmla="*/ 2611697 h 6858000"/>
              <a:gd name="connsiteX7258" fmla="*/ 4169504 w 12192000"/>
              <a:gd name="connsiteY7258" fmla="*/ 2632879 h 6858000"/>
              <a:gd name="connsiteX7259" fmla="*/ 4126121 w 12192000"/>
              <a:gd name="connsiteY7259" fmla="*/ 2609344 h 6858000"/>
              <a:gd name="connsiteX7260" fmla="*/ 4133064 w 12192000"/>
              <a:gd name="connsiteY7260" fmla="*/ 2605812 h 6858000"/>
              <a:gd name="connsiteX7261" fmla="*/ 4194954 w 12192000"/>
              <a:gd name="connsiteY7261" fmla="*/ 2614638 h 6858000"/>
              <a:gd name="connsiteX7262" fmla="*/ 4258005 w 12192000"/>
              <a:gd name="connsiteY7262" fmla="*/ 2602871 h 6858000"/>
              <a:gd name="connsiteX7263" fmla="*/ 5087081 w 12192000"/>
              <a:gd name="connsiteY7263" fmla="*/ 2602830 h 6858000"/>
              <a:gd name="connsiteX7264" fmla="*/ 5159534 w 12192000"/>
              <a:gd name="connsiteY7264" fmla="*/ 2647084 h 6858000"/>
              <a:gd name="connsiteX7265" fmla="*/ 5160923 w 12192000"/>
              <a:gd name="connsiteY7265" fmla="*/ 2653683 h 6858000"/>
              <a:gd name="connsiteX7266" fmla="*/ 5630764 w 12192000"/>
              <a:gd name="connsiteY7266" fmla="*/ 2956972 h 6858000"/>
              <a:gd name="connsiteX7267" fmla="*/ 5633826 w 12192000"/>
              <a:gd name="connsiteY7267" fmla="*/ 2956290 h 6858000"/>
              <a:gd name="connsiteX7268" fmla="*/ 5703887 w 12192000"/>
              <a:gd name="connsiteY7268" fmla="*/ 3004702 h 6858000"/>
              <a:gd name="connsiteX7269" fmla="*/ 5706185 w 12192000"/>
              <a:gd name="connsiteY7269" fmla="*/ 3015076 h 6858000"/>
              <a:gd name="connsiteX7270" fmla="*/ 5258462 w 12192000"/>
              <a:gd name="connsiteY7270" fmla="*/ 3333099 h 6858000"/>
              <a:gd name="connsiteX7271" fmla="*/ 5084437 w 12192000"/>
              <a:gd name="connsiteY7271" fmla="*/ 3396842 h 6858000"/>
              <a:gd name="connsiteX7272" fmla="*/ 5093990 w 12192000"/>
              <a:gd name="connsiteY7272" fmla="*/ 3510514 h 6858000"/>
              <a:gd name="connsiteX7273" fmla="*/ 5091105 w 12192000"/>
              <a:gd name="connsiteY7273" fmla="*/ 3797703 h 6858000"/>
              <a:gd name="connsiteX7274" fmla="*/ 4598315 w 12192000"/>
              <a:gd name="connsiteY7274" fmla="*/ 4535665 h 6858000"/>
              <a:gd name="connsiteX7275" fmla="*/ 4342194 w 12192000"/>
              <a:gd name="connsiteY7275" fmla="*/ 4646939 h 6858000"/>
              <a:gd name="connsiteX7276" fmla="*/ 4260636 w 12192000"/>
              <a:gd name="connsiteY7276" fmla="*/ 4677229 h 6858000"/>
              <a:gd name="connsiteX7277" fmla="*/ 4269008 w 12192000"/>
              <a:gd name="connsiteY7277" fmla="*/ 4887916 h 6858000"/>
              <a:gd name="connsiteX7278" fmla="*/ 4100899 w 12192000"/>
              <a:gd name="connsiteY7278" fmla="*/ 5521521 h 6858000"/>
              <a:gd name="connsiteX7279" fmla="*/ 3617449 w 12192000"/>
              <a:gd name="connsiteY7279" fmla="*/ 5882681 h 6858000"/>
              <a:gd name="connsiteX7280" fmla="*/ 3434787 w 12192000"/>
              <a:gd name="connsiteY7280" fmla="*/ 5951490 h 6858000"/>
              <a:gd name="connsiteX7281" fmla="*/ 3436780 w 12192000"/>
              <a:gd name="connsiteY7281" fmla="*/ 5974231 h 6858000"/>
              <a:gd name="connsiteX7282" fmla="*/ 3237825 w 12192000"/>
              <a:gd name="connsiteY7282" fmla="*/ 6831738 h 6858000"/>
              <a:gd name="connsiteX7283" fmla="*/ 3226899 w 12192000"/>
              <a:gd name="connsiteY7283" fmla="*/ 6834037 h 6858000"/>
              <a:gd name="connsiteX7284" fmla="*/ 3154218 w 12192000"/>
              <a:gd name="connsiteY7284" fmla="*/ 6791135 h 6858000"/>
              <a:gd name="connsiteX7285" fmla="*/ 3164220 w 12192000"/>
              <a:gd name="connsiteY7285" fmla="*/ 6789208 h 6858000"/>
              <a:gd name="connsiteX7286" fmla="*/ 3167531 w 12192000"/>
              <a:gd name="connsiteY7286" fmla="*/ 6782201 h 6858000"/>
              <a:gd name="connsiteX7287" fmla="*/ 3192109 w 12192000"/>
              <a:gd name="connsiteY7287" fmla="*/ 6799339 h 6858000"/>
              <a:gd name="connsiteX7288" fmla="*/ 3224024 w 12192000"/>
              <a:gd name="connsiteY7288" fmla="*/ 6813922 h 6858000"/>
              <a:gd name="connsiteX7289" fmla="*/ 3302224 w 12192000"/>
              <a:gd name="connsiteY7289" fmla="*/ 6671961 h 6858000"/>
              <a:gd name="connsiteX7290" fmla="*/ 3390778 w 12192000"/>
              <a:gd name="connsiteY7290" fmla="*/ 6409307 h 6858000"/>
              <a:gd name="connsiteX7291" fmla="*/ 3422979 w 12192000"/>
              <a:gd name="connsiteY7291" fmla="*/ 6156423 h 6858000"/>
              <a:gd name="connsiteX7292" fmla="*/ 3416752 w 12192000"/>
              <a:gd name="connsiteY7292" fmla="*/ 5944311 h 6858000"/>
              <a:gd name="connsiteX7293" fmla="*/ 3409415 w 12192000"/>
              <a:gd name="connsiteY7293" fmla="*/ 5860811 h 6858000"/>
              <a:gd name="connsiteX7294" fmla="*/ 3413375 w 12192000"/>
              <a:gd name="connsiteY7294" fmla="*/ 5854870 h 6858000"/>
              <a:gd name="connsiteX7295" fmla="*/ 3411182 w 12192000"/>
              <a:gd name="connsiteY7295" fmla="*/ 5806481 h 6858000"/>
              <a:gd name="connsiteX7296" fmla="*/ 3410957 w 12192000"/>
              <a:gd name="connsiteY7296" fmla="*/ 5806342 h 6858000"/>
              <a:gd name="connsiteX7297" fmla="*/ 3403520 w 12192000"/>
              <a:gd name="connsiteY7297" fmla="*/ 5748101 h 6858000"/>
              <a:gd name="connsiteX7298" fmla="*/ 3408425 w 12192000"/>
              <a:gd name="connsiteY7298" fmla="*/ 5745630 h 6858000"/>
              <a:gd name="connsiteX7299" fmla="*/ 3406598 w 12192000"/>
              <a:gd name="connsiteY7299" fmla="*/ 5705344 h 6858000"/>
              <a:gd name="connsiteX7300" fmla="*/ 3402472 w 12192000"/>
              <a:gd name="connsiteY7300" fmla="*/ 5701911 h 6858000"/>
              <a:gd name="connsiteX7301" fmla="*/ 3403045 w 12192000"/>
              <a:gd name="connsiteY7301" fmla="*/ 5649282 h 6858000"/>
              <a:gd name="connsiteX7302" fmla="*/ 3404034 w 12192000"/>
              <a:gd name="connsiteY7302" fmla="*/ 5648806 h 6858000"/>
              <a:gd name="connsiteX7303" fmla="*/ 3403887 w 12192000"/>
              <a:gd name="connsiteY7303" fmla="*/ 5645544 h 6858000"/>
              <a:gd name="connsiteX7304" fmla="*/ 3406080 w 12192000"/>
              <a:gd name="connsiteY7304" fmla="*/ 5611007 h 6858000"/>
              <a:gd name="connsiteX7305" fmla="*/ 3402216 w 12192000"/>
              <a:gd name="connsiteY7305" fmla="*/ 5607974 h 6858000"/>
              <a:gd name="connsiteX7306" fmla="*/ 3399353 w 12192000"/>
              <a:gd name="connsiteY7306" fmla="*/ 5553469 h 6858000"/>
              <a:gd name="connsiteX7307" fmla="*/ 3410088 w 12192000"/>
              <a:gd name="connsiteY7307" fmla="*/ 5547833 h 6858000"/>
              <a:gd name="connsiteX7308" fmla="*/ 3412178 w 12192000"/>
              <a:gd name="connsiteY7308" fmla="*/ 5514897 h 6858000"/>
              <a:gd name="connsiteX7309" fmla="*/ 3409764 w 12192000"/>
              <a:gd name="connsiteY7309" fmla="*/ 5513353 h 6858000"/>
              <a:gd name="connsiteX7310" fmla="*/ 3406306 w 12192000"/>
              <a:gd name="connsiteY7310" fmla="*/ 5507034 h 6858000"/>
              <a:gd name="connsiteX7311" fmla="*/ 3413222 w 12192000"/>
              <a:gd name="connsiteY7311" fmla="*/ 5462234 h 6858000"/>
              <a:gd name="connsiteX7312" fmla="*/ 3419243 w 12192000"/>
              <a:gd name="connsiteY7312" fmla="*/ 5459092 h 6858000"/>
              <a:gd name="connsiteX7313" fmla="*/ 3424830 w 12192000"/>
              <a:gd name="connsiteY7313" fmla="*/ 5430389 h 6858000"/>
              <a:gd name="connsiteX7314" fmla="*/ 3419885 w 12192000"/>
              <a:gd name="connsiteY7314" fmla="*/ 5427180 h 6858000"/>
              <a:gd name="connsiteX7315" fmla="*/ 3415868 w 12192000"/>
              <a:gd name="connsiteY7315" fmla="*/ 5420288 h 6858000"/>
              <a:gd name="connsiteX7316" fmla="*/ 3423902 w 12192000"/>
              <a:gd name="connsiteY7316" fmla="*/ 5376061 h 6858000"/>
              <a:gd name="connsiteX7317" fmla="*/ 3435378 w 12192000"/>
              <a:gd name="connsiteY7317" fmla="*/ 5370317 h 6858000"/>
              <a:gd name="connsiteX7318" fmla="*/ 3436391 w 12192000"/>
              <a:gd name="connsiteY7318" fmla="*/ 5370973 h 6858000"/>
              <a:gd name="connsiteX7319" fmla="*/ 3442029 w 12192000"/>
              <a:gd name="connsiteY7319" fmla="*/ 5342006 h 6858000"/>
              <a:gd name="connsiteX7320" fmla="*/ 3440172 w 12192000"/>
              <a:gd name="connsiteY7320" fmla="*/ 5340809 h 6858000"/>
              <a:gd name="connsiteX7321" fmla="*/ 3437295 w 12192000"/>
              <a:gd name="connsiteY7321" fmla="*/ 5332208 h 6858000"/>
              <a:gd name="connsiteX7322" fmla="*/ 3450530 w 12192000"/>
              <a:gd name="connsiteY7322" fmla="*/ 5292071 h 6858000"/>
              <a:gd name="connsiteX7323" fmla="*/ 3458753 w 12192000"/>
              <a:gd name="connsiteY7323" fmla="*/ 5288793 h 6858000"/>
              <a:gd name="connsiteX7324" fmla="*/ 3469323 w 12192000"/>
              <a:gd name="connsiteY7324" fmla="*/ 5257930 h 6858000"/>
              <a:gd name="connsiteX7325" fmla="*/ 3467134 w 12192000"/>
              <a:gd name="connsiteY7325" fmla="*/ 5252083 h 6858000"/>
              <a:gd name="connsiteX7326" fmla="*/ 3483216 w 12192000"/>
              <a:gd name="connsiteY7326" fmla="*/ 5213524 h 6858000"/>
              <a:gd name="connsiteX7327" fmla="*/ 3489144 w 12192000"/>
              <a:gd name="connsiteY7327" fmla="*/ 5211744 h 6858000"/>
              <a:gd name="connsiteX7328" fmla="*/ 3506137 w 12192000"/>
              <a:gd name="connsiteY7328" fmla="*/ 5179391 h 6858000"/>
              <a:gd name="connsiteX7329" fmla="*/ 3504340 w 12192000"/>
              <a:gd name="connsiteY7329" fmla="*/ 5170843 h 6858000"/>
              <a:gd name="connsiteX7330" fmla="*/ 3526738 w 12192000"/>
              <a:gd name="connsiteY7330" fmla="*/ 5135184 h 6858000"/>
              <a:gd name="connsiteX7331" fmla="*/ 3529708 w 12192000"/>
              <a:gd name="connsiteY7331" fmla="*/ 5134523 h 6858000"/>
              <a:gd name="connsiteX7332" fmla="*/ 3542574 w 12192000"/>
              <a:gd name="connsiteY7332" fmla="*/ 5110028 h 6858000"/>
              <a:gd name="connsiteX7333" fmla="*/ 3551312 w 12192000"/>
              <a:gd name="connsiteY7333" fmla="*/ 5098396 h 6858000"/>
              <a:gd name="connsiteX7334" fmla="*/ 3551113 w 12192000"/>
              <a:gd name="connsiteY7334" fmla="*/ 5094198 h 6858000"/>
              <a:gd name="connsiteX7335" fmla="*/ 3572824 w 12192000"/>
              <a:gd name="connsiteY7335" fmla="*/ 5069755 h 6858000"/>
              <a:gd name="connsiteX7336" fmla="*/ 3600283 w 12192000"/>
              <a:gd name="connsiteY7336" fmla="*/ 5033198 h 6858000"/>
              <a:gd name="connsiteX7337" fmla="*/ 3670812 w 12192000"/>
              <a:gd name="connsiteY7337" fmla="*/ 4961544 h 6858000"/>
              <a:gd name="connsiteX7338" fmla="*/ 3681881 w 12192000"/>
              <a:gd name="connsiteY7338" fmla="*/ 4953032 h 6858000"/>
              <a:gd name="connsiteX7339" fmla="*/ 3703859 w 12192000"/>
              <a:gd name="connsiteY7339" fmla="*/ 4932658 h 6858000"/>
              <a:gd name="connsiteX7340" fmla="*/ 3709245 w 12192000"/>
              <a:gd name="connsiteY7340" fmla="*/ 4931984 h 6858000"/>
              <a:gd name="connsiteX7341" fmla="*/ 3740483 w 12192000"/>
              <a:gd name="connsiteY7341" fmla="*/ 4907956 h 6858000"/>
              <a:gd name="connsiteX7342" fmla="*/ 3739815 w 12192000"/>
              <a:gd name="connsiteY7342" fmla="*/ 4900902 h 6858000"/>
              <a:gd name="connsiteX7343" fmla="*/ 3776593 w 12192000"/>
              <a:gd name="connsiteY7343" fmla="*/ 4874942 h 6858000"/>
              <a:gd name="connsiteX7344" fmla="*/ 3785212 w 12192000"/>
              <a:gd name="connsiteY7344" fmla="*/ 4874365 h 6858000"/>
              <a:gd name="connsiteX7345" fmla="*/ 3785640 w 12192000"/>
              <a:gd name="connsiteY7345" fmla="*/ 4874642 h 6858000"/>
              <a:gd name="connsiteX7346" fmla="*/ 3811885 w 12192000"/>
              <a:gd name="connsiteY7346" fmla="*/ 4860146 h 6858000"/>
              <a:gd name="connsiteX7347" fmla="*/ 3812499 w 12192000"/>
              <a:gd name="connsiteY7347" fmla="*/ 4852786 h 6858000"/>
              <a:gd name="connsiteX7348" fmla="*/ 3849803 w 12192000"/>
              <a:gd name="connsiteY7348" fmla="*/ 4828154 h 6858000"/>
              <a:gd name="connsiteX7349" fmla="*/ 3857264 w 12192000"/>
              <a:gd name="connsiteY7349" fmla="*/ 4828154 h 6858000"/>
              <a:gd name="connsiteX7350" fmla="*/ 3863025 w 12192000"/>
              <a:gd name="connsiteY7350" fmla="*/ 4831902 h 6858000"/>
              <a:gd name="connsiteX7351" fmla="*/ 3887482 w 12192000"/>
              <a:gd name="connsiteY7351" fmla="*/ 4818393 h 6858000"/>
              <a:gd name="connsiteX7352" fmla="*/ 3887982 w 12192000"/>
              <a:gd name="connsiteY7352" fmla="*/ 4806427 h 6858000"/>
              <a:gd name="connsiteX7353" fmla="*/ 3930593 w 12192000"/>
              <a:gd name="connsiteY7353" fmla="*/ 4785081 h 6858000"/>
              <a:gd name="connsiteX7354" fmla="*/ 3938655 w 12192000"/>
              <a:gd name="connsiteY7354" fmla="*/ 4785081 h 6858000"/>
              <a:gd name="connsiteX7355" fmla="*/ 3942839 w 12192000"/>
              <a:gd name="connsiteY7355" fmla="*/ 4787819 h 6858000"/>
              <a:gd name="connsiteX7356" fmla="*/ 3954921 w 12192000"/>
              <a:gd name="connsiteY7356" fmla="*/ 4781145 h 6858000"/>
              <a:gd name="connsiteX7357" fmla="*/ 3970577 w 12192000"/>
              <a:gd name="connsiteY7357" fmla="*/ 4774730 h 6858000"/>
              <a:gd name="connsiteX7358" fmla="*/ 3971009 w 12192000"/>
              <a:gd name="connsiteY7358" fmla="*/ 4764836 h 6858000"/>
              <a:gd name="connsiteX7359" fmla="*/ 4015889 w 12192000"/>
              <a:gd name="connsiteY7359" fmla="*/ 4747834 h 6858000"/>
              <a:gd name="connsiteX7360" fmla="*/ 4027949 w 12192000"/>
              <a:gd name="connsiteY7360" fmla="*/ 4751225 h 6858000"/>
              <a:gd name="connsiteX7361" fmla="*/ 4062455 w 12192000"/>
              <a:gd name="connsiteY7361" fmla="*/ 4737089 h 6858000"/>
              <a:gd name="connsiteX7362" fmla="*/ 4062884 w 12192000"/>
              <a:gd name="connsiteY7362" fmla="*/ 4732167 h 6858000"/>
              <a:gd name="connsiteX7363" fmla="*/ 4090178 w 12192000"/>
              <a:gd name="connsiteY7363" fmla="*/ 4719433 h 6858000"/>
              <a:gd name="connsiteX7364" fmla="*/ 4117337 w 12192000"/>
              <a:gd name="connsiteY7364" fmla="*/ 4714603 h 6858000"/>
              <a:gd name="connsiteX7365" fmla="*/ 4140962 w 12192000"/>
              <a:gd name="connsiteY7365" fmla="*/ 4704925 h 6858000"/>
              <a:gd name="connsiteX7366" fmla="*/ 4161345 w 12192000"/>
              <a:gd name="connsiteY7366" fmla="*/ 4697383 h 6858000"/>
              <a:gd name="connsiteX7367" fmla="*/ 4161302 w 12192000"/>
              <a:gd name="connsiteY7367" fmla="*/ 4696302 h 6858000"/>
              <a:gd name="connsiteX7368" fmla="*/ 4165905 w 12192000"/>
              <a:gd name="connsiteY7368" fmla="*/ 4689976 h 6858000"/>
              <a:gd name="connsiteX7369" fmla="*/ 4251048 w 12192000"/>
              <a:gd name="connsiteY7369" fmla="*/ 4660073 h 6858000"/>
              <a:gd name="connsiteX7370" fmla="*/ 4251584 w 12192000"/>
              <a:gd name="connsiteY7370" fmla="*/ 4660379 h 6858000"/>
              <a:gd name="connsiteX7371" fmla="*/ 4245473 w 12192000"/>
              <a:gd name="connsiteY7371" fmla="*/ 4666251 h 6858000"/>
              <a:gd name="connsiteX7372" fmla="*/ 4255047 w 12192000"/>
              <a:gd name="connsiteY7372" fmla="*/ 4662709 h 6858000"/>
              <a:gd name="connsiteX7373" fmla="*/ 4254060 w 12192000"/>
              <a:gd name="connsiteY7373" fmla="*/ 4661794 h 6858000"/>
              <a:gd name="connsiteX7374" fmla="*/ 4255419 w 12192000"/>
              <a:gd name="connsiteY7374" fmla="*/ 4662570 h 6858000"/>
              <a:gd name="connsiteX7375" fmla="*/ 4393641 w 12192000"/>
              <a:gd name="connsiteY7375" fmla="*/ 4611422 h 6858000"/>
              <a:gd name="connsiteX7376" fmla="*/ 4637421 w 12192000"/>
              <a:gd name="connsiteY7376" fmla="*/ 4496583 h 6858000"/>
              <a:gd name="connsiteX7377" fmla="*/ 5083057 w 12192000"/>
              <a:gd name="connsiteY7377" fmla="*/ 3518955 h 6858000"/>
              <a:gd name="connsiteX7378" fmla="*/ 5069177 w 12192000"/>
              <a:gd name="connsiteY7378" fmla="*/ 3341160 h 6858000"/>
              <a:gd name="connsiteX7379" fmla="*/ 5067584 w 12192000"/>
              <a:gd name="connsiteY7379" fmla="*/ 3323989 h 6858000"/>
              <a:gd name="connsiteX7380" fmla="*/ 5067855 w 12192000"/>
              <a:gd name="connsiteY7380" fmla="*/ 3324196 h 6858000"/>
              <a:gd name="connsiteX7381" fmla="*/ 5067813 w 12192000"/>
              <a:gd name="connsiteY7381" fmla="*/ 3323680 h 6858000"/>
              <a:gd name="connsiteX7382" fmla="*/ 5067584 w 12192000"/>
              <a:gd name="connsiteY7382" fmla="*/ 3323989 h 6858000"/>
              <a:gd name="connsiteX7383" fmla="*/ 5065859 w 12192000"/>
              <a:gd name="connsiteY7383" fmla="*/ 3303817 h 6858000"/>
              <a:gd name="connsiteX7384" fmla="*/ 5066223 w 12192000"/>
              <a:gd name="connsiteY7384" fmla="*/ 3303319 h 6858000"/>
              <a:gd name="connsiteX7385" fmla="*/ 5063720 w 12192000"/>
              <a:gd name="connsiteY7385" fmla="*/ 3271247 h 6858000"/>
              <a:gd name="connsiteX7386" fmla="*/ 5062785 w 12192000"/>
              <a:gd name="connsiteY7386" fmla="*/ 3250431 h 6858000"/>
              <a:gd name="connsiteX7387" fmla="*/ 5056733 w 12192000"/>
              <a:gd name="connsiteY7387" fmla="*/ 3225866 h 6858000"/>
              <a:gd name="connsiteX7388" fmla="*/ 5057239 w 12192000"/>
              <a:gd name="connsiteY7388" fmla="*/ 3196263 h 6858000"/>
              <a:gd name="connsiteX7389" fmla="*/ 5060131 w 12192000"/>
              <a:gd name="connsiteY7389" fmla="*/ 3191437 h 6858000"/>
              <a:gd name="connsiteX7390" fmla="*/ 5057995 w 12192000"/>
              <a:gd name="connsiteY7390" fmla="*/ 3143929 h 6858000"/>
              <a:gd name="connsiteX7391" fmla="*/ 5054543 w 12192000"/>
              <a:gd name="connsiteY7391" fmla="*/ 3139821 h 6858000"/>
              <a:gd name="connsiteX7392" fmla="*/ 5051585 w 12192000"/>
              <a:gd name="connsiteY7392" fmla="*/ 3091813 h 6858000"/>
              <a:gd name="connsiteX7393" fmla="*/ 5055569 w 12192000"/>
              <a:gd name="connsiteY7393" fmla="*/ 3089937 h 6858000"/>
              <a:gd name="connsiteX7394" fmla="*/ 5053676 w 12192000"/>
              <a:gd name="connsiteY7394" fmla="*/ 3047921 h 6858000"/>
              <a:gd name="connsiteX7395" fmla="*/ 5049948 w 12192000"/>
              <a:gd name="connsiteY7395" fmla="*/ 3027070 h 6858000"/>
              <a:gd name="connsiteX7396" fmla="*/ 5052454 w 12192000"/>
              <a:gd name="connsiteY7396" fmla="*/ 2998095 h 6858000"/>
              <a:gd name="connsiteX7397" fmla="*/ 5054716 w 12192000"/>
              <a:gd name="connsiteY7397" fmla="*/ 2997013 h 6858000"/>
              <a:gd name="connsiteX7398" fmla="*/ 5057595 w 12192000"/>
              <a:gd name="connsiteY7398" fmla="*/ 2961276 h 6858000"/>
              <a:gd name="connsiteX7399" fmla="*/ 5054666 w 12192000"/>
              <a:gd name="connsiteY7399" fmla="*/ 2959384 h 6858000"/>
              <a:gd name="connsiteX7400" fmla="*/ 5051225 w 12192000"/>
              <a:gd name="connsiteY7400" fmla="*/ 2952459 h 6858000"/>
              <a:gd name="connsiteX7401" fmla="*/ 5058105 w 12192000"/>
              <a:gd name="connsiteY7401" fmla="*/ 2907456 h 6858000"/>
              <a:gd name="connsiteX7402" fmla="*/ 5062107 w 12192000"/>
              <a:gd name="connsiteY7402" fmla="*/ 2905240 h 6858000"/>
              <a:gd name="connsiteX7403" fmla="*/ 5062931 w 12192000"/>
              <a:gd name="connsiteY7403" fmla="*/ 2895011 h 6858000"/>
              <a:gd name="connsiteX7404" fmla="*/ 5069154 w 12192000"/>
              <a:gd name="connsiteY7404" fmla="*/ 2868370 h 6858000"/>
              <a:gd name="connsiteX7405" fmla="*/ 5068972 w 12192000"/>
              <a:gd name="connsiteY7405" fmla="*/ 2867999 h 6858000"/>
              <a:gd name="connsiteX7406" fmla="*/ 5075855 w 12192000"/>
              <a:gd name="connsiteY7406" fmla="*/ 2823773 h 6858000"/>
              <a:gd name="connsiteX7407" fmla="*/ 5080041 w 12192000"/>
              <a:gd name="connsiteY7407" fmla="*/ 2821775 h 6858000"/>
              <a:gd name="connsiteX7408" fmla="*/ 5092256 w 12192000"/>
              <a:gd name="connsiteY7408" fmla="*/ 2769503 h 6858000"/>
              <a:gd name="connsiteX7409" fmla="*/ 5103047 w 12192000"/>
              <a:gd name="connsiteY7409" fmla="*/ 2744948 h 6858000"/>
              <a:gd name="connsiteX7410" fmla="*/ 5105563 w 12192000"/>
              <a:gd name="connsiteY7410" fmla="*/ 2737273 h 6858000"/>
              <a:gd name="connsiteX7411" fmla="*/ 5106573 w 12192000"/>
              <a:gd name="connsiteY7411" fmla="*/ 2736920 h 6858000"/>
              <a:gd name="connsiteX7412" fmla="*/ 5129633 w 12192000"/>
              <a:gd name="connsiteY7412" fmla="*/ 2684441 h 6858000"/>
              <a:gd name="connsiteX7413" fmla="*/ 5139983 w 12192000"/>
              <a:gd name="connsiteY7413" fmla="*/ 2653406 h 6858000"/>
              <a:gd name="connsiteX7414" fmla="*/ 5108358 w 12192000"/>
              <a:gd name="connsiteY7414" fmla="*/ 2633865 h 6858000"/>
              <a:gd name="connsiteX7415" fmla="*/ 5089959 w 12192000"/>
              <a:gd name="connsiteY7415" fmla="*/ 2622944 h 6858000"/>
              <a:gd name="connsiteX7416" fmla="*/ 5075582 w 12192000"/>
              <a:gd name="connsiteY7416" fmla="*/ 2637889 h 6858000"/>
              <a:gd name="connsiteX7417" fmla="*/ 5041655 w 12192000"/>
              <a:gd name="connsiteY7417" fmla="*/ 2708581 h 6858000"/>
              <a:gd name="connsiteX7418" fmla="*/ 5003130 w 12192000"/>
              <a:gd name="connsiteY7418" fmla="*/ 2832724 h 6858000"/>
              <a:gd name="connsiteX7419" fmla="*/ 4983578 w 12192000"/>
              <a:gd name="connsiteY7419" fmla="*/ 3114344 h 6858000"/>
              <a:gd name="connsiteX7420" fmla="*/ 5002196 w 12192000"/>
              <a:gd name="connsiteY7420" fmla="*/ 3361550 h 6858000"/>
              <a:gd name="connsiteX7421" fmla="*/ 5014743 w 12192000"/>
              <a:gd name="connsiteY7421" fmla="*/ 3572453 h 6858000"/>
              <a:gd name="connsiteX7422" fmla="*/ 5017056 w 12192000"/>
              <a:gd name="connsiteY7422" fmla="*/ 3574752 h 6858000"/>
              <a:gd name="connsiteX7423" fmla="*/ 5016691 w 12192000"/>
              <a:gd name="connsiteY7423" fmla="*/ 3605192 h 6858000"/>
              <a:gd name="connsiteX7424" fmla="*/ 5016929 w 12192000"/>
              <a:gd name="connsiteY7424" fmla="*/ 3609190 h 6858000"/>
              <a:gd name="connsiteX7425" fmla="*/ 5016576 w 12192000"/>
              <a:gd name="connsiteY7425" fmla="*/ 3614814 h 6858000"/>
              <a:gd name="connsiteX7426" fmla="*/ 5016486 w 12192000"/>
              <a:gd name="connsiteY7426" fmla="*/ 3622342 h 6858000"/>
              <a:gd name="connsiteX7427" fmla="*/ 5016090 w 12192000"/>
              <a:gd name="connsiteY7427" fmla="*/ 3622561 h 6858000"/>
              <a:gd name="connsiteX7428" fmla="*/ 5013270 w 12192000"/>
              <a:gd name="connsiteY7428" fmla="*/ 3667428 h 6858000"/>
              <a:gd name="connsiteX7429" fmla="*/ 5015046 w 12192000"/>
              <a:gd name="connsiteY7429" fmla="*/ 3669326 h 6858000"/>
              <a:gd name="connsiteX7430" fmla="*/ 5013894 w 12192000"/>
              <a:gd name="connsiteY7430" fmla="*/ 3716634 h 6858000"/>
              <a:gd name="connsiteX7431" fmla="*/ 5010064 w 12192000"/>
              <a:gd name="connsiteY7431" fmla="*/ 3718457 h 6858000"/>
              <a:gd name="connsiteX7432" fmla="*/ 5007378 w 12192000"/>
              <a:gd name="connsiteY7432" fmla="*/ 3761201 h 6858000"/>
              <a:gd name="connsiteX7433" fmla="*/ 5007471 w 12192000"/>
              <a:gd name="connsiteY7433" fmla="*/ 3761304 h 6858000"/>
              <a:gd name="connsiteX7434" fmla="*/ 5007298 w 12192000"/>
              <a:gd name="connsiteY7434" fmla="*/ 3762502 h 6858000"/>
              <a:gd name="connsiteX7435" fmla="*/ 5005686 w 12192000"/>
              <a:gd name="connsiteY7435" fmla="*/ 3788146 h 6858000"/>
              <a:gd name="connsiteX7436" fmla="*/ 4993967 w 12192000"/>
              <a:gd name="connsiteY7436" fmla="*/ 3841371 h 6858000"/>
              <a:gd name="connsiteX7437" fmla="*/ 4994677 w 12192000"/>
              <a:gd name="connsiteY7437" fmla="*/ 3844802 h 6858000"/>
              <a:gd name="connsiteX7438" fmla="*/ 4993622 w 12192000"/>
              <a:gd name="connsiteY7438" fmla="*/ 3842945 h 6858000"/>
              <a:gd name="connsiteX7439" fmla="*/ 4992111 w 12192000"/>
              <a:gd name="connsiteY7439" fmla="*/ 3849805 h 6858000"/>
              <a:gd name="connsiteX7440" fmla="*/ 4995540 w 12192000"/>
              <a:gd name="connsiteY7440" fmla="*/ 3848962 h 6858000"/>
              <a:gd name="connsiteX7441" fmla="*/ 4994677 w 12192000"/>
              <a:gd name="connsiteY7441" fmla="*/ 3844802 h 6858000"/>
              <a:gd name="connsiteX7442" fmla="*/ 4996183 w 12192000"/>
              <a:gd name="connsiteY7442" fmla="*/ 3847447 h 6858000"/>
              <a:gd name="connsiteX7443" fmla="*/ 4988149 w 12192000"/>
              <a:gd name="connsiteY7443" fmla="*/ 3891290 h 6858000"/>
              <a:gd name="connsiteX7444" fmla="*/ 4982546 w 12192000"/>
              <a:gd name="connsiteY7444" fmla="*/ 3893264 h 6858000"/>
              <a:gd name="connsiteX7445" fmla="*/ 4974054 w 12192000"/>
              <a:gd name="connsiteY7445" fmla="*/ 3931827 h 6858000"/>
              <a:gd name="connsiteX7446" fmla="*/ 4974362 w 12192000"/>
              <a:gd name="connsiteY7446" fmla="*/ 3933659 h 6858000"/>
              <a:gd name="connsiteX7447" fmla="*/ 4973862 w 12192000"/>
              <a:gd name="connsiteY7447" fmla="*/ 3932694 h 6858000"/>
              <a:gd name="connsiteX7448" fmla="*/ 4972250 w 12192000"/>
              <a:gd name="connsiteY7448" fmla="*/ 3940024 h 6858000"/>
              <a:gd name="connsiteX7449" fmla="*/ 4975316 w 12192000"/>
              <a:gd name="connsiteY7449" fmla="*/ 3939299 h 6858000"/>
              <a:gd name="connsiteX7450" fmla="*/ 4974362 w 12192000"/>
              <a:gd name="connsiteY7450" fmla="*/ 3933659 h 6858000"/>
              <a:gd name="connsiteX7451" fmla="*/ 4976465 w 12192000"/>
              <a:gd name="connsiteY7451" fmla="*/ 3937714 h 6858000"/>
              <a:gd name="connsiteX7452" fmla="*/ 4963227 w 12192000"/>
              <a:gd name="connsiteY7452" fmla="*/ 3977475 h 6858000"/>
              <a:gd name="connsiteX7453" fmla="*/ 4961262 w 12192000"/>
              <a:gd name="connsiteY7453" fmla="*/ 3978163 h 6858000"/>
              <a:gd name="connsiteX7454" fmla="*/ 4943029 w 12192000"/>
              <a:gd name="connsiteY7454" fmla="*/ 4026552 h 6858000"/>
              <a:gd name="connsiteX7455" fmla="*/ 4943518 w 12192000"/>
              <a:gd name="connsiteY7455" fmla="*/ 4027562 h 6858000"/>
              <a:gd name="connsiteX7456" fmla="*/ 4935647 w 12192000"/>
              <a:gd name="connsiteY7456" fmla="*/ 4046140 h 6858000"/>
              <a:gd name="connsiteX7457" fmla="*/ 4926149 w 12192000"/>
              <a:gd name="connsiteY7457" fmla="*/ 4071350 h 6858000"/>
              <a:gd name="connsiteX7458" fmla="*/ 4871464 w 12192000"/>
              <a:gd name="connsiteY7458" fmla="*/ 4174311 h 6858000"/>
              <a:gd name="connsiteX7459" fmla="*/ 4866709 w 12192000"/>
              <a:gd name="connsiteY7459" fmla="*/ 4180861 h 6858000"/>
              <a:gd name="connsiteX7460" fmla="*/ 4867833 w 12192000"/>
              <a:gd name="connsiteY7460" fmla="*/ 4185145 h 6858000"/>
              <a:gd name="connsiteX7461" fmla="*/ 4843165 w 12192000"/>
              <a:gd name="connsiteY7461" fmla="*/ 4219655 h 6858000"/>
              <a:gd name="connsiteX7462" fmla="*/ 4839433 w 12192000"/>
              <a:gd name="connsiteY7462" fmla="*/ 4220337 h 6858000"/>
              <a:gd name="connsiteX7463" fmla="*/ 4843093 w 12192000"/>
              <a:gd name="connsiteY7463" fmla="*/ 4219439 h 6858000"/>
              <a:gd name="connsiteX7464" fmla="*/ 4842116 w 12192000"/>
              <a:gd name="connsiteY7464" fmla="*/ 4214739 h 6858000"/>
              <a:gd name="connsiteX7465" fmla="*/ 4837843 w 12192000"/>
              <a:gd name="connsiteY7465" fmla="*/ 4220629 h 6858000"/>
              <a:gd name="connsiteX7466" fmla="*/ 4839433 w 12192000"/>
              <a:gd name="connsiteY7466" fmla="*/ 4220337 h 6858000"/>
              <a:gd name="connsiteX7467" fmla="*/ 4837757 w 12192000"/>
              <a:gd name="connsiteY7467" fmla="*/ 4220748 h 6858000"/>
              <a:gd name="connsiteX7468" fmla="*/ 4813296 w 12192000"/>
              <a:gd name="connsiteY7468" fmla="*/ 4254447 h 6858000"/>
              <a:gd name="connsiteX7469" fmla="*/ 4813460 w 12192000"/>
              <a:gd name="connsiteY7469" fmla="*/ 4256197 h 6858000"/>
              <a:gd name="connsiteX7470" fmla="*/ 4806695 w 12192000"/>
              <a:gd name="connsiteY7470" fmla="*/ 4263536 h 6858000"/>
              <a:gd name="connsiteX7471" fmla="*/ 4802891 w 12192000"/>
              <a:gd name="connsiteY7471" fmla="*/ 4268780 h 6858000"/>
              <a:gd name="connsiteX7472" fmla="*/ 4786981 w 12192000"/>
              <a:gd name="connsiteY7472" fmla="*/ 4284924 h 6858000"/>
              <a:gd name="connsiteX7473" fmla="*/ 4785348 w 12192000"/>
              <a:gd name="connsiteY7473" fmla="*/ 4286699 h 6858000"/>
              <a:gd name="connsiteX7474" fmla="*/ 4785240 w 12192000"/>
              <a:gd name="connsiteY7474" fmla="*/ 4286693 h 6858000"/>
              <a:gd name="connsiteX7475" fmla="*/ 4719881 w 12192000"/>
              <a:gd name="connsiteY7475" fmla="*/ 4353026 h 6858000"/>
              <a:gd name="connsiteX7476" fmla="*/ 4621889 w 12192000"/>
              <a:gd name="connsiteY7476" fmla="*/ 4425315 h 6858000"/>
              <a:gd name="connsiteX7477" fmla="*/ 4381828 w 12192000"/>
              <a:gd name="connsiteY7477" fmla="*/ 4539114 h 6858000"/>
              <a:gd name="connsiteX7478" fmla="*/ 4247667 w 12192000"/>
              <a:gd name="connsiteY7478" fmla="*/ 4587145 h 6858000"/>
              <a:gd name="connsiteX7479" fmla="*/ 4247249 w 12192000"/>
              <a:gd name="connsiteY7479" fmla="*/ 4587814 h 6858000"/>
              <a:gd name="connsiteX7480" fmla="*/ 4196495 w 12192000"/>
              <a:gd name="connsiteY7480" fmla="*/ 4605467 h 6858000"/>
              <a:gd name="connsiteX7481" fmla="*/ 4131402 w 12192000"/>
              <a:gd name="connsiteY7481" fmla="*/ 4628772 h 6858000"/>
              <a:gd name="connsiteX7482" fmla="*/ 3624810 w 12192000"/>
              <a:gd name="connsiteY7482" fmla="*/ 4909819 h 6858000"/>
              <a:gd name="connsiteX7483" fmla="*/ 3342476 w 12192000"/>
              <a:gd name="connsiteY7483" fmla="*/ 5455818 h 6858000"/>
              <a:gd name="connsiteX7484" fmla="*/ 3348226 w 12192000"/>
              <a:gd name="connsiteY7484" fmla="*/ 5933424 h 6858000"/>
              <a:gd name="connsiteX7485" fmla="*/ 3349417 w 12192000"/>
              <a:gd name="connsiteY7485" fmla="*/ 6185771 h 6858000"/>
              <a:gd name="connsiteX7486" fmla="*/ 3336239 w 12192000"/>
              <a:gd name="connsiteY7486" fmla="*/ 6267101 h 6858000"/>
              <a:gd name="connsiteX7487" fmla="*/ 3337185 w 12192000"/>
              <a:gd name="connsiteY7487" fmla="*/ 6268145 h 6858000"/>
              <a:gd name="connsiteX7488" fmla="*/ 3332583 w 12192000"/>
              <a:gd name="connsiteY7488" fmla="*/ 6321612 h 6858000"/>
              <a:gd name="connsiteX7489" fmla="*/ 3326927 w 12192000"/>
              <a:gd name="connsiteY7489" fmla="*/ 6324571 h 6858000"/>
              <a:gd name="connsiteX7490" fmla="*/ 3320003 w 12192000"/>
              <a:gd name="connsiteY7490" fmla="*/ 6367303 h 6858000"/>
              <a:gd name="connsiteX7491" fmla="*/ 3323053 w 12192000"/>
              <a:gd name="connsiteY7491" fmla="*/ 6369298 h 6858000"/>
              <a:gd name="connsiteX7492" fmla="*/ 3324092 w 12192000"/>
              <a:gd name="connsiteY7492" fmla="*/ 6374162 h 6858000"/>
              <a:gd name="connsiteX7493" fmla="*/ 3320329 w 12192000"/>
              <a:gd name="connsiteY7493" fmla="*/ 6368294 h 6858000"/>
              <a:gd name="connsiteX7494" fmla="*/ 3319793 w 12192000"/>
              <a:gd name="connsiteY7494" fmla="*/ 6368601 h 6858000"/>
              <a:gd name="connsiteX7495" fmla="*/ 3317730 w 12192000"/>
              <a:gd name="connsiteY7495" fmla="*/ 6381338 h 6858000"/>
              <a:gd name="connsiteX7496" fmla="*/ 3325275 w 12192000"/>
              <a:gd name="connsiteY7496" fmla="*/ 6379702 h 6858000"/>
              <a:gd name="connsiteX7497" fmla="*/ 3324092 w 12192000"/>
              <a:gd name="connsiteY7497" fmla="*/ 6374162 h 6858000"/>
              <a:gd name="connsiteX7498" fmla="*/ 3326494 w 12192000"/>
              <a:gd name="connsiteY7498" fmla="*/ 6377907 h 6858000"/>
              <a:gd name="connsiteX7499" fmla="*/ 3316744 w 12192000"/>
              <a:gd name="connsiteY7499" fmla="*/ 6428416 h 6858000"/>
              <a:gd name="connsiteX7500" fmla="*/ 3309149 w 12192000"/>
              <a:gd name="connsiteY7500" fmla="*/ 6431458 h 6858000"/>
              <a:gd name="connsiteX7501" fmla="*/ 3299192 w 12192000"/>
              <a:gd name="connsiteY7501" fmla="*/ 6462963 h 6858000"/>
              <a:gd name="connsiteX7502" fmla="*/ 3302749 w 12192000"/>
              <a:gd name="connsiteY7502" fmla="*/ 6465274 h 6858000"/>
              <a:gd name="connsiteX7503" fmla="*/ 3303729 w 12192000"/>
              <a:gd name="connsiteY7503" fmla="*/ 6469868 h 6858000"/>
              <a:gd name="connsiteX7504" fmla="*/ 3300451 w 12192000"/>
              <a:gd name="connsiteY7504" fmla="*/ 6464481 h 6858000"/>
              <a:gd name="connsiteX7505" fmla="*/ 3298366 w 12192000"/>
              <a:gd name="connsiteY7505" fmla="*/ 6465575 h 6858000"/>
              <a:gd name="connsiteX7506" fmla="*/ 3294493 w 12192000"/>
              <a:gd name="connsiteY7506" fmla="*/ 6477831 h 6858000"/>
              <a:gd name="connsiteX7507" fmla="*/ 3294699 w 12192000"/>
              <a:gd name="connsiteY7507" fmla="*/ 6477966 h 6858000"/>
              <a:gd name="connsiteX7508" fmla="*/ 3304978 w 12192000"/>
              <a:gd name="connsiteY7508" fmla="*/ 6475730 h 6858000"/>
              <a:gd name="connsiteX7509" fmla="*/ 3303729 w 12192000"/>
              <a:gd name="connsiteY7509" fmla="*/ 6469868 h 6858000"/>
              <a:gd name="connsiteX7510" fmla="*/ 3306199 w 12192000"/>
              <a:gd name="connsiteY7510" fmla="*/ 6473928 h 6858000"/>
              <a:gd name="connsiteX7511" fmla="*/ 3294124 w 12192000"/>
              <a:gd name="connsiteY7511" fmla="*/ 6524691 h 6858000"/>
              <a:gd name="connsiteX7512" fmla="*/ 3282050 w 12192000"/>
              <a:gd name="connsiteY7512" fmla="*/ 6529306 h 6858000"/>
              <a:gd name="connsiteX7513" fmla="*/ 3278877 w 12192000"/>
              <a:gd name="connsiteY7513" fmla="*/ 6527242 h 6858000"/>
              <a:gd name="connsiteX7514" fmla="*/ 3266811 w 12192000"/>
              <a:gd name="connsiteY7514" fmla="*/ 6565425 h 6858000"/>
              <a:gd name="connsiteX7515" fmla="*/ 3267286 w 12192000"/>
              <a:gd name="connsiteY7515" fmla="*/ 6565735 h 6858000"/>
              <a:gd name="connsiteX7516" fmla="*/ 3268119 w 12192000"/>
              <a:gd name="connsiteY7516" fmla="*/ 6569747 h 6858000"/>
              <a:gd name="connsiteX7517" fmla="*/ 3266476 w 12192000"/>
              <a:gd name="connsiteY7517" fmla="*/ 6566478 h 6858000"/>
              <a:gd name="connsiteX7518" fmla="*/ 3262801 w 12192000"/>
              <a:gd name="connsiteY7518" fmla="*/ 6578109 h 6858000"/>
              <a:gd name="connsiteX7519" fmla="*/ 3269510 w 12192000"/>
              <a:gd name="connsiteY7519" fmla="*/ 6576461 h 6858000"/>
              <a:gd name="connsiteX7520" fmla="*/ 3268119 w 12192000"/>
              <a:gd name="connsiteY7520" fmla="*/ 6569747 h 6858000"/>
              <a:gd name="connsiteX7521" fmla="*/ 3270728 w 12192000"/>
              <a:gd name="connsiteY7521" fmla="*/ 6574949 h 6858000"/>
              <a:gd name="connsiteX7522" fmla="*/ 3252942 w 12192000"/>
              <a:gd name="connsiteY7522" fmla="*/ 6621016 h 6858000"/>
              <a:gd name="connsiteX7523" fmla="*/ 3241832 w 12192000"/>
              <a:gd name="connsiteY7523" fmla="*/ 6624920 h 6858000"/>
              <a:gd name="connsiteX7524" fmla="*/ 3223474 w 12192000"/>
              <a:gd name="connsiteY7524" fmla="*/ 6663782 h 6858000"/>
              <a:gd name="connsiteX7525" fmla="*/ 3226732 w 12192000"/>
              <a:gd name="connsiteY7525" fmla="*/ 6665889 h 6858000"/>
              <a:gd name="connsiteX7526" fmla="*/ 3227719 w 12192000"/>
              <a:gd name="connsiteY7526" fmla="*/ 6670694 h 6858000"/>
              <a:gd name="connsiteX7527" fmla="*/ 3225656 w 12192000"/>
              <a:gd name="connsiteY7527" fmla="*/ 6665889 h 6858000"/>
              <a:gd name="connsiteX7528" fmla="*/ 3221637 w 12192000"/>
              <a:gd name="connsiteY7528" fmla="*/ 6667665 h 6858000"/>
              <a:gd name="connsiteX7529" fmla="*/ 3216679 w 12192000"/>
              <a:gd name="connsiteY7529" fmla="*/ 6678164 h 6858000"/>
              <a:gd name="connsiteX7530" fmla="*/ 3218124 w 12192000"/>
              <a:gd name="connsiteY7530" fmla="*/ 6679101 h 6858000"/>
              <a:gd name="connsiteX7531" fmla="*/ 3228884 w 12192000"/>
              <a:gd name="connsiteY7531" fmla="*/ 6676373 h 6858000"/>
              <a:gd name="connsiteX7532" fmla="*/ 3227719 w 12192000"/>
              <a:gd name="connsiteY7532" fmla="*/ 6670694 h 6858000"/>
              <a:gd name="connsiteX7533" fmla="*/ 3229601 w 12192000"/>
              <a:gd name="connsiteY7533" fmla="*/ 6675081 h 6858000"/>
              <a:gd name="connsiteX7534" fmla="*/ 3210090 w 12192000"/>
              <a:gd name="connsiteY7534" fmla="*/ 6719309 h 6858000"/>
              <a:gd name="connsiteX7535" fmla="*/ 3198039 w 12192000"/>
              <a:gd name="connsiteY7535" fmla="*/ 6723904 h 6858000"/>
              <a:gd name="connsiteX7536" fmla="*/ 3195767 w 12192000"/>
              <a:gd name="connsiteY7536" fmla="*/ 6722430 h 6858000"/>
              <a:gd name="connsiteX7537" fmla="*/ 3167531 w 12192000"/>
              <a:gd name="connsiteY7537" fmla="*/ 6782201 h 6858000"/>
              <a:gd name="connsiteX7538" fmla="*/ 3161921 w 12192000"/>
              <a:gd name="connsiteY7538" fmla="*/ 6778288 h 6858000"/>
              <a:gd name="connsiteX7539" fmla="*/ 3151211 w 12192000"/>
              <a:gd name="connsiteY7539" fmla="*/ 6780946 h 6858000"/>
              <a:gd name="connsiteX7540" fmla="*/ 3152080 w 12192000"/>
              <a:gd name="connsiteY7540" fmla="*/ 6784209 h 6858000"/>
              <a:gd name="connsiteX7541" fmla="*/ 3150996 w 12192000"/>
              <a:gd name="connsiteY7541" fmla="*/ 6780587 h 6858000"/>
              <a:gd name="connsiteX7542" fmla="*/ 3184394 w 12192000"/>
              <a:gd name="connsiteY7542" fmla="*/ 6715053 h 6858000"/>
              <a:gd name="connsiteX7543" fmla="*/ 2737346 w 12192000"/>
              <a:gd name="connsiteY7543" fmla="*/ 6425041 h 6858000"/>
              <a:gd name="connsiteX7544" fmla="*/ 2686628 w 12192000"/>
              <a:gd name="connsiteY7544" fmla="*/ 6480822 h 6858000"/>
              <a:gd name="connsiteX7545" fmla="*/ 2675726 w 12192000"/>
              <a:gd name="connsiteY7545" fmla="*/ 6483121 h 6858000"/>
              <a:gd name="connsiteX7546" fmla="*/ 2606867 w 12192000"/>
              <a:gd name="connsiteY7546" fmla="*/ 6433702 h 6858000"/>
              <a:gd name="connsiteX7547" fmla="*/ 2604572 w 12192000"/>
              <a:gd name="connsiteY7547" fmla="*/ 6422785 h 6858000"/>
              <a:gd name="connsiteX7548" fmla="*/ 3118430 w 12192000"/>
              <a:gd name="connsiteY7548" fmla="*/ 5975358 h 6858000"/>
              <a:gd name="connsiteX7549" fmla="*/ 3326011 w 12192000"/>
              <a:gd name="connsiteY7549" fmla="*/ 5882893 h 6858000"/>
              <a:gd name="connsiteX7550" fmla="*/ 3315450 w 12192000"/>
              <a:gd name="connsiteY7550" fmla="*/ 5763877 h 6858000"/>
              <a:gd name="connsiteX7551" fmla="*/ 3604110 w 12192000"/>
              <a:gd name="connsiteY7551" fmla="*/ 4908095 h 6858000"/>
              <a:gd name="connsiteX7552" fmla="*/ 4053125 w 12192000"/>
              <a:gd name="connsiteY7552" fmla="*/ 4649318 h 6858000"/>
              <a:gd name="connsiteX7553" fmla="*/ 4155270 w 12192000"/>
              <a:gd name="connsiteY7553" fmla="*/ 4611096 h 6858000"/>
              <a:gd name="connsiteX7554" fmla="*/ 4154820 w 12192000"/>
              <a:gd name="connsiteY7554" fmla="*/ 4610796 h 6858000"/>
              <a:gd name="connsiteX7555" fmla="*/ 4317862 w 12192000"/>
              <a:gd name="connsiteY7555" fmla="*/ 3753556 h 6858000"/>
              <a:gd name="connsiteX7556" fmla="*/ 4798122 w 12192000"/>
              <a:gd name="connsiteY7556" fmla="*/ 3396835 h 6858000"/>
              <a:gd name="connsiteX7557" fmla="*/ 4983860 w 12192000"/>
              <a:gd name="connsiteY7557" fmla="*/ 3323964 h 6858000"/>
              <a:gd name="connsiteX7558" fmla="*/ 4982043 w 12192000"/>
              <a:gd name="connsiteY7558" fmla="*/ 3299393 h 6858000"/>
              <a:gd name="connsiteX7559" fmla="*/ 5076732 w 12192000"/>
              <a:gd name="connsiteY7559" fmla="*/ 2605129 h 6858000"/>
              <a:gd name="connsiteX7560" fmla="*/ 5087081 w 12192000"/>
              <a:gd name="connsiteY7560" fmla="*/ 2602830 h 6858000"/>
              <a:gd name="connsiteX7561" fmla="*/ 3199875 w 12192000"/>
              <a:gd name="connsiteY7561" fmla="*/ 2578024 h 6858000"/>
              <a:gd name="connsiteX7562" fmla="*/ 3226036 w 12192000"/>
              <a:gd name="connsiteY7562" fmla="*/ 2587231 h 6858000"/>
              <a:gd name="connsiteX7563" fmla="*/ 3241707 w 12192000"/>
              <a:gd name="connsiteY7563" fmla="*/ 2626178 h 6858000"/>
              <a:gd name="connsiteX7564" fmla="*/ 3237221 w 12192000"/>
              <a:gd name="connsiteY7564" fmla="*/ 2637717 h 6858000"/>
              <a:gd name="connsiteX7565" fmla="*/ 3239972 w 12192000"/>
              <a:gd name="connsiteY7565" fmla="*/ 2637156 h 6858000"/>
              <a:gd name="connsiteX7566" fmla="*/ 3243418 w 12192000"/>
              <a:gd name="connsiteY7566" fmla="*/ 2646829 h 6858000"/>
              <a:gd name="connsiteX7567" fmla="*/ 3231518 w 12192000"/>
              <a:gd name="connsiteY7567" fmla="*/ 2652384 h 6858000"/>
              <a:gd name="connsiteX7568" fmla="*/ 3228910 w 12192000"/>
              <a:gd name="connsiteY7568" fmla="*/ 2659090 h 6858000"/>
              <a:gd name="connsiteX7569" fmla="*/ 3288150 w 12192000"/>
              <a:gd name="connsiteY7569" fmla="*/ 2826374 h 6858000"/>
              <a:gd name="connsiteX7570" fmla="*/ 3330492 w 12192000"/>
              <a:gd name="connsiteY7570" fmla="*/ 2945206 h 6858000"/>
              <a:gd name="connsiteX7571" fmla="*/ 3321507 w 12192000"/>
              <a:gd name="connsiteY7571" fmla="*/ 2944796 h 6858000"/>
              <a:gd name="connsiteX7572" fmla="*/ 3311586 w 12192000"/>
              <a:gd name="connsiteY7572" fmla="*/ 2957373 h 6858000"/>
              <a:gd name="connsiteX7573" fmla="*/ 3317672 w 12192000"/>
              <a:gd name="connsiteY7573" fmla="*/ 2962819 h 6858000"/>
              <a:gd name="connsiteX7574" fmla="*/ 3311728 w 12192000"/>
              <a:gd name="connsiteY7574" fmla="*/ 2960319 h 6858000"/>
              <a:gd name="connsiteX7575" fmla="*/ 3304588 w 12192000"/>
              <a:gd name="connsiteY7575" fmla="*/ 2940176 h 6858000"/>
              <a:gd name="connsiteX7576" fmla="*/ 3257833 w 12192000"/>
              <a:gd name="connsiteY7576" fmla="*/ 2962699 h 6858000"/>
              <a:gd name="connsiteX7577" fmla="*/ 3197136 w 12192000"/>
              <a:gd name="connsiteY7577" fmla="*/ 2979597 h 6858000"/>
              <a:gd name="connsiteX7578" fmla="*/ 3193090 w 12192000"/>
              <a:gd name="connsiteY7578" fmla="*/ 2960446 h 6858000"/>
              <a:gd name="connsiteX7579" fmla="*/ 3252051 w 12192000"/>
              <a:gd name="connsiteY7579" fmla="*/ 2936228 h 6858000"/>
              <a:gd name="connsiteX7580" fmla="*/ 3277921 w 12192000"/>
              <a:gd name="connsiteY7580" fmla="*/ 2926510 h 6858000"/>
              <a:gd name="connsiteX7581" fmla="*/ 3299620 w 12192000"/>
              <a:gd name="connsiteY7581" fmla="*/ 2926168 h 6858000"/>
              <a:gd name="connsiteX7582" fmla="*/ 3283107 w 12192000"/>
              <a:gd name="connsiteY7582" fmla="*/ 2879594 h 6858000"/>
              <a:gd name="connsiteX7583" fmla="*/ 3277969 w 12192000"/>
              <a:gd name="connsiteY7583" fmla="*/ 2889926 h 6858000"/>
              <a:gd name="connsiteX7584" fmla="*/ 3262962 w 12192000"/>
              <a:gd name="connsiteY7584" fmla="*/ 2905883 h 6858000"/>
              <a:gd name="connsiteX7585" fmla="*/ 3223135 w 12192000"/>
              <a:gd name="connsiteY7585" fmla="*/ 2919291 h 6858000"/>
              <a:gd name="connsiteX7586" fmla="*/ 3221427 w 12192000"/>
              <a:gd name="connsiteY7586" fmla="*/ 2894223 h 6858000"/>
              <a:gd name="connsiteX7587" fmla="*/ 3250445 w 12192000"/>
              <a:gd name="connsiteY7587" fmla="*/ 2880818 h 6858000"/>
              <a:gd name="connsiteX7588" fmla="*/ 3277494 w 12192000"/>
              <a:gd name="connsiteY7588" fmla="*/ 2863763 h 6858000"/>
              <a:gd name="connsiteX7589" fmla="*/ 3206659 w 12192000"/>
              <a:gd name="connsiteY7589" fmla="*/ 2663988 h 6858000"/>
              <a:gd name="connsiteX7590" fmla="*/ 3190241 w 12192000"/>
              <a:gd name="connsiteY7590" fmla="*/ 2671651 h 6858000"/>
              <a:gd name="connsiteX7591" fmla="*/ 3133191 w 12192000"/>
              <a:gd name="connsiteY7591" fmla="*/ 2688366 h 6858000"/>
              <a:gd name="connsiteX7592" fmla="*/ 3018372 w 12192000"/>
              <a:gd name="connsiteY7592" fmla="*/ 2719090 h 6858000"/>
              <a:gd name="connsiteX7593" fmla="*/ 3016077 w 12192000"/>
              <a:gd name="connsiteY7593" fmla="*/ 2706573 h 6858000"/>
              <a:gd name="connsiteX7594" fmla="*/ 3134339 w 12192000"/>
              <a:gd name="connsiteY7594" fmla="*/ 2666175 h 6858000"/>
              <a:gd name="connsiteX7595" fmla="*/ 3186509 w 12192000"/>
              <a:gd name="connsiteY7595" fmla="*/ 2648038 h 6858000"/>
              <a:gd name="connsiteX7596" fmla="*/ 3206600 w 12192000"/>
              <a:gd name="connsiteY7596" fmla="*/ 2643950 h 6858000"/>
              <a:gd name="connsiteX7597" fmla="*/ 3203244 w 12192000"/>
              <a:gd name="connsiteY7597" fmla="*/ 2608572 h 6858000"/>
              <a:gd name="connsiteX7598" fmla="*/ 3183475 w 12192000"/>
              <a:gd name="connsiteY7598" fmla="*/ 2603326 h 6858000"/>
              <a:gd name="connsiteX7599" fmla="*/ 3176573 w 12192000"/>
              <a:gd name="connsiteY7599" fmla="*/ 2606202 h 6858000"/>
              <a:gd name="connsiteX7600" fmla="*/ 3150117 w 12192000"/>
              <a:gd name="connsiteY7600" fmla="*/ 2614825 h 6858000"/>
              <a:gd name="connsiteX7601" fmla="*/ 3084552 w 12192000"/>
              <a:gd name="connsiteY7601" fmla="*/ 2638393 h 6858000"/>
              <a:gd name="connsiteX7602" fmla="*/ 3012660 w 12192000"/>
              <a:gd name="connsiteY7602" fmla="*/ 2664263 h 6858000"/>
              <a:gd name="connsiteX7603" fmla="*/ 2989654 w 12192000"/>
              <a:gd name="connsiteY7603" fmla="*/ 2672311 h 6858000"/>
              <a:gd name="connsiteX7604" fmla="*/ 2983903 w 12192000"/>
              <a:gd name="connsiteY7604" fmla="*/ 2674035 h 6858000"/>
              <a:gd name="connsiteX7605" fmla="*/ 2997130 w 12192000"/>
              <a:gd name="connsiteY7605" fmla="*/ 2722325 h 6858000"/>
              <a:gd name="connsiteX7606" fmla="*/ 3008634 w 12192000"/>
              <a:gd name="connsiteY7606" fmla="*/ 2729797 h 6858000"/>
              <a:gd name="connsiteX7607" fmla="*/ 3115033 w 12192000"/>
              <a:gd name="connsiteY7607" fmla="*/ 3029878 h 6858000"/>
              <a:gd name="connsiteX7608" fmla="*/ 3111584 w 12192000"/>
              <a:gd name="connsiteY7608" fmla="*/ 3043099 h 6858000"/>
              <a:gd name="connsiteX7609" fmla="*/ 2941343 w 12192000"/>
              <a:gd name="connsiteY7609" fmla="*/ 3724312 h 6858000"/>
              <a:gd name="connsiteX7610" fmla="*/ 3055884 w 12192000"/>
              <a:gd name="connsiteY7610" fmla="*/ 3860196 h 6858000"/>
              <a:gd name="connsiteX7611" fmla="*/ 3152666 w 12192000"/>
              <a:gd name="connsiteY7611" fmla="*/ 3916106 h 6858000"/>
              <a:gd name="connsiteX7612" fmla="*/ 3195951 w 12192000"/>
              <a:gd name="connsiteY7612" fmla="*/ 3927565 h 6858000"/>
              <a:gd name="connsiteX7613" fmla="*/ 3438465 w 12192000"/>
              <a:gd name="connsiteY7613" fmla="*/ 3916898 h 6858000"/>
              <a:gd name="connsiteX7614" fmla="*/ 3442488 w 12192000"/>
              <a:gd name="connsiteY7614" fmla="*/ 3929150 h 6858000"/>
              <a:gd name="connsiteX7615" fmla="*/ 3194154 w 12192000"/>
              <a:gd name="connsiteY7615" fmla="*/ 3939735 h 6858000"/>
              <a:gd name="connsiteX7616" fmla="*/ 3192188 w 12192000"/>
              <a:gd name="connsiteY7616" fmla="*/ 3938939 h 6858000"/>
              <a:gd name="connsiteX7617" fmla="*/ 3206767 w 12192000"/>
              <a:gd name="connsiteY7617" fmla="*/ 3947361 h 6858000"/>
              <a:gd name="connsiteX7618" fmla="*/ 3553286 w 12192000"/>
              <a:gd name="connsiteY7618" fmla="*/ 3951384 h 6858000"/>
              <a:gd name="connsiteX7619" fmla="*/ 3819932 w 12192000"/>
              <a:gd name="connsiteY7619" fmla="*/ 3729846 h 6858000"/>
              <a:gd name="connsiteX7620" fmla="*/ 3829005 w 12192000"/>
              <a:gd name="connsiteY7620" fmla="*/ 3711080 h 6858000"/>
              <a:gd name="connsiteX7621" fmla="*/ 3802794 w 12192000"/>
              <a:gd name="connsiteY7621" fmla="*/ 3734736 h 6858000"/>
              <a:gd name="connsiteX7622" fmla="*/ 3730209 w 12192000"/>
              <a:gd name="connsiteY7622" fmla="*/ 3785384 h 6858000"/>
              <a:gd name="connsiteX7623" fmla="*/ 3720447 w 12192000"/>
              <a:gd name="connsiteY7623" fmla="*/ 3771472 h 6858000"/>
              <a:gd name="connsiteX7624" fmla="*/ 3787790 w 12192000"/>
              <a:gd name="connsiteY7624" fmla="*/ 3714160 h 6858000"/>
              <a:gd name="connsiteX7625" fmla="*/ 3846005 w 12192000"/>
              <a:gd name="connsiteY7625" fmla="*/ 3675935 h 6858000"/>
              <a:gd name="connsiteX7626" fmla="*/ 3857933 w 12192000"/>
              <a:gd name="connsiteY7626" fmla="*/ 3651269 h 6858000"/>
              <a:gd name="connsiteX7627" fmla="*/ 3891659 w 12192000"/>
              <a:gd name="connsiteY7627" fmla="*/ 3479351 h 6858000"/>
              <a:gd name="connsiteX7628" fmla="*/ 3886796 w 12192000"/>
              <a:gd name="connsiteY7628" fmla="*/ 3412548 h 6858000"/>
              <a:gd name="connsiteX7629" fmla="*/ 3884898 w 12192000"/>
              <a:gd name="connsiteY7629" fmla="*/ 3411344 h 6858000"/>
              <a:gd name="connsiteX7630" fmla="*/ 3581189 w 12192000"/>
              <a:gd name="connsiteY7630" fmla="*/ 3404448 h 6858000"/>
              <a:gd name="connsiteX7631" fmla="*/ 3437963 w 12192000"/>
              <a:gd name="connsiteY7631" fmla="*/ 3445820 h 6858000"/>
              <a:gd name="connsiteX7632" fmla="*/ 3343630 w 12192000"/>
              <a:gd name="connsiteY7632" fmla="*/ 3554423 h 6858000"/>
              <a:gd name="connsiteX7633" fmla="*/ 3156113 w 12192000"/>
              <a:gd name="connsiteY7633" fmla="*/ 3595797 h 6858000"/>
              <a:gd name="connsiteX7634" fmla="*/ 3045674 w 12192000"/>
              <a:gd name="connsiteY7634" fmla="*/ 3639468 h 6858000"/>
              <a:gd name="connsiteX7635" fmla="*/ 3010010 w 12192000"/>
              <a:gd name="connsiteY7635" fmla="*/ 3696930 h 6858000"/>
              <a:gd name="connsiteX7636" fmla="*/ 2955941 w 12192000"/>
              <a:gd name="connsiteY7636" fmla="*/ 3733707 h 6858000"/>
              <a:gd name="connsiteX7637" fmla="*/ 2951339 w 12192000"/>
              <a:gd name="connsiteY7637" fmla="*/ 3722213 h 6858000"/>
              <a:gd name="connsiteX7638" fmla="*/ 3064655 w 12192000"/>
              <a:gd name="connsiteY7638" fmla="*/ 3595222 h 6858000"/>
              <a:gd name="connsiteX7639" fmla="*/ 3178545 w 12192000"/>
              <a:gd name="connsiteY7639" fmla="*/ 3575685 h 6858000"/>
              <a:gd name="connsiteX7640" fmla="*/ 3249295 w 12192000"/>
              <a:gd name="connsiteY7640" fmla="*/ 3575110 h 6858000"/>
              <a:gd name="connsiteX7641" fmla="*/ 3389646 w 12192000"/>
              <a:gd name="connsiteY7641" fmla="*/ 3468231 h 6858000"/>
              <a:gd name="connsiteX7642" fmla="*/ 3492033 w 12192000"/>
              <a:gd name="connsiteY7642" fmla="*/ 3365374 h 6858000"/>
              <a:gd name="connsiteX7643" fmla="*/ 3604772 w 12192000"/>
              <a:gd name="connsiteY7643" fmla="*/ 3378590 h 6858000"/>
              <a:gd name="connsiteX7644" fmla="*/ 3771007 w 12192000"/>
              <a:gd name="connsiteY7644" fmla="*/ 3321130 h 6858000"/>
              <a:gd name="connsiteX7645" fmla="*/ 3859659 w 12192000"/>
              <a:gd name="connsiteY7645" fmla="*/ 3336427 h 6858000"/>
              <a:gd name="connsiteX7646" fmla="*/ 3874989 w 12192000"/>
              <a:gd name="connsiteY7646" fmla="*/ 3351936 h 6858000"/>
              <a:gd name="connsiteX7647" fmla="*/ 3859247 w 12192000"/>
              <a:gd name="connsiteY7647" fmla="*/ 3293307 h 6858000"/>
              <a:gd name="connsiteX7648" fmla="*/ 3323232 w 12192000"/>
              <a:gd name="connsiteY7648" fmla="*/ 2967792 h 6858000"/>
              <a:gd name="connsiteX7649" fmla="*/ 3317672 w 12192000"/>
              <a:gd name="connsiteY7649" fmla="*/ 2962819 h 6858000"/>
              <a:gd name="connsiteX7650" fmla="*/ 3326251 w 12192000"/>
              <a:gd name="connsiteY7650" fmla="*/ 2966427 h 6858000"/>
              <a:gd name="connsiteX7651" fmla="*/ 3333010 w 12192000"/>
              <a:gd name="connsiteY7651" fmla="*/ 2952270 h 6858000"/>
              <a:gd name="connsiteX7652" fmla="*/ 3330492 w 12192000"/>
              <a:gd name="connsiteY7652" fmla="*/ 2945206 h 6858000"/>
              <a:gd name="connsiteX7653" fmla="*/ 3473223 w 12192000"/>
              <a:gd name="connsiteY7653" fmla="*/ 2951683 h 6858000"/>
              <a:gd name="connsiteX7654" fmla="*/ 3847177 w 12192000"/>
              <a:gd name="connsiteY7654" fmla="*/ 3729487 h 6858000"/>
              <a:gd name="connsiteX7655" fmla="*/ 2991380 w 12192000"/>
              <a:gd name="connsiteY7655" fmla="*/ 3831238 h 6858000"/>
              <a:gd name="connsiteX7656" fmla="*/ 2865425 w 12192000"/>
              <a:gd name="connsiteY7656" fmla="*/ 3352375 h 6858000"/>
              <a:gd name="connsiteX7657" fmla="*/ 2973551 w 12192000"/>
              <a:gd name="connsiteY7657" fmla="*/ 3133352 h 6858000"/>
              <a:gd name="connsiteX7658" fmla="*/ 3069022 w 12192000"/>
              <a:gd name="connsiteY7658" fmla="*/ 3044248 h 6858000"/>
              <a:gd name="connsiteX7659" fmla="*/ 3083400 w 12192000"/>
              <a:gd name="connsiteY7659" fmla="*/ 3006882 h 6858000"/>
              <a:gd name="connsiteX7660" fmla="*/ 3016111 w 12192000"/>
              <a:gd name="connsiteY7660" fmla="*/ 2817752 h 6858000"/>
              <a:gd name="connsiteX7661" fmla="*/ 2990805 w 12192000"/>
              <a:gd name="connsiteY7661" fmla="*/ 2747043 h 6858000"/>
              <a:gd name="connsiteX7662" fmla="*/ 2959747 w 12192000"/>
              <a:gd name="connsiteY7662" fmla="*/ 2736695 h 6858000"/>
              <a:gd name="connsiteX7663" fmla="*/ 3115033 w 12192000"/>
              <a:gd name="connsiteY7663" fmla="*/ 2603326 h 6858000"/>
              <a:gd name="connsiteX7664" fmla="*/ 3199875 w 12192000"/>
              <a:gd name="connsiteY7664" fmla="*/ 2578024 h 6858000"/>
              <a:gd name="connsiteX7665" fmla="*/ 4195801 w 12192000"/>
              <a:gd name="connsiteY7665" fmla="*/ 2530720 h 6858000"/>
              <a:gd name="connsiteX7666" fmla="*/ 4199268 w 12192000"/>
              <a:gd name="connsiteY7666" fmla="*/ 2536537 h 6858000"/>
              <a:gd name="connsiteX7667" fmla="*/ 4107353 w 12192000"/>
              <a:gd name="connsiteY7667" fmla="*/ 2545263 h 6858000"/>
              <a:gd name="connsiteX7668" fmla="*/ 4110248 w 12192000"/>
              <a:gd name="connsiteY7668" fmla="*/ 2535373 h 6858000"/>
              <a:gd name="connsiteX7669" fmla="*/ 4154755 w 12192000"/>
              <a:gd name="connsiteY7669" fmla="*/ 2539446 h 6858000"/>
              <a:gd name="connsiteX7670" fmla="*/ 4195801 w 12192000"/>
              <a:gd name="connsiteY7670" fmla="*/ 2530720 h 6858000"/>
              <a:gd name="connsiteX7671" fmla="*/ 8916765 w 12192000"/>
              <a:gd name="connsiteY7671" fmla="*/ 2509857 h 6858000"/>
              <a:gd name="connsiteX7672" fmla="*/ 8920312 w 12192000"/>
              <a:gd name="connsiteY7672" fmla="*/ 2513802 h 6858000"/>
              <a:gd name="connsiteX7673" fmla="*/ 8919129 w 12192000"/>
              <a:gd name="connsiteY7673" fmla="*/ 2518307 h 6858000"/>
              <a:gd name="connsiteX7674" fmla="*/ 8907302 w 12192000"/>
              <a:gd name="connsiteY7674" fmla="*/ 2520559 h 6858000"/>
              <a:gd name="connsiteX7675" fmla="*/ 8912625 w 12192000"/>
              <a:gd name="connsiteY7675" fmla="*/ 2510421 h 6858000"/>
              <a:gd name="connsiteX7676" fmla="*/ 8916765 w 12192000"/>
              <a:gd name="connsiteY7676" fmla="*/ 2509857 h 6858000"/>
              <a:gd name="connsiteX7677" fmla="*/ 4122412 w 12192000"/>
              <a:gd name="connsiteY7677" fmla="*/ 2475537 h 6858000"/>
              <a:gd name="connsiteX7678" fmla="*/ 4125810 w 12192000"/>
              <a:gd name="connsiteY7678" fmla="*/ 2481329 h 6858000"/>
              <a:gd name="connsiteX7679" fmla="*/ 4088417 w 12192000"/>
              <a:gd name="connsiteY7679" fmla="*/ 2491179 h 6858000"/>
              <a:gd name="connsiteX7680" fmla="*/ 4090118 w 12192000"/>
              <a:gd name="connsiteY7680" fmla="*/ 2477853 h 6858000"/>
              <a:gd name="connsiteX7681" fmla="*/ 4122412 w 12192000"/>
              <a:gd name="connsiteY7681" fmla="*/ 2475537 h 6858000"/>
              <a:gd name="connsiteX7682" fmla="*/ 9060304 w 12192000"/>
              <a:gd name="connsiteY7682" fmla="*/ 2474375 h 6858000"/>
              <a:gd name="connsiteX7683" fmla="*/ 9060304 w 12192000"/>
              <a:gd name="connsiteY7683" fmla="*/ 2494087 h 6858000"/>
              <a:gd name="connsiteX7684" fmla="*/ 9060304 w 12192000"/>
              <a:gd name="connsiteY7684" fmla="*/ 2474375 h 6858000"/>
              <a:gd name="connsiteX7685" fmla="*/ 8936824 w 12192000"/>
              <a:gd name="connsiteY7685" fmla="*/ 2436356 h 6858000"/>
              <a:gd name="connsiteX7686" fmla="*/ 8936824 w 12192000"/>
              <a:gd name="connsiteY7686" fmla="*/ 2448499 h 6858000"/>
              <a:gd name="connsiteX7687" fmla="*/ 8936824 w 12192000"/>
              <a:gd name="connsiteY7687" fmla="*/ 2436356 h 6858000"/>
              <a:gd name="connsiteX7688" fmla="*/ 2016848 w 12192000"/>
              <a:gd name="connsiteY7688" fmla="*/ 2428001 h 6858000"/>
              <a:gd name="connsiteX7689" fmla="*/ 2060950 w 12192000"/>
              <a:gd name="connsiteY7689" fmla="*/ 2438099 h 6858000"/>
              <a:gd name="connsiteX7690" fmla="*/ 2055295 w 12192000"/>
              <a:gd name="connsiteY7690" fmla="*/ 2460674 h 6858000"/>
              <a:gd name="connsiteX7691" fmla="*/ 2010065 w 12192000"/>
              <a:gd name="connsiteY7691" fmla="*/ 2444041 h 6858000"/>
              <a:gd name="connsiteX7692" fmla="*/ 2016848 w 12192000"/>
              <a:gd name="connsiteY7692" fmla="*/ 2428001 h 6858000"/>
              <a:gd name="connsiteX7693" fmla="*/ 9055235 w 12192000"/>
              <a:gd name="connsiteY7693" fmla="*/ 2416080 h 6858000"/>
              <a:gd name="connsiteX7694" fmla="*/ 9055235 w 12192000"/>
              <a:gd name="connsiteY7694" fmla="*/ 2433210 h 6858000"/>
              <a:gd name="connsiteX7695" fmla="*/ 9055235 w 12192000"/>
              <a:gd name="connsiteY7695" fmla="*/ 2416080 h 6858000"/>
              <a:gd name="connsiteX7696" fmla="*/ 8853138 w 12192000"/>
              <a:gd name="connsiteY7696" fmla="*/ 2411011 h 6858000"/>
              <a:gd name="connsiteX7697" fmla="*/ 8853138 w 12192000"/>
              <a:gd name="connsiteY7697" fmla="*/ 2428161 h 6858000"/>
              <a:gd name="connsiteX7698" fmla="*/ 8853138 w 12192000"/>
              <a:gd name="connsiteY7698" fmla="*/ 2411011 h 6858000"/>
              <a:gd name="connsiteX7699" fmla="*/ 2114077 w 12192000"/>
              <a:gd name="connsiteY7699" fmla="*/ 2388201 h 6858000"/>
              <a:gd name="connsiteX7700" fmla="*/ 2114077 w 12192000"/>
              <a:gd name="connsiteY7700" fmla="*/ 2418020 h 6858000"/>
              <a:gd name="connsiteX7701" fmla="*/ 2114077 w 12192000"/>
              <a:gd name="connsiteY7701" fmla="*/ 2388201 h 6858000"/>
              <a:gd name="connsiteX7702" fmla="*/ 2409645 w 12192000"/>
              <a:gd name="connsiteY7702" fmla="*/ 2383132 h 6858000"/>
              <a:gd name="connsiteX7703" fmla="*/ 2409645 w 12192000"/>
              <a:gd name="connsiteY7703" fmla="*/ 2415494 h 6858000"/>
              <a:gd name="connsiteX7704" fmla="*/ 2409645 w 12192000"/>
              <a:gd name="connsiteY7704" fmla="*/ 2383132 h 6858000"/>
              <a:gd name="connsiteX7705" fmla="*/ 9213645 w 12192000"/>
              <a:gd name="connsiteY7705" fmla="*/ 2378061 h 6858000"/>
              <a:gd name="connsiteX7706" fmla="*/ 9213645 w 12192000"/>
              <a:gd name="connsiteY7706" fmla="*/ 2397790 h 6858000"/>
              <a:gd name="connsiteX7707" fmla="*/ 9213645 w 12192000"/>
              <a:gd name="connsiteY7707" fmla="*/ 2378061 h 6858000"/>
              <a:gd name="connsiteX7708" fmla="*/ 8948303 w 12192000"/>
              <a:gd name="connsiteY7708" fmla="*/ 2350402 h 6858000"/>
              <a:gd name="connsiteX7709" fmla="*/ 8956562 w 12192000"/>
              <a:gd name="connsiteY7709" fmla="*/ 2351409 h 6858000"/>
              <a:gd name="connsiteX7710" fmla="*/ 8956562 w 12192000"/>
              <a:gd name="connsiteY7710" fmla="*/ 2361088 h 6858000"/>
              <a:gd name="connsiteX7711" fmla="*/ 8943715 w 12192000"/>
              <a:gd name="connsiteY7711" fmla="*/ 2356248 h 6858000"/>
              <a:gd name="connsiteX7712" fmla="*/ 8948303 w 12192000"/>
              <a:gd name="connsiteY7712" fmla="*/ 2350402 h 6858000"/>
              <a:gd name="connsiteX7713" fmla="*/ 2172373 w 12192000"/>
              <a:gd name="connsiteY7713" fmla="*/ 2347648 h 6858000"/>
              <a:gd name="connsiteX7714" fmla="*/ 2172373 w 12192000"/>
              <a:gd name="connsiteY7714" fmla="*/ 2377468 h 6858000"/>
              <a:gd name="connsiteX7715" fmla="*/ 2172373 w 12192000"/>
              <a:gd name="connsiteY7715" fmla="*/ 2347648 h 6858000"/>
              <a:gd name="connsiteX7716" fmla="*/ 8891756 w 12192000"/>
              <a:gd name="connsiteY7716" fmla="*/ 2337508 h 6858000"/>
              <a:gd name="connsiteX7717" fmla="*/ 8891756 w 12192000"/>
              <a:gd name="connsiteY7717" fmla="*/ 2347012 h 6858000"/>
              <a:gd name="connsiteX7718" fmla="*/ 8891756 w 12192000"/>
              <a:gd name="connsiteY7718" fmla="*/ 2337508 h 6858000"/>
              <a:gd name="connsiteX7719" fmla="*/ 9150058 w 12192000"/>
              <a:gd name="connsiteY7719" fmla="*/ 2336281 h 6858000"/>
              <a:gd name="connsiteX7720" fmla="*/ 9160069 w 12192000"/>
              <a:gd name="connsiteY7720" fmla="*/ 2347803 h 6858000"/>
              <a:gd name="connsiteX7721" fmla="*/ 9158289 w 12192000"/>
              <a:gd name="connsiteY7721" fmla="*/ 2352355 h 6858000"/>
              <a:gd name="connsiteX7722" fmla="*/ 9141680 w 12192000"/>
              <a:gd name="connsiteY7722" fmla="*/ 2352355 h 6858000"/>
              <a:gd name="connsiteX7723" fmla="*/ 9140493 w 12192000"/>
              <a:gd name="connsiteY7723" fmla="*/ 2347803 h 6858000"/>
              <a:gd name="connsiteX7724" fmla="*/ 9150058 w 12192000"/>
              <a:gd name="connsiteY7724" fmla="*/ 2336281 h 6858000"/>
              <a:gd name="connsiteX7725" fmla="*/ 2041860 w 12192000"/>
              <a:gd name="connsiteY7725" fmla="*/ 2332441 h 6858000"/>
              <a:gd name="connsiteX7726" fmla="*/ 2041860 w 12192000"/>
              <a:gd name="connsiteY7726" fmla="*/ 2357183 h 6858000"/>
              <a:gd name="connsiteX7727" fmla="*/ 2041860 w 12192000"/>
              <a:gd name="connsiteY7727" fmla="*/ 2332441 h 6858000"/>
              <a:gd name="connsiteX7728" fmla="*/ 6334075 w 12192000"/>
              <a:gd name="connsiteY7728" fmla="*/ 2325418 h 6858000"/>
              <a:gd name="connsiteX7729" fmla="*/ 6387466 w 12192000"/>
              <a:gd name="connsiteY7729" fmla="*/ 2338699 h 6858000"/>
              <a:gd name="connsiteX7730" fmla="*/ 6448982 w 12192000"/>
              <a:gd name="connsiteY7730" fmla="*/ 2345053 h 6858000"/>
              <a:gd name="connsiteX7731" fmla="*/ 6450142 w 12192000"/>
              <a:gd name="connsiteY7731" fmla="*/ 2354291 h 6858000"/>
              <a:gd name="connsiteX7732" fmla="*/ 6331754 w 12192000"/>
              <a:gd name="connsiteY7732" fmla="*/ 2328882 h 6858000"/>
              <a:gd name="connsiteX7733" fmla="*/ 6334075 w 12192000"/>
              <a:gd name="connsiteY7733" fmla="*/ 2325418 h 6858000"/>
              <a:gd name="connsiteX7734" fmla="*/ 9355275 w 12192000"/>
              <a:gd name="connsiteY7734" fmla="*/ 2299491 h 6858000"/>
              <a:gd name="connsiteX7735" fmla="*/ 9355275 w 12192000"/>
              <a:gd name="connsiteY7735" fmla="*/ 2311634 h 6858000"/>
              <a:gd name="connsiteX7736" fmla="*/ 9355275 w 12192000"/>
              <a:gd name="connsiteY7736" fmla="*/ 2299491 h 6858000"/>
              <a:gd name="connsiteX7737" fmla="*/ 4735103 w 12192000"/>
              <a:gd name="connsiteY7737" fmla="*/ 2298114 h 6858000"/>
              <a:gd name="connsiteX7738" fmla="*/ 4737409 w 12192000"/>
              <a:gd name="connsiteY7738" fmla="*/ 2303874 h 6858000"/>
              <a:gd name="connsiteX7739" fmla="*/ 4344781 w 12192000"/>
              <a:gd name="connsiteY7739" fmla="*/ 2574346 h 6858000"/>
              <a:gd name="connsiteX7740" fmla="*/ 4280343 w 12192000"/>
              <a:gd name="connsiteY7740" fmla="*/ 2648991 h 6858000"/>
              <a:gd name="connsiteX7741" fmla="*/ 4300333 w 12192000"/>
              <a:gd name="connsiteY7741" fmla="*/ 2642778 h 6858000"/>
              <a:gd name="connsiteX7742" fmla="*/ 4302631 w 12192000"/>
              <a:gd name="connsiteY7742" fmla="*/ 2646696 h 6858000"/>
              <a:gd name="connsiteX7743" fmla="*/ 4270088 w 12192000"/>
              <a:gd name="connsiteY7743" fmla="*/ 2660871 h 6858000"/>
              <a:gd name="connsiteX7744" fmla="*/ 4242018 w 12192000"/>
              <a:gd name="connsiteY7744" fmla="*/ 2693386 h 6858000"/>
              <a:gd name="connsiteX7745" fmla="*/ 4236256 w 12192000"/>
              <a:gd name="connsiteY7745" fmla="*/ 2690503 h 6858000"/>
              <a:gd name="connsiteX7746" fmla="*/ 4250684 w 12192000"/>
              <a:gd name="connsiteY7746" fmla="*/ 2669324 h 6858000"/>
              <a:gd name="connsiteX7747" fmla="*/ 4233262 w 12192000"/>
              <a:gd name="connsiteY7747" fmla="*/ 2676913 h 6858000"/>
              <a:gd name="connsiteX7748" fmla="*/ 4155717 w 12192000"/>
              <a:gd name="connsiteY7748" fmla="*/ 2673555 h 6858000"/>
              <a:gd name="connsiteX7749" fmla="*/ 4156864 w 12192000"/>
              <a:gd name="connsiteY7749" fmla="*/ 2669638 h 6858000"/>
              <a:gd name="connsiteX7750" fmla="*/ 4230107 w 12192000"/>
              <a:gd name="connsiteY7750" fmla="*/ 2664601 h 6858000"/>
              <a:gd name="connsiteX7751" fmla="*/ 4260288 w 12192000"/>
              <a:gd name="connsiteY7751" fmla="*/ 2655221 h 6858000"/>
              <a:gd name="connsiteX7752" fmla="*/ 4277877 w 12192000"/>
              <a:gd name="connsiteY7752" fmla="*/ 2629400 h 6858000"/>
              <a:gd name="connsiteX7753" fmla="*/ 4442480 w 12192000"/>
              <a:gd name="connsiteY7753" fmla="*/ 2472126 h 6858000"/>
              <a:gd name="connsiteX7754" fmla="*/ 4735103 w 12192000"/>
              <a:gd name="connsiteY7754" fmla="*/ 2298114 h 6858000"/>
              <a:gd name="connsiteX7755" fmla="*/ 2291495 w 12192000"/>
              <a:gd name="connsiteY7755" fmla="*/ 2291888 h 6858000"/>
              <a:gd name="connsiteX7756" fmla="*/ 2291495 w 12192000"/>
              <a:gd name="connsiteY7756" fmla="*/ 2324250 h 6858000"/>
              <a:gd name="connsiteX7757" fmla="*/ 2291495 w 12192000"/>
              <a:gd name="connsiteY7757" fmla="*/ 2291888 h 6858000"/>
              <a:gd name="connsiteX7758" fmla="*/ 6329755 w 12192000"/>
              <a:gd name="connsiteY7758" fmla="*/ 2291291 h 6858000"/>
              <a:gd name="connsiteX7759" fmla="*/ 6329868 w 12192000"/>
              <a:gd name="connsiteY7759" fmla="*/ 2296164 h 6858000"/>
              <a:gd name="connsiteX7760" fmla="*/ 6334993 w 12192000"/>
              <a:gd name="connsiteY7760" fmla="*/ 2293357 h 6858000"/>
              <a:gd name="connsiteX7761" fmla="*/ 2394805 w 12192000"/>
              <a:gd name="connsiteY7761" fmla="*/ 2287301 h 6858000"/>
              <a:gd name="connsiteX7762" fmla="*/ 2397902 w 12192000"/>
              <a:gd name="connsiteY7762" fmla="*/ 2312947 h 6858000"/>
              <a:gd name="connsiteX7763" fmla="*/ 2327179 w 12192000"/>
              <a:gd name="connsiteY7763" fmla="*/ 2348963 h 6858000"/>
              <a:gd name="connsiteX7764" fmla="*/ 2316744 w 12192000"/>
              <a:gd name="connsiteY7764" fmla="*/ 2330670 h 6858000"/>
              <a:gd name="connsiteX7765" fmla="*/ 2383410 w 12192000"/>
              <a:gd name="connsiteY7765" fmla="*/ 2288936 h 6858000"/>
              <a:gd name="connsiteX7766" fmla="*/ 2394805 w 12192000"/>
              <a:gd name="connsiteY7766" fmla="*/ 2287301 h 6858000"/>
              <a:gd name="connsiteX7767" fmla="*/ 9286927 w 12192000"/>
              <a:gd name="connsiteY7767" fmla="*/ 2270162 h 6858000"/>
              <a:gd name="connsiteX7768" fmla="*/ 9295627 w 12192000"/>
              <a:gd name="connsiteY7768" fmla="*/ 2281024 h 6858000"/>
              <a:gd name="connsiteX7769" fmla="*/ 9295043 w 12192000"/>
              <a:gd name="connsiteY7769" fmla="*/ 2282834 h 6858000"/>
              <a:gd name="connsiteX7770" fmla="*/ 9279251 w 12192000"/>
              <a:gd name="connsiteY7770" fmla="*/ 2282834 h 6858000"/>
              <a:gd name="connsiteX7771" fmla="*/ 9278665 w 12192000"/>
              <a:gd name="connsiteY7771" fmla="*/ 2281024 h 6858000"/>
              <a:gd name="connsiteX7772" fmla="*/ 9286927 w 12192000"/>
              <a:gd name="connsiteY7772" fmla="*/ 2270162 h 6858000"/>
              <a:gd name="connsiteX7773" fmla="*/ 9418944 w 12192000"/>
              <a:gd name="connsiteY7773" fmla="*/ 2266541 h 6858000"/>
              <a:gd name="connsiteX7774" fmla="*/ 9418944 w 12192000"/>
              <a:gd name="connsiteY7774" fmla="*/ 2288783 h 6858000"/>
              <a:gd name="connsiteX7775" fmla="*/ 9418944 w 12192000"/>
              <a:gd name="connsiteY7775" fmla="*/ 2266541 h 6858000"/>
              <a:gd name="connsiteX7776" fmla="*/ 2240805 w 12192000"/>
              <a:gd name="connsiteY7776" fmla="*/ 2256405 h 6858000"/>
              <a:gd name="connsiteX7777" fmla="*/ 2240805 w 12192000"/>
              <a:gd name="connsiteY7777" fmla="*/ 2283728 h 6858000"/>
              <a:gd name="connsiteX7778" fmla="*/ 2240805 w 12192000"/>
              <a:gd name="connsiteY7778" fmla="*/ 2256405 h 6858000"/>
              <a:gd name="connsiteX7779" fmla="*/ 2023126 w 12192000"/>
              <a:gd name="connsiteY7779" fmla="*/ 2248802 h 6858000"/>
              <a:gd name="connsiteX7780" fmla="*/ 2023126 w 12192000"/>
              <a:gd name="connsiteY7780" fmla="*/ 2265931 h 6858000"/>
              <a:gd name="connsiteX7781" fmla="*/ 2023126 w 12192000"/>
              <a:gd name="connsiteY7781" fmla="*/ 2248802 h 6858000"/>
              <a:gd name="connsiteX7782" fmla="*/ 2177166 w 12192000"/>
              <a:gd name="connsiteY7782" fmla="*/ 2246266 h 6858000"/>
              <a:gd name="connsiteX7783" fmla="*/ 2177166 w 12192000"/>
              <a:gd name="connsiteY7783" fmla="*/ 2271048 h 6858000"/>
              <a:gd name="connsiteX7784" fmla="*/ 2177166 w 12192000"/>
              <a:gd name="connsiteY7784" fmla="*/ 2246266 h 6858000"/>
              <a:gd name="connsiteX7785" fmla="*/ 4884648 w 12192000"/>
              <a:gd name="connsiteY7785" fmla="*/ 2245747 h 6858000"/>
              <a:gd name="connsiteX7786" fmla="*/ 4889120 w 12192000"/>
              <a:gd name="connsiteY7786" fmla="*/ 2250057 h 6858000"/>
              <a:gd name="connsiteX7787" fmla="*/ 4738457 w 12192000"/>
              <a:gd name="connsiteY7787" fmla="*/ 2506989 h 6858000"/>
              <a:gd name="connsiteX7788" fmla="*/ 4735569 w 12192000"/>
              <a:gd name="connsiteY7788" fmla="*/ 2504690 h 6858000"/>
              <a:gd name="connsiteX7789" fmla="*/ 4823314 w 12192000"/>
              <a:gd name="connsiteY7789" fmla="*/ 2391456 h 6858000"/>
              <a:gd name="connsiteX7790" fmla="*/ 4879307 w 12192000"/>
              <a:gd name="connsiteY7790" fmla="*/ 2248333 h 6858000"/>
              <a:gd name="connsiteX7791" fmla="*/ 4884648 w 12192000"/>
              <a:gd name="connsiteY7791" fmla="*/ 2245747 h 6858000"/>
              <a:gd name="connsiteX7792" fmla="*/ 2066822 w 12192000"/>
              <a:gd name="connsiteY7792" fmla="*/ 2222896 h 6858000"/>
              <a:gd name="connsiteX7793" fmla="*/ 2073914 w 12192000"/>
              <a:gd name="connsiteY7793" fmla="*/ 2226185 h 6858000"/>
              <a:gd name="connsiteX7794" fmla="*/ 2083858 w 12192000"/>
              <a:gd name="connsiteY7794" fmla="*/ 2253089 h 6858000"/>
              <a:gd name="connsiteX7795" fmla="*/ 2087951 w 12192000"/>
              <a:gd name="connsiteY7795" fmla="*/ 2279997 h 6858000"/>
              <a:gd name="connsiteX7796" fmla="*/ 2074500 w 12192000"/>
              <a:gd name="connsiteY7796" fmla="*/ 2283506 h 6858000"/>
              <a:gd name="connsiteX7797" fmla="*/ 2064557 w 12192000"/>
              <a:gd name="connsiteY7797" fmla="*/ 2256015 h 6858000"/>
              <a:gd name="connsiteX7798" fmla="*/ 2061047 w 12192000"/>
              <a:gd name="connsiteY7798" fmla="*/ 2227939 h 6858000"/>
              <a:gd name="connsiteX7799" fmla="*/ 2066822 w 12192000"/>
              <a:gd name="connsiteY7799" fmla="*/ 2222896 h 6858000"/>
              <a:gd name="connsiteX7800" fmla="*/ 9142668 w 12192000"/>
              <a:gd name="connsiteY7800" fmla="*/ 2221068 h 6858000"/>
              <a:gd name="connsiteX7801" fmla="*/ 9155966 w 12192000"/>
              <a:gd name="connsiteY7801" fmla="*/ 2228822 h 6858000"/>
              <a:gd name="connsiteX7802" fmla="*/ 9145099 w 12192000"/>
              <a:gd name="connsiteY7802" fmla="*/ 2256072 h 6858000"/>
              <a:gd name="connsiteX7803" fmla="*/ 9099343 w 12192000"/>
              <a:gd name="connsiteY7803" fmla="*/ 2289119 h 6858000"/>
              <a:gd name="connsiteX7804" fmla="*/ 9053587 w 12192000"/>
              <a:gd name="connsiteY7804" fmla="*/ 2304775 h 6858000"/>
              <a:gd name="connsiteX7805" fmla="*/ 9042648 w 12192000"/>
              <a:gd name="connsiteY7805" fmla="*/ 2278275 h 6858000"/>
              <a:gd name="connsiteX7806" fmla="*/ 9047034 w 12192000"/>
              <a:gd name="connsiteY7806" fmla="*/ 2277743 h 6858000"/>
              <a:gd name="connsiteX7807" fmla="*/ 9046724 w 12192000"/>
              <a:gd name="connsiteY7807" fmla="*/ 2278105 h 6858000"/>
              <a:gd name="connsiteX7808" fmla="*/ 9053587 w 12192000"/>
              <a:gd name="connsiteY7808" fmla="*/ 2282743 h 6858000"/>
              <a:gd name="connsiteX7809" fmla="*/ 9054359 w 12192000"/>
              <a:gd name="connsiteY7809" fmla="*/ 2282029 h 6858000"/>
              <a:gd name="connsiteX7810" fmla="*/ 9054731 w 12192000"/>
              <a:gd name="connsiteY7810" fmla="*/ 2284481 h 6858000"/>
              <a:gd name="connsiteX7811" fmla="*/ 9073605 w 12192000"/>
              <a:gd name="connsiteY7811" fmla="*/ 2282163 h 6858000"/>
              <a:gd name="connsiteX7812" fmla="*/ 9085045 w 12192000"/>
              <a:gd name="connsiteY7812" fmla="*/ 2276944 h 6858000"/>
              <a:gd name="connsiteX7813" fmla="*/ 9107350 w 12192000"/>
              <a:gd name="connsiteY7813" fmla="*/ 2265348 h 6858000"/>
              <a:gd name="connsiteX7814" fmla="*/ 9141095 w 12192000"/>
              <a:gd name="connsiteY7814" fmla="*/ 2236359 h 6858000"/>
              <a:gd name="connsiteX7815" fmla="*/ 9092480 w 12192000"/>
              <a:gd name="connsiteY7815" fmla="*/ 2246795 h 6858000"/>
              <a:gd name="connsiteX7816" fmla="*/ 9054359 w 12192000"/>
              <a:gd name="connsiteY7816" fmla="*/ 2282029 h 6858000"/>
              <a:gd name="connsiteX7817" fmla="*/ 9053587 w 12192000"/>
              <a:gd name="connsiteY7817" fmla="*/ 2276944 h 6858000"/>
              <a:gd name="connsiteX7818" fmla="*/ 9047034 w 12192000"/>
              <a:gd name="connsiteY7818" fmla="*/ 2277743 h 6858000"/>
              <a:gd name="connsiteX7819" fmla="*/ 9079468 w 12192000"/>
              <a:gd name="connsiteY7819" fmla="*/ 2239838 h 6858000"/>
              <a:gd name="connsiteX7820" fmla="*/ 9126796 w 12192000"/>
              <a:gd name="connsiteY7820" fmla="*/ 2222444 h 6858000"/>
              <a:gd name="connsiteX7821" fmla="*/ 9142668 w 12192000"/>
              <a:gd name="connsiteY7821" fmla="*/ 2221068 h 6858000"/>
              <a:gd name="connsiteX7822" fmla="*/ 2301647 w 12192000"/>
              <a:gd name="connsiteY7822" fmla="*/ 2220921 h 6858000"/>
              <a:gd name="connsiteX7823" fmla="*/ 2301647 w 12192000"/>
              <a:gd name="connsiteY7823" fmla="*/ 2255814 h 6858000"/>
              <a:gd name="connsiteX7824" fmla="*/ 2301647 w 12192000"/>
              <a:gd name="connsiteY7824" fmla="*/ 2220921 h 6858000"/>
              <a:gd name="connsiteX7825" fmla="*/ 6742084 w 12192000"/>
              <a:gd name="connsiteY7825" fmla="*/ 2217611 h 6858000"/>
              <a:gd name="connsiteX7826" fmla="*/ 6747316 w 12192000"/>
              <a:gd name="connsiteY7826" fmla="*/ 2229560 h 6858000"/>
              <a:gd name="connsiteX7827" fmla="*/ 6546104 w 12192000"/>
              <a:gd name="connsiteY7827" fmla="*/ 2274512 h 6858000"/>
              <a:gd name="connsiteX7828" fmla="*/ 6350053 w 12192000"/>
              <a:gd name="connsiteY7828" fmla="*/ 2228991 h 6858000"/>
              <a:gd name="connsiteX7829" fmla="*/ 6365531 w 12192000"/>
              <a:gd name="connsiteY7829" fmla="*/ 2224440 h 6858000"/>
              <a:gd name="connsiteX7830" fmla="*/ 6546104 w 12192000"/>
              <a:gd name="connsiteY7830" fmla="*/ 2252889 h 6858000"/>
              <a:gd name="connsiteX7831" fmla="*/ 6729545 w 12192000"/>
              <a:gd name="connsiteY7831" fmla="*/ 2219319 h 6858000"/>
              <a:gd name="connsiteX7832" fmla="*/ 6742084 w 12192000"/>
              <a:gd name="connsiteY7832" fmla="*/ 2217611 h 6858000"/>
              <a:gd name="connsiteX7833" fmla="*/ 9443980 w 12192000"/>
              <a:gd name="connsiteY7833" fmla="*/ 2197333 h 6858000"/>
              <a:gd name="connsiteX7834" fmla="*/ 9448621 w 12192000"/>
              <a:gd name="connsiteY7834" fmla="*/ 2209282 h 6858000"/>
              <a:gd name="connsiteX7835" fmla="*/ 9432707 w 12192000"/>
              <a:gd name="connsiteY7835" fmla="*/ 2202453 h 6858000"/>
              <a:gd name="connsiteX7836" fmla="*/ 9443980 w 12192000"/>
              <a:gd name="connsiteY7836" fmla="*/ 2197333 h 6858000"/>
              <a:gd name="connsiteX7837" fmla="*/ 7458591 w 12192000"/>
              <a:gd name="connsiteY7837" fmla="*/ 2196055 h 6858000"/>
              <a:gd name="connsiteX7838" fmla="*/ 7459882 w 12192000"/>
              <a:gd name="connsiteY7838" fmla="*/ 2197197 h 6858000"/>
              <a:gd name="connsiteX7839" fmla="*/ 7460626 w 12192000"/>
              <a:gd name="connsiteY7839" fmla="*/ 2200593 h 6858000"/>
              <a:gd name="connsiteX7840" fmla="*/ 7445502 w 12192000"/>
              <a:gd name="connsiteY7840" fmla="*/ 2227310 h 6858000"/>
              <a:gd name="connsiteX7841" fmla="*/ 7434451 w 12192000"/>
              <a:gd name="connsiteY7841" fmla="*/ 2247059 h 6858000"/>
              <a:gd name="connsiteX7842" fmla="*/ 7430378 w 12192000"/>
              <a:gd name="connsiteY7842" fmla="*/ 2245896 h 6858000"/>
              <a:gd name="connsiteX7843" fmla="*/ 7436196 w 12192000"/>
              <a:gd name="connsiteY7843" fmla="*/ 2222082 h 6858000"/>
              <a:gd name="connsiteX7844" fmla="*/ 7454227 w 12192000"/>
              <a:gd name="connsiteY7844" fmla="*/ 2196526 h 6858000"/>
              <a:gd name="connsiteX7845" fmla="*/ 9374786 w 12192000"/>
              <a:gd name="connsiteY7845" fmla="*/ 2191611 h 6858000"/>
              <a:gd name="connsiteX7846" fmla="*/ 9382412 w 12192000"/>
              <a:gd name="connsiteY7846" fmla="*/ 2196174 h 6858000"/>
              <a:gd name="connsiteX7847" fmla="*/ 9384115 w 12192000"/>
              <a:gd name="connsiteY7847" fmla="*/ 2198939 h 6858000"/>
              <a:gd name="connsiteX7848" fmla="*/ 9372754 w 12192000"/>
              <a:gd name="connsiteY7848" fmla="*/ 2209447 h 6858000"/>
              <a:gd name="connsiteX7849" fmla="*/ 9369914 w 12192000"/>
              <a:gd name="connsiteY7849" fmla="*/ 2207786 h 6858000"/>
              <a:gd name="connsiteX7850" fmla="*/ 9374786 w 12192000"/>
              <a:gd name="connsiteY7850" fmla="*/ 2191611 h 6858000"/>
              <a:gd name="connsiteX7851" fmla="*/ 6585874 w 12192000"/>
              <a:gd name="connsiteY7851" fmla="*/ 2179073 h 6858000"/>
              <a:gd name="connsiteX7852" fmla="*/ 6446272 w 12192000"/>
              <a:gd name="connsiteY7852" fmla="*/ 2184799 h 6858000"/>
              <a:gd name="connsiteX7853" fmla="*/ 6351383 w 12192000"/>
              <a:gd name="connsiteY7853" fmla="*/ 2207130 h 6858000"/>
              <a:gd name="connsiteX7854" fmla="*/ 6328955 w 12192000"/>
              <a:gd name="connsiteY7854" fmla="*/ 2265534 h 6858000"/>
              <a:gd name="connsiteX7855" fmla="*/ 6391639 w 12192000"/>
              <a:gd name="connsiteY7855" fmla="*/ 2286720 h 6858000"/>
              <a:gd name="connsiteX7856" fmla="*/ 6667106 w 12192000"/>
              <a:gd name="connsiteY7856" fmla="*/ 2297026 h 6858000"/>
              <a:gd name="connsiteX7857" fmla="*/ 6667106 w 12192000"/>
              <a:gd name="connsiteY7857" fmla="*/ 2317639 h 6858000"/>
              <a:gd name="connsiteX7858" fmla="*/ 6433046 w 12192000"/>
              <a:gd name="connsiteY7858" fmla="*/ 2315921 h 6858000"/>
              <a:gd name="connsiteX7859" fmla="*/ 6397256 w 12192000"/>
              <a:gd name="connsiteY7859" fmla="*/ 2310750 h 6858000"/>
              <a:gd name="connsiteX7860" fmla="*/ 6356270 w 12192000"/>
              <a:gd name="connsiteY7860" fmla="*/ 2301686 h 6858000"/>
              <a:gd name="connsiteX7861" fmla="*/ 6373949 w 12192000"/>
              <a:gd name="connsiteY7861" fmla="*/ 2309441 h 6858000"/>
              <a:gd name="connsiteX7862" fmla="*/ 6372251 w 12192000"/>
              <a:gd name="connsiteY7862" fmla="*/ 2316327 h 6858000"/>
              <a:gd name="connsiteX7863" fmla="*/ 6332047 w 12192000"/>
              <a:gd name="connsiteY7863" fmla="*/ 2307145 h 6858000"/>
              <a:gd name="connsiteX7864" fmla="*/ 6330028 w 12192000"/>
              <a:gd name="connsiteY7864" fmla="*/ 2303142 h 6858000"/>
              <a:gd name="connsiteX7865" fmla="*/ 6331439 w 12192000"/>
              <a:gd name="connsiteY7865" fmla="*/ 2364430 h 6858000"/>
              <a:gd name="connsiteX7866" fmla="*/ 6383466 w 12192000"/>
              <a:gd name="connsiteY7866" fmla="*/ 2385106 h 6858000"/>
              <a:gd name="connsiteX7867" fmla="*/ 6433624 w 12192000"/>
              <a:gd name="connsiteY7867" fmla="*/ 2395808 h 6858000"/>
              <a:gd name="connsiteX7868" fmla="*/ 6433624 w 12192000"/>
              <a:gd name="connsiteY7868" fmla="*/ 2402565 h 6858000"/>
              <a:gd name="connsiteX7869" fmla="*/ 6376627 w 12192000"/>
              <a:gd name="connsiteY7869" fmla="*/ 2401017 h 6858000"/>
              <a:gd name="connsiteX7870" fmla="*/ 6331762 w 12192000"/>
              <a:gd name="connsiteY7870" fmla="*/ 2378485 h 6858000"/>
              <a:gd name="connsiteX7871" fmla="*/ 6334562 w 12192000"/>
              <a:gd name="connsiteY7871" fmla="*/ 2500138 h 6858000"/>
              <a:gd name="connsiteX7872" fmla="*/ 6338183 w 12192000"/>
              <a:gd name="connsiteY7872" fmla="*/ 2593067 h 6858000"/>
              <a:gd name="connsiteX7873" fmla="*/ 6395010 w 12192000"/>
              <a:gd name="connsiteY7873" fmla="*/ 2611917 h 6858000"/>
              <a:gd name="connsiteX7874" fmla="*/ 6450142 w 12192000"/>
              <a:gd name="connsiteY7874" fmla="*/ 2624374 h 6858000"/>
              <a:gd name="connsiteX7875" fmla="*/ 6450142 w 12192000"/>
              <a:gd name="connsiteY7875" fmla="*/ 2634567 h 6858000"/>
              <a:gd name="connsiteX7876" fmla="*/ 6389787 w 12192000"/>
              <a:gd name="connsiteY7876" fmla="*/ 2631736 h 6858000"/>
              <a:gd name="connsiteX7877" fmla="*/ 6338501 w 12192000"/>
              <a:gd name="connsiteY7877" fmla="*/ 2602120 h 6858000"/>
              <a:gd name="connsiteX7878" fmla="*/ 6337259 w 12192000"/>
              <a:gd name="connsiteY7878" fmla="*/ 2639420 h 6858000"/>
              <a:gd name="connsiteX7879" fmla="*/ 6392433 w 12192000"/>
              <a:gd name="connsiteY7879" fmla="*/ 2662167 h 6858000"/>
              <a:gd name="connsiteX7880" fmla="*/ 6447123 w 12192000"/>
              <a:gd name="connsiteY7880" fmla="*/ 2667399 h 6858000"/>
              <a:gd name="connsiteX7881" fmla="*/ 6447693 w 12192000"/>
              <a:gd name="connsiteY7881" fmla="*/ 2676118 h 6858000"/>
              <a:gd name="connsiteX7882" fmla="*/ 6354600 w 12192000"/>
              <a:gd name="connsiteY7882" fmla="*/ 2666389 h 6858000"/>
              <a:gd name="connsiteX7883" fmla="*/ 6336872 w 12192000"/>
              <a:gd name="connsiteY7883" fmla="*/ 2651053 h 6858000"/>
              <a:gd name="connsiteX7884" fmla="*/ 6335138 w 12192000"/>
              <a:gd name="connsiteY7884" fmla="*/ 2703146 h 6858000"/>
              <a:gd name="connsiteX7885" fmla="*/ 6235061 w 12192000"/>
              <a:gd name="connsiteY7885" fmla="*/ 3088456 h 6858000"/>
              <a:gd name="connsiteX7886" fmla="*/ 6111272 w 12192000"/>
              <a:gd name="connsiteY7886" fmla="*/ 3546221 h 6858000"/>
              <a:gd name="connsiteX7887" fmla="*/ 6160017 w 12192000"/>
              <a:gd name="connsiteY7887" fmla="*/ 3571835 h 6858000"/>
              <a:gd name="connsiteX7888" fmla="*/ 6217043 w 12192000"/>
              <a:gd name="connsiteY7888" fmla="*/ 3584050 h 6858000"/>
              <a:gd name="connsiteX7889" fmla="*/ 6217043 w 12192000"/>
              <a:gd name="connsiteY7889" fmla="*/ 3592194 h 6858000"/>
              <a:gd name="connsiteX7890" fmla="*/ 6150107 w 12192000"/>
              <a:gd name="connsiteY7890" fmla="*/ 3592411 h 6858000"/>
              <a:gd name="connsiteX7891" fmla="*/ 6106007 w 12192000"/>
              <a:gd name="connsiteY7891" fmla="*/ 3565688 h 6858000"/>
              <a:gd name="connsiteX7892" fmla="*/ 6095874 w 12192000"/>
              <a:gd name="connsiteY7892" fmla="*/ 3603161 h 6858000"/>
              <a:gd name="connsiteX7893" fmla="*/ 6048711 w 12192000"/>
              <a:gd name="connsiteY7893" fmla="*/ 3774538 h 6858000"/>
              <a:gd name="connsiteX7894" fmla="*/ 6017078 w 12192000"/>
              <a:gd name="connsiteY7894" fmla="*/ 3879781 h 6858000"/>
              <a:gd name="connsiteX7895" fmla="*/ 6023055 w 12192000"/>
              <a:gd name="connsiteY7895" fmla="*/ 3908958 h 6858000"/>
              <a:gd name="connsiteX7896" fmla="*/ 6044277 w 12192000"/>
              <a:gd name="connsiteY7896" fmla="*/ 3939186 h 6858000"/>
              <a:gd name="connsiteX7897" fmla="*/ 6095128 w 12192000"/>
              <a:gd name="connsiteY7897" fmla="*/ 3980789 h 6858000"/>
              <a:gd name="connsiteX7898" fmla="*/ 6091701 w 12192000"/>
              <a:gd name="connsiteY7898" fmla="*/ 3988879 h 6858000"/>
              <a:gd name="connsiteX7899" fmla="*/ 6048978 w 12192000"/>
              <a:gd name="connsiteY7899" fmla="*/ 3961301 h 6858000"/>
              <a:gd name="connsiteX7900" fmla="*/ 6049359 w 12192000"/>
              <a:gd name="connsiteY7900" fmla="*/ 3961946 h 6858000"/>
              <a:gd name="connsiteX7901" fmla="*/ 6093114 w 12192000"/>
              <a:gd name="connsiteY7901" fmla="*/ 4006190 h 6858000"/>
              <a:gd name="connsiteX7902" fmla="*/ 6116021 w 12192000"/>
              <a:gd name="connsiteY7902" fmla="*/ 3976050 h 6858000"/>
              <a:gd name="connsiteX7903" fmla="*/ 6128728 w 12192000"/>
              <a:gd name="connsiteY7903" fmla="*/ 3968266 h 6858000"/>
              <a:gd name="connsiteX7904" fmla="*/ 6110140 w 12192000"/>
              <a:gd name="connsiteY7904" fmla="*/ 3958747 h 6858000"/>
              <a:gd name="connsiteX7905" fmla="*/ 6038461 w 12192000"/>
              <a:gd name="connsiteY7905" fmla="*/ 3841423 h 6858000"/>
              <a:gd name="connsiteX7906" fmla="*/ 6043981 w 12192000"/>
              <a:gd name="connsiteY7906" fmla="*/ 3840125 h 6858000"/>
              <a:gd name="connsiteX7907" fmla="*/ 6046488 w 12192000"/>
              <a:gd name="connsiteY7907" fmla="*/ 3844885 h 6858000"/>
              <a:gd name="connsiteX7908" fmla="*/ 6113573 w 12192000"/>
              <a:gd name="connsiteY7908" fmla="*/ 3938715 h 6858000"/>
              <a:gd name="connsiteX7909" fmla="*/ 6149376 w 12192000"/>
              <a:gd name="connsiteY7909" fmla="*/ 3955618 h 6858000"/>
              <a:gd name="connsiteX7910" fmla="*/ 6164836 w 12192000"/>
              <a:gd name="connsiteY7910" fmla="*/ 3946148 h 6858000"/>
              <a:gd name="connsiteX7911" fmla="*/ 6229438 w 12192000"/>
              <a:gd name="connsiteY7911" fmla="*/ 3926014 h 6858000"/>
              <a:gd name="connsiteX7912" fmla="*/ 6126550 w 12192000"/>
              <a:gd name="connsiteY7912" fmla="*/ 3892738 h 6858000"/>
              <a:gd name="connsiteX7913" fmla="*/ 6048449 w 12192000"/>
              <a:gd name="connsiteY7913" fmla="*/ 3815883 h 6858000"/>
              <a:gd name="connsiteX7914" fmla="*/ 6052477 w 12192000"/>
              <a:gd name="connsiteY7914" fmla="*/ 3812402 h 6858000"/>
              <a:gd name="connsiteX7915" fmla="*/ 6230252 w 12192000"/>
              <a:gd name="connsiteY7915" fmla="*/ 3919711 h 6858000"/>
              <a:gd name="connsiteX7916" fmla="*/ 6229691 w 12192000"/>
              <a:gd name="connsiteY7916" fmla="*/ 3925934 h 6858000"/>
              <a:gd name="connsiteX7917" fmla="*/ 6297397 w 12192000"/>
              <a:gd name="connsiteY7917" fmla="*/ 3904832 h 6858000"/>
              <a:gd name="connsiteX7918" fmla="*/ 6722121 w 12192000"/>
              <a:gd name="connsiteY7918" fmla="*/ 3898633 h 6858000"/>
              <a:gd name="connsiteX7919" fmla="*/ 6886505 w 12192000"/>
              <a:gd name="connsiteY7919" fmla="*/ 3929619 h 6858000"/>
              <a:gd name="connsiteX7920" fmla="*/ 6940756 w 12192000"/>
              <a:gd name="connsiteY7920" fmla="*/ 3956202 h 6858000"/>
              <a:gd name="connsiteX7921" fmla="*/ 6996631 w 12192000"/>
              <a:gd name="connsiteY7921" fmla="*/ 3925923 h 6858000"/>
              <a:gd name="connsiteX7922" fmla="*/ 7071253 w 12192000"/>
              <a:gd name="connsiteY7922" fmla="*/ 3871825 h 6858000"/>
              <a:gd name="connsiteX7923" fmla="*/ 7079897 w 12192000"/>
              <a:gd name="connsiteY7923" fmla="*/ 3879872 h 6858000"/>
              <a:gd name="connsiteX7924" fmla="*/ 7016566 w 12192000"/>
              <a:gd name="connsiteY7924" fmla="*/ 3941415 h 6858000"/>
              <a:gd name="connsiteX7925" fmla="*/ 6962238 w 12192000"/>
              <a:gd name="connsiteY7925" fmla="*/ 3966728 h 6858000"/>
              <a:gd name="connsiteX7926" fmla="*/ 6965385 w 12192000"/>
              <a:gd name="connsiteY7926" fmla="*/ 3968269 h 6858000"/>
              <a:gd name="connsiteX7927" fmla="*/ 6991201 w 12192000"/>
              <a:gd name="connsiteY7927" fmla="*/ 3996365 h 6858000"/>
              <a:gd name="connsiteX7928" fmla="*/ 6998491 w 12192000"/>
              <a:gd name="connsiteY7928" fmla="*/ 4017930 h 6858000"/>
              <a:gd name="connsiteX7929" fmla="*/ 7004118 w 12192000"/>
              <a:gd name="connsiteY7929" fmla="*/ 4022846 h 6858000"/>
              <a:gd name="connsiteX7930" fmla="*/ 7005767 w 12192000"/>
              <a:gd name="connsiteY7930" fmla="*/ 4021829 h 6858000"/>
              <a:gd name="connsiteX7931" fmla="*/ 7096066 w 12192000"/>
              <a:gd name="connsiteY7931" fmla="*/ 3879781 h 6858000"/>
              <a:gd name="connsiteX7932" fmla="*/ 7075361 w 12192000"/>
              <a:gd name="connsiteY7932" fmla="*/ 3815945 h 6858000"/>
              <a:gd name="connsiteX7933" fmla="*/ 6987362 w 12192000"/>
              <a:gd name="connsiteY7933" fmla="*/ 3491593 h 6858000"/>
              <a:gd name="connsiteX7934" fmla="*/ 6846450 w 12192000"/>
              <a:gd name="connsiteY7934" fmla="*/ 2970563 h 6858000"/>
              <a:gd name="connsiteX7935" fmla="*/ 6776856 w 12192000"/>
              <a:gd name="connsiteY7935" fmla="*/ 2689344 h 6858000"/>
              <a:gd name="connsiteX7936" fmla="*/ 6774699 w 12192000"/>
              <a:gd name="connsiteY7936" fmla="*/ 2482311 h 6858000"/>
              <a:gd name="connsiteX7937" fmla="*/ 6783090 w 12192000"/>
              <a:gd name="connsiteY7937" fmla="*/ 2290536 h 6858000"/>
              <a:gd name="connsiteX7938" fmla="*/ 6778816 w 12192000"/>
              <a:gd name="connsiteY7938" fmla="*/ 2293232 h 6858000"/>
              <a:gd name="connsiteX7939" fmla="*/ 6667106 w 12192000"/>
              <a:gd name="connsiteY7939" fmla="*/ 2317639 h 6858000"/>
              <a:gd name="connsiteX7940" fmla="*/ 6667106 w 12192000"/>
              <a:gd name="connsiteY7940" fmla="*/ 2297026 h 6858000"/>
              <a:gd name="connsiteX7941" fmla="*/ 6765447 w 12192000"/>
              <a:gd name="connsiteY7941" fmla="*/ 2274695 h 6858000"/>
              <a:gd name="connsiteX7942" fmla="*/ 6787299 w 12192000"/>
              <a:gd name="connsiteY7942" fmla="*/ 2216291 h 6858000"/>
              <a:gd name="connsiteX7943" fmla="*/ 6724615 w 12192000"/>
              <a:gd name="connsiteY7943" fmla="*/ 2195677 h 6858000"/>
              <a:gd name="connsiteX7944" fmla="*/ 6585874 w 12192000"/>
              <a:gd name="connsiteY7944" fmla="*/ 2179073 h 6858000"/>
              <a:gd name="connsiteX7945" fmla="*/ 7514667 w 12192000"/>
              <a:gd name="connsiteY7945" fmla="*/ 2167695 h 6858000"/>
              <a:gd name="connsiteX7946" fmla="*/ 7516872 w 12192000"/>
              <a:gd name="connsiteY7946" fmla="*/ 2167695 h 6858000"/>
              <a:gd name="connsiteX7947" fmla="*/ 7518524 w 12192000"/>
              <a:gd name="connsiteY7947" fmla="*/ 2170110 h 6858000"/>
              <a:gd name="connsiteX7948" fmla="*/ 7518524 w 12192000"/>
              <a:gd name="connsiteY7948" fmla="*/ 2171316 h 6858000"/>
              <a:gd name="connsiteX7949" fmla="*/ 7511911 w 12192000"/>
              <a:gd name="connsiteY7949" fmla="*/ 2171316 h 6858000"/>
              <a:gd name="connsiteX7950" fmla="*/ 7511911 w 12192000"/>
              <a:gd name="connsiteY7950" fmla="*/ 2170110 h 6858000"/>
              <a:gd name="connsiteX7951" fmla="*/ 7514667 w 12192000"/>
              <a:gd name="connsiteY7951" fmla="*/ 2167695 h 6858000"/>
              <a:gd name="connsiteX7952" fmla="*/ 7476490 w 12192000"/>
              <a:gd name="connsiteY7952" fmla="*/ 2162626 h 6858000"/>
              <a:gd name="connsiteX7953" fmla="*/ 7486628 w 12192000"/>
              <a:gd name="connsiteY7953" fmla="*/ 2163796 h 6858000"/>
              <a:gd name="connsiteX7954" fmla="*/ 7487753 w 12192000"/>
              <a:gd name="connsiteY7954" fmla="*/ 2167890 h 6858000"/>
              <a:gd name="connsiteX7955" fmla="*/ 7478742 w 12192000"/>
              <a:gd name="connsiteY7955" fmla="*/ 2173154 h 6858000"/>
              <a:gd name="connsiteX7956" fmla="*/ 7476490 w 12192000"/>
              <a:gd name="connsiteY7956" fmla="*/ 2162626 h 6858000"/>
              <a:gd name="connsiteX7957" fmla="*/ 9131842 w 12192000"/>
              <a:gd name="connsiteY7957" fmla="*/ 2159579 h 6858000"/>
              <a:gd name="connsiteX7958" fmla="*/ 9165488 w 12192000"/>
              <a:gd name="connsiteY7958" fmla="*/ 2187499 h 6858000"/>
              <a:gd name="connsiteX7959" fmla="*/ 9102187 w 12192000"/>
              <a:gd name="connsiteY7959" fmla="*/ 2223965 h 6858000"/>
              <a:gd name="connsiteX7960" fmla="*/ 9090058 w 12192000"/>
              <a:gd name="connsiteY7960" fmla="*/ 2207968 h 6858000"/>
              <a:gd name="connsiteX7961" fmla="*/ 9094204 w 12192000"/>
              <a:gd name="connsiteY7961" fmla="*/ 2209151 h 6858000"/>
              <a:gd name="connsiteX7962" fmla="*/ 9109504 w 12192000"/>
              <a:gd name="connsiteY7962" fmla="*/ 2189617 h 6858000"/>
              <a:gd name="connsiteX7963" fmla="*/ 9111311 w 12192000"/>
              <a:gd name="connsiteY7963" fmla="*/ 2192626 h 6858000"/>
              <a:gd name="connsiteX7964" fmla="*/ 9109601 w 12192000"/>
              <a:gd name="connsiteY7964" fmla="*/ 2205733 h 6858000"/>
              <a:gd name="connsiteX7965" fmla="*/ 9127279 w 12192000"/>
              <a:gd name="connsiteY7965" fmla="*/ 2199464 h 6858000"/>
              <a:gd name="connsiteX7966" fmla="*/ 9147809 w 12192000"/>
              <a:gd name="connsiteY7966" fmla="*/ 2174393 h 6858000"/>
              <a:gd name="connsiteX7967" fmla="*/ 9114733 w 12192000"/>
              <a:gd name="connsiteY7967" fmla="*/ 2182940 h 6858000"/>
              <a:gd name="connsiteX7968" fmla="*/ 9109504 w 12192000"/>
              <a:gd name="connsiteY7968" fmla="*/ 2189617 h 6858000"/>
              <a:gd name="connsiteX7969" fmla="*/ 9107890 w 12192000"/>
              <a:gd name="connsiteY7969" fmla="*/ 2186930 h 6858000"/>
              <a:gd name="connsiteX7970" fmla="*/ 9087931 w 12192000"/>
              <a:gd name="connsiteY7970" fmla="*/ 2205163 h 6858000"/>
              <a:gd name="connsiteX7971" fmla="*/ 9090058 w 12192000"/>
              <a:gd name="connsiteY7971" fmla="*/ 2207968 h 6858000"/>
              <a:gd name="connsiteX7972" fmla="*/ 9086220 w 12192000"/>
              <a:gd name="connsiteY7972" fmla="*/ 2206872 h 6858000"/>
              <a:gd name="connsiteX7973" fmla="*/ 9131842 w 12192000"/>
              <a:gd name="connsiteY7973" fmla="*/ 2159579 h 6858000"/>
              <a:gd name="connsiteX7974" fmla="*/ 6565028 w 12192000"/>
              <a:gd name="connsiteY7974" fmla="*/ 2158388 h 6858000"/>
              <a:gd name="connsiteX7975" fmla="*/ 6683784 w 12192000"/>
              <a:gd name="connsiteY7975" fmla="*/ 2165904 h 6858000"/>
              <a:gd name="connsiteX7976" fmla="*/ 6825831 w 12192000"/>
              <a:gd name="connsiteY7976" fmla="*/ 2218582 h 6858000"/>
              <a:gd name="connsiteX7977" fmla="*/ 6826262 w 12192000"/>
              <a:gd name="connsiteY7977" fmla="*/ 2263287 h 6858000"/>
              <a:gd name="connsiteX7978" fmla="*/ 6804424 w 12192000"/>
              <a:gd name="connsiteY7978" fmla="*/ 2277071 h 6858000"/>
              <a:gd name="connsiteX7979" fmla="*/ 6799288 w 12192000"/>
              <a:gd name="connsiteY7979" fmla="*/ 2514516 h 6858000"/>
              <a:gd name="connsiteX7980" fmla="*/ 6801012 w 12192000"/>
              <a:gd name="connsiteY7980" fmla="*/ 2711196 h 6858000"/>
              <a:gd name="connsiteX7981" fmla="*/ 6924671 w 12192000"/>
              <a:gd name="connsiteY7981" fmla="*/ 3181046 h 6858000"/>
              <a:gd name="connsiteX7982" fmla="*/ 7064433 w 12192000"/>
              <a:gd name="connsiteY7982" fmla="*/ 3696326 h 6858000"/>
              <a:gd name="connsiteX7983" fmla="*/ 7096066 w 12192000"/>
              <a:gd name="connsiteY7983" fmla="*/ 3810769 h 6858000"/>
              <a:gd name="connsiteX7984" fmla="*/ 7073635 w 12192000"/>
              <a:gd name="connsiteY7984" fmla="*/ 3980997 h 6858000"/>
              <a:gd name="connsiteX7985" fmla="*/ 7005282 w 12192000"/>
              <a:gd name="connsiteY7985" fmla="*/ 4038773 h 6858000"/>
              <a:gd name="connsiteX7986" fmla="*/ 7004777 w 12192000"/>
              <a:gd name="connsiteY7986" fmla="*/ 4075137 h 6858000"/>
              <a:gd name="connsiteX7987" fmla="*/ 6979638 w 12192000"/>
              <a:gd name="connsiteY7987" fmla="*/ 4129926 h 6858000"/>
              <a:gd name="connsiteX7988" fmla="*/ 6953318 w 12192000"/>
              <a:gd name="connsiteY7988" fmla="*/ 4146696 h 6858000"/>
              <a:gd name="connsiteX7989" fmla="*/ 6955133 w 12192000"/>
              <a:gd name="connsiteY7989" fmla="*/ 4148315 h 6858000"/>
              <a:gd name="connsiteX7990" fmla="*/ 7016879 w 12192000"/>
              <a:gd name="connsiteY7990" fmla="*/ 5066204 h 6858000"/>
              <a:gd name="connsiteX7991" fmla="*/ 7008800 w 12192000"/>
              <a:gd name="connsiteY7991" fmla="*/ 5076562 h 6858000"/>
              <a:gd name="connsiteX7992" fmla="*/ 6964366 w 12192000"/>
              <a:gd name="connsiteY7992" fmla="*/ 5085193 h 6858000"/>
              <a:gd name="connsiteX7993" fmla="*/ 6950516 w 12192000"/>
              <a:gd name="connsiteY7993" fmla="*/ 5074835 h 6858000"/>
              <a:gd name="connsiteX7994" fmla="*/ 6889772 w 12192000"/>
              <a:gd name="connsiteY7994" fmla="*/ 4176351 h 6858000"/>
              <a:gd name="connsiteX7995" fmla="*/ 6734140 w 12192000"/>
              <a:gd name="connsiteY7995" fmla="*/ 4217126 h 6858000"/>
              <a:gd name="connsiteX7996" fmla="*/ 6565742 w 12192000"/>
              <a:gd name="connsiteY7996" fmla="*/ 4226458 h 6858000"/>
              <a:gd name="connsiteX7997" fmla="*/ 6565742 w 12192000"/>
              <a:gd name="connsiteY7997" fmla="*/ 4274272 h 6858000"/>
              <a:gd name="connsiteX7998" fmla="*/ 6586464 w 12192000"/>
              <a:gd name="connsiteY7998" fmla="*/ 4277677 h 6858000"/>
              <a:gd name="connsiteX7999" fmla="*/ 6607490 w 12192000"/>
              <a:gd name="connsiteY7999" fmla="*/ 4286761 h 6858000"/>
              <a:gd name="connsiteX8000" fmla="*/ 6613950 w 12192000"/>
              <a:gd name="connsiteY8000" fmla="*/ 4298748 h 6858000"/>
              <a:gd name="connsiteX8001" fmla="*/ 6618385 w 12192000"/>
              <a:gd name="connsiteY8001" fmla="*/ 4302992 h 6858000"/>
              <a:gd name="connsiteX8002" fmla="*/ 6618385 w 12192000"/>
              <a:gd name="connsiteY8002" fmla="*/ 4424446 h 6858000"/>
              <a:gd name="connsiteX8003" fmla="*/ 6608653 w 12192000"/>
              <a:gd name="connsiteY8003" fmla="*/ 4445845 h 6858000"/>
              <a:gd name="connsiteX8004" fmla="*/ 6598166 w 12192000"/>
              <a:gd name="connsiteY8004" fmla="*/ 4449236 h 6858000"/>
              <a:gd name="connsiteX8005" fmla="*/ 6598736 w 12192000"/>
              <a:gd name="connsiteY8005" fmla="*/ 4731278 h 6858000"/>
              <a:gd name="connsiteX8006" fmla="*/ 6603467 w 12192000"/>
              <a:gd name="connsiteY8006" fmla="*/ 4846152 h 6858000"/>
              <a:gd name="connsiteX8007" fmla="*/ 6603004 w 12192000"/>
              <a:gd name="connsiteY8007" fmla="*/ 4857422 h 6858000"/>
              <a:gd name="connsiteX8008" fmla="*/ 6610455 w 12192000"/>
              <a:gd name="connsiteY8008" fmla="*/ 4857422 h 6858000"/>
              <a:gd name="connsiteX8009" fmla="*/ 6621329 w 12192000"/>
              <a:gd name="connsiteY8009" fmla="*/ 4868828 h 6858000"/>
              <a:gd name="connsiteX8010" fmla="*/ 6621749 w 12192000"/>
              <a:gd name="connsiteY8010" fmla="*/ 4879920 h 6858000"/>
              <a:gd name="connsiteX8011" fmla="*/ 6606449 w 12192000"/>
              <a:gd name="connsiteY8011" fmla="*/ 4889357 h 6858000"/>
              <a:gd name="connsiteX8012" fmla="*/ 6622474 w 12192000"/>
              <a:gd name="connsiteY8012" fmla="*/ 4899053 h 6858000"/>
              <a:gd name="connsiteX8013" fmla="*/ 6621749 w 12192000"/>
              <a:gd name="connsiteY8013" fmla="*/ 4879920 h 6858000"/>
              <a:gd name="connsiteX8014" fmla="*/ 6690581 w 12192000"/>
              <a:gd name="connsiteY8014" fmla="*/ 4837462 h 6858000"/>
              <a:gd name="connsiteX8015" fmla="*/ 6704889 w 12192000"/>
              <a:gd name="connsiteY8015" fmla="*/ 4841455 h 6858000"/>
              <a:gd name="connsiteX8016" fmla="*/ 6707889 w 12192000"/>
              <a:gd name="connsiteY8016" fmla="*/ 4846056 h 6858000"/>
              <a:gd name="connsiteX8017" fmla="*/ 6747929 w 12192000"/>
              <a:gd name="connsiteY8017" fmla="*/ 4820543 h 6858000"/>
              <a:gd name="connsiteX8018" fmla="*/ 6772362 w 12192000"/>
              <a:gd name="connsiteY8018" fmla="*/ 4809755 h 6858000"/>
              <a:gd name="connsiteX8019" fmla="*/ 6799821 w 12192000"/>
              <a:gd name="connsiteY8019" fmla="*/ 4810188 h 6858000"/>
              <a:gd name="connsiteX8020" fmla="*/ 6806162 w 12192000"/>
              <a:gd name="connsiteY8020" fmla="*/ 4825721 h 6858000"/>
              <a:gd name="connsiteX8021" fmla="*/ 6794056 w 12192000"/>
              <a:gd name="connsiteY8021" fmla="*/ 4845858 h 6858000"/>
              <a:gd name="connsiteX8022" fmla="*/ 6770992 w 12192000"/>
              <a:gd name="connsiteY8022" fmla="*/ 4860242 h 6858000"/>
              <a:gd name="connsiteX8023" fmla="*/ 6729904 w 12192000"/>
              <a:gd name="connsiteY8023" fmla="*/ 4885295 h 6858000"/>
              <a:gd name="connsiteX8024" fmla="*/ 6735221 w 12192000"/>
              <a:gd name="connsiteY8024" fmla="*/ 4897341 h 6858000"/>
              <a:gd name="connsiteX8025" fmla="*/ 6705461 w 12192000"/>
              <a:gd name="connsiteY8025" fmla="*/ 4925854 h 6858000"/>
              <a:gd name="connsiteX8026" fmla="*/ 6663600 w 12192000"/>
              <a:gd name="connsiteY8026" fmla="*/ 4950956 h 6858000"/>
              <a:gd name="connsiteX8027" fmla="*/ 6705095 w 12192000"/>
              <a:gd name="connsiteY8027" fmla="*/ 4960941 h 6858000"/>
              <a:gd name="connsiteX8028" fmla="*/ 6713726 w 12192000"/>
              <a:gd name="connsiteY8028" fmla="*/ 4964600 h 6858000"/>
              <a:gd name="connsiteX8029" fmla="*/ 6715715 w 12192000"/>
              <a:gd name="connsiteY8029" fmla="*/ 4965061 h 6858000"/>
              <a:gd name="connsiteX8030" fmla="*/ 6718861 w 12192000"/>
              <a:gd name="connsiteY8030" fmla="*/ 4966776 h 6858000"/>
              <a:gd name="connsiteX8031" fmla="*/ 6757434 w 12192000"/>
              <a:gd name="connsiteY8031" fmla="*/ 4983126 h 6858000"/>
              <a:gd name="connsiteX8032" fmla="*/ 6770200 w 12192000"/>
              <a:gd name="connsiteY8032" fmla="*/ 4994770 h 6858000"/>
              <a:gd name="connsiteX8033" fmla="*/ 6774723 w 12192000"/>
              <a:gd name="connsiteY8033" fmla="*/ 4997237 h 6858000"/>
              <a:gd name="connsiteX8034" fmla="*/ 6777368 w 12192000"/>
              <a:gd name="connsiteY8034" fmla="*/ 5001308 h 6858000"/>
              <a:gd name="connsiteX8035" fmla="*/ 6793701 w 12192000"/>
              <a:gd name="connsiteY8035" fmla="*/ 5016204 h 6858000"/>
              <a:gd name="connsiteX8036" fmla="*/ 6801620 w 12192000"/>
              <a:gd name="connsiteY8036" fmla="*/ 5062380 h 6858000"/>
              <a:gd name="connsiteX8037" fmla="*/ 6550934 w 12192000"/>
              <a:gd name="connsiteY8037" fmla="*/ 5163762 h 6858000"/>
              <a:gd name="connsiteX8038" fmla="*/ 6276099 w 12192000"/>
              <a:gd name="connsiteY8038" fmla="*/ 5063533 h 6858000"/>
              <a:gd name="connsiteX8039" fmla="*/ 6416059 w 12192000"/>
              <a:gd name="connsiteY8039" fmla="*/ 4950288 h 6858000"/>
              <a:gd name="connsiteX8040" fmla="*/ 6464738 w 12192000"/>
              <a:gd name="connsiteY8040" fmla="*/ 4942253 h 6858000"/>
              <a:gd name="connsiteX8041" fmla="*/ 6461237 w 12192000"/>
              <a:gd name="connsiteY8041" fmla="*/ 4819306 h 6858000"/>
              <a:gd name="connsiteX8042" fmla="*/ 6465108 w 12192000"/>
              <a:gd name="connsiteY8042" fmla="*/ 4682910 h 6858000"/>
              <a:gd name="connsiteX8043" fmla="*/ 6464534 w 12192000"/>
              <a:gd name="connsiteY8043" fmla="*/ 4447402 h 6858000"/>
              <a:gd name="connsiteX8044" fmla="*/ 6465110 w 12192000"/>
              <a:gd name="connsiteY8044" fmla="*/ 4446854 h 6858000"/>
              <a:gd name="connsiteX8045" fmla="*/ 6458804 w 12192000"/>
              <a:gd name="connsiteY8045" fmla="*/ 4443306 h 6858000"/>
              <a:gd name="connsiteX8046" fmla="*/ 6449472 w 12192000"/>
              <a:gd name="connsiteY8046" fmla="*/ 4420975 h 6858000"/>
              <a:gd name="connsiteX8047" fmla="*/ 6449472 w 12192000"/>
              <a:gd name="connsiteY8047" fmla="*/ 4308464 h 6858000"/>
              <a:gd name="connsiteX8048" fmla="*/ 6448070 w 12192000"/>
              <a:gd name="connsiteY8048" fmla="*/ 4306790 h 6858000"/>
              <a:gd name="connsiteX8049" fmla="*/ 6449472 w 12192000"/>
              <a:gd name="connsiteY8049" fmla="*/ 4304405 h 6858000"/>
              <a:gd name="connsiteX8050" fmla="*/ 6449472 w 12192000"/>
              <a:gd name="connsiteY8050" fmla="*/ 4303347 h 6858000"/>
              <a:gd name="connsiteX8051" fmla="*/ 6448070 w 12192000"/>
              <a:gd name="connsiteY8051" fmla="*/ 4301040 h 6858000"/>
              <a:gd name="connsiteX8052" fmla="*/ 6489661 w 12192000"/>
              <a:gd name="connsiteY8052" fmla="*/ 4274371 h 6858000"/>
              <a:gd name="connsiteX8053" fmla="*/ 6505534 w 12192000"/>
              <a:gd name="connsiteY8053" fmla="*/ 4273095 h 6858000"/>
              <a:gd name="connsiteX8054" fmla="*/ 6505930 w 12192000"/>
              <a:gd name="connsiteY8054" fmla="*/ 4225653 h 6858000"/>
              <a:gd name="connsiteX8055" fmla="*/ 6351593 w 12192000"/>
              <a:gd name="connsiteY8055" fmla="*/ 4217126 h 6858000"/>
              <a:gd name="connsiteX8056" fmla="*/ 6193563 w 12192000"/>
              <a:gd name="connsiteY8056" fmla="*/ 4175851 h 6858000"/>
              <a:gd name="connsiteX8057" fmla="*/ 6132785 w 12192000"/>
              <a:gd name="connsiteY8057" fmla="*/ 5074835 h 6858000"/>
              <a:gd name="connsiteX8058" fmla="*/ 6118934 w 12192000"/>
              <a:gd name="connsiteY8058" fmla="*/ 5085193 h 6858000"/>
              <a:gd name="connsiteX8059" fmla="*/ 6075078 w 12192000"/>
              <a:gd name="connsiteY8059" fmla="*/ 5076562 h 6858000"/>
              <a:gd name="connsiteX8060" fmla="*/ 6067000 w 12192000"/>
              <a:gd name="connsiteY8060" fmla="*/ 5066204 h 6858000"/>
              <a:gd name="connsiteX8061" fmla="*/ 6128745 w 12192000"/>
              <a:gd name="connsiteY8061" fmla="*/ 4148315 h 6858000"/>
              <a:gd name="connsiteX8062" fmla="*/ 6129187 w 12192000"/>
              <a:gd name="connsiteY8062" fmla="*/ 4147921 h 6858000"/>
              <a:gd name="connsiteX8063" fmla="*/ 6122772 w 12192000"/>
              <a:gd name="connsiteY8063" fmla="*/ 4144335 h 6858000"/>
              <a:gd name="connsiteX8064" fmla="*/ 6079672 w 12192000"/>
              <a:gd name="connsiteY8064" fmla="*/ 4030334 h 6858000"/>
              <a:gd name="connsiteX8065" fmla="*/ 6084878 w 12192000"/>
              <a:gd name="connsiteY8065" fmla="*/ 4025327 h 6858000"/>
              <a:gd name="connsiteX8066" fmla="*/ 6044253 w 12192000"/>
              <a:gd name="connsiteY8066" fmla="*/ 3991132 h 6858000"/>
              <a:gd name="connsiteX8067" fmla="*/ 5995798 w 12192000"/>
              <a:gd name="connsiteY8067" fmla="*/ 3879781 h 6858000"/>
              <a:gd name="connsiteX8068" fmla="*/ 6026856 w 12192000"/>
              <a:gd name="connsiteY8068" fmla="*/ 3774538 h 6858000"/>
              <a:gd name="connsiteX8069" fmla="*/ 6076319 w 12192000"/>
              <a:gd name="connsiteY8069" fmla="*/ 3592234 h 6858000"/>
              <a:gd name="connsiteX8070" fmla="*/ 6225283 w 12192000"/>
              <a:gd name="connsiteY8070" fmla="*/ 3044175 h 6858000"/>
              <a:gd name="connsiteX8071" fmla="*/ 6314432 w 12192000"/>
              <a:gd name="connsiteY8071" fmla="*/ 2697395 h 6858000"/>
              <a:gd name="connsiteX8072" fmla="*/ 6312707 w 12192000"/>
              <a:gd name="connsiteY8072" fmla="*/ 2478285 h 6858000"/>
              <a:gd name="connsiteX8073" fmla="*/ 6308179 w 12192000"/>
              <a:gd name="connsiteY8073" fmla="*/ 2278472 h 6858000"/>
              <a:gd name="connsiteX8074" fmla="*/ 6290425 w 12192000"/>
              <a:gd name="connsiteY8074" fmla="*/ 2263242 h 6858000"/>
              <a:gd name="connsiteX8075" fmla="*/ 6446272 w 12192000"/>
              <a:gd name="connsiteY8075" fmla="*/ 2164185 h 6858000"/>
              <a:gd name="connsiteX8076" fmla="*/ 6565028 w 12192000"/>
              <a:gd name="connsiteY8076" fmla="*/ 2158388 h 6858000"/>
              <a:gd name="connsiteX8077" fmla="*/ 2140692 w 12192000"/>
              <a:gd name="connsiteY8077" fmla="*/ 2157558 h 6858000"/>
              <a:gd name="connsiteX8078" fmla="*/ 2140692 w 12192000"/>
              <a:gd name="connsiteY8078" fmla="*/ 2184856 h 6858000"/>
              <a:gd name="connsiteX8079" fmla="*/ 2140692 w 12192000"/>
              <a:gd name="connsiteY8079" fmla="*/ 2157558 h 6858000"/>
              <a:gd name="connsiteX8080" fmla="*/ 9557774 w 12192000"/>
              <a:gd name="connsiteY8080" fmla="*/ 2149951 h 6858000"/>
              <a:gd name="connsiteX8081" fmla="*/ 9557774 w 12192000"/>
              <a:gd name="connsiteY8081" fmla="*/ 2167122 h 6858000"/>
              <a:gd name="connsiteX8082" fmla="*/ 9557774 w 12192000"/>
              <a:gd name="connsiteY8082" fmla="*/ 2149951 h 6858000"/>
              <a:gd name="connsiteX8083" fmla="*/ 2286705 w 12192000"/>
              <a:gd name="connsiteY8083" fmla="*/ 2146717 h 6858000"/>
              <a:gd name="connsiteX8084" fmla="*/ 2288169 w 12192000"/>
              <a:gd name="connsiteY8084" fmla="*/ 2148154 h 6858000"/>
              <a:gd name="connsiteX8085" fmla="*/ 2287500 w 12192000"/>
              <a:gd name="connsiteY8085" fmla="*/ 2148304 h 6858000"/>
              <a:gd name="connsiteX8086" fmla="*/ 2286630 w 12192000"/>
              <a:gd name="connsiteY8086" fmla="*/ 2146807 h 6858000"/>
              <a:gd name="connsiteX8087" fmla="*/ 2284859 w 12192000"/>
              <a:gd name="connsiteY8087" fmla="*/ 2143765 h 6858000"/>
              <a:gd name="connsiteX8088" fmla="*/ 2291777 w 12192000"/>
              <a:gd name="connsiteY8088" fmla="*/ 2145001 h 6858000"/>
              <a:gd name="connsiteX8089" fmla="*/ 2287760 w 12192000"/>
              <a:gd name="connsiteY8089" fmla="*/ 2145475 h 6858000"/>
              <a:gd name="connsiteX8090" fmla="*/ 2286705 w 12192000"/>
              <a:gd name="connsiteY8090" fmla="*/ 2146717 h 6858000"/>
              <a:gd name="connsiteX8091" fmla="*/ 2286406 w 12192000"/>
              <a:gd name="connsiteY8091" fmla="*/ 2146423 h 6858000"/>
              <a:gd name="connsiteX8092" fmla="*/ 7549710 w 12192000"/>
              <a:gd name="connsiteY8092" fmla="*/ 2135915 h 6858000"/>
              <a:gd name="connsiteX8093" fmla="*/ 7554145 w 12192000"/>
              <a:gd name="connsiteY8093" fmla="*/ 2138255 h 6858000"/>
              <a:gd name="connsiteX8094" fmla="*/ 7549076 w 12192000"/>
              <a:gd name="connsiteY8094" fmla="*/ 2140595 h 6858000"/>
              <a:gd name="connsiteX8095" fmla="*/ 7547810 w 12192000"/>
              <a:gd name="connsiteY8095" fmla="*/ 2138841 h 6858000"/>
              <a:gd name="connsiteX8096" fmla="*/ 7547810 w 12192000"/>
              <a:gd name="connsiteY8096" fmla="*/ 2137085 h 6858000"/>
              <a:gd name="connsiteX8097" fmla="*/ 7475363 w 12192000"/>
              <a:gd name="connsiteY8097" fmla="*/ 2133960 h 6858000"/>
              <a:gd name="connsiteX8098" fmla="*/ 7468858 w 12192000"/>
              <a:gd name="connsiteY8098" fmla="*/ 2142524 h 6858000"/>
              <a:gd name="connsiteX8099" fmla="*/ 7475363 w 12192000"/>
              <a:gd name="connsiteY8099" fmla="*/ 2133960 h 6858000"/>
              <a:gd name="connsiteX8100" fmla="*/ 9608981 w 12192000"/>
              <a:gd name="connsiteY8100" fmla="*/ 2124325 h 6858000"/>
              <a:gd name="connsiteX8101" fmla="*/ 9617797 w 12192000"/>
              <a:gd name="connsiteY8101" fmla="*/ 2137280 h 6858000"/>
              <a:gd name="connsiteX8102" fmla="*/ 9601266 w 12192000"/>
              <a:gd name="connsiteY8102" fmla="*/ 2141785 h 6858000"/>
              <a:gd name="connsiteX8103" fmla="*/ 9601818 w 12192000"/>
              <a:gd name="connsiteY8103" fmla="*/ 2126016 h 6858000"/>
              <a:gd name="connsiteX8104" fmla="*/ 9608981 w 12192000"/>
              <a:gd name="connsiteY8104" fmla="*/ 2124325 h 6858000"/>
              <a:gd name="connsiteX8105" fmla="*/ 9335027 w 12192000"/>
              <a:gd name="connsiteY8105" fmla="*/ 2118111 h 6858000"/>
              <a:gd name="connsiteX8106" fmla="*/ 9351127 w 12192000"/>
              <a:gd name="connsiteY8106" fmla="*/ 2127370 h 6858000"/>
              <a:gd name="connsiteX8107" fmla="*/ 9297827 w 12192000"/>
              <a:gd name="connsiteY8107" fmla="*/ 2191160 h 6858000"/>
              <a:gd name="connsiteX8108" fmla="*/ 9252639 w 12192000"/>
              <a:gd name="connsiteY8108" fmla="*/ 2197995 h 6858000"/>
              <a:gd name="connsiteX8109" fmla="*/ 9249743 w 12192000"/>
              <a:gd name="connsiteY8109" fmla="*/ 2164961 h 6858000"/>
              <a:gd name="connsiteX8110" fmla="*/ 9282186 w 12192000"/>
              <a:gd name="connsiteY8110" fmla="*/ 2133635 h 6858000"/>
              <a:gd name="connsiteX8111" fmla="*/ 9283298 w 12192000"/>
              <a:gd name="connsiteY8111" fmla="*/ 2133089 h 6858000"/>
              <a:gd name="connsiteX8112" fmla="*/ 9283054 w 12192000"/>
              <a:gd name="connsiteY8112" fmla="*/ 2139187 h 6858000"/>
              <a:gd name="connsiteX8113" fmla="*/ 9289717 w 12192000"/>
              <a:gd name="connsiteY8113" fmla="*/ 2140470 h 6858000"/>
              <a:gd name="connsiteX8114" fmla="*/ 9314050 w 12192000"/>
              <a:gd name="connsiteY8114" fmla="*/ 2129078 h 6858000"/>
              <a:gd name="connsiteX8115" fmla="*/ 9321161 w 12192000"/>
              <a:gd name="connsiteY8115" fmla="*/ 2129286 h 6858000"/>
              <a:gd name="connsiteX8116" fmla="*/ 9303041 w 12192000"/>
              <a:gd name="connsiteY8116" fmla="*/ 2143887 h 6858000"/>
              <a:gd name="connsiteX8117" fmla="*/ 9279869 w 12192000"/>
              <a:gd name="connsiteY8117" fmla="*/ 2159265 h 6858000"/>
              <a:gd name="connsiteX8118" fmla="*/ 9270020 w 12192000"/>
              <a:gd name="connsiteY8118" fmla="*/ 2170086 h 6858000"/>
              <a:gd name="connsiteX8119" fmla="*/ 9268281 w 12192000"/>
              <a:gd name="connsiteY8119" fmla="*/ 2178061 h 6858000"/>
              <a:gd name="connsiteX8120" fmla="*/ 9270599 w 12192000"/>
              <a:gd name="connsiteY8120" fmla="*/ 2179199 h 6858000"/>
              <a:gd name="connsiteX8121" fmla="*/ 9302462 w 12192000"/>
              <a:gd name="connsiteY8121" fmla="*/ 2166099 h 6858000"/>
              <a:gd name="connsiteX8122" fmla="*/ 9326216 w 12192000"/>
              <a:gd name="connsiteY8122" fmla="*/ 2150151 h 6858000"/>
              <a:gd name="connsiteX8123" fmla="*/ 9333747 w 12192000"/>
              <a:gd name="connsiteY8123" fmla="*/ 2138761 h 6858000"/>
              <a:gd name="connsiteX8124" fmla="*/ 9326287 w 12192000"/>
              <a:gd name="connsiteY8124" fmla="*/ 2129434 h 6858000"/>
              <a:gd name="connsiteX8125" fmla="*/ 9321161 w 12192000"/>
              <a:gd name="connsiteY8125" fmla="*/ 2129286 h 6858000"/>
              <a:gd name="connsiteX8126" fmla="*/ 9230161 w 12192000"/>
              <a:gd name="connsiteY8126" fmla="*/ 2113082 h 6858000"/>
              <a:gd name="connsiteX8127" fmla="*/ 9258801 w 12192000"/>
              <a:gd name="connsiteY8127" fmla="*/ 2123419 h 6858000"/>
              <a:gd name="connsiteX8128" fmla="*/ 9223288 w 12192000"/>
              <a:gd name="connsiteY8128" fmla="*/ 2176822 h 6858000"/>
              <a:gd name="connsiteX8129" fmla="*/ 9178611 w 12192000"/>
              <a:gd name="connsiteY8129" fmla="*/ 2161318 h 6858000"/>
              <a:gd name="connsiteX8130" fmla="*/ 9186415 w 12192000"/>
              <a:gd name="connsiteY8130" fmla="*/ 2146963 h 6858000"/>
              <a:gd name="connsiteX8131" fmla="*/ 9198586 w 12192000"/>
              <a:gd name="connsiteY8131" fmla="*/ 2137045 h 6858000"/>
              <a:gd name="connsiteX8132" fmla="*/ 9198444 w 12192000"/>
              <a:gd name="connsiteY8132" fmla="*/ 2142368 h 6858000"/>
              <a:gd name="connsiteX8133" fmla="*/ 9205533 w 12192000"/>
              <a:gd name="connsiteY8133" fmla="*/ 2143518 h 6858000"/>
              <a:gd name="connsiteX8134" fmla="*/ 9223360 w 12192000"/>
              <a:gd name="connsiteY8134" fmla="*/ 2133468 h 6858000"/>
              <a:gd name="connsiteX8135" fmla="*/ 9231376 w 12192000"/>
              <a:gd name="connsiteY8135" fmla="*/ 2133595 h 6858000"/>
              <a:gd name="connsiteX8136" fmla="*/ 9208395 w 12192000"/>
              <a:gd name="connsiteY8136" fmla="*/ 2151556 h 6858000"/>
              <a:gd name="connsiteX8137" fmla="*/ 9201522 w 12192000"/>
              <a:gd name="connsiteY8137" fmla="*/ 2157300 h 6858000"/>
              <a:gd name="connsiteX8138" fmla="*/ 9198660 w 12192000"/>
              <a:gd name="connsiteY8138" fmla="*/ 2161892 h 6858000"/>
              <a:gd name="connsiteX8139" fmla="*/ 9211260 w 12192000"/>
              <a:gd name="connsiteY8139" fmla="*/ 2161318 h 6858000"/>
              <a:gd name="connsiteX8140" fmla="*/ 9241617 w 12192000"/>
              <a:gd name="connsiteY8140" fmla="*/ 2133754 h 6858000"/>
              <a:gd name="connsiteX8141" fmla="*/ 9231376 w 12192000"/>
              <a:gd name="connsiteY8141" fmla="*/ 2133595 h 6858000"/>
              <a:gd name="connsiteX8142" fmla="*/ 9242190 w 12192000"/>
              <a:gd name="connsiteY8142" fmla="*/ 2125142 h 6858000"/>
              <a:gd name="connsiteX8143" fmla="*/ 9239326 w 12192000"/>
              <a:gd name="connsiteY8143" fmla="*/ 2118825 h 6858000"/>
              <a:gd name="connsiteX8144" fmla="*/ 9199804 w 12192000"/>
              <a:gd name="connsiteY8144" fmla="*/ 2136052 h 6858000"/>
              <a:gd name="connsiteX8145" fmla="*/ 9198586 w 12192000"/>
              <a:gd name="connsiteY8145" fmla="*/ 2137045 h 6858000"/>
              <a:gd name="connsiteX8146" fmla="*/ 9198660 w 12192000"/>
              <a:gd name="connsiteY8146" fmla="*/ 2134329 h 6858000"/>
              <a:gd name="connsiteX8147" fmla="*/ 9230161 w 12192000"/>
              <a:gd name="connsiteY8147" fmla="*/ 2113082 h 6858000"/>
              <a:gd name="connsiteX8148" fmla="*/ 2273067 w 12192000"/>
              <a:gd name="connsiteY8148" fmla="*/ 2111221 h 6858000"/>
              <a:gd name="connsiteX8149" fmla="*/ 2273258 w 12192000"/>
              <a:gd name="connsiteY8149" fmla="*/ 2111287 h 6858000"/>
              <a:gd name="connsiteX8150" fmla="*/ 2273080 w 12192000"/>
              <a:gd name="connsiteY8150" fmla="*/ 2111265 h 6858000"/>
              <a:gd name="connsiteX8151" fmla="*/ 2267747 w 12192000"/>
              <a:gd name="connsiteY8151" fmla="*/ 2110638 h 6858000"/>
              <a:gd name="connsiteX8152" fmla="*/ 2273080 w 12192000"/>
              <a:gd name="connsiteY8152" fmla="*/ 2111265 h 6858000"/>
              <a:gd name="connsiteX8153" fmla="*/ 2274619 w 12192000"/>
              <a:gd name="connsiteY8153" fmla="*/ 2116596 h 6858000"/>
              <a:gd name="connsiteX8154" fmla="*/ 2266660 w 12192000"/>
              <a:gd name="connsiteY8154" fmla="*/ 2113377 h 6858000"/>
              <a:gd name="connsiteX8155" fmla="*/ 9320422 w 12192000"/>
              <a:gd name="connsiteY8155" fmla="*/ 2109714 h 6858000"/>
              <a:gd name="connsiteX8156" fmla="*/ 9325227 w 12192000"/>
              <a:gd name="connsiteY8156" fmla="*/ 2112477 h 6858000"/>
              <a:gd name="connsiteX8157" fmla="*/ 9283298 w 12192000"/>
              <a:gd name="connsiteY8157" fmla="*/ 2133089 h 6858000"/>
              <a:gd name="connsiteX8158" fmla="*/ 9283345 w 12192000"/>
              <a:gd name="connsiteY8158" fmla="*/ 2131926 h 6858000"/>
              <a:gd name="connsiteX8159" fmla="*/ 9320422 w 12192000"/>
              <a:gd name="connsiteY8159" fmla="*/ 2109714 h 6858000"/>
              <a:gd name="connsiteX8160" fmla="*/ 9332008 w 12192000"/>
              <a:gd name="connsiteY8160" fmla="*/ 2109144 h 6858000"/>
              <a:gd name="connsiteX8161" fmla="*/ 9338381 w 12192000"/>
              <a:gd name="connsiteY8161" fmla="*/ 2115408 h 6858000"/>
              <a:gd name="connsiteX8162" fmla="*/ 9335027 w 12192000"/>
              <a:gd name="connsiteY8162" fmla="*/ 2118111 h 6858000"/>
              <a:gd name="connsiteX8163" fmla="*/ 9325227 w 12192000"/>
              <a:gd name="connsiteY8163" fmla="*/ 2112477 h 6858000"/>
              <a:gd name="connsiteX8164" fmla="*/ 2265935 w 12192000"/>
              <a:gd name="connsiteY8164" fmla="*/ 2108747 h 6858000"/>
              <a:gd name="connsiteX8165" fmla="*/ 2268186 w 12192000"/>
              <a:gd name="connsiteY8165" fmla="*/ 2109528 h 6858000"/>
              <a:gd name="connsiteX8166" fmla="*/ 2267747 w 12192000"/>
              <a:gd name="connsiteY8166" fmla="*/ 2110638 h 6858000"/>
              <a:gd name="connsiteX8167" fmla="*/ 2264476 w 12192000"/>
              <a:gd name="connsiteY8167" fmla="*/ 2110252 h 6858000"/>
              <a:gd name="connsiteX8168" fmla="*/ 2263903 w 12192000"/>
              <a:gd name="connsiteY8168" fmla="*/ 2108984 h 6858000"/>
              <a:gd name="connsiteX8169" fmla="*/ 7503307 w 12192000"/>
              <a:gd name="connsiteY8169" fmla="*/ 2106635 h 6858000"/>
              <a:gd name="connsiteX8170" fmla="*/ 7500968 w 12192000"/>
              <a:gd name="connsiteY8170" fmla="*/ 2115276 h 6858000"/>
              <a:gd name="connsiteX8171" fmla="*/ 7503307 w 12192000"/>
              <a:gd name="connsiteY8171" fmla="*/ 2106635 h 6858000"/>
              <a:gd name="connsiteX8172" fmla="*/ 7566581 w 12192000"/>
              <a:gd name="connsiteY8172" fmla="*/ 2098659 h 6858000"/>
              <a:gd name="connsiteX8173" fmla="*/ 7571466 w 12192000"/>
              <a:gd name="connsiteY8173" fmla="*/ 2103597 h 6858000"/>
              <a:gd name="connsiteX8174" fmla="*/ 7571466 w 12192000"/>
              <a:gd name="connsiteY8174" fmla="*/ 2104740 h 6858000"/>
              <a:gd name="connsiteX8175" fmla="*/ 7560903 w 12192000"/>
              <a:gd name="connsiteY8175" fmla="*/ 2104740 h 6858000"/>
              <a:gd name="connsiteX8176" fmla="*/ 7560903 w 12192000"/>
              <a:gd name="connsiteY8176" fmla="*/ 2103597 h 6858000"/>
              <a:gd name="connsiteX8177" fmla="*/ 7566581 w 12192000"/>
              <a:gd name="connsiteY8177" fmla="*/ 2098659 h 6858000"/>
              <a:gd name="connsiteX8178" fmla="*/ 9514939 w 12192000"/>
              <a:gd name="connsiteY8178" fmla="*/ 2096867 h 6858000"/>
              <a:gd name="connsiteX8179" fmla="*/ 9519838 w 12192000"/>
              <a:gd name="connsiteY8179" fmla="*/ 2106301 h 6858000"/>
              <a:gd name="connsiteX8180" fmla="*/ 9505216 w 12192000"/>
              <a:gd name="connsiteY8180" fmla="*/ 2100107 h 6858000"/>
              <a:gd name="connsiteX8181" fmla="*/ 9514939 w 12192000"/>
              <a:gd name="connsiteY8181" fmla="*/ 2096867 h 6858000"/>
              <a:gd name="connsiteX8182" fmla="*/ 9289190 w 12192000"/>
              <a:gd name="connsiteY8182" fmla="*/ 2088383 h 6858000"/>
              <a:gd name="connsiteX8183" fmla="*/ 9289207 w 12192000"/>
              <a:gd name="connsiteY8183" fmla="*/ 2088567 h 6858000"/>
              <a:gd name="connsiteX8184" fmla="*/ 9289100 w 12192000"/>
              <a:gd name="connsiteY8184" fmla="*/ 2088546 h 6858000"/>
              <a:gd name="connsiteX8185" fmla="*/ 2286898 w 12192000"/>
              <a:gd name="connsiteY8185" fmla="*/ 2084026 h 6858000"/>
              <a:gd name="connsiteX8186" fmla="*/ 2267294 w 12192000"/>
              <a:gd name="connsiteY8186" fmla="*/ 2095469 h 6858000"/>
              <a:gd name="connsiteX8187" fmla="*/ 2268619 w 12192000"/>
              <a:gd name="connsiteY8187" fmla="*/ 2095904 h 6858000"/>
              <a:gd name="connsiteX8188" fmla="*/ 2276520 w 12192000"/>
              <a:gd name="connsiteY8188" fmla="*/ 2098814 h 6858000"/>
              <a:gd name="connsiteX8189" fmla="*/ 2269198 w 12192000"/>
              <a:gd name="connsiteY8189" fmla="*/ 2102170 h 6858000"/>
              <a:gd name="connsiteX8190" fmla="*/ 2280799 w 12192000"/>
              <a:gd name="connsiteY8190" fmla="*/ 2105020 h 6858000"/>
              <a:gd name="connsiteX8191" fmla="*/ 2277899 w 12192000"/>
              <a:gd name="connsiteY8191" fmla="*/ 2099322 h 6858000"/>
              <a:gd name="connsiteX8192" fmla="*/ 2276520 w 12192000"/>
              <a:gd name="connsiteY8192" fmla="*/ 2098814 h 6858000"/>
              <a:gd name="connsiteX8193" fmla="*/ 2277899 w 12192000"/>
              <a:gd name="connsiteY8193" fmla="*/ 2098181 h 6858000"/>
              <a:gd name="connsiteX8194" fmla="*/ 2287760 w 12192000"/>
              <a:gd name="connsiteY8194" fmla="*/ 2103879 h 6858000"/>
              <a:gd name="connsiteX8195" fmla="*/ 2308642 w 12192000"/>
              <a:gd name="connsiteY8195" fmla="*/ 2111287 h 6858000"/>
              <a:gd name="connsiteX8196" fmla="*/ 2316762 w 12192000"/>
              <a:gd name="connsiteY8196" fmla="*/ 2111287 h 6858000"/>
              <a:gd name="connsiteX8197" fmla="*/ 2322239 w 12192000"/>
              <a:gd name="connsiteY8197" fmla="*/ 2115514 h 6858000"/>
              <a:gd name="connsiteX8198" fmla="*/ 2316762 w 12192000"/>
              <a:gd name="connsiteY8198" fmla="*/ 2115846 h 6858000"/>
              <a:gd name="connsiteX8199" fmla="*/ 2324883 w 12192000"/>
              <a:gd name="connsiteY8199" fmla="*/ 2117554 h 6858000"/>
              <a:gd name="connsiteX8200" fmla="*/ 2322239 w 12192000"/>
              <a:gd name="connsiteY8200" fmla="*/ 2115514 h 6858000"/>
              <a:gd name="connsiteX8201" fmla="*/ 2327348 w 12192000"/>
              <a:gd name="connsiteY8201" fmla="*/ 2115205 h 6858000"/>
              <a:gd name="connsiteX8202" fmla="*/ 2335323 w 12192000"/>
              <a:gd name="connsiteY8202" fmla="*/ 2120974 h 6858000"/>
              <a:gd name="connsiteX8203" fmla="*/ 2325463 w 12192000"/>
              <a:gd name="connsiteY8203" fmla="*/ 2118694 h 6858000"/>
              <a:gd name="connsiteX8204" fmla="*/ 2346684 w 12192000"/>
              <a:gd name="connsiteY8204" fmla="*/ 2127338 h 6858000"/>
              <a:gd name="connsiteX8205" fmla="*/ 2343421 w 12192000"/>
              <a:gd name="connsiteY8205" fmla="*/ 2119877 h 6858000"/>
              <a:gd name="connsiteX8206" fmla="*/ 2324315 w 12192000"/>
              <a:gd name="connsiteY8206" fmla="*/ 2094454 h 6858000"/>
              <a:gd name="connsiteX8207" fmla="*/ 2286898 w 12192000"/>
              <a:gd name="connsiteY8207" fmla="*/ 2084026 h 6858000"/>
              <a:gd name="connsiteX8208" fmla="*/ 9296975 w 12192000"/>
              <a:gd name="connsiteY8208" fmla="*/ 2074211 h 6858000"/>
              <a:gd name="connsiteX8209" fmla="*/ 9289190 w 12192000"/>
              <a:gd name="connsiteY8209" fmla="*/ 2088383 h 6858000"/>
              <a:gd name="connsiteX8210" fmla="*/ 9288556 w 12192000"/>
              <a:gd name="connsiteY8210" fmla="*/ 2081752 h 6858000"/>
              <a:gd name="connsiteX8211" fmla="*/ 9609669 w 12192000"/>
              <a:gd name="connsiteY8211" fmla="*/ 2073049 h 6858000"/>
              <a:gd name="connsiteX8212" fmla="*/ 9611332 w 12192000"/>
              <a:gd name="connsiteY8212" fmla="*/ 2073049 h 6858000"/>
              <a:gd name="connsiteX8213" fmla="*/ 9611332 w 12192000"/>
              <a:gd name="connsiteY8213" fmla="*/ 2086855 h 6858000"/>
              <a:gd name="connsiteX8214" fmla="*/ 9609669 w 12192000"/>
              <a:gd name="connsiteY8214" fmla="*/ 2086255 h 6858000"/>
              <a:gd name="connsiteX8215" fmla="*/ 9605233 w 12192000"/>
              <a:gd name="connsiteY8215" fmla="*/ 2081453 h 6858000"/>
              <a:gd name="connsiteX8216" fmla="*/ 9605233 w 12192000"/>
              <a:gd name="connsiteY8216" fmla="*/ 2077850 h 6858000"/>
              <a:gd name="connsiteX8217" fmla="*/ 9609669 w 12192000"/>
              <a:gd name="connsiteY8217" fmla="*/ 2073049 h 6858000"/>
              <a:gd name="connsiteX8218" fmla="*/ 2286240 w 12192000"/>
              <a:gd name="connsiteY8218" fmla="*/ 2064326 h 6858000"/>
              <a:gd name="connsiteX8219" fmla="*/ 2313934 w 12192000"/>
              <a:gd name="connsiteY8219" fmla="*/ 2065888 h 6858000"/>
              <a:gd name="connsiteX8220" fmla="*/ 2368727 w 12192000"/>
              <a:gd name="connsiteY8220" fmla="*/ 2148728 h 6858000"/>
              <a:gd name="connsiteX8221" fmla="*/ 2363033 w 12192000"/>
              <a:gd name="connsiteY8221" fmla="*/ 2148728 h 6858000"/>
              <a:gd name="connsiteX8222" fmla="*/ 2364113 w 12192000"/>
              <a:gd name="connsiteY8222" fmla="*/ 2145301 h 6858000"/>
              <a:gd name="connsiteX8223" fmla="*/ 2360653 w 12192000"/>
              <a:gd name="connsiteY8223" fmla="*/ 2144729 h 6858000"/>
              <a:gd name="connsiteX8224" fmla="*/ 2358207 w 12192000"/>
              <a:gd name="connsiteY8224" fmla="*/ 2148728 h 6858000"/>
              <a:gd name="connsiteX8225" fmla="*/ 2356039 w 12192000"/>
              <a:gd name="connsiteY8225" fmla="*/ 2148728 h 6858000"/>
              <a:gd name="connsiteX8226" fmla="*/ 2347949 w 12192000"/>
              <a:gd name="connsiteY8226" fmla="*/ 2130231 h 6858000"/>
              <a:gd name="connsiteX8227" fmla="*/ 2340616 w 12192000"/>
              <a:gd name="connsiteY8227" fmla="*/ 2140703 h 6858000"/>
              <a:gd name="connsiteX8228" fmla="*/ 2333773 w 12192000"/>
              <a:gd name="connsiteY8228" fmla="*/ 2135150 h 6858000"/>
              <a:gd name="connsiteX8229" fmla="*/ 2328944 w 12192000"/>
              <a:gd name="connsiteY8229" fmla="*/ 2127240 h 6858000"/>
              <a:gd name="connsiteX8230" fmla="*/ 2328944 w 12192000"/>
              <a:gd name="connsiteY8230" fmla="*/ 2131231 h 6858000"/>
              <a:gd name="connsiteX8231" fmla="*/ 2333773 w 12192000"/>
              <a:gd name="connsiteY8231" fmla="*/ 2135150 h 6858000"/>
              <a:gd name="connsiteX8232" fmla="*/ 2334164 w 12192000"/>
              <a:gd name="connsiteY8232" fmla="*/ 2135789 h 6858000"/>
              <a:gd name="connsiteX8233" fmla="*/ 2333583 w 12192000"/>
              <a:gd name="connsiteY8233" fmla="*/ 2136358 h 6858000"/>
              <a:gd name="connsiteX8234" fmla="*/ 2322128 w 12192000"/>
              <a:gd name="connsiteY8234" fmla="*/ 2135789 h 6858000"/>
              <a:gd name="connsiteX8235" fmla="*/ 2320220 w 12192000"/>
              <a:gd name="connsiteY8235" fmla="*/ 2130091 h 6858000"/>
              <a:gd name="connsiteX8236" fmla="*/ 2323143 w 12192000"/>
              <a:gd name="connsiteY8236" fmla="*/ 2130091 h 6858000"/>
              <a:gd name="connsiteX8237" fmla="*/ 2326624 w 12192000"/>
              <a:gd name="connsiteY8237" fmla="*/ 2130091 h 6858000"/>
              <a:gd name="connsiteX8238" fmla="*/ 2319083 w 12192000"/>
              <a:gd name="connsiteY8238" fmla="*/ 2120404 h 6858000"/>
              <a:gd name="connsiteX8239" fmla="*/ 2318502 w 12192000"/>
              <a:gd name="connsiteY8239" fmla="*/ 2124962 h 6858000"/>
              <a:gd name="connsiteX8240" fmla="*/ 2320220 w 12192000"/>
              <a:gd name="connsiteY8240" fmla="*/ 2130091 h 6858000"/>
              <a:gd name="connsiteX8241" fmla="*/ 2315021 w 12192000"/>
              <a:gd name="connsiteY8241" fmla="*/ 2130091 h 6858000"/>
              <a:gd name="connsiteX8242" fmla="*/ 2311994 w 12192000"/>
              <a:gd name="connsiteY8242" fmla="*/ 2127753 h 6858000"/>
              <a:gd name="connsiteX8243" fmla="*/ 2316762 w 12192000"/>
              <a:gd name="connsiteY8243" fmla="*/ 2124962 h 6858000"/>
              <a:gd name="connsiteX8244" fmla="*/ 2306902 w 12192000"/>
              <a:gd name="connsiteY8244" fmla="*/ 2123822 h 6858000"/>
              <a:gd name="connsiteX8245" fmla="*/ 2311994 w 12192000"/>
              <a:gd name="connsiteY8245" fmla="*/ 2127753 h 6858000"/>
              <a:gd name="connsiteX8246" fmla="*/ 2302405 w 12192000"/>
              <a:gd name="connsiteY8246" fmla="*/ 2133366 h 6858000"/>
              <a:gd name="connsiteX8247" fmla="*/ 2287181 w 12192000"/>
              <a:gd name="connsiteY8247" fmla="*/ 2132368 h 6858000"/>
              <a:gd name="connsiteX8248" fmla="*/ 2276376 w 12192000"/>
              <a:gd name="connsiteY8248" fmla="*/ 2122682 h 6858000"/>
              <a:gd name="connsiteX8249" fmla="*/ 2274619 w 12192000"/>
              <a:gd name="connsiteY8249" fmla="*/ 2116596 h 6858000"/>
              <a:gd name="connsiteX8250" fmla="*/ 2275578 w 12192000"/>
              <a:gd name="connsiteY8250" fmla="*/ 2116984 h 6858000"/>
              <a:gd name="connsiteX8251" fmla="*/ 2284280 w 12192000"/>
              <a:gd name="connsiteY8251" fmla="*/ 2112995 h 6858000"/>
              <a:gd name="connsiteX8252" fmla="*/ 2272099 w 12192000"/>
              <a:gd name="connsiteY8252" fmla="*/ 2107868 h 6858000"/>
              <a:gd name="connsiteX8253" fmla="*/ 2273067 w 12192000"/>
              <a:gd name="connsiteY8253" fmla="*/ 2111221 h 6858000"/>
              <a:gd name="connsiteX8254" fmla="*/ 2268186 w 12192000"/>
              <a:gd name="connsiteY8254" fmla="*/ 2109528 h 6858000"/>
              <a:gd name="connsiteX8255" fmla="*/ 2268619 w 12192000"/>
              <a:gd name="connsiteY8255" fmla="*/ 2108438 h 6858000"/>
              <a:gd name="connsiteX8256" fmla="*/ 2265935 w 12192000"/>
              <a:gd name="connsiteY8256" fmla="*/ 2108747 h 6858000"/>
              <a:gd name="connsiteX8257" fmla="*/ 2263398 w 12192000"/>
              <a:gd name="connsiteY8257" fmla="*/ 2107868 h 6858000"/>
              <a:gd name="connsiteX8258" fmla="*/ 2263903 w 12192000"/>
              <a:gd name="connsiteY8258" fmla="*/ 2108984 h 6858000"/>
              <a:gd name="connsiteX8259" fmla="*/ 2258758 w 12192000"/>
              <a:gd name="connsiteY8259" fmla="*/ 2109577 h 6858000"/>
              <a:gd name="connsiteX8260" fmla="*/ 2264476 w 12192000"/>
              <a:gd name="connsiteY8260" fmla="*/ 2110252 h 6858000"/>
              <a:gd name="connsiteX8261" fmla="*/ 2265718 w 12192000"/>
              <a:gd name="connsiteY8261" fmla="*/ 2112995 h 6858000"/>
              <a:gd name="connsiteX8262" fmla="*/ 2266660 w 12192000"/>
              <a:gd name="connsiteY8262" fmla="*/ 2113377 h 6858000"/>
              <a:gd name="connsiteX8263" fmla="*/ 2263760 w 12192000"/>
              <a:gd name="connsiteY8263" fmla="*/ 2120688 h 6858000"/>
              <a:gd name="connsiteX8264" fmla="*/ 2269778 w 12192000"/>
              <a:gd name="connsiteY8264" fmla="*/ 2132939 h 6858000"/>
              <a:gd name="connsiteX8265" fmla="*/ 2280219 w 12192000"/>
              <a:gd name="connsiteY8265" fmla="*/ 2140347 h 6858000"/>
              <a:gd name="connsiteX8266" fmla="*/ 2286406 w 12192000"/>
              <a:gd name="connsiteY8266" fmla="*/ 2146423 h 6858000"/>
              <a:gd name="connsiteX8267" fmla="*/ 2286630 w 12192000"/>
              <a:gd name="connsiteY8267" fmla="*/ 2146807 h 6858000"/>
              <a:gd name="connsiteX8268" fmla="*/ 2284859 w 12192000"/>
              <a:gd name="connsiteY8268" fmla="*/ 2148893 h 6858000"/>
              <a:gd name="connsiteX8269" fmla="*/ 2287500 w 12192000"/>
              <a:gd name="connsiteY8269" fmla="*/ 2148304 h 6858000"/>
              <a:gd name="connsiteX8270" fmla="*/ 2289500 w 12192000"/>
              <a:gd name="connsiteY8270" fmla="*/ 2151741 h 6858000"/>
              <a:gd name="connsiteX8271" fmla="*/ 2289500 w 12192000"/>
              <a:gd name="connsiteY8271" fmla="*/ 2149463 h 6858000"/>
              <a:gd name="connsiteX8272" fmla="*/ 2288169 w 12192000"/>
              <a:gd name="connsiteY8272" fmla="*/ 2148154 h 6858000"/>
              <a:gd name="connsiteX8273" fmla="*/ 2297620 w 12192000"/>
              <a:gd name="connsiteY8273" fmla="*/ 2146045 h 6858000"/>
              <a:gd name="connsiteX8274" fmla="*/ 2291777 w 12192000"/>
              <a:gd name="connsiteY8274" fmla="*/ 2145001 h 6858000"/>
              <a:gd name="connsiteX8275" fmla="*/ 2302262 w 12192000"/>
              <a:gd name="connsiteY8275" fmla="*/ 2143765 h 6858000"/>
              <a:gd name="connsiteX8276" fmla="*/ 2310961 w 12192000"/>
              <a:gd name="connsiteY8276" fmla="*/ 2149463 h 6858000"/>
              <a:gd name="connsiteX8277" fmla="*/ 2322562 w 12192000"/>
              <a:gd name="connsiteY8277" fmla="*/ 2158580 h 6858000"/>
              <a:gd name="connsiteX8278" fmla="*/ 2305161 w 12192000"/>
              <a:gd name="connsiteY8278" fmla="*/ 2164278 h 6858000"/>
              <a:gd name="connsiteX8279" fmla="*/ 2297620 w 12192000"/>
              <a:gd name="connsiteY8279" fmla="*/ 2161428 h 6858000"/>
              <a:gd name="connsiteX8280" fmla="*/ 2295200 w 12192000"/>
              <a:gd name="connsiteY8280" fmla="*/ 2160160 h 6858000"/>
              <a:gd name="connsiteX8281" fmla="*/ 2301101 w 12192000"/>
              <a:gd name="connsiteY8281" fmla="*/ 2158580 h 6858000"/>
              <a:gd name="connsiteX8282" fmla="*/ 2304002 w 12192000"/>
              <a:gd name="connsiteY8282" fmla="*/ 2154591 h 6858000"/>
              <a:gd name="connsiteX8283" fmla="*/ 2288921 w 12192000"/>
              <a:gd name="connsiteY8283" fmla="*/ 2156870 h 6858000"/>
              <a:gd name="connsiteX8284" fmla="*/ 2295200 w 12192000"/>
              <a:gd name="connsiteY8284" fmla="*/ 2160160 h 6858000"/>
              <a:gd name="connsiteX8285" fmla="*/ 2288340 w 12192000"/>
              <a:gd name="connsiteY8285" fmla="*/ 2161998 h 6858000"/>
              <a:gd name="connsiteX8286" fmla="*/ 2276159 w 12192000"/>
              <a:gd name="connsiteY8286" fmla="*/ 2160290 h 6858000"/>
              <a:gd name="connsiteX8287" fmla="*/ 2274117 w 12192000"/>
              <a:gd name="connsiteY8287" fmla="*/ 2156055 h 6858000"/>
              <a:gd name="connsiteX8288" fmla="*/ 2282539 w 12192000"/>
              <a:gd name="connsiteY8288" fmla="*/ 2158580 h 6858000"/>
              <a:gd name="connsiteX8289" fmla="*/ 2270939 w 12192000"/>
              <a:gd name="connsiteY8289" fmla="*/ 2149463 h 6858000"/>
              <a:gd name="connsiteX8290" fmla="*/ 2274117 w 12192000"/>
              <a:gd name="connsiteY8290" fmla="*/ 2156055 h 6858000"/>
              <a:gd name="connsiteX8291" fmla="*/ 2262818 w 12192000"/>
              <a:gd name="connsiteY8291" fmla="*/ 2152667 h 6858000"/>
              <a:gd name="connsiteX8292" fmla="*/ 2248317 w 12192000"/>
              <a:gd name="connsiteY8292" fmla="*/ 2136927 h 6858000"/>
              <a:gd name="connsiteX8293" fmla="*/ 2245505 w 12192000"/>
              <a:gd name="connsiteY8293" fmla="*/ 2122080 h 6858000"/>
              <a:gd name="connsiteX8294" fmla="*/ 2243505 w 12192000"/>
              <a:gd name="connsiteY8294" fmla="*/ 2126779 h 6858000"/>
              <a:gd name="connsiteX8295" fmla="*/ 2351217 w 12192000"/>
              <a:gd name="connsiteY8295" fmla="*/ 2160160 h 6858000"/>
              <a:gd name="connsiteX8296" fmla="*/ 2358207 w 12192000"/>
              <a:gd name="connsiteY8296" fmla="*/ 2148728 h 6858000"/>
              <a:gd name="connsiteX8297" fmla="*/ 2363033 w 12192000"/>
              <a:gd name="connsiteY8297" fmla="*/ 2148728 h 6858000"/>
              <a:gd name="connsiteX8298" fmla="*/ 2356138 w 12192000"/>
              <a:gd name="connsiteY8298" fmla="*/ 2170625 h 6858000"/>
              <a:gd name="connsiteX8299" fmla="*/ 2279327 w 12192000"/>
              <a:gd name="connsiteY8299" fmla="*/ 2182436 h 6858000"/>
              <a:gd name="connsiteX8300" fmla="*/ 2228572 w 12192000"/>
              <a:gd name="connsiteY8300" fmla="*/ 2115020 h 6858000"/>
              <a:gd name="connsiteX8301" fmla="*/ 2286240 w 12192000"/>
              <a:gd name="connsiteY8301" fmla="*/ 2064326 h 6858000"/>
              <a:gd name="connsiteX8302" fmla="*/ 7448243 w 12192000"/>
              <a:gd name="connsiteY8302" fmla="*/ 2059836 h 6858000"/>
              <a:gd name="connsiteX8303" fmla="*/ 7442920 w 12192000"/>
              <a:gd name="connsiteY8303" fmla="*/ 2068846 h 6858000"/>
              <a:gd name="connsiteX8304" fmla="*/ 7448243 w 12192000"/>
              <a:gd name="connsiteY8304" fmla="*/ 2059836 h 6858000"/>
              <a:gd name="connsiteX8305" fmla="*/ 7410710 w 12192000"/>
              <a:gd name="connsiteY8305" fmla="*/ 2046037 h 6858000"/>
              <a:gd name="connsiteX8306" fmla="*/ 7402305 w 12192000"/>
              <a:gd name="connsiteY8306" fmla="*/ 2056175 h 6858000"/>
              <a:gd name="connsiteX8307" fmla="*/ 7410710 w 12192000"/>
              <a:gd name="connsiteY8307" fmla="*/ 2046037 h 6858000"/>
              <a:gd name="connsiteX8308" fmla="*/ 9360689 w 12192000"/>
              <a:gd name="connsiteY8308" fmla="*/ 2041096 h 6858000"/>
              <a:gd name="connsiteX8309" fmla="*/ 9376808 w 12192000"/>
              <a:gd name="connsiteY8309" fmla="*/ 2044768 h 6858000"/>
              <a:gd name="connsiteX8310" fmla="*/ 9378550 w 12192000"/>
              <a:gd name="connsiteY8310" fmla="*/ 2072994 h 6858000"/>
              <a:gd name="connsiteX8311" fmla="*/ 9311754 w 12192000"/>
              <a:gd name="connsiteY8311" fmla="*/ 2109860 h 6858000"/>
              <a:gd name="connsiteX8312" fmla="*/ 9289681 w 12192000"/>
              <a:gd name="connsiteY8312" fmla="*/ 2093515 h 6858000"/>
              <a:gd name="connsiteX8313" fmla="*/ 9289207 w 12192000"/>
              <a:gd name="connsiteY8313" fmla="*/ 2088567 h 6858000"/>
              <a:gd name="connsiteX8314" fmla="*/ 9298394 w 12192000"/>
              <a:gd name="connsiteY8314" fmla="*/ 2090275 h 6858000"/>
              <a:gd name="connsiteX8315" fmla="*/ 9305808 w 12192000"/>
              <a:gd name="connsiteY8315" fmla="*/ 2079007 h 6858000"/>
              <a:gd name="connsiteX8316" fmla="*/ 9314005 w 12192000"/>
              <a:gd name="connsiteY8316" fmla="*/ 2089123 h 6858000"/>
              <a:gd name="connsiteX8317" fmla="*/ 9333825 w 12192000"/>
              <a:gd name="connsiteY8317" fmla="*/ 2085666 h 6858000"/>
              <a:gd name="connsiteX8318" fmla="*/ 9361125 w 12192000"/>
              <a:gd name="connsiteY8318" fmla="*/ 2063201 h 6858000"/>
              <a:gd name="connsiteX8319" fmla="*/ 9328598 w 12192000"/>
              <a:gd name="connsiteY8319" fmla="*/ 2064930 h 6858000"/>
              <a:gd name="connsiteX8320" fmla="*/ 9309576 w 12192000"/>
              <a:gd name="connsiteY8320" fmla="*/ 2073282 h 6858000"/>
              <a:gd name="connsiteX8321" fmla="*/ 9305808 w 12192000"/>
              <a:gd name="connsiteY8321" fmla="*/ 2079007 h 6858000"/>
              <a:gd name="connsiteX8322" fmla="*/ 9304204 w 12192000"/>
              <a:gd name="connsiteY8322" fmla="*/ 2077025 h 6858000"/>
              <a:gd name="connsiteX8323" fmla="*/ 9298975 w 12192000"/>
              <a:gd name="connsiteY8323" fmla="*/ 2072417 h 6858000"/>
              <a:gd name="connsiteX8324" fmla="*/ 9296975 w 12192000"/>
              <a:gd name="connsiteY8324" fmla="*/ 2074211 h 6858000"/>
              <a:gd name="connsiteX8325" fmla="*/ 9306817 w 12192000"/>
              <a:gd name="connsiteY8325" fmla="*/ 2056289 h 6858000"/>
              <a:gd name="connsiteX8326" fmla="*/ 9343700 w 12192000"/>
              <a:gd name="connsiteY8326" fmla="*/ 2043039 h 6858000"/>
              <a:gd name="connsiteX8327" fmla="*/ 9360689 w 12192000"/>
              <a:gd name="connsiteY8327" fmla="*/ 2041096 h 6858000"/>
              <a:gd name="connsiteX8328" fmla="*/ 7567125 w 12192000"/>
              <a:gd name="connsiteY8328" fmla="*/ 2035054 h 6858000"/>
              <a:gd name="connsiteX8329" fmla="*/ 7557768 w 12192000"/>
              <a:gd name="connsiteY8329" fmla="*/ 2051481 h 6858000"/>
              <a:gd name="connsiteX8330" fmla="*/ 7521216 w 12192000"/>
              <a:gd name="connsiteY8330" fmla="*/ 2077259 h 6858000"/>
              <a:gd name="connsiteX8331" fmla="*/ 7531578 w 12192000"/>
              <a:gd name="connsiteY8331" fmla="*/ 2082745 h 6858000"/>
              <a:gd name="connsiteX8332" fmla="*/ 7553348 w 12192000"/>
              <a:gd name="connsiteY8332" fmla="*/ 2073198 h 6858000"/>
              <a:gd name="connsiteX8333" fmla="*/ 7587381 w 12192000"/>
              <a:gd name="connsiteY8333" fmla="*/ 2028478 h 6858000"/>
              <a:gd name="connsiteX8334" fmla="*/ 7587042 w 12192000"/>
              <a:gd name="connsiteY8334" fmla="*/ 2029149 h 6858000"/>
              <a:gd name="connsiteX8335" fmla="*/ 7587596 w 12192000"/>
              <a:gd name="connsiteY8335" fmla="*/ 2028947 h 6858000"/>
              <a:gd name="connsiteX8336" fmla="*/ 7454280 w 12192000"/>
              <a:gd name="connsiteY8336" fmla="*/ 2025012 h 6858000"/>
              <a:gd name="connsiteX8337" fmla="*/ 7454012 w 12192000"/>
              <a:gd name="connsiteY8337" fmla="*/ 2032674 h 6858000"/>
              <a:gd name="connsiteX8338" fmla="*/ 7452399 w 12192000"/>
              <a:gd name="connsiteY8338" fmla="*/ 2033210 h 6858000"/>
              <a:gd name="connsiteX8339" fmla="*/ 7445409 w 12192000"/>
              <a:gd name="connsiteY8339" fmla="*/ 2028372 h 6858000"/>
              <a:gd name="connsiteX8340" fmla="*/ 7446484 w 12192000"/>
              <a:gd name="connsiteY8340" fmla="*/ 2026220 h 6858000"/>
              <a:gd name="connsiteX8341" fmla="*/ 7454280 w 12192000"/>
              <a:gd name="connsiteY8341" fmla="*/ 2025012 h 6858000"/>
              <a:gd name="connsiteX8342" fmla="*/ 2351059 w 12192000"/>
              <a:gd name="connsiteY8342" fmla="*/ 2018156 h 6858000"/>
              <a:gd name="connsiteX8343" fmla="*/ 2351059 w 12192000"/>
              <a:gd name="connsiteY8343" fmla="*/ 2042952 h 6858000"/>
              <a:gd name="connsiteX8344" fmla="*/ 2351059 w 12192000"/>
              <a:gd name="connsiteY8344" fmla="*/ 2018156 h 6858000"/>
              <a:gd name="connsiteX8345" fmla="*/ 9311847 w 12192000"/>
              <a:gd name="connsiteY8345" fmla="*/ 2013164 h 6858000"/>
              <a:gd name="connsiteX8346" fmla="*/ 9186974 w 12192000"/>
              <a:gd name="connsiteY8346" fmla="*/ 2091572 h 6858000"/>
              <a:gd name="connsiteX8347" fmla="*/ 9186960 w 12192000"/>
              <a:gd name="connsiteY8347" fmla="*/ 2093189 h 6858000"/>
              <a:gd name="connsiteX8348" fmla="*/ 9181041 w 12192000"/>
              <a:gd name="connsiteY8348" fmla="*/ 2095296 h 6858000"/>
              <a:gd name="connsiteX8349" fmla="*/ 9138518 w 12192000"/>
              <a:gd name="connsiteY8349" fmla="*/ 2121997 h 6858000"/>
              <a:gd name="connsiteX8350" fmla="*/ 8943696 w 12192000"/>
              <a:gd name="connsiteY8350" fmla="*/ 2258001 h 6858000"/>
              <a:gd name="connsiteX8351" fmla="*/ 8989492 w 12192000"/>
              <a:gd name="connsiteY8351" fmla="*/ 2280813 h 6858000"/>
              <a:gd name="connsiteX8352" fmla="*/ 9040860 w 12192000"/>
              <a:gd name="connsiteY8352" fmla="*/ 2319767 h 6858000"/>
              <a:gd name="connsiteX8353" fmla="*/ 9097681 w 12192000"/>
              <a:gd name="connsiteY8353" fmla="*/ 2323224 h 6858000"/>
              <a:gd name="connsiteX8354" fmla="*/ 9187219 w 12192000"/>
              <a:gd name="connsiteY8354" fmla="*/ 2265620 h 6858000"/>
              <a:gd name="connsiteX8355" fmla="*/ 9207587 w 12192000"/>
              <a:gd name="connsiteY8355" fmla="*/ 2252794 h 6858000"/>
              <a:gd name="connsiteX8356" fmla="*/ 9185906 w 12192000"/>
              <a:gd name="connsiteY8356" fmla="*/ 2258032 h 6858000"/>
              <a:gd name="connsiteX8357" fmla="*/ 9162826 w 12192000"/>
              <a:gd name="connsiteY8357" fmla="*/ 2240584 h 6858000"/>
              <a:gd name="connsiteX8358" fmla="*/ 9182772 w 12192000"/>
              <a:gd name="connsiteY8358" fmla="*/ 2212896 h 6858000"/>
              <a:gd name="connsiteX8359" fmla="*/ 9202790 w 12192000"/>
              <a:gd name="connsiteY8359" fmla="*/ 2197900 h 6858000"/>
              <a:gd name="connsiteX8360" fmla="*/ 9207332 w 12192000"/>
              <a:gd name="connsiteY8360" fmla="*/ 2195890 h 6858000"/>
              <a:gd name="connsiteX8361" fmla="*/ 9180492 w 12192000"/>
              <a:gd name="connsiteY8361" fmla="*/ 2219241 h 6858000"/>
              <a:gd name="connsiteX8362" fmla="*/ 9187902 w 12192000"/>
              <a:gd name="connsiteY8362" fmla="*/ 2225009 h 6858000"/>
              <a:gd name="connsiteX8363" fmla="*/ 9208490 w 12192000"/>
              <a:gd name="connsiteY8363" fmla="*/ 2207850 h 6858000"/>
              <a:gd name="connsiteX8364" fmla="*/ 9217320 w 12192000"/>
              <a:gd name="connsiteY8364" fmla="*/ 2203572 h 6858000"/>
              <a:gd name="connsiteX8365" fmla="*/ 9189610 w 12192000"/>
              <a:gd name="connsiteY8365" fmla="*/ 2226740 h 6858000"/>
              <a:gd name="connsiteX8366" fmla="*/ 9181632 w 12192000"/>
              <a:gd name="connsiteY8366" fmla="*/ 2241738 h 6858000"/>
              <a:gd name="connsiteX8367" fmla="*/ 9203288 w 12192000"/>
              <a:gd name="connsiteY8367" fmla="*/ 2240008 h 6858000"/>
              <a:gd name="connsiteX8368" fmla="*/ 9223805 w 12192000"/>
              <a:gd name="connsiteY8368" fmla="*/ 2224433 h 6858000"/>
              <a:gd name="connsiteX8369" fmla="*/ 9231213 w 12192000"/>
              <a:gd name="connsiteY8369" fmla="*/ 2203668 h 6858000"/>
              <a:gd name="connsiteX8370" fmla="*/ 9221961 w 12192000"/>
              <a:gd name="connsiteY8370" fmla="*/ 2201324 h 6858000"/>
              <a:gd name="connsiteX8371" fmla="*/ 9217320 w 12192000"/>
              <a:gd name="connsiteY8371" fmla="*/ 2203572 h 6858000"/>
              <a:gd name="connsiteX8372" fmla="*/ 9228934 w 12192000"/>
              <a:gd name="connsiteY8372" fmla="*/ 2193862 h 6858000"/>
              <a:gd name="connsiteX8373" fmla="*/ 9224944 w 12192000"/>
              <a:gd name="connsiteY8373" fmla="*/ 2188093 h 6858000"/>
              <a:gd name="connsiteX8374" fmla="*/ 9207332 w 12192000"/>
              <a:gd name="connsiteY8374" fmla="*/ 2195890 h 6858000"/>
              <a:gd name="connsiteX8375" fmla="*/ 9212976 w 12192000"/>
              <a:gd name="connsiteY8375" fmla="*/ 2190977 h 6858000"/>
              <a:gd name="connsiteX8376" fmla="*/ 9242041 w 12192000"/>
              <a:gd name="connsiteY8376" fmla="*/ 2192131 h 6858000"/>
              <a:gd name="connsiteX8377" fmla="*/ 9241329 w 12192000"/>
              <a:gd name="connsiteY8377" fmla="*/ 2224938 h 6858000"/>
              <a:gd name="connsiteX8378" fmla="*/ 9226307 w 12192000"/>
              <a:gd name="connsiteY8378" fmla="*/ 2241007 h 6858000"/>
              <a:gd name="connsiteX8379" fmla="*/ 9367439 w 12192000"/>
              <a:gd name="connsiteY8379" fmla="*/ 2152142 h 6858000"/>
              <a:gd name="connsiteX8380" fmla="*/ 9425624 w 12192000"/>
              <a:gd name="connsiteY8380" fmla="*/ 2118372 h 6858000"/>
              <a:gd name="connsiteX8381" fmla="*/ 9444940 w 12192000"/>
              <a:gd name="connsiteY8381" fmla="*/ 2102549 h 6858000"/>
              <a:gd name="connsiteX8382" fmla="*/ 9396972 w 12192000"/>
              <a:gd name="connsiteY8382" fmla="*/ 2035272 h 6858000"/>
              <a:gd name="connsiteX8383" fmla="*/ 9311869 w 12192000"/>
              <a:gd name="connsiteY8383" fmla="*/ 2013245 h 6858000"/>
              <a:gd name="connsiteX8384" fmla="*/ 9555508 w 12192000"/>
              <a:gd name="connsiteY8384" fmla="*/ 2013086 h 6858000"/>
              <a:gd name="connsiteX8385" fmla="*/ 9558526 w 12192000"/>
              <a:gd name="connsiteY8385" fmla="*/ 2020556 h 6858000"/>
              <a:gd name="connsiteX8386" fmla="*/ 9556715 w 12192000"/>
              <a:gd name="connsiteY8386" fmla="*/ 2022158 h 6858000"/>
              <a:gd name="connsiteX8387" fmla="*/ 9553698 w 12192000"/>
              <a:gd name="connsiteY8387" fmla="*/ 2022158 h 6858000"/>
              <a:gd name="connsiteX8388" fmla="*/ 9551887 w 12192000"/>
              <a:gd name="connsiteY8388" fmla="*/ 2020556 h 6858000"/>
              <a:gd name="connsiteX8389" fmla="*/ 9555508 w 12192000"/>
              <a:gd name="connsiteY8389" fmla="*/ 2013086 h 6858000"/>
              <a:gd name="connsiteX8390" fmla="*/ 7393029 w 12192000"/>
              <a:gd name="connsiteY8390" fmla="*/ 2011474 h 6858000"/>
              <a:gd name="connsiteX8391" fmla="*/ 7388420 w 12192000"/>
              <a:gd name="connsiteY8391" fmla="*/ 2017234 h 6858000"/>
              <a:gd name="connsiteX8392" fmla="*/ 7393029 w 12192000"/>
              <a:gd name="connsiteY8392" fmla="*/ 2011474 h 6858000"/>
              <a:gd name="connsiteX8393" fmla="*/ 7569695 w 12192000"/>
              <a:gd name="connsiteY8393" fmla="*/ 2010171 h 6858000"/>
              <a:gd name="connsiteX8394" fmla="*/ 7571535 w 12192000"/>
              <a:gd name="connsiteY8394" fmla="*/ 2022847 h 6858000"/>
              <a:gd name="connsiteX8395" fmla="*/ 7572510 w 12192000"/>
              <a:gd name="connsiteY8395" fmla="*/ 2020149 h 6858000"/>
              <a:gd name="connsiteX8396" fmla="*/ 7574662 w 12192000"/>
              <a:gd name="connsiteY8396" fmla="*/ 2019223 h 6858000"/>
              <a:gd name="connsiteX8397" fmla="*/ 7503259 w 12192000"/>
              <a:gd name="connsiteY8397" fmla="*/ 2000498 h 6858000"/>
              <a:gd name="connsiteX8398" fmla="*/ 7505585 w 12192000"/>
              <a:gd name="connsiteY8398" fmla="*/ 2006055 h 6858000"/>
              <a:gd name="connsiteX8399" fmla="*/ 7501553 w 12192000"/>
              <a:gd name="connsiteY8399" fmla="*/ 2008916 h 6858000"/>
              <a:gd name="connsiteX8400" fmla="*/ 7499948 w 12192000"/>
              <a:gd name="connsiteY8400" fmla="*/ 2006791 h 6858000"/>
              <a:gd name="connsiteX8401" fmla="*/ 9343859 w 12192000"/>
              <a:gd name="connsiteY8401" fmla="*/ 1993063 h 6858000"/>
              <a:gd name="connsiteX8402" fmla="*/ 9331179 w 12192000"/>
              <a:gd name="connsiteY8402" fmla="*/ 2001025 h 6858000"/>
              <a:gd name="connsiteX8403" fmla="*/ 9353421 w 12192000"/>
              <a:gd name="connsiteY8403" fmla="*/ 1996797 h 6858000"/>
              <a:gd name="connsiteX8404" fmla="*/ 9396401 w 12192000"/>
              <a:gd name="connsiteY8404" fmla="*/ 2013245 h 6858000"/>
              <a:gd name="connsiteX8405" fmla="*/ 9434883 w 12192000"/>
              <a:gd name="connsiteY8405" fmla="*/ 2050489 h 6858000"/>
              <a:gd name="connsiteX8406" fmla="*/ 9457270 w 12192000"/>
              <a:gd name="connsiteY8406" fmla="*/ 2088219 h 6858000"/>
              <a:gd name="connsiteX8407" fmla="*/ 9466160 w 12192000"/>
              <a:gd name="connsiteY8407" fmla="*/ 2070345 h 6858000"/>
              <a:gd name="connsiteX8408" fmla="*/ 9346203 w 12192000"/>
              <a:gd name="connsiteY8408" fmla="*/ 1994883 h 6858000"/>
              <a:gd name="connsiteX8409" fmla="*/ 9491331 w 12192000"/>
              <a:gd name="connsiteY8409" fmla="*/ 1986346 h 6858000"/>
              <a:gd name="connsiteX8410" fmla="*/ 9493003 w 12192000"/>
              <a:gd name="connsiteY8410" fmla="*/ 1986346 h 6858000"/>
              <a:gd name="connsiteX8411" fmla="*/ 9493003 w 12192000"/>
              <a:gd name="connsiteY8411" fmla="*/ 2006876 h 6858000"/>
              <a:gd name="connsiteX8412" fmla="*/ 9491331 w 12192000"/>
              <a:gd name="connsiteY8412" fmla="*/ 2006306 h 6858000"/>
              <a:gd name="connsiteX8413" fmla="*/ 9491331 w 12192000"/>
              <a:gd name="connsiteY8413" fmla="*/ 1986346 h 6858000"/>
              <a:gd name="connsiteX8414" fmla="*/ 7516316 w 12192000"/>
              <a:gd name="connsiteY8414" fmla="*/ 1981893 h 6858000"/>
              <a:gd name="connsiteX8415" fmla="*/ 7519094 w 12192000"/>
              <a:gd name="connsiteY8415" fmla="*/ 1983221 h 6858000"/>
              <a:gd name="connsiteX8416" fmla="*/ 7518644 w 12192000"/>
              <a:gd name="connsiteY8416" fmla="*/ 1987741 h 6858000"/>
              <a:gd name="connsiteX8417" fmla="*/ 7522461 w 12192000"/>
              <a:gd name="connsiteY8417" fmla="*/ 1993409 h 6858000"/>
              <a:gd name="connsiteX8418" fmla="*/ 7518208 w 12192000"/>
              <a:gd name="connsiteY8418" fmla="*/ 1996954 h 6858000"/>
              <a:gd name="connsiteX8419" fmla="*/ 7519226 w 12192000"/>
              <a:gd name="connsiteY8419" fmla="*/ 2008798 h 6858000"/>
              <a:gd name="connsiteX8420" fmla="*/ 7530872 w 12192000"/>
              <a:gd name="connsiteY8420" fmla="*/ 2024590 h 6858000"/>
              <a:gd name="connsiteX8421" fmla="*/ 7532036 w 12192000"/>
              <a:gd name="connsiteY8421" fmla="*/ 2007628 h 6858000"/>
              <a:gd name="connsiteX8422" fmla="*/ 7522461 w 12192000"/>
              <a:gd name="connsiteY8422" fmla="*/ 1993409 h 6858000"/>
              <a:gd name="connsiteX8423" fmla="*/ 7525049 w 12192000"/>
              <a:gd name="connsiteY8423" fmla="*/ 1991251 h 6858000"/>
              <a:gd name="connsiteX8424" fmla="*/ 7528542 w 12192000"/>
              <a:gd name="connsiteY8424" fmla="*/ 1987741 h 6858000"/>
              <a:gd name="connsiteX8425" fmla="*/ 7519094 w 12192000"/>
              <a:gd name="connsiteY8425" fmla="*/ 1983221 h 6858000"/>
              <a:gd name="connsiteX8426" fmla="*/ 7519226 w 12192000"/>
              <a:gd name="connsiteY8426" fmla="*/ 1981893 h 6858000"/>
              <a:gd name="connsiteX8427" fmla="*/ 7544264 w 12192000"/>
              <a:gd name="connsiteY8427" fmla="*/ 2014062 h 6858000"/>
              <a:gd name="connsiteX8428" fmla="*/ 7541353 w 12192000"/>
              <a:gd name="connsiteY8428" fmla="*/ 2035119 h 6858000"/>
              <a:gd name="connsiteX8429" fmla="*/ 7526213 w 12192000"/>
              <a:gd name="connsiteY8429" fmla="*/ 2035119 h 6858000"/>
              <a:gd name="connsiteX8430" fmla="*/ 7505835 w 12192000"/>
              <a:gd name="connsiteY8430" fmla="*/ 1996516 h 6858000"/>
              <a:gd name="connsiteX8431" fmla="*/ 7516316 w 12192000"/>
              <a:gd name="connsiteY8431" fmla="*/ 1981893 h 6858000"/>
              <a:gd name="connsiteX8432" fmla="*/ 7493488 w 12192000"/>
              <a:gd name="connsiteY8432" fmla="*/ 1976296 h 6858000"/>
              <a:gd name="connsiteX8433" fmla="*/ 7505153 w 12192000"/>
              <a:gd name="connsiteY8433" fmla="*/ 1996897 h 6858000"/>
              <a:gd name="connsiteX8434" fmla="*/ 7503259 w 12192000"/>
              <a:gd name="connsiteY8434" fmla="*/ 2000498 h 6858000"/>
              <a:gd name="connsiteX8435" fmla="*/ 7493210 w 12192000"/>
              <a:gd name="connsiteY8435" fmla="*/ 1976479 h 6858000"/>
              <a:gd name="connsiteX8436" fmla="*/ 2335049 w 12192000"/>
              <a:gd name="connsiteY8436" fmla="*/ 1972283 h 6858000"/>
              <a:gd name="connsiteX8437" fmla="*/ 2201079 w 12192000"/>
              <a:gd name="connsiteY8437" fmla="*/ 2033300 h 6858000"/>
              <a:gd name="connsiteX8438" fmla="*/ 2073434 w 12192000"/>
              <a:gd name="connsiteY8438" fmla="*/ 2142090 h 6858000"/>
              <a:gd name="connsiteX8439" fmla="*/ 1954415 w 12192000"/>
              <a:gd name="connsiteY8439" fmla="*/ 2227856 h 6858000"/>
              <a:gd name="connsiteX8440" fmla="*/ 1970513 w 12192000"/>
              <a:gd name="connsiteY8440" fmla="*/ 2339525 h 6858000"/>
              <a:gd name="connsiteX8441" fmla="*/ 1925090 w 12192000"/>
              <a:gd name="connsiteY8441" fmla="*/ 2420111 h 6858000"/>
              <a:gd name="connsiteX8442" fmla="*/ 2143006 w 12192000"/>
              <a:gd name="connsiteY8442" fmla="*/ 2475945 h 6858000"/>
              <a:gd name="connsiteX8443" fmla="*/ 2231553 w 12192000"/>
              <a:gd name="connsiteY8443" fmla="*/ 2435077 h 6858000"/>
              <a:gd name="connsiteX8444" fmla="*/ 2348850 w 12192000"/>
              <a:gd name="connsiteY8444" fmla="*/ 2440833 h 6858000"/>
              <a:gd name="connsiteX8445" fmla="*/ 2488568 w 12192000"/>
              <a:gd name="connsiteY8445" fmla="*/ 2382696 h 6858000"/>
              <a:gd name="connsiteX8446" fmla="*/ 2478219 w 12192000"/>
              <a:gd name="connsiteY8446" fmla="*/ 2242822 h 6858000"/>
              <a:gd name="connsiteX8447" fmla="*/ 2479875 w 12192000"/>
              <a:gd name="connsiteY8447" fmla="*/ 2238478 h 6858000"/>
              <a:gd name="connsiteX8448" fmla="*/ 2484543 w 12192000"/>
              <a:gd name="connsiteY8448" fmla="*/ 2244550 h 6858000"/>
              <a:gd name="connsiteX8449" fmla="*/ 2496044 w 12192000"/>
              <a:gd name="connsiteY8449" fmla="*/ 2235339 h 6858000"/>
              <a:gd name="connsiteX8450" fmla="*/ 2494282 w 12192000"/>
              <a:gd name="connsiteY8450" fmla="*/ 2231128 h 6858000"/>
              <a:gd name="connsiteX8451" fmla="*/ 2490297 w 12192000"/>
              <a:gd name="connsiteY8451" fmla="*/ 2232751 h 6858000"/>
              <a:gd name="connsiteX8452" fmla="*/ 2482675 w 12192000"/>
              <a:gd name="connsiteY8452" fmla="*/ 2231136 h 6858000"/>
              <a:gd name="connsiteX8453" fmla="*/ 2479875 w 12192000"/>
              <a:gd name="connsiteY8453" fmla="*/ 2238478 h 6858000"/>
              <a:gd name="connsiteX8454" fmla="*/ 2443721 w 12192000"/>
              <a:gd name="connsiteY8454" fmla="*/ 2191450 h 6858000"/>
              <a:gd name="connsiteX8455" fmla="*/ 2435671 w 12192000"/>
              <a:gd name="connsiteY8455" fmla="*/ 2123671 h 6858000"/>
              <a:gd name="connsiteX8456" fmla="*/ 2335049 w 12192000"/>
              <a:gd name="connsiteY8456" fmla="*/ 1972283 h 6858000"/>
              <a:gd name="connsiteX8457" fmla="*/ 7408554 w 12192000"/>
              <a:gd name="connsiteY8457" fmla="*/ 1968567 h 6858000"/>
              <a:gd name="connsiteX8458" fmla="*/ 7409725 w 12192000"/>
              <a:gd name="connsiteY8458" fmla="*/ 1968567 h 6858000"/>
              <a:gd name="connsiteX8459" fmla="*/ 7409140 w 12192000"/>
              <a:gd name="connsiteY8459" fmla="*/ 1977933 h 6858000"/>
              <a:gd name="connsiteX8460" fmla="*/ 7407970 w 12192000"/>
              <a:gd name="connsiteY8460" fmla="*/ 1977933 h 6858000"/>
              <a:gd name="connsiteX8461" fmla="*/ 7408554 w 12192000"/>
              <a:gd name="connsiteY8461" fmla="*/ 1968567 h 6858000"/>
              <a:gd name="connsiteX8462" fmla="*/ 9504341 w 12192000"/>
              <a:gd name="connsiteY8462" fmla="*/ 1963305 h 6858000"/>
              <a:gd name="connsiteX8463" fmla="*/ 9434554 w 12192000"/>
              <a:gd name="connsiteY8463" fmla="*/ 1970457 h 6858000"/>
              <a:gd name="connsiteX8464" fmla="*/ 9409025 w 12192000"/>
              <a:gd name="connsiteY8464" fmla="*/ 1977758 h 6858000"/>
              <a:gd name="connsiteX8465" fmla="*/ 9452097 w 12192000"/>
              <a:gd name="connsiteY8465" fmla="*/ 1997837 h 6858000"/>
              <a:gd name="connsiteX8466" fmla="*/ 9489117 w 12192000"/>
              <a:gd name="connsiteY8466" fmla="*/ 2099722 h 6858000"/>
              <a:gd name="connsiteX8467" fmla="*/ 9413355 w 12192000"/>
              <a:gd name="connsiteY8467" fmla="*/ 2151566 h 6858000"/>
              <a:gd name="connsiteX8468" fmla="*/ 9299713 w 12192000"/>
              <a:gd name="connsiteY8468" fmla="*/ 2221842 h 6858000"/>
              <a:gd name="connsiteX8469" fmla="*/ 9061522 w 12192000"/>
              <a:gd name="connsiteY8469" fmla="*/ 2367001 h 6858000"/>
              <a:gd name="connsiteX8470" fmla="*/ 9048895 w 12192000"/>
              <a:gd name="connsiteY8470" fmla="*/ 2364121 h 6858000"/>
              <a:gd name="connsiteX8471" fmla="*/ 8997886 w 12192000"/>
              <a:gd name="connsiteY8471" fmla="*/ 2302703 h 6858000"/>
              <a:gd name="connsiteX8472" fmla="*/ 8932625 w 12192000"/>
              <a:gd name="connsiteY8472" fmla="*/ 2265729 h 6858000"/>
              <a:gd name="connsiteX8473" fmla="*/ 8916869 w 12192000"/>
              <a:gd name="connsiteY8473" fmla="*/ 2276729 h 6858000"/>
              <a:gd name="connsiteX8474" fmla="*/ 8815673 w 12192000"/>
              <a:gd name="connsiteY8474" fmla="*/ 2511634 h 6858000"/>
              <a:gd name="connsiteX8475" fmla="*/ 9099707 w 12192000"/>
              <a:gd name="connsiteY8475" fmla="*/ 2505303 h 6858000"/>
              <a:gd name="connsiteX8476" fmla="*/ 9314818 w 12192000"/>
              <a:gd name="connsiteY8476" fmla="*/ 2373024 h 6858000"/>
              <a:gd name="connsiteX8477" fmla="*/ 9378901 w 12192000"/>
              <a:gd name="connsiteY8477" fmla="*/ 2332602 h 6858000"/>
              <a:gd name="connsiteX8478" fmla="*/ 9380968 w 12192000"/>
              <a:gd name="connsiteY8478" fmla="*/ 2324727 h 6858000"/>
              <a:gd name="connsiteX8479" fmla="*/ 9388791 w 12192000"/>
              <a:gd name="connsiteY8479" fmla="*/ 2326363 h 6858000"/>
              <a:gd name="connsiteX8480" fmla="*/ 9528633 w 12192000"/>
              <a:gd name="connsiteY8480" fmla="*/ 2238154 h 6858000"/>
              <a:gd name="connsiteX8481" fmla="*/ 9629254 w 12192000"/>
              <a:gd name="connsiteY8481" fmla="*/ 2013610 h 6858000"/>
              <a:gd name="connsiteX8482" fmla="*/ 9504341 w 12192000"/>
              <a:gd name="connsiteY8482" fmla="*/ 1963305 h 6858000"/>
              <a:gd name="connsiteX8483" fmla="*/ 7470448 w 12192000"/>
              <a:gd name="connsiteY8483" fmla="*/ 1953973 h 6858000"/>
              <a:gd name="connsiteX8484" fmla="*/ 7492984 w 12192000"/>
              <a:gd name="connsiteY8484" fmla="*/ 1975937 h 6858000"/>
              <a:gd name="connsiteX8485" fmla="*/ 7493210 w 12192000"/>
              <a:gd name="connsiteY8485" fmla="*/ 1976479 h 6858000"/>
              <a:gd name="connsiteX8486" fmla="*/ 7488304 w 12192000"/>
              <a:gd name="connsiteY8486" fmla="*/ 1979728 h 6858000"/>
              <a:gd name="connsiteX8487" fmla="*/ 7494065 w 12192000"/>
              <a:gd name="connsiteY8487" fmla="*/ 1994037 h 6858000"/>
              <a:gd name="connsiteX8488" fmla="*/ 7492433 w 12192000"/>
              <a:gd name="connsiteY8488" fmla="*/ 1996837 h 6858000"/>
              <a:gd name="connsiteX8489" fmla="*/ 7486000 w 12192000"/>
              <a:gd name="connsiteY8489" fmla="*/ 1988313 h 6858000"/>
              <a:gd name="connsiteX8490" fmla="*/ 7478513 w 12192000"/>
              <a:gd name="connsiteY8490" fmla="*/ 1975150 h 6858000"/>
              <a:gd name="connsiteX8491" fmla="*/ 7469872 w 12192000"/>
              <a:gd name="connsiteY8491" fmla="*/ 1967137 h 6858000"/>
              <a:gd name="connsiteX8492" fmla="*/ 7468143 w 12192000"/>
              <a:gd name="connsiteY8492" fmla="*/ 1973433 h 6858000"/>
              <a:gd name="connsiteX8493" fmla="*/ 7480816 w 12192000"/>
              <a:gd name="connsiteY8493" fmla="*/ 1999760 h 6858000"/>
              <a:gd name="connsiteX8494" fmla="*/ 7487728 w 12192000"/>
              <a:gd name="connsiteY8494" fmla="*/ 2004910 h 6858000"/>
              <a:gd name="connsiteX8495" fmla="*/ 7492433 w 12192000"/>
              <a:gd name="connsiteY8495" fmla="*/ 1996837 h 6858000"/>
              <a:gd name="connsiteX8496" fmla="*/ 7499948 w 12192000"/>
              <a:gd name="connsiteY8496" fmla="*/ 2006791 h 6858000"/>
              <a:gd name="connsiteX8497" fmla="*/ 7495217 w 12192000"/>
              <a:gd name="connsiteY8497" fmla="*/ 2015785 h 6858000"/>
              <a:gd name="connsiteX8498" fmla="*/ 7461231 w 12192000"/>
              <a:gd name="connsiteY8498" fmla="*/ 1989457 h 6858000"/>
              <a:gd name="connsiteX8499" fmla="*/ 7453743 w 12192000"/>
              <a:gd name="connsiteY8499" fmla="*/ 1960842 h 6858000"/>
              <a:gd name="connsiteX8500" fmla="*/ 7470448 w 12192000"/>
              <a:gd name="connsiteY8500" fmla="*/ 1953973 h 6858000"/>
              <a:gd name="connsiteX8501" fmla="*/ 11745006 w 12192000"/>
              <a:gd name="connsiteY8501" fmla="*/ 1936677 h 6858000"/>
              <a:gd name="connsiteX8502" fmla="*/ 11699004 w 12192000"/>
              <a:gd name="connsiteY8502" fmla="*/ 1942598 h 6858000"/>
              <a:gd name="connsiteX8503" fmla="*/ 11719853 w 12192000"/>
              <a:gd name="connsiteY8503" fmla="*/ 1941971 h 6858000"/>
              <a:gd name="connsiteX8504" fmla="*/ 1326388 w 12192000"/>
              <a:gd name="connsiteY8504" fmla="*/ 1930978 h 6858000"/>
              <a:gd name="connsiteX8505" fmla="*/ 1280386 w 12192000"/>
              <a:gd name="connsiteY8505" fmla="*/ 1936899 h 6858000"/>
              <a:gd name="connsiteX8506" fmla="*/ 1301235 w 12192000"/>
              <a:gd name="connsiteY8506" fmla="*/ 1936272 h 6858000"/>
              <a:gd name="connsiteX8507" fmla="*/ 7350324 w 12192000"/>
              <a:gd name="connsiteY8507" fmla="*/ 1923944 h 6858000"/>
              <a:gd name="connsiteX8508" fmla="*/ 7343566 w 12192000"/>
              <a:gd name="connsiteY8508" fmla="*/ 1933792 h 6858000"/>
              <a:gd name="connsiteX8509" fmla="*/ 7350324 w 12192000"/>
              <a:gd name="connsiteY8509" fmla="*/ 1923944 h 6858000"/>
              <a:gd name="connsiteX8510" fmla="*/ 7479399 w 12192000"/>
              <a:gd name="connsiteY8510" fmla="*/ 1914521 h 6858000"/>
              <a:gd name="connsiteX8511" fmla="*/ 7492428 w 12192000"/>
              <a:gd name="connsiteY8511" fmla="*/ 1927475 h 6858000"/>
              <a:gd name="connsiteX8512" fmla="*/ 7489029 w 12192000"/>
              <a:gd name="connsiteY8512" fmla="*/ 1930854 h 6858000"/>
              <a:gd name="connsiteX8513" fmla="*/ 7494199 w 12192000"/>
              <a:gd name="connsiteY8513" fmla="*/ 1940992 h 6858000"/>
              <a:gd name="connsiteX8514" fmla="*/ 7493659 w 12192000"/>
              <a:gd name="connsiteY8514" fmla="*/ 1945545 h 6858000"/>
              <a:gd name="connsiteX8515" fmla="*/ 7485063 w 12192000"/>
              <a:gd name="connsiteY8515" fmla="*/ 1932544 h 6858000"/>
              <a:gd name="connsiteX8516" fmla="*/ 7478265 w 12192000"/>
              <a:gd name="connsiteY8516" fmla="*/ 1925223 h 6858000"/>
              <a:gd name="connsiteX8517" fmla="*/ 7479399 w 12192000"/>
              <a:gd name="connsiteY8517" fmla="*/ 1935361 h 6858000"/>
              <a:gd name="connsiteX8518" fmla="*/ 7492995 w 12192000"/>
              <a:gd name="connsiteY8518" fmla="*/ 1951131 h 6858000"/>
              <a:gd name="connsiteX8519" fmla="*/ 7493659 w 12192000"/>
              <a:gd name="connsiteY8519" fmla="*/ 1945545 h 6858000"/>
              <a:gd name="connsiteX8520" fmla="*/ 7498094 w 12192000"/>
              <a:gd name="connsiteY8520" fmla="*/ 1952257 h 6858000"/>
              <a:gd name="connsiteX8521" fmla="*/ 7502060 w 12192000"/>
              <a:gd name="connsiteY8521" fmla="*/ 1950568 h 6858000"/>
              <a:gd name="connsiteX8522" fmla="*/ 7494695 w 12192000"/>
              <a:gd name="connsiteY8522" fmla="*/ 1929728 h 6858000"/>
              <a:gd name="connsiteX8523" fmla="*/ 7492428 w 12192000"/>
              <a:gd name="connsiteY8523" fmla="*/ 1927475 h 6858000"/>
              <a:gd name="connsiteX8524" fmla="*/ 7493562 w 12192000"/>
              <a:gd name="connsiteY8524" fmla="*/ 1926348 h 6858000"/>
              <a:gd name="connsiteX8525" fmla="*/ 7500361 w 12192000"/>
              <a:gd name="connsiteY8525" fmla="*/ 1960143 h 6858000"/>
              <a:gd name="connsiteX8526" fmla="*/ 7470333 w 12192000"/>
              <a:gd name="connsiteY8526" fmla="*/ 1942683 h 6858000"/>
              <a:gd name="connsiteX8527" fmla="*/ 7479399 w 12192000"/>
              <a:gd name="connsiteY8527" fmla="*/ 1914521 h 6858000"/>
              <a:gd name="connsiteX8528" fmla="*/ 7373559 w 12192000"/>
              <a:gd name="connsiteY8528" fmla="*/ 1887988 h 6858000"/>
              <a:gd name="connsiteX8529" fmla="*/ 7371785 w 12192000"/>
              <a:gd name="connsiteY8529" fmla="*/ 1898308 h 6858000"/>
              <a:gd name="connsiteX8530" fmla="*/ 7369419 w 12192000"/>
              <a:gd name="connsiteY8530" fmla="*/ 1897221 h 6858000"/>
              <a:gd name="connsiteX8531" fmla="*/ 7369419 w 12192000"/>
              <a:gd name="connsiteY8531" fmla="*/ 1889075 h 6858000"/>
              <a:gd name="connsiteX8532" fmla="*/ 7373559 w 12192000"/>
              <a:gd name="connsiteY8532" fmla="*/ 1887988 h 6858000"/>
              <a:gd name="connsiteX8533" fmla="*/ 2297561 w 12192000"/>
              <a:gd name="connsiteY8533" fmla="*/ 1886928 h 6858000"/>
              <a:gd name="connsiteX8534" fmla="*/ 2302069 w 12192000"/>
              <a:gd name="connsiteY8534" fmla="*/ 1892623 h 6858000"/>
              <a:gd name="connsiteX8535" fmla="*/ 2293056 w 12192000"/>
              <a:gd name="connsiteY8535" fmla="*/ 1921090 h 6858000"/>
              <a:gd name="connsiteX8536" fmla="*/ 2297395 w 12192000"/>
              <a:gd name="connsiteY8536" fmla="*/ 1953444 h 6858000"/>
              <a:gd name="connsiteX8537" fmla="*/ 2313200 w 12192000"/>
              <a:gd name="connsiteY8537" fmla="*/ 1949260 h 6858000"/>
              <a:gd name="connsiteX8538" fmla="*/ 2363980 w 12192000"/>
              <a:gd name="connsiteY8538" fmla="*/ 1957627 h 6858000"/>
              <a:gd name="connsiteX8539" fmla="*/ 2385289 w 12192000"/>
              <a:gd name="connsiteY8539" fmla="*/ 1920775 h 6858000"/>
              <a:gd name="connsiteX8540" fmla="*/ 2428418 w 12192000"/>
              <a:gd name="connsiteY8540" fmla="*/ 1904102 h 6858000"/>
              <a:gd name="connsiteX8541" fmla="*/ 2429572 w 12192000"/>
              <a:gd name="connsiteY8541" fmla="*/ 1909901 h 6858000"/>
              <a:gd name="connsiteX8542" fmla="*/ 2396036 w 12192000"/>
              <a:gd name="connsiteY8542" fmla="*/ 1931938 h 6858000"/>
              <a:gd name="connsiteX8543" fmla="*/ 2377276 w 12192000"/>
              <a:gd name="connsiteY8543" fmla="*/ 1959819 h 6858000"/>
              <a:gd name="connsiteX8544" fmla="*/ 2388738 w 12192000"/>
              <a:gd name="connsiteY8544" fmla="*/ 1961708 h 6858000"/>
              <a:gd name="connsiteX8545" fmla="*/ 2420257 w 12192000"/>
              <a:gd name="connsiteY8545" fmla="*/ 1990272 h 6858000"/>
              <a:gd name="connsiteX8546" fmla="*/ 2420836 w 12192000"/>
              <a:gd name="connsiteY8546" fmla="*/ 1988375 h 6858000"/>
              <a:gd name="connsiteX8547" fmla="*/ 2451991 w 12192000"/>
              <a:gd name="connsiteY8547" fmla="*/ 1971268 h 6858000"/>
              <a:gd name="connsiteX8548" fmla="*/ 2478532 w 12192000"/>
              <a:gd name="connsiteY8548" fmla="*/ 1962144 h 6858000"/>
              <a:gd name="connsiteX8549" fmla="*/ 2481417 w 12192000"/>
              <a:gd name="connsiteY8549" fmla="*/ 1967846 h 6858000"/>
              <a:gd name="connsiteX8550" fmla="*/ 2460069 w 12192000"/>
              <a:gd name="connsiteY8550" fmla="*/ 1984384 h 6858000"/>
              <a:gd name="connsiteX8551" fmla="*/ 2430286 w 12192000"/>
              <a:gd name="connsiteY8551" fmla="*/ 1999361 h 6858000"/>
              <a:gd name="connsiteX8552" fmla="*/ 2444870 w 12192000"/>
              <a:gd name="connsiteY8552" fmla="*/ 2012578 h 6858000"/>
              <a:gd name="connsiteX8553" fmla="*/ 2460826 w 12192000"/>
              <a:gd name="connsiteY8553" fmla="*/ 2061362 h 6858000"/>
              <a:gd name="connsiteX8554" fmla="*/ 2460919 w 12192000"/>
              <a:gd name="connsiteY8554" fmla="*/ 2062956 h 6858000"/>
              <a:gd name="connsiteX8555" fmla="*/ 2486707 w 12192000"/>
              <a:gd name="connsiteY8555" fmla="*/ 2049687 h 6858000"/>
              <a:gd name="connsiteX8556" fmla="*/ 2525088 w 12192000"/>
              <a:gd name="connsiteY8556" fmla="*/ 2065326 h 6858000"/>
              <a:gd name="connsiteX8557" fmla="*/ 2522224 w 12192000"/>
              <a:gd name="connsiteY8557" fmla="*/ 2070352 h 6858000"/>
              <a:gd name="connsiteX8558" fmla="*/ 2488998 w 12192000"/>
              <a:gd name="connsiteY8558" fmla="*/ 2065884 h 6858000"/>
              <a:gd name="connsiteX8559" fmla="*/ 2461639 w 12192000"/>
              <a:gd name="connsiteY8559" fmla="*/ 2075197 h 6858000"/>
              <a:gd name="connsiteX8560" fmla="*/ 2463844 w 12192000"/>
              <a:gd name="connsiteY8560" fmla="*/ 2112734 h 6858000"/>
              <a:gd name="connsiteX8561" fmla="*/ 2465396 w 12192000"/>
              <a:gd name="connsiteY8561" fmla="*/ 2125911 h 6858000"/>
              <a:gd name="connsiteX8562" fmla="*/ 2480049 w 12192000"/>
              <a:gd name="connsiteY8562" fmla="*/ 2122515 h 6858000"/>
              <a:gd name="connsiteX8563" fmla="*/ 2497509 w 12192000"/>
              <a:gd name="connsiteY8563" fmla="*/ 2119761 h 6858000"/>
              <a:gd name="connsiteX8564" fmla="*/ 2500326 w 12192000"/>
              <a:gd name="connsiteY8564" fmla="*/ 2124169 h 6858000"/>
              <a:gd name="connsiteX8565" fmla="*/ 2483499 w 12192000"/>
              <a:gd name="connsiteY8565" fmla="*/ 2138769 h 6858000"/>
              <a:gd name="connsiteX8566" fmla="*/ 2467018 w 12192000"/>
              <a:gd name="connsiteY8566" fmla="*/ 2139683 h 6858000"/>
              <a:gd name="connsiteX8567" fmla="*/ 2471319 w 12192000"/>
              <a:gd name="connsiteY8567" fmla="*/ 2176196 h 6858000"/>
              <a:gd name="connsiteX8568" fmla="*/ 2485800 w 12192000"/>
              <a:gd name="connsiteY8568" fmla="*/ 2210836 h 6858000"/>
              <a:gd name="connsiteX8569" fmla="*/ 2491129 w 12192000"/>
              <a:gd name="connsiteY8569" fmla="*/ 2208883 h 6858000"/>
              <a:gd name="connsiteX8570" fmla="*/ 2505834 w 12192000"/>
              <a:gd name="connsiteY8570" fmla="*/ 2198428 h 6858000"/>
              <a:gd name="connsiteX8571" fmla="*/ 2532980 w 12192000"/>
              <a:gd name="connsiteY8571" fmla="*/ 2193781 h 6858000"/>
              <a:gd name="connsiteX8572" fmla="*/ 2534675 w 12192000"/>
              <a:gd name="connsiteY8572" fmla="*/ 2199589 h 6858000"/>
              <a:gd name="connsiteX8573" fmla="*/ 2507529 w 12192000"/>
              <a:gd name="connsiteY8573" fmla="*/ 2225726 h 6858000"/>
              <a:gd name="connsiteX8574" fmla="*/ 2495785 w 12192000"/>
              <a:gd name="connsiteY8574" fmla="*/ 2230514 h 6858000"/>
              <a:gd name="connsiteX8575" fmla="*/ 2498343 w 12192000"/>
              <a:gd name="connsiteY8575" fmla="*/ 2230735 h 6858000"/>
              <a:gd name="connsiteX8576" fmla="*/ 2518587 w 12192000"/>
              <a:gd name="connsiteY8576" fmla="*/ 2258992 h 6858000"/>
              <a:gd name="connsiteX8577" fmla="*/ 2540369 w 12192000"/>
              <a:gd name="connsiteY8577" fmla="*/ 2249526 h 6858000"/>
              <a:gd name="connsiteX8578" fmla="*/ 2566484 w 12192000"/>
              <a:gd name="connsiteY8578" fmla="*/ 2248947 h 6858000"/>
              <a:gd name="connsiteX8579" fmla="*/ 2567052 w 12192000"/>
              <a:gd name="connsiteY8579" fmla="*/ 2254739 h 6858000"/>
              <a:gd name="connsiteX8580" fmla="*/ 2544342 w 12192000"/>
              <a:gd name="connsiteY8580" fmla="*/ 2266327 h 6858000"/>
              <a:gd name="connsiteX8581" fmla="*/ 2528624 w 12192000"/>
              <a:gd name="connsiteY8581" fmla="*/ 2273200 h 6858000"/>
              <a:gd name="connsiteX8582" fmla="*/ 2539957 w 12192000"/>
              <a:gd name="connsiteY8582" fmla="*/ 2322041 h 6858000"/>
              <a:gd name="connsiteX8583" fmla="*/ 2538538 w 12192000"/>
              <a:gd name="connsiteY8583" fmla="*/ 2331851 h 6858000"/>
              <a:gd name="connsiteX8584" fmla="*/ 2566483 w 12192000"/>
              <a:gd name="connsiteY8584" fmla="*/ 2345699 h 6858000"/>
              <a:gd name="connsiteX8585" fmla="*/ 2580203 w 12192000"/>
              <a:gd name="connsiteY8585" fmla="*/ 2365586 h 6858000"/>
              <a:gd name="connsiteX8586" fmla="*/ 2555621 w 12192000"/>
              <a:gd name="connsiteY8586" fmla="*/ 2361492 h 6858000"/>
              <a:gd name="connsiteX8587" fmla="*/ 2535744 w 12192000"/>
              <a:gd name="connsiteY8587" fmla="*/ 2351158 h 6858000"/>
              <a:gd name="connsiteX8588" fmla="*/ 2532707 w 12192000"/>
              <a:gd name="connsiteY8588" fmla="*/ 2372148 h 6858000"/>
              <a:gd name="connsiteX8589" fmla="*/ 2506967 w 12192000"/>
              <a:gd name="connsiteY8589" fmla="*/ 2417233 h 6858000"/>
              <a:gd name="connsiteX8590" fmla="*/ 2503723 w 12192000"/>
              <a:gd name="connsiteY8590" fmla="*/ 2419774 h 6858000"/>
              <a:gd name="connsiteX8591" fmla="*/ 2518336 w 12192000"/>
              <a:gd name="connsiteY8591" fmla="*/ 2440734 h 6858000"/>
              <a:gd name="connsiteX8592" fmla="*/ 2528945 w 12192000"/>
              <a:gd name="connsiteY8592" fmla="*/ 2470595 h 6858000"/>
              <a:gd name="connsiteX8593" fmla="*/ 2519514 w 12192000"/>
              <a:gd name="connsiteY8593" fmla="*/ 2474614 h 6858000"/>
              <a:gd name="connsiteX8594" fmla="*/ 2501832 w 12192000"/>
              <a:gd name="connsiteY8594" fmla="*/ 2447625 h 6858000"/>
              <a:gd name="connsiteX8595" fmla="*/ 2491795 w 12192000"/>
              <a:gd name="connsiteY8595" fmla="*/ 2429116 h 6858000"/>
              <a:gd name="connsiteX8596" fmla="*/ 2459487 w 12192000"/>
              <a:gd name="connsiteY8596" fmla="*/ 2454423 h 6858000"/>
              <a:gd name="connsiteX8597" fmla="*/ 2449502 w 12192000"/>
              <a:gd name="connsiteY8597" fmla="*/ 2456749 h 6858000"/>
              <a:gd name="connsiteX8598" fmla="*/ 2454720 w 12192000"/>
              <a:gd name="connsiteY8598" fmla="*/ 2485990 h 6858000"/>
              <a:gd name="connsiteX8599" fmla="*/ 2459185 w 12192000"/>
              <a:gd name="connsiteY8599" fmla="*/ 2525530 h 6858000"/>
              <a:gd name="connsiteX8600" fmla="*/ 2443055 w 12192000"/>
              <a:gd name="connsiteY8600" fmla="*/ 2527855 h 6858000"/>
              <a:gd name="connsiteX8601" fmla="*/ 2436316 w 12192000"/>
              <a:gd name="connsiteY8601" fmla="*/ 2459820 h 6858000"/>
              <a:gd name="connsiteX8602" fmla="*/ 2377165 w 12192000"/>
              <a:gd name="connsiteY8602" fmla="*/ 2473597 h 6858000"/>
              <a:gd name="connsiteX8603" fmla="*/ 2374316 w 12192000"/>
              <a:gd name="connsiteY8603" fmla="*/ 2473524 h 6858000"/>
              <a:gd name="connsiteX8604" fmla="*/ 2361576 w 12192000"/>
              <a:gd name="connsiteY8604" fmla="*/ 2501464 h 6858000"/>
              <a:gd name="connsiteX8605" fmla="*/ 2338853 w 12192000"/>
              <a:gd name="connsiteY8605" fmla="*/ 2527021 h 6858000"/>
              <a:gd name="connsiteX8606" fmla="*/ 2334774 w 12192000"/>
              <a:gd name="connsiteY8606" fmla="*/ 2523536 h 6858000"/>
              <a:gd name="connsiteX8607" fmla="*/ 2347593 w 12192000"/>
              <a:gd name="connsiteY8607" fmla="*/ 2491009 h 6858000"/>
              <a:gd name="connsiteX8608" fmla="*/ 2355600 w 12192000"/>
              <a:gd name="connsiteY8608" fmla="*/ 2473049 h 6858000"/>
              <a:gd name="connsiteX8609" fmla="*/ 2298968 w 12192000"/>
              <a:gd name="connsiteY8609" fmla="*/ 2471607 h 6858000"/>
              <a:gd name="connsiteX8610" fmla="*/ 2291844 w 12192000"/>
              <a:gd name="connsiteY8610" fmla="*/ 2498672 h 6858000"/>
              <a:gd name="connsiteX8611" fmla="*/ 2270439 w 12192000"/>
              <a:gd name="connsiteY8611" fmla="*/ 2533169 h 6858000"/>
              <a:gd name="connsiteX8612" fmla="*/ 2271595 w 12192000"/>
              <a:gd name="connsiteY8612" fmla="*/ 2493460 h 6858000"/>
              <a:gd name="connsiteX8613" fmla="*/ 2279330 w 12192000"/>
              <a:gd name="connsiteY8613" fmla="*/ 2472703 h 6858000"/>
              <a:gd name="connsiteX8614" fmla="*/ 2217880 w 12192000"/>
              <a:gd name="connsiteY8614" fmla="*/ 2481846 h 6858000"/>
              <a:gd name="connsiteX8615" fmla="*/ 2215843 w 12192000"/>
              <a:gd name="connsiteY8615" fmla="*/ 2482825 h 6858000"/>
              <a:gd name="connsiteX8616" fmla="*/ 2212158 w 12192000"/>
              <a:gd name="connsiteY8616" fmla="*/ 2509627 h 6858000"/>
              <a:gd name="connsiteX8617" fmla="*/ 2200209 w 12192000"/>
              <a:gd name="connsiteY8617" fmla="*/ 2543076 h 6858000"/>
              <a:gd name="connsiteX8618" fmla="*/ 2194519 w 12192000"/>
              <a:gd name="connsiteY8618" fmla="*/ 2541942 h 6858000"/>
              <a:gd name="connsiteX8619" fmla="*/ 2197933 w 12192000"/>
              <a:gd name="connsiteY8619" fmla="*/ 2510760 h 6858000"/>
              <a:gd name="connsiteX8620" fmla="*/ 2200698 w 12192000"/>
              <a:gd name="connsiteY8620" fmla="*/ 2490098 h 6858000"/>
              <a:gd name="connsiteX8621" fmla="*/ 2151095 w 12192000"/>
              <a:gd name="connsiteY8621" fmla="*/ 2513923 h 6858000"/>
              <a:gd name="connsiteX8622" fmla="*/ 2145524 w 12192000"/>
              <a:gd name="connsiteY8622" fmla="*/ 2554711 h 6858000"/>
              <a:gd name="connsiteX8623" fmla="*/ 2151333 w 12192000"/>
              <a:gd name="connsiteY8623" fmla="*/ 2579543 h 6858000"/>
              <a:gd name="connsiteX8624" fmla="*/ 2149009 w 12192000"/>
              <a:gd name="connsiteY8624" fmla="*/ 2582431 h 6858000"/>
              <a:gd name="connsiteX8625" fmla="*/ 2129842 w 12192000"/>
              <a:gd name="connsiteY8625" fmla="*/ 2562219 h 6858000"/>
              <a:gd name="connsiteX8626" fmla="*/ 2131148 w 12192000"/>
              <a:gd name="connsiteY8626" fmla="*/ 2532839 h 6858000"/>
              <a:gd name="connsiteX8627" fmla="*/ 2133870 w 12192000"/>
              <a:gd name="connsiteY8627" fmla="*/ 2522198 h 6858000"/>
              <a:gd name="connsiteX8628" fmla="*/ 2121317 w 12192000"/>
              <a:gd name="connsiteY8628" fmla="*/ 2528228 h 6858000"/>
              <a:gd name="connsiteX8629" fmla="*/ 2093779 w 12192000"/>
              <a:gd name="connsiteY8629" fmla="*/ 2540722 h 6858000"/>
              <a:gd name="connsiteX8630" fmla="*/ 2094191 w 12192000"/>
              <a:gd name="connsiteY8630" fmla="*/ 2574276 h 6858000"/>
              <a:gd name="connsiteX8631" fmla="*/ 2084833 w 12192000"/>
              <a:gd name="connsiteY8631" fmla="*/ 2606412 h 6858000"/>
              <a:gd name="connsiteX8632" fmla="*/ 2078985 w 12192000"/>
              <a:gd name="connsiteY8632" fmla="*/ 2605266 h 6858000"/>
              <a:gd name="connsiteX8633" fmla="*/ 2077231 w 12192000"/>
              <a:gd name="connsiteY8633" fmla="*/ 2571407 h 6858000"/>
              <a:gd name="connsiteX8634" fmla="*/ 2077842 w 12192000"/>
              <a:gd name="connsiteY8634" fmla="*/ 2547954 h 6858000"/>
              <a:gd name="connsiteX8635" fmla="*/ 2072013 w 12192000"/>
              <a:gd name="connsiteY8635" fmla="*/ 2550599 h 6858000"/>
              <a:gd name="connsiteX8636" fmla="*/ 2018812 w 12192000"/>
              <a:gd name="connsiteY8636" fmla="*/ 2563438 h 6858000"/>
              <a:gd name="connsiteX8637" fmla="*/ 1981695 w 12192000"/>
              <a:gd name="connsiteY8637" fmla="*/ 2559562 h 6858000"/>
              <a:gd name="connsiteX8638" fmla="*/ 1980707 w 12192000"/>
              <a:gd name="connsiteY8638" fmla="*/ 2575613 h 6858000"/>
              <a:gd name="connsiteX8639" fmla="*/ 1986237 w 12192000"/>
              <a:gd name="connsiteY8639" fmla="*/ 2588358 h 6858000"/>
              <a:gd name="connsiteX8640" fmla="*/ 1991214 w 12192000"/>
              <a:gd name="connsiteY8640" fmla="*/ 2631808 h 6858000"/>
              <a:gd name="connsiteX8641" fmla="*/ 1977941 w 12192000"/>
              <a:gd name="connsiteY8641" fmla="*/ 2627753 h 6858000"/>
              <a:gd name="connsiteX8642" fmla="*/ 1967435 w 12192000"/>
              <a:gd name="connsiteY8642" fmla="*/ 2582565 h 6858000"/>
              <a:gd name="connsiteX8643" fmla="*/ 1964117 w 12192000"/>
              <a:gd name="connsiteY8643" fmla="*/ 2566345 h 6858000"/>
              <a:gd name="connsiteX8644" fmla="*/ 1969368 w 12192000"/>
              <a:gd name="connsiteY8644" fmla="*/ 2558275 h 6858000"/>
              <a:gd name="connsiteX8645" fmla="*/ 1942340 w 12192000"/>
              <a:gd name="connsiteY8645" fmla="*/ 2555453 h 6858000"/>
              <a:gd name="connsiteX8646" fmla="*/ 1938485 w 12192000"/>
              <a:gd name="connsiteY8646" fmla="*/ 2553193 h 6858000"/>
              <a:gd name="connsiteX8647" fmla="*/ 1929107 w 12192000"/>
              <a:gd name="connsiteY8647" fmla="*/ 2569269 h 6858000"/>
              <a:gd name="connsiteX8648" fmla="*/ 1926813 w 12192000"/>
              <a:gd name="connsiteY8648" fmla="*/ 2607400 h 6858000"/>
              <a:gd name="connsiteX8649" fmla="*/ 1914775 w 12192000"/>
              <a:gd name="connsiteY8649" fmla="*/ 2610834 h 6858000"/>
              <a:gd name="connsiteX8650" fmla="*/ 1913269 w 12192000"/>
              <a:gd name="connsiteY8650" fmla="*/ 2563760 h 6858000"/>
              <a:gd name="connsiteX8651" fmla="*/ 1929244 w 12192000"/>
              <a:gd name="connsiteY8651" fmla="*/ 2547776 h 6858000"/>
              <a:gd name="connsiteX8652" fmla="*/ 1909978 w 12192000"/>
              <a:gd name="connsiteY8652" fmla="*/ 2536483 h 6858000"/>
              <a:gd name="connsiteX8653" fmla="*/ 1889860 w 12192000"/>
              <a:gd name="connsiteY8653" fmla="*/ 2507023 h 6858000"/>
              <a:gd name="connsiteX8654" fmla="*/ 1884038 w 12192000"/>
              <a:gd name="connsiteY8654" fmla="*/ 2510835 h 6858000"/>
              <a:gd name="connsiteX8655" fmla="*/ 1855204 w 12192000"/>
              <a:gd name="connsiteY8655" fmla="*/ 2538325 h 6858000"/>
              <a:gd name="connsiteX8656" fmla="*/ 1843895 w 12192000"/>
              <a:gd name="connsiteY8656" fmla="*/ 2531306 h 6858000"/>
              <a:gd name="connsiteX8657" fmla="*/ 1872731 w 12192000"/>
              <a:gd name="connsiteY8657" fmla="*/ 2499721 h 6858000"/>
              <a:gd name="connsiteX8658" fmla="*/ 1886383 w 12192000"/>
              <a:gd name="connsiteY8658" fmla="*/ 2491937 h 6858000"/>
              <a:gd name="connsiteX8659" fmla="*/ 1881796 w 12192000"/>
              <a:gd name="connsiteY8659" fmla="*/ 2461186 h 6858000"/>
              <a:gd name="connsiteX8660" fmla="*/ 1885264 w 12192000"/>
              <a:gd name="connsiteY8660" fmla="*/ 2448376 h 6858000"/>
              <a:gd name="connsiteX8661" fmla="*/ 1872621 w 12192000"/>
              <a:gd name="connsiteY8661" fmla="*/ 2450835 h 6858000"/>
              <a:gd name="connsiteX8662" fmla="*/ 1839431 w 12192000"/>
              <a:gd name="connsiteY8662" fmla="*/ 2440452 h 6858000"/>
              <a:gd name="connsiteX8663" fmla="*/ 1843419 w 12192000"/>
              <a:gd name="connsiteY8663" fmla="*/ 2431095 h 6858000"/>
              <a:gd name="connsiteX8664" fmla="*/ 1875897 w 12192000"/>
              <a:gd name="connsiteY8664" fmla="*/ 2438113 h 6858000"/>
              <a:gd name="connsiteX8665" fmla="*/ 1888040 w 12192000"/>
              <a:gd name="connsiteY8665" fmla="*/ 2438113 h 6858000"/>
              <a:gd name="connsiteX8666" fmla="*/ 1891957 w 12192000"/>
              <a:gd name="connsiteY8666" fmla="*/ 2423637 h 6858000"/>
              <a:gd name="connsiteX8667" fmla="*/ 1912714 w 12192000"/>
              <a:gd name="connsiteY8667" fmla="*/ 2381123 h 6858000"/>
              <a:gd name="connsiteX8668" fmla="*/ 1893679 w 12192000"/>
              <a:gd name="connsiteY8668" fmla="*/ 2375483 h 6858000"/>
              <a:gd name="connsiteX8669" fmla="*/ 1866945 w 12192000"/>
              <a:gd name="connsiteY8669" fmla="*/ 2381566 h 6858000"/>
              <a:gd name="connsiteX8670" fmla="*/ 1849510 w 12192000"/>
              <a:gd name="connsiteY8670" fmla="*/ 2366634 h 6858000"/>
              <a:gd name="connsiteX8671" fmla="*/ 1853578 w 12192000"/>
              <a:gd name="connsiteY8671" fmla="*/ 2363869 h 6858000"/>
              <a:gd name="connsiteX8672" fmla="*/ 1879150 w 12192000"/>
              <a:gd name="connsiteY8672" fmla="*/ 2358892 h 6858000"/>
              <a:gd name="connsiteX8673" fmla="*/ 1896585 w 12192000"/>
              <a:gd name="connsiteY8673" fmla="*/ 2358338 h 6858000"/>
              <a:gd name="connsiteX8674" fmla="*/ 1918394 w 12192000"/>
              <a:gd name="connsiteY8674" fmla="*/ 2369489 h 6858000"/>
              <a:gd name="connsiteX8675" fmla="*/ 1927966 w 12192000"/>
              <a:gd name="connsiteY8675" fmla="*/ 2349886 h 6858000"/>
              <a:gd name="connsiteX8676" fmla="*/ 1929475 w 12192000"/>
              <a:gd name="connsiteY8676" fmla="*/ 2311177 h 6858000"/>
              <a:gd name="connsiteX8677" fmla="*/ 1928558 w 12192000"/>
              <a:gd name="connsiteY8677" fmla="*/ 2305518 h 6858000"/>
              <a:gd name="connsiteX8678" fmla="*/ 1904517 w 12192000"/>
              <a:gd name="connsiteY8678" fmla="*/ 2309067 h 6858000"/>
              <a:gd name="connsiteX8679" fmla="*/ 1872064 w 12192000"/>
              <a:gd name="connsiteY8679" fmla="*/ 2307378 h 6858000"/>
              <a:gd name="connsiteX8680" fmla="*/ 1871495 w 12192000"/>
              <a:gd name="connsiteY8680" fmla="*/ 2302309 h 6858000"/>
              <a:gd name="connsiteX8681" fmla="*/ 1902240 w 12192000"/>
              <a:gd name="connsiteY8681" fmla="*/ 2296112 h 6858000"/>
              <a:gd name="connsiteX8682" fmla="*/ 1926925 w 12192000"/>
              <a:gd name="connsiteY8682" fmla="*/ 2295426 h 6858000"/>
              <a:gd name="connsiteX8683" fmla="*/ 1922790 w 12192000"/>
              <a:gd name="connsiteY8683" fmla="*/ 2269876 h 6858000"/>
              <a:gd name="connsiteX8684" fmla="*/ 1926384 w 12192000"/>
              <a:gd name="connsiteY8684" fmla="*/ 2224907 h 6858000"/>
              <a:gd name="connsiteX8685" fmla="*/ 1930956 w 12192000"/>
              <a:gd name="connsiteY8685" fmla="*/ 2213303 h 6858000"/>
              <a:gd name="connsiteX8686" fmla="*/ 1901352 w 12192000"/>
              <a:gd name="connsiteY8686" fmla="*/ 2191774 h 6858000"/>
              <a:gd name="connsiteX8687" fmla="*/ 1885224 w 12192000"/>
              <a:gd name="connsiteY8687" fmla="*/ 2161821 h 6858000"/>
              <a:gd name="connsiteX8688" fmla="*/ 1890408 w 12192000"/>
              <a:gd name="connsiteY8688" fmla="*/ 2161821 h 6858000"/>
              <a:gd name="connsiteX8689" fmla="*/ 1904233 w 12192000"/>
              <a:gd name="connsiteY8689" fmla="*/ 2175646 h 6858000"/>
              <a:gd name="connsiteX8690" fmla="*/ 1916906 w 12192000"/>
              <a:gd name="connsiteY8690" fmla="*/ 2186013 h 6858000"/>
              <a:gd name="connsiteX8691" fmla="*/ 1935432 w 12192000"/>
              <a:gd name="connsiteY8691" fmla="*/ 2201946 h 6858000"/>
              <a:gd name="connsiteX8692" fmla="*/ 1942914 w 12192000"/>
              <a:gd name="connsiteY8692" fmla="*/ 2182959 h 6858000"/>
              <a:gd name="connsiteX8693" fmla="*/ 1984556 w 12192000"/>
              <a:gd name="connsiteY8693" fmla="*/ 2142117 h 6858000"/>
              <a:gd name="connsiteX8694" fmla="*/ 1989196 w 12192000"/>
              <a:gd name="connsiteY8694" fmla="*/ 2140274 h 6858000"/>
              <a:gd name="connsiteX8695" fmla="*/ 1962878 w 12192000"/>
              <a:gd name="connsiteY8695" fmla="*/ 2105896 h 6858000"/>
              <a:gd name="connsiteX8696" fmla="*/ 1964583 w 12192000"/>
              <a:gd name="connsiteY8696" fmla="*/ 2071958 h 6858000"/>
              <a:gd name="connsiteX8697" fmla="*/ 1970268 w 12192000"/>
              <a:gd name="connsiteY8697" fmla="*/ 2076559 h 6858000"/>
              <a:gd name="connsiteX8698" fmla="*/ 1984481 w 12192000"/>
              <a:gd name="connsiteY8698" fmla="*/ 2108774 h 6858000"/>
              <a:gd name="connsiteX8699" fmla="*/ 2000102 w 12192000"/>
              <a:gd name="connsiteY8699" fmla="*/ 2135937 h 6858000"/>
              <a:gd name="connsiteX8700" fmla="*/ 2035846 w 12192000"/>
              <a:gd name="connsiteY8700" fmla="*/ 2121729 h 6858000"/>
              <a:gd name="connsiteX8701" fmla="*/ 2051401 w 12192000"/>
              <a:gd name="connsiteY8701" fmla="*/ 2116505 h 6858000"/>
              <a:gd name="connsiteX8702" fmla="*/ 2038734 w 12192000"/>
              <a:gd name="connsiteY8702" fmla="*/ 2072782 h 6858000"/>
              <a:gd name="connsiteX8703" fmla="*/ 2036373 w 12192000"/>
              <a:gd name="connsiteY8703" fmla="*/ 2042672 h 6858000"/>
              <a:gd name="connsiteX8704" fmla="*/ 2042864 w 12192000"/>
              <a:gd name="connsiteY8704" fmla="*/ 2042105 h 6858000"/>
              <a:gd name="connsiteX8705" fmla="*/ 2062933 w 12192000"/>
              <a:gd name="connsiteY8705" fmla="*/ 2079597 h 6858000"/>
              <a:gd name="connsiteX8706" fmla="*/ 2065076 w 12192000"/>
              <a:gd name="connsiteY8706" fmla="*/ 2111915 h 6858000"/>
              <a:gd name="connsiteX8707" fmla="*/ 2088536 w 12192000"/>
              <a:gd name="connsiteY8707" fmla="*/ 2104037 h 6858000"/>
              <a:gd name="connsiteX8708" fmla="*/ 2130084 w 12192000"/>
              <a:gd name="connsiteY8708" fmla="*/ 2074359 h 6858000"/>
              <a:gd name="connsiteX8709" fmla="*/ 2119788 w 12192000"/>
              <a:gd name="connsiteY8709" fmla="*/ 2036525 h 6858000"/>
              <a:gd name="connsiteX8710" fmla="*/ 2112737 w 12192000"/>
              <a:gd name="connsiteY8710" fmla="*/ 1994845 h 6858000"/>
              <a:gd name="connsiteX8711" fmla="*/ 2120963 w 12192000"/>
              <a:gd name="connsiteY8711" fmla="*/ 1992560 h 6858000"/>
              <a:gd name="connsiteX8712" fmla="*/ 2138009 w 12192000"/>
              <a:gd name="connsiteY8712" fmla="*/ 2034812 h 6858000"/>
              <a:gd name="connsiteX8713" fmla="*/ 2143224 w 12192000"/>
              <a:gd name="connsiteY8713" fmla="*/ 2062364 h 6858000"/>
              <a:gd name="connsiteX8714" fmla="*/ 2212579 w 12192000"/>
              <a:gd name="connsiteY8714" fmla="*/ 1992359 h 6858000"/>
              <a:gd name="connsiteX8715" fmla="*/ 2225288 w 12192000"/>
              <a:gd name="connsiteY8715" fmla="*/ 1984509 h 6858000"/>
              <a:gd name="connsiteX8716" fmla="*/ 2218426 w 12192000"/>
              <a:gd name="connsiteY8716" fmla="*/ 1971396 h 6858000"/>
              <a:gd name="connsiteX8717" fmla="*/ 2213534 w 12192000"/>
              <a:gd name="connsiteY8717" fmla="*/ 1901567 h 6858000"/>
              <a:gd name="connsiteX8718" fmla="*/ 2217527 w 12192000"/>
              <a:gd name="connsiteY8718" fmla="*/ 1905603 h 6858000"/>
              <a:gd name="connsiteX8719" fmla="*/ 2219807 w 12192000"/>
              <a:gd name="connsiteY8719" fmla="*/ 1927519 h 6858000"/>
              <a:gd name="connsiteX8720" fmla="*/ 2226651 w 12192000"/>
              <a:gd name="connsiteY8720" fmla="*/ 1944822 h 6858000"/>
              <a:gd name="connsiteX8721" fmla="*/ 2238418 w 12192000"/>
              <a:gd name="connsiteY8721" fmla="*/ 1976401 h 6858000"/>
              <a:gd name="connsiteX8722" fmla="*/ 2259225 w 12192000"/>
              <a:gd name="connsiteY8722" fmla="*/ 1963551 h 6858000"/>
              <a:gd name="connsiteX8723" fmla="*/ 2284011 w 12192000"/>
              <a:gd name="connsiteY8723" fmla="*/ 1956988 h 6858000"/>
              <a:gd name="connsiteX8724" fmla="*/ 2276581 w 12192000"/>
              <a:gd name="connsiteY8724" fmla="*/ 1936037 h 6858000"/>
              <a:gd name="connsiteX8725" fmla="*/ 2276159 w 12192000"/>
              <a:gd name="connsiteY8725" fmla="*/ 1912550 h 6858000"/>
              <a:gd name="connsiteX8726" fmla="*/ 2297561 w 12192000"/>
              <a:gd name="connsiteY8726" fmla="*/ 1886928 h 6858000"/>
              <a:gd name="connsiteX8727" fmla="*/ 11964095 w 12192000"/>
              <a:gd name="connsiteY8727" fmla="*/ 1868256 h 6858000"/>
              <a:gd name="connsiteX8728" fmla="*/ 11892007 w 12192000"/>
              <a:gd name="connsiteY8728" fmla="*/ 1898777 h 6858000"/>
              <a:gd name="connsiteX8729" fmla="*/ 11826164 w 12192000"/>
              <a:gd name="connsiteY8729" fmla="*/ 1918786 h 6858000"/>
              <a:gd name="connsiteX8730" fmla="*/ 11797839 w 12192000"/>
              <a:gd name="connsiteY8730" fmla="*/ 1925553 h 6858000"/>
              <a:gd name="connsiteX8731" fmla="*/ 11839511 w 12192000"/>
              <a:gd name="connsiteY8731" fmla="*/ 1916780 h 6858000"/>
              <a:gd name="connsiteX8732" fmla="*/ 11958163 w 12192000"/>
              <a:gd name="connsiteY8732" fmla="*/ 1872067 h 6858000"/>
              <a:gd name="connsiteX8733" fmla="*/ 1545477 w 12192000"/>
              <a:gd name="connsiteY8733" fmla="*/ 1862556 h 6858000"/>
              <a:gd name="connsiteX8734" fmla="*/ 1473388 w 12192000"/>
              <a:gd name="connsiteY8734" fmla="*/ 1893078 h 6858000"/>
              <a:gd name="connsiteX8735" fmla="*/ 1407546 w 12192000"/>
              <a:gd name="connsiteY8735" fmla="*/ 1913086 h 6858000"/>
              <a:gd name="connsiteX8736" fmla="*/ 1379222 w 12192000"/>
              <a:gd name="connsiteY8736" fmla="*/ 1919855 h 6858000"/>
              <a:gd name="connsiteX8737" fmla="*/ 1420894 w 12192000"/>
              <a:gd name="connsiteY8737" fmla="*/ 1911081 h 6858000"/>
              <a:gd name="connsiteX8738" fmla="*/ 1539546 w 12192000"/>
              <a:gd name="connsiteY8738" fmla="*/ 1866368 h 6858000"/>
              <a:gd name="connsiteX8739" fmla="*/ 7456569 w 12192000"/>
              <a:gd name="connsiteY8739" fmla="*/ 1861647 h 6858000"/>
              <a:gd name="connsiteX8740" fmla="*/ 7456068 w 12192000"/>
              <a:gd name="connsiteY8740" fmla="*/ 1863607 h 6858000"/>
              <a:gd name="connsiteX8741" fmla="*/ 7467089 w 12192000"/>
              <a:gd name="connsiteY8741" fmla="*/ 1873093 h 6858000"/>
              <a:gd name="connsiteX8742" fmla="*/ 7465384 w 12192000"/>
              <a:gd name="connsiteY8742" fmla="*/ 1874428 h 6858000"/>
              <a:gd name="connsiteX8743" fmla="*/ 7458980 w 12192000"/>
              <a:gd name="connsiteY8743" fmla="*/ 1869302 h 6858000"/>
              <a:gd name="connsiteX8744" fmla="*/ 7458397 w 12192000"/>
              <a:gd name="connsiteY8744" fmla="*/ 1876706 h 6858000"/>
              <a:gd name="connsiteX8745" fmla="*/ 7463637 w 12192000"/>
              <a:gd name="connsiteY8745" fmla="*/ 1888096 h 6858000"/>
              <a:gd name="connsiteX8746" fmla="*/ 7470625 w 12192000"/>
              <a:gd name="connsiteY8746" fmla="*/ 1896641 h 6858000"/>
              <a:gd name="connsiteX8747" fmla="*/ 7470625 w 12192000"/>
              <a:gd name="connsiteY8747" fmla="*/ 1876136 h 6858000"/>
              <a:gd name="connsiteX8748" fmla="*/ 7467089 w 12192000"/>
              <a:gd name="connsiteY8748" fmla="*/ 1873093 h 6858000"/>
              <a:gd name="connsiteX8749" fmla="*/ 7468296 w 12192000"/>
              <a:gd name="connsiteY8749" fmla="*/ 1872150 h 6858000"/>
              <a:gd name="connsiteX8750" fmla="*/ 7460602 w 12192000"/>
              <a:gd name="connsiteY8750" fmla="*/ 1862272 h 6858000"/>
              <a:gd name="connsiteX8751" fmla="*/ 7483435 w 12192000"/>
              <a:gd name="connsiteY8751" fmla="*/ 1884110 h 6858000"/>
              <a:gd name="connsiteX8752" fmla="*/ 7481105 w 12192000"/>
              <a:gd name="connsiteY8752" fmla="*/ 1904614 h 6858000"/>
              <a:gd name="connsiteX8753" fmla="*/ 7466549 w 12192000"/>
              <a:gd name="connsiteY8753" fmla="*/ 1905753 h 6858000"/>
              <a:gd name="connsiteX8754" fmla="*/ 7446752 w 12192000"/>
              <a:gd name="connsiteY8754" fmla="*/ 1867593 h 6858000"/>
              <a:gd name="connsiteX8755" fmla="*/ 7458980 w 12192000"/>
              <a:gd name="connsiteY8755" fmla="*/ 1860188 h 6858000"/>
              <a:gd name="connsiteX8756" fmla="*/ 7460602 w 12192000"/>
              <a:gd name="connsiteY8756" fmla="*/ 1862272 h 6858000"/>
              <a:gd name="connsiteX8757" fmla="*/ 7458640 w 12192000"/>
              <a:gd name="connsiteY8757" fmla="*/ 1860394 h 6858000"/>
              <a:gd name="connsiteX8758" fmla="*/ 7457234 w 12192000"/>
              <a:gd name="connsiteY8758" fmla="*/ 1859050 h 6858000"/>
              <a:gd name="connsiteX8759" fmla="*/ 7458640 w 12192000"/>
              <a:gd name="connsiteY8759" fmla="*/ 1860394 h 6858000"/>
              <a:gd name="connsiteX8760" fmla="*/ 7456569 w 12192000"/>
              <a:gd name="connsiteY8760" fmla="*/ 1861647 h 6858000"/>
              <a:gd name="connsiteX8761" fmla="*/ 7576679 w 12192000"/>
              <a:gd name="connsiteY8761" fmla="*/ 1853411 h 6858000"/>
              <a:gd name="connsiteX8762" fmla="*/ 7577828 w 12192000"/>
              <a:gd name="connsiteY8762" fmla="*/ 1856824 h 6858000"/>
              <a:gd name="connsiteX8763" fmla="*/ 7513514 w 12192000"/>
              <a:gd name="connsiteY8763" fmla="*/ 1879584 h 6858000"/>
              <a:gd name="connsiteX8764" fmla="*/ 7511217 w 12192000"/>
              <a:gd name="connsiteY8764" fmla="*/ 1873325 h 6858000"/>
              <a:gd name="connsiteX8765" fmla="*/ 7576679 w 12192000"/>
              <a:gd name="connsiteY8765" fmla="*/ 1853411 h 6858000"/>
              <a:gd name="connsiteX8766" fmla="*/ 4205256 w 12192000"/>
              <a:gd name="connsiteY8766" fmla="*/ 1843217 h 6858000"/>
              <a:gd name="connsiteX8767" fmla="*/ 4206547 w 12192000"/>
              <a:gd name="connsiteY8767" fmla="*/ 1854645 h 6858000"/>
              <a:gd name="connsiteX8768" fmla="*/ 4144599 w 12192000"/>
              <a:gd name="connsiteY8768" fmla="*/ 1905815 h 6858000"/>
              <a:gd name="connsiteX8769" fmla="*/ 4121658 w 12192000"/>
              <a:gd name="connsiteY8769" fmla="*/ 1913290 h 6858000"/>
              <a:gd name="connsiteX8770" fmla="*/ 4158940 w 12192000"/>
              <a:gd name="connsiteY8770" fmla="*/ 1963310 h 6858000"/>
              <a:gd name="connsiteX8771" fmla="*/ 4276302 w 12192000"/>
              <a:gd name="connsiteY8771" fmla="*/ 2123817 h 6858000"/>
              <a:gd name="connsiteX8772" fmla="*/ 4276649 w 12192000"/>
              <a:gd name="connsiteY8772" fmla="*/ 2121312 h 6858000"/>
              <a:gd name="connsiteX8773" fmla="*/ 4359757 w 12192000"/>
              <a:gd name="connsiteY8773" fmla="*/ 2061604 h 6858000"/>
              <a:gd name="connsiteX8774" fmla="*/ 4373512 w 12192000"/>
              <a:gd name="connsiteY8774" fmla="*/ 2072410 h 6858000"/>
              <a:gd name="connsiteX8775" fmla="*/ 4287540 w 12192000"/>
              <a:gd name="connsiteY8775" fmla="*/ 2135529 h 6858000"/>
              <a:gd name="connsiteX8776" fmla="*/ 4284424 w 12192000"/>
              <a:gd name="connsiteY8776" fmla="*/ 2134929 h 6858000"/>
              <a:gd name="connsiteX8777" fmla="*/ 4313226 w 12192000"/>
              <a:gd name="connsiteY8777" fmla="*/ 2174320 h 6858000"/>
              <a:gd name="connsiteX8778" fmla="*/ 4375541 w 12192000"/>
              <a:gd name="connsiteY8778" fmla="*/ 2259742 h 6858000"/>
              <a:gd name="connsiteX8779" fmla="*/ 4376120 w 12192000"/>
              <a:gd name="connsiteY8779" fmla="*/ 2256759 h 6858000"/>
              <a:gd name="connsiteX8780" fmla="*/ 4483266 w 12192000"/>
              <a:gd name="connsiteY8780" fmla="*/ 2178771 h 6858000"/>
              <a:gd name="connsiteX8781" fmla="*/ 4497662 w 12192000"/>
              <a:gd name="connsiteY8781" fmla="*/ 2189587 h 6858000"/>
              <a:gd name="connsiteX8782" fmla="*/ 4386490 w 12192000"/>
              <a:gd name="connsiteY8782" fmla="*/ 2270422 h 6858000"/>
              <a:gd name="connsiteX8783" fmla="*/ 4382778 w 12192000"/>
              <a:gd name="connsiteY8783" fmla="*/ 2269663 h 6858000"/>
              <a:gd name="connsiteX8784" fmla="*/ 4447440 w 12192000"/>
              <a:gd name="connsiteY8784" fmla="*/ 2358305 h 6858000"/>
              <a:gd name="connsiteX8785" fmla="*/ 4452168 w 12192000"/>
              <a:gd name="connsiteY8785" fmla="*/ 2365926 h 6858000"/>
              <a:gd name="connsiteX8786" fmla="*/ 4452707 w 12192000"/>
              <a:gd name="connsiteY8786" fmla="*/ 2366570 h 6858000"/>
              <a:gd name="connsiteX8787" fmla="*/ 4451463 w 12192000"/>
              <a:gd name="connsiteY8787" fmla="*/ 2368107 h 6858000"/>
              <a:gd name="connsiteX8788" fmla="*/ 4457765 w 12192000"/>
              <a:gd name="connsiteY8788" fmla="*/ 2372681 h 6858000"/>
              <a:gd name="connsiteX8789" fmla="*/ 4452707 w 12192000"/>
              <a:gd name="connsiteY8789" fmla="*/ 2366570 h 6858000"/>
              <a:gd name="connsiteX8790" fmla="*/ 4454679 w 12192000"/>
              <a:gd name="connsiteY8790" fmla="*/ 2364127 h 6858000"/>
              <a:gd name="connsiteX8791" fmla="*/ 4472675 w 12192000"/>
              <a:gd name="connsiteY8791" fmla="*/ 2354281 h 6858000"/>
              <a:gd name="connsiteX8792" fmla="*/ 4613189 w 12192000"/>
              <a:gd name="connsiteY8792" fmla="*/ 2247915 h 6858000"/>
              <a:gd name="connsiteX8793" fmla="*/ 4626956 w 12192000"/>
              <a:gd name="connsiteY8793" fmla="*/ 2258839 h 6858000"/>
              <a:gd name="connsiteX8794" fmla="*/ 4456616 w 12192000"/>
              <a:gd name="connsiteY8794" fmla="*/ 2385329 h 6858000"/>
              <a:gd name="connsiteX8795" fmla="*/ 4443998 w 12192000"/>
              <a:gd name="connsiteY8795" fmla="*/ 2383604 h 6858000"/>
              <a:gd name="connsiteX8796" fmla="*/ 4105598 w 12192000"/>
              <a:gd name="connsiteY8796" fmla="*/ 1920189 h 6858000"/>
              <a:gd name="connsiteX8797" fmla="*/ 4107320 w 12192000"/>
              <a:gd name="connsiteY8797" fmla="*/ 1908115 h 6858000"/>
              <a:gd name="connsiteX8798" fmla="*/ 4192778 w 12192000"/>
              <a:gd name="connsiteY8798" fmla="*/ 1844296 h 6858000"/>
              <a:gd name="connsiteX8799" fmla="*/ 4205256 w 12192000"/>
              <a:gd name="connsiteY8799" fmla="*/ 1843217 h 6858000"/>
              <a:gd name="connsiteX8800" fmla="*/ 12016224 w 12192000"/>
              <a:gd name="connsiteY8800" fmla="*/ 1833500 h 6858000"/>
              <a:gd name="connsiteX8801" fmla="*/ 11998935 w 12192000"/>
              <a:gd name="connsiteY8801" fmla="*/ 1845872 h 6858000"/>
              <a:gd name="connsiteX8802" fmla="*/ 12014117 w 12192000"/>
              <a:gd name="connsiteY8802" fmla="*/ 1836119 h 6858000"/>
              <a:gd name="connsiteX8803" fmla="*/ 7302368 w 12192000"/>
              <a:gd name="connsiteY8803" fmla="*/ 1832903 h 6858000"/>
              <a:gd name="connsiteX8804" fmla="*/ 7294616 w 12192000"/>
              <a:gd name="connsiteY8804" fmla="*/ 1840967 h 6858000"/>
              <a:gd name="connsiteX8805" fmla="*/ 7302368 w 12192000"/>
              <a:gd name="connsiteY8805" fmla="*/ 1832903 h 6858000"/>
              <a:gd name="connsiteX8806" fmla="*/ 7334455 w 12192000"/>
              <a:gd name="connsiteY8806" fmla="*/ 1831445 h 6858000"/>
              <a:gd name="connsiteX8807" fmla="*/ 7329023 w 12192000"/>
              <a:gd name="connsiteY8807" fmla="*/ 1838768 h 6858000"/>
              <a:gd name="connsiteX8808" fmla="*/ 7334455 w 12192000"/>
              <a:gd name="connsiteY8808" fmla="*/ 1831445 h 6858000"/>
              <a:gd name="connsiteX8809" fmla="*/ 7412771 w 12192000"/>
              <a:gd name="connsiteY8809" fmla="*/ 1828797 h 6858000"/>
              <a:gd name="connsiteX8810" fmla="*/ 7416869 w 12192000"/>
              <a:gd name="connsiteY8810" fmla="*/ 1835022 h 6858000"/>
              <a:gd name="connsiteX8811" fmla="*/ 7414907 w 12192000"/>
              <a:gd name="connsiteY8811" fmla="*/ 1837728 h 6858000"/>
              <a:gd name="connsiteX8812" fmla="*/ 7415420 w 12192000"/>
              <a:gd name="connsiteY8812" fmla="*/ 1838309 h 6858000"/>
              <a:gd name="connsiteX8813" fmla="*/ 7414318 w 12192000"/>
              <a:gd name="connsiteY8813" fmla="*/ 1838309 h 6858000"/>
              <a:gd name="connsiteX8814" fmla="*/ 7413729 w 12192000"/>
              <a:gd name="connsiteY8814" fmla="*/ 1846440 h 6858000"/>
              <a:gd name="connsiteX8815" fmla="*/ 7417265 w 12192000"/>
              <a:gd name="connsiteY8815" fmla="*/ 1855153 h 6858000"/>
              <a:gd name="connsiteX8816" fmla="*/ 7422571 w 12192000"/>
              <a:gd name="connsiteY8816" fmla="*/ 1867932 h 6858000"/>
              <a:gd name="connsiteX8817" fmla="*/ 7431412 w 12192000"/>
              <a:gd name="connsiteY8817" fmla="*/ 1882452 h 6858000"/>
              <a:gd name="connsiteX8818" fmla="*/ 7439663 w 12192000"/>
              <a:gd name="connsiteY8818" fmla="*/ 1890584 h 6858000"/>
              <a:gd name="connsiteX8819" fmla="*/ 7440252 w 12192000"/>
              <a:gd name="connsiteY8819" fmla="*/ 1888842 h 6858000"/>
              <a:gd name="connsiteX8820" fmla="*/ 7434360 w 12192000"/>
              <a:gd name="connsiteY8820" fmla="*/ 1859799 h 6858000"/>
              <a:gd name="connsiteX8821" fmla="*/ 7415420 w 12192000"/>
              <a:gd name="connsiteY8821" fmla="*/ 1838309 h 6858000"/>
              <a:gd name="connsiteX8822" fmla="*/ 7419034 w 12192000"/>
              <a:gd name="connsiteY8822" fmla="*/ 1838309 h 6858000"/>
              <a:gd name="connsiteX8823" fmla="*/ 7416869 w 12192000"/>
              <a:gd name="connsiteY8823" fmla="*/ 1835022 h 6858000"/>
              <a:gd name="connsiteX8824" fmla="*/ 7417854 w 12192000"/>
              <a:gd name="connsiteY8824" fmla="*/ 1833661 h 6858000"/>
              <a:gd name="connsiteX8825" fmla="*/ 7448505 w 12192000"/>
              <a:gd name="connsiteY8825" fmla="*/ 1879549 h 6858000"/>
              <a:gd name="connsiteX8826" fmla="*/ 7430232 w 12192000"/>
              <a:gd name="connsiteY8826" fmla="*/ 1895231 h 6858000"/>
              <a:gd name="connsiteX8827" fmla="*/ 7410781 w 12192000"/>
              <a:gd name="connsiteY8827" fmla="*/ 1865607 h 6858000"/>
              <a:gd name="connsiteX8828" fmla="*/ 7402529 w 12192000"/>
              <a:gd name="connsiteY8828" fmla="*/ 1837147 h 6858000"/>
              <a:gd name="connsiteX8829" fmla="*/ 7412771 w 12192000"/>
              <a:gd name="connsiteY8829" fmla="*/ 1828797 h 6858000"/>
              <a:gd name="connsiteX8830" fmla="*/ 1597606 w 12192000"/>
              <a:gd name="connsiteY8830" fmla="*/ 1827801 h 6858000"/>
              <a:gd name="connsiteX8831" fmla="*/ 1580317 w 12192000"/>
              <a:gd name="connsiteY8831" fmla="*/ 1840173 h 6858000"/>
              <a:gd name="connsiteX8832" fmla="*/ 1595499 w 12192000"/>
              <a:gd name="connsiteY8832" fmla="*/ 1830420 h 6858000"/>
              <a:gd name="connsiteX8833" fmla="*/ 9485810 w 12192000"/>
              <a:gd name="connsiteY8833" fmla="*/ 1810103 h 6858000"/>
              <a:gd name="connsiteX8834" fmla="*/ 9490582 w 12192000"/>
              <a:gd name="connsiteY8834" fmla="*/ 1811260 h 6858000"/>
              <a:gd name="connsiteX8835" fmla="*/ 9483134 w 12192000"/>
              <a:gd name="connsiteY8835" fmla="*/ 1938584 h 6858000"/>
              <a:gd name="connsiteX8836" fmla="*/ 9504562 w 12192000"/>
              <a:gd name="connsiteY8836" fmla="*/ 1939526 h 6858000"/>
              <a:gd name="connsiteX8837" fmla="*/ 9521982 w 12192000"/>
              <a:gd name="connsiteY8837" fmla="*/ 1891326 h 6858000"/>
              <a:gd name="connsiteX8838" fmla="*/ 9522568 w 12192000"/>
              <a:gd name="connsiteY8838" fmla="*/ 1851206 h 6858000"/>
              <a:gd name="connsiteX8839" fmla="*/ 9527832 w 12192000"/>
              <a:gd name="connsiteY8839" fmla="*/ 1849487 h 6858000"/>
              <a:gd name="connsiteX8840" fmla="*/ 9537775 w 12192000"/>
              <a:gd name="connsiteY8840" fmla="*/ 1897057 h 6858000"/>
              <a:gd name="connsiteX8841" fmla="*/ 9520421 w 12192000"/>
              <a:gd name="connsiteY8841" fmla="*/ 1940223 h 6858000"/>
              <a:gd name="connsiteX8842" fmla="*/ 9543754 w 12192000"/>
              <a:gd name="connsiteY8842" fmla="*/ 1941250 h 6858000"/>
              <a:gd name="connsiteX8843" fmla="*/ 9578994 w 12192000"/>
              <a:gd name="connsiteY8843" fmla="*/ 1951415 h 6858000"/>
              <a:gd name="connsiteX8844" fmla="*/ 9588356 w 12192000"/>
              <a:gd name="connsiteY8844" fmla="*/ 1930583 h 6858000"/>
              <a:gd name="connsiteX8845" fmla="*/ 9691911 w 12192000"/>
              <a:gd name="connsiteY8845" fmla="*/ 1869645 h 6858000"/>
              <a:gd name="connsiteX8846" fmla="*/ 9693053 w 12192000"/>
              <a:gd name="connsiteY8846" fmla="*/ 1876550 h 6858000"/>
              <a:gd name="connsiteX8847" fmla="*/ 9629688 w 12192000"/>
              <a:gd name="connsiteY8847" fmla="*/ 1906477 h 6858000"/>
              <a:gd name="connsiteX8848" fmla="*/ 9595745 w 12192000"/>
              <a:gd name="connsiteY8848" fmla="*/ 1956249 h 6858000"/>
              <a:gd name="connsiteX8849" fmla="*/ 9603354 w 12192000"/>
              <a:gd name="connsiteY8849" fmla="*/ 1958444 h 6858000"/>
              <a:gd name="connsiteX8850" fmla="*/ 9638611 w 12192000"/>
              <a:gd name="connsiteY8850" fmla="*/ 1986054 h 6858000"/>
              <a:gd name="connsiteX8851" fmla="*/ 9642216 w 12192000"/>
              <a:gd name="connsiteY8851" fmla="*/ 1978346 h 6858000"/>
              <a:gd name="connsiteX8852" fmla="*/ 9681477 w 12192000"/>
              <a:gd name="connsiteY8852" fmla="*/ 1965133 h 6858000"/>
              <a:gd name="connsiteX8853" fmla="*/ 9713340 w 12192000"/>
              <a:gd name="connsiteY8853" fmla="*/ 1958813 h 6858000"/>
              <a:gd name="connsiteX8854" fmla="*/ 9715615 w 12192000"/>
              <a:gd name="connsiteY8854" fmla="*/ 1963410 h 6858000"/>
              <a:gd name="connsiteX8855" fmla="*/ 9687736 w 12192000"/>
              <a:gd name="connsiteY8855" fmla="*/ 1978346 h 6858000"/>
              <a:gd name="connsiteX8856" fmla="*/ 9647807 w 12192000"/>
              <a:gd name="connsiteY8856" fmla="*/ 1993256 h 6858000"/>
              <a:gd name="connsiteX8857" fmla="*/ 9670547 w 12192000"/>
              <a:gd name="connsiteY8857" fmla="*/ 2011066 h 6858000"/>
              <a:gd name="connsiteX8858" fmla="*/ 9688486 w 12192000"/>
              <a:gd name="connsiteY8858" fmla="*/ 2050872 h 6858000"/>
              <a:gd name="connsiteX8859" fmla="*/ 9690449 w 12192000"/>
              <a:gd name="connsiteY8859" fmla="*/ 2075167 h 6858000"/>
              <a:gd name="connsiteX8860" fmla="*/ 9742318 w 12192000"/>
              <a:gd name="connsiteY8860" fmla="*/ 2090874 h 6858000"/>
              <a:gd name="connsiteX8861" fmla="*/ 9791334 w 12192000"/>
              <a:gd name="connsiteY8861" fmla="*/ 2102912 h 6858000"/>
              <a:gd name="connsiteX8862" fmla="*/ 9791334 w 12192000"/>
              <a:gd name="connsiteY8862" fmla="*/ 2111511 h 6858000"/>
              <a:gd name="connsiteX8863" fmla="*/ 9741178 w 12192000"/>
              <a:gd name="connsiteY8863" fmla="*/ 2109218 h 6858000"/>
              <a:gd name="connsiteX8864" fmla="*/ 9691727 w 12192000"/>
              <a:gd name="connsiteY8864" fmla="*/ 2090997 h 6858000"/>
              <a:gd name="connsiteX8865" fmla="*/ 9692500 w 12192000"/>
              <a:gd name="connsiteY8865" fmla="*/ 2100551 h 6858000"/>
              <a:gd name="connsiteX8866" fmla="*/ 9680147 w 12192000"/>
              <a:gd name="connsiteY8866" fmla="*/ 2146251 h 6858000"/>
              <a:gd name="connsiteX8867" fmla="*/ 9666422 w 12192000"/>
              <a:gd name="connsiteY8867" fmla="*/ 2166096 h 6858000"/>
              <a:gd name="connsiteX8868" fmla="*/ 9666763 w 12192000"/>
              <a:gd name="connsiteY8868" fmla="*/ 2166005 h 6858000"/>
              <a:gd name="connsiteX8869" fmla="*/ 9711536 w 12192000"/>
              <a:gd name="connsiteY8869" fmla="*/ 2187971 h 6858000"/>
              <a:gd name="connsiteX8870" fmla="*/ 9749330 w 12192000"/>
              <a:gd name="connsiteY8870" fmla="*/ 2204867 h 6858000"/>
              <a:gd name="connsiteX8871" fmla="*/ 9747005 w 12192000"/>
              <a:gd name="connsiteY8871" fmla="*/ 2212753 h 6858000"/>
              <a:gd name="connsiteX8872" fmla="*/ 9703395 w 12192000"/>
              <a:gd name="connsiteY8872" fmla="*/ 2203178 h 6858000"/>
              <a:gd name="connsiteX8873" fmla="*/ 9659394 w 12192000"/>
              <a:gd name="connsiteY8873" fmla="*/ 2176258 h 6858000"/>
              <a:gd name="connsiteX8874" fmla="*/ 9653617 w 12192000"/>
              <a:gd name="connsiteY8874" fmla="*/ 2184609 h 6858000"/>
              <a:gd name="connsiteX8875" fmla="*/ 9620045 w 12192000"/>
              <a:gd name="connsiteY8875" fmla="*/ 2211059 h 6858000"/>
              <a:gd name="connsiteX8876" fmla="*/ 9653721 w 12192000"/>
              <a:gd name="connsiteY8876" fmla="*/ 2241885 h 6858000"/>
              <a:gd name="connsiteX8877" fmla="*/ 9685175 w 12192000"/>
              <a:gd name="connsiteY8877" fmla="*/ 2281248 h 6858000"/>
              <a:gd name="connsiteX8878" fmla="*/ 9679349 w 12192000"/>
              <a:gd name="connsiteY8878" fmla="*/ 2287038 h 6858000"/>
              <a:gd name="connsiteX8879" fmla="*/ 9642654 w 12192000"/>
              <a:gd name="connsiteY8879" fmla="*/ 2252304 h 6858000"/>
              <a:gd name="connsiteX8880" fmla="*/ 9608739 w 12192000"/>
              <a:gd name="connsiteY8880" fmla="*/ 2219966 h 6858000"/>
              <a:gd name="connsiteX8881" fmla="*/ 9579806 w 12192000"/>
              <a:gd name="connsiteY8881" fmla="*/ 2242760 h 6858000"/>
              <a:gd name="connsiteX8882" fmla="*/ 9561689 w 12192000"/>
              <a:gd name="connsiteY8882" fmla="*/ 2254099 h 6858000"/>
              <a:gd name="connsiteX8883" fmla="*/ 9581655 w 12192000"/>
              <a:gd name="connsiteY8883" fmla="*/ 2287322 h 6858000"/>
              <a:gd name="connsiteX8884" fmla="*/ 9604659 w 12192000"/>
              <a:gd name="connsiteY8884" fmla="*/ 2328660 h 6858000"/>
              <a:gd name="connsiteX8885" fmla="*/ 9598908 w 12192000"/>
              <a:gd name="connsiteY8885" fmla="*/ 2333252 h 6858000"/>
              <a:gd name="connsiteX8886" fmla="*/ 9568429 w 12192000"/>
              <a:gd name="connsiteY8886" fmla="*/ 2298805 h 6858000"/>
              <a:gd name="connsiteX8887" fmla="*/ 9549320 w 12192000"/>
              <a:gd name="connsiteY8887" fmla="*/ 2261840 h 6858000"/>
              <a:gd name="connsiteX8888" fmla="*/ 9504204 w 12192000"/>
              <a:gd name="connsiteY8888" fmla="*/ 2290076 h 6858000"/>
              <a:gd name="connsiteX8889" fmla="*/ 9524904 w 12192000"/>
              <a:gd name="connsiteY8889" fmla="*/ 2326578 h 6858000"/>
              <a:gd name="connsiteX8890" fmla="*/ 9526427 w 12192000"/>
              <a:gd name="connsiteY8890" fmla="*/ 2384739 h 6858000"/>
              <a:gd name="connsiteX8891" fmla="*/ 9518886 w 12192000"/>
              <a:gd name="connsiteY8891" fmla="*/ 2384739 h 6858000"/>
              <a:gd name="connsiteX8892" fmla="*/ 9508448 w 12192000"/>
              <a:gd name="connsiteY8892" fmla="*/ 2336885 h 6858000"/>
              <a:gd name="connsiteX8893" fmla="*/ 9489985 w 12192000"/>
              <a:gd name="connsiteY8893" fmla="*/ 2298975 h 6858000"/>
              <a:gd name="connsiteX8894" fmla="*/ 9457081 w 12192000"/>
              <a:gd name="connsiteY8894" fmla="*/ 2319567 h 6858000"/>
              <a:gd name="connsiteX8895" fmla="*/ 9470620 w 12192000"/>
              <a:gd name="connsiteY8895" fmla="*/ 2356682 h 6858000"/>
              <a:gd name="connsiteX8896" fmla="*/ 9497657 w 12192000"/>
              <a:gd name="connsiteY8896" fmla="*/ 2386918 h 6858000"/>
              <a:gd name="connsiteX8897" fmla="*/ 9495404 w 12192000"/>
              <a:gd name="connsiteY8897" fmla="*/ 2392732 h 6858000"/>
              <a:gd name="connsiteX8898" fmla="*/ 9454851 w 12192000"/>
              <a:gd name="connsiteY8898" fmla="*/ 2367730 h 6858000"/>
              <a:gd name="connsiteX8899" fmla="*/ 9443966 w 12192000"/>
              <a:gd name="connsiteY8899" fmla="*/ 2327776 h 6858000"/>
              <a:gd name="connsiteX8900" fmla="*/ 9404617 w 12192000"/>
              <a:gd name="connsiteY8900" fmla="*/ 2352403 h 6858000"/>
              <a:gd name="connsiteX8901" fmla="*/ 9420985 w 12192000"/>
              <a:gd name="connsiteY8901" fmla="*/ 2381720 h 6858000"/>
              <a:gd name="connsiteX8902" fmla="*/ 9415184 w 12192000"/>
              <a:gd name="connsiteY8902" fmla="*/ 2441085 h 6858000"/>
              <a:gd name="connsiteX8903" fmla="*/ 9408806 w 12192000"/>
              <a:gd name="connsiteY8903" fmla="*/ 2439360 h 6858000"/>
              <a:gd name="connsiteX8904" fmla="*/ 9401773 w 12192000"/>
              <a:gd name="connsiteY8904" fmla="*/ 2384306 h 6858000"/>
              <a:gd name="connsiteX8905" fmla="*/ 9391091 w 12192000"/>
              <a:gd name="connsiteY8905" fmla="*/ 2360867 h 6858000"/>
              <a:gd name="connsiteX8906" fmla="*/ 9355668 w 12192000"/>
              <a:gd name="connsiteY8906" fmla="*/ 2383038 h 6858000"/>
              <a:gd name="connsiteX8907" fmla="*/ 9379180 w 12192000"/>
              <a:gd name="connsiteY8907" fmla="*/ 2414036 h 6858000"/>
              <a:gd name="connsiteX8908" fmla="*/ 9405803 w 12192000"/>
              <a:gd name="connsiteY8908" fmla="*/ 2447231 h 6858000"/>
              <a:gd name="connsiteX8909" fmla="*/ 9400593 w 12192000"/>
              <a:gd name="connsiteY8909" fmla="*/ 2452381 h 6858000"/>
              <a:gd name="connsiteX8910" fmla="*/ 9367025 w 12192000"/>
              <a:gd name="connsiteY8910" fmla="*/ 2420904 h 6858000"/>
              <a:gd name="connsiteX8911" fmla="*/ 9345992 w 12192000"/>
              <a:gd name="connsiteY8911" fmla="*/ 2389093 h 6858000"/>
              <a:gd name="connsiteX8912" fmla="*/ 9322221 w 12192000"/>
              <a:gd name="connsiteY8912" fmla="*/ 2403971 h 6858000"/>
              <a:gd name="connsiteX8913" fmla="*/ 9300217 w 12192000"/>
              <a:gd name="connsiteY8913" fmla="*/ 2418329 h 6858000"/>
              <a:gd name="connsiteX8914" fmla="*/ 9299116 w 12192000"/>
              <a:gd name="connsiteY8914" fmla="*/ 2457061 h 6858000"/>
              <a:gd name="connsiteX8915" fmla="*/ 9307001 w 12192000"/>
              <a:gd name="connsiteY8915" fmla="*/ 2501042 h 6858000"/>
              <a:gd name="connsiteX8916" fmla="*/ 9299116 w 12192000"/>
              <a:gd name="connsiteY8916" fmla="*/ 2503898 h 6858000"/>
              <a:gd name="connsiteX8917" fmla="*/ 9280809 w 12192000"/>
              <a:gd name="connsiteY8917" fmla="*/ 2451636 h 6858000"/>
              <a:gd name="connsiteX8918" fmla="*/ 9283562 w 12192000"/>
              <a:gd name="connsiteY8918" fmla="*/ 2429200 h 6858000"/>
              <a:gd name="connsiteX8919" fmla="*/ 9240312 w 12192000"/>
              <a:gd name="connsiteY8919" fmla="*/ 2457423 h 6858000"/>
              <a:gd name="connsiteX8920" fmla="*/ 9252449 w 12192000"/>
              <a:gd name="connsiteY8920" fmla="*/ 2501621 h 6858000"/>
              <a:gd name="connsiteX8921" fmla="*/ 9277100 w 12192000"/>
              <a:gd name="connsiteY8921" fmla="*/ 2545183 h 6858000"/>
              <a:gd name="connsiteX8922" fmla="*/ 9274166 w 12192000"/>
              <a:gd name="connsiteY8922" fmla="*/ 2549249 h 6858000"/>
              <a:gd name="connsiteX8923" fmla="*/ 9228110 w 12192000"/>
              <a:gd name="connsiteY8923" fmla="*/ 2478432 h 6858000"/>
              <a:gd name="connsiteX8924" fmla="*/ 9226400 w 12192000"/>
              <a:gd name="connsiteY8924" fmla="*/ 2466503 h 6858000"/>
              <a:gd name="connsiteX8925" fmla="*/ 9190768 w 12192000"/>
              <a:gd name="connsiteY8925" fmla="*/ 2489756 h 6858000"/>
              <a:gd name="connsiteX8926" fmla="*/ 9166339 w 12192000"/>
              <a:gd name="connsiteY8926" fmla="*/ 2503200 h 6858000"/>
              <a:gd name="connsiteX8927" fmla="*/ 9189205 w 12192000"/>
              <a:gd name="connsiteY8927" fmla="*/ 2535364 h 6858000"/>
              <a:gd name="connsiteX8928" fmla="*/ 9203914 w 12192000"/>
              <a:gd name="connsiteY8928" fmla="*/ 2578218 h 6858000"/>
              <a:gd name="connsiteX8929" fmla="*/ 9195993 w 12192000"/>
              <a:gd name="connsiteY8929" fmla="*/ 2580504 h 6858000"/>
              <a:gd name="connsiteX8930" fmla="*/ 9176758 w 12192000"/>
              <a:gd name="connsiteY8930" fmla="*/ 2542793 h 6858000"/>
              <a:gd name="connsiteX8931" fmla="*/ 9155345 w 12192000"/>
              <a:gd name="connsiteY8931" fmla="*/ 2509249 h 6858000"/>
              <a:gd name="connsiteX8932" fmla="*/ 9136381 w 12192000"/>
              <a:gd name="connsiteY8932" fmla="*/ 2519687 h 6858000"/>
              <a:gd name="connsiteX8933" fmla="*/ 9134241 w 12192000"/>
              <a:gd name="connsiteY8933" fmla="*/ 2525468 h 6858000"/>
              <a:gd name="connsiteX8934" fmla="*/ 9135716 w 12192000"/>
              <a:gd name="connsiteY8934" fmla="*/ 2561913 h 6858000"/>
              <a:gd name="connsiteX8935" fmla="*/ 9159916 w 12192000"/>
              <a:gd name="connsiteY8935" fmla="*/ 2613093 h 6858000"/>
              <a:gd name="connsiteX8936" fmla="*/ 9154013 w 12192000"/>
              <a:gd name="connsiteY8936" fmla="*/ 2617119 h 6858000"/>
              <a:gd name="connsiteX8937" fmla="*/ 9121550 w 12192000"/>
              <a:gd name="connsiteY8937" fmla="*/ 2557886 h 6858000"/>
              <a:gd name="connsiteX8938" fmla="*/ 9130191 w 12192000"/>
              <a:gd name="connsiteY8938" fmla="*/ 2523093 h 6858000"/>
              <a:gd name="connsiteX8939" fmla="*/ 9074697 w 12192000"/>
              <a:gd name="connsiteY8939" fmla="*/ 2553630 h 6858000"/>
              <a:gd name="connsiteX8940" fmla="*/ 9078176 w 12192000"/>
              <a:gd name="connsiteY8940" fmla="*/ 2568417 h 6858000"/>
              <a:gd name="connsiteX8941" fmla="*/ 9118422 w 12192000"/>
              <a:gd name="connsiteY8941" fmla="*/ 2643851 h 6858000"/>
              <a:gd name="connsiteX8942" fmla="*/ 9111525 w 12192000"/>
              <a:gd name="connsiteY8942" fmla="*/ 2642703 h 6858000"/>
              <a:gd name="connsiteX8943" fmla="*/ 9059560 w 12192000"/>
              <a:gd name="connsiteY8943" fmla="*/ 2567915 h 6858000"/>
              <a:gd name="connsiteX8944" fmla="*/ 9059495 w 12192000"/>
              <a:gd name="connsiteY8944" fmla="*/ 2561996 h 6858000"/>
              <a:gd name="connsiteX8945" fmla="*/ 9053710 w 12192000"/>
              <a:gd name="connsiteY8945" fmla="*/ 2565180 h 6858000"/>
              <a:gd name="connsiteX8946" fmla="*/ 9000463 w 12192000"/>
              <a:gd name="connsiteY8946" fmla="*/ 2580807 h 6858000"/>
              <a:gd name="connsiteX8947" fmla="*/ 9012385 w 12192000"/>
              <a:gd name="connsiteY8947" fmla="*/ 2617426 h 6858000"/>
              <a:gd name="connsiteX8948" fmla="*/ 9037089 w 12192000"/>
              <a:gd name="connsiteY8948" fmla="*/ 2658679 h 6858000"/>
              <a:gd name="connsiteX8949" fmla="*/ 9048577 w 12192000"/>
              <a:gd name="connsiteY8949" fmla="*/ 2713107 h 6858000"/>
              <a:gd name="connsiteX8950" fmla="*/ 9040535 w 12192000"/>
              <a:gd name="connsiteY8950" fmla="*/ 2712533 h 6858000"/>
              <a:gd name="connsiteX8951" fmla="*/ 8986811 w 12192000"/>
              <a:gd name="connsiteY8951" fmla="*/ 2611419 h 6858000"/>
              <a:gd name="connsiteX8952" fmla="*/ 8986610 w 12192000"/>
              <a:gd name="connsiteY8952" fmla="*/ 2584874 h 6858000"/>
              <a:gd name="connsiteX8953" fmla="*/ 8953666 w 12192000"/>
              <a:gd name="connsiteY8953" fmla="*/ 2594542 h 6858000"/>
              <a:gd name="connsiteX8954" fmla="*/ 8902351 w 12192000"/>
              <a:gd name="connsiteY8954" fmla="*/ 2594166 h 6858000"/>
              <a:gd name="connsiteX8955" fmla="*/ 8896362 w 12192000"/>
              <a:gd name="connsiteY8955" fmla="*/ 2592365 h 6858000"/>
              <a:gd name="connsiteX8956" fmla="*/ 8897711 w 12192000"/>
              <a:gd name="connsiteY8956" fmla="*/ 2593676 h 6858000"/>
              <a:gd name="connsiteX8957" fmla="*/ 8906564 w 12192000"/>
              <a:gd name="connsiteY8957" fmla="*/ 2661865 h 6858000"/>
              <a:gd name="connsiteX8958" fmla="*/ 8913647 w 12192000"/>
              <a:gd name="connsiteY8958" fmla="*/ 2710000 h 6858000"/>
              <a:gd name="connsiteX8959" fmla="*/ 8906564 w 12192000"/>
              <a:gd name="connsiteY8959" fmla="*/ 2712864 h 6858000"/>
              <a:gd name="connsiteX8960" fmla="*/ 8881774 w 12192000"/>
              <a:gd name="connsiteY8960" fmla="*/ 2593676 h 6858000"/>
              <a:gd name="connsiteX8961" fmla="*/ 8886448 w 12192000"/>
              <a:gd name="connsiteY8961" fmla="*/ 2589384 h 6858000"/>
              <a:gd name="connsiteX8962" fmla="*/ 8851896 w 12192000"/>
              <a:gd name="connsiteY8962" fmla="*/ 2578998 h 6858000"/>
              <a:gd name="connsiteX8963" fmla="*/ 8841062 w 12192000"/>
              <a:gd name="connsiteY8963" fmla="*/ 2569784 h 6858000"/>
              <a:gd name="connsiteX8964" fmla="*/ 8816033 w 12192000"/>
              <a:gd name="connsiteY8964" fmla="*/ 2621111 h 6858000"/>
              <a:gd name="connsiteX8965" fmla="*/ 8780412 w 12192000"/>
              <a:gd name="connsiteY8965" fmla="*/ 2664705 h 6858000"/>
              <a:gd name="connsiteX8966" fmla="*/ 8773061 w 12192000"/>
              <a:gd name="connsiteY8966" fmla="*/ 2658969 h 6858000"/>
              <a:gd name="connsiteX8967" fmla="*/ 8803594 w 12192000"/>
              <a:gd name="connsiteY8967" fmla="*/ 2613655 h 6858000"/>
              <a:gd name="connsiteX8968" fmla="*/ 8833617 w 12192000"/>
              <a:gd name="connsiteY8968" fmla="*/ 2563453 h 6858000"/>
              <a:gd name="connsiteX8969" fmla="*/ 8783637 w 12192000"/>
              <a:gd name="connsiteY8969" fmla="*/ 2520945 h 6858000"/>
              <a:gd name="connsiteX8970" fmla="*/ 8773692 w 12192000"/>
              <a:gd name="connsiteY8970" fmla="*/ 2494494 h 6858000"/>
              <a:gd name="connsiteX8971" fmla="*/ 8724391 w 12192000"/>
              <a:gd name="connsiteY8971" fmla="*/ 2500378 h 6858000"/>
              <a:gd name="connsiteX8972" fmla="*/ 8681054 w 12192000"/>
              <a:gd name="connsiteY8972" fmla="*/ 2509301 h 6858000"/>
              <a:gd name="connsiteX8973" fmla="*/ 8679322 w 12192000"/>
              <a:gd name="connsiteY8973" fmla="*/ 2504840 h 6858000"/>
              <a:gd name="connsiteX8974" fmla="*/ 8727281 w 12192000"/>
              <a:gd name="connsiteY8974" fmla="*/ 2485255 h 6858000"/>
              <a:gd name="connsiteX8975" fmla="*/ 8769247 w 12192000"/>
              <a:gd name="connsiteY8975" fmla="*/ 2482668 h 6858000"/>
              <a:gd name="connsiteX8976" fmla="*/ 8762765 w 12192000"/>
              <a:gd name="connsiteY8976" fmla="*/ 2465425 h 6858000"/>
              <a:gd name="connsiteX8977" fmla="*/ 8770289 w 12192000"/>
              <a:gd name="connsiteY8977" fmla="*/ 2413062 h 6858000"/>
              <a:gd name="connsiteX8978" fmla="*/ 8765009 w 12192000"/>
              <a:gd name="connsiteY8978" fmla="*/ 2413131 h 6858000"/>
              <a:gd name="connsiteX8979" fmla="*/ 8717724 w 12192000"/>
              <a:gd name="connsiteY8979" fmla="*/ 2369599 h 6858000"/>
              <a:gd name="connsiteX8980" fmla="*/ 8677358 w 12192000"/>
              <a:gd name="connsiteY8980" fmla="*/ 2326640 h 6858000"/>
              <a:gd name="connsiteX8981" fmla="*/ 8682548 w 12192000"/>
              <a:gd name="connsiteY8981" fmla="*/ 2321486 h 6858000"/>
              <a:gd name="connsiteX8982" fmla="*/ 8729258 w 12192000"/>
              <a:gd name="connsiteY8982" fmla="*/ 2358717 h 6858000"/>
              <a:gd name="connsiteX8983" fmla="*/ 8772459 w 12192000"/>
              <a:gd name="connsiteY8983" fmla="*/ 2397966 h 6858000"/>
              <a:gd name="connsiteX8984" fmla="*/ 8775501 w 12192000"/>
              <a:gd name="connsiteY8984" fmla="*/ 2376802 h 6858000"/>
              <a:gd name="connsiteX8985" fmla="*/ 8813716 w 12192000"/>
              <a:gd name="connsiteY8985" fmla="*/ 2327133 h 6858000"/>
              <a:gd name="connsiteX8986" fmla="*/ 8777032 w 12192000"/>
              <a:gd name="connsiteY8986" fmla="*/ 2299955 h 6858000"/>
              <a:gd name="connsiteX8987" fmla="*/ 8749136 w 12192000"/>
              <a:gd name="connsiteY8987" fmla="*/ 2259559 h 6858000"/>
              <a:gd name="connsiteX8988" fmla="*/ 8754948 w 12192000"/>
              <a:gd name="connsiteY8988" fmla="*/ 2255575 h 6858000"/>
              <a:gd name="connsiteX8989" fmla="*/ 8788075 w 12192000"/>
              <a:gd name="connsiteY8989" fmla="*/ 2286300 h 6858000"/>
              <a:gd name="connsiteX8990" fmla="*/ 8824164 w 12192000"/>
              <a:gd name="connsiteY8990" fmla="*/ 2313557 h 6858000"/>
              <a:gd name="connsiteX8991" fmla="*/ 8835222 w 12192000"/>
              <a:gd name="connsiteY8991" fmla="*/ 2299185 h 6858000"/>
              <a:gd name="connsiteX8992" fmla="*/ 8849249 w 12192000"/>
              <a:gd name="connsiteY8992" fmla="*/ 2289359 h 6858000"/>
              <a:gd name="connsiteX8993" fmla="*/ 8815546 w 12192000"/>
              <a:gd name="connsiteY8993" fmla="*/ 2242492 h 6858000"/>
              <a:gd name="connsiteX8994" fmla="*/ 8804930 w 12192000"/>
              <a:gd name="connsiteY8994" fmla="*/ 2177389 h 6858000"/>
              <a:gd name="connsiteX8995" fmla="*/ 8813595 w 12192000"/>
              <a:gd name="connsiteY8995" fmla="*/ 2176231 h 6858000"/>
              <a:gd name="connsiteX8996" fmla="*/ 8828617 w 12192000"/>
              <a:gd name="connsiteY8996" fmla="*/ 2226523 h 6858000"/>
              <a:gd name="connsiteX8997" fmla="*/ 8860459 w 12192000"/>
              <a:gd name="connsiteY8997" fmla="*/ 2281507 h 6858000"/>
              <a:gd name="connsiteX8998" fmla="*/ 8926236 w 12192000"/>
              <a:gd name="connsiteY8998" fmla="*/ 2235432 h 6858000"/>
              <a:gd name="connsiteX8999" fmla="*/ 8911228 w 12192000"/>
              <a:gd name="connsiteY8999" fmla="*/ 2189578 h 6858000"/>
              <a:gd name="connsiteX9000" fmla="*/ 8883227 w 12192000"/>
              <a:gd name="connsiteY9000" fmla="*/ 2166004 h 6858000"/>
              <a:gd name="connsiteX9001" fmla="*/ 8877395 w 12192000"/>
              <a:gd name="connsiteY9001" fmla="*/ 2126907 h 6858000"/>
              <a:gd name="connsiteX9002" fmla="*/ 8883812 w 12192000"/>
              <a:gd name="connsiteY9002" fmla="*/ 2129780 h 6858000"/>
              <a:gd name="connsiteX9003" fmla="*/ 8922896 w 12192000"/>
              <a:gd name="connsiteY9003" fmla="*/ 2189578 h 6858000"/>
              <a:gd name="connsiteX9004" fmla="*/ 8933181 w 12192000"/>
              <a:gd name="connsiteY9004" fmla="*/ 2230567 h 6858000"/>
              <a:gd name="connsiteX9005" fmla="*/ 8967968 w 12192000"/>
              <a:gd name="connsiteY9005" fmla="*/ 2206200 h 6858000"/>
              <a:gd name="connsiteX9006" fmla="*/ 9026361 w 12192000"/>
              <a:gd name="connsiteY9006" fmla="*/ 2169643 h 6858000"/>
              <a:gd name="connsiteX9007" fmla="*/ 9002488 w 12192000"/>
              <a:gd name="connsiteY9007" fmla="*/ 2120010 h 6858000"/>
              <a:gd name="connsiteX9008" fmla="*/ 8975287 w 12192000"/>
              <a:gd name="connsiteY9008" fmla="*/ 2066949 h 6858000"/>
              <a:gd name="connsiteX9009" fmla="*/ 8981075 w 12192000"/>
              <a:gd name="connsiteY9009" fmla="*/ 2063526 h 6858000"/>
              <a:gd name="connsiteX9010" fmla="*/ 9020719 w 12192000"/>
              <a:gd name="connsiteY9010" fmla="*/ 2118654 h 6858000"/>
              <a:gd name="connsiteX9011" fmla="*/ 9037264 w 12192000"/>
              <a:gd name="connsiteY9011" fmla="*/ 2162818 h 6858000"/>
              <a:gd name="connsiteX9012" fmla="*/ 9105457 w 12192000"/>
              <a:gd name="connsiteY9012" fmla="*/ 2120126 h 6858000"/>
              <a:gd name="connsiteX9013" fmla="*/ 9108984 w 12192000"/>
              <a:gd name="connsiteY9013" fmla="*/ 2117800 h 6858000"/>
              <a:gd name="connsiteX9014" fmla="*/ 9102125 w 12192000"/>
              <a:gd name="connsiteY9014" fmla="*/ 2115760 h 6858000"/>
              <a:gd name="connsiteX9015" fmla="*/ 9060885 w 12192000"/>
              <a:gd name="connsiteY9015" fmla="*/ 2004430 h 6858000"/>
              <a:gd name="connsiteX9016" fmla="*/ 9066694 w 12192000"/>
              <a:gd name="connsiteY9016" fmla="*/ 2002710 h 6858000"/>
              <a:gd name="connsiteX9017" fmla="*/ 9113160 w 12192000"/>
              <a:gd name="connsiteY9017" fmla="*/ 2111169 h 6858000"/>
              <a:gd name="connsiteX9018" fmla="*/ 9110074 w 12192000"/>
              <a:gd name="connsiteY9018" fmla="*/ 2117080 h 6858000"/>
              <a:gd name="connsiteX9019" fmla="*/ 9173916 w 12192000"/>
              <a:gd name="connsiteY9019" fmla="*/ 2074964 h 6858000"/>
              <a:gd name="connsiteX9020" fmla="*/ 9173916 w 12192000"/>
              <a:gd name="connsiteY9020" fmla="*/ 2038242 h 6858000"/>
              <a:gd name="connsiteX9021" fmla="*/ 9144989 w 12192000"/>
              <a:gd name="connsiteY9021" fmla="*/ 1996779 h 6858000"/>
              <a:gd name="connsiteX9022" fmla="*/ 9116631 w 12192000"/>
              <a:gd name="connsiteY9022" fmla="*/ 1957184 h 6858000"/>
              <a:gd name="connsiteX9023" fmla="*/ 9124004 w 12192000"/>
              <a:gd name="connsiteY9023" fmla="*/ 1949722 h 6858000"/>
              <a:gd name="connsiteX9024" fmla="*/ 9127975 w 12192000"/>
              <a:gd name="connsiteY9024" fmla="*/ 1949722 h 6858000"/>
              <a:gd name="connsiteX9025" fmla="*/ 9131377 w 12192000"/>
              <a:gd name="connsiteY9025" fmla="*/ 1953739 h 6858000"/>
              <a:gd name="connsiteX9026" fmla="*/ 9168812 w 12192000"/>
              <a:gd name="connsiteY9026" fmla="*/ 1998501 h 6858000"/>
              <a:gd name="connsiteX9027" fmla="*/ 9187528 w 12192000"/>
              <a:gd name="connsiteY9027" fmla="*/ 2028916 h 6858000"/>
              <a:gd name="connsiteX9028" fmla="*/ 9187199 w 12192000"/>
              <a:gd name="connsiteY9028" fmla="*/ 2066201 h 6858000"/>
              <a:gd name="connsiteX9029" fmla="*/ 9230369 w 12192000"/>
              <a:gd name="connsiteY9029" fmla="*/ 2037721 h 6858000"/>
              <a:gd name="connsiteX9030" fmla="*/ 9281327 w 12192000"/>
              <a:gd name="connsiteY9030" fmla="*/ 2011212 h 6858000"/>
              <a:gd name="connsiteX9031" fmla="*/ 9249999 w 12192000"/>
              <a:gd name="connsiteY9031" fmla="*/ 1983488 h 6858000"/>
              <a:gd name="connsiteX9032" fmla="*/ 9236010 w 12192000"/>
              <a:gd name="connsiteY9032" fmla="*/ 1931536 h 6858000"/>
              <a:gd name="connsiteX9033" fmla="*/ 9243509 w 12192000"/>
              <a:gd name="connsiteY9033" fmla="*/ 1929222 h 6858000"/>
              <a:gd name="connsiteX9034" fmla="*/ 9266004 w 12192000"/>
              <a:gd name="connsiteY9034" fmla="*/ 1968532 h 6858000"/>
              <a:gd name="connsiteX9035" fmla="*/ 9296036 w 12192000"/>
              <a:gd name="connsiteY9035" fmla="*/ 2003560 h 6858000"/>
              <a:gd name="connsiteX9036" fmla="*/ 9343581 w 12192000"/>
              <a:gd name="connsiteY9036" fmla="*/ 1978827 h 6858000"/>
              <a:gd name="connsiteX9037" fmla="*/ 9330036 w 12192000"/>
              <a:gd name="connsiteY9037" fmla="*/ 1966134 h 6858000"/>
              <a:gd name="connsiteX9038" fmla="*/ 9304771 w 12192000"/>
              <a:gd name="connsiteY9038" fmla="*/ 1887638 h 6858000"/>
              <a:gd name="connsiteX9039" fmla="*/ 9308861 w 12192000"/>
              <a:gd name="connsiteY9039" fmla="*/ 1882948 h 6858000"/>
              <a:gd name="connsiteX9040" fmla="*/ 9315107 w 12192000"/>
              <a:gd name="connsiteY9040" fmla="*/ 1886484 h 6858000"/>
              <a:gd name="connsiteX9041" fmla="*/ 9338077 w 12192000"/>
              <a:gd name="connsiteY9041" fmla="*/ 1941893 h 6858000"/>
              <a:gd name="connsiteX9042" fmla="*/ 9354729 w 12192000"/>
              <a:gd name="connsiteY9042" fmla="*/ 1964403 h 6858000"/>
              <a:gd name="connsiteX9043" fmla="*/ 9355382 w 12192000"/>
              <a:gd name="connsiteY9043" fmla="*/ 1964689 h 6858000"/>
              <a:gd name="connsiteX9044" fmla="*/ 9356718 w 12192000"/>
              <a:gd name="connsiteY9044" fmla="*/ 1960643 h 6858000"/>
              <a:gd name="connsiteX9045" fmla="*/ 9408833 w 12192000"/>
              <a:gd name="connsiteY9045" fmla="*/ 1948749 h 6858000"/>
              <a:gd name="connsiteX9046" fmla="*/ 9402950 w 12192000"/>
              <a:gd name="connsiteY9046" fmla="*/ 1941063 h 6858000"/>
              <a:gd name="connsiteX9047" fmla="*/ 9401756 w 12192000"/>
              <a:gd name="connsiteY9047" fmla="*/ 1849271 h 6858000"/>
              <a:gd name="connsiteX9048" fmla="*/ 9409113 w 12192000"/>
              <a:gd name="connsiteY9048" fmla="*/ 1851582 h 6858000"/>
              <a:gd name="connsiteX9049" fmla="*/ 9409679 w 12192000"/>
              <a:gd name="connsiteY9049" fmla="*/ 1904147 h 6858000"/>
              <a:gd name="connsiteX9050" fmla="*/ 9424489 w 12192000"/>
              <a:gd name="connsiteY9050" fmla="*/ 1945176 h 6858000"/>
              <a:gd name="connsiteX9051" fmla="*/ 9458183 w 12192000"/>
              <a:gd name="connsiteY9051" fmla="*/ 1937486 h 6858000"/>
              <a:gd name="connsiteX9052" fmla="*/ 9467110 w 12192000"/>
              <a:gd name="connsiteY9052" fmla="*/ 1937880 h 6858000"/>
              <a:gd name="connsiteX9053" fmla="*/ 9465385 w 12192000"/>
              <a:gd name="connsiteY9053" fmla="*/ 1876081 h 6858000"/>
              <a:gd name="connsiteX9054" fmla="*/ 9485810 w 12192000"/>
              <a:gd name="connsiteY9054" fmla="*/ 1810103 h 6858000"/>
              <a:gd name="connsiteX9055" fmla="*/ 3905139 w 12192000"/>
              <a:gd name="connsiteY9055" fmla="*/ 1783565 h 6858000"/>
              <a:gd name="connsiteX9056" fmla="*/ 3910331 w 12192000"/>
              <a:gd name="connsiteY9056" fmla="*/ 1788042 h 6858000"/>
              <a:gd name="connsiteX9057" fmla="*/ 3820936 w 12192000"/>
              <a:gd name="connsiteY9057" fmla="*/ 1821617 h 6858000"/>
              <a:gd name="connsiteX9058" fmla="*/ 3822090 w 12192000"/>
              <a:gd name="connsiteY9058" fmla="*/ 1814901 h 6858000"/>
              <a:gd name="connsiteX9059" fmla="*/ 3868803 w 12192000"/>
              <a:gd name="connsiteY9059" fmla="*/ 1806509 h 6858000"/>
              <a:gd name="connsiteX9060" fmla="*/ 3905139 w 12192000"/>
              <a:gd name="connsiteY9060" fmla="*/ 1783565 h 6858000"/>
              <a:gd name="connsiteX9061" fmla="*/ 7432999 w 12192000"/>
              <a:gd name="connsiteY9061" fmla="*/ 1775632 h 6858000"/>
              <a:gd name="connsiteX9062" fmla="*/ 7418293 w 12192000"/>
              <a:gd name="connsiteY9062" fmla="*/ 1801685 h 6858000"/>
              <a:gd name="connsiteX9063" fmla="*/ 7393966 w 12192000"/>
              <a:gd name="connsiteY9063" fmla="*/ 1830117 h 6858000"/>
              <a:gd name="connsiteX9064" fmla="*/ 7389948 w 12192000"/>
              <a:gd name="connsiteY9064" fmla="*/ 1862365 h 6858000"/>
              <a:gd name="connsiteX9065" fmla="*/ 7419800 w 12192000"/>
              <a:gd name="connsiteY9065" fmla="*/ 1916494 h 6858000"/>
              <a:gd name="connsiteX9066" fmla="*/ 7428160 w 12192000"/>
              <a:gd name="connsiteY9066" fmla="*/ 1931639 h 6858000"/>
              <a:gd name="connsiteX9067" fmla="*/ 7425023 w 12192000"/>
              <a:gd name="connsiteY9067" fmla="*/ 1919239 h 6858000"/>
              <a:gd name="connsiteX9068" fmla="*/ 7435551 w 12192000"/>
              <a:gd name="connsiteY9068" fmla="*/ 1905227 h 6858000"/>
              <a:gd name="connsiteX9069" fmla="*/ 7451813 w 12192000"/>
              <a:gd name="connsiteY9069" fmla="*/ 1917057 h 6858000"/>
              <a:gd name="connsiteX9070" fmla="*/ 7455904 w 12192000"/>
              <a:gd name="connsiteY9070" fmla="*/ 1924818 h 6858000"/>
              <a:gd name="connsiteX9071" fmla="*/ 7448328 w 12192000"/>
              <a:gd name="connsiteY9071" fmla="*/ 1915929 h 6858000"/>
              <a:gd name="connsiteX9072" fmla="*/ 7445424 w 12192000"/>
              <a:gd name="connsiteY9072" fmla="*/ 1919873 h 6858000"/>
              <a:gd name="connsiteX9073" fmla="*/ 7453919 w 12192000"/>
              <a:gd name="connsiteY9073" fmla="*/ 1932544 h 6858000"/>
              <a:gd name="connsiteX9074" fmla="*/ 7454312 w 12192000"/>
              <a:gd name="connsiteY9074" fmla="*/ 1935086 h 6858000"/>
              <a:gd name="connsiteX9075" fmla="*/ 7443682 w 12192000"/>
              <a:gd name="connsiteY9075" fmla="*/ 1920999 h 6858000"/>
              <a:gd name="connsiteX9076" fmla="*/ 7436130 w 12192000"/>
              <a:gd name="connsiteY9076" fmla="*/ 1914240 h 6858000"/>
              <a:gd name="connsiteX9077" fmla="*/ 7433807 w 12192000"/>
              <a:gd name="connsiteY9077" fmla="*/ 1919309 h 6858000"/>
              <a:gd name="connsiteX9078" fmla="*/ 7436130 w 12192000"/>
              <a:gd name="connsiteY9078" fmla="*/ 1931136 h 6858000"/>
              <a:gd name="connsiteX9079" fmla="*/ 7444263 w 12192000"/>
              <a:gd name="connsiteY9079" fmla="*/ 1940711 h 6858000"/>
              <a:gd name="connsiteX9080" fmla="*/ 7455880 w 12192000"/>
              <a:gd name="connsiteY9080" fmla="*/ 1945218 h 6858000"/>
              <a:gd name="connsiteX9081" fmla="*/ 7454312 w 12192000"/>
              <a:gd name="connsiteY9081" fmla="*/ 1935086 h 6858000"/>
              <a:gd name="connsiteX9082" fmla="*/ 7461107 w 12192000"/>
              <a:gd name="connsiteY9082" fmla="*/ 1944091 h 6858000"/>
              <a:gd name="connsiteX9083" fmla="*/ 7465173 w 12192000"/>
              <a:gd name="connsiteY9083" fmla="*/ 1942402 h 6858000"/>
              <a:gd name="connsiteX9084" fmla="*/ 7455904 w 12192000"/>
              <a:gd name="connsiteY9084" fmla="*/ 1924818 h 6858000"/>
              <a:gd name="connsiteX9085" fmla="*/ 7463213 w 12192000"/>
              <a:gd name="connsiteY9085" fmla="*/ 1933389 h 6858000"/>
              <a:gd name="connsiteX9086" fmla="*/ 7461107 w 12192000"/>
              <a:gd name="connsiteY9086" fmla="*/ 1952540 h 6858000"/>
              <a:gd name="connsiteX9087" fmla="*/ 7443246 w 12192000"/>
              <a:gd name="connsiteY9087" fmla="*/ 1950921 h 6858000"/>
              <a:gd name="connsiteX9088" fmla="*/ 7433740 w 12192000"/>
              <a:gd name="connsiteY9088" fmla="*/ 1941752 h 6858000"/>
              <a:gd name="connsiteX9089" fmla="*/ 7473191 w 12192000"/>
              <a:gd name="connsiteY9089" fmla="*/ 2013238 h 6858000"/>
              <a:gd name="connsiteX9090" fmla="*/ 7503618 w 12192000"/>
              <a:gd name="connsiteY9090" fmla="*/ 2067943 h 6858000"/>
              <a:gd name="connsiteX9091" fmla="*/ 7511052 w 12192000"/>
              <a:gd name="connsiteY9091" fmla="*/ 2071879 h 6858000"/>
              <a:gd name="connsiteX9092" fmla="*/ 7551239 w 12192000"/>
              <a:gd name="connsiteY9092" fmla="*/ 2044855 h 6858000"/>
              <a:gd name="connsiteX9093" fmla="*/ 7562717 w 12192000"/>
              <a:gd name="connsiteY9093" fmla="*/ 1998258 h 6858000"/>
              <a:gd name="connsiteX9094" fmla="*/ 7563132 w 12192000"/>
              <a:gd name="connsiteY9094" fmla="*/ 1998212 h 6858000"/>
              <a:gd name="connsiteX9095" fmla="*/ 7559466 w 12192000"/>
              <a:gd name="connsiteY9095" fmla="*/ 1991530 h 6858000"/>
              <a:gd name="connsiteX9096" fmla="*/ 7558872 w 12192000"/>
              <a:gd name="connsiteY9096" fmla="*/ 1991544 h 6858000"/>
              <a:gd name="connsiteX9097" fmla="*/ 7558737 w 12192000"/>
              <a:gd name="connsiteY9097" fmla="*/ 1990201 h 6858000"/>
              <a:gd name="connsiteX9098" fmla="*/ 7521652 w 12192000"/>
              <a:gd name="connsiteY9098" fmla="*/ 1922614 h 6858000"/>
              <a:gd name="connsiteX9099" fmla="*/ 7521411 w 12192000"/>
              <a:gd name="connsiteY9099" fmla="*/ 1922605 h 6858000"/>
              <a:gd name="connsiteX9100" fmla="*/ 7521136 w 12192000"/>
              <a:gd name="connsiteY9100" fmla="*/ 1921675 h 6858000"/>
              <a:gd name="connsiteX9101" fmla="*/ 7502728 w 12192000"/>
              <a:gd name="connsiteY9101" fmla="*/ 1888125 h 6858000"/>
              <a:gd name="connsiteX9102" fmla="*/ 7376727 w 12192000"/>
              <a:gd name="connsiteY9102" fmla="*/ 1772839 h 6858000"/>
              <a:gd name="connsiteX9103" fmla="*/ 7378628 w 12192000"/>
              <a:gd name="connsiteY9103" fmla="*/ 1780309 h 6858000"/>
              <a:gd name="connsiteX9104" fmla="*/ 7372292 w 12192000"/>
              <a:gd name="connsiteY9104" fmla="*/ 1779242 h 6858000"/>
              <a:gd name="connsiteX9105" fmla="*/ 7376727 w 12192000"/>
              <a:gd name="connsiteY9105" fmla="*/ 1772839 h 6858000"/>
              <a:gd name="connsiteX9106" fmla="*/ 7326986 w 12192000"/>
              <a:gd name="connsiteY9106" fmla="*/ 1762512 h 6858000"/>
              <a:gd name="connsiteX9107" fmla="*/ 7322763 w 12192000"/>
              <a:gd name="connsiteY9107" fmla="*/ 1768849 h 6858000"/>
              <a:gd name="connsiteX9108" fmla="*/ 7326986 w 12192000"/>
              <a:gd name="connsiteY9108" fmla="*/ 1762512 h 6858000"/>
              <a:gd name="connsiteX9109" fmla="*/ 7281048 w 12192000"/>
              <a:gd name="connsiteY9109" fmla="*/ 1746114 h 6858000"/>
              <a:gd name="connsiteX9110" fmla="*/ 7288019 w 12192000"/>
              <a:gd name="connsiteY9110" fmla="*/ 1748930 h 6858000"/>
              <a:gd name="connsiteX9111" fmla="*/ 7288019 w 12192000"/>
              <a:gd name="connsiteY9111" fmla="*/ 1751747 h 6858000"/>
              <a:gd name="connsiteX9112" fmla="*/ 7285483 w 12192000"/>
              <a:gd name="connsiteY9112" fmla="*/ 1753435 h 6858000"/>
              <a:gd name="connsiteX9113" fmla="*/ 7281682 w 12192000"/>
              <a:gd name="connsiteY9113" fmla="*/ 1752874 h 6858000"/>
              <a:gd name="connsiteX9114" fmla="*/ 7281048 w 12192000"/>
              <a:gd name="connsiteY9114" fmla="*/ 1746114 h 6858000"/>
              <a:gd name="connsiteX9115" fmla="*/ 7200501 w 12192000"/>
              <a:gd name="connsiteY9115" fmla="*/ 1727809 h 6858000"/>
              <a:gd name="connsiteX9116" fmla="*/ 7239208 w 12192000"/>
              <a:gd name="connsiteY9116" fmla="*/ 1729500 h 6858000"/>
              <a:gd name="connsiteX9117" fmla="*/ 7242579 w 12192000"/>
              <a:gd name="connsiteY9117" fmla="*/ 1733481 h 6858000"/>
              <a:gd name="connsiteX9118" fmla="*/ 7242489 w 12192000"/>
              <a:gd name="connsiteY9118" fmla="*/ 1734323 h 6858000"/>
              <a:gd name="connsiteX9119" fmla="*/ 7238054 w 12192000"/>
              <a:gd name="connsiteY9119" fmla="*/ 1737948 h 6858000"/>
              <a:gd name="connsiteX9120" fmla="*/ 7200501 w 12192000"/>
              <a:gd name="connsiteY9120" fmla="*/ 1740201 h 6858000"/>
              <a:gd name="connsiteX9121" fmla="*/ 7169304 w 12192000"/>
              <a:gd name="connsiteY9121" fmla="*/ 1743580 h 6858000"/>
              <a:gd name="connsiteX9122" fmla="*/ 7168149 w 12192000"/>
              <a:gd name="connsiteY9122" fmla="*/ 1739075 h 6858000"/>
              <a:gd name="connsiteX9123" fmla="*/ 7200501 w 12192000"/>
              <a:gd name="connsiteY9123" fmla="*/ 1727809 h 6858000"/>
              <a:gd name="connsiteX9124" fmla="*/ 7343363 w 12192000"/>
              <a:gd name="connsiteY9124" fmla="*/ 1712742 h 6858000"/>
              <a:gd name="connsiteX9125" fmla="*/ 7337245 w 12192000"/>
              <a:gd name="connsiteY9125" fmla="*/ 1719803 h 6858000"/>
              <a:gd name="connsiteX9126" fmla="*/ 7343363 w 12192000"/>
              <a:gd name="connsiteY9126" fmla="*/ 1712742 h 6858000"/>
              <a:gd name="connsiteX9127" fmla="*/ 11949946 w 12192000"/>
              <a:gd name="connsiteY9127" fmla="*/ 1711617 h 6858000"/>
              <a:gd name="connsiteX9128" fmla="*/ 11886366 w 12192000"/>
              <a:gd name="connsiteY9128" fmla="*/ 1712286 h 6858000"/>
              <a:gd name="connsiteX9129" fmla="*/ 11858159 w 12192000"/>
              <a:gd name="connsiteY9129" fmla="*/ 1714629 h 6858000"/>
              <a:gd name="connsiteX9130" fmla="*/ 11840303 w 12192000"/>
              <a:gd name="connsiteY9130" fmla="*/ 1720258 h 6858000"/>
              <a:gd name="connsiteX9131" fmla="*/ 11838712 w 12192000"/>
              <a:gd name="connsiteY9131" fmla="*/ 1738431 h 6858000"/>
              <a:gd name="connsiteX9132" fmla="*/ 11734279 w 12192000"/>
              <a:gd name="connsiteY9132" fmla="*/ 1781770 h 6858000"/>
              <a:gd name="connsiteX9133" fmla="*/ 11707835 w 12192000"/>
              <a:gd name="connsiteY9133" fmla="*/ 1752795 h 6858000"/>
              <a:gd name="connsiteX9134" fmla="*/ 11687448 w 12192000"/>
              <a:gd name="connsiteY9134" fmla="*/ 1761827 h 6858000"/>
              <a:gd name="connsiteX9135" fmla="*/ 11655953 w 12192000"/>
              <a:gd name="connsiteY9135" fmla="*/ 1777703 h 6858000"/>
              <a:gd name="connsiteX9136" fmla="*/ 11598816 w 12192000"/>
              <a:gd name="connsiteY9136" fmla="*/ 1814461 h 6858000"/>
              <a:gd name="connsiteX9137" fmla="*/ 11568917 w 12192000"/>
              <a:gd name="connsiteY9137" fmla="*/ 1840691 h 6858000"/>
              <a:gd name="connsiteX9138" fmla="*/ 11564587 w 12192000"/>
              <a:gd name="connsiteY9138" fmla="*/ 1844988 h 6858000"/>
              <a:gd name="connsiteX9139" fmla="*/ 11594290 w 12192000"/>
              <a:gd name="connsiteY9139" fmla="*/ 1910145 h 6858000"/>
              <a:gd name="connsiteX9140" fmla="*/ 11819851 w 12192000"/>
              <a:gd name="connsiteY9140" fmla="*/ 1895744 h 6858000"/>
              <a:gd name="connsiteX9141" fmla="*/ 12027046 w 12192000"/>
              <a:gd name="connsiteY9141" fmla="*/ 1788025 h 6858000"/>
              <a:gd name="connsiteX9142" fmla="*/ 11949946 w 12192000"/>
              <a:gd name="connsiteY9142" fmla="*/ 1711617 h 6858000"/>
              <a:gd name="connsiteX9143" fmla="*/ 1531328 w 12192000"/>
              <a:gd name="connsiteY9143" fmla="*/ 1705917 h 6858000"/>
              <a:gd name="connsiteX9144" fmla="*/ 1467748 w 12192000"/>
              <a:gd name="connsiteY9144" fmla="*/ 1706586 h 6858000"/>
              <a:gd name="connsiteX9145" fmla="*/ 1439541 w 12192000"/>
              <a:gd name="connsiteY9145" fmla="*/ 1708930 h 6858000"/>
              <a:gd name="connsiteX9146" fmla="*/ 1421685 w 12192000"/>
              <a:gd name="connsiteY9146" fmla="*/ 1714558 h 6858000"/>
              <a:gd name="connsiteX9147" fmla="*/ 1420094 w 12192000"/>
              <a:gd name="connsiteY9147" fmla="*/ 1732732 h 6858000"/>
              <a:gd name="connsiteX9148" fmla="*/ 1315661 w 12192000"/>
              <a:gd name="connsiteY9148" fmla="*/ 1776070 h 6858000"/>
              <a:gd name="connsiteX9149" fmla="*/ 1289217 w 12192000"/>
              <a:gd name="connsiteY9149" fmla="*/ 1747096 h 6858000"/>
              <a:gd name="connsiteX9150" fmla="*/ 1268830 w 12192000"/>
              <a:gd name="connsiteY9150" fmla="*/ 1756128 h 6858000"/>
              <a:gd name="connsiteX9151" fmla="*/ 1237335 w 12192000"/>
              <a:gd name="connsiteY9151" fmla="*/ 1772003 h 6858000"/>
              <a:gd name="connsiteX9152" fmla="*/ 1180198 w 12192000"/>
              <a:gd name="connsiteY9152" fmla="*/ 1808762 h 6858000"/>
              <a:gd name="connsiteX9153" fmla="*/ 1150299 w 12192000"/>
              <a:gd name="connsiteY9153" fmla="*/ 1834992 h 6858000"/>
              <a:gd name="connsiteX9154" fmla="*/ 1145969 w 12192000"/>
              <a:gd name="connsiteY9154" fmla="*/ 1839289 h 6858000"/>
              <a:gd name="connsiteX9155" fmla="*/ 1175672 w 12192000"/>
              <a:gd name="connsiteY9155" fmla="*/ 1904446 h 6858000"/>
              <a:gd name="connsiteX9156" fmla="*/ 1401233 w 12192000"/>
              <a:gd name="connsiteY9156" fmla="*/ 1890045 h 6858000"/>
              <a:gd name="connsiteX9157" fmla="*/ 1608428 w 12192000"/>
              <a:gd name="connsiteY9157" fmla="*/ 1782326 h 6858000"/>
              <a:gd name="connsiteX9158" fmla="*/ 1531328 w 12192000"/>
              <a:gd name="connsiteY9158" fmla="*/ 1705917 h 6858000"/>
              <a:gd name="connsiteX9159" fmla="*/ 7316319 w 12192000"/>
              <a:gd name="connsiteY9159" fmla="*/ 1680685 h 6858000"/>
              <a:gd name="connsiteX9160" fmla="*/ 7276362 w 12192000"/>
              <a:gd name="connsiteY9160" fmla="*/ 1705264 h 6858000"/>
              <a:gd name="connsiteX9161" fmla="*/ 7278091 w 12192000"/>
              <a:gd name="connsiteY9161" fmla="*/ 1847593 h 6858000"/>
              <a:gd name="connsiteX9162" fmla="*/ 7412959 w 12192000"/>
              <a:gd name="connsiteY9162" fmla="*/ 2093225 h 6858000"/>
              <a:gd name="connsiteX9163" fmla="*/ 7544369 w 12192000"/>
              <a:gd name="connsiteY9163" fmla="*/ 2188494 h 6858000"/>
              <a:gd name="connsiteX9164" fmla="*/ 7584489 w 12192000"/>
              <a:gd name="connsiteY9164" fmla="*/ 2074619 h 6858000"/>
              <a:gd name="connsiteX9165" fmla="*/ 7580598 w 12192000"/>
              <a:gd name="connsiteY9165" fmla="*/ 2055634 h 6858000"/>
              <a:gd name="connsiteX9166" fmla="*/ 7567701 w 12192000"/>
              <a:gd name="connsiteY9166" fmla="*/ 2080540 h 6858000"/>
              <a:gd name="connsiteX9167" fmla="*/ 7507062 w 12192000"/>
              <a:gd name="connsiteY9167" fmla="*/ 2099040 h 6858000"/>
              <a:gd name="connsiteX9168" fmla="*/ 7482951 w 12192000"/>
              <a:gd name="connsiteY9168" fmla="*/ 2059305 h 6858000"/>
              <a:gd name="connsiteX9169" fmla="*/ 7446209 w 12192000"/>
              <a:gd name="connsiteY9169" fmla="*/ 1990779 h 6858000"/>
              <a:gd name="connsiteX9170" fmla="*/ 7365837 w 12192000"/>
              <a:gd name="connsiteY9170" fmla="*/ 1839908 h 6858000"/>
              <a:gd name="connsiteX9171" fmla="*/ 7368707 w 12192000"/>
              <a:gd name="connsiteY9171" fmla="*/ 1833572 h 6858000"/>
              <a:gd name="connsiteX9172" fmla="*/ 7405950 w 12192000"/>
              <a:gd name="connsiteY9172" fmla="*/ 1805427 h 6858000"/>
              <a:gd name="connsiteX9173" fmla="*/ 7428748 w 12192000"/>
              <a:gd name="connsiteY9173" fmla="*/ 1768774 h 6858000"/>
              <a:gd name="connsiteX9174" fmla="*/ 7416417 w 12192000"/>
              <a:gd name="connsiteY9174" fmla="*/ 1748881 h 6858000"/>
              <a:gd name="connsiteX9175" fmla="*/ 7316319 w 12192000"/>
              <a:gd name="connsiteY9175" fmla="*/ 1680685 h 6858000"/>
              <a:gd name="connsiteX9176" fmla="*/ 11820774 w 12192000"/>
              <a:gd name="connsiteY9176" fmla="*/ 1619318 h 6858000"/>
              <a:gd name="connsiteX9177" fmla="*/ 11821913 w 12192000"/>
              <a:gd name="connsiteY9177" fmla="*/ 1624298 h 6858000"/>
              <a:gd name="connsiteX9178" fmla="*/ 11826836 w 12192000"/>
              <a:gd name="connsiteY9178" fmla="*/ 1622955 h 6858000"/>
              <a:gd name="connsiteX9179" fmla="*/ 7297231 w 12192000"/>
              <a:gd name="connsiteY9179" fmla="*/ 1613784 h 6858000"/>
              <a:gd name="connsiteX9180" fmla="*/ 7306588 w 12192000"/>
              <a:gd name="connsiteY9180" fmla="*/ 1641530 h 6858000"/>
              <a:gd name="connsiteX9181" fmla="*/ 7307634 w 12192000"/>
              <a:gd name="connsiteY9181" fmla="*/ 1669920 h 6858000"/>
              <a:gd name="connsiteX9182" fmla="*/ 7322254 w 12192000"/>
              <a:gd name="connsiteY9182" fmla="*/ 1664947 h 6858000"/>
              <a:gd name="connsiteX9183" fmla="*/ 7348263 w 12192000"/>
              <a:gd name="connsiteY9183" fmla="*/ 1670813 h 6858000"/>
              <a:gd name="connsiteX9184" fmla="*/ 7348354 w 12192000"/>
              <a:gd name="connsiteY9184" fmla="*/ 1666360 h 6858000"/>
              <a:gd name="connsiteX9185" fmla="*/ 7377080 w 12192000"/>
              <a:gd name="connsiteY9185" fmla="*/ 1637973 h 6858000"/>
              <a:gd name="connsiteX9186" fmla="*/ 7400172 w 12192000"/>
              <a:gd name="connsiteY9186" fmla="*/ 1618277 h 6858000"/>
              <a:gd name="connsiteX9187" fmla="*/ 7403551 w 12192000"/>
              <a:gd name="connsiteY9187" fmla="*/ 1621173 h 6858000"/>
              <a:gd name="connsiteX9188" fmla="*/ 7379896 w 12192000"/>
              <a:gd name="connsiteY9188" fmla="*/ 1648400 h 6858000"/>
              <a:gd name="connsiteX9189" fmla="*/ 7355464 w 12192000"/>
              <a:gd name="connsiteY9189" fmla="*/ 1672437 h 6858000"/>
              <a:gd name="connsiteX9190" fmla="*/ 7370677 w 12192000"/>
              <a:gd name="connsiteY9190" fmla="*/ 1675870 h 6858000"/>
              <a:gd name="connsiteX9191" fmla="*/ 7394683 w 12192000"/>
              <a:gd name="connsiteY9191" fmla="*/ 1696376 h 6858000"/>
              <a:gd name="connsiteX9192" fmla="*/ 7410592 w 12192000"/>
              <a:gd name="connsiteY9192" fmla="*/ 1677099 h 6858000"/>
              <a:gd name="connsiteX9193" fmla="*/ 7434810 w 12192000"/>
              <a:gd name="connsiteY9193" fmla="*/ 1660785 h 6858000"/>
              <a:gd name="connsiteX9194" fmla="*/ 7437063 w 12192000"/>
              <a:gd name="connsiteY9194" fmla="*/ 1664863 h 6858000"/>
              <a:gd name="connsiteX9195" fmla="*/ 7418477 w 12192000"/>
              <a:gd name="connsiteY9195" fmla="*/ 1684309 h 6858000"/>
              <a:gd name="connsiteX9196" fmla="*/ 7402042 w 12192000"/>
              <a:gd name="connsiteY9196" fmla="*/ 1702663 h 6858000"/>
              <a:gd name="connsiteX9197" fmla="*/ 7411806 w 12192000"/>
              <a:gd name="connsiteY9197" fmla="*/ 1711004 h 6858000"/>
              <a:gd name="connsiteX9198" fmla="*/ 7416965 w 12192000"/>
              <a:gd name="connsiteY9198" fmla="*/ 1719361 h 6858000"/>
              <a:gd name="connsiteX9199" fmla="*/ 7448516 w 12192000"/>
              <a:gd name="connsiteY9199" fmla="*/ 1701562 h 6858000"/>
              <a:gd name="connsiteX9200" fmla="*/ 7483436 w 12192000"/>
              <a:gd name="connsiteY9200" fmla="*/ 1698205 h 6858000"/>
              <a:gd name="connsiteX9201" fmla="*/ 7483436 w 12192000"/>
              <a:gd name="connsiteY9201" fmla="*/ 1702679 h 6858000"/>
              <a:gd name="connsiteX9202" fmla="*/ 7450261 w 12192000"/>
              <a:gd name="connsiteY9202" fmla="*/ 1711066 h 6858000"/>
              <a:gd name="connsiteX9203" fmla="*/ 7421089 w 12192000"/>
              <a:gd name="connsiteY9203" fmla="*/ 1726045 h 6858000"/>
              <a:gd name="connsiteX9204" fmla="*/ 7446141 w 12192000"/>
              <a:gd name="connsiteY9204" fmla="*/ 1766639 h 6858000"/>
              <a:gd name="connsiteX9205" fmla="*/ 7471807 w 12192000"/>
              <a:gd name="connsiteY9205" fmla="*/ 1760146 h 6858000"/>
              <a:gd name="connsiteX9206" fmla="*/ 7487761 w 12192000"/>
              <a:gd name="connsiteY9206" fmla="*/ 1743690 h 6858000"/>
              <a:gd name="connsiteX9207" fmla="*/ 7509982 w 12192000"/>
              <a:gd name="connsiteY9207" fmla="*/ 1741926 h 6858000"/>
              <a:gd name="connsiteX9208" fmla="*/ 7508842 w 12192000"/>
              <a:gd name="connsiteY9208" fmla="*/ 1745452 h 6858000"/>
              <a:gd name="connsiteX9209" fmla="*/ 7472947 w 12192000"/>
              <a:gd name="connsiteY9209" fmla="*/ 1766023 h 6858000"/>
              <a:gd name="connsiteX9210" fmla="*/ 7448781 w 12192000"/>
              <a:gd name="connsiteY9210" fmla="*/ 1770920 h 6858000"/>
              <a:gd name="connsiteX9211" fmla="*/ 7461302 w 12192000"/>
              <a:gd name="connsiteY9211" fmla="*/ 1791206 h 6858000"/>
              <a:gd name="connsiteX9212" fmla="*/ 7480768 w 12192000"/>
              <a:gd name="connsiteY9212" fmla="*/ 1826545 h 6858000"/>
              <a:gd name="connsiteX9213" fmla="*/ 7508360 w 12192000"/>
              <a:gd name="connsiteY9213" fmla="*/ 1815738 h 6858000"/>
              <a:gd name="connsiteX9214" fmla="*/ 7543121 w 12192000"/>
              <a:gd name="connsiteY9214" fmla="*/ 1800184 h 6858000"/>
              <a:gd name="connsiteX9215" fmla="*/ 7544858 w 12192000"/>
              <a:gd name="connsiteY9215" fmla="*/ 1804216 h 6858000"/>
              <a:gd name="connsiteX9216" fmla="*/ 7511258 w 12192000"/>
              <a:gd name="connsiteY9216" fmla="*/ 1825099 h 6858000"/>
              <a:gd name="connsiteX9217" fmla="*/ 7484321 w 12192000"/>
              <a:gd name="connsiteY9217" fmla="*/ 1832994 h 6858000"/>
              <a:gd name="connsiteX9218" fmla="*/ 7506906 w 12192000"/>
              <a:gd name="connsiteY9218" fmla="*/ 1873992 h 6858000"/>
              <a:gd name="connsiteX9219" fmla="*/ 7531035 w 12192000"/>
              <a:gd name="connsiteY9219" fmla="*/ 1915196 h 6858000"/>
              <a:gd name="connsiteX9220" fmla="*/ 7551485 w 12192000"/>
              <a:gd name="connsiteY9220" fmla="*/ 1917115 h 6858000"/>
              <a:gd name="connsiteX9221" fmla="*/ 7575461 w 12192000"/>
              <a:gd name="connsiteY9221" fmla="*/ 1903784 h 6858000"/>
              <a:gd name="connsiteX9222" fmla="*/ 7603937 w 12192000"/>
              <a:gd name="connsiteY9222" fmla="*/ 1885535 h 6858000"/>
              <a:gd name="connsiteX9223" fmla="*/ 7607424 w 12192000"/>
              <a:gd name="connsiteY9223" fmla="*/ 1890668 h 6858000"/>
              <a:gd name="connsiteX9224" fmla="*/ 7606843 w 12192000"/>
              <a:gd name="connsiteY9224" fmla="*/ 1891808 h 6858000"/>
              <a:gd name="connsiteX9225" fmla="*/ 7605680 w 12192000"/>
              <a:gd name="connsiteY9225" fmla="*/ 1894090 h 6858000"/>
              <a:gd name="connsiteX9226" fmla="*/ 7581272 w 12192000"/>
              <a:gd name="connsiteY9226" fmla="*/ 1911198 h 6858000"/>
              <a:gd name="connsiteX9227" fmla="*/ 7559187 w 12192000"/>
              <a:gd name="connsiteY9227" fmla="*/ 1924315 h 6858000"/>
              <a:gd name="connsiteX9228" fmla="*/ 7535753 w 12192000"/>
              <a:gd name="connsiteY9228" fmla="*/ 1923252 h 6858000"/>
              <a:gd name="connsiteX9229" fmla="*/ 7551142 w 12192000"/>
              <a:gd name="connsiteY9229" fmla="*/ 1949532 h 6858000"/>
              <a:gd name="connsiteX9230" fmla="*/ 7564867 w 12192000"/>
              <a:gd name="connsiteY9230" fmla="*/ 1979434 h 6858000"/>
              <a:gd name="connsiteX9231" fmla="*/ 7581758 w 12192000"/>
              <a:gd name="connsiteY9231" fmla="*/ 1963170 h 6858000"/>
              <a:gd name="connsiteX9232" fmla="*/ 7612685 w 12192000"/>
              <a:gd name="connsiteY9232" fmla="*/ 1957046 h 6858000"/>
              <a:gd name="connsiteX9233" fmla="*/ 7613853 w 12192000"/>
              <a:gd name="connsiteY9233" fmla="*/ 1961551 h 6858000"/>
              <a:gd name="connsiteX9234" fmla="*/ 7590457 w 12192000"/>
              <a:gd name="connsiteY9234" fmla="*/ 1972253 h 6858000"/>
              <a:gd name="connsiteX9235" fmla="*/ 7568926 w 12192000"/>
              <a:gd name="connsiteY9235" fmla="*/ 1988274 h 6858000"/>
              <a:gd name="connsiteX9236" fmla="*/ 7582093 w 12192000"/>
              <a:gd name="connsiteY9236" fmla="*/ 2016957 h 6858000"/>
              <a:gd name="connsiteX9237" fmla="*/ 7588085 w 12192000"/>
              <a:gd name="connsiteY9237" fmla="*/ 2010810 h 6858000"/>
              <a:gd name="connsiteX9238" fmla="*/ 7633330 w 12192000"/>
              <a:gd name="connsiteY9238" fmla="*/ 1997879 h 6858000"/>
              <a:gd name="connsiteX9239" fmla="*/ 7633895 w 12192000"/>
              <a:gd name="connsiteY9239" fmla="*/ 2004344 h 6858000"/>
              <a:gd name="connsiteX9240" fmla="*/ 7602789 w 12192000"/>
              <a:gd name="connsiteY9240" fmla="*/ 2016100 h 6858000"/>
              <a:gd name="connsiteX9241" fmla="*/ 7589782 w 12192000"/>
              <a:gd name="connsiteY9241" fmla="*/ 2023739 h 6858000"/>
              <a:gd name="connsiteX9242" fmla="*/ 7589114 w 12192000"/>
              <a:gd name="connsiteY9242" fmla="*/ 2025057 h 6858000"/>
              <a:gd name="connsiteX9243" fmla="*/ 7592783 w 12192000"/>
              <a:gd name="connsiteY9243" fmla="*/ 2026652 h 6858000"/>
              <a:gd name="connsiteX9244" fmla="*/ 7597589 w 12192000"/>
              <a:gd name="connsiteY9244" fmla="*/ 2057069 h 6858000"/>
              <a:gd name="connsiteX9245" fmla="*/ 7619700 w 12192000"/>
              <a:gd name="connsiteY9245" fmla="*/ 2047149 h 6858000"/>
              <a:gd name="connsiteX9246" fmla="*/ 7653846 w 12192000"/>
              <a:gd name="connsiteY9246" fmla="*/ 2054940 h 6858000"/>
              <a:gd name="connsiteX9247" fmla="*/ 7652110 w 12192000"/>
              <a:gd name="connsiteY9247" fmla="*/ 2058833 h 6858000"/>
              <a:gd name="connsiteX9248" fmla="*/ 7620857 w 12192000"/>
              <a:gd name="connsiteY9248" fmla="*/ 2057721 h 6858000"/>
              <a:gd name="connsiteX9249" fmla="*/ 7598713 w 12192000"/>
              <a:gd name="connsiteY9249" fmla="*/ 2064181 h 6858000"/>
              <a:gd name="connsiteX9250" fmla="*/ 7602366 w 12192000"/>
              <a:gd name="connsiteY9250" fmla="*/ 2087306 h 6858000"/>
              <a:gd name="connsiteX9251" fmla="*/ 7602162 w 12192000"/>
              <a:gd name="connsiteY9251" fmla="*/ 2089030 h 6858000"/>
              <a:gd name="connsiteX9252" fmla="*/ 7638870 w 12192000"/>
              <a:gd name="connsiteY9252" fmla="*/ 2090138 h 6858000"/>
              <a:gd name="connsiteX9253" fmla="*/ 7676643 w 12192000"/>
              <a:gd name="connsiteY9253" fmla="*/ 2103969 h 6858000"/>
              <a:gd name="connsiteX9254" fmla="*/ 7676062 w 12192000"/>
              <a:gd name="connsiteY9254" fmla="*/ 2106286 h 6858000"/>
              <a:gd name="connsiteX9255" fmla="*/ 7601111 w 12192000"/>
              <a:gd name="connsiteY9255" fmla="*/ 2097939 h 6858000"/>
              <a:gd name="connsiteX9256" fmla="*/ 7599416 w 12192000"/>
              <a:gd name="connsiteY9256" fmla="*/ 2112323 h 6858000"/>
              <a:gd name="connsiteX9257" fmla="*/ 7625879 w 12192000"/>
              <a:gd name="connsiteY9257" fmla="*/ 2123828 h 6858000"/>
              <a:gd name="connsiteX9258" fmla="*/ 7649945 w 12192000"/>
              <a:gd name="connsiteY9258" fmla="*/ 2125583 h 6858000"/>
              <a:gd name="connsiteX9259" fmla="*/ 7649945 w 12192000"/>
              <a:gd name="connsiteY9259" fmla="*/ 2128507 h 6858000"/>
              <a:gd name="connsiteX9260" fmla="*/ 7621295 w 12192000"/>
              <a:gd name="connsiteY9260" fmla="*/ 2132601 h 6858000"/>
              <a:gd name="connsiteX9261" fmla="*/ 7598309 w 12192000"/>
              <a:gd name="connsiteY9261" fmla="*/ 2121708 h 6858000"/>
              <a:gd name="connsiteX9262" fmla="*/ 7596408 w 12192000"/>
              <a:gd name="connsiteY9262" fmla="*/ 2137824 h 6858000"/>
              <a:gd name="connsiteX9263" fmla="*/ 7586697 w 12192000"/>
              <a:gd name="connsiteY9263" fmla="*/ 2155606 h 6858000"/>
              <a:gd name="connsiteX9264" fmla="*/ 7620629 w 12192000"/>
              <a:gd name="connsiteY9264" fmla="*/ 2180145 h 6858000"/>
              <a:gd name="connsiteX9265" fmla="*/ 7634519 w 12192000"/>
              <a:gd name="connsiteY9265" fmla="*/ 2225614 h 6858000"/>
              <a:gd name="connsiteX9266" fmla="*/ 7629841 w 12192000"/>
              <a:gd name="connsiteY9266" fmla="*/ 2226196 h 6858000"/>
              <a:gd name="connsiteX9267" fmla="*/ 7613464 w 12192000"/>
              <a:gd name="connsiteY9267" fmla="*/ 2186038 h 6858000"/>
              <a:gd name="connsiteX9268" fmla="*/ 7582640 w 12192000"/>
              <a:gd name="connsiteY9268" fmla="*/ 2163034 h 6858000"/>
              <a:gd name="connsiteX9269" fmla="*/ 7567799 w 12192000"/>
              <a:gd name="connsiteY9269" fmla="*/ 2190211 h 6858000"/>
              <a:gd name="connsiteX9270" fmla="*/ 7569863 w 12192000"/>
              <a:gd name="connsiteY9270" fmla="*/ 2191197 h 6858000"/>
              <a:gd name="connsiteX9271" fmla="*/ 7576540 w 12192000"/>
              <a:gd name="connsiteY9271" fmla="*/ 2216542 h 6858000"/>
              <a:gd name="connsiteX9272" fmla="*/ 7578766 w 12192000"/>
              <a:gd name="connsiteY9272" fmla="*/ 2234976 h 6858000"/>
              <a:gd name="connsiteX9273" fmla="*/ 7576540 w 12192000"/>
              <a:gd name="connsiteY9273" fmla="*/ 2235551 h 6858000"/>
              <a:gd name="connsiteX9274" fmla="*/ 7568750 w 12192000"/>
              <a:gd name="connsiteY9274" fmla="*/ 2218270 h 6858000"/>
              <a:gd name="connsiteX9275" fmla="*/ 7562902 w 12192000"/>
              <a:gd name="connsiteY9275" fmla="*/ 2199178 h 6858000"/>
              <a:gd name="connsiteX9276" fmla="*/ 7562853 w 12192000"/>
              <a:gd name="connsiteY9276" fmla="*/ 2199269 h 6858000"/>
              <a:gd name="connsiteX9277" fmla="*/ 7533663 w 12192000"/>
              <a:gd name="connsiteY9277" fmla="*/ 2214997 h 6858000"/>
              <a:gd name="connsiteX9278" fmla="*/ 7511312 w 12192000"/>
              <a:gd name="connsiteY9278" fmla="*/ 2215271 h 6858000"/>
              <a:gd name="connsiteX9279" fmla="*/ 7511461 w 12192000"/>
              <a:gd name="connsiteY9279" fmla="*/ 2215662 h 6858000"/>
              <a:gd name="connsiteX9280" fmla="*/ 7499847 w 12192000"/>
              <a:gd name="connsiteY9280" fmla="*/ 2248737 h 6858000"/>
              <a:gd name="connsiteX9281" fmla="*/ 7492660 w 12192000"/>
              <a:gd name="connsiteY9281" fmla="*/ 2273828 h 6858000"/>
              <a:gd name="connsiteX9282" fmla="*/ 7487682 w 12192000"/>
              <a:gd name="connsiteY9282" fmla="*/ 2273258 h 6858000"/>
              <a:gd name="connsiteX9283" fmla="*/ 7489894 w 12192000"/>
              <a:gd name="connsiteY9283" fmla="*/ 2246455 h 6858000"/>
              <a:gd name="connsiteX9284" fmla="*/ 7502954 w 12192000"/>
              <a:gd name="connsiteY9284" fmla="*/ 2215374 h 6858000"/>
              <a:gd name="connsiteX9285" fmla="*/ 7495379 w 12192000"/>
              <a:gd name="connsiteY9285" fmla="*/ 2215466 h 6858000"/>
              <a:gd name="connsiteX9286" fmla="*/ 7468181 w 12192000"/>
              <a:gd name="connsiteY9286" fmla="*/ 2204536 h 6858000"/>
              <a:gd name="connsiteX9287" fmla="*/ 7459882 w 12192000"/>
              <a:gd name="connsiteY9287" fmla="*/ 2197197 h 6858000"/>
              <a:gd name="connsiteX9288" fmla="*/ 7459608 w 12192000"/>
              <a:gd name="connsiteY9288" fmla="*/ 2195945 h 6858000"/>
              <a:gd name="connsiteX9289" fmla="*/ 7458591 w 12192000"/>
              <a:gd name="connsiteY9289" fmla="*/ 2196055 h 6858000"/>
              <a:gd name="connsiteX9290" fmla="*/ 7446388 w 12192000"/>
              <a:gd name="connsiteY9290" fmla="*/ 2185265 h 6858000"/>
              <a:gd name="connsiteX9291" fmla="*/ 7436817 w 12192000"/>
              <a:gd name="connsiteY9291" fmla="*/ 2170299 h 6858000"/>
              <a:gd name="connsiteX9292" fmla="*/ 7420347 w 12192000"/>
              <a:gd name="connsiteY9292" fmla="*/ 2185436 h 6858000"/>
              <a:gd name="connsiteX9293" fmla="*/ 7394698 w 12192000"/>
              <a:gd name="connsiteY9293" fmla="*/ 2204023 h 6858000"/>
              <a:gd name="connsiteX9294" fmla="*/ 7391782 w 12192000"/>
              <a:gd name="connsiteY9294" fmla="*/ 2200080 h 6858000"/>
              <a:gd name="connsiteX9295" fmla="*/ 7412185 w 12192000"/>
              <a:gd name="connsiteY9295" fmla="*/ 2181494 h 6858000"/>
              <a:gd name="connsiteX9296" fmla="*/ 7432361 w 12192000"/>
              <a:gd name="connsiteY9296" fmla="*/ 2163330 h 6858000"/>
              <a:gd name="connsiteX9297" fmla="*/ 7414688 w 12192000"/>
              <a:gd name="connsiteY9297" fmla="*/ 2135693 h 6858000"/>
              <a:gd name="connsiteX9298" fmla="*/ 7414406 w 12192000"/>
              <a:gd name="connsiteY9298" fmla="*/ 2135186 h 6858000"/>
              <a:gd name="connsiteX9299" fmla="*/ 7391160 w 12192000"/>
              <a:gd name="connsiteY9299" fmla="*/ 2148392 h 6858000"/>
              <a:gd name="connsiteX9300" fmla="*/ 7368067 w 12192000"/>
              <a:gd name="connsiteY9300" fmla="*/ 2159506 h 6858000"/>
              <a:gd name="connsiteX9301" fmla="*/ 7365252 w 12192000"/>
              <a:gd name="connsiteY9301" fmla="*/ 2155997 h 6858000"/>
              <a:gd name="connsiteX9302" fmla="*/ 7386091 w 12192000"/>
              <a:gd name="connsiteY9302" fmla="*/ 2139035 h 6858000"/>
              <a:gd name="connsiteX9303" fmla="*/ 7410317 w 12192000"/>
              <a:gd name="connsiteY9303" fmla="*/ 2127803 h 6858000"/>
              <a:gd name="connsiteX9304" fmla="*/ 7395900 w 12192000"/>
              <a:gd name="connsiteY9304" fmla="*/ 2101777 h 6858000"/>
              <a:gd name="connsiteX9305" fmla="*/ 7373197 w 12192000"/>
              <a:gd name="connsiteY9305" fmla="*/ 2113275 h 6858000"/>
              <a:gd name="connsiteX9306" fmla="*/ 7339123 w 12192000"/>
              <a:gd name="connsiteY9306" fmla="*/ 2112325 h 6858000"/>
              <a:gd name="connsiteX9307" fmla="*/ 7339123 w 12192000"/>
              <a:gd name="connsiteY9307" fmla="*/ 2108231 h 6858000"/>
              <a:gd name="connsiteX9308" fmla="*/ 7366903 w 12192000"/>
              <a:gd name="connsiteY9308" fmla="*/ 2102967 h 6858000"/>
              <a:gd name="connsiteX9309" fmla="*/ 7391212 w 12192000"/>
              <a:gd name="connsiteY9309" fmla="*/ 2093316 h 6858000"/>
              <a:gd name="connsiteX9310" fmla="*/ 7379280 w 12192000"/>
              <a:gd name="connsiteY9310" fmla="*/ 2071775 h 6858000"/>
              <a:gd name="connsiteX9311" fmla="*/ 7355743 w 12192000"/>
              <a:gd name="connsiteY9311" fmla="*/ 2079115 h 6858000"/>
              <a:gd name="connsiteX9312" fmla="*/ 7338596 w 12192000"/>
              <a:gd name="connsiteY9312" fmla="*/ 2093076 h 6858000"/>
              <a:gd name="connsiteX9313" fmla="*/ 7335168 w 12192000"/>
              <a:gd name="connsiteY9313" fmla="*/ 2091400 h 6858000"/>
              <a:gd name="connsiteX9314" fmla="*/ 7352314 w 12192000"/>
              <a:gd name="connsiteY9314" fmla="*/ 2068504 h 6858000"/>
              <a:gd name="connsiteX9315" fmla="*/ 7375010 w 12192000"/>
              <a:gd name="connsiteY9315" fmla="*/ 2064068 h 6858000"/>
              <a:gd name="connsiteX9316" fmla="*/ 7362680 w 12192000"/>
              <a:gd name="connsiteY9316" fmla="*/ 2041813 h 6858000"/>
              <a:gd name="connsiteX9317" fmla="*/ 7345110 w 12192000"/>
              <a:gd name="connsiteY9317" fmla="*/ 2050386 h 6858000"/>
              <a:gd name="connsiteX9318" fmla="*/ 7310637 w 12192000"/>
              <a:gd name="connsiteY9318" fmla="*/ 2044769 h 6858000"/>
              <a:gd name="connsiteX9319" fmla="*/ 7312347 w 12192000"/>
              <a:gd name="connsiteY9319" fmla="*/ 2041313 h 6858000"/>
              <a:gd name="connsiteX9320" fmla="*/ 7344824 w 12192000"/>
              <a:gd name="connsiteY9320" fmla="*/ 2039585 h 6858000"/>
              <a:gd name="connsiteX9321" fmla="*/ 7358381 w 12192000"/>
              <a:gd name="connsiteY9321" fmla="*/ 2034050 h 6858000"/>
              <a:gd name="connsiteX9322" fmla="*/ 7345180 w 12192000"/>
              <a:gd name="connsiteY9322" fmla="*/ 2010219 h 6858000"/>
              <a:gd name="connsiteX9323" fmla="*/ 7328324 w 12192000"/>
              <a:gd name="connsiteY9323" fmla="*/ 2021052 h 6858000"/>
              <a:gd name="connsiteX9324" fmla="*/ 7306020 w 12192000"/>
              <a:gd name="connsiteY9324" fmla="*/ 2037273 h 6858000"/>
              <a:gd name="connsiteX9325" fmla="*/ 7302498 w 12192000"/>
              <a:gd name="connsiteY9325" fmla="*/ 2033798 h 6858000"/>
              <a:gd name="connsiteX9326" fmla="*/ 7323628 w 12192000"/>
              <a:gd name="connsiteY9326" fmla="*/ 2014680 h 6858000"/>
              <a:gd name="connsiteX9327" fmla="*/ 7341979 w 12192000"/>
              <a:gd name="connsiteY9327" fmla="*/ 2004441 h 6858000"/>
              <a:gd name="connsiteX9328" fmla="*/ 7326766 w 12192000"/>
              <a:gd name="connsiteY9328" fmla="*/ 1976975 h 6858000"/>
              <a:gd name="connsiteX9329" fmla="*/ 7305237 w 12192000"/>
              <a:gd name="connsiteY9329" fmla="*/ 1975070 h 6858000"/>
              <a:gd name="connsiteX9330" fmla="*/ 7276851 w 12192000"/>
              <a:gd name="connsiteY9330" fmla="*/ 1977886 h 6858000"/>
              <a:gd name="connsiteX9331" fmla="*/ 7275149 w 12192000"/>
              <a:gd name="connsiteY9331" fmla="*/ 1973380 h 6858000"/>
              <a:gd name="connsiteX9332" fmla="*/ 7305237 w 12192000"/>
              <a:gd name="connsiteY9332" fmla="*/ 1964931 h 6858000"/>
              <a:gd name="connsiteX9333" fmla="*/ 7321166 w 12192000"/>
              <a:gd name="connsiteY9333" fmla="*/ 1967520 h 6858000"/>
              <a:gd name="connsiteX9334" fmla="*/ 7305608 w 12192000"/>
              <a:gd name="connsiteY9334" fmla="*/ 1941860 h 6858000"/>
              <a:gd name="connsiteX9335" fmla="*/ 7280577 w 12192000"/>
              <a:gd name="connsiteY9335" fmla="*/ 1946479 h 6858000"/>
              <a:gd name="connsiteX9336" fmla="*/ 7255501 w 12192000"/>
              <a:gd name="connsiteY9336" fmla="*/ 1958746 h 6858000"/>
              <a:gd name="connsiteX9337" fmla="*/ 7253169 w 12192000"/>
              <a:gd name="connsiteY9337" fmla="*/ 1957074 h 6858000"/>
              <a:gd name="connsiteX9338" fmla="*/ 7277880 w 12192000"/>
              <a:gd name="connsiteY9338" fmla="*/ 1937069 h 6858000"/>
              <a:gd name="connsiteX9339" fmla="*/ 7300887 w 12192000"/>
              <a:gd name="connsiteY9339" fmla="*/ 1934071 h 6858000"/>
              <a:gd name="connsiteX9340" fmla="*/ 7291330 w 12192000"/>
              <a:gd name="connsiteY9340" fmla="*/ 1918308 h 6858000"/>
              <a:gd name="connsiteX9341" fmla="*/ 7281006 w 12192000"/>
              <a:gd name="connsiteY9341" fmla="*/ 1899090 h 6858000"/>
              <a:gd name="connsiteX9342" fmla="*/ 7265255 w 12192000"/>
              <a:gd name="connsiteY9342" fmla="*/ 1908839 h 6858000"/>
              <a:gd name="connsiteX9343" fmla="*/ 7238349 w 12192000"/>
              <a:gd name="connsiteY9343" fmla="*/ 1916981 h 6858000"/>
              <a:gd name="connsiteX9344" fmla="*/ 7237181 w 12192000"/>
              <a:gd name="connsiteY9344" fmla="*/ 1911746 h 6858000"/>
              <a:gd name="connsiteX9345" fmla="*/ 7259991 w 12192000"/>
              <a:gd name="connsiteY9345" fmla="*/ 1901858 h 6858000"/>
              <a:gd name="connsiteX9346" fmla="*/ 7277122 w 12192000"/>
              <a:gd name="connsiteY9346" fmla="*/ 1891858 h 6858000"/>
              <a:gd name="connsiteX9347" fmla="*/ 7272168 w 12192000"/>
              <a:gd name="connsiteY9347" fmla="*/ 1882636 h 6858000"/>
              <a:gd name="connsiteX9348" fmla="*/ 7249909 w 12192000"/>
              <a:gd name="connsiteY9348" fmla="*/ 1877621 h 6858000"/>
              <a:gd name="connsiteX9349" fmla="*/ 7232528 w 12192000"/>
              <a:gd name="connsiteY9349" fmla="*/ 1883024 h 6858000"/>
              <a:gd name="connsiteX9350" fmla="*/ 7218046 w 12192000"/>
              <a:gd name="connsiteY9350" fmla="*/ 1890228 h 6858000"/>
              <a:gd name="connsiteX9351" fmla="*/ 7215729 w 12192000"/>
              <a:gd name="connsiteY9351" fmla="*/ 1887226 h 6858000"/>
              <a:gd name="connsiteX9352" fmla="*/ 7252227 w 12192000"/>
              <a:gd name="connsiteY9352" fmla="*/ 1869218 h 6858000"/>
              <a:gd name="connsiteX9353" fmla="*/ 7267661 w 12192000"/>
              <a:gd name="connsiteY9353" fmla="*/ 1874244 h 6858000"/>
              <a:gd name="connsiteX9354" fmla="*/ 7257198 w 12192000"/>
              <a:gd name="connsiteY9354" fmla="*/ 1854766 h 6858000"/>
              <a:gd name="connsiteX9355" fmla="*/ 7253560 w 12192000"/>
              <a:gd name="connsiteY9355" fmla="*/ 1843038 h 6858000"/>
              <a:gd name="connsiteX9356" fmla="*/ 7246915 w 12192000"/>
              <a:gd name="connsiteY9356" fmla="*/ 1844303 h 6858000"/>
              <a:gd name="connsiteX9357" fmla="*/ 7201105 w 12192000"/>
              <a:gd name="connsiteY9357" fmla="*/ 1864716 h 6858000"/>
              <a:gd name="connsiteX9358" fmla="*/ 7202269 w 12192000"/>
              <a:gd name="connsiteY9358" fmla="*/ 1861287 h 6858000"/>
              <a:gd name="connsiteX9359" fmla="*/ 7248242 w 12192000"/>
              <a:gd name="connsiteY9359" fmla="*/ 1833479 h 6858000"/>
              <a:gd name="connsiteX9360" fmla="*/ 7250635 w 12192000"/>
              <a:gd name="connsiteY9360" fmla="*/ 1833610 h 6858000"/>
              <a:gd name="connsiteX9361" fmla="*/ 7239544 w 12192000"/>
              <a:gd name="connsiteY9361" fmla="*/ 1797863 h 6858000"/>
              <a:gd name="connsiteX9362" fmla="*/ 7217224 w 12192000"/>
              <a:gd name="connsiteY9362" fmla="*/ 1804085 h 6858000"/>
              <a:gd name="connsiteX9363" fmla="*/ 7194758 w 12192000"/>
              <a:gd name="connsiteY9363" fmla="*/ 1816952 h 6858000"/>
              <a:gd name="connsiteX9364" fmla="*/ 7163076 w 12192000"/>
              <a:gd name="connsiteY9364" fmla="*/ 1820461 h 6858000"/>
              <a:gd name="connsiteX9365" fmla="*/ 7163653 w 12192000"/>
              <a:gd name="connsiteY9365" fmla="*/ 1816368 h 6858000"/>
              <a:gd name="connsiteX9366" fmla="*/ 7202823 w 12192000"/>
              <a:gd name="connsiteY9366" fmla="*/ 1797067 h 6858000"/>
              <a:gd name="connsiteX9367" fmla="*/ 7224279 w 12192000"/>
              <a:gd name="connsiteY9367" fmla="*/ 1787926 h 6858000"/>
              <a:gd name="connsiteX9368" fmla="*/ 7236703 w 12192000"/>
              <a:gd name="connsiteY9368" fmla="*/ 1788456 h 6858000"/>
              <a:gd name="connsiteX9369" fmla="*/ 7242489 w 12192000"/>
              <a:gd name="connsiteY9369" fmla="*/ 1734323 h 6858000"/>
              <a:gd name="connsiteX9370" fmla="*/ 7242964 w 12192000"/>
              <a:gd name="connsiteY9370" fmla="*/ 1733935 h 6858000"/>
              <a:gd name="connsiteX9371" fmla="*/ 7242579 w 12192000"/>
              <a:gd name="connsiteY9371" fmla="*/ 1733481 h 6858000"/>
              <a:gd name="connsiteX9372" fmla="*/ 7243510 w 12192000"/>
              <a:gd name="connsiteY9372" fmla="*/ 1724777 h 6858000"/>
              <a:gd name="connsiteX9373" fmla="*/ 7256715 w 12192000"/>
              <a:gd name="connsiteY9373" fmla="*/ 1707071 h 6858000"/>
              <a:gd name="connsiteX9374" fmla="*/ 7226174 w 12192000"/>
              <a:gd name="connsiteY9374" fmla="*/ 1690368 h 6858000"/>
              <a:gd name="connsiteX9375" fmla="*/ 7201105 w 12192000"/>
              <a:gd name="connsiteY9375" fmla="*/ 1666070 h 6858000"/>
              <a:gd name="connsiteX9376" fmla="*/ 7205174 w 12192000"/>
              <a:gd name="connsiteY9376" fmla="*/ 1661960 h 6858000"/>
              <a:gd name="connsiteX9377" fmla="*/ 7230753 w 12192000"/>
              <a:gd name="connsiteY9377" fmla="*/ 1681927 h 6858000"/>
              <a:gd name="connsiteX9378" fmla="*/ 7259818 w 12192000"/>
              <a:gd name="connsiteY9378" fmla="*/ 1702482 h 6858000"/>
              <a:gd name="connsiteX9379" fmla="*/ 7258270 w 12192000"/>
              <a:gd name="connsiteY9379" fmla="*/ 1704985 h 6858000"/>
              <a:gd name="connsiteX9380" fmla="*/ 7276533 w 12192000"/>
              <a:gd name="connsiteY9380" fmla="*/ 1680496 h 6858000"/>
              <a:gd name="connsiteX9381" fmla="*/ 7300140 w 12192000"/>
              <a:gd name="connsiteY9381" fmla="*/ 1672467 h 6858000"/>
              <a:gd name="connsiteX9382" fmla="*/ 7298401 w 12192000"/>
              <a:gd name="connsiteY9382" fmla="*/ 1640953 h 6858000"/>
              <a:gd name="connsiteX9383" fmla="*/ 7294890 w 12192000"/>
              <a:gd name="connsiteY9383" fmla="*/ 1614362 h 6858000"/>
              <a:gd name="connsiteX9384" fmla="*/ 7297231 w 12192000"/>
              <a:gd name="connsiteY9384" fmla="*/ 1613784 h 6858000"/>
              <a:gd name="connsiteX9385" fmla="*/ 1402156 w 12192000"/>
              <a:gd name="connsiteY9385" fmla="*/ 1613619 h 6858000"/>
              <a:gd name="connsiteX9386" fmla="*/ 1403295 w 12192000"/>
              <a:gd name="connsiteY9386" fmla="*/ 1618598 h 6858000"/>
              <a:gd name="connsiteX9387" fmla="*/ 1408218 w 12192000"/>
              <a:gd name="connsiteY9387" fmla="*/ 1617256 h 6858000"/>
              <a:gd name="connsiteX9388" fmla="*/ 11913715 w 12192000"/>
              <a:gd name="connsiteY9388" fmla="*/ 1571298 h 6858000"/>
              <a:gd name="connsiteX9389" fmla="*/ 11900478 w 12192000"/>
              <a:gd name="connsiteY9389" fmla="*/ 1571755 h 6858000"/>
              <a:gd name="connsiteX9390" fmla="*/ 11909249 w 12192000"/>
              <a:gd name="connsiteY9390" fmla="*/ 1579766 h 6858000"/>
              <a:gd name="connsiteX9391" fmla="*/ 11842944 w 12192000"/>
              <a:gd name="connsiteY9391" fmla="*/ 1651719 h 6858000"/>
              <a:gd name="connsiteX9392" fmla="*/ 11831366 w 12192000"/>
              <a:gd name="connsiteY9392" fmla="*/ 1654953 h 6858000"/>
              <a:gd name="connsiteX9393" fmla="*/ 11828211 w 12192000"/>
              <a:gd name="connsiteY9393" fmla="*/ 1651851 h 6858000"/>
              <a:gd name="connsiteX9394" fmla="*/ 11836582 w 12192000"/>
              <a:gd name="connsiteY9394" fmla="*/ 1688474 h 6858000"/>
              <a:gd name="connsiteX9395" fmla="*/ 11850989 w 12192000"/>
              <a:gd name="connsiteY9395" fmla="*/ 1686383 h 6858000"/>
              <a:gd name="connsiteX9396" fmla="*/ 11871476 w 12192000"/>
              <a:gd name="connsiteY9396" fmla="*/ 1684619 h 6858000"/>
              <a:gd name="connsiteX9397" fmla="*/ 11883792 w 12192000"/>
              <a:gd name="connsiteY9397" fmla="*/ 1671276 h 6858000"/>
              <a:gd name="connsiteX9398" fmla="*/ 11925217 w 12192000"/>
              <a:gd name="connsiteY9398" fmla="*/ 1628707 h 6858000"/>
              <a:gd name="connsiteX9399" fmla="*/ 11940133 w 12192000"/>
              <a:gd name="connsiteY9399" fmla="*/ 1613278 h 6858000"/>
              <a:gd name="connsiteX9400" fmla="*/ 11945929 w 12192000"/>
              <a:gd name="connsiteY9400" fmla="*/ 1620652 h 6858000"/>
              <a:gd name="connsiteX9401" fmla="*/ 11945929 w 12192000"/>
              <a:gd name="connsiteY9401" fmla="*/ 1608573 h 6858000"/>
              <a:gd name="connsiteX9402" fmla="*/ 11941901 w 12192000"/>
              <a:gd name="connsiteY9402" fmla="*/ 1611448 h 6858000"/>
              <a:gd name="connsiteX9403" fmla="*/ 11940133 w 12192000"/>
              <a:gd name="connsiteY9403" fmla="*/ 1613278 h 6858000"/>
              <a:gd name="connsiteX9404" fmla="*/ 11932709 w 12192000"/>
              <a:gd name="connsiteY9404" fmla="*/ 1603829 h 6858000"/>
              <a:gd name="connsiteX9405" fmla="*/ 11928942 w 12192000"/>
              <a:gd name="connsiteY9405" fmla="*/ 1603897 h 6858000"/>
              <a:gd name="connsiteX9406" fmla="*/ 11928750 w 12192000"/>
              <a:gd name="connsiteY9406" fmla="*/ 1598793 h 6858000"/>
              <a:gd name="connsiteX9407" fmla="*/ 11925360 w 12192000"/>
              <a:gd name="connsiteY9407" fmla="*/ 1594478 h 6858000"/>
              <a:gd name="connsiteX9408" fmla="*/ 11909249 w 12192000"/>
              <a:gd name="connsiteY9408" fmla="*/ 1579766 h 6858000"/>
              <a:gd name="connsiteX9409" fmla="*/ 11913889 w 12192000"/>
              <a:gd name="connsiteY9409" fmla="*/ 1574733 h 6858000"/>
              <a:gd name="connsiteX9410" fmla="*/ 1495097 w 12192000"/>
              <a:gd name="connsiteY9410" fmla="*/ 1565598 h 6858000"/>
              <a:gd name="connsiteX9411" fmla="*/ 1481860 w 12192000"/>
              <a:gd name="connsiteY9411" fmla="*/ 1566055 h 6858000"/>
              <a:gd name="connsiteX9412" fmla="*/ 1490631 w 12192000"/>
              <a:gd name="connsiteY9412" fmla="*/ 1574067 h 6858000"/>
              <a:gd name="connsiteX9413" fmla="*/ 1424326 w 12192000"/>
              <a:gd name="connsiteY9413" fmla="*/ 1646019 h 6858000"/>
              <a:gd name="connsiteX9414" fmla="*/ 1412748 w 12192000"/>
              <a:gd name="connsiteY9414" fmla="*/ 1649254 h 6858000"/>
              <a:gd name="connsiteX9415" fmla="*/ 1409593 w 12192000"/>
              <a:gd name="connsiteY9415" fmla="*/ 1646152 h 6858000"/>
              <a:gd name="connsiteX9416" fmla="*/ 1417964 w 12192000"/>
              <a:gd name="connsiteY9416" fmla="*/ 1682775 h 6858000"/>
              <a:gd name="connsiteX9417" fmla="*/ 1432371 w 12192000"/>
              <a:gd name="connsiteY9417" fmla="*/ 1680684 h 6858000"/>
              <a:gd name="connsiteX9418" fmla="*/ 1452858 w 12192000"/>
              <a:gd name="connsiteY9418" fmla="*/ 1678919 h 6858000"/>
              <a:gd name="connsiteX9419" fmla="*/ 1465174 w 12192000"/>
              <a:gd name="connsiteY9419" fmla="*/ 1665577 h 6858000"/>
              <a:gd name="connsiteX9420" fmla="*/ 1506599 w 12192000"/>
              <a:gd name="connsiteY9420" fmla="*/ 1623008 h 6858000"/>
              <a:gd name="connsiteX9421" fmla="*/ 1521515 w 12192000"/>
              <a:gd name="connsiteY9421" fmla="*/ 1607579 h 6858000"/>
              <a:gd name="connsiteX9422" fmla="*/ 1527311 w 12192000"/>
              <a:gd name="connsiteY9422" fmla="*/ 1614953 h 6858000"/>
              <a:gd name="connsiteX9423" fmla="*/ 1527311 w 12192000"/>
              <a:gd name="connsiteY9423" fmla="*/ 1602874 h 6858000"/>
              <a:gd name="connsiteX9424" fmla="*/ 1523283 w 12192000"/>
              <a:gd name="connsiteY9424" fmla="*/ 1605749 h 6858000"/>
              <a:gd name="connsiteX9425" fmla="*/ 1521515 w 12192000"/>
              <a:gd name="connsiteY9425" fmla="*/ 1607579 h 6858000"/>
              <a:gd name="connsiteX9426" fmla="*/ 1514091 w 12192000"/>
              <a:gd name="connsiteY9426" fmla="*/ 1598130 h 6858000"/>
              <a:gd name="connsiteX9427" fmla="*/ 1510324 w 12192000"/>
              <a:gd name="connsiteY9427" fmla="*/ 1598197 h 6858000"/>
              <a:gd name="connsiteX9428" fmla="*/ 1510132 w 12192000"/>
              <a:gd name="connsiteY9428" fmla="*/ 1593093 h 6858000"/>
              <a:gd name="connsiteX9429" fmla="*/ 1506742 w 12192000"/>
              <a:gd name="connsiteY9429" fmla="*/ 1588779 h 6858000"/>
              <a:gd name="connsiteX9430" fmla="*/ 1490631 w 12192000"/>
              <a:gd name="connsiteY9430" fmla="*/ 1574067 h 6858000"/>
              <a:gd name="connsiteX9431" fmla="*/ 1495271 w 12192000"/>
              <a:gd name="connsiteY9431" fmla="*/ 1569033 h 6858000"/>
              <a:gd name="connsiteX9432" fmla="*/ 9007543 w 12192000"/>
              <a:gd name="connsiteY9432" fmla="*/ 1505399 h 6858000"/>
              <a:gd name="connsiteX9433" fmla="*/ 9053397 w 12192000"/>
              <a:gd name="connsiteY9433" fmla="*/ 1515342 h 6858000"/>
              <a:gd name="connsiteX9434" fmla="*/ 9047012 w 12192000"/>
              <a:gd name="connsiteY9434" fmla="*/ 1537567 h 6858000"/>
              <a:gd name="connsiteX9435" fmla="*/ 9001159 w 12192000"/>
              <a:gd name="connsiteY9435" fmla="*/ 1521190 h 6858000"/>
              <a:gd name="connsiteX9436" fmla="*/ 9007543 w 12192000"/>
              <a:gd name="connsiteY9436" fmla="*/ 1505399 h 6858000"/>
              <a:gd name="connsiteX9437" fmla="*/ 11995167 w 12192000"/>
              <a:gd name="connsiteY9437" fmla="*/ 1501466 h 6858000"/>
              <a:gd name="connsiteX9438" fmla="*/ 11992881 w 12192000"/>
              <a:gd name="connsiteY9438" fmla="*/ 1517135 h 6858000"/>
              <a:gd name="connsiteX9439" fmla="*/ 11992309 w 12192000"/>
              <a:gd name="connsiteY9439" fmla="*/ 1518295 h 6858000"/>
              <a:gd name="connsiteX9440" fmla="*/ 11986801 w 12192000"/>
              <a:gd name="connsiteY9440" fmla="*/ 1524173 h 6858000"/>
              <a:gd name="connsiteX9441" fmla="*/ 11982664 w 12192000"/>
              <a:gd name="connsiteY9441" fmla="*/ 1525767 h 6858000"/>
              <a:gd name="connsiteX9442" fmla="*/ 11964304 w 12192000"/>
              <a:gd name="connsiteY9442" fmla="*/ 1544991 h 6858000"/>
              <a:gd name="connsiteX9443" fmla="*/ 11938390 w 12192000"/>
              <a:gd name="connsiteY9443" fmla="*/ 1573982 h 6858000"/>
              <a:gd name="connsiteX9444" fmla="*/ 11939388 w 12192000"/>
              <a:gd name="connsiteY9444" fmla="*/ 1574899 h 6858000"/>
              <a:gd name="connsiteX9445" fmla="*/ 11970020 w 12192000"/>
              <a:gd name="connsiteY9445" fmla="*/ 1542089 h 6858000"/>
              <a:gd name="connsiteX9446" fmla="*/ 11986801 w 12192000"/>
              <a:gd name="connsiteY9446" fmla="*/ 1524173 h 6858000"/>
              <a:gd name="connsiteX9447" fmla="*/ 12006597 w 12192000"/>
              <a:gd name="connsiteY9447" fmla="*/ 1516553 h 6858000"/>
              <a:gd name="connsiteX9448" fmla="*/ 11995167 w 12192000"/>
              <a:gd name="connsiteY9448" fmla="*/ 1501466 h 6858000"/>
              <a:gd name="connsiteX9449" fmla="*/ 1576549 w 12192000"/>
              <a:gd name="connsiteY9449" fmla="*/ 1495766 h 6858000"/>
              <a:gd name="connsiteX9450" fmla="*/ 1574263 w 12192000"/>
              <a:gd name="connsiteY9450" fmla="*/ 1511435 h 6858000"/>
              <a:gd name="connsiteX9451" fmla="*/ 1573691 w 12192000"/>
              <a:gd name="connsiteY9451" fmla="*/ 1512596 h 6858000"/>
              <a:gd name="connsiteX9452" fmla="*/ 1568183 w 12192000"/>
              <a:gd name="connsiteY9452" fmla="*/ 1518474 h 6858000"/>
              <a:gd name="connsiteX9453" fmla="*/ 1564047 w 12192000"/>
              <a:gd name="connsiteY9453" fmla="*/ 1520068 h 6858000"/>
              <a:gd name="connsiteX9454" fmla="*/ 1545686 w 12192000"/>
              <a:gd name="connsiteY9454" fmla="*/ 1539292 h 6858000"/>
              <a:gd name="connsiteX9455" fmla="*/ 1519772 w 12192000"/>
              <a:gd name="connsiteY9455" fmla="*/ 1568282 h 6858000"/>
              <a:gd name="connsiteX9456" fmla="*/ 1520770 w 12192000"/>
              <a:gd name="connsiteY9456" fmla="*/ 1569199 h 6858000"/>
              <a:gd name="connsiteX9457" fmla="*/ 1551402 w 12192000"/>
              <a:gd name="connsiteY9457" fmla="*/ 1536389 h 6858000"/>
              <a:gd name="connsiteX9458" fmla="*/ 1568183 w 12192000"/>
              <a:gd name="connsiteY9458" fmla="*/ 1518474 h 6858000"/>
              <a:gd name="connsiteX9459" fmla="*/ 1587979 w 12192000"/>
              <a:gd name="connsiteY9459" fmla="*/ 1510854 h 6858000"/>
              <a:gd name="connsiteX9460" fmla="*/ 1576549 w 12192000"/>
              <a:gd name="connsiteY9460" fmla="*/ 1495766 h 6858000"/>
              <a:gd name="connsiteX9461" fmla="*/ 9104365 w 12192000"/>
              <a:gd name="connsiteY9461" fmla="*/ 1463091 h 6858000"/>
              <a:gd name="connsiteX9462" fmla="*/ 9104365 w 12192000"/>
              <a:gd name="connsiteY9462" fmla="*/ 1492910 h 6858000"/>
              <a:gd name="connsiteX9463" fmla="*/ 9104365 w 12192000"/>
              <a:gd name="connsiteY9463" fmla="*/ 1463091 h 6858000"/>
              <a:gd name="connsiteX9464" fmla="*/ 9399933 w 12192000"/>
              <a:gd name="connsiteY9464" fmla="*/ 1460556 h 6858000"/>
              <a:gd name="connsiteX9465" fmla="*/ 9399933 w 12192000"/>
              <a:gd name="connsiteY9465" fmla="*/ 1492918 h 6858000"/>
              <a:gd name="connsiteX9466" fmla="*/ 9399933 w 12192000"/>
              <a:gd name="connsiteY9466" fmla="*/ 1460556 h 6858000"/>
              <a:gd name="connsiteX9467" fmla="*/ 11745814 w 12192000"/>
              <a:gd name="connsiteY9467" fmla="*/ 1451060 h 6858000"/>
              <a:gd name="connsiteX9468" fmla="*/ 11730675 w 12192000"/>
              <a:gd name="connsiteY9468" fmla="*/ 1462315 h 6858000"/>
              <a:gd name="connsiteX9469" fmla="*/ 11664290 w 12192000"/>
              <a:gd name="connsiteY9469" fmla="*/ 1479347 h 6858000"/>
              <a:gd name="connsiteX9470" fmla="*/ 11649055 w 12192000"/>
              <a:gd name="connsiteY9470" fmla="*/ 1475440 h 6858000"/>
              <a:gd name="connsiteX9471" fmla="*/ 11651193 w 12192000"/>
              <a:gd name="connsiteY9471" fmla="*/ 1483252 h 6858000"/>
              <a:gd name="connsiteX9472" fmla="*/ 11701309 w 12192000"/>
              <a:gd name="connsiteY9472" fmla="*/ 1665386 h 6858000"/>
              <a:gd name="connsiteX9473" fmla="*/ 11777921 w 12192000"/>
              <a:gd name="connsiteY9473" fmla="*/ 1763059 h 6858000"/>
              <a:gd name="connsiteX9474" fmla="*/ 11809657 w 12192000"/>
              <a:gd name="connsiteY9474" fmla="*/ 1742305 h 6858000"/>
              <a:gd name="connsiteX9475" fmla="*/ 11815603 w 12192000"/>
              <a:gd name="connsiteY9475" fmla="*/ 1710512 h 6858000"/>
              <a:gd name="connsiteX9476" fmla="*/ 11812964 w 12192000"/>
              <a:gd name="connsiteY9476" fmla="*/ 1708749 h 6858000"/>
              <a:gd name="connsiteX9477" fmla="*/ 11814819 w 12192000"/>
              <a:gd name="connsiteY9477" fmla="*/ 1705639 h 6858000"/>
              <a:gd name="connsiteX9478" fmla="*/ 11814504 w 12192000"/>
              <a:gd name="connsiteY9478" fmla="*/ 1704400 h 6858000"/>
              <a:gd name="connsiteX9479" fmla="*/ 11814183 w 12192000"/>
              <a:gd name="connsiteY9479" fmla="*/ 1704193 h 6858000"/>
              <a:gd name="connsiteX9480" fmla="*/ 11814370 w 12192000"/>
              <a:gd name="connsiteY9480" fmla="*/ 1703878 h 6858000"/>
              <a:gd name="connsiteX9481" fmla="*/ 11800047 w 12192000"/>
              <a:gd name="connsiteY9481" fmla="*/ 1647615 h 6858000"/>
              <a:gd name="connsiteX9482" fmla="*/ 11797506 w 12192000"/>
              <a:gd name="connsiteY9482" fmla="*/ 1639530 h 6858000"/>
              <a:gd name="connsiteX9483" fmla="*/ 11747391 w 12192000"/>
              <a:gd name="connsiteY9483" fmla="*/ 1456823 h 6858000"/>
              <a:gd name="connsiteX9484" fmla="*/ 1327196 w 12192000"/>
              <a:gd name="connsiteY9484" fmla="*/ 1445361 h 6858000"/>
              <a:gd name="connsiteX9485" fmla="*/ 1312057 w 12192000"/>
              <a:gd name="connsiteY9485" fmla="*/ 1456615 h 6858000"/>
              <a:gd name="connsiteX9486" fmla="*/ 1245672 w 12192000"/>
              <a:gd name="connsiteY9486" fmla="*/ 1473647 h 6858000"/>
              <a:gd name="connsiteX9487" fmla="*/ 1230437 w 12192000"/>
              <a:gd name="connsiteY9487" fmla="*/ 1469741 h 6858000"/>
              <a:gd name="connsiteX9488" fmla="*/ 1232575 w 12192000"/>
              <a:gd name="connsiteY9488" fmla="*/ 1477553 h 6858000"/>
              <a:gd name="connsiteX9489" fmla="*/ 1282691 w 12192000"/>
              <a:gd name="connsiteY9489" fmla="*/ 1659687 h 6858000"/>
              <a:gd name="connsiteX9490" fmla="*/ 1359303 w 12192000"/>
              <a:gd name="connsiteY9490" fmla="*/ 1757360 h 6858000"/>
              <a:gd name="connsiteX9491" fmla="*/ 1391039 w 12192000"/>
              <a:gd name="connsiteY9491" fmla="*/ 1736605 h 6858000"/>
              <a:gd name="connsiteX9492" fmla="*/ 1396985 w 12192000"/>
              <a:gd name="connsiteY9492" fmla="*/ 1704813 h 6858000"/>
              <a:gd name="connsiteX9493" fmla="*/ 1394346 w 12192000"/>
              <a:gd name="connsiteY9493" fmla="*/ 1703050 h 6858000"/>
              <a:gd name="connsiteX9494" fmla="*/ 1396201 w 12192000"/>
              <a:gd name="connsiteY9494" fmla="*/ 1699940 h 6858000"/>
              <a:gd name="connsiteX9495" fmla="*/ 1395886 w 12192000"/>
              <a:gd name="connsiteY9495" fmla="*/ 1698701 h 6858000"/>
              <a:gd name="connsiteX9496" fmla="*/ 1395566 w 12192000"/>
              <a:gd name="connsiteY9496" fmla="*/ 1698494 h 6858000"/>
              <a:gd name="connsiteX9497" fmla="*/ 1395752 w 12192000"/>
              <a:gd name="connsiteY9497" fmla="*/ 1698179 h 6858000"/>
              <a:gd name="connsiteX9498" fmla="*/ 1381429 w 12192000"/>
              <a:gd name="connsiteY9498" fmla="*/ 1641916 h 6858000"/>
              <a:gd name="connsiteX9499" fmla="*/ 1378888 w 12192000"/>
              <a:gd name="connsiteY9499" fmla="*/ 1633831 h 6858000"/>
              <a:gd name="connsiteX9500" fmla="*/ 1328773 w 12192000"/>
              <a:gd name="connsiteY9500" fmla="*/ 1451123 h 6858000"/>
              <a:gd name="connsiteX9501" fmla="*/ 9162953 w 12192000"/>
              <a:gd name="connsiteY9501" fmla="*/ 1425072 h 6858000"/>
              <a:gd name="connsiteX9502" fmla="*/ 9162953 w 12192000"/>
              <a:gd name="connsiteY9502" fmla="*/ 1454902 h 6858000"/>
              <a:gd name="connsiteX9503" fmla="*/ 9162953 w 12192000"/>
              <a:gd name="connsiteY9503" fmla="*/ 1425072 h 6858000"/>
              <a:gd name="connsiteX9504" fmla="*/ 9032148 w 12192000"/>
              <a:gd name="connsiteY9504" fmla="*/ 1407331 h 6858000"/>
              <a:gd name="connsiteX9505" fmla="*/ 9032148 w 12192000"/>
              <a:gd name="connsiteY9505" fmla="*/ 1432087 h 6858000"/>
              <a:gd name="connsiteX9506" fmla="*/ 9032148 w 12192000"/>
              <a:gd name="connsiteY9506" fmla="*/ 1407331 h 6858000"/>
              <a:gd name="connsiteX9507" fmla="*/ 10638286 w 12192000"/>
              <a:gd name="connsiteY9507" fmla="*/ 1383170 h 6858000"/>
              <a:gd name="connsiteX9508" fmla="*/ 10641266 w 12192000"/>
              <a:gd name="connsiteY9508" fmla="*/ 1384944 h 6858000"/>
              <a:gd name="connsiteX9509" fmla="*/ 10614431 w 12192000"/>
              <a:gd name="connsiteY9509" fmla="*/ 1397364 h 6858000"/>
              <a:gd name="connsiteX9510" fmla="*/ 10615027 w 12192000"/>
              <a:gd name="connsiteY9510" fmla="*/ 1392631 h 6858000"/>
              <a:gd name="connsiteX9511" fmla="*/ 10638286 w 12192000"/>
              <a:gd name="connsiteY9511" fmla="*/ 1383170 h 6858000"/>
              <a:gd name="connsiteX9512" fmla="*/ 9283344 w 12192000"/>
              <a:gd name="connsiteY9512" fmla="*/ 1369312 h 6858000"/>
              <a:gd name="connsiteX9513" fmla="*/ 9283344 w 12192000"/>
              <a:gd name="connsiteY9513" fmla="*/ 1401675 h 6858000"/>
              <a:gd name="connsiteX9514" fmla="*/ 9283344 w 12192000"/>
              <a:gd name="connsiteY9514" fmla="*/ 1369312 h 6858000"/>
              <a:gd name="connsiteX9515" fmla="*/ 212741 w 12192000"/>
              <a:gd name="connsiteY9515" fmla="*/ 1369096 h 6858000"/>
              <a:gd name="connsiteX9516" fmla="*/ 215722 w 12192000"/>
              <a:gd name="connsiteY9516" fmla="*/ 1370869 h 6858000"/>
              <a:gd name="connsiteX9517" fmla="*/ 188887 w 12192000"/>
              <a:gd name="connsiteY9517" fmla="*/ 1383289 h 6858000"/>
              <a:gd name="connsiteX9518" fmla="*/ 189482 w 12192000"/>
              <a:gd name="connsiteY9518" fmla="*/ 1378557 h 6858000"/>
              <a:gd name="connsiteX9519" fmla="*/ 212741 w 12192000"/>
              <a:gd name="connsiteY9519" fmla="*/ 1369096 h 6858000"/>
              <a:gd name="connsiteX9520" fmla="*/ 9385103 w 12192000"/>
              <a:gd name="connsiteY9520" fmla="*/ 1361859 h 6858000"/>
              <a:gd name="connsiteX9521" fmla="*/ 9388771 w 12192000"/>
              <a:gd name="connsiteY9521" fmla="*/ 1387264 h 6858000"/>
              <a:gd name="connsiteX9522" fmla="*/ 9318047 w 12192000"/>
              <a:gd name="connsiteY9522" fmla="*/ 1423281 h 6858000"/>
              <a:gd name="connsiteX9523" fmla="*/ 9307032 w 12192000"/>
              <a:gd name="connsiteY9523" fmla="*/ 1405559 h 6858000"/>
              <a:gd name="connsiteX9524" fmla="*/ 9373698 w 12192000"/>
              <a:gd name="connsiteY9524" fmla="*/ 1363251 h 6858000"/>
              <a:gd name="connsiteX9525" fmla="*/ 9385103 w 12192000"/>
              <a:gd name="connsiteY9525" fmla="*/ 1361859 h 6858000"/>
              <a:gd name="connsiteX9526" fmla="*/ 9231679 w 12192000"/>
              <a:gd name="connsiteY9526" fmla="*/ 1331295 h 6858000"/>
              <a:gd name="connsiteX9527" fmla="*/ 9231679 w 12192000"/>
              <a:gd name="connsiteY9527" fmla="*/ 1361113 h 6858000"/>
              <a:gd name="connsiteX9528" fmla="*/ 9231679 w 12192000"/>
              <a:gd name="connsiteY9528" fmla="*/ 1331295 h 6858000"/>
              <a:gd name="connsiteX9529" fmla="*/ 9168022 w 12192000"/>
              <a:gd name="connsiteY9529" fmla="*/ 1323690 h 6858000"/>
              <a:gd name="connsiteX9530" fmla="*/ 9168022 w 12192000"/>
              <a:gd name="connsiteY9530" fmla="*/ 1348472 h 6858000"/>
              <a:gd name="connsiteX9531" fmla="*/ 9168022 w 12192000"/>
              <a:gd name="connsiteY9531" fmla="*/ 1323690 h 6858000"/>
              <a:gd name="connsiteX9532" fmla="*/ 9011873 w 12192000"/>
              <a:gd name="connsiteY9532" fmla="*/ 1323690 h 6858000"/>
              <a:gd name="connsiteX9533" fmla="*/ 9011873 w 12192000"/>
              <a:gd name="connsiteY9533" fmla="*/ 1340821 h 6858000"/>
              <a:gd name="connsiteX9534" fmla="*/ 9011873 w 12192000"/>
              <a:gd name="connsiteY9534" fmla="*/ 1323690 h 6858000"/>
              <a:gd name="connsiteX9535" fmla="*/ 9057183 w 12192000"/>
              <a:gd name="connsiteY9535" fmla="*/ 1299920 h 6858000"/>
              <a:gd name="connsiteX9536" fmla="*/ 9064787 w 12192000"/>
              <a:gd name="connsiteY9536" fmla="*/ 1302928 h 6858000"/>
              <a:gd name="connsiteX9537" fmla="*/ 9074730 w 12192000"/>
              <a:gd name="connsiteY9537" fmla="*/ 1329287 h 6858000"/>
              <a:gd name="connsiteX9538" fmla="*/ 9078825 w 12192000"/>
              <a:gd name="connsiteY9538" fmla="*/ 1356221 h 6858000"/>
              <a:gd name="connsiteX9539" fmla="*/ 9064787 w 12192000"/>
              <a:gd name="connsiteY9539" fmla="*/ 1359659 h 6858000"/>
              <a:gd name="connsiteX9540" fmla="*/ 9055429 w 12192000"/>
              <a:gd name="connsiteY9540" fmla="*/ 1332727 h 6858000"/>
              <a:gd name="connsiteX9541" fmla="*/ 9051334 w 12192000"/>
              <a:gd name="connsiteY9541" fmla="*/ 1304648 h 6858000"/>
              <a:gd name="connsiteX9542" fmla="*/ 9057183 w 12192000"/>
              <a:gd name="connsiteY9542" fmla="*/ 1299920 h 6858000"/>
              <a:gd name="connsiteX9543" fmla="*/ 3842238 w 12192000"/>
              <a:gd name="connsiteY9543" fmla="*/ 1299414 h 6858000"/>
              <a:gd name="connsiteX9544" fmla="*/ 3851850 w 12192000"/>
              <a:gd name="connsiteY9544" fmla="*/ 1306758 h 6858000"/>
              <a:gd name="connsiteX9545" fmla="*/ 3718698 w 12192000"/>
              <a:gd name="connsiteY9545" fmla="*/ 1449614 h 6858000"/>
              <a:gd name="connsiteX9546" fmla="*/ 3583818 w 12192000"/>
              <a:gd name="connsiteY9546" fmla="*/ 1502032 h 6858000"/>
              <a:gd name="connsiteX9547" fmla="*/ 3592426 w 12192000"/>
              <a:gd name="connsiteY9547" fmla="*/ 1491088 h 6858000"/>
              <a:gd name="connsiteX9548" fmla="*/ 3717550 w 12192000"/>
              <a:gd name="connsiteY9548" fmla="*/ 1427725 h 6858000"/>
              <a:gd name="connsiteX9549" fmla="*/ 3833483 w 12192000"/>
              <a:gd name="connsiteY9549" fmla="*/ 1306758 h 6858000"/>
              <a:gd name="connsiteX9550" fmla="*/ 3842238 w 12192000"/>
              <a:gd name="connsiteY9550" fmla="*/ 1299414 h 6858000"/>
              <a:gd name="connsiteX9551" fmla="*/ 8404305 w 12192000"/>
              <a:gd name="connsiteY9551" fmla="*/ 1298541 h 6858000"/>
              <a:gd name="connsiteX9552" fmla="*/ 8421219 w 12192000"/>
              <a:gd name="connsiteY9552" fmla="*/ 1303858 h 6858000"/>
              <a:gd name="connsiteX9553" fmla="*/ 8441861 w 12192000"/>
              <a:gd name="connsiteY9553" fmla="*/ 1321103 h 6858000"/>
              <a:gd name="connsiteX9554" fmla="*/ 8461355 w 12192000"/>
              <a:gd name="connsiteY9554" fmla="*/ 1329726 h 6858000"/>
              <a:gd name="connsiteX9555" fmla="*/ 8481996 w 12192000"/>
              <a:gd name="connsiteY9555" fmla="*/ 1385484 h 6858000"/>
              <a:gd name="connsiteX9556" fmla="*/ 8484863 w 12192000"/>
              <a:gd name="connsiteY9556" fmla="*/ 1387782 h 6858000"/>
              <a:gd name="connsiteX9557" fmla="*/ 8485437 w 12192000"/>
              <a:gd name="connsiteY9557" fmla="*/ 1386633 h 6858000"/>
              <a:gd name="connsiteX9558" fmla="*/ 8494037 w 12192000"/>
              <a:gd name="connsiteY9558" fmla="*/ 1334898 h 6858000"/>
              <a:gd name="connsiteX9559" fmla="*/ 8503784 w 12192000"/>
              <a:gd name="connsiteY9559" fmla="*/ 1330300 h 6858000"/>
              <a:gd name="connsiteX9560" fmla="*/ 8509518 w 12192000"/>
              <a:gd name="connsiteY9560" fmla="*/ 1375711 h 6858000"/>
              <a:gd name="connsiteX9561" fmla="*/ 8498051 w 12192000"/>
              <a:gd name="connsiteY9561" fmla="*/ 1403878 h 6858000"/>
              <a:gd name="connsiteX9562" fmla="*/ 8460208 w 12192000"/>
              <a:gd name="connsiteY9562" fmla="*/ 1541837 h 6858000"/>
              <a:gd name="connsiteX9563" fmla="*/ 8423513 w 12192000"/>
              <a:gd name="connsiteY9563" fmla="*/ 1567704 h 6858000"/>
              <a:gd name="connsiteX9564" fmla="*/ 8441861 w 12192000"/>
              <a:gd name="connsiteY9564" fmla="*/ 1606217 h 6858000"/>
              <a:gd name="connsiteX9565" fmla="*/ 8551947 w 12192000"/>
              <a:gd name="connsiteY9565" fmla="*/ 1595296 h 6858000"/>
              <a:gd name="connsiteX9566" fmla="*/ 8592083 w 12192000"/>
              <a:gd name="connsiteY9566" fmla="*/ 1627486 h 6858000"/>
              <a:gd name="connsiteX9567" fmla="*/ 8509518 w 12192000"/>
              <a:gd name="connsiteY9567" fmla="*/ 1788438 h 6858000"/>
              <a:gd name="connsiteX9568" fmla="*/ 8471676 w 12192000"/>
              <a:gd name="connsiteY9568" fmla="*/ 1825227 h 6858000"/>
              <a:gd name="connsiteX9569" fmla="*/ 8513532 w 12192000"/>
              <a:gd name="connsiteY9569" fmla="*/ 1880410 h 6858000"/>
              <a:gd name="connsiteX9570" fmla="*/ 8647700 w 12192000"/>
              <a:gd name="connsiteY9570" fmla="*/ 1868339 h 6858000"/>
              <a:gd name="connsiteX9571" fmla="*/ 8758934 w 12192000"/>
              <a:gd name="connsiteY9571" fmla="*/ 1941342 h 6858000"/>
              <a:gd name="connsiteX9572" fmla="*/ 8710771 w 12192000"/>
              <a:gd name="connsiteY9572" fmla="*/ 2030441 h 6858000"/>
              <a:gd name="connsiteX9573" fmla="*/ 8703317 w 12192000"/>
              <a:gd name="connsiteY9573" fmla="*/ 2050560 h 6858000"/>
              <a:gd name="connsiteX9574" fmla="*/ 8673502 w 12192000"/>
              <a:gd name="connsiteY9574" fmla="*/ 2103445 h 6858000"/>
              <a:gd name="connsiteX9575" fmla="*/ 8617311 w 12192000"/>
              <a:gd name="connsiteY9575" fmla="*/ 2144257 h 6858000"/>
              <a:gd name="connsiteX9576" fmla="*/ 8575455 w 12192000"/>
              <a:gd name="connsiteY9576" fmla="*/ 2174148 h 6858000"/>
              <a:gd name="connsiteX9577" fmla="*/ 8573735 w 12192000"/>
              <a:gd name="connsiteY9577" fmla="*/ 2166100 h 6858000"/>
              <a:gd name="connsiteX9578" fmla="*/ 8604697 w 12192000"/>
              <a:gd name="connsiteY9578" fmla="*/ 2127587 h 6858000"/>
              <a:gd name="connsiteX9579" fmla="*/ 8660314 w 12192000"/>
              <a:gd name="connsiteY9579" fmla="*/ 2082751 h 6858000"/>
              <a:gd name="connsiteX9580" fmla="*/ 8680955 w 12192000"/>
              <a:gd name="connsiteY9580" fmla="*/ 2044812 h 6858000"/>
              <a:gd name="connsiteX9581" fmla="*/ 8680382 w 12192000"/>
              <a:gd name="connsiteY9581" fmla="*/ 2044812 h 6858000"/>
              <a:gd name="connsiteX9582" fmla="*/ 8660314 w 12192000"/>
              <a:gd name="connsiteY9582" fmla="*/ 2059183 h 6858000"/>
              <a:gd name="connsiteX9583" fmla="*/ 8640820 w 12192000"/>
              <a:gd name="connsiteY9583" fmla="*/ 2086774 h 6858000"/>
              <a:gd name="connsiteX9584" fmla="*/ 8621898 w 12192000"/>
              <a:gd name="connsiteY9584" fmla="*/ 2110917 h 6858000"/>
              <a:gd name="connsiteX9585" fmla="*/ 8598964 w 12192000"/>
              <a:gd name="connsiteY9585" fmla="*/ 2122413 h 6858000"/>
              <a:gd name="connsiteX9586" fmla="*/ 8595523 w 12192000"/>
              <a:gd name="connsiteY9586" fmla="*/ 2117240 h 6858000"/>
              <a:gd name="connsiteX9587" fmla="*/ 8639099 w 12192000"/>
              <a:gd name="connsiteY9587" fmla="*/ 2055733 h 6858000"/>
              <a:gd name="connsiteX9588" fmla="*/ 8648847 w 12192000"/>
              <a:gd name="connsiteY9588" fmla="*/ 2043662 h 6858000"/>
              <a:gd name="connsiteX9589" fmla="*/ 8645406 w 12192000"/>
              <a:gd name="connsiteY9589" fmla="*/ 2041363 h 6858000"/>
              <a:gd name="connsiteX9590" fmla="*/ 8635659 w 12192000"/>
              <a:gd name="connsiteY9590" fmla="*/ 2054009 h 6858000"/>
              <a:gd name="connsiteX9591" fmla="*/ 8608711 w 12192000"/>
              <a:gd name="connsiteY9591" fmla="*/ 2072979 h 6858000"/>
              <a:gd name="connsiteX9592" fmla="*/ 8605844 w 12192000"/>
              <a:gd name="connsiteY9592" fmla="*/ 2069530 h 6858000"/>
              <a:gd name="connsiteX9593" fmla="*/ 8617885 w 12192000"/>
              <a:gd name="connsiteY9593" fmla="*/ 2049410 h 6858000"/>
              <a:gd name="connsiteX9594" fmla="*/ 8623618 w 12192000"/>
              <a:gd name="connsiteY9594" fmla="*/ 2032166 h 6858000"/>
              <a:gd name="connsiteX9595" fmla="*/ 8637953 w 12192000"/>
              <a:gd name="connsiteY9595" fmla="*/ 2023543 h 6858000"/>
              <a:gd name="connsiteX9596" fmla="*/ 8639673 w 12192000"/>
              <a:gd name="connsiteY9596" fmla="*/ 2015495 h 6858000"/>
              <a:gd name="connsiteX9597" fmla="*/ 8663181 w 12192000"/>
              <a:gd name="connsiteY9597" fmla="*/ 1933869 h 6858000"/>
              <a:gd name="connsiteX9598" fmla="*/ 8564561 w 12192000"/>
              <a:gd name="connsiteY9598" fmla="*/ 1949964 h 6858000"/>
              <a:gd name="connsiteX9599" fmla="*/ 8421793 w 12192000"/>
              <a:gd name="connsiteY9599" fmla="*/ 1906278 h 6858000"/>
              <a:gd name="connsiteX9600" fmla="*/ 8413192 w 12192000"/>
              <a:gd name="connsiteY9600" fmla="*/ 1784414 h 6858000"/>
              <a:gd name="connsiteX9601" fmla="*/ 8512385 w 12192000"/>
              <a:gd name="connsiteY9601" fmla="*/ 1672323 h 6858000"/>
              <a:gd name="connsiteX9602" fmla="*/ 8328907 w 12192000"/>
              <a:gd name="connsiteY9602" fmla="*/ 1634959 h 6858000"/>
              <a:gd name="connsiteX9603" fmla="*/ 8338654 w 12192000"/>
              <a:gd name="connsiteY9603" fmla="*/ 1544711 h 6858000"/>
              <a:gd name="connsiteX9604" fmla="*/ 8437274 w 12192000"/>
              <a:gd name="connsiteY9604" fmla="*/ 1442391 h 6858000"/>
              <a:gd name="connsiteX9605" fmla="*/ 8425233 w 12192000"/>
              <a:gd name="connsiteY9605" fmla="*/ 1387782 h 6858000"/>
              <a:gd name="connsiteX9606" fmla="*/ 8418352 w 12192000"/>
              <a:gd name="connsiteY9606" fmla="*/ 1384334 h 6858000"/>
              <a:gd name="connsiteX9607" fmla="*/ 8396564 w 12192000"/>
              <a:gd name="connsiteY9607" fmla="*/ 1349269 h 6858000"/>
              <a:gd name="connsiteX9608" fmla="*/ 8401151 w 12192000"/>
              <a:gd name="connsiteY9608" fmla="*/ 1348120 h 6858000"/>
              <a:gd name="connsiteX9609" fmla="*/ 8422939 w 12192000"/>
              <a:gd name="connsiteY9609" fmla="*/ 1365939 h 6858000"/>
              <a:gd name="connsiteX9610" fmla="*/ 8423513 w 12192000"/>
              <a:gd name="connsiteY9610" fmla="*/ 1363065 h 6858000"/>
              <a:gd name="connsiteX9611" fmla="*/ 8407458 w 12192000"/>
              <a:gd name="connsiteY9611" fmla="*/ 1340072 h 6858000"/>
              <a:gd name="connsiteX9612" fmla="*/ 8409752 w 12192000"/>
              <a:gd name="connsiteY9612" fmla="*/ 1337773 h 6858000"/>
              <a:gd name="connsiteX9613" fmla="*/ 8426953 w 12192000"/>
              <a:gd name="connsiteY9613" fmla="*/ 1350994 h 6858000"/>
              <a:gd name="connsiteX9614" fmla="*/ 8449888 w 12192000"/>
              <a:gd name="connsiteY9614" fmla="*/ 1355017 h 6858000"/>
              <a:gd name="connsiteX9615" fmla="*/ 8444154 w 12192000"/>
              <a:gd name="connsiteY9615" fmla="*/ 1349269 h 6858000"/>
              <a:gd name="connsiteX9616" fmla="*/ 8421219 w 12192000"/>
              <a:gd name="connsiteY9616" fmla="*/ 1335473 h 6858000"/>
              <a:gd name="connsiteX9617" fmla="*/ 8391977 w 12192000"/>
              <a:gd name="connsiteY9617" fmla="*/ 1315354 h 6858000"/>
              <a:gd name="connsiteX9618" fmla="*/ 8387390 w 12192000"/>
              <a:gd name="connsiteY9618" fmla="*/ 1304433 h 6858000"/>
              <a:gd name="connsiteX9619" fmla="*/ 8404305 w 12192000"/>
              <a:gd name="connsiteY9619" fmla="*/ 1298541 h 6858000"/>
              <a:gd name="connsiteX9620" fmla="*/ 9292898 w 12192000"/>
              <a:gd name="connsiteY9620" fmla="*/ 1295811 h 6858000"/>
              <a:gd name="connsiteX9621" fmla="*/ 9292898 w 12192000"/>
              <a:gd name="connsiteY9621" fmla="*/ 1330713 h 6858000"/>
              <a:gd name="connsiteX9622" fmla="*/ 9292898 w 12192000"/>
              <a:gd name="connsiteY9622" fmla="*/ 1295811 h 6858000"/>
              <a:gd name="connsiteX9623" fmla="*/ 2916216 w 12192000"/>
              <a:gd name="connsiteY9623" fmla="*/ 1284338 h 6858000"/>
              <a:gd name="connsiteX9624" fmla="*/ 2918520 w 12192000"/>
              <a:gd name="connsiteY9624" fmla="*/ 1284938 h 6858000"/>
              <a:gd name="connsiteX9625" fmla="*/ 2897784 w 12192000"/>
              <a:gd name="connsiteY9625" fmla="*/ 1304749 h 6858000"/>
              <a:gd name="connsiteX9626" fmla="*/ 2896631 w 12192000"/>
              <a:gd name="connsiteY9626" fmla="*/ 1299946 h 6858000"/>
              <a:gd name="connsiteX9627" fmla="*/ 2916216 w 12192000"/>
              <a:gd name="connsiteY9627" fmla="*/ 1284338 h 6858000"/>
              <a:gd name="connsiteX9628" fmla="*/ 3867563 w 12192000"/>
              <a:gd name="connsiteY9628" fmla="*/ 1282772 h 6858000"/>
              <a:gd name="connsiteX9629" fmla="*/ 3809704 w 12192000"/>
              <a:gd name="connsiteY9629" fmla="*/ 1300227 h 6858000"/>
              <a:gd name="connsiteX9630" fmla="*/ 3629611 w 12192000"/>
              <a:gd name="connsiteY9630" fmla="*/ 1424926 h 6858000"/>
              <a:gd name="connsiteX9631" fmla="*/ 3576270 w 12192000"/>
              <a:gd name="connsiteY9631" fmla="*/ 1485265 h 6858000"/>
              <a:gd name="connsiteX9632" fmla="*/ 3643376 w 12192000"/>
              <a:gd name="connsiteY9632" fmla="*/ 1520892 h 6858000"/>
              <a:gd name="connsiteX9633" fmla="*/ 3830352 w 12192000"/>
              <a:gd name="connsiteY9633" fmla="*/ 1392746 h 6858000"/>
              <a:gd name="connsiteX9634" fmla="*/ 3840677 w 12192000"/>
              <a:gd name="connsiteY9634" fmla="*/ 1406536 h 6858000"/>
              <a:gd name="connsiteX9635" fmla="*/ 3709479 w 12192000"/>
              <a:gd name="connsiteY9635" fmla="*/ 1510189 h 6858000"/>
              <a:gd name="connsiteX9636" fmla="*/ 3642542 w 12192000"/>
              <a:gd name="connsiteY9636" fmla="*/ 1545339 h 6858000"/>
              <a:gd name="connsiteX9637" fmla="*/ 3644258 w 12192000"/>
              <a:gd name="connsiteY9637" fmla="*/ 1549728 h 6858000"/>
              <a:gd name="connsiteX9638" fmla="*/ 3613280 w 12192000"/>
              <a:gd name="connsiteY9638" fmla="*/ 1563553 h 6858000"/>
              <a:gd name="connsiteX9639" fmla="*/ 3611382 w 12192000"/>
              <a:gd name="connsiteY9639" fmla="*/ 1562649 h 6858000"/>
              <a:gd name="connsiteX9640" fmla="*/ 3622379 w 12192000"/>
              <a:gd name="connsiteY9640" fmla="*/ 1575995 h 6858000"/>
              <a:gd name="connsiteX9641" fmla="*/ 3622302 w 12192000"/>
              <a:gd name="connsiteY9641" fmla="*/ 1575533 h 6858000"/>
              <a:gd name="connsiteX9642" fmla="*/ 3664360 w 12192000"/>
              <a:gd name="connsiteY9642" fmla="*/ 1558386 h 6858000"/>
              <a:gd name="connsiteX9643" fmla="*/ 3707556 w 12192000"/>
              <a:gd name="connsiteY9643" fmla="*/ 1532668 h 6858000"/>
              <a:gd name="connsiteX9644" fmla="*/ 3712671 w 12192000"/>
              <a:gd name="connsiteY9644" fmla="*/ 1537813 h 6858000"/>
              <a:gd name="connsiteX9645" fmla="*/ 3673739 w 12192000"/>
              <a:gd name="connsiteY9645" fmla="*/ 1572318 h 6858000"/>
              <a:gd name="connsiteX9646" fmla="*/ 3624633 w 12192000"/>
              <a:gd name="connsiteY9646" fmla="*/ 1578731 h 6858000"/>
              <a:gd name="connsiteX9647" fmla="*/ 3642790 w 12192000"/>
              <a:gd name="connsiteY9647" fmla="*/ 1600765 h 6858000"/>
              <a:gd name="connsiteX9648" fmla="*/ 3684486 w 12192000"/>
              <a:gd name="connsiteY9648" fmla="*/ 1590102 h 6858000"/>
              <a:gd name="connsiteX9649" fmla="*/ 3724368 w 12192000"/>
              <a:gd name="connsiteY9649" fmla="*/ 1573203 h 6858000"/>
              <a:gd name="connsiteX9650" fmla="*/ 3727835 w 12192000"/>
              <a:gd name="connsiteY9650" fmla="*/ 1577147 h 6858000"/>
              <a:gd name="connsiteX9651" fmla="*/ 3688170 w 12192000"/>
              <a:gd name="connsiteY9651" fmla="*/ 1604322 h 6858000"/>
              <a:gd name="connsiteX9652" fmla="*/ 3650633 w 12192000"/>
              <a:gd name="connsiteY9652" fmla="*/ 1610284 h 6858000"/>
              <a:gd name="connsiteX9653" fmla="*/ 3707492 w 12192000"/>
              <a:gd name="connsiteY9653" fmla="*/ 1679287 h 6858000"/>
              <a:gd name="connsiteX9654" fmla="*/ 3762028 w 12192000"/>
              <a:gd name="connsiteY9654" fmla="*/ 1750417 h 6858000"/>
              <a:gd name="connsiteX9655" fmla="*/ 3762199 w 12192000"/>
              <a:gd name="connsiteY9655" fmla="*/ 1750684 h 6858000"/>
              <a:gd name="connsiteX9656" fmla="*/ 3804506 w 12192000"/>
              <a:gd name="connsiteY9656" fmla="*/ 1737224 h 6858000"/>
              <a:gd name="connsiteX9657" fmla="*/ 3847466 w 12192000"/>
              <a:gd name="connsiteY9657" fmla="*/ 1719082 h 6858000"/>
              <a:gd name="connsiteX9658" fmla="*/ 3852051 w 12192000"/>
              <a:gd name="connsiteY9658" fmla="*/ 1725885 h 6858000"/>
              <a:gd name="connsiteX9659" fmla="*/ 3810809 w 12192000"/>
              <a:gd name="connsiteY9659" fmla="*/ 1753098 h 6858000"/>
              <a:gd name="connsiteX9660" fmla="*/ 3766687 w 12192000"/>
              <a:gd name="connsiteY9660" fmla="*/ 1757745 h 6858000"/>
              <a:gd name="connsiteX9661" fmla="*/ 3782914 w 12192000"/>
              <a:gd name="connsiteY9661" fmla="*/ 1783278 h 6858000"/>
              <a:gd name="connsiteX9662" fmla="*/ 3826371 w 12192000"/>
              <a:gd name="connsiteY9662" fmla="*/ 1772144 h 6858000"/>
              <a:gd name="connsiteX9663" fmla="*/ 3865226 w 12192000"/>
              <a:gd name="connsiteY9663" fmla="*/ 1748679 h 6858000"/>
              <a:gd name="connsiteX9664" fmla="*/ 3870368 w 12192000"/>
              <a:gd name="connsiteY9664" fmla="*/ 1753830 h 6858000"/>
              <a:gd name="connsiteX9665" fmla="*/ 3830871 w 12192000"/>
              <a:gd name="connsiteY9665" fmla="*/ 1788240 h 6858000"/>
              <a:gd name="connsiteX9666" fmla="*/ 3788063 w 12192000"/>
              <a:gd name="connsiteY9666" fmla="*/ 1791380 h 6858000"/>
              <a:gd name="connsiteX9667" fmla="*/ 3809086 w 12192000"/>
              <a:gd name="connsiteY9667" fmla="*/ 1824455 h 6858000"/>
              <a:gd name="connsiteX9668" fmla="*/ 3930285 w 12192000"/>
              <a:gd name="connsiteY9668" fmla="*/ 2127139 h 6858000"/>
              <a:gd name="connsiteX9669" fmla="*/ 4076885 w 12192000"/>
              <a:gd name="connsiteY9669" fmla="*/ 2503692 h 6858000"/>
              <a:gd name="connsiteX9670" fmla="*/ 4121093 w 12192000"/>
              <a:gd name="connsiteY9670" fmla="*/ 2496363 h 6858000"/>
              <a:gd name="connsiteX9671" fmla="*/ 4164340 w 12192000"/>
              <a:gd name="connsiteY9671" fmla="*/ 2475536 h 6858000"/>
              <a:gd name="connsiteX9672" fmla="*/ 4168889 w 12192000"/>
              <a:gd name="connsiteY9672" fmla="*/ 2481321 h 6858000"/>
              <a:gd name="connsiteX9673" fmla="*/ 4124295 w 12192000"/>
              <a:gd name="connsiteY9673" fmla="*/ 2514877 h 6858000"/>
              <a:gd name="connsiteX9674" fmla="*/ 4082903 w 12192000"/>
              <a:gd name="connsiteY9674" fmla="*/ 2519145 h 6858000"/>
              <a:gd name="connsiteX9675" fmla="*/ 4088828 w 12192000"/>
              <a:gd name="connsiteY9675" fmla="*/ 2534356 h 6858000"/>
              <a:gd name="connsiteX9676" fmla="*/ 4165222 w 12192000"/>
              <a:gd name="connsiteY9676" fmla="*/ 2740550 h 6858000"/>
              <a:gd name="connsiteX9677" fmla="*/ 4192395 w 12192000"/>
              <a:gd name="connsiteY9677" fmla="*/ 2778830 h 6858000"/>
              <a:gd name="connsiteX9678" fmla="*/ 4222444 w 12192000"/>
              <a:gd name="connsiteY9678" fmla="*/ 2800007 h 6858000"/>
              <a:gd name="connsiteX9679" fmla="*/ 4225661 w 12192000"/>
              <a:gd name="connsiteY9679" fmla="*/ 2801099 h 6858000"/>
              <a:gd name="connsiteX9680" fmla="*/ 4280069 w 12192000"/>
              <a:gd name="connsiteY9680" fmla="*/ 2804047 h 6858000"/>
              <a:gd name="connsiteX9681" fmla="*/ 4281783 w 12192000"/>
              <a:gd name="connsiteY9681" fmla="*/ 2811121 h 6858000"/>
              <a:gd name="connsiteX9682" fmla="*/ 4273993 w 12192000"/>
              <a:gd name="connsiteY9682" fmla="*/ 2813271 h 6858000"/>
              <a:gd name="connsiteX9683" fmla="*/ 4315792 w 12192000"/>
              <a:gd name="connsiteY9683" fmla="*/ 2821749 h 6858000"/>
              <a:gd name="connsiteX9684" fmla="*/ 4494360 w 12192000"/>
              <a:gd name="connsiteY9684" fmla="*/ 2776734 h 6858000"/>
              <a:gd name="connsiteX9685" fmla="*/ 4686783 w 12192000"/>
              <a:gd name="connsiteY9685" fmla="*/ 2656694 h 6858000"/>
              <a:gd name="connsiteX9686" fmla="*/ 4850489 w 12192000"/>
              <a:gd name="connsiteY9686" fmla="*/ 2202380 h 6858000"/>
              <a:gd name="connsiteX9687" fmla="*/ 4273789 w 12192000"/>
              <a:gd name="connsiteY9687" fmla="*/ 1744620 h 6858000"/>
              <a:gd name="connsiteX9688" fmla="*/ 4097440 w 12192000"/>
              <a:gd name="connsiteY9688" fmla="*/ 1597586 h 6858000"/>
              <a:gd name="connsiteX9689" fmla="*/ 3993904 w 12192000"/>
              <a:gd name="connsiteY9689" fmla="*/ 1460745 h 6858000"/>
              <a:gd name="connsiteX9690" fmla="*/ 3905935 w 12192000"/>
              <a:gd name="connsiteY9690" fmla="*/ 1329534 h 6858000"/>
              <a:gd name="connsiteX9691" fmla="*/ 3901905 w 12192000"/>
              <a:gd name="connsiteY9691" fmla="*/ 1338872 h 6858000"/>
              <a:gd name="connsiteX9692" fmla="*/ 3840677 w 12192000"/>
              <a:gd name="connsiteY9692" fmla="*/ 1406536 h 6858000"/>
              <a:gd name="connsiteX9693" fmla="*/ 3830352 w 12192000"/>
              <a:gd name="connsiteY9693" fmla="*/ 1392746 h 6858000"/>
              <a:gd name="connsiteX9694" fmla="*/ 3890577 w 12192000"/>
              <a:gd name="connsiteY9694" fmla="*/ 1319190 h 6858000"/>
              <a:gd name="connsiteX9695" fmla="*/ 3867563 w 12192000"/>
              <a:gd name="connsiteY9695" fmla="*/ 1282772 h 6858000"/>
              <a:gd name="connsiteX9696" fmla="*/ 3872584 w 12192000"/>
              <a:gd name="connsiteY9696" fmla="*/ 1255771 h 6858000"/>
              <a:gd name="connsiteX9697" fmla="*/ 3903770 w 12192000"/>
              <a:gd name="connsiteY9697" fmla="*/ 1263449 h 6858000"/>
              <a:gd name="connsiteX9698" fmla="*/ 3920208 w 12192000"/>
              <a:gd name="connsiteY9698" fmla="*/ 1296474 h 6858000"/>
              <a:gd name="connsiteX9699" fmla="*/ 3914262 w 12192000"/>
              <a:gd name="connsiteY9699" fmla="*/ 1310249 h 6858000"/>
              <a:gd name="connsiteX9700" fmla="*/ 4013937 w 12192000"/>
              <a:gd name="connsiteY9700" fmla="*/ 1462110 h 6858000"/>
              <a:gd name="connsiteX9701" fmla="*/ 4129609 w 12192000"/>
              <a:gd name="connsiteY9701" fmla="*/ 1605052 h 6858000"/>
              <a:gd name="connsiteX9702" fmla="*/ 4459893 w 12192000"/>
              <a:gd name="connsiteY9702" fmla="*/ 1870403 h 6858000"/>
              <a:gd name="connsiteX9703" fmla="*/ 4805685 w 12192000"/>
              <a:gd name="connsiteY9703" fmla="*/ 2144945 h 6858000"/>
              <a:gd name="connsiteX9704" fmla="*/ 4868869 w 12192000"/>
              <a:gd name="connsiteY9704" fmla="*/ 2193764 h 6858000"/>
              <a:gd name="connsiteX9705" fmla="*/ 4933202 w 12192000"/>
              <a:gd name="connsiteY9705" fmla="*/ 2331036 h 6858000"/>
              <a:gd name="connsiteX9706" fmla="*/ 4643118 w 12192000"/>
              <a:gd name="connsiteY9706" fmla="*/ 2710684 h 6858000"/>
              <a:gd name="connsiteX9707" fmla="*/ 4179008 w 12192000"/>
              <a:gd name="connsiteY9707" fmla="*/ 2799134 h 6858000"/>
              <a:gd name="connsiteX9708" fmla="*/ 4171805 w 12192000"/>
              <a:gd name="connsiteY9708" fmla="*/ 2787632 h 6858000"/>
              <a:gd name="connsiteX9709" fmla="*/ 4168388 w 12192000"/>
              <a:gd name="connsiteY9709" fmla="*/ 2785776 h 6858000"/>
              <a:gd name="connsiteX9710" fmla="*/ 4169371 w 12192000"/>
              <a:gd name="connsiteY9710" fmla="*/ 2783746 h 6858000"/>
              <a:gd name="connsiteX9711" fmla="*/ 4151364 w 12192000"/>
              <a:gd name="connsiteY9711" fmla="*/ 2754981 h 6858000"/>
              <a:gd name="connsiteX9712" fmla="*/ 4135351 w 12192000"/>
              <a:gd name="connsiteY9712" fmla="*/ 2704366 h 6858000"/>
              <a:gd name="connsiteX9713" fmla="*/ 4082506 w 12192000"/>
              <a:gd name="connsiteY9713" fmla="*/ 2566521 h 6858000"/>
              <a:gd name="connsiteX9714" fmla="*/ 3910757 w 12192000"/>
              <a:gd name="connsiteY9714" fmla="*/ 2125991 h 6858000"/>
              <a:gd name="connsiteX9715" fmla="*/ 3793575 w 12192000"/>
              <a:gd name="connsiteY9715" fmla="*/ 1833071 h 6858000"/>
              <a:gd name="connsiteX9716" fmla="*/ 3692343 w 12192000"/>
              <a:gd name="connsiteY9716" fmla="*/ 1688763 h 6858000"/>
              <a:gd name="connsiteX9717" fmla="*/ 3587755 w 12192000"/>
              <a:gd name="connsiteY9717" fmla="*/ 1561745 h 6858000"/>
              <a:gd name="connsiteX9718" fmla="*/ 3585672 w 12192000"/>
              <a:gd name="connsiteY9718" fmla="*/ 1562120 h 6858000"/>
              <a:gd name="connsiteX9719" fmla="*/ 3555048 w 12192000"/>
              <a:gd name="connsiteY9719" fmla="*/ 1553073 h 6858000"/>
              <a:gd name="connsiteX9720" fmla="*/ 3619288 w 12192000"/>
              <a:gd name="connsiteY9720" fmla="*/ 1410560 h 6858000"/>
              <a:gd name="connsiteX9721" fmla="*/ 3872584 w 12192000"/>
              <a:gd name="connsiteY9721" fmla="*/ 1255771 h 6858000"/>
              <a:gd name="connsiteX9722" fmla="*/ 9130980 w 12192000"/>
              <a:gd name="connsiteY9722" fmla="*/ 1232446 h 6858000"/>
              <a:gd name="connsiteX9723" fmla="*/ 9130980 w 12192000"/>
              <a:gd name="connsiteY9723" fmla="*/ 1259746 h 6858000"/>
              <a:gd name="connsiteX9724" fmla="*/ 9130980 w 12192000"/>
              <a:gd name="connsiteY9724" fmla="*/ 1232446 h 6858000"/>
              <a:gd name="connsiteX9725" fmla="*/ 9275851 w 12192000"/>
              <a:gd name="connsiteY9725" fmla="*/ 1223994 h 6858000"/>
              <a:gd name="connsiteX9726" fmla="*/ 9277395 w 12192000"/>
              <a:gd name="connsiteY9726" fmla="*/ 1225525 h 6858000"/>
              <a:gd name="connsiteX9727" fmla="*/ 9276916 w 12192000"/>
              <a:gd name="connsiteY9727" fmla="*/ 1225650 h 6858000"/>
              <a:gd name="connsiteX9728" fmla="*/ 9275846 w 12192000"/>
              <a:gd name="connsiteY9728" fmla="*/ 1223999 h 6858000"/>
              <a:gd name="connsiteX9729" fmla="*/ 9273777 w 12192000"/>
              <a:gd name="connsiteY9729" fmla="*/ 1220807 h 6858000"/>
              <a:gd name="connsiteX9730" fmla="*/ 9281974 w 12192000"/>
              <a:gd name="connsiteY9730" fmla="*/ 1222220 h 6858000"/>
              <a:gd name="connsiteX9731" fmla="*/ 9276629 w 12192000"/>
              <a:gd name="connsiteY9731" fmla="*/ 1223070 h 6858000"/>
              <a:gd name="connsiteX9732" fmla="*/ 9275851 w 12192000"/>
              <a:gd name="connsiteY9732" fmla="*/ 1223994 h 6858000"/>
              <a:gd name="connsiteX9733" fmla="*/ 9275830 w 12192000"/>
              <a:gd name="connsiteY9733" fmla="*/ 1223974 h 6858000"/>
              <a:gd name="connsiteX9734" fmla="*/ 9235182 w 12192000"/>
              <a:gd name="connsiteY9734" fmla="*/ 1199157 h 6858000"/>
              <a:gd name="connsiteX9735" fmla="*/ 9234029 w 12192000"/>
              <a:gd name="connsiteY9735" fmla="*/ 1201834 h 6858000"/>
              <a:gd name="connsiteX9736" fmla="*/ 9238384 w 12192000"/>
              <a:gd name="connsiteY9736" fmla="*/ 1220672 h 6858000"/>
              <a:gd name="connsiteX9737" fmla="*/ 9250625 w 12192000"/>
              <a:gd name="connsiteY9737" fmla="*/ 1228327 h 6858000"/>
              <a:gd name="connsiteX9738" fmla="*/ 9237850 w 12192000"/>
              <a:gd name="connsiteY9738" fmla="*/ 1214023 h 6858000"/>
              <a:gd name="connsiteX9739" fmla="*/ 9255187 w 12192000"/>
              <a:gd name="connsiteY9739" fmla="*/ 1186211 h 6858000"/>
              <a:gd name="connsiteX9740" fmla="*/ 9257299 w 12192000"/>
              <a:gd name="connsiteY9740" fmla="*/ 1187074 h 6858000"/>
              <a:gd name="connsiteX9741" fmla="*/ 9256756 w 12192000"/>
              <a:gd name="connsiteY9741" fmla="*/ 1188478 h 6858000"/>
              <a:gd name="connsiteX9742" fmla="*/ 9253865 w 12192000"/>
              <a:gd name="connsiteY9742" fmla="*/ 1188134 h 6858000"/>
              <a:gd name="connsiteX9743" fmla="*/ 9253228 w 12192000"/>
              <a:gd name="connsiteY9743" fmla="*/ 1186555 h 6858000"/>
              <a:gd name="connsiteX9744" fmla="*/ 9244215 w 12192000"/>
              <a:gd name="connsiteY9744" fmla="*/ 1178403 h 6858000"/>
              <a:gd name="connsiteX9745" fmla="*/ 9244079 w 12192000"/>
              <a:gd name="connsiteY9745" fmla="*/ 1178485 h 6858000"/>
              <a:gd name="connsiteX9746" fmla="*/ 9243952 w 12192000"/>
              <a:gd name="connsiteY9746" fmla="*/ 1178781 h 6858000"/>
              <a:gd name="connsiteX9747" fmla="*/ 11671137 w 12192000"/>
              <a:gd name="connsiteY9747" fmla="*/ 1178316 h 6858000"/>
              <a:gd name="connsiteX9748" fmla="*/ 11662310 w 12192000"/>
              <a:gd name="connsiteY9748" fmla="*/ 1184080 h 6858000"/>
              <a:gd name="connsiteX9749" fmla="*/ 11621063 w 12192000"/>
              <a:gd name="connsiteY9749" fmla="*/ 1198052 h 6858000"/>
              <a:gd name="connsiteX9750" fmla="*/ 11575193 w 12192000"/>
              <a:gd name="connsiteY9750" fmla="*/ 1205673 h 6858000"/>
              <a:gd name="connsiteX9751" fmla="*/ 11642658 w 12192000"/>
              <a:gd name="connsiteY9751" fmla="*/ 1452076 h 6858000"/>
              <a:gd name="connsiteX9752" fmla="*/ 11646665 w 12192000"/>
              <a:gd name="connsiteY9752" fmla="*/ 1450968 h 6858000"/>
              <a:gd name="connsiteX9753" fmla="*/ 11737970 w 12192000"/>
              <a:gd name="connsiteY9753" fmla="*/ 1427171 h 6858000"/>
              <a:gd name="connsiteX9754" fmla="*/ 11739271 w 12192000"/>
              <a:gd name="connsiteY9754" fmla="*/ 1427165 h 6858000"/>
              <a:gd name="connsiteX9755" fmla="*/ 1252519 w 12192000"/>
              <a:gd name="connsiteY9755" fmla="*/ 1172617 h 6858000"/>
              <a:gd name="connsiteX9756" fmla="*/ 1243692 w 12192000"/>
              <a:gd name="connsiteY9756" fmla="*/ 1178380 h 6858000"/>
              <a:gd name="connsiteX9757" fmla="*/ 1202445 w 12192000"/>
              <a:gd name="connsiteY9757" fmla="*/ 1192352 h 6858000"/>
              <a:gd name="connsiteX9758" fmla="*/ 1156575 w 12192000"/>
              <a:gd name="connsiteY9758" fmla="*/ 1199974 h 6858000"/>
              <a:gd name="connsiteX9759" fmla="*/ 1224040 w 12192000"/>
              <a:gd name="connsiteY9759" fmla="*/ 1446377 h 6858000"/>
              <a:gd name="connsiteX9760" fmla="*/ 1228047 w 12192000"/>
              <a:gd name="connsiteY9760" fmla="*/ 1445268 h 6858000"/>
              <a:gd name="connsiteX9761" fmla="*/ 1319352 w 12192000"/>
              <a:gd name="connsiteY9761" fmla="*/ 1421472 h 6858000"/>
              <a:gd name="connsiteX9762" fmla="*/ 1320653 w 12192000"/>
              <a:gd name="connsiteY9762" fmla="*/ 1421465 h 6858000"/>
              <a:gd name="connsiteX9763" fmla="*/ 9276761 w 12192000"/>
              <a:gd name="connsiteY9763" fmla="*/ 1139305 h 6858000"/>
              <a:gd name="connsiteX9764" fmla="*/ 9304447 w 12192000"/>
              <a:gd name="connsiteY9764" fmla="*/ 1140776 h 6858000"/>
              <a:gd name="connsiteX9765" fmla="*/ 9358489 w 12192000"/>
              <a:gd name="connsiteY9765" fmla="*/ 1223617 h 6858000"/>
              <a:gd name="connsiteX9766" fmla="*/ 9352815 w 12192000"/>
              <a:gd name="connsiteY9766" fmla="*/ 1223617 h 6858000"/>
              <a:gd name="connsiteX9767" fmla="*/ 9353891 w 12192000"/>
              <a:gd name="connsiteY9767" fmla="*/ 1220190 h 6858000"/>
              <a:gd name="connsiteX9768" fmla="*/ 9350441 w 12192000"/>
              <a:gd name="connsiteY9768" fmla="*/ 1220190 h 6858000"/>
              <a:gd name="connsiteX9769" fmla="*/ 9346453 w 12192000"/>
              <a:gd name="connsiteY9769" fmla="*/ 1223617 h 6858000"/>
              <a:gd name="connsiteX9770" fmla="*/ 9345841 w 12192000"/>
              <a:gd name="connsiteY9770" fmla="*/ 1223617 h 6858000"/>
              <a:gd name="connsiteX9771" fmla="*/ 9314796 w 12192000"/>
              <a:gd name="connsiteY9771" fmla="*/ 1169342 h 6858000"/>
              <a:gd name="connsiteX9772" fmla="*/ 9277282 w 12192000"/>
              <a:gd name="connsiteY9772" fmla="*/ 1158701 h 6858000"/>
              <a:gd name="connsiteX9773" fmla="*/ 9253282 w 12192000"/>
              <a:gd name="connsiteY9773" fmla="*/ 1173002 h 6858000"/>
              <a:gd name="connsiteX9774" fmla="*/ 9254387 w 12192000"/>
              <a:gd name="connsiteY9774" fmla="*/ 1172748 h 6858000"/>
              <a:gd name="connsiteX9775" fmla="*/ 9257808 w 12192000"/>
              <a:gd name="connsiteY9775" fmla="*/ 1173315 h 6858000"/>
              <a:gd name="connsiteX9776" fmla="*/ 9265263 w 12192000"/>
              <a:gd name="connsiteY9776" fmla="*/ 1176548 h 6858000"/>
              <a:gd name="connsiteX9777" fmla="*/ 9258380 w 12192000"/>
              <a:gd name="connsiteY9777" fmla="*/ 1179533 h 6858000"/>
              <a:gd name="connsiteX9778" fmla="*/ 9269214 w 12192000"/>
              <a:gd name="connsiteY9778" fmla="*/ 1182361 h 6858000"/>
              <a:gd name="connsiteX9779" fmla="*/ 9266933 w 12192000"/>
              <a:gd name="connsiteY9779" fmla="*/ 1177273 h 6858000"/>
              <a:gd name="connsiteX9780" fmla="*/ 9265263 w 12192000"/>
              <a:gd name="connsiteY9780" fmla="*/ 1176548 h 6858000"/>
              <a:gd name="connsiteX9781" fmla="*/ 9267504 w 12192000"/>
              <a:gd name="connsiteY9781" fmla="*/ 1175575 h 6858000"/>
              <a:gd name="connsiteX9782" fmla="*/ 9277199 w 12192000"/>
              <a:gd name="connsiteY9782" fmla="*/ 1181229 h 6858000"/>
              <a:gd name="connsiteX9783" fmla="*/ 9297157 w 12192000"/>
              <a:gd name="connsiteY9783" fmla="*/ 1189144 h 6858000"/>
              <a:gd name="connsiteX9784" fmla="*/ 9305142 w 12192000"/>
              <a:gd name="connsiteY9784" fmla="*/ 1189144 h 6858000"/>
              <a:gd name="connsiteX9785" fmla="*/ 9312866 w 12192000"/>
              <a:gd name="connsiteY9785" fmla="*/ 1195162 h 6858000"/>
              <a:gd name="connsiteX9786" fmla="*/ 9305712 w 12192000"/>
              <a:gd name="connsiteY9786" fmla="*/ 1193102 h 6858000"/>
              <a:gd name="connsiteX9787" fmla="*/ 9313126 w 12192000"/>
              <a:gd name="connsiteY9787" fmla="*/ 1195365 h 6858000"/>
              <a:gd name="connsiteX9788" fmla="*/ 9312866 w 12192000"/>
              <a:gd name="connsiteY9788" fmla="*/ 1195162 h 6858000"/>
              <a:gd name="connsiteX9789" fmla="*/ 9315226 w 12192000"/>
              <a:gd name="connsiteY9789" fmla="*/ 1195842 h 6858000"/>
              <a:gd name="connsiteX9790" fmla="*/ 9313696 w 12192000"/>
              <a:gd name="connsiteY9790" fmla="*/ 1195929 h 6858000"/>
              <a:gd name="connsiteX9791" fmla="*/ 9323390 w 12192000"/>
              <a:gd name="connsiteY9791" fmla="*/ 1198192 h 6858000"/>
              <a:gd name="connsiteX9792" fmla="*/ 9315226 w 12192000"/>
              <a:gd name="connsiteY9792" fmla="*/ 1195842 h 6858000"/>
              <a:gd name="connsiteX9793" fmla="*/ 9328381 w 12192000"/>
              <a:gd name="connsiteY9793" fmla="*/ 1195082 h 6858000"/>
              <a:gd name="connsiteX9794" fmla="*/ 9337078 w 12192000"/>
              <a:gd name="connsiteY9794" fmla="*/ 1206108 h 6858000"/>
              <a:gd name="connsiteX9795" fmla="*/ 9328595 w 12192000"/>
              <a:gd name="connsiteY9795" fmla="*/ 1218052 h 6858000"/>
              <a:gd name="connsiteX9796" fmla="*/ 9322033 w 12192000"/>
              <a:gd name="connsiteY9796" fmla="*/ 1212517 h 6858000"/>
              <a:gd name="connsiteX9797" fmla="*/ 9317687 w 12192000"/>
              <a:gd name="connsiteY9797" fmla="*/ 1204976 h 6858000"/>
              <a:gd name="connsiteX9798" fmla="*/ 9317118 w 12192000"/>
              <a:gd name="connsiteY9798" fmla="*/ 1208369 h 6858000"/>
              <a:gd name="connsiteX9799" fmla="*/ 9322033 w 12192000"/>
              <a:gd name="connsiteY9799" fmla="*/ 1212517 h 6858000"/>
              <a:gd name="connsiteX9800" fmla="*/ 9322250 w 12192000"/>
              <a:gd name="connsiteY9800" fmla="*/ 1212892 h 6858000"/>
              <a:gd name="connsiteX9801" fmla="*/ 9321109 w 12192000"/>
              <a:gd name="connsiteY9801" fmla="*/ 1214023 h 6858000"/>
              <a:gd name="connsiteX9802" fmla="*/ 9310559 w 12192000"/>
              <a:gd name="connsiteY9802" fmla="*/ 1213034 h 6858000"/>
              <a:gd name="connsiteX9803" fmla="*/ 9308477 w 12192000"/>
              <a:gd name="connsiteY9803" fmla="*/ 1207238 h 6858000"/>
              <a:gd name="connsiteX9804" fmla="*/ 9311985 w 12192000"/>
              <a:gd name="connsiteY9804" fmla="*/ 1207238 h 6858000"/>
              <a:gd name="connsiteX9805" fmla="*/ 9314836 w 12192000"/>
              <a:gd name="connsiteY9805" fmla="*/ 1207238 h 6858000"/>
              <a:gd name="connsiteX9806" fmla="*/ 9307423 w 12192000"/>
              <a:gd name="connsiteY9806" fmla="*/ 1198192 h 6858000"/>
              <a:gd name="connsiteX9807" fmla="*/ 9306853 w 12192000"/>
              <a:gd name="connsiteY9807" fmla="*/ 1202715 h 6858000"/>
              <a:gd name="connsiteX9808" fmla="*/ 9308477 w 12192000"/>
              <a:gd name="connsiteY9808" fmla="*/ 1207238 h 6858000"/>
              <a:gd name="connsiteX9809" fmla="*/ 9304002 w 12192000"/>
              <a:gd name="connsiteY9809" fmla="*/ 1207238 h 6858000"/>
              <a:gd name="connsiteX9810" fmla="*/ 9300734 w 12192000"/>
              <a:gd name="connsiteY9810" fmla="*/ 1204862 h 6858000"/>
              <a:gd name="connsiteX9811" fmla="*/ 9305142 w 12192000"/>
              <a:gd name="connsiteY9811" fmla="*/ 1202150 h 6858000"/>
              <a:gd name="connsiteX9812" fmla="*/ 9295447 w 12192000"/>
              <a:gd name="connsiteY9812" fmla="*/ 1201018 h 6858000"/>
              <a:gd name="connsiteX9813" fmla="*/ 9300734 w 12192000"/>
              <a:gd name="connsiteY9813" fmla="*/ 1204862 h 6858000"/>
              <a:gd name="connsiteX9814" fmla="*/ 9291242 w 12192000"/>
              <a:gd name="connsiteY9814" fmla="*/ 1210701 h 6858000"/>
              <a:gd name="connsiteX9815" fmla="*/ 9276057 w 12192000"/>
              <a:gd name="connsiteY9815" fmla="*/ 1209499 h 6858000"/>
              <a:gd name="connsiteX9816" fmla="*/ 9265721 w 12192000"/>
              <a:gd name="connsiteY9816" fmla="*/ 1200170 h 6858000"/>
              <a:gd name="connsiteX9817" fmla="*/ 9264049 w 12192000"/>
              <a:gd name="connsiteY9817" fmla="*/ 1194024 h 6858000"/>
              <a:gd name="connsiteX9818" fmla="*/ 9264653 w 12192000"/>
              <a:gd name="connsiteY9818" fmla="*/ 1194234 h 6858000"/>
              <a:gd name="connsiteX9819" fmla="*/ 9273206 w 12192000"/>
              <a:gd name="connsiteY9819" fmla="*/ 1190276 h 6858000"/>
              <a:gd name="connsiteX9820" fmla="*/ 9261801 w 12192000"/>
              <a:gd name="connsiteY9820" fmla="*/ 1185753 h 6858000"/>
              <a:gd name="connsiteX9821" fmla="*/ 9264049 w 12192000"/>
              <a:gd name="connsiteY9821" fmla="*/ 1194024 h 6858000"/>
              <a:gd name="connsiteX9822" fmla="*/ 9255737 w 12192000"/>
              <a:gd name="connsiteY9822" fmla="*/ 1191115 h 6858000"/>
              <a:gd name="connsiteX9823" fmla="*/ 9256756 w 12192000"/>
              <a:gd name="connsiteY9823" fmla="*/ 1188478 h 6858000"/>
              <a:gd name="connsiteX9824" fmla="*/ 9262371 w 12192000"/>
              <a:gd name="connsiteY9824" fmla="*/ 1189144 h 6858000"/>
              <a:gd name="connsiteX9825" fmla="*/ 9257299 w 12192000"/>
              <a:gd name="connsiteY9825" fmla="*/ 1187074 h 6858000"/>
              <a:gd name="connsiteX9826" fmla="*/ 9257808 w 12192000"/>
              <a:gd name="connsiteY9826" fmla="*/ 1185753 h 6858000"/>
              <a:gd name="connsiteX9827" fmla="*/ 9255187 w 12192000"/>
              <a:gd name="connsiteY9827" fmla="*/ 1186211 h 6858000"/>
              <a:gd name="connsiteX9828" fmla="*/ 9252677 w 12192000"/>
              <a:gd name="connsiteY9828" fmla="*/ 1185186 h 6858000"/>
              <a:gd name="connsiteX9829" fmla="*/ 9253228 w 12192000"/>
              <a:gd name="connsiteY9829" fmla="*/ 1186555 h 6858000"/>
              <a:gd name="connsiteX9830" fmla="*/ 9248114 w 12192000"/>
              <a:gd name="connsiteY9830" fmla="*/ 1187449 h 6858000"/>
              <a:gd name="connsiteX9831" fmla="*/ 9253865 w 12192000"/>
              <a:gd name="connsiteY9831" fmla="*/ 1188134 h 6858000"/>
              <a:gd name="connsiteX9832" fmla="*/ 9254957 w 12192000"/>
              <a:gd name="connsiteY9832" fmla="*/ 1190842 h 6858000"/>
              <a:gd name="connsiteX9833" fmla="*/ 9255737 w 12192000"/>
              <a:gd name="connsiteY9833" fmla="*/ 1191115 h 6858000"/>
              <a:gd name="connsiteX9834" fmla="*/ 9253033 w 12192000"/>
              <a:gd name="connsiteY9834" fmla="*/ 1198120 h 6858000"/>
              <a:gd name="connsiteX9835" fmla="*/ 9258950 w 12192000"/>
              <a:gd name="connsiteY9835" fmla="*/ 1210066 h 6858000"/>
              <a:gd name="connsiteX9836" fmla="*/ 9269214 w 12192000"/>
              <a:gd name="connsiteY9836" fmla="*/ 1217415 h 6858000"/>
              <a:gd name="connsiteX9837" fmla="*/ 9275830 w 12192000"/>
              <a:gd name="connsiteY9837" fmla="*/ 1223974 h 6858000"/>
              <a:gd name="connsiteX9838" fmla="*/ 9275846 w 12192000"/>
              <a:gd name="connsiteY9838" fmla="*/ 1223999 h 6858000"/>
              <a:gd name="connsiteX9839" fmla="*/ 9273777 w 12192000"/>
              <a:gd name="connsiteY9839" fmla="*/ 1226462 h 6858000"/>
              <a:gd name="connsiteX9840" fmla="*/ 9276916 w 12192000"/>
              <a:gd name="connsiteY9840" fmla="*/ 1225650 h 6858000"/>
              <a:gd name="connsiteX9841" fmla="*/ 9278909 w 12192000"/>
              <a:gd name="connsiteY9841" fmla="*/ 1228723 h 6858000"/>
              <a:gd name="connsiteX9842" fmla="*/ 9278909 w 12192000"/>
              <a:gd name="connsiteY9842" fmla="*/ 1227028 h 6858000"/>
              <a:gd name="connsiteX9843" fmla="*/ 9277395 w 12192000"/>
              <a:gd name="connsiteY9843" fmla="*/ 1225525 h 6858000"/>
              <a:gd name="connsiteX9844" fmla="*/ 9286893 w 12192000"/>
              <a:gd name="connsiteY9844" fmla="*/ 1223070 h 6858000"/>
              <a:gd name="connsiteX9845" fmla="*/ 9281974 w 12192000"/>
              <a:gd name="connsiteY9845" fmla="*/ 1222220 h 6858000"/>
              <a:gd name="connsiteX9846" fmla="*/ 9290884 w 12192000"/>
              <a:gd name="connsiteY9846" fmla="*/ 1220807 h 6858000"/>
              <a:gd name="connsiteX9847" fmla="*/ 9299439 w 12192000"/>
              <a:gd name="connsiteY9847" fmla="*/ 1227028 h 6858000"/>
              <a:gd name="connsiteX9848" fmla="*/ 9310275 w 12192000"/>
              <a:gd name="connsiteY9848" fmla="*/ 1235508 h 6858000"/>
              <a:gd name="connsiteX9849" fmla="*/ 9293736 w 12192000"/>
              <a:gd name="connsiteY9849" fmla="*/ 1241163 h 6858000"/>
              <a:gd name="connsiteX9850" fmla="*/ 9286893 w 12192000"/>
              <a:gd name="connsiteY9850" fmla="*/ 1238335 h 6858000"/>
              <a:gd name="connsiteX9851" fmla="*/ 9284319 w 12192000"/>
              <a:gd name="connsiteY9851" fmla="*/ 1237059 h 6858000"/>
              <a:gd name="connsiteX9852" fmla="*/ 9290314 w 12192000"/>
              <a:gd name="connsiteY9852" fmla="*/ 1235508 h 6858000"/>
              <a:gd name="connsiteX9853" fmla="*/ 9292596 w 12192000"/>
              <a:gd name="connsiteY9853" fmla="*/ 1232116 h 6858000"/>
              <a:gd name="connsiteX9854" fmla="*/ 9277769 w 12192000"/>
              <a:gd name="connsiteY9854" fmla="*/ 1233811 h 6858000"/>
              <a:gd name="connsiteX9855" fmla="*/ 9284319 w 12192000"/>
              <a:gd name="connsiteY9855" fmla="*/ 1237059 h 6858000"/>
              <a:gd name="connsiteX9856" fmla="*/ 9277199 w 12192000"/>
              <a:gd name="connsiteY9856" fmla="*/ 1238902 h 6858000"/>
              <a:gd name="connsiteX9857" fmla="*/ 9265793 w 12192000"/>
              <a:gd name="connsiteY9857" fmla="*/ 1237205 h 6858000"/>
              <a:gd name="connsiteX9858" fmla="*/ 9263534 w 12192000"/>
              <a:gd name="connsiteY9858" fmla="*/ 1233174 h 6858000"/>
              <a:gd name="connsiteX9859" fmla="*/ 9272066 w 12192000"/>
              <a:gd name="connsiteY9859" fmla="*/ 1235508 h 6858000"/>
              <a:gd name="connsiteX9860" fmla="*/ 9260090 w 12192000"/>
              <a:gd name="connsiteY9860" fmla="*/ 1227028 h 6858000"/>
              <a:gd name="connsiteX9861" fmla="*/ 9263534 w 12192000"/>
              <a:gd name="connsiteY9861" fmla="*/ 1233174 h 6858000"/>
              <a:gd name="connsiteX9862" fmla="*/ 9254360 w 12192000"/>
              <a:gd name="connsiteY9862" fmla="*/ 1230663 h 6858000"/>
              <a:gd name="connsiteX9863" fmla="*/ 9274839 w 12192000"/>
              <a:gd name="connsiteY9863" fmla="*/ 1243471 h 6858000"/>
              <a:gd name="connsiteX9864" fmla="*/ 9322503 w 12192000"/>
              <a:gd name="connsiteY9864" fmla="*/ 1244204 h 6858000"/>
              <a:gd name="connsiteX9865" fmla="*/ 9346453 w 12192000"/>
              <a:gd name="connsiteY9865" fmla="*/ 1223617 h 6858000"/>
              <a:gd name="connsiteX9866" fmla="*/ 9352815 w 12192000"/>
              <a:gd name="connsiteY9866" fmla="*/ 1223617 h 6858000"/>
              <a:gd name="connsiteX9867" fmla="*/ 9345940 w 12192000"/>
              <a:gd name="connsiteY9867" fmla="*/ 1245516 h 6858000"/>
              <a:gd name="connsiteX9868" fmla="*/ 9269377 w 12192000"/>
              <a:gd name="connsiteY9868" fmla="*/ 1257326 h 6858000"/>
              <a:gd name="connsiteX9869" fmla="*/ 9219357 w 12192000"/>
              <a:gd name="connsiteY9869" fmla="*/ 1190483 h 6858000"/>
              <a:gd name="connsiteX9870" fmla="*/ 9276761 w 12192000"/>
              <a:gd name="connsiteY9870" fmla="*/ 1139305 h 6858000"/>
              <a:gd name="connsiteX9871" fmla="*/ 9341047 w 12192000"/>
              <a:gd name="connsiteY9871" fmla="*/ 1095581 h 6858000"/>
              <a:gd name="connsiteX9872" fmla="*/ 9341047 w 12192000"/>
              <a:gd name="connsiteY9872" fmla="*/ 1122868 h 6858000"/>
              <a:gd name="connsiteX9873" fmla="*/ 9341047 w 12192000"/>
              <a:gd name="connsiteY9873" fmla="*/ 1095581 h 6858000"/>
              <a:gd name="connsiteX9874" fmla="*/ 9325337 w 12192000"/>
              <a:gd name="connsiteY9874" fmla="*/ 1046598 h 6858000"/>
              <a:gd name="connsiteX9875" fmla="*/ 9191367 w 12192000"/>
              <a:gd name="connsiteY9875" fmla="*/ 1107612 h 6858000"/>
              <a:gd name="connsiteX9876" fmla="*/ 9063722 w 12192000"/>
              <a:gd name="connsiteY9876" fmla="*/ 1216979 h 6858000"/>
              <a:gd name="connsiteX9877" fmla="*/ 8944702 w 12192000"/>
              <a:gd name="connsiteY9877" fmla="*/ 1302745 h 6858000"/>
              <a:gd name="connsiteX9878" fmla="*/ 8960801 w 12192000"/>
              <a:gd name="connsiteY9878" fmla="*/ 1414413 h 6858000"/>
              <a:gd name="connsiteX9879" fmla="*/ 8915953 w 12192000"/>
              <a:gd name="connsiteY9879" fmla="*/ 1495000 h 6858000"/>
              <a:gd name="connsiteX9880" fmla="*/ 9133294 w 12192000"/>
              <a:gd name="connsiteY9880" fmla="*/ 1550259 h 6858000"/>
              <a:gd name="connsiteX9881" fmla="*/ 9221841 w 12192000"/>
              <a:gd name="connsiteY9881" fmla="*/ 1509966 h 6858000"/>
              <a:gd name="connsiteX9882" fmla="*/ 9339137 w 12192000"/>
              <a:gd name="connsiteY9882" fmla="*/ 1515722 h 6858000"/>
              <a:gd name="connsiteX9883" fmla="*/ 9478856 w 12192000"/>
              <a:gd name="connsiteY9883" fmla="*/ 1457010 h 6858000"/>
              <a:gd name="connsiteX9884" fmla="*/ 9469082 w 12192000"/>
              <a:gd name="connsiteY9884" fmla="*/ 1316560 h 6858000"/>
              <a:gd name="connsiteX9885" fmla="*/ 9470300 w 12192000"/>
              <a:gd name="connsiteY9885" fmla="*/ 1313493 h 6858000"/>
              <a:gd name="connsiteX9886" fmla="*/ 9474831 w 12192000"/>
              <a:gd name="connsiteY9886" fmla="*/ 1319438 h 6858000"/>
              <a:gd name="connsiteX9887" fmla="*/ 9486906 w 12192000"/>
              <a:gd name="connsiteY9887" fmla="*/ 1310228 h 6858000"/>
              <a:gd name="connsiteX9888" fmla="*/ 9485150 w 12192000"/>
              <a:gd name="connsiteY9888" fmla="*/ 1306061 h 6858000"/>
              <a:gd name="connsiteX9889" fmla="*/ 9480825 w 12192000"/>
              <a:gd name="connsiteY9889" fmla="*/ 1307884 h 6858000"/>
              <a:gd name="connsiteX9890" fmla="*/ 9473128 w 12192000"/>
              <a:gd name="connsiteY9890" fmla="*/ 1306378 h 6858000"/>
              <a:gd name="connsiteX9891" fmla="*/ 9470300 w 12192000"/>
              <a:gd name="connsiteY9891" fmla="*/ 1313493 h 6858000"/>
              <a:gd name="connsiteX9892" fmla="*/ 9434368 w 12192000"/>
              <a:gd name="connsiteY9892" fmla="*/ 1266338 h 6858000"/>
              <a:gd name="connsiteX9893" fmla="*/ 9425384 w 12192000"/>
              <a:gd name="connsiteY9893" fmla="*/ 1198560 h 6858000"/>
              <a:gd name="connsiteX9894" fmla="*/ 9325337 w 12192000"/>
              <a:gd name="connsiteY9894" fmla="*/ 1046598 h 6858000"/>
              <a:gd name="connsiteX9895" fmla="*/ 11494364 w 12192000"/>
              <a:gd name="connsiteY9895" fmla="*/ 1044027 h 6858000"/>
              <a:gd name="connsiteX9896" fmla="*/ 11492605 w 12192000"/>
              <a:gd name="connsiteY9896" fmla="*/ 1050213 h 6858000"/>
              <a:gd name="connsiteX9897" fmla="*/ 11495988 w 12192000"/>
              <a:gd name="connsiteY9897" fmla="*/ 1044402 h 6858000"/>
              <a:gd name="connsiteX9898" fmla="*/ 1075746 w 12192000"/>
              <a:gd name="connsiteY9898" fmla="*/ 1038328 h 6858000"/>
              <a:gd name="connsiteX9899" fmla="*/ 1073987 w 12192000"/>
              <a:gd name="connsiteY9899" fmla="*/ 1044513 h 6858000"/>
              <a:gd name="connsiteX9900" fmla="*/ 1077370 w 12192000"/>
              <a:gd name="connsiteY9900" fmla="*/ 1038701 h 6858000"/>
              <a:gd name="connsiteX9901" fmla="*/ 11652164 w 12192000"/>
              <a:gd name="connsiteY9901" fmla="*/ 1037692 h 6858000"/>
              <a:gd name="connsiteX9902" fmla="*/ 11641449 w 12192000"/>
              <a:gd name="connsiteY9902" fmla="*/ 1045838 h 6858000"/>
              <a:gd name="connsiteX9903" fmla="*/ 11593445 w 12192000"/>
              <a:gd name="connsiteY9903" fmla="*/ 1063930 h 6858000"/>
              <a:gd name="connsiteX9904" fmla="*/ 11539076 w 12192000"/>
              <a:gd name="connsiteY9904" fmla="*/ 1076231 h 6858000"/>
              <a:gd name="connsiteX9905" fmla="*/ 11519238 w 12192000"/>
              <a:gd name="connsiteY9905" fmla="*/ 1075056 h 6858000"/>
              <a:gd name="connsiteX9906" fmla="*/ 11540425 w 12192000"/>
              <a:gd name="connsiteY9906" fmla="*/ 1153918 h 6858000"/>
              <a:gd name="connsiteX9907" fmla="*/ 11546144 w 12192000"/>
              <a:gd name="connsiteY9907" fmla="*/ 1176271 h 6858000"/>
              <a:gd name="connsiteX9908" fmla="*/ 11546594 w 12192000"/>
              <a:gd name="connsiteY9908" fmla="*/ 1178107 h 6858000"/>
              <a:gd name="connsiteX9909" fmla="*/ 11545572 w 12192000"/>
              <a:gd name="connsiteY9909" fmla="*/ 1177990 h 6858000"/>
              <a:gd name="connsiteX9910" fmla="*/ 11547145 w 12192000"/>
              <a:gd name="connsiteY9910" fmla="*/ 1180354 h 6858000"/>
              <a:gd name="connsiteX9911" fmla="*/ 11546594 w 12192000"/>
              <a:gd name="connsiteY9911" fmla="*/ 1178107 h 6858000"/>
              <a:gd name="connsiteX9912" fmla="*/ 11585391 w 12192000"/>
              <a:gd name="connsiteY9912" fmla="*/ 1182504 h 6858000"/>
              <a:gd name="connsiteX9913" fmla="*/ 11625637 w 12192000"/>
              <a:gd name="connsiteY9913" fmla="*/ 1171112 h 6858000"/>
              <a:gd name="connsiteX9914" fmla="*/ 11670818 w 12192000"/>
              <a:gd name="connsiteY9914" fmla="*/ 1151627 h 6858000"/>
              <a:gd name="connsiteX9915" fmla="*/ 11678252 w 12192000"/>
              <a:gd name="connsiteY9915" fmla="*/ 1145466 h 6858000"/>
              <a:gd name="connsiteX9916" fmla="*/ 11680865 w 12192000"/>
              <a:gd name="connsiteY9916" fmla="*/ 1143602 h 6858000"/>
              <a:gd name="connsiteX9917" fmla="*/ 11682899 w 12192000"/>
              <a:gd name="connsiteY9917" fmla="*/ 1147185 h 6858000"/>
              <a:gd name="connsiteX9918" fmla="*/ 11685687 w 12192000"/>
              <a:gd name="connsiteY9918" fmla="*/ 1140164 h 6858000"/>
              <a:gd name="connsiteX9919" fmla="*/ 11680865 w 12192000"/>
              <a:gd name="connsiteY9919" fmla="*/ 1143602 h 6858000"/>
              <a:gd name="connsiteX9920" fmla="*/ 11680540 w 12192000"/>
              <a:gd name="connsiteY9920" fmla="*/ 1143029 h 6858000"/>
              <a:gd name="connsiteX9921" fmla="*/ 11673104 w 12192000"/>
              <a:gd name="connsiteY9921" fmla="*/ 1115518 h 6858000"/>
              <a:gd name="connsiteX9922" fmla="*/ 1233546 w 12192000"/>
              <a:gd name="connsiteY9922" fmla="*/ 1031992 h 6858000"/>
              <a:gd name="connsiteX9923" fmla="*/ 1222831 w 12192000"/>
              <a:gd name="connsiteY9923" fmla="*/ 1040138 h 6858000"/>
              <a:gd name="connsiteX9924" fmla="*/ 1174827 w 12192000"/>
              <a:gd name="connsiteY9924" fmla="*/ 1058231 h 6858000"/>
              <a:gd name="connsiteX9925" fmla="*/ 1120458 w 12192000"/>
              <a:gd name="connsiteY9925" fmla="*/ 1070532 h 6858000"/>
              <a:gd name="connsiteX9926" fmla="*/ 1100620 w 12192000"/>
              <a:gd name="connsiteY9926" fmla="*/ 1069357 h 6858000"/>
              <a:gd name="connsiteX9927" fmla="*/ 1121807 w 12192000"/>
              <a:gd name="connsiteY9927" fmla="*/ 1148220 h 6858000"/>
              <a:gd name="connsiteX9928" fmla="*/ 1127526 w 12192000"/>
              <a:gd name="connsiteY9928" fmla="*/ 1170571 h 6858000"/>
              <a:gd name="connsiteX9929" fmla="*/ 1127976 w 12192000"/>
              <a:gd name="connsiteY9929" fmla="*/ 1172407 h 6858000"/>
              <a:gd name="connsiteX9930" fmla="*/ 1126954 w 12192000"/>
              <a:gd name="connsiteY9930" fmla="*/ 1172291 h 6858000"/>
              <a:gd name="connsiteX9931" fmla="*/ 1128527 w 12192000"/>
              <a:gd name="connsiteY9931" fmla="*/ 1174655 h 6858000"/>
              <a:gd name="connsiteX9932" fmla="*/ 1127976 w 12192000"/>
              <a:gd name="connsiteY9932" fmla="*/ 1172407 h 6858000"/>
              <a:gd name="connsiteX9933" fmla="*/ 1166773 w 12192000"/>
              <a:gd name="connsiteY9933" fmla="*/ 1176804 h 6858000"/>
              <a:gd name="connsiteX9934" fmla="*/ 1207019 w 12192000"/>
              <a:gd name="connsiteY9934" fmla="*/ 1165413 h 6858000"/>
              <a:gd name="connsiteX9935" fmla="*/ 1252200 w 12192000"/>
              <a:gd name="connsiteY9935" fmla="*/ 1145927 h 6858000"/>
              <a:gd name="connsiteX9936" fmla="*/ 1259634 w 12192000"/>
              <a:gd name="connsiteY9936" fmla="*/ 1139765 h 6858000"/>
              <a:gd name="connsiteX9937" fmla="*/ 1262247 w 12192000"/>
              <a:gd name="connsiteY9937" fmla="*/ 1137902 h 6858000"/>
              <a:gd name="connsiteX9938" fmla="*/ 1264281 w 12192000"/>
              <a:gd name="connsiteY9938" fmla="*/ 1141485 h 6858000"/>
              <a:gd name="connsiteX9939" fmla="*/ 1267069 w 12192000"/>
              <a:gd name="connsiteY9939" fmla="*/ 1134463 h 6858000"/>
              <a:gd name="connsiteX9940" fmla="*/ 1262247 w 12192000"/>
              <a:gd name="connsiteY9940" fmla="*/ 1137902 h 6858000"/>
              <a:gd name="connsiteX9941" fmla="*/ 1261922 w 12192000"/>
              <a:gd name="connsiteY9941" fmla="*/ 1137329 h 6858000"/>
              <a:gd name="connsiteX9942" fmla="*/ 1254487 w 12192000"/>
              <a:gd name="connsiteY9942" fmla="*/ 1109819 h 6858000"/>
              <a:gd name="connsiteX9943" fmla="*/ 11637332 w 12192000"/>
              <a:gd name="connsiteY9943" fmla="*/ 1012255 h 6858000"/>
              <a:gd name="connsiteX9944" fmla="*/ 11622035 w 12192000"/>
              <a:gd name="connsiteY9944" fmla="*/ 1012811 h 6858000"/>
              <a:gd name="connsiteX9945" fmla="*/ 11517715 w 12192000"/>
              <a:gd name="connsiteY9945" fmla="*/ 1044963 h 6858000"/>
              <a:gd name="connsiteX9946" fmla="*/ 11515429 w 12192000"/>
              <a:gd name="connsiteY9946" fmla="*/ 1048729 h 6858000"/>
              <a:gd name="connsiteX9947" fmla="*/ 11510461 w 12192000"/>
              <a:gd name="connsiteY9947" fmla="*/ 1047719 h 6858000"/>
              <a:gd name="connsiteX9948" fmla="*/ 11507398 w 12192000"/>
              <a:gd name="connsiteY9948" fmla="*/ 1047016 h 6858000"/>
              <a:gd name="connsiteX9949" fmla="*/ 11512402 w 12192000"/>
              <a:gd name="connsiteY9949" fmla="*/ 1049607 h 6858000"/>
              <a:gd name="connsiteX9950" fmla="*/ 11513167 w 12192000"/>
              <a:gd name="connsiteY9950" fmla="*/ 1052458 h 6858000"/>
              <a:gd name="connsiteX9951" fmla="*/ 11515429 w 12192000"/>
              <a:gd name="connsiteY9951" fmla="*/ 1048729 h 6858000"/>
              <a:gd name="connsiteX9952" fmla="*/ 11536769 w 12192000"/>
              <a:gd name="connsiteY9952" fmla="*/ 1053066 h 6858000"/>
              <a:gd name="connsiteX9953" fmla="*/ 11643809 w 12192000"/>
              <a:gd name="connsiteY9953" fmla="*/ 1014718 h 6858000"/>
              <a:gd name="connsiteX9954" fmla="*/ 11637332 w 12192000"/>
              <a:gd name="connsiteY9954" fmla="*/ 1012255 h 6858000"/>
              <a:gd name="connsiteX9955" fmla="*/ 1218714 w 12192000"/>
              <a:gd name="connsiteY9955" fmla="*/ 1006555 h 6858000"/>
              <a:gd name="connsiteX9956" fmla="*/ 1203417 w 12192000"/>
              <a:gd name="connsiteY9956" fmla="*/ 1007110 h 6858000"/>
              <a:gd name="connsiteX9957" fmla="*/ 1099098 w 12192000"/>
              <a:gd name="connsiteY9957" fmla="*/ 1039263 h 6858000"/>
              <a:gd name="connsiteX9958" fmla="*/ 1096811 w 12192000"/>
              <a:gd name="connsiteY9958" fmla="*/ 1043030 h 6858000"/>
              <a:gd name="connsiteX9959" fmla="*/ 1091843 w 12192000"/>
              <a:gd name="connsiteY9959" fmla="*/ 1042019 h 6858000"/>
              <a:gd name="connsiteX9960" fmla="*/ 1088780 w 12192000"/>
              <a:gd name="connsiteY9960" fmla="*/ 1041316 h 6858000"/>
              <a:gd name="connsiteX9961" fmla="*/ 1093784 w 12192000"/>
              <a:gd name="connsiteY9961" fmla="*/ 1043908 h 6858000"/>
              <a:gd name="connsiteX9962" fmla="*/ 1094549 w 12192000"/>
              <a:gd name="connsiteY9962" fmla="*/ 1046758 h 6858000"/>
              <a:gd name="connsiteX9963" fmla="*/ 1096811 w 12192000"/>
              <a:gd name="connsiteY9963" fmla="*/ 1043030 h 6858000"/>
              <a:gd name="connsiteX9964" fmla="*/ 1118151 w 12192000"/>
              <a:gd name="connsiteY9964" fmla="*/ 1047366 h 6858000"/>
              <a:gd name="connsiteX9965" fmla="*/ 1225191 w 12192000"/>
              <a:gd name="connsiteY9965" fmla="*/ 1009018 h 6858000"/>
              <a:gd name="connsiteX9966" fmla="*/ 1218714 w 12192000"/>
              <a:gd name="connsiteY9966" fmla="*/ 1006555 h 6858000"/>
              <a:gd name="connsiteX9967" fmla="*/ 11131255 w 12192000"/>
              <a:gd name="connsiteY9967" fmla="*/ 990344 h 6858000"/>
              <a:gd name="connsiteX9968" fmla="*/ 11212854 w 12192000"/>
              <a:gd name="connsiteY9968" fmla="*/ 1396379 h 6858000"/>
              <a:gd name="connsiteX9969" fmla="*/ 11313732 w 12192000"/>
              <a:gd name="connsiteY9969" fmla="*/ 1898881 h 6858000"/>
              <a:gd name="connsiteX9970" fmla="*/ 11325335 w 12192000"/>
              <a:gd name="connsiteY9970" fmla="*/ 1955903 h 6858000"/>
              <a:gd name="connsiteX9971" fmla="*/ 11324478 w 12192000"/>
              <a:gd name="connsiteY9971" fmla="*/ 1955879 h 6858000"/>
              <a:gd name="connsiteX9972" fmla="*/ 11326914 w 12192000"/>
              <a:gd name="connsiteY9972" fmla="*/ 1966647 h 6858000"/>
              <a:gd name="connsiteX9973" fmla="*/ 11325768 w 12192000"/>
              <a:gd name="connsiteY9973" fmla="*/ 1958032 h 6858000"/>
              <a:gd name="connsiteX9974" fmla="*/ 11325335 w 12192000"/>
              <a:gd name="connsiteY9974" fmla="*/ 1955903 h 6858000"/>
              <a:gd name="connsiteX9975" fmla="*/ 11340097 w 12192000"/>
              <a:gd name="connsiteY9975" fmla="*/ 1956310 h 6858000"/>
              <a:gd name="connsiteX9976" fmla="*/ 11351516 w 12192000"/>
              <a:gd name="connsiteY9976" fmla="*/ 1955050 h 6858000"/>
              <a:gd name="connsiteX9977" fmla="*/ 11353280 w 12192000"/>
              <a:gd name="connsiteY9977" fmla="*/ 1969518 h 6858000"/>
              <a:gd name="connsiteX9978" fmla="*/ 11356361 w 12192000"/>
              <a:gd name="connsiteY9978" fmla="*/ 1954516 h 6858000"/>
              <a:gd name="connsiteX9979" fmla="*/ 11351516 w 12192000"/>
              <a:gd name="connsiteY9979" fmla="*/ 1955050 h 6858000"/>
              <a:gd name="connsiteX9980" fmla="*/ 11346402 w 12192000"/>
              <a:gd name="connsiteY9980" fmla="*/ 1913094 h 6858000"/>
              <a:gd name="connsiteX9981" fmla="*/ 11330927 w 12192000"/>
              <a:gd name="connsiteY9981" fmla="*/ 1857532 h 6858000"/>
              <a:gd name="connsiteX9982" fmla="*/ 11158097 w 12192000"/>
              <a:gd name="connsiteY9982" fmla="*/ 995082 h 6858000"/>
              <a:gd name="connsiteX9983" fmla="*/ 11147730 w 12192000"/>
              <a:gd name="connsiteY9983" fmla="*/ 994449 h 6858000"/>
              <a:gd name="connsiteX9984" fmla="*/ 712637 w 12192000"/>
              <a:gd name="connsiteY9984" fmla="*/ 984643 h 6858000"/>
              <a:gd name="connsiteX9985" fmla="*/ 794236 w 12192000"/>
              <a:gd name="connsiteY9985" fmla="*/ 1390679 h 6858000"/>
              <a:gd name="connsiteX9986" fmla="*/ 895113 w 12192000"/>
              <a:gd name="connsiteY9986" fmla="*/ 1893182 h 6858000"/>
              <a:gd name="connsiteX9987" fmla="*/ 906717 w 12192000"/>
              <a:gd name="connsiteY9987" fmla="*/ 1950204 h 6858000"/>
              <a:gd name="connsiteX9988" fmla="*/ 905860 w 12192000"/>
              <a:gd name="connsiteY9988" fmla="*/ 1950179 h 6858000"/>
              <a:gd name="connsiteX9989" fmla="*/ 908296 w 12192000"/>
              <a:gd name="connsiteY9989" fmla="*/ 1960948 h 6858000"/>
              <a:gd name="connsiteX9990" fmla="*/ 907150 w 12192000"/>
              <a:gd name="connsiteY9990" fmla="*/ 1952334 h 6858000"/>
              <a:gd name="connsiteX9991" fmla="*/ 906717 w 12192000"/>
              <a:gd name="connsiteY9991" fmla="*/ 1950204 h 6858000"/>
              <a:gd name="connsiteX9992" fmla="*/ 921479 w 12192000"/>
              <a:gd name="connsiteY9992" fmla="*/ 1950611 h 6858000"/>
              <a:gd name="connsiteX9993" fmla="*/ 932898 w 12192000"/>
              <a:gd name="connsiteY9993" fmla="*/ 1949351 h 6858000"/>
              <a:gd name="connsiteX9994" fmla="*/ 934662 w 12192000"/>
              <a:gd name="connsiteY9994" fmla="*/ 1963819 h 6858000"/>
              <a:gd name="connsiteX9995" fmla="*/ 937743 w 12192000"/>
              <a:gd name="connsiteY9995" fmla="*/ 1948816 h 6858000"/>
              <a:gd name="connsiteX9996" fmla="*/ 932898 w 12192000"/>
              <a:gd name="connsiteY9996" fmla="*/ 1949351 h 6858000"/>
              <a:gd name="connsiteX9997" fmla="*/ 927784 w 12192000"/>
              <a:gd name="connsiteY9997" fmla="*/ 1907394 h 6858000"/>
              <a:gd name="connsiteX9998" fmla="*/ 912308 w 12192000"/>
              <a:gd name="connsiteY9998" fmla="*/ 1851833 h 6858000"/>
              <a:gd name="connsiteX9999" fmla="*/ 739479 w 12192000"/>
              <a:gd name="connsiteY9999" fmla="*/ 989382 h 6858000"/>
              <a:gd name="connsiteX10000" fmla="*/ 729112 w 12192000"/>
              <a:gd name="connsiteY10000" fmla="*/ 988749 h 6858000"/>
              <a:gd name="connsiteX10001" fmla="*/ 9287744 w 12192000"/>
              <a:gd name="connsiteY10001" fmla="*/ 963784 h 6858000"/>
              <a:gd name="connsiteX10002" fmla="*/ 9292334 w 12192000"/>
              <a:gd name="connsiteY10002" fmla="*/ 969519 h 6858000"/>
              <a:gd name="connsiteX10003" fmla="*/ 9283152 w 12192000"/>
              <a:gd name="connsiteY10003" fmla="*/ 998768 h 6858000"/>
              <a:gd name="connsiteX10004" fmla="*/ 9287175 w 12192000"/>
              <a:gd name="connsiteY10004" fmla="*/ 1028423 h 6858000"/>
              <a:gd name="connsiteX10005" fmla="*/ 9303488 w 12192000"/>
              <a:gd name="connsiteY10005" fmla="*/ 1024149 h 6858000"/>
              <a:gd name="connsiteX10006" fmla="*/ 9354429 w 12192000"/>
              <a:gd name="connsiteY10006" fmla="*/ 1032341 h 6858000"/>
              <a:gd name="connsiteX10007" fmla="*/ 9375577 w 12192000"/>
              <a:gd name="connsiteY10007" fmla="*/ 995814 h 6858000"/>
              <a:gd name="connsiteX10008" fmla="*/ 9418707 w 12192000"/>
              <a:gd name="connsiteY10008" fmla="*/ 978991 h 6858000"/>
              <a:gd name="connsiteX10009" fmla="*/ 9419860 w 12192000"/>
              <a:gd name="connsiteY10009" fmla="*/ 984742 h 6858000"/>
              <a:gd name="connsiteX10010" fmla="*/ 9386468 w 12192000"/>
              <a:gd name="connsiteY10010" fmla="*/ 1006810 h 6858000"/>
              <a:gd name="connsiteX10011" fmla="*/ 9367021 w 12192000"/>
              <a:gd name="connsiteY10011" fmla="*/ 1034367 h 6858000"/>
              <a:gd name="connsiteX10012" fmla="*/ 9379098 w 12192000"/>
              <a:gd name="connsiteY10012" fmla="*/ 1036308 h 6858000"/>
              <a:gd name="connsiteX10013" fmla="*/ 9410423 w 12192000"/>
              <a:gd name="connsiteY10013" fmla="*/ 1064286 h 6858000"/>
              <a:gd name="connsiteX10014" fmla="*/ 9410613 w 12192000"/>
              <a:gd name="connsiteY10014" fmla="*/ 1063626 h 6858000"/>
              <a:gd name="connsiteX10015" fmla="*/ 9442025 w 12192000"/>
              <a:gd name="connsiteY10015" fmla="*/ 1046301 h 6858000"/>
              <a:gd name="connsiteX10016" fmla="*/ 9468782 w 12192000"/>
              <a:gd name="connsiteY10016" fmla="*/ 1037062 h 6858000"/>
              <a:gd name="connsiteX10017" fmla="*/ 9472273 w 12192000"/>
              <a:gd name="connsiteY10017" fmla="*/ 1042259 h 6858000"/>
              <a:gd name="connsiteX10018" fmla="*/ 9450167 w 12192000"/>
              <a:gd name="connsiteY10018" fmla="*/ 1059007 h 6858000"/>
              <a:gd name="connsiteX10019" fmla="*/ 9421005 w 12192000"/>
              <a:gd name="connsiteY10019" fmla="*/ 1073736 h 6858000"/>
              <a:gd name="connsiteX10020" fmla="*/ 9435733 w 12192000"/>
              <a:gd name="connsiteY10020" fmla="*/ 1086891 h 6858000"/>
              <a:gd name="connsiteX10021" fmla="*/ 9451402 w 12192000"/>
              <a:gd name="connsiteY10021" fmla="*/ 1135961 h 6858000"/>
              <a:gd name="connsiteX10022" fmla="*/ 9451631 w 12192000"/>
              <a:gd name="connsiteY10022" fmla="*/ 1140304 h 6858000"/>
              <a:gd name="connsiteX10023" fmla="*/ 9477568 w 12192000"/>
              <a:gd name="connsiteY10023" fmla="*/ 1126564 h 6858000"/>
              <a:gd name="connsiteX10024" fmla="*/ 9515949 w 12192000"/>
              <a:gd name="connsiteY10024" fmla="*/ 1143039 h 6858000"/>
              <a:gd name="connsiteX10025" fmla="*/ 9512513 w 12192000"/>
              <a:gd name="connsiteY10025" fmla="*/ 1147015 h 6858000"/>
              <a:gd name="connsiteX10026" fmla="*/ 9479286 w 12192000"/>
              <a:gd name="connsiteY10026" fmla="*/ 1143039 h 6858000"/>
              <a:gd name="connsiteX10027" fmla="*/ 9452262 w 12192000"/>
              <a:gd name="connsiteY10027" fmla="*/ 1152251 h 6858000"/>
              <a:gd name="connsiteX10028" fmla="*/ 9454132 w 12192000"/>
              <a:gd name="connsiteY10028" fmla="*/ 1187623 h 6858000"/>
              <a:gd name="connsiteX10029" fmla="*/ 9455730 w 12192000"/>
              <a:gd name="connsiteY10029" fmla="*/ 1200638 h 6858000"/>
              <a:gd name="connsiteX10030" fmla="*/ 9470900 w 12192000"/>
              <a:gd name="connsiteY10030" fmla="*/ 1197526 h 6858000"/>
              <a:gd name="connsiteX10031" fmla="*/ 9488361 w 12192000"/>
              <a:gd name="connsiteY10031" fmla="*/ 1194710 h 6858000"/>
              <a:gd name="connsiteX10032" fmla="*/ 9490613 w 12192000"/>
              <a:gd name="connsiteY10032" fmla="*/ 1199215 h 6858000"/>
              <a:gd name="connsiteX10033" fmla="*/ 9473787 w 12192000"/>
              <a:gd name="connsiteY10033" fmla="*/ 1213861 h 6858000"/>
              <a:gd name="connsiteX10034" fmla="*/ 9457443 w 12192000"/>
              <a:gd name="connsiteY10034" fmla="*/ 1214602 h 6858000"/>
              <a:gd name="connsiteX10035" fmla="*/ 9461894 w 12192000"/>
              <a:gd name="connsiteY10035" fmla="*/ 1250870 h 6858000"/>
              <a:gd name="connsiteX10036" fmla="*/ 9476685 w 12192000"/>
              <a:gd name="connsiteY10036" fmla="*/ 1285971 h 6858000"/>
              <a:gd name="connsiteX10037" fmla="*/ 9481417 w 12192000"/>
              <a:gd name="connsiteY10037" fmla="*/ 1284352 h 6858000"/>
              <a:gd name="connsiteX10038" fmla="*/ 9496121 w 12192000"/>
              <a:gd name="connsiteY10038" fmla="*/ 1273317 h 6858000"/>
              <a:gd name="connsiteX10039" fmla="*/ 9523268 w 12192000"/>
              <a:gd name="connsiteY10039" fmla="*/ 1269250 h 6858000"/>
              <a:gd name="connsiteX10040" fmla="*/ 9524965 w 12192000"/>
              <a:gd name="connsiteY10040" fmla="*/ 1274478 h 6858000"/>
              <a:gd name="connsiteX10041" fmla="*/ 9497889 w 12192000"/>
              <a:gd name="connsiteY10041" fmla="*/ 1300689 h 6858000"/>
              <a:gd name="connsiteX10042" fmla="*/ 9487722 w 12192000"/>
              <a:gd name="connsiteY10042" fmla="*/ 1304975 h 6858000"/>
              <a:gd name="connsiteX10043" fmla="*/ 9488630 w 12192000"/>
              <a:gd name="connsiteY10043" fmla="*/ 1305049 h 6858000"/>
              <a:gd name="connsiteX10044" fmla="*/ 9509162 w 12192000"/>
              <a:gd name="connsiteY10044" fmla="*/ 1333872 h 6858000"/>
              <a:gd name="connsiteX10045" fmla="*/ 9531227 w 12192000"/>
              <a:gd name="connsiteY10045" fmla="*/ 1324904 h 6858000"/>
              <a:gd name="connsiteX10046" fmla="*/ 9558645 w 12192000"/>
              <a:gd name="connsiteY10046" fmla="*/ 1323762 h 6858000"/>
              <a:gd name="connsiteX10047" fmla="*/ 9559812 w 12192000"/>
              <a:gd name="connsiteY10047" fmla="*/ 1329473 h 6858000"/>
              <a:gd name="connsiteX10048" fmla="*/ 9536478 w 12192000"/>
              <a:gd name="connsiteY10048" fmla="*/ 1341468 h 6858000"/>
              <a:gd name="connsiteX10049" fmla="*/ 9519110 w 12192000"/>
              <a:gd name="connsiteY10049" fmla="*/ 1348609 h 6858000"/>
              <a:gd name="connsiteX10050" fmla="*/ 9530245 w 12192000"/>
              <a:gd name="connsiteY10050" fmla="*/ 1396570 h 6858000"/>
              <a:gd name="connsiteX10051" fmla="*/ 9528444 w 12192000"/>
              <a:gd name="connsiteY10051" fmla="*/ 1408983 h 6858000"/>
              <a:gd name="connsiteX10052" fmla="*/ 9556770 w 12192000"/>
              <a:gd name="connsiteY10052" fmla="*/ 1422869 h 6858000"/>
              <a:gd name="connsiteX10053" fmla="*/ 9570491 w 12192000"/>
              <a:gd name="connsiteY10053" fmla="*/ 1443118 h 6858000"/>
              <a:gd name="connsiteX10054" fmla="*/ 9546480 w 12192000"/>
              <a:gd name="connsiteY10054" fmla="*/ 1438489 h 6858000"/>
              <a:gd name="connsiteX10055" fmla="*/ 9525690 w 12192000"/>
              <a:gd name="connsiteY10055" fmla="*/ 1427970 h 6858000"/>
              <a:gd name="connsiteX10056" fmla="*/ 9522995 w 12192000"/>
              <a:gd name="connsiteY10056" fmla="*/ 1446541 h 6858000"/>
              <a:gd name="connsiteX10057" fmla="*/ 9497255 w 12192000"/>
              <a:gd name="connsiteY10057" fmla="*/ 1491547 h 6858000"/>
              <a:gd name="connsiteX10058" fmla="*/ 9492876 w 12192000"/>
              <a:gd name="connsiteY10058" fmla="*/ 1495024 h 6858000"/>
              <a:gd name="connsiteX10059" fmla="*/ 9506593 w 12192000"/>
              <a:gd name="connsiteY10059" fmla="*/ 1515334 h 6858000"/>
              <a:gd name="connsiteX10060" fmla="*/ 9517359 w 12192000"/>
              <a:gd name="connsiteY10060" fmla="*/ 1545531 h 6858000"/>
              <a:gd name="connsiteX10061" fmla="*/ 9507727 w 12192000"/>
              <a:gd name="connsiteY10061" fmla="*/ 1548951 h 6858000"/>
              <a:gd name="connsiteX10062" fmla="*/ 9490730 w 12192000"/>
              <a:gd name="connsiteY10062" fmla="*/ 1522740 h 6858000"/>
              <a:gd name="connsiteX10063" fmla="*/ 9481213 w 12192000"/>
              <a:gd name="connsiteY10063" fmla="*/ 1504282 h 6858000"/>
              <a:gd name="connsiteX10064" fmla="*/ 9450107 w 12192000"/>
              <a:gd name="connsiteY10064" fmla="*/ 1528978 h 6858000"/>
              <a:gd name="connsiteX10065" fmla="*/ 9439654 w 12192000"/>
              <a:gd name="connsiteY10065" fmla="*/ 1531408 h 6858000"/>
              <a:gd name="connsiteX10066" fmla="*/ 9445007 w 12192000"/>
              <a:gd name="connsiteY10066" fmla="*/ 1561243 h 6858000"/>
              <a:gd name="connsiteX10067" fmla="*/ 9449473 w 12192000"/>
              <a:gd name="connsiteY10067" fmla="*/ 1600999 h 6858000"/>
              <a:gd name="connsiteX10068" fmla="*/ 9433343 w 12192000"/>
              <a:gd name="connsiteY10068" fmla="*/ 1602744 h 6858000"/>
              <a:gd name="connsiteX10069" fmla="*/ 9427006 w 12192000"/>
              <a:gd name="connsiteY10069" fmla="*/ 1534347 h 6858000"/>
              <a:gd name="connsiteX10070" fmla="*/ 9367999 w 12192000"/>
              <a:gd name="connsiteY10070" fmla="*/ 1548062 h 6858000"/>
              <a:gd name="connsiteX10071" fmla="*/ 9367103 w 12192000"/>
              <a:gd name="connsiteY10071" fmla="*/ 1548038 h 6858000"/>
              <a:gd name="connsiteX10072" fmla="*/ 9354135 w 12192000"/>
              <a:gd name="connsiteY10072" fmla="*/ 1575958 h 6858000"/>
              <a:gd name="connsiteX10073" fmla="*/ 9331148 w 12192000"/>
              <a:gd name="connsiteY10073" fmla="*/ 1601338 h 6858000"/>
              <a:gd name="connsiteX10074" fmla="*/ 9327021 w 12192000"/>
              <a:gd name="connsiteY10074" fmla="*/ 1597876 h 6858000"/>
              <a:gd name="connsiteX10075" fmla="*/ 9339990 w 12192000"/>
              <a:gd name="connsiteY10075" fmla="*/ 1566151 h 6858000"/>
              <a:gd name="connsiteX10076" fmla="*/ 9348608 w 12192000"/>
              <a:gd name="connsiteY10076" fmla="*/ 1547535 h 6858000"/>
              <a:gd name="connsiteX10077" fmla="*/ 9289888 w 12192000"/>
              <a:gd name="connsiteY10077" fmla="*/ 1545940 h 6858000"/>
              <a:gd name="connsiteX10078" fmla="*/ 9282423 w 12192000"/>
              <a:gd name="connsiteY10078" fmla="*/ 1573562 h 6858000"/>
              <a:gd name="connsiteX10079" fmla="*/ 9260727 w 12192000"/>
              <a:gd name="connsiteY10079" fmla="*/ 1608058 h 6858000"/>
              <a:gd name="connsiteX10080" fmla="*/ 9261883 w 12192000"/>
              <a:gd name="connsiteY10080" fmla="*/ 1568562 h 6858000"/>
              <a:gd name="connsiteX10081" fmla="*/ 9269851 w 12192000"/>
              <a:gd name="connsiteY10081" fmla="*/ 1547077 h 6858000"/>
              <a:gd name="connsiteX10082" fmla="*/ 9208733 w 12192000"/>
              <a:gd name="connsiteY10082" fmla="*/ 1556240 h 6858000"/>
              <a:gd name="connsiteX10083" fmla="*/ 9206744 w 12192000"/>
              <a:gd name="connsiteY10083" fmla="*/ 1557197 h 6858000"/>
              <a:gd name="connsiteX10084" fmla="*/ 9203014 w 12192000"/>
              <a:gd name="connsiteY10084" fmla="*/ 1583949 h 6858000"/>
              <a:gd name="connsiteX10085" fmla="*/ 9191065 w 12192000"/>
              <a:gd name="connsiteY10085" fmla="*/ 1617966 h 6858000"/>
              <a:gd name="connsiteX10086" fmla="*/ 9185375 w 12192000"/>
              <a:gd name="connsiteY10086" fmla="*/ 1616264 h 6858000"/>
              <a:gd name="connsiteX10087" fmla="*/ 9188220 w 12192000"/>
              <a:gd name="connsiteY10087" fmla="*/ 1585083 h 6858000"/>
              <a:gd name="connsiteX10088" fmla="*/ 9190973 w 12192000"/>
              <a:gd name="connsiteY10088" fmla="*/ 1564791 h 6858000"/>
              <a:gd name="connsiteX10089" fmla="*/ 9141021 w 12192000"/>
              <a:gd name="connsiteY10089" fmla="*/ 1588840 h 6858000"/>
              <a:gd name="connsiteX10090" fmla="*/ 9135409 w 12192000"/>
              <a:gd name="connsiteY10090" fmla="*/ 1630647 h 6858000"/>
              <a:gd name="connsiteX10091" fmla="*/ 9141099 w 12192000"/>
              <a:gd name="connsiteY10091" fmla="*/ 1655099 h 6858000"/>
              <a:gd name="connsiteX10092" fmla="*/ 9138823 w 12192000"/>
              <a:gd name="connsiteY10092" fmla="*/ 1657942 h 6858000"/>
              <a:gd name="connsiteX10093" fmla="*/ 9120615 w 12192000"/>
              <a:gd name="connsiteY10093" fmla="*/ 1638040 h 6858000"/>
              <a:gd name="connsiteX10094" fmla="*/ 9121610 w 12192000"/>
              <a:gd name="connsiteY10094" fmla="*/ 1609322 h 6858000"/>
              <a:gd name="connsiteX10095" fmla="*/ 9124672 w 12192000"/>
              <a:gd name="connsiteY10095" fmla="*/ 1596711 h 6858000"/>
              <a:gd name="connsiteX10096" fmla="*/ 9112039 w 12192000"/>
              <a:gd name="connsiteY10096" fmla="*/ 1602793 h 6858000"/>
              <a:gd name="connsiteX10097" fmla="*/ 9084059 w 12192000"/>
              <a:gd name="connsiteY10097" fmla="*/ 1615423 h 6858000"/>
              <a:gd name="connsiteX10098" fmla="*/ 9084479 w 12192000"/>
              <a:gd name="connsiteY10098" fmla="*/ 1649165 h 6858000"/>
              <a:gd name="connsiteX10099" fmla="*/ 9075705 w 12192000"/>
              <a:gd name="connsiteY10099" fmla="*/ 1681300 h 6858000"/>
              <a:gd name="connsiteX10100" fmla="*/ 9069857 w 12192000"/>
              <a:gd name="connsiteY10100" fmla="*/ 1680727 h 6858000"/>
              <a:gd name="connsiteX10101" fmla="*/ 9068103 w 12192000"/>
              <a:gd name="connsiteY10101" fmla="*/ 1646296 h 6858000"/>
              <a:gd name="connsiteX10102" fmla="*/ 9068417 w 12192000"/>
              <a:gd name="connsiteY10102" fmla="*/ 1622485 h 6858000"/>
              <a:gd name="connsiteX10103" fmla="*/ 9062567 w 12192000"/>
              <a:gd name="connsiteY10103" fmla="*/ 1625125 h 6858000"/>
              <a:gd name="connsiteX10104" fmla="*/ 9009100 w 12192000"/>
              <a:gd name="connsiteY10104" fmla="*/ 1637752 h 6858000"/>
              <a:gd name="connsiteX10105" fmla="*/ 8972489 w 12192000"/>
              <a:gd name="connsiteY10105" fmla="*/ 1634030 h 6858000"/>
              <a:gd name="connsiteX10106" fmla="*/ 8972101 w 12192000"/>
              <a:gd name="connsiteY10106" fmla="*/ 1635657 h 6858000"/>
              <a:gd name="connsiteX10107" fmla="*/ 8970995 w 12192000"/>
              <a:gd name="connsiteY10107" fmla="*/ 1653615 h 6858000"/>
              <a:gd name="connsiteX10108" fmla="*/ 8976525 w 12192000"/>
              <a:gd name="connsiteY10108" fmla="*/ 1666361 h 6858000"/>
              <a:gd name="connsiteX10109" fmla="*/ 8981502 w 12192000"/>
              <a:gd name="connsiteY10109" fmla="*/ 1709232 h 6858000"/>
              <a:gd name="connsiteX10110" fmla="*/ 8968229 w 12192000"/>
              <a:gd name="connsiteY10110" fmla="*/ 1705177 h 6858000"/>
              <a:gd name="connsiteX10111" fmla="*/ 8958276 w 12192000"/>
              <a:gd name="connsiteY10111" fmla="*/ 1659989 h 6858000"/>
              <a:gd name="connsiteX10112" fmla="*/ 8954405 w 12192000"/>
              <a:gd name="connsiteY10112" fmla="*/ 1643768 h 6858000"/>
              <a:gd name="connsiteX10113" fmla="*/ 8961624 w 12192000"/>
              <a:gd name="connsiteY10113" fmla="*/ 1632928 h 6858000"/>
              <a:gd name="connsiteX10114" fmla="*/ 8932628 w 12192000"/>
              <a:gd name="connsiteY10114" fmla="*/ 1629981 h 6858000"/>
              <a:gd name="connsiteX10115" fmla="*/ 8929211 w 12192000"/>
              <a:gd name="connsiteY10115" fmla="*/ 1627981 h 6858000"/>
              <a:gd name="connsiteX10116" fmla="*/ 8919580 w 12192000"/>
              <a:gd name="connsiteY10116" fmla="*/ 1644515 h 6858000"/>
              <a:gd name="connsiteX10117" fmla="*/ 8916818 w 12192000"/>
              <a:gd name="connsiteY10117" fmla="*/ 1682860 h 6858000"/>
              <a:gd name="connsiteX10118" fmla="*/ 8905487 w 12192000"/>
              <a:gd name="connsiteY10118" fmla="*/ 1686294 h 6858000"/>
              <a:gd name="connsiteX10119" fmla="*/ 8903505 w 12192000"/>
              <a:gd name="connsiteY10119" fmla="*/ 1638936 h 6858000"/>
              <a:gd name="connsiteX10120" fmla="*/ 8919665 w 12192000"/>
              <a:gd name="connsiteY10120" fmla="*/ 1622393 h 6858000"/>
              <a:gd name="connsiteX10121" fmla="*/ 8900267 w 12192000"/>
              <a:gd name="connsiteY10121" fmla="*/ 1611040 h 6858000"/>
              <a:gd name="connsiteX10122" fmla="*/ 8881633 w 12192000"/>
              <a:gd name="connsiteY10122" fmla="*/ 1583545 h 6858000"/>
              <a:gd name="connsiteX10123" fmla="*/ 8874891 w 12192000"/>
              <a:gd name="connsiteY10123" fmla="*/ 1588008 h 6858000"/>
              <a:gd name="connsiteX10124" fmla="*/ 8845490 w 12192000"/>
              <a:gd name="connsiteY10124" fmla="*/ 1615236 h 6858000"/>
              <a:gd name="connsiteX10125" fmla="*/ 8834748 w 12192000"/>
              <a:gd name="connsiteY10125" fmla="*/ 1608285 h 6858000"/>
              <a:gd name="connsiteX10126" fmla="*/ 8863017 w 12192000"/>
              <a:gd name="connsiteY10126" fmla="*/ 1577000 h 6858000"/>
              <a:gd name="connsiteX10127" fmla="*/ 8877089 w 12192000"/>
              <a:gd name="connsiteY10127" fmla="*/ 1569055 h 6858000"/>
              <a:gd name="connsiteX10128" fmla="*/ 8872084 w 12192000"/>
              <a:gd name="connsiteY10128" fmla="*/ 1535508 h 6858000"/>
              <a:gd name="connsiteX10129" fmla="*/ 8874736 w 12192000"/>
              <a:gd name="connsiteY10129" fmla="*/ 1525728 h 6858000"/>
              <a:gd name="connsiteX10130" fmla="*/ 8862684 w 12192000"/>
              <a:gd name="connsiteY10130" fmla="*/ 1528169 h 6858000"/>
              <a:gd name="connsiteX10131" fmla="*/ 8830244 w 12192000"/>
              <a:gd name="connsiteY10131" fmla="*/ 1518106 h 6858000"/>
              <a:gd name="connsiteX10132" fmla="*/ 8834202 w 12192000"/>
              <a:gd name="connsiteY10132" fmla="*/ 1507967 h 6858000"/>
              <a:gd name="connsiteX10133" fmla="*/ 8865864 w 12192000"/>
              <a:gd name="connsiteY10133" fmla="*/ 1515123 h 6858000"/>
              <a:gd name="connsiteX10134" fmla="*/ 8877610 w 12192000"/>
              <a:gd name="connsiteY10134" fmla="*/ 1515123 h 6858000"/>
              <a:gd name="connsiteX10135" fmla="*/ 8882245 w 12192000"/>
              <a:gd name="connsiteY10135" fmla="*/ 1498023 h 6858000"/>
              <a:gd name="connsiteX10136" fmla="*/ 8902013 w 12192000"/>
              <a:gd name="connsiteY10136" fmla="*/ 1457810 h 6858000"/>
              <a:gd name="connsiteX10137" fmla="*/ 8884549 w 12192000"/>
              <a:gd name="connsiteY10137" fmla="*/ 1452906 h 6858000"/>
              <a:gd name="connsiteX10138" fmla="*/ 8857233 w 12192000"/>
              <a:gd name="connsiteY10138" fmla="*/ 1458990 h 6858000"/>
              <a:gd name="connsiteX10139" fmla="*/ 8839798 w 12192000"/>
              <a:gd name="connsiteY10139" fmla="*/ 1444058 h 6858000"/>
              <a:gd name="connsiteX10140" fmla="*/ 8843866 w 12192000"/>
              <a:gd name="connsiteY10140" fmla="*/ 1441293 h 6858000"/>
              <a:gd name="connsiteX10141" fmla="*/ 8869437 w 12192000"/>
              <a:gd name="connsiteY10141" fmla="*/ 1436317 h 6858000"/>
              <a:gd name="connsiteX10142" fmla="*/ 8886873 w 12192000"/>
              <a:gd name="connsiteY10142" fmla="*/ 1435763 h 6858000"/>
              <a:gd name="connsiteX10143" fmla="*/ 8907633 w 12192000"/>
              <a:gd name="connsiteY10143" fmla="*/ 1446377 h 6858000"/>
              <a:gd name="connsiteX10144" fmla="*/ 8918252 w 12192000"/>
              <a:gd name="connsiteY10144" fmla="*/ 1424775 h 6858000"/>
              <a:gd name="connsiteX10145" fmla="*/ 8919978 w 12192000"/>
              <a:gd name="connsiteY10145" fmla="*/ 1385562 h 6858000"/>
              <a:gd name="connsiteX10146" fmla="*/ 8919576 w 12192000"/>
              <a:gd name="connsiteY10146" fmla="*/ 1383148 h 6858000"/>
              <a:gd name="connsiteX10147" fmla="*/ 8894805 w 12192000"/>
              <a:gd name="connsiteY10147" fmla="*/ 1386909 h 6858000"/>
              <a:gd name="connsiteX10148" fmla="*/ 8862351 w 12192000"/>
              <a:gd name="connsiteY10148" fmla="*/ 1385173 h 6858000"/>
              <a:gd name="connsiteX10149" fmla="*/ 8861783 w 12192000"/>
              <a:gd name="connsiteY10149" fmla="*/ 1379958 h 6858000"/>
              <a:gd name="connsiteX10150" fmla="*/ 8892527 w 12192000"/>
              <a:gd name="connsiteY10150" fmla="*/ 1373006 h 6858000"/>
              <a:gd name="connsiteX10151" fmla="*/ 8917823 w 12192000"/>
              <a:gd name="connsiteY10151" fmla="*/ 1372644 h 6858000"/>
              <a:gd name="connsiteX10152" fmla="*/ 8913078 w 12192000"/>
              <a:gd name="connsiteY10152" fmla="*/ 1344190 h 6858000"/>
              <a:gd name="connsiteX10153" fmla="*/ 8917174 w 12192000"/>
              <a:gd name="connsiteY10153" fmla="*/ 1299219 h 6858000"/>
              <a:gd name="connsiteX10154" fmla="*/ 8921519 w 12192000"/>
              <a:gd name="connsiteY10154" fmla="*/ 1288244 h 6858000"/>
              <a:gd name="connsiteX10155" fmla="*/ 8891442 w 12192000"/>
              <a:gd name="connsiteY10155" fmla="*/ 1266664 h 6858000"/>
              <a:gd name="connsiteX10156" fmla="*/ 8875434 w 12192000"/>
              <a:gd name="connsiteY10156" fmla="*/ 1236710 h 6858000"/>
              <a:gd name="connsiteX10157" fmla="*/ 8881151 w 12192000"/>
              <a:gd name="connsiteY10157" fmla="*/ 1236710 h 6858000"/>
              <a:gd name="connsiteX10158" fmla="*/ 8894300 w 12192000"/>
              <a:gd name="connsiteY10158" fmla="*/ 1250534 h 6858000"/>
              <a:gd name="connsiteX10159" fmla="*/ 8906878 w 12192000"/>
              <a:gd name="connsiteY10159" fmla="*/ 1260327 h 6858000"/>
              <a:gd name="connsiteX10160" fmla="*/ 8925895 w 12192000"/>
              <a:gd name="connsiteY10160" fmla="*/ 1277189 h 6858000"/>
              <a:gd name="connsiteX10161" fmla="*/ 8933777 w 12192000"/>
              <a:gd name="connsiteY10161" fmla="*/ 1257271 h 6858000"/>
              <a:gd name="connsiteX10162" fmla="*/ 8975095 w 12192000"/>
              <a:gd name="connsiteY10162" fmla="*/ 1216350 h 6858000"/>
              <a:gd name="connsiteX10163" fmla="*/ 8977149 w 12192000"/>
              <a:gd name="connsiteY10163" fmla="*/ 1215527 h 6858000"/>
              <a:gd name="connsiteX10164" fmla="*/ 8953008 w 12192000"/>
              <a:gd name="connsiteY10164" fmla="*/ 1183817 h 6858000"/>
              <a:gd name="connsiteX10165" fmla="*/ 8954697 w 12192000"/>
              <a:gd name="connsiteY10165" fmla="*/ 1148807 h 6858000"/>
              <a:gd name="connsiteX10166" fmla="*/ 8960330 w 12192000"/>
              <a:gd name="connsiteY10166" fmla="*/ 1153476 h 6858000"/>
              <a:gd name="connsiteX10167" fmla="*/ 8974973 w 12192000"/>
              <a:gd name="connsiteY10167" fmla="*/ 1186735 h 6858000"/>
              <a:gd name="connsiteX10168" fmla="*/ 8988423 w 12192000"/>
              <a:gd name="connsiteY10168" fmla="*/ 1211005 h 6858000"/>
              <a:gd name="connsiteX10169" fmla="*/ 9026277 w 12192000"/>
              <a:gd name="connsiteY10169" fmla="*/ 1195826 h 6858000"/>
              <a:gd name="connsiteX10170" fmla="*/ 9040533 w 12192000"/>
              <a:gd name="connsiteY10170" fmla="*/ 1191041 h 6858000"/>
              <a:gd name="connsiteX10171" fmla="*/ 9028862 w 12192000"/>
              <a:gd name="connsiteY10171" fmla="*/ 1150205 h 6858000"/>
              <a:gd name="connsiteX10172" fmla="*/ 9026533 w 12192000"/>
              <a:gd name="connsiteY10172" fmla="*/ 1120096 h 6858000"/>
              <a:gd name="connsiteX10173" fmla="*/ 9032937 w 12192000"/>
              <a:gd name="connsiteY10173" fmla="*/ 1119529 h 6858000"/>
              <a:gd name="connsiteX10174" fmla="*/ 9053315 w 12192000"/>
              <a:gd name="connsiteY10174" fmla="*/ 1157590 h 6858000"/>
              <a:gd name="connsiteX10175" fmla="*/ 9054877 w 12192000"/>
              <a:gd name="connsiteY10175" fmla="*/ 1186227 h 6858000"/>
              <a:gd name="connsiteX10176" fmla="*/ 9079076 w 12192000"/>
              <a:gd name="connsiteY10176" fmla="*/ 1178107 h 6858000"/>
              <a:gd name="connsiteX10177" fmla="*/ 9119744 w 12192000"/>
              <a:gd name="connsiteY10177" fmla="*/ 1149475 h 6858000"/>
              <a:gd name="connsiteX10178" fmla="*/ 9110076 w 12192000"/>
              <a:gd name="connsiteY10178" fmla="*/ 1113949 h 6858000"/>
              <a:gd name="connsiteX10179" fmla="*/ 9103024 w 12192000"/>
              <a:gd name="connsiteY10179" fmla="*/ 1072269 h 6858000"/>
              <a:gd name="connsiteX10180" fmla="*/ 9111251 w 12192000"/>
              <a:gd name="connsiteY10180" fmla="*/ 1069985 h 6858000"/>
              <a:gd name="connsiteX10181" fmla="*/ 9128884 w 12192000"/>
              <a:gd name="connsiteY10181" fmla="*/ 1112237 h 6858000"/>
              <a:gd name="connsiteX10182" fmla="*/ 9133349 w 12192000"/>
              <a:gd name="connsiteY10182" fmla="*/ 1137400 h 6858000"/>
              <a:gd name="connsiteX10183" fmla="*/ 9203155 w 12192000"/>
              <a:gd name="connsiteY10183" fmla="*/ 1066743 h 6858000"/>
              <a:gd name="connsiteX10184" fmla="*/ 9216018 w 12192000"/>
              <a:gd name="connsiteY10184" fmla="*/ 1058858 h 6858000"/>
              <a:gd name="connsiteX10185" fmla="*/ 9208955 w 12192000"/>
              <a:gd name="connsiteY10185" fmla="*/ 1045870 h 6858000"/>
              <a:gd name="connsiteX10186" fmla="*/ 9203822 w 12192000"/>
              <a:gd name="connsiteY10186" fmla="*/ 976458 h 6858000"/>
              <a:gd name="connsiteX10187" fmla="*/ 9208385 w 12192000"/>
              <a:gd name="connsiteY10187" fmla="*/ 980470 h 6858000"/>
              <a:gd name="connsiteX10188" fmla="*/ 9210095 w 12192000"/>
              <a:gd name="connsiteY10188" fmla="*/ 1002255 h 6858000"/>
              <a:gd name="connsiteX10189" fmla="*/ 9217509 w 12192000"/>
              <a:gd name="connsiteY10189" fmla="*/ 1019455 h 6858000"/>
              <a:gd name="connsiteX10190" fmla="*/ 9229241 w 12192000"/>
              <a:gd name="connsiteY10190" fmla="*/ 1050752 h 6858000"/>
              <a:gd name="connsiteX10191" fmla="*/ 9249602 w 12192000"/>
              <a:gd name="connsiteY10191" fmla="*/ 1038269 h 6858000"/>
              <a:gd name="connsiteX10192" fmla="*/ 9273782 w 12192000"/>
              <a:gd name="connsiteY10192" fmla="*/ 1031934 h 6858000"/>
              <a:gd name="connsiteX10193" fmla="*/ 9265936 w 12192000"/>
              <a:gd name="connsiteY10193" fmla="*/ 989593 h 6858000"/>
              <a:gd name="connsiteX10194" fmla="*/ 9287744 w 12192000"/>
              <a:gd name="connsiteY10194" fmla="*/ 963784 h 6858000"/>
              <a:gd name="connsiteX10195" fmla="*/ 11571419 w 12192000"/>
              <a:gd name="connsiteY10195" fmla="*/ 946690 h 6858000"/>
              <a:gd name="connsiteX10196" fmla="*/ 11565418 w 12192000"/>
              <a:gd name="connsiteY10196" fmla="*/ 948550 h 6858000"/>
              <a:gd name="connsiteX10197" fmla="*/ 11552447 w 12192000"/>
              <a:gd name="connsiteY10197" fmla="*/ 951561 h 6858000"/>
              <a:gd name="connsiteX10198" fmla="*/ 11564203 w 12192000"/>
              <a:gd name="connsiteY10198" fmla="*/ 994644 h 6858000"/>
              <a:gd name="connsiteX10199" fmla="*/ 11552774 w 12192000"/>
              <a:gd name="connsiteY10199" fmla="*/ 997723 h 6858000"/>
              <a:gd name="connsiteX10200" fmla="*/ 11559807 w 12192000"/>
              <a:gd name="connsiteY10200" fmla="*/ 1001595 h 6858000"/>
              <a:gd name="connsiteX10201" fmla="*/ 11565697 w 12192000"/>
              <a:gd name="connsiteY10201" fmla="*/ 1000124 h 6858000"/>
              <a:gd name="connsiteX10202" fmla="*/ 11564203 w 12192000"/>
              <a:gd name="connsiteY10202" fmla="*/ 994644 h 6858000"/>
              <a:gd name="connsiteX10203" fmla="*/ 11583224 w 12192000"/>
              <a:gd name="connsiteY10203" fmla="*/ 989519 h 6858000"/>
              <a:gd name="connsiteX10204" fmla="*/ 11584857 w 12192000"/>
              <a:gd name="connsiteY10204" fmla="*/ 995441 h 6858000"/>
              <a:gd name="connsiteX10205" fmla="*/ 11590094 w 12192000"/>
              <a:gd name="connsiteY10205" fmla="*/ 994293 h 6858000"/>
              <a:gd name="connsiteX10206" fmla="*/ 11594930 w 12192000"/>
              <a:gd name="connsiteY10206" fmla="*/ 986366 h 6858000"/>
              <a:gd name="connsiteX10207" fmla="*/ 11583224 w 12192000"/>
              <a:gd name="connsiteY10207" fmla="*/ 989519 h 6858000"/>
              <a:gd name="connsiteX10208" fmla="*/ 1152801 w 12192000"/>
              <a:gd name="connsiteY10208" fmla="*/ 940991 h 6858000"/>
              <a:gd name="connsiteX10209" fmla="*/ 1146800 w 12192000"/>
              <a:gd name="connsiteY10209" fmla="*/ 942851 h 6858000"/>
              <a:gd name="connsiteX10210" fmla="*/ 1133829 w 12192000"/>
              <a:gd name="connsiteY10210" fmla="*/ 945863 h 6858000"/>
              <a:gd name="connsiteX10211" fmla="*/ 1145585 w 12192000"/>
              <a:gd name="connsiteY10211" fmla="*/ 988944 h 6858000"/>
              <a:gd name="connsiteX10212" fmla="*/ 1134156 w 12192000"/>
              <a:gd name="connsiteY10212" fmla="*/ 992022 h 6858000"/>
              <a:gd name="connsiteX10213" fmla="*/ 1141189 w 12192000"/>
              <a:gd name="connsiteY10213" fmla="*/ 995896 h 6858000"/>
              <a:gd name="connsiteX10214" fmla="*/ 1147079 w 12192000"/>
              <a:gd name="connsiteY10214" fmla="*/ 994424 h 6858000"/>
              <a:gd name="connsiteX10215" fmla="*/ 1145585 w 12192000"/>
              <a:gd name="connsiteY10215" fmla="*/ 988944 h 6858000"/>
              <a:gd name="connsiteX10216" fmla="*/ 1164606 w 12192000"/>
              <a:gd name="connsiteY10216" fmla="*/ 983819 h 6858000"/>
              <a:gd name="connsiteX10217" fmla="*/ 1166239 w 12192000"/>
              <a:gd name="connsiteY10217" fmla="*/ 989741 h 6858000"/>
              <a:gd name="connsiteX10218" fmla="*/ 1171476 w 12192000"/>
              <a:gd name="connsiteY10218" fmla="*/ 988593 h 6858000"/>
              <a:gd name="connsiteX10219" fmla="*/ 1176312 w 12192000"/>
              <a:gd name="connsiteY10219" fmla="*/ 980666 h 6858000"/>
              <a:gd name="connsiteX10220" fmla="*/ 1164606 w 12192000"/>
              <a:gd name="connsiteY10220" fmla="*/ 983819 h 6858000"/>
              <a:gd name="connsiteX10221" fmla="*/ 2610217 w 12192000"/>
              <a:gd name="connsiteY10221" fmla="*/ 921332 h 6858000"/>
              <a:gd name="connsiteX10222" fmla="*/ 2609636 w 12192000"/>
              <a:gd name="connsiteY10222" fmla="*/ 921578 h 6858000"/>
              <a:gd name="connsiteX10223" fmla="*/ 2609833 w 12192000"/>
              <a:gd name="connsiteY10223" fmla="*/ 921969 h 6858000"/>
              <a:gd name="connsiteX10224" fmla="*/ 10523419 w 12192000"/>
              <a:gd name="connsiteY10224" fmla="*/ 915212 h 6858000"/>
              <a:gd name="connsiteX10225" fmla="*/ 10471989 w 12192000"/>
              <a:gd name="connsiteY10225" fmla="*/ 930717 h 6858000"/>
              <a:gd name="connsiteX10226" fmla="*/ 10454907 w 12192000"/>
              <a:gd name="connsiteY10226" fmla="*/ 949095 h 6858000"/>
              <a:gd name="connsiteX10227" fmla="*/ 10484738 w 12192000"/>
              <a:gd name="connsiteY10227" fmla="*/ 952960 h 6858000"/>
              <a:gd name="connsiteX10228" fmla="*/ 10525318 w 12192000"/>
              <a:gd name="connsiteY10228" fmla="*/ 928443 h 6858000"/>
              <a:gd name="connsiteX10229" fmla="*/ 10550966 w 12192000"/>
              <a:gd name="connsiteY10229" fmla="*/ 926564 h 6858000"/>
              <a:gd name="connsiteX10230" fmla="*/ 10548924 w 12192000"/>
              <a:gd name="connsiteY10230" fmla="*/ 916502 h 6858000"/>
              <a:gd name="connsiteX10231" fmla="*/ 97875 w 12192000"/>
              <a:gd name="connsiteY10231" fmla="*/ 901139 h 6858000"/>
              <a:gd name="connsiteX10232" fmla="*/ 46445 w 12192000"/>
              <a:gd name="connsiteY10232" fmla="*/ 916643 h 6858000"/>
              <a:gd name="connsiteX10233" fmla="*/ 29363 w 12192000"/>
              <a:gd name="connsiteY10233" fmla="*/ 935021 h 6858000"/>
              <a:gd name="connsiteX10234" fmla="*/ 59193 w 12192000"/>
              <a:gd name="connsiteY10234" fmla="*/ 938886 h 6858000"/>
              <a:gd name="connsiteX10235" fmla="*/ 99773 w 12192000"/>
              <a:gd name="connsiteY10235" fmla="*/ 914369 h 6858000"/>
              <a:gd name="connsiteX10236" fmla="*/ 125422 w 12192000"/>
              <a:gd name="connsiteY10236" fmla="*/ 912490 h 6858000"/>
              <a:gd name="connsiteX10237" fmla="*/ 123380 w 12192000"/>
              <a:gd name="connsiteY10237" fmla="*/ 902429 h 6858000"/>
              <a:gd name="connsiteX10238" fmla="*/ 2706847 w 12192000"/>
              <a:gd name="connsiteY10238" fmla="*/ 857292 h 6858000"/>
              <a:gd name="connsiteX10239" fmla="*/ 2684304 w 12192000"/>
              <a:gd name="connsiteY10239" fmla="*/ 861878 h 6858000"/>
              <a:gd name="connsiteX10240" fmla="*/ 2638511 w 12192000"/>
              <a:gd name="connsiteY10240" fmla="*/ 889803 h 6858000"/>
              <a:gd name="connsiteX10241" fmla="*/ 2626002 w 12192000"/>
              <a:gd name="connsiteY10241" fmla="*/ 914614 h 6858000"/>
              <a:gd name="connsiteX10242" fmla="*/ 2658417 w 12192000"/>
              <a:gd name="connsiteY10242" fmla="*/ 909953 h 6858000"/>
              <a:gd name="connsiteX10243" fmla="*/ 2691496 w 12192000"/>
              <a:gd name="connsiteY10243" fmla="*/ 874819 h 6858000"/>
              <a:gd name="connsiteX10244" fmla="*/ 2708326 w 12192000"/>
              <a:gd name="connsiteY10244" fmla="*/ 860793 h 6858000"/>
              <a:gd name="connsiteX10245" fmla="*/ 2708621 w 12192000"/>
              <a:gd name="connsiteY10245" fmla="*/ 860805 h 6858000"/>
              <a:gd name="connsiteX10246" fmla="*/ 1544688 w 12192000"/>
              <a:gd name="connsiteY10246" fmla="*/ 757888 h 6858000"/>
              <a:gd name="connsiteX10247" fmla="*/ 1528866 w 12192000"/>
              <a:gd name="connsiteY10247" fmla="*/ 772453 h 6858000"/>
              <a:gd name="connsiteX10248" fmla="*/ 1524301 w 12192000"/>
              <a:gd name="connsiteY10248" fmla="*/ 775514 h 6858000"/>
              <a:gd name="connsiteX10249" fmla="*/ 1659764 w 12192000"/>
              <a:gd name="connsiteY10249" fmla="*/ 1168885 h 6858000"/>
              <a:gd name="connsiteX10250" fmla="*/ 1826244 w 12192000"/>
              <a:gd name="connsiteY10250" fmla="*/ 1651545 h 6858000"/>
              <a:gd name="connsiteX10251" fmla="*/ 1843776 w 12192000"/>
              <a:gd name="connsiteY10251" fmla="*/ 1702643 h 6858000"/>
              <a:gd name="connsiteX10252" fmla="*/ 1838227 w 12192000"/>
              <a:gd name="connsiteY10252" fmla="*/ 1704982 h 6858000"/>
              <a:gd name="connsiteX10253" fmla="*/ 1848633 w 12192000"/>
              <a:gd name="connsiteY10253" fmla="*/ 1716472 h 6858000"/>
              <a:gd name="connsiteX10254" fmla="*/ 1845762 w 12192000"/>
              <a:gd name="connsiteY10254" fmla="*/ 1708429 h 6858000"/>
              <a:gd name="connsiteX10255" fmla="*/ 1843776 w 12192000"/>
              <a:gd name="connsiteY10255" fmla="*/ 1702643 h 6858000"/>
              <a:gd name="connsiteX10256" fmla="*/ 1853225 w 12192000"/>
              <a:gd name="connsiteY10256" fmla="*/ 1698661 h 6858000"/>
              <a:gd name="connsiteX10257" fmla="*/ 1866500 w 12192000"/>
              <a:gd name="connsiteY10257" fmla="*/ 1690042 h 6858000"/>
              <a:gd name="connsiteX10258" fmla="*/ 1868722 w 12192000"/>
              <a:gd name="connsiteY10258" fmla="*/ 1690647 h 6858000"/>
              <a:gd name="connsiteX10259" fmla="*/ 1869872 w 12192000"/>
              <a:gd name="connsiteY10259" fmla="*/ 1700384 h 6858000"/>
              <a:gd name="connsiteX10260" fmla="*/ 1870258 w 12192000"/>
              <a:gd name="connsiteY10260" fmla="*/ 1691065 h 6858000"/>
              <a:gd name="connsiteX10261" fmla="*/ 1868722 w 12192000"/>
              <a:gd name="connsiteY10261" fmla="*/ 1690647 h 6858000"/>
              <a:gd name="connsiteX10262" fmla="*/ 1867029 w 12192000"/>
              <a:gd name="connsiteY10262" fmla="*/ 1676305 h 6858000"/>
              <a:gd name="connsiteX10263" fmla="*/ 1832559 w 12192000"/>
              <a:gd name="connsiteY10263" fmla="*/ 1591787 h 6858000"/>
              <a:gd name="connsiteX10264" fmla="*/ 11558458 w 12192000"/>
              <a:gd name="connsiteY10264" fmla="*/ 691141 h 6858000"/>
              <a:gd name="connsiteX10265" fmla="*/ 11613166 w 12192000"/>
              <a:gd name="connsiteY10265" fmla="*/ 708246 h 6858000"/>
              <a:gd name="connsiteX10266" fmla="*/ 11612186 w 12192000"/>
              <a:gd name="connsiteY10266" fmla="*/ 711965 h 6858000"/>
              <a:gd name="connsiteX10267" fmla="*/ 11602787 w 12192000"/>
              <a:gd name="connsiteY10267" fmla="*/ 702928 h 6858000"/>
              <a:gd name="connsiteX10268" fmla="*/ 11590677 w 12192000"/>
              <a:gd name="connsiteY10268" fmla="*/ 714572 h 6858000"/>
              <a:gd name="connsiteX10269" fmla="*/ 11588513 w 12192000"/>
              <a:gd name="connsiteY10269" fmla="*/ 718239 h 6858000"/>
              <a:gd name="connsiteX10270" fmla="*/ 11581653 w 12192000"/>
              <a:gd name="connsiteY10270" fmla="*/ 714572 h 6858000"/>
              <a:gd name="connsiteX10271" fmla="*/ 11439021 w 12192000"/>
              <a:gd name="connsiteY10271" fmla="*/ 758845 h 6858000"/>
              <a:gd name="connsiteX10272" fmla="*/ 11584492 w 12192000"/>
              <a:gd name="connsiteY10272" fmla="*/ 725058 h 6858000"/>
              <a:gd name="connsiteX10273" fmla="*/ 11588513 w 12192000"/>
              <a:gd name="connsiteY10273" fmla="*/ 718239 h 6858000"/>
              <a:gd name="connsiteX10274" fmla="*/ 11592408 w 12192000"/>
              <a:gd name="connsiteY10274" fmla="*/ 720321 h 6858000"/>
              <a:gd name="connsiteX10275" fmla="*/ 11608841 w 12192000"/>
              <a:gd name="connsiteY10275" fmla="*/ 724634 h 6858000"/>
              <a:gd name="connsiteX10276" fmla="*/ 11612186 w 12192000"/>
              <a:gd name="connsiteY10276" fmla="*/ 711965 h 6858000"/>
              <a:gd name="connsiteX10277" fmla="*/ 11614897 w 12192000"/>
              <a:gd name="connsiteY10277" fmla="*/ 714572 h 6858000"/>
              <a:gd name="connsiteX10278" fmla="*/ 11510524 w 12192000"/>
              <a:gd name="connsiteY10278" fmla="*/ 778393 h 6858000"/>
              <a:gd name="connsiteX10279" fmla="*/ 11413072 w 12192000"/>
              <a:gd name="connsiteY10279" fmla="*/ 766318 h 6858000"/>
              <a:gd name="connsiteX10280" fmla="*/ 11497262 w 12192000"/>
              <a:gd name="connsiteY10280" fmla="*/ 704222 h 6858000"/>
              <a:gd name="connsiteX10281" fmla="*/ 11558458 w 12192000"/>
              <a:gd name="connsiteY10281" fmla="*/ 691141 h 6858000"/>
              <a:gd name="connsiteX10282" fmla="*/ 1139840 w 12192000"/>
              <a:gd name="connsiteY10282" fmla="*/ 685442 h 6858000"/>
              <a:gd name="connsiteX10283" fmla="*/ 1194548 w 12192000"/>
              <a:gd name="connsiteY10283" fmla="*/ 702547 h 6858000"/>
              <a:gd name="connsiteX10284" fmla="*/ 1193568 w 12192000"/>
              <a:gd name="connsiteY10284" fmla="*/ 706266 h 6858000"/>
              <a:gd name="connsiteX10285" fmla="*/ 1184169 w 12192000"/>
              <a:gd name="connsiteY10285" fmla="*/ 697229 h 6858000"/>
              <a:gd name="connsiteX10286" fmla="*/ 1172059 w 12192000"/>
              <a:gd name="connsiteY10286" fmla="*/ 708873 h 6858000"/>
              <a:gd name="connsiteX10287" fmla="*/ 1169896 w 12192000"/>
              <a:gd name="connsiteY10287" fmla="*/ 712540 h 6858000"/>
              <a:gd name="connsiteX10288" fmla="*/ 1163035 w 12192000"/>
              <a:gd name="connsiteY10288" fmla="*/ 708873 h 6858000"/>
              <a:gd name="connsiteX10289" fmla="*/ 1020403 w 12192000"/>
              <a:gd name="connsiteY10289" fmla="*/ 753146 h 6858000"/>
              <a:gd name="connsiteX10290" fmla="*/ 1165874 w 12192000"/>
              <a:gd name="connsiteY10290" fmla="*/ 719359 h 6858000"/>
              <a:gd name="connsiteX10291" fmla="*/ 1169896 w 12192000"/>
              <a:gd name="connsiteY10291" fmla="*/ 712540 h 6858000"/>
              <a:gd name="connsiteX10292" fmla="*/ 1173789 w 12192000"/>
              <a:gd name="connsiteY10292" fmla="*/ 714622 h 6858000"/>
              <a:gd name="connsiteX10293" fmla="*/ 1190223 w 12192000"/>
              <a:gd name="connsiteY10293" fmla="*/ 718935 h 6858000"/>
              <a:gd name="connsiteX10294" fmla="*/ 1193568 w 12192000"/>
              <a:gd name="connsiteY10294" fmla="*/ 706266 h 6858000"/>
              <a:gd name="connsiteX10295" fmla="*/ 1196279 w 12192000"/>
              <a:gd name="connsiteY10295" fmla="*/ 708873 h 6858000"/>
              <a:gd name="connsiteX10296" fmla="*/ 1091906 w 12192000"/>
              <a:gd name="connsiteY10296" fmla="*/ 772694 h 6858000"/>
              <a:gd name="connsiteX10297" fmla="*/ 994453 w 12192000"/>
              <a:gd name="connsiteY10297" fmla="*/ 760619 h 6858000"/>
              <a:gd name="connsiteX10298" fmla="*/ 1078644 w 12192000"/>
              <a:gd name="connsiteY10298" fmla="*/ 698522 h 6858000"/>
              <a:gd name="connsiteX10299" fmla="*/ 1139840 w 12192000"/>
              <a:gd name="connsiteY10299" fmla="*/ 685442 h 6858000"/>
              <a:gd name="connsiteX10300" fmla="*/ 11989969 w 12192000"/>
              <a:gd name="connsiteY10300" fmla="*/ 658322 h 6858000"/>
              <a:gd name="connsiteX10301" fmla="*/ 11983381 w 12192000"/>
              <a:gd name="connsiteY10301" fmla="*/ 671864 h 6858000"/>
              <a:gd name="connsiteX10302" fmla="*/ 11933163 w 12192000"/>
              <a:gd name="connsiteY10302" fmla="*/ 722435 h 6858000"/>
              <a:gd name="connsiteX10303" fmla="*/ 11656709 w 12192000"/>
              <a:gd name="connsiteY10303" fmla="*/ 860734 h 6858000"/>
              <a:gd name="connsiteX10304" fmla="*/ 11087714 w 12192000"/>
              <a:gd name="connsiteY10304" fmla="*/ 929024 h 6858000"/>
              <a:gd name="connsiteX10305" fmla="*/ 11054655 w 12192000"/>
              <a:gd name="connsiteY10305" fmla="*/ 914353 h 6858000"/>
              <a:gd name="connsiteX10306" fmla="*/ 11053592 w 12192000"/>
              <a:gd name="connsiteY10306" fmla="*/ 913440 h 6858000"/>
              <a:gd name="connsiteX10307" fmla="*/ 11054511 w 12192000"/>
              <a:gd name="connsiteY10307" fmla="*/ 916349 h 6858000"/>
              <a:gd name="connsiteX10308" fmla="*/ 11088553 w 12192000"/>
              <a:gd name="connsiteY10308" fmla="*/ 954287 h 6858000"/>
              <a:gd name="connsiteX10309" fmla="*/ 11153404 w 12192000"/>
              <a:gd name="connsiteY10309" fmla="*/ 972720 h 6858000"/>
              <a:gd name="connsiteX10310" fmla="*/ 11161417 w 12192000"/>
              <a:gd name="connsiteY10310" fmla="*/ 973118 h 6858000"/>
              <a:gd name="connsiteX10311" fmla="*/ 11164852 w 12192000"/>
              <a:gd name="connsiteY10311" fmla="*/ 967743 h 6858000"/>
              <a:gd name="connsiteX10312" fmla="*/ 11174811 w 12192000"/>
              <a:gd name="connsiteY10312" fmla="*/ 973783 h 6858000"/>
              <a:gd name="connsiteX10313" fmla="*/ 11221271 w 12192000"/>
              <a:gd name="connsiteY10313" fmla="*/ 976090 h 6858000"/>
              <a:gd name="connsiteX10314" fmla="*/ 11391907 w 12192000"/>
              <a:gd name="connsiteY10314" fmla="*/ 962463 h 6858000"/>
              <a:gd name="connsiteX10315" fmla="*/ 11530794 w 12192000"/>
              <a:gd name="connsiteY10315" fmla="*/ 931841 h 6858000"/>
              <a:gd name="connsiteX10316" fmla="*/ 11533138 w 12192000"/>
              <a:gd name="connsiteY10316" fmla="*/ 927662 h 6858000"/>
              <a:gd name="connsiteX10317" fmla="*/ 11537929 w 12192000"/>
              <a:gd name="connsiteY10317" fmla="*/ 930268 h 6858000"/>
              <a:gd name="connsiteX10318" fmla="*/ 11559097 w 12192000"/>
              <a:gd name="connsiteY10318" fmla="*/ 925601 h 6858000"/>
              <a:gd name="connsiteX10319" fmla="*/ 11875667 w 12192000"/>
              <a:gd name="connsiteY10319" fmla="*/ 798232 h 6858000"/>
              <a:gd name="connsiteX10320" fmla="*/ 11918157 w 12192000"/>
              <a:gd name="connsiteY10320" fmla="*/ 770990 h 6858000"/>
              <a:gd name="connsiteX10321" fmla="*/ 11923456 w 12192000"/>
              <a:gd name="connsiteY10321" fmla="*/ 761883 h 6858000"/>
              <a:gd name="connsiteX10322" fmla="*/ 11928488 w 12192000"/>
              <a:gd name="connsiteY10322" fmla="*/ 764366 h 6858000"/>
              <a:gd name="connsiteX10323" fmla="*/ 11933049 w 12192000"/>
              <a:gd name="connsiteY10323" fmla="*/ 761441 h 6858000"/>
              <a:gd name="connsiteX10324" fmla="*/ 11979658 w 12192000"/>
              <a:gd name="connsiteY10324" fmla="*/ 712172 h 6858000"/>
              <a:gd name="connsiteX10325" fmla="*/ 11990215 w 12192000"/>
              <a:gd name="connsiteY10325" fmla="*/ 659174 h 6858000"/>
              <a:gd name="connsiteX10326" fmla="*/ 11598301 w 12192000"/>
              <a:gd name="connsiteY10326" fmla="*/ 653700 h 6858000"/>
              <a:gd name="connsiteX10327" fmla="*/ 11705026 w 12192000"/>
              <a:gd name="connsiteY10327" fmla="*/ 683002 h 6858000"/>
              <a:gd name="connsiteX10328" fmla="*/ 11703982 w 12192000"/>
              <a:gd name="connsiteY10328" fmla="*/ 686677 h 6858000"/>
              <a:gd name="connsiteX10329" fmla="*/ 11694770 w 12192000"/>
              <a:gd name="connsiteY10329" fmla="*/ 677915 h 6858000"/>
              <a:gd name="connsiteX10330" fmla="*/ 11683223 w 12192000"/>
              <a:gd name="connsiteY10330" fmla="*/ 689306 h 6858000"/>
              <a:gd name="connsiteX10331" fmla="*/ 11681233 w 12192000"/>
              <a:gd name="connsiteY10331" fmla="*/ 693213 h 6858000"/>
              <a:gd name="connsiteX10332" fmla="*/ 11659629 w 12192000"/>
              <a:gd name="connsiteY10332" fmla="*/ 679254 h 6858000"/>
              <a:gd name="connsiteX10333" fmla="*/ 11351570 w 12192000"/>
              <a:gd name="connsiteY10333" fmla="*/ 782728 h 6858000"/>
              <a:gd name="connsiteX10334" fmla="*/ 11669538 w 12192000"/>
              <a:gd name="connsiteY10334" fmla="*/ 716170 h 6858000"/>
              <a:gd name="connsiteX10335" fmla="*/ 11681233 w 12192000"/>
              <a:gd name="connsiteY10335" fmla="*/ 693213 h 6858000"/>
              <a:gd name="connsiteX10336" fmla="*/ 11684945 w 12192000"/>
              <a:gd name="connsiteY10336" fmla="*/ 695611 h 6858000"/>
              <a:gd name="connsiteX10337" fmla="*/ 11700364 w 12192000"/>
              <a:gd name="connsiteY10337" fmla="*/ 699408 h 6858000"/>
              <a:gd name="connsiteX10338" fmla="*/ 11703982 w 12192000"/>
              <a:gd name="connsiteY10338" fmla="*/ 686677 h 6858000"/>
              <a:gd name="connsiteX10339" fmla="*/ 11706749 w 12192000"/>
              <a:gd name="connsiteY10339" fmla="*/ 689306 h 6858000"/>
              <a:gd name="connsiteX10340" fmla="*/ 11501330 w 12192000"/>
              <a:gd name="connsiteY10340" fmla="*/ 807946 h 6858000"/>
              <a:gd name="connsiteX10341" fmla="*/ 11317143 w 12192000"/>
              <a:gd name="connsiteY10341" fmla="*/ 791898 h 6858000"/>
              <a:gd name="connsiteX10342" fmla="*/ 11481248 w 12192000"/>
              <a:gd name="connsiteY10342" fmla="*/ 680709 h 6858000"/>
              <a:gd name="connsiteX10343" fmla="*/ 11598301 w 12192000"/>
              <a:gd name="connsiteY10343" fmla="*/ 653700 h 6858000"/>
              <a:gd name="connsiteX10344" fmla="*/ 1571351 w 12192000"/>
              <a:gd name="connsiteY10344" fmla="*/ 652623 h 6858000"/>
              <a:gd name="connsiteX10345" fmla="*/ 1564763 w 12192000"/>
              <a:gd name="connsiteY10345" fmla="*/ 666165 h 6858000"/>
              <a:gd name="connsiteX10346" fmla="*/ 1514545 w 12192000"/>
              <a:gd name="connsiteY10346" fmla="*/ 716736 h 6858000"/>
              <a:gd name="connsiteX10347" fmla="*/ 1238091 w 12192000"/>
              <a:gd name="connsiteY10347" fmla="*/ 855035 h 6858000"/>
              <a:gd name="connsiteX10348" fmla="*/ 669095 w 12192000"/>
              <a:gd name="connsiteY10348" fmla="*/ 923325 h 6858000"/>
              <a:gd name="connsiteX10349" fmla="*/ 636037 w 12192000"/>
              <a:gd name="connsiteY10349" fmla="*/ 908654 h 6858000"/>
              <a:gd name="connsiteX10350" fmla="*/ 634974 w 12192000"/>
              <a:gd name="connsiteY10350" fmla="*/ 907741 h 6858000"/>
              <a:gd name="connsiteX10351" fmla="*/ 635893 w 12192000"/>
              <a:gd name="connsiteY10351" fmla="*/ 910650 h 6858000"/>
              <a:gd name="connsiteX10352" fmla="*/ 669935 w 12192000"/>
              <a:gd name="connsiteY10352" fmla="*/ 948588 h 6858000"/>
              <a:gd name="connsiteX10353" fmla="*/ 734786 w 12192000"/>
              <a:gd name="connsiteY10353" fmla="*/ 967020 h 6858000"/>
              <a:gd name="connsiteX10354" fmla="*/ 742799 w 12192000"/>
              <a:gd name="connsiteY10354" fmla="*/ 967418 h 6858000"/>
              <a:gd name="connsiteX10355" fmla="*/ 746234 w 12192000"/>
              <a:gd name="connsiteY10355" fmla="*/ 962044 h 6858000"/>
              <a:gd name="connsiteX10356" fmla="*/ 756193 w 12192000"/>
              <a:gd name="connsiteY10356" fmla="*/ 968084 h 6858000"/>
              <a:gd name="connsiteX10357" fmla="*/ 802653 w 12192000"/>
              <a:gd name="connsiteY10357" fmla="*/ 970391 h 6858000"/>
              <a:gd name="connsiteX10358" fmla="*/ 973289 w 12192000"/>
              <a:gd name="connsiteY10358" fmla="*/ 956764 h 6858000"/>
              <a:gd name="connsiteX10359" fmla="*/ 1112177 w 12192000"/>
              <a:gd name="connsiteY10359" fmla="*/ 926142 h 6858000"/>
              <a:gd name="connsiteX10360" fmla="*/ 1114520 w 12192000"/>
              <a:gd name="connsiteY10360" fmla="*/ 921964 h 6858000"/>
              <a:gd name="connsiteX10361" fmla="*/ 1119311 w 12192000"/>
              <a:gd name="connsiteY10361" fmla="*/ 924569 h 6858000"/>
              <a:gd name="connsiteX10362" fmla="*/ 1140479 w 12192000"/>
              <a:gd name="connsiteY10362" fmla="*/ 919902 h 6858000"/>
              <a:gd name="connsiteX10363" fmla="*/ 1457049 w 12192000"/>
              <a:gd name="connsiteY10363" fmla="*/ 792533 h 6858000"/>
              <a:gd name="connsiteX10364" fmla="*/ 1499539 w 12192000"/>
              <a:gd name="connsiteY10364" fmla="*/ 765291 h 6858000"/>
              <a:gd name="connsiteX10365" fmla="*/ 1504838 w 12192000"/>
              <a:gd name="connsiteY10365" fmla="*/ 756184 h 6858000"/>
              <a:gd name="connsiteX10366" fmla="*/ 1509870 w 12192000"/>
              <a:gd name="connsiteY10366" fmla="*/ 758667 h 6858000"/>
              <a:gd name="connsiteX10367" fmla="*/ 1514431 w 12192000"/>
              <a:gd name="connsiteY10367" fmla="*/ 755742 h 6858000"/>
              <a:gd name="connsiteX10368" fmla="*/ 1561040 w 12192000"/>
              <a:gd name="connsiteY10368" fmla="*/ 706473 h 6858000"/>
              <a:gd name="connsiteX10369" fmla="*/ 1571597 w 12192000"/>
              <a:gd name="connsiteY10369" fmla="*/ 653475 h 6858000"/>
              <a:gd name="connsiteX10370" fmla="*/ 1179682 w 12192000"/>
              <a:gd name="connsiteY10370" fmla="*/ 648001 h 6858000"/>
              <a:gd name="connsiteX10371" fmla="*/ 1286408 w 12192000"/>
              <a:gd name="connsiteY10371" fmla="*/ 677303 h 6858000"/>
              <a:gd name="connsiteX10372" fmla="*/ 1285364 w 12192000"/>
              <a:gd name="connsiteY10372" fmla="*/ 680978 h 6858000"/>
              <a:gd name="connsiteX10373" fmla="*/ 1276152 w 12192000"/>
              <a:gd name="connsiteY10373" fmla="*/ 672216 h 6858000"/>
              <a:gd name="connsiteX10374" fmla="*/ 1264605 w 12192000"/>
              <a:gd name="connsiteY10374" fmla="*/ 683607 h 6858000"/>
              <a:gd name="connsiteX10375" fmla="*/ 1262614 w 12192000"/>
              <a:gd name="connsiteY10375" fmla="*/ 687514 h 6858000"/>
              <a:gd name="connsiteX10376" fmla="*/ 1241011 w 12192000"/>
              <a:gd name="connsiteY10376" fmla="*/ 673555 h 6858000"/>
              <a:gd name="connsiteX10377" fmla="*/ 932952 w 12192000"/>
              <a:gd name="connsiteY10377" fmla="*/ 777029 h 6858000"/>
              <a:gd name="connsiteX10378" fmla="*/ 1250920 w 12192000"/>
              <a:gd name="connsiteY10378" fmla="*/ 710471 h 6858000"/>
              <a:gd name="connsiteX10379" fmla="*/ 1262614 w 12192000"/>
              <a:gd name="connsiteY10379" fmla="*/ 687514 h 6858000"/>
              <a:gd name="connsiteX10380" fmla="*/ 1266326 w 12192000"/>
              <a:gd name="connsiteY10380" fmla="*/ 689912 h 6858000"/>
              <a:gd name="connsiteX10381" fmla="*/ 1281746 w 12192000"/>
              <a:gd name="connsiteY10381" fmla="*/ 693709 h 6858000"/>
              <a:gd name="connsiteX10382" fmla="*/ 1285364 w 12192000"/>
              <a:gd name="connsiteY10382" fmla="*/ 680978 h 6858000"/>
              <a:gd name="connsiteX10383" fmla="*/ 1288131 w 12192000"/>
              <a:gd name="connsiteY10383" fmla="*/ 683607 h 6858000"/>
              <a:gd name="connsiteX10384" fmla="*/ 1082712 w 12192000"/>
              <a:gd name="connsiteY10384" fmla="*/ 802247 h 6858000"/>
              <a:gd name="connsiteX10385" fmla="*/ 898525 w 12192000"/>
              <a:gd name="connsiteY10385" fmla="*/ 786199 h 6858000"/>
              <a:gd name="connsiteX10386" fmla="*/ 1062630 w 12192000"/>
              <a:gd name="connsiteY10386" fmla="*/ 675010 h 6858000"/>
              <a:gd name="connsiteX10387" fmla="*/ 1179682 w 12192000"/>
              <a:gd name="connsiteY10387" fmla="*/ 648001 h 6858000"/>
              <a:gd name="connsiteX10388" fmla="*/ 9047377 w 12192000"/>
              <a:gd name="connsiteY10388" fmla="*/ 640670 h 6858000"/>
              <a:gd name="connsiteX10389" fmla="*/ 10090132 w 12192000"/>
              <a:gd name="connsiteY10389" fmla="*/ 1204976 h 6858000"/>
              <a:gd name="connsiteX10390" fmla="*/ 9992959 w 12192000"/>
              <a:gd name="connsiteY10390" fmla="*/ 2536794 h 6858000"/>
              <a:gd name="connsiteX10391" fmla="*/ 8698082 w 12192000"/>
              <a:gd name="connsiteY10391" fmla="*/ 2895627 h 6858000"/>
              <a:gd name="connsiteX10392" fmla="*/ 7929895 w 12192000"/>
              <a:gd name="connsiteY10392" fmla="*/ 1801879 h 6858000"/>
              <a:gd name="connsiteX10393" fmla="*/ 7971869 w 12192000"/>
              <a:gd name="connsiteY10393" fmla="*/ 1801879 h 6858000"/>
              <a:gd name="connsiteX10394" fmla="*/ 8870004 w 12192000"/>
              <a:gd name="connsiteY10394" fmla="*/ 2900802 h 6858000"/>
              <a:gd name="connsiteX10395" fmla="*/ 10054483 w 12192000"/>
              <a:gd name="connsiteY10395" fmla="*/ 2378081 h 6858000"/>
              <a:gd name="connsiteX10396" fmla="*/ 9952135 w 12192000"/>
              <a:gd name="connsiteY10396" fmla="*/ 1082490 h 6858000"/>
              <a:gd name="connsiteX10397" fmla="*/ 8709006 w 12192000"/>
              <a:gd name="connsiteY10397" fmla="*/ 747810 h 6858000"/>
              <a:gd name="connsiteX10398" fmla="*/ 7971869 w 12192000"/>
              <a:gd name="connsiteY10398" fmla="*/ 1801879 h 6858000"/>
              <a:gd name="connsiteX10399" fmla="*/ 7929895 w 12192000"/>
              <a:gd name="connsiteY10399" fmla="*/ 1801879 h 6858000"/>
              <a:gd name="connsiteX10400" fmla="*/ 8868279 w 12192000"/>
              <a:gd name="connsiteY10400" fmla="*/ 660977 h 6858000"/>
              <a:gd name="connsiteX10401" fmla="*/ 9047377 w 12192000"/>
              <a:gd name="connsiteY10401" fmla="*/ 640670 h 6858000"/>
              <a:gd name="connsiteX10402" fmla="*/ 11926101 w 12192000"/>
              <a:gd name="connsiteY10402" fmla="*/ 627644 h 6858000"/>
              <a:gd name="connsiteX10403" fmla="*/ 11925742 w 12192000"/>
              <a:gd name="connsiteY10403" fmla="*/ 636698 h 6858000"/>
              <a:gd name="connsiteX10404" fmla="*/ 11925149 w 12192000"/>
              <a:gd name="connsiteY10404" fmla="*/ 637121 h 6858000"/>
              <a:gd name="connsiteX10405" fmla="*/ 1507483 w 12192000"/>
              <a:gd name="connsiteY10405" fmla="*/ 621945 h 6858000"/>
              <a:gd name="connsiteX10406" fmla="*/ 1507124 w 12192000"/>
              <a:gd name="connsiteY10406" fmla="*/ 630999 h 6858000"/>
              <a:gd name="connsiteX10407" fmla="*/ 1506531 w 12192000"/>
              <a:gd name="connsiteY10407" fmla="*/ 631422 h 6858000"/>
              <a:gd name="connsiteX10408" fmla="*/ 11920604 w 12192000"/>
              <a:gd name="connsiteY10408" fmla="*/ 620174 h 6858000"/>
              <a:gd name="connsiteX10409" fmla="*/ 11921462 w 12192000"/>
              <a:gd name="connsiteY10409" fmla="*/ 620239 h 6858000"/>
              <a:gd name="connsiteX10410" fmla="*/ 11926101 w 12192000"/>
              <a:gd name="connsiteY10410" fmla="*/ 627644 h 6858000"/>
              <a:gd name="connsiteX10411" fmla="*/ 1501987 w 12192000"/>
              <a:gd name="connsiteY10411" fmla="*/ 614475 h 6858000"/>
              <a:gd name="connsiteX10412" fmla="*/ 1502844 w 12192000"/>
              <a:gd name="connsiteY10412" fmla="*/ 614539 h 6858000"/>
              <a:gd name="connsiteX10413" fmla="*/ 1507483 w 12192000"/>
              <a:gd name="connsiteY10413" fmla="*/ 621945 h 6858000"/>
              <a:gd name="connsiteX10414" fmla="*/ 11702810 w 12192000"/>
              <a:gd name="connsiteY10414" fmla="*/ 607144 h 6858000"/>
              <a:gd name="connsiteX10415" fmla="*/ 11811955 w 12192000"/>
              <a:gd name="connsiteY10415" fmla="*/ 653250 h 6858000"/>
              <a:gd name="connsiteX10416" fmla="*/ 11810804 w 12192000"/>
              <a:gd name="connsiteY10416" fmla="*/ 656946 h 6858000"/>
              <a:gd name="connsiteX10417" fmla="*/ 11800836 w 12192000"/>
              <a:gd name="connsiteY10417" fmla="*/ 647869 h 6858000"/>
              <a:gd name="connsiteX10418" fmla="*/ 11790149 w 12192000"/>
              <a:gd name="connsiteY10418" fmla="*/ 658989 h 6858000"/>
              <a:gd name="connsiteX10419" fmla="*/ 11789169 w 12192000"/>
              <a:gd name="connsiteY10419" fmla="*/ 663087 h 6858000"/>
              <a:gd name="connsiteX10420" fmla="*/ 11771108 w 12192000"/>
              <a:gd name="connsiteY10420" fmla="*/ 644288 h 6858000"/>
              <a:gd name="connsiteX10421" fmla="*/ 11493462 w 12192000"/>
              <a:gd name="connsiteY10421" fmla="*/ 669321 h 6858000"/>
              <a:gd name="connsiteX10422" fmla="*/ 11242686 w 12192000"/>
              <a:gd name="connsiteY10422" fmla="*/ 811656 h 6858000"/>
              <a:gd name="connsiteX10423" fmla="*/ 11530764 w 12192000"/>
              <a:gd name="connsiteY10423" fmla="*/ 807064 h 6858000"/>
              <a:gd name="connsiteX10424" fmla="*/ 11783287 w 12192000"/>
              <a:gd name="connsiteY10424" fmla="*/ 687668 h 6858000"/>
              <a:gd name="connsiteX10425" fmla="*/ 11789169 w 12192000"/>
              <a:gd name="connsiteY10425" fmla="*/ 663087 h 6858000"/>
              <a:gd name="connsiteX10426" fmla="*/ 11791297 w 12192000"/>
              <a:gd name="connsiteY10426" fmla="*/ 665302 h 6858000"/>
              <a:gd name="connsiteX10427" fmla="*/ 11806790 w 12192000"/>
              <a:gd name="connsiteY10427" fmla="*/ 669822 h 6858000"/>
              <a:gd name="connsiteX10428" fmla="*/ 11810804 w 12192000"/>
              <a:gd name="connsiteY10428" fmla="*/ 656946 h 6858000"/>
              <a:gd name="connsiteX10429" fmla="*/ 11813677 w 12192000"/>
              <a:gd name="connsiteY10429" fmla="*/ 659562 h 6858000"/>
              <a:gd name="connsiteX10430" fmla="*/ 11508957 w 12192000"/>
              <a:gd name="connsiteY10430" fmla="*/ 837484 h 6858000"/>
              <a:gd name="connsiteX10431" fmla="*/ 11211123 w 12192000"/>
              <a:gd name="connsiteY10431" fmla="*/ 820266 h 6858000"/>
              <a:gd name="connsiteX10432" fmla="*/ 11473377 w 12192000"/>
              <a:gd name="connsiteY10432" fmla="*/ 650380 h 6858000"/>
              <a:gd name="connsiteX10433" fmla="*/ 11650414 w 12192000"/>
              <a:gd name="connsiteY10433" fmla="*/ 610492 h 6858000"/>
              <a:gd name="connsiteX10434" fmla="*/ 11702810 w 12192000"/>
              <a:gd name="connsiteY10434" fmla="*/ 607144 h 6858000"/>
              <a:gd name="connsiteX10435" fmla="*/ 1284192 w 12192000"/>
              <a:gd name="connsiteY10435" fmla="*/ 601445 h 6858000"/>
              <a:gd name="connsiteX10436" fmla="*/ 1393337 w 12192000"/>
              <a:gd name="connsiteY10436" fmla="*/ 647550 h 6858000"/>
              <a:gd name="connsiteX10437" fmla="*/ 1392186 w 12192000"/>
              <a:gd name="connsiteY10437" fmla="*/ 651247 h 6858000"/>
              <a:gd name="connsiteX10438" fmla="*/ 1382218 w 12192000"/>
              <a:gd name="connsiteY10438" fmla="*/ 642170 h 6858000"/>
              <a:gd name="connsiteX10439" fmla="*/ 1371531 w 12192000"/>
              <a:gd name="connsiteY10439" fmla="*/ 653290 h 6858000"/>
              <a:gd name="connsiteX10440" fmla="*/ 1370550 w 12192000"/>
              <a:gd name="connsiteY10440" fmla="*/ 657389 h 6858000"/>
              <a:gd name="connsiteX10441" fmla="*/ 1352490 w 12192000"/>
              <a:gd name="connsiteY10441" fmla="*/ 638589 h 6858000"/>
              <a:gd name="connsiteX10442" fmla="*/ 1074844 w 12192000"/>
              <a:gd name="connsiteY10442" fmla="*/ 663622 h 6858000"/>
              <a:gd name="connsiteX10443" fmla="*/ 824068 w 12192000"/>
              <a:gd name="connsiteY10443" fmla="*/ 805957 h 6858000"/>
              <a:gd name="connsiteX10444" fmla="*/ 1112146 w 12192000"/>
              <a:gd name="connsiteY10444" fmla="*/ 801365 h 6858000"/>
              <a:gd name="connsiteX10445" fmla="*/ 1364669 w 12192000"/>
              <a:gd name="connsiteY10445" fmla="*/ 681969 h 6858000"/>
              <a:gd name="connsiteX10446" fmla="*/ 1370550 w 12192000"/>
              <a:gd name="connsiteY10446" fmla="*/ 657389 h 6858000"/>
              <a:gd name="connsiteX10447" fmla="*/ 1372679 w 12192000"/>
              <a:gd name="connsiteY10447" fmla="*/ 659603 h 6858000"/>
              <a:gd name="connsiteX10448" fmla="*/ 1388172 w 12192000"/>
              <a:gd name="connsiteY10448" fmla="*/ 664123 h 6858000"/>
              <a:gd name="connsiteX10449" fmla="*/ 1392186 w 12192000"/>
              <a:gd name="connsiteY10449" fmla="*/ 651247 h 6858000"/>
              <a:gd name="connsiteX10450" fmla="*/ 1395059 w 12192000"/>
              <a:gd name="connsiteY10450" fmla="*/ 653863 h 6858000"/>
              <a:gd name="connsiteX10451" fmla="*/ 1090339 w 12192000"/>
              <a:gd name="connsiteY10451" fmla="*/ 831785 h 6858000"/>
              <a:gd name="connsiteX10452" fmla="*/ 792505 w 12192000"/>
              <a:gd name="connsiteY10452" fmla="*/ 814567 h 6858000"/>
              <a:gd name="connsiteX10453" fmla="*/ 1054759 w 12192000"/>
              <a:gd name="connsiteY10453" fmla="*/ 644682 h 6858000"/>
              <a:gd name="connsiteX10454" fmla="*/ 1231796 w 12192000"/>
              <a:gd name="connsiteY10454" fmla="*/ 604793 h 6858000"/>
              <a:gd name="connsiteX10455" fmla="*/ 1284192 w 12192000"/>
              <a:gd name="connsiteY10455" fmla="*/ 601445 h 6858000"/>
              <a:gd name="connsiteX10456" fmla="*/ 11728429 w 12192000"/>
              <a:gd name="connsiteY10456" fmla="*/ 572291 h 6858000"/>
              <a:gd name="connsiteX10457" fmla="*/ 11812386 w 12192000"/>
              <a:gd name="connsiteY10457" fmla="*/ 573707 h 6858000"/>
              <a:gd name="connsiteX10458" fmla="*/ 11906718 w 12192000"/>
              <a:gd name="connsiteY10458" fmla="*/ 601303 h 6858000"/>
              <a:gd name="connsiteX10459" fmla="*/ 11920604 w 12192000"/>
              <a:gd name="connsiteY10459" fmla="*/ 620174 h 6858000"/>
              <a:gd name="connsiteX10460" fmla="*/ 11913107 w 12192000"/>
              <a:gd name="connsiteY10460" fmla="*/ 619611 h 6858000"/>
              <a:gd name="connsiteX10461" fmla="*/ 11903128 w 12192000"/>
              <a:gd name="connsiteY10461" fmla="*/ 633955 h 6858000"/>
              <a:gd name="connsiteX10462" fmla="*/ 11723368 w 12192000"/>
              <a:gd name="connsiteY10462" fmla="*/ 597807 h 6858000"/>
              <a:gd name="connsiteX10463" fmla="*/ 11471817 w 12192000"/>
              <a:gd name="connsiteY10463" fmla="*/ 643710 h 6858000"/>
              <a:gd name="connsiteX10464" fmla="*/ 11239220 w 12192000"/>
              <a:gd name="connsiteY10464" fmla="*/ 733793 h 6858000"/>
              <a:gd name="connsiteX10465" fmla="*/ 11122060 w 12192000"/>
              <a:gd name="connsiteY10465" fmla="*/ 846255 h 6858000"/>
              <a:gd name="connsiteX10466" fmla="*/ 11290909 w 12192000"/>
              <a:gd name="connsiteY10466" fmla="*/ 882976 h 6858000"/>
              <a:gd name="connsiteX10467" fmla="*/ 11539587 w 12192000"/>
              <a:gd name="connsiteY10467" fmla="*/ 839944 h 6858000"/>
              <a:gd name="connsiteX10468" fmla="*/ 11776204 w 12192000"/>
              <a:gd name="connsiteY10468" fmla="*/ 751007 h 6858000"/>
              <a:gd name="connsiteX10469" fmla="*/ 11903128 w 12192000"/>
              <a:gd name="connsiteY10469" fmla="*/ 633955 h 6858000"/>
              <a:gd name="connsiteX10470" fmla="*/ 11918922 w 12192000"/>
              <a:gd name="connsiteY10470" fmla="*/ 641558 h 6858000"/>
              <a:gd name="connsiteX10471" fmla="*/ 11925149 w 12192000"/>
              <a:gd name="connsiteY10471" fmla="*/ 637121 h 6858000"/>
              <a:gd name="connsiteX10472" fmla="*/ 11922816 w 12192000"/>
              <a:gd name="connsiteY10472" fmla="*/ 660340 h 6858000"/>
              <a:gd name="connsiteX10473" fmla="*/ 11855460 w 12192000"/>
              <a:gd name="connsiteY10473" fmla="*/ 732072 h 6858000"/>
              <a:gd name="connsiteX10474" fmla="*/ 11545904 w 12192000"/>
              <a:gd name="connsiteY10474" fmla="*/ 862895 h 6858000"/>
              <a:gd name="connsiteX10475" fmla="*/ 11212227 w 12192000"/>
              <a:gd name="connsiteY10475" fmla="*/ 906502 h 6858000"/>
              <a:gd name="connsiteX10476" fmla="*/ 11099087 w 12192000"/>
              <a:gd name="connsiteY10476" fmla="*/ 851993 h 6858000"/>
              <a:gd name="connsiteX10477" fmla="*/ 11169154 w 12192000"/>
              <a:gd name="connsiteY10477" fmla="*/ 748138 h 6858000"/>
              <a:gd name="connsiteX10478" fmla="*/ 11478710 w 12192000"/>
              <a:gd name="connsiteY10478" fmla="*/ 617316 h 6858000"/>
              <a:gd name="connsiteX10479" fmla="*/ 11728429 w 12192000"/>
              <a:gd name="connsiteY10479" fmla="*/ 572291 h 6858000"/>
              <a:gd name="connsiteX10480" fmla="*/ 1309810 w 12192000"/>
              <a:gd name="connsiteY10480" fmla="*/ 566592 h 6858000"/>
              <a:gd name="connsiteX10481" fmla="*/ 1393768 w 12192000"/>
              <a:gd name="connsiteY10481" fmla="*/ 568008 h 6858000"/>
              <a:gd name="connsiteX10482" fmla="*/ 1488100 w 12192000"/>
              <a:gd name="connsiteY10482" fmla="*/ 595604 h 6858000"/>
              <a:gd name="connsiteX10483" fmla="*/ 1501987 w 12192000"/>
              <a:gd name="connsiteY10483" fmla="*/ 614475 h 6858000"/>
              <a:gd name="connsiteX10484" fmla="*/ 1494489 w 12192000"/>
              <a:gd name="connsiteY10484" fmla="*/ 613912 h 6858000"/>
              <a:gd name="connsiteX10485" fmla="*/ 1484510 w 12192000"/>
              <a:gd name="connsiteY10485" fmla="*/ 628256 h 6858000"/>
              <a:gd name="connsiteX10486" fmla="*/ 1304749 w 12192000"/>
              <a:gd name="connsiteY10486" fmla="*/ 592108 h 6858000"/>
              <a:gd name="connsiteX10487" fmla="*/ 1053199 w 12192000"/>
              <a:gd name="connsiteY10487" fmla="*/ 638011 h 6858000"/>
              <a:gd name="connsiteX10488" fmla="*/ 820602 w 12192000"/>
              <a:gd name="connsiteY10488" fmla="*/ 728094 h 6858000"/>
              <a:gd name="connsiteX10489" fmla="*/ 703443 w 12192000"/>
              <a:gd name="connsiteY10489" fmla="*/ 840556 h 6858000"/>
              <a:gd name="connsiteX10490" fmla="*/ 872291 w 12192000"/>
              <a:gd name="connsiteY10490" fmla="*/ 877277 h 6858000"/>
              <a:gd name="connsiteX10491" fmla="*/ 1120969 w 12192000"/>
              <a:gd name="connsiteY10491" fmla="*/ 834245 h 6858000"/>
              <a:gd name="connsiteX10492" fmla="*/ 1357586 w 12192000"/>
              <a:gd name="connsiteY10492" fmla="*/ 745308 h 6858000"/>
              <a:gd name="connsiteX10493" fmla="*/ 1484510 w 12192000"/>
              <a:gd name="connsiteY10493" fmla="*/ 628256 h 6858000"/>
              <a:gd name="connsiteX10494" fmla="*/ 1500304 w 12192000"/>
              <a:gd name="connsiteY10494" fmla="*/ 635859 h 6858000"/>
              <a:gd name="connsiteX10495" fmla="*/ 1506531 w 12192000"/>
              <a:gd name="connsiteY10495" fmla="*/ 631422 h 6858000"/>
              <a:gd name="connsiteX10496" fmla="*/ 1504198 w 12192000"/>
              <a:gd name="connsiteY10496" fmla="*/ 654641 h 6858000"/>
              <a:gd name="connsiteX10497" fmla="*/ 1436842 w 12192000"/>
              <a:gd name="connsiteY10497" fmla="*/ 726373 h 6858000"/>
              <a:gd name="connsiteX10498" fmla="*/ 1127286 w 12192000"/>
              <a:gd name="connsiteY10498" fmla="*/ 857196 h 6858000"/>
              <a:gd name="connsiteX10499" fmla="*/ 793609 w 12192000"/>
              <a:gd name="connsiteY10499" fmla="*/ 900803 h 6858000"/>
              <a:gd name="connsiteX10500" fmla="*/ 680470 w 12192000"/>
              <a:gd name="connsiteY10500" fmla="*/ 846294 h 6858000"/>
              <a:gd name="connsiteX10501" fmla="*/ 750536 w 12192000"/>
              <a:gd name="connsiteY10501" fmla="*/ 742439 h 6858000"/>
              <a:gd name="connsiteX10502" fmla="*/ 1060092 w 12192000"/>
              <a:gd name="connsiteY10502" fmla="*/ 611617 h 6858000"/>
              <a:gd name="connsiteX10503" fmla="*/ 1309810 w 12192000"/>
              <a:gd name="connsiteY10503" fmla="*/ 566592 h 6858000"/>
              <a:gd name="connsiteX10504" fmla="*/ 10402695 w 12192000"/>
              <a:gd name="connsiteY10504" fmla="*/ 566446 h 6858000"/>
              <a:gd name="connsiteX10505" fmla="*/ 10404424 w 12192000"/>
              <a:gd name="connsiteY10505" fmla="*/ 569955 h 6858000"/>
              <a:gd name="connsiteX10506" fmla="*/ 10358341 w 12192000"/>
              <a:gd name="connsiteY10506" fmla="*/ 572295 h 6858000"/>
              <a:gd name="connsiteX10507" fmla="*/ 10360068 w 12192000"/>
              <a:gd name="connsiteY10507" fmla="*/ 567616 h 6858000"/>
              <a:gd name="connsiteX10508" fmla="*/ 10382534 w 12192000"/>
              <a:gd name="connsiteY10508" fmla="*/ 571710 h 6858000"/>
              <a:gd name="connsiteX10509" fmla="*/ 10402695 w 12192000"/>
              <a:gd name="connsiteY10509" fmla="*/ 566446 h 6858000"/>
              <a:gd name="connsiteX10510" fmla="*/ 11821266 w 12192000"/>
              <a:gd name="connsiteY10510" fmla="*/ 557136 h 6858000"/>
              <a:gd name="connsiteX10511" fmla="*/ 11769935 w 12192000"/>
              <a:gd name="connsiteY10511" fmla="*/ 558885 h 6858000"/>
              <a:gd name="connsiteX10512" fmla="*/ 11473366 w 12192000"/>
              <a:gd name="connsiteY10512" fmla="*/ 607663 h 6858000"/>
              <a:gd name="connsiteX10513" fmla="*/ 11174500 w 12192000"/>
              <a:gd name="connsiteY10513" fmla="*/ 725304 h 6858000"/>
              <a:gd name="connsiteX10514" fmla="*/ 11040584 w 12192000"/>
              <a:gd name="connsiteY10514" fmla="*/ 866472 h 6858000"/>
              <a:gd name="connsiteX10515" fmla="*/ 11237721 w 12192000"/>
              <a:gd name="connsiteY10515" fmla="*/ 919842 h 6858000"/>
              <a:gd name="connsiteX10516" fmla="*/ 11544635 w 12192000"/>
              <a:gd name="connsiteY10516" fmla="*/ 869916 h 6858000"/>
              <a:gd name="connsiteX10517" fmla="*/ 11834307 w 12192000"/>
              <a:gd name="connsiteY10517" fmla="*/ 757440 h 6858000"/>
              <a:gd name="connsiteX10518" fmla="*/ 11966049 w 12192000"/>
              <a:gd name="connsiteY10518" fmla="*/ 658826 h 6858000"/>
              <a:gd name="connsiteX10519" fmla="*/ 11977054 w 12192000"/>
              <a:gd name="connsiteY10519" fmla="*/ 613744 h 6858000"/>
              <a:gd name="connsiteX10520" fmla="*/ 11976286 w 12192000"/>
              <a:gd name="connsiteY10520" fmla="*/ 611094 h 6858000"/>
              <a:gd name="connsiteX10521" fmla="*/ 11942251 w 12192000"/>
              <a:gd name="connsiteY10521" fmla="*/ 576235 h 6858000"/>
              <a:gd name="connsiteX10522" fmla="*/ 11821266 w 12192000"/>
              <a:gd name="connsiteY10522" fmla="*/ 557136 h 6858000"/>
              <a:gd name="connsiteX10523" fmla="*/ 1402648 w 12192000"/>
              <a:gd name="connsiteY10523" fmla="*/ 551437 h 6858000"/>
              <a:gd name="connsiteX10524" fmla="*/ 1351317 w 12192000"/>
              <a:gd name="connsiteY10524" fmla="*/ 553185 h 6858000"/>
              <a:gd name="connsiteX10525" fmla="*/ 1054748 w 12192000"/>
              <a:gd name="connsiteY10525" fmla="*/ 601964 h 6858000"/>
              <a:gd name="connsiteX10526" fmla="*/ 755882 w 12192000"/>
              <a:gd name="connsiteY10526" fmla="*/ 719605 h 6858000"/>
              <a:gd name="connsiteX10527" fmla="*/ 621967 w 12192000"/>
              <a:gd name="connsiteY10527" fmla="*/ 860774 h 6858000"/>
              <a:gd name="connsiteX10528" fmla="*/ 819103 w 12192000"/>
              <a:gd name="connsiteY10528" fmla="*/ 914144 h 6858000"/>
              <a:gd name="connsiteX10529" fmla="*/ 1126017 w 12192000"/>
              <a:gd name="connsiteY10529" fmla="*/ 864217 h 6858000"/>
              <a:gd name="connsiteX10530" fmla="*/ 1415689 w 12192000"/>
              <a:gd name="connsiteY10530" fmla="*/ 751741 h 6858000"/>
              <a:gd name="connsiteX10531" fmla="*/ 1547431 w 12192000"/>
              <a:gd name="connsiteY10531" fmla="*/ 653127 h 6858000"/>
              <a:gd name="connsiteX10532" fmla="*/ 1558436 w 12192000"/>
              <a:gd name="connsiteY10532" fmla="*/ 608045 h 6858000"/>
              <a:gd name="connsiteX10533" fmla="*/ 1557668 w 12192000"/>
              <a:gd name="connsiteY10533" fmla="*/ 605395 h 6858000"/>
              <a:gd name="connsiteX10534" fmla="*/ 1523633 w 12192000"/>
              <a:gd name="connsiteY10534" fmla="*/ 570535 h 6858000"/>
              <a:gd name="connsiteX10535" fmla="*/ 1402648 w 12192000"/>
              <a:gd name="connsiteY10535" fmla="*/ 551437 h 6858000"/>
              <a:gd name="connsiteX10536" fmla="*/ 2440791 w 12192000"/>
              <a:gd name="connsiteY10536" fmla="*/ 549701 h 6858000"/>
              <a:gd name="connsiteX10537" fmla="*/ 2441394 w 12192000"/>
              <a:gd name="connsiteY10537" fmla="*/ 552341 h 6858000"/>
              <a:gd name="connsiteX10538" fmla="*/ 2423291 w 12192000"/>
              <a:gd name="connsiteY10538" fmla="*/ 558678 h 6858000"/>
              <a:gd name="connsiteX10539" fmla="*/ 2420274 w 12192000"/>
              <a:gd name="connsiteY10539" fmla="*/ 555509 h 6858000"/>
              <a:gd name="connsiteX10540" fmla="*/ 2440791 w 12192000"/>
              <a:gd name="connsiteY10540" fmla="*/ 549701 h 6858000"/>
              <a:gd name="connsiteX10541" fmla="*/ 11846806 w 12192000"/>
              <a:gd name="connsiteY10541" fmla="*/ 530622 h 6858000"/>
              <a:gd name="connsiteX10542" fmla="*/ 11977519 w 12192000"/>
              <a:gd name="connsiteY10542" fmla="*/ 571496 h 6858000"/>
              <a:gd name="connsiteX10543" fmla="*/ 11994969 w 12192000"/>
              <a:gd name="connsiteY10543" fmla="*/ 597319 h 6858000"/>
              <a:gd name="connsiteX10544" fmla="*/ 11997469 w 12192000"/>
              <a:gd name="connsiteY10544" fmla="*/ 598573 h 6858000"/>
              <a:gd name="connsiteX10545" fmla="*/ 11998509 w 12192000"/>
              <a:gd name="connsiteY10545" fmla="*/ 602557 h 6858000"/>
              <a:gd name="connsiteX10546" fmla="*/ 12000407 w 12192000"/>
              <a:gd name="connsiteY10546" fmla="*/ 605367 h 6858000"/>
              <a:gd name="connsiteX10547" fmla="*/ 11999032 w 12192000"/>
              <a:gd name="connsiteY10547" fmla="*/ 604565 h 6858000"/>
              <a:gd name="connsiteX10548" fmla="*/ 11999623 w 12192000"/>
              <a:gd name="connsiteY10548" fmla="*/ 606829 h 6858000"/>
              <a:gd name="connsiteX10549" fmla="*/ 12000407 w 12192000"/>
              <a:gd name="connsiteY10549" fmla="*/ 605367 h 6858000"/>
              <a:gd name="connsiteX10550" fmla="*/ 12000212 w 12192000"/>
              <a:gd name="connsiteY10550" fmla="*/ 609084 h 6858000"/>
              <a:gd name="connsiteX10551" fmla="*/ 12011634 w 12192000"/>
              <a:gd name="connsiteY10551" fmla="*/ 652854 h 6858000"/>
              <a:gd name="connsiteX10552" fmla="*/ 12001071 w 12192000"/>
              <a:gd name="connsiteY10552" fmla="*/ 718559 h 6858000"/>
              <a:gd name="connsiteX10553" fmla="*/ 11982115 w 12192000"/>
              <a:gd name="connsiteY10553" fmla="*/ 745239 h 6858000"/>
              <a:gd name="connsiteX10554" fmla="*/ 12192000 w 12192000"/>
              <a:gd name="connsiteY10554" fmla="*/ 1353918 h 6858000"/>
              <a:gd name="connsiteX10555" fmla="*/ 12192000 w 12192000"/>
              <a:gd name="connsiteY10555" fmla="*/ 1426065 h 6858000"/>
              <a:gd name="connsiteX10556" fmla="*/ 11963306 w 12192000"/>
              <a:gd name="connsiteY10556" fmla="*/ 763587 h 6858000"/>
              <a:gd name="connsiteX10557" fmla="*/ 11947484 w 12192000"/>
              <a:gd name="connsiteY10557" fmla="*/ 778152 h 6858000"/>
              <a:gd name="connsiteX10558" fmla="*/ 11942919 w 12192000"/>
              <a:gd name="connsiteY10558" fmla="*/ 781213 h 6858000"/>
              <a:gd name="connsiteX10559" fmla="*/ 12078382 w 12192000"/>
              <a:gd name="connsiteY10559" fmla="*/ 1174585 h 6858000"/>
              <a:gd name="connsiteX10560" fmla="*/ 12192000 w 12192000"/>
              <a:gd name="connsiteY10560" fmla="*/ 1503987 h 6858000"/>
              <a:gd name="connsiteX10561" fmla="*/ 12192000 w 12192000"/>
              <a:gd name="connsiteY10561" fmla="*/ 1577059 h 6858000"/>
              <a:gd name="connsiteX10562" fmla="*/ 11922043 w 12192000"/>
              <a:gd name="connsiteY10562" fmla="*/ 795208 h 6858000"/>
              <a:gd name="connsiteX10563" fmla="*/ 11860963 w 12192000"/>
              <a:gd name="connsiteY10563" fmla="*/ 836162 h 6858000"/>
              <a:gd name="connsiteX10564" fmla="*/ 11715795 w 12192000"/>
              <a:gd name="connsiteY10564" fmla="*/ 901947 h 6858000"/>
              <a:gd name="connsiteX10565" fmla="*/ 11594288 w 12192000"/>
              <a:gd name="connsiteY10565" fmla="*/ 939603 h 6858000"/>
              <a:gd name="connsiteX10566" fmla="*/ 11608451 w 12192000"/>
              <a:gd name="connsiteY10566" fmla="*/ 990992 h 6858000"/>
              <a:gd name="connsiteX10567" fmla="*/ 11628787 w 12192000"/>
              <a:gd name="connsiteY10567" fmla="*/ 988738 h 6858000"/>
              <a:gd name="connsiteX10568" fmla="*/ 11653861 w 12192000"/>
              <a:gd name="connsiteY10568" fmla="*/ 992365 h 6858000"/>
              <a:gd name="connsiteX10569" fmla="*/ 11667173 w 12192000"/>
              <a:gd name="connsiteY10569" fmla="*/ 1006453 h 6858000"/>
              <a:gd name="connsiteX10570" fmla="*/ 11668530 w 12192000"/>
              <a:gd name="connsiteY10570" fmla="*/ 1007194 h 6858000"/>
              <a:gd name="connsiteX10571" fmla="*/ 11703415 w 12192000"/>
              <a:gd name="connsiteY10571" fmla="*/ 1135004 h 6858000"/>
              <a:gd name="connsiteX10572" fmla="*/ 11698841 w 12192000"/>
              <a:gd name="connsiteY10572" fmla="*/ 1160224 h 6858000"/>
              <a:gd name="connsiteX10573" fmla="*/ 11692568 w 12192000"/>
              <a:gd name="connsiteY10573" fmla="*/ 1164319 h 6858000"/>
              <a:gd name="connsiteX10574" fmla="*/ 11692669 w 12192000"/>
              <a:gd name="connsiteY10574" fmla="*/ 1164373 h 6858000"/>
              <a:gd name="connsiteX10575" fmla="*/ 11775040 w 12192000"/>
              <a:gd name="connsiteY10575" fmla="*/ 1464866 h 6858000"/>
              <a:gd name="connsiteX10576" fmla="*/ 11813131 w 12192000"/>
              <a:gd name="connsiteY10576" fmla="*/ 1585883 h 6858000"/>
              <a:gd name="connsiteX10577" fmla="*/ 11816615 w 12192000"/>
              <a:gd name="connsiteY10577" fmla="*/ 1601125 h 6858000"/>
              <a:gd name="connsiteX10578" fmla="*/ 11821082 w 12192000"/>
              <a:gd name="connsiteY10578" fmla="*/ 1599943 h 6858000"/>
              <a:gd name="connsiteX10579" fmla="*/ 11835466 w 12192000"/>
              <a:gd name="connsiteY10579" fmla="*/ 1607996 h 6858000"/>
              <a:gd name="connsiteX10580" fmla="*/ 11839432 w 12192000"/>
              <a:gd name="connsiteY10580" fmla="*/ 1620339 h 6858000"/>
              <a:gd name="connsiteX10581" fmla="*/ 11825685 w 12192000"/>
              <a:gd name="connsiteY10581" fmla="*/ 1635034 h 6858000"/>
              <a:gd name="connsiteX10582" fmla="*/ 11845821 w 12192000"/>
              <a:gd name="connsiteY10582" fmla="*/ 1640213 h 6858000"/>
              <a:gd name="connsiteX10583" fmla="*/ 11839432 w 12192000"/>
              <a:gd name="connsiteY10583" fmla="*/ 1620339 h 6858000"/>
              <a:gd name="connsiteX10584" fmla="*/ 11900478 w 12192000"/>
              <a:gd name="connsiteY10584" fmla="*/ 1555072 h 6858000"/>
              <a:gd name="connsiteX10585" fmla="*/ 11917162 w 12192000"/>
              <a:gd name="connsiteY10585" fmla="*/ 1554497 h 6858000"/>
              <a:gd name="connsiteX10586" fmla="*/ 11920679 w 12192000"/>
              <a:gd name="connsiteY10586" fmla="*/ 1557725 h 6858000"/>
              <a:gd name="connsiteX10587" fmla="*/ 11955160 w 12192000"/>
              <a:gd name="connsiteY10587" fmla="*/ 1518874 h 6858000"/>
              <a:gd name="connsiteX10588" fmla="*/ 12007169 w 12192000"/>
              <a:gd name="connsiteY10588" fmla="*/ 1492180 h 6858000"/>
              <a:gd name="connsiteX10589" fmla="*/ 12018598 w 12192000"/>
              <a:gd name="connsiteY10589" fmla="*/ 1507268 h 6858000"/>
              <a:gd name="connsiteX10590" fmla="*/ 12011170 w 12192000"/>
              <a:gd name="connsiteY10590" fmla="*/ 1532803 h 6858000"/>
              <a:gd name="connsiteX10591" fmla="*/ 11990595 w 12192000"/>
              <a:gd name="connsiteY10591" fmla="*/ 1554277 h 6858000"/>
              <a:gd name="connsiteX10592" fmla="*/ 11955025 w 12192000"/>
              <a:gd name="connsiteY10592" fmla="*/ 1593139 h 6858000"/>
              <a:gd name="connsiteX10593" fmla="*/ 11965490 w 12192000"/>
              <a:gd name="connsiteY10593" fmla="*/ 1606271 h 6858000"/>
              <a:gd name="connsiteX10594" fmla="*/ 11942477 w 12192000"/>
              <a:gd name="connsiteY10594" fmla="*/ 1644815 h 6858000"/>
              <a:gd name="connsiteX10595" fmla="*/ 11907857 w 12192000"/>
              <a:gd name="connsiteY10595" fmla="*/ 1681487 h 6858000"/>
              <a:gd name="connsiteX10596" fmla="*/ 11919365 w 12192000"/>
              <a:gd name="connsiteY10596" fmla="*/ 1680495 h 6858000"/>
              <a:gd name="connsiteX10597" fmla="*/ 12083002 w 12192000"/>
              <a:gd name="connsiteY10597" fmla="*/ 1760031 h 6858000"/>
              <a:gd name="connsiteX10598" fmla="*/ 11845843 w 12192000"/>
              <a:gd name="connsiteY10598" fmla="*/ 1939747 h 6858000"/>
              <a:gd name="connsiteX10599" fmla="*/ 11524067 w 12192000"/>
              <a:gd name="connsiteY10599" fmla="*/ 1912760 h 6858000"/>
              <a:gd name="connsiteX10600" fmla="*/ 11640632 w 12192000"/>
              <a:gd name="connsiteY10600" fmla="*/ 1752406 h 6858000"/>
              <a:gd name="connsiteX10601" fmla="*/ 11693424 w 12192000"/>
              <a:gd name="connsiteY10601" fmla="*/ 1728687 h 6858000"/>
              <a:gd name="connsiteX10602" fmla="*/ 11653499 w 12192000"/>
              <a:gd name="connsiteY10602" fmla="*/ 1598738 h 6858000"/>
              <a:gd name="connsiteX10603" fmla="*/ 11618360 w 12192000"/>
              <a:gd name="connsiteY10603" fmla="*/ 1452801 h 6858000"/>
              <a:gd name="connsiteX10604" fmla="*/ 11549996 w 12192000"/>
              <a:gd name="connsiteY10604" fmla="*/ 1203540 h 6858000"/>
              <a:gd name="connsiteX10605" fmla="*/ 11539191 w 12192000"/>
              <a:gd name="connsiteY10605" fmla="*/ 1200791 h 6858000"/>
              <a:gd name="connsiteX10606" fmla="*/ 11522695 w 12192000"/>
              <a:gd name="connsiteY10606" fmla="*/ 1179710 h 6858000"/>
              <a:gd name="connsiteX10607" fmla="*/ 11489889 w 12192000"/>
              <a:gd name="connsiteY10607" fmla="*/ 1059900 h 6858000"/>
              <a:gd name="connsiteX10608" fmla="*/ 11489857 w 12192000"/>
              <a:gd name="connsiteY10608" fmla="*/ 1059877 h 6858000"/>
              <a:gd name="connsiteX10609" fmla="*/ 11489870 w 12192000"/>
              <a:gd name="connsiteY10609" fmla="*/ 1059830 h 6858000"/>
              <a:gd name="connsiteX10610" fmla="*/ 11488953 w 12192000"/>
              <a:gd name="connsiteY10610" fmla="*/ 1056486 h 6858000"/>
              <a:gd name="connsiteX10611" fmla="*/ 11489549 w 12192000"/>
              <a:gd name="connsiteY10611" fmla="*/ 1055462 h 6858000"/>
              <a:gd name="connsiteX10612" fmla="*/ 11488141 w 12192000"/>
              <a:gd name="connsiteY10612" fmla="*/ 1054087 h 6858000"/>
              <a:gd name="connsiteX10613" fmla="*/ 11525127 w 12192000"/>
              <a:gd name="connsiteY10613" fmla="*/ 1013633 h 6858000"/>
              <a:gd name="connsiteX10614" fmla="*/ 11542844 w 12192000"/>
              <a:gd name="connsiteY10614" fmla="*/ 1007271 h 6858000"/>
              <a:gd name="connsiteX10615" fmla="*/ 11529121 w 12192000"/>
              <a:gd name="connsiteY10615" fmla="*/ 956977 h 6858000"/>
              <a:gd name="connsiteX10616" fmla="*/ 11411646 w 12192000"/>
              <a:gd name="connsiteY10616" fmla="*/ 984252 h 6858000"/>
              <a:gd name="connsiteX10617" fmla="*/ 11252422 w 12192000"/>
              <a:gd name="connsiteY10617" fmla="*/ 1000832 h 6858000"/>
              <a:gd name="connsiteX10618" fmla="*/ 11182585 w 12192000"/>
              <a:gd name="connsiteY10618" fmla="*/ 996574 h 6858000"/>
              <a:gd name="connsiteX10619" fmla="*/ 11376207 w 12192000"/>
              <a:gd name="connsiteY10619" fmla="*/ 1963775 h 6858000"/>
              <a:gd name="connsiteX10620" fmla="*/ 11364743 w 12192000"/>
              <a:gd name="connsiteY10620" fmla="*/ 1978709 h 6858000"/>
              <a:gd name="connsiteX10621" fmla="*/ 11315451 w 12192000"/>
              <a:gd name="connsiteY10621" fmla="*/ 1982154 h 6858000"/>
              <a:gd name="connsiteX10622" fmla="*/ 11303988 w 12192000"/>
              <a:gd name="connsiteY10622" fmla="*/ 1973538 h 6858000"/>
              <a:gd name="connsiteX10623" fmla="*/ 11106261 w 12192000"/>
              <a:gd name="connsiteY10623" fmla="*/ 984112 h 6858000"/>
              <a:gd name="connsiteX10624" fmla="*/ 11094119 w 12192000"/>
              <a:gd name="connsiteY10624" fmla="*/ 981083 h 6858000"/>
              <a:gd name="connsiteX10625" fmla="*/ 11015587 w 12192000"/>
              <a:gd name="connsiteY10625" fmla="*/ 872244 h 6858000"/>
              <a:gd name="connsiteX10626" fmla="*/ 11022799 w 12192000"/>
              <a:gd name="connsiteY10626" fmla="*/ 859719 h 6858000"/>
              <a:gd name="connsiteX10627" fmla="*/ 11020396 w 12192000"/>
              <a:gd name="connsiteY10627" fmla="*/ 851337 h 6858000"/>
              <a:gd name="connsiteX10628" fmla="*/ 11083690 w 12192000"/>
              <a:gd name="connsiteY10628" fmla="*/ 756867 h 6858000"/>
              <a:gd name="connsiteX10629" fmla="*/ 11663032 w 12192000"/>
              <a:gd name="connsiteY10629" fmla="*/ 544538 h 6858000"/>
              <a:gd name="connsiteX10630" fmla="*/ 11846806 w 12192000"/>
              <a:gd name="connsiteY10630" fmla="*/ 530622 h 6858000"/>
              <a:gd name="connsiteX10631" fmla="*/ 5669620 w 12192000"/>
              <a:gd name="connsiteY10631" fmla="*/ 525411 h 6858000"/>
              <a:gd name="connsiteX10632" fmla="*/ 5663233 w 12192000"/>
              <a:gd name="connsiteY10632" fmla="*/ 538265 h 6858000"/>
              <a:gd name="connsiteX10633" fmla="*/ 5562790 w 12192000"/>
              <a:gd name="connsiteY10633" fmla="*/ 571826 h 6858000"/>
              <a:gd name="connsiteX10634" fmla="*/ 5542951 w 12192000"/>
              <a:gd name="connsiteY10634" fmla="*/ 561920 h 6858000"/>
              <a:gd name="connsiteX10635" fmla="*/ 5534171 w 12192000"/>
              <a:gd name="connsiteY10635" fmla="*/ 570613 h 6858000"/>
              <a:gd name="connsiteX10636" fmla="*/ 5232428 w 12192000"/>
              <a:gd name="connsiteY10636" fmla="*/ 872830 h 6858000"/>
              <a:gd name="connsiteX10637" fmla="*/ 5244305 w 12192000"/>
              <a:gd name="connsiteY10637" fmla="*/ 907166 h 6858000"/>
              <a:gd name="connsiteX10638" fmla="*/ 5242138 w 12192000"/>
              <a:gd name="connsiteY10638" fmla="*/ 945305 h 6858000"/>
              <a:gd name="connsiteX10639" fmla="*/ 5225082 w 12192000"/>
              <a:gd name="connsiteY10639" fmla="*/ 979278 h 6858000"/>
              <a:gd name="connsiteX10640" fmla="*/ 5198395 w 12192000"/>
              <a:gd name="connsiteY10640" fmla="*/ 1002280 h 6858000"/>
              <a:gd name="connsiteX10641" fmla="*/ 5213289 w 12192000"/>
              <a:gd name="connsiteY10641" fmla="*/ 1051502 h 6858000"/>
              <a:gd name="connsiteX10642" fmla="*/ 5237705 w 12192000"/>
              <a:gd name="connsiteY10642" fmla="*/ 1157129 h 6858000"/>
              <a:gd name="connsiteX10643" fmla="*/ 5310064 w 12192000"/>
              <a:gd name="connsiteY10643" fmla="*/ 1426818 h 6858000"/>
              <a:gd name="connsiteX10644" fmla="*/ 5340814 w 12192000"/>
              <a:gd name="connsiteY10644" fmla="*/ 1428793 h 6858000"/>
              <a:gd name="connsiteX10645" fmla="*/ 5411317 w 12192000"/>
              <a:gd name="connsiteY10645" fmla="*/ 1509205 h 6858000"/>
              <a:gd name="connsiteX10646" fmla="*/ 5410088 w 12192000"/>
              <a:gd name="connsiteY10646" fmla="*/ 1528989 h 6858000"/>
              <a:gd name="connsiteX10647" fmla="*/ 5760542 w 12192000"/>
              <a:gd name="connsiteY10647" fmla="*/ 1623009 h 6858000"/>
              <a:gd name="connsiteX10648" fmla="*/ 5818948 w 12192000"/>
              <a:gd name="connsiteY10648" fmla="*/ 1643003 h 6858000"/>
              <a:gd name="connsiteX10649" fmla="*/ 5830657 w 12192000"/>
              <a:gd name="connsiteY10649" fmla="*/ 1646581 h 6858000"/>
              <a:gd name="connsiteX10650" fmla="*/ 5841713 w 12192000"/>
              <a:gd name="connsiteY10650" fmla="*/ 1624440 h 6858000"/>
              <a:gd name="connsiteX10651" fmla="*/ 5942072 w 12192000"/>
              <a:gd name="connsiteY10651" fmla="*/ 1590879 h 6858000"/>
              <a:gd name="connsiteX10652" fmla="*/ 5970683 w 12192000"/>
              <a:gd name="connsiteY10652" fmla="*/ 1605064 h 6858000"/>
              <a:gd name="connsiteX10653" fmla="*/ 6009319 w 12192000"/>
              <a:gd name="connsiteY10653" fmla="*/ 1566139 h 6858000"/>
              <a:gd name="connsiteX10654" fmla="*/ 6282435 w 12192000"/>
              <a:gd name="connsiteY10654" fmla="*/ 1293067 h 6858000"/>
              <a:gd name="connsiteX10655" fmla="*/ 6275346 w 12192000"/>
              <a:gd name="connsiteY10655" fmla="*/ 1284944 h 6858000"/>
              <a:gd name="connsiteX10656" fmla="*/ 6265758 w 12192000"/>
              <a:gd name="connsiteY10656" fmla="*/ 1212332 h 6858000"/>
              <a:gd name="connsiteX10657" fmla="*/ 6310472 w 12192000"/>
              <a:gd name="connsiteY10657" fmla="*/ 1154313 h 6858000"/>
              <a:gd name="connsiteX10658" fmla="*/ 6312910 w 12192000"/>
              <a:gd name="connsiteY10658" fmla="*/ 1153476 h 6858000"/>
              <a:gd name="connsiteX10659" fmla="*/ 6260969 w 12192000"/>
              <a:gd name="connsiteY10659" fmla="*/ 960092 h 6858000"/>
              <a:gd name="connsiteX10660" fmla="*/ 6201139 w 12192000"/>
              <a:gd name="connsiteY10660" fmla="*/ 736321 h 6858000"/>
              <a:gd name="connsiteX10661" fmla="*/ 6164803 w 12192000"/>
              <a:gd name="connsiteY10661" fmla="*/ 734038 h 6858000"/>
              <a:gd name="connsiteX10662" fmla="*/ 6093654 w 12192000"/>
              <a:gd name="connsiteY10662" fmla="*/ 654602 h 6858000"/>
              <a:gd name="connsiteX10663" fmla="*/ 6094656 w 12192000"/>
              <a:gd name="connsiteY10663" fmla="*/ 638895 h 6858000"/>
              <a:gd name="connsiteX10664" fmla="*/ 5903384 w 12192000"/>
              <a:gd name="connsiteY10664" fmla="*/ 587628 h 6858000"/>
              <a:gd name="connsiteX10665" fmla="*/ 1428188 w 12192000"/>
              <a:gd name="connsiteY10665" fmla="*/ 524923 h 6858000"/>
              <a:gd name="connsiteX10666" fmla="*/ 1558901 w 12192000"/>
              <a:gd name="connsiteY10666" fmla="*/ 565797 h 6858000"/>
              <a:gd name="connsiteX10667" fmla="*/ 1576351 w 12192000"/>
              <a:gd name="connsiteY10667" fmla="*/ 591620 h 6858000"/>
              <a:gd name="connsiteX10668" fmla="*/ 1578851 w 12192000"/>
              <a:gd name="connsiteY10668" fmla="*/ 592875 h 6858000"/>
              <a:gd name="connsiteX10669" fmla="*/ 1579891 w 12192000"/>
              <a:gd name="connsiteY10669" fmla="*/ 596858 h 6858000"/>
              <a:gd name="connsiteX10670" fmla="*/ 1581789 w 12192000"/>
              <a:gd name="connsiteY10670" fmla="*/ 599668 h 6858000"/>
              <a:gd name="connsiteX10671" fmla="*/ 1580414 w 12192000"/>
              <a:gd name="connsiteY10671" fmla="*/ 598866 h 6858000"/>
              <a:gd name="connsiteX10672" fmla="*/ 1581005 w 12192000"/>
              <a:gd name="connsiteY10672" fmla="*/ 601130 h 6858000"/>
              <a:gd name="connsiteX10673" fmla="*/ 1581789 w 12192000"/>
              <a:gd name="connsiteY10673" fmla="*/ 599668 h 6858000"/>
              <a:gd name="connsiteX10674" fmla="*/ 1581594 w 12192000"/>
              <a:gd name="connsiteY10674" fmla="*/ 603385 h 6858000"/>
              <a:gd name="connsiteX10675" fmla="*/ 1593016 w 12192000"/>
              <a:gd name="connsiteY10675" fmla="*/ 647155 h 6858000"/>
              <a:gd name="connsiteX10676" fmla="*/ 1582453 w 12192000"/>
              <a:gd name="connsiteY10676" fmla="*/ 712860 h 6858000"/>
              <a:gd name="connsiteX10677" fmla="*/ 1563497 w 12192000"/>
              <a:gd name="connsiteY10677" fmla="*/ 739540 h 6858000"/>
              <a:gd name="connsiteX10678" fmla="*/ 1892836 w 12192000"/>
              <a:gd name="connsiteY10678" fmla="*/ 1694639 h 6858000"/>
              <a:gd name="connsiteX10679" fmla="*/ 1887095 w 12192000"/>
              <a:gd name="connsiteY10679" fmla="*/ 1707854 h 6858000"/>
              <a:gd name="connsiteX10680" fmla="*/ 1843465 w 12192000"/>
              <a:gd name="connsiteY10680" fmla="*/ 1729689 h 6858000"/>
              <a:gd name="connsiteX10681" fmla="*/ 1825670 w 12192000"/>
              <a:gd name="connsiteY10681" fmla="*/ 1722793 h 6858000"/>
              <a:gd name="connsiteX10682" fmla="*/ 1503425 w 12192000"/>
              <a:gd name="connsiteY10682" fmla="*/ 789509 h 6858000"/>
              <a:gd name="connsiteX10683" fmla="*/ 1442345 w 12192000"/>
              <a:gd name="connsiteY10683" fmla="*/ 830463 h 6858000"/>
              <a:gd name="connsiteX10684" fmla="*/ 1297177 w 12192000"/>
              <a:gd name="connsiteY10684" fmla="*/ 896248 h 6858000"/>
              <a:gd name="connsiteX10685" fmla="*/ 1175670 w 12192000"/>
              <a:gd name="connsiteY10685" fmla="*/ 933904 h 6858000"/>
              <a:gd name="connsiteX10686" fmla="*/ 1189833 w 12192000"/>
              <a:gd name="connsiteY10686" fmla="*/ 985293 h 6858000"/>
              <a:gd name="connsiteX10687" fmla="*/ 1210169 w 12192000"/>
              <a:gd name="connsiteY10687" fmla="*/ 983039 h 6858000"/>
              <a:gd name="connsiteX10688" fmla="*/ 1235243 w 12192000"/>
              <a:gd name="connsiteY10688" fmla="*/ 986666 h 6858000"/>
              <a:gd name="connsiteX10689" fmla="*/ 1248555 w 12192000"/>
              <a:gd name="connsiteY10689" fmla="*/ 1000753 h 6858000"/>
              <a:gd name="connsiteX10690" fmla="*/ 1249912 w 12192000"/>
              <a:gd name="connsiteY10690" fmla="*/ 1001495 h 6858000"/>
              <a:gd name="connsiteX10691" fmla="*/ 1284797 w 12192000"/>
              <a:gd name="connsiteY10691" fmla="*/ 1129305 h 6858000"/>
              <a:gd name="connsiteX10692" fmla="*/ 1280223 w 12192000"/>
              <a:gd name="connsiteY10692" fmla="*/ 1154524 h 6858000"/>
              <a:gd name="connsiteX10693" fmla="*/ 1273950 w 12192000"/>
              <a:gd name="connsiteY10693" fmla="*/ 1158619 h 6858000"/>
              <a:gd name="connsiteX10694" fmla="*/ 1274051 w 12192000"/>
              <a:gd name="connsiteY10694" fmla="*/ 1158674 h 6858000"/>
              <a:gd name="connsiteX10695" fmla="*/ 1356423 w 12192000"/>
              <a:gd name="connsiteY10695" fmla="*/ 1459167 h 6858000"/>
              <a:gd name="connsiteX10696" fmla="*/ 1394513 w 12192000"/>
              <a:gd name="connsiteY10696" fmla="*/ 1580183 h 6858000"/>
              <a:gd name="connsiteX10697" fmla="*/ 1397997 w 12192000"/>
              <a:gd name="connsiteY10697" fmla="*/ 1595426 h 6858000"/>
              <a:gd name="connsiteX10698" fmla="*/ 1402464 w 12192000"/>
              <a:gd name="connsiteY10698" fmla="*/ 1594244 h 6858000"/>
              <a:gd name="connsiteX10699" fmla="*/ 1416848 w 12192000"/>
              <a:gd name="connsiteY10699" fmla="*/ 1602298 h 6858000"/>
              <a:gd name="connsiteX10700" fmla="*/ 1420814 w 12192000"/>
              <a:gd name="connsiteY10700" fmla="*/ 1614639 h 6858000"/>
              <a:gd name="connsiteX10701" fmla="*/ 1407067 w 12192000"/>
              <a:gd name="connsiteY10701" fmla="*/ 1629335 h 6858000"/>
              <a:gd name="connsiteX10702" fmla="*/ 1427203 w 12192000"/>
              <a:gd name="connsiteY10702" fmla="*/ 1634513 h 6858000"/>
              <a:gd name="connsiteX10703" fmla="*/ 1420814 w 12192000"/>
              <a:gd name="connsiteY10703" fmla="*/ 1614639 h 6858000"/>
              <a:gd name="connsiteX10704" fmla="*/ 1481860 w 12192000"/>
              <a:gd name="connsiteY10704" fmla="*/ 1549373 h 6858000"/>
              <a:gd name="connsiteX10705" fmla="*/ 1498544 w 12192000"/>
              <a:gd name="connsiteY10705" fmla="*/ 1548798 h 6858000"/>
              <a:gd name="connsiteX10706" fmla="*/ 1502061 w 12192000"/>
              <a:gd name="connsiteY10706" fmla="*/ 1552026 h 6858000"/>
              <a:gd name="connsiteX10707" fmla="*/ 1536542 w 12192000"/>
              <a:gd name="connsiteY10707" fmla="*/ 1513175 h 6858000"/>
              <a:gd name="connsiteX10708" fmla="*/ 1588550 w 12192000"/>
              <a:gd name="connsiteY10708" fmla="*/ 1486481 h 6858000"/>
              <a:gd name="connsiteX10709" fmla="*/ 1599980 w 12192000"/>
              <a:gd name="connsiteY10709" fmla="*/ 1501568 h 6858000"/>
              <a:gd name="connsiteX10710" fmla="*/ 1592551 w 12192000"/>
              <a:gd name="connsiteY10710" fmla="*/ 1527104 h 6858000"/>
              <a:gd name="connsiteX10711" fmla="*/ 1571977 w 12192000"/>
              <a:gd name="connsiteY10711" fmla="*/ 1548578 h 6858000"/>
              <a:gd name="connsiteX10712" fmla="*/ 1536407 w 12192000"/>
              <a:gd name="connsiteY10712" fmla="*/ 1587439 h 6858000"/>
              <a:gd name="connsiteX10713" fmla="*/ 1546872 w 12192000"/>
              <a:gd name="connsiteY10713" fmla="*/ 1600572 h 6858000"/>
              <a:gd name="connsiteX10714" fmla="*/ 1523859 w 12192000"/>
              <a:gd name="connsiteY10714" fmla="*/ 1639115 h 6858000"/>
              <a:gd name="connsiteX10715" fmla="*/ 1489239 w 12192000"/>
              <a:gd name="connsiteY10715" fmla="*/ 1675787 h 6858000"/>
              <a:gd name="connsiteX10716" fmla="*/ 1500747 w 12192000"/>
              <a:gd name="connsiteY10716" fmla="*/ 1674796 h 6858000"/>
              <a:gd name="connsiteX10717" fmla="*/ 1664384 w 12192000"/>
              <a:gd name="connsiteY10717" fmla="*/ 1754332 h 6858000"/>
              <a:gd name="connsiteX10718" fmla="*/ 1427226 w 12192000"/>
              <a:gd name="connsiteY10718" fmla="*/ 1934048 h 6858000"/>
              <a:gd name="connsiteX10719" fmla="*/ 1105448 w 12192000"/>
              <a:gd name="connsiteY10719" fmla="*/ 1907061 h 6858000"/>
              <a:gd name="connsiteX10720" fmla="*/ 1222014 w 12192000"/>
              <a:gd name="connsiteY10720" fmla="*/ 1746707 h 6858000"/>
              <a:gd name="connsiteX10721" fmla="*/ 1274806 w 12192000"/>
              <a:gd name="connsiteY10721" fmla="*/ 1722988 h 6858000"/>
              <a:gd name="connsiteX10722" fmla="*/ 1234880 w 12192000"/>
              <a:gd name="connsiteY10722" fmla="*/ 1593039 h 6858000"/>
              <a:gd name="connsiteX10723" fmla="*/ 1199742 w 12192000"/>
              <a:gd name="connsiteY10723" fmla="*/ 1447102 h 6858000"/>
              <a:gd name="connsiteX10724" fmla="*/ 1131378 w 12192000"/>
              <a:gd name="connsiteY10724" fmla="*/ 1197841 h 6858000"/>
              <a:gd name="connsiteX10725" fmla="*/ 1120573 w 12192000"/>
              <a:gd name="connsiteY10725" fmla="*/ 1195091 h 6858000"/>
              <a:gd name="connsiteX10726" fmla="*/ 1104077 w 12192000"/>
              <a:gd name="connsiteY10726" fmla="*/ 1174010 h 6858000"/>
              <a:gd name="connsiteX10727" fmla="*/ 1071271 w 12192000"/>
              <a:gd name="connsiteY10727" fmla="*/ 1054201 h 6858000"/>
              <a:gd name="connsiteX10728" fmla="*/ 1071239 w 12192000"/>
              <a:gd name="connsiteY10728" fmla="*/ 1054177 h 6858000"/>
              <a:gd name="connsiteX10729" fmla="*/ 1071252 w 12192000"/>
              <a:gd name="connsiteY10729" fmla="*/ 1054130 h 6858000"/>
              <a:gd name="connsiteX10730" fmla="*/ 1070335 w 12192000"/>
              <a:gd name="connsiteY10730" fmla="*/ 1050786 h 6858000"/>
              <a:gd name="connsiteX10731" fmla="*/ 1070931 w 12192000"/>
              <a:gd name="connsiteY10731" fmla="*/ 1049763 h 6858000"/>
              <a:gd name="connsiteX10732" fmla="*/ 1069523 w 12192000"/>
              <a:gd name="connsiteY10732" fmla="*/ 1048388 h 6858000"/>
              <a:gd name="connsiteX10733" fmla="*/ 1106509 w 12192000"/>
              <a:gd name="connsiteY10733" fmla="*/ 1007934 h 6858000"/>
              <a:gd name="connsiteX10734" fmla="*/ 1124226 w 12192000"/>
              <a:gd name="connsiteY10734" fmla="*/ 1001572 h 6858000"/>
              <a:gd name="connsiteX10735" fmla="*/ 1110503 w 12192000"/>
              <a:gd name="connsiteY10735" fmla="*/ 951278 h 6858000"/>
              <a:gd name="connsiteX10736" fmla="*/ 993028 w 12192000"/>
              <a:gd name="connsiteY10736" fmla="*/ 978552 h 6858000"/>
              <a:gd name="connsiteX10737" fmla="*/ 833804 w 12192000"/>
              <a:gd name="connsiteY10737" fmla="*/ 995133 h 6858000"/>
              <a:gd name="connsiteX10738" fmla="*/ 763967 w 12192000"/>
              <a:gd name="connsiteY10738" fmla="*/ 990875 h 6858000"/>
              <a:gd name="connsiteX10739" fmla="*/ 957589 w 12192000"/>
              <a:gd name="connsiteY10739" fmla="*/ 1958076 h 6858000"/>
              <a:gd name="connsiteX10740" fmla="*/ 946126 w 12192000"/>
              <a:gd name="connsiteY10740" fmla="*/ 1973009 h 6858000"/>
              <a:gd name="connsiteX10741" fmla="*/ 896833 w 12192000"/>
              <a:gd name="connsiteY10741" fmla="*/ 1976454 h 6858000"/>
              <a:gd name="connsiteX10742" fmla="*/ 885370 w 12192000"/>
              <a:gd name="connsiteY10742" fmla="*/ 1967839 h 6858000"/>
              <a:gd name="connsiteX10743" fmla="*/ 687643 w 12192000"/>
              <a:gd name="connsiteY10743" fmla="*/ 978412 h 6858000"/>
              <a:gd name="connsiteX10744" fmla="*/ 675501 w 12192000"/>
              <a:gd name="connsiteY10744" fmla="*/ 975383 h 6858000"/>
              <a:gd name="connsiteX10745" fmla="*/ 596969 w 12192000"/>
              <a:gd name="connsiteY10745" fmla="*/ 866545 h 6858000"/>
              <a:gd name="connsiteX10746" fmla="*/ 604181 w 12192000"/>
              <a:gd name="connsiteY10746" fmla="*/ 854020 h 6858000"/>
              <a:gd name="connsiteX10747" fmla="*/ 601778 w 12192000"/>
              <a:gd name="connsiteY10747" fmla="*/ 845638 h 6858000"/>
              <a:gd name="connsiteX10748" fmla="*/ 665072 w 12192000"/>
              <a:gd name="connsiteY10748" fmla="*/ 751168 h 6858000"/>
              <a:gd name="connsiteX10749" fmla="*/ 1244414 w 12192000"/>
              <a:gd name="connsiteY10749" fmla="*/ 538839 h 6858000"/>
              <a:gd name="connsiteX10750" fmla="*/ 1428188 w 12192000"/>
              <a:gd name="connsiteY10750" fmla="*/ 524923 h 6858000"/>
              <a:gd name="connsiteX10751" fmla="*/ 10465172 w 12192000"/>
              <a:gd name="connsiteY10751" fmla="*/ 497774 h 6858000"/>
              <a:gd name="connsiteX10752" fmla="*/ 10448135 w 12192000"/>
              <a:gd name="connsiteY10752" fmla="*/ 508840 h 6858000"/>
              <a:gd name="connsiteX10753" fmla="*/ 10400918 w 12192000"/>
              <a:gd name="connsiteY10753" fmla="*/ 521279 h 6858000"/>
              <a:gd name="connsiteX10754" fmla="*/ 10359640 w 12192000"/>
              <a:gd name="connsiteY10754" fmla="*/ 523198 h 6858000"/>
              <a:gd name="connsiteX10755" fmla="*/ 10347759 w 12192000"/>
              <a:gd name="connsiteY10755" fmla="*/ 519780 h 6858000"/>
              <a:gd name="connsiteX10756" fmla="*/ 10349172 w 12192000"/>
              <a:gd name="connsiteY10756" fmla="*/ 531392 h 6858000"/>
              <a:gd name="connsiteX10757" fmla="*/ 10368133 w 12192000"/>
              <a:gd name="connsiteY10757" fmla="*/ 534074 h 6858000"/>
              <a:gd name="connsiteX10758" fmla="*/ 10389942 w 12192000"/>
              <a:gd name="connsiteY10758" fmla="*/ 530378 h 6858000"/>
              <a:gd name="connsiteX10759" fmla="*/ 10391709 w 12192000"/>
              <a:gd name="connsiteY10759" fmla="*/ 533017 h 6858000"/>
              <a:gd name="connsiteX10760" fmla="*/ 10368575 w 12192000"/>
              <a:gd name="connsiteY10760" fmla="*/ 539354 h 6858000"/>
              <a:gd name="connsiteX10761" fmla="*/ 10349684 w 12192000"/>
              <a:gd name="connsiteY10761" fmla="*/ 535616 h 6858000"/>
              <a:gd name="connsiteX10762" fmla="*/ 10351415 w 12192000"/>
              <a:gd name="connsiteY10762" fmla="*/ 549849 h 6858000"/>
              <a:gd name="connsiteX10763" fmla="*/ 10371513 w 12192000"/>
              <a:gd name="connsiteY10763" fmla="*/ 549319 h 6858000"/>
              <a:gd name="connsiteX10764" fmla="*/ 10371513 w 12192000"/>
              <a:gd name="connsiteY10764" fmla="*/ 551987 h 6858000"/>
              <a:gd name="connsiteX10765" fmla="*/ 10352925 w 12192000"/>
              <a:gd name="connsiteY10765" fmla="*/ 554122 h 6858000"/>
              <a:gd name="connsiteX10766" fmla="*/ 10351496 w 12192000"/>
              <a:gd name="connsiteY10766" fmla="*/ 550511 h 6858000"/>
              <a:gd name="connsiteX10767" fmla="*/ 10351932 w 12192000"/>
              <a:gd name="connsiteY10767" fmla="*/ 554096 h 6858000"/>
              <a:gd name="connsiteX10768" fmla="*/ 10365763 w 12192000"/>
              <a:gd name="connsiteY10768" fmla="*/ 603200 h 6858000"/>
              <a:gd name="connsiteX10769" fmla="*/ 10408317 w 12192000"/>
              <a:gd name="connsiteY10769" fmla="*/ 601345 h 6858000"/>
              <a:gd name="connsiteX10770" fmla="*/ 10409479 w 12192000"/>
              <a:gd name="connsiteY10770" fmla="*/ 604099 h 6858000"/>
              <a:gd name="connsiteX10771" fmla="*/ 10366400 w 12192000"/>
              <a:gd name="connsiteY10771" fmla="*/ 605461 h 6858000"/>
              <a:gd name="connsiteX10772" fmla="*/ 10367973 w 12192000"/>
              <a:gd name="connsiteY10772" fmla="*/ 611043 h 6858000"/>
              <a:gd name="connsiteX10773" fmla="*/ 10435089 w 12192000"/>
              <a:gd name="connsiteY10773" fmla="*/ 942025 h 6858000"/>
              <a:gd name="connsiteX10774" fmla="*/ 10436739 w 12192000"/>
              <a:gd name="connsiteY10774" fmla="*/ 941628 h 6858000"/>
              <a:gd name="connsiteX10775" fmla="*/ 10469099 w 12192000"/>
              <a:gd name="connsiteY10775" fmla="*/ 910619 h 6858000"/>
              <a:gd name="connsiteX10776" fmla="*/ 10496838 w 12192000"/>
              <a:gd name="connsiteY10776" fmla="*/ 897411 h 6858000"/>
              <a:gd name="connsiteX10777" fmla="*/ 10529631 w 12192000"/>
              <a:gd name="connsiteY10777" fmla="*/ 895760 h 6858000"/>
              <a:gd name="connsiteX10778" fmla="*/ 10545900 w 12192000"/>
              <a:gd name="connsiteY10778" fmla="*/ 901600 h 6858000"/>
              <a:gd name="connsiteX10779" fmla="*/ 10472134 w 12192000"/>
              <a:gd name="connsiteY10779" fmla="*/ 538081 h 6858000"/>
              <a:gd name="connsiteX10780" fmla="*/ 10468250 w 12192000"/>
              <a:gd name="connsiteY10780" fmla="*/ 508423 h 6858000"/>
              <a:gd name="connsiteX10781" fmla="*/ 2515627 w 12192000"/>
              <a:gd name="connsiteY10781" fmla="*/ 475797 h 6858000"/>
              <a:gd name="connsiteX10782" fmla="*/ 2502049 w 12192000"/>
              <a:gd name="connsiteY10782" fmla="*/ 491444 h 6858000"/>
              <a:gd name="connsiteX10783" fmla="*/ 2459771 w 12192000"/>
              <a:gd name="connsiteY10783" fmla="*/ 517102 h 6858000"/>
              <a:gd name="connsiteX10784" fmla="*/ 2420567 w 12192000"/>
              <a:gd name="connsiteY10784" fmla="*/ 529498 h 6858000"/>
              <a:gd name="connsiteX10785" fmla="*/ 2405958 w 12192000"/>
              <a:gd name="connsiteY10785" fmla="*/ 529225 h 6858000"/>
              <a:gd name="connsiteX10786" fmla="*/ 2406512 w 12192000"/>
              <a:gd name="connsiteY10786" fmla="*/ 531136 h 6858000"/>
              <a:gd name="connsiteX10787" fmla="*/ 2411138 w 12192000"/>
              <a:gd name="connsiteY10787" fmla="*/ 539467 h 6858000"/>
              <a:gd name="connsiteX10788" fmla="*/ 2432066 w 12192000"/>
              <a:gd name="connsiteY10788" fmla="*/ 536981 h 6858000"/>
              <a:gd name="connsiteX10789" fmla="*/ 2451212 w 12192000"/>
              <a:gd name="connsiteY10789" fmla="*/ 527840 h 6858000"/>
              <a:gd name="connsiteX10790" fmla="*/ 2453533 w 12192000"/>
              <a:gd name="connsiteY10790" fmla="*/ 530529 h 6858000"/>
              <a:gd name="connsiteX10791" fmla="*/ 2433660 w 12192000"/>
              <a:gd name="connsiteY10791" fmla="*/ 541954 h 6858000"/>
              <a:gd name="connsiteX10792" fmla="*/ 2412964 w 12192000"/>
              <a:gd name="connsiteY10792" fmla="*/ 542757 h 6858000"/>
              <a:gd name="connsiteX10793" fmla="*/ 2429910 w 12192000"/>
              <a:gd name="connsiteY10793" fmla="*/ 573282 h 6858000"/>
              <a:gd name="connsiteX10794" fmla="*/ 2430512 w 12192000"/>
              <a:gd name="connsiteY10794" fmla="*/ 574266 h 6858000"/>
              <a:gd name="connsiteX10795" fmla="*/ 2430874 w 12192000"/>
              <a:gd name="connsiteY10795" fmla="*/ 571001 h 6858000"/>
              <a:gd name="connsiteX10796" fmla="*/ 2453503 w 12192000"/>
              <a:gd name="connsiteY10796" fmla="*/ 568682 h 6858000"/>
              <a:gd name="connsiteX10797" fmla="*/ 2471488 w 12192000"/>
              <a:gd name="connsiteY10797" fmla="*/ 558835 h 6858000"/>
              <a:gd name="connsiteX10798" fmla="*/ 2473810 w 12192000"/>
              <a:gd name="connsiteY10798" fmla="*/ 561731 h 6858000"/>
              <a:gd name="connsiteX10799" fmla="*/ 2454445 w 12192000"/>
              <a:gd name="connsiteY10799" fmla="*/ 574622 h 6858000"/>
              <a:gd name="connsiteX10800" fmla="*/ 2431649 w 12192000"/>
              <a:gd name="connsiteY10800" fmla="*/ 576124 h 6858000"/>
              <a:gd name="connsiteX10801" fmla="*/ 2447423 w 12192000"/>
              <a:gd name="connsiteY10801" fmla="*/ 601905 h 6858000"/>
              <a:gd name="connsiteX10802" fmla="*/ 2487286 w 12192000"/>
              <a:gd name="connsiteY10802" fmla="*/ 589249 h 6858000"/>
              <a:gd name="connsiteX10803" fmla="*/ 2489599 w 12192000"/>
              <a:gd name="connsiteY10803" fmla="*/ 592145 h 6858000"/>
              <a:gd name="connsiteX10804" fmla="*/ 2448903 w 12192000"/>
              <a:gd name="connsiteY10804" fmla="*/ 604324 h 6858000"/>
              <a:gd name="connsiteX10805" fmla="*/ 2452094 w 12192000"/>
              <a:gd name="connsiteY10805" fmla="*/ 609542 h 6858000"/>
              <a:gd name="connsiteX10806" fmla="*/ 2604437 w 12192000"/>
              <a:gd name="connsiteY10806" fmla="*/ 911282 h 6858000"/>
              <a:gd name="connsiteX10807" fmla="*/ 2607211 w 12192000"/>
              <a:gd name="connsiteY10807" fmla="*/ 909749 h 6858000"/>
              <a:gd name="connsiteX10808" fmla="*/ 2630975 w 12192000"/>
              <a:gd name="connsiteY10808" fmla="*/ 871565 h 6858000"/>
              <a:gd name="connsiteX10809" fmla="*/ 2654162 w 12192000"/>
              <a:gd name="connsiteY10809" fmla="*/ 851618 h 6858000"/>
              <a:gd name="connsiteX10810" fmla="*/ 2685680 w 12192000"/>
              <a:gd name="connsiteY10810" fmla="*/ 841504 h 6858000"/>
              <a:gd name="connsiteX10811" fmla="*/ 2699477 w 12192000"/>
              <a:gd name="connsiteY10811" fmla="*/ 842704 h 6858000"/>
              <a:gd name="connsiteX10812" fmla="*/ 2532555 w 12192000"/>
              <a:gd name="connsiteY10812" fmla="*/ 512301 h 6858000"/>
              <a:gd name="connsiteX10813" fmla="*/ 2520990 w 12192000"/>
              <a:gd name="connsiteY10813" fmla="*/ 484538 h 6858000"/>
              <a:gd name="connsiteX10814" fmla="*/ 10434179 w 12192000"/>
              <a:gd name="connsiteY10814" fmla="*/ 467725 h 6858000"/>
              <a:gd name="connsiteX10815" fmla="*/ 10400418 w 12192000"/>
              <a:gd name="connsiteY10815" fmla="*/ 470313 h 6858000"/>
              <a:gd name="connsiteX10816" fmla="*/ 10349983 w 12192000"/>
              <a:gd name="connsiteY10816" fmla="*/ 497964 h 6858000"/>
              <a:gd name="connsiteX10817" fmla="*/ 10444549 w 12192000"/>
              <a:gd name="connsiteY10817" fmla="*/ 492127 h 6858000"/>
              <a:gd name="connsiteX10818" fmla="*/ 10456728 w 12192000"/>
              <a:gd name="connsiteY10818" fmla="*/ 478358 h 6858000"/>
              <a:gd name="connsiteX10819" fmla="*/ 10436078 w 12192000"/>
              <a:gd name="connsiteY10819" fmla="*/ 467795 h 6858000"/>
              <a:gd name="connsiteX10820" fmla="*/ 2480591 w 12192000"/>
              <a:gd name="connsiteY10820" fmla="*/ 454098 h 6858000"/>
              <a:gd name="connsiteX10821" fmla="*/ 2445748 w 12192000"/>
              <a:gd name="connsiteY10821" fmla="*/ 466722 h 6858000"/>
              <a:gd name="connsiteX10822" fmla="*/ 2404828 w 12192000"/>
              <a:gd name="connsiteY10822" fmla="*/ 507299 h 6858000"/>
              <a:gd name="connsiteX10823" fmla="*/ 2494082 w 12192000"/>
              <a:gd name="connsiteY10823" fmla="*/ 476246 h 6858000"/>
              <a:gd name="connsiteX10824" fmla="*/ 2502543 w 12192000"/>
              <a:gd name="connsiteY10824" fmla="*/ 458732 h 6858000"/>
              <a:gd name="connsiteX10825" fmla="*/ 10419767 w 12192000"/>
              <a:gd name="connsiteY10825" fmla="*/ 448460 h 6858000"/>
              <a:gd name="connsiteX10826" fmla="*/ 10435739 w 12192000"/>
              <a:gd name="connsiteY10826" fmla="*/ 450707 h 6858000"/>
              <a:gd name="connsiteX10827" fmla="*/ 10438263 w 12192000"/>
              <a:gd name="connsiteY10827" fmla="*/ 450410 h 6858000"/>
              <a:gd name="connsiteX10828" fmla="*/ 10449128 w 12192000"/>
              <a:gd name="connsiteY10828" fmla="*/ 452591 h 6858000"/>
              <a:gd name="connsiteX10829" fmla="*/ 10454979 w 12192000"/>
              <a:gd name="connsiteY10829" fmla="*/ 453415 h 6858000"/>
              <a:gd name="connsiteX10830" fmla="*/ 10455489 w 12192000"/>
              <a:gd name="connsiteY10830" fmla="*/ 453869 h 6858000"/>
              <a:gd name="connsiteX10831" fmla="*/ 10461942 w 12192000"/>
              <a:gd name="connsiteY10831" fmla="*/ 455164 h 6858000"/>
              <a:gd name="connsiteX10832" fmla="*/ 10477037 w 12192000"/>
              <a:gd name="connsiteY10832" fmla="*/ 470101 h 6858000"/>
              <a:gd name="connsiteX10833" fmla="*/ 10476123 w 12192000"/>
              <a:gd name="connsiteY10833" fmla="*/ 472467 h 6858000"/>
              <a:gd name="connsiteX10834" fmla="*/ 10469597 w 12192000"/>
              <a:gd name="connsiteY10834" fmla="*/ 465551 h 6858000"/>
              <a:gd name="connsiteX10835" fmla="*/ 10469120 w 12192000"/>
              <a:gd name="connsiteY10835" fmla="*/ 465995 h 6858000"/>
              <a:gd name="connsiteX10836" fmla="*/ 10473142 w 12192000"/>
              <a:gd name="connsiteY10836" fmla="*/ 469572 h 6858000"/>
              <a:gd name="connsiteX10837" fmla="*/ 10474751 w 12192000"/>
              <a:gd name="connsiteY10837" fmla="*/ 476013 h 6858000"/>
              <a:gd name="connsiteX10838" fmla="*/ 10476123 w 12192000"/>
              <a:gd name="connsiteY10838" fmla="*/ 472467 h 6858000"/>
              <a:gd name="connsiteX10839" fmla="*/ 10478182 w 12192000"/>
              <a:gd name="connsiteY10839" fmla="*/ 474649 h 6858000"/>
              <a:gd name="connsiteX10840" fmla="*/ 10475802 w 12192000"/>
              <a:gd name="connsiteY10840" fmla="*/ 480217 h 6858000"/>
              <a:gd name="connsiteX10841" fmla="*/ 10487672 w 12192000"/>
              <a:gd name="connsiteY10841" fmla="*/ 527740 h 6858000"/>
              <a:gd name="connsiteX10842" fmla="*/ 10608523 w 12192000"/>
              <a:gd name="connsiteY10842" fmla="*/ 1122922 h 6858000"/>
              <a:gd name="connsiteX10843" fmla="*/ 10659166 w 12192000"/>
              <a:gd name="connsiteY10843" fmla="*/ 1375126 h 6858000"/>
              <a:gd name="connsiteX10844" fmla="*/ 10609674 w 12192000"/>
              <a:gd name="connsiteY10844" fmla="*/ 1513581 h 6858000"/>
              <a:gd name="connsiteX10845" fmla="*/ 10608157 w 12192000"/>
              <a:gd name="connsiteY10845" fmla="*/ 1513045 h 6858000"/>
              <a:gd name="connsiteX10846" fmla="*/ 10614063 w 12192000"/>
              <a:gd name="connsiteY10846" fmla="*/ 1504677 h 6858000"/>
              <a:gd name="connsiteX10847" fmla="*/ 10603920 w 12192000"/>
              <a:gd name="connsiteY10847" fmla="*/ 1496921 h 6858000"/>
              <a:gd name="connsiteX10848" fmla="*/ 10603070 w 12192000"/>
              <a:gd name="connsiteY10848" fmla="*/ 1496687 h 6858000"/>
              <a:gd name="connsiteX10849" fmla="*/ 10640399 w 12192000"/>
              <a:gd name="connsiteY10849" fmla="*/ 1461185 h 6858000"/>
              <a:gd name="connsiteX10850" fmla="*/ 10646763 w 12192000"/>
              <a:gd name="connsiteY10850" fmla="*/ 1435017 h 6858000"/>
              <a:gd name="connsiteX10851" fmla="*/ 10635543 w 12192000"/>
              <a:gd name="connsiteY10851" fmla="*/ 1441295 h 6858000"/>
              <a:gd name="connsiteX10852" fmla="*/ 10606761 w 12192000"/>
              <a:gd name="connsiteY10852" fmla="*/ 1439558 h 6858000"/>
              <a:gd name="connsiteX10853" fmla="*/ 10607927 w 12192000"/>
              <a:gd name="connsiteY10853" fmla="*/ 1436080 h 6858000"/>
              <a:gd name="connsiteX10854" fmla="*/ 10648536 w 12192000"/>
              <a:gd name="connsiteY10854" fmla="*/ 1427732 h 6858000"/>
              <a:gd name="connsiteX10855" fmla="*/ 10648971 w 12192000"/>
              <a:gd name="connsiteY10855" fmla="*/ 1425937 h 6858000"/>
              <a:gd name="connsiteX10856" fmla="*/ 10646344 w 12192000"/>
              <a:gd name="connsiteY10856" fmla="*/ 1403054 h 6858000"/>
              <a:gd name="connsiteX10857" fmla="*/ 10606128 w 12192000"/>
              <a:gd name="connsiteY10857" fmla="*/ 1411798 h 6858000"/>
              <a:gd name="connsiteX10858" fmla="*/ 10606128 w 12192000"/>
              <a:gd name="connsiteY10858" fmla="*/ 1408780 h 6858000"/>
              <a:gd name="connsiteX10859" fmla="*/ 10646058 w 12192000"/>
              <a:gd name="connsiteY10859" fmla="*/ 1400565 h 6858000"/>
              <a:gd name="connsiteX10860" fmla="*/ 10642220 w 12192000"/>
              <a:gd name="connsiteY10860" fmla="*/ 1367136 h 6858000"/>
              <a:gd name="connsiteX10861" fmla="*/ 10628665 w 12192000"/>
              <a:gd name="connsiteY10861" fmla="*/ 1309058 h 6858000"/>
              <a:gd name="connsiteX10862" fmla="*/ 10571693 w 12192000"/>
              <a:gd name="connsiteY10862" fmla="*/ 1028705 h 6858000"/>
              <a:gd name="connsiteX10863" fmla="*/ 10552735 w 12192000"/>
              <a:gd name="connsiteY10863" fmla="*/ 935278 h 6858000"/>
              <a:gd name="connsiteX10864" fmla="*/ 10546999 w 12192000"/>
              <a:gd name="connsiteY10864" fmla="*/ 936970 h 6858000"/>
              <a:gd name="connsiteX10865" fmla="*/ 10516760 w 12192000"/>
              <a:gd name="connsiteY10865" fmla="*/ 953456 h 6858000"/>
              <a:gd name="connsiteX10866" fmla="*/ 10482528 w 12192000"/>
              <a:gd name="connsiteY10866" fmla="*/ 969944 h 6858000"/>
              <a:gd name="connsiteX10867" fmla="*/ 10454785 w 12192000"/>
              <a:gd name="connsiteY10867" fmla="*/ 968950 h 6858000"/>
              <a:gd name="connsiteX10868" fmla="*/ 10437470 w 12192000"/>
              <a:gd name="connsiteY10868" fmla="*/ 953766 h 6858000"/>
              <a:gd name="connsiteX10869" fmla="*/ 10473286 w 12192000"/>
              <a:gd name="connsiteY10869" fmla="*/ 1130390 h 6858000"/>
              <a:gd name="connsiteX10870" fmla="*/ 10521050 w 12192000"/>
              <a:gd name="connsiteY10870" fmla="*/ 1361913 h 6858000"/>
              <a:gd name="connsiteX10871" fmla="*/ 10563132 w 12192000"/>
              <a:gd name="connsiteY10871" fmla="*/ 1485762 h 6858000"/>
              <a:gd name="connsiteX10872" fmla="*/ 10603070 w 12192000"/>
              <a:gd name="connsiteY10872" fmla="*/ 1496687 h 6858000"/>
              <a:gd name="connsiteX10873" fmla="*/ 10601617 w 12192000"/>
              <a:gd name="connsiteY10873" fmla="*/ 1498070 h 6858000"/>
              <a:gd name="connsiteX10874" fmla="*/ 10598092 w 12192000"/>
              <a:gd name="connsiteY10874" fmla="*/ 1509487 h 6858000"/>
              <a:gd name="connsiteX10875" fmla="*/ 10608157 w 12192000"/>
              <a:gd name="connsiteY10875" fmla="*/ 1513045 h 6858000"/>
              <a:gd name="connsiteX10876" fmla="*/ 10607373 w 12192000"/>
              <a:gd name="connsiteY10876" fmla="*/ 1514156 h 6858000"/>
              <a:gd name="connsiteX10877" fmla="*/ 10508966 w 12192000"/>
              <a:gd name="connsiteY10877" fmla="*/ 1391787 h 6858000"/>
              <a:gd name="connsiteX10878" fmla="*/ 10448540 w 12192000"/>
              <a:gd name="connsiteY10878" fmla="*/ 1094771 h 6858000"/>
              <a:gd name="connsiteX10879" fmla="*/ 10334020 w 12192000"/>
              <a:gd name="connsiteY10879" fmla="*/ 530614 h 6858000"/>
              <a:gd name="connsiteX10880" fmla="*/ 10333816 w 12192000"/>
              <a:gd name="connsiteY10880" fmla="*/ 509969 h 6858000"/>
              <a:gd name="connsiteX10881" fmla="*/ 10328234 w 12192000"/>
              <a:gd name="connsiteY10881" fmla="*/ 502513 h 6858000"/>
              <a:gd name="connsiteX10882" fmla="*/ 10333171 w 12192000"/>
              <a:gd name="connsiteY10882" fmla="*/ 483873 h 6858000"/>
              <a:gd name="connsiteX10883" fmla="*/ 10345694 w 12192000"/>
              <a:gd name="connsiteY10883" fmla="*/ 474289 h 6858000"/>
              <a:gd name="connsiteX10884" fmla="*/ 10348838 w 12192000"/>
              <a:gd name="connsiteY10884" fmla="*/ 469069 h 6858000"/>
              <a:gd name="connsiteX10885" fmla="*/ 10419767 w 12192000"/>
              <a:gd name="connsiteY10885" fmla="*/ 448460 h 6858000"/>
              <a:gd name="connsiteX10886" fmla="*/ 2511231 w 12192000"/>
              <a:gd name="connsiteY10886" fmla="*/ 444340 h 6858000"/>
              <a:gd name="connsiteX10887" fmla="*/ 2519864 w 12192000"/>
              <a:gd name="connsiteY10887" fmla="*/ 446183 h 6858000"/>
              <a:gd name="connsiteX10888" fmla="*/ 2519549 w 12192000"/>
              <a:gd name="connsiteY10888" fmla="*/ 449064 h 6858000"/>
              <a:gd name="connsiteX10889" fmla="*/ 2510922 w 12192000"/>
              <a:gd name="connsiteY10889" fmla="*/ 444164 h 6858000"/>
              <a:gd name="connsiteX10890" fmla="*/ 2511231 w 12192000"/>
              <a:gd name="connsiteY10890" fmla="*/ 444340 h 6858000"/>
              <a:gd name="connsiteX10891" fmla="*/ 2510859 w 12192000"/>
              <a:gd name="connsiteY10891" fmla="*/ 444262 h 6858000"/>
              <a:gd name="connsiteX10892" fmla="*/ 0 w 12192000"/>
              <a:gd name="connsiteY10892" fmla="*/ 435199 h 6858000"/>
              <a:gd name="connsiteX10893" fmla="*/ 10195 w 12192000"/>
              <a:gd name="connsiteY10893" fmla="*/ 436634 h 6858000"/>
              <a:gd name="connsiteX10894" fmla="*/ 12719 w 12192000"/>
              <a:gd name="connsiteY10894" fmla="*/ 436337 h 6858000"/>
              <a:gd name="connsiteX10895" fmla="*/ 23584 w 12192000"/>
              <a:gd name="connsiteY10895" fmla="*/ 438517 h 6858000"/>
              <a:gd name="connsiteX10896" fmla="*/ 29435 w 12192000"/>
              <a:gd name="connsiteY10896" fmla="*/ 439341 h 6858000"/>
              <a:gd name="connsiteX10897" fmla="*/ 29944 w 12192000"/>
              <a:gd name="connsiteY10897" fmla="*/ 439795 h 6858000"/>
              <a:gd name="connsiteX10898" fmla="*/ 36398 w 12192000"/>
              <a:gd name="connsiteY10898" fmla="*/ 441089 h 6858000"/>
              <a:gd name="connsiteX10899" fmla="*/ 51493 w 12192000"/>
              <a:gd name="connsiteY10899" fmla="*/ 456027 h 6858000"/>
              <a:gd name="connsiteX10900" fmla="*/ 50579 w 12192000"/>
              <a:gd name="connsiteY10900" fmla="*/ 458393 h 6858000"/>
              <a:gd name="connsiteX10901" fmla="*/ 44053 w 12192000"/>
              <a:gd name="connsiteY10901" fmla="*/ 451477 h 6858000"/>
              <a:gd name="connsiteX10902" fmla="*/ 43576 w 12192000"/>
              <a:gd name="connsiteY10902" fmla="*/ 451921 h 6858000"/>
              <a:gd name="connsiteX10903" fmla="*/ 47598 w 12192000"/>
              <a:gd name="connsiteY10903" fmla="*/ 455499 h 6858000"/>
              <a:gd name="connsiteX10904" fmla="*/ 49207 w 12192000"/>
              <a:gd name="connsiteY10904" fmla="*/ 461939 h 6858000"/>
              <a:gd name="connsiteX10905" fmla="*/ 50579 w 12192000"/>
              <a:gd name="connsiteY10905" fmla="*/ 458393 h 6858000"/>
              <a:gd name="connsiteX10906" fmla="*/ 52638 w 12192000"/>
              <a:gd name="connsiteY10906" fmla="*/ 460576 h 6858000"/>
              <a:gd name="connsiteX10907" fmla="*/ 50257 w 12192000"/>
              <a:gd name="connsiteY10907" fmla="*/ 466143 h 6858000"/>
              <a:gd name="connsiteX10908" fmla="*/ 62128 w 12192000"/>
              <a:gd name="connsiteY10908" fmla="*/ 513666 h 6858000"/>
              <a:gd name="connsiteX10909" fmla="*/ 182978 w 12192000"/>
              <a:gd name="connsiteY10909" fmla="*/ 1108847 h 6858000"/>
              <a:gd name="connsiteX10910" fmla="*/ 233621 w 12192000"/>
              <a:gd name="connsiteY10910" fmla="*/ 1361052 h 6858000"/>
              <a:gd name="connsiteX10911" fmla="*/ 184129 w 12192000"/>
              <a:gd name="connsiteY10911" fmla="*/ 1499506 h 6858000"/>
              <a:gd name="connsiteX10912" fmla="*/ 182613 w 12192000"/>
              <a:gd name="connsiteY10912" fmla="*/ 1498970 h 6858000"/>
              <a:gd name="connsiteX10913" fmla="*/ 188518 w 12192000"/>
              <a:gd name="connsiteY10913" fmla="*/ 1490602 h 6858000"/>
              <a:gd name="connsiteX10914" fmla="*/ 178375 w 12192000"/>
              <a:gd name="connsiteY10914" fmla="*/ 1482846 h 6858000"/>
              <a:gd name="connsiteX10915" fmla="*/ 177526 w 12192000"/>
              <a:gd name="connsiteY10915" fmla="*/ 1482613 h 6858000"/>
              <a:gd name="connsiteX10916" fmla="*/ 214855 w 12192000"/>
              <a:gd name="connsiteY10916" fmla="*/ 1447110 h 6858000"/>
              <a:gd name="connsiteX10917" fmla="*/ 221219 w 12192000"/>
              <a:gd name="connsiteY10917" fmla="*/ 1420943 h 6858000"/>
              <a:gd name="connsiteX10918" fmla="*/ 209999 w 12192000"/>
              <a:gd name="connsiteY10918" fmla="*/ 1427220 h 6858000"/>
              <a:gd name="connsiteX10919" fmla="*/ 181217 w 12192000"/>
              <a:gd name="connsiteY10919" fmla="*/ 1425483 h 6858000"/>
              <a:gd name="connsiteX10920" fmla="*/ 182383 w 12192000"/>
              <a:gd name="connsiteY10920" fmla="*/ 1422006 h 6858000"/>
              <a:gd name="connsiteX10921" fmla="*/ 222991 w 12192000"/>
              <a:gd name="connsiteY10921" fmla="*/ 1413657 h 6858000"/>
              <a:gd name="connsiteX10922" fmla="*/ 223427 w 12192000"/>
              <a:gd name="connsiteY10922" fmla="*/ 1411863 h 6858000"/>
              <a:gd name="connsiteX10923" fmla="*/ 220799 w 12192000"/>
              <a:gd name="connsiteY10923" fmla="*/ 1388979 h 6858000"/>
              <a:gd name="connsiteX10924" fmla="*/ 180583 w 12192000"/>
              <a:gd name="connsiteY10924" fmla="*/ 1397724 h 6858000"/>
              <a:gd name="connsiteX10925" fmla="*/ 180583 w 12192000"/>
              <a:gd name="connsiteY10925" fmla="*/ 1394706 h 6858000"/>
              <a:gd name="connsiteX10926" fmla="*/ 220513 w 12192000"/>
              <a:gd name="connsiteY10926" fmla="*/ 1386490 h 6858000"/>
              <a:gd name="connsiteX10927" fmla="*/ 216675 w 12192000"/>
              <a:gd name="connsiteY10927" fmla="*/ 1353061 h 6858000"/>
              <a:gd name="connsiteX10928" fmla="*/ 203121 w 12192000"/>
              <a:gd name="connsiteY10928" fmla="*/ 1294985 h 6858000"/>
              <a:gd name="connsiteX10929" fmla="*/ 146149 w 12192000"/>
              <a:gd name="connsiteY10929" fmla="*/ 1014631 h 6858000"/>
              <a:gd name="connsiteX10930" fmla="*/ 127191 w 12192000"/>
              <a:gd name="connsiteY10930" fmla="*/ 921204 h 6858000"/>
              <a:gd name="connsiteX10931" fmla="*/ 121455 w 12192000"/>
              <a:gd name="connsiteY10931" fmla="*/ 922897 h 6858000"/>
              <a:gd name="connsiteX10932" fmla="*/ 91216 w 12192000"/>
              <a:gd name="connsiteY10932" fmla="*/ 939383 h 6858000"/>
              <a:gd name="connsiteX10933" fmla="*/ 56984 w 12192000"/>
              <a:gd name="connsiteY10933" fmla="*/ 955870 h 6858000"/>
              <a:gd name="connsiteX10934" fmla="*/ 29240 w 12192000"/>
              <a:gd name="connsiteY10934" fmla="*/ 954876 h 6858000"/>
              <a:gd name="connsiteX10935" fmla="*/ 11926 w 12192000"/>
              <a:gd name="connsiteY10935" fmla="*/ 939692 h 6858000"/>
              <a:gd name="connsiteX10936" fmla="*/ 47741 w 12192000"/>
              <a:gd name="connsiteY10936" fmla="*/ 1116316 h 6858000"/>
              <a:gd name="connsiteX10937" fmla="*/ 95506 w 12192000"/>
              <a:gd name="connsiteY10937" fmla="*/ 1347839 h 6858000"/>
              <a:gd name="connsiteX10938" fmla="*/ 137588 w 12192000"/>
              <a:gd name="connsiteY10938" fmla="*/ 1471688 h 6858000"/>
              <a:gd name="connsiteX10939" fmla="*/ 177526 w 12192000"/>
              <a:gd name="connsiteY10939" fmla="*/ 1482613 h 6858000"/>
              <a:gd name="connsiteX10940" fmla="*/ 176073 w 12192000"/>
              <a:gd name="connsiteY10940" fmla="*/ 1483996 h 6858000"/>
              <a:gd name="connsiteX10941" fmla="*/ 172548 w 12192000"/>
              <a:gd name="connsiteY10941" fmla="*/ 1495413 h 6858000"/>
              <a:gd name="connsiteX10942" fmla="*/ 182613 w 12192000"/>
              <a:gd name="connsiteY10942" fmla="*/ 1498970 h 6858000"/>
              <a:gd name="connsiteX10943" fmla="*/ 181829 w 12192000"/>
              <a:gd name="connsiteY10943" fmla="*/ 1500081 h 6858000"/>
              <a:gd name="connsiteX10944" fmla="*/ 83421 w 12192000"/>
              <a:gd name="connsiteY10944" fmla="*/ 1377712 h 6858000"/>
              <a:gd name="connsiteX10945" fmla="*/ 22996 w 12192000"/>
              <a:gd name="connsiteY10945" fmla="*/ 1080697 h 6858000"/>
              <a:gd name="connsiteX10946" fmla="*/ 0 w 12192000"/>
              <a:gd name="connsiteY10946" fmla="*/ 967412 h 6858000"/>
              <a:gd name="connsiteX10947" fmla="*/ 0 w 12192000"/>
              <a:gd name="connsiteY10947" fmla="*/ 880881 h 6858000"/>
              <a:gd name="connsiteX10948" fmla="*/ 9545 w 12192000"/>
              <a:gd name="connsiteY10948" fmla="*/ 927951 h 6858000"/>
              <a:gd name="connsiteX10949" fmla="*/ 11194 w 12192000"/>
              <a:gd name="connsiteY10949" fmla="*/ 927554 h 6858000"/>
              <a:gd name="connsiteX10950" fmla="*/ 43555 w 12192000"/>
              <a:gd name="connsiteY10950" fmla="*/ 896545 h 6858000"/>
              <a:gd name="connsiteX10951" fmla="*/ 71294 w 12192000"/>
              <a:gd name="connsiteY10951" fmla="*/ 883337 h 6858000"/>
              <a:gd name="connsiteX10952" fmla="*/ 104087 w 12192000"/>
              <a:gd name="connsiteY10952" fmla="*/ 881686 h 6858000"/>
              <a:gd name="connsiteX10953" fmla="*/ 120356 w 12192000"/>
              <a:gd name="connsiteY10953" fmla="*/ 887526 h 6858000"/>
              <a:gd name="connsiteX10954" fmla="*/ 46590 w 12192000"/>
              <a:gd name="connsiteY10954" fmla="*/ 524007 h 6858000"/>
              <a:gd name="connsiteX10955" fmla="*/ 42706 w 12192000"/>
              <a:gd name="connsiteY10955" fmla="*/ 494349 h 6858000"/>
              <a:gd name="connsiteX10956" fmla="*/ 39628 w 12192000"/>
              <a:gd name="connsiteY10956" fmla="*/ 483700 h 6858000"/>
              <a:gd name="connsiteX10957" fmla="*/ 22590 w 12192000"/>
              <a:gd name="connsiteY10957" fmla="*/ 494766 h 6858000"/>
              <a:gd name="connsiteX10958" fmla="*/ 0 w 12192000"/>
              <a:gd name="connsiteY10958" fmla="*/ 502194 h 6858000"/>
              <a:gd name="connsiteX10959" fmla="*/ 0 w 12192000"/>
              <a:gd name="connsiteY10959" fmla="*/ 485014 h 6858000"/>
              <a:gd name="connsiteX10960" fmla="*/ 19005 w 12192000"/>
              <a:gd name="connsiteY10960" fmla="*/ 478053 h 6858000"/>
              <a:gd name="connsiteX10961" fmla="*/ 31183 w 12192000"/>
              <a:gd name="connsiteY10961" fmla="*/ 464284 h 6858000"/>
              <a:gd name="connsiteX10962" fmla="*/ 10533 w 12192000"/>
              <a:gd name="connsiteY10962" fmla="*/ 453722 h 6858000"/>
              <a:gd name="connsiteX10963" fmla="*/ 8635 w 12192000"/>
              <a:gd name="connsiteY10963" fmla="*/ 453651 h 6858000"/>
              <a:gd name="connsiteX10964" fmla="*/ 0 w 12192000"/>
              <a:gd name="connsiteY10964" fmla="*/ 454313 h 6858000"/>
              <a:gd name="connsiteX10965" fmla="*/ 2493546 w 12192000"/>
              <a:gd name="connsiteY10965" fmla="*/ 434730 h 6858000"/>
              <a:gd name="connsiteX10966" fmla="*/ 2505481 w 12192000"/>
              <a:gd name="connsiteY10966" fmla="*/ 443114 h 6858000"/>
              <a:gd name="connsiteX10967" fmla="*/ 2510859 w 12192000"/>
              <a:gd name="connsiteY10967" fmla="*/ 444262 h 6858000"/>
              <a:gd name="connsiteX10968" fmla="*/ 2509718 w 12192000"/>
              <a:gd name="connsiteY10968" fmla="*/ 446092 h 6858000"/>
              <a:gd name="connsiteX10969" fmla="*/ 2519150 w 12192000"/>
              <a:gd name="connsiteY10969" fmla="*/ 452717 h 6858000"/>
              <a:gd name="connsiteX10970" fmla="*/ 2519549 w 12192000"/>
              <a:gd name="connsiteY10970" fmla="*/ 449064 h 6858000"/>
              <a:gd name="connsiteX10971" fmla="*/ 2521580 w 12192000"/>
              <a:gd name="connsiteY10971" fmla="*/ 450219 h 6858000"/>
              <a:gd name="connsiteX10972" fmla="*/ 2521085 w 12192000"/>
              <a:gd name="connsiteY10972" fmla="*/ 454076 h 6858000"/>
              <a:gd name="connsiteX10973" fmla="*/ 2523207 w 12192000"/>
              <a:gd name="connsiteY10973" fmla="*/ 455567 h 6858000"/>
              <a:gd name="connsiteX10974" fmla="*/ 2544625 w 12192000"/>
              <a:gd name="connsiteY10974" fmla="*/ 498491 h 6858000"/>
              <a:gd name="connsiteX10975" fmla="*/ 2728230 w 12192000"/>
              <a:gd name="connsiteY10975" fmla="*/ 861502 h 6858000"/>
              <a:gd name="connsiteX10976" fmla="*/ 2728639 w 12192000"/>
              <a:gd name="connsiteY10976" fmla="*/ 861517 h 6858000"/>
              <a:gd name="connsiteX10977" fmla="*/ 2728639 w 12192000"/>
              <a:gd name="connsiteY10977" fmla="*/ 862310 h 6858000"/>
              <a:gd name="connsiteX10978" fmla="*/ 2818767 w 12192000"/>
              <a:gd name="connsiteY10978" fmla="*/ 1040508 h 6858000"/>
              <a:gd name="connsiteX10979" fmla="*/ 2934861 w 12192000"/>
              <a:gd name="connsiteY10979" fmla="*/ 1270665 h 6858000"/>
              <a:gd name="connsiteX10980" fmla="*/ 2923942 w 12192000"/>
              <a:gd name="connsiteY10980" fmla="*/ 1417964 h 6858000"/>
              <a:gd name="connsiteX10981" fmla="*/ 2922143 w 12192000"/>
              <a:gd name="connsiteY10981" fmla="*/ 1417815 h 6858000"/>
              <a:gd name="connsiteX10982" fmla="*/ 2925882 w 12192000"/>
              <a:gd name="connsiteY10982" fmla="*/ 1408110 h 6858000"/>
              <a:gd name="connsiteX10983" fmla="*/ 2914171 w 12192000"/>
              <a:gd name="connsiteY10983" fmla="*/ 1403579 h 6858000"/>
              <a:gd name="connsiteX10984" fmla="*/ 2912568 w 12192000"/>
              <a:gd name="connsiteY10984" fmla="*/ 1403576 h 6858000"/>
              <a:gd name="connsiteX10985" fmla="*/ 2939692 w 12192000"/>
              <a:gd name="connsiteY10985" fmla="*/ 1358636 h 6858000"/>
              <a:gd name="connsiteX10986" fmla="*/ 2938862 w 12192000"/>
              <a:gd name="connsiteY10986" fmla="*/ 1330207 h 6858000"/>
              <a:gd name="connsiteX10987" fmla="*/ 2928813 w 12192000"/>
              <a:gd name="connsiteY10987" fmla="*/ 1340030 h 6858000"/>
              <a:gd name="connsiteX10988" fmla="*/ 2901636 w 12192000"/>
              <a:gd name="connsiteY10988" fmla="*/ 1345934 h 6858000"/>
              <a:gd name="connsiteX10989" fmla="*/ 2901636 w 12192000"/>
              <a:gd name="connsiteY10989" fmla="*/ 1341950 h 6858000"/>
              <a:gd name="connsiteX10990" fmla="*/ 2938651 w 12192000"/>
              <a:gd name="connsiteY10990" fmla="*/ 1323016 h 6858000"/>
              <a:gd name="connsiteX10991" fmla="*/ 2938629 w 12192000"/>
              <a:gd name="connsiteY10991" fmla="*/ 1322269 h 6858000"/>
              <a:gd name="connsiteX10992" fmla="*/ 2929589 w 12192000"/>
              <a:gd name="connsiteY10992" fmla="*/ 1300032 h 6858000"/>
              <a:gd name="connsiteX10993" fmla="*/ 2893545 w 12192000"/>
              <a:gd name="connsiteY10993" fmla="*/ 1317508 h 6858000"/>
              <a:gd name="connsiteX10994" fmla="*/ 2892962 w 12192000"/>
              <a:gd name="connsiteY10994" fmla="*/ 1314727 h 6858000"/>
              <a:gd name="connsiteX10995" fmla="*/ 2928546 w 12192000"/>
              <a:gd name="connsiteY10995" fmla="*/ 1297465 h 6858000"/>
              <a:gd name="connsiteX10996" fmla="*/ 2916278 w 12192000"/>
              <a:gd name="connsiteY10996" fmla="*/ 1267285 h 6858000"/>
              <a:gd name="connsiteX10997" fmla="*/ 2887159 w 12192000"/>
              <a:gd name="connsiteY10997" fmla="*/ 1214852 h 6858000"/>
              <a:gd name="connsiteX10998" fmla="*/ 2758421 w 12192000"/>
              <a:gd name="connsiteY10998" fmla="*/ 959378 h 6858000"/>
              <a:gd name="connsiteX10999" fmla="*/ 2716380 w 12192000"/>
              <a:gd name="connsiteY10999" fmla="*/ 876162 h 6858000"/>
              <a:gd name="connsiteX11000" fmla="*/ 2714710 w 12192000"/>
              <a:gd name="connsiteY11000" fmla="*/ 877133 h 6858000"/>
              <a:gd name="connsiteX11001" fmla="*/ 2689755 w 12192000"/>
              <a:gd name="connsiteY11001" fmla="*/ 901423 h 6858000"/>
              <a:gd name="connsiteX11002" fmla="*/ 2660738 w 12192000"/>
              <a:gd name="connsiteY11002" fmla="*/ 927449 h 6858000"/>
              <a:gd name="connsiteX11003" fmla="*/ 2633461 w 12192000"/>
              <a:gd name="connsiteY11003" fmla="*/ 933739 h 6858000"/>
              <a:gd name="connsiteX11004" fmla="*/ 2610071 w 12192000"/>
              <a:gd name="connsiteY11004" fmla="*/ 922439 h 6858000"/>
              <a:gd name="connsiteX11005" fmla="*/ 2691179 w 12192000"/>
              <a:gd name="connsiteY11005" fmla="*/ 1083087 h 6858000"/>
              <a:gd name="connsiteX11006" fmla="*/ 2798077 w 12192000"/>
              <a:gd name="connsiteY11006" fmla="*/ 1294830 h 6858000"/>
              <a:gd name="connsiteX11007" fmla="*/ 2871785 w 12192000"/>
              <a:gd name="connsiteY11007" fmla="*/ 1403498 h 6858000"/>
              <a:gd name="connsiteX11008" fmla="*/ 2912568 w 12192000"/>
              <a:gd name="connsiteY11008" fmla="*/ 1403576 h 6858000"/>
              <a:gd name="connsiteX11009" fmla="*/ 2911872 w 12192000"/>
              <a:gd name="connsiteY11009" fmla="*/ 1404730 h 6858000"/>
              <a:gd name="connsiteX11010" fmla="*/ 2911656 w 12192000"/>
              <a:gd name="connsiteY11010" fmla="*/ 1416957 h 6858000"/>
              <a:gd name="connsiteX11011" fmla="*/ 2922143 w 12192000"/>
              <a:gd name="connsiteY11011" fmla="*/ 1417815 h 6858000"/>
              <a:gd name="connsiteX11012" fmla="*/ 2921643 w 12192000"/>
              <a:gd name="connsiteY11012" fmla="*/ 1419116 h 6858000"/>
              <a:gd name="connsiteX11013" fmla="*/ 2794630 w 12192000"/>
              <a:gd name="connsiteY11013" fmla="*/ 1327052 h 6858000"/>
              <a:gd name="connsiteX11014" fmla="*/ 2657845 w 12192000"/>
              <a:gd name="connsiteY11014" fmla="*/ 1056046 h 6858000"/>
              <a:gd name="connsiteX11015" fmla="*/ 2397497 w 12192000"/>
              <a:gd name="connsiteY11015" fmla="*/ 541646 h 6858000"/>
              <a:gd name="connsiteX11016" fmla="*/ 2392445 w 12192000"/>
              <a:gd name="connsiteY11016" fmla="*/ 523658 h 6858000"/>
              <a:gd name="connsiteX11017" fmla="*/ 2384798 w 12192000"/>
              <a:gd name="connsiteY11017" fmla="*/ 517678 h 6858000"/>
              <a:gd name="connsiteX11018" fmla="*/ 2384510 w 12192000"/>
              <a:gd name="connsiteY11018" fmla="*/ 497967 h 6858000"/>
              <a:gd name="connsiteX11019" fmla="*/ 2393437 w 12192000"/>
              <a:gd name="connsiteY11019" fmla="*/ 485889 h 6858000"/>
              <a:gd name="connsiteX11020" fmla="*/ 2395629 w 12192000"/>
              <a:gd name="connsiteY11020" fmla="*/ 478136 h 6858000"/>
              <a:gd name="connsiteX11021" fmla="*/ 2458416 w 12192000"/>
              <a:gd name="connsiteY11021" fmla="*/ 439226 h 6858000"/>
              <a:gd name="connsiteX11022" fmla="*/ 2493546 w 12192000"/>
              <a:gd name="connsiteY11022" fmla="*/ 434730 h 6858000"/>
              <a:gd name="connsiteX11023" fmla="*/ 7939644 w 12192000"/>
              <a:gd name="connsiteY11023" fmla="*/ 295572 h 6858000"/>
              <a:gd name="connsiteX11024" fmla="*/ 8094545 w 12192000"/>
              <a:gd name="connsiteY11024" fmla="*/ 391936 h 6858000"/>
              <a:gd name="connsiteX11025" fmla="*/ 8091103 w 12192000"/>
              <a:gd name="connsiteY11025" fmla="*/ 399393 h 6858000"/>
              <a:gd name="connsiteX11026" fmla="*/ 7933335 w 12192000"/>
              <a:gd name="connsiteY11026" fmla="*/ 301307 h 6858000"/>
              <a:gd name="connsiteX11027" fmla="*/ 7939644 w 12192000"/>
              <a:gd name="connsiteY11027" fmla="*/ 295572 h 6858000"/>
              <a:gd name="connsiteX11028" fmla="*/ 6716605 w 12192000"/>
              <a:gd name="connsiteY11028" fmla="*/ 243060 h 6858000"/>
              <a:gd name="connsiteX11029" fmla="*/ 6704851 w 12192000"/>
              <a:gd name="connsiteY11029" fmla="*/ 266826 h 6858000"/>
              <a:gd name="connsiteX11030" fmla="*/ 6604491 w 12192000"/>
              <a:gd name="connsiteY11030" fmla="*/ 300629 h 6858000"/>
              <a:gd name="connsiteX11031" fmla="*/ 6576781 w 12192000"/>
              <a:gd name="connsiteY11031" fmla="*/ 286796 h 6858000"/>
              <a:gd name="connsiteX11032" fmla="*/ 6576260 w 12192000"/>
              <a:gd name="connsiteY11032" fmla="*/ 287318 h 6858000"/>
              <a:gd name="connsiteX11033" fmla="*/ 6271824 w 12192000"/>
              <a:gd name="connsiteY11033" fmla="*/ 591846 h 6858000"/>
              <a:gd name="connsiteX11034" fmla="*/ 6273315 w 12192000"/>
              <a:gd name="connsiteY11034" fmla="*/ 593533 h 6858000"/>
              <a:gd name="connsiteX11035" fmla="*/ 6283206 w 12192000"/>
              <a:gd name="connsiteY11035" fmla="*/ 665933 h 6858000"/>
              <a:gd name="connsiteX11036" fmla="*/ 6265843 w 12192000"/>
              <a:gd name="connsiteY11036" fmla="*/ 700235 h 6858000"/>
              <a:gd name="connsiteX11037" fmla="*/ 6243713 w 12192000"/>
              <a:gd name="connsiteY11037" fmla="*/ 719389 h 6858000"/>
              <a:gd name="connsiteX11038" fmla="*/ 6251763 w 12192000"/>
              <a:gd name="connsiteY11038" fmla="*/ 756011 h 6858000"/>
              <a:gd name="connsiteX11039" fmla="*/ 6255453 w 12192000"/>
              <a:gd name="connsiteY11039" fmla="*/ 767990 h 6858000"/>
              <a:gd name="connsiteX11040" fmla="*/ 6279931 w 12192000"/>
              <a:gd name="connsiteY11040" fmla="*/ 873835 h 6858000"/>
              <a:gd name="connsiteX11041" fmla="*/ 6352069 w 12192000"/>
              <a:gd name="connsiteY11041" fmla="*/ 1142829 h 6858000"/>
              <a:gd name="connsiteX11042" fmla="*/ 6383084 w 12192000"/>
              <a:gd name="connsiteY11042" fmla="*/ 1144797 h 6858000"/>
              <a:gd name="connsiteX11043" fmla="*/ 6453345 w 12192000"/>
              <a:gd name="connsiteY11043" fmla="*/ 1224235 h 6858000"/>
              <a:gd name="connsiteX11044" fmla="*/ 6452119 w 12192000"/>
              <a:gd name="connsiteY11044" fmla="*/ 1245787 h 6858000"/>
              <a:gd name="connsiteX11045" fmla="*/ 6802526 w 12192000"/>
              <a:gd name="connsiteY11045" fmla="*/ 1339714 h 6858000"/>
              <a:gd name="connsiteX11046" fmla="*/ 6860722 w 12192000"/>
              <a:gd name="connsiteY11046" fmla="*/ 1359305 h 6858000"/>
              <a:gd name="connsiteX11047" fmla="*/ 6872253 w 12192000"/>
              <a:gd name="connsiteY11047" fmla="*/ 1362860 h 6858000"/>
              <a:gd name="connsiteX11048" fmla="*/ 6883331 w 12192000"/>
              <a:gd name="connsiteY11048" fmla="*/ 1340562 h 6858000"/>
              <a:gd name="connsiteX11049" fmla="*/ 6983773 w 12192000"/>
              <a:gd name="connsiteY11049" fmla="*/ 1306438 h 6858000"/>
              <a:gd name="connsiteX11050" fmla="*/ 7012304 w 12192000"/>
              <a:gd name="connsiteY11050" fmla="*/ 1320886 h 6858000"/>
              <a:gd name="connsiteX11051" fmla="*/ 7050615 w 12192000"/>
              <a:gd name="connsiteY11051" fmla="*/ 1282270 h 6858000"/>
              <a:gd name="connsiteX11052" fmla="*/ 7319244 w 12192000"/>
              <a:gd name="connsiteY11052" fmla="*/ 1014040 h 6858000"/>
              <a:gd name="connsiteX11053" fmla="*/ 7314725 w 12192000"/>
              <a:gd name="connsiteY11053" fmla="*/ 1008894 h 6858000"/>
              <a:gd name="connsiteX11054" fmla="*/ 7304924 w 12192000"/>
              <a:gd name="connsiteY11054" fmla="*/ 936067 h 6858000"/>
              <a:gd name="connsiteX11055" fmla="*/ 7349637 w 12192000"/>
              <a:gd name="connsiteY11055" fmla="*/ 878048 h 6858000"/>
              <a:gd name="connsiteX11056" fmla="*/ 7356044 w 12192000"/>
              <a:gd name="connsiteY11056" fmla="*/ 875848 h 6858000"/>
              <a:gd name="connsiteX11057" fmla="*/ 7302724 w 12192000"/>
              <a:gd name="connsiteY11057" fmla="*/ 676223 h 6858000"/>
              <a:gd name="connsiteX11058" fmla="*/ 7243402 w 12192000"/>
              <a:gd name="connsiteY11058" fmla="*/ 456827 h 6858000"/>
              <a:gd name="connsiteX11059" fmla="*/ 7218424 w 12192000"/>
              <a:gd name="connsiteY11059" fmla="*/ 455237 h 6858000"/>
              <a:gd name="connsiteX11060" fmla="*/ 7147921 w 12192000"/>
              <a:gd name="connsiteY11060" fmla="*/ 376042 h 6858000"/>
              <a:gd name="connsiteX11061" fmla="*/ 7148989 w 12192000"/>
              <a:gd name="connsiteY11061" fmla="*/ 359041 h 6858000"/>
              <a:gd name="connsiteX11062" fmla="*/ 6944740 w 12192000"/>
              <a:gd name="connsiteY11062" fmla="*/ 304294 h 6858000"/>
              <a:gd name="connsiteX11063" fmla="*/ 9615149 w 12192000"/>
              <a:gd name="connsiteY11063" fmla="*/ 240029 h 6858000"/>
              <a:gd name="connsiteX11064" fmla="*/ 9617352 w 12192000"/>
              <a:gd name="connsiteY11064" fmla="*/ 241155 h 6858000"/>
              <a:gd name="connsiteX11065" fmla="*/ 9596415 w 12192000"/>
              <a:gd name="connsiteY11065" fmla="*/ 258615 h 6858000"/>
              <a:gd name="connsiteX11066" fmla="*/ 9595313 w 12192000"/>
              <a:gd name="connsiteY11066" fmla="*/ 254110 h 6858000"/>
              <a:gd name="connsiteX11067" fmla="*/ 9615149 w 12192000"/>
              <a:gd name="connsiteY11067" fmla="*/ 240029 h 6858000"/>
              <a:gd name="connsiteX11068" fmla="*/ 7903054 w 12192000"/>
              <a:gd name="connsiteY11068" fmla="*/ 186429 h 6858000"/>
              <a:gd name="connsiteX11069" fmla="*/ 7911720 w 12192000"/>
              <a:gd name="connsiteY11069" fmla="*/ 186855 h 6858000"/>
              <a:gd name="connsiteX11070" fmla="*/ 7987311 w 12192000"/>
              <a:gd name="connsiteY11070" fmla="*/ 243628 h 6858000"/>
              <a:gd name="connsiteX11071" fmla="*/ 7985038 w 12192000"/>
              <a:gd name="connsiteY11071" fmla="*/ 250442 h 6858000"/>
              <a:gd name="connsiteX11072" fmla="*/ 7902059 w 12192000"/>
              <a:gd name="connsiteY11072" fmla="*/ 195371 h 6858000"/>
              <a:gd name="connsiteX11073" fmla="*/ 7903054 w 12192000"/>
              <a:gd name="connsiteY11073" fmla="*/ 186429 h 6858000"/>
              <a:gd name="connsiteX11074" fmla="*/ 2292753 w 12192000"/>
              <a:gd name="connsiteY11074" fmla="*/ 9681 h 6858000"/>
              <a:gd name="connsiteX11075" fmla="*/ 2300875 w 12192000"/>
              <a:gd name="connsiteY11075" fmla="*/ 18390 h 6858000"/>
              <a:gd name="connsiteX11076" fmla="*/ 2300875 w 12192000"/>
              <a:gd name="connsiteY11076" fmla="*/ 145635 h 6858000"/>
              <a:gd name="connsiteX11077" fmla="*/ 2284630 w 12192000"/>
              <a:gd name="connsiteY11077" fmla="*/ 243514 h 6858000"/>
              <a:gd name="connsiteX11078" fmla="*/ 2268385 w 12192000"/>
              <a:gd name="connsiteY11078" fmla="*/ 241786 h 6858000"/>
              <a:gd name="connsiteX11079" fmla="*/ 2267225 w 12192000"/>
              <a:gd name="connsiteY11079" fmla="*/ 128936 h 6858000"/>
              <a:gd name="connsiteX11080" fmla="*/ 2282890 w 12192000"/>
              <a:gd name="connsiteY11080" fmla="*/ 16086 h 6858000"/>
              <a:gd name="connsiteX11081" fmla="*/ 2292753 w 12192000"/>
              <a:gd name="connsiteY11081" fmla="*/ 9681 h 6858000"/>
              <a:gd name="connsiteX11082" fmla="*/ 9515750 w 12192000"/>
              <a:gd name="connsiteY11082" fmla="*/ 0 h 6858000"/>
              <a:gd name="connsiteX11083" fmla="*/ 9534298 w 12192000"/>
              <a:gd name="connsiteY11083" fmla="*/ 0 h 6858000"/>
              <a:gd name="connsiteX11084" fmla="*/ 9617863 w 12192000"/>
              <a:gd name="connsiteY11084" fmla="*/ 185286 h 6858000"/>
              <a:gd name="connsiteX11085" fmla="*/ 9619012 w 12192000"/>
              <a:gd name="connsiteY11085" fmla="*/ 373969 h 6858000"/>
              <a:gd name="connsiteX11086" fmla="*/ 9617772 w 12192000"/>
              <a:gd name="connsiteY11086" fmla="*/ 373790 h 6858000"/>
              <a:gd name="connsiteX11087" fmla="*/ 9621311 w 12192000"/>
              <a:gd name="connsiteY11087" fmla="*/ 364046 h 6858000"/>
              <a:gd name="connsiteX11088" fmla="*/ 9609819 w 12192000"/>
              <a:gd name="connsiteY11088" fmla="*/ 359012 h 6858000"/>
              <a:gd name="connsiteX11089" fmla="*/ 9609122 w 12192000"/>
              <a:gd name="connsiteY11089" fmla="*/ 358908 h 6858000"/>
              <a:gd name="connsiteX11090" fmla="*/ 9628873 w 12192000"/>
              <a:gd name="connsiteY11090" fmla="*/ 334746 h 6858000"/>
              <a:gd name="connsiteX11091" fmla="*/ 9636204 w 12192000"/>
              <a:gd name="connsiteY11091" fmla="*/ 286721 h 6858000"/>
              <a:gd name="connsiteX11092" fmla="*/ 9626261 w 12192000"/>
              <a:gd name="connsiteY11092" fmla="*/ 295806 h 6858000"/>
              <a:gd name="connsiteX11093" fmla="*/ 9597985 w 12192000"/>
              <a:gd name="connsiteY11093" fmla="*/ 300525 h 6858000"/>
              <a:gd name="connsiteX11094" fmla="*/ 9597985 w 12192000"/>
              <a:gd name="connsiteY11094" fmla="*/ 296459 h 6858000"/>
              <a:gd name="connsiteX11095" fmla="*/ 9636204 w 12192000"/>
              <a:gd name="connsiteY11095" fmla="*/ 278931 h 6858000"/>
              <a:gd name="connsiteX11096" fmla="*/ 9629598 w 12192000"/>
              <a:gd name="connsiteY11096" fmla="*/ 255358 h 6858000"/>
              <a:gd name="connsiteX11097" fmla="*/ 9592323 w 12192000"/>
              <a:gd name="connsiteY11097" fmla="*/ 273216 h 6858000"/>
              <a:gd name="connsiteX11098" fmla="*/ 9591748 w 12192000"/>
              <a:gd name="connsiteY11098" fmla="*/ 269707 h 6858000"/>
              <a:gd name="connsiteX11099" fmla="*/ 9628876 w 12192000"/>
              <a:gd name="connsiteY11099" fmla="*/ 252781 h 6858000"/>
              <a:gd name="connsiteX11100" fmla="*/ 9620583 w 12192000"/>
              <a:gd name="connsiteY11100" fmla="*/ 223190 h 6858000"/>
              <a:gd name="connsiteX11101" fmla="*/ 9567877 w 12192000"/>
              <a:gd name="connsiteY11101" fmla="*/ 115681 h 6858000"/>
              <a:gd name="connsiteX11102" fmla="*/ 9369451 w 12192000"/>
              <a:gd name="connsiteY11102" fmla="*/ 0 h 6858000"/>
              <a:gd name="connsiteX11103" fmla="*/ 9388432 w 12192000"/>
              <a:gd name="connsiteY11103" fmla="*/ 0 h 6858000"/>
              <a:gd name="connsiteX11104" fmla="*/ 9480545 w 12192000"/>
              <a:gd name="connsiteY11104" fmla="*/ 204270 h 6858000"/>
              <a:gd name="connsiteX11105" fmla="*/ 9562312 w 12192000"/>
              <a:gd name="connsiteY11105" fmla="*/ 351984 h 6858000"/>
              <a:gd name="connsiteX11106" fmla="*/ 9609122 w 12192000"/>
              <a:gd name="connsiteY11106" fmla="*/ 358908 h 6858000"/>
              <a:gd name="connsiteX11107" fmla="*/ 9608097 w 12192000"/>
              <a:gd name="connsiteY11107" fmla="*/ 360163 h 6858000"/>
              <a:gd name="connsiteX11108" fmla="*/ 9607091 w 12192000"/>
              <a:gd name="connsiteY11108" fmla="*/ 372243 h 6858000"/>
              <a:gd name="connsiteX11109" fmla="*/ 9617772 w 12192000"/>
              <a:gd name="connsiteY11109" fmla="*/ 373790 h 6858000"/>
              <a:gd name="connsiteX11110" fmla="*/ 9617290 w 12192000"/>
              <a:gd name="connsiteY11110" fmla="*/ 375120 h 6858000"/>
              <a:gd name="connsiteX11111" fmla="*/ 9474801 w 12192000"/>
              <a:gd name="connsiteY11111" fmla="*/ 233607 h 6858000"/>
              <a:gd name="connsiteX11112" fmla="*/ 8526265 w 12192000"/>
              <a:gd name="connsiteY11112" fmla="*/ 0 h 6858000"/>
              <a:gd name="connsiteX11113" fmla="*/ 8549348 w 12192000"/>
              <a:gd name="connsiteY11113" fmla="*/ 0 h 6858000"/>
              <a:gd name="connsiteX11114" fmla="*/ 8544338 w 12192000"/>
              <a:gd name="connsiteY11114" fmla="*/ 23645 h 6858000"/>
              <a:gd name="connsiteX11115" fmla="*/ 8576624 w 12192000"/>
              <a:gd name="connsiteY11115" fmla="*/ 38649 h 6858000"/>
              <a:gd name="connsiteX11116" fmla="*/ 8594537 w 12192000"/>
              <a:gd name="connsiteY11116" fmla="*/ 169 h 6858000"/>
              <a:gd name="connsiteX11117" fmla="*/ 8594369 w 12192000"/>
              <a:gd name="connsiteY11117" fmla="*/ 0 h 6858000"/>
              <a:gd name="connsiteX11118" fmla="*/ 8613876 w 12192000"/>
              <a:gd name="connsiteY11118" fmla="*/ 0 h 6858000"/>
              <a:gd name="connsiteX11119" fmla="*/ 8619528 w 12192000"/>
              <a:gd name="connsiteY11119" fmla="*/ 13092 h 6858000"/>
              <a:gd name="connsiteX11120" fmla="*/ 8599737 w 12192000"/>
              <a:gd name="connsiteY11120" fmla="*/ 51859 h 6858000"/>
              <a:gd name="connsiteX11121" fmla="*/ 8526354 w 12192000"/>
              <a:gd name="connsiteY11121" fmla="*/ 37501 h 6858000"/>
              <a:gd name="connsiteX11122" fmla="*/ 8523681 w 12192000"/>
              <a:gd name="connsiteY11122" fmla="*/ 2538 h 6858000"/>
              <a:gd name="connsiteX11123" fmla="*/ 7921291 w 12192000"/>
              <a:gd name="connsiteY11123" fmla="*/ 0 h 6858000"/>
              <a:gd name="connsiteX11124" fmla="*/ 7941510 w 12192000"/>
              <a:gd name="connsiteY11124" fmla="*/ 0 h 6858000"/>
              <a:gd name="connsiteX11125" fmla="*/ 7922412 w 12192000"/>
              <a:gd name="connsiteY11125" fmla="*/ 41537 h 6858000"/>
              <a:gd name="connsiteX11126" fmla="*/ 7903758 w 12192000"/>
              <a:gd name="connsiteY11126" fmla="*/ 120416 h 6858000"/>
              <a:gd name="connsiteX11127" fmla="*/ 7910919 w 12192000"/>
              <a:gd name="connsiteY11127" fmla="*/ 264044 h 6858000"/>
              <a:gd name="connsiteX11128" fmla="*/ 7943673 w 12192000"/>
              <a:gd name="connsiteY11128" fmla="*/ 342335 h 6858000"/>
              <a:gd name="connsiteX11129" fmla="*/ 8016144 w 12192000"/>
              <a:gd name="connsiteY11129" fmla="*/ 418525 h 6858000"/>
              <a:gd name="connsiteX11130" fmla="*/ 8127503 w 12192000"/>
              <a:gd name="connsiteY11130" fmla="*/ 488442 h 6858000"/>
              <a:gd name="connsiteX11131" fmla="*/ 8124640 w 12192000"/>
              <a:gd name="connsiteY11131" fmla="*/ 498234 h 6858000"/>
              <a:gd name="connsiteX11132" fmla="*/ 8004336 w 12192000"/>
              <a:gd name="connsiteY11132" fmla="*/ 435806 h 6858000"/>
              <a:gd name="connsiteX11133" fmla="*/ 7951769 w 12192000"/>
              <a:gd name="connsiteY11133" fmla="*/ 361689 h 6858000"/>
              <a:gd name="connsiteX11134" fmla="*/ 7965352 w 12192000"/>
              <a:gd name="connsiteY11134" fmla="*/ 394157 h 6858000"/>
              <a:gd name="connsiteX11135" fmla="*/ 8186311 w 12192000"/>
              <a:gd name="connsiteY11135" fmla="*/ 566672 h 6858000"/>
              <a:gd name="connsiteX11136" fmla="*/ 8466783 w 12192000"/>
              <a:gd name="connsiteY11136" fmla="*/ 555257 h 6858000"/>
              <a:gd name="connsiteX11137" fmla="*/ 8483081 w 12192000"/>
              <a:gd name="connsiteY11137" fmla="*/ 545192 h 6858000"/>
              <a:gd name="connsiteX11138" fmla="*/ 8453659 w 12192000"/>
              <a:gd name="connsiteY11138" fmla="*/ 547381 h 6858000"/>
              <a:gd name="connsiteX11139" fmla="*/ 8382617 w 12192000"/>
              <a:gd name="connsiteY11139" fmla="*/ 544339 h 6858000"/>
              <a:gd name="connsiteX11140" fmla="*/ 8382617 w 12192000"/>
              <a:gd name="connsiteY11140" fmla="*/ 531069 h 6858000"/>
              <a:gd name="connsiteX11141" fmla="*/ 8454378 w 12192000"/>
              <a:gd name="connsiteY11141" fmla="*/ 527749 h 6858000"/>
              <a:gd name="connsiteX11142" fmla="*/ 8505482 w 12192000"/>
              <a:gd name="connsiteY11142" fmla="*/ 531359 h 6858000"/>
              <a:gd name="connsiteX11143" fmla="*/ 8586800 w 12192000"/>
              <a:gd name="connsiteY11143" fmla="*/ 481141 h 6858000"/>
              <a:gd name="connsiteX11144" fmla="*/ 8665859 w 12192000"/>
              <a:gd name="connsiteY11144" fmla="*/ 381536 h 6858000"/>
              <a:gd name="connsiteX11145" fmla="*/ 8665327 w 12192000"/>
              <a:gd name="connsiteY11145" fmla="*/ 381218 h 6858000"/>
              <a:gd name="connsiteX11146" fmla="*/ 8473204 w 12192000"/>
              <a:gd name="connsiteY11146" fmla="*/ 227373 h 6858000"/>
              <a:gd name="connsiteX11147" fmla="*/ 8360461 w 12192000"/>
              <a:gd name="connsiteY11147" fmla="*/ 183747 h 6858000"/>
              <a:gd name="connsiteX11148" fmla="*/ 8245992 w 12192000"/>
              <a:gd name="connsiteY11148" fmla="*/ 207282 h 6858000"/>
              <a:gd name="connsiteX11149" fmla="*/ 8105065 w 12192000"/>
              <a:gd name="connsiteY11149" fmla="*/ 141842 h 6858000"/>
              <a:gd name="connsiteX11150" fmla="*/ 8011879 w 12192000"/>
              <a:gd name="connsiteY11150" fmla="*/ 116009 h 6858000"/>
              <a:gd name="connsiteX11151" fmla="*/ 7960686 w 12192000"/>
              <a:gd name="connsiteY11151" fmla="*/ 135527 h 6858000"/>
              <a:gd name="connsiteX11152" fmla="*/ 7907765 w 12192000"/>
              <a:gd name="connsiteY11152" fmla="*/ 132657 h 6858000"/>
              <a:gd name="connsiteX11153" fmla="*/ 7910641 w 12192000"/>
              <a:gd name="connsiteY11153" fmla="*/ 122898 h 6858000"/>
              <a:gd name="connsiteX11154" fmla="*/ 8046392 w 12192000"/>
              <a:gd name="connsiteY11154" fmla="*/ 96491 h 6858000"/>
              <a:gd name="connsiteX11155" fmla="*/ 8129224 w 12192000"/>
              <a:gd name="connsiteY11155" fmla="*/ 140119 h 6858000"/>
              <a:gd name="connsiteX11156" fmla="*/ 8175242 w 12192000"/>
              <a:gd name="connsiteY11156" fmla="*/ 173987 h 6858000"/>
              <a:gd name="connsiteX11157" fmla="*/ 8317895 w 12192000"/>
              <a:gd name="connsiteY11157" fmla="*/ 174562 h 6858000"/>
              <a:gd name="connsiteX11158" fmla="*/ 8434665 w 12192000"/>
              <a:gd name="connsiteY11158" fmla="*/ 158489 h 6858000"/>
              <a:gd name="connsiteX11159" fmla="*/ 8501390 w 12192000"/>
              <a:gd name="connsiteY11159" fmla="*/ 222781 h 6858000"/>
              <a:gd name="connsiteX11160" fmla="*/ 8636567 w 12192000"/>
              <a:gd name="connsiteY11160" fmla="*/ 266982 h 6858000"/>
              <a:gd name="connsiteX11161" fmla="*/ 8686322 w 12192000"/>
              <a:gd name="connsiteY11161" fmla="*/ 320010 h 6858000"/>
              <a:gd name="connsiteX11162" fmla="*/ 8688640 w 12192000"/>
              <a:gd name="connsiteY11162" fmla="*/ 338218 h 6858000"/>
              <a:gd name="connsiteX11163" fmla="*/ 8706977 w 12192000"/>
              <a:gd name="connsiteY11163" fmla="*/ 293607 h 6858000"/>
              <a:gd name="connsiteX11164" fmla="*/ 8695007 w 12192000"/>
              <a:gd name="connsiteY11164" fmla="*/ 27761 h 6858000"/>
              <a:gd name="connsiteX11165" fmla="*/ 8678696 w 12192000"/>
              <a:gd name="connsiteY11165" fmla="*/ 0 h 6858000"/>
              <a:gd name="connsiteX11166" fmla="*/ 8697725 w 12192000"/>
              <a:gd name="connsiteY11166" fmla="*/ 0 h 6858000"/>
              <a:gd name="connsiteX11167" fmla="*/ 8721842 w 12192000"/>
              <a:gd name="connsiteY11167" fmla="*/ 61166 h 6858000"/>
              <a:gd name="connsiteX11168" fmla="*/ 8484371 w 12192000"/>
              <a:gd name="connsiteY11168" fmla="*/ 568970 h 6858000"/>
              <a:gd name="connsiteX11169" fmla="*/ 7884232 w 12192000"/>
              <a:gd name="connsiteY11169" fmla="*/ 214032 h 6858000"/>
              <a:gd name="connsiteX11170" fmla="*/ 7915747 w 12192000"/>
              <a:gd name="connsiteY11170" fmla="*/ 9858 h 6858000"/>
              <a:gd name="connsiteX11171" fmla="*/ 7620587 w 12192000"/>
              <a:gd name="connsiteY11171" fmla="*/ 0 h 6858000"/>
              <a:gd name="connsiteX11172" fmla="*/ 7718919 w 12192000"/>
              <a:gd name="connsiteY11172" fmla="*/ 0 h 6858000"/>
              <a:gd name="connsiteX11173" fmla="*/ 7716770 w 12192000"/>
              <a:gd name="connsiteY11173" fmla="*/ 1889 h 6858000"/>
              <a:gd name="connsiteX11174" fmla="*/ 7644228 w 12192000"/>
              <a:gd name="connsiteY11174" fmla="*/ 11690 h 6858000"/>
              <a:gd name="connsiteX11175" fmla="*/ 4521977 w 12192000"/>
              <a:gd name="connsiteY11175" fmla="*/ 0 h 6858000"/>
              <a:gd name="connsiteX11176" fmla="*/ 4576803 w 12192000"/>
              <a:gd name="connsiteY11176" fmla="*/ 0 h 6858000"/>
              <a:gd name="connsiteX11177" fmla="*/ 4461896 w 12192000"/>
              <a:gd name="connsiteY11177" fmla="*/ 114742 h 6858000"/>
              <a:gd name="connsiteX11178" fmla="*/ 4463862 w 12192000"/>
              <a:gd name="connsiteY11178" fmla="*/ 116968 h 6858000"/>
              <a:gd name="connsiteX11179" fmla="*/ 4473537 w 12192000"/>
              <a:gd name="connsiteY11179" fmla="*/ 190009 h 6858000"/>
              <a:gd name="connsiteX11180" fmla="*/ 4456167 w 12192000"/>
              <a:gd name="connsiteY11180" fmla="*/ 223981 h 6858000"/>
              <a:gd name="connsiteX11181" fmla="*/ 4431514 w 12192000"/>
              <a:gd name="connsiteY11181" fmla="*/ 245122 h 6858000"/>
              <a:gd name="connsiteX11182" fmla="*/ 4445607 w 12192000"/>
              <a:gd name="connsiteY11182" fmla="*/ 291193 h 6858000"/>
              <a:gd name="connsiteX11183" fmla="*/ 4470312 w 12192000"/>
              <a:gd name="connsiteY11183" fmla="*/ 397084 h 6858000"/>
              <a:gd name="connsiteX11184" fmla="*/ 4542521 w 12192000"/>
              <a:gd name="connsiteY11184" fmla="*/ 666340 h 6858000"/>
              <a:gd name="connsiteX11185" fmla="*/ 4573417 w 12192000"/>
              <a:gd name="connsiteY11185" fmla="*/ 668302 h 6858000"/>
              <a:gd name="connsiteX11186" fmla="*/ 4643434 w 12192000"/>
              <a:gd name="connsiteY11186" fmla="*/ 747738 h 6858000"/>
              <a:gd name="connsiteX11187" fmla="*/ 4642036 w 12192000"/>
              <a:gd name="connsiteY11187" fmla="*/ 769061 h 6858000"/>
              <a:gd name="connsiteX11188" fmla="*/ 4993147 w 12192000"/>
              <a:gd name="connsiteY11188" fmla="*/ 863179 h 6858000"/>
              <a:gd name="connsiteX11189" fmla="*/ 5062263 w 12192000"/>
              <a:gd name="connsiteY11189" fmla="*/ 886786 h 6858000"/>
              <a:gd name="connsiteX11190" fmla="*/ 5086380 w 12192000"/>
              <a:gd name="connsiteY11190" fmla="*/ 847858 h 6858000"/>
              <a:gd name="connsiteX11191" fmla="*/ 5135749 w 12192000"/>
              <a:gd name="connsiteY11191" fmla="*/ 825253 h 6858000"/>
              <a:gd name="connsiteX11192" fmla="*/ 5173662 w 12192000"/>
              <a:gd name="connsiteY11192" fmla="*/ 827408 h 6858000"/>
              <a:gd name="connsiteX11193" fmla="*/ 5204324 w 12192000"/>
              <a:gd name="connsiteY11193" fmla="*/ 842748 h 6858000"/>
              <a:gd name="connsiteX11194" fmla="*/ 5240778 w 12192000"/>
              <a:gd name="connsiteY11194" fmla="*/ 806282 h 6858000"/>
              <a:gd name="connsiteX11195" fmla="*/ 5511555 w 12192000"/>
              <a:gd name="connsiteY11195" fmla="*/ 534941 h 6858000"/>
              <a:gd name="connsiteX11196" fmla="*/ 5504773 w 12192000"/>
              <a:gd name="connsiteY11196" fmla="*/ 527114 h 6858000"/>
              <a:gd name="connsiteX11197" fmla="*/ 5495256 w 12192000"/>
              <a:gd name="connsiteY11197" fmla="*/ 454501 h 6858000"/>
              <a:gd name="connsiteX11198" fmla="*/ 5539755 w 12192000"/>
              <a:gd name="connsiteY11198" fmla="*/ 396483 h 6858000"/>
              <a:gd name="connsiteX11199" fmla="*/ 5543606 w 12192000"/>
              <a:gd name="connsiteY11199" fmla="*/ 395160 h 6858000"/>
              <a:gd name="connsiteX11200" fmla="*/ 5437580 w 12192000"/>
              <a:gd name="connsiteY11200" fmla="*/ 0 h 6858000"/>
              <a:gd name="connsiteX11201" fmla="*/ 5484262 w 12192000"/>
              <a:gd name="connsiteY11201" fmla="*/ 0 h 6858000"/>
              <a:gd name="connsiteX11202" fmla="*/ 5485533 w 12192000"/>
              <a:gd name="connsiteY11202" fmla="*/ 5856 h 6858000"/>
              <a:gd name="connsiteX11203" fmla="*/ 5497276 w 12192000"/>
              <a:gd name="connsiteY11203" fmla="*/ 63912 h 6858000"/>
              <a:gd name="connsiteX11204" fmla="*/ 5499235 w 12192000"/>
              <a:gd name="connsiteY11204" fmla="*/ 72307 h 6858000"/>
              <a:gd name="connsiteX11205" fmla="*/ 5583090 w 12192000"/>
              <a:gd name="connsiteY11205" fmla="*/ 385108 h 6858000"/>
              <a:gd name="connsiteX11206" fmla="*/ 5612581 w 12192000"/>
              <a:gd name="connsiteY11206" fmla="*/ 386968 h 6858000"/>
              <a:gd name="connsiteX11207" fmla="*/ 5682521 w 12192000"/>
              <a:gd name="connsiteY11207" fmla="*/ 466403 h 6858000"/>
              <a:gd name="connsiteX11208" fmla="*/ 5681308 w 12192000"/>
              <a:gd name="connsiteY11208" fmla="*/ 485497 h 6858000"/>
              <a:gd name="connsiteX11209" fmla="*/ 6104927 w 12192000"/>
              <a:gd name="connsiteY11209" fmla="*/ 599009 h 6858000"/>
              <a:gd name="connsiteX11210" fmla="*/ 6113190 w 12192000"/>
              <a:gd name="connsiteY11210" fmla="*/ 582490 h 6858000"/>
              <a:gd name="connsiteX11211" fmla="*/ 6214475 w 12192000"/>
              <a:gd name="connsiteY11211" fmla="*/ 548607 h 6858000"/>
              <a:gd name="connsiteX11212" fmla="*/ 6242501 w 12192000"/>
              <a:gd name="connsiteY11212" fmla="*/ 562635 h 6858000"/>
              <a:gd name="connsiteX11213" fmla="*/ 6280112 w 12192000"/>
              <a:gd name="connsiteY11213" fmla="*/ 525012 h 6858000"/>
              <a:gd name="connsiteX11214" fmla="*/ 6547447 w 12192000"/>
              <a:gd name="connsiteY11214" fmla="*/ 257121 h 6858000"/>
              <a:gd name="connsiteX11215" fmla="*/ 6546400 w 12192000"/>
              <a:gd name="connsiteY11215" fmla="*/ 255917 h 6858000"/>
              <a:gd name="connsiteX11216" fmla="*/ 6536385 w 12192000"/>
              <a:gd name="connsiteY11216" fmla="*/ 183303 h 6858000"/>
              <a:gd name="connsiteX11217" fmla="*/ 6581096 w 12192000"/>
              <a:gd name="connsiteY11217" fmla="*/ 125286 h 6858000"/>
              <a:gd name="connsiteX11218" fmla="*/ 6586595 w 12192000"/>
              <a:gd name="connsiteY11218" fmla="*/ 123399 h 6858000"/>
              <a:gd name="connsiteX11219" fmla="*/ 6553866 w 12192000"/>
              <a:gd name="connsiteY11219" fmla="*/ 0 h 6858000"/>
              <a:gd name="connsiteX11220" fmla="*/ 6595421 w 12192000"/>
              <a:gd name="connsiteY11220" fmla="*/ 0 h 6858000"/>
              <a:gd name="connsiteX11221" fmla="*/ 6625811 w 12192000"/>
              <a:gd name="connsiteY11221" fmla="*/ 114000 h 6858000"/>
              <a:gd name="connsiteX11222" fmla="*/ 6653710 w 12192000"/>
              <a:gd name="connsiteY11222" fmla="*/ 115770 h 6858000"/>
              <a:gd name="connsiteX11223" fmla="*/ 6724213 w 12192000"/>
              <a:gd name="connsiteY11223" fmla="*/ 194644 h 6858000"/>
              <a:gd name="connsiteX11224" fmla="*/ 6723718 w 12192000"/>
              <a:gd name="connsiteY11224" fmla="*/ 202457 h 6858000"/>
              <a:gd name="connsiteX11225" fmla="*/ 7159627 w 12192000"/>
              <a:gd name="connsiteY11225" fmla="*/ 319181 h 6858000"/>
              <a:gd name="connsiteX11226" fmla="*/ 7167201 w 12192000"/>
              <a:gd name="connsiteY11226" fmla="*/ 303940 h 6858000"/>
              <a:gd name="connsiteX11227" fmla="*/ 7267642 w 12192000"/>
              <a:gd name="connsiteY11227" fmla="*/ 270379 h 6858000"/>
              <a:gd name="connsiteX11228" fmla="*/ 7284507 w 12192000"/>
              <a:gd name="connsiteY11228" fmla="*/ 278799 h 6858000"/>
              <a:gd name="connsiteX11229" fmla="*/ 7322216 w 12192000"/>
              <a:gd name="connsiteY11229" fmla="*/ 241651 h 6858000"/>
              <a:gd name="connsiteX11230" fmla="*/ 7563364 w 12192000"/>
              <a:gd name="connsiteY11230" fmla="*/ 0 h 6858000"/>
              <a:gd name="connsiteX11231" fmla="*/ 7617803 w 12192000"/>
              <a:gd name="connsiteY11231" fmla="*/ 0 h 6858000"/>
              <a:gd name="connsiteX11232" fmla="*/ 7449190 w 12192000"/>
              <a:gd name="connsiteY11232" fmla="*/ 168663 h 6858000"/>
              <a:gd name="connsiteX11233" fmla="*/ 7315276 w 12192000"/>
              <a:gd name="connsiteY11233" fmla="*/ 303106 h 6858000"/>
              <a:gd name="connsiteX11234" fmla="*/ 7325662 w 12192000"/>
              <a:gd name="connsiteY11234" fmla="*/ 315090 h 6858000"/>
              <a:gd name="connsiteX11235" fmla="*/ 7335177 w 12192000"/>
              <a:gd name="connsiteY11235" fmla="*/ 387704 h 6858000"/>
              <a:gd name="connsiteX11236" fmla="*/ 7290751 w 12192000"/>
              <a:gd name="connsiteY11236" fmla="*/ 445723 h 6858000"/>
              <a:gd name="connsiteX11237" fmla="*/ 7287354 w 12192000"/>
              <a:gd name="connsiteY11237" fmla="*/ 446895 h 6858000"/>
              <a:gd name="connsiteX11238" fmla="*/ 7295186 w 12192000"/>
              <a:gd name="connsiteY11238" fmla="*/ 482784 h 6858000"/>
              <a:gd name="connsiteX11239" fmla="*/ 7307894 w 12192000"/>
              <a:gd name="connsiteY11239" fmla="*/ 545247 h 6858000"/>
              <a:gd name="connsiteX11240" fmla="*/ 7394078 w 12192000"/>
              <a:gd name="connsiteY11240" fmla="*/ 866744 h 6858000"/>
              <a:gd name="connsiteX11241" fmla="*/ 7422249 w 12192000"/>
              <a:gd name="connsiteY11241" fmla="*/ 868532 h 6858000"/>
              <a:gd name="connsiteX11242" fmla="*/ 7490356 w 12192000"/>
              <a:gd name="connsiteY11242" fmla="*/ 985858 h 6858000"/>
              <a:gd name="connsiteX11243" fmla="*/ 7373030 w 12192000"/>
              <a:gd name="connsiteY11243" fmla="*/ 1053391 h 6858000"/>
              <a:gd name="connsiteX11244" fmla="*/ 7347412 w 12192000"/>
              <a:gd name="connsiteY11244" fmla="*/ 1040694 h 6858000"/>
              <a:gd name="connsiteX11245" fmla="*/ 7178105 w 12192000"/>
              <a:gd name="connsiteY11245" fmla="*/ 1210463 h 6858000"/>
              <a:gd name="connsiteX11246" fmla="*/ 7039680 w 12192000"/>
              <a:gd name="connsiteY11246" fmla="*/ 1348930 h 6858000"/>
              <a:gd name="connsiteX11247" fmla="*/ 7041792 w 12192000"/>
              <a:gd name="connsiteY11247" fmla="*/ 1351364 h 6858000"/>
              <a:gd name="connsiteX11248" fmla="*/ 7051308 w 12192000"/>
              <a:gd name="connsiteY11248" fmla="*/ 1423763 h 6858000"/>
              <a:gd name="connsiteX11249" fmla="*/ 6933982 w 12192000"/>
              <a:gd name="connsiteY11249" fmla="*/ 1491868 h 6858000"/>
              <a:gd name="connsiteX11250" fmla="*/ 6863962 w 12192000"/>
              <a:gd name="connsiteY11250" fmla="*/ 1412673 h 6858000"/>
              <a:gd name="connsiteX11251" fmla="*/ 6865004 w 12192000"/>
              <a:gd name="connsiteY11251" fmla="*/ 1396685 h 6858000"/>
              <a:gd name="connsiteX11252" fmla="*/ 6673887 w 12192000"/>
              <a:gd name="connsiteY11252" fmla="*/ 1345459 h 6858000"/>
              <a:gd name="connsiteX11253" fmla="*/ 6440686 w 12192000"/>
              <a:gd name="connsiteY11253" fmla="*/ 1282864 h 6858000"/>
              <a:gd name="connsiteX11254" fmla="*/ 6433985 w 12192000"/>
              <a:gd name="connsiteY11254" fmla="*/ 1296096 h 6858000"/>
              <a:gd name="connsiteX11255" fmla="*/ 6333865 w 12192000"/>
              <a:gd name="connsiteY11255" fmla="*/ 1329656 h 6858000"/>
              <a:gd name="connsiteX11256" fmla="*/ 6311872 w 12192000"/>
              <a:gd name="connsiteY11256" fmla="*/ 1318780 h 6858000"/>
              <a:gd name="connsiteX11257" fmla="*/ 6136868 w 12192000"/>
              <a:gd name="connsiteY11257" fmla="*/ 1493757 h 6858000"/>
              <a:gd name="connsiteX11258" fmla="*/ 5998085 w 12192000"/>
              <a:gd name="connsiteY11258" fmla="*/ 1633024 h 6858000"/>
              <a:gd name="connsiteX11259" fmla="*/ 6000305 w 12192000"/>
              <a:gd name="connsiteY11259" fmla="*/ 1635592 h 6858000"/>
              <a:gd name="connsiteX11260" fmla="*/ 6009608 w 12192000"/>
              <a:gd name="connsiteY11260" fmla="*/ 1708204 h 6858000"/>
              <a:gd name="connsiteX11261" fmla="*/ 5892854 w 12192000"/>
              <a:gd name="connsiteY11261" fmla="*/ 1775737 h 6858000"/>
              <a:gd name="connsiteX11262" fmla="*/ 5822351 w 12192000"/>
              <a:gd name="connsiteY11262" fmla="*/ 1696383 h 6858000"/>
              <a:gd name="connsiteX11263" fmla="*/ 5823353 w 12192000"/>
              <a:gd name="connsiteY11263" fmla="*/ 1680495 h 6858000"/>
              <a:gd name="connsiteX11264" fmla="*/ 5631843 w 12192000"/>
              <a:gd name="connsiteY11264" fmla="*/ 1629329 h 6858000"/>
              <a:gd name="connsiteX11265" fmla="*/ 5399420 w 12192000"/>
              <a:gd name="connsiteY11265" fmla="*/ 1566971 h 6858000"/>
              <a:gd name="connsiteX11266" fmla="*/ 5391954 w 12192000"/>
              <a:gd name="connsiteY11266" fmla="*/ 1582051 h 6858000"/>
              <a:gd name="connsiteX11267" fmla="*/ 5291594 w 12192000"/>
              <a:gd name="connsiteY11267" fmla="*/ 1615352 h 6858000"/>
              <a:gd name="connsiteX11268" fmla="*/ 5224059 w 12192000"/>
              <a:gd name="connsiteY11268" fmla="*/ 1496950 h 6858000"/>
              <a:gd name="connsiteX11269" fmla="*/ 5268488 w 12192000"/>
              <a:gd name="connsiteY11269" fmla="*/ 1438397 h 6858000"/>
              <a:gd name="connsiteX11270" fmla="*/ 5272649 w 12192000"/>
              <a:gd name="connsiteY11270" fmla="*/ 1436945 h 6858000"/>
              <a:gd name="connsiteX11271" fmla="*/ 5159403 w 12192000"/>
              <a:gd name="connsiteY11271" fmla="*/ 1015064 h 6858000"/>
              <a:gd name="connsiteX11272" fmla="*/ 5124178 w 12192000"/>
              <a:gd name="connsiteY11272" fmla="*/ 1012838 h 6858000"/>
              <a:gd name="connsiteX11273" fmla="*/ 5054426 w 12192000"/>
              <a:gd name="connsiteY11273" fmla="*/ 933402 h 6858000"/>
              <a:gd name="connsiteX11274" fmla="*/ 5055248 w 12192000"/>
              <a:gd name="connsiteY11274" fmla="*/ 920593 h 6858000"/>
              <a:gd name="connsiteX11275" fmla="*/ 4864449 w 12192000"/>
              <a:gd name="connsiteY11275" fmla="*/ 868927 h 6858000"/>
              <a:gd name="connsiteX11276" fmla="*/ 4630634 w 12192000"/>
              <a:gd name="connsiteY11276" fmla="*/ 806584 h 6858000"/>
              <a:gd name="connsiteX11277" fmla="*/ 4624226 w 12192000"/>
              <a:gd name="connsiteY11277" fmla="*/ 819601 h 6858000"/>
              <a:gd name="connsiteX11278" fmla="*/ 4523624 w 12192000"/>
              <a:gd name="connsiteY11278" fmla="*/ 853161 h 6858000"/>
              <a:gd name="connsiteX11279" fmla="*/ 4456091 w 12192000"/>
              <a:gd name="connsiteY11279" fmla="*/ 735835 h 6858000"/>
              <a:gd name="connsiteX11280" fmla="*/ 4500803 w 12192000"/>
              <a:gd name="connsiteY11280" fmla="*/ 677818 h 6858000"/>
              <a:gd name="connsiteX11281" fmla="*/ 4504545 w 12192000"/>
              <a:gd name="connsiteY11281" fmla="*/ 676532 h 6858000"/>
              <a:gd name="connsiteX11282" fmla="*/ 4392770 w 12192000"/>
              <a:gd name="connsiteY11282" fmla="*/ 259931 h 6858000"/>
              <a:gd name="connsiteX11283" fmla="*/ 4354559 w 12192000"/>
              <a:gd name="connsiteY11283" fmla="*/ 257542 h 6858000"/>
              <a:gd name="connsiteX11284" fmla="*/ 4286982 w 12192000"/>
              <a:gd name="connsiteY11284" fmla="*/ 140217 h 6858000"/>
              <a:gd name="connsiteX11285" fmla="*/ 4366578 w 12192000"/>
              <a:gd name="connsiteY11285" fmla="*/ 70198 h 6858000"/>
              <a:gd name="connsiteX11286" fmla="*/ 4404805 w 12192000"/>
              <a:gd name="connsiteY11286" fmla="*/ 72684 h 6858000"/>
              <a:gd name="connsiteX11287" fmla="*/ 4434866 w 12192000"/>
              <a:gd name="connsiteY11287" fmla="*/ 87136 h 6858000"/>
              <a:gd name="connsiteX11288" fmla="*/ 3638999 w 12192000"/>
              <a:gd name="connsiteY11288" fmla="*/ 0 h 6858000"/>
              <a:gd name="connsiteX11289" fmla="*/ 3659047 w 12192000"/>
              <a:gd name="connsiteY11289" fmla="*/ 0 h 6858000"/>
              <a:gd name="connsiteX11290" fmla="*/ 3664817 w 12192000"/>
              <a:gd name="connsiteY11290" fmla="*/ 85176 h 6858000"/>
              <a:gd name="connsiteX11291" fmla="*/ 3667179 w 12192000"/>
              <a:gd name="connsiteY11291" fmla="*/ 82092 h 6858000"/>
              <a:gd name="connsiteX11292" fmla="*/ 3738599 w 12192000"/>
              <a:gd name="connsiteY11292" fmla="*/ 71621 h 6858000"/>
              <a:gd name="connsiteX11293" fmla="*/ 3738968 w 12192000"/>
              <a:gd name="connsiteY11293" fmla="*/ 71928 h 6858000"/>
              <a:gd name="connsiteX11294" fmla="*/ 3747564 w 12192000"/>
              <a:gd name="connsiteY11294" fmla="*/ 0 h 6858000"/>
              <a:gd name="connsiteX11295" fmla="*/ 3763446 w 12192000"/>
              <a:gd name="connsiteY11295" fmla="*/ 0 h 6858000"/>
              <a:gd name="connsiteX11296" fmla="*/ 3769045 w 12192000"/>
              <a:gd name="connsiteY11296" fmla="*/ 86501 h 6858000"/>
              <a:gd name="connsiteX11297" fmla="*/ 3758053 w 12192000"/>
              <a:gd name="connsiteY11297" fmla="*/ 189520 h 6858000"/>
              <a:gd name="connsiteX11298" fmla="*/ 3743590 w 12192000"/>
              <a:gd name="connsiteY11298" fmla="*/ 189520 h 6858000"/>
              <a:gd name="connsiteX11299" fmla="*/ 3732814 w 12192000"/>
              <a:gd name="connsiteY11299" fmla="*/ 139728 h 6858000"/>
              <a:gd name="connsiteX11300" fmla="*/ 3736291 w 12192000"/>
              <a:gd name="connsiteY11300" fmla="*/ 97767 h 6858000"/>
              <a:gd name="connsiteX11301" fmla="*/ 3706248 w 12192000"/>
              <a:gd name="connsiteY11301" fmla="*/ 103760 h 6858000"/>
              <a:gd name="connsiteX11302" fmla="*/ 3667179 w 12192000"/>
              <a:gd name="connsiteY11302" fmla="*/ 96634 h 6858000"/>
              <a:gd name="connsiteX11303" fmla="*/ 3665396 w 12192000"/>
              <a:gd name="connsiteY11303" fmla="*/ 94307 h 6858000"/>
              <a:gd name="connsiteX11304" fmla="*/ 3667943 w 12192000"/>
              <a:gd name="connsiteY11304" fmla="*/ 152284 h 6858000"/>
              <a:gd name="connsiteX11305" fmla="*/ 3657391 w 12192000"/>
              <a:gd name="connsiteY11305" fmla="*/ 209746 h 6858000"/>
              <a:gd name="connsiteX11306" fmla="*/ 3642661 w 12192000"/>
              <a:gd name="connsiteY11306" fmla="*/ 209746 h 6858000"/>
              <a:gd name="connsiteX11307" fmla="*/ 3634729 w 12192000"/>
              <a:gd name="connsiteY11307" fmla="*/ 92658 h 6858000"/>
              <a:gd name="connsiteX11308" fmla="*/ 3636075 w 12192000"/>
              <a:gd name="connsiteY11308" fmla="*/ 25102 h 6858000"/>
              <a:gd name="connsiteX11309" fmla="*/ 2159902 w 12192000"/>
              <a:gd name="connsiteY11309" fmla="*/ 0 h 6858000"/>
              <a:gd name="connsiteX11310" fmla="*/ 2161246 w 12192000"/>
              <a:gd name="connsiteY11310" fmla="*/ 0 h 6858000"/>
              <a:gd name="connsiteX11311" fmla="*/ 2171100 w 12192000"/>
              <a:gd name="connsiteY11311" fmla="*/ 6486 h 6858000"/>
              <a:gd name="connsiteX11312" fmla="*/ 2191132 w 12192000"/>
              <a:gd name="connsiteY11312" fmla="*/ 123696 h 6858000"/>
              <a:gd name="connsiteX11313" fmla="*/ 2221654 w 12192000"/>
              <a:gd name="connsiteY11313" fmla="*/ 109358 h 6858000"/>
              <a:gd name="connsiteX11314" fmla="*/ 2261722 w 12192000"/>
              <a:gd name="connsiteY11314" fmla="*/ 113301 h 6858000"/>
              <a:gd name="connsiteX11315" fmla="*/ 2259449 w 12192000"/>
              <a:gd name="connsiteY11315" fmla="*/ 134703 h 6858000"/>
              <a:gd name="connsiteX11316" fmla="*/ 2227053 w 12192000"/>
              <a:gd name="connsiteY11316" fmla="*/ 133014 h 6858000"/>
              <a:gd name="connsiteX11317" fmla="*/ 2192154 w 12192000"/>
              <a:gd name="connsiteY11317" fmla="*/ 138254 h 6858000"/>
              <a:gd name="connsiteX11318" fmla="*/ 2198803 w 12192000"/>
              <a:gd name="connsiteY11318" fmla="*/ 244022 h 6858000"/>
              <a:gd name="connsiteX11319" fmla="*/ 2176872 w 12192000"/>
              <a:gd name="connsiteY11319" fmla="*/ 246316 h 6858000"/>
              <a:gd name="connsiteX11320" fmla="*/ 2159555 w 12192000"/>
              <a:gd name="connsiteY11320" fmla="*/ 142467 h 6858000"/>
              <a:gd name="connsiteX11321" fmla="*/ 2151475 w 12192000"/>
              <a:gd name="connsiteY11321" fmla="*/ 87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Lst>
            <a:rect l="l" t="t" r="r" b="b"/>
            <a:pathLst>
              <a:path w="12192000" h="6858000">
                <a:moveTo>
                  <a:pt x="5050626" y="6849075"/>
                </a:moveTo>
                <a:cubicBezTo>
                  <a:pt x="5058510" y="6847469"/>
                  <a:pt x="5066946" y="6848611"/>
                  <a:pt x="5075347" y="6853607"/>
                </a:cubicBezTo>
                <a:cubicBezTo>
                  <a:pt x="5076796" y="6854749"/>
                  <a:pt x="5077085" y="6856462"/>
                  <a:pt x="5076650" y="6857818"/>
                </a:cubicBezTo>
                <a:lnTo>
                  <a:pt x="5076383" y="6858000"/>
                </a:lnTo>
                <a:lnTo>
                  <a:pt x="5034644" y="6858000"/>
                </a:lnTo>
                <a:close/>
                <a:moveTo>
                  <a:pt x="8210057" y="6833214"/>
                </a:moveTo>
                <a:cubicBezTo>
                  <a:pt x="8208334" y="6833791"/>
                  <a:pt x="8209482" y="6836669"/>
                  <a:pt x="8211206" y="6836669"/>
                </a:cubicBezTo>
                <a:lnTo>
                  <a:pt x="8211987" y="6836653"/>
                </a:lnTo>
                <a:lnTo>
                  <a:pt x="8197930" y="6858000"/>
                </a:lnTo>
                <a:lnTo>
                  <a:pt x="8174912" y="6858000"/>
                </a:lnTo>
                <a:close/>
                <a:moveTo>
                  <a:pt x="9415471" y="6828489"/>
                </a:moveTo>
                <a:cubicBezTo>
                  <a:pt x="9419509" y="6826198"/>
                  <a:pt x="9424701" y="6830780"/>
                  <a:pt x="9422970" y="6835360"/>
                </a:cubicBezTo>
                <a:lnTo>
                  <a:pt x="9405815" y="6858000"/>
                </a:lnTo>
                <a:lnTo>
                  <a:pt x="9377503" y="6858000"/>
                </a:lnTo>
                <a:close/>
                <a:moveTo>
                  <a:pt x="5068395" y="6826769"/>
                </a:moveTo>
                <a:lnTo>
                  <a:pt x="5091871" y="6858000"/>
                </a:lnTo>
                <a:lnTo>
                  <a:pt x="5090644" y="6858000"/>
                </a:lnTo>
                <a:lnTo>
                  <a:pt x="5067237" y="6828482"/>
                </a:lnTo>
                <a:cubicBezTo>
                  <a:pt x="5066078" y="6827340"/>
                  <a:pt x="5067237" y="6826197"/>
                  <a:pt x="5068395" y="6826769"/>
                </a:cubicBezTo>
                <a:close/>
                <a:moveTo>
                  <a:pt x="872106" y="6824263"/>
                </a:moveTo>
                <a:cubicBezTo>
                  <a:pt x="889999" y="6826677"/>
                  <a:pt x="907314" y="6829695"/>
                  <a:pt x="925206" y="6833316"/>
                </a:cubicBezTo>
                <a:cubicBezTo>
                  <a:pt x="926361" y="6833316"/>
                  <a:pt x="926361" y="6835730"/>
                  <a:pt x="924630" y="6835126"/>
                </a:cubicBezTo>
                <a:cubicBezTo>
                  <a:pt x="906737" y="6833316"/>
                  <a:pt x="889421" y="6830902"/>
                  <a:pt x="870952" y="6828488"/>
                </a:cubicBezTo>
                <a:cubicBezTo>
                  <a:pt x="868643" y="6827884"/>
                  <a:pt x="869220" y="6823660"/>
                  <a:pt x="872106" y="6824263"/>
                </a:cubicBezTo>
                <a:close/>
                <a:moveTo>
                  <a:pt x="8267782" y="6817064"/>
                </a:moveTo>
                <a:cubicBezTo>
                  <a:pt x="8296034" y="6814756"/>
                  <a:pt x="8323114" y="6820809"/>
                  <a:pt x="8347870" y="6833917"/>
                </a:cubicBezTo>
                <a:lnTo>
                  <a:pt x="8382113" y="6858000"/>
                </a:lnTo>
                <a:lnTo>
                  <a:pt x="8348952" y="6858000"/>
                </a:lnTo>
                <a:lnTo>
                  <a:pt x="8339672" y="6850923"/>
                </a:lnTo>
                <a:cubicBezTo>
                  <a:pt x="8326907" y="6843616"/>
                  <a:pt x="8313549" y="6838253"/>
                  <a:pt x="8299688" y="6834798"/>
                </a:cubicBezTo>
                <a:lnTo>
                  <a:pt x="8211987" y="6836653"/>
                </a:lnTo>
                <a:lnTo>
                  <a:pt x="8212356" y="6836093"/>
                </a:lnTo>
                <a:cubicBezTo>
                  <a:pt x="8214079" y="6834366"/>
                  <a:pt x="8212356" y="6832063"/>
                  <a:pt x="8210057" y="6833214"/>
                </a:cubicBezTo>
                <a:cubicBezTo>
                  <a:pt x="8229592" y="6823857"/>
                  <a:pt x="8248948" y="6818601"/>
                  <a:pt x="8267782" y="6817064"/>
                </a:cubicBezTo>
                <a:close/>
                <a:moveTo>
                  <a:pt x="9028817" y="6814592"/>
                </a:moveTo>
                <a:cubicBezTo>
                  <a:pt x="9031616" y="6812864"/>
                  <a:pt x="9035493" y="6812721"/>
                  <a:pt x="9037790" y="6815599"/>
                </a:cubicBezTo>
                <a:lnTo>
                  <a:pt x="9066196" y="6858000"/>
                </a:lnTo>
                <a:lnTo>
                  <a:pt x="9048677" y="6858000"/>
                </a:lnTo>
                <a:lnTo>
                  <a:pt x="9026305" y="6823084"/>
                </a:lnTo>
                <a:cubicBezTo>
                  <a:pt x="9024295" y="6819629"/>
                  <a:pt x="9026018" y="6816319"/>
                  <a:pt x="9028817" y="6814592"/>
                </a:cubicBezTo>
                <a:close/>
                <a:moveTo>
                  <a:pt x="11332285" y="6797974"/>
                </a:moveTo>
                <a:cubicBezTo>
                  <a:pt x="11350177" y="6800388"/>
                  <a:pt x="11367492" y="6803406"/>
                  <a:pt x="11385385" y="6807027"/>
                </a:cubicBezTo>
                <a:cubicBezTo>
                  <a:pt x="11386539" y="6807027"/>
                  <a:pt x="11386539" y="6809441"/>
                  <a:pt x="11384808" y="6808837"/>
                </a:cubicBezTo>
                <a:cubicBezTo>
                  <a:pt x="11366916" y="6807027"/>
                  <a:pt x="11349599" y="6804613"/>
                  <a:pt x="11331130" y="6802199"/>
                </a:cubicBezTo>
                <a:cubicBezTo>
                  <a:pt x="11328822" y="6801595"/>
                  <a:pt x="11329398" y="6797371"/>
                  <a:pt x="11332285" y="6797974"/>
                </a:cubicBezTo>
                <a:close/>
                <a:moveTo>
                  <a:pt x="3154141" y="6791091"/>
                </a:moveTo>
                <a:lnTo>
                  <a:pt x="3154218" y="6791135"/>
                </a:lnTo>
                <a:lnTo>
                  <a:pt x="3154158" y="6791148"/>
                </a:lnTo>
                <a:close/>
                <a:moveTo>
                  <a:pt x="3152080" y="6784209"/>
                </a:moveTo>
                <a:lnTo>
                  <a:pt x="3154141" y="6791091"/>
                </a:lnTo>
                <a:lnTo>
                  <a:pt x="3153869" y="6790931"/>
                </a:lnTo>
                <a:close/>
                <a:moveTo>
                  <a:pt x="9409648" y="6760077"/>
                </a:moveTo>
                <a:cubicBezTo>
                  <a:pt x="9413660" y="6757764"/>
                  <a:pt x="9417101" y="6762970"/>
                  <a:pt x="9415381" y="6766441"/>
                </a:cubicBezTo>
                <a:cubicBezTo>
                  <a:pt x="9403771" y="6787409"/>
                  <a:pt x="9387000" y="6806027"/>
                  <a:pt x="9366968" y="6822133"/>
                </a:cubicBezTo>
                <a:lnTo>
                  <a:pt x="9306938" y="6858000"/>
                </a:lnTo>
                <a:lnTo>
                  <a:pt x="9247410" y="6858000"/>
                </a:lnTo>
                <a:lnTo>
                  <a:pt x="9296696" y="6837587"/>
                </a:lnTo>
                <a:cubicBezTo>
                  <a:pt x="9337978" y="6816185"/>
                  <a:pt x="9370085" y="6782637"/>
                  <a:pt x="9409648" y="6760077"/>
                </a:cubicBezTo>
                <a:close/>
                <a:moveTo>
                  <a:pt x="6881743" y="6738162"/>
                </a:moveTo>
                <a:cubicBezTo>
                  <a:pt x="6901579" y="6738304"/>
                  <a:pt x="6921915" y="6748688"/>
                  <a:pt x="6923920" y="6768886"/>
                </a:cubicBezTo>
                <a:cubicBezTo>
                  <a:pt x="6924780" y="6760921"/>
                  <a:pt x="6918908" y="6756937"/>
                  <a:pt x="6912678" y="6756937"/>
                </a:cubicBezTo>
                <a:lnTo>
                  <a:pt x="6908015" y="6761098"/>
                </a:lnTo>
                <a:lnTo>
                  <a:pt x="6912958" y="6768878"/>
                </a:lnTo>
                <a:lnTo>
                  <a:pt x="6908071" y="6776444"/>
                </a:lnTo>
                <a:lnTo>
                  <a:pt x="6912678" y="6780408"/>
                </a:lnTo>
                <a:cubicBezTo>
                  <a:pt x="6918908" y="6780408"/>
                  <a:pt x="6924780" y="6776567"/>
                  <a:pt x="6923920" y="6768886"/>
                </a:cubicBezTo>
                <a:cubicBezTo>
                  <a:pt x="6919911" y="6809284"/>
                  <a:pt x="6842573" y="6810422"/>
                  <a:pt x="6842573" y="6768886"/>
                </a:cubicBezTo>
                <a:cubicBezTo>
                  <a:pt x="6842573" y="6748118"/>
                  <a:pt x="6861908" y="6738018"/>
                  <a:pt x="6881743" y="6738162"/>
                </a:cubicBezTo>
                <a:close/>
                <a:moveTo>
                  <a:pt x="8611299" y="6734697"/>
                </a:moveTo>
                <a:cubicBezTo>
                  <a:pt x="8613243" y="6732902"/>
                  <a:pt x="8616123" y="6732471"/>
                  <a:pt x="8618139" y="6735056"/>
                </a:cubicBezTo>
                <a:cubicBezTo>
                  <a:pt x="8638301" y="6760627"/>
                  <a:pt x="8660190" y="6788351"/>
                  <a:pt x="8678767" y="6817728"/>
                </a:cubicBezTo>
                <a:lnTo>
                  <a:pt x="8696495" y="6858000"/>
                </a:lnTo>
                <a:lnTo>
                  <a:pt x="8679978" y="6858000"/>
                </a:lnTo>
                <a:lnTo>
                  <a:pt x="8661199" y="6828645"/>
                </a:lnTo>
                <a:cubicBezTo>
                  <a:pt x="8644781" y="6799412"/>
                  <a:pt x="8628796" y="6769820"/>
                  <a:pt x="8610075" y="6742526"/>
                </a:cubicBezTo>
                <a:cubicBezTo>
                  <a:pt x="8608347" y="6739653"/>
                  <a:pt x="8609355" y="6736493"/>
                  <a:pt x="8611299" y="6734697"/>
                </a:cubicBezTo>
                <a:close/>
                <a:moveTo>
                  <a:pt x="8659302" y="6715929"/>
                </a:moveTo>
                <a:cubicBezTo>
                  <a:pt x="8661243" y="6714571"/>
                  <a:pt x="8663974" y="6714429"/>
                  <a:pt x="8665699" y="6716715"/>
                </a:cubicBezTo>
                <a:cubicBezTo>
                  <a:pt x="8696317" y="6752725"/>
                  <a:pt x="8736636" y="6800953"/>
                  <a:pt x="8760219" y="6849100"/>
                </a:cubicBezTo>
                <a:lnTo>
                  <a:pt x="8763398" y="6858000"/>
                </a:lnTo>
                <a:lnTo>
                  <a:pt x="8737845" y="6858000"/>
                </a:lnTo>
                <a:lnTo>
                  <a:pt x="8715721" y="6817886"/>
                </a:lnTo>
                <a:cubicBezTo>
                  <a:pt x="8696173" y="6786449"/>
                  <a:pt x="8676623" y="6754440"/>
                  <a:pt x="8657649" y="6722430"/>
                </a:cubicBezTo>
                <a:cubicBezTo>
                  <a:pt x="8656211" y="6719858"/>
                  <a:pt x="8657362" y="6717286"/>
                  <a:pt x="8659302" y="6715929"/>
                </a:cubicBezTo>
                <a:close/>
                <a:moveTo>
                  <a:pt x="9339495" y="6710544"/>
                </a:moveTo>
                <a:cubicBezTo>
                  <a:pt x="9341582" y="6711700"/>
                  <a:pt x="9343020" y="6714304"/>
                  <a:pt x="9342446" y="6717486"/>
                </a:cubicBezTo>
                <a:cubicBezTo>
                  <a:pt x="9320001" y="6811190"/>
                  <a:pt x="9191671" y="6837798"/>
                  <a:pt x="9111679" y="6845318"/>
                </a:cubicBezTo>
                <a:cubicBezTo>
                  <a:pt x="9107651" y="6845896"/>
                  <a:pt x="9105924" y="6839534"/>
                  <a:pt x="9110528" y="6838376"/>
                </a:cubicBezTo>
                <a:cubicBezTo>
                  <a:pt x="9155416" y="6826807"/>
                  <a:pt x="9203180" y="6818132"/>
                  <a:pt x="9245189" y="6796730"/>
                </a:cubicBezTo>
                <a:cubicBezTo>
                  <a:pt x="9285474" y="6775906"/>
                  <a:pt x="9306191" y="6747563"/>
                  <a:pt x="9332662" y="6712278"/>
                </a:cubicBezTo>
                <a:cubicBezTo>
                  <a:pt x="9334677" y="6709675"/>
                  <a:pt x="9337410" y="6709386"/>
                  <a:pt x="9339495" y="6710544"/>
                </a:cubicBezTo>
                <a:close/>
                <a:moveTo>
                  <a:pt x="3202485" y="6708210"/>
                </a:moveTo>
                <a:lnTo>
                  <a:pt x="3201915" y="6709415"/>
                </a:lnTo>
                <a:lnTo>
                  <a:pt x="3203562" y="6709185"/>
                </a:lnTo>
                <a:close/>
                <a:moveTo>
                  <a:pt x="6697080" y="6678081"/>
                </a:moveTo>
                <a:lnTo>
                  <a:pt x="6702452" y="6681171"/>
                </a:lnTo>
                <a:lnTo>
                  <a:pt x="6700590" y="6684658"/>
                </a:lnTo>
                <a:close/>
                <a:moveTo>
                  <a:pt x="214268" y="6676922"/>
                </a:moveTo>
                <a:lnTo>
                  <a:pt x="188009" y="6677362"/>
                </a:lnTo>
                <a:cubicBezTo>
                  <a:pt x="165994" y="6675068"/>
                  <a:pt x="152091" y="6677935"/>
                  <a:pt x="137027" y="6695140"/>
                </a:cubicBezTo>
                <a:cubicBezTo>
                  <a:pt x="131815" y="6701450"/>
                  <a:pt x="126311" y="6710625"/>
                  <a:pt x="119504" y="6717007"/>
                </a:cubicBezTo>
                <a:lnTo>
                  <a:pt x="118935" y="6717120"/>
                </a:lnTo>
                <a:lnTo>
                  <a:pt x="151970" y="6719454"/>
                </a:lnTo>
                <a:cubicBezTo>
                  <a:pt x="164848" y="6713312"/>
                  <a:pt x="176646" y="6701908"/>
                  <a:pt x="191035" y="6691086"/>
                </a:cubicBezTo>
                <a:lnTo>
                  <a:pt x="217089" y="6687531"/>
                </a:lnTo>
                <a:close/>
                <a:moveTo>
                  <a:pt x="6694421" y="6673105"/>
                </a:moveTo>
                <a:lnTo>
                  <a:pt x="6697080" y="6678081"/>
                </a:lnTo>
                <a:lnTo>
                  <a:pt x="6691198" y="6674701"/>
                </a:lnTo>
                <a:close/>
                <a:moveTo>
                  <a:pt x="4468970" y="6660649"/>
                </a:moveTo>
                <a:cubicBezTo>
                  <a:pt x="4471278" y="6658917"/>
                  <a:pt x="4474738" y="6661227"/>
                  <a:pt x="4473005" y="6664116"/>
                </a:cubicBezTo>
                <a:cubicBezTo>
                  <a:pt x="4438996" y="6732281"/>
                  <a:pt x="4379623" y="6792938"/>
                  <a:pt x="4333507" y="6852438"/>
                </a:cubicBezTo>
                <a:cubicBezTo>
                  <a:pt x="4327163" y="6861103"/>
                  <a:pt x="4315635" y="6849550"/>
                  <a:pt x="4321978" y="6840886"/>
                </a:cubicBezTo>
                <a:cubicBezTo>
                  <a:pt x="4368094" y="6781961"/>
                  <a:pt x="4411902" y="6710330"/>
                  <a:pt x="4468970" y="6660649"/>
                </a:cubicBezTo>
                <a:close/>
                <a:moveTo>
                  <a:pt x="6638312" y="6657709"/>
                </a:moveTo>
                <a:cubicBezTo>
                  <a:pt x="6646633" y="6657755"/>
                  <a:pt x="6655713" y="6658100"/>
                  <a:pt x="6664395" y="6659299"/>
                </a:cubicBezTo>
                <a:lnTo>
                  <a:pt x="6691198" y="6674701"/>
                </a:lnTo>
                <a:lnTo>
                  <a:pt x="6679998" y="6680251"/>
                </a:lnTo>
                <a:lnTo>
                  <a:pt x="6689922" y="6684972"/>
                </a:lnTo>
                <a:lnTo>
                  <a:pt x="6680874" y="6689500"/>
                </a:lnTo>
                <a:lnTo>
                  <a:pt x="6694421" y="6696212"/>
                </a:lnTo>
                <a:lnTo>
                  <a:pt x="6700590" y="6684658"/>
                </a:lnTo>
                <a:lnTo>
                  <a:pt x="6702452" y="6688146"/>
                </a:lnTo>
                <a:cubicBezTo>
                  <a:pt x="6692612" y="6716630"/>
                  <a:pt x="6634151" y="6712561"/>
                  <a:pt x="6612157" y="6711980"/>
                </a:cubicBezTo>
                <a:cubicBezTo>
                  <a:pt x="6595948" y="6710817"/>
                  <a:pt x="6540961" y="6711980"/>
                  <a:pt x="6540961" y="6684659"/>
                </a:cubicBezTo>
                <a:cubicBezTo>
                  <a:pt x="6540961" y="6656756"/>
                  <a:pt x="6600580" y="6658499"/>
                  <a:pt x="6616787" y="6657918"/>
                </a:cubicBezTo>
                <a:cubicBezTo>
                  <a:pt x="6622431" y="6657918"/>
                  <a:pt x="6629991" y="6657664"/>
                  <a:pt x="6638312" y="6657709"/>
                </a:cubicBezTo>
                <a:close/>
                <a:moveTo>
                  <a:pt x="10674445" y="6650633"/>
                </a:moveTo>
                <a:lnTo>
                  <a:pt x="10648186" y="6651073"/>
                </a:lnTo>
                <a:cubicBezTo>
                  <a:pt x="10626171" y="6648779"/>
                  <a:pt x="10612268" y="6651646"/>
                  <a:pt x="10597205" y="6668851"/>
                </a:cubicBezTo>
                <a:cubicBezTo>
                  <a:pt x="10591992" y="6675161"/>
                  <a:pt x="10586489" y="6684336"/>
                  <a:pt x="10579681" y="6690718"/>
                </a:cubicBezTo>
                <a:lnTo>
                  <a:pt x="10579112" y="6690831"/>
                </a:lnTo>
                <a:lnTo>
                  <a:pt x="10612147" y="6693165"/>
                </a:lnTo>
                <a:cubicBezTo>
                  <a:pt x="10625025" y="6687023"/>
                  <a:pt x="10636823" y="6675619"/>
                  <a:pt x="10651212" y="6664797"/>
                </a:cubicBezTo>
                <a:lnTo>
                  <a:pt x="10677266" y="6661242"/>
                </a:lnTo>
                <a:close/>
                <a:moveTo>
                  <a:pt x="7402673" y="6650025"/>
                </a:moveTo>
                <a:cubicBezTo>
                  <a:pt x="7438567" y="6650673"/>
                  <a:pt x="7485635" y="6656181"/>
                  <a:pt x="7493840" y="6685991"/>
                </a:cubicBezTo>
                <a:lnTo>
                  <a:pt x="7491801" y="6689422"/>
                </a:lnTo>
                <a:lnTo>
                  <a:pt x="7484987" y="6677783"/>
                </a:lnTo>
                <a:lnTo>
                  <a:pt x="7472369" y="6684539"/>
                </a:lnTo>
                <a:lnTo>
                  <a:pt x="7483235" y="6691574"/>
                </a:lnTo>
                <a:lnTo>
                  <a:pt x="7476041" y="6696231"/>
                </a:lnTo>
                <a:lnTo>
                  <a:pt x="7484987" y="6700896"/>
                </a:lnTo>
                <a:lnTo>
                  <a:pt x="7491801" y="6689422"/>
                </a:lnTo>
                <a:lnTo>
                  <a:pt x="7493840" y="6692904"/>
                </a:lnTo>
                <a:cubicBezTo>
                  <a:pt x="7482324" y="6734378"/>
                  <a:pt x="7395962" y="6729770"/>
                  <a:pt x="7364871" y="6728617"/>
                </a:cubicBezTo>
                <a:cubicBezTo>
                  <a:pt x="7341842" y="6728043"/>
                  <a:pt x="7265842" y="6726314"/>
                  <a:pt x="7265842" y="6689447"/>
                </a:cubicBezTo>
                <a:cubicBezTo>
                  <a:pt x="7265842" y="6650277"/>
                  <a:pt x="7348750" y="6650277"/>
                  <a:pt x="7372356" y="6650277"/>
                </a:cubicBezTo>
                <a:cubicBezTo>
                  <a:pt x="7379985" y="6650133"/>
                  <a:pt x="7390708" y="6649809"/>
                  <a:pt x="7402673" y="6650025"/>
                </a:cubicBezTo>
                <a:close/>
                <a:moveTo>
                  <a:pt x="6461433" y="6604388"/>
                </a:moveTo>
                <a:cubicBezTo>
                  <a:pt x="6493603" y="6604853"/>
                  <a:pt x="6535633" y="6609666"/>
                  <a:pt x="6543392" y="6636799"/>
                </a:cubicBezTo>
                <a:lnTo>
                  <a:pt x="6541523" y="6640008"/>
                </a:lnTo>
                <a:lnTo>
                  <a:pt x="6534771" y="6628412"/>
                </a:lnTo>
                <a:lnTo>
                  <a:pt x="6525139" y="6633617"/>
                </a:lnTo>
                <a:lnTo>
                  <a:pt x="6532780" y="6638071"/>
                </a:lnTo>
                <a:lnTo>
                  <a:pt x="6521871" y="6644633"/>
                </a:lnTo>
                <a:lnTo>
                  <a:pt x="6534771" y="6651605"/>
                </a:lnTo>
                <a:lnTo>
                  <a:pt x="6541523" y="6640008"/>
                </a:lnTo>
                <a:lnTo>
                  <a:pt x="6543392" y="6643217"/>
                </a:lnTo>
                <a:cubicBezTo>
                  <a:pt x="6532472" y="6681145"/>
                  <a:pt x="6455450" y="6676477"/>
                  <a:pt x="6427862" y="6675310"/>
                </a:cubicBezTo>
                <a:cubicBezTo>
                  <a:pt x="6406595" y="6674727"/>
                  <a:pt x="6338197" y="6673560"/>
                  <a:pt x="6338197" y="6639717"/>
                </a:cubicBezTo>
                <a:cubicBezTo>
                  <a:pt x="6338197" y="6604124"/>
                  <a:pt x="6412918" y="6604708"/>
                  <a:pt x="6434184" y="6604708"/>
                </a:cubicBezTo>
                <a:cubicBezTo>
                  <a:pt x="6441082" y="6604562"/>
                  <a:pt x="6450710" y="6604233"/>
                  <a:pt x="6461433" y="6604388"/>
                </a:cubicBezTo>
                <a:close/>
                <a:moveTo>
                  <a:pt x="7200367" y="6558035"/>
                </a:moveTo>
                <a:lnTo>
                  <a:pt x="7196998" y="6562819"/>
                </a:lnTo>
                <a:lnTo>
                  <a:pt x="7194134" y="6561154"/>
                </a:lnTo>
                <a:close/>
                <a:moveTo>
                  <a:pt x="6374605" y="6555066"/>
                </a:moveTo>
                <a:lnTo>
                  <a:pt x="6289891" y="6594543"/>
                </a:lnTo>
                <a:cubicBezTo>
                  <a:pt x="6261369" y="6614094"/>
                  <a:pt x="6241828" y="6639684"/>
                  <a:pt x="6256770" y="6671313"/>
                </a:cubicBezTo>
                <a:cubicBezTo>
                  <a:pt x="6283784" y="6728820"/>
                  <a:pt x="6386089" y="6751822"/>
                  <a:pt x="6440115" y="6766199"/>
                </a:cubicBezTo>
                <a:cubicBezTo>
                  <a:pt x="6494429" y="6780720"/>
                  <a:pt x="6549929" y="6791897"/>
                  <a:pt x="6606102" y="6800209"/>
                </a:cubicBezTo>
                <a:lnTo>
                  <a:pt x="6704419" y="6809931"/>
                </a:lnTo>
                <a:lnTo>
                  <a:pt x="6695569" y="6796476"/>
                </a:lnTo>
                <a:cubicBezTo>
                  <a:pt x="6695569" y="6760875"/>
                  <a:pt x="6781292" y="6760300"/>
                  <a:pt x="6786470" y="6793606"/>
                </a:cubicBezTo>
                <a:lnTo>
                  <a:pt x="6784335" y="6796764"/>
                </a:lnTo>
                <a:lnTo>
                  <a:pt x="6776330" y="6784920"/>
                </a:lnTo>
                <a:lnTo>
                  <a:pt x="6763952" y="6792586"/>
                </a:lnTo>
                <a:lnTo>
                  <a:pt x="6773571" y="6796492"/>
                </a:lnTo>
                <a:lnTo>
                  <a:pt x="6763588" y="6800717"/>
                </a:lnTo>
                <a:lnTo>
                  <a:pt x="6776330" y="6808607"/>
                </a:lnTo>
                <a:lnTo>
                  <a:pt x="6784335" y="6796764"/>
                </a:lnTo>
                <a:lnTo>
                  <a:pt x="6786470" y="6799922"/>
                </a:lnTo>
                <a:lnTo>
                  <a:pt x="6771783" y="6816591"/>
                </a:lnTo>
                <a:lnTo>
                  <a:pt x="6776129" y="6817021"/>
                </a:lnTo>
                <a:cubicBezTo>
                  <a:pt x="6890144" y="6823131"/>
                  <a:pt x="7004808" y="6819681"/>
                  <a:pt x="7116022" y="6810480"/>
                </a:cubicBezTo>
                <a:cubicBezTo>
                  <a:pt x="7220051" y="6801854"/>
                  <a:pt x="7325231" y="6787476"/>
                  <a:pt x="7424662" y="6756423"/>
                </a:cubicBezTo>
                <a:cubicBezTo>
                  <a:pt x="7471791" y="6742046"/>
                  <a:pt x="7576972" y="6712717"/>
                  <a:pt x="7581570" y="6650036"/>
                </a:cubicBezTo>
                <a:lnTo>
                  <a:pt x="7582662" y="6651050"/>
                </a:lnTo>
                <a:lnTo>
                  <a:pt x="7582662" y="6649038"/>
                </a:lnTo>
                <a:lnTo>
                  <a:pt x="7581570" y="6650036"/>
                </a:lnTo>
                <a:cubicBezTo>
                  <a:pt x="7578983" y="6614382"/>
                  <a:pt x="7544928" y="6589079"/>
                  <a:pt x="7504840" y="6570893"/>
                </a:cubicBezTo>
                <a:lnTo>
                  <a:pt x="7464972" y="6556402"/>
                </a:lnTo>
                <a:lnTo>
                  <a:pt x="7372055" y="6584756"/>
                </a:lnTo>
                <a:cubicBezTo>
                  <a:pt x="7322402" y="6597006"/>
                  <a:pt x="7271577" y="6605639"/>
                  <a:pt x="7220610" y="6612019"/>
                </a:cubicBezTo>
                <a:lnTo>
                  <a:pt x="7113075" y="6621718"/>
                </a:lnTo>
                <a:lnTo>
                  <a:pt x="7135393" y="6629718"/>
                </a:lnTo>
                <a:cubicBezTo>
                  <a:pt x="7142503" y="6634171"/>
                  <a:pt x="7147731" y="6640188"/>
                  <a:pt x="7149738" y="6648309"/>
                </a:cubicBezTo>
                <a:lnTo>
                  <a:pt x="7147706" y="6651751"/>
                </a:lnTo>
                <a:lnTo>
                  <a:pt x="7140783" y="6640188"/>
                </a:lnTo>
                <a:lnTo>
                  <a:pt x="7129005" y="6646765"/>
                </a:lnTo>
                <a:lnTo>
                  <a:pt x="7138538" y="6653560"/>
                </a:lnTo>
                <a:lnTo>
                  <a:pt x="7131876" y="6658375"/>
                </a:lnTo>
                <a:lnTo>
                  <a:pt x="7140783" y="6663479"/>
                </a:lnTo>
                <a:lnTo>
                  <a:pt x="7147706" y="6651751"/>
                </a:lnTo>
                <a:lnTo>
                  <a:pt x="7149738" y="6655145"/>
                </a:lnTo>
                <a:cubicBezTo>
                  <a:pt x="7141714" y="6688762"/>
                  <a:pt x="7076954" y="6687054"/>
                  <a:pt x="7051165" y="6685914"/>
                </a:cubicBezTo>
                <a:cubicBezTo>
                  <a:pt x="7031105" y="6685344"/>
                  <a:pt x="6974370" y="6682496"/>
                  <a:pt x="6974370" y="6651727"/>
                </a:cubicBezTo>
                <a:lnTo>
                  <a:pt x="7003322" y="6626816"/>
                </a:lnTo>
                <a:lnTo>
                  <a:pt x="6856896" y="6629206"/>
                </a:lnTo>
                <a:lnTo>
                  <a:pt x="6865728" y="6630882"/>
                </a:lnTo>
                <a:cubicBezTo>
                  <a:pt x="6876211" y="6635780"/>
                  <a:pt x="6883785" y="6643225"/>
                  <a:pt x="6885350" y="6653202"/>
                </a:cubicBezTo>
                <a:lnTo>
                  <a:pt x="6883163" y="6656338"/>
                </a:lnTo>
                <a:lnTo>
                  <a:pt x="6875108" y="6644454"/>
                </a:lnTo>
                <a:lnTo>
                  <a:pt x="6867770" y="6649156"/>
                </a:lnTo>
                <a:lnTo>
                  <a:pt x="6874944" y="6656101"/>
                </a:lnTo>
                <a:lnTo>
                  <a:pt x="6867540" y="6663270"/>
                </a:lnTo>
                <a:lnTo>
                  <a:pt x="6875108" y="6667878"/>
                </a:lnTo>
                <a:lnTo>
                  <a:pt x="6883163" y="6656338"/>
                </a:lnTo>
                <a:lnTo>
                  <a:pt x="6885350" y="6659564"/>
                </a:lnTo>
                <a:cubicBezTo>
                  <a:pt x="6879091" y="6698893"/>
                  <a:pt x="6776675" y="6698315"/>
                  <a:pt x="6776675" y="6656095"/>
                </a:cubicBezTo>
                <a:cubicBezTo>
                  <a:pt x="6776675" y="6645540"/>
                  <a:pt x="6783075" y="6637588"/>
                  <a:pt x="6792775" y="6632220"/>
                </a:cubicBezTo>
                <a:lnTo>
                  <a:pt x="6812425" y="6627638"/>
                </a:lnTo>
                <a:lnTo>
                  <a:pt x="6602770" y="6609654"/>
                </a:lnTo>
                <a:cubicBezTo>
                  <a:pt x="6553342" y="6603041"/>
                  <a:pt x="6502188" y="6595133"/>
                  <a:pt x="6452257" y="6583057"/>
                </a:cubicBezTo>
                <a:close/>
                <a:moveTo>
                  <a:pt x="7205029" y="6551416"/>
                </a:moveTo>
                <a:lnTo>
                  <a:pt x="7207191" y="6554620"/>
                </a:lnTo>
                <a:lnTo>
                  <a:pt x="7200367" y="6558035"/>
                </a:lnTo>
                <a:close/>
                <a:moveTo>
                  <a:pt x="7163598" y="6525609"/>
                </a:moveTo>
                <a:cubicBezTo>
                  <a:pt x="7183767" y="6525109"/>
                  <a:pt x="7204588" y="6532666"/>
                  <a:pt x="7207191" y="6548347"/>
                </a:cubicBezTo>
                <a:lnTo>
                  <a:pt x="7205029" y="6551416"/>
                </a:lnTo>
                <a:lnTo>
                  <a:pt x="7196998" y="6539509"/>
                </a:lnTo>
                <a:lnTo>
                  <a:pt x="7183691" y="6547853"/>
                </a:lnTo>
                <a:lnTo>
                  <a:pt x="7194303" y="6552467"/>
                </a:lnTo>
                <a:lnTo>
                  <a:pt x="7185487" y="6556126"/>
                </a:lnTo>
                <a:lnTo>
                  <a:pt x="7194134" y="6561154"/>
                </a:lnTo>
                <a:lnTo>
                  <a:pt x="7163598" y="6576434"/>
                </a:lnTo>
                <a:cubicBezTo>
                  <a:pt x="7143427" y="6575864"/>
                  <a:pt x="7123907" y="6567452"/>
                  <a:pt x="7123907" y="6551199"/>
                </a:cubicBezTo>
                <a:cubicBezTo>
                  <a:pt x="7123907" y="6534662"/>
                  <a:pt x="7143427" y="6526107"/>
                  <a:pt x="7163598" y="6525609"/>
                </a:cubicBezTo>
                <a:close/>
                <a:moveTo>
                  <a:pt x="745090" y="6513012"/>
                </a:moveTo>
                <a:cubicBezTo>
                  <a:pt x="784479" y="6528440"/>
                  <a:pt x="821013" y="6525134"/>
                  <a:pt x="860972" y="6513563"/>
                </a:cubicBezTo>
                <a:cubicBezTo>
                  <a:pt x="863255" y="6513012"/>
                  <a:pt x="865538" y="6516319"/>
                  <a:pt x="862685" y="6517421"/>
                </a:cubicBezTo>
                <a:cubicBezTo>
                  <a:pt x="825579" y="6536706"/>
                  <a:pt x="780483" y="6533950"/>
                  <a:pt x="742807" y="6517971"/>
                </a:cubicBezTo>
                <a:cubicBezTo>
                  <a:pt x="739382" y="6516870"/>
                  <a:pt x="741665" y="6511911"/>
                  <a:pt x="745090" y="6513012"/>
                </a:cubicBezTo>
                <a:close/>
                <a:moveTo>
                  <a:pt x="3285755" y="6505479"/>
                </a:moveTo>
                <a:lnTo>
                  <a:pt x="3283671" y="6512073"/>
                </a:lnTo>
                <a:lnTo>
                  <a:pt x="3288950" y="6514885"/>
                </a:lnTo>
                <a:close/>
                <a:moveTo>
                  <a:pt x="6846517" y="6494740"/>
                </a:moveTo>
                <a:cubicBezTo>
                  <a:pt x="6867384" y="6494171"/>
                  <a:pt x="6908538" y="6497580"/>
                  <a:pt x="6913175" y="6523144"/>
                </a:cubicBezTo>
                <a:lnTo>
                  <a:pt x="6910841" y="6526553"/>
                </a:lnTo>
                <a:lnTo>
                  <a:pt x="6902960" y="6515048"/>
                </a:lnTo>
                <a:lnTo>
                  <a:pt x="6892043" y="6521305"/>
                </a:lnTo>
                <a:lnTo>
                  <a:pt x="6897760" y="6526827"/>
                </a:lnTo>
                <a:lnTo>
                  <a:pt x="6892399" y="6532005"/>
                </a:lnTo>
                <a:lnTo>
                  <a:pt x="6902960" y="6538056"/>
                </a:lnTo>
                <a:lnTo>
                  <a:pt x="6910841" y="6526553"/>
                </a:lnTo>
                <a:lnTo>
                  <a:pt x="6913175" y="6529961"/>
                </a:lnTo>
                <a:cubicBezTo>
                  <a:pt x="6908538" y="6556661"/>
                  <a:pt x="6863906" y="6559501"/>
                  <a:pt x="6843038" y="6558366"/>
                </a:cubicBezTo>
                <a:cubicBezTo>
                  <a:pt x="6824490" y="6557229"/>
                  <a:pt x="6786813" y="6551549"/>
                  <a:pt x="6786813" y="6526553"/>
                </a:cubicBezTo>
                <a:cubicBezTo>
                  <a:pt x="6786813" y="6500420"/>
                  <a:pt x="6827388" y="6495306"/>
                  <a:pt x="6846517" y="6494740"/>
                </a:cubicBezTo>
                <a:close/>
                <a:moveTo>
                  <a:pt x="6251459" y="6490711"/>
                </a:moveTo>
                <a:lnTo>
                  <a:pt x="6251459" y="6606143"/>
                </a:lnTo>
                <a:lnTo>
                  <a:pt x="6278827" y="6571827"/>
                </a:lnTo>
                <a:lnTo>
                  <a:pt x="6339904" y="6542558"/>
                </a:lnTo>
                <a:lnTo>
                  <a:pt x="6309072" y="6531445"/>
                </a:lnTo>
                <a:close/>
                <a:moveTo>
                  <a:pt x="7582662" y="6487983"/>
                </a:moveTo>
                <a:lnTo>
                  <a:pt x="7555993" y="6513328"/>
                </a:lnTo>
                <a:lnTo>
                  <a:pt x="7494811" y="6542819"/>
                </a:lnTo>
                <a:lnTo>
                  <a:pt x="7499380" y="6544224"/>
                </a:lnTo>
                <a:cubicBezTo>
                  <a:pt x="7521794" y="6554288"/>
                  <a:pt x="7547515" y="6566940"/>
                  <a:pt x="7568135" y="6583975"/>
                </a:cubicBezTo>
                <a:lnTo>
                  <a:pt x="7582662" y="6609132"/>
                </a:lnTo>
                <a:close/>
                <a:moveTo>
                  <a:pt x="11205268" y="6486723"/>
                </a:moveTo>
                <a:cubicBezTo>
                  <a:pt x="11244657" y="6502151"/>
                  <a:pt x="11281191" y="6498845"/>
                  <a:pt x="11321150" y="6487274"/>
                </a:cubicBezTo>
                <a:cubicBezTo>
                  <a:pt x="11323433" y="6486723"/>
                  <a:pt x="11325716" y="6490030"/>
                  <a:pt x="11322863" y="6491132"/>
                </a:cubicBezTo>
                <a:cubicBezTo>
                  <a:pt x="11285757" y="6510417"/>
                  <a:pt x="11240661" y="6507661"/>
                  <a:pt x="11202985" y="6491682"/>
                </a:cubicBezTo>
                <a:cubicBezTo>
                  <a:pt x="11199560" y="6490581"/>
                  <a:pt x="11201844" y="6485622"/>
                  <a:pt x="11205268" y="6486723"/>
                </a:cubicBezTo>
                <a:close/>
                <a:moveTo>
                  <a:pt x="6857555" y="6480974"/>
                </a:moveTo>
                <a:cubicBezTo>
                  <a:pt x="6748909" y="6481999"/>
                  <a:pt x="6638359" y="6489959"/>
                  <a:pt x="6532156" y="6511254"/>
                </a:cubicBezTo>
                <a:lnTo>
                  <a:pt x="6412428" y="6544217"/>
                </a:lnTo>
                <a:lnTo>
                  <a:pt x="6440115" y="6552722"/>
                </a:lnTo>
                <a:cubicBezTo>
                  <a:pt x="6657371" y="6610804"/>
                  <a:pt x="6893593" y="6615403"/>
                  <a:pt x="7116022" y="6597578"/>
                </a:cubicBezTo>
                <a:cubicBezTo>
                  <a:pt x="7220051" y="6588951"/>
                  <a:pt x="7325231" y="6574574"/>
                  <a:pt x="7424662" y="6543521"/>
                </a:cubicBezTo>
                <a:lnTo>
                  <a:pt x="7424812" y="6543464"/>
                </a:lnTo>
                <a:lnTo>
                  <a:pt x="7391902" y="6534448"/>
                </a:lnTo>
                <a:cubicBezTo>
                  <a:pt x="7270630" y="6501669"/>
                  <a:pt x="7144185" y="6489016"/>
                  <a:pt x="7018314" y="6483841"/>
                </a:cubicBezTo>
                <a:cubicBezTo>
                  <a:pt x="6965724" y="6481684"/>
                  <a:pt x="6911877" y="6480463"/>
                  <a:pt x="6857555" y="6480974"/>
                </a:cubicBezTo>
                <a:close/>
                <a:moveTo>
                  <a:pt x="4184894" y="6431408"/>
                </a:moveTo>
                <a:lnTo>
                  <a:pt x="4179673" y="6434494"/>
                </a:lnTo>
                <a:cubicBezTo>
                  <a:pt x="4156821" y="6450671"/>
                  <a:pt x="4135920" y="6468191"/>
                  <a:pt x="4116137" y="6486992"/>
                </a:cubicBezTo>
                <a:lnTo>
                  <a:pt x="4044816" y="6568373"/>
                </a:lnTo>
                <a:lnTo>
                  <a:pt x="4053539" y="6574149"/>
                </a:lnTo>
                <a:cubicBezTo>
                  <a:pt x="4075370" y="6589096"/>
                  <a:pt x="4102943" y="6617264"/>
                  <a:pt x="4132818" y="6606917"/>
                </a:cubicBezTo>
                <a:cubicBezTo>
                  <a:pt x="4148898" y="6601168"/>
                  <a:pt x="4181070" y="6565526"/>
                  <a:pt x="4193135" y="6554028"/>
                </a:cubicBezTo>
                <a:cubicBezTo>
                  <a:pt x="4243689" y="6509188"/>
                  <a:pt x="4240241" y="6494816"/>
                  <a:pt x="4196583" y="6444802"/>
                </a:cubicBezTo>
                <a:close/>
                <a:moveTo>
                  <a:pt x="3311807" y="6417887"/>
                </a:moveTo>
                <a:lnTo>
                  <a:pt x="3311720" y="6418428"/>
                </a:lnTo>
                <a:lnTo>
                  <a:pt x="3312158" y="6418658"/>
                </a:lnTo>
                <a:close/>
                <a:moveTo>
                  <a:pt x="4159941" y="6402809"/>
                </a:moveTo>
                <a:lnTo>
                  <a:pt x="4053797" y="6494576"/>
                </a:lnTo>
                <a:lnTo>
                  <a:pt x="4009886" y="6545246"/>
                </a:lnTo>
                <a:lnTo>
                  <a:pt x="4030272" y="6558745"/>
                </a:lnTo>
                <a:lnTo>
                  <a:pt x="4041697" y="6536678"/>
                </a:lnTo>
                <a:cubicBezTo>
                  <a:pt x="4058581" y="6512707"/>
                  <a:pt x="4078704" y="6490494"/>
                  <a:pt x="4100907" y="6470393"/>
                </a:cubicBezTo>
                <a:lnTo>
                  <a:pt x="4172302" y="6416975"/>
                </a:lnTo>
                <a:close/>
                <a:moveTo>
                  <a:pt x="2770917" y="6388119"/>
                </a:moveTo>
                <a:lnTo>
                  <a:pt x="2744934" y="6416694"/>
                </a:lnTo>
                <a:lnTo>
                  <a:pt x="2748160" y="6420195"/>
                </a:lnTo>
                <a:cubicBezTo>
                  <a:pt x="2771480" y="6437534"/>
                  <a:pt x="2814413" y="6456813"/>
                  <a:pt x="2827325" y="6465428"/>
                </a:cubicBezTo>
                <a:cubicBezTo>
                  <a:pt x="2888154" y="6504486"/>
                  <a:pt x="2948983" y="6543545"/>
                  <a:pt x="3009812" y="6583178"/>
                </a:cubicBezTo>
                <a:cubicBezTo>
                  <a:pt x="3060311" y="6615919"/>
                  <a:pt x="3110239" y="6648658"/>
                  <a:pt x="3160737" y="6680824"/>
                </a:cubicBezTo>
                <a:cubicBezTo>
                  <a:pt x="3164467" y="6683121"/>
                  <a:pt x="3172359" y="6689728"/>
                  <a:pt x="3180537" y="6695830"/>
                </a:cubicBezTo>
                <a:lnTo>
                  <a:pt x="3191172" y="6701756"/>
                </a:lnTo>
                <a:lnTo>
                  <a:pt x="3206545" y="6671591"/>
                </a:lnTo>
                <a:lnTo>
                  <a:pt x="2952425" y="6506784"/>
                </a:lnTo>
                <a:cubicBezTo>
                  <a:pt x="2900205" y="6472895"/>
                  <a:pt x="2847410" y="6439006"/>
                  <a:pt x="2795189" y="6405117"/>
                </a:cubicBezTo>
                <a:cubicBezTo>
                  <a:pt x="2792321" y="6403395"/>
                  <a:pt x="2784860" y="6397219"/>
                  <a:pt x="2777183" y="6391547"/>
                </a:cubicBezTo>
                <a:close/>
                <a:moveTo>
                  <a:pt x="4232616" y="6355849"/>
                </a:moveTo>
                <a:cubicBezTo>
                  <a:pt x="4227441" y="6354557"/>
                  <a:pt x="4198967" y="6373944"/>
                  <a:pt x="4182382" y="6385416"/>
                </a:cubicBezTo>
                <a:lnTo>
                  <a:pt x="4175682" y="6390019"/>
                </a:lnTo>
                <a:lnTo>
                  <a:pt x="4189741" y="6408129"/>
                </a:lnTo>
                <a:lnTo>
                  <a:pt x="4244050" y="6380781"/>
                </a:lnTo>
                <a:lnTo>
                  <a:pt x="4242901" y="6365974"/>
                </a:lnTo>
                <a:cubicBezTo>
                  <a:pt x="4242681" y="6361881"/>
                  <a:pt x="4240956" y="6358721"/>
                  <a:pt x="4232616" y="6355849"/>
                </a:cubicBezTo>
                <a:close/>
                <a:moveTo>
                  <a:pt x="4874707" y="6353673"/>
                </a:moveTo>
                <a:lnTo>
                  <a:pt x="4826065" y="6538694"/>
                </a:lnTo>
                <a:cubicBezTo>
                  <a:pt x="4822041" y="6552514"/>
                  <a:pt x="4818018" y="6565757"/>
                  <a:pt x="4813994" y="6579003"/>
                </a:cubicBezTo>
                <a:lnTo>
                  <a:pt x="4850300" y="6622242"/>
                </a:lnTo>
                <a:lnTo>
                  <a:pt x="4886709" y="6627685"/>
                </a:lnTo>
                <a:cubicBezTo>
                  <a:pt x="4887864" y="6627685"/>
                  <a:pt x="4887864" y="6630478"/>
                  <a:pt x="4886132" y="6630478"/>
                </a:cubicBezTo>
                <a:lnTo>
                  <a:pt x="4852787" y="6625204"/>
                </a:lnTo>
                <a:lnTo>
                  <a:pt x="4865725" y="6640616"/>
                </a:lnTo>
                <a:cubicBezTo>
                  <a:pt x="4906537" y="6653284"/>
                  <a:pt x="4923781" y="6576699"/>
                  <a:pt x="4931253" y="6554241"/>
                </a:cubicBezTo>
                <a:cubicBezTo>
                  <a:pt x="4946772" y="6508750"/>
                  <a:pt x="4960568" y="6462685"/>
                  <a:pt x="4974362" y="6416617"/>
                </a:cubicBezTo>
                <a:lnTo>
                  <a:pt x="4984421" y="6378895"/>
                </a:lnTo>
                <a:close/>
                <a:moveTo>
                  <a:pt x="9462340" y="6349222"/>
                </a:moveTo>
                <a:cubicBezTo>
                  <a:pt x="9459594" y="6348862"/>
                  <a:pt x="9456559" y="6350449"/>
                  <a:pt x="9450490" y="6352756"/>
                </a:cubicBezTo>
                <a:lnTo>
                  <a:pt x="9431516" y="6362622"/>
                </a:lnTo>
                <a:lnTo>
                  <a:pt x="9427369" y="6354487"/>
                </a:lnTo>
                <a:cubicBezTo>
                  <a:pt x="9425633" y="6359104"/>
                  <a:pt x="9424477" y="6363144"/>
                  <a:pt x="9422743" y="6367183"/>
                </a:cubicBezTo>
                <a:lnTo>
                  <a:pt x="9431516" y="6362622"/>
                </a:lnTo>
                <a:lnTo>
                  <a:pt x="9443553" y="6386227"/>
                </a:lnTo>
                <a:lnTo>
                  <a:pt x="9441161" y="6392495"/>
                </a:lnTo>
                <a:lnTo>
                  <a:pt x="9437773" y="6391419"/>
                </a:lnTo>
                <a:lnTo>
                  <a:pt x="9376601" y="6425710"/>
                </a:lnTo>
                <a:lnTo>
                  <a:pt x="9376725" y="6425908"/>
                </a:lnTo>
                <a:lnTo>
                  <a:pt x="9376741" y="6425940"/>
                </a:lnTo>
                <a:lnTo>
                  <a:pt x="9402729" y="6417243"/>
                </a:lnTo>
                <a:cubicBezTo>
                  <a:pt x="9415228" y="6411184"/>
                  <a:pt x="9427369" y="6404115"/>
                  <a:pt x="9438929" y="6398345"/>
                </a:cubicBezTo>
                <a:lnTo>
                  <a:pt x="9441161" y="6392495"/>
                </a:lnTo>
                <a:lnTo>
                  <a:pt x="9450490" y="6395460"/>
                </a:lnTo>
                <a:lnTo>
                  <a:pt x="9461509" y="6415830"/>
                </a:lnTo>
                <a:lnTo>
                  <a:pt x="9452802" y="6420272"/>
                </a:lnTo>
                <a:lnTo>
                  <a:pt x="9466098" y="6424311"/>
                </a:lnTo>
                <a:lnTo>
                  <a:pt x="9461509" y="6415830"/>
                </a:lnTo>
                <a:lnTo>
                  <a:pt x="9495250" y="6398615"/>
                </a:lnTo>
                <a:lnTo>
                  <a:pt x="9500202" y="6407578"/>
                </a:lnTo>
                <a:cubicBezTo>
                  <a:pt x="9501358" y="6403538"/>
                  <a:pt x="9503092" y="6398345"/>
                  <a:pt x="9504828" y="6393728"/>
                </a:cubicBezTo>
                <a:lnTo>
                  <a:pt x="9495250" y="6398615"/>
                </a:lnTo>
                <a:lnTo>
                  <a:pt x="9472456" y="6357374"/>
                </a:lnTo>
                <a:cubicBezTo>
                  <a:pt x="9467543" y="6351891"/>
                  <a:pt x="9465086" y="6349583"/>
                  <a:pt x="9462340" y="6349222"/>
                </a:cubicBezTo>
                <a:close/>
                <a:moveTo>
                  <a:pt x="9310562" y="6348285"/>
                </a:moveTo>
                <a:lnTo>
                  <a:pt x="9292977" y="6362939"/>
                </a:lnTo>
                <a:lnTo>
                  <a:pt x="9308983" y="6374232"/>
                </a:lnTo>
                <a:lnTo>
                  <a:pt x="9304692" y="6365769"/>
                </a:lnTo>
                <a:close/>
                <a:moveTo>
                  <a:pt x="2809999" y="6345134"/>
                </a:moveTo>
                <a:lnTo>
                  <a:pt x="2780727" y="6377328"/>
                </a:lnTo>
                <a:lnTo>
                  <a:pt x="3213737" y="6657482"/>
                </a:lnTo>
                <a:lnTo>
                  <a:pt x="3220358" y="6644491"/>
                </a:lnTo>
                <a:lnTo>
                  <a:pt x="3230031" y="6617628"/>
                </a:lnTo>
                <a:close/>
                <a:moveTo>
                  <a:pt x="12296" y="6319920"/>
                </a:moveTo>
                <a:cubicBezTo>
                  <a:pt x="13950" y="6321187"/>
                  <a:pt x="13399" y="6323089"/>
                  <a:pt x="11745" y="6323723"/>
                </a:cubicBezTo>
                <a:lnTo>
                  <a:pt x="0" y="6326338"/>
                </a:lnTo>
                <a:lnTo>
                  <a:pt x="0" y="6321492"/>
                </a:lnTo>
                <a:close/>
                <a:moveTo>
                  <a:pt x="2798534" y="6319275"/>
                </a:moveTo>
                <a:lnTo>
                  <a:pt x="2798806" y="6319557"/>
                </a:lnTo>
                <a:lnTo>
                  <a:pt x="2798884" y="6319466"/>
                </a:lnTo>
                <a:close/>
                <a:moveTo>
                  <a:pt x="2843945" y="6307799"/>
                </a:moveTo>
                <a:lnTo>
                  <a:pt x="2817423" y="6336969"/>
                </a:lnTo>
                <a:lnTo>
                  <a:pt x="2839700" y="6350802"/>
                </a:lnTo>
                <a:cubicBezTo>
                  <a:pt x="2859494" y="6361887"/>
                  <a:pt x="2880293" y="6371965"/>
                  <a:pt x="2886891" y="6376283"/>
                </a:cubicBezTo>
                <a:cubicBezTo>
                  <a:pt x="2943692" y="6413713"/>
                  <a:pt x="3001067" y="6450567"/>
                  <a:pt x="3058442" y="6487997"/>
                </a:cubicBezTo>
                <a:cubicBezTo>
                  <a:pt x="3108932" y="6520821"/>
                  <a:pt x="3159423" y="6553643"/>
                  <a:pt x="3209913" y="6585890"/>
                </a:cubicBezTo>
                <a:cubicBezTo>
                  <a:pt x="3213642" y="6588482"/>
                  <a:pt x="3220383" y="6594240"/>
                  <a:pt x="3227197" y="6599351"/>
                </a:cubicBezTo>
                <a:lnTo>
                  <a:pt x="3235079" y="6603611"/>
                </a:lnTo>
                <a:lnTo>
                  <a:pt x="3246853" y="6570918"/>
                </a:lnTo>
                <a:lnTo>
                  <a:pt x="3006805" y="6414864"/>
                </a:lnTo>
                <a:lnTo>
                  <a:pt x="2857056" y="6318124"/>
                </a:lnTo>
                <a:close/>
                <a:moveTo>
                  <a:pt x="30698" y="6299011"/>
                </a:moveTo>
                <a:cubicBezTo>
                  <a:pt x="32446" y="6299011"/>
                  <a:pt x="34195" y="6300836"/>
                  <a:pt x="32446" y="6302661"/>
                </a:cubicBezTo>
                <a:cubicBezTo>
                  <a:pt x="26911" y="6308135"/>
                  <a:pt x="18754" y="6310417"/>
                  <a:pt x="10305" y="6310644"/>
                </a:cubicBezTo>
                <a:lnTo>
                  <a:pt x="0" y="6308774"/>
                </a:lnTo>
                <a:lnTo>
                  <a:pt x="0" y="6303712"/>
                </a:lnTo>
                <a:lnTo>
                  <a:pt x="9140" y="6304486"/>
                </a:lnTo>
                <a:cubicBezTo>
                  <a:pt x="16715" y="6303877"/>
                  <a:pt x="23124" y="6300228"/>
                  <a:pt x="30698" y="6299011"/>
                </a:cubicBezTo>
                <a:close/>
                <a:moveTo>
                  <a:pt x="5032102" y="6271493"/>
                </a:moveTo>
                <a:lnTo>
                  <a:pt x="5019484" y="6324556"/>
                </a:lnTo>
                <a:lnTo>
                  <a:pt x="5010529" y="6353615"/>
                </a:lnTo>
                <a:lnTo>
                  <a:pt x="5102669" y="6361576"/>
                </a:lnTo>
                <a:lnTo>
                  <a:pt x="5232147" y="6375001"/>
                </a:lnTo>
                <a:lnTo>
                  <a:pt x="5225151" y="6332820"/>
                </a:lnTo>
                <a:lnTo>
                  <a:pt x="5220410" y="6332076"/>
                </a:lnTo>
                <a:cubicBezTo>
                  <a:pt x="5192240" y="6294405"/>
                  <a:pt x="5099677" y="6286416"/>
                  <a:pt x="5056559" y="6276712"/>
                </a:cubicBezTo>
                <a:close/>
                <a:moveTo>
                  <a:pt x="3335559" y="6271306"/>
                </a:moveTo>
                <a:lnTo>
                  <a:pt x="3335444" y="6272008"/>
                </a:lnTo>
                <a:lnTo>
                  <a:pt x="3335675" y="6271954"/>
                </a:lnTo>
                <a:close/>
                <a:moveTo>
                  <a:pt x="2880199" y="6267926"/>
                </a:moveTo>
                <a:lnTo>
                  <a:pt x="2853823" y="6296934"/>
                </a:lnTo>
                <a:lnTo>
                  <a:pt x="3252240" y="6555953"/>
                </a:lnTo>
                <a:lnTo>
                  <a:pt x="3265672" y="6518654"/>
                </a:lnTo>
                <a:close/>
                <a:moveTo>
                  <a:pt x="6857555" y="6267740"/>
                </a:moveTo>
                <a:cubicBezTo>
                  <a:pt x="6694586" y="6269357"/>
                  <a:pt x="6527334" y="6286178"/>
                  <a:pt x="6376893" y="6340522"/>
                </a:cubicBezTo>
                <a:cubicBezTo>
                  <a:pt x="6334937" y="6356049"/>
                  <a:pt x="6226884" y="6394577"/>
                  <a:pt x="6256770" y="6457835"/>
                </a:cubicBezTo>
                <a:cubicBezTo>
                  <a:pt x="6270277" y="6486589"/>
                  <a:pt x="6302608" y="6506715"/>
                  <a:pt x="6338313" y="6521453"/>
                </a:cubicBezTo>
                <a:lnTo>
                  <a:pt x="6369137" y="6530919"/>
                </a:lnTo>
                <a:lnTo>
                  <a:pt x="6501588" y="6490689"/>
                </a:lnTo>
                <a:cubicBezTo>
                  <a:pt x="6652202" y="6455887"/>
                  <a:pt x="6814750" y="6448230"/>
                  <a:pt x="6971023" y="6454718"/>
                </a:cubicBezTo>
                <a:cubicBezTo>
                  <a:pt x="7040477" y="6457603"/>
                  <a:pt x="7108694" y="6463282"/>
                  <a:pt x="7174071" y="6470614"/>
                </a:cubicBezTo>
                <a:cubicBezTo>
                  <a:pt x="7228960" y="6476365"/>
                  <a:pt x="7284854" y="6483698"/>
                  <a:pt x="7339744" y="6495126"/>
                </a:cubicBezTo>
                <a:lnTo>
                  <a:pt x="7457243" y="6531264"/>
                </a:lnTo>
                <a:lnTo>
                  <a:pt x="7519066" y="6508010"/>
                </a:lnTo>
                <a:cubicBezTo>
                  <a:pt x="7551826" y="6491045"/>
                  <a:pt x="7579271" y="6468187"/>
                  <a:pt x="7581570" y="6437132"/>
                </a:cubicBezTo>
                <a:lnTo>
                  <a:pt x="7582662" y="6438111"/>
                </a:lnTo>
                <a:lnTo>
                  <a:pt x="7582662" y="6436843"/>
                </a:lnTo>
                <a:lnTo>
                  <a:pt x="7594633" y="6425118"/>
                </a:lnTo>
                <a:lnTo>
                  <a:pt x="7594572" y="6425057"/>
                </a:lnTo>
                <a:cubicBezTo>
                  <a:pt x="7588323" y="6425057"/>
                  <a:pt x="7581857" y="6429082"/>
                  <a:pt x="7581570" y="6437132"/>
                </a:cubicBezTo>
                <a:cubicBezTo>
                  <a:pt x="7576397" y="6365250"/>
                  <a:pt x="7445354" y="6335346"/>
                  <a:pt x="7391902" y="6320969"/>
                </a:cubicBezTo>
                <a:cubicBezTo>
                  <a:pt x="7270630" y="6288766"/>
                  <a:pt x="7144185" y="6275539"/>
                  <a:pt x="7018314" y="6270363"/>
                </a:cubicBezTo>
                <a:cubicBezTo>
                  <a:pt x="6965724" y="6268351"/>
                  <a:pt x="6911877" y="6267200"/>
                  <a:pt x="6857555" y="6267740"/>
                </a:cubicBezTo>
                <a:close/>
                <a:moveTo>
                  <a:pt x="4902013" y="6245084"/>
                </a:moveTo>
                <a:lnTo>
                  <a:pt x="4899639" y="6258840"/>
                </a:lnTo>
                <a:lnTo>
                  <a:pt x="4878717" y="6338421"/>
                </a:lnTo>
                <a:lnTo>
                  <a:pt x="4948519" y="6348259"/>
                </a:lnTo>
                <a:lnTo>
                  <a:pt x="4991598" y="6351980"/>
                </a:lnTo>
                <a:lnTo>
                  <a:pt x="5014084" y="6267648"/>
                </a:lnTo>
                <a:lnTo>
                  <a:pt x="4933524" y="6250458"/>
                </a:lnTo>
                <a:close/>
                <a:moveTo>
                  <a:pt x="2873926" y="6243985"/>
                </a:moveTo>
                <a:cubicBezTo>
                  <a:pt x="2873809" y="6244282"/>
                  <a:pt x="2874043" y="6245526"/>
                  <a:pt x="2874438" y="6247005"/>
                </a:cubicBezTo>
                <a:lnTo>
                  <a:pt x="2875728" y="6249757"/>
                </a:lnTo>
                <a:lnTo>
                  <a:pt x="2877262" y="6248425"/>
                </a:lnTo>
                <a:lnTo>
                  <a:pt x="2875517" y="6246644"/>
                </a:lnTo>
                <a:cubicBezTo>
                  <a:pt x="2874510" y="6244336"/>
                  <a:pt x="2874044" y="6243687"/>
                  <a:pt x="2873926" y="6243985"/>
                </a:cubicBezTo>
                <a:close/>
                <a:moveTo>
                  <a:pt x="6813332" y="6240422"/>
                </a:moveTo>
                <a:cubicBezTo>
                  <a:pt x="6866143" y="6238926"/>
                  <a:pt x="6918932" y="6239472"/>
                  <a:pt x="6971023" y="6241575"/>
                </a:cubicBezTo>
                <a:cubicBezTo>
                  <a:pt x="7040477" y="6244379"/>
                  <a:pt x="7108694" y="6249949"/>
                  <a:pt x="7174071" y="6257137"/>
                </a:cubicBezTo>
                <a:cubicBezTo>
                  <a:pt x="7283848" y="6269213"/>
                  <a:pt x="7397650" y="6287041"/>
                  <a:pt x="7499380" y="6331321"/>
                </a:cubicBezTo>
                <a:cubicBezTo>
                  <a:pt x="7521796" y="6341385"/>
                  <a:pt x="7547515" y="6353892"/>
                  <a:pt x="7568135" y="6370857"/>
                </a:cubicBezTo>
                <a:lnTo>
                  <a:pt x="7604418" y="6433893"/>
                </a:lnTo>
                <a:lnTo>
                  <a:pt x="7607431" y="6436843"/>
                </a:lnTo>
                <a:lnTo>
                  <a:pt x="7607431" y="6652305"/>
                </a:lnTo>
                <a:lnTo>
                  <a:pt x="7604361" y="6655313"/>
                </a:lnTo>
                <a:lnTo>
                  <a:pt x="7590405" y="6693606"/>
                </a:lnTo>
                <a:cubicBezTo>
                  <a:pt x="7563680" y="6731480"/>
                  <a:pt x="7509151" y="6753260"/>
                  <a:pt x="7469492" y="6767925"/>
                </a:cubicBezTo>
                <a:cubicBezTo>
                  <a:pt x="7342473" y="6815080"/>
                  <a:pt x="7202235" y="6830606"/>
                  <a:pt x="7068317" y="6839232"/>
                </a:cubicBezTo>
                <a:cubicBezTo>
                  <a:pt x="6913135" y="6848433"/>
                  <a:pt x="6756228" y="6844408"/>
                  <a:pt x="6602770" y="6823131"/>
                </a:cubicBezTo>
                <a:cubicBezTo>
                  <a:pt x="6503913" y="6809329"/>
                  <a:pt x="6398159" y="6790927"/>
                  <a:pt x="6309072" y="6744347"/>
                </a:cubicBezTo>
                <a:cubicBezTo>
                  <a:pt x="6288957" y="6734284"/>
                  <a:pt x="6265823" y="6720338"/>
                  <a:pt x="6249083" y="6702367"/>
                </a:cubicBezTo>
                <a:lnTo>
                  <a:pt x="6235555" y="6660998"/>
                </a:lnTo>
                <a:lnTo>
                  <a:pt x="6226677" y="6652305"/>
                </a:lnTo>
                <a:lnTo>
                  <a:pt x="6226677" y="6436843"/>
                </a:lnTo>
                <a:lnTo>
                  <a:pt x="6230631" y="6432972"/>
                </a:lnTo>
                <a:lnTo>
                  <a:pt x="6227459" y="6423332"/>
                </a:lnTo>
                <a:cubicBezTo>
                  <a:pt x="6238953" y="6368125"/>
                  <a:pt x="6310222" y="6339371"/>
                  <a:pt x="6355628" y="6322120"/>
                </a:cubicBezTo>
                <a:cubicBezTo>
                  <a:pt x="6496262" y="6267776"/>
                  <a:pt x="6654900" y="6244910"/>
                  <a:pt x="6813332" y="6240422"/>
                </a:cubicBezTo>
                <a:close/>
                <a:moveTo>
                  <a:pt x="10564445" y="6236601"/>
                </a:moveTo>
                <a:lnTo>
                  <a:pt x="10546616" y="6249987"/>
                </a:lnTo>
                <a:cubicBezTo>
                  <a:pt x="10530519" y="6258442"/>
                  <a:pt x="10511346" y="6263459"/>
                  <a:pt x="10500186" y="6265751"/>
                </a:cubicBezTo>
                <a:cubicBezTo>
                  <a:pt x="10490743" y="6267473"/>
                  <a:pt x="10474146" y="6270338"/>
                  <a:pt x="10458979" y="6269406"/>
                </a:cubicBezTo>
                <a:lnTo>
                  <a:pt x="10450236" y="6267343"/>
                </a:lnTo>
                <a:lnTo>
                  <a:pt x="10451930" y="6276725"/>
                </a:lnTo>
                <a:lnTo>
                  <a:pt x="10469317" y="6278197"/>
                </a:lnTo>
                <a:cubicBezTo>
                  <a:pt x="10476892" y="6277588"/>
                  <a:pt x="10483301" y="6273939"/>
                  <a:pt x="10490875" y="6272722"/>
                </a:cubicBezTo>
                <a:cubicBezTo>
                  <a:pt x="10492623" y="6272722"/>
                  <a:pt x="10494372" y="6274547"/>
                  <a:pt x="10492623" y="6276372"/>
                </a:cubicBezTo>
                <a:cubicBezTo>
                  <a:pt x="10487088" y="6281846"/>
                  <a:pt x="10478931" y="6284128"/>
                  <a:pt x="10470482" y="6284355"/>
                </a:cubicBezTo>
                <a:lnTo>
                  <a:pt x="10452725" y="6281133"/>
                </a:lnTo>
                <a:lnTo>
                  <a:pt x="10455374" y="6295816"/>
                </a:lnTo>
                <a:lnTo>
                  <a:pt x="10472473" y="6293631"/>
                </a:lnTo>
                <a:cubicBezTo>
                  <a:pt x="10474127" y="6294898"/>
                  <a:pt x="10473576" y="6296800"/>
                  <a:pt x="10471922" y="6297434"/>
                </a:cubicBezTo>
                <a:lnTo>
                  <a:pt x="10456646" y="6300834"/>
                </a:lnTo>
                <a:lnTo>
                  <a:pt x="10461543" y="6314683"/>
                </a:lnTo>
                <a:lnTo>
                  <a:pt x="10461543" y="6314681"/>
                </a:lnTo>
                <a:cubicBezTo>
                  <a:pt x="10469033" y="6316934"/>
                  <a:pt x="10476520" y="6318061"/>
                  <a:pt x="10484008" y="6316934"/>
                </a:cubicBezTo>
                <a:cubicBezTo>
                  <a:pt x="10491498" y="6316372"/>
                  <a:pt x="10497258" y="6312992"/>
                  <a:pt x="10503593" y="6311303"/>
                </a:cubicBezTo>
                <a:cubicBezTo>
                  <a:pt x="10505897" y="6310740"/>
                  <a:pt x="10507050" y="6312992"/>
                  <a:pt x="10505897" y="6314118"/>
                </a:cubicBezTo>
                <a:cubicBezTo>
                  <a:pt x="10500426" y="6319751"/>
                  <a:pt x="10492362" y="6322286"/>
                  <a:pt x="10484008" y="6322848"/>
                </a:cubicBezTo>
                <a:lnTo>
                  <a:pt x="10463478" y="6320156"/>
                </a:lnTo>
                <a:lnTo>
                  <a:pt x="10473406" y="6348232"/>
                </a:lnTo>
                <a:lnTo>
                  <a:pt x="10514860" y="6343689"/>
                </a:lnTo>
                <a:cubicBezTo>
                  <a:pt x="10516602" y="6343689"/>
                  <a:pt x="10517183" y="6346123"/>
                  <a:pt x="10516021" y="6346731"/>
                </a:cubicBezTo>
                <a:lnTo>
                  <a:pt x="10474432" y="6351136"/>
                </a:lnTo>
                <a:lnTo>
                  <a:pt x="10475644" y="6354562"/>
                </a:lnTo>
                <a:lnTo>
                  <a:pt x="10562677" y="6681858"/>
                </a:lnTo>
                <a:lnTo>
                  <a:pt x="10578595" y="6669210"/>
                </a:lnTo>
                <a:cubicBezTo>
                  <a:pt x="10584895" y="6661397"/>
                  <a:pt x="10591122" y="6652507"/>
                  <a:pt x="10594309" y="6649927"/>
                </a:cubicBezTo>
                <a:cubicBezTo>
                  <a:pt x="10601260" y="6641896"/>
                  <a:pt x="10609950" y="6636735"/>
                  <a:pt x="10620379" y="6634440"/>
                </a:cubicBezTo>
                <a:cubicBezTo>
                  <a:pt x="10629358" y="6632433"/>
                  <a:pt x="10641669" y="6630712"/>
                  <a:pt x="10653544" y="6631071"/>
                </a:cubicBezTo>
                <a:lnTo>
                  <a:pt x="10670594" y="6636150"/>
                </a:lnTo>
                <a:lnTo>
                  <a:pt x="10574805" y="6275891"/>
                </a:lnTo>
                <a:close/>
                <a:moveTo>
                  <a:pt x="2917148" y="6234646"/>
                </a:moveTo>
                <a:lnTo>
                  <a:pt x="2898813" y="6247452"/>
                </a:lnTo>
                <a:lnTo>
                  <a:pt x="2887983" y="6259364"/>
                </a:lnTo>
                <a:lnTo>
                  <a:pt x="2891796" y="6263256"/>
                </a:lnTo>
                <a:cubicBezTo>
                  <a:pt x="2915408" y="6280534"/>
                  <a:pt x="2956161" y="6298706"/>
                  <a:pt x="2970393" y="6307791"/>
                </a:cubicBezTo>
                <a:cubicBezTo>
                  <a:pt x="3020995" y="6340672"/>
                  <a:pt x="3071595" y="6373553"/>
                  <a:pt x="3122197" y="6406435"/>
                </a:cubicBezTo>
                <a:cubicBezTo>
                  <a:pt x="3167048" y="6435854"/>
                  <a:pt x="3211899" y="6464698"/>
                  <a:pt x="3257323" y="6494118"/>
                </a:cubicBezTo>
                <a:lnTo>
                  <a:pt x="3270711" y="6504660"/>
                </a:lnTo>
                <a:lnTo>
                  <a:pt x="3283034" y="6470438"/>
                </a:lnTo>
                <a:lnTo>
                  <a:pt x="3057796" y="6325097"/>
                </a:lnTo>
                <a:cubicBezTo>
                  <a:pt x="3014670" y="6296830"/>
                  <a:pt x="2972117" y="6262796"/>
                  <a:pt x="2926117" y="6239145"/>
                </a:cubicBezTo>
                <a:close/>
                <a:moveTo>
                  <a:pt x="57552" y="6215469"/>
                </a:moveTo>
                <a:cubicBezTo>
                  <a:pt x="72830" y="6214177"/>
                  <a:pt x="84216" y="6215289"/>
                  <a:pt x="92891" y="6218421"/>
                </a:cubicBezTo>
                <a:lnTo>
                  <a:pt x="96829" y="6221531"/>
                </a:lnTo>
                <a:lnTo>
                  <a:pt x="97276" y="6221598"/>
                </a:lnTo>
                <a:lnTo>
                  <a:pt x="100101" y="6224118"/>
                </a:lnTo>
                <a:lnTo>
                  <a:pt x="111962" y="6233486"/>
                </a:lnTo>
                <a:lnTo>
                  <a:pt x="112476" y="6235153"/>
                </a:lnTo>
                <a:lnTo>
                  <a:pt x="113266" y="6235859"/>
                </a:lnTo>
                <a:lnTo>
                  <a:pt x="112966" y="6236743"/>
                </a:lnTo>
                <a:lnTo>
                  <a:pt x="113751" y="6239288"/>
                </a:lnTo>
                <a:lnTo>
                  <a:pt x="114411" y="6239871"/>
                </a:lnTo>
                <a:lnTo>
                  <a:pt x="114154" y="6240591"/>
                </a:lnTo>
                <a:lnTo>
                  <a:pt x="129616" y="6290695"/>
                </a:lnTo>
                <a:lnTo>
                  <a:pt x="280788" y="6858000"/>
                </a:lnTo>
                <a:lnTo>
                  <a:pt x="262507" y="6858000"/>
                </a:lnTo>
                <a:lnTo>
                  <a:pt x="243189" y="6785694"/>
                </a:lnTo>
                <a:lnTo>
                  <a:pt x="219512" y="6696647"/>
                </a:lnTo>
                <a:lnTo>
                  <a:pt x="213479" y="6698691"/>
                </a:lnTo>
                <a:cubicBezTo>
                  <a:pt x="201969" y="6702784"/>
                  <a:pt x="193335" y="6709803"/>
                  <a:pt x="184128" y="6717992"/>
                </a:cubicBezTo>
                <a:cubicBezTo>
                  <a:pt x="174344" y="6725595"/>
                  <a:pt x="163408" y="6733199"/>
                  <a:pt x="150747" y="6736708"/>
                </a:cubicBezTo>
                <a:cubicBezTo>
                  <a:pt x="142114" y="6739339"/>
                  <a:pt x="132042" y="6739925"/>
                  <a:pt x="123050" y="6737585"/>
                </a:cubicBezTo>
                <a:lnTo>
                  <a:pt x="106969" y="6724956"/>
                </a:lnTo>
                <a:lnTo>
                  <a:pt x="142349" y="6858000"/>
                </a:lnTo>
                <a:lnTo>
                  <a:pt x="124109" y="6858000"/>
                </a:lnTo>
                <a:lnTo>
                  <a:pt x="0" y="6391899"/>
                </a:lnTo>
                <a:lnTo>
                  <a:pt x="0" y="6337108"/>
                </a:lnTo>
                <a:lnTo>
                  <a:pt x="1366" y="6340972"/>
                </a:lnTo>
                <a:lnTo>
                  <a:pt x="1366" y="6340970"/>
                </a:lnTo>
                <a:cubicBezTo>
                  <a:pt x="8856" y="6343223"/>
                  <a:pt x="16343" y="6344350"/>
                  <a:pt x="23831" y="6343223"/>
                </a:cubicBezTo>
                <a:cubicBezTo>
                  <a:pt x="31321" y="6342661"/>
                  <a:pt x="37081" y="6339281"/>
                  <a:pt x="43416" y="6337592"/>
                </a:cubicBezTo>
                <a:cubicBezTo>
                  <a:pt x="45720" y="6337029"/>
                  <a:pt x="46873" y="6339281"/>
                  <a:pt x="45720" y="6340407"/>
                </a:cubicBezTo>
                <a:cubicBezTo>
                  <a:pt x="40249" y="6346040"/>
                  <a:pt x="32185" y="6348575"/>
                  <a:pt x="23831" y="6349137"/>
                </a:cubicBezTo>
                <a:lnTo>
                  <a:pt x="3301" y="6346445"/>
                </a:lnTo>
                <a:lnTo>
                  <a:pt x="13228" y="6374521"/>
                </a:lnTo>
                <a:lnTo>
                  <a:pt x="54683" y="6369978"/>
                </a:lnTo>
                <a:cubicBezTo>
                  <a:pt x="56425" y="6369978"/>
                  <a:pt x="57006" y="6372412"/>
                  <a:pt x="55844" y="6373020"/>
                </a:cubicBezTo>
                <a:lnTo>
                  <a:pt x="14255" y="6377425"/>
                </a:lnTo>
                <a:lnTo>
                  <a:pt x="15467" y="6380851"/>
                </a:lnTo>
                <a:lnTo>
                  <a:pt x="102500" y="6708147"/>
                </a:lnTo>
                <a:lnTo>
                  <a:pt x="118418" y="6695499"/>
                </a:lnTo>
                <a:cubicBezTo>
                  <a:pt x="124718" y="6687686"/>
                  <a:pt x="130945" y="6678796"/>
                  <a:pt x="134131" y="6676216"/>
                </a:cubicBezTo>
                <a:cubicBezTo>
                  <a:pt x="141083" y="6668185"/>
                  <a:pt x="149773" y="6663024"/>
                  <a:pt x="160202" y="6660729"/>
                </a:cubicBezTo>
                <a:cubicBezTo>
                  <a:pt x="169181" y="6658722"/>
                  <a:pt x="181492" y="6657001"/>
                  <a:pt x="193367" y="6657360"/>
                </a:cubicBezTo>
                <a:lnTo>
                  <a:pt x="210417" y="6662439"/>
                </a:lnTo>
                <a:lnTo>
                  <a:pt x="114628" y="6302180"/>
                </a:lnTo>
                <a:lnTo>
                  <a:pt x="104268" y="6262890"/>
                </a:lnTo>
                <a:lnTo>
                  <a:pt x="86439" y="6276276"/>
                </a:lnTo>
                <a:cubicBezTo>
                  <a:pt x="70342" y="6284731"/>
                  <a:pt x="51169" y="6289748"/>
                  <a:pt x="40009" y="6292040"/>
                </a:cubicBezTo>
                <a:cubicBezTo>
                  <a:pt x="35288" y="6292901"/>
                  <a:pt x="28778" y="6294048"/>
                  <a:pt x="21552" y="6294863"/>
                </a:cubicBezTo>
                <a:lnTo>
                  <a:pt x="0" y="6295651"/>
                </a:lnTo>
                <a:lnTo>
                  <a:pt x="0" y="6278242"/>
                </a:lnTo>
                <a:lnTo>
                  <a:pt x="289" y="6278420"/>
                </a:lnTo>
                <a:cubicBezTo>
                  <a:pt x="20429" y="6281642"/>
                  <a:pt x="59820" y="6272643"/>
                  <a:pt x="81689" y="6259381"/>
                </a:cubicBezTo>
                <a:lnTo>
                  <a:pt x="94681" y="6243085"/>
                </a:lnTo>
                <a:lnTo>
                  <a:pt x="91120" y="6241472"/>
                </a:lnTo>
                <a:lnTo>
                  <a:pt x="75252" y="6234954"/>
                </a:lnTo>
                <a:cubicBezTo>
                  <a:pt x="58203" y="6234403"/>
                  <a:pt x="35299" y="6239395"/>
                  <a:pt x="17194" y="6246513"/>
                </a:cubicBezTo>
                <a:lnTo>
                  <a:pt x="0" y="6255675"/>
                </a:lnTo>
                <a:lnTo>
                  <a:pt x="0" y="6233061"/>
                </a:lnTo>
                <a:lnTo>
                  <a:pt x="15990" y="6223697"/>
                </a:lnTo>
                <a:cubicBezTo>
                  <a:pt x="27755" y="6219597"/>
                  <a:pt x="41699" y="6216905"/>
                  <a:pt x="57552" y="6215469"/>
                </a:cubicBezTo>
                <a:close/>
                <a:moveTo>
                  <a:pt x="10535429" y="6208665"/>
                </a:moveTo>
                <a:cubicBezTo>
                  <a:pt x="10501331" y="6207563"/>
                  <a:pt x="10443813" y="6228631"/>
                  <a:pt x="10448106" y="6244539"/>
                </a:cubicBezTo>
                <a:cubicBezTo>
                  <a:pt x="10452398" y="6260879"/>
                  <a:pt x="10512707" y="6250774"/>
                  <a:pt x="10541866" y="6233092"/>
                </a:cubicBezTo>
                <a:lnTo>
                  <a:pt x="10554857" y="6216796"/>
                </a:lnTo>
                <a:lnTo>
                  <a:pt x="10551297" y="6215183"/>
                </a:lnTo>
                <a:close/>
                <a:moveTo>
                  <a:pt x="2957021" y="6206793"/>
                </a:moveTo>
                <a:lnTo>
                  <a:pt x="2931871" y="6224360"/>
                </a:lnTo>
                <a:lnTo>
                  <a:pt x="3288279" y="6455874"/>
                </a:lnTo>
                <a:lnTo>
                  <a:pt x="3297175" y="6431170"/>
                </a:lnTo>
                <a:lnTo>
                  <a:pt x="3297710" y="6428092"/>
                </a:lnTo>
                <a:close/>
                <a:moveTo>
                  <a:pt x="5270173" y="6202105"/>
                </a:moveTo>
                <a:cubicBezTo>
                  <a:pt x="5271557" y="6201601"/>
                  <a:pt x="5273156" y="6201889"/>
                  <a:pt x="5274029" y="6203615"/>
                </a:cubicBezTo>
                <a:cubicBezTo>
                  <a:pt x="5299057" y="6254818"/>
                  <a:pt x="5296728" y="6327310"/>
                  <a:pt x="5336885" y="6372185"/>
                </a:cubicBezTo>
                <a:cubicBezTo>
                  <a:pt x="5341544" y="6377363"/>
                  <a:pt x="5337468" y="6387143"/>
                  <a:pt x="5329320" y="6384843"/>
                </a:cubicBezTo>
                <a:cubicBezTo>
                  <a:pt x="5306040" y="6378514"/>
                  <a:pt x="5297892" y="6337666"/>
                  <a:pt x="5290908" y="6318105"/>
                </a:cubicBezTo>
                <a:cubicBezTo>
                  <a:pt x="5278687" y="6283585"/>
                  <a:pt x="5263553" y="6242162"/>
                  <a:pt x="5267626" y="6205341"/>
                </a:cubicBezTo>
                <a:cubicBezTo>
                  <a:pt x="5267626" y="6203902"/>
                  <a:pt x="5268790" y="6202608"/>
                  <a:pt x="5270173" y="6202105"/>
                </a:cubicBezTo>
                <a:close/>
                <a:moveTo>
                  <a:pt x="10517729" y="6189180"/>
                </a:moveTo>
                <a:cubicBezTo>
                  <a:pt x="10533007" y="6187888"/>
                  <a:pt x="10544394" y="6189000"/>
                  <a:pt x="10553068" y="6192132"/>
                </a:cubicBezTo>
                <a:lnTo>
                  <a:pt x="10557006" y="6195242"/>
                </a:lnTo>
                <a:lnTo>
                  <a:pt x="10557453" y="6195309"/>
                </a:lnTo>
                <a:lnTo>
                  <a:pt x="10560278" y="6197829"/>
                </a:lnTo>
                <a:lnTo>
                  <a:pt x="10572139" y="6207197"/>
                </a:lnTo>
                <a:lnTo>
                  <a:pt x="10572653" y="6208864"/>
                </a:lnTo>
                <a:lnTo>
                  <a:pt x="10573443" y="6209570"/>
                </a:lnTo>
                <a:lnTo>
                  <a:pt x="10573143" y="6210454"/>
                </a:lnTo>
                <a:lnTo>
                  <a:pt x="10573928" y="6212999"/>
                </a:lnTo>
                <a:lnTo>
                  <a:pt x="10574588" y="6213582"/>
                </a:lnTo>
                <a:lnTo>
                  <a:pt x="10574331" y="6214302"/>
                </a:lnTo>
                <a:lnTo>
                  <a:pt x="10589793" y="6264406"/>
                </a:lnTo>
                <a:cubicBezTo>
                  <a:pt x="10641680" y="6460223"/>
                  <a:pt x="10694142" y="6655467"/>
                  <a:pt x="10746028" y="6850711"/>
                </a:cubicBezTo>
                <a:lnTo>
                  <a:pt x="10747967" y="6858000"/>
                </a:lnTo>
                <a:lnTo>
                  <a:pt x="10729708" y="6858000"/>
                </a:lnTo>
                <a:lnTo>
                  <a:pt x="10703367" y="6759405"/>
                </a:lnTo>
                <a:lnTo>
                  <a:pt x="10679690" y="6670358"/>
                </a:lnTo>
                <a:lnTo>
                  <a:pt x="10673656" y="6672402"/>
                </a:lnTo>
                <a:cubicBezTo>
                  <a:pt x="10662147" y="6676495"/>
                  <a:pt x="10653512" y="6683514"/>
                  <a:pt x="10644305" y="6691703"/>
                </a:cubicBezTo>
                <a:cubicBezTo>
                  <a:pt x="10634521" y="6699306"/>
                  <a:pt x="10623585" y="6706910"/>
                  <a:pt x="10610924" y="6710419"/>
                </a:cubicBezTo>
                <a:cubicBezTo>
                  <a:pt x="10602291" y="6713050"/>
                  <a:pt x="10592219" y="6713636"/>
                  <a:pt x="10583227" y="6711296"/>
                </a:cubicBezTo>
                <a:lnTo>
                  <a:pt x="10567146" y="6698667"/>
                </a:lnTo>
                <a:lnTo>
                  <a:pt x="10609516" y="6858000"/>
                </a:lnTo>
                <a:lnTo>
                  <a:pt x="10591273" y="6858000"/>
                </a:lnTo>
                <a:lnTo>
                  <a:pt x="10584605" y="6832909"/>
                </a:lnTo>
                <a:cubicBezTo>
                  <a:pt x="10535025" y="6647427"/>
                  <a:pt x="10486022" y="6461946"/>
                  <a:pt x="10436440" y="6276464"/>
                </a:cubicBezTo>
                <a:lnTo>
                  <a:pt x="10435356" y="6260957"/>
                </a:lnTo>
                <a:lnTo>
                  <a:pt x="10426358" y="6250273"/>
                </a:lnTo>
                <a:cubicBezTo>
                  <a:pt x="10424498" y="6243251"/>
                  <a:pt x="10426251" y="6236945"/>
                  <a:pt x="10430212" y="6231345"/>
                </a:cubicBezTo>
                <a:lnTo>
                  <a:pt x="10445490" y="6218234"/>
                </a:lnTo>
                <a:lnTo>
                  <a:pt x="10447683" y="6214088"/>
                </a:lnTo>
                <a:cubicBezTo>
                  <a:pt x="10461952" y="6199947"/>
                  <a:pt x="10486022" y="6192051"/>
                  <a:pt x="10517729" y="6189180"/>
                </a:cubicBezTo>
                <a:close/>
                <a:moveTo>
                  <a:pt x="2950358" y="6184483"/>
                </a:moveTo>
                <a:lnTo>
                  <a:pt x="2950630" y="6184767"/>
                </a:lnTo>
                <a:lnTo>
                  <a:pt x="2950652" y="6184748"/>
                </a:lnTo>
                <a:close/>
                <a:moveTo>
                  <a:pt x="3000016" y="6176760"/>
                </a:moveTo>
                <a:lnTo>
                  <a:pt x="2966514" y="6200163"/>
                </a:lnTo>
                <a:lnTo>
                  <a:pt x="2988128" y="6213756"/>
                </a:lnTo>
                <a:cubicBezTo>
                  <a:pt x="3006118" y="6223944"/>
                  <a:pt x="3025183" y="6233269"/>
                  <a:pt x="3032350" y="6237861"/>
                </a:cubicBezTo>
                <a:cubicBezTo>
                  <a:pt x="3079367" y="6267707"/>
                  <a:pt x="3125238" y="6297553"/>
                  <a:pt x="3171680" y="6327973"/>
                </a:cubicBezTo>
                <a:cubicBezTo>
                  <a:pt x="3210098" y="6352653"/>
                  <a:pt x="3251379" y="6375611"/>
                  <a:pt x="3288077" y="6403162"/>
                </a:cubicBezTo>
                <a:cubicBezTo>
                  <a:pt x="3289510" y="6404310"/>
                  <a:pt x="3294384" y="6408328"/>
                  <a:pt x="3299471" y="6411986"/>
                </a:cubicBezTo>
                <a:lnTo>
                  <a:pt x="3300425" y="6412487"/>
                </a:lnTo>
                <a:lnTo>
                  <a:pt x="3306683" y="6376489"/>
                </a:lnTo>
                <a:lnTo>
                  <a:pt x="3108037" y="6247044"/>
                </a:lnTo>
                <a:cubicBezTo>
                  <a:pt x="3090835" y="6236140"/>
                  <a:pt x="3072917" y="6222221"/>
                  <a:pt x="3054570" y="6209092"/>
                </a:cubicBezTo>
                <a:close/>
                <a:moveTo>
                  <a:pt x="3041638" y="6147687"/>
                </a:moveTo>
                <a:lnTo>
                  <a:pt x="3013889" y="6167071"/>
                </a:lnTo>
                <a:lnTo>
                  <a:pt x="3309476" y="6360418"/>
                </a:lnTo>
                <a:lnTo>
                  <a:pt x="3315667" y="6324813"/>
                </a:lnTo>
                <a:close/>
                <a:moveTo>
                  <a:pt x="3085287" y="6117199"/>
                </a:moveTo>
                <a:lnTo>
                  <a:pt x="3054499" y="6138705"/>
                </a:lnTo>
                <a:lnTo>
                  <a:pt x="3077388" y="6155390"/>
                </a:lnTo>
                <a:cubicBezTo>
                  <a:pt x="3091055" y="6163225"/>
                  <a:pt x="3105296" y="6170411"/>
                  <a:pt x="3116229" y="6177310"/>
                </a:cubicBezTo>
                <a:lnTo>
                  <a:pt x="3228435" y="6250322"/>
                </a:lnTo>
                <a:cubicBezTo>
                  <a:pt x="3256627" y="6268719"/>
                  <a:pt x="3288851" y="6284818"/>
                  <a:pt x="3315321" y="6306089"/>
                </a:cubicBezTo>
                <a:lnTo>
                  <a:pt x="3318522" y="6308391"/>
                </a:lnTo>
                <a:lnTo>
                  <a:pt x="3319066" y="6305262"/>
                </a:lnTo>
                <a:lnTo>
                  <a:pt x="3321075" y="6293010"/>
                </a:lnTo>
                <a:lnTo>
                  <a:pt x="3321547" y="6272149"/>
                </a:lnTo>
                <a:lnTo>
                  <a:pt x="3324490" y="6274070"/>
                </a:lnTo>
                <a:lnTo>
                  <a:pt x="3326277" y="6263796"/>
                </a:lnTo>
                <a:lnTo>
                  <a:pt x="3321649" y="6267570"/>
                </a:lnTo>
                <a:lnTo>
                  <a:pt x="3321547" y="6272149"/>
                </a:lnTo>
                <a:lnTo>
                  <a:pt x="3155932" y="6164087"/>
                </a:lnTo>
                <a:cubicBezTo>
                  <a:pt x="3147012" y="6158338"/>
                  <a:pt x="3133778" y="6146839"/>
                  <a:pt x="3120112" y="6136420"/>
                </a:cubicBezTo>
                <a:close/>
                <a:moveTo>
                  <a:pt x="3124962" y="6089486"/>
                </a:moveTo>
                <a:lnTo>
                  <a:pt x="3098485" y="6107980"/>
                </a:lnTo>
                <a:lnTo>
                  <a:pt x="3327432" y="6257141"/>
                </a:lnTo>
                <a:lnTo>
                  <a:pt x="3334179" y="6218340"/>
                </a:lnTo>
                <a:lnTo>
                  <a:pt x="3328198" y="6221485"/>
                </a:lnTo>
                <a:close/>
                <a:moveTo>
                  <a:pt x="3170945" y="6061812"/>
                </a:moveTo>
                <a:lnTo>
                  <a:pt x="3170601" y="6061970"/>
                </a:lnTo>
                <a:lnTo>
                  <a:pt x="3170073" y="6065823"/>
                </a:lnTo>
                <a:cubicBezTo>
                  <a:pt x="3166492" y="6067835"/>
                  <a:pt x="3160905" y="6070279"/>
                  <a:pt x="3157468" y="6072578"/>
                </a:cubicBezTo>
                <a:lnTo>
                  <a:pt x="3140718" y="6081840"/>
                </a:lnTo>
                <a:lnTo>
                  <a:pt x="3138221" y="6080224"/>
                </a:lnTo>
                <a:lnTo>
                  <a:pt x="3129470" y="6086336"/>
                </a:lnTo>
                <a:lnTo>
                  <a:pt x="3129394" y="6088101"/>
                </a:lnTo>
                <a:lnTo>
                  <a:pt x="3140718" y="6081840"/>
                </a:lnTo>
                <a:lnTo>
                  <a:pt x="3325719" y="6201664"/>
                </a:lnTo>
                <a:lnTo>
                  <a:pt x="3324761" y="6214585"/>
                </a:lnTo>
                <a:lnTo>
                  <a:pt x="3335744" y="6209337"/>
                </a:lnTo>
                <a:lnTo>
                  <a:pt x="3335930" y="6208277"/>
                </a:lnTo>
                <a:lnTo>
                  <a:pt x="3325719" y="6201664"/>
                </a:lnTo>
                <a:lnTo>
                  <a:pt x="3328403" y="6165497"/>
                </a:lnTo>
                <a:lnTo>
                  <a:pt x="3332209" y="6168016"/>
                </a:lnTo>
                <a:lnTo>
                  <a:pt x="3335956" y="6167063"/>
                </a:lnTo>
                <a:lnTo>
                  <a:pt x="3335897" y="6154750"/>
                </a:lnTo>
                <a:lnTo>
                  <a:pt x="3328770" y="6160542"/>
                </a:lnTo>
                <a:lnTo>
                  <a:pt x="3328403" y="6165497"/>
                </a:lnTo>
                <a:lnTo>
                  <a:pt x="3219343" y="6093276"/>
                </a:lnTo>
                <a:cubicBezTo>
                  <a:pt x="3213328" y="6089251"/>
                  <a:pt x="3204877" y="6081777"/>
                  <a:pt x="3196069" y="6075093"/>
                </a:cubicBezTo>
                <a:close/>
                <a:moveTo>
                  <a:pt x="4933248" y="6045556"/>
                </a:moveTo>
                <a:cubicBezTo>
                  <a:pt x="4976792" y="6058805"/>
                  <a:pt x="5022628" y="6067445"/>
                  <a:pt x="5067890" y="6073782"/>
                </a:cubicBezTo>
                <a:cubicBezTo>
                  <a:pt x="5074191" y="6074646"/>
                  <a:pt x="5076053" y="6080118"/>
                  <a:pt x="5074766" y="6085158"/>
                </a:cubicBezTo>
                <a:lnTo>
                  <a:pt x="5072094" y="6089424"/>
                </a:lnTo>
                <a:lnTo>
                  <a:pt x="5069723" y="6092015"/>
                </a:lnTo>
                <a:lnTo>
                  <a:pt x="5062733" y="6093943"/>
                </a:lnTo>
                <a:cubicBezTo>
                  <a:pt x="5014034" y="6088758"/>
                  <a:pt x="4973353" y="6073206"/>
                  <a:pt x="4932103" y="6047284"/>
                </a:cubicBezTo>
                <a:cubicBezTo>
                  <a:pt x="4931529" y="6046707"/>
                  <a:pt x="4932103" y="6045556"/>
                  <a:pt x="4933248" y="6045556"/>
                </a:cubicBezTo>
                <a:close/>
                <a:moveTo>
                  <a:pt x="3227930" y="6035669"/>
                </a:moveTo>
                <a:lnTo>
                  <a:pt x="3187659" y="6054144"/>
                </a:lnTo>
                <a:lnTo>
                  <a:pt x="3335881" y="6151559"/>
                </a:lnTo>
                <a:lnTo>
                  <a:pt x="3335650" y="6103689"/>
                </a:lnTo>
                <a:lnTo>
                  <a:pt x="3332273" y="6105470"/>
                </a:lnTo>
                <a:cubicBezTo>
                  <a:pt x="3297452" y="6083051"/>
                  <a:pt x="3262629" y="6060058"/>
                  <a:pt x="3227809" y="6037064"/>
                </a:cubicBezTo>
                <a:close/>
                <a:moveTo>
                  <a:pt x="5588733" y="6034572"/>
                </a:moveTo>
                <a:lnTo>
                  <a:pt x="5570404" y="6048128"/>
                </a:lnTo>
                <a:lnTo>
                  <a:pt x="5559174" y="6047775"/>
                </a:lnTo>
                <a:lnTo>
                  <a:pt x="5549183" y="6055145"/>
                </a:lnTo>
                <a:cubicBezTo>
                  <a:pt x="5445792" y="6108683"/>
                  <a:pt x="5340678" y="6161646"/>
                  <a:pt x="5237287" y="6218062"/>
                </a:cubicBezTo>
                <a:lnTo>
                  <a:pt x="5226494" y="6214843"/>
                </a:lnTo>
                <a:lnTo>
                  <a:pt x="5232751" y="6230488"/>
                </a:lnTo>
                <a:cubicBezTo>
                  <a:pt x="5240518" y="6267851"/>
                  <a:pt x="5241382" y="6303346"/>
                  <a:pt x="5246272" y="6337833"/>
                </a:cubicBezTo>
                <a:lnTo>
                  <a:pt x="5255352" y="6377406"/>
                </a:lnTo>
                <a:lnTo>
                  <a:pt x="5255956" y="6377470"/>
                </a:lnTo>
                <a:cubicBezTo>
                  <a:pt x="5262002" y="6378614"/>
                  <a:pt x="5264017" y="6383197"/>
                  <a:pt x="5263226" y="6387635"/>
                </a:cubicBezTo>
                <a:lnTo>
                  <a:pt x="5259301" y="6391451"/>
                </a:lnTo>
                <a:lnTo>
                  <a:pt x="5283957" y="6439143"/>
                </a:lnTo>
                <a:lnTo>
                  <a:pt x="5283637" y="6440465"/>
                </a:lnTo>
                <a:lnTo>
                  <a:pt x="5311959" y="6414946"/>
                </a:lnTo>
                <a:cubicBezTo>
                  <a:pt x="5393810" y="6359250"/>
                  <a:pt x="5486645" y="6300314"/>
                  <a:pt x="5580288" y="6255383"/>
                </a:cubicBezTo>
                <a:lnTo>
                  <a:pt x="5661268" y="6221080"/>
                </a:lnTo>
                <a:lnTo>
                  <a:pt x="5640496" y="6202896"/>
                </a:lnTo>
                <a:cubicBezTo>
                  <a:pt x="5633316" y="6192836"/>
                  <a:pt x="5627282" y="6181772"/>
                  <a:pt x="5623261" y="6175735"/>
                </a:cubicBezTo>
                <a:cubicBezTo>
                  <a:pt x="5598555" y="6138373"/>
                  <a:pt x="5576148" y="6100437"/>
                  <a:pt x="5557188" y="6059625"/>
                </a:cubicBezTo>
                <a:cubicBezTo>
                  <a:pt x="5554891" y="6054451"/>
                  <a:pt x="5562360" y="6049278"/>
                  <a:pt x="5565806" y="6055027"/>
                </a:cubicBezTo>
                <a:cubicBezTo>
                  <a:pt x="5585914" y="6088940"/>
                  <a:pt x="5604876" y="6126877"/>
                  <a:pt x="5630156" y="6157916"/>
                </a:cubicBezTo>
                <a:cubicBezTo>
                  <a:pt x="5643368" y="6173436"/>
                  <a:pt x="5666925" y="6202753"/>
                  <a:pt x="5690482" y="6201027"/>
                </a:cubicBezTo>
                <a:lnTo>
                  <a:pt x="5698124" y="6197359"/>
                </a:lnTo>
                <a:lnTo>
                  <a:pt x="5587742" y="6038929"/>
                </a:lnTo>
                <a:close/>
                <a:moveTo>
                  <a:pt x="3280897" y="6013495"/>
                </a:moveTo>
                <a:lnTo>
                  <a:pt x="3283336" y="6015355"/>
                </a:lnTo>
                <a:lnTo>
                  <a:pt x="3280897" y="6016369"/>
                </a:lnTo>
                <a:cubicBezTo>
                  <a:pt x="3275759" y="6020393"/>
                  <a:pt x="3267767" y="6022693"/>
                  <a:pt x="3261488" y="6025567"/>
                </a:cubicBezTo>
                <a:lnTo>
                  <a:pt x="3247944" y="6031931"/>
                </a:lnTo>
                <a:lnTo>
                  <a:pt x="3243030" y="6028741"/>
                </a:lnTo>
                <a:lnTo>
                  <a:pt x="3236048" y="6031944"/>
                </a:lnTo>
                <a:lnTo>
                  <a:pt x="3235800" y="6037639"/>
                </a:lnTo>
                <a:lnTo>
                  <a:pt x="3247944" y="6031931"/>
                </a:lnTo>
                <a:lnTo>
                  <a:pt x="3328984" y="6084554"/>
                </a:lnTo>
                <a:lnTo>
                  <a:pt x="3328849" y="6097997"/>
                </a:lnTo>
                <a:lnTo>
                  <a:pt x="3335605" y="6094757"/>
                </a:lnTo>
                <a:lnTo>
                  <a:pt x="3335576" y="6088834"/>
                </a:lnTo>
                <a:lnTo>
                  <a:pt x="3328984" y="6084554"/>
                </a:lnTo>
                <a:lnTo>
                  <a:pt x="3329370" y="6046492"/>
                </a:lnTo>
                <a:lnTo>
                  <a:pt x="3332843" y="6048561"/>
                </a:lnTo>
                <a:lnTo>
                  <a:pt x="3335379" y="6047994"/>
                </a:lnTo>
                <a:lnTo>
                  <a:pt x="3335321" y="6036323"/>
                </a:lnTo>
                <a:lnTo>
                  <a:pt x="3329419" y="6041662"/>
                </a:lnTo>
                <a:lnTo>
                  <a:pt x="3329370" y="6046492"/>
                </a:lnTo>
                <a:lnTo>
                  <a:pt x="3305586" y="6032321"/>
                </a:lnTo>
                <a:lnTo>
                  <a:pt x="3283336" y="6015355"/>
                </a:lnTo>
                <a:lnTo>
                  <a:pt x="3285393" y="6014501"/>
                </a:lnTo>
                <a:cubicBezTo>
                  <a:pt x="3284894" y="6015076"/>
                  <a:pt x="3282894" y="6015794"/>
                  <a:pt x="3280897" y="6013495"/>
                </a:cubicBezTo>
                <a:close/>
                <a:moveTo>
                  <a:pt x="5625670" y="6007251"/>
                </a:moveTo>
                <a:lnTo>
                  <a:pt x="5590032" y="6033611"/>
                </a:lnTo>
                <a:lnTo>
                  <a:pt x="5594067" y="6033782"/>
                </a:lnTo>
                <a:lnTo>
                  <a:pt x="5711257" y="6191055"/>
                </a:lnTo>
                <a:lnTo>
                  <a:pt x="5715331" y="6189100"/>
                </a:lnTo>
                <a:lnTo>
                  <a:pt x="5726164" y="6181767"/>
                </a:lnTo>
                <a:lnTo>
                  <a:pt x="5733679" y="6158606"/>
                </a:lnTo>
                <a:cubicBezTo>
                  <a:pt x="5733709" y="6149017"/>
                  <a:pt x="5730836" y="6138042"/>
                  <a:pt x="5724373" y="6125378"/>
                </a:cubicBezTo>
                <a:cubicBezTo>
                  <a:pt x="5708863" y="6093715"/>
                  <a:pt x="5686465" y="6050539"/>
                  <a:pt x="5660615" y="6026936"/>
                </a:cubicBezTo>
                <a:cubicBezTo>
                  <a:pt x="5653077" y="6020460"/>
                  <a:pt x="5644731" y="6014145"/>
                  <a:pt x="5636000" y="6009662"/>
                </a:cubicBezTo>
                <a:close/>
                <a:moveTo>
                  <a:pt x="3335079" y="5986509"/>
                </a:moveTo>
                <a:lnTo>
                  <a:pt x="3295455" y="6004687"/>
                </a:lnTo>
                <a:lnTo>
                  <a:pt x="3312293" y="6016369"/>
                </a:lnTo>
                <a:lnTo>
                  <a:pt x="3335297" y="6031358"/>
                </a:lnTo>
                <a:close/>
                <a:moveTo>
                  <a:pt x="548628" y="5966163"/>
                </a:moveTo>
                <a:cubicBezTo>
                  <a:pt x="587961" y="5992452"/>
                  <a:pt x="631921" y="6008454"/>
                  <a:pt x="678194" y="6019313"/>
                </a:cubicBezTo>
                <a:cubicBezTo>
                  <a:pt x="680509" y="6019313"/>
                  <a:pt x="679929" y="6022170"/>
                  <a:pt x="677616" y="6022170"/>
                </a:cubicBezTo>
                <a:cubicBezTo>
                  <a:pt x="629029" y="6018169"/>
                  <a:pt x="584490" y="5998166"/>
                  <a:pt x="545158" y="5970734"/>
                </a:cubicBezTo>
                <a:cubicBezTo>
                  <a:pt x="541687" y="5968447"/>
                  <a:pt x="545736" y="5964448"/>
                  <a:pt x="548628" y="5966163"/>
                </a:cubicBezTo>
                <a:close/>
                <a:moveTo>
                  <a:pt x="1339579" y="5948610"/>
                </a:moveTo>
                <a:lnTo>
                  <a:pt x="1351796" y="5980407"/>
                </a:lnTo>
                <a:cubicBezTo>
                  <a:pt x="1355695" y="5991563"/>
                  <a:pt x="1359051" y="6002683"/>
                  <a:pt x="1360820" y="6012130"/>
                </a:cubicBezTo>
                <a:lnTo>
                  <a:pt x="1360751" y="6015058"/>
                </a:lnTo>
                <a:close/>
                <a:moveTo>
                  <a:pt x="11008806" y="5939874"/>
                </a:moveTo>
                <a:cubicBezTo>
                  <a:pt x="11048139" y="5966163"/>
                  <a:pt x="11092099" y="5982165"/>
                  <a:pt x="11138372" y="5993024"/>
                </a:cubicBezTo>
                <a:cubicBezTo>
                  <a:pt x="11140687" y="5993024"/>
                  <a:pt x="11140107" y="5995881"/>
                  <a:pt x="11137794" y="5995881"/>
                </a:cubicBezTo>
                <a:cubicBezTo>
                  <a:pt x="11089207" y="5991880"/>
                  <a:pt x="11044668" y="5971877"/>
                  <a:pt x="11005337" y="5944445"/>
                </a:cubicBezTo>
                <a:cubicBezTo>
                  <a:pt x="11001866" y="5942158"/>
                  <a:pt x="11005915" y="5938159"/>
                  <a:pt x="11008806" y="5939874"/>
                </a:cubicBezTo>
                <a:close/>
                <a:moveTo>
                  <a:pt x="612155" y="5927615"/>
                </a:moveTo>
                <a:cubicBezTo>
                  <a:pt x="635572" y="5939479"/>
                  <a:pt x="660704" y="5947191"/>
                  <a:pt x="686978" y="5951343"/>
                </a:cubicBezTo>
                <a:cubicBezTo>
                  <a:pt x="688120" y="5951343"/>
                  <a:pt x="688120" y="5953716"/>
                  <a:pt x="686978" y="5953716"/>
                </a:cubicBezTo>
                <a:cubicBezTo>
                  <a:pt x="659562" y="5951937"/>
                  <a:pt x="634430" y="5943632"/>
                  <a:pt x="610442" y="5931768"/>
                </a:cubicBezTo>
                <a:cubicBezTo>
                  <a:pt x="607586" y="5929988"/>
                  <a:pt x="609299" y="5926429"/>
                  <a:pt x="612155" y="5927615"/>
                </a:cubicBezTo>
                <a:close/>
                <a:moveTo>
                  <a:pt x="2267940" y="5925662"/>
                </a:moveTo>
                <a:cubicBezTo>
                  <a:pt x="2269644" y="5926802"/>
                  <a:pt x="2268508" y="5929080"/>
                  <a:pt x="2266238" y="5928510"/>
                </a:cubicBezTo>
                <a:cubicBezTo>
                  <a:pt x="2261984" y="5927940"/>
                  <a:pt x="2256734" y="5929365"/>
                  <a:pt x="2252762" y="5932213"/>
                </a:cubicBezTo>
                <a:lnTo>
                  <a:pt x="2252409" y="5932955"/>
                </a:lnTo>
                <a:lnTo>
                  <a:pt x="2247512" y="5933067"/>
                </a:lnTo>
                <a:cubicBezTo>
                  <a:pt x="2245244" y="5934775"/>
                  <a:pt x="2247512" y="5938762"/>
                  <a:pt x="2250350" y="5937054"/>
                </a:cubicBezTo>
                <a:lnTo>
                  <a:pt x="2250458" y="5937063"/>
                </a:lnTo>
                <a:lnTo>
                  <a:pt x="2246945" y="5944458"/>
                </a:lnTo>
                <a:cubicBezTo>
                  <a:pt x="2247230" y="5948729"/>
                  <a:pt x="2249640" y="5952290"/>
                  <a:pt x="2252904" y="5954568"/>
                </a:cubicBezTo>
                <a:lnTo>
                  <a:pt x="2262421" y="5956650"/>
                </a:lnTo>
                <a:lnTo>
                  <a:pt x="2261699" y="5959837"/>
                </a:lnTo>
                <a:cubicBezTo>
                  <a:pt x="2262266" y="5959267"/>
                  <a:pt x="2263401" y="5958127"/>
                  <a:pt x="2263970" y="5956988"/>
                </a:cubicBezTo>
                <a:lnTo>
                  <a:pt x="2262421" y="5956650"/>
                </a:lnTo>
                <a:lnTo>
                  <a:pt x="2266524" y="5938529"/>
                </a:lnTo>
                <a:lnTo>
                  <a:pt x="2269075" y="5938762"/>
                </a:lnTo>
                <a:lnTo>
                  <a:pt x="2267374" y="5934775"/>
                </a:lnTo>
                <a:lnTo>
                  <a:pt x="2266524" y="5938529"/>
                </a:lnTo>
                <a:lnTo>
                  <a:pt x="2250458" y="5937063"/>
                </a:lnTo>
                <a:lnTo>
                  <a:pt x="2252409" y="5932955"/>
                </a:lnTo>
                <a:lnTo>
                  <a:pt x="2272481" y="5932497"/>
                </a:lnTo>
                <a:cubicBezTo>
                  <a:pt x="2273616" y="5933067"/>
                  <a:pt x="2274750" y="5934775"/>
                  <a:pt x="2274183" y="5936484"/>
                </a:cubicBezTo>
                <a:cubicBezTo>
                  <a:pt x="2273048" y="5945027"/>
                  <a:pt x="2270779" y="5953570"/>
                  <a:pt x="2269644" y="5961545"/>
                </a:cubicBezTo>
                <a:cubicBezTo>
                  <a:pt x="2269075" y="5963253"/>
                  <a:pt x="2267940" y="5964393"/>
                  <a:pt x="2266238" y="5964962"/>
                </a:cubicBezTo>
                <a:cubicBezTo>
                  <a:pt x="2253188" y="5968950"/>
                  <a:pt x="2237866" y="5958697"/>
                  <a:pt x="2237866" y="5943889"/>
                </a:cubicBezTo>
                <a:cubicBezTo>
                  <a:pt x="2237299" y="5929080"/>
                  <a:pt x="2254889" y="5918827"/>
                  <a:pt x="2267940" y="5925662"/>
                </a:cubicBezTo>
                <a:close/>
                <a:moveTo>
                  <a:pt x="11799757" y="5922321"/>
                </a:moveTo>
                <a:lnTo>
                  <a:pt x="11811975" y="5954118"/>
                </a:lnTo>
                <a:cubicBezTo>
                  <a:pt x="11815873" y="5965274"/>
                  <a:pt x="11819229" y="5976394"/>
                  <a:pt x="11820998" y="5985841"/>
                </a:cubicBezTo>
                <a:lnTo>
                  <a:pt x="11820930" y="5988769"/>
                </a:lnTo>
                <a:close/>
                <a:moveTo>
                  <a:pt x="11072333" y="5901326"/>
                </a:moveTo>
                <a:cubicBezTo>
                  <a:pt x="11095750" y="5913190"/>
                  <a:pt x="11120882" y="5920902"/>
                  <a:pt x="11147156" y="5925054"/>
                </a:cubicBezTo>
                <a:cubicBezTo>
                  <a:pt x="11148298" y="5925054"/>
                  <a:pt x="11148298" y="5927427"/>
                  <a:pt x="11147156" y="5927427"/>
                </a:cubicBezTo>
                <a:cubicBezTo>
                  <a:pt x="11119740" y="5925648"/>
                  <a:pt x="11094609" y="5917343"/>
                  <a:pt x="11070620" y="5905479"/>
                </a:cubicBezTo>
                <a:cubicBezTo>
                  <a:pt x="11067764" y="5903699"/>
                  <a:pt x="11069477" y="5900140"/>
                  <a:pt x="11072333" y="5901326"/>
                </a:cubicBezTo>
                <a:close/>
                <a:moveTo>
                  <a:pt x="1216374" y="5894182"/>
                </a:moveTo>
                <a:cubicBezTo>
                  <a:pt x="1235432" y="5893894"/>
                  <a:pt x="1254056" y="5897924"/>
                  <a:pt x="1270226" y="5910016"/>
                </a:cubicBezTo>
                <a:cubicBezTo>
                  <a:pt x="1283508" y="5919805"/>
                  <a:pt x="1290438" y="5933048"/>
                  <a:pt x="1298522" y="5946292"/>
                </a:cubicBezTo>
                <a:cubicBezTo>
                  <a:pt x="1300832" y="5951473"/>
                  <a:pt x="1352807" y="6045903"/>
                  <a:pt x="1360314" y="6033811"/>
                </a:cubicBezTo>
                <a:lnTo>
                  <a:pt x="1360751" y="6015058"/>
                </a:lnTo>
                <a:lnTo>
                  <a:pt x="1371863" y="6049933"/>
                </a:lnTo>
                <a:cubicBezTo>
                  <a:pt x="1372441" y="6052237"/>
                  <a:pt x="1369555" y="6055115"/>
                  <a:pt x="1367244" y="6053388"/>
                </a:cubicBezTo>
                <a:cubicBezTo>
                  <a:pt x="1341257" y="6029781"/>
                  <a:pt x="1320466" y="6004447"/>
                  <a:pt x="1302564" y="5974505"/>
                </a:cubicBezTo>
                <a:cubicBezTo>
                  <a:pt x="1288128" y="5949171"/>
                  <a:pt x="1269070" y="5918077"/>
                  <a:pt x="1239040" y="5906561"/>
                </a:cubicBezTo>
                <a:cubicBezTo>
                  <a:pt x="1217095" y="5898500"/>
                  <a:pt x="1184179" y="5908865"/>
                  <a:pt x="1161656" y="5912320"/>
                </a:cubicBezTo>
                <a:cubicBezTo>
                  <a:pt x="1157037" y="5913471"/>
                  <a:pt x="1155882" y="5905410"/>
                  <a:pt x="1159924" y="5904259"/>
                </a:cubicBezTo>
                <a:cubicBezTo>
                  <a:pt x="1177826" y="5899077"/>
                  <a:pt x="1197317" y="5894471"/>
                  <a:pt x="1216374" y="5894182"/>
                </a:cubicBezTo>
                <a:close/>
                <a:moveTo>
                  <a:pt x="3326538" y="5888835"/>
                </a:moveTo>
                <a:lnTo>
                  <a:pt x="3326443" y="5888957"/>
                </a:lnTo>
                <a:lnTo>
                  <a:pt x="3326954" y="5899456"/>
                </a:lnTo>
                <a:lnTo>
                  <a:pt x="3126464" y="5986357"/>
                </a:lnTo>
                <a:cubicBezTo>
                  <a:pt x="3058179" y="6021264"/>
                  <a:pt x="2992477" y="6061057"/>
                  <a:pt x="2930503" y="6107314"/>
                </a:cubicBezTo>
                <a:cubicBezTo>
                  <a:pt x="2863366" y="6157883"/>
                  <a:pt x="2800819" y="6214195"/>
                  <a:pt x="2743437" y="6276255"/>
                </a:cubicBezTo>
                <a:cubicBezTo>
                  <a:pt x="2711303" y="6310733"/>
                  <a:pt x="2654494" y="6361300"/>
                  <a:pt x="2635559" y="6406695"/>
                </a:cubicBezTo>
                <a:lnTo>
                  <a:pt x="2625171" y="6425683"/>
                </a:lnTo>
                <a:lnTo>
                  <a:pt x="2623292" y="6423826"/>
                </a:lnTo>
                <a:cubicBezTo>
                  <a:pt x="2619778" y="6423682"/>
                  <a:pt x="2620279" y="6430865"/>
                  <a:pt x="2625085" y="6425838"/>
                </a:cubicBezTo>
                <a:lnTo>
                  <a:pt x="2625171" y="6425683"/>
                </a:lnTo>
                <a:lnTo>
                  <a:pt x="2631542" y="6431978"/>
                </a:lnTo>
                <a:cubicBezTo>
                  <a:pt x="2635559" y="6438874"/>
                  <a:pt x="2654494" y="6451517"/>
                  <a:pt x="2662527" y="6454389"/>
                </a:cubicBezTo>
                <a:cubicBezTo>
                  <a:pt x="2695810" y="6467031"/>
                  <a:pt x="2658511" y="6473351"/>
                  <a:pt x="2691220" y="6448643"/>
                </a:cubicBezTo>
                <a:cubicBezTo>
                  <a:pt x="2698106" y="6443184"/>
                  <a:pt x="2704273" y="6434996"/>
                  <a:pt x="2710155" y="6426448"/>
                </a:cubicBezTo>
                <a:lnTo>
                  <a:pt x="2722752" y="6408630"/>
                </a:lnTo>
                <a:lnTo>
                  <a:pt x="2722308" y="6403968"/>
                </a:lnTo>
                <a:cubicBezTo>
                  <a:pt x="2733212" y="6391906"/>
                  <a:pt x="2743542" y="6379269"/>
                  <a:pt x="2754445" y="6367207"/>
                </a:cubicBezTo>
                <a:lnTo>
                  <a:pt x="2757734" y="6367014"/>
                </a:lnTo>
                <a:lnTo>
                  <a:pt x="2788760" y="6331164"/>
                </a:lnTo>
                <a:lnTo>
                  <a:pt x="2787633" y="6319275"/>
                </a:lnTo>
                <a:cubicBezTo>
                  <a:pt x="2799681" y="6307182"/>
                  <a:pt x="2811156" y="6295665"/>
                  <a:pt x="2822631" y="6283572"/>
                </a:cubicBezTo>
                <a:cubicBezTo>
                  <a:pt x="2825500" y="6281268"/>
                  <a:pt x="2829516" y="6281268"/>
                  <a:pt x="2832385" y="6282996"/>
                </a:cubicBezTo>
                <a:lnTo>
                  <a:pt x="2835263" y="6284867"/>
                </a:lnTo>
                <a:lnTo>
                  <a:pt x="2865675" y="6258481"/>
                </a:lnTo>
                <a:lnTo>
                  <a:pt x="2863441" y="6257028"/>
                </a:lnTo>
                <a:cubicBezTo>
                  <a:pt x="2859416" y="6254719"/>
                  <a:pt x="2858266" y="6247798"/>
                  <a:pt x="2862292" y="6244913"/>
                </a:cubicBezTo>
                <a:cubicBezTo>
                  <a:pt x="2876092" y="6234529"/>
                  <a:pt x="2889891" y="6223569"/>
                  <a:pt x="2903692" y="6212610"/>
                </a:cubicBezTo>
                <a:cubicBezTo>
                  <a:pt x="2906568" y="6210879"/>
                  <a:pt x="2910017" y="6210301"/>
                  <a:pt x="2912893" y="6212032"/>
                </a:cubicBezTo>
                <a:lnTo>
                  <a:pt x="2916503" y="6214377"/>
                </a:lnTo>
                <a:lnTo>
                  <a:pt x="2939382" y="6194527"/>
                </a:lnTo>
                <a:lnTo>
                  <a:pt x="2938317" y="6183335"/>
                </a:lnTo>
                <a:cubicBezTo>
                  <a:pt x="2952651" y="6173005"/>
                  <a:pt x="2966985" y="6162674"/>
                  <a:pt x="2980745" y="6152342"/>
                </a:cubicBezTo>
                <a:lnTo>
                  <a:pt x="2988528" y="6151884"/>
                </a:lnTo>
                <a:lnTo>
                  <a:pt x="2994198" y="6146964"/>
                </a:lnTo>
                <a:cubicBezTo>
                  <a:pt x="3050432" y="6106167"/>
                  <a:pt x="3110111" y="6070539"/>
                  <a:pt x="3172083" y="6039510"/>
                </a:cubicBezTo>
                <a:cubicBezTo>
                  <a:pt x="3202496" y="6024569"/>
                  <a:pt x="3233483" y="6010778"/>
                  <a:pt x="3264469" y="5997562"/>
                </a:cubicBezTo>
                <a:cubicBezTo>
                  <a:pt x="3311379" y="5977737"/>
                  <a:pt x="3326981" y="5970842"/>
                  <a:pt x="3328702" y="5935422"/>
                </a:cubicBezTo>
                <a:lnTo>
                  <a:pt x="3326954" y="5899456"/>
                </a:lnTo>
                <a:lnTo>
                  <a:pt x="3327461" y="5899235"/>
                </a:lnTo>
                <a:close/>
                <a:moveTo>
                  <a:pt x="1314989" y="5885503"/>
                </a:moveTo>
                <a:lnTo>
                  <a:pt x="1328841" y="5914910"/>
                </a:lnTo>
                <a:lnTo>
                  <a:pt x="1339579" y="5948610"/>
                </a:lnTo>
                <a:lnTo>
                  <a:pt x="1339525" y="5948468"/>
                </a:lnTo>
                <a:cubicBezTo>
                  <a:pt x="1335591" y="5938877"/>
                  <a:pt x="1332161" y="5930890"/>
                  <a:pt x="1330284" y="5926138"/>
                </a:cubicBezTo>
                <a:cubicBezTo>
                  <a:pt x="1328263" y="5920956"/>
                  <a:pt x="1324870" y="5911456"/>
                  <a:pt x="1320639" y="5900022"/>
                </a:cubicBezTo>
                <a:close/>
                <a:moveTo>
                  <a:pt x="5806971" y="5885314"/>
                </a:moveTo>
                <a:cubicBezTo>
                  <a:pt x="5793901" y="5886896"/>
                  <a:pt x="5779249" y="5896954"/>
                  <a:pt x="5757703" y="5909601"/>
                </a:cubicBezTo>
                <a:lnTo>
                  <a:pt x="5656315" y="5984587"/>
                </a:lnTo>
                <a:lnTo>
                  <a:pt x="5663802" y="5990179"/>
                </a:lnTo>
                <a:cubicBezTo>
                  <a:pt x="5698225" y="6023035"/>
                  <a:pt x="5730097" y="6080168"/>
                  <a:pt x="5747633" y="6124455"/>
                </a:cubicBezTo>
                <a:lnTo>
                  <a:pt x="5757824" y="6162214"/>
                </a:lnTo>
                <a:lnTo>
                  <a:pt x="5850205" y="6109058"/>
                </a:lnTo>
                <a:cubicBezTo>
                  <a:pt x="5863993" y="6101586"/>
                  <a:pt x="5889849" y="6092388"/>
                  <a:pt x="5899616" y="6081468"/>
                </a:cubicBezTo>
                <a:cubicBezTo>
                  <a:pt x="5916854" y="6061350"/>
                  <a:pt x="5915128" y="6039507"/>
                  <a:pt x="5904786" y="6012490"/>
                </a:cubicBezTo>
                <a:cubicBezTo>
                  <a:pt x="5893296" y="5980301"/>
                  <a:pt x="5867441" y="5939490"/>
                  <a:pt x="5846758" y="5911900"/>
                </a:cubicBezTo>
                <a:cubicBezTo>
                  <a:pt x="5831533" y="5890632"/>
                  <a:pt x="5820042" y="5883733"/>
                  <a:pt x="5806971" y="5885314"/>
                </a:cubicBezTo>
                <a:close/>
                <a:moveTo>
                  <a:pt x="640896" y="5873800"/>
                </a:moveTo>
                <a:cubicBezTo>
                  <a:pt x="660014" y="5879167"/>
                  <a:pt x="678553" y="5883938"/>
                  <a:pt x="697670" y="5890498"/>
                </a:cubicBezTo>
                <a:cubicBezTo>
                  <a:pt x="698250" y="5890498"/>
                  <a:pt x="697670" y="5892884"/>
                  <a:pt x="696511" y="5892288"/>
                </a:cubicBezTo>
                <a:cubicBezTo>
                  <a:pt x="677394" y="5888710"/>
                  <a:pt x="658856" y="5883342"/>
                  <a:pt x="640317" y="5877975"/>
                </a:cubicBezTo>
                <a:cubicBezTo>
                  <a:pt x="638000" y="5877378"/>
                  <a:pt x="638580" y="5873204"/>
                  <a:pt x="640896" y="5873800"/>
                </a:cubicBezTo>
                <a:close/>
                <a:moveTo>
                  <a:pt x="11676552" y="5867893"/>
                </a:moveTo>
                <a:cubicBezTo>
                  <a:pt x="11695610" y="5867605"/>
                  <a:pt x="11714234" y="5871635"/>
                  <a:pt x="11730404" y="5883727"/>
                </a:cubicBezTo>
                <a:cubicBezTo>
                  <a:pt x="11743686" y="5893516"/>
                  <a:pt x="11750617" y="5906759"/>
                  <a:pt x="11758700" y="5920003"/>
                </a:cubicBezTo>
                <a:cubicBezTo>
                  <a:pt x="11761011" y="5925184"/>
                  <a:pt x="11812985" y="6019614"/>
                  <a:pt x="11820492" y="6007522"/>
                </a:cubicBezTo>
                <a:lnTo>
                  <a:pt x="11820930" y="5988769"/>
                </a:lnTo>
                <a:lnTo>
                  <a:pt x="11832042" y="6023644"/>
                </a:lnTo>
                <a:cubicBezTo>
                  <a:pt x="11832620" y="6025948"/>
                  <a:pt x="11829733" y="6028826"/>
                  <a:pt x="11827423" y="6027099"/>
                </a:cubicBezTo>
                <a:cubicBezTo>
                  <a:pt x="11801435" y="6003492"/>
                  <a:pt x="11780645" y="5978158"/>
                  <a:pt x="11762743" y="5948216"/>
                </a:cubicBezTo>
                <a:cubicBezTo>
                  <a:pt x="11748307" y="5922882"/>
                  <a:pt x="11729248" y="5891788"/>
                  <a:pt x="11699219" y="5880272"/>
                </a:cubicBezTo>
                <a:cubicBezTo>
                  <a:pt x="11677274" y="5872211"/>
                  <a:pt x="11644357" y="5882576"/>
                  <a:pt x="11621835" y="5886031"/>
                </a:cubicBezTo>
                <a:cubicBezTo>
                  <a:pt x="11617216" y="5887182"/>
                  <a:pt x="11616060" y="5879121"/>
                  <a:pt x="11620102" y="5877970"/>
                </a:cubicBezTo>
                <a:cubicBezTo>
                  <a:pt x="11638005" y="5872788"/>
                  <a:pt x="11657495" y="5868182"/>
                  <a:pt x="11676552" y="5867893"/>
                </a:cubicBezTo>
                <a:close/>
                <a:moveTo>
                  <a:pt x="11775167" y="5859214"/>
                </a:moveTo>
                <a:lnTo>
                  <a:pt x="11789019" y="5888621"/>
                </a:lnTo>
                <a:lnTo>
                  <a:pt x="11799757" y="5922321"/>
                </a:lnTo>
                <a:lnTo>
                  <a:pt x="11799703" y="5922179"/>
                </a:lnTo>
                <a:cubicBezTo>
                  <a:pt x="11795769" y="5912588"/>
                  <a:pt x="11792340" y="5904601"/>
                  <a:pt x="11790462" y="5899849"/>
                </a:cubicBezTo>
                <a:cubicBezTo>
                  <a:pt x="11788441" y="5894667"/>
                  <a:pt x="11785048" y="5885167"/>
                  <a:pt x="11780817" y="5873733"/>
                </a:cubicBezTo>
                <a:close/>
                <a:moveTo>
                  <a:pt x="11101075" y="5847511"/>
                </a:moveTo>
                <a:cubicBezTo>
                  <a:pt x="11120192" y="5852878"/>
                  <a:pt x="11138731" y="5857649"/>
                  <a:pt x="11157849" y="5864209"/>
                </a:cubicBezTo>
                <a:cubicBezTo>
                  <a:pt x="11158428" y="5864209"/>
                  <a:pt x="11157849" y="5866595"/>
                  <a:pt x="11156689" y="5865999"/>
                </a:cubicBezTo>
                <a:cubicBezTo>
                  <a:pt x="11137572" y="5862421"/>
                  <a:pt x="11119034" y="5857053"/>
                  <a:pt x="11100495" y="5851686"/>
                </a:cubicBezTo>
                <a:cubicBezTo>
                  <a:pt x="11098179" y="5851089"/>
                  <a:pt x="11098758" y="5846915"/>
                  <a:pt x="11101075" y="5847511"/>
                </a:cubicBezTo>
                <a:close/>
                <a:moveTo>
                  <a:pt x="650787" y="5828162"/>
                </a:moveTo>
                <a:cubicBezTo>
                  <a:pt x="677285" y="5832795"/>
                  <a:pt x="705511" y="5835693"/>
                  <a:pt x="731433" y="5843804"/>
                </a:cubicBezTo>
                <a:cubicBezTo>
                  <a:pt x="733160" y="5843804"/>
                  <a:pt x="733737" y="5847279"/>
                  <a:pt x="731433" y="5847279"/>
                </a:cubicBezTo>
                <a:cubicBezTo>
                  <a:pt x="703784" y="5845541"/>
                  <a:pt x="676709" y="5839169"/>
                  <a:pt x="649635" y="5834534"/>
                </a:cubicBezTo>
                <a:cubicBezTo>
                  <a:pt x="645603" y="5833954"/>
                  <a:pt x="646754" y="5827582"/>
                  <a:pt x="650787" y="5828162"/>
                </a:cubicBezTo>
                <a:close/>
                <a:moveTo>
                  <a:pt x="1285174" y="5822210"/>
                </a:moveTo>
                <a:lnTo>
                  <a:pt x="1289436" y="5827273"/>
                </a:lnTo>
                <a:cubicBezTo>
                  <a:pt x="1294895" y="5836908"/>
                  <a:pt x="1300580" y="5849379"/>
                  <a:pt x="1305957" y="5862298"/>
                </a:cubicBezTo>
                <a:lnTo>
                  <a:pt x="1314989" y="5885503"/>
                </a:lnTo>
                <a:close/>
                <a:moveTo>
                  <a:pt x="3422698" y="5813549"/>
                </a:moveTo>
                <a:lnTo>
                  <a:pt x="3425735" y="5848201"/>
                </a:lnTo>
                <a:lnTo>
                  <a:pt x="3458277" y="5835933"/>
                </a:lnTo>
                <a:lnTo>
                  <a:pt x="3437267" y="5822488"/>
                </a:lnTo>
                <a:close/>
                <a:moveTo>
                  <a:pt x="11110965" y="5801873"/>
                </a:moveTo>
                <a:cubicBezTo>
                  <a:pt x="11137464" y="5806506"/>
                  <a:pt x="11165689" y="5809404"/>
                  <a:pt x="11191611" y="5817515"/>
                </a:cubicBezTo>
                <a:cubicBezTo>
                  <a:pt x="11193339" y="5817515"/>
                  <a:pt x="11193915" y="5820990"/>
                  <a:pt x="11191611" y="5820990"/>
                </a:cubicBezTo>
                <a:cubicBezTo>
                  <a:pt x="11163962" y="5819252"/>
                  <a:pt x="11136887" y="5812880"/>
                  <a:pt x="11109813" y="5808245"/>
                </a:cubicBezTo>
                <a:cubicBezTo>
                  <a:pt x="11105781" y="5807665"/>
                  <a:pt x="11106933" y="5801293"/>
                  <a:pt x="11110965" y="5801873"/>
                </a:cubicBezTo>
                <a:close/>
                <a:moveTo>
                  <a:pt x="11745353" y="5795921"/>
                </a:moveTo>
                <a:lnTo>
                  <a:pt x="11749614" y="5800984"/>
                </a:lnTo>
                <a:cubicBezTo>
                  <a:pt x="11755073" y="5810619"/>
                  <a:pt x="11760758" y="5823090"/>
                  <a:pt x="11766135" y="5836009"/>
                </a:cubicBezTo>
                <a:lnTo>
                  <a:pt x="11775167" y="5859214"/>
                </a:lnTo>
                <a:close/>
                <a:moveTo>
                  <a:pt x="2244993" y="5790455"/>
                </a:moveTo>
                <a:lnTo>
                  <a:pt x="2257296" y="5792500"/>
                </a:lnTo>
                <a:cubicBezTo>
                  <a:pt x="2258460" y="5794234"/>
                  <a:pt x="2257296" y="5795968"/>
                  <a:pt x="2255552" y="5795390"/>
                </a:cubicBezTo>
                <a:lnTo>
                  <a:pt x="2253676" y="5795432"/>
                </a:lnTo>
                <a:close/>
                <a:moveTo>
                  <a:pt x="2244653" y="5790260"/>
                </a:moveTo>
                <a:lnTo>
                  <a:pt x="2244993" y="5790455"/>
                </a:lnTo>
                <a:lnTo>
                  <a:pt x="2244381" y="5790355"/>
                </a:lnTo>
                <a:close/>
                <a:moveTo>
                  <a:pt x="2230338" y="5788020"/>
                </a:moveTo>
                <a:lnTo>
                  <a:pt x="2244381" y="5790355"/>
                </a:lnTo>
                <a:lnTo>
                  <a:pt x="2224742" y="5797124"/>
                </a:lnTo>
                <a:cubicBezTo>
                  <a:pt x="2222999" y="5799438"/>
                  <a:pt x="2225906" y="5802327"/>
                  <a:pt x="2228230" y="5800593"/>
                </a:cubicBezTo>
                <a:lnTo>
                  <a:pt x="2230237" y="5800811"/>
                </a:lnTo>
                <a:lnTo>
                  <a:pt x="2222999" y="5815044"/>
                </a:lnTo>
                <a:cubicBezTo>
                  <a:pt x="2224742" y="5827184"/>
                  <a:pt x="2236951" y="5831808"/>
                  <a:pt x="2247996" y="5828340"/>
                </a:cubicBezTo>
                <a:cubicBezTo>
                  <a:pt x="2259622" y="5824293"/>
                  <a:pt x="2263692" y="5812154"/>
                  <a:pt x="2254972" y="5803483"/>
                </a:cubicBezTo>
                <a:lnTo>
                  <a:pt x="2230237" y="5800811"/>
                </a:lnTo>
                <a:lnTo>
                  <a:pt x="2232736" y="5795896"/>
                </a:lnTo>
                <a:lnTo>
                  <a:pt x="2253676" y="5795432"/>
                </a:lnTo>
                <a:lnTo>
                  <a:pt x="2263692" y="5801171"/>
                </a:lnTo>
                <a:cubicBezTo>
                  <a:pt x="2274737" y="5815044"/>
                  <a:pt x="2264273" y="5832964"/>
                  <a:pt x="2247996" y="5837589"/>
                </a:cubicBezTo>
                <a:cubicBezTo>
                  <a:pt x="2229974" y="5842213"/>
                  <a:pt x="2211953" y="5830074"/>
                  <a:pt x="2214278" y="5810420"/>
                </a:cubicBezTo>
                <a:cubicBezTo>
                  <a:pt x="2215152" y="5800304"/>
                  <a:pt x="2221836" y="5791922"/>
                  <a:pt x="2230338" y="5788020"/>
                </a:cubicBezTo>
                <a:close/>
                <a:moveTo>
                  <a:pt x="1263295" y="5786222"/>
                </a:moveTo>
                <a:cubicBezTo>
                  <a:pt x="1264451" y="5785069"/>
                  <a:pt x="1267338" y="5784494"/>
                  <a:pt x="1268494" y="5786796"/>
                </a:cubicBezTo>
                <a:lnTo>
                  <a:pt x="1285174" y="5822210"/>
                </a:lnTo>
                <a:lnTo>
                  <a:pt x="1274268" y="5809252"/>
                </a:lnTo>
                <a:cubicBezTo>
                  <a:pt x="1248858" y="5800616"/>
                  <a:pt x="1232111" y="5833435"/>
                  <a:pt x="1213631" y="5848983"/>
                </a:cubicBezTo>
                <a:cubicBezTo>
                  <a:pt x="1192842" y="5866256"/>
                  <a:pt x="1170897" y="5878923"/>
                  <a:pt x="1147220" y="5891016"/>
                </a:cubicBezTo>
                <a:cubicBezTo>
                  <a:pt x="1146064" y="5891590"/>
                  <a:pt x="1144910" y="5889863"/>
                  <a:pt x="1146064" y="5889288"/>
                </a:cubicBezTo>
                <a:cubicBezTo>
                  <a:pt x="1191110" y="5861650"/>
                  <a:pt x="1229801" y="5827678"/>
                  <a:pt x="1263295" y="5786222"/>
                </a:cubicBezTo>
                <a:close/>
                <a:moveTo>
                  <a:pt x="7223017" y="5781700"/>
                </a:moveTo>
                <a:lnTo>
                  <a:pt x="7229508" y="5782503"/>
                </a:lnTo>
                <a:lnTo>
                  <a:pt x="7225812" y="5820065"/>
                </a:lnTo>
                <a:cubicBezTo>
                  <a:pt x="7223195" y="5834026"/>
                  <a:pt x="7218787" y="5847491"/>
                  <a:pt x="7211074" y="5857696"/>
                </a:cubicBezTo>
                <a:cubicBezTo>
                  <a:pt x="7209421" y="5859964"/>
                  <a:pt x="7205013" y="5857696"/>
                  <a:pt x="7205564" y="5854861"/>
                </a:cubicBezTo>
                <a:cubicBezTo>
                  <a:pt x="7206115" y="5842389"/>
                  <a:pt x="7211625" y="5831050"/>
                  <a:pt x="7214931" y="5819144"/>
                </a:cubicBezTo>
                <a:close/>
                <a:moveTo>
                  <a:pt x="11723474" y="5759933"/>
                </a:moveTo>
                <a:cubicBezTo>
                  <a:pt x="11724629" y="5758780"/>
                  <a:pt x="11727516" y="5758205"/>
                  <a:pt x="11728672" y="5760507"/>
                </a:cubicBezTo>
                <a:lnTo>
                  <a:pt x="11745353" y="5795921"/>
                </a:lnTo>
                <a:lnTo>
                  <a:pt x="11734447" y="5782963"/>
                </a:lnTo>
                <a:cubicBezTo>
                  <a:pt x="11709036" y="5774327"/>
                  <a:pt x="11692289" y="5807146"/>
                  <a:pt x="11673809" y="5822694"/>
                </a:cubicBezTo>
                <a:cubicBezTo>
                  <a:pt x="11653020" y="5839967"/>
                  <a:pt x="11631075" y="5852634"/>
                  <a:pt x="11607399" y="5864727"/>
                </a:cubicBezTo>
                <a:cubicBezTo>
                  <a:pt x="11606243" y="5865301"/>
                  <a:pt x="11605088" y="5863574"/>
                  <a:pt x="11606243" y="5862999"/>
                </a:cubicBezTo>
                <a:cubicBezTo>
                  <a:pt x="11651288" y="5835361"/>
                  <a:pt x="11689979" y="5801389"/>
                  <a:pt x="11723474" y="5759933"/>
                </a:cubicBezTo>
                <a:close/>
                <a:moveTo>
                  <a:pt x="3408795" y="5753804"/>
                </a:moveTo>
                <a:lnTo>
                  <a:pt x="3407524" y="5754444"/>
                </a:lnTo>
                <a:lnTo>
                  <a:pt x="3408864" y="5755321"/>
                </a:lnTo>
                <a:close/>
                <a:moveTo>
                  <a:pt x="3418964" y="5748678"/>
                </a:moveTo>
                <a:lnTo>
                  <a:pt x="3417696" y="5749316"/>
                </a:lnTo>
                <a:lnTo>
                  <a:pt x="3418345" y="5761525"/>
                </a:lnTo>
                <a:lnTo>
                  <a:pt x="3420284" y="5762793"/>
                </a:lnTo>
                <a:lnTo>
                  <a:pt x="3421823" y="5779241"/>
                </a:lnTo>
                <a:lnTo>
                  <a:pt x="3422897" y="5795486"/>
                </a:lnTo>
                <a:lnTo>
                  <a:pt x="3421823" y="5794810"/>
                </a:lnTo>
                <a:cubicBezTo>
                  <a:pt x="3418392" y="5793656"/>
                  <a:pt x="3421823" y="5801730"/>
                  <a:pt x="3422968" y="5796539"/>
                </a:cubicBezTo>
                <a:lnTo>
                  <a:pt x="3422897" y="5795486"/>
                </a:lnTo>
                <a:lnTo>
                  <a:pt x="3472348" y="5826579"/>
                </a:lnTo>
                <a:lnTo>
                  <a:pt x="3469295" y="5827679"/>
                </a:lnTo>
                <a:lnTo>
                  <a:pt x="3466570" y="5832807"/>
                </a:lnTo>
                <a:lnTo>
                  <a:pt x="3475271" y="5829528"/>
                </a:lnTo>
                <a:lnTo>
                  <a:pt x="3475014" y="5828255"/>
                </a:lnTo>
                <a:lnTo>
                  <a:pt x="3472348" y="5826579"/>
                </a:lnTo>
                <a:lnTo>
                  <a:pt x="3501651" y="5816029"/>
                </a:lnTo>
                <a:lnTo>
                  <a:pt x="3505098" y="5818283"/>
                </a:lnTo>
                <a:lnTo>
                  <a:pt x="3516783" y="5813878"/>
                </a:lnTo>
                <a:lnTo>
                  <a:pt x="3517339" y="5810380"/>
                </a:lnTo>
                <a:lnTo>
                  <a:pt x="3501651" y="5816029"/>
                </a:lnTo>
                <a:lnTo>
                  <a:pt x="3420284" y="5762793"/>
                </a:lnTo>
                <a:close/>
                <a:moveTo>
                  <a:pt x="7267744" y="5726804"/>
                </a:moveTo>
                <a:cubicBezTo>
                  <a:pt x="7269644" y="5726200"/>
                  <a:pt x="7270912" y="5726804"/>
                  <a:pt x="7271545" y="5728011"/>
                </a:cubicBezTo>
                <a:cubicBezTo>
                  <a:pt x="7272179" y="5729218"/>
                  <a:pt x="7272179" y="5731028"/>
                  <a:pt x="7272179" y="5732235"/>
                </a:cubicBezTo>
                <a:cubicBezTo>
                  <a:pt x="7272813" y="5735855"/>
                  <a:pt x="7267744" y="5738269"/>
                  <a:pt x="7264575" y="5736458"/>
                </a:cubicBezTo>
                <a:cubicBezTo>
                  <a:pt x="7261407" y="5734649"/>
                  <a:pt x="7260773" y="5729821"/>
                  <a:pt x="7264575" y="5728011"/>
                </a:cubicBezTo>
                <a:cubicBezTo>
                  <a:pt x="7265842" y="5728011"/>
                  <a:pt x="7267110" y="5726804"/>
                  <a:pt x="7267744" y="5726804"/>
                </a:cubicBezTo>
                <a:close/>
                <a:moveTo>
                  <a:pt x="3415761" y="5712967"/>
                </a:moveTo>
                <a:lnTo>
                  <a:pt x="3417337" y="5742564"/>
                </a:lnTo>
                <a:lnTo>
                  <a:pt x="3522842" y="5811594"/>
                </a:lnTo>
                <a:lnTo>
                  <a:pt x="3552722" y="5800331"/>
                </a:lnTo>
                <a:lnTo>
                  <a:pt x="3438595" y="5726781"/>
                </a:lnTo>
                <a:cubicBezTo>
                  <a:pt x="3434008" y="5723600"/>
                  <a:pt x="3426410" y="5719984"/>
                  <a:pt x="3419243" y="5715863"/>
                </a:cubicBezTo>
                <a:close/>
                <a:moveTo>
                  <a:pt x="4952487" y="5707062"/>
                </a:moveTo>
                <a:cubicBezTo>
                  <a:pt x="4991585" y="5717842"/>
                  <a:pt x="5030107" y="5730894"/>
                  <a:pt x="5069779" y="5738838"/>
                </a:cubicBezTo>
                <a:cubicBezTo>
                  <a:pt x="5108876" y="5746214"/>
                  <a:pt x="5151425" y="5743377"/>
                  <a:pt x="5189949" y="5754726"/>
                </a:cubicBezTo>
                <a:cubicBezTo>
                  <a:pt x="5193973" y="5755293"/>
                  <a:pt x="5194547" y="5761535"/>
                  <a:pt x="5189949" y="5762670"/>
                </a:cubicBezTo>
                <a:cubicBezTo>
                  <a:pt x="5117502" y="5781395"/>
                  <a:pt x="5013434" y="5749052"/>
                  <a:pt x="4950188" y="5713303"/>
                </a:cubicBezTo>
                <a:cubicBezTo>
                  <a:pt x="4946737" y="5711033"/>
                  <a:pt x="4948461" y="5705927"/>
                  <a:pt x="4952487" y="5707062"/>
                </a:cubicBezTo>
                <a:close/>
                <a:moveTo>
                  <a:pt x="2339543" y="5686249"/>
                </a:moveTo>
                <a:cubicBezTo>
                  <a:pt x="2340659" y="5687382"/>
                  <a:pt x="2340659" y="5689651"/>
                  <a:pt x="2338429" y="5689651"/>
                </a:cubicBezTo>
                <a:cubicBezTo>
                  <a:pt x="2331179" y="5689651"/>
                  <a:pt x="2322257" y="5695887"/>
                  <a:pt x="2323930" y="5704391"/>
                </a:cubicBezTo>
                <a:lnTo>
                  <a:pt x="2334498" y="5712557"/>
                </a:lnTo>
                <a:lnTo>
                  <a:pt x="2335082" y="5717430"/>
                </a:lnTo>
                <a:cubicBezTo>
                  <a:pt x="2336198" y="5716863"/>
                  <a:pt x="2336755" y="5715730"/>
                  <a:pt x="2337870" y="5715163"/>
                </a:cubicBezTo>
                <a:lnTo>
                  <a:pt x="2334498" y="5712557"/>
                </a:lnTo>
                <a:lnTo>
                  <a:pt x="2332295" y="5694185"/>
                </a:lnTo>
                <a:cubicBezTo>
                  <a:pt x="2332295" y="5693619"/>
                  <a:pt x="2333409" y="5693052"/>
                  <a:pt x="2333409" y="5693619"/>
                </a:cubicBezTo>
                <a:cubicBezTo>
                  <a:pt x="2335082" y="5701557"/>
                  <a:pt x="2337870" y="5708927"/>
                  <a:pt x="2339543" y="5716863"/>
                </a:cubicBezTo>
                <a:cubicBezTo>
                  <a:pt x="2340100" y="5717997"/>
                  <a:pt x="2339543" y="5719132"/>
                  <a:pt x="2338429" y="5719699"/>
                </a:cubicBezTo>
                <a:cubicBezTo>
                  <a:pt x="2327275" y="5723099"/>
                  <a:pt x="2313893" y="5715730"/>
                  <a:pt x="2313335" y="5703257"/>
                </a:cubicBezTo>
                <a:cubicBezTo>
                  <a:pt x="2313335" y="5689651"/>
                  <a:pt x="2327275" y="5680580"/>
                  <a:pt x="2339543" y="5686249"/>
                </a:cubicBezTo>
                <a:close/>
                <a:moveTo>
                  <a:pt x="7206140" y="5676194"/>
                </a:moveTo>
                <a:cubicBezTo>
                  <a:pt x="7208815" y="5676981"/>
                  <a:pt x="7210927" y="5679556"/>
                  <a:pt x="7209801" y="5683276"/>
                </a:cubicBezTo>
                <a:cubicBezTo>
                  <a:pt x="7208112" y="5690145"/>
                  <a:pt x="7197410" y="5686711"/>
                  <a:pt x="7199099" y="5679842"/>
                </a:cubicBezTo>
                <a:cubicBezTo>
                  <a:pt x="7200227" y="5676408"/>
                  <a:pt x="7203464" y="5675407"/>
                  <a:pt x="7206140" y="5676194"/>
                </a:cubicBezTo>
                <a:close/>
                <a:moveTo>
                  <a:pt x="3818421" y="5675758"/>
                </a:moveTo>
                <a:lnTo>
                  <a:pt x="3816727" y="5677100"/>
                </a:lnTo>
                <a:lnTo>
                  <a:pt x="3818599" y="5676604"/>
                </a:lnTo>
                <a:close/>
                <a:moveTo>
                  <a:pt x="7265333" y="5670537"/>
                </a:moveTo>
                <a:cubicBezTo>
                  <a:pt x="7267605" y="5671122"/>
                  <a:pt x="7269534" y="5673170"/>
                  <a:pt x="7268707" y="5676094"/>
                </a:cubicBezTo>
                <a:cubicBezTo>
                  <a:pt x="7267054" y="5682528"/>
                  <a:pt x="7258240" y="5679603"/>
                  <a:pt x="7259892" y="5673755"/>
                </a:cubicBezTo>
                <a:cubicBezTo>
                  <a:pt x="7260443" y="5670830"/>
                  <a:pt x="7263060" y="5669953"/>
                  <a:pt x="7265333" y="5670537"/>
                </a:cubicBezTo>
                <a:close/>
                <a:moveTo>
                  <a:pt x="7357204" y="5669648"/>
                </a:moveTo>
                <a:cubicBezTo>
                  <a:pt x="7360393" y="5670624"/>
                  <a:pt x="7363027" y="5673775"/>
                  <a:pt x="7361918" y="5677977"/>
                </a:cubicBezTo>
                <a:cubicBezTo>
                  <a:pt x="7359146" y="5687581"/>
                  <a:pt x="7346948" y="5683379"/>
                  <a:pt x="7349166" y="5674376"/>
                </a:cubicBezTo>
                <a:cubicBezTo>
                  <a:pt x="7350274" y="5669873"/>
                  <a:pt x="7354016" y="5668673"/>
                  <a:pt x="7357204" y="5669648"/>
                </a:cubicBezTo>
                <a:close/>
                <a:moveTo>
                  <a:pt x="4998542" y="5665261"/>
                </a:moveTo>
                <a:cubicBezTo>
                  <a:pt x="4989154" y="5666753"/>
                  <a:pt x="4979058" y="5670457"/>
                  <a:pt x="4967415" y="5677363"/>
                </a:cubicBezTo>
                <a:cubicBezTo>
                  <a:pt x="4909924" y="5710737"/>
                  <a:pt x="4944418" y="5685419"/>
                  <a:pt x="4940394" y="5723398"/>
                </a:cubicBezTo>
                <a:cubicBezTo>
                  <a:pt x="4938095" y="5739509"/>
                  <a:pt x="4940394" y="5756196"/>
                  <a:pt x="4938670" y="5772309"/>
                </a:cubicBezTo>
                <a:cubicBezTo>
                  <a:pt x="4928320" y="5853443"/>
                  <a:pt x="4879453" y="5945512"/>
                  <a:pt x="4919123" y="6024921"/>
                </a:cubicBezTo>
                <a:cubicBezTo>
                  <a:pt x="4920846" y="6028661"/>
                  <a:pt x="4919412" y="6032546"/>
                  <a:pt x="4916752" y="6034703"/>
                </a:cubicBezTo>
                <a:lnTo>
                  <a:pt x="4913183" y="6034492"/>
                </a:lnTo>
                <a:lnTo>
                  <a:pt x="4909320" y="6039144"/>
                </a:lnTo>
                <a:lnTo>
                  <a:pt x="4899808" y="6041381"/>
                </a:lnTo>
                <a:lnTo>
                  <a:pt x="4912573" y="6094296"/>
                </a:lnTo>
                <a:cubicBezTo>
                  <a:pt x="4916561" y="6121558"/>
                  <a:pt x="4916668" y="6148011"/>
                  <a:pt x="4914108" y="6174990"/>
                </a:cubicBezTo>
                <a:lnTo>
                  <a:pt x="4905435" y="6225250"/>
                </a:lnTo>
                <a:lnTo>
                  <a:pt x="4993315" y="6241326"/>
                </a:lnTo>
                <a:lnTo>
                  <a:pt x="5019670" y="6247102"/>
                </a:lnTo>
                <a:lnTo>
                  <a:pt x="5056559" y="6112004"/>
                </a:lnTo>
                <a:cubicBezTo>
                  <a:pt x="5057710" y="6107972"/>
                  <a:pt x="5061159" y="6106678"/>
                  <a:pt x="5064174" y="6107468"/>
                </a:cubicBezTo>
                <a:lnTo>
                  <a:pt x="5064180" y="6107477"/>
                </a:lnTo>
                <a:lnTo>
                  <a:pt x="5066877" y="6095123"/>
                </a:lnTo>
                <a:lnTo>
                  <a:pt x="5069723" y="6092015"/>
                </a:lnTo>
                <a:lnTo>
                  <a:pt x="5070629" y="6091765"/>
                </a:lnTo>
                <a:lnTo>
                  <a:pt x="5072094" y="6089424"/>
                </a:lnTo>
                <a:lnTo>
                  <a:pt x="5109895" y="6048136"/>
                </a:lnTo>
                <a:cubicBezTo>
                  <a:pt x="5147329" y="5990359"/>
                  <a:pt x="5169642" y="5906526"/>
                  <a:pt x="5191634" y="5853443"/>
                </a:cubicBezTo>
                <a:cubicBezTo>
                  <a:pt x="5212328" y="5803957"/>
                  <a:pt x="5264647" y="5709011"/>
                  <a:pt x="5177262" y="5698078"/>
                </a:cubicBezTo>
                <a:cubicBezTo>
                  <a:pt x="5146789" y="5694050"/>
                  <a:pt x="5116894" y="5691173"/>
                  <a:pt x="5086423" y="5684844"/>
                </a:cubicBezTo>
                <a:cubicBezTo>
                  <a:pt x="5048480" y="5676211"/>
                  <a:pt x="5026703" y="5660784"/>
                  <a:pt x="4998542" y="5665261"/>
                </a:cubicBezTo>
                <a:close/>
                <a:moveTo>
                  <a:pt x="3418526" y="5650438"/>
                </a:moveTo>
                <a:lnTo>
                  <a:pt x="3413489" y="5652858"/>
                </a:lnTo>
                <a:lnTo>
                  <a:pt x="3413270" y="5660652"/>
                </a:lnTo>
                <a:lnTo>
                  <a:pt x="3417838" y="5663635"/>
                </a:lnTo>
                <a:lnTo>
                  <a:pt x="3416807" y="5683404"/>
                </a:lnTo>
                <a:cubicBezTo>
                  <a:pt x="3416807" y="5684272"/>
                  <a:pt x="3417093" y="5688609"/>
                  <a:pt x="3417022" y="5691863"/>
                </a:cubicBezTo>
                <a:lnTo>
                  <a:pt x="3416787" y="5693665"/>
                </a:lnTo>
                <a:lnTo>
                  <a:pt x="3416233" y="5693237"/>
                </a:lnTo>
                <a:cubicBezTo>
                  <a:pt x="3414512" y="5691501"/>
                  <a:pt x="3413366" y="5690923"/>
                  <a:pt x="3415087" y="5693815"/>
                </a:cubicBezTo>
                <a:cubicBezTo>
                  <a:pt x="3415804" y="5695550"/>
                  <a:pt x="3416269" y="5695875"/>
                  <a:pt x="3416565" y="5695360"/>
                </a:cubicBezTo>
                <a:lnTo>
                  <a:pt x="3416787" y="5693665"/>
                </a:lnTo>
                <a:lnTo>
                  <a:pt x="3439024" y="5710876"/>
                </a:lnTo>
                <a:cubicBezTo>
                  <a:pt x="3448198" y="5716081"/>
                  <a:pt x="3457801" y="5720708"/>
                  <a:pt x="3464396" y="5725045"/>
                </a:cubicBezTo>
                <a:lnTo>
                  <a:pt x="3566734" y="5790889"/>
                </a:lnTo>
                <a:lnTo>
                  <a:pt x="3563015" y="5792714"/>
                </a:lnTo>
                <a:lnTo>
                  <a:pt x="3561803" y="5796908"/>
                </a:lnTo>
                <a:lnTo>
                  <a:pt x="3570537" y="5793615"/>
                </a:lnTo>
                <a:lnTo>
                  <a:pt x="3570469" y="5793292"/>
                </a:lnTo>
                <a:lnTo>
                  <a:pt x="3566734" y="5790889"/>
                </a:lnTo>
                <a:lnTo>
                  <a:pt x="3592981" y="5778008"/>
                </a:lnTo>
                <a:lnTo>
                  <a:pt x="3598654" y="5781714"/>
                </a:lnTo>
                <a:lnTo>
                  <a:pt x="3605180" y="5778294"/>
                </a:lnTo>
                <a:lnTo>
                  <a:pt x="3605443" y="5771893"/>
                </a:lnTo>
                <a:lnTo>
                  <a:pt x="3592981" y="5778008"/>
                </a:lnTo>
                <a:lnTo>
                  <a:pt x="3417838" y="5663635"/>
                </a:lnTo>
                <a:close/>
                <a:moveTo>
                  <a:pt x="7340471" y="5630644"/>
                </a:moveTo>
                <a:cubicBezTo>
                  <a:pt x="7343145" y="5631359"/>
                  <a:pt x="7345257" y="5633935"/>
                  <a:pt x="7344132" y="5637655"/>
                </a:cubicBezTo>
                <a:cubicBezTo>
                  <a:pt x="7342443" y="5644523"/>
                  <a:pt x="7331741" y="5641660"/>
                  <a:pt x="7333430" y="5634794"/>
                </a:cubicBezTo>
                <a:cubicBezTo>
                  <a:pt x="7334557" y="5631074"/>
                  <a:pt x="7337795" y="5629929"/>
                  <a:pt x="7340471" y="5630644"/>
                </a:cubicBezTo>
                <a:close/>
                <a:moveTo>
                  <a:pt x="3414477" y="5617601"/>
                </a:moveTo>
                <a:lnTo>
                  <a:pt x="3413733" y="5644149"/>
                </a:lnTo>
                <a:lnTo>
                  <a:pt x="3415087" y="5643497"/>
                </a:lnTo>
                <a:cubicBezTo>
                  <a:pt x="3481024" y="5686874"/>
                  <a:pt x="3546961" y="5729672"/>
                  <a:pt x="3612898" y="5773049"/>
                </a:cubicBezTo>
                <a:lnTo>
                  <a:pt x="3612846" y="5774277"/>
                </a:lnTo>
                <a:lnTo>
                  <a:pt x="3638571" y="5760799"/>
                </a:lnTo>
                <a:lnTo>
                  <a:pt x="3471484" y="5652725"/>
                </a:lnTo>
                <a:cubicBezTo>
                  <a:pt x="3462898" y="5647562"/>
                  <a:pt x="3448157" y="5640820"/>
                  <a:pt x="3434275" y="5633147"/>
                </a:cubicBezTo>
                <a:close/>
                <a:moveTo>
                  <a:pt x="7256549" y="5611265"/>
                </a:moveTo>
                <a:cubicBezTo>
                  <a:pt x="7260170" y="5612367"/>
                  <a:pt x="7260170" y="5615121"/>
                  <a:pt x="7258359" y="5617324"/>
                </a:cubicBezTo>
                <a:cubicBezTo>
                  <a:pt x="7256549" y="5621732"/>
                  <a:pt x="7250515" y="5620080"/>
                  <a:pt x="7249308" y="5616222"/>
                </a:cubicBezTo>
                <a:cubicBezTo>
                  <a:pt x="7248101" y="5611816"/>
                  <a:pt x="7252928" y="5609611"/>
                  <a:pt x="7256549" y="5611265"/>
                </a:cubicBezTo>
                <a:close/>
                <a:moveTo>
                  <a:pt x="3915695" y="5598490"/>
                </a:moveTo>
                <a:lnTo>
                  <a:pt x="3915481" y="5598659"/>
                </a:lnTo>
                <a:lnTo>
                  <a:pt x="3916570" y="5599408"/>
                </a:lnTo>
                <a:close/>
                <a:moveTo>
                  <a:pt x="6441172" y="5595147"/>
                </a:moveTo>
                <a:lnTo>
                  <a:pt x="6440525" y="5598077"/>
                </a:lnTo>
                <a:lnTo>
                  <a:pt x="6445572" y="5599918"/>
                </a:lnTo>
                <a:cubicBezTo>
                  <a:pt x="6449531" y="5607858"/>
                  <a:pt x="6450096" y="5615799"/>
                  <a:pt x="6455186" y="5623739"/>
                </a:cubicBezTo>
                <a:lnTo>
                  <a:pt x="6470668" y="5632981"/>
                </a:lnTo>
                <a:lnTo>
                  <a:pt x="6469891" y="5644724"/>
                </a:lnTo>
                <a:cubicBezTo>
                  <a:pt x="6473283" y="5642455"/>
                  <a:pt x="6476111" y="5640187"/>
                  <a:pt x="6478940" y="5637918"/>
                </a:cubicBezTo>
                <a:lnTo>
                  <a:pt x="6470668" y="5632981"/>
                </a:lnTo>
                <a:lnTo>
                  <a:pt x="6471304" y="5623384"/>
                </a:lnTo>
                <a:cubicBezTo>
                  <a:pt x="6469891" y="5616508"/>
                  <a:pt x="6466496" y="5610126"/>
                  <a:pt x="6460841" y="5605022"/>
                </a:cubicBezTo>
                <a:cubicBezTo>
                  <a:pt x="6455186" y="5599918"/>
                  <a:pt x="6448964" y="5597082"/>
                  <a:pt x="6441612" y="5595380"/>
                </a:cubicBezTo>
                <a:close/>
                <a:moveTo>
                  <a:pt x="7437324" y="5570910"/>
                </a:moveTo>
                <a:cubicBezTo>
                  <a:pt x="7440873" y="5571934"/>
                  <a:pt x="7443769" y="5575298"/>
                  <a:pt x="7442321" y="5579977"/>
                </a:cubicBezTo>
                <a:cubicBezTo>
                  <a:pt x="7440004" y="5588750"/>
                  <a:pt x="7425520" y="5584655"/>
                  <a:pt x="7428418" y="5575882"/>
                </a:cubicBezTo>
                <a:cubicBezTo>
                  <a:pt x="7429575" y="5571202"/>
                  <a:pt x="7433776" y="5569887"/>
                  <a:pt x="7437324" y="5570910"/>
                </a:cubicBezTo>
                <a:close/>
                <a:moveTo>
                  <a:pt x="3415871" y="5567865"/>
                </a:moveTo>
                <a:lnTo>
                  <a:pt x="3415047" y="5597232"/>
                </a:lnTo>
                <a:lnTo>
                  <a:pt x="3415383" y="5598793"/>
                </a:lnTo>
                <a:cubicBezTo>
                  <a:pt x="3429694" y="5619448"/>
                  <a:pt x="3474346" y="5636661"/>
                  <a:pt x="3495528" y="5649856"/>
                </a:cubicBezTo>
                <a:lnTo>
                  <a:pt x="3654102" y="5752659"/>
                </a:lnTo>
                <a:lnTo>
                  <a:pt x="3679412" y="5739398"/>
                </a:lnTo>
                <a:lnTo>
                  <a:pt x="3677000" y="5737639"/>
                </a:lnTo>
                <a:cubicBezTo>
                  <a:pt x="3646659" y="5725590"/>
                  <a:pt x="3615173" y="5698050"/>
                  <a:pt x="3587694" y="5680265"/>
                </a:cubicBezTo>
                <a:cubicBezTo>
                  <a:pt x="3559645" y="5661904"/>
                  <a:pt x="3530305" y="5638811"/>
                  <a:pt x="3500179" y="5617226"/>
                </a:cubicBezTo>
                <a:close/>
                <a:moveTo>
                  <a:pt x="3409085" y="5559205"/>
                </a:moveTo>
                <a:cubicBezTo>
                  <a:pt x="3404505" y="5560353"/>
                  <a:pt x="3401071" y="5560353"/>
                  <a:pt x="3407941" y="5563222"/>
                </a:cubicBezTo>
                <a:lnTo>
                  <a:pt x="3409069" y="5563883"/>
                </a:lnTo>
                <a:lnTo>
                  <a:pt x="3409354" y="5559409"/>
                </a:lnTo>
                <a:close/>
                <a:moveTo>
                  <a:pt x="7380896" y="5557652"/>
                </a:moveTo>
                <a:cubicBezTo>
                  <a:pt x="7384391" y="5556295"/>
                  <a:pt x="7388692" y="5557652"/>
                  <a:pt x="7389498" y="5563989"/>
                </a:cubicBezTo>
                <a:cubicBezTo>
                  <a:pt x="7389498" y="5565196"/>
                  <a:pt x="7389498" y="5566403"/>
                  <a:pt x="7389498" y="5567610"/>
                </a:cubicBezTo>
                <a:cubicBezTo>
                  <a:pt x="7389498" y="5572437"/>
                  <a:pt x="7383585" y="5576058"/>
                  <a:pt x="7380360" y="5571833"/>
                </a:cubicBezTo>
                <a:cubicBezTo>
                  <a:pt x="7379283" y="5570626"/>
                  <a:pt x="7378207" y="5568817"/>
                  <a:pt x="7377133" y="5567610"/>
                </a:cubicBezTo>
                <a:cubicBezTo>
                  <a:pt x="7374712" y="5563084"/>
                  <a:pt x="7377401" y="5559009"/>
                  <a:pt x="7380896" y="5557652"/>
                </a:cubicBezTo>
                <a:close/>
                <a:moveTo>
                  <a:pt x="5046222" y="5555591"/>
                </a:moveTo>
                <a:cubicBezTo>
                  <a:pt x="5073614" y="5569495"/>
                  <a:pt x="5099295" y="5581661"/>
                  <a:pt x="5128970" y="5586296"/>
                </a:cubicBezTo>
                <a:cubicBezTo>
                  <a:pt x="5155793" y="5590351"/>
                  <a:pt x="5183188" y="5579923"/>
                  <a:pt x="5208298" y="5586876"/>
                </a:cubicBezTo>
                <a:cubicBezTo>
                  <a:pt x="5211151" y="5588033"/>
                  <a:pt x="5212293" y="5591509"/>
                  <a:pt x="5210579" y="5594407"/>
                </a:cubicBezTo>
                <a:cubicBezTo>
                  <a:pt x="5191747" y="5614103"/>
                  <a:pt x="5154082" y="5610048"/>
                  <a:pt x="5129541" y="5606572"/>
                </a:cubicBezTo>
                <a:cubicBezTo>
                  <a:pt x="5096442" y="5601358"/>
                  <a:pt x="5065055" y="5586296"/>
                  <a:pt x="5042798" y="5560226"/>
                </a:cubicBezTo>
                <a:cubicBezTo>
                  <a:pt x="5040513" y="5557909"/>
                  <a:pt x="5043369" y="5553854"/>
                  <a:pt x="5046222" y="5555591"/>
                </a:cubicBezTo>
                <a:close/>
                <a:moveTo>
                  <a:pt x="851741" y="5551563"/>
                </a:moveTo>
                <a:lnTo>
                  <a:pt x="851624" y="5551815"/>
                </a:lnTo>
                <a:lnTo>
                  <a:pt x="851353" y="5551700"/>
                </a:lnTo>
                <a:close/>
                <a:moveTo>
                  <a:pt x="855781" y="5542910"/>
                </a:moveTo>
                <a:lnTo>
                  <a:pt x="854281" y="5550664"/>
                </a:lnTo>
                <a:lnTo>
                  <a:pt x="851741" y="5551563"/>
                </a:lnTo>
                <a:close/>
                <a:moveTo>
                  <a:pt x="3972874" y="5537627"/>
                </a:moveTo>
                <a:lnTo>
                  <a:pt x="3972592" y="5537959"/>
                </a:lnTo>
                <a:lnTo>
                  <a:pt x="3974315" y="5539256"/>
                </a:lnTo>
                <a:close/>
                <a:moveTo>
                  <a:pt x="5054112" y="5525973"/>
                </a:moveTo>
                <a:cubicBezTo>
                  <a:pt x="5143473" y="5540320"/>
                  <a:pt x="5225915" y="5542614"/>
                  <a:pt x="5315854" y="5529415"/>
                </a:cubicBezTo>
                <a:cubicBezTo>
                  <a:pt x="5318161" y="5529415"/>
                  <a:pt x="5318737" y="5533432"/>
                  <a:pt x="5317006" y="5534007"/>
                </a:cubicBezTo>
                <a:cubicBezTo>
                  <a:pt x="5231106" y="5555813"/>
                  <a:pt x="5137132" y="5555240"/>
                  <a:pt x="5052960" y="5529990"/>
                </a:cubicBezTo>
                <a:cubicBezTo>
                  <a:pt x="5050653" y="5529415"/>
                  <a:pt x="5051804" y="5525973"/>
                  <a:pt x="5054112" y="5525973"/>
                </a:cubicBezTo>
                <a:close/>
                <a:moveTo>
                  <a:pt x="11311919" y="5525274"/>
                </a:moveTo>
                <a:lnTo>
                  <a:pt x="11311802" y="5525526"/>
                </a:lnTo>
                <a:lnTo>
                  <a:pt x="11311531" y="5525411"/>
                </a:lnTo>
                <a:close/>
                <a:moveTo>
                  <a:pt x="2321559" y="5523390"/>
                </a:moveTo>
                <a:cubicBezTo>
                  <a:pt x="2325979" y="5525958"/>
                  <a:pt x="2329957" y="5530507"/>
                  <a:pt x="2331431" y="5534029"/>
                </a:cubicBezTo>
                <a:cubicBezTo>
                  <a:pt x="2335558" y="5542833"/>
                  <a:pt x="2334969" y="5554572"/>
                  <a:pt x="2325538" y="5560441"/>
                </a:cubicBezTo>
                <a:cubicBezTo>
                  <a:pt x="2307265" y="5571007"/>
                  <a:pt x="2285456" y="5540486"/>
                  <a:pt x="2303729" y="5528160"/>
                </a:cubicBezTo>
                <a:cubicBezTo>
                  <a:pt x="2305496" y="5526985"/>
                  <a:pt x="2307265" y="5528746"/>
                  <a:pt x="2305496" y="5530507"/>
                </a:cubicBezTo>
                <a:cubicBezTo>
                  <a:pt x="2297245" y="5540486"/>
                  <a:pt x="2313160" y="5563376"/>
                  <a:pt x="2323180" y="5551638"/>
                </a:cubicBezTo>
                <a:cubicBezTo>
                  <a:pt x="2326716" y="5546942"/>
                  <a:pt x="2324358" y="5539898"/>
                  <a:pt x="2321411" y="5535203"/>
                </a:cubicBezTo>
                <a:cubicBezTo>
                  <a:pt x="2317874" y="5530507"/>
                  <a:pt x="2313749" y="5531095"/>
                  <a:pt x="2309623" y="5528746"/>
                </a:cubicBezTo>
                <a:cubicBezTo>
                  <a:pt x="2307854" y="5527573"/>
                  <a:pt x="2307854" y="5525812"/>
                  <a:pt x="2309033" y="5524638"/>
                </a:cubicBezTo>
                <a:cubicBezTo>
                  <a:pt x="2312275" y="5520236"/>
                  <a:pt x="2317138" y="5520822"/>
                  <a:pt x="2321559" y="5523390"/>
                </a:cubicBezTo>
                <a:close/>
                <a:moveTo>
                  <a:pt x="3421806" y="5521055"/>
                </a:moveTo>
                <a:lnTo>
                  <a:pt x="3417437" y="5551086"/>
                </a:lnTo>
                <a:lnTo>
                  <a:pt x="3695150" y="5731152"/>
                </a:lnTo>
                <a:lnTo>
                  <a:pt x="3725421" y="5715289"/>
                </a:lnTo>
                <a:close/>
                <a:moveTo>
                  <a:pt x="11315960" y="5516621"/>
                </a:moveTo>
                <a:lnTo>
                  <a:pt x="11314459" y="5524375"/>
                </a:lnTo>
                <a:lnTo>
                  <a:pt x="11311919" y="5525274"/>
                </a:lnTo>
                <a:close/>
                <a:moveTo>
                  <a:pt x="1005908" y="5496866"/>
                </a:moveTo>
                <a:lnTo>
                  <a:pt x="948965" y="5564843"/>
                </a:lnTo>
                <a:cubicBezTo>
                  <a:pt x="892330" y="5610074"/>
                  <a:pt x="817416" y="5635707"/>
                  <a:pt x="744086" y="5638089"/>
                </a:cubicBezTo>
                <a:lnTo>
                  <a:pt x="646436" y="5624937"/>
                </a:lnTo>
                <a:lnTo>
                  <a:pt x="655938" y="5654131"/>
                </a:lnTo>
                <a:cubicBezTo>
                  <a:pt x="669176" y="5692007"/>
                  <a:pt x="680115" y="5759149"/>
                  <a:pt x="703715" y="5787841"/>
                </a:cubicBezTo>
                <a:lnTo>
                  <a:pt x="732408" y="5805716"/>
                </a:lnTo>
                <a:lnTo>
                  <a:pt x="734251" y="5805719"/>
                </a:lnTo>
                <a:lnTo>
                  <a:pt x="702524" y="5718923"/>
                </a:lnTo>
                <a:cubicBezTo>
                  <a:pt x="701363" y="5716634"/>
                  <a:pt x="704844" y="5716062"/>
                  <a:pt x="705425" y="5717779"/>
                </a:cubicBezTo>
                <a:lnTo>
                  <a:pt x="736992" y="5805724"/>
                </a:lnTo>
                <a:lnTo>
                  <a:pt x="773833" y="5805778"/>
                </a:lnTo>
                <a:lnTo>
                  <a:pt x="728459" y="5700994"/>
                </a:lnTo>
                <a:cubicBezTo>
                  <a:pt x="726709" y="5698679"/>
                  <a:pt x="730791" y="5695786"/>
                  <a:pt x="732541" y="5698679"/>
                </a:cubicBezTo>
                <a:cubicBezTo>
                  <a:pt x="745661" y="5720962"/>
                  <a:pt x="757471" y="5743678"/>
                  <a:pt x="767458" y="5767117"/>
                </a:cubicBezTo>
                <a:lnTo>
                  <a:pt x="780200" y="5805788"/>
                </a:lnTo>
                <a:lnTo>
                  <a:pt x="798862" y="5805815"/>
                </a:lnTo>
                <a:lnTo>
                  <a:pt x="830394" y="5797941"/>
                </a:lnTo>
                <a:lnTo>
                  <a:pt x="810808" y="5759538"/>
                </a:lnTo>
                <a:cubicBezTo>
                  <a:pt x="801653" y="5738785"/>
                  <a:pt x="793223" y="5717818"/>
                  <a:pt x="784212" y="5697563"/>
                </a:cubicBezTo>
                <a:cubicBezTo>
                  <a:pt x="782469" y="5692998"/>
                  <a:pt x="789444" y="5690717"/>
                  <a:pt x="791189" y="5694710"/>
                </a:cubicBezTo>
                <a:cubicBezTo>
                  <a:pt x="800489" y="5714965"/>
                  <a:pt x="810517" y="5735219"/>
                  <a:pt x="819892" y="5755759"/>
                </a:cubicBezTo>
                <a:lnTo>
                  <a:pt x="835994" y="5796542"/>
                </a:lnTo>
                <a:lnTo>
                  <a:pt x="876053" y="5786536"/>
                </a:lnTo>
                <a:cubicBezTo>
                  <a:pt x="887627" y="5782821"/>
                  <a:pt x="898135" y="5779133"/>
                  <a:pt x="906953" y="5775889"/>
                </a:cubicBezTo>
                <a:lnTo>
                  <a:pt x="923816" y="5769403"/>
                </a:lnTo>
                <a:lnTo>
                  <a:pt x="850098" y="5641852"/>
                </a:lnTo>
                <a:cubicBezTo>
                  <a:pt x="848367" y="5638404"/>
                  <a:pt x="853559" y="5634957"/>
                  <a:pt x="855866" y="5637829"/>
                </a:cubicBezTo>
                <a:lnTo>
                  <a:pt x="927571" y="5767959"/>
                </a:lnTo>
                <a:lnTo>
                  <a:pt x="927713" y="5767904"/>
                </a:lnTo>
                <a:cubicBezTo>
                  <a:pt x="943442" y="5761659"/>
                  <a:pt x="964100" y="5753636"/>
                  <a:pt x="984628" y="5743442"/>
                </a:cubicBezTo>
                <a:lnTo>
                  <a:pt x="987784" y="5741333"/>
                </a:lnTo>
                <a:lnTo>
                  <a:pt x="938811" y="5628625"/>
                </a:lnTo>
                <a:cubicBezTo>
                  <a:pt x="937077" y="5625165"/>
                  <a:pt x="941701" y="5622283"/>
                  <a:pt x="943436" y="5625165"/>
                </a:cubicBezTo>
                <a:cubicBezTo>
                  <a:pt x="955575" y="5647360"/>
                  <a:pt x="967424" y="5670276"/>
                  <a:pt x="977612" y="5693768"/>
                </a:cubicBezTo>
                <a:lnTo>
                  <a:pt x="992527" y="5738165"/>
                </a:lnTo>
                <a:lnTo>
                  <a:pt x="1040753" y="5705951"/>
                </a:lnTo>
                <a:lnTo>
                  <a:pt x="1046199" y="5697681"/>
                </a:lnTo>
                <a:lnTo>
                  <a:pt x="1023818" y="5646185"/>
                </a:lnTo>
                <a:cubicBezTo>
                  <a:pt x="1012192" y="5619669"/>
                  <a:pt x="999998" y="5593511"/>
                  <a:pt x="985534" y="5568068"/>
                </a:cubicBezTo>
                <a:cubicBezTo>
                  <a:pt x="982699" y="5563494"/>
                  <a:pt x="989505" y="5558920"/>
                  <a:pt x="992340" y="5563494"/>
                </a:cubicBezTo>
                <a:cubicBezTo>
                  <a:pt x="1007088" y="5588651"/>
                  <a:pt x="1021267" y="5614667"/>
                  <a:pt x="1033460" y="5641467"/>
                </a:cubicBezTo>
                <a:lnTo>
                  <a:pt x="1050831" y="5690645"/>
                </a:lnTo>
                <a:lnTo>
                  <a:pt x="1062661" y="5672675"/>
                </a:lnTo>
                <a:lnTo>
                  <a:pt x="1061895" y="5651334"/>
                </a:lnTo>
                <a:cubicBezTo>
                  <a:pt x="1059305" y="5642512"/>
                  <a:pt x="1055132" y="5633761"/>
                  <a:pt x="1051389" y="5623717"/>
                </a:cubicBezTo>
                <a:close/>
                <a:moveTo>
                  <a:pt x="7511332" y="5488459"/>
                </a:moveTo>
                <a:cubicBezTo>
                  <a:pt x="7513596" y="5489220"/>
                  <a:pt x="7515557" y="5491500"/>
                  <a:pt x="7514953" y="5494542"/>
                </a:cubicBezTo>
                <a:cubicBezTo>
                  <a:pt x="7513143" y="5500016"/>
                  <a:pt x="7504090" y="5497583"/>
                  <a:pt x="7505901" y="5491500"/>
                </a:cubicBezTo>
                <a:cubicBezTo>
                  <a:pt x="7506504" y="5488459"/>
                  <a:pt x="7509070" y="5487699"/>
                  <a:pt x="7511332" y="5488459"/>
                </a:cubicBezTo>
                <a:close/>
                <a:moveTo>
                  <a:pt x="7310034" y="5487892"/>
                </a:moveTo>
                <a:lnTo>
                  <a:pt x="7312042" y="5489257"/>
                </a:lnTo>
                <a:lnTo>
                  <a:pt x="7309905" y="5489519"/>
                </a:lnTo>
                <a:close/>
                <a:moveTo>
                  <a:pt x="7310063" y="5487514"/>
                </a:moveTo>
                <a:lnTo>
                  <a:pt x="7310034" y="5487892"/>
                </a:lnTo>
                <a:lnTo>
                  <a:pt x="7309905" y="5487804"/>
                </a:lnTo>
                <a:close/>
                <a:moveTo>
                  <a:pt x="7357069" y="5484662"/>
                </a:moveTo>
                <a:cubicBezTo>
                  <a:pt x="7362612" y="5486101"/>
                  <a:pt x="7365384" y="5491278"/>
                  <a:pt x="7361590" y="5502207"/>
                </a:cubicBezTo>
                <a:cubicBezTo>
                  <a:pt x="7356339" y="5515438"/>
                  <a:pt x="7347004" y="5526941"/>
                  <a:pt x="7337085" y="5536720"/>
                </a:cubicBezTo>
                <a:cubicBezTo>
                  <a:pt x="7330082" y="5544198"/>
                  <a:pt x="7320162" y="5556278"/>
                  <a:pt x="7309660" y="5558578"/>
                </a:cubicBezTo>
                <a:cubicBezTo>
                  <a:pt x="7302366" y="5559728"/>
                  <a:pt x="7297114" y="5555414"/>
                  <a:pt x="7295510" y="5550669"/>
                </a:cubicBezTo>
                <a:lnTo>
                  <a:pt x="7300799" y="5543486"/>
                </a:lnTo>
                <a:lnTo>
                  <a:pt x="7304408" y="5544198"/>
                </a:lnTo>
                <a:lnTo>
                  <a:pt x="7304757" y="5543534"/>
                </a:lnTo>
                <a:lnTo>
                  <a:pt x="7305575" y="5545348"/>
                </a:lnTo>
                <a:cubicBezTo>
                  <a:pt x="7309660" y="5547648"/>
                  <a:pt x="7312577" y="5545924"/>
                  <a:pt x="7315494" y="5541897"/>
                </a:cubicBezTo>
                <a:cubicBezTo>
                  <a:pt x="7317828" y="5539020"/>
                  <a:pt x="7320162" y="5536720"/>
                  <a:pt x="7323079" y="5534419"/>
                </a:cubicBezTo>
                <a:cubicBezTo>
                  <a:pt x="7327165" y="5530393"/>
                  <a:pt x="7331249" y="5526366"/>
                  <a:pt x="7334750" y="5522340"/>
                </a:cubicBezTo>
                <a:cubicBezTo>
                  <a:pt x="7339417" y="5517738"/>
                  <a:pt x="7343503" y="5512561"/>
                  <a:pt x="7347004" y="5506808"/>
                </a:cubicBezTo>
                <a:cubicBezTo>
                  <a:pt x="7349337" y="5502782"/>
                  <a:pt x="7351088" y="5498755"/>
                  <a:pt x="7352255" y="5494154"/>
                </a:cubicBezTo>
                <a:cubicBezTo>
                  <a:pt x="7352255" y="5493579"/>
                  <a:pt x="7351088" y="5493579"/>
                  <a:pt x="7349921" y="5494729"/>
                </a:cubicBezTo>
                <a:cubicBezTo>
                  <a:pt x="7341751" y="5493003"/>
                  <a:pt x="7325998" y="5507384"/>
                  <a:pt x="7320745" y="5513135"/>
                </a:cubicBezTo>
                <a:lnTo>
                  <a:pt x="7304757" y="5543534"/>
                </a:lnTo>
                <a:lnTo>
                  <a:pt x="7303240" y="5540172"/>
                </a:lnTo>
                <a:lnTo>
                  <a:pt x="7300799" y="5543486"/>
                </a:lnTo>
                <a:lnTo>
                  <a:pt x="7298574" y="5543047"/>
                </a:lnTo>
                <a:cubicBezTo>
                  <a:pt x="7299741" y="5531543"/>
                  <a:pt x="7303971" y="5521045"/>
                  <a:pt x="7310462" y="5511985"/>
                </a:cubicBezTo>
                <a:lnTo>
                  <a:pt x="7330514" y="5494314"/>
                </a:lnTo>
                <a:lnTo>
                  <a:pt x="7335247" y="5492572"/>
                </a:lnTo>
                <a:lnTo>
                  <a:pt x="7339613" y="5488698"/>
                </a:lnTo>
                <a:close/>
                <a:moveTo>
                  <a:pt x="7456463" y="5482288"/>
                </a:moveTo>
                <a:cubicBezTo>
                  <a:pt x="7459715" y="5481095"/>
                  <a:pt x="7463708" y="5481990"/>
                  <a:pt x="7464299" y="5486165"/>
                </a:cubicBezTo>
                <a:cubicBezTo>
                  <a:pt x="7464299" y="5486760"/>
                  <a:pt x="7464299" y="5487357"/>
                  <a:pt x="7464299" y="5487953"/>
                </a:cubicBezTo>
                <a:cubicBezTo>
                  <a:pt x="7465482" y="5493917"/>
                  <a:pt x="7457793" y="5497495"/>
                  <a:pt x="7454246" y="5492128"/>
                </a:cubicBezTo>
                <a:cubicBezTo>
                  <a:pt x="7453653" y="5491531"/>
                  <a:pt x="7453062" y="5490935"/>
                  <a:pt x="7453062" y="5490935"/>
                </a:cubicBezTo>
                <a:cubicBezTo>
                  <a:pt x="7450696" y="5486760"/>
                  <a:pt x="7453209" y="5483481"/>
                  <a:pt x="7456463" y="5482288"/>
                </a:cubicBezTo>
                <a:close/>
                <a:moveTo>
                  <a:pt x="3428389" y="5475780"/>
                </a:moveTo>
                <a:lnTo>
                  <a:pt x="3424403" y="5503188"/>
                </a:lnTo>
                <a:lnTo>
                  <a:pt x="3426768" y="5504091"/>
                </a:lnTo>
                <a:cubicBezTo>
                  <a:pt x="3429649" y="5506317"/>
                  <a:pt x="3433397" y="5509619"/>
                  <a:pt x="3436279" y="5512204"/>
                </a:cubicBezTo>
                <a:cubicBezTo>
                  <a:pt x="3466250" y="5540348"/>
                  <a:pt x="3512359" y="5560450"/>
                  <a:pt x="3546942" y="5582850"/>
                </a:cubicBezTo>
                <a:lnTo>
                  <a:pt x="3740351" y="5707031"/>
                </a:lnTo>
                <a:lnTo>
                  <a:pt x="3737538" y="5708941"/>
                </a:lnTo>
                <a:lnTo>
                  <a:pt x="3740726" y="5707271"/>
                </a:lnTo>
                <a:lnTo>
                  <a:pt x="3740351" y="5707031"/>
                </a:lnTo>
                <a:lnTo>
                  <a:pt x="3758829" y="5694490"/>
                </a:lnTo>
                <a:lnTo>
                  <a:pt x="3762917" y="5695644"/>
                </a:lnTo>
                <a:lnTo>
                  <a:pt x="3766480" y="5693775"/>
                </a:lnTo>
                <a:lnTo>
                  <a:pt x="3760558" y="5689177"/>
                </a:lnTo>
                <a:cubicBezTo>
                  <a:pt x="3755012" y="5685947"/>
                  <a:pt x="3749249" y="5683075"/>
                  <a:pt x="3747519" y="5682212"/>
                </a:cubicBezTo>
                <a:cubicBezTo>
                  <a:pt x="3708906" y="5662685"/>
                  <a:pt x="3672594" y="5633967"/>
                  <a:pt x="3636281" y="5610418"/>
                </a:cubicBezTo>
                <a:cubicBezTo>
                  <a:pt x="3591900" y="5582275"/>
                  <a:pt x="3547519" y="5553558"/>
                  <a:pt x="3503714" y="5524840"/>
                </a:cubicBezTo>
                <a:cubicBezTo>
                  <a:pt x="3494205" y="5518809"/>
                  <a:pt x="3479363" y="5506173"/>
                  <a:pt x="3464017" y="5494758"/>
                </a:cubicBezTo>
                <a:close/>
                <a:moveTo>
                  <a:pt x="11466086" y="5470577"/>
                </a:moveTo>
                <a:lnTo>
                  <a:pt x="11409143" y="5538554"/>
                </a:lnTo>
                <a:cubicBezTo>
                  <a:pt x="11352508" y="5583785"/>
                  <a:pt x="11277594" y="5609418"/>
                  <a:pt x="11204264" y="5611800"/>
                </a:cubicBezTo>
                <a:lnTo>
                  <a:pt x="11106615" y="5598648"/>
                </a:lnTo>
                <a:lnTo>
                  <a:pt x="11116116" y="5627842"/>
                </a:lnTo>
                <a:cubicBezTo>
                  <a:pt x="11129355" y="5665718"/>
                  <a:pt x="11140293" y="5732860"/>
                  <a:pt x="11163893" y="5761552"/>
                </a:cubicBezTo>
                <a:lnTo>
                  <a:pt x="11192587" y="5779427"/>
                </a:lnTo>
                <a:lnTo>
                  <a:pt x="11194429" y="5779430"/>
                </a:lnTo>
                <a:lnTo>
                  <a:pt x="11162702" y="5692634"/>
                </a:lnTo>
                <a:cubicBezTo>
                  <a:pt x="11161541" y="5690345"/>
                  <a:pt x="11165022" y="5689773"/>
                  <a:pt x="11165603" y="5691490"/>
                </a:cubicBezTo>
                <a:lnTo>
                  <a:pt x="11197170" y="5779435"/>
                </a:lnTo>
                <a:lnTo>
                  <a:pt x="11234011" y="5779489"/>
                </a:lnTo>
                <a:lnTo>
                  <a:pt x="11188637" y="5674705"/>
                </a:lnTo>
                <a:cubicBezTo>
                  <a:pt x="11186887" y="5672390"/>
                  <a:pt x="11190969" y="5669497"/>
                  <a:pt x="11192719" y="5672390"/>
                </a:cubicBezTo>
                <a:cubicBezTo>
                  <a:pt x="11205840" y="5694673"/>
                  <a:pt x="11217650" y="5717389"/>
                  <a:pt x="11227636" y="5740828"/>
                </a:cubicBezTo>
                <a:lnTo>
                  <a:pt x="11240378" y="5779499"/>
                </a:lnTo>
                <a:lnTo>
                  <a:pt x="11259041" y="5779526"/>
                </a:lnTo>
                <a:lnTo>
                  <a:pt x="11290573" y="5771652"/>
                </a:lnTo>
                <a:lnTo>
                  <a:pt x="11270986" y="5733249"/>
                </a:lnTo>
                <a:cubicBezTo>
                  <a:pt x="11261831" y="5712496"/>
                  <a:pt x="11253401" y="5691529"/>
                  <a:pt x="11244390" y="5671274"/>
                </a:cubicBezTo>
                <a:cubicBezTo>
                  <a:pt x="11242647" y="5666709"/>
                  <a:pt x="11249622" y="5664428"/>
                  <a:pt x="11251367" y="5668421"/>
                </a:cubicBezTo>
                <a:cubicBezTo>
                  <a:pt x="11260667" y="5688676"/>
                  <a:pt x="11270695" y="5708930"/>
                  <a:pt x="11280071" y="5729470"/>
                </a:cubicBezTo>
                <a:lnTo>
                  <a:pt x="11296172" y="5770253"/>
                </a:lnTo>
                <a:lnTo>
                  <a:pt x="11336231" y="5760247"/>
                </a:lnTo>
                <a:cubicBezTo>
                  <a:pt x="11347805" y="5756532"/>
                  <a:pt x="11358313" y="5752844"/>
                  <a:pt x="11367131" y="5749600"/>
                </a:cubicBezTo>
                <a:lnTo>
                  <a:pt x="11383994" y="5743114"/>
                </a:lnTo>
                <a:lnTo>
                  <a:pt x="11310276" y="5615563"/>
                </a:lnTo>
                <a:cubicBezTo>
                  <a:pt x="11308545" y="5612115"/>
                  <a:pt x="11313737" y="5608668"/>
                  <a:pt x="11316044" y="5611540"/>
                </a:cubicBezTo>
                <a:lnTo>
                  <a:pt x="11387749" y="5741670"/>
                </a:lnTo>
                <a:lnTo>
                  <a:pt x="11387891" y="5741615"/>
                </a:lnTo>
                <a:cubicBezTo>
                  <a:pt x="11403621" y="5735370"/>
                  <a:pt x="11424279" y="5727347"/>
                  <a:pt x="11444806" y="5717153"/>
                </a:cubicBezTo>
                <a:lnTo>
                  <a:pt x="11447962" y="5715044"/>
                </a:lnTo>
                <a:lnTo>
                  <a:pt x="11398989" y="5602336"/>
                </a:lnTo>
                <a:cubicBezTo>
                  <a:pt x="11397255" y="5598876"/>
                  <a:pt x="11401879" y="5595994"/>
                  <a:pt x="11403614" y="5598876"/>
                </a:cubicBezTo>
                <a:cubicBezTo>
                  <a:pt x="11415753" y="5621071"/>
                  <a:pt x="11427603" y="5643987"/>
                  <a:pt x="11437791" y="5667479"/>
                </a:cubicBezTo>
                <a:lnTo>
                  <a:pt x="11452706" y="5711876"/>
                </a:lnTo>
                <a:lnTo>
                  <a:pt x="11500931" y="5679662"/>
                </a:lnTo>
                <a:lnTo>
                  <a:pt x="11506377" y="5671392"/>
                </a:lnTo>
                <a:lnTo>
                  <a:pt x="11483997" y="5619896"/>
                </a:lnTo>
                <a:cubicBezTo>
                  <a:pt x="11472371" y="5593380"/>
                  <a:pt x="11460176" y="5567222"/>
                  <a:pt x="11445713" y="5541779"/>
                </a:cubicBezTo>
                <a:cubicBezTo>
                  <a:pt x="11442877" y="5537205"/>
                  <a:pt x="11449683" y="5532631"/>
                  <a:pt x="11452519" y="5537205"/>
                </a:cubicBezTo>
                <a:cubicBezTo>
                  <a:pt x="11467266" y="5562362"/>
                  <a:pt x="11481445" y="5588378"/>
                  <a:pt x="11493638" y="5615178"/>
                </a:cubicBezTo>
                <a:lnTo>
                  <a:pt x="11511009" y="5664356"/>
                </a:lnTo>
                <a:lnTo>
                  <a:pt x="11522839" y="5646386"/>
                </a:lnTo>
                <a:lnTo>
                  <a:pt x="11522073" y="5625045"/>
                </a:lnTo>
                <a:cubicBezTo>
                  <a:pt x="11519483" y="5616223"/>
                  <a:pt x="11515310" y="5607472"/>
                  <a:pt x="11511568" y="5597428"/>
                </a:cubicBezTo>
                <a:close/>
                <a:moveTo>
                  <a:pt x="925409" y="5461906"/>
                </a:moveTo>
                <a:cubicBezTo>
                  <a:pt x="915435" y="5462571"/>
                  <a:pt x="906477" y="5463754"/>
                  <a:pt x="900001" y="5464758"/>
                </a:cubicBezTo>
                <a:cubicBezTo>
                  <a:pt x="879998" y="5467627"/>
                  <a:pt x="857621" y="5472040"/>
                  <a:pt x="834597" y="5478172"/>
                </a:cubicBezTo>
                <a:lnTo>
                  <a:pt x="834590" y="5478174"/>
                </a:lnTo>
                <a:lnTo>
                  <a:pt x="858875" y="5536282"/>
                </a:lnTo>
                <a:lnTo>
                  <a:pt x="855781" y="5542910"/>
                </a:lnTo>
                <a:lnTo>
                  <a:pt x="857440" y="5534341"/>
                </a:lnTo>
                <a:lnTo>
                  <a:pt x="841649" y="5530907"/>
                </a:lnTo>
                <a:lnTo>
                  <a:pt x="845259" y="5539565"/>
                </a:lnTo>
                <a:lnTo>
                  <a:pt x="835072" y="5544315"/>
                </a:lnTo>
                <a:lnTo>
                  <a:pt x="835322" y="5544912"/>
                </a:lnTo>
                <a:lnTo>
                  <a:pt x="851353" y="5551700"/>
                </a:lnTo>
                <a:lnTo>
                  <a:pt x="802430" y="5569001"/>
                </a:lnTo>
                <a:cubicBezTo>
                  <a:pt x="786344" y="5569362"/>
                  <a:pt x="772124" y="5562458"/>
                  <a:pt x="761784" y="5543761"/>
                </a:cubicBezTo>
                <a:lnTo>
                  <a:pt x="747322" y="5511978"/>
                </a:lnTo>
                <a:lnTo>
                  <a:pt x="702492" y="5537065"/>
                </a:lnTo>
                <a:cubicBezTo>
                  <a:pt x="683784" y="5550802"/>
                  <a:pt x="667882" y="5566619"/>
                  <a:pt x="656514" y="5584695"/>
                </a:cubicBezTo>
                <a:lnTo>
                  <a:pt x="650830" y="5601114"/>
                </a:lnTo>
                <a:lnTo>
                  <a:pt x="744950" y="5613253"/>
                </a:lnTo>
                <a:cubicBezTo>
                  <a:pt x="811804" y="5610638"/>
                  <a:pt x="880815" y="5586886"/>
                  <a:pt x="932701" y="5545865"/>
                </a:cubicBezTo>
                <a:lnTo>
                  <a:pt x="991585" y="5476228"/>
                </a:lnTo>
                <a:lnTo>
                  <a:pt x="985724" y="5469761"/>
                </a:lnTo>
                <a:cubicBezTo>
                  <a:pt x="969372" y="5461333"/>
                  <a:pt x="945358" y="5460580"/>
                  <a:pt x="925409" y="5461906"/>
                </a:cubicBezTo>
                <a:close/>
                <a:moveTo>
                  <a:pt x="2347571" y="5457539"/>
                </a:moveTo>
                <a:cubicBezTo>
                  <a:pt x="2355515" y="5459843"/>
                  <a:pt x="2361756" y="5466180"/>
                  <a:pt x="2362891" y="5474244"/>
                </a:cubicBezTo>
                <a:cubicBezTo>
                  <a:pt x="2363458" y="5481732"/>
                  <a:pt x="2361189" y="5491525"/>
                  <a:pt x="2353245" y="5492676"/>
                </a:cubicBezTo>
                <a:cubicBezTo>
                  <a:pt x="2339628" y="5494980"/>
                  <a:pt x="2326009" y="5471940"/>
                  <a:pt x="2340761" y="5464452"/>
                </a:cubicBezTo>
                <a:cubicBezTo>
                  <a:pt x="2341896" y="5463300"/>
                  <a:pt x="2344167" y="5465027"/>
                  <a:pt x="2343031" y="5466180"/>
                </a:cubicBezTo>
                <a:cubicBezTo>
                  <a:pt x="2339628" y="5472517"/>
                  <a:pt x="2341896" y="5486341"/>
                  <a:pt x="2350976" y="5486341"/>
                </a:cubicBezTo>
                <a:cubicBezTo>
                  <a:pt x="2356650" y="5486341"/>
                  <a:pt x="2357217" y="5478852"/>
                  <a:pt x="2356650" y="5474820"/>
                </a:cubicBezTo>
                <a:cubicBezTo>
                  <a:pt x="2356082" y="5468484"/>
                  <a:pt x="2352678" y="5462723"/>
                  <a:pt x="2346435" y="5460419"/>
                </a:cubicBezTo>
                <a:cubicBezTo>
                  <a:pt x="2345302" y="5459843"/>
                  <a:pt x="2345869" y="5457539"/>
                  <a:pt x="2347571" y="5457539"/>
                </a:cubicBezTo>
                <a:close/>
                <a:moveTo>
                  <a:pt x="7546192" y="5452078"/>
                </a:moveTo>
                <a:cubicBezTo>
                  <a:pt x="7549853" y="5453133"/>
                  <a:pt x="7552810" y="5456754"/>
                  <a:pt x="7551403" y="5461884"/>
                </a:cubicBezTo>
                <a:cubicBezTo>
                  <a:pt x="7548587" y="5472142"/>
                  <a:pt x="7534505" y="5467314"/>
                  <a:pt x="7536758" y="5457659"/>
                </a:cubicBezTo>
                <a:cubicBezTo>
                  <a:pt x="7538166" y="5452530"/>
                  <a:pt x="7542531" y="5451021"/>
                  <a:pt x="7546192" y="5452078"/>
                </a:cubicBezTo>
                <a:close/>
                <a:moveTo>
                  <a:pt x="7349678" y="5443225"/>
                </a:moveTo>
                <a:cubicBezTo>
                  <a:pt x="7356112" y="5445511"/>
                  <a:pt x="7359036" y="5451798"/>
                  <a:pt x="7357867" y="5458656"/>
                </a:cubicBezTo>
                <a:cubicBezTo>
                  <a:pt x="7357282" y="5466086"/>
                  <a:pt x="7352602" y="5475373"/>
                  <a:pt x="7346095" y="5482946"/>
                </a:cubicBezTo>
                <a:lnTo>
                  <a:pt x="7339613" y="5488698"/>
                </a:lnTo>
                <a:lnTo>
                  <a:pt x="7335917" y="5489552"/>
                </a:lnTo>
                <a:lnTo>
                  <a:pt x="7330514" y="5494314"/>
                </a:lnTo>
                <a:lnTo>
                  <a:pt x="7323357" y="5496948"/>
                </a:lnTo>
                <a:lnTo>
                  <a:pt x="7312042" y="5489257"/>
                </a:lnTo>
                <a:lnTo>
                  <a:pt x="7314584" y="5488947"/>
                </a:lnTo>
                <a:lnTo>
                  <a:pt x="7320637" y="5472894"/>
                </a:lnTo>
                <a:lnTo>
                  <a:pt x="7322773" y="5474087"/>
                </a:lnTo>
                <a:cubicBezTo>
                  <a:pt x="7322187" y="5475801"/>
                  <a:pt x="7319848" y="5480945"/>
                  <a:pt x="7321018" y="5483232"/>
                </a:cubicBezTo>
                <a:cubicBezTo>
                  <a:pt x="7322773" y="5486089"/>
                  <a:pt x="7326866" y="5482089"/>
                  <a:pt x="7329205" y="5480374"/>
                </a:cubicBezTo>
                <a:cubicBezTo>
                  <a:pt x="7332716" y="5477516"/>
                  <a:pt x="7336810" y="5473517"/>
                  <a:pt x="7339735" y="5469516"/>
                </a:cubicBezTo>
                <a:cubicBezTo>
                  <a:pt x="7341489" y="5467801"/>
                  <a:pt x="7346753" y="5460370"/>
                  <a:pt x="7345583" y="5458084"/>
                </a:cubicBezTo>
                <a:cubicBezTo>
                  <a:pt x="7342074" y="5448369"/>
                  <a:pt x="7325696" y="5463800"/>
                  <a:pt x="7322773" y="5467229"/>
                </a:cubicBezTo>
                <a:lnTo>
                  <a:pt x="7320637" y="5472894"/>
                </a:lnTo>
                <a:lnTo>
                  <a:pt x="7318678" y="5471802"/>
                </a:lnTo>
                <a:lnTo>
                  <a:pt x="7310063" y="5487514"/>
                </a:lnTo>
                <a:lnTo>
                  <a:pt x="7311659" y="5467371"/>
                </a:lnTo>
                <a:cubicBezTo>
                  <a:pt x="7314437" y="5460370"/>
                  <a:pt x="7319264" y="5454085"/>
                  <a:pt x="7325696" y="5449512"/>
                </a:cubicBezTo>
                <a:cubicBezTo>
                  <a:pt x="7332130" y="5445511"/>
                  <a:pt x="7342074" y="5439795"/>
                  <a:pt x="7349678" y="5443225"/>
                </a:cubicBezTo>
                <a:close/>
                <a:moveTo>
                  <a:pt x="3434115" y="5436418"/>
                </a:moveTo>
                <a:lnTo>
                  <a:pt x="3430769" y="5459424"/>
                </a:lnTo>
                <a:lnTo>
                  <a:pt x="3780873" y="5685070"/>
                </a:lnTo>
                <a:lnTo>
                  <a:pt x="3797136" y="5672057"/>
                </a:lnTo>
                <a:close/>
                <a:moveTo>
                  <a:pt x="11385587" y="5435617"/>
                </a:moveTo>
                <a:cubicBezTo>
                  <a:pt x="11375614" y="5436282"/>
                  <a:pt x="11366655" y="5437465"/>
                  <a:pt x="11360180" y="5438469"/>
                </a:cubicBezTo>
                <a:cubicBezTo>
                  <a:pt x="11340176" y="5441338"/>
                  <a:pt x="11317799" y="5445751"/>
                  <a:pt x="11294775" y="5451883"/>
                </a:cubicBezTo>
                <a:lnTo>
                  <a:pt x="11294769" y="5451885"/>
                </a:lnTo>
                <a:lnTo>
                  <a:pt x="11319054" y="5509993"/>
                </a:lnTo>
                <a:lnTo>
                  <a:pt x="11315960" y="5516621"/>
                </a:lnTo>
                <a:lnTo>
                  <a:pt x="11317619" y="5508052"/>
                </a:lnTo>
                <a:lnTo>
                  <a:pt x="11301827" y="5504618"/>
                </a:lnTo>
                <a:lnTo>
                  <a:pt x="11305437" y="5513276"/>
                </a:lnTo>
                <a:lnTo>
                  <a:pt x="11295251" y="5518026"/>
                </a:lnTo>
                <a:lnTo>
                  <a:pt x="11295500" y="5518623"/>
                </a:lnTo>
                <a:lnTo>
                  <a:pt x="11311531" y="5525411"/>
                </a:lnTo>
                <a:lnTo>
                  <a:pt x="11262609" y="5542712"/>
                </a:lnTo>
                <a:cubicBezTo>
                  <a:pt x="11246522" y="5543073"/>
                  <a:pt x="11232303" y="5536169"/>
                  <a:pt x="11221962" y="5517472"/>
                </a:cubicBezTo>
                <a:lnTo>
                  <a:pt x="11207500" y="5485689"/>
                </a:lnTo>
                <a:lnTo>
                  <a:pt x="11162670" y="5510776"/>
                </a:lnTo>
                <a:cubicBezTo>
                  <a:pt x="11143962" y="5524513"/>
                  <a:pt x="11128060" y="5540330"/>
                  <a:pt x="11116692" y="5558406"/>
                </a:cubicBezTo>
                <a:lnTo>
                  <a:pt x="11111009" y="5574825"/>
                </a:lnTo>
                <a:lnTo>
                  <a:pt x="11205128" y="5586964"/>
                </a:lnTo>
                <a:cubicBezTo>
                  <a:pt x="11271982" y="5584349"/>
                  <a:pt x="11340994" y="5560597"/>
                  <a:pt x="11392879" y="5519576"/>
                </a:cubicBezTo>
                <a:lnTo>
                  <a:pt x="11451764" y="5449939"/>
                </a:lnTo>
                <a:lnTo>
                  <a:pt x="11445903" y="5443472"/>
                </a:lnTo>
                <a:cubicBezTo>
                  <a:pt x="11429551" y="5435044"/>
                  <a:pt x="11405537" y="5434291"/>
                  <a:pt x="11385587" y="5435617"/>
                </a:cubicBezTo>
                <a:close/>
                <a:moveTo>
                  <a:pt x="7496930" y="5412001"/>
                </a:moveTo>
                <a:cubicBezTo>
                  <a:pt x="7498618" y="5411246"/>
                  <a:pt x="7500607" y="5411321"/>
                  <a:pt x="7502558" y="5412812"/>
                </a:cubicBezTo>
                <a:cubicBezTo>
                  <a:pt x="7503158" y="5413407"/>
                  <a:pt x="7503757" y="5414005"/>
                  <a:pt x="7504957" y="5414600"/>
                </a:cubicBezTo>
                <a:cubicBezTo>
                  <a:pt x="7508559" y="5417582"/>
                  <a:pt x="7507959" y="5426528"/>
                  <a:pt x="7501357" y="5425335"/>
                </a:cubicBezTo>
                <a:cubicBezTo>
                  <a:pt x="7500156" y="5425335"/>
                  <a:pt x="7499556" y="5425335"/>
                  <a:pt x="7498956" y="5425335"/>
                </a:cubicBezTo>
                <a:cubicBezTo>
                  <a:pt x="7489501" y="5423993"/>
                  <a:pt x="7491865" y="5414265"/>
                  <a:pt x="7496930" y="5412001"/>
                </a:cubicBezTo>
                <a:close/>
                <a:moveTo>
                  <a:pt x="3430488" y="5401311"/>
                </a:moveTo>
                <a:lnTo>
                  <a:pt x="3429737" y="5402698"/>
                </a:lnTo>
                <a:lnTo>
                  <a:pt x="3429817" y="5404758"/>
                </a:lnTo>
                <a:close/>
                <a:moveTo>
                  <a:pt x="7544152" y="5399444"/>
                </a:moveTo>
                <a:cubicBezTo>
                  <a:pt x="7547460" y="5399814"/>
                  <a:pt x="7550559" y="5402327"/>
                  <a:pt x="7549431" y="5406763"/>
                </a:cubicBezTo>
                <a:cubicBezTo>
                  <a:pt x="7547179" y="5413859"/>
                  <a:pt x="7538168" y="5412085"/>
                  <a:pt x="7537604" y="5404989"/>
                </a:cubicBezTo>
                <a:cubicBezTo>
                  <a:pt x="7537323" y="5400849"/>
                  <a:pt x="7540842" y="5399075"/>
                  <a:pt x="7544152" y="5399444"/>
                </a:cubicBezTo>
                <a:close/>
                <a:moveTo>
                  <a:pt x="3442417" y="5391522"/>
                </a:moveTo>
                <a:lnTo>
                  <a:pt x="3438991" y="5402898"/>
                </a:lnTo>
                <a:lnTo>
                  <a:pt x="3436553" y="5419659"/>
                </a:lnTo>
                <a:lnTo>
                  <a:pt x="3439537" y="5421795"/>
                </a:lnTo>
                <a:cubicBezTo>
                  <a:pt x="3444558" y="5425026"/>
                  <a:pt x="3450296" y="5428615"/>
                  <a:pt x="3453165" y="5430627"/>
                </a:cubicBezTo>
                <a:cubicBezTo>
                  <a:pt x="3495626" y="5458771"/>
                  <a:pt x="3538086" y="5485766"/>
                  <a:pt x="3581122" y="5513337"/>
                </a:cubicBezTo>
                <a:lnTo>
                  <a:pt x="3809851" y="5661883"/>
                </a:lnTo>
                <a:lnTo>
                  <a:pt x="3832128" y="5644058"/>
                </a:lnTo>
                <a:lnTo>
                  <a:pt x="3827994" y="5640705"/>
                </a:lnTo>
                <a:cubicBezTo>
                  <a:pt x="3821969" y="5637402"/>
                  <a:pt x="3815515" y="5634529"/>
                  <a:pt x="3811784" y="5632232"/>
                </a:cubicBezTo>
                <a:cubicBezTo>
                  <a:pt x="3767027" y="5602940"/>
                  <a:pt x="3722276" y="5574221"/>
                  <a:pt x="3676946" y="5544927"/>
                </a:cubicBezTo>
                <a:cubicBezTo>
                  <a:pt x="3624730" y="5511040"/>
                  <a:pt x="3572515" y="5477151"/>
                  <a:pt x="3519726" y="5443262"/>
                </a:cubicBezTo>
                <a:cubicBezTo>
                  <a:pt x="3509683" y="5436657"/>
                  <a:pt x="3493618" y="5422729"/>
                  <a:pt x="3476978" y="5410164"/>
                </a:cubicBezTo>
                <a:close/>
                <a:moveTo>
                  <a:pt x="8816479" y="5391405"/>
                </a:moveTo>
                <a:cubicBezTo>
                  <a:pt x="8820501" y="5389107"/>
                  <a:pt x="8826823" y="5390255"/>
                  <a:pt x="8829697" y="5393704"/>
                </a:cubicBezTo>
                <a:cubicBezTo>
                  <a:pt x="8858435" y="5431335"/>
                  <a:pt x="8875389" y="5464657"/>
                  <a:pt x="8875748" y="5496544"/>
                </a:cubicBezTo>
                <a:lnTo>
                  <a:pt x="8871509" y="5512509"/>
                </a:lnTo>
                <a:lnTo>
                  <a:pt x="8945555" y="5486758"/>
                </a:lnTo>
                <a:cubicBezTo>
                  <a:pt x="8970805" y="5486346"/>
                  <a:pt x="8993949" y="5496603"/>
                  <a:pt x="9012376" y="5523141"/>
                </a:cubicBezTo>
                <a:cubicBezTo>
                  <a:pt x="9014105" y="5525437"/>
                  <a:pt x="9011801" y="5528879"/>
                  <a:pt x="9008345" y="5527158"/>
                </a:cubicBezTo>
                <a:lnTo>
                  <a:pt x="9006823" y="5526765"/>
                </a:lnTo>
                <a:lnTo>
                  <a:pt x="9030451" y="5557060"/>
                </a:lnTo>
                <a:cubicBezTo>
                  <a:pt x="9032423" y="5563318"/>
                  <a:pt x="9034675" y="5572422"/>
                  <a:pt x="9034675" y="5580815"/>
                </a:cubicBezTo>
                <a:lnTo>
                  <a:pt x="9028957" y="5592807"/>
                </a:lnTo>
                <a:lnTo>
                  <a:pt x="9080233" y="5605520"/>
                </a:lnTo>
                <a:cubicBezTo>
                  <a:pt x="9142627" y="5631337"/>
                  <a:pt x="9219089" y="5685427"/>
                  <a:pt x="9230383" y="5691869"/>
                </a:cubicBezTo>
                <a:cubicBezTo>
                  <a:pt x="9276852" y="5718208"/>
                  <a:pt x="9323322" y="5725079"/>
                  <a:pt x="9313569" y="5782340"/>
                </a:cubicBezTo>
                <a:cubicBezTo>
                  <a:pt x="9306684" y="5820132"/>
                  <a:pt x="9296895" y="5831190"/>
                  <a:pt x="9272585" y="5838222"/>
                </a:cubicBezTo>
                <a:lnTo>
                  <a:pt x="9252988" y="5842548"/>
                </a:lnTo>
                <a:lnTo>
                  <a:pt x="9252739" y="5883417"/>
                </a:lnTo>
                <a:cubicBezTo>
                  <a:pt x="9238733" y="5930850"/>
                  <a:pt x="9187564" y="5962669"/>
                  <a:pt x="9134453" y="5951452"/>
                </a:cubicBezTo>
                <a:cubicBezTo>
                  <a:pt x="9081485" y="5940522"/>
                  <a:pt x="9027366" y="5900253"/>
                  <a:pt x="8980732" y="5874365"/>
                </a:cubicBezTo>
                <a:cubicBezTo>
                  <a:pt x="8948491" y="5855381"/>
                  <a:pt x="8871918" y="5826041"/>
                  <a:pt x="8858102" y="5788648"/>
                </a:cubicBezTo>
                <a:cubicBezTo>
                  <a:pt x="8832192" y="5721342"/>
                  <a:pt x="8905310" y="5622394"/>
                  <a:pt x="8972096" y="5617792"/>
                </a:cubicBezTo>
                <a:cubicBezTo>
                  <a:pt x="8975551" y="5617504"/>
                  <a:pt x="8978430" y="5619805"/>
                  <a:pt x="8979509" y="5622538"/>
                </a:cubicBezTo>
                <a:lnTo>
                  <a:pt x="8977702" y="5626455"/>
                </a:lnTo>
                <a:lnTo>
                  <a:pt x="8974399" y="5624695"/>
                </a:lnTo>
                <a:cubicBezTo>
                  <a:pt x="8970369" y="5622969"/>
                  <a:pt x="8968067" y="5628722"/>
                  <a:pt x="8971520" y="5631022"/>
                </a:cubicBezTo>
                <a:lnTo>
                  <a:pt x="8972880" y="5631908"/>
                </a:lnTo>
                <a:lnTo>
                  <a:pt x="8920047" y="5665045"/>
                </a:lnTo>
                <a:cubicBezTo>
                  <a:pt x="8876705" y="5709835"/>
                  <a:pt x="8874653" y="5778007"/>
                  <a:pt x="8941583" y="5820289"/>
                </a:cubicBezTo>
                <a:cubicBezTo>
                  <a:pt x="8989944" y="5851353"/>
                  <a:pt x="9041759" y="5882994"/>
                  <a:pt x="9094151" y="5907155"/>
                </a:cubicBezTo>
                <a:cubicBezTo>
                  <a:pt x="9116605" y="5920387"/>
                  <a:pt x="9141361" y="5927866"/>
                  <a:pt x="9168421" y="5929017"/>
                </a:cubicBezTo>
                <a:cubicBezTo>
                  <a:pt x="9227721" y="5915784"/>
                  <a:pt x="9244993" y="5873790"/>
                  <a:pt x="9219085" y="5801304"/>
                </a:cubicBezTo>
                <a:cubicBezTo>
                  <a:pt x="9199511" y="5772540"/>
                  <a:pt x="9150573" y="5748380"/>
                  <a:pt x="9121787" y="5728820"/>
                </a:cubicBezTo>
                <a:lnTo>
                  <a:pt x="8972880" y="5631908"/>
                </a:lnTo>
                <a:lnTo>
                  <a:pt x="8976126" y="5629873"/>
                </a:lnTo>
                <a:lnTo>
                  <a:pt x="8977702" y="5626455"/>
                </a:lnTo>
                <a:lnTo>
                  <a:pt x="9065365" y="5673162"/>
                </a:lnTo>
                <a:cubicBezTo>
                  <a:pt x="9094583" y="5691570"/>
                  <a:pt x="9122938" y="5711561"/>
                  <a:pt x="9151150" y="5731121"/>
                </a:cubicBezTo>
                <a:cubicBezTo>
                  <a:pt x="9187995" y="5756433"/>
                  <a:pt x="9239812" y="5785196"/>
                  <a:pt x="9253054" y="5831794"/>
                </a:cubicBezTo>
                <a:lnTo>
                  <a:pt x="9253049" y="5832745"/>
                </a:lnTo>
                <a:lnTo>
                  <a:pt x="9259140" y="5827146"/>
                </a:lnTo>
                <a:cubicBezTo>
                  <a:pt x="9265092" y="5823854"/>
                  <a:pt x="9271401" y="5820990"/>
                  <a:pt x="9278573" y="5813832"/>
                </a:cubicBezTo>
                <a:cubicBezTo>
                  <a:pt x="9310701" y="5783485"/>
                  <a:pt x="9296357" y="5751419"/>
                  <a:pt x="9265378" y="5728515"/>
                </a:cubicBezTo>
                <a:cubicBezTo>
                  <a:pt x="9232677" y="5705038"/>
                  <a:pt x="9192518" y="5687860"/>
                  <a:pt x="9156949" y="5668392"/>
                </a:cubicBezTo>
                <a:cubicBezTo>
                  <a:pt x="9150639" y="5664384"/>
                  <a:pt x="9012378" y="5583074"/>
                  <a:pt x="9015245" y="5628881"/>
                </a:cubicBezTo>
                <a:cubicBezTo>
                  <a:pt x="9015820" y="5640333"/>
                  <a:pt x="8998609" y="5643769"/>
                  <a:pt x="8997461" y="5632317"/>
                </a:cubicBezTo>
                <a:cubicBezTo>
                  <a:pt x="8995812" y="5618074"/>
                  <a:pt x="8997900" y="5608144"/>
                  <a:pt x="9002857" y="5601692"/>
                </a:cubicBezTo>
                <a:lnTo>
                  <a:pt x="9018668" y="5594871"/>
                </a:lnTo>
                <a:lnTo>
                  <a:pt x="9015597" y="5582664"/>
                </a:lnTo>
                <a:cubicBezTo>
                  <a:pt x="9015667" y="5576547"/>
                  <a:pt x="9016371" y="5570147"/>
                  <a:pt x="9015244" y="5564457"/>
                </a:cubicBezTo>
                <a:cubicBezTo>
                  <a:pt x="9011864" y="5549663"/>
                  <a:pt x="9002853" y="5538284"/>
                  <a:pt x="8996094" y="5525197"/>
                </a:cubicBezTo>
                <a:lnTo>
                  <a:pt x="8996961" y="5524225"/>
                </a:lnTo>
                <a:lnTo>
                  <a:pt x="8943063" y="5510338"/>
                </a:lnTo>
                <a:cubicBezTo>
                  <a:pt x="8921763" y="5511379"/>
                  <a:pt x="8900977" y="5518265"/>
                  <a:pt x="8880856" y="5528593"/>
                </a:cubicBezTo>
                <a:lnTo>
                  <a:pt x="8864299" y="5539659"/>
                </a:lnTo>
                <a:lnTo>
                  <a:pt x="8863239" y="5543655"/>
                </a:lnTo>
                <a:cubicBezTo>
                  <a:pt x="8854519" y="5559239"/>
                  <a:pt x="8841049" y="5574823"/>
                  <a:pt x="8822225" y="5590766"/>
                </a:cubicBezTo>
                <a:lnTo>
                  <a:pt x="8692606" y="5683915"/>
                </a:lnTo>
                <a:lnTo>
                  <a:pt x="8648409" y="5732149"/>
                </a:lnTo>
                <a:cubicBezTo>
                  <a:pt x="8621090" y="5768836"/>
                  <a:pt x="8603652" y="5807863"/>
                  <a:pt x="8613404" y="5842997"/>
                </a:cubicBezTo>
                <a:lnTo>
                  <a:pt x="8619528" y="5853576"/>
                </a:lnTo>
                <a:lnTo>
                  <a:pt x="8621291" y="5842915"/>
                </a:lnTo>
                <a:cubicBezTo>
                  <a:pt x="8640569" y="5788722"/>
                  <a:pt x="8717367" y="5727354"/>
                  <a:pt x="8744080" y="5701129"/>
                </a:cubicBezTo>
                <a:cubicBezTo>
                  <a:pt x="8794632" y="5650689"/>
                  <a:pt x="8848629" y="5603113"/>
                  <a:pt x="8906075" y="5561270"/>
                </a:cubicBezTo>
                <a:cubicBezTo>
                  <a:pt x="8935372" y="5540061"/>
                  <a:pt x="8959499" y="5523439"/>
                  <a:pt x="8995116" y="5532037"/>
                </a:cubicBezTo>
                <a:cubicBezTo>
                  <a:pt x="9001433" y="5533756"/>
                  <a:pt x="8999136" y="5542927"/>
                  <a:pt x="8993391" y="5542927"/>
                </a:cubicBezTo>
                <a:cubicBezTo>
                  <a:pt x="8918714" y="5544073"/>
                  <a:pt x="8832545" y="5637504"/>
                  <a:pt x="8780844" y="5685654"/>
                </a:cubicBezTo>
                <a:cubicBezTo>
                  <a:pt x="8738623" y="5724774"/>
                  <a:pt x="8644502" y="5795932"/>
                  <a:pt x="8630097" y="5862646"/>
                </a:cubicBezTo>
                <a:lnTo>
                  <a:pt x="8629817" y="5871347"/>
                </a:lnTo>
                <a:lnTo>
                  <a:pt x="8632859" y="5876603"/>
                </a:lnTo>
                <a:cubicBezTo>
                  <a:pt x="8635452" y="5879185"/>
                  <a:pt x="8634732" y="5882627"/>
                  <a:pt x="8632716" y="5884923"/>
                </a:cubicBezTo>
                <a:lnTo>
                  <a:pt x="8629360" y="5885531"/>
                </a:lnTo>
                <a:lnTo>
                  <a:pt x="8629189" y="5890859"/>
                </a:lnTo>
                <a:cubicBezTo>
                  <a:pt x="8629189" y="5893151"/>
                  <a:pt x="8626317" y="5895444"/>
                  <a:pt x="8625167" y="5893151"/>
                </a:cubicBezTo>
                <a:lnTo>
                  <a:pt x="8621457" y="5882357"/>
                </a:lnTo>
                <a:lnTo>
                  <a:pt x="8599474" y="5856033"/>
                </a:lnTo>
                <a:cubicBezTo>
                  <a:pt x="8584426" y="5823423"/>
                  <a:pt x="8598181" y="5784813"/>
                  <a:pt x="8622423" y="5747856"/>
                </a:cubicBezTo>
                <a:lnTo>
                  <a:pt x="8664917" y="5696126"/>
                </a:lnTo>
                <a:lnTo>
                  <a:pt x="8615805" y="5716723"/>
                </a:lnTo>
                <a:cubicBezTo>
                  <a:pt x="8590068" y="5724094"/>
                  <a:pt x="8563594" y="5727935"/>
                  <a:pt x="8536582" y="5726930"/>
                </a:cubicBezTo>
                <a:cubicBezTo>
                  <a:pt x="8522213" y="5725780"/>
                  <a:pt x="8503247" y="5717737"/>
                  <a:pt x="8489453" y="5720610"/>
                </a:cubicBezTo>
                <a:cubicBezTo>
                  <a:pt x="8466464" y="5725207"/>
                  <a:pt x="8452095" y="5749911"/>
                  <a:pt x="8438875" y="5766572"/>
                </a:cubicBezTo>
                <a:cubicBezTo>
                  <a:pt x="8415311" y="5796447"/>
                  <a:pt x="8397495" y="5833218"/>
                  <a:pt x="8377953" y="5865965"/>
                </a:cubicBezTo>
                <a:cubicBezTo>
                  <a:pt x="8340595" y="5931463"/>
                  <a:pt x="8291169" y="6005577"/>
                  <a:pt x="8269902" y="6079116"/>
                </a:cubicBezTo>
                <a:cubicBezTo>
                  <a:pt x="8230245" y="6214130"/>
                  <a:pt x="8354964" y="6366380"/>
                  <a:pt x="8413587" y="6482434"/>
                </a:cubicBezTo>
                <a:cubicBezTo>
                  <a:pt x="8419335" y="6493925"/>
                  <a:pt x="8401519" y="6502543"/>
                  <a:pt x="8395771" y="6491627"/>
                </a:cubicBezTo>
                <a:cubicBezTo>
                  <a:pt x="8349217" y="6399704"/>
                  <a:pt x="8292318" y="6313524"/>
                  <a:pt x="8258984" y="6215854"/>
                </a:cubicBezTo>
                <a:cubicBezTo>
                  <a:pt x="8227372" y="6123929"/>
                  <a:pt x="8256110" y="6050389"/>
                  <a:pt x="8298066" y="5967084"/>
                </a:cubicBezTo>
                <a:cubicBezTo>
                  <a:pt x="8325078" y="5913077"/>
                  <a:pt x="8354390" y="5860221"/>
                  <a:pt x="8385425" y="5808513"/>
                </a:cubicBezTo>
                <a:cubicBezTo>
                  <a:pt x="8403816" y="5777488"/>
                  <a:pt x="8422209" y="5733249"/>
                  <a:pt x="8449796" y="5709695"/>
                </a:cubicBezTo>
                <a:cubicBezTo>
                  <a:pt x="8477957" y="5685564"/>
                  <a:pt x="8504971" y="5699352"/>
                  <a:pt x="8538306" y="5699927"/>
                </a:cubicBezTo>
                <a:cubicBezTo>
                  <a:pt x="8596929" y="5701651"/>
                  <a:pt x="8653253" y="5681542"/>
                  <a:pt x="8702681" y="5652241"/>
                </a:cubicBezTo>
                <a:lnTo>
                  <a:pt x="8713681" y="5644873"/>
                </a:lnTo>
                <a:lnTo>
                  <a:pt x="8731915" y="5626999"/>
                </a:lnTo>
                <a:cubicBezTo>
                  <a:pt x="8746313" y="5613085"/>
                  <a:pt x="8766433" y="5593002"/>
                  <a:pt x="8789666" y="5572363"/>
                </a:cubicBezTo>
                <a:lnTo>
                  <a:pt x="8833802" y="5538888"/>
                </a:lnTo>
                <a:lnTo>
                  <a:pt x="8843491" y="5527568"/>
                </a:lnTo>
                <a:cubicBezTo>
                  <a:pt x="8859008" y="5497118"/>
                  <a:pt x="8864181" y="5462072"/>
                  <a:pt x="8833720" y="5435644"/>
                </a:cubicBezTo>
                <a:cubicBezTo>
                  <a:pt x="8815904" y="5420132"/>
                  <a:pt x="8826248" y="5423004"/>
                  <a:pt x="8804409" y="5425876"/>
                </a:cubicBezTo>
                <a:cubicBezTo>
                  <a:pt x="8795213" y="5427601"/>
                  <a:pt x="8769925" y="5447135"/>
                  <a:pt x="8759579" y="5452879"/>
                </a:cubicBezTo>
                <a:cubicBezTo>
                  <a:pt x="8665897" y="5505162"/>
                  <a:pt x="8567617" y="5544230"/>
                  <a:pt x="8465889" y="5576404"/>
                </a:cubicBezTo>
                <a:cubicBezTo>
                  <a:pt x="8422209" y="5590766"/>
                  <a:pt x="8399220" y="5605129"/>
                  <a:pt x="8373355" y="5643049"/>
                </a:cubicBezTo>
                <a:cubicBezTo>
                  <a:pt x="8364161" y="5656262"/>
                  <a:pt x="8356114" y="5668328"/>
                  <a:pt x="8345193" y="5680393"/>
                </a:cubicBezTo>
                <a:cubicBezTo>
                  <a:pt x="8309560" y="5717737"/>
                  <a:pt x="8261283" y="5744166"/>
                  <a:pt x="8219325" y="5775191"/>
                </a:cubicBezTo>
                <a:cubicBezTo>
                  <a:pt x="8173922" y="5808513"/>
                  <a:pt x="8128517" y="5842984"/>
                  <a:pt x="8084836" y="5878605"/>
                </a:cubicBezTo>
                <a:cubicBezTo>
                  <a:pt x="8048628" y="5908482"/>
                  <a:pt x="7967016" y="5955018"/>
                  <a:pt x="7954371" y="6003278"/>
                </a:cubicBezTo>
                <a:cubicBezTo>
                  <a:pt x="7940577" y="6056135"/>
                  <a:pt x="8010695" y="6137143"/>
                  <a:pt x="8035410" y="6179658"/>
                </a:cubicBezTo>
                <a:cubicBezTo>
                  <a:pt x="8064721" y="6230792"/>
                  <a:pt x="8093458" y="6281925"/>
                  <a:pt x="8121045" y="6334206"/>
                </a:cubicBezTo>
                <a:lnTo>
                  <a:pt x="8277753" y="6641328"/>
                </a:lnTo>
                <a:lnTo>
                  <a:pt x="8300012" y="6612197"/>
                </a:lnTo>
                <a:cubicBezTo>
                  <a:pt x="8358831" y="6543719"/>
                  <a:pt x="8429779" y="6481866"/>
                  <a:pt x="8494907" y="6423248"/>
                </a:cubicBezTo>
                <a:lnTo>
                  <a:pt x="8592830" y="6337327"/>
                </a:lnTo>
                <a:lnTo>
                  <a:pt x="8538657" y="6260315"/>
                </a:lnTo>
                <a:cubicBezTo>
                  <a:pt x="8520602" y="6229245"/>
                  <a:pt x="8504566" y="6196879"/>
                  <a:pt x="8488964" y="6164655"/>
                </a:cubicBezTo>
                <a:cubicBezTo>
                  <a:pt x="8462385" y="6109994"/>
                  <a:pt x="8430027" y="6053605"/>
                  <a:pt x="8413269" y="5995490"/>
                </a:cubicBezTo>
                <a:cubicBezTo>
                  <a:pt x="8386112" y="5899397"/>
                  <a:pt x="8477986" y="5791223"/>
                  <a:pt x="8541547" y="5729080"/>
                </a:cubicBezTo>
                <a:cubicBezTo>
                  <a:pt x="8544437" y="5726203"/>
                  <a:pt x="8549637" y="5730806"/>
                  <a:pt x="8547325" y="5734258"/>
                </a:cubicBezTo>
                <a:cubicBezTo>
                  <a:pt x="8519012" y="5782592"/>
                  <a:pt x="8482608" y="5824596"/>
                  <a:pt x="8453140" y="5872355"/>
                </a:cubicBezTo>
                <a:cubicBezTo>
                  <a:pt x="8413269" y="5937949"/>
                  <a:pt x="8421937" y="5981105"/>
                  <a:pt x="8451985" y="6047851"/>
                </a:cubicBezTo>
                <a:cubicBezTo>
                  <a:pt x="8474520" y="6099348"/>
                  <a:pt x="8499366" y="6148977"/>
                  <a:pt x="8525513" y="6197957"/>
                </a:cubicBezTo>
                <a:lnTo>
                  <a:pt x="8599685" y="6331313"/>
                </a:lnTo>
                <a:lnTo>
                  <a:pt x="8630406" y="6304358"/>
                </a:lnTo>
                <a:cubicBezTo>
                  <a:pt x="8677203" y="6265780"/>
                  <a:pt x="8725796" y="6229575"/>
                  <a:pt x="8776688" y="6199691"/>
                </a:cubicBezTo>
                <a:cubicBezTo>
                  <a:pt x="8783590" y="6195094"/>
                  <a:pt x="8791065" y="6206588"/>
                  <a:pt x="8784739" y="6211761"/>
                </a:cubicBezTo>
                <a:cubicBezTo>
                  <a:pt x="8693304" y="6288769"/>
                  <a:pt x="8594392" y="6355434"/>
                  <a:pt x="8505257" y="6435317"/>
                </a:cubicBezTo>
                <a:cubicBezTo>
                  <a:pt x="8460978" y="6474970"/>
                  <a:pt x="8419860" y="6518504"/>
                  <a:pt x="8378526" y="6561749"/>
                </a:cubicBezTo>
                <a:lnTo>
                  <a:pt x="8298700" y="6639509"/>
                </a:lnTo>
                <a:lnTo>
                  <a:pt x="8366728" y="6590386"/>
                </a:lnTo>
                <a:cubicBezTo>
                  <a:pt x="8402970" y="6564769"/>
                  <a:pt x="8440650" y="6541522"/>
                  <a:pt x="8481783" y="6527743"/>
                </a:cubicBezTo>
                <a:cubicBezTo>
                  <a:pt x="8567498" y="6499042"/>
                  <a:pt x="8661842" y="6491580"/>
                  <a:pt x="8749859" y="6468043"/>
                </a:cubicBezTo>
                <a:cubicBezTo>
                  <a:pt x="8857434" y="6439916"/>
                  <a:pt x="8967311" y="6407195"/>
                  <a:pt x="9062232" y="6346921"/>
                </a:cubicBezTo>
                <a:cubicBezTo>
                  <a:pt x="9146796" y="6292962"/>
                  <a:pt x="9221007" y="6221781"/>
                  <a:pt x="9297518" y="6157487"/>
                </a:cubicBezTo>
                <a:cubicBezTo>
                  <a:pt x="9339513" y="6121898"/>
                  <a:pt x="9380932" y="6086880"/>
                  <a:pt x="9422927" y="6051290"/>
                </a:cubicBezTo>
                <a:cubicBezTo>
                  <a:pt x="9456868" y="6022588"/>
                  <a:pt x="9508643" y="5992737"/>
                  <a:pt x="9530503" y="5953130"/>
                </a:cubicBezTo>
                <a:cubicBezTo>
                  <a:pt x="9547186" y="5923279"/>
                  <a:pt x="9533955" y="5939353"/>
                  <a:pt x="9512095" y="5946240"/>
                </a:cubicBezTo>
                <a:cubicBezTo>
                  <a:pt x="9500589" y="5949684"/>
                  <a:pt x="9489084" y="5953130"/>
                  <a:pt x="9477003" y="5957148"/>
                </a:cubicBezTo>
                <a:cubicBezTo>
                  <a:pt x="9444212" y="5966332"/>
                  <a:pt x="9411422" y="5975517"/>
                  <a:pt x="9378632" y="5984702"/>
                </a:cubicBezTo>
                <a:cubicBezTo>
                  <a:pt x="9247469" y="6018570"/>
                  <a:pt x="9115731" y="6054160"/>
                  <a:pt x="8987446" y="6098361"/>
                </a:cubicBezTo>
                <a:lnTo>
                  <a:pt x="8979583" y="6094823"/>
                </a:lnTo>
                <a:lnTo>
                  <a:pt x="8984644" y="6108373"/>
                </a:lnTo>
                <a:cubicBezTo>
                  <a:pt x="8987778" y="6120478"/>
                  <a:pt x="8989103" y="6132223"/>
                  <a:pt x="8987527" y="6143000"/>
                </a:cubicBezTo>
                <a:cubicBezTo>
                  <a:pt x="8977212" y="6212540"/>
                  <a:pt x="8879211" y="6283229"/>
                  <a:pt x="8818462" y="6230356"/>
                </a:cubicBezTo>
                <a:cubicBezTo>
                  <a:pt x="8772615" y="6189551"/>
                  <a:pt x="8745679" y="6117137"/>
                  <a:pt x="8718744" y="6063690"/>
                </a:cubicBezTo>
                <a:cubicBezTo>
                  <a:pt x="8688369" y="6002770"/>
                  <a:pt x="8656276" y="5941277"/>
                  <a:pt x="8635644" y="5876908"/>
                </a:cubicBezTo>
                <a:cubicBezTo>
                  <a:pt x="8634498" y="5872886"/>
                  <a:pt x="8640802" y="5869438"/>
                  <a:pt x="8643668" y="5872886"/>
                </a:cubicBezTo>
                <a:lnTo>
                  <a:pt x="8646831" y="5878270"/>
                </a:lnTo>
                <a:lnTo>
                  <a:pt x="8647679" y="5881434"/>
                </a:lnTo>
                <a:lnTo>
                  <a:pt x="8648538" y="5881177"/>
                </a:lnTo>
                <a:lnTo>
                  <a:pt x="8698399" y="5966060"/>
                </a:lnTo>
                <a:cubicBezTo>
                  <a:pt x="8714875" y="5998316"/>
                  <a:pt x="8730205" y="6031218"/>
                  <a:pt x="8746253" y="6063115"/>
                </a:cubicBezTo>
                <a:cubicBezTo>
                  <a:pt x="8762873" y="6095874"/>
                  <a:pt x="8780065" y="6129207"/>
                  <a:pt x="8798977" y="6160816"/>
                </a:cubicBezTo>
                <a:cubicBezTo>
                  <a:pt x="8816744" y="6190126"/>
                  <a:pt x="8823621" y="6205643"/>
                  <a:pt x="8856288" y="6217713"/>
                </a:cubicBezTo>
                <a:cubicBezTo>
                  <a:pt x="8892393" y="6230931"/>
                  <a:pt x="8929644" y="6204493"/>
                  <a:pt x="8950276" y="6171160"/>
                </a:cubicBezTo>
                <a:cubicBezTo>
                  <a:pt x="8990966" y="6106218"/>
                  <a:pt x="8906720" y="5980931"/>
                  <a:pt x="8875199" y="5920587"/>
                </a:cubicBezTo>
                <a:cubicBezTo>
                  <a:pt x="8867750" y="5905070"/>
                  <a:pt x="8858579" y="5890127"/>
                  <a:pt x="8850556" y="5874610"/>
                </a:cubicBezTo>
                <a:cubicBezTo>
                  <a:pt x="8827633" y="5836104"/>
                  <a:pt x="8821901" y="5818288"/>
                  <a:pt x="8774335" y="5809092"/>
                </a:cubicBezTo>
                <a:cubicBezTo>
                  <a:pt x="8715878" y="5798748"/>
                  <a:pt x="8684930" y="5826333"/>
                  <a:pt x="8655130" y="5879207"/>
                </a:cubicBezTo>
                <a:lnTo>
                  <a:pt x="8648538" y="5881177"/>
                </a:lnTo>
                <a:lnTo>
                  <a:pt x="8646831" y="5878270"/>
                </a:lnTo>
                <a:lnTo>
                  <a:pt x="8645386" y="5872886"/>
                </a:lnTo>
                <a:cubicBezTo>
                  <a:pt x="8675188" y="5810816"/>
                  <a:pt x="8769749" y="5733806"/>
                  <a:pt x="8827059" y="5806795"/>
                </a:cubicBezTo>
                <a:cubicBezTo>
                  <a:pt x="8871760" y="5863690"/>
                  <a:pt x="8905574" y="5941851"/>
                  <a:pt x="8937095" y="6006219"/>
                </a:cubicBezTo>
                <a:cubicBezTo>
                  <a:pt x="8945405" y="6023747"/>
                  <a:pt x="8959589" y="6047166"/>
                  <a:pt x="8970907" y="6071592"/>
                </a:cubicBezTo>
                <a:lnTo>
                  <a:pt x="8976920" y="6087693"/>
                </a:lnTo>
                <a:lnTo>
                  <a:pt x="8979393" y="6081141"/>
                </a:lnTo>
                <a:cubicBezTo>
                  <a:pt x="9164630" y="6012830"/>
                  <a:pt x="9361373" y="5974369"/>
                  <a:pt x="9549487" y="5912946"/>
                </a:cubicBezTo>
                <a:cubicBezTo>
                  <a:pt x="9555815" y="5911225"/>
                  <a:pt x="9561568" y="5917539"/>
                  <a:pt x="9561568" y="5923279"/>
                </a:cubicBezTo>
                <a:cubicBezTo>
                  <a:pt x="9559842" y="5961165"/>
                  <a:pt x="9536256" y="5980683"/>
                  <a:pt x="9508643" y="6003645"/>
                </a:cubicBezTo>
                <a:cubicBezTo>
                  <a:pt x="9449390" y="6054160"/>
                  <a:pt x="9390137" y="6102953"/>
                  <a:pt x="9330309" y="6152895"/>
                </a:cubicBezTo>
                <a:cubicBezTo>
                  <a:pt x="9233087" y="6234409"/>
                  <a:pt x="9138743" y="6327403"/>
                  <a:pt x="9025990" y="6387103"/>
                </a:cubicBezTo>
                <a:cubicBezTo>
                  <a:pt x="8907483" y="6449674"/>
                  <a:pt x="8769993" y="6481821"/>
                  <a:pt x="8640557" y="6508800"/>
                </a:cubicBezTo>
                <a:cubicBezTo>
                  <a:pt x="8565772" y="6523725"/>
                  <a:pt x="8488110" y="6530039"/>
                  <a:pt x="8421378" y="6570223"/>
                </a:cubicBezTo>
                <a:cubicBezTo>
                  <a:pt x="8394340" y="6586583"/>
                  <a:pt x="8369749" y="6606674"/>
                  <a:pt x="8344293" y="6625402"/>
                </a:cubicBezTo>
                <a:lnTo>
                  <a:pt x="8269050" y="6668390"/>
                </a:lnTo>
                <a:lnTo>
                  <a:pt x="8255363" y="6681724"/>
                </a:lnTo>
                <a:lnTo>
                  <a:pt x="8256081" y="6685875"/>
                </a:lnTo>
                <a:cubicBezTo>
                  <a:pt x="8227903" y="6729584"/>
                  <a:pt x="8288857" y="6692776"/>
                  <a:pt x="8288857" y="6692776"/>
                </a:cubicBezTo>
                <a:cubicBezTo>
                  <a:pt x="8302658" y="6683575"/>
                  <a:pt x="8316458" y="6674374"/>
                  <a:pt x="8330834" y="6665171"/>
                </a:cubicBezTo>
                <a:cubicBezTo>
                  <a:pt x="8362460" y="6645043"/>
                  <a:pt x="8394087" y="6624914"/>
                  <a:pt x="8428012" y="6609960"/>
                </a:cubicBezTo>
                <a:cubicBezTo>
                  <a:pt x="8477464" y="6587532"/>
                  <a:pt x="8528642" y="6578905"/>
                  <a:pt x="8582694" y="6577179"/>
                </a:cubicBezTo>
                <a:cubicBezTo>
                  <a:pt x="8725874" y="6572578"/>
                  <a:pt x="8872506" y="6558776"/>
                  <a:pt x="9010511" y="6517369"/>
                </a:cubicBezTo>
                <a:cubicBezTo>
                  <a:pt x="9167492" y="6470209"/>
                  <a:pt x="9289973" y="6340811"/>
                  <a:pt x="9414178" y="6239016"/>
                </a:cubicBezTo>
                <a:cubicBezTo>
                  <a:pt x="9472254" y="6191281"/>
                  <a:pt x="9530331" y="6144124"/>
                  <a:pt x="9587835" y="6095815"/>
                </a:cubicBezTo>
                <a:cubicBezTo>
                  <a:pt x="9628661" y="6061308"/>
                  <a:pt x="9628086" y="6045780"/>
                  <a:pt x="9605086" y="5999772"/>
                </a:cubicBezTo>
                <a:cubicBezTo>
                  <a:pt x="9590710" y="5971591"/>
                  <a:pt x="9576333" y="5942835"/>
                  <a:pt x="9562534" y="5914081"/>
                </a:cubicBezTo>
                <a:cubicBezTo>
                  <a:pt x="9560233" y="5909767"/>
                  <a:pt x="9562534" y="5905886"/>
                  <a:pt x="9565984" y="5904232"/>
                </a:cubicBezTo>
                <a:cubicBezTo>
                  <a:pt x="9569434" y="5902578"/>
                  <a:pt x="9574034" y="5903154"/>
                  <a:pt x="9576333" y="5907754"/>
                </a:cubicBezTo>
                <a:cubicBezTo>
                  <a:pt x="9601635" y="5956639"/>
                  <a:pt x="9626936" y="6006672"/>
                  <a:pt x="9651662" y="6056132"/>
                </a:cubicBezTo>
                <a:cubicBezTo>
                  <a:pt x="9652812" y="6059007"/>
                  <a:pt x="9652237" y="6063609"/>
                  <a:pt x="9649361" y="6065908"/>
                </a:cubicBezTo>
                <a:lnTo>
                  <a:pt x="9311651" y="6347376"/>
                </a:lnTo>
                <a:lnTo>
                  <a:pt x="9330546" y="6353122"/>
                </a:lnTo>
                <a:lnTo>
                  <a:pt x="9370097" y="6415458"/>
                </a:lnTo>
                <a:lnTo>
                  <a:pt x="9394058" y="6399426"/>
                </a:lnTo>
                <a:lnTo>
                  <a:pt x="9422209" y="6385789"/>
                </a:lnTo>
                <a:lnTo>
                  <a:pt x="9426789" y="6394306"/>
                </a:lnTo>
                <a:lnTo>
                  <a:pt x="9430836" y="6381610"/>
                </a:lnTo>
                <a:lnTo>
                  <a:pt x="9422209" y="6385789"/>
                </a:lnTo>
                <a:lnTo>
                  <a:pt x="9410027" y="6363144"/>
                </a:lnTo>
                <a:cubicBezTo>
                  <a:pt x="9407713" y="6357950"/>
                  <a:pt x="9409449" y="6352756"/>
                  <a:pt x="9414072" y="6349871"/>
                </a:cubicBezTo>
                <a:cubicBezTo>
                  <a:pt x="9429102" y="6341793"/>
                  <a:pt x="9455114" y="6319288"/>
                  <a:pt x="9473611" y="6329097"/>
                </a:cubicBezTo>
                <a:cubicBezTo>
                  <a:pt x="9494421" y="6340062"/>
                  <a:pt x="9510029" y="6378725"/>
                  <a:pt x="9518700" y="6398345"/>
                </a:cubicBezTo>
                <a:cubicBezTo>
                  <a:pt x="9521012" y="6403538"/>
                  <a:pt x="9519278" y="6409885"/>
                  <a:pt x="9514075" y="6412193"/>
                </a:cubicBezTo>
                <a:cubicBezTo>
                  <a:pt x="9496735" y="6420850"/>
                  <a:pt x="9479393" y="6429505"/>
                  <a:pt x="9461473" y="6438162"/>
                </a:cubicBezTo>
                <a:cubicBezTo>
                  <a:pt x="9456849" y="6440470"/>
                  <a:pt x="9450490" y="6438162"/>
                  <a:pt x="9448178" y="6433544"/>
                </a:cubicBezTo>
                <a:lnTo>
                  <a:pt x="9437863" y="6413348"/>
                </a:lnTo>
                <a:lnTo>
                  <a:pt x="9446443" y="6408732"/>
                </a:lnTo>
                <a:cubicBezTo>
                  <a:pt x="9442397" y="6407000"/>
                  <a:pt x="9437773" y="6405846"/>
                  <a:pt x="9433148" y="6404115"/>
                </a:cubicBezTo>
                <a:lnTo>
                  <a:pt x="9437863" y="6413348"/>
                </a:lnTo>
                <a:lnTo>
                  <a:pt x="9408365" y="6429218"/>
                </a:lnTo>
                <a:lnTo>
                  <a:pt x="9383664" y="6439894"/>
                </a:lnTo>
                <a:lnTo>
                  <a:pt x="9396719" y="6466207"/>
                </a:lnTo>
                <a:cubicBezTo>
                  <a:pt x="9401648" y="6479473"/>
                  <a:pt x="9404376" y="6492370"/>
                  <a:pt x="9403514" y="6504298"/>
                </a:cubicBezTo>
                <a:cubicBezTo>
                  <a:pt x="9400642" y="6538785"/>
                  <a:pt x="9366169" y="6564076"/>
                  <a:pt x="9343761" y="6586494"/>
                </a:cubicBezTo>
                <a:lnTo>
                  <a:pt x="9337239" y="6592305"/>
                </a:lnTo>
                <a:lnTo>
                  <a:pt x="9376646" y="6626930"/>
                </a:lnTo>
                <a:cubicBezTo>
                  <a:pt x="9424480" y="6676914"/>
                  <a:pt x="9464318" y="6742766"/>
                  <a:pt x="9482838" y="6804083"/>
                </a:cubicBezTo>
                <a:lnTo>
                  <a:pt x="9483853" y="6812322"/>
                </a:lnTo>
                <a:lnTo>
                  <a:pt x="9703069" y="6766159"/>
                </a:lnTo>
                <a:cubicBezTo>
                  <a:pt x="9777191" y="6755379"/>
                  <a:pt x="9851888" y="6748624"/>
                  <a:pt x="9926297" y="6744024"/>
                </a:cubicBezTo>
                <a:cubicBezTo>
                  <a:pt x="9948419" y="6742874"/>
                  <a:pt x="9976000" y="6738706"/>
                  <a:pt x="10003293" y="6737052"/>
                </a:cubicBezTo>
                <a:cubicBezTo>
                  <a:pt x="10030585" y="6735399"/>
                  <a:pt x="10057591" y="6736261"/>
                  <a:pt x="10078563" y="6745173"/>
                </a:cubicBezTo>
                <a:cubicBezTo>
                  <a:pt x="10112177" y="6759835"/>
                  <a:pt x="10126399" y="6799398"/>
                  <a:pt x="10137711" y="6835485"/>
                </a:cubicBezTo>
                <a:lnTo>
                  <a:pt x="10144991" y="6858000"/>
                </a:lnTo>
                <a:lnTo>
                  <a:pt x="10105255" y="6858000"/>
                </a:lnTo>
                <a:lnTo>
                  <a:pt x="10101790" y="6847190"/>
                </a:lnTo>
                <a:cubicBezTo>
                  <a:pt x="10092389" y="6817329"/>
                  <a:pt x="10080000" y="6784557"/>
                  <a:pt x="10049835" y="6775071"/>
                </a:cubicBezTo>
                <a:lnTo>
                  <a:pt x="10038234" y="6774646"/>
                </a:lnTo>
                <a:lnTo>
                  <a:pt x="10044751" y="6783074"/>
                </a:lnTo>
                <a:cubicBezTo>
                  <a:pt x="10046476" y="6810934"/>
                  <a:pt x="10036270" y="6834485"/>
                  <a:pt x="10021033" y="6855595"/>
                </a:cubicBezTo>
                <a:lnTo>
                  <a:pt x="10018792" y="6858000"/>
                </a:lnTo>
                <a:lnTo>
                  <a:pt x="9974473" y="6858000"/>
                </a:lnTo>
                <a:lnTo>
                  <a:pt x="9998365" y="6828948"/>
                </a:lnTo>
                <a:cubicBezTo>
                  <a:pt x="10009425" y="6813592"/>
                  <a:pt x="10019452" y="6797292"/>
                  <a:pt x="10028077" y="6779629"/>
                </a:cubicBezTo>
                <a:lnTo>
                  <a:pt x="10037254" y="6774609"/>
                </a:lnTo>
                <a:lnTo>
                  <a:pt x="10014498" y="6773776"/>
                </a:lnTo>
                <a:cubicBezTo>
                  <a:pt x="10001281" y="6774783"/>
                  <a:pt x="9988067" y="6776508"/>
                  <a:pt x="9979159" y="6776795"/>
                </a:cubicBezTo>
                <a:cubicBezTo>
                  <a:pt x="9938939" y="6779094"/>
                  <a:pt x="9898717" y="6781395"/>
                  <a:pt x="9858496" y="6784843"/>
                </a:cubicBezTo>
                <a:cubicBezTo>
                  <a:pt x="9733809" y="6795769"/>
                  <a:pt x="9611422" y="6818765"/>
                  <a:pt x="9489609" y="6846362"/>
                </a:cubicBezTo>
                <a:lnTo>
                  <a:pt x="9488016" y="6846094"/>
                </a:lnTo>
                <a:lnTo>
                  <a:pt x="9488923" y="6853456"/>
                </a:lnTo>
                <a:lnTo>
                  <a:pt x="9487680" y="6858000"/>
                </a:lnTo>
                <a:lnTo>
                  <a:pt x="9454897" y="6858000"/>
                </a:lnTo>
                <a:lnTo>
                  <a:pt x="9459788" y="6835472"/>
                </a:lnTo>
                <a:cubicBezTo>
                  <a:pt x="9461699" y="6806028"/>
                  <a:pt x="9449963" y="6781198"/>
                  <a:pt x="9434026" y="6750539"/>
                </a:cubicBezTo>
                <a:cubicBezTo>
                  <a:pt x="9418522" y="6721175"/>
                  <a:pt x="9400002" y="6694403"/>
                  <a:pt x="9379975" y="6668781"/>
                </a:cubicBezTo>
                <a:lnTo>
                  <a:pt x="9324831" y="6603365"/>
                </a:lnTo>
                <a:lnTo>
                  <a:pt x="9207592" y="6707850"/>
                </a:lnTo>
                <a:cubicBezTo>
                  <a:pt x="9159473" y="6743561"/>
                  <a:pt x="9107619" y="6773883"/>
                  <a:pt x="9049014" y="6796875"/>
                </a:cubicBezTo>
                <a:lnTo>
                  <a:pt x="8883477" y="6858000"/>
                </a:lnTo>
                <a:lnTo>
                  <a:pt x="8815738" y="6858000"/>
                </a:lnTo>
                <a:lnTo>
                  <a:pt x="8900779" y="6819867"/>
                </a:lnTo>
                <a:cubicBezTo>
                  <a:pt x="9012244" y="6776182"/>
                  <a:pt x="9118535" y="6741118"/>
                  <a:pt x="9212763" y="6663519"/>
                </a:cubicBezTo>
                <a:cubicBezTo>
                  <a:pt x="9250683" y="6632478"/>
                  <a:pt x="9289178" y="6598565"/>
                  <a:pt x="9321353" y="6561203"/>
                </a:cubicBezTo>
                <a:cubicBezTo>
                  <a:pt x="9355826" y="6521541"/>
                  <a:pt x="9367892" y="6489927"/>
                  <a:pt x="9344336" y="6443943"/>
                </a:cubicBezTo>
                <a:lnTo>
                  <a:pt x="9339799" y="6434994"/>
                </a:lnTo>
                <a:lnTo>
                  <a:pt x="9350861" y="6477356"/>
                </a:lnTo>
                <a:cubicBezTo>
                  <a:pt x="9353735" y="6546417"/>
                  <a:pt x="9283033" y="6572315"/>
                  <a:pt x="9230724" y="6596487"/>
                </a:cubicBezTo>
                <a:cubicBezTo>
                  <a:pt x="9172668" y="6623536"/>
                  <a:pt x="9114036" y="6650008"/>
                  <a:pt x="9055980" y="6677057"/>
                </a:cubicBezTo>
                <a:cubicBezTo>
                  <a:pt x="9021491" y="6692597"/>
                  <a:pt x="8985278" y="6716769"/>
                  <a:pt x="8947913" y="6723676"/>
                </a:cubicBezTo>
                <a:cubicBezTo>
                  <a:pt x="8876636" y="6736913"/>
                  <a:pt x="8831801" y="6647131"/>
                  <a:pt x="8812256" y="6591882"/>
                </a:cubicBezTo>
                <a:cubicBezTo>
                  <a:pt x="8809382" y="6583824"/>
                  <a:pt x="8820304" y="6578070"/>
                  <a:pt x="8824328" y="6586127"/>
                </a:cubicBezTo>
                <a:cubicBezTo>
                  <a:pt x="8840998" y="6619508"/>
                  <a:pt x="8859966" y="6666699"/>
                  <a:pt x="8892156" y="6687992"/>
                </a:cubicBezTo>
                <a:cubicBezTo>
                  <a:pt x="8937567" y="6717920"/>
                  <a:pt x="8957686" y="6700078"/>
                  <a:pt x="8997348" y="6682813"/>
                </a:cubicBezTo>
                <a:cubicBezTo>
                  <a:pt x="9055980" y="6656915"/>
                  <a:pt x="9113461" y="6628140"/>
                  <a:pt x="9171519" y="6601091"/>
                </a:cubicBezTo>
                <a:cubicBezTo>
                  <a:pt x="9227850" y="6574617"/>
                  <a:pt x="9338789" y="6543540"/>
                  <a:pt x="9326719" y="6464693"/>
                </a:cubicBezTo>
                <a:cubicBezTo>
                  <a:pt x="9323844" y="6445415"/>
                  <a:pt x="9316803" y="6427429"/>
                  <a:pt x="9307893" y="6410452"/>
                </a:cubicBezTo>
                <a:lnTo>
                  <a:pt x="9283309" y="6370999"/>
                </a:lnTo>
                <a:lnTo>
                  <a:pt x="9242245" y="6405223"/>
                </a:lnTo>
                <a:cubicBezTo>
                  <a:pt x="9117465" y="6507017"/>
                  <a:pt x="8989235" y="6553025"/>
                  <a:pt x="8831678" y="6580630"/>
                </a:cubicBezTo>
                <a:cubicBezTo>
                  <a:pt x="8755201" y="6594434"/>
                  <a:pt x="8680448" y="6602485"/>
                  <a:pt x="8602820" y="6604209"/>
                </a:cubicBezTo>
                <a:cubicBezTo>
                  <a:pt x="8507941" y="6607085"/>
                  <a:pt x="8433763" y="6633540"/>
                  <a:pt x="8353259" y="6683000"/>
                </a:cubicBezTo>
                <a:cubicBezTo>
                  <a:pt x="8338596" y="6691626"/>
                  <a:pt x="8294823" y="6729045"/>
                  <a:pt x="8261481" y="6737753"/>
                </a:cubicBezTo>
                <a:lnTo>
                  <a:pt x="8255254" y="6737096"/>
                </a:lnTo>
                <a:lnTo>
                  <a:pt x="8262197" y="6745092"/>
                </a:lnTo>
                <a:lnTo>
                  <a:pt x="8266965" y="6754285"/>
                </a:lnTo>
                <a:lnTo>
                  <a:pt x="8284045" y="6749110"/>
                </a:lnTo>
                <a:lnTo>
                  <a:pt x="8285201" y="6753145"/>
                </a:lnTo>
                <a:lnTo>
                  <a:pt x="8287955" y="6749498"/>
                </a:lnTo>
                <a:cubicBezTo>
                  <a:pt x="8361076" y="6729885"/>
                  <a:pt x="8428440" y="6786994"/>
                  <a:pt x="8463561" y="6846410"/>
                </a:cubicBezTo>
                <a:lnTo>
                  <a:pt x="8469144" y="6858000"/>
                </a:lnTo>
                <a:lnTo>
                  <a:pt x="8445441" y="6858000"/>
                </a:lnTo>
                <a:lnTo>
                  <a:pt x="8434969" y="6834321"/>
                </a:lnTo>
                <a:cubicBezTo>
                  <a:pt x="8402985" y="6790016"/>
                  <a:pt x="8352260" y="6759810"/>
                  <a:pt x="8288530" y="6759305"/>
                </a:cubicBezTo>
                <a:lnTo>
                  <a:pt x="8286326" y="6757165"/>
                </a:lnTo>
                <a:lnTo>
                  <a:pt x="8235710" y="6797911"/>
                </a:lnTo>
                <a:cubicBezTo>
                  <a:pt x="8220174" y="6813412"/>
                  <a:pt x="8206939" y="6829488"/>
                  <a:pt x="8191402" y="6844989"/>
                </a:cubicBezTo>
                <a:cubicBezTo>
                  <a:pt x="8187951" y="6848434"/>
                  <a:pt x="8183348" y="6843841"/>
                  <a:pt x="8185648" y="6839823"/>
                </a:cubicBezTo>
                <a:cubicBezTo>
                  <a:pt x="8197157" y="6817431"/>
                  <a:pt x="8212118" y="6797911"/>
                  <a:pt x="8229956" y="6780114"/>
                </a:cubicBezTo>
                <a:cubicBezTo>
                  <a:pt x="8236574" y="6773511"/>
                  <a:pt x="8244918" y="6764755"/>
                  <a:pt x="8254195" y="6758153"/>
                </a:cubicBezTo>
                <a:lnTo>
                  <a:pt x="8255021" y="6757904"/>
                </a:lnTo>
                <a:lnTo>
                  <a:pt x="8248622" y="6751350"/>
                </a:lnTo>
                <a:lnTo>
                  <a:pt x="8239277" y="6735414"/>
                </a:lnTo>
                <a:lnTo>
                  <a:pt x="8233079" y="6734761"/>
                </a:lnTo>
                <a:cubicBezTo>
                  <a:pt x="8211229" y="6718081"/>
                  <a:pt x="8235380" y="6694502"/>
                  <a:pt x="8247455" y="6679548"/>
                </a:cubicBezTo>
                <a:lnTo>
                  <a:pt x="8248697" y="6679353"/>
                </a:lnTo>
                <a:lnTo>
                  <a:pt x="8267889" y="6654236"/>
                </a:lnTo>
                <a:lnTo>
                  <a:pt x="8143102" y="6414066"/>
                </a:lnTo>
                <a:cubicBezTo>
                  <a:pt x="8100499" y="6334351"/>
                  <a:pt x="8056675" y="6255209"/>
                  <a:pt x="8010695" y="6176786"/>
                </a:cubicBezTo>
                <a:cubicBezTo>
                  <a:pt x="7984832" y="6131397"/>
                  <a:pt x="7927359" y="6069348"/>
                  <a:pt x="7933107" y="6014193"/>
                </a:cubicBezTo>
                <a:cubicBezTo>
                  <a:pt x="7938278" y="5963062"/>
                  <a:pt x="7996902" y="5926291"/>
                  <a:pt x="8031387" y="5896990"/>
                </a:cubicBezTo>
                <a:cubicBezTo>
                  <a:pt x="8097481" y="5840687"/>
                  <a:pt x="8165300" y="5786106"/>
                  <a:pt x="8235993" y="5734973"/>
                </a:cubicBezTo>
                <a:cubicBezTo>
                  <a:pt x="8270477" y="5709695"/>
                  <a:pt x="8307261" y="5686712"/>
                  <a:pt x="8334848" y="5653965"/>
                </a:cubicBezTo>
                <a:cubicBezTo>
                  <a:pt x="8352091" y="5632707"/>
                  <a:pt x="8362436" y="5606853"/>
                  <a:pt x="8383701" y="5589042"/>
                </a:cubicBezTo>
                <a:cubicBezTo>
                  <a:pt x="8434853" y="5547102"/>
                  <a:pt x="8523937" y="5536186"/>
                  <a:pt x="8583134" y="5512056"/>
                </a:cubicBezTo>
                <a:cubicBezTo>
                  <a:pt x="8664173" y="5478159"/>
                  <a:pt x="8741188" y="5436794"/>
                  <a:pt x="8816479" y="5391405"/>
                </a:cubicBezTo>
                <a:close/>
                <a:moveTo>
                  <a:pt x="7388893" y="5389901"/>
                </a:moveTo>
                <a:cubicBezTo>
                  <a:pt x="7392482" y="5389222"/>
                  <a:pt x="7396407" y="5389615"/>
                  <a:pt x="7400650" y="5391475"/>
                </a:cubicBezTo>
                <a:cubicBezTo>
                  <a:pt x="7419886" y="5399489"/>
                  <a:pt x="7404610" y="5422382"/>
                  <a:pt x="7395559" y="5432111"/>
                </a:cubicBezTo>
                <a:cubicBezTo>
                  <a:pt x="7388203" y="5440696"/>
                  <a:pt x="7363875" y="5454431"/>
                  <a:pt x="7359349" y="5435544"/>
                </a:cubicBezTo>
                <a:cubicBezTo>
                  <a:pt x="7358218" y="5431252"/>
                  <a:pt x="7359631" y="5426673"/>
                  <a:pt x="7361965" y="5422382"/>
                </a:cubicBezTo>
                <a:lnTo>
                  <a:pt x="7367328" y="5414832"/>
                </a:lnTo>
                <a:lnTo>
                  <a:pt x="7373493" y="5417230"/>
                </a:lnTo>
                <a:cubicBezTo>
                  <a:pt x="7375190" y="5414942"/>
                  <a:pt x="7378726" y="5410219"/>
                  <a:pt x="7382758" y="5406643"/>
                </a:cubicBezTo>
                <a:lnTo>
                  <a:pt x="7387527" y="5405193"/>
                </a:lnTo>
                <a:lnTo>
                  <a:pt x="7377454" y="5420664"/>
                </a:lnTo>
                <a:cubicBezTo>
                  <a:pt x="7376887" y="5421809"/>
                  <a:pt x="7371230" y="5430966"/>
                  <a:pt x="7371796" y="5431538"/>
                </a:cubicBezTo>
                <a:cubicBezTo>
                  <a:pt x="7374058" y="5433828"/>
                  <a:pt x="7381980" y="5426959"/>
                  <a:pt x="7383112" y="5425814"/>
                </a:cubicBezTo>
                <a:cubicBezTo>
                  <a:pt x="7387072" y="5422382"/>
                  <a:pt x="7400650" y="5406929"/>
                  <a:pt x="7394992" y="5402923"/>
                </a:cubicBezTo>
                <a:lnTo>
                  <a:pt x="7387527" y="5405193"/>
                </a:lnTo>
                <a:lnTo>
                  <a:pt x="7392730" y="5397199"/>
                </a:lnTo>
                <a:cubicBezTo>
                  <a:pt x="7393295" y="5394910"/>
                  <a:pt x="7391598" y="5393193"/>
                  <a:pt x="7389335" y="5393765"/>
                </a:cubicBezTo>
                <a:cubicBezTo>
                  <a:pt x="7381415" y="5396628"/>
                  <a:pt x="7375190" y="5404068"/>
                  <a:pt x="7370098" y="5410934"/>
                </a:cubicBezTo>
                <a:lnTo>
                  <a:pt x="7367328" y="5414832"/>
                </a:lnTo>
                <a:lnTo>
                  <a:pt x="7366137" y="5414369"/>
                </a:lnTo>
                <a:cubicBezTo>
                  <a:pt x="7370381" y="5403637"/>
                  <a:pt x="7378125" y="5391940"/>
                  <a:pt x="7388893" y="5389901"/>
                </a:cubicBezTo>
                <a:close/>
                <a:moveTo>
                  <a:pt x="3430788" y="5385251"/>
                </a:moveTo>
                <a:lnTo>
                  <a:pt x="3433344" y="5386630"/>
                </a:lnTo>
                <a:lnTo>
                  <a:pt x="3433403" y="5386330"/>
                </a:lnTo>
                <a:close/>
                <a:moveTo>
                  <a:pt x="7446823" y="5368753"/>
                </a:moveTo>
                <a:lnTo>
                  <a:pt x="7423066" y="5392762"/>
                </a:lnTo>
                <a:lnTo>
                  <a:pt x="7422525" y="5392446"/>
                </a:lnTo>
                <a:cubicBezTo>
                  <a:pt x="7425405" y="5384958"/>
                  <a:pt x="7432173" y="5375887"/>
                  <a:pt x="7440311" y="5370773"/>
                </a:cubicBezTo>
                <a:close/>
                <a:moveTo>
                  <a:pt x="7453225" y="5366769"/>
                </a:moveTo>
                <a:cubicBezTo>
                  <a:pt x="7457664" y="5366885"/>
                  <a:pt x="7462128" y="5368686"/>
                  <a:pt x="7466304" y="5372861"/>
                </a:cubicBezTo>
                <a:cubicBezTo>
                  <a:pt x="7480704" y="5388415"/>
                  <a:pt x="7462848" y="5411455"/>
                  <a:pt x="7451903" y="5422399"/>
                </a:cubicBezTo>
                <a:cubicBezTo>
                  <a:pt x="7445567" y="5429889"/>
                  <a:pt x="7434046" y="5443713"/>
                  <a:pt x="7423101" y="5443713"/>
                </a:cubicBezTo>
                <a:cubicBezTo>
                  <a:pt x="7414461" y="5444288"/>
                  <a:pt x="7409277" y="5436224"/>
                  <a:pt x="7408700" y="5428160"/>
                </a:cubicBezTo>
                <a:cubicBezTo>
                  <a:pt x="7406973" y="5415775"/>
                  <a:pt x="7413597" y="5403967"/>
                  <a:pt x="7422453" y="5393382"/>
                </a:cubicBezTo>
                <a:lnTo>
                  <a:pt x="7423066" y="5392762"/>
                </a:lnTo>
                <a:lnTo>
                  <a:pt x="7429438" y="5396479"/>
                </a:lnTo>
                <a:cubicBezTo>
                  <a:pt x="7432893" y="5391870"/>
                  <a:pt x="7437502" y="5386686"/>
                  <a:pt x="7442110" y="5383806"/>
                </a:cubicBezTo>
                <a:lnTo>
                  <a:pt x="7446085" y="5384395"/>
                </a:lnTo>
                <a:lnTo>
                  <a:pt x="7439230" y="5395903"/>
                </a:lnTo>
                <a:cubicBezTo>
                  <a:pt x="7435198" y="5400510"/>
                  <a:pt x="7431166" y="5403967"/>
                  <a:pt x="7428285" y="5409727"/>
                </a:cubicBezTo>
                <a:cubicBezTo>
                  <a:pt x="7425405" y="5413759"/>
                  <a:pt x="7423678" y="5418368"/>
                  <a:pt x="7423101" y="5422976"/>
                </a:cubicBezTo>
                <a:cubicBezTo>
                  <a:pt x="7425981" y="5426432"/>
                  <a:pt x="7428862" y="5426432"/>
                  <a:pt x="7431166" y="5422399"/>
                </a:cubicBezTo>
                <a:cubicBezTo>
                  <a:pt x="7439806" y="5418368"/>
                  <a:pt x="7450174" y="5405120"/>
                  <a:pt x="7454784" y="5396479"/>
                </a:cubicBezTo>
                <a:cubicBezTo>
                  <a:pt x="7455935" y="5393022"/>
                  <a:pt x="7457087" y="5389566"/>
                  <a:pt x="7457664" y="5386109"/>
                </a:cubicBezTo>
                <a:lnTo>
                  <a:pt x="7446085" y="5384395"/>
                </a:lnTo>
                <a:lnTo>
                  <a:pt x="7455358" y="5368830"/>
                </a:lnTo>
                <a:lnTo>
                  <a:pt x="7451998" y="5367149"/>
                </a:lnTo>
                <a:close/>
                <a:moveTo>
                  <a:pt x="7449598" y="5365950"/>
                </a:moveTo>
                <a:lnTo>
                  <a:pt x="7451998" y="5367149"/>
                </a:lnTo>
                <a:lnTo>
                  <a:pt x="7446823" y="5368753"/>
                </a:lnTo>
                <a:close/>
                <a:moveTo>
                  <a:pt x="7249636" y="5354788"/>
                </a:moveTo>
                <a:cubicBezTo>
                  <a:pt x="7272888" y="5369955"/>
                  <a:pt x="7288584" y="5395039"/>
                  <a:pt x="7304861" y="5416623"/>
                </a:cubicBezTo>
                <a:cubicBezTo>
                  <a:pt x="7308349" y="5420707"/>
                  <a:pt x="7303118" y="5426541"/>
                  <a:pt x="7299048" y="5422457"/>
                </a:cubicBezTo>
                <a:cubicBezTo>
                  <a:pt x="7280445" y="5402623"/>
                  <a:pt x="7257773" y="5383373"/>
                  <a:pt x="7246728" y="5357705"/>
                </a:cubicBezTo>
                <a:cubicBezTo>
                  <a:pt x="7245566" y="5355955"/>
                  <a:pt x="7247891" y="5353621"/>
                  <a:pt x="7249636" y="5354788"/>
                </a:cubicBezTo>
                <a:close/>
                <a:moveTo>
                  <a:pt x="7418039" y="5353052"/>
                </a:moveTo>
                <a:lnTo>
                  <a:pt x="7417366" y="5362461"/>
                </a:lnTo>
                <a:lnTo>
                  <a:pt x="7416509" y="5362633"/>
                </a:lnTo>
                <a:close/>
                <a:moveTo>
                  <a:pt x="7418198" y="5350805"/>
                </a:moveTo>
                <a:lnTo>
                  <a:pt x="7418387" y="5350868"/>
                </a:lnTo>
                <a:lnTo>
                  <a:pt x="7418039" y="5353052"/>
                </a:lnTo>
                <a:close/>
                <a:moveTo>
                  <a:pt x="3454843" y="5350261"/>
                </a:moveTo>
                <a:lnTo>
                  <a:pt x="3446615" y="5377584"/>
                </a:lnTo>
                <a:lnTo>
                  <a:pt x="3843974" y="5634576"/>
                </a:lnTo>
                <a:lnTo>
                  <a:pt x="3867252" y="5615950"/>
                </a:lnTo>
                <a:close/>
                <a:moveTo>
                  <a:pt x="7613339" y="5341602"/>
                </a:moveTo>
                <a:cubicBezTo>
                  <a:pt x="7616398" y="5342295"/>
                  <a:pt x="7618845" y="5344790"/>
                  <a:pt x="7617621" y="5348394"/>
                </a:cubicBezTo>
                <a:cubicBezTo>
                  <a:pt x="7615175" y="5355602"/>
                  <a:pt x="7602939" y="5352831"/>
                  <a:pt x="7605386" y="5345622"/>
                </a:cubicBezTo>
                <a:cubicBezTo>
                  <a:pt x="7606609" y="5342019"/>
                  <a:pt x="7610280" y="5340909"/>
                  <a:pt x="7613339" y="5341602"/>
                </a:cubicBezTo>
                <a:close/>
                <a:moveTo>
                  <a:pt x="7684543" y="5328839"/>
                </a:moveTo>
                <a:cubicBezTo>
                  <a:pt x="7696118" y="5331655"/>
                  <a:pt x="7708272" y="5332781"/>
                  <a:pt x="7720427" y="5333908"/>
                </a:cubicBezTo>
                <a:cubicBezTo>
                  <a:pt x="7729687" y="5333908"/>
                  <a:pt x="7738947" y="5332219"/>
                  <a:pt x="7747050" y="5336724"/>
                </a:cubicBezTo>
                <a:cubicBezTo>
                  <a:pt x="7748785" y="5337288"/>
                  <a:pt x="7749365" y="5340104"/>
                  <a:pt x="7747628" y="5341794"/>
                </a:cubicBezTo>
                <a:cubicBezTo>
                  <a:pt x="7738947" y="5347988"/>
                  <a:pt x="7728530" y="5346299"/>
                  <a:pt x="7718112" y="5345735"/>
                </a:cubicBezTo>
                <a:cubicBezTo>
                  <a:pt x="7705378" y="5344610"/>
                  <a:pt x="7693803" y="5341794"/>
                  <a:pt x="7681650" y="5337288"/>
                </a:cubicBezTo>
                <a:lnTo>
                  <a:pt x="7681485" y="5336963"/>
                </a:lnTo>
                <a:lnTo>
                  <a:pt x="7684381" y="5328931"/>
                </a:lnTo>
                <a:close/>
                <a:moveTo>
                  <a:pt x="7566808" y="5317641"/>
                </a:moveTo>
                <a:cubicBezTo>
                  <a:pt x="7569119" y="5317369"/>
                  <a:pt x="7571627" y="5318591"/>
                  <a:pt x="7572419" y="5321578"/>
                </a:cubicBezTo>
                <a:cubicBezTo>
                  <a:pt x="7574531" y="5328639"/>
                  <a:pt x="7562386" y="5330268"/>
                  <a:pt x="7562386" y="5322665"/>
                </a:cubicBezTo>
                <a:cubicBezTo>
                  <a:pt x="7562386" y="5319678"/>
                  <a:pt x="7564498" y="5317912"/>
                  <a:pt x="7566808" y="5317641"/>
                </a:cubicBezTo>
                <a:close/>
                <a:moveTo>
                  <a:pt x="7463257" y="5316448"/>
                </a:moveTo>
                <a:cubicBezTo>
                  <a:pt x="7470016" y="5319264"/>
                  <a:pt x="7470578" y="5326023"/>
                  <a:pt x="7470016" y="5332219"/>
                </a:cubicBezTo>
                <a:cubicBezTo>
                  <a:pt x="7467200" y="5349115"/>
                  <a:pt x="7454246" y="5367139"/>
                  <a:pt x="7437349" y="5371644"/>
                </a:cubicBezTo>
                <a:cubicBezTo>
                  <a:pt x="7430589" y="5373334"/>
                  <a:pt x="7422142" y="5372772"/>
                  <a:pt x="7417073" y="5366575"/>
                </a:cubicBezTo>
                <a:lnTo>
                  <a:pt x="7417366" y="5362461"/>
                </a:lnTo>
                <a:lnTo>
                  <a:pt x="7422142" y="5361506"/>
                </a:lnTo>
                <a:lnTo>
                  <a:pt x="7424699" y="5353365"/>
                </a:lnTo>
                <a:lnTo>
                  <a:pt x="7432420" y="5358056"/>
                </a:lnTo>
                <a:cubicBezTo>
                  <a:pt x="7437066" y="5356578"/>
                  <a:pt x="7442136" y="5353059"/>
                  <a:pt x="7444107" y="5351368"/>
                </a:cubicBezTo>
                <a:cubicBezTo>
                  <a:pt x="7448049" y="5347988"/>
                  <a:pt x="7457625" y="5337850"/>
                  <a:pt x="7456498" y="5331655"/>
                </a:cubicBezTo>
                <a:cubicBezTo>
                  <a:pt x="7455371" y="5326586"/>
                  <a:pt x="7441291" y="5336161"/>
                  <a:pt x="7437349" y="5338414"/>
                </a:cubicBezTo>
                <a:cubicBezTo>
                  <a:pt x="7433687" y="5340949"/>
                  <a:pt x="7429464" y="5344187"/>
                  <a:pt x="7426365" y="5348060"/>
                </a:cubicBezTo>
                <a:lnTo>
                  <a:pt x="7424699" y="5353365"/>
                </a:lnTo>
                <a:lnTo>
                  <a:pt x="7423267" y="5352495"/>
                </a:lnTo>
                <a:lnTo>
                  <a:pt x="7418387" y="5350868"/>
                </a:lnTo>
                <a:lnTo>
                  <a:pt x="7420240" y="5339260"/>
                </a:lnTo>
                <a:cubicBezTo>
                  <a:pt x="7424956" y="5332500"/>
                  <a:pt x="7432280" y="5326867"/>
                  <a:pt x="7439602" y="5322643"/>
                </a:cubicBezTo>
                <a:cubicBezTo>
                  <a:pt x="7446360" y="5318701"/>
                  <a:pt x="7455371" y="5313068"/>
                  <a:pt x="7463257" y="5316448"/>
                </a:cubicBezTo>
                <a:close/>
                <a:moveTo>
                  <a:pt x="7635020" y="5313657"/>
                </a:moveTo>
                <a:cubicBezTo>
                  <a:pt x="7639222" y="5315426"/>
                  <a:pt x="7642224" y="5317784"/>
                  <a:pt x="7645826" y="5320732"/>
                </a:cubicBezTo>
                <a:cubicBezTo>
                  <a:pt x="7653030" y="5328394"/>
                  <a:pt x="7638622" y="5337824"/>
                  <a:pt x="7634420" y="5328983"/>
                </a:cubicBezTo>
                <a:cubicBezTo>
                  <a:pt x="7633219" y="5324857"/>
                  <a:pt x="7631418" y="5321321"/>
                  <a:pt x="7631418" y="5316604"/>
                </a:cubicBezTo>
                <a:cubicBezTo>
                  <a:pt x="7630818" y="5314837"/>
                  <a:pt x="7633219" y="5313068"/>
                  <a:pt x="7635020" y="5313657"/>
                </a:cubicBezTo>
                <a:close/>
                <a:moveTo>
                  <a:pt x="4115629" y="5306420"/>
                </a:moveTo>
                <a:lnTo>
                  <a:pt x="4114050" y="5309649"/>
                </a:lnTo>
                <a:lnTo>
                  <a:pt x="4116093" y="5309167"/>
                </a:lnTo>
                <a:close/>
                <a:moveTo>
                  <a:pt x="3468123" y="5306168"/>
                </a:moveTo>
                <a:lnTo>
                  <a:pt x="3459274" y="5335553"/>
                </a:lnTo>
                <a:lnTo>
                  <a:pt x="3470451" y="5344106"/>
                </a:lnTo>
                <a:cubicBezTo>
                  <a:pt x="3477714" y="5348120"/>
                  <a:pt x="3485338" y="5351704"/>
                  <a:pt x="3489653" y="5354571"/>
                </a:cubicBezTo>
                <a:lnTo>
                  <a:pt x="3643851" y="5453768"/>
                </a:lnTo>
                <a:lnTo>
                  <a:pt x="3879970" y="5605774"/>
                </a:lnTo>
                <a:lnTo>
                  <a:pt x="3901465" y="5588571"/>
                </a:lnTo>
                <a:lnTo>
                  <a:pt x="3890030" y="5580056"/>
                </a:lnTo>
                <a:cubicBezTo>
                  <a:pt x="3882193" y="5575757"/>
                  <a:pt x="3873992" y="5571885"/>
                  <a:pt x="3868814" y="5568446"/>
                </a:cubicBezTo>
                <a:cubicBezTo>
                  <a:pt x="3817030" y="5535189"/>
                  <a:pt x="3765247" y="5501931"/>
                  <a:pt x="3712894" y="5468102"/>
                </a:cubicBezTo>
                <a:cubicBezTo>
                  <a:pt x="3656508" y="5431405"/>
                  <a:pt x="3598971" y="5394707"/>
                  <a:pt x="3542587" y="5358010"/>
                </a:cubicBezTo>
                <a:cubicBezTo>
                  <a:pt x="3532230" y="5351131"/>
                  <a:pt x="3497601" y="5321350"/>
                  <a:pt x="3473893" y="5308100"/>
                </a:cubicBezTo>
                <a:close/>
                <a:moveTo>
                  <a:pt x="7440149" y="5298905"/>
                </a:moveTo>
                <a:lnTo>
                  <a:pt x="7417789" y="5305955"/>
                </a:lnTo>
                <a:lnTo>
                  <a:pt x="7352017" y="5386721"/>
                </a:lnTo>
                <a:lnTo>
                  <a:pt x="7352252" y="5387371"/>
                </a:lnTo>
                <a:lnTo>
                  <a:pt x="7349648" y="5389630"/>
                </a:lnTo>
                <a:lnTo>
                  <a:pt x="7320397" y="5425548"/>
                </a:lnTo>
                <a:lnTo>
                  <a:pt x="7277531" y="5484328"/>
                </a:lnTo>
                <a:lnTo>
                  <a:pt x="7277191" y="5488815"/>
                </a:lnTo>
                <a:lnTo>
                  <a:pt x="7274445" y="5488561"/>
                </a:lnTo>
                <a:lnTo>
                  <a:pt x="7227328" y="5553169"/>
                </a:lnTo>
                <a:lnTo>
                  <a:pt x="7263029" y="5557708"/>
                </a:lnTo>
                <a:cubicBezTo>
                  <a:pt x="7276817" y="5561736"/>
                  <a:pt x="7290174" y="5567201"/>
                  <a:pt x="7305686" y="5572092"/>
                </a:cubicBezTo>
                <a:cubicBezTo>
                  <a:pt x="7329241" y="5579570"/>
                  <a:pt x="7320049" y="5584173"/>
                  <a:pt x="7343029" y="5561736"/>
                </a:cubicBezTo>
                <a:cubicBezTo>
                  <a:pt x="7359689" y="5545627"/>
                  <a:pt x="7374051" y="5522616"/>
                  <a:pt x="7388414" y="5503631"/>
                </a:cubicBezTo>
                <a:lnTo>
                  <a:pt x="7398418" y="5491178"/>
                </a:lnTo>
                <a:lnTo>
                  <a:pt x="7390354" y="5497036"/>
                </a:lnTo>
                <a:cubicBezTo>
                  <a:pt x="7382531" y="5499997"/>
                  <a:pt x="7374342" y="5499852"/>
                  <a:pt x="7369370" y="5492053"/>
                </a:cubicBezTo>
                <a:cubicBezTo>
                  <a:pt x="7364691" y="5484542"/>
                  <a:pt x="7371709" y="5474720"/>
                  <a:pt x="7375803" y="5468366"/>
                </a:cubicBezTo>
                <a:lnTo>
                  <a:pt x="7382901" y="5460479"/>
                </a:lnTo>
                <a:lnTo>
                  <a:pt x="7376389" y="5472410"/>
                </a:lnTo>
                <a:cubicBezTo>
                  <a:pt x="7375219" y="5477032"/>
                  <a:pt x="7381068" y="5478188"/>
                  <a:pt x="7382239" y="5474720"/>
                </a:cubicBezTo>
                <a:cubicBezTo>
                  <a:pt x="7383409" y="5472410"/>
                  <a:pt x="7387795" y="5465044"/>
                  <a:pt x="7392766" y="5458978"/>
                </a:cubicBezTo>
                <a:lnTo>
                  <a:pt x="7395476" y="5457444"/>
                </a:lnTo>
                <a:lnTo>
                  <a:pt x="7383993" y="5475876"/>
                </a:lnTo>
                <a:cubicBezTo>
                  <a:pt x="7382823" y="5477032"/>
                  <a:pt x="7378143" y="5485698"/>
                  <a:pt x="7379898" y="5487431"/>
                </a:cubicBezTo>
                <a:cubicBezTo>
                  <a:pt x="7381068" y="5488587"/>
                  <a:pt x="7385162" y="5487431"/>
                  <a:pt x="7386917" y="5487431"/>
                </a:cubicBezTo>
                <a:cubicBezTo>
                  <a:pt x="7391596" y="5486276"/>
                  <a:pt x="7396276" y="5482232"/>
                  <a:pt x="7399201" y="5478764"/>
                </a:cubicBezTo>
                <a:cubicBezTo>
                  <a:pt x="7402710" y="5475298"/>
                  <a:pt x="7405633" y="5470676"/>
                  <a:pt x="7406804" y="5466054"/>
                </a:cubicBezTo>
                <a:cubicBezTo>
                  <a:pt x="7407389" y="5463166"/>
                  <a:pt x="7409144" y="5453346"/>
                  <a:pt x="7406804" y="5451034"/>
                </a:cubicBezTo>
                <a:lnTo>
                  <a:pt x="7395476" y="5457444"/>
                </a:lnTo>
                <a:lnTo>
                  <a:pt x="7402710" y="5445834"/>
                </a:lnTo>
                <a:cubicBezTo>
                  <a:pt x="7403294" y="5443523"/>
                  <a:pt x="7401540" y="5440635"/>
                  <a:pt x="7399201" y="5442368"/>
                </a:cubicBezTo>
                <a:lnTo>
                  <a:pt x="7382901" y="5460479"/>
                </a:lnTo>
                <a:lnTo>
                  <a:pt x="7389476" y="5448434"/>
                </a:lnTo>
                <a:cubicBezTo>
                  <a:pt x="7396129" y="5440635"/>
                  <a:pt x="7404465" y="5435724"/>
                  <a:pt x="7412653" y="5441790"/>
                </a:cubicBezTo>
                <a:cubicBezTo>
                  <a:pt x="7418794" y="5446412"/>
                  <a:pt x="7419817" y="5454500"/>
                  <a:pt x="7418356" y="5462588"/>
                </a:cubicBezTo>
                <a:lnTo>
                  <a:pt x="7414631" y="5470996"/>
                </a:lnTo>
                <a:lnTo>
                  <a:pt x="7471142" y="5400651"/>
                </a:lnTo>
                <a:cubicBezTo>
                  <a:pt x="7484930" y="5384543"/>
                  <a:pt x="7510208" y="5362681"/>
                  <a:pt x="7518252" y="5343122"/>
                </a:cubicBezTo>
                <a:lnTo>
                  <a:pt x="7519933" y="5333606"/>
                </a:lnTo>
                <a:lnTo>
                  <a:pt x="7498676" y="5315241"/>
                </a:lnTo>
                <a:cubicBezTo>
                  <a:pt x="7489718" y="5308633"/>
                  <a:pt x="7480035" y="5303115"/>
                  <a:pt x="7469052" y="5299920"/>
                </a:cubicBezTo>
                <a:cubicBezTo>
                  <a:pt x="7458358" y="5297016"/>
                  <a:pt x="7449109" y="5297162"/>
                  <a:pt x="7440149" y="5298905"/>
                </a:cubicBezTo>
                <a:close/>
                <a:moveTo>
                  <a:pt x="7432658" y="5287695"/>
                </a:moveTo>
                <a:lnTo>
                  <a:pt x="7430747" y="5290044"/>
                </a:lnTo>
                <a:lnTo>
                  <a:pt x="7434625" y="5287710"/>
                </a:lnTo>
                <a:lnTo>
                  <a:pt x="7433800" y="5287893"/>
                </a:lnTo>
                <a:close/>
                <a:moveTo>
                  <a:pt x="7468081" y="5280260"/>
                </a:moveTo>
                <a:lnTo>
                  <a:pt x="7444182" y="5285582"/>
                </a:lnTo>
                <a:lnTo>
                  <a:pt x="7473532" y="5289466"/>
                </a:lnTo>
                <a:cubicBezTo>
                  <a:pt x="7485093" y="5293676"/>
                  <a:pt x="7496473" y="5300066"/>
                  <a:pt x="7506734" y="5307073"/>
                </a:cubicBezTo>
                <a:lnTo>
                  <a:pt x="7522394" y="5319673"/>
                </a:lnTo>
                <a:lnTo>
                  <a:pt x="7523602" y="5312832"/>
                </a:lnTo>
                <a:cubicBezTo>
                  <a:pt x="7520569" y="5287981"/>
                  <a:pt x="7494803" y="5278865"/>
                  <a:pt x="7468081" y="5280260"/>
                </a:cubicBezTo>
                <a:close/>
                <a:moveTo>
                  <a:pt x="7630792" y="5277268"/>
                </a:moveTo>
                <a:cubicBezTo>
                  <a:pt x="7634986" y="5278913"/>
                  <a:pt x="7635645" y="5287138"/>
                  <a:pt x="7629065" y="5287138"/>
                </a:cubicBezTo>
                <a:cubicBezTo>
                  <a:pt x="7628479" y="5287138"/>
                  <a:pt x="7628479" y="5287138"/>
                  <a:pt x="7627895" y="5287138"/>
                </a:cubicBezTo>
                <a:cubicBezTo>
                  <a:pt x="7626140" y="5287138"/>
                  <a:pt x="7624386" y="5285968"/>
                  <a:pt x="7623801" y="5284799"/>
                </a:cubicBezTo>
                <a:cubicBezTo>
                  <a:pt x="7623215" y="5284213"/>
                  <a:pt x="7623215" y="5283043"/>
                  <a:pt x="7623215" y="5282459"/>
                </a:cubicBezTo>
                <a:cubicBezTo>
                  <a:pt x="7623215" y="5281288"/>
                  <a:pt x="7623801" y="5279534"/>
                  <a:pt x="7624386" y="5278950"/>
                </a:cubicBezTo>
                <a:cubicBezTo>
                  <a:pt x="7624970" y="5278950"/>
                  <a:pt x="7624970" y="5278950"/>
                  <a:pt x="7625556" y="5278365"/>
                </a:cubicBezTo>
                <a:cubicBezTo>
                  <a:pt x="7627602" y="5276903"/>
                  <a:pt x="7629394" y="5276720"/>
                  <a:pt x="7630792" y="5277268"/>
                </a:cubicBezTo>
                <a:close/>
                <a:moveTo>
                  <a:pt x="3479832" y="5267285"/>
                </a:moveTo>
                <a:lnTo>
                  <a:pt x="3471846" y="5293804"/>
                </a:lnTo>
                <a:lnTo>
                  <a:pt x="3913937" y="5578592"/>
                </a:lnTo>
                <a:lnTo>
                  <a:pt x="3934717" y="5561964"/>
                </a:lnTo>
                <a:close/>
                <a:moveTo>
                  <a:pt x="7575060" y="5253253"/>
                </a:moveTo>
                <a:cubicBezTo>
                  <a:pt x="7577086" y="5252239"/>
                  <a:pt x="7579621" y="5254267"/>
                  <a:pt x="7579113" y="5256296"/>
                </a:cubicBezTo>
                <a:lnTo>
                  <a:pt x="7578099" y="5258323"/>
                </a:lnTo>
                <a:cubicBezTo>
                  <a:pt x="7577593" y="5259337"/>
                  <a:pt x="7577086" y="5259337"/>
                  <a:pt x="7576073" y="5259337"/>
                </a:cubicBezTo>
                <a:cubicBezTo>
                  <a:pt x="7575566" y="5258830"/>
                  <a:pt x="7575566" y="5258323"/>
                  <a:pt x="7574552" y="5258323"/>
                </a:cubicBezTo>
                <a:cubicBezTo>
                  <a:pt x="7572524" y="5257310"/>
                  <a:pt x="7573032" y="5254267"/>
                  <a:pt x="7575060" y="5253253"/>
                </a:cubicBezTo>
                <a:close/>
                <a:moveTo>
                  <a:pt x="7528729" y="5248691"/>
                </a:moveTo>
                <a:cubicBezTo>
                  <a:pt x="7538749" y="5244636"/>
                  <a:pt x="7544054" y="5259120"/>
                  <a:pt x="7534034" y="5262016"/>
                </a:cubicBezTo>
                <a:cubicBezTo>
                  <a:pt x="7533445" y="5262016"/>
                  <a:pt x="7533445" y="5262016"/>
                  <a:pt x="7532265" y="5262016"/>
                </a:cubicBezTo>
                <a:cubicBezTo>
                  <a:pt x="7524603" y="5264333"/>
                  <a:pt x="7519298" y="5252747"/>
                  <a:pt x="7527550" y="5249271"/>
                </a:cubicBezTo>
                <a:cubicBezTo>
                  <a:pt x="7527550" y="5249271"/>
                  <a:pt x="7528140" y="5248691"/>
                  <a:pt x="7528729" y="5248691"/>
                </a:cubicBezTo>
                <a:close/>
                <a:moveTo>
                  <a:pt x="3496585" y="5226322"/>
                </a:moveTo>
                <a:lnTo>
                  <a:pt x="3488105" y="5243977"/>
                </a:lnTo>
                <a:lnTo>
                  <a:pt x="3487237" y="5253234"/>
                </a:lnTo>
                <a:cubicBezTo>
                  <a:pt x="3494130" y="5264744"/>
                  <a:pt x="3522849" y="5276253"/>
                  <a:pt x="3533763" y="5283160"/>
                </a:cubicBezTo>
                <a:cubicBezTo>
                  <a:pt x="3586031" y="5317114"/>
                  <a:pt x="3637726" y="5351068"/>
                  <a:pt x="3689421" y="5384448"/>
                </a:cubicBezTo>
                <a:lnTo>
                  <a:pt x="3945952" y="5550433"/>
                </a:lnTo>
                <a:lnTo>
                  <a:pt x="3962379" y="5530269"/>
                </a:lnTo>
                <a:lnTo>
                  <a:pt x="3945884" y="5517819"/>
                </a:lnTo>
                <a:cubicBezTo>
                  <a:pt x="3936836" y="5512783"/>
                  <a:pt x="3927216" y="5508179"/>
                  <a:pt x="3920898" y="5504151"/>
                </a:cubicBezTo>
                <a:cubicBezTo>
                  <a:pt x="3864032" y="5467894"/>
                  <a:pt x="3807740" y="5431063"/>
                  <a:pt x="3751450" y="5394806"/>
                </a:cubicBezTo>
                <a:cubicBezTo>
                  <a:pt x="3693442" y="5356248"/>
                  <a:pt x="3634854" y="5318265"/>
                  <a:pt x="3576266" y="5280858"/>
                </a:cubicBezTo>
                <a:cubicBezTo>
                  <a:pt x="3567221" y="5275246"/>
                  <a:pt x="3530065" y="5243738"/>
                  <a:pt x="3505510" y="5229549"/>
                </a:cubicBezTo>
                <a:close/>
                <a:moveTo>
                  <a:pt x="7587591" y="5225643"/>
                </a:moveTo>
                <a:cubicBezTo>
                  <a:pt x="7562970" y="5223060"/>
                  <a:pt x="7537620" y="5228955"/>
                  <a:pt x="7513729" y="5239208"/>
                </a:cubicBezTo>
                <a:lnTo>
                  <a:pt x="7473794" y="5263570"/>
                </a:lnTo>
                <a:lnTo>
                  <a:pt x="7502955" y="5266104"/>
                </a:lnTo>
                <a:cubicBezTo>
                  <a:pt x="7530747" y="5275092"/>
                  <a:pt x="7553870" y="5296236"/>
                  <a:pt x="7550998" y="5324137"/>
                </a:cubicBezTo>
                <a:cubicBezTo>
                  <a:pt x="7549275" y="5339094"/>
                  <a:pt x="7526294" y="5359806"/>
                  <a:pt x="7518252" y="5369585"/>
                </a:cubicBezTo>
                <a:lnTo>
                  <a:pt x="7459653" y="5441497"/>
                </a:lnTo>
                <a:cubicBezTo>
                  <a:pt x="7416565" y="5493850"/>
                  <a:pt x="7372902" y="5546203"/>
                  <a:pt x="7329241" y="5598555"/>
                </a:cubicBezTo>
                <a:cubicBezTo>
                  <a:pt x="7326943" y="5601432"/>
                  <a:pt x="7322921" y="5600857"/>
                  <a:pt x="7320622" y="5598555"/>
                </a:cubicBezTo>
                <a:cubicBezTo>
                  <a:pt x="7305399" y="5585035"/>
                  <a:pt x="7289743" y="5575831"/>
                  <a:pt x="7272867" y="5569861"/>
                </a:cubicBezTo>
                <a:lnTo>
                  <a:pt x="7221467" y="5561205"/>
                </a:lnTo>
                <a:lnTo>
                  <a:pt x="7204997" y="5583790"/>
                </a:lnTo>
                <a:cubicBezTo>
                  <a:pt x="7163529" y="5639480"/>
                  <a:pt x="7131854" y="5725598"/>
                  <a:pt x="7220546" y="5757750"/>
                </a:cubicBezTo>
                <a:cubicBezTo>
                  <a:pt x="7284474" y="5781288"/>
                  <a:pt x="7336307" y="5734210"/>
                  <a:pt x="7377198" y="5691151"/>
                </a:cubicBezTo>
                <a:cubicBezTo>
                  <a:pt x="7415498" y="5650389"/>
                  <a:pt x="7450340" y="5606755"/>
                  <a:pt x="7484681" y="5562619"/>
                </a:cubicBezTo>
                <a:lnTo>
                  <a:pt x="7531382" y="5503807"/>
                </a:lnTo>
                <a:lnTo>
                  <a:pt x="7530898" y="5503313"/>
                </a:lnTo>
                <a:cubicBezTo>
                  <a:pt x="7526902" y="5499882"/>
                  <a:pt x="7532040" y="5493022"/>
                  <a:pt x="7536036" y="5495881"/>
                </a:cubicBezTo>
                <a:lnTo>
                  <a:pt x="7536996" y="5496739"/>
                </a:lnTo>
                <a:lnTo>
                  <a:pt x="7589138" y="5431073"/>
                </a:lnTo>
                <a:cubicBezTo>
                  <a:pt x="7629453" y="5383421"/>
                  <a:pt x="7716418" y="5298450"/>
                  <a:pt x="7635212" y="5243335"/>
                </a:cubicBezTo>
                <a:cubicBezTo>
                  <a:pt x="7620094" y="5232857"/>
                  <a:pt x="7604004" y="5227366"/>
                  <a:pt x="7587591" y="5225643"/>
                </a:cubicBezTo>
                <a:close/>
                <a:moveTo>
                  <a:pt x="5337514" y="5191730"/>
                </a:moveTo>
                <a:cubicBezTo>
                  <a:pt x="5339246" y="5188879"/>
                  <a:pt x="5342701" y="5190589"/>
                  <a:pt x="5343276" y="5193440"/>
                </a:cubicBezTo>
                <a:cubicBezTo>
                  <a:pt x="5344428" y="5227086"/>
                  <a:pt x="5353069" y="5260162"/>
                  <a:pt x="5384175" y="5279551"/>
                </a:cubicBezTo>
                <a:cubicBezTo>
                  <a:pt x="5387630" y="5281262"/>
                  <a:pt x="5391665" y="5284684"/>
                  <a:pt x="5395118" y="5283542"/>
                </a:cubicBezTo>
                <a:cubicBezTo>
                  <a:pt x="5400879" y="5282402"/>
                  <a:pt x="5400302" y="5276129"/>
                  <a:pt x="5400302" y="5270997"/>
                </a:cubicBezTo>
                <a:cubicBezTo>
                  <a:pt x="5400879" y="5262444"/>
                  <a:pt x="5399728" y="5254459"/>
                  <a:pt x="5397422" y="5245905"/>
                </a:cubicBezTo>
                <a:cubicBezTo>
                  <a:pt x="5392239" y="5228798"/>
                  <a:pt x="5383023" y="5213970"/>
                  <a:pt x="5369197" y="5202564"/>
                </a:cubicBezTo>
                <a:cubicBezTo>
                  <a:pt x="5366316" y="5200283"/>
                  <a:pt x="5369774" y="5196292"/>
                  <a:pt x="5372654" y="5198003"/>
                </a:cubicBezTo>
                <a:cubicBezTo>
                  <a:pt x="5393391" y="5211689"/>
                  <a:pt x="5407792" y="5230508"/>
                  <a:pt x="5412399" y="5255599"/>
                </a:cubicBezTo>
                <a:cubicBezTo>
                  <a:pt x="5414703" y="5268717"/>
                  <a:pt x="5417584" y="5302363"/>
                  <a:pt x="5395118" y="5299511"/>
                </a:cubicBezTo>
                <a:cubicBezTo>
                  <a:pt x="5373806" y="5296660"/>
                  <a:pt x="5353069" y="5272708"/>
                  <a:pt x="5343853" y="5255029"/>
                </a:cubicBezTo>
                <a:cubicBezTo>
                  <a:pt x="5333484" y="5235071"/>
                  <a:pt x="5329452" y="5212830"/>
                  <a:pt x="5337514" y="5191730"/>
                </a:cubicBezTo>
                <a:close/>
                <a:moveTo>
                  <a:pt x="3515294" y="5187380"/>
                </a:moveTo>
                <a:lnTo>
                  <a:pt x="3502093" y="5214857"/>
                </a:lnTo>
                <a:lnTo>
                  <a:pt x="3971631" y="5518906"/>
                </a:lnTo>
                <a:lnTo>
                  <a:pt x="3990724" y="5495465"/>
                </a:lnTo>
                <a:close/>
                <a:moveTo>
                  <a:pt x="2421602" y="5150395"/>
                </a:moveTo>
                <a:cubicBezTo>
                  <a:pt x="2411809" y="5148742"/>
                  <a:pt x="2401584" y="5150179"/>
                  <a:pt x="2388912" y="5155066"/>
                </a:cubicBezTo>
                <a:lnTo>
                  <a:pt x="2358565" y="5167927"/>
                </a:lnTo>
                <a:lnTo>
                  <a:pt x="2391275" y="5187778"/>
                </a:lnTo>
                <a:cubicBezTo>
                  <a:pt x="2408122" y="5188628"/>
                  <a:pt x="2426761" y="5183674"/>
                  <a:pt x="2447981" y="5180841"/>
                </a:cubicBezTo>
                <a:cubicBezTo>
                  <a:pt x="2456584" y="5179709"/>
                  <a:pt x="2466191" y="5179143"/>
                  <a:pt x="2474292" y="5181126"/>
                </a:cubicBezTo>
                <a:lnTo>
                  <a:pt x="2477315" y="5183851"/>
                </a:lnTo>
                <a:lnTo>
                  <a:pt x="2478671" y="5177936"/>
                </a:lnTo>
                <a:lnTo>
                  <a:pt x="2451700" y="5164263"/>
                </a:lnTo>
                <a:cubicBezTo>
                  <a:pt x="2440754" y="5156791"/>
                  <a:pt x="2431395" y="5152047"/>
                  <a:pt x="2421602" y="5150395"/>
                </a:cubicBezTo>
                <a:close/>
                <a:moveTo>
                  <a:pt x="3535441" y="5148965"/>
                </a:moveTo>
                <a:lnTo>
                  <a:pt x="3530337" y="5156065"/>
                </a:lnTo>
                <a:lnTo>
                  <a:pt x="3524918" y="5167348"/>
                </a:lnTo>
                <a:lnTo>
                  <a:pt x="3527313" y="5176596"/>
                </a:lnTo>
                <a:cubicBezTo>
                  <a:pt x="3537075" y="5189823"/>
                  <a:pt x="3564069" y="5200177"/>
                  <a:pt x="3577852" y="5209380"/>
                </a:cubicBezTo>
                <a:cubicBezTo>
                  <a:pt x="3635284" y="5246765"/>
                  <a:pt x="3692715" y="5283575"/>
                  <a:pt x="3750142" y="5321537"/>
                </a:cubicBezTo>
                <a:lnTo>
                  <a:pt x="4000545" y="5483408"/>
                </a:lnTo>
                <a:lnTo>
                  <a:pt x="4017612" y="5462453"/>
                </a:lnTo>
                <a:lnTo>
                  <a:pt x="3995956" y="5445699"/>
                </a:lnTo>
                <a:cubicBezTo>
                  <a:pt x="3986332" y="5440307"/>
                  <a:pt x="3976141" y="5435418"/>
                  <a:pt x="3970109" y="5431392"/>
                </a:cubicBezTo>
                <a:cubicBezTo>
                  <a:pt x="3913250" y="5394581"/>
                  <a:pt x="3856393" y="5357771"/>
                  <a:pt x="3799534" y="5320960"/>
                </a:cubicBezTo>
                <a:cubicBezTo>
                  <a:pt x="3738657" y="5281849"/>
                  <a:pt x="3678357" y="5242738"/>
                  <a:pt x="3618055" y="5203627"/>
                </a:cubicBezTo>
                <a:cubicBezTo>
                  <a:pt x="3605132" y="5194999"/>
                  <a:pt x="3568627" y="5167609"/>
                  <a:pt x="3547548" y="5154694"/>
                </a:cubicBezTo>
                <a:close/>
                <a:moveTo>
                  <a:pt x="7630796" y="5128622"/>
                </a:moveTo>
                <a:cubicBezTo>
                  <a:pt x="7633625" y="5128047"/>
                  <a:pt x="7635322" y="5130921"/>
                  <a:pt x="7633625" y="5133218"/>
                </a:cubicBezTo>
                <a:cubicBezTo>
                  <a:pt x="7621178" y="5145861"/>
                  <a:pt x="7607034" y="5153908"/>
                  <a:pt x="7597418" y="5169424"/>
                </a:cubicBezTo>
                <a:lnTo>
                  <a:pt x="7587425" y="5209561"/>
                </a:lnTo>
                <a:lnTo>
                  <a:pt x="7623110" y="5217258"/>
                </a:lnTo>
                <a:lnTo>
                  <a:pt x="7623215" y="5211886"/>
                </a:lnTo>
                <a:cubicBezTo>
                  <a:pt x="7631664" y="5205650"/>
                  <a:pt x="7639550" y="5198847"/>
                  <a:pt x="7647997" y="5192610"/>
                </a:cubicBezTo>
                <a:cubicBezTo>
                  <a:pt x="7653066" y="5188641"/>
                  <a:pt x="7659263" y="5181272"/>
                  <a:pt x="7666584" y="5182405"/>
                </a:cubicBezTo>
                <a:cubicBezTo>
                  <a:pt x="7667712" y="5182405"/>
                  <a:pt x="7668274" y="5183539"/>
                  <a:pt x="7668274" y="5184672"/>
                </a:cubicBezTo>
                <a:cubicBezTo>
                  <a:pt x="7667712" y="5192044"/>
                  <a:pt x="7658699" y="5196579"/>
                  <a:pt x="7653630" y="5201114"/>
                </a:cubicBezTo>
                <a:lnTo>
                  <a:pt x="7631478" y="5219062"/>
                </a:lnTo>
                <a:lnTo>
                  <a:pt x="7646640" y="5222334"/>
                </a:lnTo>
                <a:cubicBezTo>
                  <a:pt x="7656638" y="5228474"/>
                  <a:pt x="7665371" y="5236596"/>
                  <a:pt x="7672361" y="5246985"/>
                </a:cubicBezTo>
                <a:lnTo>
                  <a:pt x="7679456" y="5264772"/>
                </a:lnTo>
                <a:lnTo>
                  <a:pt x="7721446" y="5263102"/>
                </a:lnTo>
                <a:cubicBezTo>
                  <a:pt x="7731927" y="5261363"/>
                  <a:pt x="7742990" y="5257308"/>
                  <a:pt x="7753470" y="5260206"/>
                </a:cubicBezTo>
                <a:cubicBezTo>
                  <a:pt x="7755799" y="5260784"/>
                  <a:pt x="7756965" y="5264261"/>
                  <a:pt x="7755216" y="5265998"/>
                </a:cubicBezTo>
                <a:cubicBezTo>
                  <a:pt x="7746483" y="5274109"/>
                  <a:pt x="7733674" y="5274688"/>
                  <a:pt x="7722610" y="5275847"/>
                </a:cubicBezTo>
                <a:lnTo>
                  <a:pt x="7683470" y="5274835"/>
                </a:lnTo>
                <a:lnTo>
                  <a:pt x="7687621" y="5285245"/>
                </a:lnTo>
                <a:cubicBezTo>
                  <a:pt x="7690068" y="5297158"/>
                  <a:pt x="7689816" y="5308748"/>
                  <a:pt x="7687612" y="5319971"/>
                </a:cubicBezTo>
                <a:lnTo>
                  <a:pt x="7684381" y="5328931"/>
                </a:lnTo>
                <a:lnTo>
                  <a:pt x="7678973" y="5332007"/>
                </a:lnTo>
                <a:lnTo>
                  <a:pt x="7681485" y="5336963"/>
                </a:lnTo>
                <a:lnTo>
                  <a:pt x="7675886" y="5352489"/>
                </a:lnTo>
                <a:lnTo>
                  <a:pt x="7664207" y="5368954"/>
                </a:lnTo>
                <a:lnTo>
                  <a:pt x="7687078" y="5378800"/>
                </a:lnTo>
                <a:cubicBezTo>
                  <a:pt x="7697975" y="5383903"/>
                  <a:pt x="7711739" y="5388439"/>
                  <a:pt x="7719768" y="5398076"/>
                </a:cubicBezTo>
                <a:cubicBezTo>
                  <a:pt x="7721489" y="5400344"/>
                  <a:pt x="7719768" y="5403745"/>
                  <a:pt x="7716327" y="5403178"/>
                </a:cubicBezTo>
                <a:cubicBezTo>
                  <a:pt x="7705431" y="5402045"/>
                  <a:pt x="7696255" y="5394675"/>
                  <a:pt x="7686505" y="5389572"/>
                </a:cubicBezTo>
                <a:lnTo>
                  <a:pt x="7658610" y="5376846"/>
                </a:lnTo>
                <a:lnTo>
                  <a:pt x="7635212" y="5409830"/>
                </a:lnTo>
                <a:lnTo>
                  <a:pt x="7634147" y="5411152"/>
                </a:lnTo>
                <a:lnTo>
                  <a:pt x="7656360" y="5428830"/>
                </a:lnTo>
                <a:cubicBezTo>
                  <a:pt x="7664547" y="5435089"/>
                  <a:pt x="7675661" y="5440209"/>
                  <a:pt x="7679755" y="5449313"/>
                </a:cubicBezTo>
                <a:cubicBezTo>
                  <a:pt x="7680925" y="5451589"/>
                  <a:pt x="7679755" y="5454434"/>
                  <a:pt x="7676831" y="5454434"/>
                </a:cubicBezTo>
                <a:cubicBezTo>
                  <a:pt x="7665718" y="5453864"/>
                  <a:pt x="7656944" y="5445331"/>
                  <a:pt x="7648756" y="5438502"/>
                </a:cubicBezTo>
                <a:lnTo>
                  <a:pt x="7627697" y="5419155"/>
                </a:lnTo>
                <a:lnTo>
                  <a:pt x="7604147" y="5448379"/>
                </a:lnTo>
                <a:lnTo>
                  <a:pt x="7624660" y="5465994"/>
                </a:lnTo>
                <a:cubicBezTo>
                  <a:pt x="7634254" y="5477318"/>
                  <a:pt x="7640934" y="5490282"/>
                  <a:pt x="7638945" y="5503101"/>
                </a:cubicBezTo>
                <a:cubicBezTo>
                  <a:pt x="7638945" y="5505951"/>
                  <a:pt x="7636101" y="5507659"/>
                  <a:pt x="7634396" y="5505381"/>
                </a:cubicBezTo>
                <a:cubicBezTo>
                  <a:pt x="7626437" y="5497403"/>
                  <a:pt x="7623027" y="5486578"/>
                  <a:pt x="7616773" y="5476892"/>
                </a:cubicBezTo>
                <a:lnTo>
                  <a:pt x="7597078" y="5457152"/>
                </a:lnTo>
                <a:lnTo>
                  <a:pt x="7581232" y="5476815"/>
                </a:lnTo>
                <a:lnTo>
                  <a:pt x="7598879" y="5498041"/>
                </a:lnTo>
                <a:cubicBezTo>
                  <a:pt x="7606236" y="5502081"/>
                  <a:pt x="7617555" y="5502659"/>
                  <a:pt x="7621518" y="5510161"/>
                </a:cubicBezTo>
                <a:cubicBezTo>
                  <a:pt x="7622650" y="5511315"/>
                  <a:pt x="7622083" y="5513624"/>
                  <a:pt x="7620951" y="5514202"/>
                </a:cubicBezTo>
                <a:cubicBezTo>
                  <a:pt x="7611896" y="5522860"/>
                  <a:pt x="7596048" y="5513048"/>
                  <a:pt x="7588126" y="5506698"/>
                </a:cubicBezTo>
                <a:lnTo>
                  <a:pt x="7574320" y="5485392"/>
                </a:lnTo>
                <a:lnTo>
                  <a:pt x="7553375" y="5511384"/>
                </a:lnTo>
                <a:lnTo>
                  <a:pt x="7569288" y="5525609"/>
                </a:lnTo>
                <a:cubicBezTo>
                  <a:pt x="7578848" y="5537472"/>
                  <a:pt x="7584558" y="5551051"/>
                  <a:pt x="7579420" y="5565629"/>
                </a:cubicBezTo>
                <a:cubicBezTo>
                  <a:pt x="7578278" y="5568487"/>
                  <a:pt x="7575424" y="5568487"/>
                  <a:pt x="7574282" y="5565629"/>
                </a:cubicBezTo>
                <a:cubicBezTo>
                  <a:pt x="7570286" y="5553051"/>
                  <a:pt x="7566291" y="5541045"/>
                  <a:pt x="7557727" y="5530755"/>
                </a:cubicBezTo>
                <a:lnTo>
                  <a:pt x="7546784" y="5519561"/>
                </a:lnTo>
                <a:lnTo>
                  <a:pt x="7528183" y="5542646"/>
                </a:lnTo>
                <a:lnTo>
                  <a:pt x="7547797" y="5556386"/>
                </a:lnTo>
                <a:cubicBezTo>
                  <a:pt x="7556964" y="5561650"/>
                  <a:pt x="7568426" y="5565159"/>
                  <a:pt x="7575302" y="5573348"/>
                </a:cubicBezTo>
                <a:cubicBezTo>
                  <a:pt x="7577020" y="5575687"/>
                  <a:pt x="7575875" y="5578612"/>
                  <a:pt x="7573010" y="5578612"/>
                </a:cubicBezTo>
                <a:cubicBezTo>
                  <a:pt x="7562123" y="5578612"/>
                  <a:pt x="7551807" y="5571008"/>
                  <a:pt x="7543211" y="5565159"/>
                </a:cubicBezTo>
                <a:lnTo>
                  <a:pt x="7523205" y="5548822"/>
                </a:lnTo>
                <a:lnTo>
                  <a:pt x="7499906" y="5577736"/>
                </a:lnTo>
                <a:lnTo>
                  <a:pt x="7506777" y="5601671"/>
                </a:lnTo>
                <a:cubicBezTo>
                  <a:pt x="7511883" y="5612071"/>
                  <a:pt x="7520963" y="5621314"/>
                  <a:pt x="7523232" y="5632292"/>
                </a:cubicBezTo>
                <a:cubicBezTo>
                  <a:pt x="7523800" y="5635180"/>
                  <a:pt x="7521530" y="5636912"/>
                  <a:pt x="7519261" y="5636336"/>
                </a:cubicBezTo>
                <a:cubicBezTo>
                  <a:pt x="7507344" y="5631714"/>
                  <a:pt x="7500535" y="5617848"/>
                  <a:pt x="7495996" y="5606293"/>
                </a:cubicBezTo>
                <a:lnTo>
                  <a:pt x="7491763" y="5588292"/>
                </a:lnTo>
                <a:lnTo>
                  <a:pt x="7469082" y="5618640"/>
                </a:lnTo>
                <a:lnTo>
                  <a:pt x="7487323" y="5645155"/>
                </a:lnTo>
                <a:cubicBezTo>
                  <a:pt x="7494928" y="5653810"/>
                  <a:pt x="7506626" y="5658426"/>
                  <a:pt x="7513060" y="5667657"/>
                </a:cubicBezTo>
                <a:cubicBezTo>
                  <a:pt x="7513644" y="5668812"/>
                  <a:pt x="7512474" y="5670542"/>
                  <a:pt x="7511305" y="5671120"/>
                </a:cubicBezTo>
                <a:cubicBezTo>
                  <a:pt x="7498437" y="5674293"/>
                  <a:pt x="7486886" y="5665207"/>
                  <a:pt x="7477380" y="5653162"/>
                </a:cubicBezTo>
                <a:lnTo>
                  <a:pt x="7462110" y="5627970"/>
                </a:lnTo>
                <a:lnTo>
                  <a:pt x="7449746" y="5644512"/>
                </a:lnTo>
                <a:lnTo>
                  <a:pt x="7431951" y="5665995"/>
                </a:lnTo>
                <a:lnTo>
                  <a:pt x="7451504" y="5680209"/>
                </a:lnTo>
                <a:cubicBezTo>
                  <a:pt x="7459463" y="5686599"/>
                  <a:pt x="7470266" y="5694730"/>
                  <a:pt x="7471971" y="5705766"/>
                </a:cubicBezTo>
                <a:cubicBezTo>
                  <a:pt x="7473107" y="5708670"/>
                  <a:pt x="7469697" y="5710412"/>
                  <a:pt x="7467422" y="5709251"/>
                </a:cubicBezTo>
                <a:cubicBezTo>
                  <a:pt x="7458895" y="5705766"/>
                  <a:pt x="7453211" y="5695311"/>
                  <a:pt x="7445820" y="5688341"/>
                </a:cubicBezTo>
                <a:lnTo>
                  <a:pt x="7426473" y="5672608"/>
                </a:lnTo>
                <a:lnTo>
                  <a:pt x="7418767" y="5681911"/>
                </a:lnTo>
                <a:lnTo>
                  <a:pt x="7423590" y="5708574"/>
                </a:lnTo>
                <a:cubicBezTo>
                  <a:pt x="7427602" y="5714952"/>
                  <a:pt x="7432189" y="5720749"/>
                  <a:pt x="7437921" y="5725969"/>
                </a:cubicBezTo>
                <a:cubicBezTo>
                  <a:pt x="7442508" y="5730027"/>
                  <a:pt x="7448241" y="5732925"/>
                  <a:pt x="7451680" y="5738724"/>
                </a:cubicBezTo>
                <a:cubicBezTo>
                  <a:pt x="7452826" y="5740462"/>
                  <a:pt x="7451107" y="5742203"/>
                  <a:pt x="7449387" y="5742782"/>
                </a:cubicBezTo>
                <a:cubicBezTo>
                  <a:pt x="7433908" y="5743362"/>
                  <a:pt x="7419576" y="5722490"/>
                  <a:pt x="7413843" y="5709733"/>
                </a:cubicBezTo>
                <a:lnTo>
                  <a:pt x="7412051" y="5690019"/>
                </a:lnTo>
                <a:lnTo>
                  <a:pt x="7394764" y="5710886"/>
                </a:lnTo>
                <a:lnTo>
                  <a:pt x="7383214" y="5720429"/>
                </a:lnTo>
                <a:lnTo>
                  <a:pt x="7388114" y="5728368"/>
                </a:lnTo>
                <a:cubicBezTo>
                  <a:pt x="7404800" y="5740101"/>
                  <a:pt x="7436172" y="5742487"/>
                  <a:pt x="7431846" y="5768932"/>
                </a:cubicBezTo>
                <a:cubicBezTo>
                  <a:pt x="7431846" y="5771244"/>
                  <a:pt x="7428384" y="5771244"/>
                  <a:pt x="7427230" y="5769510"/>
                </a:cubicBezTo>
                <a:cubicBezTo>
                  <a:pt x="7417710" y="5751301"/>
                  <a:pt x="7388718" y="5746750"/>
                  <a:pt x="7375302" y="5731710"/>
                </a:cubicBezTo>
                <a:lnTo>
                  <a:pt x="7373996" y="5728044"/>
                </a:lnTo>
                <a:lnTo>
                  <a:pt x="7340555" y="5755671"/>
                </a:lnTo>
                <a:lnTo>
                  <a:pt x="7356971" y="5777092"/>
                </a:lnTo>
                <a:cubicBezTo>
                  <a:pt x="7363832" y="5784462"/>
                  <a:pt x="7372979" y="5790131"/>
                  <a:pt x="7381555" y="5796368"/>
                </a:cubicBezTo>
                <a:cubicBezTo>
                  <a:pt x="7390704" y="5803737"/>
                  <a:pt x="7402137" y="5815076"/>
                  <a:pt x="7399850" y="5828684"/>
                </a:cubicBezTo>
                <a:cubicBezTo>
                  <a:pt x="7399279" y="5830951"/>
                  <a:pt x="7395848" y="5832084"/>
                  <a:pt x="7394133" y="5829817"/>
                </a:cubicBezTo>
                <a:cubicBezTo>
                  <a:pt x="7383270" y="5815643"/>
                  <a:pt x="7370121" y="5807706"/>
                  <a:pt x="7355828" y="5795801"/>
                </a:cubicBezTo>
                <a:cubicBezTo>
                  <a:pt x="7349825" y="5790698"/>
                  <a:pt x="7342537" y="5783895"/>
                  <a:pt x="7336820" y="5776241"/>
                </a:cubicBezTo>
                <a:lnTo>
                  <a:pt x="7331679" y="5763004"/>
                </a:lnTo>
                <a:lnTo>
                  <a:pt x="7330709" y="5763804"/>
                </a:lnTo>
                <a:lnTo>
                  <a:pt x="7270381" y="5781832"/>
                </a:lnTo>
                <a:lnTo>
                  <a:pt x="7273009" y="5783193"/>
                </a:lnTo>
                <a:cubicBezTo>
                  <a:pt x="7278253" y="5797516"/>
                  <a:pt x="7285244" y="5810690"/>
                  <a:pt x="7293402" y="5823867"/>
                </a:cubicBezTo>
                <a:cubicBezTo>
                  <a:pt x="7299228" y="5834179"/>
                  <a:pt x="7309133" y="5843918"/>
                  <a:pt x="7310882" y="5856521"/>
                </a:cubicBezTo>
                <a:cubicBezTo>
                  <a:pt x="7310882" y="5858812"/>
                  <a:pt x="7308551" y="5859957"/>
                  <a:pt x="7306220" y="5859957"/>
                </a:cubicBezTo>
                <a:cubicBezTo>
                  <a:pt x="7292820" y="5855948"/>
                  <a:pt x="7285244" y="5841054"/>
                  <a:pt x="7278835" y="5829595"/>
                </a:cubicBezTo>
                <a:cubicBezTo>
                  <a:pt x="7271261" y="5815847"/>
                  <a:pt x="7266016" y="5800951"/>
                  <a:pt x="7262522" y="5786057"/>
                </a:cubicBezTo>
                <a:lnTo>
                  <a:pt x="7263845" y="5783785"/>
                </a:lnTo>
                <a:lnTo>
                  <a:pt x="7256830" y="5785881"/>
                </a:lnTo>
                <a:lnTo>
                  <a:pt x="7229508" y="5782503"/>
                </a:lnTo>
                <a:lnTo>
                  <a:pt x="7229808" y="5779458"/>
                </a:lnTo>
                <a:cubicBezTo>
                  <a:pt x="7229808" y="5775489"/>
                  <a:pt x="7224298" y="5774356"/>
                  <a:pt x="7223746" y="5778325"/>
                </a:cubicBezTo>
                <a:lnTo>
                  <a:pt x="7223017" y="5781700"/>
                </a:lnTo>
                <a:lnTo>
                  <a:pt x="7221620" y="5781528"/>
                </a:lnTo>
                <a:cubicBezTo>
                  <a:pt x="7210904" y="5778636"/>
                  <a:pt x="7201226" y="5774386"/>
                  <a:pt x="7192632" y="5769026"/>
                </a:cubicBezTo>
                <a:lnTo>
                  <a:pt x="7171795" y="5745281"/>
                </a:lnTo>
                <a:lnTo>
                  <a:pt x="7171477" y="5745851"/>
                </a:lnTo>
                <a:cubicBezTo>
                  <a:pt x="7160167" y="5750327"/>
                  <a:pt x="7148855" y="5755365"/>
                  <a:pt x="7138109" y="5762078"/>
                </a:cubicBezTo>
                <a:cubicBezTo>
                  <a:pt x="7129626" y="5767115"/>
                  <a:pt x="7121142" y="5774948"/>
                  <a:pt x="7110962" y="5778306"/>
                </a:cubicBezTo>
                <a:cubicBezTo>
                  <a:pt x="7109265" y="5778866"/>
                  <a:pt x="7108700" y="5776628"/>
                  <a:pt x="7109265" y="5775508"/>
                </a:cubicBezTo>
                <a:cubicBezTo>
                  <a:pt x="7114355" y="5764877"/>
                  <a:pt x="7125667" y="5758721"/>
                  <a:pt x="7135281" y="5753126"/>
                </a:cubicBezTo>
                <a:lnTo>
                  <a:pt x="7166632" y="5739397"/>
                </a:lnTo>
                <a:lnTo>
                  <a:pt x="7154459" y="5725526"/>
                </a:lnTo>
                <a:lnTo>
                  <a:pt x="7149523" y="5696429"/>
                </a:lnTo>
                <a:lnTo>
                  <a:pt x="7146686" y="5697433"/>
                </a:lnTo>
                <a:cubicBezTo>
                  <a:pt x="7132248" y="5690020"/>
                  <a:pt x="7117234" y="5684317"/>
                  <a:pt x="7102220" y="5677475"/>
                </a:cubicBezTo>
                <a:cubicBezTo>
                  <a:pt x="7090668" y="5672912"/>
                  <a:pt x="7078543" y="5668920"/>
                  <a:pt x="7069302" y="5660366"/>
                </a:cubicBezTo>
                <a:cubicBezTo>
                  <a:pt x="7068147" y="5659226"/>
                  <a:pt x="7069302" y="5655233"/>
                  <a:pt x="7071612" y="5655803"/>
                </a:cubicBezTo>
                <a:cubicBezTo>
                  <a:pt x="7085472" y="5657514"/>
                  <a:pt x="7098753" y="5664927"/>
                  <a:pt x="7112037" y="5670060"/>
                </a:cubicBezTo>
                <a:lnTo>
                  <a:pt x="7147695" y="5685654"/>
                </a:lnTo>
                <a:lnTo>
                  <a:pt x="7144578" y="5667281"/>
                </a:lnTo>
                <a:lnTo>
                  <a:pt x="7157538" y="5628990"/>
                </a:lnTo>
                <a:lnTo>
                  <a:pt x="7127848" y="5619371"/>
                </a:lnTo>
                <a:cubicBezTo>
                  <a:pt x="7117512" y="5614263"/>
                  <a:pt x="7105453" y="5609158"/>
                  <a:pt x="7099710" y="5598943"/>
                </a:cubicBezTo>
                <a:cubicBezTo>
                  <a:pt x="7098562" y="5596674"/>
                  <a:pt x="7100285" y="5594404"/>
                  <a:pt x="7102580" y="5594972"/>
                </a:cubicBezTo>
                <a:cubicBezTo>
                  <a:pt x="7113204" y="5596674"/>
                  <a:pt x="7122823" y="5602064"/>
                  <a:pt x="7132585" y="5607314"/>
                </a:cubicBezTo>
                <a:lnTo>
                  <a:pt x="7161261" y="5617988"/>
                </a:lnTo>
                <a:lnTo>
                  <a:pt x="7165257" y="5606180"/>
                </a:lnTo>
                <a:lnTo>
                  <a:pt x="7172676" y="5595956"/>
                </a:lnTo>
                <a:lnTo>
                  <a:pt x="7139198" y="5570297"/>
                </a:lnTo>
                <a:cubicBezTo>
                  <a:pt x="7130473" y="5560429"/>
                  <a:pt x="7118838" y="5547080"/>
                  <a:pt x="7119419" y="5532569"/>
                </a:cubicBezTo>
                <a:cubicBezTo>
                  <a:pt x="7119419" y="5529666"/>
                  <a:pt x="7122910" y="5528505"/>
                  <a:pt x="7124655" y="5530827"/>
                </a:cubicBezTo>
                <a:cubicBezTo>
                  <a:pt x="7134544" y="5539535"/>
                  <a:pt x="7139779" y="5553465"/>
                  <a:pt x="7149087" y="5563331"/>
                </a:cubicBezTo>
                <a:lnTo>
                  <a:pt x="7178526" y="5587891"/>
                </a:lnTo>
                <a:lnTo>
                  <a:pt x="7210951" y="5543202"/>
                </a:lnTo>
                <a:lnTo>
                  <a:pt x="7191604" y="5516697"/>
                </a:lnTo>
                <a:cubicBezTo>
                  <a:pt x="7183592" y="5512082"/>
                  <a:pt x="7174434" y="5510929"/>
                  <a:pt x="7166422" y="5506312"/>
                </a:cubicBezTo>
                <a:cubicBezTo>
                  <a:pt x="7157265" y="5501696"/>
                  <a:pt x="7149253" y="5492465"/>
                  <a:pt x="7154404" y="5482079"/>
                </a:cubicBezTo>
                <a:cubicBezTo>
                  <a:pt x="7155548" y="5480348"/>
                  <a:pt x="7157838" y="5480348"/>
                  <a:pt x="7158409" y="5482079"/>
                </a:cubicBezTo>
                <a:cubicBezTo>
                  <a:pt x="7166994" y="5499965"/>
                  <a:pt x="7183019" y="5501696"/>
                  <a:pt x="7196756" y="5513236"/>
                </a:cubicBezTo>
                <a:lnTo>
                  <a:pt x="7214283" y="5538609"/>
                </a:lnTo>
                <a:lnTo>
                  <a:pt x="7231489" y="5514895"/>
                </a:lnTo>
                <a:lnTo>
                  <a:pt x="7261910" y="5477476"/>
                </a:lnTo>
                <a:lnTo>
                  <a:pt x="7238172" y="5452972"/>
                </a:lnTo>
                <a:cubicBezTo>
                  <a:pt x="7226738" y="5442524"/>
                  <a:pt x="7214731" y="5433238"/>
                  <a:pt x="7206156" y="5421630"/>
                </a:cubicBezTo>
                <a:cubicBezTo>
                  <a:pt x="7205013" y="5419888"/>
                  <a:pt x="7206728" y="5416985"/>
                  <a:pt x="7209014" y="5417567"/>
                </a:cubicBezTo>
                <a:cubicBezTo>
                  <a:pt x="7223307" y="5423081"/>
                  <a:pt x="7236028" y="5433527"/>
                  <a:pt x="7247391" y="5445572"/>
                </a:cubicBezTo>
                <a:lnTo>
                  <a:pt x="7267511" y="5470587"/>
                </a:lnTo>
                <a:lnTo>
                  <a:pt x="7302904" y="5427053"/>
                </a:lnTo>
                <a:lnTo>
                  <a:pt x="7339486" y="5379444"/>
                </a:lnTo>
                <a:lnTo>
                  <a:pt x="7332838" y="5357606"/>
                </a:lnTo>
                <a:cubicBezTo>
                  <a:pt x="7326367" y="5349527"/>
                  <a:pt x="7317163" y="5343149"/>
                  <a:pt x="7307384" y="5338046"/>
                </a:cubicBezTo>
                <a:cubicBezTo>
                  <a:pt x="7296455" y="5331810"/>
                  <a:pt x="7278048" y="5329543"/>
                  <a:pt x="7274596" y="5315370"/>
                </a:cubicBezTo>
                <a:cubicBezTo>
                  <a:pt x="7273447" y="5313102"/>
                  <a:pt x="7275173" y="5310268"/>
                  <a:pt x="7278048" y="5309133"/>
                </a:cubicBezTo>
                <a:cubicBezTo>
                  <a:pt x="7278623" y="5309133"/>
                  <a:pt x="7279199" y="5309133"/>
                  <a:pt x="7280349" y="5308566"/>
                </a:cubicBezTo>
                <a:cubicBezTo>
                  <a:pt x="7280924" y="5307999"/>
                  <a:pt x="7282650" y="5309133"/>
                  <a:pt x="7283226" y="5309701"/>
                </a:cubicBezTo>
                <a:cubicBezTo>
                  <a:pt x="7286676" y="5318771"/>
                  <a:pt x="7305083" y="5323307"/>
                  <a:pt x="7313136" y="5328410"/>
                </a:cubicBezTo>
                <a:cubicBezTo>
                  <a:pt x="7321765" y="5332945"/>
                  <a:pt x="7330968" y="5338615"/>
                  <a:pt x="7337295" y="5345984"/>
                </a:cubicBezTo>
                <a:lnTo>
                  <a:pt x="7346220" y="5370680"/>
                </a:lnTo>
                <a:lnTo>
                  <a:pt x="7366758" y="5343949"/>
                </a:lnTo>
                <a:lnTo>
                  <a:pt x="7395243" y="5314167"/>
                </a:lnTo>
                <a:lnTo>
                  <a:pt x="7365079" y="5301451"/>
                </a:lnTo>
                <a:cubicBezTo>
                  <a:pt x="7353930" y="5293919"/>
                  <a:pt x="7345267" y="5283781"/>
                  <a:pt x="7344414" y="5270826"/>
                </a:cubicBezTo>
                <a:cubicBezTo>
                  <a:pt x="7344414" y="5268573"/>
                  <a:pt x="7347255" y="5267446"/>
                  <a:pt x="7348958" y="5268573"/>
                </a:cubicBezTo>
                <a:cubicBezTo>
                  <a:pt x="7358047" y="5273643"/>
                  <a:pt x="7363730" y="5282090"/>
                  <a:pt x="7371682" y="5288286"/>
                </a:cubicBezTo>
                <a:lnTo>
                  <a:pt x="7402675" y="5306393"/>
                </a:lnTo>
                <a:lnTo>
                  <a:pt x="7426912" y="5281049"/>
                </a:lnTo>
                <a:lnTo>
                  <a:pt x="7426906" y="5280988"/>
                </a:lnTo>
                <a:lnTo>
                  <a:pt x="7427042" y="5280913"/>
                </a:lnTo>
                <a:lnTo>
                  <a:pt x="7430093" y="5277723"/>
                </a:lnTo>
                <a:lnTo>
                  <a:pt x="7417402" y="5272582"/>
                </a:lnTo>
                <a:cubicBezTo>
                  <a:pt x="7401246" y="5261122"/>
                  <a:pt x="7389707" y="5244504"/>
                  <a:pt x="7381629" y="5226740"/>
                </a:cubicBezTo>
                <a:cubicBezTo>
                  <a:pt x="7379898" y="5222156"/>
                  <a:pt x="7385092" y="5219291"/>
                  <a:pt x="7387977" y="5223303"/>
                </a:cubicBezTo>
                <a:cubicBezTo>
                  <a:pt x="7396054" y="5234190"/>
                  <a:pt x="7405285" y="5244504"/>
                  <a:pt x="7415671" y="5253673"/>
                </a:cubicBezTo>
                <a:cubicBezTo>
                  <a:pt x="7419710" y="5257683"/>
                  <a:pt x="7424326" y="5262269"/>
                  <a:pt x="7430094" y="5264560"/>
                </a:cubicBezTo>
                <a:lnTo>
                  <a:pt x="7433591" y="5264817"/>
                </a:lnTo>
                <a:lnTo>
                  <a:pt x="7433639" y="5263429"/>
                </a:lnTo>
                <a:lnTo>
                  <a:pt x="7466504" y="5243520"/>
                </a:lnTo>
                <a:lnTo>
                  <a:pt x="7443317" y="5222188"/>
                </a:lnTo>
                <a:cubicBezTo>
                  <a:pt x="7436953" y="5210752"/>
                  <a:pt x="7430589" y="5193602"/>
                  <a:pt x="7436953" y="5181024"/>
                </a:cubicBezTo>
                <a:cubicBezTo>
                  <a:pt x="7438111" y="5178738"/>
                  <a:pt x="7441004" y="5179309"/>
                  <a:pt x="7442160" y="5181596"/>
                </a:cubicBezTo>
                <a:cubicBezTo>
                  <a:pt x="7447945" y="5191887"/>
                  <a:pt x="7449103" y="5205037"/>
                  <a:pt x="7455467" y="5215898"/>
                </a:cubicBezTo>
                <a:lnTo>
                  <a:pt x="7474330" y="5238778"/>
                </a:lnTo>
                <a:lnTo>
                  <a:pt x="7496649" y="5225259"/>
                </a:lnTo>
                <a:lnTo>
                  <a:pt x="7499262" y="5224650"/>
                </a:lnTo>
                <a:lnTo>
                  <a:pt x="7483463" y="5181971"/>
                </a:lnTo>
                <a:cubicBezTo>
                  <a:pt x="7480014" y="5166349"/>
                  <a:pt x="7479027" y="5150158"/>
                  <a:pt x="7481844" y="5134251"/>
                </a:cubicBezTo>
                <a:cubicBezTo>
                  <a:pt x="7481844" y="5133116"/>
                  <a:pt x="7484660" y="5133116"/>
                  <a:pt x="7484660" y="5134820"/>
                </a:cubicBezTo>
                <a:lnTo>
                  <a:pt x="7509436" y="5222283"/>
                </a:lnTo>
                <a:lnTo>
                  <a:pt x="7524367" y="5218807"/>
                </a:lnTo>
                <a:lnTo>
                  <a:pt x="7524367" y="5179894"/>
                </a:lnTo>
                <a:cubicBezTo>
                  <a:pt x="7522114" y="5170784"/>
                  <a:pt x="7514229" y="5162244"/>
                  <a:pt x="7515919" y="5153134"/>
                </a:cubicBezTo>
                <a:cubicBezTo>
                  <a:pt x="7515919" y="5151425"/>
                  <a:pt x="7517609" y="5150857"/>
                  <a:pt x="7518734" y="5150857"/>
                </a:cubicBezTo>
                <a:cubicBezTo>
                  <a:pt x="7530000" y="5153134"/>
                  <a:pt x="7534505" y="5171354"/>
                  <a:pt x="7536196" y="5180464"/>
                </a:cubicBezTo>
                <a:lnTo>
                  <a:pt x="7534754" y="5216390"/>
                </a:lnTo>
                <a:lnTo>
                  <a:pt x="7575317" y="5206949"/>
                </a:lnTo>
                <a:lnTo>
                  <a:pt x="7577723" y="5207468"/>
                </a:lnTo>
                <a:lnTo>
                  <a:pt x="7588365" y="5164109"/>
                </a:lnTo>
                <a:cubicBezTo>
                  <a:pt x="7598125" y="5146724"/>
                  <a:pt x="7612692" y="5132645"/>
                  <a:pt x="7630796" y="5128622"/>
                </a:cubicBezTo>
                <a:close/>
                <a:moveTo>
                  <a:pt x="3561536" y="5112659"/>
                </a:moveTo>
                <a:lnTo>
                  <a:pt x="3543850" y="5137267"/>
                </a:lnTo>
                <a:lnTo>
                  <a:pt x="4027481" y="5450338"/>
                </a:lnTo>
                <a:lnTo>
                  <a:pt x="4028986" y="5448488"/>
                </a:lnTo>
                <a:lnTo>
                  <a:pt x="4042337" y="5422986"/>
                </a:lnTo>
                <a:close/>
                <a:moveTo>
                  <a:pt x="6730279" y="5106779"/>
                </a:moveTo>
                <a:lnTo>
                  <a:pt x="6694040" y="5120097"/>
                </a:lnTo>
                <a:lnTo>
                  <a:pt x="6670639" y="5126338"/>
                </a:lnTo>
                <a:lnTo>
                  <a:pt x="6601818" y="5135607"/>
                </a:lnTo>
                <a:cubicBezTo>
                  <a:pt x="6576924" y="5137329"/>
                  <a:pt x="6554818" y="5137615"/>
                  <a:pt x="6539576" y="5137615"/>
                </a:cubicBezTo>
                <a:cubicBezTo>
                  <a:pt x="6524335" y="5137473"/>
                  <a:pt x="6501796" y="5137080"/>
                  <a:pt x="6476355" y="5135223"/>
                </a:cubicBezTo>
                <a:lnTo>
                  <a:pt x="6415791" y="5126827"/>
                </a:lnTo>
                <a:lnTo>
                  <a:pt x="6440181" y="5135249"/>
                </a:lnTo>
                <a:cubicBezTo>
                  <a:pt x="6477482" y="5141297"/>
                  <a:pt x="6515862" y="5142448"/>
                  <a:pt x="6550934" y="5141873"/>
                </a:cubicBezTo>
                <a:cubicBezTo>
                  <a:pt x="6574004" y="5141440"/>
                  <a:pt x="6603786" y="5140198"/>
                  <a:pt x="6634335" y="5136020"/>
                </a:cubicBezTo>
                <a:lnTo>
                  <a:pt x="6670639" y="5126338"/>
                </a:lnTo>
                <a:lnTo>
                  <a:pt x="6680774" y="5124973"/>
                </a:lnTo>
                <a:lnTo>
                  <a:pt x="6694040" y="5120097"/>
                </a:lnTo>
                <a:lnTo>
                  <a:pt x="6722347" y="5112549"/>
                </a:lnTo>
                <a:close/>
                <a:moveTo>
                  <a:pt x="3588466" y="5079788"/>
                </a:moveTo>
                <a:lnTo>
                  <a:pt x="3582112" y="5084038"/>
                </a:lnTo>
                <a:lnTo>
                  <a:pt x="3569089" y="5102154"/>
                </a:lnTo>
                <a:lnTo>
                  <a:pt x="3575348" y="5108662"/>
                </a:lnTo>
                <a:cubicBezTo>
                  <a:pt x="3598811" y="5125576"/>
                  <a:pt x="3643204" y="5146218"/>
                  <a:pt x="3653979" y="5153567"/>
                </a:cubicBezTo>
                <a:cubicBezTo>
                  <a:pt x="3714321" y="5192761"/>
                  <a:pt x="3775234" y="5231957"/>
                  <a:pt x="3836148" y="5271151"/>
                </a:cubicBezTo>
                <a:lnTo>
                  <a:pt x="4003385" y="5379513"/>
                </a:lnTo>
                <a:cubicBezTo>
                  <a:pt x="4014878" y="5387006"/>
                  <a:pt x="4035568" y="5406603"/>
                  <a:pt x="4048787" y="5408909"/>
                </a:cubicBezTo>
                <a:lnTo>
                  <a:pt x="4049466" y="5409364"/>
                </a:lnTo>
                <a:lnTo>
                  <a:pt x="4052864" y="5402871"/>
                </a:lnTo>
                <a:lnTo>
                  <a:pt x="4053886" y="5399831"/>
                </a:lnTo>
                <a:lnTo>
                  <a:pt x="4059243" y="5390681"/>
                </a:lnTo>
                <a:lnTo>
                  <a:pt x="4061262" y="5386827"/>
                </a:lnTo>
                <a:lnTo>
                  <a:pt x="3803391" y="5219275"/>
                </a:lnTo>
                <a:lnTo>
                  <a:pt x="3634441" y="5109762"/>
                </a:lnTo>
                <a:cubicBezTo>
                  <a:pt x="3624097" y="5102844"/>
                  <a:pt x="3601684" y="5081518"/>
                  <a:pt x="3588466" y="5079788"/>
                </a:cubicBezTo>
                <a:close/>
                <a:moveTo>
                  <a:pt x="2409587" y="5056671"/>
                </a:moveTo>
                <a:cubicBezTo>
                  <a:pt x="2414198" y="5056954"/>
                  <a:pt x="2418596" y="5059081"/>
                  <a:pt x="2421150" y="5063617"/>
                </a:cubicBezTo>
                <a:cubicBezTo>
                  <a:pt x="2426824" y="5072688"/>
                  <a:pt x="2422283" y="5087995"/>
                  <a:pt x="2412637" y="5093097"/>
                </a:cubicBezTo>
                <a:cubicBezTo>
                  <a:pt x="2404692" y="5097066"/>
                  <a:pt x="2392209" y="5094232"/>
                  <a:pt x="2390507" y="5084027"/>
                </a:cubicBezTo>
                <a:cubicBezTo>
                  <a:pt x="2389371" y="5077223"/>
                  <a:pt x="2396181" y="5066451"/>
                  <a:pt x="2404126" y="5069853"/>
                </a:cubicBezTo>
                <a:cubicBezTo>
                  <a:pt x="2405261" y="5070986"/>
                  <a:pt x="2405261" y="5072688"/>
                  <a:pt x="2404126" y="5073255"/>
                </a:cubicBezTo>
                <a:cubicBezTo>
                  <a:pt x="2400720" y="5075522"/>
                  <a:pt x="2397316" y="5077791"/>
                  <a:pt x="2397883" y="5082325"/>
                </a:cubicBezTo>
                <a:cubicBezTo>
                  <a:pt x="2399018" y="5089697"/>
                  <a:pt x="2408098" y="5088563"/>
                  <a:pt x="2412637" y="5085161"/>
                </a:cubicBezTo>
                <a:cubicBezTo>
                  <a:pt x="2423987" y="5075522"/>
                  <a:pt x="2413772" y="5054545"/>
                  <a:pt x="2399585" y="5064183"/>
                </a:cubicBezTo>
                <a:cubicBezTo>
                  <a:pt x="2397883" y="5065317"/>
                  <a:pt x="2395046" y="5062483"/>
                  <a:pt x="2396748" y="5060781"/>
                </a:cubicBezTo>
                <a:cubicBezTo>
                  <a:pt x="2400153" y="5057946"/>
                  <a:pt x="2404976" y="5056387"/>
                  <a:pt x="2409587" y="5056671"/>
                </a:cubicBezTo>
                <a:close/>
                <a:moveTo>
                  <a:pt x="3612531" y="5041718"/>
                </a:moveTo>
                <a:lnTo>
                  <a:pt x="3595441" y="5065492"/>
                </a:lnTo>
                <a:lnTo>
                  <a:pt x="4068848" y="5372333"/>
                </a:lnTo>
                <a:lnTo>
                  <a:pt x="4082985" y="5345330"/>
                </a:lnTo>
                <a:close/>
                <a:moveTo>
                  <a:pt x="3645944" y="5014667"/>
                </a:moveTo>
                <a:cubicBezTo>
                  <a:pt x="3645944" y="5014667"/>
                  <a:pt x="3641047" y="5021861"/>
                  <a:pt x="3635646" y="5027328"/>
                </a:cubicBezTo>
                <a:lnTo>
                  <a:pt x="3625821" y="5029025"/>
                </a:lnTo>
                <a:lnTo>
                  <a:pt x="3623676" y="5031059"/>
                </a:lnTo>
                <a:lnTo>
                  <a:pt x="3637418" y="5045554"/>
                </a:lnTo>
                <a:cubicBezTo>
                  <a:pt x="3661320" y="5063006"/>
                  <a:pt x="3705721" y="5083292"/>
                  <a:pt x="3717388" y="5090630"/>
                </a:cubicBezTo>
                <a:cubicBezTo>
                  <a:pt x="3773848" y="5127460"/>
                  <a:pt x="3830313" y="5163716"/>
                  <a:pt x="3887353" y="5200546"/>
                </a:cubicBezTo>
                <a:cubicBezTo>
                  <a:pt x="3938633" y="5233924"/>
                  <a:pt x="3991064" y="5267876"/>
                  <a:pt x="4042919" y="5301254"/>
                </a:cubicBezTo>
                <a:cubicBezTo>
                  <a:pt x="4054443" y="5308736"/>
                  <a:pt x="4075763" y="5328878"/>
                  <a:pt x="4089589" y="5331755"/>
                </a:cubicBezTo>
                <a:lnTo>
                  <a:pt x="4089957" y="5332009"/>
                </a:lnTo>
                <a:lnTo>
                  <a:pt x="4090525" y="5330925"/>
                </a:lnTo>
                <a:lnTo>
                  <a:pt x="4091894" y="5323842"/>
                </a:lnTo>
                <a:lnTo>
                  <a:pt x="4099855" y="5307827"/>
                </a:lnTo>
                <a:lnTo>
                  <a:pt x="4100081" y="5307974"/>
                </a:lnTo>
                <a:lnTo>
                  <a:pt x="4100570" y="5306393"/>
                </a:lnTo>
                <a:lnTo>
                  <a:pt x="4099855" y="5307827"/>
                </a:lnTo>
                <a:lnTo>
                  <a:pt x="3845293" y="5143574"/>
                </a:lnTo>
                <a:cubicBezTo>
                  <a:pt x="3793438" y="5109621"/>
                  <a:pt x="3741584" y="5076243"/>
                  <a:pt x="3689733" y="5042289"/>
                </a:cubicBezTo>
                <a:cubicBezTo>
                  <a:pt x="3681091" y="5037686"/>
                  <a:pt x="3656315" y="5014092"/>
                  <a:pt x="3645944" y="5014667"/>
                </a:cubicBezTo>
                <a:close/>
                <a:moveTo>
                  <a:pt x="2485685" y="5006980"/>
                </a:moveTo>
                <a:cubicBezTo>
                  <a:pt x="2495044" y="5012883"/>
                  <a:pt x="2500308" y="5024686"/>
                  <a:pt x="2496213" y="5034720"/>
                </a:cubicBezTo>
                <a:cubicBezTo>
                  <a:pt x="2492119" y="5044755"/>
                  <a:pt x="2480421" y="5048887"/>
                  <a:pt x="2471062" y="5046525"/>
                </a:cubicBezTo>
                <a:cubicBezTo>
                  <a:pt x="2461120" y="5042984"/>
                  <a:pt x="2455270" y="5032359"/>
                  <a:pt x="2459950" y="5022326"/>
                </a:cubicBezTo>
                <a:cubicBezTo>
                  <a:pt x="2463459" y="5015244"/>
                  <a:pt x="2476327" y="5006980"/>
                  <a:pt x="2482760" y="5015244"/>
                </a:cubicBezTo>
                <a:cubicBezTo>
                  <a:pt x="2484514" y="5016424"/>
                  <a:pt x="2483930" y="5018785"/>
                  <a:pt x="2481591" y="5018785"/>
                </a:cubicBezTo>
                <a:cubicBezTo>
                  <a:pt x="2475741" y="5019374"/>
                  <a:pt x="2471062" y="5019965"/>
                  <a:pt x="2468138" y="5025867"/>
                </a:cubicBezTo>
                <a:cubicBezTo>
                  <a:pt x="2465214" y="5032950"/>
                  <a:pt x="2469893" y="5038262"/>
                  <a:pt x="2476327" y="5039443"/>
                </a:cubicBezTo>
                <a:cubicBezTo>
                  <a:pt x="2495044" y="5042393"/>
                  <a:pt x="2495044" y="5018194"/>
                  <a:pt x="2483930" y="5009341"/>
                </a:cubicBezTo>
                <a:cubicBezTo>
                  <a:pt x="2482760" y="5008160"/>
                  <a:pt x="2484514" y="5006389"/>
                  <a:pt x="2485685" y="5006980"/>
                </a:cubicBezTo>
                <a:close/>
                <a:moveTo>
                  <a:pt x="507270" y="4999483"/>
                </a:moveTo>
                <a:cubicBezTo>
                  <a:pt x="524729" y="4997050"/>
                  <a:pt x="542154" y="4997071"/>
                  <a:pt x="559060" y="5000226"/>
                </a:cubicBezTo>
                <a:cubicBezTo>
                  <a:pt x="581600" y="5004432"/>
                  <a:pt x="603216" y="5014213"/>
                  <a:pt x="622750" y="5031183"/>
                </a:cubicBezTo>
                <a:cubicBezTo>
                  <a:pt x="686522" y="5086410"/>
                  <a:pt x="707778" y="5175005"/>
                  <a:pt x="739377" y="5250366"/>
                </a:cubicBezTo>
                <a:lnTo>
                  <a:pt x="825975" y="5457562"/>
                </a:lnTo>
                <a:lnTo>
                  <a:pt x="838032" y="5453379"/>
                </a:lnTo>
                <a:cubicBezTo>
                  <a:pt x="860823" y="5446520"/>
                  <a:pt x="886978" y="5440046"/>
                  <a:pt x="912522" y="5436855"/>
                </a:cubicBezTo>
                <a:cubicBezTo>
                  <a:pt x="963607" y="5430470"/>
                  <a:pt x="1012248" y="5437212"/>
                  <a:pt x="1026638" y="5480252"/>
                </a:cubicBezTo>
                <a:lnTo>
                  <a:pt x="1015093" y="5475166"/>
                </a:lnTo>
                <a:lnTo>
                  <a:pt x="1017726" y="5482759"/>
                </a:lnTo>
                <a:lnTo>
                  <a:pt x="1010040" y="5491935"/>
                </a:lnTo>
                <a:lnTo>
                  <a:pt x="1018724" y="5495747"/>
                </a:lnTo>
                <a:cubicBezTo>
                  <a:pt x="1024623" y="5493595"/>
                  <a:pt x="1029228" y="5487713"/>
                  <a:pt x="1026638" y="5480252"/>
                </a:cubicBezTo>
                <a:cubicBezTo>
                  <a:pt x="1036136" y="5507223"/>
                  <a:pt x="1047361" y="5534481"/>
                  <a:pt x="1058009" y="5561955"/>
                </a:cubicBezTo>
                <a:lnTo>
                  <a:pt x="1073440" y="5607829"/>
                </a:lnTo>
                <a:lnTo>
                  <a:pt x="1133127" y="5611626"/>
                </a:lnTo>
                <a:cubicBezTo>
                  <a:pt x="1208865" y="5620214"/>
                  <a:pt x="1291712" y="5643262"/>
                  <a:pt x="1332221" y="5701850"/>
                </a:cubicBezTo>
                <a:cubicBezTo>
                  <a:pt x="1362673" y="5746652"/>
                  <a:pt x="1375890" y="5810984"/>
                  <a:pt x="1394851" y="5861530"/>
                </a:cubicBezTo>
                <a:cubicBezTo>
                  <a:pt x="1421856" y="5934479"/>
                  <a:pt x="1448863" y="6006851"/>
                  <a:pt x="1475867" y="6079225"/>
                </a:cubicBezTo>
                <a:cubicBezTo>
                  <a:pt x="1564211" y="6315301"/>
                  <a:pt x="1655786" y="6551375"/>
                  <a:pt x="1735807" y="6790842"/>
                </a:cubicBezTo>
                <a:lnTo>
                  <a:pt x="1756904" y="6858000"/>
                </a:lnTo>
                <a:lnTo>
                  <a:pt x="1727852" y="6858000"/>
                </a:lnTo>
                <a:lnTo>
                  <a:pt x="1687876" y="6737036"/>
                </a:lnTo>
                <a:lnTo>
                  <a:pt x="1649604" y="6821367"/>
                </a:lnTo>
                <a:cubicBezTo>
                  <a:pt x="1649033" y="6823086"/>
                  <a:pt x="1646752" y="6821940"/>
                  <a:pt x="1647322" y="6820794"/>
                </a:cubicBezTo>
                <a:lnTo>
                  <a:pt x="1686928" y="6734167"/>
                </a:lnTo>
                <a:lnTo>
                  <a:pt x="1658767" y="6648954"/>
                </a:lnTo>
                <a:lnTo>
                  <a:pt x="1626201" y="6718029"/>
                </a:lnTo>
                <a:cubicBezTo>
                  <a:pt x="1609143" y="6738978"/>
                  <a:pt x="1587160" y="6756136"/>
                  <a:pt x="1562038" y="6768720"/>
                </a:cubicBezTo>
                <a:cubicBezTo>
                  <a:pt x="1559754" y="6769863"/>
                  <a:pt x="1558040" y="6765859"/>
                  <a:pt x="1560325" y="6764716"/>
                </a:cubicBezTo>
                <a:cubicBezTo>
                  <a:pt x="1584306" y="6751560"/>
                  <a:pt x="1604290" y="6734116"/>
                  <a:pt x="1620420" y="6713525"/>
                </a:cubicBezTo>
                <a:lnTo>
                  <a:pt x="1657121" y="6643972"/>
                </a:lnTo>
                <a:lnTo>
                  <a:pt x="1644007" y="6604290"/>
                </a:lnTo>
                <a:cubicBezTo>
                  <a:pt x="1592221" y="6460334"/>
                  <a:pt x="1537922" y="6317310"/>
                  <a:pt x="1485061" y="6174574"/>
                </a:cubicBezTo>
                <a:cubicBezTo>
                  <a:pt x="1435646" y="6043037"/>
                  <a:pt x="1386232" y="5911503"/>
                  <a:pt x="1337966" y="5779966"/>
                </a:cubicBezTo>
                <a:cubicBezTo>
                  <a:pt x="1309813" y="5703574"/>
                  <a:pt x="1268442" y="5669110"/>
                  <a:pt x="1188000" y="5649006"/>
                </a:cubicBezTo>
                <a:lnTo>
                  <a:pt x="1087133" y="5635001"/>
                </a:lnTo>
                <a:lnTo>
                  <a:pt x="1086227" y="5629549"/>
                </a:lnTo>
                <a:lnTo>
                  <a:pt x="1077707" y="5620512"/>
                </a:lnTo>
                <a:lnTo>
                  <a:pt x="1082358" y="5634339"/>
                </a:lnTo>
                <a:lnTo>
                  <a:pt x="1087133" y="5635001"/>
                </a:lnTo>
                <a:lnTo>
                  <a:pt x="1091470" y="5661068"/>
                </a:lnTo>
                <a:lnTo>
                  <a:pt x="1088384" y="5669939"/>
                </a:lnTo>
                <a:lnTo>
                  <a:pt x="1088733" y="5673499"/>
                </a:lnTo>
                <a:cubicBezTo>
                  <a:pt x="1087941" y="5682252"/>
                  <a:pt x="1085064" y="5690859"/>
                  <a:pt x="1079020" y="5701189"/>
                </a:cubicBezTo>
                <a:lnTo>
                  <a:pt x="1061801" y="5721701"/>
                </a:lnTo>
                <a:lnTo>
                  <a:pt x="1062669" y="5724160"/>
                </a:lnTo>
                <a:cubicBezTo>
                  <a:pt x="1063238" y="5727018"/>
                  <a:pt x="1059834" y="5728163"/>
                  <a:pt x="1058700" y="5726446"/>
                </a:cubicBezTo>
                <a:lnTo>
                  <a:pt x="1058398" y="5725755"/>
                </a:lnTo>
                <a:lnTo>
                  <a:pt x="1050553" y="5735100"/>
                </a:lnTo>
                <a:cubicBezTo>
                  <a:pt x="1039212" y="5745161"/>
                  <a:pt x="1026314" y="5754056"/>
                  <a:pt x="1012751" y="5762018"/>
                </a:cubicBezTo>
                <a:lnTo>
                  <a:pt x="956416" y="5788355"/>
                </a:lnTo>
                <a:lnTo>
                  <a:pt x="1223292" y="6416490"/>
                </a:lnTo>
                <a:lnTo>
                  <a:pt x="1410325" y="6858000"/>
                </a:lnTo>
                <a:lnTo>
                  <a:pt x="1315432" y="6858000"/>
                </a:lnTo>
                <a:lnTo>
                  <a:pt x="871000" y="5819006"/>
                </a:lnTo>
                <a:lnTo>
                  <a:pt x="830351" y="5831670"/>
                </a:lnTo>
                <a:lnTo>
                  <a:pt x="791299" y="5830292"/>
                </a:lnTo>
                <a:lnTo>
                  <a:pt x="788320" y="5830426"/>
                </a:lnTo>
                <a:lnTo>
                  <a:pt x="791440" y="5839895"/>
                </a:lnTo>
                <a:cubicBezTo>
                  <a:pt x="792024" y="5841053"/>
                  <a:pt x="789691" y="5842210"/>
                  <a:pt x="789107" y="5841053"/>
                </a:cubicBezTo>
                <a:lnTo>
                  <a:pt x="784579" y="5830594"/>
                </a:lnTo>
                <a:lnTo>
                  <a:pt x="746535" y="5832307"/>
                </a:lnTo>
                <a:lnTo>
                  <a:pt x="748360" y="5837392"/>
                </a:lnTo>
                <a:cubicBezTo>
                  <a:pt x="748939" y="5839110"/>
                  <a:pt x="746619" y="5839681"/>
                  <a:pt x="746038" y="5837965"/>
                </a:cubicBezTo>
                <a:lnTo>
                  <a:pt x="744012" y="5832420"/>
                </a:lnTo>
                <a:lnTo>
                  <a:pt x="736020" y="5832779"/>
                </a:lnTo>
                <a:cubicBezTo>
                  <a:pt x="713662" y="5829731"/>
                  <a:pt x="694589" y="5821849"/>
                  <a:pt x="681475" y="5807113"/>
                </a:cubicBezTo>
                <a:lnTo>
                  <a:pt x="672502" y="5787006"/>
                </a:lnTo>
                <a:lnTo>
                  <a:pt x="675303" y="5784485"/>
                </a:lnTo>
                <a:lnTo>
                  <a:pt x="668993" y="5770264"/>
                </a:lnTo>
                <a:lnTo>
                  <a:pt x="663978" y="5767904"/>
                </a:lnTo>
                <a:lnTo>
                  <a:pt x="672502" y="5787006"/>
                </a:lnTo>
                <a:lnTo>
                  <a:pt x="611475" y="5841929"/>
                </a:lnTo>
                <a:cubicBezTo>
                  <a:pt x="589281" y="5865983"/>
                  <a:pt x="569746" y="5892261"/>
                  <a:pt x="555381" y="5920118"/>
                </a:cubicBezTo>
                <a:cubicBezTo>
                  <a:pt x="513436" y="6001682"/>
                  <a:pt x="565724" y="6091862"/>
                  <a:pt x="592730" y="6171702"/>
                </a:cubicBezTo>
                <a:cubicBezTo>
                  <a:pt x="651624" y="6344019"/>
                  <a:pt x="710807" y="6516480"/>
                  <a:pt x="771569" y="6688440"/>
                </a:cubicBezTo>
                <a:lnTo>
                  <a:pt x="833726" y="6858000"/>
                </a:lnTo>
                <a:lnTo>
                  <a:pt x="806599" y="6858000"/>
                </a:lnTo>
                <a:lnTo>
                  <a:pt x="748441" y="6695548"/>
                </a:lnTo>
                <a:cubicBezTo>
                  <a:pt x="675470" y="6488765"/>
                  <a:pt x="603645" y="6281411"/>
                  <a:pt x="532972" y="6074056"/>
                </a:cubicBezTo>
                <a:cubicBezTo>
                  <a:pt x="509415" y="6003406"/>
                  <a:pt x="503668" y="5954581"/>
                  <a:pt x="545039" y="5888527"/>
                </a:cubicBezTo>
                <a:cubicBezTo>
                  <a:pt x="561127" y="5863254"/>
                  <a:pt x="580232" y="5839416"/>
                  <a:pt x="601276" y="5817374"/>
                </a:cubicBezTo>
                <a:lnTo>
                  <a:pt x="664814" y="5760847"/>
                </a:lnTo>
                <a:lnTo>
                  <a:pt x="643274" y="5712307"/>
                </a:lnTo>
                <a:cubicBezTo>
                  <a:pt x="632768" y="5683543"/>
                  <a:pt x="624278" y="5654133"/>
                  <a:pt x="620824" y="5630604"/>
                </a:cubicBezTo>
                <a:cubicBezTo>
                  <a:pt x="610895" y="5568196"/>
                  <a:pt x="672847" y="5523543"/>
                  <a:pt x="730427" y="5495190"/>
                </a:cubicBezTo>
                <a:lnTo>
                  <a:pt x="738166" y="5491855"/>
                </a:lnTo>
                <a:lnTo>
                  <a:pt x="728246" y="5470054"/>
                </a:lnTo>
                <a:cubicBezTo>
                  <a:pt x="718263" y="5444525"/>
                  <a:pt x="708928" y="5418638"/>
                  <a:pt x="698587" y="5394188"/>
                </a:cubicBezTo>
                <a:cubicBezTo>
                  <a:pt x="661816" y="5306744"/>
                  <a:pt x="629069" y="5216425"/>
                  <a:pt x="587704" y="5130707"/>
                </a:cubicBezTo>
                <a:cubicBezTo>
                  <a:pt x="554957" y="5064550"/>
                  <a:pt x="483143" y="5085835"/>
                  <a:pt x="438331" y="5126680"/>
                </a:cubicBezTo>
                <a:cubicBezTo>
                  <a:pt x="409604" y="5152568"/>
                  <a:pt x="378581" y="5176154"/>
                  <a:pt x="349281" y="5200892"/>
                </a:cubicBezTo>
                <a:cubicBezTo>
                  <a:pt x="241989" y="5290636"/>
                  <a:pt x="137930" y="5393325"/>
                  <a:pt x="21590" y="5474251"/>
                </a:cubicBezTo>
                <a:lnTo>
                  <a:pt x="0" y="5487166"/>
                </a:lnTo>
                <a:lnTo>
                  <a:pt x="0" y="5367598"/>
                </a:lnTo>
                <a:lnTo>
                  <a:pt x="63745" y="5315373"/>
                </a:lnTo>
                <a:lnTo>
                  <a:pt x="362494" y="5069153"/>
                </a:lnTo>
                <a:cubicBezTo>
                  <a:pt x="402244" y="5036145"/>
                  <a:pt x="454900" y="5006778"/>
                  <a:pt x="507270" y="4999483"/>
                </a:cubicBezTo>
                <a:close/>
                <a:moveTo>
                  <a:pt x="4176540" y="4989420"/>
                </a:moveTo>
                <a:lnTo>
                  <a:pt x="4176450" y="4990541"/>
                </a:lnTo>
                <a:lnTo>
                  <a:pt x="4177336" y="4989957"/>
                </a:lnTo>
                <a:close/>
                <a:moveTo>
                  <a:pt x="5100806" y="4979794"/>
                </a:moveTo>
                <a:lnTo>
                  <a:pt x="4992126" y="5041260"/>
                </a:lnTo>
                <a:cubicBezTo>
                  <a:pt x="4875087" y="5136146"/>
                  <a:pt x="4811435" y="5287122"/>
                  <a:pt x="4922579" y="5427414"/>
                </a:cubicBezTo>
                <a:cubicBezTo>
                  <a:pt x="4951730" y="5463675"/>
                  <a:pt x="5056960" y="5562509"/>
                  <a:pt x="5008931" y="5615183"/>
                </a:cubicBezTo>
                <a:lnTo>
                  <a:pt x="4979871" y="5633615"/>
                </a:lnTo>
                <a:lnTo>
                  <a:pt x="5030646" y="5648493"/>
                </a:lnTo>
                <a:cubicBezTo>
                  <a:pt x="5051064" y="5655748"/>
                  <a:pt x="5071906" y="5663265"/>
                  <a:pt x="5091023" y="5667006"/>
                </a:cubicBezTo>
                <a:cubicBezTo>
                  <a:pt x="5109995" y="5670601"/>
                  <a:pt x="5132130" y="5672148"/>
                  <a:pt x="5153885" y="5674208"/>
                </a:cubicBezTo>
                <a:lnTo>
                  <a:pt x="5191397" y="5680568"/>
                </a:lnTo>
                <a:lnTo>
                  <a:pt x="5179060" y="5663864"/>
                </a:lnTo>
                <a:cubicBezTo>
                  <a:pt x="5159555" y="5602848"/>
                  <a:pt x="5318402" y="5561321"/>
                  <a:pt x="5345504" y="5546221"/>
                </a:cubicBezTo>
                <a:cubicBezTo>
                  <a:pt x="5437277" y="5495022"/>
                  <a:pt x="5480297" y="5397802"/>
                  <a:pt x="5473415" y="5294255"/>
                </a:cubicBezTo>
                <a:cubicBezTo>
                  <a:pt x="5470259" y="5244495"/>
                  <a:pt x="5454773" y="5200775"/>
                  <a:pt x="5435342" y="5158493"/>
                </a:cubicBezTo>
                <a:lnTo>
                  <a:pt x="5375171" y="5034569"/>
                </a:lnTo>
                <a:lnTo>
                  <a:pt x="5340730" y="5046157"/>
                </a:lnTo>
                <a:cubicBezTo>
                  <a:pt x="5301318" y="5050530"/>
                  <a:pt x="5252363" y="5035709"/>
                  <a:pt x="5219580" y="5031443"/>
                </a:cubicBezTo>
                <a:cubicBezTo>
                  <a:pt x="5197441" y="5028885"/>
                  <a:pt x="5173142" y="5026752"/>
                  <a:pt x="5151575" y="5019786"/>
                </a:cubicBezTo>
                <a:close/>
                <a:moveTo>
                  <a:pt x="3680095" y="4977564"/>
                </a:moveTo>
                <a:lnTo>
                  <a:pt x="3654490" y="5001842"/>
                </a:lnTo>
                <a:lnTo>
                  <a:pt x="4104773" y="5292755"/>
                </a:lnTo>
                <a:lnTo>
                  <a:pt x="4115093" y="5259298"/>
                </a:lnTo>
                <a:close/>
                <a:moveTo>
                  <a:pt x="10967449" y="4973194"/>
                </a:moveTo>
                <a:cubicBezTo>
                  <a:pt x="10984907" y="4970761"/>
                  <a:pt x="11002332" y="4970782"/>
                  <a:pt x="11019238" y="4973937"/>
                </a:cubicBezTo>
                <a:cubicBezTo>
                  <a:pt x="11041778" y="4978143"/>
                  <a:pt x="11063394" y="4987924"/>
                  <a:pt x="11082928" y="5004894"/>
                </a:cubicBezTo>
                <a:cubicBezTo>
                  <a:pt x="11146700" y="5060121"/>
                  <a:pt x="11167956" y="5148716"/>
                  <a:pt x="11199556" y="5224077"/>
                </a:cubicBezTo>
                <a:lnTo>
                  <a:pt x="11286153" y="5431273"/>
                </a:lnTo>
                <a:lnTo>
                  <a:pt x="11298211" y="5427090"/>
                </a:lnTo>
                <a:cubicBezTo>
                  <a:pt x="11321002" y="5420231"/>
                  <a:pt x="11347157" y="5413757"/>
                  <a:pt x="11372700" y="5410566"/>
                </a:cubicBezTo>
                <a:cubicBezTo>
                  <a:pt x="11423785" y="5404181"/>
                  <a:pt x="11472426" y="5410923"/>
                  <a:pt x="11486816" y="5453963"/>
                </a:cubicBezTo>
                <a:lnTo>
                  <a:pt x="11475271" y="5448877"/>
                </a:lnTo>
                <a:lnTo>
                  <a:pt x="11477904" y="5456470"/>
                </a:lnTo>
                <a:lnTo>
                  <a:pt x="11470218" y="5465646"/>
                </a:lnTo>
                <a:lnTo>
                  <a:pt x="11478902" y="5469458"/>
                </a:lnTo>
                <a:cubicBezTo>
                  <a:pt x="11484801" y="5467306"/>
                  <a:pt x="11489406" y="5461424"/>
                  <a:pt x="11486816" y="5453963"/>
                </a:cubicBezTo>
                <a:cubicBezTo>
                  <a:pt x="11496314" y="5480934"/>
                  <a:pt x="11507540" y="5508192"/>
                  <a:pt x="11518187" y="5535666"/>
                </a:cubicBezTo>
                <a:lnTo>
                  <a:pt x="11533618" y="5581540"/>
                </a:lnTo>
                <a:lnTo>
                  <a:pt x="11593306" y="5585337"/>
                </a:lnTo>
                <a:cubicBezTo>
                  <a:pt x="11669043" y="5593925"/>
                  <a:pt x="11751891" y="5616973"/>
                  <a:pt x="11792399" y="5675561"/>
                </a:cubicBezTo>
                <a:cubicBezTo>
                  <a:pt x="11822852" y="5720363"/>
                  <a:pt x="11836068" y="5784695"/>
                  <a:pt x="11855029" y="5835241"/>
                </a:cubicBezTo>
                <a:cubicBezTo>
                  <a:pt x="11882035" y="5908190"/>
                  <a:pt x="11909041" y="5980562"/>
                  <a:pt x="11936045" y="6052936"/>
                </a:cubicBezTo>
                <a:cubicBezTo>
                  <a:pt x="11994941" y="6210320"/>
                  <a:pt x="12055273" y="6367703"/>
                  <a:pt x="12112660" y="6526091"/>
                </a:cubicBezTo>
                <a:lnTo>
                  <a:pt x="12192000" y="6753152"/>
                </a:lnTo>
                <a:lnTo>
                  <a:pt x="12192000" y="6843728"/>
                </a:lnTo>
                <a:lnTo>
                  <a:pt x="12148053" y="6710747"/>
                </a:lnTo>
                <a:lnTo>
                  <a:pt x="12109780" y="6795078"/>
                </a:lnTo>
                <a:cubicBezTo>
                  <a:pt x="12109210" y="6796797"/>
                  <a:pt x="12106929" y="6795651"/>
                  <a:pt x="12107499" y="6794505"/>
                </a:cubicBezTo>
                <a:lnTo>
                  <a:pt x="12147105" y="6707878"/>
                </a:lnTo>
                <a:lnTo>
                  <a:pt x="12118945" y="6622665"/>
                </a:lnTo>
                <a:lnTo>
                  <a:pt x="12086379" y="6691740"/>
                </a:lnTo>
                <a:cubicBezTo>
                  <a:pt x="12069322" y="6712689"/>
                  <a:pt x="12047339" y="6729847"/>
                  <a:pt x="12022217" y="6742431"/>
                </a:cubicBezTo>
                <a:cubicBezTo>
                  <a:pt x="12019932" y="6743574"/>
                  <a:pt x="12018219" y="6739570"/>
                  <a:pt x="12020503" y="6738427"/>
                </a:cubicBezTo>
                <a:cubicBezTo>
                  <a:pt x="12044484" y="6725271"/>
                  <a:pt x="12064468" y="6707827"/>
                  <a:pt x="12080598" y="6687236"/>
                </a:cubicBezTo>
                <a:lnTo>
                  <a:pt x="12117299" y="6617683"/>
                </a:lnTo>
                <a:lnTo>
                  <a:pt x="12104184" y="6578001"/>
                </a:lnTo>
                <a:cubicBezTo>
                  <a:pt x="12052400" y="6434045"/>
                  <a:pt x="11998101" y="6291021"/>
                  <a:pt x="11945240" y="6148285"/>
                </a:cubicBezTo>
                <a:cubicBezTo>
                  <a:pt x="11895825" y="6016748"/>
                  <a:pt x="11846411" y="5885214"/>
                  <a:pt x="11798145" y="5753677"/>
                </a:cubicBezTo>
                <a:cubicBezTo>
                  <a:pt x="11769991" y="5677285"/>
                  <a:pt x="11728621" y="5642821"/>
                  <a:pt x="11648178" y="5622717"/>
                </a:cubicBezTo>
                <a:lnTo>
                  <a:pt x="11547312" y="5608712"/>
                </a:lnTo>
                <a:lnTo>
                  <a:pt x="11546405" y="5603260"/>
                </a:lnTo>
                <a:lnTo>
                  <a:pt x="11537886" y="5594223"/>
                </a:lnTo>
                <a:lnTo>
                  <a:pt x="11542536" y="5608050"/>
                </a:lnTo>
                <a:lnTo>
                  <a:pt x="11547312" y="5608712"/>
                </a:lnTo>
                <a:lnTo>
                  <a:pt x="11551648" y="5634779"/>
                </a:lnTo>
                <a:lnTo>
                  <a:pt x="11548562" y="5643650"/>
                </a:lnTo>
                <a:lnTo>
                  <a:pt x="11548911" y="5647210"/>
                </a:lnTo>
                <a:cubicBezTo>
                  <a:pt x="11548119" y="5655963"/>
                  <a:pt x="11545243" y="5664570"/>
                  <a:pt x="11539198" y="5674900"/>
                </a:cubicBezTo>
                <a:lnTo>
                  <a:pt x="11521979" y="5695412"/>
                </a:lnTo>
                <a:lnTo>
                  <a:pt x="11522847" y="5697871"/>
                </a:lnTo>
                <a:cubicBezTo>
                  <a:pt x="11523416" y="5700729"/>
                  <a:pt x="11520012" y="5701874"/>
                  <a:pt x="11518879" y="5700157"/>
                </a:cubicBezTo>
                <a:lnTo>
                  <a:pt x="11518577" y="5699466"/>
                </a:lnTo>
                <a:lnTo>
                  <a:pt x="11510731" y="5708811"/>
                </a:lnTo>
                <a:cubicBezTo>
                  <a:pt x="11499391" y="5718872"/>
                  <a:pt x="11486492" y="5727767"/>
                  <a:pt x="11472929" y="5735729"/>
                </a:cubicBezTo>
                <a:lnTo>
                  <a:pt x="11416595" y="5762066"/>
                </a:lnTo>
                <a:lnTo>
                  <a:pt x="11683470" y="6390201"/>
                </a:lnTo>
                <a:lnTo>
                  <a:pt x="11881639" y="6858000"/>
                </a:lnTo>
                <a:lnTo>
                  <a:pt x="11786855" y="6858000"/>
                </a:lnTo>
                <a:lnTo>
                  <a:pt x="11331178" y="5792717"/>
                </a:lnTo>
                <a:lnTo>
                  <a:pt x="11290530" y="5805381"/>
                </a:lnTo>
                <a:lnTo>
                  <a:pt x="11251478" y="5804003"/>
                </a:lnTo>
                <a:lnTo>
                  <a:pt x="11248498" y="5804137"/>
                </a:lnTo>
                <a:lnTo>
                  <a:pt x="11251618" y="5813606"/>
                </a:lnTo>
                <a:cubicBezTo>
                  <a:pt x="11252202" y="5814764"/>
                  <a:pt x="11249870" y="5815921"/>
                  <a:pt x="11249285" y="5814764"/>
                </a:cubicBezTo>
                <a:lnTo>
                  <a:pt x="11244758" y="5804305"/>
                </a:lnTo>
                <a:lnTo>
                  <a:pt x="11206713" y="5806018"/>
                </a:lnTo>
                <a:lnTo>
                  <a:pt x="11208538" y="5811103"/>
                </a:lnTo>
                <a:cubicBezTo>
                  <a:pt x="11209117" y="5812821"/>
                  <a:pt x="11206798" y="5813392"/>
                  <a:pt x="11206217" y="5811676"/>
                </a:cubicBezTo>
                <a:lnTo>
                  <a:pt x="11204191" y="5806131"/>
                </a:lnTo>
                <a:lnTo>
                  <a:pt x="11196198" y="5806490"/>
                </a:lnTo>
                <a:cubicBezTo>
                  <a:pt x="11173840" y="5803442"/>
                  <a:pt x="11154767" y="5795560"/>
                  <a:pt x="11141653" y="5780824"/>
                </a:cubicBezTo>
                <a:lnTo>
                  <a:pt x="11132680" y="5760717"/>
                </a:lnTo>
                <a:lnTo>
                  <a:pt x="11135481" y="5758196"/>
                </a:lnTo>
                <a:lnTo>
                  <a:pt x="11129171" y="5743975"/>
                </a:lnTo>
                <a:lnTo>
                  <a:pt x="11124156" y="5741615"/>
                </a:lnTo>
                <a:lnTo>
                  <a:pt x="11132680" y="5760717"/>
                </a:lnTo>
                <a:lnTo>
                  <a:pt x="11071653" y="5815640"/>
                </a:lnTo>
                <a:cubicBezTo>
                  <a:pt x="11049459" y="5839694"/>
                  <a:pt x="11029924" y="5865972"/>
                  <a:pt x="11015559" y="5893829"/>
                </a:cubicBezTo>
                <a:cubicBezTo>
                  <a:pt x="10973614" y="5975393"/>
                  <a:pt x="11025902" y="6065573"/>
                  <a:pt x="11052908" y="6145413"/>
                </a:cubicBezTo>
                <a:cubicBezTo>
                  <a:pt x="11111802" y="6317730"/>
                  <a:pt x="11170985" y="6490191"/>
                  <a:pt x="11231747" y="6662151"/>
                </a:cubicBezTo>
                <a:lnTo>
                  <a:pt x="11303541" y="6858000"/>
                </a:lnTo>
                <a:lnTo>
                  <a:pt x="11276188" y="6858000"/>
                </a:lnTo>
                <a:lnTo>
                  <a:pt x="11208619" y="6669259"/>
                </a:lnTo>
                <a:cubicBezTo>
                  <a:pt x="11135648" y="6462476"/>
                  <a:pt x="11063824" y="6255122"/>
                  <a:pt x="10993150" y="6047767"/>
                </a:cubicBezTo>
                <a:cubicBezTo>
                  <a:pt x="10969593" y="5977117"/>
                  <a:pt x="10963847" y="5928292"/>
                  <a:pt x="11005217" y="5862238"/>
                </a:cubicBezTo>
                <a:cubicBezTo>
                  <a:pt x="11021305" y="5836965"/>
                  <a:pt x="11040410" y="5813127"/>
                  <a:pt x="11061454" y="5791085"/>
                </a:cubicBezTo>
                <a:lnTo>
                  <a:pt x="11124993" y="5734558"/>
                </a:lnTo>
                <a:lnTo>
                  <a:pt x="11103452" y="5686018"/>
                </a:lnTo>
                <a:cubicBezTo>
                  <a:pt x="11092947" y="5657254"/>
                  <a:pt x="11084456" y="5627844"/>
                  <a:pt x="11081003" y="5604315"/>
                </a:cubicBezTo>
                <a:cubicBezTo>
                  <a:pt x="11071074" y="5541907"/>
                  <a:pt x="11133025" y="5497254"/>
                  <a:pt x="11190605" y="5468901"/>
                </a:cubicBezTo>
                <a:lnTo>
                  <a:pt x="11198344" y="5465566"/>
                </a:lnTo>
                <a:lnTo>
                  <a:pt x="11188424" y="5443765"/>
                </a:lnTo>
                <a:cubicBezTo>
                  <a:pt x="11178441" y="5418236"/>
                  <a:pt x="11169106" y="5392349"/>
                  <a:pt x="11158765" y="5367899"/>
                </a:cubicBezTo>
                <a:cubicBezTo>
                  <a:pt x="11121995" y="5280455"/>
                  <a:pt x="11089247" y="5190136"/>
                  <a:pt x="11047882" y="5104418"/>
                </a:cubicBezTo>
                <a:cubicBezTo>
                  <a:pt x="11015135" y="5038261"/>
                  <a:pt x="10943321" y="5059546"/>
                  <a:pt x="10898509" y="5100391"/>
                </a:cubicBezTo>
                <a:cubicBezTo>
                  <a:pt x="10869782" y="5126279"/>
                  <a:pt x="10838759" y="5149865"/>
                  <a:pt x="10809459" y="5174603"/>
                </a:cubicBezTo>
                <a:cubicBezTo>
                  <a:pt x="10666403" y="5294262"/>
                  <a:pt x="10529094" y="5436933"/>
                  <a:pt x="10360760" y="5520349"/>
                </a:cubicBezTo>
                <a:cubicBezTo>
                  <a:pt x="10357313" y="5522075"/>
                  <a:pt x="10351568" y="5520923"/>
                  <a:pt x="10348696" y="5518048"/>
                </a:cubicBezTo>
                <a:cubicBezTo>
                  <a:pt x="10342950" y="5511719"/>
                  <a:pt x="10336631" y="5504816"/>
                  <a:pt x="10330885" y="5498489"/>
                </a:cubicBezTo>
                <a:cubicBezTo>
                  <a:pt x="10326290" y="5493886"/>
                  <a:pt x="10325140" y="5486982"/>
                  <a:pt x="10329162" y="5481230"/>
                </a:cubicBezTo>
                <a:cubicBezTo>
                  <a:pt x="10353291" y="5449589"/>
                  <a:pt x="10375122" y="5414496"/>
                  <a:pt x="10403849" y="5387458"/>
                </a:cubicBezTo>
                <a:cubicBezTo>
                  <a:pt x="10441193" y="5352366"/>
                  <a:pt x="10484281" y="5321300"/>
                  <a:pt x="10523922" y="5289084"/>
                </a:cubicBezTo>
                <a:lnTo>
                  <a:pt x="10822672" y="5042864"/>
                </a:lnTo>
                <a:cubicBezTo>
                  <a:pt x="10862422" y="5009856"/>
                  <a:pt x="10915078" y="4980489"/>
                  <a:pt x="10967449" y="4973194"/>
                </a:cubicBezTo>
                <a:close/>
                <a:moveTo>
                  <a:pt x="6470457" y="4965473"/>
                </a:moveTo>
                <a:lnTo>
                  <a:pt x="6454651" y="4967892"/>
                </a:lnTo>
                <a:cubicBezTo>
                  <a:pt x="6445439" y="4969519"/>
                  <a:pt x="6434715" y="4971636"/>
                  <a:pt x="6423352" y="4974248"/>
                </a:cubicBezTo>
                <a:lnTo>
                  <a:pt x="6376343" y="4988983"/>
                </a:lnTo>
                <a:lnTo>
                  <a:pt x="6324508" y="5014414"/>
                </a:lnTo>
                <a:lnTo>
                  <a:pt x="6311971" y="5029331"/>
                </a:lnTo>
                <a:cubicBezTo>
                  <a:pt x="6306857" y="5042482"/>
                  <a:pt x="6313112" y="5057624"/>
                  <a:pt x="6337699" y="5074765"/>
                </a:cubicBezTo>
                <a:cubicBezTo>
                  <a:pt x="6392339" y="5111904"/>
                  <a:pt x="6475735" y="5115332"/>
                  <a:pt x="6539576" y="5115332"/>
                </a:cubicBezTo>
                <a:cubicBezTo>
                  <a:pt x="6603418" y="5115332"/>
                  <a:pt x="6693141" y="5111904"/>
                  <a:pt x="6746630" y="5071337"/>
                </a:cubicBezTo>
                <a:cubicBezTo>
                  <a:pt x="6825641" y="5010843"/>
                  <a:pt x="6673469" y="4976159"/>
                  <a:pt x="6609146" y="4966136"/>
                </a:cubicBezTo>
                <a:lnTo>
                  <a:pt x="6608847" y="4966097"/>
                </a:lnTo>
                <a:lnTo>
                  <a:pt x="6595395" y="4966714"/>
                </a:lnTo>
                <a:lnTo>
                  <a:pt x="6573662" y="5003692"/>
                </a:lnTo>
                <a:cubicBezTo>
                  <a:pt x="6548895" y="5021867"/>
                  <a:pt x="6512153" y="5019816"/>
                  <a:pt x="6488246" y="4999410"/>
                </a:cubicBezTo>
                <a:close/>
                <a:moveTo>
                  <a:pt x="5196080" y="4954243"/>
                </a:moveTo>
                <a:cubicBezTo>
                  <a:pt x="5215820" y="4953537"/>
                  <a:pt x="5236141" y="4954479"/>
                  <a:pt x="5256195" y="4957161"/>
                </a:cubicBezTo>
                <a:cubicBezTo>
                  <a:pt x="5296302" y="4962526"/>
                  <a:pt x="5335326" y="4974848"/>
                  <a:pt x="5366430" y="4994856"/>
                </a:cubicBezTo>
                <a:cubicBezTo>
                  <a:pt x="5374496" y="5000075"/>
                  <a:pt x="5369889" y="5013414"/>
                  <a:pt x="5360098" y="5011095"/>
                </a:cubicBezTo>
                <a:cubicBezTo>
                  <a:pt x="5326111" y="5001236"/>
                  <a:pt x="5294429" y="4986156"/>
                  <a:pt x="5259866" y="4978617"/>
                </a:cubicBezTo>
                <a:cubicBezTo>
                  <a:pt x="5220122" y="4970499"/>
                  <a:pt x="5180375" y="4970499"/>
                  <a:pt x="5140053" y="4969338"/>
                </a:cubicBezTo>
                <a:cubicBezTo>
                  <a:pt x="5136021" y="4969338"/>
                  <a:pt x="5134292" y="4962380"/>
                  <a:pt x="5139476" y="4961220"/>
                </a:cubicBezTo>
                <a:cubicBezTo>
                  <a:pt x="5157189" y="4957306"/>
                  <a:pt x="5176343" y="4954950"/>
                  <a:pt x="5196080" y="4954243"/>
                </a:cubicBezTo>
                <a:close/>
                <a:moveTo>
                  <a:pt x="3710527" y="4948710"/>
                </a:moveTo>
                <a:lnTo>
                  <a:pt x="3689996" y="4968177"/>
                </a:lnTo>
                <a:lnTo>
                  <a:pt x="3697141" y="4975803"/>
                </a:lnTo>
                <a:cubicBezTo>
                  <a:pt x="3719078" y="4991795"/>
                  <a:pt x="3760844" y="5011025"/>
                  <a:pt x="3771204" y="5017940"/>
                </a:cubicBezTo>
                <a:lnTo>
                  <a:pt x="3941017" y="5128001"/>
                </a:lnTo>
                <a:cubicBezTo>
                  <a:pt x="3988216" y="5158540"/>
                  <a:pt x="4035418" y="5189081"/>
                  <a:pt x="4082621" y="5219622"/>
                </a:cubicBezTo>
                <a:cubicBezTo>
                  <a:pt x="4086937" y="5222502"/>
                  <a:pt x="4094852" y="5229129"/>
                  <a:pt x="4102982" y="5235107"/>
                </a:cubicBezTo>
                <a:lnTo>
                  <a:pt x="4119778" y="5244100"/>
                </a:lnTo>
                <a:lnTo>
                  <a:pt x="4127615" y="5218700"/>
                </a:lnTo>
                <a:lnTo>
                  <a:pt x="3893236" y="5066919"/>
                </a:lnTo>
                <a:cubicBezTo>
                  <a:pt x="3843731" y="5035228"/>
                  <a:pt x="3795379" y="5003534"/>
                  <a:pt x="3746451" y="4971842"/>
                </a:cubicBezTo>
                <a:cubicBezTo>
                  <a:pt x="3742712" y="4969537"/>
                  <a:pt x="3735802" y="4963775"/>
                  <a:pt x="3728680" y="4958517"/>
                </a:cubicBezTo>
                <a:close/>
                <a:moveTo>
                  <a:pt x="2437870" y="4948168"/>
                </a:moveTo>
                <a:cubicBezTo>
                  <a:pt x="2449495" y="4951227"/>
                  <a:pt x="2458488" y="4969577"/>
                  <a:pt x="2447083" y="4978591"/>
                </a:cubicBezTo>
                <a:cubicBezTo>
                  <a:pt x="2432460" y="4990610"/>
                  <a:pt x="2409648" y="4967144"/>
                  <a:pt x="2422516" y="4953409"/>
                </a:cubicBezTo>
                <a:cubicBezTo>
                  <a:pt x="2424271" y="4951119"/>
                  <a:pt x="2427196" y="4953980"/>
                  <a:pt x="2425441" y="4955698"/>
                </a:cubicBezTo>
                <a:cubicBezTo>
                  <a:pt x="2418421" y="4965428"/>
                  <a:pt x="2435385" y="4982597"/>
                  <a:pt x="2443574" y="4972868"/>
                </a:cubicBezTo>
                <a:cubicBezTo>
                  <a:pt x="2451177" y="4964283"/>
                  <a:pt x="2436554" y="4951119"/>
                  <a:pt x="2427781" y="4953409"/>
                </a:cubicBezTo>
                <a:cubicBezTo>
                  <a:pt x="2426026" y="4953980"/>
                  <a:pt x="2424271" y="4952264"/>
                  <a:pt x="2426026" y="4951119"/>
                </a:cubicBezTo>
                <a:cubicBezTo>
                  <a:pt x="2429828" y="4947828"/>
                  <a:pt x="2433995" y="4947149"/>
                  <a:pt x="2437870" y="4948168"/>
                </a:cubicBezTo>
                <a:close/>
                <a:moveTo>
                  <a:pt x="3751864" y="4920090"/>
                </a:moveTo>
                <a:lnTo>
                  <a:pt x="3723699" y="4938401"/>
                </a:lnTo>
                <a:lnTo>
                  <a:pt x="4132314" y="5203461"/>
                </a:lnTo>
                <a:lnTo>
                  <a:pt x="4139265" y="5180924"/>
                </a:lnTo>
                <a:lnTo>
                  <a:pt x="4140597" y="5172365"/>
                </a:lnTo>
                <a:close/>
                <a:moveTo>
                  <a:pt x="4183912" y="4897410"/>
                </a:moveTo>
                <a:lnTo>
                  <a:pt x="4183826" y="4898502"/>
                </a:lnTo>
                <a:lnTo>
                  <a:pt x="4184830" y="4898001"/>
                </a:lnTo>
                <a:close/>
                <a:moveTo>
                  <a:pt x="3789468" y="4895644"/>
                </a:moveTo>
                <a:lnTo>
                  <a:pt x="3762350" y="4913272"/>
                </a:lnTo>
                <a:lnTo>
                  <a:pt x="3765225" y="4916344"/>
                </a:lnTo>
                <a:cubicBezTo>
                  <a:pt x="3787692" y="4932920"/>
                  <a:pt x="3830038" y="4952824"/>
                  <a:pt x="3840383" y="4959747"/>
                </a:cubicBezTo>
                <a:cubicBezTo>
                  <a:pt x="3892106" y="4992630"/>
                  <a:pt x="3943254" y="5026089"/>
                  <a:pt x="3994398" y="5059548"/>
                </a:cubicBezTo>
                <a:cubicBezTo>
                  <a:pt x="4038077" y="5087817"/>
                  <a:pt x="4081749" y="5116084"/>
                  <a:pt x="4125428" y="5144351"/>
                </a:cubicBezTo>
                <a:lnTo>
                  <a:pt x="4143024" y="5156753"/>
                </a:lnTo>
                <a:lnTo>
                  <a:pt x="4147476" y="5128117"/>
                </a:lnTo>
                <a:lnTo>
                  <a:pt x="3932333" y="4988014"/>
                </a:lnTo>
                <a:cubicBezTo>
                  <a:pt x="3889229" y="4960323"/>
                  <a:pt x="3845554" y="4923979"/>
                  <a:pt x="3799581" y="4901480"/>
                </a:cubicBezTo>
                <a:close/>
                <a:moveTo>
                  <a:pt x="3822844" y="4873949"/>
                </a:moveTo>
                <a:lnTo>
                  <a:pt x="3803730" y="4886373"/>
                </a:lnTo>
                <a:lnTo>
                  <a:pt x="4150135" y="5111009"/>
                </a:lnTo>
                <a:lnTo>
                  <a:pt x="4153801" y="5087462"/>
                </a:lnTo>
                <a:close/>
                <a:moveTo>
                  <a:pt x="6686573" y="4851719"/>
                </a:moveTo>
                <a:lnTo>
                  <a:pt x="6692524" y="4861221"/>
                </a:lnTo>
                <a:lnTo>
                  <a:pt x="6617324" y="4907606"/>
                </a:lnTo>
                <a:cubicBezTo>
                  <a:pt x="6613889" y="4910173"/>
                  <a:pt x="6609884" y="4909887"/>
                  <a:pt x="6606735" y="4908033"/>
                </a:cubicBezTo>
                <a:lnTo>
                  <a:pt x="6602733" y="4901422"/>
                </a:lnTo>
                <a:lnTo>
                  <a:pt x="6603319" y="4879093"/>
                </a:lnTo>
                <a:lnTo>
                  <a:pt x="6610455" y="4879093"/>
                </a:lnTo>
                <a:lnTo>
                  <a:pt x="6603491" y="4872518"/>
                </a:lnTo>
                <a:lnTo>
                  <a:pt x="6603588" y="4868828"/>
                </a:lnTo>
                <a:lnTo>
                  <a:pt x="6602576" y="4867813"/>
                </a:lnTo>
                <a:lnTo>
                  <a:pt x="6602423" y="4871510"/>
                </a:lnTo>
                <a:lnTo>
                  <a:pt x="6603491" y="4872518"/>
                </a:lnTo>
                <a:lnTo>
                  <a:pt x="6603319" y="4879093"/>
                </a:lnTo>
                <a:lnTo>
                  <a:pt x="6602110" y="4879093"/>
                </a:lnTo>
                <a:lnTo>
                  <a:pt x="6601293" y="4898952"/>
                </a:lnTo>
                <a:lnTo>
                  <a:pt x="6601299" y="4899053"/>
                </a:lnTo>
                <a:lnTo>
                  <a:pt x="6602733" y="4901422"/>
                </a:lnTo>
                <a:lnTo>
                  <a:pt x="6601700" y="4940821"/>
                </a:lnTo>
                <a:lnTo>
                  <a:pt x="6632683" y="4945155"/>
                </a:lnTo>
                <a:lnTo>
                  <a:pt x="6633348" y="4944675"/>
                </a:lnTo>
                <a:cubicBezTo>
                  <a:pt x="6638499" y="4941252"/>
                  <a:pt x="6643078" y="4937830"/>
                  <a:pt x="6648802" y="4934409"/>
                </a:cubicBezTo>
                <a:cubicBezTo>
                  <a:pt x="6663682" y="4925284"/>
                  <a:pt x="6679133" y="4916160"/>
                  <a:pt x="6694586" y="4907036"/>
                </a:cubicBezTo>
                <a:lnTo>
                  <a:pt x="6711277" y="4897461"/>
                </a:lnTo>
                <a:lnTo>
                  <a:pt x="6714618" y="4905326"/>
                </a:lnTo>
                <a:cubicBezTo>
                  <a:pt x="6715763" y="4901904"/>
                  <a:pt x="6716335" y="4898481"/>
                  <a:pt x="6717480" y="4895060"/>
                </a:cubicBezTo>
                <a:cubicBezTo>
                  <a:pt x="6722058" y="4889357"/>
                  <a:pt x="6717480" y="4893920"/>
                  <a:pt x="6713474" y="4896201"/>
                </a:cubicBezTo>
                <a:lnTo>
                  <a:pt x="6711277" y="4897461"/>
                </a:lnTo>
                <a:lnTo>
                  <a:pt x="6707587" y="4888779"/>
                </a:lnTo>
                <a:lnTo>
                  <a:pt x="6704974" y="4888073"/>
                </a:lnTo>
                <a:lnTo>
                  <a:pt x="6705756" y="4884468"/>
                </a:lnTo>
                <a:lnTo>
                  <a:pt x="6702957" y="4877881"/>
                </a:lnTo>
                <a:lnTo>
                  <a:pt x="6692524" y="4861221"/>
                </a:lnTo>
                <a:lnTo>
                  <a:pt x="6698527" y="4857518"/>
                </a:lnTo>
                <a:lnTo>
                  <a:pt x="6699108" y="4855082"/>
                </a:lnTo>
                <a:close/>
                <a:moveTo>
                  <a:pt x="3859994" y="4849797"/>
                </a:moveTo>
                <a:lnTo>
                  <a:pt x="3834144" y="4866601"/>
                </a:lnTo>
                <a:lnTo>
                  <a:pt x="3836989" y="4869498"/>
                </a:lnTo>
                <a:cubicBezTo>
                  <a:pt x="3856765" y="4883970"/>
                  <a:pt x="3889694" y="4898041"/>
                  <a:pt x="3902608" y="4906634"/>
                </a:cubicBezTo>
                <a:cubicBezTo>
                  <a:pt x="3946802" y="4935276"/>
                  <a:pt x="3990993" y="4963919"/>
                  <a:pt x="4035761" y="4992559"/>
                </a:cubicBezTo>
                <a:cubicBezTo>
                  <a:pt x="4070771" y="5014900"/>
                  <a:pt x="4113817" y="5035523"/>
                  <a:pt x="4145382" y="5063592"/>
                </a:cubicBezTo>
                <a:cubicBezTo>
                  <a:pt x="4146819" y="5064739"/>
                  <a:pt x="4151410" y="5068462"/>
                  <a:pt x="4156146" y="5071827"/>
                </a:cubicBezTo>
                <a:lnTo>
                  <a:pt x="4156224" y="5071869"/>
                </a:lnTo>
                <a:lnTo>
                  <a:pt x="4160612" y="5043664"/>
                </a:lnTo>
                <a:lnTo>
                  <a:pt x="3967460" y="4918664"/>
                </a:lnTo>
                <a:cubicBezTo>
                  <a:pt x="3935896" y="4898041"/>
                  <a:pt x="3901458" y="4867107"/>
                  <a:pt x="3866448" y="4852786"/>
                </a:cubicBezTo>
                <a:close/>
                <a:moveTo>
                  <a:pt x="9368923" y="4834441"/>
                </a:moveTo>
                <a:lnTo>
                  <a:pt x="9348275" y="4846185"/>
                </a:lnTo>
                <a:cubicBezTo>
                  <a:pt x="9310438" y="4856536"/>
                  <a:pt x="9244546" y="4865592"/>
                  <a:pt x="9193649" y="4860012"/>
                </a:cubicBezTo>
                <a:lnTo>
                  <a:pt x="9154964" y="4850450"/>
                </a:lnTo>
                <a:lnTo>
                  <a:pt x="9155702" y="4852129"/>
                </a:lnTo>
                <a:lnTo>
                  <a:pt x="9144949" y="4874331"/>
                </a:lnTo>
                <a:lnTo>
                  <a:pt x="9147770" y="4880346"/>
                </a:lnTo>
                <a:cubicBezTo>
                  <a:pt x="9107032" y="4964986"/>
                  <a:pt x="9063998" y="5048475"/>
                  <a:pt x="9018097" y="5129661"/>
                </a:cubicBezTo>
                <a:lnTo>
                  <a:pt x="8958008" y="5234311"/>
                </a:lnTo>
                <a:lnTo>
                  <a:pt x="9035536" y="5230816"/>
                </a:lnTo>
                <a:cubicBezTo>
                  <a:pt x="9120928" y="5211983"/>
                  <a:pt x="9184353" y="5151497"/>
                  <a:pt x="9236470" y="5069702"/>
                </a:cubicBezTo>
                <a:cubicBezTo>
                  <a:pt x="9270354" y="5015746"/>
                  <a:pt x="9301941" y="4960068"/>
                  <a:pt x="9332379" y="4904390"/>
                </a:cubicBezTo>
                <a:close/>
                <a:moveTo>
                  <a:pt x="1709014" y="4831514"/>
                </a:moveTo>
                <a:lnTo>
                  <a:pt x="1709516" y="4839245"/>
                </a:lnTo>
                <a:lnTo>
                  <a:pt x="1705494" y="4846974"/>
                </a:lnTo>
                <a:close/>
                <a:moveTo>
                  <a:pt x="3897506" y="4826801"/>
                </a:moveTo>
                <a:lnTo>
                  <a:pt x="3890498" y="4829968"/>
                </a:lnTo>
                <a:lnTo>
                  <a:pt x="3875271" y="4839865"/>
                </a:lnTo>
                <a:lnTo>
                  <a:pt x="4162185" y="5026467"/>
                </a:lnTo>
                <a:lnTo>
                  <a:pt x="4163474" y="4998717"/>
                </a:lnTo>
                <a:close/>
                <a:moveTo>
                  <a:pt x="12106844" y="4825494"/>
                </a:moveTo>
                <a:lnTo>
                  <a:pt x="12107345" y="4833223"/>
                </a:lnTo>
                <a:lnTo>
                  <a:pt x="12103324" y="4840952"/>
                </a:lnTo>
                <a:close/>
                <a:moveTo>
                  <a:pt x="1711807" y="4819251"/>
                </a:moveTo>
                <a:lnTo>
                  <a:pt x="1709014" y="4831514"/>
                </a:lnTo>
                <a:lnTo>
                  <a:pt x="1708258" y="4819840"/>
                </a:lnTo>
                <a:cubicBezTo>
                  <a:pt x="1707075" y="4817480"/>
                  <a:pt x="1711215" y="4816299"/>
                  <a:pt x="1711807" y="4819251"/>
                </a:cubicBezTo>
                <a:close/>
                <a:moveTo>
                  <a:pt x="6787713" y="4814791"/>
                </a:moveTo>
                <a:cubicBezTo>
                  <a:pt x="6785406" y="4819392"/>
                  <a:pt x="6783100" y="4823995"/>
                  <a:pt x="6781371" y="4828023"/>
                </a:cubicBezTo>
                <a:cubicBezTo>
                  <a:pt x="6781947" y="4827447"/>
                  <a:pt x="6786560" y="4825721"/>
                  <a:pt x="6780793" y="4828598"/>
                </a:cubicBezTo>
                <a:lnTo>
                  <a:pt x="6773915" y="4832810"/>
                </a:lnTo>
                <a:lnTo>
                  <a:pt x="6770559" y="4833129"/>
                </a:lnTo>
                <a:cubicBezTo>
                  <a:pt x="6763928" y="4835933"/>
                  <a:pt x="6757731" y="4840392"/>
                  <a:pt x="6749658" y="4845282"/>
                </a:cubicBezTo>
                <a:lnTo>
                  <a:pt x="6719839" y="4864379"/>
                </a:lnTo>
                <a:lnTo>
                  <a:pt x="6720693" y="4865686"/>
                </a:lnTo>
                <a:lnTo>
                  <a:pt x="6755424" y="4844133"/>
                </a:lnTo>
                <a:lnTo>
                  <a:pt x="6773915" y="4832810"/>
                </a:lnTo>
                <a:lnTo>
                  <a:pt x="6794056" y="4830900"/>
                </a:lnTo>
                <a:cubicBezTo>
                  <a:pt x="6791749" y="4825721"/>
                  <a:pt x="6789442" y="4820543"/>
                  <a:pt x="6787713" y="4814791"/>
                </a:cubicBezTo>
                <a:close/>
                <a:moveTo>
                  <a:pt x="12109637" y="4813229"/>
                </a:moveTo>
                <a:lnTo>
                  <a:pt x="12106844" y="4825494"/>
                </a:lnTo>
                <a:lnTo>
                  <a:pt x="12106087" y="4813818"/>
                </a:lnTo>
                <a:cubicBezTo>
                  <a:pt x="12104905" y="4811458"/>
                  <a:pt x="12109044" y="4810277"/>
                  <a:pt x="12109637" y="4813229"/>
                </a:cubicBezTo>
                <a:close/>
                <a:moveTo>
                  <a:pt x="3896619" y="4807003"/>
                </a:moveTo>
                <a:lnTo>
                  <a:pt x="3899432" y="4811794"/>
                </a:lnTo>
                <a:lnTo>
                  <a:pt x="3901169" y="4810835"/>
                </a:lnTo>
                <a:lnTo>
                  <a:pt x="3900647" y="4810464"/>
                </a:lnTo>
                <a:cubicBezTo>
                  <a:pt x="3900075" y="4809310"/>
                  <a:pt x="3897195" y="4808734"/>
                  <a:pt x="3896619" y="4807003"/>
                </a:cubicBezTo>
                <a:close/>
                <a:moveTo>
                  <a:pt x="3942993" y="4806238"/>
                </a:moveTo>
                <a:lnTo>
                  <a:pt x="3913429" y="4819603"/>
                </a:lnTo>
                <a:lnTo>
                  <a:pt x="3988676" y="4873420"/>
                </a:lnTo>
                <a:cubicBezTo>
                  <a:pt x="4021286" y="4892388"/>
                  <a:pt x="4054972" y="4909983"/>
                  <a:pt x="4083185" y="4928155"/>
                </a:cubicBezTo>
                <a:cubicBezTo>
                  <a:pt x="4096719" y="4937098"/>
                  <a:pt x="4111692" y="4945607"/>
                  <a:pt x="4126374" y="4954550"/>
                </a:cubicBezTo>
                <a:lnTo>
                  <a:pt x="4164297" y="4981064"/>
                </a:lnTo>
                <a:lnTo>
                  <a:pt x="4165619" y="4952546"/>
                </a:lnTo>
                <a:lnTo>
                  <a:pt x="4008906" y="4849695"/>
                </a:lnTo>
                <a:cubicBezTo>
                  <a:pt x="3999690" y="4843636"/>
                  <a:pt x="3986879" y="4832531"/>
                  <a:pt x="3973636" y="4822579"/>
                </a:cubicBezTo>
                <a:close/>
                <a:moveTo>
                  <a:pt x="3984860" y="4787313"/>
                </a:moveTo>
                <a:lnTo>
                  <a:pt x="3959545" y="4798755"/>
                </a:lnTo>
                <a:lnTo>
                  <a:pt x="4166474" y="4934197"/>
                </a:lnTo>
                <a:lnTo>
                  <a:pt x="4167799" y="4905676"/>
                </a:lnTo>
                <a:close/>
                <a:moveTo>
                  <a:pt x="4030451" y="4766704"/>
                </a:moveTo>
                <a:lnTo>
                  <a:pt x="4001406" y="4779834"/>
                </a:lnTo>
                <a:lnTo>
                  <a:pt x="4168452" y="4887449"/>
                </a:lnTo>
                <a:lnTo>
                  <a:pt x="4167331" y="4857531"/>
                </a:lnTo>
                <a:lnTo>
                  <a:pt x="4067058" y="4792270"/>
                </a:lnTo>
                <a:cubicBezTo>
                  <a:pt x="4060768" y="4787983"/>
                  <a:pt x="4051763" y="4780269"/>
                  <a:pt x="4042401" y="4773266"/>
                </a:cubicBezTo>
                <a:close/>
                <a:moveTo>
                  <a:pt x="3979014" y="4765408"/>
                </a:moveTo>
                <a:lnTo>
                  <a:pt x="3978754" y="4771382"/>
                </a:lnTo>
                <a:lnTo>
                  <a:pt x="3984581" y="4768994"/>
                </a:lnTo>
                <a:close/>
                <a:moveTo>
                  <a:pt x="4068327" y="4749581"/>
                </a:moveTo>
                <a:lnTo>
                  <a:pt x="4045045" y="4760107"/>
                </a:lnTo>
                <a:lnTo>
                  <a:pt x="4057338" y="4767694"/>
                </a:lnTo>
                <a:lnTo>
                  <a:pt x="4166649" y="4839236"/>
                </a:lnTo>
                <a:lnTo>
                  <a:pt x="4165640" y="4812277"/>
                </a:lnTo>
                <a:close/>
                <a:moveTo>
                  <a:pt x="4070395" y="4732739"/>
                </a:moveTo>
                <a:lnTo>
                  <a:pt x="4070346" y="4733856"/>
                </a:lnTo>
                <a:lnTo>
                  <a:pt x="4071443" y="4733408"/>
                </a:lnTo>
                <a:close/>
                <a:moveTo>
                  <a:pt x="4115314" y="4731200"/>
                </a:moveTo>
                <a:lnTo>
                  <a:pt x="4085387" y="4742317"/>
                </a:lnTo>
                <a:lnTo>
                  <a:pt x="4162993" y="4791896"/>
                </a:lnTo>
                <a:lnTo>
                  <a:pt x="4163975" y="4805996"/>
                </a:lnTo>
                <a:lnTo>
                  <a:pt x="4165380" y="4805333"/>
                </a:lnTo>
                <a:lnTo>
                  <a:pt x="4164926" y="4793129"/>
                </a:lnTo>
                <a:lnTo>
                  <a:pt x="4162993" y="4791896"/>
                </a:lnTo>
                <a:lnTo>
                  <a:pt x="4160859" y="4761245"/>
                </a:lnTo>
                <a:lnTo>
                  <a:pt x="4163797" y="4762967"/>
                </a:lnTo>
                <a:lnTo>
                  <a:pt x="4163428" y="4753218"/>
                </a:lnTo>
                <a:lnTo>
                  <a:pt x="4160508" y="4756205"/>
                </a:lnTo>
                <a:lnTo>
                  <a:pt x="4160859" y="4761245"/>
                </a:lnTo>
                <a:lnTo>
                  <a:pt x="4136895" y="4747191"/>
                </a:lnTo>
                <a:close/>
                <a:moveTo>
                  <a:pt x="9210291" y="4726753"/>
                </a:moveTo>
                <a:cubicBezTo>
                  <a:pt x="9237332" y="4740903"/>
                  <a:pt x="9262071" y="4756184"/>
                  <a:pt x="9291988" y="4762976"/>
                </a:cubicBezTo>
                <a:cubicBezTo>
                  <a:pt x="9311549" y="4767503"/>
                  <a:pt x="9333987" y="4769767"/>
                  <a:pt x="9351822" y="4759013"/>
                </a:cubicBezTo>
                <a:cubicBezTo>
                  <a:pt x="9362177" y="4752223"/>
                  <a:pt x="9366781" y="4742035"/>
                  <a:pt x="9375410" y="4733544"/>
                </a:cubicBezTo>
                <a:cubicBezTo>
                  <a:pt x="9377712" y="4731281"/>
                  <a:pt x="9381739" y="4732412"/>
                  <a:pt x="9382315" y="4735808"/>
                </a:cubicBezTo>
                <a:cubicBezTo>
                  <a:pt x="9389219" y="4766937"/>
                  <a:pt x="9344919" y="4782784"/>
                  <a:pt x="9320180" y="4782784"/>
                </a:cubicBezTo>
                <a:cubicBezTo>
                  <a:pt x="9279332" y="4782784"/>
                  <a:pt x="9231578" y="4762409"/>
                  <a:pt x="9205114" y="4732412"/>
                </a:cubicBezTo>
                <a:cubicBezTo>
                  <a:pt x="9202237" y="4729017"/>
                  <a:pt x="9206265" y="4725056"/>
                  <a:pt x="9210291" y="4726753"/>
                </a:cubicBezTo>
                <a:close/>
                <a:moveTo>
                  <a:pt x="4161960" y="4713877"/>
                </a:moveTo>
                <a:lnTo>
                  <a:pt x="4133611" y="4724405"/>
                </a:lnTo>
                <a:lnTo>
                  <a:pt x="4145489" y="4732167"/>
                </a:lnTo>
                <a:lnTo>
                  <a:pt x="4163082" y="4743913"/>
                </a:lnTo>
                <a:close/>
                <a:moveTo>
                  <a:pt x="8830720" y="4713267"/>
                </a:moveTo>
                <a:cubicBezTo>
                  <a:pt x="8825521" y="4713083"/>
                  <a:pt x="8821018" y="4714078"/>
                  <a:pt x="8817138" y="4715995"/>
                </a:cubicBezTo>
                <a:cubicBezTo>
                  <a:pt x="8793861" y="4727497"/>
                  <a:pt x="8793000" y="4772218"/>
                  <a:pt x="8798591" y="4795009"/>
                </a:cubicBezTo>
                <a:cubicBezTo>
                  <a:pt x="8806620" y="4831703"/>
                  <a:pt x="8830131" y="4866103"/>
                  <a:pt x="8855363" y="4893624"/>
                </a:cubicBezTo>
                <a:cubicBezTo>
                  <a:pt x="8903532" y="4946084"/>
                  <a:pt x="8980410" y="4977260"/>
                  <a:pt x="9033499" y="4943370"/>
                </a:cubicBezTo>
                <a:lnTo>
                  <a:pt x="9055456" y="4914308"/>
                </a:lnTo>
                <a:lnTo>
                  <a:pt x="9007727" y="4934723"/>
                </a:lnTo>
                <a:cubicBezTo>
                  <a:pt x="8988916" y="4935873"/>
                  <a:pt x="8969312" y="4931415"/>
                  <a:pt x="8950861" y="4923363"/>
                </a:cubicBezTo>
                <a:cubicBezTo>
                  <a:pt x="8879941" y="4891729"/>
                  <a:pt x="8824590" y="4797401"/>
                  <a:pt x="8855726" y="4722054"/>
                </a:cubicBezTo>
                <a:lnTo>
                  <a:pt x="8859214" y="4722589"/>
                </a:lnTo>
                <a:lnTo>
                  <a:pt x="8848482" y="4717608"/>
                </a:lnTo>
                <a:cubicBezTo>
                  <a:pt x="8841816" y="4714812"/>
                  <a:pt x="8835920" y="4713450"/>
                  <a:pt x="8830720" y="4713267"/>
                </a:cubicBezTo>
                <a:close/>
                <a:moveTo>
                  <a:pt x="5204211" y="4705357"/>
                </a:moveTo>
                <a:cubicBezTo>
                  <a:pt x="5247274" y="4724460"/>
                  <a:pt x="5294358" y="4734301"/>
                  <a:pt x="5339717" y="4748194"/>
                </a:cubicBezTo>
                <a:cubicBezTo>
                  <a:pt x="5378761" y="4760351"/>
                  <a:pt x="5404602" y="4763245"/>
                  <a:pt x="5445367" y="4758036"/>
                </a:cubicBezTo>
                <a:cubicBezTo>
                  <a:pt x="5449387" y="4758036"/>
                  <a:pt x="5450534" y="4762667"/>
                  <a:pt x="5449387" y="4764982"/>
                </a:cubicBezTo>
                <a:cubicBezTo>
                  <a:pt x="5434460" y="4797979"/>
                  <a:pt x="5389672" y="4784665"/>
                  <a:pt x="5362112" y="4776561"/>
                </a:cubicBezTo>
                <a:cubicBezTo>
                  <a:pt x="5311583" y="4761510"/>
                  <a:pt x="5238088" y="4749932"/>
                  <a:pt x="5201339" y="4708831"/>
                </a:cubicBezTo>
                <a:cubicBezTo>
                  <a:pt x="5200192" y="4707094"/>
                  <a:pt x="5201914" y="4704779"/>
                  <a:pt x="5204211" y="4705357"/>
                </a:cubicBezTo>
                <a:close/>
                <a:moveTo>
                  <a:pt x="6486876" y="4705100"/>
                </a:moveTo>
                <a:lnTo>
                  <a:pt x="6486902" y="4716881"/>
                </a:lnTo>
                <a:cubicBezTo>
                  <a:pt x="6486902" y="4774463"/>
                  <a:pt x="6486902" y="4832045"/>
                  <a:pt x="6486902" y="4889627"/>
                </a:cubicBezTo>
                <a:cubicBezTo>
                  <a:pt x="6486902" y="4925328"/>
                  <a:pt x="6473711" y="4991547"/>
                  <a:pt x="6531061" y="4993274"/>
                </a:cubicBezTo>
                <a:cubicBezTo>
                  <a:pt x="6590707" y="4994425"/>
                  <a:pt x="6576943" y="4925328"/>
                  <a:pt x="6576943" y="4889627"/>
                </a:cubicBezTo>
                <a:cubicBezTo>
                  <a:pt x="6576943" y="4832045"/>
                  <a:pt x="6576943" y="4774463"/>
                  <a:pt x="6576943" y="4716881"/>
                </a:cubicBezTo>
                <a:lnTo>
                  <a:pt x="6576943" y="4707300"/>
                </a:lnTo>
                <a:lnTo>
                  <a:pt x="6532380" y="4717782"/>
                </a:lnTo>
                <a:cubicBezTo>
                  <a:pt x="6521632" y="4717673"/>
                  <a:pt x="6510975" y="4716251"/>
                  <a:pt x="6501448" y="4713308"/>
                </a:cubicBezTo>
                <a:close/>
                <a:moveTo>
                  <a:pt x="8828841" y="4692452"/>
                </a:moveTo>
                <a:cubicBezTo>
                  <a:pt x="8844037" y="4695677"/>
                  <a:pt x="8858231" y="4707573"/>
                  <a:pt x="8865112" y="4724487"/>
                </a:cubicBezTo>
                <a:cubicBezTo>
                  <a:pt x="8865685" y="4725060"/>
                  <a:pt x="8865112" y="4725633"/>
                  <a:pt x="8864539" y="4725060"/>
                </a:cubicBezTo>
                <a:lnTo>
                  <a:pt x="8863316" y="4724494"/>
                </a:lnTo>
                <a:lnTo>
                  <a:pt x="8867454" y="4780407"/>
                </a:lnTo>
                <a:cubicBezTo>
                  <a:pt x="8876590" y="4836620"/>
                  <a:pt x="8902429" y="4887415"/>
                  <a:pt x="8962969" y="4910709"/>
                </a:cubicBezTo>
                <a:cubicBezTo>
                  <a:pt x="9059834" y="4947521"/>
                  <a:pt x="9120952" y="4789349"/>
                  <a:pt x="9169384" y="4730105"/>
                </a:cubicBezTo>
                <a:cubicBezTo>
                  <a:pt x="9175727" y="4722054"/>
                  <a:pt x="9188988" y="4730105"/>
                  <a:pt x="9183223" y="4739308"/>
                </a:cubicBezTo>
                <a:cubicBezTo>
                  <a:pt x="9160735" y="4777270"/>
                  <a:pt x="9133061" y="4812931"/>
                  <a:pt x="9107691" y="4848591"/>
                </a:cubicBezTo>
                <a:lnTo>
                  <a:pt x="9081832" y="4883088"/>
                </a:lnTo>
                <a:lnTo>
                  <a:pt x="9083023" y="4882372"/>
                </a:lnTo>
                <a:cubicBezTo>
                  <a:pt x="9085459" y="4882873"/>
                  <a:pt x="9087610" y="4885023"/>
                  <a:pt x="9087610" y="4888464"/>
                </a:cubicBezTo>
                <a:cubicBezTo>
                  <a:pt x="9084742" y="4938346"/>
                  <a:pt x="9034853" y="4971599"/>
                  <a:pt x="8987256" y="4974466"/>
                </a:cubicBezTo>
                <a:cubicBezTo>
                  <a:pt x="8921883" y="4978479"/>
                  <a:pt x="8863964" y="4930318"/>
                  <a:pt x="8826691" y="4881583"/>
                </a:cubicBezTo>
                <a:cubicBezTo>
                  <a:pt x="8796298" y="4842023"/>
                  <a:pt x="8756156" y="4763475"/>
                  <a:pt x="8786550" y="4712447"/>
                </a:cubicBezTo>
                <a:cubicBezTo>
                  <a:pt x="8797445" y="4694673"/>
                  <a:pt x="8813645" y="4689227"/>
                  <a:pt x="8828841" y="4692452"/>
                </a:cubicBezTo>
                <a:close/>
                <a:moveTo>
                  <a:pt x="4245351" y="4682907"/>
                </a:moveTo>
                <a:lnTo>
                  <a:pt x="4238136" y="4685586"/>
                </a:lnTo>
                <a:lnTo>
                  <a:pt x="4179137" y="4725054"/>
                </a:lnTo>
                <a:cubicBezTo>
                  <a:pt x="4180288" y="4743457"/>
                  <a:pt x="4181439" y="4761859"/>
                  <a:pt x="4182014" y="4780837"/>
                </a:cubicBezTo>
                <a:lnTo>
                  <a:pt x="4183447" y="4850230"/>
                </a:lnTo>
                <a:lnTo>
                  <a:pt x="4184830" y="4851135"/>
                </a:lnTo>
                <a:lnTo>
                  <a:pt x="4185577" y="4854637"/>
                </a:lnTo>
                <a:lnTo>
                  <a:pt x="4183490" y="4852469"/>
                </a:lnTo>
                <a:lnTo>
                  <a:pt x="4183691" y="4862222"/>
                </a:lnTo>
                <a:lnTo>
                  <a:pt x="4187042" y="4861496"/>
                </a:lnTo>
                <a:lnTo>
                  <a:pt x="4185577" y="4854637"/>
                </a:lnTo>
                <a:lnTo>
                  <a:pt x="4188260" y="4857423"/>
                </a:lnTo>
                <a:cubicBezTo>
                  <a:pt x="4188260" y="4873425"/>
                  <a:pt x="4188260" y="4889427"/>
                  <a:pt x="4188260" y="4904858"/>
                </a:cubicBezTo>
                <a:lnTo>
                  <a:pt x="4183097" y="4907561"/>
                </a:lnTo>
                <a:lnTo>
                  <a:pt x="4180241" y="4943209"/>
                </a:lnTo>
                <a:lnTo>
                  <a:pt x="4182804" y="4944886"/>
                </a:lnTo>
                <a:lnTo>
                  <a:pt x="4183540" y="4948871"/>
                </a:lnTo>
                <a:lnTo>
                  <a:pt x="4180088" y="4945140"/>
                </a:lnTo>
                <a:lnTo>
                  <a:pt x="4179148" y="4956865"/>
                </a:lnTo>
                <a:lnTo>
                  <a:pt x="4184749" y="4955415"/>
                </a:lnTo>
                <a:lnTo>
                  <a:pt x="4183540" y="4948871"/>
                </a:lnTo>
                <a:lnTo>
                  <a:pt x="4186259" y="4951809"/>
                </a:lnTo>
                <a:cubicBezTo>
                  <a:pt x="4186259" y="4967386"/>
                  <a:pt x="4185109" y="4982962"/>
                  <a:pt x="4185109" y="4999116"/>
                </a:cubicBezTo>
                <a:lnTo>
                  <a:pt x="4175389" y="5003753"/>
                </a:lnTo>
                <a:lnTo>
                  <a:pt x="4173005" y="5033505"/>
                </a:lnTo>
                <a:lnTo>
                  <a:pt x="4175228" y="5034950"/>
                </a:lnTo>
                <a:lnTo>
                  <a:pt x="4176029" y="5039237"/>
                </a:lnTo>
                <a:lnTo>
                  <a:pt x="4172866" y="5035279"/>
                </a:lnTo>
                <a:lnTo>
                  <a:pt x="4171969" y="5046426"/>
                </a:lnTo>
                <a:lnTo>
                  <a:pt x="4177165" y="5045332"/>
                </a:lnTo>
                <a:lnTo>
                  <a:pt x="4176029" y="5039237"/>
                </a:lnTo>
                <a:lnTo>
                  <a:pt x="4178098" y="5041825"/>
                </a:lnTo>
                <a:cubicBezTo>
                  <a:pt x="4176375" y="5056146"/>
                  <a:pt x="4174081" y="5071039"/>
                  <a:pt x="4172362" y="5085360"/>
                </a:cubicBezTo>
                <a:lnTo>
                  <a:pt x="4168696" y="5087274"/>
                </a:lnTo>
                <a:lnTo>
                  <a:pt x="4166480" y="5114949"/>
                </a:lnTo>
                <a:lnTo>
                  <a:pt x="4165058" y="5120685"/>
                </a:lnTo>
                <a:lnTo>
                  <a:pt x="4165080" y="5120700"/>
                </a:lnTo>
                <a:lnTo>
                  <a:pt x="4166201" y="5126904"/>
                </a:lnTo>
                <a:lnTo>
                  <a:pt x="4164322" y="5123660"/>
                </a:lnTo>
                <a:lnTo>
                  <a:pt x="4162100" y="5132620"/>
                </a:lnTo>
                <a:lnTo>
                  <a:pt x="4167020" y="5131445"/>
                </a:lnTo>
                <a:lnTo>
                  <a:pt x="4166201" y="5126904"/>
                </a:lnTo>
                <a:lnTo>
                  <a:pt x="4167952" y="5129930"/>
                </a:lnTo>
                <a:lnTo>
                  <a:pt x="4160483" y="5173773"/>
                </a:lnTo>
                <a:lnTo>
                  <a:pt x="4151075" y="5177079"/>
                </a:lnTo>
                <a:lnTo>
                  <a:pt x="4142837" y="5210290"/>
                </a:lnTo>
                <a:lnTo>
                  <a:pt x="4144789" y="5211554"/>
                </a:lnTo>
                <a:lnTo>
                  <a:pt x="4145450" y="5215043"/>
                </a:lnTo>
                <a:lnTo>
                  <a:pt x="4143135" y="5210762"/>
                </a:lnTo>
                <a:lnTo>
                  <a:pt x="4142666" y="5210990"/>
                </a:lnTo>
                <a:lnTo>
                  <a:pt x="4139579" y="5223437"/>
                </a:lnTo>
                <a:lnTo>
                  <a:pt x="4146733" y="5221782"/>
                </a:lnTo>
                <a:lnTo>
                  <a:pt x="4145450" y="5215043"/>
                </a:lnTo>
                <a:lnTo>
                  <a:pt x="4148241" y="5220196"/>
                </a:lnTo>
                <a:cubicBezTo>
                  <a:pt x="4143063" y="5233451"/>
                  <a:pt x="4139032" y="5246704"/>
                  <a:pt x="4134426" y="5259957"/>
                </a:cubicBezTo>
                <a:lnTo>
                  <a:pt x="4130169" y="5261377"/>
                </a:lnTo>
                <a:lnTo>
                  <a:pt x="4122473" y="5292430"/>
                </a:lnTo>
                <a:lnTo>
                  <a:pt x="4116129" y="5305392"/>
                </a:lnTo>
                <a:lnTo>
                  <a:pt x="4117245" y="5307584"/>
                </a:lnTo>
                <a:cubicBezTo>
                  <a:pt x="4111484" y="5320245"/>
                  <a:pt x="4106299" y="5332906"/>
                  <a:pt x="4101113" y="5345567"/>
                </a:cubicBezTo>
                <a:lnTo>
                  <a:pt x="4095532" y="5347518"/>
                </a:lnTo>
                <a:lnTo>
                  <a:pt x="4077600" y="5384191"/>
                </a:lnTo>
                <a:lnTo>
                  <a:pt x="4077743" y="5385023"/>
                </a:lnTo>
                <a:lnTo>
                  <a:pt x="4077536" y="5384315"/>
                </a:lnTo>
                <a:lnTo>
                  <a:pt x="4075220" y="5389052"/>
                </a:lnTo>
                <a:lnTo>
                  <a:pt x="4078308" y="5388232"/>
                </a:lnTo>
                <a:lnTo>
                  <a:pt x="4077743" y="5385023"/>
                </a:lnTo>
                <a:lnTo>
                  <a:pt x="4078668" y="5388158"/>
                </a:lnTo>
                <a:cubicBezTo>
                  <a:pt x="4071772" y="5400264"/>
                  <a:pt x="4065450" y="5412367"/>
                  <a:pt x="4059129" y="5424472"/>
                </a:cubicBezTo>
                <a:lnTo>
                  <a:pt x="4057760" y="5424761"/>
                </a:lnTo>
                <a:lnTo>
                  <a:pt x="4042218" y="5456538"/>
                </a:lnTo>
                <a:lnTo>
                  <a:pt x="4038084" y="5461374"/>
                </a:lnTo>
                <a:lnTo>
                  <a:pt x="4039031" y="5467053"/>
                </a:lnTo>
                <a:cubicBezTo>
                  <a:pt x="4031562" y="5478556"/>
                  <a:pt x="4022946" y="5490634"/>
                  <a:pt x="4015482" y="5502137"/>
                </a:cubicBezTo>
                <a:lnTo>
                  <a:pt x="4011182" y="5502817"/>
                </a:lnTo>
                <a:lnTo>
                  <a:pt x="4014838" y="5501922"/>
                </a:lnTo>
                <a:cubicBezTo>
                  <a:pt x="4016918" y="5498685"/>
                  <a:pt x="4016918" y="5494086"/>
                  <a:pt x="4012612" y="5491209"/>
                </a:cubicBezTo>
                <a:lnTo>
                  <a:pt x="4012584" y="5491191"/>
                </a:lnTo>
                <a:lnTo>
                  <a:pt x="4003989" y="5501243"/>
                </a:lnTo>
                <a:lnTo>
                  <a:pt x="4004569" y="5503863"/>
                </a:lnTo>
                <a:lnTo>
                  <a:pt x="4011182" y="5502817"/>
                </a:lnTo>
                <a:lnTo>
                  <a:pt x="4004569" y="5504438"/>
                </a:lnTo>
                <a:lnTo>
                  <a:pt x="4002438" y="5503057"/>
                </a:lnTo>
                <a:lnTo>
                  <a:pt x="3982738" y="5526095"/>
                </a:lnTo>
                <a:lnTo>
                  <a:pt x="3983506" y="5526595"/>
                </a:lnTo>
                <a:cubicBezTo>
                  <a:pt x="3988101" y="5529472"/>
                  <a:pt x="3988101" y="5535228"/>
                  <a:pt x="3984656" y="5538680"/>
                </a:cubicBezTo>
                <a:cubicBezTo>
                  <a:pt x="3975465" y="5549040"/>
                  <a:pt x="3965699" y="5558823"/>
                  <a:pt x="3955936" y="5569182"/>
                </a:cubicBezTo>
                <a:lnTo>
                  <a:pt x="3950555" y="5568867"/>
                </a:lnTo>
                <a:lnTo>
                  <a:pt x="3957516" y="5567239"/>
                </a:lnTo>
                <a:lnTo>
                  <a:pt x="3955618" y="5557805"/>
                </a:lnTo>
                <a:lnTo>
                  <a:pt x="3946370" y="5568622"/>
                </a:lnTo>
                <a:lnTo>
                  <a:pt x="3950555" y="5568867"/>
                </a:lnTo>
                <a:lnTo>
                  <a:pt x="3946745" y="5569757"/>
                </a:lnTo>
                <a:lnTo>
                  <a:pt x="3945877" y="5569195"/>
                </a:lnTo>
                <a:lnTo>
                  <a:pt x="3931690" y="5585785"/>
                </a:lnTo>
                <a:lnTo>
                  <a:pt x="3925965" y="5590333"/>
                </a:lnTo>
                <a:lnTo>
                  <a:pt x="3926351" y="5598835"/>
                </a:lnTo>
                <a:cubicBezTo>
                  <a:pt x="3915995" y="5608582"/>
                  <a:pt x="3905639" y="5617757"/>
                  <a:pt x="3895279" y="5627505"/>
                </a:cubicBezTo>
                <a:lnTo>
                  <a:pt x="3889923" y="5627220"/>
                </a:lnTo>
                <a:lnTo>
                  <a:pt x="3896358" y="5625783"/>
                </a:lnTo>
                <a:lnTo>
                  <a:pt x="3894257" y="5615517"/>
                </a:lnTo>
                <a:lnTo>
                  <a:pt x="3884641" y="5623155"/>
                </a:lnTo>
                <a:lnTo>
                  <a:pt x="3884491" y="5626931"/>
                </a:lnTo>
                <a:lnTo>
                  <a:pt x="3889923" y="5627220"/>
                </a:lnTo>
                <a:lnTo>
                  <a:pt x="3886074" y="5628078"/>
                </a:lnTo>
                <a:lnTo>
                  <a:pt x="3881864" y="5625364"/>
                </a:lnTo>
                <a:lnTo>
                  <a:pt x="3853362" y="5648003"/>
                </a:lnTo>
                <a:lnTo>
                  <a:pt x="3853098" y="5654059"/>
                </a:lnTo>
                <a:cubicBezTo>
                  <a:pt x="3841048" y="5662674"/>
                  <a:pt x="3828427" y="5671290"/>
                  <a:pt x="3815801" y="5679331"/>
                </a:cubicBezTo>
                <a:lnTo>
                  <a:pt x="3814404" y="5678946"/>
                </a:lnTo>
                <a:lnTo>
                  <a:pt x="3798298" y="5691741"/>
                </a:lnTo>
                <a:lnTo>
                  <a:pt x="3749717" y="5719227"/>
                </a:lnTo>
                <a:lnTo>
                  <a:pt x="3743484" y="5722992"/>
                </a:lnTo>
                <a:lnTo>
                  <a:pt x="3743209" y="5722911"/>
                </a:lnTo>
                <a:lnTo>
                  <a:pt x="3701122" y="5746728"/>
                </a:lnTo>
                <a:lnTo>
                  <a:pt x="3701043" y="5748540"/>
                </a:lnTo>
                <a:lnTo>
                  <a:pt x="3678448" y="5759558"/>
                </a:lnTo>
                <a:lnTo>
                  <a:pt x="3615363" y="5795253"/>
                </a:lnTo>
                <a:cubicBezTo>
                  <a:pt x="3567040" y="5817105"/>
                  <a:pt x="3503184" y="5827457"/>
                  <a:pt x="3458313" y="5853909"/>
                </a:cubicBezTo>
                <a:cubicBezTo>
                  <a:pt x="3449972" y="5858798"/>
                  <a:pt x="3437460" y="5868286"/>
                  <a:pt x="3429764" y="5879716"/>
                </a:cubicBezTo>
                <a:lnTo>
                  <a:pt x="3428737" y="5882472"/>
                </a:lnTo>
                <a:lnTo>
                  <a:pt x="3431861" y="5918110"/>
                </a:lnTo>
                <a:lnTo>
                  <a:pt x="3449648" y="5927769"/>
                </a:lnTo>
                <a:cubicBezTo>
                  <a:pt x="3471760" y="5930681"/>
                  <a:pt x="3500021" y="5913860"/>
                  <a:pt x="3519868" y="5907391"/>
                </a:cubicBezTo>
                <a:cubicBezTo>
                  <a:pt x="3590627" y="5883238"/>
                  <a:pt x="3659084" y="5853909"/>
                  <a:pt x="3725238" y="5818256"/>
                </a:cubicBezTo>
                <a:cubicBezTo>
                  <a:pt x="3859851" y="5744648"/>
                  <a:pt x="3989291" y="5648035"/>
                  <a:pt x="4080762" y="5523245"/>
                </a:cubicBezTo>
                <a:cubicBezTo>
                  <a:pt x="4214948" y="5340806"/>
                  <a:pt x="4252377" y="5113081"/>
                  <a:pt x="4253485" y="4888589"/>
                </a:cubicBezTo>
                <a:close/>
                <a:moveTo>
                  <a:pt x="4252056" y="4659929"/>
                </a:moveTo>
                <a:lnTo>
                  <a:pt x="4254060" y="4661794"/>
                </a:lnTo>
                <a:lnTo>
                  <a:pt x="4251584" y="4660379"/>
                </a:lnTo>
                <a:close/>
                <a:moveTo>
                  <a:pt x="5255168" y="4612212"/>
                </a:moveTo>
                <a:cubicBezTo>
                  <a:pt x="5299478" y="4615438"/>
                  <a:pt x="5346011" y="4629064"/>
                  <a:pt x="5375310" y="4635087"/>
                </a:cubicBezTo>
                <a:cubicBezTo>
                  <a:pt x="5436782" y="4647708"/>
                  <a:pt x="5549381" y="4666640"/>
                  <a:pt x="5539615" y="4754988"/>
                </a:cubicBezTo>
                <a:cubicBezTo>
                  <a:pt x="5536169" y="4785393"/>
                  <a:pt x="5520659" y="4788835"/>
                  <a:pt x="5502273" y="4807192"/>
                </a:cubicBezTo>
                <a:cubicBezTo>
                  <a:pt x="5470676" y="4838745"/>
                  <a:pt x="5450568" y="4876897"/>
                  <a:pt x="5435990" y="4917842"/>
                </a:cubicBezTo>
                <a:lnTo>
                  <a:pt x="5403891" y="5041409"/>
                </a:lnTo>
                <a:lnTo>
                  <a:pt x="5441481" y="5099105"/>
                </a:lnTo>
                <a:cubicBezTo>
                  <a:pt x="5487002" y="5187039"/>
                  <a:pt x="5509695" y="5293823"/>
                  <a:pt x="5489476" y="5385721"/>
                </a:cubicBezTo>
                <a:cubicBezTo>
                  <a:pt x="5477429" y="5439797"/>
                  <a:pt x="5451619" y="5489269"/>
                  <a:pt x="5409746" y="5525510"/>
                </a:cubicBezTo>
                <a:cubicBezTo>
                  <a:pt x="5386803" y="5545644"/>
                  <a:pt x="5360418" y="5559451"/>
                  <a:pt x="5332884" y="5572107"/>
                </a:cubicBezTo>
                <a:cubicBezTo>
                  <a:pt x="5307792" y="5582677"/>
                  <a:pt x="5192671" y="5609984"/>
                  <a:pt x="5197713" y="5661351"/>
                </a:cubicBezTo>
                <a:lnTo>
                  <a:pt x="5207146" y="5683239"/>
                </a:lnTo>
                <a:lnTo>
                  <a:pt x="5214486" y="5684483"/>
                </a:lnTo>
                <a:cubicBezTo>
                  <a:pt x="5249412" y="5695777"/>
                  <a:pt x="5268672" y="5719370"/>
                  <a:pt x="5243951" y="5775761"/>
                </a:cubicBezTo>
                <a:cubicBezTo>
                  <a:pt x="5210031" y="5852868"/>
                  <a:pt x="5176685" y="5929976"/>
                  <a:pt x="5145065" y="6008233"/>
                </a:cubicBezTo>
                <a:cubicBezTo>
                  <a:pt x="5128391" y="6049664"/>
                  <a:pt x="5115744" y="6087642"/>
                  <a:pt x="5077226" y="6113536"/>
                </a:cubicBezTo>
                <a:lnTo>
                  <a:pt x="5066149" y="6110604"/>
                </a:lnTo>
                <a:lnTo>
                  <a:pt x="5069205" y="6115459"/>
                </a:lnTo>
                <a:lnTo>
                  <a:pt x="5036997" y="6250899"/>
                </a:lnTo>
                <a:lnTo>
                  <a:pt x="5170393" y="6280137"/>
                </a:lnTo>
                <a:cubicBezTo>
                  <a:pt x="5186490" y="6284133"/>
                  <a:pt x="5199138" y="6287557"/>
                  <a:pt x="5210277" y="6293193"/>
                </a:cubicBezTo>
                <a:lnTo>
                  <a:pt x="5219999" y="6301495"/>
                </a:lnTo>
                <a:lnTo>
                  <a:pt x="5212543" y="6234010"/>
                </a:lnTo>
                <a:cubicBezTo>
                  <a:pt x="5207869" y="6212814"/>
                  <a:pt x="5199383" y="6192840"/>
                  <a:pt x="5182123" y="6173009"/>
                </a:cubicBezTo>
                <a:cubicBezTo>
                  <a:pt x="5158534" y="6145993"/>
                  <a:pt x="5130920" y="6122426"/>
                  <a:pt x="5107906" y="6094260"/>
                </a:cubicBezTo>
                <a:cubicBezTo>
                  <a:pt x="5103878" y="6088512"/>
                  <a:pt x="5110208" y="6081040"/>
                  <a:pt x="5115960" y="6085638"/>
                </a:cubicBezTo>
                <a:cubicBezTo>
                  <a:pt x="5149615" y="6113659"/>
                  <a:pt x="5191687" y="6147502"/>
                  <a:pt x="5215716" y="6187890"/>
                </a:cubicBezTo>
                <a:lnTo>
                  <a:pt x="5223476" y="6207295"/>
                </a:lnTo>
                <a:lnTo>
                  <a:pt x="5225801" y="6198490"/>
                </a:lnTo>
                <a:cubicBezTo>
                  <a:pt x="5294726" y="6161646"/>
                  <a:pt x="5363654" y="6125378"/>
                  <a:pt x="5432581" y="6088534"/>
                </a:cubicBezTo>
                <a:cubicBezTo>
                  <a:pt x="5458429" y="6074143"/>
                  <a:pt x="5486574" y="6061477"/>
                  <a:pt x="5512995" y="6046509"/>
                </a:cubicBezTo>
                <a:cubicBezTo>
                  <a:pt x="5535396" y="6033269"/>
                  <a:pt x="5554926" y="6021180"/>
                  <a:pt x="5571585" y="5998727"/>
                </a:cubicBezTo>
                <a:cubicBezTo>
                  <a:pt x="5576180" y="5991819"/>
                  <a:pt x="5577327" y="5981457"/>
                  <a:pt x="5583647" y="5975700"/>
                </a:cubicBezTo>
                <a:cubicBezTo>
                  <a:pt x="5592549" y="5967641"/>
                  <a:pt x="5602001" y="5963945"/>
                  <a:pt x="5611723" y="5963743"/>
                </a:cubicBezTo>
                <a:cubicBezTo>
                  <a:pt x="5620231" y="5963569"/>
                  <a:pt x="5628949" y="5966071"/>
                  <a:pt x="5637688" y="5970671"/>
                </a:cubicBezTo>
                <a:lnTo>
                  <a:pt x="5640536" y="5972798"/>
                </a:lnTo>
                <a:lnTo>
                  <a:pt x="5687106" y="5938412"/>
                </a:lnTo>
                <a:cubicBezTo>
                  <a:pt x="5731850" y="5908882"/>
                  <a:pt x="5777812" y="5881147"/>
                  <a:pt x="5824352" y="5853269"/>
                </a:cubicBezTo>
                <a:cubicBezTo>
                  <a:pt x="5828947" y="5850395"/>
                  <a:pt x="5835841" y="5852119"/>
                  <a:pt x="5838141" y="5856718"/>
                </a:cubicBezTo>
                <a:lnTo>
                  <a:pt x="5902442" y="5978743"/>
                </a:lnTo>
                <a:lnTo>
                  <a:pt x="6029009" y="5887041"/>
                </a:lnTo>
                <a:cubicBezTo>
                  <a:pt x="6098566" y="5841349"/>
                  <a:pt x="6171754" y="5799366"/>
                  <a:pt x="6245789" y="5759883"/>
                </a:cubicBezTo>
                <a:lnTo>
                  <a:pt x="6465524" y="5648800"/>
                </a:lnTo>
                <a:lnTo>
                  <a:pt x="6441047" y="5635082"/>
                </a:lnTo>
                <a:cubicBezTo>
                  <a:pt x="6437654" y="5629978"/>
                  <a:pt x="6434827" y="5623314"/>
                  <a:pt x="6434048" y="5616578"/>
                </a:cubicBezTo>
                <a:lnTo>
                  <a:pt x="6438940" y="5599113"/>
                </a:lnTo>
                <a:lnTo>
                  <a:pt x="6163774" y="5764010"/>
                </a:lnTo>
                <a:cubicBezTo>
                  <a:pt x="6071196" y="5819000"/>
                  <a:pt x="5977755" y="5872195"/>
                  <a:pt x="5881864" y="5919062"/>
                </a:cubicBezTo>
                <a:cubicBezTo>
                  <a:pt x="5877833" y="5920788"/>
                  <a:pt x="5874376" y="5915612"/>
                  <a:pt x="5877833" y="5913311"/>
                </a:cubicBezTo>
                <a:cubicBezTo>
                  <a:pt x="5965948" y="5852931"/>
                  <a:pt x="6058382" y="5797723"/>
                  <a:pt x="6151824" y="5744099"/>
                </a:cubicBezTo>
                <a:lnTo>
                  <a:pt x="6429430" y="5585763"/>
                </a:lnTo>
                <a:lnTo>
                  <a:pt x="6429170" y="5582902"/>
                </a:lnTo>
                <a:cubicBezTo>
                  <a:pt x="6432565" y="5580633"/>
                  <a:pt x="6433695" y="5577797"/>
                  <a:pt x="6438220" y="5577231"/>
                </a:cubicBezTo>
                <a:cubicBezTo>
                  <a:pt x="6442744" y="5576664"/>
                  <a:pt x="6448964" y="5577797"/>
                  <a:pt x="6452924" y="5579499"/>
                </a:cubicBezTo>
                <a:cubicBezTo>
                  <a:pt x="6461973" y="5582335"/>
                  <a:pt x="6469891" y="5586872"/>
                  <a:pt x="6476678" y="5594245"/>
                </a:cubicBezTo>
                <a:cubicBezTo>
                  <a:pt x="6490250" y="5608424"/>
                  <a:pt x="6494775" y="5629978"/>
                  <a:pt x="6487988" y="5649261"/>
                </a:cubicBezTo>
                <a:cubicBezTo>
                  <a:pt x="6486857" y="5652665"/>
                  <a:pt x="6483463" y="5657203"/>
                  <a:pt x="6479505" y="5656634"/>
                </a:cubicBezTo>
                <a:lnTo>
                  <a:pt x="6478737" y="5656205"/>
                </a:lnTo>
                <a:lnTo>
                  <a:pt x="6476836" y="5663204"/>
                </a:lnTo>
                <a:cubicBezTo>
                  <a:pt x="6378712" y="5714235"/>
                  <a:pt x="6281164" y="5765841"/>
                  <a:pt x="6185336" y="5820886"/>
                </a:cubicBezTo>
                <a:cubicBezTo>
                  <a:pt x="6137136" y="5847836"/>
                  <a:pt x="6090228" y="5877364"/>
                  <a:pt x="6043175" y="5906537"/>
                </a:cubicBezTo>
                <a:lnTo>
                  <a:pt x="5906454" y="5986357"/>
                </a:lnTo>
                <a:lnTo>
                  <a:pt x="5910532" y="5994097"/>
                </a:lnTo>
                <a:cubicBezTo>
                  <a:pt x="5919725" y="6011915"/>
                  <a:pt x="5947302" y="6040656"/>
                  <a:pt x="5943281" y="6062499"/>
                </a:cubicBezTo>
                <a:cubicBezTo>
                  <a:pt x="5936961" y="6103310"/>
                  <a:pt x="5868016" y="6122854"/>
                  <a:pt x="5835841" y="6140673"/>
                </a:cubicBezTo>
                <a:cubicBezTo>
                  <a:pt x="5814296" y="6152743"/>
                  <a:pt x="5791888" y="6167545"/>
                  <a:pt x="5769052" y="6181413"/>
                </a:cubicBezTo>
                <a:lnTo>
                  <a:pt x="5758186" y="6186915"/>
                </a:lnTo>
                <a:lnTo>
                  <a:pt x="5750760" y="6208626"/>
                </a:lnTo>
                <a:cubicBezTo>
                  <a:pt x="5729974" y="6232022"/>
                  <a:pt x="5684308" y="6233319"/>
                  <a:pt x="5655445" y="6246272"/>
                </a:cubicBezTo>
                <a:cubicBezTo>
                  <a:pt x="5565266" y="6288297"/>
                  <a:pt x="5476810" y="6336653"/>
                  <a:pt x="5390650" y="6386738"/>
                </a:cubicBezTo>
                <a:cubicBezTo>
                  <a:pt x="5348721" y="6410916"/>
                  <a:pt x="5305640" y="6435095"/>
                  <a:pt x="5271175" y="6469636"/>
                </a:cubicBezTo>
                <a:cubicBezTo>
                  <a:pt x="5240158" y="6499572"/>
                  <a:pt x="5220054" y="6538142"/>
                  <a:pt x="5190763" y="6569230"/>
                </a:cubicBezTo>
                <a:cubicBezTo>
                  <a:pt x="5166063" y="6595711"/>
                  <a:pt x="5135331" y="6616003"/>
                  <a:pt x="5102159" y="6631475"/>
                </a:cubicBezTo>
                <a:lnTo>
                  <a:pt x="5028283" y="6655315"/>
                </a:lnTo>
                <a:lnTo>
                  <a:pt x="5102636" y="6718230"/>
                </a:lnTo>
                <a:cubicBezTo>
                  <a:pt x="5130954" y="6742248"/>
                  <a:pt x="5157115" y="6768424"/>
                  <a:pt x="5177238" y="6805244"/>
                </a:cubicBezTo>
                <a:lnTo>
                  <a:pt x="5197738" y="6858000"/>
                </a:lnTo>
                <a:lnTo>
                  <a:pt x="5173418" y="6858000"/>
                </a:lnTo>
                <a:lnTo>
                  <a:pt x="5162075" y="6826531"/>
                </a:lnTo>
                <a:cubicBezTo>
                  <a:pt x="5148060" y="6799779"/>
                  <a:pt x="5130379" y="6775041"/>
                  <a:pt x="5109393" y="6753467"/>
                </a:cubicBezTo>
                <a:cubicBezTo>
                  <a:pt x="5092144" y="6735345"/>
                  <a:pt x="5071300" y="6721825"/>
                  <a:pt x="5051464" y="6707443"/>
                </a:cubicBezTo>
                <a:lnTo>
                  <a:pt x="5017041" y="6673478"/>
                </a:lnTo>
                <a:lnTo>
                  <a:pt x="4991593" y="6702146"/>
                </a:lnTo>
                <a:cubicBezTo>
                  <a:pt x="4949008" y="6723404"/>
                  <a:pt x="4881330" y="6705424"/>
                  <a:pt x="4842473" y="6701090"/>
                </a:cubicBezTo>
                <a:cubicBezTo>
                  <a:pt x="4786774" y="6694591"/>
                  <a:pt x="4716505" y="6684191"/>
                  <a:pt x="4677567" y="6642595"/>
                </a:cubicBezTo>
                <a:lnTo>
                  <a:pt x="4652965" y="6593934"/>
                </a:lnTo>
                <a:lnTo>
                  <a:pt x="4649061" y="6608028"/>
                </a:lnTo>
                <a:cubicBezTo>
                  <a:pt x="4588662" y="6634451"/>
                  <a:pt x="4519068" y="6660876"/>
                  <a:pt x="4454071" y="6635601"/>
                </a:cubicBezTo>
                <a:cubicBezTo>
                  <a:pt x="4388499" y="6609751"/>
                  <a:pt x="4325227" y="6533350"/>
                  <a:pt x="4286686" y="6476481"/>
                </a:cubicBezTo>
                <a:cubicBezTo>
                  <a:pt x="4276045" y="6460972"/>
                  <a:pt x="4268569" y="6445892"/>
                  <a:pt x="4262168" y="6430383"/>
                </a:cubicBezTo>
                <a:lnTo>
                  <a:pt x="4248599" y="6393782"/>
                </a:lnTo>
                <a:lnTo>
                  <a:pt x="4200611" y="6422127"/>
                </a:lnTo>
                <a:lnTo>
                  <a:pt x="4261496" y="6500565"/>
                </a:lnTo>
                <a:cubicBezTo>
                  <a:pt x="4263795" y="6502864"/>
                  <a:pt x="4264370" y="6506313"/>
                  <a:pt x="4261496" y="6509188"/>
                </a:cubicBezTo>
                <a:cubicBezTo>
                  <a:pt x="4217264" y="6552878"/>
                  <a:pt x="4173026" y="6595995"/>
                  <a:pt x="4127072" y="6638535"/>
                </a:cubicBezTo>
                <a:cubicBezTo>
                  <a:pt x="4124198" y="6641409"/>
                  <a:pt x="4119028" y="6643135"/>
                  <a:pt x="4115008" y="6640260"/>
                </a:cubicBezTo>
                <a:lnTo>
                  <a:pt x="4032431" y="6582501"/>
                </a:lnTo>
                <a:lnTo>
                  <a:pt x="4004235" y="6614673"/>
                </a:lnTo>
                <a:cubicBezTo>
                  <a:pt x="4003656" y="6615251"/>
                  <a:pt x="4001344" y="6614673"/>
                  <a:pt x="4001923" y="6613519"/>
                </a:cubicBezTo>
                <a:lnTo>
                  <a:pt x="4021821" y="6575078"/>
                </a:lnTo>
                <a:lnTo>
                  <a:pt x="3998293" y="6558622"/>
                </a:lnTo>
                <a:lnTo>
                  <a:pt x="3957408" y="6605796"/>
                </a:lnTo>
                <a:lnTo>
                  <a:pt x="3962747" y="6602343"/>
                </a:lnTo>
                <a:cubicBezTo>
                  <a:pt x="4101388" y="6635037"/>
                  <a:pt x="4203102" y="6714188"/>
                  <a:pt x="4269345" y="6826007"/>
                </a:cubicBezTo>
                <a:lnTo>
                  <a:pt x="4283607" y="6858000"/>
                </a:lnTo>
                <a:lnTo>
                  <a:pt x="4254411" y="6858000"/>
                </a:lnTo>
                <a:lnTo>
                  <a:pt x="4253996" y="6857078"/>
                </a:lnTo>
                <a:cubicBezTo>
                  <a:pt x="4237872" y="6823883"/>
                  <a:pt x="4219588" y="6791906"/>
                  <a:pt x="4195401" y="6762941"/>
                </a:cubicBezTo>
                <a:cubicBezTo>
                  <a:pt x="4137813" y="6693539"/>
                  <a:pt x="4043369" y="6647653"/>
                  <a:pt x="3959292" y="6616682"/>
                </a:cubicBezTo>
                <a:lnTo>
                  <a:pt x="3954857" y="6608742"/>
                </a:lnTo>
                <a:lnTo>
                  <a:pt x="3952488" y="6611475"/>
                </a:lnTo>
                <a:cubicBezTo>
                  <a:pt x="3950186" y="6614346"/>
                  <a:pt x="3945584" y="6610326"/>
                  <a:pt x="3947310" y="6606879"/>
                </a:cubicBezTo>
                <a:lnTo>
                  <a:pt x="3984903" y="6549259"/>
                </a:lnTo>
                <a:lnTo>
                  <a:pt x="3786813" y="6410697"/>
                </a:lnTo>
                <a:lnTo>
                  <a:pt x="3794127" y="6402397"/>
                </a:lnTo>
                <a:lnTo>
                  <a:pt x="3994269" y="6534907"/>
                </a:lnTo>
                <a:lnTo>
                  <a:pt x="4003024" y="6521485"/>
                </a:lnTo>
                <a:cubicBezTo>
                  <a:pt x="4024730" y="6494864"/>
                  <a:pt x="4049233" y="6470091"/>
                  <a:pt x="4075513" y="6447185"/>
                </a:cubicBezTo>
                <a:lnTo>
                  <a:pt x="4153133" y="6395006"/>
                </a:lnTo>
                <a:lnTo>
                  <a:pt x="4093753" y="6326951"/>
                </a:lnTo>
                <a:cubicBezTo>
                  <a:pt x="4073072" y="6302806"/>
                  <a:pt x="4038027" y="6239569"/>
                  <a:pt x="4009307" y="6226347"/>
                </a:cubicBezTo>
                <a:cubicBezTo>
                  <a:pt x="3971392" y="6208669"/>
                  <a:pt x="3883065" y="6301907"/>
                  <a:pt x="3826732" y="6365396"/>
                </a:cubicBezTo>
                <a:lnTo>
                  <a:pt x="3794127" y="6402397"/>
                </a:lnTo>
                <a:lnTo>
                  <a:pt x="3788711" y="6398811"/>
                </a:lnTo>
                <a:cubicBezTo>
                  <a:pt x="3782389" y="6395361"/>
                  <a:pt x="3777794" y="6403984"/>
                  <a:pt x="3782964" y="6408009"/>
                </a:cubicBezTo>
                <a:lnTo>
                  <a:pt x="3786813" y="6410697"/>
                </a:lnTo>
                <a:lnTo>
                  <a:pt x="3784115" y="6413758"/>
                </a:lnTo>
                <a:cubicBezTo>
                  <a:pt x="3775499" y="6423531"/>
                  <a:pt x="3760562" y="6409158"/>
                  <a:pt x="3769753" y="6398811"/>
                </a:cubicBezTo>
                <a:cubicBezTo>
                  <a:pt x="3839264" y="6322926"/>
                  <a:pt x="3914519" y="6255091"/>
                  <a:pt x="3993794" y="6189554"/>
                </a:cubicBezTo>
                <a:cubicBezTo>
                  <a:pt x="3998389" y="6185530"/>
                  <a:pt x="4005858" y="6184956"/>
                  <a:pt x="4010453" y="6189554"/>
                </a:cubicBezTo>
                <a:cubicBezTo>
                  <a:pt x="4055838" y="6238133"/>
                  <a:pt x="4097777" y="6289871"/>
                  <a:pt x="4138775" y="6342473"/>
                </a:cubicBezTo>
                <a:lnTo>
                  <a:pt x="4170498" y="6383335"/>
                </a:lnTo>
                <a:lnTo>
                  <a:pt x="4246420" y="6332298"/>
                </a:lnTo>
                <a:cubicBezTo>
                  <a:pt x="4251598" y="6329426"/>
                  <a:pt x="4257926" y="6332873"/>
                  <a:pt x="4257926" y="6338616"/>
                </a:cubicBezTo>
                <a:cubicBezTo>
                  <a:pt x="4261376" y="6423633"/>
                  <a:pt x="4314871" y="6486822"/>
                  <a:pt x="4372969" y="6543691"/>
                </a:cubicBezTo>
                <a:cubicBezTo>
                  <a:pt x="4416683" y="6585625"/>
                  <a:pt x="4462123" y="6621815"/>
                  <a:pt x="4526546" y="6617218"/>
                </a:cubicBezTo>
                <a:cubicBezTo>
                  <a:pt x="4565654" y="6614921"/>
                  <a:pt x="4601894" y="6597687"/>
                  <a:pt x="4638136" y="6583328"/>
                </a:cubicBezTo>
                <a:lnTo>
                  <a:pt x="4650823" y="6589692"/>
                </a:lnTo>
                <a:lnTo>
                  <a:pt x="4650771" y="6589588"/>
                </a:lnTo>
                <a:cubicBezTo>
                  <a:pt x="4650483" y="6586700"/>
                  <a:pt x="4652068" y="6584389"/>
                  <a:pt x="4654080" y="6583451"/>
                </a:cubicBezTo>
                <a:cubicBezTo>
                  <a:pt x="4656096" y="6582512"/>
                  <a:pt x="4658543" y="6582945"/>
                  <a:pt x="4659982" y="6585544"/>
                </a:cubicBezTo>
                <a:cubicBezTo>
                  <a:pt x="4707188" y="6659494"/>
                  <a:pt x="4774542" y="6670470"/>
                  <a:pt x="4856289" y="6678558"/>
                </a:cubicBezTo>
                <a:cubicBezTo>
                  <a:pt x="4885074" y="6682026"/>
                  <a:pt x="4926522" y="6691846"/>
                  <a:pt x="4954731" y="6684914"/>
                </a:cubicBezTo>
                <a:cubicBezTo>
                  <a:pt x="4964806" y="6682602"/>
                  <a:pt x="4973872" y="6677115"/>
                  <a:pt x="4982652" y="6671120"/>
                </a:cubicBezTo>
                <a:lnTo>
                  <a:pt x="4997356" y="6661673"/>
                </a:lnTo>
                <a:lnTo>
                  <a:pt x="4997189" y="6661339"/>
                </a:lnTo>
                <a:lnTo>
                  <a:pt x="5000284" y="6659790"/>
                </a:lnTo>
                <a:lnTo>
                  <a:pt x="5002033" y="6658670"/>
                </a:lnTo>
                <a:lnTo>
                  <a:pt x="4999572" y="6656241"/>
                </a:lnTo>
                <a:cubicBezTo>
                  <a:pt x="4993249" y="6646461"/>
                  <a:pt x="5007048" y="6636105"/>
                  <a:pt x="5015097" y="6644158"/>
                </a:cubicBezTo>
                <a:lnTo>
                  <a:pt x="5021213" y="6649333"/>
                </a:lnTo>
                <a:lnTo>
                  <a:pt x="5101156" y="6609384"/>
                </a:lnTo>
                <a:cubicBezTo>
                  <a:pt x="5134902" y="6591968"/>
                  <a:pt x="5166636" y="6571532"/>
                  <a:pt x="5193060" y="6539294"/>
                </a:cubicBezTo>
                <a:cubicBezTo>
                  <a:pt x="5212014" y="6516267"/>
                  <a:pt x="5229246" y="6493671"/>
                  <a:pt x="5247986" y="6472587"/>
                </a:cubicBezTo>
                <a:lnTo>
                  <a:pt x="5273106" y="6449952"/>
                </a:lnTo>
                <a:lnTo>
                  <a:pt x="5267270" y="6448914"/>
                </a:lnTo>
                <a:lnTo>
                  <a:pt x="5241776" y="6397441"/>
                </a:lnTo>
                <a:lnTo>
                  <a:pt x="5143033" y="6401578"/>
                </a:lnTo>
                <a:cubicBezTo>
                  <a:pt x="5105134" y="6399877"/>
                  <a:pt x="5066507" y="6395295"/>
                  <a:pt x="5028044" y="6388925"/>
                </a:cubicBezTo>
                <a:lnTo>
                  <a:pt x="5001524" y="6382828"/>
                </a:lnTo>
                <a:lnTo>
                  <a:pt x="4955968" y="6530633"/>
                </a:lnTo>
                <a:cubicBezTo>
                  <a:pt x="4932405" y="6605491"/>
                  <a:pt x="4934128" y="6691289"/>
                  <a:pt x="4839862" y="6650981"/>
                </a:cubicBezTo>
                <a:cubicBezTo>
                  <a:pt x="4828509" y="6646159"/>
                  <a:pt x="4819644" y="6640391"/>
                  <a:pt x="4812861" y="6633853"/>
                </a:cubicBezTo>
                <a:lnTo>
                  <a:pt x="4801705" y="6617127"/>
                </a:lnTo>
                <a:lnTo>
                  <a:pt x="4691902" y="6599763"/>
                </a:lnTo>
                <a:cubicBezTo>
                  <a:pt x="4690746" y="6599763"/>
                  <a:pt x="4691326" y="6598088"/>
                  <a:pt x="4692482" y="6598647"/>
                </a:cubicBezTo>
                <a:lnTo>
                  <a:pt x="4800111" y="6614739"/>
                </a:lnTo>
                <a:lnTo>
                  <a:pt x="4798349" y="6612095"/>
                </a:lnTo>
                <a:cubicBezTo>
                  <a:pt x="4780188" y="6564643"/>
                  <a:pt x="4822331" y="6495651"/>
                  <a:pt x="4836987" y="6442530"/>
                </a:cubicBezTo>
                <a:lnTo>
                  <a:pt x="4860407" y="6350385"/>
                </a:lnTo>
                <a:lnTo>
                  <a:pt x="4806316" y="6337950"/>
                </a:lnTo>
                <a:cubicBezTo>
                  <a:pt x="4738379" y="6319623"/>
                  <a:pt x="4619775" y="6293849"/>
                  <a:pt x="4634171" y="6200492"/>
                </a:cubicBezTo>
                <a:cubicBezTo>
                  <a:pt x="4634749" y="6197629"/>
                  <a:pt x="4638779" y="6198201"/>
                  <a:pt x="4639349" y="6201065"/>
                </a:cubicBezTo>
                <a:cubicBezTo>
                  <a:pt x="4645396" y="6289983"/>
                  <a:pt x="4764467" y="6320589"/>
                  <a:pt x="4862485" y="6336133"/>
                </a:cubicBezTo>
                <a:lnTo>
                  <a:pt x="4863972" y="6336344"/>
                </a:lnTo>
                <a:lnTo>
                  <a:pt x="4884694" y="6254809"/>
                </a:lnTo>
                <a:lnTo>
                  <a:pt x="4886339" y="6242410"/>
                </a:lnTo>
                <a:lnTo>
                  <a:pt x="4795473" y="6226913"/>
                </a:lnTo>
                <a:cubicBezTo>
                  <a:pt x="4749408" y="6219493"/>
                  <a:pt x="4703558" y="6211645"/>
                  <a:pt x="4658714" y="6200802"/>
                </a:cubicBezTo>
                <a:cubicBezTo>
                  <a:pt x="4655262" y="6200230"/>
                  <a:pt x="4655837" y="6195094"/>
                  <a:pt x="4659287" y="6195094"/>
                </a:cubicBezTo>
                <a:cubicBezTo>
                  <a:pt x="4714768" y="6195950"/>
                  <a:pt x="4771112" y="6202227"/>
                  <a:pt x="4827165" y="6210932"/>
                </a:cubicBezTo>
                <a:lnTo>
                  <a:pt x="4889014" y="6222245"/>
                </a:lnTo>
                <a:lnTo>
                  <a:pt x="4898920" y="6147561"/>
                </a:lnTo>
                <a:lnTo>
                  <a:pt x="4893494" y="6042864"/>
                </a:lnTo>
                <a:lnTo>
                  <a:pt x="4814281" y="6061485"/>
                </a:lnTo>
                <a:cubicBezTo>
                  <a:pt x="4722619" y="6092039"/>
                  <a:pt x="4644048" y="6148733"/>
                  <a:pt x="4605250" y="6245124"/>
                </a:cubicBezTo>
                <a:cubicBezTo>
                  <a:pt x="4555812" y="6369057"/>
                  <a:pt x="4602948" y="6465448"/>
                  <a:pt x="4672501" y="6565856"/>
                </a:cubicBezTo>
                <a:cubicBezTo>
                  <a:pt x="4674225" y="6568726"/>
                  <a:pt x="4670778" y="6572168"/>
                  <a:pt x="4667326" y="6570447"/>
                </a:cubicBezTo>
                <a:cubicBezTo>
                  <a:pt x="4558110" y="6510777"/>
                  <a:pt x="4543744" y="6340943"/>
                  <a:pt x="4585127" y="6237092"/>
                </a:cubicBezTo>
                <a:cubicBezTo>
                  <a:pt x="4622633" y="6141992"/>
                  <a:pt x="4710259" y="6069160"/>
                  <a:pt x="4808469" y="6037719"/>
                </a:cubicBezTo>
                <a:lnTo>
                  <a:pt x="4900960" y="6022100"/>
                </a:lnTo>
                <a:lnTo>
                  <a:pt x="4882832" y="5986295"/>
                </a:lnTo>
                <a:cubicBezTo>
                  <a:pt x="4879885" y="5968961"/>
                  <a:pt x="4881178" y="5950403"/>
                  <a:pt x="4884052" y="5931126"/>
                </a:cubicBezTo>
                <a:cubicBezTo>
                  <a:pt x="4895552" y="5851142"/>
                  <a:pt x="4920846" y="5782091"/>
                  <a:pt x="4916248" y="5699229"/>
                </a:cubicBezTo>
                <a:cubicBezTo>
                  <a:pt x="4914091" y="5653267"/>
                  <a:pt x="4927379" y="5635141"/>
                  <a:pt x="4948861" y="5631227"/>
                </a:cubicBezTo>
                <a:lnTo>
                  <a:pt x="4972606" y="5631543"/>
                </a:lnTo>
                <a:lnTo>
                  <a:pt x="4973126" y="5626557"/>
                </a:lnTo>
                <a:cubicBezTo>
                  <a:pt x="5056412" y="5554037"/>
                  <a:pt x="4899605" y="5445832"/>
                  <a:pt x="4867439" y="5381945"/>
                </a:cubicBezTo>
                <a:cubicBezTo>
                  <a:pt x="4841019" y="5329570"/>
                  <a:pt x="4835274" y="5270862"/>
                  <a:pt x="4847911" y="5213306"/>
                </a:cubicBezTo>
                <a:cubicBezTo>
                  <a:pt x="4878352" y="5077475"/>
                  <a:pt x="4994953" y="4995171"/>
                  <a:pt x="5116150" y="4945672"/>
                </a:cubicBezTo>
                <a:cubicBezTo>
                  <a:pt x="5129360" y="4940493"/>
                  <a:pt x="5136252" y="4962939"/>
                  <a:pt x="5122467" y="4967544"/>
                </a:cubicBezTo>
                <a:lnTo>
                  <a:pt x="5105979" y="4976869"/>
                </a:lnTo>
                <a:lnTo>
                  <a:pt x="5162575" y="5009621"/>
                </a:lnTo>
                <a:cubicBezTo>
                  <a:pt x="5184068" y="5015094"/>
                  <a:pt x="5207217" y="5016375"/>
                  <a:pt x="5231085" y="5018364"/>
                </a:cubicBezTo>
                <a:cubicBezTo>
                  <a:pt x="5270766" y="5021776"/>
                  <a:pt x="5328851" y="5036562"/>
                  <a:pt x="5366808" y="5019502"/>
                </a:cubicBezTo>
                <a:lnTo>
                  <a:pt x="5375656" y="5022073"/>
                </a:lnTo>
                <a:lnTo>
                  <a:pt x="5376620" y="5017698"/>
                </a:lnTo>
                <a:lnTo>
                  <a:pt x="5386024" y="5018456"/>
                </a:lnTo>
                <a:lnTo>
                  <a:pt x="5407194" y="4928672"/>
                </a:lnTo>
                <a:cubicBezTo>
                  <a:pt x="5418111" y="4891381"/>
                  <a:pt x="5431900" y="4855096"/>
                  <a:pt x="5450568" y="4823830"/>
                </a:cubicBezTo>
                <a:cubicBezTo>
                  <a:pt x="5456313" y="4814652"/>
                  <a:pt x="5466081" y="4807192"/>
                  <a:pt x="5470676" y="4798014"/>
                </a:cubicBezTo>
                <a:cubicBezTo>
                  <a:pt x="5472400" y="4794572"/>
                  <a:pt x="5493082" y="4708518"/>
                  <a:pt x="5490784" y="4702782"/>
                </a:cubicBezTo>
                <a:cubicBezTo>
                  <a:pt x="5479296" y="4675819"/>
                  <a:pt x="5397141" y="4665492"/>
                  <a:pt x="5369565" y="4659181"/>
                </a:cubicBezTo>
                <a:cubicBezTo>
                  <a:pt x="5330499" y="4650576"/>
                  <a:pt x="5288561" y="4637382"/>
                  <a:pt x="5248348" y="4636234"/>
                </a:cubicBezTo>
                <a:cubicBezTo>
                  <a:pt x="5187451" y="4635087"/>
                  <a:pt x="5179984" y="4679261"/>
                  <a:pt x="5172514" y="4725156"/>
                </a:cubicBezTo>
                <a:cubicBezTo>
                  <a:pt x="5161023" y="4797441"/>
                  <a:pt x="5148959" y="4870873"/>
                  <a:pt x="5125405" y="4940862"/>
                </a:cubicBezTo>
                <a:cubicBezTo>
                  <a:pt x="5124831" y="4943731"/>
                  <a:pt x="5119085" y="4943731"/>
                  <a:pt x="5119660" y="4940289"/>
                </a:cubicBezTo>
                <a:cubicBezTo>
                  <a:pt x="5125405" y="4876610"/>
                  <a:pt x="5144938" y="4812930"/>
                  <a:pt x="5147237" y="4749251"/>
                </a:cubicBezTo>
                <a:cubicBezTo>
                  <a:pt x="5148959" y="4718845"/>
                  <a:pt x="5131725" y="4680407"/>
                  <a:pt x="5148384" y="4651724"/>
                </a:cubicBezTo>
                <a:cubicBezTo>
                  <a:pt x="5168780" y="4616155"/>
                  <a:pt x="5210862" y="4608983"/>
                  <a:pt x="5255168" y="4612212"/>
                </a:cubicBezTo>
                <a:close/>
                <a:moveTo>
                  <a:pt x="1613645" y="4609688"/>
                </a:moveTo>
                <a:lnTo>
                  <a:pt x="1602757" y="4620571"/>
                </a:lnTo>
                <a:cubicBezTo>
                  <a:pt x="1602757" y="4625146"/>
                  <a:pt x="1607256" y="4629002"/>
                  <a:pt x="1614611" y="4632044"/>
                </a:cubicBezTo>
                <a:lnTo>
                  <a:pt x="1640907" y="4638012"/>
                </a:lnTo>
                <a:lnTo>
                  <a:pt x="1619605" y="4623346"/>
                </a:lnTo>
                <a:close/>
                <a:moveTo>
                  <a:pt x="12011477" y="4603666"/>
                </a:moveTo>
                <a:lnTo>
                  <a:pt x="12000588" y="4614549"/>
                </a:lnTo>
                <a:cubicBezTo>
                  <a:pt x="12000588" y="4619124"/>
                  <a:pt x="12005087" y="4622980"/>
                  <a:pt x="12012443" y="4626022"/>
                </a:cubicBezTo>
                <a:lnTo>
                  <a:pt x="12038736" y="4631990"/>
                </a:lnTo>
                <a:lnTo>
                  <a:pt x="12017437" y="4617324"/>
                </a:lnTo>
                <a:close/>
                <a:moveTo>
                  <a:pt x="1643763" y="4601988"/>
                </a:moveTo>
                <a:lnTo>
                  <a:pt x="1643671" y="4602011"/>
                </a:lnTo>
                <a:lnTo>
                  <a:pt x="1660248" y="4617948"/>
                </a:lnTo>
                <a:cubicBezTo>
                  <a:pt x="1666303" y="4622771"/>
                  <a:pt x="1671588" y="4625788"/>
                  <a:pt x="1675038" y="4625788"/>
                </a:cubicBezTo>
                <a:cubicBezTo>
                  <a:pt x="1669288" y="4626650"/>
                  <a:pt x="1666412" y="4631681"/>
                  <a:pt x="1666412" y="4636353"/>
                </a:cubicBezTo>
                <a:lnTo>
                  <a:pt x="1667402" y="4637317"/>
                </a:lnTo>
                <a:lnTo>
                  <a:pt x="1683162" y="4636450"/>
                </a:lnTo>
                <a:lnTo>
                  <a:pt x="1684311" y="4635275"/>
                </a:lnTo>
                <a:cubicBezTo>
                  <a:pt x="1684383" y="4630532"/>
                  <a:pt x="1681364" y="4625788"/>
                  <a:pt x="1675038" y="4625788"/>
                </a:cubicBezTo>
                <a:cubicBezTo>
                  <a:pt x="1686900" y="4624280"/>
                  <a:pt x="1696756" y="4620076"/>
                  <a:pt x="1704925" y="4613768"/>
                </a:cubicBezTo>
                <a:lnTo>
                  <a:pt x="1711295" y="4605822"/>
                </a:lnTo>
                <a:close/>
                <a:moveTo>
                  <a:pt x="2468867" y="4598419"/>
                </a:moveTo>
                <a:lnTo>
                  <a:pt x="2463416" y="4622511"/>
                </a:lnTo>
                <a:cubicBezTo>
                  <a:pt x="2454204" y="4661585"/>
                  <a:pt x="2445566" y="4700085"/>
                  <a:pt x="2436929" y="4739159"/>
                </a:cubicBezTo>
                <a:lnTo>
                  <a:pt x="2342650" y="5149557"/>
                </a:lnTo>
                <a:lnTo>
                  <a:pt x="2344556" y="5149892"/>
                </a:lnTo>
                <a:cubicBezTo>
                  <a:pt x="2349742" y="5157365"/>
                  <a:pt x="2386608" y="5134946"/>
                  <a:pt x="2395823" y="5132647"/>
                </a:cubicBezTo>
                <a:cubicBezTo>
                  <a:pt x="2407921" y="5129197"/>
                  <a:pt x="2420018" y="5128048"/>
                  <a:pt x="2432115" y="5131498"/>
                </a:cubicBezTo>
                <a:cubicBezTo>
                  <a:pt x="2442483" y="5134372"/>
                  <a:pt x="2456451" y="5139257"/>
                  <a:pt x="2468836" y="5146084"/>
                </a:cubicBezTo>
                <a:lnTo>
                  <a:pt x="2482868" y="5159605"/>
                </a:lnTo>
                <a:lnTo>
                  <a:pt x="2590090" y="4691465"/>
                </a:lnTo>
                <a:cubicBezTo>
                  <a:pt x="2592682" y="4680260"/>
                  <a:pt x="2597864" y="4666182"/>
                  <a:pt x="2602110" y="4652031"/>
                </a:cubicBezTo>
                <a:lnTo>
                  <a:pt x="2605674" y="4629847"/>
                </a:lnTo>
                <a:lnTo>
                  <a:pt x="2581815" y="4633594"/>
                </a:lnTo>
                <a:cubicBezTo>
                  <a:pt x="2559756" y="4633522"/>
                  <a:pt x="2536254" y="4628049"/>
                  <a:pt x="2522990" y="4624018"/>
                </a:cubicBezTo>
                <a:cubicBezTo>
                  <a:pt x="2512320" y="4620849"/>
                  <a:pt x="2492857" y="4614801"/>
                  <a:pt x="2477068" y="4605440"/>
                </a:cubicBezTo>
                <a:close/>
                <a:moveTo>
                  <a:pt x="12041593" y="4595966"/>
                </a:moveTo>
                <a:lnTo>
                  <a:pt x="12041500" y="4595989"/>
                </a:lnTo>
                <a:lnTo>
                  <a:pt x="12058077" y="4611926"/>
                </a:lnTo>
                <a:cubicBezTo>
                  <a:pt x="12064133" y="4616749"/>
                  <a:pt x="12069417" y="4619766"/>
                  <a:pt x="12072868" y="4619766"/>
                </a:cubicBezTo>
                <a:cubicBezTo>
                  <a:pt x="12067117" y="4620628"/>
                  <a:pt x="12064241" y="4625659"/>
                  <a:pt x="12064241" y="4630331"/>
                </a:cubicBezTo>
                <a:lnTo>
                  <a:pt x="12065231" y="4631295"/>
                </a:lnTo>
                <a:lnTo>
                  <a:pt x="12080991" y="4630428"/>
                </a:lnTo>
                <a:lnTo>
                  <a:pt x="12082141" y="4629253"/>
                </a:lnTo>
                <a:cubicBezTo>
                  <a:pt x="12082213" y="4624510"/>
                  <a:pt x="12079193" y="4619766"/>
                  <a:pt x="12072868" y="4619766"/>
                </a:cubicBezTo>
                <a:cubicBezTo>
                  <a:pt x="12084729" y="4618258"/>
                  <a:pt x="12094586" y="4614054"/>
                  <a:pt x="12102754" y="4607746"/>
                </a:cubicBezTo>
                <a:lnTo>
                  <a:pt x="12109124" y="4599800"/>
                </a:lnTo>
                <a:close/>
                <a:moveTo>
                  <a:pt x="1311637" y="4580222"/>
                </a:moveTo>
                <a:lnTo>
                  <a:pt x="1315413" y="4583888"/>
                </a:lnTo>
                <a:lnTo>
                  <a:pt x="1317747" y="4584420"/>
                </a:lnTo>
                <a:close/>
                <a:moveTo>
                  <a:pt x="11709468" y="4574200"/>
                </a:moveTo>
                <a:lnTo>
                  <a:pt x="11713244" y="4577866"/>
                </a:lnTo>
                <a:lnTo>
                  <a:pt x="11715578" y="4578398"/>
                </a:lnTo>
                <a:close/>
                <a:moveTo>
                  <a:pt x="1305037" y="4570969"/>
                </a:moveTo>
                <a:lnTo>
                  <a:pt x="1303595" y="4572415"/>
                </a:lnTo>
                <a:lnTo>
                  <a:pt x="1307199" y="4575915"/>
                </a:lnTo>
                <a:close/>
                <a:moveTo>
                  <a:pt x="11702868" y="4564947"/>
                </a:moveTo>
                <a:lnTo>
                  <a:pt x="11701426" y="4566393"/>
                </a:lnTo>
                <a:lnTo>
                  <a:pt x="11705030" y="4569893"/>
                </a:lnTo>
                <a:close/>
                <a:moveTo>
                  <a:pt x="2502570" y="4562579"/>
                </a:moveTo>
                <a:cubicBezTo>
                  <a:pt x="2489721" y="4563353"/>
                  <a:pt x="2480601" y="4566701"/>
                  <a:pt x="2479159" y="4573325"/>
                </a:cubicBezTo>
                <a:cubicBezTo>
                  <a:pt x="2474833" y="4592336"/>
                  <a:pt x="2545121" y="4615558"/>
                  <a:pt x="2586133" y="4613101"/>
                </a:cubicBezTo>
                <a:lnTo>
                  <a:pt x="2604011" y="4605190"/>
                </a:lnTo>
                <a:lnTo>
                  <a:pt x="2590081" y="4583615"/>
                </a:lnTo>
                <a:lnTo>
                  <a:pt x="2582647" y="4579550"/>
                </a:lnTo>
                <a:lnTo>
                  <a:pt x="2548366" y="4567278"/>
                </a:lnTo>
                <a:cubicBezTo>
                  <a:pt x="2532001" y="4563605"/>
                  <a:pt x="2515420" y="4561805"/>
                  <a:pt x="2502570" y="4562579"/>
                </a:cubicBezTo>
                <a:close/>
                <a:moveTo>
                  <a:pt x="1344472" y="4553833"/>
                </a:moveTo>
                <a:lnTo>
                  <a:pt x="1332362" y="4556623"/>
                </a:lnTo>
                <a:lnTo>
                  <a:pt x="1348741" y="4572326"/>
                </a:lnTo>
                <a:cubicBezTo>
                  <a:pt x="1354815" y="4577149"/>
                  <a:pt x="1360112" y="4580166"/>
                  <a:pt x="1363572" y="4580166"/>
                </a:cubicBezTo>
                <a:lnTo>
                  <a:pt x="1355441" y="4589856"/>
                </a:lnTo>
                <a:lnTo>
                  <a:pt x="1371976" y="4588944"/>
                </a:lnTo>
                <a:lnTo>
                  <a:pt x="1363572" y="4580166"/>
                </a:lnTo>
                <a:cubicBezTo>
                  <a:pt x="1375466" y="4578658"/>
                  <a:pt x="1385351" y="4574454"/>
                  <a:pt x="1393543" y="4568144"/>
                </a:cubicBezTo>
                <a:lnTo>
                  <a:pt x="1402394" y="4557131"/>
                </a:lnTo>
                <a:close/>
                <a:moveTo>
                  <a:pt x="11742303" y="4547811"/>
                </a:moveTo>
                <a:lnTo>
                  <a:pt x="11730193" y="4550601"/>
                </a:lnTo>
                <a:lnTo>
                  <a:pt x="11746573" y="4566304"/>
                </a:lnTo>
                <a:cubicBezTo>
                  <a:pt x="11752646" y="4571127"/>
                  <a:pt x="11757943" y="4574144"/>
                  <a:pt x="11761403" y="4574144"/>
                </a:cubicBezTo>
                <a:lnTo>
                  <a:pt x="11753272" y="4583834"/>
                </a:lnTo>
                <a:lnTo>
                  <a:pt x="11769807" y="4582922"/>
                </a:lnTo>
                <a:lnTo>
                  <a:pt x="11761403" y="4574144"/>
                </a:lnTo>
                <a:cubicBezTo>
                  <a:pt x="11773297" y="4572636"/>
                  <a:pt x="11783182" y="4568432"/>
                  <a:pt x="11791374" y="4562122"/>
                </a:cubicBezTo>
                <a:lnTo>
                  <a:pt x="11800225" y="4551109"/>
                </a:lnTo>
                <a:close/>
                <a:moveTo>
                  <a:pt x="8967714" y="4538982"/>
                </a:moveTo>
                <a:lnTo>
                  <a:pt x="8968643" y="4543377"/>
                </a:lnTo>
                <a:lnTo>
                  <a:pt x="8970618" y="4541423"/>
                </a:lnTo>
                <a:close/>
                <a:moveTo>
                  <a:pt x="2514086" y="4538041"/>
                </a:moveTo>
                <a:cubicBezTo>
                  <a:pt x="2538126" y="4538329"/>
                  <a:pt x="2563604" y="4545224"/>
                  <a:pt x="2581453" y="4552407"/>
                </a:cubicBezTo>
                <a:lnTo>
                  <a:pt x="2595137" y="4562285"/>
                </a:lnTo>
                <a:lnTo>
                  <a:pt x="2600270" y="4564254"/>
                </a:lnTo>
                <a:cubicBezTo>
                  <a:pt x="2618870" y="4573471"/>
                  <a:pt x="2634009" y="4586575"/>
                  <a:pt x="2633144" y="4605008"/>
                </a:cubicBezTo>
                <a:lnTo>
                  <a:pt x="2630739" y="4607442"/>
                </a:lnTo>
                <a:lnTo>
                  <a:pt x="2626656" y="4596584"/>
                </a:lnTo>
                <a:lnTo>
                  <a:pt x="2624755" y="4597220"/>
                </a:lnTo>
                <a:lnTo>
                  <a:pt x="2628290" y="4609920"/>
                </a:lnTo>
                <a:lnTo>
                  <a:pt x="2630739" y="4607442"/>
                </a:lnTo>
                <a:lnTo>
                  <a:pt x="2631991" y="4610768"/>
                </a:lnTo>
                <a:lnTo>
                  <a:pt x="2629231" y="4613302"/>
                </a:lnTo>
                <a:lnTo>
                  <a:pt x="2629676" y="4614897"/>
                </a:lnTo>
                <a:cubicBezTo>
                  <a:pt x="2629101" y="4640036"/>
                  <a:pt x="2617152" y="4669056"/>
                  <a:pt x="2609668" y="4700660"/>
                </a:cubicBezTo>
                <a:cubicBezTo>
                  <a:pt x="2544603" y="4984524"/>
                  <a:pt x="2479538" y="5268388"/>
                  <a:pt x="2414473" y="5552251"/>
                </a:cubicBezTo>
                <a:cubicBezTo>
                  <a:pt x="2386259" y="5672922"/>
                  <a:pt x="2358620" y="5794742"/>
                  <a:pt x="2330982" y="5915987"/>
                </a:cubicBezTo>
                <a:cubicBezTo>
                  <a:pt x="2313133" y="5994710"/>
                  <a:pt x="2302769" y="6064816"/>
                  <a:pt x="2201429" y="6069412"/>
                </a:cubicBezTo>
                <a:lnTo>
                  <a:pt x="2199974" y="6067999"/>
                </a:lnTo>
                <a:lnTo>
                  <a:pt x="2210643" y="6061726"/>
                </a:lnTo>
                <a:cubicBezTo>
                  <a:pt x="2211794" y="6056627"/>
                  <a:pt x="2209779" y="6050450"/>
                  <a:pt x="2203733" y="6048151"/>
                </a:cubicBezTo>
                <a:lnTo>
                  <a:pt x="2202293" y="6047338"/>
                </a:lnTo>
                <a:lnTo>
                  <a:pt x="2264758" y="6022122"/>
                </a:lnTo>
                <a:cubicBezTo>
                  <a:pt x="2312773" y="5976575"/>
                  <a:pt x="2317308" y="5881654"/>
                  <a:pt x="2331559" y="5820025"/>
                </a:cubicBezTo>
                <a:cubicBezTo>
                  <a:pt x="2362652" y="5685564"/>
                  <a:pt x="2393169" y="5550528"/>
                  <a:pt x="2424261" y="5415490"/>
                </a:cubicBezTo>
                <a:lnTo>
                  <a:pt x="2473273" y="5201501"/>
                </a:lnTo>
                <a:lnTo>
                  <a:pt x="2467481" y="5200660"/>
                </a:lnTo>
                <a:cubicBezTo>
                  <a:pt x="2453143" y="5198396"/>
                  <a:pt x="2440526" y="5201226"/>
                  <a:pt x="2426761" y="5203492"/>
                </a:cubicBezTo>
                <a:cubicBezTo>
                  <a:pt x="2410703" y="5206323"/>
                  <a:pt x="2395792" y="5208588"/>
                  <a:pt x="2380306" y="5204624"/>
                </a:cubicBezTo>
                <a:cubicBezTo>
                  <a:pt x="2369985" y="5202642"/>
                  <a:pt x="2358944" y="5197829"/>
                  <a:pt x="2350700" y="5190609"/>
                </a:cubicBezTo>
                <a:lnTo>
                  <a:pt x="2339118" y="5164928"/>
                </a:lnTo>
                <a:lnTo>
                  <a:pt x="2261888" y="5501109"/>
                </a:lnTo>
                <a:cubicBezTo>
                  <a:pt x="2235977" y="5612587"/>
                  <a:pt x="2210643" y="5724638"/>
                  <a:pt x="2184730" y="5836115"/>
                </a:cubicBezTo>
                <a:lnTo>
                  <a:pt x="2161982" y="5929494"/>
                </a:lnTo>
                <a:lnTo>
                  <a:pt x="2194449" y="5955403"/>
                </a:lnTo>
                <a:cubicBezTo>
                  <a:pt x="2196171" y="5956540"/>
                  <a:pt x="2194449" y="5958812"/>
                  <a:pt x="2192149" y="5958812"/>
                </a:cubicBezTo>
                <a:lnTo>
                  <a:pt x="2160317" y="5936327"/>
                </a:lnTo>
                <a:lnTo>
                  <a:pt x="2160233" y="5936675"/>
                </a:lnTo>
                <a:lnTo>
                  <a:pt x="2159243" y="5968174"/>
                </a:lnTo>
                <a:lnTo>
                  <a:pt x="2171676" y="5981127"/>
                </a:lnTo>
                <a:cubicBezTo>
                  <a:pt x="2177498" y="5985240"/>
                  <a:pt x="2185067" y="5987591"/>
                  <a:pt x="2187397" y="5993468"/>
                </a:cubicBezTo>
                <a:cubicBezTo>
                  <a:pt x="2188561" y="5995231"/>
                  <a:pt x="2187397" y="5996995"/>
                  <a:pt x="2185650" y="5997583"/>
                </a:cubicBezTo>
                <a:cubicBezTo>
                  <a:pt x="2178081" y="5999345"/>
                  <a:pt x="2171092" y="5992881"/>
                  <a:pt x="2165270" y="5988179"/>
                </a:cubicBezTo>
                <a:lnTo>
                  <a:pt x="2158881" y="5979728"/>
                </a:lnTo>
                <a:lnTo>
                  <a:pt x="2158513" y="5991426"/>
                </a:lnTo>
                <a:cubicBezTo>
                  <a:pt x="2160937" y="6008260"/>
                  <a:pt x="2166965" y="6023042"/>
                  <a:pt x="2178426" y="6033855"/>
                </a:cubicBezTo>
                <a:lnTo>
                  <a:pt x="2202293" y="6047338"/>
                </a:lnTo>
                <a:lnTo>
                  <a:pt x="2200278" y="6048151"/>
                </a:lnTo>
                <a:cubicBezTo>
                  <a:pt x="2193657" y="6048438"/>
                  <a:pt x="2190633" y="6053897"/>
                  <a:pt x="2190920" y="6059213"/>
                </a:cubicBezTo>
                <a:lnTo>
                  <a:pt x="2199974" y="6067999"/>
                </a:lnTo>
                <a:lnTo>
                  <a:pt x="2198550" y="6068837"/>
                </a:lnTo>
                <a:cubicBezTo>
                  <a:pt x="2102969" y="6038958"/>
                  <a:pt x="2142698" y="5926331"/>
                  <a:pt x="2158245" y="5858525"/>
                </a:cubicBezTo>
                <a:cubicBezTo>
                  <a:pt x="2191065" y="5714869"/>
                  <a:pt x="2223885" y="5570638"/>
                  <a:pt x="2257282" y="5426984"/>
                </a:cubicBezTo>
                <a:cubicBezTo>
                  <a:pt x="2318892" y="5156910"/>
                  <a:pt x="2381077" y="4887412"/>
                  <a:pt x="2442688" y="4617913"/>
                </a:cubicBezTo>
                <a:lnTo>
                  <a:pt x="2453816" y="4569955"/>
                </a:lnTo>
                <a:lnTo>
                  <a:pt x="2453205" y="4566990"/>
                </a:lnTo>
                <a:lnTo>
                  <a:pt x="2455040" y="4564677"/>
                </a:lnTo>
                <a:lnTo>
                  <a:pt x="2455355" y="4563324"/>
                </a:lnTo>
                <a:lnTo>
                  <a:pt x="2457446" y="4561646"/>
                </a:lnTo>
                <a:lnTo>
                  <a:pt x="2467723" y="4548692"/>
                </a:lnTo>
                <a:lnTo>
                  <a:pt x="2476054" y="4546714"/>
                </a:lnTo>
                <a:lnTo>
                  <a:pt x="2480240" y="4543356"/>
                </a:lnTo>
                <a:cubicBezTo>
                  <a:pt x="2490406" y="4539406"/>
                  <a:pt x="2502065" y="4537898"/>
                  <a:pt x="2514086" y="4538041"/>
                </a:cubicBezTo>
                <a:close/>
                <a:moveTo>
                  <a:pt x="4250444" y="4533099"/>
                </a:moveTo>
                <a:lnTo>
                  <a:pt x="4252767" y="4574612"/>
                </a:lnTo>
                <a:lnTo>
                  <a:pt x="4292751" y="4559650"/>
                </a:lnTo>
                <a:lnTo>
                  <a:pt x="4265495" y="4542540"/>
                </a:lnTo>
                <a:close/>
                <a:moveTo>
                  <a:pt x="8902834" y="4525735"/>
                </a:moveTo>
                <a:cubicBezTo>
                  <a:pt x="8892191" y="4526569"/>
                  <a:pt x="8878924" y="4530554"/>
                  <a:pt x="8857827" y="4537445"/>
                </a:cubicBezTo>
                <a:cubicBezTo>
                  <a:pt x="8845340" y="4541752"/>
                  <a:pt x="8835868" y="4545019"/>
                  <a:pt x="8828297" y="4548078"/>
                </a:cubicBezTo>
                <a:lnTo>
                  <a:pt x="8823001" y="4550824"/>
                </a:lnTo>
                <a:lnTo>
                  <a:pt x="8815845" y="4579567"/>
                </a:lnTo>
                <a:cubicBezTo>
                  <a:pt x="8817330" y="4608278"/>
                  <a:pt x="8833949" y="4635118"/>
                  <a:pt x="8849627" y="4662103"/>
                </a:cubicBezTo>
                <a:lnTo>
                  <a:pt x="8869466" y="4701050"/>
                </a:lnTo>
                <a:lnTo>
                  <a:pt x="8889011" y="4637358"/>
                </a:lnTo>
                <a:cubicBezTo>
                  <a:pt x="8899266" y="4610665"/>
                  <a:pt x="8912251" y="4583810"/>
                  <a:pt x="8928117" y="4562349"/>
                </a:cubicBezTo>
                <a:lnTo>
                  <a:pt x="8948435" y="4542906"/>
                </a:lnTo>
                <a:lnTo>
                  <a:pt x="8932099" y="4532922"/>
                </a:lnTo>
                <a:cubicBezTo>
                  <a:pt x="8921496" y="4527215"/>
                  <a:pt x="8913477" y="4524900"/>
                  <a:pt x="8902834" y="4525735"/>
                </a:cubicBezTo>
                <a:close/>
                <a:moveTo>
                  <a:pt x="2172575" y="4509911"/>
                </a:moveTo>
                <a:cubicBezTo>
                  <a:pt x="2172575" y="4507084"/>
                  <a:pt x="2177255" y="4507084"/>
                  <a:pt x="2177255" y="4509911"/>
                </a:cubicBezTo>
                <a:cubicBezTo>
                  <a:pt x="2177255" y="4530837"/>
                  <a:pt x="2178425" y="4552329"/>
                  <a:pt x="2176085" y="4572690"/>
                </a:cubicBezTo>
                <a:cubicBezTo>
                  <a:pt x="2176085" y="4574952"/>
                  <a:pt x="2173745" y="4574952"/>
                  <a:pt x="2173745" y="4572690"/>
                </a:cubicBezTo>
                <a:cubicBezTo>
                  <a:pt x="2171405" y="4552329"/>
                  <a:pt x="2171991" y="4530837"/>
                  <a:pt x="2172575" y="4509911"/>
                </a:cubicBezTo>
                <a:close/>
                <a:moveTo>
                  <a:pt x="9320327" y="4503154"/>
                </a:moveTo>
                <a:cubicBezTo>
                  <a:pt x="9346841" y="4514532"/>
                  <a:pt x="9366439" y="4536723"/>
                  <a:pt x="9391224" y="4551517"/>
                </a:cubicBezTo>
                <a:cubicBezTo>
                  <a:pt x="9429265" y="4573707"/>
                  <a:pt x="9459238" y="4569724"/>
                  <a:pt x="9493821" y="4545258"/>
                </a:cubicBezTo>
                <a:cubicBezTo>
                  <a:pt x="9496703" y="4542413"/>
                  <a:pt x="9500737" y="4545258"/>
                  <a:pt x="9500161" y="4548672"/>
                </a:cubicBezTo>
                <a:cubicBezTo>
                  <a:pt x="9490939" y="4578828"/>
                  <a:pt x="9450016" y="4585086"/>
                  <a:pt x="9422925" y="4579398"/>
                </a:cubicBezTo>
                <a:cubicBezTo>
                  <a:pt x="9385459" y="4571431"/>
                  <a:pt x="9339925" y="4538430"/>
                  <a:pt x="9317445" y="4507135"/>
                </a:cubicBezTo>
                <a:cubicBezTo>
                  <a:pt x="9316292" y="4505429"/>
                  <a:pt x="9317445" y="4502015"/>
                  <a:pt x="9320327" y="4503154"/>
                </a:cubicBezTo>
                <a:close/>
                <a:moveTo>
                  <a:pt x="4247764" y="4468730"/>
                </a:moveTo>
                <a:lnTo>
                  <a:pt x="4246870" y="4469181"/>
                </a:lnTo>
                <a:lnTo>
                  <a:pt x="4247581" y="4481859"/>
                </a:lnTo>
                <a:lnTo>
                  <a:pt x="4248807" y="4482662"/>
                </a:lnTo>
                <a:lnTo>
                  <a:pt x="4250050" y="4499292"/>
                </a:lnTo>
                <a:lnTo>
                  <a:pt x="4251654" y="4515430"/>
                </a:lnTo>
                <a:lnTo>
                  <a:pt x="4250626" y="4514862"/>
                </a:lnTo>
                <a:lnTo>
                  <a:pt x="4249550" y="4517094"/>
                </a:lnTo>
                <a:lnTo>
                  <a:pt x="4249557" y="4517218"/>
                </a:lnTo>
                <a:lnTo>
                  <a:pt x="4251769" y="4516591"/>
                </a:lnTo>
                <a:lnTo>
                  <a:pt x="4251654" y="4515430"/>
                </a:lnTo>
                <a:lnTo>
                  <a:pt x="4278148" y="4530071"/>
                </a:lnTo>
                <a:lnTo>
                  <a:pt x="4301876" y="4546562"/>
                </a:lnTo>
                <a:lnTo>
                  <a:pt x="4298672" y="4547730"/>
                </a:lnTo>
                <a:cubicBezTo>
                  <a:pt x="4293808" y="4549459"/>
                  <a:pt x="4292235" y="4554073"/>
                  <a:pt x="4293022" y="4557821"/>
                </a:cubicBezTo>
                <a:lnTo>
                  <a:pt x="4294840" y="4558868"/>
                </a:lnTo>
                <a:lnTo>
                  <a:pt x="4296374" y="4558295"/>
                </a:lnTo>
                <a:lnTo>
                  <a:pt x="4305461" y="4554388"/>
                </a:lnTo>
                <a:lnTo>
                  <a:pt x="4304389" y="4548307"/>
                </a:lnTo>
                <a:lnTo>
                  <a:pt x="4301876" y="4546562"/>
                </a:lnTo>
                <a:lnTo>
                  <a:pt x="4330519" y="4536123"/>
                </a:lnTo>
                <a:lnTo>
                  <a:pt x="4337434" y="4540646"/>
                </a:lnTo>
                <a:lnTo>
                  <a:pt x="4345042" y="4537376"/>
                </a:lnTo>
                <a:lnTo>
                  <a:pt x="4346142" y="4530430"/>
                </a:lnTo>
                <a:lnTo>
                  <a:pt x="4330519" y="4536123"/>
                </a:lnTo>
                <a:lnTo>
                  <a:pt x="4248807" y="4482662"/>
                </a:lnTo>
                <a:close/>
                <a:moveTo>
                  <a:pt x="6486346" y="4455816"/>
                </a:moveTo>
                <a:lnTo>
                  <a:pt x="6486833" y="4684703"/>
                </a:lnTo>
                <a:lnTo>
                  <a:pt x="6492935" y="4684731"/>
                </a:lnTo>
                <a:cubicBezTo>
                  <a:pt x="6501620" y="4693372"/>
                  <a:pt x="6518123" y="4696539"/>
                  <a:pt x="6534914" y="4696037"/>
                </a:cubicBezTo>
                <a:lnTo>
                  <a:pt x="6576943" y="4685721"/>
                </a:lnTo>
                <a:lnTo>
                  <a:pt x="6576943" y="4456097"/>
                </a:lnTo>
                <a:lnTo>
                  <a:pt x="6570862" y="4458064"/>
                </a:lnTo>
                <a:cubicBezTo>
                  <a:pt x="6557119" y="4460015"/>
                  <a:pt x="6543091" y="4460303"/>
                  <a:pt x="6531353" y="4460303"/>
                </a:cubicBezTo>
                <a:close/>
                <a:moveTo>
                  <a:pt x="942599" y="4449358"/>
                </a:moveTo>
                <a:cubicBezTo>
                  <a:pt x="968342" y="4448790"/>
                  <a:pt x="1030697" y="4449358"/>
                  <a:pt x="1038134" y="4483403"/>
                </a:cubicBezTo>
                <a:lnTo>
                  <a:pt x="1036643" y="4485696"/>
                </a:lnTo>
                <a:lnTo>
                  <a:pt x="1030983" y="4477162"/>
                </a:lnTo>
                <a:cubicBezTo>
                  <a:pt x="1026549" y="4476027"/>
                  <a:pt x="1021544" y="4477729"/>
                  <a:pt x="1020400" y="4483403"/>
                </a:cubicBezTo>
                <a:lnTo>
                  <a:pt x="1017157" y="4485706"/>
                </a:lnTo>
                <a:lnTo>
                  <a:pt x="996410" y="4471391"/>
                </a:lnTo>
                <a:cubicBezTo>
                  <a:pt x="957472" y="4460671"/>
                  <a:pt x="885394" y="4466947"/>
                  <a:pt x="885394" y="4485674"/>
                </a:cubicBezTo>
                <a:cubicBezTo>
                  <a:pt x="885394" y="4504398"/>
                  <a:pt x="957472" y="4511314"/>
                  <a:pt x="996410" y="4500435"/>
                </a:cubicBezTo>
                <a:lnTo>
                  <a:pt x="1017157" y="4485706"/>
                </a:lnTo>
                <a:lnTo>
                  <a:pt x="1020400" y="4487944"/>
                </a:lnTo>
                <a:cubicBezTo>
                  <a:pt x="1021544" y="4493902"/>
                  <a:pt x="1026549" y="4495604"/>
                  <a:pt x="1030983" y="4494397"/>
                </a:cubicBezTo>
                <a:lnTo>
                  <a:pt x="1036643" y="4485696"/>
                </a:lnTo>
                <a:lnTo>
                  <a:pt x="1038134" y="4487944"/>
                </a:lnTo>
                <a:cubicBezTo>
                  <a:pt x="1030124" y="4524259"/>
                  <a:pt x="963193" y="4523691"/>
                  <a:pt x="936878" y="4521989"/>
                </a:cubicBezTo>
                <a:cubicBezTo>
                  <a:pt x="916284" y="4520854"/>
                  <a:pt x="858506" y="4516883"/>
                  <a:pt x="858506" y="4485674"/>
                </a:cubicBezTo>
                <a:cubicBezTo>
                  <a:pt x="858506" y="4453330"/>
                  <a:pt x="921433" y="4449925"/>
                  <a:pt x="942599" y="4449358"/>
                </a:cubicBezTo>
                <a:close/>
                <a:moveTo>
                  <a:pt x="11340430" y="4443336"/>
                </a:moveTo>
                <a:cubicBezTo>
                  <a:pt x="11366173" y="4442768"/>
                  <a:pt x="11428528" y="4443336"/>
                  <a:pt x="11435965" y="4477381"/>
                </a:cubicBezTo>
                <a:lnTo>
                  <a:pt x="11434474" y="4479674"/>
                </a:lnTo>
                <a:lnTo>
                  <a:pt x="11428814" y="4471140"/>
                </a:lnTo>
                <a:cubicBezTo>
                  <a:pt x="11424381" y="4470005"/>
                  <a:pt x="11419375" y="4471707"/>
                  <a:pt x="11418231" y="4477381"/>
                </a:cubicBezTo>
                <a:lnTo>
                  <a:pt x="11414988" y="4479684"/>
                </a:lnTo>
                <a:lnTo>
                  <a:pt x="11394241" y="4465369"/>
                </a:lnTo>
                <a:cubicBezTo>
                  <a:pt x="11355303" y="4454649"/>
                  <a:pt x="11283225" y="4460925"/>
                  <a:pt x="11283225" y="4479652"/>
                </a:cubicBezTo>
                <a:cubicBezTo>
                  <a:pt x="11283225" y="4498376"/>
                  <a:pt x="11355303" y="4505292"/>
                  <a:pt x="11394241" y="4494413"/>
                </a:cubicBezTo>
                <a:lnTo>
                  <a:pt x="11414988" y="4479684"/>
                </a:lnTo>
                <a:lnTo>
                  <a:pt x="11418231" y="4481922"/>
                </a:lnTo>
                <a:cubicBezTo>
                  <a:pt x="11419375" y="4487880"/>
                  <a:pt x="11424381" y="4489582"/>
                  <a:pt x="11428814" y="4488375"/>
                </a:cubicBezTo>
                <a:lnTo>
                  <a:pt x="11434474" y="4479674"/>
                </a:lnTo>
                <a:lnTo>
                  <a:pt x="11435965" y="4481922"/>
                </a:lnTo>
                <a:cubicBezTo>
                  <a:pt x="11427955" y="4518237"/>
                  <a:pt x="11361024" y="4517669"/>
                  <a:pt x="11334709" y="4515967"/>
                </a:cubicBezTo>
                <a:cubicBezTo>
                  <a:pt x="11314115" y="4514832"/>
                  <a:pt x="11256337" y="4510861"/>
                  <a:pt x="11256337" y="4479652"/>
                </a:cubicBezTo>
                <a:cubicBezTo>
                  <a:pt x="11256337" y="4447308"/>
                  <a:pt x="11319264" y="4443903"/>
                  <a:pt x="11340430" y="4443336"/>
                </a:cubicBezTo>
                <a:close/>
                <a:moveTo>
                  <a:pt x="9245821" y="4438585"/>
                </a:moveTo>
                <a:lnTo>
                  <a:pt x="9246933" y="4439214"/>
                </a:lnTo>
                <a:lnTo>
                  <a:pt x="9246784" y="4439741"/>
                </a:lnTo>
                <a:close/>
                <a:moveTo>
                  <a:pt x="4244887" y="4433726"/>
                </a:moveTo>
                <a:lnTo>
                  <a:pt x="4246542" y="4463254"/>
                </a:lnTo>
                <a:lnTo>
                  <a:pt x="4351863" y="4532160"/>
                </a:lnTo>
                <a:lnTo>
                  <a:pt x="4352736" y="4534068"/>
                </a:lnTo>
                <a:lnTo>
                  <a:pt x="4382748" y="4521168"/>
                </a:lnTo>
                <a:lnTo>
                  <a:pt x="4267396" y="4446832"/>
                </a:lnTo>
                <a:cubicBezTo>
                  <a:pt x="4262808" y="4443652"/>
                  <a:pt x="4255069" y="4440037"/>
                  <a:pt x="4247757" y="4435988"/>
                </a:cubicBezTo>
                <a:close/>
                <a:moveTo>
                  <a:pt x="9212353" y="4418296"/>
                </a:moveTo>
                <a:lnTo>
                  <a:pt x="9233845" y="4424195"/>
                </a:lnTo>
                <a:lnTo>
                  <a:pt x="9245821" y="4438585"/>
                </a:lnTo>
                <a:lnTo>
                  <a:pt x="9227970" y="4428466"/>
                </a:lnTo>
                <a:close/>
                <a:moveTo>
                  <a:pt x="2282303" y="4414032"/>
                </a:moveTo>
                <a:lnTo>
                  <a:pt x="2281957" y="4417934"/>
                </a:lnTo>
                <a:lnTo>
                  <a:pt x="2279062" y="4417098"/>
                </a:lnTo>
                <a:lnTo>
                  <a:pt x="2208974" y="4461585"/>
                </a:lnTo>
                <a:lnTo>
                  <a:pt x="2190957" y="4477909"/>
                </a:lnTo>
                <a:lnTo>
                  <a:pt x="2138736" y="4506169"/>
                </a:lnTo>
                <a:lnTo>
                  <a:pt x="1672070" y="4802383"/>
                </a:lnTo>
                <a:cubicBezTo>
                  <a:pt x="1656263" y="4812427"/>
                  <a:pt x="1644767" y="4821465"/>
                  <a:pt x="1632841" y="4827634"/>
                </a:cubicBezTo>
                <a:lnTo>
                  <a:pt x="1620354" y="4830032"/>
                </a:lnTo>
                <a:lnTo>
                  <a:pt x="1620811" y="4830435"/>
                </a:lnTo>
                <a:lnTo>
                  <a:pt x="1620811" y="4907311"/>
                </a:lnTo>
                <a:lnTo>
                  <a:pt x="1630382" y="4902390"/>
                </a:lnTo>
                <a:lnTo>
                  <a:pt x="1651506" y="4887853"/>
                </a:lnTo>
                <a:lnTo>
                  <a:pt x="1651506" y="4827572"/>
                </a:lnTo>
                <a:cubicBezTo>
                  <a:pt x="1651506" y="4826437"/>
                  <a:pt x="1654145" y="4826437"/>
                  <a:pt x="1654145" y="4827572"/>
                </a:cubicBezTo>
                <a:lnTo>
                  <a:pt x="1654565" y="4885749"/>
                </a:lnTo>
                <a:lnTo>
                  <a:pt x="1660261" y="4881830"/>
                </a:lnTo>
                <a:lnTo>
                  <a:pt x="1701687" y="4857271"/>
                </a:lnTo>
                <a:lnTo>
                  <a:pt x="1700571" y="4856436"/>
                </a:lnTo>
                <a:lnTo>
                  <a:pt x="1705494" y="4846974"/>
                </a:lnTo>
                <a:lnTo>
                  <a:pt x="1703377" y="4856269"/>
                </a:lnTo>
                <a:lnTo>
                  <a:pt x="1971677" y="4697212"/>
                </a:lnTo>
                <a:lnTo>
                  <a:pt x="2136024" y="4599957"/>
                </a:lnTo>
                <a:lnTo>
                  <a:pt x="2134655" y="4599957"/>
                </a:lnTo>
                <a:cubicBezTo>
                  <a:pt x="2130852" y="4570719"/>
                  <a:pt x="2134022" y="4539189"/>
                  <a:pt x="2134655" y="4509378"/>
                </a:cubicBezTo>
                <a:cubicBezTo>
                  <a:pt x="2134655" y="4507084"/>
                  <a:pt x="2138457" y="4507084"/>
                  <a:pt x="2138457" y="4509378"/>
                </a:cubicBezTo>
                <a:lnTo>
                  <a:pt x="2138457" y="4598517"/>
                </a:lnTo>
                <a:lnTo>
                  <a:pt x="2245746" y="4535027"/>
                </a:lnTo>
                <a:cubicBezTo>
                  <a:pt x="2276772" y="4517196"/>
                  <a:pt x="2266429" y="4517196"/>
                  <a:pt x="2273325" y="4474062"/>
                </a:cubicBezTo>
                <a:cubicBezTo>
                  <a:pt x="2276197" y="4457959"/>
                  <a:pt x="2280219" y="4440705"/>
                  <a:pt x="2281368" y="4424602"/>
                </a:cubicBezTo>
                <a:lnTo>
                  <a:pt x="2281957" y="4417934"/>
                </a:lnTo>
                <a:lnTo>
                  <a:pt x="2287114" y="4419424"/>
                </a:lnTo>
                <a:cubicBezTo>
                  <a:pt x="2283953" y="4416549"/>
                  <a:pt x="2282804" y="4413961"/>
                  <a:pt x="2282303" y="4414032"/>
                </a:cubicBezTo>
                <a:close/>
                <a:moveTo>
                  <a:pt x="1538178" y="4413576"/>
                </a:moveTo>
                <a:cubicBezTo>
                  <a:pt x="1526654" y="4412982"/>
                  <a:pt x="1514724" y="4413332"/>
                  <a:pt x="1503939" y="4414551"/>
                </a:cubicBezTo>
                <a:cubicBezTo>
                  <a:pt x="1482371" y="4416991"/>
                  <a:pt x="1465382" y="4422913"/>
                  <a:pt x="1465382" y="4431742"/>
                </a:cubicBezTo>
                <a:cubicBezTo>
                  <a:pt x="1465382" y="4448537"/>
                  <a:pt x="1533336" y="4454997"/>
                  <a:pt x="1569982" y="4444822"/>
                </a:cubicBezTo>
                <a:lnTo>
                  <a:pt x="1588847" y="4431467"/>
                </a:lnTo>
                <a:lnTo>
                  <a:pt x="1592516" y="4434037"/>
                </a:lnTo>
                <a:lnTo>
                  <a:pt x="1595101" y="4435546"/>
                </a:lnTo>
                <a:lnTo>
                  <a:pt x="1595101" y="4427412"/>
                </a:lnTo>
                <a:lnTo>
                  <a:pt x="1592516" y="4428869"/>
                </a:lnTo>
                <a:lnTo>
                  <a:pt x="1588847" y="4431467"/>
                </a:lnTo>
                <a:lnTo>
                  <a:pt x="1569982" y="4418255"/>
                </a:lnTo>
                <a:cubicBezTo>
                  <a:pt x="1560821" y="4415705"/>
                  <a:pt x="1549702" y="4414169"/>
                  <a:pt x="1538178" y="4413576"/>
                </a:cubicBezTo>
                <a:close/>
                <a:moveTo>
                  <a:pt x="2248692" y="4409073"/>
                </a:moveTo>
                <a:lnTo>
                  <a:pt x="2250218" y="4411123"/>
                </a:lnTo>
                <a:lnTo>
                  <a:pt x="2229312" y="4422739"/>
                </a:lnTo>
                <a:lnTo>
                  <a:pt x="2227491" y="4428467"/>
                </a:lnTo>
                <a:lnTo>
                  <a:pt x="2255957" y="4410419"/>
                </a:lnTo>
                <a:lnTo>
                  <a:pt x="2253287" y="4409648"/>
                </a:lnTo>
                <a:close/>
                <a:moveTo>
                  <a:pt x="11936009" y="4407554"/>
                </a:moveTo>
                <a:cubicBezTo>
                  <a:pt x="11924485" y="4406960"/>
                  <a:pt x="11912555" y="4407310"/>
                  <a:pt x="11901770" y="4408529"/>
                </a:cubicBezTo>
                <a:cubicBezTo>
                  <a:pt x="11880202" y="4410969"/>
                  <a:pt x="11863213" y="4416891"/>
                  <a:pt x="11863213" y="4425720"/>
                </a:cubicBezTo>
                <a:cubicBezTo>
                  <a:pt x="11863213" y="4442515"/>
                  <a:pt x="11931168" y="4448975"/>
                  <a:pt x="11967814" y="4438800"/>
                </a:cubicBezTo>
                <a:lnTo>
                  <a:pt x="11986679" y="4425445"/>
                </a:lnTo>
                <a:lnTo>
                  <a:pt x="11990348" y="4428015"/>
                </a:lnTo>
                <a:lnTo>
                  <a:pt x="11992932" y="4429524"/>
                </a:lnTo>
                <a:lnTo>
                  <a:pt x="11992932" y="4421390"/>
                </a:lnTo>
                <a:lnTo>
                  <a:pt x="11990348" y="4422847"/>
                </a:lnTo>
                <a:lnTo>
                  <a:pt x="11986679" y="4425445"/>
                </a:lnTo>
                <a:lnTo>
                  <a:pt x="11967814" y="4412233"/>
                </a:lnTo>
                <a:cubicBezTo>
                  <a:pt x="11958652" y="4409683"/>
                  <a:pt x="11947534" y="4408147"/>
                  <a:pt x="11936009" y="4407554"/>
                </a:cubicBezTo>
                <a:close/>
                <a:moveTo>
                  <a:pt x="2232161" y="4407009"/>
                </a:moveTo>
                <a:lnTo>
                  <a:pt x="2232130" y="4413881"/>
                </a:lnTo>
                <a:lnTo>
                  <a:pt x="2230821" y="4417994"/>
                </a:lnTo>
                <a:lnTo>
                  <a:pt x="2248133" y="4409005"/>
                </a:lnTo>
                <a:close/>
                <a:moveTo>
                  <a:pt x="9920778" y="4399220"/>
                </a:moveTo>
                <a:lnTo>
                  <a:pt x="9920312" y="4406581"/>
                </a:lnTo>
                <a:cubicBezTo>
                  <a:pt x="9920663" y="4411247"/>
                  <a:pt x="9921273" y="4417860"/>
                  <a:pt x="9921273" y="4427781"/>
                </a:cubicBezTo>
                <a:cubicBezTo>
                  <a:pt x="9921273" y="4443309"/>
                  <a:pt x="9927594" y="4495646"/>
                  <a:pt x="9914952" y="4484719"/>
                </a:cubicBezTo>
                <a:cubicBezTo>
                  <a:pt x="9917251" y="4485869"/>
                  <a:pt x="9921848" y="4485294"/>
                  <a:pt x="9923572" y="4485869"/>
                </a:cubicBezTo>
                <a:lnTo>
                  <a:pt x="9981262" y="4500364"/>
                </a:lnTo>
                <a:lnTo>
                  <a:pt x="9981262" y="4457740"/>
                </a:lnTo>
                <a:cubicBezTo>
                  <a:pt x="9981262" y="4455440"/>
                  <a:pt x="9984187" y="4455440"/>
                  <a:pt x="9984187" y="4457740"/>
                </a:cubicBezTo>
                <a:lnTo>
                  <a:pt x="9983791" y="4500999"/>
                </a:lnTo>
                <a:lnTo>
                  <a:pt x="9996254" y="4504130"/>
                </a:lnTo>
                <a:lnTo>
                  <a:pt x="10029557" y="4509600"/>
                </a:lnTo>
                <a:lnTo>
                  <a:pt x="10028348" y="4458270"/>
                </a:lnTo>
                <a:cubicBezTo>
                  <a:pt x="10028348" y="4455440"/>
                  <a:pt x="10032782" y="4455440"/>
                  <a:pt x="10032782" y="4458270"/>
                </a:cubicBezTo>
                <a:lnTo>
                  <a:pt x="10032172" y="4510029"/>
                </a:lnTo>
                <a:lnTo>
                  <a:pt x="10070661" y="4516352"/>
                </a:lnTo>
                <a:cubicBezTo>
                  <a:pt x="10288421" y="4560636"/>
                  <a:pt x="10505609" y="4605496"/>
                  <a:pt x="10723369" y="4649782"/>
                </a:cubicBezTo>
                <a:lnTo>
                  <a:pt x="11495589" y="4807942"/>
                </a:lnTo>
                <a:cubicBezTo>
                  <a:pt x="11656467" y="4840725"/>
                  <a:pt x="11819069" y="4867756"/>
                  <a:pt x="11978800" y="4906289"/>
                </a:cubicBezTo>
                <a:cubicBezTo>
                  <a:pt x="11982247" y="4907152"/>
                  <a:pt x="11990148" y="4907871"/>
                  <a:pt x="11995462" y="4908806"/>
                </a:cubicBezTo>
                <a:lnTo>
                  <a:pt x="11998961" y="4909898"/>
                </a:lnTo>
                <a:lnTo>
                  <a:pt x="11998961" y="4911324"/>
                </a:lnTo>
                <a:lnTo>
                  <a:pt x="11996611" y="4912616"/>
                </a:lnTo>
                <a:lnTo>
                  <a:pt x="11998961" y="4911408"/>
                </a:lnTo>
                <a:lnTo>
                  <a:pt x="11998961" y="4911324"/>
                </a:lnTo>
                <a:lnTo>
                  <a:pt x="12000615" y="4910414"/>
                </a:lnTo>
                <a:lnTo>
                  <a:pt x="11998961" y="4909898"/>
                </a:lnTo>
                <a:lnTo>
                  <a:pt x="11998961" y="4827705"/>
                </a:lnTo>
                <a:lnTo>
                  <a:pt x="11988856" y="4829646"/>
                </a:lnTo>
                <a:cubicBezTo>
                  <a:pt x="11927930" y="4823333"/>
                  <a:pt x="11865279" y="4803249"/>
                  <a:pt x="11805502" y="4791198"/>
                </a:cubicBezTo>
                <a:cubicBezTo>
                  <a:pt x="11563521" y="4740697"/>
                  <a:pt x="11322115" y="4690772"/>
                  <a:pt x="11080133" y="4640271"/>
                </a:cubicBezTo>
                <a:close/>
                <a:moveTo>
                  <a:pt x="7767034" y="4388804"/>
                </a:moveTo>
                <a:cubicBezTo>
                  <a:pt x="7769297" y="4389367"/>
                  <a:pt x="7769864" y="4392184"/>
                  <a:pt x="7768732" y="4393309"/>
                </a:cubicBezTo>
                <a:lnTo>
                  <a:pt x="7767541" y="4394363"/>
                </a:lnTo>
                <a:lnTo>
                  <a:pt x="7754576" y="4393309"/>
                </a:lnTo>
                <a:cubicBezTo>
                  <a:pt x="7751745" y="4394436"/>
                  <a:pt x="7754010" y="4399506"/>
                  <a:pt x="7757408" y="4398378"/>
                </a:cubicBezTo>
                <a:lnTo>
                  <a:pt x="7761243" y="4399932"/>
                </a:lnTo>
                <a:lnTo>
                  <a:pt x="7753444" y="4406827"/>
                </a:lnTo>
                <a:cubicBezTo>
                  <a:pt x="7748914" y="4411333"/>
                  <a:pt x="7742686" y="4423160"/>
                  <a:pt x="7747782" y="4428793"/>
                </a:cubicBezTo>
                <a:cubicBezTo>
                  <a:pt x="7754576" y="4435551"/>
                  <a:pt x="7767599" y="4422598"/>
                  <a:pt x="7770429" y="4416402"/>
                </a:cubicBezTo>
                <a:cubicBezTo>
                  <a:pt x="7772128" y="4412178"/>
                  <a:pt x="7771563" y="4406968"/>
                  <a:pt x="7769227" y="4403167"/>
                </a:cubicBezTo>
                <a:lnTo>
                  <a:pt x="7761243" y="4399932"/>
                </a:lnTo>
                <a:lnTo>
                  <a:pt x="7767541" y="4394363"/>
                </a:lnTo>
                <a:lnTo>
                  <a:pt x="7771916" y="4394717"/>
                </a:lnTo>
                <a:cubicBezTo>
                  <a:pt x="7776942" y="4397957"/>
                  <a:pt x="7780622" y="4403448"/>
                  <a:pt x="7781189" y="4409644"/>
                </a:cubicBezTo>
                <a:cubicBezTo>
                  <a:pt x="7782321" y="4424851"/>
                  <a:pt x="7768732" y="4440058"/>
                  <a:pt x="7754010" y="4442311"/>
                </a:cubicBezTo>
                <a:cubicBezTo>
                  <a:pt x="7735891" y="4445689"/>
                  <a:pt x="7729663" y="4426540"/>
                  <a:pt x="7734759" y="4412460"/>
                </a:cubicBezTo>
                <a:cubicBezTo>
                  <a:pt x="7739288" y="4398942"/>
                  <a:pt x="7751745" y="4385424"/>
                  <a:pt x="7767034" y="4388804"/>
                </a:cubicBezTo>
                <a:close/>
                <a:moveTo>
                  <a:pt x="602398" y="4378394"/>
                </a:moveTo>
                <a:cubicBezTo>
                  <a:pt x="628712" y="4377822"/>
                  <a:pt x="690495" y="4378394"/>
                  <a:pt x="697931" y="4412696"/>
                </a:cubicBezTo>
                <a:lnTo>
                  <a:pt x="696396" y="4415244"/>
                </a:lnTo>
                <a:lnTo>
                  <a:pt x="691210" y="4406479"/>
                </a:lnTo>
                <a:cubicBezTo>
                  <a:pt x="686776" y="4405264"/>
                  <a:pt x="681629" y="4406979"/>
                  <a:pt x="680198" y="4412696"/>
                </a:cubicBezTo>
                <a:lnTo>
                  <a:pt x="676643" y="4415238"/>
                </a:lnTo>
                <a:lnTo>
                  <a:pt x="656537" y="4400513"/>
                </a:lnTo>
                <a:cubicBezTo>
                  <a:pt x="617843" y="4389257"/>
                  <a:pt x="545764" y="4395688"/>
                  <a:pt x="545764" y="4414984"/>
                </a:cubicBezTo>
                <a:cubicBezTo>
                  <a:pt x="545764" y="4433421"/>
                  <a:pt x="617522" y="4440602"/>
                  <a:pt x="656296" y="4429776"/>
                </a:cubicBezTo>
                <a:lnTo>
                  <a:pt x="676643" y="4415238"/>
                </a:lnTo>
                <a:lnTo>
                  <a:pt x="680198" y="4417842"/>
                </a:lnTo>
                <a:cubicBezTo>
                  <a:pt x="681629" y="4423559"/>
                  <a:pt x="686776" y="4425132"/>
                  <a:pt x="691210" y="4423845"/>
                </a:cubicBezTo>
                <a:lnTo>
                  <a:pt x="696396" y="4415244"/>
                </a:lnTo>
                <a:lnTo>
                  <a:pt x="697931" y="4417842"/>
                </a:lnTo>
                <a:cubicBezTo>
                  <a:pt x="690495" y="4453287"/>
                  <a:pt x="622992" y="4452716"/>
                  <a:pt x="596677" y="4451573"/>
                </a:cubicBezTo>
                <a:cubicBezTo>
                  <a:pt x="576083" y="4450429"/>
                  <a:pt x="518876" y="4446427"/>
                  <a:pt x="518876" y="4414984"/>
                </a:cubicBezTo>
                <a:cubicBezTo>
                  <a:pt x="518876" y="4381825"/>
                  <a:pt x="581232" y="4378965"/>
                  <a:pt x="602398" y="4378394"/>
                </a:cubicBezTo>
                <a:close/>
                <a:moveTo>
                  <a:pt x="11000228" y="4372372"/>
                </a:moveTo>
                <a:cubicBezTo>
                  <a:pt x="11026543" y="4371800"/>
                  <a:pt x="11088325" y="4372372"/>
                  <a:pt x="11095762" y="4406674"/>
                </a:cubicBezTo>
                <a:lnTo>
                  <a:pt x="11094226" y="4409222"/>
                </a:lnTo>
                <a:lnTo>
                  <a:pt x="11089041" y="4400457"/>
                </a:lnTo>
                <a:cubicBezTo>
                  <a:pt x="11084607" y="4399242"/>
                  <a:pt x="11079460" y="4400957"/>
                  <a:pt x="11078029" y="4406674"/>
                </a:cubicBezTo>
                <a:lnTo>
                  <a:pt x="11074474" y="4409216"/>
                </a:lnTo>
                <a:lnTo>
                  <a:pt x="11054368" y="4394491"/>
                </a:lnTo>
                <a:cubicBezTo>
                  <a:pt x="11015674" y="4383235"/>
                  <a:pt x="10943595" y="4389666"/>
                  <a:pt x="10943595" y="4408962"/>
                </a:cubicBezTo>
                <a:cubicBezTo>
                  <a:pt x="10943595" y="4427399"/>
                  <a:pt x="11015353" y="4434580"/>
                  <a:pt x="11054127" y="4423754"/>
                </a:cubicBezTo>
                <a:lnTo>
                  <a:pt x="11074474" y="4409216"/>
                </a:lnTo>
                <a:lnTo>
                  <a:pt x="11078029" y="4411820"/>
                </a:lnTo>
                <a:cubicBezTo>
                  <a:pt x="11079460" y="4417537"/>
                  <a:pt x="11084607" y="4419110"/>
                  <a:pt x="11089041" y="4417823"/>
                </a:cubicBezTo>
                <a:lnTo>
                  <a:pt x="11094226" y="4409222"/>
                </a:lnTo>
                <a:lnTo>
                  <a:pt x="11095762" y="4411820"/>
                </a:lnTo>
                <a:cubicBezTo>
                  <a:pt x="11088325" y="4447265"/>
                  <a:pt x="11020823" y="4446694"/>
                  <a:pt x="10994508" y="4445551"/>
                </a:cubicBezTo>
                <a:cubicBezTo>
                  <a:pt x="10973914" y="4444407"/>
                  <a:pt x="10916707" y="4440405"/>
                  <a:pt x="10916707" y="4408962"/>
                </a:cubicBezTo>
                <a:cubicBezTo>
                  <a:pt x="10916707" y="4375803"/>
                  <a:pt x="10979063" y="4372943"/>
                  <a:pt x="11000228" y="4372372"/>
                </a:cubicBezTo>
                <a:close/>
                <a:moveTo>
                  <a:pt x="4247328" y="4370489"/>
                </a:moveTo>
                <a:lnTo>
                  <a:pt x="4241578" y="4373251"/>
                </a:lnTo>
                <a:lnTo>
                  <a:pt x="4241546" y="4373944"/>
                </a:lnTo>
                <a:lnTo>
                  <a:pt x="4241917" y="4380616"/>
                </a:lnTo>
                <a:lnTo>
                  <a:pt x="4246637" y="4383707"/>
                </a:lnTo>
                <a:lnTo>
                  <a:pt x="4245605" y="4403455"/>
                </a:lnTo>
                <a:cubicBezTo>
                  <a:pt x="4245605" y="4404322"/>
                  <a:pt x="4245895" y="4408660"/>
                  <a:pt x="4245822" y="4411986"/>
                </a:cubicBezTo>
                <a:lnTo>
                  <a:pt x="4245605" y="4413729"/>
                </a:lnTo>
                <a:lnTo>
                  <a:pt x="4245033" y="4413288"/>
                </a:lnTo>
                <a:cubicBezTo>
                  <a:pt x="4243314" y="4411553"/>
                  <a:pt x="4242168" y="4410975"/>
                  <a:pt x="4243886" y="4414444"/>
                </a:cubicBezTo>
                <a:cubicBezTo>
                  <a:pt x="4244604" y="4416035"/>
                  <a:pt x="4245069" y="4416252"/>
                  <a:pt x="4245367" y="4415655"/>
                </a:cubicBezTo>
                <a:lnTo>
                  <a:pt x="4245605" y="4413729"/>
                </a:lnTo>
                <a:lnTo>
                  <a:pt x="4267896" y="4430927"/>
                </a:lnTo>
                <a:cubicBezTo>
                  <a:pt x="4277141" y="4436132"/>
                  <a:pt x="4286890" y="4440759"/>
                  <a:pt x="4293769" y="4445096"/>
                </a:cubicBezTo>
                <a:lnTo>
                  <a:pt x="4395911" y="4510811"/>
                </a:lnTo>
                <a:lnTo>
                  <a:pt x="4391818" y="4512764"/>
                </a:lnTo>
                <a:lnTo>
                  <a:pt x="4390206" y="4517962"/>
                </a:lnTo>
                <a:lnTo>
                  <a:pt x="4399919" y="4513789"/>
                </a:lnTo>
                <a:lnTo>
                  <a:pt x="4399844" y="4513343"/>
                </a:lnTo>
                <a:lnTo>
                  <a:pt x="4395911" y="4510811"/>
                </a:lnTo>
                <a:lnTo>
                  <a:pt x="4421836" y="4498444"/>
                </a:lnTo>
                <a:lnTo>
                  <a:pt x="4427293" y="4502020"/>
                </a:lnTo>
                <a:lnTo>
                  <a:pt x="4433663" y="4499282"/>
                </a:lnTo>
                <a:lnTo>
                  <a:pt x="4434246" y="4492523"/>
                </a:lnTo>
                <a:lnTo>
                  <a:pt x="4421836" y="4498444"/>
                </a:lnTo>
                <a:lnTo>
                  <a:pt x="4246637" y="4383707"/>
                </a:lnTo>
                <a:close/>
                <a:moveTo>
                  <a:pt x="9093796" y="4366326"/>
                </a:moveTo>
                <a:cubicBezTo>
                  <a:pt x="9096530" y="4365327"/>
                  <a:pt x="9099696" y="4366040"/>
                  <a:pt x="9100847" y="4369467"/>
                </a:cubicBezTo>
                <a:cubicBezTo>
                  <a:pt x="9114663" y="4404293"/>
                  <a:pt x="9130781" y="4436264"/>
                  <a:pt x="9158987" y="4461956"/>
                </a:cubicBezTo>
                <a:cubicBezTo>
                  <a:pt x="9188345" y="4489361"/>
                  <a:pt x="9222307" y="4495070"/>
                  <a:pt x="9255695" y="4512768"/>
                </a:cubicBezTo>
                <a:cubicBezTo>
                  <a:pt x="9257422" y="4513910"/>
                  <a:pt x="9256846" y="4517336"/>
                  <a:pt x="9255120" y="4517336"/>
                </a:cubicBezTo>
                <a:cubicBezTo>
                  <a:pt x="9179711" y="4529324"/>
                  <a:pt x="9100272" y="4439690"/>
                  <a:pt x="9089334" y="4373463"/>
                </a:cubicBezTo>
                <a:cubicBezTo>
                  <a:pt x="9088759" y="4370038"/>
                  <a:pt x="9091061" y="4367326"/>
                  <a:pt x="9093796" y="4366326"/>
                </a:cubicBezTo>
                <a:close/>
                <a:moveTo>
                  <a:pt x="9163253" y="4353367"/>
                </a:moveTo>
                <a:cubicBezTo>
                  <a:pt x="9168392" y="4353223"/>
                  <a:pt x="9174087" y="4354737"/>
                  <a:pt x="9179746" y="4357044"/>
                </a:cubicBezTo>
                <a:cubicBezTo>
                  <a:pt x="9191064" y="4361656"/>
                  <a:pt x="9202237" y="4369441"/>
                  <a:pt x="9208540" y="4373477"/>
                </a:cubicBezTo>
                <a:cubicBezTo>
                  <a:pt x="9232035" y="4389047"/>
                  <a:pt x="9250945" y="4410382"/>
                  <a:pt x="9264124" y="4435178"/>
                </a:cubicBezTo>
                <a:cubicBezTo>
                  <a:pt x="9267562" y="4439791"/>
                  <a:pt x="9263551" y="4446710"/>
                  <a:pt x="9258394" y="4447288"/>
                </a:cubicBezTo>
                <a:cubicBezTo>
                  <a:pt x="9234326" y="4450748"/>
                  <a:pt x="9211979" y="4442674"/>
                  <a:pt x="9199373" y="4420185"/>
                </a:cubicBezTo>
                <a:lnTo>
                  <a:pt x="9199872" y="4419794"/>
                </a:lnTo>
                <a:lnTo>
                  <a:pt x="9245788" y="4443250"/>
                </a:lnTo>
                <a:lnTo>
                  <a:pt x="9246784" y="4439741"/>
                </a:lnTo>
                <a:lnTo>
                  <a:pt x="9249225" y="4442674"/>
                </a:lnTo>
                <a:cubicBezTo>
                  <a:pt x="9250945" y="4438638"/>
                  <a:pt x="9252664" y="4434602"/>
                  <a:pt x="9254955" y="4429988"/>
                </a:cubicBezTo>
                <a:lnTo>
                  <a:pt x="9233845" y="4424195"/>
                </a:lnTo>
                <a:lnTo>
                  <a:pt x="9210833" y="4396543"/>
                </a:lnTo>
                <a:cubicBezTo>
                  <a:pt x="9205103" y="4391930"/>
                  <a:pt x="9170721" y="4367134"/>
                  <a:pt x="9167855" y="4374054"/>
                </a:cubicBezTo>
                <a:cubicBezTo>
                  <a:pt x="9164990" y="4382415"/>
                  <a:pt x="9181322" y="4396976"/>
                  <a:pt x="9200088" y="4410310"/>
                </a:cubicBezTo>
                <a:lnTo>
                  <a:pt x="9212353" y="4418296"/>
                </a:lnTo>
                <a:lnTo>
                  <a:pt x="9204529" y="4416149"/>
                </a:lnTo>
                <a:lnTo>
                  <a:pt x="9199872" y="4419794"/>
                </a:lnTo>
                <a:lnTo>
                  <a:pt x="9171294" y="4405193"/>
                </a:lnTo>
                <a:cubicBezTo>
                  <a:pt x="9161551" y="4395966"/>
                  <a:pt x="9136338" y="4375784"/>
                  <a:pt x="9150091" y="4359638"/>
                </a:cubicBezTo>
                <a:cubicBezTo>
                  <a:pt x="9153529" y="4355313"/>
                  <a:pt x="9158114" y="4353511"/>
                  <a:pt x="9163253" y="4353367"/>
                </a:cubicBezTo>
                <a:close/>
                <a:moveTo>
                  <a:pt x="4243221" y="4337221"/>
                </a:moveTo>
                <a:lnTo>
                  <a:pt x="4241977" y="4364467"/>
                </a:lnTo>
                <a:lnTo>
                  <a:pt x="4243886" y="4363549"/>
                </a:lnTo>
                <a:cubicBezTo>
                  <a:pt x="4309824" y="4406926"/>
                  <a:pt x="4375767" y="4449723"/>
                  <a:pt x="4441701" y="4493100"/>
                </a:cubicBezTo>
                <a:lnTo>
                  <a:pt x="4441583" y="4495880"/>
                </a:lnTo>
                <a:lnTo>
                  <a:pt x="4473099" y="4482332"/>
                </a:lnTo>
                <a:lnTo>
                  <a:pt x="4300777" y="4373079"/>
                </a:lnTo>
                <a:cubicBezTo>
                  <a:pt x="4292425" y="4367642"/>
                  <a:pt x="4277734" y="4360774"/>
                  <a:pt x="4263766" y="4353048"/>
                </a:cubicBezTo>
                <a:close/>
                <a:moveTo>
                  <a:pt x="1171912" y="4335309"/>
                </a:moveTo>
                <a:cubicBezTo>
                  <a:pt x="1197309" y="4334734"/>
                  <a:pt x="1256180" y="4335309"/>
                  <a:pt x="1263684" y="4368040"/>
                </a:cubicBezTo>
                <a:lnTo>
                  <a:pt x="1262049" y="4370625"/>
                </a:lnTo>
                <a:lnTo>
                  <a:pt x="1256470" y="4361796"/>
                </a:lnTo>
                <a:cubicBezTo>
                  <a:pt x="1251996" y="4360576"/>
                  <a:pt x="1246946" y="4362299"/>
                  <a:pt x="1245791" y="4368040"/>
                </a:cubicBezTo>
                <a:lnTo>
                  <a:pt x="1242110" y="4370638"/>
                </a:lnTo>
                <a:lnTo>
                  <a:pt x="1223183" y="4357417"/>
                </a:lnTo>
                <a:cubicBezTo>
                  <a:pt x="1186414" y="4347189"/>
                  <a:pt x="1118235" y="4353111"/>
                  <a:pt x="1118235" y="4370338"/>
                </a:cubicBezTo>
                <a:cubicBezTo>
                  <a:pt x="1118235" y="4387565"/>
                  <a:pt x="1186414" y="4394133"/>
                  <a:pt x="1223183" y="4383985"/>
                </a:cubicBezTo>
                <a:lnTo>
                  <a:pt x="1242110" y="4370638"/>
                </a:lnTo>
                <a:lnTo>
                  <a:pt x="1245791" y="4373208"/>
                </a:lnTo>
                <a:cubicBezTo>
                  <a:pt x="1246946" y="4378951"/>
                  <a:pt x="1251996" y="4380674"/>
                  <a:pt x="1256470" y="4379454"/>
                </a:cubicBezTo>
                <a:lnTo>
                  <a:pt x="1262049" y="4370625"/>
                </a:lnTo>
                <a:lnTo>
                  <a:pt x="1263684" y="4373208"/>
                </a:lnTo>
                <a:cubicBezTo>
                  <a:pt x="1256180" y="4407664"/>
                  <a:pt x="1192114" y="4407089"/>
                  <a:pt x="1166718" y="4405941"/>
                </a:cubicBezTo>
                <a:cubicBezTo>
                  <a:pt x="1146517" y="4404791"/>
                  <a:pt x="1091684" y="4400773"/>
                  <a:pt x="1091684" y="4370338"/>
                </a:cubicBezTo>
                <a:cubicBezTo>
                  <a:pt x="1091684" y="4338754"/>
                  <a:pt x="1151711" y="4335884"/>
                  <a:pt x="1171912" y="4335309"/>
                </a:cubicBezTo>
                <a:close/>
                <a:moveTo>
                  <a:pt x="4716630" y="4330037"/>
                </a:moveTo>
                <a:lnTo>
                  <a:pt x="4713209" y="4333554"/>
                </a:lnTo>
                <a:lnTo>
                  <a:pt x="4713191" y="4334004"/>
                </a:lnTo>
                <a:close/>
                <a:moveTo>
                  <a:pt x="11569743" y="4329287"/>
                </a:moveTo>
                <a:cubicBezTo>
                  <a:pt x="11595140" y="4328712"/>
                  <a:pt x="11654011" y="4329287"/>
                  <a:pt x="11661515" y="4362018"/>
                </a:cubicBezTo>
                <a:lnTo>
                  <a:pt x="11659881" y="4364603"/>
                </a:lnTo>
                <a:lnTo>
                  <a:pt x="11654301" y="4355774"/>
                </a:lnTo>
                <a:cubicBezTo>
                  <a:pt x="11649827" y="4354554"/>
                  <a:pt x="11644777" y="4356277"/>
                  <a:pt x="11643623" y="4362018"/>
                </a:cubicBezTo>
                <a:lnTo>
                  <a:pt x="11639941" y="4364616"/>
                </a:lnTo>
                <a:lnTo>
                  <a:pt x="11621014" y="4351395"/>
                </a:lnTo>
                <a:cubicBezTo>
                  <a:pt x="11584245" y="4341167"/>
                  <a:pt x="11516067" y="4347089"/>
                  <a:pt x="11516067" y="4364316"/>
                </a:cubicBezTo>
                <a:cubicBezTo>
                  <a:pt x="11516067" y="4381543"/>
                  <a:pt x="11584245" y="4388111"/>
                  <a:pt x="11621014" y="4377963"/>
                </a:cubicBezTo>
                <a:lnTo>
                  <a:pt x="11639941" y="4364616"/>
                </a:lnTo>
                <a:lnTo>
                  <a:pt x="11643623" y="4367186"/>
                </a:lnTo>
                <a:cubicBezTo>
                  <a:pt x="11644777" y="4372929"/>
                  <a:pt x="11649827" y="4374652"/>
                  <a:pt x="11654301" y="4373432"/>
                </a:cubicBezTo>
                <a:lnTo>
                  <a:pt x="11659881" y="4364603"/>
                </a:lnTo>
                <a:lnTo>
                  <a:pt x="11661515" y="4367186"/>
                </a:lnTo>
                <a:cubicBezTo>
                  <a:pt x="11654011" y="4401642"/>
                  <a:pt x="11589945" y="4401067"/>
                  <a:pt x="11564549" y="4399919"/>
                </a:cubicBezTo>
                <a:cubicBezTo>
                  <a:pt x="11544348" y="4398769"/>
                  <a:pt x="11489516" y="4394751"/>
                  <a:pt x="11489516" y="4364316"/>
                </a:cubicBezTo>
                <a:cubicBezTo>
                  <a:pt x="11489516" y="4332732"/>
                  <a:pt x="11549542" y="4329862"/>
                  <a:pt x="11569743" y="4329287"/>
                </a:cubicBezTo>
                <a:close/>
                <a:moveTo>
                  <a:pt x="6596627" y="4325167"/>
                </a:moveTo>
                <a:lnTo>
                  <a:pt x="6583896" y="4330367"/>
                </a:lnTo>
                <a:cubicBezTo>
                  <a:pt x="6566491" y="4334393"/>
                  <a:pt x="6546802" y="4334681"/>
                  <a:pt x="6537669" y="4334968"/>
                </a:cubicBezTo>
                <a:cubicBezTo>
                  <a:pt x="6525971" y="4335256"/>
                  <a:pt x="6505711" y="4335687"/>
                  <a:pt x="6487306" y="4332308"/>
                </a:cubicBezTo>
                <a:lnTo>
                  <a:pt x="6470658" y="4326682"/>
                </a:lnTo>
                <a:lnTo>
                  <a:pt x="6470658" y="4402468"/>
                </a:lnTo>
                <a:cubicBezTo>
                  <a:pt x="6470658" y="4409408"/>
                  <a:pt x="6470658" y="4416928"/>
                  <a:pt x="6470658" y="4423289"/>
                </a:cubicBezTo>
                <a:lnTo>
                  <a:pt x="6470632" y="4424670"/>
                </a:lnTo>
                <a:lnTo>
                  <a:pt x="6470085" y="4424446"/>
                </a:lnTo>
                <a:cubicBezTo>
                  <a:pt x="6470371" y="4424735"/>
                  <a:pt x="6470515" y="4426470"/>
                  <a:pt x="6470586" y="4427121"/>
                </a:cubicBezTo>
                <a:lnTo>
                  <a:pt x="6470632" y="4424670"/>
                </a:lnTo>
                <a:lnTo>
                  <a:pt x="6503940" y="4438254"/>
                </a:lnTo>
                <a:cubicBezTo>
                  <a:pt x="6517181" y="4439628"/>
                  <a:pt x="6531066" y="4438616"/>
                  <a:pt x="6541659" y="4437749"/>
                </a:cubicBezTo>
                <a:cubicBezTo>
                  <a:pt x="6556547" y="4437169"/>
                  <a:pt x="6571434" y="4435435"/>
                  <a:pt x="6585748" y="4431386"/>
                </a:cubicBezTo>
                <a:cubicBezTo>
                  <a:pt x="6586607" y="4431097"/>
                  <a:pt x="6590187" y="4429218"/>
                  <a:pt x="6593765" y="4427555"/>
                </a:cubicBezTo>
                <a:lnTo>
                  <a:pt x="6596723" y="4426621"/>
                </a:lnTo>
                <a:lnTo>
                  <a:pt x="6597486" y="4430157"/>
                </a:lnTo>
                <a:lnTo>
                  <a:pt x="6598230" y="4426145"/>
                </a:lnTo>
                <a:lnTo>
                  <a:pt x="6601781" y="4425024"/>
                </a:lnTo>
                <a:cubicBezTo>
                  <a:pt x="6599920" y="4424302"/>
                  <a:pt x="6598847" y="4424952"/>
                  <a:pt x="6598238" y="4426100"/>
                </a:cubicBezTo>
                <a:lnTo>
                  <a:pt x="6598230" y="4426145"/>
                </a:lnTo>
                <a:lnTo>
                  <a:pt x="6596723" y="4426621"/>
                </a:lnTo>
                <a:lnTo>
                  <a:pt x="6596627" y="4426182"/>
                </a:lnTo>
                <a:cubicBezTo>
                  <a:pt x="6594909" y="4418084"/>
                  <a:pt x="6596627" y="4408252"/>
                  <a:pt x="6596627" y="4400154"/>
                </a:cubicBezTo>
                <a:close/>
                <a:moveTo>
                  <a:pt x="262768" y="4315029"/>
                </a:moveTo>
                <a:cubicBezTo>
                  <a:pt x="289083" y="4314458"/>
                  <a:pt x="351438" y="4314458"/>
                  <a:pt x="358875" y="4349332"/>
                </a:cubicBezTo>
                <a:lnTo>
                  <a:pt x="357256" y="4351856"/>
                </a:lnTo>
                <a:lnTo>
                  <a:pt x="351724" y="4342901"/>
                </a:lnTo>
                <a:cubicBezTo>
                  <a:pt x="347290" y="4341614"/>
                  <a:pt x="342285" y="4343328"/>
                  <a:pt x="341140" y="4349332"/>
                </a:cubicBezTo>
                <a:lnTo>
                  <a:pt x="337527" y="4351904"/>
                </a:lnTo>
                <a:lnTo>
                  <a:pt x="317150" y="4337389"/>
                </a:lnTo>
                <a:cubicBezTo>
                  <a:pt x="278213" y="4326213"/>
                  <a:pt x="206133" y="4332323"/>
                  <a:pt x="206133" y="4351619"/>
                </a:cubicBezTo>
                <a:cubicBezTo>
                  <a:pt x="206133" y="4370057"/>
                  <a:pt x="278213" y="4377238"/>
                  <a:pt x="317150" y="4366412"/>
                </a:cubicBezTo>
                <a:lnTo>
                  <a:pt x="337527" y="4351904"/>
                </a:lnTo>
                <a:lnTo>
                  <a:pt x="341140" y="4354477"/>
                </a:lnTo>
                <a:cubicBezTo>
                  <a:pt x="342285" y="4360195"/>
                  <a:pt x="347290" y="4361767"/>
                  <a:pt x="351724" y="4360480"/>
                </a:cubicBezTo>
                <a:lnTo>
                  <a:pt x="357256" y="4351856"/>
                </a:lnTo>
                <a:lnTo>
                  <a:pt x="358875" y="4354477"/>
                </a:lnTo>
                <a:cubicBezTo>
                  <a:pt x="350865" y="4389923"/>
                  <a:pt x="283934" y="4389351"/>
                  <a:pt x="257048" y="4388208"/>
                </a:cubicBezTo>
                <a:cubicBezTo>
                  <a:pt x="237025" y="4387065"/>
                  <a:pt x="179247" y="4383062"/>
                  <a:pt x="179247" y="4351619"/>
                </a:cubicBezTo>
                <a:cubicBezTo>
                  <a:pt x="179247" y="4318460"/>
                  <a:pt x="242174" y="4315601"/>
                  <a:pt x="262768" y="4315029"/>
                </a:cubicBezTo>
                <a:close/>
                <a:moveTo>
                  <a:pt x="10660599" y="4309007"/>
                </a:moveTo>
                <a:cubicBezTo>
                  <a:pt x="10686913" y="4308436"/>
                  <a:pt x="10749269" y="4308436"/>
                  <a:pt x="10756706" y="4343310"/>
                </a:cubicBezTo>
                <a:lnTo>
                  <a:pt x="10755087" y="4345834"/>
                </a:lnTo>
                <a:lnTo>
                  <a:pt x="10749555" y="4336879"/>
                </a:lnTo>
                <a:cubicBezTo>
                  <a:pt x="10745121" y="4335592"/>
                  <a:pt x="10740116" y="4337306"/>
                  <a:pt x="10738971" y="4343310"/>
                </a:cubicBezTo>
                <a:lnTo>
                  <a:pt x="10735358" y="4345882"/>
                </a:lnTo>
                <a:lnTo>
                  <a:pt x="10714981" y="4331367"/>
                </a:lnTo>
                <a:cubicBezTo>
                  <a:pt x="10676044" y="4320191"/>
                  <a:pt x="10603964" y="4326301"/>
                  <a:pt x="10603964" y="4345597"/>
                </a:cubicBezTo>
                <a:cubicBezTo>
                  <a:pt x="10603964" y="4364035"/>
                  <a:pt x="10676044" y="4371216"/>
                  <a:pt x="10714981" y="4360390"/>
                </a:cubicBezTo>
                <a:lnTo>
                  <a:pt x="10735358" y="4345882"/>
                </a:lnTo>
                <a:lnTo>
                  <a:pt x="10738971" y="4348455"/>
                </a:lnTo>
                <a:cubicBezTo>
                  <a:pt x="10740116" y="4354173"/>
                  <a:pt x="10745121" y="4355745"/>
                  <a:pt x="10749555" y="4354458"/>
                </a:cubicBezTo>
                <a:lnTo>
                  <a:pt x="10755087" y="4345834"/>
                </a:lnTo>
                <a:lnTo>
                  <a:pt x="10756706" y="4348455"/>
                </a:lnTo>
                <a:cubicBezTo>
                  <a:pt x="10748696" y="4383901"/>
                  <a:pt x="10681764" y="4383329"/>
                  <a:pt x="10654878" y="4382186"/>
                </a:cubicBezTo>
                <a:cubicBezTo>
                  <a:pt x="10634856" y="4381043"/>
                  <a:pt x="10577077" y="4377040"/>
                  <a:pt x="10577077" y="4345597"/>
                </a:cubicBezTo>
                <a:cubicBezTo>
                  <a:pt x="10577077" y="4312438"/>
                  <a:pt x="10640005" y="4309579"/>
                  <a:pt x="10660599" y="4309007"/>
                </a:cubicBezTo>
                <a:close/>
                <a:moveTo>
                  <a:pt x="6455847" y="4293563"/>
                </a:moveTo>
                <a:lnTo>
                  <a:pt x="6451440" y="4301057"/>
                </a:lnTo>
                <a:lnTo>
                  <a:pt x="6457897" y="4294712"/>
                </a:lnTo>
                <a:close/>
                <a:moveTo>
                  <a:pt x="6533247" y="4293419"/>
                </a:moveTo>
                <a:cubicBezTo>
                  <a:pt x="6518124" y="4293132"/>
                  <a:pt x="6502821" y="4293815"/>
                  <a:pt x="6490944" y="4295899"/>
                </a:cubicBezTo>
                <a:lnTo>
                  <a:pt x="6474958" y="4303902"/>
                </a:lnTo>
                <a:lnTo>
                  <a:pt x="6469186" y="4301040"/>
                </a:lnTo>
                <a:lnTo>
                  <a:pt x="6467987" y="4300367"/>
                </a:lnTo>
                <a:lnTo>
                  <a:pt x="6470658" y="4302992"/>
                </a:lnTo>
                <a:lnTo>
                  <a:pt x="6470658" y="4306053"/>
                </a:lnTo>
                <a:lnTo>
                  <a:pt x="6474958" y="4303902"/>
                </a:lnTo>
                <a:lnTo>
                  <a:pt x="6490944" y="4311831"/>
                </a:lnTo>
                <a:cubicBezTo>
                  <a:pt x="6526576" y="4317896"/>
                  <a:pt x="6593027" y="4311103"/>
                  <a:pt x="6593027" y="4303339"/>
                </a:cubicBezTo>
                <a:cubicBezTo>
                  <a:pt x="6593027" y="4298452"/>
                  <a:pt x="6563494" y="4293994"/>
                  <a:pt x="6533247" y="4293419"/>
                </a:cubicBezTo>
                <a:close/>
                <a:moveTo>
                  <a:pt x="55773" y="4290813"/>
                </a:moveTo>
                <a:lnTo>
                  <a:pt x="57263" y="4293077"/>
                </a:lnTo>
                <a:cubicBezTo>
                  <a:pt x="53259" y="4311085"/>
                  <a:pt x="34524" y="4320089"/>
                  <a:pt x="13429" y="4324377"/>
                </a:cubicBezTo>
                <a:lnTo>
                  <a:pt x="0" y="4325823"/>
                </a:lnTo>
                <a:lnTo>
                  <a:pt x="0" y="4307813"/>
                </a:lnTo>
                <a:lnTo>
                  <a:pt x="15538" y="4305582"/>
                </a:lnTo>
                <a:lnTo>
                  <a:pt x="36279" y="4290817"/>
                </a:lnTo>
                <a:lnTo>
                  <a:pt x="39530" y="4293077"/>
                </a:lnTo>
                <a:cubicBezTo>
                  <a:pt x="40675" y="4299080"/>
                  <a:pt x="45680" y="4300794"/>
                  <a:pt x="50113" y="4299579"/>
                </a:cubicBezTo>
                <a:close/>
                <a:moveTo>
                  <a:pt x="4245473" y="4287892"/>
                </a:moveTo>
                <a:lnTo>
                  <a:pt x="4244200" y="4315703"/>
                </a:lnTo>
                <a:lnTo>
                  <a:pt x="4244902" y="4318709"/>
                </a:lnTo>
                <a:cubicBezTo>
                  <a:pt x="4259302" y="4339313"/>
                  <a:pt x="4304233" y="4356482"/>
                  <a:pt x="4325545" y="4369646"/>
                </a:cubicBezTo>
                <a:lnTo>
                  <a:pt x="4486521" y="4473103"/>
                </a:lnTo>
                <a:lnTo>
                  <a:pt x="4482801" y="4474952"/>
                </a:lnTo>
                <a:lnTo>
                  <a:pt x="4481449" y="4478744"/>
                </a:lnTo>
                <a:lnTo>
                  <a:pt x="4489746" y="4475176"/>
                </a:lnTo>
                <a:lnTo>
                  <a:pt x="4486521" y="4473103"/>
                </a:lnTo>
                <a:lnTo>
                  <a:pt x="4505985" y="4463435"/>
                </a:lnTo>
                <a:lnTo>
                  <a:pt x="4513420" y="4460942"/>
                </a:lnTo>
                <a:lnTo>
                  <a:pt x="4516985" y="4463467"/>
                </a:lnTo>
                <a:lnTo>
                  <a:pt x="4522133" y="4461254"/>
                </a:lnTo>
                <a:lnTo>
                  <a:pt x="4518442" y="4459258"/>
                </a:lnTo>
                <a:lnTo>
                  <a:pt x="4513420" y="4460942"/>
                </a:lnTo>
                <a:lnTo>
                  <a:pt x="4508146" y="4457210"/>
                </a:lnTo>
                <a:cubicBezTo>
                  <a:pt x="4477039" y="4445191"/>
                  <a:pt x="4446515" y="4417720"/>
                  <a:pt x="4418288" y="4399977"/>
                </a:cubicBezTo>
                <a:cubicBezTo>
                  <a:pt x="4390350" y="4381663"/>
                  <a:pt x="4360830" y="4358628"/>
                  <a:pt x="4330440" y="4337095"/>
                </a:cubicBezTo>
                <a:close/>
                <a:moveTo>
                  <a:pt x="878090" y="4287824"/>
                </a:moveTo>
                <a:lnTo>
                  <a:pt x="863519" y="4291116"/>
                </a:lnTo>
                <a:lnTo>
                  <a:pt x="879605" y="4306690"/>
                </a:lnTo>
                <a:cubicBezTo>
                  <a:pt x="885662" y="4311558"/>
                  <a:pt x="890945" y="4314613"/>
                  <a:pt x="894395" y="4314613"/>
                </a:cubicBezTo>
                <a:lnTo>
                  <a:pt x="888437" y="4321564"/>
                </a:lnTo>
                <a:lnTo>
                  <a:pt x="900754" y="4320921"/>
                </a:lnTo>
                <a:lnTo>
                  <a:pt x="894395" y="4314613"/>
                </a:lnTo>
                <a:cubicBezTo>
                  <a:pt x="906256" y="4313032"/>
                  <a:pt x="916113" y="4308774"/>
                  <a:pt x="924282" y="4302426"/>
                </a:cubicBezTo>
                <a:lnTo>
                  <a:pt x="933466" y="4290929"/>
                </a:lnTo>
                <a:close/>
                <a:moveTo>
                  <a:pt x="1613503" y="4285135"/>
                </a:moveTo>
                <a:lnTo>
                  <a:pt x="1613503" y="4422277"/>
                </a:lnTo>
                <a:lnTo>
                  <a:pt x="1613503" y="4529207"/>
                </a:lnTo>
                <a:cubicBezTo>
                  <a:pt x="1613503" y="4538405"/>
                  <a:pt x="1611204" y="4550478"/>
                  <a:pt x="1613503" y="4558527"/>
                </a:cubicBezTo>
                <a:lnTo>
                  <a:pt x="1632924" y="4587491"/>
                </a:lnTo>
                <a:lnTo>
                  <a:pt x="1659569" y="4584255"/>
                </a:lnTo>
                <a:cubicBezTo>
                  <a:pt x="1672768" y="4583688"/>
                  <a:pt x="1695005" y="4583546"/>
                  <a:pt x="1714876" y="4587801"/>
                </a:cubicBezTo>
                <a:lnTo>
                  <a:pt x="1723191" y="4590983"/>
                </a:lnTo>
                <a:lnTo>
                  <a:pt x="1724682" y="4589122"/>
                </a:lnTo>
                <a:cubicBezTo>
                  <a:pt x="1755331" y="4529566"/>
                  <a:pt x="1736570" y="4415522"/>
                  <a:pt x="1736570" y="4374561"/>
                </a:cubicBezTo>
                <a:lnTo>
                  <a:pt x="1736570" y="4309601"/>
                </a:lnTo>
                <a:close/>
                <a:moveTo>
                  <a:pt x="11275921" y="4281802"/>
                </a:moveTo>
                <a:lnTo>
                  <a:pt x="11261350" y="4285094"/>
                </a:lnTo>
                <a:lnTo>
                  <a:pt x="11277436" y="4300668"/>
                </a:lnTo>
                <a:cubicBezTo>
                  <a:pt x="11283493" y="4305536"/>
                  <a:pt x="11288776" y="4308591"/>
                  <a:pt x="11292226" y="4308591"/>
                </a:cubicBezTo>
                <a:lnTo>
                  <a:pt x="11286268" y="4315542"/>
                </a:lnTo>
                <a:lnTo>
                  <a:pt x="11298585" y="4314899"/>
                </a:lnTo>
                <a:lnTo>
                  <a:pt x="11292226" y="4308591"/>
                </a:lnTo>
                <a:cubicBezTo>
                  <a:pt x="11304087" y="4307010"/>
                  <a:pt x="11313944" y="4302752"/>
                  <a:pt x="11322112" y="4296404"/>
                </a:cubicBezTo>
                <a:lnTo>
                  <a:pt x="11331297" y="4284907"/>
                </a:lnTo>
                <a:close/>
                <a:moveTo>
                  <a:pt x="12011335" y="4279113"/>
                </a:moveTo>
                <a:lnTo>
                  <a:pt x="12011335" y="4416255"/>
                </a:lnTo>
                <a:lnTo>
                  <a:pt x="12011335" y="4523185"/>
                </a:lnTo>
                <a:cubicBezTo>
                  <a:pt x="12011335" y="4532383"/>
                  <a:pt x="12009035" y="4544456"/>
                  <a:pt x="12011335" y="4552505"/>
                </a:cubicBezTo>
                <a:lnTo>
                  <a:pt x="12030753" y="4581469"/>
                </a:lnTo>
                <a:lnTo>
                  <a:pt x="12057399" y="4578233"/>
                </a:lnTo>
                <a:cubicBezTo>
                  <a:pt x="12070597" y="4577666"/>
                  <a:pt x="12092835" y="4577524"/>
                  <a:pt x="12112705" y="4581779"/>
                </a:cubicBezTo>
                <a:lnTo>
                  <a:pt x="12121020" y="4584961"/>
                </a:lnTo>
                <a:lnTo>
                  <a:pt x="12122511" y="4583100"/>
                </a:lnTo>
                <a:cubicBezTo>
                  <a:pt x="12153161" y="4523544"/>
                  <a:pt x="12134399" y="4409500"/>
                  <a:pt x="12134399" y="4368539"/>
                </a:cubicBezTo>
                <a:lnTo>
                  <a:pt x="12134399" y="4303579"/>
                </a:lnTo>
                <a:close/>
                <a:moveTo>
                  <a:pt x="7990296" y="4267637"/>
                </a:moveTo>
                <a:lnTo>
                  <a:pt x="7978392" y="4271637"/>
                </a:lnTo>
                <a:lnTo>
                  <a:pt x="7980458" y="4268164"/>
                </a:lnTo>
                <a:close/>
                <a:moveTo>
                  <a:pt x="8015479" y="4266286"/>
                </a:moveTo>
                <a:cubicBezTo>
                  <a:pt x="8026765" y="4268742"/>
                  <a:pt x="8036084" y="4275387"/>
                  <a:pt x="8038706" y="4289540"/>
                </a:cubicBezTo>
                <a:cubicBezTo>
                  <a:pt x="8043364" y="4312071"/>
                  <a:pt x="8018900" y="4327670"/>
                  <a:pt x="7999679" y="4333448"/>
                </a:cubicBezTo>
                <a:cubicBezTo>
                  <a:pt x="7979293" y="4339224"/>
                  <a:pt x="7951333" y="4330559"/>
                  <a:pt x="7950751" y="4305717"/>
                </a:cubicBezTo>
                <a:cubicBezTo>
                  <a:pt x="7950460" y="4294451"/>
                  <a:pt x="7956139" y="4283764"/>
                  <a:pt x="7964658" y="4276252"/>
                </a:cubicBezTo>
                <a:lnTo>
                  <a:pt x="7978392" y="4271637"/>
                </a:lnTo>
                <a:lnTo>
                  <a:pt x="7975434" y="4276615"/>
                </a:lnTo>
                <a:cubicBezTo>
                  <a:pt x="7976380" y="4280009"/>
                  <a:pt x="7979585" y="4282897"/>
                  <a:pt x="7983953" y="4282030"/>
                </a:cubicBezTo>
                <a:lnTo>
                  <a:pt x="7990192" y="4281601"/>
                </a:lnTo>
                <a:lnTo>
                  <a:pt x="7974632" y="4294163"/>
                </a:lnTo>
                <a:cubicBezTo>
                  <a:pt x="7964147" y="4308605"/>
                  <a:pt x="7978127" y="4319005"/>
                  <a:pt x="7992689" y="4315537"/>
                </a:cubicBezTo>
                <a:cubicBezTo>
                  <a:pt x="8001426" y="4313805"/>
                  <a:pt x="8021231" y="4305717"/>
                  <a:pt x="8020648" y="4294163"/>
                </a:cubicBezTo>
                <a:cubicBezTo>
                  <a:pt x="8020648" y="4285496"/>
                  <a:pt x="8013949" y="4281741"/>
                  <a:pt x="8006014" y="4280513"/>
                </a:cubicBezTo>
                <a:lnTo>
                  <a:pt x="7990192" y="4281601"/>
                </a:lnTo>
                <a:lnTo>
                  <a:pt x="7999679" y="4273942"/>
                </a:lnTo>
                <a:lnTo>
                  <a:pt x="7996337" y="4267313"/>
                </a:lnTo>
                <a:close/>
                <a:moveTo>
                  <a:pt x="7995601" y="4265854"/>
                </a:moveTo>
                <a:lnTo>
                  <a:pt x="7996337" y="4267313"/>
                </a:lnTo>
                <a:lnTo>
                  <a:pt x="7990296" y="4267637"/>
                </a:lnTo>
                <a:close/>
                <a:moveTo>
                  <a:pt x="0" y="4256177"/>
                </a:moveTo>
                <a:lnTo>
                  <a:pt x="16575" y="4258274"/>
                </a:lnTo>
                <a:cubicBezTo>
                  <a:pt x="36240" y="4262633"/>
                  <a:pt x="53545" y="4271351"/>
                  <a:pt x="57263" y="4288502"/>
                </a:cubicBezTo>
                <a:lnTo>
                  <a:pt x="55773" y="4290813"/>
                </a:lnTo>
                <a:lnTo>
                  <a:pt x="50113" y="4282213"/>
                </a:lnTo>
                <a:cubicBezTo>
                  <a:pt x="45680" y="4281070"/>
                  <a:pt x="40675" y="4282787"/>
                  <a:pt x="39530" y="4288502"/>
                </a:cubicBezTo>
                <a:lnTo>
                  <a:pt x="36279" y="4290817"/>
                </a:lnTo>
                <a:lnTo>
                  <a:pt x="15538" y="4276399"/>
                </a:lnTo>
                <a:lnTo>
                  <a:pt x="0" y="4274117"/>
                </a:lnTo>
                <a:close/>
                <a:moveTo>
                  <a:pt x="1444307" y="4251499"/>
                </a:moveTo>
                <a:lnTo>
                  <a:pt x="1444307" y="4421254"/>
                </a:lnTo>
                <a:lnTo>
                  <a:pt x="1448581" y="4412934"/>
                </a:lnTo>
                <a:cubicBezTo>
                  <a:pt x="1466352" y="4398614"/>
                  <a:pt x="1503781" y="4396569"/>
                  <a:pt x="1518881" y="4396138"/>
                </a:cubicBezTo>
                <a:cubicBezTo>
                  <a:pt x="1531539" y="4395851"/>
                  <a:pt x="1552679" y="4395851"/>
                  <a:pt x="1571520" y="4400015"/>
                </a:cubicBezTo>
                <a:lnTo>
                  <a:pt x="1595101" y="4409238"/>
                </a:lnTo>
                <a:lnTo>
                  <a:pt x="1595101" y="4281477"/>
                </a:lnTo>
                <a:close/>
                <a:moveTo>
                  <a:pt x="10359559" y="4248178"/>
                </a:moveTo>
                <a:cubicBezTo>
                  <a:pt x="10385874" y="4247607"/>
                  <a:pt x="10447657" y="4248178"/>
                  <a:pt x="10455093" y="4282480"/>
                </a:cubicBezTo>
                <a:lnTo>
                  <a:pt x="10453604" y="4284791"/>
                </a:lnTo>
                <a:lnTo>
                  <a:pt x="10447944" y="4276191"/>
                </a:lnTo>
                <a:cubicBezTo>
                  <a:pt x="10443510" y="4275048"/>
                  <a:pt x="10438505" y="4276765"/>
                  <a:pt x="10437360" y="4282480"/>
                </a:cubicBezTo>
                <a:lnTo>
                  <a:pt x="10434110" y="4284795"/>
                </a:lnTo>
                <a:lnTo>
                  <a:pt x="10413369" y="4270377"/>
                </a:lnTo>
                <a:cubicBezTo>
                  <a:pt x="10374433" y="4259578"/>
                  <a:pt x="10302353" y="4265902"/>
                  <a:pt x="10302353" y="4284768"/>
                </a:cubicBezTo>
                <a:cubicBezTo>
                  <a:pt x="10302353" y="4303205"/>
                  <a:pt x="10374433" y="4310387"/>
                  <a:pt x="10413369" y="4299560"/>
                </a:cubicBezTo>
                <a:lnTo>
                  <a:pt x="10434110" y="4284795"/>
                </a:lnTo>
                <a:lnTo>
                  <a:pt x="10437360" y="4287055"/>
                </a:lnTo>
                <a:cubicBezTo>
                  <a:pt x="10438505" y="4293058"/>
                  <a:pt x="10443510" y="4294772"/>
                  <a:pt x="10447944" y="4293557"/>
                </a:cubicBezTo>
                <a:lnTo>
                  <a:pt x="10453604" y="4284791"/>
                </a:lnTo>
                <a:lnTo>
                  <a:pt x="10455093" y="4287055"/>
                </a:lnTo>
                <a:cubicBezTo>
                  <a:pt x="10447085" y="4323071"/>
                  <a:pt x="10380154" y="4323071"/>
                  <a:pt x="10353267" y="4321357"/>
                </a:cubicBezTo>
                <a:cubicBezTo>
                  <a:pt x="10333245" y="4320214"/>
                  <a:pt x="10275467" y="4316211"/>
                  <a:pt x="10275467" y="4284768"/>
                </a:cubicBezTo>
                <a:cubicBezTo>
                  <a:pt x="10275467" y="4251609"/>
                  <a:pt x="10338394" y="4248750"/>
                  <a:pt x="10359559" y="4248178"/>
                </a:cubicBezTo>
                <a:close/>
                <a:moveTo>
                  <a:pt x="11842138" y="4245477"/>
                </a:moveTo>
                <a:lnTo>
                  <a:pt x="11842138" y="4415232"/>
                </a:lnTo>
                <a:lnTo>
                  <a:pt x="11846412" y="4406912"/>
                </a:lnTo>
                <a:cubicBezTo>
                  <a:pt x="11864184" y="4392592"/>
                  <a:pt x="11901612" y="4390547"/>
                  <a:pt x="11916712" y="4390116"/>
                </a:cubicBezTo>
                <a:cubicBezTo>
                  <a:pt x="11929370" y="4389829"/>
                  <a:pt x="11950510" y="4389829"/>
                  <a:pt x="11969351" y="4393993"/>
                </a:cubicBezTo>
                <a:lnTo>
                  <a:pt x="11992932" y="4403216"/>
                </a:lnTo>
                <a:lnTo>
                  <a:pt x="11992932" y="4275455"/>
                </a:lnTo>
                <a:close/>
                <a:moveTo>
                  <a:pt x="4247695" y="4239133"/>
                </a:moveTo>
                <a:lnTo>
                  <a:pt x="4246256" y="4270664"/>
                </a:lnTo>
                <a:lnTo>
                  <a:pt x="4532913" y="4454920"/>
                </a:lnTo>
                <a:lnTo>
                  <a:pt x="4532838" y="4456652"/>
                </a:lnTo>
                <a:lnTo>
                  <a:pt x="4536213" y="4455201"/>
                </a:lnTo>
                <a:lnTo>
                  <a:pt x="4559717" y="4439226"/>
                </a:lnTo>
                <a:close/>
                <a:moveTo>
                  <a:pt x="2186272" y="4228861"/>
                </a:moveTo>
                <a:cubicBezTo>
                  <a:pt x="2187998" y="4228283"/>
                  <a:pt x="2188573" y="4230014"/>
                  <a:pt x="2187422" y="4231168"/>
                </a:cubicBezTo>
                <a:cubicBezTo>
                  <a:pt x="2106310" y="4283665"/>
                  <a:pt x="2021173" y="4331547"/>
                  <a:pt x="1937760" y="4381161"/>
                </a:cubicBezTo>
                <a:cubicBezTo>
                  <a:pt x="1935458" y="4382315"/>
                  <a:pt x="1933158" y="4378854"/>
                  <a:pt x="1935458" y="4377123"/>
                </a:cubicBezTo>
                <a:cubicBezTo>
                  <a:pt x="2018871" y="4327510"/>
                  <a:pt x="2101134" y="4275589"/>
                  <a:pt x="2186272" y="4228861"/>
                </a:cubicBezTo>
                <a:close/>
                <a:moveTo>
                  <a:pt x="6526878" y="4226810"/>
                </a:moveTo>
                <a:lnTo>
                  <a:pt x="6526878" y="4268929"/>
                </a:lnTo>
                <a:lnTo>
                  <a:pt x="6516178" y="4268929"/>
                </a:lnTo>
                <a:lnTo>
                  <a:pt x="6519154" y="4272008"/>
                </a:lnTo>
                <a:lnTo>
                  <a:pt x="6526878" y="4272099"/>
                </a:lnTo>
                <a:lnTo>
                  <a:pt x="6526878" y="4268929"/>
                </a:lnTo>
                <a:lnTo>
                  <a:pt x="6544338" y="4268929"/>
                </a:lnTo>
                <a:lnTo>
                  <a:pt x="6544338" y="4272394"/>
                </a:lnTo>
                <a:lnTo>
                  <a:pt x="6551215" y="4272887"/>
                </a:lnTo>
                <a:lnTo>
                  <a:pt x="6555040" y="4268929"/>
                </a:lnTo>
                <a:lnTo>
                  <a:pt x="6544338" y="4268929"/>
                </a:lnTo>
                <a:lnTo>
                  <a:pt x="6544338" y="4227644"/>
                </a:lnTo>
                <a:lnTo>
                  <a:pt x="6543154" y="4227709"/>
                </a:lnTo>
                <a:close/>
                <a:moveTo>
                  <a:pt x="1301868" y="4223180"/>
                </a:moveTo>
                <a:lnTo>
                  <a:pt x="1301868" y="4376655"/>
                </a:lnTo>
                <a:lnTo>
                  <a:pt x="1301868" y="4483585"/>
                </a:lnTo>
                <a:cubicBezTo>
                  <a:pt x="1301868" y="4492208"/>
                  <a:pt x="1299561" y="4504282"/>
                  <a:pt x="1301868" y="4512905"/>
                </a:cubicBezTo>
                <a:lnTo>
                  <a:pt x="1320594" y="4540758"/>
                </a:lnTo>
                <a:lnTo>
                  <a:pt x="1360229" y="4535533"/>
                </a:lnTo>
                <a:lnTo>
                  <a:pt x="1414272" y="4539495"/>
                </a:lnTo>
                <a:lnTo>
                  <a:pt x="1430107" y="4470434"/>
                </a:lnTo>
                <a:cubicBezTo>
                  <a:pt x="1433639" y="4415891"/>
                  <a:pt x="1425278" y="4355959"/>
                  <a:pt x="1425278" y="4328364"/>
                </a:cubicBezTo>
                <a:lnTo>
                  <a:pt x="1425278" y="4247715"/>
                </a:lnTo>
                <a:close/>
                <a:moveTo>
                  <a:pt x="11699699" y="4217158"/>
                </a:moveTo>
                <a:lnTo>
                  <a:pt x="11699699" y="4370633"/>
                </a:lnTo>
                <a:lnTo>
                  <a:pt x="11699699" y="4477563"/>
                </a:lnTo>
                <a:cubicBezTo>
                  <a:pt x="11699699" y="4486186"/>
                  <a:pt x="11697392" y="4498260"/>
                  <a:pt x="11699699" y="4506883"/>
                </a:cubicBezTo>
                <a:lnTo>
                  <a:pt x="11718425" y="4534736"/>
                </a:lnTo>
                <a:lnTo>
                  <a:pt x="11758060" y="4529511"/>
                </a:lnTo>
                <a:lnTo>
                  <a:pt x="11812104" y="4533473"/>
                </a:lnTo>
                <a:lnTo>
                  <a:pt x="11827938" y="4464412"/>
                </a:lnTo>
                <a:cubicBezTo>
                  <a:pt x="11831470" y="4409869"/>
                  <a:pt x="11823109" y="4349937"/>
                  <a:pt x="11823109" y="4322342"/>
                </a:cubicBezTo>
                <a:lnTo>
                  <a:pt x="11823109" y="4241693"/>
                </a:lnTo>
                <a:close/>
                <a:moveTo>
                  <a:pt x="492653" y="4203512"/>
                </a:moveTo>
                <a:cubicBezTo>
                  <a:pt x="518049" y="4202938"/>
                  <a:pt x="576921" y="4203512"/>
                  <a:pt x="583847" y="4236244"/>
                </a:cubicBezTo>
                <a:lnTo>
                  <a:pt x="582311" y="4238828"/>
                </a:lnTo>
                <a:lnTo>
                  <a:pt x="577065" y="4229999"/>
                </a:lnTo>
                <a:cubicBezTo>
                  <a:pt x="572593" y="4228780"/>
                  <a:pt x="567398" y="4230502"/>
                  <a:pt x="565954" y="4236244"/>
                </a:cubicBezTo>
                <a:lnTo>
                  <a:pt x="562327" y="4238841"/>
                </a:lnTo>
                <a:lnTo>
                  <a:pt x="543679" y="4225620"/>
                </a:lnTo>
                <a:cubicBezTo>
                  <a:pt x="507154" y="4215392"/>
                  <a:pt x="438976" y="4221314"/>
                  <a:pt x="438976" y="4238541"/>
                </a:cubicBezTo>
                <a:cubicBezTo>
                  <a:pt x="438976" y="4255768"/>
                  <a:pt x="507154" y="4262336"/>
                  <a:pt x="543679" y="4252188"/>
                </a:cubicBezTo>
                <a:lnTo>
                  <a:pt x="562327" y="4238841"/>
                </a:lnTo>
                <a:lnTo>
                  <a:pt x="565954" y="4241412"/>
                </a:lnTo>
                <a:cubicBezTo>
                  <a:pt x="567398" y="4247154"/>
                  <a:pt x="572593" y="4248877"/>
                  <a:pt x="577065" y="4247657"/>
                </a:cubicBezTo>
                <a:lnTo>
                  <a:pt x="582311" y="4238828"/>
                </a:lnTo>
                <a:lnTo>
                  <a:pt x="583847" y="4241412"/>
                </a:lnTo>
                <a:cubicBezTo>
                  <a:pt x="576921" y="4275867"/>
                  <a:pt x="512854" y="4275292"/>
                  <a:pt x="487459" y="4274144"/>
                </a:cubicBezTo>
                <a:cubicBezTo>
                  <a:pt x="467258" y="4272995"/>
                  <a:pt x="412425" y="4268402"/>
                  <a:pt x="412425" y="4238541"/>
                </a:cubicBezTo>
                <a:cubicBezTo>
                  <a:pt x="412425" y="4206958"/>
                  <a:pt x="472452" y="4204087"/>
                  <a:pt x="492653" y="4203512"/>
                </a:cubicBezTo>
                <a:close/>
                <a:moveTo>
                  <a:pt x="8346902" y="4201542"/>
                </a:moveTo>
                <a:cubicBezTo>
                  <a:pt x="8350964" y="4200973"/>
                  <a:pt x="8354155" y="4202823"/>
                  <a:pt x="8355460" y="4205387"/>
                </a:cubicBezTo>
                <a:lnTo>
                  <a:pt x="8354720" y="4207568"/>
                </a:lnTo>
                <a:lnTo>
                  <a:pt x="8345162" y="4203251"/>
                </a:lnTo>
                <a:cubicBezTo>
                  <a:pt x="8343422" y="4203251"/>
                  <a:pt x="8342840" y="4207237"/>
                  <a:pt x="8344581" y="4207807"/>
                </a:cubicBezTo>
                <a:lnTo>
                  <a:pt x="8350651" y="4214942"/>
                </a:lnTo>
                <a:lnTo>
                  <a:pt x="8336459" y="4224894"/>
                </a:lnTo>
                <a:cubicBezTo>
                  <a:pt x="8331816" y="4231729"/>
                  <a:pt x="8338199" y="4237424"/>
                  <a:pt x="8345162" y="4236285"/>
                </a:cubicBezTo>
                <a:cubicBezTo>
                  <a:pt x="8353865" y="4234861"/>
                  <a:pt x="8357491" y="4228738"/>
                  <a:pt x="8357056" y="4222473"/>
                </a:cubicBezTo>
                <a:lnTo>
                  <a:pt x="8350651" y="4214942"/>
                </a:lnTo>
                <a:lnTo>
                  <a:pt x="8352704" y="4213502"/>
                </a:lnTo>
                <a:lnTo>
                  <a:pt x="8354720" y="4207568"/>
                </a:lnTo>
                <a:lnTo>
                  <a:pt x="8360610" y="4210228"/>
                </a:lnTo>
                <a:cubicBezTo>
                  <a:pt x="8364744" y="4214072"/>
                  <a:pt x="8367499" y="4219199"/>
                  <a:pt x="8367790" y="4224894"/>
                </a:cubicBezTo>
                <a:cubicBezTo>
                  <a:pt x="8367790" y="4236855"/>
                  <a:pt x="8357926" y="4246537"/>
                  <a:pt x="8346902" y="4248247"/>
                </a:cubicBezTo>
                <a:cubicBezTo>
                  <a:pt x="8334717" y="4250525"/>
                  <a:pt x="8321373" y="4243120"/>
                  <a:pt x="8320793" y="4230020"/>
                </a:cubicBezTo>
                <a:cubicBezTo>
                  <a:pt x="8320212" y="4215781"/>
                  <a:pt x="8333558" y="4203251"/>
                  <a:pt x="8346902" y="4201542"/>
                </a:cubicBezTo>
                <a:close/>
                <a:moveTo>
                  <a:pt x="10890484" y="4197490"/>
                </a:moveTo>
                <a:cubicBezTo>
                  <a:pt x="10915880" y="4196916"/>
                  <a:pt x="10974752" y="4197490"/>
                  <a:pt x="10981678" y="4230222"/>
                </a:cubicBezTo>
                <a:lnTo>
                  <a:pt x="10980142" y="4232806"/>
                </a:lnTo>
                <a:lnTo>
                  <a:pt x="10974896" y="4223977"/>
                </a:lnTo>
                <a:cubicBezTo>
                  <a:pt x="10970424" y="4222758"/>
                  <a:pt x="10965229" y="4224480"/>
                  <a:pt x="10963785" y="4230222"/>
                </a:cubicBezTo>
                <a:lnTo>
                  <a:pt x="10960158" y="4232819"/>
                </a:lnTo>
                <a:lnTo>
                  <a:pt x="10941510" y="4219598"/>
                </a:lnTo>
                <a:cubicBezTo>
                  <a:pt x="10904985" y="4209370"/>
                  <a:pt x="10836807" y="4215292"/>
                  <a:pt x="10836807" y="4232519"/>
                </a:cubicBezTo>
                <a:cubicBezTo>
                  <a:pt x="10836807" y="4249746"/>
                  <a:pt x="10904985" y="4256314"/>
                  <a:pt x="10941510" y="4246166"/>
                </a:cubicBezTo>
                <a:lnTo>
                  <a:pt x="10960158" y="4232819"/>
                </a:lnTo>
                <a:lnTo>
                  <a:pt x="10963785" y="4235390"/>
                </a:lnTo>
                <a:cubicBezTo>
                  <a:pt x="10965229" y="4241132"/>
                  <a:pt x="10970424" y="4242855"/>
                  <a:pt x="10974896" y="4241635"/>
                </a:cubicBezTo>
                <a:lnTo>
                  <a:pt x="10980142" y="4232806"/>
                </a:lnTo>
                <a:lnTo>
                  <a:pt x="10981678" y="4235390"/>
                </a:lnTo>
                <a:cubicBezTo>
                  <a:pt x="10974752" y="4269845"/>
                  <a:pt x="10910685" y="4269270"/>
                  <a:pt x="10885290" y="4268122"/>
                </a:cubicBezTo>
                <a:cubicBezTo>
                  <a:pt x="10865089" y="4266973"/>
                  <a:pt x="10810256" y="4262380"/>
                  <a:pt x="10810256" y="4232519"/>
                </a:cubicBezTo>
                <a:cubicBezTo>
                  <a:pt x="10810256" y="4200936"/>
                  <a:pt x="10870282" y="4198065"/>
                  <a:pt x="10890484" y="4197490"/>
                </a:cubicBezTo>
                <a:close/>
                <a:moveTo>
                  <a:pt x="4257012" y="4187425"/>
                </a:moveTo>
                <a:lnTo>
                  <a:pt x="4252737" y="4188477"/>
                </a:lnTo>
                <a:lnTo>
                  <a:pt x="4251833" y="4192935"/>
                </a:lnTo>
                <a:lnTo>
                  <a:pt x="4255343" y="4194801"/>
                </a:lnTo>
                <a:lnTo>
                  <a:pt x="4253046" y="4204978"/>
                </a:lnTo>
                <a:cubicBezTo>
                  <a:pt x="4251824" y="4213217"/>
                  <a:pt x="4250958" y="4221528"/>
                  <a:pt x="4251248" y="4222961"/>
                </a:cubicBezTo>
                <a:cubicBezTo>
                  <a:pt x="4250094" y="4218949"/>
                  <a:pt x="4259892" y="4226973"/>
                  <a:pt x="4265080" y="4232132"/>
                </a:cubicBezTo>
                <a:cubicBezTo>
                  <a:pt x="4295051" y="4260790"/>
                  <a:pt x="4341164" y="4280851"/>
                  <a:pt x="4375745" y="4302632"/>
                </a:cubicBezTo>
                <a:lnTo>
                  <a:pt x="4569154" y="4426556"/>
                </a:lnTo>
                <a:lnTo>
                  <a:pt x="4565948" y="4428728"/>
                </a:lnTo>
                <a:lnTo>
                  <a:pt x="4563871" y="4436402"/>
                </a:lnTo>
                <a:lnTo>
                  <a:pt x="4573549" y="4429822"/>
                </a:lnTo>
                <a:lnTo>
                  <a:pt x="4573438" y="4429302"/>
                </a:lnTo>
                <a:lnTo>
                  <a:pt x="4569154" y="4426556"/>
                </a:lnTo>
                <a:lnTo>
                  <a:pt x="4587635" y="4414040"/>
                </a:lnTo>
                <a:lnTo>
                  <a:pt x="4594086" y="4415860"/>
                </a:lnTo>
                <a:lnTo>
                  <a:pt x="4596462" y="4414243"/>
                </a:lnTo>
                <a:lnTo>
                  <a:pt x="4589362" y="4408739"/>
                </a:lnTo>
                <a:cubicBezTo>
                  <a:pt x="4583814" y="4405514"/>
                  <a:pt x="4578051" y="4402649"/>
                  <a:pt x="4576319" y="4401790"/>
                </a:cubicBezTo>
                <a:cubicBezTo>
                  <a:pt x="4537706" y="4382302"/>
                  <a:pt x="4501397" y="4353644"/>
                  <a:pt x="4465085" y="4330144"/>
                </a:cubicBezTo>
                <a:cubicBezTo>
                  <a:pt x="4420707" y="4302058"/>
                  <a:pt x="4376325" y="4273400"/>
                  <a:pt x="4332517" y="4244742"/>
                </a:cubicBezTo>
                <a:cubicBezTo>
                  <a:pt x="4323008" y="4238723"/>
                  <a:pt x="4308162" y="4226113"/>
                  <a:pt x="4292818" y="4214721"/>
                </a:cubicBezTo>
                <a:lnTo>
                  <a:pt x="4255343" y="4194801"/>
                </a:lnTo>
                <a:close/>
                <a:moveTo>
                  <a:pt x="9503293" y="4183238"/>
                </a:moveTo>
                <a:cubicBezTo>
                  <a:pt x="9521109" y="4184390"/>
                  <a:pt x="9541801" y="4203398"/>
                  <a:pt x="9556745" y="4212615"/>
                </a:cubicBezTo>
                <a:cubicBezTo>
                  <a:pt x="9571689" y="4221832"/>
                  <a:pt x="9593530" y="4231626"/>
                  <a:pt x="9601575" y="4248907"/>
                </a:cubicBezTo>
                <a:cubicBezTo>
                  <a:pt x="9614794" y="4276556"/>
                  <a:pt x="9588931" y="4296141"/>
                  <a:pt x="9563067" y="4284620"/>
                </a:cubicBezTo>
                <a:cubicBezTo>
                  <a:pt x="9542950" y="4275980"/>
                  <a:pt x="9523408" y="4260426"/>
                  <a:pt x="9506167" y="4247178"/>
                </a:cubicBezTo>
                <a:cubicBezTo>
                  <a:pt x="9490074" y="4235080"/>
                  <a:pt x="9471107" y="4221832"/>
                  <a:pt x="9461335" y="4203975"/>
                </a:cubicBezTo>
                <a:cubicBezTo>
                  <a:pt x="9460761" y="4202247"/>
                  <a:pt x="9462485" y="4199367"/>
                  <a:pt x="9465359" y="4200518"/>
                </a:cubicBezTo>
                <a:cubicBezTo>
                  <a:pt x="9480877" y="4206855"/>
                  <a:pt x="9493522" y="4220679"/>
                  <a:pt x="9506742" y="4230473"/>
                </a:cubicBezTo>
                <a:cubicBezTo>
                  <a:pt x="9521684" y="4241417"/>
                  <a:pt x="9536628" y="4251787"/>
                  <a:pt x="9552721" y="4262155"/>
                </a:cubicBezTo>
                <a:cubicBezTo>
                  <a:pt x="9556745" y="4264459"/>
                  <a:pt x="9560193" y="4266763"/>
                  <a:pt x="9564217" y="4268492"/>
                </a:cubicBezTo>
                <a:cubicBezTo>
                  <a:pt x="9576287" y="4278860"/>
                  <a:pt x="9583184" y="4273100"/>
                  <a:pt x="9584333" y="4251211"/>
                </a:cubicBezTo>
                <a:cubicBezTo>
                  <a:pt x="9581460" y="4245450"/>
                  <a:pt x="9564791" y="4237386"/>
                  <a:pt x="9559044" y="4233353"/>
                </a:cubicBezTo>
                <a:cubicBezTo>
                  <a:pt x="9551572" y="4228745"/>
                  <a:pt x="9543525" y="4223560"/>
                  <a:pt x="9536053" y="4218952"/>
                </a:cubicBezTo>
                <a:cubicBezTo>
                  <a:pt x="9530880" y="4215495"/>
                  <a:pt x="9525707" y="4212039"/>
                  <a:pt x="9520535" y="4209159"/>
                </a:cubicBezTo>
                <a:cubicBezTo>
                  <a:pt x="9515363" y="4204551"/>
                  <a:pt x="9509041" y="4202247"/>
                  <a:pt x="9502144" y="4202247"/>
                </a:cubicBezTo>
                <a:cubicBezTo>
                  <a:pt x="9506742" y="4203975"/>
                  <a:pt x="9505018" y="4212039"/>
                  <a:pt x="9500419" y="4212615"/>
                </a:cubicBezTo>
                <a:cubicBezTo>
                  <a:pt x="9479153" y="4214919"/>
                  <a:pt x="9482027" y="4182662"/>
                  <a:pt x="9503293" y="4183238"/>
                </a:cubicBezTo>
                <a:close/>
                <a:moveTo>
                  <a:pt x="6149927" y="4159517"/>
                </a:moveTo>
                <a:lnTo>
                  <a:pt x="6124706" y="4538489"/>
                </a:lnTo>
                <a:cubicBezTo>
                  <a:pt x="6113741" y="4693294"/>
                  <a:pt x="6103353" y="4848673"/>
                  <a:pt x="6092966" y="5003476"/>
                </a:cubicBezTo>
                <a:cubicBezTo>
                  <a:pt x="6092391" y="5011533"/>
                  <a:pt x="6090803" y="5021029"/>
                  <a:pt x="6089720" y="5030596"/>
                </a:cubicBezTo>
                <a:lnTo>
                  <a:pt x="6089521" y="5056026"/>
                </a:lnTo>
                <a:lnTo>
                  <a:pt x="6089145" y="5055917"/>
                </a:lnTo>
                <a:cubicBezTo>
                  <a:pt x="6085610" y="5055702"/>
                  <a:pt x="6084311" y="5057859"/>
                  <a:pt x="6088927" y="5066204"/>
                </a:cubicBezTo>
                <a:cubicBezTo>
                  <a:pt x="6087774" y="5063902"/>
                  <a:pt x="6090081" y="5059873"/>
                  <a:pt x="6089506" y="5058146"/>
                </a:cubicBezTo>
                <a:lnTo>
                  <a:pt x="6089521" y="5056026"/>
                </a:lnTo>
                <a:lnTo>
                  <a:pt x="6102777" y="5059873"/>
                </a:lnTo>
                <a:lnTo>
                  <a:pt x="6113270" y="5061539"/>
                </a:lnTo>
                <a:lnTo>
                  <a:pt x="6111432" y="5074835"/>
                </a:lnTo>
                <a:cubicBezTo>
                  <a:pt x="6115760" y="5065340"/>
                  <a:pt x="6118213" y="5062894"/>
                  <a:pt x="6117275" y="5062176"/>
                </a:cubicBezTo>
                <a:lnTo>
                  <a:pt x="6113270" y="5061539"/>
                </a:lnTo>
                <a:lnTo>
                  <a:pt x="6118502" y="5023690"/>
                </a:lnTo>
                <a:cubicBezTo>
                  <a:pt x="6118358" y="5004196"/>
                  <a:pt x="6116915" y="4984485"/>
                  <a:pt x="6117780" y="4971250"/>
                </a:cubicBezTo>
                <a:lnTo>
                  <a:pt x="6172014" y="4170223"/>
                </a:lnTo>
                <a:lnTo>
                  <a:pt x="6166502" y="4168783"/>
                </a:lnTo>
                <a:close/>
                <a:moveTo>
                  <a:pt x="6933929" y="4159052"/>
                </a:moveTo>
                <a:lnTo>
                  <a:pt x="6918655" y="4168783"/>
                </a:lnTo>
                <a:lnTo>
                  <a:pt x="6911879" y="4170559"/>
                </a:lnTo>
                <a:lnTo>
                  <a:pt x="6937244" y="4549999"/>
                </a:lnTo>
                <a:cubicBezTo>
                  <a:pt x="6947631" y="4704227"/>
                  <a:pt x="6958018" y="4858455"/>
                  <a:pt x="6968406" y="5012684"/>
                </a:cubicBezTo>
                <a:lnTo>
                  <a:pt x="6971497" y="5061492"/>
                </a:lnTo>
                <a:lnTo>
                  <a:pt x="6966170" y="5062391"/>
                </a:lnTo>
                <a:cubicBezTo>
                  <a:pt x="6964944" y="5063038"/>
                  <a:pt x="6967251" y="5065340"/>
                  <a:pt x="6972445" y="5074835"/>
                </a:cubicBezTo>
                <a:cubicBezTo>
                  <a:pt x="6971869" y="5073109"/>
                  <a:pt x="6972445" y="5069081"/>
                  <a:pt x="6971869" y="5067355"/>
                </a:cubicBezTo>
                <a:lnTo>
                  <a:pt x="6971497" y="5061492"/>
                </a:lnTo>
                <a:lnTo>
                  <a:pt x="6981102" y="5059873"/>
                </a:lnTo>
                <a:cubicBezTo>
                  <a:pt x="6985718" y="5058435"/>
                  <a:pt x="6991200" y="5055845"/>
                  <a:pt x="6994518" y="5055701"/>
                </a:cubicBezTo>
                <a:lnTo>
                  <a:pt x="6996401" y="5057010"/>
                </a:lnTo>
                <a:lnTo>
                  <a:pt x="6994950" y="5066204"/>
                </a:lnTo>
                <a:cubicBezTo>
                  <a:pt x="6996970" y="5062032"/>
                  <a:pt x="6997691" y="5059370"/>
                  <a:pt x="6997493" y="5057770"/>
                </a:cubicBezTo>
                <a:lnTo>
                  <a:pt x="6996401" y="5057010"/>
                </a:lnTo>
                <a:lnTo>
                  <a:pt x="6998413" y="5044255"/>
                </a:lnTo>
                <a:cubicBezTo>
                  <a:pt x="6998196" y="5017144"/>
                  <a:pt x="6988892" y="4978299"/>
                  <a:pt x="6988026" y="4961466"/>
                </a:cubicBezTo>
                <a:close/>
                <a:moveTo>
                  <a:pt x="4259659" y="4154315"/>
                </a:moveTo>
                <a:lnTo>
                  <a:pt x="4255143" y="4176613"/>
                </a:lnTo>
                <a:lnTo>
                  <a:pt x="4610143" y="4404943"/>
                </a:lnTo>
                <a:lnTo>
                  <a:pt x="4628373" y="4392552"/>
                </a:lnTo>
                <a:close/>
                <a:moveTo>
                  <a:pt x="6543813" y="4154250"/>
                </a:moveTo>
                <a:lnTo>
                  <a:pt x="6539010" y="4154304"/>
                </a:lnTo>
                <a:lnTo>
                  <a:pt x="6541147" y="4154526"/>
                </a:lnTo>
                <a:close/>
                <a:moveTo>
                  <a:pt x="9469880" y="4147333"/>
                </a:moveTo>
                <a:cubicBezTo>
                  <a:pt x="9527058" y="4148626"/>
                  <a:pt x="9592064" y="4201653"/>
                  <a:pt x="9619617" y="4240453"/>
                </a:cubicBezTo>
                <a:cubicBezTo>
                  <a:pt x="9636838" y="4264020"/>
                  <a:pt x="9647744" y="4284713"/>
                  <a:pt x="9640282" y="4313453"/>
                </a:cubicBezTo>
                <a:cubicBezTo>
                  <a:pt x="9631672" y="4343344"/>
                  <a:pt x="9602397" y="4376683"/>
                  <a:pt x="9585751" y="4404273"/>
                </a:cubicBezTo>
                <a:lnTo>
                  <a:pt x="9534730" y="4484629"/>
                </a:lnTo>
                <a:lnTo>
                  <a:pt x="9540064" y="4517389"/>
                </a:lnTo>
                <a:cubicBezTo>
                  <a:pt x="9531591" y="4572256"/>
                  <a:pt x="9478660" y="4628091"/>
                  <a:pt x="9446385" y="4664598"/>
                </a:cubicBezTo>
                <a:cubicBezTo>
                  <a:pt x="9432615" y="4680203"/>
                  <a:pt x="9417877" y="4691906"/>
                  <a:pt x="9402438" y="4699934"/>
                </a:cubicBezTo>
                <a:lnTo>
                  <a:pt x="9396513" y="4701565"/>
                </a:lnTo>
                <a:lnTo>
                  <a:pt x="9401870" y="4703489"/>
                </a:lnTo>
                <a:cubicBezTo>
                  <a:pt x="9409479" y="4716262"/>
                  <a:pt x="9413392" y="4729248"/>
                  <a:pt x="9414585" y="4742297"/>
                </a:cubicBezTo>
                <a:lnTo>
                  <a:pt x="9413474" y="4754410"/>
                </a:lnTo>
                <a:lnTo>
                  <a:pt x="9418217" y="4753616"/>
                </a:lnTo>
                <a:cubicBezTo>
                  <a:pt x="9426530" y="4777477"/>
                  <a:pt x="9419651" y="4797889"/>
                  <a:pt x="9405390" y="4813700"/>
                </a:cubicBezTo>
                <a:lnTo>
                  <a:pt x="9394425" y="4819936"/>
                </a:lnTo>
                <a:lnTo>
                  <a:pt x="9378324" y="4857321"/>
                </a:lnTo>
                <a:cubicBezTo>
                  <a:pt x="9334102" y="4938829"/>
                  <a:pt x="9288157" y="5020912"/>
                  <a:pt x="9236470" y="5097828"/>
                </a:cubicBezTo>
                <a:cubicBezTo>
                  <a:pt x="9189953" y="5166707"/>
                  <a:pt x="9114360" y="5235910"/>
                  <a:pt x="9028834" y="5249983"/>
                </a:cubicBezTo>
                <a:lnTo>
                  <a:pt x="8952186" y="5244452"/>
                </a:lnTo>
                <a:lnTo>
                  <a:pt x="8948670" y="5250575"/>
                </a:lnTo>
                <a:cubicBezTo>
                  <a:pt x="8928014" y="5284547"/>
                  <a:pt x="8906784" y="5336366"/>
                  <a:pt x="8877522" y="5362277"/>
                </a:cubicBezTo>
                <a:cubicBezTo>
                  <a:pt x="8844817" y="5391066"/>
                  <a:pt x="8817849" y="5375521"/>
                  <a:pt x="8783997" y="5356520"/>
                </a:cubicBezTo>
                <a:cubicBezTo>
                  <a:pt x="8697356" y="5307002"/>
                  <a:pt x="8608421" y="5274182"/>
                  <a:pt x="8514896" y="5240212"/>
                </a:cubicBezTo>
                <a:lnTo>
                  <a:pt x="8516433" y="5233656"/>
                </a:lnTo>
                <a:lnTo>
                  <a:pt x="8510859" y="5238443"/>
                </a:lnTo>
                <a:cubicBezTo>
                  <a:pt x="8507488" y="5238083"/>
                  <a:pt x="8504186" y="5235499"/>
                  <a:pt x="8504186" y="5231191"/>
                </a:cubicBezTo>
                <a:cubicBezTo>
                  <a:pt x="8502177" y="5145048"/>
                  <a:pt x="8521122" y="5060770"/>
                  <a:pt x="8551334" y="4979938"/>
                </a:cubicBezTo>
                <a:lnTo>
                  <a:pt x="8574430" y="4927875"/>
                </a:lnTo>
                <a:lnTo>
                  <a:pt x="8474336" y="4989056"/>
                </a:lnTo>
                <a:cubicBezTo>
                  <a:pt x="8375046" y="5065459"/>
                  <a:pt x="8304186" y="5170675"/>
                  <a:pt x="8263695" y="5294991"/>
                </a:cubicBezTo>
                <a:cubicBezTo>
                  <a:pt x="8233828" y="5386502"/>
                  <a:pt x="8209706" y="5469956"/>
                  <a:pt x="8241295" y="5563769"/>
                </a:cubicBezTo>
                <a:cubicBezTo>
                  <a:pt x="8257377" y="5611538"/>
                  <a:pt x="8273458" y="5652977"/>
                  <a:pt x="8257377" y="5703048"/>
                </a:cubicBezTo>
                <a:cubicBezTo>
                  <a:pt x="8256803" y="5705350"/>
                  <a:pt x="8253930" y="5704199"/>
                  <a:pt x="8253930" y="5702473"/>
                </a:cubicBezTo>
                <a:cubicBezTo>
                  <a:pt x="8257951" y="5618445"/>
                  <a:pt x="8201090" y="5548804"/>
                  <a:pt x="8204536" y="5465926"/>
                </a:cubicBezTo>
                <a:cubicBezTo>
                  <a:pt x="8207408" y="5389955"/>
                  <a:pt x="8238998" y="5305926"/>
                  <a:pt x="8268290" y="5236286"/>
                </a:cubicBezTo>
                <a:cubicBezTo>
                  <a:pt x="8311365" y="5133120"/>
                  <a:pt x="8380934" y="5028660"/>
                  <a:pt x="8474086" y="4960782"/>
                </a:cubicBezTo>
                <a:lnTo>
                  <a:pt x="8569524" y="4909445"/>
                </a:lnTo>
                <a:lnTo>
                  <a:pt x="8532083" y="4897177"/>
                </a:lnTo>
                <a:cubicBezTo>
                  <a:pt x="8479356" y="4902662"/>
                  <a:pt x="8410528" y="4959780"/>
                  <a:pt x="8381185" y="4984306"/>
                </a:cubicBezTo>
                <a:cubicBezTo>
                  <a:pt x="8339184" y="5019874"/>
                  <a:pt x="8308689" y="5062327"/>
                  <a:pt x="8283373" y="5109943"/>
                </a:cubicBezTo>
                <a:cubicBezTo>
                  <a:pt x="8258058" y="5156413"/>
                  <a:pt x="8234467" y="5204029"/>
                  <a:pt x="8210876" y="5251071"/>
                </a:cubicBezTo>
                <a:cubicBezTo>
                  <a:pt x="8175204" y="5323356"/>
                  <a:pt x="8107311" y="5421457"/>
                  <a:pt x="8198795" y="5482843"/>
                </a:cubicBezTo>
                <a:cubicBezTo>
                  <a:pt x="8207424" y="5488580"/>
                  <a:pt x="8198795" y="5500053"/>
                  <a:pt x="8190738" y="5495464"/>
                </a:cubicBezTo>
                <a:cubicBezTo>
                  <a:pt x="8126298" y="5462190"/>
                  <a:pt x="8121120" y="5401952"/>
                  <a:pt x="8146435" y="5340567"/>
                </a:cubicBezTo>
                <a:cubicBezTo>
                  <a:pt x="8181533" y="5255087"/>
                  <a:pt x="8228138" y="5170181"/>
                  <a:pt x="8273017" y="5089291"/>
                </a:cubicBezTo>
                <a:cubicBezTo>
                  <a:pt x="8315018" y="5012417"/>
                  <a:pt x="8374281" y="4961932"/>
                  <a:pt x="8447351" y="4914889"/>
                </a:cubicBezTo>
                <a:cubicBezTo>
                  <a:pt x="8481874" y="4893375"/>
                  <a:pt x="8520927" y="4868635"/>
                  <a:pt x="8557229" y="4877697"/>
                </a:cubicBezTo>
                <a:lnTo>
                  <a:pt x="8588200" y="4896838"/>
                </a:lnTo>
                <a:lnTo>
                  <a:pt x="8603890" y="4861473"/>
                </a:lnTo>
                <a:cubicBezTo>
                  <a:pt x="8623417" y="4822976"/>
                  <a:pt x="8644551" y="4785540"/>
                  <a:pt x="8666079" y="4749358"/>
                </a:cubicBezTo>
                <a:cubicBezTo>
                  <a:pt x="8708562" y="4678147"/>
                  <a:pt x="8752768" y="4585685"/>
                  <a:pt x="8813621" y="4528831"/>
                </a:cubicBezTo>
                <a:cubicBezTo>
                  <a:pt x="8838307" y="4505285"/>
                  <a:pt x="8863998" y="4498393"/>
                  <a:pt x="8889832" y="4501624"/>
                </a:cubicBezTo>
                <a:lnTo>
                  <a:pt x="8959781" y="4532050"/>
                </a:lnTo>
                <a:lnTo>
                  <a:pt x="8963738" y="4528261"/>
                </a:lnTo>
                <a:cubicBezTo>
                  <a:pt x="8966606" y="4526543"/>
                  <a:pt x="8969757" y="4527259"/>
                  <a:pt x="8971908" y="4529119"/>
                </a:cubicBezTo>
                <a:lnTo>
                  <a:pt x="8973645" y="4535366"/>
                </a:lnTo>
                <a:lnTo>
                  <a:pt x="9001095" y="4463492"/>
                </a:lnTo>
                <a:cubicBezTo>
                  <a:pt x="9032480" y="4393610"/>
                  <a:pt x="9076161" y="4326920"/>
                  <a:pt x="9137228" y="4314821"/>
                </a:cubicBezTo>
                <a:cubicBezTo>
                  <a:pt x="9167760" y="4308772"/>
                  <a:pt x="9202641" y="4316371"/>
                  <a:pt x="9242504" y="4344045"/>
                </a:cubicBezTo>
                <a:cubicBezTo>
                  <a:pt x="9283227" y="4372720"/>
                  <a:pt x="9335995" y="4430647"/>
                  <a:pt x="9323376" y="4484560"/>
                </a:cubicBezTo>
                <a:cubicBezTo>
                  <a:pt x="9316493" y="4512090"/>
                  <a:pt x="9296993" y="4538471"/>
                  <a:pt x="9283801" y="4563133"/>
                </a:cubicBezTo>
                <a:cubicBezTo>
                  <a:pt x="9255123" y="4617619"/>
                  <a:pt x="9226444" y="4672679"/>
                  <a:pt x="9195472" y="4725443"/>
                </a:cubicBezTo>
                <a:cubicBezTo>
                  <a:pt x="9190309" y="4734621"/>
                  <a:pt x="9177691" y="4725443"/>
                  <a:pt x="9182280" y="4716266"/>
                </a:cubicBezTo>
                <a:cubicBezTo>
                  <a:pt x="9209811" y="4661782"/>
                  <a:pt x="9240783" y="4608442"/>
                  <a:pt x="9271183" y="4555104"/>
                </a:cubicBezTo>
                <a:cubicBezTo>
                  <a:pt x="9289537" y="4522413"/>
                  <a:pt x="9312480" y="4480545"/>
                  <a:pt x="9303303" y="4440970"/>
                </a:cubicBezTo>
                <a:cubicBezTo>
                  <a:pt x="9296993" y="4415735"/>
                  <a:pt x="9265446" y="4387059"/>
                  <a:pt x="9246519" y="4371001"/>
                </a:cubicBezTo>
                <a:cubicBezTo>
                  <a:pt x="9206943" y="4336589"/>
                  <a:pt x="9145571" y="4305044"/>
                  <a:pt x="9093376" y="4346912"/>
                </a:cubicBezTo>
                <a:cubicBezTo>
                  <a:pt x="9068139" y="4366412"/>
                  <a:pt x="9051506" y="4407706"/>
                  <a:pt x="9038314" y="4434662"/>
                </a:cubicBezTo>
                <a:cubicBezTo>
                  <a:pt x="9016518" y="4479971"/>
                  <a:pt x="8995869" y="4525280"/>
                  <a:pt x="8969486" y="4567149"/>
                </a:cubicBezTo>
                <a:lnTo>
                  <a:pt x="8967184" y="4566189"/>
                </a:lnTo>
                <a:lnTo>
                  <a:pt x="8963622" y="4581396"/>
                </a:lnTo>
                <a:cubicBezTo>
                  <a:pt x="8960156" y="4625661"/>
                  <a:pt x="8978213" y="4667190"/>
                  <a:pt x="9023356" y="4689082"/>
                </a:cubicBezTo>
                <a:cubicBezTo>
                  <a:pt x="9069787" y="4711402"/>
                  <a:pt x="9116792" y="4705106"/>
                  <a:pt x="9165517" y="4709684"/>
                </a:cubicBezTo>
                <a:cubicBezTo>
                  <a:pt x="9171249" y="4710257"/>
                  <a:pt x="9171249" y="4718269"/>
                  <a:pt x="9166090" y="4719413"/>
                </a:cubicBezTo>
                <a:cubicBezTo>
                  <a:pt x="9059255" y="4750462"/>
                  <a:pt x="8942324" y="4684235"/>
                  <a:pt x="8948938" y="4579393"/>
                </a:cubicBezTo>
                <a:lnTo>
                  <a:pt x="8953825" y="4558047"/>
                </a:lnTo>
                <a:lnTo>
                  <a:pt x="8964513" y="4547466"/>
                </a:lnTo>
                <a:lnTo>
                  <a:pt x="8958293" y="4548930"/>
                </a:lnTo>
                <a:lnTo>
                  <a:pt x="8956204" y="4547655"/>
                </a:lnTo>
                <a:lnTo>
                  <a:pt x="8953825" y="4558047"/>
                </a:lnTo>
                <a:lnTo>
                  <a:pt x="8937074" y="4574627"/>
                </a:lnTo>
                <a:cubicBezTo>
                  <a:pt x="8908780" y="4615539"/>
                  <a:pt x="8893948" y="4675203"/>
                  <a:pt x="8872022" y="4714263"/>
                </a:cubicBezTo>
                <a:cubicBezTo>
                  <a:pt x="8870303" y="4718269"/>
                  <a:pt x="8865142" y="4714836"/>
                  <a:pt x="8866289" y="4711402"/>
                </a:cubicBezTo>
                <a:lnTo>
                  <a:pt x="8868324" y="4704768"/>
                </a:lnTo>
                <a:lnTo>
                  <a:pt x="8865794" y="4706970"/>
                </a:lnTo>
                <a:cubicBezTo>
                  <a:pt x="8834511" y="4686821"/>
                  <a:pt x="8811337" y="4637313"/>
                  <a:pt x="8801489" y="4602773"/>
                </a:cubicBezTo>
                <a:lnTo>
                  <a:pt x="8799565" y="4570450"/>
                </a:lnTo>
                <a:lnTo>
                  <a:pt x="8781473" y="4592577"/>
                </a:lnTo>
                <a:cubicBezTo>
                  <a:pt x="8763676" y="4618994"/>
                  <a:pt x="8745879" y="4646560"/>
                  <a:pt x="8728655" y="4673552"/>
                </a:cubicBezTo>
                <a:cubicBezTo>
                  <a:pt x="8694784" y="4725239"/>
                  <a:pt x="8663209" y="4777500"/>
                  <a:pt x="8633931" y="4832057"/>
                </a:cubicBezTo>
                <a:cubicBezTo>
                  <a:pt x="8600347" y="4895230"/>
                  <a:pt x="8573938" y="4959408"/>
                  <a:pt x="8554634" y="5025738"/>
                </a:cubicBezTo>
                <a:lnTo>
                  <a:pt x="8518252" y="5230728"/>
                </a:lnTo>
                <a:lnTo>
                  <a:pt x="8614087" y="5258277"/>
                </a:lnTo>
                <a:cubicBezTo>
                  <a:pt x="8645860" y="5269865"/>
                  <a:pt x="8676987" y="5283396"/>
                  <a:pt x="8707111" y="5297790"/>
                </a:cubicBezTo>
                <a:cubicBezTo>
                  <a:pt x="8732931" y="5309305"/>
                  <a:pt x="8757029" y="5326003"/>
                  <a:pt x="8782849" y="5336366"/>
                </a:cubicBezTo>
                <a:cubicBezTo>
                  <a:pt x="8808669" y="5346731"/>
                  <a:pt x="8847686" y="5354792"/>
                  <a:pt x="8874080" y="5337519"/>
                </a:cubicBezTo>
                <a:cubicBezTo>
                  <a:pt x="8884407" y="5331186"/>
                  <a:pt x="8894162" y="5305275"/>
                  <a:pt x="8901046" y="5294335"/>
                </a:cubicBezTo>
                <a:lnTo>
                  <a:pt x="9043017" y="5031039"/>
                </a:lnTo>
                <a:lnTo>
                  <a:pt x="8997619" y="5053956"/>
                </a:lnTo>
                <a:cubicBezTo>
                  <a:pt x="8977355" y="5054892"/>
                  <a:pt x="8955942" y="5048268"/>
                  <a:pt x="8933236" y="5037611"/>
                </a:cubicBezTo>
                <a:cubicBezTo>
                  <a:pt x="8870002" y="5008234"/>
                  <a:pt x="8773429" y="4970215"/>
                  <a:pt x="8744111" y="4901091"/>
                </a:cubicBezTo>
                <a:cubicBezTo>
                  <a:pt x="8713069" y="4826784"/>
                  <a:pt x="8752160" y="4747291"/>
                  <a:pt x="8760783" y="4673558"/>
                </a:cubicBezTo>
                <a:cubicBezTo>
                  <a:pt x="8761358" y="4671831"/>
                  <a:pt x="8763082" y="4671831"/>
                  <a:pt x="8763082" y="4673558"/>
                </a:cubicBezTo>
                <a:cubicBezTo>
                  <a:pt x="8759057" y="4730586"/>
                  <a:pt x="8740663" y="4788189"/>
                  <a:pt x="8745261" y="4845216"/>
                </a:cubicBezTo>
                <a:cubicBezTo>
                  <a:pt x="8752160" y="4934501"/>
                  <a:pt x="8822865" y="4963303"/>
                  <a:pt x="8891847" y="5000169"/>
                </a:cubicBezTo>
                <a:cubicBezTo>
                  <a:pt x="8920590" y="5015722"/>
                  <a:pt x="8953931" y="5040491"/>
                  <a:pt x="8987847" y="5041643"/>
                </a:cubicBezTo>
                <a:cubicBezTo>
                  <a:pt x="9011990" y="5042220"/>
                  <a:pt x="9030817" y="5029979"/>
                  <a:pt x="9046049" y="5013274"/>
                </a:cubicBezTo>
                <a:lnTo>
                  <a:pt x="9080792" y="4960985"/>
                </a:lnTo>
                <a:lnTo>
                  <a:pt x="9127688" y="4874012"/>
                </a:lnTo>
                <a:lnTo>
                  <a:pt x="9128807" y="4873552"/>
                </a:lnTo>
                <a:lnTo>
                  <a:pt x="9143630" y="4846369"/>
                </a:lnTo>
                <a:lnTo>
                  <a:pt x="9149761" y="4844884"/>
                </a:lnTo>
                <a:lnTo>
                  <a:pt x="9149917" y="4843312"/>
                </a:lnTo>
                <a:cubicBezTo>
                  <a:pt x="9206243" y="4835549"/>
                  <a:pt x="9314809" y="4852690"/>
                  <a:pt x="9371861" y="4814688"/>
                </a:cubicBezTo>
                <a:lnTo>
                  <a:pt x="9383271" y="4803176"/>
                </a:lnTo>
                <a:lnTo>
                  <a:pt x="9394000" y="4760710"/>
                </a:lnTo>
                <a:cubicBezTo>
                  <a:pt x="9395624" y="4743670"/>
                  <a:pt x="9394259" y="4726164"/>
                  <a:pt x="9388660" y="4708082"/>
                </a:cubicBezTo>
                <a:lnTo>
                  <a:pt x="9391238" y="4703020"/>
                </a:lnTo>
                <a:lnTo>
                  <a:pt x="9354295" y="4713203"/>
                </a:lnTo>
                <a:cubicBezTo>
                  <a:pt x="9321159" y="4714992"/>
                  <a:pt x="9286302" y="4702967"/>
                  <a:pt x="9251875" y="4678915"/>
                </a:cubicBezTo>
                <a:cubicBezTo>
                  <a:pt x="9247859" y="4676051"/>
                  <a:pt x="9251302" y="4669179"/>
                  <a:pt x="9255893" y="4670897"/>
                </a:cubicBezTo>
                <a:cubicBezTo>
                  <a:pt x="9319008" y="4694376"/>
                  <a:pt x="9370647" y="4713274"/>
                  <a:pt x="9428025" y="4661163"/>
                </a:cubicBezTo>
                <a:cubicBezTo>
                  <a:pt x="9457718" y="4634104"/>
                  <a:pt x="9508067" y="4572256"/>
                  <a:pt x="9520008" y="4519106"/>
                </a:cubicBezTo>
                <a:lnTo>
                  <a:pt x="9519083" y="4504354"/>
                </a:lnTo>
                <a:lnTo>
                  <a:pt x="9510698" y="4505873"/>
                </a:lnTo>
                <a:cubicBezTo>
                  <a:pt x="9506823" y="4504005"/>
                  <a:pt x="9504240" y="4499981"/>
                  <a:pt x="9506536" y="4495094"/>
                </a:cubicBezTo>
                <a:lnTo>
                  <a:pt x="9517420" y="4477787"/>
                </a:lnTo>
                <a:lnTo>
                  <a:pt x="9516960" y="4470467"/>
                </a:lnTo>
                <a:cubicBezTo>
                  <a:pt x="9514666" y="4465885"/>
                  <a:pt x="9516960" y="4461734"/>
                  <a:pt x="9520474" y="4459944"/>
                </a:cubicBezTo>
                <a:lnTo>
                  <a:pt x="9527211" y="4462214"/>
                </a:lnTo>
                <a:lnTo>
                  <a:pt x="9555830" y="4416704"/>
                </a:lnTo>
                <a:cubicBezTo>
                  <a:pt x="9573695" y="4391054"/>
                  <a:pt x="9591203" y="4365186"/>
                  <a:pt x="9602970" y="4337021"/>
                </a:cubicBezTo>
                <a:cubicBezTo>
                  <a:pt x="9627080" y="4310004"/>
                  <a:pt x="9625932" y="4278965"/>
                  <a:pt x="9600101" y="4243902"/>
                </a:cubicBezTo>
                <a:cubicBezTo>
                  <a:pt x="9588047" y="4227807"/>
                  <a:pt x="9573695" y="4214011"/>
                  <a:pt x="9557624" y="4201366"/>
                </a:cubicBezTo>
                <a:cubicBezTo>
                  <a:pt x="9528779" y="4180242"/>
                  <a:pt x="9486375" y="4157823"/>
                  <a:pt x="9448812" y="4167576"/>
                </a:cubicBezTo>
                <a:lnTo>
                  <a:pt x="9426921" y="4181057"/>
                </a:lnTo>
                <a:lnTo>
                  <a:pt x="9429161" y="4201313"/>
                </a:lnTo>
                <a:cubicBezTo>
                  <a:pt x="9440425" y="4235261"/>
                  <a:pt x="9471319" y="4264512"/>
                  <a:pt x="9499637" y="4281782"/>
                </a:cubicBezTo>
                <a:cubicBezTo>
                  <a:pt x="9533963" y="4303658"/>
                  <a:pt x="9568863" y="4301354"/>
                  <a:pt x="9604332" y="4315171"/>
                </a:cubicBezTo>
                <a:cubicBezTo>
                  <a:pt x="9606048" y="4316322"/>
                  <a:pt x="9607193" y="4320351"/>
                  <a:pt x="9604332" y="4320928"/>
                </a:cubicBezTo>
                <a:cubicBezTo>
                  <a:pt x="9542760" y="4343594"/>
                  <a:pt x="9424683" y="4269737"/>
                  <a:pt x="9418356" y="4196543"/>
                </a:cubicBezTo>
                <a:lnTo>
                  <a:pt x="9420027" y="4185303"/>
                </a:lnTo>
                <a:lnTo>
                  <a:pt x="9413547" y="4189294"/>
                </a:lnTo>
                <a:cubicBezTo>
                  <a:pt x="9395752" y="4208263"/>
                  <a:pt x="9385993" y="4246201"/>
                  <a:pt x="9373939" y="4270342"/>
                </a:cubicBezTo>
                <a:cubicBezTo>
                  <a:pt x="9360163" y="4296210"/>
                  <a:pt x="9333185" y="4324375"/>
                  <a:pt x="9324001" y="4351390"/>
                </a:cubicBezTo>
                <a:cubicBezTo>
                  <a:pt x="9293003" y="4443935"/>
                  <a:pt x="9424453" y="4516937"/>
                  <a:pt x="9498500" y="4504867"/>
                </a:cubicBezTo>
                <a:cubicBezTo>
                  <a:pt x="9502519" y="4504292"/>
                  <a:pt x="9504240" y="4510040"/>
                  <a:pt x="9500796" y="4511764"/>
                </a:cubicBezTo>
                <a:cubicBezTo>
                  <a:pt x="9416991" y="4544529"/>
                  <a:pt x="9332611" y="4479574"/>
                  <a:pt x="9302761" y="4401400"/>
                </a:cubicBezTo>
                <a:cubicBezTo>
                  <a:pt x="9288411" y="4364612"/>
                  <a:pt x="9302188" y="4353691"/>
                  <a:pt x="9324001" y="4322651"/>
                </a:cubicBezTo>
                <a:cubicBezTo>
                  <a:pt x="9346387" y="4290461"/>
                  <a:pt x="9364756" y="4257121"/>
                  <a:pt x="9382550" y="4222059"/>
                </a:cubicBezTo>
                <a:cubicBezTo>
                  <a:pt x="9392308" y="4203090"/>
                  <a:pt x="9400343" y="4180096"/>
                  <a:pt x="9416991" y="4165727"/>
                </a:cubicBezTo>
                <a:cubicBezTo>
                  <a:pt x="9432632" y="4152219"/>
                  <a:pt x="9450822" y="4146902"/>
                  <a:pt x="9469880" y="4147333"/>
                </a:cubicBezTo>
                <a:close/>
                <a:moveTo>
                  <a:pt x="7488853" y="4145782"/>
                </a:moveTo>
                <a:cubicBezTo>
                  <a:pt x="7491746" y="4145212"/>
                  <a:pt x="7493481" y="4147491"/>
                  <a:pt x="7492323" y="4149769"/>
                </a:cubicBezTo>
                <a:lnTo>
                  <a:pt x="7492089" y="4150296"/>
                </a:lnTo>
                <a:lnTo>
                  <a:pt x="7479016" y="4153186"/>
                </a:lnTo>
                <a:cubicBezTo>
                  <a:pt x="7474967" y="4154896"/>
                  <a:pt x="7478438" y="4162299"/>
                  <a:pt x="7482489" y="4160591"/>
                </a:cubicBezTo>
                <a:lnTo>
                  <a:pt x="7487328" y="4160988"/>
                </a:lnTo>
                <a:lnTo>
                  <a:pt x="7485380" y="4165361"/>
                </a:lnTo>
                <a:cubicBezTo>
                  <a:pt x="7483935" y="4171128"/>
                  <a:pt x="7484802" y="4176253"/>
                  <a:pt x="7492323" y="4177109"/>
                </a:cubicBezTo>
                <a:cubicBezTo>
                  <a:pt x="7498109" y="4178247"/>
                  <a:pt x="7507944" y="4168564"/>
                  <a:pt x="7503316" y="4162299"/>
                </a:cubicBezTo>
                <a:lnTo>
                  <a:pt x="7487328" y="4160988"/>
                </a:lnTo>
                <a:lnTo>
                  <a:pt x="7492089" y="4150296"/>
                </a:lnTo>
                <a:lnTo>
                  <a:pt x="7498976" y="4148773"/>
                </a:lnTo>
                <a:cubicBezTo>
                  <a:pt x="7505629" y="4149057"/>
                  <a:pt x="7511704" y="4151763"/>
                  <a:pt x="7515466" y="4158882"/>
                </a:cubicBezTo>
                <a:cubicBezTo>
                  <a:pt x="7521250" y="4170274"/>
                  <a:pt x="7511415" y="4184512"/>
                  <a:pt x="7500423" y="4189068"/>
                </a:cubicBezTo>
                <a:cubicBezTo>
                  <a:pt x="7487695" y="4194765"/>
                  <a:pt x="7474388" y="4186790"/>
                  <a:pt x="7471496" y="4173690"/>
                </a:cubicBezTo>
                <a:cubicBezTo>
                  <a:pt x="7468603" y="4161161"/>
                  <a:pt x="7476125" y="4148629"/>
                  <a:pt x="7488853" y="4145782"/>
                </a:cubicBezTo>
                <a:close/>
                <a:moveTo>
                  <a:pt x="2204008" y="4145222"/>
                </a:moveTo>
                <a:cubicBezTo>
                  <a:pt x="2205161" y="4144644"/>
                  <a:pt x="2206312" y="4146956"/>
                  <a:pt x="2205161" y="4147533"/>
                </a:cubicBezTo>
                <a:cubicBezTo>
                  <a:pt x="2149286" y="4185669"/>
                  <a:pt x="2090530" y="4219761"/>
                  <a:pt x="2032351" y="4255008"/>
                </a:cubicBezTo>
                <a:cubicBezTo>
                  <a:pt x="2031199" y="4255586"/>
                  <a:pt x="2029471" y="4253276"/>
                  <a:pt x="2031199" y="4252120"/>
                </a:cubicBezTo>
                <a:cubicBezTo>
                  <a:pt x="2088226" y="4216294"/>
                  <a:pt x="2145253" y="4178735"/>
                  <a:pt x="2204008" y="4145222"/>
                </a:cubicBezTo>
                <a:close/>
                <a:moveTo>
                  <a:pt x="190777" y="4140149"/>
                </a:moveTo>
                <a:cubicBezTo>
                  <a:pt x="216089" y="4139575"/>
                  <a:pt x="274768" y="4139575"/>
                  <a:pt x="282246" y="4172881"/>
                </a:cubicBezTo>
                <a:lnTo>
                  <a:pt x="280653" y="4175440"/>
                </a:lnTo>
                <a:lnTo>
                  <a:pt x="275271" y="4166635"/>
                </a:lnTo>
                <a:cubicBezTo>
                  <a:pt x="270742" y="4165415"/>
                  <a:pt x="265564" y="4167138"/>
                  <a:pt x="264413" y="4172881"/>
                </a:cubicBezTo>
                <a:lnTo>
                  <a:pt x="260734" y="4175470"/>
                </a:lnTo>
                <a:lnTo>
                  <a:pt x="241879" y="4162257"/>
                </a:lnTo>
                <a:cubicBezTo>
                  <a:pt x="205231" y="4152029"/>
                  <a:pt x="137278" y="4157949"/>
                  <a:pt x="137278" y="4175176"/>
                </a:cubicBezTo>
                <a:cubicBezTo>
                  <a:pt x="137278" y="4191972"/>
                  <a:pt x="205231" y="4198756"/>
                  <a:pt x="241879" y="4188744"/>
                </a:cubicBezTo>
                <a:lnTo>
                  <a:pt x="260734" y="4175470"/>
                </a:lnTo>
                <a:lnTo>
                  <a:pt x="264413" y="4178049"/>
                </a:lnTo>
                <a:cubicBezTo>
                  <a:pt x="265564" y="4183792"/>
                  <a:pt x="270742" y="4185371"/>
                  <a:pt x="275271" y="4184077"/>
                </a:cubicBezTo>
                <a:lnTo>
                  <a:pt x="280653" y="4175440"/>
                </a:lnTo>
                <a:lnTo>
                  <a:pt x="282246" y="4178049"/>
                </a:lnTo>
                <a:cubicBezTo>
                  <a:pt x="274768" y="4212503"/>
                  <a:pt x="210911" y="4211928"/>
                  <a:pt x="185599" y="4210205"/>
                </a:cubicBezTo>
                <a:cubicBezTo>
                  <a:pt x="165465" y="4209057"/>
                  <a:pt x="110815" y="4205037"/>
                  <a:pt x="110815" y="4175176"/>
                </a:cubicBezTo>
                <a:cubicBezTo>
                  <a:pt x="110815" y="4143595"/>
                  <a:pt x="170643" y="4140724"/>
                  <a:pt x="190777" y="4140149"/>
                </a:cubicBezTo>
                <a:close/>
                <a:moveTo>
                  <a:pt x="10588608" y="4134127"/>
                </a:moveTo>
                <a:cubicBezTo>
                  <a:pt x="10613920" y="4133553"/>
                  <a:pt x="10672598" y="4133553"/>
                  <a:pt x="10680077" y="4166859"/>
                </a:cubicBezTo>
                <a:lnTo>
                  <a:pt x="10678483" y="4169418"/>
                </a:lnTo>
                <a:lnTo>
                  <a:pt x="10673101" y="4160613"/>
                </a:lnTo>
                <a:cubicBezTo>
                  <a:pt x="10668572" y="4159393"/>
                  <a:pt x="10663394" y="4161116"/>
                  <a:pt x="10662243" y="4166859"/>
                </a:cubicBezTo>
                <a:lnTo>
                  <a:pt x="10658565" y="4169448"/>
                </a:lnTo>
                <a:lnTo>
                  <a:pt x="10639709" y="4156235"/>
                </a:lnTo>
                <a:cubicBezTo>
                  <a:pt x="10603062" y="4146007"/>
                  <a:pt x="10535109" y="4151927"/>
                  <a:pt x="10535109" y="4169154"/>
                </a:cubicBezTo>
                <a:cubicBezTo>
                  <a:pt x="10535109" y="4185950"/>
                  <a:pt x="10603062" y="4192734"/>
                  <a:pt x="10639709" y="4182722"/>
                </a:cubicBezTo>
                <a:lnTo>
                  <a:pt x="10658565" y="4169448"/>
                </a:lnTo>
                <a:lnTo>
                  <a:pt x="10662243" y="4172027"/>
                </a:lnTo>
                <a:cubicBezTo>
                  <a:pt x="10663394" y="4177770"/>
                  <a:pt x="10668572" y="4179349"/>
                  <a:pt x="10673101" y="4178055"/>
                </a:cubicBezTo>
                <a:lnTo>
                  <a:pt x="10678483" y="4169418"/>
                </a:lnTo>
                <a:lnTo>
                  <a:pt x="10680077" y="4172027"/>
                </a:lnTo>
                <a:cubicBezTo>
                  <a:pt x="10672598" y="4206481"/>
                  <a:pt x="10608742" y="4205906"/>
                  <a:pt x="10583430" y="4204183"/>
                </a:cubicBezTo>
                <a:cubicBezTo>
                  <a:pt x="10563296" y="4203035"/>
                  <a:pt x="10508645" y="4199015"/>
                  <a:pt x="10508645" y="4169154"/>
                </a:cubicBezTo>
                <a:cubicBezTo>
                  <a:pt x="10508645" y="4137573"/>
                  <a:pt x="10568474" y="4134702"/>
                  <a:pt x="10588608" y="4134127"/>
                </a:cubicBezTo>
                <a:close/>
                <a:moveTo>
                  <a:pt x="832862" y="4129941"/>
                </a:moveTo>
                <a:lnTo>
                  <a:pt x="832862" y="4218031"/>
                </a:lnTo>
                <a:cubicBezTo>
                  <a:pt x="832862" y="4226655"/>
                  <a:pt x="830563" y="4238728"/>
                  <a:pt x="832862" y="4247351"/>
                </a:cubicBezTo>
                <a:lnTo>
                  <a:pt x="851572" y="4275112"/>
                </a:lnTo>
                <a:lnTo>
                  <a:pt x="893112" y="4269985"/>
                </a:lnTo>
                <a:lnTo>
                  <a:pt x="944978" y="4273595"/>
                </a:lnTo>
                <a:lnTo>
                  <a:pt x="960744" y="4204665"/>
                </a:lnTo>
                <a:lnTo>
                  <a:pt x="960080" y="4155232"/>
                </a:lnTo>
                <a:close/>
                <a:moveTo>
                  <a:pt x="11230693" y="4123919"/>
                </a:moveTo>
                <a:lnTo>
                  <a:pt x="11230693" y="4212009"/>
                </a:lnTo>
                <a:cubicBezTo>
                  <a:pt x="11230693" y="4220633"/>
                  <a:pt x="11228394" y="4232706"/>
                  <a:pt x="11230693" y="4241329"/>
                </a:cubicBezTo>
                <a:lnTo>
                  <a:pt x="11249403" y="4269090"/>
                </a:lnTo>
                <a:lnTo>
                  <a:pt x="11290943" y="4263963"/>
                </a:lnTo>
                <a:lnTo>
                  <a:pt x="11342809" y="4267573"/>
                </a:lnTo>
                <a:lnTo>
                  <a:pt x="11358575" y="4198643"/>
                </a:lnTo>
                <a:lnTo>
                  <a:pt x="11357911" y="4149210"/>
                </a:lnTo>
                <a:close/>
                <a:moveTo>
                  <a:pt x="4268671" y="4109851"/>
                </a:moveTo>
                <a:lnTo>
                  <a:pt x="4263058" y="4137558"/>
                </a:lnTo>
                <a:lnTo>
                  <a:pt x="4269205" y="4141846"/>
                </a:lnTo>
                <a:cubicBezTo>
                  <a:pt x="4274168" y="4145078"/>
                  <a:pt x="4279781" y="4148668"/>
                  <a:pt x="4282658" y="4150678"/>
                </a:cubicBezTo>
                <a:cubicBezTo>
                  <a:pt x="4325252" y="4178823"/>
                  <a:pt x="4367847" y="4205817"/>
                  <a:pt x="4411014" y="4233388"/>
                </a:cubicBezTo>
                <a:lnTo>
                  <a:pt x="4642547" y="4382920"/>
                </a:lnTo>
                <a:lnTo>
                  <a:pt x="4666190" y="4366846"/>
                </a:lnTo>
                <a:lnTo>
                  <a:pt x="4658658" y="4360756"/>
                </a:lnTo>
                <a:cubicBezTo>
                  <a:pt x="4652615" y="4357453"/>
                  <a:pt x="4646135" y="4354581"/>
                  <a:pt x="4642395" y="4352283"/>
                </a:cubicBezTo>
                <a:cubicBezTo>
                  <a:pt x="4597501" y="4322991"/>
                  <a:pt x="4552032" y="4294272"/>
                  <a:pt x="4507138" y="4264978"/>
                </a:cubicBezTo>
                <a:cubicBezTo>
                  <a:pt x="4454186" y="4231091"/>
                  <a:pt x="4401806" y="4197202"/>
                  <a:pt x="4349426" y="4163314"/>
                </a:cubicBezTo>
                <a:cubicBezTo>
                  <a:pt x="4339354" y="4156709"/>
                  <a:pt x="4323241" y="4142780"/>
                  <a:pt x="4306549" y="4130215"/>
                </a:cubicBezTo>
                <a:close/>
                <a:moveTo>
                  <a:pt x="6926360" y="4090694"/>
                </a:moveTo>
                <a:lnTo>
                  <a:pt x="6855821" y="4116847"/>
                </a:lnTo>
                <a:lnTo>
                  <a:pt x="6865050" y="4114526"/>
                </a:lnTo>
                <a:cubicBezTo>
                  <a:pt x="6881621" y="4109910"/>
                  <a:pt x="6899576" y="4104149"/>
                  <a:pt x="6916308" y="4096850"/>
                </a:cubicBezTo>
                <a:close/>
                <a:moveTo>
                  <a:pt x="7774589" y="4083820"/>
                </a:moveTo>
                <a:cubicBezTo>
                  <a:pt x="7783601" y="4086526"/>
                  <a:pt x="7788796" y="4097987"/>
                  <a:pt x="7785404" y="4108174"/>
                </a:cubicBezTo>
                <a:cubicBezTo>
                  <a:pt x="7780879" y="4122889"/>
                  <a:pt x="7761091" y="4134209"/>
                  <a:pt x="7745260" y="4135341"/>
                </a:cubicBezTo>
                <a:cubicBezTo>
                  <a:pt x="7728298" y="4136473"/>
                  <a:pt x="7716989" y="4121192"/>
                  <a:pt x="7722077" y="4104779"/>
                </a:cubicBezTo>
                <a:cubicBezTo>
                  <a:pt x="7727166" y="4087800"/>
                  <a:pt x="7746955" y="4082707"/>
                  <a:pt x="7762222" y="4085536"/>
                </a:cubicBezTo>
                <a:lnTo>
                  <a:pt x="7762509" y="4088412"/>
                </a:lnTo>
                <a:lnTo>
                  <a:pt x="7762009" y="4089427"/>
                </a:lnTo>
                <a:lnTo>
                  <a:pt x="7762649" y="4089819"/>
                </a:lnTo>
                <a:lnTo>
                  <a:pt x="7762787" y="4091196"/>
                </a:lnTo>
                <a:cubicBezTo>
                  <a:pt x="7756001" y="4094592"/>
                  <a:pt x="7748652" y="4096856"/>
                  <a:pt x="7742432" y="4101949"/>
                </a:cubicBezTo>
                <a:cubicBezTo>
                  <a:pt x="7737909" y="4106476"/>
                  <a:pt x="7731689" y="4117796"/>
                  <a:pt x="7741302" y="4121192"/>
                </a:cubicBezTo>
                <a:cubicBezTo>
                  <a:pt x="7748652" y="4124021"/>
                  <a:pt x="7758829" y="4118361"/>
                  <a:pt x="7765049" y="4114965"/>
                </a:cubicBezTo>
                <a:cubicBezTo>
                  <a:pt x="7768440" y="4112136"/>
                  <a:pt x="7773530" y="4108740"/>
                  <a:pt x="7775226" y="4103647"/>
                </a:cubicBezTo>
                <a:cubicBezTo>
                  <a:pt x="7776921" y="4097988"/>
                  <a:pt x="7774095" y="4090064"/>
                  <a:pt x="7766745" y="4092328"/>
                </a:cubicBezTo>
                <a:lnTo>
                  <a:pt x="7762649" y="4089819"/>
                </a:lnTo>
                <a:lnTo>
                  <a:pt x="7762509" y="4088412"/>
                </a:lnTo>
                <a:lnTo>
                  <a:pt x="7764482" y="4084404"/>
                </a:lnTo>
                <a:cubicBezTo>
                  <a:pt x="7768158" y="4082989"/>
                  <a:pt x="7771585" y="4082918"/>
                  <a:pt x="7774589" y="4083820"/>
                </a:cubicBezTo>
                <a:close/>
                <a:moveTo>
                  <a:pt x="6984347" y="4070368"/>
                </a:moveTo>
                <a:lnTo>
                  <a:pt x="6959360" y="4095027"/>
                </a:lnTo>
                <a:cubicBezTo>
                  <a:pt x="6945715" y="4104087"/>
                  <a:pt x="6930527" y="4111305"/>
                  <a:pt x="6916308" y="4117316"/>
                </a:cubicBezTo>
                <a:cubicBezTo>
                  <a:pt x="6830705" y="4154526"/>
                  <a:pt x="6733611" y="4166548"/>
                  <a:pt x="6641113" y="4172845"/>
                </a:cubicBezTo>
                <a:cubicBezTo>
                  <a:pt x="6484844" y="4183149"/>
                  <a:pt x="6265951" y="4187157"/>
                  <a:pt x="6127492" y="4097853"/>
                </a:cubicBezTo>
                <a:lnTo>
                  <a:pt x="6103092" y="4077996"/>
                </a:lnTo>
                <a:lnTo>
                  <a:pt x="6103104" y="4078390"/>
                </a:lnTo>
                <a:cubicBezTo>
                  <a:pt x="6105549" y="4093266"/>
                  <a:pt x="6111298" y="4106996"/>
                  <a:pt x="6124524" y="4119582"/>
                </a:cubicBezTo>
                <a:cubicBezTo>
                  <a:pt x="6138326" y="4133027"/>
                  <a:pt x="6157014" y="4143039"/>
                  <a:pt x="6176781" y="4150977"/>
                </a:cubicBezTo>
                <a:lnTo>
                  <a:pt x="6182257" y="4152744"/>
                </a:lnTo>
                <a:lnTo>
                  <a:pt x="6184430" y="4150763"/>
                </a:lnTo>
                <a:lnTo>
                  <a:pt x="6188029" y="4154606"/>
                </a:lnTo>
                <a:lnTo>
                  <a:pt x="6235508" y="4169928"/>
                </a:lnTo>
                <a:lnTo>
                  <a:pt x="6515314" y="4202709"/>
                </a:lnTo>
                <a:lnTo>
                  <a:pt x="6516459" y="4201508"/>
                </a:lnTo>
                <a:lnTo>
                  <a:pt x="6517893" y="4203010"/>
                </a:lnTo>
                <a:lnTo>
                  <a:pt x="6543154" y="4205970"/>
                </a:lnTo>
                <a:cubicBezTo>
                  <a:pt x="6646086" y="4206542"/>
                  <a:pt x="6751894" y="4197960"/>
                  <a:pt x="6850801" y="4169928"/>
                </a:cubicBezTo>
                <a:lnTo>
                  <a:pt x="6894028" y="4156202"/>
                </a:lnTo>
                <a:lnTo>
                  <a:pt x="6899375" y="4150763"/>
                </a:lnTo>
                <a:lnTo>
                  <a:pt x="6902434" y="4153534"/>
                </a:lnTo>
                <a:lnTo>
                  <a:pt x="6909813" y="4151191"/>
                </a:lnTo>
                <a:cubicBezTo>
                  <a:pt x="6929580" y="4143324"/>
                  <a:pt x="6948270" y="4133312"/>
                  <a:pt x="6962358" y="4119582"/>
                </a:cubicBezTo>
                <a:cubicBezTo>
                  <a:pt x="6975871" y="4106425"/>
                  <a:pt x="6982053" y="4091549"/>
                  <a:pt x="6984426" y="4075459"/>
                </a:cubicBezTo>
                <a:close/>
                <a:moveTo>
                  <a:pt x="4277938" y="4064120"/>
                </a:moveTo>
                <a:lnTo>
                  <a:pt x="4271781" y="4094490"/>
                </a:lnTo>
                <a:lnTo>
                  <a:pt x="4679831" y="4357571"/>
                </a:lnTo>
                <a:lnTo>
                  <a:pt x="4705406" y="4340186"/>
                </a:lnTo>
                <a:close/>
                <a:moveTo>
                  <a:pt x="6107696" y="4044535"/>
                </a:moveTo>
                <a:lnTo>
                  <a:pt x="6120285" y="4069381"/>
                </a:lnTo>
                <a:cubicBezTo>
                  <a:pt x="6155644" y="4101716"/>
                  <a:pt x="6230188" y="4118032"/>
                  <a:pt x="6260781" y="4125331"/>
                </a:cubicBezTo>
                <a:lnTo>
                  <a:pt x="6285340" y="4127889"/>
                </a:lnTo>
                <a:lnTo>
                  <a:pt x="6224664" y="4111732"/>
                </a:lnTo>
                <a:cubicBezTo>
                  <a:pt x="6194909" y="4101191"/>
                  <a:pt x="6166474" y="4088107"/>
                  <a:pt x="6140161" y="4071860"/>
                </a:cubicBezTo>
                <a:close/>
                <a:moveTo>
                  <a:pt x="4942204" y="4028739"/>
                </a:moveTo>
                <a:lnTo>
                  <a:pt x="4942028" y="4029211"/>
                </a:lnTo>
                <a:lnTo>
                  <a:pt x="4942296" y="4029148"/>
                </a:lnTo>
                <a:close/>
                <a:moveTo>
                  <a:pt x="6293849" y="4028533"/>
                </a:moveTo>
                <a:lnTo>
                  <a:pt x="6292052" y="4032671"/>
                </a:lnTo>
                <a:cubicBezTo>
                  <a:pt x="6292052" y="4040687"/>
                  <a:pt x="6295366" y="4047711"/>
                  <a:pt x="6301250" y="4053864"/>
                </a:cubicBezTo>
                <a:lnTo>
                  <a:pt x="6324315" y="4068832"/>
                </a:lnTo>
                <a:lnTo>
                  <a:pt x="6426149" y="4081537"/>
                </a:lnTo>
                <a:lnTo>
                  <a:pt x="6381060" y="4064832"/>
                </a:lnTo>
                <a:cubicBezTo>
                  <a:pt x="6368824" y="4056862"/>
                  <a:pt x="6361008" y="4046403"/>
                  <a:pt x="6361008" y="4032652"/>
                </a:cubicBezTo>
                <a:lnTo>
                  <a:pt x="6361791" y="4030128"/>
                </a:lnTo>
                <a:close/>
                <a:moveTo>
                  <a:pt x="6631134" y="4023133"/>
                </a:moveTo>
                <a:lnTo>
                  <a:pt x="6638317" y="4029349"/>
                </a:lnTo>
                <a:lnTo>
                  <a:pt x="6636553" y="4032203"/>
                </a:lnTo>
                <a:close/>
                <a:moveTo>
                  <a:pt x="6630339" y="4021803"/>
                </a:moveTo>
                <a:lnTo>
                  <a:pt x="6631134" y="4023133"/>
                </a:lnTo>
                <a:lnTo>
                  <a:pt x="6629898" y="4022064"/>
                </a:lnTo>
                <a:close/>
                <a:moveTo>
                  <a:pt x="4290625" y="4021615"/>
                </a:moveTo>
                <a:lnTo>
                  <a:pt x="4289706" y="4023992"/>
                </a:lnTo>
                <a:lnTo>
                  <a:pt x="4288509" y="4032668"/>
                </a:lnTo>
                <a:cubicBezTo>
                  <a:pt x="4286212" y="4040122"/>
                  <a:pt x="4282188" y="4048006"/>
                  <a:pt x="4282762" y="4048579"/>
                </a:cubicBezTo>
                <a:cubicBezTo>
                  <a:pt x="4287934" y="4058326"/>
                  <a:pt x="4309771" y="4066354"/>
                  <a:pt x="4318966" y="4072089"/>
                </a:cubicBezTo>
                <a:cubicBezTo>
                  <a:pt x="4369543" y="4104772"/>
                  <a:pt x="4421265" y="4138602"/>
                  <a:pt x="4472411" y="4171285"/>
                </a:cubicBezTo>
                <a:lnTo>
                  <a:pt x="4717383" y="4329171"/>
                </a:lnTo>
                <a:lnTo>
                  <a:pt x="4734189" y="4309789"/>
                </a:lnTo>
                <a:lnTo>
                  <a:pt x="4718236" y="4297574"/>
                </a:lnTo>
                <a:cubicBezTo>
                  <a:pt x="4710477" y="4293274"/>
                  <a:pt x="4702290" y="4289404"/>
                  <a:pt x="4697119" y="4285963"/>
                </a:cubicBezTo>
                <a:cubicBezTo>
                  <a:pt x="4645385" y="4252707"/>
                  <a:pt x="4593666" y="4219449"/>
                  <a:pt x="4541372" y="4185619"/>
                </a:cubicBezTo>
                <a:lnTo>
                  <a:pt x="4371267" y="4075528"/>
                </a:lnTo>
                <a:cubicBezTo>
                  <a:pt x="4360922" y="4069078"/>
                  <a:pt x="4326331" y="4039083"/>
                  <a:pt x="4302653" y="4025697"/>
                </a:cubicBezTo>
                <a:close/>
                <a:moveTo>
                  <a:pt x="8287221" y="4000777"/>
                </a:moveTo>
                <a:lnTo>
                  <a:pt x="8279378" y="4005096"/>
                </a:lnTo>
                <a:lnTo>
                  <a:pt x="8278917" y="4001649"/>
                </a:lnTo>
                <a:close/>
                <a:moveTo>
                  <a:pt x="8289759" y="3999379"/>
                </a:moveTo>
                <a:lnTo>
                  <a:pt x="8290339" y="4000450"/>
                </a:lnTo>
                <a:lnTo>
                  <a:pt x="8287221" y="4000777"/>
                </a:lnTo>
                <a:close/>
                <a:moveTo>
                  <a:pt x="6203811" y="3998401"/>
                </a:moveTo>
                <a:lnTo>
                  <a:pt x="6193459" y="4004093"/>
                </a:lnTo>
                <a:lnTo>
                  <a:pt x="6181726" y="4025483"/>
                </a:lnTo>
                <a:lnTo>
                  <a:pt x="6270410" y="4055513"/>
                </a:lnTo>
                <a:lnTo>
                  <a:pt x="6262734" y="4032671"/>
                </a:lnTo>
                <a:lnTo>
                  <a:pt x="6266852" y="4020453"/>
                </a:lnTo>
                <a:close/>
                <a:moveTo>
                  <a:pt x="8313368" y="3998031"/>
                </a:moveTo>
                <a:cubicBezTo>
                  <a:pt x="8325564" y="3998670"/>
                  <a:pt x="8337120" y="4002216"/>
                  <a:pt x="8343966" y="4011862"/>
                </a:cubicBezTo>
                <a:cubicBezTo>
                  <a:pt x="8357661" y="4031155"/>
                  <a:pt x="8337690" y="4050448"/>
                  <a:pt x="8320001" y="4057824"/>
                </a:cubicBezTo>
                <a:cubicBezTo>
                  <a:pt x="8301170" y="4065202"/>
                  <a:pt x="8266363" y="4068039"/>
                  <a:pt x="8257234" y="4044207"/>
                </a:cubicBezTo>
                <a:cubicBezTo>
                  <a:pt x="8253239" y="4033426"/>
                  <a:pt x="8256093" y="4022644"/>
                  <a:pt x="8262583" y="4014345"/>
                </a:cubicBezTo>
                <a:lnTo>
                  <a:pt x="8279378" y="4005096"/>
                </a:lnTo>
                <a:lnTo>
                  <a:pt x="8280059" y="4010160"/>
                </a:lnTo>
                <a:lnTo>
                  <a:pt x="8290036" y="4010770"/>
                </a:lnTo>
                <a:lnTo>
                  <a:pt x="8281342" y="4020161"/>
                </a:lnTo>
                <a:cubicBezTo>
                  <a:pt x="8277348" y="4024772"/>
                  <a:pt x="8274637" y="4029736"/>
                  <a:pt x="8276634" y="4035694"/>
                </a:cubicBezTo>
                <a:cubicBezTo>
                  <a:pt x="8278917" y="4044207"/>
                  <a:pt x="8284623" y="4044207"/>
                  <a:pt x="8293182" y="4044774"/>
                </a:cubicBezTo>
                <a:cubicBezTo>
                  <a:pt x="8300030" y="4044774"/>
                  <a:pt x="8307448" y="4043072"/>
                  <a:pt x="8314295" y="4040802"/>
                </a:cubicBezTo>
                <a:cubicBezTo>
                  <a:pt x="8320001" y="4038531"/>
                  <a:pt x="8327419" y="4035128"/>
                  <a:pt x="8330272" y="4028887"/>
                </a:cubicBezTo>
                <a:cubicBezTo>
                  <a:pt x="8334267" y="4018672"/>
                  <a:pt x="8323995" y="4014133"/>
                  <a:pt x="8317148" y="4012431"/>
                </a:cubicBezTo>
                <a:lnTo>
                  <a:pt x="8290036" y="4010770"/>
                </a:lnTo>
                <a:lnTo>
                  <a:pt x="8293752" y="4006756"/>
                </a:lnTo>
                <a:lnTo>
                  <a:pt x="8290339" y="4000450"/>
                </a:lnTo>
                <a:close/>
                <a:moveTo>
                  <a:pt x="6563278" y="3997842"/>
                </a:moveTo>
                <a:cubicBezTo>
                  <a:pt x="6578050" y="3998196"/>
                  <a:pt x="6595083" y="3999653"/>
                  <a:pt x="6609288" y="4004230"/>
                </a:cubicBezTo>
                <a:lnTo>
                  <a:pt x="6629898" y="4022064"/>
                </a:lnTo>
                <a:lnTo>
                  <a:pt x="6617616" y="4029349"/>
                </a:lnTo>
                <a:lnTo>
                  <a:pt x="6614590" y="4032221"/>
                </a:lnTo>
                <a:lnTo>
                  <a:pt x="6609459" y="4027244"/>
                </a:lnTo>
                <a:cubicBezTo>
                  <a:pt x="6578642" y="4012063"/>
                  <a:pt x="6473866" y="4019046"/>
                  <a:pt x="6473866" y="4032251"/>
                </a:cubicBezTo>
                <a:cubicBezTo>
                  <a:pt x="6473866" y="4045456"/>
                  <a:pt x="6578642" y="4051994"/>
                  <a:pt x="6609459" y="4037092"/>
                </a:cubicBezTo>
                <a:lnTo>
                  <a:pt x="6614590" y="4032221"/>
                </a:lnTo>
                <a:lnTo>
                  <a:pt x="6617616" y="4035154"/>
                </a:lnTo>
                <a:cubicBezTo>
                  <a:pt x="6619054" y="4041829"/>
                  <a:pt x="6625091" y="4043715"/>
                  <a:pt x="6630339" y="4042263"/>
                </a:cubicBezTo>
                <a:lnTo>
                  <a:pt x="6636553" y="4032203"/>
                </a:lnTo>
                <a:lnTo>
                  <a:pt x="6638317" y="4035154"/>
                </a:lnTo>
                <a:cubicBezTo>
                  <a:pt x="6629116" y="4070559"/>
                  <a:pt x="6558391" y="4067657"/>
                  <a:pt x="6531941" y="4066496"/>
                </a:cubicBezTo>
                <a:cubicBezTo>
                  <a:pt x="6512391" y="4065335"/>
                  <a:pt x="6449716" y="4063595"/>
                  <a:pt x="6449716" y="4032251"/>
                </a:cubicBezTo>
                <a:cubicBezTo>
                  <a:pt x="6449716" y="3998586"/>
                  <a:pt x="6517565" y="3998586"/>
                  <a:pt x="6538266" y="3998005"/>
                </a:cubicBezTo>
                <a:cubicBezTo>
                  <a:pt x="6544590" y="3997860"/>
                  <a:pt x="6553432" y="3997606"/>
                  <a:pt x="6563278" y="3997842"/>
                </a:cubicBezTo>
                <a:close/>
                <a:moveTo>
                  <a:pt x="7597938" y="3993076"/>
                </a:moveTo>
                <a:cubicBezTo>
                  <a:pt x="7604007" y="3992932"/>
                  <a:pt x="7610441" y="3994959"/>
                  <a:pt x="7615997" y="3998145"/>
                </a:cubicBezTo>
                <a:cubicBezTo>
                  <a:pt x="7617751" y="3998724"/>
                  <a:pt x="7617751" y="4001620"/>
                  <a:pt x="7615412" y="4002200"/>
                </a:cubicBezTo>
                <a:lnTo>
                  <a:pt x="7610782" y="4002819"/>
                </a:lnTo>
                <a:lnTo>
                  <a:pt x="7608978" y="3998145"/>
                </a:lnTo>
                <a:cubicBezTo>
                  <a:pt x="7606053" y="3996987"/>
                  <a:pt x="7604883" y="4001042"/>
                  <a:pt x="7607808" y="4001620"/>
                </a:cubicBezTo>
                <a:lnTo>
                  <a:pt x="7608795" y="4003086"/>
                </a:lnTo>
                <a:lnTo>
                  <a:pt x="7600789" y="4004156"/>
                </a:lnTo>
                <a:cubicBezTo>
                  <a:pt x="7595526" y="4005387"/>
                  <a:pt x="7591138" y="4007703"/>
                  <a:pt x="7591430" y="4012629"/>
                </a:cubicBezTo>
                <a:cubicBezTo>
                  <a:pt x="7592016" y="4017841"/>
                  <a:pt x="7599035" y="4017841"/>
                  <a:pt x="7603128" y="4016684"/>
                </a:cubicBezTo>
                <a:cubicBezTo>
                  <a:pt x="7604883" y="4016104"/>
                  <a:pt x="7606638" y="4015525"/>
                  <a:pt x="7607808" y="4014366"/>
                </a:cubicBezTo>
                <a:cubicBezTo>
                  <a:pt x="7610149" y="4013208"/>
                  <a:pt x="7611903" y="4010890"/>
                  <a:pt x="7612487" y="4008573"/>
                </a:cubicBezTo>
                <a:lnTo>
                  <a:pt x="7608795" y="4003086"/>
                </a:lnTo>
                <a:lnTo>
                  <a:pt x="7610782" y="4002819"/>
                </a:lnTo>
                <a:lnTo>
                  <a:pt x="7616581" y="4017841"/>
                </a:lnTo>
                <a:cubicBezTo>
                  <a:pt x="7611317" y="4027111"/>
                  <a:pt x="7598450" y="4030007"/>
                  <a:pt x="7589091" y="4026532"/>
                </a:cubicBezTo>
                <a:cubicBezTo>
                  <a:pt x="7578564" y="4022476"/>
                  <a:pt x="7575054" y="4010310"/>
                  <a:pt x="7582073" y="4001042"/>
                </a:cubicBezTo>
                <a:cubicBezTo>
                  <a:pt x="7586166" y="3995539"/>
                  <a:pt x="7591869" y="3993221"/>
                  <a:pt x="7597938" y="3993076"/>
                </a:cubicBezTo>
                <a:close/>
                <a:moveTo>
                  <a:pt x="4305734" y="3982560"/>
                </a:moveTo>
                <a:lnTo>
                  <a:pt x="4295628" y="4008684"/>
                </a:lnTo>
                <a:lnTo>
                  <a:pt x="4744345" y="4298077"/>
                </a:lnTo>
                <a:lnTo>
                  <a:pt x="4761587" y="4278191"/>
                </a:lnTo>
                <a:close/>
                <a:moveTo>
                  <a:pt x="6147265" y="3977760"/>
                </a:moveTo>
                <a:lnTo>
                  <a:pt x="6119009" y="3995246"/>
                </a:lnTo>
                <a:lnTo>
                  <a:pt x="6106749" y="4019978"/>
                </a:lnTo>
                <a:lnTo>
                  <a:pt x="6113128" y="4026429"/>
                </a:lnTo>
                <a:lnTo>
                  <a:pt x="6163289" y="4056319"/>
                </a:lnTo>
                <a:lnTo>
                  <a:pt x="6155708" y="4033123"/>
                </a:lnTo>
                <a:lnTo>
                  <a:pt x="6159088" y="4022870"/>
                </a:lnTo>
                <a:lnTo>
                  <a:pt x="6121942" y="4009294"/>
                </a:lnTo>
                <a:cubicBezTo>
                  <a:pt x="6120224" y="4008137"/>
                  <a:pt x="6121942" y="4005242"/>
                  <a:pt x="6123660" y="4005820"/>
                </a:cubicBezTo>
                <a:lnTo>
                  <a:pt x="6160587" y="4018324"/>
                </a:lnTo>
                <a:lnTo>
                  <a:pt x="6164898" y="4005247"/>
                </a:lnTo>
                <a:lnTo>
                  <a:pt x="6180805" y="3990353"/>
                </a:lnTo>
                <a:lnTo>
                  <a:pt x="6152561" y="3980473"/>
                </a:lnTo>
                <a:close/>
                <a:moveTo>
                  <a:pt x="6571494" y="3967962"/>
                </a:moveTo>
                <a:cubicBezTo>
                  <a:pt x="6561310" y="3967918"/>
                  <a:pt x="6552830" y="3967972"/>
                  <a:pt x="6546722" y="3967972"/>
                </a:cubicBezTo>
                <a:cubicBezTo>
                  <a:pt x="6514816" y="3967972"/>
                  <a:pt x="6387517" y="3968294"/>
                  <a:pt x="6325862" y="3995508"/>
                </a:cubicBezTo>
                <a:lnTo>
                  <a:pt x="6315750" y="4002071"/>
                </a:lnTo>
                <a:lnTo>
                  <a:pt x="6370478" y="4010348"/>
                </a:lnTo>
                <a:lnTo>
                  <a:pt x="6382880" y="3999161"/>
                </a:lnTo>
                <a:cubicBezTo>
                  <a:pt x="6422897" y="3974679"/>
                  <a:pt x="6506156" y="3974462"/>
                  <a:pt x="6531973" y="3973593"/>
                </a:cubicBezTo>
                <a:cubicBezTo>
                  <a:pt x="6578444" y="3973014"/>
                  <a:pt x="6710399" y="3967225"/>
                  <a:pt x="6727037" y="4029757"/>
                </a:cubicBezTo>
                <a:lnTo>
                  <a:pt x="6725277" y="4032604"/>
                </a:lnTo>
                <a:lnTo>
                  <a:pt x="6719076" y="4022230"/>
                </a:lnTo>
                <a:cubicBezTo>
                  <a:pt x="6713841" y="4020783"/>
                  <a:pt x="6707817" y="4022809"/>
                  <a:pt x="6706383" y="4029757"/>
                </a:cubicBezTo>
                <a:lnTo>
                  <a:pt x="6703779" y="4032650"/>
                </a:lnTo>
                <a:lnTo>
                  <a:pt x="6688007" y="4015095"/>
                </a:lnTo>
                <a:cubicBezTo>
                  <a:pt x="6639374" y="3986609"/>
                  <a:pt x="6510065" y="3985545"/>
                  <a:pt x="6440143" y="4003141"/>
                </a:cubicBezTo>
                <a:lnTo>
                  <a:pt x="6406593" y="4015810"/>
                </a:lnTo>
                <a:lnTo>
                  <a:pt x="6432366" y="4019707"/>
                </a:lnTo>
                <a:cubicBezTo>
                  <a:pt x="6439246" y="4020285"/>
                  <a:pt x="6441540" y="4030669"/>
                  <a:pt x="6434086" y="4031823"/>
                </a:cubicBezTo>
                <a:lnTo>
                  <a:pt x="6395032" y="4030907"/>
                </a:lnTo>
                <a:lnTo>
                  <a:pt x="6393708" y="4032652"/>
                </a:lnTo>
                <a:cubicBezTo>
                  <a:pt x="6393708" y="4075716"/>
                  <a:pt x="6619921" y="4089966"/>
                  <a:pt x="6688007" y="4050187"/>
                </a:cubicBezTo>
                <a:lnTo>
                  <a:pt x="6703779" y="4032650"/>
                </a:lnTo>
                <a:lnTo>
                  <a:pt x="6706383" y="4035548"/>
                </a:lnTo>
                <a:cubicBezTo>
                  <a:pt x="6707817" y="4042206"/>
                  <a:pt x="6713841" y="4044088"/>
                  <a:pt x="6719076" y="4042640"/>
                </a:cubicBezTo>
                <a:lnTo>
                  <a:pt x="6725277" y="4032604"/>
                </a:lnTo>
                <a:lnTo>
                  <a:pt x="6727037" y="4035548"/>
                </a:lnTo>
                <a:cubicBezTo>
                  <a:pt x="6709826" y="4100975"/>
                  <a:pt x="6565823" y="4093449"/>
                  <a:pt x="6518779" y="4091133"/>
                </a:cubicBezTo>
                <a:lnTo>
                  <a:pt x="6487405" y="4089589"/>
                </a:lnTo>
                <a:lnTo>
                  <a:pt x="6487405" y="4093232"/>
                </a:lnTo>
                <a:lnTo>
                  <a:pt x="6374035" y="4081780"/>
                </a:lnTo>
                <a:lnTo>
                  <a:pt x="6403435" y="4089070"/>
                </a:lnTo>
                <a:cubicBezTo>
                  <a:pt x="6461784" y="4097228"/>
                  <a:pt x="6525451" y="4097372"/>
                  <a:pt x="6546722" y="4097372"/>
                </a:cubicBezTo>
                <a:cubicBezTo>
                  <a:pt x="6588975" y="4097372"/>
                  <a:pt x="6748304" y="4100002"/>
                  <a:pt x="6795564" y="4053096"/>
                </a:cubicBezTo>
                <a:lnTo>
                  <a:pt x="6806726" y="4032670"/>
                </a:lnTo>
                <a:lnTo>
                  <a:pt x="6808289" y="4035534"/>
                </a:lnTo>
                <a:cubicBezTo>
                  <a:pt x="6809726" y="4042405"/>
                  <a:pt x="6815619" y="4044409"/>
                  <a:pt x="6820865" y="4042979"/>
                </a:cubicBezTo>
                <a:lnTo>
                  <a:pt x="6827670" y="4032671"/>
                </a:lnTo>
                <a:lnTo>
                  <a:pt x="6829560" y="4035534"/>
                </a:lnTo>
                <a:cubicBezTo>
                  <a:pt x="6813464" y="4128863"/>
                  <a:pt x="6581214" y="4120275"/>
                  <a:pt x="6520278" y="4118557"/>
                </a:cubicBezTo>
                <a:cubicBezTo>
                  <a:pt x="6483629" y="4117268"/>
                  <a:pt x="6357409" y="4116302"/>
                  <a:pt x="6296347" y="4080875"/>
                </a:cubicBezTo>
                <a:lnTo>
                  <a:pt x="6280194" y="4067133"/>
                </a:lnTo>
                <a:lnTo>
                  <a:pt x="6179139" y="4030198"/>
                </a:lnTo>
                <a:lnTo>
                  <a:pt x="6177536" y="4033123"/>
                </a:lnTo>
                <a:cubicBezTo>
                  <a:pt x="6177536" y="4079874"/>
                  <a:pt x="6284953" y="4099497"/>
                  <a:pt x="6316546" y="4105847"/>
                </a:cubicBezTo>
                <a:cubicBezTo>
                  <a:pt x="6391221" y="4122585"/>
                  <a:pt x="6468768" y="4127779"/>
                  <a:pt x="6545167" y="4127779"/>
                </a:cubicBezTo>
                <a:cubicBezTo>
                  <a:pt x="6620991" y="4127779"/>
                  <a:pt x="6698539" y="4122585"/>
                  <a:pt x="6773214" y="4105847"/>
                </a:cubicBezTo>
                <a:cubicBezTo>
                  <a:pt x="6808254" y="4098343"/>
                  <a:pt x="6906480" y="4081028"/>
                  <a:pt x="6912224" y="4033123"/>
                </a:cubicBezTo>
                <a:cubicBezTo>
                  <a:pt x="6913948" y="4046975"/>
                  <a:pt x="6935775" y="4046975"/>
                  <a:pt x="6934052" y="4033123"/>
                </a:cubicBezTo>
                <a:cubicBezTo>
                  <a:pt x="6932761" y="4043801"/>
                  <a:pt x="6928919" y="4052999"/>
                  <a:pt x="6923327" y="4060997"/>
                </a:cubicBezTo>
                <a:lnTo>
                  <a:pt x="6902276" y="4081507"/>
                </a:lnTo>
                <a:lnTo>
                  <a:pt x="6914399" y="4078161"/>
                </a:lnTo>
                <a:lnTo>
                  <a:pt x="6976703" y="4039747"/>
                </a:lnTo>
                <a:lnTo>
                  <a:pt x="6981229" y="4031447"/>
                </a:lnTo>
                <a:lnTo>
                  <a:pt x="6983782" y="4033640"/>
                </a:lnTo>
                <a:lnTo>
                  <a:pt x="6983715" y="4029309"/>
                </a:lnTo>
                <a:lnTo>
                  <a:pt x="6981229" y="4031447"/>
                </a:lnTo>
                <a:cubicBezTo>
                  <a:pt x="6979792" y="4015989"/>
                  <a:pt x="6971462" y="4002965"/>
                  <a:pt x="6959039" y="3991954"/>
                </a:cubicBezTo>
                <a:lnTo>
                  <a:pt x="6936482" y="3978728"/>
                </a:lnTo>
                <a:lnTo>
                  <a:pt x="6931086" y="3981243"/>
                </a:lnTo>
                <a:lnTo>
                  <a:pt x="6905764" y="3987916"/>
                </a:lnTo>
                <a:lnTo>
                  <a:pt x="6923327" y="4005004"/>
                </a:lnTo>
                <a:cubicBezTo>
                  <a:pt x="6928919" y="4013030"/>
                  <a:pt x="6932761" y="4022301"/>
                  <a:pt x="6934052" y="4033123"/>
                </a:cubicBezTo>
                <a:cubicBezTo>
                  <a:pt x="6935775" y="4019271"/>
                  <a:pt x="6913948" y="4019271"/>
                  <a:pt x="6912224" y="4033123"/>
                </a:cubicBezTo>
                <a:cubicBezTo>
                  <a:pt x="6910789" y="4020425"/>
                  <a:pt x="6903069" y="4009855"/>
                  <a:pt x="6891724" y="4001026"/>
                </a:cubicBezTo>
                <a:lnTo>
                  <a:pt x="6879597" y="3994812"/>
                </a:lnTo>
                <a:lnTo>
                  <a:pt x="6837610" y="4005876"/>
                </a:lnTo>
                <a:lnTo>
                  <a:pt x="6819291" y="4009224"/>
                </a:lnTo>
                <a:lnTo>
                  <a:pt x="6829560" y="4029808"/>
                </a:lnTo>
                <a:lnTo>
                  <a:pt x="6827670" y="4032671"/>
                </a:lnTo>
                <a:lnTo>
                  <a:pt x="6820865" y="4022365"/>
                </a:lnTo>
                <a:cubicBezTo>
                  <a:pt x="6815619" y="4020935"/>
                  <a:pt x="6809726" y="4022938"/>
                  <a:pt x="6808289" y="4029808"/>
                </a:cubicBezTo>
                <a:lnTo>
                  <a:pt x="6806726" y="4032670"/>
                </a:lnTo>
                <a:lnTo>
                  <a:pt x="6796238" y="4013437"/>
                </a:lnTo>
                <a:lnTo>
                  <a:pt x="6750294" y="4021835"/>
                </a:lnTo>
                <a:cubicBezTo>
                  <a:pt x="6747412" y="4022410"/>
                  <a:pt x="6746259" y="4017812"/>
                  <a:pt x="6749141" y="4016662"/>
                </a:cubicBezTo>
                <a:lnTo>
                  <a:pt x="6786355" y="4006222"/>
                </a:lnTo>
                <a:lnTo>
                  <a:pt x="6769199" y="3995026"/>
                </a:lnTo>
                <a:cubicBezTo>
                  <a:pt x="6716022" y="3970870"/>
                  <a:pt x="6622425" y="3968186"/>
                  <a:pt x="6571494" y="3967962"/>
                </a:cubicBezTo>
                <a:close/>
                <a:moveTo>
                  <a:pt x="4321413" y="3942028"/>
                </a:moveTo>
                <a:lnTo>
                  <a:pt x="4318008" y="3950839"/>
                </a:lnTo>
                <a:lnTo>
                  <a:pt x="4318312" y="3953127"/>
                </a:lnTo>
                <a:cubicBezTo>
                  <a:pt x="4316879" y="3960249"/>
                  <a:pt x="4314871" y="3968162"/>
                  <a:pt x="4316589" y="3970752"/>
                </a:cubicBezTo>
                <a:cubicBezTo>
                  <a:pt x="4324050" y="3982261"/>
                  <a:pt x="4352164" y="3993771"/>
                  <a:pt x="4363067" y="4000678"/>
                </a:cubicBezTo>
                <a:cubicBezTo>
                  <a:pt x="4415278" y="4034632"/>
                  <a:pt x="4466912" y="4068586"/>
                  <a:pt x="4519121" y="4101965"/>
                </a:cubicBezTo>
                <a:lnTo>
                  <a:pt x="4771730" y="4266493"/>
                </a:lnTo>
                <a:lnTo>
                  <a:pt x="4789240" y="4246300"/>
                </a:lnTo>
                <a:lnTo>
                  <a:pt x="4774731" y="4235336"/>
                </a:lnTo>
                <a:cubicBezTo>
                  <a:pt x="4765694" y="4230301"/>
                  <a:pt x="4756085" y="4225696"/>
                  <a:pt x="4749774" y="4221668"/>
                </a:cubicBezTo>
                <a:cubicBezTo>
                  <a:pt x="4693548" y="4185412"/>
                  <a:pt x="4636737" y="4148580"/>
                  <a:pt x="4580513" y="4112324"/>
                </a:cubicBezTo>
                <a:cubicBezTo>
                  <a:pt x="4521994" y="4073765"/>
                  <a:pt x="4464043" y="4036358"/>
                  <a:pt x="4405523" y="3998375"/>
                </a:cubicBezTo>
                <a:cubicBezTo>
                  <a:pt x="4396487" y="3992763"/>
                  <a:pt x="4359371" y="3961255"/>
                  <a:pt x="4335086" y="3947067"/>
                </a:cubicBezTo>
                <a:close/>
                <a:moveTo>
                  <a:pt x="6531955" y="3938466"/>
                </a:moveTo>
                <a:cubicBezTo>
                  <a:pt x="6456706" y="3939044"/>
                  <a:pt x="6380882" y="3945392"/>
                  <a:pt x="6307355" y="3962130"/>
                </a:cubicBezTo>
                <a:cubicBezTo>
                  <a:pt x="6291846" y="3965882"/>
                  <a:pt x="6259391" y="3972375"/>
                  <a:pt x="6230814" y="3983558"/>
                </a:cubicBezTo>
                <a:lnTo>
                  <a:pt x="6225052" y="3986725"/>
                </a:lnTo>
                <a:lnTo>
                  <a:pt x="6233980" y="3989704"/>
                </a:lnTo>
                <a:lnTo>
                  <a:pt x="6281503" y="3996892"/>
                </a:lnTo>
                <a:lnTo>
                  <a:pt x="6298007" y="3983342"/>
                </a:lnTo>
                <a:cubicBezTo>
                  <a:pt x="6362762" y="3947323"/>
                  <a:pt x="6497283" y="3947216"/>
                  <a:pt x="6533499" y="3946787"/>
                </a:cubicBezTo>
                <a:cubicBezTo>
                  <a:pt x="6577909" y="3946358"/>
                  <a:pt x="6713507" y="3942385"/>
                  <a:pt x="6785080" y="3978591"/>
                </a:cubicBezTo>
                <a:lnTo>
                  <a:pt x="6812823" y="3998797"/>
                </a:lnTo>
                <a:lnTo>
                  <a:pt x="6861000" y="3985282"/>
                </a:lnTo>
                <a:lnTo>
                  <a:pt x="6849468" y="3979373"/>
                </a:lnTo>
                <a:cubicBezTo>
                  <a:pt x="6817588" y="3967902"/>
                  <a:pt x="6781831" y="3961841"/>
                  <a:pt x="6763448" y="3958089"/>
                </a:cubicBezTo>
                <a:cubicBezTo>
                  <a:pt x="6687624" y="3942507"/>
                  <a:pt x="6608927" y="3937889"/>
                  <a:pt x="6531955" y="3938466"/>
                </a:cubicBezTo>
                <a:close/>
                <a:moveTo>
                  <a:pt x="6384657" y="3925953"/>
                </a:moveTo>
                <a:lnTo>
                  <a:pt x="6251588" y="3940423"/>
                </a:lnTo>
                <a:cubicBezTo>
                  <a:pt x="6241678" y="3943000"/>
                  <a:pt x="6227316" y="3946506"/>
                  <a:pt x="6211345" y="3951184"/>
                </a:cubicBezTo>
                <a:lnTo>
                  <a:pt x="6170693" y="3965682"/>
                </a:lnTo>
                <a:lnTo>
                  <a:pt x="6182754" y="3971377"/>
                </a:lnTo>
                <a:lnTo>
                  <a:pt x="6200406" y="3977998"/>
                </a:lnTo>
                <a:lnTo>
                  <a:pt x="6242446" y="3958089"/>
                </a:lnTo>
                <a:close/>
                <a:moveTo>
                  <a:pt x="6699705" y="3924670"/>
                </a:moveTo>
                <a:lnTo>
                  <a:pt x="6847314" y="3958089"/>
                </a:lnTo>
                <a:lnTo>
                  <a:pt x="6888153" y="3977665"/>
                </a:lnTo>
                <a:lnTo>
                  <a:pt x="6915095" y="3970106"/>
                </a:lnTo>
                <a:lnTo>
                  <a:pt x="6918570" y="3968224"/>
                </a:lnTo>
                <a:lnTo>
                  <a:pt x="6912286" y="3964539"/>
                </a:lnTo>
                <a:cubicBezTo>
                  <a:pt x="6876667" y="3949726"/>
                  <a:pt x="6835875" y="3941282"/>
                  <a:pt x="6812320" y="3935844"/>
                </a:cubicBezTo>
                <a:close/>
                <a:moveTo>
                  <a:pt x="6541147" y="3908939"/>
                </a:moveTo>
                <a:lnTo>
                  <a:pt x="6406463" y="3923583"/>
                </a:lnTo>
                <a:lnTo>
                  <a:pt x="6545167" y="3916534"/>
                </a:lnTo>
                <a:lnTo>
                  <a:pt x="6694165" y="3924121"/>
                </a:lnTo>
                <a:close/>
                <a:moveTo>
                  <a:pt x="4343829" y="3904735"/>
                </a:moveTo>
                <a:lnTo>
                  <a:pt x="4328135" y="3930239"/>
                </a:lnTo>
                <a:lnTo>
                  <a:pt x="4798757" y="4235325"/>
                </a:lnTo>
                <a:lnTo>
                  <a:pt x="4818446" y="4212620"/>
                </a:lnTo>
                <a:close/>
                <a:moveTo>
                  <a:pt x="4366551" y="3867810"/>
                </a:moveTo>
                <a:lnTo>
                  <a:pt x="4354043" y="3888137"/>
                </a:lnTo>
                <a:lnTo>
                  <a:pt x="4355516" y="3894113"/>
                </a:lnTo>
                <a:cubicBezTo>
                  <a:pt x="4366415" y="3907341"/>
                  <a:pt x="4392805" y="3917694"/>
                  <a:pt x="4406574" y="3926897"/>
                </a:cubicBezTo>
                <a:lnTo>
                  <a:pt x="4578681" y="4039054"/>
                </a:lnTo>
                <a:lnTo>
                  <a:pt x="4828670" y="4200831"/>
                </a:lnTo>
                <a:lnTo>
                  <a:pt x="4842158" y="4185276"/>
                </a:lnTo>
                <a:lnTo>
                  <a:pt x="4845343" y="4179570"/>
                </a:lnTo>
                <a:lnTo>
                  <a:pt x="4824232" y="4163290"/>
                </a:lnTo>
                <a:cubicBezTo>
                  <a:pt x="4814623" y="4157968"/>
                  <a:pt x="4804439" y="4153223"/>
                  <a:pt x="4798416" y="4149486"/>
                </a:cubicBezTo>
                <a:lnTo>
                  <a:pt x="4628024" y="4038478"/>
                </a:lnTo>
                <a:cubicBezTo>
                  <a:pt x="4567207" y="3999367"/>
                  <a:pt x="4506969" y="3960256"/>
                  <a:pt x="4446161" y="3921145"/>
                </a:cubicBezTo>
                <a:cubicBezTo>
                  <a:pt x="4433682" y="3912518"/>
                  <a:pt x="4397325" y="3885126"/>
                  <a:pt x="4376053" y="3872211"/>
                </a:cubicBezTo>
                <a:close/>
                <a:moveTo>
                  <a:pt x="8376890" y="3861257"/>
                </a:moveTo>
                <a:lnTo>
                  <a:pt x="8377737" y="3867640"/>
                </a:lnTo>
                <a:cubicBezTo>
                  <a:pt x="8373071" y="3879544"/>
                  <a:pt x="8362593" y="3889645"/>
                  <a:pt x="8348237" y="3897436"/>
                </a:cubicBezTo>
                <a:cubicBezTo>
                  <a:pt x="8315509" y="3915329"/>
                  <a:pt x="8258663" y="3910712"/>
                  <a:pt x="8224211" y="3912442"/>
                </a:cubicBezTo>
                <a:cubicBezTo>
                  <a:pt x="8169662" y="3915329"/>
                  <a:pt x="8115687" y="3916483"/>
                  <a:pt x="8061139" y="3918214"/>
                </a:cubicBezTo>
                <a:cubicBezTo>
                  <a:pt x="7958932" y="3921101"/>
                  <a:pt x="7856725" y="3934376"/>
                  <a:pt x="7754516" y="3936685"/>
                </a:cubicBezTo>
                <a:cubicBezTo>
                  <a:pt x="7710304" y="3937261"/>
                  <a:pt x="7611542" y="3941302"/>
                  <a:pt x="7580535" y="3902054"/>
                </a:cubicBezTo>
                <a:cubicBezTo>
                  <a:pt x="7574650" y="3894839"/>
                  <a:pt x="7571599" y="3887191"/>
                  <a:pt x="7570766" y="3879561"/>
                </a:cubicBezTo>
                <a:lnTo>
                  <a:pt x="7572682" y="3867395"/>
                </a:lnTo>
                <a:lnTo>
                  <a:pt x="7550103" y="3895046"/>
                </a:lnTo>
                <a:cubicBezTo>
                  <a:pt x="7478571" y="4001020"/>
                  <a:pt x="7446076" y="4132734"/>
                  <a:pt x="7470807" y="4268760"/>
                </a:cubicBezTo>
                <a:cubicBezTo>
                  <a:pt x="7515092" y="4510330"/>
                  <a:pt x="7730771" y="4691507"/>
                  <a:pt x="7976933" y="4691507"/>
                </a:cubicBezTo>
                <a:cubicBezTo>
                  <a:pt x="8038474" y="4691507"/>
                  <a:pt x="8098181" y="4680184"/>
                  <a:pt x="8153799" y="4659423"/>
                </a:cubicBezTo>
                <a:lnTo>
                  <a:pt x="8207685" y="4628046"/>
                </a:lnTo>
                <a:lnTo>
                  <a:pt x="8194167" y="4629084"/>
                </a:lnTo>
                <a:cubicBezTo>
                  <a:pt x="8174040" y="4628330"/>
                  <a:pt x="8153844" y="4625864"/>
                  <a:pt x="8133934" y="4623399"/>
                </a:cubicBezTo>
                <a:cubicBezTo>
                  <a:pt x="8127586" y="4622849"/>
                  <a:pt x="8127586" y="4613533"/>
                  <a:pt x="8133934" y="4614081"/>
                </a:cubicBezTo>
                <a:lnTo>
                  <a:pt x="8222627" y="4619346"/>
                </a:lnTo>
                <a:lnTo>
                  <a:pt x="8306131" y="4570723"/>
                </a:lnTo>
                <a:lnTo>
                  <a:pt x="8314035" y="4562906"/>
                </a:lnTo>
                <a:lnTo>
                  <a:pt x="8271643" y="4573757"/>
                </a:lnTo>
                <a:cubicBezTo>
                  <a:pt x="8242012" y="4574465"/>
                  <a:pt x="8211732" y="4570353"/>
                  <a:pt x="8184622" y="4566096"/>
                </a:cubicBezTo>
                <a:cubicBezTo>
                  <a:pt x="8178277" y="4564961"/>
                  <a:pt x="8180008" y="4555883"/>
                  <a:pt x="8185777" y="4555883"/>
                </a:cubicBezTo>
                <a:cubicBezTo>
                  <a:pt x="8214615" y="4553613"/>
                  <a:pt x="8242300" y="4554748"/>
                  <a:pt x="8271139" y="4553613"/>
                </a:cubicBezTo>
                <a:lnTo>
                  <a:pt x="8329571" y="4547541"/>
                </a:lnTo>
                <a:lnTo>
                  <a:pt x="8368868" y="4508679"/>
                </a:lnTo>
                <a:lnTo>
                  <a:pt x="8377674" y="4496380"/>
                </a:lnTo>
                <a:lnTo>
                  <a:pt x="8360222" y="4501930"/>
                </a:lnTo>
                <a:cubicBezTo>
                  <a:pt x="8341469" y="4502372"/>
                  <a:pt x="8322067" y="4499564"/>
                  <a:pt x="8307984" y="4497790"/>
                </a:cubicBezTo>
                <a:cubicBezTo>
                  <a:pt x="8300511" y="4497198"/>
                  <a:pt x="8299936" y="4486554"/>
                  <a:pt x="8307984" y="4485963"/>
                </a:cubicBezTo>
                <a:cubicBezTo>
                  <a:pt x="8326955" y="4484780"/>
                  <a:pt x="8346498" y="4482414"/>
                  <a:pt x="8365469" y="4480048"/>
                </a:cubicBezTo>
                <a:lnTo>
                  <a:pt x="8389870" y="4479352"/>
                </a:lnTo>
                <a:lnTo>
                  <a:pt x="8420395" y="4436726"/>
                </a:lnTo>
                <a:cubicBezTo>
                  <a:pt x="8450636" y="4385770"/>
                  <a:pt x="8472276" y="4329153"/>
                  <a:pt x="8483059" y="4268760"/>
                </a:cubicBezTo>
                <a:cubicBezTo>
                  <a:pt x="8507790" y="4132446"/>
                  <a:pt x="8475582" y="4000733"/>
                  <a:pt x="8404263" y="3894831"/>
                </a:cubicBezTo>
                <a:close/>
                <a:moveTo>
                  <a:pt x="3334890" y="3849218"/>
                </a:moveTo>
                <a:cubicBezTo>
                  <a:pt x="3341212" y="3848099"/>
                  <a:pt x="3341786" y="3856494"/>
                  <a:pt x="3336612" y="3858732"/>
                </a:cubicBezTo>
                <a:cubicBezTo>
                  <a:pt x="3267655" y="3890628"/>
                  <a:pt x="3182605" y="3889509"/>
                  <a:pt x="3108475" y="3879436"/>
                </a:cubicBezTo>
                <a:cubicBezTo>
                  <a:pt x="3101579" y="3878317"/>
                  <a:pt x="3103878" y="3869364"/>
                  <a:pt x="3110200" y="3869922"/>
                </a:cubicBezTo>
                <a:cubicBezTo>
                  <a:pt x="3188353" y="3876079"/>
                  <a:pt x="3258462" y="3860410"/>
                  <a:pt x="3334890" y="3849218"/>
                </a:cubicBezTo>
                <a:close/>
                <a:moveTo>
                  <a:pt x="4390046" y="3829625"/>
                </a:moveTo>
                <a:lnTo>
                  <a:pt x="4374166" y="3855435"/>
                </a:lnTo>
                <a:lnTo>
                  <a:pt x="4852759" y="4166290"/>
                </a:lnTo>
                <a:lnTo>
                  <a:pt x="4868217" y="4138613"/>
                </a:lnTo>
                <a:close/>
                <a:moveTo>
                  <a:pt x="9327236" y="3807519"/>
                </a:moveTo>
                <a:cubicBezTo>
                  <a:pt x="9331111" y="3806222"/>
                  <a:pt x="9335790" y="3807375"/>
                  <a:pt x="9337545" y="3812272"/>
                </a:cubicBezTo>
                <a:cubicBezTo>
                  <a:pt x="9341054" y="3822063"/>
                  <a:pt x="9325847" y="3827247"/>
                  <a:pt x="9321752" y="3817456"/>
                </a:cubicBezTo>
                <a:cubicBezTo>
                  <a:pt x="9320289" y="3812559"/>
                  <a:pt x="9323361" y="3808815"/>
                  <a:pt x="9327236" y="3807519"/>
                </a:cubicBezTo>
                <a:close/>
                <a:moveTo>
                  <a:pt x="4417269" y="3797305"/>
                </a:moveTo>
                <a:lnTo>
                  <a:pt x="4405498" y="3805298"/>
                </a:lnTo>
                <a:lnTo>
                  <a:pt x="4403977" y="3806990"/>
                </a:lnTo>
                <a:lnTo>
                  <a:pt x="4396828" y="3818607"/>
                </a:lnTo>
                <a:lnTo>
                  <a:pt x="4404068" y="3826179"/>
                </a:lnTo>
                <a:cubicBezTo>
                  <a:pt x="4427400" y="3843093"/>
                  <a:pt x="4471572" y="3863735"/>
                  <a:pt x="4482781" y="3871084"/>
                </a:cubicBezTo>
                <a:cubicBezTo>
                  <a:pt x="4543120" y="3910278"/>
                  <a:pt x="4604032" y="3949474"/>
                  <a:pt x="4664954" y="3988668"/>
                </a:cubicBezTo>
                <a:cubicBezTo>
                  <a:pt x="4720699" y="4024404"/>
                  <a:pt x="4776442" y="4060718"/>
                  <a:pt x="4832185" y="4097030"/>
                </a:cubicBezTo>
                <a:cubicBezTo>
                  <a:pt x="4837932" y="4100778"/>
                  <a:pt x="4845834" y="4107550"/>
                  <a:pt x="4854022" y="4113673"/>
                </a:cubicBezTo>
                <a:lnTo>
                  <a:pt x="4875617" y="4125362"/>
                </a:lnTo>
                <a:lnTo>
                  <a:pt x="4888075" y="4103053"/>
                </a:lnTo>
                <a:lnTo>
                  <a:pt x="4632193" y="3936793"/>
                </a:lnTo>
                <a:lnTo>
                  <a:pt x="4463817" y="3827279"/>
                </a:lnTo>
                <a:cubicBezTo>
                  <a:pt x="4452897" y="3820361"/>
                  <a:pt x="4430487" y="3799036"/>
                  <a:pt x="4417269" y="3797305"/>
                </a:cubicBezTo>
                <a:close/>
                <a:moveTo>
                  <a:pt x="8150140" y="3791812"/>
                </a:moveTo>
                <a:cubicBezTo>
                  <a:pt x="8087553" y="3791236"/>
                  <a:pt x="8024964" y="3792390"/>
                  <a:pt x="7962952" y="3792967"/>
                </a:cubicBezTo>
                <a:cubicBezTo>
                  <a:pt x="7871653" y="3792967"/>
                  <a:pt x="7778419" y="3786799"/>
                  <a:pt x="7689059" y="3802950"/>
                </a:cubicBezTo>
                <a:lnTo>
                  <a:pt x="7611429" y="3824730"/>
                </a:lnTo>
                <a:lnTo>
                  <a:pt x="7608143" y="3823967"/>
                </a:lnTo>
                <a:lnTo>
                  <a:pt x="7606360" y="3826151"/>
                </a:lnTo>
                <a:lnTo>
                  <a:pt x="7611429" y="3824730"/>
                </a:lnTo>
                <a:lnTo>
                  <a:pt x="7611973" y="3824856"/>
                </a:lnTo>
                <a:cubicBezTo>
                  <a:pt x="7613265" y="3826443"/>
                  <a:pt x="7613552" y="3828752"/>
                  <a:pt x="7611542" y="3830484"/>
                </a:cubicBezTo>
                <a:cubicBezTo>
                  <a:pt x="7529432" y="3906095"/>
                  <a:pt x="7694800" y="3920523"/>
                  <a:pt x="7714323" y="3921677"/>
                </a:cubicBezTo>
                <a:cubicBezTo>
                  <a:pt x="7741311" y="3922831"/>
                  <a:pt x="7768298" y="3921677"/>
                  <a:pt x="7795285" y="3919368"/>
                </a:cubicBezTo>
                <a:cubicBezTo>
                  <a:pt x="7854428" y="3915329"/>
                  <a:pt x="7912996" y="3908403"/>
                  <a:pt x="7972138" y="3905517"/>
                </a:cubicBezTo>
                <a:cubicBezTo>
                  <a:pt x="8026113" y="3902630"/>
                  <a:pt x="8080087" y="3900899"/>
                  <a:pt x="8134062" y="3899167"/>
                </a:cubicBezTo>
                <a:cubicBezTo>
                  <a:pt x="8158753" y="3898591"/>
                  <a:pt x="8184017" y="3897436"/>
                  <a:pt x="8208708" y="3896282"/>
                </a:cubicBezTo>
                <a:cubicBezTo>
                  <a:pt x="8232249" y="3894550"/>
                  <a:pt x="8302875" y="3900899"/>
                  <a:pt x="8322398" y="3886470"/>
                </a:cubicBezTo>
                <a:cubicBezTo>
                  <a:pt x="8428625" y="3804510"/>
                  <a:pt x="8187463" y="3791812"/>
                  <a:pt x="8150140" y="3791812"/>
                </a:cubicBezTo>
                <a:close/>
                <a:moveTo>
                  <a:pt x="3118941" y="3783923"/>
                </a:moveTo>
                <a:cubicBezTo>
                  <a:pt x="3123503" y="3783349"/>
                  <a:pt x="3126356" y="3789661"/>
                  <a:pt x="3122362" y="3791957"/>
                </a:cubicBezTo>
                <a:cubicBezTo>
                  <a:pt x="3085295" y="3812042"/>
                  <a:pt x="3039103" y="3809746"/>
                  <a:pt x="2999753" y="3800564"/>
                </a:cubicBezTo>
                <a:cubicBezTo>
                  <a:pt x="2990059" y="3797695"/>
                  <a:pt x="2992341" y="3782201"/>
                  <a:pt x="3002035" y="3784497"/>
                </a:cubicBezTo>
                <a:cubicBezTo>
                  <a:pt x="3043094" y="3794826"/>
                  <a:pt x="3078452" y="3789087"/>
                  <a:pt x="3118941" y="3783923"/>
                </a:cubicBezTo>
                <a:close/>
                <a:moveTo>
                  <a:pt x="6069620" y="3764236"/>
                </a:moveTo>
                <a:cubicBezTo>
                  <a:pt x="6092535" y="3786179"/>
                  <a:pt x="6117456" y="3800906"/>
                  <a:pt x="6144023" y="3812311"/>
                </a:cubicBezTo>
                <a:lnTo>
                  <a:pt x="6180440" y="3824476"/>
                </a:lnTo>
                <a:lnTo>
                  <a:pt x="6227107" y="3809431"/>
                </a:lnTo>
                <a:cubicBezTo>
                  <a:pt x="6259404" y="3803272"/>
                  <a:pt x="6292347" y="3799692"/>
                  <a:pt x="6324283" y="3794823"/>
                </a:cubicBezTo>
                <a:cubicBezTo>
                  <a:pt x="6387581" y="3785657"/>
                  <a:pt x="6450302" y="3777636"/>
                  <a:pt x="6513599" y="3773627"/>
                </a:cubicBezTo>
                <a:cubicBezTo>
                  <a:pt x="6576610" y="3769616"/>
                  <a:pt x="6642784" y="3767325"/>
                  <a:pt x="6707881" y="3772480"/>
                </a:cubicBezTo>
                <a:cubicBezTo>
                  <a:pt x="6772976" y="3777636"/>
                  <a:pt x="6836994" y="3790240"/>
                  <a:pt x="6895687" y="3816019"/>
                </a:cubicBezTo>
                <a:cubicBezTo>
                  <a:pt x="6900291" y="3817738"/>
                  <a:pt x="6896838" y="3823467"/>
                  <a:pt x="6892810" y="3822893"/>
                </a:cubicBezTo>
                <a:cubicBezTo>
                  <a:pt x="6765065" y="3801697"/>
                  <a:pt x="6644223" y="3785084"/>
                  <a:pt x="6513599" y="3793676"/>
                </a:cubicBezTo>
                <a:cubicBezTo>
                  <a:pt x="6452892" y="3797687"/>
                  <a:pt x="6387581" y="3801124"/>
                  <a:pt x="6322988" y="3808429"/>
                </a:cubicBezTo>
                <a:lnTo>
                  <a:pt x="6204601" y="3832546"/>
                </a:lnTo>
                <a:lnTo>
                  <a:pt x="6228307" y="3840464"/>
                </a:lnTo>
                <a:cubicBezTo>
                  <a:pt x="6231171" y="3841620"/>
                  <a:pt x="6230598" y="3846238"/>
                  <a:pt x="6227734" y="3846238"/>
                </a:cubicBezTo>
                <a:lnTo>
                  <a:pt x="6184432" y="3836656"/>
                </a:lnTo>
                <a:lnTo>
                  <a:pt x="6136691" y="3846381"/>
                </a:lnTo>
                <a:cubicBezTo>
                  <a:pt x="6132663" y="3847527"/>
                  <a:pt x="6130363" y="3841225"/>
                  <a:pt x="6133814" y="3839507"/>
                </a:cubicBezTo>
                <a:lnTo>
                  <a:pt x="6159664" y="3831173"/>
                </a:lnTo>
                <a:lnTo>
                  <a:pt x="6138365" y="3826460"/>
                </a:lnTo>
                <a:cubicBezTo>
                  <a:pt x="6110867" y="3811733"/>
                  <a:pt x="6086234" y="3790510"/>
                  <a:pt x="6066182" y="3767700"/>
                </a:cubicBezTo>
                <a:cubicBezTo>
                  <a:pt x="6064464" y="3765968"/>
                  <a:pt x="6067329" y="3761925"/>
                  <a:pt x="6069620" y="3764236"/>
                </a:cubicBezTo>
                <a:close/>
                <a:moveTo>
                  <a:pt x="4443010" y="3763623"/>
                </a:moveTo>
                <a:lnTo>
                  <a:pt x="4424745" y="3783916"/>
                </a:lnTo>
                <a:lnTo>
                  <a:pt x="4895648" y="4089496"/>
                </a:lnTo>
                <a:lnTo>
                  <a:pt x="4906383" y="4070272"/>
                </a:lnTo>
                <a:lnTo>
                  <a:pt x="4908443" y="4064820"/>
                </a:lnTo>
                <a:close/>
                <a:moveTo>
                  <a:pt x="9413499" y="3754395"/>
                </a:moveTo>
                <a:cubicBezTo>
                  <a:pt x="9416189" y="3755456"/>
                  <a:pt x="9418461" y="3757686"/>
                  <a:pt x="9419597" y="3761341"/>
                </a:cubicBezTo>
                <a:cubicBezTo>
                  <a:pt x="9424709" y="3776548"/>
                  <a:pt x="9402555" y="3784153"/>
                  <a:pt x="9397443" y="3769530"/>
                </a:cubicBezTo>
                <a:cubicBezTo>
                  <a:pt x="9394887" y="3762219"/>
                  <a:pt x="9399289" y="3756516"/>
                  <a:pt x="9404899" y="3754468"/>
                </a:cubicBezTo>
                <a:cubicBezTo>
                  <a:pt x="9407703" y="3753444"/>
                  <a:pt x="9410810" y="3753335"/>
                  <a:pt x="9413499" y="3754395"/>
                </a:cubicBezTo>
                <a:close/>
                <a:moveTo>
                  <a:pt x="9333060" y="3744745"/>
                </a:moveTo>
                <a:cubicBezTo>
                  <a:pt x="9338908" y="3744184"/>
                  <a:pt x="9343588" y="3751458"/>
                  <a:pt x="9340663" y="3756495"/>
                </a:cubicBezTo>
                <a:cubicBezTo>
                  <a:pt x="9335399" y="3764889"/>
                  <a:pt x="9326626" y="3768805"/>
                  <a:pt x="9317853" y="3773842"/>
                </a:cubicBezTo>
                <a:cubicBezTo>
                  <a:pt x="9309664" y="3778319"/>
                  <a:pt x="9301475" y="3783913"/>
                  <a:pt x="9292116" y="3785593"/>
                </a:cubicBezTo>
                <a:cubicBezTo>
                  <a:pt x="9285098" y="3786712"/>
                  <a:pt x="9283343" y="3778878"/>
                  <a:pt x="9286268" y="3774401"/>
                </a:cubicBezTo>
                <a:cubicBezTo>
                  <a:pt x="9291532" y="3767127"/>
                  <a:pt x="9300891" y="3762091"/>
                  <a:pt x="9308494" y="3757054"/>
                </a:cubicBezTo>
                <a:cubicBezTo>
                  <a:pt x="9316098" y="3752019"/>
                  <a:pt x="9323701" y="3746423"/>
                  <a:pt x="9333060" y="3744745"/>
                </a:cubicBezTo>
                <a:close/>
                <a:moveTo>
                  <a:pt x="4472745" y="3734172"/>
                </a:moveTo>
                <a:cubicBezTo>
                  <a:pt x="4472745" y="3734172"/>
                  <a:pt x="4467851" y="3741378"/>
                  <a:pt x="4462460" y="3746852"/>
                </a:cubicBezTo>
                <a:lnTo>
                  <a:pt x="4457301" y="3747746"/>
                </a:lnTo>
                <a:lnTo>
                  <a:pt x="4452668" y="3752897"/>
                </a:lnTo>
                <a:lnTo>
                  <a:pt x="4464147" y="3765109"/>
                </a:lnTo>
                <a:cubicBezTo>
                  <a:pt x="4487888" y="3782590"/>
                  <a:pt x="4532024" y="3802908"/>
                  <a:pt x="4544108" y="3810257"/>
                </a:cubicBezTo>
                <a:cubicBezTo>
                  <a:pt x="4600507" y="3847147"/>
                  <a:pt x="4656906" y="3883461"/>
                  <a:pt x="4713313" y="3920351"/>
                </a:cubicBezTo>
                <a:cubicBezTo>
                  <a:pt x="4765107" y="3954360"/>
                  <a:pt x="4817479" y="3987790"/>
                  <a:pt x="4869277" y="4021222"/>
                </a:cubicBezTo>
                <a:cubicBezTo>
                  <a:pt x="4875032" y="4024969"/>
                  <a:pt x="4883088" y="4031886"/>
                  <a:pt x="4891505" y="4038227"/>
                </a:cubicBezTo>
                <a:lnTo>
                  <a:pt x="4913809" y="4050615"/>
                </a:lnTo>
                <a:lnTo>
                  <a:pt x="4923154" y="4025871"/>
                </a:lnTo>
                <a:lnTo>
                  <a:pt x="4671875" y="3863287"/>
                </a:lnTo>
                <a:cubicBezTo>
                  <a:pt x="4620071" y="3829855"/>
                  <a:pt x="4568280" y="3795848"/>
                  <a:pt x="4515906" y="3761839"/>
                </a:cubicBezTo>
                <a:cubicBezTo>
                  <a:pt x="4508426" y="3757228"/>
                  <a:pt x="4483106" y="3733596"/>
                  <a:pt x="4472745" y="3734172"/>
                </a:cubicBezTo>
                <a:close/>
                <a:moveTo>
                  <a:pt x="9208965" y="3717629"/>
                </a:moveTo>
                <a:cubicBezTo>
                  <a:pt x="9215398" y="3715341"/>
                  <a:pt x="9223294" y="3717260"/>
                  <a:pt x="9226219" y="3725817"/>
                </a:cubicBezTo>
                <a:cubicBezTo>
                  <a:pt x="9232068" y="3742344"/>
                  <a:pt x="9206333" y="3751198"/>
                  <a:pt x="9200484" y="3734670"/>
                </a:cubicBezTo>
                <a:cubicBezTo>
                  <a:pt x="9197559" y="3726408"/>
                  <a:pt x="9202531" y="3719915"/>
                  <a:pt x="9208965" y="3717629"/>
                </a:cubicBezTo>
                <a:close/>
                <a:moveTo>
                  <a:pt x="9500007" y="3705365"/>
                </a:moveTo>
                <a:cubicBezTo>
                  <a:pt x="9505448" y="3705003"/>
                  <a:pt x="9511234" y="3708332"/>
                  <a:pt x="9511785" y="3715566"/>
                </a:cubicBezTo>
                <a:cubicBezTo>
                  <a:pt x="9513437" y="3731771"/>
                  <a:pt x="9512335" y="3747976"/>
                  <a:pt x="9511234" y="3764181"/>
                </a:cubicBezTo>
                <a:cubicBezTo>
                  <a:pt x="9510683" y="3774021"/>
                  <a:pt x="9496357" y="3772284"/>
                  <a:pt x="9495255" y="3763024"/>
                </a:cubicBezTo>
                <a:cubicBezTo>
                  <a:pt x="9494152" y="3747976"/>
                  <a:pt x="9491398" y="3732349"/>
                  <a:pt x="9490297" y="3717301"/>
                </a:cubicBezTo>
                <a:cubicBezTo>
                  <a:pt x="9489469" y="3709778"/>
                  <a:pt x="9494566" y="3705726"/>
                  <a:pt x="9500007" y="3705365"/>
                </a:cubicBezTo>
                <a:close/>
                <a:moveTo>
                  <a:pt x="4508921" y="3695093"/>
                </a:moveTo>
                <a:lnTo>
                  <a:pt x="4495339" y="3705487"/>
                </a:lnTo>
                <a:lnTo>
                  <a:pt x="4481154" y="3721246"/>
                </a:lnTo>
                <a:lnTo>
                  <a:pt x="4928592" y="4011475"/>
                </a:lnTo>
                <a:lnTo>
                  <a:pt x="4942229" y="3975374"/>
                </a:lnTo>
                <a:close/>
                <a:moveTo>
                  <a:pt x="6088647" y="3682126"/>
                </a:moveTo>
                <a:cubicBezTo>
                  <a:pt x="6090799" y="3682271"/>
                  <a:pt x="6092661" y="3683722"/>
                  <a:pt x="6092374" y="3686625"/>
                </a:cubicBezTo>
                <a:cubicBezTo>
                  <a:pt x="6088362" y="3714491"/>
                  <a:pt x="6125626" y="3730165"/>
                  <a:pt x="6145691" y="3739454"/>
                </a:cubicBezTo>
                <a:cubicBezTo>
                  <a:pt x="6168050" y="3750484"/>
                  <a:pt x="6192701" y="3759773"/>
                  <a:pt x="6213339" y="3773706"/>
                </a:cubicBezTo>
                <a:cubicBezTo>
                  <a:pt x="6218499" y="3777190"/>
                  <a:pt x="6215059" y="3784156"/>
                  <a:pt x="6209326" y="3782995"/>
                </a:cubicBezTo>
                <a:cubicBezTo>
                  <a:pt x="6175502" y="3777770"/>
                  <a:pt x="6137090" y="3758031"/>
                  <a:pt x="6108426" y="3738874"/>
                </a:cubicBezTo>
                <a:cubicBezTo>
                  <a:pt x="6090081" y="3726102"/>
                  <a:pt x="6074603" y="3708686"/>
                  <a:pt x="6083202" y="3685464"/>
                </a:cubicBezTo>
                <a:cubicBezTo>
                  <a:pt x="6084063" y="3683141"/>
                  <a:pt x="6086498" y="3681980"/>
                  <a:pt x="6088647" y="3682126"/>
                </a:cubicBezTo>
                <a:close/>
                <a:moveTo>
                  <a:pt x="5013092" y="3670260"/>
                </a:moveTo>
                <a:lnTo>
                  <a:pt x="5012911" y="3673120"/>
                </a:lnTo>
                <a:lnTo>
                  <a:pt x="5013604" y="3672933"/>
                </a:lnTo>
                <a:close/>
                <a:moveTo>
                  <a:pt x="4543800" y="3668400"/>
                </a:moveTo>
                <a:lnTo>
                  <a:pt x="4519807" y="3686762"/>
                </a:lnTo>
                <a:lnTo>
                  <a:pt x="4526182" y="3693564"/>
                </a:lnTo>
                <a:cubicBezTo>
                  <a:pt x="4548199" y="3709636"/>
                  <a:pt x="4589646" y="3728543"/>
                  <a:pt x="4600007" y="3735457"/>
                </a:cubicBezTo>
                <a:cubicBezTo>
                  <a:pt x="4656995" y="3772337"/>
                  <a:pt x="4713408" y="3809216"/>
                  <a:pt x="4769818" y="3845518"/>
                </a:cubicBezTo>
                <a:cubicBezTo>
                  <a:pt x="4817020" y="3876058"/>
                  <a:pt x="4864794" y="3906598"/>
                  <a:pt x="4911420" y="3937139"/>
                </a:cubicBezTo>
                <a:cubicBezTo>
                  <a:pt x="4915737" y="3940019"/>
                  <a:pt x="4923654" y="3946647"/>
                  <a:pt x="4931784" y="3952624"/>
                </a:cubicBezTo>
                <a:lnTo>
                  <a:pt x="4947619" y="3961105"/>
                </a:lnTo>
                <a:lnTo>
                  <a:pt x="4953306" y="3946054"/>
                </a:lnTo>
                <a:lnTo>
                  <a:pt x="4955407" y="3935581"/>
                </a:lnTo>
                <a:lnTo>
                  <a:pt x="4721464" y="3784437"/>
                </a:lnTo>
                <a:cubicBezTo>
                  <a:pt x="4673115" y="3752745"/>
                  <a:pt x="4624180" y="3721052"/>
                  <a:pt x="4575251" y="3689360"/>
                </a:cubicBezTo>
                <a:cubicBezTo>
                  <a:pt x="4571512" y="3687054"/>
                  <a:pt x="4564605" y="3681292"/>
                  <a:pt x="4557554" y="3676035"/>
                </a:cubicBezTo>
                <a:close/>
                <a:moveTo>
                  <a:pt x="9446216" y="3667377"/>
                </a:moveTo>
                <a:cubicBezTo>
                  <a:pt x="9449538" y="3668694"/>
                  <a:pt x="9452362" y="3671437"/>
                  <a:pt x="9453810" y="3675912"/>
                </a:cubicBezTo>
                <a:cubicBezTo>
                  <a:pt x="9460182" y="3693236"/>
                  <a:pt x="9432375" y="3703055"/>
                  <a:pt x="9426582" y="3685729"/>
                </a:cubicBezTo>
                <a:cubicBezTo>
                  <a:pt x="9423395" y="3676779"/>
                  <a:pt x="9428754" y="3669848"/>
                  <a:pt x="9435633" y="3667394"/>
                </a:cubicBezTo>
                <a:cubicBezTo>
                  <a:pt x="9439073" y="3666167"/>
                  <a:pt x="9442893" y="3666059"/>
                  <a:pt x="9446216" y="3667377"/>
                </a:cubicBezTo>
                <a:close/>
                <a:moveTo>
                  <a:pt x="9279126" y="3653592"/>
                </a:moveTo>
                <a:cubicBezTo>
                  <a:pt x="9285235" y="3651564"/>
                  <a:pt x="9292651" y="3653447"/>
                  <a:pt x="9295269" y="3661557"/>
                </a:cubicBezTo>
                <a:cubicBezTo>
                  <a:pt x="9300504" y="3677199"/>
                  <a:pt x="9276072" y="3685309"/>
                  <a:pt x="9270837" y="3669088"/>
                </a:cubicBezTo>
                <a:cubicBezTo>
                  <a:pt x="9268220" y="3661557"/>
                  <a:pt x="9273020" y="3655620"/>
                  <a:pt x="9279126" y="3653592"/>
                </a:cubicBezTo>
                <a:close/>
                <a:moveTo>
                  <a:pt x="9109430" y="3642632"/>
                </a:moveTo>
                <a:lnTo>
                  <a:pt x="9110542" y="3643577"/>
                </a:lnTo>
                <a:lnTo>
                  <a:pt x="9113366" y="3643765"/>
                </a:lnTo>
                <a:close/>
                <a:moveTo>
                  <a:pt x="4582211" y="3638999"/>
                </a:moveTo>
                <a:lnTo>
                  <a:pt x="4556476" y="3658696"/>
                </a:lnTo>
                <a:lnTo>
                  <a:pt x="4958659" y="3919393"/>
                </a:lnTo>
                <a:lnTo>
                  <a:pt x="4965009" y="3887751"/>
                </a:lnTo>
                <a:close/>
                <a:moveTo>
                  <a:pt x="9113915" y="3627576"/>
                </a:moveTo>
                <a:lnTo>
                  <a:pt x="9115392" y="3627614"/>
                </a:lnTo>
                <a:lnTo>
                  <a:pt x="9115841" y="3630266"/>
                </a:lnTo>
                <a:lnTo>
                  <a:pt x="9114610" y="3631481"/>
                </a:lnTo>
                <a:lnTo>
                  <a:pt x="9113693" y="3629543"/>
                </a:lnTo>
                <a:close/>
                <a:moveTo>
                  <a:pt x="9379803" y="3624234"/>
                </a:moveTo>
                <a:cubicBezTo>
                  <a:pt x="9386783" y="3621852"/>
                  <a:pt x="9395304" y="3623873"/>
                  <a:pt x="9398537" y="3632824"/>
                </a:cubicBezTo>
                <a:cubicBezTo>
                  <a:pt x="9404414" y="3650148"/>
                  <a:pt x="9376792" y="3659967"/>
                  <a:pt x="9370326" y="3642065"/>
                </a:cubicBezTo>
                <a:cubicBezTo>
                  <a:pt x="9367388" y="3633402"/>
                  <a:pt x="9372824" y="3626616"/>
                  <a:pt x="9379803" y="3624234"/>
                </a:cubicBezTo>
                <a:close/>
                <a:moveTo>
                  <a:pt x="9155787" y="3621736"/>
                </a:moveTo>
                <a:lnTo>
                  <a:pt x="9146674" y="3637356"/>
                </a:lnTo>
                <a:lnTo>
                  <a:pt x="9132550" y="3645041"/>
                </a:lnTo>
                <a:lnTo>
                  <a:pt x="9136103" y="3645277"/>
                </a:lnTo>
                <a:cubicBezTo>
                  <a:pt x="9143073" y="3643620"/>
                  <a:pt x="9148546" y="3639948"/>
                  <a:pt x="9152677" y="3634890"/>
                </a:cubicBezTo>
                <a:close/>
                <a:moveTo>
                  <a:pt x="4616704" y="3612602"/>
                </a:moveTo>
                <a:lnTo>
                  <a:pt x="4591883" y="3631599"/>
                </a:lnTo>
                <a:lnTo>
                  <a:pt x="4593995" y="3633861"/>
                </a:lnTo>
                <a:cubicBezTo>
                  <a:pt x="4616459" y="3650437"/>
                  <a:pt x="4658864" y="3670341"/>
                  <a:pt x="4669624" y="3677264"/>
                </a:cubicBezTo>
                <a:lnTo>
                  <a:pt x="4822860" y="3777066"/>
                </a:lnTo>
                <a:cubicBezTo>
                  <a:pt x="4866480" y="3805334"/>
                  <a:pt x="4910097" y="3833602"/>
                  <a:pt x="4953714" y="3861869"/>
                </a:cubicBezTo>
                <a:lnTo>
                  <a:pt x="4968145" y="3872133"/>
                </a:lnTo>
                <a:lnTo>
                  <a:pt x="4973791" y="3844011"/>
                </a:lnTo>
                <a:lnTo>
                  <a:pt x="4760878" y="3705531"/>
                </a:lnTo>
                <a:cubicBezTo>
                  <a:pt x="4717834" y="3677841"/>
                  <a:pt x="4674215" y="3641496"/>
                  <a:pt x="4627727" y="3619574"/>
                </a:cubicBezTo>
                <a:close/>
                <a:moveTo>
                  <a:pt x="6112135" y="3602347"/>
                </a:moveTo>
                <a:cubicBezTo>
                  <a:pt x="6114282" y="3600528"/>
                  <a:pt x="6117290" y="3600091"/>
                  <a:pt x="6119581" y="3603003"/>
                </a:cubicBezTo>
                <a:cubicBezTo>
                  <a:pt x="6130463" y="3616976"/>
                  <a:pt x="6143636" y="3630368"/>
                  <a:pt x="6159102" y="3639103"/>
                </a:cubicBezTo>
                <a:cubicBezTo>
                  <a:pt x="6174567" y="3647836"/>
                  <a:pt x="6191177" y="3649583"/>
                  <a:pt x="6205497" y="3659482"/>
                </a:cubicBezTo>
                <a:cubicBezTo>
                  <a:pt x="6208361" y="3661811"/>
                  <a:pt x="6207788" y="3665887"/>
                  <a:pt x="6204352" y="3667634"/>
                </a:cubicBezTo>
                <a:cubicBezTo>
                  <a:pt x="6167694" y="3682772"/>
                  <a:pt x="6123590" y="3640850"/>
                  <a:pt x="6109843" y="3609990"/>
                </a:cubicBezTo>
                <a:cubicBezTo>
                  <a:pt x="6108697" y="3607370"/>
                  <a:pt x="6109987" y="3604167"/>
                  <a:pt x="6112135" y="3602347"/>
                </a:cubicBezTo>
                <a:close/>
                <a:moveTo>
                  <a:pt x="9156617" y="3597532"/>
                </a:moveTo>
                <a:cubicBezTo>
                  <a:pt x="9154862" y="3602149"/>
                  <a:pt x="9153692" y="3607344"/>
                  <a:pt x="9151937" y="3611961"/>
                </a:cubicBezTo>
                <a:lnTo>
                  <a:pt x="9157139" y="3606828"/>
                </a:lnTo>
                <a:lnTo>
                  <a:pt x="9157557" y="3614253"/>
                </a:lnTo>
                <a:lnTo>
                  <a:pt x="9159976" y="3604030"/>
                </a:lnTo>
                <a:lnTo>
                  <a:pt x="9157139" y="3606828"/>
                </a:lnTo>
                <a:close/>
                <a:moveTo>
                  <a:pt x="1816520" y="3597524"/>
                </a:moveTo>
                <a:lnTo>
                  <a:pt x="1816590" y="3598816"/>
                </a:lnTo>
                <a:lnTo>
                  <a:pt x="1816884" y="3597588"/>
                </a:lnTo>
                <a:close/>
                <a:moveTo>
                  <a:pt x="9144464" y="3597129"/>
                </a:moveTo>
                <a:lnTo>
                  <a:pt x="9144033" y="3597942"/>
                </a:lnTo>
                <a:lnTo>
                  <a:pt x="9143776" y="3597870"/>
                </a:lnTo>
                <a:close/>
                <a:moveTo>
                  <a:pt x="9145013" y="3596093"/>
                </a:moveTo>
                <a:lnTo>
                  <a:pt x="9145182" y="3596357"/>
                </a:lnTo>
                <a:lnTo>
                  <a:pt x="9144464" y="3597129"/>
                </a:lnTo>
                <a:close/>
                <a:moveTo>
                  <a:pt x="9140385" y="3593005"/>
                </a:moveTo>
                <a:lnTo>
                  <a:pt x="9142578" y="3597532"/>
                </a:lnTo>
                <a:lnTo>
                  <a:pt x="9143776" y="3597870"/>
                </a:lnTo>
                <a:lnTo>
                  <a:pt x="9141410" y="3600418"/>
                </a:lnTo>
                <a:close/>
                <a:moveTo>
                  <a:pt x="4646281" y="3589967"/>
                </a:moveTo>
                <a:lnTo>
                  <a:pt x="4630339" y="3602166"/>
                </a:lnTo>
                <a:lnTo>
                  <a:pt x="4977073" y="3827654"/>
                </a:lnTo>
                <a:lnTo>
                  <a:pt x="4981387" y="3806161"/>
                </a:lnTo>
                <a:close/>
                <a:moveTo>
                  <a:pt x="9268209" y="3588650"/>
                </a:moveTo>
                <a:cubicBezTo>
                  <a:pt x="9275116" y="3586311"/>
                  <a:pt x="9283490" y="3588505"/>
                  <a:pt x="9286429" y="3597570"/>
                </a:cubicBezTo>
                <a:cubicBezTo>
                  <a:pt x="9292894" y="3615116"/>
                  <a:pt x="9265271" y="3624475"/>
                  <a:pt x="9258805" y="3606929"/>
                </a:cubicBezTo>
                <a:cubicBezTo>
                  <a:pt x="9255868" y="3597862"/>
                  <a:pt x="9261304" y="3590991"/>
                  <a:pt x="9268209" y="3588650"/>
                </a:cubicBezTo>
                <a:close/>
                <a:moveTo>
                  <a:pt x="1755549" y="3588553"/>
                </a:moveTo>
                <a:lnTo>
                  <a:pt x="1755549" y="4094588"/>
                </a:lnTo>
                <a:lnTo>
                  <a:pt x="1755549" y="4294541"/>
                </a:lnTo>
                <a:lnTo>
                  <a:pt x="1807924" y="4304974"/>
                </a:lnTo>
                <a:lnTo>
                  <a:pt x="1810490" y="4309235"/>
                </a:lnTo>
                <a:lnTo>
                  <a:pt x="1815945" y="3649840"/>
                </a:lnTo>
                <a:cubicBezTo>
                  <a:pt x="1816233" y="3642654"/>
                  <a:pt x="1817382" y="3633311"/>
                  <a:pt x="1817957" y="3623898"/>
                </a:cubicBezTo>
                <a:lnTo>
                  <a:pt x="1816736" y="3601463"/>
                </a:lnTo>
                <a:lnTo>
                  <a:pt x="1817095" y="3601549"/>
                </a:lnTo>
                <a:lnTo>
                  <a:pt x="1818516" y="3600242"/>
                </a:lnTo>
                <a:lnTo>
                  <a:pt x="1816642" y="3599740"/>
                </a:lnTo>
                <a:lnTo>
                  <a:pt x="1816736" y="3601463"/>
                </a:lnTo>
                <a:lnTo>
                  <a:pt x="1770676" y="3590554"/>
                </a:lnTo>
                <a:close/>
                <a:moveTo>
                  <a:pt x="5014863" y="3574426"/>
                </a:moveTo>
                <a:lnTo>
                  <a:pt x="5015132" y="3578968"/>
                </a:lnTo>
                <a:lnTo>
                  <a:pt x="5015772" y="3578836"/>
                </a:lnTo>
                <a:close/>
                <a:moveTo>
                  <a:pt x="4685298" y="3567657"/>
                </a:moveTo>
                <a:lnTo>
                  <a:pt x="4658548" y="3581643"/>
                </a:lnTo>
                <a:lnTo>
                  <a:pt x="4665704" y="3588977"/>
                </a:lnTo>
                <a:cubicBezTo>
                  <a:pt x="4685316" y="3603450"/>
                  <a:pt x="4717922" y="3617521"/>
                  <a:pt x="4730835" y="3626113"/>
                </a:cubicBezTo>
                <a:cubicBezTo>
                  <a:pt x="4775604" y="3654756"/>
                  <a:pt x="4819796" y="3683398"/>
                  <a:pt x="4863989" y="3712041"/>
                </a:cubicBezTo>
                <a:cubicBezTo>
                  <a:pt x="4898997" y="3734381"/>
                  <a:pt x="4942616" y="3755576"/>
                  <a:pt x="4974183" y="3783072"/>
                </a:cubicBezTo>
                <a:lnTo>
                  <a:pt x="4984455" y="3790881"/>
                </a:lnTo>
                <a:lnTo>
                  <a:pt x="4989951" y="3763495"/>
                </a:lnTo>
                <a:lnTo>
                  <a:pt x="4796265" y="3638143"/>
                </a:lnTo>
                <a:cubicBezTo>
                  <a:pt x="4764698" y="3617521"/>
                  <a:pt x="4730263" y="3586587"/>
                  <a:pt x="4695253" y="3572268"/>
                </a:cubicBezTo>
                <a:close/>
                <a:moveTo>
                  <a:pt x="1613503" y="3563760"/>
                </a:moveTo>
                <a:lnTo>
                  <a:pt x="1613503" y="4060094"/>
                </a:lnTo>
                <a:lnTo>
                  <a:pt x="1613503" y="4266249"/>
                </a:lnTo>
                <a:lnTo>
                  <a:pt x="1736570" y="4290762"/>
                </a:lnTo>
                <a:lnTo>
                  <a:pt x="1736570" y="3939367"/>
                </a:lnTo>
                <a:lnTo>
                  <a:pt x="1736570" y="3586043"/>
                </a:lnTo>
                <a:lnTo>
                  <a:pt x="1723397" y="3584301"/>
                </a:lnTo>
                <a:close/>
                <a:moveTo>
                  <a:pt x="9007780" y="3562018"/>
                </a:moveTo>
                <a:cubicBezTo>
                  <a:pt x="9013836" y="3559947"/>
                  <a:pt x="9021158" y="3561804"/>
                  <a:pt x="9023692" y="3569514"/>
                </a:cubicBezTo>
                <a:cubicBezTo>
                  <a:pt x="9029324" y="3586078"/>
                  <a:pt x="9005106" y="3594075"/>
                  <a:pt x="8999473" y="3578082"/>
                </a:cubicBezTo>
                <a:cubicBezTo>
                  <a:pt x="8996938" y="3570085"/>
                  <a:pt x="9001726" y="3564088"/>
                  <a:pt x="9007780" y="3562018"/>
                </a:cubicBezTo>
                <a:close/>
                <a:moveTo>
                  <a:pt x="12011335" y="3557738"/>
                </a:moveTo>
                <a:lnTo>
                  <a:pt x="12011335" y="4054072"/>
                </a:lnTo>
                <a:lnTo>
                  <a:pt x="12011335" y="4260227"/>
                </a:lnTo>
                <a:lnTo>
                  <a:pt x="12134399" y="4284740"/>
                </a:lnTo>
                <a:lnTo>
                  <a:pt x="12134399" y="3933345"/>
                </a:lnTo>
                <a:lnTo>
                  <a:pt x="12134399" y="3580021"/>
                </a:lnTo>
                <a:lnTo>
                  <a:pt x="12121226" y="3578279"/>
                </a:lnTo>
                <a:close/>
                <a:moveTo>
                  <a:pt x="9103624" y="3548274"/>
                </a:moveTo>
                <a:lnTo>
                  <a:pt x="9097239" y="3554006"/>
                </a:lnTo>
                <a:cubicBezTo>
                  <a:pt x="9089429" y="3560720"/>
                  <a:pt x="9082488" y="3568148"/>
                  <a:pt x="9078728" y="3579577"/>
                </a:cubicBezTo>
                <a:cubicBezTo>
                  <a:pt x="9074391" y="3593005"/>
                  <a:pt x="9075403" y="3606864"/>
                  <a:pt x="9080970" y="3618434"/>
                </a:cubicBezTo>
                <a:lnTo>
                  <a:pt x="9101706" y="3636065"/>
                </a:lnTo>
                <a:lnTo>
                  <a:pt x="9101050" y="3635048"/>
                </a:lnTo>
                <a:cubicBezTo>
                  <a:pt x="9101050" y="3633894"/>
                  <a:pt x="9100466" y="3632739"/>
                  <a:pt x="9100466" y="3631585"/>
                </a:cubicBezTo>
                <a:lnTo>
                  <a:pt x="9100975" y="3623048"/>
                </a:lnTo>
                <a:lnTo>
                  <a:pt x="9106316" y="3629276"/>
                </a:lnTo>
                <a:cubicBezTo>
                  <a:pt x="9105730" y="3625237"/>
                  <a:pt x="9105730" y="3621196"/>
                  <a:pt x="9105145" y="3617733"/>
                </a:cubicBezTo>
                <a:cubicBezTo>
                  <a:pt x="9103975" y="3618887"/>
                  <a:pt x="9102805" y="3620620"/>
                  <a:pt x="9101050" y="3621774"/>
                </a:cubicBezTo>
                <a:lnTo>
                  <a:pt x="9100975" y="3623048"/>
                </a:lnTo>
                <a:lnTo>
                  <a:pt x="9099881" y="3621774"/>
                </a:lnTo>
                <a:cubicBezTo>
                  <a:pt x="9096956" y="3618887"/>
                  <a:pt x="9098127" y="3612539"/>
                  <a:pt x="9101636" y="3610231"/>
                </a:cubicBezTo>
                <a:cubicBezTo>
                  <a:pt x="9117428" y="3602149"/>
                  <a:pt x="9116843" y="3598110"/>
                  <a:pt x="9102805" y="3588875"/>
                </a:cubicBezTo>
                <a:cubicBezTo>
                  <a:pt x="9100466" y="3587143"/>
                  <a:pt x="9099295" y="3583680"/>
                  <a:pt x="9099881" y="3581371"/>
                </a:cubicBezTo>
                <a:cubicBezTo>
                  <a:pt x="9101050" y="3577908"/>
                  <a:pt x="9101636" y="3575022"/>
                  <a:pt x="9103391" y="3571559"/>
                </a:cubicBezTo>
                <a:cubicBezTo>
                  <a:pt x="9103975" y="3573867"/>
                  <a:pt x="9103975" y="3576754"/>
                  <a:pt x="9103975" y="3579063"/>
                </a:cubicBezTo>
                <a:lnTo>
                  <a:pt x="9103699" y="3570325"/>
                </a:lnTo>
                <a:lnTo>
                  <a:pt x="9103975" y="3570982"/>
                </a:lnTo>
                <a:lnTo>
                  <a:pt x="9103391" y="3560594"/>
                </a:lnTo>
                <a:lnTo>
                  <a:pt x="9103699" y="3570325"/>
                </a:lnTo>
                <a:lnTo>
                  <a:pt x="9098053" y="3556913"/>
                </a:lnTo>
                <a:close/>
                <a:moveTo>
                  <a:pt x="4727629" y="3545525"/>
                </a:moveTo>
                <a:lnTo>
                  <a:pt x="4702775" y="3558519"/>
                </a:lnTo>
                <a:lnTo>
                  <a:pt x="4993122" y="3747698"/>
                </a:lnTo>
                <a:lnTo>
                  <a:pt x="4993308" y="3746784"/>
                </a:lnTo>
                <a:lnTo>
                  <a:pt x="4994202" y="3717514"/>
                </a:lnTo>
                <a:close/>
                <a:moveTo>
                  <a:pt x="9217983" y="3539450"/>
                </a:moveTo>
                <a:cubicBezTo>
                  <a:pt x="9226278" y="3536702"/>
                  <a:pt x="9236409" y="3539161"/>
                  <a:pt x="9240224" y="3549576"/>
                </a:cubicBezTo>
                <a:cubicBezTo>
                  <a:pt x="9247272" y="3570403"/>
                  <a:pt x="9214386" y="3581395"/>
                  <a:pt x="9206751" y="3560568"/>
                </a:cubicBezTo>
                <a:cubicBezTo>
                  <a:pt x="9203227" y="3550154"/>
                  <a:pt x="9209687" y="3542198"/>
                  <a:pt x="9217983" y="3539450"/>
                </a:cubicBezTo>
                <a:close/>
                <a:moveTo>
                  <a:pt x="1444307" y="3532132"/>
                </a:moveTo>
                <a:lnTo>
                  <a:pt x="1444307" y="4048966"/>
                </a:lnTo>
                <a:lnTo>
                  <a:pt x="1444307" y="4232549"/>
                </a:lnTo>
                <a:lnTo>
                  <a:pt x="1595101" y="4262584"/>
                </a:lnTo>
                <a:lnTo>
                  <a:pt x="1595101" y="3989382"/>
                </a:lnTo>
                <a:lnTo>
                  <a:pt x="1595101" y="3560319"/>
                </a:lnTo>
                <a:close/>
                <a:moveTo>
                  <a:pt x="6132690" y="3531332"/>
                </a:moveTo>
                <a:cubicBezTo>
                  <a:pt x="6135535" y="3528496"/>
                  <a:pt x="6140087" y="3527647"/>
                  <a:pt x="6143501" y="3531614"/>
                </a:cubicBezTo>
                <a:cubicBezTo>
                  <a:pt x="6152034" y="3542953"/>
                  <a:pt x="6163983" y="3545789"/>
                  <a:pt x="6176502" y="3552025"/>
                </a:cubicBezTo>
                <a:cubicBezTo>
                  <a:pt x="6180484" y="3553725"/>
                  <a:pt x="6178777" y="3558828"/>
                  <a:pt x="6175363" y="3560530"/>
                </a:cubicBezTo>
                <a:cubicBezTo>
                  <a:pt x="6159431" y="3566199"/>
                  <a:pt x="6141794" y="3554860"/>
                  <a:pt x="6132120" y="3542953"/>
                </a:cubicBezTo>
                <a:cubicBezTo>
                  <a:pt x="6128707" y="3538986"/>
                  <a:pt x="6129845" y="3534166"/>
                  <a:pt x="6132690" y="3531332"/>
                </a:cubicBezTo>
                <a:close/>
                <a:moveTo>
                  <a:pt x="11842138" y="3526110"/>
                </a:moveTo>
                <a:lnTo>
                  <a:pt x="11842138" y="4042944"/>
                </a:lnTo>
                <a:lnTo>
                  <a:pt x="11842138" y="4226527"/>
                </a:lnTo>
                <a:lnTo>
                  <a:pt x="11992932" y="4256562"/>
                </a:lnTo>
                <a:lnTo>
                  <a:pt x="11992932" y="3983360"/>
                </a:lnTo>
                <a:lnTo>
                  <a:pt x="11992932" y="3554297"/>
                </a:lnTo>
                <a:close/>
                <a:moveTo>
                  <a:pt x="9287112" y="3526021"/>
                </a:moveTo>
                <a:cubicBezTo>
                  <a:pt x="9294482" y="3523443"/>
                  <a:pt x="9303554" y="3525801"/>
                  <a:pt x="9306955" y="3535526"/>
                </a:cubicBezTo>
                <a:cubicBezTo>
                  <a:pt x="9313191" y="3555568"/>
                  <a:pt x="9283710" y="3566177"/>
                  <a:pt x="9277474" y="3546137"/>
                </a:cubicBezTo>
                <a:cubicBezTo>
                  <a:pt x="9274073" y="3536115"/>
                  <a:pt x="9279743" y="3528600"/>
                  <a:pt x="9287112" y="3526021"/>
                </a:cubicBezTo>
                <a:close/>
                <a:moveTo>
                  <a:pt x="4724872" y="3524521"/>
                </a:moveTo>
                <a:lnTo>
                  <a:pt x="4725176" y="3525022"/>
                </a:lnTo>
                <a:lnTo>
                  <a:pt x="4725395" y="3524913"/>
                </a:lnTo>
                <a:close/>
                <a:moveTo>
                  <a:pt x="4770292" y="3523221"/>
                </a:moveTo>
                <a:lnTo>
                  <a:pt x="4742843" y="3537571"/>
                </a:lnTo>
                <a:lnTo>
                  <a:pt x="4817175" y="3590938"/>
                </a:lnTo>
                <a:cubicBezTo>
                  <a:pt x="4849767" y="3609905"/>
                  <a:pt x="4883516" y="3627501"/>
                  <a:pt x="4911784" y="3645673"/>
                </a:cubicBezTo>
                <a:cubicBezTo>
                  <a:pt x="4925341" y="3654615"/>
                  <a:pt x="4940340" y="3663125"/>
                  <a:pt x="4955051" y="3672067"/>
                </a:cubicBezTo>
                <a:lnTo>
                  <a:pt x="4994742" y="3699768"/>
                </a:lnTo>
                <a:lnTo>
                  <a:pt x="4995635" y="3670531"/>
                </a:lnTo>
                <a:lnTo>
                  <a:pt x="4837363" y="3567213"/>
                </a:lnTo>
                <a:cubicBezTo>
                  <a:pt x="4828135" y="3561155"/>
                  <a:pt x="4815156" y="3550050"/>
                  <a:pt x="4801815" y="3540098"/>
                </a:cubicBezTo>
                <a:close/>
                <a:moveTo>
                  <a:pt x="9116904" y="3520719"/>
                </a:moveTo>
                <a:lnTo>
                  <a:pt x="9118801" y="3526338"/>
                </a:lnTo>
                <a:lnTo>
                  <a:pt x="9115170" y="3526433"/>
                </a:lnTo>
                <a:cubicBezTo>
                  <a:pt x="9112855" y="3527005"/>
                  <a:pt x="9113435" y="3529863"/>
                  <a:pt x="9115748" y="3529863"/>
                </a:cubicBezTo>
                <a:lnTo>
                  <a:pt x="9120316" y="3530827"/>
                </a:lnTo>
                <a:lnTo>
                  <a:pt x="9120954" y="3532719"/>
                </a:lnTo>
                <a:lnTo>
                  <a:pt x="9106909" y="3545326"/>
                </a:lnTo>
                <a:lnTo>
                  <a:pt x="9120499" y="3548977"/>
                </a:lnTo>
                <a:lnTo>
                  <a:pt x="9116840" y="3558393"/>
                </a:lnTo>
                <a:lnTo>
                  <a:pt x="9111579" y="3564056"/>
                </a:lnTo>
                <a:cubicBezTo>
                  <a:pt x="9112748" y="3563479"/>
                  <a:pt x="9113918" y="3563479"/>
                  <a:pt x="9115089" y="3562902"/>
                </a:cubicBezTo>
                <a:lnTo>
                  <a:pt x="9116840" y="3558393"/>
                </a:lnTo>
                <a:lnTo>
                  <a:pt x="9118014" y="3557131"/>
                </a:lnTo>
                <a:cubicBezTo>
                  <a:pt x="9118598" y="3557131"/>
                  <a:pt x="9118598" y="3557131"/>
                  <a:pt x="9119182" y="3557707"/>
                </a:cubicBezTo>
                <a:cubicBezTo>
                  <a:pt x="9122985" y="3560594"/>
                  <a:pt x="9123423" y="3564633"/>
                  <a:pt x="9121888" y="3568096"/>
                </a:cubicBezTo>
                <a:lnTo>
                  <a:pt x="9117134" y="3571699"/>
                </a:lnTo>
                <a:lnTo>
                  <a:pt x="9116259" y="3568674"/>
                </a:lnTo>
                <a:cubicBezTo>
                  <a:pt x="9115673" y="3567519"/>
                  <a:pt x="9115089" y="3566941"/>
                  <a:pt x="9115089" y="3565787"/>
                </a:cubicBezTo>
                <a:cubicBezTo>
                  <a:pt x="9112748" y="3569250"/>
                  <a:pt x="9110409" y="3572713"/>
                  <a:pt x="9108070" y="3575600"/>
                </a:cubicBezTo>
                <a:cubicBezTo>
                  <a:pt x="9109825" y="3575600"/>
                  <a:pt x="9110993" y="3575600"/>
                  <a:pt x="9112748" y="3575022"/>
                </a:cubicBezTo>
                <a:lnTo>
                  <a:pt x="9117134" y="3571699"/>
                </a:lnTo>
                <a:lnTo>
                  <a:pt x="9118598" y="3576754"/>
                </a:lnTo>
                <a:lnTo>
                  <a:pt x="9117373" y="3580177"/>
                </a:lnTo>
                <a:lnTo>
                  <a:pt x="9113334" y="3576754"/>
                </a:lnTo>
                <a:cubicBezTo>
                  <a:pt x="9113918" y="3580217"/>
                  <a:pt x="9114503" y="3583104"/>
                  <a:pt x="9115089" y="3586566"/>
                </a:cubicBezTo>
                <a:lnTo>
                  <a:pt x="9117373" y="3580177"/>
                </a:lnTo>
                <a:lnTo>
                  <a:pt x="9125763" y="3587288"/>
                </a:lnTo>
                <a:cubicBezTo>
                  <a:pt x="9128834" y="3590895"/>
                  <a:pt x="9130588" y="3595223"/>
                  <a:pt x="9130296" y="3602149"/>
                </a:cubicBezTo>
                <a:cubicBezTo>
                  <a:pt x="9129712" y="3608499"/>
                  <a:pt x="9127371" y="3612394"/>
                  <a:pt x="9123935" y="3615496"/>
                </a:cubicBezTo>
                <a:lnTo>
                  <a:pt x="9118553" y="3619068"/>
                </a:lnTo>
                <a:lnTo>
                  <a:pt x="9118598" y="3618311"/>
                </a:lnTo>
                <a:cubicBezTo>
                  <a:pt x="9116259" y="3616002"/>
                  <a:pt x="9114503" y="3613694"/>
                  <a:pt x="9111579" y="3610807"/>
                </a:cubicBezTo>
                <a:lnTo>
                  <a:pt x="9110993" y="3624083"/>
                </a:lnTo>
                <a:lnTo>
                  <a:pt x="9118553" y="3619068"/>
                </a:lnTo>
                <a:lnTo>
                  <a:pt x="9118039" y="3627684"/>
                </a:lnTo>
                <a:lnTo>
                  <a:pt x="9115392" y="3627614"/>
                </a:lnTo>
                <a:lnTo>
                  <a:pt x="9114503" y="3622350"/>
                </a:lnTo>
                <a:lnTo>
                  <a:pt x="9113915" y="3627576"/>
                </a:lnTo>
                <a:lnTo>
                  <a:pt x="9112748" y="3627546"/>
                </a:lnTo>
                <a:lnTo>
                  <a:pt x="9113693" y="3629543"/>
                </a:lnTo>
                <a:lnTo>
                  <a:pt x="9113334" y="3632739"/>
                </a:lnTo>
                <a:lnTo>
                  <a:pt x="9114610" y="3631481"/>
                </a:lnTo>
                <a:lnTo>
                  <a:pt x="9116843" y="3636202"/>
                </a:lnTo>
                <a:lnTo>
                  <a:pt x="9115841" y="3630266"/>
                </a:lnTo>
                <a:lnTo>
                  <a:pt x="9118014" y="3628122"/>
                </a:lnTo>
                <a:lnTo>
                  <a:pt x="9118039" y="3627684"/>
                </a:lnTo>
                <a:lnTo>
                  <a:pt x="9126421" y="3627906"/>
                </a:lnTo>
                <a:cubicBezTo>
                  <a:pt x="9130443" y="3626246"/>
                  <a:pt x="9133805" y="3622928"/>
                  <a:pt x="9136144" y="3618311"/>
                </a:cubicBezTo>
                <a:cubicBezTo>
                  <a:pt x="9136730" y="3617733"/>
                  <a:pt x="9140824" y="3608499"/>
                  <a:pt x="9139655" y="3606190"/>
                </a:cubicBezTo>
                <a:lnTo>
                  <a:pt x="9144033" y="3597942"/>
                </a:lnTo>
                <a:lnTo>
                  <a:pt x="9146674" y="3598686"/>
                </a:lnTo>
                <a:lnTo>
                  <a:pt x="9145182" y="3596357"/>
                </a:lnTo>
                <a:lnTo>
                  <a:pt x="9147842" y="3593492"/>
                </a:lnTo>
                <a:cubicBezTo>
                  <a:pt x="9147258" y="3594069"/>
                  <a:pt x="9146674" y="3594069"/>
                  <a:pt x="9146088" y="3594069"/>
                </a:cubicBezTo>
                <a:lnTo>
                  <a:pt x="9145013" y="3596093"/>
                </a:lnTo>
                <a:lnTo>
                  <a:pt x="9139655" y="3587721"/>
                </a:lnTo>
                <a:lnTo>
                  <a:pt x="9140385" y="3593005"/>
                </a:lnTo>
                <a:lnTo>
                  <a:pt x="9136144" y="3584258"/>
                </a:lnTo>
                <a:cubicBezTo>
                  <a:pt x="9137315" y="3580217"/>
                  <a:pt x="9133805" y="3570982"/>
                  <a:pt x="9139069" y="3574445"/>
                </a:cubicBezTo>
                <a:cubicBezTo>
                  <a:pt x="9132051" y="3569828"/>
                  <a:pt x="9134975" y="3559439"/>
                  <a:pt x="9143749" y="3560594"/>
                </a:cubicBezTo>
                <a:cubicBezTo>
                  <a:pt x="9151937" y="3561748"/>
                  <a:pt x="9155447" y="3566941"/>
                  <a:pt x="9154862" y="3575022"/>
                </a:cubicBezTo>
                <a:cubicBezTo>
                  <a:pt x="9154862" y="3577330"/>
                  <a:pt x="9154276" y="3580795"/>
                  <a:pt x="9154276" y="3582526"/>
                </a:cubicBezTo>
                <a:lnTo>
                  <a:pt x="9153971" y="3585082"/>
                </a:lnTo>
                <a:lnTo>
                  <a:pt x="9150767" y="3580217"/>
                </a:lnTo>
                <a:cubicBezTo>
                  <a:pt x="9149013" y="3580217"/>
                  <a:pt x="9147842" y="3579063"/>
                  <a:pt x="9146088" y="3579063"/>
                </a:cubicBezTo>
                <a:cubicBezTo>
                  <a:pt x="9148428" y="3583104"/>
                  <a:pt x="9150767" y="3587721"/>
                  <a:pt x="9153108" y="3592338"/>
                </a:cubicBezTo>
                <a:lnTo>
                  <a:pt x="9153971" y="3585082"/>
                </a:lnTo>
                <a:lnTo>
                  <a:pt x="9158372" y="3591760"/>
                </a:lnTo>
                <a:lnTo>
                  <a:pt x="9160450" y="3602020"/>
                </a:lnTo>
                <a:lnTo>
                  <a:pt x="9162599" y="3592934"/>
                </a:lnTo>
                <a:cubicBezTo>
                  <a:pt x="9160755" y="3568667"/>
                  <a:pt x="9149640" y="3543234"/>
                  <a:pt x="9133459" y="3533600"/>
                </a:cubicBezTo>
                <a:lnTo>
                  <a:pt x="9120316" y="3530827"/>
                </a:lnTo>
                <a:lnTo>
                  <a:pt x="9118801" y="3526338"/>
                </a:lnTo>
                <a:lnTo>
                  <a:pt x="9141930" y="3525720"/>
                </a:lnTo>
                <a:cubicBezTo>
                  <a:pt x="9164408" y="3534613"/>
                  <a:pt x="9174602" y="3568578"/>
                  <a:pt x="9177639" y="3593863"/>
                </a:cubicBezTo>
                <a:cubicBezTo>
                  <a:pt x="9181688" y="3626434"/>
                  <a:pt x="9166648" y="3660719"/>
                  <a:pt x="9130208" y="3662434"/>
                </a:cubicBezTo>
                <a:cubicBezTo>
                  <a:pt x="9091453" y="3664720"/>
                  <a:pt x="9057904" y="3637291"/>
                  <a:pt x="9055013" y="3598434"/>
                </a:cubicBezTo>
                <a:cubicBezTo>
                  <a:pt x="9052700" y="3565292"/>
                  <a:pt x="9078728" y="3517291"/>
                  <a:pt x="9116904" y="3520719"/>
                </a:cubicBezTo>
                <a:close/>
                <a:moveTo>
                  <a:pt x="1613503" y="3519629"/>
                </a:moveTo>
                <a:lnTo>
                  <a:pt x="1613503" y="3544764"/>
                </a:lnTo>
                <a:lnTo>
                  <a:pt x="1736570" y="3567715"/>
                </a:lnTo>
                <a:lnTo>
                  <a:pt x="1736570" y="3525232"/>
                </a:lnTo>
                <a:lnTo>
                  <a:pt x="1728531" y="3528070"/>
                </a:lnTo>
                <a:cubicBezTo>
                  <a:pt x="1707211" y="3532114"/>
                  <a:pt x="1683505" y="3531546"/>
                  <a:pt x="1670206" y="3530979"/>
                </a:cubicBezTo>
                <a:cubicBezTo>
                  <a:pt x="1659798" y="3530411"/>
                  <a:pt x="1639995" y="3529135"/>
                  <a:pt x="1622792" y="3524098"/>
                </a:cubicBezTo>
                <a:close/>
                <a:moveTo>
                  <a:pt x="12011335" y="3513607"/>
                </a:moveTo>
                <a:lnTo>
                  <a:pt x="12011335" y="3538742"/>
                </a:lnTo>
                <a:lnTo>
                  <a:pt x="12134399" y="3561693"/>
                </a:lnTo>
                <a:lnTo>
                  <a:pt x="12134399" y="3519210"/>
                </a:lnTo>
                <a:lnTo>
                  <a:pt x="12126361" y="3522048"/>
                </a:lnTo>
                <a:cubicBezTo>
                  <a:pt x="12105040" y="3526092"/>
                  <a:pt x="12081334" y="3525524"/>
                  <a:pt x="12068035" y="3524957"/>
                </a:cubicBezTo>
                <a:cubicBezTo>
                  <a:pt x="12057627" y="3524389"/>
                  <a:pt x="12037825" y="3523113"/>
                  <a:pt x="12020623" y="3518076"/>
                </a:cubicBezTo>
                <a:close/>
                <a:moveTo>
                  <a:pt x="1301868" y="3505504"/>
                </a:moveTo>
                <a:lnTo>
                  <a:pt x="1301868" y="4014472"/>
                </a:lnTo>
                <a:lnTo>
                  <a:pt x="1301868" y="4204178"/>
                </a:lnTo>
                <a:lnTo>
                  <a:pt x="1425278" y="4228759"/>
                </a:lnTo>
                <a:lnTo>
                  <a:pt x="1425278" y="3893745"/>
                </a:lnTo>
                <a:lnTo>
                  <a:pt x="1425278" y="3528573"/>
                </a:lnTo>
                <a:close/>
                <a:moveTo>
                  <a:pt x="4810363" y="3502271"/>
                </a:moveTo>
                <a:lnTo>
                  <a:pt x="4785695" y="3515168"/>
                </a:lnTo>
                <a:lnTo>
                  <a:pt x="4996188" y="3652367"/>
                </a:lnTo>
                <a:lnTo>
                  <a:pt x="4997071" y="3623468"/>
                </a:lnTo>
                <a:close/>
                <a:moveTo>
                  <a:pt x="11699699" y="3499482"/>
                </a:moveTo>
                <a:lnTo>
                  <a:pt x="11699699" y="4008450"/>
                </a:lnTo>
                <a:lnTo>
                  <a:pt x="11699699" y="4198156"/>
                </a:lnTo>
                <a:lnTo>
                  <a:pt x="11823109" y="4222737"/>
                </a:lnTo>
                <a:lnTo>
                  <a:pt x="11823109" y="3887723"/>
                </a:lnTo>
                <a:lnTo>
                  <a:pt x="11823109" y="3522551"/>
                </a:lnTo>
                <a:close/>
                <a:moveTo>
                  <a:pt x="4807243" y="3482435"/>
                </a:moveTo>
                <a:lnTo>
                  <a:pt x="4807180" y="3483987"/>
                </a:lnTo>
                <a:lnTo>
                  <a:pt x="4808569" y="3483289"/>
                </a:lnTo>
                <a:close/>
                <a:moveTo>
                  <a:pt x="4855465" y="3481650"/>
                </a:moveTo>
                <a:lnTo>
                  <a:pt x="4832243" y="3490830"/>
                </a:lnTo>
                <a:lnTo>
                  <a:pt x="4825633" y="3494288"/>
                </a:lnTo>
                <a:lnTo>
                  <a:pt x="4997629" y="3605150"/>
                </a:lnTo>
                <a:lnTo>
                  <a:pt x="4998496" y="3576754"/>
                </a:lnTo>
                <a:lnTo>
                  <a:pt x="4895856" y="3509385"/>
                </a:lnTo>
                <a:cubicBezTo>
                  <a:pt x="4889568" y="3505084"/>
                  <a:pt x="4880564" y="3497344"/>
                  <a:pt x="4871203" y="3490319"/>
                </a:cubicBezTo>
                <a:close/>
                <a:moveTo>
                  <a:pt x="1696475" y="3475374"/>
                </a:moveTo>
                <a:cubicBezTo>
                  <a:pt x="1684165" y="3474682"/>
                  <a:pt x="1671425" y="3474999"/>
                  <a:pt x="1659910" y="3476260"/>
                </a:cubicBezTo>
                <a:cubicBezTo>
                  <a:pt x="1636879" y="3478784"/>
                  <a:pt x="1618745" y="3485088"/>
                  <a:pt x="1618745" y="3494664"/>
                </a:cubicBezTo>
                <a:cubicBezTo>
                  <a:pt x="1618745" y="3512964"/>
                  <a:pt x="1691274" y="3520091"/>
                  <a:pt x="1730465" y="3509346"/>
                </a:cubicBezTo>
                <a:lnTo>
                  <a:pt x="1736570" y="3505061"/>
                </a:lnTo>
                <a:lnTo>
                  <a:pt x="1736570" y="3484826"/>
                </a:lnTo>
                <a:lnTo>
                  <a:pt x="1730465" y="3480539"/>
                </a:lnTo>
                <a:cubicBezTo>
                  <a:pt x="1720666" y="3477767"/>
                  <a:pt x="1708785" y="3476066"/>
                  <a:pt x="1696475" y="3475374"/>
                </a:cubicBezTo>
                <a:close/>
                <a:moveTo>
                  <a:pt x="12094304" y="3469352"/>
                </a:moveTo>
                <a:cubicBezTo>
                  <a:pt x="12081994" y="3468660"/>
                  <a:pt x="12069254" y="3468977"/>
                  <a:pt x="12057739" y="3470238"/>
                </a:cubicBezTo>
                <a:cubicBezTo>
                  <a:pt x="12034708" y="3472762"/>
                  <a:pt x="12016576" y="3479066"/>
                  <a:pt x="12016576" y="3488642"/>
                </a:cubicBezTo>
                <a:cubicBezTo>
                  <a:pt x="12016576" y="3506942"/>
                  <a:pt x="12089103" y="3514069"/>
                  <a:pt x="12128294" y="3503324"/>
                </a:cubicBezTo>
                <a:lnTo>
                  <a:pt x="12134399" y="3499039"/>
                </a:lnTo>
                <a:lnTo>
                  <a:pt x="12134399" y="3478804"/>
                </a:lnTo>
                <a:lnTo>
                  <a:pt x="12128294" y="3474517"/>
                </a:lnTo>
                <a:cubicBezTo>
                  <a:pt x="12118496" y="3471745"/>
                  <a:pt x="12106615" y="3470044"/>
                  <a:pt x="12094304" y="3469352"/>
                </a:cubicBezTo>
                <a:close/>
                <a:moveTo>
                  <a:pt x="1425278" y="3468413"/>
                </a:moveTo>
                <a:lnTo>
                  <a:pt x="1399541" y="3477694"/>
                </a:lnTo>
                <a:cubicBezTo>
                  <a:pt x="1378447" y="3481839"/>
                  <a:pt x="1354992" y="3481411"/>
                  <a:pt x="1341835" y="3480839"/>
                </a:cubicBezTo>
                <a:lnTo>
                  <a:pt x="1301868" y="3474897"/>
                </a:lnTo>
                <a:lnTo>
                  <a:pt x="1301868" y="3486646"/>
                </a:lnTo>
                <a:lnTo>
                  <a:pt x="1425278" y="3509660"/>
                </a:lnTo>
                <a:close/>
                <a:moveTo>
                  <a:pt x="4892841" y="3466873"/>
                </a:moveTo>
                <a:lnTo>
                  <a:pt x="4871034" y="3475495"/>
                </a:lnTo>
                <a:lnTo>
                  <a:pt x="4886139" y="3484729"/>
                </a:lnTo>
                <a:lnTo>
                  <a:pt x="4999042" y="3558866"/>
                </a:lnTo>
                <a:lnTo>
                  <a:pt x="4999678" y="3537922"/>
                </a:lnTo>
                <a:lnTo>
                  <a:pt x="4999347" y="3533434"/>
                </a:lnTo>
                <a:lnTo>
                  <a:pt x="4996239" y="3533490"/>
                </a:lnTo>
                <a:close/>
                <a:moveTo>
                  <a:pt x="11823109" y="3462391"/>
                </a:moveTo>
                <a:lnTo>
                  <a:pt x="11797372" y="3471672"/>
                </a:lnTo>
                <a:cubicBezTo>
                  <a:pt x="11776278" y="3475817"/>
                  <a:pt x="11752823" y="3475389"/>
                  <a:pt x="11739666" y="3474817"/>
                </a:cubicBezTo>
                <a:lnTo>
                  <a:pt x="11699699" y="3468875"/>
                </a:lnTo>
                <a:lnTo>
                  <a:pt x="11699699" y="3480624"/>
                </a:lnTo>
                <a:lnTo>
                  <a:pt x="11823109" y="3503638"/>
                </a:lnTo>
                <a:close/>
                <a:moveTo>
                  <a:pt x="4943137" y="3446988"/>
                </a:moveTo>
                <a:lnTo>
                  <a:pt x="4943087" y="3447007"/>
                </a:lnTo>
                <a:lnTo>
                  <a:pt x="4941363" y="3448786"/>
                </a:lnTo>
                <a:lnTo>
                  <a:pt x="4941987" y="3449265"/>
                </a:lnTo>
                <a:lnTo>
                  <a:pt x="4941940" y="3449359"/>
                </a:lnTo>
                <a:cubicBezTo>
                  <a:pt x="4938473" y="3452793"/>
                  <a:pt x="4929232" y="3454510"/>
                  <a:pt x="4924612" y="3456226"/>
                </a:cubicBezTo>
                <a:lnTo>
                  <a:pt x="4911973" y="3460956"/>
                </a:lnTo>
                <a:lnTo>
                  <a:pt x="4910383" y="3459939"/>
                </a:lnTo>
                <a:lnTo>
                  <a:pt x="4898678" y="3464565"/>
                </a:lnTo>
                <a:lnTo>
                  <a:pt x="4898618" y="3465955"/>
                </a:lnTo>
                <a:lnTo>
                  <a:pt x="4911973" y="3460956"/>
                </a:lnTo>
                <a:lnTo>
                  <a:pt x="4991789" y="3511949"/>
                </a:lnTo>
                <a:lnTo>
                  <a:pt x="4992773" y="3526049"/>
                </a:lnTo>
                <a:lnTo>
                  <a:pt x="4998601" y="3523301"/>
                </a:lnTo>
                <a:lnTo>
                  <a:pt x="4998054" y="3515952"/>
                </a:lnTo>
                <a:lnTo>
                  <a:pt x="4991789" y="3511949"/>
                </a:lnTo>
                <a:lnTo>
                  <a:pt x="4989681" y="3481630"/>
                </a:lnTo>
                <a:lnTo>
                  <a:pt x="4992193" y="3483125"/>
                </a:lnTo>
                <a:lnTo>
                  <a:pt x="4995576" y="3482411"/>
                </a:lnTo>
                <a:lnTo>
                  <a:pt x="4994716" y="3470787"/>
                </a:lnTo>
                <a:lnTo>
                  <a:pt x="4989306" y="3476258"/>
                </a:lnTo>
                <a:lnTo>
                  <a:pt x="4989681" y="3481630"/>
                </a:lnTo>
                <a:lnTo>
                  <a:pt x="4965479" y="3467244"/>
                </a:lnTo>
                <a:lnTo>
                  <a:pt x="4941987" y="3449265"/>
                </a:lnTo>
                <a:close/>
                <a:moveTo>
                  <a:pt x="974905" y="3444546"/>
                </a:moveTo>
                <a:lnTo>
                  <a:pt x="974905" y="3782838"/>
                </a:lnTo>
                <a:lnTo>
                  <a:pt x="974905" y="4139053"/>
                </a:lnTo>
                <a:lnTo>
                  <a:pt x="1283415" y="4200503"/>
                </a:lnTo>
                <a:lnTo>
                  <a:pt x="1283415" y="3943760"/>
                </a:lnTo>
                <a:lnTo>
                  <a:pt x="1283415" y="3502059"/>
                </a:lnTo>
                <a:close/>
                <a:moveTo>
                  <a:pt x="11372736" y="3438524"/>
                </a:moveTo>
                <a:lnTo>
                  <a:pt x="11372736" y="3776816"/>
                </a:lnTo>
                <a:lnTo>
                  <a:pt x="11372736" y="4133031"/>
                </a:lnTo>
                <a:lnTo>
                  <a:pt x="11681246" y="4194481"/>
                </a:lnTo>
                <a:lnTo>
                  <a:pt x="11681246" y="3937738"/>
                </a:lnTo>
                <a:lnTo>
                  <a:pt x="11681246" y="3496037"/>
                </a:lnTo>
                <a:close/>
                <a:moveTo>
                  <a:pt x="9251670" y="3436009"/>
                </a:moveTo>
                <a:cubicBezTo>
                  <a:pt x="9255117" y="3435522"/>
                  <a:pt x="9258853" y="3436460"/>
                  <a:pt x="9262302" y="3439492"/>
                </a:cubicBezTo>
                <a:cubicBezTo>
                  <a:pt x="9281841" y="3456817"/>
                  <a:pt x="9300231" y="3475873"/>
                  <a:pt x="9319195" y="3494354"/>
                </a:cubicBezTo>
                <a:cubicBezTo>
                  <a:pt x="9328390" y="3503593"/>
                  <a:pt x="9316322" y="3518031"/>
                  <a:pt x="9305978" y="3509946"/>
                </a:cubicBezTo>
                <a:cubicBezTo>
                  <a:pt x="9284714" y="3493776"/>
                  <a:pt x="9263451" y="3478184"/>
                  <a:pt x="9243911" y="3460859"/>
                </a:cubicBezTo>
                <a:cubicBezTo>
                  <a:pt x="9233567" y="3451764"/>
                  <a:pt x="9241325" y="3437471"/>
                  <a:pt x="9251670" y="3436009"/>
                </a:cubicBezTo>
                <a:close/>
                <a:moveTo>
                  <a:pt x="140894" y="3430477"/>
                </a:moveTo>
                <a:cubicBezTo>
                  <a:pt x="142042" y="3429901"/>
                  <a:pt x="143188" y="3431628"/>
                  <a:pt x="142042" y="3432204"/>
                </a:cubicBezTo>
                <a:cubicBezTo>
                  <a:pt x="115070" y="3449486"/>
                  <a:pt x="85803" y="3463887"/>
                  <a:pt x="57109" y="3478863"/>
                </a:cubicBezTo>
                <a:cubicBezTo>
                  <a:pt x="54815" y="3480015"/>
                  <a:pt x="52520" y="3475984"/>
                  <a:pt x="54815" y="3474831"/>
                </a:cubicBezTo>
                <a:cubicBezTo>
                  <a:pt x="82934" y="3459854"/>
                  <a:pt x="111627" y="3443149"/>
                  <a:pt x="140894" y="3430477"/>
                </a:cubicBezTo>
                <a:close/>
                <a:moveTo>
                  <a:pt x="4991540" y="3427852"/>
                </a:moveTo>
                <a:lnTo>
                  <a:pt x="4957559" y="3441287"/>
                </a:lnTo>
                <a:lnTo>
                  <a:pt x="4974288" y="3452220"/>
                </a:lnTo>
                <a:lnTo>
                  <a:pt x="4994332" y="3465604"/>
                </a:lnTo>
                <a:close/>
                <a:moveTo>
                  <a:pt x="1368063" y="3424815"/>
                </a:moveTo>
                <a:cubicBezTo>
                  <a:pt x="1355864" y="3424118"/>
                  <a:pt x="1343227" y="3424437"/>
                  <a:pt x="1331799" y="3425708"/>
                </a:cubicBezTo>
                <a:cubicBezTo>
                  <a:pt x="1320369" y="3426979"/>
                  <a:pt x="1310151" y="3429203"/>
                  <a:pt x="1302787" y="3432315"/>
                </a:cubicBezTo>
                <a:lnTo>
                  <a:pt x="1301868" y="3433241"/>
                </a:lnTo>
                <a:lnTo>
                  <a:pt x="1301868" y="3454962"/>
                </a:lnTo>
                <a:lnTo>
                  <a:pt x="1302787" y="3455862"/>
                </a:lnTo>
                <a:cubicBezTo>
                  <a:pt x="1324874" y="3465153"/>
                  <a:pt x="1372674" y="3467163"/>
                  <a:pt x="1401695" y="3459043"/>
                </a:cubicBezTo>
                <a:lnTo>
                  <a:pt x="1421792" y="3444535"/>
                </a:lnTo>
                <a:lnTo>
                  <a:pt x="1425278" y="3447051"/>
                </a:lnTo>
                <a:lnTo>
                  <a:pt x="1425278" y="3442019"/>
                </a:lnTo>
                <a:lnTo>
                  <a:pt x="1421792" y="3444535"/>
                </a:lnTo>
                <a:lnTo>
                  <a:pt x="1401695" y="3430019"/>
                </a:lnTo>
                <a:cubicBezTo>
                  <a:pt x="1392021" y="3427225"/>
                  <a:pt x="1380261" y="3425512"/>
                  <a:pt x="1368063" y="3424815"/>
                </a:cubicBezTo>
                <a:close/>
                <a:moveTo>
                  <a:pt x="10538725" y="3424455"/>
                </a:moveTo>
                <a:cubicBezTo>
                  <a:pt x="10539873" y="3423879"/>
                  <a:pt x="10541019" y="3425606"/>
                  <a:pt x="10539873" y="3426182"/>
                </a:cubicBezTo>
                <a:cubicBezTo>
                  <a:pt x="10512900" y="3443464"/>
                  <a:pt x="10483634" y="3457865"/>
                  <a:pt x="10454940" y="3472841"/>
                </a:cubicBezTo>
                <a:cubicBezTo>
                  <a:pt x="10452646" y="3473993"/>
                  <a:pt x="10450350" y="3469962"/>
                  <a:pt x="10452646" y="3468809"/>
                </a:cubicBezTo>
                <a:cubicBezTo>
                  <a:pt x="10480765" y="3453832"/>
                  <a:pt x="10509458" y="3437127"/>
                  <a:pt x="10538725" y="3424455"/>
                </a:cubicBezTo>
                <a:close/>
                <a:moveTo>
                  <a:pt x="11765894" y="3418793"/>
                </a:moveTo>
                <a:cubicBezTo>
                  <a:pt x="11753695" y="3418096"/>
                  <a:pt x="11741058" y="3418415"/>
                  <a:pt x="11729630" y="3419686"/>
                </a:cubicBezTo>
                <a:cubicBezTo>
                  <a:pt x="11718200" y="3420957"/>
                  <a:pt x="11707982" y="3423181"/>
                  <a:pt x="11700619" y="3426293"/>
                </a:cubicBezTo>
                <a:lnTo>
                  <a:pt x="11699699" y="3427219"/>
                </a:lnTo>
                <a:lnTo>
                  <a:pt x="11699699" y="3448940"/>
                </a:lnTo>
                <a:lnTo>
                  <a:pt x="11700619" y="3449840"/>
                </a:lnTo>
                <a:cubicBezTo>
                  <a:pt x="11722705" y="3459131"/>
                  <a:pt x="11770505" y="3461141"/>
                  <a:pt x="11799526" y="3453021"/>
                </a:cubicBezTo>
                <a:lnTo>
                  <a:pt x="11819623" y="3438513"/>
                </a:lnTo>
                <a:lnTo>
                  <a:pt x="11823109" y="3441029"/>
                </a:lnTo>
                <a:lnTo>
                  <a:pt x="11823109" y="3435997"/>
                </a:lnTo>
                <a:lnTo>
                  <a:pt x="11819623" y="3438513"/>
                </a:lnTo>
                <a:lnTo>
                  <a:pt x="11799526" y="3423997"/>
                </a:lnTo>
                <a:cubicBezTo>
                  <a:pt x="11789852" y="3421204"/>
                  <a:pt x="11778092" y="3419490"/>
                  <a:pt x="11765894" y="3418793"/>
                </a:cubicBezTo>
                <a:close/>
                <a:moveTo>
                  <a:pt x="832862" y="3418065"/>
                </a:moveTo>
                <a:lnTo>
                  <a:pt x="832862" y="3748344"/>
                </a:lnTo>
                <a:lnTo>
                  <a:pt x="832862" y="4110761"/>
                </a:lnTo>
                <a:lnTo>
                  <a:pt x="959823" y="4136049"/>
                </a:lnTo>
                <a:lnTo>
                  <a:pt x="959656" y="4123658"/>
                </a:lnTo>
                <a:cubicBezTo>
                  <a:pt x="958012" y="4098453"/>
                  <a:pt x="955927" y="4076608"/>
                  <a:pt x="955927" y="4062810"/>
                </a:cubicBezTo>
                <a:lnTo>
                  <a:pt x="955927" y="3627616"/>
                </a:lnTo>
                <a:lnTo>
                  <a:pt x="955927" y="3441008"/>
                </a:lnTo>
                <a:close/>
                <a:moveTo>
                  <a:pt x="11230693" y="3412043"/>
                </a:moveTo>
                <a:lnTo>
                  <a:pt x="11230693" y="3742322"/>
                </a:lnTo>
                <a:lnTo>
                  <a:pt x="11230693" y="4104739"/>
                </a:lnTo>
                <a:lnTo>
                  <a:pt x="11357653" y="4130027"/>
                </a:lnTo>
                <a:lnTo>
                  <a:pt x="11357487" y="4117636"/>
                </a:lnTo>
                <a:cubicBezTo>
                  <a:pt x="11355843" y="4092431"/>
                  <a:pt x="11353758" y="4070586"/>
                  <a:pt x="11353758" y="4056788"/>
                </a:cubicBezTo>
                <a:lnTo>
                  <a:pt x="11353758" y="3621594"/>
                </a:lnTo>
                <a:lnTo>
                  <a:pt x="11353758" y="3434986"/>
                </a:lnTo>
                <a:close/>
                <a:moveTo>
                  <a:pt x="94696" y="3397530"/>
                </a:moveTo>
                <a:cubicBezTo>
                  <a:pt x="95844" y="3396951"/>
                  <a:pt x="97566" y="3399270"/>
                  <a:pt x="95844" y="3399852"/>
                </a:cubicBezTo>
                <a:lnTo>
                  <a:pt x="0" y="3451049"/>
                </a:lnTo>
                <a:lnTo>
                  <a:pt x="0" y="3447136"/>
                </a:lnTo>
                <a:close/>
                <a:moveTo>
                  <a:pt x="10492526" y="3391508"/>
                </a:moveTo>
                <a:cubicBezTo>
                  <a:pt x="10493674" y="3390929"/>
                  <a:pt x="10495397" y="3393248"/>
                  <a:pt x="10493674" y="3393830"/>
                </a:cubicBezTo>
                <a:cubicBezTo>
                  <a:pt x="10437980" y="3425740"/>
                  <a:pt x="10379989" y="3454750"/>
                  <a:pt x="10323147" y="3484920"/>
                </a:cubicBezTo>
                <a:cubicBezTo>
                  <a:pt x="10320849" y="3486660"/>
                  <a:pt x="10318553" y="3482600"/>
                  <a:pt x="10320849" y="3481440"/>
                </a:cubicBezTo>
                <a:cubicBezTo>
                  <a:pt x="10378267" y="3450688"/>
                  <a:pt x="10434536" y="3419359"/>
                  <a:pt x="10492526" y="3391508"/>
                </a:cubicBezTo>
                <a:close/>
                <a:moveTo>
                  <a:pt x="9335481" y="3386620"/>
                </a:moveTo>
                <a:cubicBezTo>
                  <a:pt x="9342922" y="3384042"/>
                  <a:pt x="9351994" y="3386400"/>
                  <a:pt x="9355112" y="3396125"/>
                </a:cubicBezTo>
                <a:cubicBezTo>
                  <a:pt x="9361348" y="3416165"/>
                  <a:pt x="9331867" y="3426776"/>
                  <a:pt x="9325631" y="3406734"/>
                </a:cubicBezTo>
                <a:cubicBezTo>
                  <a:pt x="9322229" y="3396714"/>
                  <a:pt x="9328041" y="3389199"/>
                  <a:pt x="9335481" y="3386620"/>
                </a:cubicBezTo>
                <a:close/>
                <a:moveTo>
                  <a:pt x="2217833" y="3379132"/>
                </a:moveTo>
                <a:lnTo>
                  <a:pt x="1834915" y="3599269"/>
                </a:lnTo>
                <a:lnTo>
                  <a:pt x="1834915" y="3634319"/>
                </a:lnTo>
                <a:lnTo>
                  <a:pt x="1829166" y="4273030"/>
                </a:lnTo>
                <a:cubicBezTo>
                  <a:pt x="1828592" y="4378237"/>
                  <a:pt x="1827443" y="4483443"/>
                  <a:pt x="1826292" y="4588074"/>
                </a:cubicBezTo>
                <a:cubicBezTo>
                  <a:pt x="1826292" y="4613370"/>
                  <a:pt x="1833192" y="4650738"/>
                  <a:pt x="1825718" y="4674884"/>
                </a:cubicBezTo>
                <a:lnTo>
                  <a:pt x="1825718" y="4676063"/>
                </a:lnTo>
                <a:lnTo>
                  <a:pt x="1819065" y="4683049"/>
                </a:lnTo>
                <a:lnTo>
                  <a:pt x="1818891" y="4683076"/>
                </a:lnTo>
                <a:cubicBezTo>
                  <a:pt x="1817778" y="4683867"/>
                  <a:pt x="1817258" y="4684694"/>
                  <a:pt x="1818200" y="4683958"/>
                </a:cubicBezTo>
                <a:lnTo>
                  <a:pt x="1819065" y="4683049"/>
                </a:lnTo>
                <a:lnTo>
                  <a:pt x="1823140" y="4682412"/>
                </a:lnTo>
                <a:lnTo>
                  <a:pt x="1823717" y="4684457"/>
                </a:lnTo>
                <a:lnTo>
                  <a:pt x="1825718" y="4683188"/>
                </a:lnTo>
                <a:lnTo>
                  <a:pt x="1825718" y="4676063"/>
                </a:lnTo>
                <a:lnTo>
                  <a:pt x="1826292" y="4675459"/>
                </a:lnTo>
                <a:cubicBezTo>
                  <a:pt x="1851011" y="4646140"/>
                  <a:pt x="1909070" y="4624292"/>
                  <a:pt x="1941836" y="4604172"/>
                </a:cubicBezTo>
                <a:lnTo>
                  <a:pt x="2105090" y="4503565"/>
                </a:lnTo>
                <a:lnTo>
                  <a:pt x="2135669" y="4486683"/>
                </a:lnTo>
                <a:lnTo>
                  <a:pt x="2195949" y="4448466"/>
                </a:lnTo>
                <a:lnTo>
                  <a:pt x="2210286" y="4438600"/>
                </a:lnTo>
                <a:lnTo>
                  <a:pt x="2213163" y="4437551"/>
                </a:lnTo>
                <a:lnTo>
                  <a:pt x="2213189" y="4437535"/>
                </a:lnTo>
                <a:lnTo>
                  <a:pt x="2213344" y="4431611"/>
                </a:lnTo>
                <a:lnTo>
                  <a:pt x="2083032" y="4504013"/>
                </a:lnTo>
                <a:cubicBezTo>
                  <a:pt x="2027495" y="4535119"/>
                  <a:pt x="1972459" y="4567020"/>
                  <a:pt x="1918857" y="4601664"/>
                </a:cubicBezTo>
                <a:cubicBezTo>
                  <a:pt x="1917136" y="4602820"/>
                  <a:pt x="1915417" y="4599932"/>
                  <a:pt x="1917136" y="4598778"/>
                </a:cubicBezTo>
                <a:cubicBezTo>
                  <a:pt x="1970166" y="4563845"/>
                  <a:pt x="2023911" y="4529202"/>
                  <a:pt x="2078948" y="4496867"/>
                </a:cubicBezTo>
                <a:lnTo>
                  <a:pt x="2213465" y="4427008"/>
                </a:lnTo>
                <a:lnTo>
                  <a:pt x="2213735" y="4416755"/>
                </a:lnTo>
                <a:lnTo>
                  <a:pt x="2213521" y="4400072"/>
                </a:lnTo>
                <a:lnTo>
                  <a:pt x="2210193" y="4394407"/>
                </a:lnTo>
                <a:lnTo>
                  <a:pt x="2213422" y="4392373"/>
                </a:lnTo>
                <a:lnTo>
                  <a:pt x="2212901" y="4351792"/>
                </a:lnTo>
                <a:lnTo>
                  <a:pt x="1974641" y="4518030"/>
                </a:lnTo>
                <a:cubicBezTo>
                  <a:pt x="1972909" y="4519181"/>
                  <a:pt x="1971177" y="4515726"/>
                  <a:pt x="1972909" y="4514573"/>
                </a:cubicBezTo>
                <a:cubicBezTo>
                  <a:pt x="2013900" y="4486060"/>
                  <a:pt x="2053449" y="4454378"/>
                  <a:pt x="2094007" y="4424207"/>
                </a:cubicBezTo>
                <a:lnTo>
                  <a:pt x="2212856" y="4348228"/>
                </a:lnTo>
                <a:lnTo>
                  <a:pt x="2212362" y="4309611"/>
                </a:lnTo>
                <a:lnTo>
                  <a:pt x="1853551" y="4525640"/>
                </a:lnTo>
                <a:cubicBezTo>
                  <a:pt x="1851247" y="4526787"/>
                  <a:pt x="1849518" y="4523348"/>
                  <a:pt x="1851824" y="4522201"/>
                </a:cubicBezTo>
                <a:cubicBezTo>
                  <a:pt x="1912326" y="4484088"/>
                  <a:pt x="1972395" y="4444541"/>
                  <a:pt x="2033401" y="4406572"/>
                </a:cubicBezTo>
                <a:lnTo>
                  <a:pt x="2212302" y="4305102"/>
                </a:lnTo>
                <a:lnTo>
                  <a:pt x="2209783" y="4108537"/>
                </a:lnTo>
                <a:lnTo>
                  <a:pt x="2210995" y="4053766"/>
                </a:lnTo>
                <a:lnTo>
                  <a:pt x="2146326" y="4093736"/>
                </a:lnTo>
                <a:cubicBezTo>
                  <a:pt x="2118678" y="4109377"/>
                  <a:pt x="2090672" y="4124439"/>
                  <a:pt x="2063096" y="4140371"/>
                </a:cubicBezTo>
                <a:cubicBezTo>
                  <a:pt x="2060224" y="4141529"/>
                  <a:pt x="2057351" y="4136896"/>
                  <a:pt x="2060224" y="4135157"/>
                </a:cubicBezTo>
                <a:lnTo>
                  <a:pt x="2211088" y="4049584"/>
                </a:lnTo>
                <a:lnTo>
                  <a:pt x="2216609" y="3799889"/>
                </a:lnTo>
                <a:cubicBezTo>
                  <a:pt x="2216609" y="3690084"/>
                  <a:pt x="2217185" y="3580278"/>
                  <a:pt x="2217759" y="3470473"/>
                </a:cubicBezTo>
                <a:cubicBezTo>
                  <a:pt x="2217759" y="3441728"/>
                  <a:pt x="2213160" y="3409533"/>
                  <a:pt x="2217759" y="3381364"/>
                </a:cubicBezTo>
                <a:close/>
                <a:moveTo>
                  <a:pt x="955927" y="3357171"/>
                </a:moveTo>
                <a:lnTo>
                  <a:pt x="944555" y="3368504"/>
                </a:lnTo>
                <a:lnTo>
                  <a:pt x="955927" y="3379430"/>
                </a:lnTo>
                <a:close/>
                <a:moveTo>
                  <a:pt x="1930923" y="3352415"/>
                </a:moveTo>
                <a:cubicBezTo>
                  <a:pt x="1958520" y="3353626"/>
                  <a:pt x="1992934" y="3360087"/>
                  <a:pt x="1998128" y="3384635"/>
                </a:cubicBezTo>
                <a:lnTo>
                  <a:pt x="1996514" y="3387218"/>
                </a:lnTo>
                <a:lnTo>
                  <a:pt x="1991131" y="3378605"/>
                </a:lnTo>
                <a:cubicBezTo>
                  <a:pt x="1986585" y="3377314"/>
                  <a:pt x="1981390" y="3378893"/>
                  <a:pt x="1980236" y="3384635"/>
                </a:cubicBezTo>
                <a:lnTo>
                  <a:pt x="1976573" y="3387218"/>
                </a:lnTo>
                <a:lnTo>
                  <a:pt x="1957871" y="3374021"/>
                </a:lnTo>
                <a:cubicBezTo>
                  <a:pt x="1921183" y="3363819"/>
                  <a:pt x="1852679" y="3369848"/>
                  <a:pt x="1852679" y="3387506"/>
                </a:cubicBezTo>
                <a:cubicBezTo>
                  <a:pt x="1852679" y="3404303"/>
                  <a:pt x="1920859" y="3410763"/>
                  <a:pt x="1957627" y="3400588"/>
                </a:cubicBezTo>
                <a:lnTo>
                  <a:pt x="1976573" y="3387218"/>
                </a:lnTo>
                <a:lnTo>
                  <a:pt x="1980236" y="3389804"/>
                </a:lnTo>
                <a:cubicBezTo>
                  <a:pt x="1981390" y="3395546"/>
                  <a:pt x="1986585" y="3397125"/>
                  <a:pt x="1991131" y="3395833"/>
                </a:cubicBezTo>
                <a:lnTo>
                  <a:pt x="1996514" y="3387218"/>
                </a:lnTo>
                <a:lnTo>
                  <a:pt x="1998128" y="3389804"/>
                </a:lnTo>
                <a:cubicBezTo>
                  <a:pt x="1991202" y="3424257"/>
                  <a:pt x="1927135" y="3423684"/>
                  <a:pt x="1901162" y="3422534"/>
                </a:cubicBezTo>
                <a:cubicBezTo>
                  <a:pt x="1881539" y="3421386"/>
                  <a:pt x="1826706" y="3417366"/>
                  <a:pt x="1826706" y="3387506"/>
                </a:cubicBezTo>
                <a:cubicBezTo>
                  <a:pt x="1826706" y="3355350"/>
                  <a:pt x="1886733" y="3352477"/>
                  <a:pt x="1906934" y="3352477"/>
                </a:cubicBezTo>
                <a:cubicBezTo>
                  <a:pt x="1913283" y="3352190"/>
                  <a:pt x="1921724" y="3352011"/>
                  <a:pt x="1930923" y="3352415"/>
                </a:cubicBezTo>
                <a:close/>
                <a:moveTo>
                  <a:pt x="4951069" y="3351940"/>
                </a:moveTo>
                <a:cubicBezTo>
                  <a:pt x="4932126" y="3352515"/>
                  <a:pt x="4906291" y="3368027"/>
                  <a:pt x="4888494" y="3374923"/>
                </a:cubicBezTo>
                <a:cubicBezTo>
                  <a:pt x="4846013" y="3391010"/>
                  <a:pt x="4803531" y="3408246"/>
                  <a:pt x="4762199" y="3427781"/>
                </a:cubicBezTo>
                <a:cubicBezTo>
                  <a:pt x="4552656" y="3524307"/>
                  <a:pt x="4364367" y="3673693"/>
                  <a:pt x="4254140" y="3879383"/>
                </a:cubicBezTo>
                <a:cubicBezTo>
                  <a:pt x="4163722" y="4048734"/>
                  <a:pt x="4149509" y="4234892"/>
                  <a:pt x="4157264" y="4421371"/>
                </a:cubicBezTo>
                <a:lnTo>
                  <a:pt x="4169668" y="4598032"/>
                </a:lnTo>
                <a:lnTo>
                  <a:pt x="4158840" y="4602178"/>
                </a:lnTo>
                <a:lnTo>
                  <a:pt x="4155728" y="4610924"/>
                </a:lnTo>
                <a:lnTo>
                  <a:pt x="4170193" y="4605512"/>
                </a:lnTo>
                <a:lnTo>
                  <a:pt x="4169668" y="4598032"/>
                </a:lnTo>
                <a:lnTo>
                  <a:pt x="4194857" y="4588388"/>
                </a:lnTo>
                <a:cubicBezTo>
                  <a:pt x="4224429" y="4574814"/>
                  <a:pt x="4235195" y="4558656"/>
                  <a:pt x="4231750" y="4510824"/>
                </a:cubicBezTo>
                <a:cubicBezTo>
                  <a:pt x="4226583" y="4443601"/>
                  <a:pt x="4222567" y="4376377"/>
                  <a:pt x="4223713" y="4308579"/>
                </a:cubicBezTo>
                <a:cubicBezTo>
                  <a:pt x="4225435" y="4195965"/>
                  <a:pt x="4240935" y="4082203"/>
                  <a:pt x="4284567" y="3977058"/>
                </a:cubicBezTo>
                <a:cubicBezTo>
                  <a:pt x="4303509" y="3931382"/>
                  <a:pt x="4327012" y="3887858"/>
                  <a:pt x="4354254" y="3846741"/>
                </a:cubicBezTo>
                <a:lnTo>
                  <a:pt x="4380148" y="3814173"/>
                </a:lnTo>
                <a:lnTo>
                  <a:pt x="4379915" y="3811716"/>
                </a:lnTo>
                <a:lnTo>
                  <a:pt x="4397720" y="3792073"/>
                </a:lnTo>
                <a:lnTo>
                  <a:pt x="4446386" y="3730861"/>
                </a:lnTo>
                <a:lnTo>
                  <a:pt x="4502201" y="3679999"/>
                </a:lnTo>
                <a:lnTo>
                  <a:pt x="4502154" y="3678987"/>
                </a:lnTo>
                <a:cubicBezTo>
                  <a:pt x="4511938" y="3669192"/>
                  <a:pt x="4522297" y="3659972"/>
                  <a:pt x="4532658" y="3650175"/>
                </a:cubicBezTo>
                <a:lnTo>
                  <a:pt x="4535085" y="3650033"/>
                </a:lnTo>
                <a:lnTo>
                  <a:pt x="4556057" y="3630924"/>
                </a:lnTo>
                <a:lnTo>
                  <a:pt x="4568795" y="3622333"/>
                </a:lnTo>
                <a:lnTo>
                  <a:pt x="4568610" y="3618419"/>
                </a:lnTo>
                <a:lnTo>
                  <a:pt x="4604766" y="3593037"/>
                </a:lnTo>
                <a:lnTo>
                  <a:pt x="4613834" y="3591966"/>
                </a:lnTo>
                <a:lnTo>
                  <a:pt x="4641193" y="3573513"/>
                </a:lnTo>
                <a:lnTo>
                  <a:pt x="4641296" y="3572268"/>
                </a:lnTo>
                <a:cubicBezTo>
                  <a:pt x="4653354" y="3564246"/>
                  <a:pt x="4665982" y="3556227"/>
                  <a:pt x="4678605" y="3547634"/>
                </a:cubicBezTo>
                <a:lnTo>
                  <a:pt x="4679990" y="3547634"/>
                </a:lnTo>
                <a:lnTo>
                  <a:pt x="4715982" y="3529623"/>
                </a:lnTo>
                <a:lnTo>
                  <a:pt x="4716218" y="3523944"/>
                </a:lnTo>
                <a:cubicBezTo>
                  <a:pt x="4730641" y="3517022"/>
                  <a:pt x="4744486" y="3509521"/>
                  <a:pt x="4758908" y="3502598"/>
                </a:cubicBezTo>
                <a:cubicBezTo>
                  <a:pt x="4761216" y="3500867"/>
                  <a:pt x="4764675" y="3501444"/>
                  <a:pt x="4766407" y="3502598"/>
                </a:cubicBezTo>
                <a:lnTo>
                  <a:pt x="4767962" y="3503612"/>
                </a:lnTo>
                <a:lnTo>
                  <a:pt x="4799553" y="3487803"/>
                </a:lnTo>
                <a:lnTo>
                  <a:pt x="4799811" y="3481862"/>
                </a:lnTo>
                <a:cubicBezTo>
                  <a:pt x="4822964" y="3470967"/>
                  <a:pt x="4834255" y="3464946"/>
                  <a:pt x="4844905" y="3465018"/>
                </a:cubicBezTo>
                <a:lnTo>
                  <a:pt x="4851554" y="3466920"/>
                </a:lnTo>
                <a:lnTo>
                  <a:pt x="4890288" y="3453349"/>
                </a:lnTo>
                <a:lnTo>
                  <a:pt x="4891641" y="3452756"/>
                </a:lnTo>
                <a:lnTo>
                  <a:pt x="4891686" y="3452220"/>
                </a:lnTo>
                <a:cubicBezTo>
                  <a:pt x="4898907" y="3449359"/>
                  <a:pt x="4908871" y="3443779"/>
                  <a:pt x="4918978" y="3439486"/>
                </a:cubicBezTo>
                <a:lnTo>
                  <a:pt x="4923790" y="3438630"/>
                </a:lnTo>
                <a:lnTo>
                  <a:pt x="4960254" y="3422610"/>
                </a:lnTo>
                <a:cubicBezTo>
                  <a:pt x="4988958" y="3403649"/>
                  <a:pt x="5003312" y="3349641"/>
                  <a:pt x="4951069" y="3351940"/>
                </a:cubicBezTo>
                <a:close/>
                <a:moveTo>
                  <a:pt x="11353758" y="3351149"/>
                </a:moveTo>
                <a:lnTo>
                  <a:pt x="11342385" y="3362481"/>
                </a:lnTo>
                <a:lnTo>
                  <a:pt x="11353758" y="3373408"/>
                </a:lnTo>
                <a:close/>
                <a:moveTo>
                  <a:pt x="102319" y="3348796"/>
                </a:moveTo>
                <a:cubicBezTo>
                  <a:pt x="104033" y="3348796"/>
                  <a:pt x="105174" y="3351079"/>
                  <a:pt x="103461" y="3352222"/>
                </a:cubicBezTo>
                <a:cubicBezTo>
                  <a:pt x="71482" y="3366210"/>
                  <a:pt x="40645" y="3380198"/>
                  <a:pt x="10807" y="3396043"/>
                </a:cubicBezTo>
                <a:lnTo>
                  <a:pt x="0" y="3402896"/>
                </a:lnTo>
                <a:lnTo>
                  <a:pt x="0" y="3394402"/>
                </a:lnTo>
                <a:lnTo>
                  <a:pt x="7238" y="3389334"/>
                </a:lnTo>
                <a:cubicBezTo>
                  <a:pt x="37361" y="3372063"/>
                  <a:pt x="69198" y="3357932"/>
                  <a:pt x="102319" y="3348796"/>
                </a:cubicBezTo>
                <a:close/>
                <a:moveTo>
                  <a:pt x="10500150" y="3342773"/>
                </a:moveTo>
                <a:cubicBezTo>
                  <a:pt x="10501863" y="3342773"/>
                  <a:pt x="10503005" y="3345056"/>
                  <a:pt x="10501292" y="3346199"/>
                </a:cubicBezTo>
                <a:cubicBezTo>
                  <a:pt x="10437333" y="3374176"/>
                  <a:pt x="10377942" y="3402153"/>
                  <a:pt x="10321979" y="3444976"/>
                </a:cubicBezTo>
                <a:cubicBezTo>
                  <a:pt x="10320838" y="3446117"/>
                  <a:pt x="10318553" y="3443263"/>
                  <a:pt x="10320266" y="3442693"/>
                </a:cubicBezTo>
                <a:cubicBezTo>
                  <a:pt x="10372803" y="3399298"/>
                  <a:pt x="10433907" y="3361044"/>
                  <a:pt x="10500150" y="3342773"/>
                </a:cubicBezTo>
                <a:close/>
                <a:moveTo>
                  <a:pt x="7875132" y="3341087"/>
                </a:moveTo>
                <a:lnTo>
                  <a:pt x="7875132" y="3660811"/>
                </a:lnTo>
                <a:cubicBezTo>
                  <a:pt x="7875132" y="3667138"/>
                  <a:pt x="7869956" y="3674040"/>
                  <a:pt x="7863629" y="3675764"/>
                </a:cubicBezTo>
                <a:cubicBezTo>
                  <a:pt x="7797919" y="3692301"/>
                  <a:pt x="7737420" y="3720628"/>
                  <a:pt x="7684408" y="3758067"/>
                </a:cubicBezTo>
                <a:lnTo>
                  <a:pt x="7637298" y="3798165"/>
                </a:lnTo>
                <a:lnTo>
                  <a:pt x="7715472" y="3775074"/>
                </a:lnTo>
                <a:cubicBezTo>
                  <a:pt x="7757674" y="3770889"/>
                  <a:pt x="7801028" y="3772189"/>
                  <a:pt x="7843519" y="3772189"/>
                </a:cubicBezTo>
                <a:cubicBezTo>
                  <a:pt x="7964674" y="3772765"/>
                  <a:pt x="8086403" y="3769302"/>
                  <a:pt x="8207559" y="3773920"/>
                </a:cubicBezTo>
                <a:cubicBezTo>
                  <a:pt x="8232249" y="3775074"/>
                  <a:pt x="8266127" y="3775941"/>
                  <a:pt x="8297493" y="3782721"/>
                </a:cubicBezTo>
                <a:lnTo>
                  <a:pt x="8300483" y="3783775"/>
                </a:lnTo>
                <a:lnTo>
                  <a:pt x="8270184" y="3757986"/>
                </a:lnTo>
                <a:lnTo>
                  <a:pt x="8090928" y="3675819"/>
                </a:lnTo>
                <a:lnTo>
                  <a:pt x="8071651" y="3687357"/>
                </a:lnTo>
                <a:cubicBezTo>
                  <a:pt x="8060464" y="3690957"/>
                  <a:pt x="8048483" y="3692868"/>
                  <a:pt x="8037802" y="3694631"/>
                </a:cubicBezTo>
                <a:cubicBezTo>
                  <a:pt x="8012975" y="3698745"/>
                  <a:pt x="7986415" y="3700508"/>
                  <a:pt x="7962743" y="3691692"/>
                </a:cubicBezTo>
                <a:cubicBezTo>
                  <a:pt x="7955237" y="3688754"/>
                  <a:pt x="7958124" y="3677588"/>
                  <a:pt x="7966207" y="3679350"/>
                </a:cubicBezTo>
                <a:cubicBezTo>
                  <a:pt x="7988147" y="3683464"/>
                  <a:pt x="8010087" y="3681702"/>
                  <a:pt x="8031812" y="3677588"/>
                </a:cubicBezTo>
                <a:lnTo>
                  <a:pt x="8083456" y="3664842"/>
                </a:lnTo>
                <a:lnTo>
                  <a:pt x="8079308" y="3660811"/>
                </a:lnTo>
                <a:lnTo>
                  <a:pt x="8079308" y="3599140"/>
                </a:lnTo>
                <a:lnTo>
                  <a:pt x="8066371" y="3605929"/>
                </a:lnTo>
                <a:cubicBezTo>
                  <a:pt x="8050097" y="3610827"/>
                  <a:pt x="8030919" y="3611704"/>
                  <a:pt x="8019877" y="3613166"/>
                </a:cubicBezTo>
                <a:cubicBezTo>
                  <a:pt x="8009996" y="3614336"/>
                  <a:pt x="8005928" y="3599713"/>
                  <a:pt x="8015808" y="3597959"/>
                </a:cubicBezTo>
                <a:cubicBezTo>
                  <a:pt x="8030919" y="3595620"/>
                  <a:pt x="8047191" y="3593865"/>
                  <a:pt x="8062301" y="3589186"/>
                </a:cubicBezTo>
                <a:lnTo>
                  <a:pt x="8079308" y="3577516"/>
                </a:lnTo>
                <a:lnTo>
                  <a:pt x="8079308" y="3349252"/>
                </a:lnTo>
                <a:lnTo>
                  <a:pt x="7983405" y="3361619"/>
                </a:lnTo>
                <a:close/>
                <a:moveTo>
                  <a:pt x="1562418" y="3299350"/>
                </a:moveTo>
                <a:cubicBezTo>
                  <a:pt x="1540807" y="3301790"/>
                  <a:pt x="1523763" y="3307712"/>
                  <a:pt x="1523763" y="3316542"/>
                </a:cubicBezTo>
                <a:cubicBezTo>
                  <a:pt x="1523763" y="3325154"/>
                  <a:pt x="1540727" y="3331103"/>
                  <a:pt x="1562266" y="3333598"/>
                </a:cubicBezTo>
                <a:lnTo>
                  <a:pt x="1595101" y="3331779"/>
                </a:lnTo>
                <a:lnTo>
                  <a:pt x="1595101" y="3301185"/>
                </a:lnTo>
                <a:close/>
                <a:moveTo>
                  <a:pt x="8023404" y="3297160"/>
                </a:moveTo>
                <a:cubicBezTo>
                  <a:pt x="8037700" y="3296277"/>
                  <a:pt x="8051853" y="3296277"/>
                  <a:pt x="8065290" y="3299518"/>
                </a:cubicBezTo>
                <a:cubicBezTo>
                  <a:pt x="8068149" y="3300107"/>
                  <a:pt x="8068721" y="3304235"/>
                  <a:pt x="8065862" y="3306002"/>
                </a:cubicBezTo>
                <a:cubicBezTo>
                  <a:pt x="8040130" y="3317791"/>
                  <a:pt x="8009252" y="3315433"/>
                  <a:pt x="7980661" y="3314255"/>
                </a:cubicBezTo>
                <a:cubicBezTo>
                  <a:pt x="7948067" y="3313074"/>
                  <a:pt x="7914901" y="3310718"/>
                  <a:pt x="7883452" y="3301876"/>
                </a:cubicBezTo>
                <a:cubicBezTo>
                  <a:pt x="7881736" y="3301287"/>
                  <a:pt x="7882307" y="3298929"/>
                  <a:pt x="7883452" y="3298929"/>
                </a:cubicBezTo>
                <a:cubicBezTo>
                  <a:pt x="7916046" y="3297751"/>
                  <a:pt x="7948638" y="3300698"/>
                  <a:pt x="7980661" y="3300107"/>
                </a:cubicBezTo>
                <a:cubicBezTo>
                  <a:pt x="7994671" y="3299814"/>
                  <a:pt x="8009108" y="3298045"/>
                  <a:pt x="8023404" y="3297160"/>
                </a:cubicBezTo>
                <a:close/>
                <a:moveTo>
                  <a:pt x="11960249" y="3293326"/>
                </a:moveTo>
                <a:cubicBezTo>
                  <a:pt x="11938638" y="3295765"/>
                  <a:pt x="11921595" y="3301687"/>
                  <a:pt x="11921595" y="3310516"/>
                </a:cubicBezTo>
                <a:cubicBezTo>
                  <a:pt x="11921595" y="3319129"/>
                  <a:pt x="11938558" y="3325078"/>
                  <a:pt x="11960097" y="3327575"/>
                </a:cubicBezTo>
                <a:lnTo>
                  <a:pt x="11992932" y="3325757"/>
                </a:lnTo>
                <a:lnTo>
                  <a:pt x="11992932" y="3295160"/>
                </a:lnTo>
                <a:close/>
                <a:moveTo>
                  <a:pt x="146247" y="3288376"/>
                </a:moveTo>
                <a:cubicBezTo>
                  <a:pt x="145888" y="3287945"/>
                  <a:pt x="142871" y="3287658"/>
                  <a:pt x="143158" y="3288808"/>
                </a:cubicBezTo>
                <a:lnTo>
                  <a:pt x="143198" y="3289497"/>
                </a:lnTo>
                <a:lnTo>
                  <a:pt x="138573" y="3288634"/>
                </a:lnTo>
                <a:close/>
                <a:moveTo>
                  <a:pt x="10544078" y="3282351"/>
                </a:moveTo>
                <a:cubicBezTo>
                  <a:pt x="10543719" y="3281920"/>
                  <a:pt x="10540701" y="3281633"/>
                  <a:pt x="10540989" y="3282782"/>
                </a:cubicBezTo>
                <a:lnTo>
                  <a:pt x="10541029" y="3283472"/>
                </a:lnTo>
                <a:lnTo>
                  <a:pt x="10536403" y="3282610"/>
                </a:lnTo>
                <a:close/>
                <a:moveTo>
                  <a:pt x="1755549" y="3282133"/>
                </a:moveTo>
                <a:lnTo>
                  <a:pt x="1755549" y="3471726"/>
                </a:lnTo>
                <a:lnTo>
                  <a:pt x="1757947" y="3472639"/>
                </a:lnTo>
                <a:cubicBezTo>
                  <a:pt x="1765318" y="3477462"/>
                  <a:pt x="1770667" y="3483882"/>
                  <a:pt x="1772546" y="3492393"/>
                </a:cubicBezTo>
                <a:lnTo>
                  <a:pt x="1770994" y="3494923"/>
                </a:lnTo>
                <a:lnTo>
                  <a:pt x="1765753" y="3486223"/>
                </a:lnTo>
                <a:lnTo>
                  <a:pt x="1755549" y="3491879"/>
                </a:lnTo>
                <a:lnTo>
                  <a:pt x="1755549" y="3497996"/>
                </a:lnTo>
                <a:lnTo>
                  <a:pt x="1765753" y="3503458"/>
                </a:lnTo>
                <a:lnTo>
                  <a:pt x="1770994" y="3494923"/>
                </a:lnTo>
                <a:lnTo>
                  <a:pt x="1772546" y="3497501"/>
                </a:lnTo>
                <a:cubicBezTo>
                  <a:pt x="1770667" y="3506437"/>
                  <a:pt x="1764994" y="3513069"/>
                  <a:pt x="1757124" y="3517972"/>
                </a:cubicBezTo>
                <a:lnTo>
                  <a:pt x="1755549" y="3518529"/>
                </a:lnTo>
                <a:lnTo>
                  <a:pt x="1755549" y="3571254"/>
                </a:lnTo>
                <a:lnTo>
                  <a:pt x="1824814" y="3584172"/>
                </a:lnTo>
                <a:lnTo>
                  <a:pt x="2202755" y="3366356"/>
                </a:lnTo>
                <a:lnTo>
                  <a:pt x="2164299" y="3356643"/>
                </a:lnTo>
                <a:cubicBezTo>
                  <a:pt x="2143460" y="3353913"/>
                  <a:pt x="2122336" y="3352332"/>
                  <a:pt x="2105665" y="3349169"/>
                </a:cubicBezTo>
                <a:lnTo>
                  <a:pt x="1856760" y="3301455"/>
                </a:lnTo>
                <a:close/>
                <a:moveTo>
                  <a:pt x="54157" y="3280937"/>
                </a:moveTo>
                <a:cubicBezTo>
                  <a:pt x="55872" y="3280364"/>
                  <a:pt x="57017" y="3282653"/>
                  <a:pt x="55301" y="3283226"/>
                </a:cubicBezTo>
                <a:lnTo>
                  <a:pt x="0" y="3308187"/>
                </a:lnTo>
                <a:lnTo>
                  <a:pt x="0" y="3303329"/>
                </a:lnTo>
                <a:close/>
                <a:moveTo>
                  <a:pt x="7935595" y="3277032"/>
                </a:moveTo>
                <a:cubicBezTo>
                  <a:pt x="7922438" y="3276600"/>
                  <a:pt x="7909353" y="3276600"/>
                  <a:pt x="7896988" y="3278325"/>
                </a:cubicBezTo>
                <a:cubicBezTo>
                  <a:pt x="7893538" y="3278615"/>
                  <a:pt x="7888505" y="3277751"/>
                  <a:pt x="7883688" y="3277248"/>
                </a:cubicBezTo>
                <a:cubicBezTo>
                  <a:pt x="7878871" y="3276745"/>
                  <a:pt x="7874270" y="3276601"/>
                  <a:pt x="7871682" y="3278325"/>
                </a:cubicBezTo>
                <a:lnTo>
                  <a:pt x="7865355" y="3278325"/>
                </a:lnTo>
                <a:cubicBezTo>
                  <a:pt x="7849827" y="3277176"/>
                  <a:pt x="7848676" y="3292131"/>
                  <a:pt x="7863629" y="3321463"/>
                </a:cubicBezTo>
                <a:lnTo>
                  <a:pt x="7872022" y="3332373"/>
                </a:lnTo>
                <a:lnTo>
                  <a:pt x="7994616" y="3346159"/>
                </a:lnTo>
                <a:lnTo>
                  <a:pt x="8079308" y="3340899"/>
                </a:lnTo>
                <a:lnTo>
                  <a:pt x="8079308" y="3335842"/>
                </a:lnTo>
                <a:cubicBezTo>
                  <a:pt x="8079308" y="3330666"/>
                  <a:pt x="8082185" y="3324340"/>
                  <a:pt x="8086786" y="3322614"/>
                </a:cubicBezTo>
                <a:cubicBezTo>
                  <a:pt x="8185709" y="3278902"/>
                  <a:pt x="8077007" y="3279477"/>
                  <a:pt x="8074132" y="3278325"/>
                </a:cubicBezTo>
                <a:cubicBezTo>
                  <a:pt x="8066655" y="3275450"/>
                  <a:pt x="8053428" y="3278325"/>
                  <a:pt x="8045951" y="3278325"/>
                </a:cubicBezTo>
                <a:lnTo>
                  <a:pt x="7974632" y="3278325"/>
                </a:lnTo>
                <a:cubicBezTo>
                  <a:pt x="7961979" y="3278325"/>
                  <a:pt x="7948751" y="3277463"/>
                  <a:pt x="7935595" y="3277032"/>
                </a:cubicBezTo>
                <a:close/>
                <a:moveTo>
                  <a:pt x="10451988" y="3274911"/>
                </a:moveTo>
                <a:cubicBezTo>
                  <a:pt x="10453703" y="3274339"/>
                  <a:pt x="10454847" y="3276629"/>
                  <a:pt x="10453131" y="3277200"/>
                </a:cubicBezTo>
                <a:cubicBezTo>
                  <a:pt x="10377064" y="3314402"/>
                  <a:pt x="10297566" y="3345878"/>
                  <a:pt x="10218642" y="3379073"/>
                </a:cubicBezTo>
                <a:cubicBezTo>
                  <a:pt x="10216925" y="3380217"/>
                  <a:pt x="10214637" y="3376785"/>
                  <a:pt x="10216925" y="3375640"/>
                </a:cubicBezTo>
                <a:cubicBezTo>
                  <a:pt x="10294707" y="3341301"/>
                  <a:pt x="10372490" y="3305244"/>
                  <a:pt x="10451988" y="3274911"/>
                </a:cubicBezTo>
                <a:close/>
                <a:moveTo>
                  <a:pt x="58012" y="3273619"/>
                </a:moveTo>
                <a:lnTo>
                  <a:pt x="108667" y="3283060"/>
                </a:lnTo>
                <a:lnTo>
                  <a:pt x="138573" y="3288634"/>
                </a:lnTo>
                <a:lnTo>
                  <a:pt x="133386" y="3288808"/>
                </a:lnTo>
                <a:close/>
                <a:moveTo>
                  <a:pt x="10455842" y="3267594"/>
                </a:moveTo>
                <a:lnTo>
                  <a:pt x="10506498" y="3277034"/>
                </a:lnTo>
                <a:lnTo>
                  <a:pt x="10536403" y="3282610"/>
                </a:lnTo>
                <a:lnTo>
                  <a:pt x="10531216" y="3282782"/>
                </a:lnTo>
                <a:close/>
                <a:moveTo>
                  <a:pt x="658729" y="3263191"/>
                </a:moveTo>
                <a:cubicBezTo>
                  <a:pt x="684472" y="3262623"/>
                  <a:pt x="746828" y="3263191"/>
                  <a:pt x="754265" y="3297237"/>
                </a:cubicBezTo>
                <a:lnTo>
                  <a:pt x="752646" y="3299790"/>
                </a:lnTo>
                <a:lnTo>
                  <a:pt x="747114" y="3291066"/>
                </a:lnTo>
                <a:cubicBezTo>
                  <a:pt x="742680" y="3289862"/>
                  <a:pt x="737675" y="3291564"/>
                  <a:pt x="736530" y="3297237"/>
                </a:cubicBezTo>
                <a:lnTo>
                  <a:pt x="732917" y="3299802"/>
                </a:lnTo>
                <a:lnTo>
                  <a:pt x="712540" y="3285462"/>
                </a:lnTo>
                <a:cubicBezTo>
                  <a:pt x="673603" y="3274504"/>
                  <a:pt x="601524" y="3280781"/>
                  <a:pt x="601524" y="3299507"/>
                </a:cubicBezTo>
                <a:cubicBezTo>
                  <a:pt x="601524" y="3318232"/>
                  <a:pt x="673603" y="3325149"/>
                  <a:pt x="712540" y="3314269"/>
                </a:cubicBezTo>
                <a:lnTo>
                  <a:pt x="732917" y="3299802"/>
                </a:lnTo>
                <a:lnTo>
                  <a:pt x="736530" y="3302344"/>
                </a:lnTo>
                <a:cubicBezTo>
                  <a:pt x="737675" y="3308019"/>
                  <a:pt x="742680" y="3309721"/>
                  <a:pt x="747114" y="3308515"/>
                </a:cubicBezTo>
                <a:lnTo>
                  <a:pt x="752646" y="3299790"/>
                </a:lnTo>
                <a:lnTo>
                  <a:pt x="754265" y="3302344"/>
                </a:lnTo>
                <a:cubicBezTo>
                  <a:pt x="746255" y="3338089"/>
                  <a:pt x="679323" y="3337522"/>
                  <a:pt x="652437" y="3335820"/>
                </a:cubicBezTo>
                <a:cubicBezTo>
                  <a:pt x="631843" y="3335252"/>
                  <a:pt x="574637" y="3330716"/>
                  <a:pt x="574637" y="3299507"/>
                </a:cubicBezTo>
                <a:cubicBezTo>
                  <a:pt x="574637" y="3267163"/>
                  <a:pt x="637564" y="3263758"/>
                  <a:pt x="658729" y="3263191"/>
                </a:cubicBezTo>
                <a:close/>
                <a:moveTo>
                  <a:pt x="5072893" y="3259495"/>
                </a:moveTo>
                <a:lnTo>
                  <a:pt x="5075780" y="3293845"/>
                </a:lnTo>
                <a:lnTo>
                  <a:pt x="5108808" y="3281672"/>
                </a:lnTo>
                <a:lnTo>
                  <a:pt x="5088486" y="3269128"/>
                </a:lnTo>
                <a:close/>
                <a:moveTo>
                  <a:pt x="11614" y="3257555"/>
                </a:moveTo>
                <a:cubicBezTo>
                  <a:pt x="13346" y="3257555"/>
                  <a:pt x="13924" y="3259878"/>
                  <a:pt x="12192" y="3260458"/>
                </a:cubicBezTo>
                <a:lnTo>
                  <a:pt x="4369" y="3263135"/>
                </a:lnTo>
                <a:lnTo>
                  <a:pt x="56358" y="3273286"/>
                </a:lnTo>
                <a:lnTo>
                  <a:pt x="58012" y="3273619"/>
                </a:lnTo>
                <a:lnTo>
                  <a:pt x="3444" y="3263451"/>
                </a:lnTo>
                <a:lnTo>
                  <a:pt x="0" y="3264629"/>
                </a:lnTo>
                <a:lnTo>
                  <a:pt x="0" y="3261325"/>
                </a:lnTo>
                <a:close/>
                <a:moveTo>
                  <a:pt x="11056560" y="3257165"/>
                </a:moveTo>
                <a:cubicBezTo>
                  <a:pt x="11082303" y="3256598"/>
                  <a:pt x="11144659" y="3257165"/>
                  <a:pt x="11152095" y="3291212"/>
                </a:cubicBezTo>
                <a:lnTo>
                  <a:pt x="11150477" y="3293765"/>
                </a:lnTo>
                <a:lnTo>
                  <a:pt x="11144945" y="3285041"/>
                </a:lnTo>
                <a:cubicBezTo>
                  <a:pt x="11140511" y="3283836"/>
                  <a:pt x="11135506" y="3285538"/>
                  <a:pt x="11134361" y="3291212"/>
                </a:cubicBezTo>
                <a:lnTo>
                  <a:pt x="11130748" y="3293776"/>
                </a:lnTo>
                <a:lnTo>
                  <a:pt x="11110371" y="3279437"/>
                </a:lnTo>
                <a:cubicBezTo>
                  <a:pt x="11071434" y="3268478"/>
                  <a:pt x="10999355" y="3274756"/>
                  <a:pt x="10999355" y="3293482"/>
                </a:cubicBezTo>
                <a:cubicBezTo>
                  <a:pt x="10999355" y="3312207"/>
                  <a:pt x="11071434" y="3319123"/>
                  <a:pt x="11110371" y="3308244"/>
                </a:cubicBezTo>
                <a:lnTo>
                  <a:pt x="11130748" y="3293776"/>
                </a:lnTo>
                <a:lnTo>
                  <a:pt x="11134361" y="3296319"/>
                </a:lnTo>
                <a:cubicBezTo>
                  <a:pt x="11135506" y="3301994"/>
                  <a:pt x="11140511" y="3303695"/>
                  <a:pt x="11144945" y="3302490"/>
                </a:cubicBezTo>
                <a:lnTo>
                  <a:pt x="11150477" y="3293765"/>
                </a:lnTo>
                <a:lnTo>
                  <a:pt x="11152095" y="3296319"/>
                </a:lnTo>
                <a:cubicBezTo>
                  <a:pt x="11144085" y="3332066"/>
                  <a:pt x="11077154" y="3331500"/>
                  <a:pt x="11050268" y="3329798"/>
                </a:cubicBezTo>
                <a:cubicBezTo>
                  <a:pt x="11029674" y="3329229"/>
                  <a:pt x="10972467" y="3324690"/>
                  <a:pt x="10972467" y="3293482"/>
                </a:cubicBezTo>
                <a:cubicBezTo>
                  <a:pt x="10972467" y="3261137"/>
                  <a:pt x="11035394" y="3257733"/>
                  <a:pt x="11056560" y="3257165"/>
                </a:cubicBezTo>
                <a:close/>
                <a:moveTo>
                  <a:pt x="1613503" y="3255015"/>
                </a:moveTo>
                <a:lnTo>
                  <a:pt x="1613503" y="3283987"/>
                </a:lnTo>
                <a:lnTo>
                  <a:pt x="1629749" y="3285102"/>
                </a:lnTo>
                <a:cubicBezTo>
                  <a:pt x="1648580" y="3289265"/>
                  <a:pt x="1665173" y="3297592"/>
                  <a:pt x="1668636" y="3313670"/>
                </a:cubicBezTo>
                <a:lnTo>
                  <a:pt x="1667100" y="3316303"/>
                </a:lnTo>
                <a:lnTo>
                  <a:pt x="1661854" y="3307640"/>
                </a:lnTo>
                <a:cubicBezTo>
                  <a:pt x="1657381" y="3306349"/>
                  <a:pt x="1652187" y="3307928"/>
                  <a:pt x="1650743" y="3313670"/>
                </a:cubicBezTo>
                <a:lnTo>
                  <a:pt x="1647134" y="3316281"/>
                </a:lnTo>
                <a:lnTo>
                  <a:pt x="1628468" y="3303056"/>
                </a:lnTo>
                <a:lnTo>
                  <a:pt x="1613503" y="3302217"/>
                </a:lnTo>
                <a:lnTo>
                  <a:pt x="1613503" y="3330762"/>
                </a:lnTo>
                <a:lnTo>
                  <a:pt x="1628225" y="3329947"/>
                </a:lnTo>
                <a:lnTo>
                  <a:pt x="1647134" y="3316281"/>
                </a:lnTo>
                <a:lnTo>
                  <a:pt x="1650743" y="3318839"/>
                </a:lnTo>
                <a:cubicBezTo>
                  <a:pt x="1652187" y="3324867"/>
                  <a:pt x="1657381" y="3326590"/>
                  <a:pt x="1661854" y="3325298"/>
                </a:cubicBezTo>
                <a:lnTo>
                  <a:pt x="1667100" y="3316303"/>
                </a:lnTo>
                <a:lnTo>
                  <a:pt x="1668636" y="3318839"/>
                </a:lnTo>
                <a:cubicBezTo>
                  <a:pt x="1664884" y="3336063"/>
                  <a:pt x="1646991" y="3344676"/>
                  <a:pt x="1626862" y="3348768"/>
                </a:cubicBezTo>
                <a:lnTo>
                  <a:pt x="1613503" y="3349445"/>
                </a:lnTo>
                <a:lnTo>
                  <a:pt x="1613503" y="3469759"/>
                </a:lnTo>
                <a:lnTo>
                  <a:pt x="1625466" y="3464447"/>
                </a:lnTo>
                <a:cubicBezTo>
                  <a:pt x="1644043" y="3459624"/>
                  <a:pt x="1665291" y="3458915"/>
                  <a:pt x="1675988" y="3458915"/>
                </a:cubicBezTo>
                <a:cubicBezTo>
                  <a:pt x="1688997" y="3458347"/>
                  <a:pt x="1711258" y="3458205"/>
                  <a:pt x="1731206" y="3462461"/>
                </a:cubicBezTo>
                <a:lnTo>
                  <a:pt x="1736570" y="3464503"/>
                </a:lnTo>
                <a:lnTo>
                  <a:pt x="1736570" y="3278510"/>
                </a:lnTo>
                <a:close/>
                <a:moveTo>
                  <a:pt x="12011335" y="3248991"/>
                </a:moveTo>
                <a:lnTo>
                  <a:pt x="12011335" y="3277962"/>
                </a:lnTo>
                <a:lnTo>
                  <a:pt x="12027578" y="3279076"/>
                </a:lnTo>
                <a:cubicBezTo>
                  <a:pt x="12046409" y="3283240"/>
                  <a:pt x="12063003" y="3291566"/>
                  <a:pt x="12066465" y="3307645"/>
                </a:cubicBezTo>
                <a:lnTo>
                  <a:pt x="12064929" y="3310278"/>
                </a:lnTo>
                <a:lnTo>
                  <a:pt x="12059683" y="3301615"/>
                </a:lnTo>
                <a:cubicBezTo>
                  <a:pt x="12055211" y="3300324"/>
                  <a:pt x="12050016" y="3301903"/>
                  <a:pt x="12048573" y="3307645"/>
                </a:cubicBezTo>
                <a:lnTo>
                  <a:pt x="12044963" y="3310256"/>
                </a:lnTo>
                <a:lnTo>
                  <a:pt x="12026297" y="3297031"/>
                </a:lnTo>
                <a:lnTo>
                  <a:pt x="12011335" y="3296192"/>
                </a:lnTo>
                <a:lnTo>
                  <a:pt x="12011335" y="3324737"/>
                </a:lnTo>
                <a:lnTo>
                  <a:pt x="12026055" y="3323921"/>
                </a:lnTo>
                <a:lnTo>
                  <a:pt x="12044963" y="3310256"/>
                </a:lnTo>
                <a:lnTo>
                  <a:pt x="12048573" y="3312813"/>
                </a:lnTo>
                <a:cubicBezTo>
                  <a:pt x="12050016" y="3318842"/>
                  <a:pt x="12055211" y="3320565"/>
                  <a:pt x="12059683" y="3319273"/>
                </a:cubicBezTo>
                <a:lnTo>
                  <a:pt x="12064929" y="3310278"/>
                </a:lnTo>
                <a:lnTo>
                  <a:pt x="12066465" y="3312813"/>
                </a:lnTo>
                <a:cubicBezTo>
                  <a:pt x="12062713" y="3330040"/>
                  <a:pt x="12044821" y="3338654"/>
                  <a:pt x="12024693" y="3342746"/>
                </a:cubicBezTo>
                <a:lnTo>
                  <a:pt x="12011335" y="3343423"/>
                </a:lnTo>
                <a:lnTo>
                  <a:pt x="12011335" y="3463737"/>
                </a:lnTo>
                <a:lnTo>
                  <a:pt x="12023297" y="3458425"/>
                </a:lnTo>
                <a:cubicBezTo>
                  <a:pt x="12041872" y="3453602"/>
                  <a:pt x="12063121" y="3452893"/>
                  <a:pt x="12073818" y="3452893"/>
                </a:cubicBezTo>
                <a:cubicBezTo>
                  <a:pt x="12086827" y="3452325"/>
                  <a:pt x="12109087" y="3452183"/>
                  <a:pt x="12129035" y="3456439"/>
                </a:cubicBezTo>
                <a:lnTo>
                  <a:pt x="12134399" y="3458481"/>
                </a:lnTo>
                <a:lnTo>
                  <a:pt x="12134399" y="3272486"/>
                </a:lnTo>
                <a:close/>
                <a:moveTo>
                  <a:pt x="9252560" y="3247746"/>
                </a:moveTo>
                <a:cubicBezTo>
                  <a:pt x="9262514" y="3250612"/>
                  <a:pt x="9256984" y="3266098"/>
                  <a:pt x="9255879" y="3272981"/>
                </a:cubicBezTo>
                <a:lnTo>
                  <a:pt x="9252668" y="3297769"/>
                </a:lnTo>
                <a:lnTo>
                  <a:pt x="9273213" y="3291949"/>
                </a:lnTo>
                <a:cubicBezTo>
                  <a:pt x="9290336" y="3291940"/>
                  <a:pt x="9307700" y="3295098"/>
                  <a:pt x="9324383" y="3301700"/>
                </a:cubicBezTo>
                <a:lnTo>
                  <a:pt x="9330517" y="3305662"/>
                </a:lnTo>
                <a:lnTo>
                  <a:pt x="9346056" y="3285386"/>
                </a:lnTo>
                <a:cubicBezTo>
                  <a:pt x="9353008" y="3277871"/>
                  <a:pt x="9361118" y="3267466"/>
                  <a:pt x="9371545" y="3265733"/>
                </a:cubicBezTo>
                <a:cubicBezTo>
                  <a:pt x="9375601" y="3265154"/>
                  <a:pt x="9379076" y="3269778"/>
                  <a:pt x="9378498" y="3273247"/>
                </a:cubicBezTo>
                <a:cubicBezTo>
                  <a:pt x="9375601" y="3283652"/>
                  <a:pt x="9365173" y="3291167"/>
                  <a:pt x="9358222" y="3298681"/>
                </a:cubicBezTo>
                <a:lnTo>
                  <a:pt x="9343730" y="3314198"/>
                </a:lnTo>
                <a:lnTo>
                  <a:pt x="9374815" y="3334279"/>
                </a:lnTo>
                <a:lnTo>
                  <a:pt x="9382048" y="3345857"/>
                </a:lnTo>
                <a:lnTo>
                  <a:pt x="9408485" y="3331099"/>
                </a:lnTo>
                <a:cubicBezTo>
                  <a:pt x="9420135" y="3324275"/>
                  <a:pt x="9431931" y="3317820"/>
                  <a:pt x="9444453" y="3313711"/>
                </a:cubicBezTo>
                <a:cubicBezTo>
                  <a:pt x="9453772" y="3310777"/>
                  <a:pt x="9460179" y="3323690"/>
                  <a:pt x="9452025" y="3328385"/>
                </a:cubicBezTo>
                <a:lnTo>
                  <a:pt x="9389084" y="3357124"/>
                </a:lnTo>
                <a:lnTo>
                  <a:pt x="9419540" y="3405885"/>
                </a:lnTo>
                <a:lnTo>
                  <a:pt x="9420558" y="3409173"/>
                </a:lnTo>
                <a:lnTo>
                  <a:pt x="9453850" y="3412779"/>
                </a:lnTo>
                <a:cubicBezTo>
                  <a:pt x="9464218" y="3413917"/>
                  <a:pt x="9479196" y="3415054"/>
                  <a:pt x="9484956" y="3425296"/>
                </a:cubicBezTo>
                <a:cubicBezTo>
                  <a:pt x="9485531" y="3427572"/>
                  <a:pt x="9485531" y="3429847"/>
                  <a:pt x="9483227" y="3430417"/>
                </a:cubicBezTo>
                <a:cubicBezTo>
                  <a:pt x="9472859" y="3434399"/>
                  <a:pt x="9459610" y="3430417"/>
                  <a:pt x="9448666" y="3428711"/>
                </a:cubicBezTo>
                <a:lnTo>
                  <a:pt x="9426004" y="3426763"/>
                </a:lnTo>
                <a:lnTo>
                  <a:pt x="9443238" y="3482429"/>
                </a:lnTo>
                <a:lnTo>
                  <a:pt x="9445781" y="3482076"/>
                </a:lnTo>
                <a:cubicBezTo>
                  <a:pt x="9471697" y="3479240"/>
                  <a:pt x="9513935" y="3477058"/>
                  <a:pt x="9514797" y="3489275"/>
                </a:cubicBezTo>
                <a:cubicBezTo>
                  <a:pt x="9515372" y="3498581"/>
                  <a:pt x="9496552" y="3500909"/>
                  <a:pt x="9476221" y="3501054"/>
                </a:cubicBezTo>
                <a:lnTo>
                  <a:pt x="9450863" y="3500347"/>
                </a:lnTo>
                <a:lnTo>
                  <a:pt x="9478817" y="3553907"/>
                </a:lnTo>
                <a:lnTo>
                  <a:pt x="9481803" y="3556934"/>
                </a:lnTo>
                <a:lnTo>
                  <a:pt x="9507701" y="3551753"/>
                </a:lnTo>
                <a:cubicBezTo>
                  <a:pt x="9519641" y="3549999"/>
                  <a:pt x="9533289" y="3546489"/>
                  <a:pt x="9544093" y="3552339"/>
                </a:cubicBezTo>
                <a:cubicBezTo>
                  <a:pt x="9546368" y="3553508"/>
                  <a:pt x="9546368" y="3557017"/>
                  <a:pt x="9544663" y="3558773"/>
                </a:cubicBezTo>
                <a:cubicBezTo>
                  <a:pt x="9535564" y="3564622"/>
                  <a:pt x="9524192" y="3564622"/>
                  <a:pt x="9513956" y="3565792"/>
                </a:cubicBezTo>
                <a:lnTo>
                  <a:pt x="9494310" y="3569614"/>
                </a:lnTo>
                <a:lnTo>
                  <a:pt x="9530753" y="3606567"/>
                </a:lnTo>
                <a:lnTo>
                  <a:pt x="9572917" y="3598126"/>
                </a:lnTo>
                <a:cubicBezTo>
                  <a:pt x="9580854" y="3594722"/>
                  <a:pt x="9586523" y="3587344"/>
                  <a:pt x="9594460" y="3585075"/>
                </a:cubicBezTo>
                <a:cubicBezTo>
                  <a:pt x="9596162" y="3584507"/>
                  <a:pt x="9597295" y="3585075"/>
                  <a:pt x="9598429" y="3586210"/>
                </a:cubicBezTo>
                <a:cubicBezTo>
                  <a:pt x="9604665" y="3596424"/>
                  <a:pt x="9593326" y="3604935"/>
                  <a:pt x="9585390" y="3610042"/>
                </a:cubicBezTo>
                <a:cubicBezTo>
                  <a:pt x="9577736" y="3614866"/>
                  <a:pt x="9567957" y="3617136"/>
                  <a:pt x="9557892" y="3618413"/>
                </a:cubicBezTo>
                <a:lnTo>
                  <a:pt x="9543601" y="3619593"/>
                </a:lnTo>
                <a:lnTo>
                  <a:pt x="9553988" y="3630126"/>
                </a:lnTo>
                <a:lnTo>
                  <a:pt x="9577255" y="3654887"/>
                </a:lnTo>
                <a:lnTo>
                  <a:pt x="9608589" y="3643462"/>
                </a:lnTo>
                <a:cubicBezTo>
                  <a:pt x="9619633" y="3640511"/>
                  <a:pt x="9631837" y="3635198"/>
                  <a:pt x="9642879" y="3641100"/>
                </a:cubicBezTo>
                <a:cubicBezTo>
                  <a:pt x="9644622" y="3642871"/>
                  <a:pt x="9645203" y="3645232"/>
                  <a:pt x="9643460" y="3647003"/>
                </a:cubicBezTo>
                <a:cubicBezTo>
                  <a:pt x="9635905" y="3657037"/>
                  <a:pt x="9622539" y="3657037"/>
                  <a:pt x="9611495" y="3660579"/>
                </a:cubicBezTo>
                <a:lnTo>
                  <a:pt x="9589145" y="3667541"/>
                </a:lnTo>
                <a:lnTo>
                  <a:pt x="9590960" y="3669471"/>
                </a:lnTo>
                <a:cubicBezTo>
                  <a:pt x="9602281" y="3683470"/>
                  <a:pt x="9612292" y="3698601"/>
                  <a:pt x="9620059" y="3715607"/>
                </a:cubicBezTo>
                <a:lnTo>
                  <a:pt x="9629037" y="3754014"/>
                </a:lnTo>
                <a:lnTo>
                  <a:pt x="9629990" y="3753933"/>
                </a:lnTo>
                <a:cubicBezTo>
                  <a:pt x="9637423" y="3753933"/>
                  <a:pt x="9640854" y="3754517"/>
                  <a:pt x="9647145" y="3749838"/>
                </a:cubicBezTo>
                <a:cubicBezTo>
                  <a:pt x="9650576" y="3746329"/>
                  <a:pt x="9654007" y="3742819"/>
                  <a:pt x="9657438" y="3739310"/>
                </a:cubicBezTo>
                <a:cubicBezTo>
                  <a:pt x="9668303" y="3728782"/>
                  <a:pt x="9680882" y="3722934"/>
                  <a:pt x="9695749" y="3720593"/>
                </a:cubicBezTo>
                <a:cubicBezTo>
                  <a:pt x="9704899" y="3718839"/>
                  <a:pt x="9706042" y="3733462"/>
                  <a:pt x="9696894" y="3735216"/>
                </a:cubicBezTo>
                <a:cubicBezTo>
                  <a:pt x="9679167" y="3738726"/>
                  <a:pt x="9670017" y="3748083"/>
                  <a:pt x="9657438" y="3760366"/>
                </a:cubicBezTo>
                <a:cubicBezTo>
                  <a:pt x="9652862" y="3764461"/>
                  <a:pt x="9649431" y="3767386"/>
                  <a:pt x="9643142" y="3768554"/>
                </a:cubicBezTo>
                <a:lnTo>
                  <a:pt x="9631725" y="3765519"/>
                </a:lnTo>
                <a:lnTo>
                  <a:pt x="9637604" y="3790668"/>
                </a:lnTo>
                <a:lnTo>
                  <a:pt x="9636596" y="3795579"/>
                </a:lnTo>
                <a:lnTo>
                  <a:pt x="9656560" y="3799651"/>
                </a:lnTo>
                <a:cubicBezTo>
                  <a:pt x="9669792" y="3799577"/>
                  <a:pt x="9682737" y="3796491"/>
                  <a:pt x="9693381" y="3789439"/>
                </a:cubicBezTo>
                <a:cubicBezTo>
                  <a:pt x="9700285" y="3784737"/>
                  <a:pt x="9706039" y="3794728"/>
                  <a:pt x="9700285" y="3800018"/>
                </a:cubicBezTo>
                <a:cubicBezTo>
                  <a:pt x="9687627" y="3810892"/>
                  <a:pt x="9671663" y="3817063"/>
                  <a:pt x="9656129" y="3816916"/>
                </a:cubicBezTo>
                <a:lnTo>
                  <a:pt x="9634468" y="3805967"/>
                </a:lnTo>
                <a:lnTo>
                  <a:pt x="9630090" y="3827337"/>
                </a:lnTo>
                <a:lnTo>
                  <a:pt x="9608316" y="3856017"/>
                </a:lnTo>
                <a:lnTo>
                  <a:pt x="9614816" y="3861192"/>
                </a:lnTo>
                <a:cubicBezTo>
                  <a:pt x="9625152" y="3870965"/>
                  <a:pt x="9636636" y="3877289"/>
                  <a:pt x="9650418" y="3880162"/>
                </a:cubicBezTo>
                <a:cubicBezTo>
                  <a:pt x="9657883" y="3883036"/>
                  <a:pt x="9656161" y="3895683"/>
                  <a:pt x="9647547" y="3893958"/>
                </a:cubicBezTo>
                <a:cubicBezTo>
                  <a:pt x="9633191" y="3890510"/>
                  <a:pt x="9620557" y="3884760"/>
                  <a:pt x="9608498" y="3876137"/>
                </a:cubicBezTo>
                <a:lnTo>
                  <a:pt x="9595354" y="3863941"/>
                </a:lnTo>
                <a:lnTo>
                  <a:pt x="9567783" y="3878269"/>
                </a:lnTo>
                <a:lnTo>
                  <a:pt x="9556830" y="3878986"/>
                </a:lnTo>
                <a:lnTo>
                  <a:pt x="9563622" y="3891006"/>
                </a:lnTo>
                <a:cubicBezTo>
                  <a:pt x="9565945" y="3902929"/>
                  <a:pt x="9565805" y="3915846"/>
                  <a:pt x="9564960" y="3925497"/>
                </a:cubicBezTo>
                <a:cubicBezTo>
                  <a:pt x="9564396" y="3931174"/>
                  <a:pt x="9554258" y="3930606"/>
                  <a:pt x="9554822" y="3924929"/>
                </a:cubicBezTo>
                <a:cubicBezTo>
                  <a:pt x="9555385" y="3913574"/>
                  <a:pt x="9554258" y="3902787"/>
                  <a:pt x="9550880" y="3891999"/>
                </a:cubicBezTo>
                <a:lnTo>
                  <a:pt x="9546620" y="3879655"/>
                </a:lnTo>
                <a:lnTo>
                  <a:pt x="9529170" y="3880798"/>
                </a:lnTo>
                <a:lnTo>
                  <a:pt x="9485703" y="3875029"/>
                </a:lnTo>
                <a:lnTo>
                  <a:pt x="9486687" y="3895687"/>
                </a:lnTo>
                <a:cubicBezTo>
                  <a:pt x="9489583" y="3905382"/>
                  <a:pt x="9497693" y="3910515"/>
                  <a:pt x="9501171" y="3919069"/>
                </a:cubicBezTo>
                <a:cubicBezTo>
                  <a:pt x="9505804" y="3929333"/>
                  <a:pt x="9502908" y="3936748"/>
                  <a:pt x="9492481" y="3940169"/>
                </a:cubicBezTo>
                <a:cubicBezTo>
                  <a:pt x="9490162" y="3941309"/>
                  <a:pt x="9487846" y="3939598"/>
                  <a:pt x="9488425" y="3936748"/>
                </a:cubicBezTo>
                <a:cubicBezTo>
                  <a:pt x="9490742" y="3929333"/>
                  <a:pt x="9479156" y="3920779"/>
                  <a:pt x="9475100" y="3915076"/>
                </a:cubicBezTo>
                <a:cubicBezTo>
                  <a:pt x="9472204" y="3910515"/>
                  <a:pt x="9470465" y="3904812"/>
                  <a:pt x="9468728" y="3899679"/>
                </a:cubicBezTo>
                <a:lnTo>
                  <a:pt x="9473298" y="3873383"/>
                </a:lnTo>
                <a:lnTo>
                  <a:pt x="9448061" y="3870034"/>
                </a:lnTo>
                <a:cubicBezTo>
                  <a:pt x="9433966" y="3870034"/>
                  <a:pt x="9422174" y="3875058"/>
                  <a:pt x="9410526" y="3881444"/>
                </a:cubicBezTo>
                <a:lnTo>
                  <a:pt x="9407647" y="3882982"/>
                </a:lnTo>
                <a:lnTo>
                  <a:pt x="9420541" y="3907390"/>
                </a:lnTo>
                <a:cubicBezTo>
                  <a:pt x="9424655" y="3916436"/>
                  <a:pt x="9432295" y="3927180"/>
                  <a:pt x="9429357" y="3937921"/>
                </a:cubicBezTo>
                <a:cubicBezTo>
                  <a:pt x="9428768" y="3939619"/>
                  <a:pt x="9426418" y="3941314"/>
                  <a:pt x="9424655" y="3940184"/>
                </a:cubicBezTo>
                <a:cubicBezTo>
                  <a:pt x="9414664" y="3933963"/>
                  <a:pt x="9412312" y="3922657"/>
                  <a:pt x="9407610" y="3913044"/>
                </a:cubicBezTo>
                <a:lnTo>
                  <a:pt x="9398492" y="3887872"/>
                </a:lnTo>
                <a:lnTo>
                  <a:pt x="9373854" y="3901034"/>
                </a:lnTo>
                <a:cubicBezTo>
                  <a:pt x="9359761" y="3906488"/>
                  <a:pt x="9344948" y="3910219"/>
                  <a:pt x="9329920" y="3911870"/>
                </a:cubicBezTo>
                <a:lnTo>
                  <a:pt x="9317147" y="3911404"/>
                </a:lnTo>
                <a:lnTo>
                  <a:pt x="9306155" y="3948088"/>
                </a:lnTo>
                <a:cubicBezTo>
                  <a:pt x="9302776" y="3957920"/>
                  <a:pt x="9297144" y="3979319"/>
                  <a:pt x="9283062" y="3972956"/>
                </a:cubicBezTo>
                <a:cubicBezTo>
                  <a:pt x="9281373" y="3972378"/>
                  <a:pt x="9280809" y="3969487"/>
                  <a:pt x="9281373" y="3967752"/>
                </a:cubicBezTo>
                <a:cubicBezTo>
                  <a:pt x="9284189" y="3961969"/>
                  <a:pt x="9288131" y="3957342"/>
                  <a:pt x="9290384" y="3950980"/>
                </a:cubicBezTo>
                <a:cubicBezTo>
                  <a:pt x="9292075" y="3945195"/>
                  <a:pt x="9293764" y="3939991"/>
                  <a:pt x="9296017" y="3934786"/>
                </a:cubicBezTo>
                <a:lnTo>
                  <a:pt x="9305144" y="3910967"/>
                </a:lnTo>
                <a:lnTo>
                  <a:pt x="9284690" y="3910219"/>
                </a:lnTo>
                <a:cubicBezTo>
                  <a:pt x="9263119" y="3905628"/>
                  <a:pt x="9246580" y="3896155"/>
                  <a:pt x="9232730" y="3884055"/>
                </a:cubicBezTo>
                <a:lnTo>
                  <a:pt x="9231475" y="3882584"/>
                </a:lnTo>
                <a:lnTo>
                  <a:pt x="9208740" y="3917765"/>
                </a:lnTo>
                <a:cubicBezTo>
                  <a:pt x="9203010" y="3927034"/>
                  <a:pt x="9184673" y="3943833"/>
                  <a:pt x="9176078" y="3927034"/>
                </a:cubicBezTo>
                <a:cubicBezTo>
                  <a:pt x="9174358" y="3924716"/>
                  <a:pt x="9174931" y="3921820"/>
                  <a:pt x="9178370" y="3920081"/>
                </a:cubicBezTo>
                <a:cubicBezTo>
                  <a:pt x="9190404" y="3914869"/>
                  <a:pt x="9195560" y="3905599"/>
                  <a:pt x="9204156" y="3895750"/>
                </a:cubicBezTo>
                <a:lnTo>
                  <a:pt x="9223331" y="3873054"/>
                </a:lnTo>
                <a:lnTo>
                  <a:pt x="9196894" y="3842119"/>
                </a:lnTo>
                <a:lnTo>
                  <a:pt x="9190207" y="3833372"/>
                </a:lnTo>
                <a:lnTo>
                  <a:pt x="9152442" y="3859270"/>
                </a:lnTo>
                <a:cubicBezTo>
                  <a:pt x="9144905" y="3867435"/>
                  <a:pt x="9135627" y="3877932"/>
                  <a:pt x="9124611" y="3872100"/>
                </a:cubicBezTo>
                <a:cubicBezTo>
                  <a:pt x="9121711" y="3870351"/>
                  <a:pt x="9121132" y="3868602"/>
                  <a:pt x="9121132" y="3866269"/>
                </a:cubicBezTo>
                <a:cubicBezTo>
                  <a:pt x="9122872" y="3852856"/>
                  <a:pt x="9141426" y="3841776"/>
                  <a:pt x="9151281" y="3834194"/>
                </a:cubicBezTo>
                <a:lnTo>
                  <a:pt x="9181490" y="3821971"/>
                </a:lnTo>
                <a:lnTo>
                  <a:pt x="9163109" y="3797925"/>
                </a:lnTo>
                <a:lnTo>
                  <a:pt x="9126732" y="3771765"/>
                </a:lnTo>
                <a:lnTo>
                  <a:pt x="9093889" y="3793764"/>
                </a:lnTo>
                <a:cubicBezTo>
                  <a:pt x="9082383" y="3801857"/>
                  <a:pt x="9070877" y="3814574"/>
                  <a:pt x="9055917" y="3814574"/>
                </a:cubicBezTo>
                <a:cubicBezTo>
                  <a:pt x="9051890" y="3814574"/>
                  <a:pt x="9050164" y="3810528"/>
                  <a:pt x="9051314" y="3807637"/>
                </a:cubicBezTo>
                <a:cubicBezTo>
                  <a:pt x="9056493" y="3792608"/>
                  <a:pt x="9074328" y="3785093"/>
                  <a:pt x="9086410" y="3777578"/>
                </a:cubicBezTo>
                <a:lnTo>
                  <a:pt x="9112778" y="3762784"/>
                </a:lnTo>
                <a:lnTo>
                  <a:pt x="9017633" y="3716541"/>
                </a:lnTo>
                <a:lnTo>
                  <a:pt x="9006330" y="3707235"/>
                </a:lnTo>
                <a:lnTo>
                  <a:pt x="8996465" y="3718154"/>
                </a:lnTo>
                <a:cubicBezTo>
                  <a:pt x="8975841" y="3740210"/>
                  <a:pt x="8941171" y="3772629"/>
                  <a:pt x="8932183" y="3745650"/>
                </a:cubicBezTo>
                <a:cubicBezTo>
                  <a:pt x="8931041" y="3743329"/>
                  <a:pt x="8932753" y="3741009"/>
                  <a:pt x="8934464" y="3740428"/>
                </a:cubicBezTo>
                <a:cubicBezTo>
                  <a:pt x="8941883" y="3736947"/>
                  <a:pt x="8948161" y="3735786"/>
                  <a:pt x="8954439" y="3730564"/>
                </a:cubicBezTo>
                <a:cubicBezTo>
                  <a:pt x="8959575" y="3727084"/>
                  <a:pt x="8964141" y="3723022"/>
                  <a:pt x="8968706" y="3718960"/>
                </a:cubicBezTo>
                <a:lnTo>
                  <a:pt x="8994133" y="3697193"/>
                </a:lnTo>
                <a:lnTo>
                  <a:pt x="8975568" y="3681909"/>
                </a:lnTo>
                <a:lnTo>
                  <a:pt x="8963089" y="3663262"/>
                </a:lnTo>
                <a:lnTo>
                  <a:pt x="8945429" y="3677845"/>
                </a:lnTo>
                <a:cubicBezTo>
                  <a:pt x="8938598" y="3682107"/>
                  <a:pt x="8931196" y="3685193"/>
                  <a:pt x="8923510" y="3686074"/>
                </a:cubicBezTo>
                <a:cubicBezTo>
                  <a:pt x="8911553" y="3687837"/>
                  <a:pt x="8896750" y="3686074"/>
                  <a:pt x="8891627" y="3673144"/>
                </a:cubicBezTo>
                <a:cubicBezTo>
                  <a:pt x="8890488" y="3670206"/>
                  <a:pt x="8893335" y="3667267"/>
                  <a:pt x="8895612" y="3667267"/>
                </a:cubicBezTo>
                <a:cubicBezTo>
                  <a:pt x="8906430" y="3666679"/>
                  <a:pt x="8915540" y="3669618"/>
                  <a:pt x="8925787" y="3666679"/>
                </a:cubicBezTo>
                <a:lnTo>
                  <a:pt x="8955213" y="3651491"/>
                </a:lnTo>
                <a:lnTo>
                  <a:pt x="8944721" y="3635811"/>
                </a:lnTo>
                <a:lnTo>
                  <a:pt x="8936417" y="3587417"/>
                </a:lnTo>
                <a:lnTo>
                  <a:pt x="8895867" y="3579688"/>
                </a:lnTo>
                <a:cubicBezTo>
                  <a:pt x="8882496" y="3571702"/>
                  <a:pt x="8871685" y="3559214"/>
                  <a:pt x="8866280" y="3544112"/>
                </a:cubicBezTo>
                <a:cubicBezTo>
                  <a:pt x="8865143" y="3541208"/>
                  <a:pt x="8868556" y="3538885"/>
                  <a:pt x="8871401" y="3540628"/>
                </a:cubicBezTo>
                <a:cubicBezTo>
                  <a:pt x="8882212" y="3548760"/>
                  <a:pt x="8891884" y="3558344"/>
                  <a:pt x="8902552" y="3565604"/>
                </a:cubicBezTo>
                <a:lnTo>
                  <a:pt x="8934292" y="3575039"/>
                </a:lnTo>
                <a:lnTo>
                  <a:pt x="8931705" y="3559961"/>
                </a:lnTo>
                <a:lnTo>
                  <a:pt x="8947171" y="3523825"/>
                </a:lnTo>
                <a:lnTo>
                  <a:pt x="8920539" y="3500114"/>
                </a:lnTo>
                <a:cubicBezTo>
                  <a:pt x="8913587" y="3493764"/>
                  <a:pt x="8904318" y="3487993"/>
                  <a:pt x="8903160" y="3478182"/>
                </a:cubicBezTo>
                <a:cubicBezTo>
                  <a:pt x="8903160" y="3475295"/>
                  <a:pt x="8905477" y="3472987"/>
                  <a:pt x="8907216" y="3472987"/>
                </a:cubicBezTo>
                <a:cubicBezTo>
                  <a:pt x="8918222" y="3473563"/>
                  <a:pt x="8924016" y="3481645"/>
                  <a:pt x="8930388" y="3488571"/>
                </a:cubicBezTo>
                <a:lnTo>
                  <a:pt x="8953176" y="3509794"/>
                </a:lnTo>
                <a:lnTo>
                  <a:pt x="8961403" y="3490570"/>
                </a:lnTo>
                <a:cubicBezTo>
                  <a:pt x="8973483" y="3477366"/>
                  <a:pt x="8987576" y="3467606"/>
                  <a:pt x="9002748" y="3459785"/>
                </a:cubicBezTo>
                <a:lnTo>
                  <a:pt x="9004614" y="3459037"/>
                </a:lnTo>
                <a:lnTo>
                  <a:pt x="8984692" y="3440600"/>
                </a:lnTo>
                <a:cubicBezTo>
                  <a:pt x="8979997" y="3428961"/>
                  <a:pt x="8974128" y="3405680"/>
                  <a:pt x="8988214" y="3398114"/>
                </a:cubicBezTo>
                <a:cubicBezTo>
                  <a:pt x="8990561" y="3396950"/>
                  <a:pt x="8992322" y="3397531"/>
                  <a:pt x="8993497" y="3399861"/>
                </a:cubicBezTo>
                <a:cubicBezTo>
                  <a:pt x="8998193" y="3410336"/>
                  <a:pt x="8995844" y="3422559"/>
                  <a:pt x="9000540" y="3433034"/>
                </a:cubicBezTo>
                <a:lnTo>
                  <a:pt x="9016965" y="3454088"/>
                </a:lnTo>
                <a:lnTo>
                  <a:pt x="9050565" y="3440626"/>
                </a:lnTo>
                <a:lnTo>
                  <a:pt x="9060992" y="3435600"/>
                </a:lnTo>
                <a:lnTo>
                  <a:pt x="9053680" y="3424050"/>
                </a:lnTo>
                <a:cubicBezTo>
                  <a:pt x="9049672" y="3418786"/>
                  <a:pt x="9045095" y="3414693"/>
                  <a:pt x="9045667" y="3407674"/>
                </a:cubicBezTo>
                <a:cubicBezTo>
                  <a:pt x="9045667" y="3405920"/>
                  <a:pt x="9047385" y="3404165"/>
                  <a:pt x="9049101" y="3404165"/>
                </a:cubicBezTo>
                <a:cubicBezTo>
                  <a:pt x="9057114" y="3401824"/>
                  <a:pt x="9063839" y="3407527"/>
                  <a:pt x="9068846" y="3415424"/>
                </a:cubicBezTo>
                <a:lnTo>
                  <a:pt x="9074188" y="3429238"/>
                </a:lnTo>
                <a:lnTo>
                  <a:pt x="9107732" y="3413069"/>
                </a:lnTo>
                <a:lnTo>
                  <a:pt x="9135857" y="3387896"/>
                </a:lnTo>
                <a:lnTo>
                  <a:pt x="9133805" y="3385123"/>
                </a:lnTo>
                <a:cubicBezTo>
                  <a:pt x="9129300" y="3381693"/>
                  <a:pt x="9124231" y="3378836"/>
                  <a:pt x="9119162" y="3374835"/>
                </a:cubicBezTo>
                <a:cubicBezTo>
                  <a:pt x="9112403" y="3369692"/>
                  <a:pt x="9103391" y="3359975"/>
                  <a:pt x="9106771" y="3350260"/>
                </a:cubicBezTo>
                <a:cubicBezTo>
                  <a:pt x="9106771" y="3348545"/>
                  <a:pt x="9109023" y="3346259"/>
                  <a:pt x="9111276" y="3347402"/>
                </a:cubicBezTo>
                <a:cubicBezTo>
                  <a:pt x="9120570" y="3350260"/>
                  <a:pt x="9133665" y="3356260"/>
                  <a:pt x="9143733" y="3364620"/>
                </a:cubicBezTo>
                <a:lnTo>
                  <a:pt x="9151530" y="3373869"/>
                </a:lnTo>
                <a:lnTo>
                  <a:pt x="9151637" y="3373771"/>
                </a:lnTo>
                <a:lnTo>
                  <a:pt x="9151722" y="3374097"/>
                </a:lnTo>
                <a:lnTo>
                  <a:pt x="9155710" y="3378828"/>
                </a:lnTo>
                <a:lnTo>
                  <a:pt x="9156469" y="3384451"/>
                </a:lnTo>
                <a:lnTo>
                  <a:pt x="9163546" y="3384738"/>
                </a:lnTo>
                <a:lnTo>
                  <a:pt x="9157712" y="3393668"/>
                </a:lnTo>
                <a:lnTo>
                  <a:pt x="9158025" y="3395981"/>
                </a:lnTo>
                <a:lnTo>
                  <a:pt x="9155921" y="3396409"/>
                </a:lnTo>
                <a:lnTo>
                  <a:pt x="9131532" y="3433737"/>
                </a:lnTo>
                <a:cubicBezTo>
                  <a:pt x="9115713" y="3446940"/>
                  <a:pt x="9095722" y="3455838"/>
                  <a:pt x="9070123" y="3463588"/>
                </a:cubicBezTo>
                <a:cubicBezTo>
                  <a:pt x="9002245" y="3484255"/>
                  <a:pt x="8936091" y="3524441"/>
                  <a:pt x="8959101" y="3607681"/>
                </a:cubicBezTo>
                <a:cubicBezTo>
                  <a:pt x="8972908" y="3657626"/>
                  <a:pt x="9016625" y="3690348"/>
                  <a:pt x="9059769" y="3713886"/>
                </a:cubicBezTo>
                <a:cubicBezTo>
                  <a:pt x="9112117" y="3742015"/>
                  <a:pt x="9170793" y="3747756"/>
                  <a:pt x="9204156" y="3799997"/>
                </a:cubicBezTo>
                <a:cubicBezTo>
                  <a:pt x="9235219" y="3847645"/>
                  <a:pt x="9257654" y="3890701"/>
                  <a:pt x="9324383" y="3884960"/>
                </a:cubicBezTo>
                <a:cubicBezTo>
                  <a:pt x="9376155" y="3879794"/>
                  <a:pt x="9384784" y="3841904"/>
                  <a:pt x="9424475" y="3833867"/>
                </a:cubicBezTo>
                <a:cubicBezTo>
                  <a:pt x="9453237" y="3828127"/>
                  <a:pt x="9487752" y="3849941"/>
                  <a:pt x="9515364" y="3850516"/>
                </a:cubicBezTo>
                <a:cubicBezTo>
                  <a:pt x="9678158" y="3854534"/>
                  <a:pt x="9549879" y="3671978"/>
                  <a:pt x="9497531" y="3626626"/>
                </a:cubicBezTo>
                <a:cubicBezTo>
                  <a:pt x="9472220" y="3604237"/>
                  <a:pt x="9446335" y="3585867"/>
                  <a:pt x="9430227" y="3556015"/>
                </a:cubicBezTo>
                <a:cubicBezTo>
                  <a:pt x="9411244" y="3520995"/>
                  <a:pt x="9410095" y="3480810"/>
                  <a:pt x="9398013" y="3442922"/>
                </a:cubicBezTo>
                <a:cubicBezTo>
                  <a:pt x="9382482" y="3393551"/>
                  <a:pt x="9351419" y="3344180"/>
                  <a:pt x="9297921" y="3330403"/>
                </a:cubicBezTo>
                <a:cubicBezTo>
                  <a:pt x="9244423" y="3317199"/>
                  <a:pt x="9204731" y="3352218"/>
                  <a:pt x="9168491" y="3384939"/>
                </a:cubicBezTo>
                <a:lnTo>
                  <a:pt x="9163546" y="3384738"/>
                </a:lnTo>
                <a:lnTo>
                  <a:pt x="9167916" y="3378052"/>
                </a:lnTo>
                <a:cubicBezTo>
                  <a:pt x="9171368" y="3370588"/>
                  <a:pt x="9162163" y="3363698"/>
                  <a:pt x="9155836" y="3370014"/>
                </a:cubicBezTo>
                <a:lnTo>
                  <a:pt x="9151637" y="3373771"/>
                </a:lnTo>
                <a:lnTo>
                  <a:pt x="9150659" y="3370014"/>
                </a:lnTo>
                <a:lnTo>
                  <a:pt x="9173544" y="3343794"/>
                </a:lnTo>
                <a:lnTo>
                  <a:pt x="9155440" y="3323794"/>
                </a:lnTo>
                <a:cubicBezTo>
                  <a:pt x="9150842" y="3317458"/>
                  <a:pt x="9143943" y="3307666"/>
                  <a:pt x="9146243" y="3299026"/>
                </a:cubicBezTo>
                <a:cubicBezTo>
                  <a:pt x="9146819" y="3296720"/>
                  <a:pt x="9149118" y="3295569"/>
                  <a:pt x="9151417" y="3296145"/>
                </a:cubicBezTo>
                <a:cubicBezTo>
                  <a:pt x="9158891" y="3299600"/>
                  <a:pt x="9164638" y="3308241"/>
                  <a:pt x="9169813" y="3314002"/>
                </a:cubicBezTo>
                <a:lnTo>
                  <a:pt x="9184892" y="3330792"/>
                </a:lnTo>
                <a:lnTo>
                  <a:pt x="9200925" y="3312424"/>
                </a:lnTo>
                <a:lnTo>
                  <a:pt x="9234371" y="3302952"/>
                </a:lnTo>
                <a:lnTo>
                  <a:pt x="9238735" y="3267244"/>
                </a:lnTo>
                <a:cubicBezTo>
                  <a:pt x="9239841" y="3260936"/>
                  <a:pt x="9242053" y="3244878"/>
                  <a:pt x="9252560" y="3247746"/>
                </a:cubicBezTo>
                <a:close/>
                <a:moveTo>
                  <a:pt x="7963534" y="3245712"/>
                </a:moveTo>
                <a:cubicBezTo>
                  <a:pt x="7989442" y="3246009"/>
                  <a:pt x="8009860" y="3247267"/>
                  <a:pt x="8016042" y="3247267"/>
                </a:cubicBezTo>
                <a:cubicBezTo>
                  <a:pt x="8051127" y="3247267"/>
                  <a:pt x="8106916" y="3235764"/>
                  <a:pt x="8131072" y="3270274"/>
                </a:cubicBezTo>
                <a:cubicBezTo>
                  <a:pt x="8140849" y="3284078"/>
                  <a:pt x="8143725" y="3306510"/>
                  <a:pt x="8135097" y="3322614"/>
                </a:cubicBezTo>
                <a:cubicBezTo>
                  <a:pt x="8126470" y="3338718"/>
                  <a:pt x="8112667" y="3338718"/>
                  <a:pt x="8110366" y="3343319"/>
                </a:cubicBezTo>
                <a:cubicBezTo>
                  <a:pt x="8091962" y="3387606"/>
                  <a:pt x="8110366" y="3476182"/>
                  <a:pt x="8110366" y="3524496"/>
                </a:cubicBezTo>
                <a:lnTo>
                  <a:pt x="8110366" y="3650526"/>
                </a:lnTo>
                <a:lnTo>
                  <a:pt x="8098864" y="3645856"/>
                </a:lnTo>
                <a:cubicBezTo>
                  <a:pt x="8089087" y="3643268"/>
                  <a:pt x="8082185" y="3649595"/>
                  <a:pt x="8080172" y="3657143"/>
                </a:cubicBezTo>
                <a:lnTo>
                  <a:pt x="8084433" y="3664601"/>
                </a:lnTo>
                <a:lnTo>
                  <a:pt x="8096117" y="3661718"/>
                </a:lnTo>
                <a:cubicBezTo>
                  <a:pt x="8100735" y="3660543"/>
                  <a:pt x="8104200" y="3666420"/>
                  <a:pt x="8100735" y="3669946"/>
                </a:cubicBezTo>
                <a:lnTo>
                  <a:pt x="8093289" y="3674404"/>
                </a:lnTo>
                <a:lnTo>
                  <a:pt x="8094838" y="3675910"/>
                </a:lnTo>
                <a:cubicBezTo>
                  <a:pt x="8102602" y="3675910"/>
                  <a:pt x="8110366" y="3670876"/>
                  <a:pt x="8110366" y="3660811"/>
                </a:cubicBezTo>
                <a:lnTo>
                  <a:pt x="8110366" y="3650526"/>
                </a:lnTo>
                <a:lnTo>
                  <a:pt x="8243277" y="3704475"/>
                </a:lnTo>
                <a:cubicBezTo>
                  <a:pt x="8548860" y="3882807"/>
                  <a:pt x="8627995" y="4330087"/>
                  <a:pt x="8338123" y="4586251"/>
                </a:cubicBezTo>
                <a:cubicBezTo>
                  <a:pt x="8064354" y="4828396"/>
                  <a:pt x="7618618" y="4728317"/>
                  <a:pt x="7474832" y="4391271"/>
                </a:cubicBezTo>
                <a:cubicBezTo>
                  <a:pt x="7405240" y="4227348"/>
                  <a:pt x="7420769" y="4034668"/>
                  <a:pt x="7516818" y="3883974"/>
                </a:cubicBezTo>
                <a:cubicBezTo>
                  <a:pt x="7562829" y="3812654"/>
                  <a:pt x="7624944" y="3752262"/>
                  <a:pt x="7697412" y="3708550"/>
                </a:cubicBezTo>
                <a:cubicBezTo>
                  <a:pt x="7735372" y="3686118"/>
                  <a:pt x="7777357" y="3667138"/>
                  <a:pt x="7820493" y="3655058"/>
                </a:cubicBezTo>
                <a:cubicBezTo>
                  <a:pt x="7850401" y="3646430"/>
                  <a:pt x="7840049" y="3665987"/>
                  <a:pt x="7843500" y="3627451"/>
                </a:cubicBezTo>
                <a:cubicBezTo>
                  <a:pt x="7849827" y="3560732"/>
                  <a:pt x="7843500" y="3490561"/>
                  <a:pt x="7843500" y="3423267"/>
                </a:cubicBezTo>
                <a:cubicBezTo>
                  <a:pt x="7843500" y="3403711"/>
                  <a:pt x="7851551" y="3365174"/>
                  <a:pt x="7843500" y="3346769"/>
                </a:cubicBezTo>
                <a:cubicBezTo>
                  <a:pt x="7838898" y="3335842"/>
                  <a:pt x="7835446" y="3350221"/>
                  <a:pt x="7818192" y="3328941"/>
                </a:cubicBezTo>
                <a:cubicBezTo>
                  <a:pt x="7758666" y="3252587"/>
                  <a:pt x="7885809" y="3244823"/>
                  <a:pt x="7963534" y="3245712"/>
                </a:cubicBezTo>
                <a:close/>
                <a:moveTo>
                  <a:pt x="0" y="3243628"/>
                </a:moveTo>
                <a:lnTo>
                  <a:pt x="25274" y="3248568"/>
                </a:lnTo>
                <a:lnTo>
                  <a:pt x="0" y="3243855"/>
                </a:lnTo>
                <a:close/>
                <a:moveTo>
                  <a:pt x="1249807" y="3237350"/>
                </a:moveTo>
                <a:cubicBezTo>
                  <a:pt x="1238226" y="3236733"/>
                  <a:pt x="1226223" y="3237053"/>
                  <a:pt x="1215367" y="3238246"/>
                </a:cubicBezTo>
                <a:cubicBezTo>
                  <a:pt x="1193656" y="3240633"/>
                  <a:pt x="1176531" y="3246521"/>
                  <a:pt x="1176531" y="3255418"/>
                </a:cubicBezTo>
                <a:cubicBezTo>
                  <a:pt x="1176531" y="3272780"/>
                  <a:pt x="1244709" y="3279076"/>
                  <a:pt x="1281477" y="3268928"/>
                </a:cubicBezTo>
                <a:lnTo>
                  <a:pt x="1283415" y="3267572"/>
                </a:lnTo>
                <a:lnTo>
                  <a:pt x="1283415" y="3243257"/>
                </a:lnTo>
                <a:lnTo>
                  <a:pt x="1281719" y="3242071"/>
                </a:lnTo>
                <a:cubicBezTo>
                  <a:pt x="1272548" y="3239520"/>
                  <a:pt x="1261388" y="3237968"/>
                  <a:pt x="1249807" y="3237350"/>
                </a:cubicBezTo>
                <a:close/>
                <a:moveTo>
                  <a:pt x="11647637" y="3231325"/>
                </a:moveTo>
                <a:cubicBezTo>
                  <a:pt x="11636056" y="3230708"/>
                  <a:pt x="11624055" y="3231027"/>
                  <a:pt x="11613199" y="3232220"/>
                </a:cubicBezTo>
                <a:cubicBezTo>
                  <a:pt x="11591487" y="3234607"/>
                  <a:pt x="11574362" y="3240495"/>
                  <a:pt x="11574362" y="3249393"/>
                </a:cubicBezTo>
                <a:cubicBezTo>
                  <a:pt x="11574362" y="3266756"/>
                  <a:pt x="11642540" y="3273051"/>
                  <a:pt x="11679307" y="3262903"/>
                </a:cubicBezTo>
                <a:lnTo>
                  <a:pt x="11681246" y="3261548"/>
                </a:lnTo>
                <a:lnTo>
                  <a:pt x="11681246" y="3237232"/>
                </a:lnTo>
                <a:lnTo>
                  <a:pt x="11679550" y="3236046"/>
                </a:lnTo>
                <a:cubicBezTo>
                  <a:pt x="11670378" y="3233495"/>
                  <a:pt x="11659218" y="3231942"/>
                  <a:pt x="11647637" y="3231325"/>
                </a:cubicBezTo>
                <a:close/>
                <a:moveTo>
                  <a:pt x="1444307" y="3222716"/>
                </a:moveTo>
                <a:lnTo>
                  <a:pt x="1444307" y="3513209"/>
                </a:lnTo>
                <a:lnTo>
                  <a:pt x="1595101" y="3541331"/>
                </a:lnTo>
                <a:lnTo>
                  <a:pt x="1595101" y="3502789"/>
                </a:lnTo>
                <a:lnTo>
                  <a:pt x="1590992" y="3494664"/>
                </a:lnTo>
                <a:lnTo>
                  <a:pt x="1595101" y="3486873"/>
                </a:lnTo>
                <a:lnTo>
                  <a:pt x="1595101" y="3350379"/>
                </a:lnTo>
                <a:lnTo>
                  <a:pt x="1571668" y="3351567"/>
                </a:lnTo>
                <a:cubicBezTo>
                  <a:pt x="1552045" y="3350995"/>
                  <a:pt x="1497213" y="3346974"/>
                  <a:pt x="1497213" y="3316542"/>
                </a:cubicBezTo>
                <a:cubicBezTo>
                  <a:pt x="1497213" y="3284957"/>
                  <a:pt x="1557239" y="3282087"/>
                  <a:pt x="1577440" y="3281512"/>
                </a:cubicBezTo>
                <a:lnTo>
                  <a:pt x="1595101" y="3282724"/>
                </a:lnTo>
                <a:lnTo>
                  <a:pt x="1595101" y="3251504"/>
                </a:lnTo>
                <a:close/>
                <a:moveTo>
                  <a:pt x="11842138" y="3216691"/>
                </a:moveTo>
                <a:lnTo>
                  <a:pt x="11842138" y="3507187"/>
                </a:lnTo>
                <a:lnTo>
                  <a:pt x="11992932" y="3535309"/>
                </a:lnTo>
                <a:lnTo>
                  <a:pt x="11992932" y="3496767"/>
                </a:lnTo>
                <a:lnTo>
                  <a:pt x="11988823" y="3488642"/>
                </a:lnTo>
                <a:lnTo>
                  <a:pt x="11992932" y="3480851"/>
                </a:lnTo>
                <a:lnTo>
                  <a:pt x="11992932" y="3344357"/>
                </a:lnTo>
                <a:lnTo>
                  <a:pt x="11969500" y="3345545"/>
                </a:lnTo>
                <a:cubicBezTo>
                  <a:pt x="11949876" y="3344972"/>
                  <a:pt x="11895044" y="3340951"/>
                  <a:pt x="11895044" y="3310516"/>
                </a:cubicBezTo>
                <a:cubicBezTo>
                  <a:pt x="11895044" y="3278933"/>
                  <a:pt x="11955070" y="3276062"/>
                  <a:pt x="11975271" y="3275487"/>
                </a:cubicBezTo>
                <a:lnTo>
                  <a:pt x="11992932" y="3276699"/>
                </a:lnTo>
                <a:lnTo>
                  <a:pt x="11992932" y="3245478"/>
                </a:lnTo>
                <a:close/>
                <a:moveTo>
                  <a:pt x="832862" y="3202982"/>
                </a:moveTo>
                <a:lnTo>
                  <a:pt x="832862" y="3399178"/>
                </a:lnTo>
                <a:lnTo>
                  <a:pt x="955927" y="3422129"/>
                </a:lnTo>
                <a:lnTo>
                  <a:pt x="955927" y="3398871"/>
                </a:lnTo>
                <a:lnTo>
                  <a:pt x="948313" y="3397727"/>
                </a:lnTo>
                <a:cubicBezTo>
                  <a:pt x="931257" y="3392619"/>
                  <a:pt x="916802" y="3383824"/>
                  <a:pt x="916802" y="3368504"/>
                </a:cubicBezTo>
                <a:cubicBezTo>
                  <a:pt x="916802" y="3352047"/>
                  <a:pt x="932702" y="3343110"/>
                  <a:pt x="951276" y="3338216"/>
                </a:cubicBezTo>
                <a:lnTo>
                  <a:pt x="955927" y="3337434"/>
                </a:lnTo>
                <a:lnTo>
                  <a:pt x="955927" y="3215628"/>
                </a:lnTo>
                <a:lnTo>
                  <a:pt x="952959" y="3216717"/>
                </a:lnTo>
                <a:cubicBezTo>
                  <a:pt x="932686" y="3220768"/>
                  <a:pt x="910176" y="3220334"/>
                  <a:pt x="897478" y="3219756"/>
                </a:cubicBezTo>
                <a:cubicBezTo>
                  <a:pt x="887666" y="3219176"/>
                  <a:pt x="869053" y="3217875"/>
                  <a:pt x="852891" y="3212954"/>
                </a:cubicBezTo>
                <a:close/>
                <a:moveTo>
                  <a:pt x="321635" y="3199826"/>
                </a:moveTo>
                <a:cubicBezTo>
                  <a:pt x="347378" y="3199259"/>
                  <a:pt x="409734" y="3199826"/>
                  <a:pt x="417170" y="3233872"/>
                </a:cubicBezTo>
                <a:lnTo>
                  <a:pt x="415520" y="3236425"/>
                </a:lnTo>
                <a:lnTo>
                  <a:pt x="410019" y="3227913"/>
                </a:lnTo>
                <a:cubicBezTo>
                  <a:pt x="405586" y="3226638"/>
                  <a:pt x="400581" y="3228198"/>
                  <a:pt x="399436" y="3233872"/>
                </a:cubicBezTo>
                <a:lnTo>
                  <a:pt x="395837" y="3236437"/>
                </a:lnTo>
                <a:lnTo>
                  <a:pt x="375535" y="3222098"/>
                </a:lnTo>
                <a:cubicBezTo>
                  <a:pt x="336759" y="3211138"/>
                  <a:pt x="265002" y="3217417"/>
                  <a:pt x="265002" y="3236142"/>
                </a:cubicBezTo>
                <a:cubicBezTo>
                  <a:pt x="265002" y="3254868"/>
                  <a:pt x="336759" y="3261784"/>
                  <a:pt x="375535" y="3250905"/>
                </a:cubicBezTo>
                <a:lnTo>
                  <a:pt x="395837" y="3236437"/>
                </a:lnTo>
                <a:lnTo>
                  <a:pt x="399436" y="3238980"/>
                </a:lnTo>
                <a:cubicBezTo>
                  <a:pt x="400581" y="3244654"/>
                  <a:pt x="405586" y="3246213"/>
                  <a:pt x="410019" y="3244937"/>
                </a:cubicBezTo>
                <a:lnTo>
                  <a:pt x="415520" y="3236425"/>
                </a:lnTo>
                <a:lnTo>
                  <a:pt x="417170" y="3238980"/>
                </a:lnTo>
                <a:cubicBezTo>
                  <a:pt x="409160" y="3274727"/>
                  <a:pt x="342229" y="3274160"/>
                  <a:pt x="315343" y="3272458"/>
                </a:cubicBezTo>
                <a:cubicBezTo>
                  <a:pt x="295320" y="3271890"/>
                  <a:pt x="237542" y="3267351"/>
                  <a:pt x="237542" y="3236142"/>
                </a:cubicBezTo>
                <a:cubicBezTo>
                  <a:pt x="237542" y="3203798"/>
                  <a:pt x="300469" y="3200961"/>
                  <a:pt x="321635" y="3199826"/>
                </a:cubicBezTo>
                <a:close/>
                <a:moveTo>
                  <a:pt x="10103601" y="3198806"/>
                </a:moveTo>
                <a:lnTo>
                  <a:pt x="10224364" y="3222385"/>
                </a:lnTo>
                <a:lnTo>
                  <a:pt x="10242723" y="3214074"/>
                </a:lnTo>
                <a:cubicBezTo>
                  <a:pt x="10243305" y="3213510"/>
                  <a:pt x="10244469" y="3215763"/>
                  <a:pt x="10243305" y="3215763"/>
                </a:cubicBezTo>
                <a:lnTo>
                  <a:pt x="10227458" y="3222989"/>
                </a:lnTo>
                <a:lnTo>
                  <a:pt x="10310179" y="3239141"/>
                </a:lnTo>
                <a:lnTo>
                  <a:pt x="10321903" y="3234357"/>
                </a:lnTo>
                <a:cubicBezTo>
                  <a:pt x="10322476" y="3233787"/>
                  <a:pt x="10323049" y="3235496"/>
                  <a:pt x="10322476" y="3236066"/>
                </a:cubicBezTo>
                <a:lnTo>
                  <a:pt x="10314512" y="3239988"/>
                </a:lnTo>
                <a:lnTo>
                  <a:pt x="10395990" y="3255897"/>
                </a:lnTo>
                <a:lnTo>
                  <a:pt x="10409444" y="3251529"/>
                </a:lnTo>
                <a:cubicBezTo>
                  <a:pt x="10411177" y="3251529"/>
                  <a:pt x="10411755" y="3253852"/>
                  <a:pt x="10410022" y="3254433"/>
                </a:cubicBezTo>
                <a:lnTo>
                  <a:pt x="10402199" y="3257109"/>
                </a:lnTo>
                <a:lnTo>
                  <a:pt x="10454188" y="3267260"/>
                </a:lnTo>
                <a:lnTo>
                  <a:pt x="10455842" y="3267594"/>
                </a:lnTo>
                <a:lnTo>
                  <a:pt x="10401275" y="3257425"/>
                </a:lnTo>
                <a:lnTo>
                  <a:pt x="10303892" y="3290735"/>
                </a:lnTo>
                <a:cubicBezTo>
                  <a:pt x="10268948" y="3303659"/>
                  <a:pt x="10234438" y="3317744"/>
                  <a:pt x="10200361" y="3334006"/>
                </a:cubicBezTo>
                <a:cubicBezTo>
                  <a:pt x="10198627" y="3334587"/>
                  <a:pt x="10196895" y="3332264"/>
                  <a:pt x="10198627" y="3331683"/>
                </a:cubicBezTo>
                <a:cubicBezTo>
                  <a:pt x="10232415" y="3315421"/>
                  <a:pt x="10266927" y="3300028"/>
                  <a:pt x="10302086" y="3286379"/>
                </a:cubicBezTo>
                <a:lnTo>
                  <a:pt x="10394927" y="3256242"/>
                </a:lnTo>
                <a:lnTo>
                  <a:pt x="10312643" y="3240909"/>
                </a:lnTo>
                <a:lnTo>
                  <a:pt x="10135009" y="3328390"/>
                </a:lnTo>
                <a:cubicBezTo>
                  <a:pt x="10132716" y="3329530"/>
                  <a:pt x="10130997" y="3326680"/>
                  <a:pt x="10132716" y="3324970"/>
                </a:cubicBezTo>
                <a:cubicBezTo>
                  <a:pt x="10162815" y="3306734"/>
                  <a:pt x="10193199" y="3289494"/>
                  <a:pt x="10224514" y="3274106"/>
                </a:cubicBezTo>
                <a:lnTo>
                  <a:pt x="10307981" y="3240039"/>
                </a:lnTo>
                <a:lnTo>
                  <a:pt x="10224276" y="3224440"/>
                </a:lnTo>
                <a:lnTo>
                  <a:pt x="10161788" y="3252936"/>
                </a:lnTo>
                <a:cubicBezTo>
                  <a:pt x="10160041" y="3253499"/>
                  <a:pt x="10158877" y="3251810"/>
                  <a:pt x="10160624" y="3251247"/>
                </a:cubicBezTo>
                <a:lnTo>
                  <a:pt x="10221124" y="3223853"/>
                </a:lnTo>
                <a:lnTo>
                  <a:pt x="10136300" y="3208047"/>
                </a:lnTo>
                <a:lnTo>
                  <a:pt x="10103639" y="3201823"/>
                </a:lnTo>
                <a:close/>
                <a:moveTo>
                  <a:pt x="11230693" y="3196957"/>
                </a:moveTo>
                <a:lnTo>
                  <a:pt x="11230693" y="3393156"/>
                </a:lnTo>
                <a:lnTo>
                  <a:pt x="11353758" y="3416107"/>
                </a:lnTo>
                <a:lnTo>
                  <a:pt x="11353758" y="3392849"/>
                </a:lnTo>
                <a:lnTo>
                  <a:pt x="11346144" y="3391705"/>
                </a:lnTo>
                <a:cubicBezTo>
                  <a:pt x="11329088" y="3386597"/>
                  <a:pt x="11314632" y="3377802"/>
                  <a:pt x="11314632" y="3362481"/>
                </a:cubicBezTo>
                <a:cubicBezTo>
                  <a:pt x="11314632" y="3346025"/>
                  <a:pt x="11330533" y="3337088"/>
                  <a:pt x="11349107" y="3332194"/>
                </a:cubicBezTo>
                <a:lnTo>
                  <a:pt x="11353758" y="3331412"/>
                </a:lnTo>
                <a:lnTo>
                  <a:pt x="11353758" y="3209603"/>
                </a:lnTo>
                <a:lnTo>
                  <a:pt x="11350790" y="3210692"/>
                </a:lnTo>
                <a:cubicBezTo>
                  <a:pt x="11330517" y="3214743"/>
                  <a:pt x="11308007" y="3214308"/>
                  <a:pt x="11295309" y="3213731"/>
                </a:cubicBezTo>
                <a:cubicBezTo>
                  <a:pt x="11285497" y="3213151"/>
                  <a:pt x="11266884" y="3211850"/>
                  <a:pt x="11250722" y="3206929"/>
                </a:cubicBezTo>
                <a:close/>
                <a:moveTo>
                  <a:pt x="5072286" y="3196832"/>
                </a:moveTo>
                <a:lnTo>
                  <a:pt x="5068775" y="3198731"/>
                </a:lnTo>
                <a:lnTo>
                  <a:pt x="5069067" y="3208454"/>
                </a:lnTo>
                <a:lnTo>
                  <a:pt x="5073119" y="3211052"/>
                </a:lnTo>
                <a:lnTo>
                  <a:pt x="5074021" y="3226433"/>
                </a:lnTo>
                <a:lnTo>
                  <a:pt x="5074572" y="3242664"/>
                </a:lnTo>
                <a:lnTo>
                  <a:pt x="5074021" y="3242373"/>
                </a:lnTo>
                <a:cubicBezTo>
                  <a:pt x="5070550" y="3240666"/>
                  <a:pt x="5074021" y="3248635"/>
                  <a:pt x="5074599" y="3243511"/>
                </a:cubicBezTo>
                <a:lnTo>
                  <a:pt x="5074572" y="3242664"/>
                </a:lnTo>
                <a:lnTo>
                  <a:pt x="5100999" y="3256605"/>
                </a:lnTo>
                <a:lnTo>
                  <a:pt x="5123370" y="3271979"/>
                </a:lnTo>
                <a:lnTo>
                  <a:pt x="5118577" y="3273683"/>
                </a:lnTo>
                <a:lnTo>
                  <a:pt x="5116749" y="3278746"/>
                </a:lnTo>
                <a:lnTo>
                  <a:pt x="5126841" y="3275026"/>
                </a:lnTo>
                <a:lnTo>
                  <a:pt x="5126676" y="3274252"/>
                </a:lnTo>
                <a:lnTo>
                  <a:pt x="5123370" y="3271979"/>
                </a:lnTo>
                <a:lnTo>
                  <a:pt x="5152157" y="3261743"/>
                </a:lnTo>
                <a:lnTo>
                  <a:pt x="5156072" y="3264253"/>
                </a:lnTo>
                <a:lnTo>
                  <a:pt x="5166278" y="3260491"/>
                </a:lnTo>
                <a:lnTo>
                  <a:pt x="5166606" y="3256605"/>
                </a:lnTo>
                <a:lnTo>
                  <a:pt x="5152157" y="3261743"/>
                </a:lnTo>
                <a:lnTo>
                  <a:pt x="5073119" y="3211052"/>
                </a:lnTo>
                <a:close/>
                <a:moveTo>
                  <a:pt x="1301868" y="3195521"/>
                </a:moveTo>
                <a:lnTo>
                  <a:pt x="1301868" y="3195827"/>
                </a:lnTo>
                <a:lnTo>
                  <a:pt x="1301868" y="3231191"/>
                </a:lnTo>
                <a:lnTo>
                  <a:pt x="1308288" y="3233706"/>
                </a:lnTo>
                <a:cubicBezTo>
                  <a:pt x="1315231" y="3238418"/>
                  <a:pt x="1320246" y="3244712"/>
                  <a:pt x="1321978" y="3253104"/>
                </a:cubicBezTo>
                <a:lnTo>
                  <a:pt x="1320474" y="3255395"/>
                </a:lnTo>
                <a:lnTo>
                  <a:pt x="1314763" y="3246521"/>
                </a:lnTo>
                <a:cubicBezTo>
                  <a:pt x="1310290" y="3245289"/>
                  <a:pt x="1305240" y="3247027"/>
                  <a:pt x="1304085" y="3253104"/>
                </a:cubicBezTo>
                <a:lnTo>
                  <a:pt x="1301868" y="3254656"/>
                </a:lnTo>
                <a:lnTo>
                  <a:pt x="1301868" y="3256181"/>
                </a:lnTo>
                <a:lnTo>
                  <a:pt x="1304085" y="3257733"/>
                </a:lnTo>
                <a:cubicBezTo>
                  <a:pt x="1305240" y="3263521"/>
                  <a:pt x="1310290" y="3265258"/>
                  <a:pt x="1314763" y="3264101"/>
                </a:cubicBezTo>
                <a:lnTo>
                  <a:pt x="1320474" y="3255395"/>
                </a:lnTo>
                <a:lnTo>
                  <a:pt x="1321978" y="3257733"/>
                </a:lnTo>
                <a:cubicBezTo>
                  <a:pt x="1320102" y="3266416"/>
                  <a:pt x="1314691" y="3272890"/>
                  <a:pt x="1307224" y="3277702"/>
                </a:cubicBezTo>
                <a:lnTo>
                  <a:pt x="1301868" y="3279675"/>
                </a:lnTo>
                <a:lnTo>
                  <a:pt x="1301868" y="3413282"/>
                </a:lnTo>
                <a:lnTo>
                  <a:pt x="1348127" y="3407661"/>
                </a:lnTo>
                <a:cubicBezTo>
                  <a:pt x="1360998" y="3407375"/>
                  <a:pt x="1382879" y="3407231"/>
                  <a:pt x="1402474" y="3411519"/>
                </a:cubicBezTo>
                <a:lnTo>
                  <a:pt x="1425278" y="3420455"/>
                </a:lnTo>
                <a:lnTo>
                  <a:pt x="1425278" y="3219081"/>
                </a:lnTo>
                <a:close/>
                <a:moveTo>
                  <a:pt x="10719466" y="3193801"/>
                </a:moveTo>
                <a:cubicBezTo>
                  <a:pt x="10745209" y="3193234"/>
                  <a:pt x="10807564" y="3193801"/>
                  <a:pt x="10815001" y="3227847"/>
                </a:cubicBezTo>
                <a:lnTo>
                  <a:pt x="10813350" y="3230400"/>
                </a:lnTo>
                <a:lnTo>
                  <a:pt x="10807850" y="3221889"/>
                </a:lnTo>
                <a:cubicBezTo>
                  <a:pt x="10803416" y="3220612"/>
                  <a:pt x="10798411" y="3222173"/>
                  <a:pt x="10797266" y="3227847"/>
                </a:cubicBezTo>
                <a:lnTo>
                  <a:pt x="10793668" y="3230411"/>
                </a:lnTo>
                <a:lnTo>
                  <a:pt x="10773366" y="3216073"/>
                </a:lnTo>
                <a:cubicBezTo>
                  <a:pt x="10734590" y="3205114"/>
                  <a:pt x="10662832" y="3211392"/>
                  <a:pt x="10662832" y="3230118"/>
                </a:cubicBezTo>
                <a:cubicBezTo>
                  <a:pt x="10662832" y="3248842"/>
                  <a:pt x="10734590" y="3255759"/>
                  <a:pt x="10773366" y="3244880"/>
                </a:cubicBezTo>
                <a:lnTo>
                  <a:pt x="10793668" y="3230411"/>
                </a:lnTo>
                <a:lnTo>
                  <a:pt x="10797266" y="3232955"/>
                </a:lnTo>
                <a:cubicBezTo>
                  <a:pt x="10798411" y="3238629"/>
                  <a:pt x="10803416" y="3240189"/>
                  <a:pt x="10807850" y="3238912"/>
                </a:cubicBezTo>
                <a:lnTo>
                  <a:pt x="10813350" y="3230400"/>
                </a:lnTo>
                <a:lnTo>
                  <a:pt x="10815001" y="3232955"/>
                </a:lnTo>
                <a:cubicBezTo>
                  <a:pt x="10806991" y="3268702"/>
                  <a:pt x="10740060" y="3268135"/>
                  <a:pt x="10713174" y="3266433"/>
                </a:cubicBezTo>
                <a:cubicBezTo>
                  <a:pt x="10693151" y="3265865"/>
                  <a:pt x="10635373" y="3261326"/>
                  <a:pt x="10635373" y="3230118"/>
                </a:cubicBezTo>
                <a:cubicBezTo>
                  <a:pt x="10635373" y="3197773"/>
                  <a:pt x="10698300" y="3194936"/>
                  <a:pt x="10719466" y="3193801"/>
                </a:cubicBezTo>
                <a:close/>
                <a:moveTo>
                  <a:pt x="10103536" y="3193673"/>
                </a:moveTo>
                <a:lnTo>
                  <a:pt x="10103601" y="3198806"/>
                </a:lnTo>
                <a:lnTo>
                  <a:pt x="10096822" y="3197482"/>
                </a:lnTo>
                <a:lnTo>
                  <a:pt x="10095990" y="3196548"/>
                </a:lnTo>
                <a:lnTo>
                  <a:pt x="10099480" y="3195218"/>
                </a:lnTo>
                <a:lnTo>
                  <a:pt x="10099511" y="3195399"/>
                </a:lnTo>
                <a:lnTo>
                  <a:pt x="10101155" y="3194580"/>
                </a:lnTo>
                <a:close/>
                <a:moveTo>
                  <a:pt x="11699699" y="3189496"/>
                </a:moveTo>
                <a:lnTo>
                  <a:pt x="11699699" y="3189803"/>
                </a:lnTo>
                <a:lnTo>
                  <a:pt x="11699699" y="3225165"/>
                </a:lnTo>
                <a:lnTo>
                  <a:pt x="11706119" y="3227681"/>
                </a:lnTo>
                <a:cubicBezTo>
                  <a:pt x="11713062" y="3232393"/>
                  <a:pt x="11718077" y="3238686"/>
                  <a:pt x="11719809" y="3247078"/>
                </a:cubicBezTo>
                <a:lnTo>
                  <a:pt x="11718305" y="3249371"/>
                </a:lnTo>
                <a:lnTo>
                  <a:pt x="11712594" y="3240495"/>
                </a:lnTo>
                <a:cubicBezTo>
                  <a:pt x="11708121" y="3239264"/>
                  <a:pt x="11703071" y="3241001"/>
                  <a:pt x="11701917" y="3247078"/>
                </a:cubicBezTo>
                <a:lnTo>
                  <a:pt x="11699699" y="3248630"/>
                </a:lnTo>
                <a:lnTo>
                  <a:pt x="11699699" y="3250156"/>
                </a:lnTo>
                <a:lnTo>
                  <a:pt x="11701917" y="3251708"/>
                </a:lnTo>
                <a:cubicBezTo>
                  <a:pt x="11703071" y="3257496"/>
                  <a:pt x="11708121" y="3259233"/>
                  <a:pt x="11712594" y="3258075"/>
                </a:cubicBezTo>
                <a:lnTo>
                  <a:pt x="11718305" y="3249371"/>
                </a:lnTo>
                <a:lnTo>
                  <a:pt x="11719809" y="3251708"/>
                </a:lnTo>
                <a:cubicBezTo>
                  <a:pt x="11717933" y="3260390"/>
                  <a:pt x="11712523" y="3266864"/>
                  <a:pt x="11705055" y="3271676"/>
                </a:cubicBezTo>
                <a:lnTo>
                  <a:pt x="11699699" y="3273650"/>
                </a:lnTo>
                <a:lnTo>
                  <a:pt x="11699699" y="3407260"/>
                </a:lnTo>
                <a:lnTo>
                  <a:pt x="11745958" y="3401638"/>
                </a:lnTo>
                <a:cubicBezTo>
                  <a:pt x="11758829" y="3401353"/>
                  <a:pt x="11780710" y="3401209"/>
                  <a:pt x="11800305" y="3405497"/>
                </a:cubicBezTo>
                <a:lnTo>
                  <a:pt x="11823109" y="3414433"/>
                </a:lnTo>
                <a:lnTo>
                  <a:pt x="11823109" y="3213057"/>
                </a:lnTo>
                <a:close/>
                <a:moveTo>
                  <a:pt x="10122758" y="3183832"/>
                </a:moveTo>
                <a:lnTo>
                  <a:pt x="10423105" y="3242544"/>
                </a:lnTo>
                <a:lnTo>
                  <a:pt x="10364512" y="3231617"/>
                </a:lnTo>
                <a:lnTo>
                  <a:pt x="10118891" y="3185755"/>
                </a:lnTo>
                <a:close/>
                <a:moveTo>
                  <a:pt x="10097149" y="3181697"/>
                </a:moveTo>
                <a:lnTo>
                  <a:pt x="10118891" y="3185755"/>
                </a:lnTo>
                <a:lnTo>
                  <a:pt x="10101155" y="3194580"/>
                </a:lnTo>
                <a:lnTo>
                  <a:pt x="10099480" y="3195218"/>
                </a:lnTo>
                <a:close/>
                <a:moveTo>
                  <a:pt x="113893" y="3175583"/>
                </a:moveTo>
                <a:lnTo>
                  <a:pt x="115549" y="3178177"/>
                </a:lnTo>
                <a:cubicBezTo>
                  <a:pt x="107515" y="3213890"/>
                  <a:pt x="40373" y="3213890"/>
                  <a:pt x="13975" y="3212737"/>
                </a:cubicBezTo>
                <a:lnTo>
                  <a:pt x="0" y="3211324"/>
                </a:lnTo>
                <a:lnTo>
                  <a:pt x="0" y="3193086"/>
                </a:lnTo>
                <a:lnTo>
                  <a:pt x="3755" y="3193946"/>
                </a:lnTo>
                <a:cubicBezTo>
                  <a:pt x="26613" y="3196629"/>
                  <a:pt x="54334" y="3195677"/>
                  <a:pt x="73782" y="3190210"/>
                </a:cubicBezTo>
                <a:lnTo>
                  <a:pt x="94123" y="3175603"/>
                </a:lnTo>
                <a:lnTo>
                  <a:pt x="97758" y="3178177"/>
                </a:lnTo>
                <a:cubicBezTo>
                  <a:pt x="98906" y="3183937"/>
                  <a:pt x="103927" y="3185520"/>
                  <a:pt x="108375" y="3184224"/>
                </a:cubicBezTo>
                <a:close/>
                <a:moveTo>
                  <a:pt x="5398932" y="3172131"/>
                </a:moveTo>
                <a:lnTo>
                  <a:pt x="5396581" y="3173311"/>
                </a:lnTo>
                <a:lnTo>
                  <a:pt x="5399060" y="3172719"/>
                </a:lnTo>
                <a:close/>
                <a:moveTo>
                  <a:pt x="922611" y="3166141"/>
                </a:moveTo>
                <a:cubicBezTo>
                  <a:pt x="911048" y="3165543"/>
                  <a:pt x="899079" y="3165896"/>
                  <a:pt x="888258" y="3167125"/>
                </a:cubicBezTo>
                <a:cubicBezTo>
                  <a:pt x="866618" y="3169584"/>
                  <a:pt x="849573" y="3175552"/>
                  <a:pt x="849573" y="3184451"/>
                </a:cubicBezTo>
                <a:cubicBezTo>
                  <a:pt x="849573" y="3201380"/>
                  <a:pt x="917751" y="3207892"/>
                  <a:pt x="954521" y="3197635"/>
                </a:cubicBezTo>
                <a:lnTo>
                  <a:pt x="955927" y="3196635"/>
                </a:lnTo>
                <a:lnTo>
                  <a:pt x="955927" y="3171849"/>
                </a:lnTo>
                <a:lnTo>
                  <a:pt x="954521" y="3170859"/>
                </a:lnTo>
                <a:cubicBezTo>
                  <a:pt x="945328" y="3168289"/>
                  <a:pt x="934173" y="3166741"/>
                  <a:pt x="922611" y="3166141"/>
                </a:cubicBezTo>
                <a:close/>
                <a:moveTo>
                  <a:pt x="11320442" y="3160117"/>
                </a:moveTo>
                <a:cubicBezTo>
                  <a:pt x="11308879" y="3159519"/>
                  <a:pt x="11296910" y="3159870"/>
                  <a:pt x="11286089" y="3161100"/>
                </a:cubicBezTo>
                <a:cubicBezTo>
                  <a:pt x="11264449" y="3163558"/>
                  <a:pt x="11247404" y="3169528"/>
                  <a:pt x="11247404" y="3178426"/>
                </a:cubicBezTo>
                <a:cubicBezTo>
                  <a:pt x="11247404" y="3195354"/>
                  <a:pt x="11315582" y="3201866"/>
                  <a:pt x="11352351" y="3191610"/>
                </a:cubicBezTo>
                <a:lnTo>
                  <a:pt x="11353758" y="3190611"/>
                </a:lnTo>
                <a:lnTo>
                  <a:pt x="11353758" y="3165824"/>
                </a:lnTo>
                <a:lnTo>
                  <a:pt x="11352351" y="3164834"/>
                </a:lnTo>
                <a:cubicBezTo>
                  <a:pt x="11343159" y="3162264"/>
                  <a:pt x="11332004" y="3160715"/>
                  <a:pt x="11320442" y="3160117"/>
                </a:cubicBezTo>
                <a:close/>
                <a:moveTo>
                  <a:pt x="5067441" y="3154325"/>
                </a:moveTo>
                <a:lnTo>
                  <a:pt x="5068513" y="3189982"/>
                </a:lnTo>
                <a:lnTo>
                  <a:pt x="5068813" y="3190001"/>
                </a:lnTo>
                <a:cubicBezTo>
                  <a:pt x="5103532" y="3212203"/>
                  <a:pt x="5138831" y="3234974"/>
                  <a:pt x="5174128" y="3257174"/>
                </a:cubicBezTo>
                <a:lnTo>
                  <a:pt x="5174110" y="3257605"/>
                </a:lnTo>
                <a:lnTo>
                  <a:pt x="5208849" y="3244802"/>
                </a:lnTo>
                <a:lnTo>
                  <a:pt x="5089122" y="3168969"/>
                </a:lnTo>
                <a:close/>
                <a:moveTo>
                  <a:pt x="7882734" y="3151646"/>
                </a:moveTo>
                <a:cubicBezTo>
                  <a:pt x="7889149" y="3152380"/>
                  <a:pt x="7895126" y="3155608"/>
                  <a:pt x="7898334" y="3161478"/>
                </a:cubicBezTo>
                <a:cubicBezTo>
                  <a:pt x="7906498" y="3174391"/>
                  <a:pt x="7898918" y="3191999"/>
                  <a:pt x="7886088" y="3197868"/>
                </a:cubicBezTo>
                <a:cubicBezTo>
                  <a:pt x="7873841" y="3203737"/>
                  <a:pt x="7854013" y="3202564"/>
                  <a:pt x="7847015" y="3189065"/>
                </a:cubicBezTo>
                <a:cubicBezTo>
                  <a:pt x="7844100" y="3183194"/>
                  <a:pt x="7845848" y="3174097"/>
                  <a:pt x="7850149" y="3167128"/>
                </a:cubicBezTo>
                <a:lnTo>
                  <a:pt x="7864324" y="3160079"/>
                </a:lnTo>
                <a:lnTo>
                  <a:pt x="7864218" y="3161918"/>
                </a:lnTo>
                <a:cubicBezTo>
                  <a:pt x="7865385" y="3163385"/>
                  <a:pt x="7867426" y="3164118"/>
                  <a:pt x="7869176" y="3162651"/>
                </a:cubicBezTo>
                <a:lnTo>
                  <a:pt x="7869948" y="3162874"/>
                </a:lnTo>
                <a:lnTo>
                  <a:pt x="7859845" y="3177325"/>
                </a:lnTo>
                <a:cubicBezTo>
                  <a:pt x="7854596" y="3187890"/>
                  <a:pt x="7869758" y="3193173"/>
                  <a:pt x="7877923" y="3190826"/>
                </a:cubicBezTo>
                <a:cubicBezTo>
                  <a:pt x="7887253" y="3187890"/>
                  <a:pt x="7893668" y="3178498"/>
                  <a:pt x="7889586" y="3168522"/>
                </a:cubicBezTo>
                <a:lnTo>
                  <a:pt x="7869948" y="3162874"/>
                </a:lnTo>
                <a:lnTo>
                  <a:pt x="7870925" y="3161478"/>
                </a:lnTo>
                <a:cubicBezTo>
                  <a:pt x="7871508" y="3159717"/>
                  <a:pt x="7869758" y="3158543"/>
                  <a:pt x="7868593" y="3157955"/>
                </a:cubicBezTo>
                <a:lnTo>
                  <a:pt x="7864324" y="3160079"/>
                </a:lnTo>
                <a:lnTo>
                  <a:pt x="7864510" y="3156782"/>
                </a:lnTo>
                <a:cubicBezTo>
                  <a:pt x="7869468" y="3152674"/>
                  <a:pt x="7876319" y="3150913"/>
                  <a:pt x="7882734" y="3151646"/>
                </a:cubicBezTo>
                <a:close/>
                <a:moveTo>
                  <a:pt x="19713" y="3139006"/>
                </a:moveTo>
                <a:cubicBezTo>
                  <a:pt x="46111" y="3138430"/>
                  <a:pt x="108088" y="3139006"/>
                  <a:pt x="115549" y="3172992"/>
                </a:cubicBezTo>
                <a:lnTo>
                  <a:pt x="113893" y="3175583"/>
                </a:lnTo>
                <a:lnTo>
                  <a:pt x="108375" y="3166942"/>
                </a:lnTo>
                <a:cubicBezTo>
                  <a:pt x="103927" y="3165646"/>
                  <a:pt x="98906" y="3167232"/>
                  <a:pt x="97758" y="3172992"/>
                </a:cubicBezTo>
                <a:lnTo>
                  <a:pt x="94123" y="3175603"/>
                </a:lnTo>
                <a:lnTo>
                  <a:pt x="74024" y="3161372"/>
                </a:lnTo>
                <a:cubicBezTo>
                  <a:pt x="54616" y="3155932"/>
                  <a:pt x="26835" y="3154804"/>
                  <a:pt x="3907" y="3157413"/>
                </a:cubicBezTo>
                <a:lnTo>
                  <a:pt x="0" y="3158305"/>
                </a:lnTo>
                <a:lnTo>
                  <a:pt x="0" y="3140244"/>
                </a:lnTo>
                <a:close/>
                <a:moveTo>
                  <a:pt x="974905" y="3133101"/>
                </a:moveTo>
                <a:lnTo>
                  <a:pt x="974905" y="3160256"/>
                </a:lnTo>
                <a:lnTo>
                  <a:pt x="981332" y="3162738"/>
                </a:lnTo>
                <a:cubicBezTo>
                  <a:pt x="988275" y="3167342"/>
                  <a:pt x="993290" y="3173455"/>
                  <a:pt x="995022" y="3181557"/>
                </a:cubicBezTo>
                <a:lnTo>
                  <a:pt x="993403" y="3184186"/>
                </a:lnTo>
                <a:lnTo>
                  <a:pt x="987807" y="3175263"/>
                </a:lnTo>
                <a:cubicBezTo>
                  <a:pt x="983334" y="3174034"/>
                  <a:pt x="978284" y="3175770"/>
                  <a:pt x="977129" y="3181557"/>
                </a:cubicBezTo>
                <a:lnTo>
                  <a:pt x="974905" y="3183138"/>
                </a:lnTo>
                <a:lnTo>
                  <a:pt x="974905" y="3185201"/>
                </a:lnTo>
                <a:lnTo>
                  <a:pt x="977129" y="3186765"/>
                </a:lnTo>
                <a:cubicBezTo>
                  <a:pt x="978284" y="3192843"/>
                  <a:pt x="983334" y="3194580"/>
                  <a:pt x="987807" y="3193277"/>
                </a:cubicBezTo>
                <a:lnTo>
                  <a:pt x="993403" y="3184186"/>
                </a:lnTo>
                <a:lnTo>
                  <a:pt x="995022" y="3186765"/>
                </a:lnTo>
                <a:cubicBezTo>
                  <a:pt x="993146" y="3195448"/>
                  <a:pt x="987699" y="3201922"/>
                  <a:pt x="980187" y="3206735"/>
                </a:cubicBezTo>
                <a:lnTo>
                  <a:pt x="974905" y="3208670"/>
                </a:lnTo>
                <a:lnTo>
                  <a:pt x="974905" y="3334245"/>
                </a:lnTo>
                <a:lnTo>
                  <a:pt x="979491" y="3333473"/>
                </a:lnTo>
                <a:cubicBezTo>
                  <a:pt x="988462" y="3332613"/>
                  <a:pt x="996448" y="3332330"/>
                  <a:pt x="1001796" y="3332188"/>
                </a:cubicBezTo>
                <a:cubicBezTo>
                  <a:pt x="1027814" y="3331056"/>
                  <a:pt x="1090837" y="3331619"/>
                  <a:pt x="1098354" y="3365666"/>
                </a:cubicBezTo>
                <a:lnTo>
                  <a:pt x="1096719" y="3368220"/>
                </a:lnTo>
                <a:lnTo>
                  <a:pt x="1091271" y="3359708"/>
                </a:lnTo>
                <a:cubicBezTo>
                  <a:pt x="1086646" y="3358431"/>
                  <a:pt x="1081297" y="3359992"/>
                  <a:pt x="1079852" y="3365666"/>
                </a:cubicBezTo>
                <a:lnTo>
                  <a:pt x="1076265" y="3368232"/>
                </a:lnTo>
                <a:lnTo>
                  <a:pt x="1056028" y="3353901"/>
                </a:lnTo>
                <a:cubicBezTo>
                  <a:pt x="1036555" y="3348435"/>
                  <a:pt x="1008687" y="3347298"/>
                  <a:pt x="985687" y="3349921"/>
                </a:cubicBezTo>
                <a:lnTo>
                  <a:pt x="974905" y="3352389"/>
                </a:lnTo>
                <a:lnTo>
                  <a:pt x="974905" y="3384126"/>
                </a:lnTo>
                <a:lnTo>
                  <a:pt x="985687" y="3386558"/>
                </a:lnTo>
                <a:cubicBezTo>
                  <a:pt x="1008687" y="3389184"/>
                  <a:pt x="1036555" y="3388160"/>
                  <a:pt x="1056028" y="3382707"/>
                </a:cubicBezTo>
                <a:lnTo>
                  <a:pt x="1076265" y="3368232"/>
                </a:lnTo>
                <a:lnTo>
                  <a:pt x="1079852" y="3370774"/>
                </a:lnTo>
                <a:cubicBezTo>
                  <a:pt x="1081297" y="3376448"/>
                  <a:pt x="1086646" y="3378008"/>
                  <a:pt x="1091271" y="3376731"/>
                </a:cubicBezTo>
                <a:lnTo>
                  <a:pt x="1096719" y="3368220"/>
                </a:lnTo>
                <a:lnTo>
                  <a:pt x="1098354" y="3370774"/>
                </a:lnTo>
                <a:cubicBezTo>
                  <a:pt x="1090259" y="3406520"/>
                  <a:pt x="1022611" y="3405954"/>
                  <a:pt x="995436" y="3404819"/>
                </a:cubicBezTo>
                <a:lnTo>
                  <a:pt x="974905" y="3401729"/>
                </a:lnTo>
                <a:lnTo>
                  <a:pt x="974905" y="3425668"/>
                </a:lnTo>
                <a:lnTo>
                  <a:pt x="1283415" y="3483204"/>
                </a:lnTo>
                <a:lnTo>
                  <a:pt x="1283415" y="3468075"/>
                </a:lnTo>
                <a:lnTo>
                  <a:pt x="1273294" y="3463071"/>
                </a:lnTo>
                <a:cubicBezTo>
                  <a:pt x="1267610" y="3458256"/>
                  <a:pt x="1264034" y="3452110"/>
                  <a:pt x="1264034" y="3444249"/>
                </a:cubicBezTo>
                <a:cubicBezTo>
                  <a:pt x="1264034" y="3435960"/>
                  <a:pt x="1267966" y="3429564"/>
                  <a:pt x="1274198" y="3424624"/>
                </a:cubicBezTo>
                <a:lnTo>
                  <a:pt x="1283415" y="3420433"/>
                </a:lnTo>
                <a:lnTo>
                  <a:pt x="1283415" y="3286474"/>
                </a:lnTo>
                <a:lnTo>
                  <a:pt x="1280132" y="3287685"/>
                </a:lnTo>
                <a:cubicBezTo>
                  <a:pt x="1259931" y="3291736"/>
                  <a:pt x="1237422" y="3291301"/>
                  <a:pt x="1224436" y="3290723"/>
                </a:cubicBezTo>
                <a:cubicBezTo>
                  <a:pt x="1205389" y="3289565"/>
                  <a:pt x="1149980" y="3285513"/>
                  <a:pt x="1149980" y="3255418"/>
                </a:cubicBezTo>
                <a:cubicBezTo>
                  <a:pt x="1149980" y="3223586"/>
                  <a:pt x="1210006" y="3220114"/>
                  <a:pt x="1230208" y="3220114"/>
                </a:cubicBezTo>
                <a:cubicBezTo>
                  <a:pt x="1242905" y="3219824"/>
                  <a:pt x="1264115" y="3219680"/>
                  <a:pt x="1283019" y="3223803"/>
                </a:cubicBezTo>
                <a:lnTo>
                  <a:pt x="1283415" y="3223959"/>
                </a:lnTo>
                <a:lnTo>
                  <a:pt x="1283415" y="3191999"/>
                </a:lnTo>
                <a:close/>
                <a:moveTo>
                  <a:pt x="10417544" y="3132981"/>
                </a:moveTo>
                <a:cubicBezTo>
                  <a:pt x="10443941" y="3132405"/>
                  <a:pt x="10505918" y="3132981"/>
                  <a:pt x="10513379" y="3166967"/>
                </a:cubicBezTo>
                <a:lnTo>
                  <a:pt x="10511724" y="3169558"/>
                </a:lnTo>
                <a:lnTo>
                  <a:pt x="10506206" y="3160918"/>
                </a:lnTo>
                <a:cubicBezTo>
                  <a:pt x="10501758" y="3159621"/>
                  <a:pt x="10496737" y="3161207"/>
                  <a:pt x="10495589" y="3166967"/>
                </a:cubicBezTo>
                <a:lnTo>
                  <a:pt x="10491953" y="3169577"/>
                </a:lnTo>
                <a:lnTo>
                  <a:pt x="10471854" y="3155347"/>
                </a:lnTo>
                <a:cubicBezTo>
                  <a:pt x="10433038" y="3144465"/>
                  <a:pt x="10360731" y="3150837"/>
                  <a:pt x="10360731" y="3169847"/>
                </a:cubicBezTo>
                <a:cubicBezTo>
                  <a:pt x="10360731" y="3187992"/>
                  <a:pt x="10432716" y="3195119"/>
                  <a:pt x="10471613" y="3184184"/>
                </a:cubicBezTo>
                <a:lnTo>
                  <a:pt x="10491953" y="3169577"/>
                </a:lnTo>
                <a:lnTo>
                  <a:pt x="10495589" y="3172151"/>
                </a:lnTo>
                <a:cubicBezTo>
                  <a:pt x="10496737" y="3177912"/>
                  <a:pt x="10501758" y="3179495"/>
                  <a:pt x="10506206" y="3178199"/>
                </a:cubicBezTo>
                <a:lnTo>
                  <a:pt x="10511724" y="3169558"/>
                </a:lnTo>
                <a:lnTo>
                  <a:pt x="10513379" y="3172151"/>
                </a:lnTo>
                <a:cubicBezTo>
                  <a:pt x="10505345" y="3207865"/>
                  <a:pt x="10438203" y="3207865"/>
                  <a:pt x="10411806" y="3206712"/>
                </a:cubicBezTo>
                <a:cubicBezTo>
                  <a:pt x="10391146" y="3204985"/>
                  <a:pt x="10333761" y="3200953"/>
                  <a:pt x="10333761" y="3169847"/>
                </a:cubicBezTo>
                <a:cubicBezTo>
                  <a:pt x="10333761" y="3137012"/>
                  <a:pt x="10396311" y="3133556"/>
                  <a:pt x="10417544" y="3132981"/>
                </a:cubicBezTo>
                <a:close/>
                <a:moveTo>
                  <a:pt x="11372736" y="3127077"/>
                </a:moveTo>
                <a:lnTo>
                  <a:pt x="11372736" y="3154231"/>
                </a:lnTo>
                <a:lnTo>
                  <a:pt x="11379163" y="3156714"/>
                </a:lnTo>
                <a:cubicBezTo>
                  <a:pt x="11386106" y="3161317"/>
                  <a:pt x="11391121" y="3167430"/>
                  <a:pt x="11392853" y="3175533"/>
                </a:cubicBezTo>
                <a:lnTo>
                  <a:pt x="11391234" y="3178161"/>
                </a:lnTo>
                <a:lnTo>
                  <a:pt x="11385638" y="3169237"/>
                </a:lnTo>
                <a:cubicBezTo>
                  <a:pt x="11381165" y="3168008"/>
                  <a:pt x="11376115" y="3169745"/>
                  <a:pt x="11374960" y="3175533"/>
                </a:cubicBezTo>
                <a:lnTo>
                  <a:pt x="11372736" y="3177113"/>
                </a:lnTo>
                <a:lnTo>
                  <a:pt x="11372736" y="3179176"/>
                </a:lnTo>
                <a:lnTo>
                  <a:pt x="11374960" y="3180741"/>
                </a:lnTo>
                <a:cubicBezTo>
                  <a:pt x="11376115" y="3186817"/>
                  <a:pt x="11381165" y="3188554"/>
                  <a:pt x="11385638" y="3187251"/>
                </a:cubicBezTo>
                <a:lnTo>
                  <a:pt x="11391234" y="3178161"/>
                </a:lnTo>
                <a:lnTo>
                  <a:pt x="11392853" y="3180741"/>
                </a:lnTo>
                <a:cubicBezTo>
                  <a:pt x="11390977" y="3189423"/>
                  <a:pt x="11385530" y="3195897"/>
                  <a:pt x="11378018" y="3200709"/>
                </a:cubicBezTo>
                <a:lnTo>
                  <a:pt x="11372736" y="3202646"/>
                </a:lnTo>
                <a:lnTo>
                  <a:pt x="11372736" y="3328222"/>
                </a:lnTo>
                <a:lnTo>
                  <a:pt x="11377322" y="3327451"/>
                </a:lnTo>
                <a:cubicBezTo>
                  <a:pt x="11386293" y="3326590"/>
                  <a:pt x="11394279" y="3326308"/>
                  <a:pt x="11399627" y="3326166"/>
                </a:cubicBezTo>
                <a:cubicBezTo>
                  <a:pt x="11425645" y="3325030"/>
                  <a:pt x="11488668" y="3325597"/>
                  <a:pt x="11496185" y="3359644"/>
                </a:cubicBezTo>
                <a:lnTo>
                  <a:pt x="11494550" y="3362197"/>
                </a:lnTo>
                <a:lnTo>
                  <a:pt x="11489102" y="3353686"/>
                </a:lnTo>
                <a:cubicBezTo>
                  <a:pt x="11484477" y="3352408"/>
                  <a:pt x="11479128" y="3353970"/>
                  <a:pt x="11477683" y="3359644"/>
                </a:cubicBezTo>
                <a:lnTo>
                  <a:pt x="11474096" y="3362210"/>
                </a:lnTo>
                <a:lnTo>
                  <a:pt x="11453859" y="3347879"/>
                </a:lnTo>
                <a:cubicBezTo>
                  <a:pt x="11434386" y="3342412"/>
                  <a:pt x="11406518" y="3341275"/>
                  <a:pt x="11383518" y="3343899"/>
                </a:cubicBezTo>
                <a:lnTo>
                  <a:pt x="11372736" y="3346367"/>
                </a:lnTo>
                <a:lnTo>
                  <a:pt x="11372736" y="3378103"/>
                </a:lnTo>
                <a:lnTo>
                  <a:pt x="11383518" y="3380535"/>
                </a:lnTo>
                <a:cubicBezTo>
                  <a:pt x="11406518" y="3383161"/>
                  <a:pt x="11434386" y="3382138"/>
                  <a:pt x="11453859" y="3376684"/>
                </a:cubicBezTo>
                <a:lnTo>
                  <a:pt x="11474096" y="3362210"/>
                </a:lnTo>
                <a:lnTo>
                  <a:pt x="11477683" y="3364751"/>
                </a:lnTo>
                <a:cubicBezTo>
                  <a:pt x="11479128" y="3370426"/>
                  <a:pt x="11484477" y="3371985"/>
                  <a:pt x="11489102" y="3370708"/>
                </a:cubicBezTo>
                <a:lnTo>
                  <a:pt x="11494550" y="3362197"/>
                </a:lnTo>
                <a:lnTo>
                  <a:pt x="11496185" y="3364751"/>
                </a:lnTo>
                <a:cubicBezTo>
                  <a:pt x="11488090" y="3400498"/>
                  <a:pt x="11420442" y="3399932"/>
                  <a:pt x="11393267" y="3398797"/>
                </a:cubicBezTo>
                <a:lnTo>
                  <a:pt x="11372736" y="3395707"/>
                </a:lnTo>
                <a:lnTo>
                  <a:pt x="11372736" y="3419646"/>
                </a:lnTo>
                <a:lnTo>
                  <a:pt x="11681246" y="3477182"/>
                </a:lnTo>
                <a:lnTo>
                  <a:pt x="11681246" y="3462053"/>
                </a:lnTo>
                <a:lnTo>
                  <a:pt x="11671125" y="3457049"/>
                </a:lnTo>
                <a:cubicBezTo>
                  <a:pt x="11665441" y="3452234"/>
                  <a:pt x="11661865" y="3446088"/>
                  <a:pt x="11661865" y="3438227"/>
                </a:cubicBezTo>
                <a:cubicBezTo>
                  <a:pt x="11661865" y="3429938"/>
                  <a:pt x="11665797" y="3423542"/>
                  <a:pt x="11672029" y="3418602"/>
                </a:cubicBezTo>
                <a:lnTo>
                  <a:pt x="11681246" y="3414411"/>
                </a:lnTo>
                <a:lnTo>
                  <a:pt x="11681246" y="3280449"/>
                </a:lnTo>
                <a:lnTo>
                  <a:pt x="11677963" y="3281660"/>
                </a:lnTo>
                <a:cubicBezTo>
                  <a:pt x="11657762" y="3285710"/>
                  <a:pt x="11635253" y="3285276"/>
                  <a:pt x="11622267" y="3284698"/>
                </a:cubicBezTo>
                <a:cubicBezTo>
                  <a:pt x="11603220" y="3283540"/>
                  <a:pt x="11547811" y="3279488"/>
                  <a:pt x="11547811" y="3249393"/>
                </a:cubicBezTo>
                <a:cubicBezTo>
                  <a:pt x="11547811" y="3217561"/>
                  <a:pt x="11607837" y="3214088"/>
                  <a:pt x="11628039" y="3214088"/>
                </a:cubicBezTo>
                <a:cubicBezTo>
                  <a:pt x="11640736" y="3213799"/>
                  <a:pt x="11661947" y="3213655"/>
                  <a:pt x="11680850" y="3217778"/>
                </a:cubicBezTo>
                <a:lnTo>
                  <a:pt x="11681246" y="3217934"/>
                </a:lnTo>
                <a:lnTo>
                  <a:pt x="11681246" y="3185974"/>
                </a:lnTo>
                <a:close/>
                <a:moveTo>
                  <a:pt x="832862" y="3105984"/>
                </a:moveTo>
                <a:lnTo>
                  <a:pt x="832862" y="3165846"/>
                </a:lnTo>
                <a:lnTo>
                  <a:pt x="855560" y="3155513"/>
                </a:lnTo>
                <a:cubicBezTo>
                  <a:pt x="873092" y="3150738"/>
                  <a:pt x="893150" y="3149725"/>
                  <a:pt x="903250" y="3149146"/>
                </a:cubicBezTo>
                <a:lnTo>
                  <a:pt x="955927" y="3152972"/>
                </a:lnTo>
                <a:lnTo>
                  <a:pt x="955927" y="3129480"/>
                </a:lnTo>
                <a:close/>
                <a:moveTo>
                  <a:pt x="11230693" y="3099959"/>
                </a:moveTo>
                <a:lnTo>
                  <a:pt x="11230693" y="3159821"/>
                </a:lnTo>
                <a:lnTo>
                  <a:pt x="11253391" y="3149488"/>
                </a:lnTo>
                <a:cubicBezTo>
                  <a:pt x="11270923" y="3144713"/>
                  <a:pt x="11290981" y="3143700"/>
                  <a:pt x="11301081" y="3143121"/>
                </a:cubicBezTo>
                <a:lnTo>
                  <a:pt x="11353758" y="3146946"/>
                </a:lnTo>
                <a:lnTo>
                  <a:pt x="11353758" y="3123454"/>
                </a:lnTo>
                <a:close/>
                <a:moveTo>
                  <a:pt x="5055942" y="3098252"/>
                </a:moveTo>
                <a:lnTo>
                  <a:pt x="5055049" y="3098671"/>
                </a:lnTo>
                <a:lnTo>
                  <a:pt x="5055987" y="3099270"/>
                </a:lnTo>
                <a:close/>
                <a:moveTo>
                  <a:pt x="5067177" y="3092955"/>
                </a:moveTo>
                <a:lnTo>
                  <a:pt x="5065618" y="3093692"/>
                </a:lnTo>
                <a:lnTo>
                  <a:pt x="5065978" y="3105661"/>
                </a:lnTo>
                <a:lnTo>
                  <a:pt x="5066941" y="3106276"/>
                </a:lnTo>
                <a:lnTo>
                  <a:pt x="5066599" y="3125532"/>
                </a:lnTo>
                <a:lnTo>
                  <a:pt x="5066704" y="3129761"/>
                </a:lnTo>
                <a:lnTo>
                  <a:pt x="5066905" y="3136488"/>
                </a:lnTo>
                <a:lnTo>
                  <a:pt x="5089408" y="3153537"/>
                </a:lnTo>
                <a:cubicBezTo>
                  <a:pt x="5098940" y="3158681"/>
                  <a:pt x="5109043" y="3163253"/>
                  <a:pt x="5116262" y="3167824"/>
                </a:cubicBezTo>
                <a:lnTo>
                  <a:pt x="5224301" y="3235966"/>
                </a:lnTo>
                <a:lnTo>
                  <a:pt x="5219636" y="3238122"/>
                </a:lnTo>
                <a:lnTo>
                  <a:pt x="5218594" y="3241210"/>
                </a:lnTo>
                <a:lnTo>
                  <a:pt x="5226966" y="3238125"/>
                </a:lnTo>
                <a:lnTo>
                  <a:pt x="5227398" y="3237919"/>
                </a:lnTo>
                <a:lnTo>
                  <a:pt x="5224301" y="3235966"/>
                </a:lnTo>
                <a:lnTo>
                  <a:pt x="5250676" y="3223785"/>
                </a:lnTo>
                <a:lnTo>
                  <a:pt x="5253492" y="3225586"/>
                </a:lnTo>
                <a:lnTo>
                  <a:pt x="5262810" y="3221181"/>
                </a:lnTo>
                <a:lnTo>
                  <a:pt x="5262947" y="3218119"/>
                </a:lnTo>
                <a:lnTo>
                  <a:pt x="5250676" y="3223785"/>
                </a:lnTo>
                <a:lnTo>
                  <a:pt x="5066941" y="3106276"/>
                </a:lnTo>
                <a:close/>
                <a:moveTo>
                  <a:pt x="1611504" y="3091486"/>
                </a:moveTo>
                <a:lnTo>
                  <a:pt x="1611348" y="3093487"/>
                </a:lnTo>
                <a:cubicBezTo>
                  <a:pt x="1612066" y="3104050"/>
                  <a:pt x="1613503" y="3114685"/>
                  <a:pt x="1613503" y="3121297"/>
                </a:cubicBezTo>
                <a:lnTo>
                  <a:pt x="1613503" y="3235943"/>
                </a:lnTo>
                <a:lnTo>
                  <a:pt x="1736570" y="3259471"/>
                </a:lnTo>
                <a:lnTo>
                  <a:pt x="1736570" y="3166137"/>
                </a:lnTo>
                <a:cubicBezTo>
                  <a:pt x="1736570" y="3153203"/>
                  <a:pt x="1738152" y="3138256"/>
                  <a:pt x="1738943" y="3123309"/>
                </a:cubicBezTo>
                <a:lnTo>
                  <a:pt x="1737217" y="3092142"/>
                </a:lnTo>
                <a:lnTo>
                  <a:pt x="1716802" y="3100272"/>
                </a:lnTo>
                <a:cubicBezTo>
                  <a:pt x="1697923" y="3104469"/>
                  <a:pt x="1676759" y="3104324"/>
                  <a:pt x="1664460" y="3103744"/>
                </a:cubicBezTo>
                <a:cubicBezTo>
                  <a:pt x="1654735" y="3103455"/>
                  <a:pt x="1637002" y="3102009"/>
                  <a:pt x="1621699" y="3096945"/>
                </a:cubicBezTo>
                <a:close/>
                <a:moveTo>
                  <a:pt x="550948" y="3088317"/>
                </a:moveTo>
                <a:cubicBezTo>
                  <a:pt x="576343" y="3087739"/>
                  <a:pt x="635791" y="3088317"/>
                  <a:pt x="642719" y="3121307"/>
                </a:cubicBezTo>
                <a:lnTo>
                  <a:pt x="641070" y="3123936"/>
                </a:lnTo>
                <a:lnTo>
                  <a:pt x="635504" y="3115230"/>
                </a:lnTo>
                <a:cubicBezTo>
                  <a:pt x="631030" y="3113927"/>
                  <a:pt x="625981" y="3115519"/>
                  <a:pt x="624826" y="3121307"/>
                </a:cubicBezTo>
                <a:lnTo>
                  <a:pt x="621145" y="3123923"/>
                </a:lnTo>
                <a:lnTo>
                  <a:pt x="602217" y="3110601"/>
                </a:lnTo>
                <a:cubicBezTo>
                  <a:pt x="565450" y="3100291"/>
                  <a:pt x="497272" y="3106259"/>
                  <a:pt x="497272" y="3123622"/>
                </a:cubicBezTo>
                <a:cubicBezTo>
                  <a:pt x="497272" y="3140984"/>
                  <a:pt x="565450" y="3147604"/>
                  <a:pt x="602217" y="3137376"/>
                </a:cubicBezTo>
                <a:lnTo>
                  <a:pt x="621145" y="3123923"/>
                </a:lnTo>
                <a:lnTo>
                  <a:pt x="624826" y="3126516"/>
                </a:lnTo>
                <a:cubicBezTo>
                  <a:pt x="625981" y="3132304"/>
                  <a:pt x="631030" y="3134039"/>
                  <a:pt x="635504" y="3132809"/>
                </a:cubicBezTo>
                <a:lnTo>
                  <a:pt x="641070" y="3123936"/>
                </a:lnTo>
                <a:lnTo>
                  <a:pt x="642719" y="3126516"/>
                </a:lnTo>
                <a:cubicBezTo>
                  <a:pt x="635215" y="3160662"/>
                  <a:pt x="571150" y="3160084"/>
                  <a:pt x="545177" y="3158926"/>
                </a:cubicBezTo>
                <a:cubicBezTo>
                  <a:pt x="525552" y="3157768"/>
                  <a:pt x="470721" y="3154296"/>
                  <a:pt x="470721" y="3123622"/>
                </a:cubicBezTo>
                <a:cubicBezTo>
                  <a:pt x="470721" y="3091790"/>
                  <a:pt x="530747" y="3088897"/>
                  <a:pt x="550948" y="3088317"/>
                </a:cubicBezTo>
                <a:close/>
                <a:moveTo>
                  <a:pt x="12009335" y="3085461"/>
                </a:moveTo>
                <a:lnTo>
                  <a:pt x="12009179" y="3087461"/>
                </a:lnTo>
                <a:cubicBezTo>
                  <a:pt x="12009897" y="3098024"/>
                  <a:pt x="12011335" y="3108660"/>
                  <a:pt x="12011335" y="3115272"/>
                </a:cubicBezTo>
                <a:lnTo>
                  <a:pt x="12011335" y="3229918"/>
                </a:lnTo>
                <a:lnTo>
                  <a:pt x="12134399" y="3253445"/>
                </a:lnTo>
                <a:lnTo>
                  <a:pt x="12134399" y="3160113"/>
                </a:lnTo>
                <a:cubicBezTo>
                  <a:pt x="12134399" y="3147178"/>
                  <a:pt x="12135982" y="3132231"/>
                  <a:pt x="12136772" y="3117283"/>
                </a:cubicBezTo>
                <a:lnTo>
                  <a:pt x="12135046" y="3086117"/>
                </a:lnTo>
                <a:lnTo>
                  <a:pt x="12114631" y="3094247"/>
                </a:lnTo>
                <a:cubicBezTo>
                  <a:pt x="12095753" y="3098444"/>
                  <a:pt x="12074589" y="3098299"/>
                  <a:pt x="12062289" y="3097719"/>
                </a:cubicBezTo>
                <a:cubicBezTo>
                  <a:pt x="12052564" y="3097430"/>
                  <a:pt x="12034831" y="3095984"/>
                  <a:pt x="12019530" y="3090919"/>
                </a:cubicBezTo>
                <a:close/>
                <a:moveTo>
                  <a:pt x="10948779" y="3082292"/>
                </a:moveTo>
                <a:cubicBezTo>
                  <a:pt x="10974174" y="3081714"/>
                  <a:pt x="11033622" y="3082292"/>
                  <a:pt x="11040550" y="3115281"/>
                </a:cubicBezTo>
                <a:lnTo>
                  <a:pt x="11038901" y="3117911"/>
                </a:lnTo>
                <a:lnTo>
                  <a:pt x="11033335" y="3109205"/>
                </a:lnTo>
                <a:cubicBezTo>
                  <a:pt x="11028861" y="3107902"/>
                  <a:pt x="11023811" y="3109494"/>
                  <a:pt x="11022657" y="3115281"/>
                </a:cubicBezTo>
                <a:lnTo>
                  <a:pt x="11018975" y="3117898"/>
                </a:lnTo>
                <a:lnTo>
                  <a:pt x="11000048" y="3104575"/>
                </a:lnTo>
                <a:cubicBezTo>
                  <a:pt x="10963281" y="3094266"/>
                  <a:pt x="10895102" y="3100234"/>
                  <a:pt x="10895102" y="3117596"/>
                </a:cubicBezTo>
                <a:cubicBezTo>
                  <a:pt x="10895102" y="3134959"/>
                  <a:pt x="10963281" y="3141578"/>
                  <a:pt x="11000048" y="3131351"/>
                </a:cubicBezTo>
                <a:lnTo>
                  <a:pt x="11018975" y="3117898"/>
                </a:lnTo>
                <a:lnTo>
                  <a:pt x="11022657" y="3120491"/>
                </a:lnTo>
                <a:cubicBezTo>
                  <a:pt x="11023811" y="3126279"/>
                  <a:pt x="11028861" y="3128014"/>
                  <a:pt x="11033335" y="3126785"/>
                </a:cubicBezTo>
                <a:lnTo>
                  <a:pt x="11038901" y="3117911"/>
                </a:lnTo>
                <a:lnTo>
                  <a:pt x="11040550" y="3120491"/>
                </a:lnTo>
                <a:cubicBezTo>
                  <a:pt x="11033046" y="3154637"/>
                  <a:pt x="10968980" y="3154059"/>
                  <a:pt x="10943007" y="3152901"/>
                </a:cubicBezTo>
                <a:cubicBezTo>
                  <a:pt x="10923382" y="3151744"/>
                  <a:pt x="10868552" y="3148271"/>
                  <a:pt x="10868552" y="3117596"/>
                </a:cubicBezTo>
                <a:cubicBezTo>
                  <a:pt x="10868552" y="3085764"/>
                  <a:pt x="10928578" y="3082871"/>
                  <a:pt x="10948779" y="3082292"/>
                </a:cubicBezTo>
                <a:close/>
                <a:moveTo>
                  <a:pt x="8057505" y="3075408"/>
                </a:moveTo>
                <a:lnTo>
                  <a:pt x="8061894" y="3076128"/>
                </a:lnTo>
                <a:lnTo>
                  <a:pt x="8061642" y="3078440"/>
                </a:lnTo>
                <a:close/>
                <a:moveTo>
                  <a:pt x="8029184" y="3070753"/>
                </a:moveTo>
                <a:lnTo>
                  <a:pt x="8046690" y="3073630"/>
                </a:lnTo>
                <a:lnTo>
                  <a:pt x="8046467" y="3074385"/>
                </a:lnTo>
                <a:lnTo>
                  <a:pt x="8055184" y="3082946"/>
                </a:lnTo>
                <a:lnTo>
                  <a:pt x="8025326" y="3090659"/>
                </a:lnTo>
                <a:cubicBezTo>
                  <a:pt x="8010470" y="3098795"/>
                  <a:pt x="8004186" y="3118554"/>
                  <a:pt x="8020755" y="3129016"/>
                </a:cubicBezTo>
                <a:cubicBezTo>
                  <a:pt x="8046039" y="3144272"/>
                  <a:pt x="8070358" y="3113759"/>
                  <a:pt x="8064064" y="3091666"/>
                </a:cubicBezTo>
                <a:lnTo>
                  <a:pt x="8055184" y="3082946"/>
                </a:lnTo>
                <a:lnTo>
                  <a:pt x="8061323" y="3081360"/>
                </a:lnTo>
                <a:lnTo>
                  <a:pt x="8061642" y="3078440"/>
                </a:lnTo>
                <a:lnTo>
                  <a:pt x="8072465" y="3086372"/>
                </a:lnTo>
                <a:cubicBezTo>
                  <a:pt x="8077322" y="3095308"/>
                  <a:pt x="8078463" y="3106350"/>
                  <a:pt x="8074464" y="3116810"/>
                </a:cubicBezTo>
                <a:cubicBezTo>
                  <a:pt x="8065894" y="3138314"/>
                  <a:pt x="8042467" y="3150519"/>
                  <a:pt x="8020755" y="3144126"/>
                </a:cubicBezTo>
                <a:cubicBezTo>
                  <a:pt x="7997901" y="3137152"/>
                  <a:pt x="7988187" y="3110999"/>
                  <a:pt x="8000757" y="3090659"/>
                </a:cubicBezTo>
                <a:cubicBezTo>
                  <a:pt x="8006471" y="3081941"/>
                  <a:pt x="8017470" y="3074240"/>
                  <a:pt x="8029184" y="3070753"/>
                </a:cubicBezTo>
                <a:close/>
                <a:moveTo>
                  <a:pt x="8048181" y="3068573"/>
                </a:moveTo>
                <a:lnTo>
                  <a:pt x="8057505" y="3075408"/>
                </a:lnTo>
                <a:lnTo>
                  <a:pt x="8046690" y="3073630"/>
                </a:lnTo>
                <a:close/>
                <a:moveTo>
                  <a:pt x="5064647" y="3061427"/>
                </a:moveTo>
                <a:lnTo>
                  <a:pt x="5065423" y="3087187"/>
                </a:lnTo>
                <a:lnTo>
                  <a:pt x="5270289" y="3217645"/>
                </a:lnTo>
                <a:lnTo>
                  <a:pt x="5292717" y="3207045"/>
                </a:lnTo>
                <a:lnTo>
                  <a:pt x="5123440" y="3098173"/>
                </a:lnTo>
                <a:cubicBezTo>
                  <a:pt x="5115138" y="3092710"/>
                  <a:pt x="5100685" y="3085951"/>
                  <a:pt x="5086945" y="3078403"/>
                </a:cubicBezTo>
                <a:close/>
                <a:moveTo>
                  <a:pt x="3516720" y="3058264"/>
                </a:moveTo>
                <a:cubicBezTo>
                  <a:pt x="3555221" y="3062899"/>
                  <a:pt x="3585103" y="3099396"/>
                  <a:pt x="3573609" y="3138789"/>
                </a:cubicBezTo>
                <a:cubicBezTo>
                  <a:pt x="3563266" y="3171812"/>
                  <a:pt x="3525340" y="3196143"/>
                  <a:pt x="3491437" y="3179342"/>
                </a:cubicBezTo>
                <a:cubicBezTo>
                  <a:pt x="3471181" y="3168915"/>
                  <a:pt x="3457713" y="3146755"/>
                  <a:pt x="3460488" y="3125328"/>
                </a:cubicBezTo>
                <a:lnTo>
                  <a:pt x="3463026" y="3119169"/>
                </a:lnTo>
                <a:lnTo>
                  <a:pt x="3474485" y="3121917"/>
                </a:lnTo>
                <a:lnTo>
                  <a:pt x="3478735" y="3111900"/>
                </a:lnTo>
                <a:lnTo>
                  <a:pt x="3483006" y="3133974"/>
                </a:lnTo>
                <a:cubicBezTo>
                  <a:pt x="3494239" y="3156676"/>
                  <a:pt x="3522037" y="3169929"/>
                  <a:pt x="3541430" y="3143424"/>
                </a:cubicBezTo>
                <a:cubicBezTo>
                  <a:pt x="3554072" y="3125465"/>
                  <a:pt x="3548901" y="3103451"/>
                  <a:pt x="3530513" y="3091865"/>
                </a:cubicBezTo>
                <a:cubicBezTo>
                  <a:pt x="3516720" y="3082595"/>
                  <a:pt x="3467877" y="3081436"/>
                  <a:pt x="3479370" y="3110402"/>
                </a:cubicBezTo>
                <a:lnTo>
                  <a:pt x="3478735" y="3111900"/>
                </a:lnTo>
                <a:lnTo>
                  <a:pt x="3478221" y="3109244"/>
                </a:lnTo>
                <a:cubicBezTo>
                  <a:pt x="3478221" y="3104610"/>
                  <a:pt x="3472474" y="3100555"/>
                  <a:pt x="3469026" y="3104610"/>
                </a:cubicBezTo>
                <a:lnTo>
                  <a:pt x="3463026" y="3119169"/>
                </a:lnTo>
                <a:lnTo>
                  <a:pt x="3462705" y="3119092"/>
                </a:lnTo>
                <a:cubicBezTo>
                  <a:pt x="3443743" y="3083754"/>
                  <a:pt x="3484541" y="3054789"/>
                  <a:pt x="3516720" y="3058264"/>
                </a:cubicBezTo>
                <a:close/>
                <a:moveTo>
                  <a:pt x="1675186" y="3049414"/>
                </a:moveTo>
                <a:cubicBezTo>
                  <a:pt x="1645726" y="3049488"/>
                  <a:pt x="1616979" y="3056288"/>
                  <a:pt x="1616979" y="3068441"/>
                </a:cubicBezTo>
                <a:cubicBezTo>
                  <a:pt x="1616979" y="3085804"/>
                  <a:pt x="1681656" y="3092097"/>
                  <a:pt x="1716409" y="3081707"/>
                </a:cubicBezTo>
                <a:lnTo>
                  <a:pt x="1734260" y="3068146"/>
                </a:lnTo>
                <a:lnTo>
                  <a:pt x="1736570" y="3069908"/>
                </a:lnTo>
                <a:lnTo>
                  <a:pt x="1736570" y="3066390"/>
                </a:lnTo>
                <a:lnTo>
                  <a:pt x="1734260" y="3068146"/>
                </a:lnTo>
                <a:lnTo>
                  <a:pt x="1716409" y="3054525"/>
                </a:lnTo>
                <a:cubicBezTo>
                  <a:pt x="1704824" y="3051024"/>
                  <a:pt x="1689915" y="3049379"/>
                  <a:pt x="1675186" y="3049414"/>
                </a:cubicBezTo>
                <a:close/>
                <a:moveTo>
                  <a:pt x="1299866" y="3045573"/>
                </a:moveTo>
                <a:lnTo>
                  <a:pt x="1299706" y="3047578"/>
                </a:lnTo>
                <a:cubicBezTo>
                  <a:pt x="1300426" y="3057998"/>
                  <a:pt x="1301868" y="3068489"/>
                  <a:pt x="1301868" y="3075100"/>
                </a:cubicBezTo>
                <a:lnTo>
                  <a:pt x="1301868" y="3176364"/>
                </a:lnTo>
                <a:lnTo>
                  <a:pt x="1425278" y="3199958"/>
                </a:lnTo>
                <a:lnTo>
                  <a:pt x="1425278" y="3120516"/>
                </a:lnTo>
                <a:cubicBezTo>
                  <a:pt x="1425278" y="3107581"/>
                  <a:pt x="1426863" y="3092490"/>
                  <a:pt x="1427657" y="3077472"/>
                </a:cubicBezTo>
                <a:lnTo>
                  <a:pt x="1425974" y="3047329"/>
                </a:lnTo>
                <a:lnTo>
                  <a:pt x="1407165" y="3054693"/>
                </a:lnTo>
                <a:cubicBezTo>
                  <a:pt x="1388135" y="3058855"/>
                  <a:pt x="1366864" y="3058713"/>
                  <a:pt x="1354709" y="3058138"/>
                </a:cubicBezTo>
                <a:cubicBezTo>
                  <a:pt x="1344290" y="3057563"/>
                  <a:pt x="1326057" y="3056128"/>
                  <a:pt x="1310429" y="3051104"/>
                </a:cubicBezTo>
                <a:close/>
                <a:moveTo>
                  <a:pt x="12073015" y="3043388"/>
                </a:moveTo>
                <a:cubicBezTo>
                  <a:pt x="12043555" y="3043462"/>
                  <a:pt x="12014810" y="3050261"/>
                  <a:pt x="12014810" y="3062416"/>
                </a:cubicBezTo>
                <a:cubicBezTo>
                  <a:pt x="12014810" y="3079779"/>
                  <a:pt x="12079485" y="3086072"/>
                  <a:pt x="12114238" y="3075682"/>
                </a:cubicBezTo>
                <a:lnTo>
                  <a:pt x="12132089" y="3062121"/>
                </a:lnTo>
                <a:lnTo>
                  <a:pt x="12134399" y="3063883"/>
                </a:lnTo>
                <a:lnTo>
                  <a:pt x="12134399" y="3060364"/>
                </a:lnTo>
                <a:lnTo>
                  <a:pt x="12132089" y="3062121"/>
                </a:lnTo>
                <a:lnTo>
                  <a:pt x="12114238" y="3048499"/>
                </a:lnTo>
                <a:cubicBezTo>
                  <a:pt x="12102653" y="3044998"/>
                  <a:pt x="12087745" y="3043353"/>
                  <a:pt x="12073015" y="3043388"/>
                </a:cubicBezTo>
                <a:close/>
                <a:moveTo>
                  <a:pt x="11697697" y="3039547"/>
                </a:moveTo>
                <a:lnTo>
                  <a:pt x="11697537" y="3041552"/>
                </a:lnTo>
                <a:cubicBezTo>
                  <a:pt x="11698257" y="3051971"/>
                  <a:pt x="11699699" y="3062464"/>
                  <a:pt x="11699699" y="3069075"/>
                </a:cubicBezTo>
                <a:lnTo>
                  <a:pt x="11699699" y="3170339"/>
                </a:lnTo>
                <a:lnTo>
                  <a:pt x="11823109" y="3193933"/>
                </a:lnTo>
                <a:lnTo>
                  <a:pt x="11823109" y="3114491"/>
                </a:lnTo>
                <a:cubicBezTo>
                  <a:pt x="11823109" y="3101556"/>
                  <a:pt x="11824694" y="3086465"/>
                  <a:pt x="11825488" y="3071446"/>
                </a:cubicBezTo>
                <a:lnTo>
                  <a:pt x="11823805" y="3041303"/>
                </a:lnTo>
                <a:lnTo>
                  <a:pt x="11804996" y="3048666"/>
                </a:lnTo>
                <a:cubicBezTo>
                  <a:pt x="11785966" y="3052829"/>
                  <a:pt x="11764695" y="3052686"/>
                  <a:pt x="11752541" y="3052112"/>
                </a:cubicBezTo>
                <a:cubicBezTo>
                  <a:pt x="11742121" y="3051537"/>
                  <a:pt x="11723889" y="3050102"/>
                  <a:pt x="11708260" y="3045077"/>
                </a:cubicBezTo>
                <a:close/>
                <a:moveTo>
                  <a:pt x="271913" y="3025462"/>
                </a:moveTo>
                <a:cubicBezTo>
                  <a:pt x="299120" y="3026674"/>
                  <a:pt x="333468" y="3033134"/>
                  <a:pt x="338605" y="3057681"/>
                </a:cubicBezTo>
                <a:lnTo>
                  <a:pt x="336959" y="3060266"/>
                </a:lnTo>
                <a:lnTo>
                  <a:pt x="331471" y="3051653"/>
                </a:lnTo>
                <a:cubicBezTo>
                  <a:pt x="327048" y="3050361"/>
                  <a:pt x="322055" y="3051939"/>
                  <a:pt x="320913" y="3057681"/>
                </a:cubicBezTo>
                <a:lnTo>
                  <a:pt x="317292" y="3060266"/>
                </a:lnTo>
                <a:lnTo>
                  <a:pt x="298799" y="3047067"/>
                </a:lnTo>
                <a:cubicBezTo>
                  <a:pt x="262524" y="3036866"/>
                  <a:pt x="194789" y="3042895"/>
                  <a:pt x="194789" y="3060554"/>
                </a:cubicBezTo>
                <a:cubicBezTo>
                  <a:pt x="194789" y="3077348"/>
                  <a:pt x="262203" y="3083808"/>
                  <a:pt x="298558" y="3073633"/>
                </a:cubicBezTo>
                <a:lnTo>
                  <a:pt x="317292" y="3060266"/>
                </a:lnTo>
                <a:lnTo>
                  <a:pt x="320913" y="3062849"/>
                </a:lnTo>
                <a:cubicBezTo>
                  <a:pt x="322055" y="3068592"/>
                  <a:pt x="327048" y="3070170"/>
                  <a:pt x="331471" y="3068879"/>
                </a:cubicBezTo>
                <a:lnTo>
                  <a:pt x="336959" y="3060266"/>
                </a:lnTo>
                <a:lnTo>
                  <a:pt x="338605" y="3062849"/>
                </a:lnTo>
                <a:cubicBezTo>
                  <a:pt x="331186" y="3097302"/>
                  <a:pt x="267839" y="3096729"/>
                  <a:pt x="242728" y="3095580"/>
                </a:cubicBezTo>
                <a:cubicBezTo>
                  <a:pt x="223325" y="3094432"/>
                  <a:pt x="169109" y="3090412"/>
                  <a:pt x="169109" y="3060554"/>
                </a:cubicBezTo>
                <a:cubicBezTo>
                  <a:pt x="169109" y="3028397"/>
                  <a:pt x="227890" y="3025525"/>
                  <a:pt x="248434" y="3025525"/>
                </a:cubicBezTo>
                <a:cubicBezTo>
                  <a:pt x="254569" y="3025238"/>
                  <a:pt x="262844" y="3025059"/>
                  <a:pt x="271913" y="3025462"/>
                </a:cubicBezTo>
                <a:close/>
                <a:moveTo>
                  <a:pt x="10669744" y="3019436"/>
                </a:moveTo>
                <a:cubicBezTo>
                  <a:pt x="10696950" y="3020648"/>
                  <a:pt x="10731299" y="3027108"/>
                  <a:pt x="10736436" y="3051655"/>
                </a:cubicBezTo>
                <a:lnTo>
                  <a:pt x="10734790" y="3054240"/>
                </a:lnTo>
                <a:lnTo>
                  <a:pt x="10729302" y="3045626"/>
                </a:lnTo>
                <a:cubicBezTo>
                  <a:pt x="10724878" y="3044335"/>
                  <a:pt x="10719886" y="3045914"/>
                  <a:pt x="10718744" y="3051655"/>
                </a:cubicBezTo>
                <a:lnTo>
                  <a:pt x="10715123" y="3054240"/>
                </a:lnTo>
                <a:lnTo>
                  <a:pt x="10696630" y="3041041"/>
                </a:lnTo>
                <a:cubicBezTo>
                  <a:pt x="10660354" y="3030841"/>
                  <a:pt x="10592620" y="3036869"/>
                  <a:pt x="10592620" y="3054527"/>
                </a:cubicBezTo>
                <a:cubicBezTo>
                  <a:pt x="10592620" y="3071323"/>
                  <a:pt x="10660033" y="3077783"/>
                  <a:pt x="10696389" y="3067608"/>
                </a:cubicBezTo>
                <a:lnTo>
                  <a:pt x="10715123" y="3054240"/>
                </a:lnTo>
                <a:lnTo>
                  <a:pt x="10718744" y="3056823"/>
                </a:lnTo>
                <a:cubicBezTo>
                  <a:pt x="10719886" y="3062566"/>
                  <a:pt x="10724878" y="3064145"/>
                  <a:pt x="10729302" y="3062854"/>
                </a:cubicBezTo>
                <a:lnTo>
                  <a:pt x="10734790" y="3054240"/>
                </a:lnTo>
                <a:lnTo>
                  <a:pt x="10736436" y="3056823"/>
                </a:lnTo>
                <a:cubicBezTo>
                  <a:pt x="10729016" y="3091277"/>
                  <a:pt x="10665669" y="3090704"/>
                  <a:pt x="10640559" y="3089554"/>
                </a:cubicBezTo>
                <a:cubicBezTo>
                  <a:pt x="10621155" y="3088406"/>
                  <a:pt x="10566939" y="3084386"/>
                  <a:pt x="10566939" y="3054527"/>
                </a:cubicBezTo>
                <a:cubicBezTo>
                  <a:pt x="10566939" y="3022371"/>
                  <a:pt x="10625720" y="3019499"/>
                  <a:pt x="10646265" y="3019499"/>
                </a:cubicBezTo>
                <a:cubicBezTo>
                  <a:pt x="10652400" y="3019212"/>
                  <a:pt x="10660675" y="3019032"/>
                  <a:pt x="10669744" y="3019436"/>
                </a:cubicBezTo>
                <a:close/>
                <a:moveTo>
                  <a:pt x="5068356" y="3009070"/>
                </a:moveTo>
                <a:lnTo>
                  <a:pt x="5068045" y="3012572"/>
                </a:lnTo>
                <a:lnTo>
                  <a:pt x="5068110" y="3012611"/>
                </a:lnTo>
                <a:lnTo>
                  <a:pt x="5067901" y="3014211"/>
                </a:lnTo>
                <a:lnTo>
                  <a:pt x="5066909" y="3025423"/>
                </a:lnTo>
                <a:lnTo>
                  <a:pt x="5067623" y="3038429"/>
                </a:lnTo>
                <a:cubicBezTo>
                  <a:pt x="5066623" y="3039938"/>
                  <a:pt x="5065620" y="3039794"/>
                  <a:pt x="5068484" y="3044108"/>
                </a:cubicBezTo>
                <a:cubicBezTo>
                  <a:pt x="5082795" y="3064239"/>
                  <a:pt x="5126875" y="3082069"/>
                  <a:pt x="5147482" y="3095872"/>
                </a:cubicBezTo>
                <a:lnTo>
                  <a:pt x="5308498" y="3198463"/>
                </a:lnTo>
                <a:lnTo>
                  <a:pt x="5304336" y="3200552"/>
                </a:lnTo>
                <a:lnTo>
                  <a:pt x="5303924" y="3201747"/>
                </a:lnTo>
                <a:lnTo>
                  <a:pt x="5309508" y="3199106"/>
                </a:lnTo>
                <a:lnTo>
                  <a:pt x="5308498" y="3198463"/>
                </a:lnTo>
                <a:lnTo>
                  <a:pt x="5327379" y="3188977"/>
                </a:lnTo>
                <a:lnTo>
                  <a:pt x="5334838" y="3186448"/>
                </a:lnTo>
                <a:lnTo>
                  <a:pt x="5335424" y="3186859"/>
                </a:lnTo>
                <a:lnTo>
                  <a:pt x="5339787" y="3184796"/>
                </a:lnTo>
                <a:lnTo>
                  <a:pt x="5339760" y="3184782"/>
                </a:lnTo>
                <a:lnTo>
                  <a:pt x="5334838" y="3186448"/>
                </a:lnTo>
                <a:lnTo>
                  <a:pt x="5329527" y="3182725"/>
                </a:lnTo>
                <a:cubicBezTo>
                  <a:pt x="5298612" y="3170644"/>
                  <a:pt x="5268272" y="3143612"/>
                  <a:pt x="5240795" y="3125206"/>
                </a:cubicBezTo>
                <a:cubicBezTo>
                  <a:pt x="5212458" y="3107088"/>
                  <a:pt x="5182974" y="3084081"/>
                  <a:pt x="5152850" y="3062513"/>
                </a:cubicBezTo>
                <a:lnTo>
                  <a:pt x="5068110" y="3012611"/>
                </a:lnTo>
                <a:lnTo>
                  <a:pt x="5068554" y="3009239"/>
                </a:lnTo>
                <a:close/>
                <a:moveTo>
                  <a:pt x="1364983" y="3003944"/>
                </a:moveTo>
                <a:cubicBezTo>
                  <a:pt x="1335174" y="3004016"/>
                  <a:pt x="1306087" y="3010763"/>
                  <a:pt x="1306087" y="3022534"/>
                </a:cubicBezTo>
                <a:cubicBezTo>
                  <a:pt x="1306087" y="3040192"/>
                  <a:pt x="1371531" y="3046545"/>
                  <a:pt x="1406695" y="3036263"/>
                </a:cubicBezTo>
                <a:lnTo>
                  <a:pt x="1424784" y="3022796"/>
                </a:lnTo>
                <a:lnTo>
                  <a:pt x="1425278" y="3023170"/>
                </a:lnTo>
                <a:lnTo>
                  <a:pt x="1425278" y="3022429"/>
                </a:lnTo>
                <a:lnTo>
                  <a:pt x="1424784" y="3022796"/>
                </a:lnTo>
                <a:lnTo>
                  <a:pt x="1406695" y="3009049"/>
                </a:lnTo>
                <a:cubicBezTo>
                  <a:pt x="1394973" y="3005540"/>
                  <a:pt x="1379887" y="3003908"/>
                  <a:pt x="1364983" y="3003944"/>
                </a:cubicBezTo>
                <a:close/>
                <a:moveTo>
                  <a:pt x="11762814" y="2997918"/>
                </a:moveTo>
                <a:cubicBezTo>
                  <a:pt x="11733005" y="2997990"/>
                  <a:pt x="11703919" y="3004737"/>
                  <a:pt x="11703919" y="3016508"/>
                </a:cubicBezTo>
                <a:cubicBezTo>
                  <a:pt x="11703919" y="3034166"/>
                  <a:pt x="11769362" y="3040519"/>
                  <a:pt x="11804526" y="3030237"/>
                </a:cubicBezTo>
                <a:lnTo>
                  <a:pt x="11822615" y="3016770"/>
                </a:lnTo>
                <a:lnTo>
                  <a:pt x="11823109" y="3017144"/>
                </a:lnTo>
                <a:lnTo>
                  <a:pt x="11823109" y="3016403"/>
                </a:lnTo>
                <a:lnTo>
                  <a:pt x="11822615" y="3016770"/>
                </a:lnTo>
                <a:lnTo>
                  <a:pt x="11804526" y="3003024"/>
                </a:lnTo>
                <a:cubicBezTo>
                  <a:pt x="11792804" y="2999514"/>
                  <a:pt x="11777718" y="2997881"/>
                  <a:pt x="11762814" y="2997918"/>
                </a:cubicBezTo>
                <a:close/>
                <a:moveTo>
                  <a:pt x="6694181" y="2991765"/>
                </a:moveTo>
                <a:cubicBezTo>
                  <a:pt x="6706802" y="2988892"/>
                  <a:pt x="6712538" y="3009590"/>
                  <a:pt x="6699917" y="3011889"/>
                </a:cubicBezTo>
                <a:cubicBezTo>
                  <a:pt x="6666645" y="3019364"/>
                  <a:pt x="6633372" y="3019364"/>
                  <a:pt x="6599527" y="3017064"/>
                </a:cubicBezTo>
                <a:cubicBezTo>
                  <a:pt x="6595797" y="3016777"/>
                  <a:pt x="6589917" y="3015770"/>
                  <a:pt x="6583965" y="3015051"/>
                </a:cubicBezTo>
                <a:lnTo>
                  <a:pt x="6576126" y="3014911"/>
                </a:lnTo>
                <a:lnTo>
                  <a:pt x="6576579" y="3006714"/>
                </a:lnTo>
                <a:cubicBezTo>
                  <a:pt x="6578300" y="2998091"/>
                  <a:pt x="6566254" y="3014764"/>
                  <a:pt x="6567975" y="3014764"/>
                </a:cubicBezTo>
                <a:lnTo>
                  <a:pt x="6576126" y="3014911"/>
                </a:lnTo>
                <a:lnTo>
                  <a:pt x="6574429" y="3045524"/>
                </a:lnTo>
                <a:cubicBezTo>
                  <a:pt x="6575146" y="3059179"/>
                  <a:pt x="6576579" y="3072834"/>
                  <a:pt x="6576579" y="3084332"/>
                </a:cubicBezTo>
                <a:lnTo>
                  <a:pt x="6575739" y="3322747"/>
                </a:lnTo>
                <a:lnTo>
                  <a:pt x="6578161" y="3320594"/>
                </a:lnTo>
                <a:cubicBezTo>
                  <a:pt x="6617879" y="3323359"/>
                  <a:pt x="6661625" y="3328335"/>
                  <a:pt x="6701343" y="3320594"/>
                </a:cubicBezTo>
                <a:cubicBezTo>
                  <a:pt x="6714582" y="3318382"/>
                  <a:pt x="6720339" y="3337735"/>
                  <a:pt x="6707099" y="3340499"/>
                </a:cubicBezTo>
                <a:cubicBezTo>
                  <a:pt x="6665655" y="3348242"/>
                  <a:pt x="6619605" y="3343818"/>
                  <a:pt x="6578161" y="3341053"/>
                </a:cubicBezTo>
                <a:lnTo>
                  <a:pt x="6575684" y="3338462"/>
                </a:lnTo>
                <a:lnTo>
                  <a:pt x="6575433" y="3409750"/>
                </a:lnTo>
                <a:lnTo>
                  <a:pt x="6575031" y="3523473"/>
                </a:lnTo>
                <a:lnTo>
                  <a:pt x="6734371" y="3524053"/>
                </a:lnTo>
                <a:cubicBezTo>
                  <a:pt x="6747556" y="3521144"/>
                  <a:pt x="6753289" y="3542084"/>
                  <a:pt x="6740103" y="3544993"/>
                </a:cubicBezTo>
                <a:lnTo>
                  <a:pt x="6574954" y="3544993"/>
                </a:lnTo>
                <a:lnTo>
                  <a:pt x="6574858" y="3571886"/>
                </a:lnTo>
                <a:cubicBezTo>
                  <a:pt x="6574858" y="3602933"/>
                  <a:pt x="6582316" y="3645480"/>
                  <a:pt x="6574285" y="3675952"/>
                </a:cubicBezTo>
                <a:lnTo>
                  <a:pt x="6574285" y="3682625"/>
                </a:lnTo>
                <a:lnTo>
                  <a:pt x="6567472" y="3681270"/>
                </a:lnTo>
                <a:cubicBezTo>
                  <a:pt x="6567688" y="3680263"/>
                  <a:pt x="6570843" y="3681414"/>
                  <a:pt x="6574285" y="3692050"/>
                </a:cubicBezTo>
                <a:lnTo>
                  <a:pt x="6574285" y="3682625"/>
                </a:lnTo>
                <a:lnTo>
                  <a:pt x="6578300" y="3683425"/>
                </a:lnTo>
                <a:cubicBezTo>
                  <a:pt x="6587479" y="3680552"/>
                  <a:pt x="6604688" y="3685150"/>
                  <a:pt x="6614442" y="3685726"/>
                </a:cubicBezTo>
                <a:cubicBezTo>
                  <a:pt x="6679266" y="3690326"/>
                  <a:pt x="6749253" y="3696650"/>
                  <a:pt x="6812930" y="3682851"/>
                </a:cubicBezTo>
                <a:cubicBezTo>
                  <a:pt x="6826698" y="3679400"/>
                  <a:pt x="6831861" y="3700098"/>
                  <a:pt x="6818667" y="3702974"/>
                </a:cubicBezTo>
                <a:cubicBezTo>
                  <a:pt x="6737207" y="3720798"/>
                  <a:pt x="6646566" y="3711024"/>
                  <a:pt x="6563958" y="3702974"/>
                </a:cubicBezTo>
                <a:cubicBezTo>
                  <a:pt x="6558222" y="3702974"/>
                  <a:pt x="6553633" y="3698949"/>
                  <a:pt x="6553633" y="3692625"/>
                </a:cubicBezTo>
                <a:cubicBezTo>
                  <a:pt x="6554207" y="3462646"/>
                  <a:pt x="6554780" y="3232669"/>
                  <a:pt x="6555354" y="3003266"/>
                </a:cubicBezTo>
                <a:cubicBezTo>
                  <a:pt x="6555354" y="2998091"/>
                  <a:pt x="6559943" y="2992342"/>
                  <a:pt x="6565679" y="2992917"/>
                </a:cubicBezTo>
                <a:cubicBezTo>
                  <a:pt x="6608131" y="2998091"/>
                  <a:pt x="6652303" y="3000965"/>
                  <a:pt x="6694181" y="2991765"/>
                </a:cubicBezTo>
                <a:close/>
                <a:moveTo>
                  <a:pt x="5631295" y="2974384"/>
                </a:moveTo>
                <a:lnTo>
                  <a:pt x="5622029" y="2984387"/>
                </a:lnTo>
                <a:lnTo>
                  <a:pt x="5620620" y="2989141"/>
                </a:lnTo>
                <a:cubicBezTo>
                  <a:pt x="5602240" y="2999514"/>
                  <a:pt x="5581567" y="3035824"/>
                  <a:pt x="5567209" y="3050809"/>
                </a:cubicBezTo>
                <a:lnTo>
                  <a:pt x="5505689" y="3100315"/>
                </a:lnTo>
                <a:lnTo>
                  <a:pt x="5505626" y="3101769"/>
                </a:lnTo>
                <a:lnTo>
                  <a:pt x="5494594" y="3109244"/>
                </a:lnTo>
                <a:lnTo>
                  <a:pt x="5445463" y="3148783"/>
                </a:lnTo>
                <a:lnTo>
                  <a:pt x="5417295" y="3162918"/>
                </a:lnTo>
                <a:lnTo>
                  <a:pt x="5396265" y="3175748"/>
                </a:lnTo>
                <a:lnTo>
                  <a:pt x="5393447" y="3174883"/>
                </a:lnTo>
                <a:lnTo>
                  <a:pt x="5257097" y="3243302"/>
                </a:lnTo>
                <a:cubicBezTo>
                  <a:pt x="5252359" y="3245175"/>
                  <a:pt x="5238899" y="3249247"/>
                  <a:pt x="5221411" y="3254729"/>
                </a:cubicBezTo>
                <a:lnTo>
                  <a:pt x="5173557" y="3270647"/>
                </a:lnTo>
                <a:lnTo>
                  <a:pt x="5173550" y="3270836"/>
                </a:lnTo>
                <a:lnTo>
                  <a:pt x="5157563" y="3276331"/>
                </a:lnTo>
                <a:lnTo>
                  <a:pt x="5105676" y="3298333"/>
                </a:lnTo>
                <a:cubicBezTo>
                  <a:pt x="5090842" y="3306338"/>
                  <a:pt x="5081367" y="3314192"/>
                  <a:pt x="5081942" y="3321107"/>
                </a:cubicBezTo>
                <a:lnTo>
                  <a:pt x="5077790" y="3317768"/>
                </a:lnTo>
                <a:lnTo>
                  <a:pt x="5078487" y="3326033"/>
                </a:lnTo>
                <a:lnTo>
                  <a:pt x="5081942" y="3321107"/>
                </a:lnTo>
                <a:cubicBezTo>
                  <a:pt x="5083665" y="3336090"/>
                  <a:pt x="5084811" y="3351073"/>
                  <a:pt x="5086534" y="3366059"/>
                </a:cubicBezTo>
                <a:lnTo>
                  <a:pt x="5082983" y="3379548"/>
                </a:lnTo>
                <a:lnTo>
                  <a:pt x="5083285" y="3383148"/>
                </a:lnTo>
                <a:lnTo>
                  <a:pt x="5106060" y="3372975"/>
                </a:lnTo>
                <a:cubicBezTo>
                  <a:pt x="5144537" y="3372398"/>
                  <a:pt x="5194499" y="3342429"/>
                  <a:pt x="5231253" y="3328600"/>
                </a:cubicBezTo>
                <a:cubicBezTo>
                  <a:pt x="5296146" y="3303817"/>
                  <a:pt x="5361042" y="3276730"/>
                  <a:pt x="5422491" y="3243302"/>
                </a:cubicBezTo>
                <a:cubicBezTo>
                  <a:pt x="5482217" y="3210452"/>
                  <a:pt x="5538494" y="3172414"/>
                  <a:pt x="5589032" y="3126882"/>
                </a:cubicBezTo>
                <a:cubicBezTo>
                  <a:pt x="5615450" y="3103253"/>
                  <a:pt x="5669431" y="3062911"/>
                  <a:pt x="5677471" y="3029483"/>
                </a:cubicBezTo>
                <a:cubicBezTo>
                  <a:pt x="5695275" y="3021992"/>
                  <a:pt x="5698146" y="3015076"/>
                  <a:pt x="5684937" y="3009889"/>
                </a:cubicBezTo>
                <a:cubicBezTo>
                  <a:pt x="5676323" y="3004702"/>
                  <a:pt x="5668283" y="2998937"/>
                  <a:pt x="5660819" y="2993175"/>
                </a:cubicBezTo>
                <a:cubicBezTo>
                  <a:pt x="5652778" y="2987988"/>
                  <a:pt x="5644738" y="2982225"/>
                  <a:pt x="5636697" y="2976461"/>
                </a:cubicBezTo>
                <a:close/>
                <a:moveTo>
                  <a:pt x="5071770" y="2970429"/>
                </a:moveTo>
                <a:lnTo>
                  <a:pt x="5069544" y="2995627"/>
                </a:lnTo>
                <a:lnTo>
                  <a:pt x="5352322" y="3178872"/>
                </a:lnTo>
                <a:lnTo>
                  <a:pt x="5376700" y="3167348"/>
                </a:lnTo>
                <a:close/>
                <a:moveTo>
                  <a:pt x="7882251" y="2966774"/>
                </a:moveTo>
                <a:lnTo>
                  <a:pt x="7882251" y="2967526"/>
                </a:lnTo>
                <a:lnTo>
                  <a:pt x="7896167" y="2973376"/>
                </a:lnTo>
                <a:lnTo>
                  <a:pt x="7876917" y="2982082"/>
                </a:lnTo>
                <a:cubicBezTo>
                  <a:pt x="7869709" y="2986354"/>
                  <a:pt x="7863509" y="2991858"/>
                  <a:pt x="7859761" y="2999968"/>
                </a:cubicBezTo>
                <a:cubicBezTo>
                  <a:pt x="7851685" y="3018507"/>
                  <a:pt x="7861490" y="3038205"/>
                  <a:pt x="7881675" y="3041680"/>
                </a:cubicBezTo>
                <a:cubicBezTo>
                  <a:pt x="7917577" y="3048197"/>
                  <a:pt x="7927850" y="3001598"/>
                  <a:pt x="7909818" y="2979112"/>
                </a:cubicBezTo>
                <a:lnTo>
                  <a:pt x="7896167" y="2973376"/>
                </a:lnTo>
                <a:lnTo>
                  <a:pt x="7900131" y="2971581"/>
                </a:lnTo>
                <a:lnTo>
                  <a:pt x="7900131" y="2969488"/>
                </a:lnTo>
                <a:lnTo>
                  <a:pt x="7915631" y="2975710"/>
                </a:lnTo>
                <a:cubicBezTo>
                  <a:pt x="7924209" y="2984761"/>
                  <a:pt x="7929544" y="2997361"/>
                  <a:pt x="7929544" y="3010396"/>
                </a:cubicBezTo>
                <a:cubicBezTo>
                  <a:pt x="7929544" y="3035308"/>
                  <a:pt x="7907627" y="3056742"/>
                  <a:pt x="7882829" y="3055005"/>
                </a:cubicBezTo>
                <a:cubicBezTo>
                  <a:pt x="7856876" y="3053846"/>
                  <a:pt x="7836114" y="3029514"/>
                  <a:pt x="7841304" y="3003444"/>
                </a:cubicBezTo>
                <a:cubicBezTo>
                  <a:pt x="7843611" y="2989830"/>
                  <a:pt x="7851687" y="2977954"/>
                  <a:pt x="7862500" y="2970423"/>
                </a:cubicBezTo>
                <a:close/>
                <a:moveTo>
                  <a:pt x="7900131" y="2963471"/>
                </a:moveTo>
                <a:lnTo>
                  <a:pt x="7900131" y="2969488"/>
                </a:lnTo>
                <a:lnTo>
                  <a:pt x="7889864" y="2965368"/>
                </a:lnTo>
                <a:close/>
                <a:moveTo>
                  <a:pt x="7882251" y="2962313"/>
                </a:moveTo>
                <a:lnTo>
                  <a:pt x="7889864" y="2965368"/>
                </a:lnTo>
                <a:lnTo>
                  <a:pt x="7882251" y="2966774"/>
                </a:lnTo>
                <a:close/>
                <a:moveTo>
                  <a:pt x="5076178" y="2920557"/>
                </a:moveTo>
                <a:lnTo>
                  <a:pt x="5073335" y="2952736"/>
                </a:lnTo>
                <a:lnTo>
                  <a:pt x="5082750" y="2959384"/>
                </a:lnTo>
                <a:cubicBezTo>
                  <a:pt x="5114847" y="2988233"/>
                  <a:pt x="5160126" y="3009005"/>
                  <a:pt x="5196236" y="3032659"/>
                </a:cubicBezTo>
                <a:lnTo>
                  <a:pt x="5392687" y="3159791"/>
                </a:lnTo>
                <a:lnTo>
                  <a:pt x="5393138" y="3159579"/>
                </a:lnTo>
                <a:lnTo>
                  <a:pt x="5415115" y="3143637"/>
                </a:lnTo>
                <a:lnTo>
                  <a:pt x="5411668" y="3140914"/>
                </a:lnTo>
                <a:cubicBezTo>
                  <a:pt x="5405866" y="3137668"/>
                  <a:pt x="5399705" y="3134782"/>
                  <a:pt x="5396838" y="3133052"/>
                </a:cubicBezTo>
                <a:cubicBezTo>
                  <a:pt x="5357291" y="3107665"/>
                  <a:pt x="5317172" y="3081701"/>
                  <a:pt x="5277621" y="3055739"/>
                </a:cubicBezTo>
                <a:cubicBezTo>
                  <a:pt x="5231770" y="3025736"/>
                  <a:pt x="5185918" y="2995734"/>
                  <a:pt x="5140065" y="2965731"/>
                </a:cubicBezTo>
                <a:cubicBezTo>
                  <a:pt x="5130178" y="2959672"/>
                  <a:pt x="5100625" y="2933818"/>
                  <a:pt x="5080179" y="2921997"/>
                </a:cubicBezTo>
                <a:close/>
                <a:moveTo>
                  <a:pt x="5081681" y="2880907"/>
                </a:moveTo>
                <a:lnTo>
                  <a:pt x="5078529" y="2893981"/>
                </a:lnTo>
                <a:lnTo>
                  <a:pt x="5077442" y="2906254"/>
                </a:lnTo>
                <a:lnTo>
                  <a:pt x="5427308" y="3134794"/>
                </a:lnTo>
                <a:lnTo>
                  <a:pt x="5448800" y="3119206"/>
                </a:lnTo>
                <a:close/>
                <a:moveTo>
                  <a:pt x="5092099" y="2837699"/>
                </a:moveTo>
                <a:lnTo>
                  <a:pt x="5085456" y="2865258"/>
                </a:lnTo>
                <a:lnTo>
                  <a:pt x="5091779" y="2869577"/>
                </a:lnTo>
                <a:cubicBezTo>
                  <a:pt x="5096656" y="2872737"/>
                  <a:pt x="5102251" y="2876328"/>
                  <a:pt x="5105119" y="2878337"/>
                </a:cubicBezTo>
                <a:cubicBezTo>
                  <a:pt x="5148153" y="2906483"/>
                  <a:pt x="5190612" y="2933476"/>
                  <a:pt x="5233649" y="2961048"/>
                </a:cubicBezTo>
                <a:lnTo>
                  <a:pt x="5462207" y="3109481"/>
                </a:lnTo>
                <a:lnTo>
                  <a:pt x="5485691" y="3092448"/>
                </a:lnTo>
                <a:lnTo>
                  <a:pt x="5480308" y="3088343"/>
                </a:lnTo>
                <a:cubicBezTo>
                  <a:pt x="5474211" y="3085112"/>
                  <a:pt x="5467756" y="3082241"/>
                  <a:pt x="5464313" y="3079942"/>
                </a:cubicBezTo>
                <a:cubicBezTo>
                  <a:pt x="5419559" y="3050651"/>
                  <a:pt x="5374229" y="3021932"/>
                  <a:pt x="5329473" y="2992637"/>
                </a:cubicBezTo>
                <a:cubicBezTo>
                  <a:pt x="5277258" y="2958751"/>
                  <a:pt x="5224467" y="2924862"/>
                  <a:pt x="5172254" y="2890973"/>
                </a:cubicBezTo>
                <a:cubicBezTo>
                  <a:pt x="5162210" y="2884368"/>
                  <a:pt x="5146145" y="2870439"/>
                  <a:pt x="5129506" y="2857874"/>
                </a:cubicBezTo>
                <a:close/>
                <a:moveTo>
                  <a:pt x="5103341" y="2791080"/>
                </a:moveTo>
                <a:lnTo>
                  <a:pt x="5095636" y="2823028"/>
                </a:lnTo>
                <a:lnTo>
                  <a:pt x="5498195" y="3083381"/>
                </a:lnTo>
                <a:lnTo>
                  <a:pt x="5524383" y="3064385"/>
                </a:lnTo>
                <a:close/>
                <a:moveTo>
                  <a:pt x="831059" y="2777070"/>
                </a:moveTo>
                <a:lnTo>
                  <a:pt x="830707" y="2781523"/>
                </a:lnTo>
                <a:cubicBezTo>
                  <a:pt x="831425" y="2792015"/>
                  <a:pt x="832862" y="2802650"/>
                  <a:pt x="832862" y="2809549"/>
                </a:cubicBezTo>
                <a:lnTo>
                  <a:pt x="832862" y="2930277"/>
                </a:lnTo>
                <a:lnTo>
                  <a:pt x="832862" y="3087108"/>
                </a:lnTo>
                <a:lnTo>
                  <a:pt x="955927" y="3110509"/>
                </a:lnTo>
                <a:lnTo>
                  <a:pt x="955927" y="2854965"/>
                </a:lnTo>
                <a:cubicBezTo>
                  <a:pt x="955927" y="2842030"/>
                  <a:pt x="957509" y="2826940"/>
                  <a:pt x="958300" y="2811921"/>
                </a:cubicBezTo>
                <a:lnTo>
                  <a:pt x="956387" y="2777571"/>
                </a:lnTo>
                <a:lnTo>
                  <a:pt x="936158" y="2785671"/>
                </a:lnTo>
                <a:cubicBezTo>
                  <a:pt x="917281" y="2789907"/>
                  <a:pt x="896116" y="2789763"/>
                  <a:pt x="883816" y="2788901"/>
                </a:cubicBezTo>
                <a:cubicBezTo>
                  <a:pt x="874092" y="2788613"/>
                  <a:pt x="856359" y="2787322"/>
                  <a:pt x="841057" y="2782369"/>
                </a:cubicBezTo>
                <a:close/>
                <a:moveTo>
                  <a:pt x="11228890" y="2771044"/>
                </a:moveTo>
                <a:lnTo>
                  <a:pt x="11228537" y="2775497"/>
                </a:lnTo>
                <a:cubicBezTo>
                  <a:pt x="11229256" y="2785988"/>
                  <a:pt x="11230693" y="2796624"/>
                  <a:pt x="11230693" y="2803523"/>
                </a:cubicBezTo>
                <a:lnTo>
                  <a:pt x="11230693" y="2924251"/>
                </a:lnTo>
                <a:lnTo>
                  <a:pt x="11230693" y="3081083"/>
                </a:lnTo>
                <a:lnTo>
                  <a:pt x="11353758" y="3104484"/>
                </a:lnTo>
                <a:lnTo>
                  <a:pt x="11353758" y="2848939"/>
                </a:lnTo>
                <a:cubicBezTo>
                  <a:pt x="11353758" y="2836004"/>
                  <a:pt x="11355340" y="2820913"/>
                  <a:pt x="11356130" y="2805894"/>
                </a:cubicBezTo>
                <a:lnTo>
                  <a:pt x="11354218" y="2771544"/>
                </a:lnTo>
                <a:lnTo>
                  <a:pt x="11333989" y="2779645"/>
                </a:lnTo>
                <a:cubicBezTo>
                  <a:pt x="11315111" y="2783881"/>
                  <a:pt x="11293947" y="2783737"/>
                  <a:pt x="11281647" y="2782875"/>
                </a:cubicBezTo>
                <a:cubicBezTo>
                  <a:pt x="11271923" y="2782587"/>
                  <a:pt x="11254190" y="2781296"/>
                  <a:pt x="11238888" y="2776343"/>
                </a:cubicBezTo>
                <a:close/>
                <a:moveTo>
                  <a:pt x="5120968" y="2750843"/>
                </a:moveTo>
                <a:lnTo>
                  <a:pt x="5109533" y="2776820"/>
                </a:lnTo>
                <a:lnTo>
                  <a:pt x="5125804" y="2789712"/>
                </a:lnTo>
                <a:cubicBezTo>
                  <a:pt x="5133270" y="2793812"/>
                  <a:pt x="5141168" y="2797408"/>
                  <a:pt x="5145185" y="2799997"/>
                </a:cubicBezTo>
                <a:lnTo>
                  <a:pt x="5300810" y="2900703"/>
                </a:lnTo>
                <a:lnTo>
                  <a:pt x="5534341" y="3052030"/>
                </a:lnTo>
                <a:lnTo>
                  <a:pt x="5529936" y="3056652"/>
                </a:lnTo>
                <a:lnTo>
                  <a:pt x="5529858" y="3060415"/>
                </a:lnTo>
                <a:lnTo>
                  <a:pt x="5538080" y="3054452"/>
                </a:lnTo>
                <a:lnTo>
                  <a:pt x="5534341" y="3052030"/>
                </a:lnTo>
                <a:lnTo>
                  <a:pt x="5546590" y="3039173"/>
                </a:lnTo>
                <a:lnTo>
                  <a:pt x="5554164" y="3034650"/>
                </a:lnTo>
                <a:lnTo>
                  <a:pt x="5555636" y="3035598"/>
                </a:lnTo>
                <a:lnTo>
                  <a:pt x="5556705" y="3034385"/>
                </a:lnTo>
                <a:lnTo>
                  <a:pt x="5555938" y="3033590"/>
                </a:lnTo>
                <a:lnTo>
                  <a:pt x="5554164" y="3034650"/>
                </a:lnTo>
                <a:lnTo>
                  <a:pt x="5553480" y="3034209"/>
                </a:lnTo>
                <a:cubicBezTo>
                  <a:pt x="5546590" y="3024427"/>
                  <a:pt x="5523620" y="3015219"/>
                  <a:pt x="5513283" y="3008314"/>
                </a:cubicBezTo>
                <a:lnTo>
                  <a:pt x="5363403" y="2911061"/>
                </a:lnTo>
                <a:cubicBezTo>
                  <a:pt x="5308275" y="2875383"/>
                  <a:pt x="5253722" y="2840281"/>
                  <a:pt x="5198592" y="2804602"/>
                </a:cubicBezTo>
                <a:cubicBezTo>
                  <a:pt x="5188683" y="2798128"/>
                  <a:pt x="5152937" y="2767377"/>
                  <a:pt x="5128902" y="2753621"/>
                </a:cubicBezTo>
                <a:close/>
                <a:moveTo>
                  <a:pt x="894542" y="2735210"/>
                </a:moveTo>
                <a:lnTo>
                  <a:pt x="859052" y="2739462"/>
                </a:lnTo>
                <a:lnTo>
                  <a:pt x="855003" y="2740032"/>
                </a:lnTo>
                <a:lnTo>
                  <a:pt x="850999" y="2742623"/>
                </a:lnTo>
                <a:lnTo>
                  <a:pt x="836338" y="2753872"/>
                </a:lnTo>
                <a:cubicBezTo>
                  <a:pt x="836338" y="2771100"/>
                  <a:pt x="901013" y="2777345"/>
                  <a:pt x="935766" y="2767036"/>
                </a:cubicBezTo>
                <a:lnTo>
                  <a:pt x="953591" y="2753599"/>
                </a:lnTo>
                <a:lnTo>
                  <a:pt x="955927" y="2755342"/>
                </a:lnTo>
                <a:lnTo>
                  <a:pt x="955927" y="2753210"/>
                </a:lnTo>
                <a:lnTo>
                  <a:pt x="954928" y="2752592"/>
                </a:lnTo>
                <a:lnTo>
                  <a:pt x="953591" y="2753599"/>
                </a:lnTo>
                <a:lnTo>
                  <a:pt x="939395" y="2743013"/>
                </a:lnTo>
                <a:lnTo>
                  <a:pt x="934816" y="2740189"/>
                </a:lnTo>
                <a:close/>
                <a:moveTo>
                  <a:pt x="11292373" y="2729184"/>
                </a:moveTo>
                <a:lnTo>
                  <a:pt x="11256883" y="2733435"/>
                </a:lnTo>
                <a:lnTo>
                  <a:pt x="11252834" y="2734005"/>
                </a:lnTo>
                <a:lnTo>
                  <a:pt x="11248830" y="2736597"/>
                </a:lnTo>
                <a:lnTo>
                  <a:pt x="11234169" y="2747846"/>
                </a:lnTo>
                <a:cubicBezTo>
                  <a:pt x="11234169" y="2765073"/>
                  <a:pt x="11298844" y="2771319"/>
                  <a:pt x="11333597" y="2761010"/>
                </a:cubicBezTo>
                <a:lnTo>
                  <a:pt x="11351422" y="2747573"/>
                </a:lnTo>
                <a:lnTo>
                  <a:pt x="11353758" y="2749315"/>
                </a:lnTo>
                <a:lnTo>
                  <a:pt x="11353758" y="2747183"/>
                </a:lnTo>
                <a:lnTo>
                  <a:pt x="11352759" y="2746565"/>
                </a:lnTo>
                <a:lnTo>
                  <a:pt x="11351422" y="2747573"/>
                </a:lnTo>
                <a:lnTo>
                  <a:pt x="11337225" y="2736986"/>
                </a:lnTo>
                <a:lnTo>
                  <a:pt x="11332647" y="2734162"/>
                </a:lnTo>
                <a:close/>
                <a:moveTo>
                  <a:pt x="869237" y="2717494"/>
                </a:moveTo>
                <a:lnTo>
                  <a:pt x="884527" y="2718870"/>
                </a:lnTo>
                <a:lnTo>
                  <a:pt x="888965" y="2718271"/>
                </a:lnTo>
                <a:cubicBezTo>
                  <a:pt x="912990" y="2717696"/>
                  <a:pt x="969051" y="2718844"/>
                  <a:pt x="974771" y="2751001"/>
                </a:cubicBezTo>
                <a:lnTo>
                  <a:pt x="973167" y="2753611"/>
                </a:lnTo>
                <a:lnTo>
                  <a:pt x="967620" y="2744757"/>
                </a:lnTo>
                <a:lnTo>
                  <a:pt x="965995" y="2745716"/>
                </a:lnTo>
                <a:lnTo>
                  <a:pt x="969809" y="2748969"/>
                </a:lnTo>
                <a:lnTo>
                  <a:pt x="971508" y="2756309"/>
                </a:lnTo>
                <a:lnTo>
                  <a:pt x="973167" y="2753611"/>
                </a:lnTo>
                <a:lnTo>
                  <a:pt x="974771" y="2756170"/>
                </a:lnTo>
                <a:lnTo>
                  <a:pt x="972301" y="2759743"/>
                </a:lnTo>
                <a:lnTo>
                  <a:pt x="979002" y="2788710"/>
                </a:lnTo>
                <a:cubicBezTo>
                  <a:pt x="980511" y="2818029"/>
                  <a:pt x="974905" y="2850942"/>
                  <a:pt x="974905" y="2875087"/>
                </a:cubicBezTo>
                <a:lnTo>
                  <a:pt x="974905" y="3114118"/>
                </a:lnTo>
                <a:lnTo>
                  <a:pt x="1228456" y="3162331"/>
                </a:lnTo>
                <a:lnTo>
                  <a:pt x="1283415" y="3172837"/>
                </a:lnTo>
                <a:lnTo>
                  <a:pt x="1283415" y="3084873"/>
                </a:lnTo>
                <a:cubicBezTo>
                  <a:pt x="1283415" y="3075675"/>
                  <a:pt x="1281973" y="3063602"/>
                  <a:pt x="1281251" y="3051675"/>
                </a:cubicBezTo>
                <a:lnTo>
                  <a:pt x="1283024" y="3025185"/>
                </a:lnTo>
                <a:lnTo>
                  <a:pt x="1281777" y="3022534"/>
                </a:lnTo>
                <a:cubicBezTo>
                  <a:pt x="1281777" y="3014783"/>
                  <a:pt x="1285323" y="3008718"/>
                  <a:pt x="1290966" y="3003971"/>
                </a:cubicBezTo>
                <a:lnTo>
                  <a:pt x="1299607" y="2999745"/>
                </a:lnTo>
                <a:lnTo>
                  <a:pt x="1303787" y="2994687"/>
                </a:lnTo>
                <a:cubicBezTo>
                  <a:pt x="1332576" y="2977225"/>
                  <a:pt x="1381881" y="2979812"/>
                  <a:pt x="1409130" y="2988868"/>
                </a:cubicBezTo>
                <a:lnTo>
                  <a:pt x="1414566" y="2993539"/>
                </a:lnTo>
                <a:lnTo>
                  <a:pt x="1433248" y="3001387"/>
                </a:lnTo>
                <a:cubicBezTo>
                  <a:pt x="1439832" y="3006061"/>
                  <a:pt x="1444570" y="3012199"/>
                  <a:pt x="1446162" y="3020239"/>
                </a:cubicBezTo>
                <a:lnTo>
                  <a:pt x="1444524" y="3022773"/>
                </a:lnTo>
                <a:lnTo>
                  <a:pt x="1438928" y="3013777"/>
                </a:lnTo>
                <a:lnTo>
                  <a:pt x="1438453" y="3014065"/>
                </a:lnTo>
                <a:lnTo>
                  <a:pt x="1438713" y="3014288"/>
                </a:lnTo>
                <a:lnTo>
                  <a:pt x="1441730" y="3027099"/>
                </a:lnTo>
                <a:lnTo>
                  <a:pt x="1444524" y="3022773"/>
                </a:lnTo>
                <a:lnTo>
                  <a:pt x="1446162" y="3025407"/>
                </a:lnTo>
                <a:lnTo>
                  <a:pt x="1442546" y="3030562"/>
                </a:lnTo>
                <a:lnTo>
                  <a:pt x="1448128" y="3054261"/>
                </a:lnTo>
                <a:cubicBezTo>
                  <a:pt x="1449786" y="3083724"/>
                  <a:pt x="1444307" y="3116780"/>
                  <a:pt x="1444307" y="3141212"/>
                </a:cubicBezTo>
                <a:lnTo>
                  <a:pt x="1444307" y="3203597"/>
                </a:lnTo>
                <a:lnTo>
                  <a:pt x="1595101" y="3232424"/>
                </a:lnTo>
                <a:lnTo>
                  <a:pt x="1595101" y="3130495"/>
                </a:lnTo>
                <a:cubicBezTo>
                  <a:pt x="1595101" y="3121584"/>
                  <a:pt x="1593664" y="3109655"/>
                  <a:pt x="1592946" y="3097727"/>
                </a:cubicBezTo>
                <a:lnTo>
                  <a:pt x="1594707" y="3070970"/>
                </a:lnTo>
                <a:lnTo>
                  <a:pt x="1593525" y="3068441"/>
                </a:lnTo>
                <a:lnTo>
                  <a:pt x="1595090" y="3065143"/>
                </a:lnTo>
                <a:lnTo>
                  <a:pt x="1595101" y="3064957"/>
                </a:lnTo>
                <a:lnTo>
                  <a:pt x="1595275" y="3064750"/>
                </a:lnTo>
                <a:lnTo>
                  <a:pt x="1602517" y="3049479"/>
                </a:lnTo>
                <a:lnTo>
                  <a:pt x="1612153" y="3044612"/>
                </a:lnTo>
                <a:lnTo>
                  <a:pt x="1615750" y="3040319"/>
                </a:lnTo>
                <a:cubicBezTo>
                  <a:pt x="1644704" y="3022884"/>
                  <a:pt x="1693871" y="3025578"/>
                  <a:pt x="1721043" y="3035064"/>
                </a:cubicBezTo>
                <a:lnTo>
                  <a:pt x="1726177" y="3039498"/>
                </a:lnTo>
                <a:lnTo>
                  <a:pt x="1742973" y="3046630"/>
                </a:lnTo>
                <a:cubicBezTo>
                  <a:pt x="1749408" y="3051294"/>
                  <a:pt x="1753984" y="3057446"/>
                  <a:pt x="1755414" y="3065546"/>
                </a:cubicBezTo>
                <a:lnTo>
                  <a:pt x="1753764" y="3068151"/>
                </a:lnTo>
                <a:lnTo>
                  <a:pt x="1751345" y="3064335"/>
                </a:lnTo>
                <a:lnTo>
                  <a:pt x="1752636" y="3069931"/>
                </a:lnTo>
                <a:lnTo>
                  <a:pt x="1753764" y="3068151"/>
                </a:lnTo>
                <a:lnTo>
                  <a:pt x="1755414" y="3070756"/>
                </a:lnTo>
                <a:lnTo>
                  <a:pt x="1753476" y="3073571"/>
                </a:lnTo>
                <a:lnTo>
                  <a:pt x="1759646" y="3100313"/>
                </a:lnTo>
                <a:cubicBezTo>
                  <a:pt x="1761154" y="3129632"/>
                  <a:pt x="1755549" y="3162403"/>
                  <a:pt x="1755549" y="3186259"/>
                </a:cubicBezTo>
                <a:lnTo>
                  <a:pt x="1755549" y="3263100"/>
                </a:lnTo>
                <a:lnTo>
                  <a:pt x="2229832" y="3353769"/>
                </a:lnTo>
                <a:lnTo>
                  <a:pt x="2233226" y="3358297"/>
                </a:lnTo>
                <a:lnTo>
                  <a:pt x="2234592" y="3358686"/>
                </a:lnTo>
                <a:lnTo>
                  <a:pt x="2234322" y="3359759"/>
                </a:lnTo>
                <a:lnTo>
                  <a:pt x="2236729" y="3362967"/>
                </a:lnTo>
                <a:cubicBezTo>
                  <a:pt x="2236154" y="3453225"/>
                  <a:pt x="2236154" y="3543485"/>
                  <a:pt x="2235579" y="3633744"/>
                </a:cubicBezTo>
                <a:lnTo>
                  <a:pt x="2232237" y="4389378"/>
                </a:lnTo>
                <a:lnTo>
                  <a:pt x="2295158" y="4402172"/>
                </a:lnTo>
                <a:cubicBezTo>
                  <a:pt x="2300904" y="4403321"/>
                  <a:pt x="2302627" y="4409072"/>
                  <a:pt x="2302051" y="4413673"/>
                </a:cubicBezTo>
                <a:cubicBezTo>
                  <a:pt x="2296308" y="4448181"/>
                  <a:pt x="2299180" y="4510871"/>
                  <a:pt x="2277347" y="4537326"/>
                </a:cubicBezTo>
                <a:cubicBezTo>
                  <a:pt x="2257811" y="4560907"/>
                  <a:pt x="2208972" y="4578161"/>
                  <a:pt x="2183117" y="4593689"/>
                </a:cubicBezTo>
                <a:cubicBezTo>
                  <a:pt x="2046945" y="4674207"/>
                  <a:pt x="1910197" y="4754725"/>
                  <a:pt x="1774600" y="4835818"/>
                </a:cubicBezTo>
                <a:cubicBezTo>
                  <a:pt x="1730358" y="4862275"/>
                  <a:pt x="1686117" y="4888155"/>
                  <a:pt x="1642449" y="4914037"/>
                </a:cubicBezTo>
                <a:cubicBezTo>
                  <a:pt x="1635841" y="4918062"/>
                  <a:pt x="1629091" y="4922951"/>
                  <a:pt x="1622122" y="4927049"/>
                </a:cubicBezTo>
                <a:lnTo>
                  <a:pt x="1611857" y="4930975"/>
                </a:lnTo>
                <a:lnTo>
                  <a:pt x="1610970" y="4931797"/>
                </a:lnTo>
                <a:lnTo>
                  <a:pt x="1610601" y="4931456"/>
                </a:lnTo>
                <a:lnTo>
                  <a:pt x="1600504" y="4935316"/>
                </a:lnTo>
                <a:cubicBezTo>
                  <a:pt x="1564307" y="4939918"/>
                  <a:pt x="1510296" y="4916913"/>
                  <a:pt x="1475249" y="4910011"/>
                </a:cubicBezTo>
                <a:cubicBezTo>
                  <a:pt x="1240250" y="4861700"/>
                  <a:pt x="1005251" y="4813964"/>
                  <a:pt x="770254" y="4765654"/>
                </a:cubicBezTo>
                <a:lnTo>
                  <a:pt x="0" y="4608284"/>
                </a:lnTo>
                <a:lnTo>
                  <a:pt x="0" y="4589256"/>
                </a:lnTo>
                <a:lnTo>
                  <a:pt x="325539" y="4655804"/>
                </a:lnTo>
                <a:lnTo>
                  <a:pt x="1097758" y="4813964"/>
                </a:lnTo>
                <a:cubicBezTo>
                  <a:pt x="1258636" y="4846747"/>
                  <a:pt x="1421238" y="4873778"/>
                  <a:pt x="1580968" y="4912311"/>
                </a:cubicBezTo>
                <a:cubicBezTo>
                  <a:pt x="1584416" y="4913174"/>
                  <a:pt x="1592316" y="4913893"/>
                  <a:pt x="1597631" y="4914828"/>
                </a:cubicBezTo>
                <a:lnTo>
                  <a:pt x="1601130" y="4915920"/>
                </a:lnTo>
                <a:lnTo>
                  <a:pt x="1601130" y="4917346"/>
                </a:lnTo>
                <a:lnTo>
                  <a:pt x="1598780" y="4918638"/>
                </a:lnTo>
                <a:lnTo>
                  <a:pt x="1601130" y="4917430"/>
                </a:lnTo>
                <a:lnTo>
                  <a:pt x="1601130" y="4917346"/>
                </a:lnTo>
                <a:lnTo>
                  <a:pt x="1602784" y="4916436"/>
                </a:lnTo>
                <a:lnTo>
                  <a:pt x="1601130" y="4915920"/>
                </a:lnTo>
                <a:lnTo>
                  <a:pt x="1601130" y="4833727"/>
                </a:lnTo>
                <a:lnTo>
                  <a:pt x="1591025" y="4835668"/>
                </a:lnTo>
                <a:cubicBezTo>
                  <a:pt x="1530099" y="4829355"/>
                  <a:pt x="1467448" y="4809271"/>
                  <a:pt x="1407671" y="4797220"/>
                </a:cubicBezTo>
                <a:cubicBezTo>
                  <a:pt x="1165690" y="4746719"/>
                  <a:pt x="924285" y="4696794"/>
                  <a:pt x="682302" y="4646293"/>
                </a:cubicBezTo>
                <a:lnTo>
                  <a:pt x="0" y="4504430"/>
                </a:lnTo>
                <a:lnTo>
                  <a:pt x="0" y="4486053"/>
                </a:lnTo>
                <a:lnTo>
                  <a:pt x="1458826" y="4789184"/>
                </a:lnTo>
                <a:cubicBezTo>
                  <a:pt x="1503658" y="4798366"/>
                  <a:pt x="1560561" y="4820173"/>
                  <a:pt x="1607118" y="4819599"/>
                </a:cubicBezTo>
                <a:cubicBezTo>
                  <a:pt x="1616315" y="4819599"/>
                  <a:pt x="1605969" y="4824190"/>
                  <a:pt x="1624936" y="4810418"/>
                </a:cubicBezTo>
                <a:cubicBezTo>
                  <a:pt x="1659425" y="4786315"/>
                  <a:pt x="1696785" y="4765657"/>
                  <a:pt x="1731847" y="4742702"/>
                </a:cubicBezTo>
                <a:lnTo>
                  <a:pt x="1808383" y="4694179"/>
                </a:lnTo>
                <a:lnTo>
                  <a:pt x="1807322" y="4692130"/>
                </a:lnTo>
                <a:lnTo>
                  <a:pt x="1810415" y="4318363"/>
                </a:lnTo>
                <a:lnTo>
                  <a:pt x="1803328" y="4322803"/>
                </a:lnTo>
                <a:cubicBezTo>
                  <a:pt x="1792412" y="4321077"/>
                  <a:pt x="1782070" y="4318776"/>
                  <a:pt x="1771152" y="4316476"/>
                </a:cubicBezTo>
                <a:lnTo>
                  <a:pt x="1755549" y="4313374"/>
                </a:lnTo>
                <a:lnTo>
                  <a:pt x="1755549" y="4476316"/>
                </a:lnTo>
                <a:cubicBezTo>
                  <a:pt x="1755549" y="4511672"/>
                  <a:pt x="1758999" y="4550766"/>
                  <a:pt x="1750660" y="4582528"/>
                </a:cubicBezTo>
                <a:lnTo>
                  <a:pt x="1741686" y="4598260"/>
                </a:lnTo>
                <a:lnTo>
                  <a:pt x="1755978" y="4617734"/>
                </a:lnTo>
                <a:lnTo>
                  <a:pt x="1754208" y="4620288"/>
                </a:lnTo>
                <a:lnTo>
                  <a:pt x="1748303" y="4611775"/>
                </a:lnTo>
                <a:cubicBezTo>
                  <a:pt x="1743783" y="4610500"/>
                  <a:pt x="1738763" y="4612059"/>
                  <a:pt x="1737616" y="4617734"/>
                </a:cubicBezTo>
                <a:lnTo>
                  <a:pt x="1734024" y="4620287"/>
                </a:lnTo>
                <a:lnTo>
                  <a:pt x="1730535" y="4617807"/>
                </a:lnTo>
                <a:lnTo>
                  <a:pt x="1727406" y="4623291"/>
                </a:lnTo>
                <a:lnTo>
                  <a:pt x="1697189" y="4635679"/>
                </a:lnTo>
                <a:lnTo>
                  <a:pt x="1713639" y="4634775"/>
                </a:lnTo>
                <a:lnTo>
                  <a:pt x="1734024" y="4620287"/>
                </a:lnTo>
                <a:lnTo>
                  <a:pt x="1737616" y="4622841"/>
                </a:lnTo>
                <a:cubicBezTo>
                  <a:pt x="1738763" y="4628515"/>
                  <a:pt x="1743783" y="4630075"/>
                  <a:pt x="1748303" y="4628799"/>
                </a:cubicBezTo>
                <a:lnTo>
                  <a:pt x="1754208" y="4620288"/>
                </a:lnTo>
                <a:lnTo>
                  <a:pt x="1755978" y="4622841"/>
                </a:lnTo>
                <a:cubicBezTo>
                  <a:pt x="1747944" y="4658590"/>
                  <a:pt x="1680229" y="4658021"/>
                  <a:pt x="1653831" y="4656888"/>
                </a:cubicBezTo>
                <a:cubicBezTo>
                  <a:pt x="1633173" y="4655753"/>
                  <a:pt x="1575785" y="4651214"/>
                  <a:pt x="1575785" y="4620571"/>
                </a:cubicBezTo>
                <a:cubicBezTo>
                  <a:pt x="1575785" y="4612344"/>
                  <a:pt x="1579730" y="4605996"/>
                  <a:pt x="1585970" y="4601093"/>
                </a:cubicBezTo>
                <a:lnTo>
                  <a:pt x="1605958" y="4592075"/>
                </a:lnTo>
                <a:lnTo>
                  <a:pt x="1596899" y="4571318"/>
                </a:lnTo>
                <a:cubicBezTo>
                  <a:pt x="1593269" y="4550909"/>
                  <a:pt x="1592820" y="4528452"/>
                  <a:pt x="1593278" y="4507002"/>
                </a:cubicBezTo>
                <a:lnTo>
                  <a:pt x="1594934" y="4454114"/>
                </a:lnTo>
                <a:lnTo>
                  <a:pt x="1568715" y="4463754"/>
                </a:lnTo>
                <a:cubicBezTo>
                  <a:pt x="1548652" y="4467774"/>
                  <a:pt x="1526361" y="4467343"/>
                  <a:pt x="1513705" y="4466770"/>
                </a:cubicBezTo>
                <a:cubicBezTo>
                  <a:pt x="1498603" y="4465908"/>
                  <a:pt x="1464087" y="4463432"/>
                  <a:pt x="1447773" y="4449650"/>
                </a:cubicBezTo>
                <a:lnTo>
                  <a:pt x="1444470" y="4442969"/>
                </a:lnTo>
                <a:lnTo>
                  <a:pt x="1444992" y="4484582"/>
                </a:lnTo>
                <a:cubicBezTo>
                  <a:pt x="1444812" y="4502754"/>
                  <a:pt x="1443587" y="4520487"/>
                  <a:pt x="1439406" y="4536403"/>
                </a:cubicBezTo>
                <a:lnTo>
                  <a:pt x="1433589" y="4546615"/>
                </a:lnTo>
                <a:lnTo>
                  <a:pt x="1441882" y="4549816"/>
                </a:lnTo>
                <a:cubicBezTo>
                  <a:pt x="1449185" y="4554648"/>
                  <a:pt x="1454476" y="4561067"/>
                  <a:pt x="1456335" y="4569578"/>
                </a:cubicBezTo>
                <a:lnTo>
                  <a:pt x="1454685" y="4572156"/>
                </a:lnTo>
                <a:lnTo>
                  <a:pt x="1449113" y="4563621"/>
                </a:lnTo>
                <a:cubicBezTo>
                  <a:pt x="1444607" y="4562344"/>
                  <a:pt x="1439460" y="4563904"/>
                  <a:pt x="1438029" y="4569578"/>
                </a:cubicBezTo>
                <a:lnTo>
                  <a:pt x="1434448" y="4572131"/>
                </a:lnTo>
                <a:lnTo>
                  <a:pt x="1423501" y="4564324"/>
                </a:lnTo>
                <a:lnTo>
                  <a:pt x="1416086" y="4577337"/>
                </a:lnTo>
                <a:lnTo>
                  <a:pt x="1390603" y="4587916"/>
                </a:lnTo>
                <a:lnTo>
                  <a:pt x="1414127" y="4586620"/>
                </a:lnTo>
                <a:lnTo>
                  <a:pt x="1434448" y="4572131"/>
                </a:lnTo>
                <a:lnTo>
                  <a:pt x="1438029" y="4574685"/>
                </a:lnTo>
                <a:cubicBezTo>
                  <a:pt x="1439460" y="4580360"/>
                  <a:pt x="1444607" y="4582062"/>
                  <a:pt x="1449113" y="4580856"/>
                </a:cubicBezTo>
                <a:lnTo>
                  <a:pt x="1454685" y="4572156"/>
                </a:lnTo>
                <a:lnTo>
                  <a:pt x="1456335" y="4574685"/>
                </a:lnTo>
                <a:cubicBezTo>
                  <a:pt x="1448326" y="4610434"/>
                  <a:pt x="1380823" y="4609866"/>
                  <a:pt x="1354508" y="4608732"/>
                </a:cubicBezTo>
                <a:cubicBezTo>
                  <a:pt x="1333914" y="4607597"/>
                  <a:pt x="1276708" y="4603058"/>
                  <a:pt x="1276708" y="4572415"/>
                </a:cubicBezTo>
                <a:cubicBezTo>
                  <a:pt x="1276708" y="4564188"/>
                  <a:pt x="1280640" y="4557840"/>
                  <a:pt x="1286862" y="4552927"/>
                </a:cubicBezTo>
                <a:lnTo>
                  <a:pt x="1295443" y="4549022"/>
                </a:lnTo>
                <a:lnTo>
                  <a:pt x="1285216" y="4525624"/>
                </a:lnTo>
                <a:cubicBezTo>
                  <a:pt x="1277935" y="4484735"/>
                  <a:pt x="1283415" y="4435581"/>
                  <a:pt x="1283415" y="4402524"/>
                </a:cubicBezTo>
                <a:lnTo>
                  <a:pt x="1283415" y="4219513"/>
                </a:lnTo>
                <a:lnTo>
                  <a:pt x="974905" y="4158179"/>
                </a:lnTo>
                <a:lnTo>
                  <a:pt x="974905" y="4164566"/>
                </a:lnTo>
                <a:cubicBezTo>
                  <a:pt x="974905" y="4199922"/>
                  <a:pt x="978356" y="4239015"/>
                  <a:pt x="970017" y="4270777"/>
                </a:cubicBezTo>
                <a:lnTo>
                  <a:pt x="964205" y="4280963"/>
                </a:lnTo>
                <a:lnTo>
                  <a:pt x="970949" y="4283631"/>
                </a:lnTo>
                <a:cubicBezTo>
                  <a:pt x="977921" y="4288325"/>
                  <a:pt x="983008" y="4294533"/>
                  <a:pt x="984884" y="4302717"/>
                </a:cubicBezTo>
                <a:lnTo>
                  <a:pt x="983350" y="4305012"/>
                </a:lnTo>
                <a:lnTo>
                  <a:pt x="977597" y="4296399"/>
                </a:lnTo>
                <a:cubicBezTo>
                  <a:pt x="973052" y="4295251"/>
                  <a:pt x="967857" y="4296974"/>
                  <a:pt x="966413" y="4302717"/>
                </a:cubicBezTo>
                <a:lnTo>
                  <a:pt x="963188" y="4305025"/>
                </a:lnTo>
                <a:lnTo>
                  <a:pt x="954137" y="4298612"/>
                </a:lnTo>
                <a:lnTo>
                  <a:pt x="946763" y="4311541"/>
                </a:lnTo>
                <a:lnTo>
                  <a:pt x="927251" y="4319540"/>
                </a:lnTo>
                <a:lnTo>
                  <a:pt x="944138" y="4318660"/>
                </a:lnTo>
                <a:lnTo>
                  <a:pt x="963188" y="4305025"/>
                </a:lnTo>
                <a:lnTo>
                  <a:pt x="966413" y="4307310"/>
                </a:lnTo>
                <a:cubicBezTo>
                  <a:pt x="967857" y="4313053"/>
                  <a:pt x="973052" y="4314775"/>
                  <a:pt x="977597" y="4313628"/>
                </a:cubicBezTo>
                <a:lnTo>
                  <a:pt x="983350" y="4305012"/>
                </a:lnTo>
                <a:lnTo>
                  <a:pt x="984884" y="4307310"/>
                </a:lnTo>
                <a:cubicBezTo>
                  <a:pt x="977380" y="4341765"/>
                  <a:pt x="913313" y="4341765"/>
                  <a:pt x="887918" y="4340043"/>
                </a:cubicBezTo>
                <a:cubicBezTo>
                  <a:pt x="867717" y="4339468"/>
                  <a:pt x="812884" y="4334875"/>
                  <a:pt x="812884" y="4305014"/>
                </a:cubicBezTo>
                <a:cubicBezTo>
                  <a:pt x="812884" y="4297117"/>
                  <a:pt x="816636" y="4291017"/>
                  <a:pt x="822579" y="4286298"/>
                </a:cubicBezTo>
                <a:lnTo>
                  <a:pt x="827036" y="4284263"/>
                </a:lnTo>
                <a:lnTo>
                  <a:pt x="816258" y="4259568"/>
                </a:lnTo>
                <a:cubicBezTo>
                  <a:pt x="808998" y="4218750"/>
                  <a:pt x="814460" y="4169740"/>
                  <a:pt x="814460" y="4136972"/>
                </a:cubicBezTo>
                <a:lnTo>
                  <a:pt x="814460" y="4126283"/>
                </a:lnTo>
                <a:lnTo>
                  <a:pt x="449072" y="4053643"/>
                </a:lnTo>
                <a:lnTo>
                  <a:pt x="300849" y="4024299"/>
                </a:lnTo>
                <a:lnTo>
                  <a:pt x="289183" y="4032734"/>
                </a:lnTo>
                <a:cubicBezTo>
                  <a:pt x="279891" y="4037998"/>
                  <a:pt x="271179" y="4043262"/>
                  <a:pt x="261885" y="4049110"/>
                </a:cubicBezTo>
                <a:cubicBezTo>
                  <a:pt x="259562" y="4050280"/>
                  <a:pt x="257819" y="4047355"/>
                  <a:pt x="259562" y="4045601"/>
                </a:cubicBezTo>
                <a:cubicBezTo>
                  <a:pt x="268275" y="4039752"/>
                  <a:pt x="276987" y="4032734"/>
                  <a:pt x="285700" y="4026884"/>
                </a:cubicBezTo>
                <a:lnTo>
                  <a:pt x="292921" y="4022730"/>
                </a:lnTo>
                <a:lnTo>
                  <a:pt x="263290" y="4016864"/>
                </a:lnTo>
                <a:lnTo>
                  <a:pt x="223823" y="4043420"/>
                </a:lnTo>
                <a:cubicBezTo>
                  <a:pt x="222099" y="4045202"/>
                  <a:pt x="219799" y="4041638"/>
                  <a:pt x="222099" y="4039856"/>
                </a:cubicBezTo>
                <a:lnTo>
                  <a:pt x="260067" y="4016225"/>
                </a:lnTo>
                <a:lnTo>
                  <a:pt x="242801" y="4012807"/>
                </a:lnTo>
                <a:cubicBezTo>
                  <a:pt x="231884" y="4009932"/>
                  <a:pt x="212923" y="4010507"/>
                  <a:pt x="222116" y="4007631"/>
                </a:cubicBezTo>
                <a:cubicBezTo>
                  <a:pt x="198559" y="4013384"/>
                  <a:pt x="172704" y="4035814"/>
                  <a:pt x="151444" y="4047315"/>
                </a:cubicBezTo>
                <a:lnTo>
                  <a:pt x="0" y="4132740"/>
                </a:lnTo>
                <a:lnTo>
                  <a:pt x="0" y="4104332"/>
                </a:lnTo>
                <a:lnTo>
                  <a:pt x="65554" y="4065492"/>
                </a:lnTo>
                <a:cubicBezTo>
                  <a:pt x="88548" y="4051695"/>
                  <a:pt x="112691" y="4039622"/>
                  <a:pt x="134535" y="4024674"/>
                </a:cubicBezTo>
                <a:cubicBezTo>
                  <a:pt x="138847" y="4021656"/>
                  <a:pt x="141434" y="4020147"/>
                  <a:pt x="142916" y="4019509"/>
                </a:cubicBezTo>
                <a:lnTo>
                  <a:pt x="143244" y="4019521"/>
                </a:lnTo>
                <a:lnTo>
                  <a:pt x="143158" y="4020075"/>
                </a:lnTo>
                <a:cubicBezTo>
                  <a:pt x="142296" y="4022374"/>
                  <a:pt x="144452" y="4020506"/>
                  <a:pt x="144667" y="4019572"/>
                </a:cubicBezTo>
                <a:lnTo>
                  <a:pt x="143244" y="4019521"/>
                </a:lnTo>
                <a:lnTo>
                  <a:pt x="148008" y="3988715"/>
                </a:lnTo>
                <a:cubicBezTo>
                  <a:pt x="149625" y="3954680"/>
                  <a:pt x="143158" y="3914581"/>
                  <a:pt x="143158" y="3886123"/>
                </a:cubicBezTo>
                <a:lnTo>
                  <a:pt x="143158" y="3575822"/>
                </a:lnTo>
                <a:lnTo>
                  <a:pt x="76768" y="3608071"/>
                </a:lnTo>
                <a:cubicBezTo>
                  <a:pt x="74498" y="3609259"/>
                  <a:pt x="72796" y="3605694"/>
                  <a:pt x="75066" y="3605100"/>
                </a:cubicBezTo>
                <a:lnTo>
                  <a:pt x="143158" y="3573668"/>
                </a:lnTo>
                <a:lnTo>
                  <a:pt x="143158" y="3492453"/>
                </a:lnTo>
                <a:lnTo>
                  <a:pt x="60017" y="3516031"/>
                </a:lnTo>
                <a:lnTo>
                  <a:pt x="0" y="3540758"/>
                </a:lnTo>
                <a:lnTo>
                  <a:pt x="0" y="3537266"/>
                </a:lnTo>
                <a:lnTo>
                  <a:pt x="58789" y="3511557"/>
                </a:lnTo>
                <a:lnTo>
                  <a:pt x="143158" y="3490961"/>
                </a:lnTo>
                <a:lnTo>
                  <a:pt x="143158" y="3421606"/>
                </a:lnTo>
                <a:cubicBezTo>
                  <a:pt x="143158" y="3402060"/>
                  <a:pt x="145744" y="3378346"/>
                  <a:pt x="147038" y="3354775"/>
                </a:cubicBezTo>
                <a:lnTo>
                  <a:pt x="143798" y="3299683"/>
                </a:lnTo>
                <a:lnTo>
                  <a:pt x="0" y="3362119"/>
                </a:lnTo>
                <a:lnTo>
                  <a:pt x="0" y="3353209"/>
                </a:lnTo>
                <a:lnTo>
                  <a:pt x="142855" y="3296147"/>
                </a:lnTo>
                <a:lnTo>
                  <a:pt x="143747" y="3298830"/>
                </a:lnTo>
                <a:lnTo>
                  <a:pt x="143198" y="3289497"/>
                </a:lnTo>
                <a:lnTo>
                  <a:pt x="161552" y="3292919"/>
                </a:lnTo>
                <a:lnTo>
                  <a:pt x="161552" y="3531412"/>
                </a:lnTo>
                <a:lnTo>
                  <a:pt x="161552" y="3891872"/>
                </a:lnTo>
                <a:cubicBezTo>
                  <a:pt x="161552" y="3917743"/>
                  <a:pt x="170284" y="3967867"/>
                  <a:pt x="165919" y="4003439"/>
                </a:cubicBezTo>
                <a:lnTo>
                  <a:pt x="160337" y="4020574"/>
                </a:lnTo>
                <a:lnTo>
                  <a:pt x="182113" y="4006336"/>
                </a:lnTo>
                <a:cubicBezTo>
                  <a:pt x="192240" y="3999867"/>
                  <a:pt x="202581" y="3994115"/>
                  <a:pt x="211774" y="3992103"/>
                </a:cubicBezTo>
                <a:cubicBezTo>
                  <a:pt x="231884" y="3987502"/>
                  <a:pt x="253717" y="3995553"/>
                  <a:pt x="273827" y="3999580"/>
                </a:cubicBezTo>
                <a:cubicBezTo>
                  <a:pt x="445623" y="4034088"/>
                  <a:pt x="616845" y="4068020"/>
                  <a:pt x="788640" y="4101953"/>
                </a:cubicBezTo>
                <a:lnTo>
                  <a:pt x="814460" y="4107096"/>
                </a:lnTo>
                <a:lnTo>
                  <a:pt x="814460" y="3678207"/>
                </a:lnTo>
                <a:lnTo>
                  <a:pt x="814460" y="3414634"/>
                </a:lnTo>
                <a:lnTo>
                  <a:pt x="161552" y="3292919"/>
                </a:lnTo>
                <a:lnTo>
                  <a:pt x="161552" y="3283060"/>
                </a:lnTo>
                <a:cubicBezTo>
                  <a:pt x="161552" y="3279035"/>
                  <a:pt x="158678" y="3275009"/>
                  <a:pt x="154655" y="3273861"/>
                </a:cubicBezTo>
                <a:lnTo>
                  <a:pt x="25274" y="3248568"/>
                </a:lnTo>
                <a:lnTo>
                  <a:pt x="814460" y="3395745"/>
                </a:lnTo>
                <a:lnTo>
                  <a:pt x="814460" y="3102472"/>
                </a:lnTo>
                <a:lnTo>
                  <a:pt x="468518" y="3036429"/>
                </a:lnTo>
                <a:cubicBezTo>
                  <a:pt x="393214" y="3022058"/>
                  <a:pt x="317910" y="3007683"/>
                  <a:pt x="242030" y="2993311"/>
                </a:cubicBezTo>
                <a:cubicBezTo>
                  <a:pt x="228809" y="2990724"/>
                  <a:pt x="212714" y="2985694"/>
                  <a:pt x="196474" y="2981598"/>
                </a:cubicBezTo>
                <a:lnTo>
                  <a:pt x="154525" y="2976078"/>
                </a:lnTo>
                <a:lnTo>
                  <a:pt x="154709" y="2975957"/>
                </a:lnTo>
                <a:cubicBezTo>
                  <a:pt x="154798" y="2975418"/>
                  <a:pt x="153505" y="2975202"/>
                  <a:pt x="150055" y="2975489"/>
                </a:cubicBezTo>
                <a:lnTo>
                  <a:pt x="154525" y="2976078"/>
                </a:lnTo>
                <a:lnTo>
                  <a:pt x="151062" y="2978364"/>
                </a:lnTo>
                <a:cubicBezTo>
                  <a:pt x="146894" y="2980376"/>
                  <a:pt x="140284" y="2982964"/>
                  <a:pt x="137409" y="2984689"/>
                </a:cubicBezTo>
                <a:cubicBezTo>
                  <a:pt x="120164" y="2993311"/>
                  <a:pt x="102920" y="3001936"/>
                  <a:pt x="86248" y="3009984"/>
                </a:cubicBezTo>
                <a:lnTo>
                  <a:pt x="0" y="3052954"/>
                </a:lnTo>
                <a:lnTo>
                  <a:pt x="0" y="3032181"/>
                </a:lnTo>
                <a:lnTo>
                  <a:pt x="125337" y="2969740"/>
                </a:lnTo>
                <a:cubicBezTo>
                  <a:pt x="136834" y="2963992"/>
                  <a:pt x="144882" y="2958817"/>
                  <a:pt x="157529" y="2958242"/>
                </a:cubicBezTo>
                <a:cubicBezTo>
                  <a:pt x="192594" y="2955943"/>
                  <a:pt x="236857" y="2973190"/>
                  <a:pt x="270773" y="2979512"/>
                </a:cubicBezTo>
                <a:lnTo>
                  <a:pt x="517954" y="3027230"/>
                </a:lnTo>
                <a:lnTo>
                  <a:pt x="814460" y="3083610"/>
                </a:lnTo>
                <a:lnTo>
                  <a:pt x="814460" y="2819322"/>
                </a:lnTo>
                <a:cubicBezTo>
                  <a:pt x="814460" y="2810125"/>
                  <a:pt x="813023" y="2798052"/>
                  <a:pt x="812305" y="2786123"/>
                </a:cubicBezTo>
                <a:lnTo>
                  <a:pt x="814257" y="2756831"/>
                </a:lnTo>
                <a:lnTo>
                  <a:pt x="812884" y="2753872"/>
                </a:lnTo>
                <a:cubicBezTo>
                  <a:pt x="812884" y="2738081"/>
                  <a:pt x="826757" y="2729324"/>
                  <a:pt x="843203" y="2724443"/>
                </a:cubicBezTo>
                <a:lnTo>
                  <a:pt x="851792" y="2723284"/>
                </a:lnTo>
                <a:close/>
                <a:moveTo>
                  <a:pt x="11267067" y="2711468"/>
                </a:moveTo>
                <a:lnTo>
                  <a:pt x="11282358" y="2712843"/>
                </a:lnTo>
                <a:lnTo>
                  <a:pt x="11286796" y="2712244"/>
                </a:lnTo>
                <a:cubicBezTo>
                  <a:pt x="11310821" y="2711669"/>
                  <a:pt x="11366882" y="2712817"/>
                  <a:pt x="11372602" y="2744976"/>
                </a:cubicBezTo>
                <a:lnTo>
                  <a:pt x="11370998" y="2747584"/>
                </a:lnTo>
                <a:lnTo>
                  <a:pt x="11365451" y="2738730"/>
                </a:lnTo>
                <a:lnTo>
                  <a:pt x="11363826" y="2739689"/>
                </a:lnTo>
                <a:lnTo>
                  <a:pt x="11367640" y="2742943"/>
                </a:lnTo>
                <a:lnTo>
                  <a:pt x="11369339" y="2750283"/>
                </a:lnTo>
                <a:lnTo>
                  <a:pt x="11370998" y="2747584"/>
                </a:lnTo>
                <a:lnTo>
                  <a:pt x="11372602" y="2750144"/>
                </a:lnTo>
                <a:lnTo>
                  <a:pt x="11370132" y="2753717"/>
                </a:lnTo>
                <a:lnTo>
                  <a:pt x="11376833" y="2782683"/>
                </a:lnTo>
                <a:cubicBezTo>
                  <a:pt x="11378342" y="2812003"/>
                  <a:pt x="11372736" y="2844916"/>
                  <a:pt x="11372736" y="2869061"/>
                </a:cubicBezTo>
                <a:lnTo>
                  <a:pt x="11372736" y="3108092"/>
                </a:lnTo>
                <a:lnTo>
                  <a:pt x="11626287" y="3156305"/>
                </a:lnTo>
                <a:lnTo>
                  <a:pt x="11681246" y="3166812"/>
                </a:lnTo>
                <a:lnTo>
                  <a:pt x="11681246" y="3078848"/>
                </a:lnTo>
                <a:cubicBezTo>
                  <a:pt x="11681246" y="3069650"/>
                  <a:pt x="11679804" y="3057577"/>
                  <a:pt x="11679082" y="3045649"/>
                </a:cubicBezTo>
                <a:lnTo>
                  <a:pt x="11680855" y="3019159"/>
                </a:lnTo>
                <a:lnTo>
                  <a:pt x="11679608" y="3016508"/>
                </a:lnTo>
                <a:cubicBezTo>
                  <a:pt x="11679608" y="3008757"/>
                  <a:pt x="11683154" y="3002692"/>
                  <a:pt x="11688797" y="2997945"/>
                </a:cubicBezTo>
                <a:lnTo>
                  <a:pt x="11697438" y="2993719"/>
                </a:lnTo>
                <a:lnTo>
                  <a:pt x="11701618" y="2988661"/>
                </a:lnTo>
                <a:cubicBezTo>
                  <a:pt x="11730407" y="2971199"/>
                  <a:pt x="11779713" y="2973786"/>
                  <a:pt x="11806961" y="2982842"/>
                </a:cubicBezTo>
                <a:lnTo>
                  <a:pt x="11812397" y="2987513"/>
                </a:lnTo>
                <a:lnTo>
                  <a:pt x="11831079" y="2995360"/>
                </a:lnTo>
                <a:cubicBezTo>
                  <a:pt x="11837663" y="3000035"/>
                  <a:pt x="11842402" y="3006172"/>
                  <a:pt x="11843993" y="3014213"/>
                </a:cubicBezTo>
                <a:lnTo>
                  <a:pt x="11842355" y="3016748"/>
                </a:lnTo>
                <a:lnTo>
                  <a:pt x="11836759" y="3007751"/>
                </a:lnTo>
                <a:lnTo>
                  <a:pt x="11836284" y="3008038"/>
                </a:lnTo>
                <a:lnTo>
                  <a:pt x="11836544" y="3008262"/>
                </a:lnTo>
                <a:lnTo>
                  <a:pt x="11839561" y="3021073"/>
                </a:lnTo>
                <a:lnTo>
                  <a:pt x="11842355" y="3016748"/>
                </a:lnTo>
                <a:lnTo>
                  <a:pt x="11843993" y="3019381"/>
                </a:lnTo>
                <a:lnTo>
                  <a:pt x="11840377" y="3024536"/>
                </a:lnTo>
                <a:lnTo>
                  <a:pt x="11845959" y="3048235"/>
                </a:lnTo>
                <a:cubicBezTo>
                  <a:pt x="11847618" y="3077698"/>
                  <a:pt x="11842138" y="3110755"/>
                  <a:pt x="11842138" y="3135187"/>
                </a:cubicBezTo>
                <a:lnTo>
                  <a:pt x="11842138" y="3197572"/>
                </a:lnTo>
                <a:lnTo>
                  <a:pt x="11992932" y="3226399"/>
                </a:lnTo>
                <a:lnTo>
                  <a:pt x="11992932" y="3124470"/>
                </a:lnTo>
                <a:cubicBezTo>
                  <a:pt x="11992932" y="3115559"/>
                  <a:pt x="11991495" y="3103630"/>
                  <a:pt x="11990777" y="3091702"/>
                </a:cubicBezTo>
                <a:lnTo>
                  <a:pt x="11992538" y="3064945"/>
                </a:lnTo>
                <a:lnTo>
                  <a:pt x="11991357" y="3062416"/>
                </a:lnTo>
                <a:lnTo>
                  <a:pt x="11992921" y="3059118"/>
                </a:lnTo>
                <a:lnTo>
                  <a:pt x="11992932" y="3058932"/>
                </a:lnTo>
                <a:lnTo>
                  <a:pt x="11993107" y="3058725"/>
                </a:lnTo>
                <a:lnTo>
                  <a:pt x="12000349" y="3043452"/>
                </a:lnTo>
                <a:lnTo>
                  <a:pt x="12009984" y="3038586"/>
                </a:lnTo>
                <a:lnTo>
                  <a:pt x="12013581" y="3034292"/>
                </a:lnTo>
                <a:cubicBezTo>
                  <a:pt x="12042533" y="3016858"/>
                  <a:pt x="12091701" y="3019551"/>
                  <a:pt x="12118873" y="3029038"/>
                </a:cubicBezTo>
                <a:lnTo>
                  <a:pt x="12124006" y="3033472"/>
                </a:lnTo>
                <a:lnTo>
                  <a:pt x="12140802" y="3040604"/>
                </a:lnTo>
                <a:cubicBezTo>
                  <a:pt x="12147237" y="3045269"/>
                  <a:pt x="12151813" y="3051419"/>
                  <a:pt x="12153244" y="3059522"/>
                </a:cubicBezTo>
                <a:lnTo>
                  <a:pt x="12151593" y="3062125"/>
                </a:lnTo>
                <a:lnTo>
                  <a:pt x="12149174" y="3058310"/>
                </a:lnTo>
                <a:lnTo>
                  <a:pt x="12150466" y="3063905"/>
                </a:lnTo>
                <a:lnTo>
                  <a:pt x="12151593" y="3062125"/>
                </a:lnTo>
                <a:lnTo>
                  <a:pt x="12153244" y="3064731"/>
                </a:lnTo>
                <a:lnTo>
                  <a:pt x="12151305" y="3067546"/>
                </a:lnTo>
                <a:lnTo>
                  <a:pt x="12157475" y="3094288"/>
                </a:lnTo>
                <a:cubicBezTo>
                  <a:pt x="12158983" y="3123607"/>
                  <a:pt x="12153378" y="3156377"/>
                  <a:pt x="12153378" y="3180235"/>
                </a:cubicBezTo>
                <a:lnTo>
                  <a:pt x="12153378" y="3257074"/>
                </a:lnTo>
                <a:lnTo>
                  <a:pt x="12192000" y="3264458"/>
                </a:lnTo>
                <a:lnTo>
                  <a:pt x="12192000" y="3283481"/>
                </a:lnTo>
                <a:lnTo>
                  <a:pt x="12153378" y="3276108"/>
                </a:lnTo>
                <a:lnTo>
                  <a:pt x="12153378" y="3465704"/>
                </a:lnTo>
                <a:lnTo>
                  <a:pt x="12155776" y="3466617"/>
                </a:lnTo>
                <a:cubicBezTo>
                  <a:pt x="12163147" y="3471440"/>
                  <a:pt x="12168496" y="3477860"/>
                  <a:pt x="12170375" y="3486371"/>
                </a:cubicBezTo>
                <a:lnTo>
                  <a:pt x="12168823" y="3488900"/>
                </a:lnTo>
                <a:lnTo>
                  <a:pt x="12163581" y="3480201"/>
                </a:lnTo>
                <a:lnTo>
                  <a:pt x="12153378" y="3485857"/>
                </a:lnTo>
                <a:lnTo>
                  <a:pt x="12153378" y="3491974"/>
                </a:lnTo>
                <a:lnTo>
                  <a:pt x="12163581" y="3497436"/>
                </a:lnTo>
                <a:lnTo>
                  <a:pt x="12168823" y="3488900"/>
                </a:lnTo>
                <a:lnTo>
                  <a:pt x="12170375" y="3491479"/>
                </a:lnTo>
                <a:cubicBezTo>
                  <a:pt x="12168496" y="3500415"/>
                  <a:pt x="12162823" y="3507047"/>
                  <a:pt x="12154954" y="3511950"/>
                </a:cubicBezTo>
                <a:lnTo>
                  <a:pt x="12153378" y="3512507"/>
                </a:lnTo>
                <a:lnTo>
                  <a:pt x="12153378" y="3565232"/>
                </a:lnTo>
                <a:lnTo>
                  <a:pt x="12192000" y="3572435"/>
                </a:lnTo>
                <a:lnTo>
                  <a:pt x="12192000" y="3590097"/>
                </a:lnTo>
                <a:lnTo>
                  <a:pt x="12168505" y="3584532"/>
                </a:lnTo>
                <a:lnTo>
                  <a:pt x="12153378" y="3582531"/>
                </a:lnTo>
                <a:lnTo>
                  <a:pt x="12153378" y="4088566"/>
                </a:lnTo>
                <a:lnTo>
                  <a:pt x="12153378" y="4288519"/>
                </a:lnTo>
                <a:lnTo>
                  <a:pt x="12192000" y="4296213"/>
                </a:lnTo>
                <a:lnTo>
                  <a:pt x="12192000" y="4314981"/>
                </a:lnTo>
                <a:lnTo>
                  <a:pt x="12168981" y="4310454"/>
                </a:lnTo>
                <a:lnTo>
                  <a:pt x="12153378" y="4307352"/>
                </a:lnTo>
                <a:lnTo>
                  <a:pt x="12153378" y="4470294"/>
                </a:lnTo>
                <a:cubicBezTo>
                  <a:pt x="12153378" y="4505650"/>
                  <a:pt x="12156828" y="4544744"/>
                  <a:pt x="12148489" y="4576506"/>
                </a:cubicBezTo>
                <a:lnTo>
                  <a:pt x="12139515" y="4592238"/>
                </a:lnTo>
                <a:lnTo>
                  <a:pt x="12153807" y="4611712"/>
                </a:lnTo>
                <a:lnTo>
                  <a:pt x="12152037" y="4614266"/>
                </a:lnTo>
                <a:lnTo>
                  <a:pt x="12146133" y="4605753"/>
                </a:lnTo>
                <a:cubicBezTo>
                  <a:pt x="12141613" y="4604478"/>
                  <a:pt x="12136591" y="4606037"/>
                  <a:pt x="12135445" y="4611712"/>
                </a:cubicBezTo>
                <a:lnTo>
                  <a:pt x="12131853" y="4614265"/>
                </a:lnTo>
                <a:lnTo>
                  <a:pt x="12128365" y="4611785"/>
                </a:lnTo>
                <a:lnTo>
                  <a:pt x="12125235" y="4617269"/>
                </a:lnTo>
                <a:lnTo>
                  <a:pt x="12095019" y="4629657"/>
                </a:lnTo>
                <a:lnTo>
                  <a:pt x="12111468" y="4628753"/>
                </a:lnTo>
                <a:lnTo>
                  <a:pt x="12131853" y="4614265"/>
                </a:lnTo>
                <a:lnTo>
                  <a:pt x="12135445" y="4616819"/>
                </a:lnTo>
                <a:cubicBezTo>
                  <a:pt x="12136591" y="4622493"/>
                  <a:pt x="12141613" y="4624053"/>
                  <a:pt x="12146133" y="4622777"/>
                </a:cubicBezTo>
                <a:lnTo>
                  <a:pt x="12152037" y="4614266"/>
                </a:lnTo>
                <a:lnTo>
                  <a:pt x="12153807" y="4616819"/>
                </a:lnTo>
                <a:cubicBezTo>
                  <a:pt x="12145773" y="4652568"/>
                  <a:pt x="12078058" y="4651999"/>
                  <a:pt x="12051661" y="4650866"/>
                </a:cubicBezTo>
                <a:cubicBezTo>
                  <a:pt x="12031003" y="4649731"/>
                  <a:pt x="11973615" y="4645192"/>
                  <a:pt x="11973615" y="4614549"/>
                </a:cubicBezTo>
                <a:cubicBezTo>
                  <a:pt x="11973615" y="4606322"/>
                  <a:pt x="11977561" y="4599974"/>
                  <a:pt x="11983802" y="4595071"/>
                </a:cubicBezTo>
                <a:lnTo>
                  <a:pt x="12003789" y="4586053"/>
                </a:lnTo>
                <a:lnTo>
                  <a:pt x="11994730" y="4565296"/>
                </a:lnTo>
                <a:cubicBezTo>
                  <a:pt x="11991100" y="4544887"/>
                  <a:pt x="11990651" y="4522430"/>
                  <a:pt x="11991109" y="4500980"/>
                </a:cubicBezTo>
                <a:lnTo>
                  <a:pt x="11992765" y="4448092"/>
                </a:lnTo>
                <a:lnTo>
                  <a:pt x="11966546" y="4457732"/>
                </a:lnTo>
                <a:cubicBezTo>
                  <a:pt x="11946483" y="4461752"/>
                  <a:pt x="11924192" y="4461321"/>
                  <a:pt x="11911536" y="4460748"/>
                </a:cubicBezTo>
                <a:cubicBezTo>
                  <a:pt x="11896434" y="4459886"/>
                  <a:pt x="11861918" y="4457410"/>
                  <a:pt x="11845604" y="4443628"/>
                </a:cubicBezTo>
                <a:lnTo>
                  <a:pt x="11842301" y="4436947"/>
                </a:lnTo>
                <a:lnTo>
                  <a:pt x="11842823" y="4478560"/>
                </a:lnTo>
                <a:cubicBezTo>
                  <a:pt x="11842643" y="4496732"/>
                  <a:pt x="11841418" y="4514465"/>
                  <a:pt x="11837237" y="4530381"/>
                </a:cubicBezTo>
                <a:lnTo>
                  <a:pt x="11831421" y="4540593"/>
                </a:lnTo>
                <a:lnTo>
                  <a:pt x="11839713" y="4543794"/>
                </a:lnTo>
                <a:cubicBezTo>
                  <a:pt x="11847016" y="4548626"/>
                  <a:pt x="11852307" y="4555045"/>
                  <a:pt x="11854167" y="4563556"/>
                </a:cubicBezTo>
                <a:lnTo>
                  <a:pt x="11852516" y="4566134"/>
                </a:lnTo>
                <a:lnTo>
                  <a:pt x="11846944" y="4557599"/>
                </a:lnTo>
                <a:cubicBezTo>
                  <a:pt x="11842438" y="4556322"/>
                  <a:pt x="11837291" y="4557882"/>
                  <a:pt x="11835861" y="4563556"/>
                </a:cubicBezTo>
                <a:lnTo>
                  <a:pt x="11832279" y="4566109"/>
                </a:lnTo>
                <a:lnTo>
                  <a:pt x="11821332" y="4558302"/>
                </a:lnTo>
                <a:lnTo>
                  <a:pt x="11813917" y="4571315"/>
                </a:lnTo>
                <a:lnTo>
                  <a:pt x="11788435" y="4581894"/>
                </a:lnTo>
                <a:lnTo>
                  <a:pt x="11811958" y="4580598"/>
                </a:lnTo>
                <a:lnTo>
                  <a:pt x="11832279" y="4566109"/>
                </a:lnTo>
                <a:lnTo>
                  <a:pt x="11835861" y="4568663"/>
                </a:lnTo>
                <a:cubicBezTo>
                  <a:pt x="11837291" y="4574338"/>
                  <a:pt x="11842438" y="4576040"/>
                  <a:pt x="11846944" y="4574834"/>
                </a:cubicBezTo>
                <a:lnTo>
                  <a:pt x="11852516" y="4566134"/>
                </a:lnTo>
                <a:lnTo>
                  <a:pt x="11854167" y="4568663"/>
                </a:lnTo>
                <a:cubicBezTo>
                  <a:pt x="11846157" y="4604412"/>
                  <a:pt x="11778654" y="4603844"/>
                  <a:pt x="11752339" y="4602710"/>
                </a:cubicBezTo>
                <a:cubicBezTo>
                  <a:pt x="11731745" y="4601575"/>
                  <a:pt x="11674539" y="4597036"/>
                  <a:pt x="11674539" y="4566393"/>
                </a:cubicBezTo>
                <a:cubicBezTo>
                  <a:pt x="11674539" y="4558166"/>
                  <a:pt x="11678471" y="4551818"/>
                  <a:pt x="11684693" y="4546905"/>
                </a:cubicBezTo>
                <a:lnTo>
                  <a:pt x="11693274" y="4543000"/>
                </a:lnTo>
                <a:lnTo>
                  <a:pt x="11683047" y="4519602"/>
                </a:lnTo>
                <a:cubicBezTo>
                  <a:pt x="11675766" y="4478713"/>
                  <a:pt x="11681246" y="4429559"/>
                  <a:pt x="11681246" y="4396502"/>
                </a:cubicBezTo>
                <a:lnTo>
                  <a:pt x="11681246" y="4213491"/>
                </a:lnTo>
                <a:lnTo>
                  <a:pt x="11372736" y="4152157"/>
                </a:lnTo>
                <a:lnTo>
                  <a:pt x="11372736" y="4158544"/>
                </a:lnTo>
                <a:cubicBezTo>
                  <a:pt x="11372736" y="4193900"/>
                  <a:pt x="11376187" y="4232993"/>
                  <a:pt x="11367848" y="4264755"/>
                </a:cubicBezTo>
                <a:lnTo>
                  <a:pt x="11362036" y="4274941"/>
                </a:lnTo>
                <a:lnTo>
                  <a:pt x="11368780" y="4277609"/>
                </a:lnTo>
                <a:cubicBezTo>
                  <a:pt x="11375752" y="4282303"/>
                  <a:pt x="11380839" y="4288511"/>
                  <a:pt x="11382715" y="4296695"/>
                </a:cubicBezTo>
                <a:lnTo>
                  <a:pt x="11381181" y="4298990"/>
                </a:lnTo>
                <a:lnTo>
                  <a:pt x="11375428" y="4290377"/>
                </a:lnTo>
                <a:cubicBezTo>
                  <a:pt x="11370883" y="4289229"/>
                  <a:pt x="11365687" y="4290952"/>
                  <a:pt x="11364244" y="4296695"/>
                </a:cubicBezTo>
                <a:lnTo>
                  <a:pt x="11361019" y="4299003"/>
                </a:lnTo>
                <a:lnTo>
                  <a:pt x="11351968" y="4292590"/>
                </a:lnTo>
                <a:lnTo>
                  <a:pt x="11344594" y="4305519"/>
                </a:lnTo>
                <a:lnTo>
                  <a:pt x="11325082" y="4313518"/>
                </a:lnTo>
                <a:lnTo>
                  <a:pt x="11341969" y="4312638"/>
                </a:lnTo>
                <a:lnTo>
                  <a:pt x="11361019" y="4299003"/>
                </a:lnTo>
                <a:lnTo>
                  <a:pt x="11364244" y="4301288"/>
                </a:lnTo>
                <a:cubicBezTo>
                  <a:pt x="11365687" y="4307031"/>
                  <a:pt x="11370883" y="4308753"/>
                  <a:pt x="11375428" y="4307606"/>
                </a:cubicBezTo>
                <a:lnTo>
                  <a:pt x="11381181" y="4298990"/>
                </a:lnTo>
                <a:lnTo>
                  <a:pt x="11382715" y="4301288"/>
                </a:lnTo>
                <a:cubicBezTo>
                  <a:pt x="11375211" y="4335743"/>
                  <a:pt x="11311144" y="4335743"/>
                  <a:pt x="11285749" y="4334021"/>
                </a:cubicBezTo>
                <a:cubicBezTo>
                  <a:pt x="11265548" y="4333446"/>
                  <a:pt x="11210715" y="4328853"/>
                  <a:pt x="11210715" y="4298992"/>
                </a:cubicBezTo>
                <a:cubicBezTo>
                  <a:pt x="11210715" y="4291095"/>
                  <a:pt x="11214467" y="4284995"/>
                  <a:pt x="11220409" y="4280276"/>
                </a:cubicBezTo>
                <a:lnTo>
                  <a:pt x="11224867" y="4278241"/>
                </a:lnTo>
                <a:lnTo>
                  <a:pt x="11214089" y="4253546"/>
                </a:lnTo>
                <a:cubicBezTo>
                  <a:pt x="11206829" y="4212728"/>
                  <a:pt x="11212291" y="4163718"/>
                  <a:pt x="11212291" y="4130950"/>
                </a:cubicBezTo>
                <a:lnTo>
                  <a:pt x="11212291" y="4120261"/>
                </a:lnTo>
                <a:lnTo>
                  <a:pt x="10846902" y="4047621"/>
                </a:lnTo>
                <a:lnTo>
                  <a:pt x="10698680" y="4018277"/>
                </a:lnTo>
                <a:lnTo>
                  <a:pt x="10687014" y="4026712"/>
                </a:lnTo>
                <a:cubicBezTo>
                  <a:pt x="10677722" y="4031976"/>
                  <a:pt x="10669009" y="4037240"/>
                  <a:pt x="10659716" y="4043088"/>
                </a:cubicBezTo>
                <a:cubicBezTo>
                  <a:pt x="10657393" y="4044258"/>
                  <a:pt x="10655649" y="4041333"/>
                  <a:pt x="10657393" y="4039579"/>
                </a:cubicBezTo>
                <a:cubicBezTo>
                  <a:pt x="10666105" y="4033730"/>
                  <a:pt x="10674818" y="4026712"/>
                  <a:pt x="10683530" y="4020862"/>
                </a:cubicBezTo>
                <a:lnTo>
                  <a:pt x="10690751" y="4016708"/>
                </a:lnTo>
                <a:lnTo>
                  <a:pt x="10661121" y="4010842"/>
                </a:lnTo>
                <a:lnTo>
                  <a:pt x="10621654" y="4037398"/>
                </a:lnTo>
                <a:cubicBezTo>
                  <a:pt x="10619929" y="4039180"/>
                  <a:pt x="10617630" y="4035616"/>
                  <a:pt x="10619929" y="4033834"/>
                </a:cubicBezTo>
                <a:lnTo>
                  <a:pt x="10657897" y="4010203"/>
                </a:lnTo>
                <a:lnTo>
                  <a:pt x="10640632" y="4006785"/>
                </a:lnTo>
                <a:cubicBezTo>
                  <a:pt x="10629715" y="4003910"/>
                  <a:pt x="10610754" y="4004485"/>
                  <a:pt x="10619947" y="4001609"/>
                </a:cubicBezTo>
                <a:cubicBezTo>
                  <a:pt x="10596389" y="4007362"/>
                  <a:pt x="10570535" y="4029792"/>
                  <a:pt x="10549275" y="4041293"/>
                </a:cubicBezTo>
                <a:lnTo>
                  <a:pt x="10153529" y="4264521"/>
                </a:lnTo>
                <a:lnTo>
                  <a:pt x="10108708" y="4291155"/>
                </a:lnTo>
                <a:lnTo>
                  <a:pt x="10107083" y="4290719"/>
                </a:lnTo>
                <a:lnTo>
                  <a:pt x="9947703" y="4380620"/>
                </a:lnTo>
                <a:lnTo>
                  <a:pt x="9940561" y="4384495"/>
                </a:lnTo>
                <a:lnTo>
                  <a:pt x="10370858" y="4474426"/>
                </a:lnTo>
                <a:cubicBezTo>
                  <a:pt x="10866316" y="4577148"/>
                  <a:pt x="11361199" y="4679867"/>
                  <a:pt x="11856657" y="4783162"/>
                </a:cubicBezTo>
                <a:cubicBezTo>
                  <a:pt x="11901489" y="4792344"/>
                  <a:pt x="11958392" y="4814151"/>
                  <a:pt x="12004950" y="4813577"/>
                </a:cubicBezTo>
                <a:cubicBezTo>
                  <a:pt x="12014146" y="4813577"/>
                  <a:pt x="12003800" y="4818168"/>
                  <a:pt x="12022767" y="4804396"/>
                </a:cubicBezTo>
                <a:cubicBezTo>
                  <a:pt x="12057255" y="4780293"/>
                  <a:pt x="12094615" y="4759635"/>
                  <a:pt x="12129677" y="4736680"/>
                </a:cubicBezTo>
                <a:lnTo>
                  <a:pt x="12192000" y="4697167"/>
                </a:lnTo>
                <a:lnTo>
                  <a:pt x="12192000" y="4718859"/>
                </a:lnTo>
                <a:lnTo>
                  <a:pt x="12069900" y="4796361"/>
                </a:lnTo>
                <a:cubicBezTo>
                  <a:pt x="12054092" y="4806405"/>
                  <a:pt x="12042597" y="4815443"/>
                  <a:pt x="12030671" y="4821612"/>
                </a:cubicBezTo>
                <a:lnTo>
                  <a:pt x="12018185" y="4824010"/>
                </a:lnTo>
                <a:lnTo>
                  <a:pt x="12018642" y="4824413"/>
                </a:lnTo>
                <a:lnTo>
                  <a:pt x="12018642" y="4901289"/>
                </a:lnTo>
                <a:lnTo>
                  <a:pt x="12028212" y="4896368"/>
                </a:lnTo>
                <a:lnTo>
                  <a:pt x="12049336" y="4881831"/>
                </a:lnTo>
                <a:lnTo>
                  <a:pt x="12049336" y="4821550"/>
                </a:lnTo>
                <a:cubicBezTo>
                  <a:pt x="12049336" y="4820415"/>
                  <a:pt x="12051975" y="4820415"/>
                  <a:pt x="12051975" y="4821550"/>
                </a:cubicBezTo>
                <a:lnTo>
                  <a:pt x="12052395" y="4879727"/>
                </a:lnTo>
                <a:lnTo>
                  <a:pt x="12058090" y="4875808"/>
                </a:lnTo>
                <a:lnTo>
                  <a:pt x="12099516" y="4851249"/>
                </a:lnTo>
                <a:lnTo>
                  <a:pt x="12098400" y="4850414"/>
                </a:lnTo>
                <a:lnTo>
                  <a:pt x="12103324" y="4840952"/>
                </a:lnTo>
                <a:lnTo>
                  <a:pt x="12101207" y="4850247"/>
                </a:lnTo>
                <a:lnTo>
                  <a:pt x="12192000" y="4796422"/>
                </a:lnTo>
                <a:lnTo>
                  <a:pt x="12192000" y="4818197"/>
                </a:lnTo>
                <a:lnTo>
                  <a:pt x="12172430" y="4829796"/>
                </a:lnTo>
                <a:cubicBezTo>
                  <a:pt x="12128187" y="4856253"/>
                  <a:pt x="12083946" y="4882133"/>
                  <a:pt x="12040279" y="4908015"/>
                </a:cubicBezTo>
                <a:cubicBezTo>
                  <a:pt x="12033671" y="4912040"/>
                  <a:pt x="12026920" y="4916929"/>
                  <a:pt x="12019953" y="4921027"/>
                </a:cubicBezTo>
                <a:lnTo>
                  <a:pt x="12009689" y="4924953"/>
                </a:lnTo>
                <a:lnTo>
                  <a:pt x="12008801" y="4925775"/>
                </a:lnTo>
                <a:lnTo>
                  <a:pt x="12008432" y="4925434"/>
                </a:lnTo>
                <a:lnTo>
                  <a:pt x="11998335" y="4929294"/>
                </a:lnTo>
                <a:cubicBezTo>
                  <a:pt x="11962138" y="4933896"/>
                  <a:pt x="11908127" y="4910891"/>
                  <a:pt x="11873080" y="4903989"/>
                </a:cubicBezTo>
                <a:cubicBezTo>
                  <a:pt x="11638081" y="4855678"/>
                  <a:pt x="11403082" y="4807942"/>
                  <a:pt x="11168085" y="4759632"/>
                </a:cubicBezTo>
                <a:lnTo>
                  <a:pt x="9983640" y="4517639"/>
                </a:lnTo>
                <a:lnTo>
                  <a:pt x="9983603" y="4521573"/>
                </a:lnTo>
                <a:cubicBezTo>
                  <a:pt x="9983603" y="4523299"/>
                  <a:pt x="9981848" y="4523299"/>
                  <a:pt x="9981262" y="4521573"/>
                </a:cubicBezTo>
                <a:lnTo>
                  <a:pt x="9981262" y="4517153"/>
                </a:lnTo>
                <a:lnTo>
                  <a:pt x="9909781" y="4502548"/>
                </a:lnTo>
                <a:cubicBezTo>
                  <a:pt x="9905759" y="4501398"/>
                  <a:pt x="9902887" y="4496797"/>
                  <a:pt x="9902887" y="4493345"/>
                </a:cubicBezTo>
                <a:lnTo>
                  <a:pt x="9902887" y="4390397"/>
                </a:lnTo>
                <a:lnTo>
                  <a:pt x="9904341" y="4387849"/>
                </a:lnTo>
                <a:lnTo>
                  <a:pt x="9903422" y="4386339"/>
                </a:lnTo>
                <a:lnTo>
                  <a:pt x="9906171" y="4384643"/>
                </a:lnTo>
                <a:lnTo>
                  <a:pt x="9907484" y="4382346"/>
                </a:lnTo>
                <a:lnTo>
                  <a:pt x="10094285" y="4276830"/>
                </a:lnTo>
                <a:lnTo>
                  <a:pt x="10085140" y="3190799"/>
                </a:lnTo>
                <a:lnTo>
                  <a:pt x="10086128" y="3190009"/>
                </a:lnTo>
                <a:lnTo>
                  <a:pt x="10092039" y="3196548"/>
                </a:lnTo>
                <a:lnTo>
                  <a:pt x="10096822" y="3197482"/>
                </a:lnTo>
                <a:lnTo>
                  <a:pt x="10100085" y="3201146"/>
                </a:lnTo>
                <a:lnTo>
                  <a:pt x="10103639" y="3201823"/>
                </a:lnTo>
                <a:lnTo>
                  <a:pt x="10105260" y="3329349"/>
                </a:lnTo>
                <a:lnTo>
                  <a:pt x="10113164" y="4266167"/>
                </a:lnTo>
                <a:lnTo>
                  <a:pt x="10142179" y="4249778"/>
                </a:lnTo>
                <a:lnTo>
                  <a:pt x="10463384" y="4059470"/>
                </a:lnTo>
                <a:cubicBezTo>
                  <a:pt x="10486378" y="4045673"/>
                  <a:pt x="10510521" y="4033600"/>
                  <a:pt x="10532366" y="4018652"/>
                </a:cubicBezTo>
                <a:cubicBezTo>
                  <a:pt x="10536678" y="4015634"/>
                  <a:pt x="10539264" y="4014125"/>
                  <a:pt x="10540746" y="4013487"/>
                </a:cubicBezTo>
                <a:lnTo>
                  <a:pt x="10541075" y="4013499"/>
                </a:lnTo>
                <a:lnTo>
                  <a:pt x="10540989" y="4014053"/>
                </a:lnTo>
                <a:cubicBezTo>
                  <a:pt x="10540127" y="4016353"/>
                  <a:pt x="10542282" y="4014484"/>
                  <a:pt x="10542498" y="4013550"/>
                </a:cubicBezTo>
                <a:lnTo>
                  <a:pt x="10541075" y="4013499"/>
                </a:lnTo>
                <a:lnTo>
                  <a:pt x="10545839" y="3982693"/>
                </a:lnTo>
                <a:cubicBezTo>
                  <a:pt x="10547455" y="3948658"/>
                  <a:pt x="10540989" y="3908559"/>
                  <a:pt x="10540989" y="3880101"/>
                </a:cubicBezTo>
                <a:lnTo>
                  <a:pt x="10540989" y="3569800"/>
                </a:lnTo>
                <a:lnTo>
                  <a:pt x="10474599" y="3602049"/>
                </a:lnTo>
                <a:cubicBezTo>
                  <a:pt x="10472328" y="3603237"/>
                  <a:pt x="10470626" y="3599672"/>
                  <a:pt x="10472897" y="3599078"/>
                </a:cubicBezTo>
                <a:lnTo>
                  <a:pt x="10540989" y="3567646"/>
                </a:lnTo>
                <a:lnTo>
                  <a:pt x="10540989" y="3486431"/>
                </a:lnTo>
                <a:lnTo>
                  <a:pt x="10457847" y="3510009"/>
                </a:lnTo>
                <a:cubicBezTo>
                  <a:pt x="10427998" y="3520235"/>
                  <a:pt x="10398800" y="3532164"/>
                  <a:pt x="10369602" y="3546366"/>
                </a:cubicBezTo>
                <a:cubicBezTo>
                  <a:pt x="10368444" y="3547502"/>
                  <a:pt x="10366711" y="3545230"/>
                  <a:pt x="10368444" y="3544094"/>
                </a:cubicBezTo>
                <a:cubicBezTo>
                  <a:pt x="10397355" y="3529608"/>
                  <a:pt x="10426553" y="3516258"/>
                  <a:pt x="10456620" y="3505535"/>
                </a:cubicBezTo>
                <a:lnTo>
                  <a:pt x="10540989" y="3484939"/>
                </a:lnTo>
                <a:lnTo>
                  <a:pt x="10540989" y="3415584"/>
                </a:lnTo>
                <a:cubicBezTo>
                  <a:pt x="10540989" y="3396038"/>
                  <a:pt x="10543575" y="3372324"/>
                  <a:pt x="10544868" y="3348752"/>
                </a:cubicBezTo>
                <a:lnTo>
                  <a:pt x="10541629" y="3293658"/>
                </a:lnTo>
                <a:lnTo>
                  <a:pt x="10393945" y="3357784"/>
                </a:lnTo>
                <a:cubicBezTo>
                  <a:pt x="10345079" y="3379908"/>
                  <a:pt x="10296715" y="3403324"/>
                  <a:pt x="10249071" y="3429757"/>
                </a:cubicBezTo>
                <a:cubicBezTo>
                  <a:pt x="10247348" y="3430907"/>
                  <a:pt x="10245052" y="3427458"/>
                  <a:pt x="10247348" y="3425735"/>
                </a:cubicBezTo>
                <a:cubicBezTo>
                  <a:pt x="10340343" y="3372294"/>
                  <a:pt x="10437930" y="3322875"/>
                  <a:pt x="10540685" y="3290121"/>
                </a:cubicBezTo>
                <a:lnTo>
                  <a:pt x="10541578" y="3292805"/>
                </a:lnTo>
                <a:lnTo>
                  <a:pt x="10541029" y="3283472"/>
                </a:lnTo>
                <a:lnTo>
                  <a:pt x="10559383" y="3286893"/>
                </a:lnTo>
                <a:lnTo>
                  <a:pt x="10559383" y="3525390"/>
                </a:lnTo>
                <a:lnTo>
                  <a:pt x="10559383" y="3885850"/>
                </a:lnTo>
                <a:cubicBezTo>
                  <a:pt x="10559383" y="3911721"/>
                  <a:pt x="10568114" y="3961845"/>
                  <a:pt x="10563749" y="3997417"/>
                </a:cubicBezTo>
                <a:lnTo>
                  <a:pt x="10558168" y="4014552"/>
                </a:lnTo>
                <a:lnTo>
                  <a:pt x="10579943" y="4000314"/>
                </a:lnTo>
                <a:cubicBezTo>
                  <a:pt x="10590070" y="3993845"/>
                  <a:pt x="10600411" y="3988093"/>
                  <a:pt x="10609604" y="3986081"/>
                </a:cubicBezTo>
                <a:cubicBezTo>
                  <a:pt x="10629715" y="3981480"/>
                  <a:pt x="10651548" y="3989531"/>
                  <a:pt x="10671658" y="3993558"/>
                </a:cubicBezTo>
                <a:cubicBezTo>
                  <a:pt x="10843453" y="4028066"/>
                  <a:pt x="11014676" y="4061998"/>
                  <a:pt x="11186471" y="4095931"/>
                </a:cubicBezTo>
                <a:lnTo>
                  <a:pt x="11212291" y="4101074"/>
                </a:lnTo>
                <a:lnTo>
                  <a:pt x="11212291" y="3672185"/>
                </a:lnTo>
                <a:lnTo>
                  <a:pt x="11212291" y="3408612"/>
                </a:lnTo>
                <a:lnTo>
                  <a:pt x="10559383" y="3286893"/>
                </a:lnTo>
                <a:lnTo>
                  <a:pt x="10559383" y="3277034"/>
                </a:lnTo>
                <a:cubicBezTo>
                  <a:pt x="10559383" y="3273009"/>
                  <a:pt x="10556509" y="3268985"/>
                  <a:pt x="10552485" y="3267835"/>
                </a:cubicBezTo>
                <a:lnTo>
                  <a:pt x="10423105" y="3242544"/>
                </a:lnTo>
                <a:lnTo>
                  <a:pt x="11212291" y="3389723"/>
                </a:lnTo>
                <a:lnTo>
                  <a:pt x="11212291" y="3096447"/>
                </a:lnTo>
                <a:lnTo>
                  <a:pt x="10866348" y="3030403"/>
                </a:lnTo>
                <a:cubicBezTo>
                  <a:pt x="10791045" y="3016031"/>
                  <a:pt x="10715741" y="3001657"/>
                  <a:pt x="10639861" y="2987285"/>
                </a:cubicBezTo>
                <a:cubicBezTo>
                  <a:pt x="10626640" y="2984698"/>
                  <a:pt x="10610545" y="2979668"/>
                  <a:pt x="10594305" y="2975572"/>
                </a:cubicBezTo>
                <a:lnTo>
                  <a:pt x="10552356" y="2970052"/>
                </a:lnTo>
                <a:lnTo>
                  <a:pt x="10552539" y="2969931"/>
                </a:lnTo>
                <a:cubicBezTo>
                  <a:pt x="10552629" y="2969392"/>
                  <a:pt x="10551335" y="2969176"/>
                  <a:pt x="10547886" y="2969464"/>
                </a:cubicBezTo>
                <a:lnTo>
                  <a:pt x="10552356" y="2970052"/>
                </a:lnTo>
                <a:lnTo>
                  <a:pt x="10548893" y="2972338"/>
                </a:lnTo>
                <a:cubicBezTo>
                  <a:pt x="10544725" y="2974351"/>
                  <a:pt x="10538114" y="2976937"/>
                  <a:pt x="10535239" y="2978662"/>
                </a:cubicBezTo>
                <a:cubicBezTo>
                  <a:pt x="10517995" y="2987285"/>
                  <a:pt x="10500750" y="2995909"/>
                  <a:pt x="10484079" y="3003958"/>
                </a:cubicBezTo>
                <a:lnTo>
                  <a:pt x="10327148" y="3082143"/>
                </a:lnTo>
                <a:lnTo>
                  <a:pt x="10122758" y="3183832"/>
                </a:lnTo>
                <a:lnTo>
                  <a:pt x="10096637" y="3178726"/>
                </a:lnTo>
                <a:lnTo>
                  <a:pt x="10097149" y="3181697"/>
                </a:lnTo>
                <a:lnTo>
                  <a:pt x="10096637" y="3181601"/>
                </a:lnTo>
                <a:lnTo>
                  <a:pt x="10086128" y="3190009"/>
                </a:lnTo>
                <a:lnTo>
                  <a:pt x="10085284" y="3189075"/>
                </a:lnTo>
                <a:cubicBezTo>
                  <a:pt x="10084853" y="3185481"/>
                  <a:pt x="10086289" y="3181601"/>
                  <a:pt x="10089740" y="3179875"/>
                </a:cubicBezTo>
                <a:cubicBezTo>
                  <a:pt x="10182863" y="3133885"/>
                  <a:pt x="10276562" y="3087318"/>
                  <a:pt x="10369687" y="3040176"/>
                </a:cubicBezTo>
                <a:cubicBezTo>
                  <a:pt x="10420847" y="3014880"/>
                  <a:pt x="10471433" y="2988434"/>
                  <a:pt x="10523168" y="2963715"/>
                </a:cubicBezTo>
                <a:cubicBezTo>
                  <a:pt x="10534665" y="2957965"/>
                  <a:pt x="10542713" y="2952791"/>
                  <a:pt x="10555359" y="2952216"/>
                </a:cubicBezTo>
                <a:cubicBezTo>
                  <a:pt x="10590425" y="2949917"/>
                  <a:pt x="10634688" y="2967163"/>
                  <a:pt x="10668604" y="2973487"/>
                </a:cubicBezTo>
                <a:lnTo>
                  <a:pt x="10915784" y="3021204"/>
                </a:lnTo>
                <a:lnTo>
                  <a:pt x="11212291" y="3077585"/>
                </a:lnTo>
                <a:lnTo>
                  <a:pt x="11212291" y="2813296"/>
                </a:lnTo>
                <a:cubicBezTo>
                  <a:pt x="11212291" y="2804098"/>
                  <a:pt x="11210854" y="2792025"/>
                  <a:pt x="11210135" y="2780097"/>
                </a:cubicBezTo>
                <a:lnTo>
                  <a:pt x="11212088" y="2750804"/>
                </a:lnTo>
                <a:lnTo>
                  <a:pt x="11210715" y="2747846"/>
                </a:lnTo>
                <a:cubicBezTo>
                  <a:pt x="11210715" y="2732055"/>
                  <a:pt x="11224588" y="2723297"/>
                  <a:pt x="11241034" y="2718417"/>
                </a:cubicBezTo>
                <a:lnTo>
                  <a:pt x="11249623" y="2717257"/>
                </a:lnTo>
                <a:close/>
                <a:moveTo>
                  <a:pt x="5140163" y="2707233"/>
                </a:moveTo>
                <a:lnTo>
                  <a:pt x="5126121" y="2739135"/>
                </a:lnTo>
                <a:lnTo>
                  <a:pt x="5565559" y="3024336"/>
                </a:lnTo>
                <a:lnTo>
                  <a:pt x="5589249" y="2997451"/>
                </a:lnTo>
                <a:close/>
                <a:moveTo>
                  <a:pt x="6349665" y="2701275"/>
                </a:moveTo>
                <a:cubicBezTo>
                  <a:pt x="6351241" y="2699847"/>
                  <a:pt x="6353818" y="2699418"/>
                  <a:pt x="6356109" y="2701419"/>
                </a:cubicBezTo>
                <a:cubicBezTo>
                  <a:pt x="6370999" y="2713420"/>
                  <a:pt x="6387608" y="2721422"/>
                  <a:pt x="6406506" y="2725993"/>
                </a:cubicBezTo>
                <a:cubicBezTo>
                  <a:pt x="6423689" y="2729994"/>
                  <a:pt x="6440869" y="2727137"/>
                  <a:pt x="6458050" y="2729422"/>
                </a:cubicBezTo>
                <a:cubicBezTo>
                  <a:pt x="6461486" y="2729994"/>
                  <a:pt x="6464350" y="2735138"/>
                  <a:pt x="6460341" y="2737424"/>
                </a:cubicBezTo>
                <a:cubicBezTo>
                  <a:pt x="6424833" y="2755142"/>
                  <a:pt x="6375581" y="2731709"/>
                  <a:pt x="6349236" y="2707133"/>
                </a:cubicBezTo>
                <a:cubicBezTo>
                  <a:pt x="6347518" y="2705134"/>
                  <a:pt x="6348091" y="2702704"/>
                  <a:pt x="6349665" y="2701275"/>
                </a:cubicBezTo>
                <a:close/>
                <a:moveTo>
                  <a:pt x="4340321" y="2695467"/>
                </a:moveTo>
                <a:cubicBezTo>
                  <a:pt x="4343187" y="2694885"/>
                  <a:pt x="4345481" y="2698378"/>
                  <a:pt x="4342615" y="2700708"/>
                </a:cubicBezTo>
                <a:cubicBezTo>
                  <a:pt x="4293902" y="2737389"/>
                  <a:pt x="4223407" y="2736224"/>
                  <a:pt x="4167817" y="2716429"/>
                </a:cubicBezTo>
                <a:cubicBezTo>
                  <a:pt x="4166098" y="2715846"/>
                  <a:pt x="4166670" y="2711770"/>
                  <a:pt x="4168964" y="2712352"/>
                </a:cubicBezTo>
                <a:cubicBezTo>
                  <a:pt x="4230285" y="2728655"/>
                  <a:pt x="4282437" y="2715263"/>
                  <a:pt x="4340321" y="2695467"/>
                </a:cubicBezTo>
                <a:close/>
                <a:moveTo>
                  <a:pt x="4598005" y="2680823"/>
                </a:moveTo>
                <a:cubicBezTo>
                  <a:pt x="4599732" y="2679678"/>
                  <a:pt x="4601460" y="2681966"/>
                  <a:pt x="4599732" y="2683682"/>
                </a:cubicBezTo>
                <a:cubicBezTo>
                  <a:pt x="4516785" y="2749455"/>
                  <a:pt x="4417137" y="2788921"/>
                  <a:pt x="4312873" y="2807795"/>
                </a:cubicBezTo>
                <a:cubicBezTo>
                  <a:pt x="4311144" y="2808367"/>
                  <a:pt x="4310568" y="2805507"/>
                  <a:pt x="4312297" y="2805507"/>
                </a:cubicBezTo>
                <a:cubicBezTo>
                  <a:pt x="4417712" y="2783774"/>
                  <a:pt x="4509301" y="2740304"/>
                  <a:pt x="4598005" y="2680823"/>
                </a:cubicBezTo>
                <a:close/>
                <a:moveTo>
                  <a:pt x="5157411" y="2668048"/>
                </a:moveTo>
                <a:lnTo>
                  <a:pt x="5156376" y="2670403"/>
                </a:lnTo>
                <a:lnTo>
                  <a:pt x="5154425" y="2678563"/>
                </a:lnTo>
                <a:cubicBezTo>
                  <a:pt x="5151482" y="2685512"/>
                  <a:pt x="5146742" y="2692819"/>
                  <a:pt x="5147028" y="2693392"/>
                </a:cubicBezTo>
                <a:cubicBezTo>
                  <a:pt x="5150476" y="2701987"/>
                  <a:pt x="5183214" y="2716315"/>
                  <a:pt x="5190680" y="2720899"/>
                </a:cubicBezTo>
                <a:cubicBezTo>
                  <a:pt x="5242369" y="2754713"/>
                  <a:pt x="5294634" y="2788524"/>
                  <a:pt x="5346326" y="2821765"/>
                </a:cubicBezTo>
                <a:lnTo>
                  <a:pt x="5599636" y="2985417"/>
                </a:lnTo>
                <a:lnTo>
                  <a:pt x="5596989" y="2988668"/>
                </a:lnTo>
                <a:lnTo>
                  <a:pt x="5599776" y="2985507"/>
                </a:lnTo>
                <a:lnTo>
                  <a:pt x="5599636" y="2985417"/>
                </a:lnTo>
                <a:lnTo>
                  <a:pt x="5610738" y="2971774"/>
                </a:lnTo>
                <a:lnTo>
                  <a:pt x="5613495" y="2969938"/>
                </a:lnTo>
                <a:lnTo>
                  <a:pt x="5616736" y="2966257"/>
                </a:lnTo>
                <a:lnTo>
                  <a:pt x="5594941" y="2950069"/>
                </a:lnTo>
                <a:cubicBezTo>
                  <a:pt x="5585540" y="2944837"/>
                  <a:pt x="5575775" y="2940110"/>
                  <a:pt x="5570318" y="2936385"/>
                </a:cubicBezTo>
                <a:cubicBezTo>
                  <a:pt x="5518628" y="2903146"/>
                  <a:pt x="5466937" y="2869905"/>
                  <a:pt x="5414673" y="2836093"/>
                </a:cubicBezTo>
                <a:cubicBezTo>
                  <a:pt x="5358386" y="2799987"/>
                  <a:pt x="5302101" y="2763309"/>
                  <a:pt x="5245817" y="2726631"/>
                </a:cubicBezTo>
                <a:cubicBezTo>
                  <a:pt x="5235046" y="2719754"/>
                  <a:pt x="5197464" y="2687409"/>
                  <a:pt x="5171590" y="2672875"/>
                </a:cubicBezTo>
                <a:close/>
                <a:moveTo>
                  <a:pt x="4526602" y="2662251"/>
                </a:moveTo>
                <a:cubicBezTo>
                  <a:pt x="4531201" y="2659401"/>
                  <a:pt x="4538102" y="2665102"/>
                  <a:pt x="4534076" y="2669662"/>
                </a:cubicBezTo>
                <a:cubicBezTo>
                  <a:pt x="4478901" y="2726663"/>
                  <a:pt x="4396713" y="2759154"/>
                  <a:pt x="4319695" y="2773406"/>
                </a:cubicBezTo>
                <a:cubicBezTo>
                  <a:pt x="4273711" y="2782525"/>
                  <a:pt x="4185194" y="2800765"/>
                  <a:pt x="4174274" y="2738064"/>
                </a:cubicBezTo>
                <a:cubicBezTo>
                  <a:pt x="4173702" y="2733504"/>
                  <a:pt x="4180025" y="2732364"/>
                  <a:pt x="4181170" y="2736354"/>
                </a:cubicBezTo>
                <a:cubicBezTo>
                  <a:pt x="4204163" y="2795636"/>
                  <a:pt x="4334636" y="2754595"/>
                  <a:pt x="4377746" y="2740344"/>
                </a:cubicBezTo>
                <a:cubicBezTo>
                  <a:pt x="4431771" y="2722103"/>
                  <a:pt x="4477178" y="2690754"/>
                  <a:pt x="4526602" y="2662251"/>
                </a:cubicBezTo>
                <a:close/>
                <a:moveTo>
                  <a:pt x="4258005" y="2602871"/>
                </a:moveTo>
                <a:cubicBezTo>
                  <a:pt x="4262633" y="2602871"/>
                  <a:pt x="4264366" y="2609344"/>
                  <a:pt x="4259738" y="2611697"/>
                </a:cubicBezTo>
                <a:cubicBezTo>
                  <a:pt x="4234287" y="2625229"/>
                  <a:pt x="4198424" y="2631703"/>
                  <a:pt x="4169504" y="2632879"/>
                </a:cubicBezTo>
                <a:cubicBezTo>
                  <a:pt x="4150417" y="2633469"/>
                  <a:pt x="4131906" y="2629349"/>
                  <a:pt x="4126121" y="2609344"/>
                </a:cubicBezTo>
                <a:cubicBezTo>
                  <a:pt x="4125542" y="2605225"/>
                  <a:pt x="4130748" y="2601106"/>
                  <a:pt x="4133064" y="2605812"/>
                </a:cubicBezTo>
                <a:cubicBezTo>
                  <a:pt x="4144053" y="2626407"/>
                  <a:pt x="4176444" y="2618171"/>
                  <a:pt x="4194954" y="2614638"/>
                </a:cubicBezTo>
                <a:cubicBezTo>
                  <a:pt x="4215777" y="2610521"/>
                  <a:pt x="4236603" y="2603459"/>
                  <a:pt x="4258005" y="2602871"/>
                </a:cubicBezTo>
                <a:close/>
                <a:moveTo>
                  <a:pt x="5087081" y="2602830"/>
                </a:moveTo>
                <a:cubicBezTo>
                  <a:pt x="5111230" y="2617772"/>
                  <a:pt x="5135383" y="2632716"/>
                  <a:pt x="5159534" y="2647084"/>
                </a:cubicBezTo>
                <a:lnTo>
                  <a:pt x="5160923" y="2653683"/>
                </a:lnTo>
                <a:lnTo>
                  <a:pt x="5630764" y="2956972"/>
                </a:lnTo>
                <a:lnTo>
                  <a:pt x="5633826" y="2956290"/>
                </a:lnTo>
                <a:cubicBezTo>
                  <a:pt x="5657371" y="2972427"/>
                  <a:pt x="5680343" y="2987988"/>
                  <a:pt x="5703887" y="3004702"/>
                </a:cubicBezTo>
                <a:cubicBezTo>
                  <a:pt x="5707332" y="3006431"/>
                  <a:pt x="5709058" y="3011617"/>
                  <a:pt x="5706185" y="3015076"/>
                </a:cubicBezTo>
                <a:cubicBezTo>
                  <a:pt x="5592478" y="3174576"/>
                  <a:pt x="5431931" y="3263726"/>
                  <a:pt x="5258462" y="3333099"/>
                </a:cubicBezTo>
                <a:lnTo>
                  <a:pt x="5084437" y="3396842"/>
                </a:lnTo>
                <a:lnTo>
                  <a:pt x="5093990" y="3510514"/>
                </a:lnTo>
                <a:cubicBezTo>
                  <a:pt x="5100739" y="3607932"/>
                  <a:pt x="5102895" y="3704308"/>
                  <a:pt x="5091105" y="3797703"/>
                </a:cubicBezTo>
                <a:cubicBezTo>
                  <a:pt x="5052004" y="4112658"/>
                  <a:pt x="4881226" y="4386233"/>
                  <a:pt x="4598315" y="4535665"/>
                </a:cubicBezTo>
                <a:cubicBezTo>
                  <a:pt x="4516091" y="4579058"/>
                  <a:pt x="4429662" y="4614152"/>
                  <a:pt x="4342194" y="4646939"/>
                </a:cubicBezTo>
                <a:lnTo>
                  <a:pt x="4260636" y="4677229"/>
                </a:lnTo>
                <a:lnTo>
                  <a:pt x="4269008" y="4887916"/>
                </a:lnTo>
                <a:cubicBezTo>
                  <a:pt x="4267983" y="5111248"/>
                  <a:pt x="4231201" y="5338219"/>
                  <a:pt x="4100899" y="5521521"/>
                </a:cubicBezTo>
                <a:cubicBezTo>
                  <a:pt x="3979224" y="5693178"/>
                  <a:pt x="3805128" y="5802405"/>
                  <a:pt x="3617449" y="5882681"/>
                </a:cubicBezTo>
                <a:lnTo>
                  <a:pt x="3434787" y="5951490"/>
                </a:lnTo>
                <a:lnTo>
                  <a:pt x="3436780" y="5974231"/>
                </a:lnTo>
                <a:cubicBezTo>
                  <a:pt x="3455180" y="6279416"/>
                  <a:pt x="3389052" y="6565635"/>
                  <a:pt x="3237825" y="6831738"/>
                </a:cubicBezTo>
                <a:cubicBezTo>
                  <a:pt x="3235523" y="6835186"/>
                  <a:pt x="3230348" y="6835761"/>
                  <a:pt x="3226899" y="6834037"/>
                </a:cubicBezTo>
                <a:lnTo>
                  <a:pt x="3154218" y="6791135"/>
                </a:lnTo>
                <a:lnTo>
                  <a:pt x="3164220" y="6789208"/>
                </a:lnTo>
                <a:lnTo>
                  <a:pt x="3167531" y="6782201"/>
                </a:lnTo>
                <a:lnTo>
                  <a:pt x="3192109" y="6799339"/>
                </a:lnTo>
                <a:cubicBezTo>
                  <a:pt x="3204040" y="6807312"/>
                  <a:pt x="3216260" y="6814209"/>
                  <a:pt x="3224024" y="6813922"/>
                </a:cubicBezTo>
                <a:cubicBezTo>
                  <a:pt x="3243572" y="6813922"/>
                  <a:pt x="3292449" y="6694950"/>
                  <a:pt x="3302224" y="6671961"/>
                </a:cubicBezTo>
                <a:cubicBezTo>
                  <a:pt x="3340176" y="6587476"/>
                  <a:pt x="3370076" y="6499540"/>
                  <a:pt x="3390778" y="6409307"/>
                </a:cubicBezTo>
                <a:cubicBezTo>
                  <a:pt x="3409754" y="6325683"/>
                  <a:pt x="3419673" y="6241196"/>
                  <a:pt x="3422979" y="6156423"/>
                </a:cubicBezTo>
                <a:lnTo>
                  <a:pt x="3416752" y="5944311"/>
                </a:lnTo>
                <a:lnTo>
                  <a:pt x="3409415" y="5860811"/>
                </a:lnTo>
                <a:lnTo>
                  <a:pt x="3413375" y="5854870"/>
                </a:lnTo>
                <a:lnTo>
                  <a:pt x="3411182" y="5806481"/>
                </a:lnTo>
                <a:lnTo>
                  <a:pt x="3410957" y="5806342"/>
                </a:lnTo>
                <a:cubicBezTo>
                  <a:pt x="3400660" y="5794234"/>
                  <a:pt x="3405237" y="5763671"/>
                  <a:pt x="3403520" y="5748101"/>
                </a:cubicBezTo>
                <a:lnTo>
                  <a:pt x="3408425" y="5745630"/>
                </a:lnTo>
                <a:lnTo>
                  <a:pt x="3406598" y="5705344"/>
                </a:lnTo>
                <a:lnTo>
                  <a:pt x="3402472" y="5701911"/>
                </a:lnTo>
                <a:cubicBezTo>
                  <a:pt x="3395591" y="5690344"/>
                  <a:pt x="3402472" y="5663162"/>
                  <a:pt x="3403045" y="5649282"/>
                </a:cubicBezTo>
                <a:lnTo>
                  <a:pt x="3404034" y="5648806"/>
                </a:lnTo>
                <a:lnTo>
                  <a:pt x="3403887" y="5645544"/>
                </a:lnTo>
                <a:lnTo>
                  <a:pt x="3406080" y="5611007"/>
                </a:lnTo>
                <a:lnTo>
                  <a:pt x="3402216" y="5607974"/>
                </a:lnTo>
                <a:cubicBezTo>
                  <a:pt x="3393056" y="5593630"/>
                  <a:pt x="3398780" y="5570681"/>
                  <a:pt x="3399353" y="5553469"/>
                </a:cubicBezTo>
                <a:lnTo>
                  <a:pt x="3410088" y="5547833"/>
                </a:lnTo>
                <a:lnTo>
                  <a:pt x="3412178" y="5514897"/>
                </a:lnTo>
                <a:lnTo>
                  <a:pt x="3409764" y="5513353"/>
                </a:lnTo>
                <a:cubicBezTo>
                  <a:pt x="3407459" y="5512204"/>
                  <a:pt x="3405730" y="5509331"/>
                  <a:pt x="3406306" y="5507034"/>
                </a:cubicBezTo>
                <a:cubicBezTo>
                  <a:pt x="3408611" y="5492101"/>
                  <a:pt x="3410917" y="5477169"/>
                  <a:pt x="3413222" y="5462234"/>
                </a:cubicBezTo>
                <a:lnTo>
                  <a:pt x="3419243" y="5459092"/>
                </a:lnTo>
                <a:lnTo>
                  <a:pt x="3424830" y="5430389"/>
                </a:lnTo>
                <a:lnTo>
                  <a:pt x="3419885" y="5427180"/>
                </a:lnTo>
                <a:cubicBezTo>
                  <a:pt x="3417016" y="5426032"/>
                  <a:pt x="3415868" y="5422585"/>
                  <a:pt x="3415868" y="5420288"/>
                </a:cubicBezTo>
                <a:lnTo>
                  <a:pt x="3423902" y="5376061"/>
                </a:lnTo>
                <a:cubicBezTo>
                  <a:pt x="3424475" y="5370317"/>
                  <a:pt x="3430213" y="5366297"/>
                  <a:pt x="3435378" y="5370317"/>
                </a:cubicBezTo>
                <a:lnTo>
                  <a:pt x="3436391" y="5370973"/>
                </a:lnTo>
                <a:lnTo>
                  <a:pt x="3442029" y="5342006"/>
                </a:lnTo>
                <a:lnTo>
                  <a:pt x="3440172" y="5340809"/>
                </a:lnTo>
                <a:cubicBezTo>
                  <a:pt x="3437295" y="5339089"/>
                  <a:pt x="3436144" y="5335076"/>
                  <a:pt x="3437295" y="5332208"/>
                </a:cubicBezTo>
                <a:cubicBezTo>
                  <a:pt x="3441898" y="5318447"/>
                  <a:pt x="3445926" y="5305260"/>
                  <a:pt x="3450530" y="5292071"/>
                </a:cubicBezTo>
                <a:lnTo>
                  <a:pt x="3458753" y="5288793"/>
                </a:lnTo>
                <a:lnTo>
                  <a:pt x="3469323" y="5257930"/>
                </a:lnTo>
                <a:lnTo>
                  <a:pt x="3467134" y="5252083"/>
                </a:lnTo>
                <a:cubicBezTo>
                  <a:pt x="3472878" y="5239422"/>
                  <a:pt x="3478048" y="5226761"/>
                  <a:pt x="3483216" y="5213524"/>
                </a:cubicBezTo>
                <a:lnTo>
                  <a:pt x="3489144" y="5211744"/>
                </a:lnTo>
                <a:lnTo>
                  <a:pt x="3506137" y="5179391"/>
                </a:lnTo>
                <a:lnTo>
                  <a:pt x="3504340" y="5170843"/>
                </a:lnTo>
                <a:cubicBezTo>
                  <a:pt x="3511805" y="5159340"/>
                  <a:pt x="3519272" y="5147262"/>
                  <a:pt x="3526738" y="5135184"/>
                </a:cubicBezTo>
                <a:lnTo>
                  <a:pt x="3529708" y="5134523"/>
                </a:lnTo>
                <a:lnTo>
                  <a:pt x="3542574" y="5110028"/>
                </a:lnTo>
                <a:lnTo>
                  <a:pt x="3551312" y="5098396"/>
                </a:lnTo>
                <a:lnTo>
                  <a:pt x="3551113" y="5094198"/>
                </a:lnTo>
                <a:lnTo>
                  <a:pt x="3572824" y="5069755"/>
                </a:lnTo>
                <a:lnTo>
                  <a:pt x="3600283" y="5033198"/>
                </a:lnTo>
                <a:cubicBezTo>
                  <a:pt x="3621595" y="5008416"/>
                  <a:pt x="3645043" y="4984498"/>
                  <a:pt x="3670812" y="4961544"/>
                </a:cubicBezTo>
                <a:lnTo>
                  <a:pt x="3681881" y="4953032"/>
                </a:lnTo>
                <a:lnTo>
                  <a:pt x="3703859" y="4932658"/>
                </a:lnTo>
                <a:lnTo>
                  <a:pt x="3709245" y="4931984"/>
                </a:lnTo>
                <a:lnTo>
                  <a:pt x="3740483" y="4907956"/>
                </a:lnTo>
                <a:lnTo>
                  <a:pt x="3739815" y="4900902"/>
                </a:lnTo>
                <a:lnTo>
                  <a:pt x="3776593" y="4874942"/>
                </a:lnTo>
                <a:cubicBezTo>
                  <a:pt x="3778894" y="4873211"/>
                  <a:pt x="3782340" y="4872058"/>
                  <a:pt x="3785212" y="4874365"/>
                </a:cubicBezTo>
                <a:lnTo>
                  <a:pt x="3785640" y="4874642"/>
                </a:lnTo>
                <a:lnTo>
                  <a:pt x="3811885" y="4860146"/>
                </a:lnTo>
                <a:lnTo>
                  <a:pt x="3812499" y="4852786"/>
                </a:lnTo>
                <a:cubicBezTo>
                  <a:pt x="3824553" y="4844767"/>
                  <a:pt x="3837178" y="4836747"/>
                  <a:pt x="3849803" y="4828154"/>
                </a:cubicBezTo>
                <a:cubicBezTo>
                  <a:pt x="3852101" y="4826437"/>
                  <a:pt x="3855542" y="4827010"/>
                  <a:pt x="3857264" y="4828154"/>
                </a:cubicBezTo>
                <a:lnTo>
                  <a:pt x="3863025" y="4831902"/>
                </a:lnTo>
                <a:lnTo>
                  <a:pt x="3887482" y="4818393"/>
                </a:lnTo>
                <a:lnTo>
                  <a:pt x="3887982" y="4806427"/>
                </a:lnTo>
                <a:cubicBezTo>
                  <a:pt x="3902376" y="4799502"/>
                  <a:pt x="3916771" y="4792003"/>
                  <a:pt x="3930593" y="4785081"/>
                </a:cubicBezTo>
                <a:cubicBezTo>
                  <a:pt x="3932895" y="4783350"/>
                  <a:pt x="3936350" y="4783926"/>
                  <a:pt x="3938655" y="4785081"/>
                </a:cubicBezTo>
                <a:lnTo>
                  <a:pt x="3942839" y="4787819"/>
                </a:lnTo>
                <a:lnTo>
                  <a:pt x="3954921" y="4781145"/>
                </a:lnTo>
                <a:lnTo>
                  <a:pt x="3970577" y="4774730"/>
                </a:lnTo>
                <a:lnTo>
                  <a:pt x="3971009" y="4764836"/>
                </a:lnTo>
                <a:cubicBezTo>
                  <a:pt x="3993876" y="4753978"/>
                  <a:pt x="4005168" y="4747834"/>
                  <a:pt x="4015889" y="4747834"/>
                </a:cubicBezTo>
                <a:lnTo>
                  <a:pt x="4027949" y="4751225"/>
                </a:lnTo>
                <a:lnTo>
                  <a:pt x="4062455" y="4737089"/>
                </a:lnTo>
                <a:lnTo>
                  <a:pt x="4062884" y="4732167"/>
                </a:lnTo>
                <a:cubicBezTo>
                  <a:pt x="4070106" y="4729306"/>
                  <a:pt x="4080070" y="4723726"/>
                  <a:pt x="4090178" y="4719433"/>
                </a:cubicBezTo>
                <a:lnTo>
                  <a:pt x="4117337" y="4714603"/>
                </a:lnTo>
                <a:lnTo>
                  <a:pt x="4140962" y="4704925"/>
                </a:lnTo>
                <a:lnTo>
                  <a:pt x="4161345" y="4697383"/>
                </a:lnTo>
                <a:lnTo>
                  <a:pt x="4161302" y="4696302"/>
                </a:lnTo>
                <a:cubicBezTo>
                  <a:pt x="4161302" y="4694001"/>
                  <a:pt x="4163603" y="4690551"/>
                  <a:pt x="4165905" y="4689976"/>
                </a:cubicBezTo>
                <a:cubicBezTo>
                  <a:pt x="4194669" y="4679624"/>
                  <a:pt x="4222284" y="4669848"/>
                  <a:pt x="4251048" y="4660073"/>
                </a:cubicBezTo>
                <a:lnTo>
                  <a:pt x="4251584" y="4660379"/>
                </a:lnTo>
                <a:lnTo>
                  <a:pt x="4245473" y="4666251"/>
                </a:lnTo>
                <a:lnTo>
                  <a:pt x="4255047" y="4662709"/>
                </a:lnTo>
                <a:lnTo>
                  <a:pt x="4254060" y="4661794"/>
                </a:lnTo>
                <a:lnTo>
                  <a:pt x="4255419" y="4662570"/>
                </a:lnTo>
                <a:lnTo>
                  <a:pt x="4393641" y="4611422"/>
                </a:lnTo>
                <a:cubicBezTo>
                  <a:pt x="4477239" y="4578555"/>
                  <a:pt x="4559357" y="4542131"/>
                  <a:pt x="4637421" y="4496583"/>
                </a:cubicBezTo>
                <a:cubicBezTo>
                  <a:pt x="4986455" y="4292551"/>
                  <a:pt x="5102608" y="3902305"/>
                  <a:pt x="5083057" y="3518955"/>
                </a:cubicBezTo>
                <a:lnTo>
                  <a:pt x="5069177" y="3341160"/>
                </a:lnTo>
                <a:lnTo>
                  <a:pt x="5067584" y="3323989"/>
                </a:lnTo>
                <a:lnTo>
                  <a:pt x="5067855" y="3324196"/>
                </a:lnTo>
                <a:lnTo>
                  <a:pt x="5067813" y="3323680"/>
                </a:lnTo>
                <a:lnTo>
                  <a:pt x="5067584" y="3323989"/>
                </a:lnTo>
                <a:cubicBezTo>
                  <a:pt x="5067584" y="3317648"/>
                  <a:pt x="5066435" y="3310734"/>
                  <a:pt x="5065859" y="3303817"/>
                </a:cubicBezTo>
                <a:lnTo>
                  <a:pt x="5066223" y="3303319"/>
                </a:lnTo>
                <a:lnTo>
                  <a:pt x="5063720" y="3271247"/>
                </a:lnTo>
                <a:lnTo>
                  <a:pt x="5062785" y="3250431"/>
                </a:lnTo>
                <a:lnTo>
                  <a:pt x="5056733" y="3225866"/>
                </a:lnTo>
                <a:cubicBezTo>
                  <a:pt x="5056516" y="3214906"/>
                  <a:pt x="5057530" y="3203663"/>
                  <a:pt x="5057239" y="3196263"/>
                </a:cubicBezTo>
                <a:lnTo>
                  <a:pt x="5060131" y="3191437"/>
                </a:lnTo>
                <a:lnTo>
                  <a:pt x="5057995" y="3143929"/>
                </a:lnTo>
                <a:lnTo>
                  <a:pt x="5054543" y="3139821"/>
                </a:lnTo>
                <a:cubicBezTo>
                  <a:pt x="5050140" y="3130104"/>
                  <a:pt x="5051006" y="3117246"/>
                  <a:pt x="5051585" y="3091813"/>
                </a:cubicBezTo>
                <a:lnTo>
                  <a:pt x="5055569" y="3089937"/>
                </a:lnTo>
                <a:lnTo>
                  <a:pt x="5053676" y="3047921"/>
                </a:lnTo>
                <a:lnTo>
                  <a:pt x="5049948" y="3027070"/>
                </a:lnTo>
                <a:cubicBezTo>
                  <a:pt x="5050451" y="3017219"/>
                  <a:pt x="5052167" y="3007011"/>
                  <a:pt x="5052454" y="2998095"/>
                </a:cubicBezTo>
                <a:lnTo>
                  <a:pt x="5054716" y="2997013"/>
                </a:lnTo>
                <a:lnTo>
                  <a:pt x="5057595" y="2961276"/>
                </a:lnTo>
                <a:lnTo>
                  <a:pt x="5054666" y="2959384"/>
                </a:lnTo>
                <a:cubicBezTo>
                  <a:pt x="5052946" y="2958230"/>
                  <a:pt x="5050653" y="2954769"/>
                  <a:pt x="5051225" y="2952459"/>
                </a:cubicBezTo>
                <a:cubicBezTo>
                  <a:pt x="5053518" y="2937458"/>
                  <a:pt x="5055813" y="2922457"/>
                  <a:pt x="5058105" y="2907456"/>
                </a:cubicBezTo>
                <a:lnTo>
                  <a:pt x="5062107" y="2905240"/>
                </a:lnTo>
                <a:lnTo>
                  <a:pt x="5062931" y="2895011"/>
                </a:lnTo>
                <a:lnTo>
                  <a:pt x="5069154" y="2868370"/>
                </a:lnTo>
                <a:lnTo>
                  <a:pt x="5068972" y="2867999"/>
                </a:lnTo>
                <a:cubicBezTo>
                  <a:pt x="5071839" y="2853065"/>
                  <a:pt x="5074134" y="2838705"/>
                  <a:pt x="5075855" y="2823773"/>
                </a:cubicBezTo>
                <a:lnTo>
                  <a:pt x="5080041" y="2821775"/>
                </a:lnTo>
                <a:lnTo>
                  <a:pt x="5092256" y="2769503"/>
                </a:lnTo>
                <a:lnTo>
                  <a:pt x="5103047" y="2744948"/>
                </a:lnTo>
                <a:lnTo>
                  <a:pt x="5105563" y="2737273"/>
                </a:lnTo>
                <a:lnTo>
                  <a:pt x="5106573" y="2736920"/>
                </a:lnTo>
                <a:lnTo>
                  <a:pt x="5129633" y="2684441"/>
                </a:lnTo>
                <a:cubicBezTo>
                  <a:pt x="5137683" y="2666050"/>
                  <a:pt x="5148033" y="2667775"/>
                  <a:pt x="5139983" y="2653406"/>
                </a:cubicBezTo>
                <a:cubicBezTo>
                  <a:pt x="5136531" y="2647658"/>
                  <a:pt x="5115258" y="2636739"/>
                  <a:pt x="5108358" y="2633865"/>
                </a:cubicBezTo>
                <a:cubicBezTo>
                  <a:pt x="5102608" y="2630417"/>
                  <a:pt x="5096282" y="2626393"/>
                  <a:pt x="5089959" y="2622944"/>
                </a:cubicBezTo>
                <a:cubicBezTo>
                  <a:pt x="5079606" y="2613176"/>
                  <a:pt x="5075005" y="2617772"/>
                  <a:pt x="5075582" y="2637889"/>
                </a:cubicBezTo>
                <a:cubicBezTo>
                  <a:pt x="5065806" y="2645936"/>
                  <a:pt x="5039929" y="2713180"/>
                  <a:pt x="5041655" y="2708581"/>
                </a:cubicBezTo>
                <a:cubicBezTo>
                  <a:pt x="5024981" y="2748812"/>
                  <a:pt x="5012330" y="2790193"/>
                  <a:pt x="5003130" y="2832724"/>
                </a:cubicBezTo>
                <a:cubicBezTo>
                  <a:pt x="4982429" y="2924682"/>
                  <a:pt x="4980129" y="3020662"/>
                  <a:pt x="4983578" y="3114344"/>
                </a:cubicBezTo>
                <a:cubicBezTo>
                  <a:pt x="4986741" y="3196819"/>
                  <a:pt x="4994792" y="3279150"/>
                  <a:pt x="5002196" y="3361550"/>
                </a:cubicBezTo>
                <a:lnTo>
                  <a:pt x="5014743" y="3572453"/>
                </a:lnTo>
                <a:lnTo>
                  <a:pt x="5017056" y="3574752"/>
                </a:lnTo>
                <a:lnTo>
                  <a:pt x="5016691" y="3605192"/>
                </a:lnTo>
                <a:lnTo>
                  <a:pt x="5016929" y="3609190"/>
                </a:lnTo>
                <a:lnTo>
                  <a:pt x="5016576" y="3614814"/>
                </a:lnTo>
                <a:lnTo>
                  <a:pt x="5016486" y="3622342"/>
                </a:lnTo>
                <a:lnTo>
                  <a:pt x="5016090" y="3622561"/>
                </a:lnTo>
                <a:lnTo>
                  <a:pt x="5013270" y="3667428"/>
                </a:lnTo>
                <a:lnTo>
                  <a:pt x="5015046" y="3669326"/>
                </a:lnTo>
                <a:lnTo>
                  <a:pt x="5013894" y="3716634"/>
                </a:lnTo>
                <a:lnTo>
                  <a:pt x="5010064" y="3718457"/>
                </a:lnTo>
                <a:lnTo>
                  <a:pt x="5007378" y="3761201"/>
                </a:lnTo>
                <a:lnTo>
                  <a:pt x="5007471" y="3761304"/>
                </a:lnTo>
                <a:lnTo>
                  <a:pt x="5007298" y="3762502"/>
                </a:lnTo>
                <a:lnTo>
                  <a:pt x="5005686" y="3788146"/>
                </a:lnTo>
                <a:lnTo>
                  <a:pt x="4993967" y="3841371"/>
                </a:lnTo>
                <a:lnTo>
                  <a:pt x="4994677" y="3844802"/>
                </a:lnTo>
                <a:lnTo>
                  <a:pt x="4993622" y="3842945"/>
                </a:lnTo>
                <a:lnTo>
                  <a:pt x="4992111" y="3849805"/>
                </a:lnTo>
                <a:lnTo>
                  <a:pt x="4995540" y="3848962"/>
                </a:lnTo>
                <a:lnTo>
                  <a:pt x="4994677" y="3844802"/>
                </a:lnTo>
                <a:lnTo>
                  <a:pt x="4996183" y="3847447"/>
                </a:lnTo>
                <a:cubicBezTo>
                  <a:pt x="4993889" y="3861869"/>
                  <a:pt x="4991020" y="3876869"/>
                  <a:pt x="4988149" y="3891290"/>
                </a:cubicBezTo>
                <a:lnTo>
                  <a:pt x="4982546" y="3893264"/>
                </a:lnTo>
                <a:lnTo>
                  <a:pt x="4974054" y="3931827"/>
                </a:lnTo>
                <a:lnTo>
                  <a:pt x="4974362" y="3933659"/>
                </a:lnTo>
                <a:lnTo>
                  <a:pt x="4973862" y="3932694"/>
                </a:lnTo>
                <a:lnTo>
                  <a:pt x="4972250" y="3940024"/>
                </a:lnTo>
                <a:lnTo>
                  <a:pt x="4975316" y="3939299"/>
                </a:lnTo>
                <a:lnTo>
                  <a:pt x="4974362" y="3933659"/>
                </a:lnTo>
                <a:lnTo>
                  <a:pt x="4976465" y="3937714"/>
                </a:lnTo>
                <a:cubicBezTo>
                  <a:pt x="4972436" y="3950969"/>
                  <a:pt x="4967254" y="3964222"/>
                  <a:pt x="4963227" y="3977475"/>
                </a:cubicBezTo>
                <a:lnTo>
                  <a:pt x="4961262" y="3978163"/>
                </a:lnTo>
                <a:lnTo>
                  <a:pt x="4943029" y="4026552"/>
                </a:lnTo>
                <a:lnTo>
                  <a:pt x="4943518" y="4027562"/>
                </a:lnTo>
                <a:lnTo>
                  <a:pt x="4935647" y="4046140"/>
                </a:lnTo>
                <a:lnTo>
                  <a:pt x="4926149" y="4071350"/>
                </a:lnTo>
                <a:cubicBezTo>
                  <a:pt x="4910175" y="4106892"/>
                  <a:pt x="4891975" y="4141310"/>
                  <a:pt x="4871464" y="4174311"/>
                </a:cubicBezTo>
                <a:lnTo>
                  <a:pt x="4866709" y="4180861"/>
                </a:lnTo>
                <a:lnTo>
                  <a:pt x="4867833" y="4185145"/>
                </a:lnTo>
                <a:cubicBezTo>
                  <a:pt x="4859227" y="4196648"/>
                  <a:pt x="4851770" y="4208152"/>
                  <a:pt x="4843165" y="4219655"/>
                </a:cubicBezTo>
                <a:lnTo>
                  <a:pt x="4839433" y="4220337"/>
                </a:lnTo>
                <a:lnTo>
                  <a:pt x="4843093" y="4219439"/>
                </a:lnTo>
                <a:lnTo>
                  <a:pt x="4842116" y="4214739"/>
                </a:lnTo>
                <a:lnTo>
                  <a:pt x="4837843" y="4220629"/>
                </a:lnTo>
                <a:lnTo>
                  <a:pt x="4839433" y="4220337"/>
                </a:lnTo>
                <a:lnTo>
                  <a:pt x="4837757" y="4220748"/>
                </a:lnTo>
                <a:lnTo>
                  <a:pt x="4813296" y="4254447"/>
                </a:lnTo>
                <a:lnTo>
                  <a:pt x="4813460" y="4256197"/>
                </a:lnTo>
                <a:lnTo>
                  <a:pt x="4806695" y="4263536"/>
                </a:lnTo>
                <a:lnTo>
                  <a:pt x="4802891" y="4268780"/>
                </a:lnTo>
                <a:lnTo>
                  <a:pt x="4786981" y="4284924"/>
                </a:lnTo>
                <a:lnTo>
                  <a:pt x="4785348" y="4286699"/>
                </a:lnTo>
                <a:lnTo>
                  <a:pt x="4785240" y="4286693"/>
                </a:lnTo>
                <a:lnTo>
                  <a:pt x="4719881" y="4353026"/>
                </a:lnTo>
                <a:cubicBezTo>
                  <a:pt x="4689747" y="4379211"/>
                  <a:pt x="4657115" y="4403404"/>
                  <a:pt x="4621889" y="4425315"/>
                </a:cubicBezTo>
                <a:cubicBezTo>
                  <a:pt x="4545990" y="4472157"/>
                  <a:pt x="4464771" y="4507647"/>
                  <a:pt x="4381828" y="4539114"/>
                </a:cubicBezTo>
                <a:lnTo>
                  <a:pt x="4247667" y="4587145"/>
                </a:lnTo>
                <a:lnTo>
                  <a:pt x="4247249" y="4587814"/>
                </a:lnTo>
                <a:lnTo>
                  <a:pt x="4196495" y="4605467"/>
                </a:lnTo>
                <a:lnTo>
                  <a:pt x="4131402" y="4628772"/>
                </a:lnTo>
                <a:cubicBezTo>
                  <a:pt x="3949694" y="4695441"/>
                  <a:pt x="3770285" y="4780502"/>
                  <a:pt x="3624810" y="4909819"/>
                </a:cubicBezTo>
                <a:cubicBezTo>
                  <a:pt x="3462081" y="5054077"/>
                  <a:pt x="3375828" y="5243741"/>
                  <a:pt x="3342476" y="5455818"/>
                </a:cubicBezTo>
                <a:cubicBezTo>
                  <a:pt x="3317176" y="5617318"/>
                  <a:pt x="3335000" y="5772498"/>
                  <a:pt x="3348226" y="5933424"/>
                </a:cubicBezTo>
                <a:cubicBezTo>
                  <a:pt x="3355181" y="6019257"/>
                  <a:pt x="3355676" y="6103318"/>
                  <a:pt x="3349417" y="6185771"/>
                </a:cubicBezTo>
                <a:lnTo>
                  <a:pt x="3336239" y="6267101"/>
                </a:lnTo>
                <a:lnTo>
                  <a:pt x="3337185" y="6268145"/>
                </a:lnTo>
                <a:cubicBezTo>
                  <a:pt x="3335460" y="6285967"/>
                  <a:pt x="3333734" y="6303790"/>
                  <a:pt x="3332583" y="6321612"/>
                </a:cubicBezTo>
                <a:lnTo>
                  <a:pt x="3326927" y="6324571"/>
                </a:lnTo>
                <a:lnTo>
                  <a:pt x="3320003" y="6367303"/>
                </a:lnTo>
                <a:lnTo>
                  <a:pt x="3323053" y="6369298"/>
                </a:lnTo>
                <a:lnTo>
                  <a:pt x="3324092" y="6374162"/>
                </a:lnTo>
                <a:lnTo>
                  <a:pt x="3320329" y="6368294"/>
                </a:lnTo>
                <a:lnTo>
                  <a:pt x="3319793" y="6368601"/>
                </a:lnTo>
                <a:lnTo>
                  <a:pt x="3317730" y="6381338"/>
                </a:lnTo>
                <a:lnTo>
                  <a:pt x="3325275" y="6379702"/>
                </a:lnTo>
                <a:lnTo>
                  <a:pt x="3324092" y="6374162"/>
                </a:lnTo>
                <a:lnTo>
                  <a:pt x="3326494" y="6377907"/>
                </a:lnTo>
                <a:cubicBezTo>
                  <a:pt x="3323053" y="6394553"/>
                  <a:pt x="3320185" y="6411770"/>
                  <a:pt x="3316744" y="6428416"/>
                </a:cubicBezTo>
                <a:lnTo>
                  <a:pt x="3309149" y="6431458"/>
                </a:lnTo>
                <a:lnTo>
                  <a:pt x="3299192" y="6462963"/>
                </a:lnTo>
                <a:lnTo>
                  <a:pt x="3302749" y="6465274"/>
                </a:lnTo>
                <a:lnTo>
                  <a:pt x="3303729" y="6469868"/>
                </a:lnTo>
                <a:lnTo>
                  <a:pt x="3300451" y="6464481"/>
                </a:lnTo>
                <a:lnTo>
                  <a:pt x="3298366" y="6465575"/>
                </a:lnTo>
                <a:lnTo>
                  <a:pt x="3294493" y="6477831"/>
                </a:lnTo>
                <a:lnTo>
                  <a:pt x="3294699" y="6477966"/>
                </a:lnTo>
                <a:cubicBezTo>
                  <a:pt x="3298724" y="6480849"/>
                  <a:pt x="3302893" y="6478975"/>
                  <a:pt x="3304978" y="6475730"/>
                </a:cubicBezTo>
                <a:lnTo>
                  <a:pt x="3303729" y="6469868"/>
                </a:lnTo>
                <a:lnTo>
                  <a:pt x="3306199" y="6473928"/>
                </a:lnTo>
                <a:lnTo>
                  <a:pt x="3294124" y="6524691"/>
                </a:lnTo>
                <a:cubicBezTo>
                  <a:pt x="3292976" y="6529883"/>
                  <a:pt x="3286649" y="6531613"/>
                  <a:pt x="3282050" y="6529306"/>
                </a:cubicBezTo>
                <a:lnTo>
                  <a:pt x="3278877" y="6527242"/>
                </a:lnTo>
                <a:lnTo>
                  <a:pt x="3266811" y="6565425"/>
                </a:lnTo>
                <a:lnTo>
                  <a:pt x="3267286" y="6565735"/>
                </a:lnTo>
                <a:lnTo>
                  <a:pt x="3268119" y="6569747"/>
                </a:lnTo>
                <a:lnTo>
                  <a:pt x="3266476" y="6566478"/>
                </a:lnTo>
                <a:lnTo>
                  <a:pt x="3262801" y="6578109"/>
                </a:lnTo>
                <a:lnTo>
                  <a:pt x="3269510" y="6576461"/>
                </a:lnTo>
                <a:lnTo>
                  <a:pt x="3268119" y="6569747"/>
                </a:lnTo>
                <a:lnTo>
                  <a:pt x="3270728" y="6574949"/>
                </a:lnTo>
                <a:cubicBezTo>
                  <a:pt x="3264991" y="6589922"/>
                  <a:pt x="3259254" y="6605469"/>
                  <a:pt x="3252942" y="6621016"/>
                </a:cubicBezTo>
                <a:lnTo>
                  <a:pt x="3241832" y="6624920"/>
                </a:lnTo>
                <a:lnTo>
                  <a:pt x="3223474" y="6663782"/>
                </a:lnTo>
                <a:lnTo>
                  <a:pt x="3226732" y="6665889"/>
                </a:lnTo>
                <a:lnTo>
                  <a:pt x="3227719" y="6670694"/>
                </a:lnTo>
                <a:lnTo>
                  <a:pt x="3225656" y="6665889"/>
                </a:lnTo>
                <a:lnTo>
                  <a:pt x="3221637" y="6667665"/>
                </a:lnTo>
                <a:lnTo>
                  <a:pt x="3216679" y="6678164"/>
                </a:lnTo>
                <a:lnTo>
                  <a:pt x="3218124" y="6679101"/>
                </a:lnTo>
                <a:cubicBezTo>
                  <a:pt x="3222428" y="6681686"/>
                  <a:pt x="3226732" y="6679676"/>
                  <a:pt x="3228884" y="6676373"/>
                </a:cubicBezTo>
                <a:lnTo>
                  <a:pt x="3227719" y="6670694"/>
                </a:lnTo>
                <a:lnTo>
                  <a:pt x="3229601" y="6675081"/>
                </a:lnTo>
                <a:cubicBezTo>
                  <a:pt x="3223289" y="6689440"/>
                  <a:pt x="3216403" y="6704375"/>
                  <a:pt x="3210090" y="6719309"/>
                </a:cubicBezTo>
                <a:cubicBezTo>
                  <a:pt x="3207795" y="6723904"/>
                  <a:pt x="3202630" y="6726775"/>
                  <a:pt x="3198039" y="6723904"/>
                </a:cubicBezTo>
                <a:lnTo>
                  <a:pt x="3195767" y="6722430"/>
                </a:lnTo>
                <a:lnTo>
                  <a:pt x="3167531" y="6782201"/>
                </a:lnTo>
                <a:lnTo>
                  <a:pt x="3161921" y="6778288"/>
                </a:lnTo>
                <a:cubicBezTo>
                  <a:pt x="3157608" y="6775701"/>
                  <a:pt x="3153295" y="6777713"/>
                  <a:pt x="3151211" y="6780946"/>
                </a:cubicBezTo>
                <a:lnTo>
                  <a:pt x="3152080" y="6784209"/>
                </a:lnTo>
                <a:lnTo>
                  <a:pt x="3150996" y="6780587"/>
                </a:lnTo>
                <a:lnTo>
                  <a:pt x="3184394" y="6715053"/>
                </a:lnTo>
                <a:lnTo>
                  <a:pt x="2737346" y="6425041"/>
                </a:lnTo>
                <a:lnTo>
                  <a:pt x="2686628" y="6480822"/>
                </a:lnTo>
                <a:cubicBezTo>
                  <a:pt x="2684334" y="6484270"/>
                  <a:pt x="2679169" y="6485993"/>
                  <a:pt x="2675726" y="6483121"/>
                </a:cubicBezTo>
                <a:cubicBezTo>
                  <a:pt x="2652773" y="6466456"/>
                  <a:pt x="2629820" y="6450367"/>
                  <a:pt x="2606867" y="6433702"/>
                </a:cubicBezTo>
                <a:cubicBezTo>
                  <a:pt x="2603424" y="6431405"/>
                  <a:pt x="2602276" y="6426232"/>
                  <a:pt x="2604572" y="6422785"/>
                </a:cubicBezTo>
                <a:cubicBezTo>
                  <a:pt x="2744872" y="6230573"/>
                  <a:pt x="2916480" y="6082965"/>
                  <a:pt x="3118430" y="5975358"/>
                </a:cubicBezTo>
                <a:lnTo>
                  <a:pt x="3326011" y="5882893"/>
                </a:lnTo>
                <a:lnTo>
                  <a:pt x="3315450" y="5763877"/>
                </a:lnTo>
                <a:cubicBezTo>
                  <a:pt x="3288999" y="5453519"/>
                  <a:pt x="3368352" y="5123045"/>
                  <a:pt x="3604110" y="4908095"/>
                </a:cubicBezTo>
                <a:cubicBezTo>
                  <a:pt x="3737510" y="4785962"/>
                  <a:pt x="3892478" y="4712252"/>
                  <a:pt x="4053125" y="4649318"/>
                </a:cubicBezTo>
                <a:lnTo>
                  <a:pt x="4155270" y="4611096"/>
                </a:lnTo>
                <a:lnTo>
                  <a:pt x="4154820" y="4610796"/>
                </a:lnTo>
                <a:cubicBezTo>
                  <a:pt x="4127840" y="4305707"/>
                  <a:pt x="4125542" y="4008659"/>
                  <a:pt x="4317862" y="3753556"/>
                </a:cubicBezTo>
                <a:cubicBezTo>
                  <a:pt x="4444448" y="3585928"/>
                  <a:pt x="4613335" y="3478415"/>
                  <a:pt x="4798122" y="3396835"/>
                </a:cubicBezTo>
                <a:lnTo>
                  <a:pt x="4983860" y="3323964"/>
                </a:lnTo>
                <a:lnTo>
                  <a:pt x="4982043" y="3299393"/>
                </a:lnTo>
                <a:cubicBezTo>
                  <a:pt x="4962016" y="3060534"/>
                  <a:pt x="4949508" y="2822810"/>
                  <a:pt x="5076732" y="2605129"/>
                </a:cubicBezTo>
                <a:cubicBezTo>
                  <a:pt x="5078454" y="2601681"/>
                  <a:pt x="5083632" y="2601106"/>
                  <a:pt x="5087081" y="2602830"/>
                </a:cubicBezTo>
                <a:close/>
                <a:moveTo>
                  <a:pt x="3199875" y="2578024"/>
                </a:moveTo>
                <a:cubicBezTo>
                  <a:pt x="3209356" y="2578500"/>
                  <a:pt x="3218271" y="2581195"/>
                  <a:pt x="3226036" y="2587231"/>
                </a:cubicBezTo>
                <a:cubicBezTo>
                  <a:pt x="3244439" y="2601027"/>
                  <a:pt x="3245447" y="2614106"/>
                  <a:pt x="3241707" y="2626178"/>
                </a:cubicBezTo>
                <a:lnTo>
                  <a:pt x="3237221" y="2637717"/>
                </a:lnTo>
                <a:lnTo>
                  <a:pt x="3239972" y="2637156"/>
                </a:lnTo>
                <a:cubicBezTo>
                  <a:pt x="3245138" y="2636588"/>
                  <a:pt x="3248009" y="2643414"/>
                  <a:pt x="3243418" y="2646829"/>
                </a:cubicBezTo>
                <a:lnTo>
                  <a:pt x="3231518" y="2652384"/>
                </a:lnTo>
                <a:lnTo>
                  <a:pt x="3228910" y="2659090"/>
                </a:lnTo>
                <a:cubicBezTo>
                  <a:pt x="3226610" y="2706228"/>
                  <a:pt x="3272619" y="2782110"/>
                  <a:pt x="3288150" y="2826374"/>
                </a:cubicBezTo>
                <a:lnTo>
                  <a:pt x="3330492" y="2945206"/>
                </a:lnTo>
                <a:lnTo>
                  <a:pt x="3321507" y="2944796"/>
                </a:lnTo>
                <a:cubicBezTo>
                  <a:pt x="3314317" y="2945659"/>
                  <a:pt x="3311154" y="2951695"/>
                  <a:pt x="3311586" y="2957373"/>
                </a:cubicBezTo>
                <a:lnTo>
                  <a:pt x="3317672" y="2962819"/>
                </a:lnTo>
                <a:lnTo>
                  <a:pt x="3311728" y="2960319"/>
                </a:lnTo>
                <a:lnTo>
                  <a:pt x="3304588" y="2940176"/>
                </a:lnTo>
                <a:lnTo>
                  <a:pt x="3257833" y="2962699"/>
                </a:lnTo>
                <a:cubicBezTo>
                  <a:pt x="3238179" y="2970021"/>
                  <a:pt x="3218526" y="2977342"/>
                  <a:pt x="3197136" y="2979597"/>
                </a:cubicBezTo>
                <a:cubicBezTo>
                  <a:pt x="3184997" y="2980723"/>
                  <a:pt x="3182685" y="2964952"/>
                  <a:pt x="3193090" y="2960446"/>
                </a:cubicBezTo>
                <a:cubicBezTo>
                  <a:pt x="3212744" y="2951997"/>
                  <a:pt x="3232398" y="2943549"/>
                  <a:pt x="3252051" y="2936228"/>
                </a:cubicBezTo>
                <a:cubicBezTo>
                  <a:pt x="3260433" y="2932848"/>
                  <a:pt x="3269104" y="2928906"/>
                  <a:pt x="3277921" y="2926510"/>
                </a:cubicBezTo>
                <a:lnTo>
                  <a:pt x="3299620" y="2926168"/>
                </a:lnTo>
                <a:lnTo>
                  <a:pt x="3283107" y="2879594"/>
                </a:lnTo>
                <a:lnTo>
                  <a:pt x="3277969" y="2889926"/>
                </a:lnTo>
                <a:cubicBezTo>
                  <a:pt x="3273204" y="2895973"/>
                  <a:pt x="3267514" y="2901512"/>
                  <a:pt x="3262962" y="2905883"/>
                </a:cubicBezTo>
                <a:cubicBezTo>
                  <a:pt x="3251013" y="2915794"/>
                  <a:pt x="3237358" y="2918709"/>
                  <a:pt x="3223135" y="2919291"/>
                </a:cubicBezTo>
                <a:cubicBezTo>
                  <a:pt x="3207202" y="2919875"/>
                  <a:pt x="3205496" y="2895391"/>
                  <a:pt x="3221427" y="2894223"/>
                </a:cubicBezTo>
                <a:cubicBezTo>
                  <a:pt x="3234512" y="2893058"/>
                  <a:pt x="3241341" y="2890144"/>
                  <a:pt x="3250445" y="2880818"/>
                </a:cubicBezTo>
                <a:lnTo>
                  <a:pt x="3277494" y="2863763"/>
                </a:lnTo>
                <a:lnTo>
                  <a:pt x="3206659" y="2663988"/>
                </a:lnTo>
                <a:lnTo>
                  <a:pt x="3190241" y="2671651"/>
                </a:lnTo>
                <a:cubicBezTo>
                  <a:pt x="3171369" y="2677840"/>
                  <a:pt x="3151849" y="2682676"/>
                  <a:pt x="3133191" y="2688366"/>
                </a:cubicBezTo>
                <a:cubicBezTo>
                  <a:pt x="3095875" y="2700314"/>
                  <a:pt x="3057985" y="2713400"/>
                  <a:pt x="3018372" y="2719090"/>
                </a:cubicBezTo>
                <a:cubicBezTo>
                  <a:pt x="3010909" y="2719658"/>
                  <a:pt x="3010336" y="2709418"/>
                  <a:pt x="3016077" y="2706573"/>
                </a:cubicBezTo>
                <a:cubicBezTo>
                  <a:pt x="3053392" y="2688934"/>
                  <a:pt x="3095300" y="2678692"/>
                  <a:pt x="3134339" y="2666175"/>
                </a:cubicBezTo>
                <a:cubicBezTo>
                  <a:pt x="3151562" y="2660485"/>
                  <a:pt x="3168927" y="2653656"/>
                  <a:pt x="3186509" y="2648038"/>
                </a:cubicBezTo>
                <a:lnTo>
                  <a:pt x="3206600" y="2643950"/>
                </a:lnTo>
                <a:lnTo>
                  <a:pt x="3203244" y="2608572"/>
                </a:lnTo>
                <a:cubicBezTo>
                  <a:pt x="3199291" y="2601027"/>
                  <a:pt x="3192676" y="2599303"/>
                  <a:pt x="3183475" y="2603326"/>
                </a:cubicBezTo>
                <a:lnTo>
                  <a:pt x="3176573" y="2606202"/>
                </a:lnTo>
                <a:cubicBezTo>
                  <a:pt x="3168520" y="2605627"/>
                  <a:pt x="3158168" y="2612525"/>
                  <a:pt x="3150117" y="2614825"/>
                </a:cubicBezTo>
                <a:cubicBezTo>
                  <a:pt x="3128261" y="2622873"/>
                  <a:pt x="3106406" y="2630345"/>
                  <a:pt x="3084552" y="2638393"/>
                </a:cubicBezTo>
                <a:cubicBezTo>
                  <a:pt x="3060971" y="2647017"/>
                  <a:pt x="3035091" y="2652765"/>
                  <a:pt x="3012660" y="2664263"/>
                </a:cubicBezTo>
                <a:cubicBezTo>
                  <a:pt x="3006333" y="2667136"/>
                  <a:pt x="2993681" y="2667136"/>
                  <a:pt x="2989654" y="2672311"/>
                </a:cubicBezTo>
                <a:cubicBezTo>
                  <a:pt x="2987354" y="2672886"/>
                  <a:pt x="2985629" y="2673460"/>
                  <a:pt x="2983903" y="2674035"/>
                </a:cubicBezTo>
                <a:cubicBezTo>
                  <a:pt x="2966649" y="2679210"/>
                  <a:pt x="2970675" y="2695881"/>
                  <a:pt x="2997130" y="2722325"/>
                </a:cubicBezTo>
                <a:cubicBezTo>
                  <a:pt x="3002307" y="2722325"/>
                  <a:pt x="3007484" y="2725198"/>
                  <a:pt x="3008634" y="2729797"/>
                </a:cubicBezTo>
                <a:cubicBezTo>
                  <a:pt x="3044291" y="2829823"/>
                  <a:pt x="3079951" y="2929851"/>
                  <a:pt x="3115033" y="3029878"/>
                </a:cubicBezTo>
                <a:cubicBezTo>
                  <a:pt x="3117334" y="3034475"/>
                  <a:pt x="3115033" y="3039650"/>
                  <a:pt x="3111584" y="3043099"/>
                </a:cubicBezTo>
                <a:cubicBezTo>
                  <a:pt x="2887855" y="3190264"/>
                  <a:pt x="2805036" y="3487466"/>
                  <a:pt x="2941343" y="3724312"/>
                </a:cubicBezTo>
                <a:cubicBezTo>
                  <a:pt x="2971681" y="3777057"/>
                  <a:pt x="3010754" y="3822686"/>
                  <a:pt x="3055884" y="3860196"/>
                </a:cubicBezTo>
                <a:lnTo>
                  <a:pt x="3152666" y="3916106"/>
                </a:lnTo>
                <a:lnTo>
                  <a:pt x="3195951" y="3927565"/>
                </a:lnTo>
                <a:cubicBezTo>
                  <a:pt x="3275819" y="3939435"/>
                  <a:pt x="3355686" y="3926525"/>
                  <a:pt x="3438465" y="3916898"/>
                </a:cubicBezTo>
                <a:cubicBezTo>
                  <a:pt x="3444212" y="3916314"/>
                  <a:pt x="3448237" y="3926233"/>
                  <a:pt x="3442488" y="3929150"/>
                </a:cubicBezTo>
                <a:cubicBezTo>
                  <a:pt x="3363591" y="3972475"/>
                  <a:pt x="3275963" y="3966238"/>
                  <a:pt x="3194154" y="3939735"/>
                </a:cubicBezTo>
                <a:lnTo>
                  <a:pt x="3192188" y="3938939"/>
                </a:lnTo>
                <a:lnTo>
                  <a:pt x="3206767" y="3947361"/>
                </a:lnTo>
                <a:cubicBezTo>
                  <a:pt x="3315899" y="3987888"/>
                  <a:pt x="3438546" y="3991913"/>
                  <a:pt x="3553286" y="3951384"/>
                </a:cubicBezTo>
                <a:cubicBezTo>
                  <a:pt x="3667737" y="3910569"/>
                  <a:pt x="3760619" y="3830088"/>
                  <a:pt x="3819932" y="3729846"/>
                </a:cubicBezTo>
                <a:lnTo>
                  <a:pt x="3829005" y="3711080"/>
                </a:lnTo>
                <a:lnTo>
                  <a:pt x="3802794" y="3734736"/>
                </a:lnTo>
                <a:cubicBezTo>
                  <a:pt x="3778312" y="3752489"/>
                  <a:pt x="3752607" y="3768865"/>
                  <a:pt x="3730209" y="3785384"/>
                </a:cubicBezTo>
                <a:cubicBezTo>
                  <a:pt x="3721021" y="3791759"/>
                  <a:pt x="3712405" y="3778428"/>
                  <a:pt x="3720447" y="3771472"/>
                </a:cubicBezTo>
                <a:cubicBezTo>
                  <a:pt x="3742270" y="3753793"/>
                  <a:pt x="3764526" y="3733215"/>
                  <a:pt x="3787790" y="3714160"/>
                </a:cubicBezTo>
                <a:lnTo>
                  <a:pt x="3846005" y="3675935"/>
                </a:lnTo>
                <a:lnTo>
                  <a:pt x="3857933" y="3651269"/>
                </a:lnTo>
                <a:cubicBezTo>
                  <a:pt x="3878816" y="3596830"/>
                  <a:pt x="3890562" y="3538694"/>
                  <a:pt x="3891659" y="3479351"/>
                </a:cubicBezTo>
                <a:lnTo>
                  <a:pt x="3886796" y="3412548"/>
                </a:lnTo>
                <a:lnTo>
                  <a:pt x="3884898" y="3411344"/>
                </a:lnTo>
                <a:cubicBezTo>
                  <a:pt x="3825649" y="3267690"/>
                  <a:pt x="3680126" y="3408470"/>
                  <a:pt x="3581189" y="3404448"/>
                </a:cubicBezTo>
                <a:cubicBezTo>
                  <a:pt x="3519642" y="3401574"/>
                  <a:pt x="3486280" y="3390082"/>
                  <a:pt x="3437963" y="3445820"/>
                </a:cubicBezTo>
                <a:cubicBezTo>
                  <a:pt x="3408053" y="3481447"/>
                  <a:pt x="3378718" y="3523969"/>
                  <a:pt x="3343630" y="3554423"/>
                </a:cubicBezTo>
                <a:cubicBezTo>
                  <a:pt x="3286110" y="3604415"/>
                  <a:pt x="3228013" y="3592923"/>
                  <a:pt x="3156113" y="3595797"/>
                </a:cubicBezTo>
                <a:cubicBezTo>
                  <a:pt x="3111247" y="3597519"/>
                  <a:pt x="3078459" y="3600968"/>
                  <a:pt x="3045674" y="3639468"/>
                </a:cubicBezTo>
                <a:cubicBezTo>
                  <a:pt x="3031294" y="3656706"/>
                  <a:pt x="3023815" y="3679692"/>
                  <a:pt x="3010010" y="3696930"/>
                </a:cubicBezTo>
                <a:cubicBezTo>
                  <a:pt x="2992754" y="3717042"/>
                  <a:pt x="2980675" y="3726236"/>
                  <a:pt x="2955941" y="3733707"/>
                </a:cubicBezTo>
                <a:cubicBezTo>
                  <a:pt x="2948464" y="3736004"/>
                  <a:pt x="2944437" y="3725661"/>
                  <a:pt x="2951339" y="3722213"/>
                </a:cubicBezTo>
                <a:cubicBezTo>
                  <a:pt x="3008285" y="3699803"/>
                  <a:pt x="3014613" y="3625676"/>
                  <a:pt x="3064655" y="3595222"/>
                </a:cubicBezTo>
                <a:cubicBezTo>
                  <a:pt x="3098592" y="3573960"/>
                  <a:pt x="3140007" y="3575685"/>
                  <a:pt x="3178545" y="3575685"/>
                </a:cubicBezTo>
                <a:cubicBezTo>
                  <a:pt x="3201555" y="3575685"/>
                  <a:pt x="3225713" y="3577982"/>
                  <a:pt x="3249295" y="3575110"/>
                </a:cubicBezTo>
                <a:cubicBezTo>
                  <a:pt x="3317745" y="3564193"/>
                  <a:pt x="3348806" y="3516498"/>
                  <a:pt x="3389646" y="3468231"/>
                </a:cubicBezTo>
                <a:cubicBezTo>
                  <a:pt x="3417255" y="3435477"/>
                  <a:pt x="3448892" y="3378015"/>
                  <a:pt x="3492033" y="3365374"/>
                </a:cubicBezTo>
                <a:cubicBezTo>
                  <a:pt x="3531147" y="3355030"/>
                  <a:pt x="3563358" y="3384336"/>
                  <a:pt x="3604772" y="3378590"/>
                </a:cubicBezTo>
                <a:cubicBezTo>
                  <a:pt x="3664019" y="3371120"/>
                  <a:pt x="3712913" y="3330323"/>
                  <a:pt x="3771007" y="3321130"/>
                </a:cubicBezTo>
                <a:cubicBezTo>
                  <a:pt x="3801492" y="3316532"/>
                  <a:pt x="3834855" y="3321560"/>
                  <a:pt x="3859659" y="3336427"/>
                </a:cubicBezTo>
                <a:lnTo>
                  <a:pt x="3874989" y="3351936"/>
                </a:lnTo>
                <a:lnTo>
                  <a:pt x="3859247" y="3293307"/>
                </a:lnTo>
                <a:cubicBezTo>
                  <a:pt x="3778036" y="3079207"/>
                  <a:pt x="3557239" y="2945156"/>
                  <a:pt x="3323232" y="2967792"/>
                </a:cubicBezTo>
                <a:lnTo>
                  <a:pt x="3317672" y="2962819"/>
                </a:lnTo>
                <a:lnTo>
                  <a:pt x="3326251" y="2966427"/>
                </a:lnTo>
                <a:cubicBezTo>
                  <a:pt x="3331571" y="2964485"/>
                  <a:pt x="3335598" y="2959169"/>
                  <a:pt x="3333010" y="2952270"/>
                </a:cubicBezTo>
                <a:lnTo>
                  <a:pt x="3330492" y="2945206"/>
                </a:lnTo>
                <a:lnTo>
                  <a:pt x="3473223" y="2951683"/>
                </a:lnTo>
                <a:cubicBezTo>
                  <a:pt x="3811949" y="3015973"/>
                  <a:pt x="4030362" y="3400016"/>
                  <a:pt x="3847177" y="3729487"/>
                </a:cubicBezTo>
                <a:cubicBezTo>
                  <a:pt x="3674639" y="4041063"/>
                  <a:pt x="3232936" y="4093376"/>
                  <a:pt x="2991380" y="3831238"/>
                </a:cubicBezTo>
                <a:cubicBezTo>
                  <a:pt x="2874627" y="3703043"/>
                  <a:pt x="2826315" y="3521384"/>
                  <a:pt x="2865425" y="3352375"/>
                </a:cubicBezTo>
                <a:cubicBezTo>
                  <a:pt x="2884405" y="3271896"/>
                  <a:pt x="2921214" y="3196587"/>
                  <a:pt x="2973551" y="3133352"/>
                </a:cubicBezTo>
                <a:cubicBezTo>
                  <a:pt x="3002307" y="3099434"/>
                  <a:pt x="3033939" y="3071266"/>
                  <a:pt x="3069022" y="3044248"/>
                </a:cubicBezTo>
                <a:cubicBezTo>
                  <a:pt x="3096054" y="3022979"/>
                  <a:pt x="3091452" y="3041949"/>
                  <a:pt x="3083400" y="3006882"/>
                </a:cubicBezTo>
                <a:cubicBezTo>
                  <a:pt x="3067873" y="2943072"/>
                  <a:pt x="3037966" y="2879262"/>
                  <a:pt x="3016111" y="2817752"/>
                </a:cubicBezTo>
                <a:cubicBezTo>
                  <a:pt x="3009783" y="2799355"/>
                  <a:pt x="3004033" y="2761990"/>
                  <a:pt x="2990805" y="2747043"/>
                </a:cubicBezTo>
                <a:cubicBezTo>
                  <a:pt x="2982753" y="2737271"/>
                  <a:pt x="2978152" y="2749918"/>
                  <a:pt x="2959747" y="2736695"/>
                </a:cubicBezTo>
                <a:cubicBezTo>
                  <a:pt x="2864275" y="2668862"/>
                  <a:pt x="3092028" y="2611949"/>
                  <a:pt x="3115033" y="2603326"/>
                </a:cubicBezTo>
                <a:cubicBezTo>
                  <a:pt x="3137895" y="2595135"/>
                  <a:pt x="3171432" y="2576595"/>
                  <a:pt x="3199875" y="2578024"/>
                </a:cubicBezTo>
                <a:close/>
                <a:moveTo>
                  <a:pt x="4195801" y="2530720"/>
                </a:moveTo>
                <a:cubicBezTo>
                  <a:pt x="4199268" y="2530139"/>
                  <a:pt x="4201003" y="2533628"/>
                  <a:pt x="4199268" y="2536537"/>
                </a:cubicBezTo>
                <a:cubicBezTo>
                  <a:pt x="4181928" y="2565041"/>
                  <a:pt x="4131635" y="2559224"/>
                  <a:pt x="4107353" y="2545263"/>
                </a:cubicBezTo>
                <a:cubicBezTo>
                  <a:pt x="4102732" y="2542354"/>
                  <a:pt x="4103886" y="2533628"/>
                  <a:pt x="4110248" y="2535373"/>
                </a:cubicBezTo>
                <a:cubicBezTo>
                  <a:pt x="4124120" y="2539446"/>
                  <a:pt x="4139725" y="2541772"/>
                  <a:pt x="4154755" y="2539446"/>
                </a:cubicBezTo>
                <a:cubicBezTo>
                  <a:pt x="4168631" y="2537701"/>
                  <a:pt x="4181349" y="2531302"/>
                  <a:pt x="4195801" y="2530720"/>
                </a:cubicBezTo>
                <a:close/>
                <a:moveTo>
                  <a:pt x="8916765" y="2509857"/>
                </a:moveTo>
                <a:cubicBezTo>
                  <a:pt x="8919129" y="2509857"/>
                  <a:pt x="8920312" y="2512111"/>
                  <a:pt x="8920312" y="2513802"/>
                </a:cubicBezTo>
                <a:cubicBezTo>
                  <a:pt x="8919722" y="2515491"/>
                  <a:pt x="8919722" y="2516616"/>
                  <a:pt x="8919129" y="2518307"/>
                </a:cubicBezTo>
                <a:cubicBezTo>
                  <a:pt x="8917948" y="2523375"/>
                  <a:pt x="8910259" y="2524501"/>
                  <a:pt x="8907302" y="2520559"/>
                </a:cubicBezTo>
                <a:cubicBezTo>
                  <a:pt x="8903162" y="2516054"/>
                  <a:pt x="8907302" y="2510421"/>
                  <a:pt x="8912625" y="2510421"/>
                </a:cubicBezTo>
                <a:cubicBezTo>
                  <a:pt x="8913808" y="2509857"/>
                  <a:pt x="8914989" y="2509857"/>
                  <a:pt x="8916765" y="2509857"/>
                </a:cubicBezTo>
                <a:close/>
                <a:moveTo>
                  <a:pt x="4122412" y="2475537"/>
                </a:moveTo>
                <a:cubicBezTo>
                  <a:pt x="4125810" y="2474379"/>
                  <a:pt x="4127512" y="2479013"/>
                  <a:pt x="4125810" y="2481329"/>
                </a:cubicBezTo>
                <a:cubicBezTo>
                  <a:pt x="4118445" y="2493495"/>
                  <a:pt x="4100881" y="2494076"/>
                  <a:pt x="4088417" y="2491179"/>
                </a:cubicBezTo>
                <a:cubicBezTo>
                  <a:pt x="4079922" y="2489440"/>
                  <a:pt x="4082184" y="2476118"/>
                  <a:pt x="4090118" y="2477853"/>
                </a:cubicBezTo>
                <a:cubicBezTo>
                  <a:pt x="4102014" y="2481329"/>
                  <a:pt x="4111080" y="2476697"/>
                  <a:pt x="4122412" y="2475537"/>
                </a:cubicBezTo>
                <a:close/>
                <a:moveTo>
                  <a:pt x="9060304" y="2474375"/>
                </a:moveTo>
                <a:cubicBezTo>
                  <a:pt x="9072427" y="2474375"/>
                  <a:pt x="9072427" y="2494087"/>
                  <a:pt x="9060304" y="2494087"/>
                </a:cubicBezTo>
                <a:cubicBezTo>
                  <a:pt x="9047632" y="2494087"/>
                  <a:pt x="9047632" y="2474375"/>
                  <a:pt x="9060304" y="2474375"/>
                </a:cubicBezTo>
                <a:close/>
                <a:moveTo>
                  <a:pt x="8936824" y="2436356"/>
                </a:moveTo>
                <a:cubicBezTo>
                  <a:pt x="8945695" y="2436356"/>
                  <a:pt x="8945141" y="2448499"/>
                  <a:pt x="8936824" y="2448499"/>
                </a:cubicBezTo>
                <a:cubicBezTo>
                  <a:pt x="8928508" y="2448499"/>
                  <a:pt x="8928508" y="2436356"/>
                  <a:pt x="8936824" y="2436356"/>
                </a:cubicBezTo>
                <a:close/>
                <a:moveTo>
                  <a:pt x="2016848" y="2428001"/>
                </a:moveTo>
                <a:cubicBezTo>
                  <a:pt x="2031549" y="2431567"/>
                  <a:pt x="2046249" y="2434537"/>
                  <a:pt x="2060950" y="2438099"/>
                </a:cubicBezTo>
                <a:cubicBezTo>
                  <a:pt x="2074519" y="2441665"/>
                  <a:pt x="2068864" y="2463644"/>
                  <a:pt x="2055295" y="2460674"/>
                </a:cubicBezTo>
                <a:cubicBezTo>
                  <a:pt x="2039465" y="2456515"/>
                  <a:pt x="2024764" y="2450576"/>
                  <a:pt x="2010065" y="2444041"/>
                </a:cubicBezTo>
                <a:cubicBezTo>
                  <a:pt x="2001583" y="2439883"/>
                  <a:pt x="2007802" y="2426220"/>
                  <a:pt x="2016848" y="2428001"/>
                </a:cubicBezTo>
                <a:close/>
                <a:moveTo>
                  <a:pt x="9055235" y="2416080"/>
                </a:moveTo>
                <a:cubicBezTo>
                  <a:pt x="9064810" y="2416080"/>
                  <a:pt x="9064810" y="2433210"/>
                  <a:pt x="9055235" y="2433210"/>
                </a:cubicBezTo>
                <a:cubicBezTo>
                  <a:pt x="9045097" y="2433210"/>
                  <a:pt x="9045097" y="2416080"/>
                  <a:pt x="9055235" y="2416080"/>
                </a:cubicBezTo>
                <a:close/>
                <a:moveTo>
                  <a:pt x="8853138" y="2411011"/>
                </a:moveTo>
                <a:cubicBezTo>
                  <a:pt x="8864544" y="2411011"/>
                  <a:pt x="8864544" y="2428161"/>
                  <a:pt x="8853138" y="2428161"/>
                </a:cubicBezTo>
                <a:cubicBezTo>
                  <a:pt x="8842333" y="2428161"/>
                  <a:pt x="8842333" y="2411011"/>
                  <a:pt x="8853138" y="2411011"/>
                </a:cubicBezTo>
                <a:close/>
                <a:moveTo>
                  <a:pt x="2114077" y="2388201"/>
                </a:moveTo>
                <a:cubicBezTo>
                  <a:pt x="2132796" y="2388201"/>
                  <a:pt x="2132796" y="2418020"/>
                  <a:pt x="2114077" y="2418020"/>
                </a:cubicBezTo>
                <a:cubicBezTo>
                  <a:pt x="2095361" y="2418020"/>
                  <a:pt x="2095361" y="2388201"/>
                  <a:pt x="2114077" y="2388201"/>
                </a:cubicBezTo>
                <a:close/>
                <a:moveTo>
                  <a:pt x="2409645" y="2383132"/>
                </a:moveTo>
                <a:cubicBezTo>
                  <a:pt x="2429358" y="2383132"/>
                  <a:pt x="2429358" y="2415494"/>
                  <a:pt x="2409645" y="2415494"/>
                </a:cubicBezTo>
                <a:cubicBezTo>
                  <a:pt x="2389369" y="2415494"/>
                  <a:pt x="2389369" y="2383132"/>
                  <a:pt x="2409645" y="2383132"/>
                </a:cubicBezTo>
                <a:close/>
                <a:moveTo>
                  <a:pt x="9213645" y="2378061"/>
                </a:moveTo>
                <a:cubicBezTo>
                  <a:pt x="9227003" y="2378061"/>
                  <a:pt x="9227003" y="2397790"/>
                  <a:pt x="9213645" y="2397790"/>
                </a:cubicBezTo>
                <a:cubicBezTo>
                  <a:pt x="9199705" y="2397790"/>
                  <a:pt x="9199705" y="2378061"/>
                  <a:pt x="9213645" y="2378061"/>
                </a:cubicBezTo>
                <a:close/>
                <a:moveTo>
                  <a:pt x="8948303" y="2350402"/>
                </a:moveTo>
                <a:cubicBezTo>
                  <a:pt x="8950903" y="2349394"/>
                  <a:pt x="8954115" y="2349528"/>
                  <a:pt x="8956562" y="2351409"/>
                </a:cubicBezTo>
                <a:cubicBezTo>
                  <a:pt x="8960846" y="2354636"/>
                  <a:pt x="8960846" y="2358400"/>
                  <a:pt x="8956562" y="2361088"/>
                </a:cubicBezTo>
                <a:cubicBezTo>
                  <a:pt x="8951667" y="2364851"/>
                  <a:pt x="8943715" y="2362164"/>
                  <a:pt x="8943715" y="2356248"/>
                </a:cubicBezTo>
                <a:cubicBezTo>
                  <a:pt x="8943715" y="2353561"/>
                  <a:pt x="8945703" y="2351411"/>
                  <a:pt x="8948303" y="2350402"/>
                </a:cubicBezTo>
                <a:close/>
                <a:moveTo>
                  <a:pt x="2172373" y="2347648"/>
                </a:moveTo>
                <a:cubicBezTo>
                  <a:pt x="2191089" y="2347648"/>
                  <a:pt x="2191089" y="2377468"/>
                  <a:pt x="2172373" y="2377468"/>
                </a:cubicBezTo>
                <a:cubicBezTo>
                  <a:pt x="2153657" y="2377468"/>
                  <a:pt x="2153657" y="2347648"/>
                  <a:pt x="2172373" y="2347648"/>
                </a:cubicBezTo>
                <a:close/>
                <a:moveTo>
                  <a:pt x="8891756" y="2337508"/>
                </a:moveTo>
                <a:cubicBezTo>
                  <a:pt x="8897459" y="2337508"/>
                  <a:pt x="8897459" y="2347012"/>
                  <a:pt x="8891756" y="2347012"/>
                </a:cubicBezTo>
                <a:cubicBezTo>
                  <a:pt x="8885421" y="2347012"/>
                  <a:pt x="8885421" y="2337508"/>
                  <a:pt x="8891756" y="2337508"/>
                </a:cubicBezTo>
                <a:close/>
                <a:moveTo>
                  <a:pt x="9150058" y="2336281"/>
                </a:moveTo>
                <a:cubicBezTo>
                  <a:pt x="9155916" y="2336281"/>
                  <a:pt x="9161849" y="2340120"/>
                  <a:pt x="9160069" y="2347803"/>
                </a:cubicBezTo>
                <a:cubicBezTo>
                  <a:pt x="9159475" y="2349510"/>
                  <a:pt x="9158883" y="2351216"/>
                  <a:pt x="9158289" y="2352355"/>
                </a:cubicBezTo>
                <a:cubicBezTo>
                  <a:pt x="9155322" y="2359751"/>
                  <a:pt x="9145238" y="2359751"/>
                  <a:pt x="9141680" y="2352355"/>
                </a:cubicBezTo>
                <a:cubicBezTo>
                  <a:pt x="9141086" y="2351216"/>
                  <a:pt x="9141086" y="2349510"/>
                  <a:pt x="9140493" y="2347803"/>
                </a:cubicBezTo>
                <a:cubicBezTo>
                  <a:pt x="9138416" y="2340120"/>
                  <a:pt x="9144201" y="2336281"/>
                  <a:pt x="9150058" y="2336281"/>
                </a:cubicBezTo>
                <a:close/>
                <a:moveTo>
                  <a:pt x="2041860" y="2332441"/>
                </a:moveTo>
                <a:cubicBezTo>
                  <a:pt x="2056791" y="2332441"/>
                  <a:pt x="2056791" y="2357183"/>
                  <a:pt x="2041860" y="2357183"/>
                </a:cubicBezTo>
                <a:cubicBezTo>
                  <a:pt x="2026929" y="2357183"/>
                  <a:pt x="2026929" y="2332441"/>
                  <a:pt x="2041860" y="2332441"/>
                </a:cubicBezTo>
                <a:close/>
                <a:moveTo>
                  <a:pt x="6334075" y="2325418"/>
                </a:moveTo>
                <a:cubicBezTo>
                  <a:pt x="6352645" y="2325994"/>
                  <a:pt x="6369476" y="2334657"/>
                  <a:pt x="6387466" y="2338699"/>
                </a:cubicBezTo>
                <a:cubicBezTo>
                  <a:pt x="6407777" y="2342742"/>
                  <a:pt x="6428670" y="2340432"/>
                  <a:pt x="6448982" y="2345053"/>
                </a:cubicBezTo>
                <a:cubicBezTo>
                  <a:pt x="6453043" y="2346207"/>
                  <a:pt x="6454204" y="2352559"/>
                  <a:pt x="6450142" y="2354291"/>
                </a:cubicBezTo>
                <a:cubicBezTo>
                  <a:pt x="6417643" y="2369884"/>
                  <a:pt x="6352645" y="2359488"/>
                  <a:pt x="6331754" y="2328882"/>
                </a:cubicBezTo>
                <a:cubicBezTo>
                  <a:pt x="6330593" y="2327150"/>
                  <a:pt x="6332333" y="2324841"/>
                  <a:pt x="6334075" y="2325418"/>
                </a:cubicBezTo>
                <a:close/>
                <a:moveTo>
                  <a:pt x="9355275" y="2299491"/>
                </a:moveTo>
                <a:cubicBezTo>
                  <a:pt x="9363839" y="2299491"/>
                  <a:pt x="9363839" y="2311634"/>
                  <a:pt x="9355275" y="2311634"/>
                </a:cubicBezTo>
                <a:cubicBezTo>
                  <a:pt x="9346709" y="2311634"/>
                  <a:pt x="9346709" y="2299491"/>
                  <a:pt x="9355275" y="2299491"/>
                </a:cubicBezTo>
                <a:close/>
                <a:moveTo>
                  <a:pt x="4735103" y="2298114"/>
                </a:moveTo>
                <a:cubicBezTo>
                  <a:pt x="4739135" y="2296960"/>
                  <a:pt x="4740865" y="2302146"/>
                  <a:pt x="4737409" y="2303874"/>
                </a:cubicBezTo>
                <a:cubicBezTo>
                  <a:pt x="4600451" y="2372154"/>
                  <a:pt x="4458320" y="2462473"/>
                  <a:pt x="4344781" y="2574346"/>
                </a:cubicBezTo>
                <a:lnTo>
                  <a:pt x="4280343" y="2648991"/>
                </a:lnTo>
                <a:lnTo>
                  <a:pt x="4300333" y="2642778"/>
                </a:lnTo>
                <a:cubicBezTo>
                  <a:pt x="4303203" y="2641659"/>
                  <a:pt x="4304925" y="2645016"/>
                  <a:pt x="4302631" y="2646696"/>
                </a:cubicBezTo>
                <a:lnTo>
                  <a:pt x="4270088" y="2660871"/>
                </a:lnTo>
                <a:lnTo>
                  <a:pt x="4242018" y="2693386"/>
                </a:lnTo>
                <a:cubicBezTo>
                  <a:pt x="4239715" y="2696842"/>
                  <a:pt x="4234531" y="2693386"/>
                  <a:pt x="4236256" y="2690503"/>
                </a:cubicBezTo>
                <a:lnTo>
                  <a:pt x="4250684" y="2669324"/>
                </a:lnTo>
                <a:lnTo>
                  <a:pt x="4233262" y="2676913"/>
                </a:lnTo>
                <a:cubicBezTo>
                  <a:pt x="4207508" y="2680690"/>
                  <a:pt x="4180395" y="2678872"/>
                  <a:pt x="4155717" y="2673555"/>
                </a:cubicBezTo>
                <a:cubicBezTo>
                  <a:pt x="4153422" y="2672996"/>
                  <a:pt x="4153998" y="2669078"/>
                  <a:pt x="4156864" y="2669638"/>
                </a:cubicBezTo>
                <a:cubicBezTo>
                  <a:pt x="4182979" y="2672435"/>
                  <a:pt x="4206794" y="2669918"/>
                  <a:pt x="4230107" y="2664601"/>
                </a:cubicBezTo>
                <a:lnTo>
                  <a:pt x="4260288" y="2655221"/>
                </a:lnTo>
                <a:lnTo>
                  <a:pt x="4277877" y="2629400"/>
                </a:lnTo>
                <a:cubicBezTo>
                  <a:pt x="4325616" y="2570655"/>
                  <a:pt x="4388910" y="2518797"/>
                  <a:pt x="4442480" y="2472126"/>
                </a:cubicBezTo>
                <a:cubicBezTo>
                  <a:pt x="4528305" y="2397796"/>
                  <a:pt x="4623925" y="2325770"/>
                  <a:pt x="4735103" y="2298114"/>
                </a:cubicBezTo>
                <a:close/>
                <a:moveTo>
                  <a:pt x="2291495" y="2291888"/>
                </a:moveTo>
                <a:cubicBezTo>
                  <a:pt x="2312742" y="2291888"/>
                  <a:pt x="2312742" y="2324250"/>
                  <a:pt x="2291495" y="2324250"/>
                </a:cubicBezTo>
                <a:cubicBezTo>
                  <a:pt x="2270246" y="2324250"/>
                  <a:pt x="2270246" y="2291888"/>
                  <a:pt x="2291495" y="2291888"/>
                </a:cubicBezTo>
                <a:close/>
                <a:moveTo>
                  <a:pt x="6329755" y="2291291"/>
                </a:moveTo>
                <a:lnTo>
                  <a:pt x="6329868" y="2296164"/>
                </a:lnTo>
                <a:lnTo>
                  <a:pt x="6334993" y="2293357"/>
                </a:lnTo>
                <a:close/>
                <a:moveTo>
                  <a:pt x="2394805" y="2287301"/>
                </a:moveTo>
                <a:cubicBezTo>
                  <a:pt x="2404969" y="2290544"/>
                  <a:pt x="2410076" y="2306087"/>
                  <a:pt x="2397902" y="2312947"/>
                </a:cubicBezTo>
                <a:cubicBezTo>
                  <a:pt x="2375295" y="2326096"/>
                  <a:pt x="2350947" y="2336958"/>
                  <a:pt x="2327179" y="2348963"/>
                </a:cubicBezTo>
                <a:cubicBezTo>
                  <a:pt x="2315585" y="2354681"/>
                  <a:pt x="2305729" y="2338102"/>
                  <a:pt x="2316744" y="2330670"/>
                </a:cubicBezTo>
                <a:cubicBezTo>
                  <a:pt x="2338774" y="2316378"/>
                  <a:pt x="2360801" y="2301512"/>
                  <a:pt x="2383410" y="2288936"/>
                </a:cubicBezTo>
                <a:cubicBezTo>
                  <a:pt x="2387469" y="2286506"/>
                  <a:pt x="2391417" y="2286220"/>
                  <a:pt x="2394805" y="2287301"/>
                </a:cubicBezTo>
                <a:close/>
                <a:moveTo>
                  <a:pt x="9286927" y="2270162"/>
                </a:moveTo>
                <a:cubicBezTo>
                  <a:pt x="9291826" y="2270162"/>
                  <a:pt x="9296797" y="2273782"/>
                  <a:pt x="9295627" y="2281024"/>
                </a:cubicBezTo>
                <a:cubicBezTo>
                  <a:pt x="9295043" y="2281628"/>
                  <a:pt x="9295043" y="2282232"/>
                  <a:pt x="9295043" y="2282834"/>
                </a:cubicBezTo>
                <a:cubicBezTo>
                  <a:pt x="9293288" y="2291283"/>
                  <a:pt x="9281006" y="2291283"/>
                  <a:pt x="9279251" y="2282834"/>
                </a:cubicBezTo>
                <a:lnTo>
                  <a:pt x="9278665" y="2281024"/>
                </a:lnTo>
                <a:cubicBezTo>
                  <a:pt x="9277204" y="2273782"/>
                  <a:pt x="9282029" y="2270162"/>
                  <a:pt x="9286927" y="2270162"/>
                </a:cubicBezTo>
                <a:close/>
                <a:moveTo>
                  <a:pt x="9418944" y="2266541"/>
                </a:moveTo>
                <a:cubicBezTo>
                  <a:pt x="9432327" y="2266541"/>
                  <a:pt x="9432327" y="2288783"/>
                  <a:pt x="9418944" y="2288783"/>
                </a:cubicBezTo>
                <a:cubicBezTo>
                  <a:pt x="9405003" y="2288783"/>
                  <a:pt x="9405003" y="2266541"/>
                  <a:pt x="9418944" y="2266541"/>
                </a:cubicBezTo>
                <a:close/>
                <a:moveTo>
                  <a:pt x="2240805" y="2256405"/>
                </a:moveTo>
                <a:cubicBezTo>
                  <a:pt x="2259523" y="2256405"/>
                  <a:pt x="2259523" y="2283728"/>
                  <a:pt x="2240805" y="2283728"/>
                </a:cubicBezTo>
                <a:cubicBezTo>
                  <a:pt x="2222088" y="2283728"/>
                  <a:pt x="2222088" y="2256405"/>
                  <a:pt x="2240805" y="2256405"/>
                </a:cubicBezTo>
                <a:close/>
                <a:moveTo>
                  <a:pt x="2023126" y="2248802"/>
                </a:moveTo>
                <a:cubicBezTo>
                  <a:pt x="2033932" y="2248802"/>
                  <a:pt x="2033932" y="2265931"/>
                  <a:pt x="2023126" y="2265931"/>
                </a:cubicBezTo>
                <a:cubicBezTo>
                  <a:pt x="2011722" y="2265931"/>
                  <a:pt x="2011722" y="2248802"/>
                  <a:pt x="2023126" y="2248802"/>
                </a:cubicBezTo>
                <a:close/>
                <a:moveTo>
                  <a:pt x="2177166" y="2246266"/>
                </a:moveTo>
                <a:cubicBezTo>
                  <a:pt x="2193641" y="2246266"/>
                  <a:pt x="2193641" y="2271048"/>
                  <a:pt x="2177166" y="2271048"/>
                </a:cubicBezTo>
                <a:cubicBezTo>
                  <a:pt x="2161259" y="2271048"/>
                  <a:pt x="2161259" y="2246266"/>
                  <a:pt x="2177166" y="2246266"/>
                </a:cubicBezTo>
                <a:close/>
                <a:moveTo>
                  <a:pt x="4884648" y="2245747"/>
                </a:moveTo>
                <a:cubicBezTo>
                  <a:pt x="4886813" y="2246177"/>
                  <a:pt x="4888833" y="2247758"/>
                  <a:pt x="4889120" y="2250057"/>
                </a:cubicBezTo>
                <a:cubicBezTo>
                  <a:pt x="4895470" y="2347772"/>
                  <a:pt x="4800221" y="2442612"/>
                  <a:pt x="4738457" y="2506989"/>
                </a:cubicBezTo>
                <a:cubicBezTo>
                  <a:pt x="4736724" y="2509287"/>
                  <a:pt x="4733836" y="2506989"/>
                  <a:pt x="4735569" y="2504690"/>
                </a:cubicBezTo>
                <a:cubicBezTo>
                  <a:pt x="4765586" y="2468478"/>
                  <a:pt x="4797335" y="2431691"/>
                  <a:pt x="4823314" y="2391456"/>
                </a:cubicBezTo>
                <a:cubicBezTo>
                  <a:pt x="4852753" y="2345474"/>
                  <a:pt x="4862565" y="2299490"/>
                  <a:pt x="4879307" y="2248333"/>
                </a:cubicBezTo>
                <a:cubicBezTo>
                  <a:pt x="4880174" y="2246034"/>
                  <a:pt x="4882482" y="2245315"/>
                  <a:pt x="4884648" y="2245747"/>
                </a:cubicBezTo>
                <a:close/>
                <a:moveTo>
                  <a:pt x="2066822" y="2222896"/>
                </a:moveTo>
                <a:cubicBezTo>
                  <a:pt x="2069528" y="2222822"/>
                  <a:pt x="2072452" y="2224138"/>
                  <a:pt x="2073914" y="2226185"/>
                </a:cubicBezTo>
                <a:cubicBezTo>
                  <a:pt x="2079764" y="2233203"/>
                  <a:pt x="2081519" y="2244317"/>
                  <a:pt x="2083858" y="2253089"/>
                </a:cubicBezTo>
                <a:cubicBezTo>
                  <a:pt x="2086197" y="2261865"/>
                  <a:pt x="2089707" y="2271223"/>
                  <a:pt x="2087951" y="2279997"/>
                </a:cubicBezTo>
                <a:cubicBezTo>
                  <a:pt x="2086783" y="2285845"/>
                  <a:pt x="2078010" y="2288769"/>
                  <a:pt x="2074500" y="2283506"/>
                </a:cubicBezTo>
                <a:cubicBezTo>
                  <a:pt x="2068066" y="2276486"/>
                  <a:pt x="2066896" y="2265958"/>
                  <a:pt x="2064557" y="2256015"/>
                </a:cubicBezTo>
                <a:cubicBezTo>
                  <a:pt x="2062802" y="2247242"/>
                  <a:pt x="2059877" y="2237299"/>
                  <a:pt x="2061047" y="2227939"/>
                </a:cubicBezTo>
                <a:cubicBezTo>
                  <a:pt x="2061632" y="2224430"/>
                  <a:pt x="2064118" y="2222967"/>
                  <a:pt x="2066822" y="2222896"/>
                </a:cubicBezTo>
                <a:close/>
                <a:moveTo>
                  <a:pt x="9142668" y="2221068"/>
                </a:moveTo>
                <a:cubicBezTo>
                  <a:pt x="9148101" y="2221574"/>
                  <a:pt x="9153106" y="2223604"/>
                  <a:pt x="9155966" y="2228822"/>
                </a:cubicBezTo>
                <a:cubicBezTo>
                  <a:pt x="9161115" y="2238678"/>
                  <a:pt x="9151390" y="2249114"/>
                  <a:pt x="9145099" y="2256072"/>
                </a:cubicBezTo>
                <a:cubicBezTo>
                  <a:pt x="9131944" y="2269988"/>
                  <a:pt x="9115930" y="2280424"/>
                  <a:pt x="9099343" y="2289119"/>
                </a:cubicBezTo>
                <a:cubicBezTo>
                  <a:pt x="9086759" y="2295498"/>
                  <a:pt x="9069029" y="2306514"/>
                  <a:pt x="9053587" y="2304775"/>
                </a:cubicBezTo>
                <a:cubicBezTo>
                  <a:pt x="9037716" y="2303035"/>
                  <a:pt x="9035034" y="2284664"/>
                  <a:pt x="9042648" y="2278275"/>
                </a:cubicBezTo>
                <a:lnTo>
                  <a:pt x="9047034" y="2277743"/>
                </a:lnTo>
                <a:lnTo>
                  <a:pt x="9046724" y="2278105"/>
                </a:lnTo>
                <a:cubicBezTo>
                  <a:pt x="9043864" y="2283323"/>
                  <a:pt x="9050726" y="2287380"/>
                  <a:pt x="9053587" y="2282743"/>
                </a:cubicBezTo>
                <a:lnTo>
                  <a:pt x="9054359" y="2282029"/>
                </a:lnTo>
                <a:lnTo>
                  <a:pt x="9054731" y="2284481"/>
                </a:lnTo>
                <a:cubicBezTo>
                  <a:pt x="9061594" y="2286801"/>
                  <a:pt x="9067886" y="2285642"/>
                  <a:pt x="9073605" y="2282163"/>
                </a:cubicBezTo>
                <a:cubicBezTo>
                  <a:pt x="9077609" y="2280424"/>
                  <a:pt x="9081612" y="2278685"/>
                  <a:pt x="9085045" y="2276944"/>
                </a:cubicBezTo>
                <a:cubicBezTo>
                  <a:pt x="9092480" y="2272885"/>
                  <a:pt x="9099915" y="2269407"/>
                  <a:pt x="9107350" y="2265348"/>
                </a:cubicBezTo>
                <a:cubicBezTo>
                  <a:pt x="9111926" y="2262451"/>
                  <a:pt x="9143383" y="2243317"/>
                  <a:pt x="9141095" y="2236359"/>
                </a:cubicBezTo>
                <a:cubicBezTo>
                  <a:pt x="9138236" y="2229402"/>
                  <a:pt x="9098770" y="2243317"/>
                  <a:pt x="9092480" y="2246795"/>
                </a:cubicBezTo>
                <a:lnTo>
                  <a:pt x="9054359" y="2282029"/>
                </a:lnTo>
                <a:lnTo>
                  <a:pt x="9053587" y="2276944"/>
                </a:lnTo>
                <a:lnTo>
                  <a:pt x="9047034" y="2277743"/>
                </a:lnTo>
                <a:lnTo>
                  <a:pt x="9079468" y="2239838"/>
                </a:lnTo>
                <a:cubicBezTo>
                  <a:pt x="9093481" y="2230415"/>
                  <a:pt x="9109924" y="2224473"/>
                  <a:pt x="9126796" y="2222444"/>
                </a:cubicBezTo>
                <a:cubicBezTo>
                  <a:pt x="9131372" y="2221574"/>
                  <a:pt x="9137235" y="2220560"/>
                  <a:pt x="9142668" y="2221068"/>
                </a:cubicBezTo>
                <a:close/>
                <a:moveTo>
                  <a:pt x="2301647" y="2220921"/>
                </a:moveTo>
                <a:cubicBezTo>
                  <a:pt x="2322912" y="2220921"/>
                  <a:pt x="2322912" y="2255814"/>
                  <a:pt x="2301647" y="2255814"/>
                </a:cubicBezTo>
                <a:cubicBezTo>
                  <a:pt x="2280384" y="2255814"/>
                  <a:pt x="2280384" y="2220921"/>
                  <a:pt x="2301647" y="2220921"/>
                </a:cubicBezTo>
                <a:close/>
                <a:moveTo>
                  <a:pt x="6742084" y="2217611"/>
                </a:moveTo>
                <a:cubicBezTo>
                  <a:pt x="6746170" y="2220030"/>
                  <a:pt x="6749036" y="2224724"/>
                  <a:pt x="6747316" y="2229560"/>
                </a:cubicBezTo>
                <a:cubicBezTo>
                  <a:pt x="6725533" y="2293856"/>
                  <a:pt x="6595978" y="2275649"/>
                  <a:pt x="6546104" y="2274512"/>
                </a:cubicBezTo>
                <a:cubicBezTo>
                  <a:pt x="6504831" y="2273941"/>
                  <a:pt x="6359799" y="2291580"/>
                  <a:pt x="6350053" y="2228991"/>
                </a:cubicBezTo>
                <a:cubicBezTo>
                  <a:pt x="6348334" y="2218749"/>
                  <a:pt x="6362092" y="2214768"/>
                  <a:pt x="6365531" y="2224440"/>
                </a:cubicBezTo>
                <a:cubicBezTo>
                  <a:pt x="6379290" y="2262562"/>
                  <a:pt x="6511136" y="2252889"/>
                  <a:pt x="6546104" y="2252889"/>
                </a:cubicBezTo>
                <a:cubicBezTo>
                  <a:pt x="6594831" y="2252889"/>
                  <a:pt x="6695150" y="2261992"/>
                  <a:pt x="6729545" y="2219319"/>
                </a:cubicBezTo>
                <a:cubicBezTo>
                  <a:pt x="6732698" y="2215052"/>
                  <a:pt x="6738000" y="2215194"/>
                  <a:pt x="6742084" y="2217611"/>
                </a:cubicBezTo>
                <a:close/>
                <a:moveTo>
                  <a:pt x="9443980" y="2197333"/>
                </a:moveTo>
                <a:cubicBezTo>
                  <a:pt x="9448474" y="2199182"/>
                  <a:pt x="9451864" y="2203876"/>
                  <a:pt x="9448621" y="2209282"/>
                </a:cubicBezTo>
                <a:cubicBezTo>
                  <a:pt x="9443907" y="2217817"/>
                  <a:pt x="9430349" y="2211556"/>
                  <a:pt x="9432707" y="2202453"/>
                </a:cubicBezTo>
                <a:cubicBezTo>
                  <a:pt x="9433885" y="2196479"/>
                  <a:pt x="9439486" y="2195484"/>
                  <a:pt x="9443980" y="2197333"/>
                </a:cubicBezTo>
                <a:close/>
                <a:moveTo>
                  <a:pt x="7458591" y="2196055"/>
                </a:moveTo>
                <a:lnTo>
                  <a:pt x="7459882" y="2197197"/>
                </a:lnTo>
                <a:lnTo>
                  <a:pt x="7460626" y="2200593"/>
                </a:lnTo>
                <a:cubicBezTo>
                  <a:pt x="7454810" y="2209305"/>
                  <a:pt x="7449573" y="2218018"/>
                  <a:pt x="7445502" y="2227310"/>
                </a:cubicBezTo>
                <a:cubicBezTo>
                  <a:pt x="7442012" y="2234861"/>
                  <a:pt x="7440267" y="2242411"/>
                  <a:pt x="7434451" y="2247059"/>
                </a:cubicBezTo>
                <a:cubicBezTo>
                  <a:pt x="7433287" y="2248219"/>
                  <a:pt x="7430959" y="2248219"/>
                  <a:pt x="7430378" y="2245896"/>
                </a:cubicBezTo>
                <a:cubicBezTo>
                  <a:pt x="7428052" y="2237765"/>
                  <a:pt x="7432706" y="2229634"/>
                  <a:pt x="7436196" y="2222082"/>
                </a:cubicBezTo>
                <a:cubicBezTo>
                  <a:pt x="7441431" y="2212208"/>
                  <a:pt x="7447247" y="2204076"/>
                  <a:pt x="7454227" y="2196526"/>
                </a:cubicBezTo>
                <a:close/>
                <a:moveTo>
                  <a:pt x="9374786" y="2191611"/>
                </a:moveTo>
                <a:cubicBezTo>
                  <a:pt x="9377405" y="2191577"/>
                  <a:pt x="9380140" y="2192856"/>
                  <a:pt x="9382412" y="2196174"/>
                </a:cubicBezTo>
                <a:lnTo>
                  <a:pt x="9384115" y="2198939"/>
                </a:lnTo>
                <a:cubicBezTo>
                  <a:pt x="9389227" y="2206127"/>
                  <a:pt x="9380138" y="2212764"/>
                  <a:pt x="9372754" y="2209447"/>
                </a:cubicBezTo>
                <a:cubicBezTo>
                  <a:pt x="9372186" y="2209447"/>
                  <a:pt x="9371051" y="2208893"/>
                  <a:pt x="9369914" y="2207786"/>
                </a:cubicBezTo>
                <a:cubicBezTo>
                  <a:pt x="9360114" y="2203639"/>
                  <a:pt x="9366931" y="2191714"/>
                  <a:pt x="9374786" y="2191611"/>
                </a:cubicBezTo>
                <a:close/>
                <a:moveTo>
                  <a:pt x="6585874" y="2179073"/>
                </a:moveTo>
                <a:cubicBezTo>
                  <a:pt x="6538575" y="2178070"/>
                  <a:pt x="6491129" y="2180791"/>
                  <a:pt x="6446272" y="2184799"/>
                </a:cubicBezTo>
                <a:cubicBezTo>
                  <a:pt x="6414068" y="2188234"/>
                  <a:pt x="6380712" y="2195677"/>
                  <a:pt x="6351383" y="2207130"/>
                </a:cubicBezTo>
                <a:cubicBezTo>
                  <a:pt x="6322054" y="2218009"/>
                  <a:pt x="6297325" y="2236331"/>
                  <a:pt x="6328955" y="2265534"/>
                </a:cubicBezTo>
                <a:cubicBezTo>
                  <a:pt x="6342182" y="2276986"/>
                  <a:pt x="6374962" y="2282138"/>
                  <a:pt x="6391639" y="2286720"/>
                </a:cubicBezTo>
                <a:cubicBezTo>
                  <a:pt x="6481354" y="2307905"/>
                  <a:pt x="6576242" y="2302180"/>
                  <a:pt x="6667106" y="2297026"/>
                </a:cubicBezTo>
                <a:cubicBezTo>
                  <a:pt x="6653879" y="2298170"/>
                  <a:pt x="6653304" y="2319357"/>
                  <a:pt x="6667106" y="2317639"/>
                </a:cubicBezTo>
                <a:cubicBezTo>
                  <a:pt x="6589470" y="2322793"/>
                  <a:pt x="6510108" y="2326800"/>
                  <a:pt x="6433046" y="2315921"/>
                </a:cubicBezTo>
                <a:cubicBezTo>
                  <a:pt x="6422981" y="2314634"/>
                  <a:pt x="6410583" y="2313024"/>
                  <a:pt x="6397256" y="2310750"/>
                </a:cubicBezTo>
                <a:lnTo>
                  <a:pt x="6356270" y="2301686"/>
                </a:lnTo>
                <a:lnTo>
                  <a:pt x="6373949" y="2309441"/>
                </a:lnTo>
                <a:cubicBezTo>
                  <a:pt x="6375648" y="2311162"/>
                  <a:pt x="6375081" y="2315754"/>
                  <a:pt x="6372251" y="2316327"/>
                </a:cubicBezTo>
                <a:cubicBezTo>
                  <a:pt x="6358661" y="2319197"/>
                  <a:pt x="6344505" y="2311737"/>
                  <a:pt x="6332047" y="2307145"/>
                </a:cubicBezTo>
                <a:lnTo>
                  <a:pt x="6330028" y="2303142"/>
                </a:lnTo>
                <a:lnTo>
                  <a:pt x="6331439" y="2364430"/>
                </a:lnTo>
                <a:lnTo>
                  <a:pt x="6383466" y="2385106"/>
                </a:lnTo>
                <a:cubicBezTo>
                  <a:pt x="6399996" y="2389610"/>
                  <a:pt x="6417095" y="2390174"/>
                  <a:pt x="6433624" y="2395808"/>
                </a:cubicBezTo>
                <a:cubicBezTo>
                  <a:pt x="6436474" y="2397497"/>
                  <a:pt x="6436474" y="2401440"/>
                  <a:pt x="6433624" y="2402565"/>
                </a:cubicBezTo>
                <a:cubicBezTo>
                  <a:pt x="6415955" y="2409043"/>
                  <a:pt x="6395864" y="2407071"/>
                  <a:pt x="6376627" y="2401017"/>
                </a:cubicBezTo>
                <a:lnTo>
                  <a:pt x="6331762" y="2378485"/>
                </a:lnTo>
                <a:lnTo>
                  <a:pt x="6334562" y="2500138"/>
                </a:lnTo>
                <a:lnTo>
                  <a:pt x="6338183" y="2593067"/>
                </a:lnTo>
                <a:lnTo>
                  <a:pt x="6395010" y="2611917"/>
                </a:lnTo>
                <a:cubicBezTo>
                  <a:pt x="6413000" y="2616449"/>
                  <a:pt x="6433892" y="2615314"/>
                  <a:pt x="6450142" y="2624374"/>
                </a:cubicBezTo>
                <a:cubicBezTo>
                  <a:pt x="6453624" y="2626639"/>
                  <a:pt x="6454204" y="2632869"/>
                  <a:pt x="6450142" y="2634567"/>
                </a:cubicBezTo>
                <a:cubicBezTo>
                  <a:pt x="6431571" y="2643626"/>
                  <a:pt x="6408938" y="2636831"/>
                  <a:pt x="6389787" y="2631736"/>
                </a:cubicBezTo>
                <a:lnTo>
                  <a:pt x="6338501" y="2602120"/>
                </a:lnTo>
                <a:lnTo>
                  <a:pt x="6337259" y="2639420"/>
                </a:lnTo>
                <a:lnTo>
                  <a:pt x="6392433" y="2662167"/>
                </a:lnTo>
                <a:cubicBezTo>
                  <a:pt x="6410662" y="2665654"/>
                  <a:pt x="6428894" y="2662748"/>
                  <a:pt x="6447123" y="2667399"/>
                </a:cubicBezTo>
                <a:cubicBezTo>
                  <a:pt x="6451111" y="2667980"/>
                  <a:pt x="6451681" y="2673794"/>
                  <a:pt x="6447693" y="2676118"/>
                </a:cubicBezTo>
                <a:cubicBezTo>
                  <a:pt x="6421629" y="2693559"/>
                  <a:pt x="6382748" y="2684512"/>
                  <a:pt x="6354600" y="2666389"/>
                </a:cubicBezTo>
                <a:lnTo>
                  <a:pt x="6336872" y="2651053"/>
                </a:lnTo>
                <a:lnTo>
                  <a:pt x="6335138" y="2703146"/>
                </a:lnTo>
                <a:cubicBezTo>
                  <a:pt x="6317883" y="2831966"/>
                  <a:pt x="6268419" y="2963086"/>
                  <a:pt x="6235061" y="3088456"/>
                </a:cubicBezTo>
                <a:lnTo>
                  <a:pt x="6111272" y="3546221"/>
                </a:lnTo>
                <a:lnTo>
                  <a:pt x="6160017" y="3571835"/>
                </a:lnTo>
                <a:cubicBezTo>
                  <a:pt x="6178266" y="3577070"/>
                  <a:pt x="6197655" y="3580560"/>
                  <a:pt x="6217043" y="3584050"/>
                </a:cubicBezTo>
                <a:cubicBezTo>
                  <a:pt x="6221036" y="3584631"/>
                  <a:pt x="6220465" y="3591030"/>
                  <a:pt x="6217043" y="3592194"/>
                </a:cubicBezTo>
                <a:cubicBezTo>
                  <a:pt x="6195943" y="3599465"/>
                  <a:pt x="6172277" y="3598884"/>
                  <a:pt x="6150107" y="3592411"/>
                </a:cubicBezTo>
                <a:lnTo>
                  <a:pt x="6106007" y="3565688"/>
                </a:lnTo>
                <a:lnTo>
                  <a:pt x="6095874" y="3603161"/>
                </a:lnTo>
                <a:cubicBezTo>
                  <a:pt x="6079770" y="3660095"/>
                  <a:pt x="6064241" y="3717605"/>
                  <a:pt x="6048711" y="3774538"/>
                </a:cubicBezTo>
                <a:cubicBezTo>
                  <a:pt x="6040084" y="3806168"/>
                  <a:pt x="6018229" y="3850450"/>
                  <a:pt x="6017078" y="3879781"/>
                </a:cubicBezTo>
                <a:lnTo>
                  <a:pt x="6023055" y="3908958"/>
                </a:lnTo>
                <a:lnTo>
                  <a:pt x="6044277" y="3939186"/>
                </a:lnTo>
                <a:cubicBezTo>
                  <a:pt x="6059703" y="3954209"/>
                  <a:pt x="6079702" y="3965187"/>
                  <a:pt x="6095128" y="3980789"/>
                </a:cubicBezTo>
                <a:cubicBezTo>
                  <a:pt x="6096843" y="3983679"/>
                  <a:pt x="6095699" y="3989457"/>
                  <a:pt x="6091701" y="3988879"/>
                </a:cubicBezTo>
                <a:lnTo>
                  <a:pt x="6048978" y="3961301"/>
                </a:lnTo>
                <a:lnTo>
                  <a:pt x="6049359" y="3961946"/>
                </a:lnTo>
                <a:lnTo>
                  <a:pt x="6093114" y="4006190"/>
                </a:lnTo>
                <a:lnTo>
                  <a:pt x="6116021" y="3976050"/>
                </a:lnTo>
                <a:lnTo>
                  <a:pt x="6128728" y="3968266"/>
                </a:lnTo>
                <a:lnTo>
                  <a:pt x="6110140" y="3958747"/>
                </a:lnTo>
                <a:cubicBezTo>
                  <a:pt x="6061897" y="3931972"/>
                  <a:pt x="6006641" y="3890754"/>
                  <a:pt x="6038461" y="3841423"/>
                </a:cubicBezTo>
                <a:cubicBezTo>
                  <a:pt x="6039610" y="3839693"/>
                  <a:pt x="6042045" y="3839404"/>
                  <a:pt x="6043981" y="3840125"/>
                </a:cubicBezTo>
                <a:cubicBezTo>
                  <a:pt x="6045916" y="3840847"/>
                  <a:pt x="6047349" y="3842578"/>
                  <a:pt x="6046488" y="3844885"/>
                </a:cubicBezTo>
                <a:cubicBezTo>
                  <a:pt x="6032154" y="3880079"/>
                  <a:pt x="6068421" y="3912967"/>
                  <a:pt x="6113573" y="3938715"/>
                </a:cubicBezTo>
                <a:lnTo>
                  <a:pt x="6149376" y="3955618"/>
                </a:lnTo>
                <a:lnTo>
                  <a:pt x="6164836" y="3946148"/>
                </a:lnTo>
                <a:lnTo>
                  <a:pt x="6229438" y="3926014"/>
                </a:lnTo>
                <a:lnTo>
                  <a:pt x="6126550" y="3892738"/>
                </a:lnTo>
                <a:cubicBezTo>
                  <a:pt x="6095483" y="3872582"/>
                  <a:pt x="6068585" y="3845175"/>
                  <a:pt x="6048449" y="3815883"/>
                </a:cubicBezTo>
                <a:cubicBezTo>
                  <a:pt x="6046723" y="3813563"/>
                  <a:pt x="6050750" y="3810083"/>
                  <a:pt x="6052477" y="3812402"/>
                </a:cubicBezTo>
                <a:cubicBezTo>
                  <a:pt x="6100229" y="3872148"/>
                  <a:pt x="6160062" y="3897089"/>
                  <a:pt x="6230252" y="3919711"/>
                </a:cubicBezTo>
                <a:lnTo>
                  <a:pt x="6229691" y="3925934"/>
                </a:lnTo>
                <a:lnTo>
                  <a:pt x="6297397" y="3904832"/>
                </a:lnTo>
                <a:cubicBezTo>
                  <a:pt x="6436225" y="3875879"/>
                  <a:pt x="6589837" y="3881459"/>
                  <a:pt x="6722121" y="3898633"/>
                </a:cubicBezTo>
                <a:cubicBezTo>
                  <a:pt x="6758890" y="3903214"/>
                  <a:pt x="6826683" y="3910513"/>
                  <a:pt x="6886505" y="3929619"/>
                </a:cubicBezTo>
                <a:lnTo>
                  <a:pt x="6940756" y="3956202"/>
                </a:lnTo>
                <a:lnTo>
                  <a:pt x="6996631" y="3925923"/>
                </a:lnTo>
                <a:cubicBezTo>
                  <a:pt x="7021409" y="3908896"/>
                  <a:pt x="7045035" y="3890217"/>
                  <a:pt x="7071253" y="3871825"/>
                </a:cubicBezTo>
                <a:cubicBezTo>
                  <a:pt x="7076439" y="3868376"/>
                  <a:pt x="7082777" y="3875274"/>
                  <a:pt x="7079897" y="3879872"/>
                </a:cubicBezTo>
                <a:cubicBezTo>
                  <a:pt x="7064050" y="3904729"/>
                  <a:pt x="7042154" y="3924882"/>
                  <a:pt x="7016566" y="3941415"/>
                </a:cubicBezTo>
                <a:lnTo>
                  <a:pt x="6962238" y="3966728"/>
                </a:lnTo>
                <a:lnTo>
                  <a:pt x="6965385" y="3968269"/>
                </a:lnTo>
                <a:cubicBezTo>
                  <a:pt x="6975910" y="3976565"/>
                  <a:pt x="6984718" y="3985884"/>
                  <a:pt x="6991201" y="3996365"/>
                </a:cubicBezTo>
                <a:lnTo>
                  <a:pt x="6998491" y="4017930"/>
                </a:lnTo>
                <a:lnTo>
                  <a:pt x="7004118" y="4022846"/>
                </a:lnTo>
                <a:lnTo>
                  <a:pt x="7005767" y="4021829"/>
                </a:lnTo>
                <a:cubicBezTo>
                  <a:pt x="7043727" y="3989048"/>
                  <a:pt x="7097792" y="3934414"/>
                  <a:pt x="7096066" y="3879781"/>
                </a:cubicBezTo>
                <a:cubicBezTo>
                  <a:pt x="7094916" y="3855051"/>
                  <a:pt x="7082838" y="3837224"/>
                  <a:pt x="7075361" y="3815945"/>
                </a:cubicBezTo>
                <a:cubicBezTo>
                  <a:pt x="7038551" y="3710703"/>
                  <a:pt x="7016121" y="3598560"/>
                  <a:pt x="6987362" y="3491593"/>
                </a:cubicBezTo>
                <a:cubicBezTo>
                  <a:pt x="6939624" y="3317918"/>
                  <a:pt x="6892462" y="3144240"/>
                  <a:pt x="6846450" y="2970563"/>
                </a:cubicBezTo>
                <a:cubicBezTo>
                  <a:pt x="6822293" y="2879700"/>
                  <a:pt x="6784333" y="2783083"/>
                  <a:pt x="6776856" y="2689344"/>
                </a:cubicBezTo>
                <a:cubicBezTo>
                  <a:pt x="6771392" y="2621195"/>
                  <a:pt x="6772111" y="2551754"/>
                  <a:pt x="6774699" y="2482311"/>
                </a:cubicBezTo>
                <a:lnTo>
                  <a:pt x="6783090" y="2290536"/>
                </a:lnTo>
                <a:lnTo>
                  <a:pt x="6778816" y="2293232"/>
                </a:lnTo>
                <a:cubicBezTo>
                  <a:pt x="6738273" y="2308764"/>
                  <a:pt x="6686947" y="2315921"/>
                  <a:pt x="6667106" y="2317639"/>
                </a:cubicBezTo>
                <a:cubicBezTo>
                  <a:pt x="6680909" y="2317066"/>
                  <a:pt x="6680909" y="2295881"/>
                  <a:pt x="6667106" y="2297026"/>
                </a:cubicBezTo>
                <a:cubicBezTo>
                  <a:pt x="6699887" y="2294163"/>
                  <a:pt x="6734392" y="2286147"/>
                  <a:pt x="6765447" y="2274695"/>
                </a:cubicBezTo>
                <a:cubicBezTo>
                  <a:pt x="6794776" y="2263816"/>
                  <a:pt x="6818929" y="2245494"/>
                  <a:pt x="6787299" y="2216291"/>
                </a:cubicBezTo>
                <a:cubicBezTo>
                  <a:pt x="6774073" y="2204839"/>
                  <a:pt x="6741867" y="2199686"/>
                  <a:pt x="6724615" y="2195677"/>
                </a:cubicBezTo>
                <a:cubicBezTo>
                  <a:pt x="6680332" y="2184799"/>
                  <a:pt x="6633176" y="2180074"/>
                  <a:pt x="6585874" y="2179073"/>
                </a:cubicBezTo>
                <a:close/>
                <a:moveTo>
                  <a:pt x="7514667" y="2167695"/>
                </a:moveTo>
                <a:cubicBezTo>
                  <a:pt x="7515768" y="2167695"/>
                  <a:pt x="7516319" y="2167695"/>
                  <a:pt x="7516872" y="2167695"/>
                </a:cubicBezTo>
                <a:cubicBezTo>
                  <a:pt x="7517422" y="2168299"/>
                  <a:pt x="7518524" y="2168902"/>
                  <a:pt x="7518524" y="2170110"/>
                </a:cubicBezTo>
                <a:cubicBezTo>
                  <a:pt x="7518524" y="2170712"/>
                  <a:pt x="7518524" y="2171316"/>
                  <a:pt x="7518524" y="2171316"/>
                </a:cubicBezTo>
                <a:cubicBezTo>
                  <a:pt x="7521280" y="2179764"/>
                  <a:pt x="7509157" y="2177953"/>
                  <a:pt x="7511911" y="2171316"/>
                </a:cubicBezTo>
                <a:cubicBezTo>
                  <a:pt x="7511911" y="2170712"/>
                  <a:pt x="7511911" y="2170110"/>
                  <a:pt x="7511911" y="2170110"/>
                </a:cubicBezTo>
                <a:cubicBezTo>
                  <a:pt x="7512463" y="2168902"/>
                  <a:pt x="7513565" y="2167695"/>
                  <a:pt x="7514667" y="2167695"/>
                </a:cubicBezTo>
                <a:close/>
                <a:moveTo>
                  <a:pt x="7476490" y="2162626"/>
                </a:moveTo>
                <a:cubicBezTo>
                  <a:pt x="7479868" y="2162626"/>
                  <a:pt x="7483248" y="2162626"/>
                  <a:pt x="7486628" y="2163796"/>
                </a:cubicBezTo>
                <a:cubicBezTo>
                  <a:pt x="7487753" y="2164381"/>
                  <a:pt x="7488317" y="2166721"/>
                  <a:pt x="7487753" y="2167890"/>
                </a:cubicBezTo>
                <a:cubicBezTo>
                  <a:pt x="7484937" y="2170815"/>
                  <a:pt x="7482121" y="2171985"/>
                  <a:pt x="7478742" y="2173154"/>
                </a:cubicBezTo>
                <a:cubicBezTo>
                  <a:pt x="7471421" y="2177249"/>
                  <a:pt x="7468604" y="2162626"/>
                  <a:pt x="7476490" y="2162626"/>
                </a:cubicBezTo>
                <a:close/>
                <a:moveTo>
                  <a:pt x="9131842" y="2159579"/>
                </a:moveTo>
                <a:cubicBezTo>
                  <a:pt x="9150660" y="2155021"/>
                  <a:pt x="9176324" y="2162997"/>
                  <a:pt x="9165488" y="2187499"/>
                </a:cubicBezTo>
                <a:cubicBezTo>
                  <a:pt x="9156933" y="2206872"/>
                  <a:pt x="9124429" y="2227953"/>
                  <a:pt x="9102187" y="2223965"/>
                </a:cubicBezTo>
                <a:lnTo>
                  <a:pt x="9090058" y="2207968"/>
                </a:lnTo>
                <a:lnTo>
                  <a:pt x="9094204" y="2209151"/>
                </a:lnTo>
                <a:lnTo>
                  <a:pt x="9109504" y="2189617"/>
                </a:lnTo>
                <a:lnTo>
                  <a:pt x="9111311" y="2192626"/>
                </a:lnTo>
                <a:cubicBezTo>
                  <a:pt x="9107890" y="2196616"/>
                  <a:pt x="9098765" y="2206302"/>
                  <a:pt x="9109601" y="2205733"/>
                </a:cubicBezTo>
                <a:cubicBezTo>
                  <a:pt x="9115304" y="2205733"/>
                  <a:pt x="9122717" y="2201744"/>
                  <a:pt x="9127279" y="2199464"/>
                </a:cubicBezTo>
                <a:cubicBezTo>
                  <a:pt x="9132412" y="2196045"/>
                  <a:pt x="9156933" y="2181232"/>
                  <a:pt x="9147809" y="2174393"/>
                </a:cubicBezTo>
                <a:cubicBezTo>
                  <a:pt x="9140396" y="2169265"/>
                  <a:pt x="9121006" y="2178952"/>
                  <a:pt x="9114733" y="2182940"/>
                </a:cubicBezTo>
                <a:lnTo>
                  <a:pt x="9109504" y="2189617"/>
                </a:lnTo>
                <a:lnTo>
                  <a:pt x="9107890" y="2186930"/>
                </a:lnTo>
                <a:cubicBezTo>
                  <a:pt x="9099335" y="2190348"/>
                  <a:pt x="9090211" y="2195476"/>
                  <a:pt x="9087931" y="2205163"/>
                </a:cubicBezTo>
                <a:lnTo>
                  <a:pt x="9090058" y="2207968"/>
                </a:lnTo>
                <a:lnTo>
                  <a:pt x="9086220" y="2206872"/>
                </a:lnTo>
                <a:cubicBezTo>
                  <a:pt x="9089641" y="2183510"/>
                  <a:pt x="9109030" y="2164707"/>
                  <a:pt x="9131842" y="2159579"/>
                </a:cubicBezTo>
                <a:close/>
                <a:moveTo>
                  <a:pt x="6565028" y="2158388"/>
                </a:moveTo>
                <a:cubicBezTo>
                  <a:pt x="6605284" y="2158316"/>
                  <a:pt x="6645540" y="2160464"/>
                  <a:pt x="6683784" y="2165904"/>
                </a:cubicBezTo>
                <a:cubicBezTo>
                  <a:pt x="6722890" y="2171057"/>
                  <a:pt x="6801676" y="2181936"/>
                  <a:pt x="6825831" y="2218582"/>
                </a:cubicBezTo>
                <a:cubicBezTo>
                  <a:pt x="6837476" y="2236189"/>
                  <a:pt x="6835859" y="2250969"/>
                  <a:pt x="6826262" y="2263287"/>
                </a:cubicBezTo>
                <a:lnTo>
                  <a:pt x="6804424" y="2277071"/>
                </a:lnTo>
                <a:lnTo>
                  <a:pt x="6799288" y="2514516"/>
                </a:lnTo>
                <a:cubicBezTo>
                  <a:pt x="6798137" y="2578350"/>
                  <a:pt x="6789510" y="2647937"/>
                  <a:pt x="6801012" y="2711196"/>
                </a:cubicBezTo>
                <a:cubicBezTo>
                  <a:pt x="6829771" y="2869347"/>
                  <a:pt x="6883259" y="3026921"/>
                  <a:pt x="6924671" y="3181046"/>
                </a:cubicBezTo>
                <a:cubicBezTo>
                  <a:pt x="6971259" y="3352997"/>
                  <a:pt x="7017845" y="3524949"/>
                  <a:pt x="7064433" y="3696326"/>
                </a:cubicBezTo>
                <a:cubicBezTo>
                  <a:pt x="7075361" y="3734282"/>
                  <a:pt x="7083413" y="3773963"/>
                  <a:pt x="7096066" y="3810769"/>
                </a:cubicBezTo>
                <a:cubicBezTo>
                  <a:pt x="7119647" y="3879781"/>
                  <a:pt x="7120798" y="3920611"/>
                  <a:pt x="7073635" y="3980997"/>
                </a:cubicBezTo>
                <a:lnTo>
                  <a:pt x="7005282" y="4038773"/>
                </a:lnTo>
                <a:lnTo>
                  <a:pt x="7004777" y="4075137"/>
                </a:lnTo>
                <a:cubicBezTo>
                  <a:pt x="7001501" y="4097342"/>
                  <a:pt x="6993556" y="4114961"/>
                  <a:pt x="6979638" y="4129926"/>
                </a:cubicBezTo>
                <a:lnTo>
                  <a:pt x="6953318" y="4146696"/>
                </a:lnTo>
                <a:lnTo>
                  <a:pt x="6955133" y="4148315"/>
                </a:lnTo>
                <a:cubicBezTo>
                  <a:pt x="6975330" y="4453895"/>
                  <a:pt x="6996105" y="4760049"/>
                  <a:pt x="7016879" y="5066204"/>
                </a:cubicBezTo>
                <a:cubicBezTo>
                  <a:pt x="7016879" y="5070807"/>
                  <a:pt x="7012840" y="5075986"/>
                  <a:pt x="7008800" y="5076562"/>
                </a:cubicBezTo>
                <a:cubicBezTo>
                  <a:pt x="6994374" y="5079439"/>
                  <a:pt x="6979369" y="5082893"/>
                  <a:pt x="6964366" y="5085193"/>
                </a:cubicBezTo>
                <a:cubicBezTo>
                  <a:pt x="6957442" y="5086921"/>
                  <a:pt x="6951670" y="5082316"/>
                  <a:pt x="6950516" y="5074835"/>
                </a:cubicBezTo>
                <a:lnTo>
                  <a:pt x="6889772" y="4176351"/>
                </a:lnTo>
                <a:lnTo>
                  <a:pt x="6734140" y="4217126"/>
                </a:lnTo>
                <a:lnTo>
                  <a:pt x="6565742" y="4226458"/>
                </a:lnTo>
                <a:lnTo>
                  <a:pt x="6565742" y="4274272"/>
                </a:lnTo>
                <a:lnTo>
                  <a:pt x="6586464" y="4277677"/>
                </a:lnTo>
                <a:cubicBezTo>
                  <a:pt x="6594525" y="4279725"/>
                  <a:pt x="6602016" y="4282618"/>
                  <a:pt x="6607490" y="4286761"/>
                </a:cubicBezTo>
                <a:lnTo>
                  <a:pt x="6613950" y="4298748"/>
                </a:lnTo>
                <a:lnTo>
                  <a:pt x="6618385" y="4302992"/>
                </a:lnTo>
                <a:cubicBezTo>
                  <a:pt x="6618385" y="4343476"/>
                  <a:pt x="6618959" y="4383960"/>
                  <a:pt x="6618385" y="4424446"/>
                </a:cubicBezTo>
                <a:cubicBezTo>
                  <a:pt x="6617814" y="4435435"/>
                  <a:pt x="6617814" y="4440062"/>
                  <a:pt x="6608653" y="4445845"/>
                </a:cubicBezTo>
                <a:lnTo>
                  <a:pt x="6598166" y="4449236"/>
                </a:lnTo>
                <a:lnTo>
                  <a:pt x="6598736" y="4731278"/>
                </a:lnTo>
                <a:cubicBezTo>
                  <a:pt x="6598736" y="4767553"/>
                  <a:pt x="6601890" y="4806854"/>
                  <a:pt x="6603467" y="4846152"/>
                </a:cubicBezTo>
                <a:lnTo>
                  <a:pt x="6603004" y="4857422"/>
                </a:lnTo>
                <a:lnTo>
                  <a:pt x="6610455" y="4857422"/>
                </a:lnTo>
                <a:cubicBezTo>
                  <a:pt x="6616752" y="4857422"/>
                  <a:pt x="6621329" y="4862555"/>
                  <a:pt x="6621329" y="4868828"/>
                </a:cubicBezTo>
                <a:lnTo>
                  <a:pt x="6621749" y="4879920"/>
                </a:lnTo>
                <a:lnTo>
                  <a:pt x="6606449" y="4889357"/>
                </a:lnTo>
                <a:cubicBezTo>
                  <a:pt x="6612173" y="4892780"/>
                  <a:pt x="6617324" y="4895630"/>
                  <a:pt x="6622474" y="4899053"/>
                </a:cubicBezTo>
                <a:lnTo>
                  <a:pt x="6621749" y="4879920"/>
                </a:lnTo>
                <a:lnTo>
                  <a:pt x="6690581" y="4837462"/>
                </a:lnTo>
                <a:cubicBezTo>
                  <a:pt x="6695160" y="4834041"/>
                  <a:pt x="6702600" y="4836322"/>
                  <a:pt x="6704889" y="4841455"/>
                </a:cubicBezTo>
                <a:lnTo>
                  <a:pt x="6707889" y="4846056"/>
                </a:lnTo>
                <a:lnTo>
                  <a:pt x="6747929" y="4820543"/>
                </a:lnTo>
                <a:cubicBezTo>
                  <a:pt x="6756865" y="4815078"/>
                  <a:pt x="6764361" y="4811481"/>
                  <a:pt x="6772362" y="4809755"/>
                </a:cubicBezTo>
                <a:cubicBezTo>
                  <a:pt x="6780360" y="4808029"/>
                  <a:pt x="6788865" y="4808173"/>
                  <a:pt x="6799821" y="4810188"/>
                </a:cubicBezTo>
                <a:cubicBezTo>
                  <a:pt x="6807317" y="4811337"/>
                  <a:pt x="6809046" y="4819968"/>
                  <a:pt x="6806162" y="4825721"/>
                </a:cubicBezTo>
                <a:cubicBezTo>
                  <a:pt x="6802704" y="4833776"/>
                  <a:pt x="6800974" y="4840681"/>
                  <a:pt x="6794056" y="4845858"/>
                </a:cubicBezTo>
                <a:cubicBezTo>
                  <a:pt x="6787136" y="4851611"/>
                  <a:pt x="6778488" y="4855639"/>
                  <a:pt x="6770992" y="4860242"/>
                </a:cubicBezTo>
                <a:lnTo>
                  <a:pt x="6729904" y="4885295"/>
                </a:lnTo>
                <a:lnTo>
                  <a:pt x="6735221" y="4897341"/>
                </a:lnTo>
                <a:cubicBezTo>
                  <a:pt x="6738083" y="4914450"/>
                  <a:pt x="6718051" y="4918442"/>
                  <a:pt x="6705461" y="4925854"/>
                </a:cubicBezTo>
                <a:lnTo>
                  <a:pt x="6663600" y="4950956"/>
                </a:lnTo>
                <a:lnTo>
                  <a:pt x="6705095" y="4960941"/>
                </a:lnTo>
                <a:lnTo>
                  <a:pt x="6713726" y="4964600"/>
                </a:lnTo>
                <a:lnTo>
                  <a:pt x="6715715" y="4965061"/>
                </a:lnTo>
                <a:lnTo>
                  <a:pt x="6718861" y="4966776"/>
                </a:lnTo>
                <a:lnTo>
                  <a:pt x="6757434" y="4983126"/>
                </a:lnTo>
                <a:lnTo>
                  <a:pt x="6770200" y="4994770"/>
                </a:lnTo>
                <a:lnTo>
                  <a:pt x="6774723" y="4997237"/>
                </a:lnTo>
                <a:lnTo>
                  <a:pt x="6777368" y="5001308"/>
                </a:lnTo>
                <a:lnTo>
                  <a:pt x="6793701" y="5016204"/>
                </a:lnTo>
                <a:cubicBezTo>
                  <a:pt x="6801748" y="5029290"/>
                  <a:pt x="6805069" y="5044559"/>
                  <a:pt x="6801620" y="5062380"/>
                </a:cubicBezTo>
                <a:cubicBezTo>
                  <a:pt x="6783221" y="5151665"/>
                  <a:pt x="6618205" y="5162609"/>
                  <a:pt x="6550934" y="5163762"/>
                </a:cubicBezTo>
                <a:cubicBezTo>
                  <a:pt x="6480788" y="5165489"/>
                  <a:pt x="6296224" y="5158578"/>
                  <a:pt x="6276099" y="5063533"/>
                </a:cubicBezTo>
                <a:cubicBezTo>
                  <a:pt x="6261869" y="4994840"/>
                  <a:pt x="6348222" y="4964383"/>
                  <a:pt x="6416059" y="4950288"/>
                </a:cubicBezTo>
                <a:lnTo>
                  <a:pt x="6464738" y="4942253"/>
                </a:lnTo>
                <a:lnTo>
                  <a:pt x="6461237" y="4819306"/>
                </a:lnTo>
                <a:cubicBezTo>
                  <a:pt x="6462527" y="4773312"/>
                  <a:pt x="6465108" y="4727246"/>
                  <a:pt x="6465108" y="4682910"/>
                </a:cubicBezTo>
                <a:cubicBezTo>
                  <a:pt x="6465108" y="4604598"/>
                  <a:pt x="6465108" y="4526288"/>
                  <a:pt x="6464534" y="4447402"/>
                </a:cubicBezTo>
                <a:lnTo>
                  <a:pt x="6465110" y="4446854"/>
                </a:lnTo>
                <a:lnTo>
                  <a:pt x="6458804" y="4443306"/>
                </a:lnTo>
                <a:cubicBezTo>
                  <a:pt x="6453374" y="4437784"/>
                  <a:pt x="6449901" y="4430518"/>
                  <a:pt x="6449472" y="4420975"/>
                </a:cubicBezTo>
                <a:lnTo>
                  <a:pt x="6449472" y="4308464"/>
                </a:lnTo>
                <a:lnTo>
                  <a:pt x="6448070" y="4306790"/>
                </a:lnTo>
                <a:lnTo>
                  <a:pt x="6449472" y="4304405"/>
                </a:lnTo>
                <a:lnTo>
                  <a:pt x="6449472" y="4303347"/>
                </a:lnTo>
                <a:lnTo>
                  <a:pt x="6448070" y="4301040"/>
                </a:lnTo>
                <a:cubicBezTo>
                  <a:pt x="6452350" y="4284937"/>
                  <a:pt x="6470042" y="4277605"/>
                  <a:pt x="6489661" y="4274371"/>
                </a:cubicBezTo>
                <a:lnTo>
                  <a:pt x="6505534" y="4273095"/>
                </a:lnTo>
                <a:lnTo>
                  <a:pt x="6505930" y="4225653"/>
                </a:lnTo>
                <a:lnTo>
                  <a:pt x="6351593" y="4217126"/>
                </a:lnTo>
                <a:lnTo>
                  <a:pt x="6193563" y="4175851"/>
                </a:lnTo>
                <a:lnTo>
                  <a:pt x="6132785" y="5074835"/>
                </a:lnTo>
                <a:cubicBezTo>
                  <a:pt x="6132785" y="5082316"/>
                  <a:pt x="6126437" y="5086921"/>
                  <a:pt x="6118934" y="5085193"/>
                </a:cubicBezTo>
                <a:cubicBezTo>
                  <a:pt x="6104508" y="5082893"/>
                  <a:pt x="6090081" y="5079439"/>
                  <a:pt x="6075078" y="5076562"/>
                </a:cubicBezTo>
                <a:cubicBezTo>
                  <a:pt x="6070462" y="5075986"/>
                  <a:pt x="6067000" y="5070807"/>
                  <a:pt x="6067000" y="5066204"/>
                </a:cubicBezTo>
                <a:cubicBezTo>
                  <a:pt x="6087196" y="4760049"/>
                  <a:pt x="6107971" y="4453895"/>
                  <a:pt x="6128745" y="4148315"/>
                </a:cubicBezTo>
                <a:lnTo>
                  <a:pt x="6129187" y="4147921"/>
                </a:lnTo>
                <a:lnTo>
                  <a:pt x="6122772" y="4144335"/>
                </a:lnTo>
                <a:cubicBezTo>
                  <a:pt x="6088512" y="4118402"/>
                  <a:pt x="6080534" y="4086115"/>
                  <a:pt x="6079672" y="4030334"/>
                </a:cubicBezTo>
                <a:lnTo>
                  <a:pt x="6084878" y="4025327"/>
                </a:lnTo>
                <a:lnTo>
                  <a:pt x="6044253" y="3991132"/>
                </a:lnTo>
                <a:cubicBezTo>
                  <a:pt x="6015496" y="3957561"/>
                  <a:pt x="5994647" y="3918887"/>
                  <a:pt x="5995798" y="3879781"/>
                </a:cubicBezTo>
                <a:cubicBezTo>
                  <a:pt x="5996947" y="3844699"/>
                  <a:pt x="6017078" y="3809043"/>
                  <a:pt x="6026856" y="3774538"/>
                </a:cubicBezTo>
                <a:cubicBezTo>
                  <a:pt x="6043535" y="3714154"/>
                  <a:pt x="6059640" y="3652620"/>
                  <a:pt x="6076319" y="3592234"/>
                </a:cubicBezTo>
                <a:cubicBezTo>
                  <a:pt x="6126357" y="3409356"/>
                  <a:pt x="6175820" y="3226478"/>
                  <a:pt x="6225283" y="3044175"/>
                </a:cubicBezTo>
                <a:cubicBezTo>
                  <a:pt x="6255192" y="2931457"/>
                  <a:pt x="6300054" y="2812988"/>
                  <a:pt x="6314432" y="2697395"/>
                </a:cubicBezTo>
                <a:cubicBezTo>
                  <a:pt x="6323635" y="2626658"/>
                  <a:pt x="6314432" y="2549596"/>
                  <a:pt x="6312707" y="2478285"/>
                </a:cubicBezTo>
                <a:lnTo>
                  <a:pt x="6308179" y="2278472"/>
                </a:lnTo>
                <a:lnTo>
                  <a:pt x="6290425" y="2263242"/>
                </a:lnTo>
                <a:cubicBezTo>
                  <a:pt x="6244418" y="2193388"/>
                  <a:pt x="6406593" y="2167048"/>
                  <a:pt x="6446272" y="2164185"/>
                </a:cubicBezTo>
                <a:cubicBezTo>
                  <a:pt x="6484516" y="2160749"/>
                  <a:pt x="6524772" y="2158460"/>
                  <a:pt x="6565028" y="2158388"/>
                </a:cubicBezTo>
                <a:close/>
                <a:moveTo>
                  <a:pt x="2140692" y="2157558"/>
                </a:moveTo>
                <a:cubicBezTo>
                  <a:pt x="2158144" y="2157558"/>
                  <a:pt x="2158144" y="2184856"/>
                  <a:pt x="2140692" y="2184856"/>
                </a:cubicBezTo>
                <a:cubicBezTo>
                  <a:pt x="2123242" y="2184856"/>
                  <a:pt x="2123242" y="2157558"/>
                  <a:pt x="2140692" y="2157558"/>
                </a:cubicBezTo>
                <a:close/>
                <a:moveTo>
                  <a:pt x="9557774" y="2149951"/>
                </a:moveTo>
                <a:cubicBezTo>
                  <a:pt x="9569180" y="2149951"/>
                  <a:pt x="9569180" y="2167122"/>
                  <a:pt x="9557774" y="2167122"/>
                </a:cubicBezTo>
                <a:cubicBezTo>
                  <a:pt x="9546938" y="2167122"/>
                  <a:pt x="9546938" y="2149951"/>
                  <a:pt x="9557774" y="2149951"/>
                </a:cubicBezTo>
                <a:close/>
                <a:moveTo>
                  <a:pt x="2286705" y="2146717"/>
                </a:moveTo>
                <a:lnTo>
                  <a:pt x="2288169" y="2148154"/>
                </a:lnTo>
                <a:lnTo>
                  <a:pt x="2287500" y="2148304"/>
                </a:lnTo>
                <a:lnTo>
                  <a:pt x="2286630" y="2146807"/>
                </a:lnTo>
                <a:close/>
                <a:moveTo>
                  <a:pt x="2284859" y="2143765"/>
                </a:moveTo>
                <a:lnTo>
                  <a:pt x="2291777" y="2145001"/>
                </a:lnTo>
                <a:lnTo>
                  <a:pt x="2287760" y="2145475"/>
                </a:lnTo>
                <a:lnTo>
                  <a:pt x="2286705" y="2146717"/>
                </a:lnTo>
                <a:lnTo>
                  <a:pt x="2286406" y="2146423"/>
                </a:lnTo>
                <a:close/>
                <a:moveTo>
                  <a:pt x="7549710" y="2135915"/>
                </a:moveTo>
                <a:cubicBezTo>
                  <a:pt x="7551611" y="2134745"/>
                  <a:pt x="7554145" y="2135915"/>
                  <a:pt x="7554145" y="2138255"/>
                </a:cubicBezTo>
                <a:cubicBezTo>
                  <a:pt x="7554145" y="2140011"/>
                  <a:pt x="7550977" y="2141765"/>
                  <a:pt x="7549076" y="2140595"/>
                </a:cubicBezTo>
                <a:cubicBezTo>
                  <a:pt x="7548442" y="2139424"/>
                  <a:pt x="7548442" y="2139424"/>
                  <a:pt x="7547810" y="2138841"/>
                </a:cubicBezTo>
                <a:cubicBezTo>
                  <a:pt x="7547176" y="2138255"/>
                  <a:pt x="7547176" y="2137670"/>
                  <a:pt x="7547810" y="2137085"/>
                </a:cubicBezTo>
                <a:close/>
                <a:moveTo>
                  <a:pt x="7475363" y="2133960"/>
                </a:moveTo>
                <a:cubicBezTo>
                  <a:pt x="7480685" y="2138242"/>
                  <a:pt x="7474181" y="2146807"/>
                  <a:pt x="7468858" y="2142524"/>
                </a:cubicBezTo>
                <a:cubicBezTo>
                  <a:pt x="7463535" y="2138242"/>
                  <a:pt x="7470041" y="2129676"/>
                  <a:pt x="7475363" y="2133960"/>
                </a:cubicBezTo>
                <a:close/>
                <a:moveTo>
                  <a:pt x="9608981" y="2124325"/>
                </a:moveTo>
                <a:cubicBezTo>
                  <a:pt x="9612838" y="2127705"/>
                  <a:pt x="9615592" y="2132210"/>
                  <a:pt x="9617797" y="2137280"/>
                </a:cubicBezTo>
                <a:cubicBezTo>
                  <a:pt x="9624959" y="2150234"/>
                  <a:pt x="9601818" y="2156992"/>
                  <a:pt x="9601266" y="2141785"/>
                </a:cubicBezTo>
                <a:cubicBezTo>
                  <a:pt x="9600715" y="2136154"/>
                  <a:pt x="9600164" y="2131647"/>
                  <a:pt x="9601818" y="2126016"/>
                </a:cubicBezTo>
                <a:cubicBezTo>
                  <a:pt x="9602920" y="2122636"/>
                  <a:pt x="9606777" y="2122073"/>
                  <a:pt x="9608981" y="2124325"/>
                </a:cubicBezTo>
                <a:close/>
                <a:moveTo>
                  <a:pt x="9335027" y="2118111"/>
                </a:moveTo>
                <a:lnTo>
                  <a:pt x="9351127" y="2127370"/>
                </a:lnTo>
                <a:cubicBezTo>
                  <a:pt x="9363871" y="2158126"/>
                  <a:pt x="9319842" y="2181477"/>
                  <a:pt x="9297827" y="2191160"/>
                </a:cubicBezTo>
                <a:cubicBezTo>
                  <a:pt x="9285082" y="2196856"/>
                  <a:pt x="9265385" y="2207677"/>
                  <a:pt x="9252639" y="2197995"/>
                </a:cubicBezTo>
                <a:cubicBezTo>
                  <a:pt x="9242792" y="2190021"/>
                  <a:pt x="9244529" y="2175213"/>
                  <a:pt x="9249743" y="2164961"/>
                </a:cubicBezTo>
                <a:cubicBezTo>
                  <a:pt x="9256115" y="2150721"/>
                  <a:pt x="9269440" y="2141040"/>
                  <a:pt x="9282186" y="2133635"/>
                </a:cubicBezTo>
                <a:lnTo>
                  <a:pt x="9283298" y="2133089"/>
                </a:lnTo>
                <a:lnTo>
                  <a:pt x="9283054" y="2139187"/>
                </a:lnTo>
                <a:cubicBezTo>
                  <a:pt x="9284358" y="2141181"/>
                  <a:pt x="9286820" y="2142178"/>
                  <a:pt x="9289717" y="2140470"/>
                </a:cubicBezTo>
                <a:cubicBezTo>
                  <a:pt x="9297248" y="2135913"/>
                  <a:pt x="9305360" y="2130786"/>
                  <a:pt x="9314050" y="2129078"/>
                </a:cubicBezTo>
                <a:lnTo>
                  <a:pt x="9321161" y="2129286"/>
                </a:lnTo>
                <a:lnTo>
                  <a:pt x="9303041" y="2143887"/>
                </a:lnTo>
                <a:cubicBezTo>
                  <a:pt x="9294931" y="2148442"/>
                  <a:pt x="9286820" y="2152999"/>
                  <a:pt x="9279869" y="2159265"/>
                </a:cubicBezTo>
                <a:cubicBezTo>
                  <a:pt x="9276392" y="2162113"/>
                  <a:pt x="9272916" y="2166099"/>
                  <a:pt x="9270020" y="2170086"/>
                </a:cubicBezTo>
                <a:cubicBezTo>
                  <a:pt x="9268281" y="2172364"/>
                  <a:pt x="9267123" y="2175213"/>
                  <a:pt x="9268281" y="2178061"/>
                </a:cubicBezTo>
                <a:cubicBezTo>
                  <a:pt x="9267703" y="2180909"/>
                  <a:pt x="9268281" y="2180909"/>
                  <a:pt x="9270599" y="2179199"/>
                </a:cubicBezTo>
                <a:cubicBezTo>
                  <a:pt x="9279289" y="2180909"/>
                  <a:pt x="9295511" y="2170086"/>
                  <a:pt x="9302462" y="2166099"/>
                </a:cubicBezTo>
                <a:cubicBezTo>
                  <a:pt x="9311152" y="2161543"/>
                  <a:pt x="9319842" y="2156418"/>
                  <a:pt x="9326216" y="2150151"/>
                </a:cubicBezTo>
                <a:cubicBezTo>
                  <a:pt x="9328532" y="2147875"/>
                  <a:pt x="9333747" y="2142178"/>
                  <a:pt x="9333747" y="2138761"/>
                </a:cubicBezTo>
                <a:cubicBezTo>
                  <a:pt x="9333456" y="2133350"/>
                  <a:pt x="9330271" y="2130645"/>
                  <a:pt x="9326287" y="2129434"/>
                </a:cubicBezTo>
                <a:lnTo>
                  <a:pt x="9321161" y="2129286"/>
                </a:lnTo>
                <a:close/>
                <a:moveTo>
                  <a:pt x="9230161" y="2113082"/>
                </a:moveTo>
                <a:cubicBezTo>
                  <a:pt x="9240472" y="2111934"/>
                  <a:pt x="9251927" y="2114805"/>
                  <a:pt x="9258801" y="2123419"/>
                </a:cubicBezTo>
                <a:cubicBezTo>
                  <a:pt x="9277702" y="2145814"/>
                  <a:pt x="9240472" y="2169358"/>
                  <a:pt x="9223288" y="2176822"/>
                </a:cubicBezTo>
                <a:cubicBezTo>
                  <a:pt x="9209542" y="2183138"/>
                  <a:pt x="9176894" y="2184860"/>
                  <a:pt x="9178611" y="2161318"/>
                </a:cubicBezTo>
                <a:cubicBezTo>
                  <a:pt x="9178899" y="2155576"/>
                  <a:pt x="9182191" y="2150982"/>
                  <a:pt x="9186415" y="2146963"/>
                </a:cubicBezTo>
                <a:lnTo>
                  <a:pt x="9198586" y="2137045"/>
                </a:lnTo>
                <a:lnTo>
                  <a:pt x="9198444" y="2142368"/>
                </a:lnTo>
                <a:cubicBezTo>
                  <a:pt x="9199948" y="2144522"/>
                  <a:pt x="9202669" y="2145528"/>
                  <a:pt x="9205533" y="2143518"/>
                </a:cubicBezTo>
                <a:cubicBezTo>
                  <a:pt x="9208969" y="2141507"/>
                  <a:pt x="9216129" y="2136627"/>
                  <a:pt x="9223360" y="2133468"/>
                </a:cubicBezTo>
                <a:lnTo>
                  <a:pt x="9231376" y="2133595"/>
                </a:lnTo>
                <a:lnTo>
                  <a:pt x="9208395" y="2151556"/>
                </a:lnTo>
                <a:cubicBezTo>
                  <a:pt x="9206104" y="2153279"/>
                  <a:pt x="9203813" y="2155576"/>
                  <a:pt x="9201522" y="2157300"/>
                </a:cubicBezTo>
                <a:cubicBezTo>
                  <a:pt x="9198660" y="2159594"/>
                  <a:pt x="9194649" y="2160170"/>
                  <a:pt x="9198660" y="2161892"/>
                </a:cubicBezTo>
                <a:cubicBezTo>
                  <a:pt x="9201522" y="2163615"/>
                  <a:pt x="9207824" y="2161892"/>
                  <a:pt x="9211260" y="2161318"/>
                </a:cubicBezTo>
                <a:cubicBezTo>
                  <a:pt x="9218133" y="2159021"/>
                  <a:pt x="9249636" y="2142943"/>
                  <a:pt x="9241617" y="2133754"/>
                </a:cubicBezTo>
                <a:lnTo>
                  <a:pt x="9231376" y="2133595"/>
                </a:lnTo>
                <a:lnTo>
                  <a:pt x="9242190" y="2125142"/>
                </a:lnTo>
                <a:cubicBezTo>
                  <a:pt x="9244481" y="2122845"/>
                  <a:pt x="9242763" y="2118825"/>
                  <a:pt x="9239326" y="2118825"/>
                </a:cubicBezTo>
                <a:cubicBezTo>
                  <a:pt x="9225006" y="2118825"/>
                  <a:pt x="9211260" y="2128013"/>
                  <a:pt x="9199804" y="2136052"/>
                </a:cubicBezTo>
                <a:lnTo>
                  <a:pt x="9198586" y="2137045"/>
                </a:lnTo>
                <a:lnTo>
                  <a:pt x="9198660" y="2134329"/>
                </a:lnTo>
                <a:cubicBezTo>
                  <a:pt x="9207251" y="2124568"/>
                  <a:pt x="9215842" y="2115379"/>
                  <a:pt x="9230161" y="2113082"/>
                </a:cubicBezTo>
                <a:close/>
                <a:moveTo>
                  <a:pt x="2273067" y="2111221"/>
                </a:moveTo>
                <a:lnTo>
                  <a:pt x="2273258" y="2111287"/>
                </a:lnTo>
                <a:lnTo>
                  <a:pt x="2273080" y="2111265"/>
                </a:lnTo>
                <a:close/>
                <a:moveTo>
                  <a:pt x="2267747" y="2110638"/>
                </a:moveTo>
                <a:lnTo>
                  <a:pt x="2273080" y="2111265"/>
                </a:lnTo>
                <a:lnTo>
                  <a:pt x="2274619" y="2116596"/>
                </a:lnTo>
                <a:lnTo>
                  <a:pt x="2266660" y="2113377"/>
                </a:lnTo>
                <a:close/>
                <a:moveTo>
                  <a:pt x="9320422" y="2109714"/>
                </a:moveTo>
                <a:lnTo>
                  <a:pt x="9325227" y="2112477"/>
                </a:lnTo>
                <a:lnTo>
                  <a:pt x="9283298" y="2133089"/>
                </a:lnTo>
                <a:lnTo>
                  <a:pt x="9283345" y="2131926"/>
                </a:lnTo>
                <a:cubicBezTo>
                  <a:pt x="9293192" y="2119965"/>
                  <a:pt x="9304201" y="2110283"/>
                  <a:pt x="9320422" y="2109714"/>
                </a:cubicBezTo>
                <a:close/>
                <a:moveTo>
                  <a:pt x="9332008" y="2109144"/>
                </a:moveTo>
                <a:cubicBezTo>
                  <a:pt x="9336063" y="2106865"/>
                  <a:pt x="9340119" y="2110851"/>
                  <a:pt x="9338381" y="2115408"/>
                </a:cubicBezTo>
                <a:lnTo>
                  <a:pt x="9335027" y="2118111"/>
                </a:lnTo>
                <a:lnTo>
                  <a:pt x="9325227" y="2112477"/>
                </a:lnTo>
                <a:close/>
                <a:moveTo>
                  <a:pt x="2265935" y="2108747"/>
                </a:moveTo>
                <a:lnTo>
                  <a:pt x="2268186" y="2109528"/>
                </a:lnTo>
                <a:lnTo>
                  <a:pt x="2267747" y="2110638"/>
                </a:lnTo>
                <a:lnTo>
                  <a:pt x="2264476" y="2110252"/>
                </a:lnTo>
                <a:lnTo>
                  <a:pt x="2263903" y="2108984"/>
                </a:lnTo>
                <a:close/>
                <a:moveTo>
                  <a:pt x="7503307" y="2106635"/>
                </a:moveTo>
                <a:cubicBezTo>
                  <a:pt x="7508571" y="2108939"/>
                  <a:pt x="7506232" y="2116428"/>
                  <a:pt x="7500968" y="2115276"/>
                </a:cubicBezTo>
                <a:cubicBezTo>
                  <a:pt x="7493950" y="2114701"/>
                  <a:pt x="7496873" y="2104331"/>
                  <a:pt x="7503307" y="2106635"/>
                </a:cubicBezTo>
                <a:close/>
                <a:moveTo>
                  <a:pt x="7566581" y="2098659"/>
                </a:moveTo>
                <a:cubicBezTo>
                  <a:pt x="7569089" y="2098588"/>
                  <a:pt x="7571466" y="2100162"/>
                  <a:pt x="7571466" y="2103597"/>
                </a:cubicBezTo>
                <a:cubicBezTo>
                  <a:pt x="7571466" y="2104168"/>
                  <a:pt x="7571466" y="2104740"/>
                  <a:pt x="7571466" y="2104740"/>
                </a:cubicBezTo>
                <a:cubicBezTo>
                  <a:pt x="7571993" y="2113897"/>
                  <a:pt x="7559848" y="2113325"/>
                  <a:pt x="7560903" y="2104740"/>
                </a:cubicBezTo>
                <a:cubicBezTo>
                  <a:pt x="7560903" y="2104168"/>
                  <a:pt x="7560903" y="2104168"/>
                  <a:pt x="7560903" y="2103597"/>
                </a:cubicBezTo>
                <a:cubicBezTo>
                  <a:pt x="7561432" y="2100448"/>
                  <a:pt x="7564072" y="2098731"/>
                  <a:pt x="7566581" y="2098659"/>
                </a:cubicBezTo>
                <a:close/>
                <a:moveTo>
                  <a:pt x="9514939" y="2096867"/>
                </a:moveTo>
                <a:cubicBezTo>
                  <a:pt x="9518083" y="2098417"/>
                  <a:pt x="9520424" y="2102079"/>
                  <a:pt x="9519838" y="2106301"/>
                </a:cubicBezTo>
                <a:cubicBezTo>
                  <a:pt x="9518669" y="2116440"/>
                  <a:pt x="9498782" y="2110809"/>
                  <a:pt x="9505216" y="2100107"/>
                </a:cubicBezTo>
                <a:cubicBezTo>
                  <a:pt x="9507848" y="2095883"/>
                  <a:pt x="9511796" y="2095319"/>
                  <a:pt x="9514939" y="2096867"/>
                </a:cubicBezTo>
                <a:close/>
                <a:moveTo>
                  <a:pt x="9289190" y="2088383"/>
                </a:moveTo>
                <a:lnTo>
                  <a:pt x="9289207" y="2088567"/>
                </a:lnTo>
                <a:lnTo>
                  <a:pt x="9289100" y="2088546"/>
                </a:lnTo>
                <a:close/>
                <a:moveTo>
                  <a:pt x="2286898" y="2084026"/>
                </a:moveTo>
                <a:lnTo>
                  <a:pt x="2267294" y="2095469"/>
                </a:lnTo>
                <a:lnTo>
                  <a:pt x="2268619" y="2095904"/>
                </a:lnTo>
                <a:lnTo>
                  <a:pt x="2276520" y="2098814"/>
                </a:lnTo>
                <a:lnTo>
                  <a:pt x="2269198" y="2102170"/>
                </a:lnTo>
                <a:cubicBezTo>
                  <a:pt x="2272679" y="2102740"/>
                  <a:pt x="2276159" y="2103879"/>
                  <a:pt x="2280799" y="2105020"/>
                </a:cubicBezTo>
                <a:cubicBezTo>
                  <a:pt x="2279640" y="2102740"/>
                  <a:pt x="2279059" y="2101601"/>
                  <a:pt x="2277899" y="2099322"/>
                </a:cubicBezTo>
                <a:lnTo>
                  <a:pt x="2276520" y="2098814"/>
                </a:lnTo>
                <a:lnTo>
                  <a:pt x="2277899" y="2098181"/>
                </a:lnTo>
                <a:cubicBezTo>
                  <a:pt x="2281960" y="2096473"/>
                  <a:pt x="2287181" y="2099892"/>
                  <a:pt x="2287760" y="2103879"/>
                </a:cubicBezTo>
                <a:cubicBezTo>
                  <a:pt x="2291241" y="2120974"/>
                  <a:pt x="2295301" y="2121544"/>
                  <a:pt x="2308642" y="2111287"/>
                </a:cubicBezTo>
                <a:cubicBezTo>
                  <a:pt x="2310382" y="2109577"/>
                  <a:pt x="2314442" y="2109577"/>
                  <a:pt x="2316762" y="2111287"/>
                </a:cubicBezTo>
                <a:lnTo>
                  <a:pt x="2322239" y="2115514"/>
                </a:lnTo>
                <a:lnTo>
                  <a:pt x="2316762" y="2115846"/>
                </a:lnTo>
                <a:cubicBezTo>
                  <a:pt x="2319663" y="2116415"/>
                  <a:pt x="2322562" y="2116984"/>
                  <a:pt x="2324883" y="2117554"/>
                </a:cubicBezTo>
                <a:lnTo>
                  <a:pt x="2322239" y="2115514"/>
                </a:lnTo>
                <a:lnTo>
                  <a:pt x="2327348" y="2115205"/>
                </a:lnTo>
                <a:cubicBezTo>
                  <a:pt x="2330103" y="2115845"/>
                  <a:pt x="2332423" y="2117555"/>
                  <a:pt x="2335323" y="2120974"/>
                </a:cubicBezTo>
                <a:cubicBezTo>
                  <a:pt x="2331843" y="2119834"/>
                  <a:pt x="2328364" y="2119264"/>
                  <a:pt x="2325463" y="2118694"/>
                </a:cubicBezTo>
                <a:lnTo>
                  <a:pt x="2346684" y="2127338"/>
                </a:lnTo>
                <a:lnTo>
                  <a:pt x="2343421" y="2119877"/>
                </a:lnTo>
                <a:cubicBezTo>
                  <a:pt x="2339455" y="2110451"/>
                  <a:pt x="2334409" y="2101595"/>
                  <a:pt x="2324315" y="2094454"/>
                </a:cubicBezTo>
                <a:cubicBezTo>
                  <a:pt x="2313069" y="2086169"/>
                  <a:pt x="2299660" y="2082599"/>
                  <a:pt x="2286898" y="2084026"/>
                </a:cubicBezTo>
                <a:close/>
                <a:moveTo>
                  <a:pt x="9296975" y="2074211"/>
                </a:moveTo>
                <a:lnTo>
                  <a:pt x="9289190" y="2088383"/>
                </a:lnTo>
                <a:lnTo>
                  <a:pt x="9288556" y="2081752"/>
                </a:lnTo>
                <a:close/>
                <a:moveTo>
                  <a:pt x="9609669" y="2073049"/>
                </a:moveTo>
                <a:cubicBezTo>
                  <a:pt x="9610223" y="2073049"/>
                  <a:pt x="9610778" y="2073049"/>
                  <a:pt x="9611332" y="2073049"/>
                </a:cubicBezTo>
                <a:cubicBezTo>
                  <a:pt x="9622420" y="2068846"/>
                  <a:pt x="9622420" y="2091058"/>
                  <a:pt x="9611332" y="2086855"/>
                </a:cubicBezTo>
                <a:cubicBezTo>
                  <a:pt x="9610778" y="2086855"/>
                  <a:pt x="9610223" y="2086855"/>
                  <a:pt x="9609669" y="2086255"/>
                </a:cubicBezTo>
                <a:cubicBezTo>
                  <a:pt x="9607451" y="2085655"/>
                  <a:pt x="9605787" y="2083854"/>
                  <a:pt x="9605233" y="2081453"/>
                </a:cubicBezTo>
                <a:cubicBezTo>
                  <a:pt x="9605233" y="2080252"/>
                  <a:pt x="9605233" y="2079652"/>
                  <a:pt x="9605233" y="2077850"/>
                </a:cubicBezTo>
                <a:cubicBezTo>
                  <a:pt x="9605787" y="2075450"/>
                  <a:pt x="9607451" y="2073649"/>
                  <a:pt x="9609669" y="2073049"/>
                </a:cubicBezTo>
                <a:close/>
                <a:moveTo>
                  <a:pt x="2286240" y="2064326"/>
                </a:moveTo>
                <a:cubicBezTo>
                  <a:pt x="2295189" y="2063031"/>
                  <a:pt x="2304561" y="2063459"/>
                  <a:pt x="2313934" y="2065888"/>
                </a:cubicBezTo>
                <a:cubicBezTo>
                  <a:pt x="2346809" y="2074458"/>
                  <a:pt x="2383724" y="2114449"/>
                  <a:pt x="2368727" y="2148728"/>
                </a:cubicBezTo>
                <a:lnTo>
                  <a:pt x="2363033" y="2148728"/>
                </a:lnTo>
                <a:lnTo>
                  <a:pt x="2364113" y="2145301"/>
                </a:lnTo>
                <a:cubicBezTo>
                  <a:pt x="2364113" y="2143015"/>
                  <a:pt x="2360653" y="2143015"/>
                  <a:pt x="2360653" y="2144729"/>
                </a:cubicBezTo>
                <a:lnTo>
                  <a:pt x="2358207" y="2148728"/>
                </a:lnTo>
                <a:lnTo>
                  <a:pt x="2356039" y="2148728"/>
                </a:lnTo>
                <a:lnTo>
                  <a:pt x="2347949" y="2130231"/>
                </a:lnTo>
                <a:lnTo>
                  <a:pt x="2340616" y="2140703"/>
                </a:lnTo>
                <a:lnTo>
                  <a:pt x="2333773" y="2135150"/>
                </a:lnTo>
                <a:lnTo>
                  <a:pt x="2328944" y="2127240"/>
                </a:lnTo>
                <a:cubicBezTo>
                  <a:pt x="2328944" y="2128950"/>
                  <a:pt x="2328944" y="2130091"/>
                  <a:pt x="2328944" y="2131231"/>
                </a:cubicBezTo>
                <a:lnTo>
                  <a:pt x="2333773" y="2135150"/>
                </a:lnTo>
                <a:lnTo>
                  <a:pt x="2334164" y="2135789"/>
                </a:lnTo>
                <a:cubicBezTo>
                  <a:pt x="2333583" y="2136358"/>
                  <a:pt x="2333583" y="2136358"/>
                  <a:pt x="2333583" y="2136358"/>
                </a:cubicBezTo>
                <a:cubicBezTo>
                  <a:pt x="2329233" y="2139207"/>
                  <a:pt x="2325029" y="2138353"/>
                  <a:pt x="2322128" y="2135789"/>
                </a:cubicBezTo>
                <a:lnTo>
                  <a:pt x="2320220" y="2130091"/>
                </a:lnTo>
                <a:lnTo>
                  <a:pt x="2323143" y="2130091"/>
                </a:lnTo>
                <a:lnTo>
                  <a:pt x="2326624" y="2130091"/>
                </a:lnTo>
                <a:cubicBezTo>
                  <a:pt x="2323723" y="2126671"/>
                  <a:pt x="2321403" y="2123822"/>
                  <a:pt x="2319083" y="2120404"/>
                </a:cubicBezTo>
                <a:cubicBezTo>
                  <a:pt x="2318502" y="2122113"/>
                  <a:pt x="2318502" y="2123822"/>
                  <a:pt x="2318502" y="2124962"/>
                </a:cubicBezTo>
                <a:lnTo>
                  <a:pt x="2320220" y="2130091"/>
                </a:lnTo>
                <a:lnTo>
                  <a:pt x="2315021" y="2130091"/>
                </a:lnTo>
                <a:lnTo>
                  <a:pt x="2311994" y="2127753"/>
                </a:lnTo>
                <a:lnTo>
                  <a:pt x="2316762" y="2124962"/>
                </a:lnTo>
                <a:cubicBezTo>
                  <a:pt x="2313283" y="2124392"/>
                  <a:pt x="2310382" y="2124392"/>
                  <a:pt x="2306902" y="2123822"/>
                </a:cubicBezTo>
                <a:lnTo>
                  <a:pt x="2311994" y="2127753"/>
                </a:lnTo>
                <a:lnTo>
                  <a:pt x="2302405" y="2133366"/>
                </a:lnTo>
                <a:cubicBezTo>
                  <a:pt x="2298056" y="2134933"/>
                  <a:pt x="2293561" y="2134933"/>
                  <a:pt x="2287181" y="2132368"/>
                </a:cubicBezTo>
                <a:cubicBezTo>
                  <a:pt x="2281380" y="2130091"/>
                  <a:pt x="2278334" y="2126814"/>
                  <a:pt x="2276376" y="2122682"/>
                </a:cubicBezTo>
                <a:lnTo>
                  <a:pt x="2274619" y="2116596"/>
                </a:lnTo>
                <a:lnTo>
                  <a:pt x="2275578" y="2116984"/>
                </a:lnTo>
                <a:cubicBezTo>
                  <a:pt x="2278479" y="2115276"/>
                  <a:pt x="2281380" y="2114136"/>
                  <a:pt x="2284280" y="2112995"/>
                </a:cubicBezTo>
                <a:cubicBezTo>
                  <a:pt x="2280219" y="2111287"/>
                  <a:pt x="2276159" y="2109577"/>
                  <a:pt x="2272099" y="2107868"/>
                </a:cubicBezTo>
                <a:lnTo>
                  <a:pt x="2273067" y="2111221"/>
                </a:lnTo>
                <a:lnTo>
                  <a:pt x="2268186" y="2109528"/>
                </a:lnTo>
                <a:lnTo>
                  <a:pt x="2268619" y="2108438"/>
                </a:lnTo>
                <a:lnTo>
                  <a:pt x="2265935" y="2108747"/>
                </a:lnTo>
                <a:lnTo>
                  <a:pt x="2263398" y="2107868"/>
                </a:lnTo>
                <a:lnTo>
                  <a:pt x="2263903" y="2108984"/>
                </a:lnTo>
                <a:lnTo>
                  <a:pt x="2258758" y="2109577"/>
                </a:lnTo>
                <a:lnTo>
                  <a:pt x="2264476" y="2110252"/>
                </a:lnTo>
                <a:lnTo>
                  <a:pt x="2265718" y="2112995"/>
                </a:lnTo>
                <a:lnTo>
                  <a:pt x="2266660" y="2113377"/>
                </a:lnTo>
                <a:lnTo>
                  <a:pt x="2263760" y="2120688"/>
                </a:lnTo>
                <a:cubicBezTo>
                  <a:pt x="2264123" y="2124962"/>
                  <a:pt x="2266299" y="2129235"/>
                  <a:pt x="2269778" y="2132939"/>
                </a:cubicBezTo>
                <a:cubicBezTo>
                  <a:pt x="2270359" y="2134078"/>
                  <a:pt x="2277318" y="2140347"/>
                  <a:pt x="2280219" y="2140347"/>
                </a:cubicBezTo>
                <a:lnTo>
                  <a:pt x="2286406" y="2146423"/>
                </a:lnTo>
                <a:lnTo>
                  <a:pt x="2286630" y="2146807"/>
                </a:lnTo>
                <a:lnTo>
                  <a:pt x="2284859" y="2148893"/>
                </a:lnTo>
                <a:lnTo>
                  <a:pt x="2287500" y="2148304"/>
                </a:lnTo>
                <a:lnTo>
                  <a:pt x="2289500" y="2151741"/>
                </a:lnTo>
                <a:cubicBezTo>
                  <a:pt x="2289500" y="2151171"/>
                  <a:pt x="2289500" y="2150033"/>
                  <a:pt x="2289500" y="2149463"/>
                </a:cubicBezTo>
                <a:lnTo>
                  <a:pt x="2288169" y="2148154"/>
                </a:lnTo>
                <a:lnTo>
                  <a:pt x="2297620" y="2146045"/>
                </a:lnTo>
                <a:lnTo>
                  <a:pt x="2291777" y="2145001"/>
                </a:lnTo>
                <a:lnTo>
                  <a:pt x="2302262" y="2143765"/>
                </a:lnTo>
                <a:cubicBezTo>
                  <a:pt x="2305742" y="2146045"/>
                  <a:pt x="2315603" y="2146045"/>
                  <a:pt x="2310961" y="2149463"/>
                </a:cubicBezTo>
                <a:cubicBezTo>
                  <a:pt x="2316762" y="2144335"/>
                  <a:pt x="2326624" y="2151171"/>
                  <a:pt x="2322562" y="2158580"/>
                </a:cubicBezTo>
                <a:cubicBezTo>
                  <a:pt x="2318502" y="2165418"/>
                  <a:pt x="2312702" y="2167126"/>
                  <a:pt x="2305161" y="2164278"/>
                </a:cubicBezTo>
                <a:cubicBezTo>
                  <a:pt x="2302841" y="2163708"/>
                  <a:pt x="2299941" y="2161998"/>
                  <a:pt x="2297620" y="2161428"/>
                </a:cubicBezTo>
                <a:lnTo>
                  <a:pt x="2295200" y="2160160"/>
                </a:lnTo>
                <a:lnTo>
                  <a:pt x="2301101" y="2158580"/>
                </a:lnTo>
                <a:cubicBezTo>
                  <a:pt x="2301681" y="2157440"/>
                  <a:pt x="2302841" y="2156300"/>
                  <a:pt x="2304002" y="2154591"/>
                </a:cubicBezTo>
                <a:lnTo>
                  <a:pt x="2288921" y="2156870"/>
                </a:lnTo>
                <a:lnTo>
                  <a:pt x="2295200" y="2160160"/>
                </a:lnTo>
                <a:lnTo>
                  <a:pt x="2288340" y="2161998"/>
                </a:lnTo>
                <a:cubicBezTo>
                  <a:pt x="2285440" y="2160290"/>
                  <a:pt x="2280799" y="2162567"/>
                  <a:pt x="2276159" y="2160290"/>
                </a:cubicBezTo>
                <a:lnTo>
                  <a:pt x="2274117" y="2156055"/>
                </a:lnTo>
                <a:lnTo>
                  <a:pt x="2282539" y="2158580"/>
                </a:lnTo>
                <a:cubicBezTo>
                  <a:pt x="2279059" y="2155161"/>
                  <a:pt x="2274999" y="2152881"/>
                  <a:pt x="2270939" y="2149463"/>
                </a:cubicBezTo>
                <a:lnTo>
                  <a:pt x="2274117" y="2156055"/>
                </a:lnTo>
                <a:lnTo>
                  <a:pt x="2262818" y="2152667"/>
                </a:lnTo>
                <a:cubicBezTo>
                  <a:pt x="2257017" y="2148465"/>
                  <a:pt x="2252087" y="2142625"/>
                  <a:pt x="2248317" y="2136927"/>
                </a:cubicBezTo>
                <a:lnTo>
                  <a:pt x="2245505" y="2122080"/>
                </a:lnTo>
                <a:lnTo>
                  <a:pt x="2243505" y="2126779"/>
                </a:lnTo>
                <a:cubicBezTo>
                  <a:pt x="2239504" y="2168838"/>
                  <a:pt x="2322126" y="2184303"/>
                  <a:pt x="2351217" y="2160160"/>
                </a:cubicBezTo>
                <a:lnTo>
                  <a:pt x="2358207" y="2148728"/>
                </a:lnTo>
                <a:lnTo>
                  <a:pt x="2363033" y="2148728"/>
                </a:lnTo>
                <a:lnTo>
                  <a:pt x="2356138" y="2170625"/>
                </a:lnTo>
                <a:cubicBezTo>
                  <a:pt x="2340429" y="2188863"/>
                  <a:pt x="2304850" y="2187576"/>
                  <a:pt x="2279327" y="2182436"/>
                </a:cubicBezTo>
                <a:cubicBezTo>
                  <a:pt x="2246452" y="2175580"/>
                  <a:pt x="2218766" y="2150442"/>
                  <a:pt x="2228572" y="2115020"/>
                </a:cubicBezTo>
                <a:cubicBezTo>
                  <a:pt x="2236359" y="2087598"/>
                  <a:pt x="2259394" y="2068209"/>
                  <a:pt x="2286240" y="2064326"/>
                </a:cubicBezTo>
                <a:close/>
                <a:moveTo>
                  <a:pt x="7448243" y="2059836"/>
                </a:moveTo>
                <a:cubicBezTo>
                  <a:pt x="7455340" y="2062089"/>
                  <a:pt x="7449426" y="2073353"/>
                  <a:pt x="7442920" y="2068846"/>
                </a:cubicBezTo>
                <a:cubicBezTo>
                  <a:pt x="7438190" y="2064905"/>
                  <a:pt x="7442920" y="2058709"/>
                  <a:pt x="7448243" y="2059836"/>
                </a:cubicBezTo>
                <a:close/>
                <a:moveTo>
                  <a:pt x="7410710" y="2046037"/>
                </a:moveTo>
                <a:cubicBezTo>
                  <a:pt x="7417313" y="2051106"/>
                  <a:pt x="7408909" y="2060680"/>
                  <a:pt x="7402305" y="2056175"/>
                </a:cubicBezTo>
                <a:cubicBezTo>
                  <a:pt x="7395103" y="2051106"/>
                  <a:pt x="7403506" y="2040968"/>
                  <a:pt x="7410710" y="2046037"/>
                </a:cubicBezTo>
                <a:close/>
                <a:moveTo>
                  <a:pt x="9360689" y="2041096"/>
                </a:moveTo>
                <a:cubicBezTo>
                  <a:pt x="9366497" y="2040880"/>
                  <a:pt x="9372160" y="2041600"/>
                  <a:pt x="9376808" y="2044768"/>
                </a:cubicBezTo>
                <a:cubicBezTo>
                  <a:pt x="9386681" y="2052256"/>
                  <a:pt x="9383777" y="2063777"/>
                  <a:pt x="9378550" y="2072994"/>
                </a:cubicBezTo>
                <a:cubicBezTo>
                  <a:pt x="9366352" y="2094307"/>
                  <a:pt x="9337891" y="2113892"/>
                  <a:pt x="9311754" y="2109860"/>
                </a:cubicBezTo>
                <a:cubicBezTo>
                  <a:pt x="9302459" y="2108420"/>
                  <a:pt x="9293457" y="2101364"/>
                  <a:pt x="9289681" y="2093515"/>
                </a:cubicBezTo>
                <a:lnTo>
                  <a:pt x="9289207" y="2088567"/>
                </a:lnTo>
                <a:lnTo>
                  <a:pt x="9298394" y="2090275"/>
                </a:lnTo>
                <a:lnTo>
                  <a:pt x="9305808" y="2079007"/>
                </a:lnTo>
                <a:lnTo>
                  <a:pt x="9314005" y="2089123"/>
                </a:lnTo>
                <a:cubicBezTo>
                  <a:pt x="9321048" y="2089555"/>
                  <a:pt x="9329760" y="2087395"/>
                  <a:pt x="9333825" y="2085666"/>
                </a:cubicBezTo>
                <a:cubicBezTo>
                  <a:pt x="9337891" y="2083938"/>
                  <a:pt x="9363448" y="2070690"/>
                  <a:pt x="9361125" y="2063201"/>
                </a:cubicBezTo>
                <a:cubicBezTo>
                  <a:pt x="9359383" y="2056289"/>
                  <a:pt x="9333825" y="2063201"/>
                  <a:pt x="9328598" y="2064930"/>
                </a:cubicBezTo>
                <a:cubicBezTo>
                  <a:pt x="9322210" y="2066657"/>
                  <a:pt x="9315239" y="2069250"/>
                  <a:pt x="9309576" y="2073282"/>
                </a:cubicBezTo>
                <a:lnTo>
                  <a:pt x="9305808" y="2079007"/>
                </a:lnTo>
                <a:lnTo>
                  <a:pt x="9304204" y="2077025"/>
                </a:lnTo>
                <a:cubicBezTo>
                  <a:pt x="9304783" y="2074722"/>
                  <a:pt x="9301879" y="2070690"/>
                  <a:pt x="9298975" y="2072417"/>
                </a:cubicBezTo>
                <a:lnTo>
                  <a:pt x="9296975" y="2074211"/>
                </a:lnTo>
                <a:lnTo>
                  <a:pt x="9306817" y="2056289"/>
                </a:lnTo>
                <a:cubicBezTo>
                  <a:pt x="9317272" y="2049089"/>
                  <a:pt x="9330921" y="2045055"/>
                  <a:pt x="9343700" y="2043039"/>
                </a:cubicBezTo>
                <a:cubicBezTo>
                  <a:pt x="9348928" y="2042464"/>
                  <a:pt x="9354880" y="2041311"/>
                  <a:pt x="9360689" y="2041096"/>
                </a:cubicBezTo>
                <a:close/>
                <a:moveTo>
                  <a:pt x="7567125" y="2035054"/>
                </a:moveTo>
                <a:lnTo>
                  <a:pt x="7557768" y="2051481"/>
                </a:lnTo>
                <a:lnTo>
                  <a:pt x="7521216" y="2077259"/>
                </a:lnTo>
                <a:lnTo>
                  <a:pt x="7531578" y="2082745"/>
                </a:lnTo>
                <a:cubicBezTo>
                  <a:pt x="7539947" y="2083077"/>
                  <a:pt x="7547285" y="2079353"/>
                  <a:pt x="7553348" y="2073198"/>
                </a:cubicBezTo>
                <a:close/>
                <a:moveTo>
                  <a:pt x="7587381" y="2028478"/>
                </a:moveTo>
                <a:lnTo>
                  <a:pt x="7587042" y="2029149"/>
                </a:lnTo>
                <a:lnTo>
                  <a:pt x="7587596" y="2028947"/>
                </a:lnTo>
                <a:close/>
                <a:moveTo>
                  <a:pt x="7454280" y="2025012"/>
                </a:moveTo>
                <a:cubicBezTo>
                  <a:pt x="7456430" y="2027162"/>
                  <a:pt x="7457237" y="2030792"/>
                  <a:pt x="7454012" y="2032674"/>
                </a:cubicBezTo>
                <a:cubicBezTo>
                  <a:pt x="7453474" y="2032674"/>
                  <a:pt x="7452936" y="2033210"/>
                  <a:pt x="7452399" y="2033210"/>
                </a:cubicBezTo>
                <a:cubicBezTo>
                  <a:pt x="7448634" y="2035360"/>
                  <a:pt x="7443259" y="2032674"/>
                  <a:pt x="7445409" y="2028372"/>
                </a:cubicBezTo>
                <a:cubicBezTo>
                  <a:pt x="7445409" y="2027834"/>
                  <a:pt x="7445947" y="2027296"/>
                  <a:pt x="7446484" y="2026220"/>
                </a:cubicBezTo>
                <a:cubicBezTo>
                  <a:pt x="7448634" y="2022189"/>
                  <a:pt x="7452129" y="2022861"/>
                  <a:pt x="7454280" y="2025012"/>
                </a:cubicBezTo>
                <a:close/>
                <a:moveTo>
                  <a:pt x="2351059" y="2018156"/>
                </a:moveTo>
                <a:cubicBezTo>
                  <a:pt x="2368511" y="2018156"/>
                  <a:pt x="2368511" y="2042952"/>
                  <a:pt x="2351059" y="2042952"/>
                </a:cubicBezTo>
                <a:cubicBezTo>
                  <a:pt x="2333609" y="2042952"/>
                  <a:pt x="2333609" y="2018156"/>
                  <a:pt x="2351059" y="2018156"/>
                </a:cubicBezTo>
                <a:close/>
                <a:moveTo>
                  <a:pt x="9311847" y="2013164"/>
                </a:moveTo>
                <a:lnTo>
                  <a:pt x="9186974" y="2091572"/>
                </a:lnTo>
                <a:lnTo>
                  <a:pt x="9186960" y="2093189"/>
                </a:lnTo>
                <a:lnTo>
                  <a:pt x="9181041" y="2095296"/>
                </a:lnTo>
                <a:lnTo>
                  <a:pt x="9138518" y="2121997"/>
                </a:lnTo>
                <a:lnTo>
                  <a:pt x="8943696" y="2258001"/>
                </a:lnTo>
                <a:lnTo>
                  <a:pt x="8989492" y="2280813"/>
                </a:lnTo>
                <a:cubicBezTo>
                  <a:pt x="9006423" y="2292694"/>
                  <a:pt x="9022207" y="2306230"/>
                  <a:pt x="9040860" y="2319767"/>
                </a:cubicBezTo>
                <a:cubicBezTo>
                  <a:pt x="9070706" y="2342233"/>
                  <a:pt x="9059801" y="2341081"/>
                  <a:pt x="9097681" y="2323224"/>
                </a:cubicBezTo>
                <a:cubicBezTo>
                  <a:pt x="9128101" y="2308822"/>
                  <a:pt x="9157947" y="2284630"/>
                  <a:pt x="9187219" y="2265620"/>
                </a:cubicBezTo>
                <a:lnTo>
                  <a:pt x="9207587" y="2252794"/>
                </a:lnTo>
                <a:lnTo>
                  <a:pt x="9185906" y="2258032"/>
                </a:lnTo>
                <a:cubicBezTo>
                  <a:pt x="9174366" y="2257745"/>
                  <a:pt x="9164250" y="2253275"/>
                  <a:pt x="9162826" y="2240584"/>
                </a:cubicBezTo>
                <a:cubicBezTo>
                  <a:pt x="9161686" y="2228471"/>
                  <a:pt x="9175364" y="2219241"/>
                  <a:pt x="9182772" y="2212896"/>
                </a:cubicBezTo>
                <a:cubicBezTo>
                  <a:pt x="9188756" y="2207993"/>
                  <a:pt x="9195596" y="2202514"/>
                  <a:pt x="9202790" y="2197900"/>
                </a:cubicBezTo>
                <a:lnTo>
                  <a:pt x="9207332" y="2195890"/>
                </a:lnTo>
                <a:lnTo>
                  <a:pt x="9180492" y="2219241"/>
                </a:lnTo>
                <a:cubicBezTo>
                  <a:pt x="9177642" y="2223857"/>
                  <a:pt x="9184482" y="2229047"/>
                  <a:pt x="9187902" y="2225009"/>
                </a:cubicBezTo>
                <a:cubicBezTo>
                  <a:pt x="9190182" y="2222126"/>
                  <a:pt x="9199158" y="2213907"/>
                  <a:pt x="9208490" y="2207850"/>
                </a:cubicBezTo>
                <a:lnTo>
                  <a:pt x="9217320" y="2203572"/>
                </a:lnTo>
                <a:lnTo>
                  <a:pt x="9189610" y="2226740"/>
                </a:lnTo>
                <a:cubicBezTo>
                  <a:pt x="9185052" y="2230779"/>
                  <a:pt x="9174224" y="2237123"/>
                  <a:pt x="9181632" y="2241738"/>
                </a:cubicBezTo>
                <a:cubicBezTo>
                  <a:pt x="9188472" y="2245776"/>
                  <a:pt x="9197020" y="2242890"/>
                  <a:pt x="9203288" y="2240008"/>
                </a:cubicBezTo>
                <a:cubicBezTo>
                  <a:pt x="9211838" y="2237123"/>
                  <a:pt x="9219246" y="2231354"/>
                  <a:pt x="9223805" y="2224433"/>
                </a:cubicBezTo>
                <a:cubicBezTo>
                  <a:pt x="9226654" y="2220396"/>
                  <a:pt x="9234063" y="2208282"/>
                  <a:pt x="9231213" y="2203668"/>
                </a:cubicBezTo>
                <a:cubicBezTo>
                  <a:pt x="9229361" y="2200783"/>
                  <a:pt x="9226013" y="2200315"/>
                  <a:pt x="9221961" y="2201324"/>
                </a:cubicBezTo>
                <a:lnTo>
                  <a:pt x="9217320" y="2203572"/>
                </a:lnTo>
                <a:lnTo>
                  <a:pt x="9228934" y="2193862"/>
                </a:lnTo>
                <a:cubicBezTo>
                  <a:pt x="9231213" y="2191554"/>
                  <a:pt x="9228934" y="2187516"/>
                  <a:pt x="9224944" y="2188093"/>
                </a:cubicBezTo>
                <a:lnTo>
                  <a:pt x="9207332" y="2195890"/>
                </a:lnTo>
                <a:lnTo>
                  <a:pt x="9212976" y="2190977"/>
                </a:lnTo>
                <a:cubicBezTo>
                  <a:pt x="9221526" y="2187516"/>
                  <a:pt x="9234633" y="2182901"/>
                  <a:pt x="9242041" y="2192131"/>
                </a:cubicBezTo>
                <a:cubicBezTo>
                  <a:pt x="9249735" y="2201648"/>
                  <a:pt x="9247455" y="2213907"/>
                  <a:pt x="9241329" y="2224938"/>
                </a:cubicBezTo>
                <a:lnTo>
                  <a:pt x="9226307" y="2241007"/>
                </a:lnTo>
                <a:lnTo>
                  <a:pt x="9367439" y="2152142"/>
                </a:lnTo>
                <a:cubicBezTo>
                  <a:pt x="9379779" y="2144653"/>
                  <a:pt x="9404173" y="2132700"/>
                  <a:pt x="9425624" y="2118372"/>
                </a:cubicBezTo>
                <a:lnTo>
                  <a:pt x="9444940" y="2102549"/>
                </a:lnTo>
                <a:lnTo>
                  <a:pt x="9396972" y="2035272"/>
                </a:lnTo>
                <a:cubicBezTo>
                  <a:pt x="9370699" y="2013245"/>
                  <a:pt x="9344425" y="2012666"/>
                  <a:pt x="9311869" y="2013245"/>
                </a:cubicBezTo>
                <a:close/>
                <a:moveTo>
                  <a:pt x="9555508" y="2013086"/>
                </a:moveTo>
                <a:cubicBezTo>
                  <a:pt x="9559731" y="2013086"/>
                  <a:pt x="9561542" y="2017354"/>
                  <a:pt x="9558526" y="2020556"/>
                </a:cubicBezTo>
                <a:cubicBezTo>
                  <a:pt x="9558526" y="2021090"/>
                  <a:pt x="9557922" y="2021623"/>
                  <a:pt x="9556715" y="2022158"/>
                </a:cubicBezTo>
                <a:cubicBezTo>
                  <a:pt x="9556112" y="2022691"/>
                  <a:pt x="9554301" y="2022691"/>
                  <a:pt x="9553698" y="2022158"/>
                </a:cubicBezTo>
                <a:cubicBezTo>
                  <a:pt x="9553698" y="2021623"/>
                  <a:pt x="9552491" y="2021090"/>
                  <a:pt x="9551887" y="2020556"/>
                </a:cubicBezTo>
                <a:cubicBezTo>
                  <a:pt x="9549473" y="2017354"/>
                  <a:pt x="9551284" y="2013086"/>
                  <a:pt x="9555508" y="2013086"/>
                </a:cubicBezTo>
                <a:close/>
                <a:moveTo>
                  <a:pt x="7393029" y="2011474"/>
                </a:moveTo>
                <a:cubicBezTo>
                  <a:pt x="7397061" y="2014354"/>
                  <a:pt x="7391877" y="2020115"/>
                  <a:pt x="7388420" y="2017234"/>
                </a:cubicBezTo>
                <a:cubicBezTo>
                  <a:pt x="7384965" y="2013778"/>
                  <a:pt x="7389573" y="2008018"/>
                  <a:pt x="7393029" y="2011474"/>
                </a:cubicBezTo>
                <a:close/>
                <a:moveTo>
                  <a:pt x="7569695" y="2010171"/>
                </a:moveTo>
                <a:lnTo>
                  <a:pt x="7571535" y="2022847"/>
                </a:lnTo>
                <a:lnTo>
                  <a:pt x="7572510" y="2020149"/>
                </a:lnTo>
                <a:lnTo>
                  <a:pt x="7574662" y="2019223"/>
                </a:lnTo>
                <a:close/>
                <a:moveTo>
                  <a:pt x="7503259" y="2000498"/>
                </a:moveTo>
                <a:lnTo>
                  <a:pt x="7505585" y="2006055"/>
                </a:lnTo>
                <a:cubicBezTo>
                  <a:pt x="7507313" y="2008345"/>
                  <a:pt x="7503858" y="2010061"/>
                  <a:pt x="7501553" y="2008916"/>
                </a:cubicBezTo>
                <a:lnTo>
                  <a:pt x="7499948" y="2006791"/>
                </a:lnTo>
                <a:close/>
                <a:moveTo>
                  <a:pt x="9343859" y="1993063"/>
                </a:moveTo>
                <a:lnTo>
                  <a:pt x="9331179" y="2001025"/>
                </a:lnTo>
                <a:lnTo>
                  <a:pt x="9353421" y="1996797"/>
                </a:lnTo>
                <a:cubicBezTo>
                  <a:pt x="9368842" y="1999043"/>
                  <a:pt x="9384122" y="2005420"/>
                  <a:pt x="9396401" y="2013245"/>
                </a:cubicBezTo>
                <a:cubicBezTo>
                  <a:pt x="9411822" y="2022810"/>
                  <a:pt x="9424245" y="2035851"/>
                  <a:pt x="9434883" y="2050489"/>
                </a:cubicBezTo>
                <a:lnTo>
                  <a:pt x="9457270" y="2088219"/>
                </a:lnTo>
                <a:lnTo>
                  <a:pt x="9466160" y="2070345"/>
                </a:lnTo>
                <a:cubicBezTo>
                  <a:pt x="9467881" y="2010437"/>
                  <a:pt x="9390971" y="1992579"/>
                  <a:pt x="9346203" y="1994883"/>
                </a:cubicBezTo>
                <a:close/>
                <a:moveTo>
                  <a:pt x="9491331" y="1986346"/>
                </a:moveTo>
                <a:lnTo>
                  <a:pt x="9493003" y="1986346"/>
                </a:lnTo>
                <a:cubicBezTo>
                  <a:pt x="9505828" y="1985206"/>
                  <a:pt x="9505828" y="2007446"/>
                  <a:pt x="9493003" y="2006876"/>
                </a:cubicBezTo>
                <a:lnTo>
                  <a:pt x="9491331" y="2006306"/>
                </a:lnTo>
                <a:cubicBezTo>
                  <a:pt x="9478506" y="2005165"/>
                  <a:pt x="9478506" y="1987488"/>
                  <a:pt x="9491331" y="1986346"/>
                </a:cubicBezTo>
                <a:close/>
                <a:moveTo>
                  <a:pt x="7516316" y="1981893"/>
                </a:moveTo>
                <a:lnTo>
                  <a:pt x="7519094" y="1983221"/>
                </a:lnTo>
                <a:lnTo>
                  <a:pt x="7518644" y="1987741"/>
                </a:lnTo>
                <a:lnTo>
                  <a:pt x="7522461" y="1993409"/>
                </a:lnTo>
                <a:lnTo>
                  <a:pt x="7518208" y="1996954"/>
                </a:lnTo>
                <a:cubicBezTo>
                  <a:pt x="7517770" y="2001196"/>
                  <a:pt x="7518644" y="2006459"/>
                  <a:pt x="7519226" y="2008798"/>
                </a:cubicBezTo>
                <a:cubicBezTo>
                  <a:pt x="7520973" y="2012893"/>
                  <a:pt x="7526213" y="2023422"/>
                  <a:pt x="7530872" y="2024590"/>
                </a:cubicBezTo>
                <a:cubicBezTo>
                  <a:pt x="7535531" y="2025760"/>
                  <a:pt x="7533201" y="2011137"/>
                  <a:pt x="7532036" y="2007628"/>
                </a:cubicBezTo>
                <a:lnTo>
                  <a:pt x="7522461" y="1993409"/>
                </a:lnTo>
                <a:lnTo>
                  <a:pt x="7525049" y="1991251"/>
                </a:lnTo>
                <a:cubicBezTo>
                  <a:pt x="7527379" y="1991836"/>
                  <a:pt x="7529708" y="1990082"/>
                  <a:pt x="7528542" y="1987741"/>
                </a:cubicBezTo>
                <a:lnTo>
                  <a:pt x="7519094" y="1983221"/>
                </a:lnTo>
                <a:lnTo>
                  <a:pt x="7519226" y="1981893"/>
                </a:lnTo>
                <a:cubicBezTo>
                  <a:pt x="7536112" y="1983063"/>
                  <a:pt x="7542517" y="1999441"/>
                  <a:pt x="7544264" y="2014062"/>
                </a:cubicBezTo>
                <a:cubicBezTo>
                  <a:pt x="7544847" y="2021081"/>
                  <a:pt x="7546593" y="2029856"/>
                  <a:pt x="7541353" y="2035119"/>
                </a:cubicBezTo>
                <a:cubicBezTo>
                  <a:pt x="7536694" y="2040384"/>
                  <a:pt x="7530872" y="2038628"/>
                  <a:pt x="7526213" y="2035119"/>
                </a:cubicBezTo>
                <a:cubicBezTo>
                  <a:pt x="7513987" y="2027515"/>
                  <a:pt x="7504088" y="2011137"/>
                  <a:pt x="7505835" y="1996516"/>
                </a:cubicBezTo>
                <a:cubicBezTo>
                  <a:pt x="7506417" y="1990666"/>
                  <a:pt x="7509911" y="1983648"/>
                  <a:pt x="7516316" y="1981893"/>
                </a:cubicBezTo>
                <a:close/>
                <a:moveTo>
                  <a:pt x="7493488" y="1976296"/>
                </a:moveTo>
                <a:cubicBezTo>
                  <a:pt x="7498672" y="1981160"/>
                  <a:pt x="7503713" y="1989172"/>
                  <a:pt x="7505153" y="1996897"/>
                </a:cubicBezTo>
                <a:lnTo>
                  <a:pt x="7503259" y="2000498"/>
                </a:lnTo>
                <a:lnTo>
                  <a:pt x="7493210" y="1976479"/>
                </a:lnTo>
                <a:close/>
                <a:moveTo>
                  <a:pt x="2335049" y="1972283"/>
                </a:moveTo>
                <a:cubicBezTo>
                  <a:pt x="2282726" y="1968830"/>
                  <a:pt x="2237879" y="1999337"/>
                  <a:pt x="2201079" y="2033300"/>
                </a:cubicBezTo>
                <a:cubicBezTo>
                  <a:pt x="2158531" y="2073592"/>
                  <a:pt x="2133806" y="2127124"/>
                  <a:pt x="2073434" y="2142090"/>
                </a:cubicBezTo>
                <a:cubicBezTo>
                  <a:pt x="2018237" y="2155905"/>
                  <a:pt x="1969937" y="2163389"/>
                  <a:pt x="1954415" y="2227856"/>
                </a:cubicBezTo>
                <a:cubicBezTo>
                  <a:pt x="1942340" y="2279087"/>
                  <a:pt x="1975112" y="2299232"/>
                  <a:pt x="1970513" y="2339525"/>
                </a:cubicBezTo>
                <a:cubicBezTo>
                  <a:pt x="1966488" y="2368882"/>
                  <a:pt x="1934865" y="2394209"/>
                  <a:pt x="1925090" y="2420111"/>
                </a:cubicBezTo>
                <a:cubicBezTo>
                  <a:pt x="1868742" y="2572649"/>
                  <a:pt x="2083209" y="2511059"/>
                  <a:pt x="2143006" y="2475945"/>
                </a:cubicBezTo>
                <a:cubicBezTo>
                  <a:pt x="2172330" y="2458677"/>
                  <a:pt x="2198204" y="2440833"/>
                  <a:pt x="2231553" y="2435077"/>
                </a:cubicBezTo>
                <a:cubicBezTo>
                  <a:pt x="2271226" y="2428746"/>
                  <a:pt x="2309750" y="2440257"/>
                  <a:pt x="2348850" y="2440833"/>
                </a:cubicBezTo>
                <a:cubicBezTo>
                  <a:pt x="2400597" y="2442560"/>
                  <a:pt x="2458095" y="2429321"/>
                  <a:pt x="2488568" y="2382696"/>
                </a:cubicBezTo>
                <a:cubicBezTo>
                  <a:pt x="2518467" y="2336071"/>
                  <a:pt x="2497193" y="2287722"/>
                  <a:pt x="2478219" y="2242822"/>
                </a:cubicBezTo>
                <a:lnTo>
                  <a:pt x="2479875" y="2238478"/>
                </a:lnTo>
                <a:lnTo>
                  <a:pt x="2484543" y="2244550"/>
                </a:lnTo>
                <a:cubicBezTo>
                  <a:pt x="2490867" y="2249731"/>
                  <a:pt x="2500643" y="2243398"/>
                  <a:pt x="2496044" y="2235339"/>
                </a:cubicBezTo>
                <a:lnTo>
                  <a:pt x="2494282" y="2231128"/>
                </a:lnTo>
                <a:lnTo>
                  <a:pt x="2490297" y="2232751"/>
                </a:lnTo>
                <a:lnTo>
                  <a:pt x="2482675" y="2231136"/>
                </a:lnTo>
                <a:lnTo>
                  <a:pt x="2479875" y="2238478"/>
                </a:lnTo>
                <a:lnTo>
                  <a:pt x="2443721" y="2191450"/>
                </a:lnTo>
                <a:cubicBezTo>
                  <a:pt x="2436389" y="2172166"/>
                  <a:pt x="2434520" y="2150437"/>
                  <a:pt x="2435671" y="2123671"/>
                </a:cubicBezTo>
                <a:cubicBezTo>
                  <a:pt x="2437970" y="2053446"/>
                  <a:pt x="2420721" y="1978041"/>
                  <a:pt x="2335049" y="1972283"/>
                </a:cubicBezTo>
                <a:close/>
                <a:moveTo>
                  <a:pt x="7408554" y="1968567"/>
                </a:moveTo>
                <a:cubicBezTo>
                  <a:pt x="7408554" y="1968567"/>
                  <a:pt x="7409140" y="1968567"/>
                  <a:pt x="7409725" y="1968567"/>
                </a:cubicBezTo>
                <a:cubicBezTo>
                  <a:pt x="7417327" y="1967465"/>
                  <a:pt x="7416159" y="1979587"/>
                  <a:pt x="7409140" y="1977933"/>
                </a:cubicBezTo>
                <a:lnTo>
                  <a:pt x="7407970" y="1977933"/>
                </a:lnTo>
                <a:cubicBezTo>
                  <a:pt x="7403290" y="1976281"/>
                  <a:pt x="7402706" y="1969118"/>
                  <a:pt x="7408554" y="1968567"/>
                </a:cubicBezTo>
                <a:close/>
                <a:moveTo>
                  <a:pt x="9504341" y="1963305"/>
                </a:moveTo>
                <a:cubicBezTo>
                  <a:pt x="9481199" y="1962910"/>
                  <a:pt x="9457589" y="1965698"/>
                  <a:pt x="9434554" y="1970457"/>
                </a:cubicBezTo>
                <a:lnTo>
                  <a:pt x="9409025" y="1977758"/>
                </a:lnTo>
                <a:lnTo>
                  <a:pt x="9452097" y="1997837"/>
                </a:lnTo>
                <a:cubicBezTo>
                  <a:pt x="9485243" y="2023686"/>
                  <a:pt x="9506336" y="2063721"/>
                  <a:pt x="9489117" y="2099722"/>
                </a:cubicBezTo>
                <a:cubicBezTo>
                  <a:pt x="9478212" y="2122187"/>
                  <a:pt x="9431148" y="2140622"/>
                  <a:pt x="9413355" y="2151566"/>
                </a:cubicBezTo>
                <a:cubicBezTo>
                  <a:pt x="9375475" y="2175182"/>
                  <a:pt x="9337594" y="2198224"/>
                  <a:pt x="9299713" y="2221842"/>
                </a:cubicBezTo>
                <a:cubicBezTo>
                  <a:pt x="9220507" y="2270806"/>
                  <a:pt x="9140728" y="2319191"/>
                  <a:pt x="9061522" y="2367001"/>
                </a:cubicBezTo>
                <a:cubicBezTo>
                  <a:pt x="9057505" y="2369882"/>
                  <a:pt x="9051766" y="2368155"/>
                  <a:pt x="9048895" y="2364121"/>
                </a:cubicBezTo>
                <a:cubicBezTo>
                  <a:pt x="9035122" y="2339065"/>
                  <a:pt x="9018046" y="2319047"/>
                  <a:pt x="8997886" y="2302703"/>
                </a:cubicBezTo>
                <a:lnTo>
                  <a:pt x="8932625" y="2265729"/>
                </a:lnTo>
                <a:lnTo>
                  <a:pt x="8916869" y="2276729"/>
                </a:lnTo>
                <a:cubicBezTo>
                  <a:pt x="8836948" y="2329698"/>
                  <a:pt x="8739203" y="2411455"/>
                  <a:pt x="8815673" y="2511634"/>
                </a:cubicBezTo>
                <a:cubicBezTo>
                  <a:pt x="8890420" y="2608361"/>
                  <a:pt x="9015187" y="2551938"/>
                  <a:pt x="9099707" y="2505303"/>
                </a:cubicBezTo>
                <a:cubicBezTo>
                  <a:pt x="9173590" y="2464711"/>
                  <a:pt x="9244312" y="2419084"/>
                  <a:pt x="9314818" y="2373024"/>
                </a:cubicBezTo>
                <a:lnTo>
                  <a:pt x="9378901" y="2332602"/>
                </a:lnTo>
                <a:lnTo>
                  <a:pt x="9380968" y="2324727"/>
                </a:lnTo>
                <a:lnTo>
                  <a:pt x="9388791" y="2326363"/>
                </a:lnTo>
                <a:lnTo>
                  <a:pt x="9528633" y="2238154"/>
                </a:lnTo>
                <a:cubicBezTo>
                  <a:pt x="9607405" y="2192669"/>
                  <a:pt x="9721248" y="2110914"/>
                  <a:pt x="9629254" y="2013610"/>
                </a:cubicBezTo>
                <a:cubicBezTo>
                  <a:pt x="9595043" y="1977627"/>
                  <a:pt x="9550626" y="1964096"/>
                  <a:pt x="9504341" y="1963305"/>
                </a:cubicBezTo>
                <a:close/>
                <a:moveTo>
                  <a:pt x="7470448" y="1953973"/>
                </a:moveTo>
                <a:cubicBezTo>
                  <a:pt x="7480529" y="1956836"/>
                  <a:pt x="7487584" y="1965707"/>
                  <a:pt x="7492984" y="1975937"/>
                </a:cubicBezTo>
                <a:lnTo>
                  <a:pt x="7493210" y="1976479"/>
                </a:lnTo>
                <a:lnTo>
                  <a:pt x="7488304" y="1979728"/>
                </a:lnTo>
                <a:cubicBezTo>
                  <a:pt x="7491184" y="1984307"/>
                  <a:pt x="7493488" y="1989457"/>
                  <a:pt x="7494065" y="1994037"/>
                </a:cubicBezTo>
                <a:lnTo>
                  <a:pt x="7492433" y="1996837"/>
                </a:lnTo>
                <a:lnTo>
                  <a:pt x="7486000" y="1988313"/>
                </a:lnTo>
                <a:cubicBezTo>
                  <a:pt x="7483697" y="1984307"/>
                  <a:pt x="7481967" y="1979156"/>
                  <a:pt x="7478513" y="1975150"/>
                </a:cubicBezTo>
                <a:cubicBezTo>
                  <a:pt x="7476783" y="1971717"/>
                  <a:pt x="7473903" y="1969427"/>
                  <a:pt x="7469872" y="1967137"/>
                </a:cubicBezTo>
                <a:cubicBezTo>
                  <a:pt x="7466415" y="1968282"/>
                  <a:pt x="7465264" y="1970571"/>
                  <a:pt x="7468143" y="1973433"/>
                </a:cubicBezTo>
                <a:cubicBezTo>
                  <a:pt x="7468143" y="1981446"/>
                  <a:pt x="7475632" y="1993465"/>
                  <a:pt x="7480816" y="1999760"/>
                </a:cubicBezTo>
                <a:cubicBezTo>
                  <a:pt x="7482544" y="2002050"/>
                  <a:pt x="7484848" y="2003766"/>
                  <a:pt x="7487728" y="2004910"/>
                </a:cubicBezTo>
                <a:lnTo>
                  <a:pt x="7492433" y="1996837"/>
                </a:lnTo>
                <a:lnTo>
                  <a:pt x="7499948" y="2006791"/>
                </a:lnTo>
                <a:lnTo>
                  <a:pt x="7495217" y="2015785"/>
                </a:lnTo>
                <a:cubicBezTo>
                  <a:pt x="7478513" y="2022654"/>
                  <a:pt x="7466415" y="2000905"/>
                  <a:pt x="7461231" y="1989457"/>
                </a:cubicBezTo>
                <a:cubicBezTo>
                  <a:pt x="7457775" y="1982017"/>
                  <a:pt x="7450863" y="1969427"/>
                  <a:pt x="7453743" y="1960842"/>
                </a:cubicBezTo>
                <a:cubicBezTo>
                  <a:pt x="7456624" y="1953973"/>
                  <a:pt x="7464112" y="1952257"/>
                  <a:pt x="7470448" y="1953973"/>
                </a:cubicBezTo>
                <a:close/>
                <a:moveTo>
                  <a:pt x="11745006" y="1936677"/>
                </a:moveTo>
                <a:lnTo>
                  <a:pt x="11699004" y="1942598"/>
                </a:lnTo>
                <a:lnTo>
                  <a:pt x="11719853" y="1941971"/>
                </a:lnTo>
                <a:close/>
                <a:moveTo>
                  <a:pt x="1326388" y="1930978"/>
                </a:moveTo>
                <a:lnTo>
                  <a:pt x="1280386" y="1936899"/>
                </a:lnTo>
                <a:lnTo>
                  <a:pt x="1301235" y="1936272"/>
                </a:lnTo>
                <a:close/>
                <a:moveTo>
                  <a:pt x="7350324" y="1923944"/>
                </a:moveTo>
                <a:cubicBezTo>
                  <a:pt x="7356521" y="1928579"/>
                  <a:pt x="7349199" y="1939006"/>
                  <a:pt x="7343566" y="1933792"/>
                </a:cubicBezTo>
                <a:cubicBezTo>
                  <a:pt x="7336808" y="1928579"/>
                  <a:pt x="7344130" y="1919309"/>
                  <a:pt x="7350324" y="1923944"/>
                </a:cubicBezTo>
                <a:close/>
                <a:moveTo>
                  <a:pt x="7479399" y="1914521"/>
                </a:moveTo>
                <a:lnTo>
                  <a:pt x="7492428" y="1927475"/>
                </a:lnTo>
                <a:lnTo>
                  <a:pt x="7489029" y="1930854"/>
                </a:lnTo>
                <a:cubicBezTo>
                  <a:pt x="7490163" y="1932825"/>
                  <a:pt x="7492712" y="1936910"/>
                  <a:pt x="7494199" y="1940992"/>
                </a:cubicBezTo>
                <a:lnTo>
                  <a:pt x="7493659" y="1945545"/>
                </a:lnTo>
                <a:lnTo>
                  <a:pt x="7485063" y="1932544"/>
                </a:lnTo>
                <a:cubicBezTo>
                  <a:pt x="7483931" y="1931981"/>
                  <a:pt x="7479399" y="1924659"/>
                  <a:pt x="7478265" y="1925223"/>
                </a:cubicBezTo>
                <a:cubicBezTo>
                  <a:pt x="7476000" y="1926348"/>
                  <a:pt x="7478832" y="1934234"/>
                  <a:pt x="7479399" y="1935361"/>
                </a:cubicBezTo>
                <a:cubicBezTo>
                  <a:pt x="7481097" y="1939303"/>
                  <a:pt x="7487897" y="1954510"/>
                  <a:pt x="7492995" y="1951131"/>
                </a:cubicBezTo>
                <a:lnTo>
                  <a:pt x="7493659" y="1945545"/>
                </a:lnTo>
                <a:lnTo>
                  <a:pt x="7498094" y="1952257"/>
                </a:lnTo>
                <a:cubicBezTo>
                  <a:pt x="7499228" y="1952821"/>
                  <a:pt x="7502060" y="1952257"/>
                  <a:pt x="7502060" y="1950568"/>
                </a:cubicBezTo>
                <a:cubicBezTo>
                  <a:pt x="7502627" y="1943245"/>
                  <a:pt x="7498661" y="1936486"/>
                  <a:pt x="7494695" y="1929728"/>
                </a:cubicBezTo>
                <a:lnTo>
                  <a:pt x="7492428" y="1927475"/>
                </a:lnTo>
                <a:lnTo>
                  <a:pt x="7493562" y="1926348"/>
                </a:lnTo>
                <a:cubicBezTo>
                  <a:pt x="7502627" y="1934797"/>
                  <a:pt x="7511126" y="1948878"/>
                  <a:pt x="7500361" y="1960143"/>
                </a:cubicBezTo>
                <a:cubicBezTo>
                  <a:pt x="7487897" y="1971971"/>
                  <a:pt x="7475433" y="1952821"/>
                  <a:pt x="7470333" y="1942683"/>
                </a:cubicBezTo>
                <a:cubicBezTo>
                  <a:pt x="7466367" y="1934797"/>
                  <a:pt x="7463535" y="1911705"/>
                  <a:pt x="7479399" y="1914521"/>
                </a:cubicBezTo>
                <a:close/>
                <a:moveTo>
                  <a:pt x="7373559" y="1887988"/>
                </a:moveTo>
                <a:cubicBezTo>
                  <a:pt x="7381837" y="1886359"/>
                  <a:pt x="7381837" y="1901024"/>
                  <a:pt x="7371785" y="1898308"/>
                </a:cubicBezTo>
                <a:cubicBezTo>
                  <a:pt x="7370602" y="1898308"/>
                  <a:pt x="7370010" y="1897765"/>
                  <a:pt x="7369419" y="1897221"/>
                </a:cubicBezTo>
                <a:cubicBezTo>
                  <a:pt x="7365872" y="1896135"/>
                  <a:pt x="7364689" y="1890161"/>
                  <a:pt x="7369419" y="1889075"/>
                </a:cubicBezTo>
                <a:cubicBezTo>
                  <a:pt x="7370602" y="1888532"/>
                  <a:pt x="7371785" y="1887988"/>
                  <a:pt x="7373559" y="1887988"/>
                </a:cubicBezTo>
                <a:close/>
                <a:moveTo>
                  <a:pt x="2297561" y="1886928"/>
                </a:moveTo>
                <a:cubicBezTo>
                  <a:pt x="2300378" y="1886360"/>
                  <a:pt x="2302631" y="1889777"/>
                  <a:pt x="2302069" y="1892623"/>
                </a:cubicBezTo>
                <a:cubicBezTo>
                  <a:pt x="2299252" y="1902872"/>
                  <a:pt x="2293056" y="1910273"/>
                  <a:pt x="2293056" y="1921090"/>
                </a:cubicBezTo>
                <a:lnTo>
                  <a:pt x="2297395" y="1953444"/>
                </a:lnTo>
                <a:lnTo>
                  <a:pt x="2313200" y="1949260"/>
                </a:lnTo>
                <a:lnTo>
                  <a:pt x="2363980" y="1957627"/>
                </a:lnTo>
                <a:lnTo>
                  <a:pt x="2385289" y="1920775"/>
                </a:lnTo>
                <a:cubicBezTo>
                  <a:pt x="2397263" y="1910483"/>
                  <a:pt x="2412551" y="1904102"/>
                  <a:pt x="2428418" y="1904102"/>
                </a:cubicBezTo>
                <a:cubicBezTo>
                  <a:pt x="2431303" y="1904102"/>
                  <a:pt x="2431880" y="1908162"/>
                  <a:pt x="2429572" y="1909901"/>
                </a:cubicBezTo>
                <a:cubicBezTo>
                  <a:pt x="2418610" y="1917731"/>
                  <a:pt x="2406348" y="1923965"/>
                  <a:pt x="2396036" y="1931938"/>
                </a:cubicBezTo>
                <a:lnTo>
                  <a:pt x="2377276" y="1959819"/>
                </a:lnTo>
                <a:lnTo>
                  <a:pt x="2388738" y="1961708"/>
                </a:lnTo>
                <a:lnTo>
                  <a:pt x="2420257" y="1990272"/>
                </a:lnTo>
                <a:lnTo>
                  <a:pt x="2420836" y="1988375"/>
                </a:lnTo>
                <a:cubicBezTo>
                  <a:pt x="2431222" y="1982672"/>
                  <a:pt x="2441607" y="1976969"/>
                  <a:pt x="2451991" y="1971268"/>
                </a:cubicBezTo>
                <a:cubicBezTo>
                  <a:pt x="2460646" y="1966706"/>
                  <a:pt x="2468724" y="1959863"/>
                  <a:pt x="2478532" y="1962144"/>
                </a:cubicBezTo>
                <a:cubicBezTo>
                  <a:pt x="2480841" y="1962714"/>
                  <a:pt x="2482572" y="1965566"/>
                  <a:pt x="2481417" y="1967846"/>
                </a:cubicBezTo>
                <a:cubicBezTo>
                  <a:pt x="2477956" y="1976969"/>
                  <a:pt x="2468147" y="1979821"/>
                  <a:pt x="2460069" y="1984384"/>
                </a:cubicBezTo>
                <a:lnTo>
                  <a:pt x="2430286" y="1999361"/>
                </a:lnTo>
                <a:lnTo>
                  <a:pt x="2444870" y="2012578"/>
                </a:lnTo>
                <a:cubicBezTo>
                  <a:pt x="2453495" y="2028119"/>
                  <a:pt x="2458238" y="2044524"/>
                  <a:pt x="2460826" y="2061362"/>
                </a:cubicBezTo>
                <a:lnTo>
                  <a:pt x="2460919" y="2062956"/>
                </a:lnTo>
                <a:lnTo>
                  <a:pt x="2486707" y="2049687"/>
                </a:lnTo>
                <a:cubicBezTo>
                  <a:pt x="2499310" y="2048571"/>
                  <a:pt x="2522797" y="2050246"/>
                  <a:pt x="2525088" y="2065326"/>
                </a:cubicBezTo>
                <a:cubicBezTo>
                  <a:pt x="2525661" y="2068118"/>
                  <a:pt x="2524517" y="2069793"/>
                  <a:pt x="2522224" y="2070352"/>
                </a:cubicBezTo>
                <a:cubicBezTo>
                  <a:pt x="2510767" y="2070910"/>
                  <a:pt x="2500455" y="2064767"/>
                  <a:pt x="2488998" y="2065884"/>
                </a:cubicBezTo>
                <a:lnTo>
                  <a:pt x="2461639" y="2075197"/>
                </a:lnTo>
                <a:lnTo>
                  <a:pt x="2463844" y="2112734"/>
                </a:lnTo>
                <a:lnTo>
                  <a:pt x="2465396" y="2125911"/>
                </a:lnTo>
                <a:lnTo>
                  <a:pt x="2480049" y="2122515"/>
                </a:lnTo>
                <a:cubicBezTo>
                  <a:pt x="2486245" y="2120312"/>
                  <a:pt x="2491314" y="2117005"/>
                  <a:pt x="2497509" y="2119761"/>
                </a:cubicBezTo>
                <a:cubicBezTo>
                  <a:pt x="2499200" y="2120862"/>
                  <a:pt x="2500326" y="2122515"/>
                  <a:pt x="2500326" y="2124169"/>
                </a:cubicBezTo>
                <a:cubicBezTo>
                  <a:pt x="2499764" y="2132158"/>
                  <a:pt x="2492299" y="2136566"/>
                  <a:pt x="2483499" y="2138769"/>
                </a:cubicBezTo>
                <a:lnTo>
                  <a:pt x="2467018" y="2139683"/>
                </a:lnTo>
                <a:lnTo>
                  <a:pt x="2471319" y="2176196"/>
                </a:lnTo>
                <a:lnTo>
                  <a:pt x="2485800" y="2210836"/>
                </a:lnTo>
                <a:lnTo>
                  <a:pt x="2491129" y="2208883"/>
                </a:lnTo>
                <a:cubicBezTo>
                  <a:pt x="2496219" y="2205978"/>
                  <a:pt x="2500744" y="2201911"/>
                  <a:pt x="2505834" y="2198428"/>
                </a:cubicBezTo>
                <a:cubicBezTo>
                  <a:pt x="2513186" y="2193199"/>
                  <a:pt x="2525061" y="2187972"/>
                  <a:pt x="2532980" y="2193781"/>
                </a:cubicBezTo>
                <a:cubicBezTo>
                  <a:pt x="2534675" y="2195524"/>
                  <a:pt x="2535808" y="2197847"/>
                  <a:pt x="2534675" y="2199589"/>
                </a:cubicBezTo>
                <a:cubicBezTo>
                  <a:pt x="2528738" y="2207720"/>
                  <a:pt x="2518699" y="2218612"/>
                  <a:pt x="2507529" y="2225726"/>
                </a:cubicBezTo>
                <a:lnTo>
                  <a:pt x="2495785" y="2230514"/>
                </a:lnTo>
                <a:lnTo>
                  <a:pt x="2498343" y="2230735"/>
                </a:lnTo>
                <a:lnTo>
                  <a:pt x="2518587" y="2258992"/>
                </a:lnTo>
                <a:lnTo>
                  <a:pt x="2540369" y="2249526"/>
                </a:lnTo>
                <a:cubicBezTo>
                  <a:pt x="2547748" y="2247208"/>
                  <a:pt x="2559103" y="2243732"/>
                  <a:pt x="2566484" y="2248947"/>
                </a:cubicBezTo>
                <a:cubicBezTo>
                  <a:pt x="2568756" y="2250106"/>
                  <a:pt x="2568756" y="2252423"/>
                  <a:pt x="2567052" y="2254739"/>
                </a:cubicBezTo>
                <a:cubicBezTo>
                  <a:pt x="2561942" y="2260533"/>
                  <a:pt x="2551724" y="2264009"/>
                  <a:pt x="2544342" y="2266327"/>
                </a:cubicBezTo>
                <a:lnTo>
                  <a:pt x="2528624" y="2273200"/>
                </a:lnTo>
                <a:lnTo>
                  <a:pt x="2539957" y="2322041"/>
                </a:lnTo>
                <a:lnTo>
                  <a:pt x="2538538" y="2331851"/>
                </a:lnTo>
                <a:lnTo>
                  <a:pt x="2566483" y="2345699"/>
                </a:lnTo>
                <a:cubicBezTo>
                  <a:pt x="2572771" y="2349209"/>
                  <a:pt x="2586492" y="2356812"/>
                  <a:pt x="2580203" y="2365586"/>
                </a:cubicBezTo>
                <a:cubicBezTo>
                  <a:pt x="2574486" y="2374945"/>
                  <a:pt x="2561337" y="2364416"/>
                  <a:pt x="2555621" y="2361492"/>
                </a:cubicBezTo>
                <a:lnTo>
                  <a:pt x="2535744" y="2351158"/>
                </a:lnTo>
                <a:lnTo>
                  <a:pt x="2532707" y="2372148"/>
                </a:lnTo>
                <a:cubicBezTo>
                  <a:pt x="2527199" y="2388344"/>
                  <a:pt x="2518611" y="2403706"/>
                  <a:pt x="2506967" y="2417233"/>
                </a:cubicBezTo>
                <a:lnTo>
                  <a:pt x="2503723" y="2419774"/>
                </a:lnTo>
                <a:lnTo>
                  <a:pt x="2518336" y="2440734"/>
                </a:lnTo>
                <a:cubicBezTo>
                  <a:pt x="2523052" y="2449348"/>
                  <a:pt x="2530715" y="2460259"/>
                  <a:pt x="2528945" y="2470595"/>
                </a:cubicBezTo>
                <a:cubicBezTo>
                  <a:pt x="2528356" y="2474614"/>
                  <a:pt x="2522462" y="2476336"/>
                  <a:pt x="2519514" y="2474614"/>
                </a:cubicBezTo>
                <a:cubicBezTo>
                  <a:pt x="2510674" y="2468872"/>
                  <a:pt x="2506547" y="2456813"/>
                  <a:pt x="2501832" y="2447625"/>
                </a:cubicBezTo>
                <a:lnTo>
                  <a:pt x="2491795" y="2429116"/>
                </a:lnTo>
                <a:lnTo>
                  <a:pt x="2459487" y="2454423"/>
                </a:lnTo>
                <a:lnTo>
                  <a:pt x="2449502" y="2456749"/>
                </a:lnTo>
                <a:lnTo>
                  <a:pt x="2454720" y="2485990"/>
                </a:lnTo>
                <a:cubicBezTo>
                  <a:pt x="2457312" y="2499218"/>
                  <a:pt x="2459473" y="2512447"/>
                  <a:pt x="2459185" y="2525530"/>
                </a:cubicBezTo>
                <a:cubicBezTo>
                  <a:pt x="2459185" y="2534833"/>
                  <a:pt x="2444784" y="2537159"/>
                  <a:pt x="2443055" y="2527855"/>
                </a:cubicBezTo>
                <a:lnTo>
                  <a:pt x="2436316" y="2459820"/>
                </a:lnTo>
                <a:lnTo>
                  <a:pt x="2377165" y="2473597"/>
                </a:lnTo>
                <a:lnTo>
                  <a:pt x="2374316" y="2473524"/>
                </a:lnTo>
                <a:lnTo>
                  <a:pt x="2361576" y="2501464"/>
                </a:lnTo>
                <a:cubicBezTo>
                  <a:pt x="2356333" y="2511339"/>
                  <a:pt x="2350505" y="2525279"/>
                  <a:pt x="2338853" y="2527021"/>
                </a:cubicBezTo>
                <a:cubicBezTo>
                  <a:pt x="2336522" y="2527021"/>
                  <a:pt x="2334774" y="2526441"/>
                  <a:pt x="2334774" y="2523536"/>
                </a:cubicBezTo>
                <a:cubicBezTo>
                  <a:pt x="2333609" y="2511919"/>
                  <a:pt x="2342348" y="2500884"/>
                  <a:pt x="2347593" y="2491009"/>
                </a:cubicBezTo>
                <a:lnTo>
                  <a:pt x="2355600" y="2473049"/>
                </a:lnTo>
                <a:lnTo>
                  <a:pt x="2298968" y="2471607"/>
                </a:lnTo>
                <a:lnTo>
                  <a:pt x="2291844" y="2498672"/>
                </a:lnTo>
                <a:cubicBezTo>
                  <a:pt x="2285915" y="2517886"/>
                  <a:pt x="2278249" y="2535170"/>
                  <a:pt x="2270439" y="2533169"/>
                </a:cubicBezTo>
                <a:cubicBezTo>
                  <a:pt x="2261471" y="2530884"/>
                  <a:pt x="2265231" y="2512599"/>
                  <a:pt x="2271595" y="2493460"/>
                </a:cubicBezTo>
                <a:lnTo>
                  <a:pt x="2279330" y="2472703"/>
                </a:lnTo>
                <a:lnTo>
                  <a:pt x="2217880" y="2481846"/>
                </a:lnTo>
                <a:lnTo>
                  <a:pt x="2215843" y="2482825"/>
                </a:lnTo>
                <a:lnTo>
                  <a:pt x="2212158" y="2509627"/>
                </a:lnTo>
                <a:cubicBezTo>
                  <a:pt x="2210451" y="2520965"/>
                  <a:pt x="2209313" y="2534571"/>
                  <a:pt x="2200209" y="2543076"/>
                </a:cubicBezTo>
                <a:cubicBezTo>
                  <a:pt x="2198502" y="2544777"/>
                  <a:pt x="2195658" y="2544210"/>
                  <a:pt x="2194519" y="2541942"/>
                </a:cubicBezTo>
                <a:cubicBezTo>
                  <a:pt x="2191674" y="2531737"/>
                  <a:pt x="2195658" y="2520965"/>
                  <a:pt x="2197933" y="2510760"/>
                </a:cubicBezTo>
                <a:lnTo>
                  <a:pt x="2200698" y="2490098"/>
                </a:lnTo>
                <a:lnTo>
                  <a:pt x="2151095" y="2513923"/>
                </a:lnTo>
                <a:lnTo>
                  <a:pt x="2145524" y="2554711"/>
                </a:lnTo>
                <a:cubicBezTo>
                  <a:pt x="2146104" y="2562797"/>
                  <a:pt x="2151913" y="2570882"/>
                  <a:pt x="2151333" y="2579543"/>
                </a:cubicBezTo>
                <a:cubicBezTo>
                  <a:pt x="2151333" y="2580699"/>
                  <a:pt x="2150752" y="2582431"/>
                  <a:pt x="2149009" y="2582431"/>
                </a:cubicBezTo>
                <a:cubicBezTo>
                  <a:pt x="2137392" y="2585318"/>
                  <a:pt x="2132165" y="2571458"/>
                  <a:pt x="2129842" y="2562219"/>
                </a:cubicBezTo>
                <a:cubicBezTo>
                  <a:pt x="2127808" y="2552980"/>
                  <a:pt x="2128971" y="2542873"/>
                  <a:pt x="2131148" y="2532839"/>
                </a:cubicBezTo>
                <a:lnTo>
                  <a:pt x="2133870" y="2522198"/>
                </a:lnTo>
                <a:lnTo>
                  <a:pt x="2121317" y="2528228"/>
                </a:lnTo>
                <a:lnTo>
                  <a:pt x="2093779" y="2540722"/>
                </a:lnTo>
                <a:lnTo>
                  <a:pt x="2094191" y="2574276"/>
                </a:lnTo>
                <a:cubicBezTo>
                  <a:pt x="2093022" y="2585179"/>
                  <a:pt x="2094191" y="2598377"/>
                  <a:pt x="2084833" y="2606412"/>
                </a:cubicBezTo>
                <a:cubicBezTo>
                  <a:pt x="2083079" y="2608134"/>
                  <a:pt x="2080154" y="2608134"/>
                  <a:pt x="2078985" y="2605266"/>
                </a:cubicBezTo>
                <a:cubicBezTo>
                  <a:pt x="2072551" y="2595509"/>
                  <a:pt x="2076645" y="2582884"/>
                  <a:pt x="2077231" y="2571407"/>
                </a:cubicBezTo>
                <a:lnTo>
                  <a:pt x="2077842" y="2547954"/>
                </a:lnTo>
                <a:lnTo>
                  <a:pt x="2072013" y="2550599"/>
                </a:lnTo>
                <a:cubicBezTo>
                  <a:pt x="2055062" y="2556842"/>
                  <a:pt x="2037463" y="2561496"/>
                  <a:pt x="2018812" y="2563438"/>
                </a:cubicBezTo>
                <a:lnTo>
                  <a:pt x="1981695" y="2559562"/>
                </a:lnTo>
                <a:lnTo>
                  <a:pt x="1980707" y="2575613"/>
                </a:lnTo>
                <a:cubicBezTo>
                  <a:pt x="1981813" y="2580247"/>
                  <a:pt x="1984578" y="2584303"/>
                  <a:pt x="1986237" y="2588358"/>
                </a:cubicBezTo>
                <a:cubicBezTo>
                  <a:pt x="1992320" y="2602841"/>
                  <a:pt x="1993426" y="2616165"/>
                  <a:pt x="1991214" y="2631808"/>
                </a:cubicBezTo>
                <a:cubicBezTo>
                  <a:pt x="1990107" y="2641076"/>
                  <a:pt x="1976836" y="2637021"/>
                  <a:pt x="1977941" y="2627753"/>
                </a:cubicBezTo>
                <a:cubicBezTo>
                  <a:pt x="1980154" y="2609794"/>
                  <a:pt x="1974071" y="2598207"/>
                  <a:pt x="1967435" y="2582565"/>
                </a:cubicBezTo>
                <a:cubicBezTo>
                  <a:pt x="1965223" y="2576771"/>
                  <a:pt x="1963564" y="2572137"/>
                  <a:pt x="1964117" y="2566345"/>
                </a:cubicBezTo>
                <a:lnTo>
                  <a:pt x="1969368" y="2558275"/>
                </a:lnTo>
                <a:lnTo>
                  <a:pt x="1942340" y="2555453"/>
                </a:lnTo>
                <a:lnTo>
                  <a:pt x="1938485" y="2553193"/>
                </a:lnTo>
                <a:lnTo>
                  <a:pt x="1929107" y="2569269"/>
                </a:lnTo>
                <a:cubicBezTo>
                  <a:pt x="1924950" y="2581644"/>
                  <a:pt x="1923660" y="2594808"/>
                  <a:pt x="1926813" y="2607400"/>
                </a:cubicBezTo>
                <a:cubicBezTo>
                  <a:pt x="1928534" y="2615411"/>
                  <a:pt x="1917641" y="2618275"/>
                  <a:pt x="1914775" y="2610834"/>
                </a:cubicBezTo>
                <a:cubicBezTo>
                  <a:pt x="1908754" y="2595381"/>
                  <a:pt x="1908181" y="2578354"/>
                  <a:pt x="1913269" y="2563760"/>
                </a:cubicBezTo>
                <a:lnTo>
                  <a:pt x="1929244" y="2547776"/>
                </a:lnTo>
                <a:lnTo>
                  <a:pt x="1909978" y="2536483"/>
                </a:lnTo>
                <a:lnTo>
                  <a:pt x="1889860" y="2507023"/>
                </a:lnTo>
                <a:lnTo>
                  <a:pt x="1884038" y="2510835"/>
                </a:lnTo>
                <a:cubicBezTo>
                  <a:pt x="1872164" y="2517269"/>
                  <a:pt x="1863117" y="2526626"/>
                  <a:pt x="1855204" y="2538325"/>
                </a:cubicBezTo>
                <a:cubicBezTo>
                  <a:pt x="1850679" y="2544758"/>
                  <a:pt x="1839372" y="2538909"/>
                  <a:pt x="1843895" y="2531306"/>
                </a:cubicBezTo>
                <a:cubicBezTo>
                  <a:pt x="1851246" y="2518438"/>
                  <a:pt x="1860857" y="2507910"/>
                  <a:pt x="1872731" y="2499721"/>
                </a:cubicBezTo>
                <a:lnTo>
                  <a:pt x="1886383" y="2491937"/>
                </a:lnTo>
                <a:lnTo>
                  <a:pt x="1881796" y="2461186"/>
                </a:lnTo>
                <a:lnTo>
                  <a:pt x="1885264" y="2448376"/>
                </a:lnTo>
                <a:lnTo>
                  <a:pt x="1872621" y="2450835"/>
                </a:lnTo>
                <a:cubicBezTo>
                  <a:pt x="1860512" y="2449080"/>
                  <a:pt x="1848262" y="2444547"/>
                  <a:pt x="1839431" y="2440452"/>
                </a:cubicBezTo>
                <a:cubicBezTo>
                  <a:pt x="1834303" y="2438113"/>
                  <a:pt x="1838291" y="2428754"/>
                  <a:pt x="1843419" y="2431095"/>
                </a:cubicBezTo>
                <a:cubicBezTo>
                  <a:pt x="1854246" y="2435188"/>
                  <a:pt x="1864500" y="2438113"/>
                  <a:pt x="1875897" y="2438113"/>
                </a:cubicBezTo>
                <a:lnTo>
                  <a:pt x="1888040" y="2438113"/>
                </a:lnTo>
                <a:lnTo>
                  <a:pt x="1891957" y="2423637"/>
                </a:lnTo>
                <a:lnTo>
                  <a:pt x="1912714" y="2381123"/>
                </a:lnTo>
                <a:lnTo>
                  <a:pt x="1893679" y="2375483"/>
                </a:lnTo>
                <a:cubicBezTo>
                  <a:pt x="1883800" y="2375483"/>
                  <a:pt x="1876243" y="2381012"/>
                  <a:pt x="1866945" y="2381566"/>
                </a:cubicBezTo>
                <a:cubicBezTo>
                  <a:pt x="1855322" y="2382118"/>
                  <a:pt x="1849510" y="2377142"/>
                  <a:pt x="1849510" y="2366634"/>
                </a:cubicBezTo>
                <a:cubicBezTo>
                  <a:pt x="1849510" y="2364422"/>
                  <a:pt x="1851835" y="2362762"/>
                  <a:pt x="1853578" y="2363869"/>
                </a:cubicBezTo>
                <a:cubicBezTo>
                  <a:pt x="1860552" y="2368846"/>
                  <a:pt x="1872756" y="2360552"/>
                  <a:pt x="1879150" y="2358892"/>
                </a:cubicBezTo>
                <a:cubicBezTo>
                  <a:pt x="1884962" y="2357786"/>
                  <a:pt x="1890773" y="2357786"/>
                  <a:pt x="1896585" y="2358338"/>
                </a:cubicBezTo>
                <a:lnTo>
                  <a:pt x="1918394" y="2369489"/>
                </a:lnTo>
                <a:lnTo>
                  <a:pt x="1927966" y="2349886"/>
                </a:lnTo>
                <a:cubicBezTo>
                  <a:pt x="1932565" y="2336935"/>
                  <a:pt x="1931701" y="2324271"/>
                  <a:pt x="1929475" y="2311177"/>
                </a:cubicBezTo>
                <a:lnTo>
                  <a:pt x="1928558" y="2305518"/>
                </a:lnTo>
                <a:lnTo>
                  <a:pt x="1904517" y="2309067"/>
                </a:lnTo>
                <a:cubicBezTo>
                  <a:pt x="1893699" y="2310758"/>
                  <a:pt x="1881744" y="2314136"/>
                  <a:pt x="1872064" y="2307378"/>
                </a:cubicBezTo>
                <a:cubicBezTo>
                  <a:pt x="1870925" y="2306251"/>
                  <a:pt x="1869787" y="2303999"/>
                  <a:pt x="1871495" y="2302309"/>
                </a:cubicBezTo>
                <a:cubicBezTo>
                  <a:pt x="1880035" y="2296112"/>
                  <a:pt x="1891421" y="2296676"/>
                  <a:pt x="1902240" y="2296112"/>
                </a:cubicBezTo>
                <a:lnTo>
                  <a:pt x="1926925" y="2295426"/>
                </a:lnTo>
                <a:lnTo>
                  <a:pt x="1922790" y="2269876"/>
                </a:lnTo>
                <a:cubicBezTo>
                  <a:pt x="1921928" y="2254909"/>
                  <a:pt x="1923077" y="2239656"/>
                  <a:pt x="1926384" y="2224907"/>
                </a:cubicBezTo>
                <a:lnTo>
                  <a:pt x="1930956" y="2213303"/>
                </a:lnTo>
                <a:lnTo>
                  <a:pt x="1901352" y="2191774"/>
                </a:lnTo>
                <a:cubicBezTo>
                  <a:pt x="1892714" y="2186013"/>
                  <a:pt x="1874856" y="2173341"/>
                  <a:pt x="1885224" y="2161821"/>
                </a:cubicBezTo>
                <a:cubicBezTo>
                  <a:pt x="1886377" y="2160091"/>
                  <a:pt x="1889257" y="2160668"/>
                  <a:pt x="1890408" y="2161821"/>
                </a:cubicBezTo>
                <a:cubicBezTo>
                  <a:pt x="1895594" y="2166428"/>
                  <a:pt x="1898472" y="2171612"/>
                  <a:pt x="1904233" y="2175646"/>
                </a:cubicBezTo>
                <a:cubicBezTo>
                  <a:pt x="1908265" y="2179676"/>
                  <a:pt x="1912873" y="2182557"/>
                  <a:pt x="1916906" y="2186013"/>
                </a:cubicBezTo>
                <a:lnTo>
                  <a:pt x="1935432" y="2201946"/>
                </a:lnTo>
                <a:lnTo>
                  <a:pt x="1942914" y="2182959"/>
                </a:lnTo>
                <a:cubicBezTo>
                  <a:pt x="1954271" y="2163964"/>
                  <a:pt x="1968610" y="2151336"/>
                  <a:pt x="1984556" y="2142117"/>
                </a:cubicBezTo>
                <a:lnTo>
                  <a:pt x="1989196" y="2140274"/>
                </a:lnTo>
                <a:lnTo>
                  <a:pt x="1962878" y="2105896"/>
                </a:lnTo>
                <a:cubicBezTo>
                  <a:pt x="1955487" y="2097268"/>
                  <a:pt x="1945823" y="2074834"/>
                  <a:pt x="1964583" y="2071958"/>
                </a:cubicBezTo>
                <a:cubicBezTo>
                  <a:pt x="1967427" y="2071383"/>
                  <a:pt x="1970268" y="2073109"/>
                  <a:pt x="1970268" y="2076559"/>
                </a:cubicBezTo>
                <a:cubicBezTo>
                  <a:pt x="1970837" y="2089790"/>
                  <a:pt x="1978227" y="2097843"/>
                  <a:pt x="1984481" y="2108774"/>
                </a:cubicBezTo>
                <a:lnTo>
                  <a:pt x="2000102" y="2135937"/>
                </a:lnTo>
                <a:lnTo>
                  <a:pt x="2035846" y="2121729"/>
                </a:lnTo>
                <a:lnTo>
                  <a:pt x="2051401" y="2116505"/>
                </a:lnTo>
                <a:lnTo>
                  <a:pt x="2038734" y="2072782"/>
                </a:lnTo>
                <a:cubicBezTo>
                  <a:pt x="2033420" y="2063124"/>
                  <a:pt x="2026929" y="2051194"/>
                  <a:pt x="2036373" y="2042672"/>
                </a:cubicBezTo>
                <a:cubicBezTo>
                  <a:pt x="2038143" y="2041537"/>
                  <a:pt x="2040504" y="2040968"/>
                  <a:pt x="2042864" y="2042105"/>
                </a:cubicBezTo>
                <a:cubicBezTo>
                  <a:pt x="2054669" y="2047785"/>
                  <a:pt x="2059392" y="2068237"/>
                  <a:pt x="2062933" y="2079597"/>
                </a:cubicBezTo>
                <a:lnTo>
                  <a:pt x="2065076" y="2111915"/>
                </a:lnTo>
                <a:lnTo>
                  <a:pt x="2088536" y="2104037"/>
                </a:lnTo>
                <a:lnTo>
                  <a:pt x="2130084" y="2074359"/>
                </a:lnTo>
                <a:lnTo>
                  <a:pt x="2119788" y="2036525"/>
                </a:lnTo>
                <a:cubicBezTo>
                  <a:pt x="2115674" y="2022822"/>
                  <a:pt x="2108034" y="2007976"/>
                  <a:pt x="2112737" y="1994845"/>
                </a:cubicBezTo>
                <a:cubicBezTo>
                  <a:pt x="2113912" y="1990847"/>
                  <a:pt x="2118026" y="1990277"/>
                  <a:pt x="2120963" y="1992560"/>
                </a:cubicBezTo>
                <a:cubicBezTo>
                  <a:pt x="2132719" y="2001695"/>
                  <a:pt x="2134481" y="2020539"/>
                  <a:pt x="2138009" y="2034812"/>
                </a:cubicBezTo>
                <a:lnTo>
                  <a:pt x="2143224" y="2062364"/>
                </a:lnTo>
                <a:lnTo>
                  <a:pt x="2212579" y="1992359"/>
                </a:lnTo>
                <a:lnTo>
                  <a:pt x="2225288" y="1984509"/>
                </a:lnTo>
                <a:lnTo>
                  <a:pt x="2218426" y="1971396"/>
                </a:lnTo>
                <a:cubicBezTo>
                  <a:pt x="2204767" y="1944713"/>
                  <a:pt x="2185733" y="1901567"/>
                  <a:pt x="2213534" y="1901567"/>
                </a:cubicBezTo>
                <a:cubicBezTo>
                  <a:pt x="2215816" y="1901567"/>
                  <a:pt x="2217527" y="1903298"/>
                  <a:pt x="2217527" y="1905603"/>
                </a:cubicBezTo>
                <a:cubicBezTo>
                  <a:pt x="2218097" y="1913101"/>
                  <a:pt x="2217527" y="1919445"/>
                  <a:pt x="2219807" y="1927519"/>
                </a:cubicBezTo>
                <a:cubicBezTo>
                  <a:pt x="2222088" y="1933286"/>
                  <a:pt x="2224370" y="1939054"/>
                  <a:pt x="2226651" y="1944822"/>
                </a:cubicBezTo>
                <a:lnTo>
                  <a:pt x="2238418" y="1976401"/>
                </a:lnTo>
                <a:lnTo>
                  <a:pt x="2259225" y="1963551"/>
                </a:lnTo>
                <a:lnTo>
                  <a:pt x="2284011" y="1956988"/>
                </a:lnTo>
                <a:lnTo>
                  <a:pt x="2276581" y="1936037"/>
                </a:lnTo>
                <a:cubicBezTo>
                  <a:pt x="2274892" y="1928207"/>
                  <a:pt x="2274468" y="1920237"/>
                  <a:pt x="2276159" y="1912550"/>
                </a:cubicBezTo>
                <a:cubicBezTo>
                  <a:pt x="2278412" y="1901163"/>
                  <a:pt x="2285170" y="1888068"/>
                  <a:pt x="2297561" y="1886928"/>
                </a:cubicBezTo>
                <a:close/>
                <a:moveTo>
                  <a:pt x="11964095" y="1868256"/>
                </a:moveTo>
                <a:lnTo>
                  <a:pt x="11892007" y="1898777"/>
                </a:lnTo>
                <a:cubicBezTo>
                  <a:pt x="11866018" y="1907805"/>
                  <a:pt x="11842523" y="1914465"/>
                  <a:pt x="11826164" y="1918786"/>
                </a:cubicBezTo>
                <a:lnTo>
                  <a:pt x="11797839" y="1925553"/>
                </a:lnTo>
                <a:lnTo>
                  <a:pt x="11839511" y="1916780"/>
                </a:lnTo>
                <a:cubicBezTo>
                  <a:pt x="11872323" y="1907306"/>
                  <a:pt x="11917366" y="1892808"/>
                  <a:pt x="11958163" y="1872067"/>
                </a:cubicBezTo>
                <a:close/>
                <a:moveTo>
                  <a:pt x="1545477" y="1862556"/>
                </a:moveTo>
                <a:lnTo>
                  <a:pt x="1473388" y="1893078"/>
                </a:lnTo>
                <a:cubicBezTo>
                  <a:pt x="1447399" y="1902105"/>
                  <a:pt x="1423904" y="1908766"/>
                  <a:pt x="1407546" y="1913086"/>
                </a:cubicBezTo>
                <a:lnTo>
                  <a:pt x="1379222" y="1919855"/>
                </a:lnTo>
                <a:lnTo>
                  <a:pt x="1420894" y="1911081"/>
                </a:lnTo>
                <a:cubicBezTo>
                  <a:pt x="1453704" y="1901607"/>
                  <a:pt x="1498749" y="1887109"/>
                  <a:pt x="1539546" y="1866368"/>
                </a:cubicBezTo>
                <a:close/>
                <a:moveTo>
                  <a:pt x="7456569" y="1861647"/>
                </a:moveTo>
                <a:lnTo>
                  <a:pt x="7456068" y="1863607"/>
                </a:lnTo>
                <a:lnTo>
                  <a:pt x="7467089" y="1873093"/>
                </a:lnTo>
                <a:lnTo>
                  <a:pt x="7465384" y="1874428"/>
                </a:lnTo>
                <a:cubicBezTo>
                  <a:pt x="7464220" y="1873288"/>
                  <a:pt x="7460727" y="1869302"/>
                  <a:pt x="7458980" y="1869302"/>
                </a:cubicBezTo>
                <a:cubicBezTo>
                  <a:pt x="7455487" y="1869872"/>
                  <a:pt x="7457234" y="1874428"/>
                  <a:pt x="7458397" y="1876706"/>
                </a:cubicBezTo>
                <a:cubicBezTo>
                  <a:pt x="7459561" y="1880693"/>
                  <a:pt x="7461310" y="1884680"/>
                  <a:pt x="7463637" y="1888096"/>
                </a:cubicBezTo>
                <a:cubicBezTo>
                  <a:pt x="7464803" y="1889806"/>
                  <a:pt x="7468296" y="1896641"/>
                  <a:pt x="7470625" y="1896641"/>
                </a:cubicBezTo>
                <a:cubicBezTo>
                  <a:pt x="7479359" y="1897209"/>
                  <a:pt x="7472372" y="1879553"/>
                  <a:pt x="7470625" y="1876136"/>
                </a:cubicBezTo>
                <a:lnTo>
                  <a:pt x="7467089" y="1873093"/>
                </a:lnTo>
                <a:lnTo>
                  <a:pt x="7468296" y="1872150"/>
                </a:lnTo>
                <a:lnTo>
                  <a:pt x="7460602" y="1862272"/>
                </a:lnTo>
                <a:lnTo>
                  <a:pt x="7483435" y="1884110"/>
                </a:lnTo>
                <a:cubicBezTo>
                  <a:pt x="7485181" y="1890375"/>
                  <a:pt x="7485764" y="1898919"/>
                  <a:pt x="7481105" y="1904614"/>
                </a:cubicBezTo>
                <a:cubicBezTo>
                  <a:pt x="7477031" y="1908601"/>
                  <a:pt x="7471207" y="1908031"/>
                  <a:pt x="7466549" y="1905753"/>
                </a:cubicBezTo>
                <a:cubicBezTo>
                  <a:pt x="7454904" y="1900058"/>
                  <a:pt x="7443259" y="1879553"/>
                  <a:pt x="7446752" y="1867593"/>
                </a:cubicBezTo>
                <a:close/>
                <a:moveTo>
                  <a:pt x="7458980" y="1860188"/>
                </a:moveTo>
                <a:lnTo>
                  <a:pt x="7460602" y="1862272"/>
                </a:lnTo>
                <a:lnTo>
                  <a:pt x="7458640" y="1860394"/>
                </a:lnTo>
                <a:close/>
                <a:moveTo>
                  <a:pt x="7457234" y="1859050"/>
                </a:moveTo>
                <a:lnTo>
                  <a:pt x="7458640" y="1860394"/>
                </a:lnTo>
                <a:lnTo>
                  <a:pt x="7456569" y="1861647"/>
                </a:lnTo>
                <a:close/>
                <a:moveTo>
                  <a:pt x="7576679" y="1853411"/>
                </a:moveTo>
                <a:cubicBezTo>
                  <a:pt x="7578402" y="1853411"/>
                  <a:pt x="7579551" y="1855686"/>
                  <a:pt x="7577828" y="1856824"/>
                </a:cubicBezTo>
                <a:cubicBezTo>
                  <a:pt x="7559452" y="1869341"/>
                  <a:pt x="7535334" y="1873325"/>
                  <a:pt x="7513514" y="1879584"/>
                </a:cubicBezTo>
                <a:cubicBezTo>
                  <a:pt x="7509494" y="1880722"/>
                  <a:pt x="7506623" y="1875031"/>
                  <a:pt x="7511217" y="1873325"/>
                </a:cubicBezTo>
                <a:cubicBezTo>
                  <a:pt x="7531889" y="1865359"/>
                  <a:pt x="7553709" y="1854549"/>
                  <a:pt x="7576679" y="1853411"/>
                </a:cubicBezTo>
                <a:close/>
                <a:moveTo>
                  <a:pt x="4205256" y="1843217"/>
                </a:moveTo>
                <a:cubicBezTo>
                  <a:pt x="4208698" y="1845877"/>
                  <a:pt x="4210274" y="1850620"/>
                  <a:pt x="4206547" y="1854645"/>
                </a:cubicBezTo>
                <a:cubicBezTo>
                  <a:pt x="4188764" y="1873618"/>
                  <a:pt x="4168117" y="1894891"/>
                  <a:pt x="4144599" y="1905815"/>
                </a:cubicBezTo>
                <a:cubicBezTo>
                  <a:pt x="4127393" y="1913290"/>
                  <a:pt x="4122804" y="1922490"/>
                  <a:pt x="4121658" y="1913290"/>
                </a:cubicBezTo>
                <a:cubicBezTo>
                  <a:pt x="4122804" y="1927089"/>
                  <a:pt x="4150339" y="1952387"/>
                  <a:pt x="4158940" y="1963310"/>
                </a:cubicBezTo>
                <a:lnTo>
                  <a:pt x="4276302" y="2123817"/>
                </a:lnTo>
                <a:lnTo>
                  <a:pt x="4276649" y="2121312"/>
                </a:lnTo>
                <a:cubicBezTo>
                  <a:pt x="4305307" y="2104253"/>
                  <a:pt x="4336833" y="2086057"/>
                  <a:pt x="4359757" y="2061604"/>
                </a:cubicBezTo>
                <a:cubicBezTo>
                  <a:pt x="4367208" y="2053643"/>
                  <a:pt x="4380966" y="2063879"/>
                  <a:pt x="4373512" y="2072410"/>
                </a:cubicBezTo>
                <a:cubicBezTo>
                  <a:pt x="4349441" y="2097998"/>
                  <a:pt x="4316771" y="2117331"/>
                  <a:pt x="4287540" y="2135529"/>
                </a:cubicBezTo>
                <a:lnTo>
                  <a:pt x="4284424" y="2134929"/>
                </a:lnTo>
                <a:lnTo>
                  <a:pt x="4313226" y="2174320"/>
                </a:lnTo>
                <a:lnTo>
                  <a:pt x="4375541" y="2259742"/>
                </a:lnTo>
                <a:lnTo>
                  <a:pt x="4376120" y="2256759"/>
                </a:lnTo>
                <a:cubicBezTo>
                  <a:pt x="4413564" y="2235127"/>
                  <a:pt x="4454465" y="2211219"/>
                  <a:pt x="4483266" y="2178771"/>
                </a:cubicBezTo>
                <a:cubicBezTo>
                  <a:pt x="4491325" y="2170232"/>
                  <a:pt x="4505151" y="2181048"/>
                  <a:pt x="4497662" y="2189587"/>
                </a:cubicBezTo>
                <a:cubicBezTo>
                  <a:pt x="4467133" y="2223172"/>
                  <a:pt x="4425664" y="2248221"/>
                  <a:pt x="4386490" y="2270422"/>
                </a:cubicBezTo>
                <a:lnTo>
                  <a:pt x="4382778" y="2269663"/>
                </a:lnTo>
                <a:lnTo>
                  <a:pt x="4447440" y="2358305"/>
                </a:lnTo>
                <a:cubicBezTo>
                  <a:pt x="4448587" y="2359743"/>
                  <a:pt x="4450306" y="2362907"/>
                  <a:pt x="4452168" y="2365926"/>
                </a:cubicBezTo>
                <a:lnTo>
                  <a:pt x="4452707" y="2366570"/>
                </a:lnTo>
                <a:lnTo>
                  <a:pt x="4451463" y="2368107"/>
                </a:lnTo>
                <a:cubicBezTo>
                  <a:pt x="4451739" y="2369481"/>
                  <a:pt x="4453607" y="2370956"/>
                  <a:pt x="4457765" y="2372681"/>
                </a:cubicBezTo>
                <a:lnTo>
                  <a:pt x="4452707" y="2366570"/>
                </a:lnTo>
                <a:lnTo>
                  <a:pt x="4454679" y="2364127"/>
                </a:lnTo>
                <a:cubicBezTo>
                  <a:pt x="4459053" y="2361469"/>
                  <a:pt x="4466938" y="2358593"/>
                  <a:pt x="4472675" y="2354281"/>
                </a:cubicBezTo>
                <a:cubicBezTo>
                  <a:pt x="4520275" y="2319210"/>
                  <a:pt x="4572470" y="2292761"/>
                  <a:pt x="4613189" y="2247915"/>
                </a:cubicBezTo>
                <a:cubicBezTo>
                  <a:pt x="4620649" y="2239866"/>
                  <a:pt x="4634415" y="2250790"/>
                  <a:pt x="4626956" y="2258839"/>
                </a:cubicBezTo>
                <a:cubicBezTo>
                  <a:pt x="4579350" y="2310584"/>
                  <a:pt x="4515687" y="2349107"/>
                  <a:pt x="4456616" y="2385329"/>
                </a:cubicBezTo>
                <a:cubicBezTo>
                  <a:pt x="4452028" y="2387628"/>
                  <a:pt x="4446865" y="2387628"/>
                  <a:pt x="4443998" y="2383604"/>
                </a:cubicBezTo>
                <a:cubicBezTo>
                  <a:pt x="4331009" y="2228941"/>
                  <a:pt x="4218018" y="2074853"/>
                  <a:pt x="4105598" y="1920189"/>
                </a:cubicBezTo>
                <a:cubicBezTo>
                  <a:pt x="4102732" y="1916740"/>
                  <a:pt x="4102732" y="1910415"/>
                  <a:pt x="4107320" y="1908115"/>
                </a:cubicBezTo>
                <a:cubicBezTo>
                  <a:pt x="4137717" y="1890291"/>
                  <a:pt x="4168117" y="1870168"/>
                  <a:pt x="4192778" y="1844296"/>
                </a:cubicBezTo>
                <a:cubicBezTo>
                  <a:pt x="4196508" y="1839984"/>
                  <a:pt x="4201816" y="1840558"/>
                  <a:pt x="4205256" y="1843217"/>
                </a:cubicBezTo>
                <a:close/>
                <a:moveTo>
                  <a:pt x="12016224" y="1833500"/>
                </a:moveTo>
                <a:lnTo>
                  <a:pt x="11998935" y="1845872"/>
                </a:lnTo>
                <a:lnTo>
                  <a:pt x="12014117" y="1836119"/>
                </a:lnTo>
                <a:close/>
                <a:moveTo>
                  <a:pt x="7302368" y="1832903"/>
                </a:moveTo>
                <a:cubicBezTo>
                  <a:pt x="7308332" y="1836667"/>
                  <a:pt x="7301176" y="1845268"/>
                  <a:pt x="7294616" y="1840967"/>
                </a:cubicBezTo>
                <a:cubicBezTo>
                  <a:pt x="7288652" y="1836667"/>
                  <a:pt x="7296405" y="1828065"/>
                  <a:pt x="7302368" y="1832903"/>
                </a:cubicBezTo>
                <a:close/>
                <a:moveTo>
                  <a:pt x="7334455" y="1831445"/>
                </a:moveTo>
                <a:cubicBezTo>
                  <a:pt x="7338800" y="1835387"/>
                  <a:pt x="7333369" y="1842709"/>
                  <a:pt x="7329023" y="1838768"/>
                </a:cubicBezTo>
                <a:cubicBezTo>
                  <a:pt x="7324136" y="1835387"/>
                  <a:pt x="7329567" y="1828065"/>
                  <a:pt x="7334455" y="1831445"/>
                </a:cubicBezTo>
                <a:close/>
                <a:moveTo>
                  <a:pt x="7412771" y="1828797"/>
                </a:moveTo>
                <a:lnTo>
                  <a:pt x="7416869" y="1835022"/>
                </a:lnTo>
                <a:lnTo>
                  <a:pt x="7414907" y="1837728"/>
                </a:lnTo>
                <a:lnTo>
                  <a:pt x="7415420" y="1838309"/>
                </a:lnTo>
                <a:lnTo>
                  <a:pt x="7414318" y="1838309"/>
                </a:lnTo>
                <a:cubicBezTo>
                  <a:pt x="7411371" y="1840632"/>
                  <a:pt x="7411371" y="1843536"/>
                  <a:pt x="7413729" y="1846440"/>
                </a:cubicBezTo>
                <a:cubicBezTo>
                  <a:pt x="7414907" y="1849925"/>
                  <a:pt x="7416087" y="1852249"/>
                  <a:pt x="7417265" y="1855153"/>
                </a:cubicBezTo>
                <a:cubicBezTo>
                  <a:pt x="7419034" y="1859799"/>
                  <a:pt x="7420802" y="1863865"/>
                  <a:pt x="7422571" y="1867932"/>
                </a:cubicBezTo>
                <a:cubicBezTo>
                  <a:pt x="7425518" y="1873159"/>
                  <a:pt x="7427874" y="1877805"/>
                  <a:pt x="7431412" y="1882452"/>
                </a:cubicBezTo>
                <a:cubicBezTo>
                  <a:pt x="7433769" y="1885357"/>
                  <a:pt x="7436127" y="1888260"/>
                  <a:pt x="7439663" y="1890584"/>
                </a:cubicBezTo>
                <a:cubicBezTo>
                  <a:pt x="7440252" y="1890584"/>
                  <a:pt x="7440252" y="1890002"/>
                  <a:pt x="7440252" y="1888842"/>
                </a:cubicBezTo>
                <a:cubicBezTo>
                  <a:pt x="7443790" y="1883034"/>
                  <a:pt x="7437305" y="1866188"/>
                  <a:pt x="7434360" y="1859799"/>
                </a:cubicBezTo>
                <a:lnTo>
                  <a:pt x="7415420" y="1838309"/>
                </a:lnTo>
                <a:lnTo>
                  <a:pt x="7419034" y="1838309"/>
                </a:lnTo>
                <a:lnTo>
                  <a:pt x="7416869" y="1835022"/>
                </a:lnTo>
                <a:lnTo>
                  <a:pt x="7417854" y="1833661"/>
                </a:lnTo>
                <a:cubicBezTo>
                  <a:pt x="7435538" y="1842955"/>
                  <a:pt x="7446147" y="1860380"/>
                  <a:pt x="7448505" y="1879549"/>
                </a:cubicBezTo>
                <a:cubicBezTo>
                  <a:pt x="7450274" y="1893488"/>
                  <a:pt x="7444969" y="1908590"/>
                  <a:pt x="7430232" y="1895231"/>
                </a:cubicBezTo>
                <a:cubicBezTo>
                  <a:pt x="7421391" y="1887098"/>
                  <a:pt x="7415498" y="1876063"/>
                  <a:pt x="7410781" y="1865607"/>
                </a:cubicBezTo>
                <a:cubicBezTo>
                  <a:pt x="7406656" y="1857476"/>
                  <a:pt x="7400172" y="1846440"/>
                  <a:pt x="7402529" y="1837147"/>
                </a:cubicBezTo>
                <a:cubicBezTo>
                  <a:pt x="7403413" y="1831338"/>
                  <a:pt x="7408423" y="1828579"/>
                  <a:pt x="7412771" y="1828797"/>
                </a:cubicBezTo>
                <a:close/>
                <a:moveTo>
                  <a:pt x="1597606" y="1827801"/>
                </a:moveTo>
                <a:lnTo>
                  <a:pt x="1580317" y="1840173"/>
                </a:lnTo>
                <a:lnTo>
                  <a:pt x="1595499" y="1830420"/>
                </a:lnTo>
                <a:close/>
                <a:moveTo>
                  <a:pt x="9485810" y="1810103"/>
                </a:moveTo>
                <a:cubicBezTo>
                  <a:pt x="9487004" y="1807788"/>
                  <a:pt x="9490582" y="1808945"/>
                  <a:pt x="9490582" y="1811260"/>
                </a:cubicBezTo>
                <a:lnTo>
                  <a:pt x="9483134" y="1938584"/>
                </a:lnTo>
                <a:lnTo>
                  <a:pt x="9504562" y="1939526"/>
                </a:lnTo>
                <a:lnTo>
                  <a:pt x="9521982" y="1891326"/>
                </a:lnTo>
                <a:cubicBezTo>
                  <a:pt x="9523152" y="1877571"/>
                  <a:pt x="9517304" y="1863241"/>
                  <a:pt x="9522568" y="1851206"/>
                </a:cubicBezTo>
                <a:cubicBezTo>
                  <a:pt x="9523152" y="1848914"/>
                  <a:pt x="9526077" y="1848340"/>
                  <a:pt x="9527832" y="1849487"/>
                </a:cubicBezTo>
                <a:cubicBezTo>
                  <a:pt x="9541284" y="1859229"/>
                  <a:pt x="9539530" y="1882156"/>
                  <a:pt x="9537775" y="1897057"/>
                </a:cubicBezTo>
                <a:lnTo>
                  <a:pt x="9520421" y="1940223"/>
                </a:lnTo>
                <a:lnTo>
                  <a:pt x="9543754" y="1941250"/>
                </a:lnTo>
                <a:lnTo>
                  <a:pt x="9578994" y="1951415"/>
                </a:lnTo>
                <a:lnTo>
                  <a:pt x="9588356" y="1930583"/>
                </a:lnTo>
                <a:cubicBezTo>
                  <a:pt x="9611315" y="1894571"/>
                  <a:pt x="9652094" y="1863171"/>
                  <a:pt x="9691911" y="1869645"/>
                </a:cubicBezTo>
                <a:cubicBezTo>
                  <a:pt x="9695336" y="1870220"/>
                  <a:pt x="9695907" y="1875399"/>
                  <a:pt x="9693053" y="1876550"/>
                </a:cubicBezTo>
                <a:cubicBezTo>
                  <a:pt x="9671932" y="1888060"/>
                  <a:pt x="9649097" y="1892088"/>
                  <a:pt x="9629688" y="1906477"/>
                </a:cubicBezTo>
                <a:lnTo>
                  <a:pt x="9595745" y="1956249"/>
                </a:lnTo>
                <a:lnTo>
                  <a:pt x="9603354" y="1958444"/>
                </a:lnTo>
                <a:lnTo>
                  <a:pt x="9638611" y="1986054"/>
                </a:lnTo>
                <a:lnTo>
                  <a:pt x="9642216" y="1978346"/>
                </a:lnTo>
                <a:cubicBezTo>
                  <a:pt x="9655303" y="1974324"/>
                  <a:pt x="9668390" y="1969155"/>
                  <a:pt x="9681477" y="1965133"/>
                </a:cubicBezTo>
                <a:cubicBezTo>
                  <a:pt x="9691149" y="1961685"/>
                  <a:pt x="9703098" y="1954791"/>
                  <a:pt x="9713340" y="1958813"/>
                </a:cubicBezTo>
                <a:cubicBezTo>
                  <a:pt x="9715615" y="1959388"/>
                  <a:pt x="9716185" y="1961111"/>
                  <a:pt x="9715615" y="1963410"/>
                </a:cubicBezTo>
                <a:cubicBezTo>
                  <a:pt x="9709927" y="1972601"/>
                  <a:pt x="9697408" y="1974324"/>
                  <a:pt x="9687736" y="1978346"/>
                </a:cubicBezTo>
                <a:lnTo>
                  <a:pt x="9647807" y="1993256"/>
                </a:lnTo>
                <a:lnTo>
                  <a:pt x="9670547" y="2011066"/>
                </a:lnTo>
                <a:cubicBezTo>
                  <a:pt x="9678557" y="2022763"/>
                  <a:pt x="9684682" y="2035994"/>
                  <a:pt x="9688486" y="2050872"/>
                </a:cubicBezTo>
                <a:lnTo>
                  <a:pt x="9690449" y="2075167"/>
                </a:lnTo>
                <a:lnTo>
                  <a:pt x="9742318" y="2090874"/>
                </a:lnTo>
                <a:cubicBezTo>
                  <a:pt x="9757707" y="2094313"/>
                  <a:pt x="9777655" y="2093740"/>
                  <a:pt x="9791334" y="2102912"/>
                </a:cubicBezTo>
                <a:cubicBezTo>
                  <a:pt x="9793614" y="2105205"/>
                  <a:pt x="9794754" y="2109792"/>
                  <a:pt x="9791334" y="2111511"/>
                </a:cubicBezTo>
                <a:cubicBezTo>
                  <a:pt x="9775945" y="2118964"/>
                  <a:pt x="9756567" y="2113230"/>
                  <a:pt x="9741178" y="2109218"/>
                </a:cubicBezTo>
                <a:lnTo>
                  <a:pt x="9691727" y="2090997"/>
                </a:lnTo>
                <a:lnTo>
                  <a:pt x="9692500" y="2100551"/>
                </a:lnTo>
                <a:cubicBezTo>
                  <a:pt x="9691349" y="2117102"/>
                  <a:pt x="9686930" y="2132289"/>
                  <a:pt x="9680147" y="2146251"/>
                </a:cubicBezTo>
                <a:lnTo>
                  <a:pt x="9666422" y="2166096"/>
                </a:lnTo>
                <a:lnTo>
                  <a:pt x="9666763" y="2166005"/>
                </a:lnTo>
                <a:cubicBezTo>
                  <a:pt x="9681300" y="2174453"/>
                  <a:pt x="9695835" y="2181776"/>
                  <a:pt x="9711536" y="2187971"/>
                </a:cubicBezTo>
                <a:cubicBezTo>
                  <a:pt x="9723747" y="2192476"/>
                  <a:pt x="9740608" y="2194729"/>
                  <a:pt x="9749330" y="2204867"/>
                </a:cubicBezTo>
                <a:cubicBezTo>
                  <a:pt x="9751656" y="2207683"/>
                  <a:pt x="9750494" y="2211628"/>
                  <a:pt x="9747005" y="2212753"/>
                </a:cubicBezTo>
                <a:cubicBezTo>
                  <a:pt x="9733050" y="2217821"/>
                  <a:pt x="9716187" y="2208811"/>
                  <a:pt x="9703395" y="2203178"/>
                </a:cubicBezTo>
                <a:lnTo>
                  <a:pt x="9659394" y="2176258"/>
                </a:lnTo>
                <a:lnTo>
                  <a:pt x="9653617" y="2184609"/>
                </a:lnTo>
                <a:lnTo>
                  <a:pt x="9620045" y="2211059"/>
                </a:lnTo>
                <a:lnTo>
                  <a:pt x="9653721" y="2241885"/>
                </a:lnTo>
                <a:cubicBezTo>
                  <a:pt x="9664206" y="2252884"/>
                  <a:pt x="9682261" y="2266197"/>
                  <a:pt x="9685175" y="2281248"/>
                </a:cubicBezTo>
                <a:cubicBezTo>
                  <a:pt x="9685756" y="2284143"/>
                  <a:pt x="9683427" y="2288775"/>
                  <a:pt x="9679349" y="2287038"/>
                </a:cubicBezTo>
                <a:cubicBezTo>
                  <a:pt x="9664787" y="2281828"/>
                  <a:pt x="9653721" y="2263303"/>
                  <a:pt x="9642654" y="2252304"/>
                </a:cubicBezTo>
                <a:lnTo>
                  <a:pt x="9608739" y="2219966"/>
                </a:lnTo>
                <a:lnTo>
                  <a:pt x="9579806" y="2242760"/>
                </a:lnTo>
                <a:lnTo>
                  <a:pt x="9561689" y="2254099"/>
                </a:lnTo>
                <a:lnTo>
                  <a:pt x="9581655" y="2287322"/>
                </a:lnTo>
                <a:cubicBezTo>
                  <a:pt x="9590281" y="2299952"/>
                  <a:pt x="9604084" y="2313157"/>
                  <a:pt x="9604659" y="2328660"/>
                </a:cubicBezTo>
                <a:cubicBezTo>
                  <a:pt x="9604659" y="2332104"/>
                  <a:pt x="9601783" y="2334401"/>
                  <a:pt x="9598908" y="2333252"/>
                </a:cubicBezTo>
                <a:cubicBezTo>
                  <a:pt x="9583956" y="2328085"/>
                  <a:pt x="9575904" y="2311434"/>
                  <a:pt x="9568429" y="2298805"/>
                </a:cubicBezTo>
                <a:lnTo>
                  <a:pt x="9549320" y="2261840"/>
                </a:lnTo>
                <a:lnTo>
                  <a:pt x="9504204" y="2290076"/>
                </a:lnTo>
                <a:lnTo>
                  <a:pt x="9524904" y="2326578"/>
                </a:lnTo>
                <a:cubicBezTo>
                  <a:pt x="9532371" y="2346541"/>
                  <a:pt x="9535125" y="2367442"/>
                  <a:pt x="9526427" y="2384739"/>
                </a:cubicBezTo>
                <a:cubicBezTo>
                  <a:pt x="9525266" y="2387623"/>
                  <a:pt x="9520627" y="2387623"/>
                  <a:pt x="9518886" y="2384739"/>
                </a:cubicBezTo>
                <a:cubicBezTo>
                  <a:pt x="9511927" y="2369749"/>
                  <a:pt x="9512508" y="2353028"/>
                  <a:pt x="9508448" y="2336885"/>
                </a:cubicBezTo>
                <a:lnTo>
                  <a:pt x="9489985" y="2298975"/>
                </a:lnTo>
                <a:lnTo>
                  <a:pt x="9457081" y="2319567"/>
                </a:lnTo>
                <a:lnTo>
                  <a:pt x="9470620" y="2356682"/>
                </a:lnTo>
                <a:cubicBezTo>
                  <a:pt x="9477942" y="2365985"/>
                  <a:pt x="9495404" y="2374125"/>
                  <a:pt x="9497657" y="2386918"/>
                </a:cubicBezTo>
                <a:cubicBezTo>
                  <a:pt x="9498219" y="2388663"/>
                  <a:pt x="9497093" y="2391569"/>
                  <a:pt x="9495404" y="2392732"/>
                </a:cubicBezTo>
                <a:cubicBezTo>
                  <a:pt x="9480197" y="2400292"/>
                  <a:pt x="9462735" y="2379359"/>
                  <a:pt x="9454851" y="2367730"/>
                </a:cubicBezTo>
                <a:lnTo>
                  <a:pt x="9443966" y="2327776"/>
                </a:lnTo>
                <a:lnTo>
                  <a:pt x="9404617" y="2352403"/>
                </a:lnTo>
                <a:lnTo>
                  <a:pt x="9420985" y="2381720"/>
                </a:lnTo>
                <a:cubicBezTo>
                  <a:pt x="9427944" y="2401844"/>
                  <a:pt x="9428814" y="2422687"/>
                  <a:pt x="9415184" y="2441085"/>
                </a:cubicBezTo>
                <a:cubicBezTo>
                  <a:pt x="9413446" y="2443384"/>
                  <a:pt x="9408806" y="2442809"/>
                  <a:pt x="9408806" y="2439360"/>
                </a:cubicBezTo>
                <a:cubicBezTo>
                  <a:pt x="9409676" y="2419236"/>
                  <a:pt x="9407066" y="2401413"/>
                  <a:pt x="9401773" y="2384306"/>
                </a:cubicBezTo>
                <a:lnTo>
                  <a:pt x="9391091" y="2360867"/>
                </a:lnTo>
                <a:lnTo>
                  <a:pt x="9355668" y="2383038"/>
                </a:lnTo>
                <a:lnTo>
                  <a:pt x="9379180" y="2414036"/>
                </a:lnTo>
                <a:cubicBezTo>
                  <a:pt x="9388440" y="2424338"/>
                  <a:pt x="9401751" y="2433494"/>
                  <a:pt x="9405803" y="2447231"/>
                </a:cubicBezTo>
                <a:cubicBezTo>
                  <a:pt x="9406960" y="2450092"/>
                  <a:pt x="9404066" y="2453525"/>
                  <a:pt x="9400593" y="2452381"/>
                </a:cubicBezTo>
                <a:cubicBezTo>
                  <a:pt x="9386125" y="2447802"/>
                  <a:pt x="9375708" y="2432349"/>
                  <a:pt x="9367025" y="2420904"/>
                </a:cubicBezTo>
                <a:lnTo>
                  <a:pt x="9345992" y="2389093"/>
                </a:lnTo>
                <a:lnTo>
                  <a:pt x="9322221" y="2403971"/>
                </a:lnTo>
                <a:lnTo>
                  <a:pt x="9300217" y="2418329"/>
                </a:lnTo>
                <a:lnTo>
                  <a:pt x="9299116" y="2457061"/>
                </a:lnTo>
                <a:cubicBezTo>
                  <a:pt x="9301930" y="2471912"/>
                  <a:pt x="9308127" y="2486191"/>
                  <a:pt x="9307001" y="2501042"/>
                </a:cubicBezTo>
                <a:cubicBezTo>
                  <a:pt x="9306437" y="2505039"/>
                  <a:pt x="9302494" y="2506753"/>
                  <a:pt x="9299116" y="2503898"/>
                </a:cubicBezTo>
                <a:cubicBezTo>
                  <a:pt x="9286161" y="2491617"/>
                  <a:pt x="9281373" y="2472054"/>
                  <a:pt x="9280809" y="2451636"/>
                </a:cubicBezTo>
                <a:lnTo>
                  <a:pt x="9283562" y="2429200"/>
                </a:lnTo>
                <a:lnTo>
                  <a:pt x="9240312" y="2457423"/>
                </a:lnTo>
                <a:lnTo>
                  <a:pt x="9252449" y="2501621"/>
                </a:lnTo>
                <a:cubicBezTo>
                  <a:pt x="9258318" y="2517303"/>
                  <a:pt x="9272993" y="2529500"/>
                  <a:pt x="9277100" y="2545183"/>
                </a:cubicBezTo>
                <a:cubicBezTo>
                  <a:pt x="9277688" y="2547506"/>
                  <a:pt x="9275927" y="2549830"/>
                  <a:pt x="9274166" y="2549249"/>
                </a:cubicBezTo>
                <a:cubicBezTo>
                  <a:pt x="9245113" y="2546634"/>
                  <a:pt x="9233557" y="2509062"/>
                  <a:pt x="9228110" y="2478432"/>
                </a:cubicBezTo>
                <a:lnTo>
                  <a:pt x="9226400" y="2466503"/>
                </a:lnTo>
                <a:lnTo>
                  <a:pt x="9190768" y="2489756"/>
                </a:lnTo>
                <a:lnTo>
                  <a:pt x="9166339" y="2503200"/>
                </a:lnTo>
                <a:lnTo>
                  <a:pt x="9189205" y="2535364"/>
                </a:lnTo>
                <a:cubicBezTo>
                  <a:pt x="9195993" y="2547936"/>
                  <a:pt x="9206741" y="2563362"/>
                  <a:pt x="9203914" y="2578218"/>
                </a:cubicBezTo>
                <a:cubicBezTo>
                  <a:pt x="9203347" y="2582217"/>
                  <a:pt x="9198256" y="2582789"/>
                  <a:pt x="9195993" y="2580504"/>
                </a:cubicBezTo>
                <a:cubicBezTo>
                  <a:pt x="9185810" y="2571363"/>
                  <a:pt x="9182981" y="2554791"/>
                  <a:pt x="9176758" y="2542793"/>
                </a:cubicBezTo>
                <a:lnTo>
                  <a:pt x="9155345" y="2509249"/>
                </a:lnTo>
                <a:lnTo>
                  <a:pt x="9136381" y="2519687"/>
                </a:lnTo>
                <a:lnTo>
                  <a:pt x="9134241" y="2525468"/>
                </a:lnTo>
                <a:cubicBezTo>
                  <a:pt x="9132322" y="2537328"/>
                  <a:pt x="9132764" y="2549548"/>
                  <a:pt x="9135716" y="2561913"/>
                </a:cubicBezTo>
                <a:cubicBezTo>
                  <a:pt x="9140437" y="2580890"/>
                  <a:pt x="9154604" y="2594690"/>
                  <a:pt x="9159916" y="2613093"/>
                </a:cubicBezTo>
                <a:cubicBezTo>
                  <a:pt x="9161095" y="2616544"/>
                  <a:pt x="9157554" y="2618269"/>
                  <a:pt x="9154013" y="2617119"/>
                </a:cubicBezTo>
                <a:cubicBezTo>
                  <a:pt x="9133355" y="2608493"/>
                  <a:pt x="9123911" y="2578015"/>
                  <a:pt x="9121550" y="2557886"/>
                </a:cubicBezTo>
                <a:lnTo>
                  <a:pt x="9130191" y="2523093"/>
                </a:lnTo>
                <a:lnTo>
                  <a:pt x="9074697" y="2553630"/>
                </a:lnTo>
                <a:lnTo>
                  <a:pt x="9078176" y="2568417"/>
                </a:lnTo>
                <a:cubicBezTo>
                  <a:pt x="9095148" y="2592270"/>
                  <a:pt x="9135231" y="2609823"/>
                  <a:pt x="9118422" y="2643851"/>
                </a:cubicBezTo>
                <a:cubicBezTo>
                  <a:pt x="9117273" y="2646148"/>
                  <a:pt x="9112100" y="2645575"/>
                  <a:pt x="9111525" y="2642703"/>
                </a:cubicBezTo>
                <a:cubicBezTo>
                  <a:pt x="9107216" y="2613413"/>
                  <a:pt x="9070580" y="2594459"/>
                  <a:pt x="9059560" y="2567915"/>
                </a:cubicBezTo>
                <a:lnTo>
                  <a:pt x="9059495" y="2561996"/>
                </a:lnTo>
                <a:lnTo>
                  <a:pt x="9053710" y="2565180"/>
                </a:lnTo>
                <a:lnTo>
                  <a:pt x="9000463" y="2580807"/>
                </a:lnTo>
                <a:lnTo>
                  <a:pt x="9012385" y="2617426"/>
                </a:lnTo>
                <a:cubicBezTo>
                  <a:pt x="9018704" y="2632323"/>
                  <a:pt x="9028470" y="2644926"/>
                  <a:pt x="9037089" y="2658679"/>
                </a:cubicBezTo>
                <a:cubicBezTo>
                  <a:pt x="9048004" y="2675293"/>
                  <a:pt x="9057196" y="2694200"/>
                  <a:pt x="9048577" y="2713107"/>
                </a:cubicBezTo>
                <a:cubicBezTo>
                  <a:pt x="9046855" y="2717118"/>
                  <a:pt x="9041110" y="2715973"/>
                  <a:pt x="9040535" y="2712533"/>
                </a:cubicBezTo>
                <a:cubicBezTo>
                  <a:pt x="9030626" y="2678588"/>
                  <a:pt x="8996802" y="2646897"/>
                  <a:pt x="8986811" y="2611419"/>
                </a:cubicBezTo>
                <a:lnTo>
                  <a:pt x="8986610" y="2584874"/>
                </a:lnTo>
                <a:lnTo>
                  <a:pt x="8953666" y="2594542"/>
                </a:lnTo>
                <a:cubicBezTo>
                  <a:pt x="8936561" y="2596485"/>
                  <a:pt x="8919383" y="2596557"/>
                  <a:pt x="8902351" y="2594166"/>
                </a:cubicBezTo>
                <a:lnTo>
                  <a:pt x="8896362" y="2592365"/>
                </a:lnTo>
                <a:lnTo>
                  <a:pt x="8897711" y="2593676"/>
                </a:lnTo>
                <a:cubicBezTo>
                  <a:pt x="8897711" y="2616596"/>
                  <a:pt x="8901253" y="2638945"/>
                  <a:pt x="8906564" y="2661865"/>
                </a:cubicBezTo>
                <a:cubicBezTo>
                  <a:pt x="8910106" y="2677911"/>
                  <a:pt x="8917779" y="2693381"/>
                  <a:pt x="8913647" y="2710000"/>
                </a:cubicBezTo>
                <a:cubicBezTo>
                  <a:pt x="8913647" y="2712864"/>
                  <a:pt x="8909515" y="2714583"/>
                  <a:pt x="8906564" y="2712864"/>
                </a:cubicBezTo>
                <a:cubicBezTo>
                  <a:pt x="8875283" y="2689370"/>
                  <a:pt x="8878233" y="2627483"/>
                  <a:pt x="8881774" y="2593676"/>
                </a:cubicBezTo>
                <a:lnTo>
                  <a:pt x="8886448" y="2589384"/>
                </a:lnTo>
                <a:lnTo>
                  <a:pt x="8851896" y="2578998"/>
                </a:lnTo>
                <a:lnTo>
                  <a:pt x="8841062" y="2569784"/>
                </a:lnTo>
                <a:lnTo>
                  <a:pt x="8816033" y="2621111"/>
                </a:lnTo>
                <a:cubicBezTo>
                  <a:pt x="8807552" y="2635451"/>
                  <a:pt x="8796243" y="2656675"/>
                  <a:pt x="8780412" y="2664705"/>
                </a:cubicBezTo>
                <a:cubicBezTo>
                  <a:pt x="8777019" y="2666426"/>
                  <a:pt x="8771365" y="2663557"/>
                  <a:pt x="8773061" y="2658969"/>
                </a:cubicBezTo>
                <a:cubicBezTo>
                  <a:pt x="8778149" y="2641761"/>
                  <a:pt x="8793981" y="2627995"/>
                  <a:pt x="8803594" y="2613655"/>
                </a:cubicBezTo>
                <a:lnTo>
                  <a:pt x="8833617" y="2563453"/>
                </a:lnTo>
                <a:lnTo>
                  <a:pt x="8783637" y="2520945"/>
                </a:lnTo>
                <a:lnTo>
                  <a:pt x="8773692" y="2494494"/>
                </a:lnTo>
                <a:lnTo>
                  <a:pt x="8724391" y="2500378"/>
                </a:lnTo>
                <a:cubicBezTo>
                  <a:pt x="8709368" y="2503724"/>
                  <a:pt x="8695500" y="2509301"/>
                  <a:pt x="8681054" y="2509301"/>
                </a:cubicBezTo>
                <a:cubicBezTo>
                  <a:pt x="8678744" y="2509301"/>
                  <a:pt x="8677588" y="2506512"/>
                  <a:pt x="8679322" y="2504840"/>
                </a:cubicBezTo>
                <a:cubicBezTo>
                  <a:pt x="8691456" y="2493967"/>
                  <a:pt x="8708935" y="2488250"/>
                  <a:pt x="8727281" y="2485255"/>
                </a:cubicBezTo>
                <a:lnTo>
                  <a:pt x="8769247" y="2482668"/>
                </a:lnTo>
                <a:lnTo>
                  <a:pt x="8762765" y="2465425"/>
                </a:lnTo>
                <a:lnTo>
                  <a:pt x="8770289" y="2413062"/>
                </a:lnTo>
                <a:lnTo>
                  <a:pt x="8765009" y="2413131"/>
                </a:lnTo>
                <a:cubicBezTo>
                  <a:pt x="8749440" y="2398238"/>
                  <a:pt x="8733294" y="2383918"/>
                  <a:pt x="8717724" y="2369599"/>
                </a:cubicBezTo>
                <a:cubicBezTo>
                  <a:pt x="8703885" y="2356997"/>
                  <a:pt x="8685432" y="2344970"/>
                  <a:pt x="8677358" y="2326640"/>
                </a:cubicBezTo>
                <a:cubicBezTo>
                  <a:pt x="8675053" y="2323204"/>
                  <a:pt x="8679089" y="2319767"/>
                  <a:pt x="8682548" y="2321486"/>
                </a:cubicBezTo>
                <a:cubicBezTo>
                  <a:pt x="8701002" y="2329505"/>
                  <a:pt x="8714841" y="2346115"/>
                  <a:pt x="8729258" y="2358717"/>
                </a:cubicBezTo>
                <a:lnTo>
                  <a:pt x="8772459" y="2397966"/>
                </a:lnTo>
                <a:lnTo>
                  <a:pt x="8775501" y="2376802"/>
                </a:lnTo>
                <a:lnTo>
                  <a:pt x="8813716" y="2327133"/>
                </a:lnTo>
                <a:lnTo>
                  <a:pt x="8777032" y="2299955"/>
                </a:lnTo>
                <a:cubicBezTo>
                  <a:pt x="8765409" y="2288008"/>
                  <a:pt x="8752623" y="2276628"/>
                  <a:pt x="8749136" y="2259559"/>
                </a:cubicBezTo>
                <a:cubicBezTo>
                  <a:pt x="8748555" y="2256714"/>
                  <a:pt x="8752042" y="2253869"/>
                  <a:pt x="8754948" y="2255575"/>
                </a:cubicBezTo>
                <a:cubicBezTo>
                  <a:pt x="8768896" y="2262973"/>
                  <a:pt x="8777613" y="2275490"/>
                  <a:pt x="8788075" y="2286300"/>
                </a:cubicBezTo>
                <a:lnTo>
                  <a:pt x="8824164" y="2313557"/>
                </a:lnTo>
                <a:lnTo>
                  <a:pt x="8835222" y="2299185"/>
                </a:lnTo>
                <a:lnTo>
                  <a:pt x="8849249" y="2289359"/>
                </a:lnTo>
                <a:lnTo>
                  <a:pt x="8815546" y="2242492"/>
                </a:lnTo>
                <a:cubicBezTo>
                  <a:pt x="8804496" y="2220887"/>
                  <a:pt x="8798285" y="2197620"/>
                  <a:pt x="8804930" y="2177389"/>
                </a:cubicBezTo>
                <a:cubicBezTo>
                  <a:pt x="8806662" y="2173920"/>
                  <a:pt x="8811284" y="2172764"/>
                  <a:pt x="8813595" y="2176231"/>
                </a:cubicBezTo>
                <a:cubicBezTo>
                  <a:pt x="8821683" y="2191839"/>
                  <a:pt x="8822261" y="2210337"/>
                  <a:pt x="8828617" y="2226523"/>
                </a:cubicBezTo>
                <a:lnTo>
                  <a:pt x="8860459" y="2281507"/>
                </a:lnTo>
                <a:lnTo>
                  <a:pt x="8926236" y="2235432"/>
                </a:lnTo>
                <a:lnTo>
                  <a:pt x="8911228" y="2189578"/>
                </a:lnTo>
                <a:cubicBezTo>
                  <a:pt x="8902479" y="2180379"/>
                  <a:pt x="8891395" y="2174628"/>
                  <a:pt x="8883227" y="2166004"/>
                </a:cubicBezTo>
                <a:cubicBezTo>
                  <a:pt x="8872728" y="2154505"/>
                  <a:pt x="8865145" y="2138406"/>
                  <a:pt x="8877395" y="2126907"/>
                </a:cubicBezTo>
                <a:cubicBezTo>
                  <a:pt x="8879728" y="2124607"/>
                  <a:pt x="8883227" y="2126332"/>
                  <a:pt x="8883812" y="2129780"/>
                </a:cubicBezTo>
                <a:cubicBezTo>
                  <a:pt x="8886729" y="2157955"/>
                  <a:pt x="8908311" y="2167155"/>
                  <a:pt x="8922896" y="2189578"/>
                </a:cubicBezTo>
                <a:lnTo>
                  <a:pt x="8933181" y="2230567"/>
                </a:lnTo>
                <a:lnTo>
                  <a:pt x="8967968" y="2206200"/>
                </a:lnTo>
                <a:lnTo>
                  <a:pt x="9026361" y="2169643"/>
                </a:lnTo>
                <a:lnTo>
                  <a:pt x="9002488" y="2120010"/>
                </a:lnTo>
                <a:cubicBezTo>
                  <a:pt x="8993228" y="2102323"/>
                  <a:pt x="8981075" y="2085778"/>
                  <a:pt x="8975287" y="2066949"/>
                </a:cubicBezTo>
                <a:cubicBezTo>
                  <a:pt x="8974129" y="2062955"/>
                  <a:pt x="8978759" y="2061243"/>
                  <a:pt x="8981075" y="2063526"/>
                </a:cubicBezTo>
                <a:cubicBezTo>
                  <a:pt x="8998148" y="2077219"/>
                  <a:pt x="9010736" y="2097189"/>
                  <a:pt x="9020719" y="2118654"/>
                </a:cubicBezTo>
                <a:lnTo>
                  <a:pt x="9037264" y="2162818"/>
                </a:lnTo>
                <a:lnTo>
                  <a:pt x="9105457" y="2120126"/>
                </a:lnTo>
                <a:lnTo>
                  <a:pt x="9108984" y="2117800"/>
                </a:lnTo>
                <a:lnTo>
                  <a:pt x="9102125" y="2115760"/>
                </a:lnTo>
                <a:cubicBezTo>
                  <a:pt x="9086442" y="2080180"/>
                  <a:pt x="9064369" y="2043455"/>
                  <a:pt x="9060885" y="2004430"/>
                </a:cubicBezTo>
                <a:cubicBezTo>
                  <a:pt x="9060304" y="2000414"/>
                  <a:pt x="9064950" y="2000414"/>
                  <a:pt x="9066694" y="2002710"/>
                </a:cubicBezTo>
                <a:cubicBezTo>
                  <a:pt x="9091088" y="2033125"/>
                  <a:pt x="9100381" y="2075017"/>
                  <a:pt x="9113160" y="2111169"/>
                </a:cubicBezTo>
                <a:lnTo>
                  <a:pt x="9110074" y="2117080"/>
                </a:lnTo>
                <a:lnTo>
                  <a:pt x="9173916" y="2074964"/>
                </a:lnTo>
                <a:lnTo>
                  <a:pt x="9173916" y="2038242"/>
                </a:lnTo>
                <a:cubicBezTo>
                  <a:pt x="9167961" y="2023034"/>
                  <a:pt x="9157184" y="2009118"/>
                  <a:pt x="9144989" y="1996779"/>
                </a:cubicBezTo>
                <a:cubicBezTo>
                  <a:pt x="9134214" y="1985302"/>
                  <a:pt x="9116064" y="1974972"/>
                  <a:pt x="9116631" y="1957184"/>
                </a:cubicBezTo>
                <a:cubicBezTo>
                  <a:pt x="9117198" y="1953166"/>
                  <a:pt x="9120033" y="1949722"/>
                  <a:pt x="9124004" y="1949722"/>
                </a:cubicBezTo>
                <a:cubicBezTo>
                  <a:pt x="9125706" y="1949722"/>
                  <a:pt x="9126840" y="1949722"/>
                  <a:pt x="9127975" y="1949722"/>
                </a:cubicBezTo>
                <a:cubicBezTo>
                  <a:pt x="9129677" y="1949722"/>
                  <a:pt x="9131377" y="1951444"/>
                  <a:pt x="9131377" y="1953739"/>
                </a:cubicBezTo>
                <a:cubicBezTo>
                  <a:pt x="9132512" y="1969808"/>
                  <a:pt x="9158602" y="1986450"/>
                  <a:pt x="9168812" y="1998501"/>
                </a:cubicBezTo>
                <a:cubicBezTo>
                  <a:pt x="9175616" y="2007683"/>
                  <a:pt x="9182991" y="2017437"/>
                  <a:pt x="9187528" y="2028916"/>
                </a:cubicBezTo>
                <a:lnTo>
                  <a:pt x="9187199" y="2066201"/>
                </a:lnTo>
                <a:lnTo>
                  <a:pt x="9230369" y="2037721"/>
                </a:lnTo>
                <a:lnTo>
                  <a:pt x="9281327" y="2011212"/>
                </a:lnTo>
                <a:lnTo>
                  <a:pt x="9249999" y="1983488"/>
                </a:lnTo>
                <a:cubicBezTo>
                  <a:pt x="9237886" y="1967808"/>
                  <a:pt x="9230530" y="1949745"/>
                  <a:pt x="9236010" y="1931536"/>
                </a:cubicBezTo>
                <a:cubicBezTo>
                  <a:pt x="9236588" y="1928067"/>
                  <a:pt x="9241202" y="1926911"/>
                  <a:pt x="9243509" y="1929222"/>
                </a:cubicBezTo>
                <a:cubicBezTo>
                  <a:pt x="9253315" y="1940785"/>
                  <a:pt x="9257929" y="1955813"/>
                  <a:pt x="9266004" y="1968532"/>
                </a:cubicBezTo>
                <a:lnTo>
                  <a:pt x="9296036" y="2003560"/>
                </a:lnTo>
                <a:lnTo>
                  <a:pt x="9343581" y="1978827"/>
                </a:lnTo>
                <a:lnTo>
                  <a:pt x="9330036" y="1966134"/>
                </a:lnTo>
                <a:cubicBezTo>
                  <a:pt x="9315107" y="1943047"/>
                  <a:pt x="9307641" y="1915342"/>
                  <a:pt x="9304771" y="1887638"/>
                </a:cubicBezTo>
                <a:cubicBezTo>
                  <a:pt x="9304196" y="1884752"/>
                  <a:pt x="9306350" y="1883165"/>
                  <a:pt x="9308861" y="1882948"/>
                </a:cubicBezTo>
                <a:cubicBezTo>
                  <a:pt x="9311374" y="1882732"/>
                  <a:pt x="9314245" y="1883886"/>
                  <a:pt x="9315107" y="1886484"/>
                </a:cubicBezTo>
                <a:cubicBezTo>
                  <a:pt x="9320848" y="1905531"/>
                  <a:pt x="9328314" y="1924576"/>
                  <a:pt x="9338077" y="1941893"/>
                </a:cubicBezTo>
                <a:cubicBezTo>
                  <a:pt x="9342095" y="1949973"/>
                  <a:pt x="9347263" y="1958630"/>
                  <a:pt x="9354729" y="1964403"/>
                </a:cubicBezTo>
                <a:lnTo>
                  <a:pt x="9355382" y="1964689"/>
                </a:lnTo>
                <a:lnTo>
                  <a:pt x="9356718" y="1960643"/>
                </a:lnTo>
                <a:lnTo>
                  <a:pt x="9408833" y="1948749"/>
                </a:lnTo>
                <a:lnTo>
                  <a:pt x="9402950" y="1941063"/>
                </a:lnTo>
                <a:cubicBezTo>
                  <a:pt x="9387112" y="1912416"/>
                  <a:pt x="9381380" y="1873533"/>
                  <a:pt x="9401756" y="1849271"/>
                </a:cubicBezTo>
                <a:cubicBezTo>
                  <a:pt x="9404585" y="1845805"/>
                  <a:pt x="9408547" y="1848694"/>
                  <a:pt x="9409113" y="1851582"/>
                </a:cubicBezTo>
                <a:cubicBezTo>
                  <a:pt x="9410811" y="1868911"/>
                  <a:pt x="9407415" y="1886818"/>
                  <a:pt x="9409679" y="1904147"/>
                </a:cubicBezTo>
                <a:lnTo>
                  <a:pt x="9424489" y="1945176"/>
                </a:lnTo>
                <a:lnTo>
                  <a:pt x="9458183" y="1937486"/>
                </a:lnTo>
                <a:lnTo>
                  <a:pt x="9467110" y="1937880"/>
                </a:lnTo>
                <a:lnTo>
                  <a:pt x="9465385" y="1876081"/>
                </a:lnTo>
                <a:cubicBezTo>
                  <a:pt x="9467921" y="1852931"/>
                  <a:pt x="9474182" y="1830358"/>
                  <a:pt x="9485810" y="1810103"/>
                </a:cubicBezTo>
                <a:close/>
                <a:moveTo>
                  <a:pt x="3905139" y="1783565"/>
                </a:moveTo>
                <a:cubicBezTo>
                  <a:pt x="3908023" y="1782447"/>
                  <a:pt x="3912061" y="1784125"/>
                  <a:pt x="3910331" y="1788042"/>
                </a:cubicBezTo>
                <a:cubicBezTo>
                  <a:pt x="3895333" y="1816579"/>
                  <a:pt x="3850925" y="1824973"/>
                  <a:pt x="3820936" y="1821617"/>
                </a:cubicBezTo>
                <a:cubicBezTo>
                  <a:pt x="3816323" y="1821056"/>
                  <a:pt x="3817474" y="1814341"/>
                  <a:pt x="3822090" y="1814901"/>
                </a:cubicBezTo>
                <a:cubicBezTo>
                  <a:pt x="3838235" y="1815461"/>
                  <a:pt x="3853809" y="1812663"/>
                  <a:pt x="3868803" y="1806509"/>
                </a:cubicBezTo>
                <a:cubicBezTo>
                  <a:pt x="3882647" y="1800352"/>
                  <a:pt x="3892449" y="1790281"/>
                  <a:pt x="3905139" y="1783565"/>
                </a:cubicBezTo>
                <a:close/>
                <a:moveTo>
                  <a:pt x="7432999" y="1775632"/>
                </a:moveTo>
                <a:lnTo>
                  <a:pt x="7418293" y="1801685"/>
                </a:lnTo>
                <a:cubicBezTo>
                  <a:pt x="7410903" y="1811114"/>
                  <a:pt x="7402578" y="1819752"/>
                  <a:pt x="7393966" y="1830117"/>
                </a:cubicBezTo>
                <a:cubicBezTo>
                  <a:pt x="7380763" y="1846240"/>
                  <a:pt x="7380188" y="1837603"/>
                  <a:pt x="7389948" y="1862365"/>
                </a:cubicBezTo>
                <a:cubicBezTo>
                  <a:pt x="7396837" y="1880792"/>
                  <a:pt x="7410615" y="1898644"/>
                  <a:pt x="7419800" y="1916494"/>
                </a:cubicBezTo>
                <a:lnTo>
                  <a:pt x="7428160" y="1931639"/>
                </a:lnTo>
                <a:lnTo>
                  <a:pt x="7425023" y="1919239"/>
                </a:lnTo>
                <a:cubicBezTo>
                  <a:pt x="7425240" y="1912409"/>
                  <a:pt x="7427999" y="1906355"/>
                  <a:pt x="7435551" y="1905227"/>
                </a:cubicBezTo>
                <a:cubicBezTo>
                  <a:pt x="7442520" y="1904102"/>
                  <a:pt x="7447747" y="1911987"/>
                  <a:pt x="7451813" y="1917057"/>
                </a:cubicBezTo>
                <a:lnTo>
                  <a:pt x="7455904" y="1924818"/>
                </a:lnTo>
                <a:lnTo>
                  <a:pt x="7448328" y="1915929"/>
                </a:lnTo>
                <a:cubicBezTo>
                  <a:pt x="7445424" y="1913676"/>
                  <a:pt x="7442520" y="1917620"/>
                  <a:pt x="7445424" y="1919873"/>
                </a:cubicBezTo>
                <a:cubicBezTo>
                  <a:pt x="7446586" y="1921281"/>
                  <a:pt x="7450796" y="1926912"/>
                  <a:pt x="7453919" y="1932544"/>
                </a:cubicBezTo>
                <a:lnTo>
                  <a:pt x="7454312" y="1935086"/>
                </a:lnTo>
                <a:lnTo>
                  <a:pt x="7443682" y="1920999"/>
                </a:lnTo>
                <a:cubicBezTo>
                  <a:pt x="7442520" y="1919873"/>
                  <a:pt x="7437874" y="1913113"/>
                  <a:pt x="7436130" y="1914240"/>
                </a:cubicBezTo>
                <a:cubicBezTo>
                  <a:pt x="7434388" y="1914803"/>
                  <a:pt x="7433807" y="1918182"/>
                  <a:pt x="7433807" y="1919309"/>
                </a:cubicBezTo>
                <a:cubicBezTo>
                  <a:pt x="7433226" y="1923251"/>
                  <a:pt x="7434388" y="1927758"/>
                  <a:pt x="7436130" y="1931136"/>
                </a:cubicBezTo>
                <a:cubicBezTo>
                  <a:pt x="7438455" y="1935080"/>
                  <a:pt x="7440778" y="1938458"/>
                  <a:pt x="7444263" y="1940711"/>
                </a:cubicBezTo>
                <a:cubicBezTo>
                  <a:pt x="7446005" y="1942402"/>
                  <a:pt x="7452975" y="1946907"/>
                  <a:pt x="7455880" y="1945218"/>
                </a:cubicBezTo>
                <a:lnTo>
                  <a:pt x="7454312" y="1935086"/>
                </a:lnTo>
                <a:lnTo>
                  <a:pt x="7461107" y="1944091"/>
                </a:lnTo>
                <a:cubicBezTo>
                  <a:pt x="7462269" y="1945218"/>
                  <a:pt x="7465173" y="1944655"/>
                  <a:pt x="7465173" y="1942402"/>
                </a:cubicBezTo>
                <a:lnTo>
                  <a:pt x="7455904" y="1924818"/>
                </a:lnTo>
                <a:lnTo>
                  <a:pt x="7463213" y="1933389"/>
                </a:lnTo>
                <a:cubicBezTo>
                  <a:pt x="7467206" y="1940853"/>
                  <a:pt x="7468366" y="1948597"/>
                  <a:pt x="7461107" y="1952540"/>
                </a:cubicBezTo>
                <a:cubicBezTo>
                  <a:pt x="7455589" y="1955918"/>
                  <a:pt x="7449054" y="1954370"/>
                  <a:pt x="7443246" y="1950921"/>
                </a:cubicBezTo>
                <a:lnTo>
                  <a:pt x="7433740" y="1941752"/>
                </a:lnTo>
                <a:lnTo>
                  <a:pt x="7473191" y="2013238"/>
                </a:lnTo>
                <a:cubicBezTo>
                  <a:pt x="7482376" y="2028786"/>
                  <a:pt x="7490413" y="2055275"/>
                  <a:pt x="7503618" y="2067943"/>
                </a:cubicBezTo>
                <a:lnTo>
                  <a:pt x="7511052" y="2071879"/>
                </a:lnTo>
                <a:lnTo>
                  <a:pt x="7551239" y="2044855"/>
                </a:lnTo>
                <a:cubicBezTo>
                  <a:pt x="7562142" y="2030295"/>
                  <a:pt x="7562717" y="2015732"/>
                  <a:pt x="7562717" y="1998258"/>
                </a:cubicBezTo>
                <a:lnTo>
                  <a:pt x="7563132" y="1998212"/>
                </a:lnTo>
                <a:lnTo>
                  <a:pt x="7559466" y="1991530"/>
                </a:lnTo>
                <a:lnTo>
                  <a:pt x="7558872" y="1991544"/>
                </a:lnTo>
                <a:lnTo>
                  <a:pt x="7558737" y="1990201"/>
                </a:lnTo>
                <a:lnTo>
                  <a:pt x="7521652" y="1922614"/>
                </a:lnTo>
                <a:lnTo>
                  <a:pt x="7521411" y="1922605"/>
                </a:lnTo>
                <a:lnTo>
                  <a:pt x="7521136" y="1921675"/>
                </a:lnTo>
                <a:lnTo>
                  <a:pt x="7502728" y="1888125"/>
                </a:lnTo>
                <a:close/>
                <a:moveTo>
                  <a:pt x="7376727" y="1772839"/>
                </a:moveTo>
                <a:cubicBezTo>
                  <a:pt x="7381162" y="1773372"/>
                  <a:pt x="7381796" y="1777641"/>
                  <a:pt x="7378628" y="1780309"/>
                </a:cubicBezTo>
                <a:cubicBezTo>
                  <a:pt x="7376727" y="1781911"/>
                  <a:pt x="7374193" y="1780842"/>
                  <a:pt x="7372292" y="1779242"/>
                </a:cubicBezTo>
                <a:cubicBezTo>
                  <a:pt x="7369758" y="1776574"/>
                  <a:pt x="7372925" y="1772306"/>
                  <a:pt x="7376727" y="1772839"/>
                </a:cubicBezTo>
                <a:close/>
                <a:moveTo>
                  <a:pt x="7326986" y="1762512"/>
                </a:moveTo>
                <a:cubicBezTo>
                  <a:pt x="7331210" y="1765392"/>
                  <a:pt x="7326459" y="1771729"/>
                  <a:pt x="7322763" y="1768849"/>
                </a:cubicBezTo>
                <a:cubicBezTo>
                  <a:pt x="7319067" y="1765392"/>
                  <a:pt x="7323818" y="1759632"/>
                  <a:pt x="7326986" y="1762512"/>
                </a:cubicBezTo>
                <a:close/>
                <a:moveTo>
                  <a:pt x="7281048" y="1746114"/>
                </a:moveTo>
                <a:cubicBezTo>
                  <a:pt x="7283583" y="1744425"/>
                  <a:pt x="7287385" y="1746114"/>
                  <a:pt x="7288019" y="1748930"/>
                </a:cubicBezTo>
                <a:cubicBezTo>
                  <a:pt x="7288019" y="1749493"/>
                  <a:pt x="7288019" y="1750619"/>
                  <a:pt x="7288019" y="1751747"/>
                </a:cubicBezTo>
                <a:cubicBezTo>
                  <a:pt x="7288019" y="1752310"/>
                  <a:pt x="7286751" y="1753999"/>
                  <a:pt x="7285483" y="1753435"/>
                </a:cubicBezTo>
                <a:cubicBezTo>
                  <a:pt x="7284217" y="1753435"/>
                  <a:pt x="7282949" y="1753435"/>
                  <a:pt x="7281682" y="1752874"/>
                </a:cubicBezTo>
                <a:cubicBezTo>
                  <a:pt x="7278514" y="1751747"/>
                  <a:pt x="7278514" y="1747805"/>
                  <a:pt x="7281048" y="1746114"/>
                </a:cubicBezTo>
                <a:close/>
                <a:moveTo>
                  <a:pt x="7200501" y="1727809"/>
                </a:moveTo>
                <a:cubicBezTo>
                  <a:pt x="7213212" y="1726683"/>
                  <a:pt x="7226500" y="1727809"/>
                  <a:pt x="7239208" y="1729500"/>
                </a:cubicBezTo>
                <a:lnTo>
                  <a:pt x="7242579" y="1733481"/>
                </a:lnTo>
                <a:lnTo>
                  <a:pt x="7242489" y="1734323"/>
                </a:lnTo>
                <a:lnTo>
                  <a:pt x="7238054" y="1737948"/>
                </a:lnTo>
                <a:cubicBezTo>
                  <a:pt x="7225344" y="1737385"/>
                  <a:pt x="7213212" y="1738511"/>
                  <a:pt x="7200501" y="1740201"/>
                </a:cubicBezTo>
                <a:cubicBezTo>
                  <a:pt x="7190103" y="1741891"/>
                  <a:pt x="7179126" y="1746397"/>
                  <a:pt x="7169304" y="1743580"/>
                </a:cubicBezTo>
                <a:cubicBezTo>
                  <a:pt x="7167572" y="1742454"/>
                  <a:pt x="7166994" y="1740201"/>
                  <a:pt x="7168149" y="1739075"/>
                </a:cubicBezTo>
                <a:cubicBezTo>
                  <a:pt x="7175082" y="1730063"/>
                  <a:pt x="7189525" y="1729500"/>
                  <a:pt x="7200501" y="1727809"/>
                </a:cubicBezTo>
                <a:close/>
                <a:moveTo>
                  <a:pt x="7343363" y="1712742"/>
                </a:moveTo>
                <a:cubicBezTo>
                  <a:pt x="7348870" y="1716543"/>
                  <a:pt x="7342750" y="1723605"/>
                  <a:pt x="7337245" y="1719803"/>
                </a:cubicBezTo>
                <a:cubicBezTo>
                  <a:pt x="7331739" y="1716543"/>
                  <a:pt x="7338468" y="1708941"/>
                  <a:pt x="7343363" y="1712742"/>
                </a:cubicBezTo>
                <a:close/>
                <a:moveTo>
                  <a:pt x="11949946" y="1711617"/>
                </a:moveTo>
                <a:cubicBezTo>
                  <a:pt x="11928584" y="1710577"/>
                  <a:pt x="11906281" y="1711106"/>
                  <a:pt x="11886366" y="1712286"/>
                </a:cubicBezTo>
                <a:lnTo>
                  <a:pt x="11858159" y="1714629"/>
                </a:lnTo>
                <a:lnTo>
                  <a:pt x="11840303" y="1720258"/>
                </a:lnTo>
                <a:lnTo>
                  <a:pt x="11838712" y="1738431"/>
                </a:lnTo>
                <a:cubicBezTo>
                  <a:pt x="11825802" y="1782353"/>
                  <a:pt x="11773318" y="1800352"/>
                  <a:pt x="11734279" y="1781770"/>
                </a:cubicBezTo>
                <a:lnTo>
                  <a:pt x="11707835" y="1752795"/>
                </a:lnTo>
                <a:lnTo>
                  <a:pt x="11687448" y="1761827"/>
                </a:lnTo>
                <a:cubicBezTo>
                  <a:pt x="11678095" y="1766238"/>
                  <a:pt x="11667288" y="1771615"/>
                  <a:pt x="11655953" y="1777703"/>
                </a:cubicBezTo>
                <a:lnTo>
                  <a:pt x="11598816" y="1814461"/>
                </a:lnTo>
                <a:lnTo>
                  <a:pt x="11568917" y="1840691"/>
                </a:lnTo>
                <a:lnTo>
                  <a:pt x="11564587" y="1844988"/>
                </a:lnTo>
                <a:cubicBezTo>
                  <a:pt x="11545997" y="1869319"/>
                  <a:pt x="11547585" y="1893297"/>
                  <a:pt x="11594290" y="1910145"/>
                </a:cubicBezTo>
                <a:cubicBezTo>
                  <a:pt x="11662589" y="1934914"/>
                  <a:pt x="11752700" y="1914178"/>
                  <a:pt x="11819851" y="1895744"/>
                </a:cubicBezTo>
                <a:cubicBezTo>
                  <a:pt x="11888151" y="1876736"/>
                  <a:pt x="11982278" y="1846783"/>
                  <a:pt x="12027046" y="1788025"/>
                </a:cubicBezTo>
                <a:cubicBezTo>
                  <a:pt x="12069661" y="1731971"/>
                  <a:pt x="12014032" y="1714737"/>
                  <a:pt x="11949946" y="1711617"/>
                </a:cubicBezTo>
                <a:close/>
                <a:moveTo>
                  <a:pt x="1531328" y="1705917"/>
                </a:moveTo>
                <a:cubicBezTo>
                  <a:pt x="1509966" y="1704878"/>
                  <a:pt x="1487663" y="1705407"/>
                  <a:pt x="1467748" y="1706586"/>
                </a:cubicBezTo>
                <a:lnTo>
                  <a:pt x="1439541" y="1708930"/>
                </a:lnTo>
                <a:lnTo>
                  <a:pt x="1421685" y="1714558"/>
                </a:lnTo>
                <a:lnTo>
                  <a:pt x="1420094" y="1732732"/>
                </a:lnTo>
                <a:cubicBezTo>
                  <a:pt x="1407184" y="1776653"/>
                  <a:pt x="1354700" y="1794654"/>
                  <a:pt x="1315661" y="1776070"/>
                </a:cubicBezTo>
                <a:lnTo>
                  <a:pt x="1289217" y="1747096"/>
                </a:lnTo>
                <a:lnTo>
                  <a:pt x="1268830" y="1756128"/>
                </a:lnTo>
                <a:cubicBezTo>
                  <a:pt x="1259477" y="1760539"/>
                  <a:pt x="1248670" y="1765915"/>
                  <a:pt x="1237335" y="1772003"/>
                </a:cubicBezTo>
                <a:lnTo>
                  <a:pt x="1180198" y="1808762"/>
                </a:lnTo>
                <a:lnTo>
                  <a:pt x="1150299" y="1834992"/>
                </a:lnTo>
                <a:lnTo>
                  <a:pt x="1145969" y="1839289"/>
                </a:lnTo>
                <a:cubicBezTo>
                  <a:pt x="1127379" y="1863620"/>
                  <a:pt x="1128967" y="1887597"/>
                  <a:pt x="1175672" y="1904446"/>
                </a:cubicBezTo>
                <a:cubicBezTo>
                  <a:pt x="1243972" y="1929215"/>
                  <a:pt x="1334082" y="1908479"/>
                  <a:pt x="1401233" y="1890045"/>
                </a:cubicBezTo>
                <a:cubicBezTo>
                  <a:pt x="1469533" y="1871036"/>
                  <a:pt x="1563660" y="1841083"/>
                  <a:pt x="1608428" y="1782326"/>
                </a:cubicBezTo>
                <a:cubicBezTo>
                  <a:pt x="1651044" y="1726272"/>
                  <a:pt x="1595414" y="1709037"/>
                  <a:pt x="1531328" y="1705917"/>
                </a:cubicBezTo>
                <a:close/>
                <a:moveTo>
                  <a:pt x="7316319" y="1680685"/>
                </a:moveTo>
                <a:cubicBezTo>
                  <a:pt x="7303090" y="1683169"/>
                  <a:pt x="7289618" y="1690773"/>
                  <a:pt x="7276362" y="1705264"/>
                </a:cubicBezTo>
                <a:cubicBezTo>
                  <a:pt x="7237746" y="1747732"/>
                  <a:pt x="7257342" y="1802254"/>
                  <a:pt x="7278091" y="1847593"/>
                </a:cubicBezTo>
                <a:cubicBezTo>
                  <a:pt x="7317284" y="1932531"/>
                  <a:pt x="7369732" y="2010581"/>
                  <a:pt x="7412959" y="2093225"/>
                </a:cubicBezTo>
                <a:cubicBezTo>
                  <a:pt x="7437166" y="2139711"/>
                  <a:pt x="7475782" y="2233259"/>
                  <a:pt x="7544369" y="2188494"/>
                </a:cubicBezTo>
                <a:cubicBezTo>
                  <a:pt x="7583274" y="2163528"/>
                  <a:pt x="7589758" y="2117581"/>
                  <a:pt x="7584489" y="2074619"/>
                </a:cubicBezTo>
                <a:lnTo>
                  <a:pt x="7580598" y="2055634"/>
                </a:lnTo>
                <a:lnTo>
                  <a:pt x="7567701" y="2080540"/>
                </a:lnTo>
                <a:cubicBezTo>
                  <a:pt x="7551841" y="2099183"/>
                  <a:pt x="7528017" y="2110268"/>
                  <a:pt x="7507062" y="2099040"/>
                </a:cubicBezTo>
                <a:cubicBezTo>
                  <a:pt x="7496155" y="2093281"/>
                  <a:pt x="7488117" y="2069096"/>
                  <a:pt x="7482951" y="2059305"/>
                </a:cubicBezTo>
                <a:cubicBezTo>
                  <a:pt x="7470321" y="2036847"/>
                  <a:pt x="7458265" y="2013813"/>
                  <a:pt x="7446209" y="1990779"/>
                </a:cubicBezTo>
                <a:cubicBezTo>
                  <a:pt x="7418653" y="1940681"/>
                  <a:pt x="7392245" y="1890582"/>
                  <a:pt x="7365837" y="1839908"/>
                </a:cubicBezTo>
                <a:cubicBezTo>
                  <a:pt x="7364689" y="1837603"/>
                  <a:pt x="7366410" y="1834725"/>
                  <a:pt x="7368707" y="1833572"/>
                </a:cubicBezTo>
                <a:cubicBezTo>
                  <a:pt x="7383921" y="1826086"/>
                  <a:pt x="7395977" y="1816728"/>
                  <a:pt x="7405950" y="1805427"/>
                </a:cubicBezTo>
                <a:lnTo>
                  <a:pt x="7428748" y="1768774"/>
                </a:lnTo>
                <a:lnTo>
                  <a:pt x="7416417" y="1748881"/>
                </a:lnTo>
                <a:cubicBezTo>
                  <a:pt x="7393507" y="1711864"/>
                  <a:pt x="7356007" y="1673233"/>
                  <a:pt x="7316319" y="1680685"/>
                </a:cubicBezTo>
                <a:close/>
                <a:moveTo>
                  <a:pt x="11820774" y="1619318"/>
                </a:moveTo>
                <a:lnTo>
                  <a:pt x="11821913" y="1624298"/>
                </a:lnTo>
                <a:lnTo>
                  <a:pt x="11826836" y="1622955"/>
                </a:lnTo>
                <a:close/>
                <a:moveTo>
                  <a:pt x="7297231" y="1613784"/>
                </a:moveTo>
                <a:cubicBezTo>
                  <a:pt x="7303665" y="1620721"/>
                  <a:pt x="7305419" y="1632282"/>
                  <a:pt x="7306588" y="1641530"/>
                </a:cubicBezTo>
                <a:lnTo>
                  <a:pt x="7307634" y="1669920"/>
                </a:lnTo>
                <a:lnTo>
                  <a:pt x="7322254" y="1664947"/>
                </a:lnTo>
                <a:lnTo>
                  <a:pt x="7348263" y="1670813"/>
                </a:lnTo>
                <a:lnTo>
                  <a:pt x="7348354" y="1666360"/>
                </a:lnTo>
                <a:cubicBezTo>
                  <a:pt x="7358492" y="1657670"/>
                  <a:pt x="7367505" y="1647821"/>
                  <a:pt x="7377080" y="1637973"/>
                </a:cubicBezTo>
                <a:cubicBezTo>
                  <a:pt x="7384401" y="1631022"/>
                  <a:pt x="7391160" y="1622911"/>
                  <a:pt x="7400172" y="1618277"/>
                </a:cubicBezTo>
                <a:cubicBezTo>
                  <a:pt x="7401861" y="1617697"/>
                  <a:pt x="7404678" y="1619434"/>
                  <a:pt x="7403551" y="1621173"/>
                </a:cubicBezTo>
                <a:cubicBezTo>
                  <a:pt x="7397356" y="1631600"/>
                  <a:pt x="7388343" y="1639711"/>
                  <a:pt x="7379896" y="1648400"/>
                </a:cubicBezTo>
                <a:lnTo>
                  <a:pt x="7355464" y="1672437"/>
                </a:lnTo>
                <a:lnTo>
                  <a:pt x="7370677" y="1675870"/>
                </a:lnTo>
                <a:lnTo>
                  <a:pt x="7394683" y="1696376"/>
                </a:lnTo>
                <a:lnTo>
                  <a:pt x="7410592" y="1677099"/>
                </a:lnTo>
                <a:cubicBezTo>
                  <a:pt x="7417350" y="1670108"/>
                  <a:pt x="7425235" y="1662533"/>
                  <a:pt x="7434810" y="1660785"/>
                </a:cubicBezTo>
                <a:cubicBezTo>
                  <a:pt x="7437063" y="1660785"/>
                  <a:pt x="7437626" y="1663116"/>
                  <a:pt x="7437063" y="1664863"/>
                </a:cubicBezTo>
                <a:cubicBezTo>
                  <a:pt x="7432557" y="1672729"/>
                  <a:pt x="7425516" y="1678410"/>
                  <a:pt x="7418477" y="1684309"/>
                </a:cubicBezTo>
                <a:lnTo>
                  <a:pt x="7402042" y="1702663"/>
                </a:lnTo>
                <a:lnTo>
                  <a:pt x="7411806" y="1711004"/>
                </a:lnTo>
                <a:lnTo>
                  <a:pt x="7416965" y="1719361"/>
                </a:lnTo>
                <a:lnTo>
                  <a:pt x="7448516" y="1701562"/>
                </a:lnTo>
                <a:cubicBezTo>
                  <a:pt x="7458991" y="1698205"/>
                  <a:pt x="7472960" y="1693734"/>
                  <a:pt x="7483436" y="1698205"/>
                </a:cubicBezTo>
                <a:cubicBezTo>
                  <a:pt x="7485764" y="1699325"/>
                  <a:pt x="7485764" y="1702120"/>
                  <a:pt x="7483436" y="1702679"/>
                </a:cubicBezTo>
                <a:cubicBezTo>
                  <a:pt x="7473542" y="1707711"/>
                  <a:pt x="7460738" y="1707711"/>
                  <a:pt x="7450261" y="1711066"/>
                </a:cubicBezTo>
                <a:lnTo>
                  <a:pt x="7421089" y="1726045"/>
                </a:lnTo>
                <a:lnTo>
                  <a:pt x="7446141" y="1766639"/>
                </a:lnTo>
                <a:lnTo>
                  <a:pt x="7471807" y="1760146"/>
                </a:lnTo>
                <a:cubicBezTo>
                  <a:pt x="7477505" y="1755444"/>
                  <a:pt x="7482063" y="1748392"/>
                  <a:pt x="7487761" y="1743690"/>
                </a:cubicBezTo>
                <a:cubicBezTo>
                  <a:pt x="7494028" y="1737813"/>
                  <a:pt x="7503714" y="1734286"/>
                  <a:pt x="7509982" y="1741926"/>
                </a:cubicBezTo>
                <a:cubicBezTo>
                  <a:pt x="7511122" y="1743102"/>
                  <a:pt x="7510552" y="1745452"/>
                  <a:pt x="7508842" y="1745452"/>
                </a:cubicBezTo>
                <a:cubicBezTo>
                  <a:pt x="7492320" y="1746040"/>
                  <a:pt x="7486051" y="1757796"/>
                  <a:pt x="7472947" y="1766023"/>
                </a:cubicBezTo>
                <a:lnTo>
                  <a:pt x="7448781" y="1770920"/>
                </a:lnTo>
                <a:lnTo>
                  <a:pt x="7461302" y="1791206"/>
                </a:lnTo>
                <a:lnTo>
                  <a:pt x="7480768" y="1826545"/>
                </a:lnTo>
                <a:lnTo>
                  <a:pt x="7508360" y="1815738"/>
                </a:lnTo>
                <a:cubicBezTo>
                  <a:pt x="7519947" y="1810553"/>
                  <a:pt x="7530955" y="1803641"/>
                  <a:pt x="7543121" y="1800184"/>
                </a:cubicBezTo>
                <a:cubicBezTo>
                  <a:pt x="7544858" y="1800184"/>
                  <a:pt x="7546596" y="1802488"/>
                  <a:pt x="7544858" y="1804216"/>
                </a:cubicBezTo>
                <a:cubicBezTo>
                  <a:pt x="7536168" y="1813433"/>
                  <a:pt x="7524147" y="1820059"/>
                  <a:pt x="7511258" y="1825099"/>
                </a:cubicBezTo>
                <a:lnTo>
                  <a:pt x="7484321" y="1832994"/>
                </a:lnTo>
                <a:lnTo>
                  <a:pt x="7506906" y="1873992"/>
                </a:lnTo>
                <a:lnTo>
                  <a:pt x="7531035" y="1915196"/>
                </a:lnTo>
                <a:lnTo>
                  <a:pt x="7551485" y="1917115"/>
                </a:lnTo>
                <a:cubicBezTo>
                  <a:pt x="7560059" y="1914762"/>
                  <a:pt x="7568195" y="1909773"/>
                  <a:pt x="7575461" y="1903784"/>
                </a:cubicBezTo>
                <a:cubicBezTo>
                  <a:pt x="7583597" y="1896941"/>
                  <a:pt x="7591733" y="1883826"/>
                  <a:pt x="7603937" y="1885535"/>
                </a:cubicBezTo>
                <a:cubicBezTo>
                  <a:pt x="7606262" y="1885535"/>
                  <a:pt x="7607424" y="1887817"/>
                  <a:pt x="7607424" y="1890668"/>
                </a:cubicBezTo>
                <a:cubicBezTo>
                  <a:pt x="7607424" y="1891238"/>
                  <a:pt x="7607424" y="1891808"/>
                  <a:pt x="7606843" y="1891808"/>
                </a:cubicBezTo>
                <a:cubicBezTo>
                  <a:pt x="7606843" y="1892950"/>
                  <a:pt x="7606262" y="1894090"/>
                  <a:pt x="7605680" y="1894090"/>
                </a:cubicBezTo>
                <a:cubicBezTo>
                  <a:pt x="7596963" y="1894090"/>
                  <a:pt x="7587665" y="1906635"/>
                  <a:pt x="7581272" y="1911198"/>
                </a:cubicBezTo>
                <a:cubicBezTo>
                  <a:pt x="7574298" y="1916331"/>
                  <a:pt x="7567323" y="1920893"/>
                  <a:pt x="7559187" y="1924315"/>
                </a:cubicBezTo>
                <a:lnTo>
                  <a:pt x="7535753" y="1923252"/>
                </a:lnTo>
                <a:lnTo>
                  <a:pt x="7551142" y="1949532"/>
                </a:lnTo>
                <a:lnTo>
                  <a:pt x="7564867" y="1979434"/>
                </a:lnTo>
                <a:lnTo>
                  <a:pt x="7581758" y="1963170"/>
                </a:lnTo>
                <a:cubicBezTo>
                  <a:pt x="7591335" y="1956905"/>
                  <a:pt x="7602155" y="1953384"/>
                  <a:pt x="7612685" y="1957046"/>
                </a:cubicBezTo>
                <a:cubicBezTo>
                  <a:pt x="7615024" y="1957609"/>
                  <a:pt x="7615024" y="1960425"/>
                  <a:pt x="7613853" y="1961551"/>
                </a:cubicBezTo>
                <a:cubicBezTo>
                  <a:pt x="7606250" y="1966620"/>
                  <a:pt x="7598062" y="1968873"/>
                  <a:pt x="7590457" y="1972253"/>
                </a:cubicBezTo>
                <a:lnTo>
                  <a:pt x="7568926" y="1988274"/>
                </a:lnTo>
                <a:lnTo>
                  <a:pt x="7582093" y="2016957"/>
                </a:lnTo>
                <a:lnTo>
                  <a:pt x="7588085" y="2010810"/>
                </a:lnTo>
                <a:cubicBezTo>
                  <a:pt x="7601659" y="2002581"/>
                  <a:pt x="7618060" y="1999054"/>
                  <a:pt x="7633330" y="1997879"/>
                </a:cubicBezTo>
                <a:cubicBezTo>
                  <a:pt x="7637289" y="1997879"/>
                  <a:pt x="7637854" y="2003756"/>
                  <a:pt x="7633895" y="2004344"/>
                </a:cubicBezTo>
                <a:cubicBezTo>
                  <a:pt x="7623715" y="2006696"/>
                  <a:pt x="7612404" y="2010810"/>
                  <a:pt x="7602789" y="2016100"/>
                </a:cubicBezTo>
                <a:cubicBezTo>
                  <a:pt x="7597699" y="2017862"/>
                  <a:pt x="7593175" y="2020214"/>
                  <a:pt x="7589782" y="2023739"/>
                </a:cubicBezTo>
                <a:lnTo>
                  <a:pt x="7589114" y="2025057"/>
                </a:lnTo>
                <a:lnTo>
                  <a:pt x="7592783" y="2026652"/>
                </a:lnTo>
                <a:lnTo>
                  <a:pt x="7597589" y="2057069"/>
                </a:lnTo>
                <a:lnTo>
                  <a:pt x="7619700" y="2047149"/>
                </a:lnTo>
                <a:cubicBezTo>
                  <a:pt x="7630695" y="2046037"/>
                  <a:pt x="7645743" y="2046594"/>
                  <a:pt x="7653846" y="2054940"/>
                </a:cubicBezTo>
                <a:cubicBezTo>
                  <a:pt x="7655583" y="2056050"/>
                  <a:pt x="7653846" y="2058833"/>
                  <a:pt x="7652110" y="2058833"/>
                </a:cubicBezTo>
                <a:cubicBezTo>
                  <a:pt x="7642270" y="2059947"/>
                  <a:pt x="7631275" y="2056607"/>
                  <a:pt x="7620857" y="2057721"/>
                </a:cubicBezTo>
                <a:lnTo>
                  <a:pt x="7598713" y="2064181"/>
                </a:lnTo>
                <a:lnTo>
                  <a:pt x="7602366" y="2087306"/>
                </a:lnTo>
                <a:lnTo>
                  <a:pt x="7602162" y="2089030"/>
                </a:lnTo>
                <a:lnTo>
                  <a:pt x="7638870" y="2090138"/>
                </a:lnTo>
                <a:cubicBezTo>
                  <a:pt x="7652334" y="2092384"/>
                  <a:pt x="7665290" y="2096727"/>
                  <a:pt x="7676643" y="2103969"/>
                </a:cubicBezTo>
                <a:cubicBezTo>
                  <a:pt x="7678391" y="2105129"/>
                  <a:pt x="7677226" y="2106286"/>
                  <a:pt x="7676062" y="2106286"/>
                </a:cubicBezTo>
                <a:lnTo>
                  <a:pt x="7601111" y="2097939"/>
                </a:lnTo>
                <a:lnTo>
                  <a:pt x="7599416" y="2112323"/>
                </a:lnTo>
                <a:lnTo>
                  <a:pt x="7625879" y="2123828"/>
                </a:lnTo>
                <a:cubicBezTo>
                  <a:pt x="7633328" y="2124998"/>
                  <a:pt x="7642497" y="2120903"/>
                  <a:pt x="7649945" y="2125583"/>
                </a:cubicBezTo>
                <a:cubicBezTo>
                  <a:pt x="7650518" y="2126168"/>
                  <a:pt x="7650518" y="2127338"/>
                  <a:pt x="7649945" y="2128507"/>
                </a:cubicBezTo>
                <a:cubicBezTo>
                  <a:pt x="7644788" y="2136697"/>
                  <a:pt x="7629318" y="2134356"/>
                  <a:pt x="7621295" y="2132601"/>
                </a:cubicBezTo>
                <a:lnTo>
                  <a:pt x="7598309" y="2121708"/>
                </a:lnTo>
                <a:lnTo>
                  <a:pt x="7596408" y="2137824"/>
                </a:lnTo>
                <a:lnTo>
                  <a:pt x="7586697" y="2155606"/>
                </a:lnTo>
                <a:lnTo>
                  <a:pt x="7620629" y="2180145"/>
                </a:lnTo>
                <a:cubicBezTo>
                  <a:pt x="7631157" y="2193457"/>
                  <a:pt x="7637444" y="2209610"/>
                  <a:pt x="7634519" y="2225614"/>
                </a:cubicBezTo>
                <a:cubicBezTo>
                  <a:pt x="7634519" y="2227360"/>
                  <a:pt x="7631010" y="2227943"/>
                  <a:pt x="7629841" y="2226196"/>
                </a:cubicBezTo>
                <a:cubicBezTo>
                  <a:pt x="7623991" y="2212228"/>
                  <a:pt x="7622823" y="2198259"/>
                  <a:pt x="7613464" y="2186038"/>
                </a:cubicBezTo>
                <a:lnTo>
                  <a:pt x="7582640" y="2163034"/>
                </a:lnTo>
                <a:lnTo>
                  <a:pt x="7567799" y="2190211"/>
                </a:lnTo>
                <a:lnTo>
                  <a:pt x="7569863" y="2191197"/>
                </a:lnTo>
                <a:cubicBezTo>
                  <a:pt x="7572089" y="2199261"/>
                  <a:pt x="7574314" y="2207901"/>
                  <a:pt x="7576540" y="2216542"/>
                </a:cubicBezTo>
                <a:cubicBezTo>
                  <a:pt x="7578208" y="2222302"/>
                  <a:pt x="7582104" y="2229216"/>
                  <a:pt x="7578766" y="2234976"/>
                </a:cubicBezTo>
                <a:cubicBezTo>
                  <a:pt x="7578208" y="2235551"/>
                  <a:pt x="7577653" y="2235551"/>
                  <a:pt x="7576540" y="2235551"/>
                </a:cubicBezTo>
                <a:cubicBezTo>
                  <a:pt x="7570976" y="2232671"/>
                  <a:pt x="7570420" y="2224030"/>
                  <a:pt x="7568750" y="2218270"/>
                </a:cubicBezTo>
                <a:lnTo>
                  <a:pt x="7562902" y="2199178"/>
                </a:lnTo>
                <a:lnTo>
                  <a:pt x="7562853" y="2199269"/>
                </a:lnTo>
                <a:cubicBezTo>
                  <a:pt x="7554571" y="2206617"/>
                  <a:pt x="7544875" y="2212079"/>
                  <a:pt x="7533663" y="2214997"/>
                </a:cubicBezTo>
                <a:lnTo>
                  <a:pt x="7511312" y="2215271"/>
                </a:lnTo>
                <a:lnTo>
                  <a:pt x="7511461" y="2215662"/>
                </a:lnTo>
                <a:cubicBezTo>
                  <a:pt x="7506484" y="2226497"/>
                  <a:pt x="7502613" y="2237331"/>
                  <a:pt x="7499847" y="2248737"/>
                </a:cubicBezTo>
                <a:cubicBezTo>
                  <a:pt x="7498189" y="2257291"/>
                  <a:pt x="7497636" y="2267555"/>
                  <a:pt x="7492660" y="2273828"/>
                </a:cubicBezTo>
                <a:cubicBezTo>
                  <a:pt x="7490999" y="2276110"/>
                  <a:pt x="7488236" y="2275540"/>
                  <a:pt x="7487682" y="2273258"/>
                </a:cubicBezTo>
                <a:cubicBezTo>
                  <a:pt x="7483812" y="2265274"/>
                  <a:pt x="7487682" y="2254440"/>
                  <a:pt x="7489894" y="2246455"/>
                </a:cubicBezTo>
                <a:lnTo>
                  <a:pt x="7502954" y="2215374"/>
                </a:lnTo>
                <a:lnTo>
                  <a:pt x="7495379" y="2215466"/>
                </a:lnTo>
                <a:cubicBezTo>
                  <a:pt x="7485292" y="2213601"/>
                  <a:pt x="7476287" y="2209763"/>
                  <a:pt x="7468181" y="2204536"/>
                </a:cubicBezTo>
                <a:lnTo>
                  <a:pt x="7459882" y="2197197"/>
                </a:lnTo>
                <a:lnTo>
                  <a:pt x="7459608" y="2195945"/>
                </a:lnTo>
                <a:lnTo>
                  <a:pt x="7458591" y="2196055"/>
                </a:lnTo>
                <a:lnTo>
                  <a:pt x="7446388" y="2185265"/>
                </a:lnTo>
                <a:lnTo>
                  <a:pt x="7436817" y="2170299"/>
                </a:lnTo>
                <a:lnTo>
                  <a:pt x="7420347" y="2185436"/>
                </a:lnTo>
                <a:cubicBezTo>
                  <a:pt x="7413352" y="2192195"/>
                  <a:pt x="7405190" y="2201207"/>
                  <a:pt x="7394698" y="2204023"/>
                </a:cubicBezTo>
                <a:cubicBezTo>
                  <a:pt x="7392365" y="2205149"/>
                  <a:pt x="7390034" y="2202332"/>
                  <a:pt x="7391782" y="2200080"/>
                </a:cubicBezTo>
                <a:cubicBezTo>
                  <a:pt x="7396446" y="2192195"/>
                  <a:pt x="7405190" y="2187689"/>
                  <a:pt x="7412185" y="2181494"/>
                </a:cubicBezTo>
                <a:lnTo>
                  <a:pt x="7432361" y="2163330"/>
                </a:lnTo>
                <a:lnTo>
                  <a:pt x="7414688" y="2135693"/>
                </a:lnTo>
                <a:lnTo>
                  <a:pt x="7414406" y="2135186"/>
                </a:lnTo>
                <a:lnTo>
                  <a:pt x="7391160" y="2148392"/>
                </a:lnTo>
                <a:cubicBezTo>
                  <a:pt x="7383838" y="2152488"/>
                  <a:pt x="7376516" y="2159506"/>
                  <a:pt x="7368067" y="2159506"/>
                </a:cubicBezTo>
                <a:cubicBezTo>
                  <a:pt x="7366378" y="2159506"/>
                  <a:pt x="7364689" y="2157752"/>
                  <a:pt x="7365252" y="2155997"/>
                </a:cubicBezTo>
                <a:cubicBezTo>
                  <a:pt x="7369194" y="2147224"/>
                  <a:pt x="7378205" y="2143128"/>
                  <a:pt x="7386091" y="2139035"/>
                </a:cubicBezTo>
                <a:lnTo>
                  <a:pt x="7410317" y="2127803"/>
                </a:lnTo>
                <a:lnTo>
                  <a:pt x="7395900" y="2101777"/>
                </a:lnTo>
                <a:lnTo>
                  <a:pt x="7373197" y="2113275"/>
                </a:lnTo>
                <a:cubicBezTo>
                  <a:pt x="7361116" y="2117150"/>
                  <a:pt x="7348672" y="2118175"/>
                  <a:pt x="7339123" y="2112325"/>
                </a:cubicBezTo>
                <a:cubicBezTo>
                  <a:pt x="7337386" y="2111155"/>
                  <a:pt x="7336808" y="2108816"/>
                  <a:pt x="7339123" y="2108231"/>
                </a:cubicBezTo>
                <a:cubicBezTo>
                  <a:pt x="7347803" y="2104136"/>
                  <a:pt x="7357643" y="2104722"/>
                  <a:pt x="7366903" y="2102967"/>
                </a:cubicBezTo>
                <a:lnTo>
                  <a:pt x="7391212" y="2093316"/>
                </a:lnTo>
                <a:lnTo>
                  <a:pt x="7379280" y="2071775"/>
                </a:lnTo>
                <a:lnTo>
                  <a:pt x="7355743" y="2079115"/>
                </a:lnTo>
                <a:cubicBezTo>
                  <a:pt x="7350027" y="2083581"/>
                  <a:pt x="7346026" y="2091959"/>
                  <a:pt x="7338596" y="2093076"/>
                </a:cubicBezTo>
                <a:cubicBezTo>
                  <a:pt x="7337453" y="2093634"/>
                  <a:pt x="7335740" y="2093076"/>
                  <a:pt x="7335168" y="2091400"/>
                </a:cubicBezTo>
                <a:cubicBezTo>
                  <a:pt x="7331739" y="2081907"/>
                  <a:pt x="7344883" y="2072971"/>
                  <a:pt x="7352314" y="2068504"/>
                </a:cubicBezTo>
                <a:lnTo>
                  <a:pt x="7375010" y="2064068"/>
                </a:lnTo>
                <a:lnTo>
                  <a:pt x="7362680" y="2041813"/>
                </a:lnTo>
                <a:lnTo>
                  <a:pt x="7345110" y="2050386"/>
                </a:lnTo>
                <a:cubicBezTo>
                  <a:pt x="7333002" y="2053986"/>
                  <a:pt x="7320609" y="2053986"/>
                  <a:pt x="7310637" y="2044769"/>
                </a:cubicBezTo>
                <a:cubicBezTo>
                  <a:pt x="7308929" y="2043618"/>
                  <a:pt x="7310069" y="2041313"/>
                  <a:pt x="7312347" y="2041313"/>
                </a:cubicBezTo>
                <a:cubicBezTo>
                  <a:pt x="7323173" y="2042465"/>
                  <a:pt x="7333998" y="2043042"/>
                  <a:pt x="7344824" y="2039585"/>
                </a:cubicBezTo>
                <a:lnTo>
                  <a:pt x="7358381" y="2034050"/>
                </a:lnTo>
                <a:lnTo>
                  <a:pt x="7345180" y="2010219"/>
                </a:lnTo>
                <a:lnTo>
                  <a:pt x="7328324" y="2021052"/>
                </a:lnTo>
                <a:cubicBezTo>
                  <a:pt x="7321280" y="2026846"/>
                  <a:pt x="7314823" y="2034378"/>
                  <a:pt x="7306020" y="2037273"/>
                </a:cubicBezTo>
                <a:cubicBezTo>
                  <a:pt x="7303671" y="2037853"/>
                  <a:pt x="7301324" y="2036115"/>
                  <a:pt x="7302498" y="2033798"/>
                </a:cubicBezTo>
                <a:cubicBezTo>
                  <a:pt x="7306020" y="2025108"/>
                  <a:pt x="7315998" y="2019895"/>
                  <a:pt x="7323628" y="2014680"/>
                </a:cubicBezTo>
                <a:lnTo>
                  <a:pt x="7341979" y="2004441"/>
                </a:lnTo>
                <a:lnTo>
                  <a:pt x="7326766" y="1976975"/>
                </a:lnTo>
                <a:lnTo>
                  <a:pt x="7305237" y="1975070"/>
                </a:lnTo>
                <a:cubicBezTo>
                  <a:pt x="7296155" y="1975633"/>
                  <a:pt x="7285935" y="1979575"/>
                  <a:pt x="7276851" y="1977886"/>
                </a:cubicBezTo>
                <a:cubicBezTo>
                  <a:pt x="7275149" y="1977886"/>
                  <a:pt x="7273445" y="1975070"/>
                  <a:pt x="7275149" y="1973380"/>
                </a:cubicBezTo>
                <a:cubicBezTo>
                  <a:pt x="7282528" y="1966056"/>
                  <a:pt x="7295019" y="1965495"/>
                  <a:pt x="7305237" y="1964931"/>
                </a:cubicBezTo>
                <a:lnTo>
                  <a:pt x="7321166" y="1967520"/>
                </a:lnTo>
                <a:lnTo>
                  <a:pt x="7305608" y="1941860"/>
                </a:lnTo>
                <a:lnTo>
                  <a:pt x="7280577" y="1946479"/>
                </a:lnTo>
                <a:cubicBezTo>
                  <a:pt x="7272414" y="1949824"/>
                  <a:pt x="7264832" y="1957074"/>
                  <a:pt x="7255501" y="1958746"/>
                </a:cubicBezTo>
                <a:cubicBezTo>
                  <a:pt x="7254334" y="1959304"/>
                  <a:pt x="7253169" y="1957632"/>
                  <a:pt x="7253169" y="1957074"/>
                </a:cubicBezTo>
                <a:cubicBezTo>
                  <a:pt x="7254626" y="1946200"/>
                  <a:pt x="7265414" y="1940346"/>
                  <a:pt x="7277880" y="1937069"/>
                </a:cubicBezTo>
                <a:lnTo>
                  <a:pt x="7300887" y="1934071"/>
                </a:lnTo>
                <a:lnTo>
                  <a:pt x="7291330" y="1918308"/>
                </a:lnTo>
                <a:lnTo>
                  <a:pt x="7281006" y="1899090"/>
                </a:lnTo>
                <a:lnTo>
                  <a:pt x="7265255" y="1908839"/>
                </a:lnTo>
                <a:cubicBezTo>
                  <a:pt x="7257068" y="1912910"/>
                  <a:pt x="7247124" y="1918728"/>
                  <a:pt x="7238349" y="1916981"/>
                </a:cubicBezTo>
                <a:cubicBezTo>
                  <a:pt x="7236010" y="1916401"/>
                  <a:pt x="7235426" y="1914074"/>
                  <a:pt x="7237181" y="1911746"/>
                </a:cubicBezTo>
                <a:cubicBezTo>
                  <a:pt x="7243029" y="1906511"/>
                  <a:pt x="7252972" y="1905349"/>
                  <a:pt x="7259991" y="1901858"/>
                </a:cubicBezTo>
                <a:lnTo>
                  <a:pt x="7277122" y="1891858"/>
                </a:lnTo>
                <a:lnTo>
                  <a:pt x="7272168" y="1882636"/>
                </a:lnTo>
                <a:lnTo>
                  <a:pt x="7249909" y="1877621"/>
                </a:lnTo>
                <a:cubicBezTo>
                  <a:pt x="7244116" y="1878822"/>
                  <a:pt x="7237743" y="1880623"/>
                  <a:pt x="7232528" y="1883024"/>
                </a:cubicBezTo>
                <a:cubicBezTo>
                  <a:pt x="7227316" y="1886025"/>
                  <a:pt x="7223840" y="1889627"/>
                  <a:pt x="7218046" y="1890228"/>
                </a:cubicBezTo>
                <a:cubicBezTo>
                  <a:pt x="7215729" y="1890828"/>
                  <a:pt x="7215150" y="1889027"/>
                  <a:pt x="7215729" y="1887226"/>
                </a:cubicBezTo>
                <a:cubicBezTo>
                  <a:pt x="7219785" y="1874621"/>
                  <a:pt x="7240639" y="1869819"/>
                  <a:pt x="7252227" y="1869218"/>
                </a:cubicBezTo>
                <a:lnTo>
                  <a:pt x="7267661" y="1874244"/>
                </a:lnTo>
                <a:lnTo>
                  <a:pt x="7257198" y="1854766"/>
                </a:lnTo>
                <a:lnTo>
                  <a:pt x="7253560" y="1843038"/>
                </a:lnTo>
                <a:lnTo>
                  <a:pt x="7246915" y="1844303"/>
                </a:lnTo>
                <a:cubicBezTo>
                  <a:pt x="7232300" y="1853679"/>
                  <a:pt x="7220302" y="1876718"/>
                  <a:pt x="7201105" y="1864716"/>
                </a:cubicBezTo>
                <a:cubicBezTo>
                  <a:pt x="7199942" y="1864144"/>
                  <a:pt x="7200524" y="1861287"/>
                  <a:pt x="7202269" y="1861287"/>
                </a:cubicBezTo>
                <a:cubicBezTo>
                  <a:pt x="7219719" y="1859572"/>
                  <a:pt x="7232263" y="1838892"/>
                  <a:pt x="7248242" y="1833479"/>
                </a:cubicBezTo>
                <a:lnTo>
                  <a:pt x="7250635" y="1833610"/>
                </a:lnTo>
                <a:lnTo>
                  <a:pt x="7239544" y="1797863"/>
                </a:lnTo>
                <a:lnTo>
                  <a:pt x="7217224" y="1804085"/>
                </a:lnTo>
                <a:cubicBezTo>
                  <a:pt x="7209159" y="1807008"/>
                  <a:pt x="7202246" y="1812274"/>
                  <a:pt x="7194758" y="1816952"/>
                </a:cubicBezTo>
                <a:cubicBezTo>
                  <a:pt x="7185541" y="1822215"/>
                  <a:pt x="7172870" y="1827481"/>
                  <a:pt x="7163076" y="1820461"/>
                </a:cubicBezTo>
                <a:cubicBezTo>
                  <a:pt x="7161925" y="1819292"/>
                  <a:pt x="7161925" y="1816368"/>
                  <a:pt x="7163653" y="1816368"/>
                </a:cubicBezTo>
                <a:cubicBezTo>
                  <a:pt x="7178630" y="1811688"/>
                  <a:pt x="7189574" y="1804085"/>
                  <a:pt x="7202823" y="1797067"/>
                </a:cubicBezTo>
                <a:cubicBezTo>
                  <a:pt x="7208870" y="1793557"/>
                  <a:pt x="7216504" y="1789901"/>
                  <a:pt x="7224279" y="1787926"/>
                </a:cubicBezTo>
                <a:lnTo>
                  <a:pt x="7236703" y="1788456"/>
                </a:lnTo>
                <a:lnTo>
                  <a:pt x="7242489" y="1734323"/>
                </a:lnTo>
                <a:lnTo>
                  <a:pt x="7242964" y="1733935"/>
                </a:lnTo>
                <a:lnTo>
                  <a:pt x="7242579" y="1733481"/>
                </a:lnTo>
                <a:lnTo>
                  <a:pt x="7243510" y="1724777"/>
                </a:lnTo>
                <a:lnTo>
                  <a:pt x="7256715" y="1707071"/>
                </a:lnTo>
                <a:lnTo>
                  <a:pt x="7226174" y="1690368"/>
                </a:lnTo>
                <a:cubicBezTo>
                  <a:pt x="7215929" y="1683688"/>
                  <a:pt x="7206627" y="1675761"/>
                  <a:pt x="7201105" y="1666070"/>
                </a:cubicBezTo>
                <a:cubicBezTo>
                  <a:pt x="7199942" y="1663721"/>
                  <a:pt x="7203429" y="1660785"/>
                  <a:pt x="7205174" y="1661960"/>
                </a:cubicBezTo>
                <a:cubicBezTo>
                  <a:pt x="7215057" y="1666657"/>
                  <a:pt x="7222033" y="1675467"/>
                  <a:pt x="7230753" y="1681927"/>
                </a:cubicBezTo>
                <a:cubicBezTo>
                  <a:pt x="7240053" y="1689562"/>
                  <a:pt x="7249936" y="1696021"/>
                  <a:pt x="7259818" y="1702482"/>
                </a:cubicBezTo>
                <a:lnTo>
                  <a:pt x="7258270" y="1704985"/>
                </a:lnTo>
                <a:lnTo>
                  <a:pt x="7276533" y="1680496"/>
                </a:lnTo>
                <a:lnTo>
                  <a:pt x="7300140" y="1672467"/>
                </a:lnTo>
                <a:lnTo>
                  <a:pt x="7298401" y="1640953"/>
                </a:lnTo>
                <a:cubicBezTo>
                  <a:pt x="7297231" y="1632282"/>
                  <a:pt x="7293721" y="1623033"/>
                  <a:pt x="7294890" y="1614362"/>
                </a:cubicBezTo>
                <a:cubicBezTo>
                  <a:pt x="7294890" y="1612628"/>
                  <a:pt x="7296645" y="1612628"/>
                  <a:pt x="7297231" y="1613784"/>
                </a:cubicBezTo>
                <a:close/>
                <a:moveTo>
                  <a:pt x="1402156" y="1613619"/>
                </a:moveTo>
                <a:lnTo>
                  <a:pt x="1403295" y="1618598"/>
                </a:lnTo>
                <a:lnTo>
                  <a:pt x="1408218" y="1617256"/>
                </a:lnTo>
                <a:close/>
                <a:moveTo>
                  <a:pt x="11913715" y="1571298"/>
                </a:moveTo>
                <a:lnTo>
                  <a:pt x="11900478" y="1571755"/>
                </a:lnTo>
                <a:lnTo>
                  <a:pt x="11909249" y="1579766"/>
                </a:lnTo>
                <a:lnTo>
                  <a:pt x="11842944" y="1651719"/>
                </a:lnTo>
                <a:cubicBezTo>
                  <a:pt x="11839781" y="1655458"/>
                  <a:pt x="11835322" y="1656176"/>
                  <a:pt x="11831366" y="1654953"/>
                </a:cubicBezTo>
                <a:lnTo>
                  <a:pt x="11828211" y="1651851"/>
                </a:lnTo>
                <a:lnTo>
                  <a:pt x="11836582" y="1688474"/>
                </a:lnTo>
                <a:lnTo>
                  <a:pt x="11850989" y="1686383"/>
                </a:lnTo>
                <a:lnTo>
                  <a:pt x="11871476" y="1684619"/>
                </a:lnTo>
                <a:lnTo>
                  <a:pt x="11883792" y="1671276"/>
                </a:lnTo>
                <a:cubicBezTo>
                  <a:pt x="11897601" y="1657471"/>
                  <a:pt x="11910833" y="1642512"/>
                  <a:pt x="11925217" y="1628707"/>
                </a:cubicBezTo>
                <a:lnTo>
                  <a:pt x="11940133" y="1613278"/>
                </a:lnTo>
                <a:lnTo>
                  <a:pt x="11945929" y="1620652"/>
                </a:lnTo>
                <a:cubicBezTo>
                  <a:pt x="11945929" y="1616626"/>
                  <a:pt x="11945929" y="1612600"/>
                  <a:pt x="11945929" y="1608573"/>
                </a:cubicBezTo>
                <a:cubicBezTo>
                  <a:pt x="11948806" y="1601669"/>
                  <a:pt x="11945929" y="1607996"/>
                  <a:pt x="11941901" y="1611448"/>
                </a:cubicBezTo>
                <a:lnTo>
                  <a:pt x="11940133" y="1613278"/>
                </a:lnTo>
                <a:lnTo>
                  <a:pt x="11932709" y="1603829"/>
                </a:lnTo>
                <a:lnTo>
                  <a:pt x="11928942" y="1603897"/>
                </a:lnTo>
                <a:lnTo>
                  <a:pt x="11928750" y="1598793"/>
                </a:lnTo>
                <a:lnTo>
                  <a:pt x="11925360" y="1594478"/>
                </a:lnTo>
                <a:lnTo>
                  <a:pt x="11909249" y="1579766"/>
                </a:lnTo>
                <a:lnTo>
                  <a:pt x="11913889" y="1574733"/>
                </a:lnTo>
                <a:close/>
                <a:moveTo>
                  <a:pt x="1495097" y="1565598"/>
                </a:moveTo>
                <a:lnTo>
                  <a:pt x="1481860" y="1566055"/>
                </a:lnTo>
                <a:lnTo>
                  <a:pt x="1490631" y="1574067"/>
                </a:lnTo>
                <a:lnTo>
                  <a:pt x="1424326" y="1646019"/>
                </a:lnTo>
                <a:cubicBezTo>
                  <a:pt x="1421163" y="1649758"/>
                  <a:pt x="1416704" y="1650477"/>
                  <a:pt x="1412748" y="1649254"/>
                </a:cubicBezTo>
                <a:lnTo>
                  <a:pt x="1409593" y="1646152"/>
                </a:lnTo>
                <a:lnTo>
                  <a:pt x="1417964" y="1682775"/>
                </a:lnTo>
                <a:lnTo>
                  <a:pt x="1432371" y="1680684"/>
                </a:lnTo>
                <a:lnTo>
                  <a:pt x="1452858" y="1678919"/>
                </a:lnTo>
                <a:lnTo>
                  <a:pt x="1465174" y="1665577"/>
                </a:lnTo>
                <a:cubicBezTo>
                  <a:pt x="1478983" y="1651771"/>
                  <a:pt x="1492215" y="1636813"/>
                  <a:pt x="1506599" y="1623008"/>
                </a:cubicBezTo>
                <a:lnTo>
                  <a:pt x="1521515" y="1607579"/>
                </a:lnTo>
                <a:lnTo>
                  <a:pt x="1527311" y="1614953"/>
                </a:lnTo>
                <a:cubicBezTo>
                  <a:pt x="1527311" y="1610926"/>
                  <a:pt x="1527311" y="1606900"/>
                  <a:pt x="1527311" y="1602874"/>
                </a:cubicBezTo>
                <a:cubicBezTo>
                  <a:pt x="1530188" y="1595970"/>
                  <a:pt x="1527311" y="1602298"/>
                  <a:pt x="1523283" y="1605749"/>
                </a:cubicBezTo>
                <a:lnTo>
                  <a:pt x="1521515" y="1607579"/>
                </a:lnTo>
                <a:lnTo>
                  <a:pt x="1514091" y="1598130"/>
                </a:lnTo>
                <a:lnTo>
                  <a:pt x="1510324" y="1598197"/>
                </a:lnTo>
                <a:lnTo>
                  <a:pt x="1510132" y="1593093"/>
                </a:lnTo>
                <a:lnTo>
                  <a:pt x="1506742" y="1588779"/>
                </a:lnTo>
                <a:lnTo>
                  <a:pt x="1490631" y="1574067"/>
                </a:lnTo>
                <a:lnTo>
                  <a:pt x="1495271" y="1569033"/>
                </a:lnTo>
                <a:close/>
                <a:moveTo>
                  <a:pt x="9007543" y="1505399"/>
                </a:moveTo>
                <a:cubicBezTo>
                  <a:pt x="9022634" y="1508908"/>
                  <a:pt x="9037725" y="1511833"/>
                  <a:pt x="9053397" y="1515342"/>
                </a:cubicBezTo>
                <a:cubicBezTo>
                  <a:pt x="9067327" y="1518851"/>
                  <a:pt x="9061523" y="1541077"/>
                  <a:pt x="9047012" y="1537567"/>
                </a:cubicBezTo>
                <a:cubicBezTo>
                  <a:pt x="9030761" y="1534058"/>
                  <a:pt x="9016249" y="1527624"/>
                  <a:pt x="9001159" y="1521190"/>
                </a:cubicBezTo>
                <a:cubicBezTo>
                  <a:pt x="8991871" y="1517096"/>
                  <a:pt x="8998836" y="1503644"/>
                  <a:pt x="9007543" y="1505399"/>
                </a:cubicBezTo>
                <a:close/>
                <a:moveTo>
                  <a:pt x="11995167" y="1501466"/>
                </a:moveTo>
                <a:cubicBezTo>
                  <a:pt x="11994596" y="1506688"/>
                  <a:pt x="11993452" y="1511910"/>
                  <a:pt x="11992881" y="1517135"/>
                </a:cubicBezTo>
                <a:cubicBezTo>
                  <a:pt x="11992881" y="1516553"/>
                  <a:pt x="11997452" y="1513071"/>
                  <a:pt x="11992309" y="1518295"/>
                </a:cubicBezTo>
                <a:lnTo>
                  <a:pt x="11986801" y="1524173"/>
                </a:lnTo>
                <a:lnTo>
                  <a:pt x="11982664" y="1525767"/>
                </a:lnTo>
                <a:cubicBezTo>
                  <a:pt x="11976449" y="1530773"/>
                  <a:pt x="11971163" y="1537446"/>
                  <a:pt x="11964304" y="1544991"/>
                </a:cubicBezTo>
                <a:lnTo>
                  <a:pt x="11938390" y="1573982"/>
                </a:lnTo>
                <a:lnTo>
                  <a:pt x="11939388" y="1574899"/>
                </a:lnTo>
                <a:lnTo>
                  <a:pt x="11970020" y="1542089"/>
                </a:lnTo>
                <a:lnTo>
                  <a:pt x="11986801" y="1524173"/>
                </a:lnTo>
                <a:lnTo>
                  <a:pt x="12006597" y="1516553"/>
                </a:lnTo>
                <a:cubicBezTo>
                  <a:pt x="12002596" y="1511331"/>
                  <a:pt x="11999167" y="1506688"/>
                  <a:pt x="11995167" y="1501466"/>
                </a:cubicBezTo>
                <a:close/>
                <a:moveTo>
                  <a:pt x="1576549" y="1495766"/>
                </a:moveTo>
                <a:cubicBezTo>
                  <a:pt x="1575977" y="1500989"/>
                  <a:pt x="1574834" y="1506211"/>
                  <a:pt x="1574263" y="1511435"/>
                </a:cubicBezTo>
                <a:cubicBezTo>
                  <a:pt x="1574263" y="1510854"/>
                  <a:pt x="1578834" y="1507372"/>
                  <a:pt x="1573691" y="1512596"/>
                </a:cubicBezTo>
                <a:lnTo>
                  <a:pt x="1568183" y="1518474"/>
                </a:lnTo>
                <a:lnTo>
                  <a:pt x="1564047" y="1520068"/>
                </a:lnTo>
                <a:cubicBezTo>
                  <a:pt x="1557831" y="1525073"/>
                  <a:pt x="1552545" y="1531746"/>
                  <a:pt x="1545686" y="1539292"/>
                </a:cubicBezTo>
                <a:lnTo>
                  <a:pt x="1519772" y="1568282"/>
                </a:lnTo>
                <a:lnTo>
                  <a:pt x="1520770" y="1569199"/>
                </a:lnTo>
                <a:lnTo>
                  <a:pt x="1551402" y="1536389"/>
                </a:lnTo>
                <a:lnTo>
                  <a:pt x="1568183" y="1518474"/>
                </a:lnTo>
                <a:lnTo>
                  <a:pt x="1587979" y="1510854"/>
                </a:lnTo>
                <a:cubicBezTo>
                  <a:pt x="1583978" y="1505631"/>
                  <a:pt x="1580548" y="1500989"/>
                  <a:pt x="1576549" y="1495766"/>
                </a:cubicBezTo>
                <a:close/>
                <a:moveTo>
                  <a:pt x="9104365" y="1463091"/>
                </a:moveTo>
                <a:cubicBezTo>
                  <a:pt x="9123082" y="1463091"/>
                  <a:pt x="9123082" y="1492910"/>
                  <a:pt x="9104365" y="1492910"/>
                </a:cubicBezTo>
                <a:cubicBezTo>
                  <a:pt x="9085649" y="1492910"/>
                  <a:pt x="9085649" y="1463091"/>
                  <a:pt x="9104365" y="1463091"/>
                </a:cubicBezTo>
                <a:close/>
                <a:moveTo>
                  <a:pt x="9399933" y="1460556"/>
                </a:moveTo>
                <a:cubicBezTo>
                  <a:pt x="9419646" y="1460556"/>
                  <a:pt x="9419646" y="1492918"/>
                  <a:pt x="9399933" y="1492918"/>
                </a:cubicBezTo>
                <a:cubicBezTo>
                  <a:pt x="9379657" y="1492918"/>
                  <a:pt x="9379657" y="1460556"/>
                  <a:pt x="9399933" y="1460556"/>
                </a:cubicBezTo>
                <a:close/>
                <a:moveTo>
                  <a:pt x="11745814" y="1451060"/>
                </a:moveTo>
                <a:lnTo>
                  <a:pt x="11730675" y="1462315"/>
                </a:lnTo>
                <a:cubicBezTo>
                  <a:pt x="11710954" y="1473034"/>
                  <a:pt x="11686033" y="1480089"/>
                  <a:pt x="11664290" y="1479347"/>
                </a:cubicBezTo>
                <a:lnTo>
                  <a:pt x="11649055" y="1475440"/>
                </a:lnTo>
                <a:lnTo>
                  <a:pt x="11651193" y="1483252"/>
                </a:lnTo>
                <a:cubicBezTo>
                  <a:pt x="11667900" y="1543580"/>
                  <a:pt x="11684605" y="1605057"/>
                  <a:pt x="11701309" y="1665386"/>
                </a:cubicBezTo>
                <a:cubicBezTo>
                  <a:pt x="11711677" y="1703882"/>
                  <a:pt x="11716862" y="1777999"/>
                  <a:pt x="11777921" y="1763059"/>
                </a:cubicBezTo>
                <a:cubicBezTo>
                  <a:pt x="11794051" y="1759039"/>
                  <a:pt x="11803986" y="1751678"/>
                  <a:pt x="11809657" y="1742305"/>
                </a:cubicBezTo>
                <a:lnTo>
                  <a:pt x="11815603" y="1710512"/>
                </a:lnTo>
                <a:lnTo>
                  <a:pt x="11812964" y="1708749"/>
                </a:lnTo>
                <a:lnTo>
                  <a:pt x="11814819" y="1705639"/>
                </a:lnTo>
                <a:lnTo>
                  <a:pt x="11814504" y="1704400"/>
                </a:lnTo>
                <a:lnTo>
                  <a:pt x="11814183" y="1704193"/>
                </a:lnTo>
                <a:lnTo>
                  <a:pt x="11814370" y="1703878"/>
                </a:lnTo>
                <a:lnTo>
                  <a:pt x="11800047" y="1647615"/>
                </a:lnTo>
                <a:lnTo>
                  <a:pt x="11797506" y="1639530"/>
                </a:lnTo>
                <a:cubicBezTo>
                  <a:pt x="11780801" y="1578628"/>
                  <a:pt x="11764096" y="1517725"/>
                  <a:pt x="11747391" y="1456823"/>
                </a:cubicBezTo>
                <a:close/>
                <a:moveTo>
                  <a:pt x="1327196" y="1445361"/>
                </a:moveTo>
                <a:lnTo>
                  <a:pt x="1312057" y="1456615"/>
                </a:lnTo>
                <a:cubicBezTo>
                  <a:pt x="1292336" y="1467335"/>
                  <a:pt x="1267416" y="1474390"/>
                  <a:pt x="1245672" y="1473647"/>
                </a:cubicBezTo>
                <a:lnTo>
                  <a:pt x="1230437" y="1469741"/>
                </a:lnTo>
                <a:lnTo>
                  <a:pt x="1232575" y="1477553"/>
                </a:lnTo>
                <a:cubicBezTo>
                  <a:pt x="1249282" y="1537881"/>
                  <a:pt x="1265986" y="1599358"/>
                  <a:pt x="1282691" y="1659687"/>
                </a:cubicBezTo>
                <a:cubicBezTo>
                  <a:pt x="1293059" y="1698182"/>
                  <a:pt x="1298244" y="1772299"/>
                  <a:pt x="1359303" y="1757360"/>
                </a:cubicBezTo>
                <a:cubicBezTo>
                  <a:pt x="1375433" y="1753339"/>
                  <a:pt x="1385368" y="1745979"/>
                  <a:pt x="1391039" y="1736605"/>
                </a:cubicBezTo>
                <a:lnTo>
                  <a:pt x="1396985" y="1704813"/>
                </a:lnTo>
                <a:lnTo>
                  <a:pt x="1394346" y="1703050"/>
                </a:lnTo>
                <a:lnTo>
                  <a:pt x="1396201" y="1699940"/>
                </a:lnTo>
                <a:lnTo>
                  <a:pt x="1395886" y="1698701"/>
                </a:lnTo>
                <a:lnTo>
                  <a:pt x="1395566" y="1698494"/>
                </a:lnTo>
                <a:lnTo>
                  <a:pt x="1395752" y="1698179"/>
                </a:lnTo>
                <a:lnTo>
                  <a:pt x="1381429" y="1641916"/>
                </a:lnTo>
                <a:lnTo>
                  <a:pt x="1378888" y="1633831"/>
                </a:lnTo>
                <a:cubicBezTo>
                  <a:pt x="1362183" y="1572928"/>
                  <a:pt x="1345478" y="1512026"/>
                  <a:pt x="1328773" y="1451123"/>
                </a:cubicBezTo>
                <a:close/>
                <a:moveTo>
                  <a:pt x="9162953" y="1425072"/>
                </a:moveTo>
                <a:cubicBezTo>
                  <a:pt x="9181385" y="1425072"/>
                  <a:pt x="9181385" y="1454902"/>
                  <a:pt x="9162953" y="1454902"/>
                </a:cubicBezTo>
                <a:cubicBezTo>
                  <a:pt x="9143944" y="1454902"/>
                  <a:pt x="9143944" y="1425072"/>
                  <a:pt x="9162953" y="1425072"/>
                </a:cubicBezTo>
                <a:close/>
                <a:moveTo>
                  <a:pt x="9032148" y="1407331"/>
                </a:moveTo>
                <a:cubicBezTo>
                  <a:pt x="9047077" y="1407331"/>
                  <a:pt x="9047077" y="1432087"/>
                  <a:pt x="9032148" y="1432087"/>
                </a:cubicBezTo>
                <a:cubicBezTo>
                  <a:pt x="9017217" y="1432087"/>
                  <a:pt x="9017217" y="1407331"/>
                  <a:pt x="9032148" y="1407331"/>
                </a:cubicBezTo>
                <a:close/>
                <a:moveTo>
                  <a:pt x="10638286" y="1383170"/>
                </a:moveTo>
                <a:cubicBezTo>
                  <a:pt x="10640074" y="1381987"/>
                  <a:pt x="10641266" y="1383170"/>
                  <a:pt x="10641266" y="1384944"/>
                </a:cubicBezTo>
                <a:cubicBezTo>
                  <a:pt x="10637689" y="1394997"/>
                  <a:pt x="10624570" y="1399137"/>
                  <a:pt x="10614431" y="1397364"/>
                </a:cubicBezTo>
                <a:cubicBezTo>
                  <a:pt x="10611449" y="1397364"/>
                  <a:pt x="10612046" y="1392040"/>
                  <a:pt x="10615027" y="1392631"/>
                </a:cubicBezTo>
                <a:cubicBezTo>
                  <a:pt x="10625165" y="1393814"/>
                  <a:pt x="10631128" y="1389084"/>
                  <a:pt x="10638286" y="1383170"/>
                </a:cubicBezTo>
                <a:close/>
                <a:moveTo>
                  <a:pt x="9283344" y="1369312"/>
                </a:moveTo>
                <a:cubicBezTo>
                  <a:pt x="9303057" y="1369312"/>
                  <a:pt x="9303057" y="1401675"/>
                  <a:pt x="9283344" y="1401675"/>
                </a:cubicBezTo>
                <a:cubicBezTo>
                  <a:pt x="9263067" y="1401675"/>
                  <a:pt x="9263067" y="1369312"/>
                  <a:pt x="9283344" y="1369312"/>
                </a:cubicBezTo>
                <a:close/>
                <a:moveTo>
                  <a:pt x="212741" y="1369096"/>
                </a:moveTo>
                <a:cubicBezTo>
                  <a:pt x="214530" y="1367912"/>
                  <a:pt x="215722" y="1369096"/>
                  <a:pt x="215722" y="1370869"/>
                </a:cubicBezTo>
                <a:cubicBezTo>
                  <a:pt x="212144" y="1380923"/>
                  <a:pt x="199025" y="1385063"/>
                  <a:pt x="188887" y="1383289"/>
                </a:cubicBezTo>
                <a:cubicBezTo>
                  <a:pt x="185905" y="1383289"/>
                  <a:pt x="186502" y="1377966"/>
                  <a:pt x="189482" y="1378557"/>
                </a:cubicBezTo>
                <a:cubicBezTo>
                  <a:pt x="199621" y="1379740"/>
                  <a:pt x="205584" y="1375009"/>
                  <a:pt x="212741" y="1369096"/>
                </a:cubicBezTo>
                <a:close/>
                <a:moveTo>
                  <a:pt x="9385103" y="1361859"/>
                </a:moveTo>
                <a:cubicBezTo>
                  <a:pt x="9395292" y="1365182"/>
                  <a:pt x="9400509" y="1380403"/>
                  <a:pt x="9388771" y="1387264"/>
                </a:cubicBezTo>
                <a:cubicBezTo>
                  <a:pt x="9365583" y="1400413"/>
                  <a:pt x="9341815" y="1411274"/>
                  <a:pt x="9318047" y="1423281"/>
                </a:cubicBezTo>
                <a:cubicBezTo>
                  <a:pt x="9305873" y="1429570"/>
                  <a:pt x="9296017" y="1412991"/>
                  <a:pt x="9307032" y="1405559"/>
                </a:cubicBezTo>
                <a:cubicBezTo>
                  <a:pt x="9329641" y="1391267"/>
                  <a:pt x="9351089" y="1375829"/>
                  <a:pt x="9373698" y="1363251"/>
                </a:cubicBezTo>
                <a:cubicBezTo>
                  <a:pt x="9377757" y="1360965"/>
                  <a:pt x="9381705" y="1360751"/>
                  <a:pt x="9385103" y="1361859"/>
                </a:cubicBezTo>
                <a:close/>
                <a:moveTo>
                  <a:pt x="9231679" y="1331295"/>
                </a:moveTo>
                <a:cubicBezTo>
                  <a:pt x="9249811" y="1331295"/>
                  <a:pt x="9249811" y="1361113"/>
                  <a:pt x="9231679" y="1361113"/>
                </a:cubicBezTo>
                <a:cubicBezTo>
                  <a:pt x="9212376" y="1361113"/>
                  <a:pt x="9212376" y="1331295"/>
                  <a:pt x="9231679" y="1331295"/>
                </a:cubicBezTo>
                <a:close/>
                <a:moveTo>
                  <a:pt x="9168022" y="1323690"/>
                </a:moveTo>
                <a:cubicBezTo>
                  <a:pt x="9183929" y="1323690"/>
                  <a:pt x="9183929" y="1348472"/>
                  <a:pt x="9168022" y="1348472"/>
                </a:cubicBezTo>
                <a:cubicBezTo>
                  <a:pt x="9151547" y="1348472"/>
                  <a:pt x="9151547" y="1323690"/>
                  <a:pt x="9168022" y="1323690"/>
                </a:cubicBezTo>
                <a:close/>
                <a:moveTo>
                  <a:pt x="9011873" y="1323690"/>
                </a:moveTo>
                <a:cubicBezTo>
                  <a:pt x="9021738" y="1323690"/>
                  <a:pt x="9021738" y="1340821"/>
                  <a:pt x="9011873" y="1340821"/>
                </a:cubicBezTo>
                <a:cubicBezTo>
                  <a:pt x="9002010" y="1340821"/>
                  <a:pt x="9002010" y="1323690"/>
                  <a:pt x="9011873" y="1323690"/>
                </a:cubicBezTo>
                <a:close/>
                <a:moveTo>
                  <a:pt x="9057183" y="1299920"/>
                </a:moveTo>
                <a:cubicBezTo>
                  <a:pt x="9059961" y="1299777"/>
                  <a:pt x="9063032" y="1300923"/>
                  <a:pt x="9064787" y="1302928"/>
                </a:cubicBezTo>
                <a:cubicBezTo>
                  <a:pt x="9070052" y="1310378"/>
                  <a:pt x="9071807" y="1320693"/>
                  <a:pt x="9074730" y="1329287"/>
                </a:cubicBezTo>
                <a:cubicBezTo>
                  <a:pt x="9077071" y="1337883"/>
                  <a:pt x="9079994" y="1346479"/>
                  <a:pt x="9078825" y="1356221"/>
                </a:cubicBezTo>
                <a:cubicBezTo>
                  <a:pt x="9077071" y="1361950"/>
                  <a:pt x="9068882" y="1363670"/>
                  <a:pt x="9064787" y="1359659"/>
                </a:cubicBezTo>
                <a:cubicBezTo>
                  <a:pt x="9058354" y="1352210"/>
                  <a:pt x="9057184" y="1341896"/>
                  <a:pt x="9055429" y="1332727"/>
                </a:cubicBezTo>
                <a:cubicBezTo>
                  <a:pt x="9053088" y="1323558"/>
                  <a:pt x="9050165" y="1314390"/>
                  <a:pt x="9051334" y="1304648"/>
                </a:cubicBezTo>
                <a:cubicBezTo>
                  <a:pt x="9051919" y="1301496"/>
                  <a:pt x="9054405" y="1300064"/>
                  <a:pt x="9057183" y="1299920"/>
                </a:cubicBezTo>
                <a:close/>
                <a:moveTo>
                  <a:pt x="3842238" y="1299414"/>
                </a:moveTo>
                <a:cubicBezTo>
                  <a:pt x="3846397" y="1299701"/>
                  <a:pt x="3850704" y="1302437"/>
                  <a:pt x="3851850" y="1306758"/>
                </a:cubicBezTo>
                <a:cubicBezTo>
                  <a:pt x="3863904" y="1367817"/>
                  <a:pt x="3758869" y="1421387"/>
                  <a:pt x="3718698" y="1449614"/>
                </a:cubicBezTo>
                <a:cubicBezTo>
                  <a:pt x="3691721" y="1467472"/>
                  <a:pt x="3618255" y="1536019"/>
                  <a:pt x="3583818" y="1502032"/>
                </a:cubicBezTo>
                <a:cubicBezTo>
                  <a:pt x="3578079" y="1495695"/>
                  <a:pt x="3584966" y="1485903"/>
                  <a:pt x="3592426" y="1491088"/>
                </a:cubicBezTo>
                <a:cubicBezTo>
                  <a:pt x="3619403" y="1509522"/>
                  <a:pt x="3694017" y="1444429"/>
                  <a:pt x="3717550" y="1427725"/>
                </a:cubicBezTo>
                <a:cubicBezTo>
                  <a:pt x="3754276" y="1401227"/>
                  <a:pt x="3829466" y="1355720"/>
                  <a:pt x="3833483" y="1306758"/>
                </a:cubicBezTo>
                <a:cubicBezTo>
                  <a:pt x="3834058" y="1301284"/>
                  <a:pt x="3838075" y="1299124"/>
                  <a:pt x="3842238" y="1299414"/>
                </a:cubicBezTo>
                <a:close/>
                <a:moveTo>
                  <a:pt x="8404305" y="1298541"/>
                </a:moveTo>
                <a:cubicBezTo>
                  <a:pt x="8409752" y="1298254"/>
                  <a:pt x="8415199" y="1299834"/>
                  <a:pt x="8421219" y="1303858"/>
                </a:cubicBezTo>
                <a:cubicBezTo>
                  <a:pt x="8429246" y="1308456"/>
                  <a:pt x="8434407" y="1315929"/>
                  <a:pt x="8441861" y="1321103"/>
                </a:cubicBezTo>
                <a:cubicBezTo>
                  <a:pt x="8448168" y="1324551"/>
                  <a:pt x="8455621" y="1325127"/>
                  <a:pt x="8461355" y="1329726"/>
                </a:cubicBezTo>
                <a:cubicBezTo>
                  <a:pt x="8476836" y="1342372"/>
                  <a:pt x="8484863" y="1364790"/>
                  <a:pt x="8481996" y="1385484"/>
                </a:cubicBezTo>
                <a:cubicBezTo>
                  <a:pt x="8483143" y="1386058"/>
                  <a:pt x="8483716" y="1386633"/>
                  <a:pt x="8484863" y="1387782"/>
                </a:cubicBezTo>
                <a:cubicBezTo>
                  <a:pt x="8484863" y="1387782"/>
                  <a:pt x="8484863" y="1387208"/>
                  <a:pt x="8485437" y="1386633"/>
                </a:cubicBezTo>
                <a:cubicBezTo>
                  <a:pt x="8495757" y="1370538"/>
                  <a:pt x="8502064" y="1353293"/>
                  <a:pt x="8494037" y="1334898"/>
                </a:cubicBezTo>
                <a:cubicBezTo>
                  <a:pt x="8491744" y="1329150"/>
                  <a:pt x="8500344" y="1325702"/>
                  <a:pt x="8503784" y="1330300"/>
                </a:cubicBezTo>
                <a:cubicBezTo>
                  <a:pt x="8514678" y="1343521"/>
                  <a:pt x="8514678" y="1359616"/>
                  <a:pt x="8509518" y="1375711"/>
                </a:cubicBezTo>
                <a:cubicBezTo>
                  <a:pt x="8507225" y="1383184"/>
                  <a:pt x="8503784" y="1394106"/>
                  <a:pt x="8498051" y="1403878"/>
                </a:cubicBezTo>
                <a:cubicBezTo>
                  <a:pt x="8527292" y="1445841"/>
                  <a:pt x="8501491" y="1509072"/>
                  <a:pt x="8460208" y="1541837"/>
                </a:cubicBezTo>
                <a:cubicBezTo>
                  <a:pt x="8448168" y="1551034"/>
                  <a:pt x="8434980" y="1557932"/>
                  <a:pt x="8423513" y="1567704"/>
                </a:cubicBezTo>
                <a:cubicBezTo>
                  <a:pt x="8388537" y="1597595"/>
                  <a:pt x="8410325" y="1603918"/>
                  <a:pt x="8441861" y="1606217"/>
                </a:cubicBezTo>
                <a:cubicBezTo>
                  <a:pt x="8477409" y="1608517"/>
                  <a:pt x="8516972" y="1599319"/>
                  <a:pt x="8551947" y="1595296"/>
                </a:cubicBezTo>
                <a:cubicBezTo>
                  <a:pt x="8571442" y="1592997"/>
                  <a:pt x="8590936" y="1608517"/>
                  <a:pt x="8592083" y="1627486"/>
                </a:cubicBezTo>
                <a:cubicBezTo>
                  <a:pt x="8594950" y="1697615"/>
                  <a:pt x="8563415" y="1743027"/>
                  <a:pt x="8509518" y="1788438"/>
                </a:cubicBezTo>
                <a:cubicBezTo>
                  <a:pt x="8498051" y="1798210"/>
                  <a:pt x="8477409" y="1810282"/>
                  <a:pt x="8471676" y="1825227"/>
                </a:cubicBezTo>
                <a:cubicBezTo>
                  <a:pt x="8460208" y="1856267"/>
                  <a:pt x="8486583" y="1873513"/>
                  <a:pt x="8513532" y="1880410"/>
                </a:cubicBezTo>
                <a:cubicBezTo>
                  <a:pt x="8555961" y="1891332"/>
                  <a:pt x="8605844" y="1872938"/>
                  <a:pt x="8647700" y="1868339"/>
                </a:cubicBezTo>
                <a:cubicBezTo>
                  <a:pt x="8702170" y="1862591"/>
                  <a:pt x="8756640" y="1882135"/>
                  <a:pt x="8758934" y="1941342"/>
                </a:cubicBezTo>
                <a:cubicBezTo>
                  <a:pt x="8760654" y="1973532"/>
                  <a:pt x="8740012" y="2009747"/>
                  <a:pt x="8710771" y="2030441"/>
                </a:cubicBezTo>
                <a:cubicBezTo>
                  <a:pt x="8708477" y="2037339"/>
                  <a:pt x="8705610" y="2043662"/>
                  <a:pt x="8703317" y="2050560"/>
                </a:cubicBezTo>
                <a:cubicBezTo>
                  <a:pt x="8697010" y="2069530"/>
                  <a:pt x="8687262" y="2087924"/>
                  <a:pt x="8673502" y="2103445"/>
                </a:cubicBezTo>
                <a:cubicBezTo>
                  <a:pt x="8656874" y="2121264"/>
                  <a:pt x="8636806" y="2130461"/>
                  <a:pt x="8617311" y="2144257"/>
                </a:cubicBezTo>
                <a:cubicBezTo>
                  <a:pt x="8600684" y="2156329"/>
                  <a:pt x="8598390" y="2172424"/>
                  <a:pt x="8575455" y="2174148"/>
                </a:cubicBezTo>
                <a:cubicBezTo>
                  <a:pt x="8570295" y="2174723"/>
                  <a:pt x="8569148" y="2167825"/>
                  <a:pt x="8573735" y="2166100"/>
                </a:cubicBezTo>
                <a:cubicBezTo>
                  <a:pt x="8586349" y="2160353"/>
                  <a:pt x="8593230" y="2136784"/>
                  <a:pt x="8604697" y="2127587"/>
                </a:cubicBezTo>
                <a:cubicBezTo>
                  <a:pt x="8624192" y="2112642"/>
                  <a:pt x="8644833" y="2102294"/>
                  <a:pt x="8660314" y="2082751"/>
                </a:cubicBezTo>
                <a:cubicBezTo>
                  <a:pt x="8670061" y="2070680"/>
                  <a:pt x="8675795" y="2058033"/>
                  <a:pt x="8680955" y="2044812"/>
                </a:cubicBezTo>
                <a:lnTo>
                  <a:pt x="8680382" y="2044812"/>
                </a:lnTo>
                <a:cubicBezTo>
                  <a:pt x="8674075" y="2049410"/>
                  <a:pt x="8666048" y="2052859"/>
                  <a:pt x="8660314" y="2059183"/>
                </a:cubicBezTo>
                <a:cubicBezTo>
                  <a:pt x="8652860" y="2067805"/>
                  <a:pt x="8647127" y="2077577"/>
                  <a:pt x="8640820" y="2086774"/>
                </a:cubicBezTo>
                <a:cubicBezTo>
                  <a:pt x="8635086" y="2095397"/>
                  <a:pt x="8629352" y="2103445"/>
                  <a:pt x="8621898" y="2110917"/>
                </a:cubicBezTo>
                <a:cubicBezTo>
                  <a:pt x="8614445" y="2117815"/>
                  <a:pt x="8608711" y="2118964"/>
                  <a:pt x="8598964" y="2122413"/>
                </a:cubicBezTo>
                <a:cubicBezTo>
                  <a:pt x="8595523" y="2124138"/>
                  <a:pt x="8592657" y="2118964"/>
                  <a:pt x="8595523" y="2117240"/>
                </a:cubicBezTo>
                <a:cubicBezTo>
                  <a:pt x="8617885" y="2103445"/>
                  <a:pt x="8625339" y="2075278"/>
                  <a:pt x="8639099" y="2055733"/>
                </a:cubicBezTo>
                <a:cubicBezTo>
                  <a:pt x="8641966" y="2051710"/>
                  <a:pt x="8645406" y="2047686"/>
                  <a:pt x="8648847" y="2043662"/>
                </a:cubicBezTo>
                <a:cubicBezTo>
                  <a:pt x="8647700" y="2043087"/>
                  <a:pt x="8646553" y="2042513"/>
                  <a:pt x="8645406" y="2041363"/>
                </a:cubicBezTo>
                <a:cubicBezTo>
                  <a:pt x="8637953" y="2042513"/>
                  <a:pt x="8639099" y="2047686"/>
                  <a:pt x="8635659" y="2054009"/>
                </a:cubicBezTo>
                <a:cubicBezTo>
                  <a:pt x="8629926" y="2064931"/>
                  <a:pt x="8620178" y="2069530"/>
                  <a:pt x="8608711" y="2072979"/>
                </a:cubicBezTo>
                <a:cubicBezTo>
                  <a:pt x="8606417" y="2073553"/>
                  <a:pt x="8604124" y="2071254"/>
                  <a:pt x="8605844" y="2069530"/>
                </a:cubicBezTo>
                <a:cubicBezTo>
                  <a:pt x="8611578" y="2064357"/>
                  <a:pt x="8615018" y="2056308"/>
                  <a:pt x="8617885" y="2049410"/>
                </a:cubicBezTo>
                <a:cubicBezTo>
                  <a:pt x="8620178" y="2043662"/>
                  <a:pt x="8620752" y="2037339"/>
                  <a:pt x="8623618" y="2032166"/>
                </a:cubicBezTo>
                <a:cubicBezTo>
                  <a:pt x="8627632" y="2026418"/>
                  <a:pt x="8632792" y="2024693"/>
                  <a:pt x="8637953" y="2023543"/>
                </a:cubicBezTo>
                <a:cubicBezTo>
                  <a:pt x="8638526" y="2020669"/>
                  <a:pt x="8638526" y="2018369"/>
                  <a:pt x="8639673" y="2015495"/>
                </a:cubicBezTo>
                <a:cubicBezTo>
                  <a:pt x="8649993" y="1990203"/>
                  <a:pt x="8715931" y="1953988"/>
                  <a:pt x="8663181" y="1933869"/>
                </a:cubicBezTo>
                <a:cubicBezTo>
                  <a:pt x="8641393" y="1926397"/>
                  <a:pt x="8588643" y="1948240"/>
                  <a:pt x="8564561" y="1949964"/>
                </a:cubicBezTo>
                <a:cubicBezTo>
                  <a:pt x="8512385" y="1954564"/>
                  <a:pt x="8457915" y="1944791"/>
                  <a:pt x="8421793" y="1906278"/>
                </a:cubicBezTo>
                <a:cubicBezTo>
                  <a:pt x="8389111" y="1870638"/>
                  <a:pt x="8386244" y="1824077"/>
                  <a:pt x="8413192" y="1784414"/>
                </a:cubicBezTo>
                <a:cubicBezTo>
                  <a:pt x="8443007" y="1739578"/>
                  <a:pt x="8494610" y="1718884"/>
                  <a:pt x="8512385" y="1672323"/>
                </a:cubicBezTo>
                <a:cubicBezTo>
                  <a:pt x="8444727" y="1683820"/>
                  <a:pt x="8357575" y="1695316"/>
                  <a:pt x="8328907" y="1634959"/>
                </a:cubicBezTo>
                <a:cubicBezTo>
                  <a:pt x="8315146" y="1606217"/>
                  <a:pt x="8320880" y="1571727"/>
                  <a:pt x="8338654" y="1544711"/>
                </a:cubicBezTo>
                <a:cubicBezTo>
                  <a:pt x="8357575" y="1515969"/>
                  <a:pt x="8445874" y="1478030"/>
                  <a:pt x="8437274" y="1442391"/>
                </a:cubicBezTo>
                <a:cubicBezTo>
                  <a:pt x="8433833" y="1427446"/>
                  <a:pt x="8428100" y="1406752"/>
                  <a:pt x="8425233" y="1387782"/>
                </a:cubicBezTo>
                <a:cubicBezTo>
                  <a:pt x="8422939" y="1386633"/>
                  <a:pt x="8420073" y="1386058"/>
                  <a:pt x="8418352" y="1384334"/>
                </a:cubicBezTo>
                <a:cubicBezTo>
                  <a:pt x="8403445" y="1375711"/>
                  <a:pt x="8398284" y="1365364"/>
                  <a:pt x="8396564" y="1349269"/>
                </a:cubicBezTo>
                <a:cubicBezTo>
                  <a:pt x="8395991" y="1347545"/>
                  <a:pt x="8400005" y="1345820"/>
                  <a:pt x="8401151" y="1348120"/>
                </a:cubicBezTo>
                <a:cubicBezTo>
                  <a:pt x="8406885" y="1356742"/>
                  <a:pt x="8414339" y="1361915"/>
                  <a:pt x="8422939" y="1365939"/>
                </a:cubicBezTo>
                <a:cubicBezTo>
                  <a:pt x="8422939" y="1364790"/>
                  <a:pt x="8423513" y="1363640"/>
                  <a:pt x="8423513" y="1363065"/>
                </a:cubicBezTo>
                <a:cubicBezTo>
                  <a:pt x="8417206" y="1356168"/>
                  <a:pt x="8412619" y="1348120"/>
                  <a:pt x="8407458" y="1340072"/>
                </a:cubicBezTo>
                <a:cubicBezTo>
                  <a:pt x="8406885" y="1338923"/>
                  <a:pt x="8408605" y="1337198"/>
                  <a:pt x="8409752" y="1337773"/>
                </a:cubicBezTo>
                <a:cubicBezTo>
                  <a:pt x="8415486" y="1342372"/>
                  <a:pt x="8421219" y="1346395"/>
                  <a:pt x="8426953" y="1350994"/>
                </a:cubicBezTo>
                <a:cubicBezTo>
                  <a:pt x="8430393" y="1345820"/>
                  <a:pt x="8437847" y="1345820"/>
                  <a:pt x="8449888" y="1355017"/>
                </a:cubicBezTo>
                <a:cubicBezTo>
                  <a:pt x="8448168" y="1352144"/>
                  <a:pt x="8446447" y="1350419"/>
                  <a:pt x="8444154" y="1349269"/>
                </a:cubicBezTo>
                <a:cubicBezTo>
                  <a:pt x="8436127" y="1344096"/>
                  <a:pt x="8428100" y="1342372"/>
                  <a:pt x="8421219" y="1335473"/>
                </a:cubicBezTo>
                <a:cubicBezTo>
                  <a:pt x="8414339" y="1329150"/>
                  <a:pt x="8402298" y="1314779"/>
                  <a:pt x="8391977" y="1315354"/>
                </a:cubicBezTo>
                <a:cubicBezTo>
                  <a:pt x="8385670" y="1315929"/>
                  <a:pt x="8381083" y="1307307"/>
                  <a:pt x="8387390" y="1304433"/>
                </a:cubicBezTo>
                <a:cubicBezTo>
                  <a:pt x="8393410" y="1300984"/>
                  <a:pt x="8398858" y="1298828"/>
                  <a:pt x="8404305" y="1298541"/>
                </a:cubicBezTo>
                <a:close/>
                <a:moveTo>
                  <a:pt x="9292898" y="1295811"/>
                </a:moveTo>
                <a:cubicBezTo>
                  <a:pt x="9315709" y="1295811"/>
                  <a:pt x="9315709" y="1330713"/>
                  <a:pt x="9292898" y="1330713"/>
                </a:cubicBezTo>
                <a:cubicBezTo>
                  <a:pt x="9270672" y="1330713"/>
                  <a:pt x="9270672" y="1295811"/>
                  <a:pt x="9292898" y="1295811"/>
                </a:cubicBezTo>
                <a:close/>
                <a:moveTo>
                  <a:pt x="2916216" y="1284338"/>
                </a:moveTo>
                <a:cubicBezTo>
                  <a:pt x="2916792" y="1283137"/>
                  <a:pt x="2918520" y="1283738"/>
                  <a:pt x="2918520" y="1284938"/>
                </a:cubicBezTo>
                <a:cubicBezTo>
                  <a:pt x="2918520" y="1296344"/>
                  <a:pt x="2906999" y="1303548"/>
                  <a:pt x="2897784" y="1304749"/>
                </a:cubicBezTo>
                <a:cubicBezTo>
                  <a:pt x="2894904" y="1305349"/>
                  <a:pt x="2893751" y="1299946"/>
                  <a:pt x="2896631" y="1299946"/>
                </a:cubicBezTo>
                <a:cubicBezTo>
                  <a:pt x="2906424" y="1298746"/>
                  <a:pt x="2910456" y="1292142"/>
                  <a:pt x="2916216" y="1284338"/>
                </a:cubicBezTo>
                <a:close/>
                <a:moveTo>
                  <a:pt x="3867563" y="1282772"/>
                </a:moveTo>
                <a:cubicBezTo>
                  <a:pt x="3849710" y="1283275"/>
                  <a:pt x="3826050" y="1292758"/>
                  <a:pt x="3809704" y="1300227"/>
                </a:cubicBezTo>
                <a:cubicBezTo>
                  <a:pt x="3744893" y="1328959"/>
                  <a:pt x="3681806" y="1377231"/>
                  <a:pt x="3629611" y="1424926"/>
                </a:cubicBezTo>
                <a:cubicBezTo>
                  <a:pt x="3611257" y="1441591"/>
                  <a:pt x="3587741" y="1462852"/>
                  <a:pt x="3576270" y="1485265"/>
                </a:cubicBezTo>
                <a:cubicBezTo>
                  <a:pt x="3545872" y="1547901"/>
                  <a:pt x="3602080" y="1538132"/>
                  <a:pt x="3643376" y="1520892"/>
                </a:cubicBezTo>
                <a:cubicBezTo>
                  <a:pt x="3712778" y="1491011"/>
                  <a:pt x="3772998" y="1440442"/>
                  <a:pt x="3830352" y="1392746"/>
                </a:cubicBezTo>
                <a:cubicBezTo>
                  <a:pt x="3822322" y="1400216"/>
                  <a:pt x="3832646" y="1414581"/>
                  <a:pt x="3840677" y="1406536"/>
                </a:cubicBezTo>
                <a:cubicBezTo>
                  <a:pt x="3821461" y="1422627"/>
                  <a:pt x="3767405" y="1471472"/>
                  <a:pt x="3709479" y="1510189"/>
                </a:cubicBezTo>
                <a:lnTo>
                  <a:pt x="3642542" y="1545339"/>
                </a:lnTo>
                <a:lnTo>
                  <a:pt x="3644258" y="1549728"/>
                </a:lnTo>
                <a:cubicBezTo>
                  <a:pt x="3636372" y="1557792"/>
                  <a:pt x="3623982" y="1560096"/>
                  <a:pt x="3613280" y="1563553"/>
                </a:cubicBezTo>
                <a:lnTo>
                  <a:pt x="3611382" y="1562649"/>
                </a:lnTo>
                <a:lnTo>
                  <a:pt x="3622379" y="1575995"/>
                </a:lnTo>
                <a:lnTo>
                  <a:pt x="3622302" y="1575533"/>
                </a:lnTo>
                <a:cubicBezTo>
                  <a:pt x="3634805" y="1566960"/>
                  <a:pt x="3650151" y="1564673"/>
                  <a:pt x="3664360" y="1558386"/>
                </a:cubicBezTo>
                <a:cubicBezTo>
                  <a:pt x="3679707" y="1550957"/>
                  <a:pt x="3691642" y="1539526"/>
                  <a:pt x="3707556" y="1532668"/>
                </a:cubicBezTo>
                <a:cubicBezTo>
                  <a:pt x="3710966" y="1531526"/>
                  <a:pt x="3714376" y="1534955"/>
                  <a:pt x="3712671" y="1537813"/>
                </a:cubicBezTo>
                <a:cubicBezTo>
                  <a:pt x="3706135" y="1551243"/>
                  <a:pt x="3690931" y="1564102"/>
                  <a:pt x="3673739" y="1572318"/>
                </a:cubicBezTo>
                <a:lnTo>
                  <a:pt x="3624633" y="1578731"/>
                </a:lnTo>
                <a:lnTo>
                  <a:pt x="3642790" y="1600765"/>
                </a:lnTo>
                <a:lnTo>
                  <a:pt x="3684486" y="1590102"/>
                </a:lnTo>
                <a:cubicBezTo>
                  <a:pt x="3698358" y="1585033"/>
                  <a:pt x="3709920" y="1577147"/>
                  <a:pt x="3724368" y="1573203"/>
                </a:cubicBezTo>
                <a:cubicBezTo>
                  <a:pt x="3727256" y="1572078"/>
                  <a:pt x="3729571" y="1574894"/>
                  <a:pt x="3727835" y="1577147"/>
                </a:cubicBezTo>
                <a:cubicBezTo>
                  <a:pt x="3718880" y="1590382"/>
                  <a:pt x="3704283" y="1598972"/>
                  <a:pt x="3688170" y="1604322"/>
                </a:cubicBezTo>
                <a:lnTo>
                  <a:pt x="3650633" y="1610284"/>
                </a:lnTo>
                <a:lnTo>
                  <a:pt x="3707492" y="1679287"/>
                </a:lnTo>
                <a:cubicBezTo>
                  <a:pt x="3726407" y="1702620"/>
                  <a:pt x="3744842" y="1726276"/>
                  <a:pt x="3762028" y="1750417"/>
                </a:cubicBezTo>
                <a:lnTo>
                  <a:pt x="3762199" y="1750684"/>
                </a:lnTo>
                <a:lnTo>
                  <a:pt x="3804506" y="1737224"/>
                </a:lnTo>
                <a:cubicBezTo>
                  <a:pt x="3818828" y="1731554"/>
                  <a:pt x="3831428" y="1720783"/>
                  <a:pt x="3847466" y="1719082"/>
                </a:cubicBezTo>
                <a:cubicBezTo>
                  <a:pt x="3850904" y="1719082"/>
                  <a:pt x="3853766" y="1723051"/>
                  <a:pt x="3852051" y="1725885"/>
                </a:cubicBezTo>
                <a:cubicBezTo>
                  <a:pt x="3844603" y="1741193"/>
                  <a:pt x="3826275" y="1747996"/>
                  <a:pt x="3810809" y="1753098"/>
                </a:cubicBezTo>
                <a:lnTo>
                  <a:pt x="3766687" y="1757745"/>
                </a:lnTo>
                <a:lnTo>
                  <a:pt x="3782914" y="1783278"/>
                </a:lnTo>
                <a:lnTo>
                  <a:pt x="3826371" y="1772144"/>
                </a:lnTo>
                <a:cubicBezTo>
                  <a:pt x="3840655" y="1765849"/>
                  <a:pt x="3850943" y="1754974"/>
                  <a:pt x="3865226" y="1748679"/>
                </a:cubicBezTo>
                <a:cubicBezTo>
                  <a:pt x="3868653" y="1746963"/>
                  <a:pt x="3871512" y="1750968"/>
                  <a:pt x="3870368" y="1753830"/>
                </a:cubicBezTo>
                <a:cubicBezTo>
                  <a:pt x="3864368" y="1770428"/>
                  <a:pt x="3848799" y="1781873"/>
                  <a:pt x="3830871" y="1788240"/>
                </a:cubicBezTo>
                <a:lnTo>
                  <a:pt x="3788063" y="1791380"/>
                </a:lnTo>
                <a:lnTo>
                  <a:pt x="3809086" y="1824455"/>
                </a:lnTo>
                <a:cubicBezTo>
                  <a:pt x="3860209" y="1918074"/>
                  <a:pt x="3891802" y="2028350"/>
                  <a:pt x="3930285" y="2127139"/>
                </a:cubicBezTo>
                <a:lnTo>
                  <a:pt x="4076885" y="2503692"/>
                </a:lnTo>
                <a:lnTo>
                  <a:pt x="4121093" y="2496363"/>
                </a:lnTo>
                <a:cubicBezTo>
                  <a:pt x="4135887" y="2490576"/>
                  <a:pt x="4150113" y="2483056"/>
                  <a:pt x="4164340" y="2475536"/>
                </a:cubicBezTo>
                <a:cubicBezTo>
                  <a:pt x="4167748" y="2474379"/>
                  <a:pt x="4170597" y="2479007"/>
                  <a:pt x="4168889" y="2481321"/>
                </a:cubicBezTo>
                <a:cubicBezTo>
                  <a:pt x="4158361" y="2496652"/>
                  <a:pt x="4142291" y="2508079"/>
                  <a:pt x="4124295" y="2514877"/>
                </a:cubicBezTo>
                <a:lnTo>
                  <a:pt x="4082903" y="2519145"/>
                </a:lnTo>
                <a:lnTo>
                  <a:pt x="4088828" y="2534356"/>
                </a:lnTo>
                <a:cubicBezTo>
                  <a:pt x="4114675" y="2600983"/>
                  <a:pt x="4134204" y="2676797"/>
                  <a:pt x="4165222" y="2740550"/>
                </a:cubicBezTo>
                <a:cubicBezTo>
                  <a:pt x="4172620" y="2755698"/>
                  <a:pt x="4181799" y="2768362"/>
                  <a:pt x="4192395" y="2778830"/>
                </a:cubicBezTo>
                <a:lnTo>
                  <a:pt x="4222444" y="2800007"/>
                </a:lnTo>
                <a:lnTo>
                  <a:pt x="4225661" y="2801099"/>
                </a:lnTo>
                <a:cubicBezTo>
                  <a:pt x="4243986" y="2803458"/>
                  <a:pt x="4262311" y="2800510"/>
                  <a:pt x="4280069" y="2804047"/>
                </a:cubicBezTo>
                <a:cubicBezTo>
                  <a:pt x="4282931" y="2804637"/>
                  <a:pt x="4284649" y="2808763"/>
                  <a:pt x="4281783" y="2811121"/>
                </a:cubicBezTo>
                <a:lnTo>
                  <a:pt x="4273993" y="2813271"/>
                </a:lnTo>
                <a:lnTo>
                  <a:pt x="4315792" y="2821749"/>
                </a:lnTo>
                <a:cubicBezTo>
                  <a:pt x="4378618" y="2821534"/>
                  <a:pt x="4446110" y="2800284"/>
                  <a:pt x="4494360" y="2776734"/>
                </a:cubicBezTo>
                <a:cubicBezTo>
                  <a:pt x="4562707" y="2743422"/>
                  <a:pt x="4626471" y="2702642"/>
                  <a:pt x="4686783" y="2656694"/>
                </a:cubicBezTo>
                <a:cubicBezTo>
                  <a:pt x="4803387" y="2568244"/>
                  <a:pt x="5034870" y="2335057"/>
                  <a:pt x="4850489" y="2202380"/>
                </a:cubicBezTo>
                <a:cubicBezTo>
                  <a:pt x="4651742" y="2060515"/>
                  <a:pt x="4464491" y="1897397"/>
                  <a:pt x="4273789" y="1744620"/>
                </a:cubicBezTo>
                <a:cubicBezTo>
                  <a:pt x="4215198" y="1698096"/>
                  <a:pt x="4146840" y="1653872"/>
                  <a:pt x="4097440" y="1597586"/>
                </a:cubicBezTo>
                <a:cubicBezTo>
                  <a:pt x="4059818" y="1555370"/>
                  <a:pt x="4026213" y="1508560"/>
                  <a:pt x="3993904" y="1460745"/>
                </a:cubicBezTo>
                <a:lnTo>
                  <a:pt x="3905935" y="1329534"/>
                </a:lnTo>
                <a:lnTo>
                  <a:pt x="3901905" y="1338872"/>
                </a:lnTo>
                <a:cubicBezTo>
                  <a:pt x="3882547" y="1367747"/>
                  <a:pt x="3853294" y="1395332"/>
                  <a:pt x="3840677" y="1406536"/>
                </a:cubicBezTo>
                <a:cubicBezTo>
                  <a:pt x="3849853" y="1399641"/>
                  <a:pt x="3838957" y="1385275"/>
                  <a:pt x="3830352" y="1392746"/>
                </a:cubicBezTo>
                <a:cubicBezTo>
                  <a:pt x="3848134" y="1376080"/>
                  <a:pt x="3884841" y="1343900"/>
                  <a:pt x="3890577" y="1319190"/>
                </a:cubicBezTo>
                <a:cubicBezTo>
                  <a:pt x="3897463" y="1290745"/>
                  <a:pt x="3885416" y="1282269"/>
                  <a:pt x="3867563" y="1282772"/>
                </a:cubicBezTo>
                <a:close/>
                <a:moveTo>
                  <a:pt x="3872584" y="1255771"/>
                </a:moveTo>
                <a:cubicBezTo>
                  <a:pt x="3884258" y="1255639"/>
                  <a:pt x="3894808" y="1257991"/>
                  <a:pt x="3903770" y="1263449"/>
                </a:cubicBezTo>
                <a:cubicBezTo>
                  <a:pt x="3917250" y="1271638"/>
                  <a:pt x="3921624" y="1283275"/>
                  <a:pt x="3920208" y="1296474"/>
                </a:cubicBezTo>
                <a:lnTo>
                  <a:pt x="3914262" y="1310249"/>
                </a:lnTo>
                <a:lnTo>
                  <a:pt x="4013937" y="1462110"/>
                </a:lnTo>
                <a:cubicBezTo>
                  <a:pt x="4048905" y="1514159"/>
                  <a:pt x="4086240" y="1564273"/>
                  <a:pt x="4129609" y="1605052"/>
                </a:cubicBezTo>
                <a:cubicBezTo>
                  <a:pt x="4231857" y="1700394"/>
                  <a:pt x="4350185" y="1783101"/>
                  <a:pt x="4459893" y="1870403"/>
                </a:cubicBezTo>
                <a:cubicBezTo>
                  <a:pt x="4574771" y="1962300"/>
                  <a:pt x="4690229" y="2053622"/>
                  <a:pt x="4805685" y="2144945"/>
                </a:cubicBezTo>
                <a:cubicBezTo>
                  <a:pt x="4826938" y="2161027"/>
                  <a:pt x="4847042" y="2177683"/>
                  <a:pt x="4868869" y="2193764"/>
                </a:cubicBezTo>
                <a:cubicBezTo>
                  <a:pt x="4921140" y="2233969"/>
                  <a:pt x="4938371" y="2263835"/>
                  <a:pt x="4933202" y="2331036"/>
                </a:cubicBezTo>
                <a:cubicBezTo>
                  <a:pt x="4921716" y="2499896"/>
                  <a:pt x="4771223" y="2619361"/>
                  <a:pt x="4643118" y="2710684"/>
                </a:cubicBezTo>
                <a:cubicBezTo>
                  <a:pt x="4533413" y="2788222"/>
                  <a:pt x="4309403" y="2912281"/>
                  <a:pt x="4179008" y="2799134"/>
                </a:cubicBezTo>
                <a:lnTo>
                  <a:pt x="4171805" y="2787632"/>
                </a:lnTo>
                <a:lnTo>
                  <a:pt x="4168388" y="2785776"/>
                </a:lnTo>
                <a:lnTo>
                  <a:pt x="4169371" y="2783746"/>
                </a:lnTo>
                <a:lnTo>
                  <a:pt x="4151364" y="2754981"/>
                </a:lnTo>
                <a:cubicBezTo>
                  <a:pt x="4145261" y="2738396"/>
                  <a:pt x="4141098" y="2720735"/>
                  <a:pt x="4135351" y="2704366"/>
                </a:cubicBezTo>
                <a:cubicBezTo>
                  <a:pt x="4119847" y="2657843"/>
                  <a:pt x="4100314" y="2612469"/>
                  <a:pt x="4082506" y="2566521"/>
                </a:cubicBezTo>
                <a:cubicBezTo>
                  <a:pt x="4025066" y="2419487"/>
                  <a:pt x="3968197" y="2273025"/>
                  <a:pt x="3910757" y="2125991"/>
                </a:cubicBezTo>
                <a:cubicBezTo>
                  <a:pt x="3873420" y="2030648"/>
                  <a:pt x="3843550" y="1922670"/>
                  <a:pt x="3793575" y="1833071"/>
                </a:cubicBezTo>
                <a:cubicBezTo>
                  <a:pt x="3765718" y="1782814"/>
                  <a:pt x="3729960" y="1735143"/>
                  <a:pt x="3692343" y="1688763"/>
                </a:cubicBezTo>
                <a:lnTo>
                  <a:pt x="3587755" y="1561745"/>
                </a:lnTo>
                <a:lnTo>
                  <a:pt x="3585672" y="1562120"/>
                </a:lnTo>
                <a:cubicBezTo>
                  <a:pt x="3574092" y="1561970"/>
                  <a:pt x="3563724" y="1559178"/>
                  <a:pt x="3555048" y="1553073"/>
                </a:cubicBezTo>
                <a:cubicBezTo>
                  <a:pt x="3504577" y="1518018"/>
                  <a:pt x="3592904" y="1434121"/>
                  <a:pt x="3619288" y="1410560"/>
                </a:cubicBezTo>
                <a:cubicBezTo>
                  <a:pt x="3653916" y="1379385"/>
                  <a:pt x="3790858" y="1256697"/>
                  <a:pt x="3872584" y="1255771"/>
                </a:cubicBezTo>
                <a:close/>
                <a:moveTo>
                  <a:pt x="9130980" y="1232446"/>
                </a:moveTo>
                <a:cubicBezTo>
                  <a:pt x="9148431" y="1232446"/>
                  <a:pt x="9148431" y="1259746"/>
                  <a:pt x="9130980" y="1259746"/>
                </a:cubicBezTo>
                <a:cubicBezTo>
                  <a:pt x="9113530" y="1259746"/>
                  <a:pt x="9113530" y="1232446"/>
                  <a:pt x="9130980" y="1232446"/>
                </a:cubicBezTo>
                <a:close/>
                <a:moveTo>
                  <a:pt x="9275851" y="1223994"/>
                </a:moveTo>
                <a:lnTo>
                  <a:pt x="9277395" y="1225525"/>
                </a:lnTo>
                <a:lnTo>
                  <a:pt x="9276916" y="1225650"/>
                </a:lnTo>
                <a:lnTo>
                  <a:pt x="9275846" y="1223999"/>
                </a:lnTo>
                <a:close/>
                <a:moveTo>
                  <a:pt x="9273777" y="1220807"/>
                </a:moveTo>
                <a:lnTo>
                  <a:pt x="9281974" y="1222220"/>
                </a:lnTo>
                <a:lnTo>
                  <a:pt x="9276629" y="1223070"/>
                </a:lnTo>
                <a:lnTo>
                  <a:pt x="9275851" y="1223994"/>
                </a:lnTo>
                <a:lnTo>
                  <a:pt x="9275830" y="1223974"/>
                </a:lnTo>
                <a:close/>
                <a:moveTo>
                  <a:pt x="9235182" y="1199157"/>
                </a:moveTo>
                <a:lnTo>
                  <a:pt x="9234029" y="1201834"/>
                </a:lnTo>
                <a:cubicBezTo>
                  <a:pt x="9233295" y="1208885"/>
                  <a:pt x="9234961" y="1215183"/>
                  <a:pt x="9238384" y="1220672"/>
                </a:cubicBezTo>
                <a:lnTo>
                  <a:pt x="9250625" y="1228327"/>
                </a:lnTo>
                <a:lnTo>
                  <a:pt x="9237850" y="1214023"/>
                </a:lnTo>
                <a:close/>
                <a:moveTo>
                  <a:pt x="9255187" y="1186211"/>
                </a:moveTo>
                <a:lnTo>
                  <a:pt x="9257299" y="1187074"/>
                </a:lnTo>
                <a:lnTo>
                  <a:pt x="9256756" y="1188478"/>
                </a:lnTo>
                <a:lnTo>
                  <a:pt x="9253865" y="1188134"/>
                </a:lnTo>
                <a:lnTo>
                  <a:pt x="9253228" y="1186555"/>
                </a:lnTo>
                <a:close/>
                <a:moveTo>
                  <a:pt x="9244215" y="1178403"/>
                </a:moveTo>
                <a:lnTo>
                  <a:pt x="9244079" y="1178485"/>
                </a:lnTo>
                <a:lnTo>
                  <a:pt x="9243952" y="1178781"/>
                </a:lnTo>
                <a:close/>
                <a:moveTo>
                  <a:pt x="11671137" y="1178316"/>
                </a:moveTo>
                <a:lnTo>
                  <a:pt x="11662310" y="1184080"/>
                </a:lnTo>
                <a:cubicBezTo>
                  <a:pt x="11648228" y="1190171"/>
                  <a:pt x="11633358" y="1194612"/>
                  <a:pt x="11621063" y="1198052"/>
                </a:cubicBezTo>
                <a:lnTo>
                  <a:pt x="11575193" y="1205673"/>
                </a:lnTo>
                <a:lnTo>
                  <a:pt x="11642658" y="1452076"/>
                </a:lnTo>
                <a:lnTo>
                  <a:pt x="11646665" y="1450968"/>
                </a:lnTo>
                <a:cubicBezTo>
                  <a:pt x="11670358" y="1464319"/>
                  <a:pt x="11720634" y="1445744"/>
                  <a:pt x="11737970" y="1427171"/>
                </a:cubicBezTo>
                <a:lnTo>
                  <a:pt x="11739271" y="1427165"/>
                </a:lnTo>
                <a:close/>
                <a:moveTo>
                  <a:pt x="1252519" y="1172617"/>
                </a:moveTo>
                <a:lnTo>
                  <a:pt x="1243692" y="1178380"/>
                </a:lnTo>
                <a:cubicBezTo>
                  <a:pt x="1229610" y="1184471"/>
                  <a:pt x="1214740" y="1188913"/>
                  <a:pt x="1202445" y="1192352"/>
                </a:cubicBezTo>
                <a:lnTo>
                  <a:pt x="1156575" y="1199974"/>
                </a:lnTo>
                <a:lnTo>
                  <a:pt x="1224040" y="1446377"/>
                </a:lnTo>
                <a:lnTo>
                  <a:pt x="1228047" y="1445268"/>
                </a:lnTo>
                <a:cubicBezTo>
                  <a:pt x="1251740" y="1458619"/>
                  <a:pt x="1302016" y="1440045"/>
                  <a:pt x="1319352" y="1421472"/>
                </a:cubicBezTo>
                <a:lnTo>
                  <a:pt x="1320653" y="1421465"/>
                </a:lnTo>
                <a:close/>
                <a:moveTo>
                  <a:pt x="9276761" y="1139305"/>
                </a:moveTo>
                <a:cubicBezTo>
                  <a:pt x="9285726" y="1137956"/>
                  <a:pt x="9295104" y="1138348"/>
                  <a:pt x="9304447" y="1140776"/>
                </a:cubicBezTo>
                <a:cubicBezTo>
                  <a:pt x="9336642" y="1149347"/>
                  <a:pt x="9374013" y="1189339"/>
                  <a:pt x="9358489" y="1223617"/>
                </a:cubicBezTo>
                <a:lnTo>
                  <a:pt x="9352815" y="1223617"/>
                </a:lnTo>
                <a:lnTo>
                  <a:pt x="9353891" y="1220190"/>
                </a:lnTo>
                <a:cubicBezTo>
                  <a:pt x="9353891" y="1217905"/>
                  <a:pt x="9351016" y="1217905"/>
                  <a:pt x="9350441" y="1220190"/>
                </a:cubicBezTo>
                <a:lnTo>
                  <a:pt x="9346453" y="1223617"/>
                </a:lnTo>
                <a:lnTo>
                  <a:pt x="9345841" y="1223617"/>
                </a:lnTo>
                <a:cubicBezTo>
                  <a:pt x="9334343" y="1205335"/>
                  <a:pt x="9334343" y="1184197"/>
                  <a:pt x="9314796" y="1169342"/>
                </a:cubicBezTo>
                <a:cubicBezTo>
                  <a:pt x="9303585" y="1160774"/>
                  <a:pt x="9290073" y="1157202"/>
                  <a:pt x="9277282" y="1158701"/>
                </a:cubicBezTo>
                <a:lnTo>
                  <a:pt x="9253282" y="1173002"/>
                </a:lnTo>
                <a:lnTo>
                  <a:pt x="9254387" y="1172748"/>
                </a:lnTo>
                <a:cubicBezTo>
                  <a:pt x="9255528" y="1172748"/>
                  <a:pt x="9256668" y="1173315"/>
                  <a:pt x="9257808" y="1173315"/>
                </a:cubicBezTo>
                <a:lnTo>
                  <a:pt x="9265263" y="1176548"/>
                </a:lnTo>
                <a:lnTo>
                  <a:pt x="9258380" y="1179533"/>
                </a:lnTo>
                <a:cubicBezTo>
                  <a:pt x="9261801" y="1180099"/>
                  <a:pt x="9265793" y="1181229"/>
                  <a:pt x="9269214" y="1182361"/>
                </a:cubicBezTo>
                <a:cubicBezTo>
                  <a:pt x="9268644" y="1180664"/>
                  <a:pt x="9267504" y="1178968"/>
                  <a:pt x="9266933" y="1177273"/>
                </a:cubicBezTo>
                <a:lnTo>
                  <a:pt x="9265263" y="1176548"/>
                </a:lnTo>
                <a:lnTo>
                  <a:pt x="9267504" y="1175575"/>
                </a:lnTo>
                <a:cubicBezTo>
                  <a:pt x="9270926" y="1174445"/>
                  <a:pt x="9276629" y="1177273"/>
                  <a:pt x="9277199" y="1181229"/>
                </a:cubicBezTo>
                <a:cubicBezTo>
                  <a:pt x="9280050" y="1198192"/>
                  <a:pt x="9284041" y="1198757"/>
                  <a:pt x="9297157" y="1189144"/>
                </a:cubicBezTo>
                <a:cubicBezTo>
                  <a:pt x="9298869" y="1187449"/>
                  <a:pt x="9302860" y="1187449"/>
                  <a:pt x="9305142" y="1189144"/>
                </a:cubicBezTo>
                <a:lnTo>
                  <a:pt x="9312866" y="1195162"/>
                </a:lnTo>
                <a:lnTo>
                  <a:pt x="9305712" y="1193102"/>
                </a:lnTo>
                <a:lnTo>
                  <a:pt x="9313126" y="1195365"/>
                </a:lnTo>
                <a:lnTo>
                  <a:pt x="9312866" y="1195162"/>
                </a:lnTo>
                <a:lnTo>
                  <a:pt x="9315226" y="1195842"/>
                </a:lnTo>
                <a:lnTo>
                  <a:pt x="9313696" y="1195929"/>
                </a:lnTo>
                <a:cubicBezTo>
                  <a:pt x="9317118" y="1196495"/>
                  <a:pt x="9319969" y="1197625"/>
                  <a:pt x="9323390" y="1198192"/>
                </a:cubicBezTo>
                <a:lnTo>
                  <a:pt x="9315226" y="1195842"/>
                </a:lnTo>
                <a:lnTo>
                  <a:pt x="9328381" y="1195082"/>
                </a:lnTo>
                <a:cubicBezTo>
                  <a:pt x="9332516" y="1196779"/>
                  <a:pt x="9335652" y="1200454"/>
                  <a:pt x="9337078" y="1206108"/>
                </a:cubicBezTo>
                <a:cubicBezTo>
                  <a:pt x="9339073" y="1213174"/>
                  <a:pt x="9334084" y="1217415"/>
                  <a:pt x="9328595" y="1218052"/>
                </a:cubicBezTo>
                <a:lnTo>
                  <a:pt x="9322033" y="1212517"/>
                </a:lnTo>
                <a:lnTo>
                  <a:pt x="9317687" y="1204976"/>
                </a:lnTo>
                <a:cubicBezTo>
                  <a:pt x="9317687" y="1206108"/>
                  <a:pt x="9317687" y="1207238"/>
                  <a:pt x="9317118" y="1208369"/>
                </a:cubicBezTo>
                <a:lnTo>
                  <a:pt x="9322033" y="1212517"/>
                </a:lnTo>
                <a:lnTo>
                  <a:pt x="9322250" y="1212892"/>
                </a:lnTo>
                <a:cubicBezTo>
                  <a:pt x="9321681" y="1213457"/>
                  <a:pt x="9321681" y="1213457"/>
                  <a:pt x="9321109" y="1214023"/>
                </a:cubicBezTo>
                <a:cubicBezTo>
                  <a:pt x="9317118" y="1216284"/>
                  <a:pt x="9313268" y="1215437"/>
                  <a:pt x="9310559" y="1213034"/>
                </a:cubicBezTo>
                <a:lnTo>
                  <a:pt x="9308477" y="1207238"/>
                </a:lnTo>
                <a:lnTo>
                  <a:pt x="9311985" y="1207238"/>
                </a:lnTo>
                <a:cubicBezTo>
                  <a:pt x="9313126" y="1207238"/>
                  <a:pt x="9313696" y="1207238"/>
                  <a:pt x="9314836" y="1207238"/>
                </a:cubicBezTo>
                <a:cubicBezTo>
                  <a:pt x="9311985" y="1204411"/>
                  <a:pt x="9309705" y="1201018"/>
                  <a:pt x="9307423" y="1198192"/>
                </a:cubicBezTo>
                <a:cubicBezTo>
                  <a:pt x="9307423" y="1199887"/>
                  <a:pt x="9306853" y="1201018"/>
                  <a:pt x="9306853" y="1202715"/>
                </a:cubicBezTo>
                <a:lnTo>
                  <a:pt x="9308477" y="1207238"/>
                </a:lnTo>
                <a:lnTo>
                  <a:pt x="9304002" y="1207238"/>
                </a:lnTo>
                <a:lnTo>
                  <a:pt x="9300734" y="1204862"/>
                </a:lnTo>
                <a:lnTo>
                  <a:pt x="9305142" y="1202150"/>
                </a:lnTo>
                <a:cubicBezTo>
                  <a:pt x="9301720" y="1201583"/>
                  <a:pt x="9298869" y="1201583"/>
                  <a:pt x="9295447" y="1201018"/>
                </a:cubicBezTo>
                <a:lnTo>
                  <a:pt x="9300734" y="1204862"/>
                </a:lnTo>
                <a:lnTo>
                  <a:pt x="9291242" y="1210701"/>
                </a:lnTo>
                <a:cubicBezTo>
                  <a:pt x="9286893" y="1212326"/>
                  <a:pt x="9282330" y="1212326"/>
                  <a:pt x="9276057" y="1209499"/>
                </a:cubicBezTo>
                <a:cubicBezTo>
                  <a:pt x="9270640" y="1207521"/>
                  <a:pt x="9267646" y="1204270"/>
                  <a:pt x="9265721" y="1200170"/>
                </a:cubicBezTo>
                <a:lnTo>
                  <a:pt x="9264049" y="1194024"/>
                </a:lnTo>
                <a:lnTo>
                  <a:pt x="9264653" y="1194234"/>
                </a:lnTo>
                <a:cubicBezTo>
                  <a:pt x="9267504" y="1193102"/>
                  <a:pt x="9270354" y="1191407"/>
                  <a:pt x="9273206" y="1190276"/>
                </a:cubicBezTo>
                <a:lnTo>
                  <a:pt x="9261801" y="1185753"/>
                </a:lnTo>
                <a:lnTo>
                  <a:pt x="9264049" y="1194024"/>
                </a:lnTo>
                <a:lnTo>
                  <a:pt x="9255737" y="1191115"/>
                </a:lnTo>
                <a:lnTo>
                  <a:pt x="9256756" y="1188478"/>
                </a:lnTo>
                <a:lnTo>
                  <a:pt x="9262371" y="1189144"/>
                </a:lnTo>
                <a:lnTo>
                  <a:pt x="9257299" y="1187074"/>
                </a:lnTo>
                <a:lnTo>
                  <a:pt x="9257808" y="1185753"/>
                </a:lnTo>
                <a:lnTo>
                  <a:pt x="9255187" y="1186211"/>
                </a:lnTo>
                <a:lnTo>
                  <a:pt x="9252677" y="1185186"/>
                </a:lnTo>
                <a:lnTo>
                  <a:pt x="9253228" y="1186555"/>
                </a:lnTo>
                <a:lnTo>
                  <a:pt x="9248114" y="1187449"/>
                </a:lnTo>
                <a:lnTo>
                  <a:pt x="9253865" y="1188134"/>
                </a:lnTo>
                <a:lnTo>
                  <a:pt x="9254957" y="1190842"/>
                </a:lnTo>
                <a:lnTo>
                  <a:pt x="9255737" y="1191115"/>
                </a:lnTo>
                <a:lnTo>
                  <a:pt x="9253033" y="1198120"/>
                </a:lnTo>
                <a:cubicBezTo>
                  <a:pt x="9253389" y="1202433"/>
                  <a:pt x="9255528" y="1206673"/>
                  <a:pt x="9258950" y="1210066"/>
                </a:cubicBezTo>
                <a:cubicBezTo>
                  <a:pt x="9259520" y="1211196"/>
                  <a:pt x="9266363" y="1217980"/>
                  <a:pt x="9269214" y="1217415"/>
                </a:cubicBezTo>
                <a:lnTo>
                  <a:pt x="9275830" y="1223974"/>
                </a:lnTo>
                <a:lnTo>
                  <a:pt x="9275846" y="1223999"/>
                </a:lnTo>
                <a:lnTo>
                  <a:pt x="9273777" y="1226462"/>
                </a:lnTo>
                <a:lnTo>
                  <a:pt x="9276916" y="1225650"/>
                </a:lnTo>
                <a:lnTo>
                  <a:pt x="9278909" y="1228723"/>
                </a:lnTo>
                <a:cubicBezTo>
                  <a:pt x="9278909" y="1228158"/>
                  <a:pt x="9278909" y="1227593"/>
                  <a:pt x="9278909" y="1227028"/>
                </a:cubicBezTo>
                <a:lnTo>
                  <a:pt x="9277395" y="1225525"/>
                </a:lnTo>
                <a:lnTo>
                  <a:pt x="9286893" y="1223070"/>
                </a:lnTo>
                <a:lnTo>
                  <a:pt x="9281974" y="1222220"/>
                </a:lnTo>
                <a:lnTo>
                  <a:pt x="9290884" y="1220807"/>
                </a:lnTo>
                <a:cubicBezTo>
                  <a:pt x="9294306" y="1223635"/>
                  <a:pt x="9304002" y="1223070"/>
                  <a:pt x="9299439" y="1227028"/>
                </a:cubicBezTo>
                <a:cubicBezTo>
                  <a:pt x="9305712" y="1221938"/>
                  <a:pt x="9314836" y="1227593"/>
                  <a:pt x="9310275" y="1235508"/>
                </a:cubicBezTo>
                <a:cubicBezTo>
                  <a:pt x="9306853" y="1242292"/>
                  <a:pt x="9301150" y="1244555"/>
                  <a:pt x="9293736" y="1241163"/>
                </a:cubicBezTo>
                <a:cubicBezTo>
                  <a:pt x="9291456" y="1240597"/>
                  <a:pt x="9288604" y="1238902"/>
                  <a:pt x="9286893" y="1238335"/>
                </a:cubicBezTo>
                <a:lnTo>
                  <a:pt x="9284319" y="1237059"/>
                </a:lnTo>
                <a:lnTo>
                  <a:pt x="9290314" y="1235508"/>
                </a:lnTo>
                <a:cubicBezTo>
                  <a:pt x="9290884" y="1234377"/>
                  <a:pt x="9291456" y="1233247"/>
                  <a:pt x="9292596" y="1232116"/>
                </a:cubicBezTo>
                <a:cubicBezTo>
                  <a:pt x="9287463" y="1232682"/>
                  <a:pt x="9282901" y="1233247"/>
                  <a:pt x="9277769" y="1233811"/>
                </a:cubicBezTo>
                <a:lnTo>
                  <a:pt x="9284319" y="1237059"/>
                </a:lnTo>
                <a:lnTo>
                  <a:pt x="9277199" y="1238902"/>
                </a:lnTo>
                <a:cubicBezTo>
                  <a:pt x="9274347" y="1237769"/>
                  <a:pt x="9269784" y="1240031"/>
                  <a:pt x="9265793" y="1237205"/>
                </a:cubicBezTo>
                <a:lnTo>
                  <a:pt x="9263534" y="1233174"/>
                </a:lnTo>
                <a:lnTo>
                  <a:pt x="9272066" y="1235508"/>
                </a:lnTo>
                <a:lnTo>
                  <a:pt x="9260090" y="1227028"/>
                </a:lnTo>
                <a:lnTo>
                  <a:pt x="9263534" y="1233174"/>
                </a:lnTo>
                <a:lnTo>
                  <a:pt x="9254360" y="1230663"/>
                </a:lnTo>
                <a:lnTo>
                  <a:pt x="9274839" y="1243471"/>
                </a:lnTo>
                <a:cubicBezTo>
                  <a:pt x="9290576" y="1247542"/>
                  <a:pt x="9308183" y="1247935"/>
                  <a:pt x="9322503" y="1244204"/>
                </a:cubicBezTo>
                <a:lnTo>
                  <a:pt x="9346453" y="1223617"/>
                </a:lnTo>
                <a:lnTo>
                  <a:pt x="9352815" y="1223617"/>
                </a:lnTo>
                <a:lnTo>
                  <a:pt x="9345940" y="1245516"/>
                </a:lnTo>
                <a:cubicBezTo>
                  <a:pt x="9330283" y="1263754"/>
                  <a:pt x="9294817" y="1262467"/>
                  <a:pt x="9269377" y="1257326"/>
                </a:cubicBezTo>
                <a:cubicBezTo>
                  <a:pt x="9236606" y="1250470"/>
                  <a:pt x="9209582" y="1225904"/>
                  <a:pt x="9219357" y="1190483"/>
                </a:cubicBezTo>
                <a:cubicBezTo>
                  <a:pt x="9226686" y="1163058"/>
                  <a:pt x="9249865" y="1143347"/>
                  <a:pt x="9276761" y="1139305"/>
                </a:cubicBezTo>
                <a:close/>
                <a:moveTo>
                  <a:pt x="9341047" y="1095581"/>
                </a:moveTo>
                <a:cubicBezTo>
                  <a:pt x="9358789" y="1095581"/>
                  <a:pt x="9358789" y="1122868"/>
                  <a:pt x="9341047" y="1122868"/>
                </a:cubicBezTo>
                <a:cubicBezTo>
                  <a:pt x="9323897" y="1122868"/>
                  <a:pt x="9323897" y="1095581"/>
                  <a:pt x="9341047" y="1095581"/>
                </a:cubicBezTo>
                <a:close/>
                <a:moveTo>
                  <a:pt x="9325337" y="1046598"/>
                </a:moveTo>
                <a:cubicBezTo>
                  <a:pt x="9273589" y="1043720"/>
                  <a:pt x="9228166" y="1074227"/>
                  <a:pt x="9191367" y="1107612"/>
                </a:cubicBezTo>
                <a:cubicBezTo>
                  <a:pt x="9148819" y="1147905"/>
                  <a:pt x="9124094" y="1202013"/>
                  <a:pt x="9063722" y="1216979"/>
                </a:cubicBezTo>
                <a:cubicBezTo>
                  <a:pt x="9008524" y="1229643"/>
                  <a:pt x="8960226" y="1237701"/>
                  <a:pt x="8944702" y="1302745"/>
                </a:cubicBezTo>
                <a:cubicBezTo>
                  <a:pt x="8932628" y="1353399"/>
                  <a:pt x="8965400" y="1374121"/>
                  <a:pt x="8960801" y="1414413"/>
                </a:cubicBezTo>
                <a:cubicBezTo>
                  <a:pt x="8956776" y="1443195"/>
                  <a:pt x="8925152" y="1469098"/>
                  <a:pt x="8915953" y="1495000"/>
                </a:cubicBezTo>
                <a:cubicBezTo>
                  <a:pt x="8859605" y="1647538"/>
                  <a:pt x="9074072" y="1585370"/>
                  <a:pt x="9133294" y="1550259"/>
                </a:cubicBezTo>
                <a:cubicBezTo>
                  <a:pt x="9162618" y="1533565"/>
                  <a:pt x="9188492" y="1515722"/>
                  <a:pt x="9221841" y="1509966"/>
                </a:cubicBezTo>
                <a:cubicBezTo>
                  <a:pt x="9261515" y="1503058"/>
                  <a:pt x="9300039" y="1515145"/>
                  <a:pt x="9339137" y="1515722"/>
                </a:cubicBezTo>
                <a:cubicBezTo>
                  <a:pt x="9390885" y="1516873"/>
                  <a:pt x="9448382" y="1503635"/>
                  <a:pt x="9478856" y="1457010"/>
                </a:cubicBezTo>
                <a:cubicBezTo>
                  <a:pt x="9509330" y="1410960"/>
                  <a:pt x="9488056" y="1362033"/>
                  <a:pt x="9469082" y="1316560"/>
                </a:cubicBezTo>
                <a:lnTo>
                  <a:pt x="9470300" y="1313493"/>
                </a:lnTo>
                <a:lnTo>
                  <a:pt x="9474831" y="1319438"/>
                </a:lnTo>
                <a:cubicBezTo>
                  <a:pt x="9481732" y="1324043"/>
                  <a:pt x="9490931" y="1317711"/>
                  <a:pt x="9486906" y="1310228"/>
                </a:cubicBezTo>
                <a:lnTo>
                  <a:pt x="9485150" y="1306061"/>
                </a:lnTo>
                <a:lnTo>
                  <a:pt x="9480825" y="1307884"/>
                </a:lnTo>
                <a:lnTo>
                  <a:pt x="9473128" y="1306378"/>
                </a:lnTo>
                <a:lnTo>
                  <a:pt x="9470300" y="1313493"/>
                </a:lnTo>
                <a:lnTo>
                  <a:pt x="9434368" y="1266338"/>
                </a:lnTo>
                <a:cubicBezTo>
                  <a:pt x="9426965" y="1247055"/>
                  <a:pt x="9424808" y="1225326"/>
                  <a:pt x="9425384" y="1198560"/>
                </a:cubicBezTo>
                <a:cubicBezTo>
                  <a:pt x="9428258" y="1127759"/>
                  <a:pt x="9411008" y="1052354"/>
                  <a:pt x="9325337" y="1046598"/>
                </a:cubicBezTo>
                <a:close/>
                <a:moveTo>
                  <a:pt x="11494364" y="1044027"/>
                </a:moveTo>
                <a:lnTo>
                  <a:pt x="11492605" y="1050213"/>
                </a:lnTo>
                <a:lnTo>
                  <a:pt x="11495988" y="1044402"/>
                </a:lnTo>
                <a:close/>
                <a:moveTo>
                  <a:pt x="1075746" y="1038328"/>
                </a:moveTo>
                <a:lnTo>
                  <a:pt x="1073987" y="1044513"/>
                </a:lnTo>
                <a:lnTo>
                  <a:pt x="1077370" y="1038701"/>
                </a:lnTo>
                <a:close/>
                <a:moveTo>
                  <a:pt x="11652164" y="1037692"/>
                </a:moveTo>
                <a:lnTo>
                  <a:pt x="11641449" y="1045838"/>
                </a:lnTo>
                <a:cubicBezTo>
                  <a:pt x="11624064" y="1055101"/>
                  <a:pt x="11603175" y="1061035"/>
                  <a:pt x="11593445" y="1063930"/>
                </a:cubicBezTo>
                <a:cubicBezTo>
                  <a:pt x="11581141" y="1067693"/>
                  <a:pt x="11559679" y="1074351"/>
                  <a:pt x="11539076" y="1076231"/>
                </a:cubicBezTo>
                <a:lnTo>
                  <a:pt x="11519238" y="1075056"/>
                </a:lnTo>
                <a:lnTo>
                  <a:pt x="11540425" y="1153918"/>
                </a:lnTo>
                <a:cubicBezTo>
                  <a:pt x="11542140" y="1161943"/>
                  <a:pt x="11544427" y="1168820"/>
                  <a:pt x="11546144" y="1176271"/>
                </a:cubicBezTo>
                <a:lnTo>
                  <a:pt x="11546594" y="1178107"/>
                </a:lnTo>
                <a:lnTo>
                  <a:pt x="11545572" y="1177990"/>
                </a:lnTo>
                <a:cubicBezTo>
                  <a:pt x="11546144" y="1178278"/>
                  <a:pt x="11546859" y="1179853"/>
                  <a:pt x="11547145" y="1180354"/>
                </a:cubicBezTo>
                <a:lnTo>
                  <a:pt x="11546594" y="1178107"/>
                </a:lnTo>
                <a:lnTo>
                  <a:pt x="11585391" y="1182504"/>
                </a:lnTo>
                <a:cubicBezTo>
                  <a:pt x="11599902" y="1179998"/>
                  <a:pt x="11614485" y="1174839"/>
                  <a:pt x="11625637" y="1171112"/>
                </a:cubicBezTo>
                <a:cubicBezTo>
                  <a:pt x="11641079" y="1166529"/>
                  <a:pt x="11656519" y="1160224"/>
                  <a:pt x="11670818" y="1151627"/>
                </a:cubicBezTo>
                <a:cubicBezTo>
                  <a:pt x="11671675" y="1151054"/>
                  <a:pt x="11674964" y="1148188"/>
                  <a:pt x="11678252" y="1145466"/>
                </a:cubicBezTo>
                <a:lnTo>
                  <a:pt x="11680865" y="1143602"/>
                </a:lnTo>
                <a:lnTo>
                  <a:pt x="11682899" y="1147185"/>
                </a:lnTo>
                <a:cubicBezTo>
                  <a:pt x="11682256" y="1144462"/>
                  <a:pt x="11681683" y="1139877"/>
                  <a:pt x="11685687" y="1140164"/>
                </a:cubicBezTo>
                <a:lnTo>
                  <a:pt x="11680865" y="1143602"/>
                </a:lnTo>
                <a:lnTo>
                  <a:pt x="11680540" y="1143029"/>
                </a:lnTo>
                <a:cubicBezTo>
                  <a:pt x="11676537" y="1135004"/>
                  <a:pt x="11675392" y="1124116"/>
                  <a:pt x="11673104" y="1115518"/>
                </a:cubicBezTo>
                <a:close/>
                <a:moveTo>
                  <a:pt x="1233546" y="1031992"/>
                </a:moveTo>
                <a:lnTo>
                  <a:pt x="1222831" y="1040138"/>
                </a:lnTo>
                <a:cubicBezTo>
                  <a:pt x="1205446" y="1049401"/>
                  <a:pt x="1184557" y="1055336"/>
                  <a:pt x="1174827" y="1058231"/>
                </a:cubicBezTo>
                <a:cubicBezTo>
                  <a:pt x="1162522" y="1061994"/>
                  <a:pt x="1141062" y="1068651"/>
                  <a:pt x="1120458" y="1070532"/>
                </a:cubicBezTo>
                <a:lnTo>
                  <a:pt x="1100620" y="1069357"/>
                </a:lnTo>
                <a:lnTo>
                  <a:pt x="1121807" y="1148220"/>
                </a:lnTo>
                <a:cubicBezTo>
                  <a:pt x="1123522" y="1156244"/>
                  <a:pt x="1125809" y="1163120"/>
                  <a:pt x="1127526" y="1170571"/>
                </a:cubicBezTo>
                <a:lnTo>
                  <a:pt x="1127976" y="1172407"/>
                </a:lnTo>
                <a:lnTo>
                  <a:pt x="1126954" y="1172291"/>
                </a:lnTo>
                <a:cubicBezTo>
                  <a:pt x="1127526" y="1172578"/>
                  <a:pt x="1128241" y="1174154"/>
                  <a:pt x="1128527" y="1174655"/>
                </a:cubicBezTo>
                <a:lnTo>
                  <a:pt x="1127976" y="1172407"/>
                </a:lnTo>
                <a:lnTo>
                  <a:pt x="1166773" y="1176804"/>
                </a:lnTo>
                <a:cubicBezTo>
                  <a:pt x="1181284" y="1174298"/>
                  <a:pt x="1195867" y="1169139"/>
                  <a:pt x="1207019" y="1165413"/>
                </a:cubicBezTo>
                <a:cubicBezTo>
                  <a:pt x="1222461" y="1160829"/>
                  <a:pt x="1237901" y="1154524"/>
                  <a:pt x="1252200" y="1145927"/>
                </a:cubicBezTo>
                <a:cubicBezTo>
                  <a:pt x="1253058" y="1145354"/>
                  <a:pt x="1256346" y="1142488"/>
                  <a:pt x="1259634" y="1139765"/>
                </a:cubicBezTo>
                <a:lnTo>
                  <a:pt x="1262247" y="1137902"/>
                </a:lnTo>
                <a:lnTo>
                  <a:pt x="1264281" y="1141485"/>
                </a:lnTo>
                <a:cubicBezTo>
                  <a:pt x="1263638" y="1138763"/>
                  <a:pt x="1263065" y="1134178"/>
                  <a:pt x="1267069" y="1134463"/>
                </a:cubicBezTo>
                <a:lnTo>
                  <a:pt x="1262247" y="1137902"/>
                </a:lnTo>
                <a:lnTo>
                  <a:pt x="1261922" y="1137329"/>
                </a:lnTo>
                <a:cubicBezTo>
                  <a:pt x="1257919" y="1129305"/>
                  <a:pt x="1256774" y="1118416"/>
                  <a:pt x="1254487" y="1109819"/>
                </a:cubicBezTo>
                <a:close/>
                <a:moveTo>
                  <a:pt x="11637332" y="1012255"/>
                </a:moveTo>
                <a:cubicBezTo>
                  <a:pt x="11633537" y="1011962"/>
                  <a:pt x="11628272" y="1012172"/>
                  <a:pt x="11622035" y="1012811"/>
                </a:cubicBezTo>
                <a:cubicBezTo>
                  <a:pt x="11590848" y="1015998"/>
                  <a:pt x="11535349" y="1029872"/>
                  <a:pt x="11517715" y="1044963"/>
                </a:cubicBezTo>
                <a:lnTo>
                  <a:pt x="11515429" y="1048729"/>
                </a:lnTo>
                <a:lnTo>
                  <a:pt x="11510461" y="1047719"/>
                </a:lnTo>
                <a:lnTo>
                  <a:pt x="11507398" y="1047016"/>
                </a:lnTo>
                <a:lnTo>
                  <a:pt x="11512402" y="1049607"/>
                </a:lnTo>
                <a:lnTo>
                  <a:pt x="11513167" y="1052458"/>
                </a:lnTo>
                <a:lnTo>
                  <a:pt x="11515429" y="1048729"/>
                </a:lnTo>
                <a:lnTo>
                  <a:pt x="11536769" y="1053066"/>
                </a:lnTo>
                <a:cubicBezTo>
                  <a:pt x="11576633" y="1049238"/>
                  <a:pt x="11645956" y="1022535"/>
                  <a:pt x="11643809" y="1014718"/>
                </a:cubicBezTo>
                <a:cubicBezTo>
                  <a:pt x="11643451" y="1013343"/>
                  <a:pt x="11641126" y="1012547"/>
                  <a:pt x="11637332" y="1012255"/>
                </a:cubicBezTo>
                <a:close/>
                <a:moveTo>
                  <a:pt x="1218714" y="1006555"/>
                </a:moveTo>
                <a:cubicBezTo>
                  <a:pt x="1214919" y="1006262"/>
                  <a:pt x="1209654" y="1006472"/>
                  <a:pt x="1203417" y="1007110"/>
                </a:cubicBezTo>
                <a:cubicBezTo>
                  <a:pt x="1172230" y="1010298"/>
                  <a:pt x="1116731" y="1024172"/>
                  <a:pt x="1099098" y="1039263"/>
                </a:cubicBezTo>
                <a:lnTo>
                  <a:pt x="1096811" y="1043030"/>
                </a:lnTo>
                <a:lnTo>
                  <a:pt x="1091843" y="1042019"/>
                </a:lnTo>
                <a:lnTo>
                  <a:pt x="1088780" y="1041316"/>
                </a:lnTo>
                <a:lnTo>
                  <a:pt x="1093784" y="1043908"/>
                </a:lnTo>
                <a:lnTo>
                  <a:pt x="1094549" y="1046758"/>
                </a:lnTo>
                <a:lnTo>
                  <a:pt x="1096811" y="1043030"/>
                </a:lnTo>
                <a:lnTo>
                  <a:pt x="1118151" y="1047366"/>
                </a:lnTo>
                <a:cubicBezTo>
                  <a:pt x="1158016" y="1043539"/>
                  <a:pt x="1227339" y="1016835"/>
                  <a:pt x="1225191" y="1009018"/>
                </a:cubicBezTo>
                <a:cubicBezTo>
                  <a:pt x="1224833" y="1007643"/>
                  <a:pt x="1222508" y="1006847"/>
                  <a:pt x="1218714" y="1006555"/>
                </a:cubicBezTo>
                <a:close/>
                <a:moveTo>
                  <a:pt x="11131255" y="990344"/>
                </a:moveTo>
                <a:lnTo>
                  <a:pt x="11212854" y="1396379"/>
                </a:lnTo>
                <a:cubicBezTo>
                  <a:pt x="11246098" y="1564070"/>
                  <a:pt x="11279915" y="1731762"/>
                  <a:pt x="11313732" y="1898881"/>
                </a:cubicBezTo>
                <a:lnTo>
                  <a:pt x="11325335" y="1955903"/>
                </a:lnTo>
                <a:lnTo>
                  <a:pt x="11324478" y="1955879"/>
                </a:lnTo>
                <a:cubicBezTo>
                  <a:pt x="11320610" y="1956597"/>
                  <a:pt x="11319751" y="1959182"/>
                  <a:pt x="11326914" y="1966647"/>
                </a:cubicBezTo>
                <a:cubicBezTo>
                  <a:pt x="11325768" y="1964926"/>
                  <a:pt x="11326341" y="1960330"/>
                  <a:pt x="11325768" y="1958032"/>
                </a:cubicBezTo>
                <a:lnTo>
                  <a:pt x="11325335" y="1955903"/>
                </a:lnTo>
                <a:lnTo>
                  <a:pt x="11340097" y="1956310"/>
                </a:lnTo>
                <a:lnTo>
                  <a:pt x="11351516" y="1955050"/>
                </a:lnTo>
                <a:lnTo>
                  <a:pt x="11353280" y="1969518"/>
                </a:lnTo>
                <a:cubicBezTo>
                  <a:pt x="11355573" y="1958320"/>
                  <a:pt x="11357578" y="1955019"/>
                  <a:pt x="11356361" y="1954516"/>
                </a:cubicBezTo>
                <a:lnTo>
                  <a:pt x="11351516" y="1955050"/>
                </a:lnTo>
                <a:lnTo>
                  <a:pt x="11346402" y="1913094"/>
                </a:lnTo>
                <a:cubicBezTo>
                  <a:pt x="11340814" y="1892420"/>
                  <a:pt x="11333792" y="1871890"/>
                  <a:pt x="11330927" y="1857532"/>
                </a:cubicBezTo>
                <a:lnTo>
                  <a:pt x="11158097" y="995082"/>
                </a:lnTo>
                <a:lnTo>
                  <a:pt x="11147730" y="994449"/>
                </a:lnTo>
                <a:close/>
                <a:moveTo>
                  <a:pt x="712637" y="984643"/>
                </a:moveTo>
                <a:lnTo>
                  <a:pt x="794236" y="1390679"/>
                </a:lnTo>
                <a:cubicBezTo>
                  <a:pt x="827480" y="1558371"/>
                  <a:pt x="861297" y="1726063"/>
                  <a:pt x="895113" y="1893182"/>
                </a:cubicBezTo>
                <a:lnTo>
                  <a:pt x="906717" y="1950204"/>
                </a:lnTo>
                <a:lnTo>
                  <a:pt x="905860" y="1950179"/>
                </a:lnTo>
                <a:cubicBezTo>
                  <a:pt x="901992" y="1950898"/>
                  <a:pt x="901133" y="1953483"/>
                  <a:pt x="908296" y="1960948"/>
                </a:cubicBezTo>
                <a:cubicBezTo>
                  <a:pt x="907150" y="1959226"/>
                  <a:pt x="907723" y="1954631"/>
                  <a:pt x="907150" y="1952334"/>
                </a:cubicBezTo>
                <a:lnTo>
                  <a:pt x="906717" y="1950204"/>
                </a:lnTo>
                <a:lnTo>
                  <a:pt x="921479" y="1950611"/>
                </a:lnTo>
                <a:lnTo>
                  <a:pt x="932898" y="1949351"/>
                </a:lnTo>
                <a:lnTo>
                  <a:pt x="934662" y="1963819"/>
                </a:lnTo>
                <a:cubicBezTo>
                  <a:pt x="936955" y="1952621"/>
                  <a:pt x="938960" y="1949319"/>
                  <a:pt x="937743" y="1948816"/>
                </a:cubicBezTo>
                <a:lnTo>
                  <a:pt x="932898" y="1949351"/>
                </a:lnTo>
                <a:lnTo>
                  <a:pt x="927784" y="1907394"/>
                </a:lnTo>
                <a:cubicBezTo>
                  <a:pt x="922196" y="1886721"/>
                  <a:pt x="915174" y="1866190"/>
                  <a:pt x="912308" y="1851833"/>
                </a:cubicBezTo>
                <a:lnTo>
                  <a:pt x="739479" y="989382"/>
                </a:lnTo>
                <a:lnTo>
                  <a:pt x="729112" y="988749"/>
                </a:lnTo>
                <a:close/>
                <a:moveTo>
                  <a:pt x="9287744" y="963784"/>
                </a:moveTo>
                <a:cubicBezTo>
                  <a:pt x="9290613" y="963784"/>
                  <a:pt x="9292909" y="967225"/>
                  <a:pt x="9292334" y="969519"/>
                </a:cubicBezTo>
                <a:cubicBezTo>
                  <a:pt x="9289465" y="979842"/>
                  <a:pt x="9283152" y="987298"/>
                  <a:pt x="9283152" y="998768"/>
                </a:cubicBezTo>
                <a:lnTo>
                  <a:pt x="9287175" y="1028423"/>
                </a:lnTo>
                <a:lnTo>
                  <a:pt x="9303488" y="1024149"/>
                </a:lnTo>
                <a:lnTo>
                  <a:pt x="9354429" y="1032341"/>
                </a:lnTo>
                <a:lnTo>
                  <a:pt x="9375577" y="995814"/>
                </a:lnTo>
                <a:cubicBezTo>
                  <a:pt x="9387550" y="985461"/>
                  <a:pt x="9402840" y="978991"/>
                  <a:pt x="9418707" y="978991"/>
                </a:cubicBezTo>
                <a:cubicBezTo>
                  <a:pt x="9421590" y="978991"/>
                  <a:pt x="9422168" y="983017"/>
                  <a:pt x="9419860" y="984742"/>
                </a:cubicBezTo>
                <a:cubicBezTo>
                  <a:pt x="9408898" y="992794"/>
                  <a:pt x="9396781" y="998976"/>
                  <a:pt x="9386468" y="1006810"/>
                </a:cubicBezTo>
                <a:lnTo>
                  <a:pt x="9367021" y="1034367"/>
                </a:lnTo>
                <a:lnTo>
                  <a:pt x="9379098" y="1036308"/>
                </a:lnTo>
                <a:lnTo>
                  <a:pt x="9410423" y="1064286"/>
                </a:lnTo>
                <a:lnTo>
                  <a:pt x="9410613" y="1063626"/>
                </a:lnTo>
                <a:cubicBezTo>
                  <a:pt x="9421083" y="1057274"/>
                  <a:pt x="9431553" y="1051498"/>
                  <a:pt x="9442025" y="1046301"/>
                </a:cubicBezTo>
                <a:cubicBezTo>
                  <a:pt x="9450750" y="1041105"/>
                  <a:pt x="9458894" y="1034752"/>
                  <a:pt x="9468782" y="1037062"/>
                </a:cubicBezTo>
                <a:cubicBezTo>
                  <a:pt x="9471110" y="1037062"/>
                  <a:pt x="9472855" y="1040526"/>
                  <a:pt x="9472273" y="1042259"/>
                </a:cubicBezTo>
                <a:cubicBezTo>
                  <a:pt x="9468201" y="1051498"/>
                  <a:pt x="9458894" y="1054965"/>
                  <a:pt x="9450167" y="1059007"/>
                </a:cubicBezTo>
                <a:lnTo>
                  <a:pt x="9421005" y="1073736"/>
                </a:lnTo>
                <a:lnTo>
                  <a:pt x="9435733" y="1086891"/>
                </a:lnTo>
                <a:cubicBezTo>
                  <a:pt x="9444357" y="1102432"/>
                  <a:pt x="9448957" y="1118981"/>
                  <a:pt x="9451402" y="1135961"/>
                </a:cubicBezTo>
                <a:lnTo>
                  <a:pt x="9451631" y="1140304"/>
                </a:lnTo>
                <a:lnTo>
                  <a:pt x="9477568" y="1126564"/>
                </a:lnTo>
                <a:cubicBezTo>
                  <a:pt x="9489598" y="1125995"/>
                  <a:pt x="9513085" y="1127699"/>
                  <a:pt x="9515949" y="1143039"/>
                </a:cubicBezTo>
                <a:cubicBezTo>
                  <a:pt x="9515949" y="1145311"/>
                  <a:pt x="9514804" y="1147015"/>
                  <a:pt x="9512513" y="1147015"/>
                </a:cubicBezTo>
                <a:cubicBezTo>
                  <a:pt x="9501055" y="1148720"/>
                  <a:pt x="9490744" y="1142470"/>
                  <a:pt x="9479286" y="1143039"/>
                </a:cubicBezTo>
                <a:lnTo>
                  <a:pt x="9452262" y="1152251"/>
                </a:lnTo>
                <a:lnTo>
                  <a:pt x="9454132" y="1187623"/>
                </a:lnTo>
                <a:lnTo>
                  <a:pt x="9455730" y="1200638"/>
                </a:lnTo>
                <a:lnTo>
                  <a:pt x="9470900" y="1197526"/>
                </a:lnTo>
                <a:cubicBezTo>
                  <a:pt x="9477097" y="1194710"/>
                  <a:pt x="9482166" y="1191894"/>
                  <a:pt x="9488361" y="1194710"/>
                </a:cubicBezTo>
                <a:cubicBezTo>
                  <a:pt x="9490051" y="1195273"/>
                  <a:pt x="9490613" y="1197526"/>
                  <a:pt x="9490613" y="1199215"/>
                </a:cubicBezTo>
                <a:cubicBezTo>
                  <a:pt x="9490051" y="1207384"/>
                  <a:pt x="9482587" y="1211749"/>
                  <a:pt x="9473787" y="1213861"/>
                </a:cubicBezTo>
                <a:lnTo>
                  <a:pt x="9457443" y="1214602"/>
                </a:lnTo>
                <a:lnTo>
                  <a:pt x="9461894" y="1250870"/>
                </a:lnTo>
                <a:lnTo>
                  <a:pt x="9476685" y="1285971"/>
                </a:lnTo>
                <a:lnTo>
                  <a:pt x="9481417" y="1284352"/>
                </a:lnTo>
                <a:cubicBezTo>
                  <a:pt x="9487072" y="1280867"/>
                  <a:pt x="9491032" y="1276801"/>
                  <a:pt x="9496121" y="1273317"/>
                </a:cubicBezTo>
                <a:cubicBezTo>
                  <a:pt x="9503474" y="1268669"/>
                  <a:pt x="9515350" y="1262861"/>
                  <a:pt x="9523268" y="1269250"/>
                </a:cubicBezTo>
                <a:cubicBezTo>
                  <a:pt x="9524965" y="1270413"/>
                  <a:pt x="9526095" y="1272736"/>
                  <a:pt x="9524965" y="1274478"/>
                </a:cubicBezTo>
                <a:cubicBezTo>
                  <a:pt x="9519026" y="1282609"/>
                  <a:pt x="9508988" y="1293500"/>
                  <a:pt x="9497889" y="1300689"/>
                </a:cubicBezTo>
                <a:lnTo>
                  <a:pt x="9487722" y="1304975"/>
                </a:lnTo>
                <a:lnTo>
                  <a:pt x="9488630" y="1305049"/>
                </a:lnTo>
                <a:lnTo>
                  <a:pt x="9509162" y="1333872"/>
                </a:lnTo>
                <a:lnTo>
                  <a:pt x="9531227" y="1324904"/>
                </a:lnTo>
                <a:cubicBezTo>
                  <a:pt x="9539395" y="1322049"/>
                  <a:pt x="9551645" y="1318621"/>
                  <a:pt x="9558645" y="1323762"/>
                </a:cubicBezTo>
                <a:cubicBezTo>
                  <a:pt x="9560979" y="1325475"/>
                  <a:pt x="9561561" y="1327760"/>
                  <a:pt x="9559812" y="1329473"/>
                </a:cubicBezTo>
                <a:cubicBezTo>
                  <a:pt x="9553978" y="1335757"/>
                  <a:pt x="9543477" y="1338612"/>
                  <a:pt x="9536478" y="1341468"/>
                </a:cubicBezTo>
                <a:lnTo>
                  <a:pt x="9519110" y="1348609"/>
                </a:lnTo>
                <a:lnTo>
                  <a:pt x="9530245" y="1396570"/>
                </a:lnTo>
                <a:lnTo>
                  <a:pt x="9528444" y="1408983"/>
                </a:lnTo>
                <a:lnTo>
                  <a:pt x="9556770" y="1422869"/>
                </a:lnTo>
                <a:cubicBezTo>
                  <a:pt x="9563059" y="1426340"/>
                  <a:pt x="9576780" y="1433861"/>
                  <a:pt x="9570491" y="1443118"/>
                </a:cubicBezTo>
                <a:cubicBezTo>
                  <a:pt x="9564774" y="1452375"/>
                  <a:pt x="9552198" y="1441383"/>
                  <a:pt x="9546480" y="1438489"/>
                </a:cubicBezTo>
                <a:lnTo>
                  <a:pt x="9525690" y="1427970"/>
                </a:lnTo>
                <a:lnTo>
                  <a:pt x="9522995" y="1446541"/>
                </a:lnTo>
                <a:cubicBezTo>
                  <a:pt x="9517488" y="1462694"/>
                  <a:pt x="9508899" y="1478019"/>
                  <a:pt x="9497255" y="1491547"/>
                </a:cubicBezTo>
                <a:lnTo>
                  <a:pt x="9492876" y="1495024"/>
                </a:lnTo>
                <a:lnTo>
                  <a:pt x="9506593" y="1515334"/>
                </a:lnTo>
                <a:cubicBezTo>
                  <a:pt x="9511693" y="1524451"/>
                  <a:pt x="9518491" y="1535277"/>
                  <a:pt x="9517359" y="1545531"/>
                </a:cubicBezTo>
                <a:cubicBezTo>
                  <a:pt x="9516792" y="1549521"/>
                  <a:pt x="9511126" y="1551229"/>
                  <a:pt x="9507727" y="1548951"/>
                </a:cubicBezTo>
                <a:cubicBezTo>
                  <a:pt x="9499228" y="1543823"/>
                  <a:pt x="9495262" y="1531289"/>
                  <a:pt x="9490730" y="1522740"/>
                </a:cubicBezTo>
                <a:lnTo>
                  <a:pt x="9481213" y="1504282"/>
                </a:lnTo>
                <a:lnTo>
                  <a:pt x="9450107" y="1528978"/>
                </a:lnTo>
                <a:lnTo>
                  <a:pt x="9439654" y="1531408"/>
                </a:lnTo>
                <a:lnTo>
                  <a:pt x="9445007" y="1561243"/>
                </a:lnTo>
                <a:cubicBezTo>
                  <a:pt x="9447600" y="1574399"/>
                  <a:pt x="9449760" y="1587627"/>
                  <a:pt x="9449473" y="1600999"/>
                </a:cubicBezTo>
                <a:cubicBezTo>
                  <a:pt x="9449473" y="1610302"/>
                  <a:pt x="9435648" y="1612047"/>
                  <a:pt x="9433343" y="1602744"/>
                </a:cubicBezTo>
                <a:lnTo>
                  <a:pt x="9427006" y="1534347"/>
                </a:lnTo>
                <a:lnTo>
                  <a:pt x="9367999" y="1548062"/>
                </a:lnTo>
                <a:lnTo>
                  <a:pt x="9367103" y="1548038"/>
                </a:lnTo>
                <a:lnTo>
                  <a:pt x="9354135" y="1575958"/>
                </a:lnTo>
                <a:cubicBezTo>
                  <a:pt x="9349421" y="1585764"/>
                  <a:pt x="9343526" y="1599607"/>
                  <a:pt x="9331148" y="1601338"/>
                </a:cubicBezTo>
                <a:cubicBezTo>
                  <a:pt x="9328790" y="1601914"/>
                  <a:pt x="9327021" y="1600184"/>
                  <a:pt x="9327021" y="1597876"/>
                </a:cubicBezTo>
                <a:cubicBezTo>
                  <a:pt x="9326432" y="1586916"/>
                  <a:pt x="9334685" y="1575958"/>
                  <a:pt x="9339990" y="1566151"/>
                </a:cubicBezTo>
                <a:lnTo>
                  <a:pt x="9348608" y="1547535"/>
                </a:lnTo>
                <a:lnTo>
                  <a:pt x="9289888" y="1545940"/>
                </a:lnTo>
                <a:lnTo>
                  <a:pt x="9282423" y="1573562"/>
                </a:lnTo>
                <a:cubicBezTo>
                  <a:pt x="9276348" y="1592774"/>
                  <a:pt x="9268537" y="1610058"/>
                  <a:pt x="9260727" y="1608058"/>
                </a:cubicBezTo>
                <a:cubicBezTo>
                  <a:pt x="9251759" y="1606059"/>
                  <a:pt x="9255519" y="1587775"/>
                  <a:pt x="9261883" y="1568562"/>
                </a:cubicBezTo>
                <a:lnTo>
                  <a:pt x="9269851" y="1547077"/>
                </a:lnTo>
                <a:lnTo>
                  <a:pt x="9208733" y="1556240"/>
                </a:lnTo>
                <a:lnTo>
                  <a:pt x="9206744" y="1557197"/>
                </a:lnTo>
                <a:lnTo>
                  <a:pt x="9203014" y="1583949"/>
                </a:lnTo>
                <a:cubicBezTo>
                  <a:pt x="9200739" y="1595289"/>
                  <a:pt x="9199601" y="1609461"/>
                  <a:pt x="9191065" y="1617966"/>
                </a:cubicBezTo>
                <a:cubicBezTo>
                  <a:pt x="9188789" y="1619666"/>
                  <a:pt x="9185944" y="1618533"/>
                  <a:pt x="9185375" y="1616264"/>
                </a:cubicBezTo>
                <a:cubicBezTo>
                  <a:pt x="9181962" y="1606060"/>
                  <a:pt x="9185944" y="1595289"/>
                  <a:pt x="9188220" y="1585083"/>
                </a:cubicBezTo>
                <a:lnTo>
                  <a:pt x="9190973" y="1564791"/>
                </a:lnTo>
                <a:lnTo>
                  <a:pt x="9141021" y="1588840"/>
                </a:lnTo>
                <a:lnTo>
                  <a:pt x="9135409" y="1630647"/>
                </a:lnTo>
                <a:cubicBezTo>
                  <a:pt x="9136547" y="1638608"/>
                  <a:pt x="9141668" y="1646570"/>
                  <a:pt x="9141099" y="1655099"/>
                </a:cubicBezTo>
                <a:cubicBezTo>
                  <a:pt x="9141099" y="1656238"/>
                  <a:pt x="9140529" y="1657942"/>
                  <a:pt x="9138823" y="1657942"/>
                </a:cubicBezTo>
                <a:cubicBezTo>
                  <a:pt x="9127444" y="1660217"/>
                  <a:pt x="9122890" y="1647707"/>
                  <a:pt x="9120615" y="1638040"/>
                </a:cubicBezTo>
                <a:cubicBezTo>
                  <a:pt x="9118339" y="1629227"/>
                  <a:pt x="9119477" y="1619275"/>
                  <a:pt x="9121610" y="1609322"/>
                </a:cubicBezTo>
                <a:lnTo>
                  <a:pt x="9124672" y="1596711"/>
                </a:lnTo>
                <a:lnTo>
                  <a:pt x="9112039" y="1602793"/>
                </a:lnTo>
                <a:lnTo>
                  <a:pt x="9084059" y="1615423"/>
                </a:lnTo>
                <a:lnTo>
                  <a:pt x="9084479" y="1649165"/>
                </a:lnTo>
                <a:cubicBezTo>
                  <a:pt x="9083894" y="1660642"/>
                  <a:pt x="9084479" y="1673841"/>
                  <a:pt x="9075705" y="1681300"/>
                </a:cubicBezTo>
                <a:cubicBezTo>
                  <a:pt x="9073951" y="1683023"/>
                  <a:pt x="9070442" y="1683023"/>
                  <a:pt x="9069857" y="1680727"/>
                </a:cubicBezTo>
                <a:cubicBezTo>
                  <a:pt x="9062839" y="1670397"/>
                  <a:pt x="9066932" y="1657773"/>
                  <a:pt x="9068103" y="1646296"/>
                </a:cubicBezTo>
                <a:lnTo>
                  <a:pt x="9068417" y="1622485"/>
                </a:lnTo>
                <a:lnTo>
                  <a:pt x="9062567" y="1625125"/>
                </a:lnTo>
                <a:cubicBezTo>
                  <a:pt x="9045546" y="1631329"/>
                  <a:pt x="9027858" y="1635916"/>
                  <a:pt x="9009100" y="1637752"/>
                </a:cubicBezTo>
                <a:lnTo>
                  <a:pt x="8972489" y="1634030"/>
                </a:lnTo>
                <a:lnTo>
                  <a:pt x="8972101" y="1635657"/>
                </a:lnTo>
                <a:cubicBezTo>
                  <a:pt x="8970442" y="1642609"/>
                  <a:pt x="8968783" y="1645505"/>
                  <a:pt x="8970995" y="1653615"/>
                </a:cubicBezTo>
                <a:cubicBezTo>
                  <a:pt x="8972101" y="1657671"/>
                  <a:pt x="8974866" y="1661726"/>
                  <a:pt x="8976525" y="1666361"/>
                </a:cubicBezTo>
                <a:cubicBezTo>
                  <a:pt x="8982608" y="1680266"/>
                  <a:pt x="8983713" y="1694169"/>
                  <a:pt x="8981502" y="1709232"/>
                </a:cubicBezTo>
                <a:cubicBezTo>
                  <a:pt x="8980395" y="1718500"/>
                  <a:pt x="8967123" y="1715025"/>
                  <a:pt x="8968229" y="1705177"/>
                </a:cubicBezTo>
                <a:cubicBezTo>
                  <a:pt x="8970442" y="1687217"/>
                  <a:pt x="8964912" y="1675630"/>
                  <a:pt x="8958276" y="1659989"/>
                </a:cubicBezTo>
                <a:cubicBezTo>
                  <a:pt x="8955511" y="1654195"/>
                  <a:pt x="8953852" y="1650140"/>
                  <a:pt x="8954405" y="1643768"/>
                </a:cubicBezTo>
                <a:lnTo>
                  <a:pt x="8961624" y="1632928"/>
                </a:lnTo>
                <a:lnTo>
                  <a:pt x="8932628" y="1629981"/>
                </a:lnTo>
                <a:lnTo>
                  <a:pt x="8929211" y="1627981"/>
                </a:lnTo>
                <a:lnTo>
                  <a:pt x="8919580" y="1644515"/>
                </a:lnTo>
                <a:cubicBezTo>
                  <a:pt x="8915402" y="1656964"/>
                  <a:pt x="8913986" y="1670269"/>
                  <a:pt x="8916818" y="1682860"/>
                </a:cubicBezTo>
                <a:cubicBezTo>
                  <a:pt x="8918517" y="1690300"/>
                  <a:pt x="8907753" y="1693163"/>
                  <a:pt x="8905487" y="1686294"/>
                </a:cubicBezTo>
                <a:cubicBezTo>
                  <a:pt x="8899255" y="1670843"/>
                  <a:pt x="8898547" y="1653673"/>
                  <a:pt x="8903505" y="1638936"/>
                </a:cubicBezTo>
                <a:lnTo>
                  <a:pt x="8919665" y="1622393"/>
                </a:lnTo>
                <a:lnTo>
                  <a:pt x="8900267" y="1611040"/>
                </a:lnTo>
                <a:lnTo>
                  <a:pt x="8881633" y="1583545"/>
                </a:lnTo>
                <a:lnTo>
                  <a:pt x="8874891" y="1588008"/>
                </a:lnTo>
                <a:cubicBezTo>
                  <a:pt x="8862452" y="1594380"/>
                  <a:pt x="8853406" y="1603649"/>
                  <a:pt x="8845490" y="1615236"/>
                </a:cubicBezTo>
                <a:cubicBezTo>
                  <a:pt x="8840967" y="1622187"/>
                  <a:pt x="8829660" y="1615815"/>
                  <a:pt x="8834748" y="1608285"/>
                </a:cubicBezTo>
                <a:cubicBezTo>
                  <a:pt x="8842099" y="1596118"/>
                  <a:pt x="8851145" y="1585111"/>
                  <a:pt x="8863017" y="1577000"/>
                </a:cubicBezTo>
                <a:lnTo>
                  <a:pt x="8877089" y="1569055"/>
                </a:lnTo>
                <a:lnTo>
                  <a:pt x="8872084" y="1535508"/>
                </a:lnTo>
                <a:lnTo>
                  <a:pt x="8874736" y="1525728"/>
                </a:lnTo>
                <a:lnTo>
                  <a:pt x="8862684" y="1528169"/>
                </a:lnTo>
                <a:cubicBezTo>
                  <a:pt x="8850740" y="1526454"/>
                  <a:pt x="8838725" y="1521982"/>
                  <a:pt x="8830244" y="1518106"/>
                </a:cubicBezTo>
                <a:cubicBezTo>
                  <a:pt x="8824591" y="1515720"/>
                  <a:pt x="8828549" y="1506177"/>
                  <a:pt x="8834202" y="1507967"/>
                </a:cubicBezTo>
                <a:cubicBezTo>
                  <a:pt x="8844379" y="1512141"/>
                  <a:pt x="8854557" y="1515123"/>
                  <a:pt x="8865864" y="1515123"/>
                </a:cubicBezTo>
                <a:lnTo>
                  <a:pt x="8877610" y="1515123"/>
                </a:lnTo>
                <a:lnTo>
                  <a:pt x="8882245" y="1498023"/>
                </a:lnTo>
                <a:lnTo>
                  <a:pt x="8902013" y="1457810"/>
                </a:lnTo>
                <a:lnTo>
                  <a:pt x="8884549" y="1452906"/>
                </a:lnTo>
                <a:cubicBezTo>
                  <a:pt x="8874088" y="1452353"/>
                  <a:pt x="8866531" y="1457883"/>
                  <a:pt x="8857233" y="1458990"/>
                </a:cubicBezTo>
                <a:cubicBezTo>
                  <a:pt x="8845610" y="1459542"/>
                  <a:pt x="8839798" y="1454011"/>
                  <a:pt x="8839798" y="1444058"/>
                </a:cubicBezTo>
                <a:cubicBezTo>
                  <a:pt x="8839798" y="1441846"/>
                  <a:pt x="8842704" y="1439634"/>
                  <a:pt x="8843866" y="1441293"/>
                </a:cubicBezTo>
                <a:cubicBezTo>
                  <a:pt x="8850840" y="1446270"/>
                  <a:pt x="8863044" y="1437976"/>
                  <a:pt x="8869437" y="1436317"/>
                </a:cubicBezTo>
                <a:cubicBezTo>
                  <a:pt x="8875250" y="1435211"/>
                  <a:pt x="8881062" y="1435211"/>
                  <a:pt x="8886873" y="1435763"/>
                </a:cubicBezTo>
                <a:lnTo>
                  <a:pt x="8907633" y="1446377"/>
                </a:lnTo>
                <a:lnTo>
                  <a:pt x="8918252" y="1424775"/>
                </a:lnTo>
                <a:cubicBezTo>
                  <a:pt x="8923141" y="1411537"/>
                  <a:pt x="8922277" y="1398729"/>
                  <a:pt x="8919978" y="1385562"/>
                </a:cubicBezTo>
                <a:lnTo>
                  <a:pt x="8919576" y="1383148"/>
                </a:lnTo>
                <a:lnTo>
                  <a:pt x="8894805" y="1386909"/>
                </a:lnTo>
                <a:cubicBezTo>
                  <a:pt x="8884557" y="1388068"/>
                  <a:pt x="8872031" y="1391544"/>
                  <a:pt x="8862351" y="1385173"/>
                </a:cubicBezTo>
                <a:cubicBezTo>
                  <a:pt x="8861213" y="1384013"/>
                  <a:pt x="8860075" y="1381117"/>
                  <a:pt x="8861783" y="1379958"/>
                </a:cubicBezTo>
                <a:cubicBezTo>
                  <a:pt x="8870891" y="1373006"/>
                  <a:pt x="8882278" y="1374165"/>
                  <a:pt x="8892527" y="1373006"/>
                </a:cubicBezTo>
                <a:lnTo>
                  <a:pt x="8917823" y="1372644"/>
                </a:lnTo>
                <a:lnTo>
                  <a:pt x="8913078" y="1344190"/>
                </a:lnTo>
                <a:cubicBezTo>
                  <a:pt x="8912503" y="1329224"/>
                  <a:pt x="8913796" y="1313970"/>
                  <a:pt x="8917174" y="1299219"/>
                </a:cubicBezTo>
                <a:lnTo>
                  <a:pt x="8921519" y="1288244"/>
                </a:lnTo>
                <a:lnTo>
                  <a:pt x="8891442" y="1266664"/>
                </a:lnTo>
                <a:cubicBezTo>
                  <a:pt x="8882866" y="1260327"/>
                  <a:pt x="8865144" y="1248230"/>
                  <a:pt x="8875434" y="1236710"/>
                </a:cubicBezTo>
                <a:cubicBezTo>
                  <a:pt x="8877148" y="1234982"/>
                  <a:pt x="8879436" y="1234982"/>
                  <a:pt x="8881151" y="1236710"/>
                </a:cubicBezTo>
                <a:cubicBezTo>
                  <a:pt x="8885725" y="1240742"/>
                  <a:pt x="8889155" y="1246503"/>
                  <a:pt x="8894300" y="1250534"/>
                </a:cubicBezTo>
                <a:cubicBezTo>
                  <a:pt x="8898875" y="1253991"/>
                  <a:pt x="8902876" y="1257447"/>
                  <a:pt x="8906878" y="1260327"/>
                </a:cubicBezTo>
                <a:lnTo>
                  <a:pt x="8925895" y="1277189"/>
                </a:lnTo>
                <a:lnTo>
                  <a:pt x="8933777" y="1257271"/>
                </a:lnTo>
                <a:cubicBezTo>
                  <a:pt x="8944990" y="1238277"/>
                  <a:pt x="8959220" y="1225613"/>
                  <a:pt x="8975095" y="1216350"/>
                </a:cubicBezTo>
                <a:lnTo>
                  <a:pt x="8977149" y="1215527"/>
                </a:lnTo>
                <a:lnTo>
                  <a:pt x="8953008" y="1183817"/>
                </a:lnTo>
                <a:cubicBezTo>
                  <a:pt x="8946249" y="1174482"/>
                  <a:pt x="8936111" y="1152308"/>
                  <a:pt x="8954697" y="1148807"/>
                </a:cubicBezTo>
                <a:cubicBezTo>
                  <a:pt x="8957513" y="1148807"/>
                  <a:pt x="8960330" y="1150557"/>
                  <a:pt x="8960330" y="1153476"/>
                </a:cubicBezTo>
                <a:cubicBezTo>
                  <a:pt x="8960893" y="1166894"/>
                  <a:pt x="8968215" y="1175065"/>
                  <a:pt x="8974973" y="1186735"/>
                </a:cubicBezTo>
                <a:lnTo>
                  <a:pt x="8988423" y="1211005"/>
                </a:lnTo>
                <a:lnTo>
                  <a:pt x="9026277" y="1195826"/>
                </a:lnTo>
                <a:lnTo>
                  <a:pt x="9040533" y="1191041"/>
                </a:lnTo>
                <a:lnTo>
                  <a:pt x="9028862" y="1150205"/>
                </a:lnTo>
                <a:cubicBezTo>
                  <a:pt x="9023621" y="1141117"/>
                  <a:pt x="9017217" y="1129185"/>
                  <a:pt x="9026533" y="1120096"/>
                </a:cubicBezTo>
                <a:cubicBezTo>
                  <a:pt x="9028279" y="1118392"/>
                  <a:pt x="9030609" y="1118392"/>
                  <a:pt x="9032937" y="1119529"/>
                </a:cubicBezTo>
                <a:cubicBezTo>
                  <a:pt x="9044582" y="1125210"/>
                  <a:pt x="9049241" y="1146229"/>
                  <a:pt x="9053315" y="1157590"/>
                </a:cubicBezTo>
                <a:lnTo>
                  <a:pt x="9054877" y="1186227"/>
                </a:lnTo>
                <a:lnTo>
                  <a:pt x="9079076" y="1178107"/>
                </a:lnTo>
                <a:lnTo>
                  <a:pt x="9119744" y="1149475"/>
                </a:lnTo>
                <a:lnTo>
                  <a:pt x="9110076" y="1113949"/>
                </a:lnTo>
                <a:cubicBezTo>
                  <a:pt x="9105962" y="1100818"/>
                  <a:pt x="9098322" y="1085973"/>
                  <a:pt x="9103024" y="1072269"/>
                </a:cubicBezTo>
                <a:cubicBezTo>
                  <a:pt x="9104199" y="1068271"/>
                  <a:pt x="9108314" y="1067701"/>
                  <a:pt x="9111251" y="1069985"/>
                </a:cubicBezTo>
                <a:cubicBezTo>
                  <a:pt x="9123594" y="1079692"/>
                  <a:pt x="9125357" y="1097963"/>
                  <a:pt x="9128884" y="1112237"/>
                </a:cubicBezTo>
                <a:lnTo>
                  <a:pt x="9133349" y="1137400"/>
                </a:lnTo>
                <a:lnTo>
                  <a:pt x="9203155" y="1066743"/>
                </a:lnTo>
                <a:lnTo>
                  <a:pt x="9216018" y="1058858"/>
                </a:lnTo>
                <a:lnTo>
                  <a:pt x="9208955" y="1045870"/>
                </a:lnTo>
                <a:cubicBezTo>
                  <a:pt x="9195054" y="1019347"/>
                  <a:pt x="9176021" y="976458"/>
                  <a:pt x="9203822" y="976458"/>
                </a:cubicBezTo>
                <a:cubicBezTo>
                  <a:pt x="9206103" y="976458"/>
                  <a:pt x="9207815" y="978178"/>
                  <a:pt x="9208385" y="980470"/>
                </a:cubicBezTo>
                <a:cubicBezTo>
                  <a:pt x="9208385" y="988496"/>
                  <a:pt x="9207815" y="994802"/>
                  <a:pt x="9210095" y="1002255"/>
                </a:cubicBezTo>
                <a:cubicBezTo>
                  <a:pt x="9212376" y="1007989"/>
                  <a:pt x="9215228" y="1013722"/>
                  <a:pt x="9217509" y="1019455"/>
                </a:cubicBezTo>
                <a:lnTo>
                  <a:pt x="9229241" y="1050752"/>
                </a:lnTo>
                <a:lnTo>
                  <a:pt x="9249602" y="1038269"/>
                </a:lnTo>
                <a:lnTo>
                  <a:pt x="9273782" y="1031934"/>
                </a:lnTo>
                <a:lnTo>
                  <a:pt x="9265936" y="989593"/>
                </a:lnTo>
                <a:cubicBezTo>
                  <a:pt x="9268232" y="978122"/>
                  <a:pt x="9275118" y="964357"/>
                  <a:pt x="9287744" y="963784"/>
                </a:cubicBezTo>
                <a:close/>
                <a:moveTo>
                  <a:pt x="11571419" y="946690"/>
                </a:moveTo>
                <a:lnTo>
                  <a:pt x="11565418" y="948550"/>
                </a:lnTo>
                <a:lnTo>
                  <a:pt x="11552447" y="951561"/>
                </a:lnTo>
                <a:lnTo>
                  <a:pt x="11564203" y="994644"/>
                </a:lnTo>
                <a:lnTo>
                  <a:pt x="11552774" y="997723"/>
                </a:lnTo>
                <a:lnTo>
                  <a:pt x="11559807" y="1001595"/>
                </a:lnTo>
                <a:lnTo>
                  <a:pt x="11565697" y="1000124"/>
                </a:lnTo>
                <a:lnTo>
                  <a:pt x="11564203" y="994644"/>
                </a:lnTo>
                <a:lnTo>
                  <a:pt x="11583224" y="989519"/>
                </a:lnTo>
                <a:lnTo>
                  <a:pt x="11584857" y="995441"/>
                </a:lnTo>
                <a:lnTo>
                  <a:pt x="11590094" y="994293"/>
                </a:lnTo>
                <a:lnTo>
                  <a:pt x="11594930" y="986366"/>
                </a:lnTo>
                <a:lnTo>
                  <a:pt x="11583224" y="989519"/>
                </a:lnTo>
                <a:close/>
                <a:moveTo>
                  <a:pt x="1152801" y="940991"/>
                </a:moveTo>
                <a:lnTo>
                  <a:pt x="1146800" y="942851"/>
                </a:lnTo>
                <a:lnTo>
                  <a:pt x="1133829" y="945863"/>
                </a:lnTo>
                <a:lnTo>
                  <a:pt x="1145585" y="988944"/>
                </a:lnTo>
                <a:lnTo>
                  <a:pt x="1134156" y="992022"/>
                </a:lnTo>
                <a:lnTo>
                  <a:pt x="1141189" y="995896"/>
                </a:lnTo>
                <a:lnTo>
                  <a:pt x="1147079" y="994424"/>
                </a:lnTo>
                <a:lnTo>
                  <a:pt x="1145585" y="988944"/>
                </a:lnTo>
                <a:lnTo>
                  <a:pt x="1164606" y="983819"/>
                </a:lnTo>
                <a:lnTo>
                  <a:pt x="1166239" y="989741"/>
                </a:lnTo>
                <a:lnTo>
                  <a:pt x="1171476" y="988593"/>
                </a:lnTo>
                <a:lnTo>
                  <a:pt x="1176312" y="980666"/>
                </a:lnTo>
                <a:lnTo>
                  <a:pt x="1164606" y="983819"/>
                </a:lnTo>
                <a:close/>
                <a:moveTo>
                  <a:pt x="2610217" y="921332"/>
                </a:moveTo>
                <a:lnTo>
                  <a:pt x="2609636" y="921578"/>
                </a:lnTo>
                <a:lnTo>
                  <a:pt x="2609833" y="921969"/>
                </a:lnTo>
                <a:close/>
                <a:moveTo>
                  <a:pt x="10523419" y="915212"/>
                </a:moveTo>
                <a:cubicBezTo>
                  <a:pt x="10501460" y="911767"/>
                  <a:pt x="10487591" y="914065"/>
                  <a:pt x="10471989" y="930717"/>
                </a:cubicBezTo>
                <a:lnTo>
                  <a:pt x="10454907" y="949095"/>
                </a:lnTo>
                <a:lnTo>
                  <a:pt x="10484738" y="952960"/>
                </a:lnTo>
                <a:cubicBezTo>
                  <a:pt x="10497790" y="947915"/>
                  <a:pt x="10510198" y="937823"/>
                  <a:pt x="10525318" y="928443"/>
                </a:cubicBezTo>
                <a:lnTo>
                  <a:pt x="10550966" y="926564"/>
                </a:lnTo>
                <a:lnTo>
                  <a:pt x="10548924" y="916502"/>
                </a:lnTo>
                <a:close/>
                <a:moveTo>
                  <a:pt x="97875" y="901139"/>
                </a:moveTo>
                <a:cubicBezTo>
                  <a:pt x="75916" y="897693"/>
                  <a:pt x="62046" y="899991"/>
                  <a:pt x="46445" y="916643"/>
                </a:cubicBezTo>
                <a:lnTo>
                  <a:pt x="29363" y="935021"/>
                </a:lnTo>
                <a:lnTo>
                  <a:pt x="59193" y="938886"/>
                </a:lnTo>
                <a:cubicBezTo>
                  <a:pt x="72245" y="933841"/>
                  <a:pt x="84654" y="923749"/>
                  <a:pt x="99773" y="914369"/>
                </a:cubicBezTo>
                <a:lnTo>
                  <a:pt x="125422" y="912490"/>
                </a:lnTo>
                <a:lnTo>
                  <a:pt x="123380" y="902429"/>
                </a:lnTo>
                <a:close/>
                <a:moveTo>
                  <a:pt x="2706847" y="857292"/>
                </a:moveTo>
                <a:lnTo>
                  <a:pt x="2684304" y="861878"/>
                </a:lnTo>
                <a:cubicBezTo>
                  <a:pt x="2662278" y="864157"/>
                  <a:pt x="2650104" y="869856"/>
                  <a:pt x="2638511" y="889803"/>
                </a:cubicBezTo>
                <a:lnTo>
                  <a:pt x="2626002" y="914614"/>
                </a:lnTo>
                <a:lnTo>
                  <a:pt x="2658417" y="909953"/>
                </a:lnTo>
                <a:cubicBezTo>
                  <a:pt x="2669879" y="901423"/>
                  <a:pt x="2679310" y="888122"/>
                  <a:pt x="2691496" y="874819"/>
                </a:cubicBezTo>
                <a:cubicBezTo>
                  <a:pt x="2696139" y="869614"/>
                  <a:pt x="2701943" y="863975"/>
                  <a:pt x="2708326" y="860793"/>
                </a:cubicBezTo>
                <a:lnTo>
                  <a:pt x="2708621" y="860805"/>
                </a:lnTo>
                <a:close/>
                <a:moveTo>
                  <a:pt x="1544688" y="757888"/>
                </a:moveTo>
                <a:lnTo>
                  <a:pt x="1528866" y="772453"/>
                </a:lnTo>
                <a:lnTo>
                  <a:pt x="1524301" y="775514"/>
                </a:lnTo>
                <a:lnTo>
                  <a:pt x="1659764" y="1168885"/>
                </a:lnTo>
                <a:cubicBezTo>
                  <a:pt x="1715449" y="1329771"/>
                  <a:pt x="1770560" y="1490657"/>
                  <a:pt x="1826244" y="1651545"/>
                </a:cubicBezTo>
                <a:lnTo>
                  <a:pt x="1843776" y="1702643"/>
                </a:lnTo>
                <a:lnTo>
                  <a:pt x="1838227" y="1704982"/>
                </a:lnTo>
                <a:cubicBezTo>
                  <a:pt x="1837151" y="1705987"/>
                  <a:pt x="1840309" y="1707854"/>
                  <a:pt x="1848633" y="1716472"/>
                </a:cubicBezTo>
                <a:cubicBezTo>
                  <a:pt x="1846910" y="1714750"/>
                  <a:pt x="1846910" y="1710153"/>
                  <a:pt x="1845762" y="1708429"/>
                </a:cubicBezTo>
                <a:lnTo>
                  <a:pt x="1843776" y="1702643"/>
                </a:lnTo>
                <a:lnTo>
                  <a:pt x="1853225" y="1698661"/>
                </a:lnTo>
                <a:cubicBezTo>
                  <a:pt x="1857817" y="1695788"/>
                  <a:pt x="1862984" y="1691335"/>
                  <a:pt x="1866500" y="1690042"/>
                </a:cubicBezTo>
                <a:lnTo>
                  <a:pt x="1868722" y="1690647"/>
                </a:lnTo>
                <a:lnTo>
                  <a:pt x="1869872" y="1700384"/>
                </a:lnTo>
                <a:cubicBezTo>
                  <a:pt x="1870877" y="1695500"/>
                  <a:pt x="1870913" y="1692591"/>
                  <a:pt x="1870258" y="1691065"/>
                </a:cubicBezTo>
                <a:lnTo>
                  <a:pt x="1868722" y="1690647"/>
                </a:lnTo>
                <a:lnTo>
                  <a:pt x="1867029" y="1676305"/>
                </a:lnTo>
                <a:cubicBezTo>
                  <a:pt x="1858930" y="1647809"/>
                  <a:pt x="1838156" y="1609455"/>
                  <a:pt x="1832559" y="1591787"/>
                </a:cubicBezTo>
                <a:close/>
                <a:moveTo>
                  <a:pt x="11558458" y="691141"/>
                </a:moveTo>
                <a:cubicBezTo>
                  <a:pt x="11581596" y="688985"/>
                  <a:pt x="11603652" y="691861"/>
                  <a:pt x="11613166" y="708246"/>
                </a:cubicBezTo>
                <a:lnTo>
                  <a:pt x="11612186" y="711965"/>
                </a:lnTo>
                <a:lnTo>
                  <a:pt x="11602787" y="702928"/>
                </a:lnTo>
                <a:cubicBezTo>
                  <a:pt x="11596733" y="702928"/>
                  <a:pt x="11590677" y="706810"/>
                  <a:pt x="11590677" y="714572"/>
                </a:cubicBezTo>
                <a:lnTo>
                  <a:pt x="11588513" y="718239"/>
                </a:lnTo>
                <a:lnTo>
                  <a:pt x="11581653" y="714572"/>
                </a:lnTo>
                <a:cubicBezTo>
                  <a:pt x="11544852" y="707905"/>
                  <a:pt x="11434984" y="745261"/>
                  <a:pt x="11439021" y="758845"/>
                </a:cubicBezTo>
                <a:cubicBezTo>
                  <a:pt x="11442552" y="772931"/>
                  <a:pt x="11556458" y="749599"/>
                  <a:pt x="11584492" y="725058"/>
                </a:cubicBezTo>
                <a:lnTo>
                  <a:pt x="11588513" y="718239"/>
                </a:lnTo>
                <a:lnTo>
                  <a:pt x="11592408" y="720321"/>
                </a:lnTo>
                <a:cubicBezTo>
                  <a:pt x="11596444" y="727222"/>
                  <a:pt x="11603652" y="727653"/>
                  <a:pt x="11608841" y="724634"/>
                </a:cubicBezTo>
                <a:lnTo>
                  <a:pt x="11612186" y="711965"/>
                </a:lnTo>
                <a:lnTo>
                  <a:pt x="11614897" y="714572"/>
                </a:lnTo>
                <a:cubicBezTo>
                  <a:pt x="11615473" y="754820"/>
                  <a:pt x="11538779" y="772069"/>
                  <a:pt x="11510524" y="778393"/>
                </a:cubicBezTo>
                <a:cubicBezTo>
                  <a:pt x="11489188" y="782993"/>
                  <a:pt x="11422298" y="799092"/>
                  <a:pt x="11413072" y="766318"/>
                </a:cubicBezTo>
                <a:cubicBezTo>
                  <a:pt x="11403845" y="730670"/>
                  <a:pt x="11475925" y="710547"/>
                  <a:pt x="11497262" y="704222"/>
                </a:cubicBezTo>
                <a:cubicBezTo>
                  <a:pt x="11511101" y="700485"/>
                  <a:pt x="11535319" y="693298"/>
                  <a:pt x="11558458" y="691141"/>
                </a:cubicBezTo>
                <a:close/>
                <a:moveTo>
                  <a:pt x="1139840" y="685442"/>
                </a:moveTo>
                <a:cubicBezTo>
                  <a:pt x="1162978" y="683286"/>
                  <a:pt x="1185034" y="686162"/>
                  <a:pt x="1194548" y="702547"/>
                </a:cubicBezTo>
                <a:lnTo>
                  <a:pt x="1193568" y="706266"/>
                </a:lnTo>
                <a:lnTo>
                  <a:pt x="1184169" y="697229"/>
                </a:lnTo>
                <a:cubicBezTo>
                  <a:pt x="1178115" y="697229"/>
                  <a:pt x="1172059" y="701111"/>
                  <a:pt x="1172059" y="708873"/>
                </a:cubicBezTo>
                <a:lnTo>
                  <a:pt x="1169896" y="712540"/>
                </a:lnTo>
                <a:lnTo>
                  <a:pt x="1163035" y="708873"/>
                </a:lnTo>
                <a:cubicBezTo>
                  <a:pt x="1126234" y="702206"/>
                  <a:pt x="1016366" y="739562"/>
                  <a:pt x="1020403" y="753146"/>
                </a:cubicBezTo>
                <a:cubicBezTo>
                  <a:pt x="1023934" y="767232"/>
                  <a:pt x="1137840" y="743900"/>
                  <a:pt x="1165874" y="719359"/>
                </a:cubicBezTo>
                <a:lnTo>
                  <a:pt x="1169896" y="712540"/>
                </a:lnTo>
                <a:lnTo>
                  <a:pt x="1173789" y="714622"/>
                </a:lnTo>
                <a:cubicBezTo>
                  <a:pt x="1177826" y="721523"/>
                  <a:pt x="1185034" y="721954"/>
                  <a:pt x="1190223" y="718935"/>
                </a:cubicBezTo>
                <a:lnTo>
                  <a:pt x="1193568" y="706266"/>
                </a:lnTo>
                <a:lnTo>
                  <a:pt x="1196279" y="708873"/>
                </a:lnTo>
                <a:cubicBezTo>
                  <a:pt x="1196855" y="749121"/>
                  <a:pt x="1120161" y="766370"/>
                  <a:pt x="1091906" y="772694"/>
                </a:cubicBezTo>
                <a:cubicBezTo>
                  <a:pt x="1070570" y="777294"/>
                  <a:pt x="1003680" y="793394"/>
                  <a:pt x="994453" y="760619"/>
                </a:cubicBezTo>
                <a:cubicBezTo>
                  <a:pt x="985227" y="724971"/>
                  <a:pt x="1057307" y="704848"/>
                  <a:pt x="1078644" y="698522"/>
                </a:cubicBezTo>
                <a:cubicBezTo>
                  <a:pt x="1092483" y="694787"/>
                  <a:pt x="1116701" y="687599"/>
                  <a:pt x="1139840" y="685442"/>
                </a:cubicBezTo>
                <a:close/>
                <a:moveTo>
                  <a:pt x="11989969" y="658322"/>
                </a:moveTo>
                <a:lnTo>
                  <a:pt x="11983381" y="671864"/>
                </a:lnTo>
                <a:cubicBezTo>
                  <a:pt x="11969946" y="691302"/>
                  <a:pt x="11950979" y="708088"/>
                  <a:pt x="11933163" y="722435"/>
                </a:cubicBezTo>
                <a:cubicBezTo>
                  <a:pt x="11852697" y="786133"/>
                  <a:pt x="11752692" y="827451"/>
                  <a:pt x="11656709" y="860734"/>
                </a:cubicBezTo>
                <a:cubicBezTo>
                  <a:pt x="11492908" y="916973"/>
                  <a:pt x="11261286" y="984115"/>
                  <a:pt x="11087714" y="929024"/>
                </a:cubicBezTo>
                <a:cubicBezTo>
                  <a:pt x="11074638" y="924864"/>
                  <a:pt x="11063682" y="919922"/>
                  <a:pt x="11054655" y="914353"/>
                </a:cubicBezTo>
                <a:lnTo>
                  <a:pt x="11053592" y="913440"/>
                </a:lnTo>
                <a:lnTo>
                  <a:pt x="11054511" y="916349"/>
                </a:lnTo>
                <a:cubicBezTo>
                  <a:pt x="11061405" y="931481"/>
                  <a:pt x="11071317" y="944533"/>
                  <a:pt x="11088553" y="954287"/>
                </a:cubicBezTo>
                <a:cubicBezTo>
                  <a:pt x="11107225" y="964615"/>
                  <a:pt x="11130062" y="969922"/>
                  <a:pt x="11153404" y="972720"/>
                </a:cubicBezTo>
                <a:lnTo>
                  <a:pt x="11161417" y="973118"/>
                </a:lnTo>
                <a:lnTo>
                  <a:pt x="11164852" y="967743"/>
                </a:lnTo>
                <a:lnTo>
                  <a:pt x="11174811" y="973783"/>
                </a:lnTo>
                <a:lnTo>
                  <a:pt x="11221271" y="976090"/>
                </a:lnTo>
                <a:cubicBezTo>
                  <a:pt x="11278436" y="976663"/>
                  <a:pt x="11335459" y="971500"/>
                  <a:pt x="11391907" y="962463"/>
                </a:cubicBezTo>
                <a:lnTo>
                  <a:pt x="11530794" y="931841"/>
                </a:lnTo>
                <a:lnTo>
                  <a:pt x="11533138" y="927662"/>
                </a:lnTo>
                <a:lnTo>
                  <a:pt x="11537929" y="930268"/>
                </a:lnTo>
                <a:lnTo>
                  <a:pt x="11559097" y="925601"/>
                </a:lnTo>
                <a:cubicBezTo>
                  <a:pt x="11668834" y="896341"/>
                  <a:pt x="11778570" y="856753"/>
                  <a:pt x="11875667" y="798232"/>
                </a:cubicBezTo>
                <a:lnTo>
                  <a:pt x="11918157" y="770990"/>
                </a:lnTo>
                <a:lnTo>
                  <a:pt x="11923456" y="761883"/>
                </a:lnTo>
                <a:lnTo>
                  <a:pt x="11928488" y="764366"/>
                </a:lnTo>
                <a:lnTo>
                  <a:pt x="11933049" y="761441"/>
                </a:lnTo>
                <a:cubicBezTo>
                  <a:pt x="11951793" y="747313"/>
                  <a:pt x="11968742" y="731106"/>
                  <a:pt x="11979658" y="712172"/>
                </a:cubicBezTo>
                <a:cubicBezTo>
                  <a:pt x="11990286" y="694387"/>
                  <a:pt x="11992442" y="676888"/>
                  <a:pt x="11990215" y="659174"/>
                </a:cubicBezTo>
                <a:close/>
                <a:moveTo>
                  <a:pt x="11598301" y="653700"/>
                </a:moveTo>
                <a:cubicBezTo>
                  <a:pt x="11643774" y="648469"/>
                  <a:pt x="11687526" y="652625"/>
                  <a:pt x="11705026" y="683002"/>
                </a:cubicBezTo>
                <a:lnTo>
                  <a:pt x="11703982" y="686677"/>
                </a:lnTo>
                <a:lnTo>
                  <a:pt x="11694770" y="677915"/>
                </a:lnTo>
                <a:cubicBezTo>
                  <a:pt x="11688818" y="677843"/>
                  <a:pt x="11682936" y="681569"/>
                  <a:pt x="11683223" y="689306"/>
                </a:cubicBezTo>
                <a:lnTo>
                  <a:pt x="11681233" y="693213"/>
                </a:lnTo>
                <a:lnTo>
                  <a:pt x="11659629" y="679254"/>
                </a:lnTo>
                <a:cubicBezTo>
                  <a:pt x="11575870" y="656665"/>
                  <a:pt x="11338517" y="736590"/>
                  <a:pt x="11351570" y="782728"/>
                </a:cubicBezTo>
                <a:cubicBezTo>
                  <a:pt x="11363619" y="827863"/>
                  <a:pt x="11608504" y="777775"/>
                  <a:pt x="11669538" y="716170"/>
                </a:cubicBezTo>
                <a:lnTo>
                  <a:pt x="11681233" y="693213"/>
                </a:lnTo>
                <a:lnTo>
                  <a:pt x="11684945" y="695611"/>
                </a:lnTo>
                <a:cubicBezTo>
                  <a:pt x="11688387" y="702202"/>
                  <a:pt x="11695273" y="702487"/>
                  <a:pt x="11700364" y="699408"/>
                </a:cubicBezTo>
                <a:lnTo>
                  <a:pt x="11703982" y="686677"/>
                </a:lnTo>
                <a:lnTo>
                  <a:pt x="11706749" y="689306"/>
                </a:lnTo>
                <a:cubicBezTo>
                  <a:pt x="11707322" y="763242"/>
                  <a:pt x="11552398" y="796484"/>
                  <a:pt x="11501330" y="807946"/>
                </a:cubicBezTo>
                <a:cubicBezTo>
                  <a:pt x="11465755" y="815970"/>
                  <a:pt x="11332635" y="849785"/>
                  <a:pt x="11317143" y="791898"/>
                </a:cubicBezTo>
                <a:cubicBezTo>
                  <a:pt x="11299929" y="731146"/>
                  <a:pt x="11445672" y="691599"/>
                  <a:pt x="11481248" y="680709"/>
                </a:cubicBezTo>
                <a:cubicBezTo>
                  <a:pt x="11505634" y="673545"/>
                  <a:pt x="11552829" y="658930"/>
                  <a:pt x="11598301" y="653700"/>
                </a:cubicBezTo>
                <a:close/>
                <a:moveTo>
                  <a:pt x="1571351" y="652623"/>
                </a:moveTo>
                <a:lnTo>
                  <a:pt x="1564763" y="666165"/>
                </a:lnTo>
                <a:cubicBezTo>
                  <a:pt x="1551328" y="685603"/>
                  <a:pt x="1532361" y="702390"/>
                  <a:pt x="1514545" y="716736"/>
                </a:cubicBezTo>
                <a:cubicBezTo>
                  <a:pt x="1434079" y="780434"/>
                  <a:pt x="1334074" y="821752"/>
                  <a:pt x="1238091" y="855035"/>
                </a:cubicBezTo>
                <a:cubicBezTo>
                  <a:pt x="1074290" y="911274"/>
                  <a:pt x="842668" y="978415"/>
                  <a:pt x="669095" y="923325"/>
                </a:cubicBezTo>
                <a:cubicBezTo>
                  <a:pt x="656020" y="919165"/>
                  <a:pt x="645064" y="914223"/>
                  <a:pt x="636037" y="908654"/>
                </a:cubicBezTo>
                <a:lnTo>
                  <a:pt x="634974" y="907741"/>
                </a:lnTo>
                <a:lnTo>
                  <a:pt x="635893" y="910650"/>
                </a:lnTo>
                <a:cubicBezTo>
                  <a:pt x="642787" y="925782"/>
                  <a:pt x="652699" y="938834"/>
                  <a:pt x="669935" y="948588"/>
                </a:cubicBezTo>
                <a:cubicBezTo>
                  <a:pt x="688607" y="958916"/>
                  <a:pt x="711444" y="964223"/>
                  <a:pt x="734786" y="967020"/>
                </a:cubicBezTo>
                <a:lnTo>
                  <a:pt x="742799" y="967418"/>
                </a:lnTo>
                <a:lnTo>
                  <a:pt x="746234" y="962044"/>
                </a:lnTo>
                <a:lnTo>
                  <a:pt x="756193" y="968084"/>
                </a:lnTo>
                <a:lnTo>
                  <a:pt x="802653" y="970391"/>
                </a:lnTo>
                <a:cubicBezTo>
                  <a:pt x="859818" y="970964"/>
                  <a:pt x="916841" y="965800"/>
                  <a:pt x="973289" y="956764"/>
                </a:cubicBezTo>
                <a:lnTo>
                  <a:pt x="1112177" y="926142"/>
                </a:lnTo>
                <a:lnTo>
                  <a:pt x="1114520" y="921964"/>
                </a:lnTo>
                <a:lnTo>
                  <a:pt x="1119311" y="924569"/>
                </a:lnTo>
                <a:lnTo>
                  <a:pt x="1140479" y="919902"/>
                </a:lnTo>
                <a:cubicBezTo>
                  <a:pt x="1250215" y="890642"/>
                  <a:pt x="1359952" y="851054"/>
                  <a:pt x="1457049" y="792533"/>
                </a:cubicBezTo>
                <a:lnTo>
                  <a:pt x="1499539" y="765291"/>
                </a:lnTo>
                <a:lnTo>
                  <a:pt x="1504838" y="756184"/>
                </a:lnTo>
                <a:lnTo>
                  <a:pt x="1509870" y="758667"/>
                </a:lnTo>
                <a:lnTo>
                  <a:pt x="1514431" y="755742"/>
                </a:lnTo>
                <a:cubicBezTo>
                  <a:pt x="1533175" y="741614"/>
                  <a:pt x="1550124" y="725407"/>
                  <a:pt x="1561040" y="706473"/>
                </a:cubicBezTo>
                <a:cubicBezTo>
                  <a:pt x="1571668" y="688688"/>
                  <a:pt x="1573824" y="671189"/>
                  <a:pt x="1571597" y="653475"/>
                </a:cubicBezTo>
                <a:close/>
                <a:moveTo>
                  <a:pt x="1179682" y="648001"/>
                </a:moveTo>
                <a:cubicBezTo>
                  <a:pt x="1225156" y="642770"/>
                  <a:pt x="1268908" y="646926"/>
                  <a:pt x="1286408" y="677303"/>
                </a:cubicBezTo>
                <a:lnTo>
                  <a:pt x="1285364" y="680978"/>
                </a:lnTo>
                <a:lnTo>
                  <a:pt x="1276152" y="672216"/>
                </a:lnTo>
                <a:cubicBezTo>
                  <a:pt x="1270200" y="672144"/>
                  <a:pt x="1264318" y="675870"/>
                  <a:pt x="1264605" y="683607"/>
                </a:cubicBezTo>
                <a:lnTo>
                  <a:pt x="1262614" y="687514"/>
                </a:lnTo>
                <a:lnTo>
                  <a:pt x="1241011" y="673555"/>
                </a:lnTo>
                <a:cubicBezTo>
                  <a:pt x="1157252" y="650966"/>
                  <a:pt x="919899" y="730891"/>
                  <a:pt x="932952" y="777029"/>
                </a:cubicBezTo>
                <a:cubicBezTo>
                  <a:pt x="945002" y="822164"/>
                  <a:pt x="1189886" y="772076"/>
                  <a:pt x="1250920" y="710471"/>
                </a:cubicBezTo>
                <a:lnTo>
                  <a:pt x="1262614" y="687514"/>
                </a:lnTo>
                <a:lnTo>
                  <a:pt x="1266326" y="689912"/>
                </a:lnTo>
                <a:cubicBezTo>
                  <a:pt x="1269769" y="696503"/>
                  <a:pt x="1276655" y="696789"/>
                  <a:pt x="1281746" y="693709"/>
                </a:cubicBezTo>
                <a:lnTo>
                  <a:pt x="1285364" y="680978"/>
                </a:lnTo>
                <a:lnTo>
                  <a:pt x="1288131" y="683607"/>
                </a:lnTo>
                <a:cubicBezTo>
                  <a:pt x="1288704" y="757543"/>
                  <a:pt x="1133780" y="790785"/>
                  <a:pt x="1082712" y="802247"/>
                </a:cubicBezTo>
                <a:cubicBezTo>
                  <a:pt x="1047137" y="810271"/>
                  <a:pt x="914017" y="844086"/>
                  <a:pt x="898525" y="786199"/>
                </a:cubicBezTo>
                <a:cubicBezTo>
                  <a:pt x="881311" y="725447"/>
                  <a:pt x="1027054" y="685900"/>
                  <a:pt x="1062630" y="675010"/>
                </a:cubicBezTo>
                <a:cubicBezTo>
                  <a:pt x="1087016" y="667846"/>
                  <a:pt x="1134211" y="653231"/>
                  <a:pt x="1179682" y="648001"/>
                </a:cubicBezTo>
                <a:close/>
                <a:moveTo>
                  <a:pt x="9047377" y="640670"/>
                </a:moveTo>
                <a:cubicBezTo>
                  <a:pt x="9464885" y="626393"/>
                  <a:pt x="9871277" y="840177"/>
                  <a:pt x="10090132" y="1204976"/>
                </a:cubicBezTo>
                <a:cubicBezTo>
                  <a:pt x="10339678" y="1620163"/>
                  <a:pt x="10298854" y="2161862"/>
                  <a:pt x="9992959" y="2536794"/>
                </a:cubicBezTo>
                <a:cubicBezTo>
                  <a:pt x="9685914" y="2914603"/>
                  <a:pt x="9156924" y="3061816"/>
                  <a:pt x="8698082" y="2895627"/>
                </a:cubicBezTo>
                <a:cubicBezTo>
                  <a:pt x="8239240" y="2729436"/>
                  <a:pt x="7933920" y="2287797"/>
                  <a:pt x="7929895" y="1801879"/>
                </a:cubicBezTo>
                <a:cubicBezTo>
                  <a:pt x="7929895" y="1828331"/>
                  <a:pt x="7971294" y="1828331"/>
                  <a:pt x="7971869" y="1801879"/>
                </a:cubicBezTo>
                <a:cubicBezTo>
                  <a:pt x="7975894" y="2329202"/>
                  <a:pt x="8350213" y="2796143"/>
                  <a:pt x="8870004" y="2900802"/>
                </a:cubicBezTo>
                <a:cubicBezTo>
                  <a:pt x="9331146" y="2994535"/>
                  <a:pt x="9812412" y="2781191"/>
                  <a:pt x="10054483" y="2378081"/>
                </a:cubicBezTo>
                <a:cubicBezTo>
                  <a:pt x="10296554" y="1973819"/>
                  <a:pt x="10255729" y="1443622"/>
                  <a:pt x="9952135" y="1082490"/>
                </a:cubicBezTo>
                <a:cubicBezTo>
                  <a:pt x="9651990" y="724233"/>
                  <a:pt x="9148874" y="589096"/>
                  <a:pt x="8709006" y="747810"/>
                </a:cubicBezTo>
                <a:cubicBezTo>
                  <a:pt x="8267989" y="907099"/>
                  <a:pt x="7975319" y="1335512"/>
                  <a:pt x="7971869" y="1801879"/>
                </a:cubicBezTo>
                <a:cubicBezTo>
                  <a:pt x="7971294" y="1775427"/>
                  <a:pt x="7929895" y="1775427"/>
                  <a:pt x="7929895" y="1801879"/>
                </a:cubicBezTo>
                <a:cubicBezTo>
                  <a:pt x="7934495" y="1253280"/>
                  <a:pt x="8326063" y="765636"/>
                  <a:pt x="8868279" y="660977"/>
                </a:cubicBezTo>
                <a:cubicBezTo>
                  <a:pt x="8927862" y="649404"/>
                  <a:pt x="8987733" y="642710"/>
                  <a:pt x="9047377" y="640670"/>
                </a:cubicBezTo>
                <a:close/>
                <a:moveTo>
                  <a:pt x="11926101" y="627644"/>
                </a:moveTo>
                <a:cubicBezTo>
                  <a:pt x="11927537" y="631230"/>
                  <a:pt x="11927178" y="634314"/>
                  <a:pt x="11925742" y="636698"/>
                </a:cubicBezTo>
                <a:lnTo>
                  <a:pt x="11925149" y="637121"/>
                </a:lnTo>
                <a:close/>
                <a:moveTo>
                  <a:pt x="1507483" y="621945"/>
                </a:moveTo>
                <a:cubicBezTo>
                  <a:pt x="1508919" y="625531"/>
                  <a:pt x="1508560" y="628615"/>
                  <a:pt x="1507124" y="630999"/>
                </a:cubicBezTo>
                <a:lnTo>
                  <a:pt x="1506531" y="631422"/>
                </a:lnTo>
                <a:close/>
                <a:moveTo>
                  <a:pt x="11920604" y="620174"/>
                </a:moveTo>
                <a:lnTo>
                  <a:pt x="11921462" y="620239"/>
                </a:lnTo>
                <a:cubicBezTo>
                  <a:pt x="11923876" y="621511"/>
                  <a:pt x="11925671" y="623914"/>
                  <a:pt x="11926101" y="627644"/>
                </a:cubicBezTo>
                <a:close/>
                <a:moveTo>
                  <a:pt x="1501987" y="614475"/>
                </a:moveTo>
                <a:lnTo>
                  <a:pt x="1502844" y="614539"/>
                </a:lnTo>
                <a:cubicBezTo>
                  <a:pt x="1505258" y="615813"/>
                  <a:pt x="1507053" y="618215"/>
                  <a:pt x="1507483" y="621945"/>
                </a:cubicBezTo>
                <a:close/>
                <a:moveTo>
                  <a:pt x="11702810" y="607144"/>
                </a:moveTo>
                <a:cubicBezTo>
                  <a:pt x="11753314" y="607218"/>
                  <a:pt x="11796030" y="618814"/>
                  <a:pt x="11811955" y="653250"/>
                </a:cubicBezTo>
                <a:lnTo>
                  <a:pt x="11810804" y="656946"/>
                </a:lnTo>
                <a:lnTo>
                  <a:pt x="11800836" y="647869"/>
                </a:lnTo>
                <a:cubicBezTo>
                  <a:pt x="11794883" y="647797"/>
                  <a:pt x="11789288" y="651528"/>
                  <a:pt x="11790149" y="658989"/>
                </a:cubicBezTo>
                <a:lnTo>
                  <a:pt x="11789169" y="663087"/>
                </a:lnTo>
                <a:lnTo>
                  <a:pt x="11771108" y="644288"/>
                </a:lnTo>
                <a:cubicBezTo>
                  <a:pt x="11707557" y="608177"/>
                  <a:pt x="11539659" y="656765"/>
                  <a:pt x="11493462" y="669321"/>
                </a:cubicBezTo>
                <a:cubicBezTo>
                  <a:pt x="11449275" y="681373"/>
                  <a:pt x="11223749" y="743358"/>
                  <a:pt x="11242686" y="811656"/>
                </a:cubicBezTo>
                <a:cubicBezTo>
                  <a:pt x="11261050" y="879956"/>
                  <a:pt x="11486576" y="819118"/>
                  <a:pt x="11530764" y="807064"/>
                </a:cubicBezTo>
                <a:cubicBezTo>
                  <a:pt x="11576458" y="794510"/>
                  <a:pt x="11746491" y="751635"/>
                  <a:pt x="11783287" y="687668"/>
                </a:cubicBezTo>
                <a:lnTo>
                  <a:pt x="11789169" y="663087"/>
                </a:lnTo>
                <a:lnTo>
                  <a:pt x="11791297" y="665302"/>
                </a:lnTo>
                <a:cubicBezTo>
                  <a:pt x="11794739" y="672477"/>
                  <a:pt x="11801625" y="672906"/>
                  <a:pt x="11806790" y="669822"/>
                </a:cubicBezTo>
                <a:lnTo>
                  <a:pt x="11810804" y="656946"/>
                </a:lnTo>
                <a:lnTo>
                  <a:pt x="11813677" y="659562"/>
                </a:lnTo>
                <a:cubicBezTo>
                  <a:pt x="11824006" y="763446"/>
                  <a:pt x="11574377" y="821414"/>
                  <a:pt x="11508957" y="837484"/>
                </a:cubicBezTo>
                <a:cubicBezTo>
                  <a:pt x="11456736" y="850111"/>
                  <a:pt x="11236373" y="908077"/>
                  <a:pt x="11211123" y="820266"/>
                </a:cubicBezTo>
                <a:cubicBezTo>
                  <a:pt x="11185874" y="729010"/>
                  <a:pt x="11422878" y="664729"/>
                  <a:pt x="11473377" y="650380"/>
                </a:cubicBezTo>
                <a:cubicBezTo>
                  <a:pt x="11504940" y="641197"/>
                  <a:pt x="11578968" y="618957"/>
                  <a:pt x="11650414" y="610492"/>
                </a:cubicBezTo>
                <a:cubicBezTo>
                  <a:pt x="11668275" y="608375"/>
                  <a:pt x="11685975" y="607120"/>
                  <a:pt x="11702810" y="607144"/>
                </a:cubicBezTo>
                <a:close/>
                <a:moveTo>
                  <a:pt x="1284192" y="601445"/>
                </a:moveTo>
                <a:cubicBezTo>
                  <a:pt x="1334695" y="601519"/>
                  <a:pt x="1377412" y="613115"/>
                  <a:pt x="1393337" y="647550"/>
                </a:cubicBezTo>
                <a:lnTo>
                  <a:pt x="1392186" y="651247"/>
                </a:lnTo>
                <a:lnTo>
                  <a:pt x="1382218" y="642170"/>
                </a:lnTo>
                <a:cubicBezTo>
                  <a:pt x="1376264" y="642098"/>
                  <a:pt x="1370670" y="645830"/>
                  <a:pt x="1371531" y="653290"/>
                </a:cubicBezTo>
                <a:lnTo>
                  <a:pt x="1370550" y="657389"/>
                </a:lnTo>
                <a:lnTo>
                  <a:pt x="1352490" y="638589"/>
                </a:lnTo>
                <a:cubicBezTo>
                  <a:pt x="1288939" y="602478"/>
                  <a:pt x="1121041" y="651066"/>
                  <a:pt x="1074844" y="663622"/>
                </a:cubicBezTo>
                <a:cubicBezTo>
                  <a:pt x="1030657" y="675674"/>
                  <a:pt x="805131" y="737659"/>
                  <a:pt x="824068" y="805957"/>
                </a:cubicBezTo>
                <a:cubicBezTo>
                  <a:pt x="842432" y="874257"/>
                  <a:pt x="1067958" y="813419"/>
                  <a:pt x="1112146" y="801365"/>
                </a:cubicBezTo>
                <a:cubicBezTo>
                  <a:pt x="1157840" y="788811"/>
                  <a:pt x="1327873" y="745936"/>
                  <a:pt x="1364669" y="681969"/>
                </a:cubicBezTo>
                <a:lnTo>
                  <a:pt x="1370550" y="657389"/>
                </a:lnTo>
                <a:lnTo>
                  <a:pt x="1372679" y="659603"/>
                </a:lnTo>
                <a:cubicBezTo>
                  <a:pt x="1376121" y="666778"/>
                  <a:pt x="1383007" y="667208"/>
                  <a:pt x="1388172" y="664123"/>
                </a:cubicBezTo>
                <a:lnTo>
                  <a:pt x="1392186" y="651247"/>
                </a:lnTo>
                <a:lnTo>
                  <a:pt x="1395059" y="653863"/>
                </a:lnTo>
                <a:cubicBezTo>
                  <a:pt x="1405387" y="757747"/>
                  <a:pt x="1155759" y="815715"/>
                  <a:pt x="1090339" y="831785"/>
                </a:cubicBezTo>
                <a:cubicBezTo>
                  <a:pt x="1038118" y="844412"/>
                  <a:pt x="817755" y="902378"/>
                  <a:pt x="792505" y="814567"/>
                </a:cubicBezTo>
                <a:cubicBezTo>
                  <a:pt x="767256" y="723311"/>
                  <a:pt x="1004260" y="659030"/>
                  <a:pt x="1054759" y="644682"/>
                </a:cubicBezTo>
                <a:cubicBezTo>
                  <a:pt x="1086322" y="635498"/>
                  <a:pt x="1160350" y="613258"/>
                  <a:pt x="1231796" y="604793"/>
                </a:cubicBezTo>
                <a:cubicBezTo>
                  <a:pt x="1249657" y="602676"/>
                  <a:pt x="1267357" y="601421"/>
                  <a:pt x="1284192" y="601445"/>
                </a:cubicBezTo>
                <a:close/>
                <a:moveTo>
                  <a:pt x="11728429" y="572291"/>
                </a:moveTo>
                <a:cubicBezTo>
                  <a:pt x="11756606" y="570946"/>
                  <a:pt x="11784676" y="571269"/>
                  <a:pt x="11812386" y="573707"/>
                </a:cubicBezTo>
                <a:cubicBezTo>
                  <a:pt x="11843830" y="576290"/>
                  <a:pt x="11882059" y="580808"/>
                  <a:pt x="11906718" y="601303"/>
                </a:cubicBezTo>
                <a:lnTo>
                  <a:pt x="11920604" y="620174"/>
                </a:lnTo>
                <a:lnTo>
                  <a:pt x="11913107" y="619611"/>
                </a:lnTo>
                <a:cubicBezTo>
                  <a:pt x="11907292" y="621188"/>
                  <a:pt x="11901980" y="626496"/>
                  <a:pt x="11903128" y="633955"/>
                </a:cubicBezTo>
                <a:cubicBezTo>
                  <a:pt x="11882453" y="582314"/>
                  <a:pt x="11764719" y="594938"/>
                  <a:pt x="11723368" y="597807"/>
                </a:cubicBezTo>
                <a:cubicBezTo>
                  <a:pt x="11638369" y="602971"/>
                  <a:pt x="11553370" y="620758"/>
                  <a:pt x="11471817" y="643710"/>
                </a:cubicBezTo>
                <a:cubicBezTo>
                  <a:pt x="11391987" y="666087"/>
                  <a:pt x="11312732" y="694776"/>
                  <a:pt x="11239220" y="733793"/>
                </a:cubicBezTo>
                <a:cubicBezTo>
                  <a:pt x="11208781" y="750433"/>
                  <a:pt x="11108850" y="798631"/>
                  <a:pt x="11122060" y="846255"/>
                </a:cubicBezTo>
                <a:cubicBezTo>
                  <a:pt x="11135269" y="895600"/>
                  <a:pt x="11255300" y="885272"/>
                  <a:pt x="11290909" y="882976"/>
                </a:cubicBezTo>
                <a:cubicBezTo>
                  <a:pt x="11374759" y="878961"/>
                  <a:pt x="11458609" y="862321"/>
                  <a:pt x="11539587" y="839944"/>
                </a:cubicBezTo>
                <a:cubicBezTo>
                  <a:pt x="11620565" y="818140"/>
                  <a:pt x="11701544" y="790024"/>
                  <a:pt x="11776204" y="751007"/>
                </a:cubicBezTo>
                <a:cubicBezTo>
                  <a:pt x="11811813" y="733220"/>
                  <a:pt x="11910594" y="686742"/>
                  <a:pt x="11903128" y="633955"/>
                </a:cubicBezTo>
                <a:cubicBezTo>
                  <a:pt x="11906000" y="641128"/>
                  <a:pt x="11913179" y="643136"/>
                  <a:pt x="11918922" y="641558"/>
                </a:cubicBezTo>
                <a:lnTo>
                  <a:pt x="11925149" y="637121"/>
                </a:lnTo>
                <a:lnTo>
                  <a:pt x="11922816" y="660340"/>
                </a:lnTo>
                <a:cubicBezTo>
                  <a:pt x="11911993" y="690544"/>
                  <a:pt x="11881303" y="713567"/>
                  <a:pt x="11855460" y="732072"/>
                </a:cubicBezTo>
                <a:cubicBezTo>
                  <a:pt x="11764719" y="795762"/>
                  <a:pt x="11652153" y="834206"/>
                  <a:pt x="11545904" y="862895"/>
                </a:cubicBezTo>
                <a:cubicBezTo>
                  <a:pt x="11439656" y="892158"/>
                  <a:pt x="11323645" y="915682"/>
                  <a:pt x="11212227" y="906502"/>
                </a:cubicBezTo>
                <a:cubicBezTo>
                  <a:pt x="11175472" y="903632"/>
                  <a:pt x="11111148" y="896748"/>
                  <a:pt x="11099087" y="851993"/>
                </a:cubicBezTo>
                <a:cubicBezTo>
                  <a:pt x="11087027" y="808385"/>
                  <a:pt x="11139289" y="769368"/>
                  <a:pt x="11169154" y="748138"/>
                </a:cubicBezTo>
                <a:cubicBezTo>
                  <a:pt x="11259895" y="683875"/>
                  <a:pt x="11373036" y="646004"/>
                  <a:pt x="11478710" y="617316"/>
                </a:cubicBezTo>
                <a:cubicBezTo>
                  <a:pt x="11558396" y="595368"/>
                  <a:pt x="11643897" y="576326"/>
                  <a:pt x="11728429" y="572291"/>
                </a:cubicBezTo>
                <a:close/>
                <a:moveTo>
                  <a:pt x="1309810" y="566592"/>
                </a:moveTo>
                <a:cubicBezTo>
                  <a:pt x="1337988" y="565247"/>
                  <a:pt x="1366057" y="565570"/>
                  <a:pt x="1393768" y="568008"/>
                </a:cubicBezTo>
                <a:cubicBezTo>
                  <a:pt x="1425212" y="570591"/>
                  <a:pt x="1463441" y="575109"/>
                  <a:pt x="1488100" y="595604"/>
                </a:cubicBezTo>
                <a:lnTo>
                  <a:pt x="1501987" y="614475"/>
                </a:lnTo>
                <a:lnTo>
                  <a:pt x="1494489" y="613912"/>
                </a:lnTo>
                <a:cubicBezTo>
                  <a:pt x="1488674" y="615489"/>
                  <a:pt x="1483362" y="620797"/>
                  <a:pt x="1484510" y="628256"/>
                </a:cubicBezTo>
                <a:cubicBezTo>
                  <a:pt x="1463835" y="576615"/>
                  <a:pt x="1346101" y="589239"/>
                  <a:pt x="1304749" y="592108"/>
                </a:cubicBezTo>
                <a:cubicBezTo>
                  <a:pt x="1219752" y="597271"/>
                  <a:pt x="1134752" y="615059"/>
                  <a:pt x="1053199" y="638011"/>
                </a:cubicBezTo>
                <a:cubicBezTo>
                  <a:pt x="973369" y="660388"/>
                  <a:pt x="894114" y="689077"/>
                  <a:pt x="820602" y="728094"/>
                </a:cubicBezTo>
                <a:cubicBezTo>
                  <a:pt x="790163" y="744733"/>
                  <a:pt x="690232" y="792932"/>
                  <a:pt x="703443" y="840556"/>
                </a:cubicBezTo>
                <a:cubicBezTo>
                  <a:pt x="716651" y="889901"/>
                  <a:pt x="836682" y="879573"/>
                  <a:pt x="872291" y="877277"/>
                </a:cubicBezTo>
                <a:cubicBezTo>
                  <a:pt x="956141" y="873262"/>
                  <a:pt x="1039991" y="856622"/>
                  <a:pt x="1120969" y="834245"/>
                </a:cubicBezTo>
                <a:cubicBezTo>
                  <a:pt x="1201947" y="812441"/>
                  <a:pt x="1282926" y="784325"/>
                  <a:pt x="1357586" y="745308"/>
                </a:cubicBezTo>
                <a:cubicBezTo>
                  <a:pt x="1393194" y="727521"/>
                  <a:pt x="1491976" y="681043"/>
                  <a:pt x="1484510" y="628256"/>
                </a:cubicBezTo>
                <a:cubicBezTo>
                  <a:pt x="1487382" y="635429"/>
                  <a:pt x="1494561" y="637437"/>
                  <a:pt x="1500304" y="635859"/>
                </a:cubicBezTo>
                <a:lnTo>
                  <a:pt x="1506531" y="631422"/>
                </a:lnTo>
                <a:lnTo>
                  <a:pt x="1504198" y="654641"/>
                </a:lnTo>
                <a:cubicBezTo>
                  <a:pt x="1493376" y="684845"/>
                  <a:pt x="1462685" y="707868"/>
                  <a:pt x="1436842" y="726373"/>
                </a:cubicBezTo>
                <a:cubicBezTo>
                  <a:pt x="1346101" y="790063"/>
                  <a:pt x="1233535" y="828507"/>
                  <a:pt x="1127286" y="857196"/>
                </a:cubicBezTo>
                <a:cubicBezTo>
                  <a:pt x="1021038" y="886459"/>
                  <a:pt x="905027" y="909983"/>
                  <a:pt x="793609" y="900803"/>
                </a:cubicBezTo>
                <a:cubicBezTo>
                  <a:pt x="756854" y="897934"/>
                  <a:pt x="692530" y="891049"/>
                  <a:pt x="680470" y="846294"/>
                </a:cubicBezTo>
                <a:cubicBezTo>
                  <a:pt x="668409" y="802686"/>
                  <a:pt x="720671" y="763669"/>
                  <a:pt x="750536" y="742439"/>
                </a:cubicBezTo>
                <a:cubicBezTo>
                  <a:pt x="841277" y="678176"/>
                  <a:pt x="954418" y="640305"/>
                  <a:pt x="1060092" y="611617"/>
                </a:cubicBezTo>
                <a:cubicBezTo>
                  <a:pt x="1139778" y="589669"/>
                  <a:pt x="1225279" y="570627"/>
                  <a:pt x="1309810" y="566592"/>
                </a:cubicBezTo>
                <a:close/>
                <a:moveTo>
                  <a:pt x="10402695" y="566446"/>
                </a:moveTo>
                <a:cubicBezTo>
                  <a:pt x="10404424" y="565862"/>
                  <a:pt x="10405575" y="568200"/>
                  <a:pt x="10404424" y="569955"/>
                </a:cubicBezTo>
                <a:cubicBezTo>
                  <a:pt x="10392903" y="580484"/>
                  <a:pt x="10371589" y="578144"/>
                  <a:pt x="10358341" y="572295"/>
                </a:cubicBezTo>
                <a:cubicBezTo>
                  <a:pt x="10355461" y="571125"/>
                  <a:pt x="10357188" y="565862"/>
                  <a:pt x="10360068" y="567616"/>
                </a:cubicBezTo>
                <a:cubicBezTo>
                  <a:pt x="10367558" y="570541"/>
                  <a:pt x="10374469" y="571710"/>
                  <a:pt x="10382534" y="571710"/>
                </a:cubicBezTo>
                <a:cubicBezTo>
                  <a:pt x="10389447" y="570541"/>
                  <a:pt x="10395783" y="568200"/>
                  <a:pt x="10402695" y="566446"/>
                </a:cubicBezTo>
                <a:close/>
                <a:moveTo>
                  <a:pt x="11821266" y="557136"/>
                </a:moveTo>
                <a:cubicBezTo>
                  <a:pt x="11801223" y="557305"/>
                  <a:pt x="11783154" y="558310"/>
                  <a:pt x="11769935" y="558885"/>
                </a:cubicBezTo>
                <a:cubicBezTo>
                  <a:pt x="11669354" y="562327"/>
                  <a:pt x="11569923" y="581839"/>
                  <a:pt x="11473366" y="607663"/>
                </a:cubicBezTo>
                <a:cubicBezTo>
                  <a:pt x="11369913" y="635781"/>
                  <a:pt x="11267608" y="672509"/>
                  <a:pt x="11174500" y="725304"/>
                </a:cubicBezTo>
                <a:cubicBezTo>
                  <a:pt x="11134843" y="747685"/>
                  <a:pt x="11024491" y="806218"/>
                  <a:pt x="11040584" y="866472"/>
                </a:cubicBezTo>
                <a:cubicBezTo>
                  <a:pt x="11057826" y="927876"/>
                  <a:pt x="11191166" y="920990"/>
                  <a:pt x="11237721" y="919842"/>
                </a:cubicBezTo>
                <a:cubicBezTo>
                  <a:pt x="11341750" y="916399"/>
                  <a:pt x="11444629" y="896887"/>
                  <a:pt x="11544635" y="869916"/>
                </a:cubicBezTo>
                <a:cubicBezTo>
                  <a:pt x="11644641" y="842946"/>
                  <a:pt x="11743497" y="807366"/>
                  <a:pt x="11834307" y="757440"/>
                </a:cubicBezTo>
                <a:cubicBezTo>
                  <a:pt x="11868360" y="738932"/>
                  <a:pt x="11937977" y="702995"/>
                  <a:pt x="11966049" y="658826"/>
                </a:cubicBezTo>
                <a:lnTo>
                  <a:pt x="11977054" y="613744"/>
                </a:lnTo>
                <a:lnTo>
                  <a:pt x="11976286" y="611094"/>
                </a:lnTo>
                <a:lnTo>
                  <a:pt x="11942251" y="576235"/>
                </a:lnTo>
                <a:cubicBezTo>
                  <a:pt x="11909347" y="559790"/>
                  <a:pt x="11861356" y="556795"/>
                  <a:pt x="11821266" y="557136"/>
                </a:cubicBezTo>
                <a:close/>
                <a:moveTo>
                  <a:pt x="1402648" y="551437"/>
                </a:moveTo>
                <a:cubicBezTo>
                  <a:pt x="1382604" y="551606"/>
                  <a:pt x="1364536" y="552611"/>
                  <a:pt x="1351317" y="553185"/>
                </a:cubicBezTo>
                <a:cubicBezTo>
                  <a:pt x="1250736" y="556628"/>
                  <a:pt x="1151305" y="576139"/>
                  <a:pt x="1054748" y="601964"/>
                </a:cubicBezTo>
                <a:cubicBezTo>
                  <a:pt x="951295" y="630082"/>
                  <a:pt x="848990" y="666810"/>
                  <a:pt x="755882" y="719605"/>
                </a:cubicBezTo>
                <a:cubicBezTo>
                  <a:pt x="716225" y="741986"/>
                  <a:pt x="605873" y="800519"/>
                  <a:pt x="621967" y="860774"/>
                </a:cubicBezTo>
                <a:cubicBezTo>
                  <a:pt x="639208" y="922177"/>
                  <a:pt x="772548" y="915291"/>
                  <a:pt x="819103" y="914144"/>
                </a:cubicBezTo>
                <a:cubicBezTo>
                  <a:pt x="923132" y="910700"/>
                  <a:pt x="1026011" y="891188"/>
                  <a:pt x="1126017" y="864217"/>
                </a:cubicBezTo>
                <a:cubicBezTo>
                  <a:pt x="1226023" y="837247"/>
                  <a:pt x="1324879" y="801667"/>
                  <a:pt x="1415689" y="751741"/>
                </a:cubicBezTo>
                <a:cubicBezTo>
                  <a:pt x="1449742" y="733233"/>
                  <a:pt x="1519359" y="697296"/>
                  <a:pt x="1547431" y="653127"/>
                </a:cubicBezTo>
                <a:lnTo>
                  <a:pt x="1558436" y="608045"/>
                </a:lnTo>
                <a:lnTo>
                  <a:pt x="1557668" y="605395"/>
                </a:lnTo>
                <a:lnTo>
                  <a:pt x="1523633" y="570535"/>
                </a:lnTo>
                <a:cubicBezTo>
                  <a:pt x="1490729" y="554091"/>
                  <a:pt x="1442738" y="551096"/>
                  <a:pt x="1402648" y="551437"/>
                </a:cubicBezTo>
                <a:close/>
                <a:moveTo>
                  <a:pt x="2440791" y="549701"/>
                </a:moveTo>
                <a:cubicBezTo>
                  <a:pt x="2441998" y="549701"/>
                  <a:pt x="2441998" y="551813"/>
                  <a:pt x="2441394" y="552341"/>
                </a:cubicBezTo>
                <a:cubicBezTo>
                  <a:pt x="2435359" y="554982"/>
                  <a:pt x="2428721" y="555509"/>
                  <a:pt x="2423291" y="558678"/>
                </a:cubicBezTo>
                <a:cubicBezTo>
                  <a:pt x="2420877" y="560262"/>
                  <a:pt x="2417256" y="557621"/>
                  <a:pt x="2420274" y="555509"/>
                </a:cubicBezTo>
                <a:cubicBezTo>
                  <a:pt x="2425705" y="552341"/>
                  <a:pt x="2433549" y="548117"/>
                  <a:pt x="2440791" y="549701"/>
                </a:cubicBezTo>
                <a:close/>
                <a:moveTo>
                  <a:pt x="11846806" y="530622"/>
                </a:moveTo>
                <a:cubicBezTo>
                  <a:pt x="11898642" y="532988"/>
                  <a:pt x="11947649" y="543668"/>
                  <a:pt x="11977519" y="571496"/>
                </a:cubicBezTo>
                <a:lnTo>
                  <a:pt x="11994969" y="597319"/>
                </a:lnTo>
                <a:lnTo>
                  <a:pt x="11997469" y="598573"/>
                </a:lnTo>
                <a:lnTo>
                  <a:pt x="11998509" y="602557"/>
                </a:lnTo>
                <a:lnTo>
                  <a:pt x="12000407" y="605367"/>
                </a:lnTo>
                <a:lnTo>
                  <a:pt x="11999032" y="604565"/>
                </a:lnTo>
                <a:lnTo>
                  <a:pt x="11999623" y="606829"/>
                </a:lnTo>
                <a:lnTo>
                  <a:pt x="12000407" y="605367"/>
                </a:lnTo>
                <a:lnTo>
                  <a:pt x="12000212" y="609084"/>
                </a:lnTo>
                <a:lnTo>
                  <a:pt x="12011634" y="652854"/>
                </a:lnTo>
                <a:cubicBezTo>
                  <a:pt x="12014677" y="677367"/>
                  <a:pt x="12011460" y="698472"/>
                  <a:pt x="12001071" y="718559"/>
                </a:cubicBezTo>
                <a:lnTo>
                  <a:pt x="11982115" y="745239"/>
                </a:lnTo>
                <a:lnTo>
                  <a:pt x="12192000" y="1353918"/>
                </a:lnTo>
                <a:lnTo>
                  <a:pt x="12192000" y="1426065"/>
                </a:lnTo>
                <a:lnTo>
                  <a:pt x="11963306" y="763587"/>
                </a:lnTo>
                <a:lnTo>
                  <a:pt x="11947484" y="778152"/>
                </a:lnTo>
                <a:lnTo>
                  <a:pt x="11942919" y="781213"/>
                </a:lnTo>
                <a:lnTo>
                  <a:pt x="12078382" y="1174585"/>
                </a:lnTo>
                <a:lnTo>
                  <a:pt x="12192000" y="1503987"/>
                </a:lnTo>
                <a:lnTo>
                  <a:pt x="12192000" y="1577059"/>
                </a:lnTo>
                <a:lnTo>
                  <a:pt x="11922043" y="795208"/>
                </a:lnTo>
                <a:lnTo>
                  <a:pt x="11860963" y="836162"/>
                </a:lnTo>
                <a:cubicBezTo>
                  <a:pt x="11815098" y="862074"/>
                  <a:pt x="11765881" y="883608"/>
                  <a:pt x="11715795" y="901947"/>
                </a:cubicBezTo>
                <a:lnTo>
                  <a:pt x="11594288" y="939603"/>
                </a:lnTo>
                <a:lnTo>
                  <a:pt x="11608451" y="990992"/>
                </a:lnTo>
                <a:lnTo>
                  <a:pt x="11628787" y="988738"/>
                </a:lnTo>
                <a:cubicBezTo>
                  <a:pt x="11637943" y="988557"/>
                  <a:pt x="11646779" y="989479"/>
                  <a:pt x="11653861" y="992365"/>
                </a:cubicBezTo>
                <a:lnTo>
                  <a:pt x="11667173" y="1006453"/>
                </a:lnTo>
                <a:lnTo>
                  <a:pt x="11668530" y="1007194"/>
                </a:lnTo>
                <a:cubicBezTo>
                  <a:pt x="11679968" y="1049607"/>
                  <a:pt x="11691977" y="1092593"/>
                  <a:pt x="11703415" y="1135004"/>
                </a:cubicBezTo>
                <a:cubicBezTo>
                  <a:pt x="11705703" y="1146468"/>
                  <a:pt x="11707419" y="1151627"/>
                  <a:pt x="11698841" y="1160224"/>
                </a:cubicBezTo>
                <a:lnTo>
                  <a:pt x="11692568" y="1164319"/>
                </a:lnTo>
                <a:lnTo>
                  <a:pt x="11692669" y="1164373"/>
                </a:lnTo>
                <a:cubicBezTo>
                  <a:pt x="11719742" y="1264347"/>
                  <a:pt x="11747391" y="1364319"/>
                  <a:pt x="11775040" y="1464866"/>
                </a:cubicBezTo>
                <a:cubicBezTo>
                  <a:pt x="11785410" y="1503650"/>
                  <a:pt x="11800099" y="1544586"/>
                  <a:pt x="11813131" y="1585883"/>
                </a:cubicBezTo>
                <a:lnTo>
                  <a:pt x="11816615" y="1601125"/>
                </a:lnTo>
                <a:lnTo>
                  <a:pt x="11821082" y="1599943"/>
                </a:lnTo>
                <a:cubicBezTo>
                  <a:pt x="11827411" y="1598218"/>
                  <a:pt x="11833163" y="1602244"/>
                  <a:pt x="11835466" y="1607996"/>
                </a:cubicBezTo>
                <a:lnTo>
                  <a:pt x="11839432" y="1620339"/>
                </a:lnTo>
                <a:lnTo>
                  <a:pt x="11825685" y="1635034"/>
                </a:lnTo>
                <a:lnTo>
                  <a:pt x="11845821" y="1640213"/>
                </a:lnTo>
                <a:lnTo>
                  <a:pt x="11839432" y="1620339"/>
                </a:lnTo>
                <a:lnTo>
                  <a:pt x="11900478" y="1555072"/>
                </a:lnTo>
                <a:cubicBezTo>
                  <a:pt x="11904505" y="1549894"/>
                  <a:pt x="11912559" y="1549894"/>
                  <a:pt x="11917162" y="1554497"/>
                </a:cubicBezTo>
                <a:lnTo>
                  <a:pt x="11920679" y="1557725"/>
                </a:lnTo>
                <a:lnTo>
                  <a:pt x="11955160" y="1518874"/>
                </a:lnTo>
                <a:cubicBezTo>
                  <a:pt x="11971163" y="1502046"/>
                  <a:pt x="11982593" y="1494502"/>
                  <a:pt x="12007169" y="1492180"/>
                </a:cubicBezTo>
                <a:cubicBezTo>
                  <a:pt x="12015169" y="1491599"/>
                  <a:pt x="12019170" y="1500884"/>
                  <a:pt x="12018598" y="1507268"/>
                </a:cubicBezTo>
                <a:cubicBezTo>
                  <a:pt x="12016884" y="1517135"/>
                  <a:pt x="12016884" y="1525259"/>
                  <a:pt x="12011170" y="1532803"/>
                </a:cubicBezTo>
                <a:cubicBezTo>
                  <a:pt x="12005454" y="1540348"/>
                  <a:pt x="11997452" y="1547313"/>
                  <a:pt x="11990595" y="1554277"/>
                </a:cubicBezTo>
                <a:lnTo>
                  <a:pt x="11955025" y="1593139"/>
                </a:lnTo>
                <a:lnTo>
                  <a:pt x="11965490" y="1606271"/>
                </a:lnTo>
                <a:cubicBezTo>
                  <a:pt x="11973545" y="1623530"/>
                  <a:pt x="11953407" y="1633308"/>
                  <a:pt x="11942477" y="1644815"/>
                </a:cubicBezTo>
                <a:lnTo>
                  <a:pt x="11907857" y="1681487"/>
                </a:lnTo>
                <a:lnTo>
                  <a:pt x="11919365" y="1680495"/>
                </a:lnTo>
                <a:cubicBezTo>
                  <a:pt x="11994101" y="1677984"/>
                  <a:pt x="12078091" y="1690323"/>
                  <a:pt x="12083002" y="1760031"/>
                </a:cubicBezTo>
                <a:cubicBezTo>
                  <a:pt x="12089911" y="1859938"/>
                  <a:pt x="11917221" y="1919076"/>
                  <a:pt x="11845843" y="1939747"/>
                </a:cubicBezTo>
                <a:cubicBezTo>
                  <a:pt x="11771587" y="1961566"/>
                  <a:pt x="11573571" y="2008074"/>
                  <a:pt x="11524067" y="1912760"/>
                </a:cubicBezTo>
                <a:cubicBezTo>
                  <a:pt x="11489098" y="1844291"/>
                  <a:pt x="11572312" y="1786802"/>
                  <a:pt x="11640632" y="1752406"/>
                </a:cubicBezTo>
                <a:lnTo>
                  <a:pt x="11693424" y="1728687"/>
                </a:lnTo>
                <a:lnTo>
                  <a:pt x="11653499" y="1598738"/>
                </a:lnTo>
                <a:cubicBezTo>
                  <a:pt x="11641545" y="1549614"/>
                  <a:pt x="11631033" y="1499914"/>
                  <a:pt x="11618360" y="1452801"/>
                </a:cubicBezTo>
                <a:lnTo>
                  <a:pt x="11549996" y="1203540"/>
                </a:lnTo>
                <a:lnTo>
                  <a:pt x="11539191" y="1200791"/>
                </a:lnTo>
                <a:cubicBezTo>
                  <a:pt x="11531810" y="1196474"/>
                  <a:pt x="11525984" y="1189740"/>
                  <a:pt x="11522695" y="1179710"/>
                </a:cubicBezTo>
                <a:lnTo>
                  <a:pt x="11489889" y="1059900"/>
                </a:lnTo>
                <a:lnTo>
                  <a:pt x="11489857" y="1059877"/>
                </a:lnTo>
                <a:lnTo>
                  <a:pt x="11489870" y="1059830"/>
                </a:lnTo>
                <a:lnTo>
                  <a:pt x="11488953" y="1056486"/>
                </a:lnTo>
                <a:lnTo>
                  <a:pt x="11489549" y="1055462"/>
                </a:lnTo>
                <a:lnTo>
                  <a:pt x="11488141" y="1054087"/>
                </a:lnTo>
                <a:cubicBezTo>
                  <a:pt x="11488141" y="1035849"/>
                  <a:pt x="11505023" y="1022823"/>
                  <a:pt x="11525127" y="1013633"/>
                </a:cubicBezTo>
                <a:lnTo>
                  <a:pt x="11542844" y="1007271"/>
                </a:lnTo>
                <a:lnTo>
                  <a:pt x="11529121" y="956977"/>
                </a:lnTo>
                <a:lnTo>
                  <a:pt x="11411646" y="984252"/>
                </a:lnTo>
                <a:cubicBezTo>
                  <a:pt x="11358975" y="993732"/>
                  <a:pt x="11305396" y="1000026"/>
                  <a:pt x="11252422" y="1000832"/>
                </a:cubicBezTo>
                <a:lnTo>
                  <a:pt x="11182585" y="996574"/>
                </a:lnTo>
                <a:lnTo>
                  <a:pt x="11376207" y="1963775"/>
                </a:lnTo>
                <a:cubicBezTo>
                  <a:pt x="11377926" y="1971815"/>
                  <a:pt x="11372768" y="1978133"/>
                  <a:pt x="11364743" y="1978709"/>
                </a:cubicBezTo>
                <a:cubicBezTo>
                  <a:pt x="11348122" y="1979856"/>
                  <a:pt x="11332073" y="1980430"/>
                  <a:pt x="11315451" y="1982154"/>
                </a:cubicBezTo>
                <a:cubicBezTo>
                  <a:pt x="11310866" y="1982726"/>
                  <a:pt x="11305134" y="1978133"/>
                  <a:pt x="11303988" y="1973538"/>
                </a:cubicBezTo>
                <a:lnTo>
                  <a:pt x="11106261" y="984112"/>
                </a:lnTo>
                <a:lnTo>
                  <a:pt x="11094119" y="981083"/>
                </a:lnTo>
                <a:cubicBezTo>
                  <a:pt x="11050167" y="963360"/>
                  <a:pt x="11032392" y="931194"/>
                  <a:pt x="11015587" y="872244"/>
                </a:cubicBezTo>
                <a:lnTo>
                  <a:pt x="11022799" y="859719"/>
                </a:lnTo>
                <a:lnTo>
                  <a:pt x="11020396" y="851337"/>
                </a:lnTo>
                <a:cubicBezTo>
                  <a:pt x="11023773" y="819417"/>
                  <a:pt x="11048917" y="784698"/>
                  <a:pt x="11083690" y="756867"/>
                </a:cubicBezTo>
                <a:cubicBezTo>
                  <a:pt x="11240020" y="630617"/>
                  <a:pt x="11468193" y="570935"/>
                  <a:pt x="11663032" y="544538"/>
                </a:cubicBezTo>
                <a:cubicBezTo>
                  <a:pt x="11703553" y="539087"/>
                  <a:pt x="11777694" y="527466"/>
                  <a:pt x="11846806" y="530622"/>
                </a:cubicBezTo>
                <a:close/>
                <a:moveTo>
                  <a:pt x="5669620" y="525411"/>
                </a:moveTo>
                <a:lnTo>
                  <a:pt x="5663233" y="538265"/>
                </a:lnTo>
                <a:cubicBezTo>
                  <a:pt x="5640375" y="567642"/>
                  <a:pt x="5601421" y="582129"/>
                  <a:pt x="5562790" y="571826"/>
                </a:cubicBezTo>
                <a:lnTo>
                  <a:pt x="5542951" y="561920"/>
                </a:lnTo>
                <a:lnTo>
                  <a:pt x="5534171" y="570613"/>
                </a:lnTo>
                <a:lnTo>
                  <a:pt x="5232428" y="872830"/>
                </a:lnTo>
                <a:lnTo>
                  <a:pt x="5244305" y="907166"/>
                </a:lnTo>
                <a:cubicBezTo>
                  <a:pt x="5246058" y="919515"/>
                  <a:pt x="5245446" y="932429"/>
                  <a:pt x="5242138" y="945305"/>
                </a:cubicBezTo>
                <a:cubicBezTo>
                  <a:pt x="5238685" y="958039"/>
                  <a:pt x="5232786" y="969485"/>
                  <a:pt x="5225082" y="979278"/>
                </a:cubicBezTo>
                <a:lnTo>
                  <a:pt x="5198395" y="1002280"/>
                </a:lnTo>
                <a:lnTo>
                  <a:pt x="5213289" y="1051502"/>
                </a:lnTo>
                <a:cubicBezTo>
                  <a:pt x="5221618" y="1087334"/>
                  <a:pt x="5228801" y="1123523"/>
                  <a:pt x="5237705" y="1157129"/>
                </a:cubicBezTo>
                <a:lnTo>
                  <a:pt x="5310064" y="1426818"/>
                </a:lnTo>
                <a:lnTo>
                  <a:pt x="5340814" y="1428793"/>
                </a:lnTo>
                <a:cubicBezTo>
                  <a:pt x="5379445" y="1439190"/>
                  <a:pt x="5406164" y="1471679"/>
                  <a:pt x="5411317" y="1509205"/>
                </a:cubicBezTo>
                <a:lnTo>
                  <a:pt x="5410088" y="1528989"/>
                </a:lnTo>
                <a:lnTo>
                  <a:pt x="5760542" y="1623009"/>
                </a:lnTo>
                <a:cubicBezTo>
                  <a:pt x="5777132" y="1627534"/>
                  <a:pt x="5797519" y="1635288"/>
                  <a:pt x="5818948" y="1643003"/>
                </a:cubicBezTo>
                <a:lnTo>
                  <a:pt x="5830657" y="1646581"/>
                </a:lnTo>
                <a:lnTo>
                  <a:pt x="5841713" y="1624440"/>
                </a:lnTo>
                <a:cubicBezTo>
                  <a:pt x="5864703" y="1595064"/>
                  <a:pt x="5903872" y="1580577"/>
                  <a:pt x="5942072" y="1590879"/>
                </a:cubicBezTo>
                <a:lnTo>
                  <a:pt x="5970683" y="1605064"/>
                </a:lnTo>
                <a:lnTo>
                  <a:pt x="6009319" y="1566139"/>
                </a:lnTo>
                <a:lnTo>
                  <a:pt x="6282435" y="1293067"/>
                </a:lnTo>
                <a:lnTo>
                  <a:pt x="6275346" y="1284944"/>
                </a:lnTo>
                <a:cubicBezTo>
                  <a:pt x="6263041" y="1263697"/>
                  <a:pt x="6258892" y="1237799"/>
                  <a:pt x="6265758" y="1212332"/>
                </a:cubicBezTo>
                <a:cubicBezTo>
                  <a:pt x="6272627" y="1186864"/>
                  <a:pt x="6289225" y="1166546"/>
                  <a:pt x="6310472" y="1154313"/>
                </a:cubicBezTo>
                <a:lnTo>
                  <a:pt x="6312910" y="1153476"/>
                </a:lnTo>
                <a:lnTo>
                  <a:pt x="6260969" y="960092"/>
                </a:lnTo>
                <a:lnTo>
                  <a:pt x="6201139" y="736321"/>
                </a:lnTo>
                <a:lnTo>
                  <a:pt x="6164803" y="734038"/>
                </a:lnTo>
                <a:cubicBezTo>
                  <a:pt x="6125816" y="723736"/>
                  <a:pt x="6098852" y="691543"/>
                  <a:pt x="6093654" y="654602"/>
                </a:cubicBezTo>
                <a:lnTo>
                  <a:pt x="6094656" y="638895"/>
                </a:lnTo>
                <a:lnTo>
                  <a:pt x="5903384" y="587628"/>
                </a:lnTo>
                <a:close/>
                <a:moveTo>
                  <a:pt x="1428188" y="524923"/>
                </a:moveTo>
                <a:cubicBezTo>
                  <a:pt x="1480024" y="527289"/>
                  <a:pt x="1529030" y="537969"/>
                  <a:pt x="1558901" y="565797"/>
                </a:cubicBezTo>
                <a:lnTo>
                  <a:pt x="1576351" y="591620"/>
                </a:lnTo>
                <a:lnTo>
                  <a:pt x="1578851" y="592875"/>
                </a:lnTo>
                <a:lnTo>
                  <a:pt x="1579891" y="596858"/>
                </a:lnTo>
                <a:lnTo>
                  <a:pt x="1581789" y="599668"/>
                </a:lnTo>
                <a:lnTo>
                  <a:pt x="1580414" y="598866"/>
                </a:lnTo>
                <a:lnTo>
                  <a:pt x="1581005" y="601130"/>
                </a:lnTo>
                <a:lnTo>
                  <a:pt x="1581789" y="599668"/>
                </a:lnTo>
                <a:lnTo>
                  <a:pt x="1581594" y="603385"/>
                </a:lnTo>
                <a:lnTo>
                  <a:pt x="1593016" y="647155"/>
                </a:lnTo>
                <a:cubicBezTo>
                  <a:pt x="1596059" y="671668"/>
                  <a:pt x="1592842" y="692773"/>
                  <a:pt x="1582453" y="712860"/>
                </a:cubicBezTo>
                <a:lnTo>
                  <a:pt x="1563497" y="739540"/>
                </a:lnTo>
                <a:lnTo>
                  <a:pt x="1892836" y="1694639"/>
                </a:lnTo>
                <a:cubicBezTo>
                  <a:pt x="1894558" y="1699236"/>
                  <a:pt x="1891688" y="1706130"/>
                  <a:pt x="1887095" y="1707854"/>
                </a:cubicBezTo>
                <a:cubicBezTo>
                  <a:pt x="1872743" y="1715324"/>
                  <a:pt x="1857818" y="1722793"/>
                  <a:pt x="1843465" y="1729689"/>
                </a:cubicBezTo>
                <a:cubicBezTo>
                  <a:pt x="1836003" y="1733711"/>
                  <a:pt x="1827966" y="1730263"/>
                  <a:pt x="1825670" y="1722793"/>
                </a:cubicBezTo>
                <a:lnTo>
                  <a:pt x="1503425" y="789509"/>
                </a:lnTo>
                <a:lnTo>
                  <a:pt x="1442345" y="830463"/>
                </a:lnTo>
                <a:cubicBezTo>
                  <a:pt x="1396480" y="856375"/>
                  <a:pt x="1347263" y="877909"/>
                  <a:pt x="1297177" y="896248"/>
                </a:cubicBezTo>
                <a:lnTo>
                  <a:pt x="1175670" y="933904"/>
                </a:lnTo>
                <a:lnTo>
                  <a:pt x="1189833" y="985293"/>
                </a:lnTo>
                <a:lnTo>
                  <a:pt x="1210169" y="983039"/>
                </a:lnTo>
                <a:cubicBezTo>
                  <a:pt x="1219325" y="982857"/>
                  <a:pt x="1228161" y="983779"/>
                  <a:pt x="1235243" y="986666"/>
                </a:cubicBezTo>
                <a:lnTo>
                  <a:pt x="1248555" y="1000753"/>
                </a:lnTo>
                <a:lnTo>
                  <a:pt x="1249912" y="1001495"/>
                </a:lnTo>
                <a:cubicBezTo>
                  <a:pt x="1261350" y="1043908"/>
                  <a:pt x="1273359" y="1086894"/>
                  <a:pt x="1284797" y="1129305"/>
                </a:cubicBezTo>
                <a:cubicBezTo>
                  <a:pt x="1287085" y="1140768"/>
                  <a:pt x="1288801" y="1145927"/>
                  <a:pt x="1280223" y="1154524"/>
                </a:cubicBezTo>
                <a:lnTo>
                  <a:pt x="1273950" y="1158619"/>
                </a:lnTo>
                <a:lnTo>
                  <a:pt x="1274051" y="1158674"/>
                </a:lnTo>
                <a:cubicBezTo>
                  <a:pt x="1301124" y="1258647"/>
                  <a:pt x="1328773" y="1358620"/>
                  <a:pt x="1356423" y="1459167"/>
                </a:cubicBezTo>
                <a:cubicBezTo>
                  <a:pt x="1366792" y="1497950"/>
                  <a:pt x="1381480" y="1538887"/>
                  <a:pt x="1394513" y="1580183"/>
                </a:cubicBezTo>
                <a:lnTo>
                  <a:pt x="1397997" y="1595426"/>
                </a:lnTo>
                <a:lnTo>
                  <a:pt x="1402464" y="1594244"/>
                </a:lnTo>
                <a:cubicBezTo>
                  <a:pt x="1408793" y="1592518"/>
                  <a:pt x="1414546" y="1596545"/>
                  <a:pt x="1416848" y="1602298"/>
                </a:cubicBezTo>
                <a:lnTo>
                  <a:pt x="1420814" y="1614639"/>
                </a:lnTo>
                <a:lnTo>
                  <a:pt x="1407067" y="1629335"/>
                </a:lnTo>
                <a:lnTo>
                  <a:pt x="1427203" y="1634513"/>
                </a:lnTo>
                <a:lnTo>
                  <a:pt x="1420814" y="1614639"/>
                </a:lnTo>
                <a:lnTo>
                  <a:pt x="1481860" y="1549373"/>
                </a:lnTo>
                <a:cubicBezTo>
                  <a:pt x="1485886" y="1544195"/>
                  <a:pt x="1493941" y="1544195"/>
                  <a:pt x="1498544" y="1548798"/>
                </a:cubicBezTo>
                <a:lnTo>
                  <a:pt x="1502061" y="1552026"/>
                </a:lnTo>
                <a:lnTo>
                  <a:pt x="1536542" y="1513175"/>
                </a:lnTo>
                <a:cubicBezTo>
                  <a:pt x="1552545" y="1496346"/>
                  <a:pt x="1563975" y="1488802"/>
                  <a:pt x="1588550" y="1486481"/>
                </a:cubicBezTo>
                <a:cubicBezTo>
                  <a:pt x="1596551" y="1485900"/>
                  <a:pt x="1600552" y="1495185"/>
                  <a:pt x="1599980" y="1501568"/>
                </a:cubicBezTo>
                <a:cubicBezTo>
                  <a:pt x="1598265" y="1511435"/>
                  <a:pt x="1598265" y="1519560"/>
                  <a:pt x="1592551" y="1527104"/>
                </a:cubicBezTo>
                <a:cubicBezTo>
                  <a:pt x="1586836" y="1534649"/>
                  <a:pt x="1578834" y="1541613"/>
                  <a:pt x="1571977" y="1548578"/>
                </a:cubicBezTo>
                <a:lnTo>
                  <a:pt x="1536407" y="1587439"/>
                </a:lnTo>
                <a:lnTo>
                  <a:pt x="1546872" y="1600572"/>
                </a:lnTo>
                <a:cubicBezTo>
                  <a:pt x="1554927" y="1617830"/>
                  <a:pt x="1534789" y="1627609"/>
                  <a:pt x="1523859" y="1639115"/>
                </a:cubicBezTo>
                <a:lnTo>
                  <a:pt x="1489239" y="1675787"/>
                </a:lnTo>
                <a:lnTo>
                  <a:pt x="1500747" y="1674796"/>
                </a:lnTo>
                <a:cubicBezTo>
                  <a:pt x="1575483" y="1672285"/>
                  <a:pt x="1659473" y="1684625"/>
                  <a:pt x="1664384" y="1754332"/>
                </a:cubicBezTo>
                <a:cubicBezTo>
                  <a:pt x="1671293" y="1854239"/>
                  <a:pt x="1498603" y="1913377"/>
                  <a:pt x="1427226" y="1934048"/>
                </a:cubicBezTo>
                <a:cubicBezTo>
                  <a:pt x="1352969" y="1955866"/>
                  <a:pt x="1154953" y="2002374"/>
                  <a:pt x="1105448" y="1907061"/>
                </a:cubicBezTo>
                <a:cubicBezTo>
                  <a:pt x="1070481" y="1838592"/>
                  <a:pt x="1153694" y="1781103"/>
                  <a:pt x="1222014" y="1746707"/>
                </a:cubicBezTo>
                <a:lnTo>
                  <a:pt x="1274806" y="1722988"/>
                </a:lnTo>
                <a:lnTo>
                  <a:pt x="1234880" y="1593039"/>
                </a:lnTo>
                <a:cubicBezTo>
                  <a:pt x="1222927" y="1543914"/>
                  <a:pt x="1212415" y="1494215"/>
                  <a:pt x="1199742" y="1447102"/>
                </a:cubicBezTo>
                <a:lnTo>
                  <a:pt x="1131378" y="1197841"/>
                </a:lnTo>
                <a:lnTo>
                  <a:pt x="1120573" y="1195091"/>
                </a:lnTo>
                <a:cubicBezTo>
                  <a:pt x="1113192" y="1190774"/>
                  <a:pt x="1107366" y="1184040"/>
                  <a:pt x="1104077" y="1174010"/>
                </a:cubicBezTo>
                <a:lnTo>
                  <a:pt x="1071271" y="1054201"/>
                </a:lnTo>
                <a:lnTo>
                  <a:pt x="1071239" y="1054177"/>
                </a:lnTo>
                <a:lnTo>
                  <a:pt x="1071252" y="1054130"/>
                </a:lnTo>
                <a:lnTo>
                  <a:pt x="1070335" y="1050786"/>
                </a:lnTo>
                <a:lnTo>
                  <a:pt x="1070931" y="1049763"/>
                </a:lnTo>
                <a:lnTo>
                  <a:pt x="1069523" y="1048388"/>
                </a:lnTo>
                <a:cubicBezTo>
                  <a:pt x="1069523" y="1030150"/>
                  <a:pt x="1086405" y="1017124"/>
                  <a:pt x="1106509" y="1007934"/>
                </a:cubicBezTo>
                <a:lnTo>
                  <a:pt x="1124226" y="1001572"/>
                </a:lnTo>
                <a:lnTo>
                  <a:pt x="1110503" y="951278"/>
                </a:lnTo>
                <a:lnTo>
                  <a:pt x="993028" y="978552"/>
                </a:lnTo>
                <a:cubicBezTo>
                  <a:pt x="940357" y="988033"/>
                  <a:pt x="886778" y="994326"/>
                  <a:pt x="833804" y="995133"/>
                </a:cubicBezTo>
                <a:lnTo>
                  <a:pt x="763967" y="990875"/>
                </a:lnTo>
                <a:lnTo>
                  <a:pt x="957589" y="1958076"/>
                </a:lnTo>
                <a:cubicBezTo>
                  <a:pt x="959308" y="1966117"/>
                  <a:pt x="954150" y="1972434"/>
                  <a:pt x="946126" y="1973009"/>
                </a:cubicBezTo>
                <a:cubicBezTo>
                  <a:pt x="929504" y="1974157"/>
                  <a:pt x="913455" y="1974731"/>
                  <a:pt x="896833" y="1976454"/>
                </a:cubicBezTo>
                <a:cubicBezTo>
                  <a:pt x="892248" y="1977027"/>
                  <a:pt x="886516" y="1972434"/>
                  <a:pt x="885370" y="1967839"/>
                </a:cubicBezTo>
                <a:lnTo>
                  <a:pt x="687643" y="978412"/>
                </a:lnTo>
                <a:lnTo>
                  <a:pt x="675501" y="975383"/>
                </a:lnTo>
                <a:cubicBezTo>
                  <a:pt x="631549" y="957661"/>
                  <a:pt x="613775" y="925495"/>
                  <a:pt x="596969" y="866545"/>
                </a:cubicBezTo>
                <a:lnTo>
                  <a:pt x="604181" y="854020"/>
                </a:lnTo>
                <a:lnTo>
                  <a:pt x="601778" y="845638"/>
                </a:lnTo>
                <a:cubicBezTo>
                  <a:pt x="605155" y="813718"/>
                  <a:pt x="630299" y="778999"/>
                  <a:pt x="665072" y="751168"/>
                </a:cubicBezTo>
                <a:cubicBezTo>
                  <a:pt x="821402" y="624918"/>
                  <a:pt x="1049575" y="565236"/>
                  <a:pt x="1244414" y="538839"/>
                </a:cubicBezTo>
                <a:cubicBezTo>
                  <a:pt x="1284935" y="533388"/>
                  <a:pt x="1359076" y="521766"/>
                  <a:pt x="1428188" y="524923"/>
                </a:cubicBezTo>
                <a:close/>
                <a:moveTo>
                  <a:pt x="10465172" y="497774"/>
                </a:moveTo>
                <a:lnTo>
                  <a:pt x="10448135" y="508840"/>
                </a:lnTo>
                <a:cubicBezTo>
                  <a:pt x="10431539" y="516162"/>
                  <a:pt x="10412080" y="519858"/>
                  <a:pt x="10400918" y="521279"/>
                </a:cubicBezTo>
                <a:cubicBezTo>
                  <a:pt x="10391476" y="522701"/>
                  <a:pt x="10374734" y="524833"/>
                  <a:pt x="10359640" y="523198"/>
                </a:cubicBezTo>
                <a:lnTo>
                  <a:pt x="10347759" y="519780"/>
                </a:lnTo>
                <a:lnTo>
                  <a:pt x="10349172" y="531392"/>
                </a:lnTo>
                <a:lnTo>
                  <a:pt x="10368133" y="534074"/>
                </a:lnTo>
                <a:cubicBezTo>
                  <a:pt x="10375795" y="533545"/>
                  <a:pt x="10382278" y="530906"/>
                  <a:pt x="10389942" y="530378"/>
                </a:cubicBezTo>
                <a:cubicBezTo>
                  <a:pt x="10391709" y="530378"/>
                  <a:pt x="10392889" y="531961"/>
                  <a:pt x="10391709" y="533017"/>
                </a:cubicBezTo>
                <a:cubicBezTo>
                  <a:pt x="10385816" y="537770"/>
                  <a:pt x="10377270" y="539486"/>
                  <a:pt x="10368575" y="539354"/>
                </a:cubicBezTo>
                <a:lnTo>
                  <a:pt x="10349684" y="535616"/>
                </a:lnTo>
                <a:lnTo>
                  <a:pt x="10351415" y="549849"/>
                </a:lnTo>
                <a:lnTo>
                  <a:pt x="10371513" y="549319"/>
                </a:lnTo>
                <a:cubicBezTo>
                  <a:pt x="10372638" y="549854"/>
                  <a:pt x="10372075" y="551454"/>
                  <a:pt x="10371513" y="551987"/>
                </a:cubicBezTo>
                <a:cubicBezTo>
                  <a:pt x="10364753" y="553055"/>
                  <a:pt x="10359122" y="551987"/>
                  <a:pt x="10352925" y="554122"/>
                </a:cubicBezTo>
                <a:lnTo>
                  <a:pt x="10351496" y="550511"/>
                </a:lnTo>
                <a:lnTo>
                  <a:pt x="10351932" y="554096"/>
                </a:lnTo>
                <a:lnTo>
                  <a:pt x="10365763" y="603200"/>
                </a:lnTo>
                <a:lnTo>
                  <a:pt x="10408317" y="601345"/>
                </a:lnTo>
                <a:cubicBezTo>
                  <a:pt x="10410058" y="601345"/>
                  <a:pt x="10410640" y="602997"/>
                  <a:pt x="10409479" y="604099"/>
                </a:cubicBezTo>
                <a:lnTo>
                  <a:pt x="10366400" y="605461"/>
                </a:lnTo>
                <a:lnTo>
                  <a:pt x="10367973" y="611043"/>
                </a:lnTo>
                <a:lnTo>
                  <a:pt x="10435089" y="942025"/>
                </a:lnTo>
                <a:lnTo>
                  <a:pt x="10436739" y="941628"/>
                </a:lnTo>
                <a:cubicBezTo>
                  <a:pt x="10443094" y="945073"/>
                  <a:pt x="10463320" y="915787"/>
                  <a:pt x="10469099" y="910619"/>
                </a:cubicBezTo>
                <a:cubicBezTo>
                  <a:pt x="10477767" y="903728"/>
                  <a:pt x="10486435" y="899133"/>
                  <a:pt x="10496838" y="897411"/>
                </a:cubicBezTo>
                <a:cubicBezTo>
                  <a:pt x="10505506" y="895975"/>
                  <a:pt x="10517785" y="894828"/>
                  <a:pt x="10529631" y="895760"/>
                </a:cubicBezTo>
                <a:lnTo>
                  <a:pt x="10545900" y="901600"/>
                </a:lnTo>
                <a:lnTo>
                  <a:pt x="10472134" y="538081"/>
                </a:lnTo>
                <a:cubicBezTo>
                  <a:pt x="10470696" y="531187"/>
                  <a:pt x="10469834" y="519698"/>
                  <a:pt x="10468250" y="508423"/>
                </a:cubicBezTo>
                <a:close/>
                <a:moveTo>
                  <a:pt x="2515627" y="475797"/>
                </a:moveTo>
                <a:lnTo>
                  <a:pt x="2502049" y="491444"/>
                </a:lnTo>
                <a:cubicBezTo>
                  <a:pt x="2488100" y="503119"/>
                  <a:pt x="2470358" y="512200"/>
                  <a:pt x="2459771" y="517102"/>
                </a:cubicBezTo>
                <a:cubicBezTo>
                  <a:pt x="2451186" y="520849"/>
                  <a:pt x="2435589" y="527192"/>
                  <a:pt x="2420567" y="529498"/>
                </a:cubicBezTo>
                <a:lnTo>
                  <a:pt x="2405958" y="529225"/>
                </a:lnTo>
                <a:lnTo>
                  <a:pt x="2406512" y="531136"/>
                </a:lnTo>
                <a:lnTo>
                  <a:pt x="2411138" y="539467"/>
                </a:lnTo>
                <a:lnTo>
                  <a:pt x="2432066" y="536981"/>
                </a:lnTo>
                <a:cubicBezTo>
                  <a:pt x="2439028" y="535367"/>
                  <a:pt x="2444249" y="530529"/>
                  <a:pt x="2451212" y="527840"/>
                </a:cubicBezTo>
                <a:cubicBezTo>
                  <a:pt x="2452952" y="527840"/>
                  <a:pt x="2454692" y="528915"/>
                  <a:pt x="2453533" y="530529"/>
                </a:cubicBezTo>
                <a:cubicBezTo>
                  <a:pt x="2449471" y="536443"/>
                  <a:pt x="2441929" y="540072"/>
                  <a:pt x="2433660" y="541954"/>
                </a:cubicBezTo>
                <a:lnTo>
                  <a:pt x="2412964" y="542757"/>
                </a:lnTo>
                <a:lnTo>
                  <a:pt x="2429910" y="573282"/>
                </a:lnTo>
                <a:lnTo>
                  <a:pt x="2430512" y="574266"/>
                </a:lnTo>
                <a:lnTo>
                  <a:pt x="2430874" y="571001"/>
                </a:lnTo>
                <a:cubicBezTo>
                  <a:pt x="2438417" y="572158"/>
                  <a:pt x="2445960" y="571580"/>
                  <a:pt x="2453503" y="568682"/>
                </a:cubicBezTo>
                <a:cubicBezTo>
                  <a:pt x="2460465" y="566366"/>
                  <a:pt x="2465686" y="561731"/>
                  <a:pt x="2471488" y="558835"/>
                </a:cubicBezTo>
                <a:cubicBezTo>
                  <a:pt x="2473228" y="558255"/>
                  <a:pt x="2474969" y="559992"/>
                  <a:pt x="2473810" y="561731"/>
                </a:cubicBezTo>
                <a:cubicBezTo>
                  <a:pt x="2469747" y="568393"/>
                  <a:pt x="2462495" y="572449"/>
                  <a:pt x="2454445" y="574622"/>
                </a:cubicBezTo>
                <a:lnTo>
                  <a:pt x="2431649" y="576124"/>
                </a:lnTo>
                <a:lnTo>
                  <a:pt x="2447423" y="601905"/>
                </a:lnTo>
                <a:lnTo>
                  <a:pt x="2487286" y="589249"/>
                </a:lnTo>
                <a:cubicBezTo>
                  <a:pt x="2489022" y="588670"/>
                  <a:pt x="2490179" y="590407"/>
                  <a:pt x="2489599" y="592145"/>
                </a:cubicBezTo>
                <a:lnTo>
                  <a:pt x="2448903" y="604324"/>
                </a:lnTo>
                <a:lnTo>
                  <a:pt x="2452094" y="609542"/>
                </a:lnTo>
                <a:lnTo>
                  <a:pt x="2604437" y="911282"/>
                </a:lnTo>
                <a:lnTo>
                  <a:pt x="2607211" y="909749"/>
                </a:lnTo>
                <a:cubicBezTo>
                  <a:pt x="2614166" y="911459"/>
                  <a:pt x="2626339" y="877835"/>
                  <a:pt x="2630975" y="871565"/>
                </a:cubicBezTo>
                <a:cubicBezTo>
                  <a:pt x="2637352" y="863017"/>
                  <a:pt x="2644308" y="856178"/>
                  <a:pt x="2654162" y="851618"/>
                </a:cubicBezTo>
                <a:cubicBezTo>
                  <a:pt x="2662567" y="847914"/>
                  <a:pt x="2674161" y="843640"/>
                  <a:pt x="2685680" y="841504"/>
                </a:cubicBezTo>
                <a:lnTo>
                  <a:pt x="2699477" y="842704"/>
                </a:lnTo>
                <a:lnTo>
                  <a:pt x="2532555" y="512301"/>
                </a:lnTo>
                <a:cubicBezTo>
                  <a:pt x="2529395" y="505971"/>
                  <a:pt x="2525516" y="495039"/>
                  <a:pt x="2520990" y="484538"/>
                </a:cubicBezTo>
                <a:close/>
                <a:moveTo>
                  <a:pt x="10434179" y="467725"/>
                </a:moveTo>
                <a:lnTo>
                  <a:pt x="10400418" y="470313"/>
                </a:lnTo>
                <a:cubicBezTo>
                  <a:pt x="10373304" y="475786"/>
                  <a:pt x="10347979" y="487160"/>
                  <a:pt x="10349983" y="497964"/>
                </a:cubicBezTo>
                <a:cubicBezTo>
                  <a:pt x="10353415" y="514171"/>
                  <a:pt x="10414474" y="507988"/>
                  <a:pt x="10444549" y="492127"/>
                </a:cubicBezTo>
                <a:lnTo>
                  <a:pt x="10456728" y="478358"/>
                </a:lnTo>
                <a:lnTo>
                  <a:pt x="10436078" y="467795"/>
                </a:lnTo>
                <a:close/>
                <a:moveTo>
                  <a:pt x="2480591" y="454098"/>
                </a:moveTo>
                <a:lnTo>
                  <a:pt x="2445748" y="466722"/>
                </a:lnTo>
                <a:cubicBezTo>
                  <a:pt x="2420997" y="479335"/>
                  <a:pt x="2399678" y="497211"/>
                  <a:pt x="2404828" y="507299"/>
                </a:cubicBezTo>
                <a:cubicBezTo>
                  <a:pt x="2412124" y="522002"/>
                  <a:pt x="2469321" y="499733"/>
                  <a:pt x="2494082" y="476246"/>
                </a:cubicBezTo>
                <a:lnTo>
                  <a:pt x="2502543" y="458732"/>
                </a:lnTo>
                <a:close/>
                <a:moveTo>
                  <a:pt x="10419767" y="448460"/>
                </a:moveTo>
                <a:lnTo>
                  <a:pt x="10435739" y="450707"/>
                </a:lnTo>
                <a:lnTo>
                  <a:pt x="10438263" y="450410"/>
                </a:lnTo>
                <a:lnTo>
                  <a:pt x="10449128" y="452591"/>
                </a:lnTo>
                <a:lnTo>
                  <a:pt x="10454979" y="453415"/>
                </a:lnTo>
                <a:lnTo>
                  <a:pt x="10455489" y="453869"/>
                </a:lnTo>
                <a:lnTo>
                  <a:pt x="10461942" y="455164"/>
                </a:lnTo>
                <a:cubicBezTo>
                  <a:pt x="10468774" y="458229"/>
                  <a:pt x="10474176" y="462992"/>
                  <a:pt x="10477037" y="470101"/>
                </a:cubicBezTo>
                <a:lnTo>
                  <a:pt x="10476123" y="472467"/>
                </a:lnTo>
                <a:lnTo>
                  <a:pt x="10469597" y="465551"/>
                </a:lnTo>
                <a:lnTo>
                  <a:pt x="10469120" y="465995"/>
                </a:lnTo>
                <a:lnTo>
                  <a:pt x="10473142" y="469572"/>
                </a:lnTo>
                <a:lnTo>
                  <a:pt x="10474751" y="476013"/>
                </a:lnTo>
                <a:lnTo>
                  <a:pt x="10476123" y="472467"/>
                </a:lnTo>
                <a:lnTo>
                  <a:pt x="10478182" y="474649"/>
                </a:lnTo>
                <a:lnTo>
                  <a:pt x="10475802" y="480217"/>
                </a:lnTo>
                <a:lnTo>
                  <a:pt x="10487672" y="527740"/>
                </a:lnTo>
                <a:cubicBezTo>
                  <a:pt x="10527957" y="725943"/>
                  <a:pt x="10568240" y="924145"/>
                  <a:pt x="10608523" y="1122922"/>
                </a:cubicBezTo>
                <a:cubicBezTo>
                  <a:pt x="10625211" y="1206799"/>
                  <a:pt x="10642477" y="1290676"/>
                  <a:pt x="10659166" y="1375126"/>
                </a:cubicBezTo>
                <a:cubicBezTo>
                  <a:pt x="10671826" y="1433725"/>
                  <a:pt x="10674129" y="1480835"/>
                  <a:pt x="10609674" y="1513581"/>
                </a:cubicBezTo>
                <a:lnTo>
                  <a:pt x="10608157" y="1513045"/>
                </a:lnTo>
                <a:lnTo>
                  <a:pt x="10614063" y="1504677"/>
                </a:lnTo>
                <a:cubicBezTo>
                  <a:pt x="10613271" y="1500368"/>
                  <a:pt x="10609674" y="1496346"/>
                  <a:pt x="10603920" y="1496921"/>
                </a:cubicBezTo>
                <a:lnTo>
                  <a:pt x="10603070" y="1496687"/>
                </a:lnTo>
                <a:lnTo>
                  <a:pt x="10640399" y="1461185"/>
                </a:lnTo>
                <a:lnTo>
                  <a:pt x="10646763" y="1435017"/>
                </a:lnTo>
                <a:lnTo>
                  <a:pt x="10635543" y="1441295"/>
                </a:lnTo>
                <a:cubicBezTo>
                  <a:pt x="10625852" y="1443033"/>
                  <a:pt x="10615504" y="1442164"/>
                  <a:pt x="10606761" y="1439558"/>
                </a:cubicBezTo>
                <a:cubicBezTo>
                  <a:pt x="10603846" y="1438978"/>
                  <a:pt x="10605012" y="1435502"/>
                  <a:pt x="10607927" y="1436080"/>
                </a:cubicBezTo>
                <a:lnTo>
                  <a:pt x="10648536" y="1427732"/>
                </a:lnTo>
                <a:lnTo>
                  <a:pt x="10648971" y="1425937"/>
                </a:lnTo>
                <a:lnTo>
                  <a:pt x="10646344" y="1403054"/>
                </a:lnTo>
                <a:lnTo>
                  <a:pt x="10606128" y="1411798"/>
                </a:lnTo>
                <a:cubicBezTo>
                  <a:pt x="10603846" y="1411798"/>
                  <a:pt x="10604416" y="1408780"/>
                  <a:pt x="10606128" y="1408780"/>
                </a:cubicBezTo>
                <a:lnTo>
                  <a:pt x="10646058" y="1400565"/>
                </a:lnTo>
                <a:lnTo>
                  <a:pt x="10642220" y="1367136"/>
                </a:lnTo>
                <a:cubicBezTo>
                  <a:pt x="10637789" y="1347167"/>
                  <a:pt x="10632225" y="1327317"/>
                  <a:pt x="10628665" y="1309058"/>
                </a:cubicBezTo>
                <a:cubicBezTo>
                  <a:pt x="10609674" y="1215415"/>
                  <a:pt x="10590684" y="1121774"/>
                  <a:pt x="10571693" y="1028705"/>
                </a:cubicBezTo>
                <a:lnTo>
                  <a:pt x="10552735" y="935278"/>
                </a:lnTo>
                <a:lnTo>
                  <a:pt x="10546999" y="936970"/>
                </a:lnTo>
                <a:cubicBezTo>
                  <a:pt x="10535018" y="939814"/>
                  <a:pt x="10526459" y="946066"/>
                  <a:pt x="10516760" y="953456"/>
                </a:cubicBezTo>
                <a:cubicBezTo>
                  <a:pt x="10506491" y="960847"/>
                  <a:pt x="10495079" y="967101"/>
                  <a:pt x="10482528" y="969944"/>
                </a:cubicBezTo>
                <a:cubicBezTo>
                  <a:pt x="10473685" y="971650"/>
                  <a:pt x="10463556" y="971650"/>
                  <a:pt x="10454785" y="968950"/>
                </a:cubicBezTo>
                <a:lnTo>
                  <a:pt x="10437470" y="953766"/>
                </a:lnTo>
                <a:lnTo>
                  <a:pt x="10473286" y="1130390"/>
                </a:lnTo>
                <a:cubicBezTo>
                  <a:pt x="10489400" y="1207374"/>
                  <a:pt x="10504937" y="1284930"/>
                  <a:pt x="10521050" y="1361913"/>
                </a:cubicBezTo>
                <a:cubicBezTo>
                  <a:pt x="10527957" y="1395522"/>
                  <a:pt x="10532272" y="1459507"/>
                  <a:pt x="10563132" y="1485762"/>
                </a:cubicBezTo>
                <a:lnTo>
                  <a:pt x="10603070" y="1496687"/>
                </a:lnTo>
                <a:lnTo>
                  <a:pt x="10601617" y="1498070"/>
                </a:lnTo>
                <a:cubicBezTo>
                  <a:pt x="10596438" y="1500368"/>
                  <a:pt x="10596007" y="1505539"/>
                  <a:pt x="10598092" y="1509487"/>
                </a:cubicBezTo>
                <a:lnTo>
                  <a:pt x="10608157" y="1513045"/>
                </a:lnTo>
                <a:lnTo>
                  <a:pt x="10607373" y="1514156"/>
                </a:lnTo>
                <a:cubicBezTo>
                  <a:pt x="10533711" y="1523347"/>
                  <a:pt x="10519900" y="1444641"/>
                  <a:pt x="10508966" y="1391787"/>
                </a:cubicBezTo>
                <a:cubicBezTo>
                  <a:pt x="10488823" y="1292974"/>
                  <a:pt x="10468683" y="1194160"/>
                  <a:pt x="10448540" y="1094771"/>
                </a:cubicBezTo>
                <a:cubicBezTo>
                  <a:pt x="10410558" y="906910"/>
                  <a:pt x="10372003" y="718474"/>
                  <a:pt x="10334020" y="530614"/>
                </a:cubicBezTo>
                <a:lnTo>
                  <a:pt x="10333816" y="509969"/>
                </a:lnTo>
                <a:lnTo>
                  <a:pt x="10328234" y="502513"/>
                </a:lnTo>
                <a:cubicBezTo>
                  <a:pt x="10326804" y="495405"/>
                  <a:pt x="10328915" y="489221"/>
                  <a:pt x="10333171" y="483873"/>
                </a:cubicBezTo>
                <a:lnTo>
                  <a:pt x="10345694" y="474289"/>
                </a:lnTo>
                <a:lnTo>
                  <a:pt x="10348838" y="469069"/>
                </a:lnTo>
                <a:cubicBezTo>
                  <a:pt x="10363801" y="455785"/>
                  <a:pt x="10388115" y="449322"/>
                  <a:pt x="10419767" y="448460"/>
                </a:cubicBezTo>
                <a:close/>
                <a:moveTo>
                  <a:pt x="2511231" y="444340"/>
                </a:moveTo>
                <a:lnTo>
                  <a:pt x="2519864" y="446183"/>
                </a:lnTo>
                <a:lnTo>
                  <a:pt x="2519549" y="449064"/>
                </a:lnTo>
                <a:close/>
                <a:moveTo>
                  <a:pt x="2510922" y="444164"/>
                </a:moveTo>
                <a:lnTo>
                  <a:pt x="2511231" y="444340"/>
                </a:lnTo>
                <a:lnTo>
                  <a:pt x="2510859" y="444262"/>
                </a:lnTo>
                <a:close/>
                <a:moveTo>
                  <a:pt x="0" y="435199"/>
                </a:moveTo>
                <a:lnTo>
                  <a:pt x="10195" y="436634"/>
                </a:lnTo>
                <a:lnTo>
                  <a:pt x="12719" y="436337"/>
                </a:lnTo>
                <a:lnTo>
                  <a:pt x="23584" y="438517"/>
                </a:lnTo>
                <a:lnTo>
                  <a:pt x="29435" y="439341"/>
                </a:lnTo>
                <a:lnTo>
                  <a:pt x="29944" y="439795"/>
                </a:lnTo>
                <a:lnTo>
                  <a:pt x="36398" y="441089"/>
                </a:lnTo>
                <a:cubicBezTo>
                  <a:pt x="43229" y="444155"/>
                  <a:pt x="48632" y="448917"/>
                  <a:pt x="51493" y="456027"/>
                </a:cubicBezTo>
                <a:lnTo>
                  <a:pt x="50579" y="458393"/>
                </a:lnTo>
                <a:lnTo>
                  <a:pt x="44053" y="451477"/>
                </a:lnTo>
                <a:lnTo>
                  <a:pt x="43576" y="451921"/>
                </a:lnTo>
                <a:lnTo>
                  <a:pt x="47598" y="455499"/>
                </a:lnTo>
                <a:lnTo>
                  <a:pt x="49207" y="461939"/>
                </a:lnTo>
                <a:lnTo>
                  <a:pt x="50579" y="458393"/>
                </a:lnTo>
                <a:lnTo>
                  <a:pt x="52638" y="460576"/>
                </a:lnTo>
                <a:lnTo>
                  <a:pt x="50257" y="466143"/>
                </a:lnTo>
                <a:lnTo>
                  <a:pt x="62128" y="513666"/>
                </a:lnTo>
                <a:cubicBezTo>
                  <a:pt x="102412" y="711869"/>
                  <a:pt x="142695" y="910071"/>
                  <a:pt x="182978" y="1108847"/>
                </a:cubicBezTo>
                <a:cubicBezTo>
                  <a:pt x="199667" y="1192724"/>
                  <a:pt x="216932" y="1276602"/>
                  <a:pt x="233621" y="1361052"/>
                </a:cubicBezTo>
                <a:cubicBezTo>
                  <a:pt x="246282" y="1419651"/>
                  <a:pt x="248584" y="1466761"/>
                  <a:pt x="184129" y="1499506"/>
                </a:cubicBezTo>
                <a:lnTo>
                  <a:pt x="182613" y="1498970"/>
                </a:lnTo>
                <a:lnTo>
                  <a:pt x="188518" y="1490602"/>
                </a:lnTo>
                <a:cubicBezTo>
                  <a:pt x="187726" y="1486293"/>
                  <a:pt x="184129" y="1482271"/>
                  <a:pt x="178375" y="1482846"/>
                </a:cubicBezTo>
                <a:lnTo>
                  <a:pt x="177526" y="1482613"/>
                </a:lnTo>
                <a:lnTo>
                  <a:pt x="214855" y="1447110"/>
                </a:lnTo>
                <a:lnTo>
                  <a:pt x="221219" y="1420943"/>
                </a:lnTo>
                <a:lnTo>
                  <a:pt x="209999" y="1427220"/>
                </a:lnTo>
                <a:cubicBezTo>
                  <a:pt x="200307" y="1428959"/>
                  <a:pt x="189960" y="1428090"/>
                  <a:pt x="181217" y="1425483"/>
                </a:cubicBezTo>
                <a:cubicBezTo>
                  <a:pt x="178302" y="1424903"/>
                  <a:pt x="179467" y="1421428"/>
                  <a:pt x="182383" y="1422006"/>
                </a:cubicBezTo>
                <a:lnTo>
                  <a:pt x="222991" y="1413657"/>
                </a:lnTo>
                <a:lnTo>
                  <a:pt x="223427" y="1411863"/>
                </a:lnTo>
                <a:lnTo>
                  <a:pt x="220799" y="1388979"/>
                </a:lnTo>
                <a:lnTo>
                  <a:pt x="180583" y="1397724"/>
                </a:lnTo>
                <a:cubicBezTo>
                  <a:pt x="178302" y="1397724"/>
                  <a:pt x="178872" y="1394706"/>
                  <a:pt x="180583" y="1394706"/>
                </a:cubicBezTo>
                <a:lnTo>
                  <a:pt x="220513" y="1386490"/>
                </a:lnTo>
                <a:lnTo>
                  <a:pt x="216675" y="1353061"/>
                </a:lnTo>
                <a:cubicBezTo>
                  <a:pt x="212245" y="1333093"/>
                  <a:pt x="206681" y="1313243"/>
                  <a:pt x="203121" y="1294985"/>
                </a:cubicBezTo>
                <a:cubicBezTo>
                  <a:pt x="184129" y="1201341"/>
                  <a:pt x="165140" y="1107699"/>
                  <a:pt x="146149" y="1014631"/>
                </a:cubicBezTo>
                <a:lnTo>
                  <a:pt x="127191" y="921204"/>
                </a:lnTo>
                <a:lnTo>
                  <a:pt x="121455" y="922897"/>
                </a:lnTo>
                <a:cubicBezTo>
                  <a:pt x="109474" y="925740"/>
                  <a:pt x="100915" y="931992"/>
                  <a:pt x="91216" y="939383"/>
                </a:cubicBezTo>
                <a:cubicBezTo>
                  <a:pt x="80947" y="946773"/>
                  <a:pt x="69534" y="953027"/>
                  <a:pt x="56984" y="955870"/>
                </a:cubicBezTo>
                <a:cubicBezTo>
                  <a:pt x="48140" y="957576"/>
                  <a:pt x="38012" y="957576"/>
                  <a:pt x="29240" y="954876"/>
                </a:cubicBezTo>
                <a:lnTo>
                  <a:pt x="11926" y="939692"/>
                </a:lnTo>
                <a:lnTo>
                  <a:pt x="47741" y="1116316"/>
                </a:lnTo>
                <a:cubicBezTo>
                  <a:pt x="63855" y="1193299"/>
                  <a:pt x="79393" y="1270856"/>
                  <a:pt x="95506" y="1347839"/>
                </a:cubicBezTo>
                <a:cubicBezTo>
                  <a:pt x="102412" y="1381447"/>
                  <a:pt x="106728" y="1445432"/>
                  <a:pt x="137588" y="1471688"/>
                </a:cubicBezTo>
                <a:lnTo>
                  <a:pt x="177526" y="1482613"/>
                </a:lnTo>
                <a:lnTo>
                  <a:pt x="176073" y="1483996"/>
                </a:lnTo>
                <a:cubicBezTo>
                  <a:pt x="170894" y="1486293"/>
                  <a:pt x="170463" y="1491465"/>
                  <a:pt x="172548" y="1495413"/>
                </a:cubicBezTo>
                <a:lnTo>
                  <a:pt x="182613" y="1498970"/>
                </a:lnTo>
                <a:lnTo>
                  <a:pt x="181829" y="1500081"/>
                </a:lnTo>
                <a:cubicBezTo>
                  <a:pt x="108166" y="1509273"/>
                  <a:pt x="94356" y="1430567"/>
                  <a:pt x="83421" y="1377712"/>
                </a:cubicBezTo>
                <a:cubicBezTo>
                  <a:pt x="63279" y="1278899"/>
                  <a:pt x="43138" y="1180086"/>
                  <a:pt x="22996" y="1080697"/>
                </a:cubicBezTo>
                <a:lnTo>
                  <a:pt x="0" y="967412"/>
                </a:lnTo>
                <a:lnTo>
                  <a:pt x="0" y="880881"/>
                </a:lnTo>
                <a:lnTo>
                  <a:pt x="9545" y="927951"/>
                </a:lnTo>
                <a:lnTo>
                  <a:pt x="11194" y="927554"/>
                </a:lnTo>
                <a:cubicBezTo>
                  <a:pt x="17550" y="930999"/>
                  <a:pt x="37776" y="901713"/>
                  <a:pt x="43555" y="896545"/>
                </a:cubicBezTo>
                <a:cubicBezTo>
                  <a:pt x="52223" y="889654"/>
                  <a:pt x="60891" y="885060"/>
                  <a:pt x="71294" y="883337"/>
                </a:cubicBezTo>
                <a:cubicBezTo>
                  <a:pt x="79962" y="881902"/>
                  <a:pt x="92241" y="880754"/>
                  <a:pt x="104087" y="881686"/>
                </a:cubicBezTo>
                <a:lnTo>
                  <a:pt x="120356" y="887526"/>
                </a:lnTo>
                <a:lnTo>
                  <a:pt x="46590" y="524007"/>
                </a:lnTo>
                <a:cubicBezTo>
                  <a:pt x="45152" y="517113"/>
                  <a:pt x="44290" y="505624"/>
                  <a:pt x="42706" y="494349"/>
                </a:cubicBezTo>
                <a:lnTo>
                  <a:pt x="39628" y="483700"/>
                </a:lnTo>
                <a:lnTo>
                  <a:pt x="22590" y="494766"/>
                </a:lnTo>
                <a:lnTo>
                  <a:pt x="0" y="502194"/>
                </a:lnTo>
                <a:lnTo>
                  <a:pt x="0" y="485014"/>
                </a:lnTo>
                <a:lnTo>
                  <a:pt x="19005" y="478053"/>
                </a:lnTo>
                <a:lnTo>
                  <a:pt x="31183" y="464284"/>
                </a:lnTo>
                <a:lnTo>
                  <a:pt x="10533" y="453722"/>
                </a:lnTo>
                <a:lnTo>
                  <a:pt x="8635" y="453651"/>
                </a:lnTo>
                <a:lnTo>
                  <a:pt x="0" y="454313"/>
                </a:lnTo>
                <a:close/>
                <a:moveTo>
                  <a:pt x="2493546" y="434730"/>
                </a:moveTo>
                <a:lnTo>
                  <a:pt x="2505481" y="443114"/>
                </a:lnTo>
                <a:lnTo>
                  <a:pt x="2510859" y="444262"/>
                </a:lnTo>
                <a:lnTo>
                  <a:pt x="2509718" y="446092"/>
                </a:lnTo>
                <a:lnTo>
                  <a:pt x="2519150" y="452717"/>
                </a:lnTo>
                <a:lnTo>
                  <a:pt x="2519549" y="449064"/>
                </a:lnTo>
                <a:lnTo>
                  <a:pt x="2521580" y="450219"/>
                </a:lnTo>
                <a:lnTo>
                  <a:pt x="2521085" y="454076"/>
                </a:lnTo>
                <a:lnTo>
                  <a:pt x="2523207" y="455567"/>
                </a:lnTo>
                <a:cubicBezTo>
                  <a:pt x="2530508" y="466881"/>
                  <a:pt x="2536435" y="481877"/>
                  <a:pt x="2544625" y="498491"/>
                </a:cubicBezTo>
                <a:lnTo>
                  <a:pt x="2728230" y="861502"/>
                </a:lnTo>
                <a:lnTo>
                  <a:pt x="2728639" y="861517"/>
                </a:lnTo>
                <a:lnTo>
                  <a:pt x="2728639" y="862310"/>
                </a:lnTo>
                <a:lnTo>
                  <a:pt x="2818767" y="1040508"/>
                </a:lnTo>
                <a:cubicBezTo>
                  <a:pt x="2857849" y="1117035"/>
                  <a:pt x="2896355" y="1193562"/>
                  <a:pt x="2934861" y="1270665"/>
                </a:cubicBezTo>
                <a:cubicBezTo>
                  <a:pt x="2962448" y="1324751"/>
                  <a:pt x="2976815" y="1369631"/>
                  <a:pt x="2923942" y="1417964"/>
                </a:cubicBezTo>
                <a:lnTo>
                  <a:pt x="2922143" y="1417815"/>
                </a:lnTo>
                <a:lnTo>
                  <a:pt x="2925882" y="1408110"/>
                </a:lnTo>
                <a:cubicBezTo>
                  <a:pt x="2923942" y="1404154"/>
                  <a:pt x="2919344" y="1401277"/>
                  <a:pt x="2914171" y="1403579"/>
                </a:cubicBezTo>
                <a:lnTo>
                  <a:pt x="2912568" y="1403576"/>
                </a:lnTo>
                <a:lnTo>
                  <a:pt x="2939692" y="1358636"/>
                </a:lnTo>
                <a:lnTo>
                  <a:pt x="2938862" y="1330207"/>
                </a:lnTo>
                <a:lnTo>
                  <a:pt x="2928813" y="1340030"/>
                </a:lnTo>
                <a:cubicBezTo>
                  <a:pt x="2920223" y="1344083"/>
                  <a:pt x="2910366" y="1345934"/>
                  <a:pt x="2901636" y="1345934"/>
                </a:cubicBezTo>
                <a:cubicBezTo>
                  <a:pt x="2898820" y="1345934"/>
                  <a:pt x="2898820" y="1342518"/>
                  <a:pt x="2901636" y="1341950"/>
                </a:cubicBezTo>
                <a:lnTo>
                  <a:pt x="2938651" y="1323016"/>
                </a:lnTo>
                <a:lnTo>
                  <a:pt x="2938629" y="1322269"/>
                </a:lnTo>
                <a:lnTo>
                  <a:pt x="2929589" y="1300032"/>
                </a:lnTo>
                <a:lnTo>
                  <a:pt x="2893545" y="1317508"/>
                </a:lnTo>
                <a:cubicBezTo>
                  <a:pt x="2891215" y="1318065"/>
                  <a:pt x="2891215" y="1315282"/>
                  <a:pt x="2892962" y="1314727"/>
                </a:cubicBezTo>
                <a:lnTo>
                  <a:pt x="2928546" y="1297465"/>
                </a:lnTo>
                <a:lnTo>
                  <a:pt x="2916278" y="1267285"/>
                </a:lnTo>
                <a:cubicBezTo>
                  <a:pt x="2906566" y="1249190"/>
                  <a:pt x="2895726" y="1231521"/>
                  <a:pt x="2887159" y="1214852"/>
                </a:cubicBezTo>
                <a:cubicBezTo>
                  <a:pt x="2844629" y="1129695"/>
                  <a:pt x="2801525" y="1044536"/>
                  <a:pt x="2758421" y="959378"/>
                </a:cubicBezTo>
                <a:lnTo>
                  <a:pt x="2716380" y="876162"/>
                </a:lnTo>
                <a:lnTo>
                  <a:pt x="2714710" y="877133"/>
                </a:lnTo>
                <a:cubicBezTo>
                  <a:pt x="2704264" y="884073"/>
                  <a:pt x="2697299" y="892169"/>
                  <a:pt x="2689755" y="901423"/>
                </a:cubicBezTo>
                <a:cubicBezTo>
                  <a:pt x="2681631" y="911834"/>
                  <a:pt x="2672345" y="921088"/>
                  <a:pt x="2660738" y="927449"/>
                </a:cubicBezTo>
                <a:cubicBezTo>
                  <a:pt x="2652614" y="931498"/>
                  <a:pt x="2642747" y="934100"/>
                  <a:pt x="2633461" y="933739"/>
                </a:cubicBezTo>
                <a:lnTo>
                  <a:pt x="2610071" y="922439"/>
                </a:lnTo>
                <a:lnTo>
                  <a:pt x="2691179" y="1083087"/>
                </a:lnTo>
                <a:cubicBezTo>
                  <a:pt x="2726813" y="1153860"/>
                  <a:pt x="2762444" y="1224633"/>
                  <a:pt x="2798077" y="1294830"/>
                </a:cubicBezTo>
                <a:cubicBezTo>
                  <a:pt x="2813595" y="1325470"/>
                  <a:pt x="2834932" y="1386210"/>
                  <a:pt x="2871785" y="1403498"/>
                </a:cubicBezTo>
                <a:lnTo>
                  <a:pt x="2912568" y="1403576"/>
                </a:lnTo>
                <a:lnTo>
                  <a:pt x="2911872" y="1404730"/>
                </a:lnTo>
                <a:cubicBezTo>
                  <a:pt x="2907849" y="1408470"/>
                  <a:pt x="2908711" y="1413649"/>
                  <a:pt x="2911656" y="1416957"/>
                </a:cubicBezTo>
                <a:lnTo>
                  <a:pt x="2922143" y="1417815"/>
                </a:lnTo>
                <a:lnTo>
                  <a:pt x="2921643" y="1419116"/>
                </a:lnTo>
                <a:cubicBezTo>
                  <a:pt x="2853251" y="1447309"/>
                  <a:pt x="2818767" y="1375385"/>
                  <a:pt x="2794630" y="1327052"/>
                </a:cubicBezTo>
                <a:cubicBezTo>
                  <a:pt x="2749226" y="1236718"/>
                  <a:pt x="2703249" y="1146381"/>
                  <a:pt x="2657845" y="1056046"/>
                </a:cubicBezTo>
                <a:cubicBezTo>
                  <a:pt x="2571063" y="884578"/>
                  <a:pt x="2484280" y="712536"/>
                  <a:pt x="2397497" y="541646"/>
                </a:cubicBezTo>
                <a:lnTo>
                  <a:pt x="2392445" y="523658"/>
                </a:lnTo>
                <a:lnTo>
                  <a:pt x="2384798" y="517678"/>
                </a:lnTo>
                <a:cubicBezTo>
                  <a:pt x="2381506" y="511048"/>
                  <a:pt x="2381863" y="504381"/>
                  <a:pt x="2384510" y="497967"/>
                </a:cubicBezTo>
                <a:lnTo>
                  <a:pt x="2393437" y="485889"/>
                </a:lnTo>
                <a:lnTo>
                  <a:pt x="2395629" y="478136"/>
                </a:lnTo>
                <a:cubicBezTo>
                  <a:pt x="2406548" y="461379"/>
                  <a:pt x="2428243" y="448721"/>
                  <a:pt x="2458416" y="439226"/>
                </a:cubicBezTo>
                <a:cubicBezTo>
                  <a:pt x="2473072" y="434767"/>
                  <a:pt x="2484423" y="433472"/>
                  <a:pt x="2493546" y="434730"/>
                </a:cubicBezTo>
                <a:close/>
                <a:moveTo>
                  <a:pt x="7939644" y="295572"/>
                </a:moveTo>
                <a:cubicBezTo>
                  <a:pt x="7987262" y="338018"/>
                  <a:pt x="8040043" y="361536"/>
                  <a:pt x="8094545" y="391936"/>
                </a:cubicBezTo>
                <a:cubicBezTo>
                  <a:pt x="8099133" y="394805"/>
                  <a:pt x="8095118" y="400541"/>
                  <a:pt x="8091103" y="399393"/>
                </a:cubicBezTo>
                <a:cubicBezTo>
                  <a:pt x="8030289" y="386774"/>
                  <a:pt x="7976362" y="344328"/>
                  <a:pt x="7933335" y="301307"/>
                </a:cubicBezTo>
                <a:cubicBezTo>
                  <a:pt x="7929893" y="297291"/>
                  <a:pt x="7935629" y="292130"/>
                  <a:pt x="7939644" y="295572"/>
                </a:cubicBezTo>
                <a:close/>
                <a:moveTo>
                  <a:pt x="6716605" y="243060"/>
                </a:moveTo>
                <a:lnTo>
                  <a:pt x="6704851" y="266826"/>
                </a:lnTo>
                <a:cubicBezTo>
                  <a:pt x="6681860" y="296444"/>
                  <a:pt x="6642692" y="310931"/>
                  <a:pt x="6604491" y="300629"/>
                </a:cubicBezTo>
                <a:lnTo>
                  <a:pt x="6576781" y="286796"/>
                </a:lnTo>
                <a:lnTo>
                  <a:pt x="6576260" y="287318"/>
                </a:lnTo>
                <a:lnTo>
                  <a:pt x="6271824" y="591846"/>
                </a:lnTo>
                <a:lnTo>
                  <a:pt x="6273315" y="593533"/>
                </a:lnTo>
                <a:cubicBezTo>
                  <a:pt x="6285805" y="614710"/>
                  <a:pt x="6290136" y="640464"/>
                  <a:pt x="6283206" y="665933"/>
                </a:cubicBezTo>
                <a:cubicBezTo>
                  <a:pt x="6279596" y="678809"/>
                  <a:pt x="6273604" y="690363"/>
                  <a:pt x="6265843" y="700235"/>
                </a:cubicBezTo>
                <a:lnTo>
                  <a:pt x="6243713" y="719389"/>
                </a:lnTo>
                <a:lnTo>
                  <a:pt x="6251763" y="756011"/>
                </a:lnTo>
                <a:lnTo>
                  <a:pt x="6255453" y="767990"/>
                </a:lnTo>
                <a:cubicBezTo>
                  <a:pt x="6263852" y="803894"/>
                  <a:pt x="6271030" y="840228"/>
                  <a:pt x="6279931" y="873835"/>
                </a:cubicBezTo>
                <a:lnTo>
                  <a:pt x="6352069" y="1142829"/>
                </a:lnTo>
                <a:lnTo>
                  <a:pt x="6383084" y="1144797"/>
                </a:lnTo>
                <a:cubicBezTo>
                  <a:pt x="6421716" y="1155100"/>
                  <a:pt x="6448114" y="1187293"/>
                  <a:pt x="6453345" y="1224235"/>
                </a:cubicBezTo>
                <a:lnTo>
                  <a:pt x="6452119" y="1245787"/>
                </a:lnTo>
                <a:lnTo>
                  <a:pt x="6802526" y="1339714"/>
                </a:lnTo>
                <a:cubicBezTo>
                  <a:pt x="6819109" y="1344023"/>
                  <a:pt x="6839407" y="1351644"/>
                  <a:pt x="6860722" y="1359305"/>
                </a:cubicBezTo>
                <a:lnTo>
                  <a:pt x="6872253" y="1362860"/>
                </a:lnTo>
                <a:lnTo>
                  <a:pt x="6883331" y="1340562"/>
                </a:lnTo>
                <a:cubicBezTo>
                  <a:pt x="6906189" y="1311158"/>
                  <a:pt x="6945142" y="1296564"/>
                  <a:pt x="6983773" y="1306438"/>
                </a:cubicBezTo>
                <a:lnTo>
                  <a:pt x="7012304" y="1320886"/>
                </a:lnTo>
                <a:lnTo>
                  <a:pt x="7050615" y="1282270"/>
                </a:lnTo>
                <a:lnTo>
                  <a:pt x="7319244" y="1014040"/>
                </a:lnTo>
                <a:lnTo>
                  <a:pt x="7314725" y="1008894"/>
                </a:lnTo>
                <a:cubicBezTo>
                  <a:pt x="7302349" y="987718"/>
                  <a:pt x="7298057" y="961821"/>
                  <a:pt x="7304924" y="936067"/>
                </a:cubicBezTo>
                <a:cubicBezTo>
                  <a:pt x="7311792" y="910599"/>
                  <a:pt x="7328390" y="890281"/>
                  <a:pt x="7349637" y="878048"/>
                </a:cubicBezTo>
                <a:lnTo>
                  <a:pt x="7356044" y="875848"/>
                </a:lnTo>
                <a:lnTo>
                  <a:pt x="7302724" y="676223"/>
                </a:lnTo>
                <a:lnTo>
                  <a:pt x="7243402" y="456827"/>
                </a:lnTo>
                <a:lnTo>
                  <a:pt x="7218424" y="455237"/>
                </a:lnTo>
                <a:cubicBezTo>
                  <a:pt x="7179793" y="444936"/>
                  <a:pt x="7153073" y="413065"/>
                  <a:pt x="7147921" y="376042"/>
                </a:cubicBezTo>
                <a:lnTo>
                  <a:pt x="7148989" y="359041"/>
                </a:lnTo>
                <a:lnTo>
                  <a:pt x="6944740" y="304294"/>
                </a:lnTo>
                <a:close/>
                <a:moveTo>
                  <a:pt x="9615149" y="240029"/>
                </a:moveTo>
                <a:cubicBezTo>
                  <a:pt x="9615699" y="238902"/>
                  <a:pt x="9617352" y="240029"/>
                  <a:pt x="9617352" y="241155"/>
                </a:cubicBezTo>
                <a:cubicBezTo>
                  <a:pt x="9616801" y="251293"/>
                  <a:pt x="9605231" y="258053"/>
                  <a:pt x="9596415" y="258615"/>
                </a:cubicBezTo>
                <a:cubicBezTo>
                  <a:pt x="9593108" y="258615"/>
                  <a:pt x="9592557" y="254110"/>
                  <a:pt x="9595313" y="254110"/>
                </a:cubicBezTo>
                <a:cubicBezTo>
                  <a:pt x="9604680" y="252984"/>
                  <a:pt x="9609639" y="246788"/>
                  <a:pt x="9615149" y="240029"/>
                </a:cubicBezTo>
                <a:close/>
                <a:moveTo>
                  <a:pt x="7903054" y="186429"/>
                </a:moveTo>
                <a:cubicBezTo>
                  <a:pt x="7905468" y="184299"/>
                  <a:pt x="7909162" y="183732"/>
                  <a:pt x="7911720" y="186855"/>
                </a:cubicBezTo>
                <a:cubicBezTo>
                  <a:pt x="7932750" y="213539"/>
                  <a:pt x="7958894" y="226595"/>
                  <a:pt x="7987311" y="243628"/>
                </a:cubicBezTo>
                <a:cubicBezTo>
                  <a:pt x="7990153" y="244764"/>
                  <a:pt x="7988448" y="251008"/>
                  <a:pt x="7985038" y="250442"/>
                </a:cubicBezTo>
                <a:cubicBezTo>
                  <a:pt x="7952074" y="244764"/>
                  <a:pt x="7923088" y="220918"/>
                  <a:pt x="7902059" y="195371"/>
                </a:cubicBezTo>
                <a:cubicBezTo>
                  <a:pt x="7899502" y="192248"/>
                  <a:pt x="7900638" y="188557"/>
                  <a:pt x="7903054" y="186429"/>
                </a:cubicBezTo>
                <a:close/>
                <a:moveTo>
                  <a:pt x="2292753" y="9681"/>
                </a:moveTo>
                <a:cubicBezTo>
                  <a:pt x="2296959" y="10329"/>
                  <a:pt x="2300875" y="13497"/>
                  <a:pt x="2300875" y="18390"/>
                </a:cubicBezTo>
                <a:cubicBezTo>
                  <a:pt x="2302615" y="60996"/>
                  <a:pt x="2302615" y="103027"/>
                  <a:pt x="2300875" y="145635"/>
                </a:cubicBezTo>
                <a:cubicBezTo>
                  <a:pt x="2299135" y="179028"/>
                  <a:pt x="2300875" y="213575"/>
                  <a:pt x="2284630" y="243514"/>
                </a:cubicBezTo>
                <a:cubicBezTo>
                  <a:pt x="2280568" y="251000"/>
                  <a:pt x="2270706" y="248120"/>
                  <a:pt x="2268385" y="241786"/>
                </a:cubicBezTo>
                <a:cubicBezTo>
                  <a:pt x="2255041" y="206090"/>
                  <a:pt x="2263744" y="165787"/>
                  <a:pt x="2267225" y="128936"/>
                </a:cubicBezTo>
                <a:cubicBezTo>
                  <a:pt x="2271286" y="90936"/>
                  <a:pt x="2276509" y="53511"/>
                  <a:pt x="2282890" y="16086"/>
                </a:cubicBezTo>
                <a:cubicBezTo>
                  <a:pt x="2284051" y="10905"/>
                  <a:pt x="2288546" y="9034"/>
                  <a:pt x="2292753" y="9681"/>
                </a:cubicBezTo>
                <a:close/>
                <a:moveTo>
                  <a:pt x="9515750" y="0"/>
                </a:moveTo>
                <a:lnTo>
                  <a:pt x="9534298" y="0"/>
                </a:lnTo>
                <a:lnTo>
                  <a:pt x="9617863" y="185286"/>
                </a:lnTo>
                <a:cubicBezTo>
                  <a:pt x="9648314" y="252015"/>
                  <a:pt x="9690831" y="314142"/>
                  <a:pt x="9619012" y="373969"/>
                </a:cubicBezTo>
                <a:lnTo>
                  <a:pt x="9617772" y="373790"/>
                </a:lnTo>
                <a:lnTo>
                  <a:pt x="9621311" y="364046"/>
                </a:lnTo>
                <a:cubicBezTo>
                  <a:pt x="9619443" y="360020"/>
                  <a:pt x="9614991" y="356999"/>
                  <a:pt x="9609819" y="359012"/>
                </a:cubicBezTo>
                <a:lnTo>
                  <a:pt x="9609122" y="358908"/>
                </a:lnTo>
                <a:lnTo>
                  <a:pt x="9628873" y="334746"/>
                </a:lnTo>
                <a:lnTo>
                  <a:pt x="9636204" y="286721"/>
                </a:lnTo>
                <a:lnTo>
                  <a:pt x="9626261" y="295806"/>
                </a:lnTo>
                <a:cubicBezTo>
                  <a:pt x="9617223" y="299653"/>
                  <a:pt x="9606953" y="301105"/>
                  <a:pt x="9597985" y="300525"/>
                </a:cubicBezTo>
                <a:cubicBezTo>
                  <a:pt x="9595093" y="300525"/>
                  <a:pt x="9595093" y="297040"/>
                  <a:pt x="9597985" y="296459"/>
                </a:cubicBezTo>
                <a:lnTo>
                  <a:pt x="9636204" y="278931"/>
                </a:lnTo>
                <a:lnTo>
                  <a:pt x="9629598" y="255358"/>
                </a:lnTo>
                <a:lnTo>
                  <a:pt x="9592323" y="273216"/>
                </a:lnTo>
                <a:cubicBezTo>
                  <a:pt x="9590023" y="273802"/>
                  <a:pt x="9590023" y="270292"/>
                  <a:pt x="9591748" y="269707"/>
                </a:cubicBezTo>
                <a:lnTo>
                  <a:pt x="9628876" y="252781"/>
                </a:lnTo>
                <a:lnTo>
                  <a:pt x="9620583" y="223190"/>
                </a:lnTo>
                <a:cubicBezTo>
                  <a:pt x="9604468" y="183821"/>
                  <a:pt x="9580949" y="145126"/>
                  <a:pt x="9567877" y="115681"/>
                </a:cubicBezTo>
                <a:close/>
                <a:moveTo>
                  <a:pt x="9369451" y="0"/>
                </a:moveTo>
                <a:lnTo>
                  <a:pt x="9388432" y="0"/>
                </a:lnTo>
                <a:lnTo>
                  <a:pt x="9480545" y="204270"/>
                </a:lnTo>
                <a:cubicBezTo>
                  <a:pt x="9495197" y="237489"/>
                  <a:pt x="9520512" y="322484"/>
                  <a:pt x="9562312" y="351984"/>
                </a:cubicBezTo>
                <a:lnTo>
                  <a:pt x="9609122" y="358908"/>
                </a:lnTo>
                <a:lnTo>
                  <a:pt x="9608097" y="360163"/>
                </a:lnTo>
                <a:cubicBezTo>
                  <a:pt x="9603787" y="363615"/>
                  <a:pt x="9604362" y="368791"/>
                  <a:pt x="9607091" y="372243"/>
                </a:cubicBezTo>
                <a:lnTo>
                  <a:pt x="9617772" y="373790"/>
                </a:lnTo>
                <a:lnTo>
                  <a:pt x="9617290" y="375120"/>
                </a:lnTo>
                <a:cubicBezTo>
                  <a:pt x="9531682" y="405608"/>
                  <a:pt x="9499506" y="289407"/>
                  <a:pt x="9474801" y="233607"/>
                </a:cubicBezTo>
                <a:close/>
                <a:moveTo>
                  <a:pt x="8526265" y="0"/>
                </a:moveTo>
                <a:lnTo>
                  <a:pt x="8549348" y="0"/>
                </a:lnTo>
                <a:lnTo>
                  <a:pt x="8544338" y="23645"/>
                </a:lnTo>
                <a:cubicBezTo>
                  <a:pt x="8548455" y="35635"/>
                  <a:pt x="8559290" y="43819"/>
                  <a:pt x="8576624" y="38649"/>
                </a:cubicBezTo>
                <a:cubicBezTo>
                  <a:pt x="8593381" y="33481"/>
                  <a:pt x="8600893" y="16826"/>
                  <a:pt x="8594537" y="169"/>
                </a:cubicBezTo>
                <a:lnTo>
                  <a:pt x="8594369" y="0"/>
                </a:lnTo>
                <a:lnTo>
                  <a:pt x="8613876" y="0"/>
                </a:lnTo>
                <a:lnTo>
                  <a:pt x="8619528" y="13092"/>
                </a:lnTo>
                <a:cubicBezTo>
                  <a:pt x="8619383" y="27737"/>
                  <a:pt x="8613027" y="42095"/>
                  <a:pt x="8599737" y="51859"/>
                </a:cubicBezTo>
                <a:cubicBezTo>
                  <a:pt x="8576624" y="68514"/>
                  <a:pt x="8540222" y="64494"/>
                  <a:pt x="8526354" y="37501"/>
                </a:cubicBezTo>
                <a:cubicBezTo>
                  <a:pt x="8520863" y="26589"/>
                  <a:pt x="8519998" y="13666"/>
                  <a:pt x="8523681" y="2538"/>
                </a:cubicBezTo>
                <a:close/>
                <a:moveTo>
                  <a:pt x="7921291" y="0"/>
                </a:moveTo>
                <a:lnTo>
                  <a:pt x="7941510" y="0"/>
                </a:lnTo>
                <a:lnTo>
                  <a:pt x="7922412" y="41537"/>
                </a:lnTo>
                <a:cubicBezTo>
                  <a:pt x="7913737" y="66636"/>
                  <a:pt x="7907419" y="92992"/>
                  <a:pt x="7903758" y="120416"/>
                </a:cubicBezTo>
                <a:cubicBezTo>
                  <a:pt x="7897442" y="169234"/>
                  <a:pt x="7900241" y="217765"/>
                  <a:pt x="7910919" y="264044"/>
                </a:cubicBezTo>
                <a:lnTo>
                  <a:pt x="7943673" y="342335"/>
                </a:lnTo>
                <a:lnTo>
                  <a:pt x="8016144" y="418525"/>
                </a:lnTo>
                <a:cubicBezTo>
                  <a:pt x="8050925" y="444231"/>
                  <a:pt x="8089144" y="465689"/>
                  <a:pt x="8127503" y="488442"/>
                </a:cubicBezTo>
                <a:cubicBezTo>
                  <a:pt x="8132083" y="491322"/>
                  <a:pt x="8129794" y="499386"/>
                  <a:pt x="8124640" y="498234"/>
                </a:cubicBezTo>
                <a:cubicBezTo>
                  <a:pt x="8076834" y="490746"/>
                  <a:pt x="8037185" y="467417"/>
                  <a:pt x="8004336" y="435806"/>
                </a:cubicBezTo>
                <a:lnTo>
                  <a:pt x="7951769" y="361689"/>
                </a:lnTo>
                <a:lnTo>
                  <a:pt x="7965352" y="394157"/>
                </a:lnTo>
                <a:cubicBezTo>
                  <a:pt x="8015746" y="473773"/>
                  <a:pt x="8092701" y="536519"/>
                  <a:pt x="8186311" y="566672"/>
                </a:cubicBezTo>
                <a:cubicBezTo>
                  <a:pt x="8280208" y="596825"/>
                  <a:pt x="8379419" y="590651"/>
                  <a:pt x="8466783" y="555257"/>
                </a:cubicBezTo>
                <a:lnTo>
                  <a:pt x="8483081" y="545192"/>
                </a:lnTo>
                <a:lnTo>
                  <a:pt x="8453659" y="547381"/>
                </a:lnTo>
                <a:cubicBezTo>
                  <a:pt x="8429358" y="546689"/>
                  <a:pt x="8404983" y="544617"/>
                  <a:pt x="8382617" y="544339"/>
                </a:cubicBezTo>
                <a:cubicBezTo>
                  <a:pt x="8373440" y="543787"/>
                  <a:pt x="8374588" y="531069"/>
                  <a:pt x="8382617" y="531069"/>
                </a:cubicBezTo>
                <a:cubicBezTo>
                  <a:pt x="8405556" y="530515"/>
                  <a:pt x="8430075" y="528441"/>
                  <a:pt x="8454378" y="527749"/>
                </a:cubicBezTo>
                <a:lnTo>
                  <a:pt x="8505482" y="531359"/>
                </a:lnTo>
                <a:lnTo>
                  <a:pt x="8586800" y="481141"/>
                </a:lnTo>
                <a:lnTo>
                  <a:pt x="8665859" y="381536"/>
                </a:lnTo>
                <a:lnTo>
                  <a:pt x="8665327" y="381218"/>
                </a:lnTo>
                <a:cubicBezTo>
                  <a:pt x="8697540" y="259520"/>
                  <a:pt x="8534752" y="278463"/>
                  <a:pt x="8473204" y="227373"/>
                </a:cubicBezTo>
                <a:cubicBezTo>
                  <a:pt x="8434665" y="195228"/>
                  <a:pt x="8418559" y="171691"/>
                  <a:pt x="8360461" y="183747"/>
                </a:cubicBezTo>
                <a:cubicBezTo>
                  <a:pt x="8323647" y="191782"/>
                  <a:pt x="8283957" y="204986"/>
                  <a:pt x="8245992" y="207282"/>
                </a:cubicBezTo>
                <a:cubicBezTo>
                  <a:pt x="8184444" y="211300"/>
                  <a:pt x="8152232" y="175710"/>
                  <a:pt x="8105065" y="141842"/>
                </a:cubicBezTo>
                <a:cubicBezTo>
                  <a:pt x="8075153" y="121176"/>
                  <a:pt x="8052720" y="107399"/>
                  <a:pt x="8011879" y="116009"/>
                </a:cubicBezTo>
                <a:cubicBezTo>
                  <a:pt x="7994622" y="119453"/>
                  <a:pt x="7978516" y="131509"/>
                  <a:pt x="7960686" y="135527"/>
                </a:cubicBezTo>
                <a:cubicBezTo>
                  <a:pt x="7939976" y="140119"/>
                  <a:pt x="7927322" y="140119"/>
                  <a:pt x="7907765" y="132657"/>
                </a:cubicBezTo>
                <a:cubicBezTo>
                  <a:pt x="7902013" y="130361"/>
                  <a:pt x="7904888" y="121749"/>
                  <a:pt x="7910641" y="122898"/>
                </a:cubicBezTo>
                <a:cubicBezTo>
                  <a:pt x="7958385" y="136100"/>
                  <a:pt x="7999225" y="91899"/>
                  <a:pt x="8046392" y="96491"/>
                </a:cubicBezTo>
                <a:cubicBezTo>
                  <a:pt x="8078605" y="99362"/>
                  <a:pt x="8104490" y="121176"/>
                  <a:pt x="8129224" y="140119"/>
                </a:cubicBezTo>
                <a:cubicBezTo>
                  <a:pt x="8144179" y="151025"/>
                  <a:pt x="8158559" y="164803"/>
                  <a:pt x="8175242" y="173987"/>
                </a:cubicBezTo>
                <a:cubicBezTo>
                  <a:pt x="8224710" y="200967"/>
                  <a:pt x="8267851" y="185468"/>
                  <a:pt x="8317895" y="174562"/>
                </a:cubicBezTo>
                <a:cubicBezTo>
                  <a:pt x="8352408" y="167099"/>
                  <a:pt x="8400727" y="145285"/>
                  <a:pt x="8434665" y="158489"/>
                </a:cubicBezTo>
                <a:cubicBezTo>
                  <a:pt x="8465151" y="170543"/>
                  <a:pt x="8471478" y="205560"/>
                  <a:pt x="8501390" y="222781"/>
                </a:cubicBezTo>
                <a:cubicBezTo>
                  <a:pt x="8542805" y="246318"/>
                  <a:pt x="8594575" y="244020"/>
                  <a:pt x="8636567" y="266982"/>
                </a:cubicBezTo>
                <a:cubicBezTo>
                  <a:pt x="8658711" y="278750"/>
                  <a:pt x="8677694" y="298268"/>
                  <a:pt x="8686322" y="320010"/>
                </a:cubicBezTo>
                <a:lnTo>
                  <a:pt x="8688640" y="338218"/>
                </a:lnTo>
                <a:lnTo>
                  <a:pt x="8706977" y="293607"/>
                </a:lnTo>
                <a:cubicBezTo>
                  <a:pt x="8733500" y="204602"/>
                  <a:pt x="8727650" y="111338"/>
                  <a:pt x="8695007" y="27761"/>
                </a:cubicBezTo>
                <a:lnTo>
                  <a:pt x="8678696" y="0"/>
                </a:lnTo>
                <a:lnTo>
                  <a:pt x="8697725" y="0"/>
                </a:lnTo>
                <a:lnTo>
                  <a:pt x="8721842" y="61166"/>
                </a:lnTo>
                <a:cubicBezTo>
                  <a:pt x="8773614" y="254441"/>
                  <a:pt x="8693916" y="477004"/>
                  <a:pt x="8484371" y="568970"/>
                </a:cubicBezTo>
                <a:cubicBezTo>
                  <a:pt x="8220195" y="684409"/>
                  <a:pt x="7910076" y="501198"/>
                  <a:pt x="7884232" y="214032"/>
                </a:cubicBezTo>
                <a:cubicBezTo>
                  <a:pt x="7877915" y="143964"/>
                  <a:pt x="7889258" y="73752"/>
                  <a:pt x="7915747" y="9858"/>
                </a:cubicBezTo>
                <a:close/>
                <a:moveTo>
                  <a:pt x="7620587" y="0"/>
                </a:moveTo>
                <a:lnTo>
                  <a:pt x="7718919" y="0"/>
                </a:lnTo>
                <a:lnTo>
                  <a:pt x="7716770" y="1889"/>
                </a:lnTo>
                <a:cubicBezTo>
                  <a:pt x="7695594" y="14265"/>
                  <a:pt x="7669697" y="18558"/>
                  <a:pt x="7644228" y="11690"/>
                </a:cubicBezTo>
                <a:close/>
                <a:moveTo>
                  <a:pt x="4521977" y="0"/>
                </a:moveTo>
                <a:lnTo>
                  <a:pt x="4576803" y="0"/>
                </a:lnTo>
                <a:lnTo>
                  <a:pt x="4461896" y="114742"/>
                </a:lnTo>
                <a:lnTo>
                  <a:pt x="4463862" y="116968"/>
                </a:lnTo>
                <a:cubicBezTo>
                  <a:pt x="4476281" y="138215"/>
                  <a:pt x="4480469" y="164255"/>
                  <a:pt x="4473537" y="190009"/>
                </a:cubicBezTo>
                <a:cubicBezTo>
                  <a:pt x="4469929" y="202743"/>
                  <a:pt x="4463936" y="214189"/>
                  <a:pt x="4456167" y="223981"/>
                </a:cubicBezTo>
                <a:lnTo>
                  <a:pt x="4431514" y="245122"/>
                </a:lnTo>
                <a:lnTo>
                  <a:pt x="4445607" y="291193"/>
                </a:lnTo>
                <a:cubicBezTo>
                  <a:pt x="4453938" y="327113"/>
                  <a:pt x="4461119" y="363463"/>
                  <a:pt x="4470312" y="397084"/>
                </a:cubicBezTo>
                <a:lnTo>
                  <a:pt x="4542521" y="666340"/>
                </a:lnTo>
                <a:lnTo>
                  <a:pt x="4573417" y="668302"/>
                </a:lnTo>
                <a:cubicBezTo>
                  <a:pt x="4612046" y="678605"/>
                  <a:pt x="4638445" y="710796"/>
                  <a:pt x="4643434" y="747738"/>
                </a:cubicBezTo>
                <a:lnTo>
                  <a:pt x="4642036" y="769061"/>
                </a:lnTo>
                <a:lnTo>
                  <a:pt x="4993147" y="863179"/>
                </a:lnTo>
                <a:lnTo>
                  <a:pt x="5062263" y="886786"/>
                </a:lnTo>
                <a:lnTo>
                  <a:pt x="5086380" y="847858"/>
                </a:lnTo>
                <a:cubicBezTo>
                  <a:pt x="5100207" y="835776"/>
                  <a:pt x="5117340" y="827868"/>
                  <a:pt x="5135749" y="825253"/>
                </a:cubicBezTo>
                <a:cubicBezTo>
                  <a:pt x="5148022" y="823509"/>
                  <a:pt x="5160859" y="824117"/>
                  <a:pt x="5173662" y="827408"/>
                </a:cubicBezTo>
                <a:lnTo>
                  <a:pt x="5204324" y="842748"/>
                </a:lnTo>
                <a:lnTo>
                  <a:pt x="5240778" y="806282"/>
                </a:lnTo>
                <a:lnTo>
                  <a:pt x="5511555" y="534941"/>
                </a:lnTo>
                <a:lnTo>
                  <a:pt x="5504773" y="527114"/>
                </a:lnTo>
                <a:cubicBezTo>
                  <a:pt x="5492538" y="505867"/>
                  <a:pt x="5488388" y="479969"/>
                  <a:pt x="5495256" y="454501"/>
                </a:cubicBezTo>
                <a:cubicBezTo>
                  <a:pt x="5502125" y="429033"/>
                  <a:pt x="5518578" y="408716"/>
                  <a:pt x="5539755" y="396483"/>
                </a:cubicBezTo>
                <a:lnTo>
                  <a:pt x="5543606" y="395160"/>
                </a:lnTo>
                <a:lnTo>
                  <a:pt x="5437580" y="0"/>
                </a:lnTo>
                <a:lnTo>
                  <a:pt x="5484262" y="0"/>
                </a:lnTo>
                <a:lnTo>
                  <a:pt x="5485533" y="5856"/>
                </a:lnTo>
                <a:lnTo>
                  <a:pt x="5497276" y="63912"/>
                </a:lnTo>
                <a:lnTo>
                  <a:pt x="5499235" y="72307"/>
                </a:lnTo>
                <a:lnTo>
                  <a:pt x="5583090" y="385108"/>
                </a:lnTo>
                <a:lnTo>
                  <a:pt x="5612581" y="386968"/>
                </a:lnTo>
                <a:cubicBezTo>
                  <a:pt x="5650784" y="397270"/>
                  <a:pt x="5677397" y="429462"/>
                  <a:pt x="5682521" y="466403"/>
                </a:cubicBezTo>
                <a:lnTo>
                  <a:pt x="5681308" y="485497"/>
                </a:lnTo>
                <a:lnTo>
                  <a:pt x="6104927" y="599009"/>
                </a:lnTo>
                <a:lnTo>
                  <a:pt x="6113190" y="582490"/>
                </a:lnTo>
                <a:cubicBezTo>
                  <a:pt x="6136393" y="553006"/>
                  <a:pt x="6175921" y="538734"/>
                  <a:pt x="6214475" y="548607"/>
                </a:cubicBezTo>
                <a:lnTo>
                  <a:pt x="6242501" y="562635"/>
                </a:lnTo>
                <a:lnTo>
                  <a:pt x="6280112" y="525012"/>
                </a:lnTo>
                <a:lnTo>
                  <a:pt x="6547447" y="257121"/>
                </a:lnTo>
                <a:lnTo>
                  <a:pt x="6546400" y="255917"/>
                </a:lnTo>
                <a:cubicBezTo>
                  <a:pt x="6534095" y="234670"/>
                  <a:pt x="6529803" y="208772"/>
                  <a:pt x="6536385" y="183303"/>
                </a:cubicBezTo>
                <a:cubicBezTo>
                  <a:pt x="6543253" y="157835"/>
                  <a:pt x="6559849" y="137519"/>
                  <a:pt x="6581096" y="125286"/>
                </a:cubicBezTo>
                <a:lnTo>
                  <a:pt x="6586595" y="123399"/>
                </a:lnTo>
                <a:lnTo>
                  <a:pt x="6553866" y="0"/>
                </a:lnTo>
                <a:lnTo>
                  <a:pt x="6595421" y="0"/>
                </a:lnTo>
                <a:lnTo>
                  <a:pt x="6625811" y="114000"/>
                </a:lnTo>
                <a:lnTo>
                  <a:pt x="6653710" y="115770"/>
                </a:lnTo>
                <a:cubicBezTo>
                  <a:pt x="6692340" y="125643"/>
                  <a:pt x="6719060" y="157728"/>
                  <a:pt x="6724213" y="194644"/>
                </a:cubicBezTo>
                <a:lnTo>
                  <a:pt x="6723718" y="202457"/>
                </a:lnTo>
                <a:lnTo>
                  <a:pt x="7159627" y="319181"/>
                </a:lnTo>
                <a:lnTo>
                  <a:pt x="7167201" y="303940"/>
                </a:lnTo>
                <a:cubicBezTo>
                  <a:pt x="7190059" y="274563"/>
                  <a:pt x="7229012" y="260078"/>
                  <a:pt x="7267642" y="270379"/>
                </a:cubicBezTo>
                <a:lnTo>
                  <a:pt x="7284507" y="278799"/>
                </a:lnTo>
                <a:lnTo>
                  <a:pt x="7322216" y="241651"/>
                </a:lnTo>
                <a:lnTo>
                  <a:pt x="7563364" y="0"/>
                </a:lnTo>
                <a:lnTo>
                  <a:pt x="7617803" y="0"/>
                </a:lnTo>
                <a:lnTo>
                  <a:pt x="7449190" y="168663"/>
                </a:lnTo>
                <a:lnTo>
                  <a:pt x="7315276" y="303106"/>
                </a:lnTo>
                <a:lnTo>
                  <a:pt x="7325662" y="315090"/>
                </a:lnTo>
                <a:cubicBezTo>
                  <a:pt x="7337895" y="336339"/>
                  <a:pt x="7342044" y="362235"/>
                  <a:pt x="7335177" y="387704"/>
                </a:cubicBezTo>
                <a:cubicBezTo>
                  <a:pt x="7328309" y="413172"/>
                  <a:pt x="7311855" y="433489"/>
                  <a:pt x="7290751" y="445723"/>
                </a:cubicBezTo>
                <a:lnTo>
                  <a:pt x="7287354" y="446895"/>
                </a:lnTo>
                <a:lnTo>
                  <a:pt x="7295186" y="482784"/>
                </a:lnTo>
                <a:cubicBezTo>
                  <a:pt x="7299063" y="504533"/>
                  <a:pt x="7302725" y="526003"/>
                  <a:pt x="7307894" y="545247"/>
                </a:cubicBezTo>
                <a:lnTo>
                  <a:pt x="7394078" y="866744"/>
                </a:lnTo>
                <a:lnTo>
                  <a:pt x="7422249" y="868532"/>
                </a:lnTo>
                <a:cubicBezTo>
                  <a:pt x="7473758" y="882269"/>
                  <a:pt x="7503519" y="934349"/>
                  <a:pt x="7490356" y="985858"/>
                </a:cubicBezTo>
                <a:cubicBezTo>
                  <a:pt x="7476620" y="1036794"/>
                  <a:pt x="7423967" y="1067128"/>
                  <a:pt x="7373030" y="1053391"/>
                </a:cubicBezTo>
                <a:lnTo>
                  <a:pt x="7347412" y="1040694"/>
                </a:lnTo>
                <a:lnTo>
                  <a:pt x="7178105" y="1210463"/>
                </a:lnTo>
                <a:lnTo>
                  <a:pt x="7039680" y="1348930"/>
                </a:lnTo>
                <a:lnTo>
                  <a:pt x="7041792" y="1351364"/>
                </a:lnTo>
                <a:cubicBezTo>
                  <a:pt x="7054025" y="1372540"/>
                  <a:pt x="7058175" y="1398294"/>
                  <a:pt x="7051308" y="1423763"/>
                </a:cubicBezTo>
                <a:cubicBezTo>
                  <a:pt x="7037571" y="1475271"/>
                  <a:pt x="6984918" y="1505604"/>
                  <a:pt x="6933982" y="1491868"/>
                </a:cubicBezTo>
                <a:cubicBezTo>
                  <a:pt x="6895350" y="1481566"/>
                  <a:pt x="6868953" y="1449695"/>
                  <a:pt x="6863962" y="1412673"/>
                </a:cubicBezTo>
                <a:lnTo>
                  <a:pt x="6865004" y="1396685"/>
                </a:lnTo>
                <a:lnTo>
                  <a:pt x="6673887" y="1345459"/>
                </a:lnTo>
                <a:lnTo>
                  <a:pt x="6440686" y="1282864"/>
                </a:lnTo>
                <a:lnTo>
                  <a:pt x="6433985" y="1296096"/>
                </a:lnTo>
                <a:cubicBezTo>
                  <a:pt x="6410914" y="1325472"/>
                  <a:pt x="6372067" y="1339959"/>
                  <a:pt x="6333865" y="1329656"/>
                </a:cubicBezTo>
                <a:lnTo>
                  <a:pt x="6311872" y="1318780"/>
                </a:lnTo>
                <a:lnTo>
                  <a:pt x="6136868" y="1493757"/>
                </a:lnTo>
                <a:lnTo>
                  <a:pt x="5998085" y="1633024"/>
                </a:lnTo>
                <a:lnTo>
                  <a:pt x="6000305" y="1635592"/>
                </a:lnTo>
                <a:cubicBezTo>
                  <a:pt x="6012469" y="1656839"/>
                  <a:pt x="6016474" y="1682735"/>
                  <a:pt x="6009608" y="1708204"/>
                </a:cubicBezTo>
                <a:cubicBezTo>
                  <a:pt x="5995870" y="1759141"/>
                  <a:pt x="5943790" y="1789474"/>
                  <a:pt x="5892854" y="1775737"/>
                </a:cubicBezTo>
                <a:cubicBezTo>
                  <a:pt x="5854222" y="1765866"/>
                  <a:pt x="5827504" y="1733458"/>
                  <a:pt x="5822351" y="1696383"/>
                </a:cubicBezTo>
                <a:lnTo>
                  <a:pt x="5823353" y="1680495"/>
                </a:lnTo>
                <a:lnTo>
                  <a:pt x="5631843" y="1629329"/>
                </a:lnTo>
                <a:lnTo>
                  <a:pt x="5399420" y="1566971"/>
                </a:lnTo>
                <a:lnTo>
                  <a:pt x="5391954" y="1582051"/>
                </a:lnTo>
                <a:cubicBezTo>
                  <a:pt x="5368965" y="1611671"/>
                  <a:pt x="5329795" y="1626182"/>
                  <a:pt x="5291594" y="1615352"/>
                </a:cubicBezTo>
                <a:cubicBezTo>
                  <a:pt x="5240658" y="1601491"/>
                  <a:pt x="5210325" y="1548930"/>
                  <a:pt x="5224059" y="1496950"/>
                </a:cubicBezTo>
                <a:cubicBezTo>
                  <a:pt x="5230928" y="1471246"/>
                  <a:pt x="5247383" y="1450741"/>
                  <a:pt x="5268488" y="1438397"/>
                </a:cubicBezTo>
                <a:lnTo>
                  <a:pt x="5272649" y="1436945"/>
                </a:lnTo>
                <a:lnTo>
                  <a:pt x="5159403" y="1015064"/>
                </a:lnTo>
                <a:lnTo>
                  <a:pt x="5124178" y="1012838"/>
                </a:lnTo>
                <a:cubicBezTo>
                  <a:pt x="5086201" y="1002537"/>
                  <a:pt x="5059550" y="970344"/>
                  <a:pt x="5054426" y="933402"/>
                </a:cubicBezTo>
                <a:lnTo>
                  <a:pt x="5055248" y="920593"/>
                </a:lnTo>
                <a:lnTo>
                  <a:pt x="4864449" y="868927"/>
                </a:lnTo>
                <a:lnTo>
                  <a:pt x="4630634" y="806584"/>
                </a:lnTo>
                <a:lnTo>
                  <a:pt x="4624226" y="819601"/>
                </a:lnTo>
                <a:cubicBezTo>
                  <a:pt x="4601316" y="848976"/>
                  <a:pt x="4561826" y="863463"/>
                  <a:pt x="4523624" y="853161"/>
                </a:cubicBezTo>
                <a:cubicBezTo>
                  <a:pt x="4472690" y="839425"/>
                  <a:pt x="4442356" y="786772"/>
                  <a:pt x="4456091" y="735835"/>
                </a:cubicBezTo>
                <a:cubicBezTo>
                  <a:pt x="4462961" y="710368"/>
                  <a:pt x="4479555" y="690050"/>
                  <a:pt x="4500803" y="677818"/>
                </a:cubicBezTo>
                <a:lnTo>
                  <a:pt x="4504545" y="676532"/>
                </a:lnTo>
                <a:lnTo>
                  <a:pt x="4392770" y="259931"/>
                </a:lnTo>
                <a:lnTo>
                  <a:pt x="4354559" y="257542"/>
                </a:lnTo>
                <a:cubicBezTo>
                  <a:pt x="4303153" y="243807"/>
                  <a:pt x="4272542" y="191154"/>
                  <a:pt x="4286982" y="140217"/>
                </a:cubicBezTo>
                <a:cubicBezTo>
                  <a:pt x="4296944" y="101586"/>
                  <a:pt x="4329325" y="75187"/>
                  <a:pt x="4366578" y="70198"/>
                </a:cubicBezTo>
                <a:cubicBezTo>
                  <a:pt x="4378996" y="68534"/>
                  <a:pt x="4391954" y="69249"/>
                  <a:pt x="4404805" y="72684"/>
                </a:cubicBezTo>
                <a:lnTo>
                  <a:pt x="4434866" y="87136"/>
                </a:lnTo>
                <a:close/>
                <a:moveTo>
                  <a:pt x="3638999" y="0"/>
                </a:moveTo>
                <a:lnTo>
                  <a:pt x="3659047" y="0"/>
                </a:lnTo>
                <a:lnTo>
                  <a:pt x="3664817" y="85176"/>
                </a:lnTo>
                <a:lnTo>
                  <a:pt x="3667179" y="82092"/>
                </a:lnTo>
                <a:cubicBezTo>
                  <a:pt x="3690035" y="77439"/>
                  <a:pt x="3715175" y="71621"/>
                  <a:pt x="3738599" y="71621"/>
                </a:cubicBezTo>
                <a:lnTo>
                  <a:pt x="3738968" y="71928"/>
                </a:lnTo>
                <a:lnTo>
                  <a:pt x="3747564" y="0"/>
                </a:lnTo>
                <a:lnTo>
                  <a:pt x="3763446" y="0"/>
                </a:lnTo>
                <a:lnTo>
                  <a:pt x="3769045" y="86501"/>
                </a:lnTo>
                <a:cubicBezTo>
                  <a:pt x="3769045" y="120269"/>
                  <a:pt x="3777722" y="160903"/>
                  <a:pt x="3758053" y="189520"/>
                </a:cubicBezTo>
                <a:cubicBezTo>
                  <a:pt x="3754583" y="194670"/>
                  <a:pt x="3747062" y="195243"/>
                  <a:pt x="3743590" y="189520"/>
                </a:cubicBezTo>
                <a:cubicBezTo>
                  <a:pt x="3734333" y="174925"/>
                  <a:pt x="3732310" y="157612"/>
                  <a:pt x="3732814" y="139728"/>
                </a:cubicBezTo>
                <a:lnTo>
                  <a:pt x="3736291" y="97767"/>
                </a:lnTo>
                <a:lnTo>
                  <a:pt x="3706248" y="103760"/>
                </a:lnTo>
                <a:cubicBezTo>
                  <a:pt x="3692891" y="103760"/>
                  <a:pt x="3679464" y="101289"/>
                  <a:pt x="3667179" y="96634"/>
                </a:cubicBezTo>
                <a:lnTo>
                  <a:pt x="3665396" y="94307"/>
                </a:lnTo>
                <a:lnTo>
                  <a:pt x="3667943" y="152284"/>
                </a:lnTo>
                <a:cubicBezTo>
                  <a:pt x="3667872" y="172256"/>
                  <a:pt x="3665605" y="191867"/>
                  <a:pt x="3657391" y="209746"/>
                </a:cubicBezTo>
                <a:cubicBezTo>
                  <a:pt x="3654558" y="215515"/>
                  <a:pt x="3644927" y="215515"/>
                  <a:pt x="3642661" y="209746"/>
                </a:cubicBezTo>
                <a:cubicBezTo>
                  <a:pt x="3626231" y="173985"/>
                  <a:pt x="3633596" y="131304"/>
                  <a:pt x="3634729" y="92658"/>
                </a:cubicBezTo>
                <a:cubicBezTo>
                  <a:pt x="3635295" y="70163"/>
                  <a:pt x="3635154" y="47524"/>
                  <a:pt x="3636075" y="25102"/>
                </a:cubicBezTo>
                <a:close/>
                <a:moveTo>
                  <a:pt x="2159902" y="0"/>
                </a:moveTo>
                <a:lnTo>
                  <a:pt x="2161246" y="0"/>
                </a:lnTo>
                <a:lnTo>
                  <a:pt x="2171100" y="6486"/>
                </a:lnTo>
                <a:lnTo>
                  <a:pt x="2191132" y="123696"/>
                </a:lnTo>
                <a:lnTo>
                  <a:pt x="2221654" y="109358"/>
                </a:lnTo>
                <a:cubicBezTo>
                  <a:pt x="2236005" y="105416"/>
                  <a:pt x="2250639" y="105133"/>
                  <a:pt x="2261722" y="113301"/>
                </a:cubicBezTo>
                <a:cubicBezTo>
                  <a:pt x="2269112" y="118932"/>
                  <a:pt x="2269680" y="132450"/>
                  <a:pt x="2259449" y="134703"/>
                </a:cubicBezTo>
                <a:cubicBezTo>
                  <a:pt x="2248650" y="136394"/>
                  <a:pt x="2237852" y="134139"/>
                  <a:pt x="2227053" y="133014"/>
                </a:cubicBezTo>
                <a:lnTo>
                  <a:pt x="2192154" y="138254"/>
                </a:lnTo>
                <a:lnTo>
                  <a:pt x="2198803" y="244022"/>
                </a:lnTo>
                <a:cubicBezTo>
                  <a:pt x="2197071" y="253202"/>
                  <a:pt x="2180911" y="256071"/>
                  <a:pt x="2176872" y="246316"/>
                </a:cubicBezTo>
                <a:cubicBezTo>
                  <a:pt x="2162442" y="213612"/>
                  <a:pt x="2163018" y="177466"/>
                  <a:pt x="2159555" y="142467"/>
                </a:cubicBezTo>
                <a:cubicBezTo>
                  <a:pt x="2154938" y="98287"/>
                  <a:pt x="2148590" y="53534"/>
                  <a:pt x="2151475" y="8782"/>
                </a:cubicBezTo>
                <a:close/>
              </a:path>
            </a:pathLst>
          </a:custGeom>
          <a:solidFill>
            <a:schemeClr val="accent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b="0" i="0" dirty="0">
              <a:latin typeface="Schoolbell" panose="02000000000000000000" pitchFamily="2" charset="0"/>
            </a:endParaRPr>
          </a:p>
        </p:txBody>
      </p:sp>
      <p:sp>
        <p:nvSpPr>
          <p:cNvPr id="3" name="Picture Placeholder 5">
            <a:extLst>
              <a:ext uri="{FF2B5EF4-FFF2-40B4-BE49-F238E27FC236}">
                <a16:creationId xmlns:a16="http://schemas.microsoft.com/office/drawing/2014/main" id="{A1FAEB36-166B-B746-A47D-34B5A55D31AC}"/>
              </a:ext>
            </a:extLst>
          </p:cNvPr>
          <p:cNvSpPr>
            <a:spLocks noGrp="1" noChangeAspect="1"/>
          </p:cNvSpPr>
          <p:nvPr>
            <p:ph type="pic" sz="quarter" idx="14"/>
          </p:nvPr>
        </p:nvSpPr>
        <p:spPr>
          <a:xfrm>
            <a:off x="1088772" y="355600"/>
            <a:ext cx="6146800" cy="6146800"/>
          </a:xfrm>
          <a:custGeom>
            <a:avLst/>
            <a:gdLst>
              <a:gd name="connsiteX0" fmla="*/ 1584682 w 3481368"/>
              <a:gd name="connsiteY0" fmla="*/ 3196701 h 3205338"/>
              <a:gd name="connsiteX1" fmla="*/ 1594723 w 3481368"/>
              <a:gd name="connsiteY1" fmla="*/ 3196996 h 3205338"/>
              <a:gd name="connsiteX2" fmla="*/ 1606996 w 3481368"/>
              <a:gd name="connsiteY2" fmla="*/ 3199580 h 3205338"/>
              <a:gd name="connsiteX3" fmla="*/ 1596919 w 3481368"/>
              <a:gd name="connsiteY3" fmla="*/ 3197061 h 3205338"/>
              <a:gd name="connsiteX4" fmla="*/ 1594723 w 3481368"/>
              <a:gd name="connsiteY4" fmla="*/ 3196996 h 3205338"/>
              <a:gd name="connsiteX5" fmla="*/ 1593320 w 3481368"/>
              <a:gd name="connsiteY5" fmla="*/ 3196701 h 3205338"/>
              <a:gd name="connsiteX6" fmla="*/ 1584682 w 3481368"/>
              <a:gd name="connsiteY6" fmla="*/ 3196701 h 3205338"/>
              <a:gd name="connsiteX7" fmla="*/ 2006136 w 3481368"/>
              <a:gd name="connsiteY7" fmla="*/ 3168989 h 3205338"/>
              <a:gd name="connsiteX8" fmla="*/ 2000783 w 3481368"/>
              <a:gd name="connsiteY8" fmla="*/ 3170744 h 3205338"/>
              <a:gd name="connsiteX9" fmla="*/ 1995252 w 3481368"/>
              <a:gd name="connsiteY9" fmla="*/ 3172486 h 3205338"/>
              <a:gd name="connsiteX10" fmla="*/ 1991784 w 3481368"/>
              <a:gd name="connsiteY10" fmla="*/ 3173128 h 3205338"/>
              <a:gd name="connsiteX11" fmla="*/ 1987926 w 3481368"/>
              <a:gd name="connsiteY11" fmla="*/ 3173770 h 3205338"/>
              <a:gd name="connsiteX12" fmla="*/ 1987241 w 3481368"/>
              <a:gd name="connsiteY12" fmla="*/ 3173442 h 3205338"/>
              <a:gd name="connsiteX13" fmla="*/ 1980942 w 3481368"/>
              <a:gd name="connsiteY13" fmla="*/ 3174387 h 3205338"/>
              <a:gd name="connsiteX14" fmla="*/ 1966906 w 3481368"/>
              <a:gd name="connsiteY14" fmla="*/ 3177267 h 3205338"/>
              <a:gd name="connsiteX15" fmla="*/ 1987926 w 3481368"/>
              <a:gd name="connsiteY15" fmla="*/ 3173770 h 3205338"/>
              <a:gd name="connsiteX16" fmla="*/ 1989220 w 3481368"/>
              <a:gd name="connsiteY16" fmla="*/ 3174387 h 3205338"/>
              <a:gd name="connsiteX17" fmla="*/ 1995252 w 3481368"/>
              <a:gd name="connsiteY17" fmla="*/ 3172486 h 3205338"/>
              <a:gd name="connsiteX18" fmla="*/ 2002790 w 3481368"/>
              <a:gd name="connsiteY18" fmla="*/ 3171093 h 3205338"/>
              <a:gd name="connsiteX19" fmla="*/ 2006136 w 3481368"/>
              <a:gd name="connsiteY19" fmla="*/ 3168989 h 3205338"/>
              <a:gd name="connsiteX20" fmla="*/ 2052850 w 3481368"/>
              <a:gd name="connsiteY20" fmla="*/ 3161515 h 3205338"/>
              <a:gd name="connsiteX21" fmla="*/ 2042621 w 3481368"/>
              <a:gd name="connsiteY21" fmla="*/ 3163996 h 3205338"/>
              <a:gd name="connsiteX22" fmla="*/ 2041118 w 3481368"/>
              <a:gd name="connsiteY22" fmla="*/ 3163614 h 3205338"/>
              <a:gd name="connsiteX23" fmla="*/ 2042486 w 3481368"/>
              <a:gd name="connsiteY23" fmla="*/ 3163231 h 3205338"/>
              <a:gd name="connsiteX24" fmla="*/ 2060707 w 3481368"/>
              <a:gd name="connsiteY24" fmla="*/ 3159890 h 3205338"/>
              <a:gd name="connsiteX25" fmla="*/ 2056614 w 3481368"/>
              <a:gd name="connsiteY25" fmla="*/ 3160892 h 3205338"/>
              <a:gd name="connsiteX26" fmla="*/ 2052850 w 3481368"/>
              <a:gd name="connsiteY26" fmla="*/ 3161515 h 3205338"/>
              <a:gd name="connsiteX27" fmla="*/ 2056164 w 3481368"/>
              <a:gd name="connsiteY27" fmla="*/ 3160711 h 3205338"/>
              <a:gd name="connsiteX28" fmla="*/ 2060707 w 3481368"/>
              <a:gd name="connsiteY28" fmla="*/ 3159890 h 3205338"/>
              <a:gd name="connsiteX29" fmla="*/ 1908241 w 3481368"/>
              <a:gd name="connsiteY29" fmla="*/ 3146676 h 3205338"/>
              <a:gd name="connsiteX30" fmla="*/ 1885926 w 3481368"/>
              <a:gd name="connsiteY30" fmla="*/ 3152074 h 3205338"/>
              <a:gd name="connsiteX31" fmla="*/ 1908241 w 3481368"/>
              <a:gd name="connsiteY31" fmla="*/ 3146676 h 3205338"/>
              <a:gd name="connsiteX32" fmla="*/ 1475989 w 3481368"/>
              <a:gd name="connsiteY32" fmla="*/ 3138398 h 3205338"/>
              <a:gd name="connsiteX33" fmla="*/ 1481491 w 3481368"/>
              <a:gd name="connsiteY33" fmla="*/ 3139768 h 3205338"/>
              <a:gd name="connsiteX34" fmla="*/ 1476304 w 3481368"/>
              <a:gd name="connsiteY34" fmla="*/ 3138713 h 3205338"/>
              <a:gd name="connsiteX35" fmla="*/ 1475989 w 3481368"/>
              <a:gd name="connsiteY35" fmla="*/ 3138398 h 3205338"/>
              <a:gd name="connsiteX36" fmla="*/ 1961507 w 3481368"/>
              <a:gd name="connsiteY36" fmla="*/ 3135518 h 3205338"/>
              <a:gd name="connsiteX37" fmla="*/ 1940681 w 3481368"/>
              <a:gd name="connsiteY37" fmla="*/ 3140605 h 3205338"/>
              <a:gd name="connsiteX38" fmla="*/ 1939899 w 3481368"/>
              <a:gd name="connsiteY38" fmla="*/ 3140769 h 3205338"/>
              <a:gd name="connsiteX39" fmla="*/ 1916879 w 3481368"/>
              <a:gd name="connsiteY39" fmla="*/ 3143796 h 3205338"/>
              <a:gd name="connsiteX40" fmla="*/ 1939193 w 3481368"/>
              <a:gd name="connsiteY40" fmla="*/ 3140917 h 3205338"/>
              <a:gd name="connsiteX41" fmla="*/ 1939899 w 3481368"/>
              <a:gd name="connsiteY41" fmla="*/ 3140769 h 3205338"/>
              <a:gd name="connsiteX42" fmla="*/ 1940138 w 3481368"/>
              <a:gd name="connsiteY42" fmla="*/ 3140738 h 3205338"/>
              <a:gd name="connsiteX43" fmla="*/ 1940681 w 3481368"/>
              <a:gd name="connsiteY43" fmla="*/ 3140605 h 3205338"/>
              <a:gd name="connsiteX44" fmla="*/ 1956559 w 3481368"/>
              <a:gd name="connsiteY44" fmla="*/ 3137273 h 3205338"/>
              <a:gd name="connsiteX45" fmla="*/ 1961507 w 3481368"/>
              <a:gd name="connsiteY45" fmla="*/ 3135518 h 3205338"/>
              <a:gd name="connsiteX46" fmla="*/ 1981868 w 3481368"/>
              <a:gd name="connsiteY46" fmla="*/ 3129525 h 3205338"/>
              <a:gd name="connsiteX47" fmla="*/ 1980224 w 3481368"/>
              <a:gd name="connsiteY47" fmla="*/ 3129760 h 3205338"/>
              <a:gd name="connsiteX48" fmla="*/ 1978063 w 3481368"/>
              <a:gd name="connsiteY48" fmla="*/ 3129760 h 3205338"/>
              <a:gd name="connsiteX49" fmla="*/ 1993352 w 3481368"/>
              <a:gd name="connsiteY49" fmla="*/ 3127885 h 3205338"/>
              <a:gd name="connsiteX50" fmla="*/ 1988995 w 3481368"/>
              <a:gd name="connsiteY50" fmla="*/ 3129085 h 3205338"/>
              <a:gd name="connsiteX51" fmla="*/ 1981868 w 3481368"/>
              <a:gd name="connsiteY51" fmla="*/ 3129525 h 3205338"/>
              <a:gd name="connsiteX52" fmla="*/ 2006136 w 3481368"/>
              <a:gd name="connsiteY52" fmla="*/ 3124362 h 3205338"/>
              <a:gd name="connsiteX53" fmla="*/ 2005502 w 3481368"/>
              <a:gd name="connsiteY53" fmla="*/ 3124996 h 3205338"/>
              <a:gd name="connsiteX54" fmla="*/ 1997858 w 3481368"/>
              <a:gd name="connsiteY54" fmla="*/ 3127241 h 3205338"/>
              <a:gd name="connsiteX55" fmla="*/ 1993352 w 3481368"/>
              <a:gd name="connsiteY55" fmla="*/ 3127885 h 3205338"/>
              <a:gd name="connsiteX56" fmla="*/ 1261123 w 3481368"/>
              <a:gd name="connsiteY56" fmla="*/ 3124362 h 3205338"/>
              <a:gd name="connsiteX57" fmla="*/ 1272281 w 3481368"/>
              <a:gd name="connsiteY57" fmla="*/ 3129760 h 3205338"/>
              <a:gd name="connsiteX58" fmla="*/ 1272281 w 3481368"/>
              <a:gd name="connsiteY58" fmla="*/ 3127241 h 3205338"/>
              <a:gd name="connsiteX59" fmla="*/ 1261123 w 3481368"/>
              <a:gd name="connsiteY59" fmla="*/ 3124362 h 3205338"/>
              <a:gd name="connsiteX60" fmla="*/ 2176188 w 3481368"/>
              <a:gd name="connsiteY60" fmla="*/ 3124352 h 3205338"/>
              <a:gd name="connsiteX61" fmla="*/ 2176373 w 3481368"/>
              <a:gd name="connsiteY61" fmla="*/ 3124362 h 3205338"/>
              <a:gd name="connsiteX62" fmla="*/ 2175792 w 3481368"/>
              <a:gd name="connsiteY62" fmla="*/ 3124478 h 3205338"/>
              <a:gd name="connsiteX63" fmla="*/ 1181767 w 3481368"/>
              <a:gd name="connsiteY63" fmla="*/ 3120272 h 3205338"/>
              <a:gd name="connsiteX64" fmla="*/ 1197059 w 3481368"/>
              <a:gd name="connsiteY64" fmla="*/ 3124362 h 3205338"/>
              <a:gd name="connsiteX65" fmla="*/ 1230531 w 3481368"/>
              <a:gd name="connsiteY65" fmla="*/ 3135518 h 3205338"/>
              <a:gd name="connsiteX66" fmla="*/ 1219374 w 3481368"/>
              <a:gd name="connsiteY66" fmla="*/ 3132640 h 3205338"/>
              <a:gd name="connsiteX67" fmla="*/ 1205337 w 3481368"/>
              <a:gd name="connsiteY67" fmla="*/ 3127241 h 3205338"/>
              <a:gd name="connsiteX68" fmla="*/ 1157618 w 3481368"/>
              <a:gd name="connsiteY68" fmla="*/ 3113132 h 3205338"/>
              <a:gd name="connsiteX69" fmla="*/ 1181767 w 3481368"/>
              <a:gd name="connsiteY69" fmla="*/ 3120272 h 3205338"/>
              <a:gd name="connsiteX70" fmla="*/ 1166107 w 3481368"/>
              <a:gd name="connsiteY70" fmla="*/ 3116084 h 3205338"/>
              <a:gd name="connsiteX71" fmla="*/ 2229280 w 3481368"/>
              <a:gd name="connsiteY71" fmla="*/ 3107447 h 3205338"/>
              <a:gd name="connsiteX72" fmla="*/ 2221002 w 3481368"/>
              <a:gd name="connsiteY72" fmla="*/ 3110325 h 3205338"/>
              <a:gd name="connsiteX73" fmla="*/ 2215465 w 3481368"/>
              <a:gd name="connsiteY73" fmla="*/ 3111846 h 3205338"/>
              <a:gd name="connsiteX74" fmla="*/ 2111949 w 3481368"/>
              <a:gd name="connsiteY74" fmla="*/ 3102049 h 3205338"/>
              <a:gd name="connsiteX75" fmla="*/ 2092514 w 3481368"/>
              <a:gd name="connsiteY75" fmla="*/ 3104927 h 3205338"/>
              <a:gd name="connsiteX76" fmla="*/ 2106551 w 3481368"/>
              <a:gd name="connsiteY76" fmla="*/ 3104927 h 3205338"/>
              <a:gd name="connsiteX77" fmla="*/ 2111949 w 3481368"/>
              <a:gd name="connsiteY77" fmla="*/ 3102049 h 3205338"/>
              <a:gd name="connsiteX78" fmla="*/ 2275287 w 3481368"/>
              <a:gd name="connsiteY78" fmla="*/ 3087399 h 3205338"/>
              <a:gd name="connsiteX79" fmla="*/ 2268150 w 3481368"/>
              <a:gd name="connsiteY79" fmla="*/ 3090891 h 3205338"/>
              <a:gd name="connsiteX80" fmla="*/ 2275287 w 3481368"/>
              <a:gd name="connsiteY80" fmla="*/ 3087399 h 3205338"/>
              <a:gd name="connsiteX81" fmla="*/ 1076850 w 3481368"/>
              <a:gd name="connsiteY81" fmla="*/ 3085133 h 3205338"/>
              <a:gd name="connsiteX82" fmla="*/ 1093765 w 3481368"/>
              <a:gd name="connsiteY82" fmla="*/ 3090891 h 3205338"/>
              <a:gd name="connsiteX83" fmla="*/ 1116080 w 3481368"/>
              <a:gd name="connsiteY83" fmla="*/ 3099169 h 3205338"/>
              <a:gd name="connsiteX84" fmla="*/ 1141274 w 3481368"/>
              <a:gd name="connsiteY84" fmla="*/ 3107447 h 3205338"/>
              <a:gd name="connsiteX85" fmla="*/ 1157618 w 3481368"/>
              <a:gd name="connsiteY85" fmla="*/ 3113132 h 3205338"/>
              <a:gd name="connsiteX86" fmla="*/ 1138394 w 3481368"/>
              <a:gd name="connsiteY86" fmla="*/ 3107447 h 3205338"/>
              <a:gd name="connsiteX87" fmla="*/ 1107802 w 3481368"/>
              <a:gd name="connsiteY87" fmla="*/ 3096290 h 3205338"/>
              <a:gd name="connsiteX88" fmla="*/ 1090886 w 3481368"/>
              <a:gd name="connsiteY88" fmla="*/ 3090891 h 3205338"/>
              <a:gd name="connsiteX89" fmla="*/ 1076850 w 3481368"/>
              <a:gd name="connsiteY89" fmla="*/ 3085133 h 3205338"/>
              <a:gd name="connsiteX90" fmla="*/ 1141274 w 3481368"/>
              <a:gd name="connsiteY90" fmla="*/ 3060300 h 3205338"/>
              <a:gd name="connsiteX91" fmla="*/ 1168986 w 3481368"/>
              <a:gd name="connsiteY91" fmla="*/ 3068578 h 3205338"/>
              <a:gd name="connsiteX92" fmla="*/ 1183023 w 3481368"/>
              <a:gd name="connsiteY92" fmla="*/ 3073976 h 3205338"/>
              <a:gd name="connsiteX93" fmla="*/ 1188422 w 3481368"/>
              <a:gd name="connsiteY93" fmla="*/ 3076856 h 3205338"/>
              <a:gd name="connsiteX94" fmla="*/ 1166107 w 3481368"/>
              <a:gd name="connsiteY94" fmla="*/ 3068578 h 3205338"/>
              <a:gd name="connsiteX95" fmla="*/ 1154950 w 3481368"/>
              <a:gd name="connsiteY95" fmla="*/ 3065698 h 3205338"/>
              <a:gd name="connsiteX96" fmla="*/ 1141274 w 3481368"/>
              <a:gd name="connsiteY96" fmla="*/ 3060300 h 3205338"/>
              <a:gd name="connsiteX97" fmla="*/ 926408 w 3481368"/>
              <a:gd name="connsiteY97" fmla="*/ 3007036 h 3205338"/>
              <a:gd name="connsiteX98" fmla="*/ 951241 w 3481368"/>
              <a:gd name="connsiteY98" fmla="*/ 3021072 h 3205338"/>
              <a:gd name="connsiteX99" fmla="*/ 940084 w 3481368"/>
              <a:gd name="connsiteY99" fmla="*/ 3012794 h 3205338"/>
              <a:gd name="connsiteX100" fmla="*/ 926408 w 3481368"/>
              <a:gd name="connsiteY100" fmla="*/ 3007036 h 3205338"/>
              <a:gd name="connsiteX101" fmla="*/ 848307 w 3481368"/>
              <a:gd name="connsiteY101" fmla="*/ 2973565 h 3205338"/>
              <a:gd name="connsiteX102" fmla="*/ 864863 w 3481368"/>
              <a:gd name="connsiteY102" fmla="*/ 2982203 h 3205338"/>
              <a:gd name="connsiteX103" fmla="*/ 887178 w 3481368"/>
              <a:gd name="connsiteY103" fmla="*/ 2995879 h 3205338"/>
              <a:gd name="connsiteX104" fmla="*/ 848307 w 3481368"/>
              <a:gd name="connsiteY104" fmla="*/ 2973565 h 3205338"/>
              <a:gd name="connsiteX105" fmla="*/ 845428 w 3481368"/>
              <a:gd name="connsiteY105" fmla="*/ 2962409 h 3205338"/>
              <a:gd name="connsiteX106" fmla="*/ 853706 w 3481368"/>
              <a:gd name="connsiteY106" fmla="*/ 2968167 h 3205338"/>
              <a:gd name="connsiteX107" fmla="*/ 867742 w 3481368"/>
              <a:gd name="connsiteY107" fmla="*/ 2979324 h 3205338"/>
              <a:gd name="connsiteX108" fmla="*/ 873141 w 3481368"/>
              <a:gd name="connsiteY108" fmla="*/ 2979324 h 3205338"/>
              <a:gd name="connsiteX109" fmla="*/ 872916 w 3481368"/>
              <a:gd name="connsiteY109" fmla="*/ 2979998 h 3205338"/>
              <a:gd name="connsiteX110" fmla="*/ 874976 w 3481368"/>
              <a:gd name="connsiteY110" fmla="*/ 2981625 h 3205338"/>
              <a:gd name="connsiteX111" fmla="*/ 876155 w 3481368"/>
              <a:gd name="connsiteY111" fmla="*/ 2983103 h 3205338"/>
              <a:gd name="connsiteX112" fmla="*/ 878900 w 3481368"/>
              <a:gd name="connsiteY112" fmla="*/ 2984722 h 3205338"/>
              <a:gd name="connsiteX113" fmla="*/ 874976 w 3481368"/>
              <a:gd name="connsiteY113" fmla="*/ 2981625 h 3205338"/>
              <a:gd name="connsiteX114" fmla="*/ 873141 w 3481368"/>
              <a:gd name="connsiteY114" fmla="*/ 2979324 h 3205338"/>
              <a:gd name="connsiteX115" fmla="*/ 845428 w 3481368"/>
              <a:gd name="connsiteY115" fmla="*/ 2962409 h 3205338"/>
              <a:gd name="connsiteX116" fmla="*/ 817355 w 3481368"/>
              <a:gd name="connsiteY116" fmla="*/ 2954131 h 3205338"/>
              <a:gd name="connsiteX117" fmla="*/ 839669 w 3481368"/>
              <a:gd name="connsiteY117" fmla="*/ 2968167 h 3205338"/>
              <a:gd name="connsiteX118" fmla="*/ 817355 w 3481368"/>
              <a:gd name="connsiteY118" fmla="*/ 2954131 h 3205338"/>
              <a:gd name="connsiteX119" fmla="*/ 1569976 w 3481368"/>
              <a:gd name="connsiteY119" fmla="*/ 2946313 h 3205338"/>
              <a:gd name="connsiteX120" fmla="*/ 1592293 w 3481368"/>
              <a:gd name="connsiteY120" fmla="*/ 2948831 h 3205338"/>
              <a:gd name="connsiteX121" fmla="*/ 1572496 w 3481368"/>
              <a:gd name="connsiteY121" fmla="*/ 2948831 h 3205338"/>
              <a:gd name="connsiteX122" fmla="*/ 1558817 w 3481368"/>
              <a:gd name="connsiteY122" fmla="*/ 2948831 h 3205338"/>
              <a:gd name="connsiteX123" fmla="*/ 1569976 w 3481368"/>
              <a:gd name="connsiteY123" fmla="*/ 2946313 h 3205338"/>
              <a:gd name="connsiteX124" fmla="*/ 1503023 w 3481368"/>
              <a:gd name="connsiteY124" fmla="*/ 2946313 h 3205338"/>
              <a:gd name="connsiteX125" fmla="*/ 1525341 w 3481368"/>
              <a:gd name="connsiteY125" fmla="*/ 2946313 h 3205338"/>
              <a:gd name="connsiteX126" fmla="*/ 1547658 w 3481368"/>
              <a:gd name="connsiteY126" fmla="*/ 2946313 h 3205338"/>
              <a:gd name="connsiteX127" fmla="*/ 1558817 w 3481368"/>
              <a:gd name="connsiteY127" fmla="*/ 2948831 h 3205338"/>
              <a:gd name="connsiteX128" fmla="*/ 1544778 w 3481368"/>
              <a:gd name="connsiteY128" fmla="*/ 2948831 h 3205338"/>
              <a:gd name="connsiteX129" fmla="*/ 1527860 w 3481368"/>
              <a:gd name="connsiteY129" fmla="*/ 2948831 h 3205338"/>
              <a:gd name="connsiteX130" fmla="*/ 1508422 w 3481368"/>
              <a:gd name="connsiteY130" fmla="*/ 2948831 h 3205338"/>
              <a:gd name="connsiteX131" fmla="*/ 1503023 w 3481368"/>
              <a:gd name="connsiteY131" fmla="*/ 2946313 h 3205338"/>
              <a:gd name="connsiteX132" fmla="*/ 1793287 w 3481368"/>
              <a:gd name="connsiteY132" fmla="*/ 2945874 h 3205338"/>
              <a:gd name="connsiteX133" fmla="*/ 1768873 w 3481368"/>
              <a:gd name="connsiteY133" fmla="*/ 2948831 h 3205338"/>
              <a:gd name="connsiteX134" fmla="*/ 1718826 w 3481368"/>
              <a:gd name="connsiteY134" fmla="*/ 2948831 h 3205338"/>
              <a:gd name="connsiteX135" fmla="*/ 1686376 w 3481368"/>
              <a:gd name="connsiteY135" fmla="*/ 2948472 h 3205338"/>
              <a:gd name="connsiteX136" fmla="*/ 1678508 w 3481368"/>
              <a:gd name="connsiteY136" fmla="*/ 2947717 h 3205338"/>
              <a:gd name="connsiteX137" fmla="*/ 1670405 w 3481368"/>
              <a:gd name="connsiteY137" fmla="*/ 2948831 h 3205338"/>
              <a:gd name="connsiteX138" fmla="*/ 1639808 w 3481368"/>
              <a:gd name="connsiteY138" fmla="*/ 2948831 h 3205338"/>
              <a:gd name="connsiteX139" fmla="*/ 1666893 w 3481368"/>
              <a:gd name="connsiteY139" fmla="*/ 2946602 h 3205338"/>
              <a:gd name="connsiteX140" fmla="*/ 1660137 w 3481368"/>
              <a:gd name="connsiteY140" fmla="*/ 2945953 h 3205338"/>
              <a:gd name="connsiteX141" fmla="*/ 1674179 w 3481368"/>
              <a:gd name="connsiteY141" fmla="*/ 2945953 h 3205338"/>
              <a:gd name="connsiteX142" fmla="*/ 1696502 w 3481368"/>
              <a:gd name="connsiteY142" fmla="*/ 2945953 h 3205338"/>
              <a:gd name="connsiteX143" fmla="*/ 1710545 w 3481368"/>
              <a:gd name="connsiteY143" fmla="*/ 2945953 h 3205338"/>
              <a:gd name="connsiteX144" fmla="*/ 1724227 w 3481368"/>
              <a:gd name="connsiteY144" fmla="*/ 2945953 h 3205338"/>
              <a:gd name="connsiteX145" fmla="*/ 1735388 w 3481368"/>
              <a:gd name="connsiteY145" fmla="*/ 2945953 h 3205338"/>
              <a:gd name="connsiteX146" fmla="*/ 1763473 w 3481368"/>
              <a:gd name="connsiteY146" fmla="*/ 2945953 h 3205338"/>
              <a:gd name="connsiteX147" fmla="*/ 1791197 w 3481368"/>
              <a:gd name="connsiteY147" fmla="*/ 2945953 h 3205338"/>
              <a:gd name="connsiteX148" fmla="*/ 1816401 w 3481368"/>
              <a:gd name="connsiteY148" fmla="*/ 2943073 h 3205338"/>
              <a:gd name="connsiteX149" fmla="*/ 1800694 w 3481368"/>
              <a:gd name="connsiteY149" fmla="*/ 2945593 h 3205338"/>
              <a:gd name="connsiteX150" fmla="*/ 1793287 w 3481368"/>
              <a:gd name="connsiteY150" fmla="*/ 2945874 h 3205338"/>
              <a:gd name="connsiteX151" fmla="*/ 1526685 w 3481368"/>
              <a:gd name="connsiteY151" fmla="*/ 2942785 h 3205338"/>
              <a:gd name="connsiteX152" fmla="*/ 1533620 w 3481368"/>
              <a:gd name="connsiteY152" fmla="*/ 2943433 h 3205338"/>
              <a:gd name="connsiteX153" fmla="*/ 1525341 w 3481368"/>
              <a:gd name="connsiteY153" fmla="*/ 2943433 h 3205338"/>
              <a:gd name="connsiteX154" fmla="*/ 1498093 w 3481368"/>
              <a:gd name="connsiteY154" fmla="*/ 2940970 h 3205338"/>
              <a:gd name="connsiteX155" fmla="*/ 1511303 w 3481368"/>
              <a:gd name="connsiteY155" fmla="*/ 2943433 h 3205338"/>
              <a:gd name="connsiteX156" fmla="*/ 1503023 w 3481368"/>
              <a:gd name="connsiteY156" fmla="*/ 2943433 h 3205338"/>
              <a:gd name="connsiteX157" fmla="*/ 1639808 w 3481368"/>
              <a:gd name="connsiteY157" fmla="*/ 2940555 h 3205338"/>
              <a:gd name="connsiteX158" fmla="*/ 1648087 w 3481368"/>
              <a:gd name="connsiteY158" fmla="*/ 2943433 h 3205338"/>
              <a:gd name="connsiteX159" fmla="*/ 1620010 w 3481368"/>
              <a:gd name="connsiteY159" fmla="*/ 2943433 h 3205338"/>
              <a:gd name="connsiteX160" fmla="*/ 1639808 w 3481368"/>
              <a:gd name="connsiteY160" fmla="*/ 2940555 h 3205338"/>
              <a:gd name="connsiteX161" fmla="*/ 1555937 w 3481368"/>
              <a:gd name="connsiteY161" fmla="*/ 2940555 h 3205338"/>
              <a:gd name="connsiteX162" fmla="*/ 1575375 w 3481368"/>
              <a:gd name="connsiteY162" fmla="*/ 2940555 h 3205338"/>
              <a:gd name="connsiteX163" fmla="*/ 1603453 w 3481368"/>
              <a:gd name="connsiteY163" fmla="*/ 2940555 h 3205338"/>
              <a:gd name="connsiteX164" fmla="*/ 1555937 w 3481368"/>
              <a:gd name="connsiteY164" fmla="*/ 2940555 h 3205338"/>
              <a:gd name="connsiteX165" fmla="*/ 1495870 w 3481368"/>
              <a:gd name="connsiteY165" fmla="*/ 2940555 h 3205338"/>
              <a:gd name="connsiteX166" fmla="*/ 1497263 w 3481368"/>
              <a:gd name="connsiteY166" fmla="*/ 2940555 h 3205338"/>
              <a:gd name="connsiteX167" fmla="*/ 1498093 w 3481368"/>
              <a:gd name="connsiteY167" fmla="*/ 2940970 h 3205338"/>
              <a:gd name="connsiteX168" fmla="*/ 1458387 w 3481368"/>
              <a:gd name="connsiteY168" fmla="*/ 2940555 h 3205338"/>
              <a:gd name="connsiteX169" fmla="*/ 1486105 w 3481368"/>
              <a:gd name="connsiteY169" fmla="*/ 2940555 h 3205338"/>
              <a:gd name="connsiteX170" fmla="*/ 1458387 w 3481368"/>
              <a:gd name="connsiteY170" fmla="*/ 2940555 h 3205338"/>
              <a:gd name="connsiteX171" fmla="*/ 1455508 w 3481368"/>
              <a:gd name="connsiteY171" fmla="*/ 2940555 h 3205338"/>
              <a:gd name="connsiteX172" fmla="*/ 1472067 w 3481368"/>
              <a:gd name="connsiteY172" fmla="*/ 2943433 h 3205338"/>
              <a:gd name="connsiteX173" fmla="*/ 1500143 w 3481368"/>
              <a:gd name="connsiteY173" fmla="*/ 2946313 h 3205338"/>
              <a:gd name="connsiteX174" fmla="*/ 1494384 w 3481368"/>
              <a:gd name="connsiteY174" fmla="*/ 2946313 h 3205338"/>
              <a:gd name="connsiteX175" fmla="*/ 1480706 w 3481368"/>
              <a:gd name="connsiteY175" fmla="*/ 2946313 h 3205338"/>
              <a:gd name="connsiteX176" fmla="*/ 1447229 w 3481368"/>
              <a:gd name="connsiteY176" fmla="*/ 2943433 h 3205338"/>
              <a:gd name="connsiteX177" fmla="*/ 1452628 w 3481368"/>
              <a:gd name="connsiteY177" fmla="*/ 2943433 h 3205338"/>
              <a:gd name="connsiteX178" fmla="*/ 1455508 w 3481368"/>
              <a:gd name="connsiteY178" fmla="*/ 2940555 h 3205338"/>
              <a:gd name="connsiteX179" fmla="*/ 1513777 w 3481368"/>
              <a:gd name="connsiteY179" fmla="*/ 2939475 h 3205338"/>
              <a:gd name="connsiteX180" fmla="*/ 1533620 w 3481368"/>
              <a:gd name="connsiteY180" fmla="*/ 2940555 h 3205338"/>
              <a:gd name="connsiteX181" fmla="*/ 1530560 w 3481368"/>
              <a:gd name="connsiteY181" fmla="*/ 2940915 h 3205338"/>
              <a:gd name="connsiteX182" fmla="*/ 1526685 w 3481368"/>
              <a:gd name="connsiteY182" fmla="*/ 2942785 h 3205338"/>
              <a:gd name="connsiteX183" fmla="*/ 1518232 w 3481368"/>
              <a:gd name="connsiteY183" fmla="*/ 2941994 h 3205338"/>
              <a:gd name="connsiteX184" fmla="*/ 1519581 w 3481368"/>
              <a:gd name="connsiteY184" fmla="*/ 2940555 h 3205338"/>
              <a:gd name="connsiteX185" fmla="*/ 1511492 w 3481368"/>
              <a:gd name="connsiteY185" fmla="*/ 2939656 h 3205338"/>
              <a:gd name="connsiteX186" fmla="*/ 1509863 w 3481368"/>
              <a:gd name="connsiteY186" fmla="*/ 2939475 h 3205338"/>
              <a:gd name="connsiteX187" fmla="*/ 1511492 w 3481368"/>
              <a:gd name="connsiteY187" fmla="*/ 2939656 h 3205338"/>
              <a:gd name="connsiteX188" fmla="*/ 1500143 w 3481368"/>
              <a:gd name="connsiteY188" fmla="*/ 2940555 h 3205338"/>
              <a:gd name="connsiteX189" fmla="*/ 1509863 w 3481368"/>
              <a:gd name="connsiteY189" fmla="*/ 2939475 h 3205338"/>
              <a:gd name="connsiteX190" fmla="*/ 1472067 w 3481368"/>
              <a:gd name="connsiteY190" fmla="*/ 2937675 h 3205338"/>
              <a:gd name="connsiteX191" fmla="*/ 1495869 w 3481368"/>
              <a:gd name="connsiteY191" fmla="*/ 2940555 h 3205338"/>
              <a:gd name="connsiteX192" fmla="*/ 1486105 w 3481368"/>
              <a:gd name="connsiteY192" fmla="*/ 2940555 h 3205338"/>
              <a:gd name="connsiteX193" fmla="*/ 1469850 w 3481368"/>
              <a:gd name="connsiteY193" fmla="*/ 2938458 h 3205338"/>
              <a:gd name="connsiteX194" fmla="*/ 1463787 w 3481368"/>
              <a:gd name="connsiteY194" fmla="*/ 2937675 h 3205338"/>
              <a:gd name="connsiteX195" fmla="*/ 1469850 w 3481368"/>
              <a:gd name="connsiteY195" fmla="*/ 2938458 h 3205338"/>
              <a:gd name="connsiteX196" fmla="*/ 1469007 w 3481368"/>
              <a:gd name="connsiteY196" fmla="*/ 2938755 h 3205338"/>
              <a:gd name="connsiteX197" fmla="*/ 1463787 w 3481368"/>
              <a:gd name="connsiteY197" fmla="*/ 2937675 h 3205338"/>
              <a:gd name="connsiteX198" fmla="*/ 1385451 w 3481368"/>
              <a:gd name="connsiteY198" fmla="*/ 2936731 h 3205338"/>
              <a:gd name="connsiteX199" fmla="*/ 1396834 w 3481368"/>
              <a:gd name="connsiteY199" fmla="*/ 2937675 h 3205338"/>
              <a:gd name="connsiteX200" fmla="*/ 1422032 w 3481368"/>
              <a:gd name="connsiteY200" fmla="*/ 2940555 h 3205338"/>
              <a:gd name="connsiteX201" fmla="*/ 1438590 w 3481368"/>
              <a:gd name="connsiteY201" fmla="*/ 2940555 h 3205338"/>
              <a:gd name="connsiteX202" fmla="*/ 1447229 w 3481368"/>
              <a:gd name="connsiteY202" fmla="*/ 2943433 h 3205338"/>
              <a:gd name="connsiteX203" fmla="*/ 1413752 w 3481368"/>
              <a:gd name="connsiteY203" fmla="*/ 2940555 h 3205338"/>
              <a:gd name="connsiteX204" fmla="*/ 1396834 w 3481368"/>
              <a:gd name="connsiteY204" fmla="*/ 2940555 h 3205338"/>
              <a:gd name="connsiteX205" fmla="*/ 1388556 w 3481368"/>
              <a:gd name="connsiteY205" fmla="*/ 2937675 h 3205338"/>
              <a:gd name="connsiteX206" fmla="*/ 1380277 w 3481368"/>
              <a:gd name="connsiteY206" fmla="*/ 2937675 h 3205338"/>
              <a:gd name="connsiteX207" fmla="*/ 1385451 w 3481368"/>
              <a:gd name="connsiteY207" fmla="*/ 2936731 h 3205338"/>
              <a:gd name="connsiteX208" fmla="*/ 1427033 w 3481368"/>
              <a:gd name="connsiteY208" fmla="*/ 2936613 h 3205338"/>
              <a:gd name="connsiteX209" fmla="*/ 1447229 w 3481368"/>
              <a:gd name="connsiteY209" fmla="*/ 2937675 h 3205338"/>
              <a:gd name="connsiteX210" fmla="*/ 1444349 w 3481368"/>
              <a:gd name="connsiteY210" fmla="*/ 2937675 h 3205338"/>
              <a:gd name="connsiteX211" fmla="*/ 1427431 w 3481368"/>
              <a:gd name="connsiteY211" fmla="*/ 2937675 h 3205338"/>
              <a:gd name="connsiteX212" fmla="*/ 1427033 w 3481368"/>
              <a:gd name="connsiteY212" fmla="*/ 2936613 h 3205338"/>
              <a:gd name="connsiteX213" fmla="*/ 1402594 w 3481368"/>
              <a:gd name="connsiteY213" fmla="*/ 2935156 h 3205338"/>
              <a:gd name="connsiteX214" fmla="*/ 1413752 w 3481368"/>
              <a:gd name="connsiteY214" fmla="*/ 2935156 h 3205338"/>
              <a:gd name="connsiteX215" fmla="*/ 1419153 w 3481368"/>
              <a:gd name="connsiteY215" fmla="*/ 2935156 h 3205338"/>
              <a:gd name="connsiteX216" fmla="*/ 1402594 w 3481368"/>
              <a:gd name="connsiteY216" fmla="*/ 2935156 h 3205338"/>
              <a:gd name="connsiteX217" fmla="*/ 1932865 w 3481368"/>
              <a:gd name="connsiteY217" fmla="*/ 2933102 h 3205338"/>
              <a:gd name="connsiteX218" fmla="*/ 1922617 w 3481368"/>
              <a:gd name="connsiteY218" fmla="*/ 2934796 h 3205338"/>
              <a:gd name="connsiteX219" fmla="*/ 1923038 w 3481368"/>
              <a:gd name="connsiteY219" fmla="*/ 2933879 h 3205338"/>
              <a:gd name="connsiteX220" fmla="*/ 1801431 w 3481368"/>
              <a:gd name="connsiteY220" fmla="*/ 2932277 h 3205338"/>
              <a:gd name="connsiteX221" fmla="*/ 1796031 w 3481368"/>
              <a:gd name="connsiteY221" fmla="*/ 2935156 h 3205338"/>
              <a:gd name="connsiteX222" fmla="*/ 1787752 w 3481368"/>
              <a:gd name="connsiteY222" fmla="*/ 2935156 h 3205338"/>
              <a:gd name="connsiteX223" fmla="*/ 1781992 w 3481368"/>
              <a:gd name="connsiteY223" fmla="*/ 2935156 h 3205338"/>
              <a:gd name="connsiteX224" fmla="*/ 1801431 w 3481368"/>
              <a:gd name="connsiteY224" fmla="*/ 2932277 h 3205338"/>
              <a:gd name="connsiteX225" fmla="*/ 1781992 w 3481368"/>
              <a:gd name="connsiteY225" fmla="*/ 2932277 h 3205338"/>
              <a:gd name="connsiteX226" fmla="*/ 1781992 w 3481368"/>
              <a:gd name="connsiteY226" fmla="*/ 2935156 h 3205338"/>
              <a:gd name="connsiteX227" fmla="*/ 1767954 w 3481368"/>
              <a:gd name="connsiteY227" fmla="*/ 2935156 h 3205338"/>
              <a:gd name="connsiteX228" fmla="*/ 1787752 w 3481368"/>
              <a:gd name="connsiteY228" fmla="*/ 2935156 h 3205338"/>
              <a:gd name="connsiteX229" fmla="*/ 1761745 w 3481368"/>
              <a:gd name="connsiteY229" fmla="*/ 2938800 h 3205338"/>
              <a:gd name="connsiteX230" fmla="*/ 1739390 w 3481368"/>
              <a:gd name="connsiteY230" fmla="*/ 2940117 h 3205338"/>
              <a:gd name="connsiteX231" fmla="*/ 1756571 w 3481368"/>
              <a:gd name="connsiteY231" fmla="*/ 2936416 h 3205338"/>
              <a:gd name="connsiteX232" fmla="*/ 1781992 w 3481368"/>
              <a:gd name="connsiteY232" fmla="*/ 2932277 h 3205338"/>
              <a:gd name="connsiteX233" fmla="*/ 1701002 w 3481368"/>
              <a:gd name="connsiteY233" fmla="*/ 2932277 h 3205338"/>
              <a:gd name="connsiteX234" fmla="*/ 1714057 w 3481368"/>
              <a:gd name="connsiteY234" fmla="*/ 2933336 h 3205338"/>
              <a:gd name="connsiteX235" fmla="*/ 1701271 w 3481368"/>
              <a:gd name="connsiteY235" fmla="*/ 2934796 h 3205338"/>
              <a:gd name="connsiteX236" fmla="*/ 1698122 w 3481368"/>
              <a:gd name="connsiteY236" fmla="*/ 2935156 h 3205338"/>
              <a:gd name="connsiteX237" fmla="*/ 1689842 w 3481368"/>
              <a:gd name="connsiteY237" fmla="*/ 2935156 h 3205338"/>
              <a:gd name="connsiteX238" fmla="*/ 1690731 w 3481368"/>
              <a:gd name="connsiteY238" fmla="*/ 2934796 h 3205338"/>
              <a:gd name="connsiteX239" fmla="*/ 1688222 w 3481368"/>
              <a:gd name="connsiteY239" fmla="*/ 2934796 h 3205338"/>
              <a:gd name="connsiteX240" fmla="*/ 1686844 w 3481368"/>
              <a:gd name="connsiteY240" fmla="*/ 2934678 h 3205338"/>
              <a:gd name="connsiteX241" fmla="*/ 1690851 w 3481368"/>
              <a:gd name="connsiteY241" fmla="*/ 2934748 h 3205338"/>
              <a:gd name="connsiteX242" fmla="*/ 1693397 w 3481368"/>
              <a:gd name="connsiteY242" fmla="*/ 2933716 h 3205338"/>
              <a:gd name="connsiteX243" fmla="*/ 1701002 w 3481368"/>
              <a:gd name="connsiteY243" fmla="*/ 2932277 h 3205338"/>
              <a:gd name="connsiteX244" fmla="*/ 1625770 w 3481368"/>
              <a:gd name="connsiteY244" fmla="*/ 2932277 h 3205338"/>
              <a:gd name="connsiteX245" fmla="*/ 1601361 w 3481368"/>
              <a:gd name="connsiteY245" fmla="*/ 2935066 h 3205338"/>
              <a:gd name="connsiteX246" fmla="*/ 1602234 w 3481368"/>
              <a:gd name="connsiteY246" fmla="*/ 2935156 h 3205338"/>
              <a:gd name="connsiteX247" fmla="*/ 1611731 w 3481368"/>
              <a:gd name="connsiteY247" fmla="*/ 2935156 h 3205338"/>
              <a:gd name="connsiteX248" fmla="*/ 1617131 w 3481368"/>
              <a:gd name="connsiteY248" fmla="*/ 2935156 h 3205338"/>
              <a:gd name="connsiteX249" fmla="*/ 1622890 w 3481368"/>
              <a:gd name="connsiteY249" fmla="*/ 2935156 h 3205338"/>
              <a:gd name="connsiteX250" fmla="*/ 1625770 w 3481368"/>
              <a:gd name="connsiteY250" fmla="*/ 2932277 h 3205338"/>
              <a:gd name="connsiteX251" fmla="*/ 1600572 w 3481368"/>
              <a:gd name="connsiteY251" fmla="*/ 2932277 h 3205338"/>
              <a:gd name="connsiteX252" fmla="*/ 1588693 w 3481368"/>
              <a:gd name="connsiteY252" fmla="*/ 2932637 h 3205338"/>
              <a:gd name="connsiteX253" fmla="*/ 1586122 w 3481368"/>
              <a:gd name="connsiteY253" fmla="*/ 2933494 h 3205338"/>
              <a:gd name="connsiteX254" fmla="*/ 1586257 w 3481368"/>
              <a:gd name="connsiteY254" fmla="*/ 2933508 h 3205338"/>
              <a:gd name="connsiteX255" fmla="*/ 1550177 w 3481368"/>
              <a:gd name="connsiteY255" fmla="*/ 2932277 h 3205338"/>
              <a:gd name="connsiteX256" fmla="*/ 1550762 w 3481368"/>
              <a:gd name="connsiteY256" fmla="*/ 2932618 h 3205338"/>
              <a:gd name="connsiteX257" fmla="*/ 1548182 w 3481368"/>
              <a:gd name="connsiteY257" fmla="*/ 2932727 h 3205338"/>
              <a:gd name="connsiteX258" fmla="*/ 1539019 w 3481368"/>
              <a:gd name="connsiteY258" fmla="*/ 2935156 h 3205338"/>
              <a:gd name="connsiteX259" fmla="*/ 1558817 w 3481368"/>
              <a:gd name="connsiteY259" fmla="*/ 2935156 h 3205338"/>
              <a:gd name="connsiteX260" fmla="*/ 1554498 w 3481368"/>
              <a:gd name="connsiteY260" fmla="*/ 2934796 h 3205338"/>
              <a:gd name="connsiteX261" fmla="*/ 1550762 w 3481368"/>
              <a:gd name="connsiteY261" fmla="*/ 2932618 h 3205338"/>
              <a:gd name="connsiteX262" fmla="*/ 1558817 w 3481368"/>
              <a:gd name="connsiteY262" fmla="*/ 2932277 h 3205338"/>
              <a:gd name="connsiteX263" fmla="*/ 1550177 w 3481368"/>
              <a:gd name="connsiteY263" fmla="*/ 2932277 h 3205338"/>
              <a:gd name="connsiteX264" fmla="*/ 1399714 w 3481368"/>
              <a:gd name="connsiteY264" fmla="*/ 2932277 h 3205338"/>
              <a:gd name="connsiteX265" fmla="*/ 1474946 w 3481368"/>
              <a:gd name="connsiteY265" fmla="*/ 2937675 h 3205338"/>
              <a:gd name="connsiteX266" fmla="*/ 1472067 w 3481368"/>
              <a:gd name="connsiteY266" fmla="*/ 2937675 h 3205338"/>
              <a:gd name="connsiteX267" fmla="*/ 1463787 w 3481368"/>
              <a:gd name="connsiteY267" fmla="*/ 2937675 h 3205338"/>
              <a:gd name="connsiteX268" fmla="*/ 1458387 w 3481368"/>
              <a:gd name="connsiteY268" fmla="*/ 2937675 h 3205338"/>
              <a:gd name="connsiteX269" fmla="*/ 1447229 w 3481368"/>
              <a:gd name="connsiteY269" fmla="*/ 2937675 h 3205338"/>
              <a:gd name="connsiteX270" fmla="*/ 1399714 w 3481368"/>
              <a:gd name="connsiteY270" fmla="*/ 2932277 h 3205338"/>
              <a:gd name="connsiteX271" fmla="*/ 1654736 w 3481368"/>
              <a:gd name="connsiteY271" fmla="*/ 2931918 h 3205338"/>
              <a:gd name="connsiteX272" fmla="*/ 1686844 w 3481368"/>
              <a:gd name="connsiteY272" fmla="*/ 2934678 h 3205338"/>
              <a:gd name="connsiteX273" fmla="*/ 1673099 w 3481368"/>
              <a:gd name="connsiteY273" fmla="*/ 2934436 h 3205338"/>
              <a:gd name="connsiteX274" fmla="*/ 1654736 w 3481368"/>
              <a:gd name="connsiteY274" fmla="*/ 2931918 h 3205338"/>
              <a:gd name="connsiteX275" fmla="*/ 800799 w 3481368"/>
              <a:gd name="connsiteY275" fmla="*/ 2931818 h 3205338"/>
              <a:gd name="connsiteX276" fmla="*/ 823113 w 3481368"/>
              <a:gd name="connsiteY276" fmla="*/ 2945854 h 3205338"/>
              <a:gd name="connsiteX277" fmla="*/ 800799 w 3481368"/>
              <a:gd name="connsiteY277" fmla="*/ 2931818 h 3205338"/>
              <a:gd name="connsiteX278" fmla="*/ 1372226 w 3481368"/>
              <a:gd name="connsiteY278" fmla="*/ 2931627 h 3205338"/>
              <a:gd name="connsiteX279" fmla="*/ 1382796 w 3481368"/>
              <a:gd name="connsiteY279" fmla="*/ 2932277 h 3205338"/>
              <a:gd name="connsiteX280" fmla="*/ 1402594 w 3481368"/>
              <a:gd name="connsiteY280" fmla="*/ 2935156 h 3205338"/>
              <a:gd name="connsiteX281" fmla="*/ 1391435 w 3481368"/>
              <a:gd name="connsiteY281" fmla="*/ 2935156 h 3205338"/>
              <a:gd name="connsiteX282" fmla="*/ 1720174 w 3481368"/>
              <a:gd name="connsiteY282" fmla="*/ 2931335 h 3205338"/>
              <a:gd name="connsiteX283" fmla="*/ 1719313 w 3481368"/>
              <a:gd name="connsiteY283" fmla="*/ 2931695 h 3205338"/>
              <a:gd name="connsiteX284" fmla="*/ 1721284 w 3481368"/>
              <a:gd name="connsiteY284" fmla="*/ 2931564 h 3205338"/>
              <a:gd name="connsiteX285" fmla="*/ 1721027 w 3481368"/>
              <a:gd name="connsiteY285" fmla="*/ 2930979 h 3205338"/>
              <a:gd name="connsiteX286" fmla="*/ 1720468 w 3481368"/>
              <a:gd name="connsiteY286" fmla="*/ 2931212 h 3205338"/>
              <a:gd name="connsiteX287" fmla="*/ 1727107 w 3481368"/>
              <a:gd name="connsiteY287" fmla="*/ 2931918 h 3205338"/>
              <a:gd name="connsiteX288" fmla="*/ 1740066 w 3481368"/>
              <a:gd name="connsiteY288" fmla="*/ 2930589 h 3205338"/>
              <a:gd name="connsiteX289" fmla="*/ 1738895 w 3481368"/>
              <a:gd name="connsiteY289" fmla="*/ 2930940 h 3205338"/>
              <a:gd name="connsiteX290" fmla="*/ 1739428 w 3481368"/>
              <a:gd name="connsiteY290" fmla="*/ 2930838 h 3205338"/>
              <a:gd name="connsiteX291" fmla="*/ 1818394 w 3481368"/>
              <a:gd name="connsiteY291" fmla="*/ 2930118 h 3205338"/>
              <a:gd name="connsiteX292" fmla="*/ 1818349 w 3481368"/>
              <a:gd name="connsiteY292" fmla="*/ 2932277 h 3205338"/>
              <a:gd name="connsiteX293" fmla="*/ 1796031 w 3481368"/>
              <a:gd name="connsiteY293" fmla="*/ 2935156 h 3205338"/>
              <a:gd name="connsiteX294" fmla="*/ 1810070 w 3481368"/>
              <a:gd name="connsiteY294" fmla="*/ 2932277 h 3205338"/>
              <a:gd name="connsiteX295" fmla="*/ 1818394 w 3481368"/>
              <a:gd name="connsiteY295" fmla="*/ 2930118 h 3205338"/>
              <a:gd name="connsiteX296" fmla="*/ 1837787 w 3481368"/>
              <a:gd name="connsiteY296" fmla="*/ 2929398 h 3205338"/>
              <a:gd name="connsiteX297" fmla="*/ 1851825 w 3481368"/>
              <a:gd name="connsiteY297" fmla="*/ 2929398 h 3205338"/>
              <a:gd name="connsiteX298" fmla="*/ 1826628 w 3481368"/>
              <a:gd name="connsiteY298" fmla="*/ 2932277 h 3205338"/>
              <a:gd name="connsiteX299" fmla="*/ 1837787 w 3481368"/>
              <a:gd name="connsiteY299" fmla="*/ 2929398 h 3205338"/>
              <a:gd name="connsiteX300" fmla="*/ 1675401 w 3481368"/>
              <a:gd name="connsiteY300" fmla="*/ 2929172 h 3205338"/>
              <a:gd name="connsiteX301" fmla="*/ 1673284 w 3481368"/>
              <a:gd name="connsiteY301" fmla="*/ 2929398 h 3205338"/>
              <a:gd name="connsiteX302" fmla="*/ 1676514 w 3481368"/>
              <a:gd name="connsiteY302" fmla="*/ 2929324 h 3205338"/>
              <a:gd name="connsiteX303" fmla="*/ 2146104 w 3481368"/>
              <a:gd name="connsiteY303" fmla="*/ 2928744 h 3205338"/>
              <a:gd name="connsiteX304" fmla="*/ 2148300 w 3481368"/>
              <a:gd name="connsiteY304" fmla="*/ 2928938 h 3205338"/>
              <a:gd name="connsiteX305" fmla="*/ 2145421 w 3481368"/>
              <a:gd name="connsiteY305" fmla="*/ 2928938 h 3205338"/>
              <a:gd name="connsiteX306" fmla="*/ 1493799 w 3481368"/>
              <a:gd name="connsiteY306" fmla="*/ 2928318 h 3205338"/>
              <a:gd name="connsiteX307" fmla="*/ 1474946 w 3481368"/>
              <a:gd name="connsiteY307" fmla="*/ 2929398 h 3205338"/>
              <a:gd name="connsiteX308" fmla="*/ 1500143 w 3481368"/>
              <a:gd name="connsiteY308" fmla="*/ 2929398 h 3205338"/>
              <a:gd name="connsiteX309" fmla="*/ 1516702 w 3481368"/>
              <a:gd name="connsiteY309" fmla="*/ 2929398 h 3205338"/>
              <a:gd name="connsiteX310" fmla="*/ 1493799 w 3481368"/>
              <a:gd name="connsiteY310" fmla="*/ 2928318 h 3205338"/>
              <a:gd name="connsiteX311" fmla="*/ 1343042 w 3481368"/>
              <a:gd name="connsiteY311" fmla="*/ 2928273 h 3205338"/>
              <a:gd name="connsiteX312" fmla="*/ 1358138 w 3481368"/>
              <a:gd name="connsiteY312" fmla="*/ 2929038 h 3205338"/>
              <a:gd name="connsiteX313" fmla="*/ 1372226 w 3481368"/>
              <a:gd name="connsiteY313" fmla="*/ 2931627 h 3205338"/>
              <a:gd name="connsiteX314" fmla="*/ 1365248 w 3481368"/>
              <a:gd name="connsiteY314" fmla="*/ 2931198 h 3205338"/>
              <a:gd name="connsiteX315" fmla="*/ 1357958 w 3481368"/>
              <a:gd name="connsiteY315" fmla="*/ 2932277 h 3205338"/>
              <a:gd name="connsiteX316" fmla="*/ 1345720 w 3481368"/>
              <a:gd name="connsiteY316" fmla="*/ 2929758 h 3205338"/>
              <a:gd name="connsiteX317" fmla="*/ 1337646 w 3481368"/>
              <a:gd name="connsiteY317" fmla="*/ 2929470 h 3205338"/>
              <a:gd name="connsiteX318" fmla="*/ 1337486 w 3481368"/>
              <a:gd name="connsiteY318" fmla="*/ 2929398 h 3205338"/>
              <a:gd name="connsiteX319" fmla="*/ 1336829 w 3481368"/>
              <a:gd name="connsiteY319" fmla="*/ 2929218 h 3205338"/>
              <a:gd name="connsiteX320" fmla="*/ 2148751 w 3481368"/>
              <a:gd name="connsiteY320" fmla="*/ 2927993 h 3205338"/>
              <a:gd name="connsiteX321" fmla="*/ 2162337 w 3481368"/>
              <a:gd name="connsiteY321" fmla="*/ 2928938 h 3205338"/>
              <a:gd name="connsiteX322" fmla="*/ 2148300 w 3481368"/>
              <a:gd name="connsiteY322" fmla="*/ 2928938 h 3205338"/>
              <a:gd name="connsiteX323" fmla="*/ 2146167 w 3481368"/>
              <a:gd name="connsiteY323" fmla="*/ 2928727 h 3205338"/>
              <a:gd name="connsiteX324" fmla="*/ 2122384 w 3481368"/>
              <a:gd name="connsiteY324" fmla="*/ 2926651 h 3205338"/>
              <a:gd name="connsiteX325" fmla="*/ 2126075 w 3481368"/>
              <a:gd name="connsiteY325" fmla="*/ 2926734 h 3205338"/>
              <a:gd name="connsiteX326" fmla="*/ 2146167 w 3481368"/>
              <a:gd name="connsiteY326" fmla="*/ 2928727 h 3205338"/>
              <a:gd name="connsiteX327" fmla="*/ 2146104 w 3481368"/>
              <a:gd name="connsiteY327" fmla="*/ 2928744 h 3205338"/>
              <a:gd name="connsiteX328" fmla="*/ 1972665 w 3481368"/>
              <a:gd name="connsiteY328" fmla="*/ 2926519 h 3205338"/>
              <a:gd name="connsiteX329" fmla="*/ 1947821 w 3481368"/>
              <a:gd name="connsiteY329" fmla="*/ 2931918 h 3205338"/>
              <a:gd name="connsiteX330" fmla="*/ 1932865 w 3481368"/>
              <a:gd name="connsiteY330" fmla="*/ 2933102 h 3205338"/>
              <a:gd name="connsiteX331" fmla="*/ 1293526 w 3481368"/>
              <a:gd name="connsiteY331" fmla="*/ 2926518 h 3205338"/>
              <a:gd name="connsiteX332" fmla="*/ 1300220 w 3481368"/>
              <a:gd name="connsiteY332" fmla="*/ 2927434 h 3205338"/>
              <a:gd name="connsiteX333" fmla="*/ 1299870 w 3481368"/>
              <a:gd name="connsiteY333" fmla="*/ 2927598 h 3205338"/>
              <a:gd name="connsiteX334" fmla="*/ 1293526 w 3481368"/>
              <a:gd name="connsiteY334" fmla="*/ 2926518 h 3205338"/>
              <a:gd name="connsiteX335" fmla="*/ 1633783 w 3481368"/>
              <a:gd name="connsiteY335" fmla="*/ 2926407 h 3205338"/>
              <a:gd name="connsiteX336" fmla="*/ 1633014 w 3481368"/>
              <a:gd name="connsiteY336" fmla="*/ 2926563 h 3205338"/>
              <a:gd name="connsiteX337" fmla="*/ 1622890 w 3481368"/>
              <a:gd name="connsiteY337" fmla="*/ 2929398 h 3205338"/>
              <a:gd name="connsiteX338" fmla="*/ 1640835 w 3481368"/>
              <a:gd name="connsiteY338" fmla="*/ 2927523 h 3205338"/>
              <a:gd name="connsiteX339" fmla="*/ 1634933 w 3481368"/>
              <a:gd name="connsiteY339" fmla="*/ 2926519 h 3205338"/>
              <a:gd name="connsiteX340" fmla="*/ 1673284 w 3481368"/>
              <a:gd name="connsiteY340" fmla="*/ 2925967 h 3205338"/>
              <a:gd name="connsiteX341" fmla="*/ 1665331 w 3481368"/>
              <a:gd name="connsiteY341" fmla="*/ 2926519 h 3205338"/>
              <a:gd name="connsiteX342" fmla="*/ 1665897 w 3481368"/>
              <a:gd name="connsiteY342" fmla="*/ 2926519 h 3205338"/>
              <a:gd name="connsiteX343" fmla="*/ 1666512 w 3481368"/>
              <a:gd name="connsiteY343" fmla="*/ 2926611 h 3205338"/>
              <a:gd name="connsiteX344" fmla="*/ 1673284 w 3481368"/>
              <a:gd name="connsiteY344" fmla="*/ 2926518 h 3205338"/>
              <a:gd name="connsiteX345" fmla="*/ 1385795 w 3481368"/>
              <a:gd name="connsiteY345" fmla="*/ 2925679 h 3205338"/>
              <a:gd name="connsiteX346" fmla="*/ 1391435 w 3481368"/>
              <a:gd name="connsiteY346" fmla="*/ 2926518 h 3205338"/>
              <a:gd name="connsiteX347" fmla="*/ 1388556 w 3481368"/>
              <a:gd name="connsiteY347" fmla="*/ 2926518 h 3205338"/>
              <a:gd name="connsiteX348" fmla="*/ 2108958 w 3481368"/>
              <a:gd name="connsiteY348" fmla="*/ 2925468 h 3205338"/>
              <a:gd name="connsiteX349" fmla="*/ 2122384 w 3481368"/>
              <a:gd name="connsiteY349" fmla="*/ 2926651 h 3205338"/>
              <a:gd name="connsiteX350" fmla="*/ 2111949 w 3481368"/>
              <a:gd name="connsiteY350" fmla="*/ 2926419 h 3205338"/>
              <a:gd name="connsiteX351" fmla="*/ 1706761 w 3481368"/>
              <a:gd name="connsiteY351" fmla="*/ 2924000 h 3205338"/>
              <a:gd name="connsiteX352" fmla="*/ 1700892 w 3481368"/>
              <a:gd name="connsiteY352" fmla="*/ 2924569 h 3205338"/>
              <a:gd name="connsiteX353" fmla="*/ 1701547 w 3481368"/>
              <a:gd name="connsiteY353" fmla="*/ 2924972 h 3205338"/>
              <a:gd name="connsiteX354" fmla="*/ 1698585 w 3481368"/>
              <a:gd name="connsiteY354" fmla="*/ 2924792 h 3205338"/>
              <a:gd name="connsiteX355" fmla="*/ 1693757 w 3481368"/>
              <a:gd name="connsiteY355" fmla="*/ 2925260 h 3205338"/>
              <a:gd name="connsiteX356" fmla="*/ 1695602 w 3481368"/>
              <a:gd name="connsiteY356" fmla="*/ 2926518 h 3205338"/>
              <a:gd name="connsiteX357" fmla="*/ 1706761 w 3481368"/>
              <a:gd name="connsiteY357" fmla="*/ 2926518 h 3205338"/>
              <a:gd name="connsiteX358" fmla="*/ 1686783 w 3481368"/>
              <a:gd name="connsiteY358" fmla="*/ 2927958 h 3205338"/>
              <a:gd name="connsiteX359" fmla="*/ 1676675 w 3481368"/>
              <a:gd name="connsiteY359" fmla="*/ 2929037 h 3205338"/>
              <a:gd name="connsiteX360" fmla="*/ 1676970 w 3481368"/>
              <a:gd name="connsiteY360" fmla="*/ 2929314 h 3205338"/>
              <a:gd name="connsiteX361" fmla="*/ 1688942 w 3481368"/>
              <a:gd name="connsiteY361" fmla="*/ 2929038 h 3205338"/>
              <a:gd name="connsiteX362" fmla="*/ 1706761 w 3481368"/>
              <a:gd name="connsiteY362" fmla="*/ 2926518 h 3205338"/>
              <a:gd name="connsiteX363" fmla="*/ 1726199 w 3481368"/>
              <a:gd name="connsiteY363" fmla="*/ 2929398 h 3205338"/>
              <a:gd name="connsiteX364" fmla="*/ 1742253 w 3481368"/>
              <a:gd name="connsiteY364" fmla="*/ 2927563 h 3205338"/>
              <a:gd name="connsiteX365" fmla="*/ 1727107 w 3481368"/>
              <a:gd name="connsiteY365" fmla="*/ 2926519 h 3205338"/>
              <a:gd name="connsiteX366" fmla="*/ 1732733 w 3481368"/>
              <a:gd name="connsiteY366" fmla="*/ 2926519 h 3205338"/>
              <a:gd name="connsiteX367" fmla="*/ 1744029 w 3481368"/>
              <a:gd name="connsiteY367" fmla="*/ 2926519 h 3205338"/>
              <a:gd name="connsiteX368" fmla="*/ 1746289 w 3481368"/>
              <a:gd name="connsiteY368" fmla="*/ 2927102 h 3205338"/>
              <a:gd name="connsiteX369" fmla="*/ 1751396 w 3481368"/>
              <a:gd name="connsiteY369" fmla="*/ 2926518 h 3205338"/>
              <a:gd name="connsiteX370" fmla="*/ 1750720 w 3481368"/>
              <a:gd name="connsiteY370" fmla="*/ 2926349 h 3205338"/>
              <a:gd name="connsiteX371" fmla="*/ 1741006 w 3481368"/>
              <a:gd name="connsiteY371" fmla="*/ 2926182 h 3205338"/>
              <a:gd name="connsiteX372" fmla="*/ 1737357 w 3481368"/>
              <a:gd name="connsiteY372" fmla="*/ 2926518 h 3205338"/>
              <a:gd name="connsiteX373" fmla="*/ 1727091 w 3481368"/>
              <a:gd name="connsiteY373" fmla="*/ 2926518 h 3205338"/>
              <a:gd name="connsiteX374" fmla="*/ 1727107 w 3481368"/>
              <a:gd name="connsiteY374" fmla="*/ 2926519 h 3205338"/>
              <a:gd name="connsiteX375" fmla="*/ 1721706 w 3481368"/>
              <a:gd name="connsiteY375" fmla="*/ 2926519 h 3205338"/>
              <a:gd name="connsiteX376" fmla="*/ 1715946 w 3481368"/>
              <a:gd name="connsiteY376" fmla="*/ 2926519 h 3205338"/>
              <a:gd name="connsiteX377" fmla="*/ 1715912 w 3481368"/>
              <a:gd name="connsiteY377" fmla="*/ 2926518 h 3205338"/>
              <a:gd name="connsiteX378" fmla="*/ 1715040 w 3481368"/>
              <a:gd name="connsiteY378" fmla="*/ 2926518 h 3205338"/>
              <a:gd name="connsiteX379" fmla="*/ 1715345 w 3481368"/>
              <a:gd name="connsiteY379" fmla="*/ 2926502 h 3205338"/>
              <a:gd name="connsiteX380" fmla="*/ 1703479 w 3481368"/>
              <a:gd name="connsiteY380" fmla="*/ 2926159 h 3205338"/>
              <a:gd name="connsiteX381" fmla="*/ 1701547 w 3481368"/>
              <a:gd name="connsiteY381" fmla="*/ 2924972 h 3205338"/>
              <a:gd name="connsiteX382" fmla="*/ 1710320 w 3481368"/>
              <a:gd name="connsiteY382" fmla="*/ 2925503 h 3205338"/>
              <a:gd name="connsiteX383" fmla="*/ 1315843 w 3481368"/>
              <a:gd name="connsiteY383" fmla="*/ 2924000 h 3205338"/>
              <a:gd name="connsiteX384" fmla="*/ 1332762 w 3481368"/>
              <a:gd name="connsiteY384" fmla="*/ 2924000 h 3205338"/>
              <a:gd name="connsiteX385" fmla="*/ 1377397 w 3481368"/>
              <a:gd name="connsiteY385" fmla="*/ 2929398 h 3205338"/>
              <a:gd name="connsiteX386" fmla="*/ 1349320 w 3481368"/>
              <a:gd name="connsiteY386" fmla="*/ 2926518 h 3205338"/>
              <a:gd name="connsiteX387" fmla="*/ 1332762 w 3481368"/>
              <a:gd name="connsiteY387" fmla="*/ 2926518 h 3205338"/>
              <a:gd name="connsiteX388" fmla="*/ 1315843 w 3481368"/>
              <a:gd name="connsiteY388" fmla="*/ 2924000 h 3205338"/>
              <a:gd name="connsiteX389" fmla="*/ 2497052 w 3481368"/>
              <a:gd name="connsiteY389" fmla="*/ 2923540 h 3205338"/>
              <a:gd name="connsiteX390" fmla="*/ 2491328 w 3481368"/>
              <a:gd name="connsiteY390" fmla="*/ 2930040 h 3205338"/>
              <a:gd name="connsiteX391" fmla="*/ 2491834 w 3481368"/>
              <a:gd name="connsiteY391" fmla="*/ 2929118 h 3205338"/>
              <a:gd name="connsiteX392" fmla="*/ 2497052 w 3481368"/>
              <a:gd name="connsiteY392" fmla="*/ 2923540 h 3205338"/>
              <a:gd name="connsiteX393" fmla="*/ 1983270 w 3481368"/>
              <a:gd name="connsiteY393" fmla="*/ 2922594 h 3205338"/>
              <a:gd name="connsiteX394" fmla="*/ 1980900 w 3481368"/>
              <a:gd name="connsiteY394" fmla="*/ 2923281 h 3205338"/>
              <a:gd name="connsiteX395" fmla="*/ 1978426 w 3481368"/>
              <a:gd name="connsiteY395" fmla="*/ 2923641 h 3205338"/>
              <a:gd name="connsiteX396" fmla="*/ 1833487 w 3481368"/>
              <a:gd name="connsiteY396" fmla="*/ 2922056 h 3205338"/>
              <a:gd name="connsiteX397" fmla="*/ 1829957 w 3481368"/>
              <a:gd name="connsiteY397" fmla="*/ 2922397 h 3205338"/>
              <a:gd name="connsiteX398" fmla="*/ 1829588 w 3481368"/>
              <a:gd name="connsiteY398" fmla="*/ 2923641 h 3205338"/>
              <a:gd name="connsiteX399" fmla="*/ 1828975 w 3481368"/>
              <a:gd name="connsiteY399" fmla="*/ 2924000 h 3205338"/>
              <a:gd name="connsiteX400" fmla="*/ 1829507 w 3481368"/>
              <a:gd name="connsiteY400" fmla="*/ 2924000 h 3205338"/>
              <a:gd name="connsiteX401" fmla="*/ 1839697 w 3481368"/>
              <a:gd name="connsiteY401" fmla="*/ 2922228 h 3205338"/>
              <a:gd name="connsiteX402" fmla="*/ 1838724 w 3481368"/>
              <a:gd name="connsiteY402" fmla="*/ 2922201 h 3205338"/>
              <a:gd name="connsiteX403" fmla="*/ 1985582 w 3481368"/>
              <a:gd name="connsiteY403" fmla="*/ 2922043 h 3205338"/>
              <a:gd name="connsiteX404" fmla="*/ 1985086 w 3481368"/>
              <a:gd name="connsiteY404" fmla="*/ 2922201 h 3205338"/>
              <a:gd name="connsiteX405" fmla="*/ 1983270 w 3481368"/>
              <a:gd name="connsiteY405" fmla="*/ 2922594 h 3205338"/>
              <a:gd name="connsiteX406" fmla="*/ 1983791 w 3481368"/>
              <a:gd name="connsiteY406" fmla="*/ 2922443 h 3205338"/>
              <a:gd name="connsiteX407" fmla="*/ 2109430 w 3481368"/>
              <a:gd name="connsiteY407" fmla="*/ 2920661 h 3205338"/>
              <a:gd name="connsiteX408" fmla="*/ 2145421 w 3481368"/>
              <a:gd name="connsiteY408" fmla="*/ 2923540 h 3205338"/>
              <a:gd name="connsiteX409" fmla="*/ 2109430 w 3481368"/>
              <a:gd name="connsiteY409" fmla="*/ 2920661 h 3205338"/>
              <a:gd name="connsiteX410" fmla="*/ 2084236 w 3481368"/>
              <a:gd name="connsiteY410" fmla="*/ 2920661 h 3205338"/>
              <a:gd name="connsiteX411" fmla="*/ 2092514 w 3481368"/>
              <a:gd name="connsiteY411" fmla="*/ 2920661 h 3205338"/>
              <a:gd name="connsiteX412" fmla="*/ 2088369 w 3481368"/>
              <a:gd name="connsiteY412" fmla="*/ 2921386 h 3205338"/>
              <a:gd name="connsiteX413" fmla="*/ 2085304 w 3481368"/>
              <a:gd name="connsiteY413" fmla="*/ 2921044 h 3205338"/>
              <a:gd name="connsiteX414" fmla="*/ 1422465 w 3481368"/>
              <a:gd name="connsiteY414" fmla="*/ 2920356 h 3205338"/>
              <a:gd name="connsiteX415" fmla="*/ 1422032 w 3481368"/>
              <a:gd name="connsiteY415" fmla="*/ 2921120 h 3205338"/>
              <a:gd name="connsiteX416" fmla="*/ 1449749 w 3481368"/>
              <a:gd name="connsiteY416" fmla="*/ 2924000 h 3205338"/>
              <a:gd name="connsiteX417" fmla="*/ 1422465 w 3481368"/>
              <a:gd name="connsiteY417" fmla="*/ 2920356 h 3205338"/>
              <a:gd name="connsiteX418" fmla="*/ 1851825 w 3481368"/>
              <a:gd name="connsiteY418" fmla="*/ 2918241 h 3205338"/>
              <a:gd name="connsiteX419" fmla="*/ 1849853 w 3481368"/>
              <a:gd name="connsiteY419" fmla="*/ 2918898 h 3205338"/>
              <a:gd name="connsiteX420" fmla="*/ 1856702 w 3481368"/>
              <a:gd name="connsiteY420" fmla="*/ 2918241 h 3205338"/>
              <a:gd name="connsiteX421" fmla="*/ 1829507 w 3481368"/>
              <a:gd name="connsiteY421" fmla="*/ 2918241 h 3205338"/>
              <a:gd name="connsiteX422" fmla="*/ 1781992 w 3481368"/>
              <a:gd name="connsiteY422" fmla="*/ 2924000 h 3205338"/>
              <a:gd name="connsiteX423" fmla="*/ 1829507 w 3481368"/>
              <a:gd name="connsiteY423" fmla="*/ 2918241 h 3205338"/>
              <a:gd name="connsiteX424" fmla="*/ 1483225 w 3481368"/>
              <a:gd name="connsiteY424" fmla="*/ 2918241 h 3205338"/>
              <a:gd name="connsiteX425" fmla="*/ 1505542 w 3481368"/>
              <a:gd name="connsiteY425" fmla="*/ 2924000 h 3205338"/>
              <a:gd name="connsiteX426" fmla="*/ 1508422 w 3481368"/>
              <a:gd name="connsiteY426" fmla="*/ 2924000 h 3205338"/>
              <a:gd name="connsiteX427" fmla="*/ 1536499 w 3481368"/>
              <a:gd name="connsiteY427" fmla="*/ 2926518 h 3205338"/>
              <a:gd name="connsiteX428" fmla="*/ 1532989 w 3481368"/>
              <a:gd name="connsiteY428" fmla="*/ 2926203 h 3205338"/>
              <a:gd name="connsiteX429" fmla="*/ 1529077 w 3481368"/>
              <a:gd name="connsiteY429" fmla="*/ 2926519 h 3205338"/>
              <a:gd name="connsiteX430" fmla="*/ 1523295 w 3481368"/>
              <a:gd name="connsiteY430" fmla="*/ 2925335 h 3205338"/>
              <a:gd name="connsiteX431" fmla="*/ 1508422 w 3481368"/>
              <a:gd name="connsiteY431" fmla="*/ 2924000 h 3205338"/>
              <a:gd name="connsiteX432" fmla="*/ 1509080 w 3481368"/>
              <a:gd name="connsiteY432" fmla="*/ 2922685 h 3205338"/>
              <a:gd name="connsiteX433" fmla="*/ 1504098 w 3481368"/>
              <a:gd name="connsiteY433" fmla="*/ 2921886 h 3205338"/>
              <a:gd name="connsiteX434" fmla="*/ 1500495 w 3481368"/>
              <a:gd name="connsiteY434" fmla="*/ 2921120 h 3205338"/>
              <a:gd name="connsiteX435" fmla="*/ 1497263 w 3481368"/>
              <a:gd name="connsiteY435" fmla="*/ 2921120 h 3205338"/>
              <a:gd name="connsiteX436" fmla="*/ 1483225 w 3481368"/>
              <a:gd name="connsiteY436" fmla="*/ 2918241 h 3205338"/>
              <a:gd name="connsiteX437" fmla="*/ 2109430 w 3481368"/>
              <a:gd name="connsiteY437" fmla="*/ 2917782 h 3205338"/>
              <a:gd name="connsiteX438" fmla="*/ 2117708 w 3481368"/>
              <a:gd name="connsiteY438" fmla="*/ 2917782 h 3205338"/>
              <a:gd name="connsiteX439" fmla="*/ 2109430 w 3481368"/>
              <a:gd name="connsiteY439" fmla="*/ 2917782 h 3205338"/>
              <a:gd name="connsiteX440" fmla="*/ 1798194 w 3481368"/>
              <a:gd name="connsiteY440" fmla="*/ 2917303 h 3205338"/>
              <a:gd name="connsiteX441" fmla="*/ 1784659 w 3481368"/>
              <a:gd name="connsiteY441" fmla="*/ 2918241 h 3205338"/>
              <a:gd name="connsiteX442" fmla="*/ 1787752 w 3481368"/>
              <a:gd name="connsiteY442" fmla="*/ 2918241 h 3205338"/>
              <a:gd name="connsiteX443" fmla="*/ 1765434 w 3481368"/>
              <a:gd name="connsiteY443" fmla="*/ 2921120 h 3205338"/>
              <a:gd name="connsiteX444" fmla="*/ 1780222 w 3481368"/>
              <a:gd name="connsiteY444" fmla="*/ 2918549 h 3205338"/>
              <a:gd name="connsiteX445" fmla="*/ 1756090 w 3481368"/>
              <a:gd name="connsiteY445" fmla="*/ 2920223 h 3205338"/>
              <a:gd name="connsiteX446" fmla="*/ 1753274 w 3481368"/>
              <a:gd name="connsiteY446" fmla="*/ 2920761 h 3205338"/>
              <a:gd name="connsiteX447" fmla="*/ 1766353 w 3481368"/>
              <a:gd name="connsiteY447" fmla="*/ 2920761 h 3205338"/>
              <a:gd name="connsiteX448" fmla="*/ 1759491 w 3481368"/>
              <a:gd name="connsiteY448" fmla="*/ 2921324 h 3205338"/>
              <a:gd name="connsiteX449" fmla="*/ 1758370 w 3481368"/>
              <a:gd name="connsiteY449" fmla="*/ 2922560 h 3205338"/>
              <a:gd name="connsiteX450" fmla="*/ 1759017 w 3481368"/>
              <a:gd name="connsiteY450" fmla="*/ 2923550 h 3205338"/>
              <a:gd name="connsiteX451" fmla="*/ 1760308 w 3481368"/>
              <a:gd name="connsiteY451" fmla="*/ 2923641 h 3205338"/>
              <a:gd name="connsiteX452" fmla="*/ 1765316 w 3481368"/>
              <a:gd name="connsiteY452" fmla="*/ 2923641 h 3205338"/>
              <a:gd name="connsiteX453" fmla="*/ 1764873 w 3481368"/>
              <a:gd name="connsiteY453" fmla="*/ 2922290 h 3205338"/>
              <a:gd name="connsiteX454" fmla="*/ 1772274 w 3481368"/>
              <a:gd name="connsiteY454" fmla="*/ 2921120 h 3205338"/>
              <a:gd name="connsiteX455" fmla="*/ 1775209 w 3481368"/>
              <a:gd name="connsiteY455" fmla="*/ 2920761 h 3205338"/>
              <a:gd name="connsiteX456" fmla="*/ 1771754 w 3481368"/>
              <a:gd name="connsiteY456" fmla="*/ 2920761 h 3205338"/>
              <a:gd name="connsiteX457" fmla="*/ 1782306 w 3481368"/>
              <a:gd name="connsiteY457" fmla="*/ 2919815 h 3205338"/>
              <a:gd name="connsiteX458" fmla="*/ 1787752 w 3481368"/>
              <a:gd name="connsiteY458" fmla="*/ 2918241 h 3205338"/>
              <a:gd name="connsiteX459" fmla="*/ 1796031 w 3481368"/>
              <a:gd name="connsiteY459" fmla="*/ 2918241 h 3205338"/>
              <a:gd name="connsiteX460" fmla="*/ 1860306 w 3481368"/>
              <a:gd name="connsiteY460" fmla="*/ 2915363 h 3205338"/>
              <a:gd name="connsiteX461" fmla="*/ 1846429 w 3481368"/>
              <a:gd name="connsiteY461" fmla="*/ 2917697 h 3205338"/>
              <a:gd name="connsiteX462" fmla="*/ 1846786 w 3481368"/>
              <a:gd name="connsiteY462" fmla="*/ 2917162 h 3205338"/>
              <a:gd name="connsiteX463" fmla="*/ 1843186 w 3481368"/>
              <a:gd name="connsiteY463" fmla="*/ 2918241 h 3205338"/>
              <a:gd name="connsiteX464" fmla="*/ 1846429 w 3481368"/>
              <a:gd name="connsiteY464" fmla="*/ 2917697 h 3205338"/>
              <a:gd name="connsiteX465" fmla="*/ 1846066 w 3481368"/>
              <a:gd name="connsiteY465" fmla="*/ 2918241 h 3205338"/>
              <a:gd name="connsiteX466" fmla="*/ 1868698 w 3481368"/>
              <a:gd name="connsiteY466" fmla="*/ 2916137 h 3205338"/>
              <a:gd name="connsiteX467" fmla="*/ 1864019 w 3481368"/>
              <a:gd name="connsiteY467" fmla="*/ 2916803 h 3205338"/>
              <a:gd name="connsiteX468" fmla="*/ 1861610 w 3481368"/>
              <a:gd name="connsiteY468" fmla="*/ 2917689 h 3205338"/>
              <a:gd name="connsiteX469" fmla="*/ 1880490 w 3481368"/>
              <a:gd name="connsiteY469" fmla="*/ 2915363 h 3205338"/>
              <a:gd name="connsiteX470" fmla="*/ 1877017 w 3481368"/>
              <a:gd name="connsiteY470" fmla="*/ 2915363 h 3205338"/>
              <a:gd name="connsiteX471" fmla="*/ 1868698 w 3481368"/>
              <a:gd name="connsiteY471" fmla="*/ 2916137 h 3205338"/>
              <a:gd name="connsiteX472" fmla="*/ 1874139 w 3481368"/>
              <a:gd name="connsiteY472" fmla="*/ 2915363 h 3205338"/>
              <a:gd name="connsiteX473" fmla="*/ 1871625 w 3481368"/>
              <a:gd name="connsiteY473" fmla="*/ 2915363 h 3205338"/>
              <a:gd name="connsiteX474" fmla="*/ 1917408 w 3481368"/>
              <a:gd name="connsiteY474" fmla="*/ 2915250 h 3205338"/>
              <a:gd name="connsiteX475" fmla="*/ 1916856 w 3481368"/>
              <a:gd name="connsiteY475" fmla="*/ 2915363 h 3205338"/>
              <a:gd name="connsiteX476" fmla="*/ 1916905 w 3481368"/>
              <a:gd name="connsiteY476" fmla="*/ 2915266 h 3205338"/>
              <a:gd name="connsiteX477" fmla="*/ 1303185 w 3481368"/>
              <a:gd name="connsiteY477" fmla="*/ 2915072 h 3205338"/>
              <a:gd name="connsiteX478" fmla="*/ 1303917 w 3481368"/>
              <a:gd name="connsiteY478" fmla="*/ 2915089 h 3205338"/>
              <a:gd name="connsiteX479" fmla="*/ 1304684 w 3481368"/>
              <a:gd name="connsiteY479" fmla="*/ 2915363 h 3205338"/>
              <a:gd name="connsiteX480" fmla="*/ 1863247 w 3481368"/>
              <a:gd name="connsiteY480" fmla="*/ 2914869 h 3205338"/>
              <a:gd name="connsiteX481" fmla="*/ 1861884 w 3481368"/>
              <a:gd name="connsiteY481" fmla="*/ 2915098 h 3205338"/>
              <a:gd name="connsiteX482" fmla="*/ 1863208 w 3481368"/>
              <a:gd name="connsiteY482" fmla="*/ 2915003 h 3205338"/>
              <a:gd name="connsiteX483" fmla="*/ 1835660 w 3481368"/>
              <a:gd name="connsiteY483" fmla="*/ 2914704 h 3205338"/>
              <a:gd name="connsiteX484" fmla="*/ 1823972 w 3481368"/>
              <a:gd name="connsiteY484" fmla="*/ 2915515 h 3205338"/>
              <a:gd name="connsiteX485" fmla="*/ 1824958 w 3481368"/>
              <a:gd name="connsiteY485" fmla="*/ 2916184 h 3205338"/>
              <a:gd name="connsiteX486" fmla="*/ 1832883 w 3481368"/>
              <a:gd name="connsiteY486" fmla="*/ 2915183 h 3205338"/>
              <a:gd name="connsiteX487" fmla="*/ 1288127 w 3481368"/>
              <a:gd name="connsiteY487" fmla="*/ 2912843 h 3205338"/>
              <a:gd name="connsiteX488" fmla="*/ 1293301 w 3481368"/>
              <a:gd name="connsiteY488" fmla="*/ 2913158 h 3205338"/>
              <a:gd name="connsiteX489" fmla="*/ 1303185 w 3481368"/>
              <a:gd name="connsiteY489" fmla="*/ 2915072 h 3205338"/>
              <a:gd name="connsiteX490" fmla="*/ 1302120 w 3481368"/>
              <a:gd name="connsiteY490" fmla="*/ 2915048 h 3205338"/>
              <a:gd name="connsiteX491" fmla="*/ 1288127 w 3481368"/>
              <a:gd name="connsiteY491" fmla="*/ 2912843 h 3205338"/>
              <a:gd name="connsiteX492" fmla="*/ 1886252 w 3481368"/>
              <a:gd name="connsiteY492" fmla="*/ 2912484 h 3205338"/>
              <a:gd name="connsiteX493" fmla="*/ 1889323 w 3481368"/>
              <a:gd name="connsiteY493" fmla="*/ 2913491 h 3205338"/>
              <a:gd name="connsiteX494" fmla="*/ 1893581 w 3481368"/>
              <a:gd name="connsiteY494" fmla="*/ 2912843 h 3205338"/>
              <a:gd name="connsiteX495" fmla="*/ 1896363 w 3481368"/>
              <a:gd name="connsiteY495" fmla="*/ 2912484 h 3205338"/>
              <a:gd name="connsiteX496" fmla="*/ 1363808 w 3481368"/>
              <a:gd name="connsiteY496" fmla="*/ 2911668 h 3205338"/>
              <a:gd name="connsiteX497" fmla="*/ 1369117 w 3481368"/>
              <a:gd name="connsiteY497" fmla="*/ 2912843 h 3205338"/>
              <a:gd name="connsiteX498" fmla="*/ 1377971 w 3481368"/>
              <a:gd name="connsiteY498" fmla="*/ 2913843 h 3205338"/>
              <a:gd name="connsiteX499" fmla="*/ 1385676 w 3481368"/>
              <a:gd name="connsiteY499" fmla="*/ 2915363 h 3205338"/>
              <a:gd name="connsiteX500" fmla="*/ 1391435 w 3481368"/>
              <a:gd name="connsiteY500" fmla="*/ 2915363 h 3205338"/>
              <a:gd name="connsiteX501" fmla="*/ 1413752 w 3481368"/>
              <a:gd name="connsiteY501" fmla="*/ 2921120 h 3205338"/>
              <a:gd name="connsiteX502" fmla="*/ 1405113 w 3481368"/>
              <a:gd name="connsiteY502" fmla="*/ 2918241 h 3205338"/>
              <a:gd name="connsiteX503" fmla="*/ 1422032 w 3481368"/>
              <a:gd name="connsiteY503" fmla="*/ 2918241 h 3205338"/>
              <a:gd name="connsiteX504" fmla="*/ 1402594 w 3481368"/>
              <a:gd name="connsiteY504" fmla="*/ 2915363 h 3205338"/>
              <a:gd name="connsiteX505" fmla="*/ 1391435 w 3481368"/>
              <a:gd name="connsiteY505" fmla="*/ 2915363 h 3205338"/>
              <a:gd name="connsiteX506" fmla="*/ 1377971 w 3481368"/>
              <a:gd name="connsiteY506" fmla="*/ 2913843 h 3205338"/>
              <a:gd name="connsiteX507" fmla="*/ 1369028 w 3481368"/>
              <a:gd name="connsiteY507" fmla="*/ 2912078 h 3205338"/>
              <a:gd name="connsiteX508" fmla="*/ 1363808 w 3481368"/>
              <a:gd name="connsiteY508" fmla="*/ 2911668 h 3205338"/>
              <a:gd name="connsiteX509" fmla="*/ 1882422 w 3481368"/>
              <a:gd name="connsiteY509" fmla="*/ 2909965 h 3205338"/>
              <a:gd name="connsiteX510" fmla="*/ 1866718 w 3481368"/>
              <a:gd name="connsiteY510" fmla="*/ 2912348 h 3205338"/>
              <a:gd name="connsiteX511" fmla="*/ 1864112 w 3481368"/>
              <a:gd name="connsiteY511" fmla="*/ 2912484 h 3205338"/>
              <a:gd name="connsiteX512" fmla="*/ 1875064 w 3481368"/>
              <a:gd name="connsiteY512" fmla="*/ 2912484 h 3205338"/>
              <a:gd name="connsiteX513" fmla="*/ 1875088 w 3481368"/>
              <a:gd name="connsiteY513" fmla="*/ 2912483 h 3205338"/>
              <a:gd name="connsiteX514" fmla="*/ 1882422 w 3481368"/>
              <a:gd name="connsiteY514" fmla="*/ 2909965 h 3205338"/>
              <a:gd name="connsiteX515" fmla="*/ 1327003 w 3481368"/>
              <a:gd name="connsiteY515" fmla="*/ 2909965 h 3205338"/>
              <a:gd name="connsiteX516" fmla="*/ 1324482 w 3481368"/>
              <a:gd name="connsiteY516" fmla="*/ 2912843 h 3205338"/>
              <a:gd name="connsiteX517" fmla="*/ 1338161 w 3481368"/>
              <a:gd name="connsiteY517" fmla="*/ 2915363 h 3205338"/>
              <a:gd name="connsiteX518" fmla="*/ 1349320 w 3481368"/>
              <a:gd name="connsiteY518" fmla="*/ 2915363 h 3205338"/>
              <a:gd name="connsiteX519" fmla="*/ 1366237 w 3481368"/>
              <a:gd name="connsiteY519" fmla="*/ 2918241 h 3205338"/>
              <a:gd name="connsiteX520" fmla="*/ 1371637 w 3481368"/>
              <a:gd name="connsiteY520" fmla="*/ 2915363 h 3205338"/>
              <a:gd name="connsiteX521" fmla="*/ 1343920 w 3481368"/>
              <a:gd name="connsiteY521" fmla="*/ 2912843 h 3205338"/>
              <a:gd name="connsiteX522" fmla="*/ 1352199 w 3481368"/>
              <a:gd name="connsiteY522" fmla="*/ 2915363 h 3205338"/>
              <a:gd name="connsiteX523" fmla="*/ 1327003 w 3481368"/>
              <a:gd name="connsiteY523" fmla="*/ 2909965 h 3205338"/>
              <a:gd name="connsiteX524" fmla="*/ 1915898 w 3481368"/>
              <a:gd name="connsiteY524" fmla="*/ 2909855 h 3205338"/>
              <a:gd name="connsiteX525" fmla="*/ 1915898 w 3481368"/>
              <a:gd name="connsiteY525" fmla="*/ 2909965 h 3205338"/>
              <a:gd name="connsiteX526" fmla="*/ 1905807 w 3481368"/>
              <a:gd name="connsiteY526" fmla="*/ 2911266 h 3205338"/>
              <a:gd name="connsiteX527" fmla="*/ 1910499 w 3481368"/>
              <a:gd name="connsiteY527" fmla="*/ 2909965 h 3205338"/>
              <a:gd name="connsiteX528" fmla="*/ 1990657 w 3481368"/>
              <a:gd name="connsiteY528" fmla="*/ 2908968 h 3205338"/>
              <a:gd name="connsiteX529" fmla="*/ 1982851 w 3481368"/>
              <a:gd name="connsiteY529" fmla="*/ 2909965 h 3205338"/>
              <a:gd name="connsiteX530" fmla="*/ 1977452 w 3481368"/>
              <a:gd name="connsiteY530" fmla="*/ 2909965 h 3205338"/>
              <a:gd name="connsiteX531" fmla="*/ 1941096 w 3481368"/>
              <a:gd name="connsiteY531" fmla="*/ 2915363 h 3205338"/>
              <a:gd name="connsiteX532" fmla="*/ 1977912 w 3481368"/>
              <a:gd name="connsiteY532" fmla="*/ 2909504 h 3205338"/>
              <a:gd name="connsiteX533" fmla="*/ 1975545 w 3481368"/>
              <a:gd name="connsiteY533" fmla="*/ 2909606 h 3205338"/>
              <a:gd name="connsiteX534" fmla="*/ 1961503 w 3481368"/>
              <a:gd name="connsiteY534" fmla="*/ 2909606 h 3205338"/>
              <a:gd name="connsiteX535" fmla="*/ 1935714 w 3481368"/>
              <a:gd name="connsiteY535" fmla="*/ 2914643 h 3205338"/>
              <a:gd name="connsiteX536" fmla="*/ 1917408 w 3481368"/>
              <a:gd name="connsiteY536" fmla="*/ 2915250 h 3205338"/>
              <a:gd name="connsiteX537" fmla="*/ 1925155 w 3481368"/>
              <a:gd name="connsiteY537" fmla="*/ 2913654 h 3205338"/>
              <a:gd name="connsiteX538" fmla="*/ 1928051 w 3481368"/>
              <a:gd name="connsiteY538" fmla="*/ 2912524 h 3205338"/>
              <a:gd name="connsiteX539" fmla="*/ 1917466 w 3481368"/>
              <a:gd name="connsiteY539" fmla="*/ 2914144 h 3205338"/>
              <a:gd name="connsiteX540" fmla="*/ 1916905 w 3481368"/>
              <a:gd name="connsiteY540" fmla="*/ 2915266 h 3205338"/>
              <a:gd name="connsiteX541" fmla="*/ 1913975 w 3481368"/>
              <a:gd name="connsiteY541" fmla="*/ 2915363 h 3205338"/>
              <a:gd name="connsiteX542" fmla="*/ 1906369 w 3481368"/>
              <a:gd name="connsiteY542" fmla="*/ 2918197 h 3205338"/>
              <a:gd name="connsiteX543" fmla="*/ 1905161 w 3481368"/>
              <a:gd name="connsiteY543" fmla="*/ 2919068 h 3205338"/>
              <a:gd name="connsiteX544" fmla="*/ 1910499 w 3481368"/>
              <a:gd name="connsiteY544" fmla="*/ 2918241 h 3205338"/>
              <a:gd name="connsiteX545" fmla="*/ 1941096 w 3481368"/>
              <a:gd name="connsiteY545" fmla="*/ 2915363 h 3205338"/>
              <a:gd name="connsiteX546" fmla="*/ 1904739 w 3481368"/>
              <a:gd name="connsiteY546" fmla="*/ 2921120 h 3205338"/>
              <a:gd name="connsiteX547" fmla="*/ 1888181 w 3481368"/>
              <a:gd name="connsiteY547" fmla="*/ 2924000 h 3205338"/>
              <a:gd name="connsiteX548" fmla="*/ 1891916 w 3481368"/>
              <a:gd name="connsiteY548" fmla="*/ 2921120 h 3205338"/>
              <a:gd name="connsiteX549" fmla="*/ 1894234 w 3481368"/>
              <a:gd name="connsiteY549" fmla="*/ 2920761 h 3205338"/>
              <a:gd name="connsiteX550" fmla="*/ 1887043 w 3481368"/>
              <a:gd name="connsiteY550" fmla="*/ 2920761 h 3205338"/>
              <a:gd name="connsiteX551" fmla="*/ 1888181 w 3481368"/>
              <a:gd name="connsiteY551" fmla="*/ 2921120 h 3205338"/>
              <a:gd name="connsiteX552" fmla="*/ 1865863 w 3481368"/>
              <a:gd name="connsiteY552" fmla="*/ 2924000 h 3205338"/>
              <a:gd name="connsiteX553" fmla="*/ 1870553 w 3481368"/>
              <a:gd name="connsiteY553" fmla="*/ 2922330 h 3205338"/>
              <a:gd name="connsiteX554" fmla="*/ 1882634 w 3481368"/>
              <a:gd name="connsiteY554" fmla="*/ 2920761 h 3205338"/>
              <a:gd name="connsiteX555" fmla="*/ 1875089 w 3481368"/>
              <a:gd name="connsiteY555" fmla="*/ 2920761 h 3205338"/>
              <a:gd name="connsiteX556" fmla="*/ 1847006 w 3481368"/>
              <a:gd name="connsiteY556" fmla="*/ 2923641 h 3205338"/>
              <a:gd name="connsiteX557" fmla="*/ 1846218 w 3481368"/>
              <a:gd name="connsiteY557" fmla="*/ 2923083 h 3205338"/>
              <a:gd name="connsiteX558" fmla="*/ 1837787 w 3481368"/>
              <a:gd name="connsiteY558" fmla="*/ 2924000 h 3205338"/>
              <a:gd name="connsiteX559" fmla="*/ 1827966 w 3481368"/>
              <a:gd name="connsiteY559" fmla="*/ 2924593 h 3205338"/>
              <a:gd name="connsiteX560" fmla="*/ 1824682 w 3481368"/>
              <a:gd name="connsiteY560" fmla="*/ 2926519 h 3205338"/>
              <a:gd name="connsiteX561" fmla="*/ 1808120 w 3481368"/>
              <a:gd name="connsiteY561" fmla="*/ 2926519 h 3205338"/>
              <a:gd name="connsiteX562" fmla="*/ 1810145 w 3481368"/>
              <a:gd name="connsiteY562" fmla="*/ 2925668 h 3205338"/>
              <a:gd name="connsiteX563" fmla="*/ 1796031 w 3481368"/>
              <a:gd name="connsiteY563" fmla="*/ 2926518 h 3205338"/>
              <a:gd name="connsiteX564" fmla="*/ 1802646 w 3481368"/>
              <a:gd name="connsiteY564" fmla="*/ 2925260 h 3205338"/>
              <a:gd name="connsiteX565" fmla="*/ 1813692 w 3481368"/>
              <a:gd name="connsiteY565" fmla="*/ 2924175 h 3205338"/>
              <a:gd name="connsiteX566" fmla="*/ 1814336 w 3481368"/>
              <a:gd name="connsiteY566" fmla="*/ 2923904 h 3205338"/>
              <a:gd name="connsiteX567" fmla="*/ 1813804 w 3481368"/>
              <a:gd name="connsiteY567" fmla="*/ 2923955 h 3205338"/>
              <a:gd name="connsiteX568" fmla="*/ 1781992 w 3481368"/>
              <a:gd name="connsiteY568" fmla="*/ 2926518 h 3205338"/>
              <a:gd name="connsiteX569" fmla="*/ 1777509 w 3481368"/>
              <a:gd name="connsiteY569" fmla="*/ 2926518 h 3205338"/>
              <a:gd name="connsiteX570" fmla="*/ 1777515 w 3481368"/>
              <a:gd name="connsiteY570" fmla="*/ 2926519 h 3205338"/>
              <a:gd name="connsiteX571" fmla="*/ 1773602 w 3481368"/>
              <a:gd name="connsiteY571" fmla="*/ 2926519 h 3205338"/>
              <a:gd name="connsiteX572" fmla="*/ 1768551 w 3481368"/>
              <a:gd name="connsiteY572" fmla="*/ 2926563 h 3205338"/>
              <a:gd name="connsiteX573" fmla="*/ 1773713 w 3481368"/>
              <a:gd name="connsiteY573" fmla="*/ 2929398 h 3205338"/>
              <a:gd name="connsiteX574" fmla="*/ 1763473 w 3481368"/>
              <a:gd name="connsiteY574" fmla="*/ 2929398 h 3205338"/>
              <a:gd name="connsiteX575" fmla="*/ 1762915 w 3481368"/>
              <a:gd name="connsiteY575" fmla="*/ 2929398 h 3205338"/>
              <a:gd name="connsiteX576" fmla="*/ 1755777 w 3481368"/>
              <a:gd name="connsiteY576" fmla="*/ 2929398 h 3205338"/>
              <a:gd name="connsiteX577" fmla="*/ 1755192 w 3481368"/>
              <a:gd name="connsiteY577" fmla="*/ 2929398 h 3205338"/>
              <a:gd name="connsiteX578" fmla="*/ 1754276 w 3481368"/>
              <a:gd name="connsiteY578" fmla="*/ 2929398 h 3205338"/>
              <a:gd name="connsiteX579" fmla="*/ 1751396 w 3481368"/>
              <a:gd name="connsiteY579" fmla="*/ 2932277 h 3205338"/>
              <a:gd name="connsiteX580" fmla="*/ 1734443 w 3481368"/>
              <a:gd name="connsiteY580" fmla="*/ 2932277 h 3205338"/>
              <a:gd name="connsiteX581" fmla="*/ 1733093 w 3481368"/>
              <a:gd name="connsiteY581" fmla="*/ 2932683 h 3205338"/>
              <a:gd name="connsiteX582" fmla="*/ 1729637 w 3481368"/>
              <a:gd name="connsiteY582" fmla="*/ 2932529 h 3205338"/>
              <a:gd name="connsiteX583" fmla="*/ 1720743 w 3481368"/>
              <a:gd name="connsiteY583" fmla="*/ 2933491 h 3205338"/>
              <a:gd name="connsiteX584" fmla="*/ 1714320 w 3481368"/>
              <a:gd name="connsiteY584" fmla="*/ 2933357 h 3205338"/>
              <a:gd name="connsiteX585" fmla="*/ 1714057 w 3481368"/>
              <a:gd name="connsiteY585" fmla="*/ 2933336 h 3205338"/>
              <a:gd name="connsiteX586" fmla="*/ 1723319 w 3481368"/>
              <a:gd name="connsiteY586" fmla="*/ 2932277 h 3205338"/>
              <a:gd name="connsiteX587" fmla="*/ 1723997 w 3481368"/>
              <a:gd name="connsiteY587" fmla="*/ 2932277 h 3205338"/>
              <a:gd name="connsiteX588" fmla="*/ 1718506 w 3481368"/>
              <a:gd name="connsiteY588" fmla="*/ 2932032 h 3205338"/>
              <a:gd name="connsiteX589" fmla="*/ 1717920 w 3481368"/>
              <a:gd name="connsiteY589" fmla="*/ 2932277 h 3205338"/>
              <a:gd name="connsiteX590" fmla="*/ 1716748 w 3481368"/>
              <a:gd name="connsiteY590" fmla="*/ 2931954 h 3205338"/>
              <a:gd name="connsiteX591" fmla="*/ 1715946 w 3481368"/>
              <a:gd name="connsiteY591" fmla="*/ 2931918 h 3205338"/>
              <a:gd name="connsiteX592" fmla="*/ 1716488 w 3481368"/>
              <a:gd name="connsiteY592" fmla="*/ 2931882 h 3205338"/>
              <a:gd name="connsiteX593" fmla="*/ 1714005 w 3481368"/>
              <a:gd name="connsiteY593" fmla="*/ 2931198 h 3205338"/>
              <a:gd name="connsiteX594" fmla="*/ 1703881 w 3481368"/>
              <a:gd name="connsiteY594" fmla="*/ 2932277 h 3205338"/>
              <a:gd name="connsiteX595" fmla="*/ 1707346 w 3481368"/>
              <a:gd name="connsiteY595" fmla="*/ 2929758 h 3205338"/>
              <a:gd name="connsiteX596" fmla="*/ 1708672 w 3481368"/>
              <a:gd name="connsiteY596" fmla="*/ 2929555 h 3205338"/>
              <a:gd name="connsiteX597" fmla="*/ 1705588 w 3481368"/>
              <a:gd name="connsiteY597" fmla="*/ 2929438 h 3205338"/>
              <a:gd name="connsiteX598" fmla="*/ 1704783 w 3481368"/>
              <a:gd name="connsiteY598" fmla="*/ 2929398 h 3205338"/>
              <a:gd name="connsiteX599" fmla="*/ 1693623 w 3481368"/>
              <a:gd name="connsiteY599" fmla="*/ 2929398 h 3205338"/>
              <a:gd name="connsiteX600" fmla="*/ 1686963 w 3481368"/>
              <a:gd name="connsiteY600" fmla="*/ 2929398 h 3205338"/>
              <a:gd name="connsiteX601" fmla="*/ 1686963 w 3481368"/>
              <a:gd name="connsiteY601" fmla="*/ 2932277 h 3205338"/>
              <a:gd name="connsiteX602" fmla="*/ 1667525 w 3481368"/>
              <a:gd name="connsiteY602" fmla="*/ 2932277 h 3205338"/>
              <a:gd name="connsiteX603" fmla="*/ 1653487 w 3481368"/>
              <a:gd name="connsiteY603" fmla="*/ 2929398 h 3205338"/>
              <a:gd name="connsiteX604" fmla="*/ 1650967 w 3481368"/>
              <a:gd name="connsiteY604" fmla="*/ 2935156 h 3205338"/>
              <a:gd name="connsiteX605" fmla="*/ 1670405 w 3481368"/>
              <a:gd name="connsiteY605" fmla="*/ 2935156 h 3205338"/>
              <a:gd name="connsiteX606" fmla="*/ 1673284 w 3481368"/>
              <a:gd name="connsiteY606" fmla="*/ 2935156 h 3205338"/>
              <a:gd name="connsiteX607" fmla="*/ 1650967 w 3481368"/>
              <a:gd name="connsiteY607" fmla="*/ 2937675 h 3205338"/>
              <a:gd name="connsiteX608" fmla="*/ 1639808 w 3481368"/>
              <a:gd name="connsiteY608" fmla="*/ 2935156 h 3205338"/>
              <a:gd name="connsiteX609" fmla="*/ 1626715 w 3481368"/>
              <a:gd name="connsiteY609" fmla="*/ 2936416 h 3205338"/>
              <a:gd name="connsiteX610" fmla="*/ 1619950 w 3481368"/>
              <a:gd name="connsiteY610" fmla="*/ 2936984 h 3205338"/>
              <a:gd name="connsiteX611" fmla="*/ 1626652 w 3481368"/>
              <a:gd name="connsiteY611" fmla="*/ 2937676 h 3205338"/>
              <a:gd name="connsiteX612" fmla="*/ 1679580 w 3481368"/>
              <a:gd name="connsiteY612" fmla="*/ 2940555 h 3205338"/>
              <a:gd name="connsiteX613" fmla="*/ 1698122 w 3481368"/>
              <a:gd name="connsiteY613" fmla="*/ 2940555 h 3205338"/>
              <a:gd name="connsiteX614" fmla="*/ 1726199 w 3481368"/>
              <a:gd name="connsiteY614" fmla="*/ 2937675 h 3205338"/>
              <a:gd name="connsiteX615" fmla="*/ 1745637 w 3481368"/>
              <a:gd name="connsiteY615" fmla="*/ 2935156 h 3205338"/>
              <a:gd name="connsiteX616" fmla="*/ 1731958 w 3481368"/>
              <a:gd name="connsiteY616" fmla="*/ 2937675 h 3205338"/>
              <a:gd name="connsiteX617" fmla="*/ 1732498 w 3481368"/>
              <a:gd name="connsiteY617" fmla="*/ 2938035 h 3205338"/>
              <a:gd name="connsiteX618" fmla="*/ 1736806 w 3481368"/>
              <a:gd name="connsiteY618" fmla="*/ 2940270 h 3205338"/>
              <a:gd name="connsiteX619" fmla="*/ 1731958 w 3481368"/>
              <a:gd name="connsiteY619" fmla="*/ 2940555 h 3205338"/>
              <a:gd name="connsiteX620" fmla="*/ 1735388 w 3481368"/>
              <a:gd name="connsiteY620" fmla="*/ 2940555 h 3205338"/>
              <a:gd name="connsiteX621" fmla="*/ 1737191 w 3481368"/>
              <a:gd name="connsiteY621" fmla="*/ 2940469 h 3205338"/>
              <a:gd name="connsiteX622" fmla="*/ 1736806 w 3481368"/>
              <a:gd name="connsiteY622" fmla="*/ 2940270 h 3205338"/>
              <a:gd name="connsiteX623" fmla="*/ 1739390 w 3481368"/>
              <a:gd name="connsiteY623" fmla="*/ 2940117 h 3205338"/>
              <a:gd name="connsiteX624" fmla="*/ 1737917 w 3481368"/>
              <a:gd name="connsiteY624" fmla="*/ 2940435 h 3205338"/>
              <a:gd name="connsiteX625" fmla="*/ 1765588 w 3481368"/>
              <a:gd name="connsiteY625" fmla="*/ 2939116 h 3205338"/>
              <a:gd name="connsiteX626" fmla="*/ 1791197 w 3481368"/>
              <a:gd name="connsiteY626" fmla="*/ 2937676 h 3205338"/>
              <a:gd name="connsiteX627" fmla="*/ 1808120 w 3481368"/>
              <a:gd name="connsiteY627" fmla="*/ 2937676 h 3205338"/>
              <a:gd name="connsiteX628" fmla="*/ 1819281 w 3481368"/>
              <a:gd name="connsiteY628" fmla="*/ 2937676 h 3205338"/>
              <a:gd name="connsiteX629" fmla="*/ 1841605 w 3481368"/>
              <a:gd name="connsiteY629" fmla="*/ 2934796 h 3205338"/>
              <a:gd name="connsiteX630" fmla="*/ 1785796 w 3481368"/>
              <a:gd name="connsiteY630" fmla="*/ 2940555 h 3205338"/>
              <a:gd name="connsiteX631" fmla="*/ 1883371 w 3481368"/>
              <a:gd name="connsiteY631" fmla="*/ 2937676 h 3205338"/>
              <a:gd name="connsiteX632" fmla="*/ 1877970 w 3481368"/>
              <a:gd name="connsiteY632" fmla="*/ 2937676 h 3205338"/>
              <a:gd name="connsiteX633" fmla="*/ 1883371 w 3481368"/>
              <a:gd name="connsiteY633" fmla="*/ 2934796 h 3205338"/>
              <a:gd name="connsiteX634" fmla="*/ 1844485 w 3481368"/>
              <a:gd name="connsiteY634" fmla="*/ 2937676 h 3205338"/>
              <a:gd name="connsiteX635" fmla="*/ 1835843 w 3481368"/>
              <a:gd name="connsiteY635" fmla="*/ 2934796 h 3205338"/>
              <a:gd name="connsiteX636" fmla="*/ 1911455 w 3481368"/>
              <a:gd name="connsiteY636" fmla="*/ 2926519 h 3205338"/>
              <a:gd name="connsiteX637" fmla="*/ 1994988 w 3481368"/>
              <a:gd name="connsiteY637" fmla="*/ 2912484 h 3205338"/>
              <a:gd name="connsiteX638" fmla="*/ 1998940 w 3481368"/>
              <a:gd name="connsiteY638" fmla="*/ 2910509 h 3205338"/>
              <a:gd name="connsiteX639" fmla="*/ 1260333 w 3481368"/>
              <a:gd name="connsiteY639" fmla="*/ 2908384 h 3205338"/>
              <a:gd name="connsiteX640" fmla="*/ 1267660 w 3481368"/>
              <a:gd name="connsiteY640" fmla="*/ 2909770 h 3205338"/>
              <a:gd name="connsiteX641" fmla="*/ 1279848 w 3481368"/>
              <a:gd name="connsiteY641" fmla="*/ 2912843 h 3205338"/>
              <a:gd name="connsiteX642" fmla="*/ 1957480 w 3481368"/>
              <a:gd name="connsiteY642" fmla="*/ 2908310 h 3205338"/>
              <a:gd name="connsiteX643" fmla="*/ 1953506 w 3481368"/>
              <a:gd name="connsiteY643" fmla="*/ 2908840 h 3205338"/>
              <a:gd name="connsiteX644" fmla="*/ 1950341 w 3481368"/>
              <a:gd name="connsiteY644" fmla="*/ 2909606 h 3205338"/>
              <a:gd name="connsiteX645" fmla="*/ 1939180 w 3481368"/>
              <a:gd name="connsiteY645" fmla="*/ 2912484 h 3205338"/>
              <a:gd name="connsiteX646" fmla="*/ 1953222 w 3481368"/>
              <a:gd name="connsiteY646" fmla="*/ 2909606 h 3205338"/>
              <a:gd name="connsiteX647" fmla="*/ 1256402 w 3481368"/>
              <a:gd name="connsiteY647" fmla="*/ 2907620 h 3205338"/>
              <a:gd name="connsiteX648" fmla="*/ 1257170 w 3481368"/>
              <a:gd name="connsiteY648" fmla="*/ 2907661 h 3205338"/>
              <a:gd name="connsiteX649" fmla="*/ 1260333 w 3481368"/>
              <a:gd name="connsiteY649" fmla="*/ 2908384 h 3205338"/>
              <a:gd name="connsiteX650" fmla="*/ 1256575 w 3481368"/>
              <a:gd name="connsiteY650" fmla="*/ 2907673 h 3205338"/>
              <a:gd name="connsiteX651" fmla="*/ 1948004 w 3481368"/>
              <a:gd name="connsiteY651" fmla="*/ 2907529 h 3205338"/>
              <a:gd name="connsiteX652" fmla="*/ 1937657 w 3481368"/>
              <a:gd name="connsiteY652" fmla="*/ 2908610 h 3205338"/>
              <a:gd name="connsiteX653" fmla="*/ 1940980 w 3481368"/>
              <a:gd name="connsiteY653" fmla="*/ 2908346 h 3205338"/>
              <a:gd name="connsiteX654" fmla="*/ 1915898 w 3481368"/>
              <a:gd name="connsiteY654" fmla="*/ 2907085 h 3205338"/>
              <a:gd name="connsiteX655" fmla="*/ 1896460 w 3481368"/>
              <a:gd name="connsiteY655" fmla="*/ 2909965 h 3205338"/>
              <a:gd name="connsiteX656" fmla="*/ 1879009 w 3481368"/>
              <a:gd name="connsiteY656" fmla="*/ 2912484 h 3205338"/>
              <a:gd name="connsiteX657" fmla="*/ 1880490 w 3481368"/>
              <a:gd name="connsiteY657" fmla="*/ 2912484 h 3205338"/>
              <a:gd name="connsiteX658" fmla="*/ 1891112 w 3481368"/>
              <a:gd name="connsiteY658" fmla="*/ 2911404 h 3205338"/>
              <a:gd name="connsiteX659" fmla="*/ 1896962 w 3481368"/>
              <a:gd name="connsiteY659" fmla="*/ 2912407 h 3205338"/>
              <a:gd name="connsiteX660" fmla="*/ 1905807 w 3481368"/>
              <a:gd name="connsiteY660" fmla="*/ 2911266 h 3205338"/>
              <a:gd name="connsiteX661" fmla="*/ 1900285 w 3481368"/>
              <a:gd name="connsiteY661" fmla="*/ 2912798 h 3205338"/>
              <a:gd name="connsiteX662" fmla="*/ 1896679 w 3481368"/>
              <a:gd name="connsiteY662" fmla="*/ 2913861 h 3205338"/>
              <a:gd name="connsiteX663" fmla="*/ 1891898 w 3481368"/>
              <a:gd name="connsiteY663" fmla="*/ 2914706 h 3205338"/>
              <a:gd name="connsiteX664" fmla="*/ 1890209 w 3481368"/>
              <a:gd name="connsiteY664" fmla="*/ 2914823 h 3205338"/>
              <a:gd name="connsiteX665" fmla="*/ 1889174 w 3481368"/>
              <a:gd name="connsiteY665" fmla="*/ 2915187 h 3205338"/>
              <a:gd name="connsiteX666" fmla="*/ 1891898 w 3481368"/>
              <a:gd name="connsiteY666" fmla="*/ 2914706 h 3205338"/>
              <a:gd name="connsiteX667" fmla="*/ 1907237 w 3481368"/>
              <a:gd name="connsiteY667" fmla="*/ 2913643 h 3205338"/>
              <a:gd name="connsiteX668" fmla="*/ 1913975 w 3481368"/>
              <a:gd name="connsiteY668" fmla="*/ 2912484 h 3205338"/>
              <a:gd name="connsiteX669" fmla="*/ 1915450 w 3481368"/>
              <a:gd name="connsiteY669" fmla="*/ 2913074 h 3205338"/>
              <a:gd name="connsiteX670" fmla="*/ 1918778 w 3481368"/>
              <a:gd name="connsiteY670" fmla="*/ 2912843 h 3205338"/>
              <a:gd name="connsiteX671" fmla="*/ 1931518 w 3481368"/>
              <a:gd name="connsiteY671" fmla="*/ 2910651 h 3205338"/>
              <a:gd name="connsiteX672" fmla="*/ 1931213 w 3481368"/>
              <a:gd name="connsiteY672" fmla="*/ 2910685 h 3205338"/>
              <a:gd name="connsiteX673" fmla="*/ 1925458 w 3481368"/>
              <a:gd name="connsiteY673" fmla="*/ 2910820 h 3205338"/>
              <a:gd name="connsiteX674" fmla="*/ 1925154 w 3481368"/>
              <a:gd name="connsiteY674" fmla="*/ 2909666 h 3205338"/>
              <a:gd name="connsiteX675" fmla="*/ 1915898 w 3481368"/>
              <a:gd name="connsiteY675" fmla="*/ 2909855 h 3205338"/>
              <a:gd name="connsiteX676" fmla="*/ 1915898 w 3481368"/>
              <a:gd name="connsiteY676" fmla="*/ 2908199 h 3205338"/>
              <a:gd name="connsiteX677" fmla="*/ 1908575 w 3481368"/>
              <a:gd name="connsiteY677" fmla="*/ 2909606 h 3205338"/>
              <a:gd name="connsiteX678" fmla="*/ 1915898 w 3481368"/>
              <a:gd name="connsiteY678" fmla="*/ 2907786 h 3205338"/>
              <a:gd name="connsiteX679" fmla="*/ 2006581 w 3481368"/>
              <a:gd name="connsiteY679" fmla="*/ 2906936 h 3205338"/>
              <a:gd name="connsiteX680" fmla="*/ 1999465 w 3481368"/>
              <a:gd name="connsiteY680" fmla="*/ 2907844 h 3205338"/>
              <a:gd name="connsiteX681" fmla="*/ 2001609 w 3481368"/>
              <a:gd name="connsiteY681" fmla="*/ 2908661 h 3205338"/>
              <a:gd name="connsiteX682" fmla="*/ 2000378 w 3481368"/>
              <a:gd name="connsiteY682" fmla="*/ 2909504 h 3205338"/>
              <a:gd name="connsiteX683" fmla="*/ 1995572 w 3481368"/>
              <a:gd name="connsiteY683" fmla="*/ 2908341 h 3205338"/>
              <a:gd name="connsiteX684" fmla="*/ 1991215 w 3481368"/>
              <a:gd name="connsiteY684" fmla="*/ 2908897 h 3205338"/>
              <a:gd name="connsiteX685" fmla="*/ 1999083 w 3481368"/>
              <a:gd name="connsiteY685" fmla="*/ 2910437 h 3205338"/>
              <a:gd name="connsiteX686" fmla="*/ 2000749 w 3481368"/>
              <a:gd name="connsiteY686" fmla="*/ 2909606 h 3205338"/>
              <a:gd name="connsiteX687" fmla="*/ 2009462 w 3481368"/>
              <a:gd name="connsiteY687" fmla="*/ 2907639 h 3205338"/>
              <a:gd name="connsiteX688" fmla="*/ 1894954 w 3481368"/>
              <a:gd name="connsiteY688" fmla="*/ 2906320 h 3205338"/>
              <a:gd name="connsiteX689" fmla="*/ 1881162 w 3481368"/>
              <a:gd name="connsiteY689" fmla="*/ 2907445 h 3205338"/>
              <a:gd name="connsiteX690" fmla="*/ 1879466 w 3481368"/>
              <a:gd name="connsiteY690" fmla="*/ 2907591 h 3205338"/>
              <a:gd name="connsiteX691" fmla="*/ 1850667 w 3481368"/>
              <a:gd name="connsiteY691" fmla="*/ 2913663 h 3205338"/>
              <a:gd name="connsiteX692" fmla="*/ 1846429 w 3481368"/>
              <a:gd name="connsiteY692" fmla="*/ 2913957 h 3205338"/>
              <a:gd name="connsiteX693" fmla="*/ 1846786 w 3481368"/>
              <a:gd name="connsiteY693" fmla="*/ 2915048 h 3205338"/>
              <a:gd name="connsiteX694" fmla="*/ 1843186 w 3481368"/>
              <a:gd name="connsiteY694" fmla="*/ 2915363 h 3205338"/>
              <a:gd name="connsiteX695" fmla="*/ 1851825 w 3481368"/>
              <a:gd name="connsiteY695" fmla="*/ 2915363 h 3205338"/>
              <a:gd name="connsiteX696" fmla="*/ 1856685 w 3481368"/>
              <a:gd name="connsiteY696" fmla="*/ 2914103 h 3205338"/>
              <a:gd name="connsiteX697" fmla="*/ 1863742 w 3481368"/>
              <a:gd name="connsiteY697" fmla="*/ 2913134 h 3205338"/>
              <a:gd name="connsiteX698" fmla="*/ 1863925 w 3481368"/>
              <a:gd name="connsiteY698" fmla="*/ 2912494 h 3205338"/>
              <a:gd name="connsiteX699" fmla="*/ 1857225 w 3481368"/>
              <a:gd name="connsiteY699" fmla="*/ 2912843 h 3205338"/>
              <a:gd name="connsiteX700" fmla="*/ 1874142 w 3481368"/>
              <a:gd name="connsiteY700" fmla="*/ 2909965 h 3205338"/>
              <a:gd name="connsiteX701" fmla="*/ 1901860 w 3481368"/>
              <a:gd name="connsiteY701" fmla="*/ 2907085 h 3205338"/>
              <a:gd name="connsiteX702" fmla="*/ 1894954 w 3481368"/>
              <a:gd name="connsiteY702" fmla="*/ 2906320 h 3205338"/>
              <a:gd name="connsiteX703" fmla="*/ 1972665 w 3481368"/>
              <a:gd name="connsiteY703" fmla="*/ 2906285 h 3205338"/>
              <a:gd name="connsiteX704" fmla="*/ 1961965 w 3481368"/>
              <a:gd name="connsiteY704" fmla="*/ 2907712 h 3205338"/>
              <a:gd name="connsiteX705" fmla="*/ 1962899 w 3481368"/>
              <a:gd name="connsiteY705" fmla="*/ 2908976 h 3205338"/>
              <a:gd name="connsiteX706" fmla="*/ 1972665 w 3481368"/>
              <a:gd name="connsiteY706" fmla="*/ 2907086 h 3205338"/>
              <a:gd name="connsiteX707" fmla="*/ 2001179 w 3481368"/>
              <a:gd name="connsiteY707" fmla="*/ 2905618 h 3205338"/>
              <a:gd name="connsiteX708" fmla="*/ 2000136 w 3481368"/>
              <a:gd name="connsiteY708" fmla="*/ 2905808 h 3205338"/>
              <a:gd name="connsiteX709" fmla="*/ 2000561 w 3481368"/>
              <a:gd name="connsiteY709" fmla="*/ 2906694 h 3205338"/>
              <a:gd name="connsiteX710" fmla="*/ 2003367 w 3481368"/>
              <a:gd name="connsiteY710" fmla="*/ 2906152 h 3205338"/>
              <a:gd name="connsiteX711" fmla="*/ 1999895 w 3481368"/>
              <a:gd name="connsiteY711" fmla="*/ 2905305 h 3205338"/>
              <a:gd name="connsiteX712" fmla="*/ 2000087 w 3481368"/>
              <a:gd name="connsiteY712" fmla="*/ 2905705 h 3205338"/>
              <a:gd name="connsiteX713" fmla="*/ 2000975 w 3481368"/>
              <a:gd name="connsiteY713" fmla="*/ 2905568 h 3205338"/>
              <a:gd name="connsiteX714" fmla="*/ 1995180 w 3481368"/>
              <a:gd name="connsiteY714" fmla="*/ 2904154 h 3205338"/>
              <a:gd name="connsiteX715" fmla="*/ 1994988 w 3481368"/>
              <a:gd name="connsiteY715" fmla="*/ 2904207 h 3205338"/>
              <a:gd name="connsiteX716" fmla="*/ 1992882 w 3481368"/>
              <a:gd name="connsiteY716" fmla="*/ 2905181 h 3205338"/>
              <a:gd name="connsiteX717" fmla="*/ 1995358 w 3481368"/>
              <a:gd name="connsiteY717" fmla="*/ 2906225 h 3205338"/>
              <a:gd name="connsiteX718" fmla="*/ 1999098 w 3481368"/>
              <a:gd name="connsiteY718" fmla="*/ 2905110 h 3205338"/>
              <a:gd name="connsiteX719" fmla="*/ 2049089 w 3481368"/>
              <a:gd name="connsiteY719" fmla="*/ 2903865 h 3205338"/>
              <a:gd name="connsiteX720" fmla="*/ 2035651 w 3481368"/>
              <a:gd name="connsiteY720" fmla="*/ 2905731 h 3205338"/>
              <a:gd name="connsiteX721" fmla="*/ 2038936 w 3481368"/>
              <a:gd name="connsiteY721" fmla="*/ 2906261 h 3205338"/>
              <a:gd name="connsiteX722" fmla="*/ 2048276 w 3481368"/>
              <a:gd name="connsiteY722" fmla="*/ 2904207 h 3205338"/>
              <a:gd name="connsiteX723" fmla="*/ 1957597 w 3481368"/>
              <a:gd name="connsiteY723" fmla="*/ 2902267 h 3205338"/>
              <a:gd name="connsiteX724" fmla="*/ 1943725 w 3481368"/>
              <a:gd name="connsiteY724" fmla="*/ 2905602 h 3205338"/>
              <a:gd name="connsiteX725" fmla="*/ 1941947 w 3481368"/>
              <a:gd name="connsiteY725" fmla="*/ 2905898 h 3205338"/>
              <a:gd name="connsiteX726" fmla="*/ 1946315 w 3481368"/>
              <a:gd name="connsiteY726" fmla="*/ 2905331 h 3205338"/>
              <a:gd name="connsiteX727" fmla="*/ 1960142 w 3481368"/>
              <a:gd name="connsiteY727" fmla="*/ 2902808 h 3205338"/>
              <a:gd name="connsiteX728" fmla="*/ 1955475 w 3481368"/>
              <a:gd name="connsiteY728" fmla="*/ 2901815 h 3205338"/>
              <a:gd name="connsiteX729" fmla="*/ 1953176 w 3481368"/>
              <a:gd name="connsiteY729" fmla="*/ 2902333 h 3205338"/>
              <a:gd name="connsiteX730" fmla="*/ 1956196 w 3481368"/>
              <a:gd name="connsiteY730" fmla="*/ 2901969 h 3205338"/>
              <a:gd name="connsiteX731" fmla="*/ 1972393 w 3481368"/>
              <a:gd name="connsiteY731" fmla="*/ 2901115 h 3205338"/>
              <a:gd name="connsiteX732" fmla="*/ 1969463 w 3481368"/>
              <a:gd name="connsiteY732" fmla="*/ 2901583 h 3205338"/>
              <a:gd name="connsiteX733" fmla="*/ 1970529 w 3481368"/>
              <a:gd name="connsiteY733" fmla="*/ 2901902 h 3205338"/>
              <a:gd name="connsiteX734" fmla="*/ 1972862 w 3481368"/>
              <a:gd name="connsiteY734" fmla="*/ 2901296 h 3205338"/>
              <a:gd name="connsiteX735" fmla="*/ 1972665 w 3481368"/>
              <a:gd name="connsiteY735" fmla="*/ 2901227 h 3205338"/>
              <a:gd name="connsiteX736" fmla="*/ 1283374 w 3481368"/>
              <a:gd name="connsiteY736" fmla="*/ 2900866 h 3205338"/>
              <a:gd name="connsiteX737" fmla="*/ 1304684 w 3481368"/>
              <a:gd name="connsiteY737" fmla="*/ 2904206 h 3205338"/>
              <a:gd name="connsiteX738" fmla="*/ 1321602 w 3481368"/>
              <a:gd name="connsiteY738" fmla="*/ 2907085 h 3205338"/>
              <a:gd name="connsiteX739" fmla="*/ 1318723 w 3481368"/>
              <a:gd name="connsiteY739" fmla="*/ 2904206 h 3205338"/>
              <a:gd name="connsiteX740" fmla="*/ 1335641 w 3481368"/>
              <a:gd name="connsiteY740" fmla="*/ 2909965 h 3205338"/>
              <a:gd name="connsiteX741" fmla="*/ 1355079 w 3481368"/>
              <a:gd name="connsiteY741" fmla="*/ 2909965 h 3205338"/>
              <a:gd name="connsiteX742" fmla="*/ 1346800 w 3481368"/>
              <a:gd name="connsiteY742" fmla="*/ 2907085 h 3205338"/>
              <a:gd name="connsiteX743" fmla="*/ 1374517 w 3481368"/>
              <a:gd name="connsiteY743" fmla="*/ 2909965 h 3205338"/>
              <a:gd name="connsiteX744" fmla="*/ 1346800 w 3481368"/>
              <a:gd name="connsiteY744" fmla="*/ 2907085 h 3205338"/>
              <a:gd name="connsiteX745" fmla="*/ 1335641 w 3481368"/>
              <a:gd name="connsiteY745" fmla="*/ 2907085 h 3205338"/>
              <a:gd name="connsiteX746" fmla="*/ 1324482 w 3481368"/>
              <a:gd name="connsiteY746" fmla="*/ 2904206 h 3205338"/>
              <a:gd name="connsiteX747" fmla="*/ 1296405 w 3481368"/>
              <a:gd name="connsiteY747" fmla="*/ 2901687 h 3205338"/>
              <a:gd name="connsiteX748" fmla="*/ 1291006 w 3481368"/>
              <a:gd name="connsiteY748" fmla="*/ 2901687 h 3205338"/>
              <a:gd name="connsiteX749" fmla="*/ 1283374 w 3481368"/>
              <a:gd name="connsiteY749" fmla="*/ 2900866 h 3205338"/>
              <a:gd name="connsiteX750" fmla="*/ 2031086 w 3481368"/>
              <a:gd name="connsiteY750" fmla="*/ 2900607 h 3205338"/>
              <a:gd name="connsiteX751" fmla="*/ 2024607 w 3481368"/>
              <a:gd name="connsiteY751" fmla="*/ 2901687 h 3205338"/>
              <a:gd name="connsiteX752" fmla="*/ 2031106 w 3481368"/>
              <a:gd name="connsiteY752" fmla="*/ 2901402 h 3205338"/>
              <a:gd name="connsiteX753" fmla="*/ 2031354 w 3481368"/>
              <a:gd name="connsiteY753" fmla="*/ 2901328 h 3205338"/>
              <a:gd name="connsiteX754" fmla="*/ 2032092 w 3481368"/>
              <a:gd name="connsiteY754" fmla="*/ 2901110 h 3205338"/>
              <a:gd name="connsiteX755" fmla="*/ 2059674 w 3481368"/>
              <a:gd name="connsiteY755" fmla="*/ 2899416 h 3205338"/>
              <a:gd name="connsiteX756" fmla="*/ 2037804 w 3481368"/>
              <a:gd name="connsiteY756" fmla="*/ 2902610 h 3205338"/>
              <a:gd name="connsiteX757" fmla="*/ 2031592 w 3481368"/>
              <a:gd name="connsiteY757" fmla="*/ 2905076 h 3205338"/>
              <a:gd name="connsiteX758" fmla="*/ 2033823 w 3481368"/>
              <a:gd name="connsiteY758" fmla="*/ 2905436 h 3205338"/>
              <a:gd name="connsiteX759" fmla="*/ 2049578 w 3481368"/>
              <a:gd name="connsiteY759" fmla="*/ 2902946 h 3205338"/>
              <a:gd name="connsiteX760" fmla="*/ 2052394 w 3481368"/>
              <a:gd name="connsiteY760" fmla="*/ 2902477 h 3205338"/>
              <a:gd name="connsiteX761" fmla="*/ 1967493 w 3481368"/>
              <a:gd name="connsiteY761" fmla="*/ 2899105 h 3205338"/>
              <a:gd name="connsiteX762" fmla="*/ 1963888 w 3481368"/>
              <a:gd name="connsiteY762" fmla="*/ 2899918 h 3205338"/>
              <a:gd name="connsiteX763" fmla="*/ 1968998 w 3481368"/>
              <a:gd name="connsiteY763" fmla="*/ 2901445 h 3205338"/>
              <a:gd name="connsiteX764" fmla="*/ 1970002 w 3481368"/>
              <a:gd name="connsiteY764" fmla="*/ 2900135 h 3205338"/>
              <a:gd name="connsiteX765" fmla="*/ 2158552 w 3481368"/>
              <a:gd name="connsiteY765" fmla="*/ 2898857 h 3205338"/>
              <a:gd name="connsiteX766" fmla="*/ 2172010 w 3481368"/>
              <a:gd name="connsiteY766" fmla="*/ 2899787 h 3205338"/>
              <a:gd name="connsiteX767" fmla="*/ 2201207 w 3481368"/>
              <a:gd name="connsiteY767" fmla="*/ 2901227 h 3205338"/>
              <a:gd name="connsiteX768" fmla="*/ 2184651 w 3481368"/>
              <a:gd name="connsiteY768" fmla="*/ 2901227 h 3205338"/>
              <a:gd name="connsiteX769" fmla="*/ 2167735 w 3481368"/>
              <a:gd name="connsiteY769" fmla="*/ 2901227 h 3205338"/>
              <a:gd name="connsiteX770" fmla="*/ 1151341 w 3481368"/>
              <a:gd name="connsiteY770" fmla="*/ 2898808 h 3205338"/>
              <a:gd name="connsiteX771" fmla="*/ 1167899 w 3481368"/>
              <a:gd name="connsiteY771" fmla="*/ 2904206 h 3205338"/>
              <a:gd name="connsiteX772" fmla="*/ 1184817 w 3481368"/>
              <a:gd name="connsiteY772" fmla="*/ 2907085 h 3205338"/>
              <a:gd name="connsiteX773" fmla="*/ 1210015 w 3481368"/>
              <a:gd name="connsiteY773" fmla="*/ 2912843 h 3205338"/>
              <a:gd name="connsiteX774" fmla="*/ 1179058 w 3481368"/>
              <a:gd name="connsiteY774" fmla="*/ 2904206 h 3205338"/>
              <a:gd name="connsiteX775" fmla="*/ 1165380 w 3481368"/>
              <a:gd name="connsiteY775" fmla="*/ 2901687 h 3205338"/>
              <a:gd name="connsiteX776" fmla="*/ 1151341 w 3481368"/>
              <a:gd name="connsiteY776" fmla="*/ 2898808 h 3205338"/>
              <a:gd name="connsiteX777" fmla="*/ 2151179 w 3481368"/>
              <a:gd name="connsiteY777" fmla="*/ 2898347 h 3205338"/>
              <a:gd name="connsiteX778" fmla="*/ 2156578 w 3481368"/>
              <a:gd name="connsiteY778" fmla="*/ 2898347 h 3205338"/>
              <a:gd name="connsiteX779" fmla="*/ 2158552 w 3481368"/>
              <a:gd name="connsiteY779" fmla="*/ 2898857 h 3205338"/>
              <a:gd name="connsiteX780" fmla="*/ 1234509 w 3481368"/>
              <a:gd name="connsiteY780" fmla="*/ 2898043 h 3205338"/>
              <a:gd name="connsiteX781" fmla="*/ 1229452 w 3481368"/>
              <a:gd name="connsiteY781" fmla="*/ 2898808 h 3205338"/>
              <a:gd name="connsiteX782" fmla="*/ 1251770 w 3481368"/>
              <a:gd name="connsiteY782" fmla="*/ 2901687 h 3205338"/>
              <a:gd name="connsiteX783" fmla="*/ 1234509 w 3481368"/>
              <a:gd name="connsiteY783" fmla="*/ 2898043 h 3205338"/>
              <a:gd name="connsiteX784" fmla="*/ 1932992 w 3481368"/>
              <a:gd name="connsiteY784" fmla="*/ 2896305 h 3205338"/>
              <a:gd name="connsiteX785" fmla="*/ 1924377 w 3481368"/>
              <a:gd name="connsiteY785" fmla="*/ 2898121 h 3205338"/>
              <a:gd name="connsiteX786" fmla="*/ 1934144 w 3481368"/>
              <a:gd name="connsiteY786" fmla="*/ 2896575 h 3205338"/>
              <a:gd name="connsiteX787" fmla="*/ 2064618 w 3481368"/>
              <a:gd name="connsiteY787" fmla="*/ 2896025 h 3205338"/>
              <a:gd name="connsiteX788" fmla="*/ 2059618 w 3481368"/>
              <a:gd name="connsiteY788" fmla="*/ 2897774 h 3205338"/>
              <a:gd name="connsiteX789" fmla="*/ 2051261 w 3481368"/>
              <a:gd name="connsiteY789" fmla="*/ 2898272 h 3205338"/>
              <a:gd name="connsiteX790" fmla="*/ 2049803 w 3481368"/>
              <a:gd name="connsiteY790" fmla="*/ 2898808 h 3205338"/>
              <a:gd name="connsiteX791" fmla="*/ 2045531 w 3481368"/>
              <a:gd name="connsiteY791" fmla="*/ 2899551 h 3205338"/>
              <a:gd name="connsiteX792" fmla="*/ 2045611 w 3481368"/>
              <a:gd name="connsiteY792" fmla="*/ 2899508 h 3205338"/>
              <a:gd name="connsiteX793" fmla="*/ 2045482 w 3481368"/>
              <a:gd name="connsiteY793" fmla="*/ 2899559 h 3205338"/>
              <a:gd name="connsiteX794" fmla="*/ 2045531 w 3481368"/>
              <a:gd name="connsiteY794" fmla="*/ 2899551 h 3205338"/>
              <a:gd name="connsiteX795" fmla="*/ 2041525 w 3481368"/>
              <a:gd name="connsiteY795" fmla="*/ 2901687 h 3205338"/>
              <a:gd name="connsiteX796" fmla="*/ 2057812 w 3481368"/>
              <a:gd name="connsiteY796" fmla="*/ 2899168 h 3205338"/>
              <a:gd name="connsiteX797" fmla="*/ 2062249 w 3481368"/>
              <a:gd name="connsiteY797" fmla="*/ 2898334 h 3205338"/>
              <a:gd name="connsiteX798" fmla="*/ 2066684 w 3481368"/>
              <a:gd name="connsiteY798" fmla="*/ 2896470 h 3205338"/>
              <a:gd name="connsiteX799" fmla="*/ 2067143 w 3481368"/>
              <a:gd name="connsiteY799" fmla="*/ 2896341 h 3205338"/>
              <a:gd name="connsiteX800" fmla="*/ 2012907 w 3481368"/>
              <a:gd name="connsiteY800" fmla="*/ 2894849 h 3205338"/>
              <a:gd name="connsiteX801" fmla="*/ 2002289 w 3481368"/>
              <a:gd name="connsiteY801" fmla="*/ 2895928 h 3205338"/>
              <a:gd name="connsiteX802" fmla="*/ 1991591 w 3481368"/>
              <a:gd name="connsiteY802" fmla="*/ 2897638 h 3205338"/>
              <a:gd name="connsiteX803" fmla="*/ 1988605 w 3481368"/>
              <a:gd name="connsiteY803" fmla="*/ 2898216 h 3205338"/>
              <a:gd name="connsiteX804" fmla="*/ 1989220 w 3481368"/>
              <a:gd name="connsiteY804" fmla="*/ 2898347 h 3205338"/>
              <a:gd name="connsiteX805" fmla="*/ 1994971 w 3481368"/>
              <a:gd name="connsiteY805" fmla="*/ 2899258 h 3205338"/>
              <a:gd name="connsiteX806" fmla="*/ 2003629 w 3481368"/>
              <a:gd name="connsiteY806" fmla="*/ 2895929 h 3205338"/>
              <a:gd name="connsiteX807" fmla="*/ 2003629 w 3481368"/>
              <a:gd name="connsiteY807" fmla="*/ 2898449 h 3205338"/>
              <a:gd name="connsiteX808" fmla="*/ 2014791 w 3481368"/>
              <a:gd name="connsiteY808" fmla="*/ 2895929 h 3205338"/>
              <a:gd name="connsiteX809" fmla="*/ 2016251 w 3481368"/>
              <a:gd name="connsiteY809" fmla="*/ 2895422 h 3205338"/>
              <a:gd name="connsiteX810" fmla="*/ 1942010 w 3481368"/>
              <a:gd name="connsiteY810" fmla="*/ 2894404 h 3205338"/>
              <a:gd name="connsiteX811" fmla="*/ 1941299 w 3481368"/>
              <a:gd name="connsiteY811" fmla="*/ 2894554 h 3205338"/>
              <a:gd name="connsiteX812" fmla="*/ 1943336 w 3481368"/>
              <a:gd name="connsiteY812" fmla="*/ 2895119 h 3205338"/>
              <a:gd name="connsiteX813" fmla="*/ 1944450 w 3481368"/>
              <a:gd name="connsiteY813" fmla="*/ 2894944 h 3205338"/>
              <a:gd name="connsiteX814" fmla="*/ 1944051 w 3481368"/>
              <a:gd name="connsiteY814" fmla="*/ 2894929 h 3205338"/>
              <a:gd name="connsiteX815" fmla="*/ 1321602 w 3481368"/>
              <a:gd name="connsiteY815" fmla="*/ 2893050 h 3205338"/>
              <a:gd name="connsiteX816" fmla="*/ 1332762 w 3481368"/>
              <a:gd name="connsiteY816" fmla="*/ 2893050 h 3205338"/>
              <a:gd name="connsiteX817" fmla="*/ 1338161 w 3481368"/>
              <a:gd name="connsiteY817" fmla="*/ 2893050 h 3205338"/>
              <a:gd name="connsiteX818" fmla="*/ 1346800 w 3481368"/>
              <a:gd name="connsiteY818" fmla="*/ 2895928 h 3205338"/>
              <a:gd name="connsiteX819" fmla="*/ 1380277 w 3481368"/>
              <a:gd name="connsiteY819" fmla="*/ 2898808 h 3205338"/>
              <a:gd name="connsiteX820" fmla="*/ 1391435 w 3481368"/>
              <a:gd name="connsiteY820" fmla="*/ 2901687 h 3205338"/>
              <a:gd name="connsiteX821" fmla="*/ 1366237 w 3481368"/>
              <a:gd name="connsiteY821" fmla="*/ 2898808 h 3205338"/>
              <a:gd name="connsiteX822" fmla="*/ 1343920 w 3481368"/>
              <a:gd name="connsiteY822" fmla="*/ 2895928 h 3205338"/>
              <a:gd name="connsiteX823" fmla="*/ 1332762 w 3481368"/>
              <a:gd name="connsiteY823" fmla="*/ 2895928 h 3205338"/>
              <a:gd name="connsiteX824" fmla="*/ 1321602 w 3481368"/>
              <a:gd name="connsiteY824" fmla="*/ 2893050 h 3205338"/>
              <a:gd name="connsiteX825" fmla="*/ 1218294 w 3481368"/>
              <a:gd name="connsiteY825" fmla="*/ 2893050 h 3205338"/>
              <a:gd name="connsiteX826" fmla="*/ 1240612 w 3481368"/>
              <a:gd name="connsiteY826" fmla="*/ 2895928 h 3205338"/>
              <a:gd name="connsiteX827" fmla="*/ 1254650 w 3481368"/>
              <a:gd name="connsiteY827" fmla="*/ 2898808 h 3205338"/>
              <a:gd name="connsiteX828" fmla="*/ 1256158 w 3481368"/>
              <a:gd name="connsiteY828" fmla="*/ 2897802 h 3205338"/>
              <a:gd name="connsiteX829" fmla="*/ 1260049 w 3481368"/>
              <a:gd name="connsiteY829" fmla="*/ 2898808 h 3205338"/>
              <a:gd name="connsiteX830" fmla="*/ 1256270 w 3481368"/>
              <a:gd name="connsiteY830" fmla="*/ 2897728 h 3205338"/>
              <a:gd name="connsiteX831" fmla="*/ 1256158 w 3481368"/>
              <a:gd name="connsiteY831" fmla="*/ 2897802 h 3205338"/>
              <a:gd name="connsiteX832" fmla="*/ 1250471 w 3481368"/>
              <a:gd name="connsiteY832" fmla="*/ 2896333 h 3205338"/>
              <a:gd name="connsiteX833" fmla="*/ 1246371 w 3481368"/>
              <a:gd name="connsiteY833" fmla="*/ 2895928 h 3205338"/>
              <a:gd name="connsiteX834" fmla="*/ 1226573 w 3481368"/>
              <a:gd name="connsiteY834" fmla="*/ 2893050 h 3205338"/>
              <a:gd name="connsiteX835" fmla="*/ 1218294 w 3481368"/>
              <a:gd name="connsiteY835" fmla="*/ 2893050 h 3205338"/>
              <a:gd name="connsiteX836" fmla="*/ 2029047 w 3481368"/>
              <a:gd name="connsiteY836" fmla="*/ 2890974 h 3205338"/>
              <a:gd name="connsiteX837" fmla="*/ 2021322 w 3481368"/>
              <a:gd name="connsiteY837" fmla="*/ 2891790 h 3205338"/>
              <a:gd name="connsiteX838" fmla="*/ 2020170 w 3481368"/>
              <a:gd name="connsiteY838" fmla="*/ 2891974 h 3205338"/>
              <a:gd name="connsiteX839" fmla="*/ 2017884 w 3481368"/>
              <a:gd name="connsiteY839" fmla="*/ 2892606 h 3205338"/>
              <a:gd name="connsiteX840" fmla="*/ 2026962 w 3481368"/>
              <a:gd name="connsiteY840" fmla="*/ 2891698 h 3205338"/>
              <a:gd name="connsiteX841" fmla="*/ 2037436 w 3481368"/>
              <a:gd name="connsiteY841" fmla="*/ 2890530 h 3205338"/>
              <a:gd name="connsiteX842" fmla="*/ 2037211 w 3481368"/>
              <a:gd name="connsiteY842" fmla="*/ 2890674 h 3205338"/>
              <a:gd name="connsiteX843" fmla="*/ 2038645 w 3481368"/>
              <a:gd name="connsiteY843" fmla="*/ 2890530 h 3205338"/>
              <a:gd name="connsiteX844" fmla="*/ 2033246 w 3481368"/>
              <a:gd name="connsiteY844" fmla="*/ 2890530 h 3205338"/>
              <a:gd name="connsiteX845" fmla="*/ 2032252 w 3481368"/>
              <a:gd name="connsiteY845" fmla="*/ 2890635 h 3205338"/>
              <a:gd name="connsiteX846" fmla="*/ 2032749 w 3481368"/>
              <a:gd name="connsiteY846" fmla="*/ 2890892 h 3205338"/>
              <a:gd name="connsiteX847" fmla="*/ 2033730 w 3481368"/>
              <a:gd name="connsiteY847" fmla="*/ 2890530 h 3205338"/>
              <a:gd name="connsiteX848" fmla="*/ 2046682 w 3481368"/>
              <a:gd name="connsiteY848" fmla="*/ 2890222 h 3205338"/>
              <a:gd name="connsiteX849" fmla="*/ 2037499 w 3481368"/>
              <a:gd name="connsiteY849" fmla="*/ 2891598 h 3205338"/>
              <a:gd name="connsiteX850" fmla="*/ 2041986 w 3481368"/>
              <a:gd name="connsiteY850" fmla="*/ 2892898 h 3205338"/>
              <a:gd name="connsiteX851" fmla="*/ 2043001 w 3481368"/>
              <a:gd name="connsiteY851" fmla="*/ 2892721 h 3205338"/>
              <a:gd name="connsiteX852" fmla="*/ 750412 w 3481368"/>
              <a:gd name="connsiteY852" fmla="*/ 2890069 h 3205338"/>
              <a:gd name="connsiteX853" fmla="*/ 761569 w 3481368"/>
              <a:gd name="connsiteY853" fmla="*/ 2898347 h 3205338"/>
              <a:gd name="connsiteX854" fmla="*/ 770405 w 3481368"/>
              <a:gd name="connsiteY854" fmla="*/ 2903226 h 3205338"/>
              <a:gd name="connsiteX855" fmla="*/ 773176 w 3481368"/>
              <a:gd name="connsiteY855" fmla="*/ 2905050 h 3205338"/>
              <a:gd name="connsiteX856" fmla="*/ 781364 w 3481368"/>
              <a:gd name="connsiteY856" fmla="*/ 2909504 h 3205338"/>
              <a:gd name="connsiteX857" fmla="*/ 773626 w 3481368"/>
              <a:gd name="connsiteY857" fmla="*/ 2905005 h 3205338"/>
              <a:gd name="connsiteX858" fmla="*/ 770405 w 3481368"/>
              <a:gd name="connsiteY858" fmla="*/ 2903226 h 3205338"/>
              <a:gd name="connsiteX859" fmla="*/ 1101258 w 3481368"/>
              <a:gd name="connsiteY859" fmla="*/ 2889160 h 3205338"/>
              <a:gd name="connsiteX860" fmla="*/ 1104433 w 3481368"/>
              <a:gd name="connsiteY860" fmla="*/ 2890288 h 3205338"/>
              <a:gd name="connsiteX861" fmla="*/ 1106706 w 3481368"/>
              <a:gd name="connsiteY861" fmla="*/ 2890530 h 3205338"/>
              <a:gd name="connsiteX862" fmla="*/ 1114985 w 3481368"/>
              <a:gd name="connsiteY862" fmla="*/ 2890530 h 3205338"/>
              <a:gd name="connsiteX863" fmla="*/ 1114985 w 3481368"/>
              <a:gd name="connsiteY863" fmla="*/ 2893050 h 3205338"/>
              <a:gd name="connsiteX864" fmla="*/ 1103827 w 3481368"/>
              <a:gd name="connsiteY864" fmla="*/ 2890530 h 3205338"/>
              <a:gd name="connsiteX865" fmla="*/ 2122516 w 3481368"/>
              <a:gd name="connsiteY865" fmla="*/ 2887651 h 3205338"/>
              <a:gd name="connsiteX866" fmla="*/ 2091559 w 3481368"/>
              <a:gd name="connsiteY866" fmla="*/ 2895928 h 3205338"/>
              <a:gd name="connsiteX867" fmla="*/ 2069376 w 3481368"/>
              <a:gd name="connsiteY867" fmla="*/ 2899637 h 3205338"/>
              <a:gd name="connsiteX868" fmla="*/ 2100198 w 3481368"/>
              <a:gd name="connsiteY868" fmla="*/ 2893050 h 3205338"/>
              <a:gd name="connsiteX869" fmla="*/ 2122516 w 3481368"/>
              <a:gd name="connsiteY869" fmla="*/ 2887651 h 3205338"/>
              <a:gd name="connsiteX870" fmla="*/ 2079046 w 3481368"/>
              <a:gd name="connsiteY870" fmla="*/ 2887185 h 3205338"/>
              <a:gd name="connsiteX871" fmla="*/ 2074236 w 3481368"/>
              <a:gd name="connsiteY871" fmla="*/ 2888236 h 3205338"/>
              <a:gd name="connsiteX872" fmla="*/ 2052645 w 3481368"/>
              <a:gd name="connsiteY872" fmla="*/ 2891583 h 3205338"/>
              <a:gd name="connsiteX873" fmla="*/ 2048276 w 3481368"/>
              <a:gd name="connsiteY873" fmla="*/ 2893051 h 3205338"/>
              <a:gd name="connsiteX874" fmla="*/ 2037514 w 3481368"/>
              <a:gd name="connsiteY874" fmla="*/ 2893929 h 3205338"/>
              <a:gd name="connsiteX875" fmla="*/ 2034850 w 3481368"/>
              <a:gd name="connsiteY875" fmla="*/ 2894341 h 3205338"/>
              <a:gd name="connsiteX876" fmla="*/ 2022364 w 3481368"/>
              <a:gd name="connsiteY876" fmla="*/ 2898690 h 3205338"/>
              <a:gd name="connsiteX877" fmla="*/ 2014655 w 3481368"/>
              <a:gd name="connsiteY877" fmla="*/ 2901314 h 3205338"/>
              <a:gd name="connsiteX878" fmla="*/ 2008130 w 3481368"/>
              <a:gd name="connsiteY878" fmla="*/ 2900609 h 3205338"/>
              <a:gd name="connsiteX879" fmla="*/ 2006431 w 3481368"/>
              <a:gd name="connsiteY879" fmla="*/ 2901074 h 3205338"/>
              <a:gd name="connsiteX880" fmla="*/ 2012523 w 3481368"/>
              <a:gd name="connsiteY880" fmla="*/ 2902039 h 3205338"/>
              <a:gd name="connsiteX881" fmla="*/ 2014655 w 3481368"/>
              <a:gd name="connsiteY881" fmla="*/ 2901314 h 3205338"/>
              <a:gd name="connsiteX882" fmla="*/ 2014791 w 3481368"/>
              <a:gd name="connsiteY882" fmla="*/ 2901328 h 3205338"/>
              <a:gd name="connsiteX883" fmla="*/ 2022364 w 3481368"/>
              <a:gd name="connsiteY883" fmla="*/ 2898690 h 3205338"/>
              <a:gd name="connsiteX884" fmla="*/ 2023072 w 3481368"/>
              <a:gd name="connsiteY884" fmla="*/ 2898449 h 3205338"/>
              <a:gd name="connsiteX885" fmla="*/ 2048276 w 3481368"/>
              <a:gd name="connsiteY885" fmla="*/ 2893051 h 3205338"/>
              <a:gd name="connsiteX886" fmla="*/ 2028473 w 3481368"/>
              <a:gd name="connsiteY886" fmla="*/ 2898449 h 3205338"/>
              <a:gd name="connsiteX887" fmla="*/ 2017312 w 3481368"/>
              <a:gd name="connsiteY887" fmla="*/ 2901328 h 3205338"/>
              <a:gd name="connsiteX888" fmla="*/ 2013782 w 3481368"/>
              <a:gd name="connsiteY888" fmla="*/ 2902239 h 3205338"/>
              <a:gd name="connsiteX889" fmla="*/ 2016984 w 3481368"/>
              <a:gd name="connsiteY889" fmla="*/ 2902745 h 3205338"/>
              <a:gd name="connsiteX890" fmla="*/ 2022807 w 3481368"/>
              <a:gd name="connsiteY890" fmla="*/ 2901687 h 3205338"/>
              <a:gd name="connsiteX891" fmla="*/ 2038645 w 3481368"/>
              <a:gd name="connsiteY891" fmla="*/ 2898808 h 3205338"/>
              <a:gd name="connsiteX892" fmla="*/ 2041780 w 3481368"/>
              <a:gd name="connsiteY892" fmla="*/ 2898249 h 3205338"/>
              <a:gd name="connsiteX893" fmla="*/ 2078881 w 3481368"/>
              <a:gd name="connsiteY893" fmla="*/ 2887293 h 3205338"/>
              <a:gd name="connsiteX894" fmla="*/ 1094660 w 3481368"/>
              <a:gd name="connsiteY894" fmla="*/ 2886879 h 3205338"/>
              <a:gd name="connsiteX895" fmla="*/ 1098427 w 3481368"/>
              <a:gd name="connsiteY895" fmla="*/ 2887651 h 3205338"/>
              <a:gd name="connsiteX896" fmla="*/ 1101258 w 3481368"/>
              <a:gd name="connsiteY896" fmla="*/ 2889160 h 3205338"/>
              <a:gd name="connsiteX897" fmla="*/ 1096627 w 3481368"/>
              <a:gd name="connsiteY897" fmla="*/ 2887516 h 3205338"/>
              <a:gd name="connsiteX898" fmla="*/ 1084388 w 3481368"/>
              <a:gd name="connsiteY898" fmla="*/ 2884772 h 3205338"/>
              <a:gd name="connsiteX899" fmla="*/ 1087414 w 3481368"/>
              <a:gd name="connsiteY899" fmla="*/ 2884803 h 3205338"/>
              <a:gd name="connsiteX900" fmla="*/ 1089809 w 3481368"/>
              <a:gd name="connsiteY900" fmla="*/ 2885307 h 3205338"/>
              <a:gd name="connsiteX901" fmla="*/ 1094660 w 3481368"/>
              <a:gd name="connsiteY901" fmla="*/ 2886879 h 3205338"/>
              <a:gd name="connsiteX902" fmla="*/ 1276955 w 3481368"/>
              <a:gd name="connsiteY902" fmla="*/ 2884770 h 3205338"/>
              <a:gd name="connsiteX903" fmla="*/ 1276967 w 3481368"/>
              <a:gd name="connsiteY903" fmla="*/ 2884772 h 3205338"/>
              <a:gd name="connsiteX904" fmla="*/ 1282367 w 3481368"/>
              <a:gd name="connsiteY904" fmla="*/ 2884772 h 3205338"/>
              <a:gd name="connsiteX905" fmla="*/ 1286249 w 3481368"/>
              <a:gd name="connsiteY905" fmla="*/ 2885273 h 3205338"/>
              <a:gd name="connsiteX906" fmla="*/ 1291006 w 3481368"/>
              <a:gd name="connsiteY906" fmla="*/ 2887651 h 3205338"/>
              <a:gd name="connsiteX907" fmla="*/ 2066952 w 3481368"/>
              <a:gd name="connsiteY907" fmla="*/ 2880871 h 3205338"/>
              <a:gd name="connsiteX908" fmla="*/ 2060962 w 3481368"/>
              <a:gd name="connsiteY908" fmla="*/ 2881893 h 3205338"/>
              <a:gd name="connsiteX909" fmla="*/ 2067204 w 3481368"/>
              <a:gd name="connsiteY909" fmla="*/ 2881208 h 3205338"/>
              <a:gd name="connsiteX910" fmla="*/ 1250099 w 3481368"/>
              <a:gd name="connsiteY910" fmla="*/ 2879629 h 3205338"/>
              <a:gd name="connsiteX911" fmla="*/ 1262929 w 3481368"/>
              <a:gd name="connsiteY911" fmla="*/ 2881893 h 3205338"/>
              <a:gd name="connsiteX912" fmla="*/ 1276955 w 3481368"/>
              <a:gd name="connsiteY912" fmla="*/ 2884770 h 3205338"/>
              <a:gd name="connsiteX913" fmla="*/ 1260049 w 3481368"/>
              <a:gd name="connsiteY913" fmla="*/ 2881893 h 3205338"/>
              <a:gd name="connsiteX914" fmla="*/ 1184817 w 3481368"/>
              <a:gd name="connsiteY914" fmla="*/ 2879374 h 3205338"/>
              <a:gd name="connsiteX915" fmla="*/ 1187698 w 3481368"/>
              <a:gd name="connsiteY915" fmla="*/ 2879374 h 3205338"/>
              <a:gd name="connsiteX916" fmla="*/ 1210015 w 3481368"/>
              <a:gd name="connsiteY916" fmla="*/ 2884772 h 3205338"/>
              <a:gd name="connsiteX917" fmla="*/ 1184817 w 3481368"/>
              <a:gd name="connsiteY917" fmla="*/ 2879374 h 3205338"/>
              <a:gd name="connsiteX918" fmla="*/ 1126144 w 3481368"/>
              <a:gd name="connsiteY918" fmla="*/ 2879374 h 3205338"/>
              <a:gd name="connsiteX919" fmla="*/ 1156741 w 3481368"/>
              <a:gd name="connsiteY919" fmla="*/ 2887651 h 3205338"/>
              <a:gd name="connsiteX920" fmla="*/ 1195977 w 3481368"/>
              <a:gd name="connsiteY920" fmla="*/ 2895928 h 3205338"/>
              <a:gd name="connsiteX921" fmla="*/ 1193097 w 3481368"/>
              <a:gd name="connsiteY921" fmla="*/ 2895928 h 3205338"/>
              <a:gd name="connsiteX922" fmla="*/ 1173658 w 3481368"/>
              <a:gd name="connsiteY922" fmla="*/ 2893050 h 3205338"/>
              <a:gd name="connsiteX923" fmla="*/ 1159620 w 3481368"/>
              <a:gd name="connsiteY923" fmla="*/ 2890530 h 3205338"/>
              <a:gd name="connsiteX924" fmla="*/ 1126144 w 3481368"/>
              <a:gd name="connsiteY924" fmla="*/ 2879374 h 3205338"/>
              <a:gd name="connsiteX925" fmla="*/ 2108125 w 3481368"/>
              <a:gd name="connsiteY925" fmla="*/ 2877064 h 3205338"/>
              <a:gd name="connsiteX926" fmla="*/ 2098758 w 3481368"/>
              <a:gd name="connsiteY926" fmla="*/ 2877935 h 3205338"/>
              <a:gd name="connsiteX927" fmla="*/ 2091022 w 3481368"/>
              <a:gd name="connsiteY927" fmla="*/ 2878654 h 3205338"/>
              <a:gd name="connsiteX928" fmla="*/ 2090042 w 3481368"/>
              <a:gd name="connsiteY928" fmla="*/ 2879016 h 3205338"/>
              <a:gd name="connsiteX929" fmla="*/ 2065004 w 3481368"/>
              <a:gd name="connsiteY929" fmla="*/ 2887429 h 3205338"/>
              <a:gd name="connsiteX930" fmla="*/ 2077026 w 3481368"/>
              <a:gd name="connsiteY930" fmla="*/ 2885133 h 3205338"/>
              <a:gd name="connsiteX931" fmla="*/ 2080955 w 3481368"/>
              <a:gd name="connsiteY931" fmla="*/ 2884978 h 3205338"/>
              <a:gd name="connsiteX932" fmla="*/ 2080131 w 3481368"/>
              <a:gd name="connsiteY932" fmla="*/ 2885133 h 3205338"/>
              <a:gd name="connsiteX933" fmla="*/ 2064772 w 3481368"/>
              <a:gd name="connsiteY933" fmla="*/ 2887508 h 3205338"/>
              <a:gd name="connsiteX934" fmla="*/ 2056050 w 3481368"/>
              <a:gd name="connsiteY934" fmla="*/ 2890439 h 3205338"/>
              <a:gd name="connsiteX935" fmla="*/ 2081317 w 3481368"/>
              <a:gd name="connsiteY935" fmla="*/ 2885684 h 3205338"/>
              <a:gd name="connsiteX936" fmla="*/ 2082477 w 3481368"/>
              <a:gd name="connsiteY936" fmla="*/ 2884918 h 3205338"/>
              <a:gd name="connsiteX937" fmla="*/ 2080955 w 3481368"/>
              <a:gd name="connsiteY937" fmla="*/ 2884978 h 3205338"/>
              <a:gd name="connsiteX938" fmla="*/ 2082955 w 3481368"/>
              <a:gd name="connsiteY938" fmla="*/ 2884602 h 3205338"/>
              <a:gd name="connsiteX939" fmla="*/ 2086577 w 3481368"/>
              <a:gd name="connsiteY939" fmla="*/ 2882209 h 3205338"/>
              <a:gd name="connsiteX940" fmla="*/ 2098324 w 3481368"/>
              <a:gd name="connsiteY940" fmla="*/ 2879016 h 3205338"/>
              <a:gd name="connsiteX941" fmla="*/ 2084529 w 3481368"/>
              <a:gd name="connsiteY941" fmla="*/ 2877037 h 3205338"/>
              <a:gd name="connsiteX942" fmla="*/ 2079241 w 3481368"/>
              <a:gd name="connsiteY942" fmla="*/ 2878296 h 3205338"/>
              <a:gd name="connsiteX943" fmla="*/ 2071385 w 3481368"/>
              <a:gd name="connsiteY943" fmla="*/ 2880749 h 3205338"/>
              <a:gd name="connsiteX944" fmla="*/ 2075721 w 3481368"/>
              <a:gd name="connsiteY944" fmla="*/ 2880273 h 3205338"/>
              <a:gd name="connsiteX945" fmla="*/ 2078246 w 3481368"/>
              <a:gd name="connsiteY945" fmla="*/ 2879360 h 3205338"/>
              <a:gd name="connsiteX946" fmla="*/ 2078881 w 3481368"/>
              <a:gd name="connsiteY946" fmla="*/ 2879016 h 3205338"/>
              <a:gd name="connsiteX947" fmla="*/ 2079373 w 3481368"/>
              <a:gd name="connsiteY947" fmla="*/ 2878952 h 3205338"/>
              <a:gd name="connsiteX948" fmla="*/ 2084523 w 3481368"/>
              <a:gd name="connsiteY948" fmla="*/ 2877088 h 3205338"/>
              <a:gd name="connsiteX949" fmla="*/ 1232332 w 3481368"/>
              <a:gd name="connsiteY949" fmla="*/ 2876495 h 3205338"/>
              <a:gd name="connsiteX950" fmla="*/ 1244031 w 3481368"/>
              <a:gd name="connsiteY950" fmla="*/ 2878250 h 3205338"/>
              <a:gd name="connsiteX951" fmla="*/ 1250099 w 3481368"/>
              <a:gd name="connsiteY951" fmla="*/ 2879629 h 3205338"/>
              <a:gd name="connsiteX952" fmla="*/ 1135272 w 3481368"/>
              <a:gd name="connsiteY952" fmla="*/ 2875275 h 3205338"/>
              <a:gd name="connsiteX953" fmla="*/ 1136137 w 3481368"/>
              <a:gd name="connsiteY953" fmla="*/ 2875517 h 3205338"/>
              <a:gd name="connsiteX954" fmla="*/ 1135338 w 3481368"/>
              <a:gd name="connsiteY954" fmla="*/ 2875315 h 3205338"/>
              <a:gd name="connsiteX955" fmla="*/ 2137537 w 3481368"/>
              <a:gd name="connsiteY955" fmla="*/ 2874282 h 3205338"/>
              <a:gd name="connsiteX956" fmla="*/ 2132190 w 3481368"/>
              <a:gd name="connsiteY956" fmla="*/ 2875775 h 3205338"/>
              <a:gd name="connsiteX957" fmla="*/ 2130497 w 3481368"/>
              <a:gd name="connsiteY957" fmla="*/ 2875901 h 3205338"/>
              <a:gd name="connsiteX958" fmla="*/ 2161463 w 3481368"/>
              <a:gd name="connsiteY958" fmla="*/ 2874175 h 3205338"/>
              <a:gd name="connsiteX959" fmla="*/ 2148253 w 3481368"/>
              <a:gd name="connsiteY959" fmla="*/ 2876810 h 3205338"/>
              <a:gd name="connsiteX960" fmla="*/ 2127915 w 3481368"/>
              <a:gd name="connsiteY960" fmla="*/ 2881893 h 3205338"/>
              <a:gd name="connsiteX961" fmla="*/ 2140829 w 3481368"/>
              <a:gd name="connsiteY961" fmla="*/ 2880993 h 3205338"/>
              <a:gd name="connsiteX962" fmla="*/ 2162283 w 3481368"/>
              <a:gd name="connsiteY962" fmla="*/ 2874241 h 3205338"/>
              <a:gd name="connsiteX963" fmla="*/ 1073230 w 3481368"/>
              <a:gd name="connsiteY963" fmla="*/ 2873615 h 3205338"/>
              <a:gd name="connsiteX964" fmla="*/ 1100947 w 3481368"/>
              <a:gd name="connsiteY964" fmla="*/ 2881893 h 3205338"/>
              <a:gd name="connsiteX965" fmla="*/ 1112105 w 3481368"/>
              <a:gd name="connsiteY965" fmla="*/ 2884772 h 3205338"/>
              <a:gd name="connsiteX966" fmla="*/ 1117865 w 3481368"/>
              <a:gd name="connsiteY966" fmla="*/ 2887651 h 3205338"/>
              <a:gd name="connsiteX967" fmla="*/ 1131903 w 3481368"/>
              <a:gd name="connsiteY967" fmla="*/ 2890530 h 3205338"/>
              <a:gd name="connsiteX968" fmla="*/ 1114985 w 3481368"/>
              <a:gd name="connsiteY968" fmla="*/ 2884772 h 3205338"/>
              <a:gd name="connsiteX969" fmla="*/ 1100947 w 3481368"/>
              <a:gd name="connsiteY969" fmla="*/ 2881893 h 3205338"/>
              <a:gd name="connsiteX970" fmla="*/ 1073230 w 3481368"/>
              <a:gd name="connsiteY970" fmla="*/ 2873615 h 3205338"/>
              <a:gd name="connsiteX971" fmla="*/ 1053792 w 3481368"/>
              <a:gd name="connsiteY971" fmla="*/ 2873615 h 3205338"/>
              <a:gd name="connsiteX972" fmla="*/ 1084388 w 3481368"/>
              <a:gd name="connsiteY972" fmla="*/ 2881893 h 3205338"/>
              <a:gd name="connsiteX973" fmla="*/ 1053792 w 3481368"/>
              <a:gd name="connsiteY973" fmla="*/ 2873615 h 3205338"/>
              <a:gd name="connsiteX974" fmla="*/ 2146173 w 3481368"/>
              <a:gd name="connsiteY974" fmla="*/ 2872950 h 3205338"/>
              <a:gd name="connsiteX975" fmla="*/ 2138245 w 3481368"/>
              <a:gd name="connsiteY975" fmla="*/ 2875822 h 3205338"/>
              <a:gd name="connsiteX976" fmla="*/ 2128031 w 3481368"/>
              <a:gd name="connsiteY976" fmla="*/ 2879355 h 3205338"/>
              <a:gd name="connsiteX977" fmla="*/ 2154552 w 3481368"/>
              <a:gd name="connsiteY977" fmla="*/ 2875055 h 3205338"/>
              <a:gd name="connsiteX978" fmla="*/ 2159031 w 3481368"/>
              <a:gd name="connsiteY978" fmla="*/ 2873980 h 3205338"/>
              <a:gd name="connsiteX979" fmla="*/ 2143161 w 3481368"/>
              <a:gd name="connsiteY979" fmla="*/ 2872711 h 3205338"/>
              <a:gd name="connsiteX980" fmla="*/ 2142965 w 3481368"/>
              <a:gd name="connsiteY980" fmla="*/ 2872766 h 3205338"/>
              <a:gd name="connsiteX981" fmla="*/ 2142268 w 3481368"/>
              <a:gd name="connsiteY981" fmla="*/ 2872941 h 3205338"/>
              <a:gd name="connsiteX982" fmla="*/ 2124986 w 3481368"/>
              <a:gd name="connsiteY982" fmla="*/ 2876051 h 3205338"/>
              <a:gd name="connsiteX983" fmla="*/ 2124208 w 3481368"/>
              <a:gd name="connsiteY983" fmla="*/ 2876369 h 3205338"/>
              <a:gd name="connsiteX984" fmla="*/ 2130497 w 3481368"/>
              <a:gd name="connsiteY984" fmla="*/ 2875901 h 3205338"/>
              <a:gd name="connsiteX985" fmla="*/ 2127915 w 3481368"/>
              <a:gd name="connsiteY985" fmla="*/ 2876495 h 3205338"/>
              <a:gd name="connsiteX986" fmla="*/ 2119293 w 3481368"/>
              <a:gd name="connsiteY986" fmla="*/ 2878381 h 3205338"/>
              <a:gd name="connsiteX987" fmla="*/ 2118621 w 3481368"/>
              <a:gd name="connsiteY987" fmla="*/ 2878656 h 3205338"/>
              <a:gd name="connsiteX988" fmla="*/ 2109486 w 3481368"/>
              <a:gd name="connsiteY988" fmla="*/ 2881894 h 3205338"/>
              <a:gd name="connsiteX989" fmla="*/ 2095444 w 3481368"/>
              <a:gd name="connsiteY989" fmla="*/ 2884774 h 3205338"/>
              <a:gd name="connsiteX990" fmla="*/ 2073119 w 3481368"/>
              <a:gd name="connsiteY990" fmla="*/ 2893051 h 3205338"/>
              <a:gd name="connsiteX991" fmla="*/ 2071834 w 3481368"/>
              <a:gd name="connsiteY991" fmla="*/ 2893501 h 3205338"/>
              <a:gd name="connsiteX992" fmla="*/ 2075001 w 3481368"/>
              <a:gd name="connsiteY992" fmla="*/ 2893050 h 3205338"/>
              <a:gd name="connsiteX993" fmla="*/ 2080823 w 3481368"/>
              <a:gd name="connsiteY993" fmla="*/ 2892376 h 3205338"/>
              <a:gd name="connsiteX994" fmla="*/ 2086617 w 3481368"/>
              <a:gd name="connsiteY994" fmla="*/ 2890361 h 3205338"/>
              <a:gd name="connsiteX995" fmla="*/ 2083280 w 3481368"/>
              <a:gd name="connsiteY995" fmla="*/ 2890530 h 3205338"/>
              <a:gd name="connsiteX996" fmla="*/ 2091585 w 3481368"/>
              <a:gd name="connsiteY996" fmla="*/ 2888634 h 3205338"/>
              <a:gd name="connsiteX997" fmla="*/ 2095444 w 3481368"/>
              <a:gd name="connsiteY997" fmla="*/ 2887293 h 3205338"/>
              <a:gd name="connsiteX998" fmla="*/ 2117767 w 3481368"/>
              <a:gd name="connsiteY998" fmla="*/ 2881894 h 3205338"/>
              <a:gd name="connsiteX999" fmla="*/ 2134284 w 3481368"/>
              <a:gd name="connsiteY999" fmla="*/ 2875822 h 3205338"/>
              <a:gd name="connsiteX1000" fmla="*/ 2140860 w 3481368"/>
              <a:gd name="connsiteY1000" fmla="*/ 2873518 h 3205338"/>
              <a:gd name="connsiteX1001" fmla="*/ 2137537 w 3481368"/>
              <a:gd name="connsiteY1001" fmla="*/ 2874282 h 3205338"/>
              <a:gd name="connsiteX1002" fmla="*/ 2142965 w 3481368"/>
              <a:gd name="connsiteY1002" fmla="*/ 2872766 h 3205338"/>
              <a:gd name="connsiteX1003" fmla="*/ 2143105 w 3481368"/>
              <a:gd name="connsiteY1003" fmla="*/ 2872731 h 3205338"/>
              <a:gd name="connsiteX1004" fmla="*/ 2134112 w 3481368"/>
              <a:gd name="connsiteY1004" fmla="*/ 2871983 h 3205338"/>
              <a:gd name="connsiteX1005" fmla="*/ 2131449 w 3481368"/>
              <a:gd name="connsiteY1005" fmla="*/ 2872942 h 3205338"/>
              <a:gd name="connsiteX1006" fmla="*/ 2131809 w 3481368"/>
              <a:gd name="connsiteY1006" fmla="*/ 2873257 h 3205338"/>
              <a:gd name="connsiteX1007" fmla="*/ 2131034 w 3481368"/>
              <a:gd name="connsiteY1007" fmla="*/ 2873575 h 3205338"/>
              <a:gd name="connsiteX1008" fmla="*/ 2138377 w 3481368"/>
              <a:gd name="connsiteY1008" fmla="*/ 2872325 h 3205338"/>
              <a:gd name="connsiteX1009" fmla="*/ 2070600 w 3481368"/>
              <a:gd name="connsiteY1009" fmla="*/ 2870739 h 3205338"/>
              <a:gd name="connsiteX1010" fmla="*/ 2061958 w 3481368"/>
              <a:gd name="connsiteY1010" fmla="*/ 2873257 h 3205338"/>
              <a:gd name="connsiteX1011" fmla="*/ 2048041 w 3481368"/>
              <a:gd name="connsiteY1011" fmla="*/ 2878541 h 3205338"/>
              <a:gd name="connsiteX1012" fmla="*/ 2060962 w 3481368"/>
              <a:gd name="connsiteY1012" fmla="*/ 2876495 h 3205338"/>
              <a:gd name="connsiteX1013" fmla="*/ 2064918 w 3481368"/>
              <a:gd name="connsiteY1013" fmla="*/ 2875806 h 3205338"/>
              <a:gd name="connsiteX1014" fmla="*/ 2073119 w 3481368"/>
              <a:gd name="connsiteY1014" fmla="*/ 2873257 h 3205338"/>
              <a:gd name="connsiteX1015" fmla="*/ 2070600 w 3481368"/>
              <a:gd name="connsiteY1015" fmla="*/ 2870739 h 3205338"/>
              <a:gd name="connsiteX1016" fmla="*/ 2468800 w 3481368"/>
              <a:gd name="connsiteY1016" fmla="*/ 2870501 h 3205338"/>
              <a:gd name="connsiteX1017" fmla="*/ 2471858 w 3481368"/>
              <a:gd name="connsiteY1017" fmla="*/ 2870636 h 3205338"/>
              <a:gd name="connsiteX1018" fmla="*/ 2463581 w 3481368"/>
              <a:gd name="connsiteY1018" fmla="*/ 2873154 h 3205338"/>
              <a:gd name="connsiteX1019" fmla="*/ 2452424 w 3481368"/>
              <a:gd name="connsiteY1019" fmla="*/ 2876034 h 3205338"/>
              <a:gd name="connsiteX1020" fmla="*/ 2458182 w 3481368"/>
              <a:gd name="connsiteY1020" fmla="*/ 2873154 h 3205338"/>
              <a:gd name="connsiteX1021" fmla="*/ 2449544 w 3481368"/>
              <a:gd name="connsiteY1021" fmla="*/ 2876034 h 3205338"/>
              <a:gd name="connsiteX1022" fmla="*/ 2427230 w 3481368"/>
              <a:gd name="connsiteY1022" fmla="*/ 2881792 h 3205338"/>
              <a:gd name="connsiteX1023" fmla="*/ 2430109 w 3481368"/>
              <a:gd name="connsiteY1023" fmla="*/ 2881792 h 3205338"/>
              <a:gd name="connsiteX1024" fmla="*/ 2413553 w 3481368"/>
              <a:gd name="connsiteY1024" fmla="*/ 2884311 h 3205338"/>
              <a:gd name="connsiteX1025" fmla="*/ 2399517 w 3481368"/>
              <a:gd name="connsiteY1025" fmla="*/ 2887191 h 3205338"/>
              <a:gd name="connsiteX1026" fmla="*/ 2385481 w 3481368"/>
              <a:gd name="connsiteY1026" fmla="*/ 2890069 h 3205338"/>
              <a:gd name="connsiteX1027" fmla="*/ 2396637 w 3481368"/>
              <a:gd name="connsiteY1027" fmla="*/ 2887191 h 3205338"/>
              <a:gd name="connsiteX1028" fmla="*/ 2404915 w 3481368"/>
              <a:gd name="connsiteY1028" fmla="*/ 2884311 h 3205338"/>
              <a:gd name="connsiteX1029" fmla="*/ 2410674 w 3481368"/>
              <a:gd name="connsiteY1029" fmla="*/ 2884311 h 3205338"/>
              <a:gd name="connsiteX1030" fmla="*/ 2418952 w 3481368"/>
              <a:gd name="connsiteY1030" fmla="*/ 2881792 h 3205338"/>
              <a:gd name="connsiteX1031" fmla="*/ 2421831 w 3481368"/>
              <a:gd name="connsiteY1031" fmla="*/ 2881792 h 3205338"/>
              <a:gd name="connsiteX1032" fmla="*/ 2438387 w 3481368"/>
              <a:gd name="connsiteY1032" fmla="*/ 2878913 h 3205338"/>
              <a:gd name="connsiteX1033" fmla="*/ 2463581 w 3481368"/>
              <a:gd name="connsiteY1033" fmla="*/ 2870636 h 3205338"/>
              <a:gd name="connsiteX1034" fmla="*/ 2468800 w 3481368"/>
              <a:gd name="connsiteY1034" fmla="*/ 2870501 h 3205338"/>
              <a:gd name="connsiteX1035" fmla="*/ 2094351 w 3481368"/>
              <a:gd name="connsiteY1035" fmla="*/ 2868798 h 3205338"/>
              <a:gd name="connsiteX1036" fmla="*/ 2092467 w 3481368"/>
              <a:gd name="connsiteY1036" fmla="*/ 2869243 h 3205338"/>
              <a:gd name="connsiteX1037" fmla="*/ 2080906 w 3481368"/>
              <a:gd name="connsiteY1037" fmla="*/ 2872717 h 3205338"/>
              <a:gd name="connsiteX1038" fmla="*/ 2078586 w 3481368"/>
              <a:gd name="connsiteY1038" fmla="*/ 2873424 h 3205338"/>
              <a:gd name="connsiteX1039" fmla="*/ 2090400 w 3481368"/>
              <a:gd name="connsiteY1039" fmla="*/ 2871367 h 3205338"/>
              <a:gd name="connsiteX1040" fmla="*/ 2095919 w 3481368"/>
              <a:gd name="connsiteY1040" fmla="*/ 2868923 h 3205338"/>
              <a:gd name="connsiteX1041" fmla="*/ 1117865 w 3481368"/>
              <a:gd name="connsiteY1041" fmla="*/ 2865338 h 3205338"/>
              <a:gd name="connsiteX1042" fmla="*/ 1129023 w 3481368"/>
              <a:gd name="connsiteY1042" fmla="*/ 2868038 h 3205338"/>
              <a:gd name="connsiteX1043" fmla="*/ 1134130 w 3481368"/>
              <a:gd name="connsiteY1043" fmla="*/ 2869703 h 3205338"/>
              <a:gd name="connsiteX1044" fmla="*/ 1132643 w 3481368"/>
              <a:gd name="connsiteY1044" fmla="*/ 2869449 h 3205338"/>
              <a:gd name="connsiteX1045" fmla="*/ 2066651 w 3481368"/>
              <a:gd name="connsiteY1045" fmla="*/ 2864957 h 3205338"/>
              <a:gd name="connsiteX1046" fmla="*/ 2062763 w 3481368"/>
              <a:gd name="connsiteY1046" fmla="*/ 2866733 h 3205338"/>
              <a:gd name="connsiteX1047" fmla="*/ 2050047 w 3481368"/>
              <a:gd name="connsiteY1047" fmla="*/ 2869948 h 3205338"/>
              <a:gd name="connsiteX1048" fmla="*/ 2038716 w 3481368"/>
              <a:gd name="connsiteY1048" fmla="*/ 2874014 h 3205338"/>
              <a:gd name="connsiteX1049" fmla="*/ 1956428 w 3481368"/>
              <a:gd name="connsiteY1049" fmla="*/ 2891364 h 3205338"/>
              <a:gd name="connsiteX1050" fmla="*/ 1960960 w 3481368"/>
              <a:gd name="connsiteY1050" fmla="*/ 2892329 h 3205338"/>
              <a:gd name="connsiteX1051" fmla="*/ 2039788 w 3481368"/>
              <a:gd name="connsiteY1051" fmla="*/ 2879847 h 3205338"/>
              <a:gd name="connsiteX1052" fmla="*/ 2059438 w 3481368"/>
              <a:gd name="connsiteY1052" fmla="*/ 2873257 h 3205338"/>
              <a:gd name="connsiteX1053" fmla="*/ 2078013 w 3481368"/>
              <a:gd name="connsiteY1053" fmla="*/ 2866738 h 3205338"/>
              <a:gd name="connsiteX1054" fmla="*/ 2077284 w 3481368"/>
              <a:gd name="connsiteY1054" fmla="*/ 2866516 h 3205338"/>
              <a:gd name="connsiteX1055" fmla="*/ 2070457 w 3481368"/>
              <a:gd name="connsiteY1055" fmla="*/ 2867857 h 3205338"/>
              <a:gd name="connsiteX1056" fmla="*/ 2063842 w 3481368"/>
              <a:gd name="connsiteY1056" fmla="*/ 2868217 h 3205338"/>
              <a:gd name="connsiteX1057" fmla="*/ 2075172 w 3481368"/>
              <a:gd name="connsiteY1057" fmla="*/ 2865873 h 3205338"/>
              <a:gd name="connsiteX1058" fmla="*/ 2073079 w 3481368"/>
              <a:gd name="connsiteY1058" fmla="*/ 2865236 h 3205338"/>
              <a:gd name="connsiteX1059" fmla="*/ 2070369 w 3481368"/>
              <a:gd name="connsiteY1059" fmla="*/ 2865118 h 3205338"/>
              <a:gd name="connsiteX1060" fmla="*/ 2069242 w 3481368"/>
              <a:gd name="connsiteY1060" fmla="*/ 2865338 h 3205338"/>
              <a:gd name="connsiteX1061" fmla="*/ 2070093 w 3481368"/>
              <a:gd name="connsiteY1061" fmla="*/ 2865106 h 3205338"/>
              <a:gd name="connsiteX1062" fmla="*/ 2475990 w 3481368"/>
              <a:gd name="connsiteY1062" fmla="*/ 2864450 h 3205338"/>
              <a:gd name="connsiteX1063" fmla="*/ 2463581 w 3481368"/>
              <a:gd name="connsiteY1063" fmla="*/ 2870636 h 3205338"/>
              <a:gd name="connsiteX1064" fmla="*/ 2447025 w 3481368"/>
              <a:gd name="connsiteY1064" fmla="*/ 2873154 h 3205338"/>
              <a:gd name="connsiteX1065" fmla="*/ 2435868 w 3481368"/>
              <a:gd name="connsiteY1065" fmla="*/ 2876034 h 3205338"/>
              <a:gd name="connsiteX1066" fmla="*/ 2399517 w 3481368"/>
              <a:gd name="connsiteY1066" fmla="*/ 2881792 h 3205338"/>
              <a:gd name="connsiteX1067" fmla="*/ 2435868 w 3481368"/>
              <a:gd name="connsiteY1067" fmla="*/ 2873154 h 3205338"/>
              <a:gd name="connsiteX1068" fmla="*/ 2455303 w 3481368"/>
              <a:gd name="connsiteY1068" fmla="*/ 2870636 h 3205338"/>
              <a:gd name="connsiteX1069" fmla="*/ 2474738 w 3481368"/>
              <a:gd name="connsiteY1069" fmla="*/ 2864876 h 3205338"/>
              <a:gd name="connsiteX1070" fmla="*/ 2214666 w 3481368"/>
              <a:gd name="connsiteY1070" fmla="*/ 2862460 h 3205338"/>
              <a:gd name="connsiteX1071" fmla="*/ 2206467 w 3481368"/>
              <a:gd name="connsiteY1071" fmla="*/ 2864876 h 3205338"/>
              <a:gd name="connsiteX1072" fmla="*/ 2207819 w 3481368"/>
              <a:gd name="connsiteY1072" fmla="*/ 2864876 h 3205338"/>
              <a:gd name="connsiteX1073" fmla="*/ 2211786 w 3481368"/>
              <a:gd name="connsiteY1073" fmla="*/ 2862460 h 3205338"/>
              <a:gd name="connsiteX1074" fmla="*/ 2197128 w 3481368"/>
              <a:gd name="connsiteY1074" fmla="*/ 2864876 h 3205338"/>
              <a:gd name="connsiteX1075" fmla="*/ 2203272 w 3481368"/>
              <a:gd name="connsiteY1075" fmla="*/ 2864876 h 3205338"/>
              <a:gd name="connsiteX1076" fmla="*/ 2482748 w 3481368"/>
              <a:gd name="connsiteY1076" fmla="*/ 2862150 h 3205338"/>
              <a:gd name="connsiteX1077" fmla="*/ 2475990 w 3481368"/>
              <a:gd name="connsiteY1077" fmla="*/ 2864450 h 3205338"/>
              <a:gd name="connsiteX1078" fmla="*/ 2477933 w 3481368"/>
              <a:gd name="connsiteY1078" fmla="*/ 2863483 h 3205338"/>
              <a:gd name="connsiteX1079" fmla="*/ 2458182 w 3481368"/>
              <a:gd name="connsiteY1079" fmla="*/ 2861998 h 3205338"/>
              <a:gd name="connsiteX1080" fmla="*/ 2432989 w 3481368"/>
              <a:gd name="connsiteY1080" fmla="*/ 2867756 h 3205338"/>
              <a:gd name="connsiteX1081" fmla="*/ 2424711 w 3481368"/>
              <a:gd name="connsiteY1081" fmla="*/ 2870636 h 3205338"/>
              <a:gd name="connsiteX1082" fmla="*/ 2407795 w 3481368"/>
              <a:gd name="connsiteY1082" fmla="*/ 2873154 h 3205338"/>
              <a:gd name="connsiteX1083" fmla="*/ 2416073 w 3481368"/>
              <a:gd name="connsiteY1083" fmla="*/ 2873154 h 3205338"/>
              <a:gd name="connsiteX1084" fmla="*/ 2432989 w 3481368"/>
              <a:gd name="connsiteY1084" fmla="*/ 2870636 h 3205338"/>
              <a:gd name="connsiteX1085" fmla="*/ 2441266 w 3481368"/>
              <a:gd name="connsiteY1085" fmla="*/ 2867756 h 3205338"/>
              <a:gd name="connsiteX1086" fmla="*/ 2449544 w 3481368"/>
              <a:gd name="connsiteY1086" fmla="*/ 2864876 h 3205338"/>
              <a:gd name="connsiteX1087" fmla="*/ 2458182 w 3481368"/>
              <a:gd name="connsiteY1087" fmla="*/ 2861998 h 3205338"/>
              <a:gd name="connsiteX1088" fmla="*/ 1106586 w 3481368"/>
              <a:gd name="connsiteY1088" fmla="*/ 2860540 h 3205338"/>
              <a:gd name="connsiteX1089" fmla="*/ 1117865 w 3481368"/>
              <a:gd name="connsiteY1089" fmla="*/ 2862460 h 3205338"/>
              <a:gd name="connsiteX1090" fmla="*/ 1151341 w 3481368"/>
              <a:gd name="connsiteY1090" fmla="*/ 2870737 h 3205338"/>
              <a:gd name="connsiteX1091" fmla="*/ 1167899 w 3481368"/>
              <a:gd name="connsiteY1091" fmla="*/ 2876495 h 3205338"/>
              <a:gd name="connsiteX1092" fmla="*/ 1184817 w 3481368"/>
              <a:gd name="connsiteY1092" fmla="*/ 2879374 h 3205338"/>
              <a:gd name="connsiteX1093" fmla="*/ 1176538 w 3481368"/>
              <a:gd name="connsiteY1093" fmla="*/ 2879374 h 3205338"/>
              <a:gd name="connsiteX1094" fmla="*/ 1173658 w 3481368"/>
              <a:gd name="connsiteY1094" fmla="*/ 2879374 h 3205338"/>
              <a:gd name="connsiteX1095" fmla="*/ 1170003 w 3481368"/>
              <a:gd name="connsiteY1095" fmla="*/ 2878961 h 3205338"/>
              <a:gd name="connsiteX1096" fmla="*/ 1165380 w 3481368"/>
              <a:gd name="connsiteY1096" fmla="*/ 2876495 h 3205338"/>
              <a:gd name="connsiteX1097" fmla="*/ 1151335 w 3481368"/>
              <a:gd name="connsiteY1097" fmla="*/ 2873615 h 3205338"/>
              <a:gd name="connsiteX1098" fmla="*/ 1151341 w 3481368"/>
              <a:gd name="connsiteY1098" fmla="*/ 2873615 h 3205338"/>
              <a:gd name="connsiteX1099" fmla="*/ 1136963 w 3481368"/>
              <a:gd name="connsiteY1099" fmla="*/ 2870627 h 3205338"/>
              <a:gd name="connsiteX1100" fmla="*/ 1134130 w 3481368"/>
              <a:gd name="connsiteY1100" fmla="*/ 2869703 h 3205338"/>
              <a:gd name="connsiteX1101" fmla="*/ 1140183 w 3481368"/>
              <a:gd name="connsiteY1101" fmla="*/ 2870737 h 3205338"/>
              <a:gd name="connsiteX1102" fmla="*/ 1129023 w 3481368"/>
              <a:gd name="connsiteY1102" fmla="*/ 2868038 h 3205338"/>
              <a:gd name="connsiteX1103" fmla="*/ 1120744 w 3481368"/>
              <a:gd name="connsiteY1103" fmla="*/ 2865338 h 3205338"/>
              <a:gd name="connsiteX1104" fmla="*/ 1117865 w 3481368"/>
              <a:gd name="connsiteY1104" fmla="*/ 2865338 h 3205338"/>
              <a:gd name="connsiteX1105" fmla="*/ 1112105 w 3481368"/>
              <a:gd name="connsiteY1105" fmla="*/ 2862460 h 3205338"/>
              <a:gd name="connsiteX1106" fmla="*/ 2128928 w 3481368"/>
              <a:gd name="connsiteY1106" fmla="*/ 2859582 h 3205338"/>
              <a:gd name="connsiteX1107" fmla="*/ 2126983 w 3481368"/>
              <a:gd name="connsiteY1107" fmla="*/ 2860424 h 3205338"/>
              <a:gd name="connsiteX1108" fmla="*/ 2121697 w 3481368"/>
              <a:gd name="connsiteY1108" fmla="*/ 2861824 h 3205338"/>
              <a:gd name="connsiteX1109" fmla="*/ 2123107 w 3481368"/>
              <a:gd name="connsiteY1109" fmla="*/ 2861998 h 3205338"/>
              <a:gd name="connsiteX1110" fmla="*/ 2123325 w 3481368"/>
              <a:gd name="connsiteY1110" fmla="*/ 2862008 h 3205338"/>
              <a:gd name="connsiteX1111" fmla="*/ 2126983 w 3481368"/>
              <a:gd name="connsiteY1111" fmla="*/ 2860424 h 3205338"/>
              <a:gd name="connsiteX1112" fmla="*/ 2128973 w 3481368"/>
              <a:gd name="connsiteY1112" fmla="*/ 2859897 h 3205338"/>
              <a:gd name="connsiteX1113" fmla="*/ 2128928 w 3481368"/>
              <a:gd name="connsiteY1113" fmla="*/ 2859582 h 3205338"/>
              <a:gd name="connsiteX1114" fmla="*/ 2181189 w 3481368"/>
              <a:gd name="connsiteY1114" fmla="*/ 2859580 h 3205338"/>
              <a:gd name="connsiteX1115" fmla="*/ 2173045 w 3481368"/>
              <a:gd name="connsiteY1115" fmla="*/ 2862100 h 3205338"/>
              <a:gd name="connsiteX1116" fmla="*/ 2174572 w 3481368"/>
              <a:gd name="connsiteY1116" fmla="*/ 2862330 h 3205338"/>
              <a:gd name="connsiteX1117" fmla="*/ 2181138 w 3481368"/>
              <a:gd name="connsiteY1117" fmla="*/ 2859609 h 3205338"/>
              <a:gd name="connsiteX1118" fmla="*/ 1103827 w 3481368"/>
              <a:gd name="connsiteY1118" fmla="*/ 2859580 h 3205338"/>
              <a:gd name="connsiteX1119" fmla="*/ 1106586 w 3481368"/>
              <a:gd name="connsiteY1119" fmla="*/ 2860540 h 3205338"/>
              <a:gd name="connsiteX1120" fmla="*/ 1103709 w 3481368"/>
              <a:gd name="connsiteY1120" fmla="*/ 2860050 h 3205338"/>
              <a:gd name="connsiteX1121" fmla="*/ 2474738 w 3481368"/>
              <a:gd name="connsiteY1121" fmla="*/ 2859118 h 3205338"/>
              <a:gd name="connsiteX1122" fmla="*/ 2458182 w 3481368"/>
              <a:gd name="connsiteY1122" fmla="*/ 2864876 h 3205338"/>
              <a:gd name="connsiteX1123" fmla="*/ 2463581 w 3481368"/>
              <a:gd name="connsiteY1123" fmla="*/ 2861998 h 3205338"/>
              <a:gd name="connsiteX1124" fmla="*/ 2474738 w 3481368"/>
              <a:gd name="connsiteY1124" fmla="*/ 2859118 h 3205338"/>
              <a:gd name="connsiteX1125" fmla="*/ 2458182 w 3481368"/>
              <a:gd name="connsiteY1125" fmla="*/ 2859118 h 3205338"/>
              <a:gd name="connsiteX1126" fmla="*/ 2447025 w 3481368"/>
              <a:gd name="connsiteY1126" fmla="*/ 2861998 h 3205338"/>
              <a:gd name="connsiteX1127" fmla="*/ 2432989 w 3481368"/>
              <a:gd name="connsiteY1127" fmla="*/ 2864876 h 3205338"/>
              <a:gd name="connsiteX1128" fmla="*/ 2421831 w 3481368"/>
              <a:gd name="connsiteY1128" fmla="*/ 2867756 h 3205338"/>
              <a:gd name="connsiteX1129" fmla="*/ 2458182 w 3481368"/>
              <a:gd name="connsiteY1129" fmla="*/ 2859118 h 3205338"/>
              <a:gd name="connsiteX1130" fmla="*/ 2248020 w 3481368"/>
              <a:gd name="connsiteY1130" fmla="*/ 2857595 h 3205338"/>
              <a:gd name="connsiteX1131" fmla="*/ 2248007 w 3481368"/>
              <a:gd name="connsiteY1131" fmla="*/ 2857961 h 3205338"/>
              <a:gd name="connsiteX1132" fmla="*/ 2239503 w 3481368"/>
              <a:gd name="connsiteY1132" fmla="*/ 2859580 h 3205338"/>
              <a:gd name="connsiteX1133" fmla="*/ 2239503 w 3481368"/>
              <a:gd name="connsiteY1133" fmla="*/ 2857061 h 3205338"/>
              <a:gd name="connsiteX1134" fmla="*/ 2229424 w 3481368"/>
              <a:gd name="connsiteY1134" fmla="*/ 2860120 h 3205338"/>
              <a:gd name="connsiteX1135" fmla="*/ 2228123 w 3481368"/>
              <a:gd name="connsiteY1135" fmla="*/ 2860675 h 3205338"/>
              <a:gd name="connsiteX1136" fmla="*/ 2221370 w 3481368"/>
              <a:gd name="connsiteY1136" fmla="*/ 2862820 h 3205338"/>
              <a:gd name="connsiteX1137" fmla="*/ 2214484 w 3481368"/>
              <a:gd name="connsiteY1137" fmla="*/ 2864876 h 3205338"/>
              <a:gd name="connsiteX1138" fmla="*/ 2218123 w 3481368"/>
              <a:gd name="connsiteY1138" fmla="*/ 2864876 h 3205338"/>
              <a:gd name="connsiteX1139" fmla="*/ 2218268 w 3481368"/>
              <a:gd name="connsiteY1139" fmla="*/ 2864876 h 3205338"/>
              <a:gd name="connsiteX1140" fmla="*/ 2228123 w 3481368"/>
              <a:gd name="connsiteY1140" fmla="*/ 2860675 h 3205338"/>
              <a:gd name="connsiteX1141" fmla="*/ 2167816 w 3481368"/>
              <a:gd name="connsiteY1141" fmla="*/ 2856703 h 3205338"/>
              <a:gd name="connsiteX1142" fmla="*/ 2167151 w 3481368"/>
              <a:gd name="connsiteY1142" fmla="*/ 2857061 h 3205338"/>
              <a:gd name="connsiteX1143" fmla="*/ 2168141 w 3481368"/>
              <a:gd name="connsiteY1143" fmla="*/ 2856716 h 3205338"/>
              <a:gd name="connsiteX1144" fmla="*/ 2168174 w 3481368"/>
              <a:gd name="connsiteY1144" fmla="*/ 2856703 h 3205338"/>
              <a:gd name="connsiteX1145" fmla="*/ 2145851 w 3481368"/>
              <a:gd name="connsiteY1145" fmla="*/ 2856703 h 3205338"/>
              <a:gd name="connsiteX1146" fmla="*/ 2144338 w 3481368"/>
              <a:gd name="connsiteY1146" fmla="*/ 2857546 h 3205338"/>
              <a:gd name="connsiteX1147" fmla="*/ 2142757 w 3481368"/>
              <a:gd name="connsiteY1147" fmla="*/ 2857995 h 3205338"/>
              <a:gd name="connsiteX1148" fmla="*/ 2502810 w 3481368"/>
              <a:gd name="connsiteY1148" fmla="*/ 2856599 h 3205338"/>
              <a:gd name="connsiteX1149" fmla="*/ 2482748 w 3481368"/>
              <a:gd name="connsiteY1149" fmla="*/ 2862150 h 3205338"/>
              <a:gd name="connsiteX1150" fmla="*/ 2491654 w 3481368"/>
              <a:gd name="connsiteY1150" fmla="*/ 2859118 h 3205338"/>
              <a:gd name="connsiteX1151" fmla="*/ 2502810 w 3481368"/>
              <a:gd name="connsiteY1151" fmla="*/ 2856599 h 3205338"/>
              <a:gd name="connsiteX1152" fmla="*/ 2208333 w 3481368"/>
              <a:gd name="connsiteY1152" fmla="*/ 2856238 h 3205338"/>
              <a:gd name="connsiteX1153" fmla="*/ 2208369 w 3481368"/>
              <a:gd name="connsiteY1153" fmla="*/ 2856290 h 3205338"/>
              <a:gd name="connsiteX1154" fmla="*/ 2206432 w 3481368"/>
              <a:gd name="connsiteY1154" fmla="*/ 2856881 h 3205338"/>
              <a:gd name="connsiteX1155" fmla="*/ 2205169 w 3481368"/>
              <a:gd name="connsiteY1155" fmla="*/ 2857196 h 3205338"/>
              <a:gd name="connsiteX1156" fmla="*/ 2120613 w 3481368"/>
              <a:gd name="connsiteY1156" fmla="*/ 2855978 h 3205338"/>
              <a:gd name="connsiteX1157" fmla="*/ 2109486 w 3481368"/>
              <a:gd name="connsiteY1157" fmla="*/ 2859582 h 3205338"/>
              <a:gd name="connsiteX1158" fmla="*/ 2110027 w 3481368"/>
              <a:gd name="connsiteY1158" fmla="*/ 2860381 h 3205338"/>
              <a:gd name="connsiteX1159" fmla="*/ 2116074 w 3481368"/>
              <a:gd name="connsiteY1159" fmla="*/ 2861128 h 3205338"/>
              <a:gd name="connsiteX1160" fmla="*/ 2118803 w 3481368"/>
              <a:gd name="connsiteY1160" fmla="*/ 2857920 h 3205338"/>
              <a:gd name="connsiteX1161" fmla="*/ 2120613 w 3481368"/>
              <a:gd name="connsiteY1161" fmla="*/ 2855978 h 3205338"/>
              <a:gd name="connsiteX1162" fmla="*/ 2186372 w 3481368"/>
              <a:gd name="connsiteY1162" fmla="*/ 2854956 h 3205338"/>
              <a:gd name="connsiteX1163" fmla="*/ 2179118 w 3481368"/>
              <a:gd name="connsiteY1163" fmla="*/ 2856769 h 3205338"/>
              <a:gd name="connsiteX1164" fmla="*/ 2171010 w 3481368"/>
              <a:gd name="connsiteY1164" fmla="*/ 2859222 h 3205338"/>
              <a:gd name="connsiteX1165" fmla="*/ 2168959 w 3481368"/>
              <a:gd name="connsiteY1165" fmla="*/ 2859308 h 3205338"/>
              <a:gd name="connsiteX1166" fmla="*/ 2167151 w 3481368"/>
              <a:gd name="connsiteY1166" fmla="*/ 2859760 h 3205338"/>
              <a:gd name="connsiteX1167" fmla="*/ 2158224 w 3481368"/>
              <a:gd name="connsiteY1167" fmla="*/ 2861992 h 3205338"/>
              <a:gd name="connsiteX1168" fmla="*/ 2157419 w 3481368"/>
              <a:gd name="connsiteY1168" fmla="*/ 2862455 h 3205338"/>
              <a:gd name="connsiteX1169" fmla="*/ 2169176 w 3481368"/>
              <a:gd name="connsiteY1169" fmla="*/ 2859760 h 3205338"/>
              <a:gd name="connsiteX1170" fmla="*/ 2186250 w 3481368"/>
              <a:gd name="connsiteY1170" fmla="*/ 2855067 h 3205338"/>
              <a:gd name="connsiteX1171" fmla="*/ 2293344 w 3481368"/>
              <a:gd name="connsiteY1171" fmla="*/ 2853720 h 3205338"/>
              <a:gd name="connsiteX1172" fmla="*/ 2312779 w 3481368"/>
              <a:gd name="connsiteY1172" fmla="*/ 2853720 h 3205338"/>
              <a:gd name="connsiteX1173" fmla="*/ 2310260 w 3481368"/>
              <a:gd name="connsiteY1173" fmla="*/ 2853720 h 3205338"/>
              <a:gd name="connsiteX1174" fmla="*/ 2293344 w 3481368"/>
              <a:gd name="connsiteY1174" fmla="*/ 2853720 h 3205338"/>
              <a:gd name="connsiteX1175" fmla="*/ 705783 w 3481368"/>
              <a:gd name="connsiteY1175" fmla="*/ 2853720 h 3205338"/>
              <a:gd name="connsiteX1176" fmla="*/ 725578 w 3481368"/>
              <a:gd name="connsiteY1176" fmla="*/ 2870636 h 3205338"/>
              <a:gd name="connsiteX1177" fmla="*/ 705783 w 3481368"/>
              <a:gd name="connsiteY1177" fmla="*/ 2853720 h 3205338"/>
              <a:gd name="connsiteX1178" fmla="*/ 2500807 w 3481368"/>
              <a:gd name="connsiteY1178" fmla="*/ 2851875 h 3205338"/>
              <a:gd name="connsiteX1179" fmla="*/ 2491654 w 3481368"/>
              <a:gd name="connsiteY1179" fmla="*/ 2856599 h 3205338"/>
              <a:gd name="connsiteX1180" fmla="*/ 2480496 w 3481368"/>
              <a:gd name="connsiteY1180" fmla="*/ 2859118 h 3205338"/>
              <a:gd name="connsiteX1181" fmla="*/ 2474738 w 3481368"/>
              <a:gd name="connsiteY1181" fmla="*/ 2859118 h 3205338"/>
              <a:gd name="connsiteX1182" fmla="*/ 2223494 w 3481368"/>
              <a:gd name="connsiteY1182" fmla="*/ 2851666 h 3205338"/>
              <a:gd name="connsiteX1183" fmla="*/ 2208907 w 3481368"/>
              <a:gd name="connsiteY1183" fmla="*/ 2857061 h 3205338"/>
              <a:gd name="connsiteX1184" fmla="*/ 2208369 w 3481368"/>
              <a:gd name="connsiteY1184" fmla="*/ 2856290 h 3205338"/>
              <a:gd name="connsiteX1185" fmla="*/ 1059191 w 3481368"/>
              <a:gd name="connsiteY1185" fmla="*/ 2851303 h 3205338"/>
              <a:gd name="connsiteX1186" fmla="*/ 1070350 w 3481368"/>
              <a:gd name="connsiteY1186" fmla="*/ 2857061 h 3205338"/>
              <a:gd name="connsiteX1187" fmla="*/ 1089787 w 3481368"/>
              <a:gd name="connsiteY1187" fmla="*/ 2862460 h 3205338"/>
              <a:gd name="connsiteX1188" fmla="*/ 1081508 w 3481368"/>
              <a:gd name="connsiteY1188" fmla="*/ 2857061 h 3205338"/>
              <a:gd name="connsiteX1189" fmla="*/ 1089787 w 3481368"/>
              <a:gd name="connsiteY1189" fmla="*/ 2859580 h 3205338"/>
              <a:gd name="connsiteX1190" fmla="*/ 1073230 w 3481368"/>
              <a:gd name="connsiteY1190" fmla="*/ 2854182 h 3205338"/>
              <a:gd name="connsiteX1191" fmla="*/ 1070350 w 3481368"/>
              <a:gd name="connsiteY1191" fmla="*/ 2854182 h 3205338"/>
              <a:gd name="connsiteX1192" fmla="*/ 1059191 w 3481368"/>
              <a:gd name="connsiteY1192" fmla="*/ 2851303 h 3205338"/>
              <a:gd name="connsiteX1193" fmla="*/ 2267505 w 3481368"/>
              <a:gd name="connsiteY1193" fmla="*/ 2851288 h 3205338"/>
              <a:gd name="connsiteX1194" fmla="*/ 2267580 w 3481368"/>
              <a:gd name="connsiteY1194" fmla="*/ 2851303 h 3205338"/>
              <a:gd name="connsiteX1195" fmla="*/ 2267442 w 3481368"/>
              <a:gd name="connsiteY1195" fmla="*/ 2851314 h 3205338"/>
              <a:gd name="connsiteX1196" fmla="*/ 1157231 w 3481368"/>
              <a:gd name="connsiteY1196" fmla="*/ 2849080 h 3205338"/>
              <a:gd name="connsiteX1197" fmla="*/ 1165380 w 3481368"/>
              <a:gd name="connsiteY1197" fmla="*/ 2851303 h 3205338"/>
              <a:gd name="connsiteX1198" fmla="*/ 1179418 w 3481368"/>
              <a:gd name="connsiteY1198" fmla="*/ 2855462 h 3205338"/>
              <a:gd name="connsiteX1199" fmla="*/ 1170779 w 3481368"/>
              <a:gd name="connsiteY1199" fmla="*/ 2854182 h 3205338"/>
              <a:gd name="connsiteX1200" fmla="*/ 1155822 w 3481368"/>
              <a:gd name="connsiteY1200" fmla="*/ 2848697 h 3205338"/>
              <a:gd name="connsiteX1201" fmla="*/ 1156561 w 3481368"/>
              <a:gd name="connsiteY1201" fmla="*/ 2848829 h 3205338"/>
              <a:gd name="connsiteX1202" fmla="*/ 1157231 w 3481368"/>
              <a:gd name="connsiteY1202" fmla="*/ 2849080 h 3205338"/>
              <a:gd name="connsiteX1203" fmla="*/ 2511850 w 3481368"/>
              <a:gd name="connsiteY1203" fmla="*/ 2848509 h 3205338"/>
              <a:gd name="connsiteX1204" fmla="*/ 2505825 w 3481368"/>
              <a:gd name="connsiteY1204" fmla="*/ 2850481 h 3205338"/>
              <a:gd name="connsiteX1205" fmla="*/ 2500807 w 3481368"/>
              <a:gd name="connsiteY1205" fmla="*/ 2851875 h 3205338"/>
              <a:gd name="connsiteX1206" fmla="*/ 2502810 w 3481368"/>
              <a:gd name="connsiteY1206" fmla="*/ 2850841 h 3205338"/>
              <a:gd name="connsiteX1207" fmla="*/ 2114862 w 3481368"/>
              <a:gd name="connsiteY1207" fmla="*/ 2848470 h 3205338"/>
              <a:gd name="connsiteX1208" fmla="*/ 2102718 w 3481368"/>
              <a:gd name="connsiteY1208" fmla="*/ 2851303 h 3205338"/>
              <a:gd name="connsiteX1209" fmla="*/ 2113120 w 3481368"/>
              <a:gd name="connsiteY1209" fmla="*/ 2848836 h 3205338"/>
              <a:gd name="connsiteX1210" fmla="*/ 2114867 w 3481368"/>
              <a:gd name="connsiteY1210" fmla="*/ 2848469 h 3205338"/>
              <a:gd name="connsiteX1211" fmla="*/ 2114869 w 3481368"/>
              <a:gd name="connsiteY1211" fmla="*/ 2848469 h 3205338"/>
              <a:gd name="connsiteX1212" fmla="*/ 2114862 w 3481368"/>
              <a:gd name="connsiteY1212" fmla="*/ 2848470 h 3205338"/>
              <a:gd name="connsiteX1213" fmla="*/ 2234103 w 3481368"/>
              <a:gd name="connsiteY1213" fmla="*/ 2848424 h 3205338"/>
              <a:gd name="connsiteX1214" fmla="*/ 2223494 w 3481368"/>
              <a:gd name="connsiteY1214" fmla="*/ 2851666 h 3205338"/>
              <a:gd name="connsiteX1215" fmla="*/ 2223883 w 3481368"/>
              <a:gd name="connsiteY1215" fmla="*/ 2851523 h 3205338"/>
              <a:gd name="connsiteX1216" fmla="*/ 2139074 w 3481368"/>
              <a:gd name="connsiteY1216" fmla="*/ 2848424 h 3205338"/>
              <a:gd name="connsiteX1217" fmla="*/ 2132820 w 3481368"/>
              <a:gd name="connsiteY1217" fmla="*/ 2849863 h 3205338"/>
              <a:gd name="connsiteX1218" fmla="*/ 2131190 w 3481368"/>
              <a:gd name="connsiteY1218" fmla="*/ 2850091 h 3205338"/>
              <a:gd name="connsiteX1219" fmla="*/ 2128928 w 3481368"/>
              <a:gd name="connsiteY1219" fmla="*/ 2850945 h 3205338"/>
              <a:gd name="connsiteX1220" fmla="*/ 2130056 w 3481368"/>
              <a:gd name="connsiteY1220" fmla="*/ 2851436 h 3205338"/>
              <a:gd name="connsiteX1221" fmla="*/ 2130795 w 3481368"/>
              <a:gd name="connsiteY1221" fmla="*/ 2851303 h 3205338"/>
              <a:gd name="connsiteX1222" fmla="*/ 2132856 w 3481368"/>
              <a:gd name="connsiteY1222" fmla="*/ 2851129 h 3205338"/>
              <a:gd name="connsiteX1223" fmla="*/ 2136190 w 3481368"/>
              <a:gd name="connsiteY1223" fmla="*/ 2850238 h 3205338"/>
              <a:gd name="connsiteX1224" fmla="*/ 1025715 w 3481368"/>
              <a:gd name="connsiteY1224" fmla="*/ 2848424 h 3205338"/>
              <a:gd name="connsiteX1225" fmla="*/ 1030889 w 3481368"/>
              <a:gd name="connsiteY1225" fmla="*/ 2850268 h 3205338"/>
              <a:gd name="connsiteX1226" fmla="*/ 1028078 w 3481368"/>
              <a:gd name="connsiteY1226" fmla="*/ 2849356 h 3205338"/>
              <a:gd name="connsiteX1227" fmla="*/ 963568 w 3481368"/>
              <a:gd name="connsiteY1227" fmla="*/ 2847897 h 3205338"/>
              <a:gd name="connsiteX1228" fmla="*/ 965258 w 3481368"/>
              <a:gd name="connsiteY1228" fmla="*/ 2848520 h 3205338"/>
              <a:gd name="connsiteX1229" fmla="*/ 964522 w 3481368"/>
              <a:gd name="connsiteY1229" fmla="*/ 2848424 h 3205338"/>
              <a:gd name="connsiteX1230" fmla="*/ 2504627 w 3481368"/>
              <a:gd name="connsiteY1230" fmla="*/ 2847552 h 3205338"/>
              <a:gd name="connsiteX1231" fmla="*/ 2505330 w 3481368"/>
              <a:gd name="connsiteY1231" fmla="*/ 2847962 h 3205338"/>
              <a:gd name="connsiteX1232" fmla="*/ 2488774 w 3481368"/>
              <a:gd name="connsiteY1232" fmla="*/ 2853720 h 3205338"/>
              <a:gd name="connsiteX1233" fmla="*/ 2482116 w 3481368"/>
              <a:gd name="connsiteY1233" fmla="*/ 2854800 h 3205338"/>
              <a:gd name="connsiteX1234" fmla="*/ 2481396 w 3481368"/>
              <a:gd name="connsiteY1234" fmla="*/ 2854627 h 3205338"/>
              <a:gd name="connsiteX1235" fmla="*/ 2494174 w 3481368"/>
              <a:gd name="connsiteY1235" fmla="*/ 2850841 h 3205338"/>
              <a:gd name="connsiteX1236" fmla="*/ 2502810 w 3481368"/>
              <a:gd name="connsiteY1236" fmla="*/ 2847962 h 3205338"/>
              <a:gd name="connsiteX1237" fmla="*/ 1145582 w 3481368"/>
              <a:gd name="connsiteY1237" fmla="*/ 2845905 h 3205338"/>
              <a:gd name="connsiteX1238" fmla="*/ 1155822 w 3481368"/>
              <a:gd name="connsiteY1238" fmla="*/ 2848697 h 3205338"/>
              <a:gd name="connsiteX1239" fmla="*/ 1145838 w 3481368"/>
              <a:gd name="connsiteY1239" fmla="*/ 2846915 h 3205338"/>
              <a:gd name="connsiteX1240" fmla="*/ 1036873 w 3481368"/>
              <a:gd name="connsiteY1240" fmla="*/ 2845905 h 3205338"/>
              <a:gd name="connsiteX1241" fmla="*/ 1048033 w 3481368"/>
              <a:gd name="connsiteY1241" fmla="*/ 2851303 h 3205338"/>
              <a:gd name="connsiteX1242" fmla="*/ 1053792 w 3481368"/>
              <a:gd name="connsiteY1242" fmla="*/ 2851303 h 3205338"/>
              <a:gd name="connsiteX1243" fmla="*/ 1036873 w 3481368"/>
              <a:gd name="connsiteY1243" fmla="*/ 2845905 h 3205338"/>
              <a:gd name="connsiteX1244" fmla="*/ 2128838 w 3481368"/>
              <a:gd name="connsiteY1244" fmla="*/ 2845534 h 3205338"/>
              <a:gd name="connsiteX1245" fmla="*/ 2130795 w 3481368"/>
              <a:gd name="connsiteY1245" fmla="*/ 2845905 h 3205338"/>
              <a:gd name="connsiteX1246" fmla="*/ 2114869 w 3481368"/>
              <a:gd name="connsiteY1246" fmla="*/ 2848469 h 3205338"/>
              <a:gd name="connsiteX1247" fmla="*/ 2391239 w 3481368"/>
              <a:gd name="connsiteY1247" fmla="*/ 2845443 h 3205338"/>
              <a:gd name="connsiteX1248" fmla="*/ 2360287 w 3481368"/>
              <a:gd name="connsiteY1248" fmla="*/ 2847962 h 3205338"/>
              <a:gd name="connsiteX1249" fmla="*/ 2346250 w 3481368"/>
              <a:gd name="connsiteY1249" fmla="*/ 2853720 h 3205338"/>
              <a:gd name="connsiteX1250" fmla="*/ 2391239 w 3481368"/>
              <a:gd name="connsiteY1250" fmla="*/ 2845443 h 3205338"/>
              <a:gd name="connsiteX1251" fmla="*/ 2146689 w 3481368"/>
              <a:gd name="connsiteY1251" fmla="*/ 2845426 h 3205338"/>
              <a:gd name="connsiteX1252" fmla="*/ 2144833 w 3481368"/>
              <a:gd name="connsiteY1252" fmla="*/ 2845905 h 3205338"/>
              <a:gd name="connsiteX1253" fmla="*/ 2144833 w 3481368"/>
              <a:gd name="connsiteY1253" fmla="*/ 2846923 h 3205338"/>
              <a:gd name="connsiteX1254" fmla="*/ 2370888 w 3481368"/>
              <a:gd name="connsiteY1254" fmla="*/ 2844622 h 3205338"/>
              <a:gd name="connsiteX1255" fmla="*/ 2352009 w 3481368"/>
              <a:gd name="connsiteY1255" fmla="*/ 2847962 h 3205338"/>
              <a:gd name="connsiteX1256" fmla="*/ 2371444 w 3481368"/>
              <a:gd name="connsiteY1256" fmla="*/ 2845443 h 3205338"/>
              <a:gd name="connsiteX1257" fmla="*/ 2370888 w 3481368"/>
              <a:gd name="connsiteY1257" fmla="*/ 2844622 h 3205338"/>
              <a:gd name="connsiteX1258" fmla="*/ 2148732 w 3481368"/>
              <a:gd name="connsiteY1258" fmla="*/ 2842668 h 3205338"/>
              <a:gd name="connsiteX1259" fmla="*/ 2146478 w 3481368"/>
              <a:gd name="connsiteY1259" fmla="*/ 2843668 h 3205338"/>
              <a:gd name="connsiteX1260" fmla="*/ 2148481 w 3481368"/>
              <a:gd name="connsiteY1260" fmla="*/ 2843195 h 3205338"/>
              <a:gd name="connsiteX1261" fmla="*/ 655756 w 3481368"/>
              <a:gd name="connsiteY1261" fmla="*/ 2842563 h 3205338"/>
              <a:gd name="connsiteX1262" fmla="*/ 725578 w 3481368"/>
              <a:gd name="connsiteY1262" fmla="*/ 2892949 h 3205338"/>
              <a:gd name="connsiteX1263" fmla="*/ 708662 w 3481368"/>
              <a:gd name="connsiteY1263" fmla="*/ 2881792 h 3205338"/>
              <a:gd name="connsiteX1264" fmla="*/ 700384 w 3481368"/>
              <a:gd name="connsiteY1264" fmla="*/ 2876034 h 3205338"/>
              <a:gd name="connsiteX1265" fmla="*/ 692106 w 3481368"/>
              <a:gd name="connsiteY1265" fmla="*/ 2870636 h 3205338"/>
              <a:gd name="connsiteX1266" fmla="*/ 672312 w 3481368"/>
              <a:gd name="connsiteY1266" fmla="*/ 2856599 h 3205338"/>
              <a:gd name="connsiteX1267" fmla="*/ 655756 w 3481368"/>
              <a:gd name="connsiteY1267" fmla="*/ 2842563 h 3205338"/>
              <a:gd name="connsiteX1268" fmla="*/ 2276663 w 3481368"/>
              <a:gd name="connsiteY1268" fmla="*/ 2841912 h 3205338"/>
              <a:gd name="connsiteX1269" fmla="*/ 2264700 w 3481368"/>
              <a:gd name="connsiteY1269" fmla="*/ 2845905 h 3205338"/>
              <a:gd name="connsiteX1270" fmla="*/ 2265510 w 3481368"/>
              <a:gd name="connsiteY1270" fmla="*/ 2847434 h 3205338"/>
              <a:gd name="connsiteX1271" fmla="*/ 2271874 w 3481368"/>
              <a:gd name="connsiteY1271" fmla="*/ 2845313 h 3205338"/>
              <a:gd name="connsiteX1272" fmla="*/ 2271778 w 3481368"/>
              <a:gd name="connsiteY1272" fmla="*/ 2845409 h 3205338"/>
              <a:gd name="connsiteX1273" fmla="*/ 2278739 w 3481368"/>
              <a:gd name="connsiteY1273" fmla="*/ 2843025 h 3205338"/>
              <a:gd name="connsiteX1274" fmla="*/ 2271874 w 3481368"/>
              <a:gd name="connsiteY1274" fmla="*/ 2845313 h 3205338"/>
              <a:gd name="connsiteX1275" fmla="*/ 2272556 w 3481368"/>
              <a:gd name="connsiteY1275" fmla="*/ 2844632 h 3205338"/>
              <a:gd name="connsiteX1276" fmla="*/ 2276663 w 3481368"/>
              <a:gd name="connsiteY1276" fmla="*/ 2841912 h 3205338"/>
              <a:gd name="connsiteX1277" fmla="*/ 2301966 w 3481368"/>
              <a:gd name="connsiteY1277" fmla="*/ 2841707 h 3205338"/>
              <a:gd name="connsiteX1278" fmla="*/ 2289897 w 3481368"/>
              <a:gd name="connsiteY1278" fmla="*/ 2845905 h 3205338"/>
              <a:gd name="connsiteX1279" fmla="*/ 2290378 w 3481368"/>
              <a:gd name="connsiteY1279" fmla="*/ 2845533 h 3205338"/>
              <a:gd name="connsiteX1280" fmla="*/ 997997 w 3481368"/>
              <a:gd name="connsiteY1280" fmla="*/ 2840147 h 3205338"/>
              <a:gd name="connsiteX1281" fmla="*/ 1002453 w 3481368"/>
              <a:gd name="connsiteY1281" fmla="*/ 2843340 h 3205338"/>
              <a:gd name="connsiteX1282" fmla="*/ 1016959 w 3481368"/>
              <a:gd name="connsiteY1282" fmla="*/ 2848263 h 3205338"/>
              <a:gd name="connsiteX1283" fmla="*/ 1014556 w 3481368"/>
              <a:gd name="connsiteY1283" fmla="*/ 2848424 h 3205338"/>
              <a:gd name="connsiteX1284" fmla="*/ 1025848 w 3481368"/>
              <a:gd name="connsiteY1284" fmla="*/ 2851631 h 3205338"/>
              <a:gd name="connsiteX1285" fmla="*/ 1035254 w 3481368"/>
              <a:gd name="connsiteY1285" fmla="*/ 2855217 h 3205338"/>
              <a:gd name="connsiteX1286" fmla="*/ 1050912 w 3481368"/>
              <a:gd name="connsiteY1286" fmla="*/ 2859580 h 3205338"/>
              <a:gd name="connsiteX1287" fmla="*/ 1037998 w 3481368"/>
              <a:gd name="connsiteY1287" fmla="*/ 2855082 h 3205338"/>
              <a:gd name="connsiteX1288" fmla="*/ 1025848 w 3481368"/>
              <a:gd name="connsiteY1288" fmla="*/ 2851631 h 3205338"/>
              <a:gd name="connsiteX1289" fmla="*/ 1017436 w 3481368"/>
              <a:gd name="connsiteY1289" fmla="*/ 2848424 h 3205338"/>
              <a:gd name="connsiteX1290" fmla="*/ 1016959 w 3481368"/>
              <a:gd name="connsiteY1290" fmla="*/ 2848263 h 3205338"/>
              <a:gd name="connsiteX1291" fmla="*/ 1019236 w 3481368"/>
              <a:gd name="connsiteY1291" fmla="*/ 2848109 h 3205338"/>
              <a:gd name="connsiteX1292" fmla="*/ 1017436 w 3481368"/>
              <a:gd name="connsiteY1292" fmla="*/ 2845905 h 3205338"/>
              <a:gd name="connsiteX1293" fmla="*/ 1028078 w 3481368"/>
              <a:gd name="connsiteY1293" fmla="*/ 2849356 h 3205338"/>
              <a:gd name="connsiteX1294" fmla="*/ 1044523 w 3481368"/>
              <a:gd name="connsiteY1294" fmla="*/ 2855847 h 3205338"/>
              <a:gd name="connsiteX1295" fmla="*/ 1050912 w 3481368"/>
              <a:gd name="connsiteY1295" fmla="*/ 2857061 h 3205338"/>
              <a:gd name="connsiteX1296" fmla="*/ 1033994 w 3481368"/>
              <a:gd name="connsiteY1296" fmla="*/ 2848424 h 3205338"/>
              <a:gd name="connsiteX1297" fmla="*/ 1017436 w 3481368"/>
              <a:gd name="connsiteY1297" fmla="*/ 2845905 h 3205338"/>
              <a:gd name="connsiteX1298" fmla="*/ 997997 w 3481368"/>
              <a:gd name="connsiteY1298" fmla="*/ 2840147 h 3205338"/>
              <a:gd name="connsiteX1299" fmla="*/ 967041 w 3481368"/>
              <a:gd name="connsiteY1299" fmla="*/ 2840147 h 3205338"/>
              <a:gd name="connsiteX1300" fmla="*/ 977975 w 3481368"/>
              <a:gd name="connsiteY1300" fmla="*/ 2844420 h 3205338"/>
              <a:gd name="connsiteX1301" fmla="*/ 978242 w 3481368"/>
              <a:gd name="connsiteY1301" fmla="*/ 2844482 h 3205338"/>
              <a:gd name="connsiteX1302" fmla="*/ 981799 w 3481368"/>
              <a:gd name="connsiteY1302" fmla="*/ 2845860 h 3205338"/>
              <a:gd name="connsiteX1303" fmla="*/ 992238 w 3481368"/>
              <a:gd name="connsiteY1303" fmla="*/ 2851303 h 3205338"/>
              <a:gd name="connsiteX1304" fmla="*/ 995118 w 3481368"/>
              <a:gd name="connsiteY1304" fmla="*/ 2848424 h 3205338"/>
              <a:gd name="connsiteX1305" fmla="*/ 978242 w 3481368"/>
              <a:gd name="connsiteY1305" fmla="*/ 2844482 h 3205338"/>
              <a:gd name="connsiteX1306" fmla="*/ 2195898 w 3481368"/>
              <a:gd name="connsiteY1306" fmla="*/ 2839789 h 3205338"/>
              <a:gd name="connsiteX1307" fmla="*/ 2184737 w 3481368"/>
              <a:gd name="connsiteY1307" fmla="*/ 2845547 h 3205338"/>
              <a:gd name="connsiteX1308" fmla="*/ 2165293 w 3481368"/>
              <a:gd name="connsiteY1308" fmla="*/ 2850945 h 3205338"/>
              <a:gd name="connsiteX1309" fmla="*/ 2177491 w 3481368"/>
              <a:gd name="connsiteY1309" fmla="*/ 2845502 h 3205338"/>
              <a:gd name="connsiteX1310" fmla="*/ 2188454 w 3481368"/>
              <a:gd name="connsiteY1310" fmla="*/ 2842099 h 3205338"/>
              <a:gd name="connsiteX1311" fmla="*/ 2187617 w 3481368"/>
              <a:gd name="connsiteY1311" fmla="*/ 2842668 h 3205338"/>
              <a:gd name="connsiteX1312" fmla="*/ 2191837 w 3481368"/>
              <a:gd name="connsiteY1312" fmla="*/ 2841050 h 3205338"/>
              <a:gd name="connsiteX1313" fmla="*/ 2154132 w 3481368"/>
              <a:gd name="connsiteY1313" fmla="*/ 2839789 h 3205338"/>
              <a:gd name="connsiteX1314" fmla="*/ 2145474 w 3481368"/>
              <a:gd name="connsiteY1314" fmla="*/ 2843036 h 3205338"/>
              <a:gd name="connsiteX1315" fmla="*/ 2145491 w 3481368"/>
              <a:gd name="connsiteY1315" fmla="*/ 2843028 h 3205338"/>
              <a:gd name="connsiteX1316" fmla="*/ 2154132 w 3481368"/>
              <a:gd name="connsiteY1316" fmla="*/ 2839789 h 3205338"/>
              <a:gd name="connsiteX1317" fmla="*/ 2538802 w 3481368"/>
              <a:gd name="connsiteY1317" fmla="*/ 2839684 h 3205338"/>
              <a:gd name="connsiteX1318" fmla="*/ 2536282 w 3481368"/>
              <a:gd name="connsiteY1318" fmla="*/ 2842563 h 3205338"/>
              <a:gd name="connsiteX1319" fmla="*/ 2513968 w 3481368"/>
              <a:gd name="connsiteY1319" fmla="*/ 2847962 h 3205338"/>
              <a:gd name="connsiteX1320" fmla="*/ 2511850 w 3481368"/>
              <a:gd name="connsiteY1320" fmla="*/ 2848509 h 3205338"/>
              <a:gd name="connsiteX1321" fmla="*/ 2144434 w 3481368"/>
              <a:gd name="connsiteY1321" fmla="*/ 2839427 h 3205338"/>
              <a:gd name="connsiteX1322" fmla="*/ 2147713 w 3481368"/>
              <a:gd name="connsiteY1322" fmla="*/ 2840147 h 3205338"/>
              <a:gd name="connsiteX1323" fmla="*/ 2133674 w 3481368"/>
              <a:gd name="connsiteY1323" fmla="*/ 2843025 h 3205338"/>
              <a:gd name="connsiteX1324" fmla="*/ 2122516 w 3481368"/>
              <a:gd name="connsiteY1324" fmla="*/ 2845905 h 3205338"/>
              <a:gd name="connsiteX1325" fmla="*/ 2144434 w 3481368"/>
              <a:gd name="connsiteY1325" fmla="*/ 2839427 h 3205338"/>
              <a:gd name="connsiteX1326" fmla="*/ 2184737 w 3481368"/>
              <a:gd name="connsiteY1326" fmla="*/ 2837270 h 3205338"/>
              <a:gd name="connsiteX1327" fmla="*/ 2181507 w 3481368"/>
              <a:gd name="connsiteY1327" fmla="*/ 2838044 h 3205338"/>
              <a:gd name="connsiteX1328" fmla="*/ 2176523 w 3481368"/>
              <a:gd name="connsiteY1328" fmla="*/ 2839769 h 3205338"/>
              <a:gd name="connsiteX1329" fmla="*/ 2272979 w 3481368"/>
              <a:gd name="connsiteY1329" fmla="*/ 2837267 h 3205338"/>
              <a:gd name="connsiteX1330" fmla="*/ 2256422 w 3481368"/>
              <a:gd name="connsiteY1330" fmla="*/ 2840147 h 3205338"/>
              <a:gd name="connsiteX1331" fmla="*/ 2256422 w 3481368"/>
              <a:gd name="connsiteY1331" fmla="*/ 2843025 h 3205338"/>
              <a:gd name="connsiteX1332" fmla="*/ 2272979 w 3481368"/>
              <a:gd name="connsiteY1332" fmla="*/ 2837267 h 3205338"/>
              <a:gd name="connsiteX1333" fmla="*/ 2198107 w 3481368"/>
              <a:gd name="connsiteY1333" fmla="*/ 2835595 h 3205338"/>
              <a:gd name="connsiteX1334" fmla="*/ 2196699 w 3481368"/>
              <a:gd name="connsiteY1334" fmla="*/ 2835799 h 3205338"/>
              <a:gd name="connsiteX1335" fmla="*/ 2184942 w 3481368"/>
              <a:gd name="connsiteY1335" fmla="*/ 2839789 h 3205338"/>
              <a:gd name="connsiteX1336" fmla="*/ 2180956 w 3481368"/>
              <a:gd name="connsiteY1336" fmla="*/ 2839789 h 3205338"/>
              <a:gd name="connsiteX1337" fmla="*/ 2176464 w 3481368"/>
              <a:gd name="connsiteY1337" fmla="*/ 2839789 h 3205338"/>
              <a:gd name="connsiteX1338" fmla="*/ 2175430 w 3481368"/>
              <a:gd name="connsiteY1338" fmla="*/ 2840147 h 3205338"/>
              <a:gd name="connsiteX1339" fmla="*/ 2169873 w 3481368"/>
              <a:gd name="connsiteY1339" fmla="*/ 2840970 h 3205338"/>
              <a:gd name="connsiteX1340" fmla="*/ 2154132 w 3481368"/>
              <a:gd name="connsiteY1340" fmla="*/ 2845547 h 3205338"/>
              <a:gd name="connsiteX1341" fmla="*/ 2150974 w 3481368"/>
              <a:gd name="connsiteY1341" fmla="*/ 2847034 h 3205338"/>
              <a:gd name="connsiteX1342" fmla="*/ 2162517 w 3481368"/>
              <a:gd name="connsiteY1342" fmla="*/ 2844420 h 3205338"/>
              <a:gd name="connsiteX1343" fmla="*/ 2178310 w 3481368"/>
              <a:gd name="connsiteY1343" fmla="*/ 2840147 h 3205338"/>
              <a:gd name="connsiteX1344" fmla="*/ 2176060 w 3481368"/>
              <a:gd name="connsiteY1344" fmla="*/ 2841945 h 3205338"/>
              <a:gd name="connsiteX1345" fmla="*/ 2170848 w 3481368"/>
              <a:gd name="connsiteY1345" fmla="*/ 2843352 h 3205338"/>
              <a:gd name="connsiteX1346" fmla="*/ 2176456 w 3481368"/>
              <a:gd name="connsiteY1346" fmla="*/ 2842668 h 3205338"/>
              <a:gd name="connsiteX1347" fmla="*/ 2184942 w 3481368"/>
              <a:gd name="connsiteY1347" fmla="*/ 2839789 h 3205338"/>
              <a:gd name="connsiteX1348" fmla="*/ 2187617 w 3481368"/>
              <a:gd name="connsiteY1348" fmla="*/ 2839789 h 3205338"/>
              <a:gd name="connsiteX1349" fmla="*/ 968863 w 3481368"/>
              <a:gd name="connsiteY1349" fmla="*/ 2834652 h 3205338"/>
              <a:gd name="connsiteX1350" fmla="*/ 980905 w 3481368"/>
              <a:gd name="connsiteY1350" fmla="*/ 2839294 h 3205338"/>
              <a:gd name="connsiteX1351" fmla="*/ 980776 w 3481368"/>
              <a:gd name="connsiteY1351" fmla="*/ 2839258 h 3205338"/>
              <a:gd name="connsiteX1352" fmla="*/ 969561 w 3481368"/>
              <a:gd name="connsiteY1352" fmla="*/ 2834928 h 3205338"/>
              <a:gd name="connsiteX1353" fmla="*/ 2538802 w 3481368"/>
              <a:gd name="connsiteY1353" fmla="*/ 2834285 h 3205338"/>
              <a:gd name="connsiteX1354" fmla="*/ 2516488 w 3481368"/>
              <a:gd name="connsiteY1354" fmla="*/ 2839684 h 3205338"/>
              <a:gd name="connsiteX1355" fmla="*/ 2508210 w 3481368"/>
              <a:gd name="connsiteY1355" fmla="*/ 2845443 h 3205338"/>
              <a:gd name="connsiteX1356" fmla="*/ 2530524 w 3481368"/>
              <a:gd name="connsiteY1356" fmla="*/ 2836805 h 3205338"/>
              <a:gd name="connsiteX1357" fmla="*/ 2424711 w 3481368"/>
              <a:gd name="connsiteY1357" fmla="*/ 2834285 h 3205338"/>
              <a:gd name="connsiteX1358" fmla="*/ 2413695 w 3481368"/>
              <a:gd name="connsiteY1358" fmla="*/ 2837884 h 3205338"/>
              <a:gd name="connsiteX1359" fmla="*/ 2413194 w 3481368"/>
              <a:gd name="connsiteY1359" fmla="*/ 2837986 h 3205338"/>
              <a:gd name="connsiteX1360" fmla="*/ 2402397 w 3481368"/>
              <a:gd name="connsiteY1360" fmla="*/ 2839684 h 3205338"/>
              <a:gd name="connsiteX1361" fmla="*/ 2391239 w 3481368"/>
              <a:gd name="connsiteY1361" fmla="*/ 2842563 h 3205338"/>
              <a:gd name="connsiteX1362" fmla="*/ 2382601 w 3481368"/>
              <a:gd name="connsiteY1362" fmla="*/ 2845443 h 3205338"/>
              <a:gd name="connsiteX1363" fmla="*/ 2391239 w 3481368"/>
              <a:gd name="connsiteY1363" fmla="*/ 2842563 h 3205338"/>
              <a:gd name="connsiteX1364" fmla="*/ 2404915 w 3481368"/>
              <a:gd name="connsiteY1364" fmla="*/ 2839684 h 3205338"/>
              <a:gd name="connsiteX1365" fmla="*/ 2413194 w 3481368"/>
              <a:gd name="connsiteY1365" fmla="*/ 2837986 h 3205338"/>
              <a:gd name="connsiteX1366" fmla="*/ 2413553 w 3481368"/>
              <a:gd name="connsiteY1366" fmla="*/ 2837930 h 3205338"/>
              <a:gd name="connsiteX1367" fmla="*/ 2413695 w 3481368"/>
              <a:gd name="connsiteY1367" fmla="*/ 2837884 h 3205338"/>
              <a:gd name="connsiteX1368" fmla="*/ 2418952 w 3481368"/>
              <a:gd name="connsiteY1368" fmla="*/ 2836805 h 3205338"/>
              <a:gd name="connsiteX1369" fmla="*/ 2424711 w 3481368"/>
              <a:gd name="connsiteY1369" fmla="*/ 2834285 h 3205338"/>
              <a:gd name="connsiteX1370" fmla="*/ 979616 w 3481368"/>
              <a:gd name="connsiteY1370" fmla="*/ 2833993 h 3205338"/>
              <a:gd name="connsiteX1371" fmla="*/ 981312 w 3481368"/>
              <a:gd name="connsiteY1371" fmla="*/ 2834563 h 3205338"/>
              <a:gd name="connsiteX1372" fmla="*/ 981292 w 3481368"/>
              <a:gd name="connsiteY1372" fmla="*/ 2834579 h 3205338"/>
              <a:gd name="connsiteX1373" fmla="*/ 979766 w 3481368"/>
              <a:gd name="connsiteY1373" fmla="*/ 2834070 h 3205338"/>
              <a:gd name="connsiteX1374" fmla="*/ 2207872 w 3481368"/>
              <a:gd name="connsiteY1374" fmla="*/ 2832009 h 3205338"/>
              <a:gd name="connsiteX1375" fmla="*/ 2206673 w 3481368"/>
              <a:gd name="connsiteY1375" fmla="*/ 2832171 h 3205338"/>
              <a:gd name="connsiteX1376" fmla="*/ 2203918 w 3481368"/>
              <a:gd name="connsiteY1376" fmla="*/ 2833272 h 3205338"/>
              <a:gd name="connsiteX1377" fmla="*/ 2205268 w 3481368"/>
              <a:gd name="connsiteY1377" fmla="*/ 2832893 h 3205338"/>
              <a:gd name="connsiteX1378" fmla="*/ 959965 w 3481368"/>
              <a:gd name="connsiteY1378" fmla="*/ 2831138 h 3205338"/>
              <a:gd name="connsiteX1379" fmla="*/ 968863 w 3481368"/>
              <a:gd name="connsiteY1379" fmla="*/ 2834652 h 3205338"/>
              <a:gd name="connsiteX1380" fmla="*/ 961642 w 3481368"/>
              <a:gd name="connsiteY1380" fmla="*/ 2831869 h 3205338"/>
              <a:gd name="connsiteX1381" fmla="*/ 959965 w 3481368"/>
              <a:gd name="connsiteY1381" fmla="*/ 2831138 h 3205338"/>
              <a:gd name="connsiteX1382" fmla="*/ 2249186 w 3481368"/>
              <a:gd name="connsiteY1382" fmla="*/ 2828633 h 3205338"/>
              <a:gd name="connsiteX1383" fmla="*/ 2245241 w 3481368"/>
              <a:gd name="connsiteY1383" fmla="*/ 2830908 h 3205338"/>
              <a:gd name="connsiteX1384" fmla="*/ 2248818 w 3481368"/>
              <a:gd name="connsiteY1384" fmla="*/ 2829706 h 3205338"/>
              <a:gd name="connsiteX1385" fmla="*/ 2575153 w 3481368"/>
              <a:gd name="connsiteY1385" fmla="*/ 2828527 h 3205338"/>
              <a:gd name="connsiteX1386" fmla="*/ 2544560 w 3481368"/>
              <a:gd name="connsiteY1386" fmla="*/ 2842563 h 3205338"/>
              <a:gd name="connsiteX1387" fmla="*/ 2527644 w 3481368"/>
              <a:gd name="connsiteY1387" fmla="*/ 2847962 h 3205338"/>
              <a:gd name="connsiteX1388" fmla="*/ 2511088 w 3481368"/>
              <a:gd name="connsiteY1388" fmla="*/ 2853720 h 3205338"/>
              <a:gd name="connsiteX1389" fmla="*/ 2516488 w 3481368"/>
              <a:gd name="connsiteY1389" fmla="*/ 2850841 h 3205338"/>
              <a:gd name="connsiteX1390" fmla="*/ 2525126 w 3481368"/>
              <a:gd name="connsiteY1390" fmla="*/ 2847962 h 3205338"/>
              <a:gd name="connsiteX1391" fmla="*/ 2533403 w 3481368"/>
              <a:gd name="connsiteY1391" fmla="*/ 2845443 h 3205338"/>
              <a:gd name="connsiteX1392" fmla="*/ 2566875 w 3481368"/>
              <a:gd name="connsiteY1392" fmla="*/ 2831407 h 3205338"/>
              <a:gd name="connsiteX1393" fmla="*/ 2575153 w 3481368"/>
              <a:gd name="connsiteY1393" fmla="*/ 2828527 h 3205338"/>
              <a:gd name="connsiteX1394" fmla="*/ 2555718 w 3481368"/>
              <a:gd name="connsiteY1394" fmla="*/ 2828527 h 3205338"/>
              <a:gd name="connsiteX1395" fmla="*/ 2551560 w 3481368"/>
              <a:gd name="connsiteY1395" fmla="*/ 2830445 h 3205338"/>
              <a:gd name="connsiteX1396" fmla="*/ 2547440 w 3481368"/>
              <a:gd name="connsiteY1396" fmla="*/ 2831407 h 3205338"/>
              <a:gd name="connsiteX1397" fmla="*/ 2545145 w 3481368"/>
              <a:gd name="connsiteY1397" fmla="*/ 2833162 h 3205338"/>
              <a:gd name="connsiteX1398" fmla="*/ 2545059 w 3481368"/>
              <a:gd name="connsiteY1398" fmla="*/ 2833443 h 3205338"/>
              <a:gd name="connsiteX1399" fmla="*/ 2538937 w 3481368"/>
              <a:gd name="connsiteY1399" fmla="*/ 2836265 h 3205338"/>
              <a:gd name="connsiteX1400" fmla="*/ 2530524 w 3481368"/>
              <a:gd name="connsiteY1400" fmla="*/ 2839684 h 3205338"/>
              <a:gd name="connsiteX1401" fmla="*/ 2538802 w 3481368"/>
              <a:gd name="connsiteY1401" fmla="*/ 2836805 h 3205338"/>
              <a:gd name="connsiteX1402" fmla="*/ 2544859 w 3481368"/>
              <a:gd name="connsiteY1402" fmla="*/ 2834089 h 3205338"/>
              <a:gd name="connsiteX1403" fmla="*/ 2545059 w 3481368"/>
              <a:gd name="connsiteY1403" fmla="*/ 2833443 h 3205338"/>
              <a:gd name="connsiteX1404" fmla="*/ 2551560 w 3481368"/>
              <a:gd name="connsiteY1404" fmla="*/ 2830445 h 3205338"/>
              <a:gd name="connsiteX1405" fmla="*/ 2553603 w 3481368"/>
              <a:gd name="connsiteY1405" fmla="*/ 2829967 h 3205338"/>
              <a:gd name="connsiteX1406" fmla="*/ 2555718 w 3481368"/>
              <a:gd name="connsiteY1406" fmla="*/ 2828527 h 3205338"/>
              <a:gd name="connsiteX1407" fmla="*/ 2325354 w 3481368"/>
              <a:gd name="connsiteY1407" fmla="*/ 2828270 h 3205338"/>
              <a:gd name="connsiteX1408" fmla="*/ 2328773 w 3481368"/>
              <a:gd name="connsiteY1408" fmla="*/ 2828990 h 3205338"/>
              <a:gd name="connsiteX1409" fmla="*/ 2306456 w 3481368"/>
              <a:gd name="connsiteY1409" fmla="*/ 2834748 h 3205338"/>
              <a:gd name="connsiteX1410" fmla="*/ 2317615 w 3481368"/>
              <a:gd name="connsiteY1410" fmla="*/ 2831869 h 3205338"/>
              <a:gd name="connsiteX1411" fmla="*/ 2325354 w 3481368"/>
              <a:gd name="connsiteY1411" fmla="*/ 2828270 h 3205338"/>
              <a:gd name="connsiteX1412" fmla="*/ 2309336 w 3481368"/>
              <a:gd name="connsiteY1412" fmla="*/ 2823592 h 3205338"/>
              <a:gd name="connsiteX1413" fmla="*/ 2278739 w 3481368"/>
              <a:gd name="connsiteY1413" fmla="*/ 2834748 h 3205338"/>
              <a:gd name="connsiteX1414" fmla="*/ 2295296 w 3481368"/>
              <a:gd name="connsiteY1414" fmla="*/ 2828990 h 3205338"/>
              <a:gd name="connsiteX1415" fmla="*/ 2292777 w 3481368"/>
              <a:gd name="connsiteY1415" fmla="*/ 2831869 h 3205338"/>
              <a:gd name="connsiteX1416" fmla="*/ 2309336 w 3481368"/>
              <a:gd name="connsiteY1416" fmla="*/ 2823592 h 3205338"/>
              <a:gd name="connsiteX1417" fmla="*/ 2254588 w 3481368"/>
              <a:gd name="connsiteY1417" fmla="*/ 2823235 h 3205338"/>
              <a:gd name="connsiteX1418" fmla="*/ 2223983 w 3481368"/>
              <a:gd name="connsiteY1418" fmla="*/ 2834390 h 3205338"/>
              <a:gd name="connsiteX1419" fmla="*/ 2254588 w 3481368"/>
              <a:gd name="connsiteY1419" fmla="*/ 2823235 h 3205338"/>
              <a:gd name="connsiteX1420" fmla="*/ 2605745 w 3481368"/>
              <a:gd name="connsiteY1420" fmla="*/ 2820250 h 3205338"/>
              <a:gd name="connsiteX1421" fmla="*/ 2589189 w 3481368"/>
              <a:gd name="connsiteY1421" fmla="*/ 2828527 h 3205338"/>
              <a:gd name="connsiteX1422" fmla="*/ 2566875 w 3481368"/>
              <a:gd name="connsiteY1422" fmla="*/ 2839684 h 3205338"/>
              <a:gd name="connsiteX1423" fmla="*/ 2552838 w 3481368"/>
              <a:gd name="connsiteY1423" fmla="*/ 2842563 h 3205338"/>
              <a:gd name="connsiteX1424" fmla="*/ 2547440 w 3481368"/>
              <a:gd name="connsiteY1424" fmla="*/ 2845443 h 3205338"/>
              <a:gd name="connsiteX1425" fmla="*/ 2541681 w 3481368"/>
              <a:gd name="connsiteY1425" fmla="*/ 2847962 h 3205338"/>
              <a:gd name="connsiteX1426" fmla="*/ 2527644 w 3481368"/>
              <a:gd name="connsiteY1426" fmla="*/ 2853720 h 3205338"/>
              <a:gd name="connsiteX1427" fmla="*/ 2516488 w 3481368"/>
              <a:gd name="connsiteY1427" fmla="*/ 2856599 h 3205338"/>
              <a:gd name="connsiteX1428" fmla="*/ 2605745 w 3481368"/>
              <a:gd name="connsiteY1428" fmla="*/ 2820250 h 3205338"/>
              <a:gd name="connsiteX1429" fmla="*/ 956378 w 3481368"/>
              <a:gd name="connsiteY1429" fmla="*/ 2818913 h 3205338"/>
              <a:gd name="connsiteX1430" fmla="*/ 961642 w 3481368"/>
              <a:gd name="connsiteY1430" fmla="*/ 2823592 h 3205338"/>
              <a:gd name="connsiteX1431" fmla="*/ 971001 w 3481368"/>
              <a:gd name="connsiteY1431" fmla="*/ 2822827 h 3205338"/>
              <a:gd name="connsiteX1432" fmla="*/ 972162 w 3481368"/>
              <a:gd name="connsiteY1432" fmla="*/ 2822966 h 3205338"/>
              <a:gd name="connsiteX1433" fmla="*/ 986839 w 3481368"/>
              <a:gd name="connsiteY1433" fmla="*/ 2826110 h 3205338"/>
              <a:gd name="connsiteX1434" fmla="*/ 976119 w 3481368"/>
              <a:gd name="connsiteY1434" fmla="*/ 2823440 h 3205338"/>
              <a:gd name="connsiteX1435" fmla="*/ 972162 w 3481368"/>
              <a:gd name="connsiteY1435" fmla="*/ 2822966 h 3205338"/>
              <a:gd name="connsiteX1436" fmla="*/ 961642 w 3481368"/>
              <a:gd name="connsiteY1436" fmla="*/ 2820712 h 3205338"/>
              <a:gd name="connsiteX1437" fmla="*/ 956378 w 3481368"/>
              <a:gd name="connsiteY1437" fmla="*/ 2818913 h 3205338"/>
              <a:gd name="connsiteX1438" fmla="*/ 2367399 w 3481368"/>
              <a:gd name="connsiteY1438" fmla="*/ 2817961 h 3205338"/>
              <a:gd name="connsiteX1439" fmla="*/ 2351946 w 3481368"/>
              <a:gd name="connsiteY1439" fmla="*/ 2823187 h 3205338"/>
              <a:gd name="connsiteX1440" fmla="*/ 2331653 w 3481368"/>
              <a:gd name="connsiteY1440" fmla="*/ 2828990 h 3205338"/>
              <a:gd name="connsiteX1441" fmla="*/ 2350911 w 3481368"/>
              <a:gd name="connsiteY1441" fmla="*/ 2821387 h 3205338"/>
              <a:gd name="connsiteX1442" fmla="*/ 922406 w 3481368"/>
              <a:gd name="connsiteY1442" fmla="*/ 2817834 h 3205338"/>
              <a:gd name="connsiteX1443" fmla="*/ 947603 w 3481368"/>
              <a:gd name="connsiteY1443" fmla="*/ 2828990 h 3205338"/>
              <a:gd name="connsiteX1444" fmla="*/ 936444 w 3481368"/>
              <a:gd name="connsiteY1444" fmla="*/ 2826110 h 3205338"/>
              <a:gd name="connsiteX1445" fmla="*/ 922406 w 3481368"/>
              <a:gd name="connsiteY1445" fmla="*/ 2817834 h 3205338"/>
              <a:gd name="connsiteX1446" fmla="*/ 2368917 w 3481368"/>
              <a:gd name="connsiteY1446" fmla="*/ 2817448 h 3205338"/>
              <a:gd name="connsiteX1447" fmla="*/ 2368009 w 3481368"/>
              <a:gd name="connsiteY1447" fmla="*/ 2817834 h 3205338"/>
              <a:gd name="connsiteX1448" fmla="*/ 2367399 w 3481368"/>
              <a:gd name="connsiteY1448" fmla="*/ 2817961 h 3205338"/>
              <a:gd name="connsiteX1449" fmla="*/ 2285624 w 3481368"/>
              <a:gd name="connsiteY1449" fmla="*/ 2817422 h 3205338"/>
              <a:gd name="connsiteX1450" fmla="*/ 2285192 w 3481368"/>
              <a:gd name="connsiteY1450" fmla="*/ 2817477 h 3205338"/>
              <a:gd name="connsiteX1451" fmla="*/ 2284892 w 3481368"/>
              <a:gd name="connsiteY1451" fmla="*/ 2817625 h 3205338"/>
              <a:gd name="connsiteX1452" fmla="*/ 2235144 w 3481368"/>
              <a:gd name="connsiteY1452" fmla="*/ 2814958 h 3205338"/>
              <a:gd name="connsiteX1453" fmla="*/ 2222756 w 3481368"/>
              <a:gd name="connsiteY1453" fmla="*/ 2820712 h 3205338"/>
              <a:gd name="connsiteX1454" fmla="*/ 2222945 w 3481368"/>
              <a:gd name="connsiteY1454" fmla="*/ 2820712 h 3205338"/>
              <a:gd name="connsiteX1455" fmla="*/ 2222541 w 3481368"/>
              <a:gd name="connsiteY1455" fmla="*/ 2820812 h 3205338"/>
              <a:gd name="connsiteX1456" fmla="*/ 2221102 w 3481368"/>
              <a:gd name="connsiteY1456" fmla="*/ 2821480 h 3205338"/>
              <a:gd name="connsiteX1457" fmla="*/ 2215702 w 3481368"/>
              <a:gd name="connsiteY1457" fmla="*/ 2826113 h 3205338"/>
              <a:gd name="connsiteX1458" fmla="*/ 2232264 w 3481368"/>
              <a:gd name="connsiteY1458" fmla="*/ 2820355 h 3205338"/>
              <a:gd name="connsiteX1459" fmla="*/ 2235144 w 3481368"/>
              <a:gd name="connsiteY1459" fmla="*/ 2814958 h 3205338"/>
              <a:gd name="connsiteX1460" fmla="*/ 641719 w 3481368"/>
              <a:gd name="connsiteY1460" fmla="*/ 2814491 h 3205338"/>
              <a:gd name="connsiteX1461" fmla="*/ 666912 w 3481368"/>
              <a:gd name="connsiteY1461" fmla="*/ 2834285 h 3205338"/>
              <a:gd name="connsiteX1462" fmla="*/ 658635 w 3481368"/>
              <a:gd name="connsiteY1462" fmla="*/ 2825649 h 3205338"/>
              <a:gd name="connsiteX1463" fmla="*/ 641719 w 3481368"/>
              <a:gd name="connsiteY1463" fmla="*/ 2814491 h 3205338"/>
              <a:gd name="connsiteX1464" fmla="*/ 2604204 w 3481368"/>
              <a:gd name="connsiteY1464" fmla="*/ 2813068 h 3205338"/>
              <a:gd name="connsiteX1465" fmla="*/ 2594588 w 3481368"/>
              <a:gd name="connsiteY1465" fmla="*/ 2817371 h 3205338"/>
              <a:gd name="connsiteX1466" fmla="*/ 2575153 w 3481368"/>
              <a:gd name="connsiteY1466" fmla="*/ 2828527 h 3205338"/>
              <a:gd name="connsiteX1467" fmla="*/ 2586310 w 3481368"/>
              <a:gd name="connsiteY1467" fmla="*/ 2820250 h 3205338"/>
              <a:gd name="connsiteX1468" fmla="*/ 2600347 w 3481368"/>
              <a:gd name="connsiteY1468" fmla="*/ 2814491 h 3205338"/>
              <a:gd name="connsiteX1469" fmla="*/ 2604204 w 3481368"/>
              <a:gd name="connsiteY1469" fmla="*/ 2813068 h 3205338"/>
              <a:gd name="connsiteX1470" fmla="*/ 2267580 w 3481368"/>
              <a:gd name="connsiteY1470" fmla="*/ 2812435 h 3205338"/>
              <a:gd name="connsiteX1471" fmla="*/ 2262046 w 3481368"/>
              <a:gd name="connsiteY1471" fmla="*/ 2814055 h 3205338"/>
              <a:gd name="connsiteX1472" fmla="*/ 2260102 w 3481368"/>
              <a:gd name="connsiteY1472" fmla="*/ 2814583 h 3205338"/>
              <a:gd name="connsiteX1473" fmla="*/ 2256183 w 3481368"/>
              <a:gd name="connsiteY1473" fmla="*/ 2816225 h 3205338"/>
              <a:gd name="connsiteX1474" fmla="*/ 2229384 w 3481368"/>
              <a:gd name="connsiteY1474" fmla="*/ 2812078 h 3205338"/>
              <a:gd name="connsiteX1475" fmla="*/ 2202380 w 3481368"/>
              <a:gd name="connsiteY1475" fmla="*/ 2823145 h 3205338"/>
              <a:gd name="connsiteX1476" fmla="*/ 2197501 w 3481368"/>
              <a:gd name="connsiteY1476" fmla="*/ 2826404 h 3205338"/>
              <a:gd name="connsiteX1477" fmla="*/ 2200627 w 3481368"/>
              <a:gd name="connsiteY1477" fmla="*/ 2826110 h 3205338"/>
              <a:gd name="connsiteX1478" fmla="*/ 2198355 w 3481368"/>
              <a:gd name="connsiteY1478" fmla="*/ 2826777 h 3205338"/>
              <a:gd name="connsiteX1479" fmla="*/ 2204540 w 3481368"/>
              <a:gd name="connsiteY1479" fmla="*/ 2826113 h 3205338"/>
              <a:gd name="connsiteX1480" fmla="*/ 2207710 w 3481368"/>
              <a:gd name="connsiteY1480" fmla="*/ 2824047 h 3205338"/>
              <a:gd name="connsiteX1481" fmla="*/ 2203507 w 3481368"/>
              <a:gd name="connsiteY1481" fmla="*/ 2823592 h 3205338"/>
              <a:gd name="connsiteX1482" fmla="*/ 2210746 w 3481368"/>
              <a:gd name="connsiteY1482" fmla="*/ 2822068 h 3205338"/>
              <a:gd name="connsiteX1483" fmla="*/ 2213856 w 3481368"/>
              <a:gd name="connsiteY1483" fmla="*/ 2820040 h 3205338"/>
              <a:gd name="connsiteX1484" fmla="*/ 2229384 w 3481368"/>
              <a:gd name="connsiteY1484" fmla="*/ 2812078 h 3205338"/>
              <a:gd name="connsiteX1485" fmla="*/ 2603225 w 3481368"/>
              <a:gd name="connsiteY1485" fmla="*/ 2809093 h 3205338"/>
              <a:gd name="connsiteX1486" fmla="*/ 2563995 w 3481368"/>
              <a:gd name="connsiteY1486" fmla="*/ 2828527 h 3205338"/>
              <a:gd name="connsiteX1487" fmla="*/ 2572273 w 3481368"/>
              <a:gd name="connsiteY1487" fmla="*/ 2823129 h 3205338"/>
              <a:gd name="connsiteX1488" fmla="*/ 2583422 w 3481368"/>
              <a:gd name="connsiteY1488" fmla="*/ 2817977 h 3205338"/>
              <a:gd name="connsiteX1489" fmla="*/ 2580911 w 3481368"/>
              <a:gd name="connsiteY1489" fmla="*/ 2820250 h 3205338"/>
              <a:gd name="connsiteX1490" fmla="*/ 2591047 w 3481368"/>
              <a:gd name="connsiteY1490" fmla="*/ 2814510 h 3205338"/>
              <a:gd name="connsiteX1491" fmla="*/ 2370889 w 3481368"/>
              <a:gd name="connsiteY1491" fmla="*/ 2806677 h 3205338"/>
              <a:gd name="connsiteX1492" fmla="*/ 2342812 w 3481368"/>
              <a:gd name="connsiteY1492" fmla="*/ 2814954 h 3205338"/>
              <a:gd name="connsiteX1493" fmla="*/ 2309336 w 3481368"/>
              <a:gd name="connsiteY1493" fmla="*/ 2826110 h 3205338"/>
              <a:gd name="connsiteX1494" fmla="*/ 2370889 w 3481368"/>
              <a:gd name="connsiteY1494" fmla="*/ 2806677 h 3205338"/>
              <a:gd name="connsiteX1495" fmla="*/ 611127 w 3481368"/>
              <a:gd name="connsiteY1495" fmla="*/ 2806214 h 3205338"/>
              <a:gd name="connsiteX1496" fmla="*/ 649997 w 3481368"/>
              <a:gd name="connsiteY1496" fmla="*/ 2836805 h 3205338"/>
              <a:gd name="connsiteX1497" fmla="*/ 624803 w 3481368"/>
              <a:gd name="connsiteY1497" fmla="*/ 2820250 h 3205338"/>
              <a:gd name="connsiteX1498" fmla="*/ 611127 w 3481368"/>
              <a:gd name="connsiteY1498" fmla="*/ 2806214 h 3205338"/>
              <a:gd name="connsiteX1499" fmla="*/ 878221 w 3481368"/>
              <a:gd name="connsiteY1499" fmla="*/ 2805238 h 3205338"/>
              <a:gd name="connsiteX1500" fmla="*/ 888930 w 3481368"/>
              <a:gd name="connsiteY1500" fmla="*/ 2809557 h 3205338"/>
              <a:gd name="connsiteX1501" fmla="*/ 925286 w 3481368"/>
              <a:gd name="connsiteY1501" fmla="*/ 2823592 h 3205338"/>
              <a:gd name="connsiteX1502" fmla="*/ 919887 w 3481368"/>
              <a:gd name="connsiteY1502" fmla="*/ 2823592 h 3205338"/>
              <a:gd name="connsiteX1503" fmla="*/ 917007 w 3481368"/>
              <a:gd name="connsiteY1503" fmla="*/ 2820712 h 3205338"/>
              <a:gd name="connsiteX1504" fmla="*/ 900088 w 3481368"/>
              <a:gd name="connsiteY1504" fmla="*/ 2814954 h 3205338"/>
              <a:gd name="connsiteX1505" fmla="*/ 886410 w 3481368"/>
              <a:gd name="connsiteY1505" fmla="*/ 2809557 h 3205338"/>
              <a:gd name="connsiteX1506" fmla="*/ 878221 w 3481368"/>
              <a:gd name="connsiteY1506" fmla="*/ 2805238 h 3205338"/>
              <a:gd name="connsiteX1507" fmla="*/ 2290685 w 3481368"/>
              <a:gd name="connsiteY1507" fmla="*/ 2803742 h 3205338"/>
              <a:gd name="connsiteX1508" fmla="*/ 2279306 w 3481368"/>
              <a:gd name="connsiteY1508" fmla="*/ 2806538 h 3205338"/>
              <a:gd name="connsiteX1509" fmla="*/ 2274761 w 3481368"/>
              <a:gd name="connsiteY1509" fmla="*/ 2808442 h 3205338"/>
              <a:gd name="connsiteX1510" fmla="*/ 2284138 w 3481368"/>
              <a:gd name="connsiteY1510" fmla="*/ 2806677 h 3205338"/>
              <a:gd name="connsiteX1511" fmla="*/ 2263666 w 3481368"/>
              <a:gd name="connsiteY1511" fmla="*/ 2815135 h 3205338"/>
              <a:gd name="connsiteX1512" fmla="*/ 2243616 w 3481368"/>
              <a:gd name="connsiteY1512" fmla="*/ 2821490 h 3205338"/>
              <a:gd name="connsiteX1513" fmla="*/ 2212821 w 3481368"/>
              <a:gd name="connsiteY1513" fmla="*/ 2834390 h 3205338"/>
              <a:gd name="connsiteX1514" fmla="*/ 2221102 w 3481368"/>
              <a:gd name="connsiteY1514" fmla="*/ 2828633 h 3205338"/>
              <a:gd name="connsiteX1515" fmla="*/ 2231358 w 3481368"/>
              <a:gd name="connsiteY1515" fmla="*/ 2824762 h 3205338"/>
              <a:gd name="connsiteX1516" fmla="*/ 2237596 w 3481368"/>
              <a:gd name="connsiteY1516" fmla="*/ 2823333 h 3205338"/>
              <a:gd name="connsiteX1517" fmla="*/ 2237718 w 3481368"/>
              <a:gd name="connsiteY1517" fmla="*/ 2823282 h 3205338"/>
              <a:gd name="connsiteX1518" fmla="*/ 2233614 w 3481368"/>
              <a:gd name="connsiteY1518" fmla="*/ 2823910 h 3205338"/>
              <a:gd name="connsiteX1519" fmla="*/ 2231358 w 3481368"/>
              <a:gd name="connsiteY1519" fmla="*/ 2824762 h 3205338"/>
              <a:gd name="connsiteX1520" fmla="*/ 2230031 w 3481368"/>
              <a:gd name="connsiteY1520" fmla="*/ 2825065 h 3205338"/>
              <a:gd name="connsiteX1521" fmla="*/ 2220065 w 3481368"/>
              <a:gd name="connsiteY1521" fmla="*/ 2828990 h 3205338"/>
              <a:gd name="connsiteX1522" fmla="*/ 2218894 w 3481368"/>
              <a:gd name="connsiteY1522" fmla="*/ 2829362 h 3205338"/>
              <a:gd name="connsiteX1523" fmla="*/ 2207060 w 3481368"/>
              <a:gd name="connsiteY1523" fmla="*/ 2834390 h 3205338"/>
              <a:gd name="connsiteX1524" fmla="*/ 2195870 w 3481368"/>
              <a:gd name="connsiteY1524" fmla="*/ 2839503 h 3205338"/>
              <a:gd name="connsiteX1525" fmla="*/ 2191837 w 3481368"/>
              <a:gd name="connsiteY1525" fmla="*/ 2841050 h 3205338"/>
              <a:gd name="connsiteX1526" fmla="*/ 2188454 w 3481368"/>
              <a:gd name="connsiteY1526" fmla="*/ 2842099 h 3205338"/>
              <a:gd name="connsiteX1527" fmla="*/ 2190903 w 3481368"/>
              <a:gd name="connsiteY1527" fmla="*/ 2840436 h 3205338"/>
              <a:gd name="connsiteX1528" fmla="*/ 2171055 w 3481368"/>
              <a:gd name="connsiteY1528" fmla="*/ 2845547 h 3205338"/>
              <a:gd name="connsiteX1529" fmla="*/ 2159893 w 3481368"/>
              <a:gd name="connsiteY1529" fmla="*/ 2848426 h 3205338"/>
              <a:gd name="connsiteX1530" fmla="*/ 2154132 w 3481368"/>
              <a:gd name="connsiteY1530" fmla="*/ 2848426 h 3205338"/>
              <a:gd name="connsiteX1531" fmla="*/ 2169404 w 3481368"/>
              <a:gd name="connsiteY1531" fmla="*/ 2843742 h 3205338"/>
              <a:gd name="connsiteX1532" fmla="*/ 2161392 w 3481368"/>
              <a:gd name="connsiteY1532" fmla="*/ 2845905 h 3205338"/>
              <a:gd name="connsiteX1533" fmla="*/ 2144833 w 3481368"/>
              <a:gd name="connsiteY1533" fmla="*/ 2851303 h 3205338"/>
              <a:gd name="connsiteX1534" fmla="*/ 2141511 w 3481368"/>
              <a:gd name="connsiteY1534" fmla="*/ 2851303 h 3205338"/>
              <a:gd name="connsiteX1535" fmla="*/ 2134689 w 3481368"/>
              <a:gd name="connsiteY1535" fmla="*/ 2853824 h 3205338"/>
              <a:gd name="connsiteX1536" fmla="*/ 2171055 w 3481368"/>
              <a:gd name="connsiteY1536" fmla="*/ 2845547 h 3205338"/>
              <a:gd name="connsiteX1537" fmla="*/ 2159893 w 3481368"/>
              <a:gd name="connsiteY1537" fmla="*/ 2850945 h 3205338"/>
              <a:gd name="connsiteX1538" fmla="*/ 2123772 w 3481368"/>
              <a:gd name="connsiteY1538" fmla="*/ 2862027 h 3205338"/>
              <a:gd name="connsiteX1539" fmla="*/ 2123896 w 3481368"/>
              <a:gd name="connsiteY1539" fmla="*/ 2862032 h 3205338"/>
              <a:gd name="connsiteX1540" fmla="*/ 2137795 w 3481368"/>
              <a:gd name="connsiteY1540" fmla="*/ 2859402 h 3205338"/>
              <a:gd name="connsiteX1541" fmla="*/ 2142757 w 3481368"/>
              <a:gd name="connsiteY1541" fmla="*/ 2857995 h 3205338"/>
              <a:gd name="connsiteX1542" fmla="*/ 2132229 w 3481368"/>
              <a:gd name="connsiteY1542" fmla="*/ 2862391 h 3205338"/>
              <a:gd name="connsiteX1543" fmla="*/ 2134380 w 3481368"/>
              <a:gd name="connsiteY1543" fmla="*/ 2862483 h 3205338"/>
              <a:gd name="connsiteX1544" fmla="*/ 2146268 w 3481368"/>
              <a:gd name="connsiteY1544" fmla="*/ 2859851 h 3205338"/>
              <a:gd name="connsiteX1545" fmla="*/ 2148738 w 3481368"/>
              <a:gd name="connsiteY1545" fmla="*/ 2858885 h 3205338"/>
              <a:gd name="connsiteX1546" fmla="*/ 2169984 w 3481368"/>
              <a:gd name="connsiteY1546" fmla="*/ 2851327 h 3205338"/>
              <a:gd name="connsiteX1547" fmla="*/ 2170031 w 3481368"/>
              <a:gd name="connsiteY1547" fmla="*/ 2851303 h 3205338"/>
              <a:gd name="connsiteX1548" fmla="*/ 2170091 w 3481368"/>
              <a:gd name="connsiteY1548" fmla="*/ 2851288 h 3205338"/>
              <a:gd name="connsiteX1549" fmla="*/ 2171055 w 3481368"/>
              <a:gd name="connsiteY1549" fmla="*/ 2850945 h 3205338"/>
              <a:gd name="connsiteX1550" fmla="*/ 2170719 w 3481368"/>
              <a:gd name="connsiteY1550" fmla="*/ 2851137 h 3205338"/>
              <a:gd name="connsiteX1551" fmla="*/ 2182615 w 3481368"/>
              <a:gd name="connsiteY1551" fmla="*/ 2848277 h 3205338"/>
              <a:gd name="connsiteX1552" fmla="*/ 2191848 w 3481368"/>
              <a:gd name="connsiteY1552" fmla="*/ 2844827 h 3205338"/>
              <a:gd name="connsiteX1553" fmla="*/ 2193378 w 3481368"/>
              <a:gd name="connsiteY1553" fmla="*/ 2845547 h 3205338"/>
              <a:gd name="connsiteX1554" fmla="*/ 2254588 w 3481368"/>
              <a:gd name="connsiteY1554" fmla="*/ 2820355 h 3205338"/>
              <a:gd name="connsiteX1555" fmla="*/ 853942 w 3481368"/>
              <a:gd name="connsiteY1555" fmla="*/ 2802110 h 3205338"/>
              <a:gd name="connsiteX1556" fmla="*/ 858333 w 3481368"/>
              <a:gd name="connsiteY1556" fmla="*/ 2803798 h 3205338"/>
              <a:gd name="connsiteX1557" fmla="*/ 872372 w 3481368"/>
              <a:gd name="connsiteY1557" fmla="*/ 2812435 h 3205338"/>
              <a:gd name="connsiteX1558" fmla="*/ 905847 w 3481368"/>
              <a:gd name="connsiteY1558" fmla="*/ 2826110 h 3205338"/>
              <a:gd name="connsiteX1559" fmla="*/ 897568 w 3481368"/>
              <a:gd name="connsiteY1559" fmla="*/ 2817834 h 3205338"/>
              <a:gd name="connsiteX1560" fmla="*/ 911248 w 3481368"/>
              <a:gd name="connsiteY1560" fmla="*/ 2826110 h 3205338"/>
              <a:gd name="connsiteX1561" fmla="*/ 917007 w 3481368"/>
              <a:gd name="connsiteY1561" fmla="*/ 2828990 h 3205338"/>
              <a:gd name="connsiteX1562" fmla="*/ 925286 w 3481368"/>
              <a:gd name="connsiteY1562" fmla="*/ 2831869 h 3205338"/>
              <a:gd name="connsiteX1563" fmla="*/ 932663 w 3481368"/>
              <a:gd name="connsiteY1563" fmla="*/ 2834092 h 3205338"/>
              <a:gd name="connsiteX1564" fmla="*/ 933565 w 3481368"/>
              <a:gd name="connsiteY1564" fmla="*/ 2834748 h 3205338"/>
              <a:gd name="connsiteX1565" fmla="*/ 952148 w 3481368"/>
              <a:gd name="connsiteY1565" fmla="*/ 2841586 h 3205338"/>
              <a:gd name="connsiteX1566" fmla="*/ 963568 w 3481368"/>
              <a:gd name="connsiteY1566" fmla="*/ 2847897 h 3205338"/>
              <a:gd name="connsiteX1567" fmla="*/ 960607 w 3481368"/>
              <a:gd name="connsiteY1567" fmla="*/ 2846805 h 3205338"/>
              <a:gd name="connsiteX1568" fmla="*/ 942204 w 3481368"/>
              <a:gd name="connsiteY1568" fmla="*/ 2840147 h 3205338"/>
              <a:gd name="connsiteX1569" fmla="*/ 955883 w 3481368"/>
              <a:gd name="connsiteY1569" fmla="*/ 2845905 h 3205338"/>
              <a:gd name="connsiteX1570" fmla="*/ 917007 w 3481368"/>
              <a:gd name="connsiteY1570" fmla="*/ 2831869 h 3205338"/>
              <a:gd name="connsiteX1571" fmla="*/ 866612 w 3481368"/>
              <a:gd name="connsiteY1571" fmla="*/ 2812435 h 3205338"/>
              <a:gd name="connsiteX1572" fmla="*/ 860853 w 3481368"/>
              <a:gd name="connsiteY1572" fmla="*/ 2807802 h 3205338"/>
              <a:gd name="connsiteX1573" fmla="*/ 852933 w 3481368"/>
              <a:gd name="connsiteY1573" fmla="*/ 2801279 h 3205338"/>
              <a:gd name="connsiteX1574" fmla="*/ 853942 w 3481368"/>
              <a:gd name="connsiteY1574" fmla="*/ 2802110 h 3205338"/>
              <a:gd name="connsiteX1575" fmla="*/ 852330 w 3481368"/>
              <a:gd name="connsiteY1575" fmla="*/ 2801490 h 3205338"/>
              <a:gd name="connsiteX1576" fmla="*/ 2634898 w 3481368"/>
              <a:gd name="connsiteY1576" fmla="*/ 2796856 h 3205338"/>
              <a:gd name="connsiteX1577" fmla="*/ 2636183 w 3481368"/>
              <a:gd name="connsiteY1577" fmla="*/ 2797628 h 3205338"/>
              <a:gd name="connsiteX1578" fmla="*/ 2633858 w 3481368"/>
              <a:gd name="connsiteY1578" fmla="*/ 2799261 h 3205338"/>
              <a:gd name="connsiteX1579" fmla="*/ 2631299 w 3481368"/>
              <a:gd name="connsiteY1579" fmla="*/ 2800456 h 3205338"/>
              <a:gd name="connsiteX1580" fmla="*/ 2628059 w 3481368"/>
              <a:gd name="connsiteY1580" fmla="*/ 2800816 h 3205338"/>
              <a:gd name="connsiteX1581" fmla="*/ 2619781 w 3481368"/>
              <a:gd name="connsiteY1581" fmla="*/ 2806214 h 3205338"/>
              <a:gd name="connsiteX1582" fmla="*/ 2630939 w 3481368"/>
              <a:gd name="connsiteY1582" fmla="*/ 2797936 h 3205338"/>
              <a:gd name="connsiteX1583" fmla="*/ 2634898 w 3481368"/>
              <a:gd name="connsiteY1583" fmla="*/ 2796856 h 3205338"/>
              <a:gd name="connsiteX1584" fmla="*/ 2418043 w 3481368"/>
              <a:gd name="connsiteY1584" fmla="*/ 2795520 h 3205338"/>
              <a:gd name="connsiteX1585" fmla="*/ 2416146 w 3481368"/>
              <a:gd name="connsiteY1585" fmla="*/ 2796469 h 3205338"/>
              <a:gd name="connsiteX1586" fmla="*/ 2409045 w 3481368"/>
              <a:gd name="connsiteY1586" fmla="*/ 2798715 h 3205338"/>
              <a:gd name="connsiteX1587" fmla="*/ 2395726 w 3481368"/>
              <a:gd name="connsiteY1587" fmla="*/ 2803798 h 3205338"/>
              <a:gd name="connsiteX1588" fmla="*/ 2401486 w 3481368"/>
              <a:gd name="connsiteY1588" fmla="*/ 2803798 h 3205338"/>
              <a:gd name="connsiteX1589" fmla="*/ 2416146 w 3481368"/>
              <a:gd name="connsiteY1589" fmla="*/ 2796469 h 3205338"/>
              <a:gd name="connsiteX1590" fmla="*/ 2416177 w 3481368"/>
              <a:gd name="connsiteY1590" fmla="*/ 2796459 h 3205338"/>
              <a:gd name="connsiteX1591" fmla="*/ 2418043 w 3481368"/>
              <a:gd name="connsiteY1591" fmla="*/ 2795520 h 3205338"/>
              <a:gd name="connsiteX1592" fmla="*/ 900088 w 3481368"/>
              <a:gd name="connsiteY1592" fmla="*/ 2795520 h 3205338"/>
              <a:gd name="connsiteX1593" fmla="*/ 911248 w 3481368"/>
              <a:gd name="connsiteY1593" fmla="*/ 2803798 h 3205338"/>
              <a:gd name="connsiteX1594" fmla="*/ 917007 w 3481368"/>
              <a:gd name="connsiteY1594" fmla="*/ 2803798 h 3205338"/>
              <a:gd name="connsiteX1595" fmla="*/ 900088 w 3481368"/>
              <a:gd name="connsiteY1595" fmla="*/ 2795520 h 3205338"/>
              <a:gd name="connsiteX1596" fmla="*/ 877771 w 3481368"/>
              <a:gd name="connsiteY1596" fmla="*/ 2795520 h 3205338"/>
              <a:gd name="connsiteX1597" fmla="*/ 894689 w 3481368"/>
              <a:gd name="connsiteY1597" fmla="*/ 2803798 h 3205338"/>
              <a:gd name="connsiteX1598" fmla="*/ 886410 w 3481368"/>
              <a:gd name="connsiteY1598" fmla="*/ 2798400 h 3205338"/>
              <a:gd name="connsiteX1599" fmla="*/ 877771 w 3481368"/>
              <a:gd name="connsiteY1599" fmla="*/ 2795520 h 3205338"/>
              <a:gd name="connsiteX1600" fmla="*/ 2650297 w 3481368"/>
              <a:gd name="connsiteY1600" fmla="*/ 2795144 h 3205338"/>
              <a:gd name="connsiteX1601" fmla="*/ 2647855 w 3481368"/>
              <a:gd name="connsiteY1601" fmla="*/ 2797936 h 3205338"/>
              <a:gd name="connsiteX1602" fmla="*/ 2642096 w 3481368"/>
              <a:gd name="connsiteY1602" fmla="*/ 2800816 h 3205338"/>
              <a:gd name="connsiteX1603" fmla="*/ 2625540 w 3481368"/>
              <a:gd name="connsiteY1603" fmla="*/ 2809093 h 3205338"/>
              <a:gd name="connsiteX1604" fmla="*/ 2597467 w 3481368"/>
              <a:gd name="connsiteY1604" fmla="*/ 2823129 h 3205338"/>
              <a:gd name="connsiteX1605" fmla="*/ 2605745 w 3481368"/>
              <a:gd name="connsiteY1605" fmla="*/ 2817371 h 3205338"/>
              <a:gd name="connsiteX1606" fmla="*/ 2616903 w 3481368"/>
              <a:gd name="connsiteY1606" fmla="*/ 2811972 h 3205338"/>
              <a:gd name="connsiteX1607" fmla="*/ 2628059 w 3481368"/>
              <a:gd name="connsiteY1607" fmla="*/ 2806214 h 3205338"/>
              <a:gd name="connsiteX1608" fmla="*/ 2642096 w 3481368"/>
              <a:gd name="connsiteY1608" fmla="*/ 2797936 h 3205338"/>
              <a:gd name="connsiteX1609" fmla="*/ 2558597 w 3481368"/>
              <a:gd name="connsiteY1609" fmla="*/ 2795058 h 3205338"/>
              <a:gd name="connsiteX1610" fmla="*/ 2549959 w 3481368"/>
              <a:gd name="connsiteY1610" fmla="*/ 2800816 h 3205338"/>
              <a:gd name="connsiteX1611" fmla="*/ 2544560 w 3481368"/>
              <a:gd name="connsiteY1611" fmla="*/ 2800816 h 3205338"/>
              <a:gd name="connsiteX1612" fmla="*/ 2541681 w 3481368"/>
              <a:gd name="connsiteY1612" fmla="*/ 2806214 h 3205338"/>
              <a:gd name="connsiteX1613" fmla="*/ 2566875 w 3481368"/>
              <a:gd name="connsiteY1613" fmla="*/ 2795058 h 3205338"/>
              <a:gd name="connsiteX1614" fmla="*/ 2558597 w 3481368"/>
              <a:gd name="connsiteY1614" fmla="*/ 2795058 h 3205338"/>
              <a:gd name="connsiteX1615" fmla="*/ 2659012 w 3481368"/>
              <a:gd name="connsiteY1615" fmla="*/ 2792178 h 3205338"/>
              <a:gd name="connsiteX1616" fmla="*/ 2650297 w 3481368"/>
              <a:gd name="connsiteY1616" fmla="*/ 2795144 h 3205338"/>
              <a:gd name="connsiteX1617" fmla="*/ 2650374 w 3481368"/>
              <a:gd name="connsiteY1617" fmla="*/ 2795058 h 3205338"/>
              <a:gd name="connsiteX1618" fmla="*/ 2659012 w 3481368"/>
              <a:gd name="connsiteY1618" fmla="*/ 2792178 h 3205338"/>
              <a:gd name="connsiteX1619" fmla="*/ 2412644 w 3481368"/>
              <a:gd name="connsiteY1619" fmla="*/ 2790122 h 3205338"/>
              <a:gd name="connsiteX1620" fmla="*/ 2365129 w 3481368"/>
              <a:gd name="connsiteY1620" fmla="*/ 2809557 h 3205338"/>
              <a:gd name="connsiteX1621" fmla="*/ 2239503 w 3481368"/>
              <a:gd name="connsiteY1621" fmla="*/ 2848424 h 3205338"/>
              <a:gd name="connsiteX1622" fmla="*/ 2259301 w 3481368"/>
              <a:gd name="connsiteY1622" fmla="*/ 2837267 h 3205338"/>
              <a:gd name="connsiteX1623" fmla="*/ 2234103 w 3481368"/>
              <a:gd name="connsiteY1623" fmla="*/ 2845905 h 3205338"/>
              <a:gd name="connsiteX1624" fmla="*/ 2242382 w 3481368"/>
              <a:gd name="connsiteY1624" fmla="*/ 2845905 h 3205338"/>
              <a:gd name="connsiteX1625" fmla="*/ 2229829 w 3481368"/>
              <a:gd name="connsiteY1625" fmla="*/ 2849323 h 3205338"/>
              <a:gd name="connsiteX1626" fmla="*/ 2223883 w 3481368"/>
              <a:gd name="connsiteY1626" fmla="*/ 2851523 h 3205338"/>
              <a:gd name="connsiteX1627" fmla="*/ 2208333 w 3481368"/>
              <a:gd name="connsiteY1627" fmla="*/ 2856238 h 3205338"/>
              <a:gd name="connsiteX1628" fmla="*/ 2207152 w 3481368"/>
              <a:gd name="connsiteY1628" fmla="*/ 2854542 h 3205338"/>
              <a:gd name="connsiteX1629" fmla="*/ 2203507 w 3481368"/>
              <a:gd name="connsiteY1629" fmla="*/ 2854182 h 3205338"/>
              <a:gd name="connsiteX1630" fmla="*/ 2181189 w 3481368"/>
              <a:gd name="connsiteY1630" fmla="*/ 2862460 h 3205338"/>
              <a:gd name="connsiteX1631" fmla="*/ 2186679 w 3481368"/>
              <a:gd name="connsiteY1631" fmla="*/ 2860300 h 3205338"/>
              <a:gd name="connsiteX1632" fmla="*/ 2176422 w 3481368"/>
              <a:gd name="connsiteY1632" fmla="*/ 2862269 h 3205338"/>
              <a:gd name="connsiteX1633" fmla="*/ 2177741 w 3481368"/>
              <a:gd name="connsiteY1633" fmla="*/ 2861525 h 3205338"/>
              <a:gd name="connsiteX1634" fmla="*/ 2175236 w 3481368"/>
              <a:gd name="connsiteY1634" fmla="*/ 2862430 h 3205338"/>
              <a:gd name="connsiteX1635" fmla="*/ 2175430 w 3481368"/>
              <a:gd name="connsiteY1635" fmla="*/ 2862460 h 3205338"/>
              <a:gd name="connsiteX1636" fmla="*/ 2176422 w 3481368"/>
              <a:gd name="connsiteY1636" fmla="*/ 2862269 h 3205338"/>
              <a:gd name="connsiteX1637" fmla="*/ 2174170 w 3481368"/>
              <a:gd name="connsiteY1637" fmla="*/ 2863540 h 3205338"/>
              <a:gd name="connsiteX1638" fmla="*/ 2171984 w 3481368"/>
              <a:gd name="connsiteY1638" fmla="*/ 2864100 h 3205338"/>
              <a:gd name="connsiteX1639" fmla="*/ 2176701 w 3481368"/>
              <a:gd name="connsiteY1639" fmla="*/ 2864302 h 3205338"/>
              <a:gd name="connsiteX1640" fmla="*/ 2205169 w 3481368"/>
              <a:gd name="connsiteY1640" fmla="*/ 2857196 h 3205338"/>
              <a:gd name="connsiteX1641" fmla="*/ 2184249 w 3481368"/>
              <a:gd name="connsiteY1641" fmla="*/ 2863539 h 3205338"/>
              <a:gd name="connsiteX1642" fmla="*/ 2180262 w 3481368"/>
              <a:gd name="connsiteY1642" fmla="*/ 2864455 h 3205338"/>
              <a:gd name="connsiteX1643" fmla="*/ 2190049 w 3481368"/>
              <a:gd name="connsiteY1643" fmla="*/ 2864876 h 3205338"/>
              <a:gd name="connsiteX1644" fmla="*/ 2190654 w 3481368"/>
              <a:gd name="connsiteY1644" fmla="*/ 2864876 h 3205338"/>
              <a:gd name="connsiteX1645" fmla="*/ 2208232 w 3481368"/>
              <a:gd name="connsiteY1645" fmla="*/ 2860120 h 3205338"/>
              <a:gd name="connsiteX1646" fmla="*/ 2234103 w 3481368"/>
              <a:gd name="connsiteY1646" fmla="*/ 2854182 h 3205338"/>
              <a:gd name="connsiteX1647" fmla="*/ 2239503 w 3481368"/>
              <a:gd name="connsiteY1647" fmla="*/ 2851303 h 3205338"/>
              <a:gd name="connsiteX1648" fmla="*/ 2301057 w 3481368"/>
              <a:gd name="connsiteY1648" fmla="*/ 2831869 h 3205338"/>
              <a:gd name="connsiteX1649" fmla="*/ 2373408 w 3481368"/>
              <a:gd name="connsiteY1649" fmla="*/ 2806677 h 3205338"/>
              <a:gd name="connsiteX1650" fmla="*/ 2415524 w 3481368"/>
              <a:gd name="connsiteY1650" fmla="*/ 2795520 h 3205338"/>
              <a:gd name="connsiteX1651" fmla="*/ 2387446 w 3481368"/>
              <a:gd name="connsiteY1651" fmla="*/ 2801279 h 3205338"/>
              <a:gd name="connsiteX1652" fmla="*/ 2409765 w 3481368"/>
              <a:gd name="connsiteY1652" fmla="*/ 2792642 h 3205338"/>
              <a:gd name="connsiteX1653" fmla="*/ 2412644 w 3481368"/>
              <a:gd name="connsiteY1653" fmla="*/ 2790122 h 3205338"/>
              <a:gd name="connsiteX1654" fmla="*/ 2563995 w 3481368"/>
              <a:gd name="connsiteY1654" fmla="*/ 2789658 h 3205338"/>
              <a:gd name="connsiteX1655" fmla="*/ 2547440 w 3481368"/>
              <a:gd name="connsiteY1655" fmla="*/ 2797936 h 3205338"/>
              <a:gd name="connsiteX1656" fmla="*/ 2563995 w 3481368"/>
              <a:gd name="connsiteY1656" fmla="*/ 2789658 h 3205338"/>
              <a:gd name="connsiteX1657" fmla="*/ 2309361 w 3481368"/>
              <a:gd name="connsiteY1657" fmla="*/ 2789361 h 3205338"/>
              <a:gd name="connsiteX1658" fmla="*/ 2302850 w 3481368"/>
              <a:gd name="connsiteY1658" fmla="*/ 2793093 h 3205338"/>
              <a:gd name="connsiteX1659" fmla="*/ 2296354 w 3481368"/>
              <a:gd name="connsiteY1659" fmla="*/ 2795164 h 3205338"/>
              <a:gd name="connsiteX1660" fmla="*/ 2286634 w 3481368"/>
              <a:gd name="connsiteY1660" fmla="*/ 2800742 h 3205338"/>
              <a:gd name="connsiteX1661" fmla="*/ 2274030 w 3481368"/>
              <a:gd name="connsiteY1661" fmla="*/ 2806320 h 3205338"/>
              <a:gd name="connsiteX1662" fmla="*/ 2251707 w 3481368"/>
              <a:gd name="connsiteY1662" fmla="*/ 2812078 h 3205338"/>
              <a:gd name="connsiteX1663" fmla="*/ 2254579 w 3481368"/>
              <a:gd name="connsiteY1663" fmla="*/ 2812240 h 3205338"/>
              <a:gd name="connsiteX1664" fmla="*/ 2264378 w 3481368"/>
              <a:gd name="connsiteY1664" fmla="*/ 2810397 h 3205338"/>
              <a:gd name="connsiteX1665" fmla="*/ 2276911 w 3481368"/>
              <a:gd name="connsiteY1665" fmla="*/ 2806320 h 3205338"/>
              <a:gd name="connsiteX1666" fmla="*/ 2286634 w 3481368"/>
              <a:gd name="connsiteY1666" fmla="*/ 2800742 h 3205338"/>
              <a:gd name="connsiteX1667" fmla="*/ 2299234 w 3481368"/>
              <a:gd name="connsiteY1667" fmla="*/ 2795164 h 3205338"/>
              <a:gd name="connsiteX1668" fmla="*/ 2302850 w 3481368"/>
              <a:gd name="connsiteY1668" fmla="*/ 2793093 h 3205338"/>
              <a:gd name="connsiteX1669" fmla="*/ 2313276 w 3481368"/>
              <a:gd name="connsiteY1669" fmla="*/ 2789766 h 3205338"/>
              <a:gd name="connsiteX1670" fmla="*/ 2309361 w 3481368"/>
              <a:gd name="connsiteY1670" fmla="*/ 2789361 h 3205338"/>
              <a:gd name="connsiteX1671" fmla="*/ 2404365 w 3481368"/>
              <a:gd name="connsiteY1671" fmla="*/ 2787244 h 3205338"/>
              <a:gd name="connsiteX1672" fmla="*/ 2379168 w 3481368"/>
              <a:gd name="connsiteY1672" fmla="*/ 2798400 h 3205338"/>
              <a:gd name="connsiteX1673" fmla="*/ 2404365 w 3481368"/>
              <a:gd name="connsiteY1673" fmla="*/ 2787244 h 3205338"/>
              <a:gd name="connsiteX1674" fmla="*/ 866612 w 3481368"/>
              <a:gd name="connsiteY1674" fmla="*/ 2787244 h 3205338"/>
              <a:gd name="connsiteX1675" fmla="*/ 883530 w 3481368"/>
              <a:gd name="connsiteY1675" fmla="*/ 2795520 h 3205338"/>
              <a:gd name="connsiteX1676" fmla="*/ 880651 w 3481368"/>
              <a:gd name="connsiteY1676" fmla="*/ 2790122 h 3205338"/>
              <a:gd name="connsiteX1677" fmla="*/ 866612 w 3481368"/>
              <a:gd name="connsiteY1677" fmla="*/ 2787244 h 3205338"/>
              <a:gd name="connsiteX1678" fmla="*/ 2291328 w 3481368"/>
              <a:gd name="connsiteY1678" fmla="*/ 2786766 h 3205338"/>
              <a:gd name="connsiteX1679" fmla="*/ 2291014 w 3481368"/>
              <a:gd name="connsiteY1679" fmla="*/ 2786919 h 3205338"/>
              <a:gd name="connsiteX1680" fmla="*/ 2290953 w 3481368"/>
              <a:gd name="connsiteY1680" fmla="*/ 2786888 h 3205338"/>
              <a:gd name="connsiteX1681" fmla="*/ 2368009 w 3481368"/>
              <a:gd name="connsiteY1681" fmla="*/ 2784364 h 3205338"/>
              <a:gd name="connsiteX1682" fmla="*/ 2337412 w 3481368"/>
              <a:gd name="connsiteY1682" fmla="*/ 2795520 h 3205338"/>
              <a:gd name="connsiteX1683" fmla="*/ 2368009 w 3481368"/>
              <a:gd name="connsiteY1683" fmla="*/ 2784364 h 3205338"/>
              <a:gd name="connsiteX1684" fmla="*/ 2313276 w 3481368"/>
              <a:gd name="connsiteY1684" fmla="*/ 2784008 h 3205338"/>
              <a:gd name="connsiteX1685" fmla="*/ 2303150 w 3481368"/>
              <a:gd name="connsiteY1685" fmla="*/ 2789406 h 3205338"/>
              <a:gd name="connsiteX1686" fmla="*/ 2299336 w 3481368"/>
              <a:gd name="connsiteY1686" fmla="*/ 2792561 h 3205338"/>
              <a:gd name="connsiteX1687" fmla="*/ 2299165 w 3481368"/>
              <a:gd name="connsiteY1687" fmla="*/ 2792645 h 3205338"/>
              <a:gd name="connsiteX1688" fmla="*/ 2290953 w 3481368"/>
              <a:gd name="connsiteY1688" fmla="*/ 2792645 h 3205338"/>
              <a:gd name="connsiteX1689" fmla="*/ 2279791 w 3481368"/>
              <a:gd name="connsiteY1689" fmla="*/ 2798043 h 3205338"/>
              <a:gd name="connsiteX1690" fmla="*/ 2271510 w 3481368"/>
              <a:gd name="connsiteY1690" fmla="*/ 2803801 h 3205338"/>
              <a:gd name="connsiteX1691" fmla="*/ 2282672 w 3481368"/>
              <a:gd name="connsiteY1691" fmla="*/ 2800923 h 3205338"/>
              <a:gd name="connsiteX1692" fmla="*/ 2293699 w 3481368"/>
              <a:gd name="connsiteY1692" fmla="*/ 2795344 h 3205338"/>
              <a:gd name="connsiteX1693" fmla="*/ 2299165 w 3481368"/>
              <a:gd name="connsiteY1693" fmla="*/ 2792645 h 3205338"/>
              <a:gd name="connsiteX1694" fmla="*/ 2299234 w 3481368"/>
              <a:gd name="connsiteY1694" fmla="*/ 2792645 h 3205338"/>
              <a:gd name="connsiteX1695" fmla="*/ 2299336 w 3481368"/>
              <a:gd name="connsiteY1695" fmla="*/ 2792561 h 3205338"/>
              <a:gd name="connsiteX1696" fmla="*/ 2304995 w 3481368"/>
              <a:gd name="connsiteY1696" fmla="*/ 2789766 h 3205338"/>
              <a:gd name="connsiteX1697" fmla="*/ 2313276 w 3481368"/>
              <a:gd name="connsiteY1697" fmla="*/ 2784008 h 3205338"/>
              <a:gd name="connsiteX1698" fmla="*/ 2656133 w 3481368"/>
              <a:gd name="connsiteY1698" fmla="*/ 2783900 h 3205338"/>
              <a:gd name="connsiteX1699" fmla="*/ 2644975 w 3481368"/>
              <a:gd name="connsiteY1699" fmla="*/ 2792178 h 3205338"/>
              <a:gd name="connsiteX1700" fmla="*/ 2625540 w 3481368"/>
              <a:gd name="connsiteY1700" fmla="*/ 2806214 h 3205338"/>
              <a:gd name="connsiteX1701" fmla="*/ 2603225 w 3481368"/>
              <a:gd name="connsiteY1701" fmla="*/ 2814491 h 3205338"/>
              <a:gd name="connsiteX1702" fmla="*/ 2605745 w 3481368"/>
              <a:gd name="connsiteY1702" fmla="*/ 2811972 h 3205338"/>
              <a:gd name="connsiteX1703" fmla="*/ 2619781 w 3481368"/>
              <a:gd name="connsiteY1703" fmla="*/ 2806214 h 3205338"/>
              <a:gd name="connsiteX1704" fmla="*/ 2628059 w 3481368"/>
              <a:gd name="connsiteY1704" fmla="*/ 2803334 h 3205338"/>
              <a:gd name="connsiteX1705" fmla="*/ 2633858 w 3481368"/>
              <a:gd name="connsiteY1705" fmla="*/ 2799261 h 3205338"/>
              <a:gd name="connsiteX1706" fmla="*/ 2636697 w 3481368"/>
              <a:gd name="connsiteY1706" fmla="*/ 2797936 h 3205338"/>
              <a:gd name="connsiteX1707" fmla="*/ 2636183 w 3481368"/>
              <a:gd name="connsiteY1707" fmla="*/ 2797628 h 3205338"/>
              <a:gd name="connsiteX1708" fmla="*/ 2636849 w 3481368"/>
              <a:gd name="connsiteY1708" fmla="*/ 2797160 h 3205338"/>
              <a:gd name="connsiteX1709" fmla="*/ 2656133 w 3481368"/>
              <a:gd name="connsiteY1709" fmla="*/ 2783900 h 3205338"/>
              <a:gd name="connsiteX1710" fmla="*/ 2356304 w 3481368"/>
              <a:gd name="connsiteY1710" fmla="*/ 2782444 h 3205338"/>
              <a:gd name="connsiteX1711" fmla="*/ 2353468 w 3481368"/>
              <a:gd name="connsiteY1711" fmla="*/ 2782901 h 3205338"/>
              <a:gd name="connsiteX1712" fmla="*/ 2340821 w 3481368"/>
              <a:gd name="connsiteY1712" fmla="*/ 2789406 h 3205338"/>
              <a:gd name="connsiteX1713" fmla="*/ 2339932 w 3481368"/>
              <a:gd name="connsiteY1713" fmla="*/ 2789887 h 3205338"/>
              <a:gd name="connsiteX1714" fmla="*/ 2339932 w 3481368"/>
              <a:gd name="connsiteY1714" fmla="*/ 2790122 h 3205338"/>
              <a:gd name="connsiteX1715" fmla="*/ 2339248 w 3481368"/>
              <a:gd name="connsiteY1715" fmla="*/ 2790257 h 3205338"/>
              <a:gd name="connsiteX1716" fmla="*/ 2338698 w 3481368"/>
              <a:gd name="connsiteY1716" fmla="*/ 2790554 h 3205338"/>
              <a:gd name="connsiteX1717" fmla="*/ 2339932 w 3481368"/>
              <a:gd name="connsiteY1717" fmla="*/ 2790122 h 3205338"/>
              <a:gd name="connsiteX1718" fmla="*/ 2342964 w 3481368"/>
              <a:gd name="connsiteY1718" fmla="*/ 2789126 h 3205338"/>
              <a:gd name="connsiteX1719" fmla="*/ 2346762 w 3481368"/>
              <a:gd name="connsiteY1719" fmla="*/ 2786888 h 3205338"/>
              <a:gd name="connsiteX1720" fmla="*/ 850054 w 3481368"/>
              <a:gd name="connsiteY1720" fmla="*/ 2781485 h 3205338"/>
              <a:gd name="connsiteX1721" fmla="*/ 869492 w 3481368"/>
              <a:gd name="connsiteY1721" fmla="*/ 2790122 h 3205338"/>
              <a:gd name="connsiteX1722" fmla="*/ 858333 w 3481368"/>
              <a:gd name="connsiteY1722" fmla="*/ 2784364 h 3205338"/>
              <a:gd name="connsiteX1723" fmla="*/ 850054 w 3481368"/>
              <a:gd name="connsiteY1723" fmla="*/ 2781485 h 3205338"/>
              <a:gd name="connsiteX1724" fmla="*/ 2366567 w 3481368"/>
              <a:gd name="connsiteY1724" fmla="*/ 2781040 h 3205338"/>
              <a:gd name="connsiteX1725" fmla="*/ 2363768 w 3481368"/>
              <a:gd name="connsiteY1725" fmla="*/ 2782090 h 3205338"/>
              <a:gd name="connsiteX1726" fmla="*/ 2365129 w 3481368"/>
              <a:gd name="connsiteY1726" fmla="*/ 2781485 h 3205338"/>
              <a:gd name="connsiteX1727" fmla="*/ 2360804 w 3481368"/>
              <a:gd name="connsiteY1727" fmla="*/ 2778610 h 3205338"/>
              <a:gd name="connsiteX1728" fmla="*/ 2354659 w 3481368"/>
              <a:gd name="connsiteY1728" fmla="*/ 2782209 h 3205338"/>
              <a:gd name="connsiteX1729" fmla="*/ 2357361 w 3481368"/>
              <a:gd name="connsiteY1729" fmla="*/ 2781951 h 3205338"/>
              <a:gd name="connsiteX1730" fmla="*/ 2357968 w 3481368"/>
              <a:gd name="connsiteY1730" fmla="*/ 2781669 h 3205338"/>
              <a:gd name="connsiteX1731" fmla="*/ 2360804 w 3481368"/>
              <a:gd name="connsiteY1731" fmla="*/ 2778610 h 3205338"/>
              <a:gd name="connsiteX1732" fmla="*/ 2387446 w 3481368"/>
              <a:gd name="connsiteY1732" fmla="*/ 2773207 h 3205338"/>
              <a:gd name="connsiteX1733" fmla="*/ 2381552 w 3481368"/>
              <a:gd name="connsiteY1733" fmla="*/ 2776402 h 3205338"/>
              <a:gd name="connsiteX1734" fmla="*/ 2366567 w 3481368"/>
              <a:gd name="connsiteY1734" fmla="*/ 2781040 h 3205338"/>
              <a:gd name="connsiteX1735" fmla="*/ 810436 w 3481368"/>
              <a:gd name="connsiteY1735" fmla="*/ 2771081 h 3205338"/>
              <a:gd name="connsiteX1736" fmla="*/ 820112 w 3481368"/>
              <a:gd name="connsiteY1736" fmla="*/ 2775666 h 3205338"/>
              <a:gd name="connsiteX1737" fmla="*/ 824857 w 3481368"/>
              <a:gd name="connsiteY1737" fmla="*/ 2778966 h 3205338"/>
              <a:gd name="connsiteX1738" fmla="*/ 813697 w 3481368"/>
              <a:gd name="connsiteY1738" fmla="*/ 2773207 h 3205338"/>
              <a:gd name="connsiteX1739" fmla="*/ 2370163 w 3481368"/>
              <a:gd name="connsiteY1739" fmla="*/ 2770093 h 3205338"/>
              <a:gd name="connsiteX1740" fmla="*/ 2360081 w 3481368"/>
              <a:gd name="connsiteY1740" fmla="*/ 2773103 h 3205338"/>
              <a:gd name="connsiteX1741" fmla="*/ 2352522 w 3481368"/>
              <a:gd name="connsiteY1741" fmla="*/ 2775731 h 3205338"/>
              <a:gd name="connsiteX1742" fmla="*/ 2343881 w 3481368"/>
              <a:gd name="connsiteY1742" fmla="*/ 2781489 h 3205338"/>
              <a:gd name="connsiteX1743" fmla="*/ 2355043 w 3481368"/>
              <a:gd name="connsiteY1743" fmla="*/ 2778610 h 3205338"/>
              <a:gd name="connsiteX1744" fmla="*/ 2692483 w 3481368"/>
              <a:gd name="connsiteY1744" fmla="*/ 2767345 h 3205338"/>
              <a:gd name="connsiteX1745" fmla="*/ 2681326 w 3481368"/>
              <a:gd name="connsiteY1745" fmla="*/ 2778502 h 3205338"/>
              <a:gd name="connsiteX1746" fmla="*/ 2672688 w 3481368"/>
              <a:gd name="connsiteY1746" fmla="*/ 2783900 h 3205338"/>
              <a:gd name="connsiteX1747" fmla="*/ 2661531 w 3481368"/>
              <a:gd name="connsiteY1747" fmla="*/ 2789658 h 3205338"/>
              <a:gd name="connsiteX1748" fmla="*/ 2670169 w 3481368"/>
              <a:gd name="connsiteY1748" fmla="*/ 2783900 h 3205338"/>
              <a:gd name="connsiteX1749" fmla="*/ 2664410 w 3481368"/>
              <a:gd name="connsiteY1749" fmla="*/ 2786780 h 3205338"/>
              <a:gd name="connsiteX1750" fmla="*/ 2653253 w 3481368"/>
              <a:gd name="connsiteY1750" fmla="*/ 2792178 h 3205338"/>
              <a:gd name="connsiteX1751" fmla="*/ 2664410 w 3481368"/>
              <a:gd name="connsiteY1751" fmla="*/ 2783900 h 3205338"/>
              <a:gd name="connsiteX1752" fmla="*/ 2678447 w 3481368"/>
              <a:gd name="connsiteY1752" fmla="*/ 2775623 h 3205338"/>
              <a:gd name="connsiteX1753" fmla="*/ 2692483 w 3481368"/>
              <a:gd name="connsiteY1753" fmla="*/ 2767345 h 3205338"/>
              <a:gd name="connsiteX1754" fmla="*/ 2355225 w 3481368"/>
              <a:gd name="connsiteY1754" fmla="*/ 2765530 h 3205338"/>
              <a:gd name="connsiteX1755" fmla="*/ 2346762 w 3481368"/>
              <a:gd name="connsiteY1755" fmla="*/ 2770333 h 3205338"/>
              <a:gd name="connsiteX1756" fmla="*/ 2348522 w 3481368"/>
              <a:gd name="connsiteY1756" fmla="*/ 2768569 h 3205338"/>
              <a:gd name="connsiteX1757" fmla="*/ 791380 w 3481368"/>
              <a:gd name="connsiteY1757" fmla="*/ 2762051 h 3205338"/>
              <a:gd name="connsiteX1758" fmla="*/ 805418 w 3481368"/>
              <a:gd name="connsiteY1758" fmla="*/ 2767809 h 3205338"/>
              <a:gd name="connsiteX1759" fmla="*/ 810436 w 3481368"/>
              <a:gd name="connsiteY1759" fmla="*/ 2771081 h 3205338"/>
              <a:gd name="connsiteX1760" fmla="*/ 769062 w 3481368"/>
              <a:gd name="connsiteY1760" fmla="*/ 2762051 h 3205338"/>
              <a:gd name="connsiteX1761" fmla="*/ 785621 w 3481368"/>
              <a:gd name="connsiteY1761" fmla="*/ 2770329 h 3205338"/>
              <a:gd name="connsiteX1762" fmla="*/ 805418 w 3481368"/>
              <a:gd name="connsiteY1762" fmla="*/ 2778966 h 3205338"/>
              <a:gd name="connsiteX1763" fmla="*/ 816577 w 3481368"/>
              <a:gd name="connsiteY1763" fmla="*/ 2784364 h 3205338"/>
              <a:gd name="connsiteX1764" fmla="*/ 833046 w 3481368"/>
              <a:gd name="connsiteY1764" fmla="*/ 2792164 h 3205338"/>
              <a:gd name="connsiteX1765" fmla="*/ 838895 w 3481368"/>
              <a:gd name="connsiteY1765" fmla="*/ 2795520 h 3205338"/>
              <a:gd name="connsiteX1766" fmla="*/ 839393 w 3481368"/>
              <a:gd name="connsiteY1766" fmla="*/ 2795659 h 3205338"/>
              <a:gd name="connsiteX1767" fmla="*/ 844294 w 3481368"/>
              <a:gd name="connsiteY1767" fmla="*/ 2798400 h 3205338"/>
              <a:gd name="connsiteX1768" fmla="*/ 852330 w 3481368"/>
              <a:gd name="connsiteY1768" fmla="*/ 2801490 h 3205338"/>
              <a:gd name="connsiteX1769" fmla="*/ 849334 w 3481368"/>
              <a:gd name="connsiteY1769" fmla="*/ 2802539 h 3205338"/>
              <a:gd name="connsiteX1770" fmla="*/ 850054 w 3481368"/>
              <a:gd name="connsiteY1770" fmla="*/ 2803798 h 3205338"/>
              <a:gd name="connsiteX1771" fmla="*/ 816577 w 3481368"/>
              <a:gd name="connsiteY1771" fmla="*/ 2787244 h 3205338"/>
              <a:gd name="connsiteX1772" fmla="*/ 799659 w 3481368"/>
              <a:gd name="connsiteY1772" fmla="*/ 2778966 h 3205338"/>
              <a:gd name="connsiteX1773" fmla="*/ 791380 w 3481368"/>
              <a:gd name="connsiteY1773" fmla="*/ 2776087 h 3205338"/>
              <a:gd name="connsiteX1774" fmla="*/ 783101 w 3481368"/>
              <a:gd name="connsiteY1774" fmla="*/ 2770329 h 3205338"/>
              <a:gd name="connsiteX1775" fmla="*/ 780222 w 3481368"/>
              <a:gd name="connsiteY1775" fmla="*/ 2767809 h 3205338"/>
              <a:gd name="connsiteX1776" fmla="*/ 774462 w 3481368"/>
              <a:gd name="connsiteY1776" fmla="*/ 2764930 h 3205338"/>
              <a:gd name="connsiteX1777" fmla="*/ 769254 w 3481368"/>
              <a:gd name="connsiteY1777" fmla="*/ 2762243 h 3205338"/>
              <a:gd name="connsiteX1778" fmla="*/ 766972 w 3481368"/>
              <a:gd name="connsiteY1778" fmla="*/ 2761065 h 3205338"/>
              <a:gd name="connsiteX1779" fmla="*/ 769254 w 3481368"/>
              <a:gd name="connsiteY1779" fmla="*/ 2762243 h 3205338"/>
              <a:gd name="connsiteX1780" fmla="*/ 771943 w 3481368"/>
              <a:gd name="connsiteY1780" fmla="*/ 2764930 h 3205338"/>
              <a:gd name="connsiteX1781" fmla="*/ 2349642 w 3481368"/>
              <a:gd name="connsiteY1781" fmla="*/ 2759176 h 3205338"/>
              <a:gd name="connsiteX1782" fmla="*/ 2329839 w 3481368"/>
              <a:gd name="connsiteY1782" fmla="*/ 2767454 h 3205338"/>
              <a:gd name="connsiteX1783" fmla="*/ 2316157 w 3481368"/>
              <a:gd name="connsiteY1783" fmla="*/ 2775731 h 3205338"/>
              <a:gd name="connsiteX1784" fmla="*/ 2329839 w 3481368"/>
              <a:gd name="connsiteY1784" fmla="*/ 2770333 h 3205338"/>
              <a:gd name="connsiteX1785" fmla="*/ 2349642 w 3481368"/>
              <a:gd name="connsiteY1785" fmla="*/ 2761696 h 3205338"/>
              <a:gd name="connsiteX1786" fmla="*/ 2341001 w 3481368"/>
              <a:gd name="connsiteY1786" fmla="*/ 2764574 h 3205338"/>
              <a:gd name="connsiteX1787" fmla="*/ 2346762 w 3481368"/>
              <a:gd name="connsiteY1787" fmla="*/ 2761696 h 3205338"/>
              <a:gd name="connsiteX1788" fmla="*/ 2349642 w 3481368"/>
              <a:gd name="connsiteY1788" fmla="*/ 2759176 h 3205338"/>
              <a:gd name="connsiteX1789" fmla="*/ 819458 w 3481368"/>
              <a:gd name="connsiteY1789" fmla="*/ 2759172 h 3205338"/>
              <a:gd name="connsiteX1790" fmla="*/ 827737 w 3481368"/>
              <a:gd name="connsiteY1790" fmla="*/ 2762051 h 3205338"/>
              <a:gd name="connsiteX1791" fmla="*/ 844294 w 3481368"/>
              <a:gd name="connsiteY1791" fmla="*/ 2770329 h 3205338"/>
              <a:gd name="connsiteX1792" fmla="*/ 833136 w 3481368"/>
              <a:gd name="connsiteY1792" fmla="*/ 2767809 h 3205338"/>
              <a:gd name="connsiteX1793" fmla="*/ 819458 w 3481368"/>
              <a:gd name="connsiteY1793" fmla="*/ 2759172 h 3205338"/>
              <a:gd name="connsiteX1794" fmla="*/ 763303 w 3481368"/>
              <a:gd name="connsiteY1794" fmla="*/ 2759172 h 3205338"/>
              <a:gd name="connsiteX1795" fmla="*/ 766758 w 3481368"/>
              <a:gd name="connsiteY1795" fmla="*/ 2760900 h 3205338"/>
              <a:gd name="connsiteX1796" fmla="*/ 766972 w 3481368"/>
              <a:gd name="connsiteY1796" fmla="*/ 2761065 h 3205338"/>
              <a:gd name="connsiteX1797" fmla="*/ 2513073 w 3481368"/>
              <a:gd name="connsiteY1797" fmla="*/ 2756653 h 3205338"/>
              <a:gd name="connsiteX1798" fmla="*/ 2501825 w 3481368"/>
              <a:gd name="connsiteY1798" fmla="*/ 2758632 h 3205338"/>
              <a:gd name="connsiteX1799" fmla="*/ 2489244 w 3481368"/>
              <a:gd name="connsiteY1799" fmla="*/ 2762728 h 3205338"/>
              <a:gd name="connsiteX1800" fmla="*/ 2490756 w 3481368"/>
              <a:gd name="connsiteY1800" fmla="*/ 2762051 h 3205338"/>
              <a:gd name="connsiteX1801" fmla="*/ 2482476 w 3481368"/>
              <a:gd name="connsiteY1801" fmla="*/ 2764930 h 3205338"/>
              <a:gd name="connsiteX1802" fmla="*/ 2489244 w 3481368"/>
              <a:gd name="connsiteY1802" fmla="*/ 2762728 h 3205338"/>
              <a:gd name="connsiteX1803" fmla="*/ 2477482 w 3481368"/>
              <a:gd name="connsiteY1803" fmla="*/ 2767989 h 3205338"/>
              <a:gd name="connsiteX1804" fmla="*/ 2462224 w 3481368"/>
              <a:gd name="connsiteY1804" fmla="*/ 2775122 h 3205338"/>
              <a:gd name="connsiteX1805" fmla="*/ 2460059 w 3481368"/>
              <a:gd name="connsiteY1805" fmla="*/ 2775908 h 3205338"/>
              <a:gd name="connsiteX1806" fmla="*/ 2458944 w 3481368"/>
              <a:gd name="connsiteY1806" fmla="*/ 2773927 h 3205338"/>
              <a:gd name="connsiteX1807" fmla="*/ 2451520 w 3481368"/>
              <a:gd name="connsiteY1807" fmla="*/ 2776087 h 3205338"/>
              <a:gd name="connsiteX1808" fmla="*/ 2420923 w 3481368"/>
              <a:gd name="connsiteY1808" fmla="*/ 2787244 h 3205338"/>
              <a:gd name="connsiteX1809" fmla="*/ 2420923 w 3481368"/>
              <a:gd name="connsiteY1809" fmla="*/ 2790122 h 3205338"/>
              <a:gd name="connsiteX1810" fmla="*/ 2460059 w 3481368"/>
              <a:gd name="connsiteY1810" fmla="*/ 2775908 h 3205338"/>
              <a:gd name="connsiteX1811" fmla="*/ 2460159 w 3481368"/>
              <a:gd name="connsiteY1811" fmla="*/ 2776087 h 3205338"/>
              <a:gd name="connsiteX1812" fmla="*/ 2462224 w 3481368"/>
              <a:gd name="connsiteY1812" fmla="*/ 2775122 h 3205338"/>
              <a:gd name="connsiteX1813" fmla="*/ 2429202 w 3481368"/>
              <a:gd name="connsiteY1813" fmla="*/ 2753774 h 3205338"/>
              <a:gd name="connsiteX1814" fmla="*/ 2412599 w 3481368"/>
              <a:gd name="connsiteY1814" fmla="*/ 2760432 h 3205338"/>
              <a:gd name="connsiteX1815" fmla="*/ 2397162 w 3481368"/>
              <a:gd name="connsiteY1815" fmla="*/ 2764547 h 3205338"/>
              <a:gd name="connsiteX1816" fmla="*/ 2397169 w 3481368"/>
              <a:gd name="connsiteY1816" fmla="*/ 2764574 h 3205338"/>
              <a:gd name="connsiteX1817" fmla="*/ 2360804 w 3481368"/>
              <a:gd name="connsiteY1817" fmla="*/ 2781489 h 3205338"/>
              <a:gd name="connsiteX1818" fmla="*/ 2365664 w 3481368"/>
              <a:gd name="connsiteY1818" fmla="*/ 2779330 h 3205338"/>
              <a:gd name="connsiteX1819" fmla="*/ 2369122 w 3481368"/>
              <a:gd name="connsiteY1819" fmla="*/ 2776891 h 3205338"/>
              <a:gd name="connsiteX1820" fmla="*/ 2377994 w 3481368"/>
              <a:gd name="connsiteY1820" fmla="*/ 2771662 h 3205338"/>
              <a:gd name="connsiteX1821" fmla="*/ 2384478 w 3481368"/>
              <a:gd name="connsiteY1821" fmla="*/ 2769208 h 3205338"/>
              <a:gd name="connsiteX1822" fmla="*/ 2386008 w 3481368"/>
              <a:gd name="connsiteY1822" fmla="*/ 2767454 h 3205338"/>
              <a:gd name="connsiteX1823" fmla="*/ 2396719 w 3481368"/>
              <a:gd name="connsiteY1823" fmla="*/ 2762911 h 3205338"/>
              <a:gd name="connsiteX1824" fmla="*/ 2397137 w 3481368"/>
              <a:gd name="connsiteY1824" fmla="*/ 2764456 h 3205338"/>
              <a:gd name="connsiteX1825" fmla="*/ 2408460 w 3481368"/>
              <a:gd name="connsiteY1825" fmla="*/ 2760657 h 3205338"/>
              <a:gd name="connsiteX1826" fmla="*/ 2420923 w 3481368"/>
              <a:gd name="connsiteY1826" fmla="*/ 2756653 h 3205338"/>
              <a:gd name="connsiteX1827" fmla="*/ 2412644 w 3481368"/>
              <a:gd name="connsiteY1827" fmla="*/ 2756653 h 3205338"/>
              <a:gd name="connsiteX1828" fmla="*/ 2429202 w 3481368"/>
              <a:gd name="connsiteY1828" fmla="*/ 2753774 h 3205338"/>
              <a:gd name="connsiteX1829" fmla="*/ 2711918 w 3481368"/>
              <a:gd name="connsiteY1829" fmla="*/ 2753309 h 3205338"/>
              <a:gd name="connsiteX1830" fmla="*/ 2703640 w 3481368"/>
              <a:gd name="connsiteY1830" fmla="*/ 2761587 h 3205338"/>
              <a:gd name="connsiteX1831" fmla="*/ 2692483 w 3481368"/>
              <a:gd name="connsiteY1831" fmla="*/ 2767345 h 3205338"/>
              <a:gd name="connsiteX1832" fmla="*/ 2706160 w 3481368"/>
              <a:gd name="connsiteY1832" fmla="*/ 2756189 h 3205338"/>
              <a:gd name="connsiteX1833" fmla="*/ 2711918 w 3481368"/>
              <a:gd name="connsiteY1833" fmla="*/ 2753309 h 3205338"/>
              <a:gd name="connsiteX1834" fmla="*/ 799659 w 3481368"/>
              <a:gd name="connsiteY1834" fmla="*/ 2750895 h 3205338"/>
              <a:gd name="connsiteX1835" fmla="*/ 816577 w 3481368"/>
              <a:gd name="connsiteY1835" fmla="*/ 2759172 h 3205338"/>
              <a:gd name="connsiteX1836" fmla="*/ 821977 w 3481368"/>
              <a:gd name="connsiteY1836" fmla="*/ 2767809 h 3205338"/>
              <a:gd name="connsiteX1837" fmla="*/ 799659 w 3481368"/>
              <a:gd name="connsiteY1837" fmla="*/ 2750895 h 3205338"/>
              <a:gd name="connsiteX1838" fmla="*/ 2408331 w 3481368"/>
              <a:gd name="connsiteY1838" fmla="*/ 2748021 h 3205338"/>
              <a:gd name="connsiteX1839" fmla="*/ 2374846 w 3481368"/>
              <a:gd name="connsiteY1839" fmla="*/ 2764574 h 3205338"/>
              <a:gd name="connsiteX1840" fmla="*/ 2365036 w 3481368"/>
              <a:gd name="connsiteY1840" fmla="*/ 2770357 h 3205338"/>
              <a:gd name="connsiteX1841" fmla="*/ 2365129 w 3481368"/>
              <a:gd name="connsiteY1841" fmla="*/ 2770329 h 3205338"/>
              <a:gd name="connsiteX1842" fmla="*/ 2374911 w 3481368"/>
              <a:gd name="connsiteY1842" fmla="*/ 2767416 h 3205338"/>
              <a:gd name="connsiteX1843" fmla="*/ 2394289 w 3481368"/>
              <a:gd name="connsiteY1843" fmla="*/ 2756298 h 3205338"/>
              <a:gd name="connsiteX1844" fmla="*/ 2408331 w 3481368"/>
              <a:gd name="connsiteY1844" fmla="*/ 2748021 h 3205338"/>
              <a:gd name="connsiteX1845" fmla="*/ 2471318 w 3481368"/>
              <a:gd name="connsiteY1845" fmla="*/ 2748016 h 3205338"/>
              <a:gd name="connsiteX1846" fmla="*/ 2440362 w 3481368"/>
              <a:gd name="connsiteY1846" fmla="*/ 2759172 h 3205338"/>
              <a:gd name="connsiteX1847" fmla="*/ 2471318 w 3481368"/>
              <a:gd name="connsiteY1847" fmla="*/ 2748016 h 3205338"/>
              <a:gd name="connsiteX1848" fmla="*/ 2457279 w 3481368"/>
              <a:gd name="connsiteY1848" fmla="*/ 2748016 h 3205338"/>
              <a:gd name="connsiteX1849" fmla="*/ 2443241 w 3481368"/>
              <a:gd name="connsiteY1849" fmla="*/ 2753774 h 3205338"/>
              <a:gd name="connsiteX1850" fmla="*/ 2443241 w 3481368"/>
              <a:gd name="connsiteY1850" fmla="*/ 2753774 h 3205338"/>
              <a:gd name="connsiteX1851" fmla="*/ 2404365 w 3481368"/>
              <a:gd name="connsiteY1851" fmla="*/ 2767809 h 3205338"/>
              <a:gd name="connsiteX1852" fmla="*/ 2379168 w 3481368"/>
              <a:gd name="connsiteY1852" fmla="*/ 2776087 h 3205338"/>
              <a:gd name="connsiteX1853" fmla="*/ 2412644 w 3481368"/>
              <a:gd name="connsiteY1853" fmla="*/ 2762051 h 3205338"/>
              <a:gd name="connsiteX1854" fmla="*/ 2404365 w 3481368"/>
              <a:gd name="connsiteY1854" fmla="*/ 2764930 h 3205338"/>
              <a:gd name="connsiteX1855" fmla="*/ 2418043 w 3481368"/>
              <a:gd name="connsiteY1855" fmla="*/ 2762051 h 3205338"/>
              <a:gd name="connsiteX1856" fmla="*/ 2426682 w 3481368"/>
              <a:gd name="connsiteY1856" fmla="*/ 2759172 h 3205338"/>
              <a:gd name="connsiteX1857" fmla="*/ 2457279 w 3481368"/>
              <a:gd name="connsiteY1857" fmla="*/ 2748016 h 3205338"/>
              <a:gd name="connsiteX1858" fmla="*/ 740181 w 3481368"/>
              <a:gd name="connsiteY1858" fmla="*/ 2744840 h 3205338"/>
              <a:gd name="connsiteX1859" fmla="*/ 746745 w 3481368"/>
              <a:gd name="connsiteY1859" fmla="*/ 2748016 h 3205338"/>
              <a:gd name="connsiteX1860" fmla="*/ 757904 w 3481368"/>
              <a:gd name="connsiteY1860" fmla="*/ 2753774 h 3205338"/>
              <a:gd name="connsiteX1861" fmla="*/ 769062 w 3481368"/>
              <a:gd name="connsiteY1861" fmla="*/ 2762051 h 3205338"/>
              <a:gd name="connsiteX1862" fmla="*/ 766758 w 3481368"/>
              <a:gd name="connsiteY1862" fmla="*/ 2760900 h 3205338"/>
              <a:gd name="connsiteX1863" fmla="*/ 765463 w 3481368"/>
              <a:gd name="connsiteY1863" fmla="*/ 2759892 h 3205338"/>
              <a:gd name="connsiteX1864" fmla="*/ 763303 w 3481368"/>
              <a:gd name="connsiteY1864" fmla="*/ 2759172 h 3205338"/>
              <a:gd name="connsiteX1865" fmla="*/ 749625 w 3481368"/>
              <a:gd name="connsiteY1865" fmla="*/ 2750895 h 3205338"/>
              <a:gd name="connsiteX1866" fmla="*/ 746505 w 3481368"/>
              <a:gd name="connsiteY1866" fmla="*/ 2749055 h 3205338"/>
              <a:gd name="connsiteX1867" fmla="*/ 2438779 w 3481368"/>
              <a:gd name="connsiteY1867" fmla="*/ 2743624 h 3205338"/>
              <a:gd name="connsiteX1868" fmla="*/ 2434444 w 3481368"/>
              <a:gd name="connsiteY1868" fmla="*/ 2745210 h 3205338"/>
              <a:gd name="connsiteX1869" fmla="*/ 2432082 w 3481368"/>
              <a:gd name="connsiteY1869" fmla="*/ 2745497 h 3205338"/>
              <a:gd name="connsiteX1870" fmla="*/ 2479596 w 3481368"/>
              <a:gd name="connsiteY1870" fmla="*/ 2742617 h 3205338"/>
              <a:gd name="connsiteX1871" fmla="*/ 2426682 w 3481368"/>
              <a:gd name="connsiteY1871" fmla="*/ 2762051 h 3205338"/>
              <a:gd name="connsiteX1872" fmla="*/ 2449900 w 3481368"/>
              <a:gd name="connsiteY1872" fmla="*/ 2753279 h 3205338"/>
              <a:gd name="connsiteX1873" fmla="*/ 2458919 w 3481368"/>
              <a:gd name="connsiteY1873" fmla="*/ 2750041 h 3205338"/>
              <a:gd name="connsiteX1874" fmla="*/ 2457279 w 3481368"/>
              <a:gd name="connsiteY1874" fmla="*/ 2750895 h 3205338"/>
              <a:gd name="connsiteX1875" fmla="*/ 2477078 w 3481368"/>
              <a:gd name="connsiteY1875" fmla="*/ 2743562 h 3205338"/>
              <a:gd name="connsiteX1876" fmla="*/ 2477736 w 3481368"/>
              <a:gd name="connsiteY1876" fmla="*/ 2743285 h 3205338"/>
              <a:gd name="connsiteX1877" fmla="*/ 785643 w 3481368"/>
              <a:gd name="connsiteY1877" fmla="*/ 2741623 h 3205338"/>
              <a:gd name="connsiteX1878" fmla="*/ 796780 w 3481368"/>
              <a:gd name="connsiteY1878" fmla="*/ 2748016 h 3205338"/>
              <a:gd name="connsiteX1879" fmla="*/ 816577 w 3481368"/>
              <a:gd name="connsiteY1879" fmla="*/ 2756653 h 3205338"/>
              <a:gd name="connsiteX1880" fmla="*/ 794260 w 3481368"/>
              <a:gd name="connsiteY1880" fmla="*/ 2748016 h 3205338"/>
              <a:gd name="connsiteX1881" fmla="*/ 781622 w 3481368"/>
              <a:gd name="connsiteY1881" fmla="*/ 2739316 h 3205338"/>
              <a:gd name="connsiteX1882" fmla="*/ 783101 w 3481368"/>
              <a:gd name="connsiteY1882" fmla="*/ 2739739 h 3205338"/>
              <a:gd name="connsiteX1883" fmla="*/ 785643 w 3481368"/>
              <a:gd name="connsiteY1883" fmla="*/ 2741623 h 3205338"/>
              <a:gd name="connsiteX1884" fmla="*/ 2468438 w 3481368"/>
              <a:gd name="connsiteY1884" fmla="*/ 2736859 h 3205338"/>
              <a:gd name="connsiteX1885" fmla="*/ 2462679 w 3481368"/>
              <a:gd name="connsiteY1885" fmla="*/ 2739739 h 3205338"/>
              <a:gd name="connsiteX1886" fmla="*/ 2434961 w 3481368"/>
              <a:gd name="connsiteY1886" fmla="*/ 2750895 h 3205338"/>
              <a:gd name="connsiteX1887" fmla="*/ 2429202 w 3481368"/>
              <a:gd name="connsiteY1887" fmla="*/ 2750895 h 3205338"/>
              <a:gd name="connsiteX1888" fmla="*/ 2451520 w 3481368"/>
              <a:gd name="connsiteY1888" fmla="*/ 2742617 h 3205338"/>
              <a:gd name="connsiteX1889" fmla="*/ 2454400 w 3481368"/>
              <a:gd name="connsiteY1889" fmla="*/ 2739739 h 3205338"/>
              <a:gd name="connsiteX1890" fmla="*/ 2468438 w 3481368"/>
              <a:gd name="connsiteY1890" fmla="*/ 2736859 h 3205338"/>
              <a:gd name="connsiteX1891" fmla="*/ 2460159 w 3481368"/>
              <a:gd name="connsiteY1891" fmla="*/ 2736859 h 3205338"/>
              <a:gd name="connsiteX1892" fmla="*/ 2451385 w 3481368"/>
              <a:gd name="connsiteY1892" fmla="*/ 2740099 h 3205338"/>
              <a:gd name="connsiteX1893" fmla="*/ 2438779 w 3481368"/>
              <a:gd name="connsiteY1893" fmla="*/ 2743624 h 3205338"/>
              <a:gd name="connsiteX1894" fmla="*/ 2442881 w 3481368"/>
              <a:gd name="connsiteY1894" fmla="*/ 2742122 h 3205338"/>
              <a:gd name="connsiteX1895" fmla="*/ 2460159 w 3481368"/>
              <a:gd name="connsiteY1895" fmla="*/ 2736859 h 3205338"/>
              <a:gd name="connsiteX1896" fmla="*/ 777342 w 3481368"/>
              <a:gd name="connsiteY1896" fmla="*/ 2736859 h 3205338"/>
              <a:gd name="connsiteX1897" fmla="*/ 781622 w 3481368"/>
              <a:gd name="connsiteY1897" fmla="*/ 2739316 h 3205338"/>
              <a:gd name="connsiteX1898" fmla="*/ 778062 w 3481368"/>
              <a:gd name="connsiteY1898" fmla="*/ 2738299 h 3205338"/>
              <a:gd name="connsiteX1899" fmla="*/ 777342 w 3481368"/>
              <a:gd name="connsiteY1899" fmla="*/ 2736859 h 3205338"/>
              <a:gd name="connsiteX1900" fmla="*/ 2723076 w 3481368"/>
              <a:gd name="connsiteY1900" fmla="*/ 2736394 h 3205338"/>
              <a:gd name="connsiteX1901" fmla="*/ 2723796 w 3481368"/>
              <a:gd name="connsiteY1901" fmla="*/ 2738194 h 3205338"/>
              <a:gd name="connsiteX1902" fmla="*/ 2720200 w 3481368"/>
              <a:gd name="connsiteY1902" fmla="*/ 2742147 h 3205338"/>
              <a:gd name="connsiteX1903" fmla="*/ 2717317 w 3481368"/>
              <a:gd name="connsiteY1903" fmla="*/ 2745032 h 3205338"/>
              <a:gd name="connsiteX1904" fmla="*/ 2706160 w 3481368"/>
              <a:gd name="connsiteY1904" fmla="*/ 2753309 h 3205338"/>
              <a:gd name="connsiteX1905" fmla="*/ 2697882 w 3481368"/>
              <a:gd name="connsiteY1905" fmla="*/ 2758707 h 3205338"/>
              <a:gd name="connsiteX1906" fmla="*/ 2689604 w 3481368"/>
              <a:gd name="connsiteY1906" fmla="*/ 2764465 h 3205338"/>
              <a:gd name="connsiteX1907" fmla="*/ 2695002 w 3481368"/>
              <a:gd name="connsiteY1907" fmla="*/ 2758707 h 3205338"/>
              <a:gd name="connsiteX1908" fmla="*/ 2697882 w 3481368"/>
              <a:gd name="connsiteY1908" fmla="*/ 2756189 h 3205338"/>
              <a:gd name="connsiteX1909" fmla="*/ 2703640 w 3481368"/>
              <a:gd name="connsiteY1909" fmla="*/ 2750430 h 3205338"/>
              <a:gd name="connsiteX1910" fmla="*/ 2700761 w 3481368"/>
              <a:gd name="connsiteY1910" fmla="*/ 2756189 h 3205338"/>
              <a:gd name="connsiteX1911" fmla="*/ 2711918 w 3481368"/>
              <a:gd name="connsiteY1911" fmla="*/ 2745032 h 3205338"/>
              <a:gd name="connsiteX1912" fmla="*/ 2714798 w 3481368"/>
              <a:gd name="connsiteY1912" fmla="*/ 2742152 h 3205338"/>
              <a:gd name="connsiteX1913" fmla="*/ 2723076 w 3481368"/>
              <a:gd name="connsiteY1913" fmla="*/ 2736394 h 3205338"/>
              <a:gd name="connsiteX1914" fmla="*/ 2717317 w 3481368"/>
              <a:gd name="connsiteY1914" fmla="*/ 2736394 h 3205338"/>
              <a:gd name="connsiteX1915" fmla="*/ 2706160 w 3481368"/>
              <a:gd name="connsiteY1915" fmla="*/ 2747551 h 3205338"/>
              <a:gd name="connsiteX1916" fmla="*/ 2695002 w 3481368"/>
              <a:gd name="connsiteY1916" fmla="*/ 2753309 h 3205338"/>
              <a:gd name="connsiteX1917" fmla="*/ 2686725 w 3481368"/>
              <a:gd name="connsiteY1917" fmla="*/ 2758707 h 3205338"/>
              <a:gd name="connsiteX1918" fmla="*/ 2678447 w 3481368"/>
              <a:gd name="connsiteY1918" fmla="*/ 2764465 h 3205338"/>
              <a:gd name="connsiteX1919" fmla="*/ 2670169 w 3481368"/>
              <a:gd name="connsiteY1919" fmla="*/ 2769865 h 3205338"/>
              <a:gd name="connsiteX1920" fmla="*/ 2661531 w 3481368"/>
              <a:gd name="connsiteY1920" fmla="*/ 2775623 h 3205338"/>
              <a:gd name="connsiteX1921" fmla="*/ 2653253 w 3481368"/>
              <a:gd name="connsiteY1921" fmla="*/ 2781021 h 3205338"/>
              <a:gd name="connsiteX1922" fmla="*/ 2644975 w 3481368"/>
              <a:gd name="connsiteY1922" fmla="*/ 2783900 h 3205338"/>
              <a:gd name="connsiteX1923" fmla="*/ 2633818 w 3481368"/>
              <a:gd name="connsiteY1923" fmla="*/ 2792178 h 3205338"/>
              <a:gd name="connsiteX1924" fmla="*/ 2625540 w 3481368"/>
              <a:gd name="connsiteY1924" fmla="*/ 2797936 h 3205338"/>
              <a:gd name="connsiteX1925" fmla="*/ 2614383 w 3481368"/>
              <a:gd name="connsiteY1925" fmla="*/ 2803334 h 3205338"/>
              <a:gd name="connsiteX1926" fmla="*/ 2597512 w 3481368"/>
              <a:gd name="connsiteY1926" fmla="*/ 2810847 h 3205338"/>
              <a:gd name="connsiteX1927" fmla="*/ 2591047 w 3481368"/>
              <a:gd name="connsiteY1927" fmla="*/ 2814510 h 3205338"/>
              <a:gd name="connsiteX1928" fmla="*/ 2587749 w 3481368"/>
              <a:gd name="connsiteY1928" fmla="*/ 2815976 h 3205338"/>
              <a:gd name="connsiteX1929" fmla="*/ 2583422 w 3481368"/>
              <a:gd name="connsiteY1929" fmla="*/ 2817977 h 3205338"/>
              <a:gd name="connsiteX1930" fmla="*/ 2587120 w 3481368"/>
              <a:gd name="connsiteY1930" fmla="*/ 2814627 h 3205338"/>
              <a:gd name="connsiteX1931" fmla="*/ 2580911 w 3481368"/>
              <a:gd name="connsiteY1931" fmla="*/ 2817371 h 3205338"/>
              <a:gd name="connsiteX1932" fmla="*/ 2566875 w 3481368"/>
              <a:gd name="connsiteY1932" fmla="*/ 2825649 h 3205338"/>
              <a:gd name="connsiteX1933" fmla="*/ 2555718 w 3481368"/>
              <a:gd name="connsiteY1933" fmla="*/ 2831407 h 3205338"/>
              <a:gd name="connsiteX1934" fmla="*/ 2544560 w 3481368"/>
              <a:gd name="connsiteY1934" fmla="*/ 2834285 h 3205338"/>
              <a:gd name="connsiteX1935" fmla="*/ 2533403 w 3481368"/>
              <a:gd name="connsiteY1935" fmla="*/ 2839684 h 3205338"/>
              <a:gd name="connsiteX1936" fmla="*/ 2522246 w 3481368"/>
              <a:gd name="connsiteY1936" fmla="*/ 2842563 h 3205338"/>
              <a:gd name="connsiteX1937" fmla="*/ 2513968 w 3481368"/>
              <a:gd name="connsiteY1937" fmla="*/ 2845443 h 3205338"/>
              <a:gd name="connsiteX1938" fmla="*/ 2504627 w 3481368"/>
              <a:gd name="connsiteY1938" fmla="*/ 2847552 h 3205338"/>
              <a:gd name="connsiteX1939" fmla="*/ 2503711 w 3481368"/>
              <a:gd name="connsiteY1939" fmla="*/ 2847017 h 3205338"/>
              <a:gd name="connsiteX1940" fmla="*/ 2499932 w 3481368"/>
              <a:gd name="connsiteY1940" fmla="*/ 2847962 h 3205338"/>
              <a:gd name="connsiteX1941" fmla="*/ 2477618 w 3481368"/>
              <a:gd name="connsiteY1941" fmla="*/ 2853720 h 3205338"/>
              <a:gd name="connsiteX1942" fmla="*/ 2481396 w 3481368"/>
              <a:gd name="connsiteY1942" fmla="*/ 2854627 h 3205338"/>
              <a:gd name="connsiteX1943" fmla="*/ 2474738 w 3481368"/>
              <a:gd name="connsiteY1943" fmla="*/ 2856599 h 3205338"/>
              <a:gd name="connsiteX1944" fmla="*/ 2452424 w 3481368"/>
              <a:gd name="connsiteY1944" fmla="*/ 2864876 h 3205338"/>
              <a:gd name="connsiteX1945" fmla="*/ 2438387 w 3481368"/>
              <a:gd name="connsiteY1945" fmla="*/ 2870636 h 3205338"/>
              <a:gd name="connsiteX1946" fmla="*/ 2421831 w 3481368"/>
              <a:gd name="connsiteY1946" fmla="*/ 2873154 h 3205338"/>
              <a:gd name="connsiteX1947" fmla="*/ 2399517 w 3481368"/>
              <a:gd name="connsiteY1947" fmla="*/ 2876034 h 3205338"/>
              <a:gd name="connsiteX1948" fmla="*/ 2382601 w 3481368"/>
              <a:gd name="connsiteY1948" fmla="*/ 2878913 h 3205338"/>
              <a:gd name="connsiteX1949" fmla="*/ 2366045 w 3481368"/>
              <a:gd name="connsiteY1949" fmla="*/ 2881792 h 3205338"/>
              <a:gd name="connsiteX1950" fmla="*/ 2346250 w 3481368"/>
              <a:gd name="connsiteY1950" fmla="*/ 2884311 h 3205338"/>
              <a:gd name="connsiteX1951" fmla="*/ 2377203 w 3481368"/>
              <a:gd name="connsiteY1951" fmla="*/ 2878913 h 3205338"/>
              <a:gd name="connsiteX1952" fmla="*/ 2399517 w 3481368"/>
              <a:gd name="connsiteY1952" fmla="*/ 2873154 h 3205338"/>
              <a:gd name="connsiteX1953" fmla="*/ 2385481 w 3481368"/>
              <a:gd name="connsiteY1953" fmla="*/ 2876034 h 3205338"/>
              <a:gd name="connsiteX1954" fmla="*/ 2371444 w 3481368"/>
              <a:gd name="connsiteY1954" fmla="*/ 2878913 h 3205338"/>
              <a:gd name="connsiteX1955" fmla="*/ 2349129 w 3481368"/>
              <a:gd name="connsiteY1955" fmla="*/ 2881792 h 3205338"/>
              <a:gd name="connsiteX1956" fmla="*/ 2332574 w 3481368"/>
              <a:gd name="connsiteY1956" fmla="*/ 2884311 h 3205338"/>
              <a:gd name="connsiteX1957" fmla="*/ 2318537 w 3481368"/>
              <a:gd name="connsiteY1957" fmla="*/ 2884311 h 3205338"/>
              <a:gd name="connsiteX1958" fmla="*/ 2301622 w 3481368"/>
              <a:gd name="connsiteY1958" fmla="*/ 2887191 h 3205338"/>
              <a:gd name="connsiteX1959" fmla="*/ 2287945 w 3481368"/>
              <a:gd name="connsiteY1959" fmla="*/ 2887191 h 3205338"/>
              <a:gd name="connsiteX1960" fmla="*/ 2275596 w 3481368"/>
              <a:gd name="connsiteY1960" fmla="*/ 2887595 h 3205338"/>
              <a:gd name="connsiteX1961" fmla="*/ 2273343 w 3481368"/>
              <a:gd name="connsiteY1961" fmla="*/ 2887473 h 3205338"/>
              <a:gd name="connsiteX1962" fmla="*/ 2273908 w 3481368"/>
              <a:gd name="connsiteY1962" fmla="*/ 2887191 h 3205338"/>
              <a:gd name="connsiteX1963" fmla="*/ 2272397 w 3481368"/>
              <a:gd name="connsiteY1963" fmla="*/ 2887421 h 3205338"/>
              <a:gd name="connsiteX1964" fmla="*/ 2268150 w 3481368"/>
              <a:gd name="connsiteY1964" fmla="*/ 2887191 h 3205338"/>
              <a:gd name="connsiteX1965" fmla="*/ 2266845 w 3481368"/>
              <a:gd name="connsiteY1965" fmla="*/ 2888270 h 3205338"/>
              <a:gd name="connsiteX1966" fmla="*/ 2272397 w 3481368"/>
              <a:gd name="connsiteY1966" fmla="*/ 2887421 h 3205338"/>
              <a:gd name="connsiteX1967" fmla="*/ 2273343 w 3481368"/>
              <a:gd name="connsiteY1967" fmla="*/ 2887473 h 3205338"/>
              <a:gd name="connsiteX1968" fmla="*/ 2268150 w 3481368"/>
              <a:gd name="connsiteY1968" fmla="*/ 2890069 h 3205338"/>
              <a:gd name="connsiteX1969" fmla="*/ 2256992 w 3481368"/>
              <a:gd name="connsiteY1969" fmla="*/ 2890069 h 3205338"/>
              <a:gd name="connsiteX1970" fmla="*/ 2248715 w 3481368"/>
              <a:gd name="connsiteY1970" fmla="*/ 2890069 h 3205338"/>
              <a:gd name="connsiteX1971" fmla="*/ 2259872 w 3481368"/>
              <a:gd name="connsiteY1971" fmla="*/ 2887191 h 3205338"/>
              <a:gd name="connsiteX1972" fmla="*/ 2276788 w 3481368"/>
              <a:gd name="connsiteY1972" fmla="*/ 2884311 h 3205338"/>
              <a:gd name="connsiteX1973" fmla="*/ 2265630 w 3481368"/>
              <a:gd name="connsiteY1973" fmla="*/ 2884311 h 3205338"/>
              <a:gd name="connsiteX1974" fmla="*/ 2259872 w 3481368"/>
              <a:gd name="connsiteY1974" fmla="*/ 2887191 h 3205338"/>
              <a:gd name="connsiteX1975" fmla="*/ 2254474 w 3481368"/>
              <a:gd name="connsiteY1975" fmla="*/ 2887191 h 3205338"/>
              <a:gd name="connsiteX1976" fmla="*/ 2232159 w 3481368"/>
              <a:gd name="connsiteY1976" fmla="*/ 2890069 h 3205338"/>
              <a:gd name="connsiteX1977" fmla="*/ 2215243 w 3481368"/>
              <a:gd name="connsiteY1977" fmla="*/ 2887191 h 3205338"/>
              <a:gd name="connsiteX1978" fmla="*/ 2195808 w 3481368"/>
              <a:gd name="connsiteY1978" fmla="*/ 2884311 h 3205338"/>
              <a:gd name="connsiteX1979" fmla="*/ 2212364 w 3481368"/>
              <a:gd name="connsiteY1979" fmla="*/ 2884311 h 3205338"/>
              <a:gd name="connsiteX1980" fmla="*/ 2226400 w 3481368"/>
              <a:gd name="connsiteY1980" fmla="*/ 2884311 h 3205338"/>
              <a:gd name="connsiteX1981" fmla="*/ 2237558 w 3481368"/>
              <a:gd name="connsiteY1981" fmla="*/ 2884311 h 3205338"/>
              <a:gd name="connsiteX1982" fmla="*/ 2245836 w 3481368"/>
              <a:gd name="connsiteY1982" fmla="*/ 2884311 h 3205338"/>
              <a:gd name="connsiteX1983" fmla="*/ 2251594 w 3481368"/>
              <a:gd name="connsiteY1983" fmla="*/ 2884311 h 3205338"/>
              <a:gd name="connsiteX1984" fmla="*/ 2268150 w 3481368"/>
              <a:gd name="connsiteY1984" fmla="*/ 2881792 h 3205338"/>
              <a:gd name="connsiteX1985" fmla="*/ 2290464 w 3481368"/>
              <a:gd name="connsiteY1985" fmla="*/ 2881792 h 3205338"/>
              <a:gd name="connsiteX1986" fmla="*/ 2301622 w 3481368"/>
              <a:gd name="connsiteY1986" fmla="*/ 2881792 h 3205338"/>
              <a:gd name="connsiteX1987" fmla="*/ 2310260 w 3481368"/>
              <a:gd name="connsiteY1987" fmla="*/ 2881792 h 3205338"/>
              <a:gd name="connsiteX1988" fmla="*/ 2318537 w 3481368"/>
              <a:gd name="connsiteY1988" fmla="*/ 2881792 h 3205338"/>
              <a:gd name="connsiteX1989" fmla="*/ 2332574 w 3481368"/>
              <a:gd name="connsiteY1989" fmla="*/ 2878913 h 3205338"/>
              <a:gd name="connsiteX1990" fmla="*/ 2368925 w 3481368"/>
              <a:gd name="connsiteY1990" fmla="*/ 2876034 h 3205338"/>
              <a:gd name="connsiteX1991" fmla="*/ 2374323 w 3481368"/>
              <a:gd name="connsiteY1991" fmla="*/ 2873154 h 3205338"/>
              <a:gd name="connsiteX1992" fmla="*/ 2382601 w 3481368"/>
              <a:gd name="connsiteY1992" fmla="*/ 2873154 h 3205338"/>
              <a:gd name="connsiteX1993" fmla="*/ 2396637 w 3481368"/>
              <a:gd name="connsiteY1993" fmla="*/ 2870636 h 3205338"/>
              <a:gd name="connsiteX1994" fmla="*/ 2424711 w 3481368"/>
              <a:gd name="connsiteY1994" fmla="*/ 2864876 h 3205338"/>
              <a:gd name="connsiteX1995" fmla="*/ 2438387 w 3481368"/>
              <a:gd name="connsiteY1995" fmla="*/ 2861998 h 3205338"/>
              <a:gd name="connsiteX1996" fmla="*/ 2452424 w 3481368"/>
              <a:gd name="connsiteY1996" fmla="*/ 2859118 h 3205338"/>
              <a:gd name="connsiteX1997" fmla="*/ 2477618 w 3481368"/>
              <a:gd name="connsiteY1997" fmla="*/ 2850841 h 3205338"/>
              <a:gd name="connsiteX1998" fmla="*/ 2491654 w 3481368"/>
              <a:gd name="connsiteY1998" fmla="*/ 2847962 h 3205338"/>
              <a:gd name="connsiteX1999" fmla="*/ 2572273 w 3481368"/>
              <a:gd name="connsiteY1999" fmla="*/ 2817371 h 3205338"/>
              <a:gd name="connsiteX2000" fmla="*/ 2583431 w 3481368"/>
              <a:gd name="connsiteY2000" fmla="*/ 2811972 h 3205338"/>
              <a:gd name="connsiteX2001" fmla="*/ 2563995 w 3481368"/>
              <a:gd name="connsiteY2001" fmla="*/ 2823129 h 3205338"/>
              <a:gd name="connsiteX2002" fmla="*/ 2580911 w 3481368"/>
              <a:gd name="connsiteY2002" fmla="*/ 2814491 h 3205338"/>
              <a:gd name="connsiteX2003" fmla="*/ 2597467 w 3481368"/>
              <a:gd name="connsiteY2003" fmla="*/ 2806214 h 3205338"/>
              <a:gd name="connsiteX2004" fmla="*/ 2614383 w 3481368"/>
              <a:gd name="connsiteY2004" fmla="*/ 2797936 h 3205338"/>
              <a:gd name="connsiteX2005" fmla="*/ 2633818 w 3481368"/>
              <a:gd name="connsiteY2005" fmla="*/ 2786780 h 3205338"/>
              <a:gd name="connsiteX2006" fmla="*/ 2639217 w 3481368"/>
              <a:gd name="connsiteY2006" fmla="*/ 2783900 h 3205338"/>
              <a:gd name="connsiteX2007" fmla="*/ 2644975 w 3481368"/>
              <a:gd name="connsiteY2007" fmla="*/ 2781021 h 3205338"/>
              <a:gd name="connsiteX2008" fmla="*/ 2656133 w 3481368"/>
              <a:gd name="connsiteY2008" fmla="*/ 2775623 h 3205338"/>
              <a:gd name="connsiteX2009" fmla="*/ 2675568 w 3481368"/>
              <a:gd name="connsiteY2009" fmla="*/ 2761587 h 3205338"/>
              <a:gd name="connsiteX2010" fmla="*/ 2689604 w 3481368"/>
              <a:gd name="connsiteY2010" fmla="*/ 2753309 h 3205338"/>
              <a:gd name="connsiteX2011" fmla="*/ 2706160 w 3481368"/>
              <a:gd name="connsiteY2011" fmla="*/ 2742152 h 3205338"/>
              <a:gd name="connsiteX2012" fmla="*/ 2717317 w 3481368"/>
              <a:gd name="connsiteY2012" fmla="*/ 2736394 h 3205338"/>
              <a:gd name="connsiteX2013" fmla="*/ 531442 w 3481368"/>
              <a:gd name="connsiteY2013" fmla="*/ 2734795 h 3205338"/>
              <a:gd name="connsiteX2014" fmla="*/ 562854 w 3481368"/>
              <a:gd name="connsiteY2014" fmla="*/ 2763387 h 3205338"/>
              <a:gd name="connsiteX2015" fmla="*/ 602489 w 3481368"/>
              <a:gd name="connsiteY2015" fmla="*/ 2797936 h 3205338"/>
              <a:gd name="connsiteX2016" fmla="*/ 585933 w 3481368"/>
              <a:gd name="connsiteY2016" fmla="*/ 2783900 h 3205338"/>
              <a:gd name="connsiteX2017" fmla="*/ 563619 w 3481368"/>
              <a:gd name="connsiteY2017" fmla="*/ 2767345 h 3205338"/>
              <a:gd name="connsiteX2018" fmla="*/ 2404537 w 3481368"/>
              <a:gd name="connsiteY2018" fmla="*/ 2734581 h 3205338"/>
              <a:gd name="connsiteX2019" fmla="*/ 2402235 w 3481368"/>
              <a:gd name="connsiteY2019" fmla="*/ 2736081 h 3205338"/>
              <a:gd name="connsiteX2020" fmla="*/ 2401941 w 3481368"/>
              <a:gd name="connsiteY2020" fmla="*/ 2736009 h 3205338"/>
              <a:gd name="connsiteX2021" fmla="*/ 2482476 w 3481368"/>
              <a:gd name="connsiteY2021" fmla="*/ 2734340 h 3205338"/>
              <a:gd name="connsiteX2022" fmla="*/ 2474332 w 3481368"/>
              <a:gd name="connsiteY2022" fmla="*/ 2736364 h 3205338"/>
              <a:gd name="connsiteX2023" fmla="*/ 2475173 w 3481368"/>
              <a:gd name="connsiteY2023" fmla="*/ 2735651 h 3205338"/>
              <a:gd name="connsiteX2024" fmla="*/ 746745 w 3481368"/>
              <a:gd name="connsiteY2024" fmla="*/ 2728582 h 3205338"/>
              <a:gd name="connsiteX2025" fmla="*/ 763303 w 3481368"/>
              <a:gd name="connsiteY2025" fmla="*/ 2736859 h 3205338"/>
              <a:gd name="connsiteX2026" fmla="*/ 771943 w 3481368"/>
              <a:gd name="connsiteY2026" fmla="*/ 2742617 h 3205338"/>
              <a:gd name="connsiteX2027" fmla="*/ 771943 w 3481368"/>
              <a:gd name="connsiteY2027" fmla="*/ 2739739 h 3205338"/>
              <a:gd name="connsiteX2028" fmla="*/ 755024 w 3481368"/>
              <a:gd name="connsiteY2028" fmla="*/ 2731461 h 3205338"/>
              <a:gd name="connsiteX2029" fmla="*/ 746745 w 3481368"/>
              <a:gd name="connsiteY2029" fmla="*/ 2728582 h 3205338"/>
              <a:gd name="connsiteX2030" fmla="*/ 2402570 w 3481368"/>
              <a:gd name="connsiteY2030" fmla="*/ 2728227 h 3205338"/>
              <a:gd name="connsiteX2031" fmla="*/ 2393737 w 3481368"/>
              <a:gd name="connsiteY2031" fmla="*/ 2734177 h 3205338"/>
              <a:gd name="connsiteX2032" fmla="*/ 2388528 w 3481368"/>
              <a:gd name="connsiteY2032" fmla="*/ 2736864 h 3205338"/>
              <a:gd name="connsiteX2033" fmla="*/ 2402570 w 3481368"/>
              <a:gd name="connsiteY2033" fmla="*/ 2728227 h 3205338"/>
              <a:gd name="connsiteX2034" fmla="*/ 2493636 w 3481368"/>
              <a:gd name="connsiteY2034" fmla="*/ 2725703 h 3205338"/>
              <a:gd name="connsiteX2035" fmla="*/ 2476717 w 3481368"/>
              <a:gd name="connsiteY2035" fmla="*/ 2734340 h 3205338"/>
              <a:gd name="connsiteX2036" fmla="*/ 2475173 w 3481368"/>
              <a:gd name="connsiteY2036" fmla="*/ 2735651 h 3205338"/>
              <a:gd name="connsiteX2037" fmla="*/ 2468438 w 3481368"/>
              <a:gd name="connsiteY2037" fmla="*/ 2736859 h 3205338"/>
              <a:gd name="connsiteX2038" fmla="*/ 2493636 w 3481368"/>
              <a:gd name="connsiteY2038" fmla="*/ 2725703 h 3205338"/>
              <a:gd name="connsiteX2039" fmla="*/ 2506066 w 3481368"/>
              <a:gd name="connsiteY2039" fmla="*/ 2723480 h 3205338"/>
              <a:gd name="connsiteX2040" fmla="*/ 2490756 w 3481368"/>
              <a:gd name="connsiteY2040" fmla="*/ 2728582 h 3205338"/>
              <a:gd name="connsiteX2041" fmla="*/ 2495930 w 3481368"/>
              <a:gd name="connsiteY2041" fmla="*/ 2725883 h 3205338"/>
              <a:gd name="connsiteX2042" fmla="*/ 2510193 w 3481368"/>
              <a:gd name="connsiteY2042" fmla="*/ 2723184 h 3205338"/>
              <a:gd name="connsiteX2043" fmla="*/ 2484997 w 3481368"/>
              <a:gd name="connsiteY2043" fmla="*/ 2734340 h 3205338"/>
              <a:gd name="connsiteX2044" fmla="*/ 2510193 w 3481368"/>
              <a:gd name="connsiteY2044" fmla="*/ 2723184 h 3205338"/>
              <a:gd name="connsiteX2045" fmla="*/ 2507399 w 3481368"/>
              <a:gd name="connsiteY2045" fmla="*/ 2723036 h 3205338"/>
              <a:gd name="connsiteX2046" fmla="*/ 2507314 w 3481368"/>
              <a:gd name="connsiteY2046" fmla="*/ 2723184 h 3205338"/>
              <a:gd name="connsiteX2047" fmla="*/ 2506066 w 3481368"/>
              <a:gd name="connsiteY2047" fmla="*/ 2723480 h 3205338"/>
              <a:gd name="connsiteX2048" fmla="*/ 2466997 w 3481368"/>
              <a:gd name="connsiteY2048" fmla="*/ 2722947 h 3205338"/>
              <a:gd name="connsiteX2049" fmla="*/ 2458378 w 3481368"/>
              <a:gd name="connsiteY2049" fmla="*/ 2728227 h 3205338"/>
              <a:gd name="connsiteX2050" fmla="*/ 2459983 w 3481368"/>
              <a:gd name="connsiteY2050" fmla="*/ 2726823 h 3205338"/>
              <a:gd name="connsiteX2051" fmla="*/ 2472420 w 3481368"/>
              <a:gd name="connsiteY2051" fmla="*/ 2719950 h 3205338"/>
              <a:gd name="connsiteX2052" fmla="*/ 2466997 w 3481368"/>
              <a:gd name="connsiteY2052" fmla="*/ 2722947 h 3205338"/>
              <a:gd name="connsiteX2053" fmla="*/ 2469061 w 3481368"/>
              <a:gd name="connsiteY2053" fmla="*/ 2721683 h 3205338"/>
              <a:gd name="connsiteX2054" fmla="*/ 2748270 w 3481368"/>
              <a:gd name="connsiteY2054" fmla="*/ 2719839 h 3205338"/>
              <a:gd name="connsiteX2055" fmla="*/ 2744715 w 3481368"/>
              <a:gd name="connsiteY2055" fmla="*/ 2724698 h 3205338"/>
              <a:gd name="connsiteX2056" fmla="*/ 2742373 w 3481368"/>
              <a:gd name="connsiteY2056" fmla="*/ 2727524 h 3205338"/>
              <a:gd name="connsiteX2057" fmla="*/ 2737652 w 3481368"/>
              <a:gd name="connsiteY2057" fmla="*/ 2731941 h 3205338"/>
              <a:gd name="connsiteX2058" fmla="*/ 2735085 w 3481368"/>
              <a:gd name="connsiteY2058" fmla="*/ 2734813 h 3205338"/>
              <a:gd name="connsiteX2059" fmla="*/ 2729239 w 3481368"/>
              <a:gd name="connsiteY2059" fmla="*/ 2737519 h 3205338"/>
              <a:gd name="connsiteX2060" fmla="*/ 2725954 w 3481368"/>
              <a:gd name="connsiteY2060" fmla="*/ 2739273 h 3205338"/>
              <a:gd name="connsiteX2061" fmla="*/ 2717317 w 3481368"/>
              <a:gd name="connsiteY2061" fmla="*/ 2745032 h 3205338"/>
              <a:gd name="connsiteX2062" fmla="*/ 2720196 w 3481368"/>
              <a:gd name="connsiteY2062" fmla="*/ 2742152 h 3205338"/>
              <a:gd name="connsiteX2063" fmla="*/ 2720200 w 3481368"/>
              <a:gd name="connsiteY2063" fmla="*/ 2742147 h 3205338"/>
              <a:gd name="connsiteX2064" fmla="*/ 2725954 w 3481368"/>
              <a:gd name="connsiteY2064" fmla="*/ 2736394 h 3205338"/>
              <a:gd name="connsiteX2065" fmla="*/ 2734232 w 3481368"/>
              <a:gd name="connsiteY2065" fmla="*/ 2730996 h 3205338"/>
              <a:gd name="connsiteX2066" fmla="*/ 2739632 w 3481368"/>
              <a:gd name="connsiteY2066" fmla="*/ 2725238 h 3205338"/>
              <a:gd name="connsiteX2067" fmla="*/ 2748270 w 3481368"/>
              <a:gd name="connsiteY2067" fmla="*/ 2719839 h 3205338"/>
              <a:gd name="connsiteX2068" fmla="*/ 544183 w 3481368"/>
              <a:gd name="connsiteY2068" fmla="*/ 2719839 h 3205338"/>
              <a:gd name="connsiteX2069" fmla="*/ 552461 w 3481368"/>
              <a:gd name="connsiteY2069" fmla="*/ 2730996 h 3205338"/>
              <a:gd name="connsiteX2070" fmla="*/ 583053 w 3481368"/>
              <a:gd name="connsiteY2070" fmla="*/ 2756189 h 3205338"/>
              <a:gd name="connsiteX2071" fmla="*/ 591331 w 3481368"/>
              <a:gd name="connsiteY2071" fmla="*/ 2767345 h 3205338"/>
              <a:gd name="connsiteX2072" fmla="*/ 658635 w 3481368"/>
              <a:gd name="connsiteY2072" fmla="*/ 2823129 h 3205338"/>
              <a:gd name="connsiteX2073" fmla="*/ 666912 w 3481368"/>
              <a:gd name="connsiteY2073" fmla="*/ 2828527 h 3205338"/>
              <a:gd name="connsiteX2074" fmla="*/ 652876 w 3481368"/>
              <a:gd name="connsiteY2074" fmla="*/ 2817371 h 3205338"/>
              <a:gd name="connsiteX2075" fmla="*/ 644598 w 3481368"/>
              <a:gd name="connsiteY2075" fmla="*/ 2809093 h 3205338"/>
              <a:gd name="connsiteX2076" fmla="*/ 633441 w 3481368"/>
              <a:gd name="connsiteY2076" fmla="*/ 2797936 h 3205338"/>
              <a:gd name="connsiteX2077" fmla="*/ 613646 w 3481368"/>
              <a:gd name="connsiteY2077" fmla="*/ 2783900 h 3205338"/>
              <a:gd name="connsiteX2078" fmla="*/ 588813 w 3481368"/>
              <a:gd name="connsiteY2078" fmla="*/ 2758707 h 3205338"/>
              <a:gd name="connsiteX2079" fmla="*/ 577655 w 3481368"/>
              <a:gd name="connsiteY2079" fmla="*/ 2750430 h 3205338"/>
              <a:gd name="connsiteX2080" fmla="*/ 544183 w 3481368"/>
              <a:gd name="connsiteY2080" fmla="*/ 2719839 h 3205338"/>
              <a:gd name="connsiteX2081" fmla="*/ 2446486 w 3481368"/>
              <a:gd name="connsiteY2081" fmla="*/ 2717695 h 3205338"/>
              <a:gd name="connsiteX2082" fmla="*/ 2439611 w 3481368"/>
              <a:gd name="connsiteY2082" fmla="*/ 2723549 h 3205338"/>
              <a:gd name="connsiteX2083" fmla="*/ 2436055 w 3481368"/>
              <a:gd name="connsiteY2083" fmla="*/ 2725708 h 3205338"/>
              <a:gd name="connsiteX2084" fmla="*/ 2410851 w 3481368"/>
              <a:gd name="connsiteY2084" fmla="*/ 2739384 h 3205338"/>
              <a:gd name="connsiteX2085" fmla="*/ 2397169 w 3481368"/>
              <a:gd name="connsiteY2085" fmla="*/ 2748021 h 3205338"/>
              <a:gd name="connsiteX2086" fmla="*/ 2413732 w 3481368"/>
              <a:gd name="connsiteY2086" fmla="*/ 2736864 h 3205338"/>
              <a:gd name="connsiteX2087" fmla="*/ 2430654 w 3481368"/>
              <a:gd name="connsiteY2087" fmla="*/ 2725708 h 3205338"/>
              <a:gd name="connsiteX2088" fmla="*/ 2451723 w 3481368"/>
              <a:gd name="connsiteY2088" fmla="*/ 2715007 h 3205338"/>
              <a:gd name="connsiteX2089" fmla="*/ 2451537 w 3481368"/>
              <a:gd name="connsiteY2089" fmla="*/ 2715137 h 3205338"/>
              <a:gd name="connsiteX2090" fmla="*/ 2446486 w 3481368"/>
              <a:gd name="connsiteY2090" fmla="*/ 2717695 h 3205338"/>
              <a:gd name="connsiteX2091" fmla="*/ 2447217 w 3481368"/>
              <a:gd name="connsiteY2091" fmla="*/ 2717071 h 3205338"/>
              <a:gd name="connsiteX2092" fmla="*/ 2760554 w 3481368"/>
              <a:gd name="connsiteY2092" fmla="*/ 2713628 h 3205338"/>
              <a:gd name="connsiteX2093" fmla="*/ 2748270 w 3481368"/>
              <a:gd name="connsiteY2093" fmla="*/ 2728116 h 3205338"/>
              <a:gd name="connsiteX2094" fmla="*/ 2737112 w 3481368"/>
              <a:gd name="connsiteY2094" fmla="*/ 2736394 h 3205338"/>
              <a:gd name="connsiteX2095" fmla="*/ 2725954 w 3481368"/>
              <a:gd name="connsiteY2095" fmla="*/ 2745032 h 3205338"/>
              <a:gd name="connsiteX2096" fmla="*/ 2735085 w 3481368"/>
              <a:gd name="connsiteY2096" fmla="*/ 2734813 h 3205338"/>
              <a:gd name="connsiteX2097" fmla="*/ 2737112 w 3481368"/>
              <a:gd name="connsiteY2097" fmla="*/ 2733874 h 3205338"/>
              <a:gd name="connsiteX2098" fmla="*/ 2742373 w 3481368"/>
              <a:gd name="connsiteY2098" fmla="*/ 2727524 h 3205338"/>
              <a:gd name="connsiteX2099" fmla="*/ 2753668 w 3481368"/>
              <a:gd name="connsiteY2099" fmla="*/ 2716960 h 3205338"/>
              <a:gd name="connsiteX2100" fmla="*/ 2554829 w 3481368"/>
              <a:gd name="connsiteY2100" fmla="*/ 2709148 h 3205338"/>
              <a:gd name="connsiteX2101" fmla="*/ 2527111 w 3481368"/>
              <a:gd name="connsiteY2101" fmla="*/ 2717426 h 3205338"/>
              <a:gd name="connsiteX2102" fmla="*/ 2541150 w 3481368"/>
              <a:gd name="connsiteY2102" fmla="*/ 2714546 h 3205338"/>
              <a:gd name="connsiteX2103" fmla="*/ 2554829 w 3481368"/>
              <a:gd name="connsiteY2103" fmla="*/ 2709148 h 3205338"/>
              <a:gd name="connsiteX2104" fmla="*/ 729827 w 3481368"/>
              <a:gd name="connsiteY2104" fmla="*/ 2709148 h 3205338"/>
              <a:gd name="connsiteX2105" fmla="*/ 740986 w 3481368"/>
              <a:gd name="connsiteY2105" fmla="*/ 2714546 h 3205338"/>
              <a:gd name="connsiteX2106" fmla="*/ 749625 w 3481368"/>
              <a:gd name="connsiteY2106" fmla="*/ 2720304 h 3205338"/>
              <a:gd name="connsiteX2107" fmla="*/ 769062 w 3481368"/>
              <a:gd name="connsiteY2107" fmla="*/ 2731461 h 3205338"/>
              <a:gd name="connsiteX2108" fmla="*/ 735587 w 3481368"/>
              <a:gd name="connsiteY2108" fmla="*/ 2714546 h 3205338"/>
              <a:gd name="connsiteX2109" fmla="*/ 729827 w 3481368"/>
              <a:gd name="connsiteY2109" fmla="*/ 2709148 h 3205338"/>
              <a:gd name="connsiteX2110" fmla="*/ 2519760 w 3481368"/>
              <a:gd name="connsiteY2110" fmla="*/ 2708867 h 3205338"/>
              <a:gd name="connsiteX2111" fmla="*/ 2490756 w 3481368"/>
              <a:gd name="connsiteY2111" fmla="*/ 2720304 h 3205338"/>
              <a:gd name="connsiteX2112" fmla="*/ 2510193 w 3481368"/>
              <a:gd name="connsiteY2112" fmla="*/ 2714546 h 3205338"/>
              <a:gd name="connsiteX2113" fmla="*/ 2521352 w 3481368"/>
              <a:gd name="connsiteY2113" fmla="*/ 2709148 h 3205338"/>
              <a:gd name="connsiteX2114" fmla="*/ 2519760 w 3481368"/>
              <a:gd name="connsiteY2114" fmla="*/ 2708867 h 3205338"/>
              <a:gd name="connsiteX2115" fmla="*/ 2475301 w 3481368"/>
              <a:gd name="connsiteY2115" fmla="*/ 2708794 h 3205338"/>
              <a:gd name="connsiteX2116" fmla="*/ 2461259 w 3481368"/>
              <a:gd name="connsiteY2116" fmla="*/ 2717071 h 3205338"/>
              <a:gd name="connsiteX2117" fmla="*/ 2450719 w 3481368"/>
              <a:gd name="connsiteY2117" fmla="*/ 2725227 h 3205338"/>
              <a:gd name="connsiteX2118" fmla="*/ 2449737 w 3481368"/>
              <a:gd name="connsiteY2118" fmla="*/ 2725883 h 3205338"/>
              <a:gd name="connsiteX2119" fmla="*/ 2422013 w 3481368"/>
              <a:gd name="connsiteY2119" fmla="*/ 2739384 h 3205338"/>
              <a:gd name="connsiteX2120" fmla="*/ 2447577 w 3481368"/>
              <a:gd name="connsiteY2120" fmla="*/ 2727327 h 3205338"/>
              <a:gd name="connsiteX2121" fmla="*/ 2449737 w 3481368"/>
              <a:gd name="connsiteY2121" fmla="*/ 2725883 h 3205338"/>
              <a:gd name="connsiteX2122" fmla="*/ 2450097 w 3481368"/>
              <a:gd name="connsiteY2122" fmla="*/ 2725708 h 3205338"/>
              <a:gd name="connsiteX2123" fmla="*/ 2450719 w 3481368"/>
              <a:gd name="connsiteY2123" fmla="*/ 2725227 h 3205338"/>
              <a:gd name="connsiteX2124" fmla="*/ 2632941 w 3481368"/>
              <a:gd name="connsiteY2124" fmla="*/ 2706269 h 3205338"/>
              <a:gd name="connsiteX2125" fmla="*/ 2594065 w 3481368"/>
              <a:gd name="connsiteY2125" fmla="*/ 2723184 h 3205338"/>
              <a:gd name="connsiteX2126" fmla="*/ 2605223 w 3481368"/>
              <a:gd name="connsiteY2126" fmla="*/ 2717426 h 3205338"/>
              <a:gd name="connsiteX2127" fmla="*/ 2596944 w 3481368"/>
              <a:gd name="connsiteY2127" fmla="*/ 2720304 h 3205338"/>
              <a:gd name="connsiteX2128" fmla="*/ 2588305 w 3481368"/>
              <a:gd name="connsiteY2128" fmla="*/ 2723184 h 3205338"/>
              <a:gd name="connsiteX2129" fmla="*/ 2585786 w 3481368"/>
              <a:gd name="connsiteY2129" fmla="*/ 2725703 h 3205338"/>
              <a:gd name="connsiteX2130" fmla="*/ 2579828 w 3481368"/>
              <a:gd name="connsiteY2130" fmla="*/ 2728544 h 3205338"/>
              <a:gd name="connsiteX2131" fmla="*/ 2563468 w 3481368"/>
              <a:gd name="connsiteY2131" fmla="*/ 2734340 h 3205338"/>
              <a:gd name="connsiteX2132" fmla="*/ 2557686 w 3481368"/>
              <a:gd name="connsiteY2132" fmla="*/ 2737727 h 3205338"/>
              <a:gd name="connsiteX2133" fmla="*/ 2552309 w 3481368"/>
              <a:gd name="connsiteY2133" fmla="*/ 2739739 h 3205338"/>
              <a:gd name="connsiteX2134" fmla="*/ 2504794 w 3481368"/>
              <a:gd name="connsiteY2134" fmla="*/ 2756653 h 3205338"/>
              <a:gd name="connsiteX2135" fmla="*/ 2527111 w 3481368"/>
              <a:gd name="connsiteY2135" fmla="*/ 2750895 h 3205338"/>
              <a:gd name="connsiteX2136" fmla="*/ 2549339 w 3481368"/>
              <a:gd name="connsiteY2136" fmla="*/ 2742617 h 3205338"/>
              <a:gd name="connsiteX2137" fmla="*/ 2557686 w 3481368"/>
              <a:gd name="connsiteY2137" fmla="*/ 2737727 h 3205338"/>
              <a:gd name="connsiteX2138" fmla="*/ 2571072 w 3481368"/>
              <a:gd name="connsiteY2138" fmla="*/ 2732721 h 3205338"/>
              <a:gd name="connsiteX2139" fmla="*/ 2579828 w 3481368"/>
              <a:gd name="connsiteY2139" fmla="*/ 2728544 h 3205338"/>
              <a:gd name="connsiteX2140" fmla="*/ 2603468 w 3481368"/>
              <a:gd name="connsiteY2140" fmla="*/ 2720169 h 3205338"/>
              <a:gd name="connsiteX2141" fmla="*/ 2632941 w 3481368"/>
              <a:gd name="connsiteY2141" fmla="*/ 2706269 h 3205338"/>
              <a:gd name="connsiteX2142" fmla="*/ 2769199 w 3481368"/>
              <a:gd name="connsiteY2142" fmla="*/ 2705911 h 3205338"/>
              <a:gd name="connsiteX2143" fmla="*/ 2764825 w 3481368"/>
              <a:gd name="connsiteY2143" fmla="*/ 2711561 h 3205338"/>
              <a:gd name="connsiteX2144" fmla="*/ 2760554 w 3481368"/>
              <a:gd name="connsiteY2144" fmla="*/ 2713628 h 3205338"/>
              <a:gd name="connsiteX2145" fmla="*/ 2762306 w 3481368"/>
              <a:gd name="connsiteY2145" fmla="*/ 2711561 h 3205338"/>
              <a:gd name="connsiteX2146" fmla="*/ 2714798 w 3481368"/>
              <a:gd name="connsiteY2146" fmla="*/ 2705803 h 3205338"/>
              <a:gd name="connsiteX2147" fmla="*/ 2709039 w 3481368"/>
              <a:gd name="connsiteY2147" fmla="*/ 2708682 h 3205338"/>
              <a:gd name="connsiteX2148" fmla="*/ 2697882 w 3481368"/>
              <a:gd name="connsiteY2148" fmla="*/ 2716960 h 3205338"/>
              <a:gd name="connsiteX2149" fmla="*/ 2700761 w 3481368"/>
              <a:gd name="connsiteY2149" fmla="*/ 2714080 h 3205338"/>
              <a:gd name="connsiteX2150" fmla="*/ 2703640 w 3481368"/>
              <a:gd name="connsiteY2150" fmla="*/ 2708682 h 3205338"/>
              <a:gd name="connsiteX2151" fmla="*/ 2695002 w 3481368"/>
              <a:gd name="connsiteY2151" fmla="*/ 2714080 h 3205338"/>
              <a:gd name="connsiteX2152" fmla="*/ 2692483 w 3481368"/>
              <a:gd name="connsiteY2152" fmla="*/ 2719839 h 3205338"/>
              <a:gd name="connsiteX2153" fmla="*/ 2686725 w 3481368"/>
              <a:gd name="connsiteY2153" fmla="*/ 2725238 h 3205338"/>
              <a:gd name="connsiteX2154" fmla="*/ 2714798 w 3481368"/>
              <a:gd name="connsiteY2154" fmla="*/ 2705803 h 3205338"/>
              <a:gd name="connsiteX2155" fmla="*/ 2734660 w 3481368"/>
              <a:gd name="connsiteY2155" fmla="*/ 2702526 h 3205338"/>
              <a:gd name="connsiteX2156" fmla="*/ 2734232 w 3481368"/>
              <a:gd name="connsiteY2156" fmla="*/ 2702923 h 3205338"/>
              <a:gd name="connsiteX2157" fmla="*/ 2734522 w 3481368"/>
              <a:gd name="connsiteY2157" fmla="*/ 2702635 h 3205338"/>
              <a:gd name="connsiteX2158" fmla="*/ 2494745 w 3481368"/>
              <a:gd name="connsiteY2158" fmla="*/ 2700517 h 3205338"/>
              <a:gd name="connsiteX2159" fmla="*/ 2477822 w 3481368"/>
              <a:gd name="connsiteY2159" fmla="*/ 2711672 h 3205338"/>
              <a:gd name="connsiteX2160" fmla="*/ 2461259 w 3481368"/>
              <a:gd name="connsiteY2160" fmla="*/ 2722829 h 3205338"/>
              <a:gd name="connsiteX2161" fmla="*/ 2433175 w 3481368"/>
              <a:gd name="connsiteY2161" fmla="*/ 2739384 h 3205338"/>
              <a:gd name="connsiteX2162" fmla="*/ 2494745 w 3481368"/>
              <a:gd name="connsiteY2162" fmla="*/ 2700517 h 3205338"/>
              <a:gd name="connsiteX2163" fmla="*/ 2472420 w 3481368"/>
              <a:gd name="connsiteY2163" fmla="*/ 2700517 h 3205338"/>
              <a:gd name="connsiteX2164" fmla="*/ 2466660 w 3481368"/>
              <a:gd name="connsiteY2164" fmla="*/ 2705915 h 3205338"/>
              <a:gd name="connsiteX2165" fmla="*/ 2461795 w 3481368"/>
              <a:gd name="connsiteY2165" fmla="*/ 2709591 h 3205338"/>
              <a:gd name="connsiteX2166" fmla="*/ 2458378 w 3481368"/>
              <a:gd name="connsiteY2166" fmla="*/ 2711672 h 3205338"/>
              <a:gd name="connsiteX2167" fmla="*/ 2457372 w 3481368"/>
              <a:gd name="connsiteY2167" fmla="*/ 2712418 h 3205338"/>
              <a:gd name="connsiteX2168" fmla="*/ 2451723 w 3481368"/>
              <a:gd name="connsiteY2168" fmla="*/ 2715007 h 3205338"/>
              <a:gd name="connsiteX2169" fmla="*/ 2775982 w 3481368"/>
              <a:gd name="connsiteY2169" fmla="*/ 2691767 h 3205338"/>
              <a:gd name="connsiteX2170" fmla="*/ 2767704 w 3481368"/>
              <a:gd name="connsiteY2170" fmla="*/ 2700405 h 3205338"/>
              <a:gd name="connsiteX2171" fmla="*/ 2739632 w 3481368"/>
              <a:gd name="connsiteY2171" fmla="*/ 2722718 h 3205338"/>
              <a:gd name="connsiteX2172" fmla="*/ 2725954 w 3481368"/>
              <a:gd name="connsiteY2172" fmla="*/ 2733874 h 3205338"/>
              <a:gd name="connsiteX2173" fmla="*/ 2745390 w 3481368"/>
              <a:gd name="connsiteY2173" fmla="*/ 2716960 h 3205338"/>
              <a:gd name="connsiteX2174" fmla="*/ 2756547 w 3481368"/>
              <a:gd name="connsiteY2174" fmla="*/ 2708682 h 3205338"/>
              <a:gd name="connsiteX2175" fmla="*/ 2767704 w 3481368"/>
              <a:gd name="connsiteY2175" fmla="*/ 2697525 h 3205338"/>
              <a:gd name="connsiteX2176" fmla="*/ 2775982 w 3481368"/>
              <a:gd name="connsiteY2176" fmla="*/ 2691767 h 3205338"/>
              <a:gd name="connsiteX2177" fmla="*/ 2747659 w 3481368"/>
              <a:gd name="connsiteY2177" fmla="*/ 2691569 h 3205338"/>
              <a:gd name="connsiteX2178" fmla="*/ 2748270 w 3481368"/>
              <a:gd name="connsiteY2178" fmla="*/ 2691767 h 3205338"/>
              <a:gd name="connsiteX2179" fmla="*/ 2734660 w 3481368"/>
              <a:gd name="connsiteY2179" fmla="*/ 2702526 h 3205338"/>
              <a:gd name="connsiteX2180" fmla="*/ 2741566 w 3481368"/>
              <a:gd name="connsiteY2180" fmla="*/ 2696085 h 3205338"/>
              <a:gd name="connsiteX2181" fmla="*/ 2792321 w 3481368"/>
              <a:gd name="connsiteY2181" fmla="*/ 2686846 h 3205338"/>
              <a:gd name="connsiteX2182" fmla="*/ 2790019 w 3481368"/>
              <a:gd name="connsiteY2182" fmla="*/ 2689247 h 3205338"/>
              <a:gd name="connsiteX2183" fmla="*/ 2790176 w 3481368"/>
              <a:gd name="connsiteY2183" fmla="*/ 2688619 h 3205338"/>
              <a:gd name="connsiteX2184" fmla="*/ 2792898 w 3481368"/>
              <a:gd name="connsiteY2184" fmla="*/ 2686369 h 3205338"/>
              <a:gd name="connsiteX2185" fmla="*/ 2792321 w 3481368"/>
              <a:gd name="connsiteY2185" fmla="*/ 2686846 h 3205338"/>
              <a:gd name="connsiteX2186" fmla="*/ 2792633 w 3481368"/>
              <a:gd name="connsiteY2186" fmla="*/ 2686520 h 3205338"/>
              <a:gd name="connsiteX2187" fmla="*/ 660160 w 3481368"/>
              <a:gd name="connsiteY2187" fmla="*/ 2683762 h 3205338"/>
              <a:gd name="connsiteX2188" fmla="*/ 668633 w 3481368"/>
              <a:gd name="connsiteY2188" fmla="*/ 2689714 h 3205338"/>
              <a:gd name="connsiteX2189" fmla="*/ 662874 w 3481368"/>
              <a:gd name="connsiteY2189" fmla="*/ 2686836 h 3205338"/>
              <a:gd name="connsiteX2190" fmla="*/ 660354 w 3481368"/>
              <a:gd name="connsiteY2190" fmla="*/ 2683956 h 3205338"/>
              <a:gd name="connsiteX2191" fmla="*/ 2475301 w 3481368"/>
              <a:gd name="connsiteY2191" fmla="*/ 2681083 h 3205338"/>
              <a:gd name="connsiteX2192" fmla="*/ 2452978 w 3481368"/>
              <a:gd name="connsiteY2192" fmla="*/ 2697637 h 3205338"/>
              <a:gd name="connsiteX2193" fmla="*/ 2440148 w 3481368"/>
              <a:gd name="connsiteY2193" fmla="*/ 2705704 h 3205338"/>
              <a:gd name="connsiteX2194" fmla="*/ 2438936 w 3481368"/>
              <a:gd name="connsiteY2194" fmla="*/ 2705915 h 3205338"/>
              <a:gd name="connsiteX2195" fmla="*/ 2437605 w 3481368"/>
              <a:gd name="connsiteY2195" fmla="*/ 2707303 h 3205338"/>
              <a:gd name="connsiteX2196" fmla="*/ 2430654 w 3481368"/>
              <a:gd name="connsiteY2196" fmla="*/ 2711672 h 3205338"/>
              <a:gd name="connsiteX2197" fmla="*/ 2363685 w 3481368"/>
              <a:gd name="connsiteY2197" fmla="*/ 2748021 h 3205338"/>
              <a:gd name="connsiteX2198" fmla="*/ 2369085 w 3481368"/>
              <a:gd name="connsiteY2198" fmla="*/ 2748021 h 3205338"/>
              <a:gd name="connsiteX2199" fmla="*/ 2386008 w 3481368"/>
              <a:gd name="connsiteY2199" fmla="*/ 2739384 h 3205338"/>
              <a:gd name="connsiteX2200" fmla="*/ 2393737 w 3481368"/>
              <a:gd name="connsiteY2200" fmla="*/ 2734177 h 3205338"/>
              <a:gd name="connsiteX2201" fmla="*/ 2399690 w 3481368"/>
              <a:gd name="connsiteY2201" fmla="*/ 2731106 h 3205338"/>
              <a:gd name="connsiteX2202" fmla="*/ 2408331 w 3481368"/>
              <a:gd name="connsiteY2202" fmla="*/ 2725708 h 3205338"/>
              <a:gd name="connsiteX2203" fmla="*/ 2416612 w 3481368"/>
              <a:gd name="connsiteY2203" fmla="*/ 2722829 h 3205338"/>
              <a:gd name="connsiteX2204" fmla="*/ 2405450 w 3481368"/>
              <a:gd name="connsiteY2204" fmla="*/ 2728227 h 3205338"/>
              <a:gd name="connsiteX2205" fmla="*/ 2402570 w 3481368"/>
              <a:gd name="connsiteY2205" fmla="*/ 2731106 h 3205338"/>
              <a:gd name="connsiteX2206" fmla="*/ 2394289 w 3481368"/>
              <a:gd name="connsiteY2206" fmla="*/ 2736864 h 3205338"/>
              <a:gd name="connsiteX2207" fmla="*/ 2374846 w 3481368"/>
              <a:gd name="connsiteY2207" fmla="*/ 2748021 h 3205338"/>
              <a:gd name="connsiteX2208" fmla="*/ 2388528 w 3481368"/>
              <a:gd name="connsiteY2208" fmla="*/ 2742262 h 3205338"/>
              <a:gd name="connsiteX2209" fmla="*/ 2385419 w 3481368"/>
              <a:gd name="connsiteY2209" fmla="*/ 2745381 h 3205338"/>
              <a:gd name="connsiteX2210" fmla="*/ 2380246 w 3481368"/>
              <a:gd name="connsiteY2210" fmla="*/ 2748021 h 3205338"/>
              <a:gd name="connsiteX2211" fmla="*/ 2385260 w 3481368"/>
              <a:gd name="connsiteY2211" fmla="*/ 2745541 h 3205338"/>
              <a:gd name="connsiteX2212" fmla="*/ 2385419 w 3481368"/>
              <a:gd name="connsiteY2212" fmla="*/ 2745381 h 3205338"/>
              <a:gd name="connsiteX2213" fmla="*/ 2397169 w 3481368"/>
              <a:gd name="connsiteY2213" fmla="*/ 2739384 h 3205338"/>
              <a:gd name="connsiteX2214" fmla="*/ 2402235 w 3481368"/>
              <a:gd name="connsiteY2214" fmla="*/ 2736081 h 3205338"/>
              <a:gd name="connsiteX2215" fmla="*/ 2404572 w 3481368"/>
              <a:gd name="connsiteY2215" fmla="*/ 2736650 h 3205338"/>
              <a:gd name="connsiteX2216" fmla="*/ 2398042 w 3481368"/>
              <a:gd name="connsiteY2216" fmla="*/ 2740603 h 3205338"/>
              <a:gd name="connsiteX2217" fmla="*/ 2386908 w 3481368"/>
              <a:gd name="connsiteY2217" fmla="*/ 2746221 h 3205338"/>
              <a:gd name="connsiteX2218" fmla="*/ 2374846 w 3481368"/>
              <a:gd name="connsiteY2218" fmla="*/ 2753419 h 3205338"/>
              <a:gd name="connsiteX2219" fmla="*/ 2342287 w 3481368"/>
              <a:gd name="connsiteY2219" fmla="*/ 2768811 h 3205338"/>
              <a:gd name="connsiteX2220" fmla="*/ 2342286 w 3481368"/>
              <a:gd name="connsiteY2220" fmla="*/ 2768811 h 3205338"/>
              <a:gd name="connsiteX2221" fmla="*/ 2321558 w 3481368"/>
              <a:gd name="connsiteY2221" fmla="*/ 2778610 h 3205338"/>
              <a:gd name="connsiteX2222" fmla="*/ 2342287 w 3481368"/>
              <a:gd name="connsiteY2222" fmla="*/ 2768811 h 3205338"/>
              <a:gd name="connsiteX2223" fmla="*/ 2350671 w 3481368"/>
              <a:gd name="connsiteY2223" fmla="*/ 2766413 h 3205338"/>
              <a:gd name="connsiteX2224" fmla="*/ 2348522 w 3481368"/>
              <a:gd name="connsiteY2224" fmla="*/ 2768569 h 3205338"/>
              <a:gd name="connsiteX2225" fmla="*/ 2332720 w 3481368"/>
              <a:gd name="connsiteY2225" fmla="*/ 2775731 h 3205338"/>
              <a:gd name="connsiteX2226" fmla="*/ 2327318 w 3481368"/>
              <a:gd name="connsiteY2226" fmla="*/ 2781489 h 3205338"/>
              <a:gd name="connsiteX2227" fmla="*/ 2363685 w 3481368"/>
              <a:gd name="connsiteY2227" fmla="*/ 2764574 h 3205338"/>
              <a:gd name="connsiteX2228" fmla="*/ 2349642 w 3481368"/>
              <a:gd name="connsiteY2228" fmla="*/ 2772851 h 3205338"/>
              <a:gd name="connsiteX2229" fmla="*/ 2309542 w 3481368"/>
              <a:gd name="connsiteY2229" fmla="*/ 2792420 h 3205338"/>
              <a:gd name="connsiteX2230" fmla="*/ 2326253 w 3481368"/>
              <a:gd name="connsiteY2230" fmla="*/ 2787244 h 3205338"/>
              <a:gd name="connsiteX2231" fmla="*/ 2311540 w 3481368"/>
              <a:gd name="connsiteY2231" fmla="*/ 2792822 h 3205338"/>
              <a:gd name="connsiteX2232" fmla="*/ 2304319 w 3481368"/>
              <a:gd name="connsiteY2232" fmla="*/ 2794969 h 3205338"/>
              <a:gd name="connsiteX2233" fmla="*/ 2288522 w 3481368"/>
              <a:gd name="connsiteY2233" fmla="*/ 2802677 h 3205338"/>
              <a:gd name="connsiteX2234" fmla="*/ 2279321 w 3481368"/>
              <a:gd name="connsiteY2234" fmla="*/ 2806532 h 3205338"/>
              <a:gd name="connsiteX2235" fmla="*/ 2285758 w 3481368"/>
              <a:gd name="connsiteY2235" fmla="*/ 2804923 h 3205338"/>
              <a:gd name="connsiteX2236" fmla="*/ 2292777 w 3481368"/>
              <a:gd name="connsiteY2236" fmla="*/ 2801279 h 3205338"/>
              <a:gd name="connsiteX2237" fmla="*/ 2308386 w 3481368"/>
              <a:gd name="connsiteY2237" fmla="*/ 2796077 h 3205338"/>
              <a:gd name="connsiteX2238" fmla="*/ 2329839 w 3481368"/>
              <a:gd name="connsiteY2238" fmla="*/ 2786888 h 3205338"/>
              <a:gd name="connsiteX2239" fmla="*/ 2348455 w 3481368"/>
              <a:gd name="connsiteY2239" fmla="*/ 2776696 h 3205338"/>
              <a:gd name="connsiteX2240" fmla="*/ 2345917 w 3481368"/>
              <a:gd name="connsiteY2240" fmla="*/ 2777482 h 3205338"/>
              <a:gd name="connsiteX2241" fmla="*/ 2334532 w 3481368"/>
              <a:gd name="connsiteY2241" fmla="*/ 2781485 h 3205338"/>
              <a:gd name="connsiteX2242" fmla="*/ 2349831 w 3481368"/>
              <a:gd name="connsiteY2242" fmla="*/ 2774962 h 3205338"/>
              <a:gd name="connsiteX2243" fmla="*/ 2353840 w 3481368"/>
              <a:gd name="connsiteY2243" fmla="*/ 2773748 h 3205338"/>
              <a:gd name="connsiteX2244" fmla="*/ 2416612 w 3481368"/>
              <a:gd name="connsiteY2244" fmla="*/ 2739384 h 3205338"/>
              <a:gd name="connsiteX2245" fmla="*/ 2436055 w 3481368"/>
              <a:gd name="connsiteY2245" fmla="*/ 2728227 h 3205338"/>
              <a:gd name="connsiteX2246" fmla="*/ 2457372 w 3481368"/>
              <a:gd name="connsiteY2246" fmla="*/ 2712418 h 3205338"/>
              <a:gd name="connsiteX2247" fmla="*/ 2459099 w 3481368"/>
              <a:gd name="connsiteY2247" fmla="*/ 2711628 h 3205338"/>
              <a:gd name="connsiteX2248" fmla="*/ 2461795 w 3481368"/>
              <a:gd name="connsiteY2248" fmla="*/ 2709591 h 3205338"/>
              <a:gd name="connsiteX2249" fmla="*/ 2485248 w 3481368"/>
              <a:gd name="connsiteY2249" fmla="*/ 2695298 h 3205338"/>
              <a:gd name="connsiteX2250" fmla="*/ 2505906 w 3481368"/>
              <a:gd name="connsiteY2250" fmla="*/ 2681083 h 3205338"/>
              <a:gd name="connsiteX2251" fmla="*/ 2500145 w 3481368"/>
              <a:gd name="connsiteY2251" fmla="*/ 2683602 h 3205338"/>
              <a:gd name="connsiteX2252" fmla="*/ 2488983 w 3481368"/>
              <a:gd name="connsiteY2252" fmla="*/ 2689360 h 3205338"/>
              <a:gd name="connsiteX2253" fmla="*/ 2475301 w 3481368"/>
              <a:gd name="connsiteY2253" fmla="*/ 2697637 h 3205338"/>
              <a:gd name="connsiteX2254" fmla="*/ 2458378 w 3481368"/>
              <a:gd name="connsiteY2254" fmla="*/ 2708794 h 3205338"/>
              <a:gd name="connsiteX2255" fmla="*/ 2438936 w 3481368"/>
              <a:gd name="connsiteY2255" fmla="*/ 2719950 h 3205338"/>
              <a:gd name="connsiteX2256" fmla="*/ 2413732 w 3481368"/>
              <a:gd name="connsiteY2256" fmla="*/ 2733985 h 3205338"/>
              <a:gd name="connsiteX2257" fmla="*/ 2377366 w 3481368"/>
              <a:gd name="connsiteY2257" fmla="*/ 2756298 h 3205338"/>
              <a:gd name="connsiteX2258" fmla="*/ 2383127 w 3481368"/>
              <a:gd name="connsiteY2258" fmla="*/ 2756298 h 3205338"/>
              <a:gd name="connsiteX2259" fmla="*/ 2369085 w 3481368"/>
              <a:gd name="connsiteY2259" fmla="*/ 2764574 h 3205338"/>
              <a:gd name="connsiteX2260" fmla="*/ 2363685 w 3481368"/>
              <a:gd name="connsiteY2260" fmla="*/ 2764574 h 3205338"/>
              <a:gd name="connsiteX2261" fmla="*/ 2371965 w 3481368"/>
              <a:gd name="connsiteY2261" fmla="*/ 2759176 h 3205338"/>
              <a:gd name="connsiteX2262" fmla="*/ 2355448 w 3481368"/>
              <a:gd name="connsiteY2262" fmla="*/ 2765429 h 3205338"/>
              <a:gd name="connsiteX2263" fmla="*/ 2355225 w 3481368"/>
              <a:gd name="connsiteY2263" fmla="*/ 2765530 h 3205338"/>
              <a:gd name="connsiteX2264" fmla="*/ 2381327 w 3481368"/>
              <a:gd name="connsiteY2264" fmla="*/ 2750719 h 3205338"/>
              <a:gd name="connsiteX2265" fmla="*/ 2398042 w 3481368"/>
              <a:gd name="connsiteY2265" fmla="*/ 2740603 h 3205338"/>
              <a:gd name="connsiteX2266" fmla="*/ 2405450 w 3481368"/>
              <a:gd name="connsiteY2266" fmla="*/ 2736864 h 3205338"/>
              <a:gd name="connsiteX2267" fmla="*/ 2404572 w 3481368"/>
              <a:gd name="connsiteY2267" fmla="*/ 2736650 h 3205338"/>
              <a:gd name="connsiteX2268" fmla="*/ 2413732 w 3481368"/>
              <a:gd name="connsiteY2268" fmla="*/ 2731106 h 3205338"/>
              <a:gd name="connsiteX2269" fmla="*/ 2430654 w 3481368"/>
              <a:gd name="connsiteY2269" fmla="*/ 2719950 h 3205338"/>
              <a:gd name="connsiteX2270" fmla="*/ 2433050 w 3481368"/>
              <a:gd name="connsiteY2270" fmla="*/ 2717556 h 3205338"/>
              <a:gd name="connsiteX2271" fmla="*/ 2436100 w 3481368"/>
              <a:gd name="connsiteY2271" fmla="*/ 2716172 h 3205338"/>
              <a:gd name="connsiteX2272" fmla="*/ 2436055 w 3481368"/>
              <a:gd name="connsiteY2272" fmla="*/ 2714552 h 3205338"/>
              <a:gd name="connsiteX2273" fmla="*/ 2433050 w 3481368"/>
              <a:gd name="connsiteY2273" fmla="*/ 2717556 h 3205338"/>
              <a:gd name="connsiteX2274" fmla="*/ 2427774 w 3481368"/>
              <a:gd name="connsiteY2274" fmla="*/ 2719950 h 3205338"/>
              <a:gd name="connsiteX2275" fmla="*/ 2410851 w 3481368"/>
              <a:gd name="connsiteY2275" fmla="*/ 2731106 h 3205338"/>
              <a:gd name="connsiteX2276" fmla="*/ 2404537 w 3481368"/>
              <a:gd name="connsiteY2276" fmla="*/ 2734581 h 3205338"/>
              <a:gd name="connsiteX2277" fmla="*/ 2405450 w 3481368"/>
              <a:gd name="connsiteY2277" fmla="*/ 2733985 h 3205338"/>
              <a:gd name="connsiteX2278" fmla="*/ 2416612 w 3481368"/>
              <a:gd name="connsiteY2278" fmla="*/ 2725708 h 3205338"/>
              <a:gd name="connsiteX2279" fmla="*/ 2430654 w 3481368"/>
              <a:gd name="connsiteY2279" fmla="*/ 2714552 h 3205338"/>
              <a:gd name="connsiteX2280" fmla="*/ 2437605 w 3481368"/>
              <a:gd name="connsiteY2280" fmla="*/ 2707303 h 3205338"/>
              <a:gd name="connsiteX2281" fmla="*/ 2440148 w 3481368"/>
              <a:gd name="connsiteY2281" fmla="*/ 2705704 h 3205338"/>
              <a:gd name="connsiteX2282" fmla="*/ 2444111 w 3481368"/>
              <a:gd name="connsiteY2282" fmla="*/ 2705015 h 3205338"/>
              <a:gd name="connsiteX2283" fmla="*/ 2452112 w 3481368"/>
              <a:gd name="connsiteY2283" fmla="*/ 2699831 h 3205338"/>
              <a:gd name="connsiteX2284" fmla="*/ 2452213 w 3481368"/>
              <a:gd name="connsiteY2284" fmla="*/ 2699797 h 3205338"/>
              <a:gd name="connsiteX2285" fmla="*/ 2452395 w 3481368"/>
              <a:gd name="connsiteY2285" fmla="*/ 2699648 h 3205338"/>
              <a:gd name="connsiteX2286" fmla="*/ 2455498 w 3481368"/>
              <a:gd name="connsiteY2286" fmla="*/ 2697637 h 3205338"/>
              <a:gd name="connsiteX2287" fmla="*/ 2477822 w 3481368"/>
              <a:gd name="connsiteY2287" fmla="*/ 2686482 h 3205338"/>
              <a:gd name="connsiteX2288" fmla="*/ 2477822 w 3481368"/>
              <a:gd name="connsiteY2288" fmla="*/ 2683602 h 3205338"/>
              <a:gd name="connsiteX2289" fmla="*/ 2458378 w 3481368"/>
              <a:gd name="connsiteY2289" fmla="*/ 2694759 h 3205338"/>
              <a:gd name="connsiteX2290" fmla="*/ 2452395 w 3481368"/>
              <a:gd name="connsiteY2290" fmla="*/ 2699648 h 3205338"/>
              <a:gd name="connsiteX2291" fmla="*/ 2452112 w 3481368"/>
              <a:gd name="connsiteY2291" fmla="*/ 2699831 h 3205338"/>
              <a:gd name="connsiteX2292" fmla="*/ 2450097 w 3481368"/>
              <a:gd name="connsiteY2292" fmla="*/ 2700517 h 3205338"/>
              <a:gd name="connsiteX2293" fmla="*/ 2469540 w 3481368"/>
              <a:gd name="connsiteY2293" fmla="*/ 2686482 h 3205338"/>
              <a:gd name="connsiteX2294" fmla="*/ 2475301 w 3481368"/>
              <a:gd name="connsiteY2294" fmla="*/ 2681083 h 3205338"/>
              <a:gd name="connsiteX2295" fmla="*/ 2815213 w 3481368"/>
              <a:gd name="connsiteY2295" fmla="*/ 2680610 h 3205338"/>
              <a:gd name="connsiteX2296" fmla="*/ 2787139 w 3481368"/>
              <a:gd name="connsiteY2296" fmla="*/ 2711561 h 3205338"/>
              <a:gd name="connsiteX2297" fmla="*/ 2770584 w 3481368"/>
              <a:gd name="connsiteY2297" fmla="*/ 2725238 h 3205338"/>
              <a:gd name="connsiteX2298" fmla="*/ 2759426 w 3481368"/>
              <a:gd name="connsiteY2298" fmla="*/ 2733874 h 3205338"/>
              <a:gd name="connsiteX2299" fmla="*/ 2773463 w 3481368"/>
              <a:gd name="connsiteY2299" fmla="*/ 2719839 h 3205338"/>
              <a:gd name="connsiteX2300" fmla="*/ 2790019 w 3481368"/>
              <a:gd name="connsiteY2300" fmla="*/ 2705803 h 3205338"/>
              <a:gd name="connsiteX2301" fmla="*/ 2815213 w 3481368"/>
              <a:gd name="connsiteY2301" fmla="*/ 2680610 h 3205338"/>
              <a:gd name="connsiteX2302" fmla="*/ 2725091 w 3481368"/>
              <a:gd name="connsiteY2302" fmla="*/ 2680464 h 3205338"/>
              <a:gd name="connsiteX2303" fmla="*/ 2725091 w 3481368"/>
              <a:gd name="connsiteY2303" fmla="*/ 2681077 h 3205338"/>
              <a:gd name="connsiteX2304" fmla="*/ 2712851 w 3481368"/>
              <a:gd name="connsiteY2304" fmla="*/ 2686476 h 3205338"/>
              <a:gd name="connsiteX2305" fmla="*/ 2712193 w 3481368"/>
              <a:gd name="connsiteY2305" fmla="*/ 2686687 h 3205338"/>
              <a:gd name="connsiteX2306" fmla="*/ 2795777 w 3481368"/>
              <a:gd name="connsiteY2306" fmla="*/ 2675212 h 3205338"/>
              <a:gd name="connsiteX2307" fmla="*/ 2778862 w 3481368"/>
              <a:gd name="connsiteY2307" fmla="*/ 2691767 h 3205338"/>
              <a:gd name="connsiteX2308" fmla="*/ 2795777 w 3481368"/>
              <a:gd name="connsiteY2308" fmla="*/ 2675212 h 3205338"/>
              <a:gd name="connsiteX2309" fmla="*/ 2627541 w 3481368"/>
              <a:gd name="connsiteY2309" fmla="*/ 2672799 h 3205338"/>
              <a:gd name="connsiteX2310" fmla="*/ 2621962 w 3481368"/>
              <a:gd name="connsiteY2310" fmla="*/ 2675976 h 3205338"/>
              <a:gd name="connsiteX2311" fmla="*/ 2623401 w 3481368"/>
              <a:gd name="connsiteY2311" fmla="*/ 2674599 h 3205338"/>
              <a:gd name="connsiteX2312" fmla="*/ 2627541 w 3481368"/>
              <a:gd name="connsiteY2312" fmla="*/ 2672799 h 3205338"/>
              <a:gd name="connsiteX2313" fmla="*/ 2795777 w 3481368"/>
              <a:gd name="connsiteY2313" fmla="*/ 2672332 h 3205338"/>
              <a:gd name="connsiteX2314" fmla="*/ 2781741 w 3481368"/>
              <a:gd name="connsiteY2314" fmla="*/ 2686369 h 3205338"/>
              <a:gd name="connsiteX2315" fmla="*/ 2775982 w 3481368"/>
              <a:gd name="connsiteY2315" fmla="*/ 2691767 h 3205338"/>
              <a:gd name="connsiteX2316" fmla="*/ 2784620 w 3481368"/>
              <a:gd name="connsiteY2316" fmla="*/ 2683489 h 3205338"/>
              <a:gd name="connsiteX2317" fmla="*/ 2795777 w 3481368"/>
              <a:gd name="connsiteY2317" fmla="*/ 2672332 h 3205338"/>
              <a:gd name="connsiteX2318" fmla="*/ 2749461 w 3481368"/>
              <a:gd name="connsiteY2318" fmla="*/ 2670989 h 3205338"/>
              <a:gd name="connsiteX2319" fmla="*/ 2737112 w 3481368"/>
              <a:gd name="connsiteY2319" fmla="*/ 2683489 h 3205338"/>
              <a:gd name="connsiteX2320" fmla="*/ 2750788 w 3481368"/>
              <a:gd name="connsiteY2320" fmla="*/ 2672332 h 3205338"/>
              <a:gd name="connsiteX2321" fmla="*/ 2749461 w 3481368"/>
              <a:gd name="connsiteY2321" fmla="*/ 2670989 h 3205338"/>
              <a:gd name="connsiteX2322" fmla="*/ 635721 w 3481368"/>
              <a:gd name="connsiteY2322" fmla="*/ 2670824 h 3205338"/>
              <a:gd name="connsiteX2323" fmla="*/ 639522 w 3481368"/>
              <a:gd name="connsiteY2323" fmla="*/ 2674599 h 3205338"/>
              <a:gd name="connsiteX2324" fmla="*/ 649196 w 3481368"/>
              <a:gd name="connsiteY2324" fmla="*/ 2683956 h 3205338"/>
              <a:gd name="connsiteX2325" fmla="*/ 640557 w 3481368"/>
              <a:gd name="connsiteY2325" fmla="*/ 2678558 h 3205338"/>
              <a:gd name="connsiteX2326" fmla="*/ 2613502 w 3481368"/>
              <a:gd name="connsiteY2326" fmla="*/ 2669921 h 3205338"/>
              <a:gd name="connsiteX2327" fmla="*/ 2605223 w 3481368"/>
              <a:gd name="connsiteY2327" fmla="*/ 2675679 h 3205338"/>
              <a:gd name="connsiteX2328" fmla="*/ 2602344 w 3481368"/>
              <a:gd name="connsiteY2328" fmla="*/ 2678558 h 3205338"/>
              <a:gd name="connsiteX2329" fmla="*/ 2568867 w 3481368"/>
              <a:gd name="connsiteY2329" fmla="*/ 2692234 h 3205338"/>
              <a:gd name="connsiteX2330" fmla="*/ 2610622 w 3481368"/>
              <a:gd name="connsiteY2330" fmla="*/ 2675679 h 3205338"/>
              <a:gd name="connsiteX2331" fmla="*/ 2608283 w 3481368"/>
              <a:gd name="connsiteY2331" fmla="*/ 2677434 h 3205338"/>
              <a:gd name="connsiteX2332" fmla="*/ 2608168 w 3481368"/>
              <a:gd name="connsiteY2332" fmla="*/ 2679766 h 3205338"/>
              <a:gd name="connsiteX2333" fmla="*/ 2598462 w 3481368"/>
              <a:gd name="connsiteY2333" fmla="*/ 2684546 h 3205338"/>
              <a:gd name="connsiteX2334" fmla="*/ 2570712 w 3481368"/>
              <a:gd name="connsiteY2334" fmla="*/ 2694528 h 3205338"/>
              <a:gd name="connsiteX2335" fmla="*/ 2527111 w 3481368"/>
              <a:gd name="connsiteY2335" fmla="*/ 2712027 h 3205338"/>
              <a:gd name="connsiteX2336" fmla="*/ 2538271 w 3481368"/>
              <a:gd name="connsiteY2336" fmla="*/ 2706269 h 3205338"/>
              <a:gd name="connsiteX2337" fmla="*/ 2554829 w 3481368"/>
              <a:gd name="connsiteY2337" fmla="*/ 2695113 h 3205338"/>
              <a:gd name="connsiteX2338" fmla="*/ 2535391 w 3481368"/>
              <a:gd name="connsiteY2338" fmla="*/ 2706269 h 3205338"/>
              <a:gd name="connsiteX2339" fmla="*/ 2446121 w 3481368"/>
              <a:gd name="connsiteY2339" fmla="*/ 2739739 h 3205338"/>
              <a:gd name="connsiteX2340" fmla="*/ 2429202 w 3481368"/>
              <a:gd name="connsiteY2340" fmla="*/ 2745497 h 3205338"/>
              <a:gd name="connsiteX2341" fmla="*/ 2473837 w 3481368"/>
              <a:gd name="connsiteY2341" fmla="*/ 2725703 h 3205338"/>
              <a:gd name="connsiteX2342" fmla="*/ 2490756 w 3481368"/>
              <a:gd name="connsiteY2342" fmla="*/ 2717426 h 3205338"/>
              <a:gd name="connsiteX2343" fmla="*/ 2596944 w 3481368"/>
              <a:gd name="connsiteY2343" fmla="*/ 2675679 h 3205338"/>
              <a:gd name="connsiteX2344" fmla="*/ 2605223 w 3481368"/>
              <a:gd name="connsiteY2344" fmla="*/ 2672799 h 3205338"/>
              <a:gd name="connsiteX2345" fmla="*/ 2613502 w 3481368"/>
              <a:gd name="connsiteY2345" fmla="*/ 2669921 h 3205338"/>
              <a:gd name="connsiteX2346" fmla="*/ 633311 w 3481368"/>
              <a:gd name="connsiteY2346" fmla="*/ 2668428 h 3205338"/>
              <a:gd name="connsiteX2347" fmla="*/ 635158 w 3481368"/>
              <a:gd name="connsiteY2347" fmla="*/ 2669921 h 3205338"/>
              <a:gd name="connsiteX2348" fmla="*/ 635721 w 3481368"/>
              <a:gd name="connsiteY2348" fmla="*/ 2670824 h 3205338"/>
              <a:gd name="connsiteX2349" fmla="*/ 2660092 w 3481368"/>
              <a:gd name="connsiteY2349" fmla="*/ 2668327 h 3205338"/>
              <a:gd name="connsiteX2350" fmla="*/ 2635820 w 3481368"/>
              <a:gd name="connsiteY2350" fmla="*/ 2681077 h 3205338"/>
              <a:gd name="connsiteX2351" fmla="*/ 2621781 w 3481368"/>
              <a:gd name="connsiteY2351" fmla="*/ 2686836 h 3205338"/>
              <a:gd name="connsiteX2352" fmla="*/ 2608103 w 3481368"/>
              <a:gd name="connsiteY2352" fmla="*/ 2692234 h 3205338"/>
              <a:gd name="connsiteX2353" fmla="*/ 2582906 w 3481368"/>
              <a:gd name="connsiteY2353" fmla="*/ 2703390 h 3205338"/>
              <a:gd name="connsiteX2354" fmla="*/ 2532512 w 3481368"/>
              <a:gd name="connsiteY2354" fmla="*/ 2723184 h 3205338"/>
              <a:gd name="connsiteX2355" fmla="*/ 2482476 w 3481368"/>
              <a:gd name="connsiteY2355" fmla="*/ 2742617 h 3205338"/>
              <a:gd name="connsiteX2356" fmla="*/ 2488767 w 3481368"/>
              <a:gd name="connsiteY2356" fmla="*/ 2738653 h 3205338"/>
              <a:gd name="connsiteX2357" fmla="*/ 2499035 w 3481368"/>
              <a:gd name="connsiteY2357" fmla="*/ 2734340 h 3205338"/>
              <a:gd name="connsiteX2358" fmla="*/ 2490756 w 3481368"/>
              <a:gd name="connsiteY2358" fmla="*/ 2737399 h 3205338"/>
              <a:gd name="connsiteX2359" fmla="*/ 2488767 w 3481368"/>
              <a:gd name="connsiteY2359" fmla="*/ 2738653 h 3205338"/>
              <a:gd name="connsiteX2360" fmla="*/ 2477736 w 3481368"/>
              <a:gd name="connsiteY2360" fmla="*/ 2743285 h 3205338"/>
              <a:gd name="connsiteX2361" fmla="*/ 2458919 w 3481368"/>
              <a:gd name="connsiteY2361" fmla="*/ 2750041 h 3205338"/>
              <a:gd name="connsiteX2362" fmla="*/ 2465918 w 3481368"/>
              <a:gd name="connsiteY2362" fmla="*/ 2746396 h 3205338"/>
              <a:gd name="connsiteX2363" fmla="*/ 2476717 w 3481368"/>
              <a:gd name="connsiteY2363" fmla="*/ 2739739 h 3205338"/>
              <a:gd name="connsiteX2364" fmla="*/ 2507314 w 3481368"/>
              <a:gd name="connsiteY2364" fmla="*/ 2731461 h 3205338"/>
              <a:gd name="connsiteX2365" fmla="*/ 2515953 w 3481368"/>
              <a:gd name="connsiteY2365" fmla="*/ 2725703 h 3205338"/>
              <a:gd name="connsiteX2366" fmla="*/ 2507314 w 3481368"/>
              <a:gd name="connsiteY2366" fmla="*/ 2728582 h 3205338"/>
              <a:gd name="connsiteX2367" fmla="*/ 2524232 w 3481368"/>
              <a:gd name="connsiteY2367" fmla="*/ 2717426 h 3205338"/>
              <a:gd name="connsiteX2368" fmla="*/ 2507494 w 3481368"/>
              <a:gd name="connsiteY2368" fmla="*/ 2723004 h 3205338"/>
              <a:gd name="connsiteX2369" fmla="*/ 2507399 w 3481368"/>
              <a:gd name="connsiteY2369" fmla="*/ 2723036 h 3205338"/>
              <a:gd name="connsiteX2370" fmla="*/ 2508754 w 3481368"/>
              <a:gd name="connsiteY2370" fmla="*/ 2720664 h 3205338"/>
              <a:gd name="connsiteX2371" fmla="*/ 2510193 w 3481368"/>
              <a:gd name="connsiteY2371" fmla="*/ 2720304 h 3205338"/>
              <a:gd name="connsiteX2372" fmla="*/ 2557708 w 3481368"/>
              <a:gd name="connsiteY2372" fmla="*/ 2700871 h 3205338"/>
              <a:gd name="connsiteX2373" fmla="*/ 2552309 w 3481368"/>
              <a:gd name="connsiteY2373" fmla="*/ 2706269 h 3205338"/>
              <a:gd name="connsiteX2374" fmla="*/ 2552309 w 3481368"/>
              <a:gd name="connsiteY2374" fmla="*/ 2703390 h 3205338"/>
              <a:gd name="connsiteX2375" fmla="*/ 2535391 w 3481368"/>
              <a:gd name="connsiteY2375" fmla="*/ 2712027 h 3205338"/>
              <a:gd name="connsiteX2376" fmla="*/ 2552309 w 3481368"/>
              <a:gd name="connsiteY2376" fmla="*/ 2706269 h 3205338"/>
              <a:gd name="connsiteX2377" fmla="*/ 2571746 w 3481368"/>
              <a:gd name="connsiteY2377" fmla="*/ 2700871 h 3205338"/>
              <a:gd name="connsiteX2378" fmla="*/ 2563468 w 3481368"/>
              <a:gd name="connsiteY2378" fmla="*/ 2706269 h 3205338"/>
              <a:gd name="connsiteX2379" fmla="*/ 2574626 w 3481368"/>
              <a:gd name="connsiteY2379" fmla="*/ 2700871 h 3205338"/>
              <a:gd name="connsiteX2380" fmla="*/ 2587045 w 3481368"/>
              <a:gd name="connsiteY2380" fmla="*/ 2696552 h 3205338"/>
              <a:gd name="connsiteX2381" fmla="*/ 2591186 w 3481368"/>
              <a:gd name="connsiteY2381" fmla="*/ 2695113 h 3205338"/>
              <a:gd name="connsiteX2382" fmla="*/ 2602344 w 3481368"/>
              <a:gd name="connsiteY2382" fmla="*/ 2689714 h 3205338"/>
              <a:gd name="connsiteX2383" fmla="*/ 2612893 w 3481368"/>
              <a:gd name="connsiteY2383" fmla="*/ 2683224 h 3205338"/>
              <a:gd name="connsiteX2384" fmla="*/ 2615430 w 3481368"/>
              <a:gd name="connsiteY2384" fmla="*/ 2682029 h 3205338"/>
              <a:gd name="connsiteX2385" fmla="*/ 2610622 w 3481368"/>
              <a:gd name="connsiteY2385" fmla="*/ 2686836 h 3205338"/>
              <a:gd name="connsiteX2386" fmla="*/ 2605223 w 3481368"/>
              <a:gd name="connsiteY2386" fmla="*/ 2689714 h 3205338"/>
              <a:gd name="connsiteX2387" fmla="*/ 2591187 w 3481368"/>
              <a:gd name="connsiteY2387" fmla="*/ 2695113 h 3205338"/>
              <a:gd name="connsiteX2388" fmla="*/ 2599464 w 3481368"/>
              <a:gd name="connsiteY2388" fmla="*/ 2692234 h 3205338"/>
              <a:gd name="connsiteX2389" fmla="*/ 2565987 w 3481368"/>
              <a:gd name="connsiteY2389" fmla="*/ 2706269 h 3205338"/>
              <a:gd name="connsiteX2390" fmla="*/ 2521352 w 3481368"/>
              <a:gd name="connsiteY2390" fmla="*/ 2723184 h 3205338"/>
              <a:gd name="connsiteX2391" fmla="*/ 2538271 w 3481368"/>
              <a:gd name="connsiteY2391" fmla="*/ 2720304 h 3205338"/>
              <a:gd name="connsiteX2392" fmla="*/ 2580026 w 3481368"/>
              <a:gd name="connsiteY2392" fmla="*/ 2700871 h 3205338"/>
              <a:gd name="connsiteX2393" fmla="*/ 2596944 w 3481368"/>
              <a:gd name="connsiteY2393" fmla="*/ 2695113 h 3205338"/>
              <a:gd name="connsiteX2394" fmla="*/ 2613502 w 3481368"/>
              <a:gd name="connsiteY2394" fmla="*/ 2689714 h 3205338"/>
              <a:gd name="connsiteX2395" fmla="*/ 2632941 w 3481368"/>
              <a:gd name="connsiteY2395" fmla="*/ 2681077 h 3205338"/>
              <a:gd name="connsiteX2396" fmla="*/ 668633 w 3481368"/>
              <a:gd name="connsiteY2396" fmla="*/ 2667401 h 3205338"/>
              <a:gd name="connsiteX2397" fmla="*/ 679793 w 3481368"/>
              <a:gd name="connsiteY2397" fmla="*/ 2672799 h 3205338"/>
              <a:gd name="connsiteX2398" fmla="*/ 690951 w 3481368"/>
              <a:gd name="connsiteY2398" fmla="*/ 2681077 h 3205338"/>
              <a:gd name="connsiteX2399" fmla="*/ 668633 w 3481368"/>
              <a:gd name="connsiteY2399" fmla="*/ 2667401 h 3205338"/>
              <a:gd name="connsiteX2400" fmla="*/ 630609 w 3481368"/>
              <a:gd name="connsiteY2400" fmla="*/ 2666244 h 3205338"/>
              <a:gd name="connsiteX2401" fmla="*/ 632278 w 3481368"/>
              <a:gd name="connsiteY2401" fmla="*/ 2667401 h 3205338"/>
              <a:gd name="connsiteX2402" fmla="*/ 633311 w 3481368"/>
              <a:gd name="connsiteY2402" fmla="*/ 2668428 h 3205338"/>
              <a:gd name="connsiteX2403" fmla="*/ 465480 w 3481368"/>
              <a:gd name="connsiteY2403" fmla="*/ 2666035 h 3205338"/>
              <a:gd name="connsiteX2404" fmla="*/ 482639 w 3481368"/>
              <a:gd name="connsiteY2404" fmla="*/ 2683489 h 3205338"/>
              <a:gd name="connsiteX2405" fmla="*/ 521104 w 3481368"/>
              <a:gd name="connsiteY2405" fmla="*/ 2724338 h 3205338"/>
              <a:gd name="connsiteX2406" fmla="*/ 531442 w 3481368"/>
              <a:gd name="connsiteY2406" fmla="*/ 2734795 h 3205338"/>
              <a:gd name="connsiteX2407" fmla="*/ 527268 w 3481368"/>
              <a:gd name="connsiteY2407" fmla="*/ 2730996 h 3205338"/>
              <a:gd name="connsiteX2408" fmla="*/ 485518 w 3481368"/>
              <a:gd name="connsiteY2408" fmla="*/ 2689247 h 3205338"/>
              <a:gd name="connsiteX2409" fmla="*/ 657475 w 3481368"/>
              <a:gd name="connsiteY2409" fmla="*/ 2664522 h 3205338"/>
              <a:gd name="connsiteX2410" fmla="*/ 662649 w 3481368"/>
              <a:gd name="connsiteY2410" fmla="*/ 2668076 h 3205338"/>
              <a:gd name="connsiteX2411" fmla="*/ 673967 w 3481368"/>
              <a:gd name="connsiteY2411" fmla="*/ 2675635 h 3205338"/>
              <a:gd name="connsiteX2412" fmla="*/ 673999 w 3481368"/>
              <a:gd name="connsiteY2412" fmla="*/ 2675676 h 3205338"/>
              <a:gd name="connsiteX2413" fmla="*/ 670253 w 3481368"/>
              <a:gd name="connsiteY2413" fmla="*/ 2675319 h 3205338"/>
              <a:gd name="connsiteX2414" fmla="*/ 668633 w 3481368"/>
              <a:gd name="connsiteY2414" fmla="*/ 2672799 h 3205338"/>
              <a:gd name="connsiteX2415" fmla="*/ 657475 w 3481368"/>
              <a:gd name="connsiteY2415" fmla="*/ 2664522 h 3205338"/>
              <a:gd name="connsiteX2416" fmla="*/ 2834647 w 3481368"/>
              <a:gd name="connsiteY2416" fmla="*/ 2661177 h 3205338"/>
              <a:gd name="connsiteX2417" fmla="*/ 2829249 w 3481368"/>
              <a:gd name="connsiteY2417" fmla="*/ 2669454 h 3205338"/>
              <a:gd name="connsiteX2418" fmla="*/ 2818091 w 3481368"/>
              <a:gd name="connsiteY2418" fmla="*/ 2680610 h 3205338"/>
              <a:gd name="connsiteX2419" fmla="*/ 2826369 w 3481368"/>
              <a:gd name="connsiteY2419" fmla="*/ 2669454 h 3205338"/>
              <a:gd name="connsiteX2420" fmla="*/ 2806935 w 3481368"/>
              <a:gd name="connsiteY2420" fmla="*/ 2661176 h 3205338"/>
              <a:gd name="connsiteX2421" fmla="*/ 2806351 w 3481368"/>
              <a:gd name="connsiteY2421" fmla="*/ 2662855 h 3205338"/>
              <a:gd name="connsiteX2422" fmla="*/ 2805495 w 3481368"/>
              <a:gd name="connsiteY2422" fmla="*/ 2663695 h 3205338"/>
              <a:gd name="connsiteX2423" fmla="*/ 2795777 w 3481368"/>
              <a:gd name="connsiteY2423" fmla="*/ 2672332 h 3205338"/>
              <a:gd name="connsiteX2424" fmla="*/ 2834654 w 3481368"/>
              <a:gd name="connsiteY2424" fmla="*/ 2661169 h 3205338"/>
              <a:gd name="connsiteX2425" fmla="*/ 2834647 w 3481368"/>
              <a:gd name="connsiteY2425" fmla="*/ 2661177 h 3205338"/>
              <a:gd name="connsiteX2426" fmla="*/ 2834647 w 3481368"/>
              <a:gd name="connsiteY2426" fmla="*/ 2661176 h 3205338"/>
              <a:gd name="connsiteX2427" fmla="*/ 2761900 w 3481368"/>
              <a:gd name="connsiteY2427" fmla="*/ 2658703 h 3205338"/>
              <a:gd name="connsiteX2428" fmla="*/ 2761447 w 3481368"/>
              <a:gd name="connsiteY2428" fmla="*/ 2658764 h 3205338"/>
              <a:gd name="connsiteX2429" fmla="*/ 2728015 w 3481368"/>
              <a:gd name="connsiteY2429" fmla="*/ 2679053 h 3205338"/>
              <a:gd name="connsiteX2430" fmla="*/ 2725091 w 3481368"/>
              <a:gd name="connsiteY2430" fmla="*/ 2680464 h 3205338"/>
              <a:gd name="connsiteX2431" fmla="*/ 2725091 w 3481368"/>
              <a:gd name="connsiteY2431" fmla="*/ 2678558 h 3205338"/>
              <a:gd name="connsiteX2432" fmla="*/ 2702772 w 3481368"/>
              <a:gd name="connsiteY2432" fmla="*/ 2689714 h 3205338"/>
              <a:gd name="connsiteX2433" fmla="*/ 2712193 w 3481368"/>
              <a:gd name="connsiteY2433" fmla="*/ 2686687 h 3205338"/>
              <a:gd name="connsiteX2434" fmla="*/ 2677576 w 3481368"/>
              <a:gd name="connsiteY2434" fmla="*/ 2703390 h 3205338"/>
              <a:gd name="connsiteX2435" fmla="*/ 2675056 w 3481368"/>
              <a:gd name="connsiteY2435" fmla="*/ 2703390 h 3205338"/>
              <a:gd name="connsiteX2436" fmla="*/ 2666416 w 3481368"/>
              <a:gd name="connsiteY2436" fmla="*/ 2709148 h 3205338"/>
              <a:gd name="connsiteX2437" fmla="*/ 2649858 w 3481368"/>
              <a:gd name="connsiteY2437" fmla="*/ 2717426 h 3205338"/>
              <a:gd name="connsiteX2438" fmla="*/ 2632941 w 3481368"/>
              <a:gd name="connsiteY2438" fmla="*/ 2723184 h 3205338"/>
              <a:gd name="connsiteX2439" fmla="*/ 2616382 w 3481368"/>
              <a:gd name="connsiteY2439" fmla="*/ 2731461 h 3205338"/>
              <a:gd name="connsiteX2440" fmla="*/ 2596944 w 3481368"/>
              <a:gd name="connsiteY2440" fmla="*/ 2739739 h 3205338"/>
              <a:gd name="connsiteX2441" fmla="*/ 2490756 w 3481368"/>
              <a:gd name="connsiteY2441" fmla="*/ 2778966 h 3205338"/>
              <a:gd name="connsiteX2442" fmla="*/ 2451520 w 3481368"/>
              <a:gd name="connsiteY2442" fmla="*/ 2792642 h 3205338"/>
              <a:gd name="connsiteX2443" fmla="*/ 2437842 w 3481368"/>
              <a:gd name="connsiteY2443" fmla="*/ 2798400 h 3205338"/>
              <a:gd name="connsiteX2444" fmla="*/ 2415524 w 3481368"/>
              <a:gd name="connsiteY2444" fmla="*/ 2803798 h 3205338"/>
              <a:gd name="connsiteX2445" fmla="*/ 2387446 w 3481368"/>
              <a:gd name="connsiteY2445" fmla="*/ 2812435 h 3205338"/>
              <a:gd name="connsiteX2446" fmla="*/ 2356850 w 3481368"/>
              <a:gd name="connsiteY2446" fmla="*/ 2823592 h 3205338"/>
              <a:gd name="connsiteX2447" fmla="*/ 2301966 w 3481368"/>
              <a:gd name="connsiteY2447" fmla="*/ 2841707 h 3205338"/>
              <a:gd name="connsiteX2448" fmla="*/ 2306456 w 3481368"/>
              <a:gd name="connsiteY2448" fmla="*/ 2840147 h 3205338"/>
              <a:gd name="connsiteX2449" fmla="*/ 2301057 w 3481368"/>
              <a:gd name="connsiteY2449" fmla="*/ 2840147 h 3205338"/>
              <a:gd name="connsiteX2450" fmla="*/ 2312800 w 3481368"/>
              <a:gd name="connsiteY2450" fmla="*/ 2835288 h 3205338"/>
              <a:gd name="connsiteX2451" fmla="*/ 2316081 w 3481368"/>
              <a:gd name="connsiteY2451" fmla="*/ 2835058 h 3205338"/>
              <a:gd name="connsiteX2452" fmla="*/ 2309336 w 3481368"/>
              <a:gd name="connsiteY2452" fmla="*/ 2837267 h 3205338"/>
              <a:gd name="connsiteX2453" fmla="*/ 2320494 w 3481368"/>
              <a:gd name="connsiteY2453" fmla="*/ 2834748 h 3205338"/>
              <a:gd name="connsiteX2454" fmla="*/ 2316081 w 3481368"/>
              <a:gd name="connsiteY2454" fmla="*/ 2835058 h 3205338"/>
              <a:gd name="connsiteX2455" fmla="*/ 2351091 w 3481368"/>
              <a:gd name="connsiteY2455" fmla="*/ 2823592 h 3205338"/>
              <a:gd name="connsiteX2456" fmla="*/ 2376288 w 3481368"/>
              <a:gd name="connsiteY2456" fmla="*/ 2814954 h 3205338"/>
              <a:gd name="connsiteX2457" fmla="*/ 2368917 w 3481368"/>
              <a:gd name="connsiteY2457" fmla="*/ 2817448 h 3205338"/>
              <a:gd name="connsiteX2458" fmla="*/ 2382430 w 3481368"/>
              <a:gd name="connsiteY2458" fmla="*/ 2811692 h 3205338"/>
              <a:gd name="connsiteX2459" fmla="*/ 2390326 w 3481368"/>
              <a:gd name="connsiteY2459" fmla="*/ 2809557 h 3205338"/>
              <a:gd name="connsiteX2460" fmla="*/ 2400350 w 3481368"/>
              <a:gd name="connsiteY2460" fmla="*/ 2805354 h 3205338"/>
              <a:gd name="connsiteX2461" fmla="*/ 2406885 w 3481368"/>
              <a:gd name="connsiteY2461" fmla="*/ 2803798 h 3205338"/>
              <a:gd name="connsiteX2462" fmla="*/ 2384567 w 3481368"/>
              <a:gd name="connsiteY2462" fmla="*/ 2812435 h 3205338"/>
              <a:gd name="connsiteX2463" fmla="*/ 2432082 w 3481368"/>
              <a:gd name="connsiteY2463" fmla="*/ 2798400 h 3205338"/>
              <a:gd name="connsiteX2464" fmla="*/ 2429202 w 3481368"/>
              <a:gd name="connsiteY2464" fmla="*/ 2798400 h 3205338"/>
              <a:gd name="connsiteX2465" fmla="*/ 2415524 w 3481368"/>
              <a:gd name="connsiteY2465" fmla="*/ 2801279 h 3205338"/>
              <a:gd name="connsiteX2466" fmla="*/ 2423803 w 3481368"/>
              <a:gd name="connsiteY2466" fmla="*/ 2795520 h 3205338"/>
              <a:gd name="connsiteX2467" fmla="*/ 2400350 w 3481368"/>
              <a:gd name="connsiteY2467" fmla="*/ 2805354 h 3205338"/>
              <a:gd name="connsiteX2468" fmla="*/ 2399326 w 3481368"/>
              <a:gd name="connsiteY2468" fmla="*/ 2805597 h 3205338"/>
              <a:gd name="connsiteX2469" fmla="*/ 2387446 w 3481368"/>
              <a:gd name="connsiteY2469" fmla="*/ 2809557 h 3205338"/>
              <a:gd name="connsiteX2470" fmla="*/ 2382430 w 3481368"/>
              <a:gd name="connsiteY2470" fmla="*/ 2811692 h 3205338"/>
              <a:gd name="connsiteX2471" fmla="*/ 2359730 w 3481368"/>
              <a:gd name="connsiteY2471" fmla="*/ 2817834 h 3205338"/>
              <a:gd name="connsiteX2472" fmla="*/ 2331653 w 3481368"/>
              <a:gd name="connsiteY2472" fmla="*/ 2826110 h 3205338"/>
              <a:gd name="connsiteX2473" fmla="*/ 2362250 w 3481368"/>
              <a:gd name="connsiteY2473" fmla="*/ 2812435 h 3205338"/>
              <a:gd name="connsiteX2474" fmla="*/ 2317615 w 3481368"/>
              <a:gd name="connsiteY2474" fmla="*/ 2831869 h 3205338"/>
              <a:gd name="connsiteX2475" fmla="*/ 2295296 w 3481368"/>
              <a:gd name="connsiteY2475" fmla="*/ 2837267 h 3205338"/>
              <a:gd name="connsiteX2476" fmla="*/ 2292777 w 3481368"/>
              <a:gd name="connsiteY2476" fmla="*/ 2837267 h 3205338"/>
              <a:gd name="connsiteX2477" fmla="*/ 2284138 w 3481368"/>
              <a:gd name="connsiteY2477" fmla="*/ 2843025 h 3205338"/>
              <a:gd name="connsiteX2478" fmla="*/ 2301057 w 3481368"/>
              <a:gd name="connsiteY2478" fmla="*/ 2837267 h 3205338"/>
              <a:gd name="connsiteX2479" fmla="*/ 2290378 w 3481368"/>
              <a:gd name="connsiteY2479" fmla="*/ 2845533 h 3205338"/>
              <a:gd name="connsiteX2480" fmla="*/ 2281618 w 3481368"/>
              <a:gd name="connsiteY2480" fmla="*/ 2848424 h 3205338"/>
              <a:gd name="connsiteX2481" fmla="*/ 2284138 w 3481368"/>
              <a:gd name="connsiteY2481" fmla="*/ 2845905 h 3205338"/>
              <a:gd name="connsiteX2482" fmla="*/ 2271698 w 3481368"/>
              <a:gd name="connsiteY2482" fmla="*/ 2849559 h 3205338"/>
              <a:gd name="connsiteX2483" fmla="*/ 2267505 w 3481368"/>
              <a:gd name="connsiteY2483" fmla="*/ 2851288 h 3205338"/>
              <a:gd name="connsiteX2484" fmla="*/ 2261911 w 3481368"/>
              <a:gd name="connsiteY2484" fmla="*/ 2850223 h 3205338"/>
              <a:gd name="connsiteX2485" fmla="*/ 2248142 w 3481368"/>
              <a:gd name="connsiteY2485" fmla="*/ 2851303 h 3205338"/>
              <a:gd name="connsiteX2486" fmla="*/ 2254757 w 3481368"/>
              <a:gd name="connsiteY2486" fmla="*/ 2852383 h 3205338"/>
              <a:gd name="connsiteX2487" fmla="*/ 2267442 w 3481368"/>
              <a:gd name="connsiteY2487" fmla="*/ 2851314 h 3205338"/>
              <a:gd name="connsiteX2488" fmla="*/ 2263981 w 3481368"/>
              <a:gd name="connsiteY2488" fmla="*/ 2852743 h 3205338"/>
              <a:gd name="connsiteX2489" fmla="*/ 2255184 w 3481368"/>
              <a:gd name="connsiteY2489" fmla="*/ 2855926 h 3205338"/>
              <a:gd name="connsiteX2490" fmla="*/ 2248020 w 3481368"/>
              <a:gd name="connsiteY2490" fmla="*/ 2857595 h 3205338"/>
              <a:gd name="connsiteX2491" fmla="*/ 2248142 w 3481368"/>
              <a:gd name="connsiteY2491" fmla="*/ 2854182 h 3205338"/>
              <a:gd name="connsiteX2492" fmla="*/ 2232664 w 3481368"/>
              <a:gd name="connsiteY2492" fmla="*/ 2860705 h 3205338"/>
              <a:gd name="connsiteX2493" fmla="*/ 2218728 w 3481368"/>
              <a:gd name="connsiteY2493" fmla="*/ 2864876 h 3205338"/>
              <a:gd name="connsiteX2494" fmla="*/ 2234678 w 3481368"/>
              <a:gd name="connsiteY2494" fmla="*/ 2864876 h 3205338"/>
              <a:gd name="connsiteX2495" fmla="*/ 2245836 w 3481368"/>
              <a:gd name="connsiteY2495" fmla="*/ 2864876 h 3205338"/>
              <a:gd name="connsiteX2496" fmla="*/ 2256992 w 3481368"/>
              <a:gd name="connsiteY2496" fmla="*/ 2864876 h 3205338"/>
              <a:gd name="connsiteX2497" fmla="*/ 2307380 w 3481368"/>
              <a:gd name="connsiteY2497" fmla="*/ 2861998 h 3205338"/>
              <a:gd name="connsiteX2498" fmla="*/ 2360287 w 3481368"/>
              <a:gd name="connsiteY2498" fmla="*/ 2856599 h 3205338"/>
              <a:gd name="connsiteX2499" fmla="*/ 2363166 w 3481368"/>
              <a:gd name="connsiteY2499" fmla="*/ 2859118 h 3205338"/>
              <a:gd name="connsiteX2500" fmla="*/ 2363166 w 3481368"/>
              <a:gd name="connsiteY2500" fmla="*/ 2856599 h 3205338"/>
              <a:gd name="connsiteX2501" fmla="*/ 2385481 w 3481368"/>
              <a:gd name="connsiteY2501" fmla="*/ 2850841 h 3205338"/>
              <a:gd name="connsiteX2502" fmla="*/ 2393759 w 3481368"/>
              <a:gd name="connsiteY2502" fmla="*/ 2850841 h 3205338"/>
              <a:gd name="connsiteX2503" fmla="*/ 2402397 w 3481368"/>
              <a:gd name="connsiteY2503" fmla="*/ 2847962 h 3205338"/>
              <a:gd name="connsiteX2504" fmla="*/ 2413553 w 3481368"/>
              <a:gd name="connsiteY2504" fmla="*/ 2845443 h 3205338"/>
              <a:gd name="connsiteX2505" fmla="*/ 2416950 w 3481368"/>
              <a:gd name="connsiteY2505" fmla="*/ 2844566 h 3205338"/>
              <a:gd name="connsiteX2506" fmla="*/ 2416073 w 3481368"/>
              <a:gd name="connsiteY2506" fmla="*/ 2845443 h 3205338"/>
              <a:gd name="connsiteX2507" fmla="*/ 2419478 w 3481368"/>
              <a:gd name="connsiteY2507" fmla="*/ 2843914 h 3205338"/>
              <a:gd name="connsiteX2508" fmla="*/ 2424711 w 3481368"/>
              <a:gd name="connsiteY2508" fmla="*/ 2842563 h 3205338"/>
              <a:gd name="connsiteX2509" fmla="*/ 2441266 w 3481368"/>
              <a:gd name="connsiteY2509" fmla="*/ 2839684 h 3205338"/>
              <a:gd name="connsiteX2510" fmla="*/ 2455303 w 3481368"/>
              <a:gd name="connsiteY2510" fmla="*/ 2834285 h 3205338"/>
              <a:gd name="connsiteX2511" fmla="*/ 2471858 w 3481368"/>
              <a:gd name="connsiteY2511" fmla="*/ 2831407 h 3205338"/>
              <a:gd name="connsiteX2512" fmla="*/ 2477618 w 3481368"/>
              <a:gd name="connsiteY2512" fmla="*/ 2828527 h 3205338"/>
              <a:gd name="connsiteX2513" fmla="*/ 2491654 w 3481368"/>
              <a:gd name="connsiteY2513" fmla="*/ 2823129 h 3205338"/>
              <a:gd name="connsiteX2514" fmla="*/ 2474738 w 3481368"/>
              <a:gd name="connsiteY2514" fmla="*/ 2825649 h 3205338"/>
              <a:gd name="connsiteX2515" fmla="*/ 2466460 w 3481368"/>
              <a:gd name="connsiteY2515" fmla="*/ 2831407 h 3205338"/>
              <a:gd name="connsiteX2516" fmla="*/ 2452424 w 3481368"/>
              <a:gd name="connsiteY2516" fmla="*/ 2834285 h 3205338"/>
              <a:gd name="connsiteX2517" fmla="*/ 2438387 w 3481368"/>
              <a:gd name="connsiteY2517" fmla="*/ 2839684 h 3205338"/>
              <a:gd name="connsiteX2518" fmla="*/ 2438387 w 3481368"/>
              <a:gd name="connsiteY2518" fmla="*/ 2836805 h 3205338"/>
              <a:gd name="connsiteX2519" fmla="*/ 2427230 w 3481368"/>
              <a:gd name="connsiteY2519" fmla="*/ 2839684 h 3205338"/>
              <a:gd name="connsiteX2520" fmla="*/ 2424891 w 3481368"/>
              <a:gd name="connsiteY2520" fmla="*/ 2841483 h 3205338"/>
              <a:gd name="connsiteX2521" fmla="*/ 2419478 w 3481368"/>
              <a:gd name="connsiteY2521" fmla="*/ 2843914 h 3205338"/>
              <a:gd name="connsiteX2522" fmla="*/ 2416950 w 3481368"/>
              <a:gd name="connsiteY2522" fmla="*/ 2844566 h 3205338"/>
              <a:gd name="connsiteX2523" fmla="*/ 2418592 w 3481368"/>
              <a:gd name="connsiteY2523" fmla="*/ 2842923 h 3205338"/>
              <a:gd name="connsiteX2524" fmla="*/ 2418952 w 3481368"/>
              <a:gd name="connsiteY2524" fmla="*/ 2842563 h 3205338"/>
              <a:gd name="connsiteX2525" fmla="*/ 2402397 w 3481368"/>
              <a:gd name="connsiteY2525" fmla="*/ 2845443 h 3205338"/>
              <a:gd name="connsiteX2526" fmla="*/ 2385481 w 3481368"/>
              <a:gd name="connsiteY2526" fmla="*/ 2847962 h 3205338"/>
              <a:gd name="connsiteX2527" fmla="*/ 2377203 w 3481368"/>
              <a:gd name="connsiteY2527" fmla="*/ 2850841 h 3205338"/>
              <a:gd name="connsiteX2528" fmla="*/ 2371444 w 3481368"/>
              <a:gd name="connsiteY2528" fmla="*/ 2850841 h 3205338"/>
              <a:gd name="connsiteX2529" fmla="*/ 2366045 w 3481368"/>
              <a:gd name="connsiteY2529" fmla="*/ 2853720 h 3205338"/>
              <a:gd name="connsiteX2530" fmla="*/ 2354888 w 3481368"/>
              <a:gd name="connsiteY2530" fmla="*/ 2856599 h 3205338"/>
              <a:gd name="connsiteX2531" fmla="*/ 2349129 w 3481368"/>
              <a:gd name="connsiteY2531" fmla="*/ 2856599 h 3205338"/>
              <a:gd name="connsiteX2532" fmla="*/ 2363166 w 3481368"/>
              <a:gd name="connsiteY2532" fmla="*/ 2853720 h 3205338"/>
              <a:gd name="connsiteX2533" fmla="*/ 2352009 w 3481368"/>
              <a:gd name="connsiteY2533" fmla="*/ 2853720 h 3205338"/>
              <a:gd name="connsiteX2534" fmla="*/ 2337972 w 3481368"/>
              <a:gd name="connsiteY2534" fmla="*/ 2856599 h 3205338"/>
              <a:gd name="connsiteX2535" fmla="*/ 2329694 w 3481368"/>
              <a:gd name="connsiteY2535" fmla="*/ 2859118 h 3205338"/>
              <a:gd name="connsiteX2536" fmla="*/ 2315658 w 3481368"/>
              <a:gd name="connsiteY2536" fmla="*/ 2859118 h 3205338"/>
              <a:gd name="connsiteX2537" fmla="*/ 2329694 w 3481368"/>
              <a:gd name="connsiteY2537" fmla="*/ 2856599 h 3205338"/>
              <a:gd name="connsiteX2538" fmla="*/ 2337972 w 3481368"/>
              <a:gd name="connsiteY2538" fmla="*/ 2853720 h 3205338"/>
              <a:gd name="connsiteX2539" fmla="*/ 2321416 w 3481368"/>
              <a:gd name="connsiteY2539" fmla="*/ 2853720 h 3205338"/>
              <a:gd name="connsiteX2540" fmla="*/ 2329694 w 3481368"/>
              <a:gd name="connsiteY2540" fmla="*/ 2853720 h 3205338"/>
              <a:gd name="connsiteX2541" fmla="*/ 2337972 w 3481368"/>
              <a:gd name="connsiteY2541" fmla="*/ 2853720 h 3205338"/>
              <a:gd name="connsiteX2542" fmla="*/ 2315658 w 3481368"/>
              <a:gd name="connsiteY2542" fmla="*/ 2856599 h 3205338"/>
              <a:gd name="connsiteX2543" fmla="*/ 2293344 w 3481368"/>
              <a:gd name="connsiteY2543" fmla="*/ 2856599 h 3205338"/>
              <a:gd name="connsiteX2544" fmla="*/ 2315658 w 3481368"/>
              <a:gd name="connsiteY2544" fmla="*/ 2856599 h 3205338"/>
              <a:gd name="connsiteX2545" fmla="*/ 2310260 w 3481368"/>
              <a:gd name="connsiteY2545" fmla="*/ 2859118 h 3205338"/>
              <a:gd name="connsiteX2546" fmla="*/ 2299102 w 3481368"/>
              <a:gd name="connsiteY2546" fmla="*/ 2859118 h 3205338"/>
              <a:gd name="connsiteX2547" fmla="*/ 2293344 w 3481368"/>
              <a:gd name="connsiteY2547" fmla="*/ 2859118 h 3205338"/>
              <a:gd name="connsiteX2548" fmla="*/ 2282186 w 3481368"/>
              <a:gd name="connsiteY2548" fmla="*/ 2856599 h 3205338"/>
              <a:gd name="connsiteX2549" fmla="*/ 2262752 w 3481368"/>
              <a:gd name="connsiteY2549" fmla="*/ 2859118 h 3205338"/>
              <a:gd name="connsiteX2550" fmla="*/ 2285066 w 3481368"/>
              <a:gd name="connsiteY2550" fmla="*/ 2856599 h 3205338"/>
              <a:gd name="connsiteX2551" fmla="*/ 2282186 w 3481368"/>
              <a:gd name="connsiteY2551" fmla="*/ 2853720 h 3205338"/>
              <a:gd name="connsiteX2552" fmla="*/ 2296223 w 3481368"/>
              <a:gd name="connsiteY2552" fmla="*/ 2850841 h 3205338"/>
              <a:gd name="connsiteX2553" fmla="*/ 2312779 w 3481368"/>
              <a:gd name="connsiteY2553" fmla="*/ 2850841 h 3205338"/>
              <a:gd name="connsiteX2554" fmla="*/ 2329694 w 3481368"/>
              <a:gd name="connsiteY2554" fmla="*/ 2847962 h 3205338"/>
              <a:gd name="connsiteX2555" fmla="*/ 2393759 w 3481368"/>
              <a:gd name="connsiteY2555" fmla="*/ 2839684 h 3205338"/>
              <a:gd name="connsiteX2556" fmla="*/ 2410674 w 3481368"/>
              <a:gd name="connsiteY2556" fmla="*/ 2836805 h 3205338"/>
              <a:gd name="connsiteX2557" fmla="*/ 2435868 w 3481368"/>
              <a:gd name="connsiteY2557" fmla="*/ 2831407 h 3205338"/>
              <a:gd name="connsiteX2558" fmla="*/ 2460702 w 3481368"/>
              <a:gd name="connsiteY2558" fmla="*/ 2825649 h 3205338"/>
              <a:gd name="connsiteX2559" fmla="*/ 2471858 w 3481368"/>
              <a:gd name="connsiteY2559" fmla="*/ 2823129 h 3205338"/>
              <a:gd name="connsiteX2560" fmla="*/ 2485896 w 3481368"/>
              <a:gd name="connsiteY2560" fmla="*/ 2817371 h 3205338"/>
              <a:gd name="connsiteX2561" fmla="*/ 2491654 w 3481368"/>
              <a:gd name="connsiteY2561" fmla="*/ 2817371 h 3205338"/>
              <a:gd name="connsiteX2562" fmla="*/ 2471858 w 3481368"/>
              <a:gd name="connsiteY2562" fmla="*/ 2825649 h 3205338"/>
              <a:gd name="connsiteX2563" fmla="*/ 2491654 w 3481368"/>
              <a:gd name="connsiteY2563" fmla="*/ 2817371 h 3205338"/>
              <a:gd name="connsiteX2564" fmla="*/ 2497052 w 3481368"/>
              <a:gd name="connsiteY2564" fmla="*/ 2814491 h 3205338"/>
              <a:gd name="connsiteX2565" fmla="*/ 2508210 w 3481368"/>
              <a:gd name="connsiteY2565" fmla="*/ 2811972 h 3205338"/>
              <a:gd name="connsiteX2566" fmla="*/ 2525126 w 3481368"/>
              <a:gd name="connsiteY2566" fmla="*/ 2803334 h 3205338"/>
              <a:gd name="connsiteX2567" fmla="*/ 2538802 w 3481368"/>
              <a:gd name="connsiteY2567" fmla="*/ 2797936 h 3205338"/>
              <a:gd name="connsiteX2568" fmla="*/ 2639217 w 3481368"/>
              <a:gd name="connsiteY2568" fmla="*/ 2750430 h 3205338"/>
              <a:gd name="connsiteX2569" fmla="*/ 2650374 w 3481368"/>
              <a:gd name="connsiteY2569" fmla="*/ 2742152 h 3205338"/>
              <a:gd name="connsiteX2570" fmla="*/ 2664410 w 3481368"/>
              <a:gd name="connsiteY2570" fmla="*/ 2733874 h 3205338"/>
              <a:gd name="connsiteX2571" fmla="*/ 2686725 w 3481368"/>
              <a:gd name="connsiteY2571" fmla="*/ 2719839 h 3205338"/>
              <a:gd name="connsiteX2572" fmla="*/ 2697882 w 3481368"/>
              <a:gd name="connsiteY2572" fmla="*/ 2711561 h 3205338"/>
              <a:gd name="connsiteX2573" fmla="*/ 2709039 w 3481368"/>
              <a:gd name="connsiteY2573" fmla="*/ 2702923 h 3205338"/>
              <a:gd name="connsiteX2574" fmla="*/ 2717317 w 3481368"/>
              <a:gd name="connsiteY2574" fmla="*/ 2694647 h 3205338"/>
              <a:gd name="connsiteX2575" fmla="*/ 2728474 w 3481368"/>
              <a:gd name="connsiteY2575" fmla="*/ 2686369 h 3205338"/>
              <a:gd name="connsiteX2576" fmla="*/ 2742510 w 3481368"/>
              <a:gd name="connsiteY2576" fmla="*/ 2675212 h 3205338"/>
              <a:gd name="connsiteX2577" fmla="*/ 2759426 w 3481368"/>
              <a:gd name="connsiteY2577" fmla="*/ 2661176 h 3205338"/>
              <a:gd name="connsiteX2578" fmla="*/ 621056 w 3481368"/>
              <a:gd name="connsiteY2578" fmla="*/ 2658522 h 3205338"/>
              <a:gd name="connsiteX2579" fmla="*/ 630609 w 3481368"/>
              <a:gd name="connsiteY2579" fmla="*/ 2666244 h 3205338"/>
              <a:gd name="connsiteX2580" fmla="*/ 625078 w 3481368"/>
              <a:gd name="connsiteY2580" fmla="*/ 2662408 h 3205338"/>
              <a:gd name="connsiteX2581" fmla="*/ 2523954 w 3481368"/>
              <a:gd name="connsiteY2581" fmla="*/ 2658366 h 3205338"/>
              <a:gd name="connsiteX2582" fmla="*/ 2514187 w 3481368"/>
              <a:gd name="connsiteY2582" fmla="*/ 2664170 h 3205338"/>
              <a:gd name="connsiteX2583" fmla="*/ 2503025 w 3481368"/>
              <a:gd name="connsiteY2583" fmla="*/ 2675325 h 3205338"/>
              <a:gd name="connsiteX2584" fmla="*/ 2525349 w 3481368"/>
              <a:gd name="connsiteY2584" fmla="*/ 2658771 h 3205338"/>
              <a:gd name="connsiteX2585" fmla="*/ 2523954 w 3481368"/>
              <a:gd name="connsiteY2585" fmla="*/ 2658366 h 3205338"/>
              <a:gd name="connsiteX2586" fmla="*/ 2744528 w 3481368"/>
              <a:gd name="connsiteY2586" fmla="*/ 2656245 h 3205338"/>
              <a:gd name="connsiteX2587" fmla="*/ 2719691 w 3481368"/>
              <a:gd name="connsiteY2587" fmla="*/ 2669921 h 3205338"/>
              <a:gd name="connsiteX2588" fmla="*/ 2744528 w 3481368"/>
              <a:gd name="connsiteY2588" fmla="*/ 2656245 h 3205338"/>
              <a:gd name="connsiteX2589" fmla="*/ 2675056 w 3481368"/>
              <a:gd name="connsiteY2589" fmla="*/ 2656245 h 3205338"/>
              <a:gd name="connsiteX2590" fmla="*/ 2669297 w 3481368"/>
              <a:gd name="connsiteY2590" fmla="*/ 2658764 h 3205338"/>
              <a:gd name="connsiteX2591" fmla="*/ 2672020 w 3481368"/>
              <a:gd name="connsiteY2591" fmla="*/ 2657256 h 3205338"/>
              <a:gd name="connsiteX2592" fmla="*/ 657475 w 3481368"/>
              <a:gd name="connsiteY2592" fmla="*/ 2656245 h 3205338"/>
              <a:gd name="connsiteX2593" fmla="*/ 662874 w 3481368"/>
              <a:gd name="connsiteY2593" fmla="*/ 2661643 h 3205338"/>
              <a:gd name="connsiteX2594" fmla="*/ 668633 w 3481368"/>
              <a:gd name="connsiteY2594" fmla="*/ 2667401 h 3205338"/>
              <a:gd name="connsiteX2595" fmla="*/ 657475 w 3481368"/>
              <a:gd name="connsiteY2595" fmla="*/ 2656245 h 3205338"/>
              <a:gd name="connsiteX2596" fmla="*/ 2684837 w 3481368"/>
              <a:gd name="connsiteY2596" fmla="*/ 2653806 h 3205338"/>
              <a:gd name="connsiteX2597" fmla="*/ 2680095 w 3481368"/>
              <a:gd name="connsiteY2597" fmla="*/ 2656111 h 3205338"/>
              <a:gd name="connsiteX2598" fmla="*/ 2655258 w 3481368"/>
              <a:gd name="connsiteY2598" fmla="*/ 2667401 h 3205338"/>
              <a:gd name="connsiteX2599" fmla="*/ 2608103 w 3481368"/>
              <a:gd name="connsiteY2599" fmla="*/ 2689714 h 3205338"/>
              <a:gd name="connsiteX2600" fmla="*/ 2627541 w 3481368"/>
              <a:gd name="connsiteY2600" fmla="*/ 2678558 h 3205338"/>
              <a:gd name="connsiteX2601" fmla="*/ 2646979 w 3481368"/>
              <a:gd name="connsiteY2601" fmla="*/ 2669921 h 3205338"/>
              <a:gd name="connsiteX2602" fmla="*/ 2630421 w 3481368"/>
              <a:gd name="connsiteY2602" fmla="*/ 2675679 h 3205338"/>
              <a:gd name="connsiteX2603" fmla="*/ 2626965 w 3481368"/>
              <a:gd name="connsiteY2603" fmla="*/ 2676598 h 3205338"/>
              <a:gd name="connsiteX2604" fmla="*/ 2639330 w 3481368"/>
              <a:gd name="connsiteY2604" fmla="*/ 2670776 h 3205338"/>
              <a:gd name="connsiteX2605" fmla="*/ 2639664 w 3481368"/>
              <a:gd name="connsiteY2605" fmla="*/ 2670591 h 3205338"/>
              <a:gd name="connsiteX2606" fmla="*/ 2652738 w 3481368"/>
              <a:gd name="connsiteY2606" fmla="*/ 2664522 h 3205338"/>
              <a:gd name="connsiteX2607" fmla="*/ 2649858 w 3481368"/>
              <a:gd name="connsiteY2607" fmla="*/ 2669921 h 3205338"/>
              <a:gd name="connsiteX2608" fmla="*/ 2669297 w 3481368"/>
              <a:gd name="connsiteY2608" fmla="*/ 2658764 h 3205338"/>
              <a:gd name="connsiteX2609" fmla="*/ 2685796 w 3481368"/>
              <a:gd name="connsiteY2609" fmla="*/ 2653340 h 3205338"/>
              <a:gd name="connsiteX2610" fmla="*/ 2686215 w 3481368"/>
              <a:gd name="connsiteY2610" fmla="*/ 2653366 h 3205338"/>
              <a:gd name="connsiteX2611" fmla="*/ 2684837 w 3481368"/>
              <a:gd name="connsiteY2611" fmla="*/ 2653806 h 3205338"/>
              <a:gd name="connsiteX2612" fmla="*/ 2525349 w 3481368"/>
              <a:gd name="connsiteY2612" fmla="*/ 2653013 h 3205338"/>
              <a:gd name="connsiteX2613" fmla="*/ 2514187 w 3481368"/>
              <a:gd name="connsiteY2613" fmla="*/ 2661290 h 3205338"/>
              <a:gd name="connsiteX2614" fmla="*/ 2504826 w 3481368"/>
              <a:gd name="connsiteY2614" fmla="*/ 2669387 h 3205338"/>
              <a:gd name="connsiteX2615" fmla="*/ 2498673 w 3481368"/>
              <a:gd name="connsiteY2615" fmla="*/ 2674460 h 3205338"/>
              <a:gd name="connsiteX2616" fmla="*/ 2486463 w 3481368"/>
              <a:gd name="connsiteY2616" fmla="*/ 2681083 h 3205338"/>
              <a:gd name="connsiteX2617" fmla="*/ 2497624 w 3481368"/>
              <a:gd name="connsiteY2617" fmla="*/ 2675325 h 3205338"/>
              <a:gd name="connsiteX2618" fmla="*/ 2498673 w 3481368"/>
              <a:gd name="connsiteY2618" fmla="*/ 2674460 h 3205338"/>
              <a:gd name="connsiteX2619" fmla="*/ 2499650 w 3481368"/>
              <a:gd name="connsiteY2619" fmla="*/ 2673930 h 3205338"/>
              <a:gd name="connsiteX2620" fmla="*/ 2508787 w 3481368"/>
              <a:gd name="connsiteY2620" fmla="*/ 2667048 h 3205338"/>
              <a:gd name="connsiteX2621" fmla="*/ 2522468 w 3481368"/>
              <a:gd name="connsiteY2621" fmla="*/ 2655892 h 3205338"/>
              <a:gd name="connsiteX2622" fmla="*/ 2525349 w 3481368"/>
              <a:gd name="connsiteY2622" fmla="*/ 2653013 h 3205338"/>
              <a:gd name="connsiteX2623" fmla="*/ 2747408 w 3481368"/>
              <a:gd name="connsiteY2623" fmla="*/ 2650487 h 3205338"/>
              <a:gd name="connsiteX2624" fmla="*/ 2737447 w 3481368"/>
              <a:gd name="connsiteY2624" fmla="*/ 2655627 h 3205338"/>
              <a:gd name="connsiteX2625" fmla="*/ 2738004 w 3481368"/>
              <a:gd name="connsiteY2625" fmla="*/ 2655031 h 3205338"/>
              <a:gd name="connsiteX2626" fmla="*/ 2739129 w 3481368"/>
              <a:gd name="connsiteY2626" fmla="*/ 2653366 h 3205338"/>
              <a:gd name="connsiteX2627" fmla="*/ 2694494 w 3481368"/>
              <a:gd name="connsiteY2627" fmla="*/ 2675679 h 3205338"/>
              <a:gd name="connsiteX2628" fmla="*/ 2691614 w 3481368"/>
              <a:gd name="connsiteY2628" fmla="*/ 2681077 h 3205338"/>
              <a:gd name="connsiteX2629" fmla="*/ 2658137 w 3481368"/>
              <a:gd name="connsiteY2629" fmla="*/ 2695113 h 3205338"/>
              <a:gd name="connsiteX2630" fmla="*/ 2644099 w 3481368"/>
              <a:gd name="connsiteY2630" fmla="*/ 2703390 h 3205338"/>
              <a:gd name="connsiteX2631" fmla="*/ 2655258 w 3481368"/>
              <a:gd name="connsiteY2631" fmla="*/ 2697992 h 3205338"/>
              <a:gd name="connsiteX2632" fmla="*/ 2666416 w 3481368"/>
              <a:gd name="connsiteY2632" fmla="*/ 2692234 h 3205338"/>
              <a:gd name="connsiteX2633" fmla="*/ 2666784 w 3481368"/>
              <a:gd name="connsiteY2633" fmla="*/ 2692323 h 3205338"/>
              <a:gd name="connsiteX2634" fmla="*/ 2661017 w 3481368"/>
              <a:gd name="connsiteY2634" fmla="*/ 2695113 h 3205338"/>
              <a:gd name="connsiteX2635" fmla="*/ 2667902 w 3481368"/>
              <a:gd name="connsiteY2635" fmla="*/ 2692594 h 3205338"/>
              <a:gd name="connsiteX2636" fmla="*/ 2666784 w 3481368"/>
              <a:gd name="connsiteY2636" fmla="*/ 2692323 h 3205338"/>
              <a:gd name="connsiteX2637" fmla="*/ 2672176 w 3481368"/>
              <a:gd name="connsiteY2637" fmla="*/ 2689714 h 3205338"/>
              <a:gd name="connsiteX2638" fmla="*/ 2680455 w 3481368"/>
              <a:gd name="connsiteY2638" fmla="*/ 2686836 h 3205338"/>
              <a:gd name="connsiteX2639" fmla="*/ 2699893 w 3481368"/>
              <a:gd name="connsiteY2639" fmla="*/ 2678558 h 3205338"/>
              <a:gd name="connsiteX2640" fmla="*/ 2722211 w 3481368"/>
              <a:gd name="connsiteY2640" fmla="*/ 2664522 h 3205338"/>
              <a:gd name="connsiteX2641" fmla="*/ 2736249 w 3481368"/>
              <a:gd name="connsiteY2641" fmla="*/ 2656245 h 3205338"/>
              <a:gd name="connsiteX2642" fmla="*/ 2737447 w 3481368"/>
              <a:gd name="connsiteY2642" fmla="*/ 2655627 h 3205338"/>
              <a:gd name="connsiteX2643" fmla="*/ 2737053 w 3481368"/>
              <a:gd name="connsiteY2643" fmla="*/ 2656049 h 3205338"/>
              <a:gd name="connsiteX2644" fmla="*/ 2747408 w 3481368"/>
              <a:gd name="connsiteY2644" fmla="*/ 2650487 h 3205338"/>
              <a:gd name="connsiteX2645" fmla="*/ 2672176 w 3481368"/>
              <a:gd name="connsiteY2645" fmla="*/ 2650487 h 3205338"/>
              <a:gd name="connsiteX2646" fmla="*/ 2669747 w 3481368"/>
              <a:gd name="connsiteY2646" fmla="*/ 2653622 h 3205338"/>
              <a:gd name="connsiteX2647" fmla="*/ 2663896 w 3481368"/>
              <a:gd name="connsiteY2647" fmla="*/ 2656245 h 3205338"/>
              <a:gd name="connsiteX2648" fmla="*/ 2661017 w 3481368"/>
              <a:gd name="connsiteY2648" fmla="*/ 2658764 h 3205338"/>
              <a:gd name="connsiteX2649" fmla="*/ 2639664 w 3481368"/>
              <a:gd name="connsiteY2649" fmla="*/ 2670591 h 3205338"/>
              <a:gd name="connsiteX2650" fmla="*/ 2631996 w 3481368"/>
              <a:gd name="connsiteY2650" fmla="*/ 2674149 h 3205338"/>
              <a:gd name="connsiteX2651" fmla="*/ 2625555 w 3481368"/>
              <a:gd name="connsiteY2651" fmla="*/ 2676972 h 3205338"/>
              <a:gd name="connsiteX2652" fmla="*/ 2626965 w 3481368"/>
              <a:gd name="connsiteY2652" fmla="*/ 2676598 h 3205338"/>
              <a:gd name="connsiteX2653" fmla="*/ 2615430 w 3481368"/>
              <a:gd name="connsiteY2653" fmla="*/ 2682029 h 3205338"/>
              <a:gd name="connsiteX2654" fmla="*/ 2616382 w 3481368"/>
              <a:gd name="connsiteY2654" fmla="*/ 2681077 h 3205338"/>
              <a:gd name="connsiteX2655" fmla="*/ 2612893 w 3481368"/>
              <a:gd name="connsiteY2655" fmla="*/ 2683224 h 3205338"/>
              <a:gd name="connsiteX2656" fmla="*/ 2605223 w 3481368"/>
              <a:gd name="connsiteY2656" fmla="*/ 2686836 h 3205338"/>
              <a:gd name="connsiteX2657" fmla="*/ 2608103 w 3481368"/>
              <a:gd name="connsiteY2657" fmla="*/ 2683956 h 3205338"/>
              <a:gd name="connsiteX2658" fmla="*/ 2582906 w 3481368"/>
              <a:gd name="connsiteY2658" fmla="*/ 2695113 h 3205338"/>
              <a:gd name="connsiteX2659" fmla="*/ 2568867 w 3481368"/>
              <a:gd name="connsiteY2659" fmla="*/ 2697992 h 3205338"/>
              <a:gd name="connsiteX2660" fmla="*/ 2586776 w 3481368"/>
              <a:gd name="connsiteY2660" fmla="*/ 2690299 h 3205338"/>
              <a:gd name="connsiteX2661" fmla="*/ 2598462 w 3481368"/>
              <a:gd name="connsiteY2661" fmla="*/ 2684546 h 3205338"/>
              <a:gd name="connsiteX2662" fmla="*/ 2608103 w 3481368"/>
              <a:gd name="connsiteY2662" fmla="*/ 2681077 h 3205338"/>
              <a:gd name="connsiteX2663" fmla="*/ 2608168 w 3481368"/>
              <a:gd name="connsiteY2663" fmla="*/ 2679766 h 3205338"/>
              <a:gd name="connsiteX2664" fmla="*/ 2610622 w 3481368"/>
              <a:gd name="connsiteY2664" fmla="*/ 2678558 h 3205338"/>
              <a:gd name="connsiteX2665" fmla="*/ 2610622 w 3481368"/>
              <a:gd name="connsiteY2665" fmla="*/ 2681077 h 3205338"/>
              <a:gd name="connsiteX2666" fmla="*/ 2618136 w 3481368"/>
              <a:gd name="connsiteY2666" fmla="*/ 2678153 h 3205338"/>
              <a:gd name="connsiteX2667" fmla="*/ 2621962 w 3481368"/>
              <a:gd name="connsiteY2667" fmla="*/ 2675976 h 3205338"/>
              <a:gd name="connsiteX2668" fmla="*/ 2619261 w 3481368"/>
              <a:gd name="connsiteY2668" fmla="*/ 2678558 h 3205338"/>
              <a:gd name="connsiteX2669" fmla="*/ 2644099 w 3481368"/>
              <a:gd name="connsiteY2669" fmla="*/ 2667401 h 3205338"/>
              <a:gd name="connsiteX2670" fmla="*/ 2635820 w 3481368"/>
              <a:gd name="connsiteY2670" fmla="*/ 2669921 h 3205338"/>
              <a:gd name="connsiteX2671" fmla="*/ 2627541 w 3481368"/>
              <a:gd name="connsiteY2671" fmla="*/ 2672799 h 3205338"/>
              <a:gd name="connsiteX2672" fmla="*/ 2652738 w 3481368"/>
              <a:gd name="connsiteY2672" fmla="*/ 2661643 h 3205338"/>
              <a:gd name="connsiteX2673" fmla="*/ 2644099 w 3481368"/>
              <a:gd name="connsiteY2673" fmla="*/ 2664522 h 3205338"/>
              <a:gd name="connsiteX2674" fmla="*/ 2655258 w 3481368"/>
              <a:gd name="connsiteY2674" fmla="*/ 2658764 h 3205338"/>
              <a:gd name="connsiteX2675" fmla="*/ 2672176 w 3481368"/>
              <a:gd name="connsiteY2675" fmla="*/ 2650487 h 3205338"/>
              <a:gd name="connsiteX2676" fmla="*/ 651062 w 3481368"/>
              <a:gd name="connsiteY2676" fmla="*/ 2650066 h 3205338"/>
              <a:gd name="connsiteX2677" fmla="*/ 651715 w 3481368"/>
              <a:gd name="connsiteY2677" fmla="*/ 2650487 h 3205338"/>
              <a:gd name="connsiteX2678" fmla="*/ 657475 w 3481368"/>
              <a:gd name="connsiteY2678" fmla="*/ 2656245 h 3205338"/>
              <a:gd name="connsiteX2679" fmla="*/ 2815213 w 3481368"/>
              <a:gd name="connsiteY2679" fmla="*/ 2650019 h 3205338"/>
              <a:gd name="connsiteX2680" fmla="*/ 2812334 w 3481368"/>
              <a:gd name="connsiteY2680" fmla="*/ 2655777 h 3205338"/>
              <a:gd name="connsiteX2681" fmla="*/ 2815213 w 3481368"/>
              <a:gd name="connsiteY2681" fmla="*/ 2652898 h 3205338"/>
              <a:gd name="connsiteX2682" fmla="*/ 2812985 w 3481368"/>
              <a:gd name="connsiteY2682" fmla="*/ 2656340 h 3205338"/>
              <a:gd name="connsiteX2683" fmla="*/ 2810286 w 3481368"/>
              <a:gd name="connsiteY2683" fmla="*/ 2658990 h 3205338"/>
              <a:gd name="connsiteX2684" fmla="*/ 2806935 w 3481368"/>
              <a:gd name="connsiteY2684" fmla="*/ 2661176 h 3205338"/>
              <a:gd name="connsiteX2685" fmla="*/ 2812333 w 3481368"/>
              <a:gd name="connsiteY2685" fmla="*/ 2655778 h 3205338"/>
              <a:gd name="connsiteX2686" fmla="*/ 2806935 w 3481368"/>
              <a:gd name="connsiteY2686" fmla="*/ 2658296 h 3205338"/>
              <a:gd name="connsiteX2687" fmla="*/ 2815213 w 3481368"/>
              <a:gd name="connsiteY2687" fmla="*/ 2650019 h 3205338"/>
              <a:gd name="connsiteX2688" fmla="*/ 610906 w 3481368"/>
              <a:gd name="connsiteY2688" fmla="*/ 2648754 h 3205338"/>
              <a:gd name="connsiteX2689" fmla="*/ 615719 w 3481368"/>
              <a:gd name="connsiteY2689" fmla="*/ 2653366 h 3205338"/>
              <a:gd name="connsiteX2690" fmla="*/ 621056 w 3481368"/>
              <a:gd name="connsiteY2690" fmla="*/ 2658522 h 3205338"/>
              <a:gd name="connsiteX2691" fmla="*/ 618239 w 3481368"/>
              <a:gd name="connsiteY2691" fmla="*/ 2656245 h 3205338"/>
              <a:gd name="connsiteX2692" fmla="*/ 449168 w 3481368"/>
              <a:gd name="connsiteY2692" fmla="*/ 2647140 h 3205338"/>
              <a:gd name="connsiteX2693" fmla="*/ 465480 w 3481368"/>
              <a:gd name="connsiteY2693" fmla="*/ 2666035 h 3205338"/>
              <a:gd name="connsiteX2694" fmla="*/ 461719 w 3481368"/>
              <a:gd name="connsiteY2694" fmla="*/ 2662211 h 3205338"/>
              <a:gd name="connsiteX2695" fmla="*/ 449168 w 3481368"/>
              <a:gd name="connsiteY2695" fmla="*/ 2647140 h 3205338"/>
              <a:gd name="connsiteX2696" fmla="*/ 671513 w 3481368"/>
              <a:gd name="connsiteY2696" fmla="*/ 2645089 h 3205338"/>
              <a:gd name="connsiteX2697" fmla="*/ 688072 w 3481368"/>
              <a:gd name="connsiteY2697" fmla="*/ 2658764 h 3205338"/>
              <a:gd name="connsiteX2698" fmla="*/ 679793 w 3481368"/>
              <a:gd name="connsiteY2698" fmla="*/ 2653366 h 3205338"/>
              <a:gd name="connsiteX2699" fmla="*/ 674033 w 3481368"/>
              <a:gd name="connsiteY2699" fmla="*/ 2647608 h 3205338"/>
              <a:gd name="connsiteX2700" fmla="*/ 671513 w 3481368"/>
              <a:gd name="connsiteY2700" fmla="*/ 2645089 h 3205338"/>
              <a:gd name="connsiteX2701" fmla="*/ 2553433 w 3481368"/>
              <a:gd name="connsiteY2701" fmla="*/ 2644736 h 3205338"/>
              <a:gd name="connsiteX2702" fmla="*/ 2539591 w 3481368"/>
              <a:gd name="connsiteY2702" fmla="*/ 2656160 h 3205338"/>
              <a:gd name="connsiteX2703" fmla="*/ 2531110 w 3481368"/>
              <a:gd name="connsiteY2703" fmla="*/ 2661290 h 3205338"/>
              <a:gd name="connsiteX2704" fmla="*/ 2553433 w 3481368"/>
              <a:gd name="connsiteY2704" fmla="*/ 2644736 h 3205338"/>
              <a:gd name="connsiteX2705" fmla="*/ 606120 w 3481368"/>
              <a:gd name="connsiteY2705" fmla="*/ 2643866 h 3205338"/>
              <a:gd name="connsiteX2706" fmla="*/ 610906 w 3481368"/>
              <a:gd name="connsiteY2706" fmla="*/ 2648754 h 3205338"/>
              <a:gd name="connsiteX2707" fmla="*/ 607080 w 3481368"/>
              <a:gd name="connsiteY2707" fmla="*/ 2645089 h 3205338"/>
              <a:gd name="connsiteX2708" fmla="*/ 676912 w 3481368"/>
              <a:gd name="connsiteY2708" fmla="*/ 2642209 h 3205338"/>
              <a:gd name="connsiteX2709" fmla="*/ 685323 w 3481368"/>
              <a:gd name="connsiteY2709" fmla="*/ 2648787 h 3205338"/>
              <a:gd name="connsiteX2710" fmla="*/ 693831 w 3481368"/>
              <a:gd name="connsiteY2710" fmla="*/ 2656245 h 3205338"/>
              <a:gd name="connsiteX2711" fmla="*/ 688477 w 3481368"/>
              <a:gd name="connsiteY2711" fmla="*/ 2651251 h 3205338"/>
              <a:gd name="connsiteX2712" fmla="*/ 685323 w 3481368"/>
              <a:gd name="connsiteY2712" fmla="*/ 2648787 h 3205338"/>
              <a:gd name="connsiteX2713" fmla="*/ 682132 w 3481368"/>
              <a:gd name="connsiteY2713" fmla="*/ 2645988 h 3205338"/>
              <a:gd name="connsiteX2714" fmla="*/ 676912 w 3481368"/>
              <a:gd name="connsiteY2714" fmla="*/ 2642209 h 3205338"/>
              <a:gd name="connsiteX2715" fmla="*/ 641145 w 3481368"/>
              <a:gd name="connsiteY2715" fmla="*/ 2641915 h 3205338"/>
              <a:gd name="connsiteX2716" fmla="*/ 647576 w 3481368"/>
              <a:gd name="connsiteY2716" fmla="*/ 2646708 h 3205338"/>
              <a:gd name="connsiteX2717" fmla="*/ 651062 w 3481368"/>
              <a:gd name="connsiteY2717" fmla="*/ 2650066 h 3205338"/>
              <a:gd name="connsiteX2718" fmla="*/ 648431 w 3481368"/>
              <a:gd name="connsiteY2718" fmla="*/ 2648373 h 3205338"/>
              <a:gd name="connsiteX2719" fmla="*/ 640557 w 3481368"/>
              <a:gd name="connsiteY2719" fmla="*/ 2642209 h 3205338"/>
              <a:gd name="connsiteX2720" fmla="*/ 2840407 w 3481368"/>
              <a:gd name="connsiteY2720" fmla="*/ 2641741 h 3205338"/>
              <a:gd name="connsiteX2721" fmla="*/ 2815213 w 3481368"/>
              <a:gd name="connsiteY2721" fmla="*/ 2669454 h 3205338"/>
              <a:gd name="connsiteX2722" fmla="*/ 2840407 w 3481368"/>
              <a:gd name="connsiteY2722" fmla="*/ 2641741 h 3205338"/>
              <a:gd name="connsiteX2723" fmla="*/ 637677 w 3481368"/>
              <a:gd name="connsiteY2723" fmla="*/ 2639331 h 3205338"/>
              <a:gd name="connsiteX2724" fmla="*/ 641277 w 3481368"/>
              <a:gd name="connsiteY2724" fmla="*/ 2641849 h 3205338"/>
              <a:gd name="connsiteX2725" fmla="*/ 641145 w 3481368"/>
              <a:gd name="connsiteY2725" fmla="*/ 2641915 h 3205338"/>
              <a:gd name="connsiteX2726" fmla="*/ 2826369 w 3481368"/>
              <a:gd name="connsiteY2726" fmla="*/ 2638862 h 3205338"/>
              <a:gd name="connsiteX2727" fmla="*/ 2815213 w 3481368"/>
              <a:gd name="connsiteY2727" fmla="*/ 2650019 h 3205338"/>
              <a:gd name="connsiteX2728" fmla="*/ 2826369 w 3481368"/>
              <a:gd name="connsiteY2728" fmla="*/ 2638862 h 3205338"/>
              <a:gd name="connsiteX2729" fmla="*/ 628025 w 3481368"/>
              <a:gd name="connsiteY2729" fmla="*/ 2637943 h 3205338"/>
              <a:gd name="connsiteX2730" fmla="*/ 629397 w 3481368"/>
              <a:gd name="connsiteY2730" fmla="*/ 2639331 h 3205338"/>
              <a:gd name="connsiteX2731" fmla="*/ 628507 w 3481368"/>
              <a:gd name="connsiteY2731" fmla="*/ 2638570 h 3205338"/>
              <a:gd name="connsiteX2732" fmla="*/ 598802 w 3481368"/>
              <a:gd name="connsiteY2732" fmla="*/ 2636452 h 3205338"/>
              <a:gd name="connsiteX2733" fmla="*/ 601996 w 3481368"/>
              <a:gd name="connsiteY2733" fmla="*/ 2638611 h 3205338"/>
              <a:gd name="connsiteX2734" fmla="*/ 606120 w 3481368"/>
              <a:gd name="connsiteY2734" fmla="*/ 2643866 h 3205338"/>
              <a:gd name="connsiteX2735" fmla="*/ 601681 w 3481368"/>
              <a:gd name="connsiteY2735" fmla="*/ 2639331 h 3205338"/>
              <a:gd name="connsiteX2736" fmla="*/ 626022 w 3481368"/>
              <a:gd name="connsiteY2736" fmla="*/ 2635916 h 3205338"/>
              <a:gd name="connsiteX2737" fmla="*/ 626034 w 3481368"/>
              <a:gd name="connsiteY2737" fmla="*/ 2635924 h 3205338"/>
              <a:gd name="connsiteX2738" fmla="*/ 627527 w 3481368"/>
              <a:gd name="connsiteY2738" fmla="*/ 2637294 h 3205338"/>
              <a:gd name="connsiteX2739" fmla="*/ 628025 w 3481368"/>
              <a:gd name="connsiteY2739" fmla="*/ 2637943 h 3205338"/>
              <a:gd name="connsiteX2740" fmla="*/ 2715163 w 3481368"/>
              <a:gd name="connsiteY2740" fmla="*/ 2634826 h 3205338"/>
              <a:gd name="connsiteX2741" fmla="*/ 2702753 w 3481368"/>
              <a:gd name="connsiteY2741" fmla="*/ 2641558 h 3205338"/>
              <a:gd name="connsiteX2742" fmla="*/ 2705652 w 3481368"/>
              <a:gd name="connsiteY2742" fmla="*/ 2639331 h 3205338"/>
              <a:gd name="connsiteX2743" fmla="*/ 2772965 w 3481368"/>
              <a:gd name="connsiteY2743" fmla="*/ 2634562 h 3205338"/>
              <a:gd name="connsiteX2744" fmla="*/ 2766846 w 3481368"/>
              <a:gd name="connsiteY2744" fmla="*/ 2636451 h 3205338"/>
              <a:gd name="connsiteX2745" fmla="*/ 2750287 w 3481368"/>
              <a:gd name="connsiteY2745" fmla="*/ 2645089 h 3205338"/>
              <a:gd name="connsiteX2746" fmla="*/ 2750287 w 3481368"/>
              <a:gd name="connsiteY2746" fmla="*/ 2647608 h 3205338"/>
              <a:gd name="connsiteX2747" fmla="*/ 2772605 w 3481368"/>
              <a:gd name="connsiteY2747" fmla="*/ 2636451 h 3205338"/>
              <a:gd name="connsiteX2748" fmla="*/ 2772965 w 3481368"/>
              <a:gd name="connsiteY2748" fmla="*/ 2634562 h 3205338"/>
              <a:gd name="connsiteX2749" fmla="*/ 2837527 w 3481368"/>
              <a:gd name="connsiteY2749" fmla="*/ 2633464 h 3205338"/>
              <a:gd name="connsiteX2750" fmla="*/ 2823491 w 3481368"/>
              <a:gd name="connsiteY2750" fmla="*/ 2652898 h 3205338"/>
              <a:gd name="connsiteX2751" fmla="*/ 2804055 w 3481368"/>
              <a:gd name="connsiteY2751" fmla="*/ 2672332 h 3205338"/>
              <a:gd name="connsiteX2752" fmla="*/ 2798297 w 3481368"/>
              <a:gd name="connsiteY2752" fmla="*/ 2680610 h 3205338"/>
              <a:gd name="connsiteX2753" fmla="*/ 2792633 w 3481368"/>
              <a:gd name="connsiteY2753" fmla="*/ 2686520 h 3205338"/>
              <a:gd name="connsiteX2754" fmla="*/ 2790379 w 3481368"/>
              <a:gd name="connsiteY2754" fmla="*/ 2687808 h 3205338"/>
              <a:gd name="connsiteX2755" fmla="*/ 2790176 w 3481368"/>
              <a:gd name="connsiteY2755" fmla="*/ 2688619 h 3205338"/>
              <a:gd name="connsiteX2756" fmla="*/ 2776522 w 3481368"/>
              <a:gd name="connsiteY2756" fmla="*/ 2699910 h 3205338"/>
              <a:gd name="connsiteX2757" fmla="*/ 2769199 w 3481368"/>
              <a:gd name="connsiteY2757" fmla="*/ 2705911 h 3205338"/>
              <a:gd name="connsiteX2758" fmla="*/ 2773463 w 3481368"/>
              <a:gd name="connsiteY2758" fmla="*/ 2700405 h 3205338"/>
              <a:gd name="connsiteX2759" fmla="*/ 2792898 w 3481368"/>
              <a:gd name="connsiteY2759" fmla="*/ 2683489 h 3205338"/>
              <a:gd name="connsiteX2760" fmla="*/ 2792898 w 3481368"/>
              <a:gd name="connsiteY2760" fmla="*/ 2680610 h 3205338"/>
              <a:gd name="connsiteX2761" fmla="*/ 2806935 w 3481368"/>
              <a:gd name="connsiteY2761" fmla="*/ 2666934 h 3205338"/>
              <a:gd name="connsiteX2762" fmla="*/ 2815213 w 3481368"/>
              <a:gd name="connsiteY2762" fmla="*/ 2658296 h 3205338"/>
              <a:gd name="connsiteX2763" fmla="*/ 2823491 w 3481368"/>
              <a:gd name="connsiteY2763" fmla="*/ 2650019 h 3205338"/>
              <a:gd name="connsiteX2764" fmla="*/ 2837527 w 3481368"/>
              <a:gd name="connsiteY2764" fmla="*/ 2633464 h 3205338"/>
              <a:gd name="connsiteX2765" fmla="*/ 2553433 w 3481368"/>
              <a:gd name="connsiteY2765" fmla="*/ 2630701 h 3205338"/>
              <a:gd name="connsiteX2766" fmla="*/ 2553326 w 3481368"/>
              <a:gd name="connsiteY2766" fmla="*/ 2630771 h 3205338"/>
              <a:gd name="connsiteX2767" fmla="*/ 2553326 w 3481368"/>
              <a:gd name="connsiteY2767" fmla="*/ 2630770 h 3205338"/>
              <a:gd name="connsiteX2768" fmla="*/ 2843285 w 3481368"/>
              <a:gd name="connsiteY2768" fmla="*/ 2630585 h 3205338"/>
              <a:gd name="connsiteX2769" fmla="*/ 2837527 w 3481368"/>
              <a:gd name="connsiteY2769" fmla="*/ 2638862 h 3205338"/>
              <a:gd name="connsiteX2770" fmla="*/ 2834647 w 3481368"/>
              <a:gd name="connsiteY2770" fmla="*/ 2644621 h 3205338"/>
              <a:gd name="connsiteX2771" fmla="*/ 2829249 w 3481368"/>
              <a:gd name="connsiteY2771" fmla="*/ 2650019 h 3205338"/>
              <a:gd name="connsiteX2772" fmla="*/ 2831769 w 3481368"/>
              <a:gd name="connsiteY2772" fmla="*/ 2641741 h 3205338"/>
              <a:gd name="connsiteX2773" fmla="*/ 2843285 w 3481368"/>
              <a:gd name="connsiteY2773" fmla="*/ 2630585 h 3205338"/>
              <a:gd name="connsiteX2774" fmla="*/ 2736279 w 3481368"/>
              <a:gd name="connsiteY2774" fmla="*/ 2628304 h 3205338"/>
              <a:gd name="connsiteX2775" fmla="*/ 2727970 w 3481368"/>
              <a:gd name="connsiteY2775" fmla="*/ 2633932 h 3205338"/>
              <a:gd name="connsiteX2776" fmla="*/ 2680455 w 3481368"/>
              <a:gd name="connsiteY2776" fmla="*/ 2658764 h 3205338"/>
              <a:gd name="connsiteX2777" fmla="*/ 2660092 w 3481368"/>
              <a:gd name="connsiteY2777" fmla="*/ 2668327 h 3205338"/>
              <a:gd name="connsiteX2778" fmla="*/ 615719 w 3481368"/>
              <a:gd name="connsiteY2778" fmla="*/ 2628174 h 3205338"/>
              <a:gd name="connsiteX2779" fmla="*/ 618239 w 3481368"/>
              <a:gd name="connsiteY2779" fmla="*/ 2631053 h 3205338"/>
              <a:gd name="connsiteX2780" fmla="*/ 623729 w 3481368"/>
              <a:gd name="connsiteY2780" fmla="*/ 2634483 h 3205338"/>
              <a:gd name="connsiteX2781" fmla="*/ 628507 w 3481368"/>
              <a:gd name="connsiteY2781" fmla="*/ 2638570 h 3205338"/>
              <a:gd name="connsiteX2782" fmla="*/ 637677 w 3481368"/>
              <a:gd name="connsiteY2782" fmla="*/ 2650487 h 3205338"/>
              <a:gd name="connsiteX2783" fmla="*/ 640557 w 3481368"/>
              <a:gd name="connsiteY2783" fmla="*/ 2656245 h 3205338"/>
              <a:gd name="connsiteX2784" fmla="*/ 626878 w 3481368"/>
              <a:gd name="connsiteY2784" fmla="*/ 2642209 h 3205338"/>
              <a:gd name="connsiteX2785" fmla="*/ 615719 w 3481368"/>
              <a:gd name="connsiteY2785" fmla="*/ 2628174 h 3205338"/>
              <a:gd name="connsiteX2786" fmla="*/ 2578276 w 3481368"/>
              <a:gd name="connsiteY2786" fmla="*/ 2625304 h 3205338"/>
              <a:gd name="connsiteX2787" fmla="*/ 2575756 w 3481368"/>
              <a:gd name="connsiteY2787" fmla="*/ 2627821 h 3205338"/>
              <a:gd name="connsiteX2788" fmla="*/ 2561714 w 3481368"/>
              <a:gd name="connsiteY2788" fmla="*/ 2638978 h 3205338"/>
              <a:gd name="connsiteX2789" fmla="*/ 2566890 w 3481368"/>
              <a:gd name="connsiteY2789" fmla="*/ 2633220 h 3205338"/>
              <a:gd name="connsiteX2790" fmla="*/ 2578276 w 3481368"/>
              <a:gd name="connsiteY2790" fmla="*/ 2625303 h 3205338"/>
              <a:gd name="connsiteX2791" fmla="*/ 2578277 w 3481368"/>
              <a:gd name="connsiteY2791" fmla="*/ 2625303 h 3205338"/>
              <a:gd name="connsiteX2792" fmla="*/ 2578276 w 3481368"/>
              <a:gd name="connsiteY2792" fmla="*/ 2625304 h 3205338"/>
              <a:gd name="connsiteX2793" fmla="*/ 2725091 w 3481368"/>
              <a:gd name="connsiteY2793" fmla="*/ 2625295 h 3205338"/>
              <a:gd name="connsiteX2794" fmla="*/ 2677576 w 3481368"/>
              <a:gd name="connsiteY2794" fmla="*/ 2650487 h 3205338"/>
              <a:gd name="connsiteX2795" fmla="*/ 2677576 w 3481368"/>
              <a:gd name="connsiteY2795" fmla="*/ 2653366 h 3205338"/>
              <a:gd name="connsiteX2796" fmla="*/ 2695168 w 3481368"/>
              <a:gd name="connsiteY2796" fmla="*/ 2645674 h 3205338"/>
              <a:gd name="connsiteX2797" fmla="*/ 2702753 w 3481368"/>
              <a:gd name="connsiteY2797" fmla="*/ 2641558 h 3205338"/>
              <a:gd name="connsiteX2798" fmla="*/ 2697868 w 3481368"/>
              <a:gd name="connsiteY2798" fmla="*/ 2645314 h 3205338"/>
              <a:gd name="connsiteX2799" fmla="*/ 2702772 w 3481368"/>
              <a:gd name="connsiteY2799" fmla="*/ 2645089 h 3205338"/>
              <a:gd name="connsiteX2800" fmla="*/ 2685796 w 3481368"/>
              <a:gd name="connsiteY2800" fmla="*/ 2653340 h 3205338"/>
              <a:gd name="connsiteX2801" fmla="*/ 2679780 w 3481368"/>
              <a:gd name="connsiteY2801" fmla="*/ 2652961 h 3205338"/>
              <a:gd name="connsiteX2802" fmla="*/ 2672020 w 3481368"/>
              <a:gd name="connsiteY2802" fmla="*/ 2657256 h 3205338"/>
              <a:gd name="connsiteX2803" fmla="*/ 2664796 w 3481368"/>
              <a:gd name="connsiteY2803" fmla="*/ 2659664 h 3205338"/>
              <a:gd name="connsiteX2804" fmla="*/ 2661017 w 3481368"/>
              <a:gd name="connsiteY2804" fmla="*/ 2658764 h 3205338"/>
              <a:gd name="connsiteX2805" fmla="*/ 2669701 w 3481368"/>
              <a:gd name="connsiteY2805" fmla="*/ 2653681 h 3205338"/>
              <a:gd name="connsiteX2806" fmla="*/ 2669747 w 3481368"/>
              <a:gd name="connsiteY2806" fmla="*/ 2653622 h 3205338"/>
              <a:gd name="connsiteX2807" fmla="*/ 2687474 w 3481368"/>
              <a:gd name="connsiteY2807" fmla="*/ 2645674 h 3205338"/>
              <a:gd name="connsiteX2808" fmla="*/ 2711051 w 3481368"/>
              <a:gd name="connsiteY2808" fmla="*/ 2631053 h 3205338"/>
              <a:gd name="connsiteX2809" fmla="*/ 2725091 w 3481368"/>
              <a:gd name="connsiteY2809" fmla="*/ 2625295 h 3205338"/>
              <a:gd name="connsiteX2810" fmla="*/ 2798220 w 3481368"/>
              <a:gd name="connsiteY2810" fmla="*/ 2620267 h 3205338"/>
              <a:gd name="connsiteX2811" fmla="*/ 2794922 w 3481368"/>
              <a:gd name="connsiteY2811" fmla="*/ 2622416 h 3205338"/>
              <a:gd name="connsiteX2812" fmla="*/ 2796493 w 3481368"/>
              <a:gd name="connsiteY2812" fmla="*/ 2622439 h 3205338"/>
              <a:gd name="connsiteX2813" fmla="*/ 2744528 w 3481368"/>
              <a:gd name="connsiteY2813" fmla="*/ 2619896 h 3205338"/>
              <a:gd name="connsiteX2814" fmla="*/ 2726170 w 3481368"/>
              <a:gd name="connsiteY2814" fmla="*/ 2629614 h 3205338"/>
              <a:gd name="connsiteX2815" fmla="*/ 2715163 w 3481368"/>
              <a:gd name="connsiteY2815" fmla="*/ 2634826 h 3205338"/>
              <a:gd name="connsiteX2816" fmla="*/ 2716812 w 3481368"/>
              <a:gd name="connsiteY2816" fmla="*/ 2633932 h 3205338"/>
              <a:gd name="connsiteX2817" fmla="*/ 2744528 w 3481368"/>
              <a:gd name="connsiteY2817" fmla="*/ 2619896 h 3205338"/>
              <a:gd name="connsiteX2818" fmla="*/ 2850843 w 3481368"/>
              <a:gd name="connsiteY2818" fmla="*/ 2618708 h 3205338"/>
              <a:gd name="connsiteX2819" fmla="*/ 2848684 w 3481368"/>
              <a:gd name="connsiteY2819" fmla="*/ 2622307 h 3205338"/>
              <a:gd name="connsiteX2820" fmla="*/ 2851563 w 3481368"/>
              <a:gd name="connsiteY2820" fmla="*/ 2622307 h 3205338"/>
              <a:gd name="connsiteX2821" fmla="*/ 2843285 w 3481368"/>
              <a:gd name="connsiteY2821" fmla="*/ 2630585 h 3205338"/>
              <a:gd name="connsiteX2822" fmla="*/ 2848684 w 3481368"/>
              <a:gd name="connsiteY2822" fmla="*/ 2619428 h 3205338"/>
              <a:gd name="connsiteX2823" fmla="*/ 2850843 w 3481368"/>
              <a:gd name="connsiteY2823" fmla="*/ 2618708 h 3205338"/>
              <a:gd name="connsiteX2824" fmla="*/ 2542979 w 3481368"/>
              <a:gd name="connsiteY2824" fmla="*/ 2618148 h 3205338"/>
              <a:gd name="connsiteX2825" fmla="*/ 2519048 w 3481368"/>
              <a:gd name="connsiteY2825" fmla="*/ 2637718 h 3205338"/>
              <a:gd name="connsiteX2826" fmla="*/ 2488983 w 3481368"/>
              <a:gd name="connsiteY2826" fmla="*/ 2658771 h 3205338"/>
              <a:gd name="connsiteX2827" fmla="*/ 2499560 w 3481368"/>
              <a:gd name="connsiteY2827" fmla="*/ 2651033 h 3205338"/>
              <a:gd name="connsiteX2828" fmla="*/ 2511972 w 3481368"/>
              <a:gd name="connsiteY2828" fmla="*/ 2640804 h 3205338"/>
              <a:gd name="connsiteX2829" fmla="*/ 2519948 w 3481368"/>
              <a:gd name="connsiteY2829" fmla="*/ 2636458 h 3205338"/>
              <a:gd name="connsiteX2830" fmla="*/ 2526744 w 3481368"/>
              <a:gd name="connsiteY2830" fmla="*/ 2630699 h 3205338"/>
              <a:gd name="connsiteX2831" fmla="*/ 2531110 w 3481368"/>
              <a:gd name="connsiteY2831" fmla="*/ 2627821 h 3205338"/>
              <a:gd name="connsiteX2832" fmla="*/ 2542951 w 3481368"/>
              <a:gd name="connsiteY2832" fmla="*/ 2618167 h 3205338"/>
              <a:gd name="connsiteX2833" fmla="*/ 2870207 w 3481368"/>
              <a:gd name="connsiteY2833" fmla="*/ 2617342 h 3205338"/>
              <a:gd name="connsiteX2834" fmla="*/ 2862721 w 3481368"/>
              <a:gd name="connsiteY2834" fmla="*/ 2627705 h 3205338"/>
              <a:gd name="connsiteX2835" fmla="*/ 2856962 w 3481368"/>
              <a:gd name="connsiteY2835" fmla="*/ 2635983 h 3205338"/>
              <a:gd name="connsiteX2836" fmla="*/ 2851563 w 3481368"/>
              <a:gd name="connsiteY2836" fmla="*/ 2641741 h 3205338"/>
              <a:gd name="connsiteX2837" fmla="*/ 2843285 w 3481368"/>
              <a:gd name="connsiteY2837" fmla="*/ 2652898 h 3205338"/>
              <a:gd name="connsiteX2838" fmla="*/ 2834654 w 3481368"/>
              <a:gd name="connsiteY2838" fmla="*/ 2661169 h 3205338"/>
              <a:gd name="connsiteX2839" fmla="*/ 2837527 w 3481368"/>
              <a:gd name="connsiteY2839" fmla="*/ 2658296 h 3205338"/>
              <a:gd name="connsiteX2840" fmla="*/ 2845805 w 3481368"/>
              <a:gd name="connsiteY2840" fmla="*/ 2647140 h 3205338"/>
              <a:gd name="connsiteX2841" fmla="*/ 2854443 w 3481368"/>
              <a:gd name="connsiteY2841" fmla="*/ 2635983 h 3205338"/>
              <a:gd name="connsiteX2842" fmla="*/ 2859841 w 3481368"/>
              <a:gd name="connsiteY2842" fmla="*/ 2630585 h 3205338"/>
              <a:gd name="connsiteX2843" fmla="*/ 2862721 w 3481368"/>
              <a:gd name="connsiteY2843" fmla="*/ 2624827 h 3205338"/>
              <a:gd name="connsiteX2844" fmla="*/ 595922 w 3481368"/>
              <a:gd name="connsiteY2844" fmla="*/ 2617018 h 3205338"/>
              <a:gd name="connsiteX2845" fmla="*/ 604561 w 3481368"/>
              <a:gd name="connsiteY2845" fmla="*/ 2625295 h 3205338"/>
              <a:gd name="connsiteX2846" fmla="*/ 595922 w 3481368"/>
              <a:gd name="connsiteY2846" fmla="*/ 2617018 h 3205338"/>
              <a:gd name="connsiteX2847" fmla="*/ 578321 w 3481368"/>
              <a:gd name="connsiteY2847" fmla="*/ 2615975 h 3205338"/>
              <a:gd name="connsiteX2848" fmla="*/ 587643 w 3481368"/>
              <a:gd name="connsiteY2848" fmla="*/ 2625295 h 3205338"/>
              <a:gd name="connsiteX2849" fmla="*/ 598801 w 3481368"/>
              <a:gd name="connsiteY2849" fmla="*/ 2636451 h 3205338"/>
              <a:gd name="connsiteX2850" fmla="*/ 595607 w 3481368"/>
              <a:gd name="connsiteY2850" fmla="*/ 2633528 h 3205338"/>
              <a:gd name="connsiteX2851" fmla="*/ 590522 w 3481368"/>
              <a:gd name="connsiteY2851" fmla="*/ 2628174 h 3205338"/>
              <a:gd name="connsiteX2852" fmla="*/ 2871550 w 3481368"/>
              <a:gd name="connsiteY2852" fmla="*/ 2615481 h 3205338"/>
              <a:gd name="connsiteX2853" fmla="*/ 2870999 w 3481368"/>
              <a:gd name="connsiteY2853" fmla="*/ 2616549 h 3205338"/>
              <a:gd name="connsiteX2854" fmla="*/ 2870207 w 3481368"/>
              <a:gd name="connsiteY2854" fmla="*/ 2617342 h 3205338"/>
              <a:gd name="connsiteX2855" fmla="*/ 2804122 w 3481368"/>
              <a:gd name="connsiteY2855" fmla="*/ 2613202 h 3205338"/>
              <a:gd name="connsiteX2856" fmla="*/ 2797802 w 3481368"/>
              <a:gd name="connsiteY2856" fmla="*/ 2617018 h 3205338"/>
              <a:gd name="connsiteX2857" fmla="*/ 2801979 w 3481368"/>
              <a:gd name="connsiteY2857" fmla="*/ 2615637 h 3205338"/>
              <a:gd name="connsiteX2858" fmla="*/ 581180 w 3481368"/>
              <a:gd name="connsiteY2858" fmla="*/ 2611684 h 3205338"/>
              <a:gd name="connsiteX2859" fmla="*/ 590522 w 3481368"/>
              <a:gd name="connsiteY2859" fmla="*/ 2622416 h 3205338"/>
              <a:gd name="connsiteX2860" fmla="*/ 581118 w 3481368"/>
              <a:gd name="connsiteY2860" fmla="*/ 2611709 h 3205338"/>
              <a:gd name="connsiteX2861" fmla="*/ 2761447 w 3481368"/>
              <a:gd name="connsiteY2861" fmla="*/ 2611259 h 3205338"/>
              <a:gd name="connsiteX2862" fmla="*/ 2758846 w 3481368"/>
              <a:gd name="connsiteY2862" fmla="*/ 2613020 h 3205338"/>
              <a:gd name="connsiteX2863" fmla="*/ 2758926 w 3481368"/>
              <a:gd name="connsiteY2863" fmla="*/ 2612699 h 3205338"/>
              <a:gd name="connsiteX2864" fmla="*/ 2761447 w 3481368"/>
              <a:gd name="connsiteY2864" fmla="*/ 2611259 h 3205338"/>
              <a:gd name="connsiteX2865" fmla="*/ 590335 w 3481368"/>
              <a:gd name="connsiteY2865" fmla="*/ 2610554 h 3205338"/>
              <a:gd name="connsiteX2866" fmla="*/ 595922 w 3481368"/>
              <a:gd name="connsiteY2866" fmla="*/ 2617018 h 3205338"/>
              <a:gd name="connsiteX2867" fmla="*/ 590522 w 3481368"/>
              <a:gd name="connsiteY2867" fmla="*/ 2611259 h 3205338"/>
              <a:gd name="connsiteX2868" fmla="*/ 601681 w 3481368"/>
              <a:gd name="connsiteY2868" fmla="*/ 2608740 h 3205338"/>
              <a:gd name="connsiteX2869" fmla="*/ 609960 w 3481368"/>
              <a:gd name="connsiteY2869" fmla="*/ 2617018 h 3205338"/>
              <a:gd name="connsiteX2870" fmla="*/ 618239 w 3481368"/>
              <a:gd name="connsiteY2870" fmla="*/ 2625295 h 3205338"/>
              <a:gd name="connsiteX2871" fmla="*/ 629397 w 3481368"/>
              <a:gd name="connsiteY2871" fmla="*/ 2636451 h 3205338"/>
              <a:gd name="connsiteX2872" fmla="*/ 623998 w 3481368"/>
              <a:gd name="connsiteY2872" fmla="*/ 2631053 h 3205338"/>
              <a:gd name="connsiteX2873" fmla="*/ 618239 w 3481368"/>
              <a:gd name="connsiteY2873" fmla="*/ 2625295 h 3205338"/>
              <a:gd name="connsiteX2874" fmla="*/ 615719 w 3481368"/>
              <a:gd name="connsiteY2874" fmla="*/ 2622416 h 3205338"/>
              <a:gd name="connsiteX2875" fmla="*/ 609960 w 3481368"/>
              <a:gd name="connsiteY2875" fmla="*/ 2614138 h 3205338"/>
              <a:gd name="connsiteX2876" fmla="*/ 621118 w 3481368"/>
              <a:gd name="connsiteY2876" fmla="*/ 2625295 h 3205338"/>
              <a:gd name="connsiteX2877" fmla="*/ 626878 w 3481368"/>
              <a:gd name="connsiteY2877" fmla="*/ 2631053 h 3205338"/>
              <a:gd name="connsiteX2878" fmla="*/ 640557 w 3481368"/>
              <a:gd name="connsiteY2878" fmla="*/ 2645089 h 3205338"/>
              <a:gd name="connsiteX2879" fmla="*/ 632278 w 3481368"/>
              <a:gd name="connsiteY2879" fmla="*/ 2639331 h 3205338"/>
              <a:gd name="connsiteX2880" fmla="*/ 637677 w 3481368"/>
              <a:gd name="connsiteY2880" fmla="*/ 2645089 h 3205338"/>
              <a:gd name="connsiteX2881" fmla="*/ 629353 w 3481368"/>
              <a:gd name="connsiteY2881" fmla="*/ 2638971 h 3205338"/>
              <a:gd name="connsiteX2882" fmla="*/ 627527 w 3481368"/>
              <a:gd name="connsiteY2882" fmla="*/ 2637294 h 3205338"/>
              <a:gd name="connsiteX2883" fmla="*/ 626878 w 3481368"/>
              <a:gd name="connsiteY2883" fmla="*/ 2636451 h 3205338"/>
              <a:gd name="connsiteX2884" fmla="*/ 626034 w 3481368"/>
              <a:gd name="connsiteY2884" fmla="*/ 2635924 h 3205338"/>
              <a:gd name="connsiteX2885" fmla="*/ 625984 w 3481368"/>
              <a:gd name="connsiteY2885" fmla="*/ 2635878 h 3205338"/>
              <a:gd name="connsiteX2886" fmla="*/ 626022 w 3481368"/>
              <a:gd name="connsiteY2886" fmla="*/ 2635916 h 3205338"/>
              <a:gd name="connsiteX2887" fmla="*/ 623729 w 3481368"/>
              <a:gd name="connsiteY2887" fmla="*/ 2634483 h 3205338"/>
              <a:gd name="connsiteX2888" fmla="*/ 622873 w 3481368"/>
              <a:gd name="connsiteY2888" fmla="*/ 2633752 h 3205338"/>
              <a:gd name="connsiteX2889" fmla="*/ 618239 w 3481368"/>
              <a:gd name="connsiteY2889" fmla="*/ 2628174 h 3205338"/>
              <a:gd name="connsiteX2890" fmla="*/ 604561 w 3481368"/>
              <a:gd name="connsiteY2890" fmla="*/ 2614138 h 3205338"/>
              <a:gd name="connsiteX2891" fmla="*/ 601681 w 3481368"/>
              <a:gd name="connsiteY2891" fmla="*/ 2608740 h 3205338"/>
              <a:gd name="connsiteX2892" fmla="*/ 2865599 w 3481368"/>
              <a:gd name="connsiteY2892" fmla="*/ 2608271 h 3205338"/>
              <a:gd name="connsiteX2893" fmla="*/ 2865599 w 3481368"/>
              <a:gd name="connsiteY2893" fmla="*/ 2611150 h 3205338"/>
              <a:gd name="connsiteX2894" fmla="*/ 2854443 w 3481368"/>
              <a:gd name="connsiteY2894" fmla="*/ 2624827 h 3205338"/>
              <a:gd name="connsiteX2895" fmla="*/ 2865599 w 3481368"/>
              <a:gd name="connsiteY2895" fmla="*/ 2608271 h 3205338"/>
              <a:gd name="connsiteX2896" fmla="*/ 568204 w 3481368"/>
              <a:gd name="connsiteY2896" fmla="*/ 2605861 h 3205338"/>
              <a:gd name="connsiteX2897" fmla="*/ 578321 w 3481368"/>
              <a:gd name="connsiteY2897" fmla="*/ 2615975 h 3205338"/>
              <a:gd name="connsiteX2898" fmla="*/ 573604 w 3481368"/>
              <a:gd name="connsiteY2898" fmla="*/ 2611259 h 3205338"/>
              <a:gd name="connsiteX2899" fmla="*/ 568204 w 3481368"/>
              <a:gd name="connsiteY2899" fmla="*/ 2605861 h 3205338"/>
              <a:gd name="connsiteX2900" fmla="*/ 592637 w 3481368"/>
              <a:gd name="connsiteY2900" fmla="*/ 2605141 h 3205338"/>
              <a:gd name="connsiteX2901" fmla="*/ 593402 w 3481368"/>
              <a:gd name="connsiteY2901" fmla="*/ 2605861 h 3205338"/>
              <a:gd name="connsiteX2902" fmla="*/ 612839 w 3481368"/>
              <a:gd name="connsiteY2902" fmla="*/ 2625295 h 3205338"/>
              <a:gd name="connsiteX2903" fmla="*/ 615719 w 3481368"/>
              <a:gd name="connsiteY2903" fmla="*/ 2628174 h 3205338"/>
              <a:gd name="connsiteX2904" fmla="*/ 595922 w 3481368"/>
              <a:gd name="connsiteY2904" fmla="*/ 2614138 h 3205338"/>
              <a:gd name="connsiteX2905" fmla="*/ 604561 w 3481368"/>
              <a:gd name="connsiteY2905" fmla="*/ 2619896 h 3205338"/>
              <a:gd name="connsiteX2906" fmla="*/ 595922 w 3481368"/>
              <a:gd name="connsiteY2906" fmla="*/ 2608740 h 3205338"/>
              <a:gd name="connsiteX2907" fmla="*/ 592637 w 3481368"/>
              <a:gd name="connsiteY2907" fmla="*/ 2605141 h 3205338"/>
              <a:gd name="connsiteX2908" fmla="*/ 2610773 w 3481368"/>
              <a:gd name="connsiteY2908" fmla="*/ 2604882 h 3205338"/>
              <a:gd name="connsiteX2909" fmla="*/ 2609242 w 3481368"/>
              <a:gd name="connsiteY2909" fmla="*/ 2608388 h 3205338"/>
              <a:gd name="connsiteX2910" fmla="*/ 2606361 w 3481368"/>
              <a:gd name="connsiteY2910" fmla="*/ 2611267 h 3205338"/>
              <a:gd name="connsiteX2911" fmla="*/ 2603480 w 3481368"/>
              <a:gd name="connsiteY2911" fmla="*/ 2614146 h 3205338"/>
              <a:gd name="connsiteX2912" fmla="*/ 2606361 w 3481368"/>
              <a:gd name="connsiteY2912" fmla="*/ 2608388 h 3205338"/>
              <a:gd name="connsiteX2913" fmla="*/ 2762511 w 3481368"/>
              <a:gd name="connsiteY2913" fmla="*/ 2602728 h 3205338"/>
              <a:gd name="connsiteX2914" fmla="*/ 2761875 w 3481368"/>
              <a:gd name="connsiteY2914" fmla="*/ 2603232 h 3205338"/>
              <a:gd name="connsiteX2915" fmla="*/ 2758533 w 3481368"/>
              <a:gd name="connsiteY2915" fmla="*/ 2605335 h 3205338"/>
              <a:gd name="connsiteX2916" fmla="*/ 2758521 w 3481368"/>
              <a:gd name="connsiteY2916" fmla="*/ 2605141 h 3205338"/>
              <a:gd name="connsiteX2917" fmla="*/ 2552302 w 3481368"/>
              <a:gd name="connsiteY2917" fmla="*/ 2601166 h 3205338"/>
              <a:gd name="connsiteX2918" fmla="*/ 2552004 w 3481368"/>
              <a:gd name="connsiteY2918" fmla="*/ 2601418 h 3205338"/>
              <a:gd name="connsiteX2919" fmla="*/ 2550552 w 3481368"/>
              <a:gd name="connsiteY2919" fmla="*/ 2602989 h 3205338"/>
              <a:gd name="connsiteX2920" fmla="*/ 2781289 w 3481368"/>
              <a:gd name="connsiteY2920" fmla="*/ 2597494 h 3205338"/>
              <a:gd name="connsiteX2921" fmla="*/ 2780884 w 3481368"/>
              <a:gd name="connsiteY2921" fmla="*/ 2600103 h 3205338"/>
              <a:gd name="connsiteX2922" fmla="*/ 2766846 w 3481368"/>
              <a:gd name="connsiteY2922" fmla="*/ 2602982 h 3205338"/>
              <a:gd name="connsiteX2923" fmla="*/ 2781289 w 3481368"/>
              <a:gd name="connsiteY2923" fmla="*/ 2597494 h 3205338"/>
              <a:gd name="connsiteX2924" fmla="*/ 2622924 w 3481368"/>
              <a:gd name="connsiteY2924" fmla="*/ 2594353 h 3205338"/>
              <a:gd name="connsiteX2925" fmla="*/ 2622250 w 3481368"/>
              <a:gd name="connsiteY2925" fmla="*/ 2595385 h 3205338"/>
              <a:gd name="connsiteX2926" fmla="*/ 2620403 w 3481368"/>
              <a:gd name="connsiteY2926" fmla="*/ 2597232 h 3205338"/>
              <a:gd name="connsiteX2927" fmla="*/ 2610773 w 3481368"/>
              <a:gd name="connsiteY2927" fmla="*/ 2604882 h 3205338"/>
              <a:gd name="connsiteX2928" fmla="*/ 2610952 w 3481368"/>
              <a:gd name="connsiteY2928" fmla="*/ 2604474 h 3205338"/>
              <a:gd name="connsiteX2929" fmla="*/ 2622924 w 3481368"/>
              <a:gd name="connsiteY2929" fmla="*/ 2594353 h 3205338"/>
              <a:gd name="connsiteX2930" fmla="*/ 2868309 w 3481368"/>
              <a:gd name="connsiteY2930" fmla="*/ 2591109 h 3205338"/>
              <a:gd name="connsiteX2931" fmla="*/ 2867275 w 3481368"/>
              <a:gd name="connsiteY2931" fmla="*/ 2591826 h 3205338"/>
              <a:gd name="connsiteX2932" fmla="*/ 2868190 w 3481368"/>
              <a:gd name="connsiteY2932" fmla="*/ 2591264 h 3205338"/>
              <a:gd name="connsiteX2933" fmla="*/ 571948 w 3481368"/>
              <a:gd name="connsiteY2933" fmla="*/ 2590033 h 3205338"/>
              <a:gd name="connsiteX2934" fmla="*/ 579363 w 3481368"/>
              <a:gd name="connsiteY2934" fmla="*/ 2597584 h 3205338"/>
              <a:gd name="connsiteX2935" fmla="*/ 595922 w 3481368"/>
              <a:gd name="connsiteY2935" fmla="*/ 2614138 h 3205338"/>
              <a:gd name="connsiteX2936" fmla="*/ 590117 w 3481368"/>
              <a:gd name="connsiteY2936" fmla="*/ 2609730 h 3205338"/>
              <a:gd name="connsiteX2937" fmla="*/ 590335 w 3481368"/>
              <a:gd name="connsiteY2937" fmla="*/ 2610554 h 3205338"/>
              <a:gd name="connsiteX2938" fmla="*/ 587058 w 3481368"/>
              <a:gd name="connsiteY2938" fmla="*/ 2606761 h 3205338"/>
              <a:gd name="connsiteX2939" fmla="*/ 582242 w 3481368"/>
              <a:gd name="connsiteY2939" fmla="*/ 2602982 h 3205338"/>
              <a:gd name="connsiteX2940" fmla="*/ 554166 w 3481368"/>
              <a:gd name="connsiteY2940" fmla="*/ 2588946 h 3205338"/>
              <a:gd name="connsiteX2941" fmla="*/ 562445 w 3481368"/>
              <a:gd name="connsiteY2941" fmla="*/ 2597584 h 3205338"/>
              <a:gd name="connsiteX2942" fmla="*/ 568204 w 3481368"/>
              <a:gd name="connsiteY2942" fmla="*/ 2605861 h 3205338"/>
              <a:gd name="connsiteX2943" fmla="*/ 554166 w 3481368"/>
              <a:gd name="connsiteY2943" fmla="*/ 2588946 h 3205338"/>
              <a:gd name="connsiteX2944" fmla="*/ 2841622 w 3481368"/>
              <a:gd name="connsiteY2944" fmla="*/ 2588340 h 3205338"/>
              <a:gd name="connsiteX2945" fmla="*/ 2840098 w 3481368"/>
              <a:gd name="connsiteY2945" fmla="*/ 2589415 h 3205338"/>
              <a:gd name="connsiteX2946" fmla="*/ 2839244 w 3481368"/>
              <a:gd name="connsiteY2946" fmla="*/ 2591017 h 3205338"/>
              <a:gd name="connsiteX2947" fmla="*/ 2839579 w 3481368"/>
              <a:gd name="connsiteY2947" fmla="*/ 2590912 h 3205338"/>
              <a:gd name="connsiteX2948" fmla="*/ 582506 w 3481368"/>
              <a:gd name="connsiteY2948" fmla="*/ 2586691 h 3205338"/>
              <a:gd name="connsiteX2949" fmla="*/ 595922 w 3481368"/>
              <a:gd name="connsiteY2949" fmla="*/ 2600103 h 3205338"/>
              <a:gd name="connsiteX2950" fmla="*/ 601681 w 3481368"/>
              <a:gd name="connsiteY2950" fmla="*/ 2608740 h 3205338"/>
              <a:gd name="connsiteX2951" fmla="*/ 593402 w 3481368"/>
              <a:gd name="connsiteY2951" fmla="*/ 2600103 h 3205338"/>
              <a:gd name="connsiteX2952" fmla="*/ 584762 w 3481368"/>
              <a:gd name="connsiteY2952" fmla="*/ 2588946 h 3205338"/>
              <a:gd name="connsiteX2953" fmla="*/ 581478 w 3481368"/>
              <a:gd name="connsiteY2953" fmla="*/ 2585663 h 3205338"/>
              <a:gd name="connsiteX2954" fmla="*/ 582506 w 3481368"/>
              <a:gd name="connsiteY2954" fmla="*/ 2586691 h 3205338"/>
              <a:gd name="connsiteX2955" fmla="*/ 582242 w 3481368"/>
              <a:gd name="connsiteY2955" fmla="*/ 2586428 h 3205338"/>
              <a:gd name="connsiteX2956" fmla="*/ 581478 w 3481368"/>
              <a:gd name="connsiteY2956" fmla="*/ 2585663 h 3205338"/>
              <a:gd name="connsiteX2957" fmla="*/ 2876757 w 3481368"/>
              <a:gd name="connsiteY2957" fmla="*/ 2585250 h 3205338"/>
              <a:gd name="connsiteX2958" fmla="*/ 2870378 w 3481368"/>
              <a:gd name="connsiteY2958" fmla="*/ 2589674 h 3205338"/>
              <a:gd name="connsiteX2959" fmla="*/ 2870041 w 3481368"/>
              <a:gd name="connsiteY2959" fmla="*/ 2590127 h 3205338"/>
              <a:gd name="connsiteX2960" fmla="*/ 2876704 w 3481368"/>
              <a:gd name="connsiteY2960" fmla="*/ 2586037 h 3205338"/>
              <a:gd name="connsiteX2961" fmla="*/ 2876757 w 3481368"/>
              <a:gd name="connsiteY2961" fmla="*/ 2585958 h 3205338"/>
              <a:gd name="connsiteX2962" fmla="*/ 2618242 w 3481368"/>
              <a:gd name="connsiteY2962" fmla="*/ 2582612 h 3205338"/>
              <a:gd name="connsiteX2963" fmla="*/ 2614642 w 3481368"/>
              <a:gd name="connsiteY2963" fmla="*/ 2586076 h 3205338"/>
              <a:gd name="connsiteX2964" fmla="*/ 2611260 w 3481368"/>
              <a:gd name="connsiteY2964" fmla="*/ 2588172 h 3205338"/>
              <a:gd name="connsiteX2965" fmla="*/ 2617523 w 3481368"/>
              <a:gd name="connsiteY2965" fmla="*/ 2583197 h 3205338"/>
              <a:gd name="connsiteX2966" fmla="*/ 2618242 w 3481368"/>
              <a:gd name="connsiteY2966" fmla="*/ 2582612 h 3205338"/>
              <a:gd name="connsiteX2967" fmla="*/ 2797523 w 3481368"/>
              <a:gd name="connsiteY2967" fmla="*/ 2580921 h 3205338"/>
              <a:gd name="connsiteX2968" fmla="*/ 2790378 w 3481368"/>
              <a:gd name="connsiteY2968" fmla="*/ 2587372 h 3205338"/>
              <a:gd name="connsiteX2969" fmla="*/ 2797802 w 3481368"/>
              <a:gd name="connsiteY2969" fmla="*/ 2583548 h 3205338"/>
              <a:gd name="connsiteX2970" fmla="*/ 2766846 w 3481368"/>
              <a:gd name="connsiteY2970" fmla="*/ 2602982 h 3205338"/>
              <a:gd name="connsiteX2971" fmla="*/ 2777072 w 3481368"/>
              <a:gd name="connsiteY2971" fmla="*/ 2595269 h 3205338"/>
              <a:gd name="connsiteX2972" fmla="*/ 2778005 w 3481368"/>
              <a:gd name="connsiteY2972" fmla="*/ 2594705 h 3205338"/>
              <a:gd name="connsiteX2973" fmla="*/ 2778520 w 3481368"/>
              <a:gd name="connsiteY2973" fmla="*/ 2594190 h 3205338"/>
              <a:gd name="connsiteX2974" fmla="*/ 2781526 w 3481368"/>
              <a:gd name="connsiteY2974" fmla="*/ 2591949 h 3205338"/>
              <a:gd name="connsiteX2975" fmla="*/ 2780884 w 3481368"/>
              <a:gd name="connsiteY2975" fmla="*/ 2591826 h 3205338"/>
              <a:gd name="connsiteX2976" fmla="*/ 2778520 w 3481368"/>
              <a:gd name="connsiteY2976" fmla="*/ 2594190 h 3205338"/>
              <a:gd name="connsiteX2977" fmla="*/ 2777105 w 3481368"/>
              <a:gd name="connsiteY2977" fmla="*/ 2595244 h 3205338"/>
              <a:gd name="connsiteX2978" fmla="*/ 2777072 w 3481368"/>
              <a:gd name="connsiteY2978" fmla="*/ 2595269 h 3205338"/>
              <a:gd name="connsiteX2979" fmla="*/ 2764326 w 3481368"/>
              <a:gd name="connsiteY2979" fmla="*/ 2602982 h 3205338"/>
              <a:gd name="connsiteX2980" fmla="*/ 2753167 w 3481368"/>
              <a:gd name="connsiteY2980" fmla="*/ 2611259 h 3205338"/>
              <a:gd name="connsiteX2981" fmla="*/ 2742008 w 3481368"/>
              <a:gd name="connsiteY2981" fmla="*/ 2619896 h 3205338"/>
              <a:gd name="connsiteX2982" fmla="*/ 2742008 w 3481368"/>
              <a:gd name="connsiteY2982" fmla="*/ 2617018 h 3205338"/>
              <a:gd name="connsiteX2983" fmla="*/ 2725091 w 3481368"/>
              <a:gd name="connsiteY2983" fmla="*/ 2625295 h 3205338"/>
              <a:gd name="connsiteX2984" fmla="*/ 2742008 w 3481368"/>
              <a:gd name="connsiteY2984" fmla="*/ 2614138 h 3205338"/>
              <a:gd name="connsiteX2985" fmla="*/ 2752267 w 3481368"/>
              <a:gd name="connsiteY2985" fmla="*/ 2609280 h 3205338"/>
              <a:gd name="connsiteX2986" fmla="*/ 2758533 w 3481368"/>
              <a:gd name="connsiteY2986" fmla="*/ 2605335 h 3205338"/>
              <a:gd name="connsiteX2987" fmla="*/ 2758566 w 3481368"/>
              <a:gd name="connsiteY2987" fmla="*/ 2605861 h 3205338"/>
              <a:gd name="connsiteX2988" fmla="*/ 2761875 w 3481368"/>
              <a:gd name="connsiteY2988" fmla="*/ 2603232 h 3205338"/>
              <a:gd name="connsiteX2989" fmla="*/ 2766846 w 3481368"/>
              <a:gd name="connsiteY2989" fmla="*/ 2600103 h 3205338"/>
              <a:gd name="connsiteX2990" fmla="*/ 2762511 w 3481368"/>
              <a:gd name="connsiteY2990" fmla="*/ 2602728 h 3205338"/>
              <a:gd name="connsiteX2991" fmla="*/ 2772605 w 3481368"/>
              <a:gd name="connsiteY2991" fmla="*/ 2594705 h 3205338"/>
              <a:gd name="connsiteX2992" fmla="*/ 2781964 w 3481368"/>
              <a:gd name="connsiteY2992" fmla="*/ 2590926 h 3205338"/>
              <a:gd name="connsiteX2993" fmla="*/ 2792770 w 3481368"/>
              <a:gd name="connsiteY2993" fmla="*/ 2583928 h 3205338"/>
              <a:gd name="connsiteX2994" fmla="*/ 2789163 w 3481368"/>
              <a:gd name="connsiteY2994" fmla="*/ 2586428 h 3205338"/>
              <a:gd name="connsiteX2995" fmla="*/ 2648128 w 3481368"/>
              <a:gd name="connsiteY2995" fmla="*/ 2580677 h 3205338"/>
              <a:gd name="connsiteX2996" fmla="*/ 2636966 w 3481368"/>
              <a:gd name="connsiteY2996" fmla="*/ 2591834 h 3205338"/>
              <a:gd name="connsiteX2997" fmla="*/ 2636961 w 3481368"/>
              <a:gd name="connsiteY2997" fmla="*/ 2591838 h 3205338"/>
              <a:gd name="connsiteX2998" fmla="*/ 554166 w 3481368"/>
              <a:gd name="connsiteY2998" fmla="*/ 2580669 h 3205338"/>
              <a:gd name="connsiteX2999" fmla="*/ 571084 w 3481368"/>
              <a:gd name="connsiteY2999" fmla="*/ 2597584 h 3205338"/>
              <a:gd name="connsiteX3000" fmla="*/ 579363 w 3481368"/>
              <a:gd name="connsiteY3000" fmla="*/ 2605861 h 3205338"/>
              <a:gd name="connsiteX3001" fmla="*/ 587643 w 3481368"/>
              <a:gd name="connsiteY3001" fmla="*/ 2614138 h 3205338"/>
              <a:gd name="connsiteX3002" fmla="*/ 595922 w 3481368"/>
              <a:gd name="connsiteY3002" fmla="*/ 2625295 h 3205338"/>
              <a:gd name="connsiteX3003" fmla="*/ 607080 w 3481368"/>
              <a:gd name="connsiteY3003" fmla="*/ 2636451 h 3205338"/>
              <a:gd name="connsiteX3004" fmla="*/ 604561 w 3481368"/>
              <a:gd name="connsiteY3004" fmla="*/ 2631053 h 3205338"/>
              <a:gd name="connsiteX3005" fmla="*/ 621118 w 3481368"/>
              <a:gd name="connsiteY3005" fmla="*/ 2647608 h 3205338"/>
              <a:gd name="connsiteX3006" fmla="*/ 637677 w 3481368"/>
              <a:gd name="connsiteY3006" fmla="*/ 2661643 h 3205338"/>
              <a:gd name="connsiteX3007" fmla="*/ 649196 w 3481368"/>
              <a:gd name="connsiteY3007" fmla="*/ 2672799 h 3205338"/>
              <a:gd name="connsiteX3008" fmla="*/ 654595 w 3481368"/>
              <a:gd name="connsiteY3008" fmla="*/ 2678558 h 3205338"/>
              <a:gd name="connsiteX3009" fmla="*/ 657475 w 3481368"/>
              <a:gd name="connsiteY3009" fmla="*/ 2681077 h 3205338"/>
              <a:gd name="connsiteX3010" fmla="*/ 660160 w 3481368"/>
              <a:gd name="connsiteY3010" fmla="*/ 2683762 h 3205338"/>
              <a:gd name="connsiteX3011" fmla="*/ 651535 w 3481368"/>
              <a:gd name="connsiteY3011" fmla="*/ 2677703 h 3205338"/>
              <a:gd name="connsiteX3012" fmla="*/ 632278 w 3481368"/>
              <a:gd name="connsiteY3012" fmla="*/ 2661643 h 3205338"/>
              <a:gd name="connsiteX3013" fmla="*/ 640557 w 3481368"/>
              <a:gd name="connsiteY3013" fmla="*/ 2669921 h 3205338"/>
              <a:gd name="connsiteX3014" fmla="*/ 629397 w 3481368"/>
              <a:gd name="connsiteY3014" fmla="*/ 2661643 h 3205338"/>
              <a:gd name="connsiteX3015" fmla="*/ 623998 w 3481368"/>
              <a:gd name="connsiteY3015" fmla="*/ 2658764 h 3205338"/>
              <a:gd name="connsiteX3016" fmla="*/ 621118 w 3481368"/>
              <a:gd name="connsiteY3016" fmla="*/ 2653366 h 3205338"/>
              <a:gd name="connsiteX3017" fmla="*/ 612839 w 3481368"/>
              <a:gd name="connsiteY3017" fmla="*/ 2645089 h 3205338"/>
              <a:gd name="connsiteX3018" fmla="*/ 626878 w 3481368"/>
              <a:gd name="connsiteY3018" fmla="*/ 2656245 h 3205338"/>
              <a:gd name="connsiteX3019" fmla="*/ 609960 w 3481368"/>
              <a:gd name="connsiteY3019" fmla="*/ 2642209 h 3205338"/>
              <a:gd name="connsiteX3020" fmla="*/ 612839 w 3481368"/>
              <a:gd name="connsiteY3020" fmla="*/ 2645089 h 3205338"/>
              <a:gd name="connsiteX3021" fmla="*/ 607080 w 3481368"/>
              <a:gd name="connsiteY3021" fmla="*/ 2639331 h 3205338"/>
              <a:gd name="connsiteX3022" fmla="*/ 601681 w 3481368"/>
              <a:gd name="connsiteY3022" fmla="*/ 2633932 h 3205338"/>
              <a:gd name="connsiteX3023" fmla="*/ 590522 w 3481368"/>
              <a:gd name="connsiteY3023" fmla="*/ 2622416 h 3205338"/>
              <a:gd name="connsiteX3024" fmla="*/ 582242 w 3481368"/>
              <a:gd name="connsiteY3024" fmla="*/ 2611259 h 3205338"/>
              <a:gd name="connsiteX3025" fmla="*/ 581180 w 3481368"/>
              <a:gd name="connsiteY3025" fmla="*/ 2611684 h 3205338"/>
              <a:gd name="connsiteX3026" fmla="*/ 573604 w 3481368"/>
              <a:gd name="connsiteY3026" fmla="*/ 2602982 h 3205338"/>
              <a:gd name="connsiteX3027" fmla="*/ 559925 w 3481368"/>
              <a:gd name="connsiteY3027" fmla="*/ 2591826 h 3205338"/>
              <a:gd name="connsiteX3028" fmla="*/ 554166 w 3481368"/>
              <a:gd name="connsiteY3028" fmla="*/ 2580669 h 3205338"/>
              <a:gd name="connsiteX3029" fmla="*/ 2640122 w 3481368"/>
              <a:gd name="connsiteY3029" fmla="*/ 2579518 h 3205338"/>
              <a:gd name="connsiteX3030" fmla="*/ 2628234 w 3481368"/>
              <a:gd name="connsiteY3030" fmla="*/ 2590619 h 3205338"/>
              <a:gd name="connsiteX3031" fmla="*/ 2621798 w 3481368"/>
              <a:gd name="connsiteY3031" fmla="*/ 2596079 h 3205338"/>
              <a:gd name="connsiteX3032" fmla="*/ 2622250 w 3481368"/>
              <a:gd name="connsiteY3032" fmla="*/ 2595385 h 3205338"/>
              <a:gd name="connsiteX3033" fmla="*/ 2631565 w 3481368"/>
              <a:gd name="connsiteY3033" fmla="*/ 2586076 h 3205338"/>
              <a:gd name="connsiteX3034" fmla="*/ 2638091 w 3481368"/>
              <a:gd name="connsiteY3034" fmla="*/ 2580857 h 3205338"/>
              <a:gd name="connsiteX3035" fmla="*/ 559925 w 3481368"/>
              <a:gd name="connsiteY3035" fmla="*/ 2577790 h 3205338"/>
              <a:gd name="connsiteX3036" fmla="*/ 571084 w 3481368"/>
              <a:gd name="connsiteY3036" fmla="*/ 2588946 h 3205338"/>
              <a:gd name="connsiteX3037" fmla="*/ 571948 w 3481368"/>
              <a:gd name="connsiteY3037" fmla="*/ 2590033 h 3205338"/>
              <a:gd name="connsiteX3038" fmla="*/ 577158 w 3481368"/>
              <a:gd name="connsiteY3038" fmla="*/ 2575226 h 3205338"/>
              <a:gd name="connsiteX3039" fmla="*/ 584762 w 3481368"/>
              <a:gd name="connsiteY3039" fmla="*/ 2583548 h 3205338"/>
              <a:gd name="connsiteX3040" fmla="*/ 587643 w 3481368"/>
              <a:gd name="connsiteY3040" fmla="*/ 2586428 h 3205338"/>
              <a:gd name="connsiteX3041" fmla="*/ 593402 w 3481368"/>
              <a:gd name="connsiteY3041" fmla="*/ 2591826 h 3205338"/>
              <a:gd name="connsiteX3042" fmla="*/ 598801 w 3481368"/>
              <a:gd name="connsiteY3042" fmla="*/ 2600103 h 3205338"/>
              <a:gd name="connsiteX3043" fmla="*/ 604561 w 3481368"/>
              <a:gd name="connsiteY3043" fmla="*/ 2605861 h 3205338"/>
              <a:gd name="connsiteX3044" fmla="*/ 609960 w 3481368"/>
              <a:gd name="connsiteY3044" fmla="*/ 2611259 h 3205338"/>
              <a:gd name="connsiteX3045" fmla="*/ 618239 w 3481368"/>
              <a:gd name="connsiteY3045" fmla="*/ 2619896 h 3205338"/>
              <a:gd name="connsiteX3046" fmla="*/ 629397 w 3481368"/>
              <a:gd name="connsiteY3046" fmla="*/ 2628174 h 3205338"/>
              <a:gd name="connsiteX3047" fmla="*/ 635158 w 3481368"/>
              <a:gd name="connsiteY3047" fmla="*/ 2636451 h 3205338"/>
              <a:gd name="connsiteX3048" fmla="*/ 623998 w 3481368"/>
              <a:gd name="connsiteY3048" fmla="*/ 2625295 h 3205338"/>
              <a:gd name="connsiteX3049" fmla="*/ 604561 w 3481368"/>
              <a:gd name="connsiteY3049" fmla="*/ 2608740 h 3205338"/>
              <a:gd name="connsiteX3050" fmla="*/ 573604 w 3481368"/>
              <a:gd name="connsiteY3050" fmla="*/ 2575271 h 3205338"/>
              <a:gd name="connsiteX3051" fmla="*/ 577158 w 3481368"/>
              <a:gd name="connsiteY3051" fmla="*/ 2575226 h 3205338"/>
              <a:gd name="connsiteX3052" fmla="*/ 2812151 w 3481368"/>
              <a:gd name="connsiteY3052" fmla="*/ 2573426 h 3205338"/>
              <a:gd name="connsiteX3053" fmla="*/ 2806081 w 3481368"/>
              <a:gd name="connsiteY3053" fmla="*/ 2577790 h 3205338"/>
              <a:gd name="connsiteX3054" fmla="*/ 2808675 w 3481368"/>
              <a:gd name="connsiteY3054" fmla="*/ 2575414 h 3205338"/>
              <a:gd name="connsiteX3055" fmla="*/ 2808962 w 3481368"/>
              <a:gd name="connsiteY3055" fmla="*/ 2575271 h 3205338"/>
              <a:gd name="connsiteX3056" fmla="*/ 2648128 w 3481368"/>
              <a:gd name="connsiteY3056" fmla="*/ 2572041 h 3205338"/>
              <a:gd name="connsiteX3057" fmla="*/ 2642726 w 3481368"/>
              <a:gd name="connsiteY3057" fmla="*/ 2577799 h 3205338"/>
              <a:gd name="connsiteX3058" fmla="*/ 2640122 w 3481368"/>
              <a:gd name="connsiteY3058" fmla="*/ 2579518 h 3205338"/>
              <a:gd name="connsiteX3059" fmla="*/ 2634085 w 3481368"/>
              <a:gd name="connsiteY3059" fmla="*/ 2569522 h 3205338"/>
              <a:gd name="connsiteX3060" fmla="*/ 2622924 w 3481368"/>
              <a:gd name="connsiteY3060" fmla="*/ 2577799 h 3205338"/>
              <a:gd name="connsiteX3061" fmla="*/ 2609242 w 3481368"/>
              <a:gd name="connsiteY3061" fmla="*/ 2588954 h 3205338"/>
              <a:gd name="connsiteX3062" fmla="*/ 2608837 w 3481368"/>
              <a:gd name="connsiteY3062" fmla="*/ 2589674 h 3205338"/>
              <a:gd name="connsiteX3063" fmla="*/ 2611260 w 3481368"/>
              <a:gd name="connsiteY3063" fmla="*/ 2588172 h 3205338"/>
              <a:gd name="connsiteX3064" fmla="*/ 2603480 w 3481368"/>
              <a:gd name="connsiteY3064" fmla="*/ 2594353 h 3205338"/>
              <a:gd name="connsiteX3065" fmla="*/ 2592319 w 3481368"/>
              <a:gd name="connsiteY3065" fmla="*/ 2605509 h 3205338"/>
              <a:gd name="connsiteX3066" fmla="*/ 2595199 w 3481368"/>
              <a:gd name="connsiteY3066" fmla="*/ 2605509 h 3205338"/>
              <a:gd name="connsiteX3067" fmla="*/ 2614642 w 3481368"/>
              <a:gd name="connsiteY3067" fmla="*/ 2588954 h 3205338"/>
              <a:gd name="connsiteX3068" fmla="*/ 2625804 w 3481368"/>
              <a:gd name="connsiteY3068" fmla="*/ 2577799 h 3205338"/>
              <a:gd name="connsiteX3069" fmla="*/ 2631565 w 3481368"/>
              <a:gd name="connsiteY3069" fmla="*/ 2572041 h 3205338"/>
              <a:gd name="connsiteX3070" fmla="*/ 2631025 w 3481368"/>
              <a:gd name="connsiteY3070" fmla="*/ 2572580 h 3205338"/>
              <a:gd name="connsiteX3071" fmla="*/ 2901686 w 3481368"/>
              <a:gd name="connsiteY3071" fmla="*/ 2568912 h 3205338"/>
              <a:gd name="connsiteX3072" fmla="*/ 2901651 w 3481368"/>
              <a:gd name="connsiteY3072" fmla="*/ 2568928 h 3205338"/>
              <a:gd name="connsiteX3073" fmla="*/ 2892472 w 3481368"/>
              <a:gd name="connsiteY3073" fmla="*/ 2575271 h 3205338"/>
              <a:gd name="connsiteX3074" fmla="*/ 2878832 w 3481368"/>
              <a:gd name="connsiteY3074" fmla="*/ 2583873 h 3205338"/>
              <a:gd name="connsiteX3075" fmla="*/ 2878101 w 3481368"/>
              <a:gd name="connsiteY3075" fmla="*/ 2585180 h 3205338"/>
              <a:gd name="connsiteX3076" fmla="*/ 2885813 w 3481368"/>
              <a:gd name="connsiteY3076" fmla="*/ 2580444 h 3205338"/>
              <a:gd name="connsiteX3077" fmla="*/ 2900562 w 3481368"/>
              <a:gd name="connsiteY3077" fmla="*/ 2570604 h 3205338"/>
              <a:gd name="connsiteX3078" fmla="*/ 2901591 w 3481368"/>
              <a:gd name="connsiteY3078" fmla="*/ 2569043 h 3205338"/>
              <a:gd name="connsiteX3079" fmla="*/ 2906511 w 3481368"/>
              <a:gd name="connsiteY3079" fmla="*/ 2566633 h 3205338"/>
              <a:gd name="connsiteX3080" fmla="*/ 2905975 w 3481368"/>
              <a:gd name="connsiteY3080" fmla="*/ 2566886 h 3205338"/>
              <a:gd name="connsiteX3081" fmla="*/ 2905839 w 3481368"/>
              <a:gd name="connsiteY3081" fmla="*/ 2567082 h 3205338"/>
              <a:gd name="connsiteX3082" fmla="*/ 379345 w 3481368"/>
              <a:gd name="connsiteY3082" fmla="*/ 2566523 h 3205338"/>
              <a:gd name="connsiteX3083" fmla="*/ 435131 w 3481368"/>
              <a:gd name="connsiteY3083" fmla="*/ 2633464 h 3205338"/>
              <a:gd name="connsiteX3084" fmla="*/ 440890 w 3481368"/>
              <a:gd name="connsiteY3084" fmla="*/ 2641741 h 3205338"/>
              <a:gd name="connsiteX3085" fmla="*/ 379345 w 3481368"/>
              <a:gd name="connsiteY3085" fmla="*/ 2566523 h 3205338"/>
              <a:gd name="connsiteX3086" fmla="*/ 541917 w 3481368"/>
              <a:gd name="connsiteY3086" fmla="*/ 2566144 h 3205338"/>
              <a:gd name="connsiteX3087" fmla="*/ 554166 w 3481368"/>
              <a:gd name="connsiteY3087" fmla="*/ 2580669 h 3205338"/>
              <a:gd name="connsiteX3088" fmla="*/ 541862 w 3481368"/>
              <a:gd name="connsiteY3088" fmla="*/ 2566159 h 3205338"/>
              <a:gd name="connsiteX3089" fmla="*/ 587643 w 3481368"/>
              <a:gd name="connsiteY3089" fmla="*/ 2561235 h 3205338"/>
              <a:gd name="connsiteX3090" fmla="*/ 593402 w 3481368"/>
              <a:gd name="connsiteY3090" fmla="*/ 2566633 h 3205338"/>
              <a:gd name="connsiteX3091" fmla="*/ 600758 w 3481368"/>
              <a:gd name="connsiteY3091" fmla="*/ 2576547 h 3205338"/>
              <a:gd name="connsiteX3092" fmla="*/ 598801 w 3481368"/>
              <a:gd name="connsiteY3092" fmla="*/ 2575271 h 3205338"/>
              <a:gd name="connsiteX3093" fmla="*/ 587643 w 3481368"/>
              <a:gd name="connsiteY3093" fmla="*/ 2561235 h 3205338"/>
              <a:gd name="connsiteX3094" fmla="*/ 2829521 w 3481368"/>
              <a:gd name="connsiteY3094" fmla="*/ 2558666 h 3205338"/>
              <a:gd name="connsiteX3095" fmla="*/ 2815756 w 3481368"/>
              <a:gd name="connsiteY3095" fmla="*/ 2568928 h 3205338"/>
              <a:gd name="connsiteX3096" fmla="*/ 2808675 w 3481368"/>
              <a:gd name="connsiteY3096" fmla="*/ 2575414 h 3205338"/>
              <a:gd name="connsiteX3097" fmla="*/ 2805722 w 3481368"/>
              <a:gd name="connsiteY3097" fmla="*/ 2576891 h 3205338"/>
              <a:gd name="connsiteX3098" fmla="*/ 2800322 w 3481368"/>
              <a:gd name="connsiteY3098" fmla="*/ 2580669 h 3205338"/>
              <a:gd name="connsiteX3099" fmla="*/ 2798905 w 3481368"/>
              <a:gd name="connsiteY3099" fmla="*/ 2580011 h 3205338"/>
              <a:gd name="connsiteX3100" fmla="*/ 2797523 w 3481368"/>
              <a:gd name="connsiteY3100" fmla="*/ 2580921 h 3205338"/>
              <a:gd name="connsiteX3101" fmla="*/ 2797802 w 3481368"/>
              <a:gd name="connsiteY3101" fmla="*/ 2580669 h 3205338"/>
              <a:gd name="connsiteX3102" fmla="*/ 2792770 w 3481368"/>
              <a:gd name="connsiteY3102" fmla="*/ 2583928 h 3205338"/>
              <a:gd name="connsiteX3103" fmla="*/ 2825519 w 3481368"/>
              <a:gd name="connsiteY3103" fmla="*/ 2561235 h 3205338"/>
              <a:gd name="connsiteX3104" fmla="*/ 2844957 w 3481368"/>
              <a:gd name="connsiteY3104" fmla="*/ 2558356 h 3205338"/>
              <a:gd name="connsiteX3105" fmla="*/ 2843630 w 3481368"/>
              <a:gd name="connsiteY3105" fmla="*/ 2558840 h 3205338"/>
              <a:gd name="connsiteX3106" fmla="*/ 2842610 w 3481368"/>
              <a:gd name="connsiteY3106" fmla="*/ 2559516 h 3205338"/>
              <a:gd name="connsiteX3107" fmla="*/ 2837038 w 3481368"/>
              <a:gd name="connsiteY3107" fmla="*/ 2562270 h 3205338"/>
              <a:gd name="connsiteX3108" fmla="*/ 2822640 w 3481368"/>
              <a:gd name="connsiteY3108" fmla="*/ 2572391 h 3205338"/>
              <a:gd name="connsiteX3109" fmla="*/ 2831279 w 3481368"/>
              <a:gd name="connsiteY3109" fmla="*/ 2566633 h 3205338"/>
              <a:gd name="connsiteX3110" fmla="*/ 2838118 w 3481368"/>
              <a:gd name="connsiteY3110" fmla="*/ 2562495 h 3205338"/>
              <a:gd name="connsiteX3111" fmla="*/ 2842610 w 3481368"/>
              <a:gd name="connsiteY3111" fmla="*/ 2559516 h 3205338"/>
              <a:gd name="connsiteX3112" fmla="*/ 2833798 w 3481368"/>
              <a:gd name="connsiteY3112" fmla="*/ 2555478 h 3205338"/>
              <a:gd name="connsiteX3113" fmla="*/ 2832793 w 3481368"/>
              <a:gd name="connsiteY3113" fmla="*/ 2556566 h 3205338"/>
              <a:gd name="connsiteX3114" fmla="*/ 2829521 w 3481368"/>
              <a:gd name="connsiteY3114" fmla="*/ 2558666 h 3205338"/>
              <a:gd name="connsiteX3115" fmla="*/ 2896190 w 3481368"/>
              <a:gd name="connsiteY3115" fmla="*/ 2555370 h 3205338"/>
              <a:gd name="connsiteX3116" fmla="*/ 2881167 w 3481368"/>
              <a:gd name="connsiteY3116" fmla="*/ 2565709 h 3205338"/>
              <a:gd name="connsiteX3117" fmla="*/ 2878692 w 3481368"/>
              <a:gd name="connsiteY3117" fmla="*/ 2570887 h 3205338"/>
              <a:gd name="connsiteX3118" fmla="*/ 2879276 w 3481368"/>
              <a:gd name="connsiteY3118" fmla="*/ 2571922 h 3205338"/>
              <a:gd name="connsiteX3119" fmla="*/ 2878824 w 3481368"/>
              <a:gd name="connsiteY3119" fmla="*/ 2572821 h 3205338"/>
              <a:gd name="connsiteX3120" fmla="*/ 2884193 w 3481368"/>
              <a:gd name="connsiteY3120" fmla="*/ 2569513 h 3205338"/>
              <a:gd name="connsiteX3121" fmla="*/ 2889592 w 3481368"/>
              <a:gd name="connsiteY3121" fmla="*/ 2564115 h 3205338"/>
              <a:gd name="connsiteX3122" fmla="*/ 2890636 w 3481368"/>
              <a:gd name="connsiteY3122" fmla="*/ 2563352 h 3205338"/>
              <a:gd name="connsiteX3123" fmla="*/ 2891077 w 3481368"/>
              <a:gd name="connsiteY3123" fmla="*/ 2555253 h 3205338"/>
              <a:gd name="connsiteX3124" fmla="*/ 2881313 w 3481368"/>
              <a:gd name="connsiteY3124" fmla="*/ 2561235 h 3205338"/>
              <a:gd name="connsiteX3125" fmla="*/ 2873675 w 3481368"/>
              <a:gd name="connsiteY3125" fmla="*/ 2568873 h 3205338"/>
              <a:gd name="connsiteX3126" fmla="*/ 2872099 w 3481368"/>
              <a:gd name="connsiteY3126" fmla="*/ 2569996 h 3205338"/>
              <a:gd name="connsiteX3127" fmla="*/ 2861876 w 3481368"/>
              <a:gd name="connsiteY3127" fmla="*/ 2575271 h 3205338"/>
              <a:gd name="connsiteX3128" fmla="*/ 2847837 w 3481368"/>
              <a:gd name="connsiteY3128" fmla="*/ 2586428 h 3205338"/>
              <a:gd name="connsiteX3129" fmla="*/ 2846442 w 3481368"/>
              <a:gd name="connsiteY3129" fmla="*/ 2584943 h 3205338"/>
              <a:gd name="connsiteX3130" fmla="*/ 2843074 w 3481368"/>
              <a:gd name="connsiteY3130" fmla="*/ 2587318 h 3205338"/>
              <a:gd name="connsiteX3131" fmla="*/ 2840400 w 3481368"/>
              <a:gd name="connsiteY3131" fmla="*/ 2590653 h 3205338"/>
              <a:gd name="connsiteX3132" fmla="*/ 2840817 w 3481368"/>
              <a:gd name="connsiteY3132" fmla="*/ 2590521 h 3205338"/>
              <a:gd name="connsiteX3133" fmla="*/ 2844957 w 3481368"/>
              <a:gd name="connsiteY3133" fmla="*/ 2588946 h 3205338"/>
              <a:gd name="connsiteX3134" fmla="*/ 2838005 w 3481368"/>
              <a:gd name="connsiteY3134" fmla="*/ 2593640 h 3205338"/>
              <a:gd name="connsiteX3135" fmla="*/ 2837527 w 3481368"/>
              <a:gd name="connsiteY3135" fmla="*/ 2594236 h 3205338"/>
              <a:gd name="connsiteX3136" fmla="*/ 2837755 w 3481368"/>
              <a:gd name="connsiteY3136" fmla="*/ 2593809 h 3205338"/>
              <a:gd name="connsiteX3137" fmla="*/ 2836721 w 3481368"/>
              <a:gd name="connsiteY3137" fmla="*/ 2594507 h 3205338"/>
              <a:gd name="connsiteX3138" fmla="*/ 2835609 w 3481368"/>
              <a:gd name="connsiteY3138" fmla="*/ 2595904 h 3205338"/>
              <a:gd name="connsiteX3139" fmla="*/ 2841884 w 3481368"/>
              <a:gd name="connsiteY3139" fmla="*/ 2591816 h 3205338"/>
              <a:gd name="connsiteX3140" fmla="*/ 2834679 w 3481368"/>
              <a:gd name="connsiteY3140" fmla="*/ 2597074 h 3205338"/>
              <a:gd name="connsiteX3141" fmla="*/ 2834647 w 3481368"/>
              <a:gd name="connsiteY3141" fmla="*/ 2597114 h 3205338"/>
              <a:gd name="connsiteX3142" fmla="*/ 2837527 w 3481368"/>
              <a:gd name="connsiteY3142" fmla="*/ 2597114 h 3205338"/>
              <a:gd name="connsiteX3143" fmla="*/ 2832231 w 3481368"/>
              <a:gd name="connsiteY3143" fmla="*/ 2604253 h 3205338"/>
              <a:gd name="connsiteX3144" fmla="*/ 2850716 w 3481368"/>
              <a:gd name="connsiteY3144" fmla="*/ 2591826 h 3205338"/>
              <a:gd name="connsiteX3145" fmla="*/ 2858996 w 3481368"/>
              <a:gd name="connsiteY3145" fmla="*/ 2586428 h 3205338"/>
              <a:gd name="connsiteX3146" fmla="*/ 2873754 w 3481368"/>
              <a:gd name="connsiteY3146" fmla="*/ 2575946 h 3205338"/>
              <a:gd name="connsiteX3147" fmla="*/ 2875554 w 3481368"/>
              <a:gd name="connsiteY3147" fmla="*/ 2574836 h 3205338"/>
              <a:gd name="connsiteX3148" fmla="*/ 2880780 w 3481368"/>
              <a:gd name="connsiteY3148" fmla="*/ 2565976 h 3205338"/>
              <a:gd name="connsiteX3149" fmla="*/ 2867275 w 3481368"/>
              <a:gd name="connsiteY3149" fmla="*/ 2575271 h 3205338"/>
              <a:gd name="connsiteX3150" fmla="*/ 2841884 w 3481368"/>
              <a:gd name="connsiteY3150" fmla="*/ 2591816 h 3205338"/>
              <a:gd name="connsiteX3151" fmla="*/ 2858636 w 3481368"/>
              <a:gd name="connsiteY3151" fmla="*/ 2579590 h 3205338"/>
              <a:gd name="connsiteX3152" fmla="*/ 2872099 w 3481368"/>
              <a:gd name="connsiteY3152" fmla="*/ 2569996 h 3205338"/>
              <a:gd name="connsiteX3153" fmla="*/ 2873034 w 3481368"/>
              <a:gd name="connsiteY3153" fmla="*/ 2569513 h 3205338"/>
              <a:gd name="connsiteX3154" fmla="*/ 2873675 w 3481368"/>
              <a:gd name="connsiteY3154" fmla="*/ 2568873 h 3205338"/>
              <a:gd name="connsiteX3155" fmla="*/ 2892472 w 3481368"/>
              <a:gd name="connsiteY3155" fmla="*/ 2555478 h 3205338"/>
              <a:gd name="connsiteX3156" fmla="*/ 2891077 w 3481368"/>
              <a:gd name="connsiteY3156" fmla="*/ 2555253 h 3205338"/>
              <a:gd name="connsiteX3157" fmla="*/ 548182 w 3481368"/>
              <a:gd name="connsiteY3157" fmla="*/ 2552913 h 3205338"/>
              <a:gd name="connsiteX3158" fmla="*/ 548407 w 3481368"/>
              <a:gd name="connsiteY3158" fmla="*/ 2552958 h 3205338"/>
              <a:gd name="connsiteX3159" fmla="*/ 559925 w 3481368"/>
              <a:gd name="connsiteY3159" fmla="*/ 2566633 h 3205338"/>
              <a:gd name="connsiteX3160" fmla="*/ 568204 w 3481368"/>
              <a:gd name="connsiteY3160" fmla="*/ 2572391 h 3205338"/>
              <a:gd name="connsiteX3161" fmla="*/ 573604 w 3481368"/>
              <a:gd name="connsiteY3161" fmla="*/ 2580669 h 3205338"/>
              <a:gd name="connsiteX3162" fmla="*/ 576483 w 3481368"/>
              <a:gd name="connsiteY3162" fmla="*/ 2588946 h 3205338"/>
              <a:gd name="connsiteX3163" fmla="*/ 571084 w 3481368"/>
              <a:gd name="connsiteY3163" fmla="*/ 2580669 h 3205338"/>
              <a:gd name="connsiteX3164" fmla="*/ 568204 w 3481368"/>
              <a:gd name="connsiteY3164" fmla="*/ 2575271 h 3205338"/>
              <a:gd name="connsiteX3165" fmla="*/ 571084 w 3481368"/>
              <a:gd name="connsiteY3165" fmla="*/ 2580669 h 3205338"/>
              <a:gd name="connsiteX3166" fmla="*/ 562445 w 3481368"/>
              <a:gd name="connsiteY3166" fmla="*/ 2572391 h 3205338"/>
              <a:gd name="connsiteX3167" fmla="*/ 554166 w 3481368"/>
              <a:gd name="connsiteY3167" fmla="*/ 2561235 h 3205338"/>
              <a:gd name="connsiteX3168" fmla="*/ 548182 w 3481368"/>
              <a:gd name="connsiteY3168" fmla="*/ 2552913 h 3205338"/>
              <a:gd name="connsiteX3169" fmla="*/ 2868119 w 3481368"/>
              <a:gd name="connsiteY3169" fmla="*/ 2549608 h 3205338"/>
              <a:gd name="connsiteX3170" fmla="*/ 2862215 w 3481368"/>
              <a:gd name="connsiteY3170" fmla="*/ 2559619 h 3205338"/>
              <a:gd name="connsiteX3171" fmla="*/ 2863634 w 3481368"/>
              <a:gd name="connsiteY3171" fmla="*/ 2558879 h 3205338"/>
              <a:gd name="connsiteX3172" fmla="*/ 2907344 w 3481368"/>
              <a:gd name="connsiteY3172" fmla="*/ 2547694 h 3205338"/>
              <a:gd name="connsiteX3173" fmla="*/ 2899560 w 3481368"/>
              <a:gd name="connsiteY3173" fmla="*/ 2553051 h 3205338"/>
              <a:gd name="connsiteX3174" fmla="*/ 2899656 w 3481368"/>
              <a:gd name="connsiteY3174" fmla="*/ 2553162 h 3205338"/>
              <a:gd name="connsiteX3175" fmla="*/ 2896504 w 3481368"/>
              <a:gd name="connsiteY3175" fmla="*/ 2557460 h 3205338"/>
              <a:gd name="connsiteX3176" fmla="*/ 2898351 w 3481368"/>
              <a:gd name="connsiteY3176" fmla="*/ 2553883 h 3205338"/>
              <a:gd name="connsiteX3177" fmla="*/ 2897870 w 3481368"/>
              <a:gd name="connsiteY3177" fmla="*/ 2554214 h 3205338"/>
              <a:gd name="connsiteX3178" fmla="*/ 2893313 w 3481368"/>
              <a:gd name="connsiteY3178" fmla="*/ 2560765 h 3205338"/>
              <a:gd name="connsiteX3179" fmla="*/ 2891432 w 3481368"/>
              <a:gd name="connsiteY3179" fmla="*/ 2562771 h 3205338"/>
              <a:gd name="connsiteX3180" fmla="*/ 2893594 w 3481368"/>
              <a:gd name="connsiteY3180" fmla="*/ 2561193 h 3205338"/>
              <a:gd name="connsiteX3181" fmla="*/ 2896192 w 3481368"/>
              <a:gd name="connsiteY3181" fmla="*/ 2557885 h 3205338"/>
              <a:gd name="connsiteX3182" fmla="*/ 2896504 w 3481368"/>
              <a:gd name="connsiteY3182" fmla="*/ 2557460 h 3205338"/>
              <a:gd name="connsiteX3183" fmla="*/ 2895173 w 3481368"/>
              <a:gd name="connsiteY3183" fmla="*/ 2560039 h 3205338"/>
              <a:gd name="connsiteX3184" fmla="*/ 2904059 w 3481368"/>
              <a:gd name="connsiteY3184" fmla="*/ 2553551 h 3205338"/>
              <a:gd name="connsiteX3185" fmla="*/ 2904830 w 3481368"/>
              <a:gd name="connsiteY3185" fmla="*/ 2551992 h 3205338"/>
              <a:gd name="connsiteX3186" fmla="*/ 545887 w 3481368"/>
              <a:gd name="connsiteY3186" fmla="*/ 2541801 h 3205338"/>
              <a:gd name="connsiteX3187" fmla="*/ 546472 w 3481368"/>
              <a:gd name="connsiteY3187" fmla="*/ 2542387 h 3205338"/>
              <a:gd name="connsiteX3188" fmla="*/ 545889 w 3481368"/>
              <a:gd name="connsiteY3188" fmla="*/ 2541803 h 3205338"/>
              <a:gd name="connsiteX3189" fmla="*/ 521500 w 3481368"/>
              <a:gd name="connsiteY3189" fmla="*/ 2541532 h 3205338"/>
              <a:gd name="connsiteX3190" fmla="*/ 523569 w 3481368"/>
              <a:gd name="connsiteY3190" fmla="*/ 2544321 h 3205338"/>
              <a:gd name="connsiteX3191" fmla="*/ 523569 w 3481368"/>
              <a:gd name="connsiteY3191" fmla="*/ 2544321 h 3205338"/>
              <a:gd name="connsiteX3192" fmla="*/ 521500 w 3481368"/>
              <a:gd name="connsiteY3192" fmla="*/ 2541532 h 3205338"/>
              <a:gd name="connsiteX3193" fmla="*/ 2668696 w 3481368"/>
              <a:gd name="connsiteY3193" fmla="*/ 2540462 h 3205338"/>
              <a:gd name="connsiteX3194" fmla="*/ 2667570 w 3481368"/>
              <a:gd name="connsiteY3194" fmla="*/ 2541451 h 3205338"/>
              <a:gd name="connsiteX3195" fmla="*/ 2653888 w 3481368"/>
              <a:gd name="connsiteY3195" fmla="*/ 2552607 h 3205338"/>
              <a:gd name="connsiteX3196" fmla="*/ 2639847 w 3481368"/>
              <a:gd name="connsiteY3196" fmla="*/ 2566642 h 3205338"/>
              <a:gd name="connsiteX3197" fmla="*/ 2648128 w 3481368"/>
              <a:gd name="connsiteY3197" fmla="*/ 2560884 h 3205338"/>
              <a:gd name="connsiteX3198" fmla="*/ 2659289 w 3481368"/>
              <a:gd name="connsiteY3198" fmla="*/ 2549728 h 3205338"/>
              <a:gd name="connsiteX3199" fmla="*/ 2668696 w 3481368"/>
              <a:gd name="connsiteY3199" fmla="*/ 2540462 h 3205338"/>
              <a:gd name="connsiteX3200" fmla="*/ 2691097 w 3481368"/>
              <a:gd name="connsiteY3200" fmla="*/ 2540059 h 3205338"/>
              <a:gd name="connsiteX3201" fmla="*/ 2656408 w 3481368"/>
              <a:gd name="connsiteY3201" fmla="*/ 2574919 h 3205338"/>
              <a:gd name="connsiteX3202" fmla="*/ 2670451 w 3481368"/>
              <a:gd name="connsiteY3202" fmla="*/ 2558365 h 3205338"/>
              <a:gd name="connsiteX3203" fmla="*/ 2684493 w 3481368"/>
              <a:gd name="connsiteY3203" fmla="*/ 2538572 h 3205338"/>
              <a:gd name="connsiteX3204" fmla="*/ 2681612 w 3481368"/>
              <a:gd name="connsiteY3204" fmla="*/ 2544330 h 3205338"/>
              <a:gd name="connsiteX3205" fmla="*/ 2687373 w 3481368"/>
              <a:gd name="connsiteY3205" fmla="*/ 2541451 h 3205338"/>
              <a:gd name="connsiteX3206" fmla="*/ 2656408 w 3481368"/>
              <a:gd name="connsiteY3206" fmla="*/ 2569522 h 3205338"/>
              <a:gd name="connsiteX3207" fmla="*/ 2634085 w 3481368"/>
              <a:gd name="connsiteY3207" fmla="*/ 2591834 h 3205338"/>
              <a:gd name="connsiteX3208" fmla="*/ 2611762 w 3481368"/>
              <a:gd name="connsiteY3208" fmla="*/ 2608388 h 3205338"/>
              <a:gd name="connsiteX3209" fmla="*/ 2634085 w 3481368"/>
              <a:gd name="connsiteY3209" fmla="*/ 2588954 h 3205338"/>
              <a:gd name="connsiteX3210" fmla="*/ 2662170 w 3481368"/>
              <a:gd name="connsiteY3210" fmla="*/ 2563764 h 3205338"/>
              <a:gd name="connsiteX3211" fmla="*/ 2684493 w 3481368"/>
              <a:gd name="connsiteY3211" fmla="*/ 2538572 h 3205338"/>
              <a:gd name="connsiteX3212" fmla="*/ 2676999 w 3481368"/>
              <a:gd name="connsiteY3212" fmla="*/ 2537961 h 3205338"/>
              <a:gd name="connsiteX3213" fmla="*/ 2678732 w 3481368"/>
              <a:gd name="connsiteY3213" fmla="*/ 2538572 h 3205338"/>
              <a:gd name="connsiteX3214" fmla="*/ 2663478 w 3481368"/>
              <a:gd name="connsiteY3214" fmla="*/ 2551300 h 3205338"/>
              <a:gd name="connsiteX3215" fmla="*/ 2673331 w 3481368"/>
              <a:gd name="connsiteY3215" fmla="*/ 2541451 h 3205338"/>
              <a:gd name="connsiteX3216" fmla="*/ 2922304 w 3481368"/>
              <a:gd name="connsiteY3216" fmla="*/ 2536553 h 3205338"/>
              <a:gd name="connsiteX3217" fmla="*/ 2914205 w 3481368"/>
              <a:gd name="connsiteY3217" fmla="*/ 2542971 h 3205338"/>
              <a:gd name="connsiteX3218" fmla="*/ 2909254 w 3481368"/>
              <a:gd name="connsiteY3218" fmla="*/ 2546379 h 3205338"/>
              <a:gd name="connsiteX3219" fmla="*/ 2907349 w 3481368"/>
              <a:gd name="connsiteY3219" fmla="*/ 2549608 h 3205338"/>
              <a:gd name="connsiteX3220" fmla="*/ 2905753 w 3481368"/>
              <a:gd name="connsiteY3220" fmla="*/ 2552314 h 3205338"/>
              <a:gd name="connsiteX3221" fmla="*/ 2919357 w 3481368"/>
              <a:gd name="connsiteY3221" fmla="*/ 2542381 h 3205338"/>
              <a:gd name="connsiteX3222" fmla="*/ 2921386 w 3481368"/>
              <a:gd name="connsiteY3222" fmla="*/ 2538451 h 3205338"/>
              <a:gd name="connsiteX3223" fmla="*/ 2694873 w 3481368"/>
              <a:gd name="connsiteY3223" fmla="*/ 2536263 h 3205338"/>
              <a:gd name="connsiteX3224" fmla="*/ 2692774 w 3481368"/>
              <a:gd name="connsiteY3224" fmla="*/ 2538572 h 3205338"/>
              <a:gd name="connsiteX3225" fmla="*/ 2691097 w 3481368"/>
              <a:gd name="connsiteY3225" fmla="*/ 2540059 h 3205338"/>
              <a:gd name="connsiteX3226" fmla="*/ 568204 w 3481368"/>
              <a:gd name="connsiteY3226" fmla="*/ 2533165 h 3205338"/>
              <a:gd name="connsiteX3227" fmla="*/ 573604 w 3481368"/>
              <a:gd name="connsiteY3227" fmla="*/ 2541801 h 3205338"/>
              <a:gd name="connsiteX3228" fmla="*/ 582242 w 3481368"/>
              <a:gd name="connsiteY3228" fmla="*/ 2552958 h 3205338"/>
              <a:gd name="connsiteX3229" fmla="*/ 576483 w 3481368"/>
              <a:gd name="connsiteY3229" fmla="*/ 2541801 h 3205338"/>
              <a:gd name="connsiteX3230" fmla="*/ 568204 w 3481368"/>
              <a:gd name="connsiteY3230" fmla="*/ 2533165 h 3205338"/>
              <a:gd name="connsiteX3231" fmla="*/ 534728 w 3481368"/>
              <a:gd name="connsiteY3231" fmla="*/ 2533165 h 3205338"/>
              <a:gd name="connsiteX3232" fmla="*/ 545887 w 3481368"/>
              <a:gd name="connsiteY3232" fmla="*/ 2547200 h 3205338"/>
              <a:gd name="connsiteX3233" fmla="*/ 548407 w 3481368"/>
              <a:gd name="connsiteY3233" fmla="*/ 2552958 h 3205338"/>
              <a:gd name="connsiteX3234" fmla="*/ 534728 w 3481368"/>
              <a:gd name="connsiteY3234" fmla="*/ 2533165 h 3205338"/>
              <a:gd name="connsiteX3235" fmla="*/ 2933382 w 3481368"/>
              <a:gd name="connsiteY3235" fmla="*/ 2527774 h 3205338"/>
              <a:gd name="connsiteX3236" fmla="*/ 2925587 w 3481368"/>
              <a:gd name="connsiteY3236" fmla="*/ 2533951 h 3205338"/>
              <a:gd name="connsiteX3237" fmla="*/ 2925120 w 3481368"/>
              <a:gd name="connsiteY3237" fmla="*/ 2534762 h 3205338"/>
              <a:gd name="connsiteX3238" fmla="*/ 2924920 w 3481368"/>
              <a:gd name="connsiteY3238" fmla="*/ 2534480 h 3205338"/>
              <a:gd name="connsiteX3239" fmla="*/ 2924336 w 3481368"/>
              <a:gd name="connsiteY3239" fmla="*/ 2534943 h 3205338"/>
              <a:gd name="connsiteX3240" fmla="*/ 2919911 w 3481368"/>
              <a:gd name="connsiteY3240" fmla="*/ 2541976 h 3205338"/>
              <a:gd name="connsiteX3241" fmla="*/ 2928468 w 3481368"/>
              <a:gd name="connsiteY3241" fmla="*/ 2535728 h 3205338"/>
              <a:gd name="connsiteX3242" fmla="*/ 2930063 w 3481368"/>
              <a:gd name="connsiteY3242" fmla="*/ 2534413 h 3205338"/>
              <a:gd name="connsiteX3243" fmla="*/ 512411 w 3481368"/>
              <a:gd name="connsiteY3243" fmla="*/ 2524887 h 3205338"/>
              <a:gd name="connsiteX3244" fmla="*/ 520689 w 3481368"/>
              <a:gd name="connsiteY3244" fmla="*/ 2536043 h 3205338"/>
              <a:gd name="connsiteX3245" fmla="*/ 526449 w 3481368"/>
              <a:gd name="connsiteY3245" fmla="*/ 2544321 h 3205338"/>
              <a:gd name="connsiteX3246" fmla="*/ 540128 w 3481368"/>
              <a:gd name="connsiteY3246" fmla="*/ 2564115 h 3205338"/>
              <a:gd name="connsiteX3247" fmla="*/ 541862 w 3481368"/>
              <a:gd name="connsiteY3247" fmla="*/ 2566159 h 3205338"/>
              <a:gd name="connsiteX3248" fmla="*/ 540128 w 3481368"/>
              <a:gd name="connsiteY3248" fmla="*/ 2566633 h 3205338"/>
              <a:gd name="connsiteX3249" fmla="*/ 525639 w 3481368"/>
              <a:gd name="connsiteY3249" fmla="*/ 2547110 h 3205338"/>
              <a:gd name="connsiteX3250" fmla="*/ 523569 w 3481368"/>
              <a:gd name="connsiteY3250" fmla="*/ 2544321 h 3205338"/>
              <a:gd name="connsiteX3251" fmla="*/ 2886224 w 3481368"/>
              <a:gd name="connsiteY3251" fmla="*/ 2522593 h 3205338"/>
              <a:gd name="connsiteX3252" fmla="*/ 2884504 w 3481368"/>
              <a:gd name="connsiteY3252" fmla="*/ 2523777 h 3205338"/>
              <a:gd name="connsiteX3253" fmla="*/ 2881436 w 3481368"/>
              <a:gd name="connsiteY3253" fmla="*/ 2528059 h 3205338"/>
              <a:gd name="connsiteX3254" fmla="*/ 2879989 w 3481368"/>
              <a:gd name="connsiteY3254" fmla="*/ 2531405 h 3205338"/>
              <a:gd name="connsiteX3255" fmla="*/ 2881313 w 3481368"/>
              <a:gd name="connsiteY3255" fmla="*/ 2530645 h 3205338"/>
              <a:gd name="connsiteX3256" fmla="*/ 2882030 w 3481368"/>
              <a:gd name="connsiteY3256" fmla="*/ 2530237 h 3205338"/>
              <a:gd name="connsiteX3257" fmla="*/ 2885035 w 3481368"/>
              <a:gd name="connsiteY3257" fmla="*/ 2524416 h 3205338"/>
              <a:gd name="connsiteX3258" fmla="*/ 2659289 w 3481368"/>
              <a:gd name="connsiteY3258" fmla="*/ 2522018 h 3205338"/>
              <a:gd name="connsiteX3259" fmla="*/ 2617523 w 3481368"/>
              <a:gd name="connsiteY3259" fmla="*/ 2560884 h 3205338"/>
              <a:gd name="connsiteX3260" fmla="*/ 2595199 w 3481368"/>
              <a:gd name="connsiteY3260" fmla="*/ 2580677 h 3205338"/>
              <a:gd name="connsiteX3261" fmla="*/ 2575756 w 3481368"/>
              <a:gd name="connsiteY3261" fmla="*/ 2597232 h 3205338"/>
              <a:gd name="connsiteX3262" fmla="*/ 2584038 w 3481368"/>
              <a:gd name="connsiteY3262" fmla="*/ 2588954 h 3205338"/>
              <a:gd name="connsiteX3263" fmla="*/ 2592321 w 3481368"/>
              <a:gd name="connsiteY3263" fmla="*/ 2580676 h 3205338"/>
              <a:gd name="connsiteX3264" fmla="*/ 2605682 w 3481368"/>
              <a:gd name="connsiteY3264" fmla="*/ 2568662 h 3205338"/>
              <a:gd name="connsiteX3265" fmla="*/ 2628684 w 3481368"/>
              <a:gd name="connsiteY3265" fmla="*/ 2549728 h 3205338"/>
              <a:gd name="connsiteX3266" fmla="*/ 2659289 w 3481368"/>
              <a:gd name="connsiteY3266" fmla="*/ 2522018 h 3205338"/>
              <a:gd name="connsiteX3267" fmla="*/ 2886679 w 3481368"/>
              <a:gd name="connsiteY3267" fmla="*/ 2521895 h 3205338"/>
              <a:gd name="connsiteX3268" fmla="*/ 2884655 w 3481368"/>
              <a:gd name="connsiteY3268" fmla="*/ 2523567 h 3205338"/>
              <a:gd name="connsiteX3269" fmla="*/ 2884605 w 3481368"/>
              <a:gd name="connsiteY3269" fmla="*/ 2523637 h 3205338"/>
              <a:gd name="connsiteX3270" fmla="*/ 2886252 w 3481368"/>
              <a:gd name="connsiteY3270" fmla="*/ 2522550 h 3205338"/>
              <a:gd name="connsiteX3271" fmla="*/ 517810 w 3481368"/>
              <a:gd name="connsiteY3271" fmla="*/ 2516610 h 3205338"/>
              <a:gd name="connsiteX3272" fmla="*/ 528968 w 3481368"/>
              <a:gd name="connsiteY3272" fmla="*/ 2530645 h 3205338"/>
              <a:gd name="connsiteX3273" fmla="*/ 526449 w 3481368"/>
              <a:gd name="connsiteY3273" fmla="*/ 2533165 h 3205338"/>
              <a:gd name="connsiteX3274" fmla="*/ 517810 w 3481368"/>
              <a:gd name="connsiteY3274" fmla="*/ 2516610 h 3205338"/>
              <a:gd name="connsiteX3275" fmla="*/ 2687372 w 3481368"/>
              <a:gd name="connsiteY3275" fmla="*/ 2516261 h 3205338"/>
              <a:gd name="connsiteX3276" fmla="*/ 2676392 w 3481368"/>
              <a:gd name="connsiteY3276" fmla="*/ 2526156 h 3205338"/>
              <a:gd name="connsiteX3277" fmla="*/ 2676212 w 3481368"/>
              <a:gd name="connsiteY3277" fmla="*/ 2527416 h 3205338"/>
              <a:gd name="connsiteX3278" fmla="*/ 2684752 w 3481368"/>
              <a:gd name="connsiteY3278" fmla="*/ 2518880 h 3205338"/>
              <a:gd name="connsiteX3279" fmla="*/ 552394 w 3481368"/>
              <a:gd name="connsiteY3279" fmla="*/ 2513066 h 3205338"/>
              <a:gd name="connsiteX3280" fmla="*/ 554825 w 3481368"/>
              <a:gd name="connsiteY3280" fmla="*/ 2515952 h 3205338"/>
              <a:gd name="connsiteX3281" fmla="*/ 557637 w 3481368"/>
              <a:gd name="connsiteY3281" fmla="*/ 2520006 h 3205338"/>
              <a:gd name="connsiteX3282" fmla="*/ 557046 w 3481368"/>
              <a:gd name="connsiteY3282" fmla="*/ 2519488 h 3205338"/>
              <a:gd name="connsiteX3283" fmla="*/ 554166 w 3481368"/>
              <a:gd name="connsiteY3283" fmla="*/ 2516610 h 3205338"/>
              <a:gd name="connsiteX3284" fmla="*/ 2959543 w 3481368"/>
              <a:gd name="connsiteY3284" fmla="*/ 2511706 h 3205338"/>
              <a:gd name="connsiteX3285" fmla="*/ 2934587 w 3481368"/>
              <a:gd name="connsiteY3285" fmla="*/ 2533165 h 3205338"/>
              <a:gd name="connsiteX3286" fmla="*/ 2942866 w 3481368"/>
              <a:gd name="connsiteY3286" fmla="*/ 2527766 h 3205338"/>
              <a:gd name="connsiteX3287" fmla="*/ 2951146 w 3481368"/>
              <a:gd name="connsiteY3287" fmla="*/ 2522008 h 3205338"/>
              <a:gd name="connsiteX3288" fmla="*/ 2959425 w 3481368"/>
              <a:gd name="connsiteY3288" fmla="*/ 2513730 h 3205338"/>
              <a:gd name="connsiteX3289" fmla="*/ 2959543 w 3481368"/>
              <a:gd name="connsiteY3289" fmla="*/ 2511706 h 3205338"/>
              <a:gd name="connsiteX3290" fmla="*/ 2908536 w 3481368"/>
              <a:gd name="connsiteY3290" fmla="*/ 2507927 h 3205338"/>
              <a:gd name="connsiteX3291" fmla="*/ 2909147 w 3481368"/>
              <a:gd name="connsiteY3291" fmla="*/ 2508217 h 3205338"/>
              <a:gd name="connsiteX3292" fmla="*/ 2903631 w 3481368"/>
              <a:gd name="connsiteY3292" fmla="*/ 2513730 h 3205338"/>
              <a:gd name="connsiteX3293" fmla="*/ 2908536 w 3481368"/>
              <a:gd name="connsiteY3293" fmla="*/ 2507927 h 3205338"/>
              <a:gd name="connsiteX3294" fmla="*/ 2923905 w 3481368"/>
              <a:gd name="connsiteY3294" fmla="*/ 2507860 h 3205338"/>
              <a:gd name="connsiteX3295" fmla="*/ 2923742 w 3481368"/>
              <a:gd name="connsiteY3295" fmla="*/ 2508277 h 3205338"/>
              <a:gd name="connsiteX3296" fmla="*/ 2923610 w 3481368"/>
              <a:gd name="connsiteY3296" fmla="*/ 2508470 h 3205338"/>
              <a:gd name="connsiteX3297" fmla="*/ 2924787 w 3481368"/>
              <a:gd name="connsiteY3297" fmla="*/ 2506742 h 3205338"/>
              <a:gd name="connsiteX3298" fmla="*/ 2915245 w 3481368"/>
              <a:gd name="connsiteY3298" fmla="*/ 2514151 h 3205338"/>
              <a:gd name="connsiteX3299" fmla="*/ 2911848 w 3481368"/>
              <a:gd name="connsiteY3299" fmla="*/ 2522076 h 3205338"/>
              <a:gd name="connsiteX3300" fmla="*/ 2910228 w 3481368"/>
              <a:gd name="connsiteY3300" fmla="*/ 2524416 h 3205338"/>
              <a:gd name="connsiteX3301" fmla="*/ 2915166 w 3481368"/>
              <a:gd name="connsiteY3301" fmla="*/ 2514213 h 3205338"/>
              <a:gd name="connsiteX3302" fmla="*/ 2911325 w 3481368"/>
              <a:gd name="connsiteY3302" fmla="*/ 2517195 h 3205338"/>
              <a:gd name="connsiteX3303" fmla="*/ 2910884 w 3481368"/>
              <a:gd name="connsiteY3303" fmla="*/ 2517519 h 3205338"/>
              <a:gd name="connsiteX3304" fmla="*/ 2910228 w 3481368"/>
              <a:gd name="connsiteY3304" fmla="*/ 2519017 h 3205338"/>
              <a:gd name="connsiteX3305" fmla="*/ 2908576 w 3481368"/>
              <a:gd name="connsiteY3305" fmla="*/ 2521152 h 3205338"/>
              <a:gd name="connsiteX3306" fmla="*/ 2910217 w 3481368"/>
              <a:gd name="connsiteY3306" fmla="*/ 2518009 h 3205338"/>
              <a:gd name="connsiteX3307" fmla="*/ 2889592 w 3481368"/>
              <a:gd name="connsiteY3307" fmla="*/ 2533165 h 3205338"/>
              <a:gd name="connsiteX3308" fmla="*/ 2910292 w 3481368"/>
              <a:gd name="connsiteY3308" fmla="*/ 2517864 h 3205338"/>
              <a:gd name="connsiteX3309" fmla="*/ 2912906 w 3481368"/>
              <a:gd name="connsiteY3309" fmla="*/ 2512859 h 3205338"/>
              <a:gd name="connsiteX3310" fmla="*/ 2912862 w 3481368"/>
              <a:gd name="connsiteY3310" fmla="*/ 2512270 h 3205338"/>
              <a:gd name="connsiteX3311" fmla="*/ 2880086 w 3481368"/>
              <a:gd name="connsiteY3311" fmla="*/ 2536398 h 3205338"/>
              <a:gd name="connsiteX3312" fmla="*/ 2878427 w 3481368"/>
              <a:gd name="connsiteY3312" fmla="*/ 2538487 h 3205338"/>
              <a:gd name="connsiteX3313" fmla="*/ 2878749 w 3481368"/>
              <a:gd name="connsiteY3313" fmla="*/ 2537384 h 3205338"/>
              <a:gd name="connsiteX3314" fmla="*/ 2876410 w 3481368"/>
              <a:gd name="connsiteY3314" fmla="*/ 2539105 h 3205338"/>
              <a:gd name="connsiteX3315" fmla="*/ 2873877 w 3481368"/>
              <a:gd name="connsiteY3315" fmla="*/ 2544210 h 3205338"/>
              <a:gd name="connsiteX3316" fmla="*/ 2878427 w 3481368"/>
              <a:gd name="connsiteY3316" fmla="*/ 2538487 h 3205338"/>
              <a:gd name="connsiteX3317" fmla="*/ 2876757 w 3481368"/>
              <a:gd name="connsiteY3317" fmla="*/ 2544210 h 3205338"/>
              <a:gd name="connsiteX3318" fmla="*/ 2870999 w 3481368"/>
              <a:gd name="connsiteY3318" fmla="*/ 2552487 h 3205338"/>
              <a:gd name="connsiteX3319" fmla="*/ 2867485 w 3481368"/>
              <a:gd name="connsiteY3319" fmla="*/ 2556869 h 3205338"/>
              <a:gd name="connsiteX3320" fmla="*/ 2870155 w 3481368"/>
              <a:gd name="connsiteY3320" fmla="*/ 2555478 h 3205338"/>
              <a:gd name="connsiteX3321" fmla="*/ 2884193 w 3481368"/>
              <a:gd name="connsiteY3321" fmla="*/ 2544321 h 3205338"/>
              <a:gd name="connsiteX3322" fmla="*/ 2895351 w 3481368"/>
              <a:gd name="connsiteY3322" fmla="*/ 2536043 h 3205338"/>
              <a:gd name="connsiteX3323" fmla="*/ 2899851 w 3481368"/>
              <a:gd name="connsiteY3323" fmla="*/ 2532985 h 3205338"/>
              <a:gd name="connsiteX3324" fmla="*/ 2900526 w 3481368"/>
              <a:gd name="connsiteY3324" fmla="*/ 2532456 h 3205338"/>
              <a:gd name="connsiteX3325" fmla="*/ 2901591 w 3481368"/>
              <a:gd name="connsiteY3325" fmla="*/ 2530174 h 3205338"/>
              <a:gd name="connsiteX3326" fmla="*/ 2908576 w 3481368"/>
              <a:gd name="connsiteY3326" fmla="*/ 2521152 h 3205338"/>
              <a:gd name="connsiteX3327" fmla="*/ 2906990 w 3481368"/>
              <a:gd name="connsiteY3327" fmla="*/ 2524191 h 3205338"/>
              <a:gd name="connsiteX3328" fmla="*/ 2903531 w 3481368"/>
              <a:gd name="connsiteY3328" fmla="*/ 2530101 h 3205338"/>
              <a:gd name="connsiteX3329" fmla="*/ 2906511 w 3481368"/>
              <a:gd name="connsiteY3329" fmla="*/ 2527766 h 3205338"/>
              <a:gd name="connsiteX3330" fmla="*/ 2909638 w 3481368"/>
              <a:gd name="connsiteY3330" fmla="*/ 2525312 h 3205338"/>
              <a:gd name="connsiteX3331" fmla="*/ 2910228 w 3481368"/>
              <a:gd name="connsiteY3331" fmla="*/ 2524416 h 3205338"/>
              <a:gd name="connsiteX3332" fmla="*/ 2909714 w 3481368"/>
              <a:gd name="connsiteY3332" fmla="*/ 2525252 h 3205338"/>
              <a:gd name="connsiteX3333" fmla="*/ 2915011 w 3481368"/>
              <a:gd name="connsiteY3333" fmla="*/ 2521094 h 3205338"/>
              <a:gd name="connsiteX3334" fmla="*/ 2923610 w 3481368"/>
              <a:gd name="connsiteY3334" fmla="*/ 2508470 h 3205338"/>
              <a:gd name="connsiteX3335" fmla="*/ 2919027 w 3481368"/>
              <a:gd name="connsiteY3335" fmla="*/ 2517942 h 3205338"/>
              <a:gd name="connsiteX3336" fmla="*/ 2922563 w 3481368"/>
              <a:gd name="connsiteY3336" fmla="*/ 2515166 h 3205338"/>
              <a:gd name="connsiteX3337" fmla="*/ 2922893 w 3481368"/>
              <a:gd name="connsiteY3337" fmla="*/ 2514085 h 3205338"/>
              <a:gd name="connsiteX3338" fmla="*/ 2920778 w 3481368"/>
              <a:gd name="connsiteY3338" fmla="*/ 2515829 h 3205338"/>
              <a:gd name="connsiteX3339" fmla="*/ 2923742 w 3481368"/>
              <a:gd name="connsiteY3339" fmla="*/ 2508277 h 3205338"/>
              <a:gd name="connsiteX3340" fmla="*/ 2904664 w 3481368"/>
              <a:gd name="connsiteY3340" fmla="*/ 2506076 h 3205338"/>
              <a:gd name="connsiteX3341" fmla="*/ 2899449 w 3481368"/>
              <a:gd name="connsiteY3341" fmla="*/ 2509635 h 3205338"/>
              <a:gd name="connsiteX3342" fmla="*/ 2900752 w 3481368"/>
              <a:gd name="connsiteY3342" fmla="*/ 2508332 h 3205338"/>
              <a:gd name="connsiteX3343" fmla="*/ 499340 w 3481368"/>
              <a:gd name="connsiteY3343" fmla="*/ 2503878 h 3205338"/>
              <a:gd name="connsiteX3344" fmla="*/ 506651 w 3481368"/>
              <a:gd name="connsiteY3344" fmla="*/ 2513730 h 3205338"/>
              <a:gd name="connsiteX3345" fmla="*/ 509531 w 3481368"/>
              <a:gd name="connsiteY3345" fmla="*/ 2519488 h 3205338"/>
              <a:gd name="connsiteX3346" fmla="*/ 512411 w 3481368"/>
              <a:gd name="connsiteY3346" fmla="*/ 2524887 h 3205338"/>
              <a:gd name="connsiteX3347" fmla="*/ 504132 w 3481368"/>
              <a:gd name="connsiteY3347" fmla="*/ 2513730 h 3205338"/>
              <a:gd name="connsiteX3348" fmla="*/ 501252 w 3481368"/>
              <a:gd name="connsiteY3348" fmla="*/ 2508332 h 3205338"/>
              <a:gd name="connsiteX3349" fmla="*/ 2701056 w 3481368"/>
              <a:gd name="connsiteY3349" fmla="*/ 2502585 h 3205338"/>
              <a:gd name="connsiteX3350" fmla="*/ 2696240 w 3481368"/>
              <a:gd name="connsiteY3350" fmla="*/ 2505238 h 3205338"/>
              <a:gd name="connsiteX3351" fmla="*/ 2687374 w 3481368"/>
              <a:gd name="connsiteY3351" fmla="*/ 2516259 h 3205338"/>
              <a:gd name="connsiteX3352" fmla="*/ 2688633 w 3481368"/>
              <a:gd name="connsiteY3352" fmla="*/ 2515000 h 3205338"/>
              <a:gd name="connsiteX3353" fmla="*/ 2701056 w 3481368"/>
              <a:gd name="connsiteY3353" fmla="*/ 2502585 h 3205338"/>
              <a:gd name="connsiteX3354" fmla="*/ 512411 w 3481368"/>
              <a:gd name="connsiteY3354" fmla="*/ 2502575 h 3205338"/>
              <a:gd name="connsiteX3355" fmla="*/ 523569 w 3481368"/>
              <a:gd name="connsiteY3355" fmla="*/ 2513730 h 3205338"/>
              <a:gd name="connsiteX3356" fmla="*/ 520689 w 3481368"/>
              <a:gd name="connsiteY3356" fmla="*/ 2510851 h 3205338"/>
              <a:gd name="connsiteX3357" fmla="*/ 520689 w 3481368"/>
              <a:gd name="connsiteY3357" fmla="*/ 2513730 h 3205338"/>
              <a:gd name="connsiteX3358" fmla="*/ 512411 w 3481368"/>
              <a:gd name="connsiteY3358" fmla="*/ 2502575 h 3205338"/>
              <a:gd name="connsiteX3359" fmla="*/ 2898711 w 3481368"/>
              <a:gd name="connsiteY3359" fmla="*/ 2501517 h 3205338"/>
              <a:gd name="connsiteX3360" fmla="*/ 2899071 w 3481368"/>
              <a:gd name="connsiteY3360" fmla="*/ 2502102 h 3205338"/>
              <a:gd name="connsiteX3361" fmla="*/ 2896192 w 3481368"/>
              <a:gd name="connsiteY3361" fmla="*/ 2504981 h 3205338"/>
              <a:gd name="connsiteX3362" fmla="*/ 2898711 w 3481368"/>
              <a:gd name="connsiteY3362" fmla="*/ 2501517 h 3205338"/>
              <a:gd name="connsiteX3363" fmla="*/ 497475 w 3481368"/>
              <a:gd name="connsiteY3363" fmla="*/ 2500240 h 3205338"/>
              <a:gd name="connsiteX3364" fmla="*/ 498287 w 3481368"/>
              <a:gd name="connsiteY3364" fmla="*/ 2501427 h 3205338"/>
              <a:gd name="connsiteX3365" fmla="*/ 499340 w 3481368"/>
              <a:gd name="connsiteY3365" fmla="*/ 2503878 h 3205338"/>
              <a:gd name="connsiteX3366" fmla="*/ 498372 w 3481368"/>
              <a:gd name="connsiteY3366" fmla="*/ 2502575 h 3205338"/>
              <a:gd name="connsiteX3367" fmla="*/ 2732238 w 3481368"/>
              <a:gd name="connsiteY3367" fmla="*/ 2498035 h 3205338"/>
              <a:gd name="connsiteX3368" fmla="*/ 2714063 w 3481368"/>
              <a:gd name="connsiteY3368" fmla="*/ 2516980 h 3205338"/>
              <a:gd name="connsiteX3369" fmla="*/ 2694873 w 3481368"/>
              <a:gd name="connsiteY3369" fmla="*/ 2536263 h 3205338"/>
              <a:gd name="connsiteX3370" fmla="*/ 2717978 w 3481368"/>
              <a:gd name="connsiteY3370" fmla="*/ 2510861 h 3205338"/>
              <a:gd name="connsiteX3371" fmla="*/ 2727339 w 3481368"/>
              <a:gd name="connsiteY3371" fmla="*/ 2500605 h 3205338"/>
              <a:gd name="connsiteX3372" fmla="*/ 2923511 w 3481368"/>
              <a:gd name="connsiteY3372" fmla="*/ 2494640 h 3205338"/>
              <a:gd name="connsiteX3373" fmla="*/ 2922103 w 3481368"/>
              <a:gd name="connsiteY3373" fmla="*/ 2495867 h 3205338"/>
              <a:gd name="connsiteX3374" fmla="*/ 2920890 w 3481368"/>
              <a:gd name="connsiteY3374" fmla="*/ 2497796 h 3205338"/>
              <a:gd name="connsiteX3375" fmla="*/ 2922420 w 3481368"/>
              <a:gd name="connsiteY3375" fmla="*/ 2496894 h 3205338"/>
              <a:gd name="connsiteX3376" fmla="*/ 501106 w 3481368"/>
              <a:gd name="connsiteY3376" fmla="*/ 2493427 h 3205338"/>
              <a:gd name="connsiteX3377" fmla="*/ 504132 w 3481368"/>
              <a:gd name="connsiteY3377" fmla="*/ 2497176 h 3205338"/>
              <a:gd name="connsiteX3378" fmla="*/ 504126 w 3481368"/>
              <a:gd name="connsiteY3378" fmla="*/ 2498261 h 3205338"/>
              <a:gd name="connsiteX3379" fmla="*/ 2730340 w 3481368"/>
              <a:gd name="connsiteY3379" fmla="*/ 2492618 h 3205338"/>
              <a:gd name="connsiteX3380" fmla="*/ 2723379 w 3481368"/>
              <a:gd name="connsiteY3380" fmla="*/ 2499705 h 3205338"/>
              <a:gd name="connsiteX3381" fmla="*/ 2727700 w 3481368"/>
              <a:gd name="connsiteY3381" fmla="*/ 2494487 h 3205338"/>
              <a:gd name="connsiteX3382" fmla="*/ 2719768 w 3481368"/>
              <a:gd name="connsiteY3382" fmla="*/ 2491735 h 3205338"/>
              <a:gd name="connsiteX3383" fmla="*/ 2719598 w 3481368"/>
              <a:gd name="connsiteY3383" fmla="*/ 2491968 h 3205338"/>
              <a:gd name="connsiteX3384" fmla="*/ 2715098 w 3481368"/>
              <a:gd name="connsiteY3384" fmla="*/ 2496826 h 3205338"/>
              <a:gd name="connsiteX3385" fmla="*/ 2717978 w 3481368"/>
              <a:gd name="connsiteY3385" fmla="*/ 2491428 h 3205338"/>
              <a:gd name="connsiteX3386" fmla="*/ 2687373 w 3481368"/>
              <a:gd name="connsiteY3386" fmla="*/ 2522018 h 3205338"/>
              <a:gd name="connsiteX3387" fmla="*/ 2698535 w 3481368"/>
              <a:gd name="connsiteY3387" fmla="*/ 2510861 h 3205338"/>
              <a:gd name="connsiteX3388" fmla="*/ 2717978 w 3481368"/>
              <a:gd name="connsiteY3388" fmla="*/ 2491428 h 3205338"/>
              <a:gd name="connsiteX3389" fmla="*/ 2944214 w 3481368"/>
              <a:gd name="connsiteY3389" fmla="*/ 2490952 h 3205338"/>
              <a:gd name="connsiteX3390" fmla="*/ 2937107 w 3481368"/>
              <a:gd name="connsiteY3390" fmla="*/ 2497176 h 3205338"/>
              <a:gd name="connsiteX3391" fmla="*/ 2927557 w 3481368"/>
              <a:gd name="connsiteY3391" fmla="*/ 2504591 h 3205338"/>
              <a:gd name="connsiteX3392" fmla="*/ 2927549 w 3481368"/>
              <a:gd name="connsiteY3392" fmla="*/ 2504621 h 3205338"/>
              <a:gd name="connsiteX3393" fmla="*/ 2923274 w 3481368"/>
              <a:gd name="connsiteY3393" fmla="*/ 2514609 h 3205338"/>
              <a:gd name="connsiteX3394" fmla="*/ 2928161 w 3481368"/>
              <a:gd name="connsiteY3394" fmla="*/ 2510772 h 3205338"/>
              <a:gd name="connsiteX3395" fmla="*/ 2929664 w 3481368"/>
              <a:gd name="connsiteY3395" fmla="*/ 2507860 h 3205338"/>
              <a:gd name="connsiteX3396" fmla="*/ 2931329 w 3481368"/>
              <a:gd name="connsiteY3396" fmla="*/ 2507096 h 3205338"/>
              <a:gd name="connsiteX3397" fmla="*/ 2930681 w 3481368"/>
              <a:gd name="connsiteY3397" fmla="*/ 2508794 h 3205338"/>
              <a:gd name="connsiteX3398" fmla="*/ 2933103 w 3481368"/>
              <a:gd name="connsiteY3398" fmla="*/ 2506893 h 3205338"/>
              <a:gd name="connsiteX3399" fmla="*/ 2940332 w 3481368"/>
              <a:gd name="connsiteY3399" fmla="*/ 2501161 h 3205338"/>
              <a:gd name="connsiteX3400" fmla="*/ 2940462 w 3481368"/>
              <a:gd name="connsiteY3400" fmla="*/ 2500798 h 3205338"/>
              <a:gd name="connsiteX3401" fmla="*/ 2940504 w 3481368"/>
              <a:gd name="connsiteY3401" fmla="*/ 2500953 h 3205338"/>
              <a:gd name="connsiteX3402" fmla="*/ 2940467 w 3481368"/>
              <a:gd name="connsiteY3402" fmla="*/ 2501053 h 3205338"/>
              <a:gd name="connsiteX3403" fmla="*/ 2940520 w 3481368"/>
              <a:gd name="connsiteY3403" fmla="*/ 2501011 h 3205338"/>
              <a:gd name="connsiteX3404" fmla="*/ 2940504 w 3481368"/>
              <a:gd name="connsiteY3404" fmla="*/ 2500953 h 3205338"/>
              <a:gd name="connsiteX3405" fmla="*/ 498396 w 3481368"/>
              <a:gd name="connsiteY3405" fmla="*/ 2489090 h 3205338"/>
              <a:gd name="connsiteX3406" fmla="*/ 498417 w 3481368"/>
              <a:gd name="connsiteY3406" fmla="*/ 2489123 h 3205338"/>
              <a:gd name="connsiteX3407" fmla="*/ 501106 w 3481368"/>
              <a:gd name="connsiteY3407" fmla="*/ 2493427 h 3205338"/>
              <a:gd name="connsiteX3408" fmla="*/ 500228 w 3481368"/>
              <a:gd name="connsiteY3408" fmla="*/ 2492340 h 3205338"/>
              <a:gd name="connsiteX3409" fmla="*/ 2741112 w 3481368"/>
              <a:gd name="connsiteY3409" fmla="*/ 2488784 h 3205338"/>
              <a:gd name="connsiteX3410" fmla="*/ 2734540 w 3481368"/>
              <a:gd name="connsiteY3410" fmla="*/ 2496826 h 3205338"/>
              <a:gd name="connsiteX3411" fmla="*/ 2732238 w 3481368"/>
              <a:gd name="connsiteY3411" fmla="*/ 2498035 h 3205338"/>
              <a:gd name="connsiteX3412" fmla="*/ 2729140 w 3481368"/>
              <a:gd name="connsiteY3412" fmla="*/ 2488549 h 3205338"/>
              <a:gd name="connsiteX3413" fmla="*/ 2692774 w 3481368"/>
              <a:gd name="connsiteY3413" fmla="*/ 2533174 h 3205338"/>
              <a:gd name="connsiteX3414" fmla="*/ 2698535 w 3481368"/>
              <a:gd name="connsiteY3414" fmla="*/ 2524897 h 3205338"/>
              <a:gd name="connsiteX3415" fmla="*/ 2706816 w 3481368"/>
              <a:gd name="connsiteY3415" fmla="*/ 2513740 h 3205338"/>
              <a:gd name="connsiteX3416" fmla="*/ 2687373 w 3481368"/>
              <a:gd name="connsiteY3416" fmla="*/ 2536053 h 3205338"/>
              <a:gd name="connsiteX3417" fmla="*/ 2667570 w 3481368"/>
              <a:gd name="connsiteY3417" fmla="*/ 2552607 h 3205338"/>
              <a:gd name="connsiteX3418" fmla="*/ 2698535 w 3481368"/>
              <a:gd name="connsiteY3418" fmla="*/ 2522018 h 3205338"/>
              <a:gd name="connsiteX3419" fmla="*/ 2729140 w 3481368"/>
              <a:gd name="connsiteY3419" fmla="*/ 2488549 h 3205338"/>
              <a:gd name="connsiteX3420" fmla="*/ 2734576 w 3481368"/>
              <a:gd name="connsiteY3420" fmla="*/ 2488304 h 3205338"/>
              <a:gd name="connsiteX3421" fmla="*/ 2732021 w 3481368"/>
              <a:gd name="connsiteY3421" fmla="*/ 2491428 h 3205338"/>
              <a:gd name="connsiteX3422" fmla="*/ 2730340 w 3481368"/>
              <a:gd name="connsiteY3422" fmla="*/ 2492618 h 3205338"/>
              <a:gd name="connsiteX3423" fmla="*/ 2989297 w 3481368"/>
              <a:gd name="connsiteY3423" fmla="*/ 2486903 h 3205338"/>
              <a:gd name="connsiteX3424" fmla="*/ 2987501 w 3481368"/>
              <a:gd name="connsiteY3424" fmla="*/ 2488538 h 3205338"/>
              <a:gd name="connsiteX3425" fmla="*/ 2986737 w 3481368"/>
              <a:gd name="connsiteY3425" fmla="*/ 2488718 h 3205338"/>
              <a:gd name="connsiteX3426" fmla="*/ 2949039 w 3481368"/>
              <a:gd name="connsiteY3426" fmla="*/ 2486788 h 3205338"/>
              <a:gd name="connsiteX3427" fmla="*/ 2948516 w 3481368"/>
              <a:gd name="connsiteY3427" fmla="*/ 2487221 h 3205338"/>
              <a:gd name="connsiteX3428" fmla="*/ 2946220 w 3481368"/>
              <a:gd name="connsiteY3428" fmla="*/ 2493825 h 3205338"/>
              <a:gd name="connsiteX3429" fmla="*/ 2945150 w 3481368"/>
              <a:gd name="connsiteY3429" fmla="*/ 2497340 h 3205338"/>
              <a:gd name="connsiteX3430" fmla="*/ 2946293 w 3481368"/>
              <a:gd name="connsiteY3430" fmla="*/ 2496433 h 3205338"/>
              <a:gd name="connsiteX3431" fmla="*/ 2948019 w 3481368"/>
              <a:gd name="connsiteY3431" fmla="*/ 2490090 h 3205338"/>
              <a:gd name="connsiteX3432" fmla="*/ 2934278 w 3481368"/>
              <a:gd name="connsiteY3432" fmla="*/ 2485243 h 3205338"/>
              <a:gd name="connsiteX3433" fmla="*/ 2933137 w 3481368"/>
              <a:gd name="connsiteY3433" fmla="*/ 2486239 h 3205338"/>
              <a:gd name="connsiteX3434" fmla="*/ 2933082 w 3481368"/>
              <a:gd name="connsiteY3434" fmla="*/ 2486492 h 3205338"/>
              <a:gd name="connsiteX3435" fmla="*/ 2929046 w 3481368"/>
              <a:gd name="connsiteY3435" fmla="*/ 2491192 h 3205338"/>
              <a:gd name="connsiteX3436" fmla="*/ 2929929 w 3481368"/>
              <a:gd name="connsiteY3436" fmla="*/ 2489038 h 3205338"/>
              <a:gd name="connsiteX3437" fmla="*/ 2928822 w 3481368"/>
              <a:gd name="connsiteY3437" fmla="*/ 2490005 h 3205338"/>
              <a:gd name="connsiteX3438" fmla="*/ 2926784 w 3481368"/>
              <a:gd name="connsiteY3438" fmla="*/ 2493825 h 3205338"/>
              <a:gd name="connsiteX3439" fmla="*/ 2925574 w 3481368"/>
              <a:gd name="connsiteY3439" fmla="*/ 2495035 h 3205338"/>
              <a:gd name="connsiteX3440" fmla="*/ 2926588 w 3481368"/>
              <a:gd name="connsiteY3440" fmla="*/ 2494437 h 3205338"/>
              <a:gd name="connsiteX3441" fmla="*/ 2926784 w 3481368"/>
              <a:gd name="connsiteY3441" fmla="*/ 2493825 h 3205338"/>
              <a:gd name="connsiteX3442" fmla="*/ 2929046 w 3481368"/>
              <a:gd name="connsiteY3442" fmla="*/ 2491192 h 3205338"/>
              <a:gd name="connsiteX3443" fmla="*/ 2928074 w 3481368"/>
              <a:gd name="connsiteY3443" fmla="*/ 2493561 h 3205338"/>
              <a:gd name="connsiteX3444" fmla="*/ 2931708 w 3481368"/>
              <a:gd name="connsiteY3444" fmla="*/ 2491418 h 3205338"/>
              <a:gd name="connsiteX3445" fmla="*/ 2932778 w 3481368"/>
              <a:gd name="connsiteY3445" fmla="*/ 2490174 h 3205338"/>
              <a:gd name="connsiteX3446" fmla="*/ 2933243 w 3481368"/>
              <a:gd name="connsiteY3446" fmla="*/ 2488641 h 3205338"/>
              <a:gd name="connsiteX3447" fmla="*/ 2933012 w 3481368"/>
              <a:gd name="connsiteY3447" fmla="*/ 2488718 h 3205338"/>
              <a:gd name="connsiteX3448" fmla="*/ 2931658 w 3481368"/>
              <a:gd name="connsiteY3448" fmla="*/ 2489191 h 3205338"/>
              <a:gd name="connsiteX3449" fmla="*/ 2933774 w 3481368"/>
              <a:gd name="connsiteY3449" fmla="*/ 2486900 h 3205338"/>
              <a:gd name="connsiteX3450" fmla="*/ 2946875 w 3481368"/>
              <a:gd name="connsiteY3450" fmla="*/ 2483855 h 3205338"/>
              <a:gd name="connsiteX3451" fmla="*/ 2929664 w 3481368"/>
              <a:gd name="connsiteY3451" fmla="*/ 2498336 h 3205338"/>
              <a:gd name="connsiteX3452" fmla="*/ 2929664 w 3481368"/>
              <a:gd name="connsiteY3452" fmla="*/ 2499583 h 3205338"/>
              <a:gd name="connsiteX3453" fmla="*/ 2928399 w 3481368"/>
              <a:gd name="connsiteY3453" fmla="*/ 2501440 h 3205338"/>
              <a:gd name="connsiteX3454" fmla="*/ 2929101 w 3481368"/>
              <a:gd name="connsiteY3454" fmla="*/ 2498810 h 3205338"/>
              <a:gd name="connsiteX3455" fmla="*/ 2923738 w 3481368"/>
              <a:gd name="connsiteY3455" fmla="*/ 2503322 h 3205338"/>
              <a:gd name="connsiteX3456" fmla="*/ 2923726 w 3481368"/>
              <a:gd name="connsiteY3456" fmla="*/ 2503361 h 3205338"/>
              <a:gd name="connsiteX3457" fmla="*/ 2918506 w 3481368"/>
              <a:gd name="connsiteY3457" fmla="*/ 2510739 h 3205338"/>
              <a:gd name="connsiteX3458" fmla="*/ 2915627 w 3481368"/>
              <a:gd name="connsiteY3458" fmla="*/ 2513259 h 3205338"/>
              <a:gd name="connsiteX3459" fmla="*/ 2920848 w 3481368"/>
              <a:gd name="connsiteY3459" fmla="*/ 2505754 h 3205338"/>
              <a:gd name="connsiteX3460" fmla="*/ 2914790 w 3481368"/>
              <a:gd name="connsiteY3460" fmla="*/ 2510851 h 3205338"/>
              <a:gd name="connsiteX3461" fmla="*/ 2913542 w 3481368"/>
              <a:gd name="connsiteY3461" fmla="*/ 2511770 h 3205338"/>
              <a:gd name="connsiteX3462" fmla="*/ 2912748 w 3481368"/>
              <a:gd name="connsiteY3462" fmla="*/ 2513259 h 3205338"/>
              <a:gd name="connsiteX3463" fmla="*/ 2910944 w 3481368"/>
              <a:gd name="connsiteY3463" fmla="*/ 2517383 h 3205338"/>
              <a:gd name="connsiteX3464" fmla="*/ 2911685 w 3481368"/>
              <a:gd name="connsiteY3464" fmla="*/ 2516835 h 3205338"/>
              <a:gd name="connsiteX3465" fmla="*/ 2915283 w 3481368"/>
              <a:gd name="connsiteY3465" fmla="*/ 2513969 h 3205338"/>
              <a:gd name="connsiteX3466" fmla="*/ 2915627 w 3481368"/>
              <a:gd name="connsiteY3466" fmla="*/ 2513259 h 3205338"/>
              <a:gd name="connsiteX3467" fmla="*/ 2915343 w 3481368"/>
              <a:gd name="connsiteY3467" fmla="*/ 2513922 h 3205338"/>
              <a:gd name="connsiteX3468" fmla="*/ 2925294 w 3481368"/>
              <a:gd name="connsiteY3468" fmla="*/ 2505997 h 3205338"/>
              <a:gd name="connsiteX3469" fmla="*/ 2928399 w 3481368"/>
              <a:gd name="connsiteY3469" fmla="*/ 2501440 h 3205338"/>
              <a:gd name="connsiteX3470" fmla="*/ 2927691 w 3481368"/>
              <a:gd name="connsiteY3470" fmla="*/ 2504088 h 3205338"/>
              <a:gd name="connsiteX3471" fmla="*/ 2939987 w 3481368"/>
              <a:gd name="connsiteY3471" fmla="*/ 2494297 h 3205338"/>
              <a:gd name="connsiteX3472" fmla="*/ 2944301 w 3481368"/>
              <a:gd name="connsiteY3472" fmla="*/ 2490718 h 3205338"/>
              <a:gd name="connsiteX3473" fmla="*/ 2946220 w 3481368"/>
              <a:gd name="connsiteY3473" fmla="*/ 2485547 h 3205338"/>
              <a:gd name="connsiteX3474" fmla="*/ 2984622 w 3481368"/>
              <a:gd name="connsiteY3474" fmla="*/ 2483140 h 3205338"/>
              <a:gd name="connsiteX3475" fmla="*/ 2973463 w 3481368"/>
              <a:gd name="connsiteY3475" fmla="*/ 2494297 h 3205338"/>
              <a:gd name="connsiteX3476" fmla="*/ 2984622 w 3481368"/>
              <a:gd name="connsiteY3476" fmla="*/ 2483140 h 3205338"/>
              <a:gd name="connsiteX3477" fmla="*/ 501252 w 3481368"/>
              <a:gd name="connsiteY3477" fmla="*/ 2483140 h 3205338"/>
              <a:gd name="connsiteX3478" fmla="*/ 506651 w 3481368"/>
              <a:gd name="connsiteY3478" fmla="*/ 2491418 h 3205338"/>
              <a:gd name="connsiteX3479" fmla="*/ 512411 w 3481368"/>
              <a:gd name="connsiteY3479" fmla="*/ 2502575 h 3205338"/>
              <a:gd name="connsiteX3480" fmla="*/ 509531 w 3481368"/>
              <a:gd name="connsiteY3480" fmla="*/ 2497176 h 3205338"/>
              <a:gd name="connsiteX3481" fmla="*/ 504132 w 3481368"/>
              <a:gd name="connsiteY3481" fmla="*/ 2491418 h 3205338"/>
              <a:gd name="connsiteX3482" fmla="*/ 501252 w 3481368"/>
              <a:gd name="connsiteY3482" fmla="*/ 2483140 h 3205338"/>
              <a:gd name="connsiteX3483" fmla="*/ 2932464 w 3481368"/>
              <a:gd name="connsiteY3483" fmla="*/ 2482861 h 3205338"/>
              <a:gd name="connsiteX3484" fmla="*/ 2932442 w 3481368"/>
              <a:gd name="connsiteY3484" fmla="*/ 2482869 h 3205338"/>
              <a:gd name="connsiteX3485" fmla="*/ 2929664 w 3481368"/>
              <a:gd name="connsiteY3485" fmla="*/ 2488425 h 3205338"/>
              <a:gd name="connsiteX3486" fmla="*/ 2929627 w 3481368"/>
              <a:gd name="connsiteY3486" fmla="*/ 2488494 h 3205338"/>
              <a:gd name="connsiteX3487" fmla="*/ 2930407 w 3481368"/>
              <a:gd name="connsiteY3487" fmla="*/ 2487875 h 3205338"/>
              <a:gd name="connsiteX3488" fmla="*/ 2933940 w 3481368"/>
              <a:gd name="connsiteY3488" fmla="*/ 2482316 h 3205338"/>
              <a:gd name="connsiteX3489" fmla="*/ 2933772 w 3481368"/>
              <a:gd name="connsiteY3489" fmla="*/ 2482378 h 3205338"/>
              <a:gd name="connsiteX3490" fmla="*/ 2933639 w 3481368"/>
              <a:gd name="connsiteY3490" fmla="*/ 2482904 h 3205338"/>
              <a:gd name="connsiteX3491" fmla="*/ 2935598 w 3481368"/>
              <a:gd name="connsiteY3491" fmla="*/ 2481640 h 3205338"/>
              <a:gd name="connsiteX3492" fmla="*/ 2935487 w 3481368"/>
              <a:gd name="connsiteY3492" fmla="*/ 2481746 h 3205338"/>
              <a:gd name="connsiteX3493" fmla="*/ 2933982 w 3481368"/>
              <a:gd name="connsiteY3493" fmla="*/ 2482301 h 3205338"/>
              <a:gd name="connsiteX3494" fmla="*/ 2933275 w 3481368"/>
              <a:gd name="connsiteY3494" fmla="*/ 2485595 h 3205338"/>
              <a:gd name="connsiteX3495" fmla="*/ 2934457 w 3481368"/>
              <a:gd name="connsiteY3495" fmla="*/ 2484656 h 3205338"/>
              <a:gd name="connsiteX3496" fmla="*/ 2935062 w 3481368"/>
              <a:gd name="connsiteY3496" fmla="*/ 2482667 h 3205338"/>
              <a:gd name="connsiteX3497" fmla="*/ 2951022 w 3481368"/>
              <a:gd name="connsiteY3497" fmla="*/ 2480365 h 3205338"/>
              <a:gd name="connsiteX3498" fmla="*/ 2950851 w 3481368"/>
              <a:gd name="connsiteY3498" fmla="*/ 2480509 h 3205338"/>
              <a:gd name="connsiteX3499" fmla="*/ 2948535 w 3481368"/>
              <a:gd name="connsiteY3499" fmla="*/ 2487168 h 3205338"/>
              <a:gd name="connsiteX3500" fmla="*/ 2949064 w 3481368"/>
              <a:gd name="connsiteY3500" fmla="*/ 2486704 h 3205338"/>
              <a:gd name="connsiteX3501" fmla="*/ 2998661 w 3481368"/>
              <a:gd name="connsiteY3501" fmla="*/ 2480261 h 3205338"/>
              <a:gd name="connsiteX3502" fmla="*/ 2989297 w 3481368"/>
              <a:gd name="connsiteY3502" fmla="*/ 2486903 h 3205338"/>
              <a:gd name="connsiteX3503" fmla="*/ 2993082 w 3481368"/>
              <a:gd name="connsiteY3503" fmla="*/ 2483455 h 3205338"/>
              <a:gd name="connsiteX3504" fmla="*/ 2998661 w 3481368"/>
              <a:gd name="connsiteY3504" fmla="*/ 2480261 h 3205338"/>
              <a:gd name="connsiteX3505" fmla="*/ 2957474 w 3481368"/>
              <a:gd name="connsiteY3505" fmla="*/ 2479840 h 3205338"/>
              <a:gd name="connsiteX3506" fmla="*/ 2956905 w 3481368"/>
              <a:gd name="connsiteY3506" fmla="*/ 2480261 h 3205338"/>
              <a:gd name="connsiteX3507" fmla="*/ 2950932 w 3481368"/>
              <a:gd name="connsiteY3507" fmla="*/ 2485217 h 3205338"/>
              <a:gd name="connsiteX3508" fmla="*/ 2946349 w 3481368"/>
              <a:gd name="connsiteY3508" fmla="*/ 2496389 h 3205338"/>
              <a:gd name="connsiteX3509" fmla="*/ 2951005 w 3481368"/>
              <a:gd name="connsiteY3509" fmla="*/ 2492696 h 3205338"/>
              <a:gd name="connsiteX3510" fmla="*/ 2951978 w 3481368"/>
              <a:gd name="connsiteY3510" fmla="*/ 2490945 h 3205338"/>
              <a:gd name="connsiteX3511" fmla="*/ 2745792 w 3481368"/>
              <a:gd name="connsiteY3511" fmla="*/ 2478788 h 3205338"/>
              <a:gd name="connsiteX3512" fmla="*/ 2740302 w 3481368"/>
              <a:gd name="connsiteY3512" fmla="*/ 2485670 h 3205338"/>
              <a:gd name="connsiteX3513" fmla="*/ 2720858 w 3481368"/>
              <a:gd name="connsiteY3513" fmla="*/ 2505103 h 3205338"/>
              <a:gd name="connsiteX3514" fmla="*/ 2743182 w 3481368"/>
              <a:gd name="connsiteY3514" fmla="*/ 2480271 h 3205338"/>
              <a:gd name="connsiteX3515" fmla="*/ 2745792 w 3481368"/>
              <a:gd name="connsiteY3515" fmla="*/ 2478788 h 3205338"/>
              <a:gd name="connsiteX3516" fmla="*/ 2990381 w 3481368"/>
              <a:gd name="connsiteY3516" fmla="*/ 2477382 h 3205338"/>
              <a:gd name="connsiteX3517" fmla="*/ 2984622 w 3481368"/>
              <a:gd name="connsiteY3517" fmla="*/ 2483140 h 3205338"/>
              <a:gd name="connsiteX3518" fmla="*/ 2990381 w 3481368"/>
              <a:gd name="connsiteY3518" fmla="*/ 2477382 h 3205338"/>
              <a:gd name="connsiteX3519" fmla="*/ 504132 w 3481368"/>
              <a:gd name="connsiteY3519" fmla="*/ 2477382 h 3205338"/>
              <a:gd name="connsiteX3520" fmla="*/ 517810 w 3481368"/>
              <a:gd name="connsiteY3520" fmla="*/ 2491418 h 3205338"/>
              <a:gd name="connsiteX3521" fmla="*/ 526449 w 3481368"/>
              <a:gd name="connsiteY3521" fmla="*/ 2508332 h 3205338"/>
              <a:gd name="connsiteX3522" fmla="*/ 534728 w 3481368"/>
              <a:gd name="connsiteY3522" fmla="*/ 2519488 h 3205338"/>
              <a:gd name="connsiteX3523" fmla="*/ 545887 w 3481368"/>
              <a:gd name="connsiteY3523" fmla="*/ 2533165 h 3205338"/>
              <a:gd name="connsiteX3524" fmla="*/ 557046 w 3481368"/>
              <a:gd name="connsiteY3524" fmla="*/ 2550079 h 3205338"/>
              <a:gd name="connsiteX3525" fmla="*/ 568204 w 3481368"/>
              <a:gd name="connsiteY3525" fmla="*/ 2564115 h 3205338"/>
              <a:gd name="connsiteX3526" fmla="*/ 560465 w 3481368"/>
              <a:gd name="connsiteY3526" fmla="*/ 2557051 h 3205338"/>
              <a:gd name="connsiteX3527" fmla="*/ 557361 w 3481368"/>
              <a:gd name="connsiteY3527" fmla="*/ 2558235 h 3205338"/>
              <a:gd name="connsiteX3528" fmla="*/ 555265 w 3481368"/>
              <a:gd name="connsiteY3528" fmla="*/ 2554774 h 3205338"/>
              <a:gd name="connsiteX3529" fmla="*/ 553446 w 3481368"/>
              <a:gd name="connsiteY3529" fmla="*/ 2551113 h 3205338"/>
              <a:gd name="connsiteX3530" fmla="*/ 554166 w 3481368"/>
              <a:gd name="connsiteY3530" fmla="*/ 2550079 h 3205338"/>
              <a:gd name="connsiteX3531" fmla="*/ 548407 w 3481368"/>
              <a:gd name="connsiteY3531" fmla="*/ 2541801 h 3205338"/>
              <a:gd name="connsiteX3532" fmla="*/ 543008 w 3481368"/>
              <a:gd name="connsiteY3532" fmla="*/ 2536043 h 3205338"/>
              <a:gd name="connsiteX3533" fmla="*/ 543008 w 3481368"/>
              <a:gd name="connsiteY3533" fmla="*/ 2538923 h 3205338"/>
              <a:gd name="connsiteX3534" fmla="*/ 545889 w 3481368"/>
              <a:gd name="connsiteY3534" fmla="*/ 2541803 h 3205338"/>
              <a:gd name="connsiteX3535" fmla="*/ 554166 w 3481368"/>
              <a:gd name="connsiteY3535" fmla="*/ 2552958 h 3205338"/>
              <a:gd name="connsiteX3536" fmla="*/ 555265 w 3481368"/>
              <a:gd name="connsiteY3536" fmla="*/ 2554774 h 3205338"/>
              <a:gd name="connsiteX3537" fmla="*/ 557046 w 3481368"/>
              <a:gd name="connsiteY3537" fmla="*/ 2558356 h 3205338"/>
              <a:gd name="connsiteX3538" fmla="*/ 557361 w 3481368"/>
              <a:gd name="connsiteY3538" fmla="*/ 2558235 h 3205338"/>
              <a:gd name="connsiteX3539" fmla="*/ 562445 w 3481368"/>
              <a:gd name="connsiteY3539" fmla="*/ 2566633 h 3205338"/>
              <a:gd name="connsiteX3540" fmla="*/ 551286 w 3481368"/>
              <a:gd name="connsiteY3540" fmla="*/ 2555478 h 3205338"/>
              <a:gd name="connsiteX3541" fmla="*/ 545887 w 3481368"/>
              <a:gd name="connsiteY3541" fmla="*/ 2544321 h 3205338"/>
              <a:gd name="connsiteX3542" fmla="*/ 537607 w 3481368"/>
              <a:gd name="connsiteY3542" fmla="*/ 2533165 h 3205338"/>
              <a:gd name="connsiteX3543" fmla="*/ 531848 w 3481368"/>
              <a:gd name="connsiteY3543" fmla="*/ 2524887 h 3205338"/>
              <a:gd name="connsiteX3544" fmla="*/ 526449 w 3481368"/>
              <a:gd name="connsiteY3544" fmla="*/ 2516610 h 3205338"/>
              <a:gd name="connsiteX3545" fmla="*/ 523569 w 3481368"/>
              <a:gd name="connsiteY3545" fmla="*/ 2510851 h 3205338"/>
              <a:gd name="connsiteX3546" fmla="*/ 522295 w 3481368"/>
              <a:gd name="connsiteY3546" fmla="*/ 2508462 h 3205338"/>
              <a:gd name="connsiteX3547" fmla="*/ 525369 w 3481368"/>
              <a:gd name="connsiteY3547" fmla="*/ 2513415 h 3205338"/>
              <a:gd name="connsiteX3548" fmla="*/ 528268 w 3481368"/>
              <a:gd name="connsiteY3548" fmla="*/ 2516816 h 3205338"/>
              <a:gd name="connsiteX3549" fmla="*/ 534728 w 3481368"/>
              <a:gd name="connsiteY3549" fmla="*/ 2527766 h 3205338"/>
              <a:gd name="connsiteX3550" fmla="*/ 537607 w 3481368"/>
              <a:gd name="connsiteY3550" fmla="*/ 2527766 h 3205338"/>
              <a:gd name="connsiteX3551" fmla="*/ 528268 w 3481368"/>
              <a:gd name="connsiteY3551" fmla="*/ 2516816 h 3205338"/>
              <a:gd name="connsiteX3552" fmla="*/ 526449 w 3481368"/>
              <a:gd name="connsiteY3552" fmla="*/ 2513730 h 3205338"/>
              <a:gd name="connsiteX3553" fmla="*/ 520689 w 3481368"/>
              <a:gd name="connsiteY3553" fmla="*/ 2505453 h 3205338"/>
              <a:gd name="connsiteX3554" fmla="*/ 522295 w 3481368"/>
              <a:gd name="connsiteY3554" fmla="*/ 2508462 h 3205338"/>
              <a:gd name="connsiteX3555" fmla="*/ 515290 w 3481368"/>
              <a:gd name="connsiteY3555" fmla="*/ 2497176 h 3205338"/>
              <a:gd name="connsiteX3556" fmla="*/ 512411 w 3481368"/>
              <a:gd name="connsiteY3556" fmla="*/ 2494297 h 3205338"/>
              <a:gd name="connsiteX3557" fmla="*/ 507231 w 3481368"/>
              <a:gd name="connsiteY3557" fmla="*/ 2486853 h 3205338"/>
              <a:gd name="connsiteX3558" fmla="*/ 504132 w 3481368"/>
              <a:gd name="connsiteY3558" fmla="*/ 2471984 h 3205338"/>
              <a:gd name="connsiteX3559" fmla="*/ 512411 w 3481368"/>
              <a:gd name="connsiteY3559" fmla="*/ 2486020 h 3205338"/>
              <a:gd name="connsiteX3560" fmla="*/ 504132 w 3481368"/>
              <a:gd name="connsiteY3560" fmla="*/ 2471984 h 3205338"/>
              <a:gd name="connsiteX3561" fmla="*/ 2951596 w 3481368"/>
              <a:gd name="connsiteY3561" fmla="*/ 2471658 h 3205338"/>
              <a:gd name="connsiteX3562" fmla="*/ 2951146 w 3481368"/>
              <a:gd name="connsiteY3562" fmla="*/ 2471984 h 3205338"/>
              <a:gd name="connsiteX3563" fmla="*/ 2951484 w 3481368"/>
              <a:gd name="connsiteY3563" fmla="*/ 2471946 h 3205338"/>
              <a:gd name="connsiteX3564" fmla="*/ 2961771 w 3481368"/>
              <a:gd name="connsiteY3564" fmla="*/ 2471322 h 3205338"/>
              <a:gd name="connsiteX3565" fmla="*/ 2954948 w 3481368"/>
              <a:gd name="connsiteY3565" fmla="*/ 2477062 h 3205338"/>
              <a:gd name="connsiteX3566" fmla="*/ 2954858 w 3481368"/>
              <a:gd name="connsiteY3566" fmla="*/ 2477269 h 3205338"/>
              <a:gd name="connsiteX3567" fmla="*/ 2951978 w 3481368"/>
              <a:gd name="connsiteY3567" fmla="*/ 2482667 h 3205338"/>
              <a:gd name="connsiteX3568" fmla="*/ 2951027 w 3481368"/>
              <a:gd name="connsiteY3568" fmla="*/ 2484985 h 3205338"/>
              <a:gd name="connsiteX3569" fmla="*/ 2957912 w 3481368"/>
              <a:gd name="connsiteY3569" fmla="*/ 2478956 h 3205338"/>
              <a:gd name="connsiteX3570" fmla="*/ 2958501 w 3481368"/>
              <a:gd name="connsiteY3570" fmla="*/ 2477764 h 3205338"/>
              <a:gd name="connsiteX3571" fmla="*/ 496881 w 3481368"/>
              <a:gd name="connsiteY3571" fmla="*/ 2470435 h 3205338"/>
              <a:gd name="connsiteX3572" fmla="*/ 504132 w 3481368"/>
              <a:gd name="connsiteY3572" fmla="*/ 2477382 h 3205338"/>
              <a:gd name="connsiteX3573" fmla="*/ 506651 w 3481368"/>
              <a:gd name="connsiteY3573" fmla="*/ 2486020 h 3205338"/>
              <a:gd name="connsiteX3574" fmla="*/ 507231 w 3481368"/>
              <a:gd name="connsiteY3574" fmla="*/ 2486853 h 3205338"/>
              <a:gd name="connsiteX3575" fmla="*/ 508136 w 3481368"/>
              <a:gd name="connsiteY3575" fmla="*/ 2489618 h 3205338"/>
              <a:gd name="connsiteX3576" fmla="*/ 512411 w 3481368"/>
              <a:gd name="connsiteY3576" fmla="*/ 2499695 h 3205338"/>
              <a:gd name="connsiteX3577" fmla="*/ 501252 w 3481368"/>
              <a:gd name="connsiteY3577" fmla="*/ 2477382 h 3205338"/>
              <a:gd name="connsiteX3578" fmla="*/ 2959425 w 3481368"/>
              <a:gd name="connsiteY3578" fmla="*/ 2469105 h 3205338"/>
              <a:gd name="connsiteX3579" fmla="*/ 2958341 w 3481368"/>
              <a:gd name="connsiteY3579" fmla="*/ 2469642 h 3205338"/>
              <a:gd name="connsiteX3580" fmla="*/ 2958033 w 3481368"/>
              <a:gd name="connsiteY3580" fmla="*/ 2470239 h 3205338"/>
              <a:gd name="connsiteX3581" fmla="*/ 2937942 w 3481368"/>
              <a:gd name="connsiteY3581" fmla="*/ 2468632 h 3205338"/>
              <a:gd name="connsiteX3582" fmla="*/ 2936448 w 3481368"/>
              <a:gd name="connsiteY3582" fmla="*/ 2472074 h 3205338"/>
              <a:gd name="connsiteX3583" fmla="*/ 2936502 w 3481368"/>
              <a:gd name="connsiteY3583" fmla="*/ 2471871 h 3205338"/>
              <a:gd name="connsiteX3584" fmla="*/ 2937942 w 3481368"/>
              <a:gd name="connsiteY3584" fmla="*/ 2468632 h 3205338"/>
              <a:gd name="connsiteX3585" fmla="*/ 2958085 w 3481368"/>
              <a:gd name="connsiteY3585" fmla="*/ 2466949 h 3205338"/>
              <a:gd name="connsiteX3586" fmla="*/ 2958061 w 3481368"/>
              <a:gd name="connsiteY3586" fmla="*/ 2466966 h 3205338"/>
              <a:gd name="connsiteX3587" fmla="*/ 2957909 w 3481368"/>
              <a:gd name="connsiteY3587" fmla="*/ 2467337 h 3205338"/>
              <a:gd name="connsiteX3588" fmla="*/ 2957928 w 3481368"/>
              <a:gd name="connsiteY3588" fmla="*/ 2467321 h 3205338"/>
              <a:gd name="connsiteX3589" fmla="*/ 484333 w 3481368"/>
              <a:gd name="connsiteY3589" fmla="*/ 2466225 h 3205338"/>
              <a:gd name="connsiteX3590" fmla="*/ 494233 w 3481368"/>
              <a:gd name="connsiteY3590" fmla="*/ 2481700 h 3205338"/>
              <a:gd name="connsiteX3591" fmla="*/ 498396 w 3481368"/>
              <a:gd name="connsiteY3591" fmla="*/ 2489090 h 3205338"/>
              <a:gd name="connsiteX3592" fmla="*/ 490616 w 3481368"/>
              <a:gd name="connsiteY3592" fmla="*/ 2476274 h 3205338"/>
              <a:gd name="connsiteX3593" fmla="*/ 484333 w 3481368"/>
              <a:gd name="connsiteY3593" fmla="*/ 2466225 h 3205338"/>
              <a:gd name="connsiteX3594" fmla="*/ 493655 w 3481368"/>
              <a:gd name="connsiteY3594" fmla="*/ 2465307 h 3205338"/>
              <a:gd name="connsiteX3595" fmla="*/ 496881 w 3481368"/>
              <a:gd name="connsiteY3595" fmla="*/ 2470435 h 3205338"/>
              <a:gd name="connsiteX3596" fmla="*/ 495493 w 3481368"/>
              <a:gd name="connsiteY3596" fmla="*/ 2469105 h 3205338"/>
              <a:gd name="connsiteX3597" fmla="*/ 476054 w 3481368"/>
              <a:gd name="connsiteY3597" fmla="*/ 2463707 h 3205338"/>
              <a:gd name="connsiteX3598" fmla="*/ 484333 w 3481368"/>
              <a:gd name="connsiteY3598" fmla="*/ 2474863 h 3205338"/>
              <a:gd name="connsiteX3599" fmla="*/ 492973 w 3481368"/>
              <a:gd name="connsiteY3599" fmla="*/ 2488538 h 3205338"/>
              <a:gd name="connsiteX3600" fmla="*/ 497475 w 3481368"/>
              <a:gd name="connsiteY3600" fmla="*/ 2500240 h 3205338"/>
              <a:gd name="connsiteX3601" fmla="*/ 496978 w 3481368"/>
              <a:gd name="connsiteY3601" fmla="*/ 2499515 h 3205338"/>
              <a:gd name="connsiteX3602" fmla="*/ 492973 w 3481368"/>
              <a:gd name="connsiteY3602" fmla="*/ 2497176 h 3205338"/>
              <a:gd name="connsiteX3603" fmla="*/ 487213 w 3481368"/>
              <a:gd name="connsiteY3603" fmla="*/ 2486020 h 3205338"/>
              <a:gd name="connsiteX3604" fmla="*/ 481814 w 3481368"/>
              <a:gd name="connsiteY3604" fmla="*/ 2477382 h 3205338"/>
              <a:gd name="connsiteX3605" fmla="*/ 476054 w 3481368"/>
              <a:gd name="connsiteY3605" fmla="*/ 2463707 h 3205338"/>
              <a:gd name="connsiteX3606" fmla="*/ 498372 w 3481368"/>
              <a:gd name="connsiteY3606" fmla="*/ 2460827 h 3205338"/>
              <a:gd name="connsiteX3607" fmla="*/ 501252 w 3481368"/>
              <a:gd name="connsiteY3607" fmla="*/ 2466225 h 3205338"/>
              <a:gd name="connsiteX3608" fmla="*/ 504132 w 3481368"/>
              <a:gd name="connsiteY3608" fmla="*/ 2471984 h 3205338"/>
              <a:gd name="connsiteX3609" fmla="*/ 498372 w 3481368"/>
              <a:gd name="connsiteY3609" fmla="*/ 2460827 h 3205338"/>
              <a:gd name="connsiteX3610" fmla="*/ 2759744 w 3481368"/>
              <a:gd name="connsiteY3610" fmla="*/ 2460479 h 3205338"/>
              <a:gd name="connsiteX3611" fmla="*/ 2742642 w 3481368"/>
              <a:gd name="connsiteY3611" fmla="*/ 2480091 h 3205338"/>
              <a:gd name="connsiteX3612" fmla="*/ 2734576 w 3481368"/>
              <a:gd name="connsiteY3612" fmla="*/ 2488304 h 3205338"/>
              <a:gd name="connsiteX3613" fmla="*/ 2748987 w 3481368"/>
              <a:gd name="connsiteY3613" fmla="*/ 2470691 h 3205338"/>
              <a:gd name="connsiteX3614" fmla="*/ 2759744 w 3481368"/>
              <a:gd name="connsiteY3614" fmla="*/ 2460479 h 3205338"/>
              <a:gd name="connsiteX3615" fmla="*/ 309883 w 3481368"/>
              <a:gd name="connsiteY3615" fmla="*/ 2460354 h 3205338"/>
              <a:gd name="connsiteX3616" fmla="*/ 315281 w 3481368"/>
              <a:gd name="connsiteY3616" fmla="*/ 2468632 h 3205338"/>
              <a:gd name="connsiteX3617" fmla="*/ 321039 w 3481368"/>
              <a:gd name="connsiteY3617" fmla="*/ 2479789 h 3205338"/>
              <a:gd name="connsiteX3618" fmla="*/ 334717 w 3481368"/>
              <a:gd name="connsiteY3618" fmla="*/ 2499583 h 3205338"/>
              <a:gd name="connsiteX3619" fmla="*/ 309883 w 3481368"/>
              <a:gd name="connsiteY3619" fmla="*/ 2460354 h 3205338"/>
              <a:gd name="connsiteX3620" fmla="*/ 2967920 w 3481368"/>
              <a:gd name="connsiteY3620" fmla="*/ 2457556 h 3205338"/>
              <a:gd name="connsiteX3621" fmla="*/ 2966579 w 3481368"/>
              <a:gd name="connsiteY3621" fmla="*/ 2458353 h 3205338"/>
              <a:gd name="connsiteX3622" fmla="*/ 2965184 w 3481368"/>
              <a:gd name="connsiteY3622" fmla="*/ 2457948 h 3205338"/>
              <a:gd name="connsiteX3623" fmla="*/ 2962275 w 3481368"/>
              <a:gd name="connsiteY3623" fmla="*/ 2462021 h 3205338"/>
              <a:gd name="connsiteX3624" fmla="*/ 2961711 w 3481368"/>
              <a:gd name="connsiteY3624" fmla="*/ 2463113 h 3205338"/>
              <a:gd name="connsiteX3625" fmla="*/ 2962305 w 3481368"/>
              <a:gd name="connsiteY3625" fmla="*/ 2463707 h 3205338"/>
              <a:gd name="connsiteX3626" fmla="*/ 2960736 w 3481368"/>
              <a:gd name="connsiteY3626" fmla="*/ 2465002 h 3205338"/>
              <a:gd name="connsiteX3627" fmla="*/ 2960717 w 3481368"/>
              <a:gd name="connsiteY3627" fmla="*/ 2465040 h 3205338"/>
              <a:gd name="connsiteX3628" fmla="*/ 2964104 w 3481368"/>
              <a:gd name="connsiteY3628" fmla="*/ 2462582 h 3205338"/>
              <a:gd name="connsiteX3629" fmla="*/ 2967628 w 3481368"/>
              <a:gd name="connsiteY3629" fmla="*/ 2458496 h 3205338"/>
              <a:gd name="connsiteX3630" fmla="*/ 2940820 w 3481368"/>
              <a:gd name="connsiteY3630" fmla="*/ 2454956 h 3205338"/>
              <a:gd name="connsiteX3631" fmla="*/ 2940101 w 3481368"/>
              <a:gd name="connsiteY3631" fmla="*/ 2459634 h 3205338"/>
              <a:gd name="connsiteX3632" fmla="*/ 2935062 w 3481368"/>
              <a:gd name="connsiteY3632" fmla="*/ 2468632 h 3205338"/>
              <a:gd name="connsiteX3633" fmla="*/ 2932543 w 3481368"/>
              <a:gd name="connsiteY3633" fmla="*/ 2471511 h 3205338"/>
              <a:gd name="connsiteX3634" fmla="*/ 491848 w 3481368"/>
              <a:gd name="connsiteY3634" fmla="*/ 2454845 h 3205338"/>
              <a:gd name="connsiteX3635" fmla="*/ 495493 w 3481368"/>
              <a:gd name="connsiteY3635" fmla="*/ 2460827 h 3205338"/>
              <a:gd name="connsiteX3636" fmla="*/ 498372 w 3481368"/>
              <a:gd name="connsiteY3636" fmla="*/ 2469105 h 3205338"/>
              <a:gd name="connsiteX3637" fmla="*/ 490092 w 3481368"/>
              <a:gd name="connsiteY3637" fmla="*/ 2455070 h 3205338"/>
              <a:gd name="connsiteX3638" fmla="*/ 491848 w 3481368"/>
              <a:gd name="connsiteY3638" fmla="*/ 2454845 h 3205338"/>
              <a:gd name="connsiteX3639" fmla="*/ 2987501 w 3481368"/>
              <a:gd name="connsiteY3639" fmla="*/ 2452550 h 3205338"/>
              <a:gd name="connsiteX3640" fmla="*/ 2979222 w 3481368"/>
              <a:gd name="connsiteY3640" fmla="*/ 2460827 h 3205338"/>
              <a:gd name="connsiteX3641" fmla="*/ 2978923 w 3481368"/>
              <a:gd name="connsiteY3641" fmla="*/ 2461082 h 3205338"/>
              <a:gd name="connsiteX3642" fmla="*/ 2983947 w 3481368"/>
              <a:gd name="connsiteY3642" fmla="*/ 2455969 h 3205338"/>
              <a:gd name="connsiteX3643" fmla="*/ 2987501 w 3481368"/>
              <a:gd name="connsiteY3643" fmla="*/ 2452550 h 3205338"/>
              <a:gd name="connsiteX3644" fmla="*/ 2754940 w 3481368"/>
              <a:gd name="connsiteY3644" fmla="*/ 2449715 h 3205338"/>
              <a:gd name="connsiteX3645" fmla="*/ 2753506 w 3481368"/>
              <a:gd name="connsiteY3645" fmla="*/ 2451768 h 3205338"/>
              <a:gd name="connsiteX3646" fmla="*/ 2748622 w 3481368"/>
              <a:gd name="connsiteY3646" fmla="*/ 2457045 h 3205338"/>
              <a:gd name="connsiteX3647" fmla="*/ 3040506 w 3481368"/>
              <a:gd name="connsiteY3647" fmla="*/ 2448952 h 3205338"/>
              <a:gd name="connsiteX3648" fmla="*/ 3037897 w 3481368"/>
              <a:gd name="connsiteY3648" fmla="*/ 2449671 h 3205338"/>
              <a:gd name="connsiteX3649" fmla="*/ 3036105 w 3481368"/>
              <a:gd name="connsiteY3649" fmla="*/ 2451836 h 3205338"/>
              <a:gd name="connsiteX3650" fmla="*/ 3035016 w 3481368"/>
              <a:gd name="connsiteY3650" fmla="*/ 2452550 h 3205338"/>
              <a:gd name="connsiteX3651" fmla="*/ 3024614 w 3481368"/>
              <a:gd name="connsiteY3651" fmla="*/ 2462730 h 3205338"/>
              <a:gd name="connsiteX3652" fmla="*/ 3018914 w 3481368"/>
              <a:gd name="connsiteY3652" fmla="*/ 2467688 h 3205338"/>
              <a:gd name="connsiteX3653" fmla="*/ 3018098 w 3481368"/>
              <a:gd name="connsiteY3653" fmla="*/ 2469105 h 3205338"/>
              <a:gd name="connsiteX3654" fmla="*/ 3024614 w 3481368"/>
              <a:gd name="connsiteY3654" fmla="*/ 2462730 h 3205338"/>
              <a:gd name="connsiteX3655" fmla="*/ 3025972 w 3481368"/>
              <a:gd name="connsiteY3655" fmla="*/ 2461547 h 3205338"/>
              <a:gd name="connsiteX3656" fmla="*/ 3034044 w 3481368"/>
              <a:gd name="connsiteY3656" fmla="*/ 2454327 h 3205338"/>
              <a:gd name="connsiteX3657" fmla="*/ 3036105 w 3481368"/>
              <a:gd name="connsiteY3657" fmla="*/ 2451836 h 3205338"/>
              <a:gd name="connsiteX3658" fmla="*/ 490092 w 3481368"/>
              <a:gd name="connsiteY3658" fmla="*/ 2443913 h 3205338"/>
              <a:gd name="connsiteX3659" fmla="*/ 501252 w 3481368"/>
              <a:gd name="connsiteY3659" fmla="*/ 2469105 h 3205338"/>
              <a:gd name="connsiteX3660" fmla="*/ 490092 w 3481368"/>
              <a:gd name="connsiteY3660" fmla="*/ 2443913 h 3205338"/>
              <a:gd name="connsiteX3661" fmla="*/ 2968618 w 3481368"/>
              <a:gd name="connsiteY3661" fmla="*/ 2443753 h 3205338"/>
              <a:gd name="connsiteX3662" fmla="*/ 2968412 w 3481368"/>
              <a:gd name="connsiteY3662" fmla="*/ 2444173 h 3205338"/>
              <a:gd name="connsiteX3663" fmla="*/ 2968534 w 3481368"/>
              <a:gd name="connsiteY3663" fmla="*/ 2443799 h 3205338"/>
              <a:gd name="connsiteX3664" fmla="*/ 2946528 w 3481368"/>
              <a:gd name="connsiteY3664" fmla="*/ 2440227 h 3205338"/>
              <a:gd name="connsiteX3665" fmla="*/ 2943700 w 3481368"/>
              <a:gd name="connsiteY3665" fmla="*/ 2449197 h 3205338"/>
              <a:gd name="connsiteX3666" fmla="*/ 2940820 w 3481368"/>
              <a:gd name="connsiteY3666" fmla="*/ 2454956 h 3205338"/>
              <a:gd name="connsiteX3667" fmla="*/ 2943700 w 3481368"/>
              <a:gd name="connsiteY3667" fmla="*/ 2446318 h 3205338"/>
              <a:gd name="connsiteX3668" fmla="*/ 2946220 w 3481368"/>
              <a:gd name="connsiteY3668" fmla="*/ 2440920 h 3205338"/>
              <a:gd name="connsiteX3669" fmla="*/ 2992902 w 3481368"/>
              <a:gd name="connsiteY3669" fmla="*/ 2435635 h 3205338"/>
              <a:gd name="connsiteX3670" fmla="*/ 2985702 w 3481368"/>
              <a:gd name="connsiteY3670" fmla="*/ 2441933 h 3205338"/>
              <a:gd name="connsiteX3671" fmla="*/ 2984802 w 3481368"/>
              <a:gd name="connsiteY3671" fmla="*/ 2442955 h 3205338"/>
              <a:gd name="connsiteX3672" fmla="*/ 2983543 w 3481368"/>
              <a:gd name="connsiteY3672" fmla="*/ 2444093 h 3205338"/>
              <a:gd name="connsiteX3673" fmla="*/ 2976343 w 3481368"/>
              <a:gd name="connsiteY3673" fmla="*/ 2452550 h 3205338"/>
              <a:gd name="connsiteX3674" fmla="*/ 2970292 w 3481368"/>
              <a:gd name="connsiteY3674" fmla="*/ 2456147 h 3205338"/>
              <a:gd name="connsiteX3675" fmla="*/ 2970584 w 3481368"/>
              <a:gd name="connsiteY3675" fmla="*/ 2455070 h 3205338"/>
              <a:gd name="connsiteX3676" fmla="*/ 2968985 w 3481368"/>
              <a:gd name="connsiteY3676" fmla="*/ 2456923 h 3205338"/>
              <a:gd name="connsiteX3677" fmla="*/ 2967951 w 3481368"/>
              <a:gd name="connsiteY3677" fmla="*/ 2457537 h 3205338"/>
              <a:gd name="connsiteX3678" fmla="*/ 2967772 w 3481368"/>
              <a:gd name="connsiteY3678" fmla="*/ 2458329 h 3205338"/>
              <a:gd name="connsiteX3679" fmla="*/ 2968985 w 3481368"/>
              <a:gd name="connsiteY3679" fmla="*/ 2456923 h 3205338"/>
              <a:gd name="connsiteX3680" fmla="*/ 2970292 w 3481368"/>
              <a:gd name="connsiteY3680" fmla="*/ 2456147 h 3205338"/>
              <a:gd name="connsiteX3681" fmla="*/ 2969999 w 3481368"/>
              <a:gd name="connsiteY3681" fmla="*/ 2457228 h 3205338"/>
              <a:gd name="connsiteX3682" fmla="*/ 2973463 w 3481368"/>
              <a:gd name="connsiteY3682" fmla="*/ 2455070 h 3205338"/>
              <a:gd name="connsiteX3683" fmla="*/ 2976343 w 3481368"/>
              <a:gd name="connsiteY3683" fmla="*/ 2452550 h 3205338"/>
              <a:gd name="connsiteX3684" fmla="*/ 2984802 w 3481368"/>
              <a:gd name="connsiteY3684" fmla="*/ 2442955 h 3205338"/>
              <a:gd name="connsiteX3685" fmla="*/ 476054 w 3481368"/>
              <a:gd name="connsiteY3685" fmla="*/ 2435635 h 3205338"/>
              <a:gd name="connsiteX3686" fmla="*/ 478934 w 3481368"/>
              <a:gd name="connsiteY3686" fmla="*/ 2438515 h 3205338"/>
              <a:gd name="connsiteX3687" fmla="*/ 481814 w 3481368"/>
              <a:gd name="connsiteY3687" fmla="*/ 2441394 h 3205338"/>
              <a:gd name="connsiteX3688" fmla="*/ 490092 w 3481368"/>
              <a:gd name="connsiteY3688" fmla="*/ 2457948 h 3205338"/>
              <a:gd name="connsiteX3689" fmla="*/ 493655 w 3481368"/>
              <a:gd name="connsiteY3689" fmla="*/ 2465307 h 3205338"/>
              <a:gd name="connsiteX3690" fmla="*/ 487213 w 3481368"/>
              <a:gd name="connsiteY3690" fmla="*/ 2455070 h 3205338"/>
              <a:gd name="connsiteX3691" fmla="*/ 481814 w 3481368"/>
              <a:gd name="connsiteY3691" fmla="*/ 2446792 h 3205338"/>
              <a:gd name="connsiteX3692" fmla="*/ 476054 w 3481368"/>
              <a:gd name="connsiteY3692" fmla="*/ 2435635 h 3205338"/>
              <a:gd name="connsiteX3693" fmla="*/ 2949098 w 3481368"/>
              <a:gd name="connsiteY3693" fmla="*/ 2432282 h 3205338"/>
              <a:gd name="connsiteX3694" fmla="*/ 2947660 w 3481368"/>
              <a:gd name="connsiteY3694" fmla="*/ 2437681 h 3205338"/>
              <a:gd name="connsiteX3695" fmla="*/ 2946528 w 3481368"/>
              <a:gd name="connsiteY3695" fmla="*/ 2440227 h 3205338"/>
              <a:gd name="connsiteX3696" fmla="*/ 2947345 w 3481368"/>
              <a:gd name="connsiteY3696" fmla="*/ 2437636 h 3205338"/>
              <a:gd name="connsiteX3697" fmla="*/ 2949098 w 3481368"/>
              <a:gd name="connsiteY3697" fmla="*/ 2432282 h 3205338"/>
              <a:gd name="connsiteX3698" fmla="*/ 460124 w 3481368"/>
              <a:gd name="connsiteY3698" fmla="*/ 2432192 h 3205338"/>
              <a:gd name="connsiteX3699" fmla="*/ 476054 w 3481368"/>
              <a:gd name="connsiteY3699" fmla="*/ 2463707 h 3205338"/>
              <a:gd name="connsiteX3700" fmla="*/ 468360 w 3481368"/>
              <a:gd name="connsiteY3700" fmla="*/ 2450300 h 3205338"/>
              <a:gd name="connsiteX3701" fmla="*/ 480753 w 3481368"/>
              <a:gd name="connsiteY3701" fmla="*/ 2428646 h 3205338"/>
              <a:gd name="connsiteX3702" fmla="*/ 481814 w 3481368"/>
              <a:gd name="connsiteY3702" fmla="*/ 2430237 h 3205338"/>
              <a:gd name="connsiteX3703" fmla="*/ 490092 w 3481368"/>
              <a:gd name="connsiteY3703" fmla="*/ 2443913 h 3205338"/>
              <a:gd name="connsiteX3704" fmla="*/ 481814 w 3481368"/>
              <a:gd name="connsiteY3704" fmla="*/ 2432757 h 3205338"/>
              <a:gd name="connsiteX3705" fmla="*/ 458003 w 3481368"/>
              <a:gd name="connsiteY3705" fmla="*/ 2427526 h 3205338"/>
              <a:gd name="connsiteX3706" fmla="*/ 460124 w 3481368"/>
              <a:gd name="connsiteY3706" fmla="*/ 2432192 h 3205338"/>
              <a:gd name="connsiteX3707" fmla="*/ 459136 w 3481368"/>
              <a:gd name="connsiteY3707" fmla="*/ 2430237 h 3205338"/>
              <a:gd name="connsiteX3708" fmla="*/ 2957376 w 3481368"/>
              <a:gd name="connsiteY3708" fmla="*/ 2426883 h 3205338"/>
              <a:gd name="connsiteX3709" fmla="*/ 2957376 w 3481368"/>
              <a:gd name="connsiteY3709" fmla="*/ 2432282 h 3205338"/>
              <a:gd name="connsiteX3710" fmla="*/ 2951978 w 3481368"/>
              <a:gd name="connsiteY3710" fmla="*/ 2446318 h 3205338"/>
              <a:gd name="connsiteX3711" fmla="*/ 2957376 w 3481368"/>
              <a:gd name="connsiteY3711" fmla="*/ 2426883 h 3205338"/>
              <a:gd name="connsiteX3712" fmla="*/ 476054 w 3481368"/>
              <a:gd name="connsiteY3712" fmla="*/ 2424479 h 3205338"/>
              <a:gd name="connsiteX3713" fmla="*/ 487213 w 3481368"/>
              <a:gd name="connsiteY3713" fmla="*/ 2443913 h 3205338"/>
              <a:gd name="connsiteX3714" fmla="*/ 476054 w 3481368"/>
              <a:gd name="connsiteY3714" fmla="*/ 2424479 h 3205338"/>
              <a:gd name="connsiteX3715" fmla="*/ 2971413 w 3481368"/>
              <a:gd name="connsiteY3715" fmla="*/ 2424005 h 3205338"/>
              <a:gd name="connsiteX3716" fmla="*/ 2971413 w 3481368"/>
              <a:gd name="connsiteY3716" fmla="*/ 2432282 h 3205338"/>
              <a:gd name="connsiteX3717" fmla="*/ 2968534 w 3481368"/>
              <a:gd name="connsiteY3717" fmla="*/ 2438041 h 3205338"/>
              <a:gd name="connsiteX3718" fmla="*/ 2968298 w 3481368"/>
              <a:gd name="connsiteY3718" fmla="*/ 2438310 h 3205338"/>
              <a:gd name="connsiteX3719" fmla="*/ 2932543 w 3481368"/>
              <a:gd name="connsiteY3719" fmla="*/ 2412848 h 3205338"/>
              <a:gd name="connsiteX3720" fmla="*/ 2923905 w 3481368"/>
              <a:gd name="connsiteY3720" fmla="*/ 2435161 h 3205338"/>
              <a:gd name="connsiteX3721" fmla="*/ 2932543 w 3481368"/>
              <a:gd name="connsiteY3721" fmla="*/ 2412848 h 3205338"/>
              <a:gd name="connsiteX3722" fmla="*/ 466812 w 3481368"/>
              <a:gd name="connsiteY3722" fmla="*/ 2412471 h 3205338"/>
              <a:gd name="connsiteX3723" fmla="*/ 478934 w 3481368"/>
              <a:gd name="connsiteY3723" fmla="*/ 2438515 h 3205338"/>
              <a:gd name="connsiteX3724" fmla="*/ 467775 w 3481368"/>
              <a:gd name="connsiteY3724" fmla="*/ 2416202 h 3205338"/>
              <a:gd name="connsiteX3725" fmla="*/ 2790709 w 3481368"/>
              <a:gd name="connsiteY3725" fmla="*/ 2410456 h 3205338"/>
              <a:gd name="connsiteX3726" fmla="*/ 2787423 w 3481368"/>
              <a:gd name="connsiteY3726" fmla="*/ 2414329 h 3205338"/>
              <a:gd name="connsiteX3727" fmla="*/ 2786489 w 3481368"/>
              <a:gd name="connsiteY3727" fmla="*/ 2415098 h 3205338"/>
              <a:gd name="connsiteX3728" fmla="*/ 473175 w 3481368"/>
              <a:gd name="connsiteY3728" fmla="*/ 2410444 h 3205338"/>
              <a:gd name="connsiteX3729" fmla="*/ 478934 w 3481368"/>
              <a:gd name="connsiteY3729" fmla="*/ 2421600 h 3205338"/>
              <a:gd name="connsiteX3730" fmla="*/ 480753 w 3481368"/>
              <a:gd name="connsiteY3730" fmla="*/ 2428646 h 3205338"/>
              <a:gd name="connsiteX3731" fmla="*/ 476054 w 3481368"/>
              <a:gd name="connsiteY3731" fmla="*/ 2421600 h 3205338"/>
              <a:gd name="connsiteX3732" fmla="*/ 473175 w 3481368"/>
              <a:gd name="connsiteY3732" fmla="*/ 2410444 h 3205338"/>
              <a:gd name="connsiteX3733" fmla="*/ 3034122 w 3481368"/>
              <a:gd name="connsiteY3733" fmla="*/ 2410129 h 3205338"/>
              <a:gd name="connsiteX3734" fmla="*/ 3006940 w 3481368"/>
              <a:gd name="connsiteY3734" fmla="*/ 2435635 h 3205338"/>
              <a:gd name="connsiteX3735" fmla="*/ 3032137 w 3481368"/>
              <a:gd name="connsiteY3735" fmla="*/ 2410444 h 3205338"/>
              <a:gd name="connsiteX3736" fmla="*/ 3034122 w 3481368"/>
              <a:gd name="connsiteY3736" fmla="*/ 2410129 h 3205338"/>
              <a:gd name="connsiteX3737" fmla="*/ 3019493 w 3481368"/>
              <a:gd name="connsiteY3737" fmla="*/ 2409409 h 3205338"/>
              <a:gd name="connsiteX3738" fmla="*/ 3004420 w 3481368"/>
              <a:gd name="connsiteY3738" fmla="*/ 2424479 h 3205338"/>
              <a:gd name="connsiteX3739" fmla="*/ 3018098 w 3481368"/>
              <a:gd name="connsiteY3739" fmla="*/ 2410444 h 3205338"/>
              <a:gd name="connsiteX3740" fmla="*/ 2957376 w 3481368"/>
              <a:gd name="connsiteY3740" fmla="*/ 2407449 h 3205338"/>
              <a:gd name="connsiteX3741" fmla="*/ 2949098 w 3481368"/>
              <a:gd name="connsiteY3741" fmla="*/ 2432282 h 3205338"/>
              <a:gd name="connsiteX3742" fmla="*/ 2951978 w 3481368"/>
              <a:gd name="connsiteY3742" fmla="*/ 2421125 h 3205338"/>
              <a:gd name="connsiteX3743" fmla="*/ 2957376 w 3481368"/>
              <a:gd name="connsiteY3743" fmla="*/ 2407449 h 3205338"/>
              <a:gd name="connsiteX3744" fmla="*/ 3018744 w 3481368"/>
              <a:gd name="connsiteY3744" fmla="*/ 2407279 h 3205338"/>
              <a:gd name="connsiteX3745" fmla="*/ 3018101 w 3481368"/>
              <a:gd name="connsiteY3745" fmla="*/ 2407922 h 3205338"/>
              <a:gd name="connsiteX3746" fmla="*/ 3018100 w 3481368"/>
              <a:gd name="connsiteY3746" fmla="*/ 2407922 h 3205338"/>
              <a:gd name="connsiteX3747" fmla="*/ 3085052 w 3481368"/>
              <a:gd name="connsiteY3747" fmla="*/ 2405045 h 3205338"/>
              <a:gd name="connsiteX3748" fmla="*/ 3073892 w 3481368"/>
              <a:gd name="connsiteY3748" fmla="*/ 2419080 h 3205338"/>
              <a:gd name="connsiteX3749" fmla="*/ 3079651 w 3481368"/>
              <a:gd name="connsiteY3749" fmla="*/ 2413322 h 3205338"/>
              <a:gd name="connsiteX3750" fmla="*/ 3085052 w 3481368"/>
              <a:gd name="connsiteY3750" fmla="*/ 2405045 h 3205338"/>
              <a:gd name="connsiteX3751" fmla="*/ 3020978 w 3481368"/>
              <a:gd name="connsiteY3751" fmla="*/ 2405045 h 3205338"/>
              <a:gd name="connsiteX3752" fmla="*/ 3020979 w 3481368"/>
              <a:gd name="connsiteY3752" fmla="*/ 2405045 h 3205338"/>
              <a:gd name="connsiteX3753" fmla="*/ 3018744 w 3481368"/>
              <a:gd name="connsiteY3753" fmla="*/ 2407279 h 3205338"/>
              <a:gd name="connsiteX3754" fmla="*/ 2807272 w 3481368"/>
              <a:gd name="connsiteY3754" fmla="*/ 2404698 h 3205338"/>
              <a:gd name="connsiteX3755" fmla="*/ 2796110 w 3481368"/>
              <a:gd name="connsiteY3755" fmla="*/ 2418733 h 3205338"/>
              <a:gd name="connsiteX3756" fmla="*/ 2779547 w 3481368"/>
              <a:gd name="connsiteY3756" fmla="*/ 2438166 h 3205338"/>
              <a:gd name="connsiteX3757" fmla="*/ 2768386 w 3481368"/>
              <a:gd name="connsiteY3757" fmla="*/ 2449322 h 3205338"/>
              <a:gd name="connsiteX3758" fmla="*/ 2751463 w 3481368"/>
              <a:gd name="connsiteY3758" fmla="*/ 2466236 h 3205338"/>
              <a:gd name="connsiteX3759" fmla="*/ 2776667 w 3481368"/>
              <a:gd name="connsiteY3759" fmla="*/ 2435287 h 3205338"/>
              <a:gd name="connsiteX3760" fmla="*/ 2770907 w 3481368"/>
              <a:gd name="connsiteY3760" fmla="*/ 2446444 h 3205338"/>
              <a:gd name="connsiteX3761" fmla="*/ 2807272 w 3481368"/>
              <a:gd name="connsiteY3761" fmla="*/ 2404698 h 3205338"/>
              <a:gd name="connsiteX3762" fmla="*/ 3021698 w 3481368"/>
              <a:gd name="connsiteY3762" fmla="*/ 2404685 h 3205338"/>
              <a:gd name="connsiteX3763" fmla="*/ 3020978 w 3481368"/>
              <a:gd name="connsiteY3763" fmla="*/ 2407924 h 3205338"/>
              <a:gd name="connsiteX3764" fmla="*/ 3012375 w 3481368"/>
              <a:gd name="connsiteY3764" fmla="*/ 2413721 h 3205338"/>
              <a:gd name="connsiteX3765" fmla="*/ 3012699 w 3481368"/>
              <a:gd name="connsiteY3765" fmla="*/ 2413322 h 3205338"/>
              <a:gd name="connsiteX3766" fmla="*/ 3018098 w 3481368"/>
              <a:gd name="connsiteY3766" fmla="*/ 2407924 h 3205338"/>
              <a:gd name="connsiteX3767" fmla="*/ 3018101 w 3481368"/>
              <a:gd name="connsiteY3767" fmla="*/ 2407922 h 3205338"/>
              <a:gd name="connsiteX3768" fmla="*/ 2780246 w 3481368"/>
              <a:gd name="connsiteY3768" fmla="*/ 2404105 h 3205338"/>
              <a:gd name="connsiteX3769" fmla="*/ 2775614 w 3481368"/>
              <a:gd name="connsiteY3769" fmla="*/ 2409607 h 3205338"/>
              <a:gd name="connsiteX3770" fmla="*/ 2776667 w 3481368"/>
              <a:gd name="connsiteY3770" fmla="*/ 2407577 h 3205338"/>
              <a:gd name="connsiteX3771" fmla="*/ 2806481 w 3481368"/>
              <a:gd name="connsiteY3771" fmla="*/ 2403080 h 3205338"/>
              <a:gd name="connsiteX3772" fmla="*/ 2796110 w 3481368"/>
              <a:gd name="connsiteY3772" fmla="*/ 2415854 h 3205338"/>
              <a:gd name="connsiteX3773" fmla="*/ 2804211 w 3481368"/>
              <a:gd name="connsiteY3773" fmla="*/ 2405417 h 3205338"/>
              <a:gd name="connsiteX3774" fmla="*/ 2961984 w 3481368"/>
              <a:gd name="connsiteY3774" fmla="*/ 2399388 h 3205338"/>
              <a:gd name="connsiteX3775" fmla="*/ 2962416 w 3481368"/>
              <a:gd name="connsiteY3775" fmla="*/ 2399532 h 3205338"/>
              <a:gd name="connsiteX3776" fmla="*/ 2960256 w 3481368"/>
              <a:gd name="connsiteY3776" fmla="*/ 2404570 h 3205338"/>
              <a:gd name="connsiteX3777" fmla="*/ 276411 w 3481368"/>
              <a:gd name="connsiteY3777" fmla="*/ 2398812 h 3205338"/>
              <a:gd name="connsiteX3778" fmla="*/ 307003 w 3481368"/>
              <a:gd name="connsiteY3778" fmla="*/ 2452076 h 3205338"/>
              <a:gd name="connsiteX3779" fmla="*/ 292967 w 3481368"/>
              <a:gd name="connsiteY3779" fmla="*/ 2429763 h 3205338"/>
              <a:gd name="connsiteX3780" fmla="*/ 276411 w 3481368"/>
              <a:gd name="connsiteY3780" fmla="*/ 2398812 h 3205338"/>
              <a:gd name="connsiteX3781" fmla="*/ 326439 w 3481368"/>
              <a:gd name="connsiteY3781" fmla="*/ 2396292 h 3205338"/>
              <a:gd name="connsiteX3782" fmla="*/ 329672 w 3481368"/>
              <a:gd name="connsiteY3782" fmla="*/ 2404230 h 3205338"/>
              <a:gd name="connsiteX3783" fmla="*/ 328239 w 3481368"/>
              <a:gd name="connsiteY3783" fmla="*/ 2400971 h 3205338"/>
              <a:gd name="connsiteX3784" fmla="*/ 326439 w 3481368"/>
              <a:gd name="connsiteY3784" fmla="*/ 2396292 h 3205338"/>
              <a:gd name="connsiteX3785" fmla="*/ 3076772 w 3481368"/>
              <a:gd name="connsiteY3785" fmla="*/ 2393889 h 3205338"/>
              <a:gd name="connsiteX3786" fmla="*/ 3067053 w 3481368"/>
              <a:gd name="connsiteY3786" fmla="*/ 2403605 h 3205338"/>
              <a:gd name="connsiteX3787" fmla="*/ 3061823 w 3481368"/>
              <a:gd name="connsiteY3787" fmla="*/ 2408835 h 3205338"/>
              <a:gd name="connsiteX3788" fmla="*/ 3057334 w 3481368"/>
              <a:gd name="connsiteY3788" fmla="*/ 2413322 h 3205338"/>
              <a:gd name="connsiteX3789" fmla="*/ 3059562 w 3481368"/>
              <a:gd name="connsiteY3789" fmla="*/ 2411095 h 3205338"/>
              <a:gd name="connsiteX3790" fmla="*/ 3061823 w 3481368"/>
              <a:gd name="connsiteY3790" fmla="*/ 2408835 h 3205338"/>
              <a:gd name="connsiteX3791" fmla="*/ 3065613 w 3481368"/>
              <a:gd name="connsiteY3791" fmla="*/ 2405045 h 3205338"/>
              <a:gd name="connsiteX3792" fmla="*/ 3073892 w 3481368"/>
              <a:gd name="connsiteY3792" fmla="*/ 2396768 h 3205338"/>
              <a:gd name="connsiteX3793" fmla="*/ 3076772 w 3481368"/>
              <a:gd name="connsiteY3793" fmla="*/ 2393889 h 3205338"/>
              <a:gd name="connsiteX3794" fmla="*/ 3043296 w 3481368"/>
              <a:gd name="connsiteY3794" fmla="*/ 2393889 h 3205338"/>
              <a:gd name="connsiteX3795" fmla="*/ 3026737 w 3481368"/>
              <a:gd name="connsiteY3795" fmla="*/ 2410444 h 3205338"/>
              <a:gd name="connsiteX3796" fmla="*/ 3043296 w 3481368"/>
              <a:gd name="connsiteY3796" fmla="*/ 2393889 h 3205338"/>
              <a:gd name="connsiteX3797" fmla="*/ 442578 w 3481368"/>
              <a:gd name="connsiteY3797" fmla="*/ 2391010 h 3205338"/>
              <a:gd name="connsiteX3798" fmla="*/ 450858 w 3481368"/>
              <a:gd name="connsiteY3798" fmla="*/ 2410444 h 3205338"/>
              <a:gd name="connsiteX3799" fmla="*/ 458003 w 3481368"/>
              <a:gd name="connsiteY3799" fmla="*/ 2427526 h 3205338"/>
              <a:gd name="connsiteX3800" fmla="*/ 456617 w 3481368"/>
              <a:gd name="connsiteY3800" fmla="*/ 2424479 h 3205338"/>
              <a:gd name="connsiteX3801" fmla="*/ 445457 w 3481368"/>
              <a:gd name="connsiteY3801" fmla="*/ 2405045 h 3205338"/>
              <a:gd name="connsiteX3802" fmla="*/ 442578 w 3481368"/>
              <a:gd name="connsiteY3802" fmla="*/ 2391010 h 3205338"/>
              <a:gd name="connsiteX3803" fmla="*/ 2829595 w 3481368"/>
              <a:gd name="connsiteY3803" fmla="*/ 2388143 h 3205338"/>
              <a:gd name="connsiteX3804" fmla="*/ 2793230 w 3481368"/>
              <a:gd name="connsiteY3804" fmla="*/ 2429889 h 3205338"/>
              <a:gd name="connsiteX3805" fmla="*/ 2779547 w 3481368"/>
              <a:gd name="connsiteY3805" fmla="*/ 2446444 h 3205338"/>
              <a:gd name="connsiteX3806" fmla="*/ 2765505 w 3481368"/>
              <a:gd name="connsiteY3806" fmla="*/ 2463358 h 3205338"/>
              <a:gd name="connsiteX3807" fmla="*/ 2741112 w 3481368"/>
              <a:gd name="connsiteY3807" fmla="*/ 2488784 h 3205338"/>
              <a:gd name="connsiteX3808" fmla="*/ 2755604 w 3481368"/>
              <a:gd name="connsiteY3808" fmla="*/ 2471050 h 3205338"/>
              <a:gd name="connsiteX3809" fmla="*/ 2776667 w 3481368"/>
              <a:gd name="connsiteY3809" fmla="*/ 2449322 h 3205338"/>
              <a:gd name="connsiteX3810" fmla="*/ 2810152 w 3481368"/>
              <a:gd name="connsiteY3810" fmla="*/ 2407577 h 3205338"/>
              <a:gd name="connsiteX3811" fmla="*/ 2829595 w 3481368"/>
              <a:gd name="connsiteY3811" fmla="*/ 2388143 h 3205338"/>
              <a:gd name="connsiteX3812" fmla="*/ 498372 w 3481368"/>
              <a:gd name="connsiteY3812" fmla="*/ 2388130 h 3205338"/>
              <a:gd name="connsiteX3813" fmla="*/ 504132 w 3481368"/>
              <a:gd name="connsiteY3813" fmla="*/ 2402167 h 3205338"/>
              <a:gd name="connsiteX3814" fmla="*/ 498372 w 3481368"/>
              <a:gd name="connsiteY3814" fmla="*/ 2388130 h 3205338"/>
              <a:gd name="connsiteX3815" fmla="*/ 2819380 w 3481368"/>
              <a:gd name="connsiteY3815" fmla="*/ 2387748 h 3205338"/>
              <a:gd name="connsiteX3816" fmla="*/ 2810152 w 3481368"/>
              <a:gd name="connsiteY3816" fmla="*/ 2399300 h 3205338"/>
              <a:gd name="connsiteX3817" fmla="*/ 2806481 w 3481368"/>
              <a:gd name="connsiteY3817" fmla="*/ 2403080 h 3205338"/>
              <a:gd name="connsiteX3818" fmla="*/ 2816454 w 3481368"/>
              <a:gd name="connsiteY3818" fmla="*/ 2390797 h 3205338"/>
              <a:gd name="connsiteX3819" fmla="*/ 2966014 w 3481368"/>
              <a:gd name="connsiteY3819" fmla="*/ 2385136 h 3205338"/>
              <a:gd name="connsiteX3820" fmla="*/ 2964215 w 3481368"/>
              <a:gd name="connsiteY3820" fmla="*/ 2392694 h 3205338"/>
              <a:gd name="connsiteX3821" fmla="*/ 2961984 w 3481368"/>
              <a:gd name="connsiteY3821" fmla="*/ 2399388 h 3205338"/>
              <a:gd name="connsiteX3822" fmla="*/ 2960256 w 3481368"/>
              <a:gd name="connsiteY3822" fmla="*/ 2398812 h 3205338"/>
              <a:gd name="connsiteX3823" fmla="*/ 2966014 w 3481368"/>
              <a:gd name="connsiteY3823" fmla="*/ 2385136 h 3205338"/>
              <a:gd name="connsiteX3824" fmla="*/ 2949098 w 3481368"/>
              <a:gd name="connsiteY3824" fmla="*/ 2382256 h 3205338"/>
              <a:gd name="connsiteX3825" fmla="*/ 2946220 w 3481368"/>
              <a:gd name="connsiteY3825" fmla="*/ 2390534 h 3205338"/>
              <a:gd name="connsiteX3826" fmla="*/ 2947995 w 3481368"/>
              <a:gd name="connsiteY3826" fmla="*/ 2384543 h 3205338"/>
              <a:gd name="connsiteX3827" fmla="*/ 3051575 w 3481368"/>
              <a:gd name="connsiteY3827" fmla="*/ 2376974 h 3205338"/>
              <a:gd name="connsiteX3828" fmla="*/ 3040417 w 3481368"/>
              <a:gd name="connsiteY3828" fmla="*/ 2391009 h 3205338"/>
              <a:gd name="connsiteX3829" fmla="*/ 3033710 w 3481368"/>
              <a:gd name="connsiteY3829" fmla="*/ 2397714 h 3205338"/>
              <a:gd name="connsiteX3830" fmla="*/ 3040417 w 3481368"/>
              <a:gd name="connsiteY3830" fmla="*/ 2391010 h 3205338"/>
              <a:gd name="connsiteX3831" fmla="*/ 3040417 w 3481368"/>
              <a:gd name="connsiteY3831" fmla="*/ 2391009 h 3205338"/>
              <a:gd name="connsiteX3832" fmla="*/ 3043296 w 3481368"/>
              <a:gd name="connsiteY3832" fmla="*/ 2388130 h 3205338"/>
              <a:gd name="connsiteX3833" fmla="*/ 3051575 w 3481368"/>
              <a:gd name="connsiteY3833" fmla="*/ 2376974 h 3205338"/>
              <a:gd name="connsiteX3834" fmla="*/ 478934 w 3481368"/>
              <a:gd name="connsiteY3834" fmla="*/ 2376974 h 3205338"/>
              <a:gd name="connsiteX3835" fmla="*/ 486400 w 3481368"/>
              <a:gd name="connsiteY3835" fmla="*/ 2391904 h 3205338"/>
              <a:gd name="connsiteX3836" fmla="*/ 487213 w 3481368"/>
              <a:gd name="connsiteY3836" fmla="*/ 2393889 h 3205338"/>
              <a:gd name="connsiteX3837" fmla="*/ 484333 w 3481368"/>
              <a:gd name="connsiteY3837" fmla="*/ 2388130 h 3205338"/>
              <a:gd name="connsiteX3838" fmla="*/ 478934 w 3481368"/>
              <a:gd name="connsiteY3838" fmla="*/ 2376974 h 3205338"/>
              <a:gd name="connsiteX3839" fmla="*/ 2832476 w 3481368"/>
              <a:gd name="connsiteY3839" fmla="*/ 2374108 h 3205338"/>
              <a:gd name="connsiteX3840" fmla="*/ 2819380 w 3481368"/>
              <a:gd name="connsiteY3840" fmla="*/ 2387748 h 3205338"/>
              <a:gd name="connsiteX3841" fmla="*/ 2824420 w 3481368"/>
              <a:gd name="connsiteY3841" fmla="*/ 2381440 h 3205338"/>
              <a:gd name="connsiteX3842" fmla="*/ 2832476 w 3481368"/>
              <a:gd name="connsiteY3842" fmla="*/ 2374108 h 3205338"/>
              <a:gd name="connsiteX3843" fmla="*/ 3110248 w 3481368"/>
              <a:gd name="connsiteY3843" fmla="*/ 2368697 h 3205338"/>
              <a:gd name="connsiteX3844" fmla="*/ 3093691 w 3481368"/>
              <a:gd name="connsiteY3844" fmla="*/ 2385612 h 3205338"/>
              <a:gd name="connsiteX3845" fmla="*/ 3110248 w 3481368"/>
              <a:gd name="connsiteY3845" fmla="*/ 2368697 h 3205338"/>
              <a:gd name="connsiteX3846" fmla="*/ 453737 w 3481368"/>
              <a:gd name="connsiteY3846" fmla="*/ 2360419 h 3205338"/>
              <a:gd name="connsiteX3847" fmla="*/ 462016 w 3481368"/>
              <a:gd name="connsiteY3847" fmla="*/ 2382732 h 3205338"/>
              <a:gd name="connsiteX3848" fmla="*/ 467775 w 3481368"/>
              <a:gd name="connsiteY3848" fmla="*/ 2396768 h 3205338"/>
              <a:gd name="connsiteX3849" fmla="*/ 473175 w 3481368"/>
              <a:gd name="connsiteY3849" fmla="*/ 2410444 h 3205338"/>
              <a:gd name="connsiteX3850" fmla="*/ 459136 w 3481368"/>
              <a:gd name="connsiteY3850" fmla="*/ 2376974 h 3205338"/>
              <a:gd name="connsiteX3851" fmla="*/ 453737 w 3481368"/>
              <a:gd name="connsiteY3851" fmla="*/ 2360419 h 3205338"/>
              <a:gd name="connsiteX3852" fmla="*/ 2996607 w 3481368"/>
              <a:gd name="connsiteY3852" fmla="*/ 2359943 h 3205338"/>
              <a:gd name="connsiteX3853" fmla="*/ 2993728 w 3481368"/>
              <a:gd name="connsiteY3853" fmla="*/ 2373979 h 3205338"/>
              <a:gd name="connsiteX3854" fmla="*/ 2996247 w 3481368"/>
              <a:gd name="connsiteY3854" fmla="*/ 2360978 h 3205338"/>
              <a:gd name="connsiteX3855" fmla="*/ 2996258 w 3481368"/>
              <a:gd name="connsiteY3855" fmla="*/ 2360765 h 3205338"/>
              <a:gd name="connsiteX3856" fmla="*/ 2999919 w 3481368"/>
              <a:gd name="connsiteY3856" fmla="*/ 2357890 h 3205338"/>
              <a:gd name="connsiteX3857" fmla="*/ 2999486 w 3481368"/>
              <a:gd name="connsiteY3857" fmla="*/ 2359943 h 3205338"/>
              <a:gd name="connsiteX3858" fmla="*/ 2999276 w 3481368"/>
              <a:gd name="connsiteY3858" fmla="*/ 2360454 h 3205338"/>
              <a:gd name="connsiteX3859" fmla="*/ 442578 w 3481368"/>
              <a:gd name="connsiteY3859" fmla="*/ 2357540 h 3205338"/>
              <a:gd name="connsiteX3860" fmla="*/ 450607 w 3481368"/>
              <a:gd name="connsiteY3860" fmla="*/ 2370546 h 3205338"/>
              <a:gd name="connsiteX3861" fmla="*/ 450858 w 3481368"/>
              <a:gd name="connsiteY3861" fmla="*/ 2371576 h 3205338"/>
              <a:gd name="connsiteX3862" fmla="*/ 452444 w 3481368"/>
              <a:gd name="connsiteY3862" fmla="*/ 2374708 h 3205338"/>
              <a:gd name="connsiteX3863" fmla="*/ 459136 w 3481368"/>
              <a:gd name="connsiteY3863" fmla="*/ 2391010 h 3205338"/>
              <a:gd name="connsiteX3864" fmla="*/ 464896 w 3481368"/>
              <a:gd name="connsiteY3864" fmla="*/ 2405045 h 3205338"/>
              <a:gd name="connsiteX3865" fmla="*/ 466812 w 3481368"/>
              <a:gd name="connsiteY3865" fmla="*/ 2412471 h 3205338"/>
              <a:gd name="connsiteX3866" fmla="*/ 462016 w 3481368"/>
              <a:gd name="connsiteY3866" fmla="*/ 2402167 h 3205338"/>
              <a:gd name="connsiteX3867" fmla="*/ 450858 w 3481368"/>
              <a:gd name="connsiteY3867" fmla="*/ 2385612 h 3205338"/>
              <a:gd name="connsiteX3868" fmla="*/ 448338 w 3481368"/>
              <a:gd name="connsiteY3868" fmla="*/ 2371576 h 3205338"/>
              <a:gd name="connsiteX3869" fmla="*/ 442578 w 3481368"/>
              <a:gd name="connsiteY3869" fmla="*/ 2357540 h 3205338"/>
              <a:gd name="connsiteX3870" fmla="*/ 3068133 w 3481368"/>
              <a:gd name="connsiteY3870" fmla="*/ 2357180 h 3205338"/>
              <a:gd name="connsiteX3871" fmla="*/ 3062734 w 3481368"/>
              <a:gd name="connsiteY3871" fmla="*/ 2363299 h 3205338"/>
              <a:gd name="connsiteX3872" fmla="*/ 3057334 w 3481368"/>
              <a:gd name="connsiteY3872" fmla="*/ 2374455 h 3205338"/>
              <a:gd name="connsiteX3873" fmla="*/ 3071372 w 3481368"/>
              <a:gd name="connsiteY3873" fmla="*/ 2357540 h 3205338"/>
              <a:gd name="connsiteX3874" fmla="*/ 3068133 w 3481368"/>
              <a:gd name="connsiteY3874" fmla="*/ 2357180 h 3205338"/>
              <a:gd name="connsiteX3875" fmla="*/ 2808417 w 3481368"/>
              <a:gd name="connsiteY3875" fmla="*/ 2356798 h 3205338"/>
              <a:gd name="connsiteX3876" fmla="*/ 2802186 w 3481368"/>
              <a:gd name="connsiteY3876" fmla="*/ 2364616 h 3205338"/>
              <a:gd name="connsiteX3877" fmla="*/ 2773786 w 3481368"/>
              <a:gd name="connsiteY3877" fmla="*/ 2396420 h 3205338"/>
              <a:gd name="connsiteX3878" fmla="*/ 2798991 w 3481368"/>
              <a:gd name="connsiteY3878" fmla="*/ 2368170 h 3205338"/>
              <a:gd name="connsiteX3879" fmla="*/ 3087340 w 3481368"/>
              <a:gd name="connsiteY3879" fmla="*/ 2350370 h 3205338"/>
              <a:gd name="connsiteX3880" fmla="*/ 3085052 w 3481368"/>
              <a:gd name="connsiteY3880" fmla="*/ 2354661 h 3205338"/>
              <a:gd name="connsiteX3881" fmla="*/ 3073892 w 3481368"/>
              <a:gd name="connsiteY3881" fmla="*/ 2365817 h 3205338"/>
              <a:gd name="connsiteX3882" fmla="*/ 445457 w 3481368"/>
              <a:gd name="connsiteY3882" fmla="*/ 2349263 h 3205338"/>
              <a:gd name="connsiteX3883" fmla="*/ 450858 w 3481368"/>
              <a:gd name="connsiteY3883" fmla="*/ 2360419 h 3205338"/>
              <a:gd name="connsiteX3884" fmla="*/ 453737 w 3481368"/>
              <a:gd name="connsiteY3884" fmla="*/ 2368697 h 3205338"/>
              <a:gd name="connsiteX3885" fmla="*/ 456617 w 3481368"/>
              <a:gd name="connsiteY3885" fmla="*/ 2376974 h 3205338"/>
              <a:gd name="connsiteX3886" fmla="*/ 459136 w 3481368"/>
              <a:gd name="connsiteY3886" fmla="*/ 2388130 h 3205338"/>
              <a:gd name="connsiteX3887" fmla="*/ 456077 w 3481368"/>
              <a:gd name="connsiteY3887" fmla="*/ 2381877 h 3205338"/>
              <a:gd name="connsiteX3888" fmla="*/ 452444 w 3481368"/>
              <a:gd name="connsiteY3888" fmla="*/ 2374708 h 3205338"/>
              <a:gd name="connsiteX3889" fmla="*/ 450993 w 3481368"/>
              <a:gd name="connsiteY3889" fmla="*/ 2371171 h 3205338"/>
              <a:gd name="connsiteX3890" fmla="*/ 450607 w 3481368"/>
              <a:gd name="connsiteY3890" fmla="*/ 2370546 h 3205338"/>
              <a:gd name="connsiteX3891" fmla="*/ 448653 w 3481368"/>
              <a:gd name="connsiteY3891" fmla="*/ 2362534 h 3205338"/>
              <a:gd name="connsiteX3892" fmla="*/ 448338 w 3481368"/>
              <a:gd name="connsiteY3892" fmla="*/ 2357540 h 3205338"/>
              <a:gd name="connsiteX3893" fmla="*/ 445457 w 3481368"/>
              <a:gd name="connsiteY3893" fmla="*/ 2349263 h 3205338"/>
              <a:gd name="connsiteX3894" fmla="*/ 3126086 w 3481368"/>
              <a:gd name="connsiteY3894" fmla="*/ 2347464 h 3205338"/>
              <a:gd name="connsiteX3895" fmla="*/ 3118527 w 3481368"/>
              <a:gd name="connsiteY3895" fmla="*/ 2357540 h 3205338"/>
              <a:gd name="connsiteX3896" fmla="*/ 3124287 w 3481368"/>
              <a:gd name="connsiteY3896" fmla="*/ 2349263 h 3205338"/>
              <a:gd name="connsiteX3897" fmla="*/ 3090811 w 3481368"/>
              <a:gd name="connsiteY3897" fmla="*/ 2346384 h 3205338"/>
              <a:gd name="connsiteX3898" fmla="*/ 3087340 w 3481368"/>
              <a:gd name="connsiteY3898" fmla="*/ 2350370 h 3205338"/>
              <a:gd name="connsiteX3899" fmla="*/ 3087931 w 3481368"/>
              <a:gd name="connsiteY3899" fmla="*/ 2349263 h 3205338"/>
              <a:gd name="connsiteX3900" fmla="*/ 2843637 w 3481368"/>
              <a:gd name="connsiteY3900" fmla="*/ 2346038 h 3205338"/>
              <a:gd name="connsiteX3901" fmla="*/ 2823790 w 3481368"/>
              <a:gd name="connsiteY3901" fmla="*/ 2370510 h 3205338"/>
              <a:gd name="connsiteX3902" fmla="*/ 2816450 w 3481368"/>
              <a:gd name="connsiteY3902" fmla="*/ 2381356 h 3205338"/>
              <a:gd name="connsiteX3903" fmla="*/ 2811618 w 3481368"/>
              <a:gd name="connsiteY3903" fmla="*/ 2387019 h 3205338"/>
              <a:gd name="connsiteX3904" fmla="*/ 2813573 w 3481368"/>
              <a:gd name="connsiteY3904" fmla="*/ 2382160 h 3205338"/>
              <a:gd name="connsiteX3905" fmla="*/ 2821314 w 3481368"/>
              <a:gd name="connsiteY3905" fmla="*/ 2371230 h 3205338"/>
              <a:gd name="connsiteX3906" fmla="*/ 2798990 w 3481368"/>
              <a:gd name="connsiteY3906" fmla="*/ 2401819 h 3205338"/>
              <a:gd name="connsiteX3907" fmla="*/ 2811618 w 3481368"/>
              <a:gd name="connsiteY3907" fmla="*/ 2387019 h 3205338"/>
              <a:gd name="connsiteX3908" fmla="*/ 2810152 w 3481368"/>
              <a:gd name="connsiteY3908" fmla="*/ 2390662 h 3205338"/>
              <a:gd name="connsiteX3909" fmla="*/ 2816450 w 3481368"/>
              <a:gd name="connsiteY3909" fmla="*/ 2381356 h 3205338"/>
              <a:gd name="connsiteX3910" fmla="*/ 2822979 w 3481368"/>
              <a:gd name="connsiteY3910" fmla="*/ 2373703 h 3205338"/>
              <a:gd name="connsiteX3911" fmla="*/ 2840756 w 3481368"/>
              <a:gd name="connsiteY3911" fmla="*/ 2351796 h 3205338"/>
              <a:gd name="connsiteX3912" fmla="*/ 2843637 w 3481368"/>
              <a:gd name="connsiteY3912" fmla="*/ 2346038 h 3205338"/>
              <a:gd name="connsiteX3913" fmla="*/ 2832582 w 3481368"/>
              <a:gd name="connsiteY3913" fmla="*/ 2345932 h 3205338"/>
              <a:gd name="connsiteX3914" fmla="*/ 2832386 w 3481368"/>
              <a:gd name="connsiteY3914" fmla="*/ 2346173 h 3205338"/>
              <a:gd name="connsiteX3915" fmla="*/ 2832336 w 3481368"/>
              <a:gd name="connsiteY3915" fmla="*/ 2346230 h 3205338"/>
              <a:gd name="connsiteX3916" fmla="*/ 2832476 w 3481368"/>
              <a:gd name="connsiteY3916" fmla="*/ 2346038 h 3205338"/>
              <a:gd name="connsiteX3917" fmla="*/ 3094910 w 3481368"/>
              <a:gd name="connsiteY3917" fmla="*/ 2342001 h 3205338"/>
              <a:gd name="connsiteX3918" fmla="*/ 3093691 w 3481368"/>
              <a:gd name="connsiteY3918" fmla="*/ 2343505 h 3205338"/>
              <a:gd name="connsiteX3919" fmla="*/ 3090811 w 3481368"/>
              <a:gd name="connsiteY3919" fmla="*/ 2346384 h 3205338"/>
              <a:gd name="connsiteX3920" fmla="*/ 2960256 w 3481368"/>
              <a:gd name="connsiteY3920" fmla="*/ 2340509 h 3205338"/>
              <a:gd name="connsiteX3921" fmla="*/ 2960256 w 3481368"/>
              <a:gd name="connsiteY3921" fmla="*/ 2348787 h 3205338"/>
              <a:gd name="connsiteX3922" fmla="*/ 2957376 w 3481368"/>
              <a:gd name="connsiteY3922" fmla="*/ 2351665 h 3205338"/>
              <a:gd name="connsiteX3923" fmla="*/ 2957376 w 3481368"/>
              <a:gd name="connsiteY3923" fmla="*/ 2348787 h 3205338"/>
              <a:gd name="connsiteX3924" fmla="*/ 2960256 w 3481368"/>
              <a:gd name="connsiteY3924" fmla="*/ 2340509 h 3205338"/>
              <a:gd name="connsiteX3925" fmla="*/ 2865960 w 3481368"/>
              <a:gd name="connsiteY3925" fmla="*/ 2332363 h 3205338"/>
              <a:gd name="connsiteX3926" fmla="*/ 2857679 w 3481368"/>
              <a:gd name="connsiteY3926" fmla="*/ 2346038 h 3205338"/>
              <a:gd name="connsiteX3927" fmla="*/ 2846518 w 3481368"/>
              <a:gd name="connsiteY3927" fmla="*/ 2357194 h 3205338"/>
              <a:gd name="connsiteX3928" fmla="*/ 2857679 w 3481368"/>
              <a:gd name="connsiteY3928" fmla="*/ 2340640 h 3205338"/>
              <a:gd name="connsiteX3929" fmla="*/ 2865960 w 3481368"/>
              <a:gd name="connsiteY3929" fmla="*/ 2332363 h 3205338"/>
              <a:gd name="connsiteX3930" fmla="*/ 3132567 w 3481368"/>
              <a:gd name="connsiteY3930" fmla="*/ 2326950 h 3205338"/>
              <a:gd name="connsiteX3931" fmla="*/ 3121407 w 3481368"/>
              <a:gd name="connsiteY3931" fmla="*/ 2340986 h 3205338"/>
              <a:gd name="connsiteX3932" fmla="*/ 3135446 w 3481368"/>
              <a:gd name="connsiteY3932" fmla="*/ 2326950 h 3205338"/>
              <a:gd name="connsiteX3933" fmla="*/ 473175 w 3481368"/>
              <a:gd name="connsiteY3933" fmla="*/ 2326950 h 3205338"/>
              <a:gd name="connsiteX3934" fmla="*/ 484333 w 3481368"/>
              <a:gd name="connsiteY3934" fmla="*/ 2360419 h 3205338"/>
              <a:gd name="connsiteX3935" fmla="*/ 481814 w 3481368"/>
              <a:gd name="connsiteY3935" fmla="*/ 2352142 h 3205338"/>
              <a:gd name="connsiteX3936" fmla="*/ 478934 w 3481368"/>
              <a:gd name="connsiteY3936" fmla="*/ 2338107 h 3205338"/>
              <a:gd name="connsiteX3937" fmla="*/ 480537 w 3481368"/>
              <a:gd name="connsiteY3937" fmla="*/ 2340563 h 3205338"/>
              <a:gd name="connsiteX3938" fmla="*/ 481814 w 3481368"/>
              <a:gd name="connsiteY3938" fmla="*/ 2343505 h 3205338"/>
              <a:gd name="connsiteX3939" fmla="*/ 484333 w 3481368"/>
              <a:gd name="connsiteY3939" fmla="*/ 2346384 h 3205338"/>
              <a:gd name="connsiteX3940" fmla="*/ 480537 w 3481368"/>
              <a:gd name="connsiteY3940" fmla="*/ 2340563 h 3205338"/>
              <a:gd name="connsiteX3941" fmla="*/ 479294 w 3481368"/>
              <a:gd name="connsiteY3941" fmla="*/ 2337702 h 3205338"/>
              <a:gd name="connsiteX3942" fmla="*/ 478934 w 3481368"/>
              <a:gd name="connsiteY3942" fmla="*/ 2338107 h 3205338"/>
              <a:gd name="connsiteX3943" fmla="*/ 478934 w 3481368"/>
              <a:gd name="connsiteY3943" fmla="*/ 2332349 h 3205338"/>
              <a:gd name="connsiteX3944" fmla="*/ 473175 w 3481368"/>
              <a:gd name="connsiteY3944" fmla="*/ 2326950 h 3205338"/>
              <a:gd name="connsiteX3945" fmla="*/ 3007764 w 3481368"/>
              <a:gd name="connsiteY3945" fmla="*/ 2320714 h 3205338"/>
              <a:gd name="connsiteX3946" fmla="*/ 3004210 w 3481368"/>
              <a:gd name="connsiteY3946" fmla="*/ 2340779 h 3205338"/>
              <a:gd name="connsiteX3947" fmla="*/ 2999919 w 3481368"/>
              <a:gd name="connsiteY3947" fmla="*/ 2357890 h 3205338"/>
              <a:gd name="connsiteX3948" fmla="*/ 434299 w 3481368"/>
              <a:gd name="connsiteY3948" fmla="*/ 2318672 h 3205338"/>
              <a:gd name="connsiteX3949" fmla="*/ 439698 w 3481368"/>
              <a:gd name="connsiteY3949" fmla="*/ 2324071 h 3205338"/>
              <a:gd name="connsiteX3950" fmla="*/ 439698 w 3481368"/>
              <a:gd name="connsiteY3950" fmla="*/ 2326950 h 3205338"/>
              <a:gd name="connsiteX3951" fmla="*/ 442578 w 3481368"/>
              <a:gd name="connsiteY3951" fmla="*/ 2335227 h 3205338"/>
              <a:gd name="connsiteX3952" fmla="*/ 439698 w 3481368"/>
              <a:gd name="connsiteY3952" fmla="*/ 2329829 h 3205338"/>
              <a:gd name="connsiteX3953" fmla="*/ 445457 w 3481368"/>
              <a:gd name="connsiteY3953" fmla="*/ 2343505 h 3205338"/>
              <a:gd name="connsiteX3954" fmla="*/ 448338 w 3481368"/>
              <a:gd name="connsiteY3954" fmla="*/ 2349263 h 3205338"/>
              <a:gd name="connsiteX3955" fmla="*/ 450858 w 3481368"/>
              <a:gd name="connsiteY3955" fmla="*/ 2357540 h 3205338"/>
              <a:gd name="connsiteX3956" fmla="*/ 448338 w 3481368"/>
              <a:gd name="connsiteY3956" fmla="*/ 2352142 h 3205338"/>
              <a:gd name="connsiteX3957" fmla="*/ 445457 w 3481368"/>
              <a:gd name="connsiteY3957" fmla="*/ 2349263 h 3205338"/>
              <a:gd name="connsiteX3958" fmla="*/ 439698 w 3481368"/>
              <a:gd name="connsiteY3958" fmla="*/ 2335227 h 3205338"/>
              <a:gd name="connsiteX3959" fmla="*/ 437178 w 3481368"/>
              <a:gd name="connsiteY3959" fmla="*/ 2326950 h 3205338"/>
              <a:gd name="connsiteX3960" fmla="*/ 434299 w 3481368"/>
              <a:gd name="connsiteY3960" fmla="*/ 2318672 h 3205338"/>
              <a:gd name="connsiteX3961" fmla="*/ 431419 w 3481368"/>
              <a:gd name="connsiteY3961" fmla="*/ 2318672 h 3205338"/>
              <a:gd name="connsiteX3962" fmla="*/ 437178 w 3481368"/>
              <a:gd name="connsiteY3962" fmla="*/ 2335227 h 3205338"/>
              <a:gd name="connsiteX3963" fmla="*/ 437178 w 3481368"/>
              <a:gd name="connsiteY3963" fmla="*/ 2340986 h 3205338"/>
              <a:gd name="connsiteX3964" fmla="*/ 434299 w 3481368"/>
              <a:gd name="connsiteY3964" fmla="*/ 2332349 h 3205338"/>
              <a:gd name="connsiteX3965" fmla="*/ 431419 w 3481368"/>
              <a:gd name="connsiteY3965" fmla="*/ 2318672 h 3205338"/>
              <a:gd name="connsiteX3966" fmla="*/ 2832476 w 3481368"/>
              <a:gd name="connsiteY3966" fmla="*/ 2318328 h 3205338"/>
              <a:gd name="connsiteX3967" fmla="*/ 2832801 w 3481368"/>
              <a:gd name="connsiteY3967" fmla="*/ 2318641 h 3205338"/>
              <a:gd name="connsiteX3968" fmla="*/ 2830485 w 3481368"/>
              <a:gd name="connsiteY3968" fmla="*/ 2321534 h 3205338"/>
              <a:gd name="connsiteX3969" fmla="*/ 2982570 w 3481368"/>
              <a:gd name="connsiteY3969" fmla="*/ 2318196 h 3205338"/>
              <a:gd name="connsiteX3970" fmla="*/ 2974292 w 3481368"/>
              <a:gd name="connsiteY3970" fmla="*/ 2354185 h 3205338"/>
              <a:gd name="connsiteX3971" fmla="*/ 2971413 w 3481368"/>
              <a:gd name="connsiteY3971" fmla="*/ 2362822 h 3205338"/>
              <a:gd name="connsiteX3972" fmla="*/ 2974292 w 3481368"/>
              <a:gd name="connsiteY3972" fmla="*/ 2351665 h 3205338"/>
              <a:gd name="connsiteX3973" fmla="*/ 2977172 w 3481368"/>
              <a:gd name="connsiteY3973" fmla="*/ 2340509 h 3205338"/>
              <a:gd name="connsiteX3974" fmla="*/ 2982570 w 3481368"/>
              <a:gd name="connsiteY3974" fmla="*/ 2318196 h 3205338"/>
              <a:gd name="connsiteX3975" fmla="*/ 2840759 w 3481368"/>
              <a:gd name="connsiteY3975" fmla="*/ 2317181 h 3205338"/>
              <a:gd name="connsiteX3976" fmla="*/ 2824195 w 3481368"/>
              <a:gd name="connsiteY3976" fmla="*/ 2337761 h 3205338"/>
              <a:gd name="connsiteX3977" fmla="*/ 2808417 w 3481368"/>
              <a:gd name="connsiteY3977" fmla="*/ 2356798 h 3205338"/>
              <a:gd name="connsiteX3978" fmla="*/ 2832476 w 3481368"/>
              <a:gd name="connsiteY3978" fmla="*/ 2326604 h 3205338"/>
              <a:gd name="connsiteX3979" fmla="*/ 2988329 w 3481368"/>
              <a:gd name="connsiteY3979" fmla="*/ 2312437 h 3205338"/>
              <a:gd name="connsiteX3980" fmla="*/ 2985450 w 3481368"/>
              <a:gd name="connsiteY3980" fmla="*/ 2329352 h 3205338"/>
              <a:gd name="connsiteX3981" fmla="*/ 2985450 w 3481368"/>
              <a:gd name="connsiteY3981" fmla="*/ 2340509 h 3205338"/>
              <a:gd name="connsiteX3982" fmla="*/ 2988329 w 3481368"/>
              <a:gd name="connsiteY3982" fmla="*/ 2320714 h 3205338"/>
              <a:gd name="connsiteX3983" fmla="*/ 2990848 w 3481368"/>
              <a:gd name="connsiteY3983" fmla="*/ 2312437 h 3205338"/>
              <a:gd name="connsiteX3984" fmla="*/ 3009540 w 3481368"/>
              <a:gd name="connsiteY3984" fmla="*/ 2311766 h 3205338"/>
              <a:gd name="connsiteX3985" fmla="*/ 3009204 w 3481368"/>
              <a:gd name="connsiteY3985" fmla="*/ 2313201 h 3205338"/>
              <a:gd name="connsiteX3986" fmla="*/ 3007764 w 3481368"/>
              <a:gd name="connsiteY3986" fmla="*/ 2315316 h 3205338"/>
              <a:gd name="connsiteX3987" fmla="*/ 3010643 w 3481368"/>
              <a:gd name="connsiteY3987" fmla="*/ 2307038 h 3205338"/>
              <a:gd name="connsiteX3988" fmla="*/ 3010643 w 3481368"/>
              <a:gd name="connsiteY3988" fmla="*/ 2309558 h 3205338"/>
              <a:gd name="connsiteX3989" fmla="*/ 3009540 w 3481368"/>
              <a:gd name="connsiteY3989" fmla="*/ 2311766 h 3205338"/>
              <a:gd name="connsiteX3990" fmla="*/ 3154884 w 3481368"/>
              <a:gd name="connsiteY3990" fmla="*/ 2301758 h 3205338"/>
              <a:gd name="connsiteX3991" fmla="*/ 3135446 w 3481368"/>
              <a:gd name="connsiteY3991" fmla="*/ 2321192 h 3205338"/>
              <a:gd name="connsiteX3992" fmla="*/ 3140845 w 3481368"/>
              <a:gd name="connsiteY3992" fmla="*/ 2315794 h 3205338"/>
              <a:gd name="connsiteX3993" fmla="*/ 3143725 w 3481368"/>
              <a:gd name="connsiteY3993" fmla="*/ 2315794 h 3205338"/>
              <a:gd name="connsiteX3994" fmla="*/ 3154884 w 3481368"/>
              <a:gd name="connsiteY3994" fmla="*/ 2301758 h 3205338"/>
              <a:gd name="connsiteX3995" fmla="*/ 2899365 w 3481368"/>
              <a:gd name="connsiteY3995" fmla="*/ 2298657 h 3205338"/>
              <a:gd name="connsiteX3996" fmla="*/ 2888284 w 3481368"/>
              <a:gd name="connsiteY3996" fmla="*/ 2315448 h 3205338"/>
              <a:gd name="connsiteX3997" fmla="*/ 2863081 w 3481368"/>
              <a:gd name="connsiteY3997" fmla="*/ 2346038 h 3205338"/>
              <a:gd name="connsiteX3998" fmla="*/ 2856421 w 3481368"/>
              <a:gd name="connsiteY3998" fmla="*/ 2297075 h 3205338"/>
              <a:gd name="connsiteX3999" fmla="*/ 2847778 w 3481368"/>
              <a:gd name="connsiteY3999" fmla="*/ 2309196 h 3205338"/>
              <a:gd name="connsiteX4000" fmla="*/ 2840759 w 3481368"/>
              <a:gd name="connsiteY4000" fmla="*/ 2317181 h 3205338"/>
              <a:gd name="connsiteX4001" fmla="*/ 2849938 w 3481368"/>
              <a:gd name="connsiteY4001" fmla="*/ 2305777 h 3205338"/>
              <a:gd name="connsiteX4002" fmla="*/ 2907727 w 3481368"/>
              <a:gd name="connsiteY4002" fmla="*/ 2287738 h 3205338"/>
              <a:gd name="connsiteX4003" fmla="*/ 2899365 w 3481368"/>
              <a:gd name="connsiteY4003" fmla="*/ 2298657 h 3205338"/>
              <a:gd name="connsiteX4004" fmla="*/ 2899446 w 3481368"/>
              <a:gd name="connsiteY4004" fmla="*/ 2298534 h 3205338"/>
              <a:gd name="connsiteX4005" fmla="*/ 2907727 w 3481368"/>
              <a:gd name="connsiteY4005" fmla="*/ 2287738 h 3205338"/>
              <a:gd name="connsiteX4006" fmla="*/ 420261 w 3481368"/>
              <a:gd name="connsiteY4006" fmla="*/ 2282324 h 3205338"/>
              <a:gd name="connsiteX4007" fmla="*/ 423140 w 3481368"/>
              <a:gd name="connsiteY4007" fmla="*/ 2293481 h 3205338"/>
              <a:gd name="connsiteX4008" fmla="*/ 423140 w 3481368"/>
              <a:gd name="connsiteY4008" fmla="*/ 2287723 h 3205338"/>
              <a:gd name="connsiteX4009" fmla="*/ 428539 w 3481368"/>
              <a:gd name="connsiteY4009" fmla="*/ 2301758 h 3205338"/>
              <a:gd name="connsiteX4010" fmla="*/ 431419 w 3481368"/>
              <a:gd name="connsiteY4010" fmla="*/ 2318672 h 3205338"/>
              <a:gd name="connsiteX4011" fmla="*/ 426020 w 3481368"/>
              <a:gd name="connsiteY4011" fmla="*/ 2304637 h 3205338"/>
              <a:gd name="connsiteX4012" fmla="*/ 423140 w 3481368"/>
              <a:gd name="connsiteY4012" fmla="*/ 2296360 h 3205338"/>
              <a:gd name="connsiteX4013" fmla="*/ 420261 w 3481368"/>
              <a:gd name="connsiteY4013" fmla="*/ 2282324 h 3205338"/>
              <a:gd name="connsiteX4014" fmla="*/ 2869019 w 3481368"/>
              <a:gd name="connsiteY4014" fmla="*/ 2280167 h 3205338"/>
              <a:gd name="connsiteX4015" fmla="*/ 2856421 w 3481368"/>
              <a:gd name="connsiteY4015" fmla="*/ 2297075 h 3205338"/>
              <a:gd name="connsiteX4016" fmla="*/ 2863081 w 3481368"/>
              <a:gd name="connsiteY4016" fmla="*/ 2287738 h 3205338"/>
              <a:gd name="connsiteX4017" fmla="*/ 2885494 w 3481368"/>
              <a:gd name="connsiteY4017" fmla="*/ 2275277 h 3205338"/>
              <a:gd name="connsiteX4018" fmla="*/ 2880002 w 3481368"/>
              <a:gd name="connsiteY4018" fmla="*/ 2281980 h 3205338"/>
              <a:gd name="connsiteX4019" fmla="*/ 2878087 w 3481368"/>
              <a:gd name="connsiteY4019" fmla="*/ 2285348 h 3205338"/>
              <a:gd name="connsiteX4020" fmla="*/ 2865060 w 3481368"/>
              <a:gd name="connsiteY4020" fmla="*/ 2302313 h 3205338"/>
              <a:gd name="connsiteX4021" fmla="*/ 2849398 w 3481368"/>
              <a:gd name="connsiteY4021" fmla="*/ 2321206 h 3205338"/>
              <a:gd name="connsiteX4022" fmla="*/ 2857679 w 3481368"/>
              <a:gd name="connsiteY4022" fmla="*/ 2315448 h 3205338"/>
              <a:gd name="connsiteX4023" fmla="*/ 2862901 w 3481368"/>
              <a:gd name="connsiteY4023" fmla="*/ 2307126 h 3205338"/>
              <a:gd name="connsiteX4024" fmla="*/ 2864943 w 3481368"/>
              <a:gd name="connsiteY4024" fmla="*/ 2307156 h 3205338"/>
              <a:gd name="connsiteX4025" fmla="*/ 2860346 w 3481368"/>
              <a:gd name="connsiteY4025" fmla="*/ 2313005 h 3205338"/>
              <a:gd name="connsiteX4026" fmla="*/ 2857994 w 3481368"/>
              <a:gd name="connsiteY4026" fmla="*/ 2315448 h 3205338"/>
              <a:gd name="connsiteX4027" fmla="*/ 2851918 w 3481368"/>
              <a:gd name="connsiteY4027" fmla="*/ 2323726 h 3205338"/>
              <a:gd name="connsiteX4028" fmla="*/ 2835356 w 3481368"/>
              <a:gd name="connsiteY4028" fmla="*/ 2340640 h 3205338"/>
              <a:gd name="connsiteX4029" fmla="*/ 2813032 w 3481368"/>
              <a:gd name="connsiteY4029" fmla="*/ 2368350 h 3205338"/>
              <a:gd name="connsiteX4030" fmla="*/ 2832336 w 3481368"/>
              <a:gd name="connsiteY4030" fmla="*/ 2346230 h 3205338"/>
              <a:gd name="connsiteX4031" fmla="*/ 2820909 w 3481368"/>
              <a:gd name="connsiteY4031" fmla="*/ 2361873 h 3205338"/>
              <a:gd name="connsiteX4032" fmla="*/ 2815553 w 3481368"/>
              <a:gd name="connsiteY4032" fmla="*/ 2371230 h 3205338"/>
              <a:gd name="connsiteX4033" fmla="*/ 2826714 w 3481368"/>
              <a:gd name="connsiteY4033" fmla="*/ 2354675 h 3205338"/>
              <a:gd name="connsiteX4034" fmla="*/ 2840756 w 3481368"/>
              <a:gd name="connsiteY4034" fmla="*/ 2337761 h 3205338"/>
              <a:gd name="connsiteX4035" fmla="*/ 2832582 w 3481368"/>
              <a:gd name="connsiteY4035" fmla="*/ 2345932 h 3205338"/>
              <a:gd name="connsiteX4036" fmla="*/ 2843637 w 3481368"/>
              <a:gd name="connsiteY4036" fmla="*/ 2332363 h 3205338"/>
              <a:gd name="connsiteX4037" fmla="*/ 2845712 w 3481368"/>
              <a:gd name="connsiteY4037" fmla="*/ 2332087 h 3205338"/>
              <a:gd name="connsiteX4038" fmla="*/ 2835356 w 3481368"/>
              <a:gd name="connsiteY4038" fmla="*/ 2346038 h 3205338"/>
              <a:gd name="connsiteX4039" fmla="*/ 2845837 w 3481368"/>
              <a:gd name="connsiteY4039" fmla="*/ 2332070 h 3205338"/>
              <a:gd name="connsiteX4040" fmla="*/ 2845712 w 3481368"/>
              <a:gd name="connsiteY4040" fmla="*/ 2332087 h 3205338"/>
              <a:gd name="connsiteX4041" fmla="*/ 2851918 w 3481368"/>
              <a:gd name="connsiteY4041" fmla="*/ 2323726 h 3205338"/>
              <a:gd name="connsiteX4042" fmla="*/ 2860346 w 3481368"/>
              <a:gd name="connsiteY4042" fmla="*/ 2313005 h 3205338"/>
              <a:gd name="connsiteX4043" fmla="*/ 2865960 w 3481368"/>
              <a:gd name="connsiteY4043" fmla="*/ 2307171 h 3205338"/>
              <a:gd name="connsiteX4044" fmla="*/ 2864943 w 3481368"/>
              <a:gd name="connsiteY4044" fmla="*/ 2307156 h 3205338"/>
              <a:gd name="connsiteX4045" fmla="*/ 2871721 w 3481368"/>
              <a:gd name="connsiteY4045" fmla="*/ 2298534 h 3205338"/>
              <a:gd name="connsiteX4046" fmla="*/ 2871721 w 3481368"/>
              <a:gd name="connsiteY4046" fmla="*/ 2296015 h 3205338"/>
              <a:gd name="connsiteX4047" fmla="*/ 2874782 w 3481368"/>
              <a:gd name="connsiteY4047" fmla="*/ 2291157 h 3205338"/>
              <a:gd name="connsiteX4048" fmla="*/ 2878087 w 3481368"/>
              <a:gd name="connsiteY4048" fmla="*/ 2285348 h 3205338"/>
              <a:gd name="connsiteX4049" fmla="*/ 2882883 w 3481368"/>
              <a:gd name="connsiteY4049" fmla="*/ 2279101 h 3205338"/>
              <a:gd name="connsiteX4050" fmla="*/ 2885494 w 3481368"/>
              <a:gd name="connsiteY4050" fmla="*/ 2275277 h 3205338"/>
              <a:gd name="connsiteX4051" fmla="*/ 420261 w 3481368"/>
              <a:gd name="connsiteY4051" fmla="*/ 2274047 h 3205338"/>
              <a:gd name="connsiteX4052" fmla="*/ 423140 w 3481368"/>
              <a:gd name="connsiteY4052" fmla="*/ 2285204 h 3205338"/>
              <a:gd name="connsiteX4053" fmla="*/ 423140 w 3481368"/>
              <a:gd name="connsiteY4053" fmla="*/ 2287723 h 3205338"/>
              <a:gd name="connsiteX4054" fmla="*/ 420261 w 3481368"/>
              <a:gd name="connsiteY4054" fmla="*/ 2274047 h 3205338"/>
              <a:gd name="connsiteX4055" fmla="*/ 3004885 w 3481368"/>
              <a:gd name="connsiteY4055" fmla="*/ 2267998 h 3205338"/>
              <a:gd name="connsiteX4056" fmla="*/ 3004885 w 3481368"/>
              <a:gd name="connsiteY4056" fmla="*/ 2273568 h 3205338"/>
              <a:gd name="connsiteX4057" fmla="*/ 3002006 w 3481368"/>
              <a:gd name="connsiteY4057" fmla="*/ 2287245 h 3205338"/>
              <a:gd name="connsiteX4058" fmla="*/ 231422 w 3481368"/>
              <a:gd name="connsiteY4058" fmla="*/ 2267810 h 3205338"/>
              <a:gd name="connsiteX4059" fmla="*/ 242579 w 3481368"/>
              <a:gd name="connsiteY4059" fmla="*/ 2295881 h 3205338"/>
              <a:gd name="connsiteX4060" fmla="*/ 254096 w 3481368"/>
              <a:gd name="connsiteY4060" fmla="*/ 2318196 h 3205338"/>
              <a:gd name="connsiteX4061" fmla="*/ 254096 w 3481368"/>
              <a:gd name="connsiteY4061" fmla="*/ 2320714 h 3205338"/>
              <a:gd name="connsiteX4062" fmla="*/ 256616 w 3481368"/>
              <a:gd name="connsiteY4062" fmla="*/ 2323594 h 3205338"/>
              <a:gd name="connsiteX4063" fmla="*/ 278930 w 3481368"/>
              <a:gd name="connsiteY4063" fmla="*/ 2359943 h 3205338"/>
              <a:gd name="connsiteX4064" fmla="*/ 245458 w 3481368"/>
              <a:gd name="connsiteY4064" fmla="*/ 2301280 h 3205338"/>
              <a:gd name="connsiteX4065" fmla="*/ 231422 w 3481368"/>
              <a:gd name="connsiteY4065" fmla="*/ 2267810 h 3205338"/>
              <a:gd name="connsiteX4066" fmla="*/ 2880002 w 3481368"/>
              <a:gd name="connsiteY4066" fmla="*/ 2265425 h 3205338"/>
              <a:gd name="connsiteX4067" fmla="*/ 2876808 w 3481368"/>
              <a:gd name="connsiteY4067" fmla="*/ 2270239 h 3205338"/>
              <a:gd name="connsiteX4068" fmla="*/ 2869019 w 3481368"/>
              <a:gd name="connsiteY4068" fmla="*/ 2280167 h 3205338"/>
              <a:gd name="connsiteX4069" fmla="*/ 2990848 w 3481368"/>
              <a:gd name="connsiteY4069" fmla="*/ 2264930 h 3205338"/>
              <a:gd name="connsiteX4070" fmla="*/ 2988329 w 3481368"/>
              <a:gd name="connsiteY4070" fmla="*/ 2290123 h 3205338"/>
              <a:gd name="connsiteX4071" fmla="*/ 2985450 w 3481368"/>
              <a:gd name="connsiteY4071" fmla="*/ 2304159 h 3205338"/>
              <a:gd name="connsiteX4072" fmla="*/ 2982570 w 3481368"/>
              <a:gd name="connsiteY4072" fmla="*/ 2309558 h 3205338"/>
              <a:gd name="connsiteX4073" fmla="*/ 2988329 w 3481368"/>
              <a:gd name="connsiteY4073" fmla="*/ 2287245 h 3205338"/>
              <a:gd name="connsiteX4074" fmla="*/ 2990848 w 3481368"/>
              <a:gd name="connsiteY4074" fmla="*/ 2264930 h 3205338"/>
              <a:gd name="connsiteX4075" fmla="*/ 462921 w 3481368"/>
              <a:gd name="connsiteY4075" fmla="*/ 2261042 h 3205338"/>
              <a:gd name="connsiteX4076" fmla="*/ 464896 w 3481368"/>
              <a:gd name="connsiteY4076" fmla="*/ 2274047 h 3205338"/>
              <a:gd name="connsiteX4077" fmla="*/ 467775 w 3481368"/>
              <a:gd name="connsiteY4077" fmla="*/ 2287723 h 3205338"/>
              <a:gd name="connsiteX4078" fmla="*/ 470655 w 3481368"/>
              <a:gd name="connsiteY4078" fmla="*/ 2301758 h 3205338"/>
              <a:gd name="connsiteX4079" fmla="*/ 478934 w 3481368"/>
              <a:gd name="connsiteY4079" fmla="*/ 2326950 h 3205338"/>
              <a:gd name="connsiteX4080" fmla="*/ 484333 w 3481368"/>
              <a:gd name="connsiteY4080" fmla="*/ 2340986 h 3205338"/>
              <a:gd name="connsiteX4081" fmla="*/ 487213 w 3481368"/>
              <a:gd name="connsiteY4081" fmla="*/ 2352142 h 3205338"/>
              <a:gd name="connsiteX4082" fmla="*/ 492973 w 3481368"/>
              <a:gd name="connsiteY4082" fmla="*/ 2365817 h 3205338"/>
              <a:gd name="connsiteX4083" fmla="*/ 498372 w 3481368"/>
              <a:gd name="connsiteY4083" fmla="*/ 2376974 h 3205338"/>
              <a:gd name="connsiteX4084" fmla="*/ 504132 w 3481368"/>
              <a:gd name="connsiteY4084" fmla="*/ 2393889 h 3205338"/>
              <a:gd name="connsiteX4085" fmla="*/ 512411 w 3481368"/>
              <a:gd name="connsiteY4085" fmla="*/ 2416202 h 3205338"/>
              <a:gd name="connsiteX4086" fmla="*/ 517810 w 3481368"/>
              <a:gd name="connsiteY4086" fmla="*/ 2427358 h 3205338"/>
              <a:gd name="connsiteX4087" fmla="*/ 523569 w 3481368"/>
              <a:gd name="connsiteY4087" fmla="*/ 2438515 h 3205338"/>
              <a:gd name="connsiteX4088" fmla="*/ 531848 w 3481368"/>
              <a:gd name="connsiteY4088" fmla="*/ 2452550 h 3205338"/>
              <a:gd name="connsiteX4089" fmla="*/ 540128 w 3481368"/>
              <a:gd name="connsiteY4089" fmla="*/ 2469105 h 3205338"/>
              <a:gd name="connsiteX4090" fmla="*/ 551286 w 3481368"/>
              <a:gd name="connsiteY4090" fmla="*/ 2488538 h 3205338"/>
              <a:gd name="connsiteX4091" fmla="*/ 559925 w 3481368"/>
              <a:gd name="connsiteY4091" fmla="*/ 2502575 h 3205338"/>
              <a:gd name="connsiteX4092" fmla="*/ 571084 w 3481368"/>
              <a:gd name="connsiteY4092" fmla="*/ 2516610 h 3205338"/>
              <a:gd name="connsiteX4093" fmla="*/ 579363 w 3481368"/>
              <a:gd name="connsiteY4093" fmla="*/ 2530645 h 3205338"/>
              <a:gd name="connsiteX4094" fmla="*/ 590522 w 3481368"/>
              <a:gd name="connsiteY4094" fmla="*/ 2544321 h 3205338"/>
              <a:gd name="connsiteX4095" fmla="*/ 591191 w 3481368"/>
              <a:gd name="connsiteY4095" fmla="*/ 2545082 h 3205338"/>
              <a:gd name="connsiteX4096" fmla="*/ 584762 w 3481368"/>
              <a:gd name="connsiteY4096" fmla="*/ 2538923 h 3205338"/>
              <a:gd name="connsiteX4097" fmla="*/ 591827 w 3481368"/>
              <a:gd name="connsiteY4097" fmla="*/ 2545805 h 3205338"/>
              <a:gd name="connsiteX4098" fmla="*/ 591191 w 3481368"/>
              <a:gd name="connsiteY4098" fmla="*/ 2545082 h 3205338"/>
              <a:gd name="connsiteX4099" fmla="*/ 593402 w 3481368"/>
              <a:gd name="connsiteY4099" fmla="*/ 2547200 h 3205338"/>
              <a:gd name="connsiteX4100" fmla="*/ 601681 w 3481368"/>
              <a:gd name="connsiteY4100" fmla="*/ 2558356 h 3205338"/>
              <a:gd name="connsiteX4101" fmla="*/ 607080 w 3481368"/>
              <a:gd name="connsiteY4101" fmla="*/ 2564115 h 3205338"/>
              <a:gd name="connsiteX4102" fmla="*/ 615719 w 3481368"/>
              <a:gd name="connsiteY4102" fmla="*/ 2572391 h 3205338"/>
              <a:gd name="connsiteX4103" fmla="*/ 623998 w 3481368"/>
              <a:gd name="connsiteY4103" fmla="*/ 2583548 h 3205338"/>
              <a:gd name="connsiteX4104" fmla="*/ 629397 w 3481368"/>
              <a:gd name="connsiteY4104" fmla="*/ 2588946 h 3205338"/>
              <a:gd name="connsiteX4105" fmla="*/ 632278 w 3481368"/>
              <a:gd name="connsiteY4105" fmla="*/ 2594705 h 3205338"/>
              <a:gd name="connsiteX4106" fmla="*/ 637677 w 3481368"/>
              <a:gd name="connsiteY4106" fmla="*/ 2600103 h 3205338"/>
              <a:gd name="connsiteX4107" fmla="*/ 643436 w 3481368"/>
              <a:gd name="connsiteY4107" fmla="*/ 2602982 h 3205338"/>
              <a:gd name="connsiteX4108" fmla="*/ 646316 w 3481368"/>
              <a:gd name="connsiteY4108" fmla="*/ 2605861 h 3205338"/>
              <a:gd name="connsiteX4109" fmla="*/ 660354 w 3481368"/>
              <a:gd name="connsiteY4109" fmla="*/ 2619896 h 3205338"/>
              <a:gd name="connsiteX4110" fmla="*/ 674033 w 3481368"/>
              <a:gd name="connsiteY4110" fmla="*/ 2633932 h 3205338"/>
              <a:gd name="connsiteX4111" fmla="*/ 688072 w 3481368"/>
              <a:gd name="connsiteY4111" fmla="*/ 2645089 h 3205338"/>
              <a:gd name="connsiteX4112" fmla="*/ 696351 w 3481368"/>
              <a:gd name="connsiteY4112" fmla="*/ 2653366 h 3205338"/>
              <a:gd name="connsiteX4113" fmla="*/ 707509 w 3481368"/>
              <a:gd name="connsiteY4113" fmla="*/ 2661643 h 3205338"/>
              <a:gd name="connsiteX4114" fmla="*/ 713268 w 3481368"/>
              <a:gd name="connsiteY4114" fmla="*/ 2664522 h 3205338"/>
              <a:gd name="connsiteX4115" fmla="*/ 721547 w 3481368"/>
              <a:gd name="connsiteY4115" fmla="*/ 2669921 h 3205338"/>
              <a:gd name="connsiteX4116" fmla="*/ 729827 w 3481368"/>
              <a:gd name="connsiteY4116" fmla="*/ 2675679 h 3205338"/>
              <a:gd name="connsiteX4117" fmla="*/ 732707 w 3481368"/>
              <a:gd name="connsiteY4117" fmla="*/ 2678558 h 3205338"/>
              <a:gd name="connsiteX4118" fmla="*/ 738466 w 3481368"/>
              <a:gd name="connsiteY4118" fmla="*/ 2681077 h 3205338"/>
              <a:gd name="connsiteX4119" fmla="*/ 755024 w 3481368"/>
              <a:gd name="connsiteY4119" fmla="*/ 2695113 h 3205338"/>
              <a:gd name="connsiteX4120" fmla="*/ 774462 w 3481368"/>
              <a:gd name="connsiteY4120" fmla="*/ 2706269 h 3205338"/>
              <a:gd name="connsiteX4121" fmla="*/ 794260 w 3481368"/>
              <a:gd name="connsiteY4121" fmla="*/ 2714546 h 3205338"/>
              <a:gd name="connsiteX4122" fmla="*/ 796780 w 3481368"/>
              <a:gd name="connsiteY4122" fmla="*/ 2717426 h 3205338"/>
              <a:gd name="connsiteX4123" fmla="*/ 824857 w 3481368"/>
              <a:gd name="connsiteY4123" fmla="*/ 2734340 h 3205338"/>
              <a:gd name="connsiteX4124" fmla="*/ 852933 w 3481368"/>
              <a:gd name="connsiteY4124" fmla="*/ 2748016 h 3205338"/>
              <a:gd name="connsiteX4125" fmla="*/ 855453 w 3481368"/>
              <a:gd name="connsiteY4125" fmla="*/ 2748016 h 3205338"/>
              <a:gd name="connsiteX4126" fmla="*/ 875251 w 3481368"/>
              <a:gd name="connsiteY4126" fmla="*/ 2756653 h 3205338"/>
              <a:gd name="connsiteX4127" fmla="*/ 880651 w 3481368"/>
              <a:gd name="connsiteY4127" fmla="*/ 2759172 h 3205338"/>
              <a:gd name="connsiteX4128" fmla="*/ 888930 w 3481368"/>
              <a:gd name="connsiteY4128" fmla="*/ 2764930 h 3205338"/>
              <a:gd name="connsiteX4129" fmla="*/ 900088 w 3481368"/>
              <a:gd name="connsiteY4129" fmla="*/ 2767809 h 3205338"/>
              <a:gd name="connsiteX4130" fmla="*/ 947603 w 3481368"/>
              <a:gd name="connsiteY4130" fmla="*/ 2787244 h 3205338"/>
              <a:gd name="connsiteX4131" fmla="*/ 983959 w 3481368"/>
              <a:gd name="connsiteY4131" fmla="*/ 2801279 h 3205338"/>
              <a:gd name="connsiteX4132" fmla="*/ 1011677 w 3481368"/>
              <a:gd name="connsiteY4132" fmla="*/ 2809557 h 3205338"/>
              <a:gd name="connsiteX4133" fmla="*/ 1100947 w 3481368"/>
              <a:gd name="connsiteY4133" fmla="*/ 2834748 h 3205338"/>
              <a:gd name="connsiteX4134" fmla="*/ 1120744 w 3481368"/>
              <a:gd name="connsiteY4134" fmla="*/ 2840147 h 3205338"/>
              <a:gd name="connsiteX4135" fmla="*/ 1140183 w 3481368"/>
              <a:gd name="connsiteY4135" fmla="*/ 2845905 h 3205338"/>
              <a:gd name="connsiteX4136" fmla="*/ 1145838 w 3481368"/>
              <a:gd name="connsiteY4136" fmla="*/ 2846915 h 3205338"/>
              <a:gd name="connsiteX4137" fmla="*/ 1146077 w 3481368"/>
              <a:gd name="connsiteY4137" fmla="*/ 2847856 h 3205338"/>
              <a:gd name="connsiteX4138" fmla="*/ 1170779 w 3481368"/>
              <a:gd name="connsiteY4138" fmla="*/ 2854182 h 3205338"/>
              <a:gd name="connsiteX4139" fmla="*/ 1176538 w 3481368"/>
              <a:gd name="connsiteY4139" fmla="*/ 2857061 h 3205338"/>
              <a:gd name="connsiteX4140" fmla="*/ 1184817 w 3481368"/>
              <a:gd name="connsiteY4140" fmla="*/ 2857061 h 3205338"/>
              <a:gd name="connsiteX4141" fmla="*/ 1179418 w 3481368"/>
              <a:gd name="connsiteY4141" fmla="*/ 2855462 h 3205338"/>
              <a:gd name="connsiteX4142" fmla="*/ 1190217 w 3481368"/>
              <a:gd name="connsiteY4142" fmla="*/ 2857061 h 3205338"/>
              <a:gd name="connsiteX4143" fmla="*/ 1201376 w 3481368"/>
              <a:gd name="connsiteY4143" fmla="*/ 2859580 h 3205338"/>
              <a:gd name="connsiteX4144" fmla="*/ 1218294 w 3481368"/>
              <a:gd name="connsiteY4144" fmla="*/ 2862460 h 3205338"/>
              <a:gd name="connsiteX4145" fmla="*/ 1237732 w 3481368"/>
              <a:gd name="connsiteY4145" fmla="*/ 2865338 h 3205338"/>
              <a:gd name="connsiteX4146" fmla="*/ 1251264 w 3481368"/>
              <a:gd name="connsiteY4146" fmla="*/ 2867348 h 3205338"/>
              <a:gd name="connsiteX4147" fmla="*/ 1091968 w 3481368"/>
              <a:gd name="connsiteY4147" fmla="*/ 2810177 h 3205338"/>
              <a:gd name="connsiteX4148" fmla="*/ 518951 w 3481368"/>
              <a:gd name="connsiteY4148" fmla="*/ 2349630 h 3205338"/>
              <a:gd name="connsiteX4149" fmla="*/ 3147010 w 3481368"/>
              <a:gd name="connsiteY4149" fmla="*/ 2260686 h 3205338"/>
              <a:gd name="connsiteX4150" fmla="*/ 3138326 w 3481368"/>
              <a:gd name="connsiteY4150" fmla="*/ 2271168 h 3205338"/>
              <a:gd name="connsiteX4151" fmla="*/ 3149484 w 3481368"/>
              <a:gd name="connsiteY4151" fmla="*/ 2262891 h 3205338"/>
              <a:gd name="connsiteX4152" fmla="*/ 3147010 w 3481368"/>
              <a:gd name="connsiteY4152" fmla="*/ 2260686 h 3205338"/>
              <a:gd name="connsiteX4153" fmla="*/ 2996607 w 3481368"/>
              <a:gd name="connsiteY4153" fmla="*/ 2256653 h 3205338"/>
              <a:gd name="connsiteX4154" fmla="*/ 2990848 w 3481368"/>
              <a:gd name="connsiteY4154" fmla="*/ 2284725 h 3205338"/>
              <a:gd name="connsiteX4155" fmla="*/ 2993728 w 3481368"/>
              <a:gd name="connsiteY4155" fmla="*/ 2264930 h 3205338"/>
              <a:gd name="connsiteX4156" fmla="*/ 2996607 w 3481368"/>
              <a:gd name="connsiteY4156" fmla="*/ 2256653 h 3205338"/>
              <a:gd name="connsiteX4157" fmla="*/ 3006873 w 3481368"/>
              <a:gd name="connsiteY4157" fmla="*/ 2254708 h 3205338"/>
              <a:gd name="connsiteX4158" fmla="*/ 3004885 w 3481368"/>
              <a:gd name="connsiteY4158" fmla="*/ 2267998 h 3205338"/>
              <a:gd name="connsiteX4159" fmla="*/ 3004885 w 3481368"/>
              <a:gd name="connsiteY4159" fmla="*/ 2262411 h 3205338"/>
              <a:gd name="connsiteX4160" fmla="*/ 2924720 w 3481368"/>
              <a:gd name="connsiteY4160" fmla="*/ 2251291 h 3205338"/>
              <a:gd name="connsiteX4161" fmla="*/ 2924671 w 3481368"/>
              <a:gd name="connsiteY4161" fmla="*/ 2251383 h 3205338"/>
              <a:gd name="connsiteX4162" fmla="*/ 2924650 w 3481368"/>
              <a:gd name="connsiteY4162" fmla="*/ 2251390 h 3205338"/>
              <a:gd name="connsiteX4163" fmla="*/ 3007764 w 3481368"/>
              <a:gd name="connsiteY4163" fmla="*/ 2251254 h 3205338"/>
              <a:gd name="connsiteX4164" fmla="*/ 3006873 w 3481368"/>
              <a:gd name="connsiteY4164" fmla="*/ 2254708 h 3205338"/>
              <a:gd name="connsiteX4165" fmla="*/ 3007107 w 3481368"/>
              <a:gd name="connsiteY4165" fmla="*/ 2253144 h 3205338"/>
              <a:gd name="connsiteX4166" fmla="*/ 200456 w 3481368"/>
              <a:gd name="connsiteY4166" fmla="*/ 2244533 h 3205338"/>
              <a:gd name="connsiteX4167" fmla="*/ 203349 w 3481368"/>
              <a:gd name="connsiteY4167" fmla="*/ 2250399 h 3205338"/>
              <a:gd name="connsiteX4168" fmla="*/ 209107 w 3481368"/>
              <a:gd name="connsiteY4168" fmla="*/ 2262411 h 3205338"/>
              <a:gd name="connsiteX4169" fmla="*/ 200829 w 3481368"/>
              <a:gd name="connsiteY4169" fmla="*/ 2245496 h 3205338"/>
              <a:gd name="connsiteX4170" fmla="*/ 217655 w 3481368"/>
              <a:gd name="connsiteY4170" fmla="*/ 2241717 h 3205338"/>
              <a:gd name="connsiteX4171" fmla="*/ 223144 w 3481368"/>
              <a:gd name="connsiteY4171" fmla="*/ 2259532 h 3205338"/>
              <a:gd name="connsiteX4172" fmla="*/ 223144 w 3481368"/>
              <a:gd name="connsiteY4172" fmla="*/ 2251254 h 3205338"/>
              <a:gd name="connsiteX4173" fmla="*/ 228902 w 3481368"/>
              <a:gd name="connsiteY4173" fmla="*/ 2259532 h 3205338"/>
              <a:gd name="connsiteX4174" fmla="*/ 217655 w 3481368"/>
              <a:gd name="connsiteY4174" fmla="*/ 2241717 h 3205338"/>
              <a:gd name="connsiteX4175" fmla="*/ 2909573 w 3481368"/>
              <a:gd name="connsiteY4175" fmla="*/ 2240189 h 3205338"/>
              <a:gd name="connsiteX4176" fmla="*/ 2902326 w 3481368"/>
              <a:gd name="connsiteY4176" fmla="*/ 2248512 h 3205338"/>
              <a:gd name="connsiteX4177" fmla="*/ 2894045 w 3481368"/>
              <a:gd name="connsiteY4177" fmla="*/ 2265425 h 3205338"/>
              <a:gd name="connsiteX4178" fmla="*/ 2910607 w 3481368"/>
              <a:gd name="connsiteY4178" fmla="*/ 2240234 h 3205338"/>
              <a:gd name="connsiteX4179" fmla="*/ 2909573 w 3481368"/>
              <a:gd name="connsiteY4179" fmla="*/ 2240189 h 3205338"/>
              <a:gd name="connsiteX4180" fmla="*/ 417381 w 3481368"/>
              <a:gd name="connsiteY4180" fmla="*/ 2237699 h 3205338"/>
              <a:gd name="connsiteX4181" fmla="*/ 420261 w 3481368"/>
              <a:gd name="connsiteY4181" fmla="*/ 2248855 h 3205338"/>
              <a:gd name="connsiteX4182" fmla="*/ 420261 w 3481368"/>
              <a:gd name="connsiteY4182" fmla="*/ 2251734 h 3205338"/>
              <a:gd name="connsiteX4183" fmla="*/ 417381 w 3481368"/>
              <a:gd name="connsiteY4183" fmla="*/ 2237699 h 3205338"/>
              <a:gd name="connsiteX4184" fmla="*/ 2932930 w 3481368"/>
              <a:gd name="connsiteY4184" fmla="*/ 2237355 h 3205338"/>
              <a:gd name="connsiteX4185" fmla="*/ 2931896 w 3481368"/>
              <a:gd name="connsiteY4185" fmla="*/ 2241134 h 3205338"/>
              <a:gd name="connsiteX4186" fmla="*/ 2924720 w 3481368"/>
              <a:gd name="connsiteY4186" fmla="*/ 2251291 h 3205338"/>
              <a:gd name="connsiteX4187" fmla="*/ 2926405 w 3481368"/>
              <a:gd name="connsiteY4187" fmla="*/ 2248152 h 3205338"/>
              <a:gd name="connsiteX4188" fmla="*/ 2932930 w 3481368"/>
              <a:gd name="connsiteY4188" fmla="*/ 2237355 h 3205338"/>
              <a:gd name="connsiteX4189" fmla="*/ 2924650 w 3481368"/>
              <a:gd name="connsiteY4189" fmla="*/ 2237355 h 3205338"/>
              <a:gd name="connsiteX4190" fmla="*/ 2910607 w 3481368"/>
              <a:gd name="connsiteY4190" fmla="*/ 2253909 h 3205338"/>
              <a:gd name="connsiteX4191" fmla="*/ 2910607 w 3481368"/>
              <a:gd name="connsiteY4191" fmla="*/ 2259667 h 3205338"/>
              <a:gd name="connsiteX4192" fmla="*/ 2899446 w 3481368"/>
              <a:gd name="connsiteY4192" fmla="*/ 2273702 h 3205338"/>
              <a:gd name="connsiteX4193" fmla="*/ 2899446 w 3481368"/>
              <a:gd name="connsiteY4193" fmla="*/ 2270824 h 3205338"/>
              <a:gd name="connsiteX4194" fmla="*/ 2885404 w 3481368"/>
              <a:gd name="connsiteY4194" fmla="*/ 2290257 h 3205338"/>
              <a:gd name="connsiteX4195" fmla="*/ 2871721 w 3481368"/>
              <a:gd name="connsiteY4195" fmla="*/ 2307171 h 3205338"/>
              <a:gd name="connsiteX4196" fmla="*/ 2860560 w 3481368"/>
              <a:gd name="connsiteY4196" fmla="*/ 2318328 h 3205338"/>
              <a:gd name="connsiteX4197" fmla="*/ 2860560 w 3481368"/>
              <a:gd name="connsiteY4197" fmla="*/ 2326604 h 3205338"/>
              <a:gd name="connsiteX4198" fmla="*/ 2891165 w 3481368"/>
              <a:gd name="connsiteY4198" fmla="*/ 2287738 h 3205338"/>
              <a:gd name="connsiteX4199" fmla="*/ 2896565 w 3481368"/>
              <a:gd name="connsiteY4199" fmla="*/ 2279101 h 3205338"/>
              <a:gd name="connsiteX4200" fmla="*/ 2918888 w 3481368"/>
              <a:gd name="connsiteY4200" fmla="*/ 2248512 h 3205338"/>
              <a:gd name="connsiteX4201" fmla="*/ 2924650 w 3481368"/>
              <a:gd name="connsiteY4201" fmla="*/ 2237355 h 3205338"/>
              <a:gd name="connsiteX4202" fmla="*/ 2900544 w 3481368"/>
              <a:gd name="connsiteY4202" fmla="*/ 2235170 h 3205338"/>
              <a:gd name="connsiteX4203" fmla="*/ 2895620 w 3481368"/>
              <a:gd name="connsiteY4203" fmla="*/ 2243293 h 3205338"/>
              <a:gd name="connsiteX4204" fmla="*/ 2885404 w 3481368"/>
              <a:gd name="connsiteY4204" fmla="*/ 2256789 h 3205338"/>
              <a:gd name="connsiteX4205" fmla="*/ 3177202 w 3481368"/>
              <a:gd name="connsiteY4205" fmla="*/ 2234819 h 3205338"/>
              <a:gd name="connsiteX4206" fmla="*/ 3168922 w 3481368"/>
              <a:gd name="connsiteY4206" fmla="*/ 2245976 h 3205338"/>
              <a:gd name="connsiteX4207" fmla="*/ 3152004 w 3481368"/>
              <a:gd name="connsiteY4207" fmla="*/ 2265409 h 3205338"/>
              <a:gd name="connsiteX4208" fmla="*/ 3143725 w 3481368"/>
              <a:gd name="connsiteY4208" fmla="*/ 2279446 h 3205338"/>
              <a:gd name="connsiteX4209" fmla="*/ 3177202 w 3481368"/>
              <a:gd name="connsiteY4209" fmla="*/ 2234819 h 3205338"/>
              <a:gd name="connsiteX4210" fmla="*/ 2993728 w 3481368"/>
              <a:gd name="connsiteY4210" fmla="*/ 2234339 h 3205338"/>
              <a:gd name="connsiteX4211" fmla="*/ 2993728 w 3481368"/>
              <a:gd name="connsiteY4211" fmla="*/ 2245496 h 3205338"/>
              <a:gd name="connsiteX4212" fmla="*/ 2990848 w 3481368"/>
              <a:gd name="connsiteY4212" fmla="*/ 2259532 h 3205338"/>
              <a:gd name="connsiteX4213" fmla="*/ 2990848 w 3481368"/>
              <a:gd name="connsiteY4213" fmla="*/ 2251254 h 3205338"/>
              <a:gd name="connsiteX4214" fmla="*/ 2993728 w 3481368"/>
              <a:gd name="connsiteY4214" fmla="*/ 2234339 h 3205338"/>
              <a:gd name="connsiteX4215" fmla="*/ 195431 w 3481368"/>
              <a:gd name="connsiteY4215" fmla="*/ 2234339 h 3205338"/>
              <a:gd name="connsiteX4216" fmla="*/ 196855 w 3481368"/>
              <a:gd name="connsiteY4216" fmla="*/ 2235565 h 3205338"/>
              <a:gd name="connsiteX4217" fmla="*/ 197554 w 3481368"/>
              <a:gd name="connsiteY4217" fmla="*/ 2237033 h 3205338"/>
              <a:gd name="connsiteX4218" fmla="*/ 200456 w 3481368"/>
              <a:gd name="connsiteY4218" fmla="*/ 2244533 h 3205338"/>
              <a:gd name="connsiteX4219" fmla="*/ 3171801 w 3481368"/>
              <a:gd name="connsiteY4219" fmla="*/ 2229421 h 3205338"/>
              <a:gd name="connsiteX4220" fmla="*/ 3163163 w 3481368"/>
              <a:gd name="connsiteY4220" fmla="*/ 2237699 h 3205338"/>
              <a:gd name="connsiteX4221" fmla="*/ 3154884 w 3481368"/>
              <a:gd name="connsiteY4221" fmla="*/ 2251734 h 3205338"/>
              <a:gd name="connsiteX4222" fmla="*/ 3166042 w 3481368"/>
              <a:gd name="connsiteY4222" fmla="*/ 2240578 h 3205338"/>
              <a:gd name="connsiteX4223" fmla="*/ 3171801 w 3481368"/>
              <a:gd name="connsiteY4223" fmla="*/ 2229421 h 3205338"/>
              <a:gd name="connsiteX4224" fmla="*/ 2930051 w 3481368"/>
              <a:gd name="connsiteY4224" fmla="*/ 2226199 h 3205338"/>
              <a:gd name="connsiteX4225" fmla="*/ 2918888 w 3481368"/>
              <a:gd name="connsiteY4225" fmla="*/ 2240234 h 3205338"/>
              <a:gd name="connsiteX4226" fmla="*/ 2910607 w 3481368"/>
              <a:gd name="connsiteY4226" fmla="*/ 2251390 h 3205338"/>
              <a:gd name="connsiteX4227" fmla="*/ 2902326 w 3481368"/>
              <a:gd name="connsiteY4227" fmla="*/ 2262547 h 3205338"/>
              <a:gd name="connsiteX4228" fmla="*/ 2894045 w 3481368"/>
              <a:gd name="connsiteY4228" fmla="*/ 2267944 h 3205338"/>
              <a:gd name="connsiteX4229" fmla="*/ 2891165 w 3481368"/>
              <a:gd name="connsiteY4229" fmla="*/ 2276222 h 3205338"/>
              <a:gd name="connsiteX4230" fmla="*/ 2896565 w 3481368"/>
              <a:gd name="connsiteY4230" fmla="*/ 2267944 h 3205338"/>
              <a:gd name="connsiteX4231" fmla="*/ 2896565 w 3481368"/>
              <a:gd name="connsiteY4231" fmla="*/ 2270824 h 3205338"/>
              <a:gd name="connsiteX4232" fmla="*/ 2882883 w 3481368"/>
              <a:gd name="connsiteY4232" fmla="*/ 2287738 h 3205338"/>
              <a:gd name="connsiteX4233" fmla="*/ 2874242 w 3481368"/>
              <a:gd name="connsiteY4233" fmla="*/ 2301413 h 3205338"/>
              <a:gd name="connsiteX4234" fmla="*/ 2896565 w 3481368"/>
              <a:gd name="connsiteY4234" fmla="*/ 2270824 h 3205338"/>
              <a:gd name="connsiteX4235" fmla="*/ 2930051 w 3481368"/>
              <a:gd name="connsiteY4235" fmla="*/ 2226199 h 3205338"/>
              <a:gd name="connsiteX4236" fmla="*/ 414861 w 3481368"/>
              <a:gd name="connsiteY4236" fmla="*/ 2223663 h 3205338"/>
              <a:gd name="connsiteX4237" fmla="*/ 417381 w 3481368"/>
              <a:gd name="connsiteY4237" fmla="*/ 2237699 h 3205338"/>
              <a:gd name="connsiteX4238" fmla="*/ 417381 w 3481368"/>
              <a:gd name="connsiteY4238" fmla="*/ 2245976 h 3205338"/>
              <a:gd name="connsiteX4239" fmla="*/ 426020 w 3481368"/>
              <a:gd name="connsiteY4239" fmla="*/ 2276566 h 3205338"/>
              <a:gd name="connsiteX4240" fmla="*/ 420261 w 3481368"/>
              <a:gd name="connsiteY4240" fmla="*/ 2265409 h 3205338"/>
              <a:gd name="connsiteX4241" fmla="*/ 414861 w 3481368"/>
              <a:gd name="connsiteY4241" fmla="*/ 2243097 h 3205338"/>
              <a:gd name="connsiteX4242" fmla="*/ 414861 w 3481368"/>
              <a:gd name="connsiteY4242" fmla="*/ 2231626 h 3205338"/>
              <a:gd name="connsiteX4243" fmla="*/ 3021801 w 3481368"/>
              <a:gd name="connsiteY4243" fmla="*/ 2217785 h 3205338"/>
              <a:gd name="connsiteX4244" fmla="*/ 3024320 w 3481368"/>
              <a:gd name="connsiteY4244" fmla="*/ 2217785 h 3205338"/>
              <a:gd name="connsiteX4245" fmla="*/ 3018921 w 3481368"/>
              <a:gd name="connsiteY4245" fmla="*/ 2256653 h 3205338"/>
              <a:gd name="connsiteX4246" fmla="*/ 3016042 w 3481368"/>
              <a:gd name="connsiteY4246" fmla="*/ 2276087 h 3205338"/>
              <a:gd name="connsiteX4247" fmla="*/ 3016042 w 3481368"/>
              <a:gd name="connsiteY4247" fmla="*/ 2284725 h 3205338"/>
              <a:gd name="connsiteX4248" fmla="*/ 3013163 w 3481368"/>
              <a:gd name="connsiteY4248" fmla="*/ 2293003 h 3205338"/>
              <a:gd name="connsiteX4249" fmla="*/ 3010643 w 3481368"/>
              <a:gd name="connsiteY4249" fmla="*/ 2295881 h 3205338"/>
              <a:gd name="connsiteX4250" fmla="*/ 3010643 w 3481368"/>
              <a:gd name="connsiteY4250" fmla="*/ 2304159 h 3205338"/>
              <a:gd name="connsiteX4251" fmla="*/ 3007764 w 3481368"/>
              <a:gd name="connsiteY4251" fmla="*/ 2315316 h 3205338"/>
              <a:gd name="connsiteX4252" fmla="*/ 3004885 w 3481368"/>
              <a:gd name="connsiteY4252" fmla="*/ 2329352 h 3205338"/>
              <a:gd name="connsiteX4253" fmla="*/ 3002006 w 3481368"/>
              <a:gd name="connsiteY4253" fmla="*/ 2345907 h 3205338"/>
              <a:gd name="connsiteX4254" fmla="*/ 3002006 w 3481368"/>
              <a:gd name="connsiteY4254" fmla="*/ 2334750 h 3205338"/>
              <a:gd name="connsiteX4255" fmla="*/ 3004885 w 3481368"/>
              <a:gd name="connsiteY4255" fmla="*/ 2323594 h 3205338"/>
              <a:gd name="connsiteX4256" fmla="*/ 3007764 w 3481368"/>
              <a:gd name="connsiteY4256" fmla="*/ 2307038 h 3205338"/>
              <a:gd name="connsiteX4257" fmla="*/ 3010643 w 3481368"/>
              <a:gd name="connsiteY4257" fmla="*/ 2290123 h 3205338"/>
              <a:gd name="connsiteX4258" fmla="*/ 3013163 w 3481368"/>
              <a:gd name="connsiteY4258" fmla="*/ 2267810 h 3205338"/>
              <a:gd name="connsiteX4259" fmla="*/ 3016042 w 3481368"/>
              <a:gd name="connsiteY4259" fmla="*/ 2256653 h 3205338"/>
              <a:gd name="connsiteX4260" fmla="*/ 3021801 w 3481368"/>
              <a:gd name="connsiteY4260" fmla="*/ 2226062 h 3205338"/>
              <a:gd name="connsiteX4261" fmla="*/ 2913399 w 3481368"/>
              <a:gd name="connsiteY4261" fmla="*/ 2216358 h 3205338"/>
              <a:gd name="connsiteX4262" fmla="*/ 2910607 w 3481368"/>
              <a:gd name="connsiteY4262" fmla="*/ 2220800 h 3205338"/>
              <a:gd name="connsiteX4263" fmla="*/ 2900544 w 3481368"/>
              <a:gd name="connsiteY4263" fmla="*/ 2235170 h 3205338"/>
              <a:gd name="connsiteX4264" fmla="*/ 2907727 w 3481368"/>
              <a:gd name="connsiteY4264" fmla="*/ 2223320 h 3205338"/>
              <a:gd name="connsiteX4265" fmla="*/ 409102 w 3481368"/>
              <a:gd name="connsiteY4265" fmla="*/ 2209628 h 3205338"/>
              <a:gd name="connsiteX4266" fmla="*/ 411982 w 3481368"/>
              <a:gd name="connsiteY4266" fmla="*/ 2220784 h 3205338"/>
              <a:gd name="connsiteX4267" fmla="*/ 411982 w 3481368"/>
              <a:gd name="connsiteY4267" fmla="*/ 2231941 h 3205338"/>
              <a:gd name="connsiteX4268" fmla="*/ 414861 w 3481368"/>
              <a:gd name="connsiteY4268" fmla="*/ 2245976 h 3205338"/>
              <a:gd name="connsiteX4269" fmla="*/ 417381 w 3481368"/>
              <a:gd name="connsiteY4269" fmla="*/ 2260011 h 3205338"/>
              <a:gd name="connsiteX4270" fmla="*/ 420261 w 3481368"/>
              <a:gd name="connsiteY4270" fmla="*/ 2279446 h 3205338"/>
              <a:gd name="connsiteX4271" fmla="*/ 417381 w 3481368"/>
              <a:gd name="connsiteY4271" fmla="*/ 2271168 h 3205338"/>
              <a:gd name="connsiteX4272" fmla="*/ 417381 w 3481368"/>
              <a:gd name="connsiteY4272" fmla="*/ 2265409 h 3205338"/>
              <a:gd name="connsiteX4273" fmla="*/ 414861 w 3481368"/>
              <a:gd name="connsiteY4273" fmla="*/ 2260011 h 3205338"/>
              <a:gd name="connsiteX4274" fmla="*/ 411982 w 3481368"/>
              <a:gd name="connsiteY4274" fmla="*/ 2243097 h 3205338"/>
              <a:gd name="connsiteX4275" fmla="*/ 409102 w 3481368"/>
              <a:gd name="connsiteY4275" fmla="*/ 2209628 h 3205338"/>
              <a:gd name="connsiteX4276" fmla="*/ 2916369 w 3481368"/>
              <a:gd name="connsiteY4276" fmla="*/ 2206765 h 3205338"/>
              <a:gd name="connsiteX4277" fmla="*/ 2907727 w 3481368"/>
              <a:gd name="connsiteY4277" fmla="*/ 2217922 h 3205338"/>
              <a:gd name="connsiteX4278" fmla="*/ 2899446 w 3481368"/>
              <a:gd name="connsiteY4278" fmla="*/ 2231957 h 3205338"/>
              <a:gd name="connsiteX4279" fmla="*/ 2907727 w 3481368"/>
              <a:gd name="connsiteY4279" fmla="*/ 2220800 h 3205338"/>
              <a:gd name="connsiteX4280" fmla="*/ 2916369 w 3481368"/>
              <a:gd name="connsiteY4280" fmla="*/ 2206765 h 3205338"/>
              <a:gd name="connsiteX4281" fmla="*/ 417412 w 3481368"/>
              <a:gd name="connsiteY4281" fmla="*/ 2203958 h 3205338"/>
              <a:gd name="connsiteX4282" fmla="*/ 417426 w 3481368"/>
              <a:gd name="connsiteY4282" fmla="*/ 2204049 h 3205338"/>
              <a:gd name="connsiteX4283" fmla="*/ 420261 w 3481368"/>
              <a:gd name="connsiteY4283" fmla="*/ 2220784 h 3205338"/>
              <a:gd name="connsiteX4284" fmla="*/ 417426 w 3481368"/>
              <a:gd name="connsiteY4284" fmla="*/ 2204094 h 3205338"/>
              <a:gd name="connsiteX4285" fmla="*/ 2961015 w 3481368"/>
              <a:gd name="connsiteY4285" fmla="*/ 2203886 h 3205338"/>
              <a:gd name="connsiteX4286" fmla="*/ 2955255 w 3481368"/>
              <a:gd name="connsiteY4286" fmla="*/ 2215043 h 3205338"/>
              <a:gd name="connsiteX4287" fmla="*/ 2944092 w 3481368"/>
              <a:gd name="connsiteY4287" fmla="*/ 2231957 h 3205338"/>
              <a:gd name="connsiteX4288" fmla="*/ 2921769 w 3481368"/>
              <a:gd name="connsiteY4288" fmla="*/ 2265425 h 3205338"/>
              <a:gd name="connsiteX4289" fmla="*/ 2930051 w 3481368"/>
              <a:gd name="connsiteY4289" fmla="*/ 2251390 h 3205338"/>
              <a:gd name="connsiteX4290" fmla="*/ 2961015 w 3481368"/>
              <a:gd name="connsiteY4290" fmla="*/ 2203886 h 3205338"/>
              <a:gd name="connsiteX4291" fmla="*/ 2938692 w 3481368"/>
              <a:gd name="connsiteY4291" fmla="*/ 2201008 h 3205338"/>
              <a:gd name="connsiteX4292" fmla="*/ 2938026 w 3481368"/>
              <a:gd name="connsiteY4292" fmla="*/ 2202782 h 3205338"/>
              <a:gd name="connsiteX4293" fmla="*/ 2932930 w 3481368"/>
              <a:gd name="connsiteY4293" fmla="*/ 2209645 h 3205338"/>
              <a:gd name="connsiteX4294" fmla="*/ 2938692 w 3481368"/>
              <a:gd name="connsiteY4294" fmla="*/ 2201008 h 3205338"/>
              <a:gd name="connsiteX4295" fmla="*/ 417381 w 3481368"/>
              <a:gd name="connsiteY4295" fmla="*/ 2195592 h 3205338"/>
              <a:gd name="connsiteX4296" fmla="*/ 419811 w 3481368"/>
              <a:gd name="connsiteY4296" fmla="*/ 2203942 h 3205338"/>
              <a:gd name="connsiteX4297" fmla="*/ 420147 w 3481368"/>
              <a:gd name="connsiteY4297" fmla="*/ 2197703 h 3205338"/>
              <a:gd name="connsiteX4298" fmla="*/ 420261 w 3481368"/>
              <a:gd name="connsiteY4298" fmla="*/ 2198471 h 3205338"/>
              <a:gd name="connsiteX4299" fmla="*/ 423140 w 3481368"/>
              <a:gd name="connsiteY4299" fmla="*/ 2215386 h 3205338"/>
              <a:gd name="connsiteX4300" fmla="*/ 426020 w 3481368"/>
              <a:gd name="connsiteY4300" fmla="*/ 2234819 h 3205338"/>
              <a:gd name="connsiteX4301" fmla="*/ 431419 w 3481368"/>
              <a:gd name="connsiteY4301" fmla="*/ 2257132 h 3205338"/>
              <a:gd name="connsiteX4302" fmla="*/ 431419 w 3481368"/>
              <a:gd name="connsiteY4302" fmla="*/ 2262891 h 3205338"/>
              <a:gd name="connsiteX4303" fmla="*/ 434299 w 3481368"/>
              <a:gd name="connsiteY4303" fmla="*/ 2268289 h 3205338"/>
              <a:gd name="connsiteX4304" fmla="*/ 437178 w 3481368"/>
              <a:gd name="connsiteY4304" fmla="*/ 2279446 h 3205338"/>
              <a:gd name="connsiteX4305" fmla="*/ 442578 w 3481368"/>
              <a:gd name="connsiteY4305" fmla="*/ 2304637 h 3205338"/>
              <a:gd name="connsiteX4306" fmla="*/ 445457 w 3481368"/>
              <a:gd name="connsiteY4306" fmla="*/ 2321192 h 3205338"/>
              <a:gd name="connsiteX4307" fmla="*/ 450858 w 3481368"/>
              <a:gd name="connsiteY4307" fmla="*/ 2338107 h 3205338"/>
              <a:gd name="connsiteX4308" fmla="*/ 453737 w 3481368"/>
              <a:gd name="connsiteY4308" fmla="*/ 2352142 h 3205338"/>
              <a:gd name="connsiteX4309" fmla="*/ 448338 w 3481368"/>
              <a:gd name="connsiteY4309" fmla="*/ 2338107 h 3205338"/>
              <a:gd name="connsiteX4310" fmla="*/ 445457 w 3481368"/>
              <a:gd name="connsiteY4310" fmla="*/ 2326950 h 3205338"/>
              <a:gd name="connsiteX4311" fmla="*/ 442578 w 3481368"/>
              <a:gd name="connsiteY4311" fmla="*/ 2315794 h 3205338"/>
              <a:gd name="connsiteX4312" fmla="*/ 439698 w 3481368"/>
              <a:gd name="connsiteY4312" fmla="*/ 2307516 h 3205338"/>
              <a:gd name="connsiteX4313" fmla="*/ 437178 w 3481368"/>
              <a:gd name="connsiteY4313" fmla="*/ 2296360 h 3205338"/>
              <a:gd name="connsiteX4314" fmla="*/ 434299 w 3481368"/>
              <a:gd name="connsiteY4314" fmla="*/ 2285204 h 3205338"/>
              <a:gd name="connsiteX4315" fmla="*/ 431419 w 3481368"/>
              <a:gd name="connsiteY4315" fmla="*/ 2276566 h 3205338"/>
              <a:gd name="connsiteX4316" fmla="*/ 428539 w 3481368"/>
              <a:gd name="connsiteY4316" fmla="*/ 2268289 h 3205338"/>
              <a:gd name="connsiteX4317" fmla="*/ 426020 w 3481368"/>
              <a:gd name="connsiteY4317" fmla="*/ 2254253 h 3205338"/>
              <a:gd name="connsiteX4318" fmla="*/ 426020 w 3481368"/>
              <a:gd name="connsiteY4318" fmla="*/ 2245976 h 3205338"/>
              <a:gd name="connsiteX4319" fmla="*/ 423140 w 3481368"/>
              <a:gd name="connsiteY4319" fmla="*/ 2231941 h 3205338"/>
              <a:gd name="connsiteX4320" fmla="*/ 417381 w 3481368"/>
              <a:gd name="connsiteY4320" fmla="*/ 2195592 h 3205338"/>
              <a:gd name="connsiteX4321" fmla="*/ 419788 w 3481368"/>
              <a:gd name="connsiteY4321" fmla="*/ 2195283 h 3205338"/>
              <a:gd name="connsiteX4322" fmla="*/ 420261 w 3481368"/>
              <a:gd name="connsiteY4322" fmla="*/ 2195592 h 3205338"/>
              <a:gd name="connsiteX4323" fmla="*/ 420147 w 3481368"/>
              <a:gd name="connsiteY4323" fmla="*/ 2197703 h 3205338"/>
              <a:gd name="connsiteX4324" fmla="*/ 2910607 w 3481368"/>
              <a:gd name="connsiteY4324" fmla="*/ 2192730 h 3205338"/>
              <a:gd name="connsiteX4325" fmla="*/ 2885404 w 3481368"/>
              <a:gd name="connsiteY4325" fmla="*/ 2234476 h 3205338"/>
              <a:gd name="connsiteX4326" fmla="*/ 2899446 w 3481368"/>
              <a:gd name="connsiteY4326" fmla="*/ 2212163 h 3205338"/>
              <a:gd name="connsiteX4327" fmla="*/ 2907727 w 3481368"/>
              <a:gd name="connsiteY4327" fmla="*/ 2201008 h 3205338"/>
              <a:gd name="connsiteX4328" fmla="*/ 2910607 w 3481368"/>
              <a:gd name="connsiteY4328" fmla="*/ 2192730 h 3205338"/>
              <a:gd name="connsiteX4329" fmla="*/ 2930051 w 3481368"/>
              <a:gd name="connsiteY4329" fmla="*/ 2189851 h 3205338"/>
              <a:gd name="connsiteX4330" fmla="*/ 2922129 w 3481368"/>
              <a:gd name="connsiteY4330" fmla="*/ 2205641 h 3205338"/>
              <a:gd name="connsiteX4331" fmla="*/ 2913399 w 3481368"/>
              <a:gd name="connsiteY4331" fmla="*/ 2216358 h 3205338"/>
              <a:gd name="connsiteX4332" fmla="*/ 411982 w 3481368"/>
              <a:gd name="connsiteY4332" fmla="*/ 2187315 h 3205338"/>
              <a:gd name="connsiteX4333" fmla="*/ 411982 w 3481368"/>
              <a:gd name="connsiteY4333" fmla="*/ 2201350 h 3205338"/>
              <a:gd name="connsiteX4334" fmla="*/ 414861 w 3481368"/>
              <a:gd name="connsiteY4334" fmla="*/ 2215386 h 3205338"/>
              <a:gd name="connsiteX4335" fmla="*/ 411982 w 3481368"/>
              <a:gd name="connsiteY4335" fmla="*/ 2209628 h 3205338"/>
              <a:gd name="connsiteX4336" fmla="*/ 411982 w 3481368"/>
              <a:gd name="connsiteY4336" fmla="*/ 2187315 h 3205338"/>
              <a:gd name="connsiteX4337" fmla="*/ 3002050 w 3481368"/>
              <a:gd name="connsiteY4337" fmla="*/ 2182728 h 3205338"/>
              <a:gd name="connsiteX4338" fmla="*/ 3002006 w 3481368"/>
              <a:gd name="connsiteY4338" fmla="*/ 2192592 h 3205338"/>
              <a:gd name="connsiteX4339" fmla="*/ 3002006 w 3481368"/>
              <a:gd name="connsiteY4339" fmla="*/ 2206627 h 3205338"/>
              <a:gd name="connsiteX4340" fmla="*/ 3004885 w 3481368"/>
              <a:gd name="connsiteY4340" fmla="*/ 2189712 h 3205338"/>
              <a:gd name="connsiteX4341" fmla="*/ 3002050 w 3481368"/>
              <a:gd name="connsiteY4341" fmla="*/ 2182728 h 3205338"/>
              <a:gd name="connsiteX4342" fmla="*/ 2966416 w 3481368"/>
              <a:gd name="connsiteY4342" fmla="*/ 2181574 h 3205338"/>
              <a:gd name="connsiteX4343" fmla="*/ 2966416 w 3481368"/>
              <a:gd name="connsiteY4343" fmla="*/ 2187333 h 3205338"/>
              <a:gd name="connsiteX4344" fmla="*/ 2958134 w 3481368"/>
              <a:gd name="connsiteY4344" fmla="*/ 2201008 h 3205338"/>
              <a:gd name="connsiteX4345" fmla="*/ 2949853 w 3481368"/>
              <a:gd name="connsiteY4345" fmla="*/ 2215043 h 3205338"/>
              <a:gd name="connsiteX4346" fmla="*/ 2952374 w 3481368"/>
              <a:gd name="connsiteY4346" fmla="*/ 2212163 h 3205338"/>
              <a:gd name="connsiteX4347" fmla="*/ 2961015 w 3481368"/>
              <a:gd name="connsiteY4347" fmla="*/ 2198488 h 3205338"/>
              <a:gd name="connsiteX4348" fmla="*/ 2927530 w 3481368"/>
              <a:gd name="connsiteY4348" fmla="*/ 2253909 h 3205338"/>
              <a:gd name="connsiteX4349" fmla="*/ 2916369 w 3481368"/>
              <a:gd name="connsiteY4349" fmla="*/ 2265425 h 3205338"/>
              <a:gd name="connsiteX4350" fmla="*/ 2916369 w 3481368"/>
              <a:gd name="connsiteY4350" fmla="*/ 2267944 h 3205338"/>
              <a:gd name="connsiteX4351" fmla="*/ 2905206 w 3481368"/>
              <a:gd name="connsiteY4351" fmla="*/ 2284859 h 3205338"/>
              <a:gd name="connsiteX4352" fmla="*/ 2902326 w 3481368"/>
              <a:gd name="connsiteY4352" fmla="*/ 2284859 h 3205338"/>
              <a:gd name="connsiteX4353" fmla="*/ 2921769 w 3481368"/>
              <a:gd name="connsiteY4353" fmla="*/ 2256789 h 3205338"/>
              <a:gd name="connsiteX4354" fmla="*/ 2924671 w 3481368"/>
              <a:gd name="connsiteY4354" fmla="*/ 2251383 h 3205338"/>
              <a:gd name="connsiteX4355" fmla="*/ 2926090 w 3481368"/>
              <a:gd name="connsiteY4355" fmla="*/ 2250895 h 3205338"/>
              <a:gd name="connsiteX4356" fmla="*/ 2927530 w 3481368"/>
              <a:gd name="connsiteY4356" fmla="*/ 2248512 h 3205338"/>
              <a:gd name="connsiteX4357" fmla="*/ 2941212 w 3481368"/>
              <a:gd name="connsiteY4357" fmla="*/ 2226199 h 3205338"/>
              <a:gd name="connsiteX4358" fmla="*/ 2946973 w 3481368"/>
              <a:gd name="connsiteY4358" fmla="*/ 2215043 h 3205338"/>
              <a:gd name="connsiteX4359" fmla="*/ 2955255 w 3481368"/>
              <a:gd name="connsiteY4359" fmla="*/ 2198488 h 3205338"/>
              <a:gd name="connsiteX4360" fmla="*/ 2966416 w 3481368"/>
              <a:gd name="connsiteY4360" fmla="*/ 2181574 h 3205338"/>
              <a:gd name="connsiteX4361" fmla="*/ 3013163 w 3481368"/>
              <a:gd name="connsiteY4361" fmla="*/ 2181434 h 3205338"/>
              <a:gd name="connsiteX4362" fmla="*/ 3013163 w 3481368"/>
              <a:gd name="connsiteY4362" fmla="*/ 2195471 h 3205338"/>
              <a:gd name="connsiteX4363" fmla="*/ 3013163 w 3481368"/>
              <a:gd name="connsiteY4363" fmla="*/ 2214905 h 3205338"/>
              <a:gd name="connsiteX4364" fmla="*/ 3007719 w 3481368"/>
              <a:gd name="connsiteY4364" fmla="*/ 2249051 h 3205338"/>
              <a:gd name="connsiteX4365" fmla="*/ 3007107 w 3481368"/>
              <a:gd name="connsiteY4365" fmla="*/ 2253144 h 3205338"/>
              <a:gd name="connsiteX4366" fmla="*/ 3004885 w 3481368"/>
              <a:gd name="connsiteY4366" fmla="*/ 2259532 h 3205338"/>
              <a:gd name="connsiteX4367" fmla="*/ 3002006 w 3481368"/>
              <a:gd name="connsiteY4367" fmla="*/ 2278967 h 3205338"/>
              <a:gd name="connsiteX4368" fmla="*/ 2996607 w 3481368"/>
              <a:gd name="connsiteY4368" fmla="*/ 2295881 h 3205338"/>
              <a:gd name="connsiteX4369" fmla="*/ 2999486 w 3481368"/>
              <a:gd name="connsiteY4369" fmla="*/ 2293003 h 3205338"/>
              <a:gd name="connsiteX4370" fmla="*/ 2996607 w 3481368"/>
              <a:gd name="connsiteY4370" fmla="*/ 2307038 h 3205338"/>
              <a:gd name="connsiteX4371" fmla="*/ 2993728 w 3481368"/>
              <a:gd name="connsiteY4371" fmla="*/ 2312437 h 3205338"/>
              <a:gd name="connsiteX4372" fmla="*/ 2990848 w 3481368"/>
              <a:gd name="connsiteY4372" fmla="*/ 2323594 h 3205338"/>
              <a:gd name="connsiteX4373" fmla="*/ 2985450 w 3481368"/>
              <a:gd name="connsiteY4373" fmla="*/ 2343028 h 3205338"/>
              <a:gd name="connsiteX4374" fmla="*/ 2982570 w 3481368"/>
              <a:gd name="connsiteY4374" fmla="*/ 2354185 h 3205338"/>
              <a:gd name="connsiteX4375" fmla="*/ 2979691 w 3481368"/>
              <a:gd name="connsiteY4375" fmla="*/ 2362822 h 3205338"/>
              <a:gd name="connsiteX4376" fmla="*/ 2979691 w 3481368"/>
              <a:gd name="connsiteY4376" fmla="*/ 2371100 h 3205338"/>
              <a:gd name="connsiteX4377" fmla="*/ 2977172 w 3481368"/>
              <a:gd name="connsiteY4377" fmla="*/ 2379378 h 3205338"/>
              <a:gd name="connsiteX4378" fmla="*/ 2974292 w 3481368"/>
              <a:gd name="connsiteY4378" fmla="*/ 2385136 h 3205338"/>
              <a:gd name="connsiteX4379" fmla="*/ 2971413 w 3481368"/>
              <a:gd name="connsiteY4379" fmla="*/ 2393414 h 3205338"/>
              <a:gd name="connsiteX4380" fmla="*/ 2968534 w 3481368"/>
              <a:gd name="connsiteY4380" fmla="*/ 2401691 h 3205338"/>
              <a:gd name="connsiteX4381" fmla="*/ 2963136 w 3481368"/>
              <a:gd name="connsiteY4381" fmla="*/ 2415727 h 3205338"/>
              <a:gd name="connsiteX4382" fmla="*/ 2954858 w 3481368"/>
              <a:gd name="connsiteY4382" fmla="*/ 2426883 h 3205338"/>
              <a:gd name="connsiteX4383" fmla="*/ 2963136 w 3481368"/>
              <a:gd name="connsiteY4383" fmla="*/ 2404570 h 3205338"/>
              <a:gd name="connsiteX4384" fmla="*/ 2966014 w 3481368"/>
              <a:gd name="connsiteY4384" fmla="*/ 2393414 h 3205338"/>
              <a:gd name="connsiteX4385" fmla="*/ 2966014 w 3481368"/>
              <a:gd name="connsiteY4385" fmla="*/ 2385136 h 3205338"/>
              <a:gd name="connsiteX4386" fmla="*/ 2968534 w 3481368"/>
              <a:gd name="connsiteY4386" fmla="*/ 2373979 h 3205338"/>
              <a:gd name="connsiteX4387" fmla="*/ 2971413 w 3481368"/>
              <a:gd name="connsiteY4387" fmla="*/ 2371100 h 3205338"/>
              <a:gd name="connsiteX4388" fmla="*/ 2968534 w 3481368"/>
              <a:gd name="connsiteY4388" fmla="*/ 2382256 h 3205338"/>
              <a:gd name="connsiteX4389" fmla="*/ 2968534 w 3481368"/>
              <a:gd name="connsiteY4389" fmla="*/ 2387656 h 3205338"/>
              <a:gd name="connsiteX4390" fmla="*/ 2974292 w 3481368"/>
              <a:gd name="connsiteY4390" fmla="*/ 2376498 h 3205338"/>
              <a:gd name="connsiteX4391" fmla="*/ 2977172 w 3481368"/>
              <a:gd name="connsiteY4391" fmla="*/ 2359943 h 3205338"/>
              <a:gd name="connsiteX4392" fmla="*/ 2979691 w 3481368"/>
              <a:gd name="connsiteY4392" fmla="*/ 2357063 h 3205338"/>
              <a:gd name="connsiteX4393" fmla="*/ 2982570 w 3481368"/>
              <a:gd name="connsiteY4393" fmla="*/ 2340509 h 3205338"/>
              <a:gd name="connsiteX4394" fmla="*/ 2977172 w 3481368"/>
              <a:gd name="connsiteY4394" fmla="*/ 2351665 h 3205338"/>
              <a:gd name="connsiteX4395" fmla="*/ 2982570 w 3481368"/>
              <a:gd name="connsiteY4395" fmla="*/ 2329352 h 3205338"/>
              <a:gd name="connsiteX4396" fmla="*/ 2988329 w 3481368"/>
              <a:gd name="connsiteY4396" fmla="*/ 2301280 h 3205338"/>
              <a:gd name="connsiteX4397" fmla="*/ 2993728 w 3481368"/>
              <a:gd name="connsiteY4397" fmla="*/ 2284725 h 3205338"/>
              <a:gd name="connsiteX4398" fmla="*/ 2996607 w 3481368"/>
              <a:gd name="connsiteY4398" fmla="*/ 2284725 h 3205338"/>
              <a:gd name="connsiteX4399" fmla="*/ 2999486 w 3481368"/>
              <a:gd name="connsiteY4399" fmla="*/ 2262411 h 3205338"/>
              <a:gd name="connsiteX4400" fmla="*/ 3002006 w 3481368"/>
              <a:gd name="connsiteY4400" fmla="*/ 2253774 h 3205338"/>
              <a:gd name="connsiteX4401" fmla="*/ 3004885 w 3481368"/>
              <a:gd name="connsiteY4401" fmla="*/ 2253774 h 3205338"/>
              <a:gd name="connsiteX4402" fmla="*/ 3004885 w 3481368"/>
              <a:gd name="connsiteY4402" fmla="*/ 2231460 h 3205338"/>
              <a:gd name="connsiteX4403" fmla="*/ 3007764 w 3481368"/>
              <a:gd name="connsiteY4403" fmla="*/ 2242617 h 3205338"/>
              <a:gd name="connsiteX4404" fmla="*/ 3007764 w 3481368"/>
              <a:gd name="connsiteY4404" fmla="*/ 2228941 h 3205338"/>
              <a:gd name="connsiteX4405" fmla="*/ 3007764 w 3481368"/>
              <a:gd name="connsiteY4405" fmla="*/ 2223183 h 3205338"/>
              <a:gd name="connsiteX4406" fmla="*/ 3010643 w 3481368"/>
              <a:gd name="connsiteY4406" fmla="*/ 2206627 h 3205338"/>
              <a:gd name="connsiteX4407" fmla="*/ 3010643 w 3481368"/>
              <a:gd name="connsiteY4407" fmla="*/ 2202354 h 3205338"/>
              <a:gd name="connsiteX4408" fmla="*/ 3010643 w 3481368"/>
              <a:gd name="connsiteY4408" fmla="*/ 2195471 h 3205338"/>
              <a:gd name="connsiteX4409" fmla="*/ 3013163 w 3481368"/>
              <a:gd name="connsiteY4409" fmla="*/ 2181434 h 3205338"/>
              <a:gd name="connsiteX4410" fmla="*/ 408022 w 3481368"/>
              <a:gd name="connsiteY4410" fmla="*/ 2176833 h 3205338"/>
              <a:gd name="connsiteX4411" fmla="*/ 408137 w 3481368"/>
              <a:gd name="connsiteY4411" fmla="*/ 2177068 h 3205338"/>
              <a:gd name="connsiteX4412" fmla="*/ 409102 w 3481368"/>
              <a:gd name="connsiteY4412" fmla="*/ 2187315 h 3205338"/>
              <a:gd name="connsiteX4413" fmla="*/ 408022 w 3481368"/>
              <a:gd name="connsiteY4413" fmla="*/ 2176833 h 3205338"/>
              <a:gd name="connsiteX4414" fmla="*/ 3010643 w 3481368"/>
              <a:gd name="connsiteY4414" fmla="*/ 2175676 h 3205338"/>
              <a:gd name="connsiteX4415" fmla="*/ 3007764 w 3481368"/>
              <a:gd name="connsiteY4415" fmla="*/ 2184314 h 3205338"/>
              <a:gd name="connsiteX4416" fmla="*/ 3007764 w 3481368"/>
              <a:gd name="connsiteY4416" fmla="*/ 2195471 h 3205338"/>
              <a:gd name="connsiteX4417" fmla="*/ 3010643 w 3481368"/>
              <a:gd name="connsiteY4417" fmla="*/ 2175676 h 3205338"/>
              <a:gd name="connsiteX4418" fmla="*/ 2954895 w 3481368"/>
              <a:gd name="connsiteY4418" fmla="*/ 2170058 h 3205338"/>
              <a:gd name="connsiteX4419" fmla="*/ 2953571 w 3481368"/>
              <a:gd name="connsiteY4419" fmla="*/ 2173271 h 3205338"/>
              <a:gd name="connsiteX4420" fmla="*/ 2938692 w 3481368"/>
              <a:gd name="connsiteY4420" fmla="*/ 2198488 h 3205338"/>
              <a:gd name="connsiteX4421" fmla="*/ 2932930 w 3481368"/>
              <a:gd name="connsiteY4421" fmla="*/ 2206765 h 3205338"/>
              <a:gd name="connsiteX4422" fmla="*/ 2928343 w 3481368"/>
              <a:gd name="connsiteY4422" fmla="*/ 2214541 h 3205338"/>
              <a:gd name="connsiteX4423" fmla="*/ 2926270 w 3481368"/>
              <a:gd name="connsiteY4423" fmla="*/ 2217427 h 3205338"/>
              <a:gd name="connsiteX4424" fmla="*/ 2924650 w 3481368"/>
              <a:gd name="connsiteY4424" fmla="*/ 2220800 h 3205338"/>
              <a:gd name="connsiteX4425" fmla="*/ 2928343 w 3481368"/>
              <a:gd name="connsiteY4425" fmla="*/ 2214541 h 3205338"/>
              <a:gd name="connsiteX4426" fmla="*/ 2930051 w 3481368"/>
              <a:gd name="connsiteY4426" fmla="*/ 2212163 h 3205338"/>
              <a:gd name="connsiteX4427" fmla="*/ 2930051 w 3481368"/>
              <a:gd name="connsiteY4427" fmla="*/ 2215043 h 3205338"/>
              <a:gd name="connsiteX4428" fmla="*/ 2927530 w 3481368"/>
              <a:gd name="connsiteY4428" fmla="*/ 2217922 h 3205338"/>
              <a:gd name="connsiteX4429" fmla="*/ 2924650 w 3481368"/>
              <a:gd name="connsiteY4429" fmla="*/ 2223320 h 3205338"/>
              <a:gd name="connsiteX4430" fmla="*/ 2932930 w 3481368"/>
              <a:gd name="connsiteY4430" fmla="*/ 2215043 h 3205338"/>
              <a:gd name="connsiteX4431" fmla="*/ 2935811 w 3481368"/>
              <a:gd name="connsiteY4431" fmla="*/ 2209645 h 3205338"/>
              <a:gd name="connsiteX4432" fmla="*/ 2935091 w 3481368"/>
              <a:gd name="connsiteY4432" fmla="*/ 2210590 h 3205338"/>
              <a:gd name="connsiteX4433" fmla="*/ 2938026 w 3481368"/>
              <a:gd name="connsiteY4433" fmla="*/ 2202782 h 3205338"/>
              <a:gd name="connsiteX4434" fmla="*/ 2941212 w 3481368"/>
              <a:gd name="connsiteY4434" fmla="*/ 2198488 h 3205338"/>
              <a:gd name="connsiteX4435" fmla="*/ 2942515 w 3481368"/>
              <a:gd name="connsiteY4435" fmla="*/ 2196372 h 3205338"/>
              <a:gd name="connsiteX4436" fmla="*/ 2946298 w 3481368"/>
              <a:gd name="connsiteY4436" fmla="*/ 2191786 h 3205338"/>
              <a:gd name="connsiteX4437" fmla="*/ 2949853 w 3481368"/>
              <a:gd name="connsiteY4437" fmla="*/ 2184453 h 3205338"/>
              <a:gd name="connsiteX4438" fmla="*/ 2942515 w 3481368"/>
              <a:gd name="connsiteY4438" fmla="*/ 2196372 h 3205338"/>
              <a:gd name="connsiteX4439" fmla="*/ 2938692 w 3481368"/>
              <a:gd name="connsiteY4439" fmla="*/ 2201008 h 3205338"/>
              <a:gd name="connsiteX4440" fmla="*/ 2944092 w 3481368"/>
              <a:gd name="connsiteY4440" fmla="*/ 2192730 h 3205338"/>
              <a:gd name="connsiteX4441" fmla="*/ 2952374 w 3481368"/>
              <a:gd name="connsiteY4441" fmla="*/ 2176176 h 3205338"/>
              <a:gd name="connsiteX4442" fmla="*/ 2953571 w 3481368"/>
              <a:gd name="connsiteY4442" fmla="*/ 2173271 h 3205338"/>
              <a:gd name="connsiteX4443" fmla="*/ 2955255 w 3481368"/>
              <a:gd name="connsiteY4443" fmla="*/ 2170418 h 3205338"/>
              <a:gd name="connsiteX4444" fmla="*/ 2954895 w 3481368"/>
              <a:gd name="connsiteY4444" fmla="*/ 2170058 h 3205338"/>
              <a:gd name="connsiteX4445" fmla="*/ 3029278 w 3481368"/>
              <a:gd name="connsiteY4445" fmla="*/ 2163208 h 3205338"/>
              <a:gd name="connsiteX4446" fmla="*/ 3028639 w 3481368"/>
              <a:gd name="connsiteY4446" fmla="*/ 2175361 h 3205338"/>
              <a:gd name="connsiteX4447" fmla="*/ 3027199 w 3481368"/>
              <a:gd name="connsiteY4447" fmla="*/ 2200869 h 3205338"/>
              <a:gd name="connsiteX4448" fmla="*/ 3021801 w 3481368"/>
              <a:gd name="connsiteY4448" fmla="*/ 2217785 h 3205338"/>
              <a:gd name="connsiteX4449" fmla="*/ 3021801 w 3481368"/>
              <a:gd name="connsiteY4449" fmla="*/ 2212026 h 3205338"/>
              <a:gd name="connsiteX4450" fmla="*/ 3024320 w 3481368"/>
              <a:gd name="connsiteY4450" fmla="*/ 2195471 h 3205338"/>
              <a:gd name="connsiteX4451" fmla="*/ 3026119 w 3481368"/>
              <a:gd name="connsiteY4451" fmla="*/ 2179321 h 3205338"/>
              <a:gd name="connsiteX4452" fmla="*/ 403343 w 3481368"/>
              <a:gd name="connsiteY4452" fmla="*/ 2163156 h 3205338"/>
              <a:gd name="connsiteX4453" fmla="*/ 403883 w 3481368"/>
              <a:gd name="connsiteY4453" fmla="*/ 2171705 h 3205338"/>
              <a:gd name="connsiteX4454" fmla="*/ 409102 w 3481368"/>
              <a:gd name="connsiteY4454" fmla="*/ 2218265 h 3205338"/>
              <a:gd name="connsiteX4455" fmla="*/ 406222 w 3481368"/>
              <a:gd name="connsiteY4455" fmla="*/ 2201350 h 3205338"/>
              <a:gd name="connsiteX4456" fmla="*/ 403343 w 3481368"/>
              <a:gd name="connsiteY4456" fmla="*/ 2176158 h 3205338"/>
              <a:gd name="connsiteX4457" fmla="*/ 2972176 w 3481368"/>
              <a:gd name="connsiteY4457" fmla="*/ 2162141 h 3205338"/>
              <a:gd name="connsiteX4458" fmla="*/ 2966416 w 3481368"/>
              <a:gd name="connsiteY4458" fmla="*/ 2173297 h 3205338"/>
              <a:gd name="connsiteX4459" fmla="*/ 2961015 w 3481368"/>
              <a:gd name="connsiteY4459" fmla="*/ 2181574 h 3205338"/>
              <a:gd name="connsiteX4460" fmla="*/ 2963536 w 3481368"/>
              <a:gd name="connsiteY4460" fmla="*/ 2176176 h 3205338"/>
              <a:gd name="connsiteX4461" fmla="*/ 2972176 w 3481368"/>
              <a:gd name="connsiteY4461" fmla="*/ 2162141 h 3205338"/>
              <a:gd name="connsiteX4462" fmla="*/ 403267 w 3481368"/>
              <a:gd name="connsiteY4462" fmla="*/ 2161961 h 3205338"/>
              <a:gd name="connsiteX4463" fmla="*/ 403343 w 3481368"/>
              <a:gd name="connsiteY4463" fmla="*/ 2162123 h 3205338"/>
              <a:gd name="connsiteX4464" fmla="*/ 403343 w 3481368"/>
              <a:gd name="connsiteY4464" fmla="*/ 2163156 h 3205338"/>
              <a:gd name="connsiteX4465" fmla="*/ 3030079 w 3481368"/>
              <a:gd name="connsiteY4465" fmla="*/ 2159121 h 3205338"/>
              <a:gd name="connsiteX4466" fmla="*/ 3029278 w 3481368"/>
              <a:gd name="connsiteY4466" fmla="*/ 2163208 h 3205338"/>
              <a:gd name="connsiteX4467" fmla="*/ 3029484 w 3481368"/>
              <a:gd name="connsiteY4467" fmla="*/ 2159284 h 3205338"/>
              <a:gd name="connsiteX4468" fmla="*/ 207128 w 3481368"/>
              <a:gd name="connsiteY4468" fmla="*/ 2151653 h 3205338"/>
              <a:gd name="connsiteX4469" fmla="*/ 211987 w 3481368"/>
              <a:gd name="connsiteY4469" fmla="*/ 2164520 h 3205338"/>
              <a:gd name="connsiteX4470" fmla="*/ 223144 w 3481368"/>
              <a:gd name="connsiteY4470" fmla="*/ 2189712 h 3205338"/>
              <a:gd name="connsiteX4471" fmla="*/ 228902 w 3481368"/>
              <a:gd name="connsiteY4471" fmla="*/ 2203748 h 3205338"/>
              <a:gd name="connsiteX4472" fmla="*/ 224076 w 3481368"/>
              <a:gd name="connsiteY4472" fmla="*/ 2195730 h 3205338"/>
              <a:gd name="connsiteX4473" fmla="*/ 222343 w 3481368"/>
              <a:gd name="connsiteY4473" fmla="*/ 2191818 h 3205338"/>
              <a:gd name="connsiteX4474" fmla="*/ 217745 w 3481368"/>
              <a:gd name="connsiteY4474" fmla="*/ 2178556 h 3205338"/>
              <a:gd name="connsiteX4475" fmla="*/ 206588 w 3481368"/>
              <a:gd name="connsiteY4475" fmla="*/ 2153363 h 3205338"/>
              <a:gd name="connsiteX4476" fmla="*/ 207128 w 3481368"/>
              <a:gd name="connsiteY4476" fmla="*/ 2151653 h 3205338"/>
              <a:gd name="connsiteX4477" fmla="*/ 3002006 w 3481368"/>
              <a:gd name="connsiteY4477" fmla="*/ 2150843 h 3205338"/>
              <a:gd name="connsiteX4478" fmla="*/ 2999486 w 3481368"/>
              <a:gd name="connsiteY4478" fmla="*/ 2170278 h 3205338"/>
              <a:gd name="connsiteX4479" fmla="*/ 3002006 w 3481368"/>
              <a:gd name="connsiteY4479" fmla="*/ 2150843 h 3205338"/>
              <a:gd name="connsiteX4480" fmla="*/ 2955252 w 3481368"/>
              <a:gd name="connsiteY4480" fmla="*/ 2148110 h 3205338"/>
              <a:gd name="connsiteX4481" fmla="*/ 2952374 w 3481368"/>
              <a:gd name="connsiteY4481" fmla="*/ 2153864 h 3205338"/>
              <a:gd name="connsiteX4482" fmla="*/ 2949763 w 3481368"/>
              <a:gd name="connsiteY4482" fmla="*/ 2157192 h 3205338"/>
              <a:gd name="connsiteX4483" fmla="*/ 2955277 w 3481368"/>
              <a:gd name="connsiteY4483" fmla="*/ 2148061 h 3205338"/>
              <a:gd name="connsiteX4484" fmla="*/ 2955255 w 3481368"/>
              <a:gd name="connsiteY4484" fmla="*/ 2148106 h 3205338"/>
              <a:gd name="connsiteX4485" fmla="*/ 2955252 w 3481368"/>
              <a:gd name="connsiteY4485" fmla="*/ 2148110 h 3205338"/>
              <a:gd name="connsiteX4486" fmla="*/ 3030079 w 3481368"/>
              <a:gd name="connsiteY4486" fmla="*/ 2147965 h 3205338"/>
              <a:gd name="connsiteX4487" fmla="*/ 3029484 w 3481368"/>
              <a:gd name="connsiteY4487" fmla="*/ 2159284 h 3205338"/>
              <a:gd name="connsiteX4488" fmla="*/ 3027964 w 3481368"/>
              <a:gd name="connsiteY4488" fmla="*/ 2159700 h 3205338"/>
              <a:gd name="connsiteX4489" fmla="*/ 3024320 w 3481368"/>
              <a:gd name="connsiteY4489" fmla="*/ 2170278 h 3205338"/>
              <a:gd name="connsiteX4490" fmla="*/ 3027199 w 3481368"/>
              <a:gd name="connsiteY4490" fmla="*/ 2153363 h 3205338"/>
              <a:gd name="connsiteX4491" fmla="*/ 3030079 w 3481368"/>
              <a:gd name="connsiteY4491" fmla="*/ 2147965 h 3205338"/>
              <a:gd name="connsiteX4492" fmla="*/ 3010778 w 3481368"/>
              <a:gd name="connsiteY4492" fmla="*/ 2147580 h 3205338"/>
              <a:gd name="connsiteX4493" fmla="*/ 3010643 w 3481368"/>
              <a:gd name="connsiteY4493" fmla="*/ 2153363 h 3205338"/>
              <a:gd name="connsiteX4494" fmla="*/ 3010643 w 3481368"/>
              <a:gd name="connsiteY4494" fmla="*/ 2147965 h 3205338"/>
              <a:gd name="connsiteX4495" fmla="*/ 2978466 w 3481368"/>
              <a:gd name="connsiteY4495" fmla="*/ 2146830 h 3205338"/>
              <a:gd name="connsiteX4496" fmla="*/ 2977578 w 3481368"/>
              <a:gd name="connsiteY4496" fmla="*/ 2148106 h 3205338"/>
              <a:gd name="connsiteX4497" fmla="*/ 2969297 w 3481368"/>
              <a:gd name="connsiteY4497" fmla="*/ 2162141 h 3205338"/>
              <a:gd name="connsiteX4498" fmla="*/ 2952374 w 3481368"/>
              <a:gd name="connsiteY4498" fmla="*/ 2195609 h 3205338"/>
              <a:gd name="connsiteX4499" fmla="*/ 2944092 w 3481368"/>
              <a:gd name="connsiteY4499" fmla="*/ 2203886 h 3205338"/>
              <a:gd name="connsiteX4500" fmla="*/ 2946973 w 3481368"/>
              <a:gd name="connsiteY4500" fmla="*/ 2206765 h 3205338"/>
              <a:gd name="connsiteX4501" fmla="*/ 2932930 w 3481368"/>
              <a:gd name="connsiteY4501" fmla="*/ 2223320 h 3205338"/>
              <a:gd name="connsiteX4502" fmla="*/ 2932930 w 3481368"/>
              <a:gd name="connsiteY4502" fmla="*/ 2229078 h 3205338"/>
              <a:gd name="connsiteX4503" fmla="*/ 2863081 w 3481368"/>
              <a:gd name="connsiteY4503" fmla="*/ 2326604 h 3205338"/>
              <a:gd name="connsiteX4504" fmla="*/ 2854799 w 3481368"/>
              <a:gd name="connsiteY4504" fmla="*/ 2334881 h 3205338"/>
              <a:gd name="connsiteX4505" fmla="*/ 2846518 w 3481368"/>
              <a:gd name="connsiteY4505" fmla="*/ 2348917 h 3205338"/>
              <a:gd name="connsiteX4506" fmla="*/ 2835356 w 3481368"/>
              <a:gd name="connsiteY4506" fmla="*/ 2362952 h 3205338"/>
              <a:gd name="connsiteX4507" fmla="*/ 2813032 w 3481368"/>
              <a:gd name="connsiteY4507" fmla="*/ 2388143 h 3205338"/>
              <a:gd name="connsiteX4508" fmla="*/ 2801871 w 3481368"/>
              <a:gd name="connsiteY4508" fmla="*/ 2399300 h 3205338"/>
              <a:gd name="connsiteX4509" fmla="*/ 2762670 w 3481368"/>
              <a:gd name="connsiteY4509" fmla="*/ 2444959 h 3205338"/>
              <a:gd name="connsiteX4510" fmla="*/ 2719768 w 3481368"/>
              <a:gd name="connsiteY4510" fmla="*/ 2491735 h 3205338"/>
              <a:gd name="connsiteX4511" fmla="*/ 2726259 w 3481368"/>
              <a:gd name="connsiteY4511" fmla="*/ 2482791 h 3205338"/>
              <a:gd name="connsiteX4512" fmla="*/ 2762625 w 3481368"/>
              <a:gd name="connsiteY4512" fmla="*/ 2443924 h 3205338"/>
              <a:gd name="connsiteX4513" fmla="*/ 2776667 w 3481368"/>
              <a:gd name="connsiteY4513" fmla="*/ 2427010 h 3205338"/>
              <a:gd name="connsiteX4514" fmla="*/ 2787423 w 3481368"/>
              <a:gd name="connsiteY4514" fmla="*/ 2414329 h 3205338"/>
              <a:gd name="connsiteX4515" fmla="*/ 2788414 w 3481368"/>
              <a:gd name="connsiteY4515" fmla="*/ 2413515 h 3205338"/>
              <a:gd name="connsiteX4516" fmla="*/ 2790709 w 3481368"/>
              <a:gd name="connsiteY4516" fmla="*/ 2410456 h 3205338"/>
              <a:gd name="connsiteX4517" fmla="*/ 2782068 w 3481368"/>
              <a:gd name="connsiteY4517" fmla="*/ 2418733 h 3205338"/>
              <a:gd name="connsiteX4518" fmla="*/ 2786489 w 3481368"/>
              <a:gd name="connsiteY4518" fmla="*/ 2415098 h 3205338"/>
              <a:gd name="connsiteX4519" fmla="*/ 2779502 w 3481368"/>
              <a:gd name="connsiteY4519" fmla="*/ 2422782 h 3205338"/>
              <a:gd name="connsiteX4520" fmla="*/ 2776667 w 3481368"/>
              <a:gd name="connsiteY4520" fmla="*/ 2427010 h 3205338"/>
              <a:gd name="connsiteX4521" fmla="*/ 2758844 w 3481368"/>
              <a:gd name="connsiteY4521" fmla="*/ 2445184 h 3205338"/>
              <a:gd name="connsiteX4522" fmla="*/ 2754940 w 3481368"/>
              <a:gd name="connsiteY4522" fmla="*/ 2449715 h 3205338"/>
              <a:gd name="connsiteX4523" fmla="*/ 2757224 w 3481368"/>
              <a:gd name="connsiteY4523" fmla="*/ 2446444 h 3205338"/>
              <a:gd name="connsiteX4524" fmla="*/ 2723379 w 3481368"/>
              <a:gd name="connsiteY4524" fmla="*/ 2482791 h 3205338"/>
              <a:gd name="connsiteX4525" fmla="*/ 2744487 w 3481368"/>
              <a:gd name="connsiteY4525" fmla="*/ 2461514 h 3205338"/>
              <a:gd name="connsiteX4526" fmla="*/ 2748622 w 3481368"/>
              <a:gd name="connsiteY4526" fmla="*/ 2457045 h 3205338"/>
              <a:gd name="connsiteX4527" fmla="*/ 2743182 w 3481368"/>
              <a:gd name="connsiteY4527" fmla="*/ 2463358 h 3205338"/>
              <a:gd name="connsiteX4528" fmla="*/ 2729140 w 3481368"/>
              <a:gd name="connsiteY4528" fmla="*/ 2477393 h 3205338"/>
              <a:gd name="connsiteX4529" fmla="*/ 2720858 w 3481368"/>
              <a:gd name="connsiteY4529" fmla="*/ 2485670 h 3205338"/>
              <a:gd name="connsiteX4530" fmla="*/ 2715098 w 3481368"/>
              <a:gd name="connsiteY4530" fmla="*/ 2496826 h 3205338"/>
              <a:gd name="connsiteX4531" fmla="*/ 2695654 w 3481368"/>
              <a:gd name="connsiteY4531" fmla="*/ 2516260 h 3205338"/>
              <a:gd name="connsiteX4532" fmla="*/ 2712217 w 3481368"/>
              <a:gd name="connsiteY4532" fmla="*/ 2502585 h 3205338"/>
              <a:gd name="connsiteX4533" fmla="*/ 2696015 w 3481368"/>
              <a:gd name="connsiteY4533" fmla="*/ 2519858 h 3205338"/>
              <a:gd name="connsiteX4534" fmla="*/ 2676999 w 3481368"/>
              <a:gd name="connsiteY4534" fmla="*/ 2537961 h 3205338"/>
              <a:gd name="connsiteX4535" fmla="*/ 2676724 w 3481368"/>
              <a:gd name="connsiteY4535" fmla="*/ 2537864 h 3205338"/>
              <a:gd name="connsiteX4536" fmla="*/ 2673331 w 3481368"/>
              <a:gd name="connsiteY4536" fmla="*/ 2538572 h 3205338"/>
              <a:gd name="connsiteX4537" fmla="*/ 2656408 w 3481368"/>
              <a:gd name="connsiteY4537" fmla="*/ 2555487 h 3205338"/>
              <a:gd name="connsiteX4538" fmla="*/ 2645247 w 3481368"/>
              <a:gd name="connsiteY4538" fmla="*/ 2566642 h 3205338"/>
              <a:gd name="connsiteX4539" fmla="*/ 2663205 w 3481368"/>
              <a:gd name="connsiteY4539" fmla="*/ 2551527 h 3205338"/>
              <a:gd name="connsiteX4540" fmla="*/ 2663478 w 3481368"/>
              <a:gd name="connsiteY4540" fmla="*/ 2551300 h 3205338"/>
              <a:gd name="connsiteX4541" fmla="*/ 2642726 w 3481368"/>
              <a:gd name="connsiteY4541" fmla="*/ 2572041 h 3205338"/>
              <a:gd name="connsiteX4542" fmla="*/ 2634085 w 3481368"/>
              <a:gd name="connsiteY4542" fmla="*/ 2577799 h 3205338"/>
              <a:gd name="connsiteX4543" fmla="*/ 2628684 w 3481368"/>
              <a:gd name="connsiteY4543" fmla="*/ 2583197 h 3205338"/>
              <a:gd name="connsiteX4544" fmla="*/ 2622924 w 3481368"/>
              <a:gd name="connsiteY4544" fmla="*/ 2588954 h 3205338"/>
              <a:gd name="connsiteX4545" fmla="*/ 2609242 w 3481368"/>
              <a:gd name="connsiteY4545" fmla="*/ 2600111 h 3205338"/>
              <a:gd name="connsiteX4546" fmla="*/ 2598080 w 3481368"/>
              <a:gd name="connsiteY4546" fmla="*/ 2611267 h 3205338"/>
              <a:gd name="connsiteX4547" fmla="*/ 2586919 w 3481368"/>
              <a:gd name="connsiteY4547" fmla="*/ 2616666 h 3205338"/>
              <a:gd name="connsiteX4548" fmla="*/ 2578276 w 3481368"/>
              <a:gd name="connsiteY4548" fmla="*/ 2625303 h 3205338"/>
              <a:gd name="connsiteX4549" fmla="*/ 2570131 w 3481368"/>
              <a:gd name="connsiteY4549" fmla="*/ 2629801 h 3205338"/>
              <a:gd name="connsiteX4550" fmla="*/ 2561714 w 3481368"/>
              <a:gd name="connsiteY4550" fmla="*/ 2636458 h 3205338"/>
              <a:gd name="connsiteX4551" fmla="*/ 2544792 w 3481368"/>
              <a:gd name="connsiteY4551" fmla="*/ 2650134 h 3205338"/>
              <a:gd name="connsiteX4552" fmla="*/ 2522468 w 3481368"/>
              <a:gd name="connsiteY4552" fmla="*/ 2667048 h 3205338"/>
              <a:gd name="connsiteX4553" fmla="*/ 2534845 w 3481368"/>
              <a:gd name="connsiteY4553" fmla="*/ 2660075 h 3205338"/>
              <a:gd name="connsiteX4554" fmla="*/ 2539591 w 3481368"/>
              <a:gd name="connsiteY4554" fmla="*/ 2656160 h 3205338"/>
              <a:gd name="connsiteX4555" fmla="*/ 2544792 w 3481368"/>
              <a:gd name="connsiteY4555" fmla="*/ 2653013 h 3205338"/>
              <a:gd name="connsiteX4556" fmla="*/ 2558834 w 3481368"/>
              <a:gd name="connsiteY4556" fmla="*/ 2644736 h 3205338"/>
              <a:gd name="connsiteX4557" fmla="*/ 2595199 w 3481368"/>
              <a:gd name="connsiteY4557" fmla="*/ 2619544 h 3205338"/>
              <a:gd name="connsiteX4558" fmla="*/ 2584038 w 3481368"/>
              <a:gd name="connsiteY4558" fmla="*/ 2627821 h 3205338"/>
              <a:gd name="connsiteX4559" fmla="*/ 2572876 w 3481368"/>
              <a:gd name="connsiteY4559" fmla="*/ 2636458 h 3205338"/>
              <a:gd name="connsiteX4560" fmla="*/ 2581157 w 3481368"/>
              <a:gd name="connsiteY4560" fmla="*/ 2630701 h 3205338"/>
              <a:gd name="connsiteX4561" fmla="*/ 2595199 w 3481368"/>
              <a:gd name="connsiteY4561" fmla="*/ 2622423 h 3205338"/>
              <a:gd name="connsiteX4562" fmla="*/ 2555954 w 3481368"/>
              <a:gd name="connsiteY4562" fmla="*/ 2653013 h 3205338"/>
              <a:gd name="connsiteX4563" fmla="*/ 2578277 w 3481368"/>
              <a:gd name="connsiteY4563" fmla="*/ 2636458 h 3205338"/>
              <a:gd name="connsiteX4564" fmla="*/ 2606361 w 3481368"/>
              <a:gd name="connsiteY4564" fmla="*/ 2616666 h 3205338"/>
              <a:gd name="connsiteX4565" fmla="*/ 2603480 w 3481368"/>
              <a:gd name="connsiteY4565" fmla="*/ 2614146 h 3205338"/>
              <a:gd name="connsiteX4566" fmla="*/ 2622924 w 3481368"/>
              <a:gd name="connsiteY4566" fmla="*/ 2602989 h 3205338"/>
              <a:gd name="connsiteX4567" fmla="*/ 2636961 w 3481368"/>
              <a:gd name="connsiteY4567" fmla="*/ 2591838 h 3205338"/>
              <a:gd name="connsiteX4568" fmla="*/ 2617523 w 3481368"/>
              <a:gd name="connsiteY4568" fmla="*/ 2611267 h 3205338"/>
              <a:gd name="connsiteX4569" fmla="*/ 2609242 w 3481368"/>
              <a:gd name="connsiteY4569" fmla="*/ 2616666 h 3205338"/>
              <a:gd name="connsiteX4570" fmla="*/ 2598080 w 3481368"/>
              <a:gd name="connsiteY4570" fmla="*/ 2625303 h 3205338"/>
              <a:gd name="connsiteX4571" fmla="*/ 2575756 w 3481368"/>
              <a:gd name="connsiteY4571" fmla="*/ 2644736 h 3205338"/>
              <a:gd name="connsiteX4572" fmla="*/ 2584038 w 3481368"/>
              <a:gd name="connsiteY4572" fmla="*/ 2633580 h 3205338"/>
              <a:gd name="connsiteX4573" fmla="*/ 2572876 w 3481368"/>
              <a:gd name="connsiteY4573" fmla="*/ 2644736 h 3205338"/>
              <a:gd name="connsiteX4574" fmla="*/ 2558834 w 3481368"/>
              <a:gd name="connsiteY4574" fmla="*/ 2655892 h 3205338"/>
              <a:gd name="connsiteX4575" fmla="*/ 2564594 w 3481368"/>
              <a:gd name="connsiteY4575" fmla="*/ 2653013 h 3205338"/>
              <a:gd name="connsiteX4576" fmla="*/ 2528229 w 3481368"/>
              <a:gd name="connsiteY4576" fmla="*/ 2683602 h 3205338"/>
              <a:gd name="connsiteX4577" fmla="*/ 2505906 w 3481368"/>
              <a:gd name="connsiteY4577" fmla="*/ 2697637 h 3205338"/>
              <a:gd name="connsiteX4578" fmla="*/ 2480702 w 3481368"/>
              <a:gd name="connsiteY4578" fmla="*/ 2714552 h 3205338"/>
              <a:gd name="connsiteX4579" fmla="*/ 2469061 w 3481368"/>
              <a:gd name="connsiteY4579" fmla="*/ 2721683 h 3205338"/>
              <a:gd name="connsiteX4580" fmla="*/ 2461259 w 3481368"/>
              <a:gd name="connsiteY4580" fmla="*/ 2725708 h 3205338"/>
              <a:gd name="connsiteX4581" fmla="*/ 2459983 w 3481368"/>
              <a:gd name="connsiteY4581" fmla="*/ 2726823 h 3205338"/>
              <a:gd name="connsiteX4582" fmla="*/ 2441816 w 3481368"/>
              <a:gd name="connsiteY4582" fmla="*/ 2736864 h 3205338"/>
              <a:gd name="connsiteX4583" fmla="*/ 2419492 w 3481368"/>
              <a:gd name="connsiteY4583" fmla="*/ 2748021 h 3205338"/>
              <a:gd name="connsiteX4584" fmla="*/ 2413732 w 3481368"/>
              <a:gd name="connsiteY4584" fmla="*/ 2753419 h 3205338"/>
              <a:gd name="connsiteX4585" fmla="*/ 2422013 w 3481368"/>
              <a:gd name="connsiteY4585" fmla="*/ 2748021 h 3205338"/>
              <a:gd name="connsiteX4586" fmla="*/ 2430654 w 3481368"/>
              <a:gd name="connsiteY4586" fmla="*/ 2745141 h 3205338"/>
              <a:gd name="connsiteX4587" fmla="*/ 2422013 w 3481368"/>
              <a:gd name="connsiteY4587" fmla="*/ 2750539 h 3205338"/>
              <a:gd name="connsiteX4588" fmla="*/ 2405450 w 3481368"/>
              <a:gd name="connsiteY4588" fmla="*/ 2759176 h 3205338"/>
              <a:gd name="connsiteX4589" fmla="*/ 2394289 w 3481368"/>
              <a:gd name="connsiteY4589" fmla="*/ 2761696 h 3205338"/>
              <a:gd name="connsiteX4590" fmla="*/ 2380246 w 3481368"/>
              <a:gd name="connsiteY4590" fmla="*/ 2770333 h 3205338"/>
              <a:gd name="connsiteX4591" fmla="*/ 2377994 w 3481368"/>
              <a:gd name="connsiteY4591" fmla="*/ 2771662 h 3205338"/>
              <a:gd name="connsiteX4592" fmla="*/ 2374846 w 3481368"/>
              <a:gd name="connsiteY4592" fmla="*/ 2772851 h 3205338"/>
              <a:gd name="connsiteX4593" fmla="*/ 2369122 w 3481368"/>
              <a:gd name="connsiteY4593" fmla="*/ 2776891 h 3205338"/>
              <a:gd name="connsiteX4594" fmla="*/ 2366204 w 3481368"/>
              <a:gd name="connsiteY4594" fmla="*/ 2778610 h 3205338"/>
              <a:gd name="connsiteX4595" fmla="*/ 2360027 w 3481368"/>
              <a:gd name="connsiteY4595" fmla="*/ 2781697 h 3205338"/>
              <a:gd name="connsiteX4596" fmla="*/ 2362250 w 3481368"/>
              <a:gd name="connsiteY4596" fmla="*/ 2781485 h 3205338"/>
              <a:gd name="connsiteX4597" fmla="*/ 2359595 w 3481368"/>
              <a:gd name="connsiteY4597" fmla="*/ 2781913 h 3205338"/>
              <a:gd name="connsiteX4598" fmla="*/ 2349642 w 3481368"/>
              <a:gd name="connsiteY4598" fmla="*/ 2786888 h 3205338"/>
              <a:gd name="connsiteX4599" fmla="*/ 2349386 w 3481368"/>
              <a:gd name="connsiteY4599" fmla="*/ 2787015 h 3205338"/>
              <a:gd name="connsiteX4600" fmla="*/ 2359505 w 3481368"/>
              <a:gd name="connsiteY4600" fmla="*/ 2783689 h 3205338"/>
              <a:gd name="connsiteX4601" fmla="*/ 2363768 w 3481368"/>
              <a:gd name="connsiteY4601" fmla="*/ 2782090 h 3205338"/>
              <a:gd name="connsiteX4602" fmla="*/ 2345692 w 3481368"/>
              <a:gd name="connsiteY4602" fmla="*/ 2790122 h 3205338"/>
              <a:gd name="connsiteX4603" fmla="*/ 2338879 w 3481368"/>
              <a:gd name="connsiteY4603" fmla="*/ 2792266 h 3205338"/>
              <a:gd name="connsiteX4604" fmla="*/ 2327318 w 3481368"/>
              <a:gd name="connsiteY4604" fmla="*/ 2798043 h 3205338"/>
              <a:gd name="connsiteX4605" fmla="*/ 2332720 w 3481368"/>
              <a:gd name="connsiteY4605" fmla="*/ 2795164 h 3205338"/>
              <a:gd name="connsiteX4606" fmla="*/ 2336214 w 3481368"/>
              <a:gd name="connsiteY4606" fmla="*/ 2793105 h 3205338"/>
              <a:gd name="connsiteX4607" fmla="*/ 2330874 w 3481368"/>
              <a:gd name="connsiteY4607" fmla="*/ 2794786 h 3205338"/>
              <a:gd name="connsiteX4608" fmla="*/ 2329715 w 3481368"/>
              <a:gd name="connsiteY4608" fmla="*/ 2795411 h 3205338"/>
              <a:gd name="connsiteX4609" fmla="*/ 2327318 w 3481368"/>
              <a:gd name="connsiteY4609" fmla="*/ 2798043 h 3205338"/>
              <a:gd name="connsiteX4610" fmla="*/ 2310395 w 3481368"/>
              <a:gd name="connsiteY4610" fmla="*/ 2803801 h 3205338"/>
              <a:gd name="connsiteX4611" fmla="*/ 2302115 w 3481368"/>
              <a:gd name="connsiteY4611" fmla="*/ 2809200 h 3205338"/>
              <a:gd name="connsiteX4612" fmla="*/ 2304039 w 3481368"/>
              <a:gd name="connsiteY4612" fmla="*/ 2810162 h 3205338"/>
              <a:gd name="connsiteX4613" fmla="*/ 2297825 w 3481368"/>
              <a:gd name="connsiteY4613" fmla="*/ 2814039 h 3205338"/>
              <a:gd name="connsiteX4614" fmla="*/ 2307181 w 3481368"/>
              <a:gd name="connsiteY4614" fmla="*/ 2811445 h 3205338"/>
              <a:gd name="connsiteX4615" fmla="*/ 2401486 w 3481368"/>
              <a:gd name="connsiteY4615" fmla="*/ 2781485 h 3205338"/>
              <a:gd name="connsiteX4616" fmla="*/ 2476717 w 3481368"/>
              <a:gd name="connsiteY4616" fmla="*/ 2753774 h 3205338"/>
              <a:gd name="connsiteX4617" fmla="*/ 2532512 w 3481368"/>
              <a:gd name="connsiteY4617" fmla="*/ 2734340 h 3205338"/>
              <a:gd name="connsiteX4618" fmla="*/ 2521352 w 3481368"/>
              <a:gd name="connsiteY4618" fmla="*/ 2734340 h 3205338"/>
              <a:gd name="connsiteX4619" fmla="*/ 2616382 w 3481368"/>
              <a:gd name="connsiteY4619" fmla="*/ 2697992 h 3205338"/>
              <a:gd name="connsiteX4620" fmla="*/ 2608103 w 3481368"/>
              <a:gd name="connsiteY4620" fmla="*/ 2703390 h 3205338"/>
              <a:gd name="connsiteX4621" fmla="*/ 2627541 w 3481368"/>
              <a:gd name="connsiteY4621" fmla="*/ 2692234 h 3205338"/>
              <a:gd name="connsiteX4622" fmla="*/ 2630421 w 3481368"/>
              <a:gd name="connsiteY4622" fmla="*/ 2695113 h 3205338"/>
              <a:gd name="connsiteX4623" fmla="*/ 2644099 w 3481368"/>
              <a:gd name="connsiteY4623" fmla="*/ 2686836 h 3205338"/>
              <a:gd name="connsiteX4624" fmla="*/ 2658137 w 3481368"/>
              <a:gd name="connsiteY4624" fmla="*/ 2681077 h 3205338"/>
              <a:gd name="connsiteX4625" fmla="*/ 2675056 w 3481368"/>
              <a:gd name="connsiteY4625" fmla="*/ 2672799 h 3205338"/>
              <a:gd name="connsiteX4626" fmla="*/ 2694494 w 3481368"/>
              <a:gd name="connsiteY4626" fmla="*/ 2661643 h 3205338"/>
              <a:gd name="connsiteX4627" fmla="*/ 2713931 w 3481368"/>
              <a:gd name="connsiteY4627" fmla="*/ 2653366 h 3205338"/>
              <a:gd name="connsiteX4628" fmla="*/ 2761447 w 3481368"/>
              <a:gd name="connsiteY4628" fmla="*/ 2625295 h 3205338"/>
              <a:gd name="connsiteX4629" fmla="*/ 2775485 w 3481368"/>
              <a:gd name="connsiteY4629" fmla="*/ 2619896 h 3205338"/>
              <a:gd name="connsiteX4630" fmla="*/ 2792043 w 3481368"/>
              <a:gd name="connsiteY4630" fmla="*/ 2605861 h 3205338"/>
              <a:gd name="connsiteX4631" fmla="*/ 2806081 w 3481368"/>
              <a:gd name="connsiteY4631" fmla="*/ 2597584 h 3205338"/>
              <a:gd name="connsiteX4632" fmla="*/ 2822640 w 3481368"/>
              <a:gd name="connsiteY4632" fmla="*/ 2586428 h 3205338"/>
              <a:gd name="connsiteX4633" fmla="*/ 2835859 w 3481368"/>
              <a:gd name="connsiteY4633" fmla="*/ 2576899 h 3205338"/>
              <a:gd name="connsiteX4634" fmla="*/ 2837527 w 3481368"/>
              <a:gd name="connsiteY4634" fmla="*/ 2574801 h 3205338"/>
              <a:gd name="connsiteX4635" fmla="*/ 2848684 w 3481368"/>
              <a:gd name="connsiteY4635" fmla="*/ 2560765 h 3205338"/>
              <a:gd name="connsiteX4636" fmla="*/ 2849672 w 3481368"/>
              <a:gd name="connsiteY4636" fmla="*/ 2558788 h 3205338"/>
              <a:gd name="connsiteX4637" fmla="*/ 2842437 w 3481368"/>
              <a:gd name="connsiteY4637" fmla="*/ 2564115 h 3205338"/>
              <a:gd name="connsiteX4638" fmla="*/ 2822640 w 3481368"/>
              <a:gd name="connsiteY4638" fmla="*/ 2575271 h 3205338"/>
              <a:gd name="connsiteX4639" fmla="*/ 2800322 w 3481368"/>
              <a:gd name="connsiteY4639" fmla="*/ 2591826 h 3205338"/>
              <a:gd name="connsiteX4640" fmla="*/ 2761447 w 3481368"/>
              <a:gd name="connsiteY4640" fmla="*/ 2614138 h 3205338"/>
              <a:gd name="connsiteX4641" fmla="*/ 2753167 w 3481368"/>
              <a:gd name="connsiteY4641" fmla="*/ 2619896 h 3205338"/>
              <a:gd name="connsiteX4642" fmla="*/ 2742008 w 3481368"/>
              <a:gd name="connsiteY4642" fmla="*/ 2625295 h 3205338"/>
              <a:gd name="connsiteX4643" fmla="*/ 2736279 w 3481368"/>
              <a:gd name="connsiteY4643" fmla="*/ 2628304 h 3205338"/>
              <a:gd name="connsiteX4644" fmla="*/ 2758846 w 3481368"/>
              <a:gd name="connsiteY4644" fmla="*/ 2613020 h 3205338"/>
              <a:gd name="connsiteX4645" fmla="*/ 2758566 w 3481368"/>
              <a:gd name="connsiteY4645" fmla="*/ 2614138 h 3205338"/>
              <a:gd name="connsiteX4646" fmla="*/ 2772605 w 3481368"/>
              <a:gd name="connsiteY4646" fmla="*/ 2605861 h 3205338"/>
              <a:gd name="connsiteX4647" fmla="*/ 2811481 w 3481368"/>
              <a:gd name="connsiteY4647" fmla="*/ 2580669 h 3205338"/>
              <a:gd name="connsiteX4648" fmla="*/ 2794922 w 3481368"/>
              <a:gd name="connsiteY4648" fmla="*/ 2588946 h 3205338"/>
              <a:gd name="connsiteX4649" fmla="*/ 2811481 w 3481368"/>
              <a:gd name="connsiteY4649" fmla="*/ 2577790 h 3205338"/>
              <a:gd name="connsiteX4650" fmla="*/ 2825519 w 3481368"/>
              <a:gd name="connsiteY4650" fmla="*/ 2566633 h 3205338"/>
              <a:gd name="connsiteX4651" fmla="*/ 2845137 w 3481368"/>
              <a:gd name="connsiteY4651" fmla="*/ 2555478 h 3205338"/>
              <a:gd name="connsiteX4652" fmla="*/ 2853788 w 3481368"/>
              <a:gd name="connsiteY4652" fmla="*/ 2550558 h 3205338"/>
              <a:gd name="connsiteX4653" fmla="*/ 2856962 w 3481368"/>
              <a:gd name="connsiteY4653" fmla="*/ 2544210 h 3205338"/>
              <a:gd name="connsiteX4654" fmla="*/ 2859886 w 3481368"/>
              <a:gd name="connsiteY4654" fmla="*/ 2544030 h 3205338"/>
              <a:gd name="connsiteX4655" fmla="*/ 2856780 w 3481368"/>
              <a:gd name="connsiteY4655" fmla="*/ 2548857 h 3205338"/>
              <a:gd name="connsiteX4656" fmla="*/ 2856829 w 3481368"/>
              <a:gd name="connsiteY4656" fmla="*/ 2548829 h 3205338"/>
              <a:gd name="connsiteX4657" fmla="*/ 2859841 w 3481368"/>
              <a:gd name="connsiteY4657" fmla="*/ 2544210 h 3205338"/>
              <a:gd name="connsiteX4658" fmla="*/ 2862839 w 3481368"/>
              <a:gd name="connsiteY4658" fmla="*/ 2540170 h 3205338"/>
              <a:gd name="connsiteX4659" fmla="*/ 2862821 w 3481368"/>
              <a:gd name="connsiteY4659" fmla="*/ 2540182 h 3205338"/>
              <a:gd name="connsiteX4660" fmla="*/ 2850716 w 3481368"/>
              <a:gd name="connsiteY4660" fmla="*/ 2547200 h 3205338"/>
              <a:gd name="connsiteX4661" fmla="*/ 2836678 w 3481368"/>
              <a:gd name="connsiteY4661" fmla="*/ 2558356 h 3205338"/>
              <a:gd name="connsiteX4662" fmla="*/ 2828399 w 3481368"/>
              <a:gd name="connsiteY4662" fmla="*/ 2564115 h 3205338"/>
              <a:gd name="connsiteX4663" fmla="*/ 2820705 w 3481368"/>
              <a:gd name="connsiteY4663" fmla="*/ 2568478 h 3205338"/>
              <a:gd name="connsiteX4664" fmla="*/ 2812151 w 3481368"/>
              <a:gd name="connsiteY4664" fmla="*/ 2573426 h 3205338"/>
              <a:gd name="connsiteX4665" fmla="*/ 2827229 w 3481368"/>
              <a:gd name="connsiteY4665" fmla="*/ 2562585 h 3205338"/>
              <a:gd name="connsiteX4666" fmla="*/ 2832793 w 3481368"/>
              <a:gd name="connsiteY4666" fmla="*/ 2556566 h 3205338"/>
              <a:gd name="connsiteX4667" fmla="*/ 2864755 w 3481368"/>
              <a:gd name="connsiteY4667" fmla="*/ 2536043 h 3205338"/>
              <a:gd name="connsiteX4668" fmla="*/ 2867686 w 3481368"/>
              <a:gd name="connsiteY4668" fmla="*/ 2533637 h 3205338"/>
              <a:gd name="connsiteX4669" fmla="*/ 2868119 w 3481368"/>
              <a:gd name="connsiteY4669" fmla="*/ 2533053 h 3205338"/>
              <a:gd name="connsiteX4670" fmla="*/ 2870999 w 3481368"/>
              <a:gd name="connsiteY4670" fmla="*/ 2521896 h 3205338"/>
              <a:gd name="connsiteX4671" fmla="*/ 2876757 w 3481368"/>
              <a:gd name="connsiteY4671" fmla="*/ 2513259 h 3205338"/>
              <a:gd name="connsiteX4672" fmla="*/ 2885035 w 3481368"/>
              <a:gd name="connsiteY4672" fmla="*/ 2502102 h 3205338"/>
              <a:gd name="connsiteX4673" fmla="*/ 2890433 w 3481368"/>
              <a:gd name="connsiteY4673" fmla="*/ 2493825 h 3205338"/>
              <a:gd name="connsiteX4674" fmla="*/ 2893313 w 3481368"/>
              <a:gd name="connsiteY4674" fmla="*/ 2490945 h 3205338"/>
              <a:gd name="connsiteX4675" fmla="*/ 2896192 w 3481368"/>
              <a:gd name="connsiteY4675" fmla="*/ 2482667 h 3205338"/>
              <a:gd name="connsiteX4676" fmla="*/ 2899071 w 3481368"/>
              <a:gd name="connsiteY4676" fmla="*/ 2477269 h 3205338"/>
              <a:gd name="connsiteX4677" fmla="*/ 2899071 w 3481368"/>
              <a:gd name="connsiteY4677" fmla="*/ 2474390 h 3205338"/>
              <a:gd name="connsiteX4678" fmla="*/ 2910228 w 3481368"/>
              <a:gd name="connsiteY4678" fmla="*/ 2454956 h 3205338"/>
              <a:gd name="connsiteX4679" fmla="*/ 2918506 w 3481368"/>
              <a:gd name="connsiteY4679" fmla="*/ 2438041 h 3205338"/>
              <a:gd name="connsiteX4680" fmla="*/ 2921386 w 3481368"/>
              <a:gd name="connsiteY4680" fmla="*/ 2421125 h 3205338"/>
              <a:gd name="connsiteX4681" fmla="*/ 2926784 w 3481368"/>
              <a:gd name="connsiteY4681" fmla="*/ 2409969 h 3205338"/>
              <a:gd name="connsiteX4682" fmla="*/ 2932543 w 3481368"/>
              <a:gd name="connsiteY4682" fmla="*/ 2398812 h 3205338"/>
              <a:gd name="connsiteX4683" fmla="*/ 2935062 w 3481368"/>
              <a:gd name="connsiteY4683" fmla="*/ 2390534 h 3205338"/>
              <a:gd name="connsiteX4684" fmla="*/ 2937942 w 3481368"/>
              <a:gd name="connsiteY4684" fmla="*/ 2382256 h 3205338"/>
              <a:gd name="connsiteX4685" fmla="*/ 2940820 w 3481368"/>
              <a:gd name="connsiteY4685" fmla="*/ 2373979 h 3205338"/>
              <a:gd name="connsiteX4686" fmla="*/ 2940820 w 3481368"/>
              <a:gd name="connsiteY4686" fmla="*/ 2368221 h 3205338"/>
              <a:gd name="connsiteX4687" fmla="*/ 2943700 w 3481368"/>
              <a:gd name="connsiteY4687" fmla="*/ 2362822 h 3205338"/>
              <a:gd name="connsiteX4688" fmla="*/ 2949098 w 3481368"/>
              <a:gd name="connsiteY4688" fmla="*/ 2343028 h 3205338"/>
              <a:gd name="connsiteX4689" fmla="*/ 2954858 w 3481368"/>
              <a:gd name="connsiteY4689" fmla="*/ 2323594 h 3205338"/>
              <a:gd name="connsiteX4690" fmla="*/ 2957376 w 3481368"/>
              <a:gd name="connsiteY4690" fmla="*/ 2301280 h 3205338"/>
              <a:gd name="connsiteX4691" fmla="*/ 2960256 w 3481368"/>
              <a:gd name="connsiteY4691" fmla="*/ 2295881 h 3205338"/>
              <a:gd name="connsiteX4692" fmla="*/ 2966014 w 3481368"/>
              <a:gd name="connsiteY4692" fmla="*/ 2264930 h 3205338"/>
              <a:gd name="connsiteX4693" fmla="*/ 2968534 w 3481368"/>
              <a:gd name="connsiteY4693" fmla="*/ 2234339 h 3205338"/>
              <a:gd name="connsiteX4694" fmla="*/ 2968534 w 3481368"/>
              <a:gd name="connsiteY4694" fmla="*/ 2231460 h 3205338"/>
              <a:gd name="connsiteX4695" fmla="*/ 2971413 w 3481368"/>
              <a:gd name="connsiteY4695" fmla="*/ 2209147 h 3205338"/>
              <a:gd name="connsiteX4696" fmla="*/ 2974292 w 3481368"/>
              <a:gd name="connsiteY4696" fmla="*/ 2203748 h 3205338"/>
              <a:gd name="connsiteX4697" fmla="*/ 2974292 w 3481368"/>
              <a:gd name="connsiteY4697" fmla="*/ 2195471 h 3205338"/>
              <a:gd name="connsiteX4698" fmla="*/ 2974292 w 3481368"/>
              <a:gd name="connsiteY4698" fmla="*/ 2181434 h 3205338"/>
              <a:gd name="connsiteX4699" fmla="*/ 2975805 w 3481368"/>
              <a:gd name="connsiteY4699" fmla="*/ 2170488 h 3205338"/>
              <a:gd name="connsiteX4700" fmla="*/ 2975417 w 3481368"/>
              <a:gd name="connsiteY4700" fmla="*/ 2171183 h 3205338"/>
              <a:gd name="connsiteX4701" fmla="*/ 2974697 w 3481368"/>
              <a:gd name="connsiteY4701" fmla="*/ 2176176 h 3205338"/>
              <a:gd name="connsiteX4702" fmla="*/ 2966416 w 3481368"/>
              <a:gd name="connsiteY4702" fmla="*/ 2187333 h 3205338"/>
              <a:gd name="connsiteX4703" fmla="*/ 2972176 w 3481368"/>
              <a:gd name="connsiteY4703" fmla="*/ 2176176 h 3205338"/>
              <a:gd name="connsiteX4704" fmla="*/ 2972176 w 3481368"/>
              <a:gd name="connsiteY4704" fmla="*/ 2170418 h 3205338"/>
              <a:gd name="connsiteX4705" fmla="*/ 2976520 w 3481368"/>
              <a:gd name="connsiteY4705" fmla="*/ 2165317 h 3205338"/>
              <a:gd name="connsiteX4706" fmla="*/ 2977127 w 3481368"/>
              <a:gd name="connsiteY4706" fmla="*/ 2160921 h 3205338"/>
              <a:gd name="connsiteX4707" fmla="*/ 2977721 w 3481368"/>
              <a:gd name="connsiteY4707" fmla="*/ 2154673 h 3205338"/>
              <a:gd name="connsiteX4708" fmla="*/ 2972176 w 3481368"/>
              <a:gd name="connsiteY4708" fmla="*/ 2162141 h 3205338"/>
              <a:gd name="connsiteX4709" fmla="*/ 2978160 w 3481368"/>
              <a:gd name="connsiteY4709" fmla="*/ 2150050 h 3205338"/>
              <a:gd name="connsiteX4710" fmla="*/ 2974697 w 3481368"/>
              <a:gd name="connsiteY4710" fmla="*/ 2145227 h 3205338"/>
              <a:gd name="connsiteX4711" fmla="*/ 2968770 w 3481368"/>
              <a:gd name="connsiteY4711" fmla="*/ 2157388 h 3205338"/>
              <a:gd name="connsiteX4712" fmla="*/ 2963536 w 3481368"/>
              <a:gd name="connsiteY4712" fmla="*/ 2167539 h 3205338"/>
              <a:gd name="connsiteX4713" fmla="*/ 2955255 w 3481368"/>
              <a:gd name="connsiteY4713" fmla="*/ 2178695 h 3205338"/>
              <a:gd name="connsiteX4714" fmla="*/ 2946973 w 3481368"/>
              <a:gd name="connsiteY4714" fmla="*/ 2192730 h 3205338"/>
              <a:gd name="connsiteX4715" fmla="*/ 2961015 w 3481368"/>
              <a:gd name="connsiteY4715" fmla="*/ 2173297 h 3205338"/>
              <a:gd name="connsiteX4716" fmla="*/ 2968770 w 3481368"/>
              <a:gd name="connsiteY4716" fmla="*/ 2157388 h 3205338"/>
              <a:gd name="connsiteX4717" fmla="*/ 2970332 w 3481368"/>
              <a:gd name="connsiteY4717" fmla="*/ 2154359 h 3205338"/>
              <a:gd name="connsiteX4718" fmla="*/ 2974697 w 3481368"/>
              <a:gd name="connsiteY4718" fmla="*/ 2145227 h 3205338"/>
              <a:gd name="connsiteX4719" fmla="*/ 2963814 w 3481368"/>
              <a:gd name="connsiteY4719" fmla="*/ 2131056 h 3205338"/>
              <a:gd name="connsiteX4720" fmla="*/ 2960835 w 3481368"/>
              <a:gd name="connsiteY4720" fmla="*/ 2137084 h 3205338"/>
              <a:gd name="connsiteX4721" fmla="*/ 2955277 w 3481368"/>
              <a:gd name="connsiteY4721" fmla="*/ 2148061 h 3205338"/>
              <a:gd name="connsiteX4722" fmla="*/ 2963536 w 3481368"/>
              <a:gd name="connsiteY4722" fmla="*/ 2131551 h 3205338"/>
              <a:gd name="connsiteX4723" fmla="*/ 2979691 w 3481368"/>
              <a:gd name="connsiteY4723" fmla="*/ 2129978 h 3205338"/>
              <a:gd name="connsiteX4724" fmla="*/ 2978298 w 3481368"/>
              <a:gd name="connsiteY4724" fmla="*/ 2132676 h 3205338"/>
              <a:gd name="connsiteX4725" fmla="*/ 2977578 w 3481368"/>
              <a:gd name="connsiteY4725" fmla="*/ 2134070 h 3205338"/>
              <a:gd name="connsiteX4726" fmla="*/ 2969297 w 3481368"/>
              <a:gd name="connsiteY4726" fmla="*/ 2148106 h 3205338"/>
              <a:gd name="connsiteX4727" fmla="*/ 2974697 w 3481368"/>
              <a:gd name="connsiteY4727" fmla="*/ 2139829 h 3205338"/>
              <a:gd name="connsiteX4728" fmla="*/ 2979691 w 3481368"/>
              <a:gd name="connsiteY4728" fmla="*/ 2130137 h 3205338"/>
              <a:gd name="connsiteX4729" fmla="*/ 2999901 w 3481368"/>
              <a:gd name="connsiteY4729" fmla="*/ 2128672 h 3205338"/>
              <a:gd name="connsiteX4730" fmla="*/ 2991620 w 3481368"/>
              <a:gd name="connsiteY4730" fmla="*/ 2142707 h 3205338"/>
              <a:gd name="connsiteX4731" fmla="*/ 2999901 w 3481368"/>
              <a:gd name="connsiteY4731" fmla="*/ 2128672 h 3205338"/>
              <a:gd name="connsiteX4732" fmla="*/ 388491 w 3481368"/>
              <a:gd name="connsiteY4732" fmla="*/ 2128025 h 3205338"/>
              <a:gd name="connsiteX4733" fmla="*/ 388797 w 3481368"/>
              <a:gd name="connsiteY4733" fmla="*/ 2128889 h 3205338"/>
              <a:gd name="connsiteX4734" fmla="*/ 389519 w 3481368"/>
              <a:gd name="connsiteY4734" fmla="*/ 2130159 h 3205338"/>
              <a:gd name="connsiteX4735" fmla="*/ 3305346 w 3481368"/>
              <a:gd name="connsiteY4735" fmla="*/ 2124469 h 3205338"/>
              <a:gd name="connsiteX4736" fmla="*/ 3288789 w 3481368"/>
              <a:gd name="connsiteY4736" fmla="*/ 2153846 h 3205338"/>
              <a:gd name="connsiteX4737" fmla="*/ 3294548 w 3481368"/>
              <a:gd name="connsiteY4737" fmla="*/ 2139810 h 3205338"/>
              <a:gd name="connsiteX4738" fmla="*/ 2979691 w 3481368"/>
              <a:gd name="connsiteY4738" fmla="*/ 2122770 h 3205338"/>
              <a:gd name="connsiteX4739" fmla="*/ 2979333 w 3481368"/>
              <a:gd name="connsiteY4739" fmla="*/ 2123409 h 3205338"/>
              <a:gd name="connsiteX4740" fmla="*/ 2974697 w 3481368"/>
              <a:gd name="connsiteY4740" fmla="*/ 2136949 h 3205338"/>
              <a:gd name="connsiteX4741" fmla="*/ 2978073 w 3481368"/>
              <a:gd name="connsiteY4741" fmla="*/ 2129932 h 3205338"/>
              <a:gd name="connsiteX4742" fmla="*/ 2979691 w 3481368"/>
              <a:gd name="connsiteY4742" fmla="*/ 2126681 h 3205338"/>
              <a:gd name="connsiteX4743" fmla="*/ 2974697 w 3481368"/>
              <a:gd name="connsiteY4743" fmla="*/ 2111758 h 3205338"/>
              <a:gd name="connsiteX4744" fmla="*/ 2963814 w 3481368"/>
              <a:gd name="connsiteY4744" fmla="*/ 2131056 h 3205338"/>
              <a:gd name="connsiteX4745" fmla="*/ 2966416 w 3481368"/>
              <a:gd name="connsiteY4745" fmla="*/ 2125794 h 3205338"/>
              <a:gd name="connsiteX4746" fmla="*/ 2974697 w 3481368"/>
              <a:gd name="connsiteY4746" fmla="*/ 2111758 h 3205338"/>
              <a:gd name="connsiteX4747" fmla="*/ 2954602 w 3481368"/>
              <a:gd name="connsiteY4747" fmla="*/ 2111239 h 3205338"/>
              <a:gd name="connsiteX4748" fmla="*/ 2947058 w 3481368"/>
              <a:gd name="connsiteY4748" fmla="*/ 2120608 h 3205338"/>
              <a:gd name="connsiteX4749" fmla="*/ 2938780 w 3481368"/>
              <a:gd name="connsiteY4749" fmla="*/ 2128889 h 3205338"/>
              <a:gd name="connsiteX4750" fmla="*/ 2919344 w 3481368"/>
              <a:gd name="connsiteY4750" fmla="*/ 2156971 h 3205338"/>
              <a:gd name="connsiteX4751" fmla="*/ 2919344 w 3481368"/>
              <a:gd name="connsiteY4751" fmla="*/ 2154090 h 3205338"/>
              <a:gd name="connsiteX4752" fmla="*/ 2905308 w 3481368"/>
              <a:gd name="connsiteY4752" fmla="*/ 2173531 h 3205338"/>
              <a:gd name="connsiteX4753" fmla="*/ 2893431 w 3481368"/>
              <a:gd name="connsiteY4753" fmla="*/ 2185457 h 3205338"/>
              <a:gd name="connsiteX4754" fmla="*/ 2891355 w 3481368"/>
              <a:gd name="connsiteY4754" fmla="*/ 2187621 h 3205338"/>
              <a:gd name="connsiteX4755" fmla="*/ 2889066 w 3481368"/>
              <a:gd name="connsiteY4755" fmla="*/ 2192370 h 3205338"/>
              <a:gd name="connsiteX4756" fmla="*/ 2761643 w 3481368"/>
              <a:gd name="connsiteY4756" fmla="*/ 2386672 h 3205338"/>
              <a:gd name="connsiteX4757" fmla="*/ 2623232 w 3481368"/>
              <a:gd name="connsiteY4757" fmla="*/ 2536706 h 3205338"/>
              <a:gd name="connsiteX4758" fmla="*/ 2625804 w 3481368"/>
              <a:gd name="connsiteY4758" fmla="*/ 2534568 h 3205338"/>
              <a:gd name="connsiteX4759" fmla="*/ 2634085 w 3481368"/>
              <a:gd name="connsiteY4759" fmla="*/ 2527416 h 3205338"/>
              <a:gd name="connsiteX4760" fmla="*/ 2717978 w 3481368"/>
              <a:gd name="connsiteY4760" fmla="*/ 2438166 h 3205338"/>
              <a:gd name="connsiteX4761" fmla="*/ 2729140 w 3481368"/>
              <a:gd name="connsiteY4761" fmla="*/ 2427010 h 3205338"/>
              <a:gd name="connsiteX4762" fmla="*/ 2751463 w 3481368"/>
              <a:gd name="connsiteY4762" fmla="*/ 2399300 h 3205338"/>
              <a:gd name="connsiteX4763" fmla="*/ 2779547 w 3481368"/>
              <a:gd name="connsiteY4763" fmla="*/ 2368350 h 3205338"/>
              <a:gd name="connsiteX4764" fmla="*/ 2835356 w 3481368"/>
              <a:gd name="connsiteY4764" fmla="*/ 2298534 h 3205338"/>
              <a:gd name="connsiteX4765" fmla="*/ 2826714 w 3481368"/>
              <a:gd name="connsiteY4765" fmla="*/ 2312569 h 3205338"/>
              <a:gd name="connsiteX4766" fmla="*/ 2840756 w 3481368"/>
              <a:gd name="connsiteY4766" fmla="*/ 2293136 h 3205338"/>
              <a:gd name="connsiteX4767" fmla="*/ 2871721 w 3481368"/>
              <a:gd name="connsiteY4767" fmla="*/ 2251390 h 3205338"/>
              <a:gd name="connsiteX4768" fmla="*/ 2880002 w 3481368"/>
              <a:gd name="connsiteY4768" fmla="*/ 2237355 h 3205338"/>
              <a:gd name="connsiteX4769" fmla="*/ 2891165 w 3481368"/>
              <a:gd name="connsiteY4769" fmla="*/ 2220800 h 3205338"/>
              <a:gd name="connsiteX4770" fmla="*/ 2902326 w 3481368"/>
              <a:gd name="connsiteY4770" fmla="*/ 2203886 h 3205338"/>
              <a:gd name="connsiteX4771" fmla="*/ 2913488 w 3481368"/>
              <a:gd name="connsiteY4771" fmla="*/ 2187333 h 3205338"/>
              <a:gd name="connsiteX4772" fmla="*/ 2921769 w 3481368"/>
              <a:gd name="connsiteY4772" fmla="*/ 2173297 h 3205338"/>
              <a:gd name="connsiteX4773" fmla="*/ 2932930 w 3481368"/>
              <a:gd name="connsiteY4773" fmla="*/ 2156383 h 3205338"/>
              <a:gd name="connsiteX4774" fmla="*/ 2941212 w 3481368"/>
              <a:gd name="connsiteY4774" fmla="*/ 2139829 h 3205338"/>
              <a:gd name="connsiteX4775" fmla="*/ 2949853 w 3481368"/>
              <a:gd name="connsiteY4775" fmla="*/ 2125794 h 3205338"/>
              <a:gd name="connsiteX4776" fmla="*/ 3007113 w 3481368"/>
              <a:gd name="connsiteY4776" fmla="*/ 2104099 h 3205338"/>
              <a:gd name="connsiteX4777" fmla="*/ 3004885 w 3481368"/>
              <a:gd name="connsiteY4777" fmla="*/ 2108039 h 3205338"/>
              <a:gd name="connsiteX4778" fmla="*/ 3004885 w 3481368"/>
              <a:gd name="connsiteY4778" fmla="*/ 2108736 h 3205338"/>
              <a:gd name="connsiteX4779" fmla="*/ 3007764 w 3481368"/>
              <a:gd name="connsiteY4779" fmla="*/ 2106216 h 3205338"/>
              <a:gd name="connsiteX4780" fmla="*/ 3316867 w 3481368"/>
              <a:gd name="connsiteY4780" fmla="*/ 2103821 h 3205338"/>
              <a:gd name="connsiteX4781" fmla="*/ 3308227 w 3481368"/>
              <a:gd name="connsiteY4781" fmla="*/ 2120376 h 3205338"/>
              <a:gd name="connsiteX4782" fmla="*/ 3305346 w 3481368"/>
              <a:gd name="connsiteY4782" fmla="*/ 2124469 h 3205338"/>
              <a:gd name="connsiteX4783" fmla="*/ 3311151 w 3481368"/>
              <a:gd name="connsiteY4783" fmla="*/ 2114168 h 3205338"/>
              <a:gd name="connsiteX4784" fmla="*/ 3314714 w 3481368"/>
              <a:gd name="connsiteY4784" fmla="*/ 2107228 h 3205338"/>
              <a:gd name="connsiteX4785" fmla="*/ 2959267 w 3481368"/>
              <a:gd name="connsiteY4785" fmla="*/ 2102438 h 3205338"/>
              <a:gd name="connsiteX4786" fmla="*/ 2955696 w 3481368"/>
              <a:gd name="connsiteY4786" fmla="*/ 2106567 h 3205338"/>
              <a:gd name="connsiteX4787" fmla="*/ 2957585 w 3481368"/>
              <a:gd name="connsiteY4787" fmla="*/ 2105288 h 3205338"/>
              <a:gd name="connsiteX4788" fmla="*/ 3005629 w 3481368"/>
              <a:gd name="connsiteY4788" fmla="*/ 2099279 h 3205338"/>
              <a:gd name="connsiteX4789" fmla="*/ 3004885 w 3481368"/>
              <a:gd name="connsiteY4789" fmla="*/ 2100901 h 3205338"/>
              <a:gd name="connsiteX4790" fmla="*/ 3004885 w 3481368"/>
              <a:gd name="connsiteY4790" fmla="*/ 2107823 h 3205338"/>
              <a:gd name="connsiteX4791" fmla="*/ 3006893 w 3481368"/>
              <a:gd name="connsiteY4791" fmla="*/ 2103385 h 3205338"/>
              <a:gd name="connsiteX4792" fmla="*/ 2979691 w 3481368"/>
              <a:gd name="connsiteY4792" fmla="*/ 2096509 h 3205338"/>
              <a:gd name="connsiteX4793" fmla="*/ 2977578 w 3481368"/>
              <a:gd name="connsiteY4793" fmla="*/ 2100602 h 3205338"/>
              <a:gd name="connsiteX4794" fmla="*/ 2974697 w 3481368"/>
              <a:gd name="connsiteY4794" fmla="*/ 2106360 h 3205338"/>
              <a:gd name="connsiteX4795" fmla="*/ 2963536 w 3481368"/>
              <a:gd name="connsiteY4795" fmla="*/ 2122914 h 3205338"/>
              <a:gd name="connsiteX4796" fmla="*/ 2961015 w 3481368"/>
              <a:gd name="connsiteY4796" fmla="*/ 2134070 h 3205338"/>
              <a:gd name="connsiteX4797" fmla="*/ 2952374 w 3481368"/>
              <a:gd name="connsiteY4797" fmla="*/ 2150984 h 3205338"/>
              <a:gd name="connsiteX4798" fmla="*/ 2941212 w 3481368"/>
              <a:gd name="connsiteY4798" fmla="*/ 2167539 h 3205338"/>
              <a:gd name="connsiteX4799" fmla="*/ 2930051 w 3481368"/>
              <a:gd name="connsiteY4799" fmla="*/ 2184453 h 3205338"/>
              <a:gd name="connsiteX4800" fmla="*/ 2924650 w 3481368"/>
              <a:gd name="connsiteY4800" fmla="*/ 2195609 h 3205338"/>
              <a:gd name="connsiteX4801" fmla="*/ 2918888 w 3481368"/>
              <a:gd name="connsiteY4801" fmla="*/ 2203886 h 3205338"/>
              <a:gd name="connsiteX4802" fmla="*/ 2877123 w 3481368"/>
              <a:gd name="connsiteY4802" fmla="*/ 2265425 h 3205338"/>
              <a:gd name="connsiteX4803" fmla="*/ 2891165 w 3481368"/>
              <a:gd name="connsiteY4803" fmla="*/ 2243113 h 3205338"/>
              <a:gd name="connsiteX4804" fmla="*/ 2865960 w 3481368"/>
              <a:gd name="connsiteY4804" fmla="*/ 2281980 h 3205338"/>
              <a:gd name="connsiteX4805" fmla="*/ 2807272 w 3481368"/>
              <a:gd name="connsiteY4805" fmla="*/ 2354675 h 3205338"/>
              <a:gd name="connsiteX4806" fmla="*/ 2748582 w 3481368"/>
              <a:gd name="connsiteY4806" fmla="*/ 2424131 h 3205338"/>
              <a:gd name="connsiteX4807" fmla="*/ 2743182 w 3481368"/>
              <a:gd name="connsiteY4807" fmla="*/ 2427010 h 3205338"/>
              <a:gd name="connsiteX4808" fmla="*/ 2729140 w 3481368"/>
              <a:gd name="connsiteY4808" fmla="*/ 2443924 h 3205338"/>
              <a:gd name="connsiteX4809" fmla="*/ 2684493 w 3481368"/>
              <a:gd name="connsiteY4809" fmla="*/ 2491428 h 3205338"/>
              <a:gd name="connsiteX4810" fmla="*/ 2639847 w 3481368"/>
              <a:gd name="connsiteY4810" fmla="*/ 2536053 h 3205338"/>
              <a:gd name="connsiteX4811" fmla="*/ 2616083 w 3481368"/>
              <a:gd name="connsiteY4811" fmla="*/ 2559310 h 3205338"/>
              <a:gd name="connsiteX4812" fmla="*/ 2605682 w 3481368"/>
              <a:gd name="connsiteY4812" fmla="*/ 2568662 h 3205338"/>
              <a:gd name="connsiteX4813" fmla="*/ 2598080 w 3481368"/>
              <a:gd name="connsiteY4813" fmla="*/ 2574919 h 3205338"/>
              <a:gd name="connsiteX4814" fmla="*/ 2592321 w 3481368"/>
              <a:gd name="connsiteY4814" fmla="*/ 2580676 h 3205338"/>
              <a:gd name="connsiteX4815" fmla="*/ 2592319 w 3481368"/>
              <a:gd name="connsiteY4815" fmla="*/ 2580677 h 3205338"/>
              <a:gd name="connsiteX4816" fmla="*/ 2584038 w 3481368"/>
              <a:gd name="connsiteY4816" fmla="*/ 2588954 h 3205338"/>
              <a:gd name="connsiteX4817" fmla="*/ 2575756 w 3481368"/>
              <a:gd name="connsiteY4817" fmla="*/ 2594353 h 3205338"/>
              <a:gd name="connsiteX4818" fmla="*/ 2558834 w 3481368"/>
              <a:gd name="connsiteY4818" fmla="*/ 2605509 h 3205338"/>
              <a:gd name="connsiteX4819" fmla="*/ 2547673 w 3481368"/>
              <a:gd name="connsiteY4819" fmla="*/ 2615046 h 3205338"/>
              <a:gd name="connsiteX4820" fmla="*/ 2542979 w 3481368"/>
              <a:gd name="connsiteY4820" fmla="*/ 2618148 h 3205338"/>
              <a:gd name="connsiteX4821" fmla="*/ 2544792 w 3481368"/>
              <a:gd name="connsiteY4821" fmla="*/ 2616666 h 3205338"/>
              <a:gd name="connsiteX4822" fmla="*/ 2542951 w 3481368"/>
              <a:gd name="connsiteY4822" fmla="*/ 2618167 h 3205338"/>
              <a:gd name="connsiteX4823" fmla="*/ 2536510 w 3481368"/>
              <a:gd name="connsiteY4823" fmla="*/ 2622423 h 3205338"/>
              <a:gd name="connsiteX4824" fmla="*/ 2526744 w 3481368"/>
              <a:gd name="connsiteY4824" fmla="*/ 2630699 h 3205338"/>
              <a:gd name="connsiteX4825" fmla="*/ 2514187 w 3481368"/>
              <a:gd name="connsiteY4825" fmla="*/ 2638978 h 3205338"/>
              <a:gd name="connsiteX4826" fmla="*/ 2511972 w 3481368"/>
              <a:gd name="connsiteY4826" fmla="*/ 2640804 h 3205338"/>
              <a:gd name="connsiteX4827" fmla="*/ 2510451 w 3481368"/>
              <a:gd name="connsiteY4827" fmla="*/ 2641631 h 3205338"/>
              <a:gd name="connsiteX4828" fmla="*/ 2494745 w 3481368"/>
              <a:gd name="connsiteY4828" fmla="*/ 2653013 h 3205338"/>
              <a:gd name="connsiteX4829" fmla="*/ 2466660 w 3481368"/>
              <a:gd name="connsiteY4829" fmla="*/ 2672446 h 3205338"/>
              <a:gd name="connsiteX4830" fmla="*/ 2458378 w 3481368"/>
              <a:gd name="connsiteY4830" fmla="*/ 2681083 h 3205338"/>
              <a:gd name="connsiteX4831" fmla="*/ 2444336 w 3481368"/>
              <a:gd name="connsiteY4831" fmla="*/ 2689360 h 3205338"/>
              <a:gd name="connsiteX4832" fmla="*/ 2424894 w 3481368"/>
              <a:gd name="connsiteY4832" fmla="*/ 2700517 h 3205338"/>
              <a:gd name="connsiteX4833" fmla="*/ 2408331 w 3481368"/>
              <a:gd name="connsiteY4833" fmla="*/ 2708794 h 3205338"/>
              <a:gd name="connsiteX4834" fmla="*/ 2397169 w 3481368"/>
              <a:gd name="connsiteY4834" fmla="*/ 2714552 h 3205338"/>
              <a:gd name="connsiteX4835" fmla="*/ 2383127 w 3481368"/>
              <a:gd name="connsiteY4835" fmla="*/ 2722829 h 3205338"/>
              <a:gd name="connsiteX4836" fmla="*/ 2375289 w 3481368"/>
              <a:gd name="connsiteY4836" fmla="*/ 2727326 h 3205338"/>
              <a:gd name="connsiteX4837" fmla="*/ 2377366 w 3481368"/>
              <a:gd name="connsiteY4837" fmla="*/ 2725708 h 3205338"/>
              <a:gd name="connsiteX4838" fmla="*/ 2371087 w 3481368"/>
              <a:gd name="connsiteY4838" fmla="*/ 2729738 h 3205338"/>
              <a:gd name="connsiteX4839" fmla="*/ 2363685 w 3481368"/>
              <a:gd name="connsiteY4839" fmla="*/ 2733985 h 3205338"/>
              <a:gd name="connsiteX4840" fmla="*/ 2369445 w 3481368"/>
              <a:gd name="connsiteY4840" fmla="*/ 2730791 h 3205338"/>
              <a:gd name="connsiteX4841" fmla="*/ 2371087 w 3481368"/>
              <a:gd name="connsiteY4841" fmla="*/ 2729738 h 3205338"/>
              <a:gd name="connsiteX4842" fmla="*/ 2375289 w 3481368"/>
              <a:gd name="connsiteY4842" fmla="*/ 2727326 h 3205338"/>
              <a:gd name="connsiteX4843" fmla="*/ 2366744 w 3481368"/>
              <a:gd name="connsiteY4843" fmla="*/ 2733985 h 3205338"/>
              <a:gd name="connsiteX4844" fmla="*/ 2349642 w 3481368"/>
              <a:gd name="connsiteY4844" fmla="*/ 2742262 h 3205338"/>
              <a:gd name="connsiteX4845" fmla="*/ 2349105 w 3481368"/>
              <a:gd name="connsiteY4845" fmla="*/ 2742513 h 3205338"/>
              <a:gd name="connsiteX4846" fmla="*/ 2321773 w 3481368"/>
              <a:gd name="connsiteY4846" fmla="*/ 2758809 h 3205338"/>
              <a:gd name="connsiteX4847" fmla="*/ 2216587 w 3481368"/>
              <a:gd name="connsiteY4847" fmla="*/ 2810177 h 3205338"/>
              <a:gd name="connsiteX4848" fmla="*/ 2085242 w 3481368"/>
              <a:gd name="connsiteY4848" fmla="*/ 2857315 h 3205338"/>
              <a:gd name="connsiteX4849" fmla="*/ 2088725 w 3481368"/>
              <a:gd name="connsiteY4849" fmla="*/ 2857746 h 3205338"/>
              <a:gd name="connsiteX4850" fmla="*/ 2091559 w 3481368"/>
              <a:gd name="connsiteY4850" fmla="*/ 2857061 h 3205338"/>
              <a:gd name="connsiteX4851" fmla="*/ 2089599 w 3481368"/>
              <a:gd name="connsiteY4851" fmla="*/ 2857854 h 3205338"/>
              <a:gd name="connsiteX4852" fmla="*/ 2099749 w 3481368"/>
              <a:gd name="connsiteY4852" fmla="*/ 2859110 h 3205338"/>
              <a:gd name="connsiteX4853" fmla="*/ 2106605 w 3481368"/>
              <a:gd name="connsiteY4853" fmla="*/ 2856703 h 3205338"/>
              <a:gd name="connsiteX4854" fmla="*/ 2122584 w 3481368"/>
              <a:gd name="connsiteY4854" fmla="*/ 2851293 h 3205338"/>
              <a:gd name="connsiteX4855" fmla="*/ 2122516 w 3481368"/>
              <a:gd name="connsiteY4855" fmla="*/ 2851303 h 3205338"/>
              <a:gd name="connsiteX4856" fmla="*/ 2137769 w 3481368"/>
              <a:gd name="connsiteY4856" fmla="*/ 2845725 h 3205338"/>
              <a:gd name="connsiteX4857" fmla="*/ 2139220 w 3481368"/>
              <a:gd name="connsiteY4857" fmla="*/ 2845382 h 3205338"/>
              <a:gd name="connsiteX4858" fmla="*/ 2145474 w 3481368"/>
              <a:gd name="connsiteY4858" fmla="*/ 2843036 h 3205338"/>
              <a:gd name="connsiteX4859" fmla="*/ 2142177 w 3481368"/>
              <a:gd name="connsiteY4859" fmla="*/ 2844684 h 3205338"/>
              <a:gd name="connsiteX4860" fmla="*/ 2144191 w 3481368"/>
              <a:gd name="connsiteY4860" fmla="*/ 2844208 h 3205338"/>
              <a:gd name="connsiteX4861" fmla="*/ 2149991 w 3481368"/>
              <a:gd name="connsiteY4861" fmla="*/ 2841633 h 3205338"/>
              <a:gd name="connsiteX4862" fmla="*/ 2165293 w 3481368"/>
              <a:gd name="connsiteY4862" fmla="*/ 2837270 h 3205338"/>
              <a:gd name="connsiteX4863" fmla="*/ 2172221 w 3481368"/>
              <a:gd name="connsiteY4863" fmla="*/ 2834283 h 3205338"/>
              <a:gd name="connsiteX4864" fmla="*/ 2161392 w 3481368"/>
              <a:gd name="connsiteY4864" fmla="*/ 2837267 h 3205338"/>
              <a:gd name="connsiteX4865" fmla="*/ 2170031 w 3481368"/>
              <a:gd name="connsiteY4865" fmla="*/ 2834748 h 3205338"/>
              <a:gd name="connsiteX4866" fmla="*/ 2158872 w 3481368"/>
              <a:gd name="connsiteY4866" fmla="*/ 2837267 h 3205338"/>
              <a:gd name="connsiteX4867" fmla="*/ 2144833 w 3481368"/>
              <a:gd name="connsiteY4867" fmla="*/ 2843025 h 3205338"/>
              <a:gd name="connsiteX4868" fmla="*/ 2155992 w 3481368"/>
              <a:gd name="connsiteY4868" fmla="*/ 2837267 h 3205338"/>
              <a:gd name="connsiteX4869" fmla="*/ 2164272 w 3481368"/>
              <a:gd name="connsiteY4869" fmla="*/ 2834748 h 3205338"/>
              <a:gd name="connsiteX4870" fmla="*/ 2187713 w 3481368"/>
              <a:gd name="connsiteY4870" fmla="*/ 2827325 h 3205338"/>
              <a:gd name="connsiteX4871" fmla="*/ 2189084 w 3481368"/>
              <a:gd name="connsiteY4871" fmla="*/ 2827196 h 3205338"/>
              <a:gd name="connsiteX4872" fmla="*/ 2204540 w 3481368"/>
              <a:gd name="connsiteY4872" fmla="*/ 2820355 h 3205338"/>
              <a:gd name="connsiteX4873" fmla="*/ 2223983 w 3481368"/>
              <a:gd name="connsiteY4873" fmla="*/ 2812078 h 3205338"/>
              <a:gd name="connsiteX4874" fmla="*/ 2274030 w 3481368"/>
              <a:gd name="connsiteY4874" fmla="*/ 2792645 h 3205338"/>
              <a:gd name="connsiteX4875" fmla="*/ 2226863 w 3481368"/>
              <a:gd name="connsiteY4875" fmla="*/ 2814958 h 3205338"/>
              <a:gd name="connsiteX4876" fmla="*/ 2265749 w 3481368"/>
              <a:gd name="connsiteY4876" fmla="*/ 2800923 h 3205338"/>
              <a:gd name="connsiteX4877" fmla="*/ 2271510 w 3481368"/>
              <a:gd name="connsiteY4877" fmla="*/ 2795164 h 3205338"/>
              <a:gd name="connsiteX4878" fmla="*/ 2285192 w 3481368"/>
              <a:gd name="connsiteY4878" fmla="*/ 2789766 h 3205338"/>
              <a:gd name="connsiteX4879" fmla="*/ 2291014 w 3481368"/>
              <a:gd name="connsiteY4879" fmla="*/ 2786919 h 3205338"/>
              <a:gd name="connsiteX4880" fmla="*/ 2293789 w 3481368"/>
              <a:gd name="connsiteY4880" fmla="*/ 2788371 h 3205338"/>
              <a:gd name="connsiteX4881" fmla="*/ 2302146 w 3481368"/>
              <a:gd name="connsiteY4881" fmla="*/ 2783239 h 3205338"/>
              <a:gd name="connsiteX4882" fmla="*/ 2307516 w 3481368"/>
              <a:gd name="connsiteY4882" fmla="*/ 2781489 h 3205338"/>
              <a:gd name="connsiteX4883" fmla="*/ 2310395 w 3481368"/>
              <a:gd name="connsiteY4883" fmla="*/ 2778610 h 3205338"/>
              <a:gd name="connsiteX4884" fmla="*/ 2304995 w 3481368"/>
              <a:gd name="connsiteY4884" fmla="*/ 2781489 h 3205338"/>
              <a:gd name="connsiteX4885" fmla="*/ 2302146 w 3481368"/>
              <a:gd name="connsiteY4885" fmla="*/ 2783239 h 3205338"/>
              <a:gd name="connsiteX4886" fmla="*/ 2291328 w 3481368"/>
              <a:gd name="connsiteY4886" fmla="*/ 2786766 h 3205338"/>
              <a:gd name="connsiteX4887" fmla="*/ 2302115 w 3481368"/>
              <a:gd name="connsiteY4887" fmla="*/ 2781489 h 3205338"/>
              <a:gd name="connsiteX4888" fmla="*/ 2304995 w 3481368"/>
              <a:gd name="connsiteY4888" fmla="*/ 2778610 h 3205338"/>
              <a:gd name="connsiteX4889" fmla="*/ 2279791 w 3481368"/>
              <a:gd name="connsiteY4889" fmla="*/ 2789766 h 3205338"/>
              <a:gd name="connsiteX4890" fmla="*/ 2357923 w 3481368"/>
              <a:gd name="connsiteY4890" fmla="*/ 2750539 h 3205338"/>
              <a:gd name="connsiteX4891" fmla="*/ 2377366 w 3481368"/>
              <a:gd name="connsiteY4891" fmla="*/ 2739384 h 3205338"/>
              <a:gd name="connsiteX4892" fmla="*/ 2447217 w 3481368"/>
              <a:gd name="connsiteY4892" fmla="*/ 2697637 h 3205338"/>
              <a:gd name="connsiteX4893" fmla="*/ 2542271 w 3481368"/>
              <a:gd name="connsiteY4893" fmla="*/ 2633580 h 3205338"/>
              <a:gd name="connsiteX4894" fmla="*/ 2542271 w 3481368"/>
              <a:gd name="connsiteY4894" fmla="*/ 2636458 h 3205338"/>
              <a:gd name="connsiteX4895" fmla="*/ 2550552 w 3481368"/>
              <a:gd name="connsiteY4895" fmla="*/ 2630701 h 3205338"/>
              <a:gd name="connsiteX4896" fmla="*/ 2558834 w 3481368"/>
              <a:gd name="connsiteY4896" fmla="*/ 2622423 h 3205338"/>
              <a:gd name="connsiteX4897" fmla="*/ 2589438 w 3481368"/>
              <a:gd name="connsiteY4897" fmla="*/ 2597232 h 3205338"/>
              <a:gd name="connsiteX4898" fmla="*/ 2592319 w 3481368"/>
              <a:gd name="connsiteY4898" fmla="*/ 2594353 h 3205338"/>
              <a:gd name="connsiteX4899" fmla="*/ 2606361 w 3481368"/>
              <a:gd name="connsiteY4899" fmla="*/ 2583197 h 3205338"/>
              <a:gd name="connsiteX4900" fmla="*/ 2586919 w 3481368"/>
              <a:gd name="connsiteY4900" fmla="*/ 2602989 h 3205338"/>
              <a:gd name="connsiteX4901" fmla="*/ 2580264 w 3481368"/>
              <a:gd name="connsiteY4901" fmla="*/ 2608881 h 3205338"/>
              <a:gd name="connsiteX4902" fmla="*/ 2579852 w 3481368"/>
              <a:gd name="connsiteY4902" fmla="*/ 2609108 h 3205338"/>
              <a:gd name="connsiteX4903" fmla="*/ 2580217 w 3481368"/>
              <a:gd name="connsiteY4903" fmla="*/ 2608922 h 3205338"/>
              <a:gd name="connsiteX4904" fmla="*/ 2561714 w 3481368"/>
              <a:gd name="connsiteY4904" fmla="*/ 2625303 h 3205338"/>
              <a:gd name="connsiteX4905" fmla="*/ 2555954 w 3481368"/>
              <a:gd name="connsiteY4905" fmla="*/ 2627821 h 3205338"/>
              <a:gd name="connsiteX4906" fmla="*/ 2553326 w 3481368"/>
              <a:gd name="connsiteY4906" fmla="*/ 2630770 h 3205338"/>
              <a:gd name="connsiteX4907" fmla="*/ 2545377 w 3481368"/>
              <a:gd name="connsiteY4907" fmla="*/ 2635919 h 3205338"/>
              <a:gd name="connsiteX4908" fmla="*/ 2545198 w 3481368"/>
              <a:gd name="connsiteY4908" fmla="*/ 2636065 h 3205338"/>
              <a:gd name="connsiteX4909" fmla="*/ 2538311 w 3481368"/>
              <a:gd name="connsiteY4909" fmla="*/ 2640553 h 3205338"/>
              <a:gd name="connsiteX4910" fmla="*/ 2525349 w 3481368"/>
              <a:gd name="connsiteY4910" fmla="*/ 2650134 h 3205338"/>
              <a:gd name="connsiteX4911" fmla="*/ 2531110 w 3481368"/>
              <a:gd name="connsiteY4911" fmla="*/ 2647615 h 3205338"/>
              <a:gd name="connsiteX4912" fmla="*/ 2545198 w 3481368"/>
              <a:gd name="connsiteY4912" fmla="*/ 2636065 h 3205338"/>
              <a:gd name="connsiteX4913" fmla="*/ 2553326 w 3481368"/>
              <a:gd name="connsiteY4913" fmla="*/ 2630771 h 3205338"/>
              <a:gd name="connsiteX4914" fmla="*/ 2550822 w 3481368"/>
              <a:gd name="connsiteY4914" fmla="*/ 2633580 h 3205338"/>
              <a:gd name="connsiteX4915" fmla="*/ 2555954 w 3481368"/>
              <a:gd name="connsiteY4915" fmla="*/ 2630701 h 3205338"/>
              <a:gd name="connsiteX4916" fmla="*/ 2569996 w 3481368"/>
              <a:gd name="connsiteY4916" fmla="*/ 2619544 h 3205338"/>
              <a:gd name="connsiteX4917" fmla="*/ 2586919 w 3481368"/>
              <a:gd name="connsiteY4917" fmla="*/ 2605509 h 3205338"/>
              <a:gd name="connsiteX4918" fmla="*/ 2580217 w 3481368"/>
              <a:gd name="connsiteY4918" fmla="*/ 2608922 h 3205338"/>
              <a:gd name="connsiteX4919" fmla="*/ 2580264 w 3481368"/>
              <a:gd name="connsiteY4919" fmla="*/ 2608881 h 3205338"/>
              <a:gd name="connsiteX4920" fmla="*/ 2581157 w 3481368"/>
              <a:gd name="connsiteY4920" fmla="*/ 2608388 h 3205338"/>
              <a:gd name="connsiteX4921" fmla="*/ 2600600 w 3481368"/>
              <a:gd name="connsiteY4921" fmla="*/ 2594353 h 3205338"/>
              <a:gd name="connsiteX4922" fmla="*/ 2614642 w 3481368"/>
              <a:gd name="connsiteY4922" fmla="*/ 2580677 h 3205338"/>
              <a:gd name="connsiteX4923" fmla="*/ 2611762 w 3481368"/>
              <a:gd name="connsiteY4923" fmla="*/ 2583197 h 3205338"/>
              <a:gd name="connsiteX4924" fmla="*/ 2606361 w 3481368"/>
              <a:gd name="connsiteY4924" fmla="*/ 2586076 h 3205338"/>
              <a:gd name="connsiteX4925" fmla="*/ 2631565 w 3481368"/>
              <a:gd name="connsiteY4925" fmla="*/ 2563764 h 3205338"/>
              <a:gd name="connsiteX4926" fmla="*/ 2606361 w 3481368"/>
              <a:gd name="connsiteY4926" fmla="*/ 2583197 h 3205338"/>
              <a:gd name="connsiteX4927" fmla="*/ 2620403 w 3481368"/>
              <a:gd name="connsiteY4927" fmla="*/ 2572041 h 3205338"/>
              <a:gd name="connsiteX4928" fmla="*/ 2639847 w 3481368"/>
              <a:gd name="connsiteY4928" fmla="*/ 2555487 h 3205338"/>
              <a:gd name="connsiteX4929" fmla="*/ 2662170 w 3481368"/>
              <a:gd name="connsiteY4929" fmla="*/ 2533174 h 3205338"/>
              <a:gd name="connsiteX4930" fmla="*/ 2648128 w 3481368"/>
              <a:gd name="connsiteY4930" fmla="*/ 2549728 h 3205338"/>
              <a:gd name="connsiteX4931" fmla="*/ 2637421 w 3481368"/>
              <a:gd name="connsiteY4931" fmla="*/ 2560429 h 3205338"/>
              <a:gd name="connsiteX4932" fmla="*/ 2628684 w 3481368"/>
              <a:gd name="connsiteY4932" fmla="*/ 2566642 h 3205338"/>
              <a:gd name="connsiteX4933" fmla="*/ 2628684 w 3481368"/>
              <a:gd name="connsiteY4933" fmla="*/ 2569522 h 3205338"/>
              <a:gd name="connsiteX4934" fmla="*/ 2636966 w 3481368"/>
              <a:gd name="connsiteY4934" fmla="*/ 2560884 h 3205338"/>
              <a:gd name="connsiteX4935" fmla="*/ 2637421 w 3481368"/>
              <a:gd name="connsiteY4935" fmla="*/ 2560429 h 3205338"/>
              <a:gd name="connsiteX4936" fmla="*/ 2638046 w 3481368"/>
              <a:gd name="connsiteY4936" fmla="*/ 2559985 h 3205338"/>
              <a:gd name="connsiteX4937" fmla="*/ 2645247 w 3481368"/>
              <a:gd name="connsiteY4937" fmla="*/ 2555487 h 3205338"/>
              <a:gd name="connsiteX4938" fmla="*/ 2652322 w 3481368"/>
              <a:gd name="connsiteY4938" fmla="*/ 2548510 h 3205338"/>
              <a:gd name="connsiteX4939" fmla="*/ 2657264 w 3481368"/>
              <a:gd name="connsiteY4939" fmla="*/ 2547074 h 3205338"/>
              <a:gd name="connsiteX4940" fmla="*/ 2670451 w 3481368"/>
              <a:gd name="connsiteY4940" fmla="*/ 2536053 h 3205338"/>
              <a:gd name="connsiteX4941" fmla="*/ 2661765 w 3481368"/>
              <a:gd name="connsiteY4941" fmla="*/ 2540777 h 3205338"/>
              <a:gd name="connsiteX4942" fmla="*/ 2659549 w 3481368"/>
              <a:gd name="connsiteY4942" fmla="*/ 2541381 h 3205338"/>
              <a:gd name="connsiteX4943" fmla="*/ 2661856 w 3481368"/>
              <a:gd name="connsiteY4943" fmla="*/ 2539099 h 3205338"/>
              <a:gd name="connsiteX4944" fmla="*/ 2672881 w 3481368"/>
              <a:gd name="connsiteY4944" fmla="*/ 2528990 h 3205338"/>
              <a:gd name="connsiteX4945" fmla="*/ 2676212 w 3481368"/>
              <a:gd name="connsiteY4945" fmla="*/ 2524897 h 3205338"/>
              <a:gd name="connsiteX4946" fmla="*/ 2661856 w 3481368"/>
              <a:gd name="connsiteY4946" fmla="*/ 2539099 h 3205338"/>
              <a:gd name="connsiteX4947" fmla="*/ 2659289 w 3481368"/>
              <a:gd name="connsiteY4947" fmla="*/ 2541451 h 3205338"/>
              <a:gd name="connsiteX4948" fmla="*/ 2659549 w 3481368"/>
              <a:gd name="connsiteY4948" fmla="*/ 2541381 h 3205338"/>
              <a:gd name="connsiteX4949" fmla="*/ 2658704 w 3481368"/>
              <a:gd name="connsiteY4949" fmla="*/ 2542215 h 3205338"/>
              <a:gd name="connsiteX4950" fmla="*/ 2652322 w 3481368"/>
              <a:gd name="connsiteY4950" fmla="*/ 2548510 h 3205338"/>
              <a:gd name="connsiteX4951" fmla="*/ 2648128 w 3481368"/>
              <a:gd name="connsiteY4951" fmla="*/ 2549728 h 3205338"/>
              <a:gd name="connsiteX4952" fmla="*/ 2670451 w 3481368"/>
              <a:gd name="connsiteY4952" fmla="*/ 2527416 h 3205338"/>
              <a:gd name="connsiteX4953" fmla="*/ 2665050 w 3481368"/>
              <a:gd name="connsiteY4953" fmla="*/ 2527416 h 3205338"/>
              <a:gd name="connsiteX4954" fmla="*/ 2732021 w 3481368"/>
              <a:gd name="connsiteY4954" fmla="*/ 2457599 h 3205338"/>
              <a:gd name="connsiteX4955" fmla="*/ 2765505 w 3481368"/>
              <a:gd name="connsiteY4955" fmla="*/ 2421612 h 3205338"/>
              <a:gd name="connsiteX4956" fmla="*/ 2723379 w 3481368"/>
              <a:gd name="connsiteY4956" fmla="*/ 2469116 h 3205338"/>
              <a:gd name="connsiteX4957" fmla="*/ 2732021 w 3481368"/>
              <a:gd name="connsiteY4957" fmla="*/ 2460479 h 3205338"/>
              <a:gd name="connsiteX4958" fmla="*/ 2739627 w 3481368"/>
              <a:gd name="connsiteY4958" fmla="*/ 2453236 h 3205338"/>
              <a:gd name="connsiteX4959" fmla="*/ 2742703 w 3481368"/>
              <a:gd name="connsiteY4959" fmla="*/ 2452341 h 3205338"/>
              <a:gd name="connsiteX4960" fmla="*/ 2739177 w 3481368"/>
              <a:gd name="connsiteY4960" fmla="*/ 2455891 h 3205338"/>
              <a:gd name="connsiteX4961" fmla="*/ 2743182 w 3481368"/>
              <a:gd name="connsiteY4961" fmla="*/ 2452201 h 3205338"/>
              <a:gd name="connsiteX4962" fmla="*/ 2742703 w 3481368"/>
              <a:gd name="connsiteY4962" fmla="*/ 2452341 h 3205338"/>
              <a:gd name="connsiteX4963" fmla="*/ 2745702 w 3481368"/>
              <a:gd name="connsiteY4963" fmla="*/ 2449322 h 3205338"/>
              <a:gd name="connsiteX4964" fmla="*/ 2768386 w 3481368"/>
              <a:gd name="connsiteY4964" fmla="*/ 2424131 h 3205338"/>
              <a:gd name="connsiteX4965" fmla="*/ 2745702 w 3481368"/>
              <a:gd name="connsiteY4965" fmla="*/ 2449322 h 3205338"/>
              <a:gd name="connsiteX4966" fmla="*/ 2748582 w 3481368"/>
              <a:gd name="connsiteY4966" fmla="*/ 2441046 h 3205338"/>
              <a:gd name="connsiteX4967" fmla="*/ 2765505 w 3481368"/>
              <a:gd name="connsiteY4967" fmla="*/ 2421612 h 3205338"/>
              <a:gd name="connsiteX4968" fmla="*/ 2775614 w 3481368"/>
              <a:gd name="connsiteY4968" fmla="*/ 2409607 h 3205338"/>
              <a:gd name="connsiteX4969" fmla="*/ 2774147 w 3481368"/>
              <a:gd name="connsiteY4969" fmla="*/ 2412435 h 3205338"/>
              <a:gd name="connsiteX4970" fmla="*/ 2773786 w 3481368"/>
              <a:gd name="connsiteY4970" fmla="*/ 2412975 h 3205338"/>
              <a:gd name="connsiteX4971" fmla="*/ 2787828 w 3481368"/>
              <a:gd name="connsiteY4971" fmla="*/ 2399300 h 3205338"/>
              <a:gd name="connsiteX4972" fmla="*/ 2784273 w 3481368"/>
              <a:gd name="connsiteY4972" fmla="*/ 2400200 h 3205338"/>
              <a:gd name="connsiteX4973" fmla="*/ 2780246 w 3481368"/>
              <a:gd name="connsiteY4973" fmla="*/ 2404105 h 3205338"/>
              <a:gd name="connsiteX4974" fmla="*/ 2796110 w 3481368"/>
              <a:gd name="connsiteY4974" fmla="*/ 2385265 h 3205338"/>
              <a:gd name="connsiteX4975" fmla="*/ 2913488 w 3481368"/>
              <a:gd name="connsiteY4975" fmla="*/ 2229078 h 3205338"/>
              <a:gd name="connsiteX4976" fmla="*/ 2938692 w 3481368"/>
              <a:gd name="connsiteY4976" fmla="*/ 2189851 h 3205338"/>
              <a:gd name="connsiteX4977" fmla="*/ 2952374 w 3481368"/>
              <a:gd name="connsiteY4977" fmla="*/ 2167539 h 3205338"/>
              <a:gd name="connsiteX4978" fmla="*/ 2963536 w 3481368"/>
              <a:gd name="connsiteY4978" fmla="*/ 2148106 h 3205338"/>
              <a:gd name="connsiteX4979" fmla="*/ 2969297 w 3481368"/>
              <a:gd name="connsiteY4979" fmla="*/ 2136949 h 3205338"/>
              <a:gd name="connsiteX4980" fmla="*/ 2974697 w 3481368"/>
              <a:gd name="connsiteY4980" fmla="*/ 2125794 h 3205338"/>
              <a:gd name="connsiteX4981" fmla="*/ 2979691 w 3481368"/>
              <a:gd name="connsiteY4981" fmla="*/ 2115810 h 3205338"/>
              <a:gd name="connsiteX4982" fmla="*/ 2979691 w 3481368"/>
              <a:gd name="connsiteY4982" fmla="*/ 2109816 h 3205338"/>
              <a:gd name="connsiteX4983" fmla="*/ 2979691 w 3481368"/>
              <a:gd name="connsiteY4983" fmla="*/ 2102192 h 3205338"/>
              <a:gd name="connsiteX4984" fmla="*/ 2974697 w 3481368"/>
              <a:gd name="connsiteY4984" fmla="*/ 2111758 h 3205338"/>
              <a:gd name="connsiteX4985" fmla="*/ 2979691 w 3481368"/>
              <a:gd name="connsiteY4985" fmla="*/ 2101882 h 3205338"/>
              <a:gd name="connsiteX4986" fmla="*/ 3005132 w 3481368"/>
              <a:gd name="connsiteY4986" fmla="*/ 2093616 h 3205338"/>
              <a:gd name="connsiteX4987" fmla="*/ 3004885 w 3481368"/>
              <a:gd name="connsiteY4987" fmla="*/ 2094086 h 3205338"/>
              <a:gd name="connsiteX4988" fmla="*/ 3004885 w 3481368"/>
              <a:gd name="connsiteY4988" fmla="*/ 2097327 h 3205338"/>
              <a:gd name="connsiteX4989" fmla="*/ 3005207 w 3481368"/>
              <a:gd name="connsiteY4989" fmla="*/ 2096556 h 3205338"/>
              <a:gd name="connsiteX4990" fmla="*/ 2964908 w 3481368"/>
              <a:gd name="connsiteY4990" fmla="*/ 2091860 h 3205338"/>
              <a:gd name="connsiteX4991" fmla="*/ 2963973 w 3481368"/>
              <a:gd name="connsiteY4991" fmla="*/ 2092887 h 3205338"/>
              <a:gd name="connsiteX4992" fmla="*/ 2961921 w 3481368"/>
              <a:gd name="connsiteY4992" fmla="*/ 2097657 h 3205338"/>
              <a:gd name="connsiteX4993" fmla="*/ 2962171 w 3481368"/>
              <a:gd name="connsiteY4993" fmla="*/ 2097518 h 3205338"/>
              <a:gd name="connsiteX4994" fmla="*/ 2963536 w 3481368"/>
              <a:gd name="connsiteY4994" fmla="*/ 2095204 h 3205338"/>
              <a:gd name="connsiteX4995" fmla="*/ 3028999 w 3481368"/>
              <a:gd name="connsiteY4995" fmla="*/ 2091731 h 3205338"/>
              <a:gd name="connsiteX4996" fmla="*/ 3029630 w 3481368"/>
              <a:gd name="connsiteY4996" fmla="*/ 2095149 h 3205338"/>
              <a:gd name="connsiteX4997" fmla="*/ 3030016 w 3481368"/>
              <a:gd name="connsiteY4997" fmla="*/ 2099721 h 3205338"/>
              <a:gd name="connsiteX4998" fmla="*/ 3030011 w 3481368"/>
              <a:gd name="connsiteY4998" fmla="*/ 2099910 h 3205338"/>
              <a:gd name="connsiteX4999" fmla="*/ 2954853 w 3481368"/>
              <a:gd name="connsiteY4999" fmla="*/ 2091226 h 3205338"/>
              <a:gd name="connsiteX5000" fmla="*/ 2947238 w 3481368"/>
              <a:gd name="connsiteY5000" fmla="*/ 2102247 h 3205338"/>
              <a:gd name="connsiteX5001" fmla="*/ 2938780 w 3481368"/>
              <a:gd name="connsiteY5001" fmla="*/ 2112327 h 3205338"/>
              <a:gd name="connsiteX5002" fmla="*/ 2944449 w 3481368"/>
              <a:gd name="connsiteY5002" fmla="*/ 2103912 h 3205338"/>
              <a:gd name="connsiteX5003" fmla="*/ 2955696 w 3481368"/>
              <a:gd name="connsiteY5003" fmla="*/ 2090006 h 3205338"/>
              <a:gd name="connsiteX5004" fmla="*/ 2955421 w 3481368"/>
              <a:gd name="connsiteY5004" fmla="*/ 2090534 h 3205338"/>
              <a:gd name="connsiteX5005" fmla="*/ 2954853 w 3481368"/>
              <a:gd name="connsiteY5005" fmla="*/ 2091226 h 3205338"/>
              <a:gd name="connsiteX5006" fmla="*/ 3010643 w 3481368"/>
              <a:gd name="connsiteY5006" fmla="*/ 2088357 h 3205338"/>
              <a:gd name="connsiteX5007" fmla="*/ 3009147 w 3481368"/>
              <a:gd name="connsiteY5007" fmla="*/ 2091618 h 3205338"/>
              <a:gd name="connsiteX5008" fmla="*/ 3009204 w 3481368"/>
              <a:gd name="connsiteY5008" fmla="*/ 2092181 h 3205338"/>
              <a:gd name="connsiteX5009" fmla="*/ 3010284 w 3481368"/>
              <a:gd name="connsiteY5009" fmla="*/ 2096230 h 3205338"/>
              <a:gd name="connsiteX5010" fmla="*/ 3010643 w 3481368"/>
              <a:gd name="connsiteY5010" fmla="*/ 2095514 h 3205338"/>
              <a:gd name="connsiteX5011" fmla="*/ 3325145 w 3481368"/>
              <a:gd name="connsiteY5011" fmla="*/ 2086907 h 3205338"/>
              <a:gd name="connsiteX5012" fmla="*/ 3316867 w 3481368"/>
              <a:gd name="connsiteY5012" fmla="*/ 2103821 h 3205338"/>
              <a:gd name="connsiteX5013" fmla="*/ 3317202 w 3481368"/>
              <a:gd name="connsiteY5013" fmla="*/ 2102380 h 3205338"/>
              <a:gd name="connsiteX5014" fmla="*/ 3004944 w 3481368"/>
              <a:gd name="connsiteY5014" fmla="*/ 2086221 h 3205338"/>
              <a:gd name="connsiteX5015" fmla="*/ 3004914 w 3481368"/>
              <a:gd name="connsiteY5015" fmla="*/ 2086285 h 3205338"/>
              <a:gd name="connsiteX5016" fmla="*/ 3004885 w 3481368"/>
              <a:gd name="connsiteY5016" fmla="*/ 2086423 h 3205338"/>
              <a:gd name="connsiteX5017" fmla="*/ 3004899 w 3481368"/>
              <a:gd name="connsiteY5017" fmla="*/ 2086319 h 3205338"/>
              <a:gd name="connsiteX5018" fmla="*/ 3004885 w 3481368"/>
              <a:gd name="connsiteY5018" fmla="*/ 2086349 h 3205338"/>
              <a:gd name="connsiteX5019" fmla="*/ 3004885 w 3481368"/>
              <a:gd name="connsiteY5019" fmla="*/ 2086423 h 3205338"/>
              <a:gd name="connsiteX5020" fmla="*/ 3004885 w 3481368"/>
              <a:gd name="connsiteY5020" fmla="*/ 2090268 h 3205338"/>
              <a:gd name="connsiteX5021" fmla="*/ 3005038 w 3481368"/>
              <a:gd name="connsiteY5021" fmla="*/ 2089909 h 3205338"/>
              <a:gd name="connsiteX5022" fmla="*/ 3010643 w 3481368"/>
              <a:gd name="connsiteY5022" fmla="*/ 2084426 h 3205338"/>
              <a:gd name="connsiteX5023" fmla="*/ 3010057 w 3481368"/>
              <a:gd name="connsiteY5023" fmla="*/ 2085621 h 3205338"/>
              <a:gd name="connsiteX5024" fmla="*/ 3008743 w 3481368"/>
              <a:gd name="connsiteY5024" fmla="*/ 2087681 h 3205338"/>
              <a:gd name="connsiteX5025" fmla="*/ 3008795 w 3481368"/>
              <a:gd name="connsiteY5025" fmla="*/ 2088197 h 3205338"/>
              <a:gd name="connsiteX5026" fmla="*/ 3010057 w 3481368"/>
              <a:gd name="connsiteY5026" fmla="*/ 2085621 h 3205338"/>
              <a:gd name="connsiteX5027" fmla="*/ 3010643 w 3481368"/>
              <a:gd name="connsiteY5027" fmla="*/ 2084704 h 3205338"/>
              <a:gd name="connsiteX5028" fmla="*/ 3002006 w 3481368"/>
              <a:gd name="connsiteY5028" fmla="*/ 2083059 h 3205338"/>
              <a:gd name="connsiteX5029" fmla="*/ 3001601 w 3481368"/>
              <a:gd name="connsiteY5029" fmla="*/ 2084047 h 3205338"/>
              <a:gd name="connsiteX5030" fmla="*/ 2999901 w 3481368"/>
              <a:gd name="connsiteY5030" fmla="*/ 2086927 h 3205338"/>
              <a:gd name="connsiteX5031" fmla="*/ 2991620 w 3481368"/>
              <a:gd name="connsiteY5031" fmla="*/ 2103480 h 3205338"/>
              <a:gd name="connsiteX5032" fmla="*/ 2989283 w 3481368"/>
              <a:gd name="connsiteY5032" fmla="*/ 2107441 h 3205338"/>
              <a:gd name="connsiteX5033" fmla="*/ 2989105 w 3481368"/>
              <a:gd name="connsiteY5033" fmla="*/ 2113943 h 3205338"/>
              <a:gd name="connsiteX5034" fmla="*/ 2990540 w 3481368"/>
              <a:gd name="connsiteY5034" fmla="*/ 2111218 h 3205338"/>
              <a:gd name="connsiteX5035" fmla="*/ 2994500 w 3481368"/>
              <a:gd name="connsiteY5035" fmla="*/ 2103480 h 3205338"/>
              <a:gd name="connsiteX5036" fmla="*/ 2997020 w 3481368"/>
              <a:gd name="connsiteY5036" fmla="*/ 2097594 h 3205338"/>
              <a:gd name="connsiteX5037" fmla="*/ 2997020 w 3481368"/>
              <a:gd name="connsiteY5037" fmla="*/ 2098082 h 3205338"/>
              <a:gd name="connsiteX5038" fmla="*/ 2995040 w 3481368"/>
              <a:gd name="connsiteY5038" fmla="*/ 2103121 h 3205338"/>
              <a:gd name="connsiteX5039" fmla="*/ 2989104 w 3481368"/>
              <a:gd name="connsiteY5039" fmla="*/ 2113970 h 3205338"/>
              <a:gd name="connsiteX5040" fmla="*/ 2989063 w 3481368"/>
              <a:gd name="connsiteY5040" fmla="*/ 2115458 h 3205338"/>
              <a:gd name="connsiteX5041" fmla="*/ 2989099 w 3481368"/>
              <a:gd name="connsiteY5041" fmla="*/ 2115402 h 3205338"/>
              <a:gd name="connsiteX5042" fmla="*/ 2994500 w 3481368"/>
              <a:gd name="connsiteY5042" fmla="*/ 2106360 h 3205338"/>
              <a:gd name="connsiteX5043" fmla="*/ 2994500 w 3481368"/>
              <a:gd name="connsiteY5043" fmla="*/ 2111758 h 3205338"/>
              <a:gd name="connsiteX5044" fmla="*/ 2989014 w 3481368"/>
              <a:gd name="connsiteY5044" fmla="*/ 2117242 h 3205338"/>
              <a:gd name="connsiteX5045" fmla="*/ 2988703 w 3481368"/>
              <a:gd name="connsiteY5045" fmla="*/ 2128562 h 3205338"/>
              <a:gd name="connsiteX5046" fmla="*/ 2988794 w 3481368"/>
              <a:gd name="connsiteY5046" fmla="*/ 2128386 h 3205338"/>
              <a:gd name="connsiteX5047" fmla="*/ 2988739 w 3481368"/>
              <a:gd name="connsiteY5047" fmla="*/ 2128672 h 3205338"/>
              <a:gd name="connsiteX5048" fmla="*/ 2988701 w 3481368"/>
              <a:gd name="connsiteY5048" fmla="*/ 2128648 h 3205338"/>
              <a:gd name="connsiteX5049" fmla="*/ 2988698 w 3481368"/>
              <a:gd name="connsiteY5049" fmla="*/ 2128755 h 3205338"/>
              <a:gd name="connsiteX5050" fmla="*/ 2988739 w 3481368"/>
              <a:gd name="connsiteY5050" fmla="*/ 2128672 h 3205338"/>
              <a:gd name="connsiteX5051" fmla="*/ 2996578 w 3481368"/>
              <a:gd name="connsiteY5051" fmla="*/ 2115025 h 3205338"/>
              <a:gd name="connsiteX5052" fmla="*/ 2997020 w 3481368"/>
              <a:gd name="connsiteY5052" fmla="*/ 2114637 h 3205338"/>
              <a:gd name="connsiteX5053" fmla="*/ 2997091 w 3481368"/>
              <a:gd name="connsiteY5053" fmla="*/ 2114132 h 3205338"/>
              <a:gd name="connsiteX5054" fmla="*/ 2999901 w 3481368"/>
              <a:gd name="connsiteY5054" fmla="*/ 2109239 h 3205338"/>
              <a:gd name="connsiteX5055" fmla="*/ 3002006 w 3481368"/>
              <a:gd name="connsiteY5055" fmla="*/ 2104208 h 3205338"/>
              <a:gd name="connsiteX5056" fmla="*/ 3002006 w 3481368"/>
              <a:gd name="connsiteY5056" fmla="*/ 2099834 h 3205338"/>
              <a:gd name="connsiteX5057" fmla="*/ 2997741 w 3481368"/>
              <a:gd name="connsiteY5057" fmla="*/ 2109464 h 3205338"/>
              <a:gd name="connsiteX5058" fmla="*/ 2997091 w 3481368"/>
              <a:gd name="connsiteY5058" fmla="*/ 2114132 h 3205338"/>
              <a:gd name="connsiteX5059" fmla="*/ 2996578 w 3481368"/>
              <a:gd name="connsiteY5059" fmla="*/ 2115025 h 3205338"/>
              <a:gd name="connsiteX5060" fmla="*/ 2993376 w 3481368"/>
              <a:gd name="connsiteY5060" fmla="*/ 2117831 h 3205338"/>
              <a:gd name="connsiteX5061" fmla="*/ 2991620 w 3481368"/>
              <a:gd name="connsiteY5061" fmla="*/ 2122914 h 3205338"/>
              <a:gd name="connsiteX5062" fmla="*/ 2988794 w 3481368"/>
              <a:gd name="connsiteY5062" fmla="*/ 2128386 h 3205338"/>
              <a:gd name="connsiteX5063" fmla="*/ 2990540 w 3481368"/>
              <a:gd name="connsiteY5063" fmla="*/ 2119270 h 3205338"/>
              <a:gd name="connsiteX5064" fmla="*/ 2994500 w 3481368"/>
              <a:gd name="connsiteY5064" fmla="*/ 2111758 h 3205338"/>
              <a:gd name="connsiteX5065" fmla="*/ 3002006 w 3481368"/>
              <a:gd name="connsiteY5065" fmla="*/ 2096754 h 3205338"/>
              <a:gd name="connsiteX5066" fmla="*/ 3002006 w 3481368"/>
              <a:gd name="connsiteY5066" fmla="*/ 2096319 h 3205338"/>
              <a:gd name="connsiteX5067" fmla="*/ 3002006 w 3481368"/>
              <a:gd name="connsiteY5067" fmla="*/ 2092621 h 3205338"/>
              <a:gd name="connsiteX5068" fmla="*/ 2997020 w 3481368"/>
              <a:gd name="connsiteY5068" fmla="*/ 2103480 h 3205338"/>
              <a:gd name="connsiteX5069" fmla="*/ 2994500 w 3481368"/>
              <a:gd name="connsiteY5069" fmla="*/ 2106360 h 3205338"/>
              <a:gd name="connsiteX5070" fmla="*/ 2999586 w 3481368"/>
              <a:gd name="connsiteY5070" fmla="*/ 2095564 h 3205338"/>
              <a:gd name="connsiteX5071" fmla="*/ 3002006 w 3481368"/>
              <a:gd name="connsiteY5071" fmla="*/ 2089023 h 3205338"/>
              <a:gd name="connsiteX5072" fmla="*/ 3002006 w 3481368"/>
              <a:gd name="connsiteY5072" fmla="*/ 2088233 h 3205338"/>
              <a:gd name="connsiteX5073" fmla="*/ 2998506 w 3481368"/>
              <a:gd name="connsiteY5073" fmla="*/ 2094124 h 3205338"/>
              <a:gd name="connsiteX5074" fmla="*/ 2997020 w 3481368"/>
              <a:gd name="connsiteY5074" fmla="*/ 2097594 h 3205338"/>
              <a:gd name="connsiteX5075" fmla="*/ 2997020 w 3481368"/>
              <a:gd name="connsiteY5075" fmla="*/ 2095204 h 3205338"/>
              <a:gd name="connsiteX5076" fmla="*/ 3001601 w 3481368"/>
              <a:gd name="connsiteY5076" fmla="*/ 2084047 h 3205338"/>
              <a:gd name="connsiteX5077" fmla="*/ 3002006 w 3481368"/>
              <a:gd name="connsiteY5077" fmla="*/ 2083360 h 3205338"/>
              <a:gd name="connsiteX5078" fmla="*/ 2977578 w 3481368"/>
              <a:gd name="connsiteY5078" fmla="*/ 2081168 h 3205338"/>
              <a:gd name="connsiteX5079" fmla="*/ 2972176 w 3481368"/>
              <a:gd name="connsiteY5079" fmla="*/ 2092325 h 3205338"/>
              <a:gd name="connsiteX5080" fmla="*/ 2966416 w 3481368"/>
              <a:gd name="connsiteY5080" fmla="*/ 2103480 h 3205338"/>
              <a:gd name="connsiteX5081" fmla="*/ 2958134 w 3481368"/>
              <a:gd name="connsiteY5081" fmla="*/ 2125794 h 3205338"/>
              <a:gd name="connsiteX5082" fmla="*/ 2946973 w 3481368"/>
              <a:gd name="connsiteY5082" fmla="*/ 2145227 h 3205338"/>
              <a:gd name="connsiteX5083" fmla="*/ 2938692 w 3481368"/>
              <a:gd name="connsiteY5083" fmla="*/ 2159262 h 3205338"/>
              <a:gd name="connsiteX5084" fmla="*/ 2930051 w 3481368"/>
              <a:gd name="connsiteY5084" fmla="*/ 2170418 h 3205338"/>
              <a:gd name="connsiteX5085" fmla="*/ 2938692 w 3481368"/>
              <a:gd name="connsiteY5085" fmla="*/ 2162141 h 3205338"/>
              <a:gd name="connsiteX5086" fmla="*/ 2927530 w 3481368"/>
              <a:gd name="connsiteY5086" fmla="*/ 2178695 h 3205338"/>
              <a:gd name="connsiteX5087" fmla="*/ 2921769 w 3481368"/>
              <a:gd name="connsiteY5087" fmla="*/ 2189851 h 3205338"/>
              <a:gd name="connsiteX5088" fmla="*/ 2913488 w 3481368"/>
              <a:gd name="connsiteY5088" fmla="*/ 2201008 h 3205338"/>
              <a:gd name="connsiteX5089" fmla="*/ 2885404 w 3481368"/>
              <a:gd name="connsiteY5089" fmla="*/ 2243113 h 3205338"/>
              <a:gd name="connsiteX5090" fmla="*/ 2877123 w 3481368"/>
              <a:gd name="connsiteY5090" fmla="*/ 2256789 h 3205338"/>
              <a:gd name="connsiteX5091" fmla="*/ 2873927 w 3481368"/>
              <a:gd name="connsiteY5091" fmla="*/ 2261782 h 3205338"/>
              <a:gd name="connsiteX5092" fmla="*/ 2872932 w 3481368"/>
              <a:gd name="connsiteY5092" fmla="*/ 2263550 h 3205338"/>
              <a:gd name="connsiteX5093" fmla="*/ 2866555 w 3481368"/>
              <a:gd name="connsiteY5093" fmla="*/ 2272458 h 3205338"/>
              <a:gd name="connsiteX5094" fmla="*/ 2864565 w 3481368"/>
              <a:gd name="connsiteY5094" fmla="*/ 2273882 h 3205338"/>
              <a:gd name="connsiteX5095" fmla="*/ 2860560 w 3481368"/>
              <a:gd name="connsiteY5095" fmla="*/ 2279101 h 3205338"/>
              <a:gd name="connsiteX5096" fmla="*/ 2849398 w 3481368"/>
              <a:gd name="connsiteY5096" fmla="*/ 2296015 h 3205338"/>
              <a:gd name="connsiteX5097" fmla="*/ 2840756 w 3481368"/>
              <a:gd name="connsiteY5097" fmla="*/ 2304292 h 3205338"/>
              <a:gd name="connsiteX5098" fmla="*/ 2821314 w 3481368"/>
              <a:gd name="connsiteY5098" fmla="*/ 2329483 h 3205338"/>
              <a:gd name="connsiteX5099" fmla="*/ 2827255 w 3481368"/>
              <a:gd name="connsiteY5099" fmla="*/ 2325570 h 3205338"/>
              <a:gd name="connsiteX5100" fmla="*/ 2830485 w 3481368"/>
              <a:gd name="connsiteY5100" fmla="*/ 2321534 h 3205338"/>
              <a:gd name="connsiteX5101" fmla="*/ 2822394 w 3481368"/>
              <a:gd name="connsiteY5101" fmla="*/ 2334566 h 3205338"/>
              <a:gd name="connsiteX5102" fmla="*/ 2810152 w 3481368"/>
              <a:gd name="connsiteY5102" fmla="*/ 2348917 h 3205338"/>
              <a:gd name="connsiteX5103" fmla="*/ 2826714 w 3481368"/>
              <a:gd name="connsiteY5103" fmla="*/ 2329483 h 3205338"/>
              <a:gd name="connsiteX5104" fmla="*/ 2833916 w 3481368"/>
              <a:gd name="connsiteY5104" fmla="*/ 2319721 h 3205338"/>
              <a:gd name="connsiteX5105" fmla="*/ 2832801 w 3481368"/>
              <a:gd name="connsiteY5105" fmla="*/ 2318641 h 3205338"/>
              <a:gd name="connsiteX5106" fmla="*/ 2835356 w 3481368"/>
              <a:gd name="connsiteY5106" fmla="*/ 2315448 h 3205338"/>
              <a:gd name="connsiteX5107" fmla="*/ 2849398 w 3481368"/>
              <a:gd name="connsiteY5107" fmla="*/ 2296015 h 3205338"/>
              <a:gd name="connsiteX5108" fmla="*/ 2860560 w 3481368"/>
              <a:gd name="connsiteY5108" fmla="*/ 2284859 h 3205338"/>
              <a:gd name="connsiteX5109" fmla="*/ 2865960 w 3481368"/>
              <a:gd name="connsiteY5109" fmla="*/ 2276222 h 3205338"/>
              <a:gd name="connsiteX5110" fmla="*/ 2857679 w 3481368"/>
              <a:gd name="connsiteY5110" fmla="*/ 2284859 h 3205338"/>
              <a:gd name="connsiteX5111" fmla="*/ 2866555 w 3481368"/>
              <a:gd name="connsiteY5111" fmla="*/ 2272458 h 3205338"/>
              <a:gd name="connsiteX5112" fmla="*/ 2868841 w 3481368"/>
              <a:gd name="connsiteY5112" fmla="*/ 2270824 h 3205338"/>
              <a:gd name="connsiteX5113" fmla="*/ 2872932 w 3481368"/>
              <a:gd name="connsiteY5113" fmla="*/ 2263550 h 3205338"/>
              <a:gd name="connsiteX5114" fmla="*/ 2909618 w 3481368"/>
              <a:gd name="connsiteY5114" fmla="*/ 2212298 h 3205338"/>
              <a:gd name="connsiteX5115" fmla="*/ 2946973 w 3481368"/>
              <a:gd name="connsiteY5115" fmla="*/ 2148106 h 3205338"/>
              <a:gd name="connsiteX5116" fmla="*/ 2963536 w 3481368"/>
              <a:gd name="connsiteY5116" fmla="*/ 2117516 h 3205338"/>
              <a:gd name="connsiteX5117" fmla="*/ 2979691 w 3481368"/>
              <a:gd name="connsiteY5117" fmla="*/ 2088313 h 3205338"/>
              <a:gd name="connsiteX5118" fmla="*/ 2979691 w 3481368"/>
              <a:gd name="connsiteY5118" fmla="*/ 2082434 h 3205338"/>
              <a:gd name="connsiteX5119" fmla="*/ 2977578 w 3481368"/>
              <a:gd name="connsiteY5119" fmla="*/ 2086927 h 3205338"/>
              <a:gd name="connsiteX5120" fmla="*/ 2977578 w 3481368"/>
              <a:gd name="connsiteY5120" fmla="*/ 2081168 h 3205338"/>
              <a:gd name="connsiteX5121" fmla="*/ 3008287 w 3481368"/>
              <a:gd name="connsiteY5121" fmla="*/ 2078938 h 3205338"/>
              <a:gd name="connsiteX5122" fmla="*/ 3007926 w 3481368"/>
              <a:gd name="connsiteY5122" fmla="*/ 2079724 h 3205338"/>
              <a:gd name="connsiteX5123" fmla="*/ 3008208 w 3481368"/>
              <a:gd name="connsiteY5123" fmla="*/ 2082470 h 3205338"/>
              <a:gd name="connsiteX5124" fmla="*/ 3009153 w 3481368"/>
              <a:gd name="connsiteY5124" fmla="*/ 2080253 h 3205338"/>
              <a:gd name="connsiteX5125" fmla="*/ 3007413 w 3481368"/>
              <a:gd name="connsiteY5125" fmla="*/ 2074071 h 3205338"/>
              <a:gd name="connsiteX5126" fmla="*/ 3006326 w 3481368"/>
              <a:gd name="connsiteY5126" fmla="*/ 2075737 h 3205338"/>
              <a:gd name="connsiteX5127" fmla="*/ 3006273 w 3481368"/>
              <a:gd name="connsiteY5127" fmla="*/ 2076128 h 3205338"/>
              <a:gd name="connsiteX5128" fmla="*/ 3007411 w 3481368"/>
              <a:gd name="connsiteY5128" fmla="*/ 2074199 h 3205338"/>
              <a:gd name="connsiteX5129" fmla="*/ 3023856 w 3481368"/>
              <a:gd name="connsiteY5129" fmla="*/ 2073360 h 3205338"/>
              <a:gd name="connsiteX5130" fmla="*/ 3022990 w 3481368"/>
              <a:gd name="connsiteY5130" fmla="*/ 2075680 h 3205338"/>
              <a:gd name="connsiteX5131" fmla="*/ 3021990 w 3481368"/>
              <a:gd name="connsiteY5131" fmla="*/ 2077913 h 3205338"/>
              <a:gd name="connsiteX5132" fmla="*/ 3022116 w 3481368"/>
              <a:gd name="connsiteY5132" fmla="*/ 2085208 h 3205338"/>
              <a:gd name="connsiteX5133" fmla="*/ 3024320 w 3481368"/>
              <a:gd name="connsiteY5133" fmla="*/ 2095060 h 3205338"/>
              <a:gd name="connsiteX5134" fmla="*/ 3023375 w 3481368"/>
              <a:gd name="connsiteY5134" fmla="*/ 2079945 h 3205338"/>
              <a:gd name="connsiteX5135" fmla="*/ 3274751 w 3481368"/>
              <a:gd name="connsiteY5135" fmla="*/ 2072872 h 3205338"/>
              <a:gd name="connsiteX5136" fmla="*/ 3266471 w 3481368"/>
              <a:gd name="connsiteY5136" fmla="*/ 2086907 h 3205338"/>
              <a:gd name="connsiteX5137" fmla="*/ 3261072 w 3481368"/>
              <a:gd name="connsiteY5137" fmla="*/ 2098063 h 3205338"/>
              <a:gd name="connsiteX5138" fmla="*/ 3274751 w 3481368"/>
              <a:gd name="connsiteY5138" fmla="*/ 2072872 h 3205338"/>
              <a:gd name="connsiteX5139" fmla="*/ 3030079 w 3481368"/>
              <a:gd name="connsiteY5139" fmla="*/ 2072747 h 3205338"/>
              <a:gd name="connsiteX5140" fmla="*/ 3027199 w 3481368"/>
              <a:gd name="connsiteY5140" fmla="*/ 2078145 h 3205338"/>
              <a:gd name="connsiteX5141" fmla="*/ 3027199 w 3481368"/>
              <a:gd name="connsiteY5141" fmla="*/ 2106216 h 3205338"/>
              <a:gd name="connsiteX5142" fmla="*/ 3027199 w 3481368"/>
              <a:gd name="connsiteY5142" fmla="*/ 2122817 h 3205338"/>
              <a:gd name="connsiteX5143" fmla="*/ 3027199 w 3481368"/>
              <a:gd name="connsiteY5143" fmla="*/ 2128530 h 3205338"/>
              <a:gd name="connsiteX5144" fmla="*/ 3029719 w 3481368"/>
              <a:gd name="connsiteY5144" fmla="*/ 2109951 h 3205338"/>
              <a:gd name="connsiteX5145" fmla="*/ 3030011 w 3481368"/>
              <a:gd name="connsiteY5145" fmla="*/ 2099910 h 3205338"/>
              <a:gd name="connsiteX5146" fmla="*/ 3030079 w 3481368"/>
              <a:gd name="connsiteY5146" fmla="*/ 2100458 h 3205338"/>
              <a:gd name="connsiteX5147" fmla="*/ 3030016 w 3481368"/>
              <a:gd name="connsiteY5147" fmla="*/ 2099721 h 3205338"/>
              <a:gd name="connsiteX5148" fmla="*/ 3030079 w 3481368"/>
              <a:gd name="connsiteY5148" fmla="*/ 2097579 h 3205338"/>
              <a:gd name="connsiteX5149" fmla="*/ 3029630 w 3481368"/>
              <a:gd name="connsiteY5149" fmla="*/ 2095149 h 3205338"/>
              <a:gd name="connsiteX5150" fmla="*/ 3028999 w 3481368"/>
              <a:gd name="connsiteY5150" fmla="*/ 2087682 h 3205338"/>
              <a:gd name="connsiteX5151" fmla="*/ 3030079 w 3481368"/>
              <a:gd name="connsiteY5151" fmla="*/ 2072747 h 3205338"/>
              <a:gd name="connsiteX5152" fmla="*/ 3336304 w 3481368"/>
              <a:gd name="connsiteY5152" fmla="*/ 2064594 h 3205338"/>
              <a:gd name="connsiteX5153" fmla="*/ 3334665 w 3481368"/>
              <a:gd name="connsiteY5153" fmla="*/ 2066400 h 3205338"/>
              <a:gd name="connsiteX5154" fmla="*/ 3334768 w 3481368"/>
              <a:gd name="connsiteY5154" fmla="*/ 2066210 h 3205338"/>
              <a:gd name="connsiteX5155" fmla="*/ 3021801 w 3481368"/>
              <a:gd name="connsiteY5155" fmla="*/ 2062587 h 3205338"/>
              <a:gd name="connsiteX5156" fmla="*/ 3018921 w 3481368"/>
              <a:gd name="connsiteY5156" fmla="*/ 2069396 h 3205338"/>
              <a:gd name="connsiteX5157" fmla="*/ 3018921 w 3481368"/>
              <a:gd name="connsiteY5157" fmla="*/ 2081089 h 3205338"/>
              <a:gd name="connsiteX5158" fmla="*/ 3021801 w 3481368"/>
              <a:gd name="connsiteY5158" fmla="*/ 2074941 h 3205338"/>
              <a:gd name="connsiteX5159" fmla="*/ 3021801 w 3481368"/>
              <a:gd name="connsiteY5159" fmla="*/ 2066988 h 3205338"/>
              <a:gd name="connsiteX5160" fmla="*/ 3021933 w 3481368"/>
              <a:gd name="connsiteY5160" fmla="*/ 2074658 h 3205338"/>
              <a:gd name="connsiteX5161" fmla="*/ 3024098 w 3481368"/>
              <a:gd name="connsiteY5161" fmla="*/ 2070037 h 3205338"/>
              <a:gd name="connsiteX5162" fmla="*/ 3024320 w 3481368"/>
              <a:gd name="connsiteY5162" fmla="*/ 2066988 h 3205338"/>
              <a:gd name="connsiteX5163" fmla="*/ 3021801 w 3481368"/>
              <a:gd name="connsiteY5163" fmla="*/ 2066988 h 3205338"/>
              <a:gd name="connsiteX5164" fmla="*/ 3015720 w 3481368"/>
              <a:gd name="connsiteY5164" fmla="*/ 2060360 h 3205338"/>
              <a:gd name="connsiteX5165" fmla="*/ 3014152 w 3481368"/>
              <a:gd name="connsiteY5165" fmla="*/ 2064592 h 3205338"/>
              <a:gd name="connsiteX5166" fmla="*/ 3013960 w 3481368"/>
              <a:gd name="connsiteY5166" fmla="*/ 2065465 h 3205338"/>
              <a:gd name="connsiteX5167" fmla="*/ 3015682 w 3481368"/>
              <a:gd name="connsiteY5167" fmla="*/ 2062174 h 3205338"/>
              <a:gd name="connsiteX5168" fmla="*/ 3020405 w 3481368"/>
              <a:gd name="connsiteY5168" fmla="*/ 2057096 h 3205338"/>
              <a:gd name="connsiteX5169" fmla="*/ 3019095 w 3481368"/>
              <a:gd name="connsiteY5169" fmla="*/ 2059713 h 3205338"/>
              <a:gd name="connsiteX5170" fmla="*/ 3019344 w 3481368"/>
              <a:gd name="connsiteY5170" fmla="*/ 2058856 h 3205338"/>
              <a:gd name="connsiteX5171" fmla="*/ 3019344 w 3481368"/>
              <a:gd name="connsiteY5171" fmla="*/ 2050579 h 3205338"/>
              <a:gd name="connsiteX5172" fmla="*/ 3018921 w 3481368"/>
              <a:gd name="connsiteY5172" fmla="*/ 2051719 h 3205338"/>
              <a:gd name="connsiteX5173" fmla="*/ 3018921 w 3481368"/>
              <a:gd name="connsiteY5173" fmla="*/ 2060061 h 3205338"/>
              <a:gd name="connsiteX5174" fmla="*/ 3019095 w 3481368"/>
              <a:gd name="connsiteY5174" fmla="*/ 2059713 h 3205338"/>
              <a:gd name="connsiteX5175" fmla="*/ 3018921 w 3481368"/>
              <a:gd name="connsiteY5175" fmla="*/ 2060313 h 3205338"/>
              <a:gd name="connsiteX5176" fmla="*/ 3018921 w 3481368"/>
              <a:gd name="connsiteY5176" fmla="*/ 2067543 h 3205338"/>
              <a:gd name="connsiteX5177" fmla="*/ 3021801 w 3481368"/>
              <a:gd name="connsiteY5177" fmla="*/ 2061672 h 3205338"/>
              <a:gd name="connsiteX5178" fmla="*/ 3021801 w 3481368"/>
              <a:gd name="connsiteY5178" fmla="*/ 2058710 h 3205338"/>
              <a:gd name="connsiteX5179" fmla="*/ 3021801 w 3481368"/>
              <a:gd name="connsiteY5179" fmla="*/ 2054780 h 3205338"/>
              <a:gd name="connsiteX5180" fmla="*/ 3020405 w 3481368"/>
              <a:gd name="connsiteY5180" fmla="*/ 2057096 h 3205338"/>
              <a:gd name="connsiteX5181" fmla="*/ 3021801 w 3481368"/>
              <a:gd name="connsiteY5181" fmla="*/ 2054306 h 3205338"/>
              <a:gd name="connsiteX5182" fmla="*/ 3021801 w 3481368"/>
              <a:gd name="connsiteY5182" fmla="*/ 2053034 h 3205338"/>
              <a:gd name="connsiteX5183" fmla="*/ 3002006 w 3481368"/>
              <a:gd name="connsiteY5183" fmla="*/ 2049521 h 3205338"/>
              <a:gd name="connsiteX5184" fmla="*/ 2994500 w 3481368"/>
              <a:gd name="connsiteY5184" fmla="*/ 2067133 h 3205338"/>
              <a:gd name="connsiteX5185" fmla="*/ 2990151 w 3481368"/>
              <a:gd name="connsiteY5185" fmla="*/ 2075827 h 3205338"/>
              <a:gd name="connsiteX5186" fmla="*/ 2989995 w 3481368"/>
              <a:gd name="connsiteY5186" fmla="*/ 2081502 h 3205338"/>
              <a:gd name="connsiteX5187" fmla="*/ 2991620 w 3481368"/>
              <a:gd name="connsiteY5187" fmla="*/ 2078290 h 3205338"/>
              <a:gd name="connsiteX5188" fmla="*/ 2989992 w 3481368"/>
              <a:gd name="connsiteY5188" fmla="*/ 2081614 h 3205338"/>
              <a:gd name="connsiteX5189" fmla="*/ 2989569 w 3481368"/>
              <a:gd name="connsiteY5189" fmla="*/ 2097020 h 3205338"/>
              <a:gd name="connsiteX5190" fmla="*/ 2997020 w 3481368"/>
              <a:gd name="connsiteY5190" fmla="*/ 2084048 h 3205338"/>
              <a:gd name="connsiteX5191" fmla="*/ 3002006 w 3481368"/>
              <a:gd name="connsiteY5191" fmla="*/ 2074393 h 3205338"/>
              <a:gd name="connsiteX5192" fmla="*/ 3002006 w 3481368"/>
              <a:gd name="connsiteY5192" fmla="*/ 2063164 h 3205338"/>
              <a:gd name="connsiteX5193" fmla="*/ 3002006 w 3481368"/>
              <a:gd name="connsiteY5193" fmla="*/ 2053196 h 3205338"/>
              <a:gd name="connsiteX5194" fmla="*/ 2997020 w 3481368"/>
              <a:gd name="connsiteY5194" fmla="*/ 2064615 h 3205338"/>
              <a:gd name="connsiteX5195" fmla="*/ 2994500 w 3481368"/>
              <a:gd name="connsiteY5195" fmla="*/ 2072892 h 3205338"/>
              <a:gd name="connsiteX5196" fmla="*/ 2991620 w 3481368"/>
              <a:gd name="connsiteY5196" fmla="*/ 2078290 h 3205338"/>
              <a:gd name="connsiteX5197" fmla="*/ 2997020 w 3481368"/>
              <a:gd name="connsiteY5197" fmla="*/ 2061735 h 3205338"/>
              <a:gd name="connsiteX5198" fmla="*/ 3002006 w 3481368"/>
              <a:gd name="connsiteY5198" fmla="*/ 2050234 h 3205338"/>
              <a:gd name="connsiteX5199" fmla="*/ 2997502 w 3481368"/>
              <a:gd name="connsiteY5199" fmla="*/ 2049476 h 3205338"/>
              <a:gd name="connsiteX5200" fmla="*/ 2993262 w 3481368"/>
              <a:gd name="connsiteY5200" fmla="*/ 2055400 h 3205338"/>
              <a:gd name="connsiteX5201" fmla="*/ 2990626 w 3481368"/>
              <a:gd name="connsiteY5201" fmla="*/ 2058539 h 3205338"/>
              <a:gd name="connsiteX5202" fmla="*/ 2990531 w 3481368"/>
              <a:gd name="connsiteY5202" fmla="*/ 2061985 h 3205338"/>
              <a:gd name="connsiteX5203" fmla="*/ 2991620 w 3481368"/>
              <a:gd name="connsiteY5203" fmla="*/ 2058856 h 3205338"/>
              <a:gd name="connsiteX5204" fmla="*/ 2997020 w 3481368"/>
              <a:gd name="connsiteY5204" fmla="*/ 2050579 h 3205338"/>
              <a:gd name="connsiteX5205" fmla="*/ 3007404 w 3481368"/>
              <a:gd name="connsiteY5205" fmla="*/ 2044809 h 3205338"/>
              <a:gd name="connsiteX5206" fmla="*/ 3004885 w 3481368"/>
              <a:gd name="connsiteY5206" fmla="*/ 2047554 h 3205338"/>
              <a:gd name="connsiteX5207" fmla="*/ 3004885 w 3481368"/>
              <a:gd name="connsiteY5207" fmla="*/ 2046601 h 3205338"/>
              <a:gd name="connsiteX5208" fmla="*/ 3003402 w 3481368"/>
              <a:gd name="connsiteY5208" fmla="*/ 2049997 h 3205338"/>
              <a:gd name="connsiteX5209" fmla="*/ 3004885 w 3481368"/>
              <a:gd name="connsiteY5209" fmla="*/ 2058710 h 3205338"/>
              <a:gd name="connsiteX5210" fmla="*/ 3005535 w 3481368"/>
              <a:gd name="connsiteY5210" fmla="*/ 2062230 h 3205338"/>
              <a:gd name="connsiteX5211" fmla="*/ 3005662 w 3481368"/>
              <a:gd name="connsiteY5211" fmla="*/ 2061735 h 3205338"/>
              <a:gd name="connsiteX5212" fmla="*/ 3007655 w 3481368"/>
              <a:gd name="connsiteY5212" fmla="*/ 2057751 h 3205338"/>
              <a:gd name="connsiteX5213" fmla="*/ 3007764 w 3481368"/>
              <a:gd name="connsiteY5213" fmla="*/ 2050432 h 3205338"/>
              <a:gd name="connsiteX5214" fmla="*/ 3007404 w 3481368"/>
              <a:gd name="connsiteY5214" fmla="*/ 2044809 h 3205338"/>
              <a:gd name="connsiteX5215" fmla="*/ 3004885 w 3481368"/>
              <a:gd name="connsiteY5215" fmla="*/ 2042398 h 3205338"/>
              <a:gd name="connsiteX5216" fmla="*/ 3002942 w 3481368"/>
              <a:gd name="connsiteY5216" fmla="*/ 2047296 h 3205338"/>
              <a:gd name="connsiteX5217" fmla="*/ 3003037 w 3481368"/>
              <a:gd name="connsiteY5217" fmla="*/ 2047855 h 3205338"/>
              <a:gd name="connsiteX5218" fmla="*/ 3004885 w 3481368"/>
              <a:gd name="connsiteY5218" fmla="*/ 2043592 h 3205338"/>
              <a:gd name="connsiteX5219" fmla="*/ 3319386 w 3481368"/>
              <a:gd name="connsiteY5219" fmla="*/ 2042281 h 3205338"/>
              <a:gd name="connsiteX5220" fmla="*/ 3308227 w 3481368"/>
              <a:gd name="connsiteY5220" fmla="*/ 2067473 h 3205338"/>
              <a:gd name="connsiteX5221" fmla="*/ 3322266 w 3481368"/>
              <a:gd name="connsiteY5221" fmla="*/ 2045160 h 3205338"/>
              <a:gd name="connsiteX5222" fmla="*/ 3030818 w 3481368"/>
              <a:gd name="connsiteY5222" fmla="*/ 2041264 h 3205338"/>
              <a:gd name="connsiteX5223" fmla="*/ 3030079 w 3481368"/>
              <a:gd name="connsiteY5223" fmla="*/ 2041796 h 3205338"/>
              <a:gd name="connsiteX5224" fmla="*/ 3030194 w 3481368"/>
              <a:gd name="connsiteY5224" fmla="*/ 2042739 h 3205338"/>
              <a:gd name="connsiteX5225" fmla="*/ 2978327 w 3481368"/>
              <a:gd name="connsiteY5225" fmla="*/ 2033474 h 3205338"/>
              <a:gd name="connsiteX5226" fmla="*/ 2972251 w 3481368"/>
              <a:gd name="connsiteY5226" fmla="*/ 2042483 h 3205338"/>
              <a:gd name="connsiteX5227" fmla="*/ 2941659 w 3481368"/>
              <a:gd name="connsiteY5227" fmla="*/ 2084246 h 3205338"/>
              <a:gd name="connsiteX5228" fmla="*/ 2934427 w 3481368"/>
              <a:gd name="connsiteY5228" fmla="*/ 2098207 h 3205338"/>
              <a:gd name="connsiteX5229" fmla="*/ 2932653 w 3481368"/>
              <a:gd name="connsiteY5229" fmla="*/ 2101892 h 3205338"/>
              <a:gd name="connsiteX5230" fmla="*/ 2907208 w 3481368"/>
              <a:gd name="connsiteY5230" fmla="*/ 2154711 h 3205338"/>
              <a:gd name="connsiteX5231" fmla="*/ 2908053 w 3481368"/>
              <a:gd name="connsiteY5231" fmla="*/ 2153730 h 3205338"/>
              <a:gd name="connsiteX5232" fmla="*/ 2919344 w 3481368"/>
              <a:gd name="connsiteY5232" fmla="*/ 2140050 h 3205338"/>
              <a:gd name="connsiteX5233" fmla="*/ 2921864 w 3481368"/>
              <a:gd name="connsiteY5233" fmla="*/ 2134649 h 3205338"/>
              <a:gd name="connsiteX5234" fmla="*/ 2933381 w 3481368"/>
              <a:gd name="connsiteY5234" fmla="*/ 2123489 h 3205338"/>
              <a:gd name="connsiteX5235" fmla="*/ 2948587 w 3481368"/>
              <a:gd name="connsiteY5235" fmla="*/ 2103642 h 3205338"/>
              <a:gd name="connsiteX5236" fmla="*/ 2955421 w 3481368"/>
              <a:gd name="connsiteY5236" fmla="*/ 2090534 h 3205338"/>
              <a:gd name="connsiteX5237" fmla="*/ 2958215 w 3481368"/>
              <a:gd name="connsiteY5237" fmla="*/ 2087127 h 3205338"/>
              <a:gd name="connsiteX5238" fmla="*/ 2966853 w 3481368"/>
              <a:gd name="connsiteY5238" fmla="*/ 2070566 h 3205338"/>
              <a:gd name="connsiteX5239" fmla="*/ 2979200 w 3481368"/>
              <a:gd name="connsiteY5239" fmla="*/ 2053082 h 3205338"/>
              <a:gd name="connsiteX5240" fmla="*/ 2978560 w 3481368"/>
              <a:gd name="connsiteY5240" fmla="*/ 2038701 h 3205338"/>
              <a:gd name="connsiteX5241" fmla="*/ 2963973 w 3481368"/>
              <a:gd name="connsiteY5241" fmla="*/ 2059404 h 3205338"/>
              <a:gd name="connsiteX5242" fmla="*/ 2978544 w 3481368"/>
              <a:gd name="connsiteY5242" fmla="*/ 2038353 h 3205338"/>
              <a:gd name="connsiteX5243" fmla="*/ 3013163 w 3481368"/>
              <a:gd name="connsiteY5243" fmla="*/ 2027597 h 3205338"/>
              <a:gd name="connsiteX5244" fmla="*/ 3011666 w 3481368"/>
              <a:gd name="connsiteY5244" fmla="*/ 2029689 h 3205338"/>
              <a:gd name="connsiteX5245" fmla="*/ 3010739 w 3481368"/>
              <a:gd name="connsiteY5245" fmla="*/ 2032024 h 3205338"/>
              <a:gd name="connsiteX5246" fmla="*/ 3010958 w 3481368"/>
              <a:gd name="connsiteY5246" fmla="*/ 2040941 h 3205338"/>
              <a:gd name="connsiteX5247" fmla="*/ 3013000 w 3481368"/>
              <a:gd name="connsiteY5247" fmla="*/ 2047066 h 3205338"/>
              <a:gd name="connsiteX5248" fmla="*/ 3013163 w 3481368"/>
              <a:gd name="connsiteY5248" fmla="*/ 2046741 h 3205338"/>
              <a:gd name="connsiteX5249" fmla="*/ 3013163 w 3481368"/>
              <a:gd name="connsiteY5249" fmla="*/ 2039276 h 3205338"/>
              <a:gd name="connsiteX5250" fmla="*/ 3013163 w 3481368"/>
              <a:gd name="connsiteY5250" fmla="*/ 2032888 h 3205338"/>
              <a:gd name="connsiteX5251" fmla="*/ 3013163 w 3481368"/>
              <a:gd name="connsiteY5251" fmla="*/ 2025917 h 3205338"/>
              <a:gd name="connsiteX5252" fmla="*/ 3013108 w 3481368"/>
              <a:gd name="connsiteY5252" fmla="*/ 2026054 h 3205338"/>
              <a:gd name="connsiteX5253" fmla="*/ 3013163 w 3481368"/>
              <a:gd name="connsiteY5253" fmla="*/ 2026048 h 3205338"/>
              <a:gd name="connsiteX5254" fmla="*/ 3013163 w 3481368"/>
              <a:gd name="connsiteY5254" fmla="*/ 2023486 h 3205338"/>
              <a:gd name="connsiteX5255" fmla="*/ 3012202 w 3481368"/>
              <a:gd name="connsiteY5255" fmla="*/ 2026148 h 3205338"/>
              <a:gd name="connsiteX5256" fmla="*/ 3012458 w 3481368"/>
              <a:gd name="connsiteY5256" fmla="*/ 2026122 h 3205338"/>
              <a:gd name="connsiteX5257" fmla="*/ 3013088 w 3481368"/>
              <a:gd name="connsiteY5257" fmla="*/ 2024668 h 3205338"/>
              <a:gd name="connsiteX5258" fmla="*/ 3013163 w 3481368"/>
              <a:gd name="connsiteY5258" fmla="*/ 2024465 h 3205338"/>
              <a:gd name="connsiteX5259" fmla="*/ 3002006 w 3481368"/>
              <a:gd name="connsiteY5259" fmla="*/ 2019287 h 3205338"/>
              <a:gd name="connsiteX5260" fmla="*/ 3001332 w 3481368"/>
              <a:gd name="connsiteY5260" fmla="*/ 2021241 h 3205338"/>
              <a:gd name="connsiteX5261" fmla="*/ 3002006 w 3481368"/>
              <a:gd name="connsiteY5261" fmla="*/ 2020236 h 3205338"/>
              <a:gd name="connsiteX5262" fmla="*/ 3015255 w 3481368"/>
              <a:gd name="connsiteY5262" fmla="*/ 2018764 h 3205338"/>
              <a:gd name="connsiteX5263" fmla="*/ 3014898 w 3481368"/>
              <a:gd name="connsiteY5263" fmla="*/ 2019322 h 3205338"/>
              <a:gd name="connsiteX5264" fmla="*/ 3014903 w 3481368"/>
              <a:gd name="connsiteY5264" fmla="*/ 2019721 h 3205338"/>
              <a:gd name="connsiteX5265" fmla="*/ 3016042 w 3481368"/>
              <a:gd name="connsiteY5265" fmla="*/ 2018659 h 3205338"/>
              <a:gd name="connsiteX5266" fmla="*/ 3014927 w 3481368"/>
              <a:gd name="connsiteY5266" fmla="*/ 2021470 h 3205338"/>
              <a:gd name="connsiteX5267" fmla="*/ 3014962 w 3481368"/>
              <a:gd name="connsiteY5267" fmla="*/ 2024116 h 3205338"/>
              <a:gd name="connsiteX5268" fmla="*/ 3015765 w 3481368"/>
              <a:gd name="connsiteY5268" fmla="*/ 2041540 h 3205338"/>
              <a:gd name="connsiteX5269" fmla="*/ 3016042 w 3481368"/>
              <a:gd name="connsiteY5269" fmla="*/ 2040986 h 3205338"/>
              <a:gd name="connsiteX5270" fmla="*/ 3016042 w 3481368"/>
              <a:gd name="connsiteY5270" fmla="*/ 2026860 h 3205338"/>
              <a:gd name="connsiteX5271" fmla="*/ 3003186 w 3481368"/>
              <a:gd name="connsiteY5271" fmla="*/ 2016676 h 3205338"/>
              <a:gd name="connsiteX5272" fmla="*/ 3002495 w 3481368"/>
              <a:gd name="connsiteY5272" fmla="*/ 2018165 h 3205338"/>
              <a:gd name="connsiteX5273" fmla="*/ 3002632 w 3481368"/>
              <a:gd name="connsiteY5273" fmla="*/ 2019302 h 3205338"/>
              <a:gd name="connsiteX5274" fmla="*/ 3003674 w 3481368"/>
              <a:gd name="connsiteY5274" fmla="*/ 2017749 h 3205338"/>
              <a:gd name="connsiteX5275" fmla="*/ 338152 w 3481368"/>
              <a:gd name="connsiteY5275" fmla="*/ 2016060 h 3205338"/>
              <a:gd name="connsiteX5276" fmla="*/ 341289 w 3481368"/>
              <a:gd name="connsiteY5276" fmla="*/ 2023043 h 3205338"/>
              <a:gd name="connsiteX5277" fmla="*/ 338409 w 3481368"/>
              <a:gd name="connsiteY5277" fmla="*/ 2017282 h 3205338"/>
              <a:gd name="connsiteX5278" fmla="*/ 150443 w 3481368"/>
              <a:gd name="connsiteY5278" fmla="*/ 2014083 h 3205338"/>
              <a:gd name="connsiteX5279" fmla="*/ 161959 w 3481368"/>
              <a:gd name="connsiteY5279" fmla="*/ 2047554 h 3205338"/>
              <a:gd name="connsiteX5280" fmla="*/ 150443 w 3481368"/>
              <a:gd name="connsiteY5280" fmla="*/ 2014083 h 3205338"/>
              <a:gd name="connsiteX5281" fmla="*/ 3018921 w 3481368"/>
              <a:gd name="connsiteY5281" fmla="*/ 2013018 h 3205338"/>
              <a:gd name="connsiteX5282" fmla="*/ 3017226 w 3481368"/>
              <a:gd name="connsiteY5282" fmla="*/ 2015674 h 3205338"/>
              <a:gd name="connsiteX5283" fmla="*/ 3017038 w 3481368"/>
              <a:gd name="connsiteY5283" fmla="*/ 2016149 h 3205338"/>
              <a:gd name="connsiteX5284" fmla="*/ 3018726 w 3481368"/>
              <a:gd name="connsiteY5284" fmla="*/ 2034297 h 3205338"/>
              <a:gd name="connsiteX5285" fmla="*/ 3019287 w 3481368"/>
              <a:gd name="connsiteY5285" fmla="*/ 2032786 h 3205338"/>
              <a:gd name="connsiteX5286" fmla="*/ 3018921 w 3481368"/>
              <a:gd name="connsiteY5286" fmla="*/ 2030639 h 3205338"/>
              <a:gd name="connsiteX5287" fmla="*/ 3005459 w 3481368"/>
              <a:gd name="connsiteY5287" fmla="*/ 2011778 h 3205338"/>
              <a:gd name="connsiteX5288" fmla="*/ 3004885 w 3481368"/>
              <a:gd name="connsiteY5288" fmla="*/ 2013015 h 3205338"/>
              <a:gd name="connsiteX5289" fmla="*/ 3004885 w 3481368"/>
              <a:gd name="connsiteY5289" fmla="*/ 2014263 h 3205338"/>
              <a:gd name="connsiteX5290" fmla="*/ 3004885 w 3481368"/>
              <a:gd name="connsiteY5290" fmla="*/ 2015946 h 3205338"/>
              <a:gd name="connsiteX5291" fmla="*/ 3006706 w 3481368"/>
              <a:gd name="connsiteY5291" fmla="*/ 2013231 h 3205338"/>
              <a:gd name="connsiteX5292" fmla="*/ 3006771 w 3481368"/>
              <a:gd name="connsiteY5292" fmla="*/ 2013090 h 3205338"/>
              <a:gd name="connsiteX5293" fmla="*/ 3363115 w 3481368"/>
              <a:gd name="connsiteY5293" fmla="*/ 2010888 h 3205338"/>
              <a:gd name="connsiteX5294" fmla="*/ 3346023 w 3481368"/>
              <a:gd name="connsiteY5294" fmla="*/ 2050018 h 3205338"/>
              <a:gd name="connsiteX5295" fmla="*/ 3328025 w 3481368"/>
              <a:gd name="connsiteY5295" fmla="*/ 2086907 h 3205338"/>
              <a:gd name="connsiteX5296" fmla="*/ 3347463 w 3481368"/>
              <a:gd name="connsiteY5296" fmla="*/ 2045160 h 3205338"/>
              <a:gd name="connsiteX5297" fmla="*/ 3357181 w 3481368"/>
              <a:gd name="connsiteY5297" fmla="*/ 2023162 h 3205338"/>
              <a:gd name="connsiteX5298" fmla="*/ 3316867 w 3481368"/>
              <a:gd name="connsiteY5298" fmla="*/ 2008812 h 3205338"/>
              <a:gd name="connsiteX5299" fmla="*/ 3311106 w 3481368"/>
              <a:gd name="connsiteY5299" fmla="*/ 2025367 h 3205338"/>
              <a:gd name="connsiteX5300" fmla="*/ 3313986 w 3481368"/>
              <a:gd name="connsiteY5300" fmla="*/ 2017089 h 3205338"/>
              <a:gd name="connsiteX5301" fmla="*/ 3316867 w 3481368"/>
              <a:gd name="connsiteY5301" fmla="*/ 2008812 h 3205338"/>
              <a:gd name="connsiteX5302" fmla="*/ 2977440 w 3481368"/>
              <a:gd name="connsiteY5302" fmla="*/ 2007816 h 3205338"/>
              <a:gd name="connsiteX5303" fmla="*/ 2971531 w 3481368"/>
              <a:gd name="connsiteY5303" fmla="*/ 2017688 h 3205338"/>
              <a:gd name="connsiteX5304" fmla="*/ 2963973 w 3481368"/>
              <a:gd name="connsiteY5304" fmla="*/ 2031323 h 3205338"/>
              <a:gd name="connsiteX5305" fmla="*/ 2975716 w 3481368"/>
              <a:gd name="connsiteY5305" fmla="*/ 2012557 h 3205338"/>
              <a:gd name="connsiteX5306" fmla="*/ 2977450 w 3481368"/>
              <a:gd name="connsiteY5306" fmla="*/ 2009241 h 3205338"/>
              <a:gd name="connsiteX5307" fmla="*/ 3317833 w 3481368"/>
              <a:gd name="connsiteY5307" fmla="*/ 2004704 h 3205338"/>
              <a:gd name="connsiteX5308" fmla="*/ 3317748 w 3481368"/>
              <a:gd name="connsiteY5308" fmla="*/ 2005064 h 3205338"/>
              <a:gd name="connsiteX5309" fmla="*/ 3313986 w 3481368"/>
              <a:gd name="connsiteY5309" fmla="*/ 2011690 h 3205338"/>
              <a:gd name="connsiteX5310" fmla="*/ 3027498 w 3481368"/>
              <a:gd name="connsiteY5310" fmla="*/ 2003512 h 3205338"/>
              <a:gd name="connsiteX5311" fmla="*/ 3027199 w 3481368"/>
              <a:gd name="connsiteY5311" fmla="*/ 2004026 h 3205338"/>
              <a:gd name="connsiteX5312" fmla="*/ 3027199 w 3481368"/>
              <a:gd name="connsiteY5312" fmla="*/ 2005446 h 3205338"/>
              <a:gd name="connsiteX5313" fmla="*/ 3366901 w 3481368"/>
              <a:gd name="connsiteY5313" fmla="*/ 2003054 h 3205338"/>
              <a:gd name="connsiteX5314" fmla="*/ 3363115 w 3481368"/>
              <a:gd name="connsiteY5314" fmla="*/ 2010888 h 3205338"/>
              <a:gd name="connsiteX5315" fmla="*/ 3364021 w 3481368"/>
              <a:gd name="connsiteY5315" fmla="*/ 2008812 h 3205338"/>
              <a:gd name="connsiteX5316" fmla="*/ 3365556 w 3481368"/>
              <a:gd name="connsiteY5316" fmla="*/ 2005333 h 3205338"/>
              <a:gd name="connsiteX5317" fmla="*/ 3001959 w 3481368"/>
              <a:gd name="connsiteY5317" fmla="*/ 2002184 h 3205338"/>
              <a:gd name="connsiteX5318" fmla="*/ 2989219 w 3481368"/>
              <a:gd name="connsiteY5318" fmla="*/ 2023197 h 3205338"/>
              <a:gd name="connsiteX5319" fmla="*/ 2990056 w 3481368"/>
              <a:gd name="connsiteY5319" fmla="*/ 2037194 h 3205338"/>
              <a:gd name="connsiteX5320" fmla="*/ 2991620 w 3481368"/>
              <a:gd name="connsiteY5320" fmla="*/ 2033665 h 3205338"/>
              <a:gd name="connsiteX5321" fmla="*/ 2999901 w 3481368"/>
              <a:gd name="connsiteY5321" fmla="*/ 2011353 h 3205338"/>
              <a:gd name="connsiteX5322" fmla="*/ 3002006 w 3481368"/>
              <a:gd name="connsiteY5322" fmla="*/ 2007277 h 3205338"/>
              <a:gd name="connsiteX5323" fmla="*/ 3002006 w 3481368"/>
              <a:gd name="connsiteY5323" fmla="*/ 2002927 h 3205338"/>
              <a:gd name="connsiteX5324" fmla="*/ 3010567 w 3481368"/>
              <a:gd name="connsiteY5324" fmla="*/ 2001232 h 3205338"/>
              <a:gd name="connsiteX5325" fmla="*/ 3009583 w 3481368"/>
              <a:gd name="connsiteY5325" fmla="*/ 2002927 h 3205338"/>
              <a:gd name="connsiteX5326" fmla="*/ 3010643 w 3481368"/>
              <a:gd name="connsiteY5326" fmla="*/ 2002927 h 3205338"/>
              <a:gd name="connsiteX5327" fmla="*/ 3319386 w 3481368"/>
              <a:gd name="connsiteY5327" fmla="*/ 2000534 h 3205338"/>
              <a:gd name="connsiteX5328" fmla="*/ 3317981 w 3481368"/>
              <a:gd name="connsiteY5328" fmla="*/ 2004433 h 3205338"/>
              <a:gd name="connsiteX5329" fmla="*/ 3317833 w 3481368"/>
              <a:gd name="connsiteY5329" fmla="*/ 2004704 h 3205338"/>
              <a:gd name="connsiteX5330" fmla="*/ 3318126 w 3481368"/>
              <a:gd name="connsiteY5330" fmla="*/ 2003459 h 3205338"/>
              <a:gd name="connsiteX5331" fmla="*/ 3319386 w 3481368"/>
              <a:gd name="connsiteY5331" fmla="*/ 2000534 h 3205338"/>
              <a:gd name="connsiteX5332" fmla="*/ 3000325 w 3481368"/>
              <a:gd name="connsiteY5332" fmla="*/ 1997841 h 3205338"/>
              <a:gd name="connsiteX5333" fmla="*/ 2988856 w 3481368"/>
              <a:gd name="connsiteY5333" fmla="*/ 2017133 h 3205338"/>
              <a:gd name="connsiteX5334" fmla="*/ 2989163 w 3481368"/>
              <a:gd name="connsiteY5334" fmla="*/ 2022263 h 3205338"/>
              <a:gd name="connsiteX5335" fmla="*/ 3001955 w 3481368"/>
              <a:gd name="connsiteY5335" fmla="*/ 2002123 h 3205338"/>
              <a:gd name="connsiteX5336" fmla="*/ 3001878 w 3481368"/>
              <a:gd name="connsiteY5336" fmla="*/ 2000934 h 3205338"/>
              <a:gd name="connsiteX5337" fmla="*/ 3000325 w 3481368"/>
              <a:gd name="connsiteY5337" fmla="*/ 2003602 h 3205338"/>
              <a:gd name="connsiteX5338" fmla="*/ 3000325 w 3481368"/>
              <a:gd name="connsiteY5338" fmla="*/ 1997841 h 3205338"/>
              <a:gd name="connsiteX5339" fmla="*/ 327421 w 3481368"/>
              <a:gd name="connsiteY5339" fmla="*/ 1991602 h 3205338"/>
              <a:gd name="connsiteX5340" fmla="*/ 330131 w 3481368"/>
              <a:gd name="connsiteY5340" fmla="*/ 1994961 h 3205338"/>
              <a:gd name="connsiteX5341" fmla="*/ 328875 w 3481368"/>
              <a:gd name="connsiteY5341" fmla="*/ 1992314 h 3205338"/>
              <a:gd name="connsiteX5342" fmla="*/ 335530 w 3481368"/>
              <a:gd name="connsiteY5342" fmla="*/ 2003602 h 3205338"/>
              <a:gd name="connsiteX5343" fmla="*/ 338152 w 3481368"/>
              <a:gd name="connsiteY5343" fmla="*/ 2016060 h 3205338"/>
              <a:gd name="connsiteX5344" fmla="*/ 330311 w 3481368"/>
              <a:gd name="connsiteY5344" fmla="*/ 1998606 h 3205338"/>
              <a:gd name="connsiteX5345" fmla="*/ 327421 w 3481368"/>
              <a:gd name="connsiteY5345" fmla="*/ 1991602 h 3205338"/>
              <a:gd name="connsiteX5346" fmla="*/ 3034857 w 3481368"/>
              <a:gd name="connsiteY5346" fmla="*/ 1990833 h 3205338"/>
              <a:gd name="connsiteX5347" fmla="*/ 3030079 w 3481368"/>
              <a:gd name="connsiteY5347" fmla="*/ 1999066 h 3205338"/>
              <a:gd name="connsiteX5348" fmla="*/ 3030079 w 3481368"/>
              <a:gd name="connsiteY5348" fmla="*/ 2003710 h 3205338"/>
              <a:gd name="connsiteX5349" fmla="*/ 3018279 w 3481368"/>
              <a:gd name="connsiteY5349" fmla="*/ 1987853 h 3205338"/>
              <a:gd name="connsiteX5350" fmla="*/ 3016042 w 3481368"/>
              <a:gd name="connsiteY5350" fmla="*/ 1993505 h 3205338"/>
              <a:gd name="connsiteX5351" fmla="*/ 3016042 w 3481368"/>
              <a:gd name="connsiteY5351" fmla="*/ 1997168 h 3205338"/>
              <a:gd name="connsiteX5352" fmla="*/ 3015695 w 3481368"/>
              <a:gd name="connsiteY5352" fmla="*/ 1994381 h 3205338"/>
              <a:gd name="connsiteX5353" fmla="*/ 3015297 w 3481368"/>
              <a:gd name="connsiteY5353" fmla="*/ 1995387 h 3205338"/>
              <a:gd name="connsiteX5354" fmla="*/ 3016042 w 3481368"/>
              <a:gd name="connsiteY5354" fmla="*/ 1997168 h 3205338"/>
              <a:gd name="connsiteX5355" fmla="*/ 3016042 w 3481368"/>
              <a:gd name="connsiteY5355" fmla="*/ 1999112 h 3205338"/>
              <a:gd name="connsiteX5356" fmla="*/ 3016881 w 3481368"/>
              <a:gd name="connsiteY5356" fmla="*/ 1997841 h 3205338"/>
              <a:gd name="connsiteX5357" fmla="*/ 3017146 w 3481368"/>
              <a:gd name="connsiteY5357" fmla="*/ 1997421 h 3205338"/>
              <a:gd name="connsiteX5358" fmla="*/ 3018565 w 3481368"/>
              <a:gd name="connsiteY5358" fmla="*/ 1992008 h 3205338"/>
              <a:gd name="connsiteX5359" fmla="*/ 326448 w 3481368"/>
              <a:gd name="connsiteY5359" fmla="*/ 1987197 h 3205338"/>
              <a:gd name="connsiteX5360" fmla="*/ 328875 w 3481368"/>
              <a:gd name="connsiteY5360" fmla="*/ 1992314 h 3205338"/>
              <a:gd name="connsiteX5361" fmla="*/ 327252 w 3481368"/>
              <a:gd name="connsiteY5361" fmla="*/ 1989560 h 3205338"/>
              <a:gd name="connsiteX5362" fmla="*/ 3009921 w 3481368"/>
              <a:gd name="connsiteY5362" fmla="*/ 1986823 h 3205338"/>
              <a:gd name="connsiteX5363" fmla="*/ 3008288 w 3481368"/>
              <a:gd name="connsiteY5363" fmla="*/ 1989920 h 3205338"/>
              <a:gd name="connsiteX5364" fmla="*/ 3007764 w 3481368"/>
              <a:gd name="connsiteY5364" fmla="*/ 1990820 h 3205338"/>
              <a:gd name="connsiteX5365" fmla="*/ 3007764 w 3481368"/>
              <a:gd name="connsiteY5365" fmla="*/ 1995695 h 3205338"/>
              <a:gd name="connsiteX5366" fmla="*/ 3007868 w 3481368"/>
              <a:gd name="connsiteY5366" fmla="*/ 1995473 h 3205338"/>
              <a:gd name="connsiteX5367" fmla="*/ 3008183 w 3481368"/>
              <a:gd name="connsiteY5367" fmla="*/ 1994798 h 3205338"/>
              <a:gd name="connsiteX5368" fmla="*/ 3010106 w 3481368"/>
              <a:gd name="connsiteY5368" fmla="*/ 1990952 h 3205338"/>
              <a:gd name="connsiteX5369" fmla="*/ 3014807 w 3481368"/>
              <a:gd name="connsiteY5369" fmla="*/ 1986750 h 3205338"/>
              <a:gd name="connsiteX5370" fmla="*/ 3013943 w 3481368"/>
              <a:gd name="connsiteY5370" fmla="*/ 1989040 h 3205338"/>
              <a:gd name="connsiteX5371" fmla="*/ 3015025 w 3481368"/>
              <a:gd name="connsiteY5371" fmla="*/ 1988640 h 3205338"/>
              <a:gd name="connsiteX5372" fmla="*/ 3057731 w 3481368"/>
              <a:gd name="connsiteY5372" fmla="*/ 1984789 h 3205338"/>
              <a:gd name="connsiteX5373" fmla="*/ 3056430 w 3481368"/>
              <a:gd name="connsiteY5373" fmla="*/ 1990884 h 3205338"/>
              <a:gd name="connsiteX5374" fmla="*/ 3058590 w 3481368"/>
              <a:gd name="connsiteY5374" fmla="*/ 1986161 h 3205338"/>
              <a:gd name="connsiteX5375" fmla="*/ 3052829 w 3481368"/>
              <a:gd name="connsiteY5375" fmla="*/ 2005954 h 3205338"/>
              <a:gd name="connsiteX5376" fmla="*/ 3050308 w 3481368"/>
              <a:gd name="connsiteY5376" fmla="*/ 2011353 h 3205338"/>
              <a:gd name="connsiteX5377" fmla="*/ 3047429 w 3481368"/>
              <a:gd name="connsiteY5377" fmla="*/ 2017111 h 3205338"/>
              <a:gd name="connsiteX5378" fmla="*/ 3041667 w 3481368"/>
              <a:gd name="connsiteY5378" fmla="*/ 2028266 h 3205338"/>
              <a:gd name="connsiteX5379" fmla="*/ 3013501 w 3481368"/>
              <a:gd name="connsiteY5379" fmla="*/ 1980032 h 3205338"/>
              <a:gd name="connsiteX5380" fmla="*/ 3012548 w 3481368"/>
              <a:gd name="connsiteY5380" fmla="*/ 1981840 h 3205338"/>
              <a:gd name="connsiteX5381" fmla="*/ 3012634 w 3481368"/>
              <a:gd name="connsiteY5381" fmla="*/ 1983235 h 3205338"/>
              <a:gd name="connsiteX5382" fmla="*/ 3027907 w 3481368"/>
              <a:gd name="connsiteY5382" fmla="*/ 1980026 h 3205338"/>
              <a:gd name="connsiteX5383" fmla="*/ 3027199 w 3481368"/>
              <a:gd name="connsiteY5383" fmla="*/ 1981391 h 3205338"/>
              <a:gd name="connsiteX5384" fmla="*/ 3027199 w 3481368"/>
              <a:gd name="connsiteY5384" fmla="*/ 1981511 h 3205338"/>
              <a:gd name="connsiteX5385" fmla="*/ 3027928 w 3481368"/>
              <a:gd name="connsiteY5385" fmla="*/ 1980358 h 3205338"/>
              <a:gd name="connsiteX5386" fmla="*/ 3017677 w 3481368"/>
              <a:gd name="connsiteY5386" fmla="*/ 1979136 h 3205338"/>
              <a:gd name="connsiteX5387" fmla="*/ 3016042 w 3481368"/>
              <a:gd name="connsiteY5387" fmla="*/ 1983474 h 3205338"/>
              <a:gd name="connsiteX5388" fmla="*/ 3016042 w 3481368"/>
              <a:gd name="connsiteY5388" fmla="*/ 1986854 h 3205338"/>
              <a:gd name="connsiteX5389" fmla="*/ 3017933 w 3481368"/>
              <a:gd name="connsiteY5389" fmla="*/ 1982837 h 3205338"/>
              <a:gd name="connsiteX5390" fmla="*/ 318974 w 3481368"/>
              <a:gd name="connsiteY5390" fmla="*/ 1978400 h 3205338"/>
              <a:gd name="connsiteX5391" fmla="*/ 330131 w 3481368"/>
              <a:gd name="connsiteY5391" fmla="*/ 2003602 h 3205338"/>
              <a:gd name="connsiteX5392" fmla="*/ 346687 w 3481368"/>
              <a:gd name="connsiteY5392" fmla="*/ 2039604 h 3205338"/>
              <a:gd name="connsiteX5393" fmla="*/ 360723 w 3481368"/>
              <a:gd name="connsiteY5393" fmla="*/ 2070566 h 3205338"/>
              <a:gd name="connsiteX5394" fmla="*/ 341289 w 3481368"/>
              <a:gd name="connsiteY5394" fmla="*/ 2031323 h 3205338"/>
              <a:gd name="connsiteX5395" fmla="*/ 330131 w 3481368"/>
              <a:gd name="connsiteY5395" fmla="*/ 2006121 h 3205338"/>
              <a:gd name="connsiteX5396" fmla="*/ 318974 w 3481368"/>
              <a:gd name="connsiteY5396" fmla="*/ 1978400 h 3205338"/>
              <a:gd name="connsiteX5397" fmla="*/ 3361502 w 3481368"/>
              <a:gd name="connsiteY5397" fmla="*/ 1978222 h 3205338"/>
              <a:gd name="connsiteX5398" fmla="*/ 3358621 w 3481368"/>
              <a:gd name="connsiteY5398" fmla="*/ 1981100 h 3205338"/>
              <a:gd name="connsiteX5399" fmla="*/ 3350342 w 3481368"/>
              <a:gd name="connsiteY5399" fmla="*/ 1997655 h 3205338"/>
              <a:gd name="connsiteX5400" fmla="*/ 3347463 w 3481368"/>
              <a:gd name="connsiteY5400" fmla="*/ 2005932 h 3205338"/>
              <a:gd name="connsiteX5401" fmla="*/ 3361502 w 3481368"/>
              <a:gd name="connsiteY5401" fmla="*/ 1978222 h 3205338"/>
              <a:gd name="connsiteX5402" fmla="*/ 3060215 w 3481368"/>
              <a:gd name="connsiteY5402" fmla="*/ 1978067 h 3205338"/>
              <a:gd name="connsiteX5403" fmla="*/ 3057731 w 3481368"/>
              <a:gd name="connsiteY5403" fmla="*/ 1984789 h 3205338"/>
              <a:gd name="connsiteX5404" fmla="*/ 3058590 w 3481368"/>
              <a:gd name="connsiteY5404" fmla="*/ 1980762 h 3205338"/>
              <a:gd name="connsiteX5405" fmla="*/ 3027270 w 3481368"/>
              <a:gd name="connsiteY5405" fmla="*/ 1972568 h 3205338"/>
              <a:gd name="connsiteX5406" fmla="*/ 3027199 w 3481368"/>
              <a:gd name="connsiteY5406" fmla="*/ 1972758 h 3205338"/>
              <a:gd name="connsiteX5407" fmla="*/ 3027199 w 3481368"/>
              <a:gd name="connsiteY5407" fmla="*/ 1974203 h 3205338"/>
              <a:gd name="connsiteX5408" fmla="*/ 3027392 w 3481368"/>
              <a:gd name="connsiteY5408" fmla="*/ 1973599 h 3205338"/>
              <a:gd name="connsiteX5409" fmla="*/ 3043166 w 3481368"/>
              <a:gd name="connsiteY5409" fmla="*/ 1968615 h 3205338"/>
              <a:gd name="connsiteX5410" fmla="*/ 3042075 w 3481368"/>
              <a:gd name="connsiteY5410" fmla="*/ 1970120 h 3205338"/>
              <a:gd name="connsiteX5411" fmla="*/ 3041816 w 3481368"/>
              <a:gd name="connsiteY5411" fmla="*/ 1972101 h 3205338"/>
              <a:gd name="connsiteX5412" fmla="*/ 3028929 w 3481368"/>
              <a:gd name="connsiteY5412" fmla="*/ 1968099 h 3205338"/>
              <a:gd name="connsiteX5413" fmla="*/ 3027643 w 3481368"/>
              <a:gd name="connsiteY5413" fmla="*/ 1971563 h 3205338"/>
              <a:gd name="connsiteX5414" fmla="*/ 3027802 w 3481368"/>
              <a:gd name="connsiteY5414" fmla="*/ 1972318 h 3205338"/>
              <a:gd name="connsiteX5415" fmla="*/ 3029035 w 3481368"/>
              <a:gd name="connsiteY5415" fmla="*/ 1968456 h 3205338"/>
              <a:gd name="connsiteX5416" fmla="*/ 3022323 w 3481368"/>
              <a:gd name="connsiteY5416" fmla="*/ 1967667 h 3205338"/>
              <a:gd name="connsiteX5417" fmla="*/ 3021670 w 3481368"/>
              <a:gd name="connsiteY5417" fmla="*/ 1968546 h 3205338"/>
              <a:gd name="connsiteX5418" fmla="*/ 3020459 w 3481368"/>
              <a:gd name="connsiteY5418" fmla="*/ 1971758 h 3205338"/>
              <a:gd name="connsiteX5419" fmla="*/ 3020949 w 3481368"/>
              <a:gd name="connsiteY5419" fmla="*/ 1976958 h 3205338"/>
              <a:gd name="connsiteX5420" fmla="*/ 3022225 w 3481368"/>
              <a:gd name="connsiteY5420" fmla="*/ 1977884 h 3205338"/>
              <a:gd name="connsiteX5421" fmla="*/ 3021264 w 3481368"/>
              <a:gd name="connsiteY5421" fmla="*/ 1980311 h 3205338"/>
              <a:gd name="connsiteX5422" fmla="*/ 3021586 w 3481368"/>
              <a:gd name="connsiteY5422" fmla="*/ 1983729 h 3205338"/>
              <a:gd name="connsiteX5423" fmla="*/ 3022823 w 3481368"/>
              <a:gd name="connsiteY5423" fmla="*/ 1980798 h 3205338"/>
              <a:gd name="connsiteX5424" fmla="*/ 3022746 w 3481368"/>
              <a:gd name="connsiteY5424" fmla="*/ 1975259 h 3205338"/>
              <a:gd name="connsiteX5425" fmla="*/ 3022442 w 3481368"/>
              <a:gd name="connsiteY5425" fmla="*/ 1969803 h 3205338"/>
              <a:gd name="connsiteX5426" fmla="*/ 3022225 w 3481368"/>
              <a:gd name="connsiteY5426" fmla="*/ 1969607 h 3205338"/>
              <a:gd name="connsiteX5427" fmla="*/ 3022404 w 3481368"/>
              <a:gd name="connsiteY5427" fmla="*/ 1969124 h 3205338"/>
              <a:gd name="connsiteX5428" fmla="*/ 316094 w 3481368"/>
              <a:gd name="connsiteY5428" fmla="*/ 1967239 h 3205338"/>
              <a:gd name="connsiteX5429" fmla="*/ 321493 w 3481368"/>
              <a:gd name="connsiteY5429" fmla="*/ 1972640 h 3205338"/>
              <a:gd name="connsiteX5430" fmla="*/ 326448 w 3481368"/>
              <a:gd name="connsiteY5430" fmla="*/ 1987197 h 3205338"/>
              <a:gd name="connsiteX5431" fmla="*/ 322573 w 3481368"/>
              <a:gd name="connsiteY5431" fmla="*/ 1979030 h 3205338"/>
              <a:gd name="connsiteX5432" fmla="*/ 321493 w 3481368"/>
              <a:gd name="connsiteY5432" fmla="*/ 1975520 h 3205338"/>
              <a:gd name="connsiteX5433" fmla="*/ 318974 w 3481368"/>
              <a:gd name="connsiteY5433" fmla="*/ 1972640 h 3205338"/>
              <a:gd name="connsiteX5434" fmla="*/ 316094 w 3481368"/>
              <a:gd name="connsiteY5434" fmla="*/ 1967239 h 3205338"/>
              <a:gd name="connsiteX5435" fmla="*/ 3027607 w 3481368"/>
              <a:gd name="connsiteY5435" fmla="*/ 1959056 h 3205338"/>
              <a:gd name="connsiteX5436" fmla="*/ 3027199 w 3481368"/>
              <a:gd name="connsiteY5436" fmla="*/ 1959836 h 3205338"/>
              <a:gd name="connsiteX5437" fmla="*/ 3027199 w 3481368"/>
              <a:gd name="connsiteY5437" fmla="*/ 1960212 h 3205338"/>
              <a:gd name="connsiteX5438" fmla="*/ 3027642 w 3481368"/>
              <a:gd name="connsiteY5438" fmla="*/ 1959121 h 3205338"/>
              <a:gd name="connsiteX5439" fmla="*/ 313215 w 3481368"/>
              <a:gd name="connsiteY5439" fmla="*/ 1958958 h 3205338"/>
              <a:gd name="connsiteX5440" fmla="*/ 316094 w 3481368"/>
              <a:gd name="connsiteY5440" fmla="*/ 1967239 h 3205338"/>
              <a:gd name="connsiteX5441" fmla="*/ 313215 w 3481368"/>
              <a:gd name="connsiteY5441" fmla="*/ 1958958 h 3205338"/>
              <a:gd name="connsiteX5442" fmla="*/ 3028923 w 3481368"/>
              <a:gd name="connsiteY5442" fmla="*/ 1956583 h 3205338"/>
              <a:gd name="connsiteX5443" fmla="*/ 3028886 w 3481368"/>
              <a:gd name="connsiteY5443" fmla="*/ 1956606 h 3205338"/>
              <a:gd name="connsiteX5444" fmla="*/ 3028708 w 3481368"/>
              <a:gd name="connsiteY5444" fmla="*/ 1956947 h 3205338"/>
              <a:gd name="connsiteX5445" fmla="*/ 3063316 w 3481368"/>
              <a:gd name="connsiteY5445" fmla="*/ 1946546 h 3205338"/>
              <a:gd name="connsiteX5446" fmla="*/ 3063091 w 3481368"/>
              <a:gd name="connsiteY5446" fmla="*/ 1947204 h 3205338"/>
              <a:gd name="connsiteX5447" fmla="*/ 3061471 w 3481368"/>
              <a:gd name="connsiteY5447" fmla="*/ 1950173 h 3205338"/>
              <a:gd name="connsiteX5448" fmla="*/ 3072632 w 3481368"/>
              <a:gd name="connsiteY5448" fmla="*/ 1944415 h 3205338"/>
              <a:gd name="connsiteX5449" fmla="*/ 3063990 w 3481368"/>
              <a:gd name="connsiteY5449" fmla="*/ 1969607 h 3205338"/>
              <a:gd name="connsiteX5450" fmla="*/ 3072632 w 3481368"/>
              <a:gd name="connsiteY5450" fmla="*/ 1944415 h 3205338"/>
              <a:gd name="connsiteX5451" fmla="*/ 309917 w 3481368"/>
              <a:gd name="connsiteY5451" fmla="*/ 1943828 h 3205338"/>
              <a:gd name="connsiteX5452" fmla="*/ 310336 w 3481368"/>
              <a:gd name="connsiteY5452" fmla="*/ 1944918 h 3205338"/>
              <a:gd name="connsiteX5453" fmla="*/ 313215 w 3481368"/>
              <a:gd name="connsiteY5453" fmla="*/ 1958958 h 3205338"/>
              <a:gd name="connsiteX5454" fmla="*/ 3038250 w 3481368"/>
              <a:gd name="connsiteY5454" fmla="*/ 1940828 h 3205338"/>
              <a:gd name="connsiteX5455" fmla="*/ 3030789 w 3481368"/>
              <a:gd name="connsiteY5455" fmla="*/ 1954619 h 3205338"/>
              <a:gd name="connsiteX5456" fmla="*/ 3030506 w 3481368"/>
              <a:gd name="connsiteY5456" fmla="*/ 1955572 h 3205338"/>
              <a:gd name="connsiteX5457" fmla="*/ 3030150 w 3481368"/>
              <a:gd name="connsiteY5457" fmla="*/ 1955799 h 3205338"/>
              <a:gd name="connsiteX5458" fmla="*/ 3028635 w 3481368"/>
              <a:gd name="connsiteY5458" fmla="*/ 1958599 h 3205338"/>
              <a:gd name="connsiteX5459" fmla="*/ 3028639 w 3481368"/>
              <a:gd name="connsiteY5459" fmla="*/ 1958794 h 3205338"/>
              <a:gd name="connsiteX5460" fmla="*/ 3028685 w 3481368"/>
              <a:gd name="connsiteY5460" fmla="*/ 1961058 h 3205338"/>
              <a:gd name="connsiteX5461" fmla="*/ 3027996 w 3481368"/>
              <a:gd name="connsiteY5461" fmla="*/ 1959779 h 3205338"/>
              <a:gd name="connsiteX5462" fmla="*/ 3027199 w 3481368"/>
              <a:gd name="connsiteY5462" fmla="*/ 1961252 h 3205338"/>
              <a:gd name="connsiteX5463" fmla="*/ 3027199 w 3481368"/>
              <a:gd name="connsiteY5463" fmla="*/ 1969456 h 3205338"/>
              <a:gd name="connsiteX5464" fmla="*/ 3027412 w 3481368"/>
              <a:gd name="connsiteY5464" fmla="*/ 1970467 h 3205338"/>
              <a:gd name="connsiteX5465" fmla="*/ 3028814 w 3481368"/>
              <a:gd name="connsiteY5465" fmla="*/ 1967469 h 3205338"/>
              <a:gd name="connsiteX5466" fmla="*/ 3028685 w 3481368"/>
              <a:gd name="connsiteY5466" fmla="*/ 1961058 h 3205338"/>
              <a:gd name="connsiteX5467" fmla="*/ 3029719 w 3481368"/>
              <a:gd name="connsiteY5467" fmla="*/ 1962978 h 3205338"/>
              <a:gd name="connsiteX5468" fmla="*/ 3029813 w 3481368"/>
              <a:gd name="connsiteY5468" fmla="*/ 1965332 h 3205338"/>
              <a:gd name="connsiteX5469" fmla="*/ 3030506 w 3481368"/>
              <a:gd name="connsiteY5469" fmla="*/ 1963849 h 3205338"/>
              <a:gd name="connsiteX5470" fmla="*/ 3029827 w 3481368"/>
              <a:gd name="connsiteY5470" fmla="*/ 1965679 h 3205338"/>
              <a:gd name="connsiteX5471" fmla="*/ 3029837 w 3481368"/>
              <a:gd name="connsiteY5471" fmla="*/ 1965943 h 3205338"/>
              <a:gd name="connsiteX5472" fmla="*/ 3030506 w 3481368"/>
              <a:gd name="connsiteY5472" fmla="*/ 1963849 h 3205338"/>
              <a:gd name="connsiteX5473" fmla="*/ 2997216 w 3481368"/>
              <a:gd name="connsiteY5473" fmla="*/ 1932812 h 3205338"/>
              <a:gd name="connsiteX5474" fmla="*/ 2995421 w 3481368"/>
              <a:gd name="connsiteY5474" fmla="*/ 1940598 h 3205338"/>
              <a:gd name="connsiteX5475" fmla="*/ 2990145 w 3481368"/>
              <a:gd name="connsiteY5475" fmla="*/ 1955013 h 3205338"/>
              <a:gd name="connsiteX5476" fmla="*/ 2998638 w 3481368"/>
              <a:gd name="connsiteY5476" fmla="*/ 1941786 h 3205338"/>
              <a:gd name="connsiteX5477" fmla="*/ 2997790 w 3481368"/>
              <a:gd name="connsiteY5477" fmla="*/ 1930321 h 3205338"/>
              <a:gd name="connsiteX5478" fmla="*/ 2997682 w 3481368"/>
              <a:gd name="connsiteY5478" fmla="*/ 1930788 h 3205338"/>
              <a:gd name="connsiteX5479" fmla="*/ 2998061 w 3481368"/>
              <a:gd name="connsiteY5479" fmla="*/ 1933014 h 3205338"/>
              <a:gd name="connsiteX5480" fmla="*/ 2998904 w 3481368"/>
              <a:gd name="connsiteY5480" fmla="*/ 1941371 h 3205338"/>
              <a:gd name="connsiteX5481" fmla="*/ 2999362 w 3481368"/>
              <a:gd name="connsiteY5481" fmla="*/ 1940657 h 3205338"/>
              <a:gd name="connsiteX5482" fmla="*/ 2998061 w 3481368"/>
              <a:gd name="connsiteY5482" fmla="*/ 1933014 h 3205338"/>
              <a:gd name="connsiteX5483" fmla="*/ 92137 w 3481368"/>
              <a:gd name="connsiteY5483" fmla="*/ 1930228 h 3205338"/>
              <a:gd name="connsiteX5484" fmla="*/ 103294 w 3481368"/>
              <a:gd name="connsiteY5484" fmla="*/ 1958299 h 3205338"/>
              <a:gd name="connsiteX5485" fmla="*/ 97536 w 3481368"/>
              <a:gd name="connsiteY5485" fmla="*/ 1944263 h 3205338"/>
              <a:gd name="connsiteX5486" fmla="*/ 97536 w 3481368"/>
              <a:gd name="connsiteY5486" fmla="*/ 1949537 h 3205338"/>
              <a:gd name="connsiteX5487" fmla="*/ 97437 w 3481368"/>
              <a:gd name="connsiteY5487" fmla="*/ 1949236 h 3205338"/>
              <a:gd name="connsiteX5488" fmla="*/ 95781 w 3481368"/>
              <a:gd name="connsiteY5488" fmla="*/ 1942105 h 3205338"/>
              <a:gd name="connsiteX5489" fmla="*/ 92137 w 3481368"/>
              <a:gd name="connsiteY5489" fmla="*/ 1930228 h 3205338"/>
              <a:gd name="connsiteX5490" fmla="*/ 3007022 w 3481368"/>
              <a:gd name="connsiteY5490" fmla="*/ 1928578 h 3205338"/>
              <a:gd name="connsiteX5491" fmla="*/ 3005848 w 3481368"/>
              <a:gd name="connsiteY5491" fmla="*/ 1930658 h 3205338"/>
              <a:gd name="connsiteX5492" fmla="*/ 3005851 w 3481368"/>
              <a:gd name="connsiteY5492" fmla="*/ 1930680 h 3205338"/>
              <a:gd name="connsiteX5493" fmla="*/ 3007055 w 3481368"/>
              <a:gd name="connsiteY5493" fmla="*/ 1928815 h 3205338"/>
              <a:gd name="connsiteX5494" fmla="*/ 3082570 w 3481368"/>
              <a:gd name="connsiteY5494" fmla="*/ 1928220 h 3205338"/>
              <a:gd name="connsiteX5495" fmla="*/ 3080913 w 3481368"/>
              <a:gd name="connsiteY5495" fmla="*/ 1933979 h 3205338"/>
              <a:gd name="connsiteX5496" fmla="*/ 3072632 w 3481368"/>
              <a:gd name="connsiteY5496" fmla="*/ 1958450 h 3205338"/>
              <a:gd name="connsiteX5497" fmla="*/ 3055773 w 3481368"/>
              <a:gd name="connsiteY5497" fmla="*/ 1927302 h 3205338"/>
              <a:gd name="connsiteX5498" fmla="*/ 3039776 w 3481368"/>
              <a:gd name="connsiteY5498" fmla="*/ 1956483 h 3205338"/>
              <a:gd name="connsiteX5499" fmla="*/ 3039147 w 3481368"/>
              <a:gd name="connsiteY5499" fmla="*/ 1958450 h 3205338"/>
              <a:gd name="connsiteX5500" fmla="*/ 3036271 w 3481368"/>
              <a:gd name="connsiteY5500" fmla="*/ 1966715 h 3205338"/>
              <a:gd name="connsiteX5501" fmla="*/ 3039365 w 3481368"/>
              <a:gd name="connsiteY5501" fmla="*/ 1957232 h 3205338"/>
              <a:gd name="connsiteX5502" fmla="*/ 3036597 w 3481368"/>
              <a:gd name="connsiteY5502" fmla="*/ 1962280 h 3205338"/>
              <a:gd name="connsiteX5503" fmla="*/ 3036267 w 3481368"/>
              <a:gd name="connsiteY5503" fmla="*/ 1963849 h 3205338"/>
              <a:gd name="connsiteX5504" fmla="*/ 3030506 w 3481368"/>
              <a:gd name="connsiteY5504" fmla="*/ 1975005 h 3205338"/>
              <a:gd name="connsiteX5505" fmla="*/ 3028986 w 3481368"/>
              <a:gd name="connsiteY5505" fmla="*/ 1977941 h 3205338"/>
              <a:gd name="connsiteX5506" fmla="*/ 3029100 w 3481368"/>
              <a:gd name="connsiteY5506" fmla="*/ 1978484 h 3205338"/>
              <a:gd name="connsiteX5507" fmla="*/ 3030506 w 3481368"/>
              <a:gd name="connsiteY5507" fmla="*/ 1975005 h 3205338"/>
              <a:gd name="connsiteX5508" fmla="*/ 3029684 w 3481368"/>
              <a:gd name="connsiteY5508" fmla="*/ 1977581 h 3205338"/>
              <a:gd name="connsiteX5509" fmla="*/ 3031413 w 3481368"/>
              <a:gd name="connsiteY5509" fmla="*/ 1974844 h 3205338"/>
              <a:gd name="connsiteX5510" fmla="*/ 3036167 w 3481368"/>
              <a:gd name="connsiteY5510" fmla="*/ 1967013 h 3205338"/>
              <a:gd name="connsiteX5511" fmla="*/ 3036271 w 3481368"/>
              <a:gd name="connsiteY5511" fmla="*/ 1966715 h 3205338"/>
              <a:gd name="connsiteX5512" fmla="*/ 3036267 w 3481368"/>
              <a:gd name="connsiteY5512" fmla="*/ 1966727 h 3205338"/>
              <a:gd name="connsiteX5513" fmla="*/ 3036173 w 3481368"/>
              <a:gd name="connsiteY5513" fmla="*/ 1967004 h 3205338"/>
              <a:gd name="connsiteX5514" fmla="*/ 3047834 w 3481368"/>
              <a:gd name="connsiteY5514" fmla="*/ 1947798 h 3205338"/>
              <a:gd name="connsiteX5515" fmla="*/ 3053761 w 3481368"/>
              <a:gd name="connsiteY5515" fmla="*/ 1935683 h 3205338"/>
              <a:gd name="connsiteX5516" fmla="*/ 3055710 w 3481368"/>
              <a:gd name="connsiteY5516" fmla="*/ 1927501 h 3205338"/>
              <a:gd name="connsiteX5517" fmla="*/ 3050308 w 3481368"/>
              <a:gd name="connsiteY5517" fmla="*/ 1924982 h 3205338"/>
              <a:gd name="connsiteX5518" fmla="*/ 3047069 w 3481368"/>
              <a:gd name="connsiteY5518" fmla="*/ 1936363 h 3205338"/>
              <a:gd name="connsiteX5519" fmla="*/ 3042335 w 3481368"/>
              <a:gd name="connsiteY5519" fmla="*/ 1948466 h 3205338"/>
              <a:gd name="connsiteX5520" fmla="*/ 3044548 w 3481368"/>
              <a:gd name="connsiteY5520" fmla="*/ 1941537 h 3205338"/>
              <a:gd name="connsiteX5521" fmla="*/ 3050308 w 3481368"/>
              <a:gd name="connsiteY5521" fmla="*/ 1924982 h 3205338"/>
              <a:gd name="connsiteX5522" fmla="*/ 3047429 w 3481368"/>
              <a:gd name="connsiteY5522" fmla="*/ 1924982 h 3205338"/>
              <a:gd name="connsiteX5523" fmla="*/ 3047429 w 3481368"/>
              <a:gd name="connsiteY5523" fmla="*/ 1930380 h 3205338"/>
              <a:gd name="connsiteX5524" fmla="*/ 3044548 w 3481368"/>
              <a:gd name="connsiteY5524" fmla="*/ 1941537 h 3205338"/>
              <a:gd name="connsiteX5525" fmla="*/ 3044548 w 3481368"/>
              <a:gd name="connsiteY5525" fmla="*/ 1933259 h 3205338"/>
              <a:gd name="connsiteX5526" fmla="*/ 3047429 w 3481368"/>
              <a:gd name="connsiteY5526" fmla="*/ 1924982 h 3205338"/>
              <a:gd name="connsiteX5527" fmla="*/ 3068841 w 3481368"/>
              <a:gd name="connsiteY5527" fmla="*/ 1924722 h 3205338"/>
              <a:gd name="connsiteX5528" fmla="*/ 3065499 w 3481368"/>
              <a:gd name="connsiteY5528" fmla="*/ 1930152 h 3205338"/>
              <a:gd name="connsiteX5529" fmla="*/ 3064711 w 3481368"/>
              <a:gd name="connsiteY5529" fmla="*/ 1932180 h 3205338"/>
              <a:gd name="connsiteX5530" fmla="*/ 3064310 w 3481368"/>
              <a:gd name="connsiteY5530" fmla="*/ 1935784 h 3205338"/>
              <a:gd name="connsiteX5531" fmla="*/ 3064395 w 3481368"/>
              <a:gd name="connsiteY5531" fmla="*/ 1935776 h 3205338"/>
              <a:gd name="connsiteX5532" fmla="*/ 3064283 w 3481368"/>
              <a:gd name="connsiteY5532" fmla="*/ 1936025 h 3205338"/>
              <a:gd name="connsiteX5533" fmla="*/ 3063990 w 3481368"/>
              <a:gd name="connsiteY5533" fmla="*/ 1938657 h 3205338"/>
              <a:gd name="connsiteX5534" fmla="*/ 3068312 w 3481368"/>
              <a:gd name="connsiteY5534" fmla="*/ 1926242 h 3205338"/>
              <a:gd name="connsiteX5535" fmla="*/ 2999547 w 3481368"/>
              <a:gd name="connsiteY5535" fmla="*/ 1922700 h 3205338"/>
              <a:gd name="connsiteX5536" fmla="*/ 2999486 w 3481368"/>
              <a:gd name="connsiteY5536" fmla="*/ 1922962 h 3205338"/>
              <a:gd name="connsiteX5537" fmla="*/ 2999486 w 3481368"/>
              <a:gd name="connsiteY5537" fmla="*/ 1936570 h 3205338"/>
              <a:gd name="connsiteX5538" fmla="*/ 2999486 w 3481368"/>
              <a:gd name="connsiteY5538" fmla="*/ 1940464 h 3205338"/>
              <a:gd name="connsiteX5539" fmla="*/ 3000325 w 3481368"/>
              <a:gd name="connsiteY5539" fmla="*/ 1939158 h 3205338"/>
              <a:gd name="connsiteX5540" fmla="*/ 3000794 w 3481368"/>
              <a:gd name="connsiteY5540" fmla="*/ 1938280 h 3205338"/>
              <a:gd name="connsiteX5541" fmla="*/ 3000746 w 3481368"/>
              <a:gd name="connsiteY5541" fmla="*/ 1937605 h 3205338"/>
              <a:gd name="connsiteX5542" fmla="*/ 3010600 w 3481368"/>
              <a:gd name="connsiteY5542" fmla="*/ 1922241 h 3205338"/>
              <a:gd name="connsiteX5543" fmla="*/ 3009863 w 3481368"/>
              <a:gd name="connsiteY5543" fmla="*/ 1923546 h 3205338"/>
              <a:gd name="connsiteX5544" fmla="*/ 3010006 w 3481368"/>
              <a:gd name="connsiteY5544" fmla="*/ 1924244 h 3205338"/>
              <a:gd name="connsiteX5545" fmla="*/ 3010604 w 3481368"/>
              <a:gd name="connsiteY5545" fmla="*/ 1923318 h 3205338"/>
              <a:gd name="connsiteX5546" fmla="*/ 3013276 w 3481368"/>
              <a:gd name="connsiteY5546" fmla="*/ 1916971 h 3205338"/>
              <a:gd name="connsiteX5547" fmla="*/ 3011797 w 3481368"/>
              <a:gd name="connsiteY5547" fmla="*/ 1920121 h 3205338"/>
              <a:gd name="connsiteX5548" fmla="*/ 3011604 w 3481368"/>
              <a:gd name="connsiteY5548" fmla="*/ 1920463 h 3205338"/>
              <a:gd name="connsiteX5549" fmla="*/ 3011619 w 3481368"/>
              <a:gd name="connsiteY5549" fmla="*/ 1921746 h 3205338"/>
              <a:gd name="connsiteX5550" fmla="*/ 3013538 w 3481368"/>
              <a:gd name="connsiteY5550" fmla="*/ 1918775 h 3205338"/>
              <a:gd name="connsiteX5551" fmla="*/ 3002046 w 3481368"/>
              <a:gd name="connsiteY5551" fmla="*/ 1911850 h 3205338"/>
              <a:gd name="connsiteX5552" fmla="*/ 3000363 w 3481368"/>
              <a:gd name="connsiteY5552" fmla="*/ 1919159 h 3205338"/>
              <a:gd name="connsiteX5553" fmla="*/ 3000589 w 3481368"/>
              <a:gd name="connsiteY5553" fmla="*/ 1921314 h 3205338"/>
              <a:gd name="connsiteX5554" fmla="*/ 3002006 w 3481368"/>
              <a:gd name="connsiteY5554" fmla="*/ 1933107 h 3205338"/>
              <a:gd name="connsiteX5555" fmla="*/ 3002006 w 3481368"/>
              <a:gd name="connsiteY5555" fmla="*/ 1936012 h 3205338"/>
              <a:gd name="connsiteX5556" fmla="*/ 3004083 w 3481368"/>
              <a:gd name="connsiteY5556" fmla="*/ 1932125 h 3205338"/>
              <a:gd name="connsiteX5557" fmla="*/ 3003805 w 3481368"/>
              <a:gd name="connsiteY5557" fmla="*/ 1930992 h 3205338"/>
              <a:gd name="connsiteX5558" fmla="*/ 3002500 w 3481368"/>
              <a:gd name="connsiteY5558" fmla="*/ 1923508 h 3205338"/>
              <a:gd name="connsiteX5559" fmla="*/ 3003511 w 3481368"/>
              <a:gd name="connsiteY5559" fmla="*/ 1905496 h 3205338"/>
              <a:gd name="connsiteX5560" fmla="*/ 3003297 w 3481368"/>
              <a:gd name="connsiteY5560" fmla="*/ 1906423 h 3205338"/>
              <a:gd name="connsiteX5561" fmla="*/ 3003445 w 3481368"/>
              <a:gd name="connsiteY5561" fmla="*/ 1916237 h 3205338"/>
              <a:gd name="connsiteX5562" fmla="*/ 3004885 w 3481368"/>
              <a:gd name="connsiteY5562" fmla="*/ 1924469 h 3205338"/>
              <a:gd name="connsiteX5563" fmla="*/ 3005626 w 3481368"/>
              <a:gd name="connsiteY5563" fmla="*/ 1929236 h 3205338"/>
              <a:gd name="connsiteX5564" fmla="*/ 3006805 w 3481368"/>
              <a:gd name="connsiteY5564" fmla="*/ 1927029 h 3205338"/>
              <a:gd name="connsiteX5565" fmla="*/ 3004885 w 3481368"/>
              <a:gd name="connsiteY5565" fmla="*/ 1913312 h 3205338"/>
              <a:gd name="connsiteX5566" fmla="*/ 3004080 w 3481368"/>
              <a:gd name="connsiteY5566" fmla="*/ 1909657 h 3205338"/>
              <a:gd name="connsiteX5567" fmla="*/ 3380904 w 3481368"/>
              <a:gd name="connsiteY5567" fmla="*/ 1901702 h 3205338"/>
              <a:gd name="connsiteX5568" fmla="*/ 3380861 w 3481368"/>
              <a:gd name="connsiteY5568" fmla="*/ 1903613 h 3205338"/>
              <a:gd name="connsiteX5569" fmla="*/ 3372660 w 3481368"/>
              <a:gd name="connsiteY5569" fmla="*/ 1922439 h 3205338"/>
              <a:gd name="connsiteX5570" fmla="*/ 297748 w 3481368"/>
              <a:gd name="connsiteY5570" fmla="*/ 1898760 h 3205338"/>
              <a:gd name="connsiteX5571" fmla="*/ 302058 w 3481368"/>
              <a:gd name="connsiteY5571" fmla="*/ 1911436 h 3205338"/>
              <a:gd name="connsiteX5572" fmla="*/ 297918 w 3481368"/>
              <a:gd name="connsiteY5572" fmla="*/ 1899420 h 3205338"/>
              <a:gd name="connsiteX5573" fmla="*/ 3088067 w 3481368"/>
              <a:gd name="connsiteY5573" fmla="*/ 1898399 h 3205338"/>
              <a:gd name="connsiteX5574" fmla="*/ 3086315 w 3481368"/>
              <a:gd name="connsiteY5574" fmla="*/ 1905188 h 3205338"/>
              <a:gd name="connsiteX5575" fmla="*/ 3085054 w 3481368"/>
              <a:gd name="connsiteY5575" fmla="*/ 1909508 h 3205338"/>
              <a:gd name="connsiteX5576" fmla="*/ 3086315 w 3481368"/>
              <a:gd name="connsiteY5576" fmla="*/ 1902670 h 3205338"/>
              <a:gd name="connsiteX5577" fmla="*/ 3361502 w 3481368"/>
              <a:gd name="connsiteY5577" fmla="*/ 1897247 h 3205338"/>
              <a:gd name="connsiteX5578" fmla="*/ 3360187 w 3481368"/>
              <a:gd name="connsiteY5578" fmla="*/ 1900776 h 3205338"/>
              <a:gd name="connsiteX5579" fmla="*/ 3360491 w 3481368"/>
              <a:gd name="connsiteY5579" fmla="*/ 1899295 h 3205338"/>
              <a:gd name="connsiteX5580" fmla="*/ 108693 w 3481368"/>
              <a:gd name="connsiteY5580" fmla="*/ 1896757 h 3205338"/>
              <a:gd name="connsiteX5581" fmla="*/ 116971 w 3481368"/>
              <a:gd name="connsiteY5581" fmla="*/ 1927348 h 3205338"/>
              <a:gd name="connsiteX5582" fmla="*/ 119850 w 3481368"/>
              <a:gd name="connsiteY5582" fmla="*/ 1927348 h 3205338"/>
              <a:gd name="connsiteX5583" fmla="*/ 108693 w 3481368"/>
              <a:gd name="connsiteY5583" fmla="*/ 1896757 h 3205338"/>
              <a:gd name="connsiteX5584" fmla="*/ 3091715 w 3481368"/>
              <a:gd name="connsiteY5584" fmla="*/ 1888230 h 3205338"/>
              <a:gd name="connsiteX5585" fmla="*/ 3092075 w 3481368"/>
              <a:gd name="connsiteY5585" fmla="*/ 1888634 h 3205338"/>
              <a:gd name="connsiteX5586" fmla="*/ 3088067 w 3481368"/>
              <a:gd name="connsiteY5586" fmla="*/ 1898399 h 3205338"/>
              <a:gd name="connsiteX5587" fmla="*/ 3089194 w 3481368"/>
              <a:gd name="connsiteY5587" fmla="*/ 1894033 h 3205338"/>
              <a:gd name="connsiteX5588" fmla="*/ 3091715 w 3481368"/>
              <a:gd name="connsiteY5588" fmla="*/ 1888230 h 3205338"/>
              <a:gd name="connsiteX5589" fmla="*/ 3007522 w 3481368"/>
              <a:gd name="connsiteY5589" fmla="*/ 1888095 h 3205338"/>
              <a:gd name="connsiteX5590" fmla="*/ 3007391 w 3481368"/>
              <a:gd name="connsiteY5590" fmla="*/ 1888664 h 3205338"/>
              <a:gd name="connsiteX5591" fmla="*/ 3007549 w 3481368"/>
              <a:gd name="connsiteY5591" fmla="*/ 1889652 h 3205338"/>
              <a:gd name="connsiteX5592" fmla="*/ 3007764 w 3481368"/>
              <a:gd name="connsiteY5592" fmla="*/ 1902156 h 3205338"/>
              <a:gd name="connsiteX5593" fmla="*/ 3007764 w 3481368"/>
              <a:gd name="connsiteY5593" fmla="*/ 1906339 h 3205338"/>
              <a:gd name="connsiteX5594" fmla="*/ 3007764 w 3481368"/>
              <a:gd name="connsiteY5594" fmla="*/ 1913312 h 3205338"/>
              <a:gd name="connsiteX5595" fmla="*/ 3009532 w 3481368"/>
              <a:gd name="connsiteY5595" fmla="*/ 1921927 h 3205338"/>
              <a:gd name="connsiteX5596" fmla="*/ 3010510 w 3481368"/>
              <a:gd name="connsiteY5596" fmla="*/ 1920095 h 3205338"/>
              <a:gd name="connsiteX5597" fmla="*/ 3010283 w 3481368"/>
              <a:gd name="connsiteY5597" fmla="*/ 1915472 h 3205338"/>
              <a:gd name="connsiteX5598" fmla="*/ 3007764 w 3481368"/>
              <a:gd name="connsiteY5598" fmla="*/ 1902156 h 3205338"/>
              <a:gd name="connsiteX5599" fmla="*/ 3007764 w 3481368"/>
              <a:gd name="connsiteY5599" fmla="*/ 1890999 h 3205338"/>
              <a:gd name="connsiteX5600" fmla="*/ 3007549 w 3481368"/>
              <a:gd name="connsiteY5600" fmla="*/ 1889652 h 3205338"/>
              <a:gd name="connsiteX5601" fmla="*/ 3068748 w 3481368"/>
              <a:gd name="connsiteY5601" fmla="*/ 1886069 h 3205338"/>
              <a:gd name="connsiteX5602" fmla="*/ 3064389 w 3481368"/>
              <a:gd name="connsiteY5602" fmla="*/ 1894515 h 3205338"/>
              <a:gd name="connsiteX5603" fmla="*/ 3053232 w 3481368"/>
              <a:gd name="connsiteY5603" fmla="*/ 1914316 h 3205338"/>
              <a:gd name="connsiteX5604" fmla="*/ 3052592 w 3481368"/>
              <a:gd name="connsiteY5604" fmla="*/ 1914316 h 3205338"/>
              <a:gd name="connsiteX5605" fmla="*/ 3047429 w 3481368"/>
              <a:gd name="connsiteY5605" fmla="*/ 1924982 h 3205338"/>
              <a:gd name="connsiteX5606" fmla="*/ 3039147 w 3481368"/>
              <a:gd name="connsiteY5606" fmla="*/ 1947295 h 3205338"/>
              <a:gd name="connsiteX5607" fmla="*/ 3039147 w 3481368"/>
              <a:gd name="connsiteY5607" fmla="*/ 1950173 h 3205338"/>
              <a:gd name="connsiteX5608" fmla="*/ 3037073 w 3481368"/>
              <a:gd name="connsiteY5608" fmla="*/ 1960023 h 3205338"/>
              <a:gd name="connsiteX5609" fmla="*/ 3040051 w 3481368"/>
              <a:gd name="connsiteY5609" fmla="*/ 1953918 h 3205338"/>
              <a:gd name="connsiteX5610" fmla="*/ 3040970 w 3481368"/>
              <a:gd name="connsiteY5610" fmla="*/ 1952310 h 3205338"/>
              <a:gd name="connsiteX5611" fmla="*/ 3041667 w 3481368"/>
              <a:gd name="connsiteY5611" fmla="*/ 1950173 h 3205338"/>
              <a:gd name="connsiteX5612" fmla="*/ 3042335 w 3481368"/>
              <a:gd name="connsiteY5612" fmla="*/ 1948466 h 3205338"/>
              <a:gd name="connsiteX5613" fmla="*/ 3041281 w 3481368"/>
              <a:gd name="connsiteY5613" fmla="*/ 1951766 h 3205338"/>
              <a:gd name="connsiteX5614" fmla="*/ 3053232 w 3481368"/>
              <a:gd name="connsiteY5614" fmla="*/ 1930877 h 3205338"/>
              <a:gd name="connsiteX5615" fmla="*/ 3056971 w 3481368"/>
              <a:gd name="connsiteY5615" fmla="*/ 1923493 h 3205338"/>
              <a:gd name="connsiteX5616" fmla="*/ 3366901 w 3481368"/>
              <a:gd name="connsiteY5616" fmla="*/ 1883212 h 3205338"/>
              <a:gd name="connsiteX5617" fmla="*/ 3361502 w 3481368"/>
              <a:gd name="connsiteY5617" fmla="*/ 1888970 h 3205338"/>
              <a:gd name="connsiteX5618" fmla="*/ 3361502 w 3481368"/>
              <a:gd name="connsiteY5618" fmla="*/ 1894369 h 3205338"/>
              <a:gd name="connsiteX5619" fmla="*/ 3360491 w 3481368"/>
              <a:gd name="connsiteY5619" fmla="*/ 1899295 h 3205338"/>
              <a:gd name="connsiteX5620" fmla="*/ 3358498 w 3481368"/>
              <a:gd name="connsiteY5620" fmla="*/ 1903332 h 3205338"/>
              <a:gd name="connsiteX5621" fmla="*/ 3347463 w 3481368"/>
              <a:gd name="connsiteY5621" fmla="*/ 1933596 h 3205338"/>
              <a:gd name="connsiteX5622" fmla="*/ 3355741 w 3481368"/>
              <a:gd name="connsiteY5622" fmla="*/ 1916681 h 3205338"/>
              <a:gd name="connsiteX5623" fmla="*/ 3355517 w 3481368"/>
              <a:gd name="connsiteY5623" fmla="*/ 1913307 h 3205338"/>
              <a:gd name="connsiteX5624" fmla="*/ 3360187 w 3481368"/>
              <a:gd name="connsiteY5624" fmla="*/ 1900776 h 3205338"/>
              <a:gd name="connsiteX5625" fmla="*/ 3358621 w 3481368"/>
              <a:gd name="connsiteY5625" fmla="*/ 1908404 h 3205338"/>
              <a:gd name="connsiteX5626" fmla="*/ 3366901 w 3481368"/>
              <a:gd name="connsiteY5626" fmla="*/ 1883212 h 3205338"/>
              <a:gd name="connsiteX5627" fmla="*/ 3009006 w 3481368"/>
              <a:gd name="connsiteY5627" fmla="*/ 1881656 h 3205338"/>
              <a:gd name="connsiteX5628" fmla="*/ 3008282 w 3481368"/>
              <a:gd name="connsiteY5628" fmla="*/ 1884799 h 3205338"/>
              <a:gd name="connsiteX5629" fmla="*/ 3010283 w 3481368"/>
              <a:gd name="connsiteY5629" fmla="*/ 1892843 h 3205338"/>
              <a:gd name="connsiteX5630" fmla="*/ 3010643 w 3481368"/>
              <a:gd name="connsiteY5630" fmla="*/ 1896757 h 3205338"/>
              <a:gd name="connsiteX5631" fmla="*/ 3011547 w 3481368"/>
              <a:gd name="connsiteY5631" fmla="*/ 1918154 h 3205338"/>
              <a:gd name="connsiteX5632" fmla="*/ 3013087 w 3481368"/>
              <a:gd name="connsiteY5632" fmla="*/ 1915272 h 3205338"/>
              <a:gd name="connsiteX5633" fmla="*/ 3011543 w 3481368"/>
              <a:gd name="connsiteY5633" fmla="*/ 1896397 h 3205338"/>
              <a:gd name="connsiteX5634" fmla="*/ 3013408 w 3481368"/>
              <a:gd name="connsiteY5634" fmla="*/ 1862554 h 3205338"/>
              <a:gd name="connsiteX5635" fmla="*/ 3013391 w 3481368"/>
              <a:gd name="connsiteY5635" fmla="*/ 1862630 h 3205338"/>
              <a:gd name="connsiteX5636" fmla="*/ 3016042 w 3481368"/>
              <a:gd name="connsiteY5636" fmla="*/ 1888480 h 3205338"/>
              <a:gd name="connsiteX5637" fmla="*/ 3016042 w 3481368"/>
              <a:gd name="connsiteY5637" fmla="*/ 1909743 h 3205338"/>
              <a:gd name="connsiteX5638" fmla="*/ 3016608 w 3481368"/>
              <a:gd name="connsiteY5638" fmla="*/ 1908684 h 3205338"/>
              <a:gd name="connsiteX5639" fmla="*/ 3018201 w 3481368"/>
              <a:gd name="connsiteY5639" fmla="*/ 1902741 h 3205338"/>
              <a:gd name="connsiteX5640" fmla="*/ 3016042 w 3481368"/>
              <a:gd name="connsiteY5640" fmla="*/ 1888480 h 3205338"/>
              <a:gd name="connsiteX5641" fmla="*/ 3016042 w 3481368"/>
              <a:gd name="connsiteY5641" fmla="*/ 1885601 h 3205338"/>
              <a:gd name="connsiteX5642" fmla="*/ 3395185 w 3481368"/>
              <a:gd name="connsiteY5642" fmla="*/ 1860730 h 3205338"/>
              <a:gd name="connsiteX5643" fmla="*/ 3394977 w 3481368"/>
              <a:gd name="connsiteY5643" fmla="*/ 1866657 h 3205338"/>
              <a:gd name="connsiteX5644" fmla="*/ 3392098 w 3481368"/>
              <a:gd name="connsiteY5644" fmla="*/ 1869536 h 3205338"/>
              <a:gd name="connsiteX5645" fmla="*/ 3392426 w 3481368"/>
              <a:gd name="connsiteY5645" fmla="*/ 1866745 h 3205338"/>
              <a:gd name="connsiteX5646" fmla="*/ 3393403 w 3481368"/>
              <a:gd name="connsiteY5646" fmla="*/ 1863778 h 3205338"/>
              <a:gd name="connsiteX5647" fmla="*/ 3395185 w 3481368"/>
              <a:gd name="connsiteY5647" fmla="*/ 1860730 h 3205338"/>
              <a:gd name="connsiteX5648" fmla="*/ 3044954 w 3481368"/>
              <a:gd name="connsiteY5648" fmla="*/ 1858512 h 3205338"/>
              <a:gd name="connsiteX5649" fmla="*/ 3039196 w 3481368"/>
              <a:gd name="connsiteY5649" fmla="*/ 1866793 h 3205338"/>
              <a:gd name="connsiteX5650" fmla="*/ 3037576 w 3481368"/>
              <a:gd name="connsiteY5650" fmla="*/ 1871654 h 3205338"/>
              <a:gd name="connsiteX5651" fmla="*/ 3036864 w 3481368"/>
              <a:gd name="connsiteY5651" fmla="*/ 1873383 h 3205338"/>
              <a:gd name="connsiteX5652" fmla="*/ 3035777 w 3481368"/>
              <a:gd name="connsiteY5652" fmla="*/ 1874758 h 3205338"/>
              <a:gd name="connsiteX5653" fmla="*/ 3033796 w 3481368"/>
              <a:gd name="connsiteY5653" fmla="*/ 1880834 h 3205338"/>
              <a:gd name="connsiteX5654" fmla="*/ 3036864 w 3481368"/>
              <a:gd name="connsiteY5654" fmla="*/ 1873383 h 3205338"/>
              <a:gd name="connsiteX5655" fmla="*/ 3042075 w 3481368"/>
              <a:gd name="connsiteY5655" fmla="*/ 1866793 h 3205338"/>
              <a:gd name="connsiteX5656" fmla="*/ 3083794 w 3481368"/>
              <a:gd name="connsiteY5656" fmla="*/ 1855166 h 3205338"/>
              <a:gd name="connsiteX5657" fmla="*/ 3081133 w 3481368"/>
              <a:gd name="connsiteY5657" fmla="*/ 1865831 h 3205338"/>
              <a:gd name="connsiteX5658" fmla="*/ 3080913 w 3481368"/>
              <a:gd name="connsiteY5658" fmla="*/ 1866322 h 3205338"/>
              <a:gd name="connsiteX5659" fmla="*/ 3080758 w 3481368"/>
              <a:gd name="connsiteY5659" fmla="*/ 1867335 h 3205338"/>
              <a:gd name="connsiteX5660" fmla="*/ 3079473 w 3481368"/>
              <a:gd name="connsiteY5660" fmla="*/ 1872485 h 3205338"/>
              <a:gd name="connsiteX5661" fmla="*/ 3075153 w 3481368"/>
              <a:gd name="connsiteY5661" fmla="*/ 1885756 h 3205338"/>
              <a:gd name="connsiteX5662" fmla="*/ 3079113 w 3481368"/>
              <a:gd name="connsiteY5662" fmla="*/ 1878063 h 3205338"/>
              <a:gd name="connsiteX5663" fmla="*/ 3080758 w 3481368"/>
              <a:gd name="connsiteY5663" fmla="*/ 1867335 h 3205338"/>
              <a:gd name="connsiteX5664" fmla="*/ 3081133 w 3481368"/>
              <a:gd name="connsiteY5664" fmla="*/ 1865831 h 3205338"/>
              <a:gd name="connsiteX5665" fmla="*/ 3084379 w 3481368"/>
              <a:gd name="connsiteY5665" fmla="*/ 1858584 h 3205338"/>
              <a:gd name="connsiteX5666" fmla="*/ 3083794 w 3481368"/>
              <a:gd name="connsiteY5666" fmla="*/ 1855166 h 3205338"/>
              <a:gd name="connsiteX5667" fmla="*/ 289114 w 3481368"/>
              <a:gd name="connsiteY5667" fmla="*/ 1854072 h 3205338"/>
              <a:gd name="connsiteX5668" fmla="*/ 289522 w 3481368"/>
              <a:gd name="connsiteY5668" fmla="*/ 1856553 h 3205338"/>
              <a:gd name="connsiteX5669" fmla="*/ 293420 w 3481368"/>
              <a:gd name="connsiteY5669" fmla="*/ 1866433 h 3205338"/>
              <a:gd name="connsiteX5670" fmla="*/ 296660 w 3481368"/>
              <a:gd name="connsiteY5670" fmla="*/ 1877954 h 3205338"/>
              <a:gd name="connsiteX5671" fmla="*/ 297161 w 3481368"/>
              <a:gd name="connsiteY5671" fmla="*/ 1878479 h 3205338"/>
              <a:gd name="connsiteX5672" fmla="*/ 291683 w 3481368"/>
              <a:gd name="connsiteY5672" fmla="*/ 1857179 h 3205338"/>
              <a:gd name="connsiteX5673" fmla="*/ 3104491 w 3481368"/>
              <a:gd name="connsiteY5673" fmla="*/ 1852104 h 3205338"/>
              <a:gd name="connsiteX5674" fmla="*/ 3103236 w 3481368"/>
              <a:gd name="connsiteY5674" fmla="*/ 1858044 h 3205338"/>
              <a:gd name="connsiteX5675" fmla="*/ 3100357 w 3481368"/>
              <a:gd name="connsiteY5675" fmla="*/ 1869201 h 3205338"/>
              <a:gd name="connsiteX5676" fmla="*/ 3097476 w 3481368"/>
              <a:gd name="connsiteY5676" fmla="*/ 1880358 h 3205338"/>
              <a:gd name="connsiteX5677" fmla="*/ 3089194 w 3481368"/>
              <a:gd name="connsiteY5677" fmla="*/ 1908068 h 3205338"/>
              <a:gd name="connsiteX5678" fmla="*/ 3082570 w 3481368"/>
              <a:gd name="connsiteY5678" fmla="*/ 1928220 h 3205338"/>
              <a:gd name="connsiteX5679" fmla="*/ 3089194 w 3481368"/>
              <a:gd name="connsiteY5679" fmla="*/ 1905188 h 3205338"/>
              <a:gd name="connsiteX5680" fmla="*/ 3097476 w 3481368"/>
              <a:gd name="connsiteY5680" fmla="*/ 1874599 h 3205338"/>
              <a:gd name="connsiteX5681" fmla="*/ 3104039 w 3481368"/>
              <a:gd name="connsiteY5681" fmla="*/ 1848182 h 3205338"/>
              <a:gd name="connsiteX5682" fmla="*/ 3103575 w 3481368"/>
              <a:gd name="connsiteY5682" fmla="*/ 1850277 h 3205338"/>
              <a:gd name="connsiteX5683" fmla="*/ 3101850 w 3481368"/>
              <a:gd name="connsiteY5683" fmla="*/ 1853538 h 3205338"/>
              <a:gd name="connsiteX5684" fmla="*/ 3102032 w 3481368"/>
              <a:gd name="connsiteY5684" fmla="*/ 1852715 h 3205338"/>
              <a:gd name="connsiteX5685" fmla="*/ 3081305 w 3481368"/>
              <a:gd name="connsiteY5685" fmla="*/ 1841592 h 3205338"/>
              <a:gd name="connsiteX5686" fmla="*/ 3072667 w 3481368"/>
              <a:gd name="connsiteY5686" fmla="*/ 1863913 h 3205338"/>
              <a:gd name="connsiteX5687" fmla="*/ 3064389 w 3481368"/>
              <a:gd name="connsiteY5687" fmla="*/ 1880834 h 3205338"/>
              <a:gd name="connsiteX5688" fmla="*/ 3058991 w 3481368"/>
              <a:gd name="connsiteY5688" fmla="*/ 1894515 h 3205338"/>
              <a:gd name="connsiteX5689" fmla="*/ 3070148 w 3481368"/>
              <a:gd name="connsiteY5689" fmla="*/ 1877954 h 3205338"/>
              <a:gd name="connsiteX5690" fmla="*/ 3064389 w 3481368"/>
              <a:gd name="connsiteY5690" fmla="*/ 1889114 h 3205338"/>
              <a:gd name="connsiteX5691" fmla="*/ 3070148 w 3481368"/>
              <a:gd name="connsiteY5691" fmla="*/ 1880834 h 3205338"/>
              <a:gd name="connsiteX5692" fmla="*/ 3071105 w 3481368"/>
              <a:gd name="connsiteY5692" fmla="*/ 1878345 h 3205338"/>
              <a:gd name="connsiteX5693" fmla="*/ 3081305 w 3481368"/>
              <a:gd name="connsiteY5693" fmla="*/ 1844185 h 3205338"/>
              <a:gd name="connsiteX5694" fmla="*/ 3058991 w 3481368"/>
              <a:gd name="connsiteY5694" fmla="*/ 1816390 h 3205338"/>
              <a:gd name="connsiteX5695" fmla="*/ 3044954 w 3481368"/>
              <a:gd name="connsiteY5695" fmla="*/ 1855633 h 3205338"/>
              <a:gd name="connsiteX5696" fmla="*/ 3058991 w 3481368"/>
              <a:gd name="connsiteY5696" fmla="*/ 1816390 h 3205338"/>
              <a:gd name="connsiteX5697" fmla="*/ 255398 w 3481368"/>
              <a:gd name="connsiteY5697" fmla="*/ 1813754 h 3205338"/>
              <a:gd name="connsiteX5698" fmla="*/ 255398 w 3481368"/>
              <a:gd name="connsiteY5698" fmla="*/ 1813754 h 3205338"/>
              <a:gd name="connsiteX5699" fmla="*/ 3100500 w 3481368"/>
              <a:gd name="connsiteY5699" fmla="*/ 1813205 h 3205338"/>
              <a:gd name="connsiteX5700" fmla="*/ 3100226 w 3481368"/>
              <a:gd name="connsiteY5700" fmla="*/ 1814300 h 3205338"/>
              <a:gd name="connsiteX5701" fmla="*/ 3100357 w 3481368"/>
              <a:gd name="connsiteY5701" fmla="*/ 1813420 h 3205338"/>
              <a:gd name="connsiteX5702" fmla="*/ 3422695 w 3481368"/>
              <a:gd name="connsiteY5702" fmla="*/ 1808548 h 3205338"/>
              <a:gd name="connsiteX5703" fmla="*/ 3422695 w 3481368"/>
              <a:gd name="connsiteY5703" fmla="*/ 1810875 h 3205338"/>
              <a:gd name="connsiteX5704" fmla="*/ 3420175 w 3481368"/>
              <a:gd name="connsiteY5704" fmla="*/ 1816273 h 3205338"/>
              <a:gd name="connsiteX5705" fmla="*/ 3431334 w 3481368"/>
              <a:gd name="connsiteY5705" fmla="*/ 1802598 h 3205338"/>
              <a:gd name="connsiteX5706" fmla="*/ 3428454 w 3481368"/>
              <a:gd name="connsiteY5706" fmla="*/ 1810875 h 3205338"/>
              <a:gd name="connsiteX5707" fmla="*/ 3425574 w 3481368"/>
              <a:gd name="connsiteY5707" fmla="*/ 1819153 h 3205338"/>
              <a:gd name="connsiteX5708" fmla="*/ 3428454 w 3481368"/>
              <a:gd name="connsiteY5708" fmla="*/ 1810875 h 3205338"/>
              <a:gd name="connsiteX5709" fmla="*/ 3431334 w 3481368"/>
              <a:gd name="connsiteY5709" fmla="*/ 1802598 h 3205338"/>
              <a:gd name="connsiteX5710" fmla="*/ 3118692 w 3481368"/>
              <a:gd name="connsiteY5710" fmla="*/ 1799530 h 3205338"/>
              <a:gd name="connsiteX5711" fmla="*/ 3116397 w 3481368"/>
              <a:gd name="connsiteY5711" fmla="*/ 1807975 h 3205338"/>
              <a:gd name="connsiteX5712" fmla="*/ 3114777 w 3481368"/>
              <a:gd name="connsiteY5712" fmla="*/ 1813510 h 3205338"/>
              <a:gd name="connsiteX5713" fmla="*/ 3118110 w 3481368"/>
              <a:gd name="connsiteY5713" fmla="*/ 1802629 h 3205338"/>
              <a:gd name="connsiteX5714" fmla="*/ 3109019 w 3481368"/>
              <a:gd name="connsiteY5714" fmla="*/ 1796949 h 3205338"/>
              <a:gd name="connsiteX5715" fmla="*/ 3108006 w 3481368"/>
              <a:gd name="connsiteY5715" fmla="*/ 1799606 h 3205338"/>
              <a:gd name="connsiteX5716" fmla="*/ 3106117 w 3481368"/>
              <a:gd name="connsiteY5716" fmla="*/ 1807662 h 3205338"/>
              <a:gd name="connsiteX5717" fmla="*/ 3104197 w 3481368"/>
              <a:gd name="connsiteY5717" fmla="*/ 1814900 h 3205338"/>
              <a:gd name="connsiteX5718" fmla="*/ 3104880 w 3481368"/>
              <a:gd name="connsiteY5718" fmla="*/ 1812970 h 3205338"/>
              <a:gd name="connsiteX5719" fmla="*/ 3109019 w 3481368"/>
              <a:gd name="connsiteY5719" fmla="*/ 1796949 h 3205338"/>
              <a:gd name="connsiteX5720" fmla="*/ 50647 w 3481368"/>
              <a:gd name="connsiteY5720" fmla="*/ 1783127 h 3205338"/>
              <a:gd name="connsiteX5721" fmla="*/ 52906 w 3481368"/>
              <a:gd name="connsiteY5721" fmla="*/ 1790588 h 3205338"/>
              <a:gd name="connsiteX5722" fmla="*/ 51153 w 3481368"/>
              <a:gd name="connsiteY5722" fmla="*/ 1785055 h 3205338"/>
              <a:gd name="connsiteX5723" fmla="*/ 3111889 w 3481368"/>
              <a:gd name="connsiteY5723" fmla="*/ 1778214 h 3205338"/>
              <a:gd name="connsiteX5724" fmla="*/ 3111794 w 3481368"/>
              <a:gd name="connsiteY5724" fmla="*/ 1779311 h 3205338"/>
              <a:gd name="connsiteX5725" fmla="*/ 3108638 w 3481368"/>
              <a:gd name="connsiteY5725" fmla="*/ 1791108 h 3205338"/>
              <a:gd name="connsiteX5726" fmla="*/ 3107227 w 3481368"/>
              <a:gd name="connsiteY5726" fmla="*/ 1797596 h 3205338"/>
              <a:gd name="connsiteX5727" fmla="*/ 3107366 w 3481368"/>
              <a:gd name="connsiteY5727" fmla="*/ 1796691 h 3205338"/>
              <a:gd name="connsiteX5728" fmla="*/ 3111889 w 3481368"/>
              <a:gd name="connsiteY5728" fmla="*/ 1778214 h 3205338"/>
              <a:gd name="connsiteX5729" fmla="*/ 3428454 w 3481368"/>
              <a:gd name="connsiteY5729" fmla="*/ 1777406 h 3205338"/>
              <a:gd name="connsiteX5730" fmla="*/ 3425574 w 3481368"/>
              <a:gd name="connsiteY5730" fmla="*/ 1785683 h 3205338"/>
              <a:gd name="connsiteX5731" fmla="*/ 3428454 w 3481368"/>
              <a:gd name="connsiteY5731" fmla="*/ 1777406 h 3205338"/>
              <a:gd name="connsiteX5732" fmla="*/ 48079 w 3481368"/>
              <a:gd name="connsiteY5732" fmla="*/ 1773331 h 3205338"/>
              <a:gd name="connsiteX5733" fmla="*/ 50647 w 3481368"/>
              <a:gd name="connsiteY5733" fmla="*/ 1783127 h 3205338"/>
              <a:gd name="connsiteX5734" fmla="*/ 50073 w 3481368"/>
              <a:gd name="connsiteY5734" fmla="*/ 1781230 h 3205338"/>
              <a:gd name="connsiteX5735" fmla="*/ 48460 w 3481368"/>
              <a:gd name="connsiteY5735" fmla="*/ 1776704 h 3205338"/>
              <a:gd name="connsiteX5736" fmla="*/ 3128454 w 3481368"/>
              <a:gd name="connsiteY5736" fmla="*/ 1768867 h 3205338"/>
              <a:gd name="connsiteX5737" fmla="*/ 3120176 w 3481368"/>
              <a:gd name="connsiteY5737" fmla="*/ 1794069 h 3205338"/>
              <a:gd name="connsiteX5738" fmla="*/ 3119799 w 3481368"/>
              <a:gd name="connsiteY5738" fmla="*/ 1795456 h 3205338"/>
              <a:gd name="connsiteX5739" fmla="*/ 3119799 w 3481368"/>
              <a:gd name="connsiteY5739" fmla="*/ 1797117 h 3205338"/>
              <a:gd name="connsiteX5740" fmla="*/ 249150 w 3481368"/>
              <a:gd name="connsiteY5740" fmla="*/ 1768867 h 3205338"/>
              <a:gd name="connsiteX5741" fmla="*/ 252698 w 3481368"/>
              <a:gd name="connsiteY5741" fmla="*/ 1785683 h 3205338"/>
              <a:gd name="connsiteX5742" fmla="*/ 252878 w 3481368"/>
              <a:gd name="connsiteY5742" fmla="*/ 1785683 h 3205338"/>
              <a:gd name="connsiteX5743" fmla="*/ 252878 w 3481368"/>
              <a:gd name="connsiteY5743" fmla="*/ 1782811 h 3205338"/>
              <a:gd name="connsiteX5744" fmla="*/ 3433224 w 3481368"/>
              <a:gd name="connsiteY5744" fmla="*/ 1768791 h 3205338"/>
              <a:gd name="connsiteX5745" fmla="*/ 3431334 w 3481368"/>
              <a:gd name="connsiteY5745" fmla="*/ 1777406 h 3205338"/>
              <a:gd name="connsiteX5746" fmla="*/ 3425574 w 3481368"/>
              <a:gd name="connsiteY5746" fmla="*/ 1799718 h 3205338"/>
              <a:gd name="connsiteX5747" fmla="*/ 3422695 w 3481368"/>
              <a:gd name="connsiteY5747" fmla="*/ 1808548 h 3205338"/>
              <a:gd name="connsiteX5748" fmla="*/ 3422695 w 3481368"/>
              <a:gd name="connsiteY5748" fmla="*/ 1799718 h 3205338"/>
              <a:gd name="connsiteX5749" fmla="*/ 3428454 w 3481368"/>
              <a:gd name="connsiteY5749" fmla="*/ 1777406 h 3205338"/>
              <a:gd name="connsiteX5750" fmla="*/ 3430209 w 3481368"/>
              <a:gd name="connsiteY5750" fmla="*/ 1768903 h 3205338"/>
              <a:gd name="connsiteX5751" fmla="*/ 47508 w 3481368"/>
              <a:gd name="connsiteY5751" fmla="*/ 1768274 h 3205338"/>
              <a:gd name="connsiteX5752" fmla="*/ 48079 w 3481368"/>
              <a:gd name="connsiteY5752" fmla="*/ 1773331 h 3205338"/>
              <a:gd name="connsiteX5753" fmla="*/ 47508 w 3481368"/>
              <a:gd name="connsiteY5753" fmla="*/ 1771154 h 3205338"/>
              <a:gd name="connsiteX5754" fmla="*/ 3433853 w 3481368"/>
              <a:gd name="connsiteY5754" fmla="*/ 1766358 h 3205338"/>
              <a:gd name="connsiteX5755" fmla="*/ 3433853 w 3481368"/>
              <a:gd name="connsiteY5755" fmla="*/ 1768768 h 3205338"/>
              <a:gd name="connsiteX5756" fmla="*/ 3433224 w 3481368"/>
              <a:gd name="connsiteY5756" fmla="*/ 1768791 h 3205338"/>
              <a:gd name="connsiteX5757" fmla="*/ 3433673 w 3481368"/>
              <a:gd name="connsiteY5757" fmla="*/ 1766744 h 3205338"/>
              <a:gd name="connsiteX5758" fmla="*/ 252878 w 3481368"/>
              <a:gd name="connsiteY5758" fmla="*/ 1763370 h 3205338"/>
              <a:gd name="connsiteX5759" fmla="*/ 252850 w 3481368"/>
              <a:gd name="connsiteY5759" fmla="*/ 1763946 h 3205338"/>
              <a:gd name="connsiteX5760" fmla="*/ 252878 w 3481368"/>
              <a:gd name="connsiteY5760" fmla="*/ 1764164 h 3205338"/>
              <a:gd name="connsiteX5761" fmla="*/ 244588 w 3481368"/>
              <a:gd name="connsiteY5761" fmla="*/ 1758627 h 3205338"/>
              <a:gd name="connsiteX5762" fmla="*/ 246271 w 3481368"/>
              <a:gd name="connsiteY5762" fmla="*/ 1763467 h 3205338"/>
              <a:gd name="connsiteX5763" fmla="*/ 244831 w 3481368"/>
              <a:gd name="connsiteY5763" fmla="*/ 1759911 h 3205338"/>
              <a:gd name="connsiteX5764" fmla="*/ 243392 w 3481368"/>
              <a:gd name="connsiteY5764" fmla="*/ 1752306 h 3205338"/>
              <a:gd name="connsiteX5765" fmla="*/ 244588 w 3481368"/>
              <a:gd name="connsiteY5765" fmla="*/ 1758627 h 3205338"/>
              <a:gd name="connsiteX5766" fmla="*/ 243392 w 3481368"/>
              <a:gd name="connsiteY5766" fmla="*/ 1755187 h 3205338"/>
              <a:gd name="connsiteX5767" fmla="*/ 3111898 w 3481368"/>
              <a:gd name="connsiteY5767" fmla="*/ 1749427 h 3205338"/>
              <a:gd name="connsiteX5768" fmla="*/ 3111938 w 3481368"/>
              <a:gd name="connsiteY5768" fmla="*/ 1749528 h 3205338"/>
              <a:gd name="connsiteX5769" fmla="*/ 3111774 w 3481368"/>
              <a:gd name="connsiteY5769" fmla="*/ 1749847 h 3205338"/>
              <a:gd name="connsiteX5770" fmla="*/ 3114399 w 3481368"/>
              <a:gd name="connsiteY5770" fmla="*/ 1732448 h 3205338"/>
              <a:gd name="connsiteX5771" fmla="*/ 3112598 w 3481368"/>
              <a:gd name="connsiteY5771" fmla="*/ 1743829 h 3205338"/>
              <a:gd name="connsiteX5772" fmla="*/ 3109744 w 3481368"/>
              <a:gd name="connsiteY5772" fmla="*/ 1753779 h 3205338"/>
              <a:gd name="connsiteX5773" fmla="*/ 3111774 w 3481368"/>
              <a:gd name="connsiteY5773" fmla="*/ 1749847 h 3205338"/>
              <a:gd name="connsiteX5774" fmla="*/ 3107046 w 3481368"/>
              <a:gd name="connsiteY5774" fmla="*/ 1765807 h 3205338"/>
              <a:gd name="connsiteX5775" fmla="*/ 3103236 w 3481368"/>
              <a:gd name="connsiteY5775" fmla="*/ 1785350 h 3205338"/>
              <a:gd name="connsiteX5776" fmla="*/ 3111518 w 3481368"/>
              <a:gd name="connsiteY5776" fmla="*/ 1757640 h 3205338"/>
              <a:gd name="connsiteX5777" fmla="*/ 3112331 w 3481368"/>
              <a:gd name="connsiteY5777" fmla="*/ 1750527 h 3205338"/>
              <a:gd name="connsiteX5778" fmla="*/ 3111938 w 3481368"/>
              <a:gd name="connsiteY5778" fmla="*/ 1749528 h 3205338"/>
              <a:gd name="connsiteX5779" fmla="*/ 3112590 w 3481368"/>
              <a:gd name="connsiteY5779" fmla="*/ 1748264 h 3205338"/>
              <a:gd name="connsiteX5780" fmla="*/ 3137520 w 3481368"/>
              <a:gd name="connsiteY5780" fmla="*/ 1726791 h 3205338"/>
              <a:gd name="connsiteX5781" fmla="*/ 3137092 w 3481368"/>
              <a:gd name="connsiteY5781" fmla="*/ 1729985 h 3205338"/>
              <a:gd name="connsiteX5782" fmla="*/ 3137202 w 3481368"/>
              <a:gd name="connsiteY5782" fmla="*/ 1728173 h 3205338"/>
              <a:gd name="connsiteX5783" fmla="*/ 30592 w 3481368"/>
              <a:gd name="connsiteY5783" fmla="*/ 1723647 h 3205338"/>
              <a:gd name="connsiteX5784" fmla="*/ 33472 w 3481368"/>
              <a:gd name="connsiteY5784" fmla="*/ 1745961 h 3205338"/>
              <a:gd name="connsiteX5785" fmla="*/ 27714 w 3481368"/>
              <a:gd name="connsiteY5785" fmla="*/ 1737683 h 3205338"/>
              <a:gd name="connsiteX5786" fmla="*/ 33472 w 3481368"/>
              <a:gd name="connsiteY5786" fmla="*/ 1745961 h 3205338"/>
              <a:gd name="connsiteX5787" fmla="*/ 36350 w 3481368"/>
              <a:gd name="connsiteY5787" fmla="*/ 1745961 h 3205338"/>
              <a:gd name="connsiteX5788" fmla="*/ 33472 w 3481368"/>
              <a:gd name="connsiteY5788" fmla="*/ 1732285 h 3205338"/>
              <a:gd name="connsiteX5789" fmla="*/ 30592 w 3481368"/>
              <a:gd name="connsiteY5789" fmla="*/ 1723647 h 3205338"/>
              <a:gd name="connsiteX5790" fmla="*/ 254033 w 3481368"/>
              <a:gd name="connsiteY5790" fmla="*/ 1702381 h 3205338"/>
              <a:gd name="connsiteX5791" fmla="*/ 253799 w 3481368"/>
              <a:gd name="connsiteY5791" fmla="*/ 1706403 h 3205338"/>
              <a:gd name="connsiteX5792" fmla="*/ 254730 w 3481368"/>
              <a:gd name="connsiteY5792" fmla="*/ 1712283 h 3205338"/>
              <a:gd name="connsiteX5793" fmla="*/ 255083 w 3481368"/>
              <a:gd name="connsiteY5793" fmla="*/ 1711052 h 3205338"/>
              <a:gd name="connsiteX5794" fmla="*/ 255100 w 3481368"/>
              <a:gd name="connsiteY5794" fmla="*/ 1709981 h 3205338"/>
              <a:gd name="connsiteX5795" fmla="*/ 254549 w 3481368"/>
              <a:gd name="connsiteY5795" fmla="*/ 1707664 h 3205338"/>
              <a:gd name="connsiteX5796" fmla="*/ 229715 w 3481368"/>
              <a:gd name="connsiteY5796" fmla="*/ 1685343 h 3205338"/>
              <a:gd name="connsiteX5797" fmla="*/ 232179 w 3481368"/>
              <a:gd name="connsiteY5797" fmla="*/ 1690315 h 3205338"/>
              <a:gd name="connsiteX5798" fmla="*/ 232234 w 3481368"/>
              <a:gd name="connsiteY5798" fmla="*/ 1690743 h 3205338"/>
              <a:gd name="connsiteX5799" fmla="*/ 232610 w 3481368"/>
              <a:gd name="connsiteY5799" fmla="*/ 1691848 h 3205338"/>
              <a:gd name="connsiteX5800" fmla="*/ 235114 w 3481368"/>
              <a:gd name="connsiteY5800" fmla="*/ 1701904 h 3205338"/>
              <a:gd name="connsiteX5801" fmla="*/ 237993 w 3481368"/>
              <a:gd name="connsiteY5801" fmla="*/ 1713064 h 3205338"/>
              <a:gd name="connsiteX5802" fmla="*/ 237993 w 3481368"/>
              <a:gd name="connsiteY5802" fmla="*/ 1724225 h 3205338"/>
              <a:gd name="connsiteX5803" fmla="*/ 229715 w 3481368"/>
              <a:gd name="connsiteY5803" fmla="*/ 1685343 h 3205338"/>
              <a:gd name="connsiteX5804" fmla="*/ 3422695 w 3481368"/>
              <a:gd name="connsiteY5804" fmla="*/ 1682396 h 3205338"/>
              <a:gd name="connsiteX5805" fmla="*/ 3420175 w 3481368"/>
              <a:gd name="connsiteY5805" fmla="*/ 1690673 h 3205338"/>
              <a:gd name="connsiteX5806" fmla="*/ 3417295 w 3481368"/>
              <a:gd name="connsiteY5806" fmla="*/ 1704708 h 3205338"/>
              <a:gd name="connsiteX5807" fmla="*/ 3414416 w 3481368"/>
              <a:gd name="connsiteY5807" fmla="*/ 1715865 h 3205338"/>
              <a:gd name="connsiteX5808" fmla="*/ 3411536 w 3481368"/>
              <a:gd name="connsiteY5808" fmla="*/ 1735299 h 3205338"/>
              <a:gd name="connsiteX5809" fmla="*/ 3406136 w 3481368"/>
              <a:gd name="connsiteY5809" fmla="*/ 1760491 h 3205338"/>
              <a:gd name="connsiteX5810" fmla="*/ 3394977 w 3481368"/>
              <a:gd name="connsiteY5810" fmla="*/ 1805116 h 3205338"/>
              <a:gd name="connsiteX5811" fmla="*/ 3389218 w 3481368"/>
              <a:gd name="connsiteY5811" fmla="*/ 1816273 h 3205338"/>
              <a:gd name="connsiteX5812" fmla="*/ 3380939 w 3481368"/>
              <a:gd name="connsiteY5812" fmla="*/ 1847223 h 3205338"/>
              <a:gd name="connsiteX5813" fmla="*/ 3369781 w 3481368"/>
              <a:gd name="connsiteY5813" fmla="*/ 1883212 h 3205338"/>
              <a:gd name="connsiteX5814" fmla="*/ 3347463 w 3481368"/>
              <a:gd name="connsiteY5814" fmla="*/ 1941874 h 3205338"/>
              <a:gd name="connsiteX5815" fmla="*/ 3347463 w 3481368"/>
              <a:gd name="connsiteY5815" fmla="*/ 1936475 h 3205338"/>
              <a:gd name="connsiteX5816" fmla="*/ 3339184 w 3481368"/>
              <a:gd name="connsiteY5816" fmla="*/ 1955909 h 3205338"/>
              <a:gd name="connsiteX5817" fmla="*/ 3336304 w 3481368"/>
              <a:gd name="connsiteY5817" fmla="*/ 1961307 h 3205338"/>
              <a:gd name="connsiteX5818" fmla="*/ 3336304 w 3481368"/>
              <a:gd name="connsiteY5818" fmla="*/ 1967065 h 3205338"/>
              <a:gd name="connsiteX5819" fmla="*/ 3344583 w 3481368"/>
              <a:gd name="connsiteY5819" fmla="*/ 1944752 h 3205338"/>
              <a:gd name="connsiteX5820" fmla="*/ 3316867 w 3481368"/>
              <a:gd name="connsiteY5820" fmla="*/ 2008812 h 3205338"/>
              <a:gd name="connsiteX5821" fmla="*/ 3317748 w 3481368"/>
              <a:gd name="connsiteY5821" fmla="*/ 2005064 h 3205338"/>
              <a:gd name="connsiteX5822" fmla="*/ 3317766 w 3481368"/>
              <a:gd name="connsiteY5822" fmla="*/ 2005033 h 3205338"/>
              <a:gd name="connsiteX5823" fmla="*/ 3317981 w 3481368"/>
              <a:gd name="connsiteY5823" fmla="*/ 2004433 h 3205338"/>
              <a:gd name="connsiteX5824" fmla="*/ 3324785 w 3481368"/>
              <a:gd name="connsiteY5824" fmla="*/ 1992077 h 3205338"/>
              <a:gd name="connsiteX5825" fmla="*/ 3333424 w 3481368"/>
              <a:gd name="connsiteY5825" fmla="*/ 1972464 h 3205338"/>
              <a:gd name="connsiteX5826" fmla="*/ 3328025 w 3481368"/>
              <a:gd name="connsiteY5826" fmla="*/ 1983620 h 3205338"/>
              <a:gd name="connsiteX5827" fmla="*/ 3319386 w 3481368"/>
              <a:gd name="connsiteY5827" fmla="*/ 1994777 h 3205338"/>
              <a:gd name="connsiteX5828" fmla="*/ 3313986 w 3481368"/>
              <a:gd name="connsiteY5828" fmla="*/ 2008812 h 3205338"/>
              <a:gd name="connsiteX5829" fmla="*/ 3308227 w 3481368"/>
              <a:gd name="connsiteY5829" fmla="*/ 2022847 h 3205338"/>
              <a:gd name="connsiteX5830" fmla="*/ 3302827 w 3481368"/>
              <a:gd name="connsiteY5830" fmla="*/ 2036883 h 3205338"/>
              <a:gd name="connsiteX5831" fmla="*/ 3294548 w 3481368"/>
              <a:gd name="connsiteY5831" fmla="*/ 2053437 h 3205338"/>
              <a:gd name="connsiteX5832" fmla="*/ 3299948 w 3481368"/>
              <a:gd name="connsiteY5832" fmla="*/ 2045160 h 3205338"/>
              <a:gd name="connsiteX5833" fmla="*/ 3305707 w 3481368"/>
              <a:gd name="connsiteY5833" fmla="*/ 2039402 h 3205338"/>
              <a:gd name="connsiteX5834" fmla="*/ 3291669 w 3481368"/>
              <a:gd name="connsiteY5834" fmla="*/ 2064594 h 3205338"/>
              <a:gd name="connsiteX5835" fmla="*/ 3280510 w 3481368"/>
              <a:gd name="connsiteY5835" fmla="*/ 2081508 h 3205338"/>
              <a:gd name="connsiteX5836" fmla="*/ 3288789 w 3481368"/>
              <a:gd name="connsiteY5836" fmla="*/ 2064594 h 3205338"/>
              <a:gd name="connsiteX5837" fmla="*/ 3280510 w 3481368"/>
              <a:gd name="connsiteY5837" fmla="*/ 2081508 h 3205338"/>
              <a:gd name="connsiteX5838" fmla="*/ 3272231 w 3481368"/>
              <a:gd name="connsiteY5838" fmla="*/ 2092665 h 3205338"/>
              <a:gd name="connsiteX5839" fmla="*/ 3266471 w 3481368"/>
              <a:gd name="connsiteY5839" fmla="*/ 2103821 h 3205338"/>
              <a:gd name="connsiteX5840" fmla="*/ 3261072 w 3481368"/>
              <a:gd name="connsiteY5840" fmla="*/ 2112098 h 3205338"/>
              <a:gd name="connsiteX5841" fmla="*/ 3277631 w 3481368"/>
              <a:gd name="connsiteY5841" fmla="*/ 2089786 h 3205338"/>
              <a:gd name="connsiteX5842" fmla="*/ 3258192 w 3481368"/>
              <a:gd name="connsiteY5842" fmla="*/ 2120376 h 3205338"/>
              <a:gd name="connsiteX5843" fmla="*/ 3247034 w 3481368"/>
              <a:gd name="connsiteY5843" fmla="*/ 2134411 h 3205338"/>
              <a:gd name="connsiteX5844" fmla="*/ 3252433 w 3481368"/>
              <a:gd name="connsiteY5844" fmla="*/ 2131533 h 3205338"/>
              <a:gd name="connsiteX5845" fmla="*/ 3235875 w 3481368"/>
              <a:gd name="connsiteY5845" fmla="*/ 2153846 h 3205338"/>
              <a:gd name="connsiteX5846" fmla="*/ 3241274 w 3481368"/>
              <a:gd name="connsiteY5846" fmla="*/ 2148448 h 3205338"/>
              <a:gd name="connsiteX5847" fmla="*/ 3196639 w 3481368"/>
              <a:gd name="connsiteY5847" fmla="*/ 2212506 h 3205338"/>
              <a:gd name="connsiteX5848" fmla="*/ 3143725 w 3481368"/>
              <a:gd name="connsiteY5848" fmla="*/ 2285204 h 3205338"/>
              <a:gd name="connsiteX5849" fmla="*/ 3124287 w 3481368"/>
              <a:gd name="connsiteY5849" fmla="*/ 2310036 h 3205338"/>
              <a:gd name="connsiteX5850" fmla="*/ 3109708 w 3481368"/>
              <a:gd name="connsiteY5850" fmla="*/ 2326185 h 3205338"/>
              <a:gd name="connsiteX5851" fmla="*/ 3094910 w 3481368"/>
              <a:gd name="connsiteY5851" fmla="*/ 2342001 h 3205338"/>
              <a:gd name="connsiteX5852" fmla="*/ 3118527 w 3481368"/>
              <a:gd name="connsiteY5852" fmla="*/ 2312914 h 3205338"/>
              <a:gd name="connsiteX5853" fmla="*/ 3125321 w 3481368"/>
              <a:gd name="connsiteY5853" fmla="*/ 2303557 h 3205338"/>
              <a:gd name="connsiteX5854" fmla="*/ 3125933 w 3481368"/>
              <a:gd name="connsiteY5854" fmla="*/ 2302549 h 3205338"/>
              <a:gd name="connsiteX5855" fmla="*/ 3138326 w 3481368"/>
              <a:gd name="connsiteY5855" fmla="*/ 2285204 h 3205338"/>
              <a:gd name="connsiteX5856" fmla="*/ 3135446 w 3481368"/>
              <a:gd name="connsiteY5856" fmla="*/ 2287723 h 3205338"/>
              <a:gd name="connsiteX5857" fmla="*/ 3122487 w 3481368"/>
              <a:gd name="connsiteY5857" fmla="*/ 2303557 h 3205338"/>
              <a:gd name="connsiteX5858" fmla="*/ 3121775 w 3481368"/>
              <a:gd name="connsiteY5858" fmla="*/ 2304585 h 3205338"/>
              <a:gd name="connsiteX5859" fmla="*/ 3120687 w 3481368"/>
              <a:gd name="connsiteY5859" fmla="*/ 2305717 h 3205338"/>
              <a:gd name="connsiteX5860" fmla="*/ 3116008 w 3481368"/>
              <a:gd name="connsiteY5860" fmla="*/ 2312914 h 3205338"/>
              <a:gd name="connsiteX5861" fmla="*/ 3121775 w 3481368"/>
              <a:gd name="connsiteY5861" fmla="*/ 2304585 h 3205338"/>
              <a:gd name="connsiteX5862" fmla="*/ 3129686 w 3481368"/>
              <a:gd name="connsiteY5862" fmla="*/ 2296360 h 3205338"/>
              <a:gd name="connsiteX5863" fmla="*/ 3125933 w 3481368"/>
              <a:gd name="connsiteY5863" fmla="*/ 2302549 h 3205338"/>
              <a:gd name="connsiteX5864" fmla="*/ 3118527 w 3481368"/>
              <a:gd name="connsiteY5864" fmla="*/ 2312914 h 3205338"/>
              <a:gd name="connsiteX5865" fmla="*/ 3108897 w 3481368"/>
              <a:gd name="connsiteY5865" fmla="*/ 2322753 h 3205338"/>
              <a:gd name="connsiteX5866" fmla="*/ 3110248 w 3481368"/>
              <a:gd name="connsiteY5866" fmla="*/ 2321192 h 3205338"/>
              <a:gd name="connsiteX5867" fmla="*/ 3101969 w 3481368"/>
              <a:gd name="connsiteY5867" fmla="*/ 2329829 h 3205338"/>
              <a:gd name="connsiteX5868" fmla="*/ 3108897 w 3481368"/>
              <a:gd name="connsiteY5868" fmla="*/ 2322753 h 3205338"/>
              <a:gd name="connsiteX5869" fmla="*/ 3054455 w 3481368"/>
              <a:gd name="connsiteY5869" fmla="*/ 2385612 h 3205338"/>
              <a:gd name="connsiteX5870" fmla="*/ 2987501 w 3481368"/>
              <a:gd name="connsiteY5870" fmla="*/ 2449671 h 3205338"/>
              <a:gd name="connsiteX5871" fmla="*/ 2964195 w 3481368"/>
              <a:gd name="connsiteY5871" fmla="*/ 2469282 h 3205338"/>
              <a:gd name="connsiteX5872" fmla="*/ 2959379 w 3481368"/>
              <a:gd name="connsiteY5872" fmla="*/ 2477671 h 3205338"/>
              <a:gd name="connsiteX5873" fmla="*/ 2960325 w 3481368"/>
              <a:gd name="connsiteY5873" fmla="*/ 2476842 h 3205338"/>
              <a:gd name="connsiteX5874" fmla="*/ 2978923 w 3481368"/>
              <a:gd name="connsiteY5874" fmla="*/ 2461082 h 3205338"/>
              <a:gd name="connsiteX5875" fmla="*/ 2976343 w 3481368"/>
              <a:gd name="connsiteY5875" fmla="*/ 2463707 h 3205338"/>
              <a:gd name="connsiteX5876" fmla="*/ 2968064 w 3481368"/>
              <a:gd name="connsiteY5876" fmla="*/ 2471984 h 3205338"/>
              <a:gd name="connsiteX5877" fmla="*/ 2958623 w 3481368"/>
              <a:gd name="connsiteY5877" fmla="*/ 2478988 h 3205338"/>
              <a:gd name="connsiteX5878" fmla="*/ 2954858 w 3481368"/>
              <a:gd name="connsiteY5878" fmla="*/ 2485547 h 3205338"/>
              <a:gd name="connsiteX5879" fmla="*/ 2952047 w 3481368"/>
              <a:gd name="connsiteY5879" fmla="*/ 2491871 h 3205338"/>
              <a:gd name="connsiteX5880" fmla="*/ 2959425 w 3481368"/>
              <a:gd name="connsiteY5880" fmla="*/ 2486020 h 3205338"/>
              <a:gd name="connsiteX5881" fmla="*/ 2976343 w 3481368"/>
              <a:gd name="connsiteY5881" fmla="*/ 2469105 h 3205338"/>
              <a:gd name="connsiteX5882" fmla="*/ 2987501 w 3481368"/>
              <a:gd name="connsiteY5882" fmla="*/ 2463707 h 3205338"/>
              <a:gd name="connsiteX5883" fmla="*/ 3001541 w 3481368"/>
              <a:gd name="connsiteY5883" fmla="*/ 2449671 h 3205338"/>
              <a:gd name="connsiteX5884" fmla="*/ 3018098 w 3481368"/>
              <a:gd name="connsiteY5884" fmla="*/ 2432757 h 3205338"/>
              <a:gd name="connsiteX5885" fmla="*/ 3026737 w 3481368"/>
              <a:gd name="connsiteY5885" fmla="*/ 2421600 h 3205338"/>
              <a:gd name="connsiteX5886" fmla="*/ 3032137 w 3481368"/>
              <a:gd name="connsiteY5886" fmla="*/ 2416202 h 3205338"/>
              <a:gd name="connsiteX5887" fmla="*/ 3037897 w 3481368"/>
              <a:gd name="connsiteY5887" fmla="*/ 2410444 h 3205338"/>
              <a:gd name="connsiteX5888" fmla="*/ 3051575 w 3481368"/>
              <a:gd name="connsiteY5888" fmla="*/ 2399287 h 3205338"/>
              <a:gd name="connsiteX5889" fmla="*/ 3121407 w 3481368"/>
              <a:gd name="connsiteY5889" fmla="*/ 2318672 h 3205338"/>
              <a:gd name="connsiteX5890" fmla="*/ 3129686 w 3481368"/>
              <a:gd name="connsiteY5890" fmla="*/ 2310036 h 3205338"/>
              <a:gd name="connsiteX5891" fmla="*/ 3177202 w 3481368"/>
              <a:gd name="connsiteY5891" fmla="*/ 2245976 h 3205338"/>
              <a:gd name="connsiteX5892" fmla="*/ 3185481 w 3481368"/>
              <a:gd name="connsiteY5892" fmla="*/ 2237699 h 3205338"/>
              <a:gd name="connsiteX5893" fmla="*/ 3227596 w 3481368"/>
              <a:gd name="connsiteY5893" fmla="*/ 2176158 h 3205338"/>
              <a:gd name="connsiteX5894" fmla="*/ 3232995 w 3481368"/>
              <a:gd name="connsiteY5894" fmla="*/ 2170760 h 3205338"/>
              <a:gd name="connsiteX5895" fmla="*/ 3235875 w 3481368"/>
              <a:gd name="connsiteY5895" fmla="*/ 2165001 h 3205338"/>
              <a:gd name="connsiteX5896" fmla="*/ 3272231 w 3481368"/>
              <a:gd name="connsiteY5896" fmla="*/ 2103821 h 3205338"/>
              <a:gd name="connsiteX5897" fmla="*/ 3280510 w 3481368"/>
              <a:gd name="connsiteY5897" fmla="*/ 2089786 h 3205338"/>
              <a:gd name="connsiteX5898" fmla="*/ 3291669 w 3481368"/>
              <a:gd name="connsiteY5898" fmla="*/ 2072872 h 3205338"/>
              <a:gd name="connsiteX5899" fmla="*/ 3294548 w 3481368"/>
              <a:gd name="connsiteY5899" fmla="*/ 2064594 h 3205338"/>
              <a:gd name="connsiteX5900" fmla="*/ 3297068 w 3481368"/>
              <a:gd name="connsiteY5900" fmla="*/ 2064594 h 3205338"/>
              <a:gd name="connsiteX5901" fmla="*/ 3302827 w 3481368"/>
              <a:gd name="connsiteY5901" fmla="*/ 2050558 h 3205338"/>
              <a:gd name="connsiteX5902" fmla="*/ 3319386 w 3481368"/>
              <a:gd name="connsiteY5902" fmla="*/ 2014570 h 3205338"/>
              <a:gd name="connsiteX5903" fmla="*/ 3322266 w 3481368"/>
              <a:gd name="connsiteY5903" fmla="*/ 2005932 h 3205338"/>
              <a:gd name="connsiteX5904" fmla="*/ 3355741 w 3481368"/>
              <a:gd name="connsiteY5904" fmla="*/ 1927837 h 3205338"/>
              <a:gd name="connsiteX5905" fmla="*/ 3361502 w 3481368"/>
              <a:gd name="connsiteY5905" fmla="*/ 1911283 h 3205338"/>
              <a:gd name="connsiteX5906" fmla="*/ 3366901 w 3481368"/>
              <a:gd name="connsiteY5906" fmla="*/ 1897247 h 3205338"/>
              <a:gd name="connsiteX5907" fmla="*/ 3383819 w 3481368"/>
              <a:gd name="connsiteY5907" fmla="*/ 1847223 h 3205338"/>
              <a:gd name="connsiteX5908" fmla="*/ 3397497 w 3481368"/>
              <a:gd name="connsiteY5908" fmla="*/ 1805116 h 3205338"/>
              <a:gd name="connsiteX5909" fmla="*/ 3397497 w 3481368"/>
              <a:gd name="connsiteY5909" fmla="*/ 1796839 h 3205338"/>
              <a:gd name="connsiteX5910" fmla="*/ 3400377 w 3481368"/>
              <a:gd name="connsiteY5910" fmla="*/ 1785683 h 3205338"/>
              <a:gd name="connsiteX5911" fmla="*/ 3403256 w 3481368"/>
              <a:gd name="connsiteY5911" fmla="*/ 1777406 h 3205338"/>
              <a:gd name="connsiteX5912" fmla="*/ 3409017 w 3481368"/>
              <a:gd name="connsiteY5912" fmla="*/ 1757612 h 3205338"/>
              <a:gd name="connsiteX5913" fmla="*/ 3417295 w 3481368"/>
              <a:gd name="connsiteY5913" fmla="*/ 1718745 h 3205338"/>
              <a:gd name="connsiteX5914" fmla="*/ 3420175 w 3481368"/>
              <a:gd name="connsiteY5914" fmla="*/ 1704708 h 3205338"/>
              <a:gd name="connsiteX5915" fmla="*/ 3422695 w 3481368"/>
              <a:gd name="connsiteY5915" fmla="*/ 1682396 h 3205338"/>
              <a:gd name="connsiteX5916" fmla="*/ 3439923 w 3481368"/>
              <a:gd name="connsiteY5916" fmla="*/ 1674067 h 3205338"/>
              <a:gd name="connsiteX5917" fmla="*/ 3439613 w 3481368"/>
              <a:gd name="connsiteY5917" fmla="*/ 1676638 h 3205338"/>
              <a:gd name="connsiteX5918" fmla="*/ 3439786 w 3481368"/>
              <a:gd name="connsiteY5918" fmla="*/ 1674785 h 3205338"/>
              <a:gd name="connsiteX5919" fmla="*/ 237993 w 3481368"/>
              <a:gd name="connsiteY5919" fmla="*/ 1671302 h 3205338"/>
              <a:gd name="connsiteX5920" fmla="*/ 237993 w 3481368"/>
              <a:gd name="connsiteY5920" fmla="*/ 1682462 h 3205338"/>
              <a:gd name="connsiteX5921" fmla="*/ 240872 w 3481368"/>
              <a:gd name="connsiteY5921" fmla="*/ 1701904 h 3205338"/>
              <a:gd name="connsiteX5922" fmla="*/ 246271 w 3481368"/>
              <a:gd name="connsiteY5922" fmla="*/ 1727104 h 3205338"/>
              <a:gd name="connsiteX5923" fmla="*/ 249150 w 3481368"/>
              <a:gd name="connsiteY5923" fmla="*/ 1741146 h 3205338"/>
              <a:gd name="connsiteX5924" fmla="*/ 243392 w 3481368"/>
              <a:gd name="connsiteY5924" fmla="*/ 1704783 h 3205338"/>
              <a:gd name="connsiteX5925" fmla="*/ 240872 w 3481368"/>
              <a:gd name="connsiteY5925" fmla="*/ 1688223 h 3205338"/>
              <a:gd name="connsiteX5926" fmla="*/ 237993 w 3481368"/>
              <a:gd name="connsiteY5926" fmla="*/ 1679582 h 3205338"/>
              <a:gd name="connsiteX5927" fmla="*/ 237993 w 3481368"/>
              <a:gd name="connsiteY5927" fmla="*/ 1671302 h 3205338"/>
              <a:gd name="connsiteX5928" fmla="*/ 3133841 w 3481368"/>
              <a:gd name="connsiteY5928" fmla="*/ 1670909 h 3205338"/>
              <a:gd name="connsiteX5929" fmla="*/ 3132319 w 3481368"/>
              <a:gd name="connsiteY5929" fmla="*/ 1675404 h 3205338"/>
              <a:gd name="connsiteX5930" fmla="*/ 3132402 w 3481368"/>
              <a:gd name="connsiteY5930" fmla="*/ 1674822 h 3205338"/>
              <a:gd name="connsiteX5931" fmla="*/ 3133841 w 3481368"/>
              <a:gd name="connsiteY5931" fmla="*/ 1670909 h 3205338"/>
              <a:gd name="connsiteX5932" fmla="*/ 16556 w 3481368"/>
              <a:gd name="connsiteY5932" fmla="*/ 1662465 h 3205338"/>
              <a:gd name="connsiteX5933" fmla="*/ 16916 w 3481368"/>
              <a:gd name="connsiteY5933" fmla="*/ 1667323 h 3205338"/>
              <a:gd name="connsiteX5934" fmla="*/ 17149 w 3481368"/>
              <a:gd name="connsiteY5934" fmla="*/ 1668173 h 3205338"/>
              <a:gd name="connsiteX5935" fmla="*/ 19436 w 3481368"/>
              <a:gd name="connsiteY5935" fmla="*/ 1690177 h 3205338"/>
              <a:gd name="connsiteX5936" fmla="*/ 19436 w 3481368"/>
              <a:gd name="connsiteY5936" fmla="*/ 1676501 h 3205338"/>
              <a:gd name="connsiteX5937" fmla="*/ 17149 w 3481368"/>
              <a:gd name="connsiteY5937" fmla="*/ 1668173 h 3205338"/>
              <a:gd name="connsiteX5938" fmla="*/ 246271 w 3481368"/>
              <a:gd name="connsiteY5938" fmla="*/ 1648981 h 3205338"/>
              <a:gd name="connsiteX5939" fmla="*/ 249150 w 3481368"/>
              <a:gd name="connsiteY5939" fmla="*/ 1677062 h 3205338"/>
              <a:gd name="connsiteX5940" fmla="*/ 253147 w 3481368"/>
              <a:gd name="connsiteY5940" fmla="*/ 1702290 h 3205338"/>
              <a:gd name="connsiteX5941" fmla="*/ 253193 w 3481368"/>
              <a:gd name="connsiteY5941" fmla="*/ 1699445 h 3205338"/>
              <a:gd name="connsiteX5942" fmla="*/ 253591 w 3481368"/>
              <a:gd name="connsiteY5942" fmla="*/ 1697862 h 3205338"/>
              <a:gd name="connsiteX5943" fmla="*/ 251985 w 3481368"/>
              <a:gd name="connsiteY5943" fmla="*/ 1681427 h 3205338"/>
              <a:gd name="connsiteX5944" fmla="*/ 249150 w 3481368"/>
              <a:gd name="connsiteY5944" fmla="*/ 1648981 h 3205338"/>
              <a:gd name="connsiteX5945" fmla="*/ 246271 w 3481368"/>
              <a:gd name="connsiteY5945" fmla="*/ 1648981 h 3205338"/>
              <a:gd name="connsiteX5946" fmla="*/ 3136722 w 3481368"/>
              <a:gd name="connsiteY5946" fmla="*/ 1648597 h 3205338"/>
              <a:gd name="connsiteX5947" fmla="*/ 3128080 w 3481368"/>
              <a:gd name="connsiteY5947" fmla="*/ 1679546 h 3205338"/>
              <a:gd name="connsiteX5948" fmla="*/ 3130961 w 3481368"/>
              <a:gd name="connsiteY5948" fmla="*/ 1679411 h 3205338"/>
              <a:gd name="connsiteX5949" fmla="*/ 3132319 w 3481368"/>
              <a:gd name="connsiteY5949" fmla="*/ 1675404 h 3205338"/>
              <a:gd name="connsiteX5950" fmla="*/ 3130961 w 3481368"/>
              <a:gd name="connsiteY5950" fmla="*/ 1684944 h 3205338"/>
              <a:gd name="connsiteX5951" fmla="*/ 3125560 w 3481368"/>
              <a:gd name="connsiteY5951" fmla="*/ 1713014 h 3205338"/>
              <a:gd name="connsiteX5952" fmla="*/ 3122680 w 3481368"/>
              <a:gd name="connsiteY5952" fmla="*/ 1718413 h 3205338"/>
              <a:gd name="connsiteX5953" fmla="*/ 3117279 w 3481368"/>
              <a:gd name="connsiteY5953" fmla="*/ 1746483 h 3205338"/>
              <a:gd name="connsiteX5954" fmla="*/ 3114399 w 3481368"/>
              <a:gd name="connsiteY5954" fmla="*/ 1749003 h 3205338"/>
              <a:gd name="connsiteX5955" fmla="*/ 3117279 w 3481368"/>
              <a:gd name="connsiteY5955" fmla="*/ 1743604 h 3205338"/>
              <a:gd name="connsiteX5956" fmla="*/ 3114399 w 3481368"/>
              <a:gd name="connsiteY5956" fmla="*/ 1760158 h 3205338"/>
              <a:gd name="connsiteX5957" fmla="*/ 3108638 w 3481368"/>
              <a:gd name="connsiteY5957" fmla="*/ 1777073 h 3205338"/>
              <a:gd name="connsiteX5958" fmla="*/ 3097476 w 3481368"/>
              <a:gd name="connsiteY5958" fmla="*/ 1824577 h 3205338"/>
              <a:gd name="connsiteX5959" fmla="*/ 3095799 w 3481368"/>
              <a:gd name="connsiteY5959" fmla="*/ 1831997 h 3205338"/>
              <a:gd name="connsiteX5960" fmla="*/ 3094785 w 3481368"/>
              <a:gd name="connsiteY5960" fmla="*/ 1836051 h 3205338"/>
              <a:gd name="connsiteX5961" fmla="*/ 3092075 w 3481368"/>
              <a:gd name="connsiteY5961" fmla="*/ 1841131 h 3205338"/>
              <a:gd name="connsiteX5962" fmla="*/ 3086315 w 3481368"/>
              <a:gd name="connsiteY5962" fmla="*/ 1860564 h 3205338"/>
              <a:gd name="connsiteX5963" fmla="*/ 3083168 w 3481368"/>
              <a:gd name="connsiteY5963" fmla="*/ 1871216 h 3205338"/>
              <a:gd name="connsiteX5964" fmla="*/ 3083825 w 3481368"/>
              <a:gd name="connsiteY5964" fmla="*/ 1869673 h 3205338"/>
              <a:gd name="connsiteX5965" fmla="*/ 3083580 w 3481368"/>
              <a:gd name="connsiteY5965" fmla="*/ 1870601 h 3205338"/>
              <a:gd name="connsiteX5966" fmla="*/ 3081374 w 3481368"/>
              <a:gd name="connsiteY5966" fmla="*/ 1877291 h 3205338"/>
              <a:gd name="connsiteX5967" fmla="*/ 3080508 w 3481368"/>
              <a:gd name="connsiteY5967" fmla="*/ 1880223 h 3205338"/>
              <a:gd name="connsiteX5968" fmla="*/ 3080440 w 3481368"/>
              <a:gd name="connsiteY5968" fmla="*/ 1880669 h 3205338"/>
              <a:gd name="connsiteX5969" fmla="*/ 3082205 w 3481368"/>
              <a:gd name="connsiteY5969" fmla="*/ 1875794 h 3205338"/>
              <a:gd name="connsiteX5970" fmla="*/ 3083580 w 3481368"/>
              <a:gd name="connsiteY5970" fmla="*/ 1870601 h 3205338"/>
              <a:gd name="connsiteX5971" fmla="*/ 3085310 w 3481368"/>
              <a:gd name="connsiteY5971" fmla="*/ 1865354 h 3205338"/>
              <a:gd name="connsiteX5972" fmla="*/ 3092463 w 3481368"/>
              <a:gd name="connsiteY5972" fmla="*/ 1844472 h 3205338"/>
              <a:gd name="connsiteX5973" fmla="*/ 3092824 w 3481368"/>
              <a:gd name="connsiteY5973" fmla="*/ 1843894 h 3205338"/>
              <a:gd name="connsiteX5974" fmla="*/ 3094785 w 3481368"/>
              <a:gd name="connsiteY5974" fmla="*/ 1836051 h 3205338"/>
              <a:gd name="connsiteX5975" fmla="*/ 3094955 w 3481368"/>
              <a:gd name="connsiteY5975" fmla="*/ 1835732 h 3205338"/>
              <a:gd name="connsiteX5976" fmla="*/ 3095799 w 3481368"/>
              <a:gd name="connsiteY5976" fmla="*/ 1831997 h 3205338"/>
              <a:gd name="connsiteX5977" fmla="*/ 3100226 w 3481368"/>
              <a:gd name="connsiteY5977" fmla="*/ 1814300 h 3205338"/>
              <a:gd name="connsiteX5978" fmla="*/ 3097476 w 3481368"/>
              <a:gd name="connsiteY5978" fmla="*/ 1832854 h 3205338"/>
              <a:gd name="connsiteX5979" fmla="*/ 3103236 w 3481368"/>
              <a:gd name="connsiteY5979" fmla="*/ 1815939 h 3205338"/>
              <a:gd name="connsiteX5980" fmla="*/ 3104119 w 3481368"/>
              <a:gd name="connsiteY5980" fmla="*/ 1811882 h 3205338"/>
              <a:gd name="connsiteX5981" fmla="*/ 3102034 w 3481368"/>
              <a:gd name="connsiteY5981" fmla="*/ 1817656 h 3205338"/>
              <a:gd name="connsiteX5982" fmla="*/ 3100741 w 3481368"/>
              <a:gd name="connsiteY5982" fmla="*/ 1816390 h 3205338"/>
              <a:gd name="connsiteX5983" fmla="*/ 3103527 w 3481368"/>
              <a:gd name="connsiteY5983" fmla="*/ 1808666 h 3205338"/>
              <a:gd name="connsiteX5984" fmla="*/ 3100500 w 3481368"/>
              <a:gd name="connsiteY5984" fmla="*/ 1813205 h 3205338"/>
              <a:gd name="connsiteX5985" fmla="*/ 3103236 w 3481368"/>
              <a:gd name="connsiteY5985" fmla="*/ 1802264 h 3205338"/>
              <a:gd name="connsiteX5986" fmla="*/ 3105213 w 3481368"/>
              <a:gd name="connsiteY5986" fmla="*/ 1803992 h 3205338"/>
              <a:gd name="connsiteX5987" fmla="*/ 3106780 w 3481368"/>
              <a:gd name="connsiteY5987" fmla="*/ 1799650 h 3205338"/>
              <a:gd name="connsiteX5988" fmla="*/ 3107227 w 3481368"/>
              <a:gd name="connsiteY5988" fmla="*/ 1797596 h 3205338"/>
              <a:gd name="connsiteX5989" fmla="*/ 3107007 w 3481368"/>
              <a:gd name="connsiteY5989" fmla="*/ 1799021 h 3205338"/>
              <a:gd name="connsiteX5990" fmla="*/ 3109594 w 3481368"/>
              <a:gd name="connsiteY5990" fmla="*/ 1791850 h 3205338"/>
              <a:gd name="connsiteX5991" fmla="*/ 3111518 w 3481368"/>
              <a:gd name="connsiteY5991" fmla="*/ 1782470 h 3205338"/>
              <a:gd name="connsiteX5992" fmla="*/ 3111794 w 3481368"/>
              <a:gd name="connsiteY5992" fmla="*/ 1779311 h 3205338"/>
              <a:gd name="connsiteX5993" fmla="*/ 3112958 w 3481368"/>
              <a:gd name="connsiteY5993" fmla="*/ 1774958 h 3205338"/>
              <a:gd name="connsiteX5994" fmla="*/ 3117279 w 3481368"/>
              <a:gd name="connsiteY5994" fmla="*/ 1754760 h 3205338"/>
              <a:gd name="connsiteX5995" fmla="*/ 3133841 w 3481368"/>
              <a:gd name="connsiteY5995" fmla="*/ 1682065 h 3205338"/>
              <a:gd name="connsiteX5996" fmla="*/ 3121059 w 3481368"/>
              <a:gd name="connsiteY5996" fmla="*/ 1743919 h 3205338"/>
              <a:gd name="connsiteX5997" fmla="*/ 3110367 w 3481368"/>
              <a:gd name="connsiteY5997" fmla="*/ 1789529 h 3205338"/>
              <a:gd name="connsiteX5998" fmla="*/ 3113343 w 3481368"/>
              <a:gd name="connsiteY5998" fmla="*/ 1780394 h 3205338"/>
              <a:gd name="connsiteX5999" fmla="*/ 3114777 w 3481368"/>
              <a:gd name="connsiteY5999" fmla="*/ 1774627 h 3205338"/>
              <a:gd name="connsiteX6000" fmla="*/ 3117296 w 3481368"/>
              <a:gd name="connsiteY6000" fmla="*/ 1763467 h 3205338"/>
              <a:gd name="connsiteX6001" fmla="*/ 3120176 w 3481368"/>
              <a:gd name="connsiteY6001" fmla="*/ 1752306 h 3205338"/>
              <a:gd name="connsiteX6002" fmla="*/ 3124589 w 3481368"/>
              <a:gd name="connsiteY6002" fmla="*/ 1741548 h 3205338"/>
              <a:gd name="connsiteX6003" fmla="*/ 3126383 w 3481368"/>
              <a:gd name="connsiteY6003" fmla="*/ 1731830 h 3205338"/>
              <a:gd name="connsiteX6004" fmla="*/ 3126879 w 3481368"/>
              <a:gd name="connsiteY6004" fmla="*/ 1724720 h 3205338"/>
              <a:gd name="connsiteX6005" fmla="*/ 3125934 w 3481368"/>
              <a:gd name="connsiteY6005" fmla="*/ 1721704 h 3205338"/>
              <a:gd name="connsiteX6006" fmla="*/ 3131334 w 3481368"/>
              <a:gd name="connsiteY6006" fmla="*/ 1704783 h 3205338"/>
              <a:gd name="connsiteX6007" fmla="*/ 3131334 w 3481368"/>
              <a:gd name="connsiteY6007" fmla="*/ 1699383 h 3205338"/>
              <a:gd name="connsiteX6008" fmla="*/ 3135607 w 3481368"/>
              <a:gd name="connsiteY6008" fmla="*/ 1680663 h 3205338"/>
              <a:gd name="connsiteX6009" fmla="*/ 3136722 w 3481368"/>
              <a:gd name="connsiteY6009" fmla="*/ 1677254 h 3205338"/>
              <a:gd name="connsiteX6010" fmla="*/ 3136722 w 3481368"/>
              <a:gd name="connsiteY6010" fmla="*/ 1676667 h 3205338"/>
              <a:gd name="connsiteX6011" fmla="*/ 3138279 w 3481368"/>
              <a:gd name="connsiteY6011" fmla="*/ 1664610 h 3205338"/>
              <a:gd name="connsiteX6012" fmla="*/ 3136912 w 3481368"/>
              <a:gd name="connsiteY6012" fmla="*/ 1667836 h 3205338"/>
              <a:gd name="connsiteX6013" fmla="*/ 3135056 w 3481368"/>
              <a:gd name="connsiteY6013" fmla="*/ 1673232 h 3205338"/>
              <a:gd name="connsiteX6014" fmla="*/ 3134564 w 3481368"/>
              <a:gd name="connsiteY6014" fmla="*/ 1672107 h 3205338"/>
              <a:gd name="connsiteX6015" fmla="*/ 3133841 w 3481368"/>
              <a:gd name="connsiteY6015" fmla="*/ 1676667 h 3205338"/>
              <a:gd name="connsiteX6016" fmla="*/ 3134392 w 3481368"/>
              <a:gd name="connsiteY6016" fmla="*/ 1671713 h 3205338"/>
              <a:gd name="connsiteX6017" fmla="*/ 3134212 w 3481368"/>
              <a:gd name="connsiteY6017" fmla="*/ 1671302 h 3205338"/>
              <a:gd name="connsiteX6018" fmla="*/ 3134738 w 3481368"/>
              <a:gd name="connsiteY6018" fmla="*/ 1668603 h 3205338"/>
              <a:gd name="connsiteX6019" fmla="*/ 3135282 w 3481368"/>
              <a:gd name="connsiteY6019" fmla="*/ 1663711 h 3205338"/>
              <a:gd name="connsiteX6020" fmla="*/ 3136722 w 3481368"/>
              <a:gd name="connsiteY6020" fmla="*/ 1648597 h 3205338"/>
              <a:gd name="connsiteX6021" fmla="*/ 252030 w 3481368"/>
              <a:gd name="connsiteY6021" fmla="*/ 1643580 h 3205338"/>
              <a:gd name="connsiteX6022" fmla="*/ 252030 w 3481368"/>
              <a:gd name="connsiteY6022" fmla="*/ 1657261 h 3205338"/>
              <a:gd name="connsiteX6023" fmla="*/ 254549 w 3481368"/>
              <a:gd name="connsiteY6023" fmla="*/ 1682462 h 3205338"/>
              <a:gd name="connsiteX6024" fmla="*/ 255172 w 3481368"/>
              <a:gd name="connsiteY6024" fmla="*/ 1682814 h 3205338"/>
              <a:gd name="connsiteX6025" fmla="*/ 255413 w 3481368"/>
              <a:gd name="connsiteY6025" fmla="*/ 1678682 h 3205338"/>
              <a:gd name="connsiteX6026" fmla="*/ 254549 w 3481368"/>
              <a:gd name="connsiteY6026" fmla="*/ 1677062 h 3205338"/>
              <a:gd name="connsiteX6027" fmla="*/ 254549 w 3481368"/>
              <a:gd name="connsiteY6027" fmla="*/ 1671302 h 3205338"/>
              <a:gd name="connsiteX6028" fmla="*/ 255462 w 3481368"/>
              <a:gd name="connsiteY6028" fmla="*/ 1677843 h 3205338"/>
              <a:gd name="connsiteX6029" fmla="*/ 255912 w 3481368"/>
              <a:gd name="connsiteY6029" fmla="*/ 1670120 h 3205338"/>
              <a:gd name="connsiteX6030" fmla="*/ 254549 w 3481368"/>
              <a:gd name="connsiteY6030" fmla="*/ 1660141 h 3205338"/>
              <a:gd name="connsiteX6031" fmla="*/ 252030 w 3481368"/>
              <a:gd name="connsiteY6031" fmla="*/ 1643580 h 3205338"/>
              <a:gd name="connsiteX6032" fmla="*/ 3445012 w 3481368"/>
              <a:gd name="connsiteY6032" fmla="*/ 1640650 h 3205338"/>
              <a:gd name="connsiteX6033" fmla="*/ 3441952 w 3481368"/>
              <a:gd name="connsiteY6033" fmla="*/ 1663502 h 3205338"/>
              <a:gd name="connsiteX6034" fmla="*/ 3439923 w 3481368"/>
              <a:gd name="connsiteY6034" fmla="*/ 1674067 h 3205338"/>
              <a:gd name="connsiteX6035" fmla="*/ 3440102 w 3481368"/>
              <a:gd name="connsiteY6035" fmla="*/ 1672584 h 3205338"/>
              <a:gd name="connsiteX6036" fmla="*/ 3445012 w 3481368"/>
              <a:gd name="connsiteY6036" fmla="*/ 1640650 h 3205338"/>
              <a:gd name="connsiteX6037" fmla="*/ 3139976 w 3481368"/>
              <a:gd name="connsiteY6037" fmla="*/ 1637868 h 3205338"/>
              <a:gd name="connsiteX6038" fmla="*/ 3140188 w 3481368"/>
              <a:gd name="connsiteY6038" fmla="*/ 1641174 h 3205338"/>
              <a:gd name="connsiteX6039" fmla="*/ 3138373 w 3481368"/>
              <a:gd name="connsiteY6039" fmla="*/ 1648075 h 3205338"/>
              <a:gd name="connsiteX6040" fmla="*/ 3139603 w 3481368"/>
              <a:gd name="connsiteY6040" fmla="*/ 1640320 h 3205338"/>
              <a:gd name="connsiteX6041" fmla="*/ 3142458 w 3481368"/>
              <a:gd name="connsiteY6041" fmla="*/ 1623093 h 3205338"/>
              <a:gd name="connsiteX6042" fmla="*/ 3142122 w 3481368"/>
              <a:gd name="connsiteY6042" fmla="*/ 1626285 h 3205338"/>
              <a:gd name="connsiteX6043" fmla="*/ 3141774 w 3481368"/>
              <a:gd name="connsiteY6043" fmla="*/ 1626053 h 3205338"/>
              <a:gd name="connsiteX6044" fmla="*/ 3142122 w 3481368"/>
              <a:gd name="connsiteY6044" fmla="*/ 1623765 h 3205338"/>
              <a:gd name="connsiteX6045" fmla="*/ 249150 w 3481368"/>
              <a:gd name="connsiteY6045" fmla="*/ 1618379 h 3205338"/>
              <a:gd name="connsiteX6046" fmla="*/ 249150 w 3481368"/>
              <a:gd name="connsiteY6046" fmla="*/ 1632420 h 3205338"/>
              <a:gd name="connsiteX6047" fmla="*/ 3145003 w 3481368"/>
              <a:gd name="connsiteY6047" fmla="*/ 1615128 h 3205338"/>
              <a:gd name="connsiteX6048" fmla="*/ 3145003 w 3481368"/>
              <a:gd name="connsiteY6048" fmla="*/ 1618007 h 3205338"/>
              <a:gd name="connsiteX6049" fmla="*/ 3142458 w 3481368"/>
              <a:gd name="connsiteY6049" fmla="*/ 1623093 h 3205338"/>
              <a:gd name="connsiteX6050" fmla="*/ 3142482 w 3481368"/>
              <a:gd name="connsiteY6050" fmla="*/ 1622865 h 3205338"/>
              <a:gd name="connsiteX6051" fmla="*/ 3145003 w 3481368"/>
              <a:gd name="connsiteY6051" fmla="*/ 1615128 h 3205338"/>
              <a:gd name="connsiteX6052" fmla="*/ 240872 w 3481368"/>
              <a:gd name="connsiteY6052" fmla="*/ 1596058 h 3205338"/>
              <a:gd name="connsiteX6053" fmla="*/ 237993 w 3481368"/>
              <a:gd name="connsiteY6053" fmla="*/ 1604337 h 3205338"/>
              <a:gd name="connsiteX6054" fmla="*/ 240872 w 3481368"/>
              <a:gd name="connsiteY6054" fmla="*/ 1629539 h 3205338"/>
              <a:gd name="connsiteX6055" fmla="*/ 243392 w 3481368"/>
              <a:gd name="connsiteY6055" fmla="*/ 1637820 h 3205338"/>
              <a:gd name="connsiteX6056" fmla="*/ 240872 w 3481368"/>
              <a:gd name="connsiteY6056" fmla="*/ 1623779 h 3205338"/>
              <a:gd name="connsiteX6057" fmla="*/ 243392 w 3481368"/>
              <a:gd name="connsiteY6057" fmla="*/ 1615498 h 3205338"/>
              <a:gd name="connsiteX6058" fmla="*/ 240872 w 3481368"/>
              <a:gd name="connsiteY6058" fmla="*/ 1604337 h 3205338"/>
              <a:gd name="connsiteX6059" fmla="*/ 240872 w 3481368"/>
              <a:gd name="connsiteY6059" fmla="*/ 1596058 h 3205338"/>
              <a:gd name="connsiteX6060" fmla="*/ 20694 w 3481368"/>
              <a:gd name="connsiteY6060" fmla="*/ 1584227 h 3205338"/>
              <a:gd name="connsiteX6061" fmla="*/ 22314 w 3481368"/>
              <a:gd name="connsiteY6061" fmla="*/ 1620717 h 3205338"/>
              <a:gd name="connsiteX6062" fmla="*/ 27714 w 3481368"/>
              <a:gd name="connsiteY6062" fmla="*/ 1667863 h 3205338"/>
              <a:gd name="connsiteX6063" fmla="*/ 30592 w 3481368"/>
              <a:gd name="connsiteY6063" fmla="*/ 1679021 h 3205338"/>
              <a:gd name="connsiteX6064" fmla="*/ 30592 w 3481368"/>
              <a:gd name="connsiteY6064" fmla="*/ 1687658 h 3205338"/>
              <a:gd name="connsiteX6065" fmla="*/ 33472 w 3481368"/>
              <a:gd name="connsiteY6065" fmla="*/ 1704213 h 3205338"/>
              <a:gd name="connsiteX6066" fmla="*/ 36350 w 3481368"/>
              <a:gd name="connsiteY6066" fmla="*/ 1723647 h 3205338"/>
              <a:gd name="connsiteX6067" fmla="*/ 38870 w 3481368"/>
              <a:gd name="connsiteY6067" fmla="*/ 1745961 h 3205338"/>
              <a:gd name="connsiteX6068" fmla="*/ 44628 w 3481368"/>
              <a:gd name="connsiteY6068" fmla="*/ 1757118 h 3205338"/>
              <a:gd name="connsiteX6069" fmla="*/ 47508 w 3481368"/>
              <a:gd name="connsiteY6069" fmla="*/ 1771154 h 3205338"/>
              <a:gd name="connsiteX6070" fmla="*/ 47508 w 3481368"/>
              <a:gd name="connsiteY6070" fmla="*/ 1774032 h 3205338"/>
              <a:gd name="connsiteX6071" fmla="*/ 48460 w 3481368"/>
              <a:gd name="connsiteY6071" fmla="*/ 1776704 h 3205338"/>
              <a:gd name="connsiteX6072" fmla="*/ 50028 w 3481368"/>
              <a:gd name="connsiteY6072" fmla="*/ 1790588 h 3205338"/>
              <a:gd name="connsiteX6073" fmla="*/ 58666 w 3481368"/>
              <a:gd name="connsiteY6073" fmla="*/ 1812901 h 3205338"/>
              <a:gd name="connsiteX6074" fmla="*/ 61184 w 3481368"/>
              <a:gd name="connsiteY6074" fmla="*/ 1829817 h 3205338"/>
              <a:gd name="connsiteX6075" fmla="*/ 69822 w 3481368"/>
              <a:gd name="connsiteY6075" fmla="*/ 1860408 h 3205338"/>
              <a:gd name="connsiteX6076" fmla="*/ 66944 w 3481368"/>
              <a:gd name="connsiteY6076" fmla="*/ 1843852 h 3205338"/>
              <a:gd name="connsiteX6077" fmla="*/ 75221 w 3481368"/>
              <a:gd name="connsiteY6077" fmla="*/ 1871565 h 3205338"/>
              <a:gd name="connsiteX6078" fmla="*/ 80980 w 3481368"/>
              <a:gd name="connsiteY6078" fmla="*/ 1890999 h 3205338"/>
              <a:gd name="connsiteX6079" fmla="*/ 80980 w 3481368"/>
              <a:gd name="connsiteY6079" fmla="*/ 1899636 h 3205338"/>
              <a:gd name="connsiteX6080" fmla="*/ 92137 w 3481368"/>
              <a:gd name="connsiteY6080" fmla="*/ 1930228 h 3205338"/>
              <a:gd name="connsiteX6081" fmla="*/ 92137 w 3481368"/>
              <a:gd name="connsiteY6081" fmla="*/ 1933107 h 3205338"/>
              <a:gd name="connsiteX6082" fmla="*/ 97437 w 3481368"/>
              <a:gd name="connsiteY6082" fmla="*/ 1949236 h 3205338"/>
              <a:gd name="connsiteX6083" fmla="*/ 97536 w 3481368"/>
              <a:gd name="connsiteY6083" fmla="*/ 1949662 h 3205338"/>
              <a:gd name="connsiteX6084" fmla="*/ 97536 w 3481368"/>
              <a:gd name="connsiteY6084" fmla="*/ 1949537 h 3205338"/>
              <a:gd name="connsiteX6085" fmla="*/ 100415 w 3481368"/>
              <a:gd name="connsiteY6085" fmla="*/ 1958299 h 3205338"/>
              <a:gd name="connsiteX6086" fmla="*/ 100415 w 3481368"/>
              <a:gd name="connsiteY6086" fmla="*/ 1963698 h 3205338"/>
              <a:gd name="connsiteX6087" fmla="*/ 100415 w 3481368"/>
              <a:gd name="connsiteY6087" fmla="*/ 1958299 h 3205338"/>
              <a:gd name="connsiteX6088" fmla="*/ 111572 w 3481368"/>
              <a:gd name="connsiteY6088" fmla="*/ 1983132 h 3205338"/>
              <a:gd name="connsiteX6089" fmla="*/ 116971 w 3481368"/>
              <a:gd name="connsiteY6089" fmla="*/ 2000047 h 3205338"/>
              <a:gd name="connsiteX6090" fmla="*/ 125609 w 3481368"/>
              <a:gd name="connsiteY6090" fmla="*/ 2016603 h 3205338"/>
              <a:gd name="connsiteX6091" fmla="*/ 156201 w 3481368"/>
              <a:gd name="connsiteY6091" fmla="*/ 2103337 h 3205338"/>
              <a:gd name="connsiteX6092" fmla="*/ 164479 w 3481368"/>
              <a:gd name="connsiteY6092" fmla="*/ 2119892 h 3205338"/>
              <a:gd name="connsiteX6093" fmla="*/ 186793 w 3481368"/>
              <a:gd name="connsiteY6093" fmla="*/ 2175676 h 3205338"/>
              <a:gd name="connsiteX6094" fmla="*/ 197950 w 3481368"/>
              <a:gd name="connsiteY6094" fmla="*/ 2203748 h 3205338"/>
              <a:gd name="connsiteX6095" fmla="*/ 206588 w 3481368"/>
              <a:gd name="connsiteY6095" fmla="*/ 2217785 h 3205338"/>
              <a:gd name="connsiteX6096" fmla="*/ 211987 w 3481368"/>
              <a:gd name="connsiteY6096" fmla="*/ 2234339 h 3205338"/>
              <a:gd name="connsiteX6097" fmla="*/ 206588 w 3481368"/>
              <a:gd name="connsiteY6097" fmla="*/ 2217785 h 3205338"/>
              <a:gd name="connsiteX6098" fmla="*/ 192551 w 3481368"/>
              <a:gd name="connsiteY6098" fmla="*/ 2186834 h 3205338"/>
              <a:gd name="connsiteX6099" fmla="*/ 164479 w 3481368"/>
              <a:gd name="connsiteY6099" fmla="*/ 2117374 h 3205338"/>
              <a:gd name="connsiteX6100" fmla="*/ 159080 w 3481368"/>
              <a:gd name="connsiteY6100" fmla="*/ 2108736 h 3205338"/>
              <a:gd name="connsiteX6101" fmla="*/ 142165 w 3481368"/>
              <a:gd name="connsiteY6101" fmla="*/ 2061590 h 3205338"/>
              <a:gd name="connsiteX6102" fmla="*/ 125609 w 3481368"/>
              <a:gd name="connsiteY6102" fmla="*/ 2016603 h 3205338"/>
              <a:gd name="connsiteX6103" fmla="*/ 125609 w 3481368"/>
              <a:gd name="connsiteY6103" fmla="*/ 2014083 h 3205338"/>
              <a:gd name="connsiteX6104" fmla="*/ 116971 w 3481368"/>
              <a:gd name="connsiteY6104" fmla="*/ 1991770 h 3205338"/>
              <a:gd name="connsiteX6105" fmla="*/ 92137 w 3481368"/>
              <a:gd name="connsiteY6105" fmla="*/ 1913312 h 3205338"/>
              <a:gd name="connsiteX6106" fmla="*/ 75221 w 3481368"/>
              <a:gd name="connsiteY6106" fmla="*/ 1866166 h 3205338"/>
              <a:gd name="connsiteX6107" fmla="*/ 72342 w 3481368"/>
              <a:gd name="connsiteY6107" fmla="*/ 1855010 h 3205338"/>
              <a:gd name="connsiteX6108" fmla="*/ 66944 w 3481368"/>
              <a:gd name="connsiteY6108" fmla="*/ 1835215 h 3205338"/>
              <a:gd name="connsiteX6109" fmla="*/ 72342 w 3481368"/>
              <a:gd name="connsiteY6109" fmla="*/ 1846372 h 3205338"/>
              <a:gd name="connsiteX6110" fmla="*/ 66944 w 3481368"/>
              <a:gd name="connsiteY6110" fmla="*/ 1829817 h 3205338"/>
              <a:gd name="connsiteX6111" fmla="*/ 61184 w 3481368"/>
              <a:gd name="connsiteY6111" fmla="*/ 1807503 h 3205338"/>
              <a:gd name="connsiteX6112" fmla="*/ 64064 w 3481368"/>
              <a:gd name="connsiteY6112" fmla="*/ 1824058 h 3205338"/>
              <a:gd name="connsiteX6113" fmla="*/ 52906 w 3481368"/>
              <a:gd name="connsiteY6113" fmla="*/ 1785190 h 3205338"/>
              <a:gd name="connsiteX6114" fmla="*/ 50028 w 3481368"/>
              <a:gd name="connsiteY6114" fmla="*/ 1776912 h 3205338"/>
              <a:gd name="connsiteX6115" fmla="*/ 47508 w 3481368"/>
              <a:gd name="connsiteY6115" fmla="*/ 1762876 h 3205338"/>
              <a:gd name="connsiteX6116" fmla="*/ 41750 w 3481368"/>
              <a:gd name="connsiteY6116" fmla="*/ 1737683 h 3205338"/>
              <a:gd name="connsiteX6117" fmla="*/ 41750 w 3481368"/>
              <a:gd name="connsiteY6117" fmla="*/ 1729406 h 3205338"/>
              <a:gd name="connsiteX6118" fmla="*/ 38870 w 3481368"/>
              <a:gd name="connsiteY6118" fmla="*/ 1723647 h 3205338"/>
              <a:gd name="connsiteX6119" fmla="*/ 41750 w 3481368"/>
              <a:gd name="connsiteY6119" fmla="*/ 1726527 h 3205338"/>
              <a:gd name="connsiteX6120" fmla="*/ 36350 w 3481368"/>
              <a:gd name="connsiteY6120" fmla="*/ 1704213 h 3205338"/>
              <a:gd name="connsiteX6121" fmla="*/ 30592 w 3481368"/>
              <a:gd name="connsiteY6121" fmla="*/ 1665345 h 3205338"/>
              <a:gd name="connsiteX6122" fmla="*/ 27714 w 3481368"/>
              <a:gd name="connsiteY6122" fmla="*/ 1640152 h 3205338"/>
              <a:gd name="connsiteX6123" fmla="*/ 30592 w 3481368"/>
              <a:gd name="connsiteY6123" fmla="*/ 1640152 h 3205338"/>
              <a:gd name="connsiteX6124" fmla="*/ 27759 w 3481368"/>
              <a:gd name="connsiteY6124" fmla="*/ 1634079 h 3205338"/>
              <a:gd name="connsiteX6125" fmla="*/ 26964 w 3481368"/>
              <a:gd name="connsiteY6125" fmla="*/ 1631611 h 3205338"/>
              <a:gd name="connsiteX6126" fmla="*/ 26454 w 3481368"/>
              <a:gd name="connsiteY6126" fmla="*/ 1625801 h 3205338"/>
              <a:gd name="connsiteX6127" fmla="*/ 25194 w 3481368"/>
              <a:gd name="connsiteY6127" fmla="*/ 1600923 h 3205338"/>
              <a:gd name="connsiteX6128" fmla="*/ 25194 w 3481368"/>
              <a:gd name="connsiteY6128" fmla="*/ 1612079 h 3205338"/>
              <a:gd name="connsiteX6129" fmla="*/ 25194 w 3481368"/>
              <a:gd name="connsiteY6129" fmla="*/ 1626116 h 3205338"/>
              <a:gd name="connsiteX6130" fmla="*/ 26964 w 3481368"/>
              <a:gd name="connsiteY6130" fmla="*/ 1631611 h 3205338"/>
              <a:gd name="connsiteX6131" fmla="*/ 27714 w 3481368"/>
              <a:gd name="connsiteY6131" fmla="*/ 1640152 h 3205338"/>
              <a:gd name="connsiteX6132" fmla="*/ 22314 w 3481368"/>
              <a:gd name="connsiteY6132" fmla="*/ 1609561 h 3205338"/>
              <a:gd name="connsiteX6133" fmla="*/ 22314 w 3481368"/>
              <a:gd name="connsiteY6133" fmla="*/ 1587247 h 3205338"/>
              <a:gd name="connsiteX6134" fmla="*/ 20694 w 3481368"/>
              <a:gd name="connsiteY6134" fmla="*/ 1584227 h 3205338"/>
              <a:gd name="connsiteX6135" fmla="*/ 3417295 w 3481368"/>
              <a:gd name="connsiteY6135" fmla="*/ 1576230 h 3205338"/>
              <a:gd name="connsiteX6136" fmla="*/ 3417295 w 3481368"/>
              <a:gd name="connsiteY6136" fmla="*/ 1604300 h 3205338"/>
              <a:gd name="connsiteX6137" fmla="*/ 3417295 w 3481368"/>
              <a:gd name="connsiteY6137" fmla="*/ 1576230 h 3205338"/>
              <a:gd name="connsiteX6138" fmla="*/ 47387 w 3481368"/>
              <a:gd name="connsiteY6138" fmla="*/ 1575498 h 3205338"/>
              <a:gd name="connsiteX6139" fmla="*/ 47508 w 3481368"/>
              <a:gd name="connsiteY6139" fmla="*/ 1576090 h 3205338"/>
              <a:gd name="connsiteX6140" fmla="*/ 47399 w 3481368"/>
              <a:gd name="connsiteY6140" fmla="*/ 1575820 h 3205338"/>
              <a:gd name="connsiteX6141" fmla="*/ 235114 w 3481368"/>
              <a:gd name="connsiteY6141" fmla="*/ 1573735 h 3205338"/>
              <a:gd name="connsiteX6142" fmla="*/ 235114 w 3481368"/>
              <a:gd name="connsiteY6142" fmla="*/ 1596058 h 3205338"/>
              <a:gd name="connsiteX6143" fmla="*/ 237922 w 3481368"/>
              <a:gd name="connsiteY6143" fmla="*/ 1620641 h 3205338"/>
              <a:gd name="connsiteX6144" fmla="*/ 237993 w 3481368"/>
              <a:gd name="connsiteY6144" fmla="*/ 1623779 h 3205338"/>
              <a:gd name="connsiteX6145" fmla="*/ 239315 w 3481368"/>
              <a:gd name="connsiteY6145" fmla="*/ 1629728 h 3205338"/>
              <a:gd name="connsiteX6146" fmla="*/ 239433 w 3481368"/>
              <a:gd name="connsiteY6146" fmla="*/ 1630484 h 3205338"/>
              <a:gd name="connsiteX6147" fmla="*/ 240872 w 3481368"/>
              <a:gd name="connsiteY6147" fmla="*/ 1637820 h 3205338"/>
              <a:gd name="connsiteX6148" fmla="*/ 240512 w 3481368"/>
              <a:gd name="connsiteY6148" fmla="*/ 1635119 h 3205338"/>
              <a:gd name="connsiteX6149" fmla="*/ 239315 w 3481368"/>
              <a:gd name="connsiteY6149" fmla="*/ 1629728 h 3205338"/>
              <a:gd name="connsiteX6150" fmla="*/ 237993 w 3481368"/>
              <a:gd name="connsiteY6150" fmla="*/ 1621258 h 3205338"/>
              <a:gd name="connsiteX6151" fmla="*/ 237922 w 3481368"/>
              <a:gd name="connsiteY6151" fmla="*/ 1620641 h 3205338"/>
              <a:gd name="connsiteX6152" fmla="*/ 237633 w 3481368"/>
              <a:gd name="connsiteY6152" fmla="*/ 1607758 h 3205338"/>
              <a:gd name="connsiteX6153" fmla="*/ 235114 w 3481368"/>
              <a:gd name="connsiteY6153" fmla="*/ 1596058 h 3205338"/>
              <a:gd name="connsiteX6154" fmla="*/ 235114 w 3481368"/>
              <a:gd name="connsiteY6154" fmla="*/ 1573735 h 3205338"/>
              <a:gd name="connsiteX6155" fmla="*/ 3148249 w 3481368"/>
              <a:gd name="connsiteY6155" fmla="*/ 1565474 h 3205338"/>
              <a:gd name="connsiteX6156" fmla="*/ 3147884 w 3481368"/>
              <a:gd name="connsiteY6156" fmla="*/ 1567984 h 3205338"/>
              <a:gd name="connsiteX6157" fmla="*/ 3147884 w 3481368"/>
              <a:gd name="connsiteY6157" fmla="*/ 1570503 h 3205338"/>
              <a:gd name="connsiteX6158" fmla="*/ 3147884 w 3481368"/>
              <a:gd name="connsiteY6158" fmla="*/ 1581659 h 3205338"/>
              <a:gd name="connsiteX6159" fmla="*/ 3147884 w 3481368"/>
              <a:gd name="connsiteY6159" fmla="*/ 1584538 h 3205338"/>
              <a:gd name="connsiteX6160" fmla="*/ 3145003 w 3481368"/>
              <a:gd name="connsiteY6160" fmla="*/ 1603972 h 3205338"/>
              <a:gd name="connsiteX6161" fmla="*/ 3143563 w 3481368"/>
              <a:gd name="connsiteY6161" fmla="*/ 1610090 h 3205338"/>
              <a:gd name="connsiteX6162" fmla="*/ 3142669 w 3481368"/>
              <a:gd name="connsiteY6162" fmla="*/ 1609867 h 3205338"/>
              <a:gd name="connsiteX6163" fmla="*/ 3143673 w 3481368"/>
              <a:gd name="connsiteY6163" fmla="*/ 1600207 h 3205338"/>
              <a:gd name="connsiteX6164" fmla="*/ 3144643 w 3481368"/>
              <a:gd name="connsiteY6164" fmla="*/ 1594255 h 3205338"/>
              <a:gd name="connsiteX6165" fmla="*/ 3145003 w 3481368"/>
              <a:gd name="connsiteY6165" fmla="*/ 1587418 h 3205338"/>
              <a:gd name="connsiteX6166" fmla="*/ 3143673 w 3481368"/>
              <a:gd name="connsiteY6166" fmla="*/ 1600207 h 3205338"/>
              <a:gd name="connsiteX6167" fmla="*/ 3142122 w 3481368"/>
              <a:gd name="connsiteY6167" fmla="*/ 1609730 h 3205338"/>
              <a:gd name="connsiteX6168" fmla="*/ 3142669 w 3481368"/>
              <a:gd name="connsiteY6168" fmla="*/ 1609867 h 3205338"/>
              <a:gd name="connsiteX6169" fmla="*/ 3142122 w 3481368"/>
              <a:gd name="connsiteY6169" fmla="*/ 1615128 h 3205338"/>
              <a:gd name="connsiteX6170" fmla="*/ 3140233 w 3481368"/>
              <a:gd name="connsiteY6170" fmla="*/ 1625025 h 3205338"/>
              <a:gd name="connsiteX6171" fmla="*/ 3141774 w 3481368"/>
              <a:gd name="connsiteY6171" fmla="*/ 1626053 h 3205338"/>
              <a:gd name="connsiteX6172" fmla="*/ 3139976 w 3481368"/>
              <a:gd name="connsiteY6172" fmla="*/ 1637868 h 3205338"/>
              <a:gd name="connsiteX6173" fmla="*/ 3139603 w 3481368"/>
              <a:gd name="connsiteY6173" fmla="*/ 1632042 h 3205338"/>
              <a:gd name="connsiteX6174" fmla="*/ 3136722 w 3481368"/>
              <a:gd name="connsiteY6174" fmla="*/ 1654355 h 3205338"/>
              <a:gd name="connsiteX6175" fmla="*/ 3138373 w 3481368"/>
              <a:gd name="connsiteY6175" fmla="*/ 1648075 h 3205338"/>
              <a:gd name="connsiteX6176" fmla="*/ 3136787 w 3481368"/>
              <a:gd name="connsiteY6176" fmla="*/ 1658080 h 3205338"/>
              <a:gd name="connsiteX6177" fmla="*/ 3139612 w 3481368"/>
              <a:gd name="connsiteY6177" fmla="*/ 1643580 h 3205338"/>
              <a:gd name="connsiteX6178" fmla="*/ 3142490 w 3481368"/>
              <a:gd name="connsiteY6178" fmla="*/ 1632420 h 3205338"/>
              <a:gd name="connsiteX6179" fmla="*/ 3145370 w 3481368"/>
              <a:gd name="connsiteY6179" fmla="*/ 1618379 h 3205338"/>
              <a:gd name="connsiteX6180" fmla="*/ 3148249 w 3481368"/>
              <a:gd name="connsiteY6180" fmla="*/ 1593177 h 3205338"/>
              <a:gd name="connsiteX6181" fmla="*/ 3148249 w 3481368"/>
              <a:gd name="connsiteY6181" fmla="*/ 1579136 h 3205338"/>
              <a:gd name="connsiteX6182" fmla="*/ 3148249 w 3481368"/>
              <a:gd name="connsiteY6182" fmla="*/ 1567975 h 3205338"/>
              <a:gd name="connsiteX6183" fmla="*/ 44628 w 3481368"/>
              <a:gd name="connsiteY6183" fmla="*/ 1562054 h 3205338"/>
              <a:gd name="connsiteX6184" fmla="*/ 47148 w 3481368"/>
              <a:gd name="connsiteY6184" fmla="*/ 1569387 h 3205338"/>
              <a:gd name="connsiteX6185" fmla="*/ 47387 w 3481368"/>
              <a:gd name="connsiteY6185" fmla="*/ 1575498 h 3205338"/>
              <a:gd name="connsiteX6186" fmla="*/ 3436733 w 3481368"/>
              <a:gd name="connsiteY6186" fmla="*/ 1553917 h 3205338"/>
              <a:gd name="connsiteX6187" fmla="*/ 3433853 w 3481368"/>
              <a:gd name="connsiteY6187" fmla="*/ 1587387 h 3205338"/>
              <a:gd name="connsiteX6188" fmla="*/ 3436733 w 3481368"/>
              <a:gd name="connsiteY6188" fmla="*/ 1553917 h 3205338"/>
              <a:gd name="connsiteX6189" fmla="*/ 3453530 w 3481368"/>
              <a:gd name="connsiteY6189" fmla="*/ 1553007 h 3205338"/>
              <a:gd name="connsiteX6190" fmla="*/ 3453543 w 3481368"/>
              <a:gd name="connsiteY6190" fmla="*/ 1553099 h 3205338"/>
              <a:gd name="connsiteX6191" fmla="*/ 3451852 w 3481368"/>
              <a:gd name="connsiteY6191" fmla="*/ 1579469 h 3205338"/>
              <a:gd name="connsiteX6192" fmla="*/ 3447891 w 3481368"/>
              <a:gd name="connsiteY6192" fmla="*/ 1609699 h 3205338"/>
              <a:gd name="connsiteX6193" fmla="*/ 3451852 w 3481368"/>
              <a:gd name="connsiteY6193" fmla="*/ 1575285 h 3205338"/>
              <a:gd name="connsiteX6194" fmla="*/ 223956 w 3481368"/>
              <a:gd name="connsiteY6194" fmla="*/ 1540254 h 3205338"/>
              <a:gd name="connsiteX6195" fmla="*/ 223956 w 3481368"/>
              <a:gd name="connsiteY6195" fmla="*/ 1570856 h 3205338"/>
              <a:gd name="connsiteX6196" fmla="*/ 226836 w 3481368"/>
              <a:gd name="connsiteY6196" fmla="*/ 1570856 h 3205338"/>
              <a:gd name="connsiteX6197" fmla="*/ 223956 w 3481368"/>
              <a:gd name="connsiteY6197" fmla="*/ 1540254 h 3205338"/>
              <a:gd name="connsiteX6198" fmla="*/ 235114 w 3481368"/>
              <a:gd name="connsiteY6198" fmla="*/ 1534494 h 3205338"/>
              <a:gd name="connsiteX6199" fmla="*/ 235114 w 3481368"/>
              <a:gd name="connsiteY6199" fmla="*/ 1551414 h 3205338"/>
              <a:gd name="connsiteX6200" fmla="*/ 240872 w 3481368"/>
              <a:gd name="connsiteY6200" fmla="*/ 1556815 h 3205338"/>
              <a:gd name="connsiteX6201" fmla="*/ 235114 w 3481368"/>
              <a:gd name="connsiteY6201" fmla="*/ 1534494 h 3205338"/>
              <a:gd name="connsiteX6202" fmla="*/ 229715 w 3481368"/>
              <a:gd name="connsiteY6202" fmla="*/ 1529093 h 3205338"/>
              <a:gd name="connsiteX6203" fmla="*/ 231466 w 3481368"/>
              <a:gd name="connsiteY6203" fmla="*/ 1554099 h 3205338"/>
              <a:gd name="connsiteX6204" fmla="*/ 230975 w 3481368"/>
              <a:gd name="connsiteY6204" fmla="*/ 1552359 h 3205338"/>
              <a:gd name="connsiteX6205" fmla="*/ 229715 w 3481368"/>
              <a:gd name="connsiteY6205" fmla="*/ 1537374 h 3205338"/>
              <a:gd name="connsiteX6206" fmla="*/ 238836 w 3481368"/>
              <a:gd name="connsiteY6206" fmla="*/ 1515924 h 3205338"/>
              <a:gd name="connsiteX6207" fmla="*/ 237993 w 3481368"/>
              <a:gd name="connsiteY6207" fmla="*/ 1523333 h 3205338"/>
              <a:gd name="connsiteX6208" fmla="*/ 243392 w 3481368"/>
              <a:gd name="connsiteY6208" fmla="*/ 1551414 h 3205338"/>
              <a:gd name="connsiteX6209" fmla="*/ 238836 w 3481368"/>
              <a:gd name="connsiteY6209" fmla="*/ 1515924 h 3205338"/>
              <a:gd name="connsiteX6210" fmla="*/ 3150764 w 3481368"/>
              <a:gd name="connsiteY6210" fmla="*/ 1509635 h 3205338"/>
              <a:gd name="connsiteX6211" fmla="*/ 3150764 w 3481368"/>
              <a:gd name="connsiteY6211" fmla="*/ 1511844 h 3205338"/>
              <a:gd name="connsiteX6212" fmla="*/ 3147884 w 3481368"/>
              <a:gd name="connsiteY6212" fmla="*/ 1545672 h 3205338"/>
              <a:gd name="connsiteX6213" fmla="*/ 3147884 w 3481368"/>
              <a:gd name="connsiteY6213" fmla="*/ 1557008 h 3205338"/>
              <a:gd name="connsiteX6214" fmla="*/ 3147884 w 3481368"/>
              <a:gd name="connsiteY6214" fmla="*/ 1565106 h 3205338"/>
              <a:gd name="connsiteX6215" fmla="*/ 3148249 w 3481368"/>
              <a:gd name="connsiteY6215" fmla="*/ 1563690 h 3205338"/>
              <a:gd name="connsiteX6216" fmla="*/ 3148249 w 3481368"/>
              <a:gd name="connsiteY6216" fmla="*/ 1559695 h 3205338"/>
              <a:gd name="connsiteX6217" fmla="*/ 3148249 w 3481368"/>
              <a:gd name="connsiteY6217" fmla="*/ 1551414 h 3205338"/>
              <a:gd name="connsiteX6218" fmla="*/ 3150729 w 3481368"/>
              <a:gd name="connsiteY6218" fmla="*/ 1540327 h 3205338"/>
              <a:gd name="connsiteX6219" fmla="*/ 3150764 w 3481368"/>
              <a:gd name="connsiteY6219" fmla="*/ 1535086 h 3205338"/>
              <a:gd name="connsiteX6220" fmla="*/ 3150768 w 3481368"/>
              <a:gd name="connsiteY6220" fmla="*/ 1534494 h 3205338"/>
              <a:gd name="connsiteX6221" fmla="*/ 3150768 w 3481368"/>
              <a:gd name="connsiteY6221" fmla="*/ 1509652 h 3205338"/>
              <a:gd name="connsiteX6222" fmla="*/ 3147884 w 3481368"/>
              <a:gd name="connsiteY6222" fmla="*/ 1482691 h 3205338"/>
              <a:gd name="connsiteX6223" fmla="*/ 3147884 w 3481368"/>
              <a:gd name="connsiteY6223" fmla="*/ 1487253 h 3205338"/>
              <a:gd name="connsiteX6224" fmla="*/ 3148249 w 3481368"/>
              <a:gd name="connsiteY6224" fmla="*/ 1484450 h 3205338"/>
              <a:gd name="connsiteX6225" fmla="*/ 3425574 w 3481368"/>
              <a:gd name="connsiteY6225" fmla="*/ 1470424 h 3205338"/>
              <a:gd name="connsiteX6226" fmla="*/ 3425574 w 3481368"/>
              <a:gd name="connsiteY6226" fmla="*/ 1495616 h 3205338"/>
              <a:gd name="connsiteX6227" fmla="*/ 3425574 w 3481368"/>
              <a:gd name="connsiteY6227" fmla="*/ 1470424 h 3205338"/>
              <a:gd name="connsiteX6228" fmla="*/ 3142122 w 3481368"/>
              <a:gd name="connsiteY6228" fmla="*/ 1467218 h 3205338"/>
              <a:gd name="connsiteX6229" fmla="*/ 3142122 w 3481368"/>
              <a:gd name="connsiteY6229" fmla="*/ 1470098 h 3205338"/>
              <a:gd name="connsiteX6230" fmla="*/ 3142140 w 3481368"/>
              <a:gd name="connsiteY6230" fmla="*/ 1470165 h 3205338"/>
              <a:gd name="connsiteX6231" fmla="*/ 3142167 w 3481368"/>
              <a:gd name="connsiteY6231" fmla="*/ 1474877 h 3205338"/>
              <a:gd name="connsiteX6232" fmla="*/ 3145003 w 3481368"/>
              <a:gd name="connsiteY6232" fmla="*/ 1500687 h 3205338"/>
              <a:gd name="connsiteX6233" fmla="*/ 3145003 w 3481368"/>
              <a:gd name="connsiteY6233" fmla="*/ 1481253 h 3205338"/>
              <a:gd name="connsiteX6234" fmla="*/ 3142140 w 3481368"/>
              <a:gd name="connsiteY6234" fmla="*/ 1470165 h 3205338"/>
              <a:gd name="connsiteX6235" fmla="*/ 3106117 w 3481368"/>
              <a:gd name="connsiteY6235" fmla="*/ 1461981 h 3205338"/>
              <a:gd name="connsiteX6236" fmla="*/ 3106117 w 3481368"/>
              <a:gd name="connsiteY6236" fmla="*/ 1476080 h 3205338"/>
              <a:gd name="connsiteX6237" fmla="*/ 3106117 w 3481368"/>
              <a:gd name="connsiteY6237" fmla="*/ 1487012 h 3205338"/>
              <a:gd name="connsiteX6238" fmla="*/ 3103236 w 3481368"/>
              <a:gd name="connsiteY6238" fmla="*/ 1514722 h 3205338"/>
              <a:gd name="connsiteX6239" fmla="*/ 3097476 w 3481368"/>
              <a:gd name="connsiteY6239" fmla="*/ 1537034 h 3205338"/>
              <a:gd name="connsiteX6240" fmla="*/ 3092075 w 3481368"/>
              <a:gd name="connsiteY6240" fmla="*/ 1562226 h 3205338"/>
              <a:gd name="connsiteX6241" fmla="*/ 3089194 w 3481368"/>
              <a:gd name="connsiteY6241" fmla="*/ 1584538 h 3205338"/>
              <a:gd name="connsiteX6242" fmla="*/ 3086315 w 3481368"/>
              <a:gd name="connsiteY6242" fmla="*/ 1584538 h 3205338"/>
              <a:gd name="connsiteX6243" fmla="*/ 3080913 w 3481368"/>
              <a:gd name="connsiteY6243" fmla="*/ 1612608 h 3205338"/>
              <a:gd name="connsiteX6244" fmla="*/ 3072632 w 3481368"/>
              <a:gd name="connsiteY6244" fmla="*/ 1637440 h 3205338"/>
              <a:gd name="connsiteX6245" fmla="*/ 3063990 w 3481368"/>
              <a:gd name="connsiteY6245" fmla="*/ 1662632 h 3205338"/>
              <a:gd name="connsiteX6246" fmla="*/ 3055710 w 3481368"/>
              <a:gd name="connsiteY6246" fmla="*/ 1687823 h 3205338"/>
              <a:gd name="connsiteX6247" fmla="*/ 3050308 w 3481368"/>
              <a:gd name="connsiteY6247" fmla="*/ 1698979 h 3205338"/>
              <a:gd name="connsiteX6248" fmla="*/ 3047429 w 3481368"/>
              <a:gd name="connsiteY6248" fmla="*/ 1710136 h 3205338"/>
              <a:gd name="connsiteX6249" fmla="*/ 3043799 w 3481368"/>
              <a:gd name="connsiteY6249" fmla="*/ 1718049 h 3205338"/>
              <a:gd name="connsiteX6250" fmla="*/ 3042375 w 3481368"/>
              <a:gd name="connsiteY6250" fmla="*/ 1736865 h 3205338"/>
              <a:gd name="connsiteX6251" fmla="*/ 3019244 w 3481368"/>
              <a:gd name="connsiteY6251" fmla="*/ 1837230 h 3205338"/>
              <a:gd name="connsiteX6252" fmla="*/ 3020676 w 3481368"/>
              <a:gd name="connsiteY6252" fmla="*/ 1857349 h 3205338"/>
              <a:gd name="connsiteX6253" fmla="*/ 3024320 w 3481368"/>
              <a:gd name="connsiteY6253" fmla="*/ 1879843 h 3205338"/>
              <a:gd name="connsiteX6254" fmla="*/ 3021801 w 3481368"/>
              <a:gd name="connsiteY6254" fmla="*/ 1866166 h 3205338"/>
              <a:gd name="connsiteX6255" fmla="*/ 3021801 w 3481368"/>
              <a:gd name="connsiteY6255" fmla="*/ 1879843 h 3205338"/>
              <a:gd name="connsiteX6256" fmla="*/ 3021801 w 3481368"/>
              <a:gd name="connsiteY6256" fmla="*/ 1885601 h 3205338"/>
              <a:gd name="connsiteX6257" fmla="*/ 3018921 w 3481368"/>
              <a:gd name="connsiteY6257" fmla="*/ 1868685 h 3205338"/>
              <a:gd name="connsiteX6258" fmla="*/ 3016603 w 3481368"/>
              <a:gd name="connsiteY6258" fmla="*/ 1848691 h 3205338"/>
              <a:gd name="connsiteX6259" fmla="*/ 3016528 w 3481368"/>
              <a:gd name="connsiteY6259" fmla="*/ 1849017 h 3205338"/>
              <a:gd name="connsiteX6260" fmla="*/ 3018921 w 3481368"/>
              <a:gd name="connsiteY6260" fmla="*/ 1874443 h 3205338"/>
              <a:gd name="connsiteX6261" fmla="*/ 3018921 w 3481368"/>
              <a:gd name="connsiteY6261" fmla="*/ 1888480 h 3205338"/>
              <a:gd name="connsiteX6262" fmla="*/ 3021319 w 3481368"/>
              <a:gd name="connsiteY6262" fmla="*/ 1899867 h 3205338"/>
              <a:gd name="connsiteX6263" fmla="*/ 3021801 w 3481368"/>
              <a:gd name="connsiteY6263" fmla="*/ 1898965 h 3205338"/>
              <a:gd name="connsiteX6264" fmla="*/ 3021801 w 3481368"/>
              <a:gd name="connsiteY6264" fmla="*/ 1896757 h 3205338"/>
              <a:gd name="connsiteX6265" fmla="*/ 3021944 w 3481368"/>
              <a:gd name="connsiteY6265" fmla="*/ 1898697 h 3205338"/>
              <a:gd name="connsiteX6266" fmla="*/ 3022640 w 3481368"/>
              <a:gd name="connsiteY6266" fmla="*/ 1897395 h 3205338"/>
              <a:gd name="connsiteX6267" fmla="*/ 3030918 w 3481368"/>
              <a:gd name="connsiteY6267" fmla="*/ 1880834 h 3205338"/>
              <a:gd name="connsiteX6268" fmla="*/ 3039196 w 3481368"/>
              <a:gd name="connsiteY6268" fmla="*/ 1863913 h 3205338"/>
              <a:gd name="connsiteX6269" fmla="*/ 3044954 w 3481368"/>
              <a:gd name="connsiteY6269" fmla="*/ 1849873 h 3205338"/>
              <a:gd name="connsiteX6270" fmla="*/ 3070148 w 3481368"/>
              <a:gd name="connsiteY6270" fmla="*/ 1774627 h 3205338"/>
              <a:gd name="connsiteX6271" fmla="*/ 3086704 w 3481368"/>
              <a:gd name="connsiteY6271" fmla="*/ 1710544 h 3205338"/>
              <a:gd name="connsiteX6272" fmla="*/ 3072667 w 3481368"/>
              <a:gd name="connsiteY6272" fmla="*/ 1771748 h 3205338"/>
              <a:gd name="connsiteX6273" fmla="*/ 3081305 w 3481368"/>
              <a:gd name="connsiteY6273" fmla="*/ 1741146 h 3205338"/>
              <a:gd name="connsiteX6274" fmla="*/ 3083825 w 3481368"/>
              <a:gd name="connsiteY6274" fmla="*/ 1727104 h 3205338"/>
              <a:gd name="connsiteX6275" fmla="*/ 3086704 w 3481368"/>
              <a:gd name="connsiteY6275" fmla="*/ 1710544 h 3205338"/>
              <a:gd name="connsiteX6276" fmla="*/ 3089583 w 3481368"/>
              <a:gd name="connsiteY6276" fmla="*/ 1699383 h 3205338"/>
              <a:gd name="connsiteX6277" fmla="*/ 3103620 w 3481368"/>
              <a:gd name="connsiteY6277" fmla="*/ 1621258 h 3205338"/>
              <a:gd name="connsiteX6278" fmla="*/ 3109019 w 3481368"/>
              <a:gd name="connsiteY6278" fmla="*/ 1556815 h 3205338"/>
              <a:gd name="connsiteX6279" fmla="*/ 3109019 w 3481368"/>
              <a:gd name="connsiteY6279" fmla="*/ 1543134 h 3205338"/>
              <a:gd name="connsiteX6280" fmla="*/ 3109019 w 3481368"/>
              <a:gd name="connsiteY6280" fmla="*/ 1529093 h 3205338"/>
              <a:gd name="connsiteX6281" fmla="*/ 3109019 w 3481368"/>
              <a:gd name="connsiteY6281" fmla="*/ 1517933 h 3205338"/>
              <a:gd name="connsiteX6282" fmla="*/ 3109019 w 3481368"/>
              <a:gd name="connsiteY6282" fmla="*/ 1512172 h 3205338"/>
              <a:gd name="connsiteX6283" fmla="*/ 3109019 w 3481368"/>
              <a:gd name="connsiteY6283" fmla="*/ 1506772 h 3205338"/>
              <a:gd name="connsiteX6284" fmla="*/ 3109019 w 3481368"/>
              <a:gd name="connsiteY6284" fmla="*/ 1492731 h 3205338"/>
              <a:gd name="connsiteX6285" fmla="*/ 3106139 w 3481368"/>
              <a:gd name="connsiteY6285" fmla="*/ 1478690 h 3205338"/>
              <a:gd name="connsiteX6286" fmla="*/ 3106139 w 3481368"/>
              <a:gd name="connsiteY6286" fmla="*/ 1470410 h 3205338"/>
              <a:gd name="connsiteX6287" fmla="*/ 3106139 w 3481368"/>
              <a:gd name="connsiteY6287" fmla="*/ 1462129 h 3205338"/>
              <a:gd name="connsiteX6288" fmla="*/ 3063990 w 3481368"/>
              <a:gd name="connsiteY6288" fmla="*/ 1461820 h 3205338"/>
              <a:gd name="connsiteX6289" fmla="*/ 3063990 w 3481368"/>
              <a:gd name="connsiteY6289" fmla="*/ 1478375 h 3205338"/>
              <a:gd name="connsiteX6290" fmla="*/ 3061471 w 3481368"/>
              <a:gd name="connsiteY6290" fmla="*/ 1492410 h 3205338"/>
              <a:gd name="connsiteX6291" fmla="*/ 3063990 w 3481368"/>
              <a:gd name="connsiteY6291" fmla="*/ 1489531 h 3205338"/>
              <a:gd name="connsiteX6292" fmla="*/ 3063990 w 3481368"/>
              <a:gd name="connsiteY6292" fmla="*/ 1481253 h 3205338"/>
              <a:gd name="connsiteX6293" fmla="*/ 3066871 w 3481368"/>
              <a:gd name="connsiteY6293" fmla="*/ 1472977 h 3205338"/>
              <a:gd name="connsiteX6294" fmla="*/ 3063990 w 3481368"/>
              <a:gd name="connsiteY6294" fmla="*/ 1461820 h 3205338"/>
              <a:gd name="connsiteX6295" fmla="*/ 240196 w 3481368"/>
              <a:gd name="connsiteY6295" fmla="*/ 1459249 h 3205338"/>
              <a:gd name="connsiteX6296" fmla="*/ 240872 w 3481368"/>
              <a:gd name="connsiteY6296" fmla="*/ 1470410 h 3205338"/>
              <a:gd name="connsiteX6297" fmla="*/ 239974 w 3481368"/>
              <a:gd name="connsiteY6297" fmla="*/ 1462919 h 3205338"/>
              <a:gd name="connsiteX6298" fmla="*/ 3145370 w 3481368"/>
              <a:gd name="connsiteY6298" fmla="*/ 1456030 h 3205338"/>
              <a:gd name="connsiteX6299" fmla="*/ 3145003 w 3481368"/>
              <a:gd name="connsiteY6299" fmla="*/ 1456063 h 3205338"/>
              <a:gd name="connsiteX6300" fmla="*/ 3145370 w 3481368"/>
              <a:gd name="connsiteY6300" fmla="*/ 1458904 h 3205338"/>
              <a:gd name="connsiteX6301" fmla="*/ 240872 w 3481368"/>
              <a:gd name="connsiteY6301" fmla="*/ 1448089 h 3205338"/>
              <a:gd name="connsiteX6302" fmla="*/ 240196 w 3481368"/>
              <a:gd name="connsiteY6302" fmla="*/ 1459249 h 3205338"/>
              <a:gd name="connsiteX6303" fmla="*/ 240098 w 3481368"/>
              <a:gd name="connsiteY6303" fmla="*/ 1457637 h 3205338"/>
              <a:gd name="connsiteX6304" fmla="*/ 237993 w 3481368"/>
              <a:gd name="connsiteY6304" fmla="*/ 1442689 h 3205338"/>
              <a:gd name="connsiteX6305" fmla="*/ 235114 w 3481368"/>
              <a:gd name="connsiteY6305" fmla="*/ 1459249 h 3205338"/>
              <a:gd name="connsiteX6306" fmla="*/ 237993 w 3481368"/>
              <a:gd name="connsiteY6306" fmla="*/ 1465010 h 3205338"/>
              <a:gd name="connsiteX6307" fmla="*/ 237993 w 3481368"/>
              <a:gd name="connsiteY6307" fmla="*/ 1442689 h 3205338"/>
              <a:gd name="connsiteX6308" fmla="*/ 14036 w 3481368"/>
              <a:gd name="connsiteY6308" fmla="*/ 1430692 h 3205338"/>
              <a:gd name="connsiteX6309" fmla="*/ 11158 w 3481368"/>
              <a:gd name="connsiteY6309" fmla="*/ 1453006 h 3205338"/>
              <a:gd name="connsiteX6310" fmla="*/ 14036 w 3481368"/>
              <a:gd name="connsiteY6310" fmla="*/ 1430692 h 3205338"/>
              <a:gd name="connsiteX6311" fmla="*/ 220465 w 3481368"/>
              <a:gd name="connsiteY6311" fmla="*/ 1423849 h 3205338"/>
              <a:gd name="connsiteX6312" fmla="*/ 223956 w 3481368"/>
              <a:gd name="connsiteY6312" fmla="*/ 1484450 h 3205338"/>
              <a:gd name="connsiteX6313" fmla="*/ 221077 w 3481368"/>
              <a:gd name="connsiteY6313" fmla="*/ 1478690 h 3205338"/>
              <a:gd name="connsiteX6314" fmla="*/ 221077 w 3481368"/>
              <a:gd name="connsiteY6314" fmla="*/ 1473290 h 3205338"/>
              <a:gd name="connsiteX6315" fmla="*/ 220763 w 3481368"/>
              <a:gd name="connsiteY6315" fmla="*/ 1453804 h 3205338"/>
              <a:gd name="connsiteX6316" fmla="*/ 218586 w 3481368"/>
              <a:gd name="connsiteY6316" fmla="*/ 1434302 h 3205338"/>
              <a:gd name="connsiteX6317" fmla="*/ 218585 w 3481368"/>
              <a:gd name="connsiteY6317" fmla="*/ 1433804 h 3205338"/>
              <a:gd name="connsiteX6318" fmla="*/ 219513 w 3481368"/>
              <a:gd name="connsiteY6318" fmla="*/ 1425449 h 3205338"/>
              <a:gd name="connsiteX6319" fmla="*/ 220465 w 3481368"/>
              <a:gd name="connsiteY6319" fmla="*/ 1423849 h 3205338"/>
              <a:gd name="connsiteX6320" fmla="*/ 229715 w 3481368"/>
              <a:gd name="connsiteY6320" fmla="*/ 1420006 h 3205338"/>
              <a:gd name="connsiteX6321" fmla="*/ 229715 w 3481368"/>
              <a:gd name="connsiteY6321" fmla="*/ 1442689 h 3205338"/>
              <a:gd name="connsiteX6322" fmla="*/ 229715 w 3481368"/>
              <a:gd name="connsiteY6322" fmla="*/ 1431167 h 3205338"/>
              <a:gd name="connsiteX6323" fmla="*/ 229715 w 3481368"/>
              <a:gd name="connsiteY6323" fmla="*/ 1420006 h 3205338"/>
              <a:gd name="connsiteX6324" fmla="*/ 226208 w 3481368"/>
              <a:gd name="connsiteY6324" fmla="*/ 1419785 h 3205338"/>
              <a:gd name="connsiteX6325" fmla="*/ 226836 w 3481368"/>
              <a:gd name="connsiteY6325" fmla="*/ 1420006 h 3205338"/>
              <a:gd name="connsiteX6326" fmla="*/ 226836 w 3481368"/>
              <a:gd name="connsiteY6326" fmla="*/ 1425722 h 3205338"/>
              <a:gd name="connsiteX6327" fmla="*/ 226836 w 3481368"/>
              <a:gd name="connsiteY6327" fmla="*/ 1425767 h 3205338"/>
              <a:gd name="connsiteX6328" fmla="*/ 223956 w 3481368"/>
              <a:gd name="connsiteY6328" fmla="*/ 1408846 h 3205338"/>
              <a:gd name="connsiteX6329" fmla="*/ 225396 w 3481368"/>
              <a:gd name="connsiteY6329" fmla="*/ 1412041 h 3205338"/>
              <a:gd name="connsiteX6330" fmla="*/ 226208 w 3481368"/>
              <a:gd name="connsiteY6330" fmla="*/ 1419785 h 3205338"/>
              <a:gd name="connsiteX6331" fmla="*/ 225576 w 3481368"/>
              <a:gd name="connsiteY6331" fmla="*/ 1419563 h 3205338"/>
              <a:gd name="connsiteX6332" fmla="*/ 223956 w 3481368"/>
              <a:gd name="connsiteY6332" fmla="*/ 1436927 h 3205338"/>
              <a:gd name="connsiteX6333" fmla="*/ 223956 w 3481368"/>
              <a:gd name="connsiteY6333" fmla="*/ 1420006 h 3205338"/>
              <a:gd name="connsiteX6334" fmla="*/ 3067231 w 3481368"/>
              <a:gd name="connsiteY6334" fmla="*/ 1397717 h 3205338"/>
              <a:gd name="connsiteX6335" fmla="*/ 3066871 w 3481368"/>
              <a:gd name="connsiteY6335" fmla="*/ 1397762 h 3205338"/>
              <a:gd name="connsiteX6336" fmla="*/ 3066871 w 3481368"/>
              <a:gd name="connsiteY6336" fmla="*/ 1425473 h 3205338"/>
              <a:gd name="connsiteX6337" fmla="*/ 3066871 w 3481368"/>
              <a:gd name="connsiteY6337" fmla="*/ 1444906 h 3205338"/>
              <a:gd name="connsiteX6338" fmla="*/ 3069752 w 3481368"/>
              <a:gd name="connsiteY6338" fmla="*/ 1425473 h 3205338"/>
              <a:gd name="connsiteX6339" fmla="*/ 3069752 w 3481368"/>
              <a:gd name="connsiteY6339" fmla="*/ 1406039 h 3205338"/>
              <a:gd name="connsiteX6340" fmla="*/ 3067231 w 3481368"/>
              <a:gd name="connsiteY6340" fmla="*/ 1397717 h 3205338"/>
              <a:gd name="connsiteX6341" fmla="*/ 3128030 w 3481368"/>
              <a:gd name="connsiteY6341" fmla="*/ 1397005 h 3205338"/>
              <a:gd name="connsiteX6342" fmla="*/ 3127509 w 3481368"/>
              <a:gd name="connsiteY6342" fmla="*/ 1399260 h 3205338"/>
              <a:gd name="connsiteX6343" fmla="*/ 3128454 w 3481368"/>
              <a:gd name="connsiteY6343" fmla="*/ 1411727 h 3205338"/>
              <a:gd name="connsiteX6344" fmla="*/ 3130584 w 3481368"/>
              <a:gd name="connsiteY6344" fmla="*/ 1419301 h 3205338"/>
              <a:gd name="connsiteX6345" fmla="*/ 3428454 w 3481368"/>
              <a:gd name="connsiteY6345" fmla="*/ 1386571 h 3205338"/>
              <a:gd name="connsiteX6346" fmla="*/ 3428454 w 3481368"/>
              <a:gd name="connsiteY6346" fmla="*/ 1425798 h 3205338"/>
              <a:gd name="connsiteX6347" fmla="*/ 3428454 w 3481368"/>
              <a:gd name="connsiteY6347" fmla="*/ 1389449 h 3205338"/>
              <a:gd name="connsiteX6348" fmla="*/ 229715 w 3481368"/>
              <a:gd name="connsiteY6348" fmla="*/ 1381125 h 3205338"/>
              <a:gd name="connsiteX6349" fmla="*/ 232234 w 3481368"/>
              <a:gd name="connsiteY6349" fmla="*/ 1408846 h 3205338"/>
              <a:gd name="connsiteX6350" fmla="*/ 232234 w 3481368"/>
              <a:gd name="connsiteY6350" fmla="*/ 1415686 h 3205338"/>
              <a:gd name="connsiteX6351" fmla="*/ 232234 w 3481368"/>
              <a:gd name="connsiteY6351" fmla="*/ 1425767 h 3205338"/>
              <a:gd name="connsiteX6352" fmla="*/ 235114 w 3481368"/>
              <a:gd name="connsiteY6352" fmla="*/ 1420006 h 3205338"/>
              <a:gd name="connsiteX6353" fmla="*/ 232234 w 3481368"/>
              <a:gd name="connsiteY6353" fmla="*/ 1403446 h 3205338"/>
              <a:gd name="connsiteX6354" fmla="*/ 232234 w 3481368"/>
              <a:gd name="connsiteY6354" fmla="*/ 1403148 h 3205338"/>
              <a:gd name="connsiteX6355" fmla="*/ 232234 w 3481368"/>
              <a:gd name="connsiteY6355" fmla="*/ 1392285 h 3205338"/>
              <a:gd name="connsiteX6356" fmla="*/ 229715 w 3481368"/>
              <a:gd name="connsiteY6356" fmla="*/ 1381125 h 3205338"/>
              <a:gd name="connsiteX6357" fmla="*/ 223956 w 3481368"/>
              <a:gd name="connsiteY6357" fmla="*/ 1364204 h 3205338"/>
              <a:gd name="connsiteX6358" fmla="*/ 226836 w 3481368"/>
              <a:gd name="connsiteY6358" fmla="*/ 1386525 h 3205338"/>
              <a:gd name="connsiteX6359" fmla="*/ 223956 w 3481368"/>
              <a:gd name="connsiteY6359" fmla="*/ 1408846 h 3205338"/>
              <a:gd name="connsiteX6360" fmla="*/ 223956 w 3481368"/>
              <a:gd name="connsiteY6360" fmla="*/ 1406956 h 3205338"/>
              <a:gd name="connsiteX6361" fmla="*/ 223956 w 3481368"/>
              <a:gd name="connsiteY6361" fmla="*/ 1397685 h 3205338"/>
              <a:gd name="connsiteX6362" fmla="*/ 3122483 w 3481368"/>
              <a:gd name="connsiteY6362" fmla="*/ 1360872 h 3205338"/>
              <a:gd name="connsiteX6363" fmla="*/ 3123056 w 3481368"/>
              <a:gd name="connsiteY6363" fmla="*/ 1364204 h 3205338"/>
              <a:gd name="connsiteX6364" fmla="*/ 3123171 w 3481368"/>
              <a:gd name="connsiteY6364" fmla="*/ 1364132 h 3205338"/>
              <a:gd name="connsiteX6365" fmla="*/ 3069752 w 3481368"/>
              <a:gd name="connsiteY6365" fmla="*/ 1355657 h 3205338"/>
              <a:gd name="connsiteX6366" fmla="*/ 3066871 w 3481368"/>
              <a:gd name="connsiteY6366" fmla="*/ 1361415 h 3205338"/>
              <a:gd name="connsiteX6367" fmla="*/ 3066871 w 3481368"/>
              <a:gd name="connsiteY6367" fmla="*/ 1364474 h 3205338"/>
              <a:gd name="connsiteX6368" fmla="*/ 3066871 w 3481368"/>
              <a:gd name="connsiteY6368" fmla="*/ 1366813 h 3205338"/>
              <a:gd name="connsiteX6369" fmla="*/ 3069752 w 3481368"/>
              <a:gd name="connsiteY6369" fmla="*/ 1355657 h 3205338"/>
              <a:gd name="connsiteX6370" fmla="*/ 237993 w 3481368"/>
              <a:gd name="connsiteY6370" fmla="*/ 1339362 h 3205338"/>
              <a:gd name="connsiteX6371" fmla="*/ 237993 w 3481368"/>
              <a:gd name="connsiteY6371" fmla="*/ 1369964 h 3205338"/>
              <a:gd name="connsiteX6372" fmla="*/ 237993 w 3481368"/>
              <a:gd name="connsiteY6372" fmla="*/ 1372844 h 3205338"/>
              <a:gd name="connsiteX6373" fmla="*/ 237993 w 3481368"/>
              <a:gd name="connsiteY6373" fmla="*/ 1339362 h 3205338"/>
              <a:gd name="connsiteX6374" fmla="*/ 44628 w 3481368"/>
              <a:gd name="connsiteY6374" fmla="*/ 1324883 h 3205338"/>
              <a:gd name="connsiteX6375" fmla="*/ 41750 w 3481368"/>
              <a:gd name="connsiteY6375" fmla="*/ 1347196 h 3205338"/>
              <a:gd name="connsiteX6376" fmla="*/ 44628 w 3481368"/>
              <a:gd name="connsiteY6376" fmla="*/ 1324883 h 3205338"/>
              <a:gd name="connsiteX6377" fmla="*/ 5398 w 3481368"/>
              <a:gd name="connsiteY6377" fmla="*/ 1313726 h 3205338"/>
              <a:gd name="connsiteX6378" fmla="*/ 2880 w 3481368"/>
              <a:gd name="connsiteY6378" fmla="*/ 1350076 h 3205338"/>
              <a:gd name="connsiteX6379" fmla="*/ 5398 w 3481368"/>
              <a:gd name="connsiteY6379" fmla="*/ 1327762 h 3205338"/>
              <a:gd name="connsiteX6380" fmla="*/ 237993 w 3481368"/>
              <a:gd name="connsiteY6380" fmla="*/ 1311281 h 3205338"/>
              <a:gd name="connsiteX6381" fmla="*/ 235114 w 3481368"/>
              <a:gd name="connsiteY6381" fmla="*/ 1333602 h 3205338"/>
              <a:gd name="connsiteX6382" fmla="*/ 232234 w 3481368"/>
              <a:gd name="connsiteY6382" fmla="*/ 1344762 h 3205338"/>
              <a:gd name="connsiteX6383" fmla="*/ 237993 w 3481368"/>
              <a:gd name="connsiteY6383" fmla="*/ 1311281 h 3205338"/>
              <a:gd name="connsiteX6384" fmla="*/ 3111518 w 3481368"/>
              <a:gd name="connsiteY6384" fmla="*/ 1305633 h 3205338"/>
              <a:gd name="connsiteX6385" fmla="*/ 3112598 w 3481368"/>
              <a:gd name="connsiteY6385" fmla="*/ 1312291 h 3205338"/>
              <a:gd name="connsiteX6386" fmla="*/ 3112146 w 3481368"/>
              <a:gd name="connsiteY6386" fmla="*/ 1314177 h 3205338"/>
              <a:gd name="connsiteX6387" fmla="*/ 3113293 w 3481368"/>
              <a:gd name="connsiteY6387" fmla="*/ 1317221 h 3205338"/>
              <a:gd name="connsiteX6388" fmla="*/ 3114409 w 3481368"/>
              <a:gd name="connsiteY6388" fmla="*/ 1320985 h 3205338"/>
              <a:gd name="connsiteX6389" fmla="*/ 226962 w 3481368"/>
              <a:gd name="connsiteY6389" fmla="*/ 1297054 h 3205338"/>
              <a:gd name="connsiteX6390" fmla="*/ 226836 w 3481368"/>
              <a:gd name="connsiteY6390" fmla="*/ 1303000 h 3205338"/>
              <a:gd name="connsiteX6391" fmla="*/ 226836 w 3481368"/>
              <a:gd name="connsiteY6391" fmla="*/ 1297239 h 3205338"/>
              <a:gd name="connsiteX6392" fmla="*/ 3108683 w 3481368"/>
              <a:gd name="connsiteY6392" fmla="*/ 1286448 h 3205338"/>
              <a:gd name="connsiteX6393" fmla="*/ 3108648 w 3481368"/>
              <a:gd name="connsiteY6393" fmla="*/ 1290485 h 3205338"/>
              <a:gd name="connsiteX6394" fmla="*/ 3109008 w 3481368"/>
              <a:gd name="connsiteY6394" fmla="*/ 1291800 h 3205338"/>
              <a:gd name="connsiteX6395" fmla="*/ 3108998 w 3481368"/>
              <a:gd name="connsiteY6395" fmla="*/ 1291688 h 3205338"/>
              <a:gd name="connsiteX6396" fmla="*/ 3108683 w 3481368"/>
              <a:gd name="connsiteY6396" fmla="*/ 1286448 h 3205338"/>
              <a:gd name="connsiteX6397" fmla="*/ 240872 w 3481368"/>
              <a:gd name="connsiteY6397" fmla="*/ 1280679 h 3205338"/>
              <a:gd name="connsiteX6398" fmla="*/ 237993 w 3481368"/>
              <a:gd name="connsiteY6398" fmla="*/ 1308400 h 3205338"/>
              <a:gd name="connsiteX6399" fmla="*/ 237993 w 3481368"/>
              <a:gd name="connsiteY6399" fmla="*/ 1303000 h 3205338"/>
              <a:gd name="connsiteX6400" fmla="*/ 240872 w 3481368"/>
              <a:gd name="connsiteY6400" fmla="*/ 1280679 h 3205338"/>
              <a:gd name="connsiteX6401" fmla="*/ 215678 w 3481368"/>
              <a:gd name="connsiteY6401" fmla="*/ 1277798 h 3205338"/>
              <a:gd name="connsiteX6402" fmla="*/ 215168 w 3481368"/>
              <a:gd name="connsiteY6402" fmla="*/ 1285743 h 3205338"/>
              <a:gd name="connsiteX6403" fmla="*/ 212799 w 3481368"/>
              <a:gd name="connsiteY6403" fmla="*/ 1288958 h 3205338"/>
              <a:gd name="connsiteX6404" fmla="*/ 215678 w 3481368"/>
              <a:gd name="connsiteY6404" fmla="*/ 1277798 h 3205338"/>
              <a:gd name="connsiteX6405" fmla="*/ 3103193 w 3481368"/>
              <a:gd name="connsiteY6405" fmla="*/ 1274655 h 3205338"/>
              <a:gd name="connsiteX6406" fmla="*/ 3106117 w 3481368"/>
              <a:gd name="connsiteY6406" fmla="*/ 1288720 h 3205338"/>
              <a:gd name="connsiteX6407" fmla="*/ 3108317 w 3481368"/>
              <a:gd name="connsiteY6407" fmla="*/ 1300965 h 3205338"/>
              <a:gd name="connsiteX6408" fmla="*/ 3108505 w 3481368"/>
              <a:gd name="connsiteY6408" fmla="*/ 1308542 h 3205338"/>
              <a:gd name="connsiteX6409" fmla="*/ 3108638 w 3481368"/>
              <a:gd name="connsiteY6409" fmla="*/ 1308692 h 3205338"/>
              <a:gd name="connsiteX6410" fmla="*/ 3108638 w 3481368"/>
              <a:gd name="connsiteY6410" fmla="*/ 1308513 h 3205338"/>
              <a:gd name="connsiteX6411" fmla="*/ 3108638 w 3481368"/>
              <a:gd name="connsiteY6411" fmla="*/ 1302755 h 3205338"/>
              <a:gd name="connsiteX6412" fmla="*/ 3109591 w 3481368"/>
              <a:gd name="connsiteY6412" fmla="*/ 1307397 h 3205338"/>
              <a:gd name="connsiteX6413" fmla="*/ 3111518 w 3481368"/>
              <a:gd name="connsiteY6413" fmla="*/ 1312512 h 3205338"/>
              <a:gd name="connsiteX6414" fmla="*/ 3111518 w 3481368"/>
              <a:gd name="connsiteY6414" fmla="*/ 1308513 h 3205338"/>
              <a:gd name="connsiteX6415" fmla="*/ 3109853 w 3481368"/>
              <a:gd name="connsiteY6415" fmla="*/ 1301113 h 3205338"/>
              <a:gd name="connsiteX6416" fmla="*/ 3109410 w 3481368"/>
              <a:gd name="connsiteY6416" fmla="*/ 1296225 h 3205338"/>
              <a:gd name="connsiteX6417" fmla="*/ 3108638 w 3481368"/>
              <a:gd name="connsiteY6417" fmla="*/ 1293646 h 3205338"/>
              <a:gd name="connsiteX6418" fmla="*/ 3108638 w 3481368"/>
              <a:gd name="connsiteY6418" fmla="*/ 1301135 h 3205338"/>
              <a:gd name="connsiteX6419" fmla="*/ 3108638 w 3481368"/>
              <a:gd name="connsiteY6419" fmla="*/ 1302755 h 3205338"/>
              <a:gd name="connsiteX6420" fmla="*/ 3108317 w 3481368"/>
              <a:gd name="connsiteY6420" fmla="*/ 1300965 h 3205338"/>
              <a:gd name="connsiteX6421" fmla="*/ 3108199 w 3481368"/>
              <a:gd name="connsiteY6421" fmla="*/ 1296238 h 3205338"/>
              <a:gd name="connsiteX6422" fmla="*/ 3107535 w 3481368"/>
              <a:gd name="connsiteY6422" fmla="*/ 1289958 h 3205338"/>
              <a:gd name="connsiteX6423" fmla="*/ 3106319 w 3481368"/>
              <a:gd name="connsiteY6423" fmla="*/ 1285899 h 3205338"/>
              <a:gd name="connsiteX6424" fmla="*/ 3478488 w 3481368"/>
              <a:gd name="connsiteY6424" fmla="*/ 1272127 h 3205338"/>
              <a:gd name="connsiteX6425" fmla="*/ 3478488 w 3481368"/>
              <a:gd name="connsiteY6425" fmla="*/ 1300198 h 3205338"/>
              <a:gd name="connsiteX6426" fmla="*/ 3478488 w 3481368"/>
              <a:gd name="connsiteY6426" fmla="*/ 1272127 h 3205338"/>
              <a:gd name="connsiteX6427" fmla="*/ 14036 w 3481368"/>
              <a:gd name="connsiteY6427" fmla="*/ 1269099 h 3205338"/>
              <a:gd name="connsiteX6428" fmla="*/ 11158 w 3481368"/>
              <a:gd name="connsiteY6428" fmla="*/ 1291412 h 3205338"/>
              <a:gd name="connsiteX6429" fmla="*/ 11158 w 3481368"/>
              <a:gd name="connsiteY6429" fmla="*/ 1283135 h 3205338"/>
              <a:gd name="connsiteX6430" fmla="*/ 11158 w 3481368"/>
              <a:gd name="connsiteY6430" fmla="*/ 1307968 h 3205338"/>
              <a:gd name="connsiteX6431" fmla="*/ 11158 w 3481368"/>
              <a:gd name="connsiteY6431" fmla="*/ 1294472 h 3205338"/>
              <a:gd name="connsiteX6432" fmla="*/ 11158 w 3481368"/>
              <a:gd name="connsiteY6432" fmla="*/ 1291412 h 3205338"/>
              <a:gd name="connsiteX6433" fmla="*/ 14036 w 3481368"/>
              <a:gd name="connsiteY6433" fmla="*/ 1269099 h 3205338"/>
              <a:gd name="connsiteX6434" fmla="*/ 44628 w 3481368"/>
              <a:gd name="connsiteY6434" fmla="*/ 1260821 h 3205338"/>
              <a:gd name="connsiteX6435" fmla="*/ 41750 w 3481368"/>
              <a:gd name="connsiteY6435" fmla="*/ 1294292 h 3205338"/>
              <a:gd name="connsiteX6436" fmla="*/ 44628 w 3481368"/>
              <a:gd name="connsiteY6436" fmla="*/ 1260821 h 3205338"/>
              <a:gd name="connsiteX6437" fmla="*/ 237993 w 3481368"/>
              <a:gd name="connsiteY6437" fmla="*/ 1244316 h 3205338"/>
              <a:gd name="connsiteX6438" fmla="*/ 235114 w 3481368"/>
              <a:gd name="connsiteY6438" fmla="*/ 1258357 h 3205338"/>
              <a:gd name="connsiteX6439" fmla="*/ 235114 w 3481368"/>
              <a:gd name="connsiteY6439" fmla="*/ 1266637 h 3205338"/>
              <a:gd name="connsiteX6440" fmla="*/ 232234 w 3481368"/>
              <a:gd name="connsiteY6440" fmla="*/ 1277798 h 3205338"/>
              <a:gd name="connsiteX6441" fmla="*/ 235114 w 3481368"/>
              <a:gd name="connsiteY6441" fmla="*/ 1277798 h 3205338"/>
              <a:gd name="connsiteX6442" fmla="*/ 237993 w 3481368"/>
              <a:gd name="connsiteY6442" fmla="*/ 1255477 h 3205338"/>
              <a:gd name="connsiteX6443" fmla="*/ 237993 w 3481368"/>
              <a:gd name="connsiteY6443" fmla="*/ 1244316 h 3205338"/>
              <a:gd name="connsiteX6444" fmla="*/ 220877 w 3481368"/>
              <a:gd name="connsiteY6444" fmla="*/ 1240748 h 3205338"/>
              <a:gd name="connsiteX6445" fmla="*/ 218378 w 3481368"/>
              <a:gd name="connsiteY6445" fmla="*/ 1268032 h 3205338"/>
              <a:gd name="connsiteX6446" fmla="*/ 215678 w 3481368"/>
              <a:gd name="connsiteY6446" fmla="*/ 1305880 h 3205338"/>
              <a:gd name="connsiteX6447" fmla="*/ 215678 w 3481368"/>
              <a:gd name="connsiteY6447" fmla="*/ 1319561 h 3205338"/>
              <a:gd name="connsiteX6448" fmla="*/ 215678 w 3481368"/>
              <a:gd name="connsiteY6448" fmla="*/ 1322441 h 3205338"/>
              <a:gd name="connsiteX6449" fmla="*/ 215678 w 3481368"/>
              <a:gd name="connsiteY6449" fmla="*/ 1324556 h 3205338"/>
              <a:gd name="connsiteX6450" fmla="*/ 215678 w 3481368"/>
              <a:gd name="connsiteY6450" fmla="*/ 1333602 h 3205338"/>
              <a:gd name="connsiteX6451" fmla="*/ 212799 w 3481368"/>
              <a:gd name="connsiteY6451" fmla="*/ 1350522 h 3205338"/>
              <a:gd name="connsiteX6452" fmla="*/ 212799 w 3481368"/>
              <a:gd name="connsiteY6452" fmla="*/ 1369289 h 3205338"/>
              <a:gd name="connsiteX6453" fmla="*/ 212799 w 3481368"/>
              <a:gd name="connsiteY6453" fmla="*/ 1378244 h 3205338"/>
              <a:gd name="connsiteX6454" fmla="*/ 212799 w 3481368"/>
              <a:gd name="connsiteY6454" fmla="*/ 1384004 h 3205338"/>
              <a:gd name="connsiteX6455" fmla="*/ 215678 w 3481368"/>
              <a:gd name="connsiteY6455" fmla="*/ 1400566 h 3205338"/>
              <a:gd name="connsiteX6456" fmla="*/ 212799 w 3481368"/>
              <a:gd name="connsiteY6456" fmla="*/ 1422887 h 3205338"/>
              <a:gd name="connsiteX6457" fmla="*/ 212799 w 3481368"/>
              <a:gd name="connsiteY6457" fmla="*/ 1465010 h 3205338"/>
              <a:gd name="connsiteX6458" fmla="*/ 215678 w 3481368"/>
              <a:gd name="connsiteY6458" fmla="*/ 1450968 h 3205338"/>
              <a:gd name="connsiteX6459" fmla="*/ 212799 w 3481368"/>
              <a:gd name="connsiteY6459" fmla="*/ 1476170 h 3205338"/>
              <a:gd name="connsiteX6460" fmla="*/ 215678 w 3481368"/>
              <a:gd name="connsiteY6460" fmla="*/ 1489850 h 3205338"/>
              <a:gd name="connsiteX6461" fmla="*/ 215678 w 3481368"/>
              <a:gd name="connsiteY6461" fmla="*/ 1498491 h 3205338"/>
              <a:gd name="connsiteX6462" fmla="*/ 215678 w 3481368"/>
              <a:gd name="connsiteY6462" fmla="*/ 1509652 h 3205338"/>
              <a:gd name="connsiteX6463" fmla="*/ 215678 w 3481368"/>
              <a:gd name="connsiteY6463" fmla="*/ 1526213 h 3205338"/>
              <a:gd name="connsiteX6464" fmla="*/ 212799 w 3481368"/>
              <a:gd name="connsiteY6464" fmla="*/ 1478690 h 3205338"/>
              <a:gd name="connsiteX6465" fmla="*/ 209920 w 3481368"/>
              <a:gd name="connsiteY6465" fmla="*/ 1417487 h 3205338"/>
              <a:gd name="connsiteX6466" fmla="*/ 212799 w 3481368"/>
              <a:gd name="connsiteY6466" fmla="*/ 1395166 h 3205338"/>
              <a:gd name="connsiteX6467" fmla="*/ 209920 w 3481368"/>
              <a:gd name="connsiteY6467" fmla="*/ 1395166 h 3205338"/>
              <a:gd name="connsiteX6468" fmla="*/ 209920 w 3481368"/>
              <a:gd name="connsiteY6468" fmla="*/ 1347643 h 3205338"/>
              <a:gd name="connsiteX6469" fmla="*/ 212799 w 3481368"/>
              <a:gd name="connsiteY6469" fmla="*/ 1325321 h 3205338"/>
              <a:gd name="connsiteX6470" fmla="*/ 212799 w 3481368"/>
              <a:gd name="connsiteY6470" fmla="*/ 1305880 h 3205338"/>
              <a:gd name="connsiteX6471" fmla="*/ 214238 w 3481368"/>
              <a:gd name="connsiteY6471" fmla="*/ 1300210 h 3205338"/>
              <a:gd name="connsiteX6472" fmla="*/ 215168 w 3481368"/>
              <a:gd name="connsiteY6472" fmla="*/ 1285743 h 3205338"/>
              <a:gd name="connsiteX6473" fmla="*/ 215318 w 3481368"/>
              <a:gd name="connsiteY6473" fmla="*/ 1285539 h 3205338"/>
              <a:gd name="connsiteX6474" fmla="*/ 215678 w 3481368"/>
              <a:gd name="connsiteY6474" fmla="*/ 1277798 h 3205338"/>
              <a:gd name="connsiteX6475" fmla="*/ 220256 w 3481368"/>
              <a:gd name="connsiteY6475" fmla="*/ 1244529 h 3205338"/>
              <a:gd name="connsiteX6476" fmla="*/ 3055710 w 3481368"/>
              <a:gd name="connsiteY6476" fmla="*/ 1231778 h 3205338"/>
              <a:gd name="connsiteX6477" fmla="*/ 3055710 w 3481368"/>
              <a:gd name="connsiteY6477" fmla="*/ 1241576 h 3205338"/>
              <a:gd name="connsiteX6478" fmla="*/ 3057492 w 3481368"/>
              <a:gd name="connsiteY6478" fmla="*/ 1237789 h 3205338"/>
              <a:gd name="connsiteX6479" fmla="*/ 243392 w 3481368"/>
              <a:gd name="connsiteY6479" fmla="*/ 1230275 h 3205338"/>
              <a:gd name="connsiteX6480" fmla="*/ 240872 w 3481368"/>
              <a:gd name="connsiteY6480" fmla="*/ 1258357 h 3205338"/>
              <a:gd name="connsiteX6481" fmla="*/ 237993 w 3481368"/>
              <a:gd name="connsiteY6481" fmla="*/ 1288958 h 3205338"/>
              <a:gd name="connsiteX6482" fmla="*/ 235114 w 3481368"/>
              <a:gd name="connsiteY6482" fmla="*/ 1286079 h 3205338"/>
              <a:gd name="connsiteX6483" fmla="*/ 235114 w 3481368"/>
              <a:gd name="connsiteY6483" fmla="*/ 1294720 h 3205338"/>
              <a:gd name="connsiteX6484" fmla="*/ 232234 w 3481368"/>
              <a:gd name="connsiteY6484" fmla="*/ 1311281 h 3205338"/>
              <a:gd name="connsiteX6485" fmla="*/ 229715 w 3481368"/>
              <a:gd name="connsiteY6485" fmla="*/ 1311281 h 3205338"/>
              <a:gd name="connsiteX6486" fmla="*/ 232234 w 3481368"/>
              <a:gd name="connsiteY6486" fmla="*/ 1319561 h 3205338"/>
              <a:gd name="connsiteX6487" fmla="*/ 232234 w 3481368"/>
              <a:gd name="connsiteY6487" fmla="*/ 1339362 h 3205338"/>
              <a:gd name="connsiteX6488" fmla="*/ 229715 w 3481368"/>
              <a:gd name="connsiteY6488" fmla="*/ 1347643 h 3205338"/>
              <a:gd name="connsiteX6489" fmla="*/ 226836 w 3481368"/>
              <a:gd name="connsiteY6489" fmla="*/ 1347643 h 3205338"/>
              <a:gd name="connsiteX6490" fmla="*/ 226836 w 3481368"/>
              <a:gd name="connsiteY6490" fmla="*/ 1375364 h 3205338"/>
              <a:gd name="connsiteX6491" fmla="*/ 223956 w 3481368"/>
              <a:gd name="connsiteY6491" fmla="*/ 1364204 h 3205338"/>
              <a:gd name="connsiteX6492" fmla="*/ 223956 w 3481368"/>
              <a:gd name="connsiteY6492" fmla="*/ 1355923 h 3205338"/>
              <a:gd name="connsiteX6493" fmla="*/ 223956 w 3481368"/>
              <a:gd name="connsiteY6493" fmla="*/ 1353043 h 3205338"/>
              <a:gd name="connsiteX6494" fmla="*/ 226836 w 3481368"/>
              <a:gd name="connsiteY6494" fmla="*/ 1319561 h 3205338"/>
              <a:gd name="connsiteX6495" fmla="*/ 229715 w 3481368"/>
              <a:gd name="connsiteY6495" fmla="*/ 1300120 h 3205338"/>
              <a:gd name="connsiteX6496" fmla="*/ 229355 w 3481368"/>
              <a:gd name="connsiteY6496" fmla="*/ 1293549 h 3205338"/>
              <a:gd name="connsiteX6497" fmla="*/ 226962 w 3481368"/>
              <a:gd name="connsiteY6497" fmla="*/ 1297054 h 3205338"/>
              <a:gd name="connsiteX6498" fmla="*/ 227196 w 3481368"/>
              <a:gd name="connsiteY6498" fmla="*/ 1286079 h 3205338"/>
              <a:gd name="connsiteX6499" fmla="*/ 229715 w 3481368"/>
              <a:gd name="connsiteY6499" fmla="*/ 1277798 h 3205338"/>
              <a:gd name="connsiteX6500" fmla="*/ 232234 w 3481368"/>
              <a:gd name="connsiteY6500" fmla="*/ 1266637 h 3205338"/>
              <a:gd name="connsiteX6501" fmla="*/ 236868 w 3481368"/>
              <a:gd name="connsiteY6501" fmla="*/ 1240851 h 3205338"/>
              <a:gd name="connsiteX6502" fmla="*/ 240037 w 3481368"/>
              <a:gd name="connsiteY6502" fmla="*/ 1230294 h 3205338"/>
              <a:gd name="connsiteX6503" fmla="*/ 240012 w 3481368"/>
              <a:gd name="connsiteY6503" fmla="*/ 1230540 h 3205338"/>
              <a:gd name="connsiteX6504" fmla="*/ 240872 w 3481368"/>
              <a:gd name="connsiteY6504" fmla="*/ 1247196 h 3205338"/>
              <a:gd name="connsiteX6505" fmla="*/ 243392 w 3481368"/>
              <a:gd name="connsiteY6505" fmla="*/ 1230275 h 3205338"/>
              <a:gd name="connsiteX6506" fmla="*/ 240872 w 3481368"/>
              <a:gd name="connsiteY6506" fmla="*/ 1221995 h 3205338"/>
              <a:gd name="connsiteX6507" fmla="*/ 242399 w 3481368"/>
              <a:gd name="connsiteY6507" fmla="*/ 1222423 h 3205338"/>
              <a:gd name="connsiteX6508" fmla="*/ 240037 w 3481368"/>
              <a:gd name="connsiteY6508" fmla="*/ 1230294 h 3205338"/>
              <a:gd name="connsiteX6509" fmla="*/ 3453652 w 3481368"/>
              <a:gd name="connsiteY6509" fmla="*/ 1219224 h 3205338"/>
              <a:gd name="connsiteX6510" fmla="*/ 3456171 w 3481368"/>
              <a:gd name="connsiteY6510" fmla="*/ 1233260 h 3205338"/>
              <a:gd name="connsiteX6511" fmla="*/ 3453652 w 3481368"/>
              <a:gd name="connsiteY6511" fmla="*/ 1219224 h 3205338"/>
              <a:gd name="connsiteX6512" fmla="*/ 252030 w 3481368"/>
              <a:gd name="connsiteY6512" fmla="*/ 1216595 h 3205338"/>
              <a:gd name="connsiteX6513" fmla="*/ 240872 w 3481368"/>
              <a:gd name="connsiteY6513" fmla="*/ 1269518 h 3205338"/>
              <a:gd name="connsiteX6514" fmla="*/ 249150 w 3481368"/>
              <a:gd name="connsiteY6514" fmla="*/ 1224875 h 3205338"/>
              <a:gd name="connsiteX6515" fmla="*/ 252030 w 3481368"/>
              <a:gd name="connsiteY6515" fmla="*/ 1216595 h 3205338"/>
              <a:gd name="connsiteX6516" fmla="*/ 3453149 w 3481368"/>
              <a:gd name="connsiteY6516" fmla="*/ 1200220 h 3205338"/>
              <a:gd name="connsiteX6517" fmla="*/ 3453652 w 3481368"/>
              <a:gd name="connsiteY6517" fmla="*/ 1202669 h 3205338"/>
              <a:gd name="connsiteX6518" fmla="*/ 3453652 w 3481368"/>
              <a:gd name="connsiteY6518" fmla="*/ 1205188 h 3205338"/>
              <a:gd name="connsiteX6519" fmla="*/ 253033 w 3481368"/>
              <a:gd name="connsiteY6519" fmla="*/ 1198699 h 3205338"/>
              <a:gd name="connsiteX6520" fmla="*/ 252030 w 3481368"/>
              <a:gd name="connsiteY6520" fmla="*/ 1205434 h 3205338"/>
              <a:gd name="connsiteX6521" fmla="*/ 250186 w 3481368"/>
              <a:gd name="connsiteY6521" fmla="*/ 1207009 h 3205338"/>
              <a:gd name="connsiteX6522" fmla="*/ 254549 w 3481368"/>
              <a:gd name="connsiteY6522" fmla="*/ 1194273 h 3205338"/>
              <a:gd name="connsiteX6523" fmla="*/ 253033 w 3481368"/>
              <a:gd name="connsiteY6523" fmla="*/ 1198699 h 3205338"/>
              <a:gd name="connsiteX6524" fmla="*/ 253558 w 3481368"/>
              <a:gd name="connsiteY6524" fmla="*/ 1195170 h 3205338"/>
              <a:gd name="connsiteX6525" fmla="*/ 50028 w 3481368"/>
              <a:gd name="connsiteY6525" fmla="*/ 1188123 h 3205338"/>
              <a:gd name="connsiteX6526" fmla="*/ 50028 w 3481368"/>
              <a:gd name="connsiteY6526" fmla="*/ 1213315 h 3205338"/>
              <a:gd name="connsiteX6527" fmla="*/ 50028 w 3481368"/>
              <a:gd name="connsiteY6527" fmla="*/ 1188123 h 3205338"/>
              <a:gd name="connsiteX6528" fmla="*/ 3075184 w 3481368"/>
              <a:gd name="connsiteY6528" fmla="*/ 1185463 h 3205338"/>
              <a:gd name="connsiteX6529" fmla="*/ 3075153 w 3481368"/>
              <a:gd name="connsiteY6529" fmla="*/ 1185795 h 3205338"/>
              <a:gd name="connsiteX6530" fmla="*/ 3075486 w 3481368"/>
              <a:gd name="connsiteY6530" fmla="*/ 1186274 h 3205338"/>
              <a:gd name="connsiteX6531" fmla="*/ 3450771 w 3481368"/>
              <a:gd name="connsiteY6531" fmla="*/ 1176712 h 3205338"/>
              <a:gd name="connsiteX6532" fmla="*/ 3453149 w 3481368"/>
              <a:gd name="connsiteY6532" fmla="*/ 1200220 h 3205338"/>
              <a:gd name="connsiteX6533" fmla="*/ 3450771 w 3481368"/>
              <a:gd name="connsiteY6533" fmla="*/ 1188634 h 3205338"/>
              <a:gd name="connsiteX6534" fmla="*/ 3449888 w 3481368"/>
              <a:gd name="connsiteY6534" fmla="*/ 1169223 h 3205338"/>
              <a:gd name="connsiteX6535" fmla="*/ 3450771 w 3481368"/>
              <a:gd name="connsiteY6535" fmla="*/ 1174598 h 3205338"/>
              <a:gd name="connsiteX6536" fmla="*/ 3450771 w 3481368"/>
              <a:gd name="connsiteY6536" fmla="*/ 1176712 h 3205338"/>
              <a:gd name="connsiteX6537" fmla="*/ 260308 w 3481368"/>
              <a:gd name="connsiteY6537" fmla="*/ 1166191 h 3205338"/>
              <a:gd name="connsiteX6538" fmla="*/ 260308 w 3481368"/>
              <a:gd name="connsiteY6538" fmla="*/ 1171952 h 3205338"/>
              <a:gd name="connsiteX6539" fmla="*/ 254549 w 3481368"/>
              <a:gd name="connsiteY6539" fmla="*/ 1188513 h 3205338"/>
              <a:gd name="connsiteX6540" fmla="*/ 260308 w 3481368"/>
              <a:gd name="connsiteY6540" fmla="*/ 1166191 h 3205338"/>
              <a:gd name="connsiteX6541" fmla="*/ 3447891 w 3481368"/>
              <a:gd name="connsiteY6541" fmla="*/ 1152285 h 3205338"/>
              <a:gd name="connsiteX6542" fmla="*/ 3449888 w 3481368"/>
              <a:gd name="connsiteY6542" fmla="*/ 1169223 h 3205338"/>
              <a:gd name="connsiteX6543" fmla="*/ 3448251 w 3481368"/>
              <a:gd name="connsiteY6543" fmla="*/ 1159257 h 3205338"/>
              <a:gd name="connsiteX6544" fmla="*/ 3447891 w 3481368"/>
              <a:gd name="connsiteY6544" fmla="*/ 1152285 h 3205338"/>
              <a:gd name="connsiteX6545" fmla="*/ 263187 w 3481368"/>
              <a:gd name="connsiteY6545" fmla="*/ 1138470 h 3205338"/>
              <a:gd name="connsiteX6546" fmla="*/ 254549 w 3481368"/>
              <a:gd name="connsiteY6546" fmla="*/ 1188513 h 3205338"/>
              <a:gd name="connsiteX6547" fmla="*/ 253558 w 3481368"/>
              <a:gd name="connsiteY6547" fmla="*/ 1195170 h 3205338"/>
              <a:gd name="connsiteX6548" fmla="*/ 251266 w 3481368"/>
              <a:gd name="connsiteY6548" fmla="*/ 1197243 h 3205338"/>
              <a:gd name="connsiteX6549" fmla="*/ 252030 w 3481368"/>
              <a:gd name="connsiteY6549" fmla="*/ 1185633 h 3205338"/>
              <a:gd name="connsiteX6550" fmla="*/ 246271 w 3481368"/>
              <a:gd name="connsiteY6550" fmla="*/ 1219115 h 3205338"/>
              <a:gd name="connsiteX6551" fmla="*/ 243437 w 3481368"/>
              <a:gd name="connsiteY6551" fmla="*/ 1222715 h 3205338"/>
              <a:gd name="connsiteX6552" fmla="*/ 242399 w 3481368"/>
              <a:gd name="connsiteY6552" fmla="*/ 1222423 h 3205338"/>
              <a:gd name="connsiteX6553" fmla="*/ 243392 w 3481368"/>
              <a:gd name="connsiteY6553" fmla="*/ 1219115 h 3205338"/>
              <a:gd name="connsiteX6554" fmla="*/ 243392 w 3481368"/>
              <a:gd name="connsiteY6554" fmla="*/ 1205434 h 3205338"/>
              <a:gd name="connsiteX6555" fmla="*/ 249150 w 3481368"/>
              <a:gd name="connsiteY6555" fmla="*/ 1180233 h 3205338"/>
              <a:gd name="connsiteX6556" fmla="*/ 257429 w 3481368"/>
              <a:gd name="connsiteY6556" fmla="*/ 1152150 h 3205338"/>
              <a:gd name="connsiteX6557" fmla="*/ 263187 w 3481368"/>
              <a:gd name="connsiteY6557" fmla="*/ 1138470 h 3205338"/>
              <a:gd name="connsiteX6558" fmla="*/ 3058991 w 3481368"/>
              <a:gd name="connsiteY6558" fmla="*/ 1135589 h 3205338"/>
              <a:gd name="connsiteX6559" fmla="*/ 3059476 w 3481368"/>
              <a:gd name="connsiteY6559" fmla="*/ 1136921 h 3205338"/>
              <a:gd name="connsiteX6560" fmla="*/ 3058954 w 3481368"/>
              <a:gd name="connsiteY6560" fmla="*/ 1135877 h 3205338"/>
              <a:gd name="connsiteX6561" fmla="*/ 3063990 w 3481368"/>
              <a:gd name="connsiteY6561" fmla="*/ 1149448 h 3205338"/>
              <a:gd name="connsiteX6562" fmla="*/ 3064239 w 3481368"/>
              <a:gd name="connsiteY6562" fmla="*/ 1149987 h 3205338"/>
              <a:gd name="connsiteX6563" fmla="*/ 3059476 w 3481368"/>
              <a:gd name="connsiteY6563" fmla="*/ 1136921 h 3205338"/>
              <a:gd name="connsiteX6564" fmla="*/ 3061510 w 3481368"/>
              <a:gd name="connsiteY6564" fmla="*/ 1140990 h 3205338"/>
              <a:gd name="connsiteX6565" fmla="*/ 3058991 w 3481368"/>
              <a:gd name="connsiteY6565" fmla="*/ 1135589 h 3205338"/>
              <a:gd name="connsiteX6566" fmla="*/ 285838 w 3481368"/>
              <a:gd name="connsiteY6566" fmla="*/ 1134476 h 3205338"/>
              <a:gd name="connsiteX6567" fmla="*/ 285285 w 3481368"/>
              <a:gd name="connsiteY6567" fmla="*/ 1136585 h 3205338"/>
              <a:gd name="connsiteX6568" fmla="*/ 285502 w 3481368"/>
              <a:gd name="connsiteY6568" fmla="*/ 1135589 h 3205338"/>
              <a:gd name="connsiteX6569" fmla="*/ 58666 w 3481368"/>
              <a:gd name="connsiteY6569" fmla="*/ 1132339 h 3205338"/>
              <a:gd name="connsiteX6570" fmla="*/ 56146 w 3481368"/>
              <a:gd name="connsiteY6570" fmla="*/ 1143135 h 3205338"/>
              <a:gd name="connsiteX6571" fmla="*/ 55916 w 3481368"/>
              <a:gd name="connsiteY6571" fmla="*/ 1148658 h 3205338"/>
              <a:gd name="connsiteX6572" fmla="*/ 55786 w 3481368"/>
              <a:gd name="connsiteY6572" fmla="*/ 1149254 h 3205338"/>
              <a:gd name="connsiteX6573" fmla="*/ 55786 w 3481368"/>
              <a:gd name="connsiteY6573" fmla="*/ 1151773 h 3205338"/>
              <a:gd name="connsiteX6574" fmla="*/ 55916 w 3481368"/>
              <a:gd name="connsiteY6574" fmla="*/ 1148658 h 3205338"/>
              <a:gd name="connsiteX6575" fmla="*/ 58306 w 3481368"/>
              <a:gd name="connsiteY6575" fmla="*/ 1137692 h 3205338"/>
              <a:gd name="connsiteX6576" fmla="*/ 58666 w 3481368"/>
              <a:gd name="connsiteY6576" fmla="*/ 1132339 h 3205338"/>
              <a:gd name="connsiteX6577" fmla="*/ 33472 w 3481368"/>
              <a:gd name="connsiteY6577" fmla="*/ 1132339 h 3205338"/>
              <a:gd name="connsiteX6578" fmla="*/ 30592 w 3481368"/>
              <a:gd name="connsiteY6578" fmla="*/ 1154652 h 3205338"/>
              <a:gd name="connsiteX6579" fmla="*/ 29152 w 3481368"/>
              <a:gd name="connsiteY6579" fmla="*/ 1166663 h 3205338"/>
              <a:gd name="connsiteX6580" fmla="*/ 27930 w 3481368"/>
              <a:gd name="connsiteY6580" fmla="*/ 1180303 h 3205338"/>
              <a:gd name="connsiteX6581" fmla="*/ 27759 w 3481368"/>
              <a:gd name="connsiteY6581" fmla="*/ 1181240 h 3205338"/>
              <a:gd name="connsiteX6582" fmla="*/ 27334 w 3481368"/>
              <a:gd name="connsiteY6582" fmla="*/ 1185180 h 3205338"/>
              <a:gd name="connsiteX6583" fmla="*/ 25509 w 3481368"/>
              <a:gd name="connsiteY6583" fmla="*/ 1196984 h 3205338"/>
              <a:gd name="connsiteX6584" fmla="*/ 25194 w 3481368"/>
              <a:gd name="connsiteY6584" fmla="*/ 1205037 h 3205338"/>
              <a:gd name="connsiteX6585" fmla="*/ 27334 w 3481368"/>
              <a:gd name="connsiteY6585" fmla="*/ 1185180 h 3205338"/>
              <a:gd name="connsiteX6586" fmla="*/ 27714 w 3481368"/>
              <a:gd name="connsiteY6586" fmla="*/ 1182724 h 3205338"/>
              <a:gd name="connsiteX6587" fmla="*/ 27930 w 3481368"/>
              <a:gd name="connsiteY6587" fmla="*/ 1180303 h 3205338"/>
              <a:gd name="connsiteX6588" fmla="*/ 30592 w 3481368"/>
              <a:gd name="connsiteY6588" fmla="*/ 1165809 h 3205338"/>
              <a:gd name="connsiteX6589" fmla="*/ 30592 w 3481368"/>
              <a:gd name="connsiteY6589" fmla="*/ 1168688 h 3205338"/>
              <a:gd name="connsiteX6590" fmla="*/ 33472 w 3481368"/>
              <a:gd name="connsiteY6590" fmla="*/ 1146374 h 3205338"/>
              <a:gd name="connsiteX6591" fmla="*/ 33472 w 3481368"/>
              <a:gd name="connsiteY6591" fmla="*/ 1132339 h 3205338"/>
              <a:gd name="connsiteX6592" fmla="*/ 293780 w 3481368"/>
              <a:gd name="connsiteY6592" fmla="*/ 1124429 h 3205338"/>
              <a:gd name="connsiteX6593" fmla="*/ 288022 w 3481368"/>
              <a:gd name="connsiteY6593" fmla="*/ 1152150 h 3205338"/>
              <a:gd name="connsiteX6594" fmla="*/ 293780 w 3481368"/>
              <a:gd name="connsiteY6594" fmla="*/ 1124429 h 3205338"/>
              <a:gd name="connsiteX6595" fmla="*/ 271634 w 3481368"/>
              <a:gd name="connsiteY6595" fmla="*/ 1119911 h 3205338"/>
              <a:gd name="connsiteX6596" fmla="*/ 270386 w 3481368"/>
              <a:gd name="connsiteY6596" fmla="*/ 1124294 h 3205338"/>
              <a:gd name="connsiteX6597" fmla="*/ 268586 w 3481368"/>
              <a:gd name="connsiteY6597" fmla="*/ 1129829 h 3205338"/>
              <a:gd name="connsiteX6598" fmla="*/ 249775 w 3481368"/>
              <a:gd name="connsiteY6598" fmla="*/ 1119266 h 3205338"/>
              <a:gd name="connsiteX6599" fmla="*/ 249150 w 3481368"/>
              <a:gd name="connsiteY6599" fmla="*/ 1121549 h 3205338"/>
              <a:gd name="connsiteX6600" fmla="*/ 248886 w 3481368"/>
              <a:gd name="connsiteY6600" fmla="*/ 1121899 h 3205338"/>
              <a:gd name="connsiteX6601" fmla="*/ 3447891 w 3481368"/>
              <a:gd name="connsiteY6601" fmla="*/ 1118816 h 3205338"/>
              <a:gd name="connsiteX6602" fmla="*/ 3450771 w 3481368"/>
              <a:gd name="connsiteY6602" fmla="*/ 1141129 h 3205338"/>
              <a:gd name="connsiteX6603" fmla="*/ 3447891 w 3481368"/>
              <a:gd name="connsiteY6603" fmla="*/ 1118816 h 3205338"/>
              <a:gd name="connsiteX6604" fmla="*/ 265707 w 3481368"/>
              <a:gd name="connsiteY6604" fmla="*/ 1116149 h 3205338"/>
              <a:gd name="connsiteX6605" fmla="*/ 263187 w 3481368"/>
              <a:gd name="connsiteY6605" fmla="*/ 1138470 h 3205338"/>
              <a:gd name="connsiteX6606" fmla="*/ 260308 w 3481368"/>
              <a:gd name="connsiteY6606" fmla="*/ 1132710 h 3205338"/>
              <a:gd name="connsiteX6607" fmla="*/ 265707 w 3481368"/>
              <a:gd name="connsiteY6607" fmla="*/ 1116149 h 3205338"/>
              <a:gd name="connsiteX6608" fmla="*/ 70082 w 3481368"/>
              <a:gd name="connsiteY6608" fmla="*/ 1114436 h 3205338"/>
              <a:gd name="connsiteX6609" fmla="*/ 68338 w 3481368"/>
              <a:gd name="connsiteY6609" fmla="*/ 1126446 h 3205338"/>
              <a:gd name="connsiteX6610" fmla="*/ 64064 w 3481368"/>
              <a:gd name="connsiteY6610" fmla="*/ 1143495 h 3205338"/>
              <a:gd name="connsiteX6611" fmla="*/ 69822 w 3481368"/>
              <a:gd name="connsiteY6611" fmla="*/ 1115783 h 3205338"/>
              <a:gd name="connsiteX6612" fmla="*/ 3446677 w 3481368"/>
              <a:gd name="connsiteY6612" fmla="*/ 1114109 h 3205338"/>
              <a:gd name="connsiteX6613" fmla="*/ 3447891 w 3481368"/>
              <a:gd name="connsiteY6613" fmla="*/ 1118816 h 3205338"/>
              <a:gd name="connsiteX6614" fmla="*/ 3446677 w 3481368"/>
              <a:gd name="connsiteY6614" fmla="*/ 1114109 h 3205338"/>
              <a:gd name="connsiteX6615" fmla="*/ 3009482 w 3481368"/>
              <a:gd name="connsiteY6615" fmla="*/ 1101758 h 3205338"/>
              <a:gd name="connsiteX6616" fmla="*/ 3019760 w 3481368"/>
              <a:gd name="connsiteY6616" fmla="*/ 1127310 h 3205338"/>
              <a:gd name="connsiteX6617" fmla="*/ 3014182 w 3481368"/>
              <a:gd name="connsiteY6617" fmla="*/ 1115293 h 3205338"/>
              <a:gd name="connsiteX6618" fmla="*/ 277073 w 3481368"/>
              <a:gd name="connsiteY6618" fmla="*/ 1101252 h 3205338"/>
              <a:gd name="connsiteX6619" fmla="*/ 276864 w 3481368"/>
              <a:gd name="connsiteY6619" fmla="*/ 1104988 h 3205338"/>
              <a:gd name="connsiteX6620" fmla="*/ 271780 w 3481368"/>
              <a:gd name="connsiteY6620" fmla="*/ 1119434 h 3205338"/>
              <a:gd name="connsiteX6621" fmla="*/ 271634 w 3481368"/>
              <a:gd name="connsiteY6621" fmla="*/ 1119911 h 3205338"/>
              <a:gd name="connsiteX6622" fmla="*/ 274345 w 3481368"/>
              <a:gd name="connsiteY6622" fmla="*/ 1110389 h 3205338"/>
              <a:gd name="connsiteX6623" fmla="*/ 251267 w 3481368"/>
              <a:gd name="connsiteY6623" fmla="*/ 1097552 h 3205338"/>
              <a:gd name="connsiteX6624" fmla="*/ 250231 w 3481368"/>
              <a:gd name="connsiteY6624" fmla="*/ 1103098 h 3205338"/>
              <a:gd name="connsiteX6625" fmla="*/ 246271 w 3481368"/>
              <a:gd name="connsiteY6625" fmla="*/ 1118669 h 3205338"/>
              <a:gd name="connsiteX6626" fmla="*/ 3007470 w 3481368"/>
              <a:gd name="connsiteY6626" fmla="*/ 1096757 h 3205338"/>
              <a:gd name="connsiteX6627" fmla="*/ 3008603 w 3481368"/>
              <a:gd name="connsiteY6627" fmla="*/ 1099227 h 3205338"/>
              <a:gd name="connsiteX6628" fmla="*/ 3009482 w 3481368"/>
              <a:gd name="connsiteY6628" fmla="*/ 1101758 h 3205338"/>
              <a:gd name="connsiteX6629" fmla="*/ 296660 w 3481368"/>
              <a:gd name="connsiteY6629" fmla="*/ 1096348 h 3205338"/>
              <a:gd name="connsiteX6630" fmla="*/ 292060 w 3481368"/>
              <a:gd name="connsiteY6630" fmla="*/ 1113811 h 3205338"/>
              <a:gd name="connsiteX6631" fmla="*/ 290900 w 3481368"/>
              <a:gd name="connsiteY6631" fmla="*/ 1116149 h 3205338"/>
              <a:gd name="connsiteX6632" fmla="*/ 289302 w 3481368"/>
              <a:gd name="connsiteY6632" fmla="*/ 1122981 h 3205338"/>
              <a:gd name="connsiteX6633" fmla="*/ 285838 w 3481368"/>
              <a:gd name="connsiteY6633" fmla="*/ 1134476 h 3205338"/>
              <a:gd name="connsiteX6634" fmla="*/ 289507 w 3481368"/>
              <a:gd name="connsiteY6634" fmla="*/ 1120468 h 3205338"/>
              <a:gd name="connsiteX6635" fmla="*/ 296660 w 3481368"/>
              <a:gd name="connsiteY6635" fmla="*/ 1096348 h 3205338"/>
              <a:gd name="connsiteX6636" fmla="*/ 252688 w 3481368"/>
              <a:gd name="connsiteY6636" fmla="*/ 1091545 h 3205338"/>
              <a:gd name="connsiteX6637" fmla="*/ 251267 w 3481368"/>
              <a:gd name="connsiteY6637" fmla="*/ 1097552 h 3205338"/>
              <a:gd name="connsiteX6638" fmla="*/ 252030 w 3481368"/>
              <a:gd name="connsiteY6638" fmla="*/ 1093467 h 3205338"/>
              <a:gd name="connsiteX6639" fmla="*/ 282622 w 3481368"/>
              <a:gd name="connsiteY6639" fmla="*/ 1082666 h 3205338"/>
              <a:gd name="connsiteX6640" fmla="*/ 277073 w 3481368"/>
              <a:gd name="connsiteY6640" fmla="*/ 1101252 h 3205338"/>
              <a:gd name="connsiteX6641" fmla="*/ 277224 w 3481368"/>
              <a:gd name="connsiteY6641" fmla="*/ 1098552 h 3205338"/>
              <a:gd name="connsiteX6642" fmla="*/ 279743 w 3481368"/>
              <a:gd name="connsiteY6642" fmla="*/ 1088067 h 3205338"/>
              <a:gd name="connsiteX6643" fmla="*/ 282622 w 3481368"/>
              <a:gd name="connsiteY6643" fmla="*/ 1082666 h 3205338"/>
              <a:gd name="connsiteX6644" fmla="*/ 3069752 w 3481368"/>
              <a:gd name="connsiteY6644" fmla="*/ 1079631 h 3205338"/>
              <a:gd name="connsiteX6645" fmla="*/ 3072632 w 3481368"/>
              <a:gd name="connsiteY6645" fmla="*/ 1087909 h 3205338"/>
              <a:gd name="connsiteX6646" fmla="*/ 3073038 w 3481368"/>
              <a:gd name="connsiteY6646" fmla="*/ 1089704 h 3205338"/>
              <a:gd name="connsiteX6647" fmla="*/ 3035143 w 3481368"/>
              <a:gd name="connsiteY6647" fmla="*/ 1073930 h 3205338"/>
              <a:gd name="connsiteX6648" fmla="*/ 3036676 w 3481368"/>
              <a:gd name="connsiteY6648" fmla="*/ 1074026 h 3205338"/>
              <a:gd name="connsiteX6649" fmla="*/ 3037721 w 3481368"/>
              <a:gd name="connsiteY6649" fmla="*/ 1078571 h 3205338"/>
              <a:gd name="connsiteX6650" fmla="*/ 72342 w 3481368"/>
              <a:gd name="connsiteY6650" fmla="*/ 1073676 h 3205338"/>
              <a:gd name="connsiteX6651" fmla="*/ 66944 w 3481368"/>
              <a:gd name="connsiteY6651" fmla="*/ 1104626 h 3205338"/>
              <a:gd name="connsiteX6652" fmla="*/ 66944 w 3481368"/>
              <a:gd name="connsiteY6652" fmla="*/ 1087712 h 3205338"/>
              <a:gd name="connsiteX6653" fmla="*/ 72342 w 3481368"/>
              <a:gd name="connsiteY6653" fmla="*/ 1073676 h 3205338"/>
              <a:gd name="connsiteX6654" fmla="*/ 3066871 w 3481368"/>
              <a:gd name="connsiteY6654" fmla="*/ 1071354 h 3205338"/>
              <a:gd name="connsiteX6655" fmla="*/ 3069752 w 3481368"/>
              <a:gd name="connsiteY6655" fmla="*/ 1079631 h 3205338"/>
              <a:gd name="connsiteX6656" fmla="*/ 3065911 w 3481368"/>
              <a:gd name="connsiteY6656" fmla="*/ 1072194 h 3205338"/>
              <a:gd name="connsiteX6657" fmla="*/ 280331 w 3481368"/>
              <a:gd name="connsiteY6657" fmla="*/ 1069648 h 3205338"/>
              <a:gd name="connsiteX6658" fmla="*/ 280300 w 3481368"/>
              <a:gd name="connsiteY6658" fmla="*/ 1070016 h 3205338"/>
              <a:gd name="connsiteX6659" fmla="*/ 279743 w 3481368"/>
              <a:gd name="connsiteY6659" fmla="*/ 1071506 h 3205338"/>
              <a:gd name="connsiteX6660" fmla="*/ 78478 w 3481368"/>
              <a:gd name="connsiteY6660" fmla="*/ 1068857 h 3205338"/>
              <a:gd name="connsiteX6661" fmla="*/ 75221 w 3481368"/>
              <a:gd name="connsiteY6661" fmla="*/ 1087712 h 3205338"/>
              <a:gd name="connsiteX6662" fmla="*/ 70082 w 3481368"/>
              <a:gd name="connsiteY6662" fmla="*/ 1114436 h 3205338"/>
              <a:gd name="connsiteX6663" fmla="*/ 72342 w 3481368"/>
              <a:gd name="connsiteY6663" fmla="*/ 1098868 h 3205338"/>
              <a:gd name="connsiteX6664" fmla="*/ 78056 w 3481368"/>
              <a:gd name="connsiteY6664" fmla="*/ 1070572 h 3205338"/>
              <a:gd name="connsiteX6665" fmla="*/ 2994566 w 3481368"/>
              <a:gd name="connsiteY6665" fmla="*/ 1068626 h 3205338"/>
              <a:gd name="connsiteX6666" fmla="*/ 3006219 w 3481368"/>
              <a:gd name="connsiteY6666" fmla="*/ 1093647 h 3205338"/>
              <a:gd name="connsiteX6667" fmla="*/ 3007470 w 3481368"/>
              <a:gd name="connsiteY6667" fmla="*/ 1096757 h 3205338"/>
              <a:gd name="connsiteX6668" fmla="*/ 3436733 w 3481368"/>
              <a:gd name="connsiteY6668" fmla="*/ 1065858 h 3205338"/>
              <a:gd name="connsiteX6669" fmla="*/ 3436755 w 3481368"/>
              <a:gd name="connsiteY6669" fmla="*/ 1065955 h 3205338"/>
              <a:gd name="connsiteX6670" fmla="*/ 3436733 w 3481368"/>
              <a:gd name="connsiteY6670" fmla="*/ 1065913 h 3205338"/>
              <a:gd name="connsiteX6671" fmla="*/ 76384 w 3481368"/>
              <a:gd name="connsiteY6671" fmla="*/ 1063895 h 3205338"/>
              <a:gd name="connsiteX6672" fmla="*/ 75221 w 3481368"/>
              <a:gd name="connsiteY6672" fmla="*/ 1070796 h 3205338"/>
              <a:gd name="connsiteX6673" fmla="*/ 75581 w 3481368"/>
              <a:gd name="connsiteY6673" fmla="*/ 1067062 h 3205338"/>
              <a:gd name="connsiteX6674" fmla="*/ 284572 w 3481368"/>
              <a:gd name="connsiteY6674" fmla="*/ 1056235 h 3205338"/>
              <a:gd name="connsiteX6675" fmla="*/ 280331 w 3481368"/>
              <a:gd name="connsiteY6675" fmla="*/ 1069648 h 3205338"/>
              <a:gd name="connsiteX6676" fmla="*/ 280508 w 3481368"/>
              <a:gd name="connsiteY6676" fmla="*/ 1067568 h 3205338"/>
              <a:gd name="connsiteX6677" fmla="*/ 276864 w 3481368"/>
              <a:gd name="connsiteY6677" fmla="*/ 1074026 h 3205338"/>
              <a:gd name="connsiteX6678" fmla="*/ 278304 w 3481368"/>
              <a:gd name="connsiteY6678" fmla="*/ 1070606 h 3205338"/>
              <a:gd name="connsiteX6679" fmla="*/ 279489 w 3481368"/>
              <a:gd name="connsiteY6679" fmla="*/ 1064232 h 3205338"/>
              <a:gd name="connsiteX6680" fmla="*/ 279998 w 3481368"/>
              <a:gd name="connsiteY6680" fmla="*/ 1062539 h 3205338"/>
              <a:gd name="connsiteX6681" fmla="*/ 283702 w 3481368"/>
              <a:gd name="connsiteY6681" fmla="*/ 1057781 h 3205338"/>
              <a:gd name="connsiteX6682" fmla="*/ 3025545 w 3481368"/>
              <a:gd name="connsiteY6682" fmla="*/ 1052869 h 3205338"/>
              <a:gd name="connsiteX6683" fmla="*/ 3030918 w 3481368"/>
              <a:gd name="connsiteY6683" fmla="*/ 1060345 h 3205338"/>
              <a:gd name="connsiteX6684" fmla="*/ 3033796 w 3481368"/>
              <a:gd name="connsiteY6684" fmla="*/ 1071506 h 3205338"/>
              <a:gd name="connsiteX6685" fmla="*/ 3030918 w 3481368"/>
              <a:gd name="connsiteY6685" fmla="*/ 1062866 h 3205338"/>
              <a:gd name="connsiteX6686" fmla="*/ 3027969 w 3481368"/>
              <a:gd name="connsiteY6686" fmla="*/ 1058344 h 3205338"/>
              <a:gd name="connsiteX6687" fmla="*/ 286087 w 3481368"/>
              <a:gd name="connsiteY6687" fmla="*/ 1052038 h 3205338"/>
              <a:gd name="connsiteX6688" fmla="*/ 285502 w 3481368"/>
              <a:gd name="connsiteY6688" fmla="*/ 1054585 h 3205338"/>
              <a:gd name="connsiteX6689" fmla="*/ 284572 w 3481368"/>
              <a:gd name="connsiteY6689" fmla="*/ 1056235 h 3205338"/>
              <a:gd name="connsiteX6690" fmla="*/ 285322 w 3481368"/>
              <a:gd name="connsiteY6690" fmla="*/ 1053865 h 3205338"/>
              <a:gd name="connsiteX6691" fmla="*/ 83499 w 3481368"/>
              <a:gd name="connsiteY6691" fmla="*/ 1048483 h 3205338"/>
              <a:gd name="connsiteX6692" fmla="*/ 78478 w 3481368"/>
              <a:gd name="connsiteY6692" fmla="*/ 1068857 h 3205338"/>
              <a:gd name="connsiteX6693" fmla="*/ 79495 w 3481368"/>
              <a:gd name="connsiteY6693" fmla="*/ 1062969 h 3205338"/>
              <a:gd name="connsiteX6694" fmla="*/ 83499 w 3481368"/>
              <a:gd name="connsiteY6694" fmla="*/ 1048483 h 3205338"/>
              <a:gd name="connsiteX6695" fmla="*/ 265917 w 3481368"/>
              <a:gd name="connsiteY6695" fmla="*/ 1047661 h 3205338"/>
              <a:gd name="connsiteX6696" fmla="*/ 264447 w 3481368"/>
              <a:gd name="connsiteY6696" fmla="*/ 1052965 h 3205338"/>
              <a:gd name="connsiteX6697" fmla="*/ 260308 w 3481368"/>
              <a:gd name="connsiteY6697" fmla="*/ 1065746 h 3205338"/>
              <a:gd name="connsiteX6698" fmla="*/ 256034 w 3481368"/>
              <a:gd name="connsiteY6698" fmla="*/ 1081766 h 3205338"/>
              <a:gd name="connsiteX6699" fmla="*/ 252688 w 3481368"/>
              <a:gd name="connsiteY6699" fmla="*/ 1091545 h 3205338"/>
              <a:gd name="connsiteX6700" fmla="*/ 257429 w 3481368"/>
              <a:gd name="connsiteY6700" fmla="*/ 1071506 h 3205338"/>
              <a:gd name="connsiteX6701" fmla="*/ 3022640 w 3481368"/>
              <a:gd name="connsiteY6701" fmla="*/ 1046304 h 3205338"/>
              <a:gd name="connsiteX6702" fmla="*/ 3025545 w 3481368"/>
              <a:gd name="connsiteY6702" fmla="*/ 1052869 h 3205338"/>
              <a:gd name="connsiteX6703" fmla="*/ 3024338 w 3481368"/>
              <a:gd name="connsiteY6703" fmla="*/ 1051187 h 3205338"/>
              <a:gd name="connsiteX6704" fmla="*/ 293188 w 3481368"/>
              <a:gd name="connsiteY6704" fmla="*/ 1040770 h 3205338"/>
              <a:gd name="connsiteX6705" fmla="*/ 291539 w 3481368"/>
              <a:gd name="connsiteY6705" fmla="*/ 1046178 h 3205338"/>
              <a:gd name="connsiteX6706" fmla="*/ 287482 w 3481368"/>
              <a:gd name="connsiteY6706" fmla="*/ 1056385 h 3205338"/>
              <a:gd name="connsiteX6707" fmla="*/ 285502 w 3481368"/>
              <a:gd name="connsiteY6707" fmla="*/ 1065746 h 3205338"/>
              <a:gd name="connsiteX6708" fmla="*/ 276864 w 3481368"/>
              <a:gd name="connsiteY6708" fmla="*/ 1088067 h 3205338"/>
              <a:gd name="connsiteX6709" fmla="*/ 279743 w 3481368"/>
              <a:gd name="connsiteY6709" fmla="*/ 1076906 h 3205338"/>
              <a:gd name="connsiteX6710" fmla="*/ 276864 w 3481368"/>
              <a:gd name="connsiteY6710" fmla="*/ 1085187 h 3205338"/>
              <a:gd name="connsiteX6711" fmla="*/ 280103 w 3481368"/>
              <a:gd name="connsiteY6711" fmla="*/ 1072316 h 3205338"/>
              <a:gd name="connsiteX6712" fmla="*/ 280300 w 3481368"/>
              <a:gd name="connsiteY6712" fmla="*/ 1070016 h 3205338"/>
              <a:gd name="connsiteX6713" fmla="*/ 287842 w 3481368"/>
              <a:gd name="connsiteY6713" fmla="*/ 1049815 h 3205338"/>
              <a:gd name="connsiteX6714" fmla="*/ 291181 w 3481368"/>
              <a:gd name="connsiteY6714" fmla="*/ 1041534 h 3205338"/>
              <a:gd name="connsiteX6715" fmla="*/ 280114 w 3481368"/>
              <a:gd name="connsiteY6715" fmla="*/ 1039308 h 3205338"/>
              <a:gd name="connsiteX6716" fmla="*/ 279743 w 3481368"/>
              <a:gd name="connsiteY6716" fmla="*/ 1040544 h 3205338"/>
              <a:gd name="connsiteX6717" fmla="*/ 279383 w 3481368"/>
              <a:gd name="connsiteY6717" fmla="*/ 1040994 h 3205338"/>
              <a:gd name="connsiteX6718" fmla="*/ 3046252 w 3481368"/>
              <a:gd name="connsiteY6718" fmla="*/ 1029695 h 3205338"/>
              <a:gd name="connsiteX6719" fmla="*/ 3048618 w 3481368"/>
              <a:gd name="connsiteY6719" fmla="*/ 1033817 h 3205338"/>
              <a:gd name="connsiteX6720" fmla="*/ 3047429 w 3481368"/>
              <a:gd name="connsiteY6720" fmla="*/ 1035007 h 3205338"/>
              <a:gd name="connsiteX6721" fmla="*/ 3036676 w 3481368"/>
              <a:gd name="connsiteY6721" fmla="*/ 1029383 h 3205338"/>
              <a:gd name="connsiteX6722" fmla="*/ 3042075 w 3481368"/>
              <a:gd name="connsiteY6722" fmla="*/ 1046304 h 3205338"/>
              <a:gd name="connsiteX6723" fmla="*/ 3039196 w 3481368"/>
              <a:gd name="connsiteY6723" fmla="*/ 1046304 h 3205338"/>
              <a:gd name="connsiteX6724" fmla="*/ 3033796 w 3481368"/>
              <a:gd name="connsiteY6724" fmla="*/ 1032264 h 3205338"/>
              <a:gd name="connsiteX6725" fmla="*/ 3036676 w 3481368"/>
              <a:gd name="connsiteY6725" fmla="*/ 1029383 h 3205338"/>
              <a:gd name="connsiteX6726" fmla="*/ 80980 w 3481368"/>
              <a:gd name="connsiteY6726" fmla="*/ 1029048 h 3205338"/>
              <a:gd name="connsiteX6727" fmla="*/ 75221 w 3481368"/>
              <a:gd name="connsiteY6727" fmla="*/ 1051362 h 3205338"/>
              <a:gd name="connsiteX6728" fmla="*/ 72342 w 3481368"/>
              <a:gd name="connsiteY6728" fmla="*/ 1059639 h 3205338"/>
              <a:gd name="connsiteX6729" fmla="*/ 78100 w 3481368"/>
              <a:gd name="connsiteY6729" fmla="*/ 1040205 h 3205338"/>
              <a:gd name="connsiteX6730" fmla="*/ 80980 w 3481368"/>
              <a:gd name="connsiteY6730" fmla="*/ 1029048 h 3205338"/>
              <a:gd name="connsiteX6731" fmla="*/ 288022 w 3481368"/>
              <a:gd name="connsiteY6731" fmla="*/ 1023983 h 3205338"/>
              <a:gd name="connsiteX6732" fmla="*/ 286889 w 3481368"/>
              <a:gd name="connsiteY6732" fmla="*/ 1029232 h 3205338"/>
              <a:gd name="connsiteX6733" fmla="*/ 286554 w 3481368"/>
              <a:gd name="connsiteY6733" fmla="*/ 1029619 h 3205338"/>
              <a:gd name="connsiteX6734" fmla="*/ 288022 w 3481368"/>
              <a:gd name="connsiteY6734" fmla="*/ 1023983 h 3205338"/>
              <a:gd name="connsiteX6735" fmla="*/ 3028844 w 3481368"/>
              <a:gd name="connsiteY6735" fmla="*/ 1020364 h 3205338"/>
              <a:gd name="connsiteX6736" fmla="*/ 3030924 w 3481368"/>
              <a:gd name="connsiteY6736" fmla="*/ 1025052 h 3205338"/>
              <a:gd name="connsiteX6737" fmla="*/ 3030918 w 3481368"/>
              <a:gd name="connsiteY6737" fmla="*/ 1026864 h 3205338"/>
              <a:gd name="connsiteX6738" fmla="*/ 288022 w 3481368"/>
              <a:gd name="connsiteY6738" fmla="*/ 1018223 h 3205338"/>
              <a:gd name="connsiteX6739" fmla="*/ 288022 w 3481368"/>
              <a:gd name="connsiteY6739" fmla="*/ 1018544 h 3205338"/>
              <a:gd name="connsiteX6740" fmla="*/ 285502 w 3481368"/>
              <a:gd name="connsiteY6740" fmla="*/ 1026864 h 3205338"/>
              <a:gd name="connsiteX6741" fmla="*/ 280114 w 3481368"/>
              <a:gd name="connsiteY6741" fmla="*/ 1039308 h 3205338"/>
              <a:gd name="connsiteX6742" fmla="*/ 284017 w 3481368"/>
              <a:gd name="connsiteY6742" fmla="*/ 1026279 h 3205338"/>
              <a:gd name="connsiteX6743" fmla="*/ 288022 w 3481368"/>
              <a:gd name="connsiteY6743" fmla="*/ 1018223 h 3205338"/>
              <a:gd name="connsiteX6744" fmla="*/ 275938 w 3481368"/>
              <a:gd name="connsiteY6744" fmla="*/ 1018048 h 3205338"/>
              <a:gd name="connsiteX6745" fmla="*/ 274345 w 3481368"/>
              <a:gd name="connsiteY6745" fmla="*/ 1023983 h 3205338"/>
              <a:gd name="connsiteX6746" fmla="*/ 265917 w 3481368"/>
              <a:gd name="connsiteY6746" fmla="*/ 1047661 h 3205338"/>
              <a:gd name="connsiteX6747" fmla="*/ 268586 w 3481368"/>
              <a:gd name="connsiteY6747" fmla="*/ 1038024 h 3205338"/>
              <a:gd name="connsiteX6748" fmla="*/ 271465 w 3481368"/>
              <a:gd name="connsiteY6748" fmla="*/ 1029383 h 3205338"/>
              <a:gd name="connsiteX6749" fmla="*/ 83499 w 3481368"/>
              <a:gd name="connsiteY6749" fmla="*/ 1017892 h 3205338"/>
              <a:gd name="connsiteX6750" fmla="*/ 80980 w 3481368"/>
              <a:gd name="connsiteY6750" fmla="*/ 1040205 h 3205338"/>
              <a:gd name="connsiteX6751" fmla="*/ 78100 w 3481368"/>
              <a:gd name="connsiteY6751" fmla="*/ 1057121 h 3205338"/>
              <a:gd name="connsiteX6752" fmla="*/ 76384 w 3481368"/>
              <a:gd name="connsiteY6752" fmla="*/ 1063895 h 3205338"/>
              <a:gd name="connsiteX6753" fmla="*/ 79495 w 3481368"/>
              <a:gd name="connsiteY6753" fmla="*/ 1045424 h 3205338"/>
              <a:gd name="connsiteX6754" fmla="*/ 83499 w 3481368"/>
              <a:gd name="connsiteY6754" fmla="*/ 1017892 h 3205338"/>
              <a:gd name="connsiteX6755" fmla="*/ 295310 w 3481368"/>
              <a:gd name="connsiteY6755" fmla="*/ 1017419 h 3205338"/>
              <a:gd name="connsiteX6756" fmla="*/ 296660 w 3481368"/>
              <a:gd name="connsiteY6756" fmla="*/ 1018223 h 3205338"/>
              <a:gd name="connsiteX6757" fmla="*/ 290959 w 3481368"/>
              <a:gd name="connsiteY6757" fmla="*/ 1032205 h 3205338"/>
              <a:gd name="connsiteX6758" fmla="*/ 290900 w 3481368"/>
              <a:gd name="connsiteY6758" fmla="*/ 1032264 h 3205338"/>
              <a:gd name="connsiteX6759" fmla="*/ 290843 w 3481368"/>
              <a:gd name="connsiteY6759" fmla="*/ 1032491 h 3205338"/>
              <a:gd name="connsiteX6760" fmla="*/ 283927 w 3481368"/>
              <a:gd name="connsiteY6760" fmla="*/ 1049455 h 3205338"/>
              <a:gd name="connsiteX6761" fmla="*/ 279998 w 3481368"/>
              <a:gd name="connsiteY6761" fmla="*/ 1062539 h 3205338"/>
              <a:gd name="connsiteX6762" fmla="*/ 279743 w 3481368"/>
              <a:gd name="connsiteY6762" fmla="*/ 1062866 h 3205338"/>
              <a:gd name="connsiteX6763" fmla="*/ 279489 w 3481368"/>
              <a:gd name="connsiteY6763" fmla="*/ 1064232 h 3205338"/>
              <a:gd name="connsiteX6764" fmla="*/ 271465 w 3481368"/>
              <a:gd name="connsiteY6764" fmla="*/ 1090947 h 3205338"/>
              <a:gd name="connsiteX6765" fmla="*/ 268586 w 3481368"/>
              <a:gd name="connsiteY6765" fmla="*/ 1093467 h 3205338"/>
              <a:gd name="connsiteX6766" fmla="*/ 274345 w 3481368"/>
              <a:gd name="connsiteY6766" fmla="*/ 1071506 h 3205338"/>
              <a:gd name="connsiteX6767" fmla="*/ 282622 w 3481368"/>
              <a:gd name="connsiteY6767" fmla="*/ 1051704 h 3205338"/>
              <a:gd name="connsiteX6768" fmla="*/ 285305 w 3481368"/>
              <a:gd name="connsiteY6768" fmla="*/ 1036567 h 3205338"/>
              <a:gd name="connsiteX6769" fmla="*/ 286889 w 3481368"/>
              <a:gd name="connsiteY6769" fmla="*/ 1029232 h 3205338"/>
              <a:gd name="connsiteX6770" fmla="*/ 288157 w 3481368"/>
              <a:gd name="connsiteY6770" fmla="*/ 1027763 h 3205338"/>
              <a:gd name="connsiteX6771" fmla="*/ 288022 w 3481368"/>
              <a:gd name="connsiteY6771" fmla="*/ 1038024 h 3205338"/>
              <a:gd name="connsiteX6772" fmla="*/ 295310 w 3481368"/>
              <a:gd name="connsiteY6772" fmla="*/ 1017419 h 3205338"/>
              <a:gd name="connsiteX6773" fmla="*/ 3026615 w 3481368"/>
              <a:gd name="connsiteY6773" fmla="*/ 1016434 h 3205338"/>
              <a:gd name="connsiteX6774" fmla="*/ 3026620 w 3481368"/>
              <a:gd name="connsiteY6774" fmla="*/ 1016441 h 3205338"/>
              <a:gd name="connsiteX6775" fmla="*/ 3028038 w 3481368"/>
              <a:gd name="connsiteY6775" fmla="*/ 1021103 h 3205338"/>
              <a:gd name="connsiteX6776" fmla="*/ 3026615 w 3481368"/>
              <a:gd name="connsiteY6776" fmla="*/ 1016434 h 3205338"/>
              <a:gd name="connsiteX6777" fmla="*/ 277819 w 3481368"/>
              <a:gd name="connsiteY6777" fmla="*/ 1011044 h 3205338"/>
              <a:gd name="connsiteX6778" fmla="*/ 276864 w 3481368"/>
              <a:gd name="connsiteY6778" fmla="*/ 1015703 h 3205338"/>
              <a:gd name="connsiteX6779" fmla="*/ 275938 w 3481368"/>
              <a:gd name="connsiteY6779" fmla="*/ 1018048 h 3205338"/>
              <a:gd name="connsiteX6780" fmla="*/ 3016881 w 3481368"/>
              <a:gd name="connsiteY6780" fmla="*/ 1001662 h 3205338"/>
              <a:gd name="connsiteX6781" fmla="*/ 3025518 w 3481368"/>
              <a:gd name="connsiteY6781" fmla="*/ 1009942 h 3205338"/>
              <a:gd name="connsiteX6782" fmla="*/ 3028844 w 3481368"/>
              <a:gd name="connsiteY6782" fmla="*/ 1020364 h 3205338"/>
              <a:gd name="connsiteX6783" fmla="*/ 3028533 w 3481368"/>
              <a:gd name="connsiteY6783" fmla="*/ 1019663 h 3205338"/>
              <a:gd name="connsiteX6784" fmla="*/ 3026620 w 3481368"/>
              <a:gd name="connsiteY6784" fmla="*/ 1016441 h 3205338"/>
              <a:gd name="connsiteX6785" fmla="*/ 3025518 w 3481368"/>
              <a:gd name="connsiteY6785" fmla="*/ 1012822 h 3205338"/>
              <a:gd name="connsiteX6786" fmla="*/ 3016881 w 3481368"/>
              <a:gd name="connsiteY6786" fmla="*/ 1001662 h 3205338"/>
              <a:gd name="connsiteX6787" fmla="*/ 305006 w 3481368"/>
              <a:gd name="connsiteY6787" fmla="*/ 1000918 h 3205338"/>
              <a:gd name="connsiteX6788" fmla="*/ 290900 w 3481368"/>
              <a:gd name="connsiteY6788" fmla="*/ 1040544 h 3205338"/>
              <a:gd name="connsiteX6789" fmla="*/ 286087 w 3481368"/>
              <a:gd name="connsiteY6789" fmla="*/ 1052038 h 3205338"/>
              <a:gd name="connsiteX6790" fmla="*/ 288067 w 3481368"/>
              <a:gd name="connsiteY6790" fmla="*/ 1043424 h 3205338"/>
              <a:gd name="connsiteX6791" fmla="*/ 290843 w 3481368"/>
              <a:gd name="connsiteY6791" fmla="*/ 1032491 h 3205338"/>
              <a:gd name="connsiteX6792" fmla="*/ 290959 w 3481368"/>
              <a:gd name="connsiteY6792" fmla="*/ 1032205 h 3205338"/>
              <a:gd name="connsiteX6793" fmla="*/ 293780 w 3481368"/>
              <a:gd name="connsiteY6793" fmla="*/ 1029383 h 3205338"/>
              <a:gd name="connsiteX6794" fmla="*/ 299178 w 3481368"/>
              <a:gd name="connsiteY6794" fmla="*/ 1012822 h 3205338"/>
              <a:gd name="connsiteX6795" fmla="*/ 308192 w 3481368"/>
              <a:gd name="connsiteY6795" fmla="*/ 1000294 h 3205338"/>
              <a:gd name="connsiteX6796" fmla="*/ 302058 w 3481368"/>
              <a:gd name="connsiteY6796" fmla="*/ 1021103 h 3205338"/>
              <a:gd name="connsiteX6797" fmla="*/ 282622 w 3481368"/>
              <a:gd name="connsiteY6797" fmla="*/ 1076906 h 3205338"/>
              <a:gd name="connsiteX6798" fmla="*/ 287482 w 3481368"/>
              <a:gd name="connsiteY6798" fmla="*/ 1059490 h 3205338"/>
              <a:gd name="connsiteX6799" fmla="*/ 291539 w 3481368"/>
              <a:gd name="connsiteY6799" fmla="*/ 1046178 h 3205338"/>
              <a:gd name="connsiteX6800" fmla="*/ 293780 w 3481368"/>
              <a:gd name="connsiteY6800" fmla="*/ 1040544 h 3205338"/>
              <a:gd name="connsiteX6801" fmla="*/ 293188 w 3481368"/>
              <a:gd name="connsiteY6801" fmla="*/ 1040770 h 3205338"/>
              <a:gd name="connsiteX6802" fmla="*/ 296660 w 3481368"/>
              <a:gd name="connsiteY6802" fmla="*/ 1029383 h 3205338"/>
              <a:gd name="connsiteX6803" fmla="*/ 302058 w 3481368"/>
              <a:gd name="connsiteY6803" fmla="*/ 1015703 h 3205338"/>
              <a:gd name="connsiteX6804" fmla="*/ 281408 w 3481368"/>
              <a:gd name="connsiteY6804" fmla="*/ 997679 h 3205338"/>
              <a:gd name="connsiteX6805" fmla="*/ 277819 w 3481368"/>
              <a:gd name="connsiteY6805" fmla="*/ 1011044 h 3205338"/>
              <a:gd name="connsiteX6806" fmla="*/ 279743 w 3481368"/>
              <a:gd name="connsiteY6806" fmla="*/ 1001662 h 3205338"/>
              <a:gd name="connsiteX6807" fmla="*/ 3011482 w 3481368"/>
              <a:gd name="connsiteY6807" fmla="*/ 995902 h 3205338"/>
              <a:gd name="connsiteX6808" fmla="*/ 3022640 w 3481368"/>
              <a:gd name="connsiteY6808" fmla="*/ 1015703 h 3205338"/>
              <a:gd name="connsiteX6809" fmla="*/ 3030918 w 3481368"/>
              <a:gd name="connsiteY6809" fmla="*/ 1032264 h 3205338"/>
              <a:gd name="connsiteX6810" fmla="*/ 3028122 w 3481368"/>
              <a:gd name="connsiteY6810" fmla="*/ 1028915 h 3205338"/>
              <a:gd name="connsiteX6811" fmla="*/ 3030506 w 3481368"/>
              <a:gd name="connsiteY6811" fmla="*/ 1035007 h 3205338"/>
              <a:gd name="connsiteX6812" fmla="*/ 3030506 w 3481368"/>
              <a:gd name="connsiteY6812" fmla="*/ 1037885 h 3205338"/>
              <a:gd name="connsiteX6813" fmla="*/ 3025104 w 3481368"/>
              <a:gd name="connsiteY6813" fmla="*/ 1026730 h 3205338"/>
              <a:gd name="connsiteX6814" fmla="*/ 3019344 w 3481368"/>
              <a:gd name="connsiteY6814" fmla="*/ 1015573 h 3205338"/>
              <a:gd name="connsiteX6815" fmla="*/ 3017740 w 3481368"/>
              <a:gd name="connsiteY6815" fmla="*/ 1010689 h 3205338"/>
              <a:gd name="connsiteX6816" fmla="*/ 3013597 w 3481368"/>
              <a:gd name="connsiteY6816" fmla="*/ 1000402 h 3205338"/>
              <a:gd name="connsiteX6817" fmla="*/ 3011482 w 3481368"/>
              <a:gd name="connsiteY6817" fmla="*/ 995902 h 3205338"/>
              <a:gd name="connsiteX6818" fmla="*/ 58666 w 3481368"/>
              <a:gd name="connsiteY6818" fmla="*/ 992699 h 3205338"/>
              <a:gd name="connsiteX6819" fmla="*/ 56403 w 3481368"/>
              <a:gd name="connsiteY6819" fmla="*/ 1004259 h 3205338"/>
              <a:gd name="connsiteX6820" fmla="*/ 55786 w 3481368"/>
              <a:gd name="connsiteY6820" fmla="*/ 1006735 h 3205338"/>
              <a:gd name="connsiteX6821" fmla="*/ 55978 w 3481368"/>
              <a:gd name="connsiteY6821" fmla="*/ 1006426 h 3205338"/>
              <a:gd name="connsiteX6822" fmla="*/ 53267 w 3481368"/>
              <a:gd name="connsiteY6822" fmla="*/ 1020276 h 3205338"/>
              <a:gd name="connsiteX6823" fmla="*/ 52172 w 3481368"/>
              <a:gd name="connsiteY6823" fmla="*/ 1026038 h 3205338"/>
              <a:gd name="connsiteX6824" fmla="*/ 51468 w 3481368"/>
              <a:gd name="connsiteY6824" fmla="*/ 1028328 h 3205338"/>
              <a:gd name="connsiteX6825" fmla="*/ 50028 w 3481368"/>
              <a:gd name="connsiteY6825" fmla="*/ 1037326 h 3205338"/>
              <a:gd name="connsiteX6826" fmla="*/ 52172 w 3481368"/>
              <a:gd name="connsiteY6826" fmla="*/ 1026038 h 3205338"/>
              <a:gd name="connsiteX6827" fmla="*/ 52906 w 3481368"/>
              <a:gd name="connsiteY6827" fmla="*/ 1023650 h 3205338"/>
              <a:gd name="connsiteX6828" fmla="*/ 58666 w 3481368"/>
              <a:gd name="connsiteY6828" fmla="*/ 1006735 h 3205338"/>
              <a:gd name="connsiteX6829" fmla="*/ 58306 w 3481368"/>
              <a:gd name="connsiteY6829" fmla="*/ 1002686 h 3205338"/>
              <a:gd name="connsiteX6830" fmla="*/ 55978 w 3481368"/>
              <a:gd name="connsiteY6830" fmla="*/ 1006426 h 3205338"/>
              <a:gd name="connsiteX6831" fmla="*/ 56403 w 3481368"/>
              <a:gd name="connsiteY6831" fmla="*/ 1004259 h 3205338"/>
              <a:gd name="connsiteX6832" fmla="*/ 58306 w 3481368"/>
              <a:gd name="connsiteY6832" fmla="*/ 996613 h 3205338"/>
              <a:gd name="connsiteX6833" fmla="*/ 58666 w 3481368"/>
              <a:gd name="connsiteY6833" fmla="*/ 992699 h 3205338"/>
              <a:gd name="connsiteX6834" fmla="*/ 308339 w 3481368"/>
              <a:gd name="connsiteY6834" fmla="*/ 992622 h 3205338"/>
              <a:gd name="connsiteX6835" fmla="*/ 306602 w 3481368"/>
              <a:gd name="connsiteY6835" fmla="*/ 997656 h 3205338"/>
              <a:gd name="connsiteX6836" fmla="*/ 305006 w 3481368"/>
              <a:gd name="connsiteY6836" fmla="*/ 1000918 h 3205338"/>
              <a:gd name="connsiteX6837" fmla="*/ 307816 w 3481368"/>
              <a:gd name="connsiteY6837" fmla="*/ 993021 h 3205338"/>
              <a:gd name="connsiteX6838" fmla="*/ 308339 w 3481368"/>
              <a:gd name="connsiteY6838" fmla="*/ 992622 h 3205338"/>
              <a:gd name="connsiteX6839" fmla="*/ 291255 w 3481368"/>
              <a:gd name="connsiteY6839" fmla="*/ 986753 h 3205338"/>
              <a:gd name="connsiteX6840" fmla="*/ 290900 w 3481368"/>
              <a:gd name="connsiteY6840" fmla="*/ 987621 h 3205338"/>
              <a:gd name="connsiteX6841" fmla="*/ 271465 w 3481368"/>
              <a:gd name="connsiteY6841" fmla="*/ 1046304 h 3205338"/>
              <a:gd name="connsiteX6842" fmla="*/ 274345 w 3481368"/>
              <a:gd name="connsiteY6842" fmla="*/ 1043424 h 3205338"/>
              <a:gd name="connsiteX6843" fmla="*/ 260308 w 3481368"/>
              <a:gd name="connsiteY6843" fmla="*/ 1096348 h 3205338"/>
              <a:gd name="connsiteX6844" fmla="*/ 254549 w 3481368"/>
              <a:gd name="connsiteY6844" fmla="*/ 1110389 h 3205338"/>
              <a:gd name="connsiteX6845" fmla="*/ 252030 w 3481368"/>
              <a:gd name="connsiteY6845" fmla="*/ 1121549 h 3205338"/>
              <a:gd name="connsiteX6846" fmla="*/ 246271 w 3481368"/>
              <a:gd name="connsiteY6846" fmla="*/ 1143870 h 3205338"/>
              <a:gd name="connsiteX6847" fmla="*/ 260308 w 3481368"/>
              <a:gd name="connsiteY6847" fmla="*/ 1088067 h 3205338"/>
              <a:gd name="connsiteX6848" fmla="*/ 249775 w 3481368"/>
              <a:gd name="connsiteY6848" fmla="*/ 1119266 h 3205338"/>
              <a:gd name="connsiteX6849" fmla="*/ 258509 w 3481368"/>
              <a:gd name="connsiteY6849" fmla="*/ 1087347 h 3205338"/>
              <a:gd name="connsiteX6850" fmla="*/ 265707 w 3481368"/>
              <a:gd name="connsiteY6850" fmla="*/ 1057465 h 3205338"/>
              <a:gd name="connsiteX6851" fmla="*/ 263187 w 3481368"/>
              <a:gd name="connsiteY6851" fmla="*/ 1079787 h 3205338"/>
              <a:gd name="connsiteX6852" fmla="*/ 271465 w 3481368"/>
              <a:gd name="connsiteY6852" fmla="*/ 1040544 h 3205338"/>
              <a:gd name="connsiteX6853" fmla="*/ 282622 w 3481368"/>
              <a:gd name="connsiteY6853" fmla="*/ 1009942 h 3205338"/>
              <a:gd name="connsiteX6854" fmla="*/ 276864 w 3481368"/>
              <a:gd name="connsiteY6854" fmla="*/ 1023983 h 3205338"/>
              <a:gd name="connsiteX6855" fmla="*/ 288022 w 3481368"/>
              <a:gd name="connsiteY6855" fmla="*/ 993021 h 3205338"/>
              <a:gd name="connsiteX6856" fmla="*/ 313974 w 3481368"/>
              <a:gd name="connsiteY6856" fmla="*/ 985059 h 3205338"/>
              <a:gd name="connsiteX6857" fmla="*/ 310156 w 3481368"/>
              <a:gd name="connsiteY6857" fmla="*/ 995362 h 3205338"/>
              <a:gd name="connsiteX6858" fmla="*/ 308192 w 3481368"/>
              <a:gd name="connsiteY6858" fmla="*/ 1000294 h 3205338"/>
              <a:gd name="connsiteX6859" fmla="*/ 310336 w 3481368"/>
              <a:gd name="connsiteY6859" fmla="*/ 993021 h 3205338"/>
              <a:gd name="connsiteX6860" fmla="*/ 332651 w 3481368"/>
              <a:gd name="connsiteY6860" fmla="*/ 984741 h 3205338"/>
              <a:gd name="connsiteX6861" fmla="*/ 324372 w 3481368"/>
              <a:gd name="connsiteY6861" fmla="*/ 1015703 h 3205338"/>
              <a:gd name="connsiteX6862" fmla="*/ 332651 w 3481368"/>
              <a:gd name="connsiteY6862" fmla="*/ 984741 h 3205338"/>
              <a:gd name="connsiteX6863" fmla="*/ 2951064 w 3481368"/>
              <a:gd name="connsiteY6863" fmla="*/ 984224 h 3205338"/>
              <a:gd name="connsiteX6864" fmla="*/ 2995421 w 3481368"/>
              <a:gd name="connsiteY6864" fmla="*/ 1105419 h 3205338"/>
              <a:gd name="connsiteX6865" fmla="*/ 3042375 w 3481368"/>
              <a:gd name="connsiteY6865" fmla="*/ 1309151 h 3205338"/>
              <a:gd name="connsiteX6866" fmla="*/ 3057425 w 3481368"/>
              <a:gd name="connsiteY6866" fmla="*/ 1508077 h 3205338"/>
              <a:gd name="connsiteX6867" fmla="*/ 3058590 w 3481368"/>
              <a:gd name="connsiteY6867" fmla="*/ 1503567 h 3205338"/>
              <a:gd name="connsiteX6868" fmla="*/ 3058590 w 3481368"/>
              <a:gd name="connsiteY6868" fmla="*/ 1492410 h 3205338"/>
              <a:gd name="connsiteX6869" fmla="*/ 3061471 w 3481368"/>
              <a:gd name="connsiteY6869" fmla="*/ 1472977 h 3205338"/>
              <a:gd name="connsiteX6870" fmla="*/ 3063990 w 3481368"/>
              <a:gd name="connsiteY6870" fmla="*/ 1456063 h 3205338"/>
              <a:gd name="connsiteX6871" fmla="*/ 3063990 w 3481368"/>
              <a:gd name="connsiteY6871" fmla="*/ 1439508 h 3205338"/>
              <a:gd name="connsiteX6872" fmla="*/ 3063990 w 3481368"/>
              <a:gd name="connsiteY6872" fmla="*/ 1431231 h 3205338"/>
              <a:gd name="connsiteX6873" fmla="*/ 3063990 w 3481368"/>
              <a:gd name="connsiteY6873" fmla="*/ 1425473 h 3205338"/>
              <a:gd name="connsiteX6874" fmla="*/ 3063990 w 3481368"/>
              <a:gd name="connsiteY6874" fmla="*/ 1355657 h 3205338"/>
              <a:gd name="connsiteX6875" fmla="*/ 3058590 w 3481368"/>
              <a:gd name="connsiteY6875" fmla="*/ 1277563 h 3205338"/>
              <a:gd name="connsiteX6876" fmla="*/ 3058590 w 3481368"/>
              <a:gd name="connsiteY6876" fmla="*/ 1263888 h 3205338"/>
              <a:gd name="connsiteX6877" fmla="*/ 3055710 w 3481368"/>
              <a:gd name="connsiteY6877" fmla="*/ 1252732 h 3205338"/>
              <a:gd name="connsiteX6878" fmla="*/ 3052829 w 3481368"/>
              <a:gd name="connsiteY6878" fmla="*/ 1230419 h 3205338"/>
              <a:gd name="connsiteX6879" fmla="*/ 3050308 w 3481368"/>
              <a:gd name="connsiteY6879" fmla="*/ 1216384 h 3205338"/>
              <a:gd name="connsiteX6880" fmla="*/ 3049249 w 3481368"/>
              <a:gd name="connsiteY6880" fmla="*/ 1210167 h 3205338"/>
              <a:gd name="connsiteX6881" fmla="*/ 3035056 w 3481368"/>
              <a:gd name="connsiteY6881" fmla="*/ 1164527 h 3205338"/>
              <a:gd name="connsiteX6882" fmla="*/ 3019760 w 3481368"/>
              <a:gd name="connsiteY6882" fmla="*/ 1121549 h 3205338"/>
              <a:gd name="connsiteX6883" fmla="*/ 2986289 w 3481368"/>
              <a:gd name="connsiteY6883" fmla="*/ 1048825 h 3205338"/>
              <a:gd name="connsiteX6884" fmla="*/ 2966853 w 3481368"/>
              <a:gd name="connsiteY6884" fmla="*/ 1009942 h 3205338"/>
              <a:gd name="connsiteX6885" fmla="*/ 2958215 w 3481368"/>
              <a:gd name="connsiteY6885" fmla="*/ 998781 h 3205338"/>
              <a:gd name="connsiteX6886" fmla="*/ 2952817 w 3481368"/>
              <a:gd name="connsiteY6886" fmla="*/ 987621 h 3205338"/>
              <a:gd name="connsiteX6887" fmla="*/ 293379 w 3481368"/>
              <a:gd name="connsiteY6887" fmla="*/ 981560 h 3205338"/>
              <a:gd name="connsiteX6888" fmla="*/ 293780 w 3481368"/>
              <a:gd name="connsiteY6888" fmla="*/ 981860 h 3205338"/>
              <a:gd name="connsiteX6889" fmla="*/ 293060 w 3481368"/>
              <a:gd name="connsiteY6889" fmla="*/ 983255 h 3205338"/>
              <a:gd name="connsiteX6890" fmla="*/ 291255 w 3481368"/>
              <a:gd name="connsiteY6890" fmla="*/ 986753 h 3205338"/>
              <a:gd name="connsiteX6891" fmla="*/ 316094 w 3481368"/>
              <a:gd name="connsiteY6891" fmla="*/ 979341 h 3205338"/>
              <a:gd name="connsiteX6892" fmla="*/ 315374 w 3481368"/>
              <a:gd name="connsiteY6892" fmla="*/ 981995 h 3205338"/>
              <a:gd name="connsiteX6893" fmla="*/ 313974 w 3481368"/>
              <a:gd name="connsiteY6893" fmla="*/ 985059 h 3205338"/>
              <a:gd name="connsiteX6894" fmla="*/ 309070 w 3481368"/>
              <a:gd name="connsiteY6894" fmla="*/ 976081 h 3205338"/>
              <a:gd name="connsiteX6895" fmla="*/ 307816 w 3481368"/>
              <a:gd name="connsiteY6895" fmla="*/ 979341 h 3205338"/>
              <a:gd name="connsiteX6896" fmla="*/ 307895 w 3481368"/>
              <a:gd name="connsiteY6896" fmla="*/ 978615 h 3205338"/>
              <a:gd name="connsiteX6897" fmla="*/ 2981761 w 3481368"/>
              <a:gd name="connsiteY6897" fmla="*/ 973330 h 3205338"/>
              <a:gd name="connsiteX6898" fmla="*/ 2986289 w 3481368"/>
              <a:gd name="connsiteY6898" fmla="*/ 981860 h 3205338"/>
              <a:gd name="connsiteX6899" fmla="*/ 2992323 w 3481368"/>
              <a:gd name="connsiteY6899" fmla="*/ 990769 h 3205338"/>
              <a:gd name="connsiteX6900" fmla="*/ 2988739 w 3481368"/>
              <a:gd name="connsiteY6900" fmla="*/ 982104 h 3205338"/>
              <a:gd name="connsiteX6901" fmla="*/ 290900 w 3481368"/>
              <a:gd name="connsiteY6901" fmla="*/ 970700 h 3205338"/>
              <a:gd name="connsiteX6902" fmla="*/ 288022 w 3481368"/>
              <a:gd name="connsiteY6902" fmla="*/ 981860 h 3205338"/>
              <a:gd name="connsiteX6903" fmla="*/ 281408 w 3481368"/>
              <a:gd name="connsiteY6903" fmla="*/ 997679 h 3205338"/>
              <a:gd name="connsiteX6904" fmla="*/ 282622 w 3481368"/>
              <a:gd name="connsiteY6904" fmla="*/ 993156 h 3205338"/>
              <a:gd name="connsiteX6905" fmla="*/ 290900 w 3481368"/>
              <a:gd name="connsiteY6905" fmla="*/ 970700 h 3205338"/>
              <a:gd name="connsiteX6906" fmla="*/ 298647 w 3481368"/>
              <a:gd name="connsiteY6906" fmla="*/ 968679 h 3205338"/>
              <a:gd name="connsiteX6907" fmla="*/ 293379 w 3481368"/>
              <a:gd name="connsiteY6907" fmla="*/ 981560 h 3205338"/>
              <a:gd name="connsiteX6908" fmla="*/ 291620 w 3481368"/>
              <a:gd name="connsiteY6908" fmla="*/ 980241 h 3205338"/>
              <a:gd name="connsiteX6909" fmla="*/ 293780 w 3481368"/>
              <a:gd name="connsiteY6909" fmla="*/ 976460 h 3205338"/>
              <a:gd name="connsiteX6910" fmla="*/ 297222 w 3481368"/>
              <a:gd name="connsiteY6910" fmla="*/ 971296 h 3205338"/>
              <a:gd name="connsiteX6911" fmla="*/ 316094 w 3481368"/>
              <a:gd name="connsiteY6911" fmla="*/ 965300 h 3205338"/>
              <a:gd name="connsiteX6912" fmla="*/ 304938 w 3481368"/>
              <a:gd name="connsiteY6912" fmla="*/ 990501 h 3205338"/>
              <a:gd name="connsiteX6913" fmla="*/ 307816 w 3481368"/>
              <a:gd name="connsiteY6913" fmla="*/ 981860 h 3205338"/>
              <a:gd name="connsiteX6914" fmla="*/ 312480 w 3481368"/>
              <a:gd name="connsiteY6914" fmla="*/ 969286 h 3205338"/>
              <a:gd name="connsiteX6915" fmla="*/ 314396 w 3481368"/>
              <a:gd name="connsiteY6915" fmla="*/ 965823 h 3205338"/>
              <a:gd name="connsiteX6916" fmla="*/ 316094 w 3481368"/>
              <a:gd name="connsiteY6916" fmla="*/ 965300 h 3205338"/>
              <a:gd name="connsiteX6917" fmla="*/ 307816 w 3481368"/>
              <a:gd name="connsiteY6917" fmla="*/ 965300 h 3205338"/>
              <a:gd name="connsiteX6918" fmla="*/ 296660 w 3481368"/>
              <a:gd name="connsiteY6918" fmla="*/ 998781 h 3205338"/>
              <a:gd name="connsiteX6919" fmla="*/ 290900 w 3481368"/>
              <a:gd name="connsiteY6919" fmla="*/ 1012822 h 3205338"/>
              <a:gd name="connsiteX6920" fmla="*/ 288022 w 3481368"/>
              <a:gd name="connsiteY6920" fmla="*/ 1023983 h 3205338"/>
              <a:gd name="connsiteX6921" fmla="*/ 288022 w 3481368"/>
              <a:gd name="connsiteY6921" fmla="*/ 1018544 h 3205338"/>
              <a:gd name="connsiteX6922" fmla="*/ 290585 w 3481368"/>
              <a:gd name="connsiteY6922" fmla="*/ 1010078 h 3205338"/>
              <a:gd name="connsiteX6923" fmla="*/ 293780 w 3481368"/>
              <a:gd name="connsiteY6923" fmla="*/ 1001662 h 3205338"/>
              <a:gd name="connsiteX6924" fmla="*/ 307816 w 3481368"/>
              <a:gd name="connsiteY6924" fmla="*/ 965300 h 3205338"/>
              <a:gd name="connsiteX6925" fmla="*/ 61433 w 3481368"/>
              <a:gd name="connsiteY6925" fmla="*/ 962527 h 3205338"/>
              <a:gd name="connsiteX6926" fmla="*/ 61063 w 3481368"/>
              <a:gd name="connsiteY6926" fmla="*/ 963277 h 3205338"/>
              <a:gd name="connsiteX6927" fmla="*/ 61229 w 3481368"/>
              <a:gd name="connsiteY6927" fmla="*/ 962783 h 3205338"/>
              <a:gd name="connsiteX6928" fmla="*/ 2992371 w 3481368"/>
              <a:gd name="connsiteY6928" fmla="*/ 960849 h 3205338"/>
              <a:gd name="connsiteX6929" fmla="*/ 2995981 w 3481368"/>
              <a:gd name="connsiteY6929" fmla="*/ 966222 h 3205338"/>
              <a:gd name="connsiteX6930" fmla="*/ 2996255 w 3481368"/>
              <a:gd name="connsiteY6930" fmla="*/ 967061 h 3205338"/>
              <a:gd name="connsiteX6931" fmla="*/ 64064 w 3481368"/>
              <a:gd name="connsiteY6931" fmla="*/ 959228 h 3205338"/>
              <a:gd name="connsiteX6932" fmla="*/ 61433 w 3481368"/>
              <a:gd name="connsiteY6932" fmla="*/ 962527 h 3205338"/>
              <a:gd name="connsiteX6933" fmla="*/ 62816 w 3481368"/>
              <a:gd name="connsiteY6933" fmla="*/ 959729 h 3205338"/>
              <a:gd name="connsiteX6934" fmla="*/ 64064 w 3481368"/>
              <a:gd name="connsiteY6934" fmla="*/ 959228 h 3205338"/>
              <a:gd name="connsiteX6935" fmla="*/ 302913 w 3481368"/>
              <a:gd name="connsiteY6935" fmla="*/ 958248 h 3205338"/>
              <a:gd name="connsiteX6936" fmla="*/ 302058 w 3481368"/>
              <a:gd name="connsiteY6936" fmla="*/ 962419 h 3205338"/>
              <a:gd name="connsiteX6937" fmla="*/ 298647 w 3481368"/>
              <a:gd name="connsiteY6937" fmla="*/ 968679 h 3205338"/>
              <a:gd name="connsiteX6938" fmla="*/ 2989318 w 3481368"/>
              <a:gd name="connsiteY6938" fmla="*/ 957332 h 3205338"/>
              <a:gd name="connsiteX6939" fmla="*/ 2991687 w 3481368"/>
              <a:gd name="connsiteY6939" fmla="*/ 962228 h 3205338"/>
              <a:gd name="connsiteX6940" fmla="*/ 2989167 w 3481368"/>
              <a:gd name="connsiteY6940" fmla="*/ 959539 h 3205338"/>
              <a:gd name="connsiteX6941" fmla="*/ 2989723 w 3481368"/>
              <a:gd name="connsiteY6941" fmla="*/ 948436 h 3205338"/>
              <a:gd name="connsiteX6942" fmla="*/ 2999901 w 3481368"/>
              <a:gd name="connsiteY6942" fmla="*/ 965191 h 3205338"/>
              <a:gd name="connsiteX6943" fmla="*/ 3007642 w 3481368"/>
              <a:gd name="connsiteY6943" fmla="*/ 977066 h 3205338"/>
              <a:gd name="connsiteX6944" fmla="*/ 3009791 w 3481368"/>
              <a:gd name="connsiteY6944" fmla="*/ 981815 h 3205338"/>
              <a:gd name="connsiteX6945" fmla="*/ 3014362 w 3481368"/>
              <a:gd name="connsiteY6945" fmla="*/ 990501 h 3205338"/>
              <a:gd name="connsiteX6946" fmla="*/ 3019760 w 3481368"/>
              <a:gd name="connsiteY6946" fmla="*/ 1001662 h 3205338"/>
              <a:gd name="connsiteX6947" fmla="*/ 3011482 w 3481368"/>
              <a:gd name="connsiteY6947" fmla="*/ 987621 h 3205338"/>
              <a:gd name="connsiteX6948" fmla="*/ 3006747 w 3481368"/>
              <a:gd name="connsiteY6948" fmla="*/ 978444 h 3205338"/>
              <a:gd name="connsiteX6949" fmla="*/ 3003172 w 3481368"/>
              <a:gd name="connsiteY6949" fmla="*/ 973957 h 3205338"/>
              <a:gd name="connsiteX6950" fmla="*/ 2997020 w 3481368"/>
              <a:gd name="connsiteY6950" fmla="*/ 962311 h 3205338"/>
              <a:gd name="connsiteX6951" fmla="*/ 3002781 w 3481368"/>
              <a:gd name="connsiteY6951" fmla="*/ 973468 h 3205338"/>
              <a:gd name="connsiteX6952" fmla="*/ 3003172 w 3481368"/>
              <a:gd name="connsiteY6952" fmla="*/ 973957 h 3205338"/>
              <a:gd name="connsiteX6953" fmla="*/ 3005527 w 3481368"/>
              <a:gd name="connsiteY6953" fmla="*/ 978416 h 3205338"/>
              <a:gd name="connsiteX6954" fmla="*/ 3005662 w 3481368"/>
              <a:gd name="connsiteY6954" fmla="*/ 982104 h 3205338"/>
              <a:gd name="connsiteX6955" fmla="*/ 3001263 w 3481368"/>
              <a:gd name="connsiteY6955" fmla="*/ 975068 h 3205338"/>
              <a:gd name="connsiteX6956" fmla="*/ 3002781 w 3481368"/>
              <a:gd name="connsiteY6956" fmla="*/ 976346 h 3205338"/>
              <a:gd name="connsiteX6957" fmla="*/ 2995981 w 3481368"/>
              <a:gd name="connsiteY6957" fmla="*/ 966222 h 3205338"/>
              <a:gd name="connsiteX6958" fmla="*/ 2995760 w 3481368"/>
              <a:gd name="connsiteY6958" fmla="*/ 965550 h 3205338"/>
              <a:gd name="connsiteX6959" fmla="*/ 72342 w 3481368"/>
              <a:gd name="connsiteY6959" fmla="*/ 948072 h 3205338"/>
              <a:gd name="connsiteX6960" fmla="*/ 69822 w 3481368"/>
              <a:gd name="connsiteY6960" fmla="*/ 962108 h 3205338"/>
              <a:gd name="connsiteX6961" fmla="*/ 72342 w 3481368"/>
              <a:gd name="connsiteY6961" fmla="*/ 948072 h 3205338"/>
              <a:gd name="connsiteX6962" fmla="*/ 352445 w 3481368"/>
              <a:gd name="connsiteY6962" fmla="*/ 945858 h 3205338"/>
              <a:gd name="connsiteX6963" fmla="*/ 346687 w 3481368"/>
              <a:gd name="connsiteY6963" fmla="*/ 957019 h 3205338"/>
              <a:gd name="connsiteX6964" fmla="*/ 338409 w 3481368"/>
              <a:gd name="connsiteY6964" fmla="*/ 973580 h 3205338"/>
              <a:gd name="connsiteX6965" fmla="*/ 352445 w 3481368"/>
              <a:gd name="connsiteY6965" fmla="*/ 945858 h 3205338"/>
              <a:gd name="connsiteX6966" fmla="*/ 323502 w 3481368"/>
              <a:gd name="connsiteY6966" fmla="*/ 942901 h 3205338"/>
              <a:gd name="connsiteX6967" fmla="*/ 321313 w 3481368"/>
              <a:gd name="connsiteY6967" fmla="*/ 949954 h 3205338"/>
              <a:gd name="connsiteX6968" fmla="*/ 316094 w 3481368"/>
              <a:gd name="connsiteY6968" fmla="*/ 959539 h 3205338"/>
              <a:gd name="connsiteX6969" fmla="*/ 312480 w 3481368"/>
              <a:gd name="connsiteY6969" fmla="*/ 969286 h 3205338"/>
              <a:gd name="connsiteX6970" fmla="*/ 310876 w 3481368"/>
              <a:gd name="connsiteY6970" fmla="*/ 972185 h 3205338"/>
              <a:gd name="connsiteX6971" fmla="*/ 309070 w 3481368"/>
              <a:gd name="connsiteY6971" fmla="*/ 976081 h 3205338"/>
              <a:gd name="connsiteX6972" fmla="*/ 313215 w 3481368"/>
              <a:gd name="connsiteY6972" fmla="*/ 965300 h 3205338"/>
              <a:gd name="connsiteX6973" fmla="*/ 318974 w 3481368"/>
              <a:gd name="connsiteY6973" fmla="*/ 951258 h 3205338"/>
              <a:gd name="connsiteX6974" fmla="*/ 324372 w 3481368"/>
              <a:gd name="connsiteY6974" fmla="*/ 940098 h 3205338"/>
              <a:gd name="connsiteX6975" fmla="*/ 324777 w 3481368"/>
              <a:gd name="connsiteY6975" fmla="*/ 940548 h 3205338"/>
              <a:gd name="connsiteX6976" fmla="*/ 323502 w 3481368"/>
              <a:gd name="connsiteY6976" fmla="*/ 942901 h 3205338"/>
              <a:gd name="connsiteX6977" fmla="*/ 332651 w 3481368"/>
              <a:gd name="connsiteY6977" fmla="*/ 931818 h 3205338"/>
              <a:gd name="connsiteX6978" fmla="*/ 318974 w 3481368"/>
              <a:gd name="connsiteY6978" fmla="*/ 962419 h 3205338"/>
              <a:gd name="connsiteX6979" fmla="*/ 332651 w 3481368"/>
              <a:gd name="connsiteY6979" fmla="*/ 931818 h 3205338"/>
              <a:gd name="connsiteX6980" fmla="*/ 2971950 w 3481368"/>
              <a:gd name="connsiteY6980" fmla="*/ 928192 h 3205338"/>
              <a:gd name="connsiteX6981" fmla="*/ 2985859 w 3481368"/>
              <a:gd name="connsiteY6981" fmla="*/ 948636 h 3205338"/>
              <a:gd name="connsiteX6982" fmla="*/ 2979397 w 3481368"/>
              <a:gd name="connsiteY6982" fmla="*/ 940101 h 3205338"/>
              <a:gd name="connsiteX6983" fmla="*/ 2950740 w 3481368"/>
              <a:gd name="connsiteY6983" fmla="*/ 924620 h 3205338"/>
              <a:gd name="connsiteX6984" fmla="*/ 2954447 w 3481368"/>
              <a:gd name="connsiteY6984" fmla="*/ 929616 h 3205338"/>
              <a:gd name="connsiteX6985" fmla="*/ 2952374 w 3481368"/>
              <a:gd name="connsiteY6985" fmla="*/ 926324 h 3205338"/>
              <a:gd name="connsiteX6986" fmla="*/ 2963973 w 3481368"/>
              <a:gd name="connsiteY6986" fmla="*/ 920657 h 3205338"/>
              <a:gd name="connsiteX6987" fmla="*/ 2966556 w 3481368"/>
              <a:gd name="connsiteY6987" fmla="*/ 924618 h 3205338"/>
              <a:gd name="connsiteX6988" fmla="*/ 2965368 w 3481368"/>
              <a:gd name="connsiteY6988" fmla="*/ 923717 h 3205338"/>
              <a:gd name="connsiteX6989" fmla="*/ 2964601 w 3481368"/>
              <a:gd name="connsiteY6989" fmla="*/ 922463 h 3205338"/>
              <a:gd name="connsiteX6990" fmla="*/ 335530 w 3481368"/>
              <a:gd name="connsiteY6990" fmla="*/ 914896 h 3205338"/>
              <a:gd name="connsiteX6991" fmla="*/ 327252 w 3481368"/>
              <a:gd name="connsiteY6991" fmla="*/ 934698 h 3205338"/>
              <a:gd name="connsiteX6992" fmla="*/ 324372 w 3481368"/>
              <a:gd name="connsiteY6992" fmla="*/ 940098 h 3205338"/>
              <a:gd name="connsiteX6993" fmla="*/ 335530 w 3481368"/>
              <a:gd name="connsiteY6993" fmla="*/ 914896 h 3205338"/>
              <a:gd name="connsiteX6994" fmla="*/ 3383819 w 3481368"/>
              <a:gd name="connsiteY6994" fmla="*/ 912601 h 3205338"/>
              <a:gd name="connsiteX6995" fmla="*/ 3394977 w 3481368"/>
              <a:gd name="connsiteY6995" fmla="*/ 940313 h 3205338"/>
              <a:gd name="connsiteX6996" fmla="*/ 3400377 w 3481368"/>
              <a:gd name="connsiteY6996" fmla="*/ 957228 h 3205338"/>
              <a:gd name="connsiteX6997" fmla="*/ 3406136 w 3481368"/>
              <a:gd name="connsiteY6997" fmla="*/ 970903 h 3205338"/>
              <a:gd name="connsiteX6998" fmla="*/ 3400377 w 3481368"/>
              <a:gd name="connsiteY6998" fmla="*/ 959746 h 3205338"/>
              <a:gd name="connsiteX6999" fmla="*/ 3392098 w 3481368"/>
              <a:gd name="connsiteY6999" fmla="*/ 934915 h 3205338"/>
              <a:gd name="connsiteX7000" fmla="*/ 3383819 w 3481368"/>
              <a:gd name="connsiteY7000" fmla="*/ 912601 h 3205338"/>
              <a:gd name="connsiteX7001" fmla="*/ 2958215 w 3481368"/>
              <a:gd name="connsiteY7001" fmla="*/ 912017 h 3205338"/>
              <a:gd name="connsiteX7002" fmla="*/ 2964601 w 3481368"/>
              <a:gd name="connsiteY7002" fmla="*/ 922463 h 3205338"/>
              <a:gd name="connsiteX7003" fmla="*/ 2964739 w 3481368"/>
              <a:gd name="connsiteY7003" fmla="*/ 922858 h 3205338"/>
              <a:gd name="connsiteX7004" fmla="*/ 2961590 w 3481368"/>
              <a:gd name="connsiteY7004" fmla="*/ 918092 h 3205338"/>
              <a:gd name="connsiteX7005" fmla="*/ 2958215 w 3481368"/>
              <a:gd name="connsiteY7005" fmla="*/ 912017 h 3205338"/>
              <a:gd name="connsiteX7006" fmla="*/ 322950 w 3481368"/>
              <a:gd name="connsiteY7006" fmla="*/ 908658 h 3205338"/>
              <a:gd name="connsiteX7007" fmla="*/ 321514 w 3481368"/>
              <a:gd name="connsiteY7007" fmla="*/ 911975 h 3205338"/>
              <a:gd name="connsiteX7008" fmla="*/ 321493 w 3481368"/>
              <a:gd name="connsiteY7008" fmla="*/ 912017 h 3205338"/>
              <a:gd name="connsiteX7009" fmla="*/ 322950 w 3481368"/>
              <a:gd name="connsiteY7009" fmla="*/ 908658 h 3205338"/>
              <a:gd name="connsiteX7010" fmla="*/ 2977415 w 3481368"/>
              <a:gd name="connsiteY7010" fmla="*/ 905951 h 3205338"/>
              <a:gd name="connsiteX7011" fmla="*/ 2977627 w 3481368"/>
              <a:gd name="connsiteY7011" fmla="*/ 906192 h 3205338"/>
              <a:gd name="connsiteX7012" fmla="*/ 2982430 w 3481368"/>
              <a:gd name="connsiteY7012" fmla="*/ 913436 h 3205338"/>
              <a:gd name="connsiteX7013" fmla="*/ 2982965 w 3481368"/>
              <a:gd name="connsiteY7013" fmla="*/ 914530 h 3205338"/>
              <a:gd name="connsiteX7014" fmla="*/ 2981724 w 3481368"/>
              <a:gd name="connsiteY7014" fmla="*/ 913609 h 3205338"/>
              <a:gd name="connsiteX7015" fmla="*/ 2977415 w 3481368"/>
              <a:gd name="connsiteY7015" fmla="*/ 905951 h 3205338"/>
              <a:gd name="connsiteX7016" fmla="*/ 112532 w 3481368"/>
              <a:gd name="connsiteY7016" fmla="*/ 904524 h 3205338"/>
              <a:gd name="connsiteX7017" fmla="*/ 111572 w 3481368"/>
              <a:gd name="connsiteY7017" fmla="*/ 909203 h 3205338"/>
              <a:gd name="connsiteX7018" fmla="*/ 108693 w 3481368"/>
              <a:gd name="connsiteY7018" fmla="*/ 917481 h 3205338"/>
              <a:gd name="connsiteX7019" fmla="*/ 345689 w 3481368"/>
              <a:gd name="connsiteY7019" fmla="*/ 902599 h 3205338"/>
              <a:gd name="connsiteX7020" fmla="*/ 344730 w 3481368"/>
              <a:gd name="connsiteY7020" fmla="*/ 905130 h 3205338"/>
              <a:gd name="connsiteX7021" fmla="*/ 341289 w 3481368"/>
              <a:gd name="connsiteY7021" fmla="*/ 912017 h 3205338"/>
              <a:gd name="connsiteX7022" fmla="*/ 2932617 w 3481368"/>
              <a:gd name="connsiteY7022" fmla="*/ 900271 h 3205338"/>
              <a:gd name="connsiteX7023" fmla="*/ 2933788 w 3481368"/>
              <a:gd name="connsiteY7023" fmla="*/ 901508 h 3205338"/>
              <a:gd name="connsiteX7024" fmla="*/ 2937966 w 3481368"/>
              <a:gd name="connsiteY7024" fmla="*/ 908193 h 3205338"/>
              <a:gd name="connsiteX7025" fmla="*/ 2934288 w 3481368"/>
              <a:gd name="connsiteY7025" fmla="*/ 902035 h 3205338"/>
              <a:gd name="connsiteX7026" fmla="*/ 2933788 w 3481368"/>
              <a:gd name="connsiteY7026" fmla="*/ 901508 h 3205338"/>
              <a:gd name="connsiteX7027" fmla="*/ 2933381 w 3481368"/>
              <a:gd name="connsiteY7027" fmla="*/ 900856 h 3205338"/>
              <a:gd name="connsiteX7028" fmla="*/ 2932617 w 3481368"/>
              <a:gd name="connsiteY7028" fmla="*/ 900271 h 3205338"/>
              <a:gd name="connsiteX7029" fmla="*/ 344167 w 3481368"/>
              <a:gd name="connsiteY7029" fmla="*/ 887175 h 3205338"/>
              <a:gd name="connsiteX7030" fmla="*/ 335530 w 3481368"/>
              <a:gd name="connsiteY7030" fmla="*/ 906616 h 3205338"/>
              <a:gd name="connsiteX7031" fmla="*/ 332651 w 3481368"/>
              <a:gd name="connsiteY7031" fmla="*/ 906616 h 3205338"/>
              <a:gd name="connsiteX7032" fmla="*/ 344167 w 3481368"/>
              <a:gd name="connsiteY7032" fmla="*/ 887175 h 3205338"/>
              <a:gd name="connsiteX7033" fmla="*/ 355325 w 3481368"/>
              <a:gd name="connsiteY7033" fmla="*/ 881414 h 3205338"/>
              <a:gd name="connsiteX7034" fmla="*/ 350332 w 3481368"/>
              <a:gd name="connsiteY7034" fmla="*/ 892665 h 3205338"/>
              <a:gd name="connsiteX7035" fmla="*/ 345689 w 3481368"/>
              <a:gd name="connsiteY7035" fmla="*/ 902599 h 3205338"/>
              <a:gd name="connsiteX7036" fmla="*/ 348532 w 3481368"/>
              <a:gd name="connsiteY7036" fmla="*/ 895096 h 3205338"/>
              <a:gd name="connsiteX7037" fmla="*/ 355325 w 3481368"/>
              <a:gd name="connsiteY7037" fmla="*/ 881414 h 3205338"/>
              <a:gd name="connsiteX7038" fmla="*/ 122729 w 3481368"/>
              <a:gd name="connsiteY7038" fmla="*/ 878612 h 3205338"/>
              <a:gd name="connsiteX7039" fmla="*/ 116971 w 3481368"/>
              <a:gd name="connsiteY7039" fmla="*/ 889408 h 3205338"/>
              <a:gd name="connsiteX7040" fmla="*/ 114451 w 3481368"/>
              <a:gd name="connsiteY7040" fmla="*/ 898046 h 3205338"/>
              <a:gd name="connsiteX7041" fmla="*/ 112532 w 3481368"/>
              <a:gd name="connsiteY7041" fmla="*/ 904524 h 3205338"/>
              <a:gd name="connsiteX7042" fmla="*/ 114451 w 3481368"/>
              <a:gd name="connsiteY7042" fmla="*/ 895167 h 3205338"/>
              <a:gd name="connsiteX7043" fmla="*/ 122729 w 3481368"/>
              <a:gd name="connsiteY7043" fmla="*/ 878612 h 3205338"/>
              <a:gd name="connsiteX7044" fmla="*/ 355325 w 3481368"/>
              <a:gd name="connsiteY7044" fmla="*/ 876014 h 3205338"/>
              <a:gd name="connsiteX7045" fmla="*/ 349567 w 3481368"/>
              <a:gd name="connsiteY7045" fmla="*/ 889695 h 3205338"/>
              <a:gd name="connsiteX7046" fmla="*/ 346687 w 3481368"/>
              <a:gd name="connsiteY7046" fmla="*/ 889695 h 3205338"/>
              <a:gd name="connsiteX7047" fmla="*/ 355325 w 3481368"/>
              <a:gd name="connsiteY7047" fmla="*/ 876014 h 3205338"/>
              <a:gd name="connsiteX7048" fmla="*/ 2910029 w 3481368"/>
              <a:gd name="connsiteY7048" fmla="*/ 872096 h 3205338"/>
              <a:gd name="connsiteX7049" fmla="*/ 2916466 w 3481368"/>
              <a:gd name="connsiteY7049" fmla="*/ 878535 h 3205338"/>
              <a:gd name="connsiteX7050" fmla="*/ 2910706 w 3481368"/>
              <a:gd name="connsiteY7050" fmla="*/ 873135 h 3205338"/>
              <a:gd name="connsiteX7051" fmla="*/ 78100 w 3481368"/>
              <a:gd name="connsiteY7051" fmla="*/ 864576 h 3205338"/>
              <a:gd name="connsiteX7052" fmla="*/ 75221 w 3481368"/>
              <a:gd name="connsiteY7052" fmla="*/ 872854 h 3205338"/>
              <a:gd name="connsiteX7053" fmla="*/ 72342 w 3481368"/>
              <a:gd name="connsiteY7053" fmla="*/ 886890 h 3205338"/>
              <a:gd name="connsiteX7054" fmla="*/ 72342 w 3481368"/>
              <a:gd name="connsiteY7054" fmla="*/ 878612 h 3205338"/>
              <a:gd name="connsiteX7055" fmla="*/ 75221 w 3481368"/>
              <a:gd name="connsiteY7055" fmla="*/ 869975 h 3205338"/>
              <a:gd name="connsiteX7056" fmla="*/ 78100 w 3481368"/>
              <a:gd name="connsiteY7056" fmla="*/ 864576 h 3205338"/>
              <a:gd name="connsiteX7057" fmla="*/ 3377930 w 3481368"/>
              <a:gd name="connsiteY7057" fmla="*/ 853984 h 3205338"/>
              <a:gd name="connsiteX7058" fmla="*/ 3380939 w 3481368"/>
              <a:gd name="connsiteY7058" fmla="*/ 859338 h 3205338"/>
              <a:gd name="connsiteX7059" fmla="*/ 3380223 w 3481368"/>
              <a:gd name="connsiteY7059" fmla="*/ 859293 h 3205338"/>
              <a:gd name="connsiteX7060" fmla="*/ 2894151 w 3481368"/>
              <a:gd name="connsiteY7060" fmla="*/ 853693 h 3205338"/>
              <a:gd name="connsiteX7061" fmla="*/ 2905308 w 3481368"/>
              <a:gd name="connsiteY7061" fmla="*/ 864854 h 3205338"/>
              <a:gd name="connsiteX7062" fmla="*/ 2910029 w 3481368"/>
              <a:gd name="connsiteY7062" fmla="*/ 872096 h 3205338"/>
              <a:gd name="connsiteX7063" fmla="*/ 2908188 w 3481368"/>
              <a:gd name="connsiteY7063" fmla="*/ 870254 h 3205338"/>
              <a:gd name="connsiteX7064" fmla="*/ 2904092 w 3481368"/>
              <a:gd name="connsiteY7064" fmla="*/ 866328 h 3205338"/>
              <a:gd name="connsiteX7065" fmla="*/ 366483 w 3481368"/>
              <a:gd name="connsiteY7065" fmla="*/ 850812 h 3205338"/>
              <a:gd name="connsiteX7066" fmla="*/ 361978 w 3481368"/>
              <a:gd name="connsiteY7066" fmla="*/ 862103 h 3205338"/>
              <a:gd name="connsiteX7067" fmla="*/ 362643 w 3481368"/>
              <a:gd name="connsiteY7067" fmla="*/ 862050 h 3205338"/>
              <a:gd name="connsiteX7068" fmla="*/ 357845 w 3481368"/>
              <a:gd name="connsiteY7068" fmla="*/ 870254 h 3205338"/>
              <a:gd name="connsiteX7069" fmla="*/ 359782 w 3481368"/>
              <a:gd name="connsiteY7069" fmla="*/ 868428 h 3205338"/>
              <a:gd name="connsiteX7070" fmla="*/ 358250 w 3481368"/>
              <a:gd name="connsiteY7070" fmla="*/ 871019 h 3205338"/>
              <a:gd name="connsiteX7071" fmla="*/ 355325 w 3481368"/>
              <a:gd name="connsiteY7071" fmla="*/ 876014 h 3205338"/>
              <a:gd name="connsiteX7072" fmla="*/ 366483 w 3481368"/>
              <a:gd name="connsiteY7072" fmla="*/ 850812 h 3205338"/>
              <a:gd name="connsiteX7073" fmla="*/ 2938692 w 3481368"/>
              <a:gd name="connsiteY7073" fmla="*/ 850749 h 3205338"/>
              <a:gd name="connsiteX7074" fmla="*/ 2939834 w 3481368"/>
              <a:gd name="connsiteY7074" fmla="*/ 852531 h 3205338"/>
              <a:gd name="connsiteX7075" fmla="*/ 2938810 w 3481368"/>
              <a:gd name="connsiteY7075" fmla="*/ 851279 h 3205338"/>
              <a:gd name="connsiteX7076" fmla="*/ 86394 w 3481368"/>
              <a:gd name="connsiteY7076" fmla="*/ 847582 h 3205338"/>
              <a:gd name="connsiteX7077" fmla="*/ 86378 w 3481368"/>
              <a:gd name="connsiteY7077" fmla="*/ 847661 h 3205338"/>
              <a:gd name="connsiteX7078" fmla="*/ 86341 w 3481368"/>
              <a:gd name="connsiteY7078" fmla="*/ 847736 h 3205338"/>
              <a:gd name="connsiteX7079" fmla="*/ 2880579 w 3481368"/>
              <a:gd name="connsiteY7079" fmla="*/ 839676 h 3205338"/>
              <a:gd name="connsiteX7080" fmla="*/ 2883478 w 3481368"/>
              <a:gd name="connsiteY7080" fmla="*/ 844447 h 3205338"/>
              <a:gd name="connsiteX7081" fmla="*/ 2884793 w 3481368"/>
              <a:gd name="connsiteY7081" fmla="*/ 845457 h 3205338"/>
              <a:gd name="connsiteX7082" fmla="*/ 2885099 w 3481368"/>
              <a:gd name="connsiteY7082" fmla="*/ 845343 h 3205338"/>
              <a:gd name="connsiteX7083" fmla="*/ 2882883 w 3481368"/>
              <a:gd name="connsiteY7083" fmla="*/ 842473 h 3205338"/>
              <a:gd name="connsiteX7084" fmla="*/ 142165 w 3481368"/>
              <a:gd name="connsiteY7084" fmla="*/ 839383 h 3205338"/>
              <a:gd name="connsiteX7085" fmla="*/ 131007 w 3481368"/>
              <a:gd name="connsiteY7085" fmla="*/ 867455 h 3205338"/>
              <a:gd name="connsiteX7086" fmla="*/ 133887 w 3481368"/>
              <a:gd name="connsiteY7086" fmla="*/ 853419 h 3205338"/>
              <a:gd name="connsiteX7087" fmla="*/ 142165 w 3481368"/>
              <a:gd name="connsiteY7087" fmla="*/ 839383 h 3205338"/>
              <a:gd name="connsiteX7088" fmla="*/ 89258 w 3481368"/>
              <a:gd name="connsiteY7088" fmla="*/ 839383 h 3205338"/>
              <a:gd name="connsiteX7089" fmla="*/ 86394 w 3481368"/>
              <a:gd name="connsiteY7089" fmla="*/ 847582 h 3205338"/>
              <a:gd name="connsiteX7090" fmla="*/ 87818 w 3481368"/>
              <a:gd name="connsiteY7090" fmla="*/ 840418 h 3205338"/>
              <a:gd name="connsiteX7091" fmla="*/ 89258 w 3481368"/>
              <a:gd name="connsiteY7091" fmla="*/ 839383 h 3205338"/>
              <a:gd name="connsiteX7092" fmla="*/ 94143 w 3481368"/>
              <a:gd name="connsiteY7092" fmla="*/ 835976 h 3205338"/>
              <a:gd name="connsiteX7093" fmla="*/ 92137 w 3481368"/>
              <a:gd name="connsiteY7093" fmla="*/ 842263 h 3205338"/>
              <a:gd name="connsiteX7094" fmla="*/ 90337 w 3481368"/>
              <a:gd name="connsiteY7094" fmla="*/ 845321 h 3205338"/>
              <a:gd name="connsiteX7095" fmla="*/ 89143 w 3481368"/>
              <a:gd name="connsiteY7095" fmla="*/ 846897 h 3205338"/>
              <a:gd name="connsiteX7096" fmla="*/ 89258 w 3481368"/>
              <a:gd name="connsiteY7096" fmla="*/ 845141 h 3205338"/>
              <a:gd name="connsiteX7097" fmla="*/ 89258 w 3481368"/>
              <a:gd name="connsiteY7097" fmla="*/ 833985 h 3205338"/>
              <a:gd name="connsiteX7098" fmla="*/ 89369 w 3481368"/>
              <a:gd name="connsiteY7098" fmla="*/ 834456 h 3205338"/>
              <a:gd name="connsiteX7099" fmla="*/ 87643 w 3481368"/>
              <a:gd name="connsiteY7099" fmla="*/ 838337 h 3205338"/>
              <a:gd name="connsiteX7100" fmla="*/ 385004 w 3481368"/>
              <a:gd name="connsiteY7100" fmla="*/ 833484 h 3205338"/>
              <a:gd name="connsiteX7101" fmla="*/ 383398 w 3481368"/>
              <a:gd name="connsiteY7101" fmla="*/ 836817 h 3205338"/>
              <a:gd name="connsiteX7102" fmla="*/ 381030 w 3481368"/>
              <a:gd name="connsiteY7102" fmla="*/ 838890 h 3205338"/>
              <a:gd name="connsiteX7103" fmla="*/ 381581 w 3481368"/>
              <a:gd name="connsiteY7103" fmla="*/ 837843 h 3205338"/>
              <a:gd name="connsiteX7104" fmla="*/ 388797 w 3481368"/>
              <a:gd name="connsiteY7104" fmla="*/ 831372 h 3205338"/>
              <a:gd name="connsiteX7105" fmla="*/ 383038 w 3481368"/>
              <a:gd name="connsiteY7105" fmla="*/ 845052 h 3205338"/>
              <a:gd name="connsiteX7106" fmla="*/ 371881 w 3481368"/>
              <a:gd name="connsiteY7106" fmla="*/ 859093 h 3205338"/>
              <a:gd name="connsiteX7107" fmla="*/ 388797 w 3481368"/>
              <a:gd name="connsiteY7107" fmla="*/ 831372 h 3205338"/>
              <a:gd name="connsiteX7108" fmla="*/ 377639 w 3481368"/>
              <a:gd name="connsiteY7108" fmla="*/ 822731 h 3205338"/>
              <a:gd name="connsiteX7109" fmla="*/ 366483 w 3481368"/>
              <a:gd name="connsiteY7109" fmla="*/ 842533 h 3205338"/>
              <a:gd name="connsiteX7110" fmla="*/ 357845 w 3481368"/>
              <a:gd name="connsiteY7110" fmla="*/ 861973 h 3205338"/>
              <a:gd name="connsiteX7111" fmla="*/ 360723 w 3481368"/>
              <a:gd name="connsiteY7111" fmla="*/ 850812 h 3205338"/>
              <a:gd name="connsiteX7112" fmla="*/ 377639 w 3481368"/>
              <a:gd name="connsiteY7112" fmla="*/ 822731 h 3205338"/>
              <a:gd name="connsiteX7113" fmla="*/ 391316 w 3481368"/>
              <a:gd name="connsiteY7113" fmla="*/ 820211 h 3205338"/>
              <a:gd name="connsiteX7114" fmla="*/ 386142 w 3481368"/>
              <a:gd name="connsiteY7114" fmla="*/ 829166 h 3205338"/>
              <a:gd name="connsiteX7115" fmla="*/ 381581 w 3481368"/>
              <a:gd name="connsiteY7115" fmla="*/ 837843 h 3205338"/>
              <a:gd name="connsiteX7116" fmla="*/ 380159 w 3481368"/>
              <a:gd name="connsiteY7116" fmla="*/ 839652 h 3205338"/>
              <a:gd name="connsiteX7117" fmla="*/ 381030 w 3481368"/>
              <a:gd name="connsiteY7117" fmla="*/ 838890 h 3205338"/>
              <a:gd name="connsiteX7118" fmla="*/ 374760 w 3481368"/>
              <a:gd name="connsiteY7118" fmla="*/ 850812 h 3205338"/>
              <a:gd name="connsiteX7119" fmla="*/ 366483 w 3481368"/>
              <a:gd name="connsiteY7119" fmla="*/ 870254 h 3205338"/>
              <a:gd name="connsiteX7120" fmla="*/ 355325 w 3481368"/>
              <a:gd name="connsiteY7120" fmla="*/ 889695 h 3205338"/>
              <a:gd name="connsiteX7121" fmla="*/ 357845 w 3481368"/>
              <a:gd name="connsiteY7121" fmla="*/ 889695 h 3205338"/>
              <a:gd name="connsiteX7122" fmla="*/ 341289 w 3481368"/>
              <a:gd name="connsiteY7122" fmla="*/ 923537 h 3205338"/>
              <a:gd name="connsiteX7123" fmla="*/ 321493 w 3481368"/>
              <a:gd name="connsiteY7123" fmla="*/ 965300 h 3205338"/>
              <a:gd name="connsiteX7124" fmla="*/ 324372 w 3481368"/>
              <a:gd name="connsiteY7124" fmla="*/ 951258 h 3205338"/>
              <a:gd name="connsiteX7125" fmla="*/ 330131 w 3481368"/>
              <a:gd name="connsiteY7125" fmla="*/ 942978 h 3205338"/>
              <a:gd name="connsiteX7126" fmla="*/ 332651 w 3481368"/>
              <a:gd name="connsiteY7126" fmla="*/ 931818 h 3205338"/>
              <a:gd name="connsiteX7127" fmla="*/ 338409 w 3481368"/>
              <a:gd name="connsiteY7127" fmla="*/ 923537 h 3205338"/>
              <a:gd name="connsiteX7128" fmla="*/ 335530 w 3481368"/>
              <a:gd name="connsiteY7128" fmla="*/ 926058 h 3205338"/>
              <a:gd name="connsiteX7129" fmla="*/ 332651 w 3481368"/>
              <a:gd name="connsiteY7129" fmla="*/ 931818 h 3205338"/>
              <a:gd name="connsiteX7130" fmla="*/ 344167 w 3481368"/>
              <a:gd name="connsiteY7130" fmla="*/ 906616 h 3205338"/>
              <a:gd name="connsiteX7131" fmla="*/ 344730 w 3481368"/>
              <a:gd name="connsiteY7131" fmla="*/ 905130 h 3205338"/>
              <a:gd name="connsiteX7132" fmla="*/ 351007 w 3481368"/>
              <a:gd name="connsiteY7132" fmla="*/ 892575 h 3205338"/>
              <a:gd name="connsiteX7133" fmla="*/ 360723 w 3481368"/>
              <a:gd name="connsiteY7133" fmla="*/ 873135 h 3205338"/>
              <a:gd name="connsiteX7134" fmla="*/ 363603 w 3481368"/>
              <a:gd name="connsiteY7134" fmla="*/ 867373 h 3205338"/>
              <a:gd name="connsiteX7135" fmla="*/ 366235 w 3481368"/>
              <a:gd name="connsiteY7135" fmla="*/ 862218 h 3205338"/>
              <a:gd name="connsiteX7136" fmla="*/ 366483 w 3481368"/>
              <a:gd name="connsiteY7136" fmla="*/ 861973 h 3205338"/>
              <a:gd name="connsiteX7137" fmla="*/ 366909 w 3481368"/>
              <a:gd name="connsiteY7137" fmla="*/ 860895 h 3205338"/>
              <a:gd name="connsiteX7138" fmla="*/ 369046 w 3481368"/>
              <a:gd name="connsiteY7138" fmla="*/ 856708 h 3205338"/>
              <a:gd name="connsiteX7139" fmla="*/ 374760 w 3481368"/>
              <a:gd name="connsiteY7139" fmla="*/ 847933 h 3205338"/>
              <a:gd name="connsiteX7140" fmla="*/ 384993 w 3481368"/>
              <a:gd name="connsiteY7140" fmla="*/ 828782 h 3205338"/>
              <a:gd name="connsiteX7141" fmla="*/ 104610 w 3481368"/>
              <a:gd name="connsiteY7141" fmla="*/ 816528 h 3205338"/>
              <a:gd name="connsiteX7142" fmla="*/ 104554 w 3481368"/>
              <a:gd name="connsiteY7142" fmla="*/ 816755 h 3205338"/>
              <a:gd name="connsiteX7143" fmla="*/ 103294 w 3481368"/>
              <a:gd name="connsiteY7143" fmla="*/ 819948 h 3205338"/>
              <a:gd name="connsiteX7144" fmla="*/ 374760 w 3481368"/>
              <a:gd name="connsiteY7144" fmla="*/ 811571 h 3205338"/>
              <a:gd name="connsiteX7145" fmla="*/ 366483 w 3481368"/>
              <a:gd name="connsiteY7145" fmla="*/ 828491 h 3205338"/>
              <a:gd name="connsiteX7146" fmla="*/ 335530 w 3481368"/>
              <a:gd name="connsiteY7146" fmla="*/ 889695 h 3205338"/>
              <a:gd name="connsiteX7147" fmla="*/ 310336 w 3481368"/>
              <a:gd name="connsiteY7147" fmla="*/ 940098 h 3205338"/>
              <a:gd name="connsiteX7148" fmla="*/ 302913 w 3481368"/>
              <a:gd name="connsiteY7148" fmla="*/ 958248 h 3205338"/>
              <a:gd name="connsiteX7149" fmla="*/ 304938 w 3481368"/>
              <a:gd name="connsiteY7149" fmla="*/ 948379 h 3205338"/>
              <a:gd name="connsiteX7150" fmla="*/ 307816 w 3481368"/>
              <a:gd name="connsiteY7150" fmla="*/ 940098 h 3205338"/>
              <a:gd name="connsiteX7151" fmla="*/ 319919 w 3481368"/>
              <a:gd name="connsiteY7151" fmla="*/ 915662 h 3205338"/>
              <a:gd name="connsiteX7152" fmla="*/ 321514 w 3481368"/>
              <a:gd name="connsiteY7152" fmla="*/ 911975 h 3205338"/>
              <a:gd name="connsiteX7153" fmla="*/ 335530 w 3481368"/>
              <a:gd name="connsiteY7153" fmla="*/ 884295 h 3205338"/>
              <a:gd name="connsiteX7154" fmla="*/ 344167 w 3481368"/>
              <a:gd name="connsiteY7154" fmla="*/ 864854 h 3205338"/>
              <a:gd name="connsiteX7155" fmla="*/ 346687 w 3481368"/>
              <a:gd name="connsiteY7155" fmla="*/ 867373 h 3205338"/>
              <a:gd name="connsiteX7156" fmla="*/ 352445 w 3481368"/>
              <a:gd name="connsiteY7156" fmla="*/ 850812 h 3205338"/>
              <a:gd name="connsiteX7157" fmla="*/ 357845 w 3481368"/>
              <a:gd name="connsiteY7157" fmla="*/ 839652 h 3205338"/>
              <a:gd name="connsiteX7158" fmla="*/ 374760 w 3481368"/>
              <a:gd name="connsiteY7158" fmla="*/ 811571 h 3205338"/>
              <a:gd name="connsiteX7159" fmla="*/ 2889870 w 3481368"/>
              <a:gd name="connsiteY7159" fmla="*/ 808744 h 3205338"/>
              <a:gd name="connsiteX7160" fmla="*/ 2894959 w 3481368"/>
              <a:gd name="connsiteY7160" fmla="*/ 814584 h 3205338"/>
              <a:gd name="connsiteX7161" fmla="*/ 2896565 w 3481368"/>
              <a:gd name="connsiteY7161" fmla="*/ 817281 h 3205338"/>
              <a:gd name="connsiteX7162" fmla="*/ 2859520 w 3481368"/>
              <a:gd name="connsiteY7162" fmla="*/ 805011 h 3205338"/>
              <a:gd name="connsiteX7163" fmla="*/ 2875924 w 3481368"/>
              <a:gd name="connsiteY7163" fmla="*/ 832013 h 3205338"/>
              <a:gd name="connsiteX7164" fmla="*/ 2882883 w 3481368"/>
              <a:gd name="connsiteY7164" fmla="*/ 839593 h 3205338"/>
              <a:gd name="connsiteX7165" fmla="*/ 2888731 w 3481368"/>
              <a:gd name="connsiteY7165" fmla="*/ 848036 h 3205338"/>
              <a:gd name="connsiteX7166" fmla="*/ 2894151 w 3481368"/>
              <a:gd name="connsiteY7166" fmla="*/ 853693 h 3205338"/>
              <a:gd name="connsiteX7167" fmla="*/ 2899549 w 3481368"/>
              <a:gd name="connsiteY7167" fmla="*/ 861973 h 3205338"/>
              <a:gd name="connsiteX7168" fmla="*/ 2904092 w 3481368"/>
              <a:gd name="connsiteY7168" fmla="*/ 866328 h 3205338"/>
              <a:gd name="connsiteX7169" fmla="*/ 2924744 w 3481368"/>
              <a:gd name="connsiteY7169" fmla="*/ 892575 h 3205338"/>
              <a:gd name="connsiteX7170" fmla="*/ 2921864 w 3481368"/>
              <a:gd name="connsiteY7170" fmla="*/ 887175 h 3205338"/>
              <a:gd name="connsiteX7171" fmla="*/ 2927160 w 3481368"/>
              <a:gd name="connsiteY7171" fmla="*/ 892252 h 3205338"/>
              <a:gd name="connsiteX7172" fmla="*/ 2921454 w 3481368"/>
              <a:gd name="connsiteY7172" fmla="*/ 882958 h 3205338"/>
              <a:gd name="connsiteX7173" fmla="*/ 2913488 w 3481368"/>
              <a:gd name="connsiteY7173" fmla="*/ 873062 h 3205338"/>
              <a:gd name="connsiteX7174" fmla="*/ 2905206 w 3481368"/>
              <a:gd name="connsiteY7174" fmla="*/ 861905 h 3205338"/>
              <a:gd name="connsiteX7175" fmla="*/ 2894045 w 3481368"/>
              <a:gd name="connsiteY7175" fmla="*/ 848230 h 3205338"/>
              <a:gd name="connsiteX7176" fmla="*/ 2883468 w 3481368"/>
              <a:gd name="connsiteY7176" fmla="*/ 832441 h 3205338"/>
              <a:gd name="connsiteX7177" fmla="*/ 2881858 w 3481368"/>
              <a:gd name="connsiteY7177" fmla="*/ 830495 h 3205338"/>
              <a:gd name="connsiteX7178" fmla="*/ 2880114 w 3481368"/>
              <a:gd name="connsiteY7178" fmla="*/ 828491 h 3205338"/>
              <a:gd name="connsiteX7179" fmla="*/ 2877893 w 3481368"/>
              <a:gd name="connsiteY7179" fmla="*/ 825702 h 3205338"/>
              <a:gd name="connsiteX7180" fmla="*/ 2868841 w 3481368"/>
              <a:gd name="connsiteY7180" fmla="*/ 814761 h 3205338"/>
              <a:gd name="connsiteX7181" fmla="*/ 2866966 w 3481368"/>
              <a:gd name="connsiteY7181" fmla="*/ 812459 h 3205338"/>
              <a:gd name="connsiteX7182" fmla="*/ 3289881 w 3481368"/>
              <a:gd name="connsiteY7182" fmla="*/ 802312 h 3205338"/>
              <a:gd name="connsiteX7183" fmla="*/ 3297068 w 3481368"/>
              <a:gd name="connsiteY7183" fmla="*/ 814713 h 3205338"/>
              <a:gd name="connsiteX7184" fmla="*/ 3291624 w 3481368"/>
              <a:gd name="connsiteY7184" fmla="*/ 806660 h 3205338"/>
              <a:gd name="connsiteX7185" fmla="*/ 3319386 w 3481368"/>
              <a:gd name="connsiteY7185" fmla="*/ 787002 h 3205338"/>
              <a:gd name="connsiteX7186" fmla="*/ 3336304 w 3481368"/>
              <a:gd name="connsiteY7186" fmla="*/ 820470 h 3205338"/>
              <a:gd name="connsiteX7187" fmla="*/ 3336304 w 3481368"/>
              <a:gd name="connsiteY7187" fmla="*/ 820205 h 3205338"/>
              <a:gd name="connsiteX7188" fmla="*/ 3339184 w 3481368"/>
              <a:gd name="connsiteY7188" fmla="*/ 825869 h 3205338"/>
              <a:gd name="connsiteX7189" fmla="*/ 3341703 w 3481368"/>
              <a:gd name="connsiteY7189" fmla="*/ 828748 h 3205338"/>
              <a:gd name="connsiteX7190" fmla="*/ 3344943 w 3481368"/>
              <a:gd name="connsiteY7190" fmla="*/ 836080 h 3205338"/>
              <a:gd name="connsiteX7191" fmla="*/ 3348972 w 3481368"/>
              <a:gd name="connsiteY7191" fmla="*/ 842962 h 3205338"/>
              <a:gd name="connsiteX7192" fmla="*/ 3356056 w 3481368"/>
              <a:gd name="connsiteY7192" fmla="*/ 857315 h 3205338"/>
              <a:gd name="connsiteX7193" fmla="*/ 3350342 w 3481368"/>
              <a:gd name="connsiteY7193" fmla="*/ 845303 h 3205338"/>
              <a:gd name="connsiteX7194" fmla="*/ 3348972 w 3481368"/>
              <a:gd name="connsiteY7194" fmla="*/ 842962 h 3205338"/>
              <a:gd name="connsiteX7195" fmla="*/ 3347463 w 3481368"/>
              <a:gd name="connsiteY7195" fmla="*/ 839905 h 3205338"/>
              <a:gd name="connsiteX7196" fmla="*/ 3336304 w 3481368"/>
              <a:gd name="connsiteY7196" fmla="*/ 814713 h 3205338"/>
              <a:gd name="connsiteX7197" fmla="*/ 3336304 w 3481368"/>
              <a:gd name="connsiteY7197" fmla="*/ 820205 h 3205338"/>
              <a:gd name="connsiteX7198" fmla="*/ 3328205 w 3481368"/>
              <a:gd name="connsiteY7198" fmla="*/ 804277 h 3205338"/>
              <a:gd name="connsiteX7199" fmla="*/ 3319386 w 3481368"/>
              <a:gd name="connsiteY7199" fmla="*/ 787002 h 3205338"/>
              <a:gd name="connsiteX7200" fmla="*/ 411112 w 3481368"/>
              <a:gd name="connsiteY7200" fmla="*/ 786729 h 3205338"/>
              <a:gd name="connsiteX7201" fmla="*/ 397075 w 3481368"/>
              <a:gd name="connsiteY7201" fmla="*/ 811571 h 3205338"/>
              <a:gd name="connsiteX7202" fmla="*/ 411112 w 3481368"/>
              <a:gd name="connsiteY7202" fmla="*/ 786729 h 3205338"/>
              <a:gd name="connsiteX7203" fmla="*/ 438825 w 3481368"/>
              <a:gd name="connsiteY7203" fmla="*/ 783849 h 3205338"/>
              <a:gd name="connsiteX7204" fmla="*/ 437660 w 3481368"/>
              <a:gd name="connsiteY7204" fmla="*/ 785790 h 3205338"/>
              <a:gd name="connsiteX7205" fmla="*/ 436080 w 3481368"/>
              <a:gd name="connsiteY7205" fmla="*/ 787674 h 3205338"/>
              <a:gd name="connsiteX7206" fmla="*/ 438825 w 3481368"/>
              <a:gd name="connsiteY7206" fmla="*/ 783849 h 3205338"/>
              <a:gd name="connsiteX7207" fmla="*/ 455741 w 3481368"/>
              <a:gd name="connsiteY7207" fmla="*/ 780969 h 3205338"/>
              <a:gd name="connsiteX7208" fmla="*/ 449982 w 3481368"/>
              <a:gd name="connsiteY7208" fmla="*/ 789249 h 3205338"/>
              <a:gd name="connsiteX7209" fmla="*/ 444583 w 3481368"/>
              <a:gd name="connsiteY7209" fmla="*/ 797889 h 3205338"/>
              <a:gd name="connsiteX7210" fmla="*/ 449982 w 3481368"/>
              <a:gd name="connsiteY7210" fmla="*/ 789249 h 3205338"/>
              <a:gd name="connsiteX7211" fmla="*/ 455741 w 3481368"/>
              <a:gd name="connsiteY7211" fmla="*/ 780969 h 3205338"/>
              <a:gd name="connsiteX7212" fmla="*/ 111572 w 3481368"/>
              <a:gd name="connsiteY7212" fmla="*/ 780721 h 3205338"/>
              <a:gd name="connsiteX7213" fmla="*/ 111572 w 3481368"/>
              <a:gd name="connsiteY7213" fmla="*/ 783599 h 3205338"/>
              <a:gd name="connsiteX7214" fmla="*/ 108693 w 3481368"/>
              <a:gd name="connsiteY7214" fmla="*/ 791877 h 3205338"/>
              <a:gd name="connsiteX7215" fmla="*/ 108693 w 3481368"/>
              <a:gd name="connsiteY7215" fmla="*/ 797635 h 3205338"/>
              <a:gd name="connsiteX7216" fmla="*/ 92137 w 3481368"/>
              <a:gd name="connsiteY7216" fmla="*/ 836504 h 3205338"/>
              <a:gd name="connsiteX7217" fmla="*/ 92137 w 3481368"/>
              <a:gd name="connsiteY7217" fmla="*/ 831106 h 3205338"/>
              <a:gd name="connsiteX7218" fmla="*/ 89618 w 3481368"/>
              <a:gd name="connsiteY7218" fmla="*/ 835514 h 3205338"/>
              <a:gd name="connsiteX7219" fmla="*/ 89369 w 3481368"/>
              <a:gd name="connsiteY7219" fmla="*/ 834456 h 3205338"/>
              <a:gd name="connsiteX7220" fmla="*/ 92137 w 3481368"/>
              <a:gd name="connsiteY7220" fmla="*/ 828226 h 3205338"/>
              <a:gd name="connsiteX7221" fmla="*/ 97536 w 3481368"/>
              <a:gd name="connsiteY7221" fmla="*/ 817070 h 3205338"/>
              <a:gd name="connsiteX7222" fmla="*/ 103294 w 3481368"/>
              <a:gd name="connsiteY7222" fmla="*/ 808792 h 3205338"/>
              <a:gd name="connsiteX7223" fmla="*/ 105813 w 3481368"/>
              <a:gd name="connsiteY7223" fmla="*/ 794756 h 3205338"/>
              <a:gd name="connsiteX7224" fmla="*/ 100415 w 3481368"/>
              <a:gd name="connsiteY7224" fmla="*/ 803034 h 3205338"/>
              <a:gd name="connsiteX7225" fmla="*/ 105813 w 3481368"/>
              <a:gd name="connsiteY7225" fmla="*/ 791877 h 3205338"/>
              <a:gd name="connsiteX7226" fmla="*/ 111572 w 3481368"/>
              <a:gd name="connsiteY7226" fmla="*/ 780721 h 3205338"/>
              <a:gd name="connsiteX7227" fmla="*/ 422269 w 3481368"/>
              <a:gd name="connsiteY7227" fmla="*/ 775568 h 3205338"/>
              <a:gd name="connsiteX7228" fmla="*/ 399954 w 3481368"/>
              <a:gd name="connsiteY7228" fmla="*/ 814450 h 3205338"/>
              <a:gd name="connsiteX7229" fmla="*/ 385004 w 3481368"/>
              <a:gd name="connsiteY7229" fmla="*/ 833484 h 3205338"/>
              <a:gd name="connsiteX7230" fmla="*/ 388797 w 3481368"/>
              <a:gd name="connsiteY7230" fmla="*/ 825612 h 3205338"/>
              <a:gd name="connsiteX7231" fmla="*/ 397075 w 3481368"/>
              <a:gd name="connsiteY7231" fmla="*/ 811571 h 3205338"/>
              <a:gd name="connsiteX7232" fmla="*/ 422269 w 3481368"/>
              <a:gd name="connsiteY7232" fmla="*/ 775568 h 3205338"/>
              <a:gd name="connsiteX7233" fmla="*/ 116971 w 3481368"/>
              <a:gd name="connsiteY7233" fmla="*/ 775322 h 3205338"/>
              <a:gd name="connsiteX7234" fmla="*/ 111572 w 3481368"/>
              <a:gd name="connsiteY7234" fmla="*/ 794756 h 3205338"/>
              <a:gd name="connsiteX7235" fmla="*/ 119850 w 3481368"/>
              <a:gd name="connsiteY7235" fmla="*/ 780721 h 3205338"/>
              <a:gd name="connsiteX7236" fmla="*/ 114451 w 3481368"/>
              <a:gd name="connsiteY7236" fmla="*/ 794756 h 3205338"/>
              <a:gd name="connsiteX7237" fmla="*/ 108693 w 3481368"/>
              <a:gd name="connsiteY7237" fmla="*/ 805913 h 3205338"/>
              <a:gd name="connsiteX7238" fmla="*/ 104610 w 3481368"/>
              <a:gd name="connsiteY7238" fmla="*/ 816528 h 3205338"/>
              <a:gd name="connsiteX7239" fmla="*/ 105813 w 3481368"/>
              <a:gd name="connsiteY7239" fmla="*/ 811672 h 3205338"/>
              <a:gd name="connsiteX7240" fmla="*/ 108693 w 3481368"/>
              <a:gd name="connsiteY7240" fmla="*/ 797635 h 3205338"/>
              <a:gd name="connsiteX7241" fmla="*/ 116971 w 3481368"/>
              <a:gd name="connsiteY7241" fmla="*/ 775322 h 3205338"/>
              <a:gd name="connsiteX7242" fmla="*/ 3269352 w 3481368"/>
              <a:gd name="connsiteY7242" fmla="*/ 767208 h 3205338"/>
              <a:gd name="connsiteX7243" fmla="*/ 3285910 w 3481368"/>
              <a:gd name="connsiteY7243" fmla="*/ 792400 h 3205338"/>
              <a:gd name="connsiteX7244" fmla="*/ 3289881 w 3481368"/>
              <a:gd name="connsiteY7244" fmla="*/ 802312 h 3205338"/>
              <a:gd name="connsiteX7245" fmla="*/ 3282130 w 3481368"/>
              <a:gd name="connsiteY7245" fmla="*/ 788936 h 3205338"/>
              <a:gd name="connsiteX7246" fmla="*/ 3269352 w 3481368"/>
              <a:gd name="connsiteY7246" fmla="*/ 767208 h 3205338"/>
              <a:gd name="connsiteX7247" fmla="*/ 3310422 w 3481368"/>
              <a:gd name="connsiteY7247" fmla="*/ 766888 h 3205338"/>
              <a:gd name="connsiteX7248" fmla="*/ 3311106 w 3481368"/>
              <a:gd name="connsiteY7248" fmla="*/ 767208 h 3205338"/>
              <a:gd name="connsiteX7249" fmla="*/ 3311501 w 3481368"/>
              <a:gd name="connsiteY7249" fmla="*/ 768270 h 3205338"/>
              <a:gd name="connsiteX7250" fmla="*/ 124889 w 3481368"/>
              <a:gd name="connsiteY7250" fmla="*/ 764120 h 3205338"/>
              <a:gd name="connsiteX7251" fmla="*/ 125609 w 3481368"/>
              <a:gd name="connsiteY7251" fmla="*/ 764165 h 3205338"/>
              <a:gd name="connsiteX7252" fmla="*/ 122729 w 3481368"/>
              <a:gd name="connsiteY7252" fmla="*/ 772443 h 3205338"/>
              <a:gd name="connsiteX7253" fmla="*/ 128128 w 3481368"/>
              <a:gd name="connsiteY7253" fmla="*/ 767044 h 3205338"/>
              <a:gd name="connsiteX7254" fmla="*/ 119850 w 3481368"/>
              <a:gd name="connsiteY7254" fmla="*/ 780721 h 3205338"/>
              <a:gd name="connsiteX7255" fmla="*/ 119850 w 3481368"/>
              <a:gd name="connsiteY7255" fmla="*/ 772443 h 3205338"/>
              <a:gd name="connsiteX7256" fmla="*/ 124889 w 3481368"/>
              <a:gd name="connsiteY7256" fmla="*/ 764120 h 3205338"/>
              <a:gd name="connsiteX7257" fmla="*/ 120930 w 3481368"/>
              <a:gd name="connsiteY7257" fmla="*/ 760926 h 3205338"/>
              <a:gd name="connsiteX7258" fmla="*/ 122729 w 3481368"/>
              <a:gd name="connsiteY7258" fmla="*/ 761286 h 3205338"/>
              <a:gd name="connsiteX7259" fmla="*/ 116971 w 3481368"/>
              <a:gd name="connsiteY7259" fmla="*/ 772443 h 3205338"/>
              <a:gd name="connsiteX7260" fmla="*/ 111572 w 3481368"/>
              <a:gd name="connsiteY7260" fmla="*/ 780721 h 3205338"/>
              <a:gd name="connsiteX7261" fmla="*/ 114451 w 3481368"/>
              <a:gd name="connsiteY7261" fmla="*/ 775322 h 3205338"/>
              <a:gd name="connsiteX7262" fmla="*/ 116971 w 3481368"/>
              <a:gd name="connsiteY7262" fmla="*/ 767044 h 3205338"/>
              <a:gd name="connsiteX7263" fmla="*/ 120930 w 3481368"/>
              <a:gd name="connsiteY7263" fmla="*/ 760926 h 3205338"/>
              <a:gd name="connsiteX7264" fmla="*/ 455741 w 3481368"/>
              <a:gd name="connsiteY7264" fmla="*/ 758647 h 3205338"/>
              <a:gd name="connsiteX7265" fmla="*/ 444583 w 3481368"/>
              <a:gd name="connsiteY7265" fmla="*/ 775568 h 3205338"/>
              <a:gd name="connsiteX7266" fmla="*/ 455741 w 3481368"/>
              <a:gd name="connsiteY7266" fmla="*/ 758647 h 3205338"/>
              <a:gd name="connsiteX7267" fmla="*/ 486909 w 3481368"/>
              <a:gd name="connsiteY7267" fmla="*/ 742668 h 3205338"/>
              <a:gd name="connsiteX7268" fmla="*/ 464019 w 3481368"/>
              <a:gd name="connsiteY7268" fmla="*/ 772689 h 3205338"/>
              <a:gd name="connsiteX7269" fmla="*/ 452861 w 3481368"/>
              <a:gd name="connsiteY7269" fmla="*/ 789249 h 3205338"/>
              <a:gd name="connsiteX7270" fmla="*/ 422269 w 3481368"/>
              <a:gd name="connsiteY7270" fmla="*/ 839652 h 3205338"/>
              <a:gd name="connsiteX7271" fmla="*/ 399954 w 3481368"/>
              <a:gd name="connsiteY7271" fmla="*/ 878535 h 3205338"/>
              <a:gd name="connsiteX7272" fmla="*/ 394196 w 3481368"/>
              <a:gd name="connsiteY7272" fmla="*/ 889695 h 3205338"/>
              <a:gd name="connsiteX7273" fmla="*/ 385918 w 3481368"/>
              <a:gd name="connsiteY7273" fmla="*/ 900856 h 3205338"/>
              <a:gd name="connsiteX7274" fmla="*/ 352445 w 3481368"/>
              <a:gd name="connsiteY7274" fmla="*/ 976460 h 3205338"/>
              <a:gd name="connsiteX7275" fmla="*/ 355325 w 3481368"/>
              <a:gd name="connsiteY7275" fmla="*/ 968180 h 3205338"/>
              <a:gd name="connsiteX7276" fmla="*/ 346687 w 3481368"/>
              <a:gd name="connsiteY7276" fmla="*/ 981860 h 3205338"/>
              <a:gd name="connsiteX7277" fmla="*/ 341289 w 3481368"/>
              <a:gd name="connsiteY7277" fmla="*/ 993021 h 3205338"/>
              <a:gd name="connsiteX7278" fmla="*/ 338409 w 3481368"/>
              <a:gd name="connsiteY7278" fmla="*/ 1007062 h 3205338"/>
              <a:gd name="connsiteX7279" fmla="*/ 327252 w 3481368"/>
              <a:gd name="connsiteY7279" fmla="*/ 1035143 h 3205338"/>
              <a:gd name="connsiteX7280" fmla="*/ 321493 w 3481368"/>
              <a:gd name="connsiteY7280" fmla="*/ 1048825 h 3205338"/>
              <a:gd name="connsiteX7281" fmla="*/ 307816 w 3481368"/>
              <a:gd name="connsiteY7281" fmla="*/ 1093467 h 3205338"/>
              <a:gd name="connsiteX7282" fmla="*/ 296660 w 3481368"/>
              <a:gd name="connsiteY7282" fmla="*/ 1138470 h 3205338"/>
              <a:gd name="connsiteX7283" fmla="*/ 293780 w 3481368"/>
              <a:gd name="connsiteY7283" fmla="*/ 1152150 h 3205338"/>
              <a:gd name="connsiteX7284" fmla="*/ 290900 w 3481368"/>
              <a:gd name="connsiteY7284" fmla="*/ 1169072 h 3205338"/>
              <a:gd name="connsiteX7285" fmla="*/ 279743 w 3481368"/>
              <a:gd name="connsiteY7285" fmla="*/ 1213714 h 3205338"/>
              <a:gd name="connsiteX7286" fmla="*/ 268586 w 3481368"/>
              <a:gd name="connsiteY7286" fmla="*/ 1261237 h 3205338"/>
              <a:gd name="connsiteX7287" fmla="*/ 265707 w 3481368"/>
              <a:gd name="connsiteY7287" fmla="*/ 1288958 h 3205338"/>
              <a:gd name="connsiteX7288" fmla="*/ 265707 w 3481368"/>
              <a:gd name="connsiteY7288" fmla="*/ 1291839 h 3205338"/>
              <a:gd name="connsiteX7289" fmla="*/ 265707 w 3481368"/>
              <a:gd name="connsiteY7289" fmla="*/ 1292559 h 3205338"/>
              <a:gd name="connsiteX7290" fmla="*/ 265707 w 3481368"/>
              <a:gd name="connsiteY7290" fmla="*/ 1303000 h 3205338"/>
              <a:gd name="connsiteX7291" fmla="*/ 263187 w 3481368"/>
              <a:gd name="connsiteY7291" fmla="*/ 1314160 h 3205338"/>
              <a:gd name="connsiteX7292" fmla="*/ 263187 w 3481368"/>
              <a:gd name="connsiteY7292" fmla="*/ 1322441 h 3205338"/>
              <a:gd name="connsiteX7293" fmla="*/ 263187 w 3481368"/>
              <a:gd name="connsiteY7293" fmla="*/ 1330721 h 3205338"/>
              <a:gd name="connsiteX7294" fmla="*/ 263187 w 3481368"/>
              <a:gd name="connsiteY7294" fmla="*/ 1340521 h 3205338"/>
              <a:gd name="connsiteX7295" fmla="*/ 278529 w 3481368"/>
              <a:gd name="connsiteY7295" fmla="*/ 1239997 h 3205338"/>
              <a:gd name="connsiteX7296" fmla="*/ 419488 w 3481368"/>
              <a:gd name="connsiteY7296" fmla="*/ 853646 h 3205338"/>
              <a:gd name="connsiteX7297" fmla="*/ 425148 w 3481368"/>
              <a:gd name="connsiteY7297" fmla="*/ 733446 h 3205338"/>
              <a:gd name="connsiteX7298" fmla="*/ 397075 w 3481368"/>
              <a:gd name="connsiteY7298" fmla="*/ 775568 h 3205338"/>
              <a:gd name="connsiteX7299" fmla="*/ 374760 w 3481368"/>
              <a:gd name="connsiteY7299" fmla="*/ 814450 h 3205338"/>
              <a:gd name="connsiteX7300" fmla="*/ 399954 w 3481368"/>
              <a:gd name="connsiteY7300" fmla="*/ 769808 h 3205338"/>
              <a:gd name="connsiteX7301" fmla="*/ 425148 w 3481368"/>
              <a:gd name="connsiteY7301" fmla="*/ 733446 h 3205338"/>
              <a:gd name="connsiteX7302" fmla="*/ 3308227 w 3481368"/>
              <a:gd name="connsiteY7302" fmla="*/ 728340 h 3205338"/>
              <a:gd name="connsiteX7303" fmla="*/ 3316867 w 3481368"/>
              <a:gd name="connsiteY7303" fmla="*/ 742376 h 3205338"/>
              <a:gd name="connsiteX7304" fmla="*/ 3313986 w 3481368"/>
              <a:gd name="connsiteY7304" fmla="*/ 742376 h 3205338"/>
              <a:gd name="connsiteX7305" fmla="*/ 3308227 w 3481368"/>
              <a:gd name="connsiteY7305" fmla="*/ 731219 h 3205338"/>
              <a:gd name="connsiteX7306" fmla="*/ 3308227 w 3481368"/>
              <a:gd name="connsiteY7306" fmla="*/ 728340 h 3205338"/>
              <a:gd name="connsiteX7307" fmla="*/ 458620 w 3481368"/>
              <a:gd name="connsiteY7307" fmla="*/ 722285 h 3205338"/>
              <a:gd name="connsiteX7308" fmla="*/ 441704 w 3481368"/>
              <a:gd name="connsiteY7308" fmla="*/ 744606 h 3205338"/>
              <a:gd name="connsiteX7309" fmla="*/ 422269 w 3481368"/>
              <a:gd name="connsiteY7309" fmla="*/ 775568 h 3205338"/>
              <a:gd name="connsiteX7310" fmla="*/ 433426 w 3481368"/>
              <a:gd name="connsiteY7310" fmla="*/ 755767 h 3205338"/>
              <a:gd name="connsiteX7311" fmla="*/ 444583 w 3481368"/>
              <a:gd name="connsiteY7311" fmla="*/ 739206 h 3205338"/>
              <a:gd name="connsiteX7312" fmla="*/ 458620 w 3481368"/>
              <a:gd name="connsiteY7312" fmla="*/ 722285 h 3205338"/>
              <a:gd name="connsiteX7313" fmla="*/ 170237 w 3481368"/>
              <a:gd name="connsiteY7313" fmla="*/ 716659 h 3205338"/>
              <a:gd name="connsiteX7314" fmla="*/ 164479 w 3481368"/>
              <a:gd name="connsiteY7314" fmla="*/ 719538 h 3205338"/>
              <a:gd name="connsiteX7315" fmla="*/ 156201 w 3481368"/>
              <a:gd name="connsiteY7315" fmla="*/ 738972 h 3205338"/>
              <a:gd name="connsiteX7316" fmla="*/ 150443 w 3481368"/>
              <a:gd name="connsiteY7316" fmla="*/ 747250 h 3205338"/>
              <a:gd name="connsiteX7317" fmla="*/ 156201 w 3481368"/>
              <a:gd name="connsiteY7317" fmla="*/ 730695 h 3205338"/>
              <a:gd name="connsiteX7318" fmla="*/ 147923 w 3481368"/>
              <a:gd name="connsiteY7318" fmla="*/ 744371 h 3205338"/>
              <a:gd name="connsiteX7319" fmla="*/ 142165 w 3481368"/>
              <a:gd name="connsiteY7319" fmla="*/ 758406 h 3205338"/>
              <a:gd name="connsiteX7320" fmla="*/ 147923 w 3481368"/>
              <a:gd name="connsiteY7320" fmla="*/ 755888 h 3205338"/>
              <a:gd name="connsiteX7321" fmla="*/ 159080 w 3481368"/>
              <a:gd name="connsiteY7321" fmla="*/ 733574 h 3205338"/>
              <a:gd name="connsiteX7322" fmla="*/ 170237 w 3481368"/>
              <a:gd name="connsiteY7322" fmla="*/ 716659 h 3205338"/>
              <a:gd name="connsiteX7323" fmla="*/ 2811293 w 3481368"/>
              <a:gd name="connsiteY7323" fmla="*/ 716159 h 3205338"/>
              <a:gd name="connsiteX7324" fmla="*/ 2816094 w 3481368"/>
              <a:gd name="connsiteY7324" fmla="*/ 721418 h 3205338"/>
              <a:gd name="connsiteX7325" fmla="*/ 2821314 w 3481368"/>
              <a:gd name="connsiteY7325" fmla="*/ 728031 h 3205338"/>
              <a:gd name="connsiteX7326" fmla="*/ 2811412 w 3481368"/>
              <a:gd name="connsiteY7326" fmla="*/ 716650 h 3205338"/>
              <a:gd name="connsiteX7327" fmla="*/ 2924650 w 3481368"/>
              <a:gd name="connsiteY7327" fmla="*/ 714356 h 3205338"/>
              <a:gd name="connsiteX7328" fmla="*/ 2932930 w 3481368"/>
              <a:gd name="connsiteY7328" fmla="*/ 730910 h 3205338"/>
              <a:gd name="connsiteX7329" fmla="*/ 2930051 w 3481368"/>
              <a:gd name="connsiteY7329" fmla="*/ 719755 h 3205338"/>
              <a:gd name="connsiteX7330" fmla="*/ 2935811 w 3481368"/>
              <a:gd name="connsiteY7330" fmla="*/ 728031 h 3205338"/>
              <a:gd name="connsiteX7331" fmla="*/ 2938692 w 3481368"/>
              <a:gd name="connsiteY7331" fmla="*/ 739188 h 3205338"/>
              <a:gd name="connsiteX7332" fmla="*/ 2944092 w 3481368"/>
              <a:gd name="connsiteY7332" fmla="*/ 744945 h 3205338"/>
              <a:gd name="connsiteX7333" fmla="*/ 2946973 w 3481368"/>
              <a:gd name="connsiteY7333" fmla="*/ 756102 h 3205338"/>
              <a:gd name="connsiteX7334" fmla="*/ 2955255 w 3481368"/>
              <a:gd name="connsiteY7334" fmla="*/ 775535 h 3205338"/>
              <a:gd name="connsiteX7335" fmla="*/ 2969297 w 3481368"/>
              <a:gd name="connsiteY7335" fmla="*/ 811883 h 3205338"/>
              <a:gd name="connsiteX7336" fmla="*/ 2972176 w 3481368"/>
              <a:gd name="connsiteY7336" fmla="*/ 814761 h 3205338"/>
              <a:gd name="connsiteX7337" fmla="*/ 3002781 w 3481368"/>
              <a:gd name="connsiteY7337" fmla="*/ 909409 h 3205338"/>
              <a:gd name="connsiteX7338" fmla="*/ 3013943 w 3481368"/>
              <a:gd name="connsiteY7338" fmla="*/ 951155 h 3205338"/>
              <a:gd name="connsiteX7339" fmla="*/ 3013943 w 3481368"/>
              <a:gd name="connsiteY7339" fmla="*/ 928842 h 3205338"/>
              <a:gd name="connsiteX7340" fmla="*/ 3022225 w 3481368"/>
              <a:gd name="connsiteY7340" fmla="*/ 939999 h 3205338"/>
              <a:gd name="connsiteX7341" fmla="*/ 3030506 w 3481368"/>
              <a:gd name="connsiteY7341" fmla="*/ 959792 h 3205338"/>
              <a:gd name="connsiteX7342" fmla="*/ 3030506 w 3481368"/>
              <a:gd name="connsiteY7342" fmla="*/ 954034 h 3205338"/>
              <a:gd name="connsiteX7343" fmla="*/ 3047429 w 3481368"/>
              <a:gd name="connsiteY7343" fmla="*/ 1012694 h 3205338"/>
              <a:gd name="connsiteX7344" fmla="*/ 3052829 w 3481368"/>
              <a:gd name="connsiteY7344" fmla="*/ 1032127 h 3205338"/>
              <a:gd name="connsiteX7345" fmla="*/ 3055710 w 3481368"/>
              <a:gd name="connsiteY7345" fmla="*/ 1043283 h 3205338"/>
              <a:gd name="connsiteX7346" fmla="*/ 3060183 w 3481368"/>
              <a:gd name="connsiteY7346" fmla="*/ 1060608 h 3205338"/>
              <a:gd name="connsiteX7347" fmla="*/ 3058590 w 3481368"/>
              <a:gd name="connsiteY7347" fmla="*/ 1057319 h 3205338"/>
              <a:gd name="connsiteX7348" fmla="*/ 3055710 w 3481368"/>
              <a:gd name="connsiteY7348" fmla="*/ 1046162 h 3205338"/>
              <a:gd name="connsiteX7349" fmla="*/ 3048618 w 3481368"/>
              <a:gd name="connsiteY7349" fmla="*/ 1033817 h 3205338"/>
              <a:gd name="connsiteX7350" fmla="*/ 3050308 w 3481368"/>
              <a:gd name="connsiteY7350" fmla="*/ 1032127 h 3205338"/>
              <a:gd name="connsiteX7351" fmla="*/ 3044638 w 3481368"/>
              <a:gd name="connsiteY7351" fmla="*/ 1022411 h 3205338"/>
              <a:gd name="connsiteX7352" fmla="*/ 3046252 w 3481368"/>
              <a:gd name="connsiteY7352" fmla="*/ 1029695 h 3205338"/>
              <a:gd name="connsiteX7353" fmla="*/ 3044548 w 3481368"/>
              <a:gd name="connsiteY7353" fmla="*/ 1026730 h 3205338"/>
              <a:gd name="connsiteX7354" fmla="*/ 3041667 w 3481368"/>
              <a:gd name="connsiteY7354" fmla="*/ 1018092 h 3205338"/>
              <a:gd name="connsiteX7355" fmla="*/ 3033386 w 3481368"/>
              <a:gd name="connsiteY7355" fmla="*/ 1001538 h 3205338"/>
              <a:gd name="connsiteX7356" fmla="*/ 3008183 w 3481368"/>
              <a:gd name="connsiteY7356" fmla="*/ 965191 h 3205338"/>
              <a:gd name="connsiteX7357" fmla="*/ 2977578 w 3481368"/>
              <a:gd name="connsiteY7357" fmla="*/ 912288 h 3205338"/>
              <a:gd name="connsiteX7358" fmla="*/ 2983519 w 3481368"/>
              <a:gd name="connsiteY7358" fmla="*/ 919486 h 3205338"/>
              <a:gd name="connsiteX7359" fmla="*/ 2987829 w 3481368"/>
              <a:gd name="connsiteY7359" fmla="*/ 924465 h 3205338"/>
              <a:gd name="connsiteX7360" fmla="*/ 2988739 w 3481368"/>
              <a:gd name="connsiteY7360" fmla="*/ 926324 h 3205338"/>
              <a:gd name="connsiteX7361" fmla="*/ 2993395 w 3481368"/>
              <a:gd name="connsiteY7361" fmla="*/ 933012 h 3205338"/>
              <a:gd name="connsiteX7362" fmla="*/ 2995085 w 3481368"/>
              <a:gd name="connsiteY7362" fmla="*/ 936985 h 3205338"/>
              <a:gd name="connsiteX7363" fmla="*/ 2994500 w 3481368"/>
              <a:gd name="connsiteY7363" fmla="*/ 934601 h 3205338"/>
              <a:gd name="connsiteX7364" fmla="*/ 2993395 w 3481368"/>
              <a:gd name="connsiteY7364" fmla="*/ 933012 h 3205338"/>
              <a:gd name="connsiteX7365" fmla="*/ 2991620 w 3481368"/>
              <a:gd name="connsiteY7365" fmla="*/ 928842 h 3205338"/>
              <a:gd name="connsiteX7366" fmla="*/ 2987829 w 3481368"/>
              <a:gd name="connsiteY7366" fmla="*/ 924465 h 3205338"/>
              <a:gd name="connsiteX7367" fmla="*/ 2982965 w 3481368"/>
              <a:gd name="connsiteY7367" fmla="*/ 914530 h 3205338"/>
              <a:gd name="connsiteX7368" fmla="*/ 2983339 w 3481368"/>
              <a:gd name="connsiteY7368" fmla="*/ 914807 h 3205338"/>
              <a:gd name="connsiteX7369" fmla="*/ 2982430 w 3481368"/>
              <a:gd name="connsiteY7369" fmla="*/ 913436 h 3205338"/>
              <a:gd name="connsiteX7370" fmla="*/ 2980458 w 3481368"/>
              <a:gd name="connsiteY7370" fmla="*/ 909409 h 3205338"/>
              <a:gd name="connsiteX7371" fmla="*/ 2977627 w 3481368"/>
              <a:gd name="connsiteY7371" fmla="*/ 906192 h 3205338"/>
              <a:gd name="connsiteX7372" fmla="*/ 2968155 w 3481368"/>
              <a:gd name="connsiteY7372" fmla="*/ 891906 h 3205338"/>
              <a:gd name="connsiteX7373" fmla="*/ 2946973 w 3481368"/>
              <a:gd name="connsiteY7373" fmla="*/ 825918 h 3205338"/>
              <a:gd name="connsiteX7374" fmla="*/ 2944092 w 3481368"/>
              <a:gd name="connsiteY7374" fmla="*/ 809004 h 3205338"/>
              <a:gd name="connsiteX7375" fmla="*/ 2927530 w 3481368"/>
              <a:gd name="connsiteY7375" fmla="*/ 753223 h 3205338"/>
              <a:gd name="connsiteX7376" fmla="*/ 2924650 w 3481368"/>
              <a:gd name="connsiteY7376" fmla="*/ 736668 h 3205338"/>
              <a:gd name="connsiteX7377" fmla="*/ 2924650 w 3481368"/>
              <a:gd name="connsiteY7377" fmla="*/ 719755 h 3205338"/>
              <a:gd name="connsiteX7378" fmla="*/ 2930051 w 3481368"/>
              <a:gd name="connsiteY7378" fmla="*/ 736668 h 3205338"/>
              <a:gd name="connsiteX7379" fmla="*/ 2924650 w 3481368"/>
              <a:gd name="connsiteY7379" fmla="*/ 714356 h 3205338"/>
              <a:gd name="connsiteX7380" fmla="*/ 500370 w 3481368"/>
              <a:gd name="connsiteY7380" fmla="*/ 714004 h 3205338"/>
              <a:gd name="connsiteX7381" fmla="*/ 489213 w 3481368"/>
              <a:gd name="connsiteY7381" fmla="*/ 730926 h 3205338"/>
              <a:gd name="connsiteX7382" fmla="*/ 475176 w 3481368"/>
              <a:gd name="connsiteY7382" fmla="*/ 747487 h 3205338"/>
              <a:gd name="connsiteX7383" fmla="*/ 483454 w 3481368"/>
              <a:gd name="connsiteY7383" fmla="*/ 739206 h 3205338"/>
              <a:gd name="connsiteX7384" fmla="*/ 492092 w 3481368"/>
              <a:gd name="connsiteY7384" fmla="*/ 728045 h 3205338"/>
              <a:gd name="connsiteX7385" fmla="*/ 492245 w 3481368"/>
              <a:gd name="connsiteY7385" fmla="*/ 727994 h 3205338"/>
              <a:gd name="connsiteX7386" fmla="*/ 486333 w 3481368"/>
              <a:gd name="connsiteY7386" fmla="*/ 736326 h 3205338"/>
              <a:gd name="connsiteX7387" fmla="*/ 493065 w 3481368"/>
              <a:gd name="connsiteY7387" fmla="*/ 727719 h 3205338"/>
              <a:gd name="connsiteX7388" fmla="*/ 492245 w 3481368"/>
              <a:gd name="connsiteY7388" fmla="*/ 727994 h 3205338"/>
              <a:gd name="connsiteX7389" fmla="*/ 496456 w 3481368"/>
              <a:gd name="connsiteY7389" fmla="*/ 722060 h 3205338"/>
              <a:gd name="connsiteX7390" fmla="*/ 500370 w 3481368"/>
              <a:gd name="connsiteY7390" fmla="*/ 714004 h 3205338"/>
              <a:gd name="connsiteX7391" fmla="*/ 455741 w 3481368"/>
              <a:gd name="connsiteY7391" fmla="*/ 711125 h 3205338"/>
              <a:gd name="connsiteX7392" fmla="*/ 447463 w 3481368"/>
              <a:gd name="connsiteY7392" fmla="*/ 728045 h 3205338"/>
              <a:gd name="connsiteX7393" fmla="*/ 440624 w 3481368"/>
              <a:gd name="connsiteY7393" fmla="*/ 738711 h 3205338"/>
              <a:gd name="connsiteX7394" fmla="*/ 439892 w 3481368"/>
              <a:gd name="connsiteY7394" fmla="*/ 740085 h 3205338"/>
              <a:gd name="connsiteX7395" fmla="*/ 433426 w 3481368"/>
              <a:gd name="connsiteY7395" fmla="*/ 750367 h 3205338"/>
              <a:gd name="connsiteX7396" fmla="*/ 416510 w 3481368"/>
              <a:gd name="connsiteY7396" fmla="*/ 775568 h 3205338"/>
              <a:gd name="connsiteX7397" fmla="*/ 399954 w 3481368"/>
              <a:gd name="connsiteY7397" fmla="*/ 800410 h 3205338"/>
              <a:gd name="connsiteX7398" fmla="*/ 397075 w 3481368"/>
              <a:gd name="connsiteY7398" fmla="*/ 806170 h 3205338"/>
              <a:gd name="connsiteX7399" fmla="*/ 384993 w 3481368"/>
              <a:gd name="connsiteY7399" fmla="*/ 828782 h 3205338"/>
              <a:gd name="connsiteX7400" fmla="*/ 383713 w 3481368"/>
              <a:gd name="connsiteY7400" fmla="*/ 830517 h 3205338"/>
              <a:gd name="connsiteX7401" fmla="*/ 380159 w 3481368"/>
              <a:gd name="connsiteY7401" fmla="*/ 836772 h 3205338"/>
              <a:gd name="connsiteX7402" fmla="*/ 374760 w 3481368"/>
              <a:gd name="connsiteY7402" fmla="*/ 847933 h 3205338"/>
              <a:gd name="connsiteX7403" fmla="*/ 368461 w 3481368"/>
              <a:gd name="connsiteY7403" fmla="*/ 856979 h 3205338"/>
              <a:gd name="connsiteX7404" fmla="*/ 366909 w 3481368"/>
              <a:gd name="connsiteY7404" fmla="*/ 860895 h 3205338"/>
              <a:gd name="connsiteX7405" fmla="*/ 366235 w 3481368"/>
              <a:gd name="connsiteY7405" fmla="*/ 862218 h 3205338"/>
              <a:gd name="connsiteX7406" fmla="*/ 363243 w 3481368"/>
              <a:gd name="connsiteY7406" fmla="*/ 865169 h 3205338"/>
              <a:gd name="connsiteX7407" fmla="*/ 359782 w 3481368"/>
              <a:gd name="connsiteY7407" fmla="*/ 868428 h 3205338"/>
              <a:gd name="connsiteX7408" fmla="*/ 363603 w 3481368"/>
              <a:gd name="connsiteY7408" fmla="*/ 861973 h 3205338"/>
              <a:gd name="connsiteX7409" fmla="*/ 362643 w 3481368"/>
              <a:gd name="connsiteY7409" fmla="*/ 862050 h 3205338"/>
              <a:gd name="connsiteX7410" fmla="*/ 388797 w 3481368"/>
              <a:gd name="connsiteY7410" fmla="*/ 817331 h 3205338"/>
              <a:gd name="connsiteX7411" fmla="*/ 399954 w 3481368"/>
              <a:gd name="connsiteY7411" fmla="*/ 792129 h 3205338"/>
              <a:gd name="connsiteX7412" fmla="*/ 399954 w 3481368"/>
              <a:gd name="connsiteY7412" fmla="*/ 797889 h 3205338"/>
              <a:gd name="connsiteX7413" fmla="*/ 425148 w 3481368"/>
              <a:gd name="connsiteY7413" fmla="*/ 758647 h 3205338"/>
              <a:gd name="connsiteX7414" fmla="*/ 435946 w 3481368"/>
              <a:gd name="connsiteY7414" fmla="*/ 736326 h 3205338"/>
              <a:gd name="connsiteX7415" fmla="*/ 455741 w 3481368"/>
              <a:gd name="connsiteY7415" fmla="*/ 711125 h 3205338"/>
              <a:gd name="connsiteX7416" fmla="*/ 3291669 w 3481368"/>
              <a:gd name="connsiteY7416" fmla="*/ 706027 h 3205338"/>
              <a:gd name="connsiteX7417" fmla="*/ 3299948 w 3481368"/>
              <a:gd name="connsiteY7417" fmla="*/ 714305 h 3205338"/>
              <a:gd name="connsiteX7418" fmla="*/ 3305707 w 3481368"/>
              <a:gd name="connsiteY7418" fmla="*/ 725461 h 3205338"/>
              <a:gd name="connsiteX7419" fmla="*/ 3302827 w 3481368"/>
              <a:gd name="connsiteY7419" fmla="*/ 722582 h 3205338"/>
              <a:gd name="connsiteX7420" fmla="*/ 3291669 w 3481368"/>
              <a:gd name="connsiteY7420" fmla="*/ 706027 h 3205338"/>
              <a:gd name="connsiteX7421" fmla="*/ 464019 w 3481368"/>
              <a:gd name="connsiteY7421" fmla="*/ 705724 h 3205338"/>
              <a:gd name="connsiteX7422" fmla="*/ 455741 w 3481368"/>
              <a:gd name="connsiteY7422" fmla="*/ 719765 h 3205338"/>
              <a:gd name="connsiteX7423" fmla="*/ 449982 w 3481368"/>
              <a:gd name="connsiteY7423" fmla="*/ 728045 h 3205338"/>
              <a:gd name="connsiteX7424" fmla="*/ 435946 w 3481368"/>
              <a:gd name="connsiteY7424" fmla="*/ 747487 h 3205338"/>
              <a:gd name="connsiteX7425" fmla="*/ 439892 w 3481368"/>
              <a:gd name="connsiteY7425" fmla="*/ 740085 h 3205338"/>
              <a:gd name="connsiteX7426" fmla="*/ 447463 w 3481368"/>
              <a:gd name="connsiteY7426" fmla="*/ 728045 h 3205338"/>
              <a:gd name="connsiteX7427" fmla="*/ 464019 w 3481368"/>
              <a:gd name="connsiteY7427" fmla="*/ 705724 h 3205338"/>
              <a:gd name="connsiteX7428" fmla="*/ 3288789 w 3481368"/>
              <a:gd name="connsiteY7428" fmla="*/ 703149 h 3205338"/>
              <a:gd name="connsiteX7429" fmla="*/ 3305707 w 3481368"/>
              <a:gd name="connsiteY7429" fmla="*/ 731219 h 3205338"/>
              <a:gd name="connsiteX7430" fmla="*/ 3294548 w 3481368"/>
              <a:gd name="connsiteY7430" fmla="*/ 717184 h 3205338"/>
              <a:gd name="connsiteX7431" fmla="*/ 3288789 w 3481368"/>
              <a:gd name="connsiteY7431" fmla="*/ 703149 h 3205338"/>
              <a:gd name="connsiteX7432" fmla="*/ 164479 w 3481368"/>
              <a:gd name="connsiteY7432" fmla="*/ 694346 h 3205338"/>
              <a:gd name="connsiteX7433" fmla="*/ 159312 w 3481368"/>
              <a:gd name="connsiteY7433" fmla="*/ 702392 h 3205338"/>
              <a:gd name="connsiteX7434" fmla="*/ 156201 w 3481368"/>
              <a:gd name="connsiteY7434" fmla="*/ 705502 h 3205338"/>
              <a:gd name="connsiteX7435" fmla="*/ 164479 w 3481368"/>
              <a:gd name="connsiteY7435" fmla="*/ 694346 h 3205338"/>
              <a:gd name="connsiteX7436" fmla="*/ 3277397 w 3481368"/>
              <a:gd name="connsiteY7436" fmla="*/ 692608 h 3205338"/>
              <a:gd name="connsiteX7437" fmla="*/ 3291669 w 3481368"/>
              <a:gd name="connsiteY7437" fmla="*/ 717184 h 3205338"/>
              <a:gd name="connsiteX7438" fmla="*/ 3279790 w 3481368"/>
              <a:gd name="connsiteY7438" fmla="*/ 698065 h 3205338"/>
              <a:gd name="connsiteX7439" fmla="*/ 2797415 w 3481368"/>
              <a:gd name="connsiteY7439" fmla="*/ 691419 h 3205338"/>
              <a:gd name="connsiteX7440" fmla="*/ 2798990 w 3481368"/>
              <a:gd name="connsiteY7440" fmla="*/ 694563 h 3205338"/>
              <a:gd name="connsiteX7441" fmla="*/ 2813032 w 3481368"/>
              <a:gd name="connsiteY7441" fmla="*/ 708598 h 3205338"/>
              <a:gd name="connsiteX7442" fmla="*/ 2821314 w 3481368"/>
              <a:gd name="connsiteY7442" fmla="*/ 716875 h 3205338"/>
              <a:gd name="connsiteX7443" fmla="*/ 2797415 w 3481368"/>
              <a:gd name="connsiteY7443" fmla="*/ 691419 h 3205338"/>
              <a:gd name="connsiteX7444" fmla="*/ 3275039 w 3481368"/>
              <a:gd name="connsiteY7444" fmla="*/ 686885 h 3205338"/>
              <a:gd name="connsiteX7445" fmla="*/ 3278351 w 3481368"/>
              <a:gd name="connsiteY7445" fmla="*/ 690237 h 3205338"/>
              <a:gd name="connsiteX7446" fmla="*/ 3277631 w 3481368"/>
              <a:gd name="connsiteY7446" fmla="*/ 691992 h 3205338"/>
              <a:gd name="connsiteX7447" fmla="*/ 3280510 w 3481368"/>
              <a:gd name="connsiteY7447" fmla="*/ 686594 h 3205338"/>
              <a:gd name="connsiteX7448" fmla="*/ 3288789 w 3481368"/>
              <a:gd name="connsiteY7448" fmla="*/ 697750 h 3205338"/>
              <a:gd name="connsiteX7449" fmla="*/ 3294548 w 3481368"/>
              <a:gd name="connsiteY7449" fmla="*/ 706027 h 3205338"/>
              <a:gd name="connsiteX7450" fmla="*/ 3280510 w 3481368"/>
              <a:gd name="connsiteY7450" fmla="*/ 686594 h 3205338"/>
              <a:gd name="connsiteX7451" fmla="*/ 3273907 w 3481368"/>
              <a:gd name="connsiteY7451" fmla="*/ 684655 h 3205338"/>
              <a:gd name="connsiteX7452" fmla="*/ 3275039 w 3481368"/>
              <a:gd name="connsiteY7452" fmla="*/ 686885 h 3205338"/>
              <a:gd name="connsiteX7453" fmla="*/ 3274763 w 3481368"/>
              <a:gd name="connsiteY7453" fmla="*/ 686606 h 3205338"/>
              <a:gd name="connsiteX7454" fmla="*/ 3271847 w 3481368"/>
              <a:gd name="connsiteY7454" fmla="*/ 680597 h 3205338"/>
              <a:gd name="connsiteX7455" fmla="*/ 3272231 w 3481368"/>
              <a:gd name="connsiteY7455" fmla="*/ 680836 h 3205338"/>
              <a:gd name="connsiteX7456" fmla="*/ 3273907 w 3481368"/>
              <a:gd name="connsiteY7456" fmla="*/ 684655 h 3205338"/>
              <a:gd name="connsiteX7457" fmla="*/ 169915 w 3481368"/>
              <a:gd name="connsiteY7457" fmla="*/ 678895 h 3205338"/>
              <a:gd name="connsiteX7458" fmla="*/ 164479 w 3481368"/>
              <a:gd name="connsiteY7458" fmla="*/ 688947 h 3205338"/>
              <a:gd name="connsiteX7459" fmla="*/ 153321 w 3481368"/>
              <a:gd name="connsiteY7459" fmla="*/ 702623 h 3205338"/>
              <a:gd name="connsiteX7460" fmla="*/ 159080 w 3481368"/>
              <a:gd name="connsiteY7460" fmla="*/ 694346 h 3205338"/>
              <a:gd name="connsiteX7461" fmla="*/ 167043 w 3481368"/>
              <a:gd name="connsiteY7461" fmla="*/ 682468 h 3205338"/>
              <a:gd name="connsiteX7462" fmla="*/ 3268001 w 3481368"/>
              <a:gd name="connsiteY7462" fmla="*/ 678205 h 3205338"/>
              <a:gd name="connsiteX7463" fmla="*/ 3270846 w 3481368"/>
              <a:gd name="connsiteY7463" fmla="*/ 679974 h 3205338"/>
              <a:gd name="connsiteX7464" fmla="*/ 3274751 w 3481368"/>
              <a:gd name="connsiteY7464" fmla="*/ 686594 h 3205338"/>
              <a:gd name="connsiteX7465" fmla="*/ 3274763 w 3481368"/>
              <a:gd name="connsiteY7465" fmla="*/ 686606 h 3205338"/>
              <a:gd name="connsiteX7466" fmla="*/ 3277397 w 3481368"/>
              <a:gd name="connsiteY7466" fmla="*/ 692608 h 3205338"/>
              <a:gd name="connsiteX7467" fmla="*/ 3272231 w 3481368"/>
              <a:gd name="connsiteY7467" fmla="*/ 683714 h 3205338"/>
              <a:gd name="connsiteX7468" fmla="*/ 489213 w 3481368"/>
              <a:gd name="connsiteY7468" fmla="*/ 675122 h 3205338"/>
              <a:gd name="connsiteX7469" fmla="*/ 478055 w 3481368"/>
              <a:gd name="connsiteY7469" fmla="*/ 694564 h 3205338"/>
              <a:gd name="connsiteX7470" fmla="*/ 478055 w 3481368"/>
              <a:gd name="connsiteY7470" fmla="*/ 688804 h 3205338"/>
              <a:gd name="connsiteX7471" fmla="*/ 466898 w 3481368"/>
              <a:gd name="connsiteY7471" fmla="*/ 702844 h 3205338"/>
              <a:gd name="connsiteX7472" fmla="*/ 469777 w 3481368"/>
              <a:gd name="connsiteY7472" fmla="*/ 702844 h 3205338"/>
              <a:gd name="connsiteX7473" fmla="*/ 466898 w 3481368"/>
              <a:gd name="connsiteY7473" fmla="*/ 708604 h 3205338"/>
              <a:gd name="connsiteX7474" fmla="*/ 461139 w 3481368"/>
              <a:gd name="connsiteY7474" fmla="*/ 716885 h 3205338"/>
              <a:gd name="connsiteX7475" fmla="*/ 464019 w 3481368"/>
              <a:gd name="connsiteY7475" fmla="*/ 705724 h 3205338"/>
              <a:gd name="connsiteX7476" fmla="*/ 472297 w 3481368"/>
              <a:gd name="connsiteY7476" fmla="*/ 691683 h 3205338"/>
              <a:gd name="connsiteX7477" fmla="*/ 489213 w 3481368"/>
              <a:gd name="connsiteY7477" fmla="*/ 675122 h 3205338"/>
              <a:gd name="connsiteX7478" fmla="*/ 3266985 w 3481368"/>
              <a:gd name="connsiteY7478" fmla="*/ 671017 h 3205338"/>
              <a:gd name="connsiteX7479" fmla="*/ 3271847 w 3481368"/>
              <a:gd name="connsiteY7479" fmla="*/ 680597 h 3205338"/>
              <a:gd name="connsiteX7480" fmla="*/ 3270846 w 3481368"/>
              <a:gd name="connsiteY7480" fmla="*/ 679974 h 3205338"/>
              <a:gd name="connsiteX7481" fmla="*/ 3266471 w 3481368"/>
              <a:gd name="connsiteY7481" fmla="*/ 672558 h 3205338"/>
              <a:gd name="connsiteX7482" fmla="*/ 3259335 w 3481368"/>
              <a:gd name="connsiteY7482" fmla="*/ 666277 h 3205338"/>
              <a:gd name="connsiteX7483" fmla="*/ 3260937 w 3481368"/>
              <a:gd name="connsiteY7483" fmla="*/ 669004 h 3205338"/>
              <a:gd name="connsiteX7484" fmla="*/ 3268001 w 3481368"/>
              <a:gd name="connsiteY7484" fmla="*/ 678205 h 3205338"/>
              <a:gd name="connsiteX7485" fmla="*/ 3266516 w 3481368"/>
              <a:gd name="connsiteY7485" fmla="*/ 677282 h 3205338"/>
              <a:gd name="connsiteX7486" fmla="*/ 3261072 w 3481368"/>
              <a:gd name="connsiteY7486" fmla="*/ 669679 h 3205338"/>
              <a:gd name="connsiteX7487" fmla="*/ 181586 w 3481368"/>
              <a:gd name="connsiteY7487" fmla="*/ 661769 h 3205338"/>
              <a:gd name="connsiteX7488" fmla="*/ 173117 w 3481368"/>
              <a:gd name="connsiteY7488" fmla="*/ 674911 h 3205338"/>
              <a:gd name="connsiteX7489" fmla="*/ 169915 w 3481368"/>
              <a:gd name="connsiteY7489" fmla="*/ 678895 h 3205338"/>
              <a:gd name="connsiteX7490" fmla="*/ 170181 w 3481368"/>
              <a:gd name="connsiteY7490" fmla="*/ 678403 h 3205338"/>
              <a:gd name="connsiteX7491" fmla="*/ 181586 w 3481368"/>
              <a:gd name="connsiteY7491" fmla="*/ 661769 h 3205338"/>
              <a:gd name="connsiteX7492" fmla="*/ 3245909 w 3481368"/>
              <a:gd name="connsiteY7492" fmla="*/ 658432 h 3205338"/>
              <a:gd name="connsiteX7493" fmla="*/ 3249913 w 3481368"/>
              <a:gd name="connsiteY7493" fmla="*/ 663921 h 3205338"/>
              <a:gd name="connsiteX7494" fmla="*/ 3246595 w 3481368"/>
              <a:gd name="connsiteY7494" fmla="*/ 659614 h 3205338"/>
              <a:gd name="connsiteX7495" fmla="*/ 3258192 w 3481368"/>
              <a:gd name="connsiteY7495" fmla="*/ 655644 h 3205338"/>
              <a:gd name="connsiteX7496" fmla="*/ 3263591 w 3481368"/>
              <a:gd name="connsiteY7496" fmla="*/ 663921 h 3205338"/>
              <a:gd name="connsiteX7497" fmla="*/ 3267191 w 3481368"/>
              <a:gd name="connsiteY7497" fmla="*/ 670399 h 3205338"/>
              <a:gd name="connsiteX7498" fmla="*/ 3266985 w 3481368"/>
              <a:gd name="connsiteY7498" fmla="*/ 671017 h 3205338"/>
              <a:gd name="connsiteX7499" fmla="*/ 3266831 w 3481368"/>
              <a:gd name="connsiteY7499" fmla="*/ 670714 h 3205338"/>
              <a:gd name="connsiteX7500" fmla="*/ 3258192 w 3481368"/>
              <a:gd name="connsiteY7500" fmla="*/ 655644 h 3205338"/>
              <a:gd name="connsiteX7501" fmla="*/ 195431 w 3481368"/>
              <a:gd name="connsiteY7501" fmla="*/ 655117 h 3205338"/>
              <a:gd name="connsiteX7502" fmla="*/ 189673 w 3481368"/>
              <a:gd name="connsiteY7502" fmla="*/ 663754 h 3205338"/>
              <a:gd name="connsiteX7503" fmla="*/ 184273 w 3481368"/>
              <a:gd name="connsiteY7503" fmla="*/ 669152 h 3205338"/>
              <a:gd name="connsiteX7504" fmla="*/ 173117 w 3481368"/>
              <a:gd name="connsiteY7504" fmla="*/ 683188 h 3205338"/>
              <a:gd name="connsiteX7505" fmla="*/ 181395 w 3481368"/>
              <a:gd name="connsiteY7505" fmla="*/ 677790 h 3205338"/>
              <a:gd name="connsiteX7506" fmla="*/ 167357 w 3481368"/>
              <a:gd name="connsiteY7506" fmla="*/ 697224 h 3205338"/>
              <a:gd name="connsiteX7507" fmla="*/ 159080 w 3481368"/>
              <a:gd name="connsiteY7507" fmla="*/ 708381 h 3205338"/>
              <a:gd name="connsiteX7508" fmla="*/ 139285 w 3481368"/>
              <a:gd name="connsiteY7508" fmla="*/ 736093 h 3205338"/>
              <a:gd name="connsiteX7509" fmla="*/ 136765 w 3481368"/>
              <a:gd name="connsiteY7509" fmla="*/ 744371 h 3205338"/>
              <a:gd name="connsiteX7510" fmla="*/ 133887 w 3481368"/>
              <a:gd name="connsiteY7510" fmla="*/ 750130 h 3205338"/>
              <a:gd name="connsiteX7511" fmla="*/ 125609 w 3481368"/>
              <a:gd name="connsiteY7511" fmla="*/ 764165 h 3205338"/>
              <a:gd name="connsiteX7512" fmla="*/ 136765 w 3481368"/>
              <a:gd name="connsiteY7512" fmla="*/ 741852 h 3205338"/>
              <a:gd name="connsiteX7513" fmla="*/ 139285 w 3481368"/>
              <a:gd name="connsiteY7513" fmla="*/ 733574 h 3205338"/>
              <a:gd name="connsiteX7514" fmla="*/ 159312 w 3481368"/>
              <a:gd name="connsiteY7514" fmla="*/ 702392 h 3205338"/>
              <a:gd name="connsiteX7515" fmla="*/ 162859 w 3481368"/>
              <a:gd name="connsiteY7515" fmla="*/ 698844 h 3205338"/>
              <a:gd name="connsiteX7516" fmla="*/ 167357 w 3481368"/>
              <a:gd name="connsiteY7516" fmla="*/ 694346 h 3205338"/>
              <a:gd name="connsiteX7517" fmla="*/ 170237 w 3481368"/>
              <a:gd name="connsiteY7517" fmla="*/ 686068 h 3205338"/>
              <a:gd name="connsiteX7518" fmla="*/ 186793 w 3481368"/>
              <a:gd name="connsiteY7518" fmla="*/ 663754 h 3205338"/>
              <a:gd name="connsiteX7519" fmla="*/ 195431 w 3481368"/>
              <a:gd name="connsiteY7519" fmla="*/ 655117 h 3205338"/>
              <a:gd name="connsiteX7520" fmla="*/ 3248068 w 3481368"/>
              <a:gd name="connsiteY7520" fmla="*/ 647321 h 3205338"/>
              <a:gd name="connsiteX7521" fmla="*/ 3252433 w 3481368"/>
              <a:gd name="connsiteY7521" fmla="*/ 652764 h 3205338"/>
              <a:gd name="connsiteX7522" fmla="*/ 3259335 w 3481368"/>
              <a:gd name="connsiteY7522" fmla="*/ 666277 h 3205338"/>
              <a:gd name="connsiteX7523" fmla="*/ 3249913 w 3481368"/>
              <a:gd name="connsiteY7523" fmla="*/ 650246 h 3205338"/>
              <a:gd name="connsiteX7524" fmla="*/ 3248068 w 3481368"/>
              <a:gd name="connsiteY7524" fmla="*/ 647321 h 3205338"/>
              <a:gd name="connsiteX7525" fmla="*/ 209107 w 3481368"/>
              <a:gd name="connsiteY7525" fmla="*/ 638561 h 3205338"/>
              <a:gd name="connsiteX7526" fmla="*/ 195431 w 3481368"/>
              <a:gd name="connsiteY7526" fmla="*/ 655117 h 3205338"/>
              <a:gd name="connsiteX7527" fmla="*/ 209107 w 3481368"/>
              <a:gd name="connsiteY7527" fmla="*/ 638561 h 3205338"/>
              <a:gd name="connsiteX7528" fmla="*/ 3241274 w 3481368"/>
              <a:gd name="connsiteY7528" fmla="*/ 633331 h 3205338"/>
              <a:gd name="connsiteX7529" fmla="*/ 3252433 w 3481368"/>
              <a:gd name="connsiteY7529" fmla="*/ 647366 h 3205338"/>
              <a:gd name="connsiteX7530" fmla="*/ 3247034 w 3481368"/>
              <a:gd name="connsiteY7530" fmla="*/ 641968 h 3205338"/>
              <a:gd name="connsiteX7531" fmla="*/ 3255313 w 3481368"/>
              <a:gd name="connsiteY7531" fmla="*/ 655644 h 3205338"/>
              <a:gd name="connsiteX7532" fmla="*/ 3266471 w 3481368"/>
              <a:gd name="connsiteY7532" fmla="*/ 672558 h 3205338"/>
              <a:gd name="connsiteX7533" fmla="*/ 3258192 w 3481368"/>
              <a:gd name="connsiteY7533" fmla="*/ 661401 h 3205338"/>
              <a:gd name="connsiteX7534" fmla="*/ 3247034 w 3481368"/>
              <a:gd name="connsiteY7534" fmla="*/ 644487 h 3205338"/>
              <a:gd name="connsiteX7535" fmla="*/ 3244154 w 3481368"/>
              <a:gd name="connsiteY7535" fmla="*/ 639089 h 3205338"/>
              <a:gd name="connsiteX7536" fmla="*/ 3241274 w 3481368"/>
              <a:gd name="connsiteY7536" fmla="*/ 633331 h 3205338"/>
              <a:gd name="connsiteX7537" fmla="*/ 222948 w 3481368"/>
              <a:gd name="connsiteY7537" fmla="*/ 631701 h 3205338"/>
              <a:gd name="connsiteX7538" fmla="*/ 221050 w 3481368"/>
              <a:gd name="connsiteY7538" fmla="*/ 634517 h 3205338"/>
              <a:gd name="connsiteX7539" fmla="*/ 220047 w 3481368"/>
              <a:gd name="connsiteY7539" fmla="*/ 635951 h 3205338"/>
              <a:gd name="connsiteX7540" fmla="*/ 218555 w 3481368"/>
              <a:gd name="connsiteY7540" fmla="*/ 637797 h 3205338"/>
              <a:gd name="connsiteX7541" fmla="*/ 217360 w 3481368"/>
              <a:gd name="connsiteY7541" fmla="*/ 639275 h 3205338"/>
              <a:gd name="connsiteX7542" fmla="*/ 214866 w 3481368"/>
              <a:gd name="connsiteY7542" fmla="*/ 641441 h 3205338"/>
              <a:gd name="connsiteX7543" fmla="*/ 203709 w 3481368"/>
              <a:gd name="connsiteY7543" fmla="*/ 630284 h 3205338"/>
              <a:gd name="connsiteX7544" fmla="*/ 195431 w 3481368"/>
              <a:gd name="connsiteY7544" fmla="*/ 641441 h 3205338"/>
              <a:gd name="connsiteX7545" fmla="*/ 195431 w 3481368"/>
              <a:gd name="connsiteY7545" fmla="*/ 646839 h 3205338"/>
              <a:gd name="connsiteX7546" fmla="*/ 192551 w 3481368"/>
              <a:gd name="connsiteY7546" fmla="*/ 643959 h 3205338"/>
              <a:gd name="connsiteX7547" fmla="*/ 203709 w 3481368"/>
              <a:gd name="connsiteY7547" fmla="*/ 630284 h 3205338"/>
              <a:gd name="connsiteX7548" fmla="*/ 2740302 w 3481368"/>
              <a:gd name="connsiteY7548" fmla="*/ 627626 h 3205338"/>
              <a:gd name="connsiteX7549" fmla="*/ 2762625 w 3481368"/>
              <a:gd name="connsiteY7549" fmla="*/ 649938 h 3205338"/>
              <a:gd name="connsiteX7550" fmla="*/ 2748582 w 3481368"/>
              <a:gd name="connsiteY7550" fmla="*/ 635902 h 3205338"/>
              <a:gd name="connsiteX7551" fmla="*/ 2740302 w 3481368"/>
              <a:gd name="connsiteY7551" fmla="*/ 627626 h 3205338"/>
              <a:gd name="connsiteX7552" fmla="*/ 519806 w 3481368"/>
              <a:gd name="connsiteY7552" fmla="*/ 627600 h 3205338"/>
              <a:gd name="connsiteX7553" fmla="*/ 508648 w 3481368"/>
              <a:gd name="connsiteY7553" fmla="*/ 644160 h 3205338"/>
              <a:gd name="connsiteX7554" fmla="*/ 497491 w 3481368"/>
              <a:gd name="connsiteY7554" fmla="*/ 658202 h 3205338"/>
              <a:gd name="connsiteX7555" fmla="*/ 472297 w 3481368"/>
              <a:gd name="connsiteY7555" fmla="*/ 688804 h 3205338"/>
              <a:gd name="connsiteX7556" fmla="*/ 469777 w 3481368"/>
              <a:gd name="connsiteY7556" fmla="*/ 694564 h 3205338"/>
              <a:gd name="connsiteX7557" fmla="*/ 483454 w 3481368"/>
              <a:gd name="connsiteY7557" fmla="*/ 672242 h 3205338"/>
              <a:gd name="connsiteX7558" fmla="*/ 494611 w 3481368"/>
              <a:gd name="connsiteY7558" fmla="*/ 655321 h 3205338"/>
              <a:gd name="connsiteX7559" fmla="*/ 507531 w 3481368"/>
              <a:gd name="connsiteY7559" fmla="*/ 640473 h 3205338"/>
              <a:gd name="connsiteX7560" fmla="*/ 504868 w 3481368"/>
              <a:gd name="connsiteY7560" fmla="*/ 644558 h 3205338"/>
              <a:gd name="connsiteX7561" fmla="*/ 503204 w 3481368"/>
              <a:gd name="connsiteY7561" fmla="*/ 646726 h 3205338"/>
              <a:gd name="connsiteX7562" fmla="*/ 503249 w 3481368"/>
              <a:gd name="connsiteY7562" fmla="*/ 647041 h 3205338"/>
              <a:gd name="connsiteX7563" fmla="*/ 504868 w 3481368"/>
              <a:gd name="connsiteY7563" fmla="*/ 644558 h 3205338"/>
              <a:gd name="connsiteX7564" fmla="*/ 511528 w 3481368"/>
              <a:gd name="connsiteY7564" fmla="*/ 635880 h 3205338"/>
              <a:gd name="connsiteX7565" fmla="*/ 507531 w 3481368"/>
              <a:gd name="connsiteY7565" fmla="*/ 640473 h 3205338"/>
              <a:gd name="connsiteX7566" fmla="*/ 508648 w 3481368"/>
              <a:gd name="connsiteY7566" fmla="*/ 638760 h 3205338"/>
              <a:gd name="connsiteX7567" fmla="*/ 519806 w 3481368"/>
              <a:gd name="connsiteY7567" fmla="*/ 627600 h 3205338"/>
              <a:gd name="connsiteX7568" fmla="*/ 3245954 w 3481368"/>
              <a:gd name="connsiteY7568" fmla="*/ 627528 h 3205338"/>
              <a:gd name="connsiteX7569" fmla="*/ 3249913 w 3481368"/>
              <a:gd name="connsiteY7569" fmla="*/ 633331 h 3205338"/>
              <a:gd name="connsiteX7570" fmla="*/ 3258192 w 3481368"/>
              <a:gd name="connsiteY7570" fmla="*/ 647366 h 3205338"/>
              <a:gd name="connsiteX7571" fmla="*/ 3244154 w 3481368"/>
              <a:gd name="connsiteY7571" fmla="*/ 627932 h 3205338"/>
              <a:gd name="connsiteX7572" fmla="*/ 3245954 w 3481368"/>
              <a:gd name="connsiteY7572" fmla="*/ 627528 h 3205338"/>
              <a:gd name="connsiteX7573" fmla="*/ 522576 w 3481368"/>
              <a:gd name="connsiteY7573" fmla="*/ 621947 h 3205338"/>
              <a:gd name="connsiteX7574" fmla="*/ 521200 w 3481368"/>
              <a:gd name="connsiteY7574" fmla="*/ 624044 h 3205338"/>
              <a:gd name="connsiteX7575" fmla="*/ 514046 w 3481368"/>
              <a:gd name="connsiteY7575" fmla="*/ 630479 h 3205338"/>
              <a:gd name="connsiteX7576" fmla="*/ 232906 w 3481368"/>
              <a:gd name="connsiteY7576" fmla="*/ 618948 h 3205338"/>
              <a:gd name="connsiteX7577" fmla="*/ 226023 w 3481368"/>
              <a:gd name="connsiteY7577" fmla="*/ 627405 h 3205338"/>
              <a:gd name="connsiteX7578" fmla="*/ 223400 w 3481368"/>
              <a:gd name="connsiteY7578" fmla="*/ 631156 h 3205338"/>
              <a:gd name="connsiteX7579" fmla="*/ 222948 w 3481368"/>
              <a:gd name="connsiteY7579" fmla="*/ 631701 h 3205338"/>
              <a:gd name="connsiteX7580" fmla="*/ 231422 w 3481368"/>
              <a:gd name="connsiteY7580" fmla="*/ 619127 h 3205338"/>
              <a:gd name="connsiteX7581" fmla="*/ 232906 w 3481368"/>
              <a:gd name="connsiteY7581" fmla="*/ 618948 h 3205338"/>
              <a:gd name="connsiteX7582" fmla="*/ 541038 w 3481368"/>
              <a:gd name="connsiteY7582" fmla="*/ 606641 h 3205338"/>
              <a:gd name="connsiteX7583" fmla="*/ 533623 w 3481368"/>
              <a:gd name="connsiteY7583" fmla="*/ 615977 h 3205338"/>
              <a:gd name="connsiteX7584" fmla="*/ 519806 w 3481368"/>
              <a:gd name="connsiteY7584" fmla="*/ 638760 h 3205338"/>
              <a:gd name="connsiteX7585" fmla="*/ 528084 w 3481368"/>
              <a:gd name="connsiteY7585" fmla="*/ 624719 h 3205338"/>
              <a:gd name="connsiteX7586" fmla="*/ 535462 w 3481368"/>
              <a:gd name="connsiteY7586" fmla="*/ 612613 h 3205338"/>
              <a:gd name="connsiteX7587" fmla="*/ 544004 w 3481368"/>
              <a:gd name="connsiteY7587" fmla="*/ 603464 h 3205338"/>
              <a:gd name="connsiteX7588" fmla="*/ 541038 w 3481368"/>
              <a:gd name="connsiteY7588" fmla="*/ 606641 h 3205338"/>
              <a:gd name="connsiteX7589" fmla="*/ 542120 w 3481368"/>
              <a:gd name="connsiteY7589" fmla="*/ 605278 h 3205338"/>
              <a:gd name="connsiteX7590" fmla="*/ 234052 w 3481368"/>
              <a:gd name="connsiteY7590" fmla="*/ 602616 h 3205338"/>
              <a:gd name="connsiteX7591" fmla="*/ 230837 w 3481368"/>
              <a:gd name="connsiteY7591" fmla="*/ 607835 h 3205338"/>
              <a:gd name="connsiteX7592" fmla="*/ 231422 w 3481368"/>
              <a:gd name="connsiteY7592" fmla="*/ 605091 h 3205338"/>
              <a:gd name="connsiteX7593" fmla="*/ 3213557 w 3481368"/>
              <a:gd name="connsiteY7593" fmla="*/ 599861 h 3205338"/>
              <a:gd name="connsiteX7594" fmla="*/ 3227596 w 3481368"/>
              <a:gd name="connsiteY7594" fmla="*/ 616776 h 3205338"/>
              <a:gd name="connsiteX7595" fmla="*/ 3235875 w 3481368"/>
              <a:gd name="connsiteY7595" fmla="*/ 630811 h 3205338"/>
              <a:gd name="connsiteX7596" fmla="*/ 3224717 w 3481368"/>
              <a:gd name="connsiteY7596" fmla="*/ 616776 h 3205338"/>
              <a:gd name="connsiteX7597" fmla="*/ 3213557 w 3481368"/>
              <a:gd name="connsiteY7597" fmla="*/ 599861 h 3205338"/>
              <a:gd name="connsiteX7598" fmla="*/ 550398 w 3481368"/>
              <a:gd name="connsiteY7598" fmla="*/ 599518 h 3205338"/>
              <a:gd name="connsiteX7599" fmla="*/ 536721 w 3481368"/>
              <a:gd name="connsiteY7599" fmla="*/ 613559 h 3205338"/>
              <a:gd name="connsiteX7600" fmla="*/ 550398 w 3481368"/>
              <a:gd name="connsiteY7600" fmla="*/ 599518 h 3205338"/>
              <a:gd name="connsiteX7601" fmla="*/ 226023 w 3481368"/>
              <a:gd name="connsiteY7601" fmla="*/ 599333 h 3205338"/>
              <a:gd name="connsiteX7602" fmla="*/ 211987 w 3481368"/>
              <a:gd name="connsiteY7602" fmla="*/ 619127 h 3205338"/>
              <a:gd name="connsiteX7603" fmla="*/ 217745 w 3481368"/>
              <a:gd name="connsiteY7603" fmla="*/ 610490 h 3205338"/>
              <a:gd name="connsiteX7604" fmla="*/ 226023 w 3481368"/>
              <a:gd name="connsiteY7604" fmla="*/ 599333 h 3205338"/>
              <a:gd name="connsiteX7605" fmla="*/ 3221972 w 3481368"/>
              <a:gd name="connsiteY7605" fmla="*/ 596173 h 3205338"/>
              <a:gd name="connsiteX7606" fmla="*/ 3227596 w 3481368"/>
              <a:gd name="connsiteY7606" fmla="*/ 599861 h 3205338"/>
              <a:gd name="connsiteX7607" fmla="*/ 3235875 w 3481368"/>
              <a:gd name="connsiteY7607" fmla="*/ 616776 h 3205338"/>
              <a:gd name="connsiteX7608" fmla="*/ 3227596 w 3481368"/>
              <a:gd name="connsiteY7608" fmla="*/ 605619 h 3205338"/>
              <a:gd name="connsiteX7609" fmla="*/ 3224717 w 3481368"/>
              <a:gd name="connsiteY7609" fmla="*/ 602741 h 3205338"/>
              <a:gd name="connsiteX7610" fmla="*/ 3221972 w 3481368"/>
              <a:gd name="connsiteY7610" fmla="*/ 596173 h 3205338"/>
              <a:gd name="connsiteX7611" fmla="*/ 240724 w 3481368"/>
              <a:gd name="connsiteY7611" fmla="*/ 593040 h 3205338"/>
              <a:gd name="connsiteX7612" fmla="*/ 240060 w 3481368"/>
              <a:gd name="connsiteY7612" fmla="*/ 593934 h 3205338"/>
              <a:gd name="connsiteX7613" fmla="*/ 228902 w 3481368"/>
              <a:gd name="connsiteY7613" fmla="*/ 607970 h 3205338"/>
              <a:gd name="connsiteX7614" fmla="*/ 223144 w 3481368"/>
              <a:gd name="connsiteY7614" fmla="*/ 613368 h 3205338"/>
              <a:gd name="connsiteX7615" fmla="*/ 217745 w 3481368"/>
              <a:gd name="connsiteY7615" fmla="*/ 619127 h 3205338"/>
              <a:gd name="connsiteX7616" fmla="*/ 228902 w 3481368"/>
              <a:gd name="connsiteY7616" fmla="*/ 602212 h 3205338"/>
              <a:gd name="connsiteX7617" fmla="*/ 226023 w 3481368"/>
              <a:gd name="connsiteY7617" fmla="*/ 610490 h 3205338"/>
              <a:gd name="connsiteX7618" fmla="*/ 237180 w 3481368"/>
              <a:gd name="connsiteY7618" fmla="*/ 596814 h 3205338"/>
              <a:gd name="connsiteX7619" fmla="*/ 248338 w 3481368"/>
              <a:gd name="connsiteY7619" fmla="*/ 582777 h 3205338"/>
              <a:gd name="connsiteX7620" fmla="*/ 244783 w 3481368"/>
              <a:gd name="connsiteY7620" fmla="*/ 588716 h 3205338"/>
              <a:gd name="connsiteX7621" fmla="*/ 240724 w 3481368"/>
              <a:gd name="connsiteY7621" fmla="*/ 593040 h 3205338"/>
              <a:gd name="connsiteX7622" fmla="*/ 245143 w 3481368"/>
              <a:gd name="connsiteY7622" fmla="*/ 582372 h 3205338"/>
              <a:gd name="connsiteX7623" fmla="*/ 248133 w 3481368"/>
              <a:gd name="connsiteY7623" fmla="*/ 582751 h 3205338"/>
              <a:gd name="connsiteX7624" fmla="*/ 247618 w 3481368"/>
              <a:gd name="connsiteY7624" fmla="*/ 583362 h 3205338"/>
              <a:gd name="connsiteX7625" fmla="*/ 237180 w 3481368"/>
              <a:gd name="connsiteY7625" fmla="*/ 596814 h 3205338"/>
              <a:gd name="connsiteX7626" fmla="*/ 240060 w 3481368"/>
              <a:gd name="connsiteY7626" fmla="*/ 588176 h 3205338"/>
              <a:gd name="connsiteX7627" fmla="*/ 245143 w 3481368"/>
              <a:gd name="connsiteY7627" fmla="*/ 582372 h 3205338"/>
              <a:gd name="connsiteX7628" fmla="*/ 248866 w 3481368"/>
              <a:gd name="connsiteY7628" fmla="*/ 581882 h 3205338"/>
              <a:gd name="connsiteX7629" fmla="*/ 248338 w 3481368"/>
              <a:gd name="connsiteY7629" fmla="*/ 582777 h 3205338"/>
              <a:gd name="connsiteX7630" fmla="*/ 248133 w 3481368"/>
              <a:gd name="connsiteY7630" fmla="*/ 582751 h 3205338"/>
              <a:gd name="connsiteX7631" fmla="*/ 564435 w 3481368"/>
              <a:gd name="connsiteY7631" fmla="*/ 580077 h 3205338"/>
              <a:gd name="connsiteX7632" fmla="*/ 550398 w 3481368"/>
              <a:gd name="connsiteY7632" fmla="*/ 599518 h 3205338"/>
              <a:gd name="connsiteX7633" fmla="*/ 550578 w 3481368"/>
              <a:gd name="connsiteY7633" fmla="*/ 597132 h 3205338"/>
              <a:gd name="connsiteX7634" fmla="*/ 544004 w 3481368"/>
              <a:gd name="connsiteY7634" fmla="*/ 603464 h 3205338"/>
              <a:gd name="connsiteX7635" fmla="*/ 544999 w 3481368"/>
              <a:gd name="connsiteY7635" fmla="*/ 602398 h 3205338"/>
              <a:gd name="connsiteX7636" fmla="*/ 564435 w 3481368"/>
              <a:gd name="connsiteY7636" fmla="*/ 580077 h 3205338"/>
              <a:gd name="connsiteX7637" fmla="*/ 559507 w 3481368"/>
              <a:gd name="connsiteY7637" fmla="*/ 579217 h 3205338"/>
              <a:gd name="connsiteX7638" fmla="*/ 550398 w 3481368"/>
              <a:gd name="connsiteY7638" fmla="*/ 591237 h 3205338"/>
              <a:gd name="connsiteX7639" fmla="*/ 528084 w 3481368"/>
              <a:gd name="connsiteY7639" fmla="*/ 616439 h 3205338"/>
              <a:gd name="connsiteX7640" fmla="*/ 522576 w 3481368"/>
              <a:gd name="connsiteY7640" fmla="*/ 621947 h 3205338"/>
              <a:gd name="connsiteX7641" fmla="*/ 528084 w 3481368"/>
              <a:gd name="connsiteY7641" fmla="*/ 613559 h 3205338"/>
              <a:gd name="connsiteX7642" fmla="*/ 542120 w 3481368"/>
              <a:gd name="connsiteY7642" fmla="*/ 596997 h 3205338"/>
              <a:gd name="connsiteX7643" fmla="*/ 556157 w 3481368"/>
              <a:gd name="connsiteY7643" fmla="*/ 582956 h 3205338"/>
              <a:gd name="connsiteX7644" fmla="*/ 558319 w 3481368"/>
              <a:gd name="connsiteY7644" fmla="*/ 580237 h 3205338"/>
              <a:gd name="connsiteX7645" fmla="*/ 558271 w 3481368"/>
              <a:gd name="connsiteY7645" fmla="*/ 580437 h 3205338"/>
              <a:gd name="connsiteX7646" fmla="*/ 3194463 w 3481368"/>
              <a:gd name="connsiteY7646" fmla="*/ 569854 h 3205338"/>
              <a:gd name="connsiteX7647" fmla="*/ 3202758 w 3481368"/>
              <a:gd name="connsiteY7647" fmla="*/ 578763 h 3205338"/>
              <a:gd name="connsiteX7648" fmla="*/ 3207798 w 3481368"/>
              <a:gd name="connsiteY7648" fmla="*/ 588705 h 3205338"/>
              <a:gd name="connsiteX7649" fmla="*/ 3213557 w 3481368"/>
              <a:gd name="connsiteY7649" fmla="*/ 599861 h 3205338"/>
              <a:gd name="connsiteX7650" fmla="*/ 3207798 w 3481368"/>
              <a:gd name="connsiteY7650" fmla="*/ 591584 h 3205338"/>
              <a:gd name="connsiteX7651" fmla="*/ 3202398 w 3481368"/>
              <a:gd name="connsiteY7651" fmla="*/ 583306 h 3205338"/>
              <a:gd name="connsiteX7652" fmla="*/ 3194120 w 3481368"/>
              <a:gd name="connsiteY7652" fmla="*/ 569271 h 3205338"/>
              <a:gd name="connsiteX7653" fmla="*/ 3194463 w 3481368"/>
              <a:gd name="connsiteY7653" fmla="*/ 569854 h 3205338"/>
              <a:gd name="connsiteX7654" fmla="*/ 3194304 w 3481368"/>
              <a:gd name="connsiteY7654" fmla="*/ 569683 h 3205338"/>
              <a:gd name="connsiteX7655" fmla="*/ 586749 w 3481368"/>
              <a:gd name="connsiteY7655" fmla="*/ 566036 h 3205338"/>
              <a:gd name="connsiteX7656" fmla="*/ 586749 w 3481368"/>
              <a:gd name="connsiteY7656" fmla="*/ 568916 h 3205338"/>
              <a:gd name="connsiteX7657" fmla="*/ 581351 w 3481368"/>
              <a:gd name="connsiteY7657" fmla="*/ 577196 h 3205338"/>
              <a:gd name="connsiteX7658" fmla="*/ 572713 w 3481368"/>
              <a:gd name="connsiteY7658" fmla="*/ 585837 h 3205338"/>
              <a:gd name="connsiteX7659" fmla="*/ 559035 w 3481368"/>
              <a:gd name="connsiteY7659" fmla="*/ 602398 h 3205338"/>
              <a:gd name="connsiteX7660" fmla="*/ 539240 w 3481368"/>
              <a:gd name="connsiteY7660" fmla="*/ 624719 h 3205338"/>
              <a:gd name="connsiteX7661" fmla="*/ 522684 w 3481368"/>
              <a:gd name="connsiteY7661" fmla="*/ 647041 h 3205338"/>
              <a:gd name="connsiteX7662" fmla="*/ 503249 w 3481368"/>
              <a:gd name="connsiteY7662" fmla="*/ 669362 h 3205338"/>
              <a:gd name="connsiteX7663" fmla="*/ 489213 w 3481368"/>
              <a:gd name="connsiteY7663" fmla="*/ 686283 h 3205338"/>
              <a:gd name="connsiteX7664" fmla="*/ 466898 w 3481368"/>
              <a:gd name="connsiteY7664" fmla="*/ 714004 h 3205338"/>
              <a:gd name="connsiteX7665" fmla="*/ 478055 w 3481368"/>
              <a:gd name="connsiteY7665" fmla="*/ 699964 h 3205338"/>
              <a:gd name="connsiteX7666" fmla="*/ 492092 w 3481368"/>
              <a:gd name="connsiteY7666" fmla="*/ 680523 h 3205338"/>
              <a:gd name="connsiteX7667" fmla="*/ 508648 w 3481368"/>
              <a:gd name="connsiteY7667" fmla="*/ 658202 h 3205338"/>
              <a:gd name="connsiteX7668" fmla="*/ 522684 w 3481368"/>
              <a:gd name="connsiteY7668" fmla="*/ 641641 h 3205338"/>
              <a:gd name="connsiteX7669" fmla="*/ 528084 w 3481368"/>
              <a:gd name="connsiteY7669" fmla="*/ 633000 h 3205338"/>
              <a:gd name="connsiteX7670" fmla="*/ 539240 w 3481368"/>
              <a:gd name="connsiteY7670" fmla="*/ 619319 h 3205338"/>
              <a:gd name="connsiteX7671" fmla="*/ 556157 w 3481368"/>
              <a:gd name="connsiteY7671" fmla="*/ 599518 h 3205338"/>
              <a:gd name="connsiteX7672" fmla="*/ 572713 w 3481368"/>
              <a:gd name="connsiteY7672" fmla="*/ 582956 h 3205338"/>
              <a:gd name="connsiteX7673" fmla="*/ 578471 w 3481368"/>
              <a:gd name="connsiteY7673" fmla="*/ 574676 h 3205338"/>
              <a:gd name="connsiteX7674" fmla="*/ 586749 w 3481368"/>
              <a:gd name="connsiteY7674" fmla="*/ 566036 h 3205338"/>
              <a:gd name="connsiteX7675" fmla="*/ 262734 w 3481368"/>
              <a:gd name="connsiteY7675" fmla="*/ 565143 h 3205338"/>
              <a:gd name="connsiteX7676" fmla="*/ 262374 w 3481368"/>
              <a:gd name="connsiteY7676" fmla="*/ 565863 h 3205338"/>
              <a:gd name="connsiteX7677" fmla="*/ 248866 w 3481368"/>
              <a:gd name="connsiteY7677" fmla="*/ 581882 h 3205338"/>
              <a:gd name="connsiteX7678" fmla="*/ 256616 w 3481368"/>
              <a:gd name="connsiteY7678" fmla="*/ 568741 h 3205338"/>
              <a:gd name="connsiteX7679" fmla="*/ 262734 w 3481368"/>
              <a:gd name="connsiteY7679" fmla="*/ 565143 h 3205338"/>
              <a:gd name="connsiteX7680" fmla="*/ 592504 w 3481368"/>
              <a:gd name="connsiteY7680" fmla="*/ 557760 h 3205338"/>
              <a:gd name="connsiteX7681" fmla="*/ 579911 w 3481368"/>
              <a:gd name="connsiteY7681" fmla="*/ 571796 h 3205338"/>
              <a:gd name="connsiteX7682" fmla="*/ 567313 w 3481368"/>
              <a:gd name="connsiteY7682" fmla="*/ 585837 h 3205338"/>
              <a:gd name="connsiteX7683" fmla="*/ 578471 w 3481368"/>
              <a:gd name="connsiteY7683" fmla="*/ 571796 h 3205338"/>
              <a:gd name="connsiteX7684" fmla="*/ 631378 w 3481368"/>
              <a:gd name="connsiteY7684" fmla="*/ 557756 h 3205338"/>
              <a:gd name="connsiteX7685" fmla="*/ 617342 w 3481368"/>
              <a:gd name="connsiteY7685" fmla="*/ 571796 h 3205338"/>
              <a:gd name="connsiteX7686" fmla="*/ 611943 w 3481368"/>
              <a:gd name="connsiteY7686" fmla="*/ 582956 h 3205338"/>
              <a:gd name="connsiteX7687" fmla="*/ 617342 w 3481368"/>
              <a:gd name="connsiteY7687" fmla="*/ 574676 h 3205338"/>
              <a:gd name="connsiteX7688" fmla="*/ 631378 w 3481368"/>
              <a:gd name="connsiteY7688" fmla="*/ 557756 h 3205338"/>
              <a:gd name="connsiteX7689" fmla="*/ 589628 w 3481368"/>
              <a:gd name="connsiteY7689" fmla="*/ 554875 h 3205338"/>
              <a:gd name="connsiteX7690" fmla="*/ 567313 w 3481368"/>
              <a:gd name="connsiteY7690" fmla="*/ 580077 h 3205338"/>
              <a:gd name="connsiteX7691" fmla="*/ 570193 w 3481368"/>
              <a:gd name="connsiteY7691" fmla="*/ 574676 h 3205338"/>
              <a:gd name="connsiteX7692" fmla="*/ 589628 w 3481368"/>
              <a:gd name="connsiteY7692" fmla="*/ 554875 h 3205338"/>
              <a:gd name="connsiteX7693" fmla="*/ 597906 w 3481368"/>
              <a:gd name="connsiteY7693" fmla="*/ 552355 h 3205338"/>
              <a:gd name="connsiteX7694" fmla="*/ 597905 w 3481368"/>
              <a:gd name="connsiteY7694" fmla="*/ 552356 h 3205338"/>
              <a:gd name="connsiteX7695" fmla="*/ 592504 w 3481368"/>
              <a:gd name="connsiteY7695" fmla="*/ 557760 h 3205338"/>
              <a:gd name="connsiteX7696" fmla="*/ 592507 w 3481368"/>
              <a:gd name="connsiteY7696" fmla="*/ 557756 h 3205338"/>
              <a:gd name="connsiteX7697" fmla="*/ 597906 w 3481368"/>
              <a:gd name="connsiteY7697" fmla="*/ 552355 h 3205338"/>
              <a:gd name="connsiteX7698" fmla="*/ 3177202 w 3481368"/>
              <a:gd name="connsiteY7698" fmla="*/ 546958 h 3205338"/>
              <a:gd name="connsiteX7699" fmla="*/ 3185481 w 3481368"/>
              <a:gd name="connsiteY7699" fmla="*/ 558115 h 3205338"/>
              <a:gd name="connsiteX7700" fmla="*/ 3191240 w 3481368"/>
              <a:gd name="connsiteY7700" fmla="*/ 566391 h 3205338"/>
              <a:gd name="connsiteX7701" fmla="*/ 3194304 w 3481368"/>
              <a:gd name="connsiteY7701" fmla="*/ 569683 h 3205338"/>
              <a:gd name="connsiteX7702" fmla="*/ 3196459 w 3481368"/>
              <a:gd name="connsiteY7702" fmla="*/ 574489 h 3205338"/>
              <a:gd name="connsiteX7703" fmla="*/ 3196639 w 3481368"/>
              <a:gd name="connsiteY7703" fmla="*/ 577548 h 3205338"/>
              <a:gd name="connsiteX7704" fmla="*/ 3182961 w 3481368"/>
              <a:gd name="connsiteY7704" fmla="*/ 558115 h 3205338"/>
              <a:gd name="connsiteX7705" fmla="*/ 3177202 w 3481368"/>
              <a:gd name="connsiteY7705" fmla="*/ 546958 h 3205338"/>
              <a:gd name="connsiteX7706" fmla="*/ 281810 w 3481368"/>
              <a:gd name="connsiteY7706" fmla="*/ 546428 h 3205338"/>
              <a:gd name="connsiteX7707" fmla="*/ 259495 w 3481368"/>
              <a:gd name="connsiteY7707" fmla="*/ 574500 h 3205338"/>
              <a:gd name="connsiteX7708" fmla="*/ 246673 w 3481368"/>
              <a:gd name="connsiteY7708" fmla="*/ 590740 h 3205338"/>
              <a:gd name="connsiteX7709" fmla="*/ 234052 w 3481368"/>
              <a:gd name="connsiteY7709" fmla="*/ 602616 h 3205338"/>
              <a:gd name="connsiteX7710" fmla="*/ 234301 w 3481368"/>
              <a:gd name="connsiteY7710" fmla="*/ 602212 h 3205338"/>
              <a:gd name="connsiteX7711" fmla="*/ 248338 w 3481368"/>
              <a:gd name="connsiteY7711" fmla="*/ 588176 h 3205338"/>
              <a:gd name="connsiteX7712" fmla="*/ 254096 w 3481368"/>
              <a:gd name="connsiteY7712" fmla="*/ 577019 h 3205338"/>
              <a:gd name="connsiteX7713" fmla="*/ 281810 w 3481368"/>
              <a:gd name="connsiteY7713" fmla="*/ 546428 h 3205338"/>
              <a:gd name="connsiteX7714" fmla="*/ 270652 w 3481368"/>
              <a:gd name="connsiteY7714" fmla="*/ 546428 h 3205338"/>
              <a:gd name="connsiteX7715" fmla="*/ 256616 w 3481368"/>
              <a:gd name="connsiteY7715" fmla="*/ 562983 h 3205338"/>
              <a:gd name="connsiteX7716" fmla="*/ 265254 w 3481368"/>
              <a:gd name="connsiteY7716" fmla="*/ 551826 h 3205338"/>
              <a:gd name="connsiteX7717" fmla="*/ 270652 w 3481368"/>
              <a:gd name="connsiteY7717" fmla="*/ 546428 h 3205338"/>
              <a:gd name="connsiteX7718" fmla="*/ 3182961 w 3481368"/>
              <a:gd name="connsiteY7718" fmla="*/ 544079 h 3205338"/>
              <a:gd name="connsiteX7719" fmla="*/ 3188360 w 3481368"/>
              <a:gd name="connsiteY7719" fmla="*/ 552716 h 3205338"/>
              <a:gd name="connsiteX7720" fmla="*/ 3202398 w 3481368"/>
              <a:gd name="connsiteY7720" fmla="*/ 572150 h 3205338"/>
              <a:gd name="connsiteX7721" fmla="*/ 3191240 w 3481368"/>
              <a:gd name="connsiteY7721" fmla="*/ 560993 h 3205338"/>
              <a:gd name="connsiteX7722" fmla="*/ 3182961 w 3481368"/>
              <a:gd name="connsiteY7722" fmla="*/ 544079 h 3205338"/>
              <a:gd name="connsiteX7723" fmla="*/ 354716 w 3481368"/>
              <a:gd name="connsiteY7723" fmla="*/ 529651 h 3205338"/>
              <a:gd name="connsiteX7724" fmla="*/ 337595 w 3481368"/>
              <a:gd name="connsiteY7724" fmla="*/ 549308 h 3205338"/>
              <a:gd name="connsiteX7725" fmla="*/ 353746 w 3481368"/>
              <a:gd name="connsiteY7725" fmla="*/ 530638 h 3205338"/>
              <a:gd name="connsiteX7726" fmla="*/ 292967 w 3481368"/>
              <a:gd name="connsiteY7726" fmla="*/ 529513 h 3205338"/>
              <a:gd name="connsiteX7727" fmla="*/ 281810 w 3481368"/>
              <a:gd name="connsiteY7727" fmla="*/ 540670 h 3205338"/>
              <a:gd name="connsiteX7728" fmla="*/ 270652 w 3481368"/>
              <a:gd name="connsiteY7728" fmla="*/ 551826 h 3205338"/>
              <a:gd name="connsiteX7729" fmla="*/ 292967 w 3481368"/>
              <a:gd name="connsiteY7729" fmla="*/ 529513 h 3205338"/>
              <a:gd name="connsiteX7730" fmla="*/ 287568 w 3481368"/>
              <a:gd name="connsiteY7730" fmla="*/ 529513 h 3205338"/>
              <a:gd name="connsiteX7731" fmla="*/ 284528 w 3481368"/>
              <a:gd name="connsiteY7731" fmla="*/ 532644 h 3205338"/>
              <a:gd name="connsiteX7732" fmla="*/ 284689 w 3481368"/>
              <a:gd name="connsiteY7732" fmla="*/ 532392 h 3205338"/>
              <a:gd name="connsiteX7733" fmla="*/ 284351 w 3481368"/>
              <a:gd name="connsiteY7733" fmla="*/ 532825 h 3205338"/>
              <a:gd name="connsiteX7734" fmla="*/ 283024 w 3481368"/>
              <a:gd name="connsiteY7734" fmla="*/ 534192 h 3205338"/>
              <a:gd name="connsiteX7735" fmla="*/ 281647 w 3481368"/>
              <a:gd name="connsiteY7735" fmla="*/ 536294 h 3205338"/>
              <a:gd name="connsiteX7736" fmla="*/ 284351 w 3481368"/>
              <a:gd name="connsiteY7736" fmla="*/ 532825 h 3205338"/>
              <a:gd name="connsiteX7737" fmla="*/ 284528 w 3481368"/>
              <a:gd name="connsiteY7737" fmla="*/ 532644 h 3205338"/>
              <a:gd name="connsiteX7738" fmla="*/ 280190 w 3481368"/>
              <a:gd name="connsiteY7738" fmla="*/ 539410 h 3205338"/>
              <a:gd name="connsiteX7739" fmla="*/ 273532 w 3481368"/>
              <a:gd name="connsiteY7739" fmla="*/ 546428 h 3205338"/>
              <a:gd name="connsiteX7740" fmla="*/ 276411 w 3481368"/>
              <a:gd name="connsiteY7740" fmla="*/ 538150 h 3205338"/>
              <a:gd name="connsiteX7741" fmla="*/ 287568 w 3481368"/>
              <a:gd name="connsiteY7741" fmla="*/ 529513 h 3205338"/>
              <a:gd name="connsiteX7742" fmla="*/ 312747 w 3481368"/>
              <a:gd name="connsiteY7742" fmla="*/ 525849 h 3205338"/>
              <a:gd name="connsiteX7743" fmla="*/ 307003 w 3481368"/>
              <a:gd name="connsiteY7743" fmla="*/ 532392 h 3205338"/>
              <a:gd name="connsiteX7744" fmla="*/ 290087 w 3481368"/>
              <a:gd name="connsiteY7744" fmla="*/ 549308 h 3205338"/>
              <a:gd name="connsiteX7745" fmla="*/ 308983 w 3481368"/>
              <a:gd name="connsiteY7745" fmla="*/ 529333 h 3205338"/>
              <a:gd name="connsiteX7746" fmla="*/ 359554 w 3481368"/>
              <a:gd name="connsiteY7746" fmla="*/ 524727 h 3205338"/>
              <a:gd name="connsiteX7747" fmla="*/ 354716 w 3481368"/>
              <a:gd name="connsiteY7747" fmla="*/ 529651 h 3205338"/>
              <a:gd name="connsiteX7748" fmla="*/ 357031 w 3481368"/>
              <a:gd name="connsiteY7748" fmla="*/ 526994 h 3205338"/>
              <a:gd name="connsiteX7749" fmla="*/ 628590 w 3481368"/>
              <a:gd name="connsiteY7749" fmla="*/ 521287 h 3205338"/>
              <a:gd name="connsiteX7750" fmla="*/ 628498 w 3481368"/>
              <a:gd name="connsiteY7750" fmla="*/ 521393 h 3205338"/>
              <a:gd name="connsiteX7751" fmla="*/ 628215 w 3481368"/>
              <a:gd name="connsiteY7751" fmla="*/ 521612 h 3205338"/>
              <a:gd name="connsiteX7752" fmla="*/ 3149484 w 3481368"/>
              <a:gd name="connsiteY7752" fmla="*/ 516368 h 3205338"/>
              <a:gd name="connsiteX7753" fmla="*/ 3157763 w 3481368"/>
              <a:gd name="connsiteY7753" fmla="*/ 521766 h 3205338"/>
              <a:gd name="connsiteX7754" fmla="*/ 3188360 w 3481368"/>
              <a:gd name="connsiteY7754" fmla="*/ 558115 h 3205338"/>
              <a:gd name="connsiteX7755" fmla="*/ 3177202 w 3481368"/>
              <a:gd name="connsiteY7755" fmla="*/ 546958 h 3205338"/>
              <a:gd name="connsiteX7756" fmla="*/ 3154884 w 3481368"/>
              <a:gd name="connsiteY7756" fmla="*/ 521766 h 3205338"/>
              <a:gd name="connsiteX7757" fmla="*/ 3149484 w 3481368"/>
              <a:gd name="connsiteY7757" fmla="*/ 516368 h 3205338"/>
              <a:gd name="connsiteX7758" fmla="*/ 3132567 w 3481368"/>
              <a:gd name="connsiteY7758" fmla="*/ 516368 h 3205338"/>
              <a:gd name="connsiteX7759" fmla="*/ 3132567 w 3481368"/>
              <a:gd name="connsiteY7759" fmla="*/ 521766 h 3205338"/>
              <a:gd name="connsiteX7760" fmla="*/ 3149484 w 3481368"/>
              <a:gd name="connsiteY7760" fmla="*/ 538681 h 3205338"/>
              <a:gd name="connsiteX7761" fmla="*/ 3163163 w 3481368"/>
              <a:gd name="connsiteY7761" fmla="*/ 555236 h 3205338"/>
              <a:gd name="connsiteX7762" fmla="*/ 3163163 w 3481368"/>
              <a:gd name="connsiteY7762" fmla="*/ 552716 h 3205338"/>
              <a:gd name="connsiteX7763" fmla="*/ 3149484 w 3481368"/>
              <a:gd name="connsiteY7763" fmla="*/ 535801 h 3205338"/>
              <a:gd name="connsiteX7764" fmla="*/ 3140845 w 3481368"/>
              <a:gd name="connsiteY7764" fmla="*/ 527525 h 3205338"/>
              <a:gd name="connsiteX7765" fmla="*/ 3154884 w 3481368"/>
              <a:gd name="connsiteY7765" fmla="*/ 541560 h 3205338"/>
              <a:gd name="connsiteX7766" fmla="*/ 3143725 w 3481368"/>
              <a:gd name="connsiteY7766" fmla="*/ 527525 h 3205338"/>
              <a:gd name="connsiteX7767" fmla="*/ 3132567 w 3481368"/>
              <a:gd name="connsiteY7767" fmla="*/ 516368 h 3205338"/>
              <a:gd name="connsiteX7768" fmla="*/ 298365 w 3481368"/>
              <a:gd name="connsiteY7768" fmla="*/ 515837 h 3205338"/>
              <a:gd name="connsiteX7769" fmla="*/ 290087 w 3481368"/>
              <a:gd name="connsiteY7769" fmla="*/ 526994 h 3205338"/>
              <a:gd name="connsiteX7770" fmla="*/ 290087 w 3481368"/>
              <a:gd name="connsiteY7770" fmla="*/ 524115 h 3205338"/>
              <a:gd name="connsiteX7771" fmla="*/ 298365 w 3481368"/>
              <a:gd name="connsiteY7771" fmla="*/ 515837 h 3205338"/>
              <a:gd name="connsiteX7772" fmla="*/ 373947 w 3481368"/>
              <a:gd name="connsiteY7772" fmla="*/ 510079 h 3205338"/>
              <a:gd name="connsiteX7773" fmla="*/ 367648 w 3481368"/>
              <a:gd name="connsiteY7773" fmla="*/ 517457 h 3205338"/>
              <a:gd name="connsiteX7774" fmla="*/ 359554 w 3481368"/>
              <a:gd name="connsiteY7774" fmla="*/ 524727 h 3205338"/>
              <a:gd name="connsiteX7775" fmla="*/ 2617111 w 3481368"/>
              <a:gd name="connsiteY7775" fmla="*/ 502702 h 3205338"/>
              <a:gd name="connsiteX7776" fmla="*/ 2627289 w 3481368"/>
              <a:gd name="connsiteY7776" fmla="*/ 512234 h 3205338"/>
              <a:gd name="connsiteX7777" fmla="*/ 2619503 w 3481368"/>
              <a:gd name="connsiteY7777" fmla="*/ 504548 h 3205338"/>
              <a:gd name="connsiteX7778" fmla="*/ 3132567 w 3481368"/>
              <a:gd name="connsiteY7778" fmla="*/ 499453 h 3205338"/>
              <a:gd name="connsiteX7779" fmla="*/ 3143725 w 3481368"/>
              <a:gd name="connsiteY7779" fmla="*/ 510610 h 3205338"/>
              <a:gd name="connsiteX7780" fmla="*/ 3149484 w 3481368"/>
              <a:gd name="connsiteY7780" fmla="*/ 516368 h 3205338"/>
              <a:gd name="connsiteX7781" fmla="*/ 3132567 w 3481368"/>
              <a:gd name="connsiteY7781" fmla="*/ 499453 h 3205338"/>
              <a:gd name="connsiteX7782" fmla="*/ 337595 w 3481368"/>
              <a:gd name="connsiteY7782" fmla="*/ 498922 h 3205338"/>
              <a:gd name="connsiteX7783" fmla="*/ 326439 w 3481368"/>
              <a:gd name="connsiteY7783" fmla="*/ 512957 h 3205338"/>
              <a:gd name="connsiteX7784" fmla="*/ 323559 w 3481368"/>
              <a:gd name="connsiteY7784" fmla="*/ 518356 h 3205338"/>
              <a:gd name="connsiteX7785" fmla="*/ 337595 w 3481368"/>
              <a:gd name="connsiteY7785" fmla="*/ 498922 h 3205338"/>
              <a:gd name="connsiteX7786" fmla="*/ 698322 w 3481368"/>
              <a:gd name="connsiteY7786" fmla="*/ 496192 h 3205338"/>
              <a:gd name="connsiteX7787" fmla="*/ 696175 w 3481368"/>
              <a:gd name="connsiteY7787" fmla="*/ 498339 h 3205338"/>
              <a:gd name="connsiteX7788" fmla="*/ 697081 w 3481368"/>
              <a:gd name="connsiteY7788" fmla="*/ 497516 h 3205338"/>
              <a:gd name="connsiteX7789" fmla="*/ 650814 w 3481368"/>
              <a:gd name="connsiteY7789" fmla="*/ 493672 h 3205338"/>
              <a:gd name="connsiteX7790" fmla="*/ 637136 w 3481368"/>
              <a:gd name="connsiteY7790" fmla="*/ 507712 h 3205338"/>
              <a:gd name="connsiteX7791" fmla="*/ 620221 w 3481368"/>
              <a:gd name="connsiteY7791" fmla="*/ 524273 h 3205338"/>
              <a:gd name="connsiteX7792" fmla="*/ 642536 w 3481368"/>
              <a:gd name="connsiteY7792" fmla="*/ 501952 h 3205338"/>
              <a:gd name="connsiteX7793" fmla="*/ 645415 w 3481368"/>
              <a:gd name="connsiteY7793" fmla="*/ 493672 h 3205338"/>
              <a:gd name="connsiteX7794" fmla="*/ 597906 w 3481368"/>
              <a:gd name="connsiteY7794" fmla="*/ 546595 h 3205338"/>
              <a:gd name="connsiteX7795" fmla="*/ 589628 w 3481368"/>
              <a:gd name="connsiteY7795" fmla="*/ 552355 h 3205338"/>
              <a:gd name="connsiteX7796" fmla="*/ 614822 w 3481368"/>
              <a:gd name="connsiteY7796" fmla="*/ 524273 h 3205338"/>
              <a:gd name="connsiteX7797" fmla="*/ 645415 w 3481368"/>
              <a:gd name="connsiteY7797" fmla="*/ 493672 h 3205338"/>
              <a:gd name="connsiteX7798" fmla="*/ 639656 w 3481368"/>
              <a:gd name="connsiteY7798" fmla="*/ 493672 h 3205338"/>
              <a:gd name="connsiteX7799" fmla="*/ 561555 w 3481368"/>
              <a:gd name="connsiteY7799" fmla="*/ 577196 h 3205338"/>
              <a:gd name="connsiteX7800" fmla="*/ 559507 w 3481368"/>
              <a:gd name="connsiteY7800" fmla="*/ 579217 h 3205338"/>
              <a:gd name="connsiteX7801" fmla="*/ 567313 w 3481368"/>
              <a:gd name="connsiteY7801" fmla="*/ 568916 h 3205338"/>
              <a:gd name="connsiteX7802" fmla="*/ 558319 w 3481368"/>
              <a:gd name="connsiteY7802" fmla="*/ 580237 h 3205338"/>
              <a:gd name="connsiteX7803" fmla="*/ 559035 w 3481368"/>
              <a:gd name="connsiteY7803" fmla="*/ 577196 h 3205338"/>
              <a:gd name="connsiteX7804" fmla="*/ 575591 w 3481368"/>
              <a:gd name="connsiteY7804" fmla="*/ 560635 h 3205338"/>
              <a:gd name="connsiteX7805" fmla="*/ 583869 w 3481368"/>
              <a:gd name="connsiteY7805" fmla="*/ 549475 h 3205338"/>
              <a:gd name="connsiteX7806" fmla="*/ 589628 w 3481368"/>
              <a:gd name="connsiteY7806" fmla="*/ 543714 h 3205338"/>
              <a:gd name="connsiteX7807" fmla="*/ 595027 w 3481368"/>
              <a:gd name="connsiteY7807" fmla="*/ 538314 h 3205338"/>
              <a:gd name="connsiteX7808" fmla="*/ 639656 w 3481368"/>
              <a:gd name="connsiteY7808" fmla="*/ 493672 h 3205338"/>
              <a:gd name="connsiteX7809" fmla="*/ 3107369 w 3481368"/>
              <a:gd name="connsiteY7809" fmla="*/ 491176 h 3205338"/>
              <a:gd name="connsiteX7810" fmla="*/ 3113128 w 3481368"/>
              <a:gd name="connsiteY7810" fmla="*/ 496934 h 3205338"/>
              <a:gd name="connsiteX7811" fmla="*/ 3113128 w 3481368"/>
              <a:gd name="connsiteY7811" fmla="*/ 496935 h 3205338"/>
              <a:gd name="connsiteX7812" fmla="*/ 3110924 w 3481368"/>
              <a:gd name="connsiteY7812" fmla="*/ 494730 h 3205338"/>
              <a:gd name="connsiteX7813" fmla="*/ 3107369 w 3481368"/>
              <a:gd name="connsiteY7813" fmla="*/ 491176 h 3205338"/>
              <a:gd name="connsiteX7814" fmla="*/ 3118527 w 3481368"/>
              <a:gd name="connsiteY7814" fmla="*/ 488297 h 3205338"/>
              <a:gd name="connsiteX7815" fmla="*/ 3127166 w 3481368"/>
              <a:gd name="connsiteY7815" fmla="*/ 491176 h 3205338"/>
              <a:gd name="connsiteX7816" fmla="*/ 3132567 w 3481368"/>
              <a:gd name="connsiteY7816" fmla="*/ 499453 h 3205338"/>
              <a:gd name="connsiteX7817" fmla="*/ 3124287 w 3481368"/>
              <a:gd name="connsiteY7817" fmla="*/ 494055 h 3205338"/>
              <a:gd name="connsiteX7818" fmla="*/ 3129686 w 3481368"/>
              <a:gd name="connsiteY7818" fmla="*/ 502333 h 3205338"/>
              <a:gd name="connsiteX7819" fmla="*/ 3118527 w 3481368"/>
              <a:gd name="connsiteY7819" fmla="*/ 488297 h 3205338"/>
              <a:gd name="connsiteX7820" fmla="*/ 3125070 w 3481368"/>
              <a:gd name="connsiteY7820" fmla="*/ 486289 h 3205338"/>
              <a:gd name="connsiteX7821" fmla="*/ 3132567 w 3481368"/>
              <a:gd name="connsiteY7821" fmla="*/ 491176 h 3205338"/>
              <a:gd name="connsiteX7822" fmla="*/ 3135446 w 3481368"/>
              <a:gd name="connsiteY7822" fmla="*/ 496934 h 3205338"/>
              <a:gd name="connsiteX7823" fmla="*/ 3127166 w 3481368"/>
              <a:gd name="connsiteY7823" fmla="*/ 488297 h 3205338"/>
              <a:gd name="connsiteX7824" fmla="*/ 3099091 w 3481368"/>
              <a:gd name="connsiteY7824" fmla="*/ 480021 h 3205338"/>
              <a:gd name="connsiteX7825" fmla="*/ 3110248 w 3481368"/>
              <a:gd name="connsiteY7825" fmla="*/ 491176 h 3205338"/>
              <a:gd name="connsiteX7826" fmla="*/ 3104669 w 3481368"/>
              <a:gd name="connsiteY7826" fmla="*/ 487757 h 3205338"/>
              <a:gd name="connsiteX7827" fmla="*/ 3118527 w 3481368"/>
              <a:gd name="connsiteY7827" fmla="*/ 480020 h 3205338"/>
              <a:gd name="connsiteX7828" fmla="*/ 3125070 w 3481368"/>
              <a:gd name="connsiteY7828" fmla="*/ 486289 h 3205338"/>
              <a:gd name="connsiteX7829" fmla="*/ 3124287 w 3481368"/>
              <a:gd name="connsiteY7829" fmla="*/ 485778 h 3205338"/>
              <a:gd name="connsiteX7830" fmla="*/ 3118527 w 3481368"/>
              <a:gd name="connsiteY7830" fmla="*/ 480020 h 3205338"/>
              <a:gd name="connsiteX7831" fmla="*/ 3099090 w 3481368"/>
              <a:gd name="connsiteY7831" fmla="*/ 480019 h 3205338"/>
              <a:gd name="connsiteX7832" fmla="*/ 3099091 w 3481368"/>
              <a:gd name="connsiteY7832" fmla="*/ 480021 h 3205338"/>
              <a:gd name="connsiteX7833" fmla="*/ 3099090 w 3481368"/>
              <a:gd name="connsiteY7833" fmla="*/ 480020 h 3205338"/>
              <a:gd name="connsiteX7834" fmla="*/ 678887 w 3481368"/>
              <a:gd name="connsiteY7834" fmla="*/ 473870 h 3205338"/>
              <a:gd name="connsiteX7835" fmla="*/ 653693 w 3481368"/>
              <a:gd name="connsiteY7835" fmla="*/ 496192 h 3205338"/>
              <a:gd name="connsiteX7836" fmla="*/ 659451 w 3481368"/>
              <a:gd name="connsiteY7836" fmla="*/ 493672 h 3205338"/>
              <a:gd name="connsiteX7837" fmla="*/ 678887 w 3481368"/>
              <a:gd name="connsiteY7837" fmla="*/ 473870 h 3205338"/>
              <a:gd name="connsiteX7838" fmla="*/ 3032137 w 3481368"/>
              <a:gd name="connsiteY7838" fmla="*/ 471742 h 3205338"/>
              <a:gd name="connsiteX7839" fmla="*/ 3046176 w 3481368"/>
              <a:gd name="connsiteY7839" fmla="*/ 480020 h 3205338"/>
              <a:gd name="connsiteX7840" fmla="*/ 3057334 w 3481368"/>
              <a:gd name="connsiteY7840" fmla="*/ 491176 h 3205338"/>
              <a:gd name="connsiteX7841" fmla="*/ 3032137 w 3481368"/>
              <a:gd name="connsiteY7841" fmla="*/ 471742 h 3205338"/>
              <a:gd name="connsiteX7842" fmla="*/ 3106784 w 3481368"/>
              <a:gd name="connsiteY7842" fmla="*/ 471022 h 3205338"/>
              <a:gd name="connsiteX7843" fmla="*/ 3107244 w 3481368"/>
              <a:gd name="connsiteY7843" fmla="*/ 471500 h 3205338"/>
              <a:gd name="connsiteX7844" fmla="*/ 3107369 w 3481368"/>
              <a:gd name="connsiteY7844" fmla="*/ 471742 h 3205338"/>
              <a:gd name="connsiteX7845" fmla="*/ 3106784 w 3481368"/>
              <a:gd name="connsiteY7845" fmla="*/ 471022 h 3205338"/>
              <a:gd name="connsiteX7846" fmla="*/ 670293 w 3481368"/>
              <a:gd name="connsiteY7846" fmla="*/ 470569 h 3205338"/>
              <a:gd name="connsiteX7847" fmla="*/ 662106 w 3481368"/>
              <a:gd name="connsiteY7847" fmla="*/ 478056 h 3205338"/>
              <a:gd name="connsiteX7848" fmla="*/ 653693 w 3481368"/>
              <a:gd name="connsiteY7848" fmla="*/ 485031 h 3205338"/>
              <a:gd name="connsiteX7849" fmla="*/ 3101969 w 3481368"/>
              <a:gd name="connsiteY7849" fmla="*/ 463465 h 3205338"/>
              <a:gd name="connsiteX7850" fmla="*/ 3113128 w 3481368"/>
              <a:gd name="connsiteY7850" fmla="*/ 471742 h 3205338"/>
              <a:gd name="connsiteX7851" fmla="*/ 3118527 w 3481368"/>
              <a:gd name="connsiteY7851" fmla="*/ 480020 h 3205338"/>
              <a:gd name="connsiteX7852" fmla="*/ 3110248 w 3481368"/>
              <a:gd name="connsiteY7852" fmla="*/ 474621 h 3205338"/>
              <a:gd name="connsiteX7853" fmla="*/ 3107244 w 3481368"/>
              <a:gd name="connsiteY7853" fmla="*/ 471500 h 3205338"/>
              <a:gd name="connsiteX7854" fmla="*/ 3104669 w 3481368"/>
              <a:gd name="connsiteY7854" fmla="*/ 466523 h 3205338"/>
              <a:gd name="connsiteX7855" fmla="*/ 3101969 w 3481368"/>
              <a:gd name="connsiteY7855" fmla="*/ 463465 h 3205338"/>
              <a:gd name="connsiteX7856" fmla="*/ 3095842 w 3481368"/>
              <a:gd name="connsiteY7856" fmla="*/ 463341 h 3205338"/>
              <a:gd name="connsiteX7857" fmla="*/ 3096210 w 3481368"/>
              <a:gd name="connsiteY7857" fmla="*/ 463465 h 3205338"/>
              <a:gd name="connsiteX7858" fmla="*/ 3107369 w 3481368"/>
              <a:gd name="connsiteY7858" fmla="*/ 471742 h 3205338"/>
              <a:gd name="connsiteX7859" fmla="*/ 678882 w 3481368"/>
              <a:gd name="connsiteY7859" fmla="*/ 462715 h 3205338"/>
              <a:gd name="connsiteX7860" fmla="*/ 676007 w 3481368"/>
              <a:gd name="connsiteY7860" fmla="*/ 465590 h 3205338"/>
              <a:gd name="connsiteX7861" fmla="*/ 670293 w 3481368"/>
              <a:gd name="connsiteY7861" fmla="*/ 470569 h 3205338"/>
              <a:gd name="connsiteX7862" fmla="*/ 3085052 w 3481368"/>
              <a:gd name="connsiteY7862" fmla="*/ 460585 h 3205338"/>
              <a:gd name="connsiteX7863" fmla="*/ 3093691 w 3481368"/>
              <a:gd name="connsiteY7863" fmla="*/ 465984 h 3205338"/>
              <a:gd name="connsiteX7864" fmla="*/ 3104849 w 3481368"/>
              <a:gd name="connsiteY7864" fmla="*/ 474621 h 3205338"/>
              <a:gd name="connsiteX7865" fmla="*/ 3124287 w 3481368"/>
              <a:gd name="connsiteY7865" fmla="*/ 488297 h 3205338"/>
              <a:gd name="connsiteX7866" fmla="*/ 3107369 w 3481368"/>
              <a:gd name="connsiteY7866" fmla="*/ 477140 h 3205338"/>
              <a:gd name="connsiteX7867" fmla="*/ 3118527 w 3481368"/>
              <a:gd name="connsiteY7867" fmla="*/ 488297 h 3205338"/>
              <a:gd name="connsiteX7868" fmla="*/ 3104849 w 3481368"/>
              <a:gd name="connsiteY7868" fmla="*/ 480020 h 3205338"/>
              <a:gd name="connsiteX7869" fmla="*/ 3096210 w 3481368"/>
              <a:gd name="connsiteY7869" fmla="*/ 471742 h 3205338"/>
              <a:gd name="connsiteX7870" fmla="*/ 3085052 w 3481368"/>
              <a:gd name="connsiteY7870" fmla="*/ 460585 h 3205338"/>
              <a:gd name="connsiteX7871" fmla="*/ 686512 w 3481368"/>
              <a:gd name="connsiteY7871" fmla="*/ 455082 h 3205338"/>
              <a:gd name="connsiteX7872" fmla="*/ 678887 w 3481368"/>
              <a:gd name="connsiteY7872" fmla="*/ 462710 h 3205338"/>
              <a:gd name="connsiteX7873" fmla="*/ 678882 w 3481368"/>
              <a:gd name="connsiteY7873" fmla="*/ 462715 h 3205338"/>
              <a:gd name="connsiteX7874" fmla="*/ 3016120 w 3481368"/>
              <a:gd name="connsiteY7874" fmla="*/ 452092 h 3205338"/>
              <a:gd name="connsiteX7875" fmla="*/ 3022463 w 3481368"/>
              <a:gd name="connsiteY7875" fmla="*/ 457032 h 3205338"/>
              <a:gd name="connsiteX7876" fmla="*/ 3023858 w 3481368"/>
              <a:gd name="connsiteY7876" fmla="*/ 460585 h 3205338"/>
              <a:gd name="connsiteX7877" fmla="*/ 3015579 w 3481368"/>
              <a:gd name="connsiteY7877" fmla="*/ 452308 h 3205338"/>
              <a:gd name="connsiteX7878" fmla="*/ 3086830 w 3481368"/>
              <a:gd name="connsiteY7878" fmla="*/ 451875 h 3205338"/>
              <a:gd name="connsiteX7879" fmla="*/ 3090811 w 3481368"/>
              <a:gd name="connsiteY7879" fmla="*/ 454828 h 3205338"/>
              <a:gd name="connsiteX7880" fmla="*/ 3087616 w 3481368"/>
              <a:gd name="connsiteY7880" fmla="*/ 452848 h 3205338"/>
              <a:gd name="connsiteX7881" fmla="*/ 695443 w 3481368"/>
              <a:gd name="connsiteY7881" fmla="*/ 451549 h 3205338"/>
              <a:gd name="connsiteX7882" fmla="*/ 678887 w 3481368"/>
              <a:gd name="connsiteY7882" fmla="*/ 468470 h 3205338"/>
              <a:gd name="connsiteX7883" fmla="*/ 650814 w 3481368"/>
              <a:gd name="connsiteY7883" fmla="*/ 493672 h 3205338"/>
              <a:gd name="connsiteX7884" fmla="*/ 664850 w 3481368"/>
              <a:gd name="connsiteY7884" fmla="*/ 479631 h 3205338"/>
              <a:gd name="connsiteX7885" fmla="*/ 678887 w 3481368"/>
              <a:gd name="connsiteY7885" fmla="*/ 465590 h 3205338"/>
              <a:gd name="connsiteX7886" fmla="*/ 695443 w 3481368"/>
              <a:gd name="connsiteY7886" fmla="*/ 451549 h 3205338"/>
              <a:gd name="connsiteX7887" fmla="*/ 3073892 w 3481368"/>
              <a:gd name="connsiteY7887" fmla="*/ 446550 h 3205338"/>
              <a:gd name="connsiteX7888" fmla="*/ 3079651 w 3481368"/>
              <a:gd name="connsiteY7888" fmla="*/ 446550 h 3205338"/>
              <a:gd name="connsiteX7889" fmla="*/ 3090811 w 3481368"/>
              <a:gd name="connsiteY7889" fmla="*/ 457707 h 3205338"/>
              <a:gd name="connsiteX7890" fmla="*/ 3096210 w 3481368"/>
              <a:gd name="connsiteY7890" fmla="*/ 463465 h 3205338"/>
              <a:gd name="connsiteX7891" fmla="*/ 3094728 w 3481368"/>
              <a:gd name="connsiteY7891" fmla="*/ 462529 h 3205338"/>
              <a:gd name="connsiteX7892" fmla="*/ 3088606 w 3481368"/>
              <a:gd name="connsiteY7892" fmla="*/ 458067 h 3205338"/>
              <a:gd name="connsiteX7893" fmla="*/ 3073892 w 3481368"/>
              <a:gd name="connsiteY7893" fmla="*/ 446550 h 3205338"/>
              <a:gd name="connsiteX7894" fmla="*/ 705658 w 3481368"/>
              <a:gd name="connsiteY7894" fmla="*/ 446084 h 3205338"/>
              <a:gd name="connsiteX7895" fmla="*/ 701203 w 3481368"/>
              <a:gd name="connsiteY7895" fmla="*/ 451547 h 3205338"/>
              <a:gd name="connsiteX7896" fmla="*/ 701200 w 3481368"/>
              <a:gd name="connsiteY7896" fmla="*/ 451551 h 3205338"/>
              <a:gd name="connsiteX7897" fmla="*/ 700028 w 3481368"/>
              <a:gd name="connsiteY7897" fmla="*/ 452428 h 3205338"/>
              <a:gd name="connsiteX7898" fmla="*/ 704537 w 3481368"/>
              <a:gd name="connsiteY7898" fmla="*/ 447139 h 3205338"/>
              <a:gd name="connsiteX7899" fmla="*/ 695685 w 3481368"/>
              <a:gd name="connsiteY7899" fmla="*/ 445969 h 3205338"/>
              <a:gd name="connsiteX7900" fmla="*/ 690044 w 3481368"/>
              <a:gd name="connsiteY7900" fmla="*/ 451549 h 3205338"/>
              <a:gd name="connsiteX7901" fmla="*/ 686512 w 3481368"/>
              <a:gd name="connsiteY7901" fmla="*/ 455082 h 3205338"/>
              <a:gd name="connsiteX7902" fmla="*/ 695443 w 3481368"/>
              <a:gd name="connsiteY7902" fmla="*/ 446149 h 3205338"/>
              <a:gd name="connsiteX7903" fmla="*/ 3067465 w 3481368"/>
              <a:gd name="connsiteY7903" fmla="*/ 442643 h 3205338"/>
              <a:gd name="connsiteX7904" fmla="*/ 3073712 w 3481368"/>
              <a:gd name="connsiteY7904" fmla="*/ 447675 h 3205338"/>
              <a:gd name="connsiteX7905" fmla="*/ 3079651 w 3481368"/>
              <a:gd name="connsiteY7905" fmla="*/ 452308 h 3205338"/>
              <a:gd name="connsiteX7906" fmla="*/ 3078366 w 3481368"/>
              <a:gd name="connsiteY7906" fmla="*/ 451517 h 3205338"/>
              <a:gd name="connsiteX7907" fmla="*/ 3068493 w 3481368"/>
              <a:gd name="connsiteY7907" fmla="*/ 443671 h 3205338"/>
              <a:gd name="connsiteX7908" fmla="*/ 695558 w 3481368"/>
              <a:gd name="connsiteY7908" fmla="*/ 442109 h 3205338"/>
              <a:gd name="connsiteX7909" fmla="*/ 692923 w 3481368"/>
              <a:gd name="connsiteY7909" fmla="*/ 446149 h 3205338"/>
              <a:gd name="connsiteX7910" fmla="*/ 692335 w 3481368"/>
              <a:gd name="connsiteY7910" fmla="*/ 444765 h 3205338"/>
              <a:gd name="connsiteX7911" fmla="*/ 695443 w 3481368"/>
              <a:gd name="connsiteY7911" fmla="*/ 440389 h 3205338"/>
              <a:gd name="connsiteX7912" fmla="*/ 692158 w 3481368"/>
              <a:gd name="connsiteY7912" fmla="*/ 444348 h 3205338"/>
              <a:gd name="connsiteX7913" fmla="*/ 692335 w 3481368"/>
              <a:gd name="connsiteY7913" fmla="*/ 444765 h 3205338"/>
              <a:gd name="connsiteX7914" fmla="*/ 687165 w 3481368"/>
              <a:gd name="connsiteY7914" fmla="*/ 449029 h 3205338"/>
              <a:gd name="connsiteX7915" fmla="*/ 678887 w 3481368"/>
              <a:gd name="connsiteY7915" fmla="*/ 454429 h 3205338"/>
              <a:gd name="connsiteX7916" fmla="*/ 695443 w 3481368"/>
              <a:gd name="connsiteY7916" fmla="*/ 440389 h 3205338"/>
              <a:gd name="connsiteX7917" fmla="*/ 396531 w 3481368"/>
              <a:gd name="connsiteY7917" fmla="*/ 440304 h 3205338"/>
              <a:gd name="connsiteX7918" fmla="*/ 382224 w 3481368"/>
              <a:gd name="connsiteY7918" fmla="*/ 454295 h 3205338"/>
              <a:gd name="connsiteX7919" fmla="*/ 362789 w 3481368"/>
              <a:gd name="connsiteY7919" fmla="*/ 471210 h 3205338"/>
              <a:gd name="connsiteX7920" fmla="*/ 368188 w 3481368"/>
              <a:gd name="connsiteY7920" fmla="*/ 468330 h 3205338"/>
              <a:gd name="connsiteX7921" fmla="*/ 340475 w 3481368"/>
              <a:gd name="connsiteY7921" fmla="*/ 496043 h 3205338"/>
              <a:gd name="connsiteX7922" fmla="*/ 371067 w 3481368"/>
              <a:gd name="connsiteY7922" fmla="*/ 468330 h 3205338"/>
              <a:gd name="connsiteX7923" fmla="*/ 373947 w 3481368"/>
              <a:gd name="connsiteY7923" fmla="*/ 462572 h 3205338"/>
              <a:gd name="connsiteX7924" fmla="*/ 387623 w 3481368"/>
              <a:gd name="connsiteY7924" fmla="*/ 451415 h 3205338"/>
              <a:gd name="connsiteX7925" fmla="*/ 396531 w 3481368"/>
              <a:gd name="connsiteY7925" fmla="*/ 440304 h 3205338"/>
              <a:gd name="connsiteX7926" fmla="*/ 2992902 w 3481368"/>
              <a:gd name="connsiteY7926" fmla="*/ 435393 h 3205338"/>
              <a:gd name="connsiteX7927" fmla="*/ 3004421 w 3481368"/>
              <a:gd name="connsiteY7927" fmla="*/ 444548 h 3205338"/>
              <a:gd name="connsiteX7928" fmla="*/ 2998661 w 3481368"/>
              <a:gd name="connsiteY7928" fmla="*/ 441152 h 3205338"/>
              <a:gd name="connsiteX7929" fmla="*/ 2992902 w 3481368"/>
              <a:gd name="connsiteY7929" fmla="*/ 435393 h 3205338"/>
              <a:gd name="connsiteX7930" fmla="*/ 731794 w 3481368"/>
              <a:gd name="connsiteY7930" fmla="*/ 429227 h 3205338"/>
              <a:gd name="connsiteX7931" fmla="*/ 720321 w 3481368"/>
              <a:gd name="connsiteY7931" fmla="*/ 438003 h 3205338"/>
              <a:gd name="connsiteX7932" fmla="*/ 717043 w 3481368"/>
              <a:gd name="connsiteY7932" fmla="*/ 440821 h 3205338"/>
              <a:gd name="connsiteX7933" fmla="*/ 706600 w 3481368"/>
              <a:gd name="connsiteY7933" fmla="*/ 449029 h 3205338"/>
              <a:gd name="connsiteX7934" fmla="*/ 698322 w 3481368"/>
              <a:gd name="connsiteY7934" fmla="*/ 457310 h 3205338"/>
              <a:gd name="connsiteX7935" fmla="*/ 707146 w 3481368"/>
              <a:gd name="connsiteY7935" fmla="*/ 449327 h 3205338"/>
              <a:gd name="connsiteX7936" fmla="*/ 717043 w 3481368"/>
              <a:gd name="connsiteY7936" fmla="*/ 440821 h 3205338"/>
              <a:gd name="connsiteX7937" fmla="*/ 778822 w 3481368"/>
              <a:gd name="connsiteY7937" fmla="*/ 422458 h 3205338"/>
              <a:gd name="connsiteX7938" fmla="*/ 773544 w 3481368"/>
              <a:gd name="connsiteY7938" fmla="*/ 426708 h 3205338"/>
              <a:gd name="connsiteX7939" fmla="*/ 778007 w 3481368"/>
              <a:gd name="connsiteY7939" fmla="*/ 423646 h 3205338"/>
              <a:gd name="connsiteX7940" fmla="*/ 390502 w 3481368"/>
              <a:gd name="connsiteY7940" fmla="*/ 415426 h 3205338"/>
              <a:gd name="connsiteX7941" fmla="*/ 390702 w 3481368"/>
              <a:gd name="connsiteY7941" fmla="*/ 416102 h 3205338"/>
              <a:gd name="connsiteX7942" fmla="*/ 389015 w 3481368"/>
              <a:gd name="connsiteY7942" fmla="*/ 417593 h 3205338"/>
              <a:gd name="connsiteX7943" fmla="*/ 2526082 w 3481368"/>
              <a:gd name="connsiteY7943" fmla="*/ 414010 h 3205338"/>
              <a:gd name="connsiteX7944" fmla="*/ 2542496 w 3481368"/>
              <a:gd name="connsiteY7944" fmla="*/ 428478 h 3205338"/>
              <a:gd name="connsiteX7945" fmla="*/ 2572876 w 3481368"/>
              <a:gd name="connsiteY7945" fmla="*/ 454525 h 3205338"/>
              <a:gd name="connsiteX7946" fmla="*/ 2533630 w 3481368"/>
              <a:gd name="connsiteY7946" fmla="*/ 421056 h 3205338"/>
              <a:gd name="connsiteX7947" fmla="*/ 3032137 w 3481368"/>
              <a:gd name="connsiteY7947" fmla="*/ 410202 h 3205338"/>
              <a:gd name="connsiteX7948" fmla="*/ 3040417 w 3481368"/>
              <a:gd name="connsiteY7948" fmla="*/ 413080 h 3205338"/>
              <a:gd name="connsiteX7949" fmla="*/ 3046176 w 3481368"/>
              <a:gd name="connsiteY7949" fmla="*/ 418479 h 3205338"/>
              <a:gd name="connsiteX7950" fmla="*/ 3048652 w 3481368"/>
              <a:gd name="connsiteY7950" fmla="*/ 421120 h 3205338"/>
              <a:gd name="connsiteX7951" fmla="*/ 3039900 w 3481368"/>
              <a:gd name="connsiteY7951" fmla="*/ 415960 h 3205338"/>
              <a:gd name="connsiteX7952" fmla="*/ 798597 w 3481368"/>
              <a:gd name="connsiteY7952" fmla="*/ 406830 h 3205338"/>
              <a:gd name="connsiteX7953" fmla="*/ 797228 w 3481368"/>
              <a:gd name="connsiteY7953" fmla="*/ 408674 h 3205338"/>
              <a:gd name="connsiteX7954" fmla="*/ 797185 w 3481368"/>
              <a:gd name="connsiteY7954" fmla="*/ 408582 h 3205338"/>
              <a:gd name="connsiteX7955" fmla="*/ 797805 w 3481368"/>
              <a:gd name="connsiteY7955" fmla="*/ 407381 h 3205338"/>
              <a:gd name="connsiteX7956" fmla="*/ 745830 w 3481368"/>
              <a:gd name="connsiteY7956" fmla="*/ 401506 h 3205338"/>
              <a:gd name="connsiteX7957" fmla="*/ 715238 w 3481368"/>
              <a:gd name="connsiteY7957" fmla="*/ 432108 h 3205338"/>
              <a:gd name="connsiteX7958" fmla="*/ 706600 w 3481368"/>
              <a:gd name="connsiteY7958" fmla="*/ 437868 h 3205338"/>
              <a:gd name="connsiteX7959" fmla="*/ 695685 w 3481368"/>
              <a:gd name="connsiteY7959" fmla="*/ 445969 h 3205338"/>
              <a:gd name="connsiteX7960" fmla="*/ 702281 w 3481368"/>
              <a:gd name="connsiteY7960" fmla="*/ 439443 h 3205338"/>
              <a:gd name="connsiteX7961" fmla="*/ 712359 w 3481368"/>
              <a:gd name="connsiteY7961" fmla="*/ 429227 h 3205338"/>
              <a:gd name="connsiteX7962" fmla="*/ 745830 w 3481368"/>
              <a:gd name="connsiteY7962" fmla="*/ 401506 h 3205338"/>
              <a:gd name="connsiteX7963" fmla="*/ 812774 w 3481368"/>
              <a:gd name="connsiteY7963" fmla="*/ 398626 h 3205338"/>
              <a:gd name="connsiteX7964" fmla="*/ 803352 w 3481368"/>
              <a:gd name="connsiteY7964" fmla="*/ 405770 h 3205338"/>
              <a:gd name="connsiteX7965" fmla="*/ 800686 w 3481368"/>
              <a:gd name="connsiteY7965" fmla="*/ 408899 h 3205338"/>
              <a:gd name="connsiteX7966" fmla="*/ 802565 w 3481368"/>
              <a:gd name="connsiteY7966" fmla="*/ 406367 h 3205338"/>
              <a:gd name="connsiteX7967" fmla="*/ 797489 w 3481368"/>
              <a:gd name="connsiteY7967" fmla="*/ 410217 h 3205338"/>
              <a:gd name="connsiteX7968" fmla="*/ 795118 w 3481368"/>
              <a:gd name="connsiteY7968" fmla="*/ 412587 h 3205338"/>
              <a:gd name="connsiteX7969" fmla="*/ 795603 w 3481368"/>
              <a:gd name="connsiteY7969" fmla="*/ 411647 h 3205338"/>
              <a:gd name="connsiteX7970" fmla="*/ 794275 w 3481368"/>
              <a:gd name="connsiteY7970" fmla="*/ 412653 h 3205338"/>
              <a:gd name="connsiteX7971" fmla="*/ 792045 w 3481368"/>
              <a:gd name="connsiteY7971" fmla="*/ 415658 h 3205338"/>
              <a:gd name="connsiteX7972" fmla="*/ 795118 w 3481368"/>
              <a:gd name="connsiteY7972" fmla="*/ 412587 h 3205338"/>
              <a:gd name="connsiteX7973" fmla="*/ 794040 w 3481368"/>
              <a:gd name="connsiteY7973" fmla="*/ 414673 h 3205338"/>
              <a:gd name="connsiteX7974" fmla="*/ 798789 w 3481368"/>
              <a:gd name="connsiteY7974" fmla="*/ 411124 h 3205338"/>
              <a:gd name="connsiteX7975" fmla="*/ 800686 w 3481368"/>
              <a:gd name="connsiteY7975" fmla="*/ 408899 h 3205338"/>
              <a:gd name="connsiteX7976" fmla="*/ 799339 w 3481368"/>
              <a:gd name="connsiteY7976" fmla="*/ 410713 h 3205338"/>
              <a:gd name="connsiteX7977" fmla="*/ 801482 w 3481368"/>
              <a:gd name="connsiteY7977" fmla="*/ 409112 h 3205338"/>
              <a:gd name="connsiteX7978" fmla="*/ 812774 w 3481368"/>
              <a:gd name="connsiteY7978" fmla="*/ 398626 h 3205338"/>
              <a:gd name="connsiteX7979" fmla="*/ 743311 w 3481368"/>
              <a:gd name="connsiteY7979" fmla="*/ 398266 h 3205338"/>
              <a:gd name="connsiteX7980" fmla="*/ 740072 w 3481368"/>
              <a:gd name="connsiteY7980" fmla="*/ 401506 h 3205338"/>
              <a:gd name="connsiteX7981" fmla="*/ 734674 w 3481368"/>
              <a:gd name="connsiteY7981" fmla="*/ 406906 h 3205338"/>
              <a:gd name="connsiteX7982" fmla="*/ 728914 w 3481368"/>
              <a:gd name="connsiteY7982" fmla="*/ 412666 h 3205338"/>
              <a:gd name="connsiteX7983" fmla="*/ 726036 w 3481368"/>
              <a:gd name="connsiteY7983" fmla="*/ 415547 h 3205338"/>
              <a:gd name="connsiteX7984" fmla="*/ 723516 w 3481368"/>
              <a:gd name="connsiteY7984" fmla="*/ 415547 h 3205338"/>
              <a:gd name="connsiteX7985" fmla="*/ 709479 w 3481368"/>
              <a:gd name="connsiteY7985" fmla="*/ 429227 h 3205338"/>
              <a:gd name="connsiteX7986" fmla="*/ 700482 w 3481368"/>
              <a:gd name="connsiteY7986" fmla="*/ 438048 h 3205338"/>
              <a:gd name="connsiteX7987" fmla="*/ 695558 w 3481368"/>
              <a:gd name="connsiteY7987" fmla="*/ 442109 h 3205338"/>
              <a:gd name="connsiteX7988" fmla="*/ 698322 w 3481368"/>
              <a:gd name="connsiteY7988" fmla="*/ 437868 h 3205338"/>
              <a:gd name="connsiteX7989" fmla="*/ 709615 w 3481368"/>
              <a:gd name="connsiteY7989" fmla="*/ 427967 h 3205338"/>
              <a:gd name="connsiteX7990" fmla="*/ 717813 w 3481368"/>
              <a:gd name="connsiteY7990" fmla="*/ 420603 h 3205338"/>
              <a:gd name="connsiteX7991" fmla="*/ 717938 w 3481368"/>
              <a:gd name="connsiteY7991" fmla="*/ 420587 h 3205338"/>
              <a:gd name="connsiteX7992" fmla="*/ 720636 w 3481368"/>
              <a:gd name="connsiteY7992" fmla="*/ 418067 h 3205338"/>
              <a:gd name="connsiteX7993" fmla="*/ 717813 w 3481368"/>
              <a:gd name="connsiteY7993" fmla="*/ 420603 h 3205338"/>
              <a:gd name="connsiteX7994" fmla="*/ 715238 w 3481368"/>
              <a:gd name="connsiteY7994" fmla="*/ 420947 h 3205338"/>
              <a:gd name="connsiteX7995" fmla="*/ 731794 w 3481368"/>
              <a:gd name="connsiteY7995" fmla="*/ 406906 h 3205338"/>
              <a:gd name="connsiteX7996" fmla="*/ 810247 w 3481368"/>
              <a:gd name="connsiteY7996" fmla="*/ 397464 h 3205338"/>
              <a:gd name="connsiteX7997" fmla="*/ 806515 w 3481368"/>
              <a:gd name="connsiteY7997" fmla="*/ 400390 h 3205338"/>
              <a:gd name="connsiteX7998" fmla="*/ 806086 w 3481368"/>
              <a:gd name="connsiteY7998" fmla="*/ 401623 h 3205338"/>
              <a:gd name="connsiteX7999" fmla="*/ 798597 w 3481368"/>
              <a:gd name="connsiteY7999" fmla="*/ 406830 h 3205338"/>
              <a:gd name="connsiteX8000" fmla="*/ 799010 w 3481368"/>
              <a:gd name="connsiteY8000" fmla="*/ 406274 h 3205338"/>
              <a:gd name="connsiteX8001" fmla="*/ 795679 w 3481368"/>
              <a:gd name="connsiteY8001" fmla="*/ 408886 h 3205338"/>
              <a:gd name="connsiteX8002" fmla="*/ 779603 w 3481368"/>
              <a:gd name="connsiteY8002" fmla="*/ 421829 h 3205338"/>
              <a:gd name="connsiteX8003" fmla="*/ 778697 w 3481368"/>
              <a:gd name="connsiteY8003" fmla="*/ 423172 h 3205338"/>
              <a:gd name="connsiteX8004" fmla="*/ 786861 w 3481368"/>
              <a:gd name="connsiteY8004" fmla="*/ 417572 h 3205338"/>
              <a:gd name="connsiteX8005" fmla="*/ 790851 w 3481368"/>
              <a:gd name="connsiteY8005" fmla="*/ 414588 h 3205338"/>
              <a:gd name="connsiteX8006" fmla="*/ 792045 w 3481368"/>
              <a:gd name="connsiteY8006" fmla="*/ 412779 h 3205338"/>
              <a:gd name="connsiteX8007" fmla="*/ 797086 w 3481368"/>
              <a:gd name="connsiteY8007" fmla="*/ 408371 h 3205338"/>
              <a:gd name="connsiteX8008" fmla="*/ 797185 w 3481368"/>
              <a:gd name="connsiteY8008" fmla="*/ 408582 h 3205338"/>
              <a:gd name="connsiteX8009" fmla="*/ 796930 w 3481368"/>
              <a:gd name="connsiteY8009" fmla="*/ 409077 h 3205338"/>
              <a:gd name="connsiteX8010" fmla="*/ 795318 w 3481368"/>
              <a:gd name="connsiteY8010" fmla="*/ 411249 h 3205338"/>
              <a:gd name="connsiteX8011" fmla="*/ 796117 w 3481368"/>
              <a:gd name="connsiteY8011" fmla="*/ 410651 h 3205338"/>
              <a:gd name="connsiteX8012" fmla="*/ 796930 w 3481368"/>
              <a:gd name="connsiteY8012" fmla="*/ 409077 h 3205338"/>
              <a:gd name="connsiteX8013" fmla="*/ 797228 w 3481368"/>
              <a:gd name="connsiteY8013" fmla="*/ 408674 h 3205338"/>
              <a:gd name="connsiteX8014" fmla="*/ 797627 w 3481368"/>
              <a:gd name="connsiteY8014" fmla="*/ 409522 h 3205338"/>
              <a:gd name="connsiteX8015" fmla="*/ 803461 w 3481368"/>
              <a:gd name="connsiteY8015" fmla="*/ 405160 h 3205338"/>
              <a:gd name="connsiteX8016" fmla="*/ 806086 w 3481368"/>
              <a:gd name="connsiteY8016" fmla="*/ 401623 h 3205338"/>
              <a:gd name="connsiteX8017" fmla="*/ 3009819 w 3481368"/>
              <a:gd name="connsiteY8017" fmla="*/ 393647 h 3205338"/>
              <a:gd name="connsiteX8018" fmla="*/ 3020708 w 3481368"/>
              <a:gd name="connsiteY8018" fmla="*/ 401250 h 3205338"/>
              <a:gd name="connsiteX8019" fmla="*/ 3020476 w 3481368"/>
              <a:gd name="connsiteY8019" fmla="*/ 401102 h 3205338"/>
              <a:gd name="connsiteX8020" fmla="*/ 808257 w 3481368"/>
              <a:gd name="connsiteY8020" fmla="*/ 391129 h 3205338"/>
              <a:gd name="connsiteX8021" fmla="*/ 798737 w 3481368"/>
              <a:gd name="connsiteY8021" fmla="*/ 398626 h 3205338"/>
              <a:gd name="connsiteX8022" fmla="*/ 793339 w 3481368"/>
              <a:gd name="connsiteY8022" fmla="*/ 398626 h 3205338"/>
              <a:gd name="connsiteX8023" fmla="*/ 795859 w 3481368"/>
              <a:gd name="connsiteY8023" fmla="*/ 401506 h 3205338"/>
              <a:gd name="connsiteX8024" fmla="*/ 776423 w 3481368"/>
              <a:gd name="connsiteY8024" fmla="*/ 418067 h 3205338"/>
              <a:gd name="connsiteX8025" fmla="*/ 759867 w 3481368"/>
              <a:gd name="connsiteY8025" fmla="*/ 432108 h 3205338"/>
              <a:gd name="connsiteX8026" fmla="*/ 748710 w 3481368"/>
              <a:gd name="connsiteY8026" fmla="*/ 443268 h 3205338"/>
              <a:gd name="connsiteX8027" fmla="*/ 740072 w 3481368"/>
              <a:gd name="connsiteY8027" fmla="*/ 451549 h 3205338"/>
              <a:gd name="connsiteX8028" fmla="*/ 723516 w 3481368"/>
              <a:gd name="connsiteY8028" fmla="*/ 465590 h 3205338"/>
              <a:gd name="connsiteX8029" fmla="*/ 695443 w 3481368"/>
              <a:gd name="connsiteY8029" fmla="*/ 490791 h 3205338"/>
              <a:gd name="connsiteX8030" fmla="*/ 690044 w 3481368"/>
              <a:gd name="connsiteY8030" fmla="*/ 499072 h 3205338"/>
              <a:gd name="connsiteX8031" fmla="*/ 676007 w 3481368"/>
              <a:gd name="connsiteY8031" fmla="*/ 513112 h 3205338"/>
              <a:gd name="connsiteX8032" fmla="*/ 692923 w 3481368"/>
              <a:gd name="connsiteY8032" fmla="*/ 499072 h 3205338"/>
              <a:gd name="connsiteX8033" fmla="*/ 701201 w 3481368"/>
              <a:gd name="connsiteY8033" fmla="*/ 487911 h 3205338"/>
              <a:gd name="connsiteX8034" fmla="*/ 728914 w 3481368"/>
              <a:gd name="connsiteY8034" fmla="*/ 465590 h 3205338"/>
              <a:gd name="connsiteX8035" fmla="*/ 748710 w 3481368"/>
              <a:gd name="connsiteY8035" fmla="*/ 446149 h 3205338"/>
              <a:gd name="connsiteX8036" fmla="*/ 742952 w 3481368"/>
              <a:gd name="connsiteY8036" fmla="*/ 451549 h 3205338"/>
              <a:gd name="connsiteX8037" fmla="*/ 762386 w 3481368"/>
              <a:gd name="connsiteY8037" fmla="*/ 434988 h 3205338"/>
              <a:gd name="connsiteX8038" fmla="*/ 776423 w 3481368"/>
              <a:gd name="connsiteY8038" fmla="*/ 423827 h 3205338"/>
              <a:gd name="connsiteX8039" fmla="*/ 780881 w 3481368"/>
              <a:gd name="connsiteY8039" fmla="*/ 419458 h 3205338"/>
              <a:gd name="connsiteX8040" fmla="*/ 789165 w 3481368"/>
              <a:gd name="connsiteY8040" fmla="*/ 407381 h 3205338"/>
              <a:gd name="connsiteX8041" fmla="*/ 783763 w 3481368"/>
              <a:gd name="connsiteY8041" fmla="*/ 415658 h 3205338"/>
              <a:gd name="connsiteX8042" fmla="*/ 781829 w 3481368"/>
              <a:gd name="connsiteY8042" fmla="*/ 418527 h 3205338"/>
              <a:gd name="connsiteX8043" fmla="*/ 794554 w 3481368"/>
              <a:gd name="connsiteY8043" fmla="*/ 406051 h 3205338"/>
              <a:gd name="connsiteX8044" fmla="*/ 797276 w 3481368"/>
              <a:gd name="connsiteY8044" fmla="*/ 403587 h 3205338"/>
              <a:gd name="connsiteX8045" fmla="*/ 801834 w 3481368"/>
              <a:gd name="connsiteY8045" fmla="*/ 401017 h 3205338"/>
              <a:gd name="connsiteX8046" fmla="*/ 802940 w 3481368"/>
              <a:gd name="connsiteY8046" fmla="*/ 398460 h 3205338"/>
              <a:gd name="connsiteX8047" fmla="*/ 797276 w 3481368"/>
              <a:gd name="connsiteY8047" fmla="*/ 403587 h 3205338"/>
              <a:gd name="connsiteX8048" fmla="*/ 795859 w 3481368"/>
              <a:gd name="connsiteY8048" fmla="*/ 404387 h 3205338"/>
              <a:gd name="connsiteX8049" fmla="*/ 803184 w 3481368"/>
              <a:gd name="connsiteY8049" fmla="*/ 397895 h 3205338"/>
              <a:gd name="connsiteX8050" fmla="*/ 803207 w 3481368"/>
              <a:gd name="connsiteY8050" fmla="*/ 397844 h 3205338"/>
              <a:gd name="connsiteX8051" fmla="*/ 806086 w 3481368"/>
              <a:gd name="connsiteY8051" fmla="*/ 393346 h 3205338"/>
              <a:gd name="connsiteX8052" fmla="*/ 818247 w 3481368"/>
              <a:gd name="connsiteY8052" fmla="*/ 389974 h 3205338"/>
              <a:gd name="connsiteX8053" fmla="*/ 815879 w 3481368"/>
              <a:gd name="connsiteY8053" fmla="*/ 391245 h 3205338"/>
              <a:gd name="connsiteX8054" fmla="*/ 815681 w 3481368"/>
              <a:gd name="connsiteY8054" fmla="*/ 391394 h 3205338"/>
              <a:gd name="connsiteX8055" fmla="*/ 814368 w 3481368"/>
              <a:gd name="connsiteY8055" fmla="*/ 393346 h 3205338"/>
              <a:gd name="connsiteX8056" fmla="*/ 812979 w 3481368"/>
              <a:gd name="connsiteY8056" fmla="*/ 394733 h 3205338"/>
              <a:gd name="connsiteX8057" fmla="*/ 815654 w 3481368"/>
              <a:gd name="connsiteY8057" fmla="*/ 393226 h 3205338"/>
              <a:gd name="connsiteX8058" fmla="*/ 810802 w 3481368"/>
              <a:gd name="connsiteY8058" fmla="*/ 397029 h 3205338"/>
              <a:gd name="connsiteX8059" fmla="*/ 810020 w 3481368"/>
              <a:gd name="connsiteY8059" fmla="*/ 397947 h 3205338"/>
              <a:gd name="connsiteX8060" fmla="*/ 815654 w 3481368"/>
              <a:gd name="connsiteY8060" fmla="*/ 393226 h 3205338"/>
              <a:gd name="connsiteX8061" fmla="*/ 818247 w 3481368"/>
              <a:gd name="connsiteY8061" fmla="*/ 389974 h 3205338"/>
              <a:gd name="connsiteX8062" fmla="*/ 756988 w 3481368"/>
              <a:gd name="connsiteY8062" fmla="*/ 387466 h 3205338"/>
              <a:gd name="connsiteX8063" fmla="*/ 743311 w 3481368"/>
              <a:gd name="connsiteY8063" fmla="*/ 398265 h 3205338"/>
              <a:gd name="connsiteX8064" fmla="*/ 745830 w 3481368"/>
              <a:gd name="connsiteY8064" fmla="*/ 395746 h 3205338"/>
              <a:gd name="connsiteX8065" fmla="*/ 756988 w 3481368"/>
              <a:gd name="connsiteY8065" fmla="*/ 387466 h 3205338"/>
              <a:gd name="connsiteX8066" fmla="*/ 2959425 w 3481368"/>
              <a:gd name="connsiteY8066" fmla="*/ 385010 h 3205338"/>
              <a:gd name="connsiteX8067" fmla="*/ 2973463 w 3481368"/>
              <a:gd name="connsiteY8067" fmla="*/ 393647 h 3205338"/>
              <a:gd name="connsiteX8068" fmla="*/ 2973463 w 3481368"/>
              <a:gd name="connsiteY8068" fmla="*/ 390768 h 3205338"/>
              <a:gd name="connsiteX8069" fmla="*/ 2959425 w 3481368"/>
              <a:gd name="connsiteY8069" fmla="*/ 385010 h 3205338"/>
              <a:gd name="connsiteX8070" fmla="*/ 831133 w 3481368"/>
              <a:gd name="connsiteY8070" fmla="*/ 375433 h 3205338"/>
              <a:gd name="connsiteX8071" fmla="*/ 829608 w 3481368"/>
              <a:gd name="connsiteY8071" fmla="*/ 376715 h 3205338"/>
              <a:gd name="connsiteX8072" fmla="*/ 829690 w 3481368"/>
              <a:gd name="connsiteY8072" fmla="*/ 376304 h 3205338"/>
              <a:gd name="connsiteX8073" fmla="*/ 840027 w 3481368"/>
              <a:gd name="connsiteY8073" fmla="*/ 374083 h 3205338"/>
              <a:gd name="connsiteX8074" fmla="*/ 828070 w 3481368"/>
              <a:gd name="connsiteY8074" fmla="*/ 383685 h 3205338"/>
              <a:gd name="connsiteX8075" fmla="*/ 823932 w 3481368"/>
              <a:gd name="connsiteY8075" fmla="*/ 387466 h 3205338"/>
              <a:gd name="connsiteX8076" fmla="*/ 839975 w 3481368"/>
              <a:gd name="connsiteY8076" fmla="*/ 374148 h 3205338"/>
              <a:gd name="connsiteX8077" fmla="*/ 845531 w 3481368"/>
              <a:gd name="connsiteY8077" fmla="*/ 370369 h 3205338"/>
              <a:gd name="connsiteX8078" fmla="*/ 842783 w 3481368"/>
              <a:gd name="connsiteY8078" fmla="*/ 372162 h 3205338"/>
              <a:gd name="connsiteX8079" fmla="*/ 842399 w 3481368"/>
              <a:gd name="connsiteY8079" fmla="*/ 372613 h 3205338"/>
              <a:gd name="connsiteX8080" fmla="*/ 844788 w 3481368"/>
              <a:gd name="connsiteY8080" fmla="*/ 371363 h 3205338"/>
              <a:gd name="connsiteX8081" fmla="*/ 2876454 w 3481368"/>
              <a:gd name="connsiteY8081" fmla="*/ 366932 h 3205338"/>
              <a:gd name="connsiteX8082" fmla="*/ 2878974 w 3481368"/>
              <a:gd name="connsiteY8082" fmla="*/ 368095 h 3205338"/>
              <a:gd name="connsiteX8083" fmla="*/ 2884193 w 3481368"/>
              <a:gd name="connsiteY8083" fmla="*/ 371334 h 3205338"/>
              <a:gd name="connsiteX8084" fmla="*/ 2903631 w 3481368"/>
              <a:gd name="connsiteY8084" fmla="*/ 382490 h 3205338"/>
              <a:gd name="connsiteX8085" fmla="*/ 2878929 w 3481368"/>
              <a:gd name="connsiteY8085" fmla="*/ 368455 h 3205338"/>
              <a:gd name="connsiteX8086" fmla="*/ 843366 w 3481368"/>
              <a:gd name="connsiteY8086" fmla="*/ 365144 h 3205338"/>
              <a:gd name="connsiteX8087" fmla="*/ 840713 w 3481368"/>
              <a:gd name="connsiteY8087" fmla="*/ 369644 h 3205338"/>
              <a:gd name="connsiteX8088" fmla="*/ 831133 w 3481368"/>
              <a:gd name="connsiteY8088" fmla="*/ 375433 h 3205338"/>
              <a:gd name="connsiteX8089" fmla="*/ 2867275 w 3481368"/>
              <a:gd name="connsiteY8089" fmla="*/ 357299 h 3205338"/>
              <a:gd name="connsiteX8090" fmla="*/ 2884193 w 3481368"/>
              <a:gd name="connsiteY8090" fmla="*/ 365576 h 3205338"/>
              <a:gd name="connsiteX8091" fmla="*/ 2892472 w 3481368"/>
              <a:gd name="connsiteY8091" fmla="*/ 373854 h 3205338"/>
              <a:gd name="connsiteX8092" fmla="*/ 2875914 w 3481368"/>
              <a:gd name="connsiteY8092" fmla="*/ 362697 h 3205338"/>
              <a:gd name="connsiteX8093" fmla="*/ 2867275 w 3481368"/>
              <a:gd name="connsiteY8093" fmla="*/ 357299 h 3205338"/>
              <a:gd name="connsiteX8094" fmla="*/ 490917 w 3481368"/>
              <a:gd name="connsiteY8094" fmla="*/ 356763 h 3205338"/>
              <a:gd name="connsiteX8095" fmla="*/ 479760 w 3481368"/>
              <a:gd name="connsiteY8095" fmla="*/ 365041 h 3205338"/>
              <a:gd name="connsiteX8096" fmla="*/ 460324 w 3481368"/>
              <a:gd name="connsiteY8096" fmla="*/ 381955 h 3205338"/>
              <a:gd name="connsiteX8097" fmla="*/ 440890 w 3481368"/>
              <a:gd name="connsiteY8097" fmla="*/ 398511 h 3205338"/>
              <a:gd name="connsiteX8098" fmla="*/ 463204 w 3481368"/>
              <a:gd name="connsiteY8098" fmla="*/ 379077 h 3205338"/>
              <a:gd name="connsiteX8099" fmla="*/ 476880 w 3481368"/>
              <a:gd name="connsiteY8099" fmla="*/ 365041 h 3205338"/>
              <a:gd name="connsiteX8100" fmla="*/ 490917 w 3481368"/>
              <a:gd name="connsiteY8100" fmla="*/ 356763 h 3205338"/>
              <a:gd name="connsiteX8101" fmla="*/ 2856116 w 3481368"/>
              <a:gd name="connsiteY8101" fmla="*/ 354420 h 3205338"/>
              <a:gd name="connsiteX8102" fmla="*/ 2876454 w 3481368"/>
              <a:gd name="connsiteY8102" fmla="*/ 366932 h 3205338"/>
              <a:gd name="connsiteX8103" fmla="*/ 2867275 w 3481368"/>
              <a:gd name="connsiteY8103" fmla="*/ 362697 h 3205338"/>
              <a:gd name="connsiteX8104" fmla="*/ 2856116 w 3481368"/>
              <a:gd name="connsiteY8104" fmla="*/ 354420 h 3205338"/>
              <a:gd name="connsiteX8105" fmla="*/ 2895351 w 3481368"/>
              <a:gd name="connsiteY8105" fmla="*/ 343263 h 3205338"/>
              <a:gd name="connsiteX8106" fmla="*/ 2909391 w 3481368"/>
              <a:gd name="connsiteY8106" fmla="*/ 351540 h 3205338"/>
              <a:gd name="connsiteX8107" fmla="*/ 2923429 w 3481368"/>
              <a:gd name="connsiteY8107" fmla="*/ 360177 h 3205338"/>
              <a:gd name="connsiteX8108" fmla="*/ 2927478 w 3481368"/>
              <a:gd name="connsiteY8108" fmla="*/ 361707 h 3205338"/>
              <a:gd name="connsiteX8109" fmla="*/ 2924381 w 3481368"/>
              <a:gd name="connsiteY8109" fmla="*/ 358335 h 3205338"/>
              <a:gd name="connsiteX8110" fmla="*/ 2937107 w 3481368"/>
              <a:gd name="connsiteY8110" fmla="*/ 365576 h 3205338"/>
              <a:gd name="connsiteX8111" fmla="*/ 2923429 w 3481368"/>
              <a:gd name="connsiteY8111" fmla="*/ 357299 h 3205338"/>
              <a:gd name="connsiteX8112" fmla="*/ 2924381 w 3481368"/>
              <a:gd name="connsiteY8112" fmla="*/ 358335 h 3205338"/>
              <a:gd name="connsiteX8113" fmla="*/ 2912045 w 3481368"/>
              <a:gd name="connsiteY8113" fmla="*/ 351315 h 3205338"/>
              <a:gd name="connsiteX8114" fmla="*/ 2895351 w 3481368"/>
              <a:gd name="connsiteY8114" fmla="*/ 343263 h 3205338"/>
              <a:gd name="connsiteX8115" fmla="*/ 2816456 w 3481368"/>
              <a:gd name="connsiteY8115" fmla="*/ 338462 h 3205338"/>
              <a:gd name="connsiteX8116" fmla="*/ 2839558 w 3481368"/>
              <a:gd name="connsiteY8116" fmla="*/ 349022 h 3205338"/>
              <a:gd name="connsiteX8117" fmla="*/ 2873034 w 3481368"/>
              <a:gd name="connsiteY8117" fmla="*/ 371334 h 3205338"/>
              <a:gd name="connsiteX8118" fmla="*/ 2831279 w 3481368"/>
              <a:gd name="connsiteY8118" fmla="*/ 346142 h 3205338"/>
              <a:gd name="connsiteX8119" fmla="*/ 2825519 w 3481368"/>
              <a:gd name="connsiteY8119" fmla="*/ 337505 h 3205338"/>
              <a:gd name="connsiteX8120" fmla="*/ 2842437 w 3481368"/>
              <a:gd name="connsiteY8120" fmla="*/ 343263 h 3205338"/>
              <a:gd name="connsiteX8121" fmla="*/ 2853597 w 3481368"/>
              <a:gd name="connsiteY8121" fmla="*/ 351540 h 3205338"/>
              <a:gd name="connsiteX8122" fmla="*/ 2825519 w 3481368"/>
              <a:gd name="connsiteY8122" fmla="*/ 337505 h 3205338"/>
              <a:gd name="connsiteX8123" fmla="*/ 2813010 w 3481368"/>
              <a:gd name="connsiteY8123" fmla="*/ 336677 h 3205338"/>
              <a:gd name="connsiteX8124" fmla="*/ 2816456 w 3481368"/>
              <a:gd name="connsiteY8124" fmla="*/ 338462 h 3205338"/>
              <a:gd name="connsiteX8125" fmla="*/ 2814361 w 3481368"/>
              <a:gd name="connsiteY8125" fmla="*/ 337505 h 3205338"/>
              <a:gd name="connsiteX8126" fmla="*/ 855009 w 3481368"/>
              <a:gd name="connsiteY8126" fmla="*/ 335810 h 3205338"/>
              <a:gd name="connsiteX8127" fmla="*/ 853614 w 3481368"/>
              <a:gd name="connsiteY8127" fmla="*/ 337565 h 3205338"/>
              <a:gd name="connsiteX8128" fmla="*/ 844972 w 3481368"/>
              <a:gd name="connsiteY8128" fmla="*/ 345842 h 3205338"/>
              <a:gd name="connsiteX8129" fmla="*/ 861895 w 3481368"/>
              <a:gd name="connsiteY8129" fmla="*/ 329287 h 3205338"/>
              <a:gd name="connsiteX8130" fmla="*/ 857992 w 3481368"/>
              <a:gd name="connsiteY8130" fmla="*/ 333095 h 3205338"/>
              <a:gd name="connsiteX8131" fmla="*/ 858579 w 3481368"/>
              <a:gd name="connsiteY8131" fmla="*/ 332395 h 3205338"/>
              <a:gd name="connsiteX8132" fmla="*/ 891675 w 3481368"/>
              <a:gd name="connsiteY8132" fmla="*/ 324515 h 3205338"/>
              <a:gd name="connsiteX8133" fmla="*/ 890097 w 3481368"/>
              <a:gd name="connsiteY8133" fmla="*/ 325793 h 3205338"/>
              <a:gd name="connsiteX8134" fmla="*/ 889619 w 3481368"/>
              <a:gd name="connsiteY8134" fmla="*/ 326409 h 3205338"/>
              <a:gd name="connsiteX8135" fmla="*/ 884219 w 3481368"/>
              <a:gd name="connsiteY8135" fmla="*/ 331807 h 3205338"/>
              <a:gd name="connsiteX8136" fmla="*/ 875937 w 3481368"/>
              <a:gd name="connsiteY8136" fmla="*/ 337565 h 3205338"/>
              <a:gd name="connsiteX8137" fmla="*/ 867296 w 3481368"/>
              <a:gd name="connsiteY8137" fmla="*/ 345842 h 3205338"/>
              <a:gd name="connsiteX8138" fmla="*/ 872238 w 3481368"/>
              <a:gd name="connsiteY8138" fmla="*/ 340249 h 3205338"/>
              <a:gd name="connsiteX8139" fmla="*/ 849711 w 3481368"/>
              <a:gd name="connsiteY8139" fmla="*/ 358484 h 3205338"/>
              <a:gd name="connsiteX8140" fmla="*/ 831409 w 3481368"/>
              <a:gd name="connsiteY8140" fmla="*/ 372897 h 3205338"/>
              <a:gd name="connsiteX8141" fmla="*/ 828410 w 3481368"/>
              <a:gd name="connsiteY8141" fmla="*/ 376431 h 3205338"/>
              <a:gd name="connsiteX8142" fmla="*/ 820592 w 3481368"/>
              <a:gd name="connsiteY8142" fmla="*/ 383580 h 3205338"/>
              <a:gd name="connsiteX8143" fmla="*/ 822273 w 3481368"/>
              <a:gd name="connsiteY8143" fmla="*/ 380091 h 3205338"/>
              <a:gd name="connsiteX8144" fmla="*/ 816640 w 3481368"/>
              <a:gd name="connsiteY8144" fmla="*/ 384527 h 3205338"/>
              <a:gd name="connsiteX8145" fmla="*/ 814368 w 3481368"/>
              <a:gd name="connsiteY8145" fmla="*/ 387588 h 3205338"/>
              <a:gd name="connsiteX8146" fmla="*/ 813115 w 3481368"/>
              <a:gd name="connsiteY8146" fmla="*/ 389098 h 3205338"/>
              <a:gd name="connsiteX8147" fmla="*/ 821052 w 3481368"/>
              <a:gd name="connsiteY8147" fmla="*/ 382064 h 3205338"/>
              <a:gd name="connsiteX8148" fmla="*/ 812605 w 3481368"/>
              <a:gd name="connsiteY8148" fmla="*/ 389710 h 3205338"/>
              <a:gd name="connsiteX8149" fmla="*/ 808519 w 3481368"/>
              <a:gd name="connsiteY8149" fmla="*/ 394633 h 3205338"/>
              <a:gd name="connsiteX8150" fmla="*/ 808967 w 3481368"/>
              <a:gd name="connsiteY8150" fmla="*/ 393346 h 3205338"/>
              <a:gd name="connsiteX8151" fmla="*/ 803949 w 3481368"/>
              <a:gd name="connsiteY8151" fmla="*/ 399825 h 3205338"/>
              <a:gd name="connsiteX8152" fmla="*/ 804438 w 3481368"/>
              <a:gd name="connsiteY8152" fmla="*/ 399549 h 3205338"/>
              <a:gd name="connsiteX8153" fmla="*/ 808519 w 3481368"/>
              <a:gd name="connsiteY8153" fmla="*/ 394633 h 3205338"/>
              <a:gd name="connsiteX8154" fmla="*/ 807387 w 3481368"/>
              <a:gd name="connsiteY8154" fmla="*/ 397886 h 3205338"/>
              <a:gd name="connsiteX8155" fmla="*/ 812244 w 3481368"/>
              <a:gd name="connsiteY8155" fmla="*/ 395149 h 3205338"/>
              <a:gd name="connsiteX8156" fmla="*/ 813980 w 3481368"/>
              <a:gd name="connsiteY8156" fmla="*/ 392673 h 3205338"/>
              <a:gd name="connsiteX8157" fmla="*/ 809895 w 3481368"/>
              <a:gd name="connsiteY8157" fmla="*/ 395746 h 3205338"/>
              <a:gd name="connsiteX8158" fmla="*/ 816370 w 3481368"/>
              <a:gd name="connsiteY8158" fmla="*/ 389269 h 3205338"/>
              <a:gd name="connsiteX8159" fmla="*/ 819950 w 3481368"/>
              <a:gd name="connsiteY8159" fmla="*/ 384169 h 3205338"/>
              <a:gd name="connsiteX8160" fmla="*/ 820592 w 3481368"/>
              <a:gd name="connsiteY8160" fmla="*/ 383580 h 3205338"/>
              <a:gd name="connsiteX8161" fmla="*/ 819724 w 3481368"/>
              <a:gd name="connsiteY8161" fmla="*/ 385383 h 3205338"/>
              <a:gd name="connsiteX8162" fmla="*/ 818634 w 3481368"/>
              <a:gd name="connsiteY8162" fmla="*/ 387005 h 3205338"/>
              <a:gd name="connsiteX8163" fmla="*/ 821052 w 3481368"/>
              <a:gd name="connsiteY8163" fmla="*/ 384585 h 3205338"/>
              <a:gd name="connsiteX8164" fmla="*/ 829240 w 3481368"/>
              <a:gd name="connsiteY8164" fmla="*/ 377025 h 3205338"/>
              <a:gd name="connsiteX8165" fmla="*/ 829608 w 3481368"/>
              <a:gd name="connsiteY8165" fmla="*/ 376715 h 3205338"/>
              <a:gd name="connsiteX8166" fmla="*/ 828835 w 3481368"/>
              <a:gd name="connsiteY8166" fmla="*/ 380580 h 3205338"/>
              <a:gd name="connsiteX8167" fmla="*/ 823932 w 3481368"/>
              <a:gd name="connsiteY8167" fmla="*/ 384585 h 3205338"/>
              <a:gd name="connsiteX8168" fmla="*/ 842333 w 3481368"/>
              <a:gd name="connsiteY8168" fmla="*/ 371184 h 3205338"/>
              <a:gd name="connsiteX8169" fmla="*/ 842453 w 3481368"/>
              <a:gd name="connsiteY8169" fmla="*/ 371033 h 3205338"/>
              <a:gd name="connsiteX8170" fmla="*/ 842731 w 3481368"/>
              <a:gd name="connsiteY8170" fmla="*/ 370895 h 3205338"/>
              <a:gd name="connsiteX8171" fmla="*/ 844941 w 3481368"/>
              <a:gd name="connsiteY8171" fmla="*/ 369284 h 3205338"/>
              <a:gd name="connsiteX8172" fmla="*/ 850786 w 3481368"/>
              <a:gd name="connsiteY8172" fmla="*/ 364973 h 3205338"/>
              <a:gd name="connsiteX8173" fmla="*/ 856135 w 3481368"/>
              <a:gd name="connsiteY8173" fmla="*/ 359877 h 3205338"/>
              <a:gd name="connsiteX8174" fmla="*/ 857117 w 3481368"/>
              <a:gd name="connsiteY8174" fmla="*/ 358609 h 3205338"/>
              <a:gd name="connsiteX8175" fmla="*/ 856684 w 3481368"/>
              <a:gd name="connsiteY8175" fmla="*/ 358843 h 3205338"/>
              <a:gd name="connsiteX8176" fmla="*/ 843366 w 3481368"/>
              <a:gd name="connsiteY8176" fmla="*/ 368024 h 3205338"/>
              <a:gd name="connsiteX8177" fmla="*/ 860283 w 3481368"/>
              <a:gd name="connsiteY8177" fmla="*/ 353983 h 3205338"/>
              <a:gd name="connsiteX8178" fmla="*/ 861389 w 3481368"/>
              <a:gd name="connsiteY8178" fmla="*/ 353093 h 3205338"/>
              <a:gd name="connsiteX8179" fmla="*/ 864776 w 3481368"/>
              <a:gd name="connsiteY8179" fmla="*/ 348721 h 3205338"/>
              <a:gd name="connsiteX8180" fmla="*/ 881339 w 3481368"/>
              <a:gd name="connsiteY8180" fmla="*/ 334686 h 3205338"/>
              <a:gd name="connsiteX8181" fmla="*/ 887099 w 3481368"/>
              <a:gd name="connsiteY8181" fmla="*/ 329287 h 3205338"/>
              <a:gd name="connsiteX8182" fmla="*/ 2792043 w 3481368"/>
              <a:gd name="connsiteY8182" fmla="*/ 323829 h 3205338"/>
              <a:gd name="connsiteX8183" fmla="*/ 2813010 w 3481368"/>
              <a:gd name="connsiteY8183" fmla="*/ 336677 h 3205338"/>
              <a:gd name="connsiteX8184" fmla="*/ 2805317 w 3481368"/>
              <a:gd name="connsiteY8184" fmla="*/ 332692 h 3205338"/>
              <a:gd name="connsiteX8185" fmla="*/ 2792043 w 3481368"/>
              <a:gd name="connsiteY8185" fmla="*/ 323829 h 3205338"/>
              <a:gd name="connsiteX8186" fmla="*/ 2402570 w 3481368"/>
              <a:gd name="connsiteY8186" fmla="*/ 312374 h 3205338"/>
              <a:gd name="connsiteX8187" fmla="*/ 2475301 w 3481368"/>
              <a:gd name="connsiteY8187" fmla="*/ 368154 h 3205338"/>
              <a:gd name="connsiteX8188" fmla="*/ 2438936 w 3481368"/>
              <a:gd name="connsiteY8188" fmla="*/ 340444 h 3205338"/>
              <a:gd name="connsiteX8189" fmla="*/ 2429792 w 3481368"/>
              <a:gd name="connsiteY8189" fmla="*/ 333386 h 3205338"/>
              <a:gd name="connsiteX8190" fmla="*/ 2422013 w 3481368"/>
              <a:gd name="connsiteY8190" fmla="*/ 326409 h 3205338"/>
              <a:gd name="connsiteX8191" fmla="*/ 2416567 w 3481368"/>
              <a:gd name="connsiteY8191" fmla="*/ 322450 h 3205338"/>
              <a:gd name="connsiteX8192" fmla="*/ 2414975 w 3481368"/>
              <a:gd name="connsiteY8192" fmla="*/ 321949 h 3205338"/>
              <a:gd name="connsiteX8193" fmla="*/ 2398527 w 3481368"/>
              <a:gd name="connsiteY8193" fmla="*/ 306977 h 3205338"/>
              <a:gd name="connsiteX8194" fmla="*/ 2405450 w 3481368"/>
              <a:gd name="connsiteY8194" fmla="*/ 312374 h 3205338"/>
              <a:gd name="connsiteX8195" fmla="*/ 2399150 w 3481368"/>
              <a:gd name="connsiteY8195" fmla="*/ 307515 h 3205338"/>
              <a:gd name="connsiteX8196" fmla="*/ 882597 w 3481368"/>
              <a:gd name="connsiteY8196" fmla="*/ 306460 h 3205338"/>
              <a:gd name="connsiteX8197" fmla="*/ 868561 w 3481368"/>
              <a:gd name="connsiteY8197" fmla="*/ 317621 h 3205338"/>
              <a:gd name="connsiteX8198" fmla="*/ 857404 w 3481368"/>
              <a:gd name="connsiteY8198" fmla="*/ 326262 h 3205338"/>
              <a:gd name="connsiteX8199" fmla="*/ 863162 w 3481368"/>
              <a:gd name="connsiteY8199" fmla="*/ 323381 h 3205338"/>
              <a:gd name="connsiteX8200" fmla="*/ 882597 w 3481368"/>
              <a:gd name="connsiteY8200" fmla="*/ 306460 h 3205338"/>
              <a:gd name="connsiteX8201" fmla="*/ 2355043 w 3481368"/>
              <a:gd name="connsiteY8201" fmla="*/ 304097 h 3205338"/>
              <a:gd name="connsiteX8202" fmla="*/ 2355043 w 3481368"/>
              <a:gd name="connsiteY8202" fmla="*/ 306117 h 3205338"/>
              <a:gd name="connsiteX8203" fmla="*/ 2360603 w 3481368"/>
              <a:gd name="connsiteY8203" fmla="*/ 309030 h 3205338"/>
              <a:gd name="connsiteX8204" fmla="*/ 2366649 w 3481368"/>
              <a:gd name="connsiteY8204" fmla="*/ 312930 h 3205338"/>
              <a:gd name="connsiteX8205" fmla="*/ 2364224 w 3481368"/>
              <a:gd name="connsiteY8205" fmla="*/ 310619 h 3205338"/>
              <a:gd name="connsiteX8206" fmla="*/ 2355043 w 3481368"/>
              <a:gd name="connsiteY8206" fmla="*/ 304097 h 3205338"/>
              <a:gd name="connsiteX8207" fmla="*/ 2744528 w 3481368"/>
              <a:gd name="connsiteY8207" fmla="*/ 298637 h 3205338"/>
              <a:gd name="connsiteX8208" fmla="*/ 2757522 w 3481368"/>
              <a:gd name="connsiteY8208" fmla="*/ 304085 h 3205338"/>
              <a:gd name="connsiteX8209" fmla="*/ 2756767 w 3481368"/>
              <a:gd name="connsiteY8209" fmla="*/ 303856 h 3205338"/>
              <a:gd name="connsiteX8210" fmla="*/ 2744528 w 3481368"/>
              <a:gd name="connsiteY8210" fmla="*/ 298637 h 3205338"/>
              <a:gd name="connsiteX8211" fmla="*/ 2380246 w 3481368"/>
              <a:gd name="connsiteY8211" fmla="*/ 295819 h 3205338"/>
              <a:gd name="connsiteX8212" fmla="*/ 2391408 w 3481368"/>
              <a:gd name="connsiteY8212" fmla="*/ 306975 h 3205338"/>
              <a:gd name="connsiteX8213" fmla="*/ 2383127 w 3481368"/>
              <a:gd name="connsiteY8213" fmla="*/ 304097 h 3205338"/>
              <a:gd name="connsiteX8214" fmla="*/ 2397169 w 3481368"/>
              <a:gd name="connsiteY8214" fmla="*/ 309494 h 3205338"/>
              <a:gd name="connsiteX8215" fmla="*/ 2380246 w 3481368"/>
              <a:gd name="connsiteY8215" fmla="*/ 295819 h 3205338"/>
              <a:gd name="connsiteX8216" fmla="*/ 2383683 w 3481368"/>
              <a:gd name="connsiteY8216" fmla="*/ 295407 h 3205338"/>
              <a:gd name="connsiteX8217" fmla="*/ 2388528 w 3481368"/>
              <a:gd name="connsiteY8217" fmla="*/ 298338 h 3205338"/>
              <a:gd name="connsiteX8218" fmla="*/ 2398527 w 3481368"/>
              <a:gd name="connsiteY8218" fmla="*/ 306977 h 3205338"/>
              <a:gd name="connsiteX8219" fmla="*/ 900052 w 3481368"/>
              <a:gd name="connsiteY8219" fmla="*/ 290196 h 3205338"/>
              <a:gd name="connsiteX8220" fmla="*/ 893620 w 3481368"/>
              <a:gd name="connsiteY8220" fmla="*/ 294400 h 3205338"/>
              <a:gd name="connsiteX8221" fmla="*/ 882597 w 3481368"/>
              <a:gd name="connsiteY8221" fmla="*/ 303941 h 3205338"/>
              <a:gd name="connsiteX8222" fmla="*/ 887996 w 3481368"/>
              <a:gd name="connsiteY8222" fmla="*/ 301060 h 3205338"/>
              <a:gd name="connsiteX8223" fmla="*/ 896381 w 3481368"/>
              <a:gd name="connsiteY8223" fmla="*/ 294702 h 3205338"/>
              <a:gd name="connsiteX8224" fmla="*/ 898261 w 3481368"/>
              <a:gd name="connsiteY8224" fmla="*/ 292940 h 3205338"/>
              <a:gd name="connsiteX8225" fmla="*/ 583053 w 3481368"/>
              <a:gd name="connsiteY8225" fmla="*/ 289822 h 3205338"/>
              <a:gd name="connsiteX8226" fmla="*/ 563619 w 3481368"/>
              <a:gd name="connsiteY8226" fmla="*/ 300979 h 3205338"/>
              <a:gd name="connsiteX8227" fmla="*/ 544183 w 3481368"/>
              <a:gd name="connsiteY8227" fmla="*/ 312136 h 3205338"/>
              <a:gd name="connsiteX8228" fmla="*/ 563619 w 3481368"/>
              <a:gd name="connsiteY8228" fmla="*/ 300979 h 3205338"/>
              <a:gd name="connsiteX8229" fmla="*/ 569017 w 3481368"/>
              <a:gd name="connsiteY8229" fmla="*/ 298100 h 3205338"/>
              <a:gd name="connsiteX8230" fmla="*/ 574775 w 3481368"/>
              <a:gd name="connsiteY8230" fmla="*/ 295221 h 3205338"/>
              <a:gd name="connsiteX8231" fmla="*/ 583053 w 3481368"/>
              <a:gd name="connsiteY8231" fmla="*/ 289822 h 3205338"/>
              <a:gd name="connsiteX8232" fmla="*/ 2730850 w 3481368"/>
              <a:gd name="connsiteY8232" fmla="*/ 287481 h 3205338"/>
              <a:gd name="connsiteX8233" fmla="*/ 2750287 w 3481368"/>
              <a:gd name="connsiteY8233" fmla="*/ 295759 h 3205338"/>
              <a:gd name="connsiteX8234" fmla="*/ 2730850 w 3481368"/>
              <a:gd name="connsiteY8234" fmla="*/ 287481 h 3205338"/>
              <a:gd name="connsiteX8235" fmla="*/ 2691614 w 3481368"/>
              <a:gd name="connsiteY8235" fmla="*/ 273446 h 3205338"/>
              <a:gd name="connsiteX8236" fmla="*/ 2711051 w 3481368"/>
              <a:gd name="connsiteY8236" fmla="*/ 281722 h 3205338"/>
              <a:gd name="connsiteX8237" fmla="*/ 2691614 w 3481368"/>
              <a:gd name="connsiteY8237" fmla="*/ 273446 h 3205338"/>
              <a:gd name="connsiteX8238" fmla="*/ 2349207 w 3481368"/>
              <a:gd name="connsiteY8238" fmla="*/ 271097 h 3205338"/>
              <a:gd name="connsiteX8239" fmla="*/ 2366204 w 3481368"/>
              <a:gd name="connsiteY8239" fmla="*/ 281783 h 3205338"/>
              <a:gd name="connsiteX8240" fmla="*/ 2383683 w 3481368"/>
              <a:gd name="connsiteY8240" fmla="*/ 295407 h 3205338"/>
              <a:gd name="connsiteX8241" fmla="*/ 2374846 w 3481368"/>
              <a:gd name="connsiteY8241" fmla="*/ 290061 h 3205338"/>
              <a:gd name="connsiteX8242" fmla="*/ 2369085 w 3481368"/>
              <a:gd name="connsiteY8242" fmla="*/ 285484 h 3205338"/>
              <a:gd name="connsiteX8243" fmla="*/ 2369085 w 3481368"/>
              <a:gd name="connsiteY8243" fmla="*/ 284663 h 3205338"/>
              <a:gd name="connsiteX8244" fmla="*/ 2366106 w 3481368"/>
              <a:gd name="connsiteY8244" fmla="*/ 283118 h 3205338"/>
              <a:gd name="connsiteX8245" fmla="*/ 2360804 w 3481368"/>
              <a:gd name="connsiteY8245" fmla="*/ 278905 h 3205338"/>
              <a:gd name="connsiteX8246" fmla="*/ 2744528 w 3481368"/>
              <a:gd name="connsiteY8246" fmla="*/ 268047 h 3205338"/>
              <a:gd name="connsiteX8247" fmla="*/ 2780884 w 3481368"/>
              <a:gd name="connsiteY8247" fmla="*/ 284602 h 3205338"/>
              <a:gd name="connsiteX8248" fmla="*/ 2775485 w 3481368"/>
              <a:gd name="connsiteY8248" fmla="*/ 284602 h 3205338"/>
              <a:gd name="connsiteX8249" fmla="*/ 2797802 w 3481368"/>
              <a:gd name="connsiteY8249" fmla="*/ 292879 h 3205338"/>
              <a:gd name="connsiteX8250" fmla="*/ 2811481 w 3481368"/>
              <a:gd name="connsiteY8250" fmla="*/ 298637 h 3205338"/>
              <a:gd name="connsiteX8251" fmla="*/ 2789163 w 3481368"/>
              <a:gd name="connsiteY8251" fmla="*/ 287481 h 3205338"/>
              <a:gd name="connsiteX8252" fmla="*/ 2764326 w 3481368"/>
              <a:gd name="connsiteY8252" fmla="*/ 276324 h 3205338"/>
              <a:gd name="connsiteX8253" fmla="*/ 2744528 w 3481368"/>
              <a:gd name="connsiteY8253" fmla="*/ 268047 h 3205338"/>
              <a:gd name="connsiteX8254" fmla="*/ 638840 w 3481368"/>
              <a:gd name="connsiteY8254" fmla="*/ 261750 h 3205338"/>
              <a:gd name="connsiteX8255" fmla="*/ 616525 w 3481368"/>
              <a:gd name="connsiteY8255" fmla="*/ 272908 h 3205338"/>
              <a:gd name="connsiteX8256" fmla="*/ 616525 w 3481368"/>
              <a:gd name="connsiteY8256" fmla="*/ 270388 h 3205338"/>
              <a:gd name="connsiteX8257" fmla="*/ 638840 w 3481368"/>
              <a:gd name="connsiteY8257" fmla="*/ 261750 h 3205338"/>
              <a:gd name="connsiteX8258" fmla="*/ 2655258 w 3481368"/>
              <a:gd name="connsiteY8258" fmla="*/ 256891 h 3205338"/>
              <a:gd name="connsiteX8259" fmla="*/ 2686215 w 3481368"/>
              <a:gd name="connsiteY8259" fmla="*/ 268047 h 3205338"/>
              <a:gd name="connsiteX8260" fmla="*/ 2655258 w 3481368"/>
              <a:gd name="connsiteY8260" fmla="*/ 256891 h 3205338"/>
              <a:gd name="connsiteX8261" fmla="*/ 2326977 w 3481368"/>
              <a:gd name="connsiteY8261" fmla="*/ 256646 h 3205338"/>
              <a:gd name="connsiteX8262" fmla="*/ 2334879 w 3481368"/>
              <a:gd name="connsiteY8262" fmla="*/ 261451 h 3205338"/>
              <a:gd name="connsiteX8263" fmla="*/ 2349207 w 3481368"/>
              <a:gd name="connsiteY8263" fmla="*/ 271097 h 3205338"/>
              <a:gd name="connsiteX8264" fmla="*/ 2343881 w 3481368"/>
              <a:gd name="connsiteY8264" fmla="*/ 267748 h 3205338"/>
              <a:gd name="connsiteX8265" fmla="*/ 2285192 w 3481368"/>
              <a:gd name="connsiteY8265" fmla="*/ 245436 h 3205338"/>
              <a:gd name="connsiteX8266" fmla="*/ 2288072 w 3481368"/>
              <a:gd name="connsiteY8266" fmla="*/ 251194 h 3205338"/>
              <a:gd name="connsiteX8267" fmla="*/ 2316157 w 3481368"/>
              <a:gd name="connsiteY8267" fmla="*/ 267748 h 3205338"/>
              <a:gd name="connsiteX8268" fmla="*/ 2302115 w 3481368"/>
              <a:gd name="connsiteY8268" fmla="*/ 259471 h 3205338"/>
              <a:gd name="connsiteX8269" fmla="*/ 2285192 w 3481368"/>
              <a:gd name="connsiteY8269" fmla="*/ 245436 h 3205338"/>
              <a:gd name="connsiteX8270" fmla="*/ 2617271 w 3481368"/>
              <a:gd name="connsiteY8270" fmla="*/ 243659 h 3205338"/>
              <a:gd name="connsiteX8271" fmla="*/ 2624662 w 3481368"/>
              <a:gd name="connsiteY8271" fmla="*/ 245734 h 3205338"/>
              <a:gd name="connsiteX8272" fmla="*/ 2617271 w 3481368"/>
              <a:gd name="connsiteY8272" fmla="*/ 243659 h 3205338"/>
              <a:gd name="connsiteX8273" fmla="*/ 2610387 w 3481368"/>
              <a:gd name="connsiteY8273" fmla="*/ 242777 h 3205338"/>
              <a:gd name="connsiteX8274" fmla="*/ 2617327 w 3481368"/>
              <a:gd name="connsiteY8274" fmla="*/ 245194 h 3205338"/>
              <a:gd name="connsiteX8275" fmla="*/ 2621781 w 3481368"/>
              <a:gd name="connsiteY8275" fmla="*/ 248254 h 3205338"/>
              <a:gd name="connsiteX8276" fmla="*/ 2602344 w 3481368"/>
              <a:gd name="connsiteY8276" fmla="*/ 239976 h 3205338"/>
              <a:gd name="connsiteX8277" fmla="*/ 2608958 w 3481368"/>
              <a:gd name="connsiteY8277" fmla="*/ 242091 h 3205338"/>
              <a:gd name="connsiteX8278" fmla="*/ 2610387 w 3481368"/>
              <a:gd name="connsiteY8278" fmla="*/ 242777 h 3205338"/>
              <a:gd name="connsiteX8279" fmla="*/ 697505 w 3481368"/>
              <a:gd name="connsiteY8279" fmla="*/ 239437 h 3205338"/>
              <a:gd name="connsiteX8280" fmla="*/ 686348 w 3481368"/>
              <a:gd name="connsiteY8280" fmla="*/ 245195 h 3205338"/>
              <a:gd name="connsiteX8281" fmla="*/ 669792 w 3481368"/>
              <a:gd name="connsiteY8281" fmla="*/ 253473 h 3205338"/>
              <a:gd name="connsiteX8282" fmla="*/ 647118 w 3481368"/>
              <a:gd name="connsiteY8282" fmla="*/ 261750 h 3205338"/>
              <a:gd name="connsiteX8283" fmla="*/ 697505 w 3481368"/>
              <a:gd name="connsiteY8283" fmla="*/ 239437 h 3205338"/>
              <a:gd name="connsiteX8284" fmla="*/ 1006997 w 3481368"/>
              <a:gd name="connsiteY8284" fmla="*/ 231401 h 3205338"/>
              <a:gd name="connsiteX8285" fmla="*/ 1006322 w 3481368"/>
              <a:gd name="connsiteY8285" fmla="*/ 231851 h 3205338"/>
              <a:gd name="connsiteX8286" fmla="*/ 1005849 w 3481368"/>
              <a:gd name="connsiteY8286" fmla="*/ 232230 h 3205338"/>
              <a:gd name="connsiteX8287" fmla="*/ 987555 w 3481368"/>
              <a:gd name="connsiteY8287" fmla="*/ 245436 h 3205338"/>
              <a:gd name="connsiteX8288" fmla="*/ 986440 w 3481368"/>
              <a:gd name="connsiteY8288" fmla="*/ 246296 h 3205338"/>
              <a:gd name="connsiteX8289" fmla="*/ 983234 w 3481368"/>
              <a:gd name="connsiteY8289" fmla="*/ 248136 h 3205338"/>
              <a:gd name="connsiteX8290" fmla="*/ 973513 w 3481368"/>
              <a:gd name="connsiteY8290" fmla="*/ 253713 h 3205338"/>
              <a:gd name="connsiteX8291" fmla="*/ 969912 w 3481368"/>
              <a:gd name="connsiteY8291" fmla="*/ 258751 h 3205338"/>
              <a:gd name="connsiteX8292" fmla="*/ 970075 w 3481368"/>
              <a:gd name="connsiteY8292" fmla="*/ 258914 h 3205338"/>
              <a:gd name="connsiteX8293" fmla="*/ 962351 w 3481368"/>
              <a:gd name="connsiteY8293" fmla="*/ 264870 h 3205338"/>
              <a:gd name="connsiteX8294" fmla="*/ 965231 w 3481368"/>
              <a:gd name="connsiteY8294" fmla="*/ 262350 h 3205338"/>
              <a:gd name="connsiteX8295" fmla="*/ 945428 w 3481368"/>
              <a:gd name="connsiteY8295" fmla="*/ 276026 h 3205338"/>
              <a:gd name="connsiteX8296" fmla="*/ 943901 w 3481368"/>
              <a:gd name="connsiteY8296" fmla="*/ 278467 h 3205338"/>
              <a:gd name="connsiteX8297" fmla="*/ 963578 w 3481368"/>
              <a:gd name="connsiteY8297" fmla="*/ 264698 h 3205338"/>
              <a:gd name="connsiteX8298" fmla="*/ 968207 w 3481368"/>
              <a:gd name="connsiteY8298" fmla="*/ 261895 h 3205338"/>
              <a:gd name="connsiteX8299" fmla="*/ 970632 w 3481368"/>
              <a:gd name="connsiteY8299" fmla="*/ 259471 h 3205338"/>
              <a:gd name="connsiteX8300" fmla="*/ 970075 w 3481368"/>
              <a:gd name="connsiteY8300" fmla="*/ 258914 h 3205338"/>
              <a:gd name="connsiteX8301" fmla="*/ 986440 w 3481368"/>
              <a:gd name="connsiteY8301" fmla="*/ 246296 h 3205338"/>
              <a:gd name="connsiteX8302" fmla="*/ 992955 w 3481368"/>
              <a:gd name="connsiteY8302" fmla="*/ 242558 h 3205338"/>
              <a:gd name="connsiteX8303" fmla="*/ 1005849 w 3481368"/>
              <a:gd name="connsiteY8303" fmla="*/ 232230 h 3205338"/>
              <a:gd name="connsiteX8304" fmla="*/ 2203966 w 3481368"/>
              <a:gd name="connsiteY8304" fmla="*/ 231118 h 3205338"/>
              <a:gd name="connsiteX8305" fmla="*/ 2204540 w 3481368"/>
              <a:gd name="connsiteY8305" fmla="*/ 231401 h 3205338"/>
              <a:gd name="connsiteX8306" fmla="*/ 2204165 w 3481368"/>
              <a:gd name="connsiteY8306" fmla="*/ 231236 h 3205338"/>
              <a:gd name="connsiteX8307" fmla="*/ 2666416 w 3481368"/>
              <a:gd name="connsiteY8307" fmla="*/ 228819 h 3205338"/>
              <a:gd name="connsiteX8308" fmla="*/ 2686215 w 3481368"/>
              <a:gd name="connsiteY8308" fmla="*/ 237097 h 3205338"/>
              <a:gd name="connsiteX8309" fmla="*/ 2666416 w 3481368"/>
              <a:gd name="connsiteY8309" fmla="*/ 228819 h 3205338"/>
              <a:gd name="connsiteX8310" fmla="*/ 722699 w 3481368"/>
              <a:gd name="connsiteY8310" fmla="*/ 228280 h 3205338"/>
              <a:gd name="connsiteX8311" fmla="*/ 711542 w 3481368"/>
              <a:gd name="connsiteY8311" fmla="*/ 234039 h 3205338"/>
              <a:gd name="connsiteX8312" fmla="*/ 722699 w 3481368"/>
              <a:gd name="connsiteY8312" fmla="*/ 228280 h 3205338"/>
              <a:gd name="connsiteX8313" fmla="*/ 2649858 w 3481368"/>
              <a:gd name="connsiteY8313" fmla="*/ 220542 h 3205338"/>
              <a:gd name="connsiteX8314" fmla="*/ 2675056 w 3481368"/>
              <a:gd name="connsiteY8314" fmla="*/ 231699 h 3205338"/>
              <a:gd name="connsiteX8315" fmla="*/ 2649858 w 3481368"/>
              <a:gd name="connsiteY8315" fmla="*/ 220542 h 3205338"/>
              <a:gd name="connsiteX8316" fmla="*/ 939002 w 3481368"/>
              <a:gd name="connsiteY8316" fmla="*/ 215482 h 3205338"/>
              <a:gd name="connsiteX8317" fmla="*/ 935504 w 3481368"/>
              <a:gd name="connsiteY8317" fmla="*/ 217175 h 3205338"/>
              <a:gd name="connsiteX8318" fmla="*/ 938744 w 3481368"/>
              <a:gd name="connsiteY8318" fmla="*/ 215510 h 3205338"/>
              <a:gd name="connsiteX8319" fmla="*/ 756170 w 3481368"/>
              <a:gd name="connsiteY8319" fmla="*/ 214604 h 3205338"/>
              <a:gd name="connsiteX8320" fmla="*/ 745598 w 3481368"/>
              <a:gd name="connsiteY8320" fmla="*/ 219777 h 3205338"/>
              <a:gd name="connsiteX8321" fmla="*/ 745013 w 3481368"/>
              <a:gd name="connsiteY8321" fmla="*/ 220002 h 3205338"/>
              <a:gd name="connsiteX8322" fmla="*/ 738821 w 3481368"/>
              <a:gd name="connsiteY8322" fmla="*/ 223033 h 3205338"/>
              <a:gd name="connsiteX8323" fmla="*/ 730977 w 3481368"/>
              <a:gd name="connsiteY8323" fmla="*/ 225761 h 3205338"/>
              <a:gd name="connsiteX8324" fmla="*/ 722699 w 3481368"/>
              <a:gd name="connsiteY8324" fmla="*/ 228280 h 3205338"/>
              <a:gd name="connsiteX8325" fmla="*/ 742134 w 3481368"/>
              <a:gd name="connsiteY8325" fmla="*/ 220002 h 3205338"/>
              <a:gd name="connsiteX8326" fmla="*/ 756170 w 3481368"/>
              <a:gd name="connsiteY8326" fmla="*/ 214604 h 3205338"/>
              <a:gd name="connsiteX8327" fmla="*/ 1006997 w 3481368"/>
              <a:gd name="connsiteY8327" fmla="*/ 206569 h 3205338"/>
              <a:gd name="connsiteX8328" fmla="*/ 992955 w 3481368"/>
              <a:gd name="connsiteY8328" fmla="*/ 217726 h 3205338"/>
              <a:gd name="connsiteX8329" fmla="*/ 1001237 w 3481368"/>
              <a:gd name="connsiteY8329" fmla="*/ 211967 h 3205338"/>
              <a:gd name="connsiteX8330" fmla="*/ 1006997 w 3481368"/>
              <a:gd name="connsiteY8330" fmla="*/ 206569 h 3205338"/>
              <a:gd name="connsiteX8331" fmla="*/ 971556 w 3481368"/>
              <a:gd name="connsiteY8331" fmla="*/ 203465 h 3205338"/>
              <a:gd name="connsiteX8332" fmla="*/ 971856 w 3481368"/>
              <a:gd name="connsiteY8332" fmla="*/ 203495 h 3205338"/>
              <a:gd name="connsiteX8333" fmla="*/ 970510 w 3481368"/>
              <a:gd name="connsiteY8333" fmla="*/ 204146 h 3205338"/>
              <a:gd name="connsiteX8334" fmla="*/ 971081 w 3481368"/>
              <a:gd name="connsiteY8334" fmla="*/ 203702 h 3205338"/>
              <a:gd name="connsiteX8335" fmla="*/ 2613502 w 3481368"/>
              <a:gd name="connsiteY8335" fmla="*/ 201108 h 3205338"/>
              <a:gd name="connsiteX8336" fmla="*/ 2622637 w 3481368"/>
              <a:gd name="connsiteY8336" fmla="*/ 206192 h 3205338"/>
              <a:gd name="connsiteX8337" fmla="*/ 2631983 w 3481368"/>
              <a:gd name="connsiteY8337" fmla="*/ 208456 h 3205338"/>
              <a:gd name="connsiteX8338" fmla="*/ 2634186 w 3481368"/>
              <a:gd name="connsiteY8338" fmla="*/ 209386 h 3205338"/>
              <a:gd name="connsiteX8339" fmla="*/ 2630421 w 3481368"/>
              <a:gd name="connsiteY8339" fmla="*/ 209386 h 3205338"/>
              <a:gd name="connsiteX8340" fmla="*/ 2646979 w 3481368"/>
              <a:gd name="connsiteY8340" fmla="*/ 214784 h 3205338"/>
              <a:gd name="connsiteX8341" fmla="*/ 2634186 w 3481368"/>
              <a:gd name="connsiteY8341" fmla="*/ 209386 h 3205338"/>
              <a:gd name="connsiteX8342" fmla="*/ 2635820 w 3481368"/>
              <a:gd name="connsiteY8342" fmla="*/ 209386 h 3205338"/>
              <a:gd name="connsiteX8343" fmla="*/ 2631983 w 3481368"/>
              <a:gd name="connsiteY8343" fmla="*/ 208456 h 3205338"/>
              <a:gd name="connsiteX8344" fmla="*/ 2628216 w 3481368"/>
              <a:gd name="connsiteY8344" fmla="*/ 206866 h 3205338"/>
              <a:gd name="connsiteX8345" fmla="*/ 2613502 w 3481368"/>
              <a:gd name="connsiteY8345" fmla="*/ 201108 h 3205338"/>
              <a:gd name="connsiteX8346" fmla="*/ 974960 w 3481368"/>
              <a:gd name="connsiteY8346" fmla="*/ 194269 h 3205338"/>
              <a:gd name="connsiteX8347" fmla="*/ 974735 w 3481368"/>
              <a:gd name="connsiteY8347" fmla="*/ 194854 h 3205338"/>
              <a:gd name="connsiteX8348" fmla="*/ 954940 w 3481368"/>
              <a:gd name="connsiteY8348" fmla="*/ 206014 h 3205338"/>
              <a:gd name="connsiteX8349" fmla="*/ 960698 w 3481368"/>
              <a:gd name="connsiteY8349" fmla="*/ 200614 h 3205338"/>
              <a:gd name="connsiteX8350" fmla="*/ 968976 w 3481368"/>
              <a:gd name="connsiteY8350" fmla="*/ 197733 h 3205338"/>
              <a:gd name="connsiteX8351" fmla="*/ 974960 w 3481368"/>
              <a:gd name="connsiteY8351" fmla="*/ 194269 h 3205338"/>
              <a:gd name="connsiteX8352" fmla="*/ 934686 w 3481368"/>
              <a:gd name="connsiteY8352" fmla="*/ 189411 h 3205338"/>
              <a:gd name="connsiteX8353" fmla="*/ 920649 w 3481368"/>
              <a:gd name="connsiteY8353" fmla="*/ 192290 h 3205338"/>
              <a:gd name="connsiteX8354" fmla="*/ 912371 w 3481368"/>
              <a:gd name="connsiteY8354" fmla="*/ 194810 h 3205338"/>
              <a:gd name="connsiteX8355" fmla="*/ 878900 w 3481368"/>
              <a:gd name="connsiteY8355" fmla="*/ 205966 h 3205338"/>
              <a:gd name="connsiteX8356" fmla="*/ 878900 w 3481368"/>
              <a:gd name="connsiteY8356" fmla="*/ 208846 h 3205338"/>
              <a:gd name="connsiteX8357" fmla="*/ 912371 w 3481368"/>
              <a:gd name="connsiteY8357" fmla="*/ 194810 h 3205338"/>
              <a:gd name="connsiteX8358" fmla="*/ 934686 w 3481368"/>
              <a:gd name="connsiteY8358" fmla="*/ 189411 h 3205338"/>
              <a:gd name="connsiteX8359" fmla="*/ 982425 w 3481368"/>
              <a:gd name="connsiteY8359" fmla="*/ 188271 h 3205338"/>
              <a:gd name="connsiteX8360" fmla="*/ 980134 w 3481368"/>
              <a:gd name="connsiteY8360" fmla="*/ 189454 h 3205338"/>
              <a:gd name="connsiteX8361" fmla="*/ 968976 w 3481368"/>
              <a:gd name="connsiteY8361" fmla="*/ 194854 h 3205338"/>
              <a:gd name="connsiteX8362" fmla="*/ 778485 w 3481368"/>
              <a:gd name="connsiteY8362" fmla="*/ 186532 h 3205338"/>
              <a:gd name="connsiteX8363" fmla="*/ 753291 w 3481368"/>
              <a:gd name="connsiteY8363" fmla="*/ 194810 h 3205338"/>
              <a:gd name="connsiteX8364" fmla="*/ 778485 w 3481368"/>
              <a:gd name="connsiteY8364" fmla="*/ 186532 h 3205338"/>
              <a:gd name="connsiteX8365" fmla="*/ 2153958 w 3481368"/>
              <a:gd name="connsiteY8365" fmla="*/ 184139 h 3205338"/>
              <a:gd name="connsiteX8366" fmla="*/ 2159893 w 3481368"/>
              <a:gd name="connsiteY8366" fmla="*/ 186777 h 3205338"/>
              <a:gd name="connsiteX8367" fmla="*/ 2162414 w 3481368"/>
              <a:gd name="connsiteY8367" fmla="*/ 189655 h 3205338"/>
              <a:gd name="connsiteX8368" fmla="*/ 2153958 w 3481368"/>
              <a:gd name="connsiteY8368" fmla="*/ 184139 h 3205338"/>
              <a:gd name="connsiteX8369" fmla="*/ 2513073 w 3481368"/>
              <a:gd name="connsiteY8369" fmla="*/ 178796 h 3205338"/>
              <a:gd name="connsiteX8370" fmla="*/ 2535391 w 3481368"/>
              <a:gd name="connsiteY8370" fmla="*/ 187073 h 3205338"/>
              <a:gd name="connsiteX8371" fmla="*/ 2513073 w 3481368"/>
              <a:gd name="connsiteY8371" fmla="*/ 178796 h 3205338"/>
              <a:gd name="connsiteX8372" fmla="*/ 1006996 w 3481368"/>
              <a:gd name="connsiteY8372" fmla="*/ 178719 h 3205338"/>
              <a:gd name="connsiteX8373" fmla="*/ 1003131 w 3481368"/>
              <a:gd name="connsiteY8373" fmla="*/ 180652 h 3205338"/>
              <a:gd name="connsiteX8374" fmla="*/ 994171 w 3481368"/>
              <a:gd name="connsiteY8374" fmla="*/ 183693 h 3205338"/>
              <a:gd name="connsiteX8375" fmla="*/ 1003214 w 3481368"/>
              <a:gd name="connsiteY8375" fmla="*/ 180048 h 3205338"/>
              <a:gd name="connsiteX8376" fmla="*/ 1004706 w 3481368"/>
              <a:gd name="connsiteY8376" fmla="*/ 177151 h 3205338"/>
              <a:gd name="connsiteX8377" fmla="*/ 1002449 w 3481368"/>
              <a:gd name="connsiteY8377" fmla="*/ 178293 h 3205338"/>
              <a:gd name="connsiteX8378" fmla="*/ 985892 w 3481368"/>
              <a:gd name="connsiteY8378" fmla="*/ 186573 h 3205338"/>
              <a:gd name="connsiteX8379" fmla="*/ 982425 w 3481368"/>
              <a:gd name="connsiteY8379" fmla="*/ 188271 h 3205338"/>
              <a:gd name="connsiteX8380" fmla="*/ 991291 w 3481368"/>
              <a:gd name="connsiteY8380" fmla="*/ 183693 h 3205338"/>
              <a:gd name="connsiteX8381" fmla="*/ 1001774 w 3481368"/>
              <a:gd name="connsiteY8381" fmla="*/ 178608 h 3205338"/>
              <a:gd name="connsiteX8382" fmla="*/ 1013605 w 3481368"/>
              <a:gd name="connsiteY8382" fmla="*/ 175412 h 3205338"/>
              <a:gd name="connsiteX8383" fmla="*/ 1013293 w 3481368"/>
              <a:gd name="connsiteY8383" fmla="*/ 175637 h 3205338"/>
              <a:gd name="connsiteX8384" fmla="*/ 1008207 w 3481368"/>
              <a:gd name="connsiteY8384" fmla="*/ 178293 h 3205338"/>
              <a:gd name="connsiteX8385" fmla="*/ 1006996 w 3481368"/>
              <a:gd name="connsiteY8385" fmla="*/ 178719 h 3205338"/>
              <a:gd name="connsiteX8386" fmla="*/ 982193 w 3481368"/>
              <a:gd name="connsiteY8386" fmla="*/ 175375 h 3205338"/>
              <a:gd name="connsiteX8387" fmla="*/ 957000 w 3481368"/>
              <a:gd name="connsiteY8387" fmla="*/ 183653 h 3205338"/>
              <a:gd name="connsiteX8388" fmla="*/ 982193 w 3481368"/>
              <a:gd name="connsiteY8388" fmla="*/ 175375 h 3205338"/>
              <a:gd name="connsiteX8389" fmla="*/ 851047 w 3481368"/>
              <a:gd name="connsiteY8389" fmla="*/ 171848 h 3205338"/>
              <a:gd name="connsiteX8390" fmla="*/ 848892 w 3481368"/>
              <a:gd name="connsiteY8390" fmla="*/ 172677 h 3205338"/>
              <a:gd name="connsiteX8391" fmla="*/ 840946 w 3481368"/>
              <a:gd name="connsiteY8391" fmla="*/ 175341 h 3205338"/>
              <a:gd name="connsiteX8392" fmla="*/ 840697 w 3481368"/>
              <a:gd name="connsiteY8392" fmla="*/ 175344 h 3205338"/>
              <a:gd name="connsiteX8393" fmla="*/ 856585 w 3481368"/>
              <a:gd name="connsiteY8393" fmla="*/ 169977 h 3205338"/>
              <a:gd name="connsiteX8394" fmla="*/ 851047 w 3481368"/>
              <a:gd name="connsiteY8394" fmla="*/ 171848 h 3205338"/>
              <a:gd name="connsiteX8395" fmla="*/ 855826 w 3481368"/>
              <a:gd name="connsiteY8395" fmla="*/ 170011 h 3205338"/>
              <a:gd name="connsiteX8396" fmla="*/ 856585 w 3481368"/>
              <a:gd name="connsiteY8396" fmla="*/ 169977 h 3205338"/>
              <a:gd name="connsiteX8397" fmla="*/ 823270 w 3481368"/>
              <a:gd name="connsiteY8397" fmla="*/ 169895 h 3205338"/>
              <a:gd name="connsiteX8398" fmla="*/ 823113 w 3481368"/>
              <a:gd name="connsiteY8398" fmla="*/ 169977 h 3205338"/>
              <a:gd name="connsiteX8399" fmla="*/ 822966 w 3481368"/>
              <a:gd name="connsiteY8399" fmla="*/ 170013 h 3205338"/>
              <a:gd name="connsiteX8400" fmla="*/ 1031202 w 3481368"/>
              <a:gd name="connsiteY8400" fmla="*/ 169625 h 3205338"/>
              <a:gd name="connsiteX8401" fmla="*/ 1030521 w 3481368"/>
              <a:gd name="connsiteY8401" fmla="*/ 170012 h 3205338"/>
              <a:gd name="connsiteX8402" fmla="*/ 1030688 w 3481368"/>
              <a:gd name="connsiteY8402" fmla="*/ 169839 h 3205338"/>
              <a:gd name="connsiteX8403" fmla="*/ 1030702 w 3481368"/>
              <a:gd name="connsiteY8403" fmla="*/ 169832 h 3205338"/>
              <a:gd name="connsiteX8404" fmla="*/ 894263 w 3481368"/>
              <a:gd name="connsiteY8404" fmla="*/ 166828 h 3205338"/>
              <a:gd name="connsiteX8405" fmla="*/ 887313 w 3481368"/>
              <a:gd name="connsiteY8405" fmla="*/ 169437 h 3205338"/>
              <a:gd name="connsiteX8406" fmla="*/ 873141 w 3481368"/>
              <a:gd name="connsiteY8406" fmla="*/ 172497 h 3205338"/>
              <a:gd name="connsiteX8407" fmla="*/ 884433 w 3481368"/>
              <a:gd name="connsiteY8407" fmla="*/ 169437 h 3205338"/>
              <a:gd name="connsiteX8408" fmla="*/ 2347673 w 3481368"/>
              <a:gd name="connsiteY8408" fmla="*/ 163321 h 3205338"/>
              <a:gd name="connsiteX8409" fmla="*/ 2353971 w 3481368"/>
              <a:gd name="connsiteY8409" fmla="*/ 164760 h 3205338"/>
              <a:gd name="connsiteX8410" fmla="*/ 2362250 w 3481368"/>
              <a:gd name="connsiteY8410" fmla="*/ 167639 h 3205338"/>
              <a:gd name="connsiteX8411" fmla="*/ 2352531 w 3481368"/>
              <a:gd name="connsiteY8411" fmla="*/ 164760 h 3205338"/>
              <a:gd name="connsiteX8412" fmla="*/ 2335616 w 3481368"/>
              <a:gd name="connsiteY8412" fmla="*/ 163189 h 3205338"/>
              <a:gd name="connsiteX8413" fmla="*/ 2342812 w 3481368"/>
              <a:gd name="connsiteY8413" fmla="*/ 164760 h 3205338"/>
              <a:gd name="connsiteX8414" fmla="*/ 2353971 w 3481368"/>
              <a:gd name="connsiteY8414" fmla="*/ 167639 h 3205338"/>
              <a:gd name="connsiteX8415" fmla="*/ 2337412 w 3481368"/>
              <a:gd name="connsiteY8415" fmla="*/ 164760 h 3205338"/>
              <a:gd name="connsiteX8416" fmla="*/ 909492 w 3481368"/>
              <a:gd name="connsiteY8416" fmla="*/ 162216 h 3205338"/>
              <a:gd name="connsiteX8417" fmla="*/ 904094 w 3481368"/>
              <a:gd name="connsiteY8417" fmla="*/ 164219 h 3205338"/>
              <a:gd name="connsiteX8418" fmla="*/ 894263 w 3481368"/>
              <a:gd name="connsiteY8418" fmla="*/ 166828 h 3205338"/>
              <a:gd name="connsiteX8419" fmla="*/ 901214 w 3481368"/>
              <a:gd name="connsiteY8419" fmla="*/ 164219 h 3205338"/>
              <a:gd name="connsiteX8420" fmla="*/ 2341371 w 3481368"/>
              <a:gd name="connsiteY8420" fmla="*/ 161881 h 3205338"/>
              <a:gd name="connsiteX8421" fmla="*/ 2342812 w 3481368"/>
              <a:gd name="connsiteY8421" fmla="*/ 161881 h 3205338"/>
              <a:gd name="connsiteX8422" fmla="*/ 2347673 w 3481368"/>
              <a:gd name="connsiteY8422" fmla="*/ 163321 h 3205338"/>
              <a:gd name="connsiteX8423" fmla="*/ 1183709 w 3481368"/>
              <a:gd name="connsiteY8423" fmla="*/ 160786 h 3205338"/>
              <a:gd name="connsiteX8424" fmla="*/ 1180966 w 3481368"/>
              <a:gd name="connsiteY8424" fmla="*/ 161372 h 3205338"/>
              <a:gd name="connsiteX8425" fmla="*/ 1166928 w 3481368"/>
              <a:gd name="connsiteY8425" fmla="*/ 167132 h 3205338"/>
              <a:gd name="connsiteX8426" fmla="*/ 1159233 w 3481368"/>
              <a:gd name="connsiteY8426" fmla="*/ 169978 h 3205338"/>
              <a:gd name="connsiteX8427" fmla="*/ 1152970 w 3481368"/>
              <a:gd name="connsiteY8427" fmla="*/ 173507 h 3205338"/>
              <a:gd name="connsiteX8428" fmla="*/ 1155771 w 3481368"/>
              <a:gd name="connsiteY8428" fmla="*/ 172533 h 3205338"/>
              <a:gd name="connsiteX8429" fmla="*/ 1178086 w 3481368"/>
              <a:gd name="connsiteY8429" fmla="*/ 164252 h 3205338"/>
              <a:gd name="connsiteX8430" fmla="*/ 1186724 w 3481368"/>
              <a:gd name="connsiteY8430" fmla="*/ 161372 h 3205338"/>
              <a:gd name="connsiteX8431" fmla="*/ 1178086 w 3481368"/>
              <a:gd name="connsiteY8431" fmla="*/ 164252 h 3205338"/>
              <a:gd name="connsiteX8432" fmla="*/ 1183709 w 3481368"/>
              <a:gd name="connsiteY8432" fmla="*/ 160786 h 3205338"/>
              <a:gd name="connsiteX8433" fmla="*/ 1057194 w 3481368"/>
              <a:gd name="connsiteY8433" fmla="*/ 160632 h 3205338"/>
              <a:gd name="connsiteX8434" fmla="*/ 1046829 w 3481368"/>
              <a:gd name="connsiteY8434" fmla="*/ 162936 h 3205338"/>
              <a:gd name="connsiteX8435" fmla="*/ 1044198 w 3481368"/>
              <a:gd name="connsiteY8435" fmla="*/ 164252 h 3205338"/>
              <a:gd name="connsiteX8436" fmla="*/ 1031202 w 3481368"/>
              <a:gd name="connsiteY8436" fmla="*/ 169625 h 3205338"/>
              <a:gd name="connsiteX8437" fmla="*/ 1039379 w 3481368"/>
              <a:gd name="connsiteY8437" fmla="*/ 164978 h 3205338"/>
              <a:gd name="connsiteX8438" fmla="*/ 1040138 w 3481368"/>
              <a:gd name="connsiteY8438" fmla="*/ 164424 h 3205338"/>
              <a:gd name="connsiteX8439" fmla="*/ 1034740 w 3481368"/>
              <a:gd name="connsiteY8439" fmla="*/ 165624 h 3205338"/>
              <a:gd name="connsiteX8440" fmla="*/ 1030688 w 3481368"/>
              <a:gd name="connsiteY8440" fmla="*/ 169839 h 3205338"/>
              <a:gd name="connsiteX8441" fmla="*/ 1019365 w 3481368"/>
              <a:gd name="connsiteY8441" fmla="*/ 175412 h 3205338"/>
              <a:gd name="connsiteX8442" fmla="*/ 1044198 w 3481368"/>
              <a:gd name="connsiteY8442" fmla="*/ 167132 h 3205338"/>
              <a:gd name="connsiteX8443" fmla="*/ 1113213 w 3481368"/>
              <a:gd name="connsiteY8443" fmla="*/ 156187 h 3205338"/>
              <a:gd name="connsiteX8444" fmla="*/ 1062806 w 3481368"/>
              <a:gd name="connsiteY8444" fmla="*/ 189655 h 3205338"/>
              <a:gd name="connsiteX8445" fmla="*/ 1093411 w 3481368"/>
              <a:gd name="connsiteY8445" fmla="*/ 167343 h 3205338"/>
              <a:gd name="connsiteX8446" fmla="*/ 1113213 w 3481368"/>
              <a:gd name="connsiteY8446" fmla="*/ 156187 h 3205338"/>
              <a:gd name="connsiteX8447" fmla="*/ 2292777 w 3481368"/>
              <a:gd name="connsiteY8447" fmla="*/ 150725 h 3205338"/>
              <a:gd name="connsiteX8448" fmla="*/ 2315095 w 3481368"/>
              <a:gd name="connsiteY8448" fmla="*/ 156483 h 3205338"/>
              <a:gd name="connsiteX8449" fmla="*/ 2303936 w 3481368"/>
              <a:gd name="connsiteY8449" fmla="*/ 153603 h 3205338"/>
              <a:gd name="connsiteX8450" fmla="*/ 2292777 w 3481368"/>
              <a:gd name="connsiteY8450" fmla="*/ 150725 h 3205338"/>
              <a:gd name="connsiteX8451" fmla="*/ 1088007 w 3481368"/>
              <a:gd name="connsiteY8451" fmla="*/ 150183 h 3205338"/>
              <a:gd name="connsiteX8452" fmla="*/ 1083828 w 3481368"/>
              <a:gd name="connsiteY8452" fmla="*/ 151269 h 3205338"/>
              <a:gd name="connsiteX8453" fmla="*/ 1072272 w 3481368"/>
              <a:gd name="connsiteY8453" fmla="*/ 155972 h 3205338"/>
              <a:gd name="connsiteX8454" fmla="*/ 1077412 w 3481368"/>
              <a:gd name="connsiteY8454" fmla="*/ 152939 h 3205338"/>
              <a:gd name="connsiteX8455" fmla="*/ 1071406 w 3481368"/>
              <a:gd name="connsiteY8455" fmla="*/ 154502 h 3205338"/>
              <a:gd name="connsiteX8456" fmla="*/ 1063173 w 3481368"/>
              <a:gd name="connsiteY8456" fmla="*/ 158821 h 3205338"/>
              <a:gd name="connsiteX8457" fmla="*/ 1088007 w 3481368"/>
              <a:gd name="connsiteY8457" fmla="*/ 150183 h 3205338"/>
              <a:gd name="connsiteX8458" fmla="*/ 1126896 w 3481368"/>
              <a:gd name="connsiteY8458" fmla="*/ 147910 h 3205338"/>
              <a:gd name="connsiteX8459" fmla="*/ 1113213 w 3481368"/>
              <a:gd name="connsiteY8459" fmla="*/ 156187 h 3205338"/>
              <a:gd name="connsiteX8460" fmla="*/ 1126896 w 3481368"/>
              <a:gd name="connsiteY8460" fmla="*/ 147910 h 3205338"/>
              <a:gd name="connsiteX8461" fmla="*/ 897221 w 3481368"/>
              <a:gd name="connsiteY8461" fmla="*/ 144177 h 3205338"/>
              <a:gd name="connsiteX8462" fmla="*/ 894642 w 3481368"/>
              <a:gd name="connsiteY8462" fmla="*/ 145303 h 3205338"/>
              <a:gd name="connsiteX8463" fmla="*/ 895276 w 3481368"/>
              <a:gd name="connsiteY8463" fmla="*/ 144964 h 3205338"/>
              <a:gd name="connsiteX8464" fmla="*/ 897221 w 3481368"/>
              <a:gd name="connsiteY8464" fmla="*/ 144177 h 3205338"/>
              <a:gd name="connsiteX8465" fmla="*/ 941868 w 3481368"/>
              <a:gd name="connsiteY8465" fmla="*/ 144172 h 3205338"/>
              <a:gd name="connsiteX8466" fmla="*/ 940084 w 3481368"/>
              <a:gd name="connsiteY8466" fmla="*/ 144784 h 3205338"/>
              <a:gd name="connsiteX8467" fmla="*/ 940741 w 3481368"/>
              <a:gd name="connsiteY8467" fmla="*/ 144445 h 3205338"/>
              <a:gd name="connsiteX8468" fmla="*/ 1065693 w 3481368"/>
              <a:gd name="connsiteY8468" fmla="*/ 139026 h 3205338"/>
              <a:gd name="connsiteX8469" fmla="*/ 1035101 w 3481368"/>
              <a:gd name="connsiteY8469" fmla="*/ 147304 h 3205338"/>
              <a:gd name="connsiteX8470" fmla="*/ 1065693 w 3481368"/>
              <a:gd name="connsiteY8470" fmla="*/ 139026 h 3205338"/>
              <a:gd name="connsiteX8471" fmla="*/ 2090042 w 3481368"/>
              <a:gd name="connsiteY8471" fmla="*/ 136753 h 3205338"/>
              <a:gd name="connsiteX8472" fmla="*/ 2109486 w 3481368"/>
              <a:gd name="connsiteY8472" fmla="*/ 145030 h 3205338"/>
              <a:gd name="connsiteX8473" fmla="*/ 2101204 w 3481368"/>
              <a:gd name="connsiteY8473" fmla="*/ 136753 h 3205338"/>
              <a:gd name="connsiteX8474" fmla="*/ 2090042 w 3481368"/>
              <a:gd name="connsiteY8474" fmla="*/ 136753 h 3205338"/>
              <a:gd name="connsiteX8475" fmla="*/ 1298297 w 3481368"/>
              <a:gd name="connsiteY8475" fmla="*/ 136530 h 3205338"/>
              <a:gd name="connsiteX8476" fmla="*/ 1292538 w 3481368"/>
              <a:gd name="connsiteY8476" fmla="*/ 139050 h 3205338"/>
              <a:gd name="connsiteX8477" fmla="*/ 1287140 w 3481368"/>
              <a:gd name="connsiteY8477" fmla="*/ 139050 h 3205338"/>
              <a:gd name="connsiteX8478" fmla="*/ 1298297 w 3481368"/>
              <a:gd name="connsiteY8478" fmla="*/ 136530 h 3205338"/>
              <a:gd name="connsiteX8479" fmla="*/ 2103825 w 3481368"/>
              <a:gd name="connsiteY8479" fmla="*/ 134170 h 3205338"/>
              <a:gd name="connsiteX8480" fmla="*/ 2148732 w 3481368"/>
              <a:gd name="connsiteY8480" fmla="*/ 156187 h 3205338"/>
              <a:gd name="connsiteX8481" fmla="*/ 2159893 w 3481368"/>
              <a:gd name="connsiteY8481" fmla="*/ 164464 h 3205338"/>
              <a:gd name="connsiteX8482" fmla="*/ 2179336 w 3481368"/>
              <a:gd name="connsiteY8482" fmla="*/ 178499 h 3205338"/>
              <a:gd name="connsiteX8483" fmla="*/ 2204540 w 3481368"/>
              <a:gd name="connsiteY8483" fmla="*/ 189655 h 3205338"/>
              <a:gd name="connsiteX8484" fmla="*/ 2201660 w 3481368"/>
              <a:gd name="connsiteY8484" fmla="*/ 184257 h 3205338"/>
              <a:gd name="connsiteX8485" fmla="*/ 2221102 w 3481368"/>
              <a:gd name="connsiteY8485" fmla="*/ 195414 h 3205338"/>
              <a:gd name="connsiteX8486" fmla="*/ 2226863 w 3481368"/>
              <a:gd name="connsiteY8486" fmla="*/ 195414 h 3205338"/>
              <a:gd name="connsiteX8487" fmla="*/ 2318677 w 3481368"/>
              <a:gd name="connsiteY8487" fmla="*/ 251194 h 3205338"/>
              <a:gd name="connsiteX8488" fmla="*/ 2326977 w 3481368"/>
              <a:gd name="connsiteY8488" fmla="*/ 256646 h 3205338"/>
              <a:gd name="connsiteX8489" fmla="*/ 2313276 w 3481368"/>
              <a:gd name="connsiteY8489" fmla="*/ 248315 h 3205338"/>
              <a:gd name="connsiteX8490" fmla="*/ 2338480 w 3481368"/>
              <a:gd name="connsiteY8490" fmla="*/ 267748 h 3205338"/>
              <a:gd name="connsiteX8491" fmla="*/ 2354863 w 3481368"/>
              <a:gd name="connsiteY8491" fmla="*/ 277285 h 3205338"/>
              <a:gd name="connsiteX8492" fmla="*/ 2366106 w 3481368"/>
              <a:gd name="connsiteY8492" fmla="*/ 283118 h 3205338"/>
              <a:gd name="connsiteX8493" fmla="*/ 2369085 w 3481368"/>
              <a:gd name="connsiteY8493" fmla="*/ 285484 h 3205338"/>
              <a:gd name="connsiteX8494" fmla="*/ 2369085 w 3481368"/>
              <a:gd name="connsiteY8494" fmla="*/ 287182 h 3205338"/>
              <a:gd name="connsiteX8495" fmla="*/ 2383127 w 3481368"/>
              <a:gd name="connsiteY8495" fmla="*/ 295819 h 3205338"/>
              <a:gd name="connsiteX8496" fmla="*/ 2394289 w 3481368"/>
              <a:gd name="connsiteY8496" fmla="*/ 306975 h 3205338"/>
              <a:gd name="connsiteX8497" fmla="*/ 2410851 w 3481368"/>
              <a:gd name="connsiteY8497" fmla="*/ 320650 h 3205338"/>
              <a:gd name="connsiteX8498" fmla="*/ 2414975 w 3481368"/>
              <a:gd name="connsiteY8498" fmla="*/ 321949 h 3205338"/>
              <a:gd name="connsiteX8499" fmla="*/ 2420753 w 3481368"/>
              <a:gd name="connsiteY8499" fmla="*/ 326409 h 3205338"/>
              <a:gd name="connsiteX8500" fmla="*/ 2429792 w 3481368"/>
              <a:gd name="connsiteY8500" fmla="*/ 333386 h 3205338"/>
              <a:gd name="connsiteX8501" fmla="*/ 2450097 w 3481368"/>
              <a:gd name="connsiteY8501" fmla="*/ 351600 h 3205338"/>
              <a:gd name="connsiteX8502" fmla="*/ 2458378 w 3481368"/>
              <a:gd name="connsiteY8502" fmla="*/ 359877 h 3205338"/>
              <a:gd name="connsiteX8503" fmla="*/ 2469540 w 3481368"/>
              <a:gd name="connsiteY8503" fmla="*/ 365276 h 3205338"/>
              <a:gd name="connsiteX8504" fmla="*/ 2491864 w 3481368"/>
              <a:gd name="connsiteY8504" fmla="*/ 382189 h 3205338"/>
              <a:gd name="connsiteX8505" fmla="*/ 2511802 w 3481368"/>
              <a:gd name="connsiteY8505" fmla="*/ 400678 h 3205338"/>
              <a:gd name="connsiteX8506" fmla="*/ 2526082 w 3481368"/>
              <a:gd name="connsiteY8506" fmla="*/ 414010 h 3205338"/>
              <a:gd name="connsiteX8507" fmla="*/ 2505906 w 3481368"/>
              <a:gd name="connsiteY8507" fmla="*/ 396225 h 3205338"/>
              <a:gd name="connsiteX8508" fmla="*/ 2491864 w 3481368"/>
              <a:gd name="connsiteY8508" fmla="*/ 387588 h 3205338"/>
              <a:gd name="connsiteX8509" fmla="*/ 2508787 w 3481368"/>
              <a:gd name="connsiteY8509" fmla="*/ 401623 h 3205338"/>
              <a:gd name="connsiteX8510" fmla="*/ 2558834 w 3481368"/>
              <a:gd name="connsiteY8510" fmla="*/ 446248 h 3205338"/>
              <a:gd name="connsiteX8511" fmla="*/ 2670451 w 3481368"/>
              <a:gd name="connsiteY8511" fmla="*/ 552411 h 3205338"/>
              <a:gd name="connsiteX8512" fmla="*/ 2673331 w 3481368"/>
              <a:gd name="connsiteY8512" fmla="*/ 554930 h 3205338"/>
              <a:gd name="connsiteX8513" fmla="*/ 2692774 w 3481368"/>
              <a:gd name="connsiteY8513" fmla="*/ 574723 h 3205338"/>
              <a:gd name="connsiteX8514" fmla="*/ 2676212 w 3481368"/>
              <a:gd name="connsiteY8514" fmla="*/ 560688 h 3205338"/>
              <a:gd name="connsiteX8515" fmla="*/ 2678596 w 3481368"/>
              <a:gd name="connsiteY8515" fmla="*/ 563866 h 3205338"/>
              <a:gd name="connsiteX8516" fmla="*/ 2682372 w 3481368"/>
              <a:gd name="connsiteY8516" fmla="*/ 568095 h 3205338"/>
              <a:gd name="connsiteX8517" fmla="*/ 2687959 w 3481368"/>
              <a:gd name="connsiteY8517" fmla="*/ 573644 h 3205338"/>
              <a:gd name="connsiteX8518" fmla="*/ 2695654 w 3481368"/>
              <a:gd name="connsiteY8518" fmla="*/ 580122 h 3205338"/>
              <a:gd name="connsiteX8519" fmla="*/ 2703936 w 3481368"/>
              <a:gd name="connsiteY8519" fmla="*/ 585880 h 3205338"/>
              <a:gd name="connsiteX8520" fmla="*/ 2832476 w 3481368"/>
              <a:gd name="connsiteY8520" fmla="*/ 722633 h 3205338"/>
              <a:gd name="connsiteX8521" fmla="*/ 2894270 w 3481368"/>
              <a:gd name="connsiteY8521" fmla="*/ 796812 h 3205338"/>
              <a:gd name="connsiteX8522" fmla="*/ 2938810 w 3481368"/>
              <a:gd name="connsiteY8522" fmla="*/ 851279 h 3205338"/>
              <a:gd name="connsiteX8523" fmla="*/ 2939592 w 3481368"/>
              <a:gd name="connsiteY8523" fmla="*/ 854798 h 3205338"/>
              <a:gd name="connsiteX8524" fmla="*/ 2946973 w 3481368"/>
              <a:gd name="connsiteY8524" fmla="*/ 864785 h 3205338"/>
              <a:gd name="connsiteX8525" fmla="*/ 2958134 w 3481368"/>
              <a:gd name="connsiteY8525" fmla="*/ 884218 h 3205338"/>
              <a:gd name="connsiteX8526" fmla="*/ 2969297 w 3481368"/>
              <a:gd name="connsiteY8526" fmla="*/ 898253 h 3205338"/>
              <a:gd name="connsiteX8527" fmla="*/ 2953994 w 3481368"/>
              <a:gd name="connsiteY8527" fmla="*/ 874636 h 3205338"/>
              <a:gd name="connsiteX8528" fmla="*/ 2939834 w 3481368"/>
              <a:gd name="connsiteY8528" fmla="*/ 852531 h 3205338"/>
              <a:gd name="connsiteX8529" fmla="*/ 2949853 w 3481368"/>
              <a:gd name="connsiteY8529" fmla="*/ 864785 h 3205338"/>
              <a:gd name="connsiteX8530" fmla="*/ 2963356 w 3481368"/>
              <a:gd name="connsiteY8530" fmla="*/ 884668 h 3205338"/>
              <a:gd name="connsiteX8531" fmla="*/ 2968155 w 3481368"/>
              <a:gd name="connsiteY8531" fmla="*/ 891906 h 3205338"/>
              <a:gd name="connsiteX8532" fmla="*/ 2974697 w 3481368"/>
              <a:gd name="connsiteY8532" fmla="*/ 912288 h 3205338"/>
              <a:gd name="connsiteX8533" fmla="*/ 2985859 w 3481368"/>
              <a:gd name="connsiteY8533" fmla="*/ 937479 h 3205338"/>
              <a:gd name="connsiteX8534" fmla="*/ 2989723 w 3481368"/>
              <a:gd name="connsiteY8534" fmla="*/ 948436 h 3205338"/>
              <a:gd name="connsiteX8535" fmla="*/ 2969297 w 3481368"/>
              <a:gd name="connsiteY8535" fmla="*/ 914807 h 3205338"/>
              <a:gd name="connsiteX8536" fmla="*/ 2961015 w 3481368"/>
              <a:gd name="connsiteY8536" fmla="*/ 906530 h 3205338"/>
              <a:gd name="connsiteX8537" fmla="*/ 2941212 w 3481368"/>
              <a:gd name="connsiteY8537" fmla="*/ 873062 h 3205338"/>
              <a:gd name="connsiteX8538" fmla="*/ 2935811 w 3481368"/>
              <a:gd name="connsiteY8538" fmla="*/ 870543 h 3205338"/>
              <a:gd name="connsiteX8539" fmla="*/ 2902326 w 3481368"/>
              <a:gd name="connsiteY8539" fmla="*/ 823039 h 3205338"/>
              <a:gd name="connsiteX8540" fmla="*/ 2894959 w 3481368"/>
              <a:gd name="connsiteY8540" fmla="*/ 814584 h 3205338"/>
              <a:gd name="connsiteX8541" fmla="*/ 2890670 w 3481368"/>
              <a:gd name="connsiteY8541" fmla="*/ 807384 h 3205338"/>
              <a:gd name="connsiteX8542" fmla="*/ 2874242 w 3481368"/>
              <a:gd name="connsiteY8542" fmla="*/ 786691 h 3205338"/>
              <a:gd name="connsiteX8543" fmla="*/ 2878113 w 3481368"/>
              <a:gd name="connsiteY8543" fmla="*/ 793754 h 3205338"/>
              <a:gd name="connsiteX8544" fmla="*/ 2889870 w 3481368"/>
              <a:gd name="connsiteY8544" fmla="*/ 808744 h 3205338"/>
              <a:gd name="connsiteX8545" fmla="*/ 2882883 w 3481368"/>
              <a:gd name="connsiteY8545" fmla="*/ 800726 h 3205338"/>
              <a:gd name="connsiteX8546" fmla="*/ 2865960 w 3481368"/>
              <a:gd name="connsiteY8546" fmla="*/ 778414 h 3205338"/>
              <a:gd name="connsiteX8547" fmla="*/ 2846518 w 3481368"/>
              <a:gd name="connsiteY8547" fmla="*/ 753223 h 3205338"/>
              <a:gd name="connsiteX8548" fmla="*/ 2842017 w 3481368"/>
              <a:gd name="connsiteY8548" fmla="*/ 749804 h 3205338"/>
              <a:gd name="connsiteX8549" fmla="*/ 2841091 w 3481368"/>
              <a:gd name="connsiteY8549" fmla="*/ 749516 h 3205338"/>
              <a:gd name="connsiteX8550" fmla="*/ 2838417 w 3481368"/>
              <a:gd name="connsiteY8550" fmla="*/ 745620 h 3205338"/>
              <a:gd name="connsiteX8551" fmla="*/ 2835356 w 3481368"/>
              <a:gd name="connsiteY8551" fmla="*/ 742067 h 3205338"/>
              <a:gd name="connsiteX8552" fmla="*/ 2840644 w 3481368"/>
              <a:gd name="connsiteY8552" fmla="*/ 749377 h 3205338"/>
              <a:gd name="connsiteX8553" fmla="*/ 2841091 w 3481368"/>
              <a:gd name="connsiteY8553" fmla="*/ 749516 h 3205338"/>
              <a:gd name="connsiteX8554" fmla="*/ 2843637 w 3481368"/>
              <a:gd name="connsiteY8554" fmla="*/ 753223 h 3205338"/>
              <a:gd name="connsiteX8555" fmla="*/ 2843637 w 3481368"/>
              <a:gd name="connsiteY8555" fmla="*/ 756102 h 3205338"/>
              <a:gd name="connsiteX8556" fmla="*/ 2832476 w 3481368"/>
              <a:gd name="connsiteY8556" fmla="*/ 742067 h 3205338"/>
              <a:gd name="connsiteX8557" fmla="*/ 2810152 w 3481368"/>
              <a:gd name="connsiteY8557" fmla="*/ 711477 h 3205338"/>
              <a:gd name="connsiteX8558" fmla="*/ 2811293 w 3481368"/>
              <a:gd name="connsiteY8558" fmla="*/ 716159 h 3205338"/>
              <a:gd name="connsiteX8559" fmla="*/ 2804391 w 3481368"/>
              <a:gd name="connsiteY8559" fmla="*/ 708598 h 3205338"/>
              <a:gd name="connsiteX8560" fmla="*/ 2775947 w 3481368"/>
              <a:gd name="connsiteY8560" fmla="*/ 678728 h 3205338"/>
              <a:gd name="connsiteX8561" fmla="*/ 2770757 w 3481368"/>
              <a:gd name="connsiteY8561" fmla="*/ 673313 h 3205338"/>
              <a:gd name="connsiteX8562" fmla="*/ 2789055 w 3481368"/>
              <a:gd name="connsiteY8562" fmla="*/ 697935 h 3205338"/>
              <a:gd name="connsiteX8563" fmla="*/ 2801871 w 3481368"/>
              <a:gd name="connsiteY8563" fmla="*/ 711477 h 3205338"/>
              <a:gd name="connsiteX8564" fmla="*/ 2815553 w 3481368"/>
              <a:gd name="connsiteY8564" fmla="*/ 728031 h 3205338"/>
              <a:gd name="connsiteX8565" fmla="*/ 2832476 w 3481368"/>
              <a:gd name="connsiteY8565" fmla="*/ 747825 h 3205338"/>
              <a:gd name="connsiteX8566" fmla="*/ 2851918 w 3481368"/>
              <a:gd name="connsiteY8566" fmla="*/ 767258 h 3205338"/>
              <a:gd name="connsiteX8567" fmla="*/ 2840756 w 3481368"/>
              <a:gd name="connsiteY8567" fmla="*/ 756102 h 3205338"/>
              <a:gd name="connsiteX8568" fmla="*/ 2829595 w 3481368"/>
              <a:gd name="connsiteY8568" fmla="*/ 747825 h 3205338"/>
              <a:gd name="connsiteX8569" fmla="*/ 2826174 w 3481368"/>
              <a:gd name="connsiteY8569" fmla="*/ 743191 h 3205338"/>
              <a:gd name="connsiteX8570" fmla="*/ 2822523 w 3481368"/>
              <a:gd name="connsiteY8570" fmla="*/ 740114 h 3205338"/>
              <a:gd name="connsiteX8571" fmla="*/ 2816453 w 3481368"/>
              <a:gd name="connsiteY8571" fmla="*/ 733025 h 3205338"/>
              <a:gd name="connsiteX8572" fmla="*/ 2813032 w 3481368"/>
              <a:gd name="connsiteY8572" fmla="*/ 728031 h 3205338"/>
              <a:gd name="connsiteX8573" fmla="*/ 2818433 w 3481368"/>
              <a:gd name="connsiteY8573" fmla="*/ 736668 h 3205338"/>
              <a:gd name="connsiteX8574" fmla="*/ 2822523 w 3481368"/>
              <a:gd name="connsiteY8574" fmla="*/ 740114 h 3205338"/>
              <a:gd name="connsiteX8575" fmla="*/ 2824195 w 3481368"/>
              <a:gd name="connsiteY8575" fmla="*/ 742067 h 3205338"/>
              <a:gd name="connsiteX8576" fmla="*/ 2835356 w 3481368"/>
              <a:gd name="connsiteY8576" fmla="*/ 758980 h 3205338"/>
              <a:gd name="connsiteX8577" fmla="*/ 2826714 w 3481368"/>
              <a:gd name="connsiteY8577" fmla="*/ 744945 h 3205338"/>
              <a:gd name="connsiteX8578" fmla="*/ 2880002 w 3481368"/>
              <a:gd name="connsiteY8578" fmla="*/ 809004 h 3205338"/>
              <a:gd name="connsiteX8579" fmla="*/ 2851918 w 3481368"/>
              <a:gd name="connsiteY8579" fmla="*/ 772656 h 3205338"/>
              <a:gd name="connsiteX8580" fmla="*/ 2863081 w 3481368"/>
              <a:gd name="connsiteY8580" fmla="*/ 781294 h 3205338"/>
              <a:gd name="connsiteX8581" fmla="*/ 2910607 w 3481368"/>
              <a:gd name="connsiteY8581" fmla="*/ 839593 h 3205338"/>
              <a:gd name="connsiteX8582" fmla="*/ 2935043 w 3481368"/>
              <a:gd name="connsiteY8582" fmla="*/ 872756 h 3205338"/>
              <a:gd name="connsiteX8583" fmla="*/ 2935900 w 3481368"/>
              <a:gd name="connsiteY8583" fmla="*/ 873135 h 3205338"/>
              <a:gd name="connsiteX8584" fmla="*/ 2937903 w 3481368"/>
              <a:gd name="connsiteY8584" fmla="*/ 876636 h 3205338"/>
              <a:gd name="connsiteX8585" fmla="*/ 2949853 w 3481368"/>
              <a:gd name="connsiteY8585" fmla="*/ 892855 h 3205338"/>
              <a:gd name="connsiteX8586" fmla="*/ 2958451 w 3481368"/>
              <a:gd name="connsiteY8586" fmla="*/ 906605 h 3205338"/>
              <a:gd name="connsiteX8587" fmla="*/ 2960454 w 3481368"/>
              <a:gd name="connsiteY8587" fmla="*/ 906509 h 3205338"/>
              <a:gd name="connsiteX8588" fmla="*/ 2975131 w 3481368"/>
              <a:gd name="connsiteY8588" fmla="*/ 928937 h 3205338"/>
              <a:gd name="connsiteX8589" fmla="*/ 2969373 w 3481368"/>
              <a:gd name="connsiteY8589" fmla="*/ 920657 h 3205338"/>
              <a:gd name="connsiteX8590" fmla="*/ 2959357 w 3481368"/>
              <a:gd name="connsiteY8590" fmla="*/ 908052 h 3205338"/>
              <a:gd name="connsiteX8591" fmla="*/ 2971950 w 3481368"/>
              <a:gd name="connsiteY8591" fmla="*/ 928192 h 3205338"/>
              <a:gd name="connsiteX8592" fmla="*/ 2955255 w 3481368"/>
              <a:gd name="connsiteY8592" fmla="*/ 903652 h 3205338"/>
              <a:gd name="connsiteX8593" fmla="*/ 2933905 w 3481368"/>
              <a:gd name="connsiteY8593" fmla="*/ 876539 h 3205338"/>
              <a:gd name="connsiteX8594" fmla="*/ 2932617 w 3481368"/>
              <a:gd name="connsiteY8594" fmla="*/ 875249 h 3205338"/>
              <a:gd name="connsiteX8595" fmla="*/ 2933381 w 3481368"/>
              <a:gd name="connsiteY8595" fmla="*/ 876014 h 3205338"/>
              <a:gd name="connsiteX8596" fmla="*/ 2932544 w 3481368"/>
              <a:gd name="connsiteY8596" fmla="*/ 874809 h 3205338"/>
              <a:gd name="connsiteX8597" fmla="*/ 2924650 w 3481368"/>
              <a:gd name="connsiteY8597" fmla="*/ 864785 h 3205338"/>
              <a:gd name="connsiteX8598" fmla="*/ 2932930 w 3481368"/>
              <a:gd name="connsiteY8598" fmla="*/ 875941 h 3205338"/>
              <a:gd name="connsiteX8599" fmla="*/ 2949853 w 3481368"/>
              <a:gd name="connsiteY8599" fmla="*/ 898253 h 3205338"/>
              <a:gd name="connsiteX8600" fmla="*/ 2961015 w 3481368"/>
              <a:gd name="connsiteY8600" fmla="*/ 917687 h 3205338"/>
              <a:gd name="connsiteX8601" fmla="*/ 2960970 w 3481368"/>
              <a:gd name="connsiteY8601" fmla="*/ 919441 h 3205338"/>
              <a:gd name="connsiteX8602" fmla="*/ 2966268 w 3481368"/>
              <a:gd name="connsiteY8602" fmla="*/ 927256 h 3205338"/>
              <a:gd name="connsiteX8603" fmla="*/ 2964739 w 3481368"/>
              <a:gd name="connsiteY8603" fmla="*/ 922858 h 3205338"/>
              <a:gd name="connsiteX8604" fmla="*/ 2966853 w 3481368"/>
              <a:gd name="connsiteY8604" fmla="*/ 926058 h 3205338"/>
              <a:gd name="connsiteX8605" fmla="*/ 2969524 w 3481368"/>
              <a:gd name="connsiteY8605" fmla="*/ 931579 h 3205338"/>
              <a:gd name="connsiteX8606" fmla="*/ 2970377 w 3481368"/>
              <a:gd name="connsiteY8606" fmla="*/ 931047 h 3205338"/>
              <a:gd name="connsiteX8607" fmla="*/ 2970335 w 3481368"/>
              <a:gd name="connsiteY8607" fmla="*/ 930861 h 3205338"/>
              <a:gd name="connsiteX8608" fmla="*/ 2969373 w 3481368"/>
              <a:gd name="connsiteY8608" fmla="*/ 928937 h 3205338"/>
              <a:gd name="connsiteX8609" fmla="*/ 2966556 w 3481368"/>
              <a:gd name="connsiteY8609" fmla="*/ 924618 h 3205338"/>
              <a:gd name="connsiteX8610" fmla="*/ 2969400 w 3481368"/>
              <a:gd name="connsiteY8610" fmla="*/ 926775 h 3205338"/>
              <a:gd name="connsiteX8611" fmla="*/ 2969297 w 3481368"/>
              <a:gd name="connsiteY8611" fmla="*/ 926324 h 3205338"/>
              <a:gd name="connsiteX8612" fmla="*/ 2966416 w 3481368"/>
              <a:gd name="connsiteY8612" fmla="*/ 920565 h 3205338"/>
              <a:gd name="connsiteX8613" fmla="*/ 2971584 w 3481368"/>
              <a:gd name="connsiteY8613" fmla="*/ 928431 h 3205338"/>
              <a:gd name="connsiteX8614" fmla="*/ 2972251 w 3481368"/>
              <a:gd name="connsiteY8614" fmla="*/ 928937 h 3205338"/>
              <a:gd name="connsiteX8615" fmla="*/ 2972553 w 3481368"/>
              <a:gd name="connsiteY8615" fmla="*/ 929906 h 3205338"/>
              <a:gd name="connsiteX8616" fmla="*/ 2978298 w 3481368"/>
              <a:gd name="connsiteY8616" fmla="*/ 938649 h 3205338"/>
              <a:gd name="connsiteX8617" fmla="*/ 2979397 w 3481368"/>
              <a:gd name="connsiteY8617" fmla="*/ 940101 h 3205338"/>
              <a:gd name="connsiteX8618" fmla="*/ 2992371 w 3481368"/>
              <a:gd name="connsiteY8618" fmla="*/ 960849 h 3205338"/>
              <a:gd name="connsiteX8619" fmla="*/ 2989382 w 3481368"/>
              <a:gd name="connsiteY8619" fmla="*/ 956400 h 3205338"/>
              <a:gd name="connsiteX8620" fmla="*/ 2989318 w 3481368"/>
              <a:gd name="connsiteY8620" fmla="*/ 957332 h 3205338"/>
              <a:gd name="connsiteX8621" fmla="*/ 2989167 w 3481368"/>
              <a:gd name="connsiteY8621" fmla="*/ 957019 h 3205338"/>
              <a:gd name="connsiteX8622" fmla="*/ 2983872 w 3481368"/>
              <a:gd name="connsiteY8622" fmla="*/ 948988 h 3205338"/>
              <a:gd name="connsiteX8623" fmla="*/ 2988459 w 3481368"/>
              <a:gd name="connsiteY8623" fmla="*/ 955026 h 3205338"/>
              <a:gd name="connsiteX8624" fmla="*/ 2985859 w 3481368"/>
              <a:gd name="connsiteY8624" fmla="*/ 951155 h 3205338"/>
              <a:gd name="connsiteX8625" fmla="*/ 2982954 w 3481368"/>
              <a:gd name="connsiteY8625" fmla="*/ 947596 h 3205338"/>
              <a:gd name="connsiteX8626" fmla="*/ 2983872 w 3481368"/>
              <a:gd name="connsiteY8626" fmla="*/ 948988 h 3205338"/>
              <a:gd name="connsiteX8627" fmla="*/ 2983409 w 3481368"/>
              <a:gd name="connsiteY8627" fmla="*/ 948379 h 3205338"/>
              <a:gd name="connsiteX8628" fmla="*/ 2982680 w 3481368"/>
              <a:gd name="connsiteY8628" fmla="*/ 947260 h 3205338"/>
              <a:gd name="connsiteX8629" fmla="*/ 2974697 w 3481368"/>
              <a:gd name="connsiteY8629" fmla="*/ 937479 h 3205338"/>
              <a:gd name="connsiteX8630" fmla="*/ 2977822 w 3481368"/>
              <a:gd name="connsiteY8630" fmla="*/ 943725 h 3205338"/>
              <a:gd name="connsiteX8631" fmla="*/ 2983409 w 3481368"/>
              <a:gd name="connsiteY8631" fmla="*/ 951258 h 3205338"/>
              <a:gd name="connsiteX8632" fmla="*/ 2979768 w 3481368"/>
              <a:gd name="connsiteY8632" fmla="*/ 947617 h 3205338"/>
              <a:gd name="connsiteX8633" fmla="*/ 2982652 w 3481368"/>
              <a:gd name="connsiteY8633" fmla="*/ 953382 h 3205338"/>
              <a:gd name="connsiteX8634" fmla="*/ 2983409 w 3481368"/>
              <a:gd name="connsiteY8634" fmla="*/ 954139 h 3205338"/>
              <a:gd name="connsiteX8635" fmla="*/ 2987867 w 3481368"/>
              <a:gd name="connsiteY8635" fmla="*/ 962572 h 3205338"/>
              <a:gd name="connsiteX8636" fmla="*/ 2999901 w 3481368"/>
              <a:gd name="connsiteY8636" fmla="*/ 979226 h 3205338"/>
              <a:gd name="connsiteX8637" fmla="*/ 2998961 w 3481368"/>
              <a:gd name="connsiteY8637" fmla="*/ 975442 h 3205338"/>
              <a:gd name="connsiteX8638" fmla="*/ 2994566 w 3481368"/>
              <a:gd name="connsiteY8638" fmla="*/ 968180 h 3205338"/>
              <a:gd name="connsiteX8639" fmla="*/ 2991687 w 3481368"/>
              <a:gd name="connsiteY8639" fmla="*/ 962228 h 3205338"/>
              <a:gd name="connsiteX8640" fmla="*/ 2994566 w 3481368"/>
              <a:gd name="connsiteY8640" fmla="*/ 965300 h 3205338"/>
              <a:gd name="connsiteX8641" fmla="*/ 2997446 w 3481368"/>
              <a:gd name="connsiteY8641" fmla="*/ 970700 h 3205338"/>
              <a:gd name="connsiteX8642" fmla="*/ 2997448 w 3481368"/>
              <a:gd name="connsiteY8642" fmla="*/ 970703 h 3205338"/>
              <a:gd name="connsiteX8643" fmla="*/ 2996255 w 3481368"/>
              <a:gd name="connsiteY8643" fmla="*/ 967061 h 3205338"/>
              <a:gd name="connsiteX8644" fmla="*/ 3001263 w 3481368"/>
              <a:gd name="connsiteY8644" fmla="*/ 975068 h 3205338"/>
              <a:gd name="connsiteX8645" fmla="*/ 3000738 w 3481368"/>
              <a:gd name="connsiteY8645" fmla="*/ 974627 h 3205338"/>
              <a:gd name="connsiteX8646" fmla="*/ 3003609 w 3481368"/>
              <a:gd name="connsiteY8646" fmla="*/ 981905 h 3205338"/>
              <a:gd name="connsiteX8647" fmla="*/ 3002844 w 3481368"/>
              <a:gd name="connsiteY8647" fmla="*/ 981860 h 3205338"/>
              <a:gd name="connsiteX8648" fmla="*/ 2999048 w 3481368"/>
              <a:gd name="connsiteY8648" fmla="*/ 975585 h 3205338"/>
              <a:gd name="connsiteX8649" fmla="*/ 3002059 w 3481368"/>
              <a:gd name="connsiteY8649" fmla="*/ 984780 h 3205338"/>
              <a:gd name="connsiteX8650" fmla="*/ 3004284 w 3481368"/>
              <a:gd name="connsiteY8650" fmla="*/ 988341 h 3205338"/>
              <a:gd name="connsiteX8651" fmla="*/ 3016881 w 3481368"/>
              <a:gd name="connsiteY8651" fmla="*/ 1012822 h 3205338"/>
              <a:gd name="connsiteX8652" fmla="*/ 3006370 w 3481368"/>
              <a:gd name="connsiteY8652" fmla="*/ 997995 h 3205338"/>
              <a:gd name="connsiteX8653" fmla="*/ 3013268 w 3481368"/>
              <a:gd name="connsiteY8653" fmla="*/ 1019577 h 3205338"/>
              <a:gd name="connsiteX8654" fmla="*/ 3015137 w 3481368"/>
              <a:gd name="connsiteY8654" fmla="*/ 1027686 h 3205338"/>
              <a:gd name="connsiteX8655" fmla="*/ 3015982 w 3481368"/>
              <a:gd name="connsiteY8655" fmla="*/ 1029518 h 3205338"/>
              <a:gd name="connsiteX8656" fmla="*/ 3022640 w 3481368"/>
              <a:gd name="connsiteY8656" fmla="*/ 1046304 h 3205338"/>
              <a:gd name="connsiteX8657" fmla="*/ 3020887 w 3481368"/>
              <a:gd name="connsiteY8657" fmla="*/ 1043784 h 3205338"/>
              <a:gd name="connsiteX8658" fmla="*/ 3019760 w 3481368"/>
              <a:gd name="connsiteY8658" fmla="*/ 1040544 h 3205338"/>
              <a:gd name="connsiteX8659" fmla="*/ 3016881 w 3481368"/>
              <a:gd name="connsiteY8659" fmla="*/ 1032264 h 3205338"/>
              <a:gd name="connsiteX8660" fmla="*/ 3015565 w 3481368"/>
              <a:gd name="connsiteY8660" fmla="*/ 1029542 h 3205338"/>
              <a:gd name="connsiteX8661" fmla="*/ 3016824 w 3481368"/>
              <a:gd name="connsiteY8661" fmla="*/ 1035007 h 3205338"/>
              <a:gd name="connsiteX8662" fmla="*/ 3019353 w 3481368"/>
              <a:gd name="connsiteY8662" fmla="*/ 1041579 h 3205338"/>
              <a:gd name="connsiteX8663" fmla="*/ 3020887 w 3481368"/>
              <a:gd name="connsiteY8663" fmla="*/ 1043784 h 3205338"/>
              <a:gd name="connsiteX8664" fmla="*/ 3022640 w 3481368"/>
              <a:gd name="connsiteY8664" fmla="*/ 1048825 h 3205338"/>
              <a:gd name="connsiteX8665" fmla="*/ 3024338 w 3481368"/>
              <a:gd name="connsiteY8665" fmla="*/ 1051187 h 3205338"/>
              <a:gd name="connsiteX8666" fmla="*/ 3025518 w 3481368"/>
              <a:gd name="connsiteY8666" fmla="*/ 1054585 h 3205338"/>
              <a:gd name="connsiteX8667" fmla="*/ 3027969 w 3481368"/>
              <a:gd name="connsiteY8667" fmla="*/ 1058344 h 3205338"/>
              <a:gd name="connsiteX8668" fmla="*/ 3033796 w 3481368"/>
              <a:gd name="connsiteY8668" fmla="*/ 1071506 h 3205338"/>
              <a:gd name="connsiteX8669" fmla="*/ 3035143 w 3481368"/>
              <a:gd name="connsiteY8669" fmla="*/ 1073930 h 3205338"/>
              <a:gd name="connsiteX8670" fmla="*/ 3033797 w 3481368"/>
              <a:gd name="connsiteY8670" fmla="*/ 1073846 h 3205338"/>
              <a:gd name="connsiteX8671" fmla="*/ 3032905 w 3481368"/>
              <a:gd name="connsiteY8671" fmla="*/ 1073122 h 3205338"/>
              <a:gd name="connsiteX8672" fmla="*/ 3036267 w 3481368"/>
              <a:gd name="connsiteY8672" fmla="*/ 1079631 h 3205338"/>
              <a:gd name="connsiteX8673" fmla="*/ 3037814 w 3481368"/>
              <a:gd name="connsiteY8673" fmla="*/ 1082902 h 3205338"/>
              <a:gd name="connsiteX8674" fmla="*/ 3039196 w 3481368"/>
              <a:gd name="connsiteY8674" fmla="*/ 1085187 h 3205338"/>
              <a:gd name="connsiteX8675" fmla="*/ 3039559 w 3481368"/>
              <a:gd name="connsiteY8675" fmla="*/ 1086592 h 3205338"/>
              <a:gd name="connsiteX8676" fmla="*/ 3039644 w 3481368"/>
              <a:gd name="connsiteY8676" fmla="*/ 1086771 h 3205338"/>
              <a:gd name="connsiteX8677" fmla="*/ 3039241 w 3481368"/>
              <a:gd name="connsiteY8677" fmla="*/ 1085187 h 3205338"/>
              <a:gd name="connsiteX8678" fmla="*/ 3037721 w 3481368"/>
              <a:gd name="connsiteY8678" fmla="*/ 1078571 h 3205338"/>
              <a:gd name="connsiteX8679" fmla="*/ 3040321 w 3481368"/>
              <a:gd name="connsiteY8679" fmla="*/ 1083251 h 3205338"/>
              <a:gd name="connsiteX8680" fmla="*/ 3044954 w 3481368"/>
              <a:gd name="connsiteY8680" fmla="*/ 1090947 h 3205338"/>
              <a:gd name="connsiteX8681" fmla="*/ 3058091 w 3481368"/>
              <a:gd name="connsiteY8681" fmla="*/ 1130909 h 3205338"/>
              <a:gd name="connsiteX8682" fmla="*/ 3069018 w 3481368"/>
              <a:gd name="connsiteY8682" fmla="*/ 1159979 h 3205338"/>
              <a:gd name="connsiteX8683" fmla="*/ 3072632 w 3481368"/>
              <a:gd name="connsiteY8683" fmla="*/ 1166001 h 3205338"/>
              <a:gd name="connsiteX8684" fmla="*/ 3078033 w 3481368"/>
              <a:gd name="connsiteY8684" fmla="*/ 1185795 h 3205338"/>
              <a:gd name="connsiteX8685" fmla="*/ 3077631 w 3481368"/>
              <a:gd name="connsiteY8685" fmla="*/ 1184907 h 3205338"/>
              <a:gd name="connsiteX8686" fmla="*/ 3078426 w 3481368"/>
              <a:gd name="connsiteY8686" fmla="*/ 1188513 h 3205338"/>
              <a:gd name="connsiteX8687" fmla="*/ 3079610 w 3481368"/>
              <a:gd name="connsiteY8687" fmla="*/ 1192199 h 3205338"/>
              <a:gd name="connsiteX8688" fmla="*/ 3080913 w 3481368"/>
              <a:gd name="connsiteY8688" fmla="*/ 1194072 h 3205338"/>
              <a:gd name="connsiteX8689" fmla="*/ 3086315 w 3481368"/>
              <a:gd name="connsiteY8689" fmla="*/ 1210627 h 3205338"/>
              <a:gd name="connsiteX8690" fmla="*/ 3084694 w 3481368"/>
              <a:gd name="connsiteY8690" fmla="*/ 1206128 h 3205338"/>
              <a:gd name="connsiteX8691" fmla="*/ 3082675 w 3481368"/>
              <a:gd name="connsiteY8691" fmla="*/ 1202573 h 3205338"/>
              <a:gd name="connsiteX8692" fmla="*/ 3082321 w 3481368"/>
              <a:gd name="connsiteY8692" fmla="*/ 1203313 h 3205338"/>
              <a:gd name="connsiteX8693" fmla="*/ 3087439 w 3481368"/>
              <a:gd name="connsiteY8693" fmla="*/ 1217284 h 3205338"/>
              <a:gd name="connsiteX8694" fmla="*/ 3092075 w 3481368"/>
              <a:gd name="connsiteY8694" fmla="*/ 1232939 h 3205338"/>
              <a:gd name="connsiteX8695" fmla="*/ 3099239 w 3481368"/>
              <a:gd name="connsiteY8695" fmla="*/ 1257223 h 3205338"/>
              <a:gd name="connsiteX8696" fmla="*/ 3099954 w 3481368"/>
              <a:gd name="connsiteY8696" fmla="*/ 1261487 h 3205338"/>
              <a:gd name="connsiteX8697" fmla="*/ 3100578 w 3481368"/>
              <a:gd name="connsiteY8697" fmla="*/ 1263279 h 3205338"/>
              <a:gd name="connsiteX8698" fmla="*/ 3100738 w 3481368"/>
              <a:gd name="connsiteY8698" fmla="*/ 1262841 h 3205338"/>
              <a:gd name="connsiteX8699" fmla="*/ 3101200 w 3481368"/>
              <a:gd name="connsiteY8699" fmla="*/ 1265063 h 3205338"/>
              <a:gd name="connsiteX8700" fmla="*/ 3103440 w 3481368"/>
              <a:gd name="connsiteY8700" fmla="*/ 1271498 h 3205338"/>
              <a:gd name="connsiteX8701" fmla="*/ 3106809 w 3481368"/>
              <a:gd name="connsiteY8701" fmla="*/ 1283782 h 3205338"/>
              <a:gd name="connsiteX8702" fmla="*/ 3105296 w 3481368"/>
              <a:gd name="connsiteY8702" fmla="*/ 1274386 h 3205338"/>
              <a:gd name="connsiteX8703" fmla="*/ 3103236 w 3481368"/>
              <a:gd name="connsiteY8703" fmla="*/ 1258131 h 3205338"/>
              <a:gd name="connsiteX8704" fmla="*/ 3101797 w 3481368"/>
              <a:gd name="connsiteY8704" fmla="*/ 1259929 h 3205338"/>
              <a:gd name="connsiteX8705" fmla="*/ 3100738 w 3481368"/>
              <a:gd name="connsiteY8705" fmla="*/ 1262841 h 3205338"/>
              <a:gd name="connsiteX8706" fmla="*/ 3100357 w 3481368"/>
              <a:gd name="connsiteY8706" fmla="*/ 1261009 h 3205338"/>
              <a:gd name="connsiteX8707" fmla="*/ 3099239 w 3481368"/>
              <a:gd name="connsiteY8707" fmla="*/ 1257223 h 3205338"/>
              <a:gd name="connsiteX8708" fmla="*/ 3098917 w 3481368"/>
              <a:gd name="connsiteY8708" fmla="*/ 1255296 h 3205338"/>
              <a:gd name="connsiteX8709" fmla="*/ 3097476 w 3481368"/>
              <a:gd name="connsiteY8709" fmla="*/ 1246974 h 3205338"/>
              <a:gd name="connsiteX8710" fmla="*/ 3094747 w 3481368"/>
              <a:gd name="connsiteY8710" fmla="*/ 1228043 h 3205338"/>
              <a:gd name="connsiteX8711" fmla="*/ 3083825 w 3481368"/>
              <a:gd name="connsiteY8711" fmla="*/ 1194273 h 3205338"/>
              <a:gd name="connsiteX8712" fmla="*/ 3078426 w 3481368"/>
              <a:gd name="connsiteY8712" fmla="*/ 1171952 h 3205338"/>
              <a:gd name="connsiteX8713" fmla="*/ 3070148 w 3481368"/>
              <a:gd name="connsiteY8713" fmla="*/ 1152150 h 3205338"/>
              <a:gd name="connsiteX8714" fmla="*/ 3058991 w 3481368"/>
              <a:gd name="connsiteY8714" fmla="*/ 1116149 h 3205338"/>
              <a:gd name="connsiteX8715" fmla="*/ 3039196 w 3481368"/>
              <a:gd name="connsiteY8715" fmla="*/ 1062866 h 3205338"/>
              <a:gd name="connsiteX8716" fmla="*/ 3041224 w 3481368"/>
              <a:gd name="connsiteY8716" fmla="*/ 1062179 h 3205338"/>
              <a:gd name="connsiteX8717" fmla="*/ 3036267 w 3481368"/>
              <a:gd name="connsiteY8717" fmla="*/ 1051560 h 3205338"/>
              <a:gd name="connsiteX8718" fmla="*/ 3039012 w 3481368"/>
              <a:gd name="connsiteY8718" fmla="*/ 1053405 h 3205338"/>
              <a:gd name="connsiteX8719" fmla="*/ 3039217 w 3481368"/>
              <a:gd name="connsiteY8719" fmla="*/ 1053572 h 3205338"/>
              <a:gd name="connsiteX8720" fmla="*/ 3037753 w 3481368"/>
              <a:gd name="connsiteY8720" fmla="*/ 1049383 h 3205338"/>
              <a:gd name="connsiteX8721" fmla="*/ 3033386 w 3481368"/>
              <a:gd name="connsiteY8721" fmla="*/ 1040405 h 3205338"/>
              <a:gd name="connsiteX8722" fmla="*/ 3039221 w 3481368"/>
              <a:gd name="connsiteY8722" fmla="*/ 1050293 h 3205338"/>
              <a:gd name="connsiteX8723" fmla="*/ 3041040 w 3481368"/>
              <a:gd name="connsiteY8723" fmla="*/ 1053145 h 3205338"/>
              <a:gd name="connsiteX8724" fmla="*/ 3041437 w 3481368"/>
              <a:gd name="connsiteY8724" fmla="*/ 1054049 h 3205338"/>
              <a:gd name="connsiteX8725" fmla="*/ 3041667 w 3481368"/>
              <a:gd name="connsiteY8725" fmla="*/ 1054440 h 3205338"/>
              <a:gd name="connsiteX8726" fmla="*/ 3046944 w 3481368"/>
              <a:gd name="connsiteY8726" fmla="*/ 1064767 h 3205338"/>
              <a:gd name="connsiteX8727" fmla="*/ 3046754 w 3481368"/>
              <a:gd name="connsiteY8727" fmla="*/ 1063946 h 3205338"/>
              <a:gd name="connsiteX8728" fmla="*/ 3047834 w 3481368"/>
              <a:gd name="connsiteY8728" fmla="*/ 1065746 h 3205338"/>
              <a:gd name="connsiteX8729" fmla="*/ 3050257 w 3481368"/>
              <a:gd name="connsiteY8729" fmla="*/ 1062975 h 3205338"/>
              <a:gd name="connsiteX8730" fmla="*/ 3049902 w 3481368"/>
              <a:gd name="connsiteY8730" fmla="*/ 1062265 h 3205338"/>
              <a:gd name="connsiteX8731" fmla="*/ 3047789 w 3481368"/>
              <a:gd name="connsiteY8731" fmla="*/ 1059445 h 3205338"/>
              <a:gd name="connsiteX8732" fmla="*/ 3044954 w 3481368"/>
              <a:gd name="connsiteY8732" fmla="*/ 1051704 h 3205338"/>
              <a:gd name="connsiteX8733" fmla="*/ 3045450 w 3481368"/>
              <a:gd name="connsiteY8733" fmla="*/ 1052497 h 3205338"/>
              <a:gd name="connsiteX8734" fmla="*/ 3041667 w 3481368"/>
              <a:gd name="connsiteY8734" fmla="*/ 1043283 h 3205338"/>
              <a:gd name="connsiteX8735" fmla="*/ 3044548 w 3481368"/>
              <a:gd name="connsiteY8735" fmla="*/ 1049042 h 3205338"/>
              <a:gd name="connsiteX8736" fmla="*/ 3047152 w 3481368"/>
              <a:gd name="connsiteY8736" fmla="*/ 1055221 h 3205338"/>
              <a:gd name="connsiteX8737" fmla="*/ 3050353 w 3481368"/>
              <a:gd name="connsiteY8737" fmla="*/ 1060345 h 3205338"/>
              <a:gd name="connsiteX8738" fmla="*/ 3053232 w 3481368"/>
              <a:gd name="connsiteY8738" fmla="*/ 1065746 h 3205338"/>
              <a:gd name="connsiteX8739" fmla="*/ 3058991 w 3481368"/>
              <a:gd name="connsiteY8739" fmla="*/ 1076906 h 3205338"/>
              <a:gd name="connsiteX8740" fmla="*/ 3066329 w 3481368"/>
              <a:gd name="connsiteY8740" fmla="*/ 1091436 h 3205338"/>
              <a:gd name="connsiteX8741" fmla="*/ 3066620 w 3481368"/>
              <a:gd name="connsiteY8741" fmla="*/ 1091285 h 3205338"/>
              <a:gd name="connsiteX8742" fmla="*/ 3066425 w 3481368"/>
              <a:gd name="connsiteY8742" fmla="*/ 1089430 h 3205338"/>
              <a:gd name="connsiteX8743" fmla="*/ 3066871 w 3481368"/>
              <a:gd name="connsiteY8743" fmla="*/ 1090787 h 3205338"/>
              <a:gd name="connsiteX8744" fmla="*/ 3066929 w 3481368"/>
              <a:gd name="connsiteY8744" fmla="*/ 1091124 h 3205338"/>
              <a:gd name="connsiteX8745" fmla="*/ 3067269 w 3481368"/>
              <a:gd name="connsiteY8745" fmla="*/ 1090947 h 3205338"/>
              <a:gd name="connsiteX8746" fmla="*/ 3073624 w 3481368"/>
              <a:gd name="connsiteY8746" fmla="*/ 1110101 h 3205338"/>
              <a:gd name="connsiteX8747" fmla="*/ 3066871 w 3481368"/>
              <a:gd name="connsiteY8747" fmla="*/ 1079631 h 3205338"/>
              <a:gd name="connsiteX8748" fmla="*/ 3065791 w 3481368"/>
              <a:gd name="connsiteY8748" fmla="*/ 1083410 h 3205338"/>
              <a:gd name="connsiteX8749" fmla="*/ 3066425 w 3481368"/>
              <a:gd name="connsiteY8749" fmla="*/ 1089430 h 3205338"/>
              <a:gd name="connsiteX8750" fmla="*/ 3058590 w 3481368"/>
              <a:gd name="connsiteY8750" fmla="*/ 1065596 h 3205338"/>
              <a:gd name="connsiteX8751" fmla="*/ 3061471 w 3481368"/>
              <a:gd name="connsiteY8751" fmla="*/ 1065596 h 3205338"/>
              <a:gd name="connsiteX8752" fmla="*/ 3060183 w 3481368"/>
              <a:gd name="connsiteY8752" fmla="*/ 1060608 h 3205338"/>
              <a:gd name="connsiteX8753" fmla="*/ 3063990 w 3481368"/>
              <a:gd name="connsiteY8753" fmla="*/ 1068475 h 3205338"/>
              <a:gd name="connsiteX8754" fmla="*/ 3065911 w 3481368"/>
              <a:gd name="connsiteY8754" fmla="*/ 1072194 h 3205338"/>
              <a:gd name="connsiteX8755" fmla="*/ 3063990 w 3481368"/>
              <a:gd name="connsiteY8755" fmla="*/ 1073873 h 3205338"/>
              <a:gd name="connsiteX8756" fmla="*/ 3075153 w 3481368"/>
              <a:gd name="connsiteY8756" fmla="*/ 1099064 h 3205338"/>
              <a:gd name="connsiteX8757" fmla="*/ 3073038 w 3481368"/>
              <a:gd name="connsiteY8757" fmla="*/ 1089704 h 3205338"/>
              <a:gd name="connsiteX8758" fmla="*/ 3075153 w 3481368"/>
              <a:gd name="connsiteY8758" fmla="*/ 1096186 h 3205338"/>
              <a:gd name="connsiteX8759" fmla="*/ 3089194 w 3481368"/>
              <a:gd name="connsiteY8759" fmla="*/ 1130014 h 3205338"/>
              <a:gd name="connsiteX8760" fmla="*/ 3089194 w 3481368"/>
              <a:gd name="connsiteY8760" fmla="*/ 1135412 h 3205338"/>
              <a:gd name="connsiteX8761" fmla="*/ 3094955 w 3481368"/>
              <a:gd name="connsiteY8761" fmla="*/ 1143689 h 3205338"/>
              <a:gd name="connsiteX8762" fmla="*/ 3122680 w 3481368"/>
              <a:gd name="connsiteY8762" fmla="*/ 1230419 h 3205338"/>
              <a:gd name="connsiteX8763" fmla="*/ 3150764 w 3481368"/>
              <a:gd name="connsiteY8763" fmla="*/ 1364294 h 3205338"/>
              <a:gd name="connsiteX8764" fmla="*/ 3156164 w 3481368"/>
              <a:gd name="connsiteY8764" fmla="*/ 1392004 h 3205338"/>
              <a:gd name="connsiteX8765" fmla="*/ 3156164 w 3481368"/>
              <a:gd name="connsiteY8765" fmla="*/ 1406039 h 3205338"/>
              <a:gd name="connsiteX8766" fmla="*/ 3156164 w 3481368"/>
              <a:gd name="connsiteY8766" fmla="*/ 1414316 h 3205338"/>
              <a:gd name="connsiteX8767" fmla="*/ 3159045 w 3481368"/>
              <a:gd name="connsiteY8767" fmla="*/ 1431231 h 3205338"/>
              <a:gd name="connsiteX8768" fmla="*/ 3159045 w 3481368"/>
              <a:gd name="connsiteY8768" fmla="*/ 1436629 h 3205338"/>
              <a:gd name="connsiteX8769" fmla="*/ 3157605 w 3481368"/>
              <a:gd name="connsiteY8769" fmla="*/ 1436269 h 3205338"/>
              <a:gd name="connsiteX8770" fmla="*/ 3156527 w 3481368"/>
              <a:gd name="connsiteY8770" fmla="*/ 1440846 h 3205338"/>
              <a:gd name="connsiteX8771" fmla="*/ 3156527 w 3481368"/>
              <a:gd name="connsiteY8771" fmla="*/ 1442687 h 3205338"/>
              <a:gd name="connsiteX8772" fmla="*/ 3157830 w 3481368"/>
              <a:gd name="connsiteY8772" fmla="*/ 1443759 h 3205338"/>
              <a:gd name="connsiteX8773" fmla="*/ 3159045 w 3481368"/>
              <a:gd name="connsiteY8773" fmla="*/ 1458941 h 3205338"/>
              <a:gd name="connsiteX8774" fmla="*/ 3157598 w 3481368"/>
              <a:gd name="connsiteY8774" fmla="*/ 1455119 h 3205338"/>
              <a:gd name="connsiteX8775" fmla="*/ 3159045 w 3481368"/>
              <a:gd name="connsiteY8775" fmla="*/ 1460729 h 3205338"/>
              <a:gd name="connsiteX8776" fmla="*/ 3159045 w 3481368"/>
              <a:gd name="connsiteY8776" fmla="*/ 1458941 h 3205338"/>
              <a:gd name="connsiteX8777" fmla="*/ 3161926 w 3481368"/>
              <a:gd name="connsiteY8777" fmla="*/ 1475855 h 3205338"/>
              <a:gd name="connsiteX8778" fmla="*/ 3161926 w 3481368"/>
              <a:gd name="connsiteY8778" fmla="*/ 1495289 h 3205338"/>
              <a:gd name="connsiteX8779" fmla="*/ 3161926 w 3481368"/>
              <a:gd name="connsiteY8779" fmla="*/ 1498168 h 3205338"/>
              <a:gd name="connsiteX8780" fmla="*/ 3161566 w 3481368"/>
              <a:gd name="connsiteY8780" fmla="*/ 1480669 h 3205338"/>
              <a:gd name="connsiteX8781" fmla="*/ 3159406 w 3481368"/>
              <a:gd name="connsiteY8781" fmla="*/ 1469145 h 3205338"/>
              <a:gd name="connsiteX8782" fmla="*/ 3159406 w 3481368"/>
              <a:gd name="connsiteY8782" fmla="*/ 1471688 h 3205338"/>
              <a:gd name="connsiteX8783" fmla="*/ 3160306 w 3481368"/>
              <a:gd name="connsiteY8783" fmla="*/ 1475647 h 3205338"/>
              <a:gd name="connsiteX8784" fmla="*/ 3160486 w 3481368"/>
              <a:gd name="connsiteY8784" fmla="*/ 1487237 h 3205338"/>
              <a:gd name="connsiteX8785" fmla="*/ 3160661 w 3481368"/>
              <a:gd name="connsiteY8785" fmla="*/ 1497011 h 3205338"/>
              <a:gd name="connsiteX8786" fmla="*/ 3160698 w 3481368"/>
              <a:gd name="connsiteY8786" fmla="*/ 1497296 h 3205338"/>
              <a:gd name="connsiteX8787" fmla="*/ 3161926 w 3481368"/>
              <a:gd name="connsiteY8787" fmla="*/ 1498168 h 3205338"/>
              <a:gd name="connsiteX8788" fmla="*/ 3161926 w 3481368"/>
              <a:gd name="connsiteY8788" fmla="*/ 1506772 h 3205338"/>
              <a:gd name="connsiteX8789" fmla="*/ 3161926 w 3481368"/>
              <a:gd name="connsiteY8789" fmla="*/ 1509324 h 3205338"/>
              <a:gd name="connsiteX8790" fmla="*/ 3161926 w 3481368"/>
              <a:gd name="connsiteY8790" fmla="*/ 1511844 h 3205338"/>
              <a:gd name="connsiteX8791" fmla="*/ 3161926 w 3481368"/>
              <a:gd name="connsiteY8791" fmla="*/ 1514722 h 3205338"/>
              <a:gd name="connsiteX8792" fmla="*/ 3161926 w 3481368"/>
              <a:gd name="connsiteY8792" fmla="*/ 1517602 h 3205338"/>
              <a:gd name="connsiteX8793" fmla="*/ 3161926 w 3481368"/>
              <a:gd name="connsiteY8793" fmla="*/ 1522999 h 3205338"/>
              <a:gd name="connsiteX8794" fmla="*/ 3161926 w 3481368"/>
              <a:gd name="connsiteY8794" fmla="*/ 1526213 h 3205338"/>
              <a:gd name="connsiteX8795" fmla="*/ 3161926 w 3481368"/>
              <a:gd name="connsiteY8795" fmla="*/ 1534516 h 3205338"/>
              <a:gd name="connsiteX8796" fmla="*/ 3161926 w 3481368"/>
              <a:gd name="connsiteY8796" fmla="*/ 1536293 h 3205338"/>
              <a:gd name="connsiteX8797" fmla="*/ 3161926 w 3481368"/>
              <a:gd name="connsiteY8797" fmla="*/ 1542792 h 3205338"/>
              <a:gd name="connsiteX8798" fmla="*/ 3161926 w 3481368"/>
              <a:gd name="connsiteY8798" fmla="*/ 1545672 h 3205338"/>
              <a:gd name="connsiteX8799" fmla="*/ 3161926 w 3481368"/>
              <a:gd name="connsiteY8799" fmla="*/ 1548191 h 3205338"/>
              <a:gd name="connsiteX8800" fmla="*/ 3161926 w 3481368"/>
              <a:gd name="connsiteY8800" fmla="*/ 1548535 h 3205338"/>
              <a:gd name="connsiteX8801" fmla="*/ 3161926 w 3481368"/>
              <a:gd name="connsiteY8801" fmla="*/ 1556828 h 3205338"/>
              <a:gd name="connsiteX8802" fmla="*/ 3161926 w 3481368"/>
              <a:gd name="connsiteY8802" fmla="*/ 1576616 h 3205338"/>
              <a:gd name="connsiteX8803" fmla="*/ 3159406 w 3481368"/>
              <a:gd name="connsiteY8803" fmla="*/ 1590297 h 3205338"/>
              <a:gd name="connsiteX8804" fmla="*/ 3159406 w 3481368"/>
              <a:gd name="connsiteY8804" fmla="*/ 1604337 h 3205338"/>
              <a:gd name="connsiteX8805" fmla="*/ 3157193 w 3481368"/>
              <a:gd name="connsiteY8805" fmla="*/ 1612916 h 3205338"/>
              <a:gd name="connsiteX8806" fmla="*/ 3156164 w 3481368"/>
              <a:gd name="connsiteY8806" fmla="*/ 1620886 h 3205338"/>
              <a:gd name="connsiteX8807" fmla="*/ 3156052 w 3481368"/>
              <a:gd name="connsiteY8807" fmla="*/ 1620130 h 3205338"/>
              <a:gd name="connsiteX8808" fmla="*/ 3153648 w 3481368"/>
              <a:gd name="connsiteY8808" fmla="*/ 1643580 h 3205338"/>
              <a:gd name="connsiteX8809" fmla="*/ 3148249 w 3481368"/>
              <a:gd name="connsiteY8809" fmla="*/ 1674181 h 3205338"/>
              <a:gd name="connsiteX8810" fmla="*/ 3142175 w 3481368"/>
              <a:gd name="connsiteY8810" fmla="*/ 1706584 h 3205338"/>
              <a:gd name="connsiteX8811" fmla="*/ 3137520 w 3481368"/>
              <a:gd name="connsiteY8811" fmla="*/ 1726791 h 3205338"/>
              <a:gd name="connsiteX8812" fmla="*/ 3138352 w 3481368"/>
              <a:gd name="connsiteY8812" fmla="*/ 1720579 h 3205338"/>
              <a:gd name="connsiteX8813" fmla="*/ 3139612 w 3481368"/>
              <a:gd name="connsiteY8813" fmla="*/ 1713064 h 3205338"/>
              <a:gd name="connsiteX8814" fmla="*/ 3142490 w 3481368"/>
              <a:gd name="connsiteY8814" fmla="*/ 1699383 h 3205338"/>
              <a:gd name="connsiteX8815" fmla="*/ 3139612 w 3481368"/>
              <a:gd name="connsiteY8815" fmla="*/ 1713064 h 3205338"/>
              <a:gd name="connsiteX8816" fmla="*/ 3137407 w 3481368"/>
              <a:gd name="connsiteY8816" fmla="*/ 1724765 h 3205338"/>
              <a:gd name="connsiteX8817" fmla="*/ 3137202 w 3481368"/>
              <a:gd name="connsiteY8817" fmla="*/ 1728173 h 3205338"/>
              <a:gd name="connsiteX8818" fmla="*/ 3134212 w 3481368"/>
              <a:gd name="connsiteY8818" fmla="*/ 1741146 h 3205338"/>
              <a:gd name="connsiteX8819" fmla="*/ 3131334 w 3481368"/>
              <a:gd name="connsiteY8819" fmla="*/ 1752306 h 3205338"/>
              <a:gd name="connsiteX8820" fmla="*/ 3131334 w 3481368"/>
              <a:gd name="connsiteY8820" fmla="*/ 1757707 h 3205338"/>
              <a:gd name="connsiteX8821" fmla="*/ 3125934 w 3481368"/>
              <a:gd name="connsiteY8821" fmla="*/ 1785789 h 3205338"/>
              <a:gd name="connsiteX8822" fmla="*/ 3117296 w 3481368"/>
              <a:gd name="connsiteY8822" fmla="*/ 1808110 h 3205338"/>
              <a:gd name="connsiteX8823" fmla="*/ 3111898 w 3481368"/>
              <a:gd name="connsiteY8823" fmla="*/ 1830431 h 3205338"/>
              <a:gd name="connsiteX8824" fmla="*/ 3107145 w 3481368"/>
              <a:gd name="connsiteY8824" fmla="*/ 1841169 h 3205338"/>
              <a:gd name="connsiteX8825" fmla="*/ 3106117 w 3481368"/>
              <a:gd name="connsiteY8825" fmla="*/ 1846889 h 3205338"/>
              <a:gd name="connsiteX8826" fmla="*/ 3104491 w 3481368"/>
              <a:gd name="connsiteY8826" fmla="*/ 1852104 h 3205338"/>
              <a:gd name="connsiteX8827" fmla="*/ 3106485 w 3481368"/>
              <a:gd name="connsiteY8827" fmla="*/ 1842657 h 3205338"/>
              <a:gd name="connsiteX8828" fmla="*/ 3104039 w 3481368"/>
              <a:gd name="connsiteY8828" fmla="*/ 1848182 h 3205338"/>
              <a:gd name="connsiteX8829" fmla="*/ 3106139 w 3481368"/>
              <a:gd name="connsiteY8829" fmla="*/ 1838712 h 3205338"/>
              <a:gd name="connsiteX8830" fmla="*/ 3102495 w 3481368"/>
              <a:gd name="connsiteY8830" fmla="*/ 1850637 h 3205338"/>
              <a:gd name="connsiteX8831" fmla="*/ 3102032 w 3481368"/>
              <a:gd name="connsiteY8831" fmla="*/ 1852715 h 3205338"/>
              <a:gd name="connsiteX8832" fmla="*/ 3101621 w 3481368"/>
              <a:gd name="connsiteY8832" fmla="*/ 1853646 h 3205338"/>
              <a:gd name="connsiteX8833" fmla="*/ 3101401 w 3481368"/>
              <a:gd name="connsiteY8833" fmla="*/ 1854387 h 3205338"/>
              <a:gd name="connsiteX8834" fmla="*/ 3101850 w 3481368"/>
              <a:gd name="connsiteY8834" fmla="*/ 1853538 h 3205338"/>
              <a:gd name="connsiteX8835" fmla="*/ 3100741 w 3481368"/>
              <a:gd name="connsiteY8835" fmla="*/ 1858512 h 3205338"/>
              <a:gd name="connsiteX8836" fmla="*/ 3099463 w 3481368"/>
              <a:gd name="connsiteY8836" fmla="*/ 1860909 h 3205338"/>
              <a:gd name="connsiteX8837" fmla="*/ 3098118 w 3481368"/>
              <a:gd name="connsiteY8837" fmla="*/ 1865440 h 3205338"/>
              <a:gd name="connsiteX8838" fmla="*/ 3097861 w 3481368"/>
              <a:gd name="connsiteY8838" fmla="*/ 1865792 h 3205338"/>
              <a:gd name="connsiteX8839" fmla="*/ 3097861 w 3481368"/>
              <a:gd name="connsiteY8839" fmla="*/ 1866793 h 3205338"/>
              <a:gd name="connsiteX8840" fmla="*/ 3096814 w 3481368"/>
              <a:gd name="connsiteY8840" fmla="*/ 1869094 h 3205338"/>
              <a:gd name="connsiteX8841" fmla="*/ 3094415 w 3481368"/>
              <a:gd name="connsiteY8841" fmla="*/ 1879143 h 3205338"/>
              <a:gd name="connsiteX8842" fmla="*/ 3089269 w 3481368"/>
              <a:gd name="connsiteY8842" fmla="*/ 1885661 h 3205338"/>
              <a:gd name="connsiteX8843" fmla="*/ 3089152 w 3481368"/>
              <a:gd name="connsiteY8843" fmla="*/ 1885943 h 3205338"/>
              <a:gd name="connsiteX8844" fmla="*/ 3088938 w 3481368"/>
              <a:gd name="connsiteY8844" fmla="*/ 1886897 h 3205338"/>
              <a:gd name="connsiteX8845" fmla="*/ 3089583 w 3481368"/>
              <a:gd name="connsiteY8845" fmla="*/ 1889114 h 3205338"/>
              <a:gd name="connsiteX8846" fmla="*/ 3087511 w 3481368"/>
              <a:gd name="connsiteY8846" fmla="*/ 1893260 h 3205338"/>
              <a:gd name="connsiteX8847" fmla="*/ 3086360 w 3481368"/>
              <a:gd name="connsiteY8847" fmla="*/ 1898396 h 3205338"/>
              <a:gd name="connsiteX8848" fmla="*/ 3083794 w 3481368"/>
              <a:gd name="connsiteY8848" fmla="*/ 1902670 h 3205338"/>
              <a:gd name="connsiteX8849" fmla="*/ 3082004 w 3481368"/>
              <a:gd name="connsiteY8849" fmla="*/ 1913272 h 3205338"/>
              <a:gd name="connsiteX8850" fmla="*/ 3081950 w 3481368"/>
              <a:gd name="connsiteY8850" fmla="*/ 1913427 h 3205338"/>
              <a:gd name="connsiteX8851" fmla="*/ 3078033 w 3481368"/>
              <a:gd name="connsiteY8851" fmla="*/ 1922103 h 3205338"/>
              <a:gd name="connsiteX8852" fmla="*/ 3075153 w 3481368"/>
              <a:gd name="connsiteY8852" fmla="*/ 1933259 h 3205338"/>
              <a:gd name="connsiteX8853" fmla="*/ 3078393 w 3481368"/>
              <a:gd name="connsiteY8853" fmla="*/ 1923767 h 3205338"/>
              <a:gd name="connsiteX8854" fmla="*/ 3081950 w 3481368"/>
              <a:gd name="connsiteY8854" fmla="*/ 1913427 h 3205338"/>
              <a:gd name="connsiteX8855" fmla="*/ 3081994 w 3481368"/>
              <a:gd name="connsiteY8855" fmla="*/ 1913331 h 3205338"/>
              <a:gd name="connsiteX8856" fmla="*/ 3082004 w 3481368"/>
              <a:gd name="connsiteY8856" fmla="*/ 1913272 h 3205338"/>
              <a:gd name="connsiteX8857" fmla="*/ 3083794 w 3481368"/>
              <a:gd name="connsiteY8857" fmla="*/ 1908068 h 3205338"/>
              <a:gd name="connsiteX8858" fmla="*/ 3083794 w 3481368"/>
              <a:gd name="connsiteY8858" fmla="*/ 1913826 h 3205338"/>
              <a:gd name="connsiteX8859" fmla="*/ 3085054 w 3481368"/>
              <a:gd name="connsiteY8859" fmla="*/ 1909508 h 3205338"/>
              <a:gd name="connsiteX8860" fmla="*/ 3083794 w 3481368"/>
              <a:gd name="connsiteY8860" fmla="*/ 1916345 h 3205338"/>
              <a:gd name="connsiteX8861" fmla="*/ 3075153 w 3481368"/>
              <a:gd name="connsiteY8861" fmla="*/ 1938657 h 3205338"/>
              <a:gd name="connsiteX8862" fmla="*/ 3069752 w 3481368"/>
              <a:gd name="connsiteY8862" fmla="*/ 1961330 h 3205338"/>
              <a:gd name="connsiteX8863" fmla="*/ 3061471 w 3481368"/>
              <a:gd name="connsiteY8863" fmla="*/ 1980762 h 3205338"/>
              <a:gd name="connsiteX8864" fmla="*/ 3061111 w 3481368"/>
              <a:gd name="connsiteY8864" fmla="*/ 1976579 h 3205338"/>
              <a:gd name="connsiteX8865" fmla="*/ 3060215 w 3481368"/>
              <a:gd name="connsiteY8865" fmla="*/ 1978067 h 3205338"/>
              <a:gd name="connsiteX8866" fmla="*/ 3063091 w 3481368"/>
              <a:gd name="connsiteY8866" fmla="*/ 1970282 h 3205338"/>
              <a:gd name="connsiteX8867" fmla="*/ 3078033 w 3481368"/>
              <a:gd name="connsiteY8867" fmla="*/ 1916345 h 3205338"/>
              <a:gd name="connsiteX8868" fmla="*/ 3084235 w 3481368"/>
              <a:gd name="connsiteY8868" fmla="*/ 1899814 h 3205338"/>
              <a:gd name="connsiteX8869" fmla="*/ 3081305 w 3481368"/>
              <a:gd name="connsiteY8869" fmla="*/ 1905675 h 3205338"/>
              <a:gd name="connsiteX8870" fmla="*/ 3072990 w 3481368"/>
              <a:gd name="connsiteY8870" fmla="*/ 1921964 h 3205338"/>
              <a:gd name="connsiteX8871" fmla="*/ 3072632 w 3481368"/>
              <a:gd name="connsiteY8871" fmla="*/ 1922894 h 3205338"/>
              <a:gd name="connsiteX8872" fmla="*/ 3072632 w 3481368"/>
              <a:gd name="connsiteY8872" fmla="*/ 1922630 h 3205338"/>
              <a:gd name="connsiteX8873" fmla="*/ 3072170 w 3481368"/>
              <a:gd name="connsiteY8873" fmla="*/ 1923067 h 3205338"/>
              <a:gd name="connsiteX8874" fmla="*/ 3069752 w 3481368"/>
              <a:gd name="connsiteY8874" fmla="*/ 1930380 h 3205338"/>
              <a:gd name="connsiteX8875" fmla="*/ 3072632 w 3481368"/>
              <a:gd name="connsiteY8875" fmla="*/ 1922894 h 3205338"/>
              <a:gd name="connsiteX8876" fmla="*/ 3072632 w 3481368"/>
              <a:gd name="connsiteY8876" fmla="*/ 1924982 h 3205338"/>
              <a:gd name="connsiteX8877" fmla="*/ 3066916 w 3481368"/>
              <a:gd name="connsiteY8877" fmla="*/ 1939467 h 3205338"/>
              <a:gd name="connsiteX8878" fmla="*/ 3063316 w 3481368"/>
              <a:gd name="connsiteY8878" fmla="*/ 1946546 h 3205338"/>
              <a:gd name="connsiteX8879" fmla="*/ 3066871 w 3481368"/>
              <a:gd name="connsiteY8879" fmla="*/ 1936138 h 3205338"/>
              <a:gd name="connsiteX8880" fmla="*/ 3058590 w 3481368"/>
              <a:gd name="connsiteY8880" fmla="*/ 1955572 h 3205338"/>
              <a:gd name="connsiteX8881" fmla="*/ 3044548 w 3481368"/>
              <a:gd name="connsiteY8881" fmla="*/ 1991919 h 3205338"/>
              <a:gd name="connsiteX8882" fmla="*/ 3047429 w 3481368"/>
              <a:gd name="connsiteY8882" fmla="*/ 1980762 h 3205338"/>
              <a:gd name="connsiteX8883" fmla="*/ 3044548 w 3481368"/>
              <a:gd name="connsiteY8883" fmla="*/ 1989040 h 3205338"/>
              <a:gd name="connsiteX8884" fmla="*/ 3037347 w 3481368"/>
              <a:gd name="connsiteY8884" fmla="*/ 2012792 h 3205338"/>
              <a:gd name="connsiteX8885" fmla="*/ 3031639 w 3481368"/>
              <a:gd name="connsiteY8885" fmla="*/ 2027274 h 3205338"/>
              <a:gd name="connsiteX8886" fmla="*/ 3032051 w 3481368"/>
              <a:gd name="connsiteY8886" fmla="*/ 2029225 h 3205338"/>
              <a:gd name="connsiteX8887" fmla="*/ 3036267 w 3481368"/>
              <a:gd name="connsiteY8887" fmla="*/ 2017111 h 3205338"/>
              <a:gd name="connsiteX8888" fmla="*/ 3041667 w 3481368"/>
              <a:gd name="connsiteY8888" fmla="*/ 2008474 h 3205338"/>
              <a:gd name="connsiteX8889" fmla="*/ 3044548 w 3481368"/>
              <a:gd name="connsiteY8889" fmla="*/ 1997317 h 3205338"/>
              <a:gd name="connsiteX8890" fmla="*/ 3058590 w 3481368"/>
              <a:gd name="connsiteY8890" fmla="*/ 1972486 h 3205338"/>
              <a:gd name="connsiteX8891" fmla="*/ 3038292 w 3481368"/>
              <a:gd name="connsiteY8891" fmla="*/ 2023588 h 3205338"/>
              <a:gd name="connsiteX8892" fmla="*/ 3032467 w 3481368"/>
              <a:gd name="connsiteY8892" fmla="*/ 2037364 h 3205338"/>
              <a:gd name="connsiteX8893" fmla="*/ 3041667 w 3481368"/>
              <a:gd name="connsiteY8893" fmla="*/ 2014231 h 3205338"/>
              <a:gd name="connsiteX8894" fmla="*/ 3036222 w 3481368"/>
              <a:gd name="connsiteY8894" fmla="*/ 2025613 h 3205338"/>
              <a:gd name="connsiteX8895" fmla="*/ 3032955 w 3481368"/>
              <a:gd name="connsiteY8895" fmla="*/ 2033506 h 3205338"/>
              <a:gd name="connsiteX8896" fmla="*/ 3032957 w 3481368"/>
              <a:gd name="connsiteY8896" fmla="*/ 2033518 h 3205338"/>
              <a:gd name="connsiteX8897" fmla="*/ 3031951 w 3481368"/>
              <a:gd name="connsiteY8897" fmla="*/ 2038585 h 3205338"/>
              <a:gd name="connsiteX8898" fmla="*/ 3032467 w 3481368"/>
              <a:gd name="connsiteY8898" fmla="*/ 2037364 h 3205338"/>
              <a:gd name="connsiteX8899" fmla="*/ 3031920 w 3481368"/>
              <a:gd name="connsiteY8899" fmla="*/ 2038739 h 3205338"/>
              <a:gd name="connsiteX8900" fmla="*/ 3031519 w 3481368"/>
              <a:gd name="connsiteY8900" fmla="*/ 2040761 h 3205338"/>
              <a:gd name="connsiteX8901" fmla="*/ 3030955 w 3481368"/>
              <a:gd name="connsiteY8901" fmla="*/ 2041166 h 3205338"/>
              <a:gd name="connsiteX8902" fmla="*/ 3030226 w 3481368"/>
              <a:gd name="connsiteY8902" fmla="*/ 2042999 h 3205338"/>
              <a:gd name="connsiteX8903" fmla="*/ 3031392 w 3481368"/>
              <a:gd name="connsiteY8903" fmla="*/ 2052557 h 3205338"/>
              <a:gd name="connsiteX8904" fmla="*/ 3036267 w 3481368"/>
              <a:gd name="connsiteY8904" fmla="*/ 2039423 h 3205338"/>
              <a:gd name="connsiteX8905" fmla="*/ 3041667 w 3481368"/>
              <a:gd name="connsiteY8905" fmla="*/ 2028266 h 3205338"/>
              <a:gd name="connsiteX8906" fmla="*/ 3036267 w 3481368"/>
              <a:gd name="connsiteY8906" fmla="*/ 2044821 h 3205338"/>
              <a:gd name="connsiteX8907" fmla="*/ 3031704 w 3481368"/>
              <a:gd name="connsiteY8907" fmla="*/ 2055119 h 3205338"/>
              <a:gd name="connsiteX8908" fmla="*/ 3032598 w 3481368"/>
              <a:gd name="connsiteY8908" fmla="*/ 2062444 h 3205338"/>
              <a:gd name="connsiteX8909" fmla="*/ 3032957 w 3481368"/>
              <a:gd name="connsiteY8909" fmla="*/ 2089301 h 3205338"/>
              <a:gd name="connsiteX8910" fmla="*/ 3031519 w 3481368"/>
              <a:gd name="connsiteY8910" fmla="*/ 2101493 h 3205338"/>
              <a:gd name="connsiteX8911" fmla="*/ 3030549 w 3481368"/>
              <a:gd name="connsiteY8911" fmla="*/ 2113889 h 3205338"/>
              <a:gd name="connsiteX8912" fmla="*/ 3030079 w 3481368"/>
              <a:gd name="connsiteY8912" fmla="*/ 2106216 h 3205338"/>
              <a:gd name="connsiteX8913" fmla="*/ 3030079 w 3481368"/>
              <a:gd name="connsiteY8913" fmla="*/ 2119892 h 3205338"/>
              <a:gd name="connsiteX8914" fmla="*/ 3030549 w 3481368"/>
              <a:gd name="connsiteY8914" fmla="*/ 2113889 h 3205338"/>
              <a:gd name="connsiteX8915" fmla="*/ 3031159 w 3481368"/>
              <a:gd name="connsiteY8915" fmla="*/ 2123852 h 3205338"/>
              <a:gd name="connsiteX8916" fmla="*/ 3030079 w 3481368"/>
              <a:gd name="connsiteY8916" fmla="*/ 2147965 h 3205338"/>
              <a:gd name="connsiteX8917" fmla="*/ 3027199 w 3481368"/>
              <a:gd name="connsiteY8917" fmla="*/ 2139687 h 3205338"/>
              <a:gd name="connsiteX8918" fmla="*/ 3024320 w 3481368"/>
              <a:gd name="connsiteY8918" fmla="*/ 2128530 h 3205338"/>
              <a:gd name="connsiteX8919" fmla="*/ 3024320 w 3481368"/>
              <a:gd name="connsiteY8919" fmla="*/ 2136808 h 3205338"/>
              <a:gd name="connsiteX8920" fmla="*/ 3024320 w 3481368"/>
              <a:gd name="connsiteY8920" fmla="*/ 2150843 h 3205338"/>
              <a:gd name="connsiteX8921" fmla="*/ 3021801 w 3481368"/>
              <a:gd name="connsiteY8921" fmla="*/ 2175676 h 3205338"/>
              <a:gd name="connsiteX8922" fmla="*/ 3024320 w 3481368"/>
              <a:gd name="connsiteY8922" fmla="*/ 2181434 h 3205338"/>
              <a:gd name="connsiteX8923" fmla="*/ 3021801 w 3481368"/>
              <a:gd name="connsiteY8923" fmla="*/ 2197990 h 3205338"/>
              <a:gd name="connsiteX8924" fmla="*/ 3018921 w 3481368"/>
              <a:gd name="connsiteY8924" fmla="*/ 2212026 h 3205338"/>
              <a:gd name="connsiteX8925" fmla="*/ 3018921 w 3481368"/>
              <a:gd name="connsiteY8925" fmla="*/ 2231460 h 3205338"/>
              <a:gd name="connsiteX8926" fmla="*/ 3013163 w 3481368"/>
              <a:gd name="connsiteY8926" fmla="*/ 2253774 h 3205338"/>
              <a:gd name="connsiteX8927" fmla="*/ 3010643 w 3481368"/>
              <a:gd name="connsiteY8927" fmla="*/ 2278967 h 3205338"/>
              <a:gd name="connsiteX8928" fmla="*/ 3007764 w 3481368"/>
              <a:gd name="connsiteY8928" fmla="*/ 2295881 h 3205338"/>
              <a:gd name="connsiteX8929" fmla="*/ 3004885 w 3481368"/>
              <a:gd name="connsiteY8929" fmla="*/ 2312437 h 3205338"/>
              <a:gd name="connsiteX8930" fmla="*/ 3002006 w 3481368"/>
              <a:gd name="connsiteY8930" fmla="*/ 2320714 h 3205338"/>
              <a:gd name="connsiteX8931" fmla="*/ 3002006 w 3481368"/>
              <a:gd name="connsiteY8931" fmla="*/ 2331871 h 3205338"/>
              <a:gd name="connsiteX8932" fmla="*/ 2999486 w 3481368"/>
              <a:gd name="connsiteY8932" fmla="*/ 2340509 h 3205338"/>
              <a:gd name="connsiteX8933" fmla="*/ 2996607 w 3481368"/>
              <a:gd name="connsiteY8933" fmla="*/ 2354185 h 3205338"/>
              <a:gd name="connsiteX8934" fmla="*/ 2996258 w 3481368"/>
              <a:gd name="connsiteY8934" fmla="*/ 2360765 h 3205338"/>
              <a:gd name="connsiteX8935" fmla="*/ 2992333 w 3481368"/>
              <a:gd name="connsiteY8935" fmla="*/ 2370020 h 3205338"/>
              <a:gd name="connsiteX8936" fmla="*/ 2988329 w 3481368"/>
              <a:gd name="connsiteY8936" fmla="*/ 2382256 h 3205338"/>
              <a:gd name="connsiteX8937" fmla="*/ 2993728 w 3481368"/>
              <a:gd name="connsiteY8937" fmla="*/ 2373979 h 3205338"/>
              <a:gd name="connsiteX8938" fmla="*/ 2999276 w 3481368"/>
              <a:gd name="connsiteY8938" fmla="*/ 2360454 h 3205338"/>
              <a:gd name="connsiteX8939" fmla="*/ 2996607 w 3481368"/>
              <a:gd name="connsiteY8939" fmla="*/ 2371100 h 3205338"/>
              <a:gd name="connsiteX8940" fmla="*/ 2974292 w 3481368"/>
              <a:gd name="connsiteY8940" fmla="*/ 2440920 h 3205338"/>
              <a:gd name="connsiteX8941" fmla="*/ 2971413 w 3481368"/>
              <a:gd name="connsiteY8941" fmla="*/ 2442224 h 3205338"/>
              <a:gd name="connsiteX8942" fmla="*/ 2968618 w 3481368"/>
              <a:gd name="connsiteY8942" fmla="*/ 2443753 h 3205338"/>
              <a:gd name="connsiteX8943" fmla="*/ 2971413 w 3481368"/>
              <a:gd name="connsiteY8943" fmla="*/ 2438041 h 3205338"/>
              <a:gd name="connsiteX8944" fmla="*/ 2977152 w 3481368"/>
              <a:gd name="connsiteY8944" fmla="*/ 2422571 h 3205338"/>
              <a:gd name="connsiteX8945" fmla="*/ 2977172 w 3481368"/>
              <a:gd name="connsiteY8945" fmla="*/ 2424005 h 3205338"/>
              <a:gd name="connsiteX8946" fmla="*/ 2982570 w 3481368"/>
              <a:gd name="connsiteY8946" fmla="*/ 2407449 h 3205338"/>
              <a:gd name="connsiteX8947" fmla="*/ 2982580 w 3481368"/>
              <a:gd name="connsiteY8947" fmla="*/ 2407301 h 3205338"/>
              <a:gd name="connsiteX8948" fmla="*/ 2988329 w 3481368"/>
              <a:gd name="connsiteY8948" fmla="*/ 2390534 h 3205338"/>
              <a:gd name="connsiteX8949" fmla="*/ 2988329 w 3481368"/>
              <a:gd name="connsiteY8949" fmla="*/ 2396292 h 3205338"/>
              <a:gd name="connsiteX8950" fmla="*/ 2985450 w 3481368"/>
              <a:gd name="connsiteY8950" fmla="*/ 2390534 h 3205338"/>
              <a:gd name="connsiteX8951" fmla="*/ 2982930 w 3481368"/>
              <a:gd name="connsiteY8951" fmla="*/ 2402096 h 3205338"/>
              <a:gd name="connsiteX8952" fmla="*/ 2982580 w 3481368"/>
              <a:gd name="connsiteY8952" fmla="*/ 2407301 h 3205338"/>
              <a:gd name="connsiteX8953" fmla="*/ 2979691 w 3481368"/>
              <a:gd name="connsiteY8953" fmla="*/ 2415727 h 3205338"/>
              <a:gd name="connsiteX8954" fmla="*/ 2977152 w 3481368"/>
              <a:gd name="connsiteY8954" fmla="*/ 2422571 h 3205338"/>
              <a:gd name="connsiteX8955" fmla="*/ 2977037 w 3481368"/>
              <a:gd name="connsiteY8955" fmla="*/ 2414332 h 3205338"/>
              <a:gd name="connsiteX8956" fmla="*/ 2968534 w 3481368"/>
              <a:gd name="connsiteY8956" fmla="*/ 2429763 h 3205338"/>
              <a:gd name="connsiteX8957" fmla="*/ 3004885 w 3481368"/>
              <a:gd name="connsiteY8957" fmla="*/ 2298401 h 3205338"/>
              <a:gd name="connsiteX8958" fmla="*/ 3013163 w 3481368"/>
              <a:gd name="connsiteY8958" fmla="*/ 2226062 h 3205338"/>
              <a:gd name="connsiteX8959" fmla="*/ 3016042 w 3481368"/>
              <a:gd name="connsiteY8959" fmla="*/ 2206627 h 3205338"/>
              <a:gd name="connsiteX8960" fmla="*/ 3018921 w 3481368"/>
              <a:gd name="connsiteY8960" fmla="*/ 2192592 h 3205338"/>
              <a:gd name="connsiteX8961" fmla="*/ 3021801 w 3481368"/>
              <a:gd name="connsiteY8961" fmla="*/ 2173157 h 3205338"/>
              <a:gd name="connsiteX8962" fmla="*/ 3021801 w 3481368"/>
              <a:gd name="connsiteY8962" fmla="*/ 2162001 h 3205338"/>
              <a:gd name="connsiteX8963" fmla="*/ 3021801 w 3481368"/>
              <a:gd name="connsiteY8963" fmla="*/ 2147965 h 3205338"/>
              <a:gd name="connsiteX8964" fmla="*/ 3018921 w 3481368"/>
              <a:gd name="connsiteY8964" fmla="*/ 2150843 h 3205338"/>
              <a:gd name="connsiteX8965" fmla="*/ 3018921 w 3481368"/>
              <a:gd name="connsiteY8965" fmla="*/ 2167399 h 3205338"/>
              <a:gd name="connsiteX8966" fmla="*/ 3018921 w 3481368"/>
              <a:gd name="connsiteY8966" fmla="*/ 2184314 h 3205338"/>
              <a:gd name="connsiteX8967" fmla="*/ 3016042 w 3481368"/>
              <a:gd name="connsiteY8967" fmla="*/ 2181434 h 3205338"/>
              <a:gd name="connsiteX8968" fmla="*/ 3018921 w 3481368"/>
              <a:gd name="connsiteY8968" fmla="*/ 2142206 h 3205338"/>
              <a:gd name="connsiteX8969" fmla="*/ 3018921 w 3481368"/>
              <a:gd name="connsiteY8969" fmla="*/ 2145085 h 3205338"/>
              <a:gd name="connsiteX8970" fmla="*/ 3021801 w 3481368"/>
              <a:gd name="connsiteY8970" fmla="*/ 2131050 h 3205338"/>
              <a:gd name="connsiteX8971" fmla="*/ 3018921 w 3481368"/>
              <a:gd name="connsiteY8971" fmla="*/ 2122772 h 3205338"/>
              <a:gd name="connsiteX8972" fmla="*/ 3021801 w 3481368"/>
              <a:gd name="connsiteY8972" fmla="*/ 2097579 h 3205338"/>
              <a:gd name="connsiteX8973" fmla="*/ 3021801 w 3481368"/>
              <a:gd name="connsiteY8973" fmla="*/ 2083903 h 3205338"/>
              <a:gd name="connsiteX8974" fmla="*/ 3021801 w 3481368"/>
              <a:gd name="connsiteY8974" fmla="*/ 2078335 h 3205338"/>
              <a:gd name="connsiteX8975" fmla="*/ 3018921 w 3481368"/>
              <a:gd name="connsiteY8975" fmla="*/ 2084763 h 3205338"/>
              <a:gd name="connsiteX8976" fmla="*/ 3018921 w 3481368"/>
              <a:gd name="connsiteY8976" fmla="*/ 2103337 h 3205338"/>
              <a:gd name="connsiteX8977" fmla="*/ 3017481 w 3481368"/>
              <a:gd name="connsiteY8977" fmla="*/ 2095285 h 3205338"/>
              <a:gd name="connsiteX8978" fmla="*/ 3017369 w 3481368"/>
              <a:gd name="connsiteY8978" fmla="*/ 2088230 h 3205338"/>
              <a:gd name="connsiteX8979" fmla="*/ 3016824 w 3481368"/>
              <a:gd name="connsiteY8979" fmla="*/ 2089445 h 3205338"/>
              <a:gd name="connsiteX8980" fmla="*/ 3017345 w 3481368"/>
              <a:gd name="connsiteY8980" fmla="*/ 2086731 h 3205338"/>
              <a:gd name="connsiteX8981" fmla="*/ 3017302 w 3481368"/>
              <a:gd name="connsiteY8981" fmla="*/ 2084055 h 3205338"/>
              <a:gd name="connsiteX8982" fmla="*/ 3016042 w 3481368"/>
              <a:gd name="connsiteY8982" fmla="*/ 2081023 h 3205338"/>
              <a:gd name="connsiteX8983" fmla="*/ 3016042 w 3481368"/>
              <a:gd name="connsiteY8983" fmla="*/ 2087363 h 3205338"/>
              <a:gd name="connsiteX8984" fmla="*/ 3016824 w 3481368"/>
              <a:gd name="connsiteY8984" fmla="*/ 2086927 h 3205338"/>
              <a:gd name="connsiteX8985" fmla="*/ 3016042 w 3481368"/>
              <a:gd name="connsiteY8985" fmla="*/ 2088310 h 3205338"/>
              <a:gd name="connsiteX8986" fmla="*/ 3016042 w 3481368"/>
              <a:gd name="connsiteY8986" fmla="*/ 2089751 h 3205338"/>
              <a:gd name="connsiteX8987" fmla="*/ 3016042 w 3481368"/>
              <a:gd name="connsiteY8987" fmla="*/ 2108736 h 3205338"/>
              <a:gd name="connsiteX8988" fmla="*/ 3016042 w 3481368"/>
              <a:gd name="connsiteY8988" fmla="*/ 2125651 h 3205338"/>
              <a:gd name="connsiteX8989" fmla="*/ 3013163 w 3481368"/>
              <a:gd name="connsiteY8989" fmla="*/ 2139687 h 3205338"/>
              <a:gd name="connsiteX8990" fmla="*/ 3012848 w 3481368"/>
              <a:gd name="connsiteY8990" fmla="*/ 2141667 h 3205338"/>
              <a:gd name="connsiteX8991" fmla="*/ 3010778 w 3481368"/>
              <a:gd name="connsiteY8991" fmla="*/ 2147580 h 3205338"/>
              <a:gd name="connsiteX8992" fmla="*/ 3010958 w 3481368"/>
              <a:gd name="connsiteY8992" fmla="*/ 2139822 h 3205338"/>
              <a:gd name="connsiteX8993" fmla="*/ 3013163 w 3481368"/>
              <a:gd name="connsiteY8993" fmla="*/ 2136808 h 3205338"/>
              <a:gd name="connsiteX8994" fmla="*/ 3013163 w 3481368"/>
              <a:gd name="connsiteY8994" fmla="*/ 2125651 h 3205338"/>
              <a:gd name="connsiteX8995" fmla="*/ 3010643 w 3481368"/>
              <a:gd name="connsiteY8995" fmla="*/ 2133929 h 3205338"/>
              <a:gd name="connsiteX8996" fmla="*/ 3010643 w 3481368"/>
              <a:gd name="connsiteY8996" fmla="*/ 2125651 h 3205338"/>
              <a:gd name="connsiteX8997" fmla="*/ 3007764 w 3481368"/>
              <a:gd name="connsiteY8997" fmla="*/ 2153363 h 3205338"/>
              <a:gd name="connsiteX8998" fmla="*/ 3007764 w 3481368"/>
              <a:gd name="connsiteY8998" fmla="*/ 2170278 h 3205338"/>
              <a:gd name="connsiteX8999" fmla="*/ 3010643 w 3481368"/>
              <a:gd name="connsiteY8999" fmla="*/ 2164520 h 3205338"/>
              <a:gd name="connsiteX9000" fmla="*/ 3013163 w 3481368"/>
              <a:gd name="connsiteY9000" fmla="*/ 2139687 h 3205338"/>
              <a:gd name="connsiteX9001" fmla="*/ 3013163 w 3481368"/>
              <a:gd name="connsiteY9001" fmla="*/ 2150843 h 3205338"/>
              <a:gd name="connsiteX9002" fmla="*/ 3010643 w 3481368"/>
              <a:gd name="connsiteY9002" fmla="*/ 2181434 h 3205338"/>
              <a:gd name="connsiteX9003" fmla="*/ 3013163 w 3481368"/>
              <a:gd name="connsiteY9003" fmla="*/ 2164520 h 3205338"/>
              <a:gd name="connsiteX9004" fmla="*/ 3010643 w 3481368"/>
              <a:gd name="connsiteY9004" fmla="*/ 2186834 h 3205338"/>
              <a:gd name="connsiteX9005" fmla="*/ 3010643 w 3481368"/>
              <a:gd name="connsiteY9005" fmla="*/ 2189712 h 3205338"/>
              <a:gd name="connsiteX9006" fmla="*/ 3007764 w 3481368"/>
              <a:gd name="connsiteY9006" fmla="*/ 2217785 h 3205338"/>
              <a:gd name="connsiteX9007" fmla="*/ 3004885 w 3481368"/>
              <a:gd name="connsiteY9007" fmla="*/ 2231460 h 3205338"/>
              <a:gd name="connsiteX9008" fmla="*/ 3002006 w 3481368"/>
              <a:gd name="connsiteY9008" fmla="*/ 2240098 h 3205338"/>
              <a:gd name="connsiteX9009" fmla="*/ 3002006 w 3481368"/>
              <a:gd name="connsiteY9009" fmla="*/ 2231460 h 3205338"/>
              <a:gd name="connsiteX9010" fmla="*/ 3002006 w 3481368"/>
              <a:gd name="connsiteY9010" fmla="*/ 2217785 h 3205338"/>
              <a:gd name="connsiteX9011" fmla="*/ 3004885 w 3481368"/>
              <a:gd name="connsiteY9011" fmla="*/ 2226062 h 3205338"/>
              <a:gd name="connsiteX9012" fmla="*/ 3004885 w 3481368"/>
              <a:gd name="connsiteY9012" fmla="*/ 2203748 h 3205338"/>
              <a:gd name="connsiteX9013" fmla="*/ 3002006 w 3481368"/>
              <a:gd name="connsiteY9013" fmla="*/ 2217785 h 3205338"/>
              <a:gd name="connsiteX9014" fmla="*/ 2999486 w 3481368"/>
              <a:gd name="connsiteY9014" fmla="*/ 2231460 h 3205338"/>
              <a:gd name="connsiteX9015" fmla="*/ 2999486 w 3481368"/>
              <a:gd name="connsiteY9015" fmla="*/ 2242617 h 3205338"/>
              <a:gd name="connsiteX9016" fmla="*/ 2999486 w 3481368"/>
              <a:gd name="connsiteY9016" fmla="*/ 2226062 h 3205338"/>
              <a:gd name="connsiteX9017" fmla="*/ 2996607 w 3481368"/>
              <a:gd name="connsiteY9017" fmla="*/ 2234339 h 3205338"/>
              <a:gd name="connsiteX9018" fmla="*/ 2996607 w 3481368"/>
              <a:gd name="connsiteY9018" fmla="*/ 2231865 h 3205338"/>
              <a:gd name="connsiteX9019" fmla="*/ 2996607 w 3481368"/>
              <a:gd name="connsiteY9019" fmla="*/ 2228941 h 3205338"/>
              <a:gd name="connsiteX9020" fmla="*/ 2993728 w 3481368"/>
              <a:gd name="connsiteY9020" fmla="*/ 2234339 h 3205338"/>
              <a:gd name="connsiteX9021" fmla="*/ 2996607 w 3481368"/>
              <a:gd name="connsiteY9021" fmla="*/ 2214905 h 3205338"/>
              <a:gd name="connsiteX9022" fmla="*/ 2999486 w 3481368"/>
              <a:gd name="connsiteY9022" fmla="*/ 2192592 h 3205338"/>
              <a:gd name="connsiteX9023" fmla="*/ 2999486 w 3481368"/>
              <a:gd name="connsiteY9023" fmla="*/ 2181434 h 3205338"/>
              <a:gd name="connsiteX9024" fmla="*/ 2999486 w 3481368"/>
              <a:gd name="connsiteY9024" fmla="*/ 2170278 h 3205338"/>
              <a:gd name="connsiteX9025" fmla="*/ 3002006 w 3481368"/>
              <a:gd name="connsiteY9025" fmla="*/ 2156242 h 3205338"/>
              <a:gd name="connsiteX9026" fmla="*/ 3002006 w 3481368"/>
              <a:gd name="connsiteY9026" fmla="*/ 2173157 h 3205338"/>
              <a:gd name="connsiteX9027" fmla="*/ 3004885 w 3481368"/>
              <a:gd name="connsiteY9027" fmla="*/ 2162001 h 3205338"/>
              <a:gd name="connsiteX9028" fmla="*/ 3002006 w 3481368"/>
              <a:gd name="connsiteY9028" fmla="*/ 2156242 h 3205338"/>
              <a:gd name="connsiteX9029" fmla="*/ 3002006 w 3481368"/>
              <a:gd name="connsiteY9029" fmla="*/ 2150843 h 3205338"/>
              <a:gd name="connsiteX9030" fmla="*/ 3002006 w 3481368"/>
              <a:gd name="connsiteY9030" fmla="*/ 2142206 h 3205338"/>
              <a:gd name="connsiteX9031" fmla="*/ 3002006 w 3481368"/>
              <a:gd name="connsiteY9031" fmla="*/ 2128530 h 3205338"/>
              <a:gd name="connsiteX9032" fmla="*/ 3002006 w 3481368"/>
              <a:gd name="connsiteY9032" fmla="*/ 2107173 h 3205338"/>
              <a:gd name="connsiteX9033" fmla="*/ 2999901 w 3481368"/>
              <a:gd name="connsiteY9033" fmla="*/ 2111758 h 3205338"/>
              <a:gd name="connsiteX9034" fmla="*/ 2988608 w 3481368"/>
              <a:gd name="connsiteY9034" fmla="*/ 2132017 h 3205338"/>
              <a:gd name="connsiteX9035" fmla="*/ 2988329 w 3481368"/>
              <a:gd name="connsiteY9035" fmla="*/ 2142206 h 3205338"/>
              <a:gd name="connsiteX9036" fmla="*/ 2988066 w 3481368"/>
              <a:gd name="connsiteY9036" fmla="*/ 2144011 h 3205338"/>
              <a:gd name="connsiteX9037" fmla="*/ 2988739 w 3481368"/>
              <a:gd name="connsiteY9037" fmla="*/ 2142707 h 3205338"/>
              <a:gd name="connsiteX9038" fmla="*/ 2988739 w 3481368"/>
              <a:gd name="connsiteY9038" fmla="*/ 2148106 h 3205338"/>
              <a:gd name="connsiteX9039" fmla="*/ 2991620 w 3481368"/>
              <a:gd name="connsiteY9039" fmla="*/ 2142707 h 3205338"/>
              <a:gd name="connsiteX9040" fmla="*/ 2986937 w 3481368"/>
              <a:gd name="connsiteY9040" fmla="*/ 2151775 h 3205338"/>
              <a:gd name="connsiteX9041" fmla="*/ 2985450 w 3481368"/>
              <a:gd name="connsiteY9041" fmla="*/ 2162001 h 3205338"/>
              <a:gd name="connsiteX9042" fmla="*/ 2985450 w 3481368"/>
              <a:gd name="connsiteY9042" fmla="*/ 2184314 h 3205338"/>
              <a:gd name="connsiteX9043" fmla="*/ 2979691 w 3481368"/>
              <a:gd name="connsiteY9043" fmla="*/ 2234339 h 3205338"/>
              <a:gd name="connsiteX9044" fmla="*/ 2977172 w 3481368"/>
              <a:gd name="connsiteY9044" fmla="*/ 2251254 h 3205338"/>
              <a:gd name="connsiteX9045" fmla="*/ 2974292 w 3481368"/>
              <a:gd name="connsiteY9045" fmla="*/ 2278967 h 3205338"/>
              <a:gd name="connsiteX9046" fmla="*/ 2968534 w 3481368"/>
              <a:gd name="connsiteY9046" fmla="*/ 2298401 h 3205338"/>
              <a:gd name="connsiteX9047" fmla="*/ 2966014 w 3481368"/>
              <a:gd name="connsiteY9047" fmla="*/ 2323594 h 3205338"/>
              <a:gd name="connsiteX9048" fmla="*/ 2960256 w 3481368"/>
              <a:gd name="connsiteY9048" fmla="*/ 2340509 h 3205338"/>
              <a:gd name="connsiteX9049" fmla="*/ 2957376 w 3481368"/>
              <a:gd name="connsiteY9049" fmla="*/ 2348787 h 3205338"/>
              <a:gd name="connsiteX9050" fmla="*/ 2957376 w 3481368"/>
              <a:gd name="connsiteY9050" fmla="*/ 2357063 h 3205338"/>
              <a:gd name="connsiteX9051" fmla="*/ 2951978 w 3481368"/>
              <a:gd name="connsiteY9051" fmla="*/ 2371100 h 3205338"/>
              <a:gd name="connsiteX9052" fmla="*/ 2947995 w 3481368"/>
              <a:gd name="connsiteY9052" fmla="*/ 2384543 h 3205338"/>
              <a:gd name="connsiteX9053" fmla="*/ 2946580 w 3481368"/>
              <a:gd name="connsiteY9053" fmla="*/ 2387476 h 3205338"/>
              <a:gd name="connsiteX9054" fmla="*/ 2946220 w 3481368"/>
              <a:gd name="connsiteY9054" fmla="*/ 2390534 h 3205338"/>
              <a:gd name="connsiteX9055" fmla="*/ 2943700 w 3481368"/>
              <a:gd name="connsiteY9055" fmla="*/ 2398812 h 3205338"/>
              <a:gd name="connsiteX9056" fmla="*/ 2937942 w 3481368"/>
              <a:gd name="connsiteY9056" fmla="*/ 2418606 h 3205338"/>
              <a:gd name="connsiteX9057" fmla="*/ 2929664 w 3481368"/>
              <a:gd name="connsiteY9057" fmla="*/ 2438041 h 3205338"/>
              <a:gd name="connsiteX9058" fmla="*/ 2921386 w 3481368"/>
              <a:gd name="connsiteY9058" fmla="*/ 2457474 h 3205338"/>
              <a:gd name="connsiteX9059" fmla="*/ 2926784 w 3481368"/>
              <a:gd name="connsiteY9059" fmla="*/ 2443799 h 3205338"/>
              <a:gd name="connsiteX9060" fmla="*/ 2926784 w 3481368"/>
              <a:gd name="connsiteY9060" fmla="*/ 2440920 h 3205338"/>
              <a:gd name="connsiteX9061" fmla="*/ 2928736 w 3481368"/>
              <a:gd name="connsiteY9061" fmla="*/ 2436089 h 3205338"/>
              <a:gd name="connsiteX9062" fmla="*/ 2929664 w 3481368"/>
              <a:gd name="connsiteY9062" fmla="*/ 2435161 h 3205338"/>
              <a:gd name="connsiteX9063" fmla="*/ 2932543 w 3481368"/>
              <a:gd name="connsiteY9063" fmla="*/ 2426883 h 3205338"/>
              <a:gd name="connsiteX9064" fmla="*/ 2932657 w 3481368"/>
              <a:gd name="connsiteY9064" fmla="*/ 2426509 h 3205338"/>
              <a:gd name="connsiteX9065" fmla="*/ 2937942 w 3481368"/>
              <a:gd name="connsiteY9065" fmla="*/ 2415727 h 3205338"/>
              <a:gd name="connsiteX9066" fmla="*/ 2937457 w 3481368"/>
              <a:gd name="connsiteY9066" fmla="*/ 2413818 h 3205338"/>
              <a:gd name="connsiteX9067" fmla="*/ 2937942 w 3481368"/>
              <a:gd name="connsiteY9067" fmla="*/ 2412848 h 3205338"/>
              <a:gd name="connsiteX9068" fmla="*/ 2940820 w 3481368"/>
              <a:gd name="connsiteY9068" fmla="*/ 2401691 h 3205338"/>
              <a:gd name="connsiteX9069" fmla="*/ 2937222 w 3481368"/>
              <a:gd name="connsiteY9069" fmla="*/ 2412893 h 3205338"/>
              <a:gd name="connsiteX9070" fmla="*/ 2937457 w 3481368"/>
              <a:gd name="connsiteY9070" fmla="*/ 2413818 h 3205338"/>
              <a:gd name="connsiteX9071" fmla="*/ 2935062 w 3481368"/>
              <a:gd name="connsiteY9071" fmla="*/ 2418606 h 3205338"/>
              <a:gd name="connsiteX9072" fmla="*/ 2932657 w 3481368"/>
              <a:gd name="connsiteY9072" fmla="*/ 2426509 h 3205338"/>
              <a:gd name="connsiteX9073" fmla="*/ 2932364 w 3481368"/>
              <a:gd name="connsiteY9073" fmla="*/ 2427108 h 3205338"/>
              <a:gd name="connsiteX9074" fmla="*/ 2928736 w 3481368"/>
              <a:gd name="connsiteY9074" fmla="*/ 2436089 h 3205338"/>
              <a:gd name="connsiteX9075" fmla="*/ 2926784 w 3481368"/>
              <a:gd name="connsiteY9075" fmla="*/ 2438041 h 3205338"/>
              <a:gd name="connsiteX9076" fmla="*/ 2926784 w 3481368"/>
              <a:gd name="connsiteY9076" fmla="*/ 2440920 h 3205338"/>
              <a:gd name="connsiteX9077" fmla="*/ 2921386 w 3481368"/>
              <a:gd name="connsiteY9077" fmla="*/ 2457474 h 3205338"/>
              <a:gd name="connsiteX9078" fmla="*/ 2915627 w 3481368"/>
              <a:gd name="connsiteY9078" fmla="*/ 2468632 h 3205338"/>
              <a:gd name="connsiteX9079" fmla="*/ 2907349 w 3481368"/>
              <a:gd name="connsiteY9079" fmla="*/ 2482667 h 3205338"/>
              <a:gd name="connsiteX9080" fmla="*/ 2899071 w 3481368"/>
              <a:gd name="connsiteY9080" fmla="*/ 2496703 h 3205338"/>
              <a:gd name="connsiteX9081" fmla="*/ 2896192 w 3481368"/>
              <a:gd name="connsiteY9081" fmla="*/ 2504981 h 3205338"/>
              <a:gd name="connsiteX9082" fmla="*/ 2896192 w 3481368"/>
              <a:gd name="connsiteY9082" fmla="*/ 2507860 h 3205338"/>
              <a:gd name="connsiteX9083" fmla="*/ 2890900 w 3481368"/>
              <a:gd name="connsiteY9083" fmla="*/ 2515467 h 3205338"/>
              <a:gd name="connsiteX9084" fmla="*/ 2899449 w 3481368"/>
              <a:gd name="connsiteY9084" fmla="*/ 2509635 h 3205338"/>
              <a:gd name="connsiteX9085" fmla="*/ 2889592 w 3481368"/>
              <a:gd name="connsiteY9085" fmla="*/ 2519488 h 3205338"/>
              <a:gd name="connsiteX9086" fmla="*/ 2887700 w 3481368"/>
              <a:gd name="connsiteY9086" fmla="*/ 2521051 h 3205338"/>
              <a:gd name="connsiteX9087" fmla="*/ 2887554 w 3481368"/>
              <a:gd name="connsiteY9087" fmla="*/ 2522436 h 3205338"/>
              <a:gd name="connsiteX9088" fmla="*/ 2885694 w 3481368"/>
              <a:gd name="connsiteY9088" fmla="*/ 2528152 h 3205338"/>
              <a:gd name="connsiteX9089" fmla="*/ 2890087 w 3481368"/>
              <a:gd name="connsiteY9089" fmla="*/ 2525652 h 3205338"/>
              <a:gd name="connsiteX9090" fmla="*/ 2900752 w 3481368"/>
              <a:gd name="connsiteY9090" fmla="*/ 2516610 h 3205338"/>
              <a:gd name="connsiteX9091" fmla="*/ 2909391 w 3481368"/>
              <a:gd name="connsiteY9091" fmla="*/ 2508332 h 3205338"/>
              <a:gd name="connsiteX9092" fmla="*/ 2909147 w 3481368"/>
              <a:gd name="connsiteY9092" fmla="*/ 2508217 h 3205338"/>
              <a:gd name="connsiteX9093" fmla="*/ 2917669 w 3481368"/>
              <a:gd name="connsiteY9093" fmla="*/ 2499695 h 3205338"/>
              <a:gd name="connsiteX9094" fmla="*/ 2919394 w 3481368"/>
              <a:gd name="connsiteY9094" fmla="*/ 2498678 h 3205338"/>
              <a:gd name="connsiteX9095" fmla="*/ 2919982 w 3481368"/>
              <a:gd name="connsiteY9095" fmla="*/ 2497244 h 3205338"/>
              <a:gd name="connsiteX9096" fmla="*/ 2904664 w 3481368"/>
              <a:gd name="connsiteY9096" fmla="*/ 2506076 h 3205338"/>
              <a:gd name="connsiteX9097" fmla="*/ 2905116 w 3481368"/>
              <a:gd name="connsiteY9097" fmla="*/ 2505768 h 3205338"/>
              <a:gd name="connsiteX9098" fmla="*/ 2920549 w 3481368"/>
              <a:gd name="connsiteY9098" fmla="*/ 2491418 h 3205338"/>
              <a:gd name="connsiteX9099" fmla="*/ 2922551 w 3481368"/>
              <a:gd name="connsiteY9099" fmla="*/ 2491418 h 3205338"/>
              <a:gd name="connsiteX9100" fmla="*/ 2926784 w 3481368"/>
              <a:gd name="connsiteY9100" fmla="*/ 2482667 h 3205338"/>
              <a:gd name="connsiteX9101" fmla="*/ 2932543 w 3481368"/>
              <a:gd name="connsiteY9101" fmla="*/ 2474390 h 3205338"/>
              <a:gd name="connsiteX9102" fmla="*/ 2926784 w 3481368"/>
              <a:gd name="connsiteY9102" fmla="*/ 2488425 h 3205338"/>
              <a:gd name="connsiteX9103" fmla="*/ 2924903 w 3481368"/>
              <a:gd name="connsiteY9103" fmla="*/ 2491418 h 3205338"/>
              <a:gd name="connsiteX9104" fmla="*/ 2925579 w 3481368"/>
              <a:gd name="connsiteY9104" fmla="*/ 2491418 h 3205338"/>
              <a:gd name="connsiteX9105" fmla="*/ 2929664 w 3481368"/>
              <a:gd name="connsiteY9105" fmla="*/ 2485547 h 3205338"/>
              <a:gd name="connsiteX9106" fmla="*/ 2933802 w 3481368"/>
              <a:gd name="connsiteY9106" fmla="*/ 2478169 h 3205338"/>
              <a:gd name="connsiteX9107" fmla="*/ 2936448 w 3481368"/>
              <a:gd name="connsiteY9107" fmla="*/ 2472074 h 3205338"/>
              <a:gd name="connsiteX9108" fmla="*/ 2935062 w 3481368"/>
              <a:gd name="connsiteY9108" fmla="*/ 2477269 h 3205338"/>
              <a:gd name="connsiteX9109" fmla="*/ 2934097 w 3481368"/>
              <a:gd name="connsiteY9109" fmla="*/ 2481091 h 3205338"/>
              <a:gd name="connsiteX9110" fmla="*/ 2934274 w 3481368"/>
              <a:gd name="connsiteY9110" fmla="*/ 2480939 h 3205338"/>
              <a:gd name="connsiteX9111" fmla="*/ 2935062 w 3481368"/>
              <a:gd name="connsiteY9111" fmla="*/ 2477269 h 3205338"/>
              <a:gd name="connsiteX9112" fmla="*/ 2937942 w 3481368"/>
              <a:gd name="connsiteY9112" fmla="*/ 2468632 h 3205338"/>
              <a:gd name="connsiteX9113" fmla="*/ 2935557 w 3481368"/>
              <a:gd name="connsiteY9113" fmla="*/ 2479159 h 3205338"/>
              <a:gd name="connsiteX9114" fmla="*/ 2934936 w 3481368"/>
              <a:gd name="connsiteY9114" fmla="*/ 2480372 h 3205338"/>
              <a:gd name="connsiteX9115" fmla="*/ 2937333 w 3481368"/>
              <a:gd name="connsiteY9115" fmla="*/ 2478317 h 3205338"/>
              <a:gd name="connsiteX9116" fmla="*/ 2943700 w 3481368"/>
              <a:gd name="connsiteY9116" fmla="*/ 2466112 h 3205338"/>
              <a:gd name="connsiteX9117" fmla="*/ 2946220 w 3481368"/>
              <a:gd name="connsiteY9117" fmla="*/ 2463233 h 3205338"/>
              <a:gd name="connsiteX9118" fmla="*/ 2942453 w 3481368"/>
              <a:gd name="connsiteY9118" fmla="*/ 2474065 h 3205338"/>
              <a:gd name="connsiteX9119" fmla="*/ 2945747 w 3481368"/>
              <a:gd name="connsiteY9119" fmla="*/ 2471984 h 3205338"/>
              <a:gd name="connsiteX9120" fmla="*/ 2939603 w 3481368"/>
              <a:gd name="connsiteY9120" fmla="*/ 2477830 h 3205338"/>
              <a:gd name="connsiteX9121" fmla="*/ 2937942 w 3481368"/>
              <a:gd name="connsiteY9121" fmla="*/ 2479789 h 3205338"/>
              <a:gd name="connsiteX9122" fmla="*/ 2937181 w 3481368"/>
              <a:gd name="connsiteY9122" fmla="*/ 2482491 h 3205338"/>
              <a:gd name="connsiteX9123" fmla="*/ 2939987 w 3481368"/>
              <a:gd name="connsiteY9123" fmla="*/ 2480261 h 3205338"/>
              <a:gd name="connsiteX9124" fmla="*/ 2937099 w 3481368"/>
              <a:gd name="connsiteY9124" fmla="*/ 2482781 h 3205338"/>
              <a:gd name="connsiteX9125" fmla="*/ 2936497 w 3481368"/>
              <a:gd name="connsiteY9125" fmla="*/ 2484922 h 3205338"/>
              <a:gd name="connsiteX9126" fmla="*/ 2943902 w 3481368"/>
              <a:gd name="connsiteY9126" fmla="*/ 2480666 h 3205338"/>
              <a:gd name="connsiteX9127" fmla="*/ 2948913 w 3481368"/>
              <a:gd name="connsiteY9127" fmla="*/ 2477669 h 3205338"/>
              <a:gd name="connsiteX9128" fmla="*/ 2949433 w 3481368"/>
              <a:gd name="connsiteY9128" fmla="*/ 2477245 h 3205338"/>
              <a:gd name="connsiteX9129" fmla="*/ 2951088 w 3481368"/>
              <a:gd name="connsiteY9129" fmla="*/ 2472970 h 3205338"/>
              <a:gd name="connsiteX9130" fmla="*/ 2945747 w 3481368"/>
              <a:gd name="connsiteY9130" fmla="*/ 2477382 h 3205338"/>
              <a:gd name="connsiteX9131" fmla="*/ 2948401 w 3481368"/>
              <a:gd name="connsiteY9131" fmla="*/ 2471264 h 3205338"/>
              <a:gd name="connsiteX9132" fmla="*/ 2953685 w 3481368"/>
              <a:gd name="connsiteY9132" fmla="*/ 2466262 h 3205338"/>
              <a:gd name="connsiteX9133" fmla="*/ 2954858 w 3481368"/>
              <a:gd name="connsiteY9133" fmla="*/ 2463233 h 3205338"/>
              <a:gd name="connsiteX9134" fmla="*/ 2963136 w 3481368"/>
              <a:gd name="connsiteY9134" fmla="*/ 2452076 h 3205338"/>
              <a:gd name="connsiteX9135" fmla="*/ 2966014 w 3481368"/>
              <a:gd name="connsiteY9135" fmla="*/ 2443799 h 3205338"/>
              <a:gd name="connsiteX9136" fmla="*/ 2966014 w 3481368"/>
              <a:gd name="connsiteY9136" fmla="*/ 2440920 h 3205338"/>
              <a:gd name="connsiteX9137" fmla="*/ 2968298 w 3481368"/>
              <a:gd name="connsiteY9137" fmla="*/ 2438310 h 3205338"/>
              <a:gd name="connsiteX9138" fmla="*/ 2966554 w 3481368"/>
              <a:gd name="connsiteY9138" fmla="*/ 2446318 h 3205338"/>
              <a:gd name="connsiteX9139" fmla="*/ 2961198 w 3481368"/>
              <a:gd name="connsiteY9139" fmla="*/ 2459341 h 3205338"/>
              <a:gd name="connsiteX9140" fmla="*/ 2961339 w 3481368"/>
              <a:gd name="connsiteY9140" fmla="*/ 2459223 h 3205338"/>
              <a:gd name="connsiteX9141" fmla="*/ 2963136 w 3481368"/>
              <a:gd name="connsiteY9141" fmla="*/ 2454956 h 3205338"/>
              <a:gd name="connsiteX9142" fmla="*/ 2968412 w 3481368"/>
              <a:gd name="connsiteY9142" fmla="*/ 2444173 h 3205338"/>
              <a:gd name="connsiteX9143" fmla="*/ 2964319 w 3481368"/>
              <a:gd name="connsiteY9143" fmla="*/ 2456724 h 3205338"/>
              <a:gd name="connsiteX9144" fmla="*/ 2969352 w 3481368"/>
              <a:gd name="connsiteY9144" fmla="*/ 2452504 h 3205338"/>
              <a:gd name="connsiteX9145" fmla="*/ 2971413 w 3481368"/>
              <a:gd name="connsiteY9145" fmla="*/ 2446318 h 3205338"/>
              <a:gd name="connsiteX9146" fmla="*/ 2969540 w 3481368"/>
              <a:gd name="connsiteY9146" fmla="*/ 2452346 h 3205338"/>
              <a:gd name="connsiteX9147" fmla="*/ 2992902 w 3481368"/>
              <a:gd name="connsiteY9147" fmla="*/ 2432757 h 3205338"/>
              <a:gd name="connsiteX9148" fmla="*/ 2990381 w 3481368"/>
              <a:gd name="connsiteY9148" fmla="*/ 2432757 h 3205338"/>
              <a:gd name="connsiteX9149" fmla="*/ 3004420 w 3481368"/>
              <a:gd name="connsiteY9149" fmla="*/ 2419080 h 3205338"/>
              <a:gd name="connsiteX9150" fmla="*/ 3012375 w 3481368"/>
              <a:gd name="connsiteY9150" fmla="*/ 2413721 h 3205338"/>
              <a:gd name="connsiteX9151" fmla="*/ 3006400 w 3481368"/>
              <a:gd name="connsiteY9151" fmla="*/ 2421060 h 3205338"/>
              <a:gd name="connsiteX9152" fmla="*/ 3004420 w 3481368"/>
              <a:gd name="connsiteY9152" fmla="*/ 2424479 h 3205338"/>
              <a:gd name="connsiteX9153" fmla="*/ 3020978 w 3481368"/>
              <a:gd name="connsiteY9153" fmla="*/ 2410444 h 3205338"/>
              <a:gd name="connsiteX9154" fmla="*/ 3029257 w 3481368"/>
              <a:gd name="connsiteY9154" fmla="*/ 2402167 h 3205338"/>
              <a:gd name="connsiteX9155" fmla="*/ 3019493 w 3481368"/>
              <a:gd name="connsiteY9155" fmla="*/ 2409409 h 3205338"/>
              <a:gd name="connsiteX9156" fmla="*/ 3020978 w 3481368"/>
              <a:gd name="connsiteY9156" fmla="*/ 2407924 h 3205338"/>
              <a:gd name="connsiteX9157" fmla="*/ 3029257 w 3481368"/>
              <a:gd name="connsiteY9157" fmla="*/ 2399287 h 3205338"/>
              <a:gd name="connsiteX9158" fmla="*/ 3020979 w 3481368"/>
              <a:gd name="connsiteY9158" fmla="*/ 2405045 h 3205338"/>
              <a:gd name="connsiteX9159" fmla="*/ 3037897 w 3481368"/>
              <a:gd name="connsiteY9159" fmla="*/ 2388130 h 3205338"/>
              <a:gd name="connsiteX9160" fmla="*/ 3054455 w 3481368"/>
              <a:gd name="connsiteY9160" fmla="*/ 2371576 h 3205338"/>
              <a:gd name="connsiteX9161" fmla="*/ 3062734 w 3481368"/>
              <a:gd name="connsiteY9161" fmla="*/ 2360419 h 3205338"/>
              <a:gd name="connsiteX9162" fmla="*/ 3068493 w 3481368"/>
              <a:gd name="connsiteY9162" fmla="*/ 2352142 h 3205338"/>
              <a:gd name="connsiteX9163" fmla="*/ 3107369 w 3481368"/>
              <a:gd name="connsiteY9163" fmla="*/ 2304637 h 3205338"/>
              <a:gd name="connsiteX9164" fmla="*/ 3127166 w 3481368"/>
              <a:gd name="connsiteY9164" fmla="*/ 2287723 h 3205338"/>
              <a:gd name="connsiteX9165" fmla="*/ 3118527 w 3481368"/>
              <a:gd name="connsiteY9165" fmla="*/ 2290602 h 3205338"/>
              <a:gd name="connsiteX9166" fmla="*/ 3129686 w 3481368"/>
              <a:gd name="connsiteY9166" fmla="*/ 2282324 h 3205338"/>
              <a:gd name="connsiteX9167" fmla="*/ 3160643 w 3481368"/>
              <a:gd name="connsiteY9167" fmla="*/ 2240578 h 3205338"/>
              <a:gd name="connsiteX9168" fmla="*/ 3185481 w 3481368"/>
              <a:gd name="connsiteY9168" fmla="*/ 2206748 h 3205338"/>
              <a:gd name="connsiteX9169" fmla="*/ 3194120 w 3481368"/>
              <a:gd name="connsiteY9169" fmla="*/ 2195592 h 3205338"/>
              <a:gd name="connsiteX9170" fmla="*/ 3205278 w 3481368"/>
              <a:gd name="connsiteY9170" fmla="*/ 2176158 h 3205338"/>
              <a:gd name="connsiteX9171" fmla="*/ 3224717 w 3481368"/>
              <a:gd name="connsiteY9171" fmla="*/ 2150966 h 3205338"/>
              <a:gd name="connsiteX9172" fmla="*/ 3232995 w 3481368"/>
              <a:gd name="connsiteY9172" fmla="*/ 2137291 h 3205338"/>
              <a:gd name="connsiteX9173" fmla="*/ 3238755 w 3481368"/>
              <a:gd name="connsiteY9173" fmla="*/ 2128653 h 3205338"/>
              <a:gd name="connsiteX9174" fmla="*/ 3240806 w 3481368"/>
              <a:gd name="connsiteY9174" fmla="*/ 2124587 h 3205338"/>
              <a:gd name="connsiteX9175" fmla="*/ 3242039 w 3481368"/>
              <a:gd name="connsiteY9175" fmla="*/ 2122850 h 3205338"/>
              <a:gd name="connsiteX9176" fmla="*/ 3244154 w 3481368"/>
              <a:gd name="connsiteY9176" fmla="*/ 2120376 h 3205338"/>
              <a:gd name="connsiteX9177" fmla="*/ 3241319 w 3481368"/>
              <a:gd name="connsiteY9177" fmla="*/ 2123570 h 3205338"/>
              <a:gd name="connsiteX9178" fmla="*/ 3240806 w 3481368"/>
              <a:gd name="connsiteY9178" fmla="*/ 2124587 h 3205338"/>
              <a:gd name="connsiteX9179" fmla="*/ 3235875 w 3481368"/>
              <a:gd name="connsiteY9179" fmla="*/ 2131533 h 3205338"/>
              <a:gd name="connsiteX9180" fmla="*/ 3258192 w 3481368"/>
              <a:gd name="connsiteY9180" fmla="*/ 2098063 h 3205338"/>
              <a:gd name="connsiteX9181" fmla="*/ 3263591 w 3481368"/>
              <a:gd name="connsiteY9181" fmla="*/ 2084028 h 3205338"/>
              <a:gd name="connsiteX9182" fmla="*/ 3269352 w 3481368"/>
              <a:gd name="connsiteY9182" fmla="*/ 2075750 h 3205338"/>
              <a:gd name="connsiteX9183" fmla="*/ 3274751 w 3481368"/>
              <a:gd name="connsiteY9183" fmla="*/ 2064594 h 3205338"/>
              <a:gd name="connsiteX9184" fmla="*/ 3285910 w 3481368"/>
              <a:gd name="connsiteY9184" fmla="*/ 2045160 h 3205338"/>
              <a:gd name="connsiteX9185" fmla="*/ 3288789 w 3481368"/>
              <a:gd name="connsiteY9185" fmla="*/ 2039402 h 3205338"/>
              <a:gd name="connsiteX9186" fmla="*/ 3291669 w 3481368"/>
              <a:gd name="connsiteY9186" fmla="*/ 2034004 h 3205338"/>
              <a:gd name="connsiteX9187" fmla="*/ 3299948 w 3481368"/>
              <a:gd name="connsiteY9187" fmla="*/ 2017089 h 3205338"/>
              <a:gd name="connsiteX9188" fmla="*/ 3305707 w 3481368"/>
              <a:gd name="connsiteY9188" fmla="*/ 2005932 h 3205338"/>
              <a:gd name="connsiteX9189" fmla="*/ 3308227 w 3481368"/>
              <a:gd name="connsiteY9189" fmla="*/ 1997655 h 3205338"/>
              <a:gd name="connsiteX9190" fmla="*/ 3325145 w 3481368"/>
              <a:gd name="connsiteY9190" fmla="*/ 1961307 h 3205338"/>
              <a:gd name="connsiteX9191" fmla="*/ 3319386 w 3481368"/>
              <a:gd name="connsiteY9191" fmla="*/ 1969944 h 3205338"/>
              <a:gd name="connsiteX9192" fmla="*/ 3341703 w 3481368"/>
              <a:gd name="connsiteY9192" fmla="*/ 1914162 h 3205338"/>
              <a:gd name="connsiteX9193" fmla="*/ 3350342 w 3481368"/>
              <a:gd name="connsiteY9193" fmla="*/ 1891849 h 3205338"/>
              <a:gd name="connsiteX9194" fmla="*/ 3355741 w 3481368"/>
              <a:gd name="connsiteY9194" fmla="*/ 1874934 h 3205338"/>
              <a:gd name="connsiteX9195" fmla="*/ 3358621 w 3481368"/>
              <a:gd name="connsiteY9195" fmla="*/ 1872056 h 3205338"/>
              <a:gd name="connsiteX9196" fmla="*/ 3366901 w 3481368"/>
              <a:gd name="connsiteY9196" fmla="*/ 1841466 h 3205338"/>
              <a:gd name="connsiteX9197" fmla="*/ 3361502 w 3481368"/>
              <a:gd name="connsiteY9197" fmla="*/ 1858379 h 3205338"/>
              <a:gd name="connsiteX9198" fmla="*/ 3366901 w 3481368"/>
              <a:gd name="connsiteY9198" fmla="*/ 1855501 h 3205338"/>
              <a:gd name="connsiteX9199" fmla="*/ 3369781 w 3481368"/>
              <a:gd name="connsiteY9199" fmla="*/ 1847223 h 3205338"/>
              <a:gd name="connsiteX9200" fmla="*/ 3366901 w 3481368"/>
              <a:gd name="connsiteY9200" fmla="*/ 1847223 h 3205338"/>
              <a:gd name="connsiteX9201" fmla="*/ 3372660 w 3481368"/>
              <a:gd name="connsiteY9201" fmla="*/ 1830309 h 3205338"/>
              <a:gd name="connsiteX9202" fmla="*/ 3375180 w 3481368"/>
              <a:gd name="connsiteY9202" fmla="*/ 1816273 h 3205338"/>
              <a:gd name="connsiteX9203" fmla="*/ 3380939 w 3481368"/>
              <a:gd name="connsiteY9203" fmla="*/ 1799718 h 3205338"/>
              <a:gd name="connsiteX9204" fmla="*/ 3386338 w 3481368"/>
              <a:gd name="connsiteY9204" fmla="*/ 1785683 h 3205338"/>
              <a:gd name="connsiteX9205" fmla="*/ 3386338 w 3481368"/>
              <a:gd name="connsiteY9205" fmla="*/ 1777406 h 3205338"/>
              <a:gd name="connsiteX9206" fmla="*/ 3397497 w 3481368"/>
              <a:gd name="connsiteY9206" fmla="*/ 1724143 h 3205338"/>
              <a:gd name="connsiteX9207" fmla="*/ 3403256 w 3481368"/>
              <a:gd name="connsiteY9207" fmla="*/ 1710467 h 3205338"/>
              <a:gd name="connsiteX9208" fmla="*/ 3406136 w 3481368"/>
              <a:gd name="connsiteY9208" fmla="*/ 1699310 h 3205338"/>
              <a:gd name="connsiteX9209" fmla="*/ 3406136 w 3481368"/>
              <a:gd name="connsiteY9209" fmla="*/ 1690673 h 3205338"/>
              <a:gd name="connsiteX9210" fmla="*/ 3403256 w 3481368"/>
              <a:gd name="connsiteY9210" fmla="*/ 1699310 h 3205338"/>
              <a:gd name="connsiteX9211" fmla="*/ 3406136 w 3481368"/>
              <a:gd name="connsiteY9211" fmla="*/ 1685275 h 3205338"/>
              <a:gd name="connsiteX9212" fmla="*/ 3409017 w 3481368"/>
              <a:gd name="connsiteY9212" fmla="*/ 1668360 h 3205338"/>
              <a:gd name="connsiteX9213" fmla="*/ 3409017 w 3481368"/>
              <a:gd name="connsiteY9213" fmla="*/ 1657204 h 3205338"/>
              <a:gd name="connsiteX9214" fmla="*/ 3411536 w 3481368"/>
              <a:gd name="connsiteY9214" fmla="*/ 1643168 h 3205338"/>
              <a:gd name="connsiteX9215" fmla="*/ 3411536 w 3481368"/>
              <a:gd name="connsiteY9215" fmla="*/ 1632012 h 3205338"/>
              <a:gd name="connsiteX9216" fmla="*/ 3414416 w 3481368"/>
              <a:gd name="connsiteY9216" fmla="*/ 1609699 h 3205338"/>
              <a:gd name="connsiteX9217" fmla="*/ 3425574 w 3481368"/>
              <a:gd name="connsiteY9217" fmla="*/ 1464666 h 3205338"/>
              <a:gd name="connsiteX9218" fmla="*/ 3425574 w 3481368"/>
              <a:gd name="connsiteY9218" fmla="*/ 1448111 h 3205338"/>
              <a:gd name="connsiteX9219" fmla="*/ 3428454 w 3481368"/>
              <a:gd name="connsiteY9219" fmla="*/ 1434076 h 3205338"/>
              <a:gd name="connsiteX9220" fmla="*/ 3428454 w 3481368"/>
              <a:gd name="connsiteY9220" fmla="*/ 1448111 h 3205338"/>
              <a:gd name="connsiteX9221" fmla="*/ 3428814 w 3481368"/>
              <a:gd name="connsiteY9221" fmla="*/ 1434796 h 3205338"/>
              <a:gd name="connsiteX9222" fmla="*/ 3429494 w 3481368"/>
              <a:gd name="connsiteY9222" fmla="*/ 1432367 h 3205338"/>
              <a:gd name="connsiteX9223" fmla="*/ 3430974 w 3481368"/>
              <a:gd name="connsiteY9223" fmla="*/ 1429936 h 3205338"/>
              <a:gd name="connsiteX9224" fmla="*/ 3431334 w 3481368"/>
              <a:gd name="connsiteY9224" fmla="*/ 1425798 h 3205338"/>
              <a:gd name="connsiteX9225" fmla="*/ 3429494 w 3481368"/>
              <a:gd name="connsiteY9225" fmla="*/ 1432367 h 3205338"/>
              <a:gd name="connsiteX9226" fmla="*/ 3428454 w 3481368"/>
              <a:gd name="connsiteY9226" fmla="*/ 1434076 h 3205338"/>
              <a:gd name="connsiteX9227" fmla="*/ 3425574 w 3481368"/>
              <a:gd name="connsiteY9227" fmla="*/ 1420039 h 3205338"/>
              <a:gd name="connsiteX9228" fmla="*/ 3425574 w 3481368"/>
              <a:gd name="connsiteY9228" fmla="*/ 1294800 h 3205338"/>
              <a:gd name="connsiteX9229" fmla="*/ 3428454 w 3481368"/>
              <a:gd name="connsiteY9229" fmla="*/ 1319632 h 3205338"/>
              <a:gd name="connsiteX9230" fmla="*/ 3428454 w 3481368"/>
              <a:gd name="connsiteY9230" fmla="*/ 1308475 h 3205338"/>
              <a:gd name="connsiteX9231" fmla="*/ 3425574 w 3481368"/>
              <a:gd name="connsiteY9231" fmla="*/ 1283643 h 3205338"/>
              <a:gd name="connsiteX9232" fmla="*/ 3425574 w 3481368"/>
              <a:gd name="connsiteY9232" fmla="*/ 1247295 h 3205338"/>
              <a:gd name="connsiteX9233" fmla="*/ 3420175 w 3481368"/>
              <a:gd name="connsiteY9233" fmla="*/ 1216345 h 3205338"/>
              <a:gd name="connsiteX9234" fmla="*/ 3409017 w 3481368"/>
              <a:gd name="connsiteY9234" fmla="*/ 1118816 h 3205338"/>
              <a:gd name="connsiteX9235" fmla="*/ 3406136 w 3481368"/>
              <a:gd name="connsiteY9235" fmla="*/ 1107659 h 3205338"/>
              <a:gd name="connsiteX9236" fmla="*/ 3403256 w 3481368"/>
              <a:gd name="connsiteY9236" fmla="*/ 1096503 h 3205338"/>
              <a:gd name="connsiteX9237" fmla="*/ 3400377 w 3481368"/>
              <a:gd name="connsiteY9237" fmla="*/ 1082467 h 3205338"/>
              <a:gd name="connsiteX9238" fmla="*/ 3397497 w 3481368"/>
              <a:gd name="connsiteY9238" fmla="*/ 1068792 h 3205338"/>
              <a:gd name="connsiteX9239" fmla="*/ 3394977 w 3481368"/>
              <a:gd name="connsiteY9239" fmla="*/ 1054756 h 3205338"/>
              <a:gd name="connsiteX9240" fmla="*/ 3392098 w 3481368"/>
              <a:gd name="connsiteY9240" fmla="*/ 1040721 h 3205338"/>
              <a:gd name="connsiteX9241" fmla="*/ 3386338 w 3481368"/>
              <a:gd name="connsiteY9241" fmla="*/ 1015529 h 3205338"/>
              <a:gd name="connsiteX9242" fmla="*/ 3380939 w 3481368"/>
              <a:gd name="connsiteY9242" fmla="*/ 1004372 h 3205338"/>
              <a:gd name="connsiteX9243" fmla="*/ 3375180 w 3481368"/>
              <a:gd name="connsiteY9243" fmla="*/ 987818 h 3205338"/>
              <a:gd name="connsiteX9244" fmla="*/ 3361502 w 3481368"/>
              <a:gd name="connsiteY9244" fmla="*/ 943191 h 3205338"/>
              <a:gd name="connsiteX9245" fmla="*/ 3352862 w 3481368"/>
              <a:gd name="connsiteY9245" fmla="*/ 926277 h 3205338"/>
              <a:gd name="connsiteX9246" fmla="*/ 3347463 w 3481368"/>
              <a:gd name="connsiteY9246" fmla="*/ 912601 h 3205338"/>
              <a:gd name="connsiteX9247" fmla="*/ 3333424 w 3481368"/>
              <a:gd name="connsiteY9247" fmla="*/ 881651 h 3205338"/>
              <a:gd name="connsiteX9248" fmla="*/ 3297068 w 3481368"/>
              <a:gd name="connsiteY9248" fmla="*/ 809315 h 3205338"/>
              <a:gd name="connsiteX9249" fmla="*/ 3263591 w 3481368"/>
              <a:gd name="connsiteY9249" fmla="*/ 750653 h 3205338"/>
              <a:gd name="connsiteX9250" fmla="*/ 3244154 w 3481368"/>
              <a:gd name="connsiteY9250" fmla="*/ 720062 h 3205338"/>
              <a:gd name="connsiteX9251" fmla="*/ 3238755 w 3481368"/>
              <a:gd name="connsiteY9251" fmla="*/ 708907 h 3205338"/>
              <a:gd name="connsiteX9252" fmla="*/ 3191240 w 3481368"/>
              <a:gd name="connsiteY9252" fmla="*/ 636209 h 3205338"/>
              <a:gd name="connsiteX9253" fmla="*/ 3163163 w 3481368"/>
              <a:gd name="connsiteY9253" fmla="*/ 599861 h 3205338"/>
              <a:gd name="connsiteX9254" fmla="*/ 3146605 w 3481368"/>
              <a:gd name="connsiteY9254" fmla="*/ 580428 h 3205338"/>
              <a:gd name="connsiteX9255" fmla="*/ 3138326 w 3481368"/>
              <a:gd name="connsiteY9255" fmla="*/ 569271 h 3205338"/>
              <a:gd name="connsiteX9256" fmla="*/ 3127166 w 3481368"/>
              <a:gd name="connsiteY9256" fmla="*/ 558115 h 3205338"/>
              <a:gd name="connsiteX9257" fmla="*/ 3110248 w 3481368"/>
              <a:gd name="connsiteY9257" fmla="*/ 541560 h 3205338"/>
              <a:gd name="connsiteX9258" fmla="*/ 3104849 w 3481368"/>
              <a:gd name="connsiteY9258" fmla="*/ 532923 h 3205338"/>
              <a:gd name="connsiteX9259" fmla="*/ 3096210 w 3481368"/>
              <a:gd name="connsiteY9259" fmla="*/ 524645 h 3205338"/>
              <a:gd name="connsiteX9260" fmla="*/ 3093691 w 3481368"/>
              <a:gd name="connsiteY9260" fmla="*/ 521766 h 3205338"/>
              <a:gd name="connsiteX9261" fmla="*/ 3065613 w 3481368"/>
              <a:gd name="connsiteY9261" fmla="*/ 499453 h 3205338"/>
              <a:gd name="connsiteX9262" fmla="*/ 3054455 w 3481368"/>
              <a:gd name="connsiteY9262" fmla="*/ 485778 h 3205338"/>
              <a:gd name="connsiteX9263" fmla="*/ 3046176 w 3481368"/>
              <a:gd name="connsiteY9263" fmla="*/ 477140 h 3205338"/>
              <a:gd name="connsiteX9264" fmla="*/ 3032137 w 3481368"/>
              <a:gd name="connsiteY9264" fmla="*/ 465984 h 3205338"/>
              <a:gd name="connsiteX9265" fmla="*/ 3037897 w 3481368"/>
              <a:gd name="connsiteY9265" fmla="*/ 468863 h 3205338"/>
              <a:gd name="connsiteX9266" fmla="*/ 3046176 w 3481368"/>
              <a:gd name="connsiteY9266" fmla="*/ 471742 h 3205338"/>
              <a:gd name="connsiteX9267" fmla="*/ 3035016 w 3481368"/>
              <a:gd name="connsiteY9267" fmla="*/ 463465 h 3205338"/>
              <a:gd name="connsiteX9268" fmla="*/ 3020978 w 3481368"/>
              <a:gd name="connsiteY9268" fmla="*/ 452308 h 3205338"/>
              <a:gd name="connsiteX9269" fmla="*/ 3018278 w 3481368"/>
              <a:gd name="connsiteY9269" fmla="*/ 451228 h 3205338"/>
              <a:gd name="connsiteX9270" fmla="*/ 3016120 w 3481368"/>
              <a:gd name="connsiteY9270" fmla="*/ 452092 h 3205338"/>
              <a:gd name="connsiteX9271" fmla="*/ 3012699 w 3481368"/>
              <a:gd name="connsiteY9271" fmla="*/ 449430 h 3205338"/>
              <a:gd name="connsiteX9272" fmla="*/ 3015579 w 3481368"/>
              <a:gd name="connsiteY9272" fmla="*/ 452308 h 3205338"/>
              <a:gd name="connsiteX9273" fmla="*/ 3006940 w 3481368"/>
              <a:gd name="connsiteY9273" fmla="*/ 446550 h 3205338"/>
              <a:gd name="connsiteX9274" fmla="*/ 3004421 w 3481368"/>
              <a:gd name="connsiteY9274" fmla="*/ 444548 h 3205338"/>
              <a:gd name="connsiteX9275" fmla="*/ 3012699 w 3481368"/>
              <a:gd name="connsiteY9275" fmla="*/ 449429 h 3205338"/>
              <a:gd name="connsiteX9276" fmla="*/ 3006040 w 3481368"/>
              <a:gd name="connsiteY9276" fmla="*/ 442772 h 3205338"/>
              <a:gd name="connsiteX9277" fmla="*/ 2998661 w 3481368"/>
              <a:gd name="connsiteY9277" fmla="*/ 435393 h 3205338"/>
              <a:gd name="connsiteX9278" fmla="*/ 2976343 w 3481368"/>
              <a:gd name="connsiteY9278" fmla="*/ 421358 h 3205338"/>
              <a:gd name="connsiteX9279" fmla="*/ 2973463 w 3481368"/>
              <a:gd name="connsiteY9279" fmla="*/ 418479 h 3205338"/>
              <a:gd name="connsiteX9280" fmla="*/ 2945747 w 3481368"/>
              <a:gd name="connsiteY9280" fmla="*/ 401925 h 3205338"/>
              <a:gd name="connsiteX9281" fmla="*/ 2951146 w 3481368"/>
              <a:gd name="connsiteY9281" fmla="*/ 401925 h 3205338"/>
              <a:gd name="connsiteX9282" fmla="*/ 2931708 w 3481368"/>
              <a:gd name="connsiteY9282" fmla="*/ 390768 h 3205338"/>
              <a:gd name="connsiteX9283" fmla="*/ 2917669 w 3481368"/>
              <a:gd name="connsiteY9283" fmla="*/ 382490 h 3205338"/>
              <a:gd name="connsiteX9284" fmla="*/ 2870155 w 3481368"/>
              <a:gd name="connsiteY9284" fmla="*/ 354420 h 3205338"/>
              <a:gd name="connsiteX9285" fmla="*/ 2856116 w 3481368"/>
              <a:gd name="connsiteY9285" fmla="*/ 349022 h 3205338"/>
              <a:gd name="connsiteX9286" fmla="*/ 2831279 w 3481368"/>
              <a:gd name="connsiteY9286" fmla="*/ 337505 h 3205338"/>
              <a:gd name="connsiteX9287" fmla="*/ 2820120 w 3481368"/>
              <a:gd name="connsiteY9287" fmla="*/ 329227 h 3205338"/>
              <a:gd name="connsiteX9288" fmla="*/ 2808962 w 3481368"/>
              <a:gd name="connsiteY9288" fmla="*/ 323829 h 3205338"/>
              <a:gd name="connsiteX9289" fmla="*/ 2811481 w 3481368"/>
              <a:gd name="connsiteY9289" fmla="*/ 329227 h 3205338"/>
              <a:gd name="connsiteX9290" fmla="*/ 2806081 w 3481368"/>
              <a:gd name="connsiteY9290" fmla="*/ 326349 h 3205338"/>
              <a:gd name="connsiteX9291" fmla="*/ 2786644 w 3481368"/>
              <a:gd name="connsiteY9291" fmla="*/ 315192 h 3205338"/>
              <a:gd name="connsiteX9292" fmla="*/ 2803201 w 3481368"/>
              <a:gd name="connsiteY9292" fmla="*/ 320950 h 3205338"/>
              <a:gd name="connsiteX9293" fmla="*/ 2783764 w 3481368"/>
              <a:gd name="connsiteY9293" fmla="*/ 312672 h 3205338"/>
              <a:gd name="connsiteX9294" fmla="*/ 2786644 w 3481368"/>
              <a:gd name="connsiteY9294" fmla="*/ 315192 h 3205338"/>
              <a:gd name="connsiteX9295" fmla="*/ 2772605 w 3481368"/>
              <a:gd name="connsiteY9295" fmla="*/ 306915 h 3205338"/>
              <a:gd name="connsiteX9296" fmla="*/ 2758566 w 3481368"/>
              <a:gd name="connsiteY9296" fmla="*/ 301516 h 3205338"/>
              <a:gd name="connsiteX9297" fmla="*/ 2769726 w 3481368"/>
              <a:gd name="connsiteY9297" fmla="*/ 306915 h 3205338"/>
              <a:gd name="connsiteX9298" fmla="*/ 2778005 w 3481368"/>
              <a:gd name="connsiteY9298" fmla="*/ 312672 h 3205338"/>
              <a:gd name="connsiteX9299" fmla="*/ 2757522 w 3481368"/>
              <a:gd name="connsiteY9299" fmla="*/ 304085 h 3205338"/>
              <a:gd name="connsiteX9300" fmla="*/ 2766846 w 3481368"/>
              <a:gd name="connsiteY9300" fmla="*/ 306915 h 3205338"/>
              <a:gd name="connsiteX9301" fmla="*/ 2736249 w 3481368"/>
              <a:gd name="connsiteY9301" fmla="*/ 292879 h 3205338"/>
              <a:gd name="connsiteX9302" fmla="*/ 2711051 w 3481368"/>
              <a:gd name="connsiteY9302" fmla="*/ 284602 h 3205338"/>
              <a:gd name="connsiteX9303" fmla="*/ 2675056 w 3481368"/>
              <a:gd name="connsiteY9303" fmla="*/ 265168 h 3205338"/>
              <a:gd name="connsiteX9304" fmla="*/ 2649858 w 3481368"/>
              <a:gd name="connsiteY9304" fmla="*/ 256891 h 3205338"/>
              <a:gd name="connsiteX9305" fmla="*/ 2658137 w 3481368"/>
              <a:gd name="connsiteY9305" fmla="*/ 259409 h 3205338"/>
              <a:gd name="connsiteX9306" fmla="*/ 2646979 w 3481368"/>
              <a:gd name="connsiteY9306" fmla="*/ 251132 h 3205338"/>
              <a:gd name="connsiteX9307" fmla="*/ 2616382 w 3481368"/>
              <a:gd name="connsiteY9307" fmla="*/ 239976 h 3205338"/>
              <a:gd name="connsiteX9308" fmla="*/ 2638700 w 3481368"/>
              <a:gd name="connsiteY9308" fmla="*/ 248254 h 3205338"/>
              <a:gd name="connsiteX9309" fmla="*/ 2624662 w 3481368"/>
              <a:gd name="connsiteY9309" fmla="*/ 245734 h 3205338"/>
              <a:gd name="connsiteX9310" fmla="*/ 2599464 w 3481368"/>
              <a:gd name="connsiteY9310" fmla="*/ 234578 h 3205338"/>
              <a:gd name="connsiteX9311" fmla="*/ 2599464 w 3481368"/>
              <a:gd name="connsiteY9311" fmla="*/ 237097 h 3205338"/>
              <a:gd name="connsiteX9312" fmla="*/ 2554829 w 3481368"/>
              <a:gd name="connsiteY9312" fmla="*/ 220542 h 3205338"/>
              <a:gd name="connsiteX9313" fmla="*/ 2549429 w 3481368"/>
              <a:gd name="connsiteY9313" fmla="*/ 214784 h 3205338"/>
              <a:gd name="connsiteX9314" fmla="*/ 2535391 w 3481368"/>
              <a:gd name="connsiteY9314" fmla="*/ 212265 h 3205338"/>
              <a:gd name="connsiteX9315" fmla="*/ 2546550 w 3481368"/>
              <a:gd name="connsiteY9315" fmla="*/ 217663 h 3205338"/>
              <a:gd name="connsiteX9316" fmla="*/ 2527111 w 3481368"/>
              <a:gd name="connsiteY9316" fmla="*/ 212265 h 3205338"/>
              <a:gd name="connsiteX9317" fmla="*/ 2554829 w 3481368"/>
              <a:gd name="connsiteY9317" fmla="*/ 223421 h 3205338"/>
              <a:gd name="connsiteX9318" fmla="*/ 2504794 w 3481368"/>
              <a:gd name="connsiteY9318" fmla="*/ 206506 h 3205338"/>
              <a:gd name="connsiteX9319" fmla="*/ 2513073 w 3481368"/>
              <a:gd name="connsiteY9319" fmla="*/ 206506 h 3205338"/>
              <a:gd name="connsiteX9320" fmla="*/ 2473837 w 3481368"/>
              <a:gd name="connsiteY9320" fmla="*/ 192471 h 3205338"/>
              <a:gd name="connsiteX9321" fmla="*/ 2465558 w 3481368"/>
              <a:gd name="connsiteY9321" fmla="*/ 189952 h 3205338"/>
              <a:gd name="connsiteX9322" fmla="*/ 2484997 w 3481368"/>
              <a:gd name="connsiteY9322" fmla="*/ 201108 h 3205338"/>
              <a:gd name="connsiteX9323" fmla="*/ 2468438 w 3481368"/>
              <a:gd name="connsiteY9323" fmla="*/ 195351 h 3205338"/>
              <a:gd name="connsiteX9324" fmla="*/ 2446121 w 3481368"/>
              <a:gd name="connsiteY9324" fmla="*/ 189952 h 3205338"/>
              <a:gd name="connsiteX9325" fmla="*/ 2440362 w 3481368"/>
              <a:gd name="connsiteY9325" fmla="*/ 184194 h 3205338"/>
              <a:gd name="connsiteX9326" fmla="*/ 2412644 w 3481368"/>
              <a:gd name="connsiteY9326" fmla="*/ 178796 h 3205338"/>
              <a:gd name="connsiteX9327" fmla="*/ 2395726 w 3481368"/>
              <a:gd name="connsiteY9327" fmla="*/ 173038 h 3205338"/>
              <a:gd name="connsiteX9328" fmla="*/ 2384567 w 3481368"/>
              <a:gd name="connsiteY9328" fmla="*/ 173038 h 3205338"/>
              <a:gd name="connsiteX9329" fmla="*/ 2398606 w 3481368"/>
              <a:gd name="connsiteY9329" fmla="*/ 175916 h 3205338"/>
              <a:gd name="connsiteX9330" fmla="*/ 2382047 w 3481368"/>
              <a:gd name="connsiteY9330" fmla="*/ 173038 h 3205338"/>
              <a:gd name="connsiteX9331" fmla="*/ 2373408 w 3481368"/>
              <a:gd name="connsiteY9331" fmla="*/ 167639 h 3205338"/>
              <a:gd name="connsiteX9332" fmla="*/ 2328773 w 3481368"/>
              <a:gd name="connsiteY9332" fmla="*/ 159001 h 3205338"/>
              <a:gd name="connsiteX9333" fmla="*/ 2341371 w 3481368"/>
              <a:gd name="connsiteY9333" fmla="*/ 161881 h 3205338"/>
              <a:gd name="connsiteX9334" fmla="*/ 2337367 w 3481368"/>
              <a:gd name="connsiteY9334" fmla="*/ 161881 h 3205338"/>
              <a:gd name="connsiteX9335" fmla="*/ 2331653 w 3481368"/>
              <a:gd name="connsiteY9335" fmla="*/ 161881 h 3205338"/>
              <a:gd name="connsiteX9336" fmla="*/ 2334532 w 3481368"/>
              <a:gd name="connsiteY9336" fmla="*/ 162241 h 3205338"/>
              <a:gd name="connsiteX9337" fmla="*/ 2335616 w 3481368"/>
              <a:gd name="connsiteY9337" fmla="*/ 163189 h 3205338"/>
              <a:gd name="connsiteX9338" fmla="*/ 2329628 w 3481368"/>
              <a:gd name="connsiteY9338" fmla="*/ 161881 h 3205338"/>
              <a:gd name="connsiteX9339" fmla="*/ 2320494 w 3481368"/>
              <a:gd name="connsiteY9339" fmla="*/ 159001 h 3205338"/>
              <a:gd name="connsiteX9340" fmla="*/ 2323374 w 3481368"/>
              <a:gd name="connsiteY9340" fmla="*/ 159001 h 3205338"/>
              <a:gd name="connsiteX9341" fmla="*/ 2292777 w 3481368"/>
              <a:gd name="connsiteY9341" fmla="*/ 153603 h 3205338"/>
              <a:gd name="connsiteX9342" fmla="*/ 2270460 w 3481368"/>
              <a:gd name="connsiteY9342" fmla="*/ 147846 h 3205338"/>
              <a:gd name="connsiteX9343" fmla="*/ 2270280 w 3481368"/>
              <a:gd name="connsiteY9343" fmla="*/ 149285 h 3205338"/>
              <a:gd name="connsiteX9344" fmla="*/ 2261821 w 3481368"/>
              <a:gd name="connsiteY9344" fmla="*/ 147846 h 3205338"/>
              <a:gd name="connsiteX9345" fmla="*/ 2245262 w 3481368"/>
              <a:gd name="connsiteY9345" fmla="*/ 145326 h 3205338"/>
              <a:gd name="connsiteX9346" fmla="*/ 2225824 w 3481368"/>
              <a:gd name="connsiteY9346" fmla="*/ 142448 h 3205338"/>
              <a:gd name="connsiteX9347" fmla="*/ 2203507 w 3481368"/>
              <a:gd name="connsiteY9347" fmla="*/ 139568 h 3205338"/>
              <a:gd name="connsiteX9348" fmla="*/ 2181189 w 3481368"/>
              <a:gd name="connsiteY9348" fmla="*/ 136689 h 3205338"/>
              <a:gd name="connsiteX9349" fmla="*/ 2164272 w 3481368"/>
              <a:gd name="connsiteY9349" fmla="*/ 136689 h 3205338"/>
              <a:gd name="connsiteX9350" fmla="*/ 2136554 w 3481368"/>
              <a:gd name="connsiteY9350" fmla="*/ 134170 h 3205338"/>
              <a:gd name="connsiteX9351" fmla="*/ 2114237 w 3481368"/>
              <a:gd name="connsiteY9351" fmla="*/ 134170 h 3205338"/>
              <a:gd name="connsiteX9352" fmla="*/ 2108162 w 3481368"/>
              <a:gd name="connsiteY9352" fmla="*/ 134170 h 3205338"/>
              <a:gd name="connsiteX9353" fmla="*/ 2003214 w 3481368"/>
              <a:gd name="connsiteY9353" fmla="*/ 134170 h 3205338"/>
              <a:gd name="connsiteX9354" fmla="*/ 2009030 w 3481368"/>
              <a:gd name="connsiteY9354" fmla="*/ 136753 h 3205338"/>
              <a:gd name="connsiteX9355" fmla="*/ 2039635 w 3481368"/>
              <a:gd name="connsiteY9355" fmla="*/ 150429 h 3205338"/>
              <a:gd name="connsiteX9356" fmla="*/ 2090042 w 3481368"/>
              <a:gd name="connsiteY9356" fmla="*/ 173101 h 3205338"/>
              <a:gd name="connsiteX9357" fmla="*/ 2104084 w 3481368"/>
              <a:gd name="connsiteY9357" fmla="*/ 181378 h 3205338"/>
              <a:gd name="connsiteX9358" fmla="*/ 2117767 w 3481368"/>
              <a:gd name="connsiteY9358" fmla="*/ 186777 h 3205338"/>
              <a:gd name="connsiteX9359" fmla="*/ 2137570 w 3481368"/>
              <a:gd name="connsiteY9359" fmla="*/ 195414 h 3205338"/>
              <a:gd name="connsiteX9360" fmla="*/ 2154132 w 3481368"/>
              <a:gd name="connsiteY9360" fmla="*/ 206569 h 3205338"/>
              <a:gd name="connsiteX9361" fmla="*/ 2176456 w 3481368"/>
              <a:gd name="connsiteY9361" fmla="*/ 214847 h 3205338"/>
              <a:gd name="connsiteX9362" fmla="*/ 2203966 w 3481368"/>
              <a:gd name="connsiteY9362" fmla="*/ 231118 h 3205338"/>
              <a:gd name="connsiteX9363" fmla="*/ 2190138 w 3481368"/>
              <a:gd name="connsiteY9363" fmla="*/ 224294 h 3205338"/>
              <a:gd name="connsiteX9364" fmla="*/ 2183679 w 3481368"/>
              <a:gd name="connsiteY9364" fmla="*/ 221785 h 3205338"/>
              <a:gd name="connsiteX9365" fmla="*/ 2183382 w 3481368"/>
              <a:gd name="connsiteY9365" fmla="*/ 222057 h 3205338"/>
              <a:gd name="connsiteX9366" fmla="*/ 2173575 w 3481368"/>
              <a:gd name="connsiteY9366" fmla="*/ 217726 h 3205338"/>
              <a:gd name="connsiteX9367" fmla="*/ 2176816 w 3481368"/>
              <a:gd name="connsiteY9367" fmla="*/ 219346 h 3205338"/>
              <a:gd name="connsiteX9368" fmla="*/ 2181521 w 3481368"/>
              <a:gd name="connsiteY9368" fmla="*/ 222637 h 3205338"/>
              <a:gd name="connsiteX9369" fmla="*/ 2182367 w 3481368"/>
              <a:gd name="connsiteY9369" fmla="*/ 222986 h 3205338"/>
              <a:gd name="connsiteX9370" fmla="*/ 2183382 w 3481368"/>
              <a:gd name="connsiteY9370" fmla="*/ 222057 h 3205338"/>
              <a:gd name="connsiteX9371" fmla="*/ 2204165 w 3481368"/>
              <a:gd name="connsiteY9371" fmla="*/ 231236 h 3205338"/>
              <a:gd name="connsiteX9372" fmla="*/ 2205890 w 3481368"/>
              <a:gd name="connsiteY9372" fmla="*/ 232256 h 3205338"/>
              <a:gd name="connsiteX9373" fmla="*/ 2208539 w 3481368"/>
              <a:gd name="connsiteY9373" fmla="*/ 233770 h 3205338"/>
              <a:gd name="connsiteX9374" fmla="*/ 2224519 w 3481368"/>
              <a:gd name="connsiteY9374" fmla="*/ 240355 h 3205338"/>
              <a:gd name="connsiteX9375" fmla="*/ 2223983 w 3481368"/>
              <a:gd name="connsiteY9375" fmla="*/ 240038 h 3205338"/>
              <a:gd name="connsiteX9376" fmla="*/ 2193378 w 3481368"/>
              <a:gd name="connsiteY9376" fmla="*/ 220246 h 3205338"/>
              <a:gd name="connsiteX9377" fmla="*/ 2179336 w 3481368"/>
              <a:gd name="connsiteY9377" fmla="*/ 214847 h 3205338"/>
              <a:gd name="connsiteX9378" fmla="*/ 2168174 w 3481368"/>
              <a:gd name="connsiteY9378" fmla="*/ 206569 h 3205338"/>
              <a:gd name="connsiteX9379" fmla="*/ 2137570 w 3481368"/>
              <a:gd name="connsiteY9379" fmla="*/ 192534 h 3205338"/>
              <a:gd name="connsiteX9380" fmla="*/ 2109486 w 3481368"/>
              <a:gd name="connsiteY9380" fmla="*/ 178499 h 3205338"/>
              <a:gd name="connsiteX9381" fmla="*/ 2090042 w 3481368"/>
              <a:gd name="connsiteY9381" fmla="*/ 170222 h 3205338"/>
              <a:gd name="connsiteX9382" fmla="*/ 2078881 w 3481368"/>
              <a:gd name="connsiteY9382" fmla="*/ 167343 h 3205338"/>
              <a:gd name="connsiteX9383" fmla="*/ 2056558 w 3481368"/>
              <a:gd name="connsiteY9383" fmla="*/ 156187 h 3205338"/>
              <a:gd name="connsiteX9384" fmla="*/ 2037114 w 3481368"/>
              <a:gd name="connsiteY9384" fmla="*/ 147910 h 3205338"/>
              <a:gd name="connsiteX9385" fmla="*/ 2014791 w 3481368"/>
              <a:gd name="connsiteY9385" fmla="*/ 139273 h 3205338"/>
              <a:gd name="connsiteX9386" fmla="*/ 2003263 w 3481368"/>
              <a:gd name="connsiteY9386" fmla="*/ 134170 h 3205338"/>
              <a:gd name="connsiteX9387" fmla="*/ 1955134 w 3481368"/>
              <a:gd name="connsiteY9387" fmla="*/ 134170 h 3205338"/>
              <a:gd name="connsiteX9388" fmla="*/ 1941096 w 3481368"/>
              <a:gd name="connsiteY9388" fmla="*/ 136689 h 3205338"/>
              <a:gd name="connsiteX9389" fmla="*/ 1890701 w 3481368"/>
              <a:gd name="connsiteY9389" fmla="*/ 139568 h 3205338"/>
              <a:gd name="connsiteX9390" fmla="*/ 1896460 w 3481368"/>
              <a:gd name="connsiteY9390" fmla="*/ 136689 h 3205338"/>
              <a:gd name="connsiteX9391" fmla="*/ 1877022 w 3481368"/>
              <a:gd name="connsiteY9391" fmla="*/ 136689 h 3205338"/>
              <a:gd name="connsiteX9392" fmla="*/ 1868027 w 3481368"/>
              <a:gd name="connsiteY9392" fmla="*/ 136689 h 3205338"/>
              <a:gd name="connsiteX9393" fmla="*/ 2005228 w 3481368"/>
              <a:gd name="connsiteY9393" fmla="*/ 162940 h 3205338"/>
              <a:gd name="connsiteX9394" fmla="*/ 2100518 w 3481368"/>
              <a:gd name="connsiteY9394" fmla="*/ 192242 h 3205338"/>
              <a:gd name="connsiteX9395" fmla="*/ 2088962 w 3481368"/>
              <a:gd name="connsiteY9395" fmla="*/ 187316 h 3205338"/>
              <a:gd name="connsiteX9396" fmla="*/ 2078881 w 3481368"/>
              <a:gd name="connsiteY9396" fmla="*/ 184257 h 3205338"/>
              <a:gd name="connsiteX9397" fmla="*/ 2064839 w 3481368"/>
              <a:gd name="connsiteY9397" fmla="*/ 175620 h 3205338"/>
              <a:gd name="connsiteX9398" fmla="*/ 2056558 w 3481368"/>
              <a:gd name="connsiteY9398" fmla="*/ 173101 h 3205338"/>
              <a:gd name="connsiteX9399" fmla="*/ 2025953 w 3481368"/>
              <a:gd name="connsiteY9399" fmla="*/ 159065 h 3205338"/>
              <a:gd name="connsiteX9400" fmla="*/ 1994988 w 3481368"/>
              <a:gd name="connsiteY9400" fmla="*/ 147910 h 3205338"/>
              <a:gd name="connsiteX9401" fmla="*/ 1978426 w 3481368"/>
              <a:gd name="connsiteY9401" fmla="*/ 139273 h 3205338"/>
              <a:gd name="connsiteX9402" fmla="*/ 1970955 w 3481368"/>
              <a:gd name="connsiteY9402" fmla="*/ 136502 h 3205338"/>
              <a:gd name="connsiteX9403" fmla="*/ 1966939 w 3481368"/>
              <a:gd name="connsiteY9403" fmla="*/ 136295 h 3205338"/>
              <a:gd name="connsiteX9404" fmla="*/ 1966427 w 3481368"/>
              <a:gd name="connsiteY9404" fmla="*/ 135429 h 3205338"/>
              <a:gd name="connsiteX9405" fmla="*/ 1967101 w 3481368"/>
              <a:gd name="connsiteY9405" fmla="*/ 135073 h 3205338"/>
              <a:gd name="connsiteX9406" fmla="*/ 1964664 w 3481368"/>
              <a:gd name="connsiteY9406" fmla="*/ 134170 h 3205338"/>
              <a:gd name="connsiteX9407" fmla="*/ 1961028 w 3481368"/>
              <a:gd name="connsiteY9407" fmla="*/ 134170 h 3205338"/>
              <a:gd name="connsiteX9408" fmla="*/ 1960890 w 3481368"/>
              <a:gd name="connsiteY9408" fmla="*/ 134170 h 3205338"/>
              <a:gd name="connsiteX9409" fmla="*/ 1967264 w 3481368"/>
              <a:gd name="connsiteY9409" fmla="*/ 136753 h 3205338"/>
              <a:gd name="connsiteX9410" fmla="*/ 1959670 w 3481368"/>
              <a:gd name="connsiteY9410" fmla="*/ 134170 h 3205338"/>
              <a:gd name="connsiteX9411" fmla="*/ 1938216 w 3481368"/>
              <a:gd name="connsiteY9411" fmla="*/ 134170 h 3205338"/>
              <a:gd name="connsiteX9412" fmla="*/ 1899340 w 3481368"/>
              <a:gd name="connsiteY9412" fmla="*/ 136689 h 3205338"/>
              <a:gd name="connsiteX9413" fmla="*/ 1938216 w 3481368"/>
              <a:gd name="connsiteY9413" fmla="*/ 134170 h 3205338"/>
              <a:gd name="connsiteX9414" fmla="*/ 1854861 w 3481368"/>
              <a:gd name="connsiteY9414" fmla="*/ 134170 h 3205338"/>
              <a:gd name="connsiteX9415" fmla="*/ 1860186 w 3481368"/>
              <a:gd name="connsiteY9415" fmla="*/ 135188 h 3205338"/>
              <a:gd name="connsiteX9416" fmla="*/ 1865863 w 3481368"/>
              <a:gd name="connsiteY9416" fmla="*/ 134170 h 3205338"/>
              <a:gd name="connsiteX9417" fmla="*/ 2040866 w 3481368"/>
              <a:gd name="connsiteY9417" fmla="*/ 132510 h 3205338"/>
              <a:gd name="connsiteX9418" fmla="*/ 2046026 w 3481368"/>
              <a:gd name="connsiteY9418" fmla="*/ 134595 h 3205338"/>
              <a:gd name="connsiteX9419" fmla="*/ 2042515 w 3481368"/>
              <a:gd name="connsiteY9419" fmla="*/ 133875 h 3205338"/>
              <a:gd name="connsiteX9420" fmla="*/ 2112366 w 3481368"/>
              <a:gd name="connsiteY9420" fmla="*/ 167343 h 3205338"/>
              <a:gd name="connsiteX9421" fmla="*/ 2078881 w 3481368"/>
              <a:gd name="connsiteY9421" fmla="*/ 147910 h 3205338"/>
              <a:gd name="connsiteX9422" fmla="*/ 2115246 w 3481368"/>
              <a:gd name="connsiteY9422" fmla="*/ 164464 h 3205338"/>
              <a:gd name="connsiteX9423" fmla="*/ 2145851 w 3481368"/>
              <a:gd name="connsiteY9423" fmla="*/ 178499 h 3205338"/>
              <a:gd name="connsiteX9424" fmla="*/ 2123528 w 3481368"/>
              <a:gd name="connsiteY9424" fmla="*/ 170222 h 3205338"/>
              <a:gd name="connsiteX9425" fmla="*/ 2148732 w 3481368"/>
              <a:gd name="connsiteY9425" fmla="*/ 184257 h 3205338"/>
              <a:gd name="connsiteX9426" fmla="*/ 2151252 w 3481368"/>
              <a:gd name="connsiteY9426" fmla="*/ 186777 h 3205338"/>
              <a:gd name="connsiteX9427" fmla="*/ 2162414 w 3481368"/>
              <a:gd name="connsiteY9427" fmla="*/ 189655 h 3205338"/>
              <a:gd name="connsiteX9428" fmla="*/ 2221102 w 3481368"/>
              <a:gd name="connsiteY9428" fmla="*/ 220246 h 3205338"/>
              <a:gd name="connsiteX9429" fmla="*/ 2209941 w 3481368"/>
              <a:gd name="connsiteY9429" fmla="*/ 214847 h 3205338"/>
              <a:gd name="connsiteX9430" fmla="*/ 2195898 w 3481368"/>
              <a:gd name="connsiteY9430" fmla="*/ 209089 h 3205338"/>
              <a:gd name="connsiteX9431" fmla="*/ 2223983 w 3481368"/>
              <a:gd name="connsiteY9431" fmla="*/ 226003 h 3205338"/>
              <a:gd name="connsiteX9432" fmla="*/ 2226863 w 3481368"/>
              <a:gd name="connsiteY9432" fmla="*/ 223124 h 3205338"/>
              <a:gd name="connsiteX9433" fmla="*/ 2235144 w 3481368"/>
              <a:gd name="connsiteY9433" fmla="*/ 228882 h 3205338"/>
              <a:gd name="connsiteX9434" fmla="*/ 2240546 w 3481368"/>
              <a:gd name="connsiteY9434" fmla="*/ 231401 h 3205338"/>
              <a:gd name="connsiteX9435" fmla="*/ 2282672 w 3481368"/>
              <a:gd name="connsiteY9435" fmla="*/ 256593 h 3205338"/>
              <a:gd name="connsiteX9436" fmla="*/ 2371965 w 3481368"/>
              <a:gd name="connsiteY9436" fmla="*/ 312374 h 3205338"/>
              <a:gd name="connsiteX9437" fmla="*/ 2389653 w 3481368"/>
              <a:gd name="connsiteY9437" fmla="*/ 327489 h 3205338"/>
              <a:gd name="connsiteX9438" fmla="*/ 2391291 w 3481368"/>
              <a:gd name="connsiteY9438" fmla="*/ 328831 h 3205338"/>
              <a:gd name="connsiteX9439" fmla="*/ 2431205 w 3481368"/>
              <a:gd name="connsiteY9439" fmla="*/ 354588 h 3205338"/>
              <a:gd name="connsiteX9440" fmla="*/ 2430654 w 3481368"/>
              <a:gd name="connsiteY9440" fmla="*/ 354119 h 3205338"/>
              <a:gd name="connsiteX9441" fmla="*/ 2397169 w 3481368"/>
              <a:gd name="connsiteY9441" fmla="*/ 326409 h 3205338"/>
              <a:gd name="connsiteX9442" fmla="*/ 2377366 w 3481368"/>
              <a:gd name="connsiteY9442" fmla="*/ 312374 h 3205338"/>
              <a:gd name="connsiteX9443" fmla="*/ 2366204 w 3481368"/>
              <a:gd name="connsiteY9443" fmla="*/ 304097 h 3205338"/>
              <a:gd name="connsiteX9444" fmla="*/ 2338480 w 3481368"/>
              <a:gd name="connsiteY9444" fmla="*/ 284663 h 3205338"/>
              <a:gd name="connsiteX9445" fmla="*/ 2207060 w 3481368"/>
              <a:gd name="connsiteY9445" fmla="*/ 203691 h 3205338"/>
              <a:gd name="connsiteX9446" fmla="*/ 2190498 w 3481368"/>
              <a:gd name="connsiteY9446" fmla="*/ 189655 h 3205338"/>
              <a:gd name="connsiteX9447" fmla="*/ 2140090 w 3481368"/>
              <a:gd name="connsiteY9447" fmla="*/ 161585 h 3205338"/>
              <a:gd name="connsiteX9448" fmla="*/ 2115246 w 3481368"/>
              <a:gd name="connsiteY9448" fmla="*/ 150429 h 3205338"/>
              <a:gd name="connsiteX9449" fmla="*/ 2087162 w 3481368"/>
              <a:gd name="connsiteY9449" fmla="*/ 139273 h 3205338"/>
              <a:gd name="connsiteX9450" fmla="*/ 2076611 w 3481368"/>
              <a:gd name="connsiteY9450" fmla="*/ 134170 h 3205338"/>
              <a:gd name="connsiteX9451" fmla="*/ 2073275 w 3481368"/>
              <a:gd name="connsiteY9451" fmla="*/ 134170 h 3205338"/>
              <a:gd name="connsiteX9452" fmla="*/ 2074965 w 3481368"/>
              <a:gd name="connsiteY9452" fmla="*/ 134910 h 3205338"/>
              <a:gd name="connsiteX9453" fmla="*/ 2084282 w 3481368"/>
              <a:gd name="connsiteY9453" fmla="*/ 139273 h 3205338"/>
              <a:gd name="connsiteX9454" fmla="*/ 2106605 w 3481368"/>
              <a:gd name="connsiteY9454" fmla="*/ 147910 h 3205338"/>
              <a:gd name="connsiteX9455" fmla="*/ 2068290 w 3481368"/>
              <a:gd name="connsiteY9455" fmla="*/ 134170 h 3205338"/>
              <a:gd name="connsiteX9456" fmla="*/ 2060962 w 3481368"/>
              <a:gd name="connsiteY9456" fmla="*/ 134170 h 3205338"/>
              <a:gd name="connsiteX9457" fmla="*/ 2043279 w 3481368"/>
              <a:gd name="connsiteY9457" fmla="*/ 132730 h 3205338"/>
              <a:gd name="connsiteX9458" fmla="*/ 1051568 w 3481368"/>
              <a:gd name="connsiteY9458" fmla="*/ 125966 h 3205338"/>
              <a:gd name="connsiteX9459" fmla="*/ 1023943 w 3481368"/>
              <a:gd name="connsiteY9459" fmla="*/ 133628 h 3205338"/>
              <a:gd name="connsiteX9460" fmla="*/ 1049092 w 3481368"/>
              <a:gd name="connsiteY9460" fmla="*/ 126475 h 3205338"/>
              <a:gd name="connsiteX9461" fmla="*/ 1175796 w 3481368"/>
              <a:gd name="connsiteY9461" fmla="*/ 120524 h 3205338"/>
              <a:gd name="connsiteX9462" fmla="*/ 1169274 w 3481368"/>
              <a:gd name="connsiteY9462" fmla="*/ 121365 h 3205338"/>
              <a:gd name="connsiteX9463" fmla="*/ 1167327 w 3481368"/>
              <a:gd name="connsiteY9463" fmla="*/ 122471 h 3205338"/>
              <a:gd name="connsiteX9464" fmla="*/ 1168986 w 3481368"/>
              <a:gd name="connsiteY9464" fmla="*/ 122471 h 3205338"/>
              <a:gd name="connsiteX9465" fmla="*/ 1174026 w 3481368"/>
              <a:gd name="connsiteY9465" fmla="*/ 121437 h 3205338"/>
              <a:gd name="connsiteX9466" fmla="*/ 1333465 w 3481368"/>
              <a:gd name="connsiteY9466" fmla="*/ 119592 h 3205338"/>
              <a:gd name="connsiteX9467" fmla="*/ 1333465 w 3481368"/>
              <a:gd name="connsiteY9467" fmla="*/ 122471 h 3205338"/>
              <a:gd name="connsiteX9468" fmla="*/ 1316909 w 3481368"/>
              <a:gd name="connsiteY9468" fmla="*/ 122471 h 3205338"/>
              <a:gd name="connsiteX9469" fmla="*/ 1302873 w 3481368"/>
              <a:gd name="connsiteY9469" fmla="*/ 124990 h 3205338"/>
              <a:gd name="connsiteX9470" fmla="*/ 1283437 w 3481368"/>
              <a:gd name="connsiteY9470" fmla="*/ 124990 h 3205338"/>
              <a:gd name="connsiteX9471" fmla="*/ 1269401 w 3481368"/>
              <a:gd name="connsiteY9471" fmla="*/ 124990 h 3205338"/>
              <a:gd name="connsiteX9472" fmla="*/ 1261123 w 3481368"/>
              <a:gd name="connsiteY9472" fmla="*/ 124990 h 3205338"/>
              <a:gd name="connsiteX9473" fmla="*/ 1237453 w 3481368"/>
              <a:gd name="connsiteY9473" fmla="*/ 127566 h 3205338"/>
              <a:gd name="connsiteX9474" fmla="*/ 1180184 w 3481368"/>
              <a:gd name="connsiteY9474" fmla="*/ 156187 h 3205338"/>
              <a:gd name="connsiteX9475" fmla="*/ 1169022 w 3481368"/>
              <a:gd name="connsiteY9475" fmla="*/ 164464 h 3205338"/>
              <a:gd name="connsiteX9476" fmla="*/ 1162953 w 3481368"/>
              <a:gd name="connsiteY9476" fmla="*/ 167883 h 3205338"/>
              <a:gd name="connsiteX9477" fmla="*/ 1188973 w 3481368"/>
              <a:gd name="connsiteY9477" fmla="*/ 158266 h 3205338"/>
              <a:gd name="connsiteX9478" fmla="*/ 1217317 w 3481368"/>
              <a:gd name="connsiteY9478" fmla="*/ 150211 h 3205338"/>
              <a:gd name="connsiteX9479" fmla="*/ 1231353 w 3481368"/>
              <a:gd name="connsiteY9479" fmla="*/ 144810 h 3205338"/>
              <a:gd name="connsiteX9480" fmla="*/ 1236751 w 3481368"/>
              <a:gd name="connsiteY9480" fmla="*/ 141931 h 3205338"/>
              <a:gd name="connsiteX9481" fmla="*/ 1245389 w 3481368"/>
              <a:gd name="connsiteY9481" fmla="*/ 141931 h 3205338"/>
              <a:gd name="connsiteX9482" fmla="*/ 1253668 w 3481368"/>
              <a:gd name="connsiteY9482" fmla="*/ 139050 h 3205338"/>
              <a:gd name="connsiteX9483" fmla="*/ 1261946 w 3481368"/>
              <a:gd name="connsiteY9483" fmla="*/ 136530 h 3205338"/>
              <a:gd name="connsiteX9484" fmla="*/ 1284260 w 3481368"/>
              <a:gd name="connsiteY9484" fmla="*/ 133650 h 3205338"/>
              <a:gd name="connsiteX9485" fmla="*/ 1278862 w 3481368"/>
              <a:gd name="connsiteY9485" fmla="*/ 136530 h 3205338"/>
              <a:gd name="connsiteX9486" fmla="*/ 1267704 w 3481368"/>
              <a:gd name="connsiteY9486" fmla="*/ 139050 h 3205338"/>
              <a:gd name="connsiteX9487" fmla="*/ 1259066 w 3481368"/>
              <a:gd name="connsiteY9487" fmla="*/ 139050 h 3205338"/>
              <a:gd name="connsiteX9488" fmla="*/ 1247909 w 3481368"/>
              <a:gd name="connsiteY9488" fmla="*/ 141931 h 3205338"/>
              <a:gd name="connsiteX9489" fmla="*/ 1236751 w 3481368"/>
              <a:gd name="connsiteY9489" fmla="*/ 144810 h 3205338"/>
              <a:gd name="connsiteX9490" fmla="*/ 1234233 w 3481368"/>
              <a:gd name="connsiteY9490" fmla="*/ 150211 h 3205338"/>
              <a:gd name="connsiteX9491" fmla="*/ 1242511 w 3481368"/>
              <a:gd name="connsiteY9491" fmla="*/ 147691 h 3205338"/>
              <a:gd name="connsiteX9492" fmla="*/ 1247909 w 3481368"/>
              <a:gd name="connsiteY9492" fmla="*/ 144810 h 3205338"/>
              <a:gd name="connsiteX9493" fmla="*/ 1256547 w 3481368"/>
              <a:gd name="connsiteY9493" fmla="*/ 141931 h 3205338"/>
              <a:gd name="connsiteX9494" fmla="*/ 1259066 w 3481368"/>
              <a:gd name="connsiteY9494" fmla="*/ 141931 h 3205338"/>
              <a:gd name="connsiteX9495" fmla="*/ 1267704 w 3481368"/>
              <a:gd name="connsiteY9495" fmla="*/ 141931 h 3205338"/>
              <a:gd name="connsiteX9496" fmla="*/ 1273103 w 3481368"/>
              <a:gd name="connsiteY9496" fmla="*/ 139050 h 3205338"/>
              <a:gd name="connsiteX9497" fmla="*/ 1287140 w 3481368"/>
              <a:gd name="connsiteY9497" fmla="*/ 139050 h 3205338"/>
              <a:gd name="connsiteX9498" fmla="*/ 1278862 w 3481368"/>
              <a:gd name="connsiteY9498" fmla="*/ 141931 h 3205338"/>
              <a:gd name="connsiteX9499" fmla="*/ 1217317 w 3481368"/>
              <a:gd name="connsiteY9499" fmla="*/ 158851 h 3205338"/>
              <a:gd name="connsiteX9500" fmla="*/ 1195002 w 3481368"/>
              <a:gd name="connsiteY9500" fmla="*/ 167132 h 3205338"/>
              <a:gd name="connsiteX9501" fmla="*/ 1169808 w 3481368"/>
              <a:gd name="connsiteY9501" fmla="*/ 175412 h 3205338"/>
              <a:gd name="connsiteX9502" fmla="*/ 1119780 w 3481368"/>
              <a:gd name="connsiteY9502" fmla="*/ 197733 h 3205338"/>
              <a:gd name="connsiteX9503" fmla="*/ 1106437 w 3481368"/>
              <a:gd name="connsiteY9503" fmla="*/ 202278 h 3205338"/>
              <a:gd name="connsiteX9504" fmla="*/ 1104572 w 3481368"/>
              <a:gd name="connsiteY9504" fmla="*/ 203691 h 3205338"/>
              <a:gd name="connsiteX9505" fmla="*/ 1037602 w 3481368"/>
              <a:gd name="connsiteY9505" fmla="*/ 248315 h 3205338"/>
              <a:gd name="connsiteX9506" fmla="*/ 996511 w 3481368"/>
              <a:gd name="connsiteY9506" fmla="*/ 278590 h 3205338"/>
              <a:gd name="connsiteX9507" fmla="*/ 967507 w 3481368"/>
              <a:gd name="connsiteY9507" fmla="*/ 300816 h 3205338"/>
              <a:gd name="connsiteX9508" fmla="*/ 1022560 w 3481368"/>
              <a:gd name="connsiteY9508" fmla="*/ 268502 h 3205338"/>
              <a:gd name="connsiteX9509" fmla="*/ 1407859 w 3481368"/>
              <a:gd name="connsiteY9509" fmla="*/ 140279 h 3205338"/>
              <a:gd name="connsiteX9510" fmla="*/ 1487659 w 3481368"/>
              <a:gd name="connsiteY9510" fmla="*/ 130213 h 3205338"/>
              <a:gd name="connsiteX9511" fmla="*/ 1453675 w 3481368"/>
              <a:gd name="connsiteY9511" fmla="*/ 127870 h 3205338"/>
              <a:gd name="connsiteX9512" fmla="*/ 1467711 w 3481368"/>
              <a:gd name="connsiteY9512" fmla="*/ 127870 h 3205338"/>
              <a:gd name="connsiteX9513" fmla="*/ 1406167 w 3481368"/>
              <a:gd name="connsiteY9513" fmla="*/ 124990 h 3205338"/>
              <a:gd name="connsiteX9514" fmla="*/ 1383852 w 3481368"/>
              <a:gd name="connsiteY9514" fmla="*/ 124990 h 3205338"/>
              <a:gd name="connsiteX9515" fmla="*/ 1364418 w 3481368"/>
              <a:gd name="connsiteY9515" fmla="*/ 122471 h 3205338"/>
              <a:gd name="connsiteX9516" fmla="*/ 1361538 w 3481368"/>
              <a:gd name="connsiteY9516" fmla="*/ 124990 h 3205338"/>
              <a:gd name="connsiteX9517" fmla="*/ 1328066 w 3481368"/>
              <a:gd name="connsiteY9517" fmla="*/ 124990 h 3205338"/>
              <a:gd name="connsiteX9518" fmla="*/ 1347502 w 3481368"/>
              <a:gd name="connsiteY9518" fmla="*/ 122471 h 3205338"/>
              <a:gd name="connsiteX9519" fmla="*/ 1342103 w 3481368"/>
              <a:gd name="connsiteY9519" fmla="*/ 119592 h 3205338"/>
              <a:gd name="connsiteX9520" fmla="*/ 1333465 w 3481368"/>
              <a:gd name="connsiteY9520" fmla="*/ 119592 h 3205338"/>
              <a:gd name="connsiteX9521" fmla="*/ 1082608 w 3481368"/>
              <a:gd name="connsiteY9521" fmla="*/ 119592 h 3205338"/>
              <a:gd name="connsiteX9522" fmla="*/ 1051568 w 3481368"/>
              <a:gd name="connsiteY9522" fmla="*/ 125966 h 3205338"/>
              <a:gd name="connsiteX9523" fmla="*/ 1053141 w 3481368"/>
              <a:gd name="connsiteY9523" fmla="*/ 125530 h 3205338"/>
              <a:gd name="connsiteX9524" fmla="*/ 1082608 w 3481368"/>
              <a:gd name="connsiteY9524" fmla="*/ 119592 h 3205338"/>
              <a:gd name="connsiteX9525" fmla="*/ 1461953 w 3481368"/>
              <a:gd name="connsiteY9525" fmla="*/ 116712 h 3205338"/>
              <a:gd name="connsiteX9526" fmla="*/ 1464848 w 3481368"/>
              <a:gd name="connsiteY9526" fmla="*/ 117086 h 3205338"/>
              <a:gd name="connsiteX9527" fmla="*/ 1475989 w 3481368"/>
              <a:gd name="connsiteY9527" fmla="*/ 119592 h 3205338"/>
              <a:gd name="connsiteX9528" fmla="*/ 1490025 w 3481368"/>
              <a:gd name="connsiteY9528" fmla="*/ 122471 h 3205338"/>
              <a:gd name="connsiteX9529" fmla="*/ 1503703 w 3481368"/>
              <a:gd name="connsiteY9529" fmla="*/ 122471 h 3205338"/>
              <a:gd name="connsiteX9530" fmla="*/ 1500959 w 3481368"/>
              <a:gd name="connsiteY9530" fmla="*/ 121745 h 3205338"/>
              <a:gd name="connsiteX9531" fmla="*/ 1506581 w 3481368"/>
              <a:gd name="connsiteY9531" fmla="*/ 122471 h 3205338"/>
              <a:gd name="connsiteX9532" fmla="*/ 1492545 w 3481368"/>
              <a:gd name="connsiteY9532" fmla="*/ 119592 h 3205338"/>
              <a:gd name="connsiteX9533" fmla="*/ 1498258 w 3481368"/>
              <a:gd name="connsiteY9533" fmla="*/ 121031 h 3205338"/>
              <a:gd name="connsiteX9534" fmla="*/ 1500959 w 3481368"/>
              <a:gd name="connsiteY9534" fmla="*/ 121745 h 3205338"/>
              <a:gd name="connsiteX9535" fmla="*/ 1464848 w 3481368"/>
              <a:gd name="connsiteY9535" fmla="*/ 117086 h 3205338"/>
              <a:gd name="connsiteX9536" fmla="*/ 1464788 w 3481368"/>
              <a:gd name="connsiteY9536" fmla="*/ 117072 h 3205338"/>
              <a:gd name="connsiteX9537" fmla="*/ 1461953 w 3481368"/>
              <a:gd name="connsiteY9537" fmla="*/ 116712 h 3205338"/>
              <a:gd name="connsiteX9538" fmla="*/ 1433880 w 3481368"/>
              <a:gd name="connsiteY9538" fmla="*/ 113833 h 3205338"/>
              <a:gd name="connsiteX9539" fmla="*/ 1449716 w 3481368"/>
              <a:gd name="connsiteY9539" fmla="*/ 114193 h 3205338"/>
              <a:gd name="connsiteX9540" fmla="*/ 1452237 w 3481368"/>
              <a:gd name="connsiteY9540" fmla="*/ 114872 h 3205338"/>
              <a:gd name="connsiteX9541" fmla="*/ 2304399 w 3481368"/>
              <a:gd name="connsiteY9541" fmla="*/ 113674 h 3205338"/>
              <a:gd name="connsiteX9542" fmla="*/ 2312215 w 3481368"/>
              <a:gd name="connsiteY9542" fmla="*/ 114376 h 3205338"/>
              <a:gd name="connsiteX9543" fmla="*/ 2310415 w 3481368"/>
              <a:gd name="connsiteY9543" fmla="*/ 114776 h 3205338"/>
              <a:gd name="connsiteX9544" fmla="*/ 1413905 w 3481368"/>
              <a:gd name="connsiteY9544" fmla="*/ 112888 h 3205338"/>
              <a:gd name="connsiteX9545" fmla="*/ 1416269 w 3481368"/>
              <a:gd name="connsiteY9545" fmla="*/ 113243 h 3205338"/>
              <a:gd name="connsiteX9546" fmla="*/ 1411858 w 3481368"/>
              <a:gd name="connsiteY9546" fmla="*/ 113070 h 3205338"/>
              <a:gd name="connsiteX9547" fmla="*/ 1671420 w 3481368"/>
              <a:gd name="connsiteY9547" fmla="*/ 111314 h 3205338"/>
              <a:gd name="connsiteX9548" fmla="*/ 1681298 w 3481368"/>
              <a:gd name="connsiteY9548" fmla="*/ 114794 h 3205338"/>
              <a:gd name="connsiteX9549" fmla="*/ 1686454 w 3481368"/>
              <a:gd name="connsiteY9549" fmla="*/ 114285 h 3205338"/>
              <a:gd name="connsiteX9550" fmla="*/ 1685280 w 3481368"/>
              <a:gd name="connsiteY9550" fmla="*/ 113894 h 3205338"/>
              <a:gd name="connsiteX9551" fmla="*/ 1681563 w 3481368"/>
              <a:gd name="connsiteY9551" fmla="*/ 114376 h 3205338"/>
              <a:gd name="connsiteX9552" fmla="*/ 1684662 w 3481368"/>
              <a:gd name="connsiteY9552" fmla="*/ 113771 h 3205338"/>
              <a:gd name="connsiteX9553" fmla="*/ 1676234 w 3481368"/>
              <a:gd name="connsiteY9553" fmla="*/ 112573 h 3205338"/>
              <a:gd name="connsiteX9554" fmla="*/ 1671420 w 3481368"/>
              <a:gd name="connsiteY9554" fmla="*/ 111314 h 3205338"/>
              <a:gd name="connsiteX9555" fmla="*/ 1886461 w 3481368"/>
              <a:gd name="connsiteY9555" fmla="*/ 110685 h 3205338"/>
              <a:gd name="connsiteX9556" fmla="*/ 1848946 w 3481368"/>
              <a:gd name="connsiteY9556" fmla="*/ 111857 h 3205338"/>
              <a:gd name="connsiteX9557" fmla="*/ 1829507 w 3481368"/>
              <a:gd name="connsiteY9557" fmla="*/ 114376 h 3205338"/>
              <a:gd name="connsiteX9558" fmla="*/ 1770834 w 3481368"/>
              <a:gd name="connsiteY9558" fmla="*/ 120134 h 3205338"/>
              <a:gd name="connsiteX9559" fmla="*/ 1740237 w 3481368"/>
              <a:gd name="connsiteY9559" fmla="*/ 123013 h 3205338"/>
              <a:gd name="connsiteX9560" fmla="*/ 1735541 w 3481368"/>
              <a:gd name="connsiteY9560" fmla="*/ 123856 h 3205338"/>
              <a:gd name="connsiteX9561" fmla="*/ 1741583 w 3481368"/>
              <a:gd name="connsiteY9561" fmla="*/ 124237 h 3205338"/>
              <a:gd name="connsiteX9562" fmla="*/ 1756796 w 3481368"/>
              <a:gd name="connsiteY9562" fmla="*/ 123013 h 3205338"/>
              <a:gd name="connsiteX9563" fmla="*/ 1834907 w 3481368"/>
              <a:gd name="connsiteY9563" fmla="*/ 117255 h 3205338"/>
              <a:gd name="connsiteX9564" fmla="*/ 1843186 w 3481368"/>
              <a:gd name="connsiteY9564" fmla="*/ 114376 h 3205338"/>
              <a:gd name="connsiteX9565" fmla="*/ 1893581 w 3481368"/>
              <a:gd name="connsiteY9565" fmla="*/ 114376 h 3205338"/>
              <a:gd name="connsiteX9566" fmla="*/ 1898940 w 3481368"/>
              <a:gd name="connsiteY9566" fmla="*/ 114092 h 3205338"/>
              <a:gd name="connsiteX9567" fmla="*/ 1889131 w 3481368"/>
              <a:gd name="connsiteY9567" fmla="*/ 111562 h 3205338"/>
              <a:gd name="connsiteX9568" fmla="*/ 1377585 w 3481368"/>
              <a:gd name="connsiteY9568" fmla="*/ 110114 h 3205338"/>
              <a:gd name="connsiteX9569" fmla="*/ 1426426 w 3481368"/>
              <a:gd name="connsiteY9569" fmla="*/ 111329 h 3205338"/>
              <a:gd name="connsiteX9570" fmla="*/ 1406675 w 3481368"/>
              <a:gd name="connsiteY9570" fmla="*/ 112408 h 3205338"/>
              <a:gd name="connsiteX9571" fmla="*/ 1380545 w 3481368"/>
              <a:gd name="connsiteY9571" fmla="*/ 111477 h 3205338"/>
              <a:gd name="connsiteX9572" fmla="*/ 1379663 w 3481368"/>
              <a:gd name="connsiteY9572" fmla="*/ 111812 h 3205338"/>
              <a:gd name="connsiteX9573" fmla="*/ 1366936 w 3481368"/>
              <a:gd name="connsiteY9573" fmla="*/ 111314 h 3205338"/>
              <a:gd name="connsiteX9574" fmla="*/ 1376412 w 3481368"/>
              <a:gd name="connsiteY9574" fmla="*/ 111314 h 3205338"/>
              <a:gd name="connsiteX9575" fmla="*/ 1356905 w 3481368"/>
              <a:gd name="connsiteY9575" fmla="*/ 107355 h 3205338"/>
              <a:gd name="connsiteX9576" fmla="*/ 1330946 w 3481368"/>
              <a:gd name="connsiteY9576" fmla="*/ 108435 h 3205338"/>
              <a:gd name="connsiteX9577" fmla="*/ 1286317 w 3481368"/>
              <a:gd name="connsiteY9577" fmla="*/ 108435 h 3205338"/>
              <a:gd name="connsiteX9578" fmla="*/ 1281763 w 3481368"/>
              <a:gd name="connsiteY9578" fmla="*/ 108435 h 3205338"/>
              <a:gd name="connsiteX9579" fmla="*/ 1276901 w 3481368"/>
              <a:gd name="connsiteY9579" fmla="*/ 111426 h 3205338"/>
              <a:gd name="connsiteX9580" fmla="*/ 1286317 w 3481368"/>
              <a:gd name="connsiteY9580" fmla="*/ 111314 h 3205338"/>
              <a:gd name="connsiteX9581" fmla="*/ 1299993 w 3481368"/>
              <a:gd name="connsiteY9581" fmla="*/ 111314 h 3205338"/>
              <a:gd name="connsiteX9582" fmla="*/ 1330946 w 3481368"/>
              <a:gd name="connsiteY9582" fmla="*/ 111314 h 3205338"/>
              <a:gd name="connsiteX9583" fmla="*/ 1366936 w 3481368"/>
              <a:gd name="connsiteY9583" fmla="*/ 111314 h 3205338"/>
              <a:gd name="connsiteX9584" fmla="*/ 1375574 w 3481368"/>
              <a:gd name="connsiteY9584" fmla="*/ 113833 h 3205338"/>
              <a:gd name="connsiteX9585" fmla="*/ 1375169 w 3481368"/>
              <a:gd name="connsiteY9585" fmla="*/ 113518 h 3205338"/>
              <a:gd name="connsiteX9586" fmla="*/ 1379663 w 3481368"/>
              <a:gd name="connsiteY9586" fmla="*/ 111812 h 3205338"/>
              <a:gd name="connsiteX9587" fmla="*/ 1411858 w 3481368"/>
              <a:gd name="connsiteY9587" fmla="*/ 113070 h 3205338"/>
              <a:gd name="connsiteX9588" fmla="*/ 1403288 w 3481368"/>
              <a:gd name="connsiteY9588" fmla="*/ 113833 h 3205338"/>
              <a:gd name="connsiteX9589" fmla="*/ 1405358 w 3481368"/>
              <a:gd name="connsiteY9589" fmla="*/ 114720 h 3205338"/>
              <a:gd name="connsiteX9590" fmla="*/ 1402028 w 3481368"/>
              <a:gd name="connsiteY9590" fmla="*/ 114913 h 3205338"/>
              <a:gd name="connsiteX9591" fmla="*/ 1401222 w 3481368"/>
              <a:gd name="connsiteY9591" fmla="*/ 114922 h 3205338"/>
              <a:gd name="connsiteX9592" fmla="*/ 1400858 w 3481368"/>
              <a:gd name="connsiteY9592" fmla="*/ 114913 h 3205338"/>
              <a:gd name="connsiteX9593" fmla="*/ 1383852 w 3481368"/>
              <a:gd name="connsiteY9593" fmla="*/ 113833 h 3205338"/>
              <a:gd name="connsiteX9594" fmla="*/ 1390342 w 3481368"/>
              <a:gd name="connsiteY9594" fmla="*/ 115048 h 3205338"/>
              <a:gd name="connsiteX9595" fmla="*/ 1401222 w 3481368"/>
              <a:gd name="connsiteY9595" fmla="*/ 114922 h 3205338"/>
              <a:gd name="connsiteX9596" fmla="*/ 1406122 w 3481368"/>
              <a:gd name="connsiteY9596" fmla="*/ 115048 h 3205338"/>
              <a:gd name="connsiteX9597" fmla="*/ 1405358 w 3481368"/>
              <a:gd name="connsiteY9597" fmla="*/ 114720 h 3205338"/>
              <a:gd name="connsiteX9598" fmla="*/ 1413714 w 3481368"/>
              <a:gd name="connsiteY9598" fmla="*/ 114238 h 3205338"/>
              <a:gd name="connsiteX9599" fmla="*/ 1420203 w 3481368"/>
              <a:gd name="connsiteY9599" fmla="*/ 113833 h 3205338"/>
              <a:gd name="connsiteX9600" fmla="*/ 1416269 w 3481368"/>
              <a:gd name="connsiteY9600" fmla="*/ 113243 h 3205338"/>
              <a:gd name="connsiteX9601" fmla="*/ 1431361 w 3481368"/>
              <a:gd name="connsiteY9601" fmla="*/ 113833 h 3205338"/>
              <a:gd name="connsiteX9602" fmla="*/ 1425602 w 3481368"/>
              <a:gd name="connsiteY9602" fmla="*/ 113833 h 3205338"/>
              <a:gd name="connsiteX9603" fmla="*/ 1445037 w 3481368"/>
              <a:gd name="connsiteY9603" fmla="*/ 116712 h 3205338"/>
              <a:gd name="connsiteX9604" fmla="*/ 1453675 w 3481368"/>
              <a:gd name="connsiteY9604" fmla="*/ 116712 h 3205338"/>
              <a:gd name="connsiteX9605" fmla="*/ 1459073 w 3481368"/>
              <a:gd name="connsiteY9605" fmla="*/ 116712 h 3205338"/>
              <a:gd name="connsiteX9606" fmla="*/ 1452237 w 3481368"/>
              <a:gd name="connsiteY9606" fmla="*/ 114872 h 3205338"/>
              <a:gd name="connsiteX9607" fmla="*/ 1465686 w 3481368"/>
              <a:gd name="connsiteY9607" fmla="*/ 115633 h 3205338"/>
              <a:gd name="connsiteX9608" fmla="*/ 1503703 w 3481368"/>
              <a:gd name="connsiteY9608" fmla="*/ 119592 h 3205338"/>
              <a:gd name="connsiteX9609" fmla="*/ 1520618 w 3481368"/>
              <a:gd name="connsiteY9609" fmla="*/ 122471 h 3205338"/>
              <a:gd name="connsiteX9610" fmla="*/ 1517739 w 3481368"/>
              <a:gd name="connsiteY9610" fmla="*/ 122471 h 3205338"/>
              <a:gd name="connsiteX9611" fmla="*/ 1532091 w 3481368"/>
              <a:gd name="connsiteY9611" fmla="*/ 124608 h 3205338"/>
              <a:gd name="connsiteX9612" fmla="*/ 1537958 w 3481368"/>
              <a:gd name="connsiteY9612" fmla="*/ 123868 h 3205338"/>
              <a:gd name="connsiteX9613" fmla="*/ 1536994 w 3481368"/>
              <a:gd name="connsiteY9613" fmla="*/ 123730 h 3205338"/>
              <a:gd name="connsiteX9614" fmla="*/ 1534654 w 3481368"/>
              <a:gd name="connsiteY9614" fmla="*/ 122471 h 3205338"/>
              <a:gd name="connsiteX9615" fmla="*/ 1540308 w 3481368"/>
              <a:gd name="connsiteY9615" fmla="*/ 123572 h 3205338"/>
              <a:gd name="connsiteX9616" fmla="*/ 1546232 w 3481368"/>
              <a:gd name="connsiteY9616" fmla="*/ 122825 h 3205338"/>
              <a:gd name="connsiteX9617" fmla="*/ 1560855 w 3481368"/>
              <a:gd name="connsiteY9617" fmla="*/ 122270 h 3205338"/>
              <a:gd name="connsiteX9618" fmla="*/ 1553196 w 3481368"/>
              <a:gd name="connsiteY9618" fmla="*/ 121256 h 3205338"/>
              <a:gd name="connsiteX9619" fmla="*/ 1548691 w 3481368"/>
              <a:gd name="connsiteY9619" fmla="*/ 122471 h 3205338"/>
              <a:gd name="connsiteX9620" fmla="*/ 1509461 w 3481368"/>
              <a:gd name="connsiteY9620" fmla="*/ 116712 h 3205338"/>
              <a:gd name="connsiteX9621" fmla="*/ 1498303 w 3481368"/>
              <a:gd name="connsiteY9621" fmla="*/ 116712 h 3205338"/>
              <a:gd name="connsiteX9622" fmla="*/ 1414445 w 3481368"/>
              <a:gd name="connsiteY9622" fmla="*/ 108435 h 3205338"/>
              <a:gd name="connsiteX9623" fmla="*/ 1397889 w 3481368"/>
              <a:gd name="connsiteY9623" fmla="*/ 108435 h 3205338"/>
              <a:gd name="connsiteX9624" fmla="*/ 1380973 w 3481368"/>
              <a:gd name="connsiteY9624" fmla="*/ 108435 h 3205338"/>
              <a:gd name="connsiteX9625" fmla="*/ 1356905 w 3481368"/>
              <a:gd name="connsiteY9625" fmla="*/ 107355 h 3205338"/>
              <a:gd name="connsiteX9626" fmla="*/ 2036079 w 3481368"/>
              <a:gd name="connsiteY9626" fmla="*/ 106098 h 3205338"/>
              <a:gd name="connsiteX9627" fmla="*/ 2042515 w 3481368"/>
              <a:gd name="connsiteY9627" fmla="*/ 108683 h 3205338"/>
              <a:gd name="connsiteX9628" fmla="*/ 2043181 w 3481368"/>
              <a:gd name="connsiteY9628" fmla="*/ 108978 h 3205338"/>
              <a:gd name="connsiteX9629" fmla="*/ 2049803 w 3481368"/>
              <a:gd name="connsiteY9629" fmla="*/ 108978 h 3205338"/>
              <a:gd name="connsiteX9630" fmla="*/ 2100198 w 3481368"/>
              <a:gd name="connsiteY9630" fmla="*/ 111857 h 3205338"/>
              <a:gd name="connsiteX9631" fmla="*/ 2111357 w 3481368"/>
              <a:gd name="connsiteY9631" fmla="*/ 108978 h 3205338"/>
              <a:gd name="connsiteX9632" fmla="*/ 2133674 w 3481368"/>
              <a:gd name="connsiteY9632" fmla="*/ 111857 h 3205338"/>
              <a:gd name="connsiteX9633" fmla="*/ 2139074 w 3481368"/>
              <a:gd name="connsiteY9633" fmla="*/ 111857 h 3205338"/>
              <a:gd name="connsiteX9634" fmla="*/ 2158872 w 3481368"/>
              <a:gd name="connsiteY9634" fmla="*/ 114376 h 3205338"/>
              <a:gd name="connsiteX9635" fmla="*/ 2141953 w 3481368"/>
              <a:gd name="connsiteY9635" fmla="*/ 111857 h 3205338"/>
              <a:gd name="connsiteX9636" fmla="*/ 2183709 w 3481368"/>
              <a:gd name="connsiteY9636" fmla="*/ 114376 h 3205338"/>
              <a:gd name="connsiteX9637" fmla="*/ 2192348 w 3481368"/>
              <a:gd name="connsiteY9637" fmla="*/ 114376 h 3205338"/>
              <a:gd name="connsiteX9638" fmla="*/ 2197747 w 3481368"/>
              <a:gd name="connsiteY9638" fmla="*/ 114376 h 3205338"/>
              <a:gd name="connsiteX9639" fmla="*/ 2206027 w 3481368"/>
              <a:gd name="connsiteY9639" fmla="*/ 114376 h 3205338"/>
              <a:gd name="connsiteX9640" fmla="*/ 2231224 w 3481368"/>
              <a:gd name="connsiteY9640" fmla="*/ 120134 h 3205338"/>
              <a:gd name="connsiteX9641" fmla="*/ 2239503 w 3481368"/>
              <a:gd name="connsiteY9641" fmla="*/ 120134 h 3205338"/>
              <a:gd name="connsiteX9642" fmla="*/ 2242382 w 3481368"/>
              <a:gd name="connsiteY9642" fmla="*/ 120134 h 3205338"/>
              <a:gd name="connsiteX9643" fmla="*/ 2264700 w 3481368"/>
              <a:gd name="connsiteY9643" fmla="*/ 123013 h 3205338"/>
              <a:gd name="connsiteX9644" fmla="*/ 2306456 w 3481368"/>
              <a:gd name="connsiteY9644" fmla="*/ 131291 h 3205338"/>
              <a:gd name="connsiteX9645" fmla="*/ 2328773 w 3481368"/>
              <a:gd name="connsiteY9645" fmla="*/ 136689 h 3205338"/>
              <a:gd name="connsiteX9646" fmla="*/ 2334847 w 3481368"/>
              <a:gd name="connsiteY9646" fmla="*/ 136689 h 3205338"/>
              <a:gd name="connsiteX9647" fmla="*/ 2338485 w 3481368"/>
              <a:gd name="connsiteY9647" fmla="*/ 136689 h 3205338"/>
              <a:gd name="connsiteX9648" fmla="*/ 2344207 w 3481368"/>
              <a:gd name="connsiteY9648" fmla="*/ 138173 h 3205338"/>
              <a:gd name="connsiteX9649" fmla="*/ 2348164 w 3481368"/>
              <a:gd name="connsiteY9649" fmla="*/ 138884 h 3205338"/>
              <a:gd name="connsiteX9650" fmla="*/ 2356850 w 3481368"/>
              <a:gd name="connsiteY9650" fmla="*/ 142448 h 3205338"/>
              <a:gd name="connsiteX9651" fmla="*/ 2368009 w 3481368"/>
              <a:gd name="connsiteY9651" fmla="*/ 142448 h 3205338"/>
              <a:gd name="connsiteX9652" fmla="*/ 2348164 w 3481368"/>
              <a:gd name="connsiteY9652" fmla="*/ 138884 h 3205338"/>
              <a:gd name="connsiteX9653" fmla="*/ 2342812 w 3481368"/>
              <a:gd name="connsiteY9653" fmla="*/ 136689 h 3205338"/>
              <a:gd name="connsiteX9654" fmla="*/ 2338485 w 3481368"/>
              <a:gd name="connsiteY9654" fmla="*/ 136689 h 3205338"/>
              <a:gd name="connsiteX9655" fmla="*/ 2328773 w 3481368"/>
              <a:gd name="connsiteY9655" fmla="*/ 134170 h 3205338"/>
              <a:gd name="connsiteX9656" fmla="*/ 2359730 w 3481368"/>
              <a:gd name="connsiteY9656" fmla="*/ 139568 h 3205338"/>
              <a:gd name="connsiteX9657" fmla="*/ 2382047 w 3481368"/>
              <a:gd name="connsiteY9657" fmla="*/ 145326 h 3205338"/>
              <a:gd name="connsiteX9658" fmla="*/ 2351091 w 3481368"/>
              <a:gd name="connsiteY9658" fmla="*/ 136689 h 3205338"/>
              <a:gd name="connsiteX9659" fmla="*/ 2303936 w 3481368"/>
              <a:gd name="connsiteY9659" fmla="*/ 125533 h 3205338"/>
              <a:gd name="connsiteX9660" fmla="*/ 2292777 w 3481368"/>
              <a:gd name="connsiteY9660" fmla="*/ 125533 h 3205338"/>
              <a:gd name="connsiteX9661" fmla="*/ 2284138 w 3481368"/>
              <a:gd name="connsiteY9661" fmla="*/ 123013 h 3205338"/>
              <a:gd name="connsiteX9662" fmla="*/ 2267580 w 3481368"/>
              <a:gd name="connsiteY9662" fmla="*/ 120134 h 3205338"/>
              <a:gd name="connsiteX9663" fmla="*/ 2248142 w 3481368"/>
              <a:gd name="connsiteY9663" fmla="*/ 117255 h 3205338"/>
              <a:gd name="connsiteX9664" fmla="*/ 2225824 w 3481368"/>
              <a:gd name="connsiteY9664" fmla="*/ 114376 h 3205338"/>
              <a:gd name="connsiteX9665" fmla="*/ 2214666 w 3481368"/>
              <a:gd name="connsiteY9665" fmla="*/ 114376 h 3205338"/>
              <a:gd name="connsiteX9666" fmla="*/ 2197747 w 3481368"/>
              <a:gd name="connsiteY9666" fmla="*/ 114376 h 3205338"/>
              <a:gd name="connsiteX9667" fmla="*/ 2178310 w 3481368"/>
              <a:gd name="connsiteY9667" fmla="*/ 111857 h 3205338"/>
              <a:gd name="connsiteX9668" fmla="*/ 2194868 w 3481368"/>
              <a:gd name="connsiteY9668" fmla="*/ 111857 h 3205338"/>
              <a:gd name="connsiteX9669" fmla="*/ 2203507 w 3481368"/>
              <a:gd name="connsiteY9669" fmla="*/ 111857 h 3205338"/>
              <a:gd name="connsiteX9670" fmla="*/ 2181189 w 3481368"/>
              <a:gd name="connsiteY9670" fmla="*/ 108978 h 3205338"/>
              <a:gd name="connsiteX9671" fmla="*/ 2155992 w 3481368"/>
              <a:gd name="connsiteY9671" fmla="*/ 108978 h 3205338"/>
              <a:gd name="connsiteX9672" fmla="*/ 2144428 w 3481368"/>
              <a:gd name="connsiteY9672" fmla="*/ 108978 h 3205338"/>
              <a:gd name="connsiteX9673" fmla="*/ 2142313 w 3481368"/>
              <a:gd name="connsiteY9673" fmla="*/ 108978 h 3205338"/>
              <a:gd name="connsiteX9674" fmla="*/ 2139074 w 3481368"/>
              <a:gd name="connsiteY9674" fmla="*/ 108978 h 3205338"/>
              <a:gd name="connsiteX9675" fmla="*/ 2105597 w 3481368"/>
              <a:gd name="connsiteY9675" fmla="*/ 106098 h 3205338"/>
              <a:gd name="connsiteX9676" fmla="*/ 2125396 w 3481368"/>
              <a:gd name="connsiteY9676" fmla="*/ 108978 h 3205338"/>
              <a:gd name="connsiteX9677" fmla="*/ 2094439 w 3481368"/>
              <a:gd name="connsiteY9677" fmla="*/ 106098 h 3205338"/>
              <a:gd name="connsiteX9678" fmla="*/ 2075001 w 3481368"/>
              <a:gd name="connsiteY9678" fmla="*/ 106098 h 3205338"/>
              <a:gd name="connsiteX9679" fmla="*/ 2063842 w 3481368"/>
              <a:gd name="connsiteY9679" fmla="*/ 106098 h 3205338"/>
              <a:gd name="connsiteX9680" fmla="*/ 2038684 w 3481368"/>
              <a:gd name="connsiteY9680" fmla="*/ 106098 h 3205338"/>
              <a:gd name="connsiteX9681" fmla="*/ 1534654 w 3481368"/>
              <a:gd name="connsiteY9681" fmla="*/ 105555 h 3205338"/>
              <a:gd name="connsiteX9682" fmla="*/ 1562368 w 3481368"/>
              <a:gd name="connsiteY9682" fmla="*/ 108435 h 3205338"/>
              <a:gd name="connsiteX9683" fmla="*/ 1537174 w 3481368"/>
              <a:gd name="connsiteY9683" fmla="*/ 105555 h 3205338"/>
              <a:gd name="connsiteX9684" fmla="*/ 1154950 w 3481368"/>
              <a:gd name="connsiteY9684" fmla="*/ 105555 h 3205338"/>
              <a:gd name="connsiteX9685" fmla="*/ 1163588 w 3481368"/>
              <a:gd name="connsiteY9685" fmla="*/ 105555 h 3205338"/>
              <a:gd name="connsiteX9686" fmla="*/ 1160596 w 3481368"/>
              <a:gd name="connsiteY9686" fmla="*/ 105905 h 3205338"/>
              <a:gd name="connsiteX9687" fmla="*/ 2227771 w 3481368"/>
              <a:gd name="connsiteY9687" fmla="*/ 104884 h 3205338"/>
              <a:gd name="connsiteX9688" fmla="*/ 2228344 w 3481368"/>
              <a:gd name="connsiteY9688" fmla="*/ 106098 h 3205338"/>
              <a:gd name="connsiteX9689" fmla="*/ 2225824 w 3481368"/>
              <a:gd name="connsiteY9689" fmla="*/ 108978 h 3205338"/>
              <a:gd name="connsiteX9690" fmla="*/ 2239503 w 3481368"/>
              <a:gd name="connsiteY9690" fmla="*/ 111857 h 3205338"/>
              <a:gd name="connsiteX9691" fmla="*/ 2250662 w 3481368"/>
              <a:gd name="connsiteY9691" fmla="*/ 111857 h 3205338"/>
              <a:gd name="connsiteX9692" fmla="*/ 2228344 w 3481368"/>
              <a:gd name="connsiteY9692" fmla="*/ 106098 h 3205338"/>
              <a:gd name="connsiteX9693" fmla="*/ 2236983 w 3481368"/>
              <a:gd name="connsiteY9693" fmla="*/ 106098 h 3205338"/>
              <a:gd name="connsiteX9694" fmla="*/ 2231584 w 3481368"/>
              <a:gd name="connsiteY9694" fmla="*/ 105019 h 3205338"/>
              <a:gd name="connsiteX9695" fmla="*/ 2227771 w 3481368"/>
              <a:gd name="connsiteY9695" fmla="*/ 104884 h 3205338"/>
              <a:gd name="connsiteX9696" fmla="*/ 1999183 w 3481368"/>
              <a:gd name="connsiteY9696" fmla="*/ 103741 h 3205338"/>
              <a:gd name="connsiteX9697" fmla="*/ 1998149 w 3481368"/>
              <a:gd name="connsiteY9697" fmla="*/ 104659 h 3205338"/>
              <a:gd name="connsiteX9698" fmla="*/ 2005168 w 3481368"/>
              <a:gd name="connsiteY9698" fmla="*/ 106098 h 3205338"/>
              <a:gd name="connsiteX9699" fmla="*/ 1988464 w 3481368"/>
              <a:gd name="connsiteY9699" fmla="*/ 108528 h 3205338"/>
              <a:gd name="connsiteX9700" fmla="*/ 1979931 w 3481368"/>
              <a:gd name="connsiteY9700" fmla="*/ 108876 h 3205338"/>
              <a:gd name="connsiteX9701" fmla="*/ 1980170 w 3481368"/>
              <a:gd name="connsiteY9701" fmla="*/ 108978 h 3205338"/>
              <a:gd name="connsiteX9702" fmla="*/ 2005168 w 3481368"/>
              <a:gd name="connsiteY9702" fmla="*/ 108978 h 3205338"/>
              <a:gd name="connsiteX9703" fmla="*/ 2015344 w 3481368"/>
              <a:gd name="connsiteY9703" fmla="*/ 108978 h 3205338"/>
              <a:gd name="connsiteX9704" fmla="*/ 2014791 w 3481368"/>
              <a:gd name="connsiteY9704" fmla="*/ 108683 h 3205338"/>
              <a:gd name="connsiteX9705" fmla="*/ 2013569 w 3481368"/>
              <a:gd name="connsiteY9705" fmla="*/ 108314 h 3205338"/>
              <a:gd name="connsiteX9706" fmla="*/ 2005168 w 3481368"/>
              <a:gd name="connsiteY9706" fmla="*/ 108978 h 3205338"/>
              <a:gd name="connsiteX9707" fmla="*/ 2011480 w 3481368"/>
              <a:gd name="connsiteY9707" fmla="*/ 107683 h 3205338"/>
              <a:gd name="connsiteX9708" fmla="*/ 2005963 w 3481368"/>
              <a:gd name="connsiteY9708" fmla="*/ 106017 h 3205338"/>
              <a:gd name="connsiteX9709" fmla="*/ 2005168 w 3481368"/>
              <a:gd name="connsiteY9709" fmla="*/ 106098 h 3205338"/>
              <a:gd name="connsiteX9710" fmla="*/ 2003671 w 3481368"/>
              <a:gd name="connsiteY9710" fmla="*/ 105300 h 3205338"/>
              <a:gd name="connsiteX9711" fmla="*/ 2033246 w 3481368"/>
              <a:gd name="connsiteY9711" fmla="*/ 103220 h 3205338"/>
              <a:gd name="connsiteX9712" fmla="*/ 2029792 w 3481368"/>
              <a:gd name="connsiteY9712" fmla="*/ 103574 h 3205338"/>
              <a:gd name="connsiteX9713" fmla="*/ 2033246 w 3481368"/>
              <a:gd name="connsiteY9713" fmla="*/ 104960 h 3205338"/>
              <a:gd name="connsiteX9714" fmla="*/ 1208187 w 3481368"/>
              <a:gd name="connsiteY9714" fmla="*/ 99462 h 3205338"/>
              <a:gd name="connsiteX9715" fmla="*/ 1206159 w 3481368"/>
              <a:gd name="connsiteY9715" fmla="*/ 100168 h 3205338"/>
              <a:gd name="connsiteX9716" fmla="*/ 1208077 w 3481368"/>
              <a:gd name="connsiteY9716" fmla="*/ 99521 h 3205338"/>
              <a:gd name="connsiteX9717" fmla="*/ 1613448 w 3481368"/>
              <a:gd name="connsiteY9717" fmla="*/ 94578 h 3205338"/>
              <a:gd name="connsiteX9718" fmla="*/ 1649106 w 3481368"/>
              <a:gd name="connsiteY9718" fmla="*/ 102677 h 3205338"/>
              <a:gd name="connsiteX9719" fmla="*/ 1635069 w 3481368"/>
              <a:gd name="connsiteY9719" fmla="*/ 100157 h 3205338"/>
              <a:gd name="connsiteX9720" fmla="*/ 1225595 w 3481368"/>
              <a:gd name="connsiteY9720" fmla="*/ 94408 h 3205338"/>
              <a:gd name="connsiteX9721" fmla="*/ 1217902 w 3481368"/>
              <a:gd name="connsiteY9721" fmla="*/ 96208 h 3205338"/>
              <a:gd name="connsiteX9722" fmla="*/ 1216300 w 3481368"/>
              <a:gd name="connsiteY9722" fmla="*/ 96747 h 3205338"/>
              <a:gd name="connsiteX9723" fmla="*/ 1215733 w 3481368"/>
              <a:gd name="connsiteY9723" fmla="*/ 97022 h 3205338"/>
              <a:gd name="connsiteX9724" fmla="*/ 1221455 w 3481368"/>
              <a:gd name="connsiteY9724" fmla="*/ 95848 h 3205338"/>
              <a:gd name="connsiteX9725" fmla="*/ 1228473 w 3481368"/>
              <a:gd name="connsiteY9725" fmla="*/ 94408 h 3205338"/>
              <a:gd name="connsiteX9726" fmla="*/ 1612483 w 3481368"/>
              <a:gd name="connsiteY9726" fmla="*/ 94359 h 3205338"/>
              <a:gd name="connsiteX9727" fmla="*/ 1612755 w 3481368"/>
              <a:gd name="connsiteY9727" fmla="*/ 94399 h 3205338"/>
              <a:gd name="connsiteX9728" fmla="*/ 1613448 w 3481368"/>
              <a:gd name="connsiteY9728" fmla="*/ 94578 h 3205338"/>
              <a:gd name="connsiteX9729" fmla="*/ 1827562 w 3481368"/>
              <a:gd name="connsiteY9729" fmla="*/ 92128 h 3205338"/>
              <a:gd name="connsiteX9730" fmla="*/ 1846105 w 3481368"/>
              <a:gd name="connsiteY9730" fmla="*/ 97212 h 3205338"/>
              <a:gd name="connsiteX9731" fmla="*/ 1848407 w 3481368"/>
              <a:gd name="connsiteY9731" fmla="*/ 97821 h 3205338"/>
              <a:gd name="connsiteX9732" fmla="*/ 1852096 w 3481368"/>
              <a:gd name="connsiteY9732" fmla="*/ 97821 h 3205338"/>
              <a:gd name="connsiteX9733" fmla="*/ 1838724 w 3481368"/>
              <a:gd name="connsiteY9733" fmla="*/ 92128 h 3205338"/>
              <a:gd name="connsiteX9734" fmla="*/ 1827562 w 3481368"/>
              <a:gd name="connsiteY9734" fmla="*/ 92128 h 3205338"/>
              <a:gd name="connsiteX9735" fmla="*/ 1930898 w 3481368"/>
              <a:gd name="connsiteY9735" fmla="*/ 89249 h 3205338"/>
              <a:gd name="connsiteX9736" fmla="*/ 1947821 w 3481368"/>
              <a:gd name="connsiteY9736" fmla="*/ 94648 h 3205338"/>
              <a:gd name="connsiteX9737" fmla="*/ 1936221 w 3481368"/>
              <a:gd name="connsiteY9737" fmla="*/ 91190 h 3205338"/>
              <a:gd name="connsiteX9738" fmla="*/ 1576404 w 3481368"/>
              <a:gd name="connsiteY9738" fmla="*/ 89001 h 3205338"/>
              <a:gd name="connsiteX9739" fmla="*/ 1605332 w 3481368"/>
              <a:gd name="connsiteY9739" fmla="*/ 92734 h 3205338"/>
              <a:gd name="connsiteX9740" fmla="*/ 1612483 w 3481368"/>
              <a:gd name="connsiteY9740" fmla="*/ 94359 h 3205338"/>
              <a:gd name="connsiteX9741" fmla="*/ 1593320 w 3481368"/>
              <a:gd name="connsiteY9741" fmla="*/ 91520 h 3205338"/>
              <a:gd name="connsiteX9742" fmla="*/ 1576404 w 3481368"/>
              <a:gd name="connsiteY9742" fmla="*/ 89001 h 3205338"/>
              <a:gd name="connsiteX9743" fmla="*/ 1563395 w 3481368"/>
              <a:gd name="connsiteY9743" fmla="*/ 88621 h 3205338"/>
              <a:gd name="connsiteX9744" fmla="*/ 1571006 w 3481368"/>
              <a:gd name="connsiteY9744" fmla="*/ 89001 h 3205338"/>
              <a:gd name="connsiteX9745" fmla="*/ 1570662 w 3481368"/>
              <a:gd name="connsiteY9745" fmla="*/ 89702 h 3205338"/>
              <a:gd name="connsiteX9746" fmla="*/ 1565247 w 3481368"/>
              <a:gd name="connsiteY9746" fmla="*/ 89001 h 3205338"/>
              <a:gd name="connsiteX9747" fmla="*/ 1247909 w 3481368"/>
              <a:gd name="connsiteY9747" fmla="*/ 86127 h 3205338"/>
              <a:gd name="connsiteX9748" fmla="*/ 1232847 w 3481368"/>
              <a:gd name="connsiteY9748" fmla="*/ 88748 h 3205338"/>
              <a:gd name="connsiteX9749" fmla="*/ 1230249 w 3481368"/>
              <a:gd name="connsiteY9749" fmla="*/ 90003 h 3205338"/>
              <a:gd name="connsiteX9750" fmla="*/ 1234233 w 3481368"/>
              <a:gd name="connsiteY9750" fmla="*/ 89008 h 3205338"/>
              <a:gd name="connsiteX9751" fmla="*/ 1247909 w 3481368"/>
              <a:gd name="connsiteY9751" fmla="*/ 86127 h 3205338"/>
              <a:gd name="connsiteX9752" fmla="*/ 1551228 w 3481368"/>
              <a:gd name="connsiteY9752" fmla="*/ 86125 h 3205338"/>
              <a:gd name="connsiteX9753" fmla="*/ 1563395 w 3481368"/>
              <a:gd name="connsiteY9753" fmla="*/ 88621 h 3205338"/>
              <a:gd name="connsiteX9754" fmla="*/ 1561991 w 3481368"/>
              <a:gd name="connsiteY9754" fmla="*/ 88551 h 3205338"/>
              <a:gd name="connsiteX9755" fmla="*/ 1558003 w 3481368"/>
              <a:gd name="connsiteY9755" fmla="*/ 87561 h 3205338"/>
              <a:gd name="connsiteX9756" fmla="*/ 1551210 w 3481368"/>
              <a:gd name="connsiteY9756" fmla="*/ 86121 h 3205338"/>
              <a:gd name="connsiteX9757" fmla="*/ 1551228 w 3481368"/>
              <a:gd name="connsiteY9757" fmla="*/ 86125 h 3205338"/>
              <a:gd name="connsiteX9758" fmla="*/ 1551211 w 3481368"/>
              <a:gd name="connsiteY9758" fmla="*/ 86122 h 3205338"/>
              <a:gd name="connsiteX9759" fmla="*/ 1459073 w 3481368"/>
              <a:gd name="connsiteY9759" fmla="*/ 86121 h 3205338"/>
              <a:gd name="connsiteX9760" fmla="*/ 1464832 w 3481368"/>
              <a:gd name="connsiteY9760" fmla="*/ 89001 h 3205338"/>
              <a:gd name="connsiteX9761" fmla="*/ 1481387 w 3481368"/>
              <a:gd name="connsiteY9761" fmla="*/ 91520 h 3205338"/>
              <a:gd name="connsiteX9762" fmla="*/ 1492545 w 3481368"/>
              <a:gd name="connsiteY9762" fmla="*/ 91520 h 3205338"/>
              <a:gd name="connsiteX9763" fmla="*/ 1459073 w 3481368"/>
              <a:gd name="connsiteY9763" fmla="*/ 86121 h 3205338"/>
              <a:gd name="connsiteX9764" fmla="*/ 1238978 w 3481368"/>
              <a:gd name="connsiteY9764" fmla="*/ 83242 h 3205338"/>
              <a:gd name="connsiteX9765" fmla="*/ 1238968 w 3481368"/>
              <a:gd name="connsiteY9765" fmla="*/ 83247 h 3205338"/>
              <a:gd name="connsiteX9766" fmla="*/ 1239019 w 3481368"/>
              <a:gd name="connsiteY9766" fmla="*/ 83247 h 3205338"/>
              <a:gd name="connsiteX9767" fmla="*/ 1239029 w 3481368"/>
              <a:gd name="connsiteY9767" fmla="*/ 83242 h 3205338"/>
              <a:gd name="connsiteX9768" fmla="*/ 1261485 w 3481368"/>
              <a:gd name="connsiteY9768" fmla="*/ 83148 h 3205338"/>
              <a:gd name="connsiteX9769" fmla="*/ 1261123 w 3481368"/>
              <a:gd name="connsiteY9769" fmla="*/ 83242 h 3205338"/>
              <a:gd name="connsiteX9770" fmla="*/ 1261266 w 3481368"/>
              <a:gd name="connsiteY9770" fmla="*/ 83242 h 3205338"/>
              <a:gd name="connsiteX9771" fmla="*/ 1370525 w 3481368"/>
              <a:gd name="connsiteY9771" fmla="*/ 80607 h 3205338"/>
              <a:gd name="connsiteX9772" fmla="*/ 1347609 w 3481368"/>
              <a:gd name="connsiteY9772" fmla="*/ 86371 h 3205338"/>
              <a:gd name="connsiteX9773" fmla="*/ 1333568 w 3481368"/>
              <a:gd name="connsiteY9773" fmla="*/ 92128 h 3205338"/>
              <a:gd name="connsiteX9774" fmla="*/ 1322364 w 3481368"/>
              <a:gd name="connsiteY9774" fmla="*/ 94139 h 3205338"/>
              <a:gd name="connsiteX9775" fmla="*/ 1333465 w 3481368"/>
              <a:gd name="connsiteY9775" fmla="*/ 94399 h 3205338"/>
              <a:gd name="connsiteX9776" fmla="*/ 1339224 w 3481368"/>
              <a:gd name="connsiteY9776" fmla="*/ 97277 h 3205338"/>
              <a:gd name="connsiteX9777" fmla="*/ 1347502 w 3481368"/>
              <a:gd name="connsiteY9777" fmla="*/ 94399 h 3205338"/>
              <a:gd name="connsiteX9778" fmla="*/ 1344622 w 3481368"/>
              <a:gd name="connsiteY9778" fmla="*/ 91520 h 3205338"/>
              <a:gd name="connsiteX9779" fmla="*/ 1347502 w 3481368"/>
              <a:gd name="connsiteY9779" fmla="*/ 91520 h 3205338"/>
              <a:gd name="connsiteX9780" fmla="*/ 1351325 w 3481368"/>
              <a:gd name="connsiteY9780" fmla="*/ 91520 h 3205338"/>
              <a:gd name="connsiteX9781" fmla="*/ 1375574 w 3481368"/>
              <a:gd name="connsiteY9781" fmla="*/ 91520 h 3205338"/>
              <a:gd name="connsiteX9782" fmla="*/ 1403288 w 3481368"/>
              <a:gd name="connsiteY9782" fmla="*/ 94399 h 3205338"/>
              <a:gd name="connsiteX9783" fmla="*/ 1380973 w 3481368"/>
              <a:gd name="connsiteY9783" fmla="*/ 94399 h 3205338"/>
              <a:gd name="connsiteX9784" fmla="*/ 1406167 w 3481368"/>
              <a:gd name="connsiteY9784" fmla="*/ 97277 h 3205338"/>
              <a:gd name="connsiteX9785" fmla="*/ 1406167 w 3481368"/>
              <a:gd name="connsiteY9785" fmla="*/ 94399 h 3205338"/>
              <a:gd name="connsiteX9786" fmla="*/ 1422723 w 3481368"/>
              <a:gd name="connsiteY9786" fmla="*/ 94399 h 3205338"/>
              <a:gd name="connsiteX9787" fmla="*/ 1461953 w 3481368"/>
              <a:gd name="connsiteY9787" fmla="*/ 97277 h 3205338"/>
              <a:gd name="connsiteX9788" fmla="*/ 1498303 w 3481368"/>
              <a:gd name="connsiteY9788" fmla="*/ 97277 h 3205338"/>
              <a:gd name="connsiteX9789" fmla="*/ 1551210 w 3481368"/>
              <a:gd name="connsiteY9789" fmla="*/ 105555 h 3205338"/>
              <a:gd name="connsiteX9790" fmla="*/ 1587562 w 3481368"/>
              <a:gd name="connsiteY9790" fmla="*/ 111314 h 3205338"/>
              <a:gd name="connsiteX9791" fmla="*/ 1595840 w 3481368"/>
              <a:gd name="connsiteY9791" fmla="*/ 113833 h 3205338"/>
              <a:gd name="connsiteX9792" fmla="*/ 1624112 w 3481368"/>
              <a:gd name="connsiteY9792" fmla="*/ 119873 h 3205338"/>
              <a:gd name="connsiteX9793" fmla="*/ 1640461 w 3481368"/>
              <a:gd name="connsiteY9793" fmla="*/ 119254 h 3205338"/>
              <a:gd name="connsiteX9794" fmla="*/ 1609876 w 3481368"/>
              <a:gd name="connsiteY9794" fmla="*/ 111314 h 3205338"/>
              <a:gd name="connsiteX9795" fmla="*/ 1573524 w 3481368"/>
              <a:gd name="connsiteY9795" fmla="*/ 105555 h 3205338"/>
              <a:gd name="connsiteX9796" fmla="*/ 1554090 w 3481368"/>
              <a:gd name="connsiteY9796" fmla="*/ 102677 h 3205338"/>
              <a:gd name="connsiteX9797" fmla="*/ 1542932 w 3481368"/>
              <a:gd name="connsiteY9797" fmla="*/ 100157 h 3205338"/>
              <a:gd name="connsiteX9798" fmla="*/ 1514859 w 3481368"/>
              <a:gd name="connsiteY9798" fmla="*/ 97277 h 3205338"/>
              <a:gd name="connsiteX9799" fmla="*/ 1450795 w 3481368"/>
              <a:gd name="connsiteY9799" fmla="*/ 89001 h 3205338"/>
              <a:gd name="connsiteX9800" fmla="*/ 1386732 w 3481368"/>
              <a:gd name="connsiteY9800" fmla="*/ 86121 h 3205338"/>
              <a:gd name="connsiteX9801" fmla="*/ 1375034 w 3481368"/>
              <a:gd name="connsiteY9801" fmla="*/ 82162 h 3205338"/>
              <a:gd name="connsiteX9802" fmla="*/ 1802359 w 3481368"/>
              <a:gd name="connsiteY9802" fmla="*/ 66937 h 3205338"/>
              <a:gd name="connsiteX9803" fmla="*/ 1841605 w 3481368"/>
              <a:gd name="connsiteY9803" fmla="*/ 78094 h 3205338"/>
              <a:gd name="connsiteX9804" fmla="*/ 1802359 w 3481368"/>
              <a:gd name="connsiteY9804" fmla="*/ 66937 h 3205338"/>
              <a:gd name="connsiteX9805" fmla="*/ 1280640 w 3481368"/>
              <a:gd name="connsiteY9805" fmla="*/ 66937 h 3205338"/>
              <a:gd name="connsiteX9806" fmla="*/ 1279514 w 3481368"/>
              <a:gd name="connsiteY9806" fmla="*/ 67297 h 3205338"/>
              <a:gd name="connsiteX9807" fmla="*/ 1279517 w 3481368"/>
              <a:gd name="connsiteY9807" fmla="*/ 67295 h 3205338"/>
              <a:gd name="connsiteX9808" fmla="*/ 1705971 w 3481368"/>
              <a:gd name="connsiteY9808" fmla="*/ 63339 h 3205338"/>
              <a:gd name="connsiteX9809" fmla="*/ 1701904 w 3481368"/>
              <a:gd name="connsiteY9809" fmla="*/ 64058 h 3205338"/>
              <a:gd name="connsiteX9810" fmla="*/ 1735388 w 3481368"/>
              <a:gd name="connsiteY9810" fmla="*/ 69816 h 3205338"/>
              <a:gd name="connsiteX9811" fmla="*/ 1705971 w 3481368"/>
              <a:gd name="connsiteY9811" fmla="*/ 63339 h 3205338"/>
              <a:gd name="connsiteX9812" fmla="*/ 1911271 w 3481368"/>
              <a:gd name="connsiteY9812" fmla="*/ 59583 h 3205338"/>
              <a:gd name="connsiteX9813" fmla="*/ 1913300 w 3481368"/>
              <a:gd name="connsiteY9813" fmla="*/ 59919 h 3205338"/>
              <a:gd name="connsiteX9814" fmla="*/ 1913504 w 3481368"/>
              <a:gd name="connsiteY9814" fmla="*/ 59992 h 3205338"/>
              <a:gd name="connsiteX9815" fmla="*/ 1911510 w 3481368"/>
              <a:gd name="connsiteY9815" fmla="*/ 59652 h 3205338"/>
              <a:gd name="connsiteX9816" fmla="*/ 1301413 w 3481368"/>
              <a:gd name="connsiteY9816" fmla="*/ 59409 h 3205338"/>
              <a:gd name="connsiteX9817" fmla="*/ 1291801 w 3481368"/>
              <a:gd name="connsiteY9817" fmla="*/ 64058 h 3205338"/>
              <a:gd name="connsiteX9818" fmla="*/ 1291801 w 3481368"/>
              <a:gd name="connsiteY9818" fmla="*/ 61179 h 3205338"/>
              <a:gd name="connsiteX9819" fmla="*/ 1832599 w 3481368"/>
              <a:gd name="connsiteY9819" fmla="*/ 57882 h 3205338"/>
              <a:gd name="connsiteX9820" fmla="*/ 1835843 w 3481368"/>
              <a:gd name="connsiteY9820" fmla="*/ 58661 h 3205338"/>
              <a:gd name="connsiteX9821" fmla="*/ 1869329 w 3481368"/>
              <a:gd name="connsiteY9821" fmla="*/ 69816 h 3205338"/>
              <a:gd name="connsiteX9822" fmla="*/ 1311244 w 3481368"/>
              <a:gd name="connsiteY9822" fmla="*/ 55781 h 3205338"/>
              <a:gd name="connsiteX9823" fmla="*/ 1316645 w 3481368"/>
              <a:gd name="connsiteY9823" fmla="*/ 55781 h 3205338"/>
              <a:gd name="connsiteX9824" fmla="*/ 1305483 w 3481368"/>
              <a:gd name="connsiteY9824" fmla="*/ 58661 h 3205338"/>
              <a:gd name="connsiteX9825" fmla="*/ 1301413 w 3481368"/>
              <a:gd name="connsiteY9825" fmla="*/ 59409 h 3205338"/>
              <a:gd name="connsiteX9826" fmla="*/ 1302963 w 3481368"/>
              <a:gd name="connsiteY9826" fmla="*/ 58661 h 3205338"/>
              <a:gd name="connsiteX9827" fmla="*/ 1311244 w 3481368"/>
              <a:gd name="connsiteY9827" fmla="*/ 55781 h 3205338"/>
              <a:gd name="connsiteX9828" fmla="*/ 1561583 w 3481368"/>
              <a:gd name="connsiteY9828" fmla="*/ 54566 h 3205338"/>
              <a:gd name="connsiteX9829" fmla="*/ 1529077 w 3481368"/>
              <a:gd name="connsiteY9829" fmla="*/ 55781 h 3205338"/>
              <a:gd name="connsiteX9830" fmla="*/ 1515035 w 3481368"/>
              <a:gd name="connsiteY9830" fmla="*/ 55781 h 3205338"/>
              <a:gd name="connsiteX9831" fmla="*/ 1498112 w 3481368"/>
              <a:gd name="connsiteY9831" fmla="*/ 58661 h 3205338"/>
              <a:gd name="connsiteX9832" fmla="*/ 1486951 w 3481368"/>
              <a:gd name="connsiteY9832" fmla="*/ 61179 h 3205338"/>
              <a:gd name="connsiteX9833" fmla="*/ 1423052 w 3481368"/>
              <a:gd name="connsiteY9833" fmla="*/ 69934 h 3205338"/>
              <a:gd name="connsiteX9834" fmla="*/ 1421705 w 3481368"/>
              <a:gd name="connsiteY9834" fmla="*/ 70162 h 3205338"/>
              <a:gd name="connsiteX9835" fmla="*/ 1442742 w 3481368"/>
              <a:gd name="connsiteY9835" fmla="*/ 71006 h 3205338"/>
              <a:gd name="connsiteX9836" fmla="*/ 1490025 w 3481368"/>
              <a:gd name="connsiteY9836" fmla="*/ 74964 h 3205338"/>
              <a:gd name="connsiteX9837" fmla="*/ 1576404 w 3481368"/>
              <a:gd name="connsiteY9837" fmla="*/ 86121 h 3205338"/>
              <a:gd name="connsiteX9838" fmla="*/ 1528896 w 3481368"/>
              <a:gd name="connsiteY9838" fmla="*/ 80363 h 3205338"/>
              <a:gd name="connsiteX9839" fmla="*/ 1481387 w 3481368"/>
              <a:gd name="connsiteY9839" fmla="*/ 74964 h 3205338"/>
              <a:gd name="connsiteX9840" fmla="*/ 1498303 w 3481368"/>
              <a:gd name="connsiteY9840" fmla="*/ 77844 h 3205338"/>
              <a:gd name="connsiteX9841" fmla="*/ 1509461 w 3481368"/>
              <a:gd name="connsiteY9841" fmla="*/ 80363 h 3205338"/>
              <a:gd name="connsiteX9842" fmla="*/ 1523497 w 3481368"/>
              <a:gd name="connsiteY9842" fmla="*/ 80363 h 3205338"/>
              <a:gd name="connsiteX9843" fmla="*/ 1537174 w 3481368"/>
              <a:gd name="connsiteY9843" fmla="*/ 83242 h 3205338"/>
              <a:gd name="connsiteX9844" fmla="*/ 1551211 w 3481368"/>
              <a:gd name="connsiteY9844" fmla="*/ 86122 h 3205338"/>
              <a:gd name="connsiteX9845" fmla="*/ 1556205 w 3481368"/>
              <a:gd name="connsiteY9845" fmla="*/ 87876 h 3205338"/>
              <a:gd name="connsiteX9846" fmla="*/ 1565247 w 3481368"/>
              <a:gd name="connsiteY9846" fmla="*/ 91520 h 3205338"/>
              <a:gd name="connsiteX9847" fmla="*/ 1554090 w 3481368"/>
              <a:gd name="connsiteY9847" fmla="*/ 91520 h 3205338"/>
              <a:gd name="connsiteX9848" fmla="*/ 1571006 w 3481368"/>
              <a:gd name="connsiteY9848" fmla="*/ 91520 h 3205338"/>
              <a:gd name="connsiteX9849" fmla="*/ 1569926 w 3481368"/>
              <a:gd name="connsiteY9849" fmla="*/ 91205 h 3205338"/>
              <a:gd name="connsiteX9850" fmla="*/ 1570662 w 3481368"/>
              <a:gd name="connsiteY9850" fmla="*/ 89702 h 3205338"/>
              <a:gd name="connsiteX9851" fmla="*/ 1584682 w 3481368"/>
              <a:gd name="connsiteY9851" fmla="*/ 91520 h 3205338"/>
              <a:gd name="connsiteX9852" fmla="*/ 1593320 w 3481368"/>
              <a:gd name="connsiteY9852" fmla="*/ 91520 h 3205338"/>
              <a:gd name="connsiteX9853" fmla="*/ 1609876 w 3481368"/>
              <a:gd name="connsiteY9853" fmla="*/ 97277 h 3205338"/>
              <a:gd name="connsiteX9854" fmla="*/ 1626792 w 3481368"/>
              <a:gd name="connsiteY9854" fmla="*/ 100157 h 3205338"/>
              <a:gd name="connsiteX9855" fmla="*/ 1635069 w 3481368"/>
              <a:gd name="connsiteY9855" fmla="*/ 102677 h 3205338"/>
              <a:gd name="connsiteX9856" fmla="*/ 1643347 w 3481368"/>
              <a:gd name="connsiteY9856" fmla="*/ 102677 h 3205338"/>
              <a:gd name="connsiteX9857" fmla="*/ 1662782 w 3481368"/>
              <a:gd name="connsiteY9857" fmla="*/ 108435 h 3205338"/>
              <a:gd name="connsiteX9858" fmla="*/ 1668541 w 3481368"/>
              <a:gd name="connsiteY9858" fmla="*/ 108435 h 3205338"/>
              <a:gd name="connsiteX9859" fmla="*/ 1685185 w 3481368"/>
              <a:gd name="connsiteY9859" fmla="*/ 113669 h 3205338"/>
              <a:gd name="connsiteX9860" fmla="*/ 1694703 w 3481368"/>
              <a:gd name="connsiteY9860" fmla="*/ 111812 h 3205338"/>
              <a:gd name="connsiteX9861" fmla="*/ 1712160 w 3481368"/>
              <a:gd name="connsiteY9861" fmla="*/ 108978 h 3205338"/>
              <a:gd name="connsiteX9862" fmla="*/ 1701002 w 3481368"/>
              <a:gd name="connsiteY9862" fmla="*/ 111857 h 3205338"/>
              <a:gd name="connsiteX9863" fmla="*/ 1685719 w 3481368"/>
              <a:gd name="connsiteY9863" fmla="*/ 113837 h 3205338"/>
              <a:gd name="connsiteX9864" fmla="*/ 1686980 w 3481368"/>
              <a:gd name="connsiteY9864" fmla="*/ 114234 h 3205338"/>
              <a:gd name="connsiteX9865" fmla="*/ 1740237 w 3481368"/>
              <a:gd name="connsiteY9865" fmla="*/ 108978 h 3205338"/>
              <a:gd name="connsiteX9866" fmla="*/ 1748517 w 3481368"/>
              <a:gd name="connsiteY9866" fmla="*/ 106098 h 3205338"/>
              <a:gd name="connsiteX9867" fmla="*/ 1759675 w 3481368"/>
              <a:gd name="connsiteY9867" fmla="*/ 106098 h 3205338"/>
              <a:gd name="connsiteX9868" fmla="*/ 1773713 w 3481368"/>
              <a:gd name="connsiteY9868" fmla="*/ 103220 h 3205338"/>
              <a:gd name="connsiteX9869" fmla="*/ 1796031 w 3481368"/>
              <a:gd name="connsiteY9869" fmla="*/ 100700 h 3205338"/>
              <a:gd name="connsiteX9870" fmla="*/ 1843186 w 3481368"/>
              <a:gd name="connsiteY9870" fmla="*/ 97821 h 3205338"/>
              <a:gd name="connsiteX9871" fmla="*/ 1844871 w 3481368"/>
              <a:gd name="connsiteY9871" fmla="*/ 97821 h 3205338"/>
              <a:gd name="connsiteX9872" fmla="*/ 1829408 w 3481368"/>
              <a:gd name="connsiteY9872" fmla="*/ 93388 h 3205338"/>
              <a:gd name="connsiteX9873" fmla="*/ 1788676 w 3481368"/>
              <a:gd name="connsiteY9873" fmla="*/ 83491 h 3205338"/>
              <a:gd name="connsiteX9874" fmla="*/ 1741150 w 3481368"/>
              <a:gd name="connsiteY9874" fmla="*/ 72336 h 3205338"/>
              <a:gd name="connsiteX9875" fmla="*/ 1696502 w 3481368"/>
              <a:gd name="connsiteY9875" fmla="*/ 64058 h 3205338"/>
              <a:gd name="connsiteX9876" fmla="*/ 1677060 w 3481368"/>
              <a:gd name="connsiteY9876" fmla="*/ 61179 h 3205338"/>
              <a:gd name="connsiteX9877" fmla="*/ 1660137 w 3481368"/>
              <a:gd name="connsiteY9877" fmla="*/ 58661 h 3205338"/>
              <a:gd name="connsiteX9878" fmla="*/ 1646095 w 3481368"/>
              <a:gd name="connsiteY9878" fmla="*/ 58661 h 3205338"/>
              <a:gd name="connsiteX9879" fmla="*/ 1565442 w 3481368"/>
              <a:gd name="connsiteY9879" fmla="*/ 55781 h 3205338"/>
              <a:gd name="connsiteX9880" fmla="*/ 1498112 w 3481368"/>
              <a:gd name="connsiteY9880" fmla="*/ 61179 h 3205338"/>
              <a:gd name="connsiteX9881" fmla="*/ 1562562 w 3481368"/>
              <a:gd name="connsiteY9881" fmla="*/ 55781 h 3205338"/>
              <a:gd name="connsiteX9882" fmla="*/ 1561583 w 3481368"/>
              <a:gd name="connsiteY9882" fmla="*/ 54566 h 3205338"/>
              <a:gd name="connsiteX9883" fmla="*/ 1610090 w 3481368"/>
              <a:gd name="connsiteY9883" fmla="*/ 52902 h 3205338"/>
              <a:gd name="connsiteX9884" fmla="*/ 1610090 w 3481368"/>
              <a:gd name="connsiteY9884" fmla="*/ 55781 h 3205338"/>
              <a:gd name="connsiteX9885" fmla="*/ 1651855 w 3481368"/>
              <a:gd name="connsiteY9885" fmla="*/ 55781 h 3205338"/>
              <a:gd name="connsiteX9886" fmla="*/ 1660137 w 3481368"/>
              <a:gd name="connsiteY9886" fmla="*/ 55781 h 3205338"/>
              <a:gd name="connsiteX9887" fmla="*/ 1663928 w 3481368"/>
              <a:gd name="connsiteY9887" fmla="*/ 56253 h 3205338"/>
              <a:gd name="connsiteX9888" fmla="*/ 1667878 w 3481368"/>
              <a:gd name="connsiteY9888" fmla="*/ 58300 h 3205338"/>
              <a:gd name="connsiteX9889" fmla="*/ 1677060 w 3481368"/>
              <a:gd name="connsiteY9889" fmla="*/ 58661 h 3205338"/>
              <a:gd name="connsiteX9890" fmla="*/ 1671704 w 3481368"/>
              <a:gd name="connsiteY9890" fmla="*/ 57221 h 3205338"/>
              <a:gd name="connsiteX9891" fmla="*/ 1663928 w 3481368"/>
              <a:gd name="connsiteY9891" fmla="*/ 56253 h 3205338"/>
              <a:gd name="connsiteX9892" fmla="*/ 1663018 w 3481368"/>
              <a:gd name="connsiteY9892" fmla="*/ 55781 h 3205338"/>
              <a:gd name="connsiteX9893" fmla="*/ 1660137 w 3481368"/>
              <a:gd name="connsiteY9893" fmla="*/ 55781 h 3205338"/>
              <a:gd name="connsiteX9894" fmla="*/ 1651855 w 3481368"/>
              <a:gd name="connsiteY9894" fmla="*/ 55781 h 3205338"/>
              <a:gd name="connsiteX9895" fmla="*/ 1610090 w 3481368"/>
              <a:gd name="connsiteY9895" fmla="*/ 52902 h 3205338"/>
              <a:gd name="connsiteX9896" fmla="*/ 1802539 w 3481368"/>
              <a:gd name="connsiteY9896" fmla="*/ 51822 h 3205338"/>
              <a:gd name="connsiteX9897" fmla="*/ 1805239 w 3481368"/>
              <a:gd name="connsiteY9897" fmla="*/ 52902 h 3205338"/>
              <a:gd name="connsiteX9898" fmla="*/ 1801849 w 3481368"/>
              <a:gd name="connsiteY9898" fmla="*/ 52098 h 3205338"/>
              <a:gd name="connsiteX9899" fmla="*/ 1799838 w 3481368"/>
              <a:gd name="connsiteY9899" fmla="*/ 50023 h 3205338"/>
              <a:gd name="connsiteX9900" fmla="*/ 1829318 w 3481368"/>
              <a:gd name="connsiteY9900" fmla="*/ 56816 h 3205338"/>
              <a:gd name="connsiteX9901" fmla="*/ 1832599 w 3481368"/>
              <a:gd name="connsiteY9901" fmla="*/ 57882 h 3205338"/>
              <a:gd name="connsiteX9902" fmla="*/ 1367246 w 3481368"/>
              <a:gd name="connsiteY9902" fmla="*/ 46870 h 3205338"/>
              <a:gd name="connsiteX9903" fmla="*/ 1355891 w 3481368"/>
              <a:gd name="connsiteY9903" fmla="*/ 50023 h 3205338"/>
              <a:gd name="connsiteX9904" fmla="*/ 1336447 w 3481368"/>
              <a:gd name="connsiteY9904" fmla="*/ 55781 h 3205338"/>
              <a:gd name="connsiteX9905" fmla="*/ 1327806 w 3481368"/>
              <a:gd name="connsiteY9905" fmla="*/ 55781 h 3205338"/>
              <a:gd name="connsiteX9906" fmla="*/ 1358005 w 3481368"/>
              <a:gd name="connsiteY9906" fmla="*/ 48764 h 3205338"/>
              <a:gd name="connsiteX9907" fmla="*/ 1392256 w 3481368"/>
              <a:gd name="connsiteY9907" fmla="*/ 41746 h 3205338"/>
              <a:gd name="connsiteX9908" fmla="*/ 1367246 w 3481368"/>
              <a:gd name="connsiteY9908" fmla="*/ 46870 h 3205338"/>
              <a:gd name="connsiteX9909" fmla="*/ 1375333 w 3481368"/>
              <a:gd name="connsiteY9909" fmla="*/ 44624 h 3205338"/>
              <a:gd name="connsiteX9910" fmla="*/ 1392256 w 3481368"/>
              <a:gd name="connsiteY9910" fmla="*/ 41746 h 3205338"/>
              <a:gd name="connsiteX9911" fmla="*/ 1411567 w 3481368"/>
              <a:gd name="connsiteY9911" fmla="*/ 38204 h 3205338"/>
              <a:gd name="connsiteX9912" fmla="*/ 1408819 w 3481368"/>
              <a:gd name="connsiteY9912" fmla="*/ 38867 h 3205338"/>
              <a:gd name="connsiteX9913" fmla="*/ 1408909 w 3481368"/>
              <a:gd name="connsiteY9913" fmla="*/ 38552 h 3205338"/>
              <a:gd name="connsiteX9914" fmla="*/ 1425742 w 3481368"/>
              <a:gd name="connsiteY9914" fmla="*/ 36347 h 3205338"/>
              <a:gd name="connsiteX9915" fmla="*/ 1411567 w 3481368"/>
              <a:gd name="connsiteY9915" fmla="*/ 38204 h 3205338"/>
              <a:gd name="connsiteX9916" fmla="*/ 1414039 w 3481368"/>
              <a:gd name="connsiteY9916" fmla="*/ 37607 h 3205338"/>
              <a:gd name="connsiteX9917" fmla="*/ 1425742 w 3481368"/>
              <a:gd name="connsiteY9917" fmla="*/ 36347 h 3205338"/>
              <a:gd name="connsiteX9918" fmla="*/ 1467507 w 3481368"/>
              <a:gd name="connsiteY9918" fmla="*/ 30589 h 3205338"/>
              <a:gd name="connsiteX9919" fmla="*/ 1425742 w 3481368"/>
              <a:gd name="connsiteY9919" fmla="*/ 36347 h 3205338"/>
              <a:gd name="connsiteX9920" fmla="*/ 1467507 w 3481368"/>
              <a:gd name="connsiteY9920" fmla="*/ 30589 h 3205338"/>
              <a:gd name="connsiteX9921" fmla="*/ 1523316 w 3481368"/>
              <a:gd name="connsiteY9921" fmla="*/ 22312 h 3205338"/>
              <a:gd name="connsiteX9922" fmla="*/ 1534478 w 3481368"/>
              <a:gd name="connsiteY9922" fmla="*/ 22312 h 3205338"/>
              <a:gd name="connsiteX9923" fmla="*/ 1529077 w 3481368"/>
              <a:gd name="connsiteY9923" fmla="*/ 25192 h 3205338"/>
              <a:gd name="connsiteX9924" fmla="*/ 1520435 w 3481368"/>
              <a:gd name="connsiteY9924" fmla="*/ 25192 h 3205338"/>
              <a:gd name="connsiteX9925" fmla="*/ 1517916 w 3481368"/>
              <a:gd name="connsiteY9925" fmla="*/ 25192 h 3205338"/>
              <a:gd name="connsiteX9926" fmla="*/ 1512154 w 3481368"/>
              <a:gd name="connsiteY9926" fmla="*/ 25192 h 3205338"/>
              <a:gd name="connsiteX9927" fmla="*/ 1523316 w 3481368"/>
              <a:gd name="connsiteY9927" fmla="*/ 22312 h 3205338"/>
              <a:gd name="connsiteX9928" fmla="*/ 1573723 w 3481368"/>
              <a:gd name="connsiteY9928" fmla="*/ 11157 h 3205338"/>
              <a:gd name="connsiteX9929" fmla="*/ 1596048 w 3481368"/>
              <a:gd name="connsiteY9929" fmla="*/ 14035 h 3205338"/>
              <a:gd name="connsiteX9930" fmla="*/ 1551400 w 3481368"/>
              <a:gd name="connsiteY9930" fmla="*/ 14035 h 3205338"/>
              <a:gd name="connsiteX9931" fmla="*/ 1540239 w 3481368"/>
              <a:gd name="connsiteY9931" fmla="*/ 14035 h 3205338"/>
              <a:gd name="connsiteX9932" fmla="*/ 1529077 w 3481368"/>
              <a:gd name="connsiteY9932" fmla="*/ 16555 h 3205338"/>
              <a:gd name="connsiteX9933" fmla="*/ 1512154 w 3481368"/>
              <a:gd name="connsiteY9933" fmla="*/ 16555 h 3205338"/>
              <a:gd name="connsiteX9934" fmla="*/ 1495592 w 3481368"/>
              <a:gd name="connsiteY9934" fmla="*/ 19434 h 3205338"/>
              <a:gd name="connsiteX9935" fmla="*/ 1478670 w 3481368"/>
              <a:gd name="connsiteY9935" fmla="*/ 19434 h 3205338"/>
              <a:gd name="connsiteX9936" fmla="*/ 1473268 w 3481368"/>
              <a:gd name="connsiteY9936" fmla="*/ 22312 h 3205338"/>
              <a:gd name="connsiteX9937" fmla="*/ 1454546 w 3481368"/>
              <a:gd name="connsiteY9937" fmla="*/ 23752 h 3205338"/>
              <a:gd name="connsiteX9938" fmla="*/ 1448281 w 3481368"/>
              <a:gd name="connsiteY9938" fmla="*/ 24489 h 3205338"/>
              <a:gd name="connsiteX9939" fmla="*/ 1448329 w 3481368"/>
              <a:gd name="connsiteY9939" fmla="*/ 24331 h 3205338"/>
              <a:gd name="connsiteX9940" fmla="*/ 1442304 w 3481368"/>
              <a:gd name="connsiteY9940" fmla="*/ 25192 h 3205338"/>
              <a:gd name="connsiteX9941" fmla="*/ 1448281 w 3481368"/>
              <a:gd name="connsiteY9941" fmla="*/ 24489 h 3205338"/>
              <a:gd name="connsiteX9942" fmla="*/ 1448065 w 3481368"/>
              <a:gd name="connsiteY9942" fmla="*/ 25192 h 3205338"/>
              <a:gd name="connsiteX9943" fmla="*/ 1419980 w 3481368"/>
              <a:gd name="connsiteY9943" fmla="*/ 30589 h 3205338"/>
              <a:gd name="connsiteX9944" fmla="*/ 1405938 w 3481368"/>
              <a:gd name="connsiteY9944" fmla="*/ 30589 h 3205338"/>
              <a:gd name="connsiteX9945" fmla="*/ 1394777 w 3481368"/>
              <a:gd name="connsiteY9945" fmla="*/ 33469 h 3205338"/>
              <a:gd name="connsiteX9946" fmla="*/ 1369933 w 3481368"/>
              <a:gd name="connsiteY9946" fmla="*/ 38867 h 3205338"/>
              <a:gd name="connsiteX9947" fmla="*/ 1355891 w 3481368"/>
              <a:gd name="connsiteY9947" fmla="*/ 41746 h 3205338"/>
              <a:gd name="connsiteX9948" fmla="*/ 1344729 w 3481368"/>
              <a:gd name="connsiteY9948" fmla="*/ 44624 h 3205338"/>
              <a:gd name="connsiteX9949" fmla="*/ 1336447 w 3481368"/>
              <a:gd name="connsiteY9949" fmla="*/ 47504 h 3205338"/>
              <a:gd name="connsiteX9950" fmla="*/ 1327806 w 3481368"/>
              <a:gd name="connsiteY9950" fmla="*/ 50023 h 3205338"/>
              <a:gd name="connsiteX9951" fmla="*/ 1311244 w 3481368"/>
              <a:gd name="connsiteY9951" fmla="*/ 52902 h 3205338"/>
              <a:gd name="connsiteX9952" fmla="*/ 1288920 w 3481368"/>
              <a:gd name="connsiteY9952" fmla="*/ 61179 h 3205338"/>
              <a:gd name="connsiteX9953" fmla="*/ 1279517 w 3481368"/>
              <a:gd name="connsiteY9953" fmla="*/ 67295 h 3205338"/>
              <a:gd name="connsiteX9954" fmla="*/ 1264501 w 3481368"/>
              <a:gd name="connsiteY9954" fmla="*/ 72085 h 3205338"/>
              <a:gd name="connsiteX9955" fmla="*/ 1277679 w 3481368"/>
              <a:gd name="connsiteY9955" fmla="*/ 72085 h 3205338"/>
              <a:gd name="connsiteX9956" fmla="*/ 1291469 w 3481368"/>
              <a:gd name="connsiteY9956" fmla="*/ 71196 h 3205338"/>
              <a:gd name="connsiteX9957" fmla="*/ 1294321 w 3481368"/>
              <a:gd name="connsiteY9957" fmla="*/ 69816 h 3205338"/>
              <a:gd name="connsiteX9958" fmla="*/ 1308363 w 3481368"/>
              <a:gd name="connsiteY9958" fmla="*/ 64058 h 3205338"/>
              <a:gd name="connsiteX9959" fmla="*/ 1326760 w 3481368"/>
              <a:gd name="connsiteY9959" fmla="*/ 58950 h 3205338"/>
              <a:gd name="connsiteX9960" fmla="*/ 1325703 w 3481368"/>
              <a:gd name="connsiteY9960" fmla="*/ 59273 h 3205338"/>
              <a:gd name="connsiteX9961" fmla="*/ 1327806 w 3481368"/>
              <a:gd name="connsiteY9961" fmla="*/ 58661 h 3205338"/>
              <a:gd name="connsiteX9962" fmla="*/ 1326760 w 3481368"/>
              <a:gd name="connsiteY9962" fmla="*/ 58950 h 3205338"/>
              <a:gd name="connsiteX9963" fmla="*/ 1329336 w 3481368"/>
              <a:gd name="connsiteY9963" fmla="*/ 58165 h 3205338"/>
              <a:gd name="connsiteX9964" fmla="*/ 1338968 w 3481368"/>
              <a:gd name="connsiteY9964" fmla="*/ 55781 h 3205338"/>
              <a:gd name="connsiteX9965" fmla="*/ 1350130 w 3481368"/>
              <a:gd name="connsiteY9965" fmla="*/ 55781 h 3205338"/>
              <a:gd name="connsiteX9966" fmla="*/ 1338968 w 3481368"/>
              <a:gd name="connsiteY9966" fmla="*/ 55781 h 3205338"/>
              <a:gd name="connsiteX9967" fmla="*/ 1355891 w 3481368"/>
              <a:gd name="connsiteY9967" fmla="*/ 50023 h 3205338"/>
              <a:gd name="connsiteX9968" fmla="*/ 1375333 w 3481368"/>
              <a:gd name="connsiteY9968" fmla="*/ 47504 h 3205338"/>
              <a:gd name="connsiteX9969" fmla="*/ 1369933 w 3481368"/>
              <a:gd name="connsiteY9969" fmla="*/ 47504 h 3205338"/>
              <a:gd name="connsiteX9970" fmla="*/ 1381094 w 3481368"/>
              <a:gd name="connsiteY9970" fmla="*/ 44624 h 3205338"/>
              <a:gd name="connsiteX9971" fmla="*/ 1389375 w 3481368"/>
              <a:gd name="connsiteY9971" fmla="*/ 44624 h 3205338"/>
              <a:gd name="connsiteX9972" fmla="*/ 1408819 w 3481368"/>
              <a:gd name="connsiteY9972" fmla="*/ 41746 h 3205338"/>
              <a:gd name="connsiteX9973" fmla="*/ 1450585 w 3481368"/>
              <a:gd name="connsiteY9973" fmla="*/ 33469 h 3205338"/>
              <a:gd name="connsiteX9974" fmla="*/ 1473268 w 3481368"/>
              <a:gd name="connsiteY9974" fmla="*/ 30589 h 3205338"/>
              <a:gd name="connsiteX9975" fmla="*/ 1489831 w 3481368"/>
              <a:gd name="connsiteY9975" fmla="*/ 27710 h 3205338"/>
              <a:gd name="connsiteX9976" fmla="*/ 1484430 w 3481368"/>
              <a:gd name="connsiteY9976" fmla="*/ 30589 h 3205338"/>
              <a:gd name="connsiteX9977" fmla="*/ 1517916 w 3481368"/>
              <a:gd name="connsiteY9977" fmla="*/ 25192 h 3205338"/>
              <a:gd name="connsiteX9978" fmla="*/ 1500993 w 3481368"/>
              <a:gd name="connsiteY9978" fmla="*/ 30589 h 3205338"/>
              <a:gd name="connsiteX9979" fmla="*/ 1517916 w 3481368"/>
              <a:gd name="connsiteY9979" fmla="*/ 27710 h 3205338"/>
              <a:gd name="connsiteX9980" fmla="*/ 1534478 w 3481368"/>
              <a:gd name="connsiteY9980" fmla="*/ 25192 h 3205338"/>
              <a:gd name="connsiteX9981" fmla="*/ 1548520 w 3481368"/>
              <a:gd name="connsiteY9981" fmla="*/ 25192 h 3205338"/>
              <a:gd name="connsiteX9982" fmla="*/ 1582005 w 3481368"/>
              <a:gd name="connsiteY9982" fmla="*/ 22312 h 3205338"/>
              <a:gd name="connsiteX9983" fmla="*/ 1582140 w 3481368"/>
              <a:gd name="connsiteY9983" fmla="*/ 22312 h 3205338"/>
              <a:gd name="connsiteX9984" fmla="*/ 1586815 w 3481368"/>
              <a:gd name="connsiteY9984" fmla="*/ 22312 h 3205338"/>
              <a:gd name="connsiteX9985" fmla="*/ 1593167 w 3481368"/>
              <a:gd name="connsiteY9985" fmla="*/ 22312 h 3205338"/>
              <a:gd name="connsiteX9986" fmla="*/ 1604328 w 3481368"/>
              <a:gd name="connsiteY9986" fmla="*/ 22312 h 3205338"/>
              <a:gd name="connsiteX9987" fmla="*/ 1615490 w 3481368"/>
              <a:gd name="connsiteY9987" fmla="*/ 22312 h 3205338"/>
              <a:gd name="connsiteX9988" fmla="*/ 1629532 w 3481368"/>
              <a:gd name="connsiteY9988" fmla="*/ 19434 h 3205338"/>
              <a:gd name="connsiteX9989" fmla="*/ 1643574 w 3481368"/>
              <a:gd name="connsiteY9989" fmla="*/ 22312 h 3205338"/>
              <a:gd name="connsiteX9990" fmla="*/ 1632413 w 3481368"/>
              <a:gd name="connsiteY9990" fmla="*/ 22312 h 3205338"/>
              <a:gd name="connsiteX9991" fmla="*/ 1626652 w 3481368"/>
              <a:gd name="connsiteY9991" fmla="*/ 22312 h 3205338"/>
              <a:gd name="connsiteX9992" fmla="*/ 1626652 w 3481368"/>
              <a:gd name="connsiteY9992" fmla="*/ 25192 h 3205338"/>
              <a:gd name="connsiteX9993" fmla="*/ 1648976 w 3481368"/>
              <a:gd name="connsiteY9993" fmla="*/ 25192 h 3205338"/>
              <a:gd name="connsiteX9994" fmla="*/ 1668418 w 3481368"/>
              <a:gd name="connsiteY9994" fmla="*/ 27710 h 3205338"/>
              <a:gd name="connsiteX9995" fmla="*/ 1682460 w 3481368"/>
              <a:gd name="connsiteY9995" fmla="*/ 27710 h 3205338"/>
              <a:gd name="connsiteX9996" fmla="*/ 1663018 w 3481368"/>
              <a:gd name="connsiteY9996" fmla="*/ 25192 h 3205338"/>
              <a:gd name="connsiteX9997" fmla="*/ 1665897 w 3481368"/>
              <a:gd name="connsiteY9997" fmla="*/ 25192 h 3205338"/>
              <a:gd name="connsiteX9998" fmla="*/ 1648976 w 3481368"/>
              <a:gd name="connsiteY9998" fmla="*/ 22312 h 3205338"/>
              <a:gd name="connsiteX9999" fmla="*/ 1654736 w 3481368"/>
              <a:gd name="connsiteY9999" fmla="*/ 22312 h 3205338"/>
              <a:gd name="connsiteX10000" fmla="*/ 1668418 w 3481368"/>
              <a:gd name="connsiteY10000" fmla="*/ 25192 h 3205338"/>
              <a:gd name="connsiteX10001" fmla="*/ 1677060 w 3481368"/>
              <a:gd name="connsiteY10001" fmla="*/ 25192 h 3205338"/>
              <a:gd name="connsiteX10002" fmla="*/ 1682460 w 3481368"/>
              <a:gd name="connsiteY10002" fmla="*/ 25192 h 3205338"/>
              <a:gd name="connsiteX10003" fmla="*/ 1704783 w 3481368"/>
              <a:gd name="connsiteY10003" fmla="*/ 27710 h 3205338"/>
              <a:gd name="connsiteX10004" fmla="*/ 1701904 w 3481368"/>
              <a:gd name="connsiteY10004" fmla="*/ 30589 h 3205338"/>
              <a:gd name="connsiteX10005" fmla="*/ 1727107 w 3481368"/>
              <a:gd name="connsiteY10005" fmla="*/ 33469 h 3205338"/>
              <a:gd name="connsiteX10006" fmla="*/ 1757711 w 3481368"/>
              <a:gd name="connsiteY10006" fmla="*/ 38867 h 3205338"/>
              <a:gd name="connsiteX10007" fmla="*/ 1746550 w 3481368"/>
              <a:gd name="connsiteY10007" fmla="*/ 38867 h 3205338"/>
              <a:gd name="connsiteX10008" fmla="*/ 1763473 w 3481368"/>
              <a:gd name="connsiteY10008" fmla="*/ 41746 h 3205338"/>
              <a:gd name="connsiteX10009" fmla="*/ 1774634 w 3481368"/>
              <a:gd name="connsiteY10009" fmla="*/ 44624 h 3205338"/>
              <a:gd name="connsiteX10010" fmla="*/ 1787777 w 3481368"/>
              <a:gd name="connsiteY10010" fmla="*/ 48764 h 3205338"/>
              <a:gd name="connsiteX10011" fmla="*/ 1801849 w 3481368"/>
              <a:gd name="connsiteY10011" fmla="*/ 52098 h 3205338"/>
              <a:gd name="connsiteX10012" fmla="*/ 1799838 w 3481368"/>
              <a:gd name="connsiteY10012" fmla="*/ 52902 h 3205338"/>
              <a:gd name="connsiteX10013" fmla="*/ 1849885 w 3481368"/>
              <a:gd name="connsiteY10013" fmla="*/ 66937 h 3205338"/>
              <a:gd name="connsiteX10014" fmla="*/ 1900294 w 3481368"/>
              <a:gd name="connsiteY10014" fmla="*/ 80973 h 3205338"/>
              <a:gd name="connsiteX10015" fmla="*/ 1914471 w 3481368"/>
              <a:gd name="connsiteY10015" fmla="*/ 84706 h 3205338"/>
              <a:gd name="connsiteX10016" fmla="*/ 1936221 w 3481368"/>
              <a:gd name="connsiteY10016" fmla="*/ 91190 h 3205338"/>
              <a:gd name="connsiteX10017" fmla="*/ 1946515 w 3481368"/>
              <a:gd name="connsiteY10017" fmla="*/ 94942 h 3205338"/>
              <a:gd name="connsiteX10018" fmla="*/ 1952254 w 3481368"/>
              <a:gd name="connsiteY10018" fmla="*/ 94942 h 3205338"/>
              <a:gd name="connsiteX10019" fmla="*/ 1967867 w 3481368"/>
              <a:gd name="connsiteY10019" fmla="*/ 94942 h 3205338"/>
              <a:gd name="connsiteX10020" fmla="*/ 1981169 w 3481368"/>
              <a:gd name="connsiteY10020" fmla="*/ 94942 h 3205338"/>
              <a:gd name="connsiteX10021" fmla="*/ 1975230 w 3481368"/>
              <a:gd name="connsiteY10021" fmla="*/ 91949 h 3205338"/>
              <a:gd name="connsiteX10022" fmla="*/ 1958982 w 3481368"/>
              <a:gd name="connsiteY10022" fmla="*/ 83491 h 3205338"/>
              <a:gd name="connsiteX10023" fmla="*/ 1953222 w 3481368"/>
              <a:gd name="connsiteY10023" fmla="*/ 86371 h 3205338"/>
              <a:gd name="connsiteX10024" fmla="*/ 1939180 w 3481368"/>
              <a:gd name="connsiteY10024" fmla="*/ 78094 h 3205338"/>
              <a:gd name="connsiteX10025" fmla="*/ 1925782 w 3481368"/>
              <a:gd name="connsiteY10025" fmla="*/ 73897 h 3205338"/>
              <a:gd name="connsiteX10026" fmla="*/ 1924445 w 3481368"/>
              <a:gd name="connsiteY10026" fmla="*/ 73112 h 3205338"/>
              <a:gd name="connsiteX10027" fmla="*/ 1918937 w 3481368"/>
              <a:gd name="connsiteY10027" fmla="*/ 71755 h 3205338"/>
              <a:gd name="connsiteX10028" fmla="*/ 1914471 w 3481368"/>
              <a:gd name="connsiteY10028" fmla="*/ 70356 h 3205338"/>
              <a:gd name="connsiteX10029" fmla="*/ 1900294 w 3481368"/>
              <a:gd name="connsiteY10029" fmla="*/ 66937 h 3205338"/>
              <a:gd name="connsiteX10030" fmla="*/ 1916181 w 3481368"/>
              <a:gd name="connsiteY10030" fmla="*/ 71076 h 3205338"/>
              <a:gd name="connsiteX10031" fmla="*/ 1918937 w 3481368"/>
              <a:gd name="connsiteY10031" fmla="*/ 71755 h 3205338"/>
              <a:gd name="connsiteX10032" fmla="*/ 1925782 w 3481368"/>
              <a:gd name="connsiteY10032" fmla="*/ 73897 h 3205338"/>
              <a:gd name="connsiteX10033" fmla="*/ 1928017 w 3481368"/>
              <a:gd name="connsiteY10033" fmla="*/ 75214 h 3205338"/>
              <a:gd name="connsiteX10034" fmla="*/ 1894533 w 3481368"/>
              <a:gd name="connsiteY10034" fmla="*/ 66937 h 3205338"/>
              <a:gd name="connsiteX10035" fmla="*/ 1880490 w 3481368"/>
              <a:gd name="connsiteY10035" fmla="*/ 61179 h 3205338"/>
              <a:gd name="connsiteX10036" fmla="*/ 1830443 w 3481368"/>
              <a:gd name="connsiteY10036" fmla="*/ 47504 h 3205338"/>
              <a:gd name="connsiteX10037" fmla="*/ 1794078 w 3481368"/>
              <a:gd name="connsiteY10037" fmla="*/ 36347 h 3205338"/>
              <a:gd name="connsiteX10038" fmla="*/ 1735388 w 3481368"/>
              <a:gd name="connsiteY10038" fmla="*/ 25192 h 3205338"/>
              <a:gd name="connsiteX10039" fmla="*/ 1715946 w 3481368"/>
              <a:gd name="connsiteY10039" fmla="*/ 22312 h 3205338"/>
              <a:gd name="connsiteX10040" fmla="*/ 1701904 w 3481368"/>
              <a:gd name="connsiteY10040" fmla="*/ 19434 h 3205338"/>
              <a:gd name="connsiteX10041" fmla="*/ 1766353 w 3481368"/>
              <a:gd name="connsiteY10041" fmla="*/ 33469 h 3205338"/>
              <a:gd name="connsiteX10042" fmla="*/ 1718826 w 3481368"/>
              <a:gd name="connsiteY10042" fmla="*/ 25192 h 3205338"/>
              <a:gd name="connsiteX10043" fmla="*/ 1688222 w 3481368"/>
              <a:gd name="connsiteY10043" fmla="*/ 19434 h 3205338"/>
              <a:gd name="connsiteX10044" fmla="*/ 1671299 w 3481368"/>
              <a:gd name="connsiteY10044" fmla="*/ 16555 h 3205338"/>
              <a:gd name="connsiteX10045" fmla="*/ 1651855 w 3481368"/>
              <a:gd name="connsiteY10045" fmla="*/ 14035 h 3205338"/>
              <a:gd name="connsiteX10046" fmla="*/ 1668418 w 3481368"/>
              <a:gd name="connsiteY10046" fmla="*/ 14035 h 3205338"/>
              <a:gd name="connsiteX10047" fmla="*/ 1651855 w 3481368"/>
              <a:gd name="connsiteY10047" fmla="*/ 14035 h 3205338"/>
              <a:gd name="connsiteX10048" fmla="*/ 1646230 w 3481368"/>
              <a:gd name="connsiteY10048" fmla="*/ 14035 h 3205338"/>
              <a:gd name="connsiteX10049" fmla="*/ 1623771 w 3481368"/>
              <a:gd name="connsiteY10049" fmla="*/ 14035 h 3205338"/>
              <a:gd name="connsiteX10050" fmla="*/ 1615490 w 3481368"/>
              <a:gd name="connsiteY10050" fmla="*/ 11157 h 3205338"/>
              <a:gd name="connsiteX10051" fmla="*/ 1604328 w 3481368"/>
              <a:gd name="connsiteY10051" fmla="*/ 11157 h 3205338"/>
              <a:gd name="connsiteX10052" fmla="*/ 1573723 w 3481368"/>
              <a:gd name="connsiteY10052" fmla="*/ 11157 h 3205338"/>
              <a:gd name="connsiteX10053" fmla="*/ 1484430 w 3481368"/>
              <a:gd name="connsiteY10053" fmla="*/ 8277 h 3205338"/>
              <a:gd name="connsiteX10054" fmla="*/ 1470388 w 3481368"/>
              <a:gd name="connsiteY10054" fmla="*/ 11157 h 3205338"/>
              <a:gd name="connsiteX10055" fmla="*/ 1484430 w 3481368"/>
              <a:gd name="connsiteY10055" fmla="*/ 8277 h 3205338"/>
              <a:gd name="connsiteX10056" fmla="*/ 1615490 w 3481368"/>
              <a:gd name="connsiteY10056" fmla="*/ 0 h 3205338"/>
              <a:gd name="connsiteX10057" fmla="*/ 1632413 w 3481368"/>
              <a:gd name="connsiteY10057" fmla="*/ 0 h 3205338"/>
              <a:gd name="connsiteX10058" fmla="*/ 1615490 w 3481368"/>
              <a:gd name="connsiteY10058" fmla="*/ 0 h 3205338"/>
              <a:gd name="connsiteX10059" fmla="*/ 1559681 w 3481368"/>
              <a:gd name="connsiteY10059" fmla="*/ 0 h 3205338"/>
              <a:gd name="connsiteX10060" fmla="*/ 1582005 w 3481368"/>
              <a:gd name="connsiteY10060" fmla="*/ 0 h 3205338"/>
              <a:gd name="connsiteX10061" fmla="*/ 1587766 w 3481368"/>
              <a:gd name="connsiteY10061" fmla="*/ 0 h 3205338"/>
              <a:gd name="connsiteX10062" fmla="*/ 1543119 w 3481368"/>
              <a:gd name="connsiteY10062" fmla="*/ 2879 h 3205338"/>
              <a:gd name="connsiteX10063" fmla="*/ 1567963 w 3481368"/>
              <a:gd name="connsiteY10063" fmla="*/ 2879 h 3205338"/>
              <a:gd name="connsiteX10064" fmla="*/ 1587766 w 3481368"/>
              <a:gd name="connsiteY10064" fmla="*/ 0 h 3205338"/>
              <a:gd name="connsiteX10065" fmla="*/ 1604328 w 3481368"/>
              <a:gd name="connsiteY10065" fmla="*/ 0 h 3205338"/>
              <a:gd name="connsiteX10066" fmla="*/ 1615490 w 3481368"/>
              <a:gd name="connsiteY10066" fmla="*/ 0 h 3205338"/>
              <a:gd name="connsiteX10067" fmla="*/ 1637813 w 3481368"/>
              <a:gd name="connsiteY10067" fmla="*/ 2879 h 3205338"/>
              <a:gd name="connsiteX10068" fmla="*/ 1643574 w 3481368"/>
              <a:gd name="connsiteY10068" fmla="*/ 2879 h 3205338"/>
              <a:gd name="connsiteX10069" fmla="*/ 1643574 w 3481368"/>
              <a:gd name="connsiteY10069" fmla="*/ 0 h 3205338"/>
              <a:gd name="connsiteX10070" fmla="*/ 1654736 w 3481368"/>
              <a:gd name="connsiteY10070" fmla="*/ 2879 h 3205338"/>
              <a:gd name="connsiteX10071" fmla="*/ 1665897 w 3481368"/>
              <a:gd name="connsiteY10071" fmla="*/ 2879 h 3205338"/>
              <a:gd name="connsiteX10072" fmla="*/ 1688222 w 3481368"/>
              <a:gd name="connsiteY10072" fmla="*/ 5398 h 3205338"/>
              <a:gd name="connsiteX10073" fmla="*/ 1707664 w 3481368"/>
              <a:gd name="connsiteY10073" fmla="*/ 8277 h 3205338"/>
              <a:gd name="connsiteX10074" fmla="*/ 1704783 w 3481368"/>
              <a:gd name="connsiteY10074" fmla="*/ 11157 h 3205338"/>
              <a:gd name="connsiteX10075" fmla="*/ 1721706 w 3481368"/>
              <a:gd name="connsiteY10075" fmla="*/ 14035 h 3205338"/>
              <a:gd name="connsiteX10076" fmla="*/ 1732868 w 3481368"/>
              <a:gd name="connsiteY10076" fmla="*/ 14035 h 3205338"/>
              <a:gd name="connsiteX10077" fmla="*/ 1738269 w 3481368"/>
              <a:gd name="connsiteY10077" fmla="*/ 16555 h 3205338"/>
              <a:gd name="connsiteX10078" fmla="*/ 1760592 w 3481368"/>
              <a:gd name="connsiteY10078" fmla="*/ 22312 h 3205338"/>
              <a:gd name="connsiteX10079" fmla="*/ 1766353 w 3481368"/>
              <a:gd name="connsiteY10079" fmla="*/ 19434 h 3205338"/>
              <a:gd name="connsiteX10080" fmla="*/ 1805239 w 3481368"/>
              <a:gd name="connsiteY10080" fmla="*/ 27710 h 3205338"/>
              <a:gd name="connsiteX10081" fmla="*/ 1799838 w 3481368"/>
              <a:gd name="connsiteY10081" fmla="*/ 27710 h 3205338"/>
              <a:gd name="connsiteX10082" fmla="*/ 1813520 w 3481368"/>
              <a:gd name="connsiteY10082" fmla="*/ 33469 h 3205338"/>
              <a:gd name="connsiteX10083" fmla="*/ 1822162 w 3481368"/>
              <a:gd name="connsiteY10083" fmla="*/ 33469 h 3205338"/>
              <a:gd name="connsiteX10084" fmla="*/ 1875089 w 3481368"/>
              <a:gd name="connsiteY10084" fmla="*/ 50023 h 3205338"/>
              <a:gd name="connsiteX10085" fmla="*/ 1900294 w 3481368"/>
              <a:gd name="connsiteY10085" fmla="*/ 58661 h 3205338"/>
              <a:gd name="connsiteX10086" fmla="*/ 1904496 w 3481368"/>
              <a:gd name="connsiteY10086" fmla="*/ 57648 h 3205338"/>
              <a:gd name="connsiteX10087" fmla="*/ 1911271 w 3481368"/>
              <a:gd name="connsiteY10087" fmla="*/ 59583 h 3205338"/>
              <a:gd name="connsiteX10088" fmla="*/ 1905694 w 3481368"/>
              <a:gd name="connsiteY10088" fmla="*/ 58661 h 3205338"/>
              <a:gd name="connsiteX10089" fmla="*/ 1911510 w 3481368"/>
              <a:gd name="connsiteY10089" fmla="*/ 59652 h 3205338"/>
              <a:gd name="connsiteX10090" fmla="*/ 1916856 w 3481368"/>
              <a:gd name="connsiteY10090" fmla="*/ 61179 h 3205338"/>
              <a:gd name="connsiteX10091" fmla="*/ 1913504 w 3481368"/>
              <a:gd name="connsiteY10091" fmla="*/ 59992 h 3205338"/>
              <a:gd name="connsiteX10092" fmla="*/ 1915191 w 3481368"/>
              <a:gd name="connsiteY10092" fmla="*/ 60279 h 3205338"/>
              <a:gd name="connsiteX10093" fmla="*/ 1930898 w 3481368"/>
              <a:gd name="connsiteY10093" fmla="*/ 64058 h 3205338"/>
              <a:gd name="connsiteX10094" fmla="*/ 1942059 w 3481368"/>
              <a:gd name="connsiteY10094" fmla="*/ 69816 h 3205338"/>
              <a:gd name="connsiteX10095" fmla="*/ 1975545 w 3481368"/>
              <a:gd name="connsiteY10095" fmla="*/ 80973 h 3205338"/>
              <a:gd name="connsiteX10096" fmla="*/ 1975545 w 3481368"/>
              <a:gd name="connsiteY10096" fmla="*/ 83491 h 3205338"/>
              <a:gd name="connsiteX10097" fmla="*/ 1994988 w 3481368"/>
              <a:gd name="connsiteY10097" fmla="*/ 89249 h 3205338"/>
              <a:gd name="connsiteX10098" fmla="*/ 2009329 w 3481368"/>
              <a:gd name="connsiteY10098" fmla="*/ 94777 h 3205338"/>
              <a:gd name="connsiteX10099" fmla="*/ 2030366 w 3481368"/>
              <a:gd name="connsiteY10099" fmla="*/ 92063 h 3205338"/>
              <a:gd name="connsiteX10100" fmla="*/ 2044404 w 3481368"/>
              <a:gd name="connsiteY10100" fmla="*/ 94942 h 3205338"/>
              <a:gd name="connsiteX10101" fmla="*/ 2060962 w 3481368"/>
              <a:gd name="connsiteY10101" fmla="*/ 92063 h 3205338"/>
              <a:gd name="connsiteX10102" fmla="*/ 2080400 w 3481368"/>
              <a:gd name="connsiteY10102" fmla="*/ 92063 h 3205338"/>
              <a:gd name="connsiteX10103" fmla="*/ 2097318 w 3481368"/>
              <a:gd name="connsiteY10103" fmla="*/ 94942 h 3205338"/>
              <a:gd name="connsiteX10104" fmla="*/ 2119636 w 3481368"/>
              <a:gd name="connsiteY10104" fmla="*/ 94942 h 3205338"/>
              <a:gd name="connsiteX10105" fmla="*/ 2158872 w 3481368"/>
              <a:gd name="connsiteY10105" fmla="*/ 97821 h 3205338"/>
              <a:gd name="connsiteX10106" fmla="*/ 2172550 w 3481368"/>
              <a:gd name="connsiteY10106" fmla="*/ 97821 h 3205338"/>
              <a:gd name="connsiteX10107" fmla="*/ 2178310 w 3481368"/>
              <a:gd name="connsiteY10107" fmla="*/ 97821 h 3205338"/>
              <a:gd name="connsiteX10108" fmla="*/ 2183709 w 3481368"/>
              <a:gd name="connsiteY10108" fmla="*/ 97821 h 3205338"/>
              <a:gd name="connsiteX10109" fmla="*/ 2186589 w 3481368"/>
              <a:gd name="connsiteY10109" fmla="*/ 97821 h 3205338"/>
              <a:gd name="connsiteX10110" fmla="*/ 2187309 w 3481368"/>
              <a:gd name="connsiteY10110" fmla="*/ 97821 h 3205338"/>
              <a:gd name="connsiteX10111" fmla="*/ 2189468 w 3481368"/>
              <a:gd name="connsiteY10111" fmla="*/ 97821 h 3205338"/>
              <a:gd name="connsiteX10112" fmla="*/ 2192348 w 3481368"/>
              <a:gd name="connsiteY10112" fmla="*/ 100700 h 3205338"/>
              <a:gd name="connsiteX10113" fmla="*/ 2220065 w 3481368"/>
              <a:gd name="connsiteY10113" fmla="*/ 100700 h 3205338"/>
              <a:gd name="connsiteX10114" fmla="*/ 2253542 w 3481368"/>
              <a:gd name="connsiteY10114" fmla="*/ 103220 h 3205338"/>
              <a:gd name="connsiteX10115" fmla="*/ 2278739 w 3481368"/>
              <a:gd name="connsiteY10115" fmla="*/ 108978 h 3205338"/>
              <a:gd name="connsiteX10116" fmla="*/ 2304399 w 3481368"/>
              <a:gd name="connsiteY10116" fmla="*/ 113674 h 3205338"/>
              <a:gd name="connsiteX10117" fmla="*/ 2284138 w 3481368"/>
              <a:gd name="connsiteY10117" fmla="*/ 111857 h 3205338"/>
              <a:gd name="connsiteX10118" fmla="*/ 2298177 w 3481368"/>
              <a:gd name="connsiteY10118" fmla="*/ 114376 h 3205338"/>
              <a:gd name="connsiteX10119" fmla="*/ 2307356 w 3481368"/>
              <a:gd name="connsiteY10119" fmla="*/ 115456 h 3205338"/>
              <a:gd name="connsiteX10120" fmla="*/ 2310415 w 3481368"/>
              <a:gd name="connsiteY10120" fmla="*/ 114776 h 3205338"/>
              <a:gd name="connsiteX10121" fmla="*/ 2323959 w 3481368"/>
              <a:gd name="connsiteY10121" fmla="*/ 117255 h 3205338"/>
              <a:gd name="connsiteX10122" fmla="*/ 2365129 w 3481368"/>
              <a:gd name="connsiteY10122" fmla="*/ 125533 h 3205338"/>
              <a:gd name="connsiteX10123" fmla="*/ 2404365 w 3481368"/>
              <a:gd name="connsiteY10123" fmla="*/ 134170 h 3205338"/>
              <a:gd name="connsiteX10124" fmla="*/ 2415524 w 3481368"/>
              <a:gd name="connsiteY10124" fmla="*/ 136689 h 3205338"/>
              <a:gd name="connsiteX10125" fmla="*/ 2451520 w 3481368"/>
              <a:gd name="connsiteY10125" fmla="*/ 147846 h 3205338"/>
              <a:gd name="connsiteX10126" fmla="*/ 2473837 w 3481368"/>
              <a:gd name="connsiteY10126" fmla="*/ 153603 h 3205338"/>
              <a:gd name="connsiteX10127" fmla="*/ 2499035 w 3481368"/>
              <a:gd name="connsiteY10127" fmla="*/ 161881 h 3205338"/>
              <a:gd name="connsiteX10128" fmla="*/ 2513073 w 3481368"/>
              <a:gd name="connsiteY10128" fmla="*/ 164760 h 3205338"/>
              <a:gd name="connsiteX10129" fmla="*/ 2527111 w 3481368"/>
              <a:gd name="connsiteY10129" fmla="*/ 170158 h 3205338"/>
              <a:gd name="connsiteX10130" fmla="*/ 2543670 w 3481368"/>
              <a:gd name="connsiteY10130" fmla="*/ 175916 h 3205338"/>
              <a:gd name="connsiteX10131" fmla="*/ 2571746 w 3481368"/>
              <a:gd name="connsiteY10131" fmla="*/ 184194 h 3205338"/>
              <a:gd name="connsiteX10132" fmla="*/ 2602344 w 3481368"/>
              <a:gd name="connsiteY10132" fmla="*/ 195351 h 3205338"/>
              <a:gd name="connsiteX10133" fmla="*/ 2641579 w 3481368"/>
              <a:gd name="connsiteY10133" fmla="*/ 209386 h 3205338"/>
              <a:gd name="connsiteX10134" fmla="*/ 2699893 w 3481368"/>
              <a:gd name="connsiteY10134" fmla="*/ 231699 h 3205338"/>
              <a:gd name="connsiteX10135" fmla="*/ 2722211 w 3481368"/>
              <a:gd name="connsiteY10135" fmla="*/ 242855 h 3205338"/>
              <a:gd name="connsiteX10136" fmla="*/ 2853597 w 3481368"/>
              <a:gd name="connsiteY10136" fmla="*/ 301516 h 3205338"/>
              <a:gd name="connsiteX10137" fmla="*/ 2872044 w 3481368"/>
              <a:gd name="connsiteY10137" fmla="*/ 312821 h 3205338"/>
              <a:gd name="connsiteX10138" fmla="*/ 2864755 w 3481368"/>
              <a:gd name="connsiteY10138" fmla="*/ 309794 h 3205338"/>
              <a:gd name="connsiteX10139" fmla="*/ 2875914 w 3481368"/>
              <a:gd name="connsiteY10139" fmla="*/ 315192 h 3205338"/>
              <a:gd name="connsiteX10140" fmla="*/ 2872044 w 3481368"/>
              <a:gd name="connsiteY10140" fmla="*/ 312821 h 3205338"/>
              <a:gd name="connsiteX10141" fmla="*/ 2876454 w 3481368"/>
              <a:gd name="connsiteY10141" fmla="*/ 314652 h 3205338"/>
              <a:gd name="connsiteX10142" fmla="*/ 2892472 w 3481368"/>
              <a:gd name="connsiteY10142" fmla="*/ 323829 h 3205338"/>
              <a:gd name="connsiteX10143" fmla="*/ 2909391 w 3481368"/>
              <a:gd name="connsiteY10143" fmla="*/ 334986 h 3205338"/>
              <a:gd name="connsiteX10144" fmla="*/ 2917669 w 3481368"/>
              <a:gd name="connsiteY10144" fmla="*/ 337505 h 3205338"/>
              <a:gd name="connsiteX10145" fmla="*/ 2934587 w 3481368"/>
              <a:gd name="connsiteY10145" fmla="*/ 346142 h 3205338"/>
              <a:gd name="connsiteX10146" fmla="*/ 2948266 w 3481368"/>
              <a:gd name="connsiteY10146" fmla="*/ 354420 h 3205338"/>
              <a:gd name="connsiteX10147" fmla="*/ 2970584 w 3481368"/>
              <a:gd name="connsiteY10147" fmla="*/ 368455 h 3205338"/>
              <a:gd name="connsiteX10148" fmla="*/ 2965769 w 3481368"/>
              <a:gd name="connsiteY10148" fmla="*/ 367735 h 3205338"/>
              <a:gd name="connsiteX10149" fmla="*/ 2962746 w 3481368"/>
              <a:gd name="connsiteY10149" fmla="*/ 366017 h 3205338"/>
              <a:gd name="connsiteX10150" fmla="*/ 2959425 w 3481368"/>
              <a:gd name="connsiteY10150" fmla="*/ 362697 h 3205338"/>
              <a:gd name="connsiteX10151" fmla="*/ 2951146 w 3481368"/>
              <a:gd name="connsiteY10151" fmla="*/ 360177 h 3205338"/>
              <a:gd name="connsiteX10152" fmla="*/ 2959425 w 3481368"/>
              <a:gd name="connsiteY10152" fmla="*/ 365576 h 3205338"/>
              <a:gd name="connsiteX10153" fmla="*/ 2956905 w 3481368"/>
              <a:gd name="connsiteY10153" fmla="*/ 362697 h 3205338"/>
              <a:gd name="connsiteX10154" fmla="*/ 2962746 w 3481368"/>
              <a:gd name="connsiteY10154" fmla="*/ 366017 h 3205338"/>
              <a:gd name="connsiteX10155" fmla="*/ 2968064 w 3481368"/>
              <a:gd name="connsiteY10155" fmla="*/ 371334 h 3205338"/>
              <a:gd name="connsiteX10156" fmla="*/ 2962305 w 3481368"/>
              <a:gd name="connsiteY10156" fmla="*/ 368455 h 3205338"/>
              <a:gd name="connsiteX10157" fmla="*/ 2981742 w 3481368"/>
              <a:gd name="connsiteY10157" fmla="*/ 379612 h 3205338"/>
              <a:gd name="connsiteX10158" fmla="*/ 3001541 w 3481368"/>
              <a:gd name="connsiteY10158" fmla="*/ 393647 h 3205338"/>
              <a:gd name="connsiteX10159" fmla="*/ 2990381 w 3481368"/>
              <a:gd name="connsiteY10159" fmla="*/ 385010 h 3205338"/>
              <a:gd name="connsiteX10160" fmla="*/ 2981742 w 3481368"/>
              <a:gd name="connsiteY10160" fmla="*/ 376732 h 3205338"/>
              <a:gd name="connsiteX10161" fmla="*/ 3001541 w 3481368"/>
              <a:gd name="connsiteY10161" fmla="*/ 387889 h 3205338"/>
              <a:gd name="connsiteX10162" fmla="*/ 3012699 w 3481368"/>
              <a:gd name="connsiteY10162" fmla="*/ 396167 h 3205338"/>
              <a:gd name="connsiteX10163" fmla="*/ 3020476 w 3481368"/>
              <a:gd name="connsiteY10163" fmla="*/ 401102 h 3205338"/>
              <a:gd name="connsiteX10164" fmla="*/ 3026602 w 3481368"/>
              <a:gd name="connsiteY10164" fmla="*/ 405388 h 3205338"/>
              <a:gd name="connsiteX10165" fmla="*/ 3035016 w 3481368"/>
              <a:gd name="connsiteY10165" fmla="*/ 413080 h 3205338"/>
              <a:gd name="connsiteX10166" fmla="*/ 3039900 w 3481368"/>
              <a:gd name="connsiteY10166" fmla="*/ 415960 h 3205338"/>
              <a:gd name="connsiteX10167" fmla="*/ 3043296 w 3481368"/>
              <a:gd name="connsiteY10167" fmla="*/ 418479 h 3205338"/>
              <a:gd name="connsiteX10168" fmla="*/ 3051575 w 3481368"/>
              <a:gd name="connsiteY10168" fmla="*/ 424237 h 3205338"/>
              <a:gd name="connsiteX10169" fmla="*/ 3048652 w 3481368"/>
              <a:gd name="connsiteY10169" fmla="*/ 421120 h 3205338"/>
              <a:gd name="connsiteX10170" fmla="*/ 3049055 w 3481368"/>
              <a:gd name="connsiteY10170" fmla="*/ 421358 h 3205338"/>
              <a:gd name="connsiteX10171" fmla="*/ 3054455 w 3481368"/>
              <a:gd name="connsiteY10171" fmla="*/ 424237 h 3205338"/>
              <a:gd name="connsiteX10172" fmla="*/ 3062734 w 3481368"/>
              <a:gd name="connsiteY10172" fmla="*/ 429995 h 3205338"/>
              <a:gd name="connsiteX10173" fmla="*/ 3065613 w 3481368"/>
              <a:gd name="connsiteY10173" fmla="*/ 432515 h 3205338"/>
              <a:gd name="connsiteX10174" fmla="*/ 3082531 w 3481368"/>
              <a:gd name="connsiteY10174" fmla="*/ 446550 h 3205338"/>
              <a:gd name="connsiteX10175" fmla="*/ 3086830 w 3481368"/>
              <a:gd name="connsiteY10175" fmla="*/ 451875 h 3205338"/>
              <a:gd name="connsiteX10176" fmla="*/ 3079651 w 3481368"/>
              <a:gd name="connsiteY10176" fmla="*/ 446550 h 3205338"/>
              <a:gd name="connsiteX10177" fmla="*/ 3076772 w 3481368"/>
              <a:gd name="connsiteY10177" fmla="*/ 443671 h 3205338"/>
              <a:gd name="connsiteX10178" fmla="*/ 3060214 w 3481368"/>
              <a:gd name="connsiteY10178" fmla="*/ 429995 h 3205338"/>
              <a:gd name="connsiteX10179" fmla="*/ 3065613 w 3481368"/>
              <a:gd name="connsiteY10179" fmla="*/ 435393 h 3205338"/>
              <a:gd name="connsiteX10180" fmla="*/ 3071372 w 3481368"/>
              <a:gd name="connsiteY10180" fmla="*/ 441152 h 3205338"/>
              <a:gd name="connsiteX10181" fmla="*/ 3054455 w 3481368"/>
              <a:gd name="connsiteY10181" fmla="*/ 427117 h 3205338"/>
              <a:gd name="connsiteX10182" fmla="*/ 3060214 w 3481368"/>
              <a:gd name="connsiteY10182" fmla="*/ 435393 h 3205338"/>
              <a:gd name="connsiteX10183" fmla="*/ 3067465 w 3481368"/>
              <a:gd name="connsiteY10183" fmla="*/ 442643 h 3205338"/>
              <a:gd name="connsiteX10184" fmla="*/ 3065613 w 3481368"/>
              <a:gd name="connsiteY10184" fmla="*/ 441152 h 3205338"/>
              <a:gd name="connsiteX10185" fmla="*/ 3060214 w 3481368"/>
              <a:gd name="connsiteY10185" fmla="*/ 441152 h 3205338"/>
              <a:gd name="connsiteX10186" fmla="*/ 3065613 w 3481368"/>
              <a:gd name="connsiteY10186" fmla="*/ 443671 h 3205338"/>
              <a:gd name="connsiteX10187" fmla="*/ 3078366 w 3481368"/>
              <a:gd name="connsiteY10187" fmla="*/ 451517 h 3205338"/>
              <a:gd name="connsiteX10188" fmla="*/ 3082531 w 3481368"/>
              <a:gd name="connsiteY10188" fmla="*/ 454828 h 3205338"/>
              <a:gd name="connsiteX10189" fmla="*/ 3094728 w 3481368"/>
              <a:gd name="connsiteY10189" fmla="*/ 462529 h 3205338"/>
              <a:gd name="connsiteX10190" fmla="*/ 3095842 w 3481368"/>
              <a:gd name="connsiteY10190" fmla="*/ 463341 h 3205338"/>
              <a:gd name="connsiteX10191" fmla="*/ 3090456 w 3481368"/>
              <a:gd name="connsiteY10191" fmla="*/ 461525 h 3205338"/>
              <a:gd name="connsiteX10192" fmla="*/ 3071372 w 3481368"/>
              <a:gd name="connsiteY10192" fmla="*/ 449430 h 3205338"/>
              <a:gd name="connsiteX10193" fmla="*/ 3054455 w 3481368"/>
              <a:gd name="connsiteY10193" fmla="*/ 438273 h 3205338"/>
              <a:gd name="connsiteX10194" fmla="*/ 3037897 w 3481368"/>
              <a:gd name="connsiteY10194" fmla="*/ 424237 h 3205338"/>
              <a:gd name="connsiteX10195" fmla="*/ 3037897 w 3481368"/>
              <a:gd name="connsiteY10195" fmla="*/ 421358 h 3205338"/>
              <a:gd name="connsiteX10196" fmla="*/ 3009819 w 3481368"/>
              <a:gd name="connsiteY10196" fmla="*/ 407323 h 3205338"/>
              <a:gd name="connsiteX10197" fmla="*/ 3006940 w 3481368"/>
              <a:gd name="connsiteY10197" fmla="*/ 401925 h 3205338"/>
              <a:gd name="connsiteX10198" fmla="*/ 2992902 w 3481368"/>
              <a:gd name="connsiteY10198" fmla="*/ 396167 h 3205338"/>
              <a:gd name="connsiteX10199" fmla="*/ 2979222 w 3481368"/>
              <a:gd name="connsiteY10199" fmla="*/ 385010 h 3205338"/>
              <a:gd name="connsiteX10200" fmla="*/ 2998661 w 3481368"/>
              <a:gd name="connsiteY10200" fmla="*/ 396167 h 3205338"/>
              <a:gd name="connsiteX10201" fmla="*/ 2976343 w 3481368"/>
              <a:gd name="connsiteY10201" fmla="*/ 382490 h 3205338"/>
              <a:gd name="connsiteX10202" fmla="*/ 2979222 w 3481368"/>
              <a:gd name="connsiteY10202" fmla="*/ 385010 h 3205338"/>
              <a:gd name="connsiteX10203" fmla="*/ 2962305 w 3481368"/>
              <a:gd name="connsiteY10203" fmla="*/ 373854 h 3205338"/>
              <a:gd name="connsiteX10204" fmla="*/ 2965184 w 3481368"/>
              <a:gd name="connsiteY10204" fmla="*/ 379612 h 3205338"/>
              <a:gd name="connsiteX10205" fmla="*/ 2956905 w 3481368"/>
              <a:gd name="connsiteY10205" fmla="*/ 373854 h 3205338"/>
              <a:gd name="connsiteX10206" fmla="*/ 2952889 w 3481368"/>
              <a:gd name="connsiteY10206" fmla="*/ 370874 h 3205338"/>
              <a:gd name="connsiteX10207" fmla="*/ 2954026 w 3481368"/>
              <a:gd name="connsiteY10207" fmla="*/ 371334 h 3205338"/>
              <a:gd name="connsiteX10208" fmla="*/ 2951664 w 3481368"/>
              <a:gd name="connsiteY10208" fmla="*/ 369965 h 3205338"/>
              <a:gd name="connsiteX10209" fmla="*/ 2945747 w 3481368"/>
              <a:gd name="connsiteY10209" fmla="*/ 365576 h 3205338"/>
              <a:gd name="connsiteX10210" fmla="*/ 2945567 w 3481368"/>
              <a:gd name="connsiteY10210" fmla="*/ 366430 h 3205338"/>
              <a:gd name="connsiteX10211" fmla="*/ 2951664 w 3481368"/>
              <a:gd name="connsiteY10211" fmla="*/ 369965 h 3205338"/>
              <a:gd name="connsiteX10212" fmla="*/ 2952889 w 3481368"/>
              <a:gd name="connsiteY10212" fmla="*/ 370874 h 3205338"/>
              <a:gd name="connsiteX10213" fmla="*/ 2945252 w 3481368"/>
              <a:gd name="connsiteY10213" fmla="*/ 367780 h 3205338"/>
              <a:gd name="connsiteX10214" fmla="*/ 2934587 w 3481368"/>
              <a:gd name="connsiteY10214" fmla="*/ 360177 h 3205338"/>
              <a:gd name="connsiteX10215" fmla="*/ 2914790 w 3481368"/>
              <a:gd name="connsiteY10215" fmla="*/ 349022 h 3205338"/>
              <a:gd name="connsiteX10216" fmla="*/ 2937107 w 3481368"/>
              <a:gd name="connsiteY10216" fmla="*/ 362697 h 3205338"/>
              <a:gd name="connsiteX10217" fmla="*/ 2942866 w 3481368"/>
              <a:gd name="connsiteY10217" fmla="*/ 371334 h 3205338"/>
              <a:gd name="connsiteX10218" fmla="*/ 2959425 w 3481368"/>
              <a:gd name="connsiteY10218" fmla="*/ 379612 h 3205338"/>
              <a:gd name="connsiteX10219" fmla="*/ 2976343 w 3481368"/>
              <a:gd name="connsiteY10219" fmla="*/ 387889 h 3205338"/>
              <a:gd name="connsiteX10220" fmla="*/ 2984622 w 3481368"/>
              <a:gd name="connsiteY10220" fmla="*/ 393647 h 3205338"/>
              <a:gd name="connsiteX10221" fmla="*/ 2995781 w 3481368"/>
              <a:gd name="connsiteY10221" fmla="*/ 401925 h 3205338"/>
              <a:gd name="connsiteX10222" fmla="*/ 3004420 w 3481368"/>
              <a:gd name="connsiteY10222" fmla="*/ 407323 h 3205338"/>
              <a:gd name="connsiteX10223" fmla="*/ 3015579 w 3481368"/>
              <a:gd name="connsiteY10223" fmla="*/ 413080 h 3205338"/>
              <a:gd name="connsiteX10224" fmla="*/ 3026737 w 3481368"/>
              <a:gd name="connsiteY10224" fmla="*/ 424237 h 3205338"/>
              <a:gd name="connsiteX10225" fmla="*/ 3036949 w 3481368"/>
              <a:gd name="connsiteY10225" fmla="*/ 430417 h 3205338"/>
              <a:gd name="connsiteX10226" fmla="*/ 3036215 w 3481368"/>
              <a:gd name="connsiteY10226" fmla="*/ 430743 h 3205338"/>
              <a:gd name="connsiteX10227" fmla="*/ 3040417 w 3481368"/>
              <a:gd name="connsiteY10227" fmla="*/ 432515 h 3205338"/>
              <a:gd name="connsiteX10228" fmla="*/ 3036949 w 3481368"/>
              <a:gd name="connsiteY10228" fmla="*/ 430417 h 3205338"/>
              <a:gd name="connsiteX10229" fmla="*/ 3037897 w 3481368"/>
              <a:gd name="connsiteY10229" fmla="*/ 429995 h 3205338"/>
              <a:gd name="connsiteX10230" fmla="*/ 3065613 w 3481368"/>
              <a:gd name="connsiteY10230" fmla="*/ 452308 h 3205338"/>
              <a:gd name="connsiteX10231" fmla="*/ 3079651 w 3481368"/>
              <a:gd name="connsiteY10231" fmla="*/ 463465 h 3205338"/>
              <a:gd name="connsiteX10232" fmla="*/ 3087931 w 3481368"/>
              <a:gd name="connsiteY10232" fmla="*/ 468863 h 3205338"/>
              <a:gd name="connsiteX10233" fmla="*/ 3097065 w 3481368"/>
              <a:gd name="connsiteY10233" fmla="*/ 477995 h 3205338"/>
              <a:gd name="connsiteX10234" fmla="*/ 3099090 w 3481368"/>
              <a:gd name="connsiteY10234" fmla="*/ 480019 h 3205338"/>
              <a:gd name="connsiteX10235" fmla="*/ 3082531 w 3481368"/>
              <a:gd name="connsiteY10235" fmla="*/ 468863 h 3205338"/>
              <a:gd name="connsiteX10236" fmla="*/ 3121407 w 3481368"/>
              <a:gd name="connsiteY10236" fmla="*/ 508090 h 3205338"/>
              <a:gd name="connsiteX10237" fmla="*/ 3121407 w 3481368"/>
              <a:gd name="connsiteY10237" fmla="*/ 505211 h 3205338"/>
              <a:gd name="connsiteX10238" fmla="*/ 3117268 w 3481368"/>
              <a:gd name="connsiteY10238" fmla="*/ 502017 h 3205338"/>
              <a:gd name="connsiteX10239" fmla="*/ 3113128 w 3481368"/>
              <a:gd name="connsiteY10239" fmla="*/ 496935 h 3205338"/>
              <a:gd name="connsiteX10240" fmla="*/ 3118527 w 3481368"/>
              <a:gd name="connsiteY10240" fmla="*/ 502333 h 3205338"/>
              <a:gd name="connsiteX10241" fmla="*/ 3129686 w 3481368"/>
              <a:gd name="connsiteY10241" fmla="*/ 508090 h 3205338"/>
              <a:gd name="connsiteX10242" fmla="*/ 3138326 w 3481368"/>
              <a:gd name="connsiteY10242" fmla="*/ 519247 h 3205338"/>
              <a:gd name="connsiteX10243" fmla="*/ 3171801 w 3481368"/>
              <a:gd name="connsiteY10243" fmla="*/ 555236 h 3205338"/>
              <a:gd name="connsiteX10244" fmla="*/ 3157763 w 3481368"/>
              <a:gd name="connsiteY10244" fmla="*/ 544079 h 3205338"/>
              <a:gd name="connsiteX10245" fmla="*/ 3177202 w 3481368"/>
              <a:gd name="connsiteY10245" fmla="*/ 569271 h 3205338"/>
              <a:gd name="connsiteX10246" fmla="*/ 3185481 w 3481368"/>
              <a:gd name="connsiteY10246" fmla="*/ 575029 h 3205338"/>
              <a:gd name="connsiteX10247" fmla="*/ 3207798 w 3481368"/>
              <a:gd name="connsiteY10247" fmla="*/ 602741 h 3205338"/>
              <a:gd name="connsiteX10248" fmla="*/ 3205818 w 3481368"/>
              <a:gd name="connsiteY10248" fmla="*/ 601706 h 3205338"/>
              <a:gd name="connsiteX10249" fmla="*/ 3203128 w 3481368"/>
              <a:gd name="connsiteY10249" fmla="*/ 598613 h 3205338"/>
              <a:gd name="connsiteX10250" fmla="*/ 3202398 w 3481368"/>
              <a:gd name="connsiteY10250" fmla="*/ 597342 h 3205338"/>
              <a:gd name="connsiteX10251" fmla="*/ 3191240 w 3481368"/>
              <a:gd name="connsiteY10251" fmla="*/ 583306 h 3205338"/>
              <a:gd name="connsiteX10252" fmla="*/ 3199519 w 3481368"/>
              <a:gd name="connsiteY10252" fmla="*/ 594463 h 3205338"/>
              <a:gd name="connsiteX10253" fmla="*/ 3203128 w 3481368"/>
              <a:gd name="connsiteY10253" fmla="*/ 598613 h 3205338"/>
              <a:gd name="connsiteX10254" fmla="*/ 3213557 w 3481368"/>
              <a:gd name="connsiteY10254" fmla="*/ 616776 h 3205338"/>
              <a:gd name="connsiteX10255" fmla="*/ 3213557 w 3481368"/>
              <a:gd name="connsiteY10255" fmla="*/ 611018 h 3205338"/>
              <a:gd name="connsiteX10256" fmla="*/ 3224717 w 3481368"/>
              <a:gd name="connsiteY10256" fmla="*/ 627932 h 3205338"/>
              <a:gd name="connsiteX10257" fmla="*/ 3235875 w 3481368"/>
              <a:gd name="connsiteY10257" fmla="*/ 644487 h 3205338"/>
              <a:gd name="connsiteX10258" fmla="*/ 3230116 w 3481368"/>
              <a:gd name="connsiteY10258" fmla="*/ 636209 h 3205338"/>
              <a:gd name="connsiteX10259" fmla="*/ 3218956 w 3481368"/>
              <a:gd name="connsiteY10259" fmla="*/ 622174 h 3205338"/>
              <a:gd name="connsiteX10260" fmla="*/ 3232995 w 3481368"/>
              <a:gd name="connsiteY10260" fmla="*/ 641968 h 3205338"/>
              <a:gd name="connsiteX10261" fmla="*/ 3246595 w 3481368"/>
              <a:gd name="connsiteY10261" fmla="*/ 659614 h 3205338"/>
              <a:gd name="connsiteX10262" fmla="*/ 3252433 w 3481368"/>
              <a:gd name="connsiteY10262" fmla="*/ 669679 h 3205338"/>
              <a:gd name="connsiteX10263" fmla="*/ 3272231 w 3481368"/>
              <a:gd name="connsiteY10263" fmla="*/ 700269 h 3205338"/>
              <a:gd name="connsiteX10264" fmla="*/ 3266471 w 3481368"/>
              <a:gd name="connsiteY10264" fmla="*/ 691992 h 3205338"/>
              <a:gd name="connsiteX10265" fmla="*/ 3252433 w 3481368"/>
              <a:gd name="connsiteY10265" fmla="*/ 672558 h 3205338"/>
              <a:gd name="connsiteX10266" fmla="*/ 3263591 w 3481368"/>
              <a:gd name="connsiteY10266" fmla="*/ 691992 h 3205338"/>
              <a:gd name="connsiteX10267" fmla="*/ 3277631 w 3481368"/>
              <a:gd name="connsiteY10267" fmla="*/ 711426 h 3205338"/>
              <a:gd name="connsiteX10268" fmla="*/ 3308227 w 3481368"/>
              <a:gd name="connsiteY10268" fmla="*/ 764689 h 3205338"/>
              <a:gd name="connsiteX10269" fmla="*/ 3285910 w 3481368"/>
              <a:gd name="connsiteY10269" fmla="*/ 722582 h 3205338"/>
              <a:gd name="connsiteX10270" fmla="*/ 3297068 w 3481368"/>
              <a:gd name="connsiteY10270" fmla="*/ 742376 h 3205338"/>
              <a:gd name="connsiteX10271" fmla="*/ 3309441 w 3481368"/>
              <a:gd name="connsiteY10271" fmla="*/ 765634 h 3205338"/>
              <a:gd name="connsiteX10272" fmla="*/ 3310422 w 3481368"/>
              <a:gd name="connsiteY10272" fmla="*/ 766888 h 3205338"/>
              <a:gd name="connsiteX10273" fmla="*/ 3308407 w 3481368"/>
              <a:gd name="connsiteY10273" fmla="*/ 765949 h 3205338"/>
              <a:gd name="connsiteX10274" fmla="*/ 3305707 w 3481368"/>
              <a:gd name="connsiteY10274" fmla="*/ 764689 h 3205338"/>
              <a:gd name="connsiteX10275" fmla="*/ 3319386 w 3481368"/>
              <a:gd name="connsiteY10275" fmla="*/ 784122 h 3205338"/>
              <a:gd name="connsiteX10276" fmla="*/ 3314301 w 3481368"/>
              <a:gd name="connsiteY10276" fmla="*/ 775800 h 3205338"/>
              <a:gd name="connsiteX10277" fmla="*/ 3311501 w 3481368"/>
              <a:gd name="connsiteY10277" fmla="*/ 768270 h 3205338"/>
              <a:gd name="connsiteX10278" fmla="*/ 3319386 w 3481368"/>
              <a:gd name="connsiteY10278" fmla="*/ 778364 h 3205338"/>
              <a:gd name="connsiteX10279" fmla="*/ 3328025 w 3481368"/>
              <a:gd name="connsiteY10279" fmla="*/ 795279 h 3205338"/>
              <a:gd name="connsiteX10280" fmla="*/ 3336304 w 3481368"/>
              <a:gd name="connsiteY10280" fmla="*/ 811834 h 3205338"/>
              <a:gd name="connsiteX10281" fmla="*/ 3344583 w 3481368"/>
              <a:gd name="connsiteY10281" fmla="*/ 828748 h 3205338"/>
              <a:gd name="connsiteX10282" fmla="*/ 3347463 w 3481368"/>
              <a:gd name="connsiteY10282" fmla="*/ 837025 h 3205338"/>
              <a:gd name="connsiteX10283" fmla="*/ 3352862 w 3481368"/>
              <a:gd name="connsiteY10283" fmla="*/ 848182 h 3205338"/>
              <a:gd name="connsiteX10284" fmla="*/ 3358621 w 3481368"/>
              <a:gd name="connsiteY10284" fmla="*/ 856820 h 3205338"/>
              <a:gd name="connsiteX10285" fmla="*/ 3361502 w 3481368"/>
              <a:gd name="connsiteY10285" fmla="*/ 870495 h 3205338"/>
              <a:gd name="connsiteX10286" fmla="*/ 3372660 w 3481368"/>
              <a:gd name="connsiteY10286" fmla="*/ 890288 h 3205338"/>
              <a:gd name="connsiteX10287" fmla="*/ 3375180 w 3481368"/>
              <a:gd name="connsiteY10287" fmla="*/ 898566 h 3205338"/>
              <a:gd name="connsiteX10288" fmla="*/ 3378060 w 3481368"/>
              <a:gd name="connsiteY10288" fmla="*/ 906843 h 3205338"/>
              <a:gd name="connsiteX10289" fmla="*/ 3392098 w 3481368"/>
              <a:gd name="connsiteY10289" fmla="*/ 940313 h 3205338"/>
              <a:gd name="connsiteX10290" fmla="*/ 3389218 w 3481368"/>
              <a:gd name="connsiteY10290" fmla="*/ 937433 h 3205338"/>
              <a:gd name="connsiteX10291" fmla="*/ 3394977 w 3481368"/>
              <a:gd name="connsiteY10291" fmla="*/ 951469 h 3205338"/>
              <a:gd name="connsiteX10292" fmla="*/ 3400377 w 3481368"/>
              <a:gd name="connsiteY10292" fmla="*/ 959746 h 3205338"/>
              <a:gd name="connsiteX10293" fmla="*/ 3403256 w 3481368"/>
              <a:gd name="connsiteY10293" fmla="*/ 970903 h 3205338"/>
              <a:gd name="connsiteX10294" fmla="*/ 3414416 w 3481368"/>
              <a:gd name="connsiteY10294" fmla="*/ 998974 h 3205338"/>
              <a:gd name="connsiteX10295" fmla="*/ 3414416 w 3481368"/>
              <a:gd name="connsiteY10295" fmla="*/ 993216 h 3205338"/>
              <a:gd name="connsiteX10296" fmla="*/ 3417295 w 3481368"/>
              <a:gd name="connsiteY10296" fmla="*/ 1001853 h 3205338"/>
              <a:gd name="connsiteX10297" fmla="*/ 3420175 w 3481368"/>
              <a:gd name="connsiteY10297" fmla="*/ 1010131 h 3205338"/>
              <a:gd name="connsiteX10298" fmla="*/ 3422695 w 3481368"/>
              <a:gd name="connsiteY10298" fmla="*/ 1021287 h 3205338"/>
              <a:gd name="connsiteX10299" fmla="*/ 3425574 w 3481368"/>
              <a:gd name="connsiteY10299" fmla="*/ 1032443 h 3205338"/>
              <a:gd name="connsiteX10300" fmla="*/ 3425574 w 3481368"/>
              <a:gd name="connsiteY10300" fmla="*/ 1043599 h 3205338"/>
              <a:gd name="connsiteX10301" fmla="*/ 3420175 w 3481368"/>
              <a:gd name="connsiteY10301" fmla="*/ 1024166 h 3205338"/>
              <a:gd name="connsiteX10302" fmla="*/ 3422695 w 3481368"/>
              <a:gd name="connsiteY10302" fmla="*/ 1037841 h 3205338"/>
              <a:gd name="connsiteX10303" fmla="*/ 3428454 w 3481368"/>
              <a:gd name="connsiteY10303" fmla="*/ 1046479 h 3205338"/>
              <a:gd name="connsiteX10304" fmla="*/ 3431334 w 3481368"/>
              <a:gd name="connsiteY10304" fmla="*/ 1068792 h 3205338"/>
              <a:gd name="connsiteX10305" fmla="*/ 3436733 w 3481368"/>
              <a:gd name="connsiteY10305" fmla="*/ 1096503 h 3205338"/>
              <a:gd name="connsiteX10306" fmla="*/ 3439613 w 3481368"/>
              <a:gd name="connsiteY10306" fmla="*/ 1121695 h 3205338"/>
              <a:gd name="connsiteX10307" fmla="*/ 3445012 w 3481368"/>
              <a:gd name="connsiteY10307" fmla="*/ 1152285 h 3205338"/>
              <a:gd name="connsiteX10308" fmla="*/ 3445012 w 3481368"/>
              <a:gd name="connsiteY10308" fmla="*/ 1160562 h 3205338"/>
              <a:gd name="connsiteX10309" fmla="*/ 3445012 w 3481368"/>
              <a:gd name="connsiteY10309" fmla="*/ 1169200 h 3205338"/>
              <a:gd name="connsiteX10310" fmla="*/ 3447891 w 3481368"/>
              <a:gd name="connsiteY10310" fmla="*/ 1160562 h 3205338"/>
              <a:gd name="connsiteX10311" fmla="*/ 3447891 w 3481368"/>
              <a:gd name="connsiteY10311" fmla="*/ 1174598 h 3205338"/>
              <a:gd name="connsiteX10312" fmla="*/ 3450771 w 3481368"/>
              <a:gd name="connsiteY10312" fmla="*/ 1191512 h 3205338"/>
              <a:gd name="connsiteX10313" fmla="*/ 3453652 w 3481368"/>
              <a:gd name="connsiteY10313" fmla="*/ 1205188 h 3205338"/>
              <a:gd name="connsiteX10314" fmla="*/ 3453652 w 3481368"/>
              <a:gd name="connsiteY10314" fmla="*/ 1219224 h 3205338"/>
              <a:gd name="connsiteX10315" fmla="*/ 3456171 w 3481368"/>
              <a:gd name="connsiteY10315" fmla="*/ 1238657 h 3205338"/>
              <a:gd name="connsiteX10316" fmla="*/ 3456171 w 3481368"/>
              <a:gd name="connsiteY10316" fmla="*/ 1233260 h 3205338"/>
              <a:gd name="connsiteX10317" fmla="*/ 3459051 w 3481368"/>
              <a:gd name="connsiteY10317" fmla="*/ 1252693 h 3205338"/>
              <a:gd name="connsiteX10318" fmla="*/ 3459051 w 3481368"/>
              <a:gd name="connsiteY10318" fmla="*/ 1269608 h 3205338"/>
              <a:gd name="connsiteX10319" fmla="*/ 3456171 w 3481368"/>
              <a:gd name="connsiteY10319" fmla="*/ 1252693 h 3205338"/>
              <a:gd name="connsiteX10320" fmla="*/ 3456171 w 3481368"/>
              <a:gd name="connsiteY10320" fmla="*/ 1255572 h 3205338"/>
              <a:gd name="connsiteX10321" fmla="*/ 3459051 w 3481368"/>
              <a:gd name="connsiteY10321" fmla="*/ 1272127 h 3205338"/>
              <a:gd name="connsiteX10322" fmla="*/ 3459051 w 3481368"/>
              <a:gd name="connsiteY10322" fmla="*/ 1289041 h 3205338"/>
              <a:gd name="connsiteX10323" fmla="*/ 3456171 w 3481368"/>
              <a:gd name="connsiteY10323" fmla="*/ 1283643 h 3205338"/>
              <a:gd name="connsiteX10324" fmla="*/ 3459051 w 3481368"/>
              <a:gd name="connsiteY10324" fmla="*/ 1311355 h 3205338"/>
              <a:gd name="connsiteX10325" fmla="*/ 3456171 w 3481368"/>
              <a:gd name="connsiteY10325" fmla="*/ 1297318 h 3205338"/>
              <a:gd name="connsiteX10326" fmla="*/ 3459051 w 3481368"/>
              <a:gd name="connsiteY10326" fmla="*/ 1325390 h 3205338"/>
              <a:gd name="connsiteX10327" fmla="*/ 3461931 w 3481368"/>
              <a:gd name="connsiteY10327" fmla="*/ 1305956 h 3205338"/>
              <a:gd name="connsiteX10328" fmla="*/ 3461931 w 3481368"/>
              <a:gd name="connsiteY10328" fmla="*/ 1316618 h 3205338"/>
              <a:gd name="connsiteX10329" fmla="*/ 3461931 w 3481368"/>
              <a:gd name="connsiteY10329" fmla="*/ 1319632 h 3205338"/>
              <a:gd name="connsiteX10330" fmla="*/ 3459051 w 3481368"/>
              <a:gd name="connsiteY10330" fmla="*/ 1339425 h 3205338"/>
              <a:gd name="connsiteX10331" fmla="*/ 3459051 w 3481368"/>
              <a:gd name="connsiteY10331" fmla="*/ 1367136 h 3205338"/>
              <a:gd name="connsiteX10332" fmla="*/ 3461931 w 3481368"/>
              <a:gd name="connsiteY10332" fmla="*/ 1367136 h 3205338"/>
              <a:gd name="connsiteX10333" fmla="*/ 3459051 w 3481368"/>
              <a:gd name="connsiteY10333" fmla="*/ 1403485 h 3205338"/>
              <a:gd name="connsiteX10334" fmla="*/ 3459051 w 3481368"/>
              <a:gd name="connsiteY10334" fmla="*/ 1420039 h 3205338"/>
              <a:gd name="connsiteX10335" fmla="*/ 3459051 w 3481368"/>
              <a:gd name="connsiteY10335" fmla="*/ 1448111 h 3205338"/>
              <a:gd name="connsiteX10336" fmla="*/ 3459051 w 3481368"/>
              <a:gd name="connsiteY10336" fmla="*/ 1445231 h 3205338"/>
              <a:gd name="connsiteX10337" fmla="*/ 3461931 w 3481368"/>
              <a:gd name="connsiteY10337" fmla="*/ 1422919 h 3205338"/>
              <a:gd name="connsiteX10338" fmla="*/ 3461931 w 3481368"/>
              <a:gd name="connsiteY10338" fmla="*/ 1425798 h 3205338"/>
              <a:gd name="connsiteX10339" fmla="*/ 3461931 w 3481368"/>
              <a:gd name="connsiteY10339" fmla="*/ 1448111 h 3205338"/>
              <a:gd name="connsiteX10340" fmla="*/ 3459051 w 3481368"/>
              <a:gd name="connsiteY10340" fmla="*/ 1467544 h 3205338"/>
              <a:gd name="connsiteX10341" fmla="*/ 3456171 w 3481368"/>
              <a:gd name="connsiteY10341" fmla="*/ 1486979 h 3205338"/>
              <a:gd name="connsiteX10342" fmla="*/ 3459051 w 3481368"/>
              <a:gd name="connsiteY10342" fmla="*/ 1486979 h 3205338"/>
              <a:gd name="connsiteX10343" fmla="*/ 3456171 w 3481368"/>
              <a:gd name="connsiteY10343" fmla="*/ 1512170 h 3205338"/>
              <a:gd name="connsiteX10344" fmla="*/ 3456171 w 3481368"/>
              <a:gd name="connsiteY10344" fmla="*/ 1503893 h 3205338"/>
              <a:gd name="connsiteX10345" fmla="*/ 3453652 w 3481368"/>
              <a:gd name="connsiteY10345" fmla="*/ 1553917 h 3205338"/>
              <a:gd name="connsiteX10346" fmla="*/ 3453543 w 3481368"/>
              <a:gd name="connsiteY10346" fmla="*/ 1553099 h 3205338"/>
              <a:gd name="connsiteX10347" fmla="*/ 3453652 w 3481368"/>
              <a:gd name="connsiteY10347" fmla="*/ 1551397 h 3205338"/>
              <a:gd name="connsiteX10348" fmla="*/ 3453530 w 3481368"/>
              <a:gd name="connsiteY10348" fmla="*/ 1553007 h 3205338"/>
              <a:gd name="connsiteX10349" fmla="*/ 3453292 w 3481368"/>
              <a:gd name="connsiteY10349" fmla="*/ 1551217 h 3205338"/>
              <a:gd name="connsiteX10350" fmla="*/ 3450771 w 3481368"/>
              <a:gd name="connsiteY10350" fmla="*/ 1548519 h 3205338"/>
              <a:gd name="connsiteX10351" fmla="*/ 3442492 w 3481368"/>
              <a:gd name="connsiteY10351" fmla="*/ 1634891 h 3205338"/>
              <a:gd name="connsiteX10352" fmla="*/ 3442132 w 3481368"/>
              <a:gd name="connsiteY10352" fmla="*/ 1649557 h 3205338"/>
              <a:gd name="connsiteX10353" fmla="*/ 3439786 w 3481368"/>
              <a:gd name="connsiteY10353" fmla="*/ 1674785 h 3205338"/>
              <a:gd name="connsiteX10354" fmla="*/ 3436733 w 3481368"/>
              <a:gd name="connsiteY10354" fmla="*/ 1690673 h 3205338"/>
              <a:gd name="connsiteX10355" fmla="*/ 3436733 w 3481368"/>
              <a:gd name="connsiteY10355" fmla="*/ 1682396 h 3205338"/>
              <a:gd name="connsiteX10356" fmla="*/ 3433853 w 3481368"/>
              <a:gd name="connsiteY10356" fmla="*/ 1690673 h 3205338"/>
              <a:gd name="connsiteX10357" fmla="*/ 3433853 w 3481368"/>
              <a:gd name="connsiteY10357" fmla="*/ 1699310 h 3205338"/>
              <a:gd name="connsiteX10358" fmla="*/ 3431334 w 3481368"/>
              <a:gd name="connsiteY10358" fmla="*/ 1715865 h 3205338"/>
              <a:gd name="connsiteX10359" fmla="*/ 3425574 w 3481368"/>
              <a:gd name="connsiteY10359" fmla="*/ 1729901 h 3205338"/>
              <a:gd name="connsiteX10360" fmla="*/ 3428454 w 3481368"/>
              <a:gd name="connsiteY10360" fmla="*/ 1735299 h 3205338"/>
              <a:gd name="connsiteX10361" fmla="*/ 3422695 w 3481368"/>
              <a:gd name="connsiteY10361" fmla="*/ 1757612 h 3205338"/>
              <a:gd name="connsiteX10362" fmla="*/ 3420175 w 3481368"/>
              <a:gd name="connsiteY10362" fmla="*/ 1763370 h 3205338"/>
              <a:gd name="connsiteX10363" fmla="*/ 3403256 w 3481368"/>
              <a:gd name="connsiteY10363" fmla="*/ 1824911 h 3205338"/>
              <a:gd name="connsiteX10364" fmla="*/ 3414416 w 3481368"/>
              <a:gd name="connsiteY10364" fmla="*/ 1793961 h 3205338"/>
              <a:gd name="connsiteX10365" fmla="*/ 3411536 w 3481368"/>
              <a:gd name="connsiteY10365" fmla="*/ 1807996 h 3205338"/>
              <a:gd name="connsiteX10366" fmla="*/ 3406136 w 3481368"/>
              <a:gd name="connsiteY10366" fmla="*/ 1824911 h 3205338"/>
              <a:gd name="connsiteX10367" fmla="*/ 3397497 w 3481368"/>
              <a:gd name="connsiteY10367" fmla="*/ 1852621 h 3205338"/>
              <a:gd name="connsiteX10368" fmla="*/ 3403256 w 3481368"/>
              <a:gd name="connsiteY10368" fmla="*/ 1833188 h 3205338"/>
              <a:gd name="connsiteX10369" fmla="*/ 3394977 w 3481368"/>
              <a:gd name="connsiteY10369" fmla="*/ 1855501 h 3205338"/>
              <a:gd name="connsiteX10370" fmla="*/ 3392098 w 3481368"/>
              <a:gd name="connsiteY10370" fmla="*/ 1858379 h 3205338"/>
              <a:gd name="connsiteX10371" fmla="*/ 3392908 w 3481368"/>
              <a:gd name="connsiteY10371" fmla="*/ 1862631 h 3205338"/>
              <a:gd name="connsiteX10372" fmla="*/ 3392426 w 3481368"/>
              <a:gd name="connsiteY10372" fmla="*/ 1866745 h 3205338"/>
              <a:gd name="connsiteX10373" fmla="*/ 3391688 w 3481368"/>
              <a:gd name="connsiteY10373" fmla="*/ 1868985 h 3205338"/>
              <a:gd name="connsiteX10374" fmla="*/ 3392098 w 3481368"/>
              <a:gd name="connsiteY10374" fmla="*/ 1869536 h 3205338"/>
              <a:gd name="connsiteX10375" fmla="*/ 3383819 w 3481368"/>
              <a:gd name="connsiteY10375" fmla="*/ 1894369 h 3205338"/>
              <a:gd name="connsiteX10376" fmla="*/ 3380904 w 3481368"/>
              <a:gd name="connsiteY10376" fmla="*/ 1901702 h 3205338"/>
              <a:gd name="connsiteX10377" fmla="*/ 3380939 w 3481368"/>
              <a:gd name="connsiteY10377" fmla="*/ 1900126 h 3205338"/>
              <a:gd name="connsiteX10378" fmla="*/ 3369781 w 3481368"/>
              <a:gd name="connsiteY10378" fmla="*/ 1925319 h 3205338"/>
              <a:gd name="connsiteX10379" fmla="*/ 3372660 w 3481368"/>
              <a:gd name="connsiteY10379" fmla="*/ 1925319 h 3205338"/>
              <a:gd name="connsiteX10380" fmla="*/ 3366901 w 3481368"/>
              <a:gd name="connsiteY10380" fmla="*/ 1938994 h 3205338"/>
              <a:gd name="connsiteX10381" fmla="*/ 3352862 w 3481368"/>
              <a:gd name="connsiteY10381" fmla="*/ 1978222 h 3205338"/>
              <a:gd name="connsiteX10382" fmla="*/ 3339184 w 3481368"/>
              <a:gd name="connsiteY10382" fmla="*/ 2008812 h 3205338"/>
              <a:gd name="connsiteX10383" fmla="*/ 3316867 w 3481368"/>
              <a:gd name="connsiteY10383" fmla="*/ 2059195 h 3205338"/>
              <a:gd name="connsiteX10384" fmla="*/ 3299948 w 3481368"/>
              <a:gd name="connsiteY10384" fmla="*/ 2089786 h 3205338"/>
              <a:gd name="connsiteX10385" fmla="*/ 3294548 w 3481368"/>
              <a:gd name="connsiteY10385" fmla="*/ 2098063 h 3205338"/>
              <a:gd name="connsiteX10386" fmla="*/ 3258192 w 3481368"/>
              <a:gd name="connsiteY10386" fmla="*/ 2162123 h 3205338"/>
              <a:gd name="connsiteX10387" fmla="*/ 3218956 w 3481368"/>
              <a:gd name="connsiteY10387" fmla="*/ 2218265 h 3205338"/>
              <a:gd name="connsiteX10388" fmla="*/ 3213557 w 3481368"/>
              <a:gd name="connsiteY10388" fmla="*/ 2226542 h 3205338"/>
              <a:gd name="connsiteX10389" fmla="*/ 3199519 w 3481368"/>
              <a:gd name="connsiteY10389" fmla="*/ 2245976 h 3205338"/>
              <a:gd name="connsiteX10390" fmla="*/ 3205278 w 3481368"/>
              <a:gd name="connsiteY10390" fmla="*/ 2231941 h 3205338"/>
              <a:gd name="connsiteX10391" fmla="*/ 3230116 w 3481368"/>
              <a:gd name="connsiteY10391" fmla="*/ 2198471 h 3205338"/>
              <a:gd name="connsiteX10392" fmla="*/ 3213557 w 3481368"/>
              <a:gd name="connsiteY10392" fmla="*/ 2220784 h 3205338"/>
              <a:gd name="connsiteX10393" fmla="*/ 3210677 w 3481368"/>
              <a:gd name="connsiteY10393" fmla="*/ 2223663 h 3205338"/>
              <a:gd name="connsiteX10394" fmla="*/ 3194120 w 3481368"/>
              <a:gd name="connsiteY10394" fmla="*/ 2245976 h 3205338"/>
              <a:gd name="connsiteX10395" fmla="*/ 3199519 w 3481368"/>
              <a:gd name="connsiteY10395" fmla="*/ 2240578 h 3205338"/>
              <a:gd name="connsiteX10396" fmla="*/ 3194120 w 3481368"/>
              <a:gd name="connsiteY10396" fmla="*/ 2251734 h 3205338"/>
              <a:gd name="connsiteX10397" fmla="*/ 3171801 w 3481368"/>
              <a:gd name="connsiteY10397" fmla="*/ 2282324 h 3205338"/>
              <a:gd name="connsiteX10398" fmla="*/ 3146605 w 3481368"/>
              <a:gd name="connsiteY10398" fmla="*/ 2315794 h 3205338"/>
              <a:gd name="connsiteX10399" fmla="*/ 3129686 w 3481368"/>
              <a:gd name="connsiteY10399" fmla="*/ 2335227 h 3205338"/>
              <a:gd name="connsiteX10400" fmla="*/ 3121407 w 3481368"/>
              <a:gd name="connsiteY10400" fmla="*/ 2346384 h 3205338"/>
              <a:gd name="connsiteX10401" fmla="*/ 3110248 w 3481368"/>
              <a:gd name="connsiteY10401" fmla="*/ 2357540 h 3205338"/>
              <a:gd name="connsiteX10402" fmla="*/ 3023858 w 3481368"/>
              <a:gd name="connsiteY10402" fmla="*/ 2452550 h 3205338"/>
              <a:gd name="connsiteX10403" fmla="*/ 3009819 w 3481368"/>
              <a:gd name="connsiteY10403" fmla="*/ 2463707 h 3205338"/>
              <a:gd name="connsiteX10404" fmla="*/ 2998661 w 3481368"/>
              <a:gd name="connsiteY10404" fmla="*/ 2471984 h 3205338"/>
              <a:gd name="connsiteX10405" fmla="*/ 2990381 w 3481368"/>
              <a:gd name="connsiteY10405" fmla="*/ 2477382 h 3205338"/>
              <a:gd name="connsiteX10406" fmla="*/ 3006940 w 3481368"/>
              <a:gd name="connsiteY10406" fmla="*/ 2460827 h 3205338"/>
              <a:gd name="connsiteX10407" fmla="*/ 2995781 w 3481368"/>
              <a:gd name="connsiteY10407" fmla="*/ 2469105 h 3205338"/>
              <a:gd name="connsiteX10408" fmla="*/ 2981742 w 3481368"/>
              <a:gd name="connsiteY10408" fmla="*/ 2480261 h 3205338"/>
              <a:gd name="connsiteX10409" fmla="*/ 2992902 w 3481368"/>
              <a:gd name="connsiteY10409" fmla="*/ 2471984 h 3205338"/>
              <a:gd name="connsiteX10410" fmla="*/ 2939987 w 3481368"/>
              <a:gd name="connsiteY10410" fmla="*/ 2516610 h 3205338"/>
              <a:gd name="connsiteX10411" fmla="*/ 2970584 w 3481368"/>
              <a:gd name="connsiteY10411" fmla="*/ 2494297 h 3205338"/>
              <a:gd name="connsiteX10412" fmla="*/ 2965184 w 3481368"/>
              <a:gd name="connsiteY10412" fmla="*/ 2502575 h 3205338"/>
              <a:gd name="connsiteX10413" fmla="*/ 2933681 w 3481368"/>
              <a:gd name="connsiteY10413" fmla="*/ 2527538 h 3205338"/>
              <a:gd name="connsiteX10414" fmla="*/ 2930370 w 3481368"/>
              <a:gd name="connsiteY10414" fmla="*/ 2534160 h 3205338"/>
              <a:gd name="connsiteX10415" fmla="*/ 2965184 w 3481368"/>
              <a:gd name="connsiteY10415" fmla="*/ 2505453 h 3205338"/>
              <a:gd name="connsiteX10416" fmla="*/ 2987501 w 3481368"/>
              <a:gd name="connsiteY10416" fmla="*/ 2491418 h 3205338"/>
              <a:gd name="connsiteX10417" fmla="*/ 2998661 w 3481368"/>
              <a:gd name="connsiteY10417" fmla="*/ 2480261 h 3205338"/>
              <a:gd name="connsiteX10418" fmla="*/ 3009819 w 3481368"/>
              <a:gd name="connsiteY10418" fmla="*/ 2469105 h 3205338"/>
              <a:gd name="connsiteX10419" fmla="*/ 3020978 w 3481368"/>
              <a:gd name="connsiteY10419" fmla="*/ 2457948 h 3205338"/>
              <a:gd name="connsiteX10420" fmla="*/ 3006940 w 3481368"/>
              <a:gd name="connsiteY10420" fmla="*/ 2469105 h 3205338"/>
              <a:gd name="connsiteX10421" fmla="*/ 3023858 w 3481368"/>
              <a:gd name="connsiteY10421" fmla="*/ 2455070 h 3205338"/>
              <a:gd name="connsiteX10422" fmla="*/ 3076772 w 3481368"/>
              <a:gd name="connsiteY10422" fmla="*/ 2402167 h 3205338"/>
              <a:gd name="connsiteX10423" fmla="*/ 3076116 w 3481368"/>
              <a:gd name="connsiteY10423" fmla="*/ 2403734 h 3205338"/>
              <a:gd name="connsiteX10424" fmla="*/ 3068493 w 3481368"/>
              <a:gd name="connsiteY10424" fmla="*/ 2413322 h 3205338"/>
              <a:gd name="connsiteX10425" fmla="*/ 3075737 w 3481368"/>
              <a:gd name="connsiteY10425" fmla="*/ 2404640 h 3205338"/>
              <a:gd name="connsiteX10426" fmla="*/ 3076116 w 3481368"/>
              <a:gd name="connsiteY10426" fmla="*/ 2403734 h 3205338"/>
              <a:gd name="connsiteX10427" fmla="*/ 3079651 w 3481368"/>
              <a:gd name="connsiteY10427" fmla="*/ 2399287 h 3205338"/>
              <a:gd name="connsiteX10428" fmla="*/ 3087931 w 3481368"/>
              <a:gd name="connsiteY10428" fmla="*/ 2388130 h 3205338"/>
              <a:gd name="connsiteX10429" fmla="*/ 3104849 w 3481368"/>
              <a:gd name="connsiteY10429" fmla="*/ 2371576 h 3205338"/>
              <a:gd name="connsiteX10430" fmla="*/ 3116008 w 3481368"/>
              <a:gd name="connsiteY10430" fmla="*/ 2360419 h 3205338"/>
              <a:gd name="connsiteX10431" fmla="*/ 3127166 w 3481368"/>
              <a:gd name="connsiteY10431" fmla="*/ 2349263 h 3205338"/>
              <a:gd name="connsiteX10432" fmla="*/ 3131336 w 3481368"/>
              <a:gd name="connsiteY10432" fmla="*/ 2342216 h 3205338"/>
              <a:gd name="connsiteX10433" fmla="*/ 3132567 w 3481368"/>
              <a:gd name="connsiteY10433" fmla="*/ 2340986 h 3205338"/>
              <a:gd name="connsiteX10434" fmla="*/ 3133741 w 3481368"/>
              <a:gd name="connsiteY10434" fmla="*/ 2338784 h 3205338"/>
              <a:gd name="connsiteX10435" fmla="*/ 3138326 w 3481368"/>
              <a:gd name="connsiteY10435" fmla="*/ 2332349 h 3205338"/>
              <a:gd name="connsiteX10436" fmla="*/ 3136526 w 3481368"/>
              <a:gd name="connsiteY10436" fmla="*/ 2333563 h 3205338"/>
              <a:gd name="connsiteX10437" fmla="*/ 3133741 w 3481368"/>
              <a:gd name="connsiteY10437" fmla="*/ 2338784 h 3205338"/>
              <a:gd name="connsiteX10438" fmla="*/ 3131531 w 3481368"/>
              <a:gd name="connsiteY10438" fmla="*/ 2341885 h 3205338"/>
              <a:gd name="connsiteX10439" fmla="*/ 3131336 w 3481368"/>
              <a:gd name="connsiteY10439" fmla="*/ 2342216 h 3205338"/>
              <a:gd name="connsiteX10440" fmla="*/ 3126086 w 3481368"/>
              <a:gd name="connsiteY10440" fmla="*/ 2347464 h 3205338"/>
              <a:gd name="connsiteX10441" fmla="*/ 3152004 w 3481368"/>
              <a:gd name="connsiteY10441" fmla="*/ 2312914 h 3205338"/>
              <a:gd name="connsiteX10442" fmla="*/ 3185481 w 3481368"/>
              <a:gd name="connsiteY10442" fmla="*/ 2271168 h 3205338"/>
              <a:gd name="connsiteX10443" fmla="*/ 3191240 w 3481368"/>
              <a:gd name="connsiteY10443" fmla="*/ 2262891 h 3205338"/>
              <a:gd name="connsiteX10444" fmla="*/ 3207798 w 3481368"/>
              <a:gd name="connsiteY10444" fmla="*/ 2240578 h 3205338"/>
              <a:gd name="connsiteX10445" fmla="*/ 3218956 w 3481368"/>
              <a:gd name="connsiteY10445" fmla="*/ 2226542 h 3205338"/>
              <a:gd name="connsiteX10446" fmla="*/ 3230116 w 3481368"/>
              <a:gd name="connsiteY10446" fmla="*/ 2212506 h 3205338"/>
              <a:gd name="connsiteX10447" fmla="*/ 3232995 w 3481368"/>
              <a:gd name="connsiteY10447" fmla="*/ 2206748 h 3205338"/>
              <a:gd name="connsiteX10448" fmla="*/ 3291669 w 3481368"/>
              <a:gd name="connsiteY10448" fmla="*/ 2114978 h 3205338"/>
              <a:gd name="connsiteX10449" fmla="*/ 3308227 w 3481368"/>
              <a:gd name="connsiteY10449" fmla="*/ 2081508 h 3205338"/>
              <a:gd name="connsiteX10450" fmla="*/ 3319386 w 3481368"/>
              <a:gd name="connsiteY10450" fmla="*/ 2064594 h 3205338"/>
              <a:gd name="connsiteX10451" fmla="*/ 3325145 w 3481368"/>
              <a:gd name="connsiteY10451" fmla="*/ 2053437 h 3205338"/>
              <a:gd name="connsiteX10452" fmla="*/ 3336304 w 3481368"/>
              <a:gd name="connsiteY10452" fmla="*/ 2025367 h 3205338"/>
              <a:gd name="connsiteX10453" fmla="*/ 3361502 w 3481368"/>
              <a:gd name="connsiteY10453" fmla="*/ 1969944 h 3205338"/>
              <a:gd name="connsiteX10454" fmla="*/ 3386338 w 3481368"/>
              <a:gd name="connsiteY10454" fmla="*/ 1908404 h 3205338"/>
              <a:gd name="connsiteX10455" fmla="*/ 3397497 w 3481368"/>
              <a:gd name="connsiteY10455" fmla="*/ 1894369 h 3205338"/>
              <a:gd name="connsiteX10456" fmla="*/ 3411536 w 3481368"/>
              <a:gd name="connsiteY10456" fmla="*/ 1847223 h 3205338"/>
              <a:gd name="connsiteX10457" fmla="*/ 3425574 w 3481368"/>
              <a:gd name="connsiteY10457" fmla="*/ 1799718 h 3205338"/>
              <a:gd name="connsiteX10458" fmla="*/ 3428454 w 3481368"/>
              <a:gd name="connsiteY10458" fmla="*/ 1791081 h 3205338"/>
              <a:gd name="connsiteX10459" fmla="*/ 3431334 w 3481368"/>
              <a:gd name="connsiteY10459" fmla="*/ 1777406 h 3205338"/>
              <a:gd name="connsiteX10460" fmla="*/ 3433853 w 3481368"/>
              <a:gd name="connsiteY10460" fmla="*/ 1768768 h 3205338"/>
              <a:gd name="connsiteX10461" fmla="*/ 3434674 w 3481368"/>
              <a:gd name="connsiteY10461" fmla="*/ 1764602 h 3205338"/>
              <a:gd name="connsiteX10462" fmla="*/ 3433853 w 3481368"/>
              <a:gd name="connsiteY10462" fmla="*/ 1766358 h 3205338"/>
              <a:gd name="connsiteX10463" fmla="*/ 3433853 w 3481368"/>
              <a:gd name="connsiteY10463" fmla="*/ 1757612 h 3205338"/>
              <a:gd name="connsiteX10464" fmla="*/ 3436733 w 3481368"/>
              <a:gd name="connsiteY10464" fmla="*/ 1749335 h 3205338"/>
              <a:gd name="connsiteX10465" fmla="*/ 3439613 w 3481368"/>
              <a:gd name="connsiteY10465" fmla="*/ 1741058 h 3205338"/>
              <a:gd name="connsiteX10466" fmla="*/ 3439613 w 3481368"/>
              <a:gd name="connsiteY10466" fmla="*/ 1735299 h 3205338"/>
              <a:gd name="connsiteX10467" fmla="*/ 3445012 w 3481368"/>
              <a:gd name="connsiteY10467" fmla="*/ 1712986 h 3205338"/>
              <a:gd name="connsiteX10468" fmla="*/ 3450771 w 3481368"/>
              <a:gd name="connsiteY10468" fmla="*/ 1687795 h 3205338"/>
              <a:gd name="connsiteX10469" fmla="*/ 3450771 w 3481368"/>
              <a:gd name="connsiteY10469" fmla="*/ 1682396 h 3205338"/>
              <a:gd name="connsiteX10470" fmla="*/ 3453652 w 3481368"/>
              <a:gd name="connsiteY10470" fmla="*/ 1668360 h 3205338"/>
              <a:gd name="connsiteX10471" fmla="*/ 3456171 w 3481368"/>
              <a:gd name="connsiteY10471" fmla="*/ 1634891 h 3205338"/>
              <a:gd name="connsiteX10472" fmla="*/ 3453652 w 3481368"/>
              <a:gd name="connsiteY10472" fmla="*/ 1657204 h 3205338"/>
              <a:gd name="connsiteX10473" fmla="*/ 3456171 w 3481368"/>
              <a:gd name="connsiteY10473" fmla="*/ 1629493 h 3205338"/>
              <a:gd name="connsiteX10474" fmla="*/ 3456171 w 3481368"/>
              <a:gd name="connsiteY10474" fmla="*/ 1615457 h 3205338"/>
              <a:gd name="connsiteX10475" fmla="*/ 3464810 w 3481368"/>
              <a:gd name="connsiteY10475" fmla="*/ 1542760 h 3205338"/>
              <a:gd name="connsiteX10476" fmla="*/ 3467330 w 3481368"/>
              <a:gd name="connsiteY10476" fmla="*/ 1520447 h 3205338"/>
              <a:gd name="connsiteX10477" fmla="*/ 3467330 w 3481368"/>
              <a:gd name="connsiteY10477" fmla="*/ 1506772 h 3205338"/>
              <a:gd name="connsiteX10478" fmla="*/ 3470210 w 3481368"/>
              <a:gd name="connsiteY10478" fmla="*/ 1492736 h 3205338"/>
              <a:gd name="connsiteX10479" fmla="*/ 3470210 w 3481368"/>
              <a:gd name="connsiteY10479" fmla="*/ 1475822 h 3205338"/>
              <a:gd name="connsiteX10480" fmla="*/ 3470210 w 3481368"/>
              <a:gd name="connsiteY10480" fmla="*/ 1464666 h 3205338"/>
              <a:gd name="connsiteX10481" fmla="*/ 3467330 w 3481368"/>
              <a:gd name="connsiteY10481" fmla="*/ 1492736 h 3205338"/>
              <a:gd name="connsiteX10482" fmla="*/ 3467330 w 3481368"/>
              <a:gd name="connsiteY10482" fmla="*/ 1506772 h 3205338"/>
              <a:gd name="connsiteX10483" fmla="*/ 3464810 w 3481368"/>
              <a:gd name="connsiteY10483" fmla="*/ 1520447 h 3205338"/>
              <a:gd name="connsiteX10484" fmla="*/ 3467330 w 3481368"/>
              <a:gd name="connsiteY10484" fmla="*/ 1478701 h 3205338"/>
              <a:gd name="connsiteX10485" fmla="*/ 3467330 w 3481368"/>
              <a:gd name="connsiteY10485" fmla="*/ 1453509 h 3205338"/>
              <a:gd name="connsiteX10486" fmla="*/ 3470210 w 3481368"/>
              <a:gd name="connsiteY10486" fmla="*/ 1422919 h 3205338"/>
              <a:gd name="connsiteX10487" fmla="*/ 3470210 w 3481368"/>
              <a:gd name="connsiteY10487" fmla="*/ 1420039 h 3205338"/>
              <a:gd name="connsiteX10488" fmla="*/ 3470210 w 3481368"/>
              <a:gd name="connsiteY10488" fmla="*/ 1400606 h 3205338"/>
              <a:gd name="connsiteX10489" fmla="*/ 3471289 w 3481368"/>
              <a:gd name="connsiteY10489" fmla="*/ 1383916 h 3205338"/>
              <a:gd name="connsiteX10490" fmla="*/ 3471018 w 3481368"/>
              <a:gd name="connsiteY10490" fmla="*/ 1377619 h 3205338"/>
              <a:gd name="connsiteX10491" fmla="*/ 3471424 w 3481368"/>
              <a:gd name="connsiteY10491" fmla="*/ 1377281 h 3205338"/>
              <a:gd name="connsiteX10492" fmla="*/ 3470210 w 3481368"/>
              <a:gd name="connsiteY10492" fmla="*/ 1358859 h 3205338"/>
              <a:gd name="connsiteX10493" fmla="*/ 3471018 w 3481368"/>
              <a:gd name="connsiteY10493" fmla="*/ 1377619 h 3205338"/>
              <a:gd name="connsiteX10494" fmla="*/ 3470210 w 3481368"/>
              <a:gd name="connsiteY10494" fmla="*/ 1378293 h 3205338"/>
              <a:gd name="connsiteX10495" fmla="*/ 3467330 w 3481368"/>
              <a:gd name="connsiteY10495" fmla="*/ 1339425 h 3205338"/>
              <a:gd name="connsiteX10496" fmla="*/ 3470210 w 3481368"/>
              <a:gd name="connsiteY10496" fmla="*/ 1308475 h 3205338"/>
              <a:gd name="connsiteX10497" fmla="*/ 3467330 w 3481368"/>
              <a:gd name="connsiteY10497" fmla="*/ 1294800 h 3205338"/>
              <a:gd name="connsiteX10498" fmla="*/ 3467330 w 3481368"/>
              <a:gd name="connsiteY10498" fmla="*/ 1275006 h 3205338"/>
              <a:gd name="connsiteX10499" fmla="*/ 3467330 w 3481368"/>
              <a:gd name="connsiteY10499" fmla="*/ 1247295 h 3205338"/>
              <a:gd name="connsiteX10500" fmla="*/ 3464810 w 3481368"/>
              <a:gd name="connsiteY10500" fmla="*/ 1252693 h 3205338"/>
              <a:gd name="connsiteX10501" fmla="*/ 3456171 w 3481368"/>
              <a:gd name="connsiteY10501" fmla="*/ 1166320 h 3205338"/>
              <a:gd name="connsiteX10502" fmla="*/ 3453652 w 3481368"/>
              <a:gd name="connsiteY10502" fmla="*/ 1152285 h 3205338"/>
              <a:gd name="connsiteX10503" fmla="*/ 3453652 w 3481368"/>
              <a:gd name="connsiteY10503" fmla="*/ 1149406 h 3205338"/>
              <a:gd name="connsiteX10504" fmla="*/ 3453652 w 3481368"/>
              <a:gd name="connsiteY10504" fmla="*/ 1138249 h 3205338"/>
              <a:gd name="connsiteX10505" fmla="*/ 3450771 w 3481368"/>
              <a:gd name="connsiteY10505" fmla="*/ 1118816 h 3205338"/>
              <a:gd name="connsiteX10506" fmla="*/ 3447891 w 3481368"/>
              <a:gd name="connsiteY10506" fmla="*/ 1110539 h 3205338"/>
              <a:gd name="connsiteX10507" fmla="*/ 3445012 w 3481368"/>
              <a:gd name="connsiteY10507" fmla="*/ 1096503 h 3205338"/>
              <a:gd name="connsiteX10508" fmla="*/ 3442492 w 3481368"/>
              <a:gd name="connsiteY10508" fmla="*/ 1091104 h 3205338"/>
              <a:gd name="connsiteX10509" fmla="*/ 3436755 w 3481368"/>
              <a:gd name="connsiteY10509" fmla="*/ 1065955 h 3205338"/>
              <a:gd name="connsiteX10510" fmla="*/ 3439613 w 3481368"/>
              <a:gd name="connsiteY10510" fmla="*/ 1071311 h 3205338"/>
              <a:gd name="connsiteX10511" fmla="*/ 3442492 w 3481368"/>
              <a:gd name="connsiteY10511" fmla="*/ 1082467 h 3205338"/>
              <a:gd name="connsiteX10512" fmla="*/ 3436733 w 3481368"/>
              <a:gd name="connsiteY10512" fmla="*/ 1057636 h 3205338"/>
              <a:gd name="connsiteX10513" fmla="*/ 3431334 w 3481368"/>
              <a:gd name="connsiteY10513" fmla="*/ 1037841 h 3205338"/>
              <a:gd name="connsiteX10514" fmla="*/ 3436733 w 3481368"/>
              <a:gd name="connsiteY10514" fmla="*/ 1057636 h 3205338"/>
              <a:gd name="connsiteX10515" fmla="*/ 3436733 w 3481368"/>
              <a:gd name="connsiteY10515" fmla="*/ 1065858 h 3205338"/>
              <a:gd name="connsiteX10516" fmla="*/ 3428454 w 3481368"/>
              <a:gd name="connsiteY10516" fmla="*/ 1029564 h 3205338"/>
              <a:gd name="connsiteX10517" fmla="*/ 3425574 w 3481368"/>
              <a:gd name="connsiteY10517" fmla="*/ 1021287 h 3205338"/>
              <a:gd name="connsiteX10518" fmla="*/ 3422695 w 3481368"/>
              <a:gd name="connsiteY10518" fmla="*/ 1015529 h 3205338"/>
              <a:gd name="connsiteX10519" fmla="*/ 3420175 w 3481368"/>
              <a:gd name="connsiteY10519" fmla="*/ 1001853 h 3205338"/>
              <a:gd name="connsiteX10520" fmla="*/ 3414416 w 3481368"/>
              <a:gd name="connsiteY10520" fmla="*/ 987818 h 3205338"/>
              <a:gd name="connsiteX10521" fmla="*/ 3411536 w 3481368"/>
              <a:gd name="connsiteY10521" fmla="*/ 976661 h 3205338"/>
              <a:gd name="connsiteX10522" fmla="*/ 3406136 w 3481368"/>
              <a:gd name="connsiteY10522" fmla="*/ 962626 h 3205338"/>
              <a:gd name="connsiteX10523" fmla="*/ 3400377 w 3481368"/>
              <a:gd name="connsiteY10523" fmla="*/ 946071 h 3205338"/>
              <a:gd name="connsiteX10524" fmla="*/ 3397497 w 3481368"/>
              <a:gd name="connsiteY10524" fmla="*/ 937433 h 3205338"/>
              <a:gd name="connsiteX10525" fmla="*/ 3392098 w 3481368"/>
              <a:gd name="connsiteY10525" fmla="*/ 926277 h 3205338"/>
              <a:gd name="connsiteX10526" fmla="*/ 3386338 w 3481368"/>
              <a:gd name="connsiteY10526" fmla="*/ 909723 h 3205338"/>
              <a:gd name="connsiteX10527" fmla="*/ 3375180 w 3481368"/>
              <a:gd name="connsiteY10527" fmla="*/ 884530 h 3205338"/>
              <a:gd name="connsiteX10528" fmla="*/ 3364021 w 3481368"/>
              <a:gd name="connsiteY10528" fmla="*/ 859338 h 3205338"/>
              <a:gd name="connsiteX10529" fmla="*/ 3313986 w 3481368"/>
              <a:gd name="connsiteY10529" fmla="*/ 756052 h 3205338"/>
              <a:gd name="connsiteX10530" fmla="*/ 3311106 w 3481368"/>
              <a:gd name="connsiteY10530" fmla="*/ 742376 h 3205338"/>
              <a:gd name="connsiteX10531" fmla="*/ 3322266 w 3481368"/>
              <a:gd name="connsiteY10531" fmla="*/ 758930 h 3205338"/>
              <a:gd name="connsiteX10532" fmla="*/ 3316867 w 3481368"/>
              <a:gd name="connsiteY10532" fmla="*/ 744895 h 3205338"/>
              <a:gd name="connsiteX10533" fmla="*/ 3333424 w 3481368"/>
              <a:gd name="connsiteY10533" fmla="*/ 764689 h 3205338"/>
              <a:gd name="connsiteX10534" fmla="*/ 3339184 w 3481368"/>
              <a:gd name="connsiteY10534" fmla="*/ 775845 h 3205338"/>
              <a:gd name="connsiteX10535" fmla="*/ 3373245 w 3481368"/>
              <a:gd name="connsiteY10535" fmla="*/ 843143 h 3205338"/>
              <a:gd name="connsiteX10536" fmla="*/ 3377930 w 3481368"/>
              <a:gd name="connsiteY10536" fmla="*/ 853984 h 3205338"/>
              <a:gd name="connsiteX10537" fmla="*/ 3376665 w 3481368"/>
              <a:gd name="connsiteY10537" fmla="*/ 851736 h 3205338"/>
              <a:gd name="connsiteX10538" fmla="*/ 3372660 w 3481368"/>
              <a:gd name="connsiteY10538" fmla="*/ 848182 h 3205338"/>
              <a:gd name="connsiteX10539" fmla="*/ 3375180 w 3481368"/>
              <a:gd name="connsiteY10539" fmla="*/ 856820 h 3205338"/>
              <a:gd name="connsiteX10540" fmla="*/ 3378060 w 3481368"/>
              <a:gd name="connsiteY10540" fmla="*/ 859158 h 3205338"/>
              <a:gd name="connsiteX10541" fmla="*/ 3380223 w 3481368"/>
              <a:gd name="connsiteY10541" fmla="*/ 859293 h 3205338"/>
              <a:gd name="connsiteX10542" fmla="*/ 3403256 w 3481368"/>
              <a:gd name="connsiteY10542" fmla="*/ 912601 h 3205338"/>
              <a:gd name="connsiteX10543" fmla="*/ 3411536 w 3481368"/>
              <a:gd name="connsiteY10543" fmla="*/ 934915 h 3205338"/>
              <a:gd name="connsiteX10544" fmla="*/ 3417295 w 3481368"/>
              <a:gd name="connsiteY10544" fmla="*/ 951469 h 3205338"/>
              <a:gd name="connsiteX10545" fmla="*/ 3425574 w 3481368"/>
              <a:gd name="connsiteY10545" fmla="*/ 968384 h 3205338"/>
              <a:gd name="connsiteX10546" fmla="*/ 3431334 w 3481368"/>
              <a:gd name="connsiteY10546" fmla="*/ 987818 h 3205338"/>
              <a:gd name="connsiteX10547" fmla="*/ 3436733 w 3481368"/>
              <a:gd name="connsiteY10547" fmla="*/ 1007251 h 3205338"/>
              <a:gd name="connsiteX10548" fmla="*/ 3439613 w 3481368"/>
              <a:gd name="connsiteY10548" fmla="*/ 1024166 h 3205338"/>
              <a:gd name="connsiteX10549" fmla="*/ 3445012 w 3481368"/>
              <a:gd name="connsiteY10549" fmla="*/ 1032443 h 3205338"/>
              <a:gd name="connsiteX10550" fmla="*/ 3445012 w 3481368"/>
              <a:gd name="connsiteY10550" fmla="*/ 1040721 h 3205338"/>
              <a:gd name="connsiteX10551" fmla="*/ 3447891 w 3481368"/>
              <a:gd name="connsiteY10551" fmla="*/ 1051877 h 3205338"/>
              <a:gd name="connsiteX10552" fmla="*/ 3453652 w 3481368"/>
              <a:gd name="connsiteY10552" fmla="*/ 1068792 h 3205338"/>
              <a:gd name="connsiteX10553" fmla="*/ 3453652 w 3481368"/>
              <a:gd name="connsiteY10553" fmla="*/ 1077069 h 3205338"/>
              <a:gd name="connsiteX10554" fmla="*/ 3453652 w 3481368"/>
              <a:gd name="connsiteY10554" fmla="*/ 1082467 h 3205338"/>
              <a:gd name="connsiteX10555" fmla="*/ 3456171 w 3481368"/>
              <a:gd name="connsiteY10555" fmla="*/ 1096503 h 3205338"/>
              <a:gd name="connsiteX10556" fmla="*/ 3459051 w 3481368"/>
              <a:gd name="connsiteY10556" fmla="*/ 1113417 h 3205338"/>
              <a:gd name="connsiteX10557" fmla="*/ 3461931 w 3481368"/>
              <a:gd name="connsiteY10557" fmla="*/ 1121695 h 3205338"/>
              <a:gd name="connsiteX10558" fmla="*/ 3461931 w 3481368"/>
              <a:gd name="connsiteY10558" fmla="*/ 1127094 h 3205338"/>
              <a:gd name="connsiteX10559" fmla="*/ 3467330 w 3481368"/>
              <a:gd name="connsiteY10559" fmla="*/ 1146887 h 3205338"/>
              <a:gd name="connsiteX10560" fmla="*/ 3470210 w 3481368"/>
              <a:gd name="connsiteY10560" fmla="*/ 1169200 h 3205338"/>
              <a:gd name="connsiteX10561" fmla="*/ 3470210 w 3481368"/>
              <a:gd name="connsiteY10561" fmla="*/ 1180356 h 3205338"/>
              <a:gd name="connsiteX10562" fmla="*/ 3473089 w 3481368"/>
              <a:gd name="connsiteY10562" fmla="*/ 1194032 h 3205338"/>
              <a:gd name="connsiteX10563" fmla="*/ 3473089 w 3481368"/>
              <a:gd name="connsiteY10563" fmla="*/ 1202669 h 3205338"/>
              <a:gd name="connsiteX10564" fmla="*/ 3481368 w 3481368"/>
              <a:gd name="connsiteY10564" fmla="*/ 1308475 h 3205338"/>
              <a:gd name="connsiteX10565" fmla="*/ 3478488 w 3481368"/>
              <a:gd name="connsiteY10565" fmla="*/ 1319632 h 3205338"/>
              <a:gd name="connsiteX10566" fmla="*/ 3481368 w 3481368"/>
              <a:gd name="connsiteY10566" fmla="*/ 1322511 h 3205338"/>
              <a:gd name="connsiteX10567" fmla="*/ 3481368 w 3481368"/>
              <a:gd name="connsiteY10567" fmla="*/ 1333668 h 3205338"/>
              <a:gd name="connsiteX10568" fmla="*/ 3481368 w 3481368"/>
              <a:gd name="connsiteY10568" fmla="*/ 1336186 h 3205338"/>
              <a:gd name="connsiteX10569" fmla="*/ 3481368 w 3481368"/>
              <a:gd name="connsiteY10569" fmla="*/ 1340280 h 3205338"/>
              <a:gd name="connsiteX10570" fmla="*/ 3481368 w 3481368"/>
              <a:gd name="connsiteY10570" fmla="*/ 1347703 h 3205338"/>
              <a:gd name="connsiteX10571" fmla="*/ 3481368 w 3481368"/>
              <a:gd name="connsiteY10571" fmla="*/ 1349682 h 3205338"/>
              <a:gd name="connsiteX10572" fmla="*/ 3481368 w 3481368"/>
              <a:gd name="connsiteY10572" fmla="*/ 1353101 h 3205338"/>
              <a:gd name="connsiteX10573" fmla="*/ 3481368 w 3481368"/>
              <a:gd name="connsiteY10573" fmla="*/ 1364258 h 3205338"/>
              <a:gd name="connsiteX10574" fmla="*/ 3481368 w 3481368"/>
              <a:gd name="connsiteY10574" fmla="*/ 1364798 h 3205338"/>
              <a:gd name="connsiteX10575" fmla="*/ 3481368 w 3481368"/>
              <a:gd name="connsiteY10575" fmla="*/ 1370016 h 3205338"/>
              <a:gd name="connsiteX10576" fmla="*/ 3481368 w 3481368"/>
              <a:gd name="connsiteY10576" fmla="*/ 1384231 h 3205338"/>
              <a:gd name="connsiteX10577" fmla="*/ 3481368 w 3481368"/>
              <a:gd name="connsiteY10577" fmla="*/ 1392328 h 3205338"/>
              <a:gd name="connsiteX10578" fmla="*/ 3481368 w 3481368"/>
              <a:gd name="connsiteY10578" fmla="*/ 1402450 h 3205338"/>
              <a:gd name="connsiteX10579" fmla="*/ 3481368 w 3481368"/>
              <a:gd name="connsiteY10579" fmla="*/ 1406364 h 3205338"/>
              <a:gd name="connsiteX10580" fmla="*/ 3481368 w 3481368"/>
              <a:gd name="connsiteY10580" fmla="*/ 1411763 h 3205338"/>
              <a:gd name="connsiteX10581" fmla="*/ 3481368 w 3481368"/>
              <a:gd name="connsiteY10581" fmla="*/ 1414641 h 3205338"/>
              <a:gd name="connsiteX10582" fmla="*/ 3481368 w 3481368"/>
              <a:gd name="connsiteY10582" fmla="*/ 1417521 h 3205338"/>
              <a:gd name="connsiteX10583" fmla="*/ 3481368 w 3481368"/>
              <a:gd name="connsiteY10583" fmla="*/ 1420101 h 3205338"/>
              <a:gd name="connsiteX10584" fmla="*/ 3481368 w 3481368"/>
              <a:gd name="connsiteY10584" fmla="*/ 1422604 h 3205338"/>
              <a:gd name="connsiteX10585" fmla="*/ 3481368 w 3481368"/>
              <a:gd name="connsiteY10585" fmla="*/ 1424634 h 3205338"/>
              <a:gd name="connsiteX10586" fmla="*/ 3481368 w 3481368"/>
              <a:gd name="connsiteY10586" fmla="*/ 1425798 h 3205338"/>
              <a:gd name="connsiteX10587" fmla="*/ 3481368 w 3481368"/>
              <a:gd name="connsiteY10587" fmla="*/ 1434076 h 3205338"/>
              <a:gd name="connsiteX10588" fmla="*/ 3481368 w 3481368"/>
              <a:gd name="connsiteY10588" fmla="*/ 1467544 h 3205338"/>
              <a:gd name="connsiteX10589" fmla="*/ 3478488 w 3481368"/>
              <a:gd name="connsiteY10589" fmla="*/ 1467544 h 3205338"/>
              <a:gd name="connsiteX10590" fmla="*/ 3478488 w 3481368"/>
              <a:gd name="connsiteY10590" fmla="*/ 1481580 h 3205338"/>
              <a:gd name="connsiteX10591" fmla="*/ 3478488 w 3481368"/>
              <a:gd name="connsiteY10591" fmla="*/ 1489857 h 3205338"/>
              <a:gd name="connsiteX10592" fmla="*/ 3478488 w 3481368"/>
              <a:gd name="connsiteY10592" fmla="*/ 1495020 h 3205338"/>
              <a:gd name="connsiteX10593" fmla="*/ 3478488 w 3481368"/>
              <a:gd name="connsiteY10593" fmla="*/ 1495616 h 3205338"/>
              <a:gd name="connsiteX10594" fmla="*/ 3475969 w 3481368"/>
              <a:gd name="connsiteY10594" fmla="*/ 1512170 h 3205338"/>
              <a:gd name="connsiteX10595" fmla="*/ 3478488 w 3481368"/>
              <a:gd name="connsiteY10595" fmla="*/ 1517929 h 3205338"/>
              <a:gd name="connsiteX10596" fmla="*/ 3475969 w 3481368"/>
              <a:gd name="connsiteY10596" fmla="*/ 1551397 h 3205338"/>
              <a:gd name="connsiteX10597" fmla="*/ 3475969 w 3481368"/>
              <a:gd name="connsiteY10597" fmla="*/ 1545639 h 3205338"/>
              <a:gd name="connsiteX10598" fmla="*/ 3475969 w 3481368"/>
              <a:gd name="connsiteY10598" fmla="*/ 1565074 h 3205338"/>
              <a:gd name="connsiteX10599" fmla="*/ 3467330 w 3481368"/>
              <a:gd name="connsiteY10599" fmla="*/ 1609699 h 3205338"/>
              <a:gd name="connsiteX10600" fmla="*/ 3464810 w 3481368"/>
              <a:gd name="connsiteY10600" fmla="*/ 1632012 h 3205338"/>
              <a:gd name="connsiteX10601" fmla="*/ 3464810 w 3481368"/>
              <a:gd name="connsiteY10601" fmla="*/ 1648927 h 3205338"/>
              <a:gd name="connsiteX10602" fmla="*/ 3467330 w 3481368"/>
              <a:gd name="connsiteY10602" fmla="*/ 1637770 h 3205338"/>
              <a:gd name="connsiteX10603" fmla="*/ 3464810 w 3481368"/>
              <a:gd name="connsiteY10603" fmla="*/ 1660083 h 3205338"/>
              <a:gd name="connsiteX10604" fmla="*/ 3461931 w 3481368"/>
              <a:gd name="connsiteY10604" fmla="*/ 1671240 h 3205338"/>
              <a:gd name="connsiteX10605" fmla="*/ 3461931 w 3481368"/>
              <a:gd name="connsiteY10605" fmla="*/ 1685275 h 3205338"/>
              <a:gd name="connsiteX10606" fmla="*/ 3459051 w 3481368"/>
              <a:gd name="connsiteY10606" fmla="*/ 1699310 h 3205338"/>
              <a:gd name="connsiteX10607" fmla="*/ 3456171 w 3481368"/>
              <a:gd name="connsiteY10607" fmla="*/ 1699310 h 3205338"/>
              <a:gd name="connsiteX10608" fmla="*/ 3456171 w 3481368"/>
              <a:gd name="connsiteY10608" fmla="*/ 1718745 h 3205338"/>
              <a:gd name="connsiteX10609" fmla="*/ 3447891 w 3481368"/>
              <a:gd name="connsiteY10609" fmla="*/ 1741058 h 3205338"/>
              <a:gd name="connsiteX10610" fmla="*/ 3445012 w 3481368"/>
              <a:gd name="connsiteY10610" fmla="*/ 1757612 h 3205338"/>
              <a:gd name="connsiteX10611" fmla="*/ 3439613 w 3481368"/>
              <a:gd name="connsiteY10611" fmla="*/ 1782804 h 3205338"/>
              <a:gd name="connsiteX10612" fmla="*/ 3445012 w 3481368"/>
              <a:gd name="connsiteY10612" fmla="*/ 1768768 h 3205338"/>
              <a:gd name="connsiteX10613" fmla="*/ 3439613 w 3481368"/>
              <a:gd name="connsiteY10613" fmla="*/ 1788563 h 3205338"/>
              <a:gd name="connsiteX10614" fmla="*/ 3433853 w 3481368"/>
              <a:gd name="connsiteY10614" fmla="*/ 1810875 h 3205338"/>
              <a:gd name="connsiteX10615" fmla="*/ 3420175 w 3481368"/>
              <a:gd name="connsiteY10615" fmla="*/ 1852621 h 3205338"/>
              <a:gd name="connsiteX10616" fmla="*/ 3406136 w 3481368"/>
              <a:gd name="connsiteY10616" fmla="*/ 1883212 h 3205338"/>
              <a:gd name="connsiteX10617" fmla="*/ 3400377 w 3481368"/>
              <a:gd name="connsiteY10617" fmla="*/ 1905524 h 3205338"/>
              <a:gd name="connsiteX10618" fmla="*/ 3403256 w 3481368"/>
              <a:gd name="connsiteY10618" fmla="*/ 1903006 h 3205338"/>
              <a:gd name="connsiteX10619" fmla="*/ 3397497 w 3481368"/>
              <a:gd name="connsiteY10619" fmla="*/ 1925319 h 3205338"/>
              <a:gd name="connsiteX10620" fmla="*/ 3382919 w 3481368"/>
              <a:gd name="connsiteY10620" fmla="*/ 1965985 h 3205338"/>
              <a:gd name="connsiteX10621" fmla="*/ 3365556 w 3481368"/>
              <a:gd name="connsiteY10621" fmla="*/ 2005333 h 3205338"/>
              <a:gd name="connsiteX10622" fmla="*/ 3358621 w 3481368"/>
              <a:gd name="connsiteY10622" fmla="*/ 2017089 h 3205338"/>
              <a:gd name="connsiteX10623" fmla="*/ 3352862 w 3481368"/>
              <a:gd name="connsiteY10623" fmla="*/ 2028245 h 3205338"/>
              <a:gd name="connsiteX10624" fmla="*/ 3347463 w 3481368"/>
              <a:gd name="connsiteY10624" fmla="*/ 2042281 h 3205338"/>
              <a:gd name="connsiteX10625" fmla="*/ 3341703 w 3481368"/>
              <a:gd name="connsiteY10625" fmla="*/ 2053437 h 3205338"/>
              <a:gd name="connsiteX10626" fmla="*/ 3334768 w 3481368"/>
              <a:gd name="connsiteY10626" fmla="*/ 2066210 h 3205338"/>
              <a:gd name="connsiteX10627" fmla="*/ 3332030 w 3481368"/>
              <a:gd name="connsiteY10627" fmla="*/ 2069092 h 3205338"/>
              <a:gd name="connsiteX10628" fmla="*/ 3331651 w 3481368"/>
              <a:gd name="connsiteY10628" fmla="*/ 2069723 h 3205338"/>
              <a:gd name="connsiteX10629" fmla="*/ 3330590 w 3481368"/>
              <a:gd name="connsiteY10629" fmla="*/ 2070892 h 3205338"/>
              <a:gd name="connsiteX10630" fmla="*/ 3328521 w 3481368"/>
              <a:gd name="connsiteY10630" fmla="*/ 2074927 h 3205338"/>
              <a:gd name="connsiteX10631" fmla="*/ 3328025 w 3481368"/>
              <a:gd name="connsiteY10631" fmla="*/ 2075750 h 3205338"/>
              <a:gd name="connsiteX10632" fmla="*/ 3328185 w 3481368"/>
              <a:gd name="connsiteY10632" fmla="*/ 2071122 h 3205338"/>
              <a:gd name="connsiteX10633" fmla="*/ 3330545 w 3481368"/>
              <a:gd name="connsiteY10633" fmla="*/ 2067473 h 3205338"/>
              <a:gd name="connsiteX10634" fmla="*/ 3328205 w 3481368"/>
              <a:gd name="connsiteY10634" fmla="*/ 2070532 h 3205338"/>
              <a:gd name="connsiteX10635" fmla="*/ 3328185 w 3481368"/>
              <a:gd name="connsiteY10635" fmla="*/ 2071122 h 3205338"/>
              <a:gd name="connsiteX10636" fmla="*/ 3323301 w 3481368"/>
              <a:gd name="connsiteY10636" fmla="*/ 2078675 h 3205338"/>
              <a:gd name="connsiteX10637" fmla="*/ 3322266 w 3481368"/>
              <a:gd name="connsiteY10637" fmla="*/ 2081508 h 3205338"/>
              <a:gd name="connsiteX10638" fmla="*/ 3325145 w 3481368"/>
              <a:gd name="connsiteY10638" fmla="*/ 2081508 h 3205338"/>
              <a:gd name="connsiteX10639" fmla="*/ 3328521 w 3481368"/>
              <a:gd name="connsiteY10639" fmla="*/ 2074927 h 3205338"/>
              <a:gd name="connsiteX10640" fmla="*/ 3331651 w 3481368"/>
              <a:gd name="connsiteY10640" fmla="*/ 2069723 h 3205338"/>
              <a:gd name="connsiteX10641" fmla="*/ 3334665 w 3481368"/>
              <a:gd name="connsiteY10641" fmla="*/ 2066400 h 3205338"/>
              <a:gd name="connsiteX10642" fmla="*/ 3328025 w 3481368"/>
              <a:gd name="connsiteY10642" fmla="*/ 2078630 h 3205338"/>
              <a:gd name="connsiteX10643" fmla="*/ 3319386 w 3481368"/>
              <a:gd name="connsiteY10643" fmla="*/ 2095185 h 3205338"/>
              <a:gd name="connsiteX10644" fmla="*/ 3318126 w 3481368"/>
              <a:gd name="connsiteY10644" fmla="*/ 2098423 h 3205338"/>
              <a:gd name="connsiteX10645" fmla="*/ 3317202 w 3481368"/>
              <a:gd name="connsiteY10645" fmla="*/ 2102380 h 3205338"/>
              <a:gd name="connsiteX10646" fmla="*/ 3314714 w 3481368"/>
              <a:gd name="connsiteY10646" fmla="*/ 2107228 h 3205338"/>
              <a:gd name="connsiteX10647" fmla="*/ 3309307 w 3481368"/>
              <a:gd name="connsiteY10647" fmla="*/ 2115788 h 3205338"/>
              <a:gd name="connsiteX10648" fmla="*/ 3308227 w 3481368"/>
              <a:gd name="connsiteY10648" fmla="*/ 2117497 h 3205338"/>
              <a:gd name="connsiteX10649" fmla="*/ 3299948 w 3481368"/>
              <a:gd name="connsiteY10649" fmla="*/ 2131533 h 3205338"/>
              <a:gd name="connsiteX10650" fmla="*/ 3294548 w 3481368"/>
              <a:gd name="connsiteY10650" fmla="*/ 2137291 h 3205338"/>
              <a:gd name="connsiteX10651" fmla="*/ 3288789 w 3481368"/>
              <a:gd name="connsiteY10651" fmla="*/ 2148448 h 3205338"/>
              <a:gd name="connsiteX10652" fmla="*/ 3280510 w 3481368"/>
              <a:gd name="connsiteY10652" fmla="*/ 2162123 h 3205338"/>
              <a:gd name="connsiteX10653" fmla="*/ 3277631 w 3481368"/>
              <a:gd name="connsiteY10653" fmla="*/ 2167881 h 3205338"/>
              <a:gd name="connsiteX10654" fmla="*/ 3249913 w 3481368"/>
              <a:gd name="connsiteY10654" fmla="*/ 2209628 h 3205338"/>
              <a:gd name="connsiteX10655" fmla="*/ 3224717 w 3481368"/>
              <a:gd name="connsiteY10655" fmla="*/ 2245976 h 3205338"/>
              <a:gd name="connsiteX10656" fmla="*/ 3232995 w 3481368"/>
              <a:gd name="connsiteY10656" fmla="*/ 2231941 h 3205338"/>
              <a:gd name="connsiteX10657" fmla="*/ 3244154 w 3481368"/>
              <a:gd name="connsiteY10657" fmla="*/ 2215386 h 3205338"/>
              <a:gd name="connsiteX10658" fmla="*/ 3249913 w 3481368"/>
              <a:gd name="connsiteY10658" fmla="*/ 2206748 h 3205338"/>
              <a:gd name="connsiteX10659" fmla="*/ 3263050 w 3481368"/>
              <a:gd name="connsiteY10659" fmla="*/ 2188084 h 3205338"/>
              <a:gd name="connsiteX10660" fmla="*/ 3266471 w 3481368"/>
              <a:gd name="connsiteY10660" fmla="*/ 2184436 h 3205338"/>
              <a:gd name="connsiteX10661" fmla="*/ 3272231 w 3481368"/>
              <a:gd name="connsiteY10661" fmla="*/ 2170760 h 3205338"/>
              <a:gd name="connsiteX10662" fmla="*/ 3263591 w 3481368"/>
              <a:gd name="connsiteY10662" fmla="*/ 2187315 h 3205338"/>
              <a:gd name="connsiteX10663" fmla="*/ 3263050 w 3481368"/>
              <a:gd name="connsiteY10663" fmla="*/ 2188084 h 3205338"/>
              <a:gd name="connsiteX10664" fmla="*/ 3261072 w 3481368"/>
              <a:gd name="connsiteY10664" fmla="*/ 2190194 h 3205338"/>
              <a:gd name="connsiteX10665" fmla="*/ 3255313 w 3481368"/>
              <a:gd name="connsiteY10665" fmla="*/ 2198471 h 3205338"/>
              <a:gd name="connsiteX10666" fmla="*/ 3249913 w 3481368"/>
              <a:gd name="connsiteY10666" fmla="*/ 2206748 h 3205338"/>
              <a:gd name="connsiteX10667" fmla="*/ 3232995 w 3481368"/>
              <a:gd name="connsiteY10667" fmla="*/ 2231941 h 3205338"/>
              <a:gd name="connsiteX10668" fmla="*/ 3230116 w 3481368"/>
              <a:gd name="connsiteY10668" fmla="*/ 2231941 h 3205338"/>
              <a:gd name="connsiteX10669" fmla="*/ 3194120 w 3481368"/>
              <a:gd name="connsiteY10669" fmla="*/ 2279446 h 3205338"/>
              <a:gd name="connsiteX10670" fmla="*/ 3177202 w 3481368"/>
              <a:gd name="connsiteY10670" fmla="*/ 2301758 h 3205338"/>
              <a:gd name="connsiteX10671" fmla="*/ 3194120 w 3481368"/>
              <a:gd name="connsiteY10671" fmla="*/ 2279446 h 3205338"/>
              <a:gd name="connsiteX10672" fmla="*/ 3152004 w 3481368"/>
              <a:gd name="connsiteY10672" fmla="*/ 2335227 h 3205338"/>
              <a:gd name="connsiteX10673" fmla="*/ 3150632 w 3481368"/>
              <a:gd name="connsiteY10673" fmla="*/ 2336424 h 3205338"/>
              <a:gd name="connsiteX10674" fmla="*/ 3152207 w 3481368"/>
              <a:gd name="connsiteY10674" fmla="*/ 2334114 h 3205338"/>
              <a:gd name="connsiteX10675" fmla="*/ 3149282 w 3481368"/>
              <a:gd name="connsiteY10675" fmla="*/ 2337600 h 3205338"/>
              <a:gd name="connsiteX10676" fmla="*/ 3150632 w 3481368"/>
              <a:gd name="connsiteY10676" fmla="*/ 2336424 h 3205338"/>
              <a:gd name="connsiteX10677" fmla="*/ 3149484 w 3481368"/>
              <a:gd name="connsiteY10677" fmla="*/ 2338107 h 3205338"/>
              <a:gd name="connsiteX10678" fmla="*/ 3135446 w 3481368"/>
              <a:gd name="connsiteY10678" fmla="*/ 2357540 h 3205338"/>
              <a:gd name="connsiteX10679" fmla="*/ 3143725 w 3481368"/>
              <a:gd name="connsiteY10679" fmla="*/ 2340986 h 3205338"/>
              <a:gd name="connsiteX10680" fmla="*/ 3135446 w 3481368"/>
              <a:gd name="connsiteY10680" fmla="*/ 2352142 h 3205338"/>
              <a:gd name="connsiteX10681" fmla="*/ 3129686 w 3481368"/>
              <a:gd name="connsiteY10681" fmla="*/ 2357540 h 3205338"/>
              <a:gd name="connsiteX10682" fmla="*/ 3124287 w 3481368"/>
              <a:gd name="connsiteY10682" fmla="*/ 2365817 h 3205338"/>
              <a:gd name="connsiteX10683" fmla="*/ 3073892 w 3481368"/>
              <a:gd name="connsiteY10683" fmla="*/ 2421600 h 3205338"/>
              <a:gd name="connsiteX10684" fmla="*/ 3015579 w 3481368"/>
              <a:gd name="connsiteY10684" fmla="*/ 2480261 h 3205338"/>
              <a:gd name="connsiteX10685" fmla="*/ 2952226 w 3481368"/>
              <a:gd name="connsiteY10685" fmla="*/ 2532265 h 3205338"/>
              <a:gd name="connsiteX10686" fmla="*/ 2915479 w 3481368"/>
              <a:gd name="connsiteY10686" fmla="*/ 2561679 h 3205338"/>
              <a:gd name="connsiteX10687" fmla="*/ 2912748 w 3481368"/>
              <a:gd name="connsiteY10687" fmla="*/ 2566523 h 3205338"/>
              <a:gd name="connsiteX10688" fmla="*/ 2913391 w 3481368"/>
              <a:gd name="connsiteY10688" fmla="*/ 2563351 h 3205338"/>
              <a:gd name="connsiteX10689" fmla="*/ 2902201 w 3481368"/>
              <a:gd name="connsiteY10689" fmla="*/ 2572306 h 3205338"/>
              <a:gd name="connsiteX10690" fmla="*/ 2897092 w 3481368"/>
              <a:gd name="connsiteY10690" fmla="*/ 2579660 h 3205338"/>
              <a:gd name="connsiteX10691" fmla="*/ 2896192 w 3481368"/>
              <a:gd name="connsiteY10691" fmla="*/ 2585958 h 3205338"/>
              <a:gd name="connsiteX10692" fmla="*/ 2876757 w 3481368"/>
              <a:gd name="connsiteY10692" fmla="*/ 2608271 h 3205338"/>
              <a:gd name="connsiteX10693" fmla="*/ 2871550 w 3481368"/>
              <a:gd name="connsiteY10693" fmla="*/ 2615481 h 3205338"/>
              <a:gd name="connsiteX10694" fmla="*/ 2876757 w 3481368"/>
              <a:gd name="connsiteY10694" fmla="*/ 2605392 h 3205338"/>
              <a:gd name="connsiteX10695" fmla="*/ 2890433 w 3481368"/>
              <a:gd name="connsiteY10695" fmla="*/ 2585958 h 3205338"/>
              <a:gd name="connsiteX10696" fmla="*/ 2896345 w 3481368"/>
              <a:gd name="connsiteY10696" fmla="*/ 2576995 h 3205338"/>
              <a:gd name="connsiteX10697" fmla="*/ 2895351 w 3481368"/>
              <a:gd name="connsiteY10697" fmla="*/ 2577790 h 3205338"/>
              <a:gd name="connsiteX10698" fmla="*/ 2877579 w 3481368"/>
              <a:gd name="connsiteY10698" fmla="*/ 2589801 h 3205338"/>
              <a:gd name="connsiteX10699" fmla="*/ 2874273 w 3481368"/>
              <a:gd name="connsiteY10699" fmla="*/ 2592015 h 3205338"/>
              <a:gd name="connsiteX10700" fmla="*/ 2871493 w 3481368"/>
              <a:gd name="connsiteY10700" fmla="*/ 2596979 h 3205338"/>
              <a:gd name="connsiteX10701" fmla="*/ 2865599 w 3481368"/>
              <a:gd name="connsiteY10701" fmla="*/ 2602513 h 3205338"/>
              <a:gd name="connsiteX10702" fmla="*/ 2871360 w 3481368"/>
              <a:gd name="connsiteY10702" fmla="*/ 2593966 h 3205338"/>
              <a:gd name="connsiteX10703" fmla="*/ 2863079 w 3481368"/>
              <a:gd name="connsiteY10703" fmla="*/ 2599512 h 3205338"/>
              <a:gd name="connsiteX10704" fmla="*/ 2862721 w 3481368"/>
              <a:gd name="connsiteY10704" fmla="*/ 2599994 h 3205338"/>
              <a:gd name="connsiteX10705" fmla="*/ 2856962 w 3481368"/>
              <a:gd name="connsiteY10705" fmla="*/ 2608271 h 3205338"/>
              <a:gd name="connsiteX10706" fmla="*/ 2851563 w 3481368"/>
              <a:gd name="connsiteY10706" fmla="*/ 2616549 h 3205338"/>
              <a:gd name="connsiteX10707" fmla="*/ 2848684 w 3481368"/>
              <a:gd name="connsiteY10707" fmla="*/ 2619428 h 3205338"/>
              <a:gd name="connsiteX10708" fmla="*/ 2843285 w 3481368"/>
              <a:gd name="connsiteY10708" fmla="*/ 2624827 h 3205338"/>
              <a:gd name="connsiteX10709" fmla="*/ 2845781 w 3481368"/>
              <a:gd name="connsiteY10709" fmla="*/ 2620999 h 3205338"/>
              <a:gd name="connsiteX10710" fmla="*/ 2848684 w 3481368"/>
              <a:gd name="connsiteY10710" fmla="*/ 2617629 h 3205338"/>
              <a:gd name="connsiteX10711" fmla="*/ 2859841 w 3481368"/>
              <a:gd name="connsiteY10711" fmla="*/ 2602513 h 3205338"/>
              <a:gd name="connsiteX10712" fmla="*/ 2848684 w 3481368"/>
              <a:gd name="connsiteY10712" fmla="*/ 2616549 h 3205338"/>
              <a:gd name="connsiteX10713" fmla="*/ 2845781 w 3481368"/>
              <a:gd name="connsiteY10713" fmla="*/ 2620999 h 3205338"/>
              <a:gd name="connsiteX10714" fmla="*/ 2837527 w 3481368"/>
              <a:gd name="connsiteY10714" fmla="*/ 2630585 h 3205338"/>
              <a:gd name="connsiteX10715" fmla="*/ 2834647 w 3481368"/>
              <a:gd name="connsiteY10715" fmla="*/ 2635983 h 3205338"/>
              <a:gd name="connsiteX10716" fmla="*/ 2826369 w 3481368"/>
              <a:gd name="connsiteY10716" fmla="*/ 2644621 h 3205338"/>
              <a:gd name="connsiteX10717" fmla="*/ 2820611 w 3481368"/>
              <a:gd name="connsiteY10717" fmla="*/ 2650019 h 3205338"/>
              <a:gd name="connsiteX10718" fmla="*/ 2815213 w 3481368"/>
              <a:gd name="connsiteY10718" fmla="*/ 2658296 h 3205338"/>
              <a:gd name="connsiteX10719" fmla="*/ 2804055 w 3481368"/>
              <a:gd name="connsiteY10719" fmla="*/ 2669454 h 3205338"/>
              <a:gd name="connsiteX10720" fmla="*/ 2806351 w 3481368"/>
              <a:gd name="connsiteY10720" fmla="*/ 2662855 h 3205338"/>
              <a:gd name="connsiteX10721" fmla="*/ 2810286 w 3481368"/>
              <a:gd name="connsiteY10721" fmla="*/ 2658990 h 3205338"/>
              <a:gd name="connsiteX10722" fmla="*/ 2815213 w 3481368"/>
              <a:gd name="connsiteY10722" fmla="*/ 2655778 h 3205338"/>
              <a:gd name="connsiteX10723" fmla="*/ 2820611 w 3481368"/>
              <a:gd name="connsiteY10723" fmla="*/ 2647140 h 3205338"/>
              <a:gd name="connsiteX10724" fmla="*/ 2831769 w 3481368"/>
              <a:gd name="connsiteY10724" fmla="*/ 2630585 h 3205338"/>
              <a:gd name="connsiteX10725" fmla="*/ 2843285 w 3481368"/>
              <a:gd name="connsiteY10725" fmla="*/ 2619428 h 3205338"/>
              <a:gd name="connsiteX10726" fmla="*/ 2851563 w 3481368"/>
              <a:gd name="connsiteY10726" fmla="*/ 2608271 h 3205338"/>
              <a:gd name="connsiteX10727" fmla="*/ 2855523 w 3481368"/>
              <a:gd name="connsiteY10727" fmla="*/ 2603290 h 3205338"/>
              <a:gd name="connsiteX10728" fmla="*/ 2843292 w 3481368"/>
              <a:gd name="connsiteY10728" fmla="*/ 2609640 h 3205338"/>
              <a:gd name="connsiteX10729" fmla="*/ 2836678 w 3481368"/>
              <a:gd name="connsiteY10729" fmla="*/ 2614138 h 3205338"/>
              <a:gd name="connsiteX10730" fmla="*/ 2856116 w 3481368"/>
              <a:gd name="connsiteY10730" fmla="*/ 2600103 h 3205338"/>
              <a:gd name="connsiteX10731" fmla="*/ 2833933 w 3481368"/>
              <a:gd name="connsiteY10731" fmla="*/ 2612834 h 3205338"/>
              <a:gd name="connsiteX10732" fmla="*/ 2815512 w 3481368"/>
              <a:gd name="connsiteY10732" fmla="*/ 2623058 h 3205338"/>
              <a:gd name="connsiteX10733" fmla="*/ 2811433 w 3481368"/>
              <a:gd name="connsiteY10733" fmla="*/ 2629145 h 3205338"/>
              <a:gd name="connsiteX10734" fmla="*/ 2792898 w 3481368"/>
              <a:gd name="connsiteY10734" fmla="*/ 2647140 h 3205338"/>
              <a:gd name="connsiteX10735" fmla="*/ 2784620 w 3481368"/>
              <a:gd name="connsiteY10735" fmla="*/ 2658296 h 3205338"/>
              <a:gd name="connsiteX10736" fmla="*/ 2773463 w 3481368"/>
              <a:gd name="connsiteY10736" fmla="*/ 2666934 h 3205338"/>
              <a:gd name="connsiteX10737" fmla="*/ 2764825 w 3481368"/>
              <a:gd name="connsiteY10737" fmla="*/ 2678091 h 3205338"/>
              <a:gd name="connsiteX10738" fmla="*/ 2753668 w 3481368"/>
              <a:gd name="connsiteY10738" fmla="*/ 2686369 h 3205338"/>
              <a:gd name="connsiteX10739" fmla="*/ 2750788 w 3481368"/>
              <a:gd name="connsiteY10739" fmla="*/ 2689247 h 3205338"/>
              <a:gd name="connsiteX10740" fmla="*/ 2747659 w 3481368"/>
              <a:gd name="connsiteY10740" fmla="*/ 2691569 h 3205338"/>
              <a:gd name="connsiteX10741" fmla="*/ 2746470 w 3481368"/>
              <a:gd name="connsiteY10741" fmla="*/ 2691182 h 3205338"/>
              <a:gd name="connsiteX10742" fmla="*/ 2742510 w 3481368"/>
              <a:gd name="connsiteY10742" fmla="*/ 2694647 h 3205338"/>
              <a:gd name="connsiteX10743" fmla="*/ 2737292 w 3481368"/>
              <a:gd name="connsiteY10743" fmla="*/ 2699865 h 3205338"/>
              <a:gd name="connsiteX10744" fmla="*/ 2734522 w 3481368"/>
              <a:gd name="connsiteY10744" fmla="*/ 2702635 h 3205338"/>
              <a:gd name="connsiteX10745" fmla="*/ 2695002 w 3481368"/>
              <a:gd name="connsiteY10745" fmla="*/ 2733874 h 3205338"/>
              <a:gd name="connsiteX10746" fmla="*/ 2689604 w 3481368"/>
              <a:gd name="connsiteY10746" fmla="*/ 2739273 h 3205338"/>
              <a:gd name="connsiteX10747" fmla="*/ 2681326 w 3481368"/>
              <a:gd name="connsiteY10747" fmla="*/ 2742152 h 3205338"/>
              <a:gd name="connsiteX10748" fmla="*/ 2670169 w 3481368"/>
              <a:gd name="connsiteY10748" fmla="*/ 2753309 h 3205338"/>
              <a:gd name="connsiteX10749" fmla="*/ 2659012 w 3481368"/>
              <a:gd name="connsiteY10749" fmla="*/ 2758707 h 3205338"/>
              <a:gd name="connsiteX10750" fmla="*/ 2647855 w 3481368"/>
              <a:gd name="connsiteY10750" fmla="*/ 2767345 h 3205338"/>
              <a:gd name="connsiteX10751" fmla="*/ 2642096 w 3481368"/>
              <a:gd name="connsiteY10751" fmla="*/ 2767345 h 3205338"/>
              <a:gd name="connsiteX10752" fmla="*/ 2633818 w 3481368"/>
              <a:gd name="connsiteY10752" fmla="*/ 2775623 h 3205338"/>
              <a:gd name="connsiteX10753" fmla="*/ 2605745 w 3481368"/>
              <a:gd name="connsiteY10753" fmla="*/ 2789658 h 3205338"/>
              <a:gd name="connsiteX10754" fmla="*/ 2594588 w 3481368"/>
              <a:gd name="connsiteY10754" fmla="*/ 2795058 h 3205338"/>
              <a:gd name="connsiteX10755" fmla="*/ 2580911 w 3481368"/>
              <a:gd name="connsiteY10755" fmla="*/ 2800816 h 3205338"/>
              <a:gd name="connsiteX10756" fmla="*/ 2485896 w 3481368"/>
              <a:gd name="connsiteY10756" fmla="*/ 2836805 h 3205338"/>
              <a:gd name="connsiteX10757" fmla="*/ 2460702 w 3481368"/>
              <a:gd name="connsiteY10757" fmla="*/ 2845443 h 3205338"/>
              <a:gd name="connsiteX10758" fmla="*/ 2391239 w 3481368"/>
              <a:gd name="connsiteY10758" fmla="*/ 2861998 h 3205338"/>
              <a:gd name="connsiteX10759" fmla="*/ 2310260 w 3481368"/>
              <a:gd name="connsiteY10759" fmla="*/ 2870636 h 3205338"/>
              <a:gd name="connsiteX10760" fmla="*/ 2290464 w 3481368"/>
              <a:gd name="connsiteY10760" fmla="*/ 2873154 h 3205338"/>
              <a:gd name="connsiteX10761" fmla="*/ 2271030 w 3481368"/>
              <a:gd name="connsiteY10761" fmla="*/ 2876034 h 3205338"/>
              <a:gd name="connsiteX10762" fmla="*/ 2184651 w 3481368"/>
              <a:gd name="connsiteY10762" fmla="*/ 2876034 h 3205338"/>
              <a:gd name="connsiteX10763" fmla="*/ 2179208 w 3481368"/>
              <a:gd name="connsiteY10763" fmla="*/ 2875597 h 3205338"/>
              <a:gd name="connsiteX10764" fmla="*/ 2178310 w 3481368"/>
              <a:gd name="connsiteY10764" fmla="*/ 2876495 h 3205338"/>
              <a:gd name="connsiteX10765" fmla="*/ 2147713 w 3481368"/>
              <a:gd name="connsiteY10765" fmla="*/ 2884772 h 3205338"/>
              <a:gd name="connsiteX10766" fmla="*/ 2133674 w 3481368"/>
              <a:gd name="connsiteY10766" fmla="*/ 2887651 h 3205338"/>
              <a:gd name="connsiteX10767" fmla="*/ 2127915 w 3481368"/>
              <a:gd name="connsiteY10767" fmla="*/ 2887651 h 3205338"/>
              <a:gd name="connsiteX10768" fmla="*/ 2170031 w 3481368"/>
              <a:gd name="connsiteY10768" fmla="*/ 2876495 h 3205338"/>
              <a:gd name="connsiteX10769" fmla="*/ 2176193 w 3481368"/>
              <a:gd name="connsiteY10769" fmla="*/ 2875356 h 3205338"/>
              <a:gd name="connsiteX10770" fmla="*/ 2170913 w 3481368"/>
              <a:gd name="connsiteY10770" fmla="*/ 2874933 h 3205338"/>
              <a:gd name="connsiteX10771" fmla="*/ 2164272 w 3481368"/>
              <a:gd name="connsiteY10771" fmla="*/ 2876495 h 3205338"/>
              <a:gd name="connsiteX10772" fmla="*/ 2122516 w 3481368"/>
              <a:gd name="connsiteY10772" fmla="*/ 2887651 h 3205338"/>
              <a:gd name="connsiteX10773" fmla="*/ 2133674 w 3481368"/>
              <a:gd name="connsiteY10773" fmla="*/ 2884772 h 3205338"/>
              <a:gd name="connsiteX10774" fmla="*/ 2150232 w 3481368"/>
              <a:gd name="connsiteY10774" fmla="*/ 2879374 h 3205338"/>
              <a:gd name="connsiteX10775" fmla="*/ 2136554 w 3481368"/>
              <a:gd name="connsiteY10775" fmla="*/ 2881893 h 3205338"/>
              <a:gd name="connsiteX10776" fmla="*/ 2114237 w 3481368"/>
              <a:gd name="connsiteY10776" fmla="*/ 2887651 h 3205338"/>
              <a:gd name="connsiteX10777" fmla="*/ 2122516 w 3481368"/>
              <a:gd name="connsiteY10777" fmla="*/ 2881893 h 3205338"/>
              <a:gd name="connsiteX10778" fmla="*/ 2105597 w 3481368"/>
              <a:gd name="connsiteY10778" fmla="*/ 2887651 h 3205338"/>
              <a:gd name="connsiteX10779" fmla="*/ 2090389 w 3481368"/>
              <a:gd name="connsiteY10779" fmla="*/ 2890170 h 3205338"/>
              <a:gd name="connsiteX10780" fmla="*/ 2090018 w 3481368"/>
              <a:gd name="connsiteY10780" fmla="*/ 2890189 h 3205338"/>
              <a:gd name="connsiteX10781" fmla="*/ 2088132 w 3481368"/>
              <a:gd name="connsiteY10781" fmla="*/ 2891530 h 3205338"/>
              <a:gd name="connsiteX10782" fmla="*/ 2088994 w 3481368"/>
              <a:gd name="connsiteY10782" fmla="*/ 2891430 h 3205338"/>
              <a:gd name="connsiteX10783" fmla="*/ 2111357 w 3481368"/>
              <a:gd name="connsiteY10783" fmla="*/ 2887651 h 3205338"/>
              <a:gd name="connsiteX10784" fmla="*/ 2094439 w 3481368"/>
              <a:gd name="connsiteY10784" fmla="*/ 2893050 h 3205338"/>
              <a:gd name="connsiteX10785" fmla="*/ 2086766 w 3481368"/>
              <a:gd name="connsiteY10785" fmla="*/ 2894081 h 3205338"/>
              <a:gd name="connsiteX10786" fmla="*/ 2083541 w 3481368"/>
              <a:gd name="connsiteY10786" fmla="*/ 2895094 h 3205338"/>
              <a:gd name="connsiteX10787" fmla="*/ 2083280 w 3481368"/>
              <a:gd name="connsiteY10787" fmla="*/ 2895928 h 3205338"/>
              <a:gd name="connsiteX10788" fmla="*/ 2079774 w 3481368"/>
              <a:gd name="connsiteY10788" fmla="*/ 2896279 h 3205338"/>
              <a:gd name="connsiteX10789" fmla="*/ 2068768 w 3481368"/>
              <a:gd name="connsiteY10789" fmla="*/ 2899739 h 3205338"/>
              <a:gd name="connsiteX10790" fmla="*/ 2069376 w 3481368"/>
              <a:gd name="connsiteY10790" fmla="*/ 2899637 h 3205338"/>
              <a:gd name="connsiteX10791" fmla="*/ 2068487 w 3481368"/>
              <a:gd name="connsiteY10791" fmla="*/ 2899827 h 3205338"/>
              <a:gd name="connsiteX10792" fmla="*/ 2045396 w 3481368"/>
              <a:gd name="connsiteY10792" fmla="*/ 2907086 h 3205338"/>
              <a:gd name="connsiteX10793" fmla="*/ 2044902 w 3481368"/>
              <a:gd name="connsiteY10793" fmla="*/ 2907223 h 3205338"/>
              <a:gd name="connsiteX10794" fmla="*/ 2059042 w 3481368"/>
              <a:gd name="connsiteY10794" fmla="*/ 2909504 h 3205338"/>
              <a:gd name="connsiteX10795" fmla="*/ 2045006 w 3481368"/>
              <a:gd name="connsiteY10795" fmla="*/ 2909504 h 3205338"/>
              <a:gd name="connsiteX10796" fmla="*/ 2067320 w 3481368"/>
              <a:gd name="connsiteY10796" fmla="*/ 2912383 h 3205338"/>
              <a:gd name="connsiteX10797" fmla="*/ 2068530 w 3481368"/>
              <a:gd name="connsiteY10797" fmla="*/ 2913070 h 3205338"/>
              <a:gd name="connsiteX10798" fmla="*/ 2061922 w 3481368"/>
              <a:gd name="connsiteY10798" fmla="*/ 2912383 h 3205338"/>
              <a:gd name="connsiteX10799" fmla="*/ 2069200 w 3481368"/>
              <a:gd name="connsiteY10799" fmla="*/ 2913450 h 3205338"/>
              <a:gd name="connsiteX10800" fmla="*/ 2072315 w 3481368"/>
              <a:gd name="connsiteY10800" fmla="*/ 2915217 h 3205338"/>
              <a:gd name="connsiteX10801" fmla="*/ 2081357 w 3481368"/>
              <a:gd name="connsiteY10801" fmla="*/ 2917782 h 3205338"/>
              <a:gd name="connsiteX10802" fmla="*/ 2103671 w 3481368"/>
              <a:gd name="connsiteY10802" fmla="*/ 2920661 h 3205338"/>
              <a:gd name="connsiteX10803" fmla="*/ 2082797 w 3481368"/>
              <a:gd name="connsiteY10803" fmla="*/ 2915443 h 3205338"/>
              <a:gd name="connsiteX10804" fmla="*/ 2069200 w 3481368"/>
              <a:gd name="connsiteY10804" fmla="*/ 2913450 h 3205338"/>
              <a:gd name="connsiteX10805" fmla="*/ 2068530 w 3481368"/>
              <a:gd name="connsiteY10805" fmla="*/ 2913070 h 3205338"/>
              <a:gd name="connsiteX10806" fmla="*/ 2089635 w 3481368"/>
              <a:gd name="connsiteY10806" fmla="*/ 2915262 h 3205338"/>
              <a:gd name="connsiteX10807" fmla="*/ 2103671 w 3481368"/>
              <a:gd name="connsiteY10807" fmla="*/ 2917782 h 3205338"/>
              <a:gd name="connsiteX10808" fmla="*/ 2109430 w 3481368"/>
              <a:gd name="connsiteY10808" fmla="*/ 2917782 h 3205338"/>
              <a:gd name="connsiteX10809" fmla="*/ 2137143 w 3481368"/>
              <a:gd name="connsiteY10809" fmla="*/ 2920661 h 3205338"/>
              <a:gd name="connsiteX10810" fmla="*/ 2123107 w 3481368"/>
              <a:gd name="connsiteY10810" fmla="*/ 2917782 h 3205338"/>
              <a:gd name="connsiteX10811" fmla="*/ 2134263 w 3481368"/>
              <a:gd name="connsiteY10811" fmla="*/ 2917782 h 3205338"/>
              <a:gd name="connsiteX10812" fmla="*/ 2145421 w 3481368"/>
              <a:gd name="connsiteY10812" fmla="*/ 2920661 h 3205338"/>
              <a:gd name="connsiteX10813" fmla="*/ 2140022 w 3481368"/>
              <a:gd name="connsiteY10813" fmla="*/ 2920661 h 3205338"/>
              <a:gd name="connsiteX10814" fmla="*/ 2165215 w 3481368"/>
              <a:gd name="connsiteY10814" fmla="*/ 2923540 h 3205338"/>
              <a:gd name="connsiteX10815" fmla="*/ 2151179 w 3481368"/>
              <a:gd name="connsiteY10815" fmla="*/ 2920661 h 3205338"/>
              <a:gd name="connsiteX10816" fmla="*/ 2162337 w 3481368"/>
              <a:gd name="connsiteY10816" fmla="*/ 2920661 h 3205338"/>
              <a:gd name="connsiteX10817" fmla="*/ 2176373 w 3481368"/>
              <a:gd name="connsiteY10817" fmla="*/ 2920661 h 3205338"/>
              <a:gd name="connsiteX10818" fmla="*/ 2187530 w 3481368"/>
              <a:gd name="connsiteY10818" fmla="*/ 2923540 h 3205338"/>
              <a:gd name="connsiteX10819" fmla="*/ 2198687 w 3481368"/>
              <a:gd name="connsiteY10819" fmla="*/ 2923540 h 3205338"/>
              <a:gd name="connsiteX10820" fmla="*/ 2223521 w 3481368"/>
              <a:gd name="connsiteY10820" fmla="*/ 2923540 h 3205338"/>
              <a:gd name="connsiteX10821" fmla="*/ 2248715 w 3481368"/>
              <a:gd name="connsiteY10821" fmla="*/ 2926419 h 3205338"/>
              <a:gd name="connsiteX10822" fmla="*/ 2192929 w 3481368"/>
              <a:gd name="connsiteY10822" fmla="*/ 2928938 h 3205338"/>
              <a:gd name="connsiteX10823" fmla="*/ 2181771 w 3481368"/>
              <a:gd name="connsiteY10823" fmla="*/ 2928938 h 3205338"/>
              <a:gd name="connsiteX10824" fmla="*/ 2181771 w 3481368"/>
              <a:gd name="connsiteY10824" fmla="*/ 2928938 h 3205338"/>
              <a:gd name="connsiteX10825" fmla="*/ 2162337 w 3481368"/>
              <a:gd name="connsiteY10825" fmla="*/ 2928938 h 3205338"/>
              <a:gd name="connsiteX10826" fmla="*/ 2125985 w 3481368"/>
              <a:gd name="connsiteY10826" fmla="*/ 2926419 h 3205338"/>
              <a:gd name="connsiteX10827" fmla="*/ 2098273 w 3481368"/>
              <a:gd name="connsiteY10827" fmla="*/ 2920661 h 3205338"/>
              <a:gd name="connsiteX10828" fmla="*/ 2092514 w 3481368"/>
              <a:gd name="connsiteY10828" fmla="*/ 2920661 h 3205338"/>
              <a:gd name="connsiteX10829" fmla="*/ 2075958 w 3481368"/>
              <a:gd name="connsiteY10829" fmla="*/ 2917782 h 3205338"/>
              <a:gd name="connsiteX10830" fmla="*/ 2048246 w 3481368"/>
              <a:gd name="connsiteY10830" fmla="*/ 2912698 h 3205338"/>
              <a:gd name="connsiteX10831" fmla="*/ 2032343 w 3481368"/>
              <a:gd name="connsiteY10831" fmla="*/ 2910710 h 3205338"/>
              <a:gd name="connsiteX10832" fmla="*/ 2029734 w 3481368"/>
              <a:gd name="connsiteY10832" fmla="*/ 2911434 h 3205338"/>
              <a:gd name="connsiteX10833" fmla="*/ 2037133 w 3481368"/>
              <a:gd name="connsiteY10833" fmla="*/ 2913463 h 3205338"/>
              <a:gd name="connsiteX10834" fmla="*/ 2036728 w 3481368"/>
              <a:gd name="connsiteY10834" fmla="*/ 2915262 h 3205338"/>
              <a:gd name="connsiteX10835" fmla="*/ 2050764 w 3481368"/>
              <a:gd name="connsiteY10835" fmla="*/ 2915262 h 3205338"/>
              <a:gd name="connsiteX10836" fmla="*/ 2075823 w 3481368"/>
              <a:gd name="connsiteY10836" fmla="*/ 2919986 h 3205338"/>
              <a:gd name="connsiteX10837" fmla="*/ 2085304 w 3481368"/>
              <a:gd name="connsiteY10837" fmla="*/ 2921044 h 3205338"/>
              <a:gd name="connsiteX10838" fmla="*/ 2091255 w 3481368"/>
              <a:gd name="connsiteY10838" fmla="*/ 2923180 h 3205338"/>
              <a:gd name="connsiteX10839" fmla="*/ 2098273 w 3481368"/>
              <a:gd name="connsiteY10839" fmla="*/ 2923540 h 3205338"/>
              <a:gd name="connsiteX10840" fmla="*/ 2104031 w 3481368"/>
              <a:gd name="connsiteY10840" fmla="*/ 2923900 h 3205338"/>
              <a:gd name="connsiteX10841" fmla="*/ 2108958 w 3481368"/>
              <a:gd name="connsiteY10841" fmla="*/ 2925468 h 3205338"/>
              <a:gd name="connsiteX10842" fmla="*/ 2087116 w 3481368"/>
              <a:gd name="connsiteY10842" fmla="*/ 2923540 h 3205338"/>
              <a:gd name="connsiteX10843" fmla="*/ 2022692 w 3481368"/>
              <a:gd name="connsiteY10843" fmla="*/ 2915262 h 3205338"/>
              <a:gd name="connsiteX10844" fmla="*/ 2027010 w 3481368"/>
              <a:gd name="connsiteY10844" fmla="*/ 2912383 h 3205338"/>
              <a:gd name="connsiteX10845" fmla="*/ 2026806 w 3481368"/>
              <a:gd name="connsiteY10845" fmla="*/ 2912247 h 3205338"/>
              <a:gd name="connsiteX10846" fmla="*/ 2025953 w 3481368"/>
              <a:gd name="connsiteY10846" fmla="*/ 2912484 h 3205338"/>
              <a:gd name="connsiteX10847" fmla="*/ 2006150 w 3481368"/>
              <a:gd name="connsiteY10847" fmla="*/ 2918242 h 3205338"/>
              <a:gd name="connsiteX10848" fmla="*/ 1999579 w 3481368"/>
              <a:gd name="connsiteY10848" fmla="*/ 2918917 h 3205338"/>
              <a:gd name="connsiteX10849" fmla="*/ 1985582 w 3481368"/>
              <a:gd name="connsiteY10849" fmla="*/ 2922043 h 3205338"/>
              <a:gd name="connsiteX10850" fmla="*/ 1989587 w 3481368"/>
              <a:gd name="connsiteY10850" fmla="*/ 2920761 h 3205338"/>
              <a:gd name="connsiteX10851" fmla="*/ 1983791 w 3481368"/>
              <a:gd name="connsiteY10851" fmla="*/ 2922443 h 3205338"/>
              <a:gd name="connsiteX10852" fmla="*/ 1978426 w 3481368"/>
              <a:gd name="connsiteY10852" fmla="*/ 2923641 h 3205338"/>
              <a:gd name="connsiteX10853" fmla="*/ 1939180 w 3481368"/>
              <a:gd name="connsiteY10853" fmla="*/ 2929398 h 3205338"/>
              <a:gd name="connsiteX10854" fmla="*/ 2006150 w 3481368"/>
              <a:gd name="connsiteY10854" fmla="*/ 2915363 h 3205338"/>
              <a:gd name="connsiteX10855" fmla="*/ 2017312 w 3481368"/>
              <a:gd name="connsiteY10855" fmla="*/ 2912484 h 3205338"/>
              <a:gd name="connsiteX10856" fmla="*/ 2023560 w 3481368"/>
              <a:gd name="connsiteY10856" fmla="*/ 2910083 h 3205338"/>
              <a:gd name="connsiteX10857" fmla="*/ 2022692 w 3481368"/>
              <a:gd name="connsiteY10857" fmla="*/ 2909504 h 3205338"/>
              <a:gd name="connsiteX10858" fmla="*/ 2024077 w 3481368"/>
              <a:gd name="connsiteY10858" fmla="*/ 2909884 h 3205338"/>
              <a:gd name="connsiteX10859" fmla="*/ 2024483 w 3481368"/>
              <a:gd name="connsiteY10859" fmla="*/ 2909728 h 3205338"/>
              <a:gd name="connsiteX10860" fmla="*/ 2022692 w 3481368"/>
              <a:gd name="connsiteY10860" fmla="*/ 2909504 h 3205338"/>
              <a:gd name="connsiteX10861" fmla="*/ 2021023 w 3481368"/>
              <a:gd name="connsiteY10861" fmla="*/ 2909275 h 3205338"/>
              <a:gd name="connsiteX10862" fmla="*/ 2020191 w 3481368"/>
              <a:gd name="connsiteY10862" fmla="*/ 2909606 h 3205338"/>
              <a:gd name="connsiteX10863" fmla="*/ 1978426 w 3481368"/>
              <a:gd name="connsiteY10863" fmla="*/ 2920761 h 3205338"/>
              <a:gd name="connsiteX10864" fmla="*/ 1967264 w 3481368"/>
              <a:gd name="connsiteY10864" fmla="*/ 2920761 h 3205338"/>
              <a:gd name="connsiteX10865" fmla="*/ 1944940 w 3481368"/>
              <a:gd name="connsiteY10865" fmla="*/ 2926519 h 3205338"/>
              <a:gd name="connsiteX10866" fmla="*/ 1928017 w 3481368"/>
              <a:gd name="connsiteY10866" fmla="*/ 2929398 h 3205338"/>
              <a:gd name="connsiteX10867" fmla="*/ 1905694 w 3481368"/>
              <a:gd name="connsiteY10867" fmla="*/ 2931918 h 3205338"/>
              <a:gd name="connsiteX10868" fmla="*/ 1922617 w 3481368"/>
              <a:gd name="connsiteY10868" fmla="*/ 2929398 h 3205338"/>
              <a:gd name="connsiteX10869" fmla="*/ 1894533 w 3481368"/>
              <a:gd name="connsiteY10869" fmla="*/ 2931918 h 3205338"/>
              <a:gd name="connsiteX10870" fmla="*/ 1905694 w 3481368"/>
              <a:gd name="connsiteY10870" fmla="*/ 2934796 h 3205338"/>
              <a:gd name="connsiteX10871" fmla="*/ 1923607 w 3481368"/>
              <a:gd name="connsiteY10871" fmla="*/ 2932638 h 3205338"/>
              <a:gd name="connsiteX10872" fmla="*/ 1923038 w 3481368"/>
              <a:gd name="connsiteY10872" fmla="*/ 2933879 h 3205338"/>
              <a:gd name="connsiteX10873" fmla="*/ 1911455 w 3481368"/>
              <a:gd name="connsiteY10873" fmla="*/ 2934796 h 3205338"/>
              <a:gd name="connsiteX10874" fmla="*/ 1872210 w 3481368"/>
              <a:gd name="connsiteY10874" fmla="*/ 2940555 h 3205338"/>
              <a:gd name="connsiteX10875" fmla="*/ 1822162 w 3481368"/>
              <a:gd name="connsiteY10875" fmla="*/ 2943073 h 3205338"/>
              <a:gd name="connsiteX10876" fmla="*/ 1819281 w 3481368"/>
              <a:gd name="connsiteY10876" fmla="*/ 2940555 h 3205338"/>
              <a:gd name="connsiteX10877" fmla="*/ 1783771 w 3481368"/>
              <a:gd name="connsiteY10877" fmla="*/ 2942758 h 3205338"/>
              <a:gd name="connsiteX10878" fmla="*/ 1757182 w 3481368"/>
              <a:gd name="connsiteY10878" fmla="*/ 2943024 h 3205338"/>
              <a:gd name="connsiteX10879" fmla="*/ 1754276 w 3481368"/>
              <a:gd name="connsiteY10879" fmla="*/ 2943433 h 3205338"/>
              <a:gd name="connsiteX10880" fmla="*/ 1736458 w 3481368"/>
              <a:gd name="connsiteY10880" fmla="*/ 2943433 h 3205338"/>
              <a:gd name="connsiteX10881" fmla="*/ 1734477 w 3481368"/>
              <a:gd name="connsiteY10881" fmla="*/ 2943433 h 3205338"/>
              <a:gd name="connsiteX10882" fmla="*/ 1759315 w 3481368"/>
              <a:gd name="connsiteY10882" fmla="*/ 2941994 h 3205338"/>
              <a:gd name="connsiteX10883" fmla="*/ 1765176 w 3481368"/>
              <a:gd name="connsiteY10883" fmla="*/ 2941622 h 3205338"/>
              <a:gd name="connsiteX10884" fmla="*/ 1774634 w 3481368"/>
              <a:gd name="connsiteY10884" fmla="*/ 2940555 h 3205338"/>
              <a:gd name="connsiteX10885" fmla="*/ 1735388 w 3481368"/>
              <a:gd name="connsiteY10885" fmla="*/ 2943073 h 3205338"/>
              <a:gd name="connsiteX10886" fmla="*/ 1724739 w 3481368"/>
              <a:gd name="connsiteY10886" fmla="*/ 2943073 h 3205338"/>
              <a:gd name="connsiteX10887" fmla="*/ 1718826 w 3481368"/>
              <a:gd name="connsiteY10887" fmla="*/ 2943073 h 3205338"/>
              <a:gd name="connsiteX10888" fmla="*/ 1685341 w 3481368"/>
              <a:gd name="connsiteY10888" fmla="*/ 2943073 h 3205338"/>
              <a:gd name="connsiteX10889" fmla="*/ 1674134 w 3481368"/>
              <a:gd name="connsiteY10889" fmla="*/ 2943073 h 3205338"/>
              <a:gd name="connsiteX10890" fmla="*/ 1672019 w 3481368"/>
              <a:gd name="connsiteY10890" fmla="*/ 2943073 h 3205338"/>
              <a:gd name="connsiteX10891" fmla="*/ 1671299 w 3481368"/>
              <a:gd name="connsiteY10891" fmla="*/ 2943073 h 3205338"/>
              <a:gd name="connsiteX10892" fmla="*/ 1668418 w 3481368"/>
              <a:gd name="connsiteY10892" fmla="*/ 2943073 h 3205338"/>
              <a:gd name="connsiteX10893" fmla="*/ 1651855 w 3481368"/>
              <a:gd name="connsiteY10893" fmla="*/ 2940555 h 3205338"/>
              <a:gd name="connsiteX10894" fmla="*/ 1639808 w 3481368"/>
              <a:gd name="connsiteY10894" fmla="*/ 2940555 h 3205338"/>
              <a:gd name="connsiteX10895" fmla="*/ 1637813 w 3481368"/>
              <a:gd name="connsiteY10895" fmla="*/ 2940555 h 3205338"/>
              <a:gd name="connsiteX10896" fmla="*/ 1629532 w 3481368"/>
              <a:gd name="connsiteY10896" fmla="*/ 2940555 h 3205338"/>
              <a:gd name="connsiteX10897" fmla="*/ 1606583 w 3481368"/>
              <a:gd name="connsiteY10897" fmla="*/ 2937351 h 3205338"/>
              <a:gd name="connsiteX10898" fmla="*/ 1596748 w 3481368"/>
              <a:gd name="connsiteY10898" fmla="*/ 2936731 h 3205338"/>
              <a:gd name="connsiteX10899" fmla="*/ 1583654 w 3481368"/>
              <a:gd name="connsiteY10899" fmla="*/ 2937675 h 3205338"/>
              <a:gd name="connsiteX10900" fmla="*/ 1572496 w 3481368"/>
              <a:gd name="connsiteY10900" fmla="*/ 2935156 h 3205338"/>
              <a:gd name="connsiteX10901" fmla="*/ 1581134 w 3481368"/>
              <a:gd name="connsiteY10901" fmla="*/ 2935156 h 3205338"/>
              <a:gd name="connsiteX10902" fmla="*/ 1585468 w 3481368"/>
              <a:gd name="connsiteY10902" fmla="*/ 2933712 h 3205338"/>
              <a:gd name="connsiteX10903" fmla="*/ 1584746 w 3481368"/>
              <a:gd name="connsiteY10903" fmla="*/ 2933638 h 3205338"/>
              <a:gd name="connsiteX10904" fmla="*/ 1567096 w 3481368"/>
              <a:gd name="connsiteY10904" fmla="*/ 2935156 h 3205338"/>
              <a:gd name="connsiteX10905" fmla="*/ 1572496 w 3481368"/>
              <a:gd name="connsiteY10905" fmla="*/ 2935156 h 3205338"/>
              <a:gd name="connsiteX10906" fmla="*/ 1460907 w 3481368"/>
              <a:gd name="connsiteY10906" fmla="*/ 2932277 h 3205338"/>
              <a:gd name="connsiteX10907" fmla="*/ 1474946 w 3481368"/>
              <a:gd name="connsiteY10907" fmla="*/ 2932277 h 3205338"/>
              <a:gd name="connsiteX10908" fmla="*/ 1497263 w 3481368"/>
              <a:gd name="connsiteY10908" fmla="*/ 2932277 h 3205338"/>
              <a:gd name="connsiteX10909" fmla="*/ 1472067 w 3481368"/>
              <a:gd name="connsiteY10909" fmla="*/ 2929398 h 3205338"/>
              <a:gd name="connsiteX10910" fmla="*/ 1467409 w 3481368"/>
              <a:gd name="connsiteY10910" fmla="*/ 2929398 h 3205338"/>
              <a:gd name="connsiteX10911" fmla="*/ 1466667 w 3481368"/>
              <a:gd name="connsiteY10911" fmla="*/ 2929398 h 3205338"/>
              <a:gd name="connsiteX10912" fmla="*/ 1449749 w 3481368"/>
              <a:gd name="connsiteY10912" fmla="*/ 2926518 h 3205338"/>
              <a:gd name="connsiteX10913" fmla="*/ 1430311 w 3481368"/>
              <a:gd name="connsiteY10913" fmla="*/ 2926518 h 3205338"/>
              <a:gd name="connsiteX10914" fmla="*/ 1444349 w 3481368"/>
              <a:gd name="connsiteY10914" fmla="*/ 2929398 h 3205338"/>
              <a:gd name="connsiteX10915" fmla="*/ 1448804 w 3481368"/>
              <a:gd name="connsiteY10915" fmla="*/ 2929398 h 3205338"/>
              <a:gd name="connsiteX10916" fmla="*/ 1455508 w 3481368"/>
              <a:gd name="connsiteY10916" fmla="*/ 2929398 h 3205338"/>
              <a:gd name="connsiteX10917" fmla="*/ 1410873 w 3481368"/>
              <a:gd name="connsiteY10917" fmla="*/ 2929398 h 3205338"/>
              <a:gd name="connsiteX10918" fmla="*/ 1391435 w 3481368"/>
              <a:gd name="connsiteY10918" fmla="*/ 2926518 h 3205338"/>
              <a:gd name="connsiteX10919" fmla="*/ 1396834 w 3481368"/>
              <a:gd name="connsiteY10919" fmla="*/ 2926518 h 3205338"/>
              <a:gd name="connsiteX10920" fmla="*/ 1416272 w 3481368"/>
              <a:gd name="connsiteY10920" fmla="*/ 2929398 h 3205338"/>
              <a:gd name="connsiteX10921" fmla="*/ 1410873 w 3481368"/>
              <a:gd name="connsiteY10921" fmla="*/ 2926518 h 3205338"/>
              <a:gd name="connsiteX10922" fmla="*/ 1393955 w 3481368"/>
              <a:gd name="connsiteY10922" fmla="*/ 2924000 h 3205338"/>
              <a:gd name="connsiteX10923" fmla="*/ 1380277 w 3481368"/>
              <a:gd name="connsiteY10923" fmla="*/ 2921120 h 3205338"/>
              <a:gd name="connsiteX10924" fmla="*/ 1385676 w 3481368"/>
              <a:gd name="connsiteY10924" fmla="*/ 2921120 h 3205338"/>
              <a:gd name="connsiteX10925" fmla="*/ 1391435 w 3481368"/>
              <a:gd name="connsiteY10925" fmla="*/ 2921120 h 3205338"/>
              <a:gd name="connsiteX10926" fmla="*/ 1396834 w 3481368"/>
              <a:gd name="connsiteY10926" fmla="*/ 2924000 h 3205338"/>
              <a:gd name="connsiteX10927" fmla="*/ 1407993 w 3481368"/>
              <a:gd name="connsiteY10927" fmla="*/ 2924000 h 3205338"/>
              <a:gd name="connsiteX10928" fmla="*/ 1393955 w 3481368"/>
              <a:gd name="connsiteY10928" fmla="*/ 2921120 h 3205338"/>
              <a:gd name="connsiteX10929" fmla="*/ 1374517 w 3481368"/>
              <a:gd name="connsiteY10929" fmla="*/ 2921120 h 3205338"/>
              <a:gd name="connsiteX10930" fmla="*/ 1380277 w 3481368"/>
              <a:gd name="connsiteY10930" fmla="*/ 2921120 h 3205338"/>
              <a:gd name="connsiteX10931" fmla="*/ 1380277 w 3481368"/>
              <a:gd name="connsiteY10931" fmla="*/ 2924000 h 3205338"/>
              <a:gd name="connsiteX10932" fmla="*/ 1385795 w 3481368"/>
              <a:gd name="connsiteY10932" fmla="*/ 2925679 h 3205338"/>
              <a:gd name="connsiteX10933" fmla="*/ 1374517 w 3481368"/>
              <a:gd name="connsiteY10933" fmla="*/ 2924000 h 3205338"/>
              <a:gd name="connsiteX10934" fmla="*/ 1366237 w 3481368"/>
              <a:gd name="connsiteY10934" fmla="*/ 2924000 h 3205338"/>
              <a:gd name="connsiteX10935" fmla="*/ 1360478 w 3481368"/>
              <a:gd name="connsiteY10935" fmla="*/ 2921120 h 3205338"/>
              <a:gd name="connsiteX10936" fmla="*/ 1352199 w 3481368"/>
              <a:gd name="connsiteY10936" fmla="*/ 2921120 h 3205338"/>
              <a:gd name="connsiteX10937" fmla="*/ 1338161 w 3481368"/>
              <a:gd name="connsiteY10937" fmla="*/ 2921120 h 3205338"/>
              <a:gd name="connsiteX10938" fmla="*/ 1324482 w 3481368"/>
              <a:gd name="connsiteY10938" fmla="*/ 2918241 h 3205338"/>
              <a:gd name="connsiteX10939" fmla="*/ 1315843 w 3481368"/>
              <a:gd name="connsiteY10939" fmla="*/ 2915363 h 3205338"/>
              <a:gd name="connsiteX10940" fmla="*/ 1303917 w 3481368"/>
              <a:gd name="connsiteY10940" fmla="*/ 2915089 h 3205338"/>
              <a:gd name="connsiteX10941" fmla="*/ 1297485 w 3481368"/>
              <a:gd name="connsiteY10941" fmla="*/ 2912798 h 3205338"/>
              <a:gd name="connsiteX10942" fmla="*/ 1288127 w 3481368"/>
              <a:gd name="connsiteY10942" fmla="*/ 2909965 h 3205338"/>
              <a:gd name="connsiteX10943" fmla="*/ 1274087 w 3481368"/>
              <a:gd name="connsiteY10943" fmla="*/ 2909965 h 3205338"/>
              <a:gd name="connsiteX10944" fmla="*/ 1268688 w 3481368"/>
              <a:gd name="connsiteY10944" fmla="*/ 2909965 h 3205338"/>
              <a:gd name="connsiteX10945" fmla="*/ 1267660 w 3481368"/>
              <a:gd name="connsiteY10945" fmla="*/ 2909770 h 3205338"/>
              <a:gd name="connsiteX10946" fmla="*/ 1259869 w 3481368"/>
              <a:gd name="connsiteY10946" fmla="*/ 2907805 h 3205338"/>
              <a:gd name="connsiteX10947" fmla="*/ 1257170 w 3481368"/>
              <a:gd name="connsiteY10947" fmla="*/ 2907661 h 3205338"/>
              <a:gd name="connsiteX10948" fmla="*/ 1254650 w 3481368"/>
              <a:gd name="connsiteY10948" fmla="*/ 2907085 h 3205338"/>
              <a:gd name="connsiteX10949" fmla="*/ 1256402 w 3481368"/>
              <a:gd name="connsiteY10949" fmla="*/ 2907620 h 3205338"/>
              <a:gd name="connsiteX10950" fmla="*/ 1256253 w 3481368"/>
              <a:gd name="connsiteY10950" fmla="*/ 2907612 h 3205338"/>
              <a:gd name="connsiteX10951" fmla="*/ 1255370 w 3481368"/>
              <a:gd name="connsiteY10951" fmla="*/ 2907445 h 3205338"/>
              <a:gd name="connsiteX10952" fmla="*/ 1246371 w 3481368"/>
              <a:gd name="connsiteY10952" fmla="*/ 2907085 h 3205338"/>
              <a:gd name="connsiteX10953" fmla="*/ 1256253 w 3481368"/>
              <a:gd name="connsiteY10953" fmla="*/ 2907612 h 3205338"/>
              <a:gd name="connsiteX10954" fmla="*/ 1256575 w 3481368"/>
              <a:gd name="connsiteY10954" fmla="*/ 2907673 h 3205338"/>
              <a:gd name="connsiteX10955" fmla="*/ 1268644 w 3481368"/>
              <a:gd name="connsiteY10955" fmla="*/ 2911358 h 3205338"/>
              <a:gd name="connsiteX10956" fmla="*/ 1282367 w 3481368"/>
              <a:gd name="connsiteY10956" fmla="*/ 2915363 h 3205338"/>
              <a:gd name="connsiteX10957" fmla="*/ 1318723 w 3481368"/>
              <a:gd name="connsiteY10957" fmla="*/ 2921120 h 3205338"/>
              <a:gd name="connsiteX10958" fmla="*/ 1296405 w 3481368"/>
              <a:gd name="connsiteY10958" fmla="*/ 2918241 h 3205338"/>
              <a:gd name="connsiteX10959" fmla="*/ 1304684 w 3481368"/>
              <a:gd name="connsiteY10959" fmla="*/ 2921120 h 3205338"/>
              <a:gd name="connsiteX10960" fmla="*/ 1315843 w 3481368"/>
              <a:gd name="connsiteY10960" fmla="*/ 2924000 h 3205338"/>
              <a:gd name="connsiteX10961" fmla="*/ 1274087 w 3481368"/>
              <a:gd name="connsiteY10961" fmla="*/ 2921120 h 3205338"/>
              <a:gd name="connsiteX10962" fmla="*/ 1324482 w 3481368"/>
              <a:gd name="connsiteY10962" fmla="*/ 2929398 h 3205338"/>
              <a:gd name="connsiteX10963" fmla="*/ 1327003 w 3481368"/>
              <a:gd name="connsiteY10963" fmla="*/ 2926518 h 3205338"/>
              <a:gd name="connsiteX10964" fmla="*/ 1336829 w 3481368"/>
              <a:gd name="connsiteY10964" fmla="*/ 2929218 h 3205338"/>
              <a:gd name="connsiteX10965" fmla="*/ 1335641 w 3481368"/>
              <a:gd name="connsiteY10965" fmla="*/ 2929398 h 3205338"/>
              <a:gd name="connsiteX10966" fmla="*/ 1337646 w 3481368"/>
              <a:gd name="connsiteY10966" fmla="*/ 2929470 h 3205338"/>
              <a:gd name="connsiteX10967" fmla="*/ 1343920 w 3481368"/>
              <a:gd name="connsiteY10967" fmla="*/ 2932277 h 3205338"/>
              <a:gd name="connsiteX10968" fmla="*/ 1371637 w 3481368"/>
              <a:gd name="connsiteY10968" fmla="*/ 2935156 h 3205338"/>
              <a:gd name="connsiteX10969" fmla="*/ 1335641 w 3481368"/>
              <a:gd name="connsiteY10969" fmla="*/ 2932277 h 3205338"/>
              <a:gd name="connsiteX10970" fmla="*/ 1300220 w 3481368"/>
              <a:gd name="connsiteY10970" fmla="*/ 2927434 h 3205338"/>
              <a:gd name="connsiteX10971" fmla="*/ 1302165 w 3481368"/>
              <a:gd name="connsiteY10971" fmla="*/ 2926518 h 3205338"/>
              <a:gd name="connsiteX10972" fmla="*/ 1274087 w 3481368"/>
              <a:gd name="connsiteY10972" fmla="*/ 2924000 h 3205338"/>
              <a:gd name="connsiteX10973" fmla="*/ 1279848 w 3481368"/>
              <a:gd name="connsiteY10973" fmla="*/ 2924000 h 3205338"/>
              <a:gd name="connsiteX10974" fmla="*/ 1240612 w 3481368"/>
              <a:gd name="connsiteY10974" fmla="*/ 2921120 h 3205338"/>
              <a:gd name="connsiteX10975" fmla="*/ 1218294 w 3481368"/>
              <a:gd name="connsiteY10975" fmla="*/ 2918241 h 3205338"/>
              <a:gd name="connsiteX10976" fmla="*/ 1173658 w 3481368"/>
              <a:gd name="connsiteY10976" fmla="*/ 2907085 h 3205338"/>
              <a:gd name="connsiteX10977" fmla="*/ 1187698 w 3481368"/>
              <a:gd name="connsiteY10977" fmla="*/ 2909965 h 3205338"/>
              <a:gd name="connsiteX10978" fmla="*/ 1173658 w 3481368"/>
              <a:gd name="connsiteY10978" fmla="*/ 2907085 h 3205338"/>
              <a:gd name="connsiteX10979" fmla="*/ 1165380 w 3481368"/>
              <a:gd name="connsiteY10979" fmla="*/ 2904206 h 3205338"/>
              <a:gd name="connsiteX10980" fmla="*/ 1156741 w 3481368"/>
              <a:gd name="connsiteY10980" fmla="*/ 2901687 h 3205338"/>
              <a:gd name="connsiteX10981" fmla="*/ 1137302 w 3481368"/>
              <a:gd name="connsiteY10981" fmla="*/ 2895928 h 3205338"/>
              <a:gd name="connsiteX10982" fmla="*/ 1145582 w 3481368"/>
              <a:gd name="connsiteY10982" fmla="*/ 2901687 h 3205338"/>
              <a:gd name="connsiteX10983" fmla="*/ 1123264 w 3481368"/>
              <a:gd name="connsiteY10983" fmla="*/ 2895928 h 3205338"/>
              <a:gd name="connsiteX10984" fmla="*/ 1114985 w 3481368"/>
              <a:gd name="connsiteY10984" fmla="*/ 2890530 h 3205338"/>
              <a:gd name="connsiteX10985" fmla="*/ 1100947 w 3481368"/>
              <a:gd name="connsiteY10985" fmla="*/ 2887651 h 3205338"/>
              <a:gd name="connsiteX10986" fmla="*/ 1089809 w 3481368"/>
              <a:gd name="connsiteY10986" fmla="*/ 2885307 h 3205338"/>
              <a:gd name="connsiteX10987" fmla="*/ 1088281 w 3481368"/>
              <a:gd name="connsiteY10987" fmla="*/ 2884812 h 3205338"/>
              <a:gd name="connsiteX10988" fmla="*/ 1087414 w 3481368"/>
              <a:gd name="connsiteY10988" fmla="*/ 2884803 h 3205338"/>
              <a:gd name="connsiteX10989" fmla="*/ 1087268 w 3481368"/>
              <a:gd name="connsiteY10989" fmla="*/ 2884772 h 3205338"/>
              <a:gd name="connsiteX10990" fmla="*/ 1073230 w 3481368"/>
              <a:gd name="connsiteY10990" fmla="*/ 2881893 h 3205338"/>
              <a:gd name="connsiteX10991" fmla="*/ 1062071 w 3481368"/>
              <a:gd name="connsiteY10991" fmla="*/ 2879374 h 3205338"/>
              <a:gd name="connsiteX10992" fmla="*/ 1050912 w 3481368"/>
              <a:gd name="connsiteY10992" fmla="*/ 2876495 h 3205338"/>
              <a:gd name="connsiteX10993" fmla="*/ 1039753 w 3481368"/>
              <a:gd name="connsiteY10993" fmla="*/ 2870737 h 3205338"/>
              <a:gd name="connsiteX10994" fmla="*/ 1031474 w 3481368"/>
              <a:gd name="connsiteY10994" fmla="*/ 2868217 h 3205338"/>
              <a:gd name="connsiteX10995" fmla="*/ 1025715 w 3481368"/>
              <a:gd name="connsiteY10995" fmla="*/ 2868217 h 3205338"/>
              <a:gd name="connsiteX10996" fmla="*/ 1017436 w 3481368"/>
              <a:gd name="connsiteY10996" fmla="*/ 2865338 h 3205338"/>
              <a:gd name="connsiteX10997" fmla="*/ 972801 w 3481368"/>
              <a:gd name="connsiteY10997" fmla="*/ 2851303 h 3205338"/>
              <a:gd name="connsiteX10998" fmla="*/ 965258 w 3481368"/>
              <a:gd name="connsiteY10998" fmla="*/ 2848520 h 3205338"/>
              <a:gd name="connsiteX10999" fmla="*/ 970371 w 3481368"/>
              <a:gd name="connsiteY10999" fmla="*/ 2849188 h 3205338"/>
              <a:gd name="connsiteX11000" fmla="*/ 961642 w 3481368"/>
              <a:gd name="connsiteY11000" fmla="*/ 2845905 h 3205338"/>
              <a:gd name="connsiteX11001" fmla="*/ 986839 w 3481368"/>
              <a:gd name="connsiteY11001" fmla="*/ 2854182 h 3205338"/>
              <a:gd name="connsiteX11002" fmla="*/ 983959 w 3481368"/>
              <a:gd name="connsiteY11002" fmla="*/ 2851303 h 3205338"/>
              <a:gd name="connsiteX11003" fmla="*/ 955883 w 3481368"/>
              <a:gd name="connsiteY11003" fmla="*/ 2843025 h 3205338"/>
              <a:gd name="connsiteX11004" fmla="*/ 935938 w 3481368"/>
              <a:gd name="connsiteY11004" fmla="*/ 2835080 h 3205338"/>
              <a:gd name="connsiteX11005" fmla="*/ 932663 w 3481368"/>
              <a:gd name="connsiteY11005" fmla="*/ 2834092 h 3205338"/>
              <a:gd name="connsiteX11006" fmla="*/ 931585 w 3481368"/>
              <a:gd name="connsiteY11006" fmla="*/ 2833309 h 3205338"/>
              <a:gd name="connsiteX11007" fmla="*/ 925286 w 3481368"/>
              <a:gd name="connsiteY11007" fmla="*/ 2831869 h 3205338"/>
              <a:gd name="connsiteX11008" fmla="*/ 936444 w 3481368"/>
              <a:gd name="connsiteY11008" fmla="*/ 2831869 h 3205338"/>
              <a:gd name="connsiteX11009" fmla="*/ 925286 w 3481368"/>
              <a:gd name="connsiteY11009" fmla="*/ 2828990 h 3205338"/>
              <a:gd name="connsiteX11010" fmla="*/ 914127 w 3481368"/>
              <a:gd name="connsiteY11010" fmla="*/ 2823592 h 3205338"/>
              <a:gd name="connsiteX11011" fmla="*/ 891809 w 3481368"/>
              <a:gd name="connsiteY11011" fmla="*/ 2814954 h 3205338"/>
              <a:gd name="connsiteX11012" fmla="*/ 886410 w 3481368"/>
              <a:gd name="connsiteY11012" fmla="*/ 2814954 h 3205338"/>
              <a:gd name="connsiteX11013" fmla="*/ 869492 w 3481368"/>
              <a:gd name="connsiteY11013" fmla="*/ 2806677 h 3205338"/>
              <a:gd name="connsiteX11014" fmla="*/ 858333 w 3481368"/>
              <a:gd name="connsiteY11014" fmla="*/ 2801279 h 3205338"/>
              <a:gd name="connsiteX11015" fmla="*/ 845374 w 3481368"/>
              <a:gd name="connsiteY11015" fmla="*/ 2797320 h 3205338"/>
              <a:gd name="connsiteX11016" fmla="*/ 839393 w 3481368"/>
              <a:gd name="connsiteY11016" fmla="*/ 2795659 h 3205338"/>
              <a:gd name="connsiteX11017" fmla="*/ 833676 w 3481368"/>
              <a:gd name="connsiteY11017" fmla="*/ 2792462 h 3205338"/>
              <a:gd name="connsiteX11018" fmla="*/ 833046 w 3481368"/>
              <a:gd name="connsiteY11018" fmla="*/ 2792164 h 3205338"/>
              <a:gd name="connsiteX11019" fmla="*/ 819458 w 3481368"/>
              <a:gd name="connsiteY11019" fmla="*/ 2784364 h 3205338"/>
              <a:gd name="connsiteX11020" fmla="*/ 796780 w 3481368"/>
              <a:gd name="connsiteY11020" fmla="*/ 2773207 h 3205338"/>
              <a:gd name="connsiteX11021" fmla="*/ 780222 w 3481368"/>
              <a:gd name="connsiteY11021" fmla="*/ 2764930 h 3205338"/>
              <a:gd name="connsiteX11022" fmla="*/ 766183 w 3481368"/>
              <a:gd name="connsiteY11022" fmla="*/ 2756653 h 3205338"/>
              <a:gd name="connsiteX11023" fmla="*/ 757904 w 3481368"/>
              <a:gd name="connsiteY11023" fmla="*/ 2750895 h 3205338"/>
              <a:gd name="connsiteX11024" fmla="*/ 749625 w 3481368"/>
              <a:gd name="connsiteY11024" fmla="*/ 2748016 h 3205338"/>
              <a:gd name="connsiteX11025" fmla="*/ 740986 w 3481368"/>
              <a:gd name="connsiteY11025" fmla="*/ 2742617 h 3205338"/>
              <a:gd name="connsiteX11026" fmla="*/ 729827 w 3481368"/>
              <a:gd name="connsiteY11026" fmla="*/ 2736859 h 3205338"/>
              <a:gd name="connsiteX11027" fmla="*/ 719938 w 3481368"/>
              <a:gd name="connsiteY11027" fmla="*/ 2730196 h 3205338"/>
              <a:gd name="connsiteX11028" fmla="*/ 715654 w 3481368"/>
              <a:gd name="connsiteY11028" fmla="*/ 2726242 h 3205338"/>
              <a:gd name="connsiteX11029" fmla="*/ 704989 w 3481368"/>
              <a:gd name="connsiteY11029" fmla="*/ 2720304 h 3205338"/>
              <a:gd name="connsiteX11030" fmla="*/ 713268 w 3481368"/>
              <a:gd name="connsiteY11030" fmla="*/ 2725703 h 3205338"/>
              <a:gd name="connsiteX11031" fmla="*/ 719938 w 3481368"/>
              <a:gd name="connsiteY11031" fmla="*/ 2730196 h 3205338"/>
              <a:gd name="connsiteX11032" fmla="*/ 724428 w 3481368"/>
              <a:gd name="connsiteY11032" fmla="*/ 2734340 h 3205338"/>
              <a:gd name="connsiteX11033" fmla="*/ 740181 w 3481368"/>
              <a:gd name="connsiteY11033" fmla="*/ 2744840 h 3205338"/>
              <a:gd name="connsiteX11034" fmla="*/ 735587 w 3481368"/>
              <a:gd name="connsiteY11034" fmla="*/ 2742617 h 3205338"/>
              <a:gd name="connsiteX11035" fmla="*/ 746505 w 3481368"/>
              <a:gd name="connsiteY11035" fmla="*/ 2749055 h 3205338"/>
              <a:gd name="connsiteX11036" fmla="*/ 757904 w 3481368"/>
              <a:gd name="connsiteY11036" fmla="*/ 2756653 h 3205338"/>
              <a:gd name="connsiteX11037" fmla="*/ 716148 w 3481368"/>
              <a:gd name="connsiteY11037" fmla="*/ 2731461 h 3205338"/>
              <a:gd name="connsiteX11038" fmla="*/ 654595 w 3481368"/>
              <a:gd name="connsiteY11038" fmla="*/ 2686836 h 3205338"/>
              <a:gd name="connsiteX11039" fmla="*/ 651715 w 3481368"/>
              <a:gd name="connsiteY11039" fmla="*/ 2681077 h 3205338"/>
              <a:gd name="connsiteX11040" fmla="*/ 643436 w 3481368"/>
              <a:gd name="connsiteY11040" fmla="*/ 2672799 h 3205338"/>
              <a:gd name="connsiteX11041" fmla="*/ 660354 w 3481368"/>
              <a:gd name="connsiteY11041" fmla="*/ 2686836 h 3205338"/>
              <a:gd name="connsiteX11042" fmla="*/ 676912 w 3481368"/>
              <a:gd name="connsiteY11042" fmla="*/ 2700871 h 3205338"/>
              <a:gd name="connsiteX11043" fmla="*/ 696351 w 3481368"/>
              <a:gd name="connsiteY11043" fmla="*/ 2717426 h 3205338"/>
              <a:gd name="connsiteX11044" fmla="*/ 690951 w 3481368"/>
              <a:gd name="connsiteY11044" fmla="*/ 2714546 h 3205338"/>
              <a:gd name="connsiteX11045" fmla="*/ 699230 w 3481368"/>
              <a:gd name="connsiteY11045" fmla="*/ 2714546 h 3205338"/>
              <a:gd name="connsiteX11046" fmla="*/ 682672 w 3481368"/>
              <a:gd name="connsiteY11046" fmla="*/ 2703390 h 3205338"/>
              <a:gd name="connsiteX11047" fmla="*/ 671513 w 3481368"/>
              <a:gd name="connsiteY11047" fmla="*/ 2695113 h 3205338"/>
              <a:gd name="connsiteX11048" fmla="*/ 665754 w 3481368"/>
              <a:gd name="connsiteY11048" fmla="*/ 2686836 h 3205338"/>
              <a:gd name="connsiteX11049" fmla="*/ 780222 w 3481368"/>
              <a:gd name="connsiteY11049" fmla="*/ 2759172 h 3205338"/>
              <a:gd name="connsiteX11050" fmla="*/ 847174 w 3481368"/>
              <a:gd name="connsiteY11050" fmla="*/ 2792642 h 3205338"/>
              <a:gd name="connsiteX11051" fmla="*/ 864093 w 3481368"/>
              <a:gd name="connsiteY11051" fmla="*/ 2798400 h 3205338"/>
              <a:gd name="connsiteX11052" fmla="*/ 875251 w 3481368"/>
              <a:gd name="connsiteY11052" fmla="*/ 2806677 h 3205338"/>
              <a:gd name="connsiteX11053" fmla="*/ 894689 w 3481368"/>
              <a:gd name="connsiteY11053" fmla="*/ 2814954 h 3205338"/>
              <a:gd name="connsiteX11054" fmla="*/ 902968 w 3481368"/>
              <a:gd name="connsiteY11054" fmla="*/ 2817834 h 3205338"/>
              <a:gd name="connsiteX11055" fmla="*/ 919887 w 3481368"/>
              <a:gd name="connsiteY11055" fmla="*/ 2823592 h 3205338"/>
              <a:gd name="connsiteX11056" fmla="*/ 933565 w 3481368"/>
              <a:gd name="connsiteY11056" fmla="*/ 2826110 h 3205338"/>
              <a:gd name="connsiteX11057" fmla="*/ 942204 w 3481368"/>
              <a:gd name="connsiteY11057" fmla="*/ 2828990 h 3205338"/>
              <a:gd name="connsiteX11058" fmla="*/ 967041 w 3481368"/>
              <a:gd name="connsiteY11058" fmla="*/ 2837267 h 3205338"/>
              <a:gd name="connsiteX11059" fmla="*/ 981080 w 3481368"/>
              <a:gd name="connsiteY11059" fmla="*/ 2843025 h 3205338"/>
              <a:gd name="connsiteX11060" fmla="*/ 997997 w 3481368"/>
              <a:gd name="connsiteY11060" fmla="*/ 2848424 h 3205338"/>
              <a:gd name="connsiteX11061" fmla="*/ 1003398 w 3481368"/>
              <a:gd name="connsiteY11061" fmla="*/ 2851303 h 3205338"/>
              <a:gd name="connsiteX11062" fmla="*/ 1011677 w 3481368"/>
              <a:gd name="connsiteY11062" fmla="*/ 2854182 h 3205338"/>
              <a:gd name="connsiteX11063" fmla="*/ 1028594 w 3481368"/>
              <a:gd name="connsiteY11063" fmla="*/ 2857061 h 3205338"/>
              <a:gd name="connsiteX11064" fmla="*/ 1062071 w 3481368"/>
              <a:gd name="connsiteY11064" fmla="*/ 2868217 h 3205338"/>
              <a:gd name="connsiteX11065" fmla="*/ 1103827 w 3481368"/>
              <a:gd name="connsiteY11065" fmla="*/ 2879374 h 3205338"/>
              <a:gd name="connsiteX11066" fmla="*/ 1112105 w 3481368"/>
              <a:gd name="connsiteY11066" fmla="*/ 2881893 h 3205338"/>
              <a:gd name="connsiteX11067" fmla="*/ 1123264 w 3481368"/>
              <a:gd name="connsiteY11067" fmla="*/ 2884772 h 3205338"/>
              <a:gd name="connsiteX11068" fmla="*/ 1143062 w 3481368"/>
              <a:gd name="connsiteY11068" fmla="*/ 2887651 h 3205338"/>
              <a:gd name="connsiteX11069" fmla="*/ 1181937 w 3481368"/>
              <a:gd name="connsiteY11069" fmla="*/ 2895928 h 3205338"/>
              <a:gd name="connsiteX11070" fmla="*/ 1207135 w 3481368"/>
              <a:gd name="connsiteY11070" fmla="*/ 2901687 h 3205338"/>
              <a:gd name="connsiteX11071" fmla="*/ 1229452 w 3481368"/>
              <a:gd name="connsiteY11071" fmla="*/ 2904206 h 3205338"/>
              <a:gd name="connsiteX11072" fmla="*/ 1224053 w 3481368"/>
              <a:gd name="connsiteY11072" fmla="*/ 2901687 h 3205338"/>
              <a:gd name="connsiteX11073" fmla="*/ 1215414 w 3481368"/>
              <a:gd name="connsiteY11073" fmla="*/ 2898808 h 3205338"/>
              <a:gd name="connsiteX11074" fmla="*/ 1201376 w 3481368"/>
              <a:gd name="connsiteY11074" fmla="*/ 2895928 h 3205338"/>
              <a:gd name="connsiteX11075" fmla="*/ 1167899 w 3481368"/>
              <a:gd name="connsiteY11075" fmla="*/ 2887651 h 3205338"/>
              <a:gd name="connsiteX11076" fmla="*/ 1145582 w 3481368"/>
              <a:gd name="connsiteY11076" fmla="*/ 2881893 h 3205338"/>
              <a:gd name="connsiteX11077" fmla="*/ 1131903 w 3481368"/>
              <a:gd name="connsiteY11077" fmla="*/ 2879374 h 3205338"/>
              <a:gd name="connsiteX11078" fmla="*/ 1126144 w 3481368"/>
              <a:gd name="connsiteY11078" fmla="*/ 2879374 h 3205338"/>
              <a:gd name="connsiteX11079" fmla="*/ 1120744 w 3481368"/>
              <a:gd name="connsiteY11079" fmla="*/ 2879374 h 3205338"/>
              <a:gd name="connsiteX11080" fmla="*/ 1114985 w 3481368"/>
              <a:gd name="connsiteY11080" fmla="*/ 2876495 h 3205338"/>
              <a:gd name="connsiteX11081" fmla="*/ 1106706 w 3481368"/>
              <a:gd name="connsiteY11081" fmla="*/ 2876495 h 3205338"/>
              <a:gd name="connsiteX11082" fmla="*/ 1112105 w 3481368"/>
              <a:gd name="connsiteY11082" fmla="*/ 2879374 h 3205338"/>
              <a:gd name="connsiteX11083" fmla="*/ 1103827 w 3481368"/>
              <a:gd name="connsiteY11083" fmla="*/ 2873615 h 3205338"/>
              <a:gd name="connsiteX11084" fmla="*/ 1094872 w 3481368"/>
              <a:gd name="connsiteY11084" fmla="*/ 2870737 h 3205338"/>
              <a:gd name="connsiteX11085" fmla="*/ 1095548 w 3481368"/>
              <a:gd name="connsiteY11085" fmla="*/ 2870737 h 3205338"/>
              <a:gd name="connsiteX11086" fmla="*/ 1093732 w 3481368"/>
              <a:gd name="connsiteY11086" fmla="*/ 2870371 h 3205338"/>
              <a:gd name="connsiteX11087" fmla="*/ 1089833 w 3481368"/>
              <a:gd name="connsiteY11087" fmla="*/ 2869117 h 3205338"/>
              <a:gd name="connsiteX11088" fmla="*/ 1067470 w 3481368"/>
              <a:gd name="connsiteY11088" fmla="*/ 2862460 h 3205338"/>
              <a:gd name="connsiteX11089" fmla="*/ 1062071 w 3481368"/>
              <a:gd name="connsiteY11089" fmla="*/ 2862460 h 3205338"/>
              <a:gd name="connsiteX11090" fmla="*/ 1075704 w 3481368"/>
              <a:gd name="connsiteY11090" fmla="*/ 2866733 h 3205338"/>
              <a:gd name="connsiteX11091" fmla="*/ 1093732 w 3481368"/>
              <a:gd name="connsiteY11091" fmla="*/ 2870371 h 3205338"/>
              <a:gd name="connsiteX11092" fmla="*/ 1094872 w 3481368"/>
              <a:gd name="connsiteY11092" fmla="*/ 2870737 h 3205338"/>
              <a:gd name="connsiteX11093" fmla="*/ 1078629 w 3481368"/>
              <a:gd name="connsiteY11093" fmla="*/ 2870737 h 3205338"/>
              <a:gd name="connsiteX11094" fmla="*/ 1067470 w 3481368"/>
              <a:gd name="connsiteY11094" fmla="*/ 2868217 h 3205338"/>
              <a:gd name="connsiteX11095" fmla="*/ 1053792 w 3481368"/>
              <a:gd name="connsiteY11095" fmla="*/ 2862460 h 3205338"/>
              <a:gd name="connsiteX11096" fmla="*/ 1025715 w 3481368"/>
              <a:gd name="connsiteY11096" fmla="*/ 2854182 h 3205338"/>
              <a:gd name="connsiteX11097" fmla="*/ 995839 w 3481368"/>
              <a:gd name="connsiteY11097" fmla="*/ 2845050 h 3205338"/>
              <a:gd name="connsiteX11098" fmla="*/ 980905 w 3481368"/>
              <a:gd name="connsiteY11098" fmla="*/ 2839294 h 3205338"/>
              <a:gd name="connsiteX11099" fmla="*/ 983959 w 3481368"/>
              <a:gd name="connsiteY11099" fmla="*/ 2840147 h 3205338"/>
              <a:gd name="connsiteX11100" fmla="*/ 958762 w 3481368"/>
              <a:gd name="connsiteY11100" fmla="*/ 2828990 h 3205338"/>
              <a:gd name="connsiteX11101" fmla="*/ 939324 w 3481368"/>
              <a:gd name="connsiteY11101" fmla="*/ 2823592 h 3205338"/>
              <a:gd name="connsiteX11102" fmla="*/ 928165 w 3481368"/>
              <a:gd name="connsiteY11102" fmla="*/ 2817834 h 3205338"/>
              <a:gd name="connsiteX11103" fmla="*/ 919887 w 3481368"/>
              <a:gd name="connsiteY11103" fmla="*/ 2812435 h 3205338"/>
              <a:gd name="connsiteX11104" fmla="*/ 917007 w 3481368"/>
              <a:gd name="connsiteY11104" fmla="*/ 2809557 h 3205338"/>
              <a:gd name="connsiteX11105" fmla="*/ 933565 w 3481368"/>
              <a:gd name="connsiteY11105" fmla="*/ 2817834 h 3205338"/>
              <a:gd name="connsiteX11106" fmla="*/ 947603 w 3481368"/>
              <a:gd name="connsiteY11106" fmla="*/ 2826110 h 3205338"/>
              <a:gd name="connsiteX11107" fmla="*/ 964522 w 3481368"/>
              <a:gd name="connsiteY11107" fmla="*/ 2828990 h 3205338"/>
              <a:gd name="connsiteX11108" fmla="*/ 979766 w 3481368"/>
              <a:gd name="connsiteY11108" fmla="*/ 2834070 h 3205338"/>
              <a:gd name="connsiteX11109" fmla="*/ 981080 w 3481368"/>
              <a:gd name="connsiteY11109" fmla="*/ 2834748 h 3205338"/>
              <a:gd name="connsiteX11110" fmla="*/ 981292 w 3481368"/>
              <a:gd name="connsiteY11110" fmla="*/ 2834579 h 3205338"/>
              <a:gd name="connsiteX11111" fmla="*/ 989358 w 3481368"/>
              <a:gd name="connsiteY11111" fmla="*/ 2837267 h 3205338"/>
              <a:gd name="connsiteX11112" fmla="*/ 981312 w 3481368"/>
              <a:gd name="connsiteY11112" fmla="*/ 2834563 h 3205338"/>
              <a:gd name="connsiteX11113" fmla="*/ 982879 w 3481368"/>
              <a:gd name="connsiteY11113" fmla="*/ 2833309 h 3205338"/>
              <a:gd name="connsiteX11114" fmla="*/ 986839 w 3481368"/>
              <a:gd name="connsiteY11114" fmla="*/ 2831869 h 3205338"/>
              <a:gd name="connsiteX11115" fmla="*/ 969921 w 3481368"/>
              <a:gd name="connsiteY11115" fmla="*/ 2828990 h 3205338"/>
              <a:gd name="connsiteX11116" fmla="*/ 979616 w 3481368"/>
              <a:gd name="connsiteY11116" fmla="*/ 2833993 h 3205338"/>
              <a:gd name="connsiteX11117" fmla="*/ 967941 w 3481368"/>
              <a:gd name="connsiteY11117" fmla="*/ 2830070 h 3205338"/>
              <a:gd name="connsiteX11118" fmla="*/ 942204 w 3481368"/>
              <a:gd name="connsiteY11118" fmla="*/ 2820712 h 3205338"/>
              <a:gd name="connsiteX11119" fmla="*/ 933565 w 3481368"/>
              <a:gd name="connsiteY11119" fmla="*/ 2817834 h 3205338"/>
              <a:gd name="connsiteX11120" fmla="*/ 942204 w 3481368"/>
              <a:gd name="connsiteY11120" fmla="*/ 2817834 h 3205338"/>
              <a:gd name="connsiteX11121" fmla="*/ 919887 w 3481368"/>
              <a:gd name="connsiteY11121" fmla="*/ 2806677 h 3205338"/>
              <a:gd name="connsiteX11122" fmla="*/ 900088 w 3481368"/>
              <a:gd name="connsiteY11122" fmla="*/ 2801279 h 3205338"/>
              <a:gd name="connsiteX11123" fmla="*/ 905847 w 3481368"/>
              <a:gd name="connsiteY11123" fmla="*/ 2806677 h 3205338"/>
              <a:gd name="connsiteX11124" fmla="*/ 928165 w 3481368"/>
              <a:gd name="connsiteY11124" fmla="*/ 2817834 h 3205338"/>
              <a:gd name="connsiteX11125" fmla="*/ 919887 w 3481368"/>
              <a:gd name="connsiteY11125" fmla="*/ 2814954 h 3205338"/>
              <a:gd name="connsiteX11126" fmla="*/ 888930 w 3481368"/>
              <a:gd name="connsiteY11126" fmla="*/ 2801279 h 3205338"/>
              <a:gd name="connsiteX11127" fmla="*/ 905847 w 3481368"/>
              <a:gd name="connsiteY11127" fmla="*/ 2812435 h 3205338"/>
              <a:gd name="connsiteX11128" fmla="*/ 886410 w 3481368"/>
              <a:gd name="connsiteY11128" fmla="*/ 2801279 h 3205338"/>
              <a:gd name="connsiteX11129" fmla="*/ 875251 w 3481368"/>
              <a:gd name="connsiteY11129" fmla="*/ 2798400 h 3205338"/>
              <a:gd name="connsiteX11130" fmla="*/ 888930 w 3481368"/>
              <a:gd name="connsiteY11130" fmla="*/ 2803798 h 3205338"/>
              <a:gd name="connsiteX11131" fmla="*/ 875251 w 3481368"/>
              <a:gd name="connsiteY11131" fmla="*/ 2801279 h 3205338"/>
              <a:gd name="connsiteX11132" fmla="*/ 858333 w 3481368"/>
              <a:gd name="connsiteY11132" fmla="*/ 2792642 h 3205338"/>
              <a:gd name="connsiteX11133" fmla="*/ 825937 w 3481368"/>
              <a:gd name="connsiteY11133" fmla="*/ 2778426 h 3205338"/>
              <a:gd name="connsiteX11134" fmla="*/ 820112 w 3481368"/>
              <a:gd name="connsiteY11134" fmla="*/ 2775666 h 3205338"/>
              <a:gd name="connsiteX11135" fmla="*/ 816577 w 3481368"/>
              <a:gd name="connsiteY11135" fmla="*/ 2773207 h 3205338"/>
              <a:gd name="connsiteX11136" fmla="*/ 799659 w 3481368"/>
              <a:gd name="connsiteY11136" fmla="*/ 2764930 h 3205338"/>
              <a:gd name="connsiteX11137" fmla="*/ 785621 w 3481368"/>
              <a:gd name="connsiteY11137" fmla="*/ 2753774 h 3205338"/>
              <a:gd name="connsiteX11138" fmla="*/ 788501 w 3481368"/>
              <a:gd name="connsiteY11138" fmla="*/ 2759172 h 3205338"/>
              <a:gd name="connsiteX11139" fmla="*/ 774462 w 3481368"/>
              <a:gd name="connsiteY11139" fmla="*/ 2750895 h 3205338"/>
              <a:gd name="connsiteX11140" fmla="*/ 769062 w 3481368"/>
              <a:gd name="connsiteY11140" fmla="*/ 2748016 h 3205338"/>
              <a:gd name="connsiteX11141" fmla="*/ 763303 w 3481368"/>
              <a:gd name="connsiteY11141" fmla="*/ 2739739 h 3205338"/>
              <a:gd name="connsiteX11142" fmla="*/ 743865 w 3481368"/>
              <a:gd name="connsiteY11142" fmla="*/ 2728582 h 3205338"/>
              <a:gd name="connsiteX11143" fmla="*/ 735587 w 3481368"/>
              <a:gd name="connsiteY11143" fmla="*/ 2723184 h 3205338"/>
              <a:gd name="connsiteX11144" fmla="*/ 727308 w 3481368"/>
              <a:gd name="connsiteY11144" fmla="*/ 2717426 h 3205338"/>
              <a:gd name="connsiteX11145" fmla="*/ 718668 w 3481368"/>
              <a:gd name="connsiteY11145" fmla="*/ 2714546 h 3205338"/>
              <a:gd name="connsiteX11146" fmla="*/ 713268 w 3481368"/>
              <a:gd name="connsiteY11146" fmla="*/ 2709148 h 3205338"/>
              <a:gd name="connsiteX11147" fmla="*/ 707509 w 3481368"/>
              <a:gd name="connsiteY11147" fmla="*/ 2706269 h 3205338"/>
              <a:gd name="connsiteX11148" fmla="*/ 702110 w 3481368"/>
              <a:gd name="connsiteY11148" fmla="*/ 2700871 h 3205338"/>
              <a:gd name="connsiteX11149" fmla="*/ 693831 w 3481368"/>
              <a:gd name="connsiteY11149" fmla="*/ 2695113 h 3205338"/>
              <a:gd name="connsiteX11150" fmla="*/ 682672 w 3481368"/>
              <a:gd name="connsiteY11150" fmla="*/ 2686836 h 3205338"/>
              <a:gd name="connsiteX11151" fmla="*/ 677273 w 3481368"/>
              <a:gd name="connsiteY11151" fmla="*/ 2679817 h 3205338"/>
              <a:gd name="connsiteX11152" fmla="*/ 673999 w 3481368"/>
              <a:gd name="connsiteY11152" fmla="*/ 2675676 h 3205338"/>
              <a:gd name="connsiteX11153" fmla="*/ 674033 w 3481368"/>
              <a:gd name="connsiteY11153" fmla="*/ 2675679 h 3205338"/>
              <a:gd name="connsiteX11154" fmla="*/ 673967 w 3481368"/>
              <a:gd name="connsiteY11154" fmla="*/ 2675635 h 3205338"/>
              <a:gd name="connsiteX11155" fmla="*/ 673460 w 3481368"/>
              <a:gd name="connsiteY11155" fmla="*/ 2674993 h 3205338"/>
              <a:gd name="connsiteX11156" fmla="*/ 674033 w 3481368"/>
              <a:gd name="connsiteY11156" fmla="*/ 2672799 h 3205338"/>
              <a:gd name="connsiteX11157" fmla="*/ 693831 w 3481368"/>
              <a:gd name="connsiteY11157" fmla="*/ 2689714 h 3205338"/>
              <a:gd name="connsiteX11158" fmla="*/ 702110 w 3481368"/>
              <a:gd name="connsiteY11158" fmla="*/ 2692234 h 3205338"/>
              <a:gd name="connsiteX11159" fmla="*/ 707509 w 3481368"/>
              <a:gd name="connsiteY11159" fmla="*/ 2697992 h 3205338"/>
              <a:gd name="connsiteX11160" fmla="*/ 693831 w 3481368"/>
              <a:gd name="connsiteY11160" fmla="*/ 2686836 h 3205338"/>
              <a:gd name="connsiteX11161" fmla="*/ 699230 w 3481368"/>
              <a:gd name="connsiteY11161" fmla="*/ 2686836 h 3205338"/>
              <a:gd name="connsiteX11162" fmla="*/ 710389 w 3481368"/>
              <a:gd name="connsiteY11162" fmla="*/ 2697992 h 3205338"/>
              <a:gd name="connsiteX11163" fmla="*/ 721547 w 3481368"/>
              <a:gd name="connsiteY11163" fmla="*/ 2703390 h 3205338"/>
              <a:gd name="connsiteX11164" fmla="*/ 721547 w 3481368"/>
              <a:gd name="connsiteY11164" fmla="*/ 2706269 h 3205338"/>
              <a:gd name="connsiteX11165" fmla="*/ 713268 w 3481368"/>
              <a:gd name="connsiteY11165" fmla="*/ 2700871 h 3205338"/>
              <a:gd name="connsiteX11166" fmla="*/ 707509 w 3481368"/>
              <a:gd name="connsiteY11166" fmla="*/ 2700871 h 3205338"/>
              <a:gd name="connsiteX11167" fmla="*/ 716148 w 3481368"/>
              <a:gd name="connsiteY11167" fmla="*/ 2706269 h 3205338"/>
              <a:gd name="connsiteX11168" fmla="*/ 729827 w 3481368"/>
              <a:gd name="connsiteY11168" fmla="*/ 2714546 h 3205338"/>
              <a:gd name="connsiteX11169" fmla="*/ 732707 w 3481368"/>
              <a:gd name="connsiteY11169" fmla="*/ 2720304 h 3205338"/>
              <a:gd name="connsiteX11170" fmla="*/ 749625 w 3481368"/>
              <a:gd name="connsiteY11170" fmla="*/ 2728582 h 3205338"/>
              <a:gd name="connsiteX11171" fmla="*/ 738466 w 3481368"/>
              <a:gd name="connsiteY11171" fmla="*/ 2717426 h 3205338"/>
              <a:gd name="connsiteX11172" fmla="*/ 757904 w 3481368"/>
              <a:gd name="connsiteY11172" fmla="*/ 2731461 h 3205338"/>
              <a:gd name="connsiteX11173" fmla="*/ 783101 w 3481368"/>
              <a:gd name="connsiteY11173" fmla="*/ 2742617 h 3205338"/>
              <a:gd name="connsiteX11174" fmla="*/ 796780 w 3481368"/>
              <a:gd name="connsiteY11174" fmla="*/ 2753774 h 3205338"/>
              <a:gd name="connsiteX11175" fmla="*/ 794260 w 3481368"/>
              <a:gd name="connsiteY11175" fmla="*/ 2756653 h 3205338"/>
              <a:gd name="connsiteX11176" fmla="*/ 816577 w 3481368"/>
              <a:gd name="connsiteY11176" fmla="*/ 2764930 h 3205338"/>
              <a:gd name="connsiteX11177" fmla="*/ 824857 w 3481368"/>
              <a:gd name="connsiteY11177" fmla="*/ 2770329 h 3205338"/>
              <a:gd name="connsiteX11178" fmla="*/ 821977 w 3481368"/>
              <a:gd name="connsiteY11178" fmla="*/ 2773207 h 3205338"/>
              <a:gd name="connsiteX11179" fmla="*/ 844294 w 3481368"/>
              <a:gd name="connsiteY11179" fmla="*/ 2781485 h 3205338"/>
              <a:gd name="connsiteX11180" fmla="*/ 833136 w 3481368"/>
              <a:gd name="connsiteY11180" fmla="*/ 2781485 h 3205338"/>
              <a:gd name="connsiteX11181" fmla="*/ 847174 w 3481368"/>
              <a:gd name="connsiteY11181" fmla="*/ 2787244 h 3205338"/>
              <a:gd name="connsiteX11182" fmla="*/ 850054 w 3481368"/>
              <a:gd name="connsiteY11182" fmla="*/ 2787244 h 3205338"/>
              <a:gd name="connsiteX11183" fmla="*/ 866612 w 3481368"/>
              <a:gd name="connsiteY11183" fmla="*/ 2795520 h 3205338"/>
              <a:gd name="connsiteX11184" fmla="*/ 880651 w 3481368"/>
              <a:gd name="connsiteY11184" fmla="*/ 2798400 h 3205338"/>
              <a:gd name="connsiteX11185" fmla="*/ 855453 w 3481368"/>
              <a:gd name="connsiteY11185" fmla="*/ 2790122 h 3205338"/>
              <a:gd name="connsiteX11186" fmla="*/ 844294 w 3481368"/>
              <a:gd name="connsiteY11186" fmla="*/ 2781485 h 3205338"/>
              <a:gd name="connsiteX11187" fmla="*/ 836015 w 3481368"/>
              <a:gd name="connsiteY11187" fmla="*/ 2776087 h 3205338"/>
              <a:gd name="connsiteX11188" fmla="*/ 847174 w 3481368"/>
              <a:gd name="connsiteY11188" fmla="*/ 2778966 h 3205338"/>
              <a:gd name="connsiteX11189" fmla="*/ 833136 w 3481368"/>
              <a:gd name="connsiteY11189" fmla="*/ 2773207 h 3205338"/>
              <a:gd name="connsiteX11190" fmla="*/ 850054 w 3481368"/>
              <a:gd name="connsiteY11190" fmla="*/ 2778966 h 3205338"/>
              <a:gd name="connsiteX11191" fmla="*/ 844294 w 3481368"/>
              <a:gd name="connsiteY11191" fmla="*/ 2773207 h 3205338"/>
              <a:gd name="connsiteX11192" fmla="*/ 852933 w 3481368"/>
              <a:gd name="connsiteY11192" fmla="*/ 2776087 h 3205338"/>
              <a:gd name="connsiteX11193" fmla="*/ 850054 w 3481368"/>
              <a:gd name="connsiteY11193" fmla="*/ 2773207 h 3205338"/>
              <a:gd name="connsiteX11194" fmla="*/ 844294 w 3481368"/>
              <a:gd name="connsiteY11194" fmla="*/ 2770329 h 3205338"/>
              <a:gd name="connsiteX11195" fmla="*/ 864093 w 3481368"/>
              <a:gd name="connsiteY11195" fmla="*/ 2778966 h 3205338"/>
              <a:gd name="connsiteX11196" fmla="*/ 883530 w 3481368"/>
              <a:gd name="connsiteY11196" fmla="*/ 2787244 h 3205338"/>
              <a:gd name="connsiteX11197" fmla="*/ 894689 w 3481368"/>
              <a:gd name="connsiteY11197" fmla="*/ 2792642 h 3205338"/>
              <a:gd name="connsiteX11198" fmla="*/ 902968 w 3481368"/>
              <a:gd name="connsiteY11198" fmla="*/ 2795520 h 3205338"/>
              <a:gd name="connsiteX11199" fmla="*/ 915156 w 3481368"/>
              <a:gd name="connsiteY11199" fmla="*/ 2800711 h 3205338"/>
              <a:gd name="connsiteX11200" fmla="*/ 915207 w 3481368"/>
              <a:gd name="connsiteY11200" fmla="*/ 2800739 h 3205338"/>
              <a:gd name="connsiteX11201" fmla="*/ 922406 w 3481368"/>
              <a:gd name="connsiteY11201" fmla="*/ 2803798 h 3205338"/>
              <a:gd name="connsiteX11202" fmla="*/ 915156 w 3481368"/>
              <a:gd name="connsiteY11202" fmla="*/ 2800711 h 3205338"/>
              <a:gd name="connsiteX11203" fmla="*/ 905847 w 3481368"/>
              <a:gd name="connsiteY11203" fmla="*/ 2795520 h 3205338"/>
              <a:gd name="connsiteX11204" fmla="*/ 917007 w 3481368"/>
              <a:gd name="connsiteY11204" fmla="*/ 2801279 h 3205338"/>
              <a:gd name="connsiteX11205" fmla="*/ 931045 w 3481368"/>
              <a:gd name="connsiteY11205" fmla="*/ 2806677 h 3205338"/>
              <a:gd name="connsiteX11206" fmla="*/ 942204 w 3481368"/>
              <a:gd name="connsiteY11206" fmla="*/ 2812435 h 3205338"/>
              <a:gd name="connsiteX11207" fmla="*/ 964522 w 3481368"/>
              <a:gd name="connsiteY11207" fmla="*/ 2817834 h 3205338"/>
              <a:gd name="connsiteX11208" fmla="*/ 981080 w 3481368"/>
              <a:gd name="connsiteY11208" fmla="*/ 2823592 h 3205338"/>
              <a:gd name="connsiteX11209" fmla="*/ 1025715 w 3481368"/>
              <a:gd name="connsiteY11209" fmla="*/ 2840147 h 3205338"/>
              <a:gd name="connsiteX11210" fmla="*/ 1009157 w 3481368"/>
              <a:gd name="connsiteY11210" fmla="*/ 2837267 h 3205338"/>
              <a:gd name="connsiteX11211" fmla="*/ 981080 w 3481368"/>
              <a:gd name="connsiteY11211" fmla="*/ 2826110 h 3205338"/>
              <a:gd name="connsiteX11212" fmla="*/ 1014556 w 3481368"/>
              <a:gd name="connsiteY11212" fmla="*/ 2840147 h 3205338"/>
              <a:gd name="connsiteX11213" fmla="*/ 1020315 w 3481368"/>
              <a:gd name="connsiteY11213" fmla="*/ 2840147 h 3205338"/>
              <a:gd name="connsiteX11214" fmla="*/ 1033994 w 3481368"/>
              <a:gd name="connsiteY11214" fmla="*/ 2843025 h 3205338"/>
              <a:gd name="connsiteX11215" fmla="*/ 1050912 w 3481368"/>
              <a:gd name="connsiteY11215" fmla="*/ 2845905 h 3205338"/>
              <a:gd name="connsiteX11216" fmla="*/ 1028594 w 3481368"/>
              <a:gd name="connsiteY11216" fmla="*/ 2840147 h 3205338"/>
              <a:gd name="connsiteX11217" fmla="*/ 1062071 w 3481368"/>
              <a:gd name="connsiteY11217" fmla="*/ 2848424 h 3205338"/>
              <a:gd name="connsiteX11218" fmla="*/ 1100947 w 3481368"/>
              <a:gd name="connsiteY11218" fmla="*/ 2859580 h 3205338"/>
              <a:gd name="connsiteX11219" fmla="*/ 1103709 w 3481368"/>
              <a:gd name="connsiteY11219" fmla="*/ 2860050 h 3205338"/>
              <a:gd name="connsiteX11220" fmla="*/ 1103107 w 3481368"/>
              <a:gd name="connsiteY11220" fmla="*/ 2862460 h 3205338"/>
              <a:gd name="connsiteX11221" fmla="*/ 1106706 w 3481368"/>
              <a:gd name="connsiteY11221" fmla="*/ 2865338 h 3205338"/>
              <a:gd name="connsiteX11222" fmla="*/ 1124389 w 3481368"/>
              <a:gd name="connsiteY11222" fmla="*/ 2868038 h 3205338"/>
              <a:gd name="connsiteX11223" fmla="*/ 1132643 w 3481368"/>
              <a:gd name="connsiteY11223" fmla="*/ 2869449 h 3205338"/>
              <a:gd name="connsiteX11224" fmla="*/ 1136628 w 3481368"/>
              <a:gd name="connsiteY11224" fmla="*/ 2870557 h 3205338"/>
              <a:gd name="connsiteX11225" fmla="*/ 1136963 w 3481368"/>
              <a:gd name="connsiteY11225" fmla="*/ 2870627 h 3205338"/>
              <a:gd name="connsiteX11226" fmla="*/ 1137302 w 3481368"/>
              <a:gd name="connsiteY11226" fmla="*/ 2870737 h 3205338"/>
              <a:gd name="connsiteX11227" fmla="*/ 1151335 w 3481368"/>
              <a:gd name="connsiteY11227" fmla="*/ 2873615 h 3205338"/>
              <a:gd name="connsiteX11228" fmla="*/ 1140768 w 3481368"/>
              <a:gd name="connsiteY11228" fmla="*/ 2872356 h 3205338"/>
              <a:gd name="connsiteX11229" fmla="*/ 1129023 w 3481368"/>
              <a:gd name="connsiteY11229" fmla="*/ 2870737 h 3205338"/>
              <a:gd name="connsiteX11230" fmla="*/ 1120744 w 3481368"/>
              <a:gd name="connsiteY11230" fmla="*/ 2870737 h 3205338"/>
              <a:gd name="connsiteX11231" fmla="*/ 1112105 w 3481368"/>
              <a:gd name="connsiteY11231" fmla="*/ 2868217 h 3205338"/>
              <a:gd name="connsiteX11232" fmla="*/ 1117865 w 3481368"/>
              <a:gd name="connsiteY11232" fmla="*/ 2870737 h 3205338"/>
              <a:gd name="connsiteX11233" fmla="*/ 1119808 w 3481368"/>
              <a:gd name="connsiteY11233" fmla="*/ 2871774 h 3205338"/>
              <a:gd name="connsiteX11234" fmla="*/ 1114985 w 3481368"/>
              <a:gd name="connsiteY11234" fmla="*/ 2870737 h 3205338"/>
              <a:gd name="connsiteX11235" fmla="*/ 1112105 w 3481368"/>
              <a:gd name="connsiteY11235" fmla="*/ 2870737 h 3205338"/>
              <a:gd name="connsiteX11236" fmla="*/ 1123264 w 3481368"/>
              <a:gd name="connsiteY11236" fmla="*/ 2873615 h 3205338"/>
              <a:gd name="connsiteX11237" fmla="*/ 1119808 w 3481368"/>
              <a:gd name="connsiteY11237" fmla="*/ 2871774 h 3205338"/>
              <a:gd name="connsiteX11238" fmla="*/ 1130058 w 3481368"/>
              <a:gd name="connsiteY11238" fmla="*/ 2873975 h 3205338"/>
              <a:gd name="connsiteX11239" fmla="*/ 1135338 w 3481368"/>
              <a:gd name="connsiteY11239" fmla="*/ 2875315 h 3205338"/>
              <a:gd name="connsiteX11240" fmla="*/ 1137302 w 3481368"/>
              <a:gd name="connsiteY11240" fmla="*/ 2876495 h 3205338"/>
              <a:gd name="connsiteX11241" fmla="*/ 1109586 w 3481368"/>
              <a:gd name="connsiteY11241" fmla="*/ 2870737 h 3205338"/>
              <a:gd name="connsiteX11242" fmla="*/ 1062071 w 3481368"/>
              <a:gd name="connsiteY11242" fmla="*/ 2857061 h 3205338"/>
              <a:gd name="connsiteX11243" fmla="*/ 1081508 w 3481368"/>
              <a:gd name="connsiteY11243" fmla="*/ 2865338 h 3205338"/>
              <a:gd name="connsiteX11244" fmla="*/ 1114985 w 3481368"/>
              <a:gd name="connsiteY11244" fmla="*/ 2873615 h 3205338"/>
              <a:gd name="connsiteX11245" fmla="*/ 1145582 w 3481368"/>
              <a:gd name="connsiteY11245" fmla="*/ 2879374 h 3205338"/>
              <a:gd name="connsiteX11246" fmla="*/ 1159620 w 3481368"/>
              <a:gd name="connsiteY11246" fmla="*/ 2879374 h 3205338"/>
              <a:gd name="connsiteX11247" fmla="*/ 1144277 w 3481368"/>
              <a:gd name="connsiteY11247" fmla="*/ 2877800 h 3205338"/>
              <a:gd name="connsiteX11248" fmla="*/ 1136137 w 3481368"/>
              <a:gd name="connsiteY11248" fmla="*/ 2875517 h 3205338"/>
              <a:gd name="connsiteX11249" fmla="*/ 1151341 w 3481368"/>
              <a:gd name="connsiteY11249" fmla="*/ 2879374 h 3205338"/>
              <a:gd name="connsiteX11250" fmla="*/ 1165380 w 3481368"/>
              <a:gd name="connsiteY11250" fmla="*/ 2879374 h 3205338"/>
              <a:gd name="connsiteX11251" fmla="*/ 1164120 w 3481368"/>
              <a:gd name="connsiteY11251" fmla="*/ 2878295 h 3205338"/>
              <a:gd name="connsiteX11252" fmla="*/ 1170003 w 3481368"/>
              <a:gd name="connsiteY11252" fmla="*/ 2878961 h 3205338"/>
              <a:gd name="connsiteX11253" fmla="*/ 1170779 w 3481368"/>
              <a:gd name="connsiteY11253" fmla="*/ 2879374 h 3205338"/>
              <a:gd name="connsiteX11254" fmla="*/ 1173658 w 3481368"/>
              <a:gd name="connsiteY11254" fmla="*/ 2879374 h 3205338"/>
              <a:gd name="connsiteX11255" fmla="*/ 1210015 w 3481368"/>
              <a:gd name="connsiteY11255" fmla="*/ 2890530 h 3205338"/>
              <a:gd name="connsiteX11256" fmla="*/ 1210015 w 3481368"/>
              <a:gd name="connsiteY11256" fmla="*/ 2887651 h 3205338"/>
              <a:gd name="connsiteX11257" fmla="*/ 1184817 w 3481368"/>
              <a:gd name="connsiteY11257" fmla="*/ 2879374 h 3205338"/>
              <a:gd name="connsiteX11258" fmla="*/ 1210015 w 3481368"/>
              <a:gd name="connsiteY11258" fmla="*/ 2884772 h 3205338"/>
              <a:gd name="connsiteX11259" fmla="*/ 1235212 w 3481368"/>
              <a:gd name="connsiteY11259" fmla="*/ 2887651 h 3205338"/>
              <a:gd name="connsiteX11260" fmla="*/ 1279848 w 3481368"/>
              <a:gd name="connsiteY11260" fmla="*/ 2895928 h 3205338"/>
              <a:gd name="connsiteX11261" fmla="*/ 1279848 w 3481368"/>
              <a:gd name="connsiteY11261" fmla="*/ 2898808 h 3205338"/>
              <a:gd name="connsiteX11262" fmla="*/ 1271208 w 3481368"/>
              <a:gd name="connsiteY11262" fmla="*/ 2895928 h 3205338"/>
              <a:gd name="connsiteX11263" fmla="*/ 1263649 w 3481368"/>
              <a:gd name="connsiteY11263" fmla="*/ 2895928 h 3205338"/>
              <a:gd name="connsiteX11264" fmla="*/ 1262929 w 3481368"/>
              <a:gd name="connsiteY11264" fmla="*/ 2895928 h 3205338"/>
              <a:gd name="connsiteX11265" fmla="*/ 1279848 w 3481368"/>
              <a:gd name="connsiteY11265" fmla="*/ 2898808 h 3205338"/>
              <a:gd name="connsiteX11266" fmla="*/ 1287047 w 3481368"/>
              <a:gd name="connsiteY11266" fmla="*/ 2898808 h 3205338"/>
              <a:gd name="connsiteX11267" fmla="*/ 1288127 w 3481368"/>
              <a:gd name="connsiteY11267" fmla="*/ 2898808 h 3205338"/>
              <a:gd name="connsiteX11268" fmla="*/ 1296405 w 3481368"/>
              <a:gd name="connsiteY11268" fmla="*/ 2898808 h 3205338"/>
              <a:gd name="connsiteX11269" fmla="*/ 1327003 w 3481368"/>
              <a:gd name="connsiteY11269" fmla="*/ 2904206 h 3205338"/>
              <a:gd name="connsiteX11270" fmla="*/ 1332762 w 3481368"/>
              <a:gd name="connsiteY11270" fmla="*/ 2904206 h 3205338"/>
              <a:gd name="connsiteX11271" fmla="*/ 1382796 w 3481368"/>
              <a:gd name="connsiteY11271" fmla="*/ 2909965 h 3205338"/>
              <a:gd name="connsiteX11272" fmla="*/ 1410873 w 3481368"/>
              <a:gd name="connsiteY11272" fmla="*/ 2912843 h 3205338"/>
              <a:gd name="connsiteX11273" fmla="*/ 1391435 w 3481368"/>
              <a:gd name="connsiteY11273" fmla="*/ 2912843 h 3205338"/>
              <a:gd name="connsiteX11274" fmla="*/ 1419153 w 3481368"/>
              <a:gd name="connsiteY11274" fmla="*/ 2915363 h 3205338"/>
              <a:gd name="connsiteX11275" fmla="*/ 1413752 w 3481368"/>
              <a:gd name="connsiteY11275" fmla="*/ 2912843 h 3205338"/>
              <a:gd name="connsiteX11276" fmla="*/ 1436070 w 3481368"/>
              <a:gd name="connsiteY11276" fmla="*/ 2915363 h 3205338"/>
              <a:gd name="connsiteX11277" fmla="*/ 1455508 w 3481368"/>
              <a:gd name="connsiteY11277" fmla="*/ 2915363 h 3205338"/>
              <a:gd name="connsiteX11278" fmla="*/ 1497263 w 3481368"/>
              <a:gd name="connsiteY11278" fmla="*/ 2918241 h 3205338"/>
              <a:gd name="connsiteX11279" fmla="*/ 1497267 w 3481368"/>
              <a:gd name="connsiteY11279" fmla="*/ 2918242 h 3205338"/>
              <a:gd name="connsiteX11280" fmla="*/ 1503874 w 3481368"/>
              <a:gd name="connsiteY11280" fmla="*/ 2918242 h 3205338"/>
              <a:gd name="connsiteX11281" fmla="*/ 1526930 w 3481368"/>
              <a:gd name="connsiteY11281" fmla="*/ 2922951 h 3205338"/>
              <a:gd name="connsiteX11282" fmla="*/ 1536499 w 3481368"/>
              <a:gd name="connsiteY11282" fmla="*/ 2921120 h 3205338"/>
              <a:gd name="connsiteX11283" fmla="*/ 1550177 w 3481368"/>
              <a:gd name="connsiteY11283" fmla="*/ 2921120 h 3205338"/>
              <a:gd name="connsiteX11284" fmla="*/ 1547658 w 3481368"/>
              <a:gd name="connsiteY11284" fmla="*/ 2924000 h 3205338"/>
              <a:gd name="connsiteX11285" fmla="*/ 1561337 w 3481368"/>
              <a:gd name="connsiteY11285" fmla="*/ 2924000 h 3205338"/>
              <a:gd name="connsiteX11286" fmla="*/ 1550177 w 3481368"/>
              <a:gd name="connsiteY11286" fmla="*/ 2921120 h 3205338"/>
              <a:gd name="connsiteX11287" fmla="*/ 1556028 w 3481368"/>
              <a:gd name="connsiteY11287" fmla="*/ 2921120 h 3205338"/>
              <a:gd name="connsiteX11288" fmla="*/ 1558817 w 3481368"/>
              <a:gd name="connsiteY11288" fmla="*/ 2921120 h 3205338"/>
              <a:gd name="connsiteX11289" fmla="*/ 1565391 w 3481368"/>
              <a:gd name="connsiteY11289" fmla="*/ 2921120 h 3205338"/>
              <a:gd name="connsiteX11290" fmla="*/ 1457887 w 3481368"/>
              <a:gd name="connsiteY11290" fmla="*/ 2913663 h 3205338"/>
              <a:gd name="connsiteX11291" fmla="*/ 1410035 w 3481368"/>
              <a:gd name="connsiteY11291" fmla="*/ 2903573 h 3205338"/>
              <a:gd name="connsiteX11292" fmla="*/ 1391435 w 3481368"/>
              <a:gd name="connsiteY11292" fmla="*/ 2901687 h 3205338"/>
              <a:gd name="connsiteX11293" fmla="*/ 1401087 w 3481368"/>
              <a:gd name="connsiteY11293" fmla="*/ 2901687 h 3205338"/>
              <a:gd name="connsiteX11294" fmla="*/ 1380474 w 3481368"/>
              <a:gd name="connsiteY11294" fmla="*/ 2897340 h 3205338"/>
              <a:gd name="connsiteX11295" fmla="*/ 1341041 w 3481368"/>
              <a:gd name="connsiteY11295" fmla="*/ 2893050 h 3205338"/>
              <a:gd name="connsiteX11296" fmla="*/ 1304684 w 3481368"/>
              <a:gd name="connsiteY11296" fmla="*/ 2887651 h 3205338"/>
              <a:gd name="connsiteX11297" fmla="*/ 1286249 w 3481368"/>
              <a:gd name="connsiteY11297" fmla="*/ 2885273 h 3205338"/>
              <a:gd name="connsiteX11298" fmla="*/ 1285247 w 3481368"/>
              <a:gd name="connsiteY11298" fmla="*/ 2884772 h 3205338"/>
              <a:gd name="connsiteX11299" fmla="*/ 1282367 w 3481368"/>
              <a:gd name="connsiteY11299" fmla="*/ 2884772 h 3205338"/>
              <a:gd name="connsiteX11300" fmla="*/ 1265808 w 3481368"/>
              <a:gd name="connsiteY11300" fmla="*/ 2881893 h 3205338"/>
              <a:gd name="connsiteX11301" fmla="*/ 1212534 w 3481368"/>
              <a:gd name="connsiteY11301" fmla="*/ 2870737 h 3205338"/>
              <a:gd name="connsiteX11302" fmla="*/ 1201376 w 3481368"/>
              <a:gd name="connsiteY11302" fmla="*/ 2870737 h 3205338"/>
              <a:gd name="connsiteX11303" fmla="*/ 1170779 w 3481368"/>
              <a:gd name="connsiteY11303" fmla="*/ 2865338 h 3205338"/>
              <a:gd name="connsiteX11304" fmla="*/ 1145582 w 3481368"/>
              <a:gd name="connsiteY11304" fmla="*/ 2857061 h 3205338"/>
              <a:gd name="connsiteX11305" fmla="*/ 1129023 w 3481368"/>
              <a:gd name="connsiteY11305" fmla="*/ 2854182 h 3205338"/>
              <a:gd name="connsiteX11306" fmla="*/ 1114985 w 3481368"/>
              <a:gd name="connsiteY11306" fmla="*/ 2848424 h 3205338"/>
              <a:gd name="connsiteX11307" fmla="*/ 1126144 w 3481368"/>
              <a:gd name="connsiteY11307" fmla="*/ 2854182 h 3205338"/>
              <a:gd name="connsiteX11308" fmla="*/ 1100947 w 3481368"/>
              <a:gd name="connsiteY11308" fmla="*/ 2845905 h 3205338"/>
              <a:gd name="connsiteX11309" fmla="*/ 1081508 w 3481368"/>
              <a:gd name="connsiteY11309" fmla="*/ 2840147 h 3205338"/>
              <a:gd name="connsiteX11310" fmla="*/ 1059191 w 3481368"/>
              <a:gd name="connsiteY11310" fmla="*/ 2834748 h 3205338"/>
              <a:gd name="connsiteX11311" fmla="*/ 1020315 w 3481368"/>
              <a:gd name="connsiteY11311" fmla="*/ 2823592 h 3205338"/>
              <a:gd name="connsiteX11312" fmla="*/ 933565 w 3481368"/>
              <a:gd name="connsiteY11312" fmla="*/ 2792642 h 3205338"/>
              <a:gd name="connsiteX11313" fmla="*/ 914127 w 3481368"/>
              <a:gd name="connsiteY11313" fmla="*/ 2784364 h 3205338"/>
              <a:gd name="connsiteX11314" fmla="*/ 894689 w 3481368"/>
              <a:gd name="connsiteY11314" fmla="*/ 2776087 h 3205338"/>
              <a:gd name="connsiteX11315" fmla="*/ 850054 w 3481368"/>
              <a:gd name="connsiteY11315" fmla="*/ 2756653 h 3205338"/>
              <a:gd name="connsiteX11316" fmla="*/ 833136 w 3481368"/>
              <a:gd name="connsiteY11316" fmla="*/ 2748016 h 3205338"/>
              <a:gd name="connsiteX11317" fmla="*/ 807938 w 3481368"/>
              <a:gd name="connsiteY11317" fmla="*/ 2736859 h 3205338"/>
              <a:gd name="connsiteX11318" fmla="*/ 791380 w 3481368"/>
              <a:gd name="connsiteY11318" fmla="*/ 2725703 h 3205338"/>
              <a:gd name="connsiteX11319" fmla="*/ 769062 w 3481368"/>
              <a:gd name="connsiteY11319" fmla="*/ 2714546 h 3205338"/>
              <a:gd name="connsiteX11320" fmla="*/ 752144 w 3481368"/>
              <a:gd name="connsiteY11320" fmla="*/ 2706269 h 3205338"/>
              <a:gd name="connsiteX11321" fmla="*/ 746745 w 3481368"/>
              <a:gd name="connsiteY11321" fmla="*/ 2700871 h 3205338"/>
              <a:gd name="connsiteX11322" fmla="*/ 740986 w 3481368"/>
              <a:gd name="connsiteY11322" fmla="*/ 2697992 h 3205338"/>
              <a:gd name="connsiteX11323" fmla="*/ 729827 w 3481368"/>
              <a:gd name="connsiteY11323" fmla="*/ 2689714 h 3205338"/>
              <a:gd name="connsiteX11324" fmla="*/ 716399 w 3481368"/>
              <a:gd name="connsiteY11324" fmla="*/ 2680018 h 3205338"/>
              <a:gd name="connsiteX11325" fmla="*/ 718668 w 3481368"/>
              <a:gd name="connsiteY11325" fmla="*/ 2681077 h 3205338"/>
              <a:gd name="connsiteX11326" fmla="*/ 710389 w 3481368"/>
              <a:gd name="connsiteY11326" fmla="*/ 2675679 h 3205338"/>
              <a:gd name="connsiteX11327" fmla="*/ 716399 w 3481368"/>
              <a:gd name="connsiteY11327" fmla="*/ 2680018 h 3205338"/>
              <a:gd name="connsiteX11328" fmla="*/ 713268 w 3481368"/>
              <a:gd name="connsiteY11328" fmla="*/ 2678558 h 3205338"/>
              <a:gd name="connsiteX11329" fmla="*/ 704989 w 3481368"/>
              <a:gd name="connsiteY11329" fmla="*/ 2672799 h 3205338"/>
              <a:gd name="connsiteX11330" fmla="*/ 688072 w 3481368"/>
              <a:gd name="connsiteY11330" fmla="*/ 2658764 h 3205338"/>
              <a:gd name="connsiteX11331" fmla="*/ 693831 w 3481368"/>
              <a:gd name="connsiteY11331" fmla="*/ 2661643 h 3205338"/>
              <a:gd name="connsiteX11332" fmla="*/ 702110 w 3481368"/>
              <a:gd name="connsiteY11332" fmla="*/ 2667401 h 3205338"/>
              <a:gd name="connsiteX11333" fmla="*/ 690951 w 3481368"/>
              <a:gd name="connsiteY11333" fmla="*/ 2658764 h 3205338"/>
              <a:gd name="connsiteX11334" fmla="*/ 668633 w 3481368"/>
              <a:gd name="connsiteY11334" fmla="*/ 2642209 h 3205338"/>
              <a:gd name="connsiteX11335" fmla="*/ 657475 w 3481368"/>
              <a:gd name="connsiteY11335" fmla="*/ 2631053 h 3205338"/>
              <a:gd name="connsiteX11336" fmla="*/ 668633 w 3481368"/>
              <a:gd name="connsiteY11336" fmla="*/ 2642209 h 3205338"/>
              <a:gd name="connsiteX11337" fmla="*/ 671513 w 3481368"/>
              <a:gd name="connsiteY11337" fmla="*/ 2645089 h 3205338"/>
              <a:gd name="connsiteX11338" fmla="*/ 654595 w 3481368"/>
              <a:gd name="connsiteY11338" fmla="*/ 2631053 h 3205338"/>
              <a:gd name="connsiteX11339" fmla="*/ 646316 w 3481368"/>
              <a:gd name="connsiteY11339" fmla="*/ 2622416 h 3205338"/>
              <a:gd name="connsiteX11340" fmla="*/ 637677 w 3481368"/>
              <a:gd name="connsiteY11340" fmla="*/ 2611259 h 3205338"/>
              <a:gd name="connsiteX11341" fmla="*/ 623998 w 3481368"/>
              <a:gd name="connsiteY11341" fmla="*/ 2600103 h 3205338"/>
              <a:gd name="connsiteX11342" fmla="*/ 618239 w 3481368"/>
              <a:gd name="connsiteY11342" fmla="*/ 2591826 h 3205338"/>
              <a:gd name="connsiteX11343" fmla="*/ 621118 w 3481368"/>
              <a:gd name="connsiteY11343" fmla="*/ 2597584 h 3205338"/>
              <a:gd name="connsiteX11344" fmla="*/ 618239 w 3481368"/>
              <a:gd name="connsiteY11344" fmla="*/ 2594705 h 3205338"/>
              <a:gd name="connsiteX11345" fmla="*/ 615719 w 3481368"/>
              <a:gd name="connsiteY11345" fmla="*/ 2591826 h 3205338"/>
              <a:gd name="connsiteX11346" fmla="*/ 609960 w 3481368"/>
              <a:gd name="connsiteY11346" fmla="*/ 2586428 h 3205338"/>
              <a:gd name="connsiteX11347" fmla="*/ 601681 w 3481368"/>
              <a:gd name="connsiteY11347" fmla="*/ 2577790 h 3205338"/>
              <a:gd name="connsiteX11348" fmla="*/ 600758 w 3481368"/>
              <a:gd name="connsiteY11348" fmla="*/ 2576547 h 3205338"/>
              <a:gd name="connsiteX11349" fmla="*/ 607080 w 3481368"/>
              <a:gd name="connsiteY11349" fmla="*/ 2580669 h 3205338"/>
              <a:gd name="connsiteX11350" fmla="*/ 595922 w 3481368"/>
              <a:gd name="connsiteY11350" fmla="*/ 2566633 h 3205338"/>
              <a:gd name="connsiteX11351" fmla="*/ 587643 w 3481368"/>
              <a:gd name="connsiteY11351" fmla="*/ 2561235 h 3205338"/>
              <a:gd name="connsiteX11352" fmla="*/ 582242 w 3481368"/>
              <a:gd name="connsiteY11352" fmla="*/ 2555478 h 3205338"/>
              <a:gd name="connsiteX11353" fmla="*/ 557637 w 3481368"/>
              <a:gd name="connsiteY11353" fmla="*/ 2520006 h 3205338"/>
              <a:gd name="connsiteX11354" fmla="*/ 559925 w 3481368"/>
              <a:gd name="connsiteY11354" fmla="*/ 2522008 h 3205338"/>
              <a:gd name="connsiteX11355" fmla="*/ 554825 w 3481368"/>
              <a:gd name="connsiteY11355" fmla="*/ 2515952 h 3205338"/>
              <a:gd name="connsiteX11356" fmla="*/ 551286 w 3481368"/>
              <a:gd name="connsiteY11356" fmla="*/ 2510851 h 3205338"/>
              <a:gd name="connsiteX11357" fmla="*/ 552394 w 3481368"/>
              <a:gd name="connsiteY11357" fmla="*/ 2513066 h 3205338"/>
              <a:gd name="connsiteX11358" fmla="*/ 548407 w 3481368"/>
              <a:gd name="connsiteY11358" fmla="*/ 2508332 h 3205338"/>
              <a:gd name="connsiteX11359" fmla="*/ 540128 w 3481368"/>
              <a:gd name="connsiteY11359" fmla="*/ 2497176 h 3205338"/>
              <a:gd name="connsiteX11360" fmla="*/ 537607 w 3481368"/>
              <a:gd name="connsiteY11360" fmla="*/ 2491418 h 3205338"/>
              <a:gd name="connsiteX11361" fmla="*/ 512411 w 3481368"/>
              <a:gd name="connsiteY11361" fmla="*/ 2449671 h 3205338"/>
              <a:gd name="connsiteX11362" fmla="*/ 506651 w 3481368"/>
              <a:gd name="connsiteY11362" fmla="*/ 2438515 h 3205338"/>
              <a:gd name="connsiteX11363" fmla="*/ 501252 w 3481368"/>
              <a:gd name="connsiteY11363" fmla="*/ 2427358 h 3205338"/>
              <a:gd name="connsiteX11364" fmla="*/ 495493 w 3481368"/>
              <a:gd name="connsiteY11364" fmla="*/ 2413322 h 3205338"/>
              <a:gd name="connsiteX11365" fmla="*/ 490092 w 3481368"/>
              <a:gd name="connsiteY11365" fmla="*/ 2402167 h 3205338"/>
              <a:gd name="connsiteX11366" fmla="*/ 490092 w 3481368"/>
              <a:gd name="connsiteY11366" fmla="*/ 2399287 h 3205338"/>
              <a:gd name="connsiteX11367" fmla="*/ 486400 w 3481368"/>
              <a:gd name="connsiteY11367" fmla="*/ 2391904 h 3205338"/>
              <a:gd name="connsiteX11368" fmla="*/ 462016 w 3481368"/>
              <a:gd name="connsiteY11368" fmla="*/ 2332349 h 3205338"/>
              <a:gd name="connsiteX11369" fmla="*/ 459136 w 3481368"/>
              <a:gd name="connsiteY11369" fmla="*/ 2324071 h 3205338"/>
              <a:gd name="connsiteX11370" fmla="*/ 456617 w 3481368"/>
              <a:gd name="connsiteY11370" fmla="*/ 2315794 h 3205338"/>
              <a:gd name="connsiteX11371" fmla="*/ 453737 w 3481368"/>
              <a:gd name="connsiteY11371" fmla="*/ 2301758 h 3205338"/>
              <a:gd name="connsiteX11372" fmla="*/ 448338 w 3481368"/>
              <a:gd name="connsiteY11372" fmla="*/ 2287723 h 3205338"/>
              <a:gd name="connsiteX11373" fmla="*/ 445457 w 3481368"/>
              <a:gd name="connsiteY11373" fmla="*/ 2276566 h 3205338"/>
              <a:gd name="connsiteX11374" fmla="*/ 448338 w 3481368"/>
              <a:gd name="connsiteY11374" fmla="*/ 2271168 h 3205338"/>
              <a:gd name="connsiteX11375" fmla="*/ 442578 w 3481368"/>
              <a:gd name="connsiteY11375" fmla="*/ 2260011 h 3205338"/>
              <a:gd name="connsiteX11376" fmla="*/ 437178 w 3481368"/>
              <a:gd name="connsiteY11376" fmla="*/ 2229421 h 3205338"/>
              <a:gd name="connsiteX11377" fmla="*/ 434421 w 3481368"/>
              <a:gd name="connsiteY11377" fmla="*/ 2215981 h 3205338"/>
              <a:gd name="connsiteX11378" fmla="*/ 422167 w 3481368"/>
              <a:gd name="connsiteY11378" fmla="*/ 2196606 h 3205338"/>
              <a:gd name="connsiteX11379" fmla="*/ 423140 w 3481368"/>
              <a:gd name="connsiteY11379" fmla="*/ 2201350 h 3205338"/>
              <a:gd name="connsiteX11380" fmla="*/ 421430 w 3481368"/>
              <a:gd name="connsiteY11380" fmla="*/ 2195839 h 3205338"/>
              <a:gd name="connsiteX11381" fmla="*/ 421364 w 3481368"/>
              <a:gd name="connsiteY11381" fmla="*/ 2195337 h 3205338"/>
              <a:gd name="connsiteX11382" fmla="*/ 419488 w 3481368"/>
              <a:gd name="connsiteY11382" fmla="*/ 2192370 h 3205338"/>
              <a:gd name="connsiteX11383" fmla="*/ 419298 w 3481368"/>
              <a:gd name="connsiteY11383" fmla="*/ 2191976 h 3205338"/>
              <a:gd name="connsiteX11384" fmla="*/ 419788 w 3481368"/>
              <a:gd name="connsiteY11384" fmla="*/ 2195283 h 3205338"/>
              <a:gd name="connsiteX11385" fmla="*/ 418821 w 3481368"/>
              <a:gd name="connsiteY11385" fmla="*/ 2194648 h 3205338"/>
              <a:gd name="connsiteX11386" fmla="*/ 417381 w 3481368"/>
              <a:gd name="connsiteY11386" fmla="*/ 2195592 h 3205338"/>
              <a:gd name="connsiteX11387" fmla="*/ 417066 w 3481368"/>
              <a:gd name="connsiteY11387" fmla="*/ 2188754 h 3205338"/>
              <a:gd name="connsiteX11388" fmla="*/ 415689 w 3481368"/>
              <a:gd name="connsiteY11388" fmla="*/ 2184484 h 3205338"/>
              <a:gd name="connsiteX11389" fmla="*/ 415345 w 3481368"/>
              <a:gd name="connsiteY11389" fmla="*/ 2183771 h 3205338"/>
              <a:gd name="connsiteX11390" fmla="*/ 417412 w 3481368"/>
              <a:gd name="connsiteY11390" fmla="*/ 2203958 h 3205338"/>
              <a:gd name="connsiteX11391" fmla="*/ 414861 w 3481368"/>
              <a:gd name="connsiteY11391" fmla="*/ 2187315 h 3205338"/>
              <a:gd name="connsiteX11392" fmla="*/ 414861 w 3481368"/>
              <a:gd name="connsiteY11392" fmla="*/ 2182765 h 3205338"/>
              <a:gd name="connsiteX11393" fmla="*/ 409102 w 3481368"/>
              <a:gd name="connsiteY11393" fmla="*/ 2170810 h 3205338"/>
              <a:gd name="connsiteX11394" fmla="*/ 409102 w 3481368"/>
              <a:gd name="connsiteY11394" fmla="*/ 2179038 h 3205338"/>
              <a:gd name="connsiteX11395" fmla="*/ 408137 w 3481368"/>
              <a:gd name="connsiteY11395" fmla="*/ 2177068 h 3205338"/>
              <a:gd name="connsiteX11396" fmla="*/ 407171 w 3481368"/>
              <a:gd name="connsiteY11396" fmla="*/ 2166801 h 3205338"/>
              <a:gd name="connsiteX11397" fmla="*/ 404420 w 3481368"/>
              <a:gd name="connsiteY11397" fmla="*/ 2161090 h 3205338"/>
              <a:gd name="connsiteX11398" fmla="*/ 403053 w 3481368"/>
              <a:gd name="connsiteY11398" fmla="*/ 2158566 h 3205338"/>
              <a:gd name="connsiteX11399" fmla="*/ 403267 w 3481368"/>
              <a:gd name="connsiteY11399" fmla="*/ 2161961 h 3205338"/>
              <a:gd name="connsiteX11400" fmla="*/ 400823 w 3481368"/>
              <a:gd name="connsiteY11400" fmla="*/ 2156725 h 3205338"/>
              <a:gd name="connsiteX11401" fmla="*/ 400823 w 3481368"/>
              <a:gd name="connsiteY11401" fmla="*/ 2154449 h 3205338"/>
              <a:gd name="connsiteX11402" fmla="*/ 374041 w 3481368"/>
              <a:gd name="connsiteY11402" fmla="*/ 2104992 h 3205338"/>
              <a:gd name="connsiteX11403" fmla="*/ 335530 w 3481368"/>
              <a:gd name="connsiteY11403" fmla="*/ 2031323 h 3205338"/>
              <a:gd name="connsiteX11404" fmla="*/ 346687 w 3481368"/>
              <a:gd name="connsiteY11404" fmla="*/ 2048244 h 3205338"/>
              <a:gd name="connsiteX11405" fmla="*/ 360723 w 3481368"/>
              <a:gd name="connsiteY11405" fmla="*/ 2075966 h 3205338"/>
              <a:gd name="connsiteX11406" fmla="*/ 377639 w 3481368"/>
              <a:gd name="connsiteY11406" fmla="*/ 2109448 h 3205338"/>
              <a:gd name="connsiteX11407" fmla="*/ 380924 w 3481368"/>
              <a:gd name="connsiteY11407" fmla="*/ 2113768 h 3205338"/>
              <a:gd name="connsiteX11408" fmla="*/ 380518 w 3481368"/>
              <a:gd name="connsiteY11408" fmla="*/ 2111473 h 3205338"/>
              <a:gd name="connsiteX11409" fmla="*/ 360354 w 3481368"/>
              <a:gd name="connsiteY11409" fmla="*/ 2069617 h 3205338"/>
              <a:gd name="connsiteX11410" fmla="*/ 319664 w 3481368"/>
              <a:gd name="connsiteY11410" fmla="*/ 1958440 h 3205338"/>
              <a:gd name="connsiteX11411" fmla="*/ 317129 w 3481368"/>
              <a:gd name="connsiteY11411" fmla="*/ 1954233 h 3205338"/>
              <a:gd name="connsiteX11412" fmla="*/ 317954 w 3481368"/>
              <a:gd name="connsiteY11412" fmla="*/ 1953770 h 3205338"/>
              <a:gd name="connsiteX11413" fmla="*/ 314852 w 3481368"/>
              <a:gd name="connsiteY11413" fmla="*/ 1945296 h 3205338"/>
              <a:gd name="connsiteX11414" fmla="*/ 310336 w 3481368"/>
              <a:gd name="connsiteY11414" fmla="*/ 1936637 h 3205338"/>
              <a:gd name="connsiteX11415" fmla="*/ 304938 w 3481368"/>
              <a:gd name="connsiteY11415" fmla="*/ 1922597 h 3205338"/>
              <a:gd name="connsiteX11416" fmla="*/ 313215 w 3481368"/>
              <a:gd name="connsiteY11416" fmla="*/ 1942038 h 3205338"/>
              <a:gd name="connsiteX11417" fmla="*/ 312613 w 3481368"/>
              <a:gd name="connsiteY11417" fmla="*/ 1938575 h 3205338"/>
              <a:gd name="connsiteX11418" fmla="*/ 307631 w 3481368"/>
              <a:gd name="connsiteY11418" fmla="*/ 1919204 h 3205338"/>
              <a:gd name="connsiteX11419" fmla="*/ 302418 w 3481368"/>
              <a:gd name="connsiteY11419" fmla="*/ 1904730 h 3205338"/>
              <a:gd name="connsiteX11420" fmla="*/ 299178 w 3481368"/>
              <a:gd name="connsiteY11420" fmla="*/ 1900275 h 3205338"/>
              <a:gd name="connsiteX11421" fmla="*/ 295040 w 3481368"/>
              <a:gd name="connsiteY11421" fmla="*/ 1884569 h 3205338"/>
              <a:gd name="connsiteX11422" fmla="*/ 293318 w 3481368"/>
              <a:gd name="connsiteY11422" fmla="*/ 1879583 h 3205338"/>
              <a:gd name="connsiteX11423" fmla="*/ 294481 w 3481368"/>
              <a:gd name="connsiteY11423" fmla="*/ 1886078 h 3205338"/>
              <a:gd name="connsiteX11424" fmla="*/ 297748 w 3481368"/>
              <a:gd name="connsiteY11424" fmla="*/ 1898760 h 3205338"/>
              <a:gd name="connsiteX11425" fmla="*/ 295644 w 3481368"/>
              <a:gd name="connsiteY11425" fmla="*/ 1892569 h 3205338"/>
              <a:gd name="connsiteX11426" fmla="*/ 297509 w 3481368"/>
              <a:gd name="connsiteY11426" fmla="*/ 1902973 h 3205338"/>
              <a:gd name="connsiteX11427" fmla="*/ 299943 w 3481368"/>
              <a:gd name="connsiteY11427" fmla="*/ 1910716 h 3205338"/>
              <a:gd name="connsiteX11428" fmla="*/ 299919 w 3481368"/>
              <a:gd name="connsiteY11428" fmla="*/ 1910908 h 3205338"/>
              <a:gd name="connsiteX11429" fmla="*/ 300033 w 3481368"/>
              <a:gd name="connsiteY11429" fmla="*/ 1911283 h 3205338"/>
              <a:gd name="connsiteX11430" fmla="*/ 302913 w 3481368"/>
              <a:gd name="connsiteY11430" fmla="*/ 1922439 h 3205338"/>
              <a:gd name="connsiteX11431" fmla="*/ 305528 w 3481368"/>
              <a:gd name="connsiteY11431" fmla="*/ 1931996 h 3205338"/>
              <a:gd name="connsiteX11432" fmla="*/ 309301 w 3481368"/>
              <a:gd name="connsiteY11432" fmla="*/ 1941003 h 3205338"/>
              <a:gd name="connsiteX11433" fmla="*/ 309917 w 3481368"/>
              <a:gd name="connsiteY11433" fmla="*/ 1943828 h 3205338"/>
              <a:gd name="connsiteX11434" fmla="*/ 305926 w 3481368"/>
              <a:gd name="connsiteY11434" fmla="*/ 1933451 h 3205338"/>
              <a:gd name="connsiteX11435" fmla="*/ 322711 w 3481368"/>
              <a:gd name="connsiteY11435" fmla="*/ 1994777 h 3205338"/>
              <a:gd name="connsiteX11436" fmla="*/ 322351 w 3481368"/>
              <a:gd name="connsiteY11436" fmla="*/ 1996317 h 3205338"/>
              <a:gd name="connsiteX11437" fmla="*/ 327252 w 3481368"/>
              <a:gd name="connsiteY11437" fmla="*/ 2006121 h 3205338"/>
              <a:gd name="connsiteX11438" fmla="*/ 332651 w 3481368"/>
              <a:gd name="connsiteY11438" fmla="*/ 2020162 h 3205338"/>
              <a:gd name="connsiteX11439" fmla="*/ 324373 w 3481368"/>
              <a:gd name="connsiteY11439" fmla="*/ 2004141 h 3205338"/>
              <a:gd name="connsiteX11440" fmla="*/ 321928 w 3481368"/>
              <a:gd name="connsiteY11440" fmla="*/ 1998135 h 3205338"/>
              <a:gd name="connsiteX11441" fmla="*/ 321631 w 3481368"/>
              <a:gd name="connsiteY11441" fmla="*/ 1999410 h 3205338"/>
              <a:gd name="connsiteX11442" fmla="*/ 322711 w 3481368"/>
              <a:gd name="connsiteY11442" fmla="*/ 2005932 h 3205338"/>
              <a:gd name="connsiteX11443" fmla="*/ 328111 w 3481368"/>
              <a:gd name="connsiteY11443" fmla="*/ 2019968 h 3205338"/>
              <a:gd name="connsiteX11444" fmla="*/ 330990 w 3481368"/>
              <a:gd name="connsiteY11444" fmla="*/ 2031125 h 3205338"/>
              <a:gd name="connsiteX11445" fmla="*/ 336389 w 3481368"/>
              <a:gd name="connsiteY11445" fmla="*/ 2053437 h 3205338"/>
              <a:gd name="connsiteX11446" fmla="*/ 333870 w 3481368"/>
              <a:gd name="connsiteY11446" fmla="*/ 2050558 h 3205338"/>
              <a:gd name="connsiteX11447" fmla="*/ 342149 w 3481368"/>
              <a:gd name="connsiteY11447" fmla="*/ 2064594 h 3205338"/>
              <a:gd name="connsiteX11448" fmla="*/ 339269 w 3481368"/>
              <a:gd name="connsiteY11448" fmla="*/ 2067473 h 3205338"/>
              <a:gd name="connsiteX11449" fmla="*/ 342149 w 3481368"/>
              <a:gd name="connsiteY11449" fmla="*/ 2078630 h 3205338"/>
              <a:gd name="connsiteX11450" fmla="*/ 336389 w 3481368"/>
              <a:gd name="connsiteY11450" fmla="*/ 2067473 h 3205338"/>
              <a:gd name="connsiteX11451" fmla="*/ 342149 w 3481368"/>
              <a:gd name="connsiteY11451" fmla="*/ 2084028 h 3205338"/>
              <a:gd name="connsiteX11452" fmla="*/ 338954 w 3481368"/>
              <a:gd name="connsiteY11452" fmla="*/ 2077505 h 3205338"/>
              <a:gd name="connsiteX11453" fmla="*/ 335739 w 3481368"/>
              <a:gd name="connsiteY11453" fmla="*/ 2074574 h 3205338"/>
              <a:gd name="connsiteX11454" fmla="*/ 335490 w 3481368"/>
              <a:gd name="connsiteY11454" fmla="*/ 2074085 h 3205338"/>
              <a:gd name="connsiteX11455" fmla="*/ 333870 w 3481368"/>
              <a:gd name="connsiteY11455" fmla="*/ 2072872 h 3205338"/>
              <a:gd name="connsiteX11456" fmla="*/ 335739 w 3481368"/>
              <a:gd name="connsiteY11456" fmla="*/ 2074574 h 3205338"/>
              <a:gd name="connsiteX11457" fmla="*/ 339269 w 3481368"/>
              <a:gd name="connsiteY11457" fmla="*/ 2081508 h 3205338"/>
              <a:gd name="connsiteX11458" fmla="*/ 330990 w 3481368"/>
              <a:gd name="connsiteY11458" fmla="*/ 2072872 h 3205338"/>
              <a:gd name="connsiteX11459" fmla="*/ 328111 w 3481368"/>
              <a:gd name="connsiteY11459" fmla="*/ 2064594 h 3205338"/>
              <a:gd name="connsiteX11460" fmla="*/ 322711 w 3481368"/>
              <a:gd name="connsiteY11460" fmla="*/ 2061715 h 3205338"/>
              <a:gd name="connsiteX11461" fmla="*/ 319832 w 3481368"/>
              <a:gd name="connsiteY11461" fmla="*/ 2053437 h 3205338"/>
              <a:gd name="connsiteX11462" fmla="*/ 314072 w 3481368"/>
              <a:gd name="connsiteY11462" fmla="*/ 2045160 h 3205338"/>
              <a:gd name="connsiteX11463" fmla="*/ 308673 w 3481368"/>
              <a:gd name="connsiteY11463" fmla="*/ 2036883 h 3205338"/>
              <a:gd name="connsiteX11464" fmla="*/ 302913 w 3481368"/>
              <a:gd name="connsiteY11464" fmla="*/ 2022847 h 3205338"/>
              <a:gd name="connsiteX11465" fmla="*/ 300033 w 3481368"/>
              <a:gd name="connsiteY11465" fmla="*/ 2017089 h 3205338"/>
              <a:gd name="connsiteX11466" fmla="*/ 297514 w 3481368"/>
              <a:gd name="connsiteY11466" fmla="*/ 2008812 h 3205338"/>
              <a:gd name="connsiteX11467" fmla="*/ 294634 w 3481368"/>
              <a:gd name="connsiteY11467" fmla="*/ 2003054 h 3205338"/>
              <a:gd name="connsiteX11468" fmla="*/ 288875 w 3481368"/>
              <a:gd name="connsiteY11468" fmla="*/ 1983620 h 3205338"/>
              <a:gd name="connsiteX11469" fmla="*/ 283475 w 3481368"/>
              <a:gd name="connsiteY11469" fmla="*/ 1961307 h 3205338"/>
              <a:gd name="connsiteX11470" fmla="*/ 277716 w 3481368"/>
              <a:gd name="connsiteY11470" fmla="*/ 1941874 h 3205338"/>
              <a:gd name="connsiteX11471" fmla="*/ 275196 w 3481368"/>
              <a:gd name="connsiteY11471" fmla="*/ 1925319 h 3205338"/>
              <a:gd name="connsiteX11472" fmla="*/ 272317 w 3481368"/>
              <a:gd name="connsiteY11472" fmla="*/ 1905524 h 3205338"/>
              <a:gd name="connsiteX11473" fmla="*/ 269437 w 3481368"/>
              <a:gd name="connsiteY11473" fmla="*/ 1888970 h 3205338"/>
              <a:gd name="connsiteX11474" fmla="*/ 266558 w 3481368"/>
              <a:gd name="connsiteY11474" fmla="*/ 1894369 h 3205338"/>
              <a:gd name="connsiteX11475" fmla="*/ 266558 w 3481368"/>
              <a:gd name="connsiteY11475" fmla="*/ 1905524 h 3205338"/>
              <a:gd name="connsiteX11476" fmla="*/ 261157 w 3481368"/>
              <a:gd name="connsiteY11476" fmla="*/ 1897247 h 3205338"/>
              <a:gd name="connsiteX11477" fmla="*/ 258278 w 3481368"/>
              <a:gd name="connsiteY11477" fmla="*/ 1877814 h 3205338"/>
              <a:gd name="connsiteX11478" fmla="*/ 255398 w 3481368"/>
              <a:gd name="connsiteY11478" fmla="*/ 1883212 h 3205338"/>
              <a:gd name="connsiteX11479" fmla="*/ 252878 w 3481368"/>
              <a:gd name="connsiteY11479" fmla="*/ 1866657 h 3205338"/>
              <a:gd name="connsiteX11480" fmla="*/ 252878 w 3481368"/>
              <a:gd name="connsiteY11480" fmla="*/ 1855501 h 3205338"/>
              <a:gd name="connsiteX11481" fmla="*/ 252878 w 3481368"/>
              <a:gd name="connsiteY11481" fmla="*/ 1847223 h 3205338"/>
              <a:gd name="connsiteX11482" fmla="*/ 249999 w 3481368"/>
              <a:gd name="connsiteY11482" fmla="*/ 1833188 h 3205338"/>
              <a:gd name="connsiteX11483" fmla="*/ 252878 w 3481368"/>
              <a:gd name="connsiteY11483" fmla="*/ 1813754 h 3205338"/>
              <a:gd name="connsiteX11484" fmla="*/ 249999 w 3481368"/>
              <a:gd name="connsiteY11484" fmla="*/ 1805116 h 3205338"/>
              <a:gd name="connsiteX11485" fmla="*/ 249999 w 3481368"/>
              <a:gd name="connsiteY11485" fmla="*/ 1785683 h 3205338"/>
              <a:gd name="connsiteX11486" fmla="*/ 251563 w 3481368"/>
              <a:gd name="connsiteY11486" fmla="*/ 1785683 h 3205338"/>
              <a:gd name="connsiteX11487" fmla="*/ 249150 w 3481368"/>
              <a:gd name="connsiteY11487" fmla="*/ 1777508 h 3205338"/>
              <a:gd name="connsiteX11488" fmla="*/ 246271 w 3481368"/>
              <a:gd name="connsiteY11488" fmla="*/ 1752306 h 3205338"/>
              <a:gd name="connsiteX11489" fmla="*/ 243392 w 3481368"/>
              <a:gd name="connsiteY11489" fmla="*/ 1744026 h 3205338"/>
              <a:gd name="connsiteX11490" fmla="*/ 243392 w 3481368"/>
              <a:gd name="connsiteY11490" fmla="*/ 1752306 h 3205338"/>
              <a:gd name="connsiteX11491" fmla="*/ 240872 w 3481368"/>
              <a:gd name="connsiteY11491" fmla="*/ 1735385 h 3205338"/>
              <a:gd name="connsiteX11492" fmla="*/ 240872 w 3481368"/>
              <a:gd name="connsiteY11492" fmla="*/ 1724225 h 3205338"/>
              <a:gd name="connsiteX11493" fmla="*/ 237993 w 3481368"/>
              <a:gd name="connsiteY11493" fmla="*/ 1707664 h 3205338"/>
              <a:gd name="connsiteX11494" fmla="*/ 232610 w 3481368"/>
              <a:gd name="connsiteY11494" fmla="*/ 1691848 h 3205338"/>
              <a:gd name="connsiteX11495" fmla="*/ 232279 w 3481368"/>
              <a:gd name="connsiteY11495" fmla="*/ 1690518 h 3205338"/>
              <a:gd name="connsiteX11496" fmla="*/ 232179 w 3481368"/>
              <a:gd name="connsiteY11496" fmla="*/ 1690315 h 3205338"/>
              <a:gd name="connsiteX11497" fmla="*/ 229715 w 3481368"/>
              <a:gd name="connsiteY11497" fmla="*/ 1671302 h 3205338"/>
              <a:gd name="connsiteX11498" fmla="*/ 226836 w 3481368"/>
              <a:gd name="connsiteY11498" fmla="*/ 1648981 h 3205338"/>
              <a:gd name="connsiteX11499" fmla="*/ 229715 w 3481368"/>
              <a:gd name="connsiteY11499" fmla="*/ 1657261 h 3205338"/>
              <a:gd name="connsiteX11500" fmla="*/ 229715 w 3481368"/>
              <a:gd name="connsiteY11500" fmla="*/ 1668421 h 3205338"/>
              <a:gd name="connsiteX11501" fmla="*/ 235114 w 3481368"/>
              <a:gd name="connsiteY11501" fmla="*/ 1685343 h 3205338"/>
              <a:gd name="connsiteX11502" fmla="*/ 226836 w 3481368"/>
              <a:gd name="connsiteY11502" fmla="*/ 1648981 h 3205338"/>
              <a:gd name="connsiteX11503" fmla="*/ 226836 w 3481368"/>
              <a:gd name="connsiteY11503" fmla="*/ 1632420 h 3205338"/>
              <a:gd name="connsiteX11504" fmla="*/ 223956 w 3481368"/>
              <a:gd name="connsiteY11504" fmla="*/ 1621258 h 3205338"/>
              <a:gd name="connsiteX11505" fmla="*/ 221077 w 3481368"/>
              <a:gd name="connsiteY11505" fmla="*/ 1615498 h 3205338"/>
              <a:gd name="connsiteX11506" fmla="*/ 221077 w 3481368"/>
              <a:gd name="connsiteY11506" fmla="*/ 1604337 h 3205338"/>
              <a:gd name="connsiteX11507" fmla="*/ 215678 w 3481368"/>
              <a:gd name="connsiteY11507" fmla="*/ 1548535 h 3205338"/>
              <a:gd name="connsiteX11508" fmla="*/ 215678 w 3481368"/>
              <a:gd name="connsiteY11508" fmla="*/ 1537374 h 3205338"/>
              <a:gd name="connsiteX11509" fmla="*/ 218558 w 3481368"/>
              <a:gd name="connsiteY11509" fmla="*/ 1531973 h 3205338"/>
              <a:gd name="connsiteX11510" fmla="*/ 221077 w 3481368"/>
              <a:gd name="connsiteY11510" fmla="*/ 1565456 h 3205338"/>
              <a:gd name="connsiteX11511" fmla="*/ 221077 w 3481368"/>
              <a:gd name="connsiteY11511" fmla="*/ 1559695 h 3205338"/>
              <a:gd name="connsiteX11512" fmla="*/ 218558 w 3481368"/>
              <a:gd name="connsiteY11512" fmla="*/ 1526213 h 3205338"/>
              <a:gd name="connsiteX11513" fmla="*/ 218558 w 3481368"/>
              <a:gd name="connsiteY11513" fmla="*/ 1506772 h 3205338"/>
              <a:gd name="connsiteX11514" fmla="*/ 215678 w 3481368"/>
              <a:gd name="connsiteY11514" fmla="*/ 1489850 h 3205338"/>
              <a:gd name="connsiteX11515" fmla="*/ 218558 w 3481368"/>
              <a:gd name="connsiteY11515" fmla="*/ 1501012 h 3205338"/>
              <a:gd name="connsiteX11516" fmla="*/ 218558 w 3481368"/>
              <a:gd name="connsiteY11516" fmla="*/ 1489850 h 3205338"/>
              <a:gd name="connsiteX11517" fmla="*/ 218558 w 3481368"/>
              <a:gd name="connsiteY11517" fmla="*/ 1473290 h 3205338"/>
              <a:gd name="connsiteX11518" fmla="*/ 215678 w 3481368"/>
              <a:gd name="connsiteY11518" fmla="*/ 1445208 h 3205338"/>
              <a:gd name="connsiteX11519" fmla="*/ 215678 w 3481368"/>
              <a:gd name="connsiteY11519" fmla="*/ 1439808 h 3205338"/>
              <a:gd name="connsiteX11520" fmla="*/ 215678 w 3481368"/>
              <a:gd name="connsiteY11520" fmla="*/ 1417487 h 3205338"/>
              <a:gd name="connsiteX11521" fmla="*/ 215678 w 3481368"/>
              <a:gd name="connsiteY11521" fmla="*/ 1400566 h 3205338"/>
              <a:gd name="connsiteX11522" fmla="*/ 212799 w 3481368"/>
              <a:gd name="connsiteY11522" fmla="*/ 1378244 h 3205338"/>
              <a:gd name="connsiteX11523" fmla="*/ 218558 w 3481368"/>
              <a:gd name="connsiteY11523" fmla="*/ 1350522 h 3205338"/>
              <a:gd name="connsiteX11524" fmla="*/ 215678 w 3481368"/>
              <a:gd name="connsiteY11524" fmla="*/ 1322441 h 3205338"/>
              <a:gd name="connsiteX11525" fmla="*/ 218558 w 3481368"/>
              <a:gd name="connsiteY11525" fmla="*/ 1277798 h 3205338"/>
              <a:gd name="connsiteX11526" fmla="*/ 221077 w 3481368"/>
              <a:gd name="connsiteY11526" fmla="*/ 1269518 h 3205338"/>
              <a:gd name="connsiteX11527" fmla="*/ 223956 w 3481368"/>
              <a:gd name="connsiteY11527" fmla="*/ 1244316 h 3205338"/>
              <a:gd name="connsiteX11528" fmla="*/ 223956 w 3481368"/>
              <a:gd name="connsiteY11528" fmla="*/ 1230275 h 3205338"/>
              <a:gd name="connsiteX11529" fmla="*/ 229715 w 3481368"/>
              <a:gd name="connsiteY11529" fmla="*/ 1205434 h 3205338"/>
              <a:gd name="connsiteX11530" fmla="*/ 226836 w 3481368"/>
              <a:gd name="connsiteY11530" fmla="*/ 1221995 h 3205338"/>
              <a:gd name="connsiteX11531" fmla="*/ 232234 w 3481368"/>
              <a:gd name="connsiteY11531" fmla="*/ 1196793 h 3205338"/>
              <a:gd name="connsiteX11532" fmla="*/ 229715 w 3481368"/>
              <a:gd name="connsiteY11532" fmla="*/ 1205434 h 3205338"/>
              <a:gd name="connsiteX11533" fmla="*/ 223956 w 3481368"/>
              <a:gd name="connsiteY11533" fmla="*/ 1221995 h 3205338"/>
              <a:gd name="connsiteX11534" fmla="*/ 220877 w 3481368"/>
              <a:gd name="connsiteY11534" fmla="*/ 1240748 h 3205338"/>
              <a:gd name="connsiteX11535" fmla="*/ 221077 w 3481368"/>
              <a:gd name="connsiteY11535" fmla="*/ 1238556 h 3205338"/>
              <a:gd name="connsiteX11536" fmla="*/ 220256 w 3481368"/>
              <a:gd name="connsiteY11536" fmla="*/ 1244529 h 3205338"/>
              <a:gd name="connsiteX11537" fmla="*/ 215678 w 3481368"/>
              <a:gd name="connsiteY11537" fmla="*/ 1272398 h 3205338"/>
              <a:gd name="connsiteX11538" fmla="*/ 218558 w 3481368"/>
              <a:gd name="connsiteY11538" fmla="*/ 1247196 h 3205338"/>
              <a:gd name="connsiteX11539" fmla="*/ 223956 w 3481368"/>
              <a:gd name="connsiteY11539" fmla="*/ 1210835 h 3205338"/>
              <a:gd name="connsiteX11540" fmla="*/ 232234 w 3481368"/>
              <a:gd name="connsiteY11540" fmla="*/ 1171952 h 3205338"/>
              <a:gd name="connsiteX11541" fmla="*/ 243392 w 3481368"/>
              <a:gd name="connsiteY11541" fmla="*/ 1124429 h 3205338"/>
              <a:gd name="connsiteX11542" fmla="*/ 247351 w 3481368"/>
              <a:gd name="connsiteY11542" fmla="*/ 1123934 h 3205338"/>
              <a:gd name="connsiteX11543" fmla="*/ 248886 w 3481368"/>
              <a:gd name="connsiteY11543" fmla="*/ 1121899 h 3205338"/>
              <a:gd name="connsiteX11544" fmla="*/ 246406 w 3481368"/>
              <a:gd name="connsiteY11544" fmla="*/ 1129244 h 3205338"/>
              <a:gd name="connsiteX11545" fmla="*/ 232234 w 3481368"/>
              <a:gd name="connsiteY11545" fmla="*/ 1183112 h 3205338"/>
              <a:gd name="connsiteX11546" fmla="*/ 232234 w 3481368"/>
              <a:gd name="connsiteY11546" fmla="*/ 1177352 h 3205338"/>
              <a:gd name="connsiteX11547" fmla="*/ 235114 w 3481368"/>
              <a:gd name="connsiteY11547" fmla="*/ 1185633 h 3205338"/>
              <a:gd name="connsiteX11548" fmla="*/ 243392 w 3481368"/>
              <a:gd name="connsiteY11548" fmla="*/ 1146750 h 3205338"/>
              <a:gd name="connsiteX11549" fmla="*/ 249150 w 3481368"/>
              <a:gd name="connsiteY11549" fmla="*/ 1138470 h 3205338"/>
              <a:gd name="connsiteX11550" fmla="*/ 232234 w 3481368"/>
              <a:gd name="connsiteY11550" fmla="*/ 1213714 h 3205338"/>
              <a:gd name="connsiteX11551" fmla="*/ 221077 w 3481368"/>
              <a:gd name="connsiteY11551" fmla="*/ 1297239 h 3205338"/>
              <a:gd name="connsiteX11552" fmla="*/ 221077 w 3481368"/>
              <a:gd name="connsiteY11552" fmla="*/ 1303000 h 3205338"/>
              <a:gd name="connsiteX11553" fmla="*/ 221077 w 3481368"/>
              <a:gd name="connsiteY11553" fmla="*/ 1314160 h 3205338"/>
              <a:gd name="connsiteX11554" fmla="*/ 221077 w 3481368"/>
              <a:gd name="connsiteY11554" fmla="*/ 1336481 h 3205338"/>
              <a:gd name="connsiteX11555" fmla="*/ 218558 w 3481368"/>
              <a:gd name="connsiteY11555" fmla="*/ 1384004 h 3205338"/>
              <a:gd name="connsiteX11556" fmla="*/ 221077 w 3481368"/>
              <a:gd name="connsiteY11556" fmla="*/ 1406326 h 3205338"/>
              <a:gd name="connsiteX11557" fmla="*/ 218558 w 3481368"/>
              <a:gd name="connsiteY11557" fmla="*/ 1422887 h 3205338"/>
              <a:gd name="connsiteX11558" fmla="*/ 218585 w 3481368"/>
              <a:gd name="connsiteY11558" fmla="*/ 1433804 h 3205338"/>
              <a:gd name="connsiteX11559" fmla="*/ 218558 w 3481368"/>
              <a:gd name="connsiteY11559" fmla="*/ 1434048 h 3205338"/>
              <a:gd name="connsiteX11560" fmla="*/ 218586 w 3481368"/>
              <a:gd name="connsiteY11560" fmla="*/ 1434302 h 3205338"/>
              <a:gd name="connsiteX11561" fmla="*/ 218597 w 3481368"/>
              <a:gd name="connsiteY11561" fmla="*/ 1438745 h 3205338"/>
              <a:gd name="connsiteX11562" fmla="*/ 221077 w 3481368"/>
              <a:gd name="connsiteY11562" fmla="*/ 1478690 h 3205338"/>
              <a:gd name="connsiteX11563" fmla="*/ 223956 w 3481368"/>
              <a:gd name="connsiteY11563" fmla="*/ 1495612 h 3205338"/>
              <a:gd name="connsiteX11564" fmla="*/ 223956 w 3481368"/>
              <a:gd name="connsiteY11564" fmla="*/ 1506772 h 3205338"/>
              <a:gd name="connsiteX11565" fmla="*/ 229715 w 3481368"/>
              <a:gd name="connsiteY11565" fmla="*/ 1573735 h 3205338"/>
              <a:gd name="connsiteX11566" fmla="*/ 237993 w 3481368"/>
              <a:gd name="connsiteY11566" fmla="*/ 1654741 h 3205338"/>
              <a:gd name="connsiteX11567" fmla="*/ 246271 w 3481368"/>
              <a:gd name="connsiteY11567" fmla="*/ 1705548 h 3205338"/>
              <a:gd name="connsiteX11568" fmla="*/ 251972 w 3481368"/>
              <a:gd name="connsiteY11568" fmla="*/ 1737753 h 3205338"/>
              <a:gd name="connsiteX11569" fmla="*/ 253131 w 3481368"/>
              <a:gd name="connsiteY11569" fmla="*/ 1717863 h 3205338"/>
              <a:gd name="connsiteX11570" fmla="*/ 253638 w 3481368"/>
              <a:gd name="connsiteY11570" fmla="*/ 1716093 h 3205338"/>
              <a:gd name="connsiteX11571" fmla="*/ 253329 w 3481368"/>
              <a:gd name="connsiteY11571" fmla="*/ 1714470 h 3205338"/>
              <a:gd name="connsiteX11572" fmla="*/ 253131 w 3481368"/>
              <a:gd name="connsiteY11572" fmla="*/ 1717863 h 3205338"/>
              <a:gd name="connsiteX11573" fmla="*/ 252878 w 3481368"/>
              <a:gd name="connsiteY11573" fmla="*/ 1718745 h 3205338"/>
              <a:gd name="connsiteX11574" fmla="*/ 252978 w 3481368"/>
              <a:gd name="connsiteY11574" fmla="*/ 1712633 h 3205338"/>
              <a:gd name="connsiteX11575" fmla="*/ 252030 w 3481368"/>
              <a:gd name="connsiteY11575" fmla="*/ 1707664 h 3205338"/>
              <a:gd name="connsiteX11576" fmla="*/ 249150 w 3481368"/>
              <a:gd name="connsiteY11576" fmla="*/ 1713064 h 3205338"/>
              <a:gd name="connsiteX11577" fmla="*/ 246271 w 3481368"/>
              <a:gd name="connsiteY11577" fmla="*/ 1696503 h 3205338"/>
              <a:gd name="connsiteX11578" fmla="*/ 246271 w 3481368"/>
              <a:gd name="connsiteY11578" fmla="*/ 1693623 h 3205338"/>
              <a:gd name="connsiteX11579" fmla="*/ 252030 w 3481368"/>
              <a:gd name="connsiteY11579" fmla="*/ 1704783 h 3205338"/>
              <a:gd name="connsiteX11580" fmla="*/ 246271 w 3481368"/>
              <a:gd name="connsiteY11580" fmla="*/ 1660141 h 3205338"/>
              <a:gd name="connsiteX11581" fmla="*/ 240872 w 3481368"/>
              <a:gd name="connsiteY11581" fmla="*/ 1654741 h 3205338"/>
              <a:gd name="connsiteX11582" fmla="*/ 246271 w 3481368"/>
              <a:gd name="connsiteY11582" fmla="*/ 1693623 h 3205338"/>
              <a:gd name="connsiteX11583" fmla="*/ 243392 w 3481368"/>
              <a:gd name="connsiteY11583" fmla="*/ 1677062 h 3205338"/>
              <a:gd name="connsiteX11584" fmla="*/ 235474 w 3481368"/>
              <a:gd name="connsiteY11584" fmla="*/ 1611314 h 3205338"/>
              <a:gd name="connsiteX11585" fmla="*/ 231466 w 3481368"/>
              <a:gd name="connsiteY11585" fmla="*/ 1554099 h 3205338"/>
              <a:gd name="connsiteX11586" fmla="*/ 232234 w 3481368"/>
              <a:gd name="connsiteY11586" fmla="*/ 1556815 h 3205338"/>
              <a:gd name="connsiteX11587" fmla="*/ 229715 w 3481368"/>
              <a:gd name="connsiteY11587" fmla="*/ 1523333 h 3205338"/>
              <a:gd name="connsiteX11588" fmla="*/ 226836 w 3481368"/>
              <a:gd name="connsiteY11588" fmla="*/ 1501012 h 3205338"/>
              <a:gd name="connsiteX11589" fmla="*/ 229715 w 3481368"/>
              <a:gd name="connsiteY11589" fmla="*/ 1484450 h 3205338"/>
              <a:gd name="connsiteX11590" fmla="*/ 229819 w 3481368"/>
              <a:gd name="connsiteY11590" fmla="*/ 1475318 h 3205338"/>
              <a:gd name="connsiteX11591" fmla="*/ 230975 w 3481368"/>
              <a:gd name="connsiteY11591" fmla="*/ 1465864 h 3205338"/>
              <a:gd name="connsiteX11592" fmla="*/ 232234 w 3481368"/>
              <a:gd name="connsiteY11592" fmla="*/ 1470410 h 3205338"/>
              <a:gd name="connsiteX11593" fmla="*/ 229715 w 3481368"/>
              <a:gd name="connsiteY11593" fmla="*/ 1489850 h 3205338"/>
              <a:gd name="connsiteX11594" fmla="*/ 235114 w 3481368"/>
              <a:gd name="connsiteY11594" fmla="*/ 1562575 h 3205338"/>
              <a:gd name="connsiteX11595" fmla="*/ 232234 w 3481368"/>
              <a:gd name="connsiteY11595" fmla="*/ 1501012 h 3205338"/>
              <a:gd name="connsiteX11596" fmla="*/ 232234 w 3481368"/>
              <a:gd name="connsiteY11596" fmla="*/ 1489850 h 3205338"/>
              <a:gd name="connsiteX11597" fmla="*/ 235114 w 3481368"/>
              <a:gd name="connsiteY11597" fmla="*/ 1501012 h 3205338"/>
              <a:gd name="connsiteX11598" fmla="*/ 235114 w 3481368"/>
              <a:gd name="connsiteY11598" fmla="*/ 1470410 h 3205338"/>
              <a:gd name="connsiteX11599" fmla="*/ 232234 w 3481368"/>
              <a:gd name="connsiteY11599" fmla="*/ 1448089 h 3205338"/>
              <a:gd name="connsiteX11600" fmla="*/ 230030 w 3481368"/>
              <a:gd name="connsiteY11600" fmla="*/ 1456819 h 3205338"/>
              <a:gd name="connsiteX11601" fmla="*/ 229819 w 3481368"/>
              <a:gd name="connsiteY11601" fmla="*/ 1475318 h 3205338"/>
              <a:gd name="connsiteX11602" fmla="*/ 229715 w 3481368"/>
              <a:gd name="connsiteY11602" fmla="*/ 1476170 h 3205338"/>
              <a:gd name="connsiteX11603" fmla="*/ 229715 w 3481368"/>
              <a:gd name="connsiteY11603" fmla="*/ 1484450 h 3205338"/>
              <a:gd name="connsiteX11604" fmla="*/ 226836 w 3481368"/>
              <a:gd name="connsiteY11604" fmla="*/ 1473290 h 3205338"/>
              <a:gd name="connsiteX11605" fmla="*/ 226836 w 3481368"/>
              <a:gd name="connsiteY11605" fmla="*/ 1436927 h 3205338"/>
              <a:gd name="connsiteX11606" fmla="*/ 226836 w 3481368"/>
              <a:gd name="connsiteY11606" fmla="*/ 1456369 h 3205338"/>
              <a:gd name="connsiteX11607" fmla="*/ 226836 w 3481368"/>
              <a:gd name="connsiteY11607" fmla="*/ 1431167 h 3205338"/>
              <a:gd name="connsiteX11608" fmla="*/ 226836 w 3481368"/>
              <a:gd name="connsiteY11608" fmla="*/ 1425767 h 3205338"/>
              <a:gd name="connsiteX11609" fmla="*/ 226836 w 3481368"/>
              <a:gd name="connsiteY11609" fmla="*/ 1392285 h 3205338"/>
              <a:gd name="connsiteX11610" fmla="*/ 226836 w 3481368"/>
              <a:gd name="connsiteY11610" fmla="*/ 1389089 h 3205338"/>
              <a:gd name="connsiteX11611" fmla="*/ 226836 w 3481368"/>
              <a:gd name="connsiteY11611" fmla="*/ 1386525 h 3205338"/>
              <a:gd name="connsiteX11612" fmla="*/ 226836 w 3481368"/>
              <a:gd name="connsiteY11612" fmla="*/ 1375364 h 3205338"/>
              <a:gd name="connsiteX11613" fmla="*/ 229715 w 3481368"/>
              <a:gd name="connsiteY11613" fmla="*/ 1375364 h 3205338"/>
              <a:gd name="connsiteX11614" fmla="*/ 232234 w 3481368"/>
              <a:gd name="connsiteY11614" fmla="*/ 1364204 h 3205338"/>
              <a:gd name="connsiteX11615" fmla="*/ 232234 w 3481368"/>
              <a:gd name="connsiteY11615" fmla="*/ 1361683 h 3205338"/>
              <a:gd name="connsiteX11616" fmla="*/ 232234 w 3481368"/>
              <a:gd name="connsiteY11616" fmla="*/ 1384004 h 3205338"/>
              <a:gd name="connsiteX11617" fmla="*/ 237993 w 3481368"/>
              <a:gd name="connsiteY11617" fmla="*/ 1384004 h 3205338"/>
              <a:gd name="connsiteX11618" fmla="*/ 237993 w 3481368"/>
              <a:gd name="connsiteY11618" fmla="*/ 1422887 h 3205338"/>
              <a:gd name="connsiteX11619" fmla="*/ 240098 w 3481368"/>
              <a:gd name="connsiteY11619" fmla="*/ 1457637 h 3205338"/>
              <a:gd name="connsiteX11620" fmla="*/ 239793 w 3481368"/>
              <a:gd name="connsiteY11620" fmla="*/ 1461409 h 3205338"/>
              <a:gd name="connsiteX11621" fmla="*/ 239974 w 3481368"/>
              <a:gd name="connsiteY11621" fmla="*/ 1462919 h 3205338"/>
              <a:gd name="connsiteX11622" fmla="*/ 239793 w 3481368"/>
              <a:gd name="connsiteY11622" fmla="*/ 1465909 h 3205338"/>
              <a:gd name="connsiteX11623" fmla="*/ 240872 w 3481368"/>
              <a:gd name="connsiteY11623" fmla="*/ 1481570 h 3205338"/>
              <a:gd name="connsiteX11624" fmla="*/ 240872 w 3481368"/>
              <a:gd name="connsiteY11624" fmla="*/ 1498491 h 3205338"/>
              <a:gd name="connsiteX11625" fmla="*/ 243392 w 3481368"/>
              <a:gd name="connsiteY11625" fmla="*/ 1526213 h 3205338"/>
              <a:gd name="connsiteX11626" fmla="*/ 243392 w 3481368"/>
              <a:gd name="connsiteY11626" fmla="*/ 1545654 h 3205338"/>
              <a:gd name="connsiteX11627" fmla="*/ 249150 w 3481368"/>
              <a:gd name="connsiteY11627" fmla="*/ 1601458 h 3205338"/>
              <a:gd name="connsiteX11628" fmla="*/ 240872 w 3481368"/>
              <a:gd name="connsiteY11628" fmla="*/ 1545654 h 3205338"/>
              <a:gd name="connsiteX11629" fmla="*/ 243392 w 3481368"/>
              <a:gd name="connsiteY11629" fmla="*/ 1590297 h 3205338"/>
              <a:gd name="connsiteX11630" fmla="*/ 246271 w 3481368"/>
              <a:gd name="connsiteY11630" fmla="*/ 1596058 h 3205338"/>
              <a:gd name="connsiteX11631" fmla="*/ 249150 w 3481368"/>
              <a:gd name="connsiteY11631" fmla="*/ 1612618 h 3205338"/>
              <a:gd name="connsiteX11632" fmla="*/ 250351 w 3481368"/>
              <a:gd name="connsiteY11632" fmla="*/ 1619668 h 3205338"/>
              <a:gd name="connsiteX11633" fmla="*/ 250591 w 3481368"/>
              <a:gd name="connsiteY11633" fmla="*/ 1622159 h 3205338"/>
              <a:gd name="connsiteX11634" fmla="*/ 252030 w 3481368"/>
              <a:gd name="connsiteY11634" fmla="*/ 1634939 h 3205338"/>
              <a:gd name="connsiteX11635" fmla="*/ 252030 w 3481368"/>
              <a:gd name="connsiteY11635" fmla="*/ 1629539 h 3205338"/>
              <a:gd name="connsiteX11636" fmla="*/ 250351 w 3481368"/>
              <a:gd name="connsiteY11636" fmla="*/ 1619668 h 3205338"/>
              <a:gd name="connsiteX11637" fmla="*/ 249150 w 3481368"/>
              <a:gd name="connsiteY11637" fmla="*/ 1607218 h 3205338"/>
              <a:gd name="connsiteX11638" fmla="*/ 254594 w 3481368"/>
              <a:gd name="connsiteY11638" fmla="*/ 1648396 h 3205338"/>
              <a:gd name="connsiteX11639" fmla="*/ 256362 w 3481368"/>
              <a:gd name="connsiteY11639" fmla="*/ 1662388 h 3205338"/>
              <a:gd name="connsiteX11640" fmla="*/ 256724 w 3481368"/>
              <a:gd name="connsiteY11640" fmla="*/ 1656182 h 3205338"/>
              <a:gd name="connsiteX11641" fmla="*/ 254876 w 3481368"/>
              <a:gd name="connsiteY11641" fmla="*/ 1619594 h 3205338"/>
              <a:gd name="connsiteX11642" fmla="*/ 252878 w 3481368"/>
              <a:gd name="connsiteY11642" fmla="*/ 1620855 h 3205338"/>
              <a:gd name="connsiteX11643" fmla="*/ 254026 w 3481368"/>
              <a:gd name="connsiteY11643" fmla="*/ 1607568 h 3205338"/>
              <a:gd name="connsiteX11644" fmla="*/ 254147 w 3481368"/>
              <a:gd name="connsiteY11644" fmla="*/ 1605165 h 3205338"/>
              <a:gd name="connsiteX11645" fmla="*/ 249999 w 3481368"/>
              <a:gd name="connsiteY11645" fmla="*/ 1523008 h 3205338"/>
              <a:gd name="connsiteX11646" fmla="*/ 253395 w 3481368"/>
              <a:gd name="connsiteY11646" fmla="*/ 1455757 h 3205338"/>
              <a:gd name="connsiteX11647" fmla="*/ 252030 w 3481368"/>
              <a:gd name="connsiteY11647" fmla="*/ 1428647 h 3205338"/>
              <a:gd name="connsiteX11648" fmla="*/ 252030 w 3481368"/>
              <a:gd name="connsiteY11648" fmla="*/ 1369964 h 3205338"/>
              <a:gd name="connsiteX11649" fmla="*/ 254549 w 3481368"/>
              <a:gd name="connsiteY11649" fmla="*/ 1347643 h 3205338"/>
              <a:gd name="connsiteX11650" fmla="*/ 254549 w 3481368"/>
              <a:gd name="connsiteY11650" fmla="*/ 1330721 h 3205338"/>
              <a:gd name="connsiteX11651" fmla="*/ 254549 w 3481368"/>
              <a:gd name="connsiteY11651" fmla="*/ 1314160 h 3205338"/>
              <a:gd name="connsiteX11652" fmla="*/ 257429 w 3481368"/>
              <a:gd name="connsiteY11652" fmla="*/ 1288958 h 3205338"/>
              <a:gd name="connsiteX11653" fmla="*/ 260308 w 3481368"/>
              <a:gd name="connsiteY11653" fmla="*/ 1261237 h 3205338"/>
              <a:gd name="connsiteX11654" fmla="*/ 265707 w 3481368"/>
              <a:gd name="connsiteY11654" fmla="*/ 1227755 h 3205338"/>
              <a:gd name="connsiteX11655" fmla="*/ 264447 w 3481368"/>
              <a:gd name="connsiteY11655" fmla="*/ 1232796 h 3205338"/>
              <a:gd name="connsiteX11656" fmla="*/ 263900 w 3481368"/>
              <a:gd name="connsiteY11656" fmla="*/ 1237800 h 3205338"/>
              <a:gd name="connsiteX11657" fmla="*/ 263502 w 3481368"/>
              <a:gd name="connsiteY11657" fmla="*/ 1239456 h 3205338"/>
              <a:gd name="connsiteX11658" fmla="*/ 263187 w 3481368"/>
              <a:gd name="connsiteY11658" fmla="*/ 1244316 h 3205338"/>
              <a:gd name="connsiteX11659" fmla="*/ 263900 w 3481368"/>
              <a:gd name="connsiteY11659" fmla="*/ 1237800 h 3205338"/>
              <a:gd name="connsiteX11660" fmla="*/ 265707 w 3481368"/>
              <a:gd name="connsiteY11660" fmla="*/ 1230275 h 3205338"/>
              <a:gd name="connsiteX11661" fmla="*/ 265707 w 3481368"/>
              <a:gd name="connsiteY11661" fmla="*/ 1221995 h 3205338"/>
              <a:gd name="connsiteX11662" fmla="*/ 270341 w 3481368"/>
              <a:gd name="connsiteY11662" fmla="*/ 1205299 h 3205338"/>
              <a:gd name="connsiteX11663" fmla="*/ 274875 w 3481368"/>
              <a:gd name="connsiteY11663" fmla="*/ 1187875 h 3205338"/>
              <a:gd name="connsiteX11664" fmla="*/ 274345 w 3481368"/>
              <a:gd name="connsiteY11664" fmla="*/ 1191393 h 3205338"/>
              <a:gd name="connsiteX11665" fmla="*/ 274987 w 3481368"/>
              <a:gd name="connsiteY11665" fmla="*/ 1187442 h 3205338"/>
              <a:gd name="connsiteX11666" fmla="*/ 276864 w 3481368"/>
              <a:gd name="connsiteY11666" fmla="*/ 1180233 h 3205338"/>
              <a:gd name="connsiteX11667" fmla="*/ 275604 w 3481368"/>
              <a:gd name="connsiteY11667" fmla="*/ 1183652 h 3205338"/>
              <a:gd name="connsiteX11668" fmla="*/ 274987 w 3481368"/>
              <a:gd name="connsiteY11668" fmla="*/ 1187442 h 3205338"/>
              <a:gd name="connsiteX11669" fmla="*/ 274875 w 3481368"/>
              <a:gd name="connsiteY11669" fmla="*/ 1187875 h 3205338"/>
              <a:gd name="connsiteX11670" fmla="*/ 277404 w 3481368"/>
              <a:gd name="connsiteY11670" fmla="*/ 1171097 h 3205338"/>
              <a:gd name="connsiteX11671" fmla="*/ 282622 w 3481368"/>
              <a:gd name="connsiteY11671" fmla="*/ 1146750 h 3205338"/>
              <a:gd name="connsiteX11672" fmla="*/ 285285 w 3481368"/>
              <a:gd name="connsiteY11672" fmla="*/ 1136585 h 3205338"/>
              <a:gd name="connsiteX11673" fmla="*/ 281543 w 3481368"/>
              <a:gd name="connsiteY11673" fmla="*/ 1153771 h 3205338"/>
              <a:gd name="connsiteX11674" fmla="*/ 279743 w 3481368"/>
              <a:gd name="connsiteY11674" fmla="*/ 1163312 h 3205338"/>
              <a:gd name="connsiteX11675" fmla="*/ 282622 w 3481368"/>
              <a:gd name="connsiteY11675" fmla="*/ 1149631 h 3205338"/>
              <a:gd name="connsiteX11676" fmla="*/ 286762 w 3481368"/>
              <a:gd name="connsiteY11676" fmla="*/ 1133835 h 3205338"/>
              <a:gd name="connsiteX11677" fmla="*/ 289302 w 3481368"/>
              <a:gd name="connsiteY11677" fmla="*/ 1122981 h 3205338"/>
              <a:gd name="connsiteX11678" fmla="*/ 292025 w 3481368"/>
              <a:gd name="connsiteY11678" fmla="*/ 1113943 h 3205338"/>
              <a:gd name="connsiteX11679" fmla="*/ 292060 w 3481368"/>
              <a:gd name="connsiteY11679" fmla="*/ 1113811 h 3205338"/>
              <a:gd name="connsiteX11680" fmla="*/ 296885 w 3481368"/>
              <a:gd name="connsiteY11680" fmla="*/ 1104088 h 3205338"/>
              <a:gd name="connsiteX11681" fmla="*/ 296660 w 3481368"/>
              <a:gd name="connsiteY11681" fmla="*/ 1096348 h 3205338"/>
              <a:gd name="connsiteX11682" fmla="*/ 307816 w 3481368"/>
              <a:gd name="connsiteY11682" fmla="*/ 1065746 h 3205338"/>
              <a:gd name="connsiteX11683" fmla="*/ 321493 w 3481368"/>
              <a:gd name="connsiteY11683" fmla="*/ 1021103 h 3205338"/>
              <a:gd name="connsiteX11684" fmla="*/ 313215 w 3481368"/>
              <a:gd name="connsiteY11684" fmla="*/ 1040544 h 3205338"/>
              <a:gd name="connsiteX11685" fmla="*/ 324372 w 3481368"/>
              <a:gd name="connsiteY11685" fmla="*/ 1007062 h 3205338"/>
              <a:gd name="connsiteX11686" fmla="*/ 335530 w 3481368"/>
              <a:gd name="connsiteY11686" fmla="*/ 973580 h 3205338"/>
              <a:gd name="connsiteX11687" fmla="*/ 363603 w 3481368"/>
              <a:gd name="connsiteY11687" fmla="*/ 914896 h 3205338"/>
              <a:gd name="connsiteX11688" fmla="*/ 357845 w 3481368"/>
              <a:gd name="connsiteY11688" fmla="*/ 931818 h 3205338"/>
              <a:gd name="connsiteX11689" fmla="*/ 366483 w 3481368"/>
              <a:gd name="connsiteY11689" fmla="*/ 912017 h 3205338"/>
              <a:gd name="connsiteX11690" fmla="*/ 366483 w 3481368"/>
              <a:gd name="connsiteY11690" fmla="*/ 909496 h 3205338"/>
              <a:gd name="connsiteX11691" fmla="*/ 377639 w 3481368"/>
              <a:gd name="connsiteY11691" fmla="*/ 892575 h 3205338"/>
              <a:gd name="connsiteX11692" fmla="*/ 405352 w 3481368"/>
              <a:gd name="connsiteY11692" fmla="*/ 839652 h 3205338"/>
              <a:gd name="connsiteX11693" fmla="*/ 437660 w 3481368"/>
              <a:gd name="connsiteY11693" fmla="*/ 785790 h 3205338"/>
              <a:gd name="connsiteX11694" fmla="*/ 441704 w 3481368"/>
              <a:gd name="connsiteY11694" fmla="*/ 780969 h 3205338"/>
              <a:gd name="connsiteX11695" fmla="*/ 455741 w 3481368"/>
              <a:gd name="connsiteY11695" fmla="*/ 758647 h 3205338"/>
              <a:gd name="connsiteX11696" fmla="*/ 466898 w 3481368"/>
              <a:gd name="connsiteY11696" fmla="*/ 742087 h 3205338"/>
              <a:gd name="connsiteX11697" fmla="*/ 489213 w 3481368"/>
              <a:gd name="connsiteY11697" fmla="*/ 708604 h 3205338"/>
              <a:gd name="connsiteX11698" fmla="*/ 500370 w 3481368"/>
              <a:gd name="connsiteY11698" fmla="*/ 691683 h 3205338"/>
              <a:gd name="connsiteX11699" fmla="*/ 511528 w 3481368"/>
              <a:gd name="connsiteY11699" fmla="*/ 677643 h 3205338"/>
              <a:gd name="connsiteX11700" fmla="*/ 530962 w 3481368"/>
              <a:gd name="connsiteY11700" fmla="*/ 652801 h 3205338"/>
              <a:gd name="connsiteX11701" fmla="*/ 536721 w 3481368"/>
              <a:gd name="connsiteY11701" fmla="*/ 649921 h 3205338"/>
              <a:gd name="connsiteX11702" fmla="*/ 544999 w 3481368"/>
              <a:gd name="connsiteY11702" fmla="*/ 635880 h 3205338"/>
              <a:gd name="connsiteX11703" fmla="*/ 567313 w 3481368"/>
              <a:gd name="connsiteY11703" fmla="*/ 608158 h 3205338"/>
              <a:gd name="connsiteX11704" fmla="*/ 592507 w 3481368"/>
              <a:gd name="connsiteY11704" fmla="*/ 582956 h 3205338"/>
              <a:gd name="connsiteX11705" fmla="*/ 678887 w 3481368"/>
              <a:gd name="connsiteY11705" fmla="*/ 493672 h 3205338"/>
              <a:gd name="connsiteX11706" fmla="*/ 701201 w 3481368"/>
              <a:gd name="connsiteY11706" fmla="*/ 471350 h 3205338"/>
              <a:gd name="connsiteX11707" fmla="*/ 765266 w 3481368"/>
              <a:gd name="connsiteY11707" fmla="*/ 412666 h 3205338"/>
              <a:gd name="connsiteX11708" fmla="*/ 828674 w 3481368"/>
              <a:gd name="connsiteY11708" fmla="*/ 361018 h 3205338"/>
              <a:gd name="connsiteX11709" fmla="*/ 829085 w 3481368"/>
              <a:gd name="connsiteY11709" fmla="*/ 360462 h 3205338"/>
              <a:gd name="connsiteX11710" fmla="*/ 836691 w 3481368"/>
              <a:gd name="connsiteY11710" fmla="*/ 351600 h 3205338"/>
              <a:gd name="connsiteX11711" fmla="*/ 844972 w 3481368"/>
              <a:gd name="connsiteY11711" fmla="*/ 345842 h 3205338"/>
              <a:gd name="connsiteX11712" fmla="*/ 836691 w 3481368"/>
              <a:gd name="connsiteY11712" fmla="*/ 354119 h 3205338"/>
              <a:gd name="connsiteX11713" fmla="*/ 834697 w 3481368"/>
              <a:gd name="connsiteY11713" fmla="*/ 356113 h 3205338"/>
              <a:gd name="connsiteX11714" fmla="*/ 840848 w 3481368"/>
              <a:gd name="connsiteY11714" fmla="*/ 351103 h 3205338"/>
              <a:gd name="connsiteX11715" fmla="*/ 847703 w 3481368"/>
              <a:gd name="connsiteY11715" fmla="*/ 346214 h 3205338"/>
              <a:gd name="connsiteX11716" fmla="*/ 856135 w 3481368"/>
              <a:gd name="connsiteY11716" fmla="*/ 337565 h 3205338"/>
              <a:gd name="connsiteX11717" fmla="*/ 870177 w 3481368"/>
              <a:gd name="connsiteY11717" fmla="*/ 323530 h 3205338"/>
              <a:gd name="connsiteX11718" fmla="*/ 868781 w 3481368"/>
              <a:gd name="connsiteY11718" fmla="*/ 328747 h 3205338"/>
              <a:gd name="connsiteX11719" fmla="*/ 863758 w 3481368"/>
              <a:gd name="connsiteY11719" fmla="*/ 334765 h 3205338"/>
              <a:gd name="connsiteX11720" fmla="*/ 879718 w 3481368"/>
              <a:gd name="connsiteY11720" fmla="*/ 323381 h 3205338"/>
              <a:gd name="connsiteX11721" fmla="*/ 922859 w 3481368"/>
              <a:gd name="connsiteY11721" fmla="*/ 293192 h 3205338"/>
              <a:gd name="connsiteX11722" fmla="*/ 923105 w 3481368"/>
              <a:gd name="connsiteY11722" fmla="*/ 292940 h 3205338"/>
              <a:gd name="connsiteX11723" fmla="*/ 995836 w 3481368"/>
              <a:gd name="connsiteY11723" fmla="*/ 237159 h 3205338"/>
              <a:gd name="connsiteX11724" fmla="*/ 1004117 w 3481368"/>
              <a:gd name="connsiteY11724" fmla="*/ 228882 h 3205338"/>
              <a:gd name="connsiteX11725" fmla="*/ 1018159 w 3481368"/>
              <a:gd name="connsiteY11725" fmla="*/ 220246 h 3205338"/>
              <a:gd name="connsiteX11726" fmla="*/ 1057405 w 3481368"/>
              <a:gd name="connsiteY11726" fmla="*/ 195414 h 3205338"/>
              <a:gd name="connsiteX11727" fmla="*/ 1076848 w 3481368"/>
              <a:gd name="connsiteY11727" fmla="*/ 184257 h 3205338"/>
              <a:gd name="connsiteX11728" fmla="*/ 1096291 w 3481368"/>
              <a:gd name="connsiteY11728" fmla="*/ 170222 h 3205338"/>
              <a:gd name="connsiteX11729" fmla="*/ 1093411 w 3481368"/>
              <a:gd name="connsiteY11729" fmla="*/ 175620 h 3205338"/>
              <a:gd name="connsiteX11730" fmla="*/ 1107453 w 3481368"/>
              <a:gd name="connsiteY11730" fmla="*/ 167343 h 3205338"/>
              <a:gd name="connsiteX11731" fmla="*/ 1104572 w 3481368"/>
              <a:gd name="connsiteY11731" fmla="*/ 164464 h 3205338"/>
              <a:gd name="connsiteX11732" fmla="*/ 1129776 w 3481368"/>
              <a:gd name="connsiteY11732" fmla="*/ 150429 h 3205338"/>
              <a:gd name="connsiteX11733" fmla="*/ 1148742 w 3481368"/>
              <a:gd name="connsiteY11733" fmla="*/ 139249 h 3205338"/>
              <a:gd name="connsiteX11734" fmla="*/ 1144333 w 3481368"/>
              <a:gd name="connsiteY11734" fmla="*/ 140466 h 3205338"/>
              <a:gd name="connsiteX11735" fmla="*/ 1141274 w 3481368"/>
              <a:gd name="connsiteY11735" fmla="*/ 141906 h 3205338"/>
              <a:gd name="connsiteX11736" fmla="*/ 1127237 w 3481368"/>
              <a:gd name="connsiteY11736" fmla="*/ 144784 h 3205338"/>
              <a:gd name="connsiteX11737" fmla="*/ 1124668 w 3481368"/>
              <a:gd name="connsiteY11737" fmla="*/ 145364 h 3205338"/>
              <a:gd name="connsiteX11738" fmla="*/ 1118615 w 3481368"/>
              <a:gd name="connsiteY11738" fmla="*/ 150429 h 3205338"/>
              <a:gd name="connsiteX11739" fmla="*/ 1099171 w 3481368"/>
              <a:gd name="connsiteY11739" fmla="*/ 161585 h 3205338"/>
              <a:gd name="connsiteX11740" fmla="*/ 1090890 w 3481368"/>
              <a:gd name="connsiteY11740" fmla="*/ 167343 h 3205338"/>
              <a:gd name="connsiteX11741" fmla="*/ 1079729 w 3481368"/>
              <a:gd name="connsiteY11741" fmla="*/ 173101 h 3205338"/>
              <a:gd name="connsiteX11742" fmla="*/ 1071087 w 3481368"/>
              <a:gd name="connsiteY11742" fmla="*/ 178499 h 3205338"/>
              <a:gd name="connsiteX11743" fmla="*/ 1062806 w 3481368"/>
              <a:gd name="connsiteY11743" fmla="*/ 184257 h 3205338"/>
              <a:gd name="connsiteX11744" fmla="*/ 1006997 w 3481368"/>
              <a:gd name="connsiteY11744" fmla="*/ 223124 h 3205338"/>
              <a:gd name="connsiteX11745" fmla="*/ 990074 w 3481368"/>
              <a:gd name="connsiteY11745" fmla="*/ 234280 h 3205338"/>
              <a:gd name="connsiteX11746" fmla="*/ 973513 w 3481368"/>
              <a:gd name="connsiteY11746" fmla="*/ 248315 h 3205338"/>
              <a:gd name="connsiteX11747" fmla="*/ 942908 w 3481368"/>
              <a:gd name="connsiteY11747" fmla="*/ 270628 h 3205338"/>
              <a:gd name="connsiteX11748" fmla="*/ 898261 w 3481368"/>
              <a:gd name="connsiteY11748" fmla="*/ 304097 h 3205338"/>
              <a:gd name="connsiteX11749" fmla="*/ 884219 w 3481368"/>
              <a:gd name="connsiteY11749" fmla="*/ 312374 h 3205338"/>
              <a:gd name="connsiteX11750" fmla="*/ 900781 w 3481368"/>
              <a:gd name="connsiteY11750" fmla="*/ 298338 h 3205338"/>
              <a:gd name="connsiteX11751" fmla="*/ 896807 w 3481368"/>
              <a:gd name="connsiteY11751" fmla="*/ 299034 h 3205338"/>
              <a:gd name="connsiteX11752" fmla="*/ 874859 w 3481368"/>
              <a:gd name="connsiteY11752" fmla="*/ 315970 h 3205338"/>
              <a:gd name="connsiteX11753" fmla="*/ 870177 w 3481368"/>
              <a:gd name="connsiteY11753" fmla="*/ 320650 h 3205338"/>
              <a:gd name="connsiteX11754" fmla="*/ 868794 w 3481368"/>
              <a:gd name="connsiteY11754" fmla="*/ 320650 h 3205338"/>
              <a:gd name="connsiteX11755" fmla="*/ 864476 w 3481368"/>
              <a:gd name="connsiteY11755" fmla="*/ 323983 h 3205338"/>
              <a:gd name="connsiteX11756" fmla="*/ 860095 w 3481368"/>
              <a:gd name="connsiteY11756" fmla="*/ 330592 h 3205338"/>
              <a:gd name="connsiteX11757" fmla="*/ 858579 w 3481368"/>
              <a:gd name="connsiteY11757" fmla="*/ 332395 h 3205338"/>
              <a:gd name="connsiteX11758" fmla="*/ 856135 w 3481368"/>
              <a:gd name="connsiteY11758" fmla="*/ 334686 h 3205338"/>
              <a:gd name="connsiteX11759" fmla="*/ 855009 w 3481368"/>
              <a:gd name="connsiteY11759" fmla="*/ 335810 h 3205338"/>
              <a:gd name="connsiteX11760" fmla="*/ 864320 w 3481368"/>
              <a:gd name="connsiteY11760" fmla="*/ 324103 h 3205338"/>
              <a:gd name="connsiteX11761" fmla="*/ 854524 w 3481368"/>
              <a:gd name="connsiteY11761" fmla="*/ 331662 h 3205338"/>
              <a:gd name="connsiteX11762" fmla="*/ 846246 w 3481368"/>
              <a:gd name="connsiteY11762" fmla="*/ 337422 h 3205338"/>
              <a:gd name="connsiteX11763" fmla="*/ 837968 w 3481368"/>
              <a:gd name="connsiteY11763" fmla="*/ 345702 h 3205338"/>
              <a:gd name="connsiteX11764" fmla="*/ 829690 w 3481368"/>
              <a:gd name="connsiteY11764" fmla="*/ 351103 h 3205338"/>
              <a:gd name="connsiteX11765" fmla="*/ 815654 w 3481368"/>
              <a:gd name="connsiteY11765" fmla="*/ 362264 h 3205338"/>
              <a:gd name="connsiteX11766" fmla="*/ 782181 w 3481368"/>
              <a:gd name="connsiteY11766" fmla="*/ 387466 h 3205338"/>
              <a:gd name="connsiteX11767" fmla="*/ 728914 w 3481368"/>
              <a:gd name="connsiteY11767" fmla="*/ 434988 h 3205338"/>
              <a:gd name="connsiteX11768" fmla="*/ 704081 w 3481368"/>
              <a:gd name="connsiteY11768" fmla="*/ 454429 h 3205338"/>
              <a:gd name="connsiteX11769" fmla="*/ 678887 w 3481368"/>
              <a:gd name="connsiteY11769" fmla="*/ 476750 h 3205338"/>
              <a:gd name="connsiteX11770" fmla="*/ 667729 w 3481368"/>
              <a:gd name="connsiteY11770" fmla="*/ 487911 h 3205338"/>
              <a:gd name="connsiteX11771" fmla="*/ 595027 w 3481368"/>
              <a:gd name="connsiteY11771" fmla="*/ 563516 h 3205338"/>
              <a:gd name="connsiteX11772" fmla="*/ 583869 w 3481368"/>
              <a:gd name="connsiteY11772" fmla="*/ 574676 h 3205338"/>
              <a:gd name="connsiteX11773" fmla="*/ 600786 w 3481368"/>
              <a:gd name="connsiteY11773" fmla="*/ 552355 h 3205338"/>
              <a:gd name="connsiteX11774" fmla="*/ 586749 w 3481368"/>
              <a:gd name="connsiteY11774" fmla="*/ 568916 h 3205338"/>
              <a:gd name="connsiteX11775" fmla="*/ 586749 w 3481368"/>
              <a:gd name="connsiteY11775" fmla="*/ 566036 h 3205338"/>
              <a:gd name="connsiteX11776" fmla="*/ 597905 w 3481368"/>
              <a:gd name="connsiteY11776" fmla="*/ 552356 h 3205338"/>
              <a:gd name="connsiteX11777" fmla="*/ 600786 w 3481368"/>
              <a:gd name="connsiteY11777" fmla="*/ 549475 h 3205338"/>
              <a:gd name="connsiteX11778" fmla="*/ 597906 w 3481368"/>
              <a:gd name="connsiteY11778" fmla="*/ 552355 h 3205338"/>
              <a:gd name="connsiteX11779" fmla="*/ 606184 w 3481368"/>
              <a:gd name="connsiteY11779" fmla="*/ 541195 h 3205338"/>
              <a:gd name="connsiteX11780" fmla="*/ 617342 w 3481368"/>
              <a:gd name="connsiteY11780" fmla="*/ 530033 h 3205338"/>
              <a:gd name="connsiteX11781" fmla="*/ 628215 w 3481368"/>
              <a:gd name="connsiteY11781" fmla="*/ 521612 h 3205338"/>
              <a:gd name="connsiteX11782" fmla="*/ 623325 w 3481368"/>
              <a:gd name="connsiteY11782" fmla="*/ 525849 h 3205338"/>
              <a:gd name="connsiteX11783" fmla="*/ 609064 w 3481368"/>
              <a:gd name="connsiteY11783" fmla="*/ 541195 h 3205338"/>
              <a:gd name="connsiteX11784" fmla="*/ 617342 w 3481368"/>
              <a:gd name="connsiteY11784" fmla="*/ 535433 h 3205338"/>
              <a:gd name="connsiteX11785" fmla="*/ 623100 w 3481368"/>
              <a:gd name="connsiteY11785" fmla="*/ 527154 h 3205338"/>
              <a:gd name="connsiteX11786" fmla="*/ 631378 w 3481368"/>
              <a:gd name="connsiteY11786" fmla="*/ 521393 h 3205338"/>
              <a:gd name="connsiteX11787" fmla="*/ 632931 w 3481368"/>
              <a:gd name="connsiteY11787" fmla="*/ 519359 h 3205338"/>
              <a:gd name="connsiteX11788" fmla="*/ 634258 w 3481368"/>
              <a:gd name="connsiteY11788" fmla="*/ 518693 h 3205338"/>
              <a:gd name="connsiteX11789" fmla="*/ 645415 w 3481368"/>
              <a:gd name="connsiteY11789" fmla="*/ 510233 h 3205338"/>
              <a:gd name="connsiteX11790" fmla="*/ 650814 w 3481368"/>
              <a:gd name="connsiteY11790" fmla="*/ 499072 h 3205338"/>
              <a:gd name="connsiteX11791" fmla="*/ 639071 w 3481368"/>
              <a:gd name="connsiteY11791" fmla="*/ 511313 h 3205338"/>
              <a:gd name="connsiteX11792" fmla="*/ 632931 w 3481368"/>
              <a:gd name="connsiteY11792" fmla="*/ 519359 h 3205338"/>
              <a:gd name="connsiteX11793" fmla="*/ 630535 w 3481368"/>
              <a:gd name="connsiteY11793" fmla="*/ 520560 h 3205338"/>
              <a:gd name="connsiteX11794" fmla="*/ 623100 w 3481368"/>
              <a:gd name="connsiteY11794" fmla="*/ 527154 h 3205338"/>
              <a:gd name="connsiteX11795" fmla="*/ 631378 w 3481368"/>
              <a:gd name="connsiteY11795" fmla="*/ 518873 h 3205338"/>
              <a:gd name="connsiteX11796" fmla="*/ 628590 w 3481368"/>
              <a:gd name="connsiteY11796" fmla="*/ 521287 h 3205338"/>
              <a:gd name="connsiteX11797" fmla="*/ 645415 w 3481368"/>
              <a:gd name="connsiteY11797" fmla="*/ 501952 h 3205338"/>
              <a:gd name="connsiteX11798" fmla="*/ 661971 w 3481368"/>
              <a:gd name="connsiteY11798" fmla="*/ 485031 h 3205338"/>
              <a:gd name="connsiteX11799" fmla="*/ 681766 w 3481368"/>
              <a:gd name="connsiteY11799" fmla="*/ 468470 h 3205338"/>
              <a:gd name="connsiteX11800" fmla="*/ 691348 w 3481368"/>
              <a:gd name="connsiteY11800" fmla="*/ 458929 h 3205338"/>
              <a:gd name="connsiteX11801" fmla="*/ 700028 w 3481368"/>
              <a:gd name="connsiteY11801" fmla="*/ 452428 h 3205338"/>
              <a:gd name="connsiteX11802" fmla="*/ 698322 w 3481368"/>
              <a:gd name="connsiteY11802" fmla="*/ 454429 h 3205338"/>
              <a:gd name="connsiteX11803" fmla="*/ 701200 w 3481368"/>
              <a:gd name="connsiteY11803" fmla="*/ 451551 h 3205338"/>
              <a:gd name="connsiteX11804" fmla="*/ 701201 w 3481368"/>
              <a:gd name="connsiteY11804" fmla="*/ 451549 h 3205338"/>
              <a:gd name="connsiteX11805" fmla="*/ 701203 w 3481368"/>
              <a:gd name="connsiteY11805" fmla="*/ 451547 h 3205338"/>
              <a:gd name="connsiteX11806" fmla="*/ 709479 w 3481368"/>
              <a:gd name="connsiteY11806" fmla="*/ 443268 h 3205338"/>
              <a:gd name="connsiteX11807" fmla="*/ 717757 w 3481368"/>
              <a:gd name="connsiteY11807" fmla="*/ 434988 h 3205338"/>
              <a:gd name="connsiteX11808" fmla="*/ 722088 w 3481368"/>
              <a:gd name="connsiteY11808" fmla="*/ 430985 h 3205338"/>
              <a:gd name="connsiteX11809" fmla="*/ 729908 w 3481368"/>
              <a:gd name="connsiteY11809" fmla="*/ 424407 h 3205338"/>
              <a:gd name="connsiteX11810" fmla="*/ 742952 w 3481368"/>
              <a:gd name="connsiteY11810" fmla="*/ 415547 h 3205338"/>
              <a:gd name="connsiteX11811" fmla="*/ 733701 w 3481368"/>
              <a:gd name="connsiteY11811" fmla="*/ 421217 h 3205338"/>
              <a:gd name="connsiteX11812" fmla="*/ 729908 w 3481368"/>
              <a:gd name="connsiteY11812" fmla="*/ 424407 h 3205338"/>
              <a:gd name="connsiteX11813" fmla="*/ 727250 w 3481368"/>
              <a:gd name="connsiteY11813" fmla="*/ 426213 h 3205338"/>
              <a:gd name="connsiteX11814" fmla="*/ 722088 w 3481368"/>
              <a:gd name="connsiteY11814" fmla="*/ 430985 h 3205338"/>
              <a:gd name="connsiteX11815" fmla="*/ 718612 w 3481368"/>
              <a:gd name="connsiteY11815" fmla="*/ 433908 h 3205338"/>
              <a:gd name="connsiteX11816" fmla="*/ 705658 w 3481368"/>
              <a:gd name="connsiteY11816" fmla="*/ 446084 h 3205338"/>
              <a:gd name="connsiteX11817" fmla="*/ 712359 w 3481368"/>
              <a:gd name="connsiteY11817" fmla="*/ 437868 h 3205338"/>
              <a:gd name="connsiteX11818" fmla="*/ 728914 w 3481368"/>
              <a:gd name="connsiteY11818" fmla="*/ 423827 h 3205338"/>
              <a:gd name="connsiteX11819" fmla="*/ 748710 w 3481368"/>
              <a:gd name="connsiteY11819" fmla="*/ 406906 h 3205338"/>
              <a:gd name="connsiteX11820" fmla="*/ 751229 w 3481368"/>
              <a:gd name="connsiteY11820" fmla="*/ 406906 h 3205338"/>
              <a:gd name="connsiteX11821" fmla="*/ 765266 w 3481368"/>
              <a:gd name="connsiteY11821" fmla="*/ 393226 h 3205338"/>
              <a:gd name="connsiteX11822" fmla="*/ 798737 w 3481368"/>
              <a:gd name="connsiteY11822" fmla="*/ 365144 h 3205338"/>
              <a:gd name="connsiteX11823" fmla="*/ 771025 w 3481368"/>
              <a:gd name="connsiteY11823" fmla="*/ 390345 h 3205338"/>
              <a:gd name="connsiteX11824" fmla="*/ 751229 w 3481368"/>
              <a:gd name="connsiteY11824" fmla="*/ 409787 h 3205338"/>
              <a:gd name="connsiteX11825" fmla="*/ 795859 w 3481368"/>
              <a:gd name="connsiteY11825" fmla="*/ 370904 h 3205338"/>
              <a:gd name="connsiteX11826" fmla="*/ 812774 w 3481368"/>
              <a:gd name="connsiteY11826" fmla="*/ 353983 h 3205338"/>
              <a:gd name="connsiteX11827" fmla="*/ 826811 w 3481368"/>
              <a:gd name="connsiteY11827" fmla="*/ 345702 h 3205338"/>
              <a:gd name="connsiteX11828" fmla="*/ 857404 w 3481368"/>
              <a:gd name="connsiteY11828" fmla="*/ 323381 h 3205338"/>
              <a:gd name="connsiteX11829" fmla="*/ 874319 w 3481368"/>
              <a:gd name="connsiteY11829" fmla="*/ 309341 h 3205338"/>
              <a:gd name="connsiteX11830" fmla="*/ 868561 w 3481368"/>
              <a:gd name="connsiteY11830" fmla="*/ 312221 h 3205338"/>
              <a:gd name="connsiteX11831" fmla="*/ 882597 w 3481368"/>
              <a:gd name="connsiteY11831" fmla="*/ 301060 h 3205338"/>
              <a:gd name="connsiteX11832" fmla="*/ 900183 w 3481368"/>
              <a:gd name="connsiteY11832" fmla="*/ 289995 h 3205338"/>
              <a:gd name="connsiteX11833" fmla="*/ 903662 w 3481368"/>
              <a:gd name="connsiteY11833" fmla="*/ 284663 h 3205338"/>
              <a:gd name="connsiteX11834" fmla="*/ 917704 w 3481368"/>
              <a:gd name="connsiteY11834" fmla="*/ 270628 h 3205338"/>
              <a:gd name="connsiteX11835" fmla="*/ 971868 w 3481368"/>
              <a:gd name="connsiteY11835" fmla="*/ 229606 h 3205338"/>
              <a:gd name="connsiteX11836" fmla="*/ 961058 w 3481368"/>
              <a:gd name="connsiteY11836" fmla="*/ 236076 h 3205338"/>
              <a:gd name="connsiteX11837" fmla="*/ 932625 w 3481368"/>
              <a:gd name="connsiteY11837" fmla="*/ 253537 h 3205338"/>
              <a:gd name="connsiteX11838" fmla="*/ 949542 w 3481368"/>
              <a:gd name="connsiteY11838" fmla="*/ 242377 h 3205338"/>
              <a:gd name="connsiteX11839" fmla="*/ 966098 w 3481368"/>
              <a:gd name="connsiteY11839" fmla="*/ 231216 h 3205338"/>
              <a:gd name="connsiteX11840" fmla="*/ 976197 w 3481368"/>
              <a:gd name="connsiteY11840" fmla="*/ 226327 h 3205338"/>
              <a:gd name="connsiteX11841" fmla="*/ 987555 w 3481368"/>
              <a:gd name="connsiteY11841" fmla="*/ 217726 h 3205338"/>
              <a:gd name="connsiteX11842" fmla="*/ 1059925 w 3481368"/>
              <a:gd name="connsiteY11842" fmla="*/ 167343 h 3205338"/>
              <a:gd name="connsiteX11843" fmla="*/ 1080892 w 3481368"/>
              <a:gd name="connsiteY11843" fmla="*/ 155668 h 3205338"/>
              <a:gd name="connsiteX11844" fmla="*/ 1065676 w 3481368"/>
              <a:gd name="connsiteY11844" fmla="*/ 158747 h 3205338"/>
              <a:gd name="connsiteX11845" fmla="*/ 1059755 w 3481368"/>
              <a:gd name="connsiteY11845" fmla="*/ 160063 h 3205338"/>
              <a:gd name="connsiteX11846" fmla="*/ 1052836 w 3481368"/>
              <a:gd name="connsiteY11846" fmla="*/ 164252 h 3205338"/>
              <a:gd name="connsiteX11847" fmla="*/ 1038800 w 3481368"/>
              <a:gd name="connsiteY11847" fmla="*/ 170012 h 3205338"/>
              <a:gd name="connsiteX11848" fmla="*/ 1021883 w 3481368"/>
              <a:gd name="connsiteY11848" fmla="*/ 178293 h 3205338"/>
              <a:gd name="connsiteX11849" fmla="*/ 1005327 w 3481368"/>
              <a:gd name="connsiteY11849" fmla="*/ 186573 h 3205338"/>
              <a:gd name="connsiteX11850" fmla="*/ 1005327 w 3481368"/>
              <a:gd name="connsiteY11850" fmla="*/ 183693 h 3205338"/>
              <a:gd name="connsiteX11851" fmla="*/ 1005025 w 3481368"/>
              <a:gd name="connsiteY11851" fmla="*/ 183426 h 3205338"/>
              <a:gd name="connsiteX11852" fmla="*/ 1016485 w 3481368"/>
              <a:gd name="connsiteY11852" fmla="*/ 178293 h 3205338"/>
              <a:gd name="connsiteX11853" fmla="*/ 1004564 w 3481368"/>
              <a:gd name="connsiteY11853" fmla="*/ 183018 h 3205338"/>
              <a:gd name="connsiteX11854" fmla="*/ 1005025 w 3481368"/>
              <a:gd name="connsiteY11854" fmla="*/ 183426 h 3205338"/>
              <a:gd name="connsiteX11855" fmla="*/ 1000109 w 3481368"/>
              <a:gd name="connsiteY11855" fmla="*/ 185628 h 3205338"/>
              <a:gd name="connsiteX11856" fmla="*/ 985892 w 3481368"/>
              <a:gd name="connsiteY11856" fmla="*/ 194854 h 3205338"/>
              <a:gd name="connsiteX11857" fmla="*/ 1002449 w 3481368"/>
              <a:gd name="connsiteY11857" fmla="*/ 189454 h 3205338"/>
              <a:gd name="connsiteX11858" fmla="*/ 977254 w 3481368"/>
              <a:gd name="connsiteY11858" fmla="*/ 203495 h 3205338"/>
              <a:gd name="connsiteX11859" fmla="*/ 985892 w 3481368"/>
              <a:gd name="connsiteY11859" fmla="*/ 197733 h 3205338"/>
              <a:gd name="connsiteX11860" fmla="*/ 988412 w 3481368"/>
              <a:gd name="connsiteY11860" fmla="*/ 194854 h 3205338"/>
              <a:gd name="connsiteX11861" fmla="*/ 983013 w 3481368"/>
              <a:gd name="connsiteY11861" fmla="*/ 197733 h 3205338"/>
              <a:gd name="connsiteX11862" fmla="*/ 971556 w 3481368"/>
              <a:gd name="connsiteY11862" fmla="*/ 203465 h 3205338"/>
              <a:gd name="connsiteX11863" fmla="*/ 971406 w 3481368"/>
              <a:gd name="connsiteY11863" fmla="*/ 203450 h 3205338"/>
              <a:gd name="connsiteX11864" fmla="*/ 971081 w 3481368"/>
              <a:gd name="connsiteY11864" fmla="*/ 203702 h 3205338"/>
              <a:gd name="connsiteX11865" fmla="*/ 960704 w 3481368"/>
              <a:gd name="connsiteY11865" fmla="*/ 208892 h 3205338"/>
              <a:gd name="connsiteX11866" fmla="*/ 954940 w 3481368"/>
              <a:gd name="connsiteY11866" fmla="*/ 211775 h 3205338"/>
              <a:gd name="connsiteX11867" fmla="*/ 960698 w 3481368"/>
              <a:gd name="connsiteY11867" fmla="*/ 208895 h 3205338"/>
              <a:gd name="connsiteX11868" fmla="*/ 960704 w 3481368"/>
              <a:gd name="connsiteY11868" fmla="*/ 208892 h 3205338"/>
              <a:gd name="connsiteX11869" fmla="*/ 970510 w 3481368"/>
              <a:gd name="connsiteY11869" fmla="*/ 204146 h 3205338"/>
              <a:gd name="connsiteX11870" fmla="*/ 960698 w 3481368"/>
              <a:gd name="connsiteY11870" fmla="*/ 211775 h 3205338"/>
              <a:gd name="connsiteX11871" fmla="*/ 943782 w 3481368"/>
              <a:gd name="connsiteY11871" fmla="*/ 220055 h 3205338"/>
              <a:gd name="connsiteX11872" fmla="*/ 932625 w 3481368"/>
              <a:gd name="connsiteY11872" fmla="*/ 228335 h 3205338"/>
              <a:gd name="connsiteX11873" fmla="*/ 921468 w 3481368"/>
              <a:gd name="connsiteY11873" fmla="*/ 231216 h 3205338"/>
              <a:gd name="connsiteX11874" fmla="*/ 871440 w 3481368"/>
              <a:gd name="connsiteY11874" fmla="*/ 264698 h 3205338"/>
              <a:gd name="connsiteX11875" fmla="*/ 924347 w 3481368"/>
              <a:gd name="connsiteY11875" fmla="*/ 225816 h 3205338"/>
              <a:gd name="connsiteX11876" fmla="*/ 935504 w 3481368"/>
              <a:gd name="connsiteY11876" fmla="*/ 220055 h 3205338"/>
              <a:gd name="connsiteX11877" fmla="*/ 940667 w 3481368"/>
              <a:gd name="connsiteY11877" fmla="*/ 215302 h 3205338"/>
              <a:gd name="connsiteX11878" fmla="*/ 939002 w 3481368"/>
              <a:gd name="connsiteY11878" fmla="*/ 215482 h 3205338"/>
              <a:gd name="connsiteX11879" fmla="*/ 946662 w 3481368"/>
              <a:gd name="connsiteY11879" fmla="*/ 211775 h 3205338"/>
              <a:gd name="connsiteX11880" fmla="*/ 954940 w 3481368"/>
              <a:gd name="connsiteY11880" fmla="*/ 206014 h 3205338"/>
              <a:gd name="connsiteX11881" fmla="*/ 971856 w 3481368"/>
              <a:gd name="connsiteY11881" fmla="*/ 197733 h 3205338"/>
              <a:gd name="connsiteX11882" fmla="*/ 985892 w 3481368"/>
              <a:gd name="connsiteY11882" fmla="*/ 189454 h 3205338"/>
              <a:gd name="connsiteX11883" fmla="*/ 994171 w 3481368"/>
              <a:gd name="connsiteY11883" fmla="*/ 183693 h 3205338"/>
              <a:gd name="connsiteX11884" fmla="*/ 983013 w 3481368"/>
              <a:gd name="connsiteY11884" fmla="*/ 192334 h 3205338"/>
              <a:gd name="connsiteX11885" fmla="*/ 991291 w 3481368"/>
              <a:gd name="connsiteY11885" fmla="*/ 186573 h 3205338"/>
              <a:gd name="connsiteX11886" fmla="*/ 1003131 w 3481368"/>
              <a:gd name="connsiteY11886" fmla="*/ 180652 h 3205338"/>
              <a:gd name="connsiteX11887" fmla="*/ 1009152 w 3481368"/>
              <a:gd name="connsiteY11887" fmla="*/ 178608 h 3205338"/>
              <a:gd name="connsiteX11888" fmla="*/ 1013293 w 3481368"/>
              <a:gd name="connsiteY11888" fmla="*/ 175637 h 3205338"/>
              <a:gd name="connsiteX11889" fmla="*/ 1014325 w 3481368"/>
              <a:gd name="connsiteY11889" fmla="*/ 175097 h 3205338"/>
              <a:gd name="connsiteX11890" fmla="*/ 1024763 w 3481368"/>
              <a:gd name="connsiteY11890" fmla="*/ 170012 h 3205338"/>
              <a:gd name="connsiteX11891" fmla="*/ 1030285 w 3481368"/>
              <a:gd name="connsiteY11891" fmla="*/ 166613 h 3205338"/>
              <a:gd name="connsiteX11892" fmla="*/ 1029926 w 3481368"/>
              <a:gd name="connsiteY11892" fmla="*/ 166693 h 3205338"/>
              <a:gd name="connsiteX11893" fmla="*/ 1021284 w 3481368"/>
              <a:gd name="connsiteY11893" fmla="*/ 168872 h 3205338"/>
              <a:gd name="connsiteX11894" fmla="*/ 1016485 w 3481368"/>
              <a:gd name="connsiteY11894" fmla="*/ 171273 h 3205338"/>
              <a:gd name="connsiteX11895" fmla="*/ 1008207 w 3481368"/>
              <a:gd name="connsiteY11895" fmla="*/ 175412 h 3205338"/>
              <a:gd name="connsiteX11896" fmla="*/ 1004706 w 3481368"/>
              <a:gd name="connsiteY11896" fmla="*/ 177151 h 3205338"/>
              <a:gd name="connsiteX11897" fmla="*/ 1020884 w 3481368"/>
              <a:gd name="connsiteY11897" fmla="*/ 168973 h 3205338"/>
              <a:gd name="connsiteX11898" fmla="*/ 951241 w 3481368"/>
              <a:gd name="connsiteY11898" fmla="*/ 186532 h 3205338"/>
              <a:gd name="connsiteX11899" fmla="*/ 934686 w 3481368"/>
              <a:gd name="connsiteY11899" fmla="*/ 192290 h 3205338"/>
              <a:gd name="connsiteX11900" fmla="*/ 920649 w 3481368"/>
              <a:gd name="connsiteY11900" fmla="*/ 194810 h 3205338"/>
              <a:gd name="connsiteX11901" fmla="*/ 909492 w 3481368"/>
              <a:gd name="connsiteY11901" fmla="*/ 200568 h 3205338"/>
              <a:gd name="connsiteX11902" fmla="*/ 789641 w 3481368"/>
              <a:gd name="connsiteY11902" fmla="*/ 239437 h 3205338"/>
              <a:gd name="connsiteX11903" fmla="*/ 814835 w 3481368"/>
              <a:gd name="connsiteY11903" fmla="*/ 228280 h 3205338"/>
              <a:gd name="connsiteX11904" fmla="*/ 823113 w 3481368"/>
              <a:gd name="connsiteY11904" fmla="*/ 225761 h 3205338"/>
              <a:gd name="connsiteX11905" fmla="*/ 824426 w 3481368"/>
              <a:gd name="connsiteY11905" fmla="*/ 225084 h 3205338"/>
              <a:gd name="connsiteX11906" fmla="*/ 839669 w 3481368"/>
              <a:gd name="connsiteY11906" fmla="*/ 220002 h 3205338"/>
              <a:gd name="connsiteX11907" fmla="*/ 834271 w 3481368"/>
              <a:gd name="connsiteY11907" fmla="*/ 220002 h 3205338"/>
              <a:gd name="connsiteX11908" fmla="*/ 824426 w 3481368"/>
              <a:gd name="connsiteY11908" fmla="*/ 225084 h 3205338"/>
              <a:gd name="connsiteX11909" fmla="*/ 814835 w 3481368"/>
              <a:gd name="connsiteY11909" fmla="*/ 228280 h 3205338"/>
              <a:gd name="connsiteX11910" fmla="*/ 800799 w 3481368"/>
              <a:gd name="connsiteY11910" fmla="*/ 231159 h 3205338"/>
              <a:gd name="connsiteX11911" fmla="*/ 781364 w 3481368"/>
              <a:gd name="connsiteY11911" fmla="*/ 239437 h 3205338"/>
              <a:gd name="connsiteX11912" fmla="*/ 745013 w 3481368"/>
              <a:gd name="connsiteY11912" fmla="*/ 253473 h 3205338"/>
              <a:gd name="connsiteX11913" fmla="*/ 719820 w 3481368"/>
              <a:gd name="connsiteY11913" fmla="*/ 267509 h 3205338"/>
              <a:gd name="connsiteX11914" fmla="*/ 630562 w 3481368"/>
              <a:gd name="connsiteY11914" fmla="*/ 309257 h 3205338"/>
              <a:gd name="connsiteX11915" fmla="*/ 619405 w 3481368"/>
              <a:gd name="connsiteY11915" fmla="*/ 315015 h 3205338"/>
              <a:gd name="connsiteX11916" fmla="*/ 608247 w 3481368"/>
              <a:gd name="connsiteY11916" fmla="*/ 320413 h 3205338"/>
              <a:gd name="connsiteX11917" fmla="*/ 597091 w 3481368"/>
              <a:gd name="connsiteY11917" fmla="*/ 328691 h 3205338"/>
              <a:gd name="connsiteX11918" fmla="*/ 585933 w 3481368"/>
              <a:gd name="connsiteY11918" fmla="*/ 334450 h 3205338"/>
              <a:gd name="connsiteX11919" fmla="*/ 571897 w 3481368"/>
              <a:gd name="connsiteY11919" fmla="*/ 342727 h 3205338"/>
              <a:gd name="connsiteX11920" fmla="*/ 560739 w 3481368"/>
              <a:gd name="connsiteY11920" fmla="*/ 348486 h 3205338"/>
              <a:gd name="connsiteX11921" fmla="*/ 538425 w 3481368"/>
              <a:gd name="connsiteY11921" fmla="*/ 365041 h 3205338"/>
              <a:gd name="connsiteX11922" fmla="*/ 527268 w 3481368"/>
              <a:gd name="connsiteY11922" fmla="*/ 370799 h 3205338"/>
              <a:gd name="connsiteX11923" fmla="*/ 513231 w 3481368"/>
              <a:gd name="connsiteY11923" fmla="*/ 381955 h 3205338"/>
              <a:gd name="connsiteX11924" fmla="*/ 476880 w 3481368"/>
              <a:gd name="connsiteY11924" fmla="*/ 409668 h 3205338"/>
              <a:gd name="connsiteX11925" fmla="*/ 463204 w 3481368"/>
              <a:gd name="connsiteY11925" fmla="*/ 420824 h 3205338"/>
              <a:gd name="connsiteX11926" fmla="*/ 452046 w 3481368"/>
              <a:gd name="connsiteY11926" fmla="*/ 431981 h 3205338"/>
              <a:gd name="connsiteX11927" fmla="*/ 426853 w 3481368"/>
              <a:gd name="connsiteY11927" fmla="*/ 454295 h 3205338"/>
              <a:gd name="connsiteX11928" fmla="*/ 371067 w 3481368"/>
              <a:gd name="connsiteY11928" fmla="*/ 512957 h 3205338"/>
              <a:gd name="connsiteX11929" fmla="*/ 326439 w 3481368"/>
              <a:gd name="connsiteY11929" fmla="*/ 562983 h 3205338"/>
              <a:gd name="connsiteX11930" fmla="*/ 301245 w 3481368"/>
              <a:gd name="connsiteY11930" fmla="*/ 588176 h 3205338"/>
              <a:gd name="connsiteX11931" fmla="*/ 292967 w 3481368"/>
              <a:gd name="connsiteY11931" fmla="*/ 599333 h 3205338"/>
              <a:gd name="connsiteX11932" fmla="*/ 240060 w 3481368"/>
              <a:gd name="connsiteY11932" fmla="*/ 666633 h 3205338"/>
              <a:gd name="connsiteX11933" fmla="*/ 211987 w 3481368"/>
              <a:gd name="connsiteY11933" fmla="*/ 702623 h 3205338"/>
              <a:gd name="connsiteX11934" fmla="*/ 197950 w 3481368"/>
              <a:gd name="connsiteY11934" fmla="*/ 724937 h 3205338"/>
              <a:gd name="connsiteX11935" fmla="*/ 189673 w 3481368"/>
              <a:gd name="connsiteY11935" fmla="*/ 738972 h 3205338"/>
              <a:gd name="connsiteX11936" fmla="*/ 181395 w 3481368"/>
              <a:gd name="connsiteY11936" fmla="*/ 750130 h 3205338"/>
              <a:gd name="connsiteX11937" fmla="*/ 173117 w 3481368"/>
              <a:gd name="connsiteY11937" fmla="*/ 769564 h 3205338"/>
              <a:gd name="connsiteX11938" fmla="*/ 167357 w 3481368"/>
              <a:gd name="connsiteY11938" fmla="*/ 780721 h 3205338"/>
              <a:gd name="connsiteX11939" fmla="*/ 161959 w 3481368"/>
              <a:gd name="connsiteY11939" fmla="*/ 789357 h 3205338"/>
              <a:gd name="connsiteX11940" fmla="*/ 159080 w 3481368"/>
              <a:gd name="connsiteY11940" fmla="*/ 794756 h 3205338"/>
              <a:gd name="connsiteX11941" fmla="*/ 145043 w 3481368"/>
              <a:gd name="connsiteY11941" fmla="*/ 825348 h 3205338"/>
              <a:gd name="connsiteX11942" fmla="*/ 136765 w 3481368"/>
              <a:gd name="connsiteY11942" fmla="*/ 842263 h 3205338"/>
              <a:gd name="connsiteX11943" fmla="*/ 131007 w 3481368"/>
              <a:gd name="connsiteY11943" fmla="*/ 853419 h 3205338"/>
              <a:gd name="connsiteX11944" fmla="*/ 125609 w 3481368"/>
              <a:gd name="connsiteY11944" fmla="*/ 869975 h 3205338"/>
              <a:gd name="connsiteX11945" fmla="*/ 125609 w 3481368"/>
              <a:gd name="connsiteY11945" fmla="*/ 864576 h 3205338"/>
              <a:gd name="connsiteX11946" fmla="*/ 125609 w 3481368"/>
              <a:gd name="connsiteY11946" fmla="*/ 856299 h 3205338"/>
              <a:gd name="connsiteX11947" fmla="*/ 119850 w 3481368"/>
              <a:gd name="connsiteY11947" fmla="*/ 869975 h 3205338"/>
              <a:gd name="connsiteX11948" fmla="*/ 114451 w 3481368"/>
              <a:gd name="connsiteY11948" fmla="*/ 884010 h 3205338"/>
              <a:gd name="connsiteX11949" fmla="*/ 114451 w 3481368"/>
              <a:gd name="connsiteY11949" fmla="*/ 889408 h 3205338"/>
              <a:gd name="connsiteX11950" fmla="*/ 105813 w 3481368"/>
              <a:gd name="connsiteY11950" fmla="*/ 912082 h 3205338"/>
              <a:gd name="connsiteX11951" fmla="*/ 100415 w 3481368"/>
              <a:gd name="connsiteY11951" fmla="*/ 936915 h 3205338"/>
              <a:gd name="connsiteX11952" fmla="*/ 97536 w 3481368"/>
              <a:gd name="connsiteY11952" fmla="*/ 939794 h 3205338"/>
              <a:gd name="connsiteX11953" fmla="*/ 89258 w 3481368"/>
              <a:gd name="connsiteY11953" fmla="*/ 970385 h 3205338"/>
              <a:gd name="connsiteX11954" fmla="*/ 89258 w 3481368"/>
              <a:gd name="connsiteY11954" fmla="*/ 964987 h 3205338"/>
              <a:gd name="connsiteX11955" fmla="*/ 83499 w 3481368"/>
              <a:gd name="connsiteY11955" fmla="*/ 990179 h 3205338"/>
              <a:gd name="connsiteX11956" fmla="*/ 80980 w 3481368"/>
              <a:gd name="connsiteY11956" fmla="*/ 1006735 h 3205338"/>
              <a:gd name="connsiteX11957" fmla="*/ 69822 w 3481368"/>
              <a:gd name="connsiteY11957" fmla="*/ 1059639 h 3205338"/>
              <a:gd name="connsiteX11958" fmla="*/ 66944 w 3481368"/>
              <a:gd name="connsiteY11958" fmla="*/ 1073676 h 3205338"/>
              <a:gd name="connsiteX11959" fmla="*/ 64064 w 3481368"/>
              <a:gd name="connsiteY11959" fmla="*/ 1098868 h 3205338"/>
              <a:gd name="connsiteX11960" fmla="*/ 61184 w 3481368"/>
              <a:gd name="connsiteY11960" fmla="*/ 1112904 h 3205338"/>
              <a:gd name="connsiteX11961" fmla="*/ 58666 w 3481368"/>
              <a:gd name="connsiteY11961" fmla="*/ 1126941 h 3205338"/>
              <a:gd name="connsiteX11962" fmla="*/ 61184 w 3481368"/>
              <a:gd name="connsiteY11962" fmla="*/ 1124061 h 3205338"/>
              <a:gd name="connsiteX11963" fmla="*/ 61184 w 3481368"/>
              <a:gd name="connsiteY11963" fmla="*/ 1126941 h 3205338"/>
              <a:gd name="connsiteX11964" fmla="*/ 58666 w 3481368"/>
              <a:gd name="connsiteY11964" fmla="*/ 1149254 h 3205338"/>
              <a:gd name="connsiteX11965" fmla="*/ 52906 w 3481368"/>
              <a:gd name="connsiteY11965" fmla="*/ 1165809 h 3205338"/>
              <a:gd name="connsiteX11966" fmla="*/ 52906 w 3481368"/>
              <a:gd name="connsiteY11966" fmla="*/ 1179845 h 3205338"/>
              <a:gd name="connsiteX11967" fmla="*/ 55786 w 3481368"/>
              <a:gd name="connsiteY11967" fmla="*/ 1168688 h 3205338"/>
              <a:gd name="connsiteX11968" fmla="*/ 58666 w 3481368"/>
              <a:gd name="connsiteY11968" fmla="*/ 1160410 h 3205338"/>
              <a:gd name="connsiteX11969" fmla="*/ 55786 w 3481368"/>
              <a:gd name="connsiteY11969" fmla="*/ 1196400 h 3205338"/>
              <a:gd name="connsiteX11970" fmla="*/ 55786 w 3481368"/>
              <a:gd name="connsiteY11970" fmla="*/ 1171567 h 3205338"/>
              <a:gd name="connsiteX11971" fmla="*/ 52906 w 3481368"/>
              <a:gd name="connsiteY11971" fmla="*/ 1205037 h 3205338"/>
              <a:gd name="connsiteX11972" fmla="*/ 50028 w 3481368"/>
              <a:gd name="connsiteY11972" fmla="*/ 1229870 h 3205338"/>
              <a:gd name="connsiteX11973" fmla="*/ 47508 w 3481368"/>
              <a:gd name="connsiteY11973" fmla="*/ 1252184 h 3205338"/>
              <a:gd name="connsiteX11974" fmla="*/ 50028 w 3481368"/>
              <a:gd name="connsiteY11974" fmla="*/ 1229870 h 3205338"/>
              <a:gd name="connsiteX11975" fmla="*/ 44628 w 3481368"/>
              <a:gd name="connsiteY11975" fmla="*/ 1271978 h 3205338"/>
              <a:gd name="connsiteX11976" fmla="*/ 44628 w 3481368"/>
              <a:gd name="connsiteY11976" fmla="*/ 1286779 h 3205338"/>
              <a:gd name="connsiteX11977" fmla="*/ 44628 w 3481368"/>
              <a:gd name="connsiteY11977" fmla="*/ 1288534 h 3205338"/>
              <a:gd name="connsiteX11978" fmla="*/ 38870 w 3481368"/>
              <a:gd name="connsiteY11978" fmla="*/ 1302570 h 3205338"/>
              <a:gd name="connsiteX11979" fmla="*/ 38870 w 3481368"/>
              <a:gd name="connsiteY11979" fmla="*/ 1310847 h 3205338"/>
              <a:gd name="connsiteX11980" fmla="*/ 41750 w 3481368"/>
              <a:gd name="connsiteY11980" fmla="*/ 1324883 h 3205338"/>
              <a:gd name="connsiteX11981" fmla="*/ 38870 w 3481368"/>
              <a:gd name="connsiteY11981" fmla="*/ 1352595 h 3205338"/>
              <a:gd name="connsiteX11982" fmla="*/ 41750 w 3481368"/>
              <a:gd name="connsiteY11982" fmla="*/ 1352595 h 3205338"/>
              <a:gd name="connsiteX11983" fmla="*/ 38870 w 3481368"/>
              <a:gd name="connsiteY11983" fmla="*/ 1397221 h 3205338"/>
              <a:gd name="connsiteX11984" fmla="*/ 36350 w 3481368"/>
              <a:gd name="connsiteY11984" fmla="*/ 1405859 h 3205338"/>
              <a:gd name="connsiteX11985" fmla="*/ 38870 w 3481368"/>
              <a:gd name="connsiteY11985" fmla="*/ 1419536 h 3205338"/>
              <a:gd name="connsiteX11986" fmla="*/ 38870 w 3481368"/>
              <a:gd name="connsiteY11986" fmla="*/ 1405859 h 3205338"/>
              <a:gd name="connsiteX11987" fmla="*/ 38870 w 3481368"/>
              <a:gd name="connsiteY11987" fmla="*/ 1430692 h 3205338"/>
              <a:gd name="connsiteX11988" fmla="*/ 41750 w 3481368"/>
              <a:gd name="connsiteY11988" fmla="*/ 1397221 h 3205338"/>
              <a:gd name="connsiteX11989" fmla="*/ 41750 w 3481368"/>
              <a:gd name="connsiteY11989" fmla="*/ 1453006 h 3205338"/>
              <a:gd name="connsiteX11990" fmla="*/ 38870 w 3481368"/>
              <a:gd name="connsiteY11990" fmla="*/ 1444728 h 3205338"/>
              <a:gd name="connsiteX11991" fmla="*/ 38870 w 3481368"/>
              <a:gd name="connsiteY11991" fmla="*/ 1483957 h 3205338"/>
              <a:gd name="connsiteX11992" fmla="*/ 38870 w 3481368"/>
              <a:gd name="connsiteY11992" fmla="*/ 1492234 h 3205338"/>
              <a:gd name="connsiteX11993" fmla="*/ 41750 w 3481368"/>
              <a:gd name="connsiteY11993" fmla="*/ 1469921 h 3205338"/>
              <a:gd name="connsiteX11994" fmla="*/ 41750 w 3481368"/>
              <a:gd name="connsiteY11994" fmla="*/ 1489355 h 3205338"/>
              <a:gd name="connsiteX11995" fmla="*/ 41750 w 3481368"/>
              <a:gd name="connsiteY11995" fmla="*/ 1511669 h 3205338"/>
              <a:gd name="connsiteX11996" fmla="*/ 41750 w 3481368"/>
              <a:gd name="connsiteY11996" fmla="*/ 1520306 h 3205338"/>
              <a:gd name="connsiteX11997" fmla="*/ 44628 w 3481368"/>
              <a:gd name="connsiteY11997" fmla="*/ 1548018 h 3205338"/>
              <a:gd name="connsiteX11998" fmla="*/ 44628 w 3481368"/>
              <a:gd name="connsiteY11998" fmla="*/ 1558635 h 3205338"/>
              <a:gd name="connsiteX11999" fmla="*/ 44628 w 3481368"/>
              <a:gd name="connsiteY11999" fmla="*/ 1562054 h 3205338"/>
              <a:gd name="connsiteX12000" fmla="*/ 44628 w 3481368"/>
              <a:gd name="connsiteY12000" fmla="*/ 1564934 h 3205338"/>
              <a:gd name="connsiteX12001" fmla="*/ 45843 w 3481368"/>
              <a:gd name="connsiteY12001" fmla="*/ 1571968 h 3205338"/>
              <a:gd name="connsiteX12002" fmla="*/ 47399 w 3481368"/>
              <a:gd name="connsiteY12002" fmla="*/ 1575820 h 3205338"/>
              <a:gd name="connsiteX12003" fmla="*/ 47508 w 3481368"/>
              <a:gd name="connsiteY12003" fmla="*/ 1578610 h 3205338"/>
              <a:gd name="connsiteX12004" fmla="*/ 47508 w 3481368"/>
              <a:gd name="connsiteY12004" fmla="*/ 1587247 h 3205338"/>
              <a:gd name="connsiteX12005" fmla="*/ 47688 w 3481368"/>
              <a:gd name="connsiteY12005" fmla="*/ 1601316 h 3205338"/>
              <a:gd name="connsiteX12006" fmla="*/ 47508 w 3481368"/>
              <a:gd name="connsiteY12006" fmla="*/ 1606681 h 3205338"/>
              <a:gd name="connsiteX12007" fmla="*/ 47780 w 3481368"/>
              <a:gd name="connsiteY12007" fmla="*/ 1608523 h 3205338"/>
              <a:gd name="connsiteX12008" fmla="*/ 47823 w 3481368"/>
              <a:gd name="connsiteY12008" fmla="*/ 1611899 h 3205338"/>
              <a:gd name="connsiteX12009" fmla="*/ 50028 w 3481368"/>
              <a:gd name="connsiteY12009" fmla="*/ 1634394 h 3205338"/>
              <a:gd name="connsiteX12010" fmla="*/ 49713 w 3481368"/>
              <a:gd name="connsiteY12010" fmla="*/ 1621617 h 3205338"/>
              <a:gd name="connsiteX12011" fmla="*/ 47780 w 3481368"/>
              <a:gd name="connsiteY12011" fmla="*/ 1608523 h 3205338"/>
              <a:gd name="connsiteX12012" fmla="*/ 47688 w 3481368"/>
              <a:gd name="connsiteY12012" fmla="*/ 1601316 h 3205338"/>
              <a:gd name="connsiteX12013" fmla="*/ 47823 w 3481368"/>
              <a:gd name="connsiteY12013" fmla="*/ 1597279 h 3205338"/>
              <a:gd name="connsiteX12014" fmla="*/ 50028 w 3481368"/>
              <a:gd name="connsiteY12014" fmla="*/ 1598403 h 3205338"/>
              <a:gd name="connsiteX12015" fmla="*/ 50028 w 3481368"/>
              <a:gd name="connsiteY12015" fmla="*/ 1606681 h 3205338"/>
              <a:gd name="connsiteX12016" fmla="*/ 50028 w 3481368"/>
              <a:gd name="connsiteY12016" fmla="*/ 1608481 h 3205338"/>
              <a:gd name="connsiteX12017" fmla="*/ 50028 w 3481368"/>
              <a:gd name="connsiteY12017" fmla="*/ 1620717 h 3205338"/>
              <a:gd name="connsiteX12018" fmla="*/ 50028 w 3481368"/>
              <a:gd name="connsiteY12018" fmla="*/ 1628995 h 3205338"/>
              <a:gd name="connsiteX12019" fmla="*/ 52906 w 3481368"/>
              <a:gd name="connsiteY12019" fmla="*/ 1623236 h 3205338"/>
              <a:gd name="connsiteX12020" fmla="*/ 50028 w 3481368"/>
              <a:gd name="connsiteY12020" fmla="*/ 1606681 h 3205338"/>
              <a:gd name="connsiteX12021" fmla="*/ 52906 w 3481368"/>
              <a:gd name="connsiteY12021" fmla="*/ 1617838 h 3205338"/>
              <a:gd name="connsiteX12022" fmla="*/ 55786 w 3481368"/>
              <a:gd name="connsiteY12022" fmla="*/ 1643030 h 3205338"/>
              <a:gd name="connsiteX12023" fmla="*/ 52906 w 3481368"/>
              <a:gd name="connsiteY12023" fmla="*/ 1637272 h 3205338"/>
              <a:gd name="connsiteX12024" fmla="*/ 55786 w 3481368"/>
              <a:gd name="connsiteY12024" fmla="*/ 1667863 h 3205338"/>
              <a:gd name="connsiteX12025" fmla="*/ 52906 w 3481368"/>
              <a:gd name="connsiteY12025" fmla="*/ 1645550 h 3205338"/>
              <a:gd name="connsiteX12026" fmla="*/ 52906 w 3481368"/>
              <a:gd name="connsiteY12026" fmla="*/ 1659586 h 3205338"/>
              <a:gd name="connsiteX12027" fmla="*/ 55786 w 3481368"/>
              <a:gd name="connsiteY12027" fmla="*/ 1667863 h 3205338"/>
              <a:gd name="connsiteX12028" fmla="*/ 58666 w 3481368"/>
              <a:gd name="connsiteY12028" fmla="*/ 1690177 h 3205338"/>
              <a:gd name="connsiteX12029" fmla="*/ 58666 w 3481368"/>
              <a:gd name="connsiteY12029" fmla="*/ 1681899 h 3205338"/>
              <a:gd name="connsiteX12030" fmla="*/ 61184 w 3481368"/>
              <a:gd name="connsiteY12030" fmla="*/ 1701334 h 3205338"/>
              <a:gd name="connsiteX12031" fmla="*/ 64064 w 3481368"/>
              <a:gd name="connsiteY12031" fmla="*/ 1718249 h 3205338"/>
              <a:gd name="connsiteX12032" fmla="*/ 66944 w 3481368"/>
              <a:gd name="connsiteY12032" fmla="*/ 1737683 h 3205338"/>
              <a:gd name="connsiteX12033" fmla="*/ 72342 w 3481368"/>
              <a:gd name="connsiteY12033" fmla="*/ 1757118 h 3205338"/>
              <a:gd name="connsiteX12034" fmla="*/ 75221 w 3481368"/>
              <a:gd name="connsiteY12034" fmla="*/ 1779432 h 3205338"/>
              <a:gd name="connsiteX12035" fmla="*/ 80980 w 3481368"/>
              <a:gd name="connsiteY12035" fmla="*/ 1796346 h 3205338"/>
              <a:gd name="connsiteX12036" fmla="*/ 89258 w 3481368"/>
              <a:gd name="connsiteY12036" fmla="*/ 1824058 h 3205338"/>
              <a:gd name="connsiteX12037" fmla="*/ 92137 w 3481368"/>
              <a:gd name="connsiteY12037" fmla="*/ 1846372 h 3205338"/>
              <a:gd name="connsiteX12038" fmla="*/ 97536 w 3481368"/>
              <a:gd name="connsiteY12038" fmla="*/ 1857529 h 3205338"/>
              <a:gd name="connsiteX12039" fmla="*/ 103294 w 3481368"/>
              <a:gd name="connsiteY12039" fmla="*/ 1871565 h 3205338"/>
              <a:gd name="connsiteX12040" fmla="*/ 105813 w 3481368"/>
              <a:gd name="connsiteY12040" fmla="*/ 1874443 h 3205338"/>
              <a:gd name="connsiteX12041" fmla="*/ 103294 w 3481368"/>
              <a:gd name="connsiteY12041" fmla="*/ 1879843 h 3205338"/>
              <a:gd name="connsiteX12042" fmla="*/ 105813 w 3481368"/>
              <a:gd name="connsiteY12042" fmla="*/ 1879843 h 3205338"/>
              <a:gd name="connsiteX12043" fmla="*/ 119850 w 3481368"/>
              <a:gd name="connsiteY12043" fmla="*/ 1919071 h 3205338"/>
              <a:gd name="connsiteX12044" fmla="*/ 133887 w 3481368"/>
              <a:gd name="connsiteY12044" fmla="*/ 1966577 h 3205338"/>
              <a:gd name="connsiteX12045" fmla="*/ 139285 w 3481368"/>
              <a:gd name="connsiteY12045" fmla="*/ 1977734 h 3205338"/>
              <a:gd name="connsiteX12046" fmla="*/ 139285 w 3481368"/>
              <a:gd name="connsiteY12046" fmla="*/ 1983132 h 3205338"/>
              <a:gd name="connsiteX12047" fmla="*/ 142165 w 3481368"/>
              <a:gd name="connsiteY12047" fmla="*/ 1997168 h 3205338"/>
              <a:gd name="connsiteX12048" fmla="*/ 150443 w 3481368"/>
              <a:gd name="connsiteY12048" fmla="*/ 2008325 h 3205338"/>
              <a:gd name="connsiteX12049" fmla="*/ 167357 w 3481368"/>
              <a:gd name="connsiteY12049" fmla="*/ 2055831 h 3205338"/>
              <a:gd name="connsiteX12050" fmla="*/ 161959 w 3481368"/>
              <a:gd name="connsiteY12050" fmla="*/ 2052952 h 3205338"/>
              <a:gd name="connsiteX12051" fmla="*/ 170237 w 3481368"/>
              <a:gd name="connsiteY12051" fmla="*/ 2069867 h 3205338"/>
              <a:gd name="connsiteX12052" fmla="*/ 178515 w 3481368"/>
              <a:gd name="connsiteY12052" fmla="*/ 2095060 h 3205338"/>
              <a:gd name="connsiteX12053" fmla="*/ 173117 w 3481368"/>
              <a:gd name="connsiteY12053" fmla="*/ 2083903 h 3205338"/>
              <a:gd name="connsiteX12054" fmla="*/ 178515 w 3481368"/>
              <a:gd name="connsiteY12054" fmla="*/ 2100458 h 3205338"/>
              <a:gd name="connsiteX12055" fmla="*/ 181395 w 3481368"/>
              <a:gd name="connsiteY12055" fmla="*/ 2103337 h 3205338"/>
              <a:gd name="connsiteX12056" fmla="*/ 192551 w 3481368"/>
              <a:gd name="connsiteY12056" fmla="*/ 2128530 h 3205338"/>
              <a:gd name="connsiteX12057" fmla="*/ 195431 w 3481368"/>
              <a:gd name="connsiteY12057" fmla="*/ 2131050 h 3205338"/>
              <a:gd name="connsiteX12058" fmla="*/ 222343 w 3481368"/>
              <a:gd name="connsiteY12058" fmla="*/ 2191818 h 3205338"/>
              <a:gd name="connsiteX12059" fmla="*/ 223189 w 3481368"/>
              <a:gd name="connsiteY12059" fmla="*/ 2194256 h 3205338"/>
              <a:gd name="connsiteX12060" fmla="*/ 224076 w 3481368"/>
              <a:gd name="connsiteY12060" fmla="*/ 2195730 h 3205338"/>
              <a:gd name="connsiteX12061" fmla="*/ 228902 w 3481368"/>
              <a:gd name="connsiteY12061" fmla="*/ 2206627 h 3205338"/>
              <a:gd name="connsiteX12062" fmla="*/ 231422 w 3481368"/>
              <a:gd name="connsiteY12062" fmla="*/ 2212026 h 3205338"/>
              <a:gd name="connsiteX12063" fmla="*/ 248338 w 3481368"/>
              <a:gd name="connsiteY12063" fmla="*/ 2251254 h 3205338"/>
              <a:gd name="connsiteX12064" fmla="*/ 248338 w 3481368"/>
              <a:gd name="connsiteY12064" fmla="*/ 2253774 h 3205338"/>
              <a:gd name="connsiteX12065" fmla="*/ 259495 w 3481368"/>
              <a:gd name="connsiteY12065" fmla="*/ 2273568 h 3205338"/>
              <a:gd name="connsiteX12066" fmla="*/ 262374 w 3481368"/>
              <a:gd name="connsiteY12066" fmla="*/ 2281845 h 3205338"/>
              <a:gd name="connsiteX12067" fmla="*/ 262374 w 3481368"/>
              <a:gd name="connsiteY12067" fmla="*/ 2273568 h 3205338"/>
              <a:gd name="connsiteX12068" fmla="*/ 276411 w 3481368"/>
              <a:gd name="connsiteY12068" fmla="*/ 2304159 h 3205338"/>
              <a:gd name="connsiteX12069" fmla="*/ 273532 w 3481368"/>
              <a:gd name="connsiteY12069" fmla="*/ 2301280 h 3205338"/>
              <a:gd name="connsiteX12070" fmla="*/ 287568 w 3481368"/>
              <a:gd name="connsiteY12070" fmla="*/ 2329352 h 3205338"/>
              <a:gd name="connsiteX12071" fmla="*/ 290087 w 3481368"/>
              <a:gd name="connsiteY12071" fmla="*/ 2334750 h 3205338"/>
              <a:gd name="connsiteX12072" fmla="*/ 323559 w 3481368"/>
              <a:gd name="connsiteY12072" fmla="*/ 2393414 h 3205338"/>
              <a:gd name="connsiteX12073" fmla="*/ 315281 w 3481368"/>
              <a:gd name="connsiteY12073" fmla="*/ 2382256 h 3205338"/>
              <a:gd name="connsiteX12074" fmla="*/ 330617 w 3481368"/>
              <a:gd name="connsiteY12074" fmla="*/ 2406549 h 3205338"/>
              <a:gd name="connsiteX12075" fmla="*/ 329672 w 3481368"/>
              <a:gd name="connsiteY12075" fmla="*/ 2404230 h 3205338"/>
              <a:gd name="connsiteX12076" fmla="*/ 332197 w 3481368"/>
              <a:gd name="connsiteY12076" fmla="*/ 2409969 h 3205338"/>
              <a:gd name="connsiteX12077" fmla="*/ 340475 w 3481368"/>
              <a:gd name="connsiteY12077" fmla="*/ 2424005 h 3205338"/>
              <a:gd name="connsiteX12078" fmla="*/ 340475 w 3481368"/>
              <a:gd name="connsiteY12078" fmla="*/ 2429763 h 3205338"/>
              <a:gd name="connsiteX12079" fmla="*/ 343355 w 3481368"/>
              <a:gd name="connsiteY12079" fmla="*/ 2429763 h 3205338"/>
              <a:gd name="connsiteX12080" fmla="*/ 348753 w 3481368"/>
              <a:gd name="connsiteY12080" fmla="*/ 2438041 h 3205338"/>
              <a:gd name="connsiteX12081" fmla="*/ 354511 w 3481368"/>
              <a:gd name="connsiteY12081" fmla="*/ 2452076 h 3205338"/>
              <a:gd name="connsiteX12082" fmla="*/ 362789 w 3481368"/>
              <a:gd name="connsiteY12082" fmla="*/ 2463233 h 3205338"/>
              <a:gd name="connsiteX12083" fmla="*/ 368188 w 3481368"/>
              <a:gd name="connsiteY12083" fmla="*/ 2471511 h 3205338"/>
              <a:gd name="connsiteX12084" fmla="*/ 374262 w 3481368"/>
              <a:gd name="connsiteY12084" fmla="*/ 2481588 h 3205338"/>
              <a:gd name="connsiteX12085" fmla="*/ 376860 w 3481368"/>
              <a:gd name="connsiteY12085" fmla="*/ 2485581 h 3205338"/>
              <a:gd name="connsiteX12086" fmla="*/ 373947 w 3481368"/>
              <a:gd name="connsiteY12086" fmla="*/ 2482667 h 3205338"/>
              <a:gd name="connsiteX12087" fmla="*/ 382224 w 3481368"/>
              <a:gd name="connsiteY12087" fmla="*/ 2493825 h 3205338"/>
              <a:gd name="connsiteX12088" fmla="*/ 376860 w 3481368"/>
              <a:gd name="connsiteY12088" fmla="*/ 2485581 h 3205338"/>
              <a:gd name="connsiteX12089" fmla="*/ 385104 w 3481368"/>
              <a:gd name="connsiteY12089" fmla="*/ 2493825 h 3205338"/>
              <a:gd name="connsiteX12090" fmla="*/ 393382 w 3481368"/>
              <a:gd name="connsiteY12090" fmla="*/ 2507860 h 3205338"/>
              <a:gd name="connsiteX12091" fmla="*/ 393382 w 3481368"/>
              <a:gd name="connsiteY12091" fmla="*/ 2510739 h 3205338"/>
              <a:gd name="connsiteX12092" fmla="*/ 401660 w 3481368"/>
              <a:gd name="connsiteY12092" fmla="*/ 2519017 h 3205338"/>
              <a:gd name="connsiteX12093" fmla="*/ 404539 w 3481368"/>
              <a:gd name="connsiteY12093" fmla="*/ 2527294 h 3205338"/>
              <a:gd name="connsiteX12094" fmla="*/ 418575 w 3481368"/>
              <a:gd name="connsiteY12094" fmla="*/ 2544210 h 3205338"/>
              <a:gd name="connsiteX12095" fmla="*/ 432612 w 3481368"/>
              <a:gd name="connsiteY12095" fmla="*/ 2560765 h 3205338"/>
              <a:gd name="connsiteX12096" fmla="*/ 438010 w 3481368"/>
              <a:gd name="connsiteY12096" fmla="*/ 2569043 h 3205338"/>
              <a:gd name="connsiteX12097" fmla="*/ 443768 w 3481368"/>
              <a:gd name="connsiteY12097" fmla="*/ 2574801 h 3205338"/>
              <a:gd name="connsiteX12098" fmla="*/ 457446 w 3481368"/>
              <a:gd name="connsiteY12098" fmla="*/ 2591356 h 3205338"/>
              <a:gd name="connsiteX12099" fmla="*/ 476880 w 3481368"/>
              <a:gd name="connsiteY12099" fmla="*/ 2613670 h 3205338"/>
              <a:gd name="connsiteX12100" fmla="*/ 496676 w 3481368"/>
              <a:gd name="connsiteY12100" fmla="*/ 2635983 h 3205338"/>
              <a:gd name="connsiteX12101" fmla="*/ 518990 w 3481368"/>
              <a:gd name="connsiteY12101" fmla="*/ 2658296 h 3205338"/>
              <a:gd name="connsiteX12102" fmla="*/ 533027 w 3481368"/>
              <a:gd name="connsiteY12102" fmla="*/ 2672332 h 3205338"/>
              <a:gd name="connsiteX12103" fmla="*/ 533027 w 3481368"/>
              <a:gd name="connsiteY12103" fmla="*/ 2675212 h 3205338"/>
              <a:gd name="connsiteX12104" fmla="*/ 535546 w 3481368"/>
              <a:gd name="connsiteY12104" fmla="*/ 2675212 h 3205338"/>
              <a:gd name="connsiteX12105" fmla="*/ 560739 w 3481368"/>
              <a:gd name="connsiteY12105" fmla="*/ 2700405 h 3205338"/>
              <a:gd name="connsiteX12106" fmla="*/ 577655 w 3481368"/>
              <a:gd name="connsiteY12106" fmla="*/ 2716960 h 3205338"/>
              <a:gd name="connsiteX12107" fmla="*/ 599969 w 3481368"/>
              <a:gd name="connsiteY12107" fmla="*/ 2736394 h 3205338"/>
              <a:gd name="connsiteX12108" fmla="*/ 613646 w 3481368"/>
              <a:gd name="connsiteY12108" fmla="*/ 2747551 h 3205338"/>
              <a:gd name="connsiteX12109" fmla="*/ 624803 w 3481368"/>
              <a:gd name="connsiteY12109" fmla="*/ 2758707 h 3205338"/>
              <a:gd name="connsiteX12110" fmla="*/ 641719 w 3481368"/>
              <a:gd name="connsiteY12110" fmla="*/ 2772743 h 3205338"/>
              <a:gd name="connsiteX12111" fmla="*/ 652876 w 3481368"/>
              <a:gd name="connsiteY12111" fmla="*/ 2781021 h 3205338"/>
              <a:gd name="connsiteX12112" fmla="*/ 730977 w 3481368"/>
              <a:gd name="connsiteY12112" fmla="*/ 2839684 h 3205338"/>
              <a:gd name="connsiteX12113" fmla="*/ 770207 w 3481368"/>
              <a:gd name="connsiteY12113" fmla="*/ 2867756 h 3205338"/>
              <a:gd name="connsiteX12114" fmla="*/ 786763 w 3481368"/>
              <a:gd name="connsiteY12114" fmla="*/ 2878913 h 3205338"/>
              <a:gd name="connsiteX12115" fmla="*/ 806197 w 3481368"/>
              <a:gd name="connsiteY12115" fmla="*/ 2890069 h 3205338"/>
              <a:gd name="connsiteX12116" fmla="*/ 811957 w 3481368"/>
              <a:gd name="connsiteY12116" fmla="*/ 2895468 h 3205338"/>
              <a:gd name="connsiteX12117" fmla="*/ 926408 w 3481368"/>
              <a:gd name="connsiteY12117" fmla="*/ 2962409 h 3205338"/>
              <a:gd name="connsiteX12118" fmla="*/ 942964 w 3481368"/>
              <a:gd name="connsiteY12118" fmla="*/ 2971047 h 3205338"/>
              <a:gd name="connsiteX12119" fmla="*/ 954120 w 3481368"/>
              <a:gd name="connsiteY12119" fmla="*/ 2979324 h 3205338"/>
              <a:gd name="connsiteX12120" fmla="*/ 948722 w 3481368"/>
              <a:gd name="connsiteY12120" fmla="*/ 2973565 h 3205338"/>
              <a:gd name="connsiteX12121" fmla="*/ 965278 w 3481368"/>
              <a:gd name="connsiteY12121" fmla="*/ 2984722 h 3205338"/>
              <a:gd name="connsiteX12122" fmla="*/ 976435 w 3481368"/>
              <a:gd name="connsiteY12122" fmla="*/ 2987601 h 3205338"/>
              <a:gd name="connsiteX12123" fmla="*/ 1007027 w 3481368"/>
              <a:gd name="connsiteY12123" fmla="*/ 3001638 h 3205338"/>
              <a:gd name="connsiteX12124" fmla="*/ 1023943 w 3481368"/>
              <a:gd name="connsiteY12124" fmla="*/ 3009915 h 3205338"/>
              <a:gd name="connsiteX12125" fmla="*/ 1043378 w 3481368"/>
              <a:gd name="connsiteY12125" fmla="*/ 3018192 h 3205338"/>
              <a:gd name="connsiteX12126" fmla="*/ 1029341 w 3481368"/>
              <a:gd name="connsiteY12126" fmla="*/ 3018192 h 3205338"/>
              <a:gd name="connsiteX12127" fmla="*/ 1037979 w 3481368"/>
              <a:gd name="connsiteY12127" fmla="*/ 3021072 h 3205338"/>
              <a:gd name="connsiteX12128" fmla="*/ 1051656 w 3481368"/>
              <a:gd name="connsiteY12128" fmla="*/ 3029349 h 3205338"/>
              <a:gd name="connsiteX12129" fmla="*/ 1079729 w 3481368"/>
              <a:gd name="connsiteY12129" fmla="*/ 3040506 h 3205338"/>
              <a:gd name="connsiteX12130" fmla="*/ 1102043 w 3481368"/>
              <a:gd name="connsiteY12130" fmla="*/ 3049143 h 3205338"/>
              <a:gd name="connsiteX12131" fmla="*/ 1116080 w 3481368"/>
              <a:gd name="connsiteY12131" fmla="*/ 3054542 h 3205338"/>
              <a:gd name="connsiteX12132" fmla="*/ 1124358 w 3481368"/>
              <a:gd name="connsiteY12132" fmla="*/ 3057421 h 3205338"/>
              <a:gd name="connsiteX12133" fmla="*/ 1152430 w 3481368"/>
              <a:gd name="connsiteY12133" fmla="*/ 3068578 h 3205338"/>
              <a:gd name="connsiteX12134" fmla="*/ 1174745 w 3481368"/>
              <a:gd name="connsiteY12134" fmla="*/ 3076856 h 3205338"/>
              <a:gd name="connsiteX12135" fmla="*/ 1166107 w 3481368"/>
              <a:gd name="connsiteY12135" fmla="*/ 3071458 h 3205338"/>
              <a:gd name="connsiteX12136" fmla="*/ 1183023 w 3481368"/>
              <a:gd name="connsiteY12136" fmla="*/ 3076856 h 3205338"/>
              <a:gd name="connsiteX12137" fmla="*/ 1202458 w 3481368"/>
              <a:gd name="connsiteY12137" fmla="*/ 3082614 h 3205338"/>
              <a:gd name="connsiteX12138" fmla="*/ 1219374 w 3481368"/>
              <a:gd name="connsiteY12138" fmla="*/ 3088012 h 3205338"/>
              <a:gd name="connsiteX12139" fmla="*/ 1230531 w 3481368"/>
              <a:gd name="connsiteY12139" fmla="*/ 3090891 h 3205338"/>
              <a:gd name="connsiteX12140" fmla="*/ 1244207 w 3481368"/>
              <a:gd name="connsiteY12140" fmla="*/ 3093771 h 3205338"/>
              <a:gd name="connsiteX12141" fmla="*/ 1258244 w 3481368"/>
              <a:gd name="connsiteY12141" fmla="*/ 3099169 h 3205338"/>
              <a:gd name="connsiteX12142" fmla="*/ 1272281 w 3481368"/>
              <a:gd name="connsiteY12142" fmla="*/ 3102049 h 3205338"/>
              <a:gd name="connsiteX12143" fmla="*/ 1283437 w 3481368"/>
              <a:gd name="connsiteY12143" fmla="*/ 3104927 h 3205338"/>
              <a:gd name="connsiteX12144" fmla="*/ 1294595 w 3481368"/>
              <a:gd name="connsiteY12144" fmla="*/ 3107447 h 3205338"/>
              <a:gd name="connsiteX12145" fmla="*/ 1314030 w 3481368"/>
              <a:gd name="connsiteY12145" fmla="*/ 3113205 h 3205338"/>
              <a:gd name="connsiteX12146" fmla="*/ 1319788 w 3481368"/>
              <a:gd name="connsiteY12146" fmla="*/ 3110325 h 3205338"/>
              <a:gd name="connsiteX12147" fmla="*/ 1400408 w 3481368"/>
              <a:gd name="connsiteY12147" fmla="*/ 3127241 h 3205338"/>
              <a:gd name="connsiteX12148" fmla="*/ 1420203 w 3481368"/>
              <a:gd name="connsiteY12148" fmla="*/ 3132640 h 3205338"/>
              <a:gd name="connsiteX12149" fmla="*/ 1433880 w 3481368"/>
              <a:gd name="connsiteY12149" fmla="*/ 3132640 h 3205338"/>
              <a:gd name="connsiteX12150" fmla="*/ 1442517 w 3481368"/>
              <a:gd name="connsiteY12150" fmla="*/ 3135518 h 3205338"/>
              <a:gd name="connsiteX12151" fmla="*/ 1464832 w 3481368"/>
              <a:gd name="connsiteY12151" fmla="*/ 3138398 h 3205338"/>
              <a:gd name="connsiteX12152" fmla="*/ 1492545 w 3481368"/>
              <a:gd name="connsiteY12152" fmla="*/ 3143796 h 3205338"/>
              <a:gd name="connsiteX12153" fmla="*/ 1486292 w 3481368"/>
              <a:gd name="connsiteY12153" fmla="*/ 3140962 h 3205338"/>
              <a:gd name="connsiteX12154" fmla="*/ 1481491 w 3481368"/>
              <a:gd name="connsiteY12154" fmla="*/ 3139768 h 3205338"/>
              <a:gd name="connsiteX12155" fmla="*/ 1487147 w 3481368"/>
              <a:gd name="connsiteY12155" fmla="*/ 3140917 h 3205338"/>
              <a:gd name="connsiteX12156" fmla="*/ 1514859 w 3481368"/>
              <a:gd name="connsiteY12156" fmla="*/ 3143796 h 3205338"/>
              <a:gd name="connsiteX12157" fmla="*/ 1515264 w 3481368"/>
              <a:gd name="connsiteY12157" fmla="*/ 3146316 h 3205338"/>
              <a:gd name="connsiteX12158" fmla="*/ 1515799 w 3481368"/>
              <a:gd name="connsiteY12158" fmla="*/ 3146676 h 3205338"/>
              <a:gd name="connsiteX12159" fmla="*/ 1509461 w 3481368"/>
              <a:gd name="connsiteY12159" fmla="*/ 3146676 h 3205338"/>
              <a:gd name="connsiteX12160" fmla="*/ 1516935 w 3481368"/>
              <a:gd name="connsiteY12160" fmla="*/ 3147441 h 3205338"/>
              <a:gd name="connsiteX12161" fmla="*/ 1515799 w 3481368"/>
              <a:gd name="connsiteY12161" fmla="*/ 3146676 h 3205338"/>
              <a:gd name="connsiteX12162" fmla="*/ 1517739 w 3481368"/>
              <a:gd name="connsiteY12162" fmla="*/ 3146676 h 3205338"/>
              <a:gd name="connsiteX12163" fmla="*/ 1531775 w 3481368"/>
              <a:gd name="connsiteY12163" fmla="*/ 3149554 h 3205338"/>
              <a:gd name="connsiteX12164" fmla="*/ 1534654 w 3481368"/>
              <a:gd name="connsiteY12164" fmla="*/ 3146676 h 3205338"/>
              <a:gd name="connsiteX12165" fmla="*/ 1542932 w 3481368"/>
              <a:gd name="connsiteY12165" fmla="*/ 3149554 h 3205338"/>
              <a:gd name="connsiteX12166" fmla="*/ 1551210 w 3481368"/>
              <a:gd name="connsiteY12166" fmla="*/ 3149554 h 3205338"/>
              <a:gd name="connsiteX12167" fmla="*/ 1568126 w 3481368"/>
              <a:gd name="connsiteY12167" fmla="*/ 3149554 h 3205338"/>
              <a:gd name="connsiteX12168" fmla="*/ 1632190 w 3481368"/>
              <a:gd name="connsiteY12168" fmla="*/ 3154953 h 3205338"/>
              <a:gd name="connsiteX12169" fmla="*/ 1632190 w 3481368"/>
              <a:gd name="connsiteY12169" fmla="*/ 3157832 h 3205338"/>
              <a:gd name="connsiteX12170" fmla="*/ 1649106 w 3481368"/>
              <a:gd name="connsiteY12170" fmla="*/ 3160711 h 3205338"/>
              <a:gd name="connsiteX12171" fmla="*/ 1671420 w 3481368"/>
              <a:gd name="connsiteY12171" fmla="*/ 3160711 h 3205338"/>
              <a:gd name="connsiteX12172" fmla="*/ 1693735 w 3481368"/>
              <a:gd name="connsiteY12172" fmla="*/ 3160711 h 3205338"/>
              <a:gd name="connsiteX12173" fmla="*/ 1713169 w 3481368"/>
              <a:gd name="connsiteY12173" fmla="*/ 3160711 h 3205338"/>
              <a:gd name="connsiteX12174" fmla="*/ 1716049 w 3481368"/>
              <a:gd name="connsiteY12174" fmla="*/ 3160711 h 3205338"/>
              <a:gd name="connsiteX12175" fmla="*/ 1743762 w 3481368"/>
              <a:gd name="connsiteY12175" fmla="*/ 3157832 h 3205338"/>
              <a:gd name="connsiteX12176" fmla="*/ 1771835 w 3481368"/>
              <a:gd name="connsiteY12176" fmla="*/ 3157832 h 3205338"/>
              <a:gd name="connsiteX12177" fmla="*/ 1813584 w 3481368"/>
              <a:gd name="connsiteY12177" fmla="*/ 3154953 h 3205338"/>
              <a:gd name="connsiteX12178" fmla="*/ 1863612 w 3481368"/>
              <a:gd name="connsiteY12178" fmla="*/ 3149554 h 3205338"/>
              <a:gd name="connsiteX12179" fmla="*/ 1899963 w 3481368"/>
              <a:gd name="connsiteY12179" fmla="*/ 3143796 h 3205338"/>
              <a:gd name="connsiteX12180" fmla="*/ 1925157 w 3481368"/>
              <a:gd name="connsiteY12180" fmla="*/ 3140917 h 3205338"/>
              <a:gd name="connsiteX12181" fmla="*/ 1939193 w 3481368"/>
              <a:gd name="connsiteY12181" fmla="*/ 3138398 h 3205338"/>
              <a:gd name="connsiteX12182" fmla="*/ 1967311 w 3481368"/>
              <a:gd name="connsiteY12182" fmla="*/ 3131605 h 3205338"/>
              <a:gd name="connsiteX12183" fmla="*/ 1980224 w 3481368"/>
              <a:gd name="connsiteY12183" fmla="*/ 3129760 h 3205338"/>
              <a:gd name="connsiteX12184" fmla="*/ 1981617 w 3481368"/>
              <a:gd name="connsiteY12184" fmla="*/ 3129760 h 3205338"/>
              <a:gd name="connsiteX12185" fmla="*/ 1989220 w 3481368"/>
              <a:gd name="connsiteY12185" fmla="*/ 3129760 h 3205338"/>
              <a:gd name="connsiteX12186" fmla="*/ 1997858 w 3481368"/>
              <a:gd name="connsiteY12186" fmla="*/ 3129760 h 3205338"/>
              <a:gd name="connsiteX12187" fmla="*/ 1992100 w 3481368"/>
              <a:gd name="connsiteY12187" fmla="*/ 3129760 h 3205338"/>
              <a:gd name="connsiteX12188" fmla="*/ 2003302 w 3481368"/>
              <a:gd name="connsiteY12188" fmla="*/ 3127196 h 3205338"/>
              <a:gd name="connsiteX12189" fmla="*/ 2005502 w 3481368"/>
              <a:gd name="connsiteY12189" fmla="*/ 3124996 h 3205338"/>
              <a:gd name="connsiteX12190" fmla="*/ 2026650 w 3481368"/>
              <a:gd name="connsiteY12190" fmla="*/ 3118783 h 3205338"/>
              <a:gd name="connsiteX12191" fmla="*/ 2061922 w 3481368"/>
              <a:gd name="connsiteY12191" fmla="*/ 3110325 h 3205338"/>
              <a:gd name="connsiteX12192" fmla="*/ 2100792 w 3481368"/>
              <a:gd name="connsiteY12192" fmla="*/ 3099169 h 3205338"/>
              <a:gd name="connsiteX12193" fmla="*/ 2151179 w 3481368"/>
              <a:gd name="connsiteY12193" fmla="*/ 3088012 h 3205338"/>
              <a:gd name="connsiteX12194" fmla="*/ 2154059 w 3481368"/>
              <a:gd name="connsiteY12194" fmla="*/ 3088012 h 3205338"/>
              <a:gd name="connsiteX12195" fmla="*/ 2134263 w 3481368"/>
              <a:gd name="connsiteY12195" fmla="*/ 3096290 h 3205338"/>
              <a:gd name="connsiteX12196" fmla="*/ 2159457 w 3481368"/>
              <a:gd name="connsiteY12196" fmla="*/ 3088012 h 3205338"/>
              <a:gd name="connsiteX12197" fmla="*/ 2165215 w 3481368"/>
              <a:gd name="connsiteY12197" fmla="*/ 3093771 h 3205338"/>
              <a:gd name="connsiteX12198" fmla="*/ 2176373 w 3481368"/>
              <a:gd name="connsiteY12198" fmla="*/ 3088012 h 3205338"/>
              <a:gd name="connsiteX12199" fmla="*/ 2223521 w 3481368"/>
              <a:gd name="connsiteY12199" fmla="*/ 3073976 h 3205338"/>
              <a:gd name="connsiteX12200" fmla="*/ 2262752 w 3481368"/>
              <a:gd name="connsiteY12200" fmla="*/ 3060300 h 3205338"/>
              <a:gd name="connsiteX12201" fmla="*/ 2293344 w 3481368"/>
              <a:gd name="connsiteY12201" fmla="*/ 3046265 h 3205338"/>
              <a:gd name="connsiteX12202" fmla="*/ 2337972 w 3481368"/>
              <a:gd name="connsiteY12202" fmla="*/ 3023951 h 3205338"/>
              <a:gd name="connsiteX12203" fmla="*/ 2346250 w 3481368"/>
              <a:gd name="connsiteY12203" fmla="*/ 3018192 h 3205338"/>
              <a:gd name="connsiteX12204" fmla="*/ 2357767 w 3481368"/>
              <a:gd name="connsiteY12204" fmla="*/ 3012794 h 3205338"/>
              <a:gd name="connsiteX12205" fmla="*/ 2418952 w 3481368"/>
              <a:gd name="connsiteY12205" fmla="*/ 2971047 h 3205338"/>
              <a:gd name="connsiteX12206" fmla="*/ 2430109 w 3481368"/>
              <a:gd name="connsiteY12206" fmla="*/ 2968167 h 3205338"/>
              <a:gd name="connsiteX12207" fmla="*/ 2441266 w 3481368"/>
              <a:gd name="connsiteY12207" fmla="*/ 2959889 h 3205338"/>
              <a:gd name="connsiteX12208" fmla="*/ 2449544 w 3481368"/>
              <a:gd name="connsiteY12208" fmla="*/ 2954131 h 3205338"/>
              <a:gd name="connsiteX12209" fmla="*/ 2469340 w 3481368"/>
              <a:gd name="connsiteY12209" fmla="*/ 2940095 h 3205338"/>
              <a:gd name="connsiteX12210" fmla="*/ 2469340 w 3481368"/>
              <a:gd name="connsiteY12210" fmla="*/ 2942974 h 3205338"/>
              <a:gd name="connsiteX12211" fmla="*/ 2480496 w 3481368"/>
              <a:gd name="connsiteY12211" fmla="*/ 2931818 h 3205338"/>
              <a:gd name="connsiteX12212" fmla="*/ 2480496 w 3481368"/>
              <a:gd name="connsiteY12212" fmla="*/ 2934696 h 3205338"/>
              <a:gd name="connsiteX12213" fmla="*/ 2491654 w 3481368"/>
              <a:gd name="connsiteY12213" fmla="*/ 2926419 h 3205338"/>
              <a:gd name="connsiteX12214" fmla="*/ 2483016 w 3481368"/>
              <a:gd name="connsiteY12214" fmla="*/ 2937576 h 3205338"/>
              <a:gd name="connsiteX12215" fmla="*/ 2489089 w 3481368"/>
              <a:gd name="connsiteY12215" fmla="*/ 2932583 h 3205338"/>
              <a:gd name="connsiteX12216" fmla="*/ 2491328 w 3481368"/>
              <a:gd name="connsiteY12216" fmla="*/ 2930040 h 3205338"/>
              <a:gd name="connsiteX12217" fmla="*/ 2488774 w 3481368"/>
              <a:gd name="connsiteY12217" fmla="*/ 2934696 h 3205338"/>
              <a:gd name="connsiteX12218" fmla="*/ 2494174 w 3481368"/>
              <a:gd name="connsiteY12218" fmla="*/ 2928938 h 3205338"/>
              <a:gd name="connsiteX12219" fmla="*/ 2488774 w 3481368"/>
              <a:gd name="connsiteY12219" fmla="*/ 2937576 h 3205338"/>
              <a:gd name="connsiteX12220" fmla="*/ 2483016 w 3481368"/>
              <a:gd name="connsiteY12220" fmla="*/ 2945854 h 3205338"/>
              <a:gd name="connsiteX12221" fmla="*/ 2483016 w 3481368"/>
              <a:gd name="connsiteY12221" fmla="*/ 2948733 h 3205338"/>
              <a:gd name="connsiteX12222" fmla="*/ 2474738 w 3481368"/>
              <a:gd name="connsiteY12222" fmla="*/ 2957010 h 3205338"/>
              <a:gd name="connsiteX12223" fmla="*/ 2469340 w 3481368"/>
              <a:gd name="connsiteY12223" fmla="*/ 2962409 h 3205338"/>
              <a:gd name="connsiteX12224" fmla="*/ 2463581 w 3481368"/>
              <a:gd name="connsiteY12224" fmla="*/ 2971047 h 3205338"/>
              <a:gd name="connsiteX12225" fmla="*/ 2449544 w 3481368"/>
              <a:gd name="connsiteY12225" fmla="*/ 2982203 h 3205338"/>
              <a:gd name="connsiteX12226" fmla="*/ 2447025 w 3481368"/>
              <a:gd name="connsiteY12226" fmla="*/ 2984722 h 3205338"/>
              <a:gd name="connsiteX12227" fmla="*/ 2438387 w 3481368"/>
              <a:gd name="connsiteY12227" fmla="*/ 2990480 h 3205338"/>
              <a:gd name="connsiteX12228" fmla="*/ 2435868 w 3481368"/>
              <a:gd name="connsiteY12228" fmla="*/ 2995879 h 3205338"/>
              <a:gd name="connsiteX12229" fmla="*/ 2418952 w 3481368"/>
              <a:gd name="connsiteY12229" fmla="*/ 3007036 h 3205338"/>
              <a:gd name="connsiteX12230" fmla="*/ 2399517 w 3481368"/>
              <a:gd name="connsiteY12230" fmla="*/ 3018192 h 3205338"/>
              <a:gd name="connsiteX12231" fmla="*/ 2380081 w 3481368"/>
              <a:gd name="connsiteY12231" fmla="*/ 3029349 h 3205338"/>
              <a:gd name="connsiteX12232" fmla="*/ 2366045 w 3481368"/>
              <a:gd name="connsiteY12232" fmla="*/ 3037987 h 3205338"/>
              <a:gd name="connsiteX12233" fmla="*/ 2349129 w 3481368"/>
              <a:gd name="connsiteY12233" fmla="*/ 3046265 h 3205338"/>
              <a:gd name="connsiteX12234" fmla="*/ 2332574 w 3481368"/>
              <a:gd name="connsiteY12234" fmla="*/ 3054542 h 3205338"/>
              <a:gd name="connsiteX12235" fmla="*/ 2340852 w 3481368"/>
              <a:gd name="connsiteY12235" fmla="*/ 3054542 h 3205338"/>
              <a:gd name="connsiteX12236" fmla="*/ 2352009 w 3481368"/>
              <a:gd name="connsiteY12236" fmla="*/ 3051663 h 3205338"/>
              <a:gd name="connsiteX12237" fmla="*/ 2343731 w 3481368"/>
              <a:gd name="connsiteY12237" fmla="*/ 3060300 h 3205338"/>
              <a:gd name="connsiteX12238" fmla="*/ 2329694 w 3481368"/>
              <a:gd name="connsiteY12238" fmla="*/ 3068578 h 3205338"/>
              <a:gd name="connsiteX12239" fmla="*/ 2332574 w 3481368"/>
              <a:gd name="connsiteY12239" fmla="*/ 3068578 h 3205338"/>
              <a:gd name="connsiteX12240" fmla="*/ 2318537 w 3481368"/>
              <a:gd name="connsiteY12240" fmla="*/ 3076856 h 3205338"/>
              <a:gd name="connsiteX12241" fmla="*/ 2307380 w 3481368"/>
              <a:gd name="connsiteY12241" fmla="*/ 3079734 h 3205338"/>
              <a:gd name="connsiteX12242" fmla="*/ 2299102 w 3481368"/>
              <a:gd name="connsiteY12242" fmla="*/ 3085133 h 3205338"/>
              <a:gd name="connsiteX12243" fmla="*/ 2285066 w 3481368"/>
              <a:gd name="connsiteY12243" fmla="*/ 3088012 h 3205338"/>
              <a:gd name="connsiteX12244" fmla="*/ 2268150 w 3481368"/>
              <a:gd name="connsiteY12244" fmla="*/ 3093771 h 3205338"/>
              <a:gd name="connsiteX12245" fmla="*/ 2259872 w 3481368"/>
              <a:gd name="connsiteY12245" fmla="*/ 3099169 h 3205338"/>
              <a:gd name="connsiteX12246" fmla="*/ 2243316 w 3481368"/>
              <a:gd name="connsiteY12246" fmla="*/ 3104927 h 3205338"/>
              <a:gd name="connsiteX12247" fmla="*/ 2243316 w 3481368"/>
              <a:gd name="connsiteY12247" fmla="*/ 3102049 h 3205338"/>
              <a:gd name="connsiteX12248" fmla="*/ 2206965 w 3481368"/>
              <a:gd name="connsiteY12248" fmla="*/ 3113205 h 3205338"/>
              <a:gd name="connsiteX12249" fmla="*/ 2211824 w 3481368"/>
              <a:gd name="connsiteY12249" fmla="*/ 3112845 h 3205338"/>
              <a:gd name="connsiteX12250" fmla="*/ 2215465 w 3481368"/>
              <a:gd name="connsiteY12250" fmla="*/ 3111846 h 3205338"/>
              <a:gd name="connsiteX12251" fmla="*/ 2176188 w 3481368"/>
              <a:gd name="connsiteY12251" fmla="*/ 3124352 h 3205338"/>
              <a:gd name="connsiteX12252" fmla="*/ 2168905 w 3481368"/>
              <a:gd name="connsiteY12252" fmla="*/ 3123957 h 3205338"/>
              <a:gd name="connsiteX12253" fmla="*/ 2151179 w 3481368"/>
              <a:gd name="connsiteY12253" fmla="*/ 3129760 h 3205338"/>
              <a:gd name="connsiteX12254" fmla="*/ 2157433 w 3481368"/>
              <a:gd name="connsiteY12254" fmla="*/ 3128141 h 3205338"/>
              <a:gd name="connsiteX12255" fmla="*/ 2175792 w 3481368"/>
              <a:gd name="connsiteY12255" fmla="*/ 3124478 h 3205338"/>
              <a:gd name="connsiteX12256" fmla="*/ 2160897 w 3481368"/>
              <a:gd name="connsiteY12256" fmla="*/ 3129220 h 3205338"/>
              <a:gd name="connsiteX12257" fmla="*/ 2092514 w 3481368"/>
              <a:gd name="connsiteY12257" fmla="*/ 3146676 h 3205338"/>
              <a:gd name="connsiteX12258" fmla="*/ 2078478 w 3481368"/>
              <a:gd name="connsiteY12258" fmla="*/ 3149554 h 3205338"/>
              <a:gd name="connsiteX12259" fmla="*/ 2084236 w 3481368"/>
              <a:gd name="connsiteY12259" fmla="*/ 3152074 h 3205338"/>
              <a:gd name="connsiteX12260" fmla="*/ 2039608 w 3481368"/>
              <a:gd name="connsiteY12260" fmla="*/ 3163231 h 3205338"/>
              <a:gd name="connsiteX12261" fmla="*/ 2041118 w 3481368"/>
              <a:gd name="connsiteY12261" fmla="*/ 3163614 h 3205338"/>
              <a:gd name="connsiteX12262" fmla="*/ 2016934 w 3481368"/>
              <a:gd name="connsiteY12262" fmla="*/ 3170384 h 3205338"/>
              <a:gd name="connsiteX12263" fmla="*/ 1989220 w 3481368"/>
              <a:gd name="connsiteY12263" fmla="*/ 3177267 h 3205338"/>
              <a:gd name="connsiteX12264" fmla="*/ 1947471 w 3481368"/>
              <a:gd name="connsiteY12264" fmla="*/ 3183025 h 3205338"/>
              <a:gd name="connsiteX12265" fmla="*/ 1911120 w 3481368"/>
              <a:gd name="connsiteY12265" fmla="*/ 3188423 h 3205338"/>
              <a:gd name="connsiteX12266" fmla="*/ 1925157 w 3481368"/>
              <a:gd name="connsiteY12266" fmla="*/ 3185544 h 3205338"/>
              <a:gd name="connsiteX12267" fmla="*/ 1922277 w 3481368"/>
              <a:gd name="connsiteY12267" fmla="*/ 3185544 h 3205338"/>
              <a:gd name="connsiteX12268" fmla="*/ 1897083 w 3481368"/>
              <a:gd name="connsiteY12268" fmla="*/ 3191302 h 3205338"/>
              <a:gd name="connsiteX12269" fmla="*/ 1855334 w 3481368"/>
              <a:gd name="connsiteY12269" fmla="*/ 3196701 h 3205338"/>
              <a:gd name="connsiteX12270" fmla="*/ 1835898 w 3481368"/>
              <a:gd name="connsiteY12270" fmla="*/ 3196701 h 3205338"/>
              <a:gd name="connsiteX12271" fmla="*/ 1816464 w 3481368"/>
              <a:gd name="connsiteY12271" fmla="*/ 3199580 h 3205338"/>
              <a:gd name="connsiteX12272" fmla="*/ 1791270 w 3481368"/>
              <a:gd name="connsiteY12272" fmla="*/ 3202459 h 3205338"/>
              <a:gd name="connsiteX12273" fmla="*/ 1704891 w 3481368"/>
              <a:gd name="connsiteY12273" fmla="*/ 3205338 h 3205338"/>
              <a:gd name="connsiteX12274" fmla="*/ 1595840 w 3481368"/>
              <a:gd name="connsiteY12274" fmla="*/ 3199580 h 3205338"/>
              <a:gd name="connsiteX12275" fmla="*/ 1501183 w 3481368"/>
              <a:gd name="connsiteY12275" fmla="*/ 3191302 h 3205338"/>
              <a:gd name="connsiteX12276" fmla="*/ 1501183 w 3481368"/>
              <a:gd name="connsiteY12276" fmla="*/ 3188423 h 3205338"/>
              <a:gd name="connsiteX12277" fmla="*/ 1492545 w 3481368"/>
              <a:gd name="connsiteY12277" fmla="*/ 3185544 h 3205338"/>
              <a:gd name="connsiteX12278" fmla="*/ 1470231 w 3481368"/>
              <a:gd name="connsiteY12278" fmla="*/ 3185544 h 3205338"/>
              <a:gd name="connsiteX12279" fmla="*/ 1442517 w 3481368"/>
              <a:gd name="connsiteY12279" fmla="*/ 3180145 h 3205338"/>
              <a:gd name="connsiteX12280" fmla="*/ 1420203 w 3481368"/>
              <a:gd name="connsiteY12280" fmla="*/ 3177267 h 3205338"/>
              <a:gd name="connsiteX12281" fmla="*/ 1406167 w 3481368"/>
              <a:gd name="connsiteY12281" fmla="*/ 3171868 h 3205338"/>
              <a:gd name="connsiteX12282" fmla="*/ 1375574 w 3481368"/>
              <a:gd name="connsiteY12282" fmla="*/ 3166109 h 3205338"/>
              <a:gd name="connsiteX12283" fmla="*/ 1383852 w 3481368"/>
              <a:gd name="connsiteY12283" fmla="*/ 3168989 h 3205338"/>
              <a:gd name="connsiteX12284" fmla="*/ 1353260 w 3481368"/>
              <a:gd name="connsiteY12284" fmla="*/ 3160711 h 3205338"/>
              <a:gd name="connsiteX12285" fmla="*/ 1344622 w 3481368"/>
              <a:gd name="connsiteY12285" fmla="*/ 3157832 h 3205338"/>
              <a:gd name="connsiteX12286" fmla="*/ 1255365 w 3481368"/>
              <a:gd name="connsiteY12286" fmla="*/ 3138398 h 3205338"/>
              <a:gd name="connsiteX12287" fmla="*/ 1244207 w 3481368"/>
              <a:gd name="connsiteY12287" fmla="*/ 3135518 h 3205338"/>
              <a:gd name="connsiteX12288" fmla="*/ 1174745 w 3481368"/>
              <a:gd name="connsiteY12288" fmla="*/ 3116084 h 3205338"/>
              <a:gd name="connsiteX12289" fmla="*/ 1146672 w 3481368"/>
              <a:gd name="connsiteY12289" fmla="*/ 3107447 h 3205338"/>
              <a:gd name="connsiteX12290" fmla="*/ 1152430 w 3481368"/>
              <a:gd name="connsiteY12290" fmla="*/ 3107447 h 3205338"/>
              <a:gd name="connsiteX12291" fmla="*/ 1135514 w 3481368"/>
              <a:gd name="connsiteY12291" fmla="*/ 3102049 h 3205338"/>
              <a:gd name="connsiteX12292" fmla="*/ 1121478 w 3481368"/>
              <a:gd name="connsiteY12292" fmla="*/ 3099169 h 3205338"/>
              <a:gd name="connsiteX12293" fmla="*/ 1090886 w 3481368"/>
              <a:gd name="connsiteY12293" fmla="*/ 3085133 h 3205338"/>
              <a:gd name="connsiteX12294" fmla="*/ 1060294 w 3481368"/>
              <a:gd name="connsiteY12294" fmla="*/ 3076856 h 3205338"/>
              <a:gd name="connsiteX12295" fmla="*/ 1043378 w 3481368"/>
              <a:gd name="connsiteY12295" fmla="*/ 3068578 h 3205338"/>
              <a:gd name="connsiteX12296" fmla="*/ 948722 w 3481368"/>
              <a:gd name="connsiteY12296" fmla="*/ 3026830 h 3205338"/>
              <a:gd name="connsiteX12297" fmla="*/ 850827 w 3481368"/>
              <a:gd name="connsiteY12297" fmla="*/ 2971047 h 3205338"/>
              <a:gd name="connsiteX12298" fmla="*/ 823113 w 3481368"/>
              <a:gd name="connsiteY12298" fmla="*/ 2954131 h 3205338"/>
              <a:gd name="connsiteX12299" fmla="*/ 775605 w 3481368"/>
              <a:gd name="connsiteY12299" fmla="*/ 2923540 h 3205338"/>
              <a:gd name="connsiteX12300" fmla="*/ 778485 w 3481368"/>
              <a:gd name="connsiteY12300" fmla="*/ 2923540 h 3205338"/>
              <a:gd name="connsiteX12301" fmla="*/ 728097 w 3481368"/>
              <a:gd name="connsiteY12301" fmla="*/ 2890069 h 3205338"/>
              <a:gd name="connsiteX12302" fmla="*/ 753291 w 3481368"/>
              <a:gd name="connsiteY12302" fmla="*/ 2906625 h 3205338"/>
              <a:gd name="connsiteX12303" fmla="*/ 778485 w 3481368"/>
              <a:gd name="connsiteY12303" fmla="*/ 2920661 h 3205338"/>
              <a:gd name="connsiteX12304" fmla="*/ 764448 w 3481368"/>
              <a:gd name="connsiteY12304" fmla="*/ 2909504 h 3205338"/>
              <a:gd name="connsiteX12305" fmla="*/ 778485 w 3481368"/>
              <a:gd name="connsiteY12305" fmla="*/ 2915262 h 3205338"/>
              <a:gd name="connsiteX12306" fmla="*/ 834271 w 3481368"/>
              <a:gd name="connsiteY12306" fmla="*/ 2948733 h 3205338"/>
              <a:gd name="connsiteX12307" fmla="*/ 848307 w 3481368"/>
              <a:gd name="connsiteY12307" fmla="*/ 2959889 h 3205338"/>
              <a:gd name="connsiteX12308" fmla="*/ 864863 w 3481368"/>
              <a:gd name="connsiteY12308" fmla="*/ 2968167 h 3205338"/>
              <a:gd name="connsiteX12309" fmla="*/ 848307 w 3481368"/>
              <a:gd name="connsiteY12309" fmla="*/ 2957010 h 3205338"/>
              <a:gd name="connsiteX12310" fmla="*/ 873141 w 3481368"/>
              <a:gd name="connsiteY12310" fmla="*/ 2971047 h 3205338"/>
              <a:gd name="connsiteX12311" fmla="*/ 880263 w 3481368"/>
              <a:gd name="connsiteY12311" fmla="*/ 2975411 h 3205338"/>
              <a:gd name="connsiteX12312" fmla="*/ 881778 w 3481368"/>
              <a:gd name="connsiteY12312" fmla="*/ 2976445 h 3205338"/>
              <a:gd name="connsiteX12313" fmla="*/ 882345 w 3481368"/>
              <a:gd name="connsiteY12313" fmla="*/ 2976688 h 3205338"/>
              <a:gd name="connsiteX12314" fmla="*/ 895456 w 3481368"/>
              <a:gd name="connsiteY12314" fmla="*/ 2984722 h 3205338"/>
              <a:gd name="connsiteX12315" fmla="*/ 898334 w 3481368"/>
              <a:gd name="connsiteY12315" fmla="*/ 2990480 h 3205338"/>
              <a:gd name="connsiteX12316" fmla="*/ 923528 w 3481368"/>
              <a:gd name="connsiteY12316" fmla="*/ 3004516 h 3205338"/>
              <a:gd name="connsiteX12317" fmla="*/ 926408 w 3481368"/>
              <a:gd name="connsiteY12317" fmla="*/ 3004516 h 3205338"/>
              <a:gd name="connsiteX12318" fmla="*/ 901214 w 3481368"/>
              <a:gd name="connsiteY12318" fmla="*/ 2987601 h 3205338"/>
              <a:gd name="connsiteX12319" fmla="*/ 948722 w 3481368"/>
              <a:gd name="connsiteY12319" fmla="*/ 3015673 h 3205338"/>
              <a:gd name="connsiteX12320" fmla="*/ 957000 w 3481368"/>
              <a:gd name="connsiteY12320" fmla="*/ 3018192 h 3205338"/>
              <a:gd name="connsiteX12321" fmla="*/ 940084 w 3481368"/>
              <a:gd name="connsiteY12321" fmla="*/ 3007036 h 3205338"/>
              <a:gd name="connsiteX12322" fmla="*/ 926408 w 3481368"/>
              <a:gd name="connsiteY12322" fmla="*/ 2998758 h 3205338"/>
              <a:gd name="connsiteX12323" fmla="*/ 934686 w 3481368"/>
              <a:gd name="connsiteY12323" fmla="*/ 3001638 h 3205338"/>
              <a:gd name="connsiteX12324" fmla="*/ 923528 w 3481368"/>
              <a:gd name="connsiteY12324" fmla="*/ 2995879 h 3205338"/>
              <a:gd name="connsiteX12325" fmla="*/ 926408 w 3481368"/>
              <a:gd name="connsiteY12325" fmla="*/ 2998758 h 3205338"/>
              <a:gd name="connsiteX12326" fmla="*/ 917770 w 3481368"/>
              <a:gd name="connsiteY12326" fmla="*/ 2995879 h 3205338"/>
              <a:gd name="connsiteX12327" fmla="*/ 892936 w 3481368"/>
              <a:gd name="connsiteY12327" fmla="*/ 2982203 h 3205338"/>
              <a:gd name="connsiteX12328" fmla="*/ 909492 w 3481368"/>
              <a:gd name="connsiteY12328" fmla="*/ 2990480 h 3205338"/>
              <a:gd name="connsiteX12329" fmla="*/ 895636 w 3481368"/>
              <a:gd name="connsiteY12329" fmla="*/ 2982383 h 3205338"/>
              <a:gd name="connsiteX12330" fmla="*/ 882345 w 3481368"/>
              <a:gd name="connsiteY12330" fmla="*/ 2976688 h 3205338"/>
              <a:gd name="connsiteX12331" fmla="*/ 880263 w 3481368"/>
              <a:gd name="connsiteY12331" fmla="*/ 2975411 h 3205338"/>
              <a:gd name="connsiteX12332" fmla="*/ 865943 w 3481368"/>
              <a:gd name="connsiteY12332" fmla="*/ 2965648 h 3205338"/>
              <a:gd name="connsiteX12333" fmla="*/ 856585 w 3481368"/>
              <a:gd name="connsiteY12333" fmla="*/ 2957010 h 3205338"/>
              <a:gd name="connsiteX12334" fmla="*/ 839669 w 3481368"/>
              <a:gd name="connsiteY12334" fmla="*/ 2948733 h 3205338"/>
              <a:gd name="connsiteX12335" fmla="*/ 828512 w 3481368"/>
              <a:gd name="connsiteY12335" fmla="*/ 2940095 h 3205338"/>
              <a:gd name="connsiteX12336" fmla="*/ 814835 w 3481368"/>
              <a:gd name="connsiteY12336" fmla="*/ 2934696 h 3205338"/>
              <a:gd name="connsiteX12337" fmla="*/ 753291 w 3481368"/>
              <a:gd name="connsiteY12337" fmla="*/ 2892949 h 3205338"/>
              <a:gd name="connsiteX12338" fmla="*/ 686348 w 3481368"/>
              <a:gd name="connsiteY12338" fmla="*/ 2845443 h 3205338"/>
              <a:gd name="connsiteX12339" fmla="*/ 680500 w 3481368"/>
              <a:gd name="connsiteY12339" fmla="*/ 2842861 h 3205338"/>
              <a:gd name="connsiteX12340" fmla="*/ 675190 w 3481368"/>
              <a:gd name="connsiteY12340" fmla="*/ 2839684 h 3205338"/>
              <a:gd name="connsiteX12341" fmla="*/ 679825 w 3481368"/>
              <a:gd name="connsiteY12341" fmla="*/ 2842563 h 3205338"/>
              <a:gd name="connsiteX12342" fmla="*/ 680500 w 3481368"/>
              <a:gd name="connsiteY12342" fmla="*/ 2842861 h 3205338"/>
              <a:gd name="connsiteX12343" fmla="*/ 681130 w 3481368"/>
              <a:gd name="connsiteY12343" fmla="*/ 2843238 h 3205338"/>
              <a:gd name="connsiteX12344" fmla="*/ 689228 w 3481368"/>
              <a:gd name="connsiteY12344" fmla="*/ 2850841 h 3205338"/>
              <a:gd name="connsiteX12345" fmla="*/ 692106 w 3481368"/>
              <a:gd name="connsiteY12345" fmla="*/ 2859118 h 3205338"/>
              <a:gd name="connsiteX12346" fmla="*/ 686348 w 3481368"/>
              <a:gd name="connsiteY12346" fmla="*/ 2853720 h 3205338"/>
              <a:gd name="connsiteX12347" fmla="*/ 678070 w 3481368"/>
              <a:gd name="connsiteY12347" fmla="*/ 2847962 h 3205338"/>
              <a:gd name="connsiteX12348" fmla="*/ 669792 w 3481368"/>
              <a:gd name="connsiteY12348" fmla="*/ 2836805 h 3205338"/>
              <a:gd name="connsiteX12349" fmla="*/ 672312 w 3481368"/>
              <a:gd name="connsiteY12349" fmla="*/ 2842563 h 3205338"/>
              <a:gd name="connsiteX12350" fmla="*/ 675190 w 3481368"/>
              <a:gd name="connsiteY12350" fmla="*/ 2845443 h 3205338"/>
              <a:gd name="connsiteX12351" fmla="*/ 655756 w 3481368"/>
              <a:gd name="connsiteY12351" fmla="*/ 2828527 h 3205338"/>
              <a:gd name="connsiteX12352" fmla="*/ 638840 w 3481368"/>
              <a:gd name="connsiteY12352" fmla="*/ 2817371 h 3205338"/>
              <a:gd name="connsiteX12353" fmla="*/ 661154 w 3481368"/>
              <a:gd name="connsiteY12353" fmla="*/ 2834285 h 3205338"/>
              <a:gd name="connsiteX12354" fmla="*/ 678070 w 3481368"/>
              <a:gd name="connsiteY12354" fmla="*/ 2847962 h 3205338"/>
              <a:gd name="connsiteX12355" fmla="*/ 692106 w 3481368"/>
              <a:gd name="connsiteY12355" fmla="*/ 2859118 h 3205338"/>
              <a:gd name="connsiteX12356" fmla="*/ 689228 w 3481368"/>
              <a:gd name="connsiteY12356" fmla="*/ 2861998 h 3205338"/>
              <a:gd name="connsiteX12357" fmla="*/ 655756 w 3481368"/>
              <a:gd name="connsiteY12357" fmla="*/ 2839684 h 3205338"/>
              <a:gd name="connsiteX12358" fmla="*/ 641719 w 3481368"/>
              <a:gd name="connsiteY12358" fmla="*/ 2825649 h 3205338"/>
              <a:gd name="connsiteX12359" fmla="*/ 627683 w 3481368"/>
              <a:gd name="connsiteY12359" fmla="*/ 2814491 h 3205338"/>
              <a:gd name="connsiteX12360" fmla="*/ 611127 w 3481368"/>
              <a:gd name="connsiteY12360" fmla="*/ 2803334 h 3205338"/>
              <a:gd name="connsiteX12361" fmla="*/ 602489 w 3481368"/>
              <a:gd name="connsiteY12361" fmla="*/ 2795058 h 3205338"/>
              <a:gd name="connsiteX12362" fmla="*/ 585933 w 3481368"/>
              <a:gd name="connsiteY12362" fmla="*/ 2781021 h 3205338"/>
              <a:gd name="connsiteX12363" fmla="*/ 571897 w 3481368"/>
              <a:gd name="connsiteY12363" fmla="*/ 2767345 h 3205338"/>
              <a:gd name="connsiteX12364" fmla="*/ 530147 w 3481368"/>
              <a:gd name="connsiteY12364" fmla="*/ 2728116 h 3205338"/>
              <a:gd name="connsiteX12365" fmla="*/ 488398 w 3481368"/>
              <a:gd name="connsiteY12365" fmla="*/ 2686369 h 3205338"/>
              <a:gd name="connsiteX12366" fmla="*/ 468602 w 3481368"/>
              <a:gd name="connsiteY12366" fmla="*/ 2666934 h 3205338"/>
              <a:gd name="connsiteX12367" fmla="*/ 457446 w 3481368"/>
              <a:gd name="connsiteY12367" fmla="*/ 2652898 h 3205338"/>
              <a:gd name="connsiteX12368" fmla="*/ 449168 w 3481368"/>
              <a:gd name="connsiteY12368" fmla="*/ 2644621 h 3205338"/>
              <a:gd name="connsiteX12369" fmla="*/ 438010 w 3481368"/>
              <a:gd name="connsiteY12369" fmla="*/ 2630585 h 3205338"/>
              <a:gd name="connsiteX12370" fmla="*/ 426853 w 3481368"/>
              <a:gd name="connsiteY12370" fmla="*/ 2616549 h 3205338"/>
              <a:gd name="connsiteX12371" fmla="*/ 415696 w 3481368"/>
              <a:gd name="connsiteY12371" fmla="*/ 2602513 h 3205338"/>
              <a:gd name="connsiteX12372" fmla="*/ 410297 w 3481368"/>
              <a:gd name="connsiteY12372" fmla="*/ 2599994 h 3205338"/>
              <a:gd name="connsiteX12373" fmla="*/ 373947 w 3481368"/>
              <a:gd name="connsiteY12373" fmla="*/ 2552487 h 3205338"/>
              <a:gd name="connsiteX12374" fmla="*/ 368188 w 3481368"/>
              <a:gd name="connsiteY12374" fmla="*/ 2544210 h 3205338"/>
              <a:gd name="connsiteX12375" fmla="*/ 340475 w 3481368"/>
              <a:gd name="connsiteY12375" fmla="*/ 2502102 h 3205338"/>
              <a:gd name="connsiteX12376" fmla="*/ 304124 w 3481368"/>
              <a:gd name="connsiteY12376" fmla="*/ 2443799 h 3205338"/>
              <a:gd name="connsiteX12377" fmla="*/ 267773 w 3481368"/>
              <a:gd name="connsiteY12377" fmla="*/ 2379378 h 3205338"/>
              <a:gd name="connsiteX12378" fmla="*/ 237180 w 3481368"/>
              <a:gd name="connsiteY12378" fmla="*/ 2318196 h 3205338"/>
              <a:gd name="connsiteX12379" fmla="*/ 220265 w 3481368"/>
              <a:gd name="connsiteY12379" fmla="*/ 2284725 h 3205338"/>
              <a:gd name="connsiteX12380" fmla="*/ 197554 w 3481368"/>
              <a:gd name="connsiteY12380" fmla="*/ 2237033 h 3205338"/>
              <a:gd name="connsiteX12381" fmla="*/ 197051 w 3481368"/>
              <a:gd name="connsiteY12381" fmla="*/ 2235734 h 3205338"/>
              <a:gd name="connsiteX12382" fmla="*/ 196855 w 3481368"/>
              <a:gd name="connsiteY12382" fmla="*/ 2235565 h 3205338"/>
              <a:gd name="connsiteX12383" fmla="*/ 189654 w 3481368"/>
              <a:gd name="connsiteY12383" fmla="*/ 2220443 h 3205338"/>
              <a:gd name="connsiteX12384" fmla="*/ 189650 w 3481368"/>
              <a:gd name="connsiteY12384" fmla="*/ 2220404 h 3205338"/>
              <a:gd name="connsiteX12385" fmla="*/ 184273 w 3481368"/>
              <a:gd name="connsiteY12385" fmla="*/ 2209147 h 3205338"/>
              <a:gd name="connsiteX12386" fmla="*/ 189654 w 3481368"/>
              <a:gd name="connsiteY12386" fmla="*/ 2220443 h 3205338"/>
              <a:gd name="connsiteX12387" fmla="*/ 189763 w 3481368"/>
              <a:gd name="connsiteY12387" fmla="*/ 2221743 h 3205338"/>
              <a:gd name="connsiteX12388" fmla="*/ 178515 w 3481368"/>
              <a:gd name="connsiteY12388" fmla="*/ 2200869 h 3205338"/>
              <a:gd name="connsiteX12389" fmla="*/ 175635 w 3481368"/>
              <a:gd name="connsiteY12389" fmla="*/ 2192592 h 3205338"/>
              <a:gd name="connsiteX12390" fmla="*/ 170237 w 3481368"/>
              <a:gd name="connsiteY12390" fmla="*/ 2178556 h 3205338"/>
              <a:gd name="connsiteX12391" fmla="*/ 161959 w 3481368"/>
              <a:gd name="connsiteY12391" fmla="*/ 2159121 h 3205338"/>
              <a:gd name="connsiteX12392" fmla="*/ 145043 w 3481368"/>
              <a:gd name="connsiteY12392" fmla="*/ 2114494 h 3205338"/>
              <a:gd name="connsiteX12393" fmla="*/ 136765 w 3481368"/>
              <a:gd name="connsiteY12393" fmla="*/ 2092181 h 3205338"/>
              <a:gd name="connsiteX12394" fmla="*/ 131007 w 3481368"/>
              <a:gd name="connsiteY12394" fmla="*/ 2075265 h 3205338"/>
              <a:gd name="connsiteX12395" fmla="*/ 125609 w 3481368"/>
              <a:gd name="connsiteY12395" fmla="*/ 2064109 h 3205338"/>
              <a:gd name="connsiteX12396" fmla="*/ 114451 w 3481368"/>
              <a:gd name="connsiteY12396" fmla="*/ 2033518 h 3205338"/>
              <a:gd name="connsiteX12397" fmla="*/ 108693 w 3481368"/>
              <a:gd name="connsiteY12397" fmla="*/ 2011205 h 3205338"/>
              <a:gd name="connsiteX12398" fmla="*/ 92137 w 3481368"/>
              <a:gd name="connsiteY12398" fmla="*/ 1971976 h 3205338"/>
              <a:gd name="connsiteX12399" fmla="*/ 89258 w 3481368"/>
              <a:gd name="connsiteY12399" fmla="*/ 1958299 h 3205338"/>
              <a:gd name="connsiteX12400" fmla="*/ 80980 w 3481368"/>
              <a:gd name="connsiteY12400" fmla="*/ 1938505 h 3205338"/>
              <a:gd name="connsiteX12401" fmla="*/ 78100 w 3481368"/>
              <a:gd name="connsiteY12401" fmla="*/ 1924469 h 3205338"/>
              <a:gd name="connsiteX12402" fmla="*/ 72342 w 3481368"/>
              <a:gd name="connsiteY12402" fmla="*/ 1907914 h 3205338"/>
              <a:gd name="connsiteX12403" fmla="*/ 64064 w 3481368"/>
              <a:gd name="connsiteY12403" fmla="*/ 1888480 h 3205338"/>
              <a:gd name="connsiteX12404" fmla="*/ 61184 w 3481368"/>
              <a:gd name="connsiteY12404" fmla="*/ 1874443 h 3205338"/>
              <a:gd name="connsiteX12405" fmla="*/ 55786 w 3481368"/>
              <a:gd name="connsiteY12405" fmla="*/ 1852130 h 3205338"/>
              <a:gd name="connsiteX12406" fmla="*/ 44628 w 3481368"/>
              <a:gd name="connsiteY12406" fmla="*/ 1812901 h 3205338"/>
              <a:gd name="connsiteX12407" fmla="*/ 38870 w 3481368"/>
              <a:gd name="connsiteY12407" fmla="*/ 1799225 h 3205338"/>
              <a:gd name="connsiteX12408" fmla="*/ 41280 w 3481368"/>
              <a:gd name="connsiteY12408" fmla="*/ 1801808 h 3205338"/>
              <a:gd name="connsiteX12409" fmla="*/ 41750 w 3481368"/>
              <a:gd name="connsiteY12409" fmla="*/ 1804624 h 3205338"/>
              <a:gd name="connsiteX12410" fmla="*/ 41390 w 3481368"/>
              <a:gd name="connsiteY12410" fmla="*/ 1801925 h 3205338"/>
              <a:gd name="connsiteX12411" fmla="*/ 41280 w 3481368"/>
              <a:gd name="connsiteY12411" fmla="*/ 1801808 h 3205338"/>
              <a:gd name="connsiteX12412" fmla="*/ 40310 w 3481368"/>
              <a:gd name="connsiteY12412" fmla="*/ 1795987 h 3205338"/>
              <a:gd name="connsiteX12413" fmla="*/ 38870 w 3481368"/>
              <a:gd name="connsiteY12413" fmla="*/ 1785190 h 3205338"/>
              <a:gd name="connsiteX12414" fmla="*/ 38870 w 3481368"/>
              <a:gd name="connsiteY12414" fmla="*/ 1790588 h 3205338"/>
              <a:gd name="connsiteX12415" fmla="*/ 36350 w 3481368"/>
              <a:gd name="connsiteY12415" fmla="*/ 1785190 h 3205338"/>
              <a:gd name="connsiteX12416" fmla="*/ 36350 w 3481368"/>
              <a:gd name="connsiteY12416" fmla="*/ 1782310 h 3205338"/>
              <a:gd name="connsiteX12417" fmla="*/ 30592 w 3481368"/>
              <a:gd name="connsiteY12417" fmla="*/ 1754599 h 3205338"/>
              <a:gd name="connsiteX12418" fmla="*/ 22314 w 3481368"/>
              <a:gd name="connsiteY12418" fmla="*/ 1723647 h 3205338"/>
              <a:gd name="connsiteX12419" fmla="*/ 19436 w 3481368"/>
              <a:gd name="connsiteY12419" fmla="*/ 1695936 h 3205338"/>
              <a:gd name="connsiteX12420" fmla="*/ 8278 w 3481368"/>
              <a:gd name="connsiteY12420" fmla="*/ 1606681 h 3205338"/>
              <a:gd name="connsiteX12421" fmla="*/ 2880 w 3481368"/>
              <a:gd name="connsiteY12421" fmla="*/ 1570332 h 3205338"/>
              <a:gd name="connsiteX12422" fmla="*/ 2880 w 3481368"/>
              <a:gd name="connsiteY12422" fmla="*/ 1556296 h 3205338"/>
              <a:gd name="connsiteX12423" fmla="*/ 0 w 3481368"/>
              <a:gd name="connsiteY12423" fmla="*/ 1520306 h 3205338"/>
              <a:gd name="connsiteX12424" fmla="*/ 0 w 3481368"/>
              <a:gd name="connsiteY12424" fmla="*/ 1497632 h 3205338"/>
              <a:gd name="connsiteX12425" fmla="*/ 0 w 3481368"/>
              <a:gd name="connsiteY12425" fmla="*/ 1469921 h 3205338"/>
              <a:gd name="connsiteX12426" fmla="*/ 0 w 3481368"/>
              <a:gd name="connsiteY12426" fmla="*/ 1455885 h 3205338"/>
              <a:gd name="connsiteX12427" fmla="*/ 0 w 3481368"/>
              <a:gd name="connsiteY12427" fmla="*/ 1441849 h 3205338"/>
              <a:gd name="connsiteX12428" fmla="*/ 0 w 3481368"/>
              <a:gd name="connsiteY12428" fmla="*/ 1422414 h 3205338"/>
              <a:gd name="connsiteX12429" fmla="*/ 0 w 3481368"/>
              <a:gd name="connsiteY12429" fmla="*/ 1394703 h 3205338"/>
              <a:gd name="connsiteX12430" fmla="*/ 0 w 3481368"/>
              <a:gd name="connsiteY12430" fmla="*/ 1363752 h 3205338"/>
              <a:gd name="connsiteX12431" fmla="*/ 2880 w 3481368"/>
              <a:gd name="connsiteY12431" fmla="*/ 1322003 h 3205338"/>
              <a:gd name="connsiteX12432" fmla="*/ 5398 w 3481368"/>
              <a:gd name="connsiteY12432" fmla="*/ 1257943 h 3205338"/>
              <a:gd name="connsiteX12433" fmla="*/ 8278 w 3481368"/>
              <a:gd name="connsiteY12433" fmla="*/ 1232750 h 3205338"/>
              <a:gd name="connsiteX12434" fmla="*/ 25194 w 3481368"/>
              <a:gd name="connsiteY12434" fmla="*/ 1090590 h 3205338"/>
              <a:gd name="connsiteX12435" fmla="*/ 30592 w 3481368"/>
              <a:gd name="connsiteY12435" fmla="*/ 1065398 h 3205338"/>
              <a:gd name="connsiteX12436" fmla="*/ 27714 w 3481368"/>
              <a:gd name="connsiteY12436" fmla="*/ 1076555 h 3205338"/>
              <a:gd name="connsiteX12437" fmla="*/ 33472 w 3481368"/>
              <a:gd name="connsiteY12437" fmla="*/ 1048483 h 3205338"/>
              <a:gd name="connsiteX12438" fmla="*/ 38870 w 3481368"/>
              <a:gd name="connsiteY12438" fmla="*/ 1029048 h 3205338"/>
              <a:gd name="connsiteX12439" fmla="*/ 38870 w 3481368"/>
              <a:gd name="connsiteY12439" fmla="*/ 1017892 h 3205338"/>
              <a:gd name="connsiteX12440" fmla="*/ 41750 w 3481368"/>
              <a:gd name="connsiteY12440" fmla="*/ 1001337 h 3205338"/>
              <a:gd name="connsiteX12441" fmla="*/ 44628 w 3481368"/>
              <a:gd name="connsiteY12441" fmla="*/ 984421 h 3205338"/>
              <a:gd name="connsiteX12442" fmla="*/ 50028 w 3481368"/>
              <a:gd name="connsiteY12442" fmla="*/ 959228 h 3205338"/>
              <a:gd name="connsiteX12443" fmla="*/ 47508 w 3481368"/>
              <a:gd name="connsiteY12443" fmla="*/ 973265 h 3205338"/>
              <a:gd name="connsiteX12444" fmla="*/ 50028 w 3481368"/>
              <a:gd name="connsiteY12444" fmla="*/ 970385 h 3205338"/>
              <a:gd name="connsiteX12445" fmla="*/ 52906 w 3481368"/>
              <a:gd name="connsiteY12445" fmla="*/ 959228 h 3205338"/>
              <a:gd name="connsiteX12446" fmla="*/ 52906 w 3481368"/>
              <a:gd name="connsiteY12446" fmla="*/ 964987 h 3205338"/>
              <a:gd name="connsiteX12447" fmla="*/ 58666 w 3481368"/>
              <a:gd name="connsiteY12447" fmla="*/ 942674 h 3205338"/>
              <a:gd name="connsiteX12448" fmla="*/ 66944 w 3481368"/>
              <a:gd name="connsiteY12448" fmla="*/ 920359 h 3205338"/>
              <a:gd name="connsiteX12449" fmla="*/ 61184 w 3481368"/>
              <a:gd name="connsiteY12449" fmla="*/ 934036 h 3205338"/>
              <a:gd name="connsiteX12450" fmla="*/ 55786 w 3481368"/>
              <a:gd name="connsiteY12450" fmla="*/ 945552 h 3205338"/>
              <a:gd name="connsiteX12451" fmla="*/ 61184 w 3481368"/>
              <a:gd name="connsiteY12451" fmla="*/ 923239 h 3205338"/>
              <a:gd name="connsiteX12452" fmla="*/ 66944 w 3481368"/>
              <a:gd name="connsiteY12452" fmla="*/ 912082 h 3205338"/>
              <a:gd name="connsiteX12453" fmla="*/ 64064 w 3481368"/>
              <a:gd name="connsiteY12453" fmla="*/ 914601 h 3205338"/>
              <a:gd name="connsiteX12454" fmla="*/ 75221 w 3481368"/>
              <a:gd name="connsiteY12454" fmla="*/ 884010 h 3205338"/>
              <a:gd name="connsiteX12455" fmla="*/ 78100 w 3481368"/>
              <a:gd name="connsiteY12455" fmla="*/ 867455 h 3205338"/>
              <a:gd name="connsiteX12456" fmla="*/ 78100 w 3481368"/>
              <a:gd name="connsiteY12456" fmla="*/ 864576 h 3205338"/>
              <a:gd name="connsiteX12457" fmla="*/ 78100 w 3481368"/>
              <a:gd name="connsiteY12457" fmla="*/ 858817 h 3205338"/>
              <a:gd name="connsiteX12458" fmla="*/ 80980 w 3481368"/>
              <a:gd name="connsiteY12458" fmla="*/ 850541 h 3205338"/>
              <a:gd name="connsiteX12459" fmla="*/ 83499 w 3481368"/>
              <a:gd name="connsiteY12459" fmla="*/ 847661 h 3205338"/>
              <a:gd name="connsiteX12460" fmla="*/ 87643 w 3481368"/>
              <a:gd name="connsiteY12460" fmla="*/ 838337 h 3205338"/>
              <a:gd name="connsiteX12461" fmla="*/ 80980 w 3481368"/>
              <a:gd name="connsiteY12461" fmla="*/ 856299 h 3205338"/>
              <a:gd name="connsiteX12462" fmla="*/ 82599 w 3481368"/>
              <a:gd name="connsiteY12462" fmla="*/ 855084 h 3205338"/>
              <a:gd name="connsiteX12463" fmla="*/ 86341 w 3481368"/>
              <a:gd name="connsiteY12463" fmla="*/ 847736 h 3205338"/>
              <a:gd name="connsiteX12464" fmla="*/ 84984 w 3481368"/>
              <a:gd name="connsiteY12464" fmla="*/ 851619 h 3205338"/>
              <a:gd name="connsiteX12465" fmla="*/ 80980 w 3481368"/>
              <a:gd name="connsiteY12465" fmla="*/ 861697 h 3205338"/>
              <a:gd name="connsiteX12466" fmla="*/ 86378 w 3481368"/>
              <a:gd name="connsiteY12466" fmla="*/ 850541 h 3205338"/>
              <a:gd name="connsiteX12467" fmla="*/ 89143 w 3481368"/>
              <a:gd name="connsiteY12467" fmla="*/ 846897 h 3205338"/>
              <a:gd name="connsiteX12468" fmla="*/ 88538 w 3481368"/>
              <a:gd name="connsiteY12468" fmla="*/ 856074 h 3205338"/>
              <a:gd name="connsiteX12469" fmla="*/ 92137 w 3481368"/>
              <a:gd name="connsiteY12469" fmla="*/ 850541 h 3205338"/>
              <a:gd name="connsiteX12470" fmla="*/ 92137 w 3481368"/>
              <a:gd name="connsiteY12470" fmla="*/ 845141 h 3205338"/>
              <a:gd name="connsiteX12471" fmla="*/ 97536 w 3481368"/>
              <a:gd name="connsiteY12471" fmla="*/ 828226 h 3205338"/>
              <a:gd name="connsiteX12472" fmla="*/ 94341 w 3481368"/>
              <a:gd name="connsiteY12472" fmla="*/ 835604 h 3205338"/>
              <a:gd name="connsiteX12473" fmla="*/ 94143 w 3481368"/>
              <a:gd name="connsiteY12473" fmla="*/ 835976 h 3205338"/>
              <a:gd name="connsiteX12474" fmla="*/ 97536 w 3481368"/>
              <a:gd name="connsiteY12474" fmla="*/ 825348 h 3205338"/>
              <a:gd name="connsiteX12475" fmla="*/ 103294 w 3481368"/>
              <a:gd name="connsiteY12475" fmla="*/ 811672 h 3205338"/>
              <a:gd name="connsiteX12476" fmla="*/ 97536 w 3481368"/>
              <a:gd name="connsiteY12476" fmla="*/ 839383 h 3205338"/>
              <a:gd name="connsiteX12477" fmla="*/ 92137 w 3481368"/>
              <a:gd name="connsiteY12477" fmla="*/ 856299 h 3205338"/>
              <a:gd name="connsiteX12478" fmla="*/ 83499 w 3481368"/>
              <a:gd name="connsiteY12478" fmla="*/ 878612 h 3205338"/>
              <a:gd name="connsiteX12479" fmla="*/ 80980 w 3481368"/>
              <a:gd name="connsiteY12479" fmla="*/ 878612 h 3205338"/>
              <a:gd name="connsiteX12480" fmla="*/ 75221 w 3481368"/>
              <a:gd name="connsiteY12480" fmla="*/ 909203 h 3205338"/>
              <a:gd name="connsiteX12481" fmla="*/ 72342 w 3481368"/>
              <a:gd name="connsiteY12481" fmla="*/ 914601 h 3205338"/>
              <a:gd name="connsiteX12482" fmla="*/ 69822 w 3481368"/>
              <a:gd name="connsiteY12482" fmla="*/ 928637 h 3205338"/>
              <a:gd name="connsiteX12483" fmla="*/ 64064 w 3481368"/>
              <a:gd name="connsiteY12483" fmla="*/ 945552 h 3205338"/>
              <a:gd name="connsiteX12484" fmla="*/ 69822 w 3481368"/>
              <a:gd name="connsiteY12484" fmla="*/ 923239 h 3205338"/>
              <a:gd name="connsiteX12485" fmla="*/ 61184 w 3481368"/>
              <a:gd name="connsiteY12485" fmla="*/ 948072 h 3205338"/>
              <a:gd name="connsiteX12486" fmla="*/ 64064 w 3481368"/>
              <a:gd name="connsiteY12486" fmla="*/ 945552 h 3205338"/>
              <a:gd name="connsiteX12487" fmla="*/ 58666 w 3481368"/>
              <a:gd name="connsiteY12487" fmla="*/ 962108 h 3205338"/>
              <a:gd name="connsiteX12488" fmla="*/ 60285 w 3481368"/>
              <a:gd name="connsiteY12488" fmla="*/ 964852 h 3205338"/>
              <a:gd name="connsiteX12489" fmla="*/ 61063 w 3481368"/>
              <a:gd name="connsiteY12489" fmla="*/ 963277 h 3205338"/>
              <a:gd name="connsiteX12490" fmla="*/ 58666 w 3481368"/>
              <a:gd name="connsiteY12490" fmla="*/ 970385 h 3205338"/>
              <a:gd name="connsiteX12491" fmla="*/ 55786 w 3481368"/>
              <a:gd name="connsiteY12491" fmla="*/ 981542 h 3205338"/>
              <a:gd name="connsiteX12492" fmla="*/ 61184 w 3481368"/>
              <a:gd name="connsiteY12492" fmla="*/ 973265 h 3205338"/>
              <a:gd name="connsiteX12493" fmla="*/ 58171 w 3481368"/>
              <a:gd name="connsiteY12493" fmla="*/ 985724 h 3205338"/>
              <a:gd name="connsiteX12494" fmla="*/ 55786 w 3481368"/>
              <a:gd name="connsiteY12494" fmla="*/ 990179 h 3205338"/>
              <a:gd name="connsiteX12495" fmla="*/ 54566 w 3481368"/>
              <a:gd name="connsiteY12495" fmla="*/ 1000305 h 3205338"/>
              <a:gd name="connsiteX12496" fmla="*/ 50028 w 3481368"/>
              <a:gd name="connsiteY12496" fmla="*/ 1017892 h 3205338"/>
              <a:gd name="connsiteX12497" fmla="*/ 53986 w 3481368"/>
              <a:gd name="connsiteY12497" fmla="*/ 1005115 h 3205338"/>
              <a:gd name="connsiteX12498" fmla="*/ 54566 w 3481368"/>
              <a:gd name="connsiteY12498" fmla="*/ 1000305 h 3205338"/>
              <a:gd name="connsiteX12499" fmla="*/ 55786 w 3481368"/>
              <a:gd name="connsiteY12499" fmla="*/ 995578 h 3205338"/>
              <a:gd name="connsiteX12500" fmla="*/ 58171 w 3481368"/>
              <a:gd name="connsiteY12500" fmla="*/ 985724 h 3205338"/>
              <a:gd name="connsiteX12501" fmla="*/ 59565 w 3481368"/>
              <a:gd name="connsiteY12501" fmla="*/ 983117 h 3205338"/>
              <a:gd name="connsiteX12502" fmla="*/ 61184 w 3481368"/>
              <a:gd name="connsiteY12502" fmla="*/ 984421 h 3205338"/>
              <a:gd name="connsiteX12503" fmla="*/ 64064 w 3481368"/>
              <a:gd name="connsiteY12503" fmla="*/ 964987 h 3205338"/>
              <a:gd name="connsiteX12504" fmla="*/ 69822 w 3481368"/>
              <a:gd name="connsiteY12504" fmla="*/ 948072 h 3205338"/>
              <a:gd name="connsiteX12505" fmla="*/ 72342 w 3481368"/>
              <a:gd name="connsiteY12505" fmla="*/ 936915 h 3205338"/>
              <a:gd name="connsiteX12506" fmla="*/ 75221 w 3481368"/>
              <a:gd name="connsiteY12506" fmla="*/ 925759 h 3205338"/>
              <a:gd name="connsiteX12507" fmla="*/ 78100 w 3481368"/>
              <a:gd name="connsiteY12507" fmla="*/ 914601 h 3205338"/>
              <a:gd name="connsiteX12508" fmla="*/ 80980 w 3481368"/>
              <a:gd name="connsiteY12508" fmla="*/ 903445 h 3205338"/>
              <a:gd name="connsiteX12509" fmla="*/ 86378 w 3481368"/>
              <a:gd name="connsiteY12509" fmla="*/ 889408 h 3205338"/>
              <a:gd name="connsiteX12510" fmla="*/ 92137 w 3481368"/>
              <a:gd name="connsiteY12510" fmla="*/ 872854 h 3205338"/>
              <a:gd name="connsiteX12511" fmla="*/ 89258 w 3481368"/>
              <a:gd name="connsiteY12511" fmla="*/ 875733 h 3205338"/>
              <a:gd name="connsiteX12512" fmla="*/ 100415 w 3481368"/>
              <a:gd name="connsiteY12512" fmla="*/ 842263 h 3205338"/>
              <a:gd name="connsiteX12513" fmla="*/ 108693 w 3481368"/>
              <a:gd name="connsiteY12513" fmla="*/ 825348 h 3205338"/>
              <a:gd name="connsiteX12514" fmla="*/ 111572 w 3481368"/>
              <a:gd name="connsiteY12514" fmla="*/ 814190 h 3205338"/>
              <a:gd name="connsiteX12515" fmla="*/ 125609 w 3481368"/>
              <a:gd name="connsiteY12515" fmla="*/ 786479 h 3205338"/>
              <a:gd name="connsiteX12516" fmla="*/ 116971 w 3481368"/>
              <a:gd name="connsiteY12516" fmla="*/ 803034 h 3205338"/>
              <a:gd name="connsiteX12517" fmla="*/ 111572 w 3481368"/>
              <a:gd name="connsiteY12517" fmla="*/ 819948 h 3205338"/>
              <a:gd name="connsiteX12518" fmla="*/ 122954 w 3481368"/>
              <a:gd name="connsiteY12518" fmla="*/ 796196 h 3205338"/>
              <a:gd name="connsiteX12519" fmla="*/ 125792 w 3481368"/>
              <a:gd name="connsiteY12519" fmla="*/ 791316 h 3205338"/>
              <a:gd name="connsiteX12520" fmla="*/ 125609 w 3481368"/>
              <a:gd name="connsiteY12520" fmla="*/ 791877 h 3205338"/>
              <a:gd name="connsiteX12521" fmla="*/ 131007 w 3481368"/>
              <a:gd name="connsiteY12521" fmla="*/ 783599 h 3205338"/>
              <a:gd name="connsiteX12522" fmla="*/ 136765 w 3481368"/>
              <a:gd name="connsiteY12522" fmla="*/ 772443 h 3205338"/>
              <a:gd name="connsiteX12523" fmla="*/ 125792 w 3481368"/>
              <a:gd name="connsiteY12523" fmla="*/ 791316 h 3205338"/>
              <a:gd name="connsiteX12524" fmla="*/ 131007 w 3481368"/>
              <a:gd name="connsiteY12524" fmla="*/ 775322 h 3205338"/>
              <a:gd name="connsiteX12525" fmla="*/ 133887 w 3481368"/>
              <a:gd name="connsiteY12525" fmla="*/ 764165 h 3205338"/>
              <a:gd name="connsiteX12526" fmla="*/ 142165 w 3481368"/>
              <a:gd name="connsiteY12526" fmla="*/ 753008 h 3205338"/>
              <a:gd name="connsiteX12527" fmla="*/ 167357 w 3481368"/>
              <a:gd name="connsiteY12527" fmla="*/ 708381 h 3205338"/>
              <a:gd name="connsiteX12528" fmla="*/ 159080 w 3481368"/>
              <a:gd name="connsiteY12528" fmla="*/ 724937 h 3205338"/>
              <a:gd name="connsiteX12529" fmla="*/ 175635 w 3481368"/>
              <a:gd name="connsiteY12529" fmla="*/ 699744 h 3205338"/>
              <a:gd name="connsiteX12530" fmla="*/ 181395 w 3481368"/>
              <a:gd name="connsiteY12530" fmla="*/ 688947 h 3205338"/>
              <a:gd name="connsiteX12531" fmla="*/ 200829 w 3481368"/>
              <a:gd name="connsiteY12531" fmla="*/ 660875 h 3205338"/>
              <a:gd name="connsiteX12532" fmla="*/ 201186 w 3481368"/>
              <a:gd name="connsiteY12532" fmla="*/ 662735 h 3205338"/>
              <a:gd name="connsiteX12533" fmla="*/ 199041 w 3481368"/>
              <a:gd name="connsiteY12533" fmla="*/ 665319 h 3205338"/>
              <a:gd name="connsiteX12534" fmla="*/ 195431 w 3481368"/>
              <a:gd name="connsiteY12534" fmla="*/ 669152 h 3205338"/>
              <a:gd name="connsiteX12535" fmla="*/ 186793 w 3481368"/>
              <a:gd name="connsiteY12535" fmla="*/ 683188 h 3205338"/>
              <a:gd name="connsiteX12536" fmla="*/ 197950 w 3481368"/>
              <a:gd name="connsiteY12536" fmla="*/ 666633 h 3205338"/>
              <a:gd name="connsiteX12537" fmla="*/ 199041 w 3481368"/>
              <a:gd name="connsiteY12537" fmla="*/ 665319 h 3205338"/>
              <a:gd name="connsiteX12538" fmla="*/ 201234 w 3481368"/>
              <a:gd name="connsiteY12538" fmla="*/ 662989 h 3205338"/>
              <a:gd name="connsiteX12539" fmla="*/ 201186 w 3481368"/>
              <a:gd name="connsiteY12539" fmla="*/ 662735 h 3205338"/>
              <a:gd name="connsiteX12540" fmla="*/ 211987 w 3481368"/>
              <a:gd name="connsiteY12540" fmla="*/ 649719 h 3205338"/>
              <a:gd name="connsiteX12541" fmla="*/ 206588 w 3481368"/>
              <a:gd name="connsiteY12541" fmla="*/ 652597 h 3205338"/>
              <a:gd name="connsiteX12542" fmla="*/ 217360 w 3481368"/>
              <a:gd name="connsiteY12542" fmla="*/ 639275 h 3205338"/>
              <a:gd name="connsiteX12543" fmla="*/ 218285 w 3481368"/>
              <a:gd name="connsiteY12543" fmla="*/ 638471 h 3205338"/>
              <a:gd name="connsiteX12544" fmla="*/ 220047 w 3481368"/>
              <a:gd name="connsiteY12544" fmla="*/ 635951 h 3205338"/>
              <a:gd name="connsiteX12545" fmla="*/ 220265 w 3481368"/>
              <a:gd name="connsiteY12545" fmla="*/ 635682 h 3205338"/>
              <a:gd name="connsiteX12546" fmla="*/ 221050 w 3481368"/>
              <a:gd name="connsiteY12546" fmla="*/ 634517 h 3205338"/>
              <a:gd name="connsiteX12547" fmla="*/ 223400 w 3481368"/>
              <a:gd name="connsiteY12547" fmla="*/ 631156 h 3205338"/>
              <a:gd name="connsiteX12548" fmla="*/ 228902 w 3481368"/>
              <a:gd name="connsiteY12548" fmla="*/ 624526 h 3205338"/>
              <a:gd name="connsiteX12549" fmla="*/ 248338 w 3481368"/>
              <a:gd name="connsiteY12549" fmla="*/ 602212 h 3205338"/>
              <a:gd name="connsiteX12550" fmla="*/ 251218 w 3481368"/>
              <a:gd name="connsiteY12550" fmla="*/ 596814 h 3205338"/>
              <a:gd name="connsiteX12551" fmla="*/ 273532 w 3481368"/>
              <a:gd name="connsiteY12551" fmla="*/ 568741 h 3205338"/>
              <a:gd name="connsiteX12552" fmla="*/ 267773 w 3481368"/>
              <a:gd name="connsiteY12552" fmla="*/ 577019 h 3205338"/>
              <a:gd name="connsiteX12553" fmla="*/ 254096 w 3481368"/>
              <a:gd name="connsiteY12553" fmla="*/ 593934 h 3205338"/>
              <a:gd name="connsiteX12554" fmla="*/ 267773 w 3481368"/>
              <a:gd name="connsiteY12554" fmla="*/ 579899 h 3205338"/>
              <a:gd name="connsiteX12555" fmla="*/ 281810 w 3481368"/>
              <a:gd name="connsiteY12555" fmla="*/ 560464 h 3205338"/>
              <a:gd name="connsiteX12556" fmla="*/ 323559 w 3481368"/>
              <a:gd name="connsiteY12556" fmla="*/ 515837 h 3205338"/>
              <a:gd name="connsiteX12557" fmla="*/ 312747 w 3481368"/>
              <a:gd name="connsiteY12557" fmla="*/ 525849 h 3205338"/>
              <a:gd name="connsiteX12558" fmla="*/ 324099 w 3481368"/>
              <a:gd name="connsiteY12558" fmla="*/ 512912 h 3205338"/>
              <a:gd name="connsiteX12559" fmla="*/ 334717 w 3481368"/>
              <a:gd name="connsiteY12559" fmla="*/ 501801 h 3205338"/>
              <a:gd name="connsiteX12560" fmla="*/ 345873 w 3481368"/>
              <a:gd name="connsiteY12560" fmla="*/ 487765 h 3205338"/>
              <a:gd name="connsiteX12561" fmla="*/ 359910 w 3481368"/>
              <a:gd name="connsiteY12561" fmla="*/ 473730 h 3205338"/>
              <a:gd name="connsiteX12562" fmla="*/ 373947 w 3481368"/>
              <a:gd name="connsiteY12562" fmla="*/ 460053 h 3205338"/>
              <a:gd name="connsiteX12563" fmla="*/ 379345 w 3481368"/>
              <a:gd name="connsiteY12563" fmla="*/ 454295 h 3205338"/>
              <a:gd name="connsiteX12564" fmla="*/ 387623 w 3481368"/>
              <a:gd name="connsiteY12564" fmla="*/ 446017 h 3205338"/>
              <a:gd name="connsiteX12565" fmla="*/ 396261 w 3481368"/>
              <a:gd name="connsiteY12565" fmla="*/ 437739 h 3205338"/>
              <a:gd name="connsiteX12566" fmla="*/ 407418 w 3481368"/>
              <a:gd name="connsiteY12566" fmla="*/ 429102 h 3205338"/>
              <a:gd name="connsiteX12567" fmla="*/ 421454 w 3481368"/>
              <a:gd name="connsiteY12567" fmla="*/ 415426 h 3205338"/>
              <a:gd name="connsiteX12568" fmla="*/ 429732 w 3481368"/>
              <a:gd name="connsiteY12568" fmla="*/ 409668 h 3205338"/>
              <a:gd name="connsiteX12569" fmla="*/ 435131 w 3481368"/>
              <a:gd name="connsiteY12569" fmla="*/ 404270 h 3205338"/>
              <a:gd name="connsiteX12570" fmla="*/ 466084 w 3481368"/>
              <a:gd name="connsiteY12570" fmla="*/ 379077 h 3205338"/>
              <a:gd name="connsiteX12571" fmla="*/ 463204 w 3481368"/>
              <a:gd name="connsiteY12571" fmla="*/ 384475 h 3205338"/>
              <a:gd name="connsiteX12572" fmla="*/ 474362 w 3481368"/>
              <a:gd name="connsiteY12572" fmla="*/ 376197 h 3205338"/>
              <a:gd name="connsiteX12573" fmla="*/ 471482 w 3481368"/>
              <a:gd name="connsiteY12573" fmla="*/ 373319 h 3205338"/>
              <a:gd name="connsiteX12574" fmla="*/ 479760 w 3481368"/>
              <a:gd name="connsiteY12574" fmla="*/ 367919 h 3205338"/>
              <a:gd name="connsiteX12575" fmla="*/ 490917 w 3481368"/>
              <a:gd name="connsiteY12575" fmla="*/ 359642 h 3205338"/>
              <a:gd name="connsiteX12576" fmla="*/ 513231 w 3481368"/>
              <a:gd name="connsiteY12576" fmla="*/ 342727 h 3205338"/>
              <a:gd name="connsiteX12577" fmla="*/ 507833 w 3481368"/>
              <a:gd name="connsiteY12577" fmla="*/ 342727 h 3205338"/>
              <a:gd name="connsiteX12578" fmla="*/ 516111 w 3481368"/>
              <a:gd name="connsiteY12578" fmla="*/ 337328 h 3205338"/>
              <a:gd name="connsiteX12579" fmla="*/ 524389 w 3481368"/>
              <a:gd name="connsiteY12579" fmla="*/ 334450 h 3205338"/>
              <a:gd name="connsiteX12580" fmla="*/ 533027 w 3481368"/>
              <a:gd name="connsiteY12580" fmla="*/ 326172 h 3205338"/>
              <a:gd name="connsiteX12581" fmla="*/ 541305 w 3481368"/>
              <a:gd name="connsiteY12581" fmla="*/ 320413 h 3205338"/>
              <a:gd name="connsiteX12582" fmla="*/ 552461 w 3481368"/>
              <a:gd name="connsiteY12582" fmla="*/ 317534 h 3205338"/>
              <a:gd name="connsiteX12583" fmla="*/ 550885 w 3481368"/>
              <a:gd name="connsiteY12583" fmla="*/ 318574 h 3205338"/>
              <a:gd name="connsiteX12584" fmla="*/ 546703 w 3481368"/>
              <a:gd name="connsiteY12584" fmla="*/ 320413 h 3205338"/>
              <a:gd name="connsiteX12585" fmla="*/ 535546 w 3481368"/>
              <a:gd name="connsiteY12585" fmla="*/ 328691 h 3205338"/>
              <a:gd name="connsiteX12586" fmla="*/ 550885 w 3481368"/>
              <a:gd name="connsiteY12586" fmla="*/ 318574 h 3205338"/>
              <a:gd name="connsiteX12587" fmla="*/ 554835 w 3481368"/>
              <a:gd name="connsiteY12587" fmla="*/ 316837 h 3205338"/>
              <a:gd name="connsiteX12588" fmla="*/ 555341 w 3481368"/>
              <a:gd name="connsiteY12588" fmla="*/ 315015 h 3205338"/>
              <a:gd name="connsiteX12589" fmla="*/ 574775 w 3481368"/>
              <a:gd name="connsiteY12589" fmla="*/ 303859 h 3205338"/>
              <a:gd name="connsiteX12590" fmla="*/ 599969 w 3481368"/>
              <a:gd name="connsiteY12590" fmla="*/ 289822 h 3205338"/>
              <a:gd name="connsiteX12591" fmla="*/ 622284 w 3481368"/>
              <a:gd name="connsiteY12591" fmla="*/ 278666 h 3205338"/>
              <a:gd name="connsiteX12592" fmla="*/ 647118 w 3481368"/>
              <a:gd name="connsiteY12592" fmla="*/ 264630 h 3205338"/>
              <a:gd name="connsiteX12593" fmla="*/ 655756 w 3481368"/>
              <a:gd name="connsiteY12593" fmla="*/ 261750 h 3205338"/>
              <a:gd name="connsiteX12594" fmla="*/ 666912 w 3481368"/>
              <a:gd name="connsiteY12594" fmla="*/ 259231 h 3205338"/>
              <a:gd name="connsiteX12595" fmla="*/ 655756 w 3481368"/>
              <a:gd name="connsiteY12595" fmla="*/ 259231 h 3205338"/>
              <a:gd name="connsiteX12596" fmla="*/ 669792 w 3481368"/>
              <a:gd name="connsiteY12596" fmla="*/ 253473 h 3205338"/>
              <a:gd name="connsiteX12597" fmla="*/ 686348 w 3481368"/>
              <a:gd name="connsiteY12597" fmla="*/ 248075 h 3205338"/>
              <a:gd name="connsiteX12598" fmla="*/ 680950 w 3481368"/>
              <a:gd name="connsiteY12598" fmla="*/ 248075 h 3205338"/>
              <a:gd name="connsiteX12599" fmla="*/ 694626 w 3481368"/>
              <a:gd name="connsiteY12599" fmla="*/ 242316 h 3205338"/>
              <a:gd name="connsiteX12600" fmla="*/ 711542 w 3481368"/>
              <a:gd name="connsiteY12600" fmla="*/ 236917 h 3205338"/>
              <a:gd name="connsiteX12601" fmla="*/ 728097 w 3481368"/>
              <a:gd name="connsiteY12601" fmla="*/ 228280 h 3205338"/>
              <a:gd name="connsiteX12602" fmla="*/ 738821 w 3481368"/>
              <a:gd name="connsiteY12602" fmla="*/ 223033 h 3205338"/>
              <a:gd name="connsiteX12603" fmla="*/ 739255 w 3481368"/>
              <a:gd name="connsiteY12603" fmla="*/ 222882 h 3205338"/>
              <a:gd name="connsiteX12604" fmla="*/ 745598 w 3481368"/>
              <a:gd name="connsiteY12604" fmla="*/ 219777 h 3205338"/>
              <a:gd name="connsiteX12605" fmla="*/ 759049 w 3481368"/>
              <a:gd name="connsiteY12605" fmla="*/ 214604 h 3205338"/>
              <a:gd name="connsiteX12606" fmla="*/ 775605 w 3481368"/>
              <a:gd name="connsiteY12606" fmla="*/ 208846 h 3205338"/>
              <a:gd name="connsiteX12607" fmla="*/ 770207 w 3481368"/>
              <a:gd name="connsiteY12607" fmla="*/ 211725 h 3205338"/>
              <a:gd name="connsiteX12608" fmla="*/ 795041 w 3481368"/>
              <a:gd name="connsiteY12608" fmla="*/ 200568 h 3205338"/>
              <a:gd name="connsiteX12609" fmla="*/ 783883 w 3481368"/>
              <a:gd name="connsiteY12609" fmla="*/ 208846 h 3205338"/>
              <a:gd name="connsiteX12610" fmla="*/ 809077 w 3481368"/>
              <a:gd name="connsiteY12610" fmla="*/ 197689 h 3205338"/>
              <a:gd name="connsiteX12611" fmla="*/ 792521 w 3481368"/>
              <a:gd name="connsiteY12611" fmla="*/ 200568 h 3205338"/>
              <a:gd name="connsiteX12612" fmla="*/ 809077 w 3481368"/>
              <a:gd name="connsiteY12612" fmla="*/ 194810 h 3205338"/>
              <a:gd name="connsiteX12613" fmla="*/ 803679 w 3481368"/>
              <a:gd name="connsiteY12613" fmla="*/ 197689 h 3205338"/>
              <a:gd name="connsiteX12614" fmla="*/ 820234 w 3481368"/>
              <a:gd name="connsiteY12614" fmla="*/ 192290 h 3205338"/>
              <a:gd name="connsiteX12615" fmla="*/ 848307 w 3481368"/>
              <a:gd name="connsiteY12615" fmla="*/ 183653 h 3205338"/>
              <a:gd name="connsiteX12616" fmla="*/ 848307 w 3481368"/>
              <a:gd name="connsiteY12616" fmla="*/ 183653 h 3205338"/>
              <a:gd name="connsiteX12617" fmla="*/ 881778 w 3481368"/>
              <a:gd name="connsiteY12617" fmla="*/ 172497 h 3205338"/>
              <a:gd name="connsiteX12618" fmla="*/ 884298 w 3481368"/>
              <a:gd name="connsiteY12618" fmla="*/ 175375 h 3205338"/>
              <a:gd name="connsiteX12619" fmla="*/ 901214 w 3481368"/>
              <a:gd name="connsiteY12619" fmla="*/ 169977 h 3205338"/>
              <a:gd name="connsiteX12620" fmla="*/ 926408 w 3481368"/>
              <a:gd name="connsiteY12620" fmla="*/ 161339 h 3205338"/>
              <a:gd name="connsiteX12621" fmla="*/ 923528 w 3481368"/>
              <a:gd name="connsiteY12621" fmla="*/ 158821 h 3205338"/>
              <a:gd name="connsiteX12622" fmla="*/ 909492 w 3481368"/>
              <a:gd name="connsiteY12622" fmla="*/ 162216 h 3205338"/>
              <a:gd name="connsiteX12623" fmla="*/ 926408 w 3481368"/>
              <a:gd name="connsiteY12623" fmla="*/ 155941 h 3205338"/>
              <a:gd name="connsiteX12624" fmla="*/ 942964 w 3481368"/>
              <a:gd name="connsiteY12624" fmla="*/ 153062 h 3205338"/>
              <a:gd name="connsiteX12625" fmla="*/ 945842 w 3481368"/>
              <a:gd name="connsiteY12625" fmla="*/ 155941 h 3205338"/>
              <a:gd name="connsiteX12626" fmla="*/ 962398 w 3481368"/>
              <a:gd name="connsiteY12626" fmla="*/ 150183 h 3205338"/>
              <a:gd name="connsiteX12627" fmla="*/ 962398 w 3481368"/>
              <a:gd name="connsiteY12627" fmla="*/ 147304 h 3205338"/>
              <a:gd name="connsiteX12628" fmla="*/ 987592 w 3481368"/>
              <a:gd name="connsiteY12628" fmla="*/ 139026 h 3205338"/>
              <a:gd name="connsiteX12629" fmla="*/ 979314 w 3481368"/>
              <a:gd name="connsiteY12629" fmla="*/ 144784 h 3205338"/>
              <a:gd name="connsiteX12630" fmla="*/ 1029341 w 3481368"/>
              <a:gd name="connsiteY12630" fmla="*/ 133628 h 3205338"/>
              <a:gd name="connsiteX12631" fmla="*/ 1023943 w 3481368"/>
              <a:gd name="connsiteY12631" fmla="*/ 133628 h 3205338"/>
              <a:gd name="connsiteX12632" fmla="*/ 1110321 w 3481368"/>
              <a:gd name="connsiteY12632" fmla="*/ 116712 h 3205338"/>
              <a:gd name="connsiteX12633" fmla="*/ 1149552 w 3481368"/>
              <a:gd name="connsiteY12633" fmla="*/ 108435 h 3205338"/>
              <a:gd name="connsiteX12634" fmla="*/ 1113200 w 3481368"/>
              <a:gd name="connsiteY12634" fmla="*/ 113833 h 3205338"/>
              <a:gd name="connsiteX12635" fmla="*/ 1136235 w 3481368"/>
              <a:gd name="connsiteY12635" fmla="*/ 108750 h 3205338"/>
              <a:gd name="connsiteX12636" fmla="*/ 1160596 w 3481368"/>
              <a:gd name="connsiteY12636" fmla="*/ 105905 h 3205338"/>
              <a:gd name="connsiteX12637" fmla="*/ 1162222 w 3481368"/>
              <a:gd name="connsiteY12637" fmla="*/ 106005 h 3205338"/>
              <a:gd name="connsiteX12638" fmla="*/ 1162258 w 3481368"/>
              <a:gd name="connsiteY12638" fmla="*/ 106240 h 3205338"/>
              <a:gd name="connsiteX12639" fmla="*/ 1162934 w 3481368"/>
              <a:gd name="connsiteY12639" fmla="*/ 106009 h 3205338"/>
              <a:gd name="connsiteX12640" fmla="*/ 1163261 w 3481368"/>
              <a:gd name="connsiteY12640" fmla="*/ 105804 h 3205338"/>
              <a:gd name="connsiteX12641" fmla="*/ 1180184 w 3481368"/>
              <a:gd name="connsiteY12641" fmla="*/ 97526 h 3205338"/>
              <a:gd name="connsiteX12642" fmla="*/ 1191345 w 3481368"/>
              <a:gd name="connsiteY12642" fmla="*/ 92128 h 3205338"/>
              <a:gd name="connsiteX12643" fmla="*/ 1195745 w 3481368"/>
              <a:gd name="connsiteY12643" fmla="*/ 89071 h 3205338"/>
              <a:gd name="connsiteX12644" fmla="*/ 1183023 w 3481368"/>
              <a:gd name="connsiteY12644" fmla="*/ 91520 h 3205338"/>
              <a:gd name="connsiteX12645" fmla="*/ 1154950 w 3481368"/>
              <a:gd name="connsiteY12645" fmla="*/ 91520 h 3205338"/>
              <a:gd name="connsiteX12646" fmla="*/ 1149552 w 3481368"/>
              <a:gd name="connsiteY12646" fmla="*/ 94399 h 3205338"/>
              <a:gd name="connsiteX12647" fmla="*/ 1138394 w 3481368"/>
              <a:gd name="connsiteY12647" fmla="*/ 97277 h 3205338"/>
              <a:gd name="connsiteX12648" fmla="*/ 1104922 w 3481368"/>
              <a:gd name="connsiteY12648" fmla="*/ 102677 h 3205338"/>
              <a:gd name="connsiteX12649" fmla="*/ 1127237 w 3481368"/>
              <a:gd name="connsiteY12649" fmla="*/ 100157 h 3205338"/>
              <a:gd name="connsiteX12650" fmla="*/ 1099164 w 3481368"/>
              <a:gd name="connsiteY12650" fmla="*/ 105555 h 3205338"/>
              <a:gd name="connsiteX12651" fmla="*/ 1088007 w 3481368"/>
              <a:gd name="connsiteY12651" fmla="*/ 108435 h 3205338"/>
              <a:gd name="connsiteX12652" fmla="*/ 1015665 w 3481368"/>
              <a:gd name="connsiteY12652" fmla="*/ 122471 h 3205338"/>
              <a:gd name="connsiteX12653" fmla="*/ 993351 w 3481368"/>
              <a:gd name="connsiteY12653" fmla="*/ 127870 h 3205338"/>
              <a:gd name="connsiteX12654" fmla="*/ 979314 w 3481368"/>
              <a:gd name="connsiteY12654" fmla="*/ 133628 h 3205338"/>
              <a:gd name="connsiteX12655" fmla="*/ 993351 w 3481368"/>
              <a:gd name="connsiteY12655" fmla="*/ 130748 h 3205338"/>
              <a:gd name="connsiteX12656" fmla="*/ 951241 w 3481368"/>
              <a:gd name="connsiteY12656" fmla="*/ 141906 h 3205338"/>
              <a:gd name="connsiteX12657" fmla="*/ 941868 w 3481368"/>
              <a:gd name="connsiteY12657" fmla="*/ 144172 h 3205338"/>
              <a:gd name="connsiteX12658" fmla="*/ 965278 w 3481368"/>
              <a:gd name="connsiteY12658" fmla="*/ 136146 h 3205338"/>
              <a:gd name="connsiteX12659" fmla="*/ 951241 w 3481368"/>
              <a:gd name="connsiteY12659" fmla="*/ 139026 h 3205338"/>
              <a:gd name="connsiteX12660" fmla="*/ 940741 w 3481368"/>
              <a:gd name="connsiteY12660" fmla="*/ 144445 h 3205338"/>
              <a:gd name="connsiteX12661" fmla="*/ 928927 w 3481368"/>
              <a:gd name="connsiteY12661" fmla="*/ 147304 h 3205338"/>
              <a:gd name="connsiteX12662" fmla="*/ 898334 w 3481368"/>
              <a:gd name="connsiteY12662" fmla="*/ 155941 h 3205338"/>
              <a:gd name="connsiteX12663" fmla="*/ 912371 w 3481368"/>
              <a:gd name="connsiteY12663" fmla="*/ 150183 h 3205338"/>
              <a:gd name="connsiteX12664" fmla="*/ 895456 w 3481368"/>
              <a:gd name="connsiteY12664" fmla="*/ 155941 h 3205338"/>
              <a:gd name="connsiteX12665" fmla="*/ 876020 w 3481368"/>
              <a:gd name="connsiteY12665" fmla="*/ 164219 h 3205338"/>
              <a:gd name="connsiteX12666" fmla="*/ 837150 w 3481368"/>
              <a:gd name="connsiteY12666" fmla="*/ 175375 h 3205338"/>
              <a:gd name="connsiteX12667" fmla="*/ 840697 w 3481368"/>
              <a:gd name="connsiteY12667" fmla="*/ 175344 h 3205338"/>
              <a:gd name="connsiteX12668" fmla="*/ 833146 w 3481368"/>
              <a:gd name="connsiteY12668" fmla="*/ 177895 h 3205338"/>
              <a:gd name="connsiteX12669" fmla="*/ 820234 w 3481368"/>
              <a:gd name="connsiteY12669" fmla="*/ 183653 h 3205338"/>
              <a:gd name="connsiteX12670" fmla="*/ 789641 w 3481368"/>
              <a:gd name="connsiteY12670" fmla="*/ 192290 h 3205338"/>
              <a:gd name="connsiteX12671" fmla="*/ 775605 w 3481368"/>
              <a:gd name="connsiteY12671" fmla="*/ 197689 h 3205338"/>
              <a:gd name="connsiteX12672" fmla="*/ 759049 w 3481368"/>
              <a:gd name="connsiteY12672" fmla="*/ 205966 h 3205338"/>
              <a:gd name="connsiteX12673" fmla="*/ 733856 w 3481368"/>
              <a:gd name="connsiteY12673" fmla="*/ 214604 h 3205338"/>
              <a:gd name="connsiteX12674" fmla="*/ 739255 w 3481368"/>
              <a:gd name="connsiteY12674" fmla="*/ 214604 h 3205338"/>
              <a:gd name="connsiteX12675" fmla="*/ 658635 w 3481368"/>
              <a:gd name="connsiteY12675" fmla="*/ 250593 h 3205338"/>
              <a:gd name="connsiteX12676" fmla="*/ 644598 w 3481368"/>
              <a:gd name="connsiteY12676" fmla="*/ 256352 h 3205338"/>
              <a:gd name="connsiteX12677" fmla="*/ 633441 w 3481368"/>
              <a:gd name="connsiteY12677" fmla="*/ 261750 h 3205338"/>
              <a:gd name="connsiteX12678" fmla="*/ 616525 w 3481368"/>
              <a:gd name="connsiteY12678" fmla="*/ 270388 h 3205338"/>
              <a:gd name="connsiteX12679" fmla="*/ 608247 w 3481368"/>
              <a:gd name="connsiteY12679" fmla="*/ 275786 h 3205338"/>
              <a:gd name="connsiteX12680" fmla="*/ 597091 w 3481368"/>
              <a:gd name="connsiteY12680" fmla="*/ 281545 h 3205338"/>
              <a:gd name="connsiteX12681" fmla="*/ 594211 w 3481368"/>
              <a:gd name="connsiteY12681" fmla="*/ 286943 h 3205338"/>
              <a:gd name="connsiteX12682" fmla="*/ 538425 w 3481368"/>
              <a:gd name="connsiteY12682" fmla="*/ 317534 h 3205338"/>
              <a:gd name="connsiteX12683" fmla="*/ 533027 w 3481368"/>
              <a:gd name="connsiteY12683" fmla="*/ 323293 h 3205338"/>
              <a:gd name="connsiteX12684" fmla="*/ 524389 w 3481368"/>
              <a:gd name="connsiteY12684" fmla="*/ 326172 h 3205338"/>
              <a:gd name="connsiteX12685" fmla="*/ 513231 w 3481368"/>
              <a:gd name="connsiteY12685" fmla="*/ 334450 h 3205338"/>
              <a:gd name="connsiteX12686" fmla="*/ 502074 w 3481368"/>
              <a:gd name="connsiteY12686" fmla="*/ 342727 h 3205338"/>
              <a:gd name="connsiteX12687" fmla="*/ 490917 w 3481368"/>
              <a:gd name="connsiteY12687" fmla="*/ 351004 h 3205338"/>
              <a:gd name="connsiteX12688" fmla="*/ 479760 w 3481368"/>
              <a:gd name="connsiteY12688" fmla="*/ 359642 h 3205338"/>
              <a:gd name="connsiteX12689" fmla="*/ 466084 w 3481368"/>
              <a:gd name="connsiteY12689" fmla="*/ 370799 h 3205338"/>
              <a:gd name="connsiteX12690" fmla="*/ 460324 w 3481368"/>
              <a:gd name="connsiteY12690" fmla="*/ 376197 h 3205338"/>
              <a:gd name="connsiteX12691" fmla="*/ 452046 w 3481368"/>
              <a:gd name="connsiteY12691" fmla="*/ 381955 h 3205338"/>
              <a:gd name="connsiteX12692" fmla="*/ 438010 w 3481368"/>
              <a:gd name="connsiteY12692" fmla="*/ 393113 h 3205338"/>
              <a:gd name="connsiteX12693" fmla="*/ 415696 w 3481368"/>
              <a:gd name="connsiteY12693" fmla="*/ 412546 h 3205338"/>
              <a:gd name="connsiteX12694" fmla="*/ 396261 w 3481368"/>
              <a:gd name="connsiteY12694" fmla="*/ 431981 h 3205338"/>
              <a:gd name="connsiteX12695" fmla="*/ 312402 w 3481368"/>
              <a:gd name="connsiteY12695" fmla="*/ 512957 h 3205338"/>
              <a:gd name="connsiteX12696" fmla="*/ 301245 w 3481368"/>
              <a:gd name="connsiteY12696" fmla="*/ 518356 h 3205338"/>
              <a:gd name="connsiteX12697" fmla="*/ 312402 w 3481368"/>
              <a:gd name="connsiteY12697" fmla="*/ 504680 h 3205338"/>
              <a:gd name="connsiteX12698" fmla="*/ 301245 w 3481368"/>
              <a:gd name="connsiteY12698" fmla="*/ 510079 h 3205338"/>
              <a:gd name="connsiteX12699" fmla="*/ 315281 w 3481368"/>
              <a:gd name="connsiteY12699" fmla="*/ 490644 h 3205338"/>
              <a:gd name="connsiteX12700" fmla="*/ 323559 w 3481368"/>
              <a:gd name="connsiteY12700" fmla="*/ 479488 h 3205338"/>
              <a:gd name="connsiteX12701" fmla="*/ 377006 w 3481368"/>
              <a:gd name="connsiteY12701" fmla="*/ 428202 h 3205338"/>
              <a:gd name="connsiteX12702" fmla="*/ 389015 w 3481368"/>
              <a:gd name="connsiteY12702" fmla="*/ 417593 h 3205338"/>
              <a:gd name="connsiteX12703" fmla="*/ 385283 w 3481368"/>
              <a:gd name="connsiteY12703" fmla="*/ 423029 h 3205338"/>
              <a:gd name="connsiteX12704" fmla="*/ 382224 w 3481368"/>
              <a:gd name="connsiteY12704" fmla="*/ 426583 h 3205338"/>
              <a:gd name="connsiteX12705" fmla="*/ 390502 w 3481368"/>
              <a:gd name="connsiteY12705" fmla="*/ 420824 h 3205338"/>
              <a:gd name="connsiteX12706" fmla="*/ 391582 w 3481368"/>
              <a:gd name="connsiteY12706" fmla="*/ 419070 h 3205338"/>
              <a:gd name="connsiteX12707" fmla="*/ 390702 w 3481368"/>
              <a:gd name="connsiteY12707" fmla="*/ 416102 h 3205338"/>
              <a:gd name="connsiteX12708" fmla="*/ 432612 w 3481368"/>
              <a:gd name="connsiteY12708" fmla="*/ 379077 h 3205338"/>
              <a:gd name="connsiteX12709" fmla="*/ 452046 w 3481368"/>
              <a:gd name="connsiteY12709" fmla="*/ 365041 h 3205338"/>
              <a:gd name="connsiteX12710" fmla="*/ 466084 w 3481368"/>
              <a:gd name="connsiteY12710" fmla="*/ 353884 h 3205338"/>
              <a:gd name="connsiteX12711" fmla="*/ 479760 w 3481368"/>
              <a:gd name="connsiteY12711" fmla="*/ 339848 h 3205338"/>
              <a:gd name="connsiteX12712" fmla="*/ 496676 w 3481368"/>
              <a:gd name="connsiteY12712" fmla="*/ 328691 h 3205338"/>
              <a:gd name="connsiteX12713" fmla="*/ 513231 w 3481368"/>
              <a:gd name="connsiteY12713" fmla="*/ 317534 h 3205338"/>
              <a:gd name="connsiteX12714" fmla="*/ 527268 w 3481368"/>
              <a:gd name="connsiteY12714" fmla="*/ 309257 h 3205338"/>
              <a:gd name="connsiteX12715" fmla="*/ 535546 w 3481368"/>
              <a:gd name="connsiteY12715" fmla="*/ 303859 h 3205338"/>
              <a:gd name="connsiteX12716" fmla="*/ 544183 w 3481368"/>
              <a:gd name="connsiteY12716" fmla="*/ 298100 h 3205338"/>
              <a:gd name="connsiteX12717" fmla="*/ 552461 w 3481368"/>
              <a:gd name="connsiteY12717" fmla="*/ 292701 h 3205338"/>
              <a:gd name="connsiteX12718" fmla="*/ 569017 w 3481368"/>
              <a:gd name="connsiteY12718" fmla="*/ 284064 h 3205338"/>
              <a:gd name="connsiteX12719" fmla="*/ 574775 w 3481368"/>
              <a:gd name="connsiteY12719" fmla="*/ 278666 h 3205338"/>
              <a:gd name="connsiteX12720" fmla="*/ 580175 w 3481368"/>
              <a:gd name="connsiteY12720" fmla="*/ 278666 h 3205338"/>
              <a:gd name="connsiteX12721" fmla="*/ 591331 w 3481368"/>
              <a:gd name="connsiteY12721" fmla="*/ 270388 h 3205338"/>
              <a:gd name="connsiteX12722" fmla="*/ 608247 w 3481368"/>
              <a:gd name="connsiteY12722" fmla="*/ 261750 h 3205338"/>
              <a:gd name="connsiteX12723" fmla="*/ 613646 w 3481368"/>
              <a:gd name="connsiteY12723" fmla="*/ 259231 h 3205338"/>
              <a:gd name="connsiteX12724" fmla="*/ 622284 w 3481368"/>
              <a:gd name="connsiteY12724" fmla="*/ 256352 h 3205338"/>
              <a:gd name="connsiteX12725" fmla="*/ 638840 w 3481368"/>
              <a:gd name="connsiteY12725" fmla="*/ 245195 h 3205338"/>
              <a:gd name="connsiteX12726" fmla="*/ 658635 w 3481368"/>
              <a:gd name="connsiteY12726" fmla="*/ 236917 h 3205338"/>
              <a:gd name="connsiteX12727" fmla="*/ 669792 w 3481368"/>
              <a:gd name="connsiteY12727" fmla="*/ 231159 h 3205338"/>
              <a:gd name="connsiteX12728" fmla="*/ 680950 w 3481368"/>
              <a:gd name="connsiteY12728" fmla="*/ 225761 h 3205338"/>
              <a:gd name="connsiteX12729" fmla="*/ 689228 w 3481368"/>
              <a:gd name="connsiteY12729" fmla="*/ 220002 h 3205338"/>
              <a:gd name="connsiteX12730" fmla="*/ 786763 w 3481368"/>
              <a:gd name="connsiteY12730" fmla="*/ 181134 h 3205338"/>
              <a:gd name="connsiteX12731" fmla="*/ 797919 w 3481368"/>
              <a:gd name="connsiteY12731" fmla="*/ 181134 h 3205338"/>
              <a:gd name="connsiteX12732" fmla="*/ 800799 w 3481368"/>
              <a:gd name="connsiteY12732" fmla="*/ 175375 h 3205338"/>
              <a:gd name="connsiteX12733" fmla="*/ 822966 w 3481368"/>
              <a:gd name="connsiteY12733" fmla="*/ 170013 h 3205338"/>
              <a:gd name="connsiteX12734" fmla="*/ 809077 w 3481368"/>
              <a:gd name="connsiteY12734" fmla="*/ 175375 h 3205338"/>
              <a:gd name="connsiteX12735" fmla="*/ 831391 w 3481368"/>
              <a:gd name="connsiteY12735" fmla="*/ 167097 h 3205338"/>
              <a:gd name="connsiteX12736" fmla="*/ 845428 w 3481368"/>
              <a:gd name="connsiteY12736" fmla="*/ 161339 h 3205338"/>
              <a:gd name="connsiteX12737" fmla="*/ 823270 w 3481368"/>
              <a:gd name="connsiteY12737" fmla="*/ 169895 h 3205338"/>
              <a:gd name="connsiteX12738" fmla="*/ 839669 w 3481368"/>
              <a:gd name="connsiteY12738" fmla="*/ 161339 h 3205338"/>
              <a:gd name="connsiteX12739" fmla="*/ 878900 w 3481368"/>
              <a:gd name="connsiteY12739" fmla="*/ 150183 h 3205338"/>
              <a:gd name="connsiteX12740" fmla="*/ 867742 w 3481368"/>
              <a:gd name="connsiteY12740" fmla="*/ 155941 h 3205338"/>
              <a:gd name="connsiteX12741" fmla="*/ 884298 w 3481368"/>
              <a:gd name="connsiteY12741" fmla="*/ 150183 h 3205338"/>
              <a:gd name="connsiteX12742" fmla="*/ 887178 w 3481368"/>
              <a:gd name="connsiteY12742" fmla="*/ 147304 h 3205338"/>
              <a:gd name="connsiteX12743" fmla="*/ 890056 w 3481368"/>
              <a:gd name="connsiteY12743" fmla="*/ 147304 h 3205338"/>
              <a:gd name="connsiteX12744" fmla="*/ 894642 w 3481368"/>
              <a:gd name="connsiteY12744" fmla="*/ 145303 h 3205338"/>
              <a:gd name="connsiteX12745" fmla="*/ 892790 w 3481368"/>
              <a:gd name="connsiteY12745" fmla="*/ 146291 h 3205338"/>
              <a:gd name="connsiteX12746" fmla="*/ 898334 w 3481368"/>
              <a:gd name="connsiteY12746" fmla="*/ 144784 h 3205338"/>
              <a:gd name="connsiteX12747" fmla="*/ 906612 w 3481368"/>
              <a:gd name="connsiteY12747" fmla="*/ 141906 h 3205338"/>
              <a:gd name="connsiteX12748" fmla="*/ 937564 w 3481368"/>
              <a:gd name="connsiteY12748" fmla="*/ 133628 h 3205338"/>
              <a:gd name="connsiteX12749" fmla="*/ 951241 w 3481368"/>
              <a:gd name="connsiteY12749" fmla="*/ 130748 h 3205338"/>
              <a:gd name="connsiteX12750" fmla="*/ 959879 w 3481368"/>
              <a:gd name="connsiteY12750" fmla="*/ 127870 h 3205338"/>
              <a:gd name="connsiteX12751" fmla="*/ 965278 w 3481368"/>
              <a:gd name="connsiteY12751" fmla="*/ 127870 h 3205338"/>
              <a:gd name="connsiteX12752" fmla="*/ 982193 w 3481368"/>
              <a:gd name="connsiteY12752" fmla="*/ 122471 h 3205338"/>
              <a:gd name="connsiteX12753" fmla="*/ 987592 w 3481368"/>
              <a:gd name="connsiteY12753" fmla="*/ 119592 h 3205338"/>
              <a:gd name="connsiteX12754" fmla="*/ 1018185 w 3481368"/>
              <a:gd name="connsiteY12754" fmla="*/ 111314 h 3205338"/>
              <a:gd name="connsiteX12755" fmla="*/ 1015665 w 3481368"/>
              <a:gd name="connsiteY12755" fmla="*/ 113833 h 3205338"/>
              <a:gd name="connsiteX12756" fmla="*/ 1032221 w 3481368"/>
              <a:gd name="connsiteY12756" fmla="*/ 108435 h 3205338"/>
              <a:gd name="connsiteX12757" fmla="*/ 1076850 w 3481368"/>
              <a:gd name="connsiteY12757" fmla="*/ 100157 h 3205338"/>
              <a:gd name="connsiteX12758" fmla="*/ 1099164 w 3481368"/>
              <a:gd name="connsiteY12758" fmla="*/ 94399 h 3205338"/>
              <a:gd name="connsiteX12759" fmla="*/ 1113200 w 3481368"/>
              <a:gd name="connsiteY12759" fmla="*/ 91520 h 3205338"/>
              <a:gd name="connsiteX12760" fmla="*/ 1104922 w 3481368"/>
              <a:gd name="connsiteY12760" fmla="*/ 91520 h 3205338"/>
              <a:gd name="connsiteX12761" fmla="*/ 1124358 w 3481368"/>
              <a:gd name="connsiteY12761" fmla="*/ 89001 h 3205338"/>
              <a:gd name="connsiteX12762" fmla="*/ 1138394 w 3481368"/>
              <a:gd name="connsiteY12762" fmla="*/ 89001 h 3205338"/>
              <a:gd name="connsiteX12763" fmla="*/ 1149552 w 3481368"/>
              <a:gd name="connsiteY12763" fmla="*/ 83242 h 3205338"/>
              <a:gd name="connsiteX12764" fmla="*/ 1166107 w 3481368"/>
              <a:gd name="connsiteY12764" fmla="*/ 80363 h 3205338"/>
              <a:gd name="connsiteX12765" fmla="*/ 1163588 w 3481368"/>
              <a:gd name="connsiteY12765" fmla="*/ 83242 h 3205338"/>
              <a:gd name="connsiteX12766" fmla="*/ 1183023 w 3481368"/>
              <a:gd name="connsiteY12766" fmla="*/ 80363 h 3205338"/>
              <a:gd name="connsiteX12767" fmla="*/ 1205337 w 3481368"/>
              <a:gd name="connsiteY12767" fmla="*/ 77844 h 3205338"/>
              <a:gd name="connsiteX12768" fmla="*/ 1224773 w 3481368"/>
              <a:gd name="connsiteY12768" fmla="*/ 74964 h 3205338"/>
              <a:gd name="connsiteX12769" fmla="*/ 1226781 w 3481368"/>
              <a:gd name="connsiteY12769" fmla="*/ 74735 h 3205338"/>
              <a:gd name="connsiteX12770" fmla="*/ 1230231 w 3481368"/>
              <a:gd name="connsiteY12770" fmla="*/ 72336 h 3205338"/>
              <a:gd name="connsiteX12771" fmla="*/ 1241393 w 3481368"/>
              <a:gd name="connsiteY12771" fmla="*/ 69816 h 3205338"/>
              <a:gd name="connsiteX12772" fmla="*/ 1244273 w 3481368"/>
              <a:gd name="connsiteY12772" fmla="*/ 66937 h 3205338"/>
              <a:gd name="connsiteX12773" fmla="*/ 1247154 w 3481368"/>
              <a:gd name="connsiteY12773" fmla="*/ 66937 h 3205338"/>
              <a:gd name="connsiteX12774" fmla="*/ 1260836 w 3481368"/>
              <a:gd name="connsiteY12774" fmla="*/ 58661 h 3205338"/>
              <a:gd name="connsiteX12775" fmla="*/ 1280640 w 3481368"/>
              <a:gd name="connsiteY12775" fmla="*/ 52902 h 3205338"/>
              <a:gd name="connsiteX12776" fmla="*/ 1300082 w 3481368"/>
              <a:gd name="connsiteY12776" fmla="*/ 47504 h 3205338"/>
              <a:gd name="connsiteX12777" fmla="*/ 1322405 w 3481368"/>
              <a:gd name="connsiteY12777" fmla="*/ 38867 h 3205338"/>
              <a:gd name="connsiteX12778" fmla="*/ 1347609 w 3481368"/>
              <a:gd name="connsiteY12778" fmla="*/ 30589 h 3205338"/>
              <a:gd name="connsiteX12779" fmla="*/ 1361291 w 3481368"/>
              <a:gd name="connsiteY12779" fmla="*/ 27710 h 3205338"/>
              <a:gd name="connsiteX12780" fmla="*/ 1375333 w 3481368"/>
              <a:gd name="connsiteY12780" fmla="*/ 25192 h 3205338"/>
              <a:gd name="connsiteX12781" fmla="*/ 1386495 w 3481368"/>
              <a:gd name="connsiteY12781" fmla="*/ 22312 h 3205338"/>
              <a:gd name="connsiteX12782" fmla="*/ 1414579 w 3481368"/>
              <a:gd name="connsiteY12782" fmla="*/ 16555 h 3205338"/>
              <a:gd name="connsiteX12783" fmla="*/ 1445184 w 3481368"/>
              <a:gd name="connsiteY12783" fmla="*/ 14035 h 3205338"/>
              <a:gd name="connsiteX12784" fmla="*/ 1515035 w 3481368"/>
              <a:gd name="connsiteY12784" fmla="*/ 2879 h 3205338"/>
              <a:gd name="connsiteX12785" fmla="*/ 1526197 w 3481368"/>
              <a:gd name="connsiteY12785" fmla="*/ 5398 h 3205338"/>
              <a:gd name="connsiteX12786" fmla="*/ 1531597 w 3481368"/>
              <a:gd name="connsiteY12786" fmla="*/ 2879 h 3205338"/>
              <a:gd name="connsiteX12787" fmla="*/ 1559681 w 3481368"/>
              <a:gd name="connsiteY12787" fmla="*/ 0 h 3205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Lst>
            <a:rect l="l" t="t" r="r" b="b"/>
            <a:pathLst>
              <a:path w="3481368" h="3205338">
                <a:moveTo>
                  <a:pt x="1584682" y="3196701"/>
                </a:moveTo>
                <a:lnTo>
                  <a:pt x="1594723" y="3196996"/>
                </a:lnTo>
                <a:lnTo>
                  <a:pt x="1606996" y="3199580"/>
                </a:lnTo>
                <a:cubicBezTo>
                  <a:pt x="1601418" y="3198141"/>
                  <a:pt x="1599348" y="3197421"/>
                  <a:pt x="1596919" y="3197061"/>
                </a:cubicBezTo>
                <a:lnTo>
                  <a:pt x="1594723" y="3196996"/>
                </a:lnTo>
                <a:lnTo>
                  <a:pt x="1593320" y="3196701"/>
                </a:lnTo>
                <a:cubicBezTo>
                  <a:pt x="1587562" y="3196701"/>
                  <a:pt x="1584682" y="3196701"/>
                  <a:pt x="1584682" y="3196701"/>
                </a:cubicBezTo>
                <a:close/>
                <a:moveTo>
                  <a:pt x="2006136" y="3168989"/>
                </a:moveTo>
                <a:cubicBezTo>
                  <a:pt x="2004696" y="3168989"/>
                  <a:pt x="2003257" y="3169709"/>
                  <a:pt x="2000783" y="3170744"/>
                </a:cubicBezTo>
                <a:lnTo>
                  <a:pt x="1995252" y="3172486"/>
                </a:lnTo>
                <a:lnTo>
                  <a:pt x="1991784" y="3173128"/>
                </a:lnTo>
                <a:lnTo>
                  <a:pt x="1987926" y="3173770"/>
                </a:lnTo>
                <a:lnTo>
                  <a:pt x="1987241" y="3173442"/>
                </a:lnTo>
                <a:cubicBezTo>
                  <a:pt x="1985891" y="3173128"/>
                  <a:pt x="1983821" y="3173128"/>
                  <a:pt x="1980942" y="3174387"/>
                </a:cubicBezTo>
                <a:cubicBezTo>
                  <a:pt x="1986701" y="3174387"/>
                  <a:pt x="1964387" y="3177267"/>
                  <a:pt x="1966906" y="3177267"/>
                </a:cubicBezTo>
                <a:lnTo>
                  <a:pt x="1987926" y="3173770"/>
                </a:lnTo>
                <a:lnTo>
                  <a:pt x="1989220" y="3174387"/>
                </a:lnTo>
                <a:lnTo>
                  <a:pt x="1995252" y="3172486"/>
                </a:lnTo>
                <a:lnTo>
                  <a:pt x="2002790" y="3171093"/>
                </a:lnTo>
                <a:cubicBezTo>
                  <a:pt x="2005461" y="3170407"/>
                  <a:pt x="2006856" y="3169709"/>
                  <a:pt x="2006136" y="3168989"/>
                </a:cubicBezTo>
                <a:close/>
                <a:moveTo>
                  <a:pt x="2052850" y="3161515"/>
                </a:moveTo>
                <a:lnTo>
                  <a:pt x="2042621" y="3163996"/>
                </a:lnTo>
                <a:lnTo>
                  <a:pt x="2041118" y="3163614"/>
                </a:lnTo>
                <a:lnTo>
                  <a:pt x="2042486" y="3163231"/>
                </a:lnTo>
                <a:close/>
                <a:moveTo>
                  <a:pt x="2060707" y="3159890"/>
                </a:moveTo>
                <a:cubicBezTo>
                  <a:pt x="2060505" y="3159992"/>
                  <a:pt x="2058863" y="3160397"/>
                  <a:pt x="2056614" y="3160892"/>
                </a:cubicBezTo>
                <a:lnTo>
                  <a:pt x="2052850" y="3161515"/>
                </a:lnTo>
                <a:lnTo>
                  <a:pt x="2056164" y="3160711"/>
                </a:lnTo>
                <a:cubicBezTo>
                  <a:pt x="2059672" y="3159991"/>
                  <a:pt x="2060910" y="3159789"/>
                  <a:pt x="2060707" y="3159890"/>
                </a:cubicBezTo>
                <a:close/>
                <a:moveTo>
                  <a:pt x="1908241" y="3146676"/>
                </a:moveTo>
                <a:cubicBezTo>
                  <a:pt x="1888805" y="3149554"/>
                  <a:pt x="1866491" y="3154953"/>
                  <a:pt x="1885926" y="3152074"/>
                </a:cubicBezTo>
                <a:cubicBezTo>
                  <a:pt x="1891685" y="3149554"/>
                  <a:pt x="1908241" y="3146676"/>
                  <a:pt x="1908241" y="3146676"/>
                </a:cubicBezTo>
                <a:close/>
                <a:moveTo>
                  <a:pt x="1475989" y="3138398"/>
                </a:moveTo>
                <a:lnTo>
                  <a:pt x="1481491" y="3139768"/>
                </a:lnTo>
                <a:lnTo>
                  <a:pt x="1476304" y="3138713"/>
                </a:lnTo>
                <a:cubicBezTo>
                  <a:pt x="1473829" y="3138398"/>
                  <a:pt x="1473111" y="3138398"/>
                  <a:pt x="1475989" y="3138398"/>
                </a:cubicBezTo>
                <a:close/>
                <a:moveTo>
                  <a:pt x="1961507" y="3135518"/>
                </a:moveTo>
                <a:lnTo>
                  <a:pt x="1940681" y="3140605"/>
                </a:lnTo>
                <a:lnTo>
                  <a:pt x="1939899" y="3140769"/>
                </a:lnTo>
                <a:lnTo>
                  <a:pt x="1916879" y="3143796"/>
                </a:lnTo>
                <a:cubicBezTo>
                  <a:pt x="1913999" y="3146676"/>
                  <a:pt x="1930555" y="3143796"/>
                  <a:pt x="1939193" y="3140917"/>
                </a:cubicBezTo>
                <a:lnTo>
                  <a:pt x="1939899" y="3140769"/>
                </a:lnTo>
                <a:lnTo>
                  <a:pt x="1940138" y="3140738"/>
                </a:lnTo>
                <a:lnTo>
                  <a:pt x="1940681" y="3140605"/>
                </a:lnTo>
                <a:lnTo>
                  <a:pt x="1956559" y="3137273"/>
                </a:lnTo>
                <a:cubicBezTo>
                  <a:pt x="1961417" y="3136238"/>
                  <a:pt x="1964207" y="3135518"/>
                  <a:pt x="1961507" y="3135518"/>
                </a:cubicBezTo>
                <a:close/>
                <a:moveTo>
                  <a:pt x="1981868" y="3129525"/>
                </a:moveTo>
                <a:lnTo>
                  <a:pt x="1980224" y="3129760"/>
                </a:lnTo>
                <a:lnTo>
                  <a:pt x="1978063" y="3129760"/>
                </a:lnTo>
                <a:close/>
                <a:moveTo>
                  <a:pt x="1993352" y="3127885"/>
                </a:moveTo>
                <a:lnTo>
                  <a:pt x="1988995" y="3129085"/>
                </a:lnTo>
                <a:lnTo>
                  <a:pt x="1981868" y="3129525"/>
                </a:lnTo>
                <a:close/>
                <a:moveTo>
                  <a:pt x="2006136" y="3124362"/>
                </a:moveTo>
                <a:lnTo>
                  <a:pt x="2005502" y="3124996"/>
                </a:lnTo>
                <a:lnTo>
                  <a:pt x="1997858" y="3127241"/>
                </a:lnTo>
                <a:lnTo>
                  <a:pt x="1993352" y="3127885"/>
                </a:lnTo>
                <a:close/>
                <a:moveTo>
                  <a:pt x="1261123" y="3124362"/>
                </a:moveTo>
                <a:cubicBezTo>
                  <a:pt x="1258244" y="3124362"/>
                  <a:pt x="1261123" y="3127241"/>
                  <a:pt x="1272281" y="3129760"/>
                </a:cubicBezTo>
                <a:cubicBezTo>
                  <a:pt x="1272281" y="3127241"/>
                  <a:pt x="1272281" y="3127241"/>
                  <a:pt x="1272281" y="3127241"/>
                </a:cubicBezTo>
                <a:cubicBezTo>
                  <a:pt x="1269401" y="3127241"/>
                  <a:pt x="1264003" y="3124362"/>
                  <a:pt x="1261123" y="3124362"/>
                </a:cubicBezTo>
                <a:close/>
                <a:moveTo>
                  <a:pt x="2176188" y="3124352"/>
                </a:moveTo>
                <a:lnTo>
                  <a:pt x="2176373" y="3124362"/>
                </a:lnTo>
                <a:lnTo>
                  <a:pt x="2175792" y="3124478"/>
                </a:lnTo>
                <a:close/>
                <a:moveTo>
                  <a:pt x="1181767" y="3120272"/>
                </a:moveTo>
                <a:lnTo>
                  <a:pt x="1197059" y="3124362"/>
                </a:lnTo>
                <a:cubicBezTo>
                  <a:pt x="1205337" y="3127241"/>
                  <a:pt x="1219374" y="3129760"/>
                  <a:pt x="1230531" y="3135518"/>
                </a:cubicBezTo>
                <a:cubicBezTo>
                  <a:pt x="1227651" y="3135518"/>
                  <a:pt x="1224773" y="3132640"/>
                  <a:pt x="1219374" y="3132640"/>
                </a:cubicBezTo>
                <a:cubicBezTo>
                  <a:pt x="1213615" y="3129760"/>
                  <a:pt x="1208217" y="3129760"/>
                  <a:pt x="1205337" y="3127241"/>
                </a:cubicBezTo>
                <a:close/>
                <a:moveTo>
                  <a:pt x="1157618" y="3113132"/>
                </a:moveTo>
                <a:lnTo>
                  <a:pt x="1181767" y="3120272"/>
                </a:lnTo>
                <a:lnTo>
                  <a:pt x="1166107" y="3116084"/>
                </a:lnTo>
                <a:close/>
                <a:moveTo>
                  <a:pt x="2229280" y="3107447"/>
                </a:moveTo>
                <a:cubicBezTo>
                  <a:pt x="2232159" y="3107447"/>
                  <a:pt x="2226400" y="3107447"/>
                  <a:pt x="2221002" y="3110325"/>
                </a:cubicBezTo>
                <a:lnTo>
                  <a:pt x="2215465" y="3111846"/>
                </a:lnTo>
                <a:close/>
                <a:moveTo>
                  <a:pt x="2111949" y="3102049"/>
                </a:moveTo>
                <a:cubicBezTo>
                  <a:pt x="2103671" y="3104927"/>
                  <a:pt x="2100792" y="3102049"/>
                  <a:pt x="2092514" y="3104927"/>
                </a:cubicBezTo>
                <a:cubicBezTo>
                  <a:pt x="2100792" y="3104927"/>
                  <a:pt x="2092514" y="3107447"/>
                  <a:pt x="2106551" y="3104927"/>
                </a:cubicBezTo>
                <a:cubicBezTo>
                  <a:pt x="2111949" y="3104927"/>
                  <a:pt x="2111949" y="3102049"/>
                  <a:pt x="2111949" y="3102049"/>
                </a:cubicBezTo>
                <a:close/>
                <a:moveTo>
                  <a:pt x="2275287" y="3087399"/>
                </a:moveTo>
                <a:cubicBezTo>
                  <a:pt x="2274493" y="3087787"/>
                  <a:pt x="2272379" y="3088822"/>
                  <a:pt x="2268150" y="3090891"/>
                </a:cubicBezTo>
                <a:cubicBezTo>
                  <a:pt x="2268150" y="3090891"/>
                  <a:pt x="2277666" y="3086236"/>
                  <a:pt x="2275287" y="3087399"/>
                </a:cubicBezTo>
                <a:close/>
                <a:moveTo>
                  <a:pt x="1076850" y="3085133"/>
                </a:moveTo>
                <a:cubicBezTo>
                  <a:pt x="1079729" y="3085133"/>
                  <a:pt x="1088007" y="3088012"/>
                  <a:pt x="1093765" y="3090891"/>
                </a:cubicBezTo>
                <a:cubicBezTo>
                  <a:pt x="1102043" y="3093771"/>
                  <a:pt x="1110321" y="3096290"/>
                  <a:pt x="1116080" y="3099169"/>
                </a:cubicBezTo>
                <a:cubicBezTo>
                  <a:pt x="1124358" y="3102049"/>
                  <a:pt x="1132636" y="3104927"/>
                  <a:pt x="1141274" y="3107447"/>
                </a:cubicBezTo>
                <a:lnTo>
                  <a:pt x="1157618" y="3113132"/>
                </a:lnTo>
                <a:lnTo>
                  <a:pt x="1138394" y="3107447"/>
                </a:lnTo>
                <a:cubicBezTo>
                  <a:pt x="1127237" y="3104927"/>
                  <a:pt x="1116080" y="3099169"/>
                  <a:pt x="1107802" y="3096290"/>
                </a:cubicBezTo>
                <a:cubicBezTo>
                  <a:pt x="1102043" y="3093771"/>
                  <a:pt x="1096644" y="3093771"/>
                  <a:pt x="1090886" y="3090891"/>
                </a:cubicBezTo>
                <a:cubicBezTo>
                  <a:pt x="1085487" y="3088012"/>
                  <a:pt x="1079729" y="3088012"/>
                  <a:pt x="1076850" y="3085133"/>
                </a:cubicBezTo>
                <a:close/>
                <a:moveTo>
                  <a:pt x="1141274" y="3060300"/>
                </a:moveTo>
                <a:cubicBezTo>
                  <a:pt x="1143792" y="3060300"/>
                  <a:pt x="1160708" y="3065698"/>
                  <a:pt x="1168986" y="3068578"/>
                </a:cubicBezTo>
                <a:cubicBezTo>
                  <a:pt x="1171866" y="3068578"/>
                  <a:pt x="1177264" y="3071458"/>
                  <a:pt x="1183023" y="3073976"/>
                </a:cubicBezTo>
                <a:cubicBezTo>
                  <a:pt x="1185902" y="3073976"/>
                  <a:pt x="1191301" y="3076856"/>
                  <a:pt x="1188422" y="3076856"/>
                </a:cubicBezTo>
                <a:cubicBezTo>
                  <a:pt x="1180144" y="3073976"/>
                  <a:pt x="1174745" y="3071458"/>
                  <a:pt x="1166107" y="3068578"/>
                </a:cubicBezTo>
                <a:cubicBezTo>
                  <a:pt x="1163588" y="3068578"/>
                  <a:pt x="1160708" y="3065698"/>
                  <a:pt x="1154950" y="3065698"/>
                </a:cubicBezTo>
                <a:cubicBezTo>
                  <a:pt x="1152430" y="3065698"/>
                  <a:pt x="1146672" y="3062820"/>
                  <a:pt x="1141274" y="3060300"/>
                </a:cubicBezTo>
                <a:close/>
                <a:moveTo>
                  <a:pt x="926408" y="3007036"/>
                </a:moveTo>
                <a:cubicBezTo>
                  <a:pt x="934686" y="3009915"/>
                  <a:pt x="940084" y="3015673"/>
                  <a:pt x="951241" y="3021072"/>
                </a:cubicBezTo>
                <a:cubicBezTo>
                  <a:pt x="951241" y="3021072"/>
                  <a:pt x="945842" y="3015673"/>
                  <a:pt x="940084" y="3012794"/>
                </a:cubicBezTo>
                <a:cubicBezTo>
                  <a:pt x="934686" y="3009915"/>
                  <a:pt x="928927" y="3007036"/>
                  <a:pt x="926408" y="3007036"/>
                </a:cubicBezTo>
                <a:close/>
                <a:moveTo>
                  <a:pt x="848307" y="2973565"/>
                </a:moveTo>
                <a:cubicBezTo>
                  <a:pt x="850827" y="2973565"/>
                  <a:pt x="859464" y="2976445"/>
                  <a:pt x="864863" y="2982203"/>
                </a:cubicBezTo>
                <a:cubicBezTo>
                  <a:pt x="873141" y="2987601"/>
                  <a:pt x="881778" y="2993360"/>
                  <a:pt x="887178" y="2995879"/>
                </a:cubicBezTo>
                <a:cubicBezTo>
                  <a:pt x="876020" y="2990480"/>
                  <a:pt x="864863" y="2982203"/>
                  <a:pt x="848307" y="2973565"/>
                </a:cubicBezTo>
                <a:close/>
                <a:moveTo>
                  <a:pt x="845428" y="2962409"/>
                </a:moveTo>
                <a:cubicBezTo>
                  <a:pt x="845428" y="2962409"/>
                  <a:pt x="848307" y="2965287"/>
                  <a:pt x="853706" y="2968167"/>
                </a:cubicBezTo>
                <a:cubicBezTo>
                  <a:pt x="859464" y="2973565"/>
                  <a:pt x="864863" y="2976445"/>
                  <a:pt x="867742" y="2979324"/>
                </a:cubicBezTo>
                <a:cubicBezTo>
                  <a:pt x="870622" y="2979324"/>
                  <a:pt x="867742" y="2976445"/>
                  <a:pt x="873141" y="2979324"/>
                </a:cubicBezTo>
                <a:cubicBezTo>
                  <a:pt x="871882" y="2979324"/>
                  <a:pt x="871882" y="2979324"/>
                  <a:pt x="872916" y="2979998"/>
                </a:cubicBezTo>
                <a:lnTo>
                  <a:pt x="874976" y="2981625"/>
                </a:lnTo>
                <a:lnTo>
                  <a:pt x="876155" y="2983103"/>
                </a:lnTo>
                <a:cubicBezTo>
                  <a:pt x="878270" y="2984812"/>
                  <a:pt x="880340" y="2986162"/>
                  <a:pt x="878900" y="2984722"/>
                </a:cubicBezTo>
                <a:lnTo>
                  <a:pt x="874976" y="2981625"/>
                </a:lnTo>
                <a:lnTo>
                  <a:pt x="873141" y="2979324"/>
                </a:lnTo>
                <a:cubicBezTo>
                  <a:pt x="861984" y="2971047"/>
                  <a:pt x="859464" y="2971047"/>
                  <a:pt x="845428" y="2962409"/>
                </a:cubicBezTo>
                <a:close/>
                <a:moveTo>
                  <a:pt x="817355" y="2954131"/>
                </a:moveTo>
                <a:cubicBezTo>
                  <a:pt x="817355" y="2951252"/>
                  <a:pt x="834271" y="2962409"/>
                  <a:pt x="839669" y="2968167"/>
                </a:cubicBezTo>
                <a:cubicBezTo>
                  <a:pt x="839669" y="2968167"/>
                  <a:pt x="820234" y="2957010"/>
                  <a:pt x="817355" y="2954131"/>
                </a:cubicBezTo>
                <a:close/>
                <a:moveTo>
                  <a:pt x="1569976" y="2946313"/>
                </a:moveTo>
                <a:cubicBezTo>
                  <a:pt x="1578255" y="2948831"/>
                  <a:pt x="1589413" y="2948831"/>
                  <a:pt x="1592293" y="2948831"/>
                </a:cubicBezTo>
                <a:cubicBezTo>
                  <a:pt x="1586534" y="2948831"/>
                  <a:pt x="1581134" y="2948831"/>
                  <a:pt x="1572496" y="2948831"/>
                </a:cubicBezTo>
                <a:cubicBezTo>
                  <a:pt x="1567096" y="2948831"/>
                  <a:pt x="1564217" y="2948831"/>
                  <a:pt x="1558817" y="2948831"/>
                </a:cubicBezTo>
                <a:cubicBezTo>
                  <a:pt x="1561337" y="2948831"/>
                  <a:pt x="1567096" y="2948831"/>
                  <a:pt x="1569976" y="2946313"/>
                </a:cubicBezTo>
                <a:close/>
                <a:moveTo>
                  <a:pt x="1503023" y="2946313"/>
                </a:moveTo>
                <a:lnTo>
                  <a:pt x="1525341" y="2946313"/>
                </a:lnTo>
                <a:cubicBezTo>
                  <a:pt x="1533620" y="2946313"/>
                  <a:pt x="1539019" y="2946313"/>
                  <a:pt x="1547658" y="2946313"/>
                </a:cubicBezTo>
                <a:cubicBezTo>
                  <a:pt x="1550177" y="2948831"/>
                  <a:pt x="1555937" y="2948831"/>
                  <a:pt x="1558817" y="2948831"/>
                </a:cubicBezTo>
                <a:cubicBezTo>
                  <a:pt x="1555937" y="2948831"/>
                  <a:pt x="1550177" y="2948831"/>
                  <a:pt x="1544778" y="2948831"/>
                </a:cubicBezTo>
                <a:cubicBezTo>
                  <a:pt x="1536499" y="2948831"/>
                  <a:pt x="1536499" y="2948831"/>
                  <a:pt x="1527860" y="2948831"/>
                </a:cubicBezTo>
                <a:cubicBezTo>
                  <a:pt x="1519581" y="2946313"/>
                  <a:pt x="1516702" y="2948831"/>
                  <a:pt x="1508422" y="2948831"/>
                </a:cubicBezTo>
                <a:cubicBezTo>
                  <a:pt x="1505542" y="2946313"/>
                  <a:pt x="1505542" y="2946313"/>
                  <a:pt x="1503023" y="2946313"/>
                </a:cubicBezTo>
                <a:close/>
                <a:moveTo>
                  <a:pt x="1793287" y="2945874"/>
                </a:moveTo>
                <a:lnTo>
                  <a:pt x="1768873" y="2948831"/>
                </a:lnTo>
                <a:cubicBezTo>
                  <a:pt x="1749431" y="2948831"/>
                  <a:pt x="1732868" y="2948831"/>
                  <a:pt x="1718826" y="2948831"/>
                </a:cubicBezTo>
                <a:cubicBezTo>
                  <a:pt x="1706224" y="2948831"/>
                  <a:pt x="1695783" y="2948831"/>
                  <a:pt x="1686376" y="2948472"/>
                </a:cubicBezTo>
                <a:lnTo>
                  <a:pt x="1678508" y="2947717"/>
                </a:lnTo>
                <a:lnTo>
                  <a:pt x="1670405" y="2948831"/>
                </a:lnTo>
                <a:cubicBezTo>
                  <a:pt x="1659246" y="2948831"/>
                  <a:pt x="1648087" y="2948831"/>
                  <a:pt x="1639808" y="2948831"/>
                </a:cubicBezTo>
                <a:lnTo>
                  <a:pt x="1666893" y="2946602"/>
                </a:lnTo>
                <a:lnTo>
                  <a:pt x="1660137" y="2945953"/>
                </a:lnTo>
                <a:cubicBezTo>
                  <a:pt x="1660137" y="2945953"/>
                  <a:pt x="1665897" y="2945953"/>
                  <a:pt x="1674179" y="2945953"/>
                </a:cubicBezTo>
                <a:cubicBezTo>
                  <a:pt x="1679580" y="2945953"/>
                  <a:pt x="1688222" y="2945953"/>
                  <a:pt x="1696502" y="2945953"/>
                </a:cubicBezTo>
                <a:cubicBezTo>
                  <a:pt x="1699383" y="2945953"/>
                  <a:pt x="1704783" y="2945953"/>
                  <a:pt x="1710545" y="2945953"/>
                </a:cubicBezTo>
                <a:cubicBezTo>
                  <a:pt x="1715946" y="2945953"/>
                  <a:pt x="1718826" y="2945953"/>
                  <a:pt x="1724227" y="2945953"/>
                </a:cubicBezTo>
                <a:cubicBezTo>
                  <a:pt x="1732868" y="2945953"/>
                  <a:pt x="1732868" y="2945953"/>
                  <a:pt x="1735388" y="2945953"/>
                </a:cubicBezTo>
                <a:cubicBezTo>
                  <a:pt x="1741150" y="2945953"/>
                  <a:pt x="1757711" y="2945953"/>
                  <a:pt x="1763473" y="2945953"/>
                </a:cubicBezTo>
                <a:cubicBezTo>
                  <a:pt x="1777515" y="2945953"/>
                  <a:pt x="1782915" y="2945953"/>
                  <a:pt x="1791197" y="2945953"/>
                </a:cubicBezTo>
                <a:close/>
                <a:moveTo>
                  <a:pt x="1816401" y="2943073"/>
                </a:moveTo>
                <a:cubicBezTo>
                  <a:pt x="1809380" y="2944513"/>
                  <a:pt x="1804519" y="2945233"/>
                  <a:pt x="1800694" y="2945593"/>
                </a:cubicBezTo>
                <a:lnTo>
                  <a:pt x="1793287" y="2945874"/>
                </a:lnTo>
                <a:close/>
                <a:moveTo>
                  <a:pt x="1526685" y="2942785"/>
                </a:moveTo>
                <a:lnTo>
                  <a:pt x="1533620" y="2943433"/>
                </a:lnTo>
                <a:lnTo>
                  <a:pt x="1525341" y="2943433"/>
                </a:lnTo>
                <a:close/>
                <a:moveTo>
                  <a:pt x="1498093" y="2940970"/>
                </a:moveTo>
                <a:lnTo>
                  <a:pt x="1511303" y="2943433"/>
                </a:lnTo>
                <a:cubicBezTo>
                  <a:pt x="1508422" y="2943433"/>
                  <a:pt x="1505542" y="2943433"/>
                  <a:pt x="1503023" y="2943433"/>
                </a:cubicBezTo>
                <a:close/>
                <a:moveTo>
                  <a:pt x="1639808" y="2940555"/>
                </a:moveTo>
                <a:cubicBezTo>
                  <a:pt x="1645207" y="2940555"/>
                  <a:pt x="1648087" y="2943433"/>
                  <a:pt x="1648087" y="2943433"/>
                </a:cubicBezTo>
                <a:cubicBezTo>
                  <a:pt x="1636928" y="2943433"/>
                  <a:pt x="1634049" y="2943433"/>
                  <a:pt x="1620010" y="2943433"/>
                </a:cubicBezTo>
                <a:cubicBezTo>
                  <a:pt x="1622890" y="2943433"/>
                  <a:pt x="1636928" y="2943433"/>
                  <a:pt x="1639808" y="2940555"/>
                </a:cubicBezTo>
                <a:close/>
                <a:moveTo>
                  <a:pt x="1555937" y="2940555"/>
                </a:moveTo>
                <a:cubicBezTo>
                  <a:pt x="1558817" y="2940555"/>
                  <a:pt x="1578255" y="2940555"/>
                  <a:pt x="1575375" y="2940555"/>
                </a:cubicBezTo>
                <a:cubicBezTo>
                  <a:pt x="1586534" y="2940555"/>
                  <a:pt x="1603453" y="2940555"/>
                  <a:pt x="1603453" y="2940555"/>
                </a:cubicBezTo>
                <a:cubicBezTo>
                  <a:pt x="1589413" y="2943433"/>
                  <a:pt x="1581134" y="2940555"/>
                  <a:pt x="1555937" y="2940555"/>
                </a:cubicBezTo>
                <a:close/>
                <a:moveTo>
                  <a:pt x="1495870" y="2940555"/>
                </a:moveTo>
                <a:lnTo>
                  <a:pt x="1497263" y="2940555"/>
                </a:lnTo>
                <a:lnTo>
                  <a:pt x="1498093" y="2940970"/>
                </a:lnTo>
                <a:close/>
                <a:moveTo>
                  <a:pt x="1458387" y="2940555"/>
                </a:moveTo>
                <a:cubicBezTo>
                  <a:pt x="1463787" y="2940555"/>
                  <a:pt x="1480706" y="2943433"/>
                  <a:pt x="1486105" y="2940555"/>
                </a:cubicBezTo>
                <a:cubicBezTo>
                  <a:pt x="1503023" y="2943433"/>
                  <a:pt x="1466667" y="2943433"/>
                  <a:pt x="1458387" y="2940555"/>
                </a:cubicBezTo>
                <a:close/>
                <a:moveTo>
                  <a:pt x="1455508" y="2940555"/>
                </a:moveTo>
                <a:cubicBezTo>
                  <a:pt x="1458387" y="2940555"/>
                  <a:pt x="1474946" y="2943433"/>
                  <a:pt x="1472067" y="2943433"/>
                </a:cubicBezTo>
                <a:cubicBezTo>
                  <a:pt x="1483225" y="2946313"/>
                  <a:pt x="1491864" y="2946313"/>
                  <a:pt x="1500143" y="2946313"/>
                </a:cubicBezTo>
                <a:lnTo>
                  <a:pt x="1494384" y="2946313"/>
                </a:lnTo>
                <a:cubicBezTo>
                  <a:pt x="1488984" y="2946313"/>
                  <a:pt x="1486105" y="2946313"/>
                  <a:pt x="1480706" y="2946313"/>
                </a:cubicBezTo>
                <a:cubicBezTo>
                  <a:pt x="1469547" y="2946313"/>
                  <a:pt x="1458387" y="2943433"/>
                  <a:pt x="1447229" y="2943433"/>
                </a:cubicBezTo>
                <a:cubicBezTo>
                  <a:pt x="1449749" y="2943433"/>
                  <a:pt x="1449749" y="2943433"/>
                  <a:pt x="1452628" y="2943433"/>
                </a:cubicBezTo>
                <a:cubicBezTo>
                  <a:pt x="1460907" y="2943433"/>
                  <a:pt x="1458387" y="2943433"/>
                  <a:pt x="1455508" y="2940555"/>
                </a:cubicBezTo>
                <a:close/>
                <a:moveTo>
                  <a:pt x="1513777" y="2939475"/>
                </a:moveTo>
                <a:cubicBezTo>
                  <a:pt x="1520391" y="2939835"/>
                  <a:pt x="1528040" y="2940555"/>
                  <a:pt x="1533620" y="2940555"/>
                </a:cubicBezTo>
                <a:cubicBezTo>
                  <a:pt x="1535059" y="2940555"/>
                  <a:pt x="1532990" y="2940555"/>
                  <a:pt x="1530560" y="2940915"/>
                </a:cubicBezTo>
                <a:lnTo>
                  <a:pt x="1526685" y="2942785"/>
                </a:lnTo>
                <a:lnTo>
                  <a:pt x="1518232" y="2941994"/>
                </a:lnTo>
                <a:cubicBezTo>
                  <a:pt x="1514002" y="2941274"/>
                  <a:pt x="1512562" y="2940555"/>
                  <a:pt x="1519581" y="2940555"/>
                </a:cubicBezTo>
                <a:lnTo>
                  <a:pt x="1511492" y="2939656"/>
                </a:lnTo>
                <a:close/>
                <a:moveTo>
                  <a:pt x="1509863" y="2939475"/>
                </a:moveTo>
                <a:lnTo>
                  <a:pt x="1511492" y="2939656"/>
                </a:lnTo>
                <a:lnTo>
                  <a:pt x="1500143" y="2940555"/>
                </a:lnTo>
                <a:cubicBezTo>
                  <a:pt x="1500143" y="2940555"/>
                  <a:pt x="1505002" y="2939835"/>
                  <a:pt x="1509863" y="2939475"/>
                </a:cubicBezTo>
                <a:close/>
                <a:moveTo>
                  <a:pt x="1472067" y="2937675"/>
                </a:moveTo>
                <a:cubicBezTo>
                  <a:pt x="1479086" y="2939115"/>
                  <a:pt x="1488175" y="2939835"/>
                  <a:pt x="1495869" y="2940555"/>
                </a:cubicBezTo>
                <a:lnTo>
                  <a:pt x="1486105" y="2940555"/>
                </a:lnTo>
                <a:lnTo>
                  <a:pt x="1469850" y="2938458"/>
                </a:lnTo>
                <a:close/>
                <a:moveTo>
                  <a:pt x="1463787" y="2937675"/>
                </a:moveTo>
                <a:lnTo>
                  <a:pt x="1469850" y="2938458"/>
                </a:lnTo>
                <a:lnTo>
                  <a:pt x="1469007" y="2938755"/>
                </a:lnTo>
                <a:cubicBezTo>
                  <a:pt x="1467297" y="2938395"/>
                  <a:pt x="1465228" y="2937675"/>
                  <a:pt x="1463787" y="2937675"/>
                </a:cubicBezTo>
                <a:close/>
                <a:moveTo>
                  <a:pt x="1385451" y="2936731"/>
                </a:moveTo>
                <a:cubicBezTo>
                  <a:pt x="1388556" y="2937046"/>
                  <a:pt x="1392695" y="2937675"/>
                  <a:pt x="1396834" y="2937675"/>
                </a:cubicBezTo>
                <a:cubicBezTo>
                  <a:pt x="1405113" y="2937675"/>
                  <a:pt x="1416272" y="2940555"/>
                  <a:pt x="1422032" y="2940555"/>
                </a:cubicBezTo>
                <a:cubicBezTo>
                  <a:pt x="1427431" y="2940555"/>
                  <a:pt x="1433191" y="2940555"/>
                  <a:pt x="1438590" y="2940555"/>
                </a:cubicBezTo>
                <a:cubicBezTo>
                  <a:pt x="1441470" y="2940555"/>
                  <a:pt x="1444349" y="2940555"/>
                  <a:pt x="1447229" y="2943433"/>
                </a:cubicBezTo>
                <a:cubicBezTo>
                  <a:pt x="1436070" y="2943433"/>
                  <a:pt x="1424912" y="2940555"/>
                  <a:pt x="1413752" y="2940555"/>
                </a:cubicBezTo>
                <a:cubicBezTo>
                  <a:pt x="1407993" y="2940555"/>
                  <a:pt x="1402594" y="2940555"/>
                  <a:pt x="1396834" y="2940555"/>
                </a:cubicBezTo>
                <a:cubicBezTo>
                  <a:pt x="1393955" y="2937675"/>
                  <a:pt x="1391435" y="2937675"/>
                  <a:pt x="1388556" y="2937675"/>
                </a:cubicBezTo>
                <a:cubicBezTo>
                  <a:pt x="1385676" y="2937675"/>
                  <a:pt x="1382796" y="2937675"/>
                  <a:pt x="1380277" y="2937675"/>
                </a:cubicBezTo>
                <a:cubicBezTo>
                  <a:pt x="1380277" y="2936416"/>
                  <a:pt x="1382346" y="2936416"/>
                  <a:pt x="1385451" y="2936731"/>
                </a:cubicBezTo>
                <a:close/>
                <a:moveTo>
                  <a:pt x="1427033" y="2936613"/>
                </a:moveTo>
                <a:cubicBezTo>
                  <a:pt x="1431436" y="2936258"/>
                  <a:pt x="1447229" y="2937675"/>
                  <a:pt x="1447229" y="2937675"/>
                </a:cubicBezTo>
                <a:lnTo>
                  <a:pt x="1444349" y="2937675"/>
                </a:lnTo>
                <a:cubicBezTo>
                  <a:pt x="1438590" y="2937675"/>
                  <a:pt x="1433191" y="2937675"/>
                  <a:pt x="1427431" y="2937675"/>
                </a:cubicBezTo>
                <a:cubicBezTo>
                  <a:pt x="1425362" y="2937046"/>
                  <a:pt x="1425564" y="2936731"/>
                  <a:pt x="1427033" y="2936613"/>
                </a:cubicBezTo>
                <a:close/>
                <a:moveTo>
                  <a:pt x="1402594" y="2935156"/>
                </a:moveTo>
                <a:lnTo>
                  <a:pt x="1413752" y="2935156"/>
                </a:lnTo>
                <a:lnTo>
                  <a:pt x="1419153" y="2935156"/>
                </a:lnTo>
                <a:cubicBezTo>
                  <a:pt x="1413752" y="2937675"/>
                  <a:pt x="1407993" y="2935156"/>
                  <a:pt x="1402594" y="2935156"/>
                </a:cubicBezTo>
                <a:close/>
                <a:moveTo>
                  <a:pt x="1932865" y="2933102"/>
                </a:moveTo>
                <a:lnTo>
                  <a:pt x="1922617" y="2934796"/>
                </a:lnTo>
                <a:lnTo>
                  <a:pt x="1923038" y="2933879"/>
                </a:lnTo>
                <a:close/>
                <a:moveTo>
                  <a:pt x="1801431" y="2932277"/>
                </a:moveTo>
                <a:cubicBezTo>
                  <a:pt x="1801431" y="2932277"/>
                  <a:pt x="1796031" y="2932277"/>
                  <a:pt x="1796031" y="2935156"/>
                </a:cubicBezTo>
                <a:lnTo>
                  <a:pt x="1787752" y="2935156"/>
                </a:lnTo>
                <a:lnTo>
                  <a:pt x="1781992" y="2935156"/>
                </a:lnTo>
                <a:cubicBezTo>
                  <a:pt x="1787752" y="2935156"/>
                  <a:pt x="1796031" y="2932277"/>
                  <a:pt x="1801431" y="2932277"/>
                </a:cubicBezTo>
                <a:close/>
                <a:moveTo>
                  <a:pt x="1781992" y="2932277"/>
                </a:moveTo>
                <a:cubicBezTo>
                  <a:pt x="1776233" y="2935156"/>
                  <a:pt x="1779113" y="2935156"/>
                  <a:pt x="1781992" y="2935156"/>
                </a:cubicBezTo>
                <a:lnTo>
                  <a:pt x="1767954" y="2935156"/>
                </a:lnTo>
                <a:cubicBezTo>
                  <a:pt x="1767954" y="2937675"/>
                  <a:pt x="1773713" y="2937675"/>
                  <a:pt x="1787752" y="2935156"/>
                </a:cubicBezTo>
                <a:cubicBezTo>
                  <a:pt x="1781992" y="2937856"/>
                  <a:pt x="1772184" y="2938486"/>
                  <a:pt x="1761745" y="2938800"/>
                </a:cubicBezTo>
                <a:lnTo>
                  <a:pt x="1739390" y="2940117"/>
                </a:lnTo>
                <a:lnTo>
                  <a:pt x="1756571" y="2936416"/>
                </a:lnTo>
                <a:cubicBezTo>
                  <a:pt x="1762465" y="2935066"/>
                  <a:pt x="1769394" y="2933716"/>
                  <a:pt x="1781992" y="2932277"/>
                </a:cubicBezTo>
                <a:close/>
                <a:moveTo>
                  <a:pt x="1701002" y="2932277"/>
                </a:moveTo>
                <a:lnTo>
                  <a:pt x="1714057" y="2933336"/>
                </a:lnTo>
                <a:lnTo>
                  <a:pt x="1701271" y="2934796"/>
                </a:lnTo>
                <a:lnTo>
                  <a:pt x="1698122" y="2935156"/>
                </a:lnTo>
                <a:lnTo>
                  <a:pt x="1689842" y="2935156"/>
                </a:lnTo>
                <a:lnTo>
                  <a:pt x="1690731" y="2934796"/>
                </a:lnTo>
                <a:lnTo>
                  <a:pt x="1688222" y="2934796"/>
                </a:lnTo>
                <a:lnTo>
                  <a:pt x="1686844" y="2934678"/>
                </a:lnTo>
                <a:lnTo>
                  <a:pt x="1690851" y="2934748"/>
                </a:lnTo>
                <a:lnTo>
                  <a:pt x="1693397" y="2933716"/>
                </a:lnTo>
                <a:cubicBezTo>
                  <a:pt x="1694792" y="2932997"/>
                  <a:pt x="1696862" y="2932277"/>
                  <a:pt x="1701002" y="2932277"/>
                </a:cubicBezTo>
                <a:close/>
                <a:moveTo>
                  <a:pt x="1625770" y="2932277"/>
                </a:moveTo>
                <a:lnTo>
                  <a:pt x="1601361" y="2935066"/>
                </a:lnTo>
                <a:lnTo>
                  <a:pt x="1602234" y="2935156"/>
                </a:lnTo>
                <a:lnTo>
                  <a:pt x="1611731" y="2935156"/>
                </a:lnTo>
                <a:cubicBezTo>
                  <a:pt x="1611731" y="2935156"/>
                  <a:pt x="1614611" y="2935156"/>
                  <a:pt x="1617131" y="2935156"/>
                </a:cubicBezTo>
                <a:cubicBezTo>
                  <a:pt x="1617131" y="2935156"/>
                  <a:pt x="1620010" y="2935156"/>
                  <a:pt x="1622890" y="2935156"/>
                </a:cubicBezTo>
                <a:cubicBezTo>
                  <a:pt x="1617131" y="2935156"/>
                  <a:pt x="1628649" y="2935156"/>
                  <a:pt x="1625770" y="2932277"/>
                </a:cubicBezTo>
                <a:close/>
                <a:moveTo>
                  <a:pt x="1600572" y="2932277"/>
                </a:moveTo>
                <a:cubicBezTo>
                  <a:pt x="1597692" y="2932277"/>
                  <a:pt x="1592833" y="2932277"/>
                  <a:pt x="1588693" y="2932637"/>
                </a:cubicBezTo>
                <a:lnTo>
                  <a:pt x="1586122" y="2933494"/>
                </a:lnTo>
                <a:lnTo>
                  <a:pt x="1586257" y="2933508"/>
                </a:lnTo>
                <a:close/>
                <a:moveTo>
                  <a:pt x="1550177" y="2932277"/>
                </a:moveTo>
                <a:lnTo>
                  <a:pt x="1550762" y="2932618"/>
                </a:lnTo>
                <a:lnTo>
                  <a:pt x="1548182" y="2932727"/>
                </a:lnTo>
                <a:cubicBezTo>
                  <a:pt x="1541179" y="2933536"/>
                  <a:pt x="1543338" y="2935156"/>
                  <a:pt x="1539019" y="2935156"/>
                </a:cubicBezTo>
                <a:cubicBezTo>
                  <a:pt x="1544778" y="2935156"/>
                  <a:pt x="1550177" y="2935156"/>
                  <a:pt x="1558817" y="2935156"/>
                </a:cubicBezTo>
                <a:cubicBezTo>
                  <a:pt x="1560077" y="2935156"/>
                  <a:pt x="1557288" y="2935156"/>
                  <a:pt x="1554498" y="2934796"/>
                </a:cubicBezTo>
                <a:lnTo>
                  <a:pt x="1550762" y="2932618"/>
                </a:lnTo>
                <a:lnTo>
                  <a:pt x="1558817" y="2932277"/>
                </a:lnTo>
                <a:cubicBezTo>
                  <a:pt x="1558817" y="2932277"/>
                  <a:pt x="1553057" y="2932277"/>
                  <a:pt x="1550177" y="2932277"/>
                </a:cubicBezTo>
                <a:close/>
                <a:moveTo>
                  <a:pt x="1399714" y="2932277"/>
                </a:moveTo>
                <a:cubicBezTo>
                  <a:pt x="1430311" y="2935156"/>
                  <a:pt x="1441470" y="2935156"/>
                  <a:pt x="1474946" y="2937675"/>
                </a:cubicBezTo>
                <a:lnTo>
                  <a:pt x="1472067" y="2937675"/>
                </a:lnTo>
                <a:lnTo>
                  <a:pt x="1463787" y="2937675"/>
                </a:lnTo>
                <a:lnTo>
                  <a:pt x="1458387" y="2937675"/>
                </a:lnTo>
                <a:lnTo>
                  <a:pt x="1447229" y="2937675"/>
                </a:lnTo>
                <a:cubicBezTo>
                  <a:pt x="1433191" y="2935156"/>
                  <a:pt x="1407993" y="2935156"/>
                  <a:pt x="1399714" y="2932277"/>
                </a:cubicBezTo>
                <a:close/>
                <a:moveTo>
                  <a:pt x="1654736" y="2931918"/>
                </a:moveTo>
                <a:lnTo>
                  <a:pt x="1686844" y="2934678"/>
                </a:lnTo>
                <a:lnTo>
                  <a:pt x="1673099" y="2934436"/>
                </a:lnTo>
                <a:cubicBezTo>
                  <a:pt x="1667158" y="2934077"/>
                  <a:pt x="1661577" y="2933358"/>
                  <a:pt x="1654736" y="2931918"/>
                </a:cubicBezTo>
                <a:close/>
                <a:moveTo>
                  <a:pt x="800799" y="2931818"/>
                </a:moveTo>
                <a:cubicBezTo>
                  <a:pt x="803679" y="2934696"/>
                  <a:pt x="817355" y="2942974"/>
                  <a:pt x="823113" y="2945854"/>
                </a:cubicBezTo>
                <a:cubicBezTo>
                  <a:pt x="814835" y="2940095"/>
                  <a:pt x="809077" y="2934696"/>
                  <a:pt x="800799" y="2931818"/>
                </a:cubicBezTo>
                <a:close/>
                <a:moveTo>
                  <a:pt x="1372226" y="2931627"/>
                </a:moveTo>
                <a:lnTo>
                  <a:pt x="1382796" y="2932277"/>
                </a:lnTo>
                <a:cubicBezTo>
                  <a:pt x="1388556" y="2935156"/>
                  <a:pt x="1396834" y="2935156"/>
                  <a:pt x="1402594" y="2935156"/>
                </a:cubicBezTo>
                <a:lnTo>
                  <a:pt x="1391435" y="2935156"/>
                </a:lnTo>
                <a:close/>
                <a:moveTo>
                  <a:pt x="1720174" y="2931335"/>
                </a:moveTo>
                <a:lnTo>
                  <a:pt x="1719313" y="2931695"/>
                </a:lnTo>
                <a:lnTo>
                  <a:pt x="1721284" y="2931564"/>
                </a:lnTo>
                <a:close/>
                <a:moveTo>
                  <a:pt x="1721027" y="2930979"/>
                </a:moveTo>
                <a:lnTo>
                  <a:pt x="1720468" y="2931212"/>
                </a:lnTo>
                <a:lnTo>
                  <a:pt x="1727107" y="2931918"/>
                </a:lnTo>
                <a:close/>
                <a:moveTo>
                  <a:pt x="1740066" y="2930589"/>
                </a:moveTo>
                <a:lnTo>
                  <a:pt x="1738895" y="2930940"/>
                </a:lnTo>
                <a:lnTo>
                  <a:pt x="1739428" y="2930838"/>
                </a:lnTo>
                <a:close/>
                <a:moveTo>
                  <a:pt x="1818394" y="2930118"/>
                </a:moveTo>
                <a:cubicBezTo>
                  <a:pt x="1819788" y="2930118"/>
                  <a:pt x="1819788" y="2930838"/>
                  <a:pt x="1818349" y="2932277"/>
                </a:cubicBezTo>
                <a:cubicBezTo>
                  <a:pt x="1804310" y="2932277"/>
                  <a:pt x="1812589" y="2935156"/>
                  <a:pt x="1796031" y="2935156"/>
                </a:cubicBezTo>
                <a:cubicBezTo>
                  <a:pt x="1798911" y="2935156"/>
                  <a:pt x="1815469" y="2932277"/>
                  <a:pt x="1810070" y="2932277"/>
                </a:cubicBezTo>
                <a:cubicBezTo>
                  <a:pt x="1814209" y="2930838"/>
                  <a:pt x="1816999" y="2930118"/>
                  <a:pt x="1818394" y="2930118"/>
                </a:cubicBezTo>
                <a:close/>
                <a:moveTo>
                  <a:pt x="1837787" y="2929398"/>
                </a:moveTo>
                <a:cubicBezTo>
                  <a:pt x="1846066" y="2929398"/>
                  <a:pt x="1851825" y="2929398"/>
                  <a:pt x="1851825" y="2929398"/>
                </a:cubicBezTo>
                <a:cubicBezTo>
                  <a:pt x="1840667" y="2932277"/>
                  <a:pt x="1832387" y="2932277"/>
                  <a:pt x="1826628" y="2932277"/>
                </a:cubicBezTo>
                <a:cubicBezTo>
                  <a:pt x="1823748" y="2932277"/>
                  <a:pt x="1823748" y="2929398"/>
                  <a:pt x="1837787" y="2929398"/>
                </a:cubicBezTo>
                <a:close/>
                <a:moveTo>
                  <a:pt x="1675401" y="2929172"/>
                </a:moveTo>
                <a:lnTo>
                  <a:pt x="1673284" y="2929398"/>
                </a:lnTo>
                <a:lnTo>
                  <a:pt x="1676514" y="2929324"/>
                </a:lnTo>
                <a:close/>
                <a:moveTo>
                  <a:pt x="2146104" y="2928744"/>
                </a:moveTo>
                <a:lnTo>
                  <a:pt x="2148300" y="2928938"/>
                </a:lnTo>
                <a:lnTo>
                  <a:pt x="2145421" y="2928938"/>
                </a:lnTo>
                <a:close/>
                <a:moveTo>
                  <a:pt x="1493799" y="2928318"/>
                </a:moveTo>
                <a:cubicBezTo>
                  <a:pt x="1485475" y="2927958"/>
                  <a:pt x="1477826" y="2927958"/>
                  <a:pt x="1474946" y="2929398"/>
                </a:cubicBezTo>
                <a:cubicBezTo>
                  <a:pt x="1480706" y="2929398"/>
                  <a:pt x="1491864" y="2929398"/>
                  <a:pt x="1500143" y="2929398"/>
                </a:cubicBezTo>
                <a:cubicBezTo>
                  <a:pt x="1508422" y="2932277"/>
                  <a:pt x="1516702" y="2932277"/>
                  <a:pt x="1516702" y="2929398"/>
                </a:cubicBezTo>
                <a:cubicBezTo>
                  <a:pt x="1511123" y="2929398"/>
                  <a:pt x="1502123" y="2928678"/>
                  <a:pt x="1493799" y="2928318"/>
                </a:cubicBezTo>
                <a:close/>
                <a:moveTo>
                  <a:pt x="1343042" y="2928273"/>
                </a:moveTo>
                <a:cubicBezTo>
                  <a:pt x="1347070" y="2928228"/>
                  <a:pt x="1352379" y="2928498"/>
                  <a:pt x="1358138" y="2929038"/>
                </a:cubicBezTo>
                <a:lnTo>
                  <a:pt x="1372226" y="2931627"/>
                </a:lnTo>
                <a:lnTo>
                  <a:pt x="1365248" y="2931198"/>
                </a:lnTo>
                <a:cubicBezTo>
                  <a:pt x="1360748" y="2930838"/>
                  <a:pt x="1357958" y="2930838"/>
                  <a:pt x="1357958" y="2932277"/>
                </a:cubicBezTo>
                <a:cubicBezTo>
                  <a:pt x="1350939" y="2930838"/>
                  <a:pt x="1348150" y="2930118"/>
                  <a:pt x="1345720" y="2929758"/>
                </a:cubicBezTo>
                <a:lnTo>
                  <a:pt x="1337646" y="2929470"/>
                </a:lnTo>
                <a:lnTo>
                  <a:pt x="1337486" y="2929398"/>
                </a:lnTo>
                <a:lnTo>
                  <a:pt x="1336829" y="2929218"/>
                </a:lnTo>
                <a:close/>
                <a:moveTo>
                  <a:pt x="2148751" y="2927993"/>
                </a:moveTo>
                <a:cubicBezTo>
                  <a:pt x="2152619" y="2928308"/>
                  <a:pt x="2158198" y="2928938"/>
                  <a:pt x="2162337" y="2928938"/>
                </a:cubicBezTo>
                <a:lnTo>
                  <a:pt x="2148300" y="2928938"/>
                </a:lnTo>
                <a:lnTo>
                  <a:pt x="2146167" y="2928727"/>
                </a:lnTo>
                <a:close/>
                <a:moveTo>
                  <a:pt x="2122384" y="2926651"/>
                </a:moveTo>
                <a:lnTo>
                  <a:pt x="2126075" y="2926734"/>
                </a:lnTo>
                <a:lnTo>
                  <a:pt x="2146167" y="2928727"/>
                </a:lnTo>
                <a:lnTo>
                  <a:pt x="2146104" y="2928744"/>
                </a:lnTo>
                <a:close/>
                <a:moveTo>
                  <a:pt x="1972665" y="2926519"/>
                </a:moveTo>
                <a:cubicBezTo>
                  <a:pt x="1967264" y="2926519"/>
                  <a:pt x="1958982" y="2929398"/>
                  <a:pt x="1947821" y="2931918"/>
                </a:cubicBezTo>
                <a:lnTo>
                  <a:pt x="1932865" y="2933102"/>
                </a:lnTo>
                <a:close/>
                <a:moveTo>
                  <a:pt x="1293526" y="2926518"/>
                </a:moveTo>
                <a:lnTo>
                  <a:pt x="1300220" y="2927434"/>
                </a:lnTo>
                <a:lnTo>
                  <a:pt x="1299870" y="2927598"/>
                </a:lnTo>
                <a:cubicBezTo>
                  <a:pt x="1297035" y="2927238"/>
                  <a:pt x="1293526" y="2926518"/>
                  <a:pt x="1293526" y="2926518"/>
                </a:cubicBezTo>
                <a:close/>
                <a:moveTo>
                  <a:pt x="1633783" y="2926407"/>
                </a:moveTo>
                <a:lnTo>
                  <a:pt x="1633014" y="2926563"/>
                </a:lnTo>
                <a:cubicBezTo>
                  <a:pt x="1628469" y="2927238"/>
                  <a:pt x="1622890" y="2927958"/>
                  <a:pt x="1622890" y="2929398"/>
                </a:cubicBezTo>
                <a:lnTo>
                  <a:pt x="1640835" y="2927523"/>
                </a:lnTo>
                <a:lnTo>
                  <a:pt x="1634933" y="2926519"/>
                </a:lnTo>
                <a:close/>
                <a:moveTo>
                  <a:pt x="1673284" y="2925967"/>
                </a:moveTo>
                <a:lnTo>
                  <a:pt x="1665331" y="2926519"/>
                </a:lnTo>
                <a:lnTo>
                  <a:pt x="1665897" y="2926519"/>
                </a:lnTo>
                <a:lnTo>
                  <a:pt x="1666512" y="2926611"/>
                </a:lnTo>
                <a:lnTo>
                  <a:pt x="1673284" y="2926518"/>
                </a:lnTo>
                <a:close/>
                <a:moveTo>
                  <a:pt x="1385795" y="2925679"/>
                </a:moveTo>
                <a:lnTo>
                  <a:pt x="1391435" y="2926518"/>
                </a:lnTo>
                <a:lnTo>
                  <a:pt x="1388556" y="2926518"/>
                </a:lnTo>
                <a:close/>
                <a:moveTo>
                  <a:pt x="2108958" y="2925468"/>
                </a:moveTo>
                <a:lnTo>
                  <a:pt x="2122384" y="2926651"/>
                </a:lnTo>
                <a:lnTo>
                  <a:pt x="2111949" y="2926419"/>
                </a:lnTo>
                <a:close/>
                <a:moveTo>
                  <a:pt x="1706761" y="2924000"/>
                </a:moveTo>
                <a:lnTo>
                  <a:pt x="1700892" y="2924569"/>
                </a:lnTo>
                <a:lnTo>
                  <a:pt x="1701547" y="2924972"/>
                </a:lnTo>
                <a:lnTo>
                  <a:pt x="1698585" y="2924792"/>
                </a:lnTo>
                <a:lnTo>
                  <a:pt x="1693757" y="2925260"/>
                </a:lnTo>
                <a:cubicBezTo>
                  <a:pt x="1691282" y="2925889"/>
                  <a:pt x="1691282" y="2926518"/>
                  <a:pt x="1695602" y="2926518"/>
                </a:cubicBezTo>
                <a:cubicBezTo>
                  <a:pt x="1695602" y="2926518"/>
                  <a:pt x="1703881" y="2926518"/>
                  <a:pt x="1706761" y="2926518"/>
                </a:cubicBezTo>
                <a:cubicBezTo>
                  <a:pt x="1701182" y="2926518"/>
                  <a:pt x="1693442" y="2927238"/>
                  <a:pt x="1686783" y="2927958"/>
                </a:cubicBezTo>
                <a:lnTo>
                  <a:pt x="1676675" y="2929037"/>
                </a:lnTo>
                <a:lnTo>
                  <a:pt x="1676970" y="2929314"/>
                </a:lnTo>
                <a:lnTo>
                  <a:pt x="1688942" y="2929038"/>
                </a:lnTo>
                <a:cubicBezTo>
                  <a:pt x="1694882" y="2928678"/>
                  <a:pt x="1701182" y="2927958"/>
                  <a:pt x="1706761" y="2926518"/>
                </a:cubicBezTo>
                <a:cubicBezTo>
                  <a:pt x="1712160" y="2929398"/>
                  <a:pt x="1717920" y="2929398"/>
                  <a:pt x="1726199" y="2929398"/>
                </a:cubicBezTo>
                <a:lnTo>
                  <a:pt x="1742253" y="2927563"/>
                </a:lnTo>
                <a:lnTo>
                  <a:pt x="1727107" y="2926519"/>
                </a:lnTo>
                <a:lnTo>
                  <a:pt x="1732733" y="2926519"/>
                </a:lnTo>
                <a:cubicBezTo>
                  <a:pt x="1736918" y="2926519"/>
                  <a:pt x="1741150" y="2926519"/>
                  <a:pt x="1744029" y="2926519"/>
                </a:cubicBezTo>
                <a:lnTo>
                  <a:pt x="1746289" y="2927102"/>
                </a:lnTo>
                <a:lnTo>
                  <a:pt x="1751396" y="2926518"/>
                </a:lnTo>
                <a:lnTo>
                  <a:pt x="1750720" y="2926349"/>
                </a:lnTo>
                <a:lnTo>
                  <a:pt x="1741006" y="2926182"/>
                </a:lnTo>
                <a:lnTo>
                  <a:pt x="1737357" y="2926518"/>
                </a:lnTo>
                <a:lnTo>
                  <a:pt x="1727091" y="2926518"/>
                </a:lnTo>
                <a:lnTo>
                  <a:pt x="1727107" y="2926519"/>
                </a:lnTo>
                <a:lnTo>
                  <a:pt x="1721706" y="2926519"/>
                </a:lnTo>
                <a:cubicBezTo>
                  <a:pt x="1718826" y="2926519"/>
                  <a:pt x="1718826" y="2926519"/>
                  <a:pt x="1715946" y="2926519"/>
                </a:cubicBezTo>
                <a:lnTo>
                  <a:pt x="1715912" y="2926518"/>
                </a:lnTo>
                <a:lnTo>
                  <a:pt x="1715040" y="2926518"/>
                </a:lnTo>
                <a:lnTo>
                  <a:pt x="1715345" y="2926502"/>
                </a:lnTo>
                <a:lnTo>
                  <a:pt x="1703479" y="2926159"/>
                </a:lnTo>
                <a:lnTo>
                  <a:pt x="1701547" y="2924972"/>
                </a:lnTo>
                <a:lnTo>
                  <a:pt x="1710320" y="2925503"/>
                </a:lnTo>
                <a:close/>
                <a:moveTo>
                  <a:pt x="1315843" y="2924000"/>
                </a:moveTo>
                <a:cubicBezTo>
                  <a:pt x="1321602" y="2924000"/>
                  <a:pt x="1332762" y="2924000"/>
                  <a:pt x="1332762" y="2924000"/>
                </a:cubicBezTo>
                <a:cubicBezTo>
                  <a:pt x="1349320" y="2926518"/>
                  <a:pt x="1371637" y="2926518"/>
                  <a:pt x="1377397" y="2929398"/>
                </a:cubicBezTo>
                <a:cubicBezTo>
                  <a:pt x="1363358" y="2926518"/>
                  <a:pt x="1338161" y="2926518"/>
                  <a:pt x="1349320" y="2926518"/>
                </a:cubicBezTo>
                <a:cubicBezTo>
                  <a:pt x="1335641" y="2924000"/>
                  <a:pt x="1335641" y="2924000"/>
                  <a:pt x="1332762" y="2926518"/>
                </a:cubicBezTo>
                <a:cubicBezTo>
                  <a:pt x="1332762" y="2926518"/>
                  <a:pt x="1332762" y="2926518"/>
                  <a:pt x="1315843" y="2924000"/>
                </a:cubicBezTo>
                <a:close/>
                <a:moveTo>
                  <a:pt x="2497052" y="2923540"/>
                </a:moveTo>
                <a:lnTo>
                  <a:pt x="2491328" y="2930040"/>
                </a:lnTo>
                <a:lnTo>
                  <a:pt x="2491834" y="2929118"/>
                </a:lnTo>
                <a:cubicBezTo>
                  <a:pt x="2492194" y="2928399"/>
                  <a:pt x="2492914" y="2927679"/>
                  <a:pt x="2497052" y="2923540"/>
                </a:cubicBezTo>
                <a:close/>
                <a:moveTo>
                  <a:pt x="1983270" y="2922594"/>
                </a:moveTo>
                <a:lnTo>
                  <a:pt x="1980900" y="2923281"/>
                </a:lnTo>
                <a:cubicBezTo>
                  <a:pt x="1979866" y="2923641"/>
                  <a:pt x="1979866" y="2923641"/>
                  <a:pt x="1978426" y="2923641"/>
                </a:cubicBezTo>
                <a:close/>
                <a:moveTo>
                  <a:pt x="1833487" y="2922056"/>
                </a:moveTo>
                <a:lnTo>
                  <a:pt x="1829957" y="2922397"/>
                </a:lnTo>
                <a:lnTo>
                  <a:pt x="1829588" y="2923641"/>
                </a:lnTo>
                <a:lnTo>
                  <a:pt x="1828975" y="2924000"/>
                </a:lnTo>
                <a:lnTo>
                  <a:pt x="1829507" y="2924000"/>
                </a:lnTo>
                <a:lnTo>
                  <a:pt x="1839697" y="2922228"/>
                </a:lnTo>
                <a:lnTo>
                  <a:pt x="1838724" y="2922201"/>
                </a:lnTo>
                <a:close/>
                <a:moveTo>
                  <a:pt x="1985582" y="2922043"/>
                </a:moveTo>
                <a:lnTo>
                  <a:pt x="1985086" y="2922201"/>
                </a:lnTo>
                <a:lnTo>
                  <a:pt x="1983270" y="2922594"/>
                </a:lnTo>
                <a:lnTo>
                  <a:pt x="1983791" y="2922443"/>
                </a:lnTo>
                <a:close/>
                <a:moveTo>
                  <a:pt x="2109430" y="2920661"/>
                </a:moveTo>
                <a:cubicBezTo>
                  <a:pt x="2106551" y="2923540"/>
                  <a:pt x="2142901" y="2926419"/>
                  <a:pt x="2145421" y="2923540"/>
                </a:cubicBezTo>
                <a:cubicBezTo>
                  <a:pt x="2131745" y="2923540"/>
                  <a:pt x="2125985" y="2923540"/>
                  <a:pt x="2109430" y="2920661"/>
                </a:cubicBezTo>
                <a:close/>
                <a:moveTo>
                  <a:pt x="2084236" y="2920661"/>
                </a:moveTo>
                <a:lnTo>
                  <a:pt x="2092514" y="2920661"/>
                </a:lnTo>
                <a:cubicBezTo>
                  <a:pt x="2093234" y="2921381"/>
                  <a:pt x="2091502" y="2921561"/>
                  <a:pt x="2088369" y="2921386"/>
                </a:cubicBezTo>
                <a:lnTo>
                  <a:pt x="2085304" y="2921044"/>
                </a:lnTo>
                <a:close/>
                <a:moveTo>
                  <a:pt x="1422465" y="2920356"/>
                </a:moveTo>
                <a:cubicBezTo>
                  <a:pt x="1419939" y="2920221"/>
                  <a:pt x="1419243" y="2920400"/>
                  <a:pt x="1422032" y="2921120"/>
                </a:cubicBezTo>
                <a:cubicBezTo>
                  <a:pt x="1441470" y="2921120"/>
                  <a:pt x="1430311" y="2924000"/>
                  <a:pt x="1449749" y="2924000"/>
                </a:cubicBezTo>
                <a:cubicBezTo>
                  <a:pt x="1454068" y="2924000"/>
                  <a:pt x="1430041" y="2920761"/>
                  <a:pt x="1422465" y="2920356"/>
                </a:cubicBezTo>
                <a:close/>
                <a:moveTo>
                  <a:pt x="1851825" y="2918241"/>
                </a:moveTo>
                <a:lnTo>
                  <a:pt x="1849853" y="2918898"/>
                </a:lnTo>
                <a:lnTo>
                  <a:pt x="1856702" y="2918241"/>
                </a:lnTo>
                <a:close/>
                <a:moveTo>
                  <a:pt x="1829507" y="2918241"/>
                </a:moveTo>
                <a:cubicBezTo>
                  <a:pt x="1821228" y="2918241"/>
                  <a:pt x="1798911" y="2921120"/>
                  <a:pt x="1781992" y="2924000"/>
                </a:cubicBezTo>
                <a:cubicBezTo>
                  <a:pt x="1787752" y="2926518"/>
                  <a:pt x="1815469" y="2921120"/>
                  <a:pt x="1829507" y="2918241"/>
                </a:cubicBezTo>
                <a:close/>
                <a:moveTo>
                  <a:pt x="1483225" y="2918241"/>
                </a:moveTo>
                <a:cubicBezTo>
                  <a:pt x="1477826" y="2921120"/>
                  <a:pt x="1508422" y="2921120"/>
                  <a:pt x="1505542" y="2924000"/>
                </a:cubicBezTo>
                <a:lnTo>
                  <a:pt x="1508422" y="2924000"/>
                </a:lnTo>
                <a:cubicBezTo>
                  <a:pt x="1514182" y="2926518"/>
                  <a:pt x="1530740" y="2929398"/>
                  <a:pt x="1536499" y="2926518"/>
                </a:cubicBezTo>
                <a:lnTo>
                  <a:pt x="1532989" y="2926203"/>
                </a:lnTo>
                <a:lnTo>
                  <a:pt x="1529077" y="2926519"/>
                </a:lnTo>
                <a:lnTo>
                  <a:pt x="1523295" y="2925335"/>
                </a:lnTo>
                <a:lnTo>
                  <a:pt x="1508422" y="2924000"/>
                </a:lnTo>
                <a:lnTo>
                  <a:pt x="1509080" y="2922685"/>
                </a:lnTo>
                <a:lnTo>
                  <a:pt x="1504098" y="2921886"/>
                </a:lnTo>
                <a:lnTo>
                  <a:pt x="1500495" y="2921120"/>
                </a:lnTo>
                <a:lnTo>
                  <a:pt x="1497263" y="2921120"/>
                </a:lnTo>
                <a:cubicBezTo>
                  <a:pt x="1491864" y="2921120"/>
                  <a:pt x="1486105" y="2918241"/>
                  <a:pt x="1483225" y="2918241"/>
                </a:cubicBezTo>
                <a:close/>
                <a:moveTo>
                  <a:pt x="2109430" y="2917782"/>
                </a:moveTo>
                <a:lnTo>
                  <a:pt x="2117708" y="2917782"/>
                </a:lnTo>
                <a:cubicBezTo>
                  <a:pt x="2109430" y="2917782"/>
                  <a:pt x="2131745" y="2920661"/>
                  <a:pt x="2109430" y="2917782"/>
                </a:cubicBezTo>
                <a:close/>
                <a:moveTo>
                  <a:pt x="1798194" y="2917303"/>
                </a:moveTo>
                <a:lnTo>
                  <a:pt x="1784659" y="2918241"/>
                </a:lnTo>
                <a:lnTo>
                  <a:pt x="1787752" y="2918241"/>
                </a:lnTo>
                <a:cubicBezTo>
                  <a:pt x="1779113" y="2918241"/>
                  <a:pt x="1767954" y="2921120"/>
                  <a:pt x="1765434" y="2921120"/>
                </a:cubicBezTo>
                <a:lnTo>
                  <a:pt x="1780222" y="2918549"/>
                </a:lnTo>
                <a:lnTo>
                  <a:pt x="1756090" y="2920223"/>
                </a:lnTo>
                <a:lnTo>
                  <a:pt x="1753274" y="2920761"/>
                </a:lnTo>
                <a:lnTo>
                  <a:pt x="1766353" y="2920761"/>
                </a:lnTo>
                <a:lnTo>
                  <a:pt x="1759491" y="2921324"/>
                </a:lnTo>
                <a:lnTo>
                  <a:pt x="1758370" y="2922560"/>
                </a:lnTo>
                <a:cubicBezTo>
                  <a:pt x="1758033" y="2922920"/>
                  <a:pt x="1758044" y="2923280"/>
                  <a:pt x="1759017" y="2923550"/>
                </a:cubicBezTo>
                <a:lnTo>
                  <a:pt x="1760308" y="2923641"/>
                </a:lnTo>
                <a:lnTo>
                  <a:pt x="1765316" y="2923641"/>
                </a:lnTo>
                <a:lnTo>
                  <a:pt x="1764873" y="2922290"/>
                </a:lnTo>
                <a:cubicBezTo>
                  <a:pt x="1766334" y="2921840"/>
                  <a:pt x="1769124" y="2921480"/>
                  <a:pt x="1772274" y="2921120"/>
                </a:cubicBezTo>
                <a:lnTo>
                  <a:pt x="1775209" y="2920761"/>
                </a:lnTo>
                <a:lnTo>
                  <a:pt x="1771754" y="2920761"/>
                </a:lnTo>
                <a:lnTo>
                  <a:pt x="1782306" y="2919815"/>
                </a:lnTo>
                <a:lnTo>
                  <a:pt x="1787752" y="2918241"/>
                </a:lnTo>
                <a:lnTo>
                  <a:pt x="1796031" y="2918241"/>
                </a:lnTo>
                <a:close/>
                <a:moveTo>
                  <a:pt x="1860306" y="2915363"/>
                </a:moveTo>
                <a:lnTo>
                  <a:pt x="1846429" y="2917697"/>
                </a:lnTo>
                <a:lnTo>
                  <a:pt x="1846786" y="2917162"/>
                </a:lnTo>
                <a:cubicBezTo>
                  <a:pt x="1846786" y="2916802"/>
                  <a:pt x="1846066" y="2916802"/>
                  <a:pt x="1843186" y="2918241"/>
                </a:cubicBezTo>
                <a:lnTo>
                  <a:pt x="1846429" y="2917697"/>
                </a:lnTo>
                <a:lnTo>
                  <a:pt x="1846066" y="2918241"/>
                </a:lnTo>
                <a:lnTo>
                  <a:pt x="1868698" y="2916137"/>
                </a:lnTo>
                <a:lnTo>
                  <a:pt x="1864019" y="2916803"/>
                </a:lnTo>
                <a:lnTo>
                  <a:pt x="1861610" y="2917689"/>
                </a:lnTo>
                <a:lnTo>
                  <a:pt x="1880490" y="2915363"/>
                </a:lnTo>
                <a:lnTo>
                  <a:pt x="1877017" y="2915363"/>
                </a:lnTo>
                <a:lnTo>
                  <a:pt x="1868698" y="2916137"/>
                </a:lnTo>
                <a:lnTo>
                  <a:pt x="1874139" y="2915363"/>
                </a:lnTo>
                <a:lnTo>
                  <a:pt x="1871625" y="2915363"/>
                </a:lnTo>
                <a:close/>
                <a:moveTo>
                  <a:pt x="1917408" y="2915250"/>
                </a:moveTo>
                <a:lnTo>
                  <a:pt x="1916856" y="2915363"/>
                </a:lnTo>
                <a:lnTo>
                  <a:pt x="1916905" y="2915266"/>
                </a:lnTo>
                <a:close/>
                <a:moveTo>
                  <a:pt x="1303185" y="2915072"/>
                </a:moveTo>
                <a:lnTo>
                  <a:pt x="1303917" y="2915089"/>
                </a:lnTo>
                <a:lnTo>
                  <a:pt x="1304684" y="2915363"/>
                </a:lnTo>
                <a:close/>
                <a:moveTo>
                  <a:pt x="1863247" y="2914869"/>
                </a:moveTo>
                <a:lnTo>
                  <a:pt x="1861884" y="2915098"/>
                </a:lnTo>
                <a:lnTo>
                  <a:pt x="1863208" y="2915003"/>
                </a:lnTo>
                <a:close/>
                <a:moveTo>
                  <a:pt x="1835660" y="2914704"/>
                </a:moveTo>
                <a:lnTo>
                  <a:pt x="1823972" y="2915515"/>
                </a:lnTo>
                <a:lnTo>
                  <a:pt x="1824958" y="2916184"/>
                </a:lnTo>
                <a:cubicBezTo>
                  <a:pt x="1826796" y="2916083"/>
                  <a:pt x="1829755" y="2915678"/>
                  <a:pt x="1832883" y="2915183"/>
                </a:cubicBezTo>
                <a:close/>
                <a:moveTo>
                  <a:pt x="1288127" y="2912843"/>
                </a:moveTo>
                <a:cubicBezTo>
                  <a:pt x="1288127" y="2912843"/>
                  <a:pt x="1290196" y="2912843"/>
                  <a:pt x="1293301" y="2913158"/>
                </a:cubicBezTo>
                <a:lnTo>
                  <a:pt x="1303185" y="2915072"/>
                </a:lnTo>
                <a:lnTo>
                  <a:pt x="1302120" y="2915048"/>
                </a:lnTo>
                <a:cubicBezTo>
                  <a:pt x="1298655" y="2914733"/>
                  <a:pt x="1295146" y="2914103"/>
                  <a:pt x="1288127" y="2912843"/>
                </a:cubicBezTo>
                <a:close/>
                <a:moveTo>
                  <a:pt x="1886252" y="2912484"/>
                </a:moveTo>
                <a:lnTo>
                  <a:pt x="1889323" y="2913491"/>
                </a:lnTo>
                <a:lnTo>
                  <a:pt x="1893581" y="2912843"/>
                </a:lnTo>
                <a:lnTo>
                  <a:pt x="1896363" y="2912484"/>
                </a:lnTo>
                <a:close/>
                <a:moveTo>
                  <a:pt x="1363808" y="2911668"/>
                </a:moveTo>
                <a:cubicBezTo>
                  <a:pt x="1363471" y="2911763"/>
                  <a:pt x="1364888" y="2912123"/>
                  <a:pt x="1369117" y="2912843"/>
                </a:cubicBezTo>
                <a:lnTo>
                  <a:pt x="1377971" y="2913843"/>
                </a:lnTo>
                <a:lnTo>
                  <a:pt x="1385676" y="2915363"/>
                </a:lnTo>
                <a:lnTo>
                  <a:pt x="1391435" y="2915363"/>
                </a:lnTo>
                <a:cubicBezTo>
                  <a:pt x="1393955" y="2915363"/>
                  <a:pt x="1399714" y="2921120"/>
                  <a:pt x="1413752" y="2921120"/>
                </a:cubicBezTo>
                <a:cubicBezTo>
                  <a:pt x="1405113" y="2918241"/>
                  <a:pt x="1402594" y="2918241"/>
                  <a:pt x="1405113" y="2918241"/>
                </a:cubicBezTo>
                <a:cubicBezTo>
                  <a:pt x="1413752" y="2918241"/>
                  <a:pt x="1427431" y="2921120"/>
                  <a:pt x="1422032" y="2918241"/>
                </a:cubicBezTo>
                <a:cubicBezTo>
                  <a:pt x="1413752" y="2918241"/>
                  <a:pt x="1407993" y="2918241"/>
                  <a:pt x="1402594" y="2915363"/>
                </a:cubicBezTo>
                <a:lnTo>
                  <a:pt x="1391435" y="2915363"/>
                </a:lnTo>
                <a:lnTo>
                  <a:pt x="1377971" y="2913843"/>
                </a:lnTo>
                <a:lnTo>
                  <a:pt x="1369028" y="2912078"/>
                </a:lnTo>
                <a:cubicBezTo>
                  <a:pt x="1366237" y="2911741"/>
                  <a:pt x="1364146" y="2911572"/>
                  <a:pt x="1363808" y="2911668"/>
                </a:cubicBezTo>
                <a:close/>
                <a:moveTo>
                  <a:pt x="1882422" y="2909965"/>
                </a:moveTo>
                <a:cubicBezTo>
                  <a:pt x="1878283" y="2909965"/>
                  <a:pt x="1871983" y="2911313"/>
                  <a:pt x="1866718" y="2912348"/>
                </a:cubicBezTo>
                <a:lnTo>
                  <a:pt x="1864112" y="2912484"/>
                </a:lnTo>
                <a:lnTo>
                  <a:pt x="1875064" y="2912484"/>
                </a:lnTo>
                <a:lnTo>
                  <a:pt x="1875088" y="2912483"/>
                </a:lnTo>
                <a:cubicBezTo>
                  <a:pt x="1878913" y="2912123"/>
                  <a:pt x="1882422" y="2911403"/>
                  <a:pt x="1882422" y="2909965"/>
                </a:cubicBezTo>
                <a:close/>
                <a:moveTo>
                  <a:pt x="1327003" y="2909965"/>
                </a:moveTo>
                <a:cubicBezTo>
                  <a:pt x="1318723" y="2909965"/>
                  <a:pt x="1327003" y="2912843"/>
                  <a:pt x="1324482" y="2912843"/>
                </a:cubicBezTo>
                <a:cubicBezTo>
                  <a:pt x="1329882" y="2912843"/>
                  <a:pt x="1332762" y="2912843"/>
                  <a:pt x="1338161" y="2915363"/>
                </a:cubicBezTo>
                <a:cubicBezTo>
                  <a:pt x="1341041" y="2915363"/>
                  <a:pt x="1346800" y="2915363"/>
                  <a:pt x="1349320" y="2915363"/>
                </a:cubicBezTo>
                <a:cubicBezTo>
                  <a:pt x="1357958" y="2915363"/>
                  <a:pt x="1363358" y="2918241"/>
                  <a:pt x="1366237" y="2918241"/>
                </a:cubicBezTo>
                <a:cubicBezTo>
                  <a:pt x="1346800" y="2915363"/>
                  <a:pt x="1371637" y="2915363"/>
                  <a:pt x="1371637" y="2915363"/>
                </a:cubicBezTo>
                <a:cubicBezTo>
                  <a:pt x="1366237" y="2915363"/>
                  <a:pt x="1355079" y="2912843"/>
                  <a:pt x="1343920" y="2912843"/>
                </a:cubicBezTo>
                <a:cubicBezTo>
                  <a:pt x="1338161" y="2912843"/>
                  <a:pt x="1360478" y="2915363"/>
                  <a:pt x="1352199" y="2915363"/>
                </a:cubicBezTo>
                <a:cubicBezTo>
                  <a:pt x="1338161" y="2912843"/>
                  <a:pt x="1335641" y="2912843"/>
                  <a:pt x="1327003" y="2909965"/>
                </a:cubicBezTo>
                <a:close/>
                <a:moveTo>
                  <a:pt x="1915898" y="2909855"/>
                </a:moveTo>
                <a:lnTo>
                  <a:pt x="1915898" y="2909965"/>
                </a:lnTo>
                <a:lnTo>
                  <a:pt x="1905807" y="2911266"/>
                </a:lnTo>
                <a:lnTo>
                  <a:pt x="1910499" y="2909965"/>
                </a:lnTo>
                <a:close/>
                <a:moveTo>
                  <a:pt x="1990657" y="2908968"/>
                </a:moveTo>
                <a:lnTo>
                  <a:pt x="1982851" y="2909965"/>
                </a:lnTo>
                <a:cubicBezTo>
                  <a:pt x="1974572" y="2909965"/>
                  <a:pt x="1971692" y="2912843"/>
                  <a:pt x="1977452" y="2909965"/>
                </a:cubicBezTo>
                <a:cubicBezTo>
                  <a:pt x="1968812" y="2912843"/>
                  <a:pt x="1957653" y="2912843"/>
                  <a:pt x="1941096" y="2915363"/>
                </a:cubicBezTo>
                <a:lnTo>
                  <a:pt x="1977912" y="2909504"/>
                </a:lnTo>
                <a:lnTo>
                  <a:pt x="1975545" y="2909606"/>
                </a:lnTo>
                <a:cubicBezTo>
                  <a:pt x="1972665" y="2909606"/>
                  <a:pt x="1970144" y="2909606"/>
                  <a:pt x="1961503" y="2909606"/>
                </a:cubicBezTo>
                <a:cubicBezTo>
                  <a:pt x="1951781" y="2912484"/>
                  <a:pt x="1943410" y="2913924"/>
                  <a:pt x="1935714" y="2914643"/>
                </a:cubicBezTo>
                <a:lnTo>
                  <a:pt x="1917408" y="2915250"/>
                </a:lnTo>
                <a:lnTo>
                  <a:pt x="1925155" y="2913654"/>
                </a:lnTo>
                <a:lnTo>
                  <a:pt x="1928051" y="2912524"/>
                </a:lnTo>
                <a:lnTo>
                  <a:pt x="1917466" y="2914144"/>
                </a:lnTo>
                <a:lnTo>
                  <a:pt x="1916905" y="2915266"/>
                </a:lnTo>
                <a:lnTo>
                  <a:pt x="1913975" y="2915363"/>
                </a:lnTo>
                <a:cubicBezTo>
                  <a:pt x="1908395" y="2916803"/>
                  <a:pt x="1907044" y="2917523"/>
                  <a:pt x="1906369" y="2918197"/>
                </a:cubicBezTo>
                <a:lnTo>
                  <a:pt x="1905161" y="2919068"/>
                </a:lnTo>
                <a:lnTo>
                  <a:pt x="1910499" y="2918241"/>
                </a:lnTo>
                <a:cubicBezTo>
                  <a:pt x="1924177" y="2915363"/>
                  <a:pt x="1941096" y="2915363"/>
                  <a:pt x="1941096" y="2915363"/>
                </a:cubicBezTo>
                <a:cubicBezTo>
                  <a:pt x="1935336" y="2918241"/>
                  <a:pt x="1918778" y="2918241"/>
                  <a:pt x="1904739" y="2921120"/>
                </a:cubicBezTo>
                <a:cubicBezTo>
                  <a:pt x="1899340" y="2924000"/>
                  <a:pt x="1901860" y="2921120"/>
                  <a:pt x="1888181" y="2924000"/>
                </a:cubicBezTo>
                <a:cubicBezTo>
                  <a:pt x="1885302" y="2922560"/>
                  <a:pt x="1887372" y="2921840"/>
                  <a:pt x="1891916" y="2921120"/>
                </a:cubicBezTo>
                <a:lnTo>
                  <a:pt x="1894234" y="2920761"/>
                </a:lnTo>
                <a:lnTo>
                  <a:pt x="1887043" y="2920761"/>
                </a:lnTo>
                <a:lnTo>
                  <a:pt x="1888181" y="2921120"/>
                </a:lnTo>
                <a:cubicBezTo>
                  <a:pt x="1879542" y="2924000"/>
                  <a:pt x="1871263" y="2924000"/>
                  <a:pt x="1865863" y="2924000"/>
                </a:cubicBezTo>
                <a:cubicBezTo>
                  <a:pt x="1862624" y="2924000"/>
                  <a:pt x="1865712" y="2923190"/>
                  <a:pt x="1870553" y="2922330"/>
                </a:cubicBezTo>
                <a:lnTo>
                  <a:pt x="1882634" y="2920761"/>
                </a:lnTo>
                <a:lnTo>
                  <a:pt x="1875089" y="2920761"/>
                </a:lnTo>
                <a:cubicBezTo>
                  <a:pt x="1869329" y="2920761"/>
                  <a:pt x="1863928" y="2920761"/>
                  <a:pt x="1847006" y="2923641"/>
                </a:cubicBezTo>
                <a:lnTo>
                  <a:pt x="1846218" y="2923083"/>
                </a:lnTo>
                <a:lnTo>
                  <a:pt x="1837787" y="2924000"/>
                </a:lnTo>
                <a:lnTo>
                  <a:pt x="1827966" y="2924593"/>
                </a:lnTo>
                <a:lnTo>
                  <a:pt x="1824682" y="2926519"/>
                </a:lnTo>
                <a:cubicBezTo>
                  <a:pt x="1819281" y="2926519"/>
                  <a:pt x="1813520" y="2926519"/>
                  <a:pt x="1808120" y="2926519"/>
                </a:cubicBezTo>
                <a:lnTo>
                  <a:pt x="1810145" y="2925668"/>
                </a:lnTo>
                <a:lnTo>
                  <a:pt x="1796031" y="2926518"/>
                </a:lnTo>
                <a:cubicBezTo>
                  <a:pt x="1796031" y="2925260"/>
                  <a:pt x="1798821" y="2925260"/>
                  <a:pt x="1802646" y="2925260"/>
                </a:cubicBezTo>
                <a:lnTo>
                  <a:pt x="1813692" y="2924175"/>
                </a:lnTo>
                <a:lnTo>
                  <a:pt x="1814336" y="2923904"/>
                </a:lnTo>
                <a:lnTo>
                  <a:pt x="1813804" y="2923955"/>
                </a:lnTo>
                <a:cubicBezTo>
                  <a:pt x="1804400" y="2924630"/>
                  <a:pt x="1794592" y="2925260"/>
                  <a:pt x="1781992" y="2926518"/>
                </a:cubicBezTo>
                <a:lnTo>
                  <a:pt x="1777509" y="2926518"/>
                </a:lnTo>
                <a:lnTo>
                  <a:pt x="1777515" y="2926519"/>
                </a:lnTo>
                <a:lnTo>
                  <a:pt x="1773602" y="2926519"/>
                </a:lnTo>
                <a:lnTo>
                  <a:pt x="1768551" y="2926563"/>
                </a:lnTo>
                <a:cubicBezTo>
                  <a:pt x="1767842" y="2926698"/>
                  <a:pt x="1777763" y="2927238"/>
                  <a:pt x="1773713" y="2929398"/>
                </a:cubicBezTo>
                <a:lnTo>
                  <a:pt x="1763473" y="2929398"/>
                </a:lnTo>
                <a:lnTo>
                  <a:pt x="1762915" y="2929398"/>
                </a:lnTo>
                <a:lnTo>
                  <a:pt x="1755777" y="2929398"/>
                </a:lnTo>
                <a:lnTo>
                  <a:pt x="1755192" y="2929398"/>
                </a:lnTo>
                <a:lnTo>
                  <a:pt x="1754276" y="2929398"/>
                </a:lnTo>
                <a:cubicBezTo>
                  <a:pt x="1745637" y="2929398"/>
                  <a:pt x="1754276" y="2929398"/>
                  <a:pt x="1751396" y="2932277"/>
                </a:cubicBezTo>
                <a:lnTo>
                  <a:pt x="1734443" y="2932277"/>
                </a:lnTo>
                <a:lnTo>
                  <a:pt x="1733093" y="2932683"/>
                </a:lnTo>
                <a:lnTo>
                  <a:pt x="1729637" y="2932529"/>
                </a:lnTo>
                <a:lnTo>
                  <a:pt x="1720743" y="2933491"/>
                </a:lnTo>
                <a:cubicBezTo>
                  <a:pt x="1718010" y="2933626"/>
                  <a:pt x="1716075" y="2933536"/>
                  <a:pt x="1714320" y="2933357"/>
                </a:cubicBezTo>
                <a:lnTo>
                  <a:pt x="1714057" y="2933336"/>
                </a:lnTo>
                <a:lnTo>
                  <a:pt x="1723319" y="2932277"/>
                </a:lnTo>
                <a:lnTo>
                  <a:pt x="1723997" y="2932277"/>
                </a:lnTo>
                <a:lnTo>
                  <a:pt x="1718506" y="2932032"/>
                </a:lnTo>
                <a:lnTo>
                  <a:pt x="1717920" y="2932277"/>
                </a:lnTo>
                <a:lnTo>
                  <a:pt x="1716748" y="2931954"/>
                </a:lnTo>
                <a:lnTo>
                  <a:pt x="1715946" y="2931918"/>
                </a:lnTo>
                <a:lnTo>
                  <a:pt x="1716488" y="2931882"/>
                </a:lnTo>
                <a:lnTo>
                  <a:pt x="1714005" y="2931198"/>
                </a:lnTo>
                <a:cubicBezTo>
                  <a:pt x="1711530" y="2931558"/>
                  <a:pt x="1708021" y="2932277"/>
                  <a:pt x="1703881" y="2932277"/>
                </a:cubicBezTo>
                <a:cubicBezTo>
                  <a:pt x="1702442" y="2930838"/>
                  <a:pt x="1705231" y="2930118"/>
                  <a:pt x="1707346" y="2929758"/>
                </a:cubicBezTo>
                <a:lnTo>
                  <a:pt x="1708672" y="2929555"/>
                </a:lnTo>
                <a:lnTo>
                  <a:pt x="1705588" y="2929438"/>
                </a:lnTo>
                <a:cubicBezTo>
                  <a:pt x="1703973" y="2929398"/>
                  <a:pt x="1703434" y="2929398"/>
                  <a:pt x="1704783" y="2929398"/>
                </a:cubicBezTo>
                <a:lnTo>
                  <a:pt x="1693623" y="2929398"/>
                </a:lnTo>
                <a:cubicBezTo>
                  <a:pt x="1689752" y="2929398"/>
                  <a:pt x="1686963" y="2929398"/>
                  <a:pt x="1686963" y="2929398"/>
                </a:cubicBezTo>
                <a:cubicBezTo>
                  <a:pt x="1689842" y="2929398"/>
                  <a:pt x="1692722" y="2929398"/>
                  <a:pt x="1686963" y="2932277"/>
                </a:cubicBezTo>
                <a:cubicBezTo>
                  <a:pt x="1675804" y="2932277"/>
                  <a:pt x="1670405" y="2932277"/>
                  <a:pt x="1667525" y="2932277"/>
                </a:cubicBezTo>
                <a:cubicBezTo>
                  <a:pt x="1662126" y="2929398"/>
                  <a:pt x="1662126" y="2929398"/>
                  <a:pt x="1653487" y="2929398"/>
                </a:cubicBezTo>
                <a:cubicBezTo>
                  <a:pt x="1656367" y="2932277"/>
                  <a:pt x="1645207" y="2932277"/>
                  <a:pt x="1650967" y="2935156"/>
                </a:cubicBezTo>
                <a:cubicBezTo>
                  <a:pt x="1659246" y="2935156"/>
                  <a:pt x="1664646" y="2935156"/>
                  <a:pt x="1670405" y="2935156"/>
                </a:cubicBezTo>
                <a:lnTo>
                  <a:pt x="1673284" y="2935156"/>
                </a:lnTo>
                <a:cubicBezTo>
                  <a:pt x="1664646" y="2935156"/>
                  <a:pt x="1656367" y="2935156"/>
                  <a:pt x="1650967" y="2937675"/>
                </a:cubicBezTo>
                <a:cubicBezTo>
                  <a:pt x="1645207" y="2937675"/>
                  <a:pt x="1642327" y="2935156"/>
                  <a:pt x="1639808" y="2935156"/>
                </a:cubicBezTo>
                <a:cubicBezTo>
                  <a:pt x="1636928" y="2935156"/>
                  <a:pt x="1631979" y="2935786"/>
                  <a:pt x="1626715" y="2936416"/>
                </a:cubicBezTo>
                <a:lnTo>
                  <a:pt x="1619950" y="2936984"/>
                </a:lnTo>
                <a:lnTo>
                  <a:pt x="1626652" y="2937676"/>
                </a:lnTo>
                <a:cubicBezTo>
                  <a:pt x="1643574" y="2937676"/>
                  <a:pt x="1660137" y="2940555"/>
                  <a:pt x="1679580" y="2940555"/>
                </a:cubicBezTo>
                <a:lnTo>
                  <a:pt x="1698122" y="2940555"/>
                </a:lnTo>
                <a:cubicBezTo>
                  <a:pt x="1701002" y="2940555"/>
                  <a:pt x="1723319" y="2937675"/>
                  <a:pt x="1726199" y="2937675"/>
                </a:cubicBezTo>
                <a:cubicBezTo>
                  <a:pt x="1737357" y="2937675"/>
                  <a:pt x="1731958" y="2937675"/>
                  <a:pt x="1745637" y="2935156"/>
                </a:cubicBezTo>
                <a:cubicBezTo>
                  <a:pt x="1748517" y="2937675"/>
                  <a:pt x="1740237" y="2937675"/>
                  <a:pt x="1731958" y="2937675"/>
                </a:cubicBezTo>
                <a:cubicBezTo>
                  <a:pt x="1730518" y="2937675"/>
                  <a:pt x="1731148" y="2937675"/>
                  <a:pt x="1732498" y="2938035"/>
                </a:cubicBezTo>
                <a:lnTo>
                  <a:pt x="1736806" y="2940270"/>
                </a:lnTo>
                <a:lnTo>
                  <a:pt x="1731958" y="2940555"/>
                </a:lnTo>
                <a:lnTo>
                  <a:pt x="1735388" y="2940555"/>
                </a:lnTo>
                <a:lnTo>
                  <a:pt x="1737191" y="2940469"/>
                </a:lnTo>
                <a:lnTo>
                  <a:pt x="1736806" y="2940270"/>
                </a:lnTo>
                <a:lnTo>
                  <a:pt x="1739390" y="2940117"/>
                </a:lnTo>
                <a:lnTo>
                  <a:pt x="1737917" y="2940435"/>
                </a:lnTo>
                <a:lnTo>
                  <a:pt x="1765588" y="2939116"/>
                </a:lnTo>
                <a:cubicBezTo>
                  <a:pt x="1775355" y="2938396"/>
                  <a:pt x="1784356" y="2937676"/>
                  <a:pt x="1791197" y="2937676"/>
                </a:cubicBezTo>
                <a:cubicBezTo>
                  <a:pt x="1796957" y="2937676"/>
                  <a:pt x="1799838" y="2937676"/>
                  <a:pt x="1808120" y="2937676"/>
                </a:cubicBezTo>
                <a:cubicBezTo>
                  <a:pt x="1811000" y="2937676"/>
                  <a:pt x="1822162" y="2937676"/>
                  <a:pt x="1819281" y="2937676"/>
                </a:cubicBezTo>
                <a:cubicBezTo>
                  <a:pt x="1827562" y="2934796"/>
                  <a:pt x="1811000" y="2937676"/>
                  <a:pt x="1841605" y="2934796"/>
                </a:cubicBezTo>
                <a:cubicBezTo>
                  <a:pt x="1830443" y="2940555"/>
                  <a:pt x="1802359" y="2940555"/>
                  <a:pt x="1785796" y="2940555"/>
                </a:cubicBezTo>
                <a:cubicBezTo>
                  <a:pt x="1808120" y="2940555"/>
                  <a:pt x="1844485" y="2940555"/>
                  <a:pt x="1883371" y="2937676"/>
                </a:cubicBezTo>
                <a:cubicBezTo>
                  <a:pt x="1880490" y="2937676"/>
                  <a:pt x="1877970" y="2937676"/>
                  <a:pt x="1877970" y="2937676"/>
                </a:cubicBezTo>
                <a:cubicBezTo>
                  <a:pt x="1900294" y="2934796"/>
                  <a:pt x="1891652" y="2934796"/>
                  <a:pt x="1883371" y="2934796"/>
                </a:cubicBezTo>
                <a:cubicBezTo>
                  <a:pt x="1861048" y="2934796"/>
                  <a:pt x="1866808" y="2937676"/>
                  <a:pt x="1844485" y="2937676"/>
                </a:cubicBezTo>
                <a:cubicBezTo>
                  <a:pt x="1849885" y="2934796"/>
                  <a:pt x="1869329" y="2931918"/>
                  <a:pt x="1835843" y="2934796"/>
                </a:cubicBezTo>
                <a:cubicBezTo>
                  <a:pt x="1858167" y="2931918"/>
                  <a:pt x="1883371" y="2929398"/>
                  <a:pt x="1911455" y="2926519"/>
                </a:cubicBezTo>
                <a:cubicBezTo>
                  <a:pt x="1939180" y="2923641"/>
                  <a:pt x="1967264" y="2918242"/>
                  <a:pt x="1994988" y="2912484"/>
                </a:cubicBezTo>
                <a:lnTo>
                  <a:pt x="1998940" y="2910509"/>
                </a:lnTo>
                <a:close/>
                <a:moveTo>
                  <a:pt x="1260333" y="2908384"/>
                </a:moveTo>
                <a:lnTo>
                  <a:pt x="1267660" y="2909770"/>
                </a:lnTo>
                <a:lnTo>
                  <a:pt x="1279848" y="2912843"/>
                </a:lnTo>
                <a:close/>
                <a:moveTo>
                  <a:pt x="1957480" y="2908310"/>
                </a:moveTo>
                <a:lnTo>
                  <a:pt x="1953506" y="2908840"/>
                </a:lnTo>
                <a:lnTo>
                  <a:pt x="1950341" y="2909606"/>
                </a:lnTo>
                <a:cubicBezTo>
                  <a:pt x="1944940" y="2909606"/>
                  <a:pt x="1939180" y="2912484"/>
                  <a:pt x="1939180" y="2912484"/>
                </a:cubicBezTo>
                <a:cubicBezTo>
                  <a:pt x="1947821" y="2912484"/>
                  <a:pt x="1950341" y="2909606"/>
                  <a:pt x="1953222" y="2909606"/>
                </a:cubicBezTo>
                <a:close/>
                <a:moveTo>
                  <a:pt x="1256402" y="2907620"/>
                </a:moveTo>
                <a:lnTo>
                  <a:pt x="1257170" y="2907661"/>
                </a:lnTo>
                <a:lnTo>
                  <a:pt x="1260333" y="2908384"/>
                </a:lnTo>
                <a:lnTo>
                  <a:pt x="1256575" y="2907673"/>
                </a:lnTo>
                <a:close/>
                <a:moveTo>
                  <a:pt x="1948004" y="2907529"/>
                </a:moveTo>
                <a:lnTo>
                  <a:pt x="1937657" y="2908610"/>
                </a:lnTo>
                <a:lnTo>
                  <a:pt x="1940980" y="2908346"/>
                </a:lnTo>
                <a:close/>
                <a:moveTo>
                  <a:pt x="1915898" y="2907085"/>
                </a:moveTo>
                <a:cubicBezTo>
                  <a:pt x="1890701" y="2909965"/>
                  <a:pt x="1904739" y="2909965"/>
                  <a:pt x="1896460" y="2909965"/>
                </a:cubicBezTo>
                <a:lnTo>
                  <a:pt x="1879009" y="2912484"/>
                </a:lnTo>
                <a:lnTo>
                  <a:pt x="1880490" y="2912484"/>
                </a:lnTo>
                <a:cubicBezTo>
                  <a:pt x="1884811" y="2912484"/>
                  <a:pt x="1888321" y="2911764"/>
                  <a:pt x="1891112" y="2911404"/>
                </a:cubicBezTo>
                <a:lnTo>
                  <a:pt x="1896962" y="2912407"/>
                </a:lnTo>
                <a:lnTo>
                  <a:pt x="1905807" y="2911266"/>
                </a:lnTo>
                <a:lnTo>
                  <a:pt x="1900285" y="2912798"/>
                </a:lnTo>
                <a:cubicBezTo>
                  <a:pt x="1899407" y="2913136"/>
                  <a:pt x="1898451" y="2913462"/>
                  <a:pt x="1896679" y="2913861"/>
                </a:cubicBezTo>
                <a:lnTo>
                  <a:pt x="1891898" y="2914706"/>
                </a:lnTo>
                <a:lnTo>
                  <a:pt x="1890209" y="2914823"/>
                </a:lnTo>
                <a:lnTo>
                  <a:pt x="1889174" y="2915187"/>
                </a:lnTo>
                <a:lnTo>
                  <a:pt x="1891898" y="2914706"/>
                </a:lnTo>
                <a:lnTo>
                  <a:pt x="1907237" y="2913643"/>
                </a:lnTo>
                <a:lnTo>
                  <a:pt x="1913975" y="2912484"/>
                </a:lnTo>
                <a:lnTo>
                  <a:pt x="1915450" y="2913074"/>
                </a:lnTo>
                <a:lnTo>
                  <a:pt x="1918778" y="2912843"/>
                </a:lnTo>
                <a:lnTo>
                  <a:pt x="1931518" y="2910651"/>
                </a:lnTo>
                <a:lnTo>
                  <a:pt x="1931213" y="2910685"/>
                </a:lnTo>
                <a:cubicBezTo>
                  <a:pt x="1928940" y="2910865"/>
                  <a:pt x="1926746" y="2910955"/>
                  <a:pt x="1925458" y="2910820"/>
                </a:cubicBezTo>
                <a:lnTo>
                  <a:pt x="1925154" y="2909666"/>
                </a:lnTo>
                <a:lnTo>
                  <a:pt x="1915898" y="2909855"/>
                </a:lnTo>
                <a:lnTo>
                  <a:pt x="1915898" y="2908199"/>
                </a:lnTo>
                <a:lnTo>
                  <a:pt x="1908575" y="2909606"/>
                </a:lnTo>
                <a:lnTo>
                  <a:pt x="1915898" y="2907786"/>
                </a:lnTo>
                <a:close/>
                <a:moveTo>
                  <a:pt x="2006581" y="2906936"/>
                </a:moveTo>
                <a:lnTo>
                  <a:pt x="1999465" y="2907844"/>
                </a:lnTo>
                <a:lnTo>
                  <a:pt x="2001609" y="2908661"/>
                </a:lnTo>
                <a:cubicBezTo>
                  <a:pt x="2002582" y="2909167"/>
                  <a:pt x="2002537" y="2909504"/>
                  <a:pt x="2000378" y="2909504"/>
                </a:cubicBezTo>
                <a:lnTo>
                  <a:pt x="1995572" y="2908341"/>
                </a:lnTo>
                <a:lnTo>
                  <a:pt x="1991215" y="2908897"/>
                </a:lnTo>
                <a:lnTo>
                  <a:pt x="1999083" y="2910437"/>
                </a:lnTo>
                <a:lnTo>
                  <a:pt x="2000749" y="2909606"/>
                </a:lnTo>
                <a:lnTo>
                  <a:pt x="2009462" y="2907639"/>
                </a:lnTo>
                <a:close/>
                <a:moveTo>
                  <a:pt x="1894954" y="2906320"/>
                </a:moveTo>
                <a:cubicBezTo>
                  <a:pt x="1891241" y="2906455"/>
                  <a:pt x="1886382" y="2906905"/>
                  <a:pt x="1881162" y="2907445"/>
                </a:cubicBezTo>
                <a:lnTo>
                  <a:pt x="1879466" y="2907591"/>
                </a:lnTo>
                <a:lnTo>
                  <a:pt x="1850667" y="2913663"/>
                </a:lnTo>
                <a:lnTo>
                  <a:pt x="1846429" y="2913957"/>
                </a:lnTo>
                <a:lnTo>
                  <a:pt x="1846786" y="2915048"/>
                </a:lnTo>
                <a:cubicBezTo>
                  <a:pt x="1846066" y="2915363"/>
                  <a:pt x="1844626" y="2915363"/>
                  <a:pt x="1843186" y="2915363"/>
                </a:cubicBezTo>
                <a:cubicBezTo>
                  <a:pt x="1846066" y="2915363"/>
                  <a:pt x="1848946" y="2915363"/>
                  <a:pt x="1851825" y="2915363"/>
                </a:cubicBezTo>
                <a:cubicBezTo>
                  <a:pt x="1854525" y="2914103"/>
                  <a:pt x="1855245" y="2914103"/>
                  <a:pt x="1856685" y="2914103"/>
                </a:cubicBezTo>
                <a:lnTo>
                  <a:pt x="1863742" y="2913134"/>
                </a:lnTo>
                <a:lnTo>
                  <a:pt x="1863925" y="2912494"/>
                </a:lnTo>
                <a:lnTo>
                  <a:pt x="1857225" y="2912843"/>
                </a:lnTo>
                <a:cubicBezTo>
                  <a:pt x="1877022" y="2909965"/>
                  <a:pt x="1868383" y="2909965"/>
                  <a:pt x="1874142" y="2909965"/>
                </a:cubicBezTo>
                <a:cubicBezTo>
                  <a:pt x="1879542" y="2909965"/>
                  <a:pt x="1890701" y="2907085"/>
                  <a:pt x="1901860" y="2907085"/>
                </a:cubicBezTo>
                <a:cubicBezTo>
                  <a:pt x="1901230" y="2906365"/>
                  <a:pt x="1898665" y="2906185"/>
                  <a:pt x="1894954" y="2906320"/>
                </a:cubicBezTo>
                <a:close/>
                <a:moveTo>
                  <a:pt x="1972665" y="2906285"/>
                </a:moveTo>
                <a:lnTo>
                  <a:pt x="1961965" y="2907712"/>
                </a:lnTo>
                <a:lnTo>
                  <a:pt x="1962899" y="2908976"/>
                </a:lnTo>
                <a:cubicBezTo>
                  <a:pt x="1964294" y="2908976"/>
                  <a:pt x="1967084" y="2908346"/>
                  <a:pt x="1972665" y="2907086"/>
                </a:cubicBezTo>
                <a:close/>
                <a:moveTo>
                  <a:pt x="2001179" y="2905618"/>
                </a:moveTo>
                <a:lnTo>
                  <a:pt x="2000136" y="2905808"/>
                </a:lnTo>
                <a:lnTo>
                  <a:pt x="2000561" y="2906694"/>
                </a:lnTo>
                <a:lnTo>
                  <a:pt x="2003367" y="2906152"/>
                </a:lnTo>
                <a:close/>
                <a:moveTo>
                  <a:pt x="1999895" y="2905305"/>
                </a:moveTo>
                <a:lnTo>
                  <a:pt x="2000087" y="2905705"/>
                </a:lnTo>
                <a:lnTo>
                  <a:pt x="2000975" y="2905568"/>
                </a:lnTo>
                <a:close/>
                <a:moveTo>
                  <a:pt x="1995180" y="2904154"/>
                </a:moveTo>
                <a:lnTo>
                  <a:pt x="1994988" y="2904207"/>
                </a:lnTo>
                <a:lnTo>
                  <a:pt x="1992882" y="2905181"/>
                </a:lnTo>
                <a:lnTo>
                  <a:pt x="1995358" y="2906225"/>
                </a:lnTo>
                <a:lnTo>
                  <a:pt x="1999098" y="2905110"/>
                </a:lnTo>
                <a:close/>
                <a:moveTo>
                  <a:pt x="2049089" y="2903865"/>
                </a:moveTo>
                <a:lnTo>
                  <a:pt x="2035651" y="2905731"/>
                </a:lnTo>
                <a:lnTo>
                  <a:pt x="2038936" y="2906261"/>
                </a:lnTo>
                <a:lnTo>
                  <a:pt x="2048276" y="2904207"/>
                </a:lnTo>
                <a:close/>
                <a:moveTo>
                  <a:pt x="1957597" y="2902267"/>
                </a:moveTo>
                <a:lnTo>
                  <a:pt x="1943725" y="2905602"/>
                </a:lnTo>
                <a:lnTo>
                  <a:pt x="1941947" y="2905898"/>
                </a:lnTo>
                <a:lnTo>
                  <a:pt x="1946315" y="2905331"/>
                </a:lnTo>
                <a:lnTo>
                  <a:pt x="1960142" y="2902808"/>
                </a:lnTo>
                <a:close/>
                <a:moveTo>
                  <a:pt x="1955475" y="2901815"/>
                </a:moveTo>
                <a:lnTo>
                  <a:pt x="1953176" y="2902333"/>
                </a:lnTo>
                <a:lnTo>
                  <a:pt x="1956196" y="2901969"/>
                </a:lnTo>
                <a:close/>
                <a:moveTo>
                  <a:pt x="1972393" y="2901115"/>
                </a:moveTo>
                <a:lnTo>
                  <a:pt x="1969463" y="2901583"/>
                </a:lnTo>
                <a:lnTo>
                  <a:pt x="1970529" y="2901902"/>
                </a:lnTo>
                <a:lnTo>
                  <a:pt x="1972862" y="2901296"/>
                </a:lnTo>
                <a:lnTo>
                  <a:pt x="1972665" y="2901227"/>
                </a:lnTo>
                <a:close/>
                <a:moveTo>
                  <a:pt x="1283374" y="2900866"/>
                </a:moveTo>
                <a:cubicBezTo>
                  <a:pt x="1283492" y="2901170"/>
                  <a:pt x="1302795" y="2904206"/>
                  <a:pt x="1304684" y="2904206"/>
                </a:cubicBezTo>
                <a:cubicBezTo>
                  <a:pt x="1310444" y="2904206"/>
                  <a:pt x="1318723" y="2907085"/>
                  <a:pt x="1321602" y="2907085"/>
                </a:cubicBezTo>
                <a:cubicBezTo>
                  <a:pt x="1318723" y="2907085"/>
                  <a:pt x="1313323" y="2904206"/>
                  <a:pt x="1318723" y="2904206"/>
                </a:cubicBezTo>
                <a:cubicBezTo>
                  <a:pt x="1332762" y="2907085"/>
                  <a:pt x="1321602" y="2907085"/>
                  <a:pt x="1335641" y="2909965"/>
                </a:cubicBezTo>
                <a:cubicBezTo>
                  <a:pt x="1343920" y="2909965"/>
                  <a:pt x="1341041" y="2907085"/>
                  <a:pt x="1355079" y="2909965"/>
                </a:cubicBezTo>
                <a:cubicBezTo>
                  <a:pt x="1360478" y="2909965"/>
                  <a:pt x="1341041" y="2907085"/>
                  <a:pt x="1346800" y="2907085"/>
                </a:cubicBezTo>
                <a:cubicBezTo>
                  <a:pt x="1360478" y="2909965"/>
                  <a:pt x="1369117" y="2912843"/>
                  <a:pt x="1374517" y="2909965"/>
                </a:cubicBezTo>
                <a:cubicBezTo>
                  <a:pt x="1360478" y="2909965"/>
                  <a:pt x="1360478" y="2907085"/>
                  <a:pt x="1346800" y="2907085"/>
                </a:cubicBezTo>
                <a:cubicBezTo>
                  <a:pt x="1341041" y="2907085"/>
                  <a:pt x="1338161" y="2907085"/>
                  <a:pt x="1335641" y="2907085"/>
                </a:cubicBezTo>
                <a:cubicBezTo>
                  <a:pt x="1329882" y="2904206"/>
                  <a:pt x="1327003" y="2904206"/>
                  <a:pt x="1324482" y="2904206"/>
                </a:cubicBezTo>
                <a:cubicBezTo>
                  <a:pt x="1315843" y="2904206"/>
                  <a:pt x="1307564" y="2904206"/>
                  <a:pt x="1296405" y="2901687"/>
                </a:cubicBezTo>
                <a:cubicBezTo>
                  <a:pt x="1296405" y="2901687"/>
                  <a:pt x="1296405" y="2904206"/>
                  <a:pt x="1291006" y="2901687"/>
                </a:cubicBezTo>
                <a:cubicBezTo>
                  <a:pt x="1285427" y="2900967"/>
                  <a:pt x="1283334" y="2900765"/>
                  <a:pt x="1283374" y="2900866"/>
                </a:cubicBezTo>
                <a:close/>
                <a:moveTo>
                  <a:pt x="2031086" y="2900607"/>
                </a:moveTo>
                <a:cubicBezTo>
                  <a:pt x="2030366" y="2900247"/>
                  <a:pt x="2028926" y="2900247"/>
                  <a:pt x="2024607" y="2901687"/>
                </a:cubicBezTo>
                <a:lnTo>
                  <a:pt x="2031106" y="2901402"/>
                </a:lnTo>
                <a:lnTo>
                  <a:pt x="2031354" y="2901328"/>
                </a:lnTo>
                <a:lnTo>
                  <a:pt x="2032092" y="2901110"/>
                </a:lnTo>
                <a:close/>
                <a:moveTo>
                  <a:pt x="2059674" y="2899416"/>
                </a:moveTo>
                <a:lnTo>
                  <a:pt x="2037804" y="2902610"/>
                </a:lnTo>
                <a:lnTo>
                  <a:pt x="2031592" y="2905076"/>
                </a:lnTo>
                <a:lnTo>
                  <a:pt x="2033823" y="2905436"/>
                </a:lnTo>
                <a:lnTo>
                  <a:pt x="2049578" y="2902946"/>
                </a:lnTo>
                <a:lnTo>
                  <a:pt x="2052394" y="2902477"/>
                </a:lnTo>
                <a:close/>
                <a:moveTo>
                  <a:pt x="1967493" y="2899105"/>
                </a:moveTo>
                <a:lnTo>
                  <a:pt x="1963888" y="2899918"/>
                </a:lnTo>
                <a:lnTo>
                  <a:pt x="1968998" y="2901445"/>
                </a:lnTo>
                <a:lnTo>
                  <a:pt x="1970002" y="2900135"/>
                </a:lnTo>
                <a:close/>
                <a:moveTo>
                  <a:pt x="2158552" y="2898857"/>
                </a:moveTo>
                <a:lnTo>
                  <a:pt x="2172010" y="2899787"/>
                </a:lnTo>
                <a:cubicBezTo>
                  <a:pt x="2181052" y="2900507"/>
                  <a:pt x="2191489" y="2901227"/>
                  <a:pt x="2201207" y="2901227"/>
                </a:cubicBezTo>
                <a:cubicBezTo>
                  <a:pt x="2206965" y="2901227"/>
                  <a:pt x="2198687" y="2901227"/>
                  <a:pt x="2184651" y="2901227"/>
                </a:cubicBezTo>
                <a:cubicBezTo>
                  <a:pt x="2178893" y="2901227"/>
                  <a:pt x="2173493" y="2901227"/>
                  <a:pt x="2167735" y="2901227"/>
                </a:cubicBezTo>
                <a:close/>
                <a:moveTo>
                  <a:pt x="1151341" y="2898808"/>
                </a:moveTo>
                <a:cubicBezTo>
                  <a:pt x="1156741" y="2901687"/>
                  <a:pt x="1162500" y="2901687"/>
                  <a:pt x="1167899" y="2904206"/>
                </a:cubicBezTo>
                <a:cubicBezTo>
                  <a:pt x="1173658" y="2904206"/>
                  <a:pt x="1179058" y="2907085"/>
                  <a:pt x="1184817" y="2907085"/>
                </a:cubicBezTo>
                <a:cubicBezTo>
                  <a:pt x="1193097" y="2909965"/>
                  <a:pt x="1204255" y="2912843"/>
                  <a:pt x="1210015" y="2912843"/>
                </a:cubicBezTo>
                <a:cubicBezTo>
                  <a:pt x="1198856" y="2909965"/>
                  <a:pt x="1190217" y="2907085"/>
                  <a:pt x="1179058" y="2904206"/>
                </a:cubicBezTo>
                <a:cubicBezTo>
                  <a:pt x="1173658" y="2904206"/>
                  <a:pt x="1167899" y="2901687"/>
                  <a:pt x="1165380" y="2901687"/>
                </a:cubicBezTo>
                <a:cubicBezTo>
                  <a:pt x="1159620" y="2901687"/>
                  <a:pt x="1154221" y="2898808"/>
                  <a:pt x="1151341" y="2898808"/>
                </a:cubicBezTo>
                <a:close/>
                <a:moveTo>
                  <a:pt x="2151179" y="2898347"/>
                </a:moveTo>
                <a:cubicBezTo>
                  <a:pt x="2154059" y="2898347"/>
                  <a:pt x="2156578" y="2898347"/>
                  <a:pt x="2156578" y="2898347"/>
                </a:cubicBezTo>
                <a:lnTo>
                  <a:pt x="2158552" y="2898857"/>
                </a:lnTo>
                <a:close/>
                <a:moveTo>
                  <a:pt x="1234509" y="2898043"/>
                </a:moveTo>
                <a:cubicBezTo>
                  <a:pt x="1231545" y="2897908"/>
                  <a:pt x="1229452" y="2898088"/>
                  <a:pt x="1229452" y="2898808"/>
                </a:cubicBezTo>
                <a:cubicBezTo>
                  <a:pt x="1243491" y="2898808"/>
                  <a:pt x="1243491" y="2901687"/>
                  <a:pt x="1251770" y="2901687"/>
                </a:cubicBezTo>
                <a:cubicBezTo>
                  <a:pt x="1260139" y="2901687"/>
                  <a:pt x="1243401" y="2898448"/>
                  <a:pt x="1234509" y="2898043"/>
                </a:cubicBezTo>
                <a:close/>
                <a:moveTo>
                  <a:pt x="1932992" y="2896305"/>
                </a:moveTo>
                <a:lnTo>
                  <a:pt x="1924377" y="2898121"/>
                </a:lnTo>
                <a:lnTo>
                  <a:pt x="1934144" y="2896575"/>
                </a:lnTo>
                <a:close/>
                <a:moveTo>
                  <a:pt x="2064618" y="2896025"/>
                </a:moveTo>
                <a:lnTo>
                  <a:pt x="2059618" y="2897774"/>
                </a:lnTo>
                <a:lnTo>
                  <a:pt x="2051261" y="2898272"/>
                </a:lnTo>
                <a:lnTo>
                  <a:pt x="2049803" y="2898808"/>
                </a:lnTo>
                <a:lnTo>
                  <a:pt x="2045531" y="2899551"/>
                </a:lnTo>
                <a:lnTo>
                  <a:pt x="2045611" y="2899508"/>
                </a:lnTo>
                <a:lnTo>
                  <a:pt x="2045482" y="2899559"/>
                </a:lnTo>
                <a:lnTo>
                  <a:pt x="2045531" y="2899551"/>
                </a:lnTo>
                <a:lnTo>
                  <a:pt x="2041525" y="2901687"/>
                </a:lnTo>
                <a:cubicBezTo>
                  <a:pt x="2045664" y="2901687"/>
                  <a:pt x="2052593" y="2900248"/>
                  <a:pt x="2057812" y="2899168"/>
                </a:cubicBezTo>
                <a:lnTo>
                  <a:pt x="2062249" y="2898334"/>
                </a:lnTo>
                <a:lnTo>
                  <a:pt x="2066684" y="2896470"/>
                </a:lnTo>
                <a:lnTo>
                  <a:pt x="2067143" y="2896341"/>
                </a:lnTo>
                <a:close/>
                <a:moveTo>
                  <a:pt x="2012907" y="2894849"/>
                </a:moveTo>
                <a:cubicBezTo>
                  <a:pt x="2009398" y="2895208"/>
                  <a:pt x="2005168" y="2895928"/>
                  <a:pt x="2002289" y="2895928"/>
                </a:cubicBezTo>
                <a:cubicBezTo>
                  <a:pt x="1997429" y="2896648"/>
                  <a:pt x="1994123" y="2897188"/>
                  <a:pt x="1991591" y="2897638"/>
                </a:cubicBezTo>
                <a:lnTo>
                  <a:pt x="1988605" y="2898216"/>
                </a:lnTo>
                <a:lnTo>
                  <a:pt x="1989220" y="2898347"/>
                </a:lnTo>
                <a:lnTo>
                  <a:pt x="1994971" y="2899258"/>
                </a:lnTo>
                <a:lnTo>
                  <a:pt x="2003629" y="2895929"/>
                </a:lnTo>
                <a:cubicBezTo>
                  <a:pt x="2011910" y="2895929"/>
                  <a:pt x="2009030" y="2895929"/>
                  <a:pt x="2003629" y="2898449"/>
                </a:cubicBezTo>
                <a:cubicBezTo>
                  <a:pt x="2009030" y="2898449"/>
                  <a:pt x="2009030" y="2895929"/>
                  <a:pt x="2014791" y="2895929"/>
                </a:cubicBezTo>
                <a:lnTo>
                  <a:pt x="2016251" y="2895422"/>
                </a:lnTo>
                <a:close/>
                <a:moveTo>
                  <a:pt x="1942010" y="2894404"/>
                </a:moveTo>
                <a:lnTo>
                  <a:pt x="1941299" y="2894554"/>
                </a:lnTo>
                <a:lnTo>
                  <a:pt x="1943336" y="2895119"/>
                </a:lnTo>
                <a:lnTo>
                  <a:pt x="1944450" y="2894944"/>
                </a:lnTo>
                <a:lnTo>
                  <a:pt x="1944051" y="2894929"/>
                </a:lnTo>
                <a:close/>
                <a:moveTo>
                  <a:pt x="1321602" y="2893050"/>
                </a:moveTo>
                <a:cubicBezTo>
                  <a:pt x="1324482" y="2893050"/>
                  <a:pt x="1327003" y="2893050"/>
                  <a:pt x="1332762" y="2893050"/>
                </a:cubicBezTo>
                <a:cubicBezTo>
                  <a:pt x="1335641" y="2893050"/>
                  <a:pt x="1335641" y="2893050"/>
                  <a:pt x="1338161" y="2893050"/>
                </a:cubicBezTo>
                <a:cubicBezTo>
                  <a:pt x="1341041" y="2895928"/>
                  <a:pt x="1343920" y="2895928"/>
                  <a:pt x="1346800" y="2895928"/>
                </a:cubicBezTo>
                <a:cubicBezTo>
                  <a:pt x="1357958" y="2895928"/>
                  <a:pt x="1371637" y="2898808"/>
                  <a:pt x="1380277" y="2898808"/>
                </a:cubicBezTo>
                <a:cubicBezTo>
                  <a:pt x="1382796" y="2901687"/>
                  <a:pt x="1388556" y="2901687"/>
                  <a:pt x="1391435" y="2901687"/>
                </a:cubicBezTo>
                <a:cubicBezTo>
                  <a:pt x="1382796" y="2901687"/>
                  <a:pt x="1374517" y="2898808"/>
                  <a:pt x="1366237" y="2898808"/>
                </a:cubicBezTo>
                <a:cubicBezTo>
                  <a:pt x="1357958" y="2898808"/>
                  <a:pt x="1349320" y="2895928"/>
                  <a:pt x="1343920" y="2895928"/>
                </a:cubicBezTo>
                <a:cubicBezTo>
                  <a:pt x="1338161" y="2895928"/>
                  <a:pt x="1335641" y="2895928"/>
                  <a:pt x="1332762" y="2895928"/>
                </a:cubicBezTo>
                <a:cubicBezTo>
                  <a:pt x="1329882" y="2893050"/>
                  <a:pt x="1324482" y="2893050"/>
                  <a:pt x="1321602" y="2893050"/>
                </a:cubicBezTo>
                <a:close/>
                <a:moveTo>
                  <a:pt x="1218294" y="2893050"/>
                </a:moveTo>
                <a:cubicBezTo>
                  <a:pt x="1226573" y="2895928"/>
                  <a:pt x="1235212" y="2895928"/>
                  <a:pt x="1240612" y="2895928"/>
                </a:cubicBezTo>
                <a:cubicBezTo>
                  <a:pt x="1246371" y="2898808"/>
                  <a:pt x="1251770" y="2898808"/>
                  <a:pt x="1254650" y="2898808"/>
                </a:cubicBezTo>
                <a:lnTo>
                  <a:pt x="1256158" y="2897802"/>
                </a:lnTo>
                <a:lnTo>
                  <a:pt x="1260049" y="2898808"/>
                </a:lnTo>
                <a:cubicBezTo>
                  <a:pt x="1260049" y="2898808"/>
                  <a:pt x="1257979" y="2898088"/>
                  <a:pt x="1256270" y="2897728"/>
                </a:cubicBezTo>
                <a:lnTo>
                  <a:pt x="1256158" y="2897802"/>
                </a:lnTo>
                <a:lnTo>
                  <a:pt x="1250471" y="2896333"/>
                </a:lnTo>
                <a:cubicBezTo>
                  <a:pt x="1245156" y="2895388"/>
                  <a:pt x="1250420" y="2898088"/>
                  <a:pt x="1246371" y="2895928"/>
                </a:cubicBezTo>
                <a:cubicBezTo>
                  <a:pt x="1240612" y="2895928"/>
                  <a:pt x="1232332" y="2893050"/>
                  <a:pt x="1226573" y="2893050"/>
                </a:cubicBezTo>
                <a:cubicBezTo>
                  <a:pt x="1221173" y="2893050"/>
                  <a:pt x="1218294" y="2893050"/>
                  <a:pt x="1218294" y="2893050"/>
                </a:cubicBezTo>
                <a:close/>
                <a:moveTo>
                  <a:pt x="2029047" y="2890974"/>
                </a:moveTo>
                <a:lnTo>
                  <a:pt x="2021322" y="2891790"/>
                </a:lnTo>
                <a:lnTo>
                  <a:pt x="2020170" y="2891974"/>
                </a:lnTo>
                <a:lnTo>
                  <a:pt x="2017884" y="2892606"/>
                </a:lnTo>
                <a:lnTo>
                  <a:pt x="2026962" y="2891698"/>
                </a:lnTo>
                <a:close/>
                <a:moveTo>
                  <a:pt x="2037436" y="2890530"/>
                </a:moveTo>
                <a:lnTo>
                  <a:pt x="2037211" y="2890674"/>
                </a:lnTo>
                <a:lnTo>
                  <a:pt x="2038645" y="2890530"/>
                </a:lnTo>
                <a:close/>
                <a:moveTo>
                  <a:pt x="2033246" y="2890530"/>
                </a:moveTo>
                <a:lnTo>
                  <a:pt x="2032252" y="2890635"/>
                </a:lnTo>
                <a:lnTo>
                  <a:pt x="2032749" y="2890892"/>
                </a:lnTo>
                <a:lnTo>
                  <a:pt x="2033730" y="2890530"/>
                </a:lnTo>
                <a:close/>
                <a:moveTo>
                  <a:pt x="2046682" y="2890222"/>
                </a:moveTo>
                <a:lnTo>
                  <a:pt x="2037499" y="2891598"/>
                </a:lnTo>
                <a:lnTo>
                  <a:pt x="2041986" y="2892898"/>
                </a:lnTo>
                <a:lnTo>
                  <a:pt x="2043001" y="2892721"/>
                </a:lnTo>
                <a:close/>
                <a:moveTo>
                  <a:pt x="750412" y="2890069"/>
                </a:moveTo>
                <a:cubicBezTo>
                  <a:pt x="747892" y="2887191"/>
                  <a:pt x="753291" y="2892949"/>
                  <a:pt x="761569" y="2898347"/>
                </a:cubicBezTo>
                <a:lnTo>
                  <a:pt x="770405" y="2903226"/>
                </a:lnTo>
                <a:lnTo>
                  <a:pt x="773176" y="2905050"/>
                </a:lnTo>
                <a:cubicBezTo>
                  <a:pt x="780554" y="2909594"/>
                  <a:pt x="785503" y="2912383"/>
                  <a:pt x="781364" y="2909504"/>
                </a:cubicBezTo>
                <a:cubicBezTo>
                  <a:pt x="779925" y="2909504"/>
                  <a:pt x="777135" y="2907435"/>
                  <a:pt x="773626" y="2905005"/>
                </a:cubicBezTo>
                <a:lnTo>
                  <a:pt x="770405" y="2903226"/>
                </a:lnTo>
                <a:close/>
                <a:moveTo>
                  <a:pt x="1101258" y="2889160"/>
                </a:moveTo>
                <a:lnTo>
                  <a:pt x="1104433" y="2890288"/>
                </a:lnTo>
                <a:cubicBezTo>
                  <a:pt x="1106391" y="2890935"/>
                  <a:pt x="1107426" y="2891160"/>
                  <a:pt x="1106706" y="2890530"/>
                </a:cubicBezTo>
                <a:cubicBezTo>
                  <a:pt x="1109586" y="2890530"/>
                  <a:pt x="1112105" y="2890530"/>
                  <a:pt x="1114985" y="2890530"/>
                </a:cubicBezTo>
                <a:cubicBezTo>
                  <a:pt x="1114985" y="2890530"/>
                  <a:pt x="1112105" y="2893050"/>
                  <a:pt x="1114985" y="2893050"/>
                </a:cubicBezTo>
                <a:cubicBezTo>
                  <a:pt x="1109586" y="2893050"/>
                  <a:pt x="1106706" y="2890530"/>
                  <a:pt x="1103827" y="2890530"/>
                </a:cubicBezTo>
                <a:close/>
                <a:moveTo>
                  <a:pt x="2122516" y="2887651"/>
                </a:moveTo>
                <a:cubicBezTo>
                  <a:pt x="2111357" y="2890530"/>
                  <a:pt x="2105597" y="2893050"/>
                  <a:pt x="2091559" y="2895928"/>
                </a:cubicBezTo>
                <a:lnTo>
                  <a:pt x="2069376" y="2899637"/>
                </a:lnTo>
                <a:lnTo>
                  <a:pt x="2100198" y="2893050"/>
                </a:lnTo>
                <a:cubicBezTo>
                  <a:pt x="2102718" y="2893050"/>
                  <a:pt x="2119636" y="2887651"/>
                  <a:pt x="2122516" y="2887651"/>
                </a:cubicBezTo>
                <a:close/>
                <a:moveTo>
                  <a:pt x="2079046" y="2887185"/>
                </a:moveTo>
                <a:lnTo>
                  <a:pt x="2074236" y="2888236"/>
                </a:lnTo>
                <a:lnTo>
                  <a:pt x="2052645" y="2891583"/>
                </a:lnTo>
                <a:lnTo>
                  <a:pt x="2048276" y="2893051"/>
                </a:lnTo>
                <a:lnTo>
                  <a:pt x="2037514" y="2893929"/>
                </a:lnTo>
                <a:lnTo>
                  <a:pt x="2034850" y="2894341"/>
                </a:lnTo>
                <a:lnTo>
                  <a:pt x="2022364" y="2898690"/>
                </a:lnTo>
                <a:lnTo>
                  <a:pt x="2014655" y="2901314"/>
                </a:lnTo>
                <a:lnTo>
                  <a:pt x="2008130" y="2900609"/>
                </a:lnTo>
                <a:lnTo>
                  <a:pt x="2006431" y="2901074"/>
                </a:lnTo>
                <a:lnTo>
                  <a:pt x="2012523" y="2902039"/>
                </a:lnTo>
                <a:lnTo>
                  <a:pt x="2014655" y="2901314"/>
                </a:lnTo>
                <a:lnTo>
                  <a:pt x="2014791" y="2901328"/>
                </a:lnTo>
                <a:lnTo>
                  <a:pt x="2022364" y="2898690"/>
                </a:lnTo>
                <a:lnTo>
                  <a:pt x="2023072" y="2898449"/>
                </a:lnTo>
                <a:cubicBezTo>
                  <a:pt x="2028473" y="2898449"/>
                  <a:pt x="2037114" y="2895929"/>
                  <a:pt x="2048276" y="2893051"/>
                </a:cubicBezTo>
                <a:cubicBezTo>
                  <a:pt x="2042515" y="2895929"/>
                  <a:pt x="2034233" y="2895929"/>
                  <a:pt x="2028473" y="2898449"/>
                </a:cubicBezTo>
                <a:cubicBezTo>
                  <a:pt x="2023072" y="2901328"/>
                  <a:pt x="2020191" y="2901328"/>
                  <a:pt x="2017312" y="2901328"/>
                </a:cubicBezTo>
                <a:lnTo>
                  <a:pt x="2013782" y="2902239"/>
                </a:lnTo>
                <a:lnTo>
                  <a:pt x="2016984" y="2902745"/>
                </a:lnTo>
                <a:lnTo>
                  <a:pt x="2022807" y="2901687"/>
                </a:lnTo>
                <a:lnTo>
                  <a:pt x="2038645" y="2898808"/>
                </a:lnTo>
                <a:lnTo>
                  <a:pt x="2041780" y="2898249"/>
                </a:lnTo>
                <a:lnTo>
                  <a:pt x="2078881" y="2887293"/>
                </a:lnTo>
                <a:close/>
                <a:moveTo>
                  <a:pt x="1094660" y="2886879"/>
                </a:moveTo>
                <a:lnTo>
                  <a:pt x="1098427" y="2887651"/>
                </a:lnTo>
                <a:lnTo>
                  <a:pt x="1101258" y="2889160"/>
                </a:lnTo>
                <a:lnTo>
                  <a:pt x="1096627" y="2887516"/>
                </a:lnTo>
                <a:close/>
                <a:moveTo>
                  <a:pt x="1084388" y="2884772"/>
                </a:moveTo>
                <a:lnTo>
                  <a:pt x="1087414" y="2884803"/>
                </a:lnTo>
                <a:lnTo>
                  <a:pt x="1089809" y="2885307"/>
                </a:lnTo>
                <a:lnTo>
                  <a:pt x="1094660" y="2886879"/>
                </a:lnTo>
                <a:close/>
                <a:moveTo>
                  <a:pt x="1276955" y="2884770"/>
                </a:moveTo>
                <a:lnTo>
                  <a:pt x="1276967" y="2884772"/>
                </a:lnTo>
                <a:lnTo>
                  <a:pt x="1282367" y="2884772"/>
                </a:lnTo>
                <a:lnTo>
                  <a:pt x="1286249" y="2885273"/>
                </a:lnTo>
                <a:lnTo>
                  <a:pt x="1291006" y="2887651"/>
                </a:lnTo>
                <a:close/>
                <a:moveTo>
                  <a:pt x="2066952" y="2880871"/>
                </a:moveTo>
                <a:lnTo>
                  <a:pt x="2060962" y="2881893"/>
                </a:lnTo>
                <a:lnTo>
                  <a:pt x="2067204" y="2881208"/>
                </a:lnTo>
                <a:close/>
                <a:moveTo>
                  <a:pt x="1250099" y="2879629"/>
                </a:moveTo>
                <a:lnTo>
                  <a:pt x="1262929" y="2881893"/>
                </a:lnTo>
                <a:lnTo>
                  <a:pt x="1276955" y="2884770"/>
                </a:lnTo>
                <a:lnTo>
                  <a:pt x="1260049" y="2881893"/>
                </a:lnTo>
                <a:close/>
                <a:moveTo>
                  <a:pt x="1184817" y="2879374"/>
                </a:moveTo>
                <a:lnTo>
                  <a:pt x="1187698" y="2879374"/>
                </a:lnTo>
                <a:cubicBezTo>
                  <a:pt x="1193097" y="2881893"/>
                  <a:pt x="1201376" y="2881893"/>
                  <a:pt x="1210015" y="2884772"/>
                </a:cubicBezTo>
                <a:cubicBezTo>
                  <a:pt x="1201376" y="2881893"/>
                  <a:pt x="1193097" y="2879374"/>
                  <a:pt x="1184817" y="2879374"/>
                </a:cubicBezTo>
                <a:close/>
                <a:moveTo>
                  <a:pt x="1126144" y="2879374"/>
                </a:moveTo>
                <a:cubicBezTo>
                  <a:pt x="1143062" y="2884772"/>
                  <a:pt x="1143062" y="2884772"/>
                  <a:pt x="1156741" y="2887651"/>
                </a:cubicBezTo>
                <a:cubicBezTo>
                  <a:pt x="1165380" y="2893050"/>
                  <a:pt x="1184817" y="2893050"/>
                  <a:pt x="1195977" y="2895928"/>
                </a:cubicBezTo>
                <a:lnTo>
                  <a:pt x="1193097" y="2895928"/>
                </a:lnTo>
                <a:cubicBezTo>
                  <a:pt x="1187698" y="2895928"/>
                  <a:pt x="1179058" y="2893050"/>
                  <a:pt x="1173658" y="2893050"/>
                </a:cubicBezTo>
                <a:cubicBezTo>
                  <a:pt x="1167899" y="2890530"/>
                  <a:pt x="1162500" y="2890530"/>
                  <a:pt x="1159620" y="2890530"/>
                </a:cubicBezTo>
                <a:cubicBezTo>
                  <a:pt x="1151341" y="2887651"/>
                  <a:pt x="1123264" y="2881893"/>
                  <a:pt x="1126144" y="2879374"/>
                </a:cubicBezTo>
                <a:close/>
                <a:moveTo>
                  <a:pt x="2108125" y="2877064"/>
                </a:moveTo>
                <a:lnTo>
                  <a:pt x="2098758" y="2877935"/>
                </a:lnTo>
                <a:lnTo>
                  <a:pt x="2091022" y="2878654"/>
                </a:lnTo>
                <a:lnTo>
                  <a:pt x="2090042" y="2879016"/>
                </a:lnTo>
                <a:lnTo>
                  <a:pt x="2065004" y="2887429"/>
                </a:lnTo>
                <a:lnTo>
                  <a:pt x="2077026" y="2885133"/>
                </a:lnTo>
                <a:lnTo>
                  <a:pt x="2080955" y="2884978"/>
                </a:lnTo>
                <a:lnTo>
                  <a:pt x="2080131" y="2885133"/>
                </a:lnTo>
                <a:lnTo>
                  <a:pt x="2064772" y="2887508"/>
                </a:lnTo>
                <a:lnTo>
                  <a:pt x="2056050" y="2890439"/>
                </a:lnTo>
                <a:lnTo>
                  <a:pt x="2081317" y="2885684"/>
                </a:lnTo>
                <a:lnTo>
                  <a:pt x="2082477" y="2884918"/>
                </a:lnTo>
                <a:lnTo>
                  <a:pt x="2080955" y="2884978"/>
                </a:lnTo>
                <a:lnTo>
                  <a:pt x="2082955" y="2884602"/>
                </a:lnTo>
                <a:lnTo>
                  <a:pt x="2086577" y="2882209"/>
                </a:lnTo>
                <a:cubicBezTo>
                  <a:pt x="2087972" y="2881175"/>
                  <a:pt x="2090042" y="2880455"/>
                  <a:pt x="2098324" y="2879016"/>
                </a:cubicBezTo>
                <a:close/>
                <a:moveTo>
                  <a:pt x="2084529" y="2877037"/>
                </a:moveTo>
                <a:cubicBezTo>
                  <a:pt x="2083471" y="2877036"/>
                  <a:pt x="2081491" y="2877576"/>
                  <a:pt x="2079241" y="2878296"/>
                </a:cubicBezTo>
                <a:lnTo>
                  <a:pt x="2071385" y="2880749"/>
                </a:lnTo>
                <a:lnTo>
                  <a:pt x="2075721" y="2880273"/>
                </a:lnTo>
                <a:lnTo>
                  <a:pt x="2078246" y="2879360"/>
                </a:lnTo>
                <a:lnTo>
                  <a:pt x="2078881" y="2879016"/>
                </a:lnTo>
                <a:lnTo>
                  <a:pt x="2079373" y="2878952"/>
                </a:lnTo>
                <a:lnTo>
                  <a:pt x="2084523" y="2877088"/>
                </a:lnTo>
                <a:close/>
                <a:moveTo>
                  <a:pt x="1232332" y="2876495"/>
                </a:moveTo>
                <a:cubicBezTo>
                  <a:pt x="1235032" y="2876495"/>
                  <a:pt x="1239172" y="2877215"/>
                  <a:pt x="1244031" y="2878250"/>
                </a:cubicBezTo>
                <a:lnTo>
                  <a:pt x="1250099" y="2879629"/>
                </a:lnTo>
                <a:close/>
                <a:moveTo>
                  <a:pt x="1135272" y="2875275"/>
                </a:moveTo>
                <a:lnTo>
                  <a:pt x="1136137" y="2875517"/>
                </a:lnTo>
                <a:lnTo>
                  <a:pt x="1135338" y="2875315"/>
                </a:lnTo>
                <a:close/>
                <a:moveTo>
                  <a:pt x="2137537" y="2874282"/>
                </a:moveTo>
                <a:lnTo>
                  <a:pt x="2132190" y="2875775"/>
                </a:lnTo>
                <a:lnTo>
                  <a:pt x="2130497" y="2875901"/>
                </a:lnTo>
                <a:close/>
                <a:moveTo>
                  <a:pt x="2161463" y="2874175"/>
                </a:moveTo>
                <a:lnTo>
                  <a:pt x="2148253" y="2876810"/>
                </a:lnTo>
                <a:cubicBezTo>
                  <a:pt x="2143393" y="2877845"/>
                  <a:pt x="2137814" y="2879195"/>
                  <a:pt x="2127915" y="2881893"/>
                </a:cubicBezTo>
                <a:cubicBezTo>
                  <a:pt x="2127915" y="2883333"/>
                  <a:pt x="2133495" y="2882703"/>
                  <a:pt x="2140829" y="2880993"/>
                </a:cubicBezTo>
                <a:lnTo>
                  <a:pt x="2162283" y="2874241"/>
                </a:lnTo>
                <a:close/>
                <a:moveTo>
                  <a:pt x="1073230" y="2873615"/>
                </a:moveTo>
                <a:cubicBezTo>
                  <a:pt x="1067470" y="2873615"/>
                  <a:pt x="1092667" y="2881893"/>
                  <a:pt x="1100947" y="2881893"/>
                </a:cubicBezTo>
                <a:cubicBezTo>
                  <a:pt x="1103827" y="2881893"/>
                  <a:pt x="1106706" y="2884772"/>
                  <a:pt x="1112105" y="2884772"/>
                </a:cubicBezTo>
                <a:cubicBezTo>
                  <a:pt x="1114985" y="2884772"/>
                  <a:pt x="1117865" y="2887651"/>
                  <a:pt x="1117865" y="2887651"/>
                </a:cubicBezTo>
                <a:cubicBezTo>
                  <a:pt x="1123264" y="2887651"/>
                  <a:pt x="1126144" y="2890530"/>
                  <a:pt x="1131903" y="2890530"/>
                </a:cubicBezTo>
                <a:cubicBezTo>
                  <a:pt x="1126144" y="2887651"/>
                  <a:pt x="1120744" y="2887651"/>
                  <a:pt x="1114985" y="2884772"/>
                </a:cubicBezTo>
                <a:cubicBezTo>
                  <a:pt x="1109586" y="2884772"/>
                  <a:pt x="1106706" y="2881893"/>
                  <a:pt x="1100947" y="2881893"/>
                </a:cubicBezTo>
                <a:cubicBezTo>
                  <a:pt x="1092667" y="2879374"/>
                  <a:pt x="1084388" y="2876495"/>
                  <a:pt x="1073230" y="2873615"/>
                </a:cubicBezTo>
                <a:close/>
                <a:moveTo>
                  <a:pt x="1053792" y="2873615"/>
                </a:moveTo>
                <a:cubicBezTo>
                  <a:pt x="1056312" y="2876495"/>
                  <a:pt x="1084388" y="2884772"/>
                  <a:pt x="1084388" y="2881893"/>
                </a:cubicBezTo>
                <a:cubicBezTo>
                  <a:pt x="1081508" y="2881893"/>
                  <a:pt x="1050912" y="2870737"/>
                  <a:pt x="1053792" y="2873615"/>
                </a:cubicBezTo>
                <a:close/>
                <a:moveTo>
                  <a:pt x="2146173" y="2872950"/>
                </a:moveTo>
                <a:lnTo>
                  <a:pt x="2138245" y="2875822"/>
                </a:lnTo>
                <a:lnTo>
                  <a:pt x="2128031" y="2879355"/>
                </a:lnTo>
                <a:lnTo>
                  <a:pt x="2154552" y="2875055"/>
                </a:lnTo>
                <a:lnTo>
                  <a:pt x="2159031" y="2873980"/>
                </a:lnTo>
                <a:close/>
                <a:moveTo>
                  <a:pt x="2143161" y="2872711"/>
                </a:moveTo>
                <a:lnTo>
                  <a:pt x="2142965" y="2872766"/>
                </a:lnTo>
                <a:lnTo>
                  <a:pt x="2142268" y="2872941"/>
                </a:lnTo>
                <a:lnTo>
                  <a:pt x="2124986" y="2876051"/>
                </a:lnTo>
                <a:lnTo>
                  <a:pt x="2124208" y="2876369"/>
                </a:lnTo>
                <a:lnTo>
                  <a:pt x="2130497" y="2875901"/>
                </a:lnTo>
                <a:lnTo>
                  <a:pt x="2127915" y="2876495"/>
                </a:lnTo>
                <a:lnTo>
                  <a:pt x="2119293" y="2878381"/>
                </a:lnTo>
                <a:lnTo>
                  <a:pt x="2118621" y="2878656"/>
                </a:lnTo>
                <a:cubicBezTo>
                  <a:pt x="2115156" y="2879735"/>
                  <a:pt x="2112366" y="2880455"/>
                  <a:pt x="2109486" y="2881894"/>
                </a:cubicBezTo>
                <a:cubicBezTo>
                  <a:pt x="2106605" y="2881894"/>
                  <a:pt x="2101204" y="2884774"/>
                  <a:pt x="2095444" y="2884774"/>
                </a:cubicBezTo>
                <a:cubicBezTo>
                  <a:pt x="2078881" y="2890172"/>
                  <a:pt x="2081761" y="2890172"/>
                  <a:pt x="2073119" y="2893051"/>
                </a:cubicBezTo>
                <a:lnTo>
                  <a:pt x="2071834" y="2893501"/>
                </a:lnTo>
                <a:lnTo>
                  <a:pt x="2075001" y="2893050"/>
                </a:lnTo>
                <a:lnTo>
                  <a:pt x="2080823" y="2892376"/>
                </a:lnTo>
                <a:lnTo>
                  <a:pt x="2086617" y="2890361"/>
                </a:lnTo>
                <a:lnTo>
                  <a:pt x="2083280" y="2890530"/>
                </a:lnTo>
                <a:lnTo>
                  <a:pt x="2091585" y="2888634"/>
                </a:lnTo>
                <a:lnTo>
                  <a:pt x="2095444" y="2887293"/>
                </a:lnTo>
                <a:cubicBezTo>
                  <a:pt x="2109486" y="2881894"/>
                  <a:pt x="2109486" y="2884774"/>
                  <a:pt x="2117767" y="2881894"/>
                </a:cubicBezTo>
                <a:cubicBezTo>
                  <a:pt x="2124788" y="2879016"/>
                  <a:pt x="2129018" y="2877576"/>
                  <a:pt x="2134284" y="2875822"/>
                </a:cubicBezTo>
                <a:lnTo>
                  <a:pt x="2140860" y="2873518"/>
                </a:lnTo>
                <a:lnTo>
                  <a:pt x="2137537" y="2874282"/>
                </a:lnTo>
                <a:lnTo>
                  <a:pt x="2142965" y="2872766"/>
                </a:lnTo>
                <a:lnTo>
                  <a:pt x="2143105" y="2872731"/>
                </a:lnTo>
                <a:close/>
                <a:moveTo>
                  <a:pt x="2134112" y="2871983"/>
                </a:moveTo>
                <a:lnTo>
                  <a:pt x="2131449" y="2872942"/>
                </a:lnTo>
                <a:cubicBezTo>
                  <a:pt x="2131089" y="2873257"/>
                  <a:pt x="2131809" y="2873257"/>
                  <a:pt x="2131809" y="2873257"/>
                </a:cubicBezTo>
                <a:lnTo>
                  <a:pt x="2131034" y="2873575"/>
                </a:lnTo>
                <a:lnTo>
                  <a:pt x="2138377" y="2872325"/>
                </a:lnTo>
                <a:close/>
                <a:moveTo>
                  <a:pt x="2070600" y="2870739"/>
                </a:moveTo>
                <a:lnTo>
                  <a:pt x="2061958" y="2873257"/>
                </a:lnTo>
                <a:lnTo>
                  <a:pt x="2048041" y="2878541"/>
                </a:lnTo>
                <a:lnTo>
                  <a:pt x="2060962" y="2876495"/>
                </a:lnTo>
                <a:lnTo>
                  <a:pt x="2064918" y="2875806"/>
                </a:lnTo>
                <a:lnTo>
                  <a:pt x="2073119" y="2873257"/>
                </a:lnTo>
                <a:cubicBezTo>
                  <a:pt x="2061958" y="2876137"/>
                  <a:pt x="2056558" y="2876137"/>
                  <a:pt x="2070600" y="2870739"/>
                </a:cubicBezTo>
                <a:close/>
                <a:moveTo>
                  <a:pt x="2468800" y="2870501"/>
                </a:moveTo>
                <a:cubicBezTo>
                  <a:pt x="2471229" y="2869826"/>
                  <a:pt x="2473298" y="2869196"/>
                  <a:pt x="2471858" y="2870636"/>
                </a:cubicBezTo>
                <a:cubicBezTo>
                  <a:pt x="2469340" y="2870636"/>
                  <a:pt x="2466460" y="2873154"/>
                  <a:pt x="2463581" y="2873154"/>
                </a:cubicBezTo>
                <a:cubicBezTo>
                  <a:pt x="2452424" y="2876034"/>
                  <a:pt x="2452424" y="2876034"/>
                  <a:pt x="2452424" y="2876034"/>
                </a:cubicBezTo>
                <a:cubicBezTo>
                  <a:pt x="2455303" y="2873154"/>
                  <a:pt x="2458182" y="2873154"/>
                  <a:pt x="2458182" y="2873154"/>
                </a:cubicBezTo>
                <a:cubicBezTo>
                  <a:pt x="2455303" y="2873154"/>
                  <a:pt x="2452424" y="2873154"/>
                  <a:pt x="2449544" y="2876034"/>
                </a:cubicBezTo>
                <a:cubicBezTo>
                  <a:pt x="2444146" y="2878913"/>
                  <a:pt x="2432989" y="2878913"/>
                  <a:pt x="2427230" y="2881792"/>
                </a:cubicBezTo>
                <a:cubicBezTo>
                  <a:pt x="2427230" y="2881792"/>
                  <a:pt x="2432989" y="2881792"/>
                  <a:pt x="2430109" y="2881792"/>
                </a:cubicBezTo>
                <a:cubicBezTo>
                  <a:pt x="2424711" y="2881792"/>
                  <a:pt x="2418952" y="2884311"/>
                  <a:pt x="2413553" y="2884311"/>
                </a:cubicBezTo>
                <a:cubicBezTo>
                  <a:pt x="2407795" y="2884311"/>
                  <a:pt x="2404915" y="2887191"/>
                  <a:pt x="2399517" y="2887191"/>
                </a:cubicBezTo>
                <a:cubicBezTo>
                  <a:pt x="2396637" y="2887191"/>
                  <a:pt x="2391239" y="2890069"/>
                  <a:pt x="2385481" y="2890069"/>
                </a:cubicBezTo>
                <a:cubicBezTo>
                  <a:pt x="2385481" y="2890069"/>
                  <a:pt x="2391239" y="2887191"/>
                  <a:pt x="2396637" y="2887191"/>
                </a:cubicBezTo>
                <a:cubicBezTo>
                  <a:pt x="2402397" y="2887191"/>
                  <a:pt x="2404915" y="2884311"/>
                  <a:pt x="2404915" y="2884311"/>
                </a:cubicBezTo>
                <a:cubicBezTo>
                  <a:pt x="2404915" y="2884311"/>
                  <a:pt x="2407795" y="2884311"/>
                  <a:pt x="2410674" y="2884311"/>
                </a:cubicBezTo>
                <a:cubicBezTo>
                  <a:pt x="2416073" y="2884311"/>
                  <a:pt x="2418952" y="2881792"/>
                  <a:pt x="2418952" y="2881792"/>
                </a:cubicBezTo>
                <a:cubicBezTo>
                  <a:pt x="2418952" y="2881792"/>
                  <a:pt x="2418952" y="2881792"/>
                  <a:pt x="2421831" y="2881792"/>
                </a:cubicBezTo>
                <a:cubicBezTo>
                  <a:pt x="2427230" y="2878913"/>
                  <a:pt x="2432989" y="2878913"/>
                  <a:pt x="2438387" y="2878913"/>
                </a:cubicBezTo>
                <a:cubicBezTo>
                  <a:pt x="2444146" y="2876034"/>
                  <a:pt x="2452424" y="2873154"/>
                  <a:pt x="2463581" y="2870636"/>
                </a:cubicBezTo>
                <a:cubicBezTo>
                  <a:pt x="2463581" y="2871896"/>
                  <a:pt x="2466370" y="2871176"/>
                  <a:pt x="2468800" y="2870501"/>
                </a:cubicBezTo>
                <a:close/>
                <a:moveTo>
                  <a:pt x="2094351" y="2868798"/>
                </a:moveTo>
                <a:lnTo>
                  <a:pt x="2092467" y="2869243"/>
                </a:lnTo>
                <a:cubicBezTo>
                  <a:pt x="2089423" y="2870109"/>
                  <a:pt x="2085430" y="2871323"/>
                  <a:pt x="2080906" y="2872717"/>
                </a:cubicBezTo>
                <a:lnTo>
                  <a:pt x="2078586" y="2873424"/>
                </a:lnTo>
                <a:lnTo>
                  <a:pt x="2090400" y="2871367"/>
                </a:lnTo>
                <a:lnTo>
                  <a:pt x="2095919" y="2868923"/>
                </a:lnTo>
                <a:close/>
                <a:moveTo>
                  <a:pt x="1117865" y="2865338"/>
                </a:moveTo>
                <a:lnTo>
                  <a:pt x="1129023" y="2868038"/>
                </a:lnTo>
                <a:lnTo>
                  <a:pt x="1134130" y="2869703"/>
                </a:lnTo>
                <a:lnTo>
                  <a:pt x="1132643" y="2869449"/>
                </a:lnTo>
                <a:close/>
                <a:moveTo>
                  <a:pt x="2066651" y="2864957"/>
                </a:moveTo>
                <a:lnTo>
                  <a:pt x="2062763" y="2866733"/>
                </a:lnTo>
                <a:lnTo>
                  <a:pt x="2050047" y="2869948"/>
                </a:lnTo>
                <a:lnTo>
                  <a:pt x="2038716" y="2874014"/>
                </a:lnTo>
                <a:lnTo>
                  <a:pt x="1956428" y="2891364"/>
                </a:lnTo>
                <a:lnTo>
                  <a:pt x="1960960" y="2892329"/>
                </a:lnTo>
                <a:lnTo>
                  <a:pt x="2039788" y="2879847"/>
                </a:lnTo>
                <a:lnTo>
                  <a:pt x="2059438" y="2873257"/>
                </a:lnTo>
                <a:lnTo>
                  <a:pt x="2078013" y="2866738"/>
                </a:lnTo>
                <a:lnTo>
                  <a:pt x="2077284" y="2866516"/>
                </a:lnTo>
                <a:lnTo>
                  <a:pt x="2070457" y="2867857"/>
                </a:lnTo>
                <a:cubicBezTo>
                  <a:pt x="2066631" y="2868217"/>
                  <a:pt x="2063842" y="2868217"/>
                  <a:pt x="2063842" y="2868217"/>
                </a:cubicBezTo>
                <a:lnTo>
                  <a:pt x="2075172" y="2865873"/>
                </a:lnTo>
                <a:lnTo>
                  <a:pt x="2073079" y="2865236"/>
                </a:lnTo>
                <a:lnTo>
                  <a:pt x="2070369" y="2865118"/>
                </a:lnTo>
                <a:lnTo>
                  <a:pt x="2069242" y="2865338"/>
                </a:lnTo>
                <a:lnTo>
                  <a:pt x="2070093" y="2865106"/>
                </a:lnTo>
                <a:close/>
                <a:moveTo>
                  <a:pt x="2475990" y="2864450"/>
                </a:moveTo>
                <a:lnTo>
                  <a:pt x="2463581" y="2870636"/>
                </a:lnTo>
                <a:cubicBezTo>
                  <a:pt x="2455303" y="2870636"/>
                  <a:pt x="2449544" y="2873154"/>
                  <a:pt x="2447025" y="2873154"/>
                </a:cubicBezTo>
                <a:cubicBezTo>
                  <a:pt x="2444146" y="2873154"/>
                  <a:pt x="2441266" y="2873154"/>
                  <a:pt x="2435868" y="2876034"/>
                </a:cubicBezTo>
                <a:cubicBezTo>
                  <a:pt x="2418952" y="2878913"/>
                  <a:pt x="2413553" y="2881792"/>
                  <a:pt x="2399517" y="2881792"/>
                </a:cubicBezTo>
                <a:cubicBezTo>
                  <a:pt x="2404915" y="2881792"/>
                  <a:pt x="2418952" y="2878913"/>
                  <a:pt x="2435868" y="2873154"/>
                </a:cubicBezTo>
                <a:cubicBezTo>
                  <a:pt x="2441266" y="2873154"/>
                  <a:pt x="2447025" y="2870636"/>
                  <a:pt x="2455303" y="2870636"/>
                </a:cubicBezTo>
                <a:cubicBezTo>
                  <a:pt x="2460702" y="2867756"/>
                  <a:pt x="2469340" y="2864876"/>
                  <a:pt x="2474738" y="2864876"/>
                </a:cubicBezTo>
                <a:close/>
                <a:moveTo>
                  <a:pt x="2214666" y="2862460"/>
                </a:moveTo>
                <a:lnTo>
                  <a:pt x="2206467" y="2864876"/>
                </a:lnTo>
                <a:lnTo>
                  <a:pt x="2207819" y="2864876"/>
                </a:lnTo>
                <a:close/>
                <a:moveTo>
                  <a:pt x="2211786" y="2862460"/>
                </a:moveTo>
                <a:lnTo>
                  <a:pt x="2197128" y="2864876"/>
                </a:lnTo>
                <a:lnTo>
                  <a:pt x="2203272" y="2864876"/>
                </a:lnTo>
                <a:close/>
                <a:moveTo>
                  <a:pt x="2482748" y="2862150"/>
                </a:moveTo>
                <a:lnTo>
                  <a:pt x="2475990" y="2864450"/>
                </a:lnTo>
                <a:lnTo>
                  <a:pt x="2477933" y="2863483"/>
                </a:lnTo>
                <a:close/>
                <a:moveTo>
                  <a:pt x="2458182" y="2861998"/>
                </a:moveTo>
                <a:cubicBezTo>
                  <a:pt x="2444146" y="2864876"/>
                  <a:pt x="2438387" y="2864876"/>
                  <a:pt x="2432989" y="2867756"/>
                </a:cubicBezTo>
                <a:cubicBezTo>
                  <a:pt x="2430109" y="2867756"/>
                  <a:pt x="2427230" y="2870636"/>
                  <a:pt x="2424711" y="2870636"/>
                </a:cubicBezTo>
                <a:cubicBezTo>
                  <a:pt x="2418952" y="2870636"/>
                  <a:pt x="2416073" y="2873154"/>
                  <a:pt x="2407795" y="2873154"/>
                </a:cubicBezTo>
                <a:cubicBezTo>
                  <a:pt x="2407795" y="2873154"/>
                  <a:pt x="2413553" y="2873154"/>
                  <a:pt x="2416073" y="2873154"/>
                </a:cubicBezTo>
                <a:cubicBezTo>
                  <a:pt x="2421831" y="2873154"/>
                  <a:pt x="2427230" y="2870636"/>
                  <a:pt x="2432989" y="2870636"/>
                </a:cubicBezTo>
                <a:cubicBezTo>
                  <a:pt x="2435868" y="2867756"/>
                  <a:pt x="2438387" y="2867756"/>
                  <a:pt x="2441266" y="2867756"/>
                </a:cubicBezTo>
                <a:cubicBezTo>
                  <a:pt x="2444146" y="2867756"/>
                  <a:pt x="2447025" y="2864876"/>
                  <a:pt x="2449544" y="2864876"/>
                </a:cubicBezTo>
                <a:cubicBezTo>
                  <a:pt x="2452424" y="2861998"/>
                  <a:pt x="2455303" y="2861998"/>
                  <a:pt x="2458182" y="2861998"/>
                </a:cubicBezTo>
                <a:close/>
                <a:moveTo>
                  <a:pt x="1106586" y="2860540"/>
                </a:moveTo>
                <a:lnTo>
                  <a:pt x="1117865" y="2862460"/>
                </a:lnTo>
                <a:cubicBezTo>
                  <a:pt x="1129023" y="2865338"/>
                  <a:pt x="1140183" y="2868217"/>
                  <a:pt x="1151341" y="2870737"/>
                </a:cubicBezTo>
                <a:cubicBezTo>
                  <a:pt x="1156741" y="2873615"/>
                  <a:pt x="1162500" y="2873615"/>
                  <a:pt x="1167899" y="2876495"/>
                </a:cubicBezTo>
                <a:cubicBezTo>
                  <a:pt x="1173658" y="2876495"/>
                  <a:pt x="1179058" y="2876495"/>
                  <a:pt x="1184817" y="2879374"/>
                </a:cubicBezTo>
                <a:lnTo>
                  <a:pt x="1176538" y="2879374"/>
                </a:lnTo>
                <a:lnTo>
                  <a:pt x="1173658" y="2879374"/>
                </a:lnTo>
                <a:lnTo>
                  <a:pt x="1170003" y="2878961"/>
                </a:lnTo>
                <a:lnTo>
                  <a:pt x="1165380" y="2876495"/>
                </a:lnTo>
                <a:lnTo>
                  <a:pt x="1151335" y="2873615"/>
                </a:lnTo>
                <a:lnTo>
                  <a:pt x="1151341" y="2873615"/>
                </a:lnTo>
                <a:lnTo>
                  <a:pt x="1136963" y="2870627"/>
                </a:lnTo>
                <a:lnTo>
                  <a:pt x="1134130" y="2869703"/>
                </a:lnTo>
                <a:lnTo>
                  <a:pt x="1140183" y="2870737"/>
                </a:lnTo>
                <a:lnTo>
                  <a:pt x="1129023" y="2868038"/>
                </a:lnTo>
                <a:lnTo>
                  <a:pt x="1120744" y="2865338"/>
                </a:lnTo>
                <a:lnTo>
                  <a:pt x="1117865" y="2865338"/>
                </a:lnTo>
                <a:cubicBezTo>
                  <a:pt x="1114985" y="2865338"/>
                  <a:pt x="1114985" y="2862460"/>
                  <a:pt x="1112105" y="2862460"/>
                </a:cubicBezTo>
                <a:close/>
                <a:moveTo>
                  <a:pt x="2128928" y="2859582"/>
                </a:moveTo>
                <a:lnTo>
                  <a:pt x="2126983" y="2860424"/>
                </a:lnTo>
                <a:lnTo>
                  <a:pt x="2121697" y="2861824"/>
                </a:lnTo>
                <a:lnTo>
                  <a:pt x="2123107" y="2861998"/>
                </a:lnTo>
                <a:lnTo>
                  <a:pt x="2123325" y="2862008"/>
                </a:lnTo>
                <a:lnTo>
                  <a:pt x="2126983" y="2860424"/>
                </a:lnTo>
                <a:lnTo>
                  <a:pt x="2128973" y="2859897"/>
                </a:lnTo>
                <a:cubicBezTo>
                  <a:pt x="2130369" y="2859582"/>
                  <a:pt x="2130369" y="2859582"/>
                  <a:pt x="2128928" y="2859582"/>
                </a:cubicBezTo>
                <a:close/>
                <a:moveTo>
                  <a:pt x="2181189" y="2859580"/>
                </a:moveTo>
                <a:cubicBezTo>
                  <a:pt x="2176870" y="2861020"/>
                  <a:pt x="2174080" y="2861740"/>
                  <a:pt x="2173045" y="2862100"/>
                </a:cubicBezTo>
                <a:lnTo>
                  <a:pt x="2174572" y="2862330"/>
                </a:lnTo>
                <a:lnTo>
                  <a:pt x="2181138" y="2859609"/>
                </a:lnTo>
                <a:close/>
                <a:moveTo>
                  <a:pt x="1103827" y="2859580"/>
                </a:moveTo>
                <a:lnTo>
                  <a:pt x="1106586" y="2860540"/>
                </a:lnTo>
                <a:lnTo>
                  <a:pt x="1103709" y="2860050"/>
                </a:lnTo>
                <a:close/>
                <a:moveTo>
                  <a:pt x="2474738" y="2859118"/>
                </a:moveTo>
                <a:cubicBezTo>
                  <a:pt x="2466460" y="2861998"/>
                  <a:pt x="2466460" y="2864876"/>
                  <a:pt x="2458182" y="2864876"/>
                </a:cubicBezTo>
                <a:cubicBezTo>
                  <a:pt x="2452424" y="2864876"/>
                  <a:pt x="2458182" y="2864876"/>
                  <a:pt x="2463581" y="2861998"/>
                </a:cubicBezTo>
                <a:cubicBezTo>
                  <a:pt x="2469340" y="2861998"/>
                  <a:pt x="2474738" y="2859118"/>
                  <a:pt x="2474738" y="2859118"/>
                </a:cubicBezTo>
                <a:close/>
                <a:moveTo>
                  <a:pt x="2458182" y="2859118"/>
                </a:moveTo>
                <a:cubicBezTo>
                  <a:pt x="2455303" y="2859118"/>
                  <a:pt x="2452424" y="2859118"/>
                  <a:pt x="2447025" y="2861998"/>
                </a:cubicBezTo>
                <a:cubicBezTo>
                  <a:pt x="2444146" y="2861998"/>
                  <a:pt x="2438387" y="2861998"/>
                  <a:pt x="2432989" y="2864876"/>
                </a:cubicBezTo>
                <a:cubicBezTo>
                  <a:pt x="2424711" y="2867756"/>
                  <a:pt x="2416073" y="2867756"/>
                  <a:pt x="2421831" y="2867756"/>
                </a:cubicBezTo>
                <a:cubicBezTo>
                  <a:pt x="2435868" y="2864876"/>
                  <a:pt x="2466460" y="2859118"/>
                  <a:pt x="2458182" y="2859118"/>
                </a:cubicBezTo>
                <a:close/>
                <a:moveTo>
                  <a:pt x="2248020" y="2857595"/>
                </a:moveTo>
                <a:lnTo>
                  <a:pt x="2248007" y="2857961"/>
                </a:lnTo>
                <a:cubicBezTo>
                  <a:pt x="2245892" y="2858950"/>
                  <a:pt x="2242382" y="2859580"/>
                  <a:pt x="2239503" y="2859580"/>
                </a:cubicBezTo>
                <a:close/>
                <a:moveTo>
                  <a:pt x="2239503" y="2857061"/>
                </a:moveTo>
                <a:cubicBezTo>
                  <a:pt x="2239503" y="2857061"/>
                  <a:pt x="2234643" y="2858411"/>
                  <a:pt x="2229424" y="2860120"/>
                </a:cubicBezTo>
                <a:lnTo>
                  <a:pt x="2228123" y="2860675"/>
                </a:lnTo>
                <a:lnTo>
                  <a:pt x="2221370" y="2862820"/>
                </a:lnTo>
                <a:lnTo>
                  <a:pt x="2214484" y="2864876"/>
                </a:lnTo>
                <a:lnTo>
                  <a:pt x="2218123" y="2864876"/>
                </a:lnTo>
                <a:lnTo>
                  <a:pt x="2218268" y="2864876"/>
                </a:lnTo>
                <a:lnTo>
                  <a:pt x="2228123" y="2860675"/>
                </a:lnTo>
                <a:close/>
                <a:moveTo>
                  <a:pt x="2167816" y="2856703"/>
                </a:moveTo>
                <a:lnTo>
                  <a:pt x="2167151" y="2857061"/>
                </a:lnTo>
                <a:lnTo>
                  <a:pt x="2168141" y="2856716"/>
                </a:lnTo>
                <a:lnTo>
                  <a:pt x="2168174" y="2856703"/>
                </a:lnTo>
                <a:close/>
                <a:moveTo>
                  <a:pt x="2145851" y="2856703"/>
                </a:moveTo>
                <a:cubicBezTo>
                  <a:pt x="2146571" y="2856703"/>
                  <a:pt x="2145874" y="2857040"/>
                  <a:pt x="2144338" y="2857546"/>
                </a:cubicBezTo>
                <a:lnTo>
                  <a:pt x="2142757" y="2857995"/>
                </a:lnTo>
                <a:close/>
                <a:moveTo>
                  <a:pt x="2502810" y="2856599"/>
                </a:moveTo>
                <a:lnTo>
                  <a:pt x="2482748" y="2862150"/>
                </a:lnTo>
                <a:lnTo>
                  <a:pt x="2491654" y="2859118"/>
                </a:lnTo>
                <a:cubicBezTo>
                  <a:pt x="2497052" y="2856599"/>
                  <a:pt x="2499932" y="2856599"/>
                  <a:pt x="2502810" y="2856599"/>
                </a:cubicBezTo>
                <a:close/>
                <a:moveTo>
                  <a:pt x="2208333" y="2856238"/>
                </a:moveTo>
                <a:lnTo>
                  <a:pt x="2208369" y="2856290"/>
                </a:lnTo>
                <a:lnTo>
                  <a:pt x="2206432" y="2856881"/>
                </a:lnTo>
                <a:lnTo>
                  <a:pt x="2205169" y="2857196"/>
                </a:lnTo>
                <a:close/>
                <a:moveTo>
                  <a:pt x="2120613" y="2855978"/>
                </a:moveTo>
                <a:cubicBezTo>
                  <a:pt x="2119116" y="2856344"/>
                  <a:pt x="2115787" y="2857423"/>
                  <a:pt x="2109486" y="2859582"/>
                </a:cubicBezTo>
                <a:lnTo>
                  <a:pt x="2110027" y="2860381"/>
                </a:lnTo>
                <a:lnTo>
                  <a:pt x="2116074" y="2861128"/>
                </a:lnTo>
                <a:lnTo>
                  <a:pt x="2118803" y="2857920"/>
                </a:lnTo>
                <a:cubicBezTo>
                  <a:pt x="2120976" y="2856489"/>
                  <a:pt x="2122858" y="2855430"/>
                  <a:pt x="2120613" y="2855978"/>
                </a:cubicBezTo>
                <a:close/>
                <a:moveTo>
                  <a:pt x="2186372" y="2854956"/>
                </a:moveTo>
                <a:lnTo>
                  <a:pt x="2179118" y="2856769"/>
                </a:lnTo>
                <a:lnTo>
                  <a:pt x="2171010" y="2859222"/>
                </a:lnTo>
                <a:lnTo>
                  <a:pt x="2168959" y="2859308"/>
                </a:lnTo>
                <a:lnTo>
                  <a:pt x="2167151" y="2859760"/>
                </a:lnTo>
                <a:lnTo>
                  <a:pt x="2158224" y="2861992"/>
                </a:lnTo>
                <a:lnTo>
                  <a:pt x="2157419" y="2862455"/>
                </a:lnTo>
                <a:lnTo>
                  <a:pt x="2169176" y="2859760"/>
                </a:lnTo>
                <a:lnTo>
                  <a:pt x="2186250" y="2855067"/>
                </a:lnTo>
                <a:close/>
                <a:moveTo>
                  <a:pt x="2293344" y="2853720"/>
                </a:moveTo>
                <a:cubicBezTo>
                  <a:pt x="2287945" y="2856599"/>
                  <a:pt x="2307380" y="2853720"/>
                  <a:pt x="2312779" y="2853720"/>
                </a:cubicBezTo>
                <a:lnTo>
                  <a:pt x="2310260" y="2853720"/>
                </a:lnTo>
                <a:cubicBezTo>
                  <a:pt x="2304501" y="2853720"/>
                  <a:pt x="2301622" y="2853720"/>
                  <a:pt x="2293344" y="2853720"/>
                </a:cubicBezTo>
                <a:close/>
                <a:moveTo>
                  <a:pt x="705783" y="2853720"/>
                </a:moveTo>
                <a:cubicBezTo>
                  <a:pt x="714421" y="2861998"/>
                  <a:pt x="711542" y="2861998"/>
                  <a:pt x="725578" y="2870636"/>
                </a:cubicBezTo>
                <a:cubicBezTo>
                  <a:pt x="725578" y="2870636"/>
                  <a:pt x="711542" y="2856599"/>
                  <a:pt x="705783" y="2853720"/>
                </a:cubicBezTo>
                <a:close/>
                <a:moveTo>
                  <a:pt x="2500807" y="2851875"/>
                </a:moveTo>
                <a:lnTo>
                  <a:pt x="2491654" y="2856599"/>
                </a:lnTo>
                <a:cubicBezTo>
                  <a:pt x="2488774" y="2856599"/>
                  <a:pt x="2483016" y="2856599"/>
                  <a:pt x="2480496" y="2859118"/>
                </a:cubicBezTo>
                <a:cubicBezTo>
                  <a:pt x="2477618" y="2859118"/>
                  <a:pt x="2477618" y="2859118"/>
                  <a:pt x="2474738" y="2859118"/>
                </a:cubicBezTo>
                <a:close/>
                <a:moveTo>
                  <a:pt x="2223494" y="2851666"/>
                </a:moveTo>
                <a:lnTo>
                  <a:pt x="2208907" y="2857061"/>
                </a:lnTo>
                <a:lnTo>
                  <a:pt x="2208369" y="2856290"/>
                </a:lnTo>
                <a:close/>
                <a:moveTo>
                  <a:pt x="1059191" y="2851303"/>
                </a:moveTo>
                <a:cubicBezTo>
                  <a:pt x="1064951" y="2854182"/>
                  <a:pt x="1067470" y="2854182"/>
                  <a:pt x="1070350" y="2857061"/>
                </a:cubicBezTo>
                <a:cubicBezTo>
                  <a:pt x="1073230" y="2857061"/>
                  <a:pt x="1076109" y="2859580"/>
                  <a:pt x="1089787" y="2862460"/>
                </a:cubicBezTo>
                <a:cubicBezTo>
                  <a:pt x="1092667" y="2862460"/>
                  <a:pt x="1081508" y="2859580"/>
                  <a:pt x="1081508" y="2857061"/>
                </a:cubicBezTo>
                <a:cubicBezTo>
                  <a:pt x="1081508" y="2857061"/>
                  <a:pt x="1092667" y="2859580"/>
                  <a:pt x="1089787" y="2859580"/>
                </a:cubicBezTo>
                <a:cubicBezTo>
                  <a:pt x="1089787" y="2859580"/>
                  <a:pt x="1089787" y="2857061"/>
                  <a:pt x="1073230" y="2854182"/>
                </a:cubicBezTo>
                <a:lnTo>
                  <a:pt x="1070350" y="2854182"/>
                </a:lnTo>
                <a:cubicBezTo>
                  <a:pt x="1067470" y="2854182"/>
                  <a:pt x="1062071" y="2851303"/>
                  <a:pt x="1059191" y="2851303"/>
                </a:cubicBezTo>
                <a:close/>
                <a:moveTo>
                  <a:pt x="2267505" y="2851288"/>
                </a:moveTo>
                <a:lnTo>
                  <a:pt x="2267580" y="2851303"/>
                </a:lnTo>
                <a:lnTo>
                  <a:pt x="2267442" y="2851314"/>
                </a:lnTo>
                <a:close/>
                <a:moveTo>
                  <a:pt x="1157231" y="2849080"/>
                </a:moveTo>
                <a:lnTo>
                  <a:pt x="1165380" y="2851303"/>
                </a:lnTo>
                <a:lnTo>
                  <a:pt x="1179418" y="2855462"/>
                </a:lnTo>
                <a:lnTo>
                  <a:pt x="1170779" y="2854182"/>
                </a:lnTo>
                <a:close/>
                <a:moveTo>
                  <a:pt x="1155822" y="2848697"/>
                </a:moveTo>
                <a:lnTo>
                  <a:pt x="1156561" y="2848829"/>
                </a:lnTo>
                <a:lnTo>
                  <a:pt x="1157231" y="2849080"/>
                </a:lnTo>
                <a:close/>
                <a:moveTo>
                  <a:pt x="2511850" y="2848509"/>
                </a:moveTo>
                <a:lnTo>
                  <a:pt x="2505825" y="2850481"/>
                </a:lnTo>
                <a:lnTo>
                  <a:pt x="2500807" y="2851875"/>
                </a:lnTo>
                <a:lnTo>
                  <a:pt x="2502810" y="2850841"/>
                </a:lnTo>
                <a:close/>
                <a:moveTo>
                  <a:pt x="2114862" y="2848470"/>
                </a:moveTo>
                <a:lnTo>
                  <a:pt x="2102718" y="2851303"/>
                </a:lnTo>
                <a:cubicBezTo>
                  <a:pt x="2102718" y="2851303"/>
                  <a:pt x="2107476" y="2850139"/>
                  <a:pt x="2113120" y="2848836"/>
                </a:cubicBezTo>
                <a:close/>
                <a:moveTo>
                  <a:pt x="2114867" y="2848469"/>
                </a:moveTo>
                <a:lnTo>
                  <a:pt x="2114869" y="2848469"/>
                </a:lnTo>
                <a:lnTo>
                  <a:pt x="2114862" y="2848470"/>
                </a:lnTo>
                <a:close/>
                <a:moveTo>
                  <a:pt x="2234103" y="2848424"/>
                </a:moveTo>
                <a:lnTo>
                  <a:pt x="2223494" y="2851666"/>
                </a:lnTo>
                <a:lnTo>
                  <a:pt x="2223883" y="2851523"/>
                </a:lnTo>
                <a:close/>
                <a:moveTo>
                  <a:pt x="2139074" y="2848424"/>
                </a:moveTo>
                <a:cubicBezTo>
                  <a:pt x="2139074" y="2848424"/>
                  <a:pt x="2136284" y="2849143"/>
                  <a:pt x="2132820" y="2849863"/>
                </a:cubicBezTo>
                <a:lnTo>
                  <a:pt x="2131190" y="2850091"/>
                </a:lnTo>
                <a:lnTo>
                  <a:pt x="2128928" y="2850945"/>
                </a:lnTo>
                <a:lnTo>
                  <a:pt x="2130056" y="2851436"/>
                </a:lnTo>
                <a:lnTo>
                  <a:pt x="2130795" y="2851303"/>
                </a:lnTo>
                <a:lnTo>
                  <a:pt x="2132856" y="2851129"/>
                </a:lnTo>
                <a:lnTo>
                  <a:pt x="2136190" y="2850238"/>
                </a:lnTo>
                <a:close/>
                <a:moveTo>
                  <a:pt x="1025715" y="2848424"/>
                </a:moveTo>
                <a:cubicBezTo>
                  <a:pt x="1029854" y="2849863"/>
                  <a:pt x="1031924" y="2850583"/>
                  <a:pt x="1030889" y="2850268"/>
                </a:cubicBezTo>
                <a:lnTo>
                  <a:pt x="1028078" y="2849356"/>
                </a:lnTo>
                <a:close/>
                <a:moveTo>
                  <a:pt x="963568" y="2847897"/>
                </a:moveTo>
                <a:lnTo>
                  <a:pt x="965258" y="2848520"/>
                </a:lnTo>
                <a:lnTo>
                  <a:pt x="964522" y="2848424"/>
                </a:lnTo>
                <a:close/>
                <a:moveTo>
                  <a:pt x="2504627" y="2847552"/>
                </a:moveTo>
                <a:lnTo>
                  <a:pt x="2505330" y="2847962"/>
                </a:lnTo>
                <a:cubicBezTo>
                  <a:pt x="2499932" y="2850841"/>
                  <a:pt x="2494174" y="2850841"/>
                  <a:pt x="2488774" y="2853720"/>
                </a:cubicBezTo>
                <a:cubicBezTo>
                  <a:pt x="2485896" y="2853720"/>
                  <a:pt x="2483826" y="2854440"/>
                  <a:pt x="2482116" y="2854800"/>
                </a:cubicBezTo>
                <a:lnTo>
                  <a:pt x="2481396" y="2854627"/>
                </a:lnTo>
                <a:lnTo>
                  <a:pt x="2494174" y="2850841"/>
                </a:lnTo>
                <a:cubicBezTo>
                  <a:pt x="2497052" y="2850841"/>
                  <a:pt x="2499932" y="2850841"/>
                  <a:pt x="2502810" y="2847962"/>
                </a:cubicBezTo>
                <a:close/>
                <a:moveTo>
                  <a:pt x="1145582" y="2845905"/>
                </a:moveTo>
                <a:lnTo>
                  <a:pt x="1155822" y="2848697"/>
                </a:lnTo>
                <a:lnTo>
                  <a:pt x="1145838" y="2846915"/>
                </a:lnTo>
                <a:close/>
                <a:moveTo>
                  <a:pt x="1036873" y="2845905"/>
                </a:moveTo>
                <a:cubicBezTo>
                  <a:pt x="1033994" y="2845905"/>
                  <a:pt x="1036873" y="2845905"/>
                  <a:pt x="1048033" y="2851303"/>
                </a:cubicBezTo>
                <a:cubicBezTo>
                  <a:pt x="1050912" y="2851303"/>
                  <a:pt x="1050912" y="2851303"/>
                  <a:pt x="1053792" y="2851303"/>
                </a:cubicBezTo>
                <a:cubicBezTo>
                  <a:pt x="1056312" y="2851303"/>
                  <a:pt x="1048033" y="2848424"/>
                  <a:pt x="1036873" y="2845905"/>
                </a:cubicBezTo>
                <a:close/>
                <a:moveTo>
                  <a:pt x="2128838" y="2845534"/>
                </a:moveTo>
                <a:cubicBezTo>
                  <a:pt x="2131200" y="2845162"/>
                  <a:pt x="2132235" y="2845185"/>
                  <a:pt x="2130795" y="2845905"/>
                </a:cubicBezTo>
                <a:lnTo>
                  <a:pt x="2114869" y="2848469"/>
                </a:lnTo>
                <a:close/>
                <a:moveTo>
                  <a:pt x="2391239" y="2845443"/>
                </a:moveTo>
                <a:cubicBezTo>
                  <a:pt x="2385481" y="2845443"/>
                  <a:pt x="2368925" y="2850841"/>
                  <a:pt x="2360287" y="2847962"/>
                </a:cubicBezTo>
                <a:cubicBezTo>
                  <a:pt x="2360287" y="2850841"/>
                  <a:pt x="2346250" y="2850841"/>
                  <a:pt x="2346250" y="2853720"/>
                </a:cubicBezTo>
                <a:cubicBezTo>
                  <a:pt x="2363166" y="2850841"/>
                  <a:pt x="2371444" y="2847962"/>
                  <a:pt x="2391239" y="2845443"/>
                </a:cubicBezTo>
                <a:close/>
                <a:moveTo>
                  <a:pt x="2146689" y="2845426"/>
                </a:moveTo>
                <a:lnTo>
                  <a:pt x="2144833" y="2845905"/>
                </a:lnTo>
                <a:lnTo>
                  <a:pt x="2144833" y="2846923"/>
                </a:lnTo>
                <a:close/>
                <a:moveTo>
                  <a:pt x="2370888" y="2844622"/>
                </a:moveTo>
                <a:cubicBezTo>
                  <a:pt x="2364695" y="2844925"/>
                  <a:pt x="2345801" y="2847962"/>
                  <a:pt x="2352009" y="2847962"/>
                </a:cubicBezTo>
                <a:cubicBezTo>
                  <a:pt x="2357767" y="2847962"/>
                  <a:pt x="2366045" y="2847962"/>
                  <a:pt x="2371444" y="2845443"/>
                </a:cubicBezTo>
                <a:cubicBezTo>
                  <a:pt x="2373603" y="2844723"/>
                  <a:pt x="2372951" y="2844520"/>
                  <a:pt x="2370888" y="2844622"/>
                </a:cubicBezTo>
                <a:close/>
                <a:moveTo>
                  <a:pt x="2148732" y="2842668"/>
                </a:moveTo>
                <a:lnTo>
                  <a:pt x="2146478" y="2843668"/>
                </a:lnTo>
                <a:lnTo>
                  <a:pt x="2148481" y="2843195"/>
                </a:lnTo>
                <a:close/>
                <a:moveTo>
                  <a:pt x="655756" y="2842563"/>
                </a:moveTo>
                <a:cubicBezTo>
                  <a:pt x="675190" y="2856599"/>
                  <a:pt x="703264" y="2876034"/>
                  <a:pt x="725578" y="2892949"/>
                </a:cubicBezTo>
                <a:cubicBezTo>
                  <a:pt x="719820" y="2890069"/>
                  <a:pt x="714421" y="2887191"/>
                  <a:pt x="708662" y="2881792"/>
                </a:cubicBezTo>
                <a:cubicBezTo>
                  <a:pt x="705783" y="2878913"/>
                  <a:pt x="703264" y="2878913"/>
                  <a:pt x="700384" y="2876034"/>
                </a:cubicBezTo>
                <a:cubicBezTo>
                  <a:pt x="697505" y="2873154"/>
                  <a:pt x="694626" y="2870636"/>
                  <a:pt x="692106" y="2870636"/>
                </a:cubicBezTo>
                <a:cubicBezTo>
                  <a:pt x="683468" y="2864876"/>
                  <a:pt x="678070" y="2859118"/>
                  <a:pt x="672312" y="2856599"/>
                </a:cubicBezTo>
                <a:cubicBezTo>
                  <a:pt x="666912" y="2850841"/>
                  <a:pt x="661154" y="2847962"/>
                  <a:pt x="655756" y="2842563"/>
                </a:cubicBezTo>
                <a:close/>
                <a:moveTo>
                  <a:pt x="2276663" y="2841912"/>
                </a:moveTo>
                <a:cubicBezTo>
                  <a:pt x="2275656" y="2842058"/>
                  <a:pt x="2272349" y="2843115"/>
                  <a:pt x="2264700" y="2845905"/>
                </a:cubicBezTo>
                <a:cubicBezTo>
                  <a:pt x="2262001" y="2847164"/>
                  <a:pt x="2262721" y="2847794"/>
                  <a:pt x="2265510" y="2847434"/>
                </a:cubicBezTo>
                <a:lnTo>
                  <a:pt x="2271874" y="2845313"/>
                </a:lnTo>
                <a:lnTo>
                  <a:pt x="2271778" y="2845409"/>
                </a:lnTo>
                <a:cubicBezTo>
                  <a:pt x="2272521" y="2845257"/>
                  <a:pt x="2274554" y="2844578"/>
                  <a:pt x="2278739" y="2843025"/>
                </a:cubicBezTo>
                <a:lnTo>
                  <a:pt x="2271874" y="2845313"/>
                </a:lnTo>
                <a:lnTo>
                  <a:pt x="2272556" y="2844632"/>
                </a:lnTo>
                <a:cubicBezTo>
                  <a:pt x="2274508" y="2843523"/>
                  <a:pt x="2278174" y="2841692"/>
                  <a:pt x="2276663" y="2841912"/>
                </a:cubicBezTo>
                <a:close/>
                <a:moveTo>
                  <a:pt x="2301966" y="2841707"/>
                </a:moveTo>
                <a:lnTo>
                  <a:pt x="2289897" y="2845905"/>
                </a:lnTo>
                <a:lnTo>
                  <a:pt x="2290378" y="2845533"/>
                </a:lnTo>
                <a:close/>
                <a:moveTo>
                  <a:pt x="997997" y="2840147"/>
                </a:moveTo>
                <a:cubicBezTo>
                  <a:pt x="996558" y="2840147"/>
                  <a:pt x="998627" y="2841585"/>
                  <a:pt x="1002453" y="2843340"/>
                </a:cubicBezTo>
                <a:lnTo>
                  <a:pt x="1016959" y="2848263"/>
                </a:lnTo>
                <a:lnTo>
                  <a:pt x="1014556" y="2848424"/>
                </a:lnTo>
                <a:lnTo>
                  <a:pt x="1025848" y="2851631"/>
                </a:lnTo>
                <a:lnTo>
                  <a:pt x="1035254" y="2855217"/>
                </a:lnTo>
                <a:cubicBezTo>
                  <a:pt x="1041193" y="2856971"/>
                  <a:pt x="1046773" y="2858321"/>
                  <a:pt x="1050912" y="2859580"/>
                </a:cubicBezTo>
                <a:cubicBezTo>
                  <a:pt x="1052352" y="2859580"/>
                  <a:pt x="1046053" y="2857511"/>
                  <a:pt x="1037998" y="2855082"/>
                </a:cubicBezTo>
                <a:lnTo>
                  <a:pt x="1025848" y="2851631"/>
                </a:lnTo>
                <a:lnTo>
                  <a:pt x="1017436" y="2848424"/>
                </a:lnTo>
                <a:lnTo>
                  <a:pt x="1016959" y="2848263"/>
                </a:lnTo>
                <a:lnTo>
                  <a:pt x="1019236" y="2848109"/>
                </a:lnTo>
                <a:cubicBezTo>
                  <a:pt x="1019596" y="2847794"/>
                  <a:pt x="1018876" y="2847164"/>
                  <a:pt x="1017436" y="2845905"/>
                </a:cubicBezTo>
                <a:lnTo>
                  <a:pt x="1028078" y="2849356"/>
                </a:lnTo>
                <a:lnTo>
                  <a:pt x="1044523" y="2855847"/>
                </a:lnTo>
                <a:cubicBezTo>
                  <a:pt x="1050103" y="2857601"/>
                  <a:pt x="1053612" y="2858321"/>
                  <a:pt x="1050912" y="2857061"/>
                </a:cubicBezTo>
                <a:cubicBezTo>
                  <a:pt x="1036873" y="2851303"/>
                  <a:pt x="1036873" y="2851303"/>
                  <a:pt x="1033994" y="2848424"/>
                </a:cubicBezTo>
                <a:cubicBezTo>
                  <a:pt x="1025715" y="2848424"/>
                  <a:pt x="1020315" y="2845905"/>
                  <a:pt x="1017436" y="2845905"/>
                </a:cubicBezTo>
                <a:cubicBezTo>
                  <a:pt x="1011677" y="2845905"/>
                  <a:pt x="1006277" y="2843025"/>
                  <a:pt x="997997" y="2840147"/>
                </a:cubicBezTo>
                <a:close/>
                <a:moveTo>
                  <a:pt x="967041" y="2840147"/>
                </a:moveTo>
                <a:cubicBezTo>
                  <a:pt x="969921" y="2841585"/>
                  <a:pt x="973431" y="2843025"/>
                  <a:pt x="977975" y="2844420"/>
                </a:cubicBezTo>
                <a:lnTo>
                  <a:pt x="978242" y="2844482"/>
                </a:lnTo>
                <a:lnTo>
                  <a:pt x="981799" y="2845860"/>
                </a:lnTo>
                <a:cubicBezTo>
                  <a:pt x="984589" y="2847255"/>
                  <a:pt x="986659" y="2848604"/>
                  <a:pt x="992238" y="2851303"/>
                </a:cubicBezTo>
                <a:lnTo>
                  <a:pt x="995118" y="2848424"/>
                </a:lnTo>
                <a:lnTo>
                  <a:pt x="978242" y="2844482"/>
                </a:lnTo>
                <a:close/>
                <a:moveTo>
                  <a:pt x="2195898" y="2839789"/>
                </a:moveTo>
                <a:cubicBezTo>
                  <a:pt x="2195898" y="2839789"/>
                  <a:pt x="2190498" y="2842668"/>
                  <a:pt x="2184737" y="2845547"/>
                </a:cubicBezTo>
                <a:cubicBezTo>
                  <a:pt x="2179336" y="2848426"/>
                  <a:pt x="2171055" y="2850945"/>
                  <a:pt x="2165293" y="2850945"/>
                </a:cubicBezTo>
                <a:cubicBezTo>
                  <a:pt x="2166734" y="2849685"/>
                  <a:pt x="2171595" y="2847617"/>
                  <a:pt x="2177491" y="2845502"/>
                </a:cubicBezTo>
                <a:lnTo>
                  <a:pt x="2188454" y="2842099"/>
                </a:lnTo>
                <a:lnTo>
                  <a:pt x="2187617" y="2842668"/>
                </a:lnTo>
                <a:lnTo>
                  <a:pt x="2191837" y="2841050"/>
                </a:lnTo>
                <a:close/>
                <a:moveTo>
                  <a:pt x="2154132" y="2839789"/>
                </a:moveTo>
                <a:lnTo>
                  <a:pt x="2145474" y="2843036"/>
                </a:lnTo>
                <a:lnTo>
                  <a:pt x="2145491" y="2843028"/>
                </a:lnTo>
                <a:cubicBezTo>
                  <a:pt x="2149991" y="2841228"/>
                  <a:pt x="2154132" y="2839789"/>
                  <a:pt x="2154132" y="2839789"/>
                </a:cubicBezTo>
                <a:close/>
                <a:moveTo>
                  <a:pt x="2538802" y="2839684"/>
                </a:moveTo>
                <a:cubicBezTo>
                  <a:pt x="2541681" y="2839684"/>
                  <a:pt x="2538802" y="2839684"/>
                  <a:pt x="2536282" y="2842563"/>
                </a:cubicBezTo>
                <a:cubicBezTo>
                  <a:pt x="2530524" y="2842563"/>
                  <a:pt x="2522246" y="2845443"/>
                  <a:pt x="2513968" y="2847962"/>
                </a:cubicBezTo>
                <a:lnTo>
                  <a:pt x="2511850" y="2848509"/>
                </a:lnTo>
                <a:close/>
                <a:moveTo>
                  <a:pt x="2144434" y="2839427"/>
                </a:moveTo>
                <a:cubicBezTo>
                  <a:pt x="2146903" y="2839247"/>
                  <a:pt x="2148343" y="2839427"/>
                  <a:pt x="2147713" y="2840147"/>
                </a:cubicBezTo>
                <a:cubicBezTo>
                  <a:pt x="2139074" y="2843025"/>
                  <a:pt x="2136554" y="2843025"/>
                  <a:pt x="2133674" y="2843025"/>
                </a:cubicBezTo>
                <a:cubicBezTo>
                  <a:pt x="2130795" y="2843025"/>
                  <a:pt x="2127915" y="2843025"/>
                  <a:pt x="2122516" y="2845905"/>
                </a:cubicBezTo>
                <a:cubicBezTo>
                  <a:pt x="2120356" y="2843745"/>
                  <a:pt x="2137027" y="2839967"/>
                  <a:pt x="2144434" y="2839427"/>
                </a:cubicBezTo>
                <a:close/>
                <a:moveTo>
                  <a:pt x="2184737" y="2837270"/>
                </a:moveTo>
                <a:lnTo>
                  <a:pt x="2181507" y="2838044"/>
                </a:lnTo>
                <a:lnTo>
                  <a:pt x="2176523" y="2839769"/>
                </a:lnTo>
                <a:close/>
                <a:moveTo>
                  <a:pt x="2272979" y="2837267"/>
                </a:moveTo>
                <a:cubicBezTo>
                  <a:pt x="2267580" y="2837267"/>
                  <a:pt x="2270460" y="2837267"/>
                  <a:pt x="2256422" y="2840147"/>
                </a:cubicBezTo>
                <a:cubicBezTo>
                  <a:pt x="2256422" y="2843025"/>
                  <a:pt x="2256422" y="2843025"/>
                  <a:pt x="2256422" y="2843025"/>
                </a:cubicBezTo>
                <a:cubicBezTo>
                  <a:pt x="2261821" y="2840147"/>
                  <a:pt x="2272979" y="2837267"/>
                  <a:pt x="2272979" y="2837267"/>
                </a:cubicBezTo>
                <a:close/>
                <a:moveTo>
                  <a:pt x="2198107" y="2835595"/>
                </a:moveTo>
                <a:lnTo>
                  <a:pt x="2196699" y="2835799"/>
                </a:lnTo>
                <a:lnTo>
                  <a:pt x="2184942" y="2839789"/>
                </a:lnTo>
                <a:lnTo>
                  <a:pt x="2180956" y="2839789"/>
                </a:lnTo>
                <a:lnTo>
                  <a:pt x="2176464" y="2839789"/>
                </a:lnTo>
                <a:lnTo>
                  <a:pt x="2175430" y="2840147"/>
                </a:lnTo>
                <a:lnTo>
                  <a:pt x="2169873" y="2840970"/>
                </a:lnTo>
                <a:lnTo>
                  <a:pt x="2154132" y="2845547"/>
                </a:lnTo>
                <a:lnTo>
                  <a:pt x="2150974" y="2847034"/>
                </a:lnTo>
                <a:lnTo>
                  <a:pt x="2162517" y="2844420"/>
                </a:lnTo>
                <a:cubicBezTo>
                  <a:pt x="2167061" y="2843025"/>
                  <a:pt x="2171291" y="2841585"/>
                  <a:pt x="2178310" y="2840147"/>
                </a:cubicBezTo>
                <a:cubicBezTo>
                  <a:pt x="2181009" y="2840147"/>
                  <a:pt x="2179570" y="2840867"/>
                  <a:pt x="2176060" y="2841945"/>
                </a:cubicBezTo>
                <a:lnTo>
                  <a:pt x="2170848" y="2843352"/>
                </a:lnTo>
                <a:lnTo>
                  <a:pt x="2176456" y="2842668"/>
                </a:lnTo>
                <a:lnTo>
                  <a:pt x="2184942" y="2839789"/>
                </a:lnTo>
                <a:lnTo>
                  <a:pt x="2187617" y="2839789"/>
                </a:lnTo>
                <a:close/>
                <a:moveTo>
                  <a:pt x="968863" y="2834652"/>
                </a:moveTo>
                <a:lnTo>
                  <a:pt x="980905" y="2839294"/>
                </a:lnTo>
                <a:lnTo>
                  <a:pt x="980776" y="2839258"/>
                </a:lnTo>
                <a:cubicBezTo>
                  <a:pt x="977840" y="2838167"/>
                  <a:pt x="973566" y="2836502"/>
                  <a:pt x="969561" y="2834928"/>
                </a:cubicBezTo>
                <a:close/>
                <a:moveTo>
                  <a:pt x="2538802" y="2834285"/>
                </a:moveTo>
                <a:cubicBezTo>
                  <a:pt x="2522246" y="2839684"/>
                  <a:pt x="2533403" y="2834285"/>
                  <a:pt x="2516488" y="2839684"/>
                </a:cubicBezTo>
                <a:cubicBezTo>
                  <a:pt x="2522246" y="2839684"/>
                  <a:pt x="2508210" y="2845443"/>
                  <a:pt x="2508210" y="2845443"/>
                </a:cubicBezTo>
                <a:cubicBezTo>
                  <a:pt x="2522246" y="2842563"/>
                  <a:pt x="2519366" y="2839684"/>
                  <a:pt x="2530524" y="2836805"/>
                </a:cubicBezTo>
                <a:close/>
                <a:moveTo>
                  <a:pt x="2424711" y="2834285"/>
                </a:moveTo>
                <a:lnTo>
                  <a:pt x="2413695" y="2837884"/>
                </a:lnTo>
                <a:lnTo>
                  <a:pt x="2413194" y="2837986"/>
                </a:lnTo>
                <a:lnTo>
                  <a:pt x="2402397" y="2839684"/>
                </a:lnTo>
                <a:cubicBezTo>
                  <a:pt x="2399517" y="2839684"/>
                  <a:pt x="2393759" y="2842563"/>
                  <a:pt x="2391239" y="2842563"/>
                </a:cubicBezTo>
                <a:cubicBezTo>
                  <a:pt x="2385481" y="2842563"/>
                  <a:pt x="2380081" y="2845443"/>
                  <a:pt x="2382601" y="2845443"/>
                </a:cubicBezTo>
                <a:cubicBezTo>
                  <a:pt x="2382601" y="2845443"/>
                  <a:pt x="2388359" y="2845443"/>
                  <a:pt x="2391239" y="2842563"/>
                </a:cubicBezTo>
                <a:cubicBezTo>
                  <a:pt x="2396637" y="2842563"/>
                  <a:pt x="2402397" y="2842563"/>
                  <a:pt x="2404915" y="2839684"/>
                </a:cubicBezTo>
                <a:lnTo>
                  <a:pt x="2413194" y="2837986"/>
                </a:lnTo>
                <a:lnTo>
                  <a:pt x="2413553" y="2837930"/>
                </a:lnTo>
                <a:lnTo>
                  <a:pt x="2413695" y="2837884"/>
                </a:lnTo>
                <a:lnTo>
                  <a:pt x="2418952" y="2836805"/>
                </a:lnTo>
                <a:cubicBezTo>
                  <a:pt x="2421831" y="2836805"/>
                  <a:pt x="2424711" y="2834285"/>
                  <a:pt x="2424711" y="2834285"/>
                </a:cubicBezTo>
                <a:close/>
                <a:moveTo>
                  <a:pt x="979616" y="2833993"/>
                </a:moveTo>
                <a:lnTo>
                  <a:pt x="981312" y="2834563"/>
                </a:lnTo>
                <a:lnTo>
                  <a:pt x="981292" y="2834579"/>
                </a:lnTo>
                <a:lnTo>
                  <a:pt x="979766" y="2834070"/>
                </a:lnTo>
                <a:close/>
                <a:moveTo>
                  <a:pt x="2207872" y="2832009"/>
                </a:moveTo>
                <a:lnTo>
                  <a:pt x="2206673" y="2832171"/>
                </a:lnTo>
                <a:lnTo>
                  <a:pt x="2203918" y="2833272"/>
                </a:lnTo>
                <a:lnTo>
                  <a:pt x="2205268" y="2832893"/>
                </a:lnTo>
                <a:close/>
                <a:moveTo>
                  <a:pt x="959965" y="2831138"/>
                </a:moveTo>
                <a:lnTo>
                  <a:pt x="968863" y="2834652"/>
                </a:lnTo>
                <a:lnTo>
                  <a:pt x="961642" y="2831869"/>
                </a:lnTo>
                <a:cubicBezTo>
                  <a:pt x="958133" y="2830429"/>
                  <a:pt x="958110" y="2830407"/>
                  <a:pt x="959965" y="2831138"/>
                </a:cubicBezTo>
                <a:close/>
                <a:moveTo>
                  <a:pt x="2249186" y="2828633"/>
                </a:moveTo>
                <a:lnTo>
                  <a:pt x="2245241" y="2830908"/>
                </a:lnTo>
                <a:lnTo>
                  <a:pt x="2248818" y="2829706"/>
                </a:lnTo>
                <a:close/>
                <a:moveTo>
                  <a:pt x="2575153" y="2828527"/>
                </a:moveTo>
                <a:cubicBezTo>
                  <a:pt x="2566875" y="2834285"/>
                  <a:pt x="2558597" y="2836805"/>
                  <a:pt x="2544560" y="2842563"/>
                </a:cubicBezTo>
                <a:cubicBezTo>
                  <a:pt x="2538802" y="2842563"/>
                  <a:pt x="2533403" y="2845443"/>
                  <a:pt x="2527644" y="2847962"/>
                </a:cubicBezTo>
                <a:cubicBezTo>
                  <a:pt x="2522246" y="2850841"/>
                  <a:pt x="2516488" y="2850841"/>
                  <a:pt x="2511088" y="2853720"/>
                </a:cubicBezTo>
                <a:cubicBezTo>
                  <a:pt x="2511088" y="2853720"/>
                  <a:pt x="2513968" y="2850841"/>
                  <a:pt x="2516488" y="2850841"/>
                </a:cubicBezTo>
                <a:cubicBezTo>
                  <a:pt x="2519366" y="2847962"/>
                  <a:pt x="2522246" y="2847962"/>
                  <a:pt x="2525126" y="2847962"/>
                </a:cubicBezTo>
                <a:cubicBezTo>
                  <a:pt x="2527644" y="2845443"/>
                  <a:pt x="2530524" y="2845443"/>
                  <a:pt x="2533403" y="2845443"/>
                </a:cubicBezTo>
                <a:cubicBezTo>
                  <a:pt x="2544560" y="2839684"/>
                  <a:pt x="2555718" y="2836805"/>
                  <a:pt x="2566875" y="2831407"/>
                </a:cubicBezTo>
                <a:cubicBezTo>
                  <a:pt x="2561116" y="2834285"/>
                  <a:pt x="2563995" y="2831407"/>
                  <a:pt x="2575153" y="2828527"/>
                </a:cubicBezTo>
                <a:close/>
                <a:moveTo>
                  <a:pt x="2555718" y="2828527"/>
                </a:moveTo>
                <a:lnTo>
                  <a:pt x="2551560" y="2830445"/>
                </a:lnTo>
                <a:lnTo>
                  <a:pt x="2547440" y="2831407"/>
                </a:lnTo>
                <a:cubicBezTo>
                  <a:pt x="2543121" y="2832847"/>
                  <a:pt x="2544471" y="2832847"/>
                  <a:pt x="2545145" y="2833162"/>
                </a:cubicBezTo>
                <a:lnTo>
                  <a:pt x="2545059" y="2833443"/>
                </a:lnTo>
                <a:lnTo>
                  <a:pt x="2538937" y="2836265"/>
                </a:lnTo>
                <a:cubicBezTo>
                  <a:pt x="2534033" y="2838334"/>
                  <a:pt x="2530524" y="2839684"/>
                  <a:pt x="2530524" y="2839684"/>
                </a:cubicBezTo>
                <a:cubicBezTo>
                  <a:pt x="2533403" y="2836805"/>
                  <a:pt x="2538802" y="2836805"/>
                  <a:pt x="2538802" y="2836805"/>
                </a:cubicBezTo>
                <a:cubicBezTo>
                  <a:pt x="2542311" y="2835456"/>
                  <a:pt x="2544066" y="2834623"/>
                  <a:pt x="2544859" y="2834089"/>
                </a:cubicBezTo>
                <a:lnTo>
                  <a:pt x="2545059" y="2833443"/>
                </a:lnTo>
                <a:lnTo>
                  <a:pt x="2551560" y="2830445"/>
                </a:lnTo>
                <a:lnTo>
                  <a:pt x="2553603" y="2829967"/>
                </a:lnTo>
                <a:cubicBezTo>
                  <a:pt x="2554278" y="2829967"/>
                  <a:pt x="2554278" y="2829967"/>
                  <a:pt x="2555718" y="2828527"/>
                </a:cubicBezTo>
                <a:close/>
                <a:moveTo>
                  <a:pt x="2325354" y="2828270"/>
                </a:moveTo>
                <a:cubicBezTo>
                  <a:pt x="2328143" y="2827550"/>
                  <a:pt x="2330213" y="2827550"/>
                  <a:pt x="2328773" y="2828990"/>
                </a:cubicBezTo>
                <a:cubicBezTo>
                  <a:pt x="2320494" y="2831869"/>
                  <a:pt x="2309336" y="2834748"/>
                  <a:pt x="2306456" y="2834748"/>
                </a:cubicBezTo>
                <a:cubicBezTo>
                  <a:pt x="2312215" y="2834748"/>
                  <a:pt x="2317615" y="2831869"/>
                  <a:pt x="2317615" y="2831869"/>
                </a:cubicBezTo>
                <a:cubicBezTo>
                  <a:pt x="2319054" y="2830430"/>
                  <a:pt x="2322564" y="2828990"/>
                  <a:pt x="2325354" y="2828270"/>
                </a:cubicBezTo>
                <a:close/>
                <a:moveTo>
                  <a:pt x="2309336" y="2823592"/>
                </a:moveTo>
                <a:cubicBezTo>
                  <a:pt x="2292777" y="2826110"/>
                  <a:pt x="2275859" y="2834748"/>
                  <a:pt x="2278739" y="2834748"/>
                </a:cubicBezTo>
                <a:cubicBezTo>
                  <a:pt x="2281618" y="2834748"/>
                  <a:pt x="2295296" y="2831869"/>
                  <a:pt x="2295296" y="2828990"/>
                </a:cubicBezTo>
                <a:cubicBezTo>
                  <a:pt x="2292777" y="2831869"/>
                  <a:pt x="2289897" y="2831869"/>
                  <a:pt x="2292777" y="2831869"/>
                </a:cubicBezTo>
                <a:cubicBezTo>
                  <a:pt x="2306456" y="2826110"/>
                  <a:pt x="2303936" y="2826110"/>
                  <a:pt x="2309336" y="2823592"/>
                </a:cubicBezTo>
                <a:close/>
                <a:moveTo>
                  <a:pt x="2254588" y="2823235"/>
                </a:moveTo>
                <a:cubicBezTo>
                  <a:pt x="2238025" y="2828633"/>
                  <a:pt x="2243426" y="2826113"/>
                  <a:pt x="2223983" y="2834390"/>
                </a:cubicBezTo>
                <a:cubicBezTo>
                  <a:pt x="2229384" y="2831512"/>
                  <a:pt x="2240546" y="2828633"/>
                  <a:pt x="2254588" y="2823235"/>
                </a:cubicBezTo>
                <a:close/>
                <a:moveTo>
                  <a:pt x="2605745" y="2820250"/>
                </a:moveTo>
                <a:cubicBezTo>
                  <a:pt x="2600347" y="2823129"/>
                  <a:pt x="2594588" y="2825649"/>
                  <a:pt x="2589189" y="2828527"/>
                </a:cubicBezTo>
                <a:cubicBezTo>
                  <a:pt x="2580911" y="2831407"/>
                  <a:pt x="2575153" y="2834285"/>
                  <a:pt x="2566875" y="2839684"/>
                </a:cubicBezTo>
                <a:cubicBezTo>
                  <a:pt x="2561116" y="2839684"/>
                  <a:pt x="2558597" y="2842563"/>
                  <a:pt x="2552838" y="2842563"/>
                </a:cubicBezTo>
                <a:cubicBezTo>
                  <a:pt x="2549959" y="2845443"/>
                  <a:pt x="2549959" y="2845443"/>
                  <a:pt x="2547440" y="2845443"/>
                </a:cubicBezTo>
                <a:cubicBezTo>
                  <a:pt x="2544560" y="2847962"/>
                  <a:pt x="2541681" y="2847962"/>
                  <a:pt x="2541681" y="2847962"/>
                </a:cubicBezTo>
                <a:cubicBezTo>
                  <a:pt x="2536282" y="2850841"/>
                  <a:pt x="2533403" y="2850841"/>
                  <a:pt x="2527644" y="2853720"/>
                </a:cubicBezTo>
                <a:cubicBezTo>
                  <a:pt x="2525126" y="2853720"/>
                  <a:pt x="2519366" y="2856599"/>
                  <a:pt x="2516488" y="2856599"/>
                </a:cubicBezTo>
                <a:cubicBezTo>
                  <a:pt x="2547440" y="2845443"/>
                  <a:pt x="2578032" y="2831407"/>
                  <a:pt x="2605745" y="2820250"/>
                </a:cubicBezTo>
                <a:close/>
                <a:moveTo>
                  <a:pt x="956378" y="2818913"/>
                </a:moveTo>
                <a:cubicBezTo>
                  <a:pt x="956063" y="2819273"/>
                  <a:pt x="957503" y="2820713"/>
                  <a:pt x="961642" y="2823592"/>
                </a:cubicBezTo>
                <a:cubicBezTo>
                  <a:pt x="967222" y="2823592"/>
                  <a:pt x="968571" y="2822872"/>
                  <a:pt x="971001" y="2822827"/>
                </a:cubicBezTo>
                <a:lnTo>
                  <a:pt x="972162" y="2822966"/>
                </a:lnTo>
                <a:lnTo>
                  <a:pt x="986839" y="2826110"/>
                </a:lnTo>
                <a:cubicBezTo>
                  <a:pt x="981889" y="2824761"/>
                  <a:pt x="978537" y="2823929"/>
                  <a:pt x="976119" y="2823440"/>
                </a:cubicBezTo>
                <a:lnTo>
                  <a:pt x="972162" y="2822966"/>
                </a:lnTo>
                <a:lnTo>
                  <a:pt x="961642" y="2820712"/>
                </a:lnTo>
                <a:cubicBezTo>
                  <a:pt x="958762" y="2819273"/>
                  <a:pt x="956693" y="2818553"/>
                  <a:pt x="956378" y="2818913"/>
                </a:cubicBezTo>
                <a:close/>
                <a:moveTo>
                  <a:pt x="2367399" y="2817961"/>
                </a:moveTo>
                <a:lnTo>
                  <a:pt x="2351946" y="2823187"/>
                </a:lnTo>
                <a:cubicBezTo>
                  <a:pt x="2345692" y="2824942"/>
                  <a:pt x="2340113" y="2826291"/>
                  <a:pt x="2331653" y="2828990"/>
                </a:cubicBezTo>
                <a:cubicBezTo>
                  <a:pt x="2338672" y="2824852"/>
                  <a:pt x="2344972" y="2822782"/>
                  <a:pt x="2350911" y="2821387"/>
                </a:cubicBezTo>
                <a:close/>
                <a:moveTo>
                  <a:pt x="922406" y="2817834"/>
                </a:moveTo>
                <a:cubicBezTo>
                  <a:pt x="925286" y="2817834"/>
                  <a:pt x="939324" y="2823592"/>
                  <a:pt x="947603" y="2828990"/>
                </a:cubicBezTo>
                <a:cubicBezTo>
                  <a:pt x="944723" y="2828990"/>
                  <a:pt x="942204" y="2826110"/>
                  <a:pt x="936444" y="2826110"/>
                </a:cubicBezTo>
                <a:cubicBezTo>
                  <a:pt x="931045" y="2823592"/>
                  <a:pt x="925286" y="2820712"/>
                  <a:pt x="922406" y="2817834"/>
                </a:cubicBezTo>
                <a:close/>
                <a:moveTo>
                  <a:pt x="2368917" y="2817448"/>
                </a:moveTo>
                <a:lnTo>
                  <a:pt x="2368009" y="2817834"/>
                </a:lnTo>
                <a:lnTo>
                  <a:pt x="2367399" y="2817961"/>
                </a:lnTo>
                <a:close/>
                <a:moveTo>
                  <a:pt x="2285624" y="2817422"/>
                </a:moveTo>
                <a:lnTo>
                  <a:pt x="2285192" y="2817477"/>
                </a:lnTo>
                <a:lnTo>
                  <a:pt x="2284892" y="2817625"/>
                </a:lnTo>
                <a:close/>
                <a:moveTo>
                  <a:pt x="2235144" y="2814958"/>
                </a:moveTo>
                <a:lnTo>
                  <a:pt x="2222756" y="2820712"/>
                </a:lnTo>
                <a:lnTo>
                  <a:pt x="2222945" y="2820712"/>
                </a:lnTo>
                <a:lnTo>
                  <a:pt x="2222541" y="2820812"/>
                </a:lnTo>
                <a:lnTo>
                  <a:pt x="2221102" y="2821480"/>
                </a:lnTo>
                <a:cubicBezTo>
                  <a:pt x="2219032" y="2823235"/>
                  <a:pt x="2218402" y="2824675"/>
                  <a:pt x="2215702" y="2826113"/>
                </a:cubicBezTo>
                <a:cubicBezTo>
                  <a:pt x="2221102" y="2823235"/>
                  <a:pt x="2226863" y="2820355"/>
                  <a:pt x="2232264" y="2820355"/>
                </a:cubicBezTo>
                <a:cubicBezTo>
                  <a:pt x="2226863" y="2820355"/>
                  <a:pt x="2238025" y="2814958"/>
                  <a:pt x="2235144" y="2814958"/>
                </a:cubicBezTo>
                <a:close/>
                <a:moveTo>
                  <a:pt x="641719" y="2814491"/>
                </a:moveTo>
                <a:cubicBezTo>
                  <a:pt x="649997" y="2820250"/>
                  <a:pt x="658635" y="2828527"/>
                  <a:pt x="666912" y="2834285"/>
                </a:cubicBezTo>
                <a:cubicBezTo>
                  <a:pt x="669792" y="2834285"/>
                  <a:pt x="664034" y="2828527"/>
                  <a:pt x="658635" y="2825649"/>
                </a:cubicBezTo>
                <a:cubicBezTo>
                  <a:pt x="649997" y="2820250"/>
                  <a:pt x="644598" y="2814491"/>
                  <a:pt x="641719" y="2814491"/>
                </a:cubicBezTo>
                <a:close/>
                <a:moveTo>
                  <a:pt x="2604204" y="2813068"/>
                </a:moveTo>
                <a:cubicBezTo>
                  <a:pt x="2602618" y="2813794"/>
                  <a:pt x="2588379" y="2819530"/>
                  <a:pt x="2594588" y="2817371"/>
                </a:cubicBezTo>
                <a:cubicBezTo>
                  <a:pt x="2580911" y="2825649"/>
                  <a:pt x="2586310" y="2820250"/>
                  <a:pt x="2575153" y="2828527"/>
                </a:cubicBezTo>
                <a:cubicBezTo>
                  <a:pt x="2578032" y="2825649"/>
                  <a:pt x="2583431" y="2823129"/>
                  <a:pt x="2586310" y="2820250"/>
                </a:cubicBezTo>
                <a:cubicBezTo>
                  <a:pt x="2592069" y="2820250"/>
                  <a:pt x="2597467" y="2817371"/>
                  <a:pt x="2600347" y="2814491"/>
                </a:cubicBezTo>
                <a:cubicBezTo>
                  <a:pt x="2603855" y="2813141"/>
                  <a:pt x="2604733" y="2812827"/>
                  <a:pt x="2604204" y="2813068"/>
                </a:cubicBezTo>
                <a:close/>
                <a:moveTo>
                  <a:pt x="2267580" y="2812435"/>
                </a:moveTo>
                <a:cubicBezTo>
                  <a:pt x="2267580" y="2812435"/>
                  <a:pt x="2265510" y="2813065"/>
                  <a:pt x="2262046" y="2814055"/>
                </a:cubicBezTo>
                <a:lnTo>
                  <a:pt x="2260102" y="2814583"/>
                </a:lnTo>
                <a:lnTo>
                  <a:pt x="2256183" y="2816225"/>
                </a:lnTo>
                <a:close/>
                <a:moveTo>
                  <a:pt x="2229384" y="2812078"/>
                </a:moveTo>
                <a:cubicBezTo>
                  <a:pt x="2221103" y="2814778"/>
                  <a:pt x="2209311" y="2819636"/>
                  <a:pt x="2202380" y="2823145"/>
                </a:cubicBezTo>
                <a:lnTo>
                  <a:pt x="2197501" y="2826404"/>
                </a:lnTo>
                <a:lnTo>
                  <a:pt x="2200627" y="2826110"/>
                </a:lnTo>
                <a:lnTo>
                  <a:pt x="2198355" y="2826777"/>
                </a:lnTo>
                <a:lnTo>
                  <a:pt x="2204540" y="2826113"/>
                </a:lnTo>
                <a:lnTo>
                  <a:pt x="2207710" y="2824047"/>
                </a:lnTo>
                <a:lnTo>
                  <a:pt x="2203507" y="2823592"/>
                </a:lnTo>
                <a:lnTo>
                  <a:pt x="2210746" y="2822068"/>
                </a:lnTo>
                <a:lnTo>
                  <a:pt x="2213856" y="2820040"/>
                </a:lnTo>
                <a:cubicBezTo>
                  <a:pt x="2216242" y="2818286"/>
                  <a:pt x="2219662" y="2816217"/>
                  <a:pt x="2229384" y="2812078"/>
                </a:cubicBezTo>
                <a:close/>
                <a:moveTo>
                  <a:pt x="2603225" y="2809093"/>
                </a:moveTo>
                <a:cubicBezTo>
                  <a:pt x="2597467" y="2814491"/>
                  <a:pt x="2583431" y="2820250"/>
                  <a:pt x="2563995" y="2828527"/>
                </a:cubicBezTo>
                <a:cubicBezTo>
                  <a:pt x="2561116" y="2828527"/>
                  <a:pt x="2572273" y="2823129"/>
                  <a:pt x="2572273" y="2823129"/>
                </a:cubicBezTo>
                <a:lnTo>
                  <a:pt x="2583422" y="2817977"/>
                </a:lnTo>
                <a:lnTo>
                  <a:pt x="2580911" y="2820250"/>
                </a:lnTo>
                <a:lnTo>
                  <a:pt x="2591047" y="2814510"/>
                </a:lnTo>
                <a:close/>
                <a:moveTo>
                  <a:pt x="2370889" y="2806677"/>
                </a:moveTo>
                <a:cubicBezTo>
                  <a:pt x="2370889" y="2803798"/>
                  <a:pt x="2351091" y="2812435"/>
                  <a:pt x="2342812" y="2814954"/>
                </a:cubicBezTo>
                <a:cubicBezTo>
                  <a:pt x="2334532" y="2817834"/>
                  <a:pt x="2312215" y="2823592"/>
                  <a:pt x="2309336" y="2826110"/>
                </a:cubicBezTo>
                <a:cubicBezTo>
                  <a:pt x="2328773" y="2820712"/>
                  <a:pt x="2356850" y="2809557"/>
                  <a:pt x="2370889" y="2806677"/>
                </a:cubicBezTo>
                <a:close/>
                <a:moveTo>
                  <a:pt x="611127" y="2806214"/>
                </a:moveTo>
                <a:cubicBezTo>
                  <a:pt x="619405" y="2814491"/>
                  <a:pt x="630562" y="2823129"/>
                  <a:pt x="649997" y="2836805"/>
                </a:cubicBezTo>
                <a:cubicBezTo>
                  <a:pt x="647118" y="2836805"/>
                  <a:pt x="635960" y="2828527"/>
                  <a:pt x="624803" y="2820250"/>
                </a:cubicBezTo>
                <a:cubicBezTo>
                  <a:pt x="616525" y="2811972"/>
                  <a:pt x="608247" y="2803334"/>
                  <a:pt x="611127" y="2806214"/>
                </a:cubicBezTo>
                <a:close/>
                <a:moveTo>
                  <a:pt x="878221" y="2805238"/>
                </a:moveTo>
                <a:cubicBezTo>
                  <a:pt x="879211" y="2805237"/>
                  <a:pt x="883350" y="2806677"/>
                  <a:pt x="888930" y="2809557"/>
                </a:cubicBezTo>
                <a:cubicBezTo>
                  <a:pt x="897568" y="2812435"/>
                  <a:pt x="914127" y="2817834"/>
                  <a:pt x="925286" y="2823592"/>
                </a:cubicBezTo>
                <a:cubicBezTo>
                  <a:pt x="925286" y="2823592"/>
                  <a:pt x="919887" y="2820712"/>
                  <a:pt x="919887" y="2823592"/>
                </a:cubicBezTo>
                <a:cubicBezTo>
                  <a:pt x="922406" y="2823592"/>
                  <a:pt x="917007" y="2820712"/>
                  <a:pt x="917007" y="2820712"/>
                </a:cubicBezTo>
                <a:cubicBezTo>
                  <a:pt x="911248" y="2820712"/>
                  <a:pt x="905847" y="2817834"/>
                  <a:pt x="900088" y="2814954"/>
                </a:cubicBezTo>
                <a:cubicBezTo>
                  <a:pt x="894689" y="2812435"/>
                  <a:pt x="888930" y="2812435"/>
                  <a:pt x="886410" y="2809557"/>
                </a:cubicBezTo>
                <a:cubicBezTo>
                  <a:pt x="879391" y="2806677"/>
                  <a:pt x="877231" y="2805237"/>
                  <a:pt x="878221" y="2805238"/>
                </a:cubicBezTo>
                <a:close/>
                <a:moveTo>
                  <a:pt x="2290685" y="2803742"/>
                </a:moveTo>
                <a:lnTo>
                  <a:pt x="2279306" y="2806538"/>
                </a:lnTo>
                <a:lnTo>
                  <a:pt x="2274761" y="2808442"/>
                </a:lnTo>
                <a:lnTo>
                  <a:pt x="2284138" y="2806677"/>
                </a:lnTo>
                <a:cubicBezTo>
                  <a:pt x="2279998" y="2809557"/>
                  <a:pt x="2272349" y="2812345"/>
                  <a:pt x="2263666" y="2815135"/>
                </a:cubicBezTo>
                <a:lnTo>
                  <a:pt x="2243616" y="2821490"/>
                </a:lnTo>
                <a:lnTo>
                  <a:pt x="2212821" y="2834390"/>
                </a:lnTo>
                <a:cubicBezTo>
                  <a:pt x="2204540" y="2837270"/>
                  <a:pt x="2212821" y="2834390"/>
                  <a:pt x="2221102" y="2828633"/>
                </a:cubicBezTo>
                <a:lnTo>
                  <a:pt x="2231358" y="2824762"/>
                </a:lnTo>
                <a:lnTo>
                  <a:pt x="2237596" y="2823333"/>
                </a:lnTo>
                <a:lnTo>
                  <a:pt x="2237718" y="2823282"/>
                </a:lnTo>
                <a:lnTo>
                  <a:pt x="2233614" y="2823910"/>
                </a:lnTo>
                <a:lnTo>
                  <a:pt x="2231358" y="2824762"/>
                </a:lnTo>
                <a:lnTo>
                  <a:pt x="2230031" y="2825065"/>
                </a:lnTo>
                <a:lnTo>
                  <a:pt x="2220065" y="2828990"/>
                </a:lnTo>
                <a:lnTo>
                  <a:pt x="2218894" y="2829362"/>
                </a:lnTo>
                <a:lnTo>
                  <a:pt x="2207060" y="2834390"/>
                </a:lnTo>
                <a:cubicBezTo>
                  <a:pt x="2196798" y="2836550"/>
                  <a:pt x="2200512" y="2837090"/>
                  <a:pt x="2195870" y="2839503"/>
                </a:cubicBezTo>
                <a:lnTo>
                  <a:pt x="2191837" y="2841050"/>
                </a:lnTo>
                <a:lnTo>
                  <a:pt x="2188454" y="2842099"/>
                </a:lnTo>
                <a:lnTo>
                  <a:pt x="2190903" y="2840436"/>
                </a:lnTo>
                <a:cubicBezTo>
                  <a:pt x="2189755" y="2839812"/>
                  <a:pt x="2177266" y="2843388"/>
                  <a:pt x="2171055" y="2845547"/>
                </a:cubicBezTo>
                <a:cubicBezTo>
                  <a:pt x="2173575" y="2842668"/>
                  <a:pt x="2165293" y="2848426"/>
                  <a:pt x="2159893" y="2848426"/>
                </a:cubicBezTo>
                <a:cubicBezTo>
                  <a:pt x="2154132" y="2850945"/>
                  <a:pt x="2145851" y="2850945"/>
                  <a:pt x="2154132" y="2848426"/>
                </a:cubicBezTo>
                <a:lnTo>
                  <a:pt x="2169404" y="2843742"/>
                </a:lnTo>
                <a:lnTo>
                  <a:pt x="2161392" y="2845905"/>
                </a:lnTo>
                <a:cubicBezTo>
                  <a:pt x="2155992" y="2848424"/>
                  <a:pt x="2150232" y="2848424"/>
                  <a:pt x="2144833" y="2851303"/>
                </a:cubicBezTo>
                <a:lnTo>
                  <a:pt x="2141511" y="2851303"/>
                </a:lnTo>
                <a:lnTo>
                  <a:pt x="2134689" y="2853824"/>
                </a:lnTo>
                <a:cubicBezTo>
                  <a:pt x="2137570" y="2856703"/>
                  <a:pt x="2145851" y="2853824"/>
                  <a:pt x="2171055" y="2845547"/>
                </a:cubicBezTo>
                <a:cubicBezTo>
                  <a:pt x="2159893" y="2850945"/>
                  <a:pt x="2171055" y="2848426"/>
                  <a:pt x="2159893" y="2850945"/>
                </a:cubicBezTo>
                <a:lnTo>
                  <a:pt x="2123772" y="2862027"/>
                </a:lnTo>
                <a:lnTo>
                  <a:pt x="2123896" y="2862032"/>
                </a:lnTo>
                <a:lnTo>
                  <a:pt x="2137795" y="2859402"/>
                </a:lnTo>
                <a:lnTo>
                  <a:pt x="2142757" y="2857995"/>
                </a:lnTo>
                <a:lnTo>
                  <a:pt x="2132229" y="2862391"/>
                </a:lnTo>
                <a:lnTo>
                  <a:pt x="2134380" y="2862483"/>
                </a:lnTo>
                <a:lnTo>
                  <a:pt x="2146268" y="2859851"/>
                </a:lnTo>
                <a:lnTo>
                  <a:pt x="2148738" y="2858885"/>
                </a:lnTo>
                <a:lnTo>
                  <a:pt x="2169984" y="2851327"/>
                </a:lnTo>
                <a:lnTo>
                  <a:pt x="2170031" y="2851303"/>
                </a:lnTo>
                <a:lnTo>
                  <a:pt x="2170091" y="2851288"/>
                </a:lnTo>
                <a:lnTo>
                  <a:pt x="2171055" y="2850945"/>
                </a:lnTo>
                <a:lnTo>
                  <a:pt x="2170719" y="2851137"/>
                </a:lnTo>
                <a:lnTo>
                  <a:pt x="2182615" y="2848277"/>
                </a:lnTo>
                <a:lnTo>
                  <a:pt x="2191848" y="2844827"/>
                </a:lnTo>
                <a:cubicBezTo>
                  <a:pt x="2193919" y="2844108"/>
                  <a:pt x="2194639" y="2844108"/>
                  <a:pt x="2193378" y="2845547"/>
                </a:cubicBezTo>
                <a:cubicBezTo>
                  <a:pt x="2207060" y="2839789"/>
                  <a:pt x="2229384" y="2828633"/>
                  <a:pt x="2254588" y="2820355"/>
                </a:cubicBezTo>
                <a:close/>
                <a:moveTo>
                  <a:pt x="853942" y="2802110"/>
                </a:moveTo>
                <a:lnTo>
                  <a:pt x="858333" y="2803798"/>
                </a:lnTo>
                <a:cubicBezTo>
                  <a:pt x="866612" y="2806677"/>
                  <a:pt x="866612" y="2809557"/>
                  <a:pt x="872372" y="2812435"/>
                </a:cubicBezTo>
                <a:cubicBezTo>
                  <a:pt x="886410" y="2817834"/>
                  <a:pt x="886410" y="2820712"/>
                  <a:pt x="905847" y="2826110"/>
                </a:cubicBezTo>
                <a:cubicBezTo>
                  <a:pt x="914127" y="2826110"/>
                  <a:pt x="880651" y="2814954"/>
                  <a:pt x="897568" y="2817834"/>
                </a:cubicBezTo>
                <a:cubicBezTo>
                  <a:pt x="902968" y="2820712"/>
                  <a:pt x="905847" y="2823592"/>
                  <a:pt x="911248" y="2826110"/>
                </a:cubicBezTo>
                <a:cubicBezTo>
                  <a:pt x="914127" y="2826110"/>
                  <a:pt x="917007" y="2828990"/>
                  <a:pt x="917007" y="2828990"/>
                </a:cubicBezTo>
                <a:cubicBezTo>
                  <a:pt x="933565" y="2837267"/>
                  <a:pt x="936444" y="2837267"/>
                  <a:pt x="925286" y="2831869"/>
                </a:cubicBezTo>
                <a:lnTo>
                  <a:pt x="932663" y="2834092"/>
                </a:lnTo>
                <a:lnTo>
                  <a:pt x="933565" y="2834748"/>
                </a:lnTo>
                <a:cubicBezTo>
                  <a:pt x="942024" y="2837447"/>
                  <a:pt x="947603" y="2839517"/>
                  <a:pt x="952148" y="2841586"/>
                </a:cubicBezTo>
                <a:lnTo>
                  <a:pt x="963568" y="2847897"/>
                </a:lnTo>
                <a:lnTo>
                  <a:pt x="960607" y="2846805"/>
                </a:lnTo>
                <a:cubicBezTo>
                  <a:pt x="956783" y="2845095"/>
                  <a:pt x="951923" y="2843025"/>
                  <a:pt x="942204" y="2840147"/>
                </a:cubicBezTo>
                <a:cubicBezTo>
                  <a:pt x="942204" y="2840147"/>
                  <a:pt x="950483" y="2843025"/>
                  <a:pt x="955883" y="2845905"/>
                </a:cubicBezTo>
                <a:cubicBezTo>
                  <a:pt x="947603" y="2843025"/>
                  <a:pt x="933565" y="2837267"/>
                  <a:pt x="917007" y="2831869"/>
                </a:cubicBezTo>
                <a:cubicBezTo>
                  <a:pt x="900088" y="2823592"/>
                  <a:pt x="880651" y="2817834"/>
                  <a:pt x="866612" y="2812435"/>
                </a:cubicBezTo>
                <a:cubicBezTo>
                  <a:pt x="862473" y="2809557"/>
                  <a:pt x="861843" y="2808837"/>
                  <a:pt x="860853" y="2807802"/>
                </a:cubicBezTo>
                <a:close/>
                <a:moveTo>
                  <a:pt x="852933" y="2801279"/>
                </a:moveTo>
                <a:lnTo>
                  <a:pt x="853942" y="2802110"/>
                </a:lnTo>
                <a:lnTo>
                  <a:pt x="852330" y="2801490"/>
                </a:lnTo>
                <a:close/>
                <a:moveTo>
                  <a:pt x="2634898" y="2796856"/>
                </a:moveTo>
                <a:lnTo>
                  <a:pt x="2636183" y="2797628"/>
                </a:lnTo>
                <a:lnTo>
                  <a:pt x="2633858" y="2799261"/>
                </a:lnTo>
                <a:lnTo>
                  <a:pt x="2631299" y="2800456"/>
                </a:lnTo>
                <a:cubicBezTo>
                  <a:pt x="2630219" y="2800816"/>
                  <a:pt x="2629499" y="2800816"/>
                  <a:pt x="2628059" y="2800816"/>
                </a:cubicBezTo>
                <a:cubicBezTo>
                  <a:pt x="2628059" y="2800816"/>
                  <a:pt x="2625540" y="2803334"/>
                  <a:pt x="2619781" y="2806214"/>
                </a:cubicBezTo>
                <a:cubicBezTo>
                  <a:pt x="2622661" y="2803334"/>
                  <a:pt x="2628059" y="2800816"/>
                  <a:pt x="2630939" y="2797936"/>
                </a:cubicBezTo>
                <a:cubicBezTo>
                  <a:pt x="2632379" y="2797936"/>
                  <a:pt x="2633818" y="2797216"/>
                  <a:pt x="2634898" y="2796856"/>
                </a:cubicBezTo>
                <a:close/>
                <a:moveTo>
                  <a:pt x="2418043" y="2795520"/>
                </a:moveTo>
                <a:lnTo>
                  <a:pt x="2416146" y="2796469"/>
                </a:lnTo>
                <a:lnTo>
                  <a:pt x="2409045" y="2798715"/>
                </a:lnTo>
                <a:cubicBezTo>
                  <a:pt x="2403465" y="2800469"/>
                  <a:pt x="2397166" y="2802539"/>
                  <a:pt x="2395726" y="2803798"/>
                </a:cubicBezTo>
                <a:cubicBezTo>
                  <a:pt x="2401486" y="2801279"/>
                  <a:pt x="2401486" y="2801279"/>
                  <a:pt x="2401486" y="2803798"/>
                </a:cubicBezTo>
                <a:lnTo>
                  <a:pt x="2416146" y="2796469"/>
                </a:lnTo>
                <a:lnTo>
                  <a:pt x="2416177" y="2796459"/>
                </a:lnTo>
                <a:cubicBezTo>
                  <a:pt x="2417909" y="2795880"/>
                  <a:pt x="2418763" y="2795520"/>
                  <a:pt x="2418043" y="2795520"/>
                </a:cubicBezTo>
                <a:close/>
                <a:moveTo>
                  <a:pt x="900088" y="2795520"/>
                </a:moveTo>
                <a:cubicBezTo>
                  <a:pt x="897568" y="2795520"/>
                  <a:pt x="897568" y="2798400"/>
                  <a:pt x="911248" y="2803798"/>
                </a:cubicBezTo>
                <a:cubicBezTo>
                  <a:pt x="914127" y="2803798"/>
                  <a:pt x="917007" y="2803798"/>
                  <a:pt x="917007" y="2803798"/>
                </a:cubicBezTo>
                <a:cubicBezTo>
                  <a:pt x="908727" y="2801279"/>
                  <a:pt x="902968" y="2798400"/>
                  <a:pt x="900088" y="2795520"/>
                </a:cubicBezTo>
                <a:close/>
                <a:moveTo>
                  <a:pt x="877771" y="2795520"/>
                </a:moveTo>
                <a:cubicBezTo>
                  <a:pt x="883530" y="2798400"/>
                  <a:pt x="886410" y="2801279"/>
                  <a:pt x="894689" y="2803798"/>
                </a:cubicBezTo>
                <a:cubicBezTo>
                  <a:pt x="897568" y="2803798"/>
                  <a:pt x="894689" y="2801279"/>
                  <a:pt x="886410" y="2798400"/>
                </a:cubicBezTo>
                <a:cubicBezTo>
                  <a:pt x="886410" y="2798400"/>
                  <a:pt x="880651" y="2795520"/>
                  <a:pt x="877771" y="2795520"/>
                </a:cubicBezTo>
                <a:close/>
                <a:moveTo>
                  <a:pt x="2650297" y="2795144"/>
                </a:moveTo>
                <a:lnTo>
                  <a:pt x="2647855" y="2797936"/>
                </a:lnTo>
                <a:cubicBezTo>
                  <a:pt x="2644975" y="2797936"/>
                  <a:pt x="2644975" y="2800816"/>
                  <a:pt x="2642096" y="2800816"/>
                </a:cubicBezTo>
                <a:cubicBezTo>
                  <a:pt x="2633818" y="2803334"/>
                  <a:pt x="2630939" y="2809093"/>
                  <a:pt x="2625540" y="2809093"/>
                </a:cubicBezTo>
                <a:cubicBezTo>
                  <a:pt x="2614383" y="2814491"/>
                  <a:pt x="2608625" y="2817371"/>
                  <a:pt x="2597467" y="2823129"/>
                </a:cubicBezTo>
                <a:cubicBezTo>
                  <a:pt x="2600347" y="2820250"/>
                  <a:pt x="2603225" y="2820250"/>
                  <a:pt x="2605745" y="2817371"/>
                </a:cubicBezTo>
                <a:cubicBezTo>
                  <a:pt x="2608625" y="2814491"/>
                  <a:pt x="2614383" y="2814491"/>
                  <a:pt x="2616903" y="2811972"/>
                </a:cubicBezTo>
                <a:cubicBezTo>
                  <a:pt x="2619781" y="2809093"/>
                  <a:pt x="2625540" y="2809093"/>
                  <a:pt x="2628059" y="2806214"/>
                </a:cubicBezTo>
                <a:cubicBezTo>
                  <a:pt x="2633818" y="2803334"/>
                  <a:pt x="2636697" y="2800816"/>
                  <a:pt x="2642096" y="2797936"/>
                </a:cubicBezTo>
                <a:close/>
                <a:moveTo>
                  <a:pt x="2558597" y="2795058"/>
                </a:moveTo>
                <a:cubicBezTo>
                  <a:pt x="2555718" y="2797936"/>
                  <a:pt x="2552838" y="2797936"/>
                  <a:pt x="2549959" y="2800816"/>
                </a:cubicBezTo>
                <a:cubicBezTo>
                  <a:pt x="2549959" y="2800816"/>
                  <a:pt x="2547440" y="2800816"/>
                  <a:pt x="2544560" y="2800816"/>
                </a:cubicBezTo>
                <a:cubicBezTo>
                  <a:pt x="2544560" y="2803334"/>
                  <a:pt x="2541681" y="2803334"/>
                  <a:pt x="2541681" y="2806214"/>
                </a:cubicBezTo>
                <a:cubicBezTo>
                  <a:pt x="2552838" y="2800816"/>
                  <a:pt x="2561116" y="2795058"/>
                  <a:pt x="2566875" y="2795058"/>
                </a:cubicBezTo>
                <a:cubicBezTo>
                  <a:pt x="2561116" y="2795058"/>
                  <a:pt x="2558597" y="2795058"/>
                  <a:pt x="2558597" y="2795058"/>
                </a:cubicBezTo>
                <a:close/>
                <a:moveTo>
                  <a:pt x="2659012" y="2792178"/>
                </a:moveTo>
                <a:lnTo>
                  <a:pt x="2650297" y="2795144"/>
                </a:lnTo>
                <a:lnTo>
                  <a:pt x="2650374" y="2795058"/>
                </a:lnTo>
                <a:cubicBezTo>
                  <a:pt x="2653253" y="2795058"/>
                  <a:pt x="2656133" y="2792178"/>
                  <a:pt x="2659012" y="2792178"/>
                </a:cubicBezTo>
                <a:close/>
                <a:moveTo>
                  <a:pt x="2412644" y="2790122"/>
                </a:moveTo>
                <a:cubicBezTo>
                  <a:pt x="2387446" y="2798400"/>
                  <a:pt x="2379168" y="2803798"/>
                  <a:pt x="2365129" y="2809557"/>
                </a:cubicBezTo>
                <a:cubicBezTo>
                  <a:pt x="2312215" y="2826110"/>
                  <a:pt x="2278739" y="2837267"/>
                  <a:pt x="2239503" y="2848424"/>
                </a:cubicBezTo>
                <a:cubicBezTo>
                  <a:pt x="2250662" y="2845905"/>
                  <a:pt x="2248142" y="2843025"/>
                  <a:pt x="2259301" y="2837267"/>
                </a:cubicBezTo>
                <a:cubicBezTo>
                  <a:pt x="2259301" y="2837267"/>
                  <a:pt x="2236983" y="2845905"/>
                  <a:pt x="2234103" y="2845905"/>
                </a:cubicBezTo>
                <a:cubicBezTo>
                  <a:pt x="2234103" y="2845905"/>
                  <a:pt x="2234103" y="2845905"/>
                  <a:pt x="2242382" y="2845905"/>
                </a:cubicBezTo>
                <a:cubicBezTo>
                  <a:pt x="2242382" y="2845905"/>
                  <a:pt x="2236803" y="2847255"/>
                  <a:pt x="2229829" y="2849323"/>
                </a:cubicBezTo>
                <a:lnTo>
                  <a:pt x="2223883" y="2851523"/>
                </a:lnTo>
                <a:lnTo>
                  <a:pt x="2208333" y="2856238"/>
                </a:lnTo>
                <a:lnTo>
                  <a:pt x="2207152" y="2854542"/>
                </a:lnTo>
                <a:cubicBezTo>
                  <a:pt x="2206837" y="2854182"/>
                  <a:pt x="2206207" y="2854182"/>
                  <a:pt x="2203507" y="2854182"/>
                </a:cubicBezTo>
                <a:cubicBezTo>
                  <a:pt x="2186589" y="2859580"/>
                  <a:pt x="2200627" y="2857061"/>
                  <a:pt x="2181189" y="2862460"/>
                </a:cubicBezTo>
                <a:cubicBezTo>
                  <a:pt x="2185329" y="2861020"/>
                  <a:pt x="2187398" y="2860300"/>
                  <a:pt x="2186679" y="2860300"/>
                </a:cubicBezTo>
                <a:lnTo>
                  <a:pt x="2176422" y="2862269"/>
                </a:lnTo>
                <a:lnTo>
                  <a:pt x="2177741" y="2861525"/>
                </a:lnTo>
                <a:lnTo>
                  <a:pt x="2175236" y="2862430"/>
                </a:lnTo>
                <a:lnTo>
                  <a:pt x="2175430" y="2862460"/>
                </a:lnTo>
                <a:lnTo>
                  <a:pt x="2176422" y="2862269"/>
                </a:lnTo>
                <a:lnTo>
                  <a:pt x="2174170" y="2863540"/>
                </a:lnTo>
                <a:lnTo>
                  <a:pt x="2171984" y="2864100"/>
                </a:lnTo>
                <a:lnTo>
                  <a:pt x="2176701" y="2864302"/>
                </a:lnTo>
                <a:lnTo>
                  <a:pt x="2205169" y="2857196"/>
                </a:lnTo>
                <a:lnTo>
                  <a:pt x="2184249" y="2863539"/>
                </a:lnTo>
                <a:lnTo>
                  <a:pt x="2180262" y="2864455"/>
                </a:lnTo>
                <a:lnTo>
                  <a:pt x="2190049" y="2864876"/>
                </a:lnTo>
                <a:lnTo>
                  <a:pt x="2190654" y="2864876"/>
                </a:lnTo>
                <a:lnTo>
                  <a:pt x="2208232" y="2860120"/>
                </a:lnTo>
                <a:cubicBezTo>
                  <a:pt x="2218715" y="2857691"/>
                  <a:pt x="2228524" y="2855622"/>
                  <a:pt x="2234103" y="2854182"/>
                </a:cubicBezTo>
                <a:cubicBezTo>
                  <a:pt x="2239503" y="2851303"/>
                  <a:pt x="2239503" y="2851303"/>
                  <a:pt x="2239503" y="2851303"/>
                </a:cubicBezTo>
                <a:cubicBezTo>
                  <a:pt x="2264700" y="2843025"/>
                  <a:pt x="2281618" y="2840147"/>
                  <a:pt x="2301057" y="2831869"/>
                </a:cubicBezTo>
                <a:cubicBezTo>
                  <a:pt x="2312215" y="2828990"/>
                  <a:pt x="2356850" y="2812435"/>
                  <a:pt x="2373408" y="2806677"/>
                </a:cubicBezTo>
                <a:cubicBezTo>
                  <a:pt x="2382047" y="2806677"/>
                  <a:pt x="2398606" y="2798400"/>
                  <a:pt x="2415524" y="2795520"/>
                </a:cubicBezTo>
                <a:cubicBezTo>
                  <a:pt x="2415524" y="2792642"/>
                  <a:pt x="2395726" y="2798400"/>
                  <a:pt x="2387446" y="2801279"/>
                </a:cubicBezTo>
                <a:cubicBezTo>
                  <a:pt x="2393207" y="2798400"/>
                  <a:pt x="2395726" y="2798400"/>
                  <a:pt x="2409765" y="2792642"/>
                </a:cubicBezTo>
                <a:cubicBezTo>
                  <a:pt x="2418043" y="2790122"/>
                  <a:pt x="2409765" y="2792642"/>
                  <a:pt x="2412644" y="2790122"/>
                </a:cubicBezTo>
                <a:close/>
                <a:moveTo>
                  <a:pt x="2563995" y="2789658"/>
                </a:moveTo>
                <a:cubicBezTo>
                  <a:pt x="2558597" y="2792178"/>
                  <a:pt x="2552838" y="2795058"/>
                  <a:pt x="2547440" y="2797936"/>
                </a:cubicBezTo>
                <a:cubicBezTo>
                  <a:pt x="2547440" y="2800816"/>
                  <a:pt x="2566875" y="2789658"/>
                  <a:pt x="2563995" y="2789658"/>
                </a:cubicBezTo>
                <a:close/>
                <a:moveTo>
                  <a:pt x="2309361" y="2789361"/>
                </a:moveTo>
                <a:lnTo>
                  <a:pt x="2302850" y="2793093"/>
                </a:lnTo>
                <a:lnTo>
                  <a:pt x="2296354" y="2795164"/>
                </a:lnTo>
                <a:lnTo>
                  <a:pt x="2286634" y="2800742"/>
                </a:lnTo>
                <a:lnTo>
                  <a:pt x="2274030" y="2806320"/>
                </a:lnTo>
                <a:cubicBezTo>
                  <a:pt x="2279791" y="2800923"/>
                  <a:pt x="2271510" y="2803801"/>
                  <a:pt x="2251707" y="2812078"/>
                </a:cubicBezTo>
                <a:lnTo>
                  <a:pt x="2254579" y="2812240"/>
                </a:lnTo>
                <a:lnTo>
                  <a:pt x="2264378" y="2810397"/>
                </a:lnTo>
                <a:lnTo>
                  <a:pt x="2276911" y="2806320"/>
                </a:lnTo>
                <a:lnTo>
                  <a:pt x="2286634" y="2800742"/>
                </a:lnTo>
                <a:lnTo>
                  <a:pt x="2299234" y="2795164"/>
                </a:lnTo>
                <a:lnTo>
                  <a:pt x="2302850" y="2793093"/>
                </a:lnTo>
                <a:lnTo>
                  <a:pt x="2313276" y="2789766"/>
                </a:lnTo>
                <a:cubicBezTo>
                  <a:pt x="2313276" y="2788326"/>
                  <a:pt x="2311836" y="2788326"/>
                  <a:pt x="2309361" y="2789361"/>
                </a:cubicBezTo>
                <a:close/>
                <a:moveTo>
                  <a:pt x="2404365" y="2787244"/>
                </a:moveTo>
                <a:cubicBezTo>
                  <a:pt x="2398606" y="2790122"/>
                  <a:pt x="2376288" y="2795520"/>
                  <a:pt x="2379168" y="2798400"/>
                </a:cubicBezTo>
                <a:cubicBezTo>
                  <a:pt x="2384567" y="2795520"/>
                  <a:pt x="2404365" y="2790122"/>
                  <a:pt x="2404365" y="2787244"/>
                </a:cubicBezTo>
                <a:close/>
                <a:moveTo>
                  <a:pt x="866612" y="2787244"/>
                </a:moveTo>
                <a:cubicBezTo>
                  <a:pt x="875251" y="2790122"/>
                  <a:pt x="877771" y="2790122"/>
                  <a:pt x="883530" y="2795520"/>
                </a:cubicBezTo>
                <a:cubicBezTo>
                  <a:pt x="886410" y="2792642"/>
                  <a:pt x="902968" y="2798400"/>
                  <a:pt x="880651" y="2790122"/>
                </a:cubicBezTo>
                <a:cubicBezTo>
                  <a:pt x="886410" y="2792642"/>
                  <a:pt x="872372" y="2787244"/>
                  <a:pt x="866612" y="2787244"/>
                </a:cubicBezTo>
                <a:close/>
                <a:moveTo>
                  <a:pt x="2291328" y="2786766"/>
                </a:moveTo>
                <a:lnTo>
                  <a:pt x="2291014" y="2786919"/>
                </a:lnTo>
                <a:lnTo>
                  <a:pt x="2290953" y="2786888"/>
                </a:lnTo>
                <a:close/>
                <a:moveTo>
                  <a:pt x="2368009" y="2784364"/>
                </a:moveTo>
                <a:cubicBezTo>
                  <a:pt x="2362250" y="2787244"/>
                  <a:pt x="2348572" y="2790122"/>
                  <a:pt x="2337412" y="2795520"/>
                </a:cubicBezTo>
                <a:cubicBezTo>
                  <a:pt x="2337412" y="2792642"/>
                  <a:pt x="2356850" y="2787244"/>
                  <a:pt x="2368009" y="2784364"/>
                </a:cubicBezTo>
                <a:close/>
                <a:moveTo>
                  <a:pt x="2313276" y="2784008"/>
                </a:moveTo>
                <a:cubicBezTo>
                  <a:pt x="2309136" y="2786888"/>
                  <a:pt x="2305625" y="2788326"/>
                  <a:pt x="2303150" y="2789406"/>
                </a:cubicBezTo>
                <a:lnTo>
                  <a:pt x="2299336" y="2792561"/>
                </a:lnTo>
                <a:lnTo>
                  <a:pt x="2299165" y="2792645"/>
                </a:lnTo>
                <a:lnTo>
                  <a:pt x="2290953" y="2792645"/>
                </a:lnTo>
                <a:cubicBezTo>
                  <a:pt x="2288072" y="2795164"/>
                  <a:pt x="2282672" y="2798043"/>
                  <a:pt x="2279791" y="2798043"/>
                </a:cubicBezTo>
                <a:cubicBezTo>
                  <a:pt x="2276911" y="2800923"/>
                  <a:pt x="2274030" y="2800923"/>
                  <a:pt x="2271510" y="2803801"/>
                </a:cubicBezTo>
                <a:cubicBezTo>
                  <a:pt x="2290953" y="2795164"/>
                  <a:pt x="2293834" y="2795164"/>
                  <a:pt x="2282672" y="2800923"/>
                </a:cubicBezTo>
                <a:cubicBezTo>
                  <a:pt x="2285373" y="2799483"/>
                  <a:pt x="2289513" y="2797413"/>
                  <a:pt x="2293699" y="2795344"/>
                </a:cubicBezTo>
                <a:lnTo>
                  <a:pt x="2299165" y="2792645"/>
                </a:lnTo>
                <a:lnTo>
                  <a:pt x="2299234" y="2792645"/>
                </a:lnTo>
                <a:lnTo>
                  <a:pt x="2299336" y="2792561"/>
                </a:lnTo>
                <a:lnTo>
                  <a:pt x="2304995" y="2789766"/>
                </a:lnTo>
                <a:cubicBezTo>
                  <a:pt x="2310395" y="2786888"/>
                  <a:pt x="2316157" y="2784008"/>
                  <a:pt x="2313276" y="2784008"/>
                </a:cubicBezTo>
                <a:close/>
                <a:moveTo>
                  <a:pt x="2656133" y="2783900"/>
                </a:moveTo>
                <a:cubicBezTo>
                  <a:pt x="2653253" y="2786780"/>
                  <a:pt x="2650374" y="2789658"/>
                  <a:pt x="2644975" y="2792178"/>
                </a:cubicBezTo>
                <a:cubicBezTo>
                  <a:pt x="2639217" y="2797936"/>
                  <a:pt x="2630939" y="2800816"/>
                  <a:pt x="2625540" y="2806214"/>
                </a:cubicBezTo>
                <a:cubicBezTo>
                  <a:pt x="2614383" y="2811972"/>
                  <a:pt x="2614383" y="2809093"/>
                  <a:pt x="2603225" y="2814491"/>
                </a:cubicBezTo>
                <a:cubicBezTo>
                  <a:pt x="2603225" y="2814491"/>
                  <a:pt x="2603225" y="2814491"/>
                  <a:pt x="2605745" y="2811972"/>
                </a:cubicBezTo>
                <a:cubicBezTo>
                  <a:pt x="2608625" y="2809093"/>
                  <a:pt x="2614383" y="2809093"/>
                  <a:pt x="2619781" y="2806214"/>
                </a:cubicBezTo>
                <a:cubicBezTo>
                  <a:pt x="2608625" y="2811972"/>
                  <a:pt x="2625540" y="2803334"/>
                  <a:pt x="2628059" y="2803334"/>
                </a:cubicBezTo>
                <a:lnTo>
                  <a:pt x="2633858" y="2799261"/>
                </a:lnTo>
                <a:lnTo>
                  <a:pt x="2636697" y="2797936"/>
                </a:lnTo>
                <a:lnTo>
                  <a:pt x="2636183" y="2797628"/>
                </a:lnTo>
                <a:lnTo>
                  <a:pt x="2636849" y="2797160"/>
                </a:lnTo>
                <a:cubicBezTo>
                  <a:pt x="2642568" y="2792741"/>
                  <a:pt x="2641556" y="2792268"/>
                  <a:pt x="2656133" y="2783900"/>
                </a:cubicBezTo>
                <a:close/>
                <a:moveTo>
                  <a:pt x="2356304" y="2782444"/>
                </a:moveTo>
                <a:lnTo>
                  <a:pt x="2353468" y="2782901"/>
                </a:lnTo>
                <a:lnTo>
                  <a:pt x="2340821" y="2789406"/>
                </a:lnTo>
                <a:lnTo>
                  <a:pt x="2339932" y="2789887"/>
                </a:lnTo>
                <a:lnTo>
                  <a:pt x="2339932" y="2790122"/>
                </a:lnTo>
                <a:lnTo>
                  <a:pt x="2339248" y="2790257"/>
                </a:lnTo>
                <a:lnTo>
                  <a:pt x="2338698" y="2790554"/>
                </a:lnTo>
                <a:lnTo>
                  <a:pt x="2339932" y="2790122"/>
                </a:lnTo>
                <a:lnTo>
                  <a:pt x="2342964" y="2789126"/>
                </a:lnTo>
                <a:lnTo>
                  <a:pt x="2346762" y="2786888"/>
                </a:lnTo>
                <a:close/>
                <a:moveTo>
                  <a:pt x="850054" y="2781485"/>
                </a:moveTo>
                <a:cubicBezTo>
                  <a:pt x="858333" y="2787244"/>
                  <a:pt x="866612" y="2790122"/>
                  <a:pt x="869492" y="2790122"/>
                </a:cubicBezTo>
                <a:cubicBezTo>
                  <a:pt x="869492" y="2790122"/>
                  <a:pt x="864093" y="2787244"/>
                  <a:pt x="858333" y="2784364"/>
                </a:cubicBezTo>
                <a:cubicBezTo>
                  <a:pt x="855453" y="2784364"/>
                  <a:pt x="850054" y="2781485"/>
                  <a:pt x="850054" y="2781485"/>
                </a:cubicBezTo>
                <a:close/>
                <a:moveTo>
                  <a:pt x="2366567" y="2781040"/>
                </a:moveTo>
                <a:lnTo>
                  <a:pt x="2363768" y="2782090"/>
                </a:lnTo>
                <a:lnTo>
                  <a:pt x="2365129" y="2781485"/>
                </a:lnTo>
                <a:close/>
                <a:moveTo>
                  <a:pt x="2360804" y="2778610"/>
                </a:moveTo>
                <a:lnTo>
                  <a:pt x="2354659" y="2782209"/>
                </a:lnTo>
                <a:lnTo>
                  <a:pt x="2357361" y="2781951"/>
                </a:lnTo>
                <a:lnTo>
                  <a:pt x="2357968" y="2781669"/>
                </a:lnTo>
                <a:cubicBezTo>
                  <a:pt x="2360804" y="2779959"/>
                  <a:pt x="2362244" y="2778610"/>
                  <a:pt x="2360804" y="2778610"/>
                </a:cubicBezTo>
                <a:close/>
                <a:moveTo>
                  <a:pt x="2387446" y="2773207"/>
                </a:moveTo>
                <a:cubicBezTo>
                  <a:pt x="2390327" y="2773207"/>
                  <a:pt x="2386818" y="2774647"/>
                  <a:pt x="2381552" y="2776402"/>
                </a:cubicBezTo>
                <a:lnTo>
                  <a:pt x="2366567" y="2781040"/>
                </a:lnTo>
                <a:close/>
                <a:moveTo>
                  <a:pt x="810436" y="2771081"/>
                </a:moveTo>
                <a:lnTo>
                  <a:pt x="820112" y="2775666"/>
                </a:lnTo>
                <a:lnTo>
                  <a:pt x="824857" y="2778966"/>
                </a:lnTo>
                <a:cubicBezTo>
                  <a:pt x="819458" y="2776087"/>
                  <a:pt x="816577" y="2773207"/>
                  <a:pt x="813697" y="2773207"/>
                </a:cubicBezTo>
                <a:close/>
                <a:moveTo>
                  <a:pt x="2370163" y="2770093"/>
                </a:moveTo>
                <a:lnTo>
                  <a:pt x="2360081" y="2773103"/>
                </a:lnTo>
                <a:lnTo>
                  <a:pt x="2352522" y="2775731"/>
                </a:lnTo>
                <a:cubicBezTo>
                  <a:pt x="2349642" y="2778610"/>
                  <a:pt x="2346762" y="2778610"/>
                  <a:pt x="2343881" y="2781489"/>
                </a:cubicBezTo>
                <a:cubicBezTo>
                  <a:pt x="2341001" y="2784008"/>
                  <a:pt x="2349642" y="2781489"/>
                  <a:pt x="2355043" y="2778610"/>
                </a:cubicBezTo>
                <a:close/>
                <a:moveTo>
                  <a:pt x="2692483" y="2767345"/>
                </a:moveTo>
                <a:cubicBezTo>
                  <a:pt x="2689604" y="2772743"/>
                  <a:pt x="2683846" y="2775623"/>
                  <a:pt x="2681326" y="2778502"/>
                </a:cubicBezTo>
                <a:cubicBezTo>
                  <a:pt x="2678447" y="2778502"/>
                  <a:pt x="2675568" y="2781021"/>
                  <a:pt x="2672688" y="2783900"/>
                </a:cubicBezTo>
                <a:cubicBezTo>
                  <a:pt x="2670169" y="2783900"/>
                  <a:pt x="2667290" y="2786780"/>
                  <a:pt x="2661531" y="2789658"/>
                </a:cubicBezTo>
                <a:cubicBezTo>
                  <a:pt x="2667290" y="2786780"/>
                  <a:pt x="2670169" y="2783900"/>
                  <a:pt x="2670169" y="2783900"/>
                </a:cubicBezTo>
                <a:cubicBezTo>
                  <a:pt x="2670169" y="2783900"/>
                  <a:pt x="2667290" y="2783900"/>
                  <a:pt x="2664410" y="2786780"/>
                </a:cubicBezTo>
                <a:cubicBezTo>
                  <a:pt x="2661531" y="2786780"/>
                  <a:pt x="2656133" y="2789658"/>
                  <a:pt x="2653253" y="2792178"/>
                </a:cubicBezTo>
                <a:cubicBezTo>
                  <a:pt x="2656133" y="2789658"/>
                  <a:pt x="2661531" y="2786780"/>
                  <a:pt x="2664410" y="2783900"/>
                </a:cubicBezTo>
                <a:cubicBezTo>
                  <a:pt x="2670169" y="2781021"/>
                  <a:pt x="2675568" y="2778502"/>
                  <a:pt x="2678447" y="2775623"/>
                </a:cubicBezTo>
                <a:cubicBezTo>
                  <a:pt x="2683846" y="2772743"/>
                  <a:pt x="2686725" y="2769865"/>
                  <a:pt x="2692483" y="2767345"/>
                </a:cubicBezTo>
                <a:close/>
                <a:moveTo>
                  <a:pt x="2355225" y="2765530"/>
                </a:moveTo>
                <a:lnTo>
                  <a:pt x="2346762" y="2770333"/>
                </a:lnTo>
                <a:lnTo>
                  <a:pt x="2348522" y="2768569"/>
                </a:lnTo>
                <a:close/>
                <a:moveTo>
                  <a:pt x="791380" y="2762051"/>
                </a:moveTo>
                <a:cubicBezTo>
                  <a:pt x="796780" y="2762051"/>
                  <a:pt x="799659" y="2764930"/>
                  <a:pt x="805418" y="2767809"/>
                </a:cubicBezTo>
                <a:lnTo>
                  <a:pt x="810436" y="2771081"/>
                </a:lnTo>
                <a:close/>
                <a:moveTo>
                  <a:pt x="769062" y="2762051"/>
                </a:moveTo>
                <a:cubicBezTo>
                  <a:pt x="774462" y="2764930"/>
                  <a:pt x="780222" y="2767809"/>
                  <a:pt x="785621" y="2770329"/>
                </a:cubicBezTo>
                <a:cubicBezTo>
                  <a:pt x="794260" y="2773207"/>
                  <a:pt x="794260" y="2773207"/>
                  <a:pt x="805418" y="2778966"/>
                </a:cubicBezTo>
                <a:cubicBezTo>
                  <a:pt x="799659" y="2776087"/>
                  <a:pt x="807938" y="2781485"/>
                  <a:pt x="816577" y="2784364"/>
                </a:cubicBezTo>
                <a:lnTo>
                  <a:pt x="833046" y="2792164"/>
                </a:lnTo>
                <a:lnTo>
                  <a:pt x="838895" y="2795520"/>
                </a:lnTo>
                <a:lnTo>
                  <a:pt x="839393" y="2795659"/>
                </a:lnTo>
                <a:lnTo>
                  <a:pt x="844294" y="2798400"/>
                </a:lnTo>
                <a:lnTo>
                  <a:pt x="852330" y="2801490"/>
                </a:lnTo>
                <a:lnTo>
                  <a:pt x="849334" y="2802539"/>
                </a:lnTo>
                <a:cubicBezTo>
                  <a:pt x="850054" y="2803168"/>
                  <a:pt x="851493" y="2803798"/>
                  <a:pt x="850054" y="2803798"/>
                </a:cubicBezTo>
                <a:cubicBezTo>
                  <a:pt x="838895" y="2798400"/>
                  <a:pt x="827737" y="2792642"/>
                  <a:pt x="816577" y="2787244"/>
                </a:cubicBezTo>
                <a:cubicBezTo>
                  <a:pt x="807938" y="2784364"/>
                  <a:pt x="802539" y="2781485"/>
                  <a:pt x="799659" y="2778966"/>
                </a:cubicBezTo>
                <a:cubicBezTo>
                  <a:pt x="796780" y="2778966"/>
                  <a:pt x="794260" y="2776087"/>
                  <a:pt x="791380" y="2776087"/>
                </a:cubicBezTo>
                <a:cubicBezTo>
                  <a:pt x="788501" y="2773207"/>
                  <a:pt x="785621" y="2773207"/>
                  <a:pt x="783101" y="2770329"/>
                </a:cubicBezTo>
                <a:cubicBezTo>
                  <a:pt x="783101" y="2770329"/>
                  <a:pt x="783101" y="2770329"/>
                  <a:pt x="780222" y="2767809"/>
                </a:cubicBezTo>
                <a:cubicBezTo>
                  <a:pt x="777342" y="2767809"/>
                  <a:pt x="777342" y="2764930"/>
                  <a:pt x="774462" y="2764930"/>
                </a:cubicBezTo>
                <a:lnTo>
                  <a:pt x="769254" y="2762243"/>
                </a:lnTo>
                <a:close/>
                <a:moveTo>
                  <a:pt x="766972" y="2761065"/>
                </a:moveTo>
                <a:lnTo>
                  <a:pt x="769254" y="2762243"/>
                </a:lnTo>
                <a:lnTo>
                  <a:pt x="771943" y="2764930"/>
                </a:lnTo>
                <a:close/>
                <a:moveTo>
                  <a:pt x="2349642" y="2759176"/>
                </a:moveTo>
                <a:cubicBezTo>
                  <a:pt x="2349642" y="2759176"/>
                  <a:pt x="2346762" y="2759176"/>
                  <a:pt x="2329839" y="2767454"/>
                </a:cubicBezTo>
                <a:cubicBezTo>
                  <a:pt x="2335600" y="2767454"/>
                  <a:pt x="2321558" y="2772851"/>
                  <a:pt x="2316157" y="2775731"/>
                </a:cubicBezTo>
                <a:cubicBezTo>
                  <a:pt x="2321558" y="2772851"/>
                  <a:pt x="2324438" y="2772851"/>
                  <a:pt x="2329839" y="2770333"/>
                </a:cubicBezTo>
                <a:cubicBezTo>
                  <a:pt x="2332720" y="2770333"/>
                  <a:pt x="2338480" y="2767454"/>
                  <a:pt x="2349642" y="2761696"/>
                </a:cubicBezTo>
                <a:cubicBezTo>
                  <a:pt x="2355043" y="2759176"/>
                  <a:pt x="2341001" y="2764574"/>
                  <a:pt x="2341001" y="2764574"/>
                </a:cubicBezTo>
                <a:cubicBezTo>
                  <a:pt x="2341001" y="2764574"/>
                  <a:pt x="2343881" y="2761696"/>
                  <a:pt x="2346762" y="2761696"/>
                </a:cubicBezTo>
                <a:cubicBezTo>
                  <a:pt x="2349642" y="2759176"/>
                  <a:pt x="2349642" y="2759176"/>
                  <a:pt x="2349642" y="2759176"/>
                </a:cubicBezTo>
                <a:close/>
                <a:moveTo>
                  <a:pt x="819458" y="2759172"/>
                </a:moveTo>
                <a:cubicBezTo>
                  <a:pt x="821977" y="2759172"/>
                  <a:pt x="824857" y="2762051"/>
                  <a:pt x="827737" y="2762051"/>
                </a:cubicBezTo>
                <a:cubicBezTo>
                  <a:pt x="833136" y="2764930"/>
                  <a:pt x="838895" y="2767809"/>
                  <a:pt x="844294" y="2770329"/>
                </a:cubicBezTo>
                <a:cubicBezTo>
                  <a:pt x="838895" y="2770329"/>
                  <a:pt x="836015" y="2767809"/>
                  <a:pt x="833136" y="2767809"/>
                </a:cubicBezTo>
                <a:cubicBezTo>
                  <a:pt x="830616" y="2764930"/>
                  <a:pt x="824857" y="2764930"/>
                  <a:pt x="819458" y="2759172"/>
                </a:cubicBezTo>
                <a:close/>
                <a:moveTo>
                  <a:pt x="763303" y="2759172"/>
                </a:moveTo>
                <a:lnTo>
                  <a:pt x="766758" y="2760900"/>
                </a:lnTo>
                <a:lnTo>
                  <a:pt x="766972" y="2761065"/>
                </a:lnTo>
                <a:close/>
                <a:moveTo>
                  <a:pt x="2513073" y="2756653"/>
                </a:moveTo>
                <a:cubicBezTo>
                  <a:pt x="2511633" y="2756653"/>
                  <a:pt x="2507404" y="2757283"/>
                  <a:pt x="2501825" y="2758632"/>
                </a:cubicBezTo>
                <a:lnTo>
                  <a:pt x="2489244" y="2762728"/>
                </a:lnTo>
                <a:lnTo>
                  <a:pt x="2490756" y="2762051"/>
                </a:lnTo>
                <a:cubicBezTo>
                  <a:pt x="2487876" y="2764930"/>
                  <a:pt x="2487876" y="2764930"/>
                  <a:pt x="2482476" y="2764930"/>
                </a:cubicBezTo>
                <a:lnTo>
                  <a:pt x="2489244" y="2762728"/>
                </a:lnTo>
                <a:lnTo>
                  <a:pt x="2477482" y="2767989"/>
                </a:lnTo>
                <a:lnTo>
                  <a:pt x="2462224" y="2775122"/>
                </a:lnTo>
                <a:lnTo>
                  <a:pt x="2460059" y="2775908"/>
                </a:lnTo>
                <a:lnTo>
                  <a:pt x="2458944" y="2773927"/>
                </a:lnTo>
                <a:cubicBezTo>
                  <a:pt x="2456469" y="2774647"/>
                  <a:pt x="2452960" y="2776087"/>
                  <a:pt x="2451520" y="2776087"/>
                </a:cubicBezTo>
                <a:cubicBezTo>
                  <a:pt x="2437842" y="2781485"/>
                  <a:pt x="2434961" y="2781485"/>
                  <a:pt x="2420923" y="2787244"/>
                </a:cubicBezTo>
                <a:cubicBezTo>
                  <a:pt x="2426682" y="2787244"/>
                  <a:pt x="2423803" y="2787244"/>
                  <a:pt x="2420923" y="2790122"/>
                </a:cubicBezTo>
                <a:lnTo>
                  <a:pt x="2460059" y="2775908"/>
                </a:lnTo>
                <a:lnTo>
                  <a:pt x="2460159" y="2776087"/>
                </a:lnTo>
                <a:lnTo>
                  <a:pt x="2462224" y="2775122"/>
                </a:lnTo>
                <a:close/>
                <a:moveTo>
                  <a:pt x="2429202" y="2753774"/>
                </a:moveTo>
                <a:cubicBezTo>
                  <a:pt x="2425063" y="2755214"/>
                  <a:pt x="2418853" y="2758002"/>
                  <a:pt x="2412599" y="2760432"/>
                </a:cubicBezTo>
                <a:lnTo>
                  <a:pt x="2397162" y="2764547"/>
                </a:lnTo>
                <a:lnTo>
                  <a:pt x="2397169" y="2764574"/>
                </a:lnTo>
                <a:cubicBezTo>
                  <a:pt x="2377366" y="2775731"/>
                  <a:pt x="2377366" y="2772851"/>
                  <a:pt x="2360804" y="2781489"/>
                </a:cubicBezTo>
                <a:cubicBezTo>
                  <a:pt x="2360804" y="2781489"/>
                  <a:pt x="2362874" y="2780769"/>
                  <a:pt x="2365664" y="2779330"/>
                </a:cubicBezTo>
                <a:lnTo>
                  <a:pt x="2369122" y="2776891"/>
                </a:lnTo>
                <a:lnTo>
                  <a:pt x="2377994" y="2771662"/>
                </a:lnTo>
                <a:lnTo>
                  <a:pt x="2384478" y="2769208"/>
                </a:lnTo>
                <a:cubicBezTo>
                  <a:pt x="2386548" y="2768173"/>
                  <a:pt x="2387267" y="2767454"/>
                  <a:pt x="2386008" y="2767454"/>
                </a:cubicBezTo>
                <a:cubicBezTo>
                  <a:pt x="2394289" y="2763315"/>
                  <a:pt x="2396359" y="2762596"/>
                  <a:pt x="2396719" y="2762911"/>
                </a:cubicBezTo>
                <a:lnTo>
                  <a:pt x="2397137" y="2764456"/>
                </a:lnTo>
                <a:lnTo>
                  <a:pt x="2408460" y="2760657"/>
                </a:lnTo>
                <a:cubicBezTo>
                  <a:pt x="2413364" y="2759262"/>
                  <a:pt x="2418223" y="2757912"/>
                  <a:pt x="2420923" y="2756653"/>
                </a:cubicBezTo>
                <a:cubicBezTo>
                  <a:pt x="2418043" y="2756653"/>
                  <a:pt x="2418043" y="2756653"/>
                  <a:pt x="2412644" y="2756653"/>
                </a:cubicBezTo>
                <a:cubicBezTo>
                  <a:pt x="2418043" y="2753774"/>
                  <a:pt x="2418043" y="2756653"/>
                  <a:pt x="2429202" y="2753774"/>
                </a:cubicBezTo>
                <a:close/>
                <a:moveTo>
                  <a:pt x="2711918" y="2753309"/>
                </a:moveTo>
                <a:cubicBezTo>
                  <a:pt x="2711918" y="2753309"/>
                  <a:pt x="2709039" y="2758707"/>
                  <a:pt x="2703640" y="2761587"/>
                </a:cubicBezTo>
                <a:cubicBezTo>
                  <a:pt x="2697882" y="2764465"/>
                  <a:pt x="2692483" y="2767345"/>
                  <a:pt x="2692483" y="2767345"/>
                </a:cubicBezTo>
                <a:cubicBezTo>
                  <a:pt x="2697882" y="2764465"/>
                  <a:pt x="2703640" y="2761587"/>
                  <a:pt x="2706160" y="2756189"/>
                </a:cubicBezTo>
                <a:cubicBezTo>
                  <a:pt x="2706160" y="2756189"/>
                  <a:pt x="2709039" y="2756189"/>
                  <a:pt x="2711918" y="2753309"/>
                </a:cubicBezTo>
                <a:close/>
                <a:moveTo>
                  <a:pt x="799659" y="2750895"/>
                </a:moveTo>
                <a:cubicBezTo>
                  <a:pt x="805418" y="2756653"/>
                  <a:pt x="807938" y="2756653"/>
                  <a:pt x="816577" y="2759172"/>
                </a:cubicBezTo>
                <a:cubicBezTo>
                  <a:pt x="819458" y="2762051"/>
                  <a:pt x="821977" y="2764930"/>
                  <a:pt x="821977" y="2767809"/>
                </a:cubicBezTo>
                <a:cubicBezTo>
                  <a:pt x="807938" y="2759172"/>
                  <a:pt x="799659" y="2753774"/>
                  <a:pt x="799659" y="2750895"/>
                </a:cubicBezTo>
                <a:close/>
                <a:moveTo>
                  <a:pt x="2408331" y="2748021"/>
                </a:moveTo>
                <a:cubicBezTo>
                  <a:pt x="2397169" y="2756298"/>
                  <a:pt x="2386008" y="2759176"/>
                  <a:pt x="2374846" y="2764574"/>
                </a:cubicBezTo>
                <a:lnTo>
                  <a:pt x="2365036" y="2770357"/>
                </a:lnTo>
                <a:lnTo>
                  <a:pt x="2365129" y="2770329"/>
                </a:lnTo>
                <a:lnTo>
                  <a:pt x="2374911" y="2767416"/>
                </a:lnTo>
                <a:lnTo>
                  <a:pt x="2394289" y="2756298"/>
                </a:lnTo>
                <a:cubicBezTo>
                  <a:pt x="2399690" y="2753419"/>
                  <a:pt x="2405450" y="2750539"/>
                  <a:pt x="2408331" y="2748021"/>
                </a:cubicBezTo>
                <a:close/>
                <a:moveTo>
                  <a:pt x="2471318" y="2748016"/>
                </a:moveTo>
                <a:cubicBezTo>
                  <a:pt x="2468438" y="2750895"/>
                  <a:pt x="2449000" y="2756653"/>
                  <a:pt x="2440362" y="2759172"/>
                </a:cubicBezTo>
                <a:cubicBezTo>
                  <a:pt x="2440362" y="2759172"/>
                  <a:pt x="2460159" y="2750895"/>
                  <a:pt x="2471318" y="2748016"/>
                </a:cubicBezTo>
                <a:close/>
                <a:moveTo>
                  <a:pt x="2457279" y="2748016"/>
                </a:moveTo>
                <a:cubicBezTo>
                  <a:pt x="2446121" y="2753774"/>
                  <a:pt x="2454400" y="2750895"/>
                  <a:pt x="2443241" y="2753774"/>
                </a:cubicBezTo>
                <a:cubicBezTo>
                  <a:pt x="2426682" y="2759172"/>
                  <a:pt x="2443241" y="2753774"/>
                  <a:pt x="2443241" y="2753774"/>
                </a:cubicBezTo>
                <a:cubicBezTo>
                  <a:pt x="2429202" y="2759172"/>
                  <a:pt x="2429202" y="2759172"/>
                  <a:pt x="2404365" y="2767809"/>
                </a:cubicBezTo>
                <a:cubicBezTo>
                  <a:pt x="2406885" y="2764930"/>
                  <a:pt x="2395726" y="2770329"/>
                  <a:pt x="2379168" y="2776087"/>
                </a:cubicBezTo>
                <a:cubicBezTo>
                  <a:pt x="2379168" y="2773207"/>
                  <a:pt x="2393207" y="2767809"/>
                  <a:pt x="2412644" y="2762051"/>
                </a:cubicBezTo>
                <a:cubicBezTo>
                  <a:pt x="2415524" y="2762051"/>
                  <a:pt x="2409765" y="2762051"/>
                  <a:pt x="2404365" y="2764930"/>
                </a:cubicBezTo>
                <a:cubicBezTo>
                  <a:pt x="2404365" y="2767809"/>
                  <a:pt x="2412644" y="2764930"/>
                  <a:pt x="2418043" y="2762051"/>
                </a:cubicBezTo>
                <a:cubicBezTo>
                  <a:pt x="2420923" y="2762051"/>
                  <a:pt x="2423803" y="2759172"/>
                  <a:pt x="2426682" y="2759172"/>
                </a:cubicBezTo>
                <a:cubicBezTo>
                  <a:pt x="2434961" y="2753774"/>
                  <a:pt x="2443241" y="2753774"/>
                  <a:pt x="2457279" y="2748016"/>
                </a:cubicBezTo>
                <a:close/>
                <a:moveTo>
                  <a:pt x="740181" y="2744840"/>
                </a:moveTo>
                <a:lnTo>
                  <a:pt x="746745" y="2748016"/>
                </a:lnTo>
                <a:cubicBezTo>
                  <a:pt x="749625" y="2750895"/>
                  <a:pt x="752144" y="2750895"/>
                  <a:pt x="757904" y="2753774"/>
                </a:cubicBezTo>
                <a:cubicBezTo>
                  <a:pt x="760783" y="2756653"/>
                  <a:pt x="766183" y="2759172"/>
                  <a:pt x="769062" y="2762051"/>
                </a:cubicBezTo>
                <a:lnTo>
                  <a:pt x="766758" y="2760900"/>
                </a:lnTo>
                <a:lnTo>
                  <a:pt x="765463" y="2759892"/>
                </a:lnTo>
                <a:cubicBezTo>
                  <a:pt x="764743" y="2759172"/>
                  <a:pt x="764743" y="2759172"/>
                  <a:pt x="763303" y="2759172"/>
                </a:cubicBezTo>
                <a:cubicBezTo>
                  <a:pt x="760783" y="2756653"/>
                  <a:pt x="755024" y="2753774"/>
                  <a:pt x="749625" y="2750895"/>
                </a:cubicBezTo>
                <a:lnTo>
                  <a:pt x="746505" y="2749055"/>
                </a:lnTo>
                <a:close/>
                <a:moveTo>
                  <a:pt x="2438779" y="2743624"/>
                </a:moveTo>
                <a:lnTo>
                  <a:pt x="2434444" y="2745210"/>
                </a:lnTo>
                <a:cubicBezTo>
                  <a:pt x="2432397" y="2745902"/>
                  <a:pt x="2431362" y="2746127"/>
                  <a:pt x="2432082" y="2745497"/>
                </a:cubicBezTo>
                <a:close/>
                <a:moveTo>
                  <a:pt x="2479596" y="2742617"/>
                </a:moveTo>
                <a:cubicBezTo>
                  <a:pt x="2468438" y="2748016"/>
                  <a:pt x="2443241" y="2756653"/>
                  <a:pt x="2426682" y="2762051"/>
                </a:cubicBezTo>
                <a:cubicBezTo>
                  <a:pt x="2430822" y="2760612"/>
                  <a:pt x="2439822" y="2757102"/>
                  <a:pt x="2449900" y="2753279"/>
                </a:cubicBezTo>
                <a:lnTo>
                  <a:pt x="2458919" y="2750041"/>
                </a:lnTo>
                <a:lnTo>
                  <a:pt x="2457279" y="2750895"/>
                </a:lnTo>
                <a:cubicBezTo>
                  <a:pt x="2462859" y="2749455"/>
                  <a:pt x="2469788" y="2746666"/>
                  <a:pt x="2477078" y="2743562"/>
                </a:cubicBezTo>
                <a:lnTo>
                  <a:pt x="2477736" y="2743285"/>
                </a:lnTo>
                <a:close/>
                <a:moveTo>
                  <a:pt x="785643" y="2741623"/>
                </a:moveTo>
                <a:lnTo>
                  <a:pt x="796780" y="2748016"/>
                </a:lnTo>
                <a:cubicBezTo>
                  <a:pt x="802539" y="2750895"/>
                  <a:pt x="810818" y="2753774"/>
                  <a:pt x="816577" y="2756653"/>
                </a:cubicBezTo>
                <a:cubicBezTo>
                  <a:pt x="813697" y="2756653"/>
                  <a:pt x="802539" y="2750895"/>
                  <a:pt x="794260" y="2748016"/>
                </a:cubicBezTo>
                <a:close/>
                <a:moveTo>
                  <a:pt x="781622" y="2739316"/>
                </a:moveTo>
                <a:lnTo>
                  <a:pt x="783101" y="2739739"/>
                </a:lnTo>
                <a:lnTo>
                  <a:pt x="785643" y="2741623"/>
                </a:lnTo>
                <a:close/>
                <a:moveTo>
                  <a:pt x="2468438" y="2736859"/>
                </a:moveTo>
                <a:cubicBezTo>
                  <a:pt x="2462679" y="2739739"/>
                  <a:pt x="2468438" y="2739739"/>
                  <a:pt x="2462679" y="2739739"/>
                </a:cubicBezTo>
                <a:cubicBezTo>
                  <a:pt x="2457279" y="2742617"/>
                  <a:pt x="2446121" y="2745497"/>
                  <a:pt x="2434961" y="2750895"/>
                </a:cubicBezTo>
                <a:cubicBezTo>
                  <a:pt x="2434961" y="2750895"/>
                  <a:pt x="2432082" y="2750895"/>
                  <a:pt x="2429202" y="2750895"/>
                </a:cubicBezTo>
                <a:cubicBezTo>
                  <a:pt x="2432082" y="2748016"/>
                  <a:pt x="2443241" y="2745497"/>
                  <a:pt x="2451520" y="2742617"/>
                </a:cubicBezTo>
                <a:cubicBezTo>
                  <a:pt x="2454400" y="2742617"/>
                  <a:pt x="2454400" y="2739739"/>
                  <a:pt x="2454400" y="2739739"/>
                </a:cubicBezTo>
                <a:cubicBezTo>
                  <a:pt x="2462679" y="2736859"/>
                  <a:pt x="2462679" y="2739739"/>
                  <a:pt x="2468438" y="2736859"/>
                </a:cubicBezTo>
                <a:close/>
                <a:moveTo>
                  <a:pt x="2460159" y="2736859"/>
                </a:moveTo>
                <a:cubicBezTo>
                  <a:pt x="2460159" y="2736859"/>
                  <a:pt x="2456649" y="2738299"/>
                  <a:pt x="2451385" y="2740099"/>
                </a:cubicBezTo>
                <a:lnTo>
                  <a:pt x="2438779" y="2743624"/>
                </a:lnTo>
                <a:lnTo>
                  <a:pt x="2442881" y="2742122"/>
                </a:lnTo>
                <a:cubicBezTo>
                  <a:pt x="2449540" y="2739649"/>
                  <a:pt x="2457279" y="2736859"/>
                  <a:pt x="2460159" y="2736859"/>
                </a:cubicBezTo>
                <a:close/>
                <a:moveTo>
                  <a:pt x="777342" y="2736859"/>
                </a:moveTo>
                <a:lnTo>
                  <a:pt x="781622" y="2739316"/>
                </a:lnTo>
                <a:lnTo>
                  <a:pt x="778062" y="2738299"/>
                </a:lnTo>
                <a:cubicBezTo>
                  <a:pt x="777342" y="2737579"/>
                  <a:pt x="777342" y="2736859"/>
                  <a:pt x="777342" y="2736859"/>
                </a:cubicBezTo>
                <a:close/>
                <a:moveTo>
                  <a:pt x="2723076" y="2736394"/>
                </a:moveTo>
                <a:cubicBezTo>
                  <a:pt x="2724516" y="2736394"/>
                  <a:pt x="2724516" y="2737114"/>
                  <a:pt x="2723796" y="2738194"/>
                </a:cubicBezTo>
                <a:lnTo>
                  <a:pt x="2720200" y="2742147"/>
                </a:lnTo>
                <a:lnTo>
                  <a:pt x="2717317" y="2745032"/>
                </a:lnTo>
                <a:cubicBezTo>
                  <a:pt x="2709039" y="2750430"/>
                  <a:pt x="2709039" y="2753309"/>
                  <a:pt x="2706160" y="2753309"/>
                </a:cubicBezTo>
                <a:cubicBezTo>
                  <a:pt x="2700761" y="2758707"/>
                  <a:pt x="2700761" y="2758707"/>
                  <a:pt x="2697882" y="2758707"/>
                </a:cubicBezTo>
                <a:cubicBezTo>
                  <a:pt x="2697882" y="2758707"/>
                  <a:pt x="2695002" y="2758707"/>
                  <a:pt x="2689604" y="2764465"/>
                </a:cubicBezTo>
                <a:cubicBezTo>
                  <a:pt x="2695002" y="2758707"/>
                  <a:pt x="2695002" y="2758707"/>
                  <a:pt x="2695002" y="2758707"/>
                </a:cubicBezTo>
                <a:cubicBezTo>
                  <a:pt x="2695002" y="2758707"/>
                  <a:pt x="2695002" y="2758707"/>
                  <a:pt x="2697882" y="2756189"/>
                </a:cubicBezTo>
                <a:cubicBezTo>
                  <a:pt x="2697882" y="2756189"/>
                  <a:pt x="2700761" y="2753309"/>
                  <a:pt x="2703640" y="2750430"/>
                </a:cubicBezTo>
                <a:cubicBezTo>
                  <a:pt x="2706160" y="2750430"/>
                  <a:pt x="2697882" y="2756189"/>
                  <a:pt x="2700761" y="2756189"/>
                </a:cubicBezTo>
                <a:cubicBezTo>
                  <a:pt x="2711918" y="2747551"/>
                  <a:pt x="2723076" y="2739273"/>
                  <a:pt x="2711918" y="2745032"/>
                </a:cubicBezTo>
                <a:lnTo>
                  <a:pt x="2714798" y="2742152"/>
                </a:lnTo>
                <a:cubicBezTo>
                  <a:pt x="2717317" y="2742152"/>
                  <a:pt x="2720196" y="2739273"/>
                  <a:pt x="2723076" y="2736394"/>
                </a:cubicBezTo>
                <a:close/>
                <a:moveTo>
                  <a:pt x="2717317" y="2736394"/>
                </a:moveTo>
                <a:cubicBezTo>
                  <a:pt x="2717317" y="2739273"/>
                  <a:pt x="2711918" y="2742152"/>
                  <a:pt x="2706160" y="2747551"/>
                </a:cubicBezTo>
                <a:cubicBezTo>
                  <a:pt x="2700761" y="2747551"/>
                  <a:pt x="2697882" y="2750430"/>
                  <a:pt x="2695002" y="2753309"/>
                </a:cubicBezTo>
                <a:cubicBezTo>
                  <a:pt x="2692483" y="2756189"/>
                  <a:pt x="2689604" y="2756189"/>
                  <a:pt x="2686725" y="2758707"/>
                </a:cubicBezTo>
                <a:cubicBezTo>
                  <a:pt x="2683846" y="2758707"/>
                  <a:pt x="2681326" y="2761587"/>
                  <a:pt x="2678447" y="2764465"/>
                </a:cubicBezTo>
                <a:cubicBezTo>
                  <a:pt x="2675568" y="2767345"/>
                  <a:pt x="2672688" y="2767345"/>
                  <a:pt x="2670169" y="2769865"/>
                </a:cubicBezTo>
                <a:cubicBezTo>
                  <a:pt x="2667290" y="2772743"/>
                  <a:pt x="2664410" y="2772743"/>
                  <a:pt x="2661531" y="2775623"/>
                </a:cubicBezTo>
                <a:cubicBezTo>
                  <a:pt x="2659012" y="2778502"/>
                  <a:pt x="2656133" y="2778502"/>
                  <a:pt x="2653253" y="2781021"/>
                </a:cubicBezTo>
                <a:cubicBezTo>
                  <a:pt x="2650374" y="2781021"/>
                  <a:pt x="2644975" y="2783900"/>
                  <a:pt x="2644975" y="2783900"/>
                </a:cubicBezTo>
                <a:cubicBezTo>
                  <a:pt x="2642096" y="2786780"/>
                  <a:pt x="2633818" y="2789658"/>
                  <a:pt x="2633818" y="2792178"/>
                </a:cubicBezTo>
                <a:cubicBezTo>
                  <a:pt x="2630939" y="2792178"/>
                  <a:pt x="2628059" y="2795058"/>
                  <a:pt x="2625540" y="2797936"/>
                </a:cubicBezTo>
                <a:cubicBezTo>
                  <a:pt x="2619781" y="2797936"/>
                  <a:pt x="2616903" y="2800816"/>
                  <a:pt x="2614383" y="2803334"/>
                </a:cubicBezTo>
                <a:cubicBezTo>
                  <a:pt x="2607365" y="2806214"/>
                  <a:pt x="2602416" y="2808373"/>
                  <a:pt x="2597512" y="2810847"/>
                </a:cubicBezTo>
                <a:lnTo>
                  <a:pt x="2591047" y="2814510"/>
                </a:lnTo>
                <a:lnTo>
                  <a:pt x="2587749" y="2815976"/>
                </a:lnTo>
                <a:lnTo>
                  <a:pt x="2583422" y="2817977"/>
                </a:lnTo>
                <a:lnTo>
                  <a:pt x="2587120" y="2814627"/>
                </a:lnTo>
                <a:cubicBezTo>
                  <a:pt x="2589189" y="2813232"/>
                  <a:pt x="2589189" y="2813232"/>
                  <a:pt x="2580911" y="2817371"/>
                </a:cubicBezTo>
                <a:cubicBezTo>
                  <a:pt x="2578032" y="2820250"/>
                  <a:pt x="2569754" y="2823129"/>
                  <a:pt x="2566875" y="2825649"/>
                </a:cubicBezTo>
                <a:cubicBezTo>
                  <a:pt x="2561116" y="2828527"/>
                  <a:pt x="2558597" y="2828527"/>
                  <a:pt x="2555718" y="2831407"/>
                </a:cubicBezTo>
                <a:cubicBezTo>
                  <a:pt x="2552838" y="2831407"/>
                  <a:pt x="2547440" y="2834285"/>
                  <a:pt x="2544560" y="2834285"/>
                </a:cubicBezTo>
                <a:cubicBezTo>
                  <a:pt x="2541681" y="2836805"/>
                  <a:pt x="2536282" y="2836805"/>
                  <a:pt x="2533403" y="2839684"/>
                </a:cubicBezTo>
                <a:cubicBezTo>
                  <a:pt x="2530524" y="2839684"/>
                  <a:pt x="2527644" y="2842563"/>
                  <a:pt x="2522246" y="2842563"/>
                </a:cubicBezTo>
                <a:cubicBezTo>
                  <a:pt x="2519366" y="2845443"/>
                  <a:pt x="2516488" y="2845443"/>
                  <a:pt x="2513968" y="2845443"/>
                </a:cubicBezTo>
                <a:lnTo>
                  <a:pt x="2504627" y="2847552"/>
                </a:lnTo>
                <a:lnTo>
                  <a:pt x="2503711" y="2847017"/>
                </a:lnTo>
                <a:cubicBezTo>
                  <a:pt x="2502002" y="2847332"/>
                  <a:pt x="2499932" y="2847962"/>
                  <a:pt x="2499932" y="2847962"/>
                </a:cubicBezTo>
                <a:cubicBezTo>
                  <a:pt x="2488774" y="2850841"/>
                  <a:pt x="2491654" y="2850841"/>
                  <a:pt x="2477618" y="2853720"/>
                </a:cubicBezTo>
                <a:lnTo>
                  <a:pt x="2481396" y="2854627"/>
                </a:lnTo>
                <a:lnTo>
                  <a:pt x="2474738" y="2856599"/>
                </a:lnTo>
                <a:cubicBezTo>
                  <a:pt x="2466460" y="2859118"/>
                  <a:pt x="2458182" y="2861998"/>
                  <a:pt x="2452424" y="2864876"/>
                </a:cubicBezTo>
                <a:cubicBezTo>
                  <a:pt x="2447025" y="2864876"/>
                  <a:pt x="2441266" y="2867756"/>
                  <a:pt x="2438387" y="2870636"/>
                </a:cubicBezTo>
                <a:cubicBezTo>
                  <a:pt x="2432989" y="2870636"/>
                  <a:pt x="2427230" y="2870636"/>
                  <a:pt x="2421831" y="2873154"/>
                </a:cubicBezTo>
                <a:cubicBezTo>
                  <a:pt x="2416073" y="2873154"/>
                  <a:pt x="2407795" y="2876034"/>
                  <a:pt x="2399517" y="2876034"/>
                </a:cubicBezTo>
                <a:cubicBezTo>
                  <a:pt x="2388359" y="2876034"/>
                  <a:pt x="2380081" y="2878913"/>
                  <a:pt x="2382601" y="2878913"/>
                </a:cubicBezTo>
                <a:cubicBezTo>
                  <a:pt x="2377203" y="2881792"/>
                  <a:pt x="2374323" y="2881792"/>
                  <a:pt x="2366045" y="2881792"/>
                </a:cubicBezTo>
                <a:cubicBezTo>
                  <a:pt x="2360287" y="2881792"/>
                  <a:pt x="2354888" y="2881792"/>
                  <a:pt x="2346250" y="2884311"/>
                </a:cubicBezTo>
                <a:cubicBezTo>
                  <a:pt x="2346250" y="2881792"/>
                  <a:pt x="2377203" y="2878913"/>
                  <a:pt x="2377203" y="2878913"/>
                </a:cubicBezTo>
                <a:cubicBezTo>
                  <a:pt x="2380081" y="2878913"/>
                  <a:pt x="2393759" y="2876034"/>
                  <a:pt x="2399517" y="2873154"/>
                </a:cubicBezTo>
                <a:cubicBezTo>
                  <a:pt x="2396637" y="2873154"/>
                  <a:pt x="2391239" y="2876034"/>
                  <a:pt x="2385481" y="2876034"/>
                </a:cubicBezTo>
                <a:cubicBezTo>
                  <a:pt x="2382601" y="2876034"/>
                  <a:pt x="2377203" y="2876034"/>
                  <a:pt x="2371444" y="2878913"/>
                </a:cubicBezTo>
                <a:cubicBezTo>
                  <a:pt x="2363166" y="2878913"/>
                  <a:pt x="2352009" y="2881792"/>
                  <a:pt x="2349129" y="2881792"/>
                </a:cubicBezTo>
                <a:cubicBezTo>
                  <a:pt x="2340852" y="2881792"/>
                  <a:pt x="2335093" y="2884311"/>
                  <a:pt x="2332574" y="2884311"/>
                </a:cubicBezTo>
                <a:cubicBezTo>
                  <a:pt x="2323936" y="2887191"/>
                  <a:pt x="2321416" y="2887191"/>
                  <a:pt x="2318537" y="2884311"/>
                </a:cubicBezTo>
                <a:cubicBezTo>
                  <a:pt x="2312779" y="2887191"/>
                  <a:pt x="2307380" y="2887191"/>
                  <a:pt x="2301622" y="2887191"/>
                </a:cubicBezTo>
                <a:cubicBezTo>
                  <a:pt x="2296223" y="2887191"/>
                  <a:pt x="2290464" y="2887191"/>
                  <a:pt x="2287945" y="2887191"/>
                </a:cubicBezTo>
                <a:cubicBezTo>
                  <a:pt x="2273099" y="2889350"/>
                  <a:pt x="2278903" y="2888270"/>
                  <a:pt x="2275596" y="2887595"/>
                </a:cubicBezTo>
                <a:lnTo>
                  <a:pt x="2273343" y="2887473"/>
                </a:lnTo>
                <a:lnTo>
                  <a:pt x="2273908" y="2887191"/>
                </a:lnTo>
                <a:lnTo>
                  <a:pt x="2272397" y="2887421"/>
                </a:lnTo>
                <a:lnTo>
                  <a:pt x="2268150" y="2887191"/>
                </a:lnTo>
                <a:cubicBezTo>
                  <a:pt x="2265450" y="2887191"/>
                  <a:pt x="2265450" y="2887910"/>
                  <a:pt x="2266845" y="2888270"/>
                </a:cubicBezTo>
                <a:lnTo>
                  <a:pt x="2272397" y="2887421"/>
                </a:lnTo>
                <a:lnTo>
                  <a:pt x="2273343" y="2887473"/>
                </a:lnTo>
                <a:lnTo>
                  <a:pt x="2268150" y="2890069"/>
                </a:lnTo>
                <a:cubicBezTo>
                  <a:pt x="2265630" y="2890069"/>
                  <a:pt x="2259872" y="2890069"/>
                  <a:pt x="2256992" y="2890069"/>
                </a:cubicBezTo>
                <a:lnTo>
                  <a:pt x="2248715" y="2890069"/>
                </a:lnTo>
                <a:cubicBezTo>
                  <a:pt x="2251594" y="2890069"/>
                  <a:pt x="2256992" y="2887191"/>
                  <a:pt x="2259872" y="2887191"/>
                </a:cubicBezTo>
                <a:cubicBezTo>
                  <a:pt x="2265630" y="2887191"/>
                  <a:pt x="2271030" y="2884311"/>
                  <a:pt x="2276788" y="2884311"/>
                </a:cubicBezTo>
                <a:lnTo>
                  <a:pt x="2265630" y="2884311"/>
                </a:lnTo>
                <a:cubicBezTo>
                  <a:pt x="2262752" y="2884311"/>
                  <a:pt x="2259872" y="2884311"/>
                  <a:pt x="2259872" y="2887191"/>
                </a:cubicBezTo>
                <a:lnTo>
                  <a:pt x="2254474" y="2887191"/>
                </a:lnTo>
                <a:cubicBezTo>
                  <a:pt x="2245836" y="2887191"/>
                  <a:pt x="2240437" y="2887191"/>
                  <a:pt x="2232159" y="2890069"/>
                </a:cubicBezTo>
                <a:cubicBezTo>
                  <a:pt x="2234678" y="2887191"/>
                  <a:pt x="2226400" y="2887191"/>
                  <a:pt x="2215243" y="2887191"/>
                </a:cubicBezTo>
                <a:cubicBezTo>
                  <a:pt x="2212364" y="2884311"/>
                  <a:pt x="2204086" y="2884311"/>
                  <a:pt x="2195808" y="2884311"/>
                </a:cubicBezTo>
                <a:cubicBezTo>
                  <a:pt x="2201207" y="2884311"/>
                  <a:pt x="2206965" y="2884311"/>
                  <a:pt x="2212364" y="2884311"/>
                </a:cubicBezTo>
                <a:cubicBezTo>
                  <a:pt x="2218123" y="2884311"/>
                  <a:pt x="2221002" y="2884311"/>
                  <a:pt x="2226400" y="2884311"/>
                </a:cubicBezTo>
                <a:cubicBezTo>
                  <a:pt x="2229280" y="2884311"/>
                  <a:pt x="2234678" y="2884311"/>
                  <a:pt x="2237558" y="2884311"/>
                </a:cubicBezTo>
                <a:cubicBezTo>
                  <a:pt x="2240437" y="2884311"/>
                  <a:pt x="2243316" y="2884311"/>
                  <a:pt x="2245836" y="2884311"/>
                </a:cubicBezTo>
                <a:cubicBezTo>
                  <a:pt x="2248715" y="2884311"/>
                  <a:pt x="2251594" y="2884311"/>
                  <a:pt x="2251594" y="2884311"/>
                </a:cubicBezTo>
                <a:cubicBezTo>
                  <a:pt x="2256992" y="2884311"/>
                  <a:pt x="2262752" y="2884311"/>
                  <a:pt x="2268150" y="2881792"/>
                </a:cubicBezTo>
                <a:cubicBezTo>
                  <a:pt x="2276788" y="2881792"/>
                  <a:pt x="2285066" y="2881792"/>
                  <a:pt x="2290464" y="2881792"/>
                </a:cubicBezTo>
                <a:cubicBezTo>
                  <a:pt x="2299102" y="2881792"/>
                  <a:pt x="2299102" y="2881792"/>
                  <a:pt x="2301622" y="2881792"/>
                </a:cubicBezTo>
                <a:cubicBezTo>
                  <a:pt x="2304501" y="2881792"/>
                  <a:pt x="2304501" y="2881792"/>
                  <a:pt x="2310260" y="2881792"/>
                </a:cubicBezTo>
                <a:cubicBezTo>
                  <a:pt x="2318537" y="2878913"/>
                  <a:pt x="2315658" y="2881792"/>
                  <a:pt x="2318537" y="2881792"/>
                </a:cubicBezTo>
                <a:cubicBezTo>
                  <a:pt x="2323936" y="2878913"/>
                  <a:pt x="2326815" y="2878913"/>
                  <a:pt x="2332574" y="2878913"/>
                </a:cubicBezTo>
                <a:cubicBezTo>
                  <a:pt x="2340852" y="2876034"/>
                  <a:pt x="2354888" y="2876034"/>
                  <a:pt x="2368925" y="2876034"/>
                </a:cubicBezTo>
                <a:cubicBezTo>
                  <a:pt x="2371444" y="2873154"/>
                  <a:pt x="2374323" y="2873154"/>
                  <a:pt x="2374323" y="2873154"/>
                </a:cubicBezTo>
                <a:cubicBezTo>
                  <a:pt x="2377203" y="2873154"/>
                  <a:pt x="2380081" y="2873154"/>
                  <a:pt x="2382601" y="2873154"/>
                </a:cubicBezTo>
                <a:cubicBezTo>
                  <a:pt x="2388359" y="2870636"/>
                  <a:pt x="2391239" y="2870636"/>
                  <a:pt x="2396637" y="2870636"/>
                </a:cubicBezTo>
                <a:cubicBezTo>
                  <a:pt x="2407795" y="2867756"/>
                  <a:pt x="2416073" y="2864876"/>
                  <a:pt x="2424711" y="2864876"/>
                </a:cubicBezTo>
                <a:cubicBezTo>
                  <a:pt x="2430109" y="2861998"/>
                  <a:pt x="2435868" y="2861998"/>
                  <a:pt x="2438387" y="2861998"/>
                </a:cubicBezTo>
                <a:cubicBezTo>
                  <a:pt x="2444146" y="2859118"/>
                  <a:pt x="2447025" y="2859118"/>
                  <a:pt x="2452424" y="2859118"/>
                </a:cubicBezTo>
                <a:cubicBezTo>
                  <a:pt x="2460702" y="2856599"/>
                  <a:pt x="2469340" y="2853720"/>
                  <a:pt x="2477618" y="2850841"/>
                </a:cubicBezTo>
                <a:cubicBezTo>
                  <a:pt x="2485896" y="2850841"/>
                  <a:pt x="2488774" y="2847962"/>
                  <a:pt x="2491654" y="2847962"/>
                </a:cubicBezTo>
                <a:cubicBezTo>
                  <a:pt x="2519366" y="2839684"/>
                  <a:pt x="2547440" y="2828527"/>
                  <a:pt x="2572273" y="2817371"/>
                </a:cubicBezTo>
                <a:cubicBezTo>
                  <a:pt x="2575153" y="2817371"/>
                  <a:pt x="2580911" y="2814491"/>
                  <a:pt x="2583431" y="2811972"/>
                </a:cubicBezTo>
                <a:cubicBezTo>
                  <a:pt x="2580911" y="2814491"/>
                  <a:pt x="2558597" y="2823129"/>
                  <a:pt x="2563995" y="2823129"/>
                </a:cubicBezTo>
                <a:cubicBezTo>
                  <a:pt x="2569754" y="2820250"/>
                  <a:pt x="2575153" y="2817371"/>
                  <a:pt x="2580911" y="2814491"/>
                </a:cubicBezTo>
                <a:cubicBezTo>
                  <a:pt x="2586310" y="2811972"/>
                  <a:pt x="2592069" y="2809093"/>
                  <a:pt x="2597467" y="2806214"/>
                </a:cubicBezTo>
                <a:cubicBezTo>
                  <a:pt x="2600347" y="2803334"/>
                  <a:pt x="2605745" y="2800816"/>
                  <a:pt x="2614383" y="2797936"/>
                </a:cubicBezTo>
                <a:cubicBezTo>
                  <a:pt x="2619781" y="2795058"/>
                  <a:pt x="2628059" y="2792178"/>
                  <a:pt x="2633818" y="2786780"/>
                </a:cubicBezTo>
                <a:cubicBezTo>
                  <a:pt x="2636697" y="2786780"/>
                  <a:pt x="2636697" y="2786780"/>
                  <a:pt x="2639217" y="2783900"/>
                </a:cubicBezTo>
                <a:cubicBezTo>
                  <a:pt x="2642096" y="2783900"/>
                  <a:pt x="2642096" y="2781021"/>
                  <a:pt x="2644975" y="2781021"/>
                </a:cubicBezTo>
                <a:cubicBezTo>
                  <a:pt x="2647855" y="2778502"/>
                  <a:pt x="2650374" y="2778502"/>
                  <a:pt x="2656133" y="2775623"/>
                </a:cubicBezTo>
                <a:cubicBezTo>
                  <a:pt x="2661531" y="2769865"/>
                  <a:pt x="2670169" y="2767345"/>
                  <a:pt x="2675568" y="2761587"/>
                </a:cubicBezTo>
                <a:cubicBezTo>
                  <a:pt x="2683846" y="2756189"/>
                  <a:pt x="2683846" y="2758707"/>
                  <a:pt x="2689604" y="2753309"/>
                </a:cubicBezTo>
                <a:cubicBezTo>
                  <a:pt x="2695002" y="2750430"/>
                  <a:pt x="2700761" y="2747551"/>
                  <a:pt x="2706160" y="2742152"/>
                </a:cubicBezTo>
                <a:cubicBezTo>
                  <a:pt x="2711918" y="2739273"/>
                  <a:pt x="2714798" y="2736394"/>
                  <a:pt x="2717317" y="2736394"/>
                </a:cubicBezTo>
                <a:close/>
                <a:moveTo>
                  <a:pt x="531442" y="2734795"/>
                </a:moveTo>
                <a:lnTo>
                  <a:pt x="562854" y="2763387"/>
                </a:lnTo>
                <a:cubicBezTo>
                  <a:pt x="575405" y="2774903"/>
                  <a:pt x="588633" y="2786780"/>
                  <a:pt x="602489" y="2797936"/>
                </a:cubicBezTo>
                <a:cubicBezTo>
                  <a:pt x="599969" y="2797936"/>
                  <a:pt x="591331" y="2792178"/>
                  <a:pt x="585933" y="2783900"/>
                </a:cubicBezTo>
                <a:cubicBezTo>
                  <a:pt x="577655" y="2778502"/>
                  <a:pt x="569017" y="2769865"/>
                  <a:pt x="563619" y="2767345"/>
                </a:cubicBezTo>
                <a:close/>
                <a:moveTo>
                  <a:pt x="2404537" y="2734581"/>
                </a:moveTo>
                <a:lnTo>
                  <a:pt x="2402235" y="2736081"/>
                </a:lnTo>
                <a:lnTo>
                  <a:pt x="2401941" y="2736009"/>
                </a:lnTo>
                <a:close/>
                <a:moveTo>
                  <a:pt x="2482476" y="2734340"/>
                </a:moveTo>
                <a:cubicBezTo>
                  <a:pt x="2474017" y="2737039"/>
                  <a:pt x="2473297" y="2737039"/>
                  <a:pt x="2474332" y="2736364"/>
                </a:cubicBezTo>
                <a:lnTo>
                  <a:pt x="2475173" y="2735651"/>
                </a:lnTo>
                <a:close/>
                <a:moveTo>
                  <a:pt x="746745" y="2728582"/>
                </a:moveTo>
                <a:cubicBezTo>
                  <a:pt x="760783" y="2736859"/>
                  <a:pt x="755024" y="2731461"/>
                  <a:pt x="763303" y="2736859"/>
                </a:cubicBezTo>
                <a:cubicBezTo>
                  <a:pt x="763303" y="2736859"/>
                  <a:pt x="760783" y="2739739"/>
                  <a:pt x="771943" y="2742617"/>
                </a:cubicBezTo>
                <a:cubicBezTo>
                  <a:pt x="771943" y="2742617"/>
                  <a:pt x="771943" y="2742617"/>
                  <a:pt x="771943" y="2739739"/>
                </a:cubicBezTo>
                <a:cubicBezTo>
                  <a:pt x="769062" y="2739739"/>
                  <a:pt x="760783" y="2734340"/>
                  <a:pt x="755024" y="2731461"/>
                </a:cubicBezTo>
                <a:cubicBezTo>
                  <a:pt x="752144" y="2728582"/>
                  <a:pt x="746745" y="2728582"/>
                  <a:pt x="746745" y="2728582"/>
                </a:cubicBezTo>
                <a:close/>
                <a:moveTo>
                  <a:pt x="2402570" y="2728227"/>
                </a:moveTo>
                <a:lnTo>
                  <a:pt x="2393737" y="2734177"/>
                </a:lnTo>
                <a:lnTo>
                  <a:pt x="2388528" y="2736864"/>
                </a:lnTo>
                <a:cubicBezTo>
                  <a:pt x="2391408" y="2733985"/>
                  <a:pt x="2397169" y="2731106"/>
                  <a:pt x="2402570" y="2728227"/>
                </a:cubicBezTo>
                <a:close/>
                <a:moveTo>
                  <a:pt x="2493636" y="2725703"/>
                </a:moveTo>
                <a:cubicBezTo>
                  <a:pt x="2499035" y="2725703"/>
                  <a:pt x="2484997" y="2731461"/>
                  <a:pt x="2476717" y="2734340"/>
                </a:cubicBezTo>
                <a:lnTo>
                  <a:pt x="2475173" y="2735651"/>
                </a:lnTo>
                <a:lnTo>
                  <a:pt x="2468438" y="2736859"/>
                </a:lnTo>
                <a:cubicBezTo>
                  <a:pt x="2471318" y="2734340"/>
                  <a:pt x="2479596" y="2731461"/>
                  <a:pt x="2493636" y="2725703"/>
                </a:cubicBezTo>
                <a:close/>
                <a:moveTo>
                  <a:pt x="2506066" y="2723480"/>
                </a:moveTo>
                <a:lnTo>
                  <a:pt x="2490756" y="2728582"/>
                </a:lnTo>
                <a:cubicBezTo>
                  <a:pt x="2489316" y="2728582"/>
                  <a:pt x="2492106" y="2727232"/>
                  <a:pt x="2495930" y="2725883"/>
                </a:cubicBezTo>
                <a:close/>
                <a:moveTo>
                  <a:pt x="2510193" y="2723184"/>
                </a:moveTo>
                <a:cubicBezTo>
                  <a:pt x="2510193" y="2725703"/>
                  <a:pt x="2496155" y="2731461"/>
                  <a:pt x="2484997" y="2734340"/>
                </a:cubicBezTo>
                <a:cubicBezTo>
                  <a:pt x="2493636" y="2731461"/>
                  <a:pt x="2496155" y="2728582"/>
                  <a:pt x="2510193" y="2723184"/>
                </a:cubicBezTo>
                <a:close/>
                <a:moveTo>
                  <a:pt x="2507399" y="2723036"/>
                </a:moveTo>
                <a:lnTo>
                  <a:pt x="2507314" y="2723184"/>
                </a:lnTo>
                <a:lnTo>
                  <a:pt x="2506066" y="2723480"/>
                </a:lnTo>
                <a:close/>
                <a:moveTo>
                  <a:pt x="2466997" y="2722947"/>
                </a:moveTo>
                <a:lnTo>
                  <a:pt x="2458378" y="2728227"/>
                </a:lnTo>
                <a:lnTo>
                  <a:pt x="2459983" y="2726823"/>
                </a:lnTo>
                <a:close/>
                <a:moveTo>
                  <a:pt x="2472420" y="2719950"/>
                </a:moveTo>
                <a:lnTo>
                  <a:pt x="2466997" y="2722947"/>
                </a:lnTo>
                <a:lnTo>
                  <a:pt x="2469061" y="2721683"/>
                </a:lnTo>
                <a:close/>
                <a:moveTo>
                  <a:pt x="2748270" y="2719839"/>
                </a:moveTo>
                <a:cubicBezTo>
                  <a:pt x="2748270" y="2719839"/>
                  <a:pt x="2746830" y="2721908"/>
                  <a:pt x="2744715" y="2724698"/>
                </a:cubicBezTo>
                <a:lnTo>
                  <a:pt x="2742373" y="2727524"/>
                </a:lnTo>
                <a:lnTo>
                  <a:pt x="2737652" y="2731941"/>
                </a:lnTo>
                <a:lnTo>
                  <a:pt x="2735085" y="2734813"/>
                </a:lnTo>
                <a:lnTo>
                  <a:pt x="2729239" y="2737519"/>
                </a:lnTo>
                <a:cubicBezTo>
                  <a:pt x="2727844" y="2738553"/>
                  <a:pt x="2727214" y="2739273"/>
                  <a:pt x="2725954" y="2739273"/>
                </a:cubicBezTo>
                <a:cubicBezTo>
                  <a:pt x="2723076" y="2742152"/>
                  <a:pt x="2720196" y="2742152"/>
                  <a:pt x="2717317" y="2745032"/>
                </a:cubicBezTo>
                <a:cubicBezTo>
                  <a:pt x="2714798" y="2745032"/>
                  <a:pt x="2717317" y="2742152"/>
                  <a:pt x="2720196" y="2742152"/>
                </a:cubicBezTo>
                <a:lnTo>
                  <a:pt x="2720200" y="2742147"/>
                </a:lnTo>
                <a:lnTo>
                  <a:pt x="2725954" y="2736394"/>
                </a:lnTo>
                <a:cubicBezTo>
                  <a:pt x="2728474" y="2733874"/>
                  <a:pt x="2731354" y="2733874"/>
                  <a:pt x="2734232" y="2730996"/>
                </a:cubicBezTo>
                <a:cubicBezTo>
                  <a:pt x="2737112" y="2728116"/>
                  <a:pt x="2737112" y="2728116"/>
                  <a:pt x="2739632" y="2725238"/>
                </a:cubicBezTo>
                <a:cubicBezTo>
                  <a:pt x="2742510" y="2722718"/>
                  <a:pt x="2745390" y="2722718"/>
                  <a:pt x="2748270" y="2719839"/>
                </a:cubicBezTo>
                <a:close/>
                <a:moveTo>
                  <a:pt x="544183" y="2719839"/>
                </a:moveTo>
                <a:cubicBezTo>
                  <a:pt x="552461" y="2728116"/>
                  <a:pt x="549583" y="2725238"/>
                  <a:pt x="552461" y="2730996"/>
                </a:cubicBezTo>
                <a:cubicBezTo>
                  <a:pt x="566498" y="2742152"/>
                  <a:pt x="577655" y="2753309"/>
                  <a:pt x="583053" y="2756189"/>
                </a:cubicBezTo>
                <a:cubicBezTo>
                  <a:pt x="583053" y="2758707"/>
                  <a:pt x="588813" y="2764465"/>
                  <a:pt x="591331" y="2767345"/>
                </a:cubicBezTo>
                <a:cubicBezTo>
                  <a:pt x="611127" y="2781021"/>
                  <a:pt x="638840" y="2806214"/>
                  <a:pt x="658635" y="2823129"/>
                </a:cubicBezTo>
                <a:cubicBezTo>
                  <a:pt x="655756" y="2820250"/>
                  <a:pt x="680950" y="2839684"/>
                  <a:pt x="666912" y="2828527"/>
                </a:cubicBezTo>
                <a:cubicBezTo>
                  <a:pt x="661154" y="2823129"/>
                  <a:pt x="658635" y="2823129"/>
                  <a:pt x="652876" y="2817371"/>
                </a:cubicBezTo>
                <a:cubicBezTo>
                  <a:pt x="652876" y="2814491"/>
                  <a:pt x="649997" y="2811972"/>
                  <a:pt x="644598" y="2809093"/>
                </a:cubicBezTo>
                <a:cubicBezTo>
                  <a:pt x="641719" y="2806214"/>
                  <a:pt x="635960" y="2800816"/>
                  <a:pt x="633441" y="2797936"/>
                </a:cubicBezTo>
                <a:cubicBezTo>
                  <a:pt x="627683" y="2792178"/>
                  <a:pt x="624803" y="2789658"/>
                  <a:pt x="613646" y="2783900"/>
                </a:cubicBezTo>
                <a:cubicBezTo>
                  <a:pt x="605368" y="2775623"/>
                  <a:pt x="597091" y="2764465"/>
                  <a:pt x="588813" y="2758707"/>
                </a:cubicBezTo>
                <a:cubicBezTo>
                  <a:pt x="583053" y="2756189"/>
                  <a:pt x="583053" y="2756189"/>
                  <a:pt x="577655" y="2750430"/>
                </a:cubicBezTo>
                <a:cubicBezTo>
                  <a:pt x="569017" y="2742152"/>
                  <a:pt x="544183" y="2716960"/>
                  <a:pt x="544183" y="2719839"/>
                </a:cubicBezTo>
                <a:close/>
                <a:moveTo>
                  <a:pt x="2446486" y="2717695"/>
                </a:moveTo>
                <a:lnTo>
                  <a:pt x="2439611" y="2723549"/>
                </a:lnTo>
                <a:cubicBezTo>
                  <a:pt x="2437496" y="2724989"/>
                  <a:pt x="2436055" y="2725708"/>
                  <a:pt x="2436055" y="2725708"/>
                </a:cubicBezTo>
                <a:cubicBezTo>
                  <a:pt x="2430654" y="2728227"/>
                  <a:pt x="2419492" y="2733985"/>
                  <a:pt x="2410851" y="2739384"/>
                </a:cubicBezTo>
                <a:cubicBezTo>
                  <a:pt x="2402570" y="2745141"/>
                  <a:pt x="2397169" y="2748021"/>
                  <a:pt x="2397169" y="2748021"/>
                </a:cubicBezTo>
                <a:cubicBezTo>
                  <a:pt x="2405450" y="2742262"/>
                  <a:pt x="2410851" y="2739384"/>
                  <a:pt x="2413732" y="2736864"/>
                </a:cubicBezTo>
                <a:cubicBezTo>
                  <a:pt x="2419492" y="2733985"/>
                  <a:pt x="2422013" y="2731106"/>
                  <a:pt x="2430654" y="2725708"/>
                </a:cubicBezTo>
                <a:close/>
                <a:moveTo>
                  <a:pt x="2451723" y="2715007"/>
                </a:moveTo>
                <a:lnTo>
                  <a:pt x="2451537" y="2715137"/>
                </a:lnTo>
                <a:lnTo>
                  <a:pt x="2446486" y="2717695"/>
                </a:lnTo>
                <a:lnTo>
                  <a:pt x="2447217" y="2717071"/>
                </a:lnTo>
                <a:close/>
                <a:moveTo>
                  <a:pt x="2760554" y="2713628"/>
                </a:moveTo>
                <a:lnTo>
                  <a:pt x="2748270" y="2728116"/>
                </a:lnTo>
                <a:cubicBezTo>
                  <a:pt x="2745390" y="2730996"/>
                  <a:pt x="2742510" y="2733874"/>
                  <a:pt x="2737112" y="2736394"/>
                </a:cubicBezTo>
                <a:cubicBezTo>
                  <a:pt x="2734232" y="2739273"/>
                  <a:pt x="2731354" y="2742152"/>
                  <a:pt x="2725954" y="2745032"/>
                </a:cubicBezTo>
                <a:lnTo>
                  <a:pt x="2735085" y="2734813"/>
                </a:lnTo>
                <a:lnTo>
                  <a:pt x="2737112" y="2733874"/>
                </a:lnTo>
                <a:lnTo>
                  <a:pt x="2742373" y="2727524"/>
                </a:lnTo>
                <a:lnTo>
                  <a:pt x="2753668" y="2716960"/>
                </a:lnTo>
                <a:close/>
                <a:moveTo>
                  <a:pt x="2554829" y="2709148"/>
                </a:moveTo>
                <a:cubicBezTo>
                  <a:pt x="2549429" y="2709148"/>
                  <a:pt x="2549429" y="2709148"/>
                  <a:pt x="2527111" y="2717426"/>
                </a:cubicBezTo>
                <a:cubicBezTo>
                  <a:pt x="2521352" y="2723184"/>
                  <a:pt x="2549429" y="2709148"/>
                  <a:pt x="2541150" y="2714546"/>
                </a:cubicBezTo>
                <a:cubicBezTo>
                  <a:pt x="2546550" y="2714546"/>
                  <a:pt x="2549429" y="2712027"/>
                  <a:pt x="2554829" y="2709148"/>
                </a:cubicBezTo>
                <a:close/>
                <a:moveTo>
                  <a:pt x="729827" y="2709148"/>
                </a:moveTo>
                <a:cubicBezTo>
                  <a:pt x="732707" y="2709148"/>
                  <a:pt x="735587" y="2712027"/>
                  <a:pt x="740986" y="2714546"/>
                </a:cubicBezTo>
                <a:cubicBezTo>
                  <a:pt x="743865" y="2717426"/>
                  <a:pt x="746745" y="2717426"/>
                  <a:pt x="749625" y="2720304"/>
                </a:cubicBezTo>
                <a:cubicBezTo>
                  <a:pt x="755024" y="2723184"/>
                  <a:pt x="760783" y="2728582"/>
                  <a:pt x="769062" y="2731461"/>
                </a:cubicBezTo>
                <a:cubicBezTo>
                  <a:pt x="760783" y="2728582"/>
                  <a:pt x="749625" y="2723184"/>
                  <a:pt x="735587" y="2714546"/>
                </a:cubicBezTo>
                <a:cubicBezTo>
                  <a:pt x="735587" y="2714546"/>
                  <a:pt x="732707" y="2712027"/>
                  <a:pt x="729827" y="2709148"/>
                </a:cubicBezTo>
                <a:close/>
                <a:moveTo>
                  <a:pt x="2519760" y="2708867"/>
                </a:moveTo>
                <a:cubicBezTo>
                  <a:pt x="2514851" y="2710251"/>
                  <a:pt x="2501285" y="2715986"/>
                  <a:pt x="2490756" y="2720304"/>
                </a:cubicBezTo>
                <a:cubicBezTo>
                  <a:pt x="2462679" y="2731461"/>
                  <a:pt x="2496155" y="2717426"/>
                  <a:pt x="2510193" y="2714546"/>
                </a:cubicBezTo>
                <a:cubicBezTo>
                  <a:pt x="2510193" y="2714546"/>
                  <a:pt x="2518832" y="2712027"/>
                  <a:pt x="2521352" y="2709148"/>
                </a:cubicBezTo>
                <a:cubicBezTo>
                  <a:pt x="2522072" y="2708429"/>
                  <a:pt x="2521397" y="2708406"/>
                  <a:pt x="2519760" y="2708867"/>
                </a:cubicBezTo>
                <a:close/>
                <a:moveTo>
                  <a:pt x="2475301" y="2708794"/>
                </a:moveTo>
                <a:cubicBezTo>
                  <a:pt x="2469540" y="2711672"/>
                  <a:pt x="2466660" y="2714552"/>
                  <a:pt x="2461259" y="2717071"/>
                </a:cubicBezTo>
                <a:lnTo>
                  <a:pt x="2450719" y="2725227"/>
                </a:lnTo>
                <a:lnTo>
                  <a:pt x="2449737" y="2725883"/>
                </a:lnTo>
                <a:lnTo>
                  <a:pt x="2422013" y="2739384"/>
                </a:lnTo>
                <a:cubicBezTo>
                  <a:pt x="2427594" y="2738124"/>
                  <a:pt x="2437406" y="2733266"/>
                  <a:pt x="2447577" y="2727327"/>
                </a:cubicBezTo>
                <a:lnTo>
                  <a:pt x="2449737" y="2725883"/>
                </a:lnTo>
                <a:lnTo>
                  <a:pt x="2450097" y="2725708"/>
                </a:lnTo>
                <a:lnTo>
                  <a:pt x="2450719" y="2725227"/>
                </a:lnTo>
                <a:close/>
                <a:moveTo>
                  <a:pt x="2632941" y="2706269"/>
                </a:moveTo>
                <a:cubicBezTo>
                  <a:pt x="2616382" y="2714546"/>
                  <a:pt x="2605223" y="2720304"/>
                  <a:pt x="2594065" y="2723184"/>
                </a:cubicBezTo>
                <a:cubicBezTo>
                  <a:pt x="2591185" y="2723184"/>
                  <a:pt x="2605223" y="2717426"/>
                  <a:pt x="2605223" y="2717426"/>
                </a:cubicBezTo>
                <a:cubicBezTo>
                  <a:pt x="2602344" y="2717426"/>
                  <a:pt x="2596944" y="2720304"/>
                  <a:pt x="2596944" y="2720304"/>
                </a:cubicBezTo>
                <a:cubicBezTo>
                  <a:pt x="2594065" y="2720304"/>
                  <a:pt x="2591185" y="2723184"/>
                  <a:pt x="2588305" y="2723184"/>
                </a:cubicBezTo>
                <a:cubicBezTo>
                  <a:pt x="2588305" y="2723184"/>
                  <a:pt x="2591185" y="2725703"/>
                  <a:pt x="2585786" y="2725703"/>
                </a:cubicBezTo>
                <a:lnTo>
                  <a:pt x="2579828" y="2728544"/>
                </a:lnTo>
                <a:lnTo>
                  <a:pt x="2563468" y="2734340"/>
                </a:lnTo>
                <a:lnTo>
                  <a:pt x="2557686" y="2737727"/>
                </a:lnTo>
                <a:lnTo>
                  <a:pt x="2552309" y="2739739"/>
                </a:lnTo>
                <a:cubicBezTo>
                  <a:pt x="2532512" y="2748016"/>
                  <a:pt x="2504794" y="2753774"/>
                  <a:pt x="2504794" y="2756653"/>
                </a:cubicBezTo>
                <a:cubicBezTo>
                  <a:pt x="2521352" y="2750895"/>
                  <a:pt x="2535391" y="2745497"/>
                  <a:pt x="2527111" y="2750895"/>
                </a:cubicBezTo>
                <a:cubicBezTo>
                  <a:pt x="2535391" y="2748196"/>
                  <a:pt x="2543040" y="2745407"/>
                  <a:pt x="2549339" y="2742617"/>
                </a:cubicBezTo>
                <a:lnTo>
                  <a:pt x="2557686" y="2737727"/>
                </a:lnTo>
                <a:lnTo>
                  <a:pt x="2571072" y="2732721"/>
                </a:lnTo>
                <a:lnTo>
                  <a:pt x="2579828" y="2728544"/>
                </a:lnTo>
                <a:lnTo>
                  <a:pt x="2603468" y="2720169"/>
                </a:lnTo>
                <a:cubicBezTo>
                  <a:pt x="2617012" y="2715266"/>
                  <a:pt x="2628801" y="2710408"/>
                  <a:pt x="2632941" y="2706269"/>
                </a:cubicBezTo>
                <a:close/>
                <a:moveTo>
                  <a:pt x="2769199" y="2705911"/>
                </a:moveTo>
                <a:lnTo>
                  <a:pt x="2764825" y="2711561"/>
                </a:lnTo>
                <a:lnTo>
                  <a:pt x="2760554" y="2713628"/>
                </a:lnTo>
                <a:lnTo>
                  <a:pt x="2762306" y="2711561"/>
                </a:lnTo>
                <a:close/>
                <a:moveTo>
                  <a:pt x="2714798" y="2705803"/>
                </a:moveTo>
                <a:cubicBezTo>
                  <a:pt x="2714798" y="2705803"/>
                  <a:pt x="2711918" y="2705803"/>
                  <a:pt x="2709039" y="2708682"/>
                </a:cubicBezTo>
                <a:cubicBezTo>
                  <a:pt x="2703640" y="2711561"/>
                  <a:pt x="2700761" y="2714080"/>
                  <a:pt x="2697882" y="2716960"/>
                </a:cubicBezTo>
                <a:cubicBezTo>
                  <a:pt x="2695002" y="2716960"/>
                  <a:pt x="2697882" y="2714080"/>
                  <a:pt x="2700761" y="2714080"/>
                </a:cubicBezTo>
                <a:cubicBezTo>
                  <a:pt x="2703640" y="2711561"/>
                  <a:pt x="2706160" y="2708682"/>
                  <a:pt x="2703640" y="2708682"/>
                </a:cubicBezTo>
                <a:cubicBezTo>
                  <a:pt x="2700761" y="2711561"/>
                  <a:pt x="2697882" y="2714080"/>
                  <a:pt x="2695002" y="2714080"/>
                </a:cubicBezTo>
                <a:cubicBezTo>
                  <a:pt x="2695002" y="2716960"/>
                  <a:pt x="2692483" y="2716960"/>
                  <a:pt x="2692483" y="2719839"/>
                </a:cubicBezTo>
                <a:cubicBezTo>
                  <a:pt x="2689604" y="2722718"/>
                  <a:pt x="2689604" y="2722718"/>
                  <a:pt x="2686725" y="2725238"/>
                </a:cubicBezTo>
                <a:cubicBezTo>
                  <a:pt x="2706160" y="2711561"/>
                  <a:pt x="2697882" y="2719839"/>
                  <a:pt x="2714798" y="2705803"/>
                </a:cubicBezTo>
                <a:close/>
                <a:moveTo>
                  <a:pt x="2734660" y="2702526"/>
                </a:moveTo>
                <a:lnTo>
                  <a:pt x="2734232" y="2702923"/>
                </a:lnTo>
                <a:lnTo>
                  <a:pt x="2734522" y="2702635"/>
                </a:lnTo>
                <a:close/>
                <a:moveTo>
                  <a:pt x="2494745" y="2700517"/>
                </a:moveTo>
                <a:cubicBezTo>
                  <a:pt x="2488983" y="2705915"/>
                  <a:pt x="2483582" y="2708794"/>
                  <a:pt x="2477822" y="2711672"/>
                </a:cubicBezTo>
                <a:cubicBezTo>
                  <a:pt x="2472420" y="2714552"/>
                  <a:pt x="2466660" y="2719950"/>
                  <a:pt x="2461259" y="2722829"/>
                </a:cubicBezTo>
                <a:cubicBezTo>
                  <a:pt x="2452978" y="2728227"/>
                  <a:pt x="2441816" y="2733985"/>
                  <a:pt x="2433175" y="2739384"/>
                </a:cubicBezTo>
                <a:cubicBezTo>
                  <a:pt x="2458378" y="2725708"/>
                  <a:pt x="2480702" y="2711672"/>
                  <a:pt x="2494745" y="2700517"/>
                </a:cubicBezTo>
                <a:close/>
                <a:moveTo>
                  <a:pt x="2472420" y="2700517"/>
                </a:moveTo>
                <a:cubicBezTo>
                  <a:pt x="2469540" y="2703395"/>
                  <a:pt x="2466660" y="2705915"/>
                  <a:pt x="2466660" y="2705915"/>
                </a:cubicBezTo>
                <a:lnTo>
                  <a:pt x="2461795" y="2709591"/>
                </a:lnTo>
                <a:lnTo>
                  <a:pt x="2458378" y="2711672"/>
                </a:lnTo>
                <a:lnTo>
                  <a:pt x="2457372" y="2712418"/>
                </a:lnTo>
                <a:lnTo>
                  <a:pt x="2451723" y="2715007"/>
                </a:lnTo>
                <a:close/>
                <a:moveTo>
                  <a:pt x="2775982" y="2691767"/>
                </a:moveTo>
                <a:cubicBezTo>
                  <a:pt x="2773463" y="2694647"/>
                  <a:pt x="2770584" y="2697525"/>
                  <a:pt x="2767704" y="2700405"/>
                </a:cubicBezTo>
                <a:cubicBezTo>
                  <a:pt x="2759426" y="2708682"/>
                  <a:pt x="2748270" y="2714080"/>
                  <a:pt x="2739632" y="2722718"/>
                </a:cubicBezTo>
                <a:cubicBezTo>
                  <a:pt x="2739632" y="2722718"/>
                  <a:pt x="2734232" y="2728116"/>
                  <a:pt x="2725954" y="2733874"/>
                </a:cubicBezTo>
                <a:cubicBezTo>
                  <a:pt x="2731354" y="2728116"/>
                  <a:pt x="2737112" y="2722718"/>
                  <a:pt x="2745390" y="2716960"/>
                </a:cubicBezTo>
                <a:cubicBezTo>
                  <a:pt x="2748270" y="2714080"/>
                  <a:pt x="2750788" y="2711561"/>
                  <a:pt x="2756547" y="2708682"/>
                </a:cubicBezTo>
                <a:cubicBezTo>
                  <a:pt x="2759426" y="2705803"/>
                  <a:pt x="2764825" y="2702923"/>
                  <a:pt x="2767704" y="2697525"/>
                </a:cubicBezTo>
                <a:cubicBezTo>
                  <a:pt x="2770584" y="2697525"/>
                  <a:pt x="2773463" y="2694647"/>
                  <a:pt x="2775982" y="2691767"/>
                </a:cubicBezTo>
                <a:close/>
                <a:moveTo>
                  <a:pt x="2747659" y="2691569"/>
                </a:moveTo>
                <a:lnTo>
                  <a:pt x="2748270" y="2691767"/>
                </a:lnTo>
                <a:lnTo>
                  <a:pt x="2734660" y="2702526"/>
                </a:lnTo>
                <a:lnTo>
                  <a:pt x="2741566" y="2696085"/>
                </a:lnTo>
                <a:close/>
                <a:moveTo>
                  <a:pt x="2792321" y="2686846"/>
                </a:moveTo>
                <a:lnTo>
                  <a:pt x="2790019" y="2689247"/>
                </a:lnTo>
                <a:lnTo>
                  <a:pt x="2790176" y="2688619"/>
                </a:lnTo>
                <a:close/>
                <a:moveTo>
                  <a:pt x="2792898" y="2686369"/>
                </a:moveTo>
                <a:lnTo>
                  <a:pt x="2792321" y="2686846"/>
                </a:lnTo>
                <a:lnTo>
                  <a:pt x="2792633" y="2686520"/>
                </a:lnTo>
                <a:close/>
                <a:moveTo>
                  <a:pt x="660160" y="2683762"/>
                </a:moveTo>
                <a:lnTo>
                  <a:pt x="668633" y="2689714"/>
                </a:lnTo>
                <a:cubicBezTo>
                  <a:pt x="665754" y="2689714"/>
                  <a:pt x="665754" y="2686836"/>
                  <a:pt x="662874" y="2686836"/>
                </a:cubicBezTo>
                <a:cubicBezTo>
                  <a:pt x="662874" y="2683956"/>
                  <a:pt x="660354" y="2683956"/>
                  <a:pt x="660354" y="2683956"/>
                </a:cubicBezTo>
                <a:close/>
                <a:moveTo>
                  <a:pt x="2475301" y="2681083"/>
                </a:moveTo>
                <a:cubicBezTo>
                  <a:pt x="2466660" y="2689360"/>
                  <a:pt x="2458378" y="2692240"/>
                  <a:pt x="2452978" y="2697637"/>
                </a:cubicBezTo>
                <a:lnTo>
                  <a:pt x="2440148" y="2705704"/>
                </a:lnTo>
                <a:lnTo>
                  <a:pt x="2438936" y="2705915"/>
                </a:lnTo>
                <a:lnTo>
                  <a:pt x="2437605" y="2707303"/>
                </a:lnTo>
                <a:lnTo>
                  <a:pt x="2430654" y="2711672"/>
                </a:lnTo>
                <a:cubicBezTo>
                  <a:pt x="2413732" y="2722829"/>
                  <a:pt x="2388528" y="2733985"/>
                  <a:pt x="2363685" y="2748021"/>
                </a:cubicBezTo>
                <a:cubicBezTo>
                  <a:pt x="2363685" y="2750539"/>
                  <a:pt x="2366204" y="2750539"/>
                  <a:pt x="2369085" y="2748021"/>
                </a:cubicBezTo>
                <a:cubicBezTo>
                  <a:pt x="2374846" y="2745141"/>
                  <a:pt x="2380246" y="2742262"/>
                  <a:pt x="2386008" y="2739384"/>
                </a:cubicBezTo>
                <a:lnTo>
                  <a:pt x="2393737" y="2734177"/>
                </a:lnTo>
                <a:lnTo>
                  <a:pt x="2399690" y="2731106"/>
                </a:lnTo>
                <a:cubicBezTo>
                  <a:pt x="2402570" y="2728227"/>
                  <a:pt x="2405450" y="2725708"/>
                  <a:pt x="2408331" y="2725708"/>
                </a:cubicBezTo>
                <a:cubicBezTo>
                  <a:pt x="2413732" y="2722829"/>
                  <a:pt x="2413732" y="2722829"/>
                  <a:pt x="2416612" y="2722829"/>
                </a:cubicBezTo>
                <a:cubicBezTo>
                  <a:pt x="2410851" y="2725708"/>
                  <a:pt x="2408331" y="2728227"/>
                  <a:pt x="2405450" y="2728227"/>
                </a:cubicBezTo>
                <a:cubicBezTo>
                  <a:pt x="2402570" y="2731106"/>
                  <a:pt x="2402570" y="2731106"/>
                  <a:pt x="2402570" y="2731106"/>
                </a:cubicBezTo>
                <a:cubicBezTo>
                  <a:pt x="2402570" y="2733985"/>
                  <a:pt x="2402570" y="2733985"/>
                  <a:pt x="2394289" y="2736864"/>
                </a:cubicBezTo>
                <a:cubicBezTo>
                  <a:pt x="2386008" y="2742262"/>
                  <a:pt x="2383127" y="2742262"/>
                  <a:pt x="2374846" y="2748021"/>
                </a:cubicBezTo>
                <a:cubicBezTo>
                  <a:pt x="2374846" y="2750539"/>
                  <a:pt x="2388528" y="2742262"/>
                  <a:pt x="2388528" y="2742262"/>
                </a:cubicBezTo>
                <a:lnTo>
                  <a:pt x="2385419" y="2745381"/>
                </a:lnTo>
                <a:lnTo>
                  <a:pt x="2380246" y="2748021"/>
                </a:lnTo>
                <a:cubicBezTo>
                  <a:pt x="2369715" y="2754229"/>
                  <a:pt x="2379639" y="2749505"/>
                  <a:pt x="2385260" y="2745541"/>
                </a:cubicBezTo>
                <a:lnTo>
                  <a:pt x="2385419" y="2745381"/>
                </a:lnTo>
                <a:lnTo>
                  <a:pt x="2397169" y="2739384"/>
                </a:lnTo>
                <a:lnTo>
                  <a:pt x="2402235" y="2736081"/>
                </a:lnTo>
                <a:lnTo>
                  <a:pt x="2404572" y="2736650"/>
                </a:lnTo>
                <a:lnTo>
                  <a:pt x="2398042" y="2740603"/>
                </a:lnTo>
                <a:lnTo>
                  <a:pt x="2386908" y="2746221"/>
                </a:lnTo>
                <a:cubicBezTo>
                  <a:pt x="2382407" y="2748651"/>
                  <a:pt x="2378987" y="2750719"/>
                  <a:pt x="2374846" y="2753419"/>
                </a:cubicBezTo>
                <a:lnTo>
                  <a:pt x="2342287" y="2768811"/>
                </a:lnTo>
                <a:lnTo>
                  <a:pt x="2342286" y="2768811"/>
                </a:lnTo>
                <a:cubicBezTo>
                  <a:pt x="2337137" y="2771002"/>
                  <a:pt x="2329930" y="2774426"/>
                  <a:pt x="2321558" y="2778610"/>
                </a:cubicBezTo>
                <a:lnTo>
                  <a:pt x="2342287" y="2768811"/>
                </a:lnTo>
                <a:lnTo>
                  <a:pt x="2350671" y="2766413"/>
                </a:lnTo>
                <a:lnTo>
                  <a:pt x="2348522" y="2768569"/>
                </a:lnTo>
                <a:lnTo>
                  <a:pt x="2332720" y="2775731"/>
                </a:lnTo>
                <a:cubicBezTo>
                  <a:pt x="2321558" y="2781489"/>
                  <a:pt x="2341001" y="2775731"/>
                  <a:pt x="2327318" y="2781489"/>
                </a:cubicBezTo>
                <a:cubicBezTo>
                  <a:pt x="2329839" y="2781489"/>
                  <a:pt x="2352522" y="2767454"/>
                  <a:pt x="2363685" y="2764574"/>
                </a:cubicBezTo>
                <a:cubicBezTo>
                  <a:pt x="2357923" y="2767454"/>
                  <a:pt x="2349642" y="2772851"/>
                  <a:pt x="2349642" y="2772851"/>
                </a:cubicBezTo>
                <a:lnTo>
                  <a:pt x="2309542" y="2792420"/>
                </a:lnTo>
                <a:lnTo>
                  <a:pt x="2326253" y="2787244"/>
                </a:lnTo>
                <a:cubicBezTo>
                  <a:pt x="2324814" y="2788682"/>
                  <a:pt x="2318514" y="2790752"/>
                  <a:pt x="2311540" y="2792822"/>
                </a:cubicBezTo>
                <a:lnTo>
                  <a:pt x="2304319" y="2794969"/>
                </a:lnTo>
                <a:lnTo>
                  <a:pt x="2288522" y="2802677"/>
                </a:lnTo>
                <a:lnTo>
                  <a:pt x="2279321" y="2806532"/>
                </a:lnTo>
                <a:lnTo>
                  <a:pt x="2285758" y="2804923"/>
                </a:lnTo>
                <a:cubicBezTo>
                  <a:pt x="2289267" y="2803888"/>
                  <a:pt x="2292777" y="2802539"/>
                  <a:pt x="2292777" y="2801279"/>
                </a:cubicBezTo>
                <a:lnTo>
                  <a:pt x="2308386" y="2796077"/>
                </a:lnTo>
                <a:lnTo>
                  <a:pt x="2329839" y="2786888"/>
                </a:lnTo>
                <a:lnTo>
                  <a:pt x="2348455" y="2776696"/>
                </a:lnTo>
                <a:lnTo>
                  <a:pt x="2345917" y="2777482"/>
                </a:lnTo>
                <a:cubicBezTo>
                  <a:pt x="2341371" y="2778876"/>
                  <a:pt x="2337232" y="2780225"/>
                  <a:pt x="2334532" y="2781485"/>
                </a:cubicBezTo>
                <a:cubicBezTo>
                  <a:pt x="2337232" y="2778786"/>
                  <a:pt x="2343532" y="2776717"/>
                  <a:pt x="2349831" y="2774962"/>
                </a:cubicBezTo>
                <a:lnTo>
                  <a:pt x="2353840" y="2773748"/>
                </a:lnTo>
                <a:lnTo>
                  <a:pt x="2416612" y="2739384"/>
                </a:lnTo>
                <a:cubicBezTo>
                  <a:pt x="2422013" y="2736864"/>
                  <a:pt x="2430654" y="2731106"/>
                  <a:pt x="2436055" y="2728227"/>
                </a:cubicBezTo>
                <a:lnTo>
                  <a:pt x="2457372" y="2712418"/>
                </a:lnTo>
                <a:lnTo>
                  <a:pt x="2459099" y="2711628"/>
                </a:lnTo>
                <a:lnTo>
                  <a:pt x="2461795" y="2709591"/>
                </a:lnTo>
                <a:lnTo>
                  <a:pt x="2485248" y="2695298"/>
                </a:lnTo>
                <a:cubicBezTo>
                  <a:pt x="2493304" y="2690080"/>
                  <a:pt x="2500325" y="2685222"/>
                  <a:pt x="2505906" y="2681083"/>
                </a:cubicBezTo>
                <a:cubicBezTo>
                  <a:pt x="2503025" y="2681083"/>
                  <a:pt x="2500145" y="2683602"/>
                  <a:pt x="2500145" y="2683602"/>
                </a:cubicBezTo>
                <a:cubicBezTo>
                  <a:pt x="2497624" y="2686482"/>
                  <a:pt x="2491864" y="2686482"/>
                  <a:pt x="2488983" y="2689360"/>
                </a:cubicBezTo>
                <a:cubicBezTo>
                  <a:pt x="2483582" y="2694759"/>
                  <a:pt x="2477822" y="2697637"/>
                  <a:pt x="2475301" y="2697637"/>
                </a:cubicBezTo>
                <a:cubicBezTo>
                  <a:pt x="2469540" y="2700517"/>
                  <a:pt x="2464139" y="2703395"/>
                  <a:pt x="2458378" y="2708794"/>
                </a:cubicBezTo>
                <a:cubicBezTo>
                  <a:pt x="2452978" y="2711672"/>
                  <a:pt x="2447217" y="2717071"/>
                  <a:pt x="2438936" y="2719950"/>
                </a:cubicBezTo>
                <a:cubicBezTo>
                  <a:pt x="2427774" y="2725708"/>
                  <a:pt x="2416612" y="2731106"/>
                  <a:pt x="2413732" y="2733985"/>
                </a:cubicBezTo>
                <a:cubicBezTo>
                  <a:pt x="2410851" y="2736864"/>
                  <a:pt x="2397169" y="2745141"/>
                  <a:pt x="2377366" y="2756298"/>
                </a:cubicBezTo>
                <a:cubicBezTo>
                  <a:pt x="2374846" y="2759176"/>
                  <a:pt x="2383127" y="2753419"/>
                  <a:pt x="2383127" y="2756298"/>
                </a:cubicBezTo>
                <a:cubicBezTo>
                  <a:pt x="2374846" y="2761696"/>
                  <a:pt x="2371965" y="2761696"/>
                  <a:pt x="2369085" y="2764574"/>
                </a:cubicBezTo>
                <a:cubicBezTo>
                  <a:pt x="2363685" y="2764574"/>
                  <a:pt x="2363685" y="2764574"/>
                  <a:pt x="2363685" y="2764574"/>
                </a:cubicBezTo>
                <a:cubicBezTo>
                  <a:pt x="2363685" y="2764574"/>
                  <a:pt x="2369085" y="2759176"/>
                  <a:pt x="2371965" y="2759176"/>
                </a:cubicBezTo>
                <a:cubicBezTo>
                  <a:pt x="2369085" y="2759176"/>
                  <a:pt x="2362784" y="2761966"/>
                  <a:pt x="2355448" y="2765429"/>
                </a:cubicBezTo>
                <a:lnTo>
                  <a:pt x="2355225" y="2765530"/>
                </a:lnTo>
                <a:lnTo>
                  <a:pt x="2381327" y="2750719"/>
                </a:lnTo>
                <a:lnTo>
                  <a:pt x="2398042" y="2740603"/>
                </a:lnTo>
                <a:lnTo>
                  <a:pt x="2405450" y="2736864"/>
                </a:lnTo>
                <a:lnTo>
                  <a:pt x="2404572" y="2736650"/>
                </a:lnTo>
                <a:lnTo>
                  <a:pt x="2413732" y="2731106"/>
                </a:lnTo>
                <a:cubicBezTo>
                  <a:pt x="2410851" y="2731106"/>
                  <a:pt x="2422013" y="2725708"/>
                  <a:pt x="2430654" y="2719950"/>
                </a:cubicBezTo>
                <a:lnTo>
                  <a:pt x="2433050" y="2717556"/>
                </a:lnTo>
                <a:lnTo>
                  <a:pt x="2436100" y="2716172"/>
                </a:lnTo>
                <a:cubicBezTo>
                  <a:pt x="2437495" y="2715182"/>
                  <a:pt x="2437495" y="2714552"/>
                  <a:pt x="2436055" y="2714552"/>
                </a:cubicBezTo>
                <a:lnTo>
                  <a:pt x="2433050" y="2717556"/>
                </a:lnTo>
                <a:lnTo>
                  <a:pt x="2427774" y="2719950"/>
                </a:lnTo>
                <a:cubicBezTo>
                  <a:pt x="2430654" y="2719950"/>
                  <a:pt x="2419492" y="2725708"/>
                  <a:pt x="2410851" y="2731106"/>
                </a:cubicBezTo>
                <a:lnTo>
                  <a:pt x="2404537" y="2734581"/>
                </a:lnTo>
                <a:lnTo>
                  <a:pt x="2405450" y="2733985"/>
                </a:lnTo>
                <a:cubicBezTo>
                  <a:pt x="2408331" y="2731106"/>
                  <a:pt x="2410851" y="2728227"/>
                  <a:pt x="2416612" y="2725708"/>
                </a:cubicBezTo>
                <a:cubicBezTo>
                  <a:pt x="2405450" y="2731106"/>
                  <a:pt x="2424894" y="2719950"/>
                  <a:pt x="2430654" y="2714552"/>
                </a:cubicBezTo>
                <a:lnTo>
                  <a:pt x="2437605" y="2707303"/>
                </a:lnTo>
                <a:lnTo>
                  <a:pt x="2440148" y="2705704"/>
                </a:lnTo>
                <a:lnTo>
                  <a:pt x="2444111" y="2705015"/>
                </a:lnTo>
                <a:lnTo>
                  <a:pt x="2452112" y="2699831"/>
                </a:lnTo>
                <a:lnTo>
                  <a:pt x="2452213" y="2699797"/>
                </a:lnTo>
                <a:lnTo>
                  <a:pt x="2452395" y="2699648"/>
                </a:lnTo>
                <a:lnTo>
                  <a:pt x="2455498" y="2697637"/>
                </a:lnTo>
                <a:cubicBezTo>
                  <a:pt x="2466660" y="2692240"/>
                  <a:pt x="2475301" y="2686482"/>
                  <a:pt x="2477822" y="2686482"/>
                </a:cubicBezTo>
                <a:cubicBezTo>
                  <a:pt x="2477822" y="2683602"/>
                  <a:pt x="2477822" y="2683602"/>
                  <a:pt x="2477822" y="2683602"/>
                </a:cubicBezTo>
                <a:cubicBezTo>
                  <a:pt x="2469540" y="2689360"/>
                  <a:pt x="2464139" y="2692240"/>
                  <a:pt x="2458378" y="2694759"/>
                </a:cubicBezTo>
                <a:lnTo>
                  <a:pt x="2452395" y="2699648"/>
                </a:lnTo>
                <a:lnTo>
                  <a:pt x="2452112" y="2699831"/>
                </a:lnTo>
                <a:lnTo>
                  <a:pt x="2450097" y="2700517"/>
                </a:lnTo>
                <a:cubicBezTo>
                  <a:pt x="2455498" y="2697637"/>
                  <a:pt x="2464139" y="2692240"/>
                  <a:pt x="2469540" y="2686482"/>
                </a:cubicBezTo>
                <a:cubicBezTo>
                  <a:pt x="2475301" y="2683602"/>
                  <a:pt x="2480702" y="2681083"/>
                  <a:pt x="2475301" y="2681083"/>
                </a:cubicBezTo>
                <a:close/>
                <a:moveTo>
                  <a:pt x="2815213" y="2680610"/>
                </a:moveTo>
                <a:cubicBezTo>
                  <a:pt x="2815213" y="2686369"/>
                  <a:pt x="2801176" y="2697525"/>
                  <a:pt x="2787139" y="2711561"/>
                </a:cubicBezTo>
                <a:cubicBezTo>
                  <a:pt x="2784620" y="2714080"/>
                  <a:pt x="2778862" y="2719839"/>
                  <a:pt x="2770584" y="2725238"/>
                </a:cubicBezTo>
                <a:cubicBezTo>
                  <a:pt x="2764825" y="2730996"/>
                  <a:pt x="2756547" y="2736394"/>
                  <a:pt x="2759426" y="2733874"/>
                </a:cubicBezTo>
                <a:cubicBezTo>
                  <a:pt x="2762306" y="2730996"/>
                  <a:pt x="2767704" y="2725238"/>
                  <a:pt x="2773463" y="2719839"/>
                </a:cubicBezTo>
                <a:cubicBezTo>
                  <a:pt x="2778862" y="2716960"/>
                  <a:pt x="2784620" y="2711561"/>
                  <a:pt x="2790019" y="2705803"/>
                </a:cubicBezTo>
                <a:cubicBezTo>
                  <a:pt x="2801176" y="2694647"/>
                  <a:pt x="2809454" y="2686369"/>
                  <a:pt x="2815213" y="2680610"/>
                </a:cubicBezTo>
                <a:close/>
                <a:moveTo>
                  <a:pt x="2725091" y="2680464"/>
                </a:moveTo>
                <a:lnTo>
                  <a:pt x="2725091" y="2681077"/>
                </a:lnTo>
                <a:cubicBezTo>
                  <a:pt x="2718070" y="2683956"/>
                  <a:pt x="2715281" y="2685396"/>
                  <a:pt x="2712851" y="2686476"/>
                </a:cubicBezTo>
                <a:lnTo>
                  <a:pt x="2712193" y="2686687"/>
                </a:lnTo>
                <a:close/>
                <a:moveTo>
                  <a:pt x="2795777" y="2675212"/>
                </a:moveTo>
                <a:cubicBezTo>
                  <a:pt x="2798297" y="2675212"/>
                  <a:pt x="2784620" y="2686369"/>
                  <a:pt x="2778862" y="2691767"/>
                </a:cubicBezTo>
                <a:cubicBezTo>
                  <a:pt x="2781741" y="2689247"/>
                  <a:pt x="2790019" y="2680610"/>
                  <a:pt x="2795777" y="2675212"/>
                </a:cubicBezTo>
                <a:close/>
                <a:moveTo>
                  <a:pt x="2627541" y="2672799"/>
                </a:moveTo>
                <a:lnTo>
                  <a:pt x="2621962" y="2675976"/>
                </a:lnTo>
                <a:lnTo>
                  <a:pt x="2623401" y="2674599"/>
                </a:lnTo>
                <a:cubicBezTo>
                  <a:pt x="2625471" y="2673519"/>
                  <a:pt x="2627541" y="2672799"/>
                  <a:pt x="2627541" y="2672799"/>
                </a:cubicBezTo>
                <a:close/>
                <a:moveTo>
                  <a:pt x="2795777" y="2672332"/>
                </a:moveTo>
                <a:cubicBezTo>
                  <a:pt x="2790019" y="2678091"/>
                  <a:pt x="2787139" y="2680610"/>
                  <a:pt x="2781741" y="2686369"/>
                </a:cubicBezTo>
                <a:cubicBezTo>
                  <a:pt x="2778862" y="2686369"/>
                  <a:pt x="2778862" y="2689247"/>
                  <a:pt x="2775982" y="2691767"/>
                </a:cubicBezTo>
                <a:cubicBezTo>
                  <a:pt x="2778862" y="2689247"/>
                  <a:pt x="2781741" y="2686369"/>
                  <a:pt x="2784620" y="2683489"/>
                </a:cubicBezTo>
                <a:cubicBezTo>
                  <a:pt x="2790019" y="2678091"/>
                  <a:pt x="2792898" y="2675212"/>
                  <a:pt x="2795777" y="2672332"/>
                </a:cubicBezTo>
                <a:close/>
                <a:moveTo>
                  <a:pt x="2749461" y="2670989"/>
                </a:moveTo>
                <a:cubicBezTo>
                  <a:pt x="2745345" y="2673637"/>
                  <a:pt x="2734952" y="2685649"/>
                  <a:pt x="2737112" y="2683489"/>
                </a:cubicBezTo>
                <a:cubicBezTo>
                  <a:pt x="2742510" y="2680610"/>
                  <a:pt x="2745390" y="2675212"/>
                  <a:pt x="2750788" y="2672332"/>
                </a:cubicBezTo>
                <a:cubicBezTo>
                  <a:pt x="2751508" y="2670263"/>
                  <a:pt x="2750833" y="2670106"/>
                  <a:pt x="2749461" y="2670989"/>
                </a:cubicBezTo>
                <a:close/>
                <a:moveTo>
                  <a:pt x="635721" y="2670824"/>
                </a:moveTo>
                <a:lnTo>
                  <a:pt x="639522" y="2674599"/>
                </a:lnTo>
                <a:cubicBezTo>
                  <a:pt x="641997" y="2677029"/>
                  <a:pt x="644876" y="2679817"/>
                  <a:pt x="649196" y="2683956"/>
                </a:cubicBezTo>
                <a:cubicBezTo>
                  <a:pt x="646316" y="2681077"/>
                  <a:pt x="643436" y="2678558"/>
                  <a:pt x="640557" y="2678558"/>
                </a:cubicBezTo>
                <a:close/>
                <a:moveTo>
                  <a:pt x="2613502" y="2669921"/>
                </a:moveTo>
                <a:cubicBezTo>
                  <a:pt x="2613502" y="2669921"/>
                  <a:pt x="2608103" y="2672799"/>
                  <a:pt x="2605223" y="2675679"/>
                </a:cubicBezTo>
                <a:cubicBezTo>
                  <a:pt x="2599464" y="2678558"/>
                  <a:pt x="2596944" y="2678558"/>
                  <a:pt x="2602344" y="2678558"/>
                </a:cubicBezTo>
                <a:cubicBezTo>
                  <a:pt x="2588305" y="2683956"/>
                  <a:pt x="2582906" y="2683956"/>
                  <a:pt x="2568867" y="2692234"/>
                </a:cubicBezTo>
                <a:cubicBezTo>
                  <a:pt x="2568867" y="2695113"/>
                  <a:pt x="2594065" y="2683956"/>
                  <a:pt x="2610622" y="2675679"/>
                </a:cubicBezTo>
                <a:cubicBezTo>
                  <a:pt x="2610622" y="2675679"/>
                  <a:pt x="2609273" y="2676399"/>
                  <a:pt x="2608283" y="2677434"/>
                </a:cubicBezTo>
                <a:lnTo>
                  <a:pt x="2608168" y="2679766"/>
                </a:lnTo>
                <a:lnTo>
                  <a:pt x="2598462" y="2684546"/>
                </a:lnTo>
                <a:lnTo>
                  <a:pt x="2570712" y="2694528"/>
                </a:lnTo>
                <a:cubicBezTo>
                  <a:pt x="2557078" y="2700151"/>
                  <a:pt x="2542410" y="2706449"/>
                  <a:pt x="2527111" y="2712027"/>
                </a:cubicBezTo>
                <a:cubicBezTo>
                  <a:pt x="2524232" y="2712027"/>
                  <a:pt x="2532512" y="2709148"/>
                  <a:pt x="2538271" y="2706269"/>
                </a:cubicBezTo>
                <a:cubicBezTo>
                  <a:pt x="2549429" y="2700871"/>
                  <a:pt x="2552309" y="2697992"/>
                  <a:pt x="2554829" y="2695113"/>
                </a:cubicBezTo>
                <a:cubicBezTo>
                  <a:pt x="2541150" y="2700871"/>
                  <a:pt x="2543670" y="2700871"/>
                  <a:pt x="2535391" y="2706269"/>
                </a:cubicBezTo>
                <a:cubicBezTo>
                  <a:pt x="2501915" y="2717426"/>
                  <a:pt x="2471318" y="2728582"/>
                  <a:pt x="2446121" y="2739739"/>
                </a:cubicBezTo>
                <a:cubicBezTo>
                  <a:pt x="2443241" y="2739739"/>
                  <a:pt x="2434961" y="2742617"/>
                  <a:pt x="2429202" y="2745497"/>
                </a:cubicBezTo>
                <a:cubicBezTo>
                  <a:pt x="2446121" y="2736859"/>
                  <a:pt x="2460159" y="2731461"/>
                  <a:pt x="2473837" y="2725703"/>
                </a:cubicBezTo>
                <a:cubicBezTo>
                  <a:pt x="2484997" y="2720304"/>
                  <a:pt x="2479596" y="2723184"/>
                  <a:pt x="2490756" y="2717426"/>
                </a:cubicBezTo>
                <a:cubicBezTo>
                  <a:pt x="2513073" y="2709148"/>
                  <a:pt x="2552309" y="2695113"/>
                  <a:pt x="2596944" y="2675679"/>
                </a:cubicBezTo>
                <a:cubicBezTo>
                  <a:pt x="2599464" y="2672799"/>
                  <a:pt x="2602344" y="2672799"/>
                  <a:pt x="2605223" y="2672799"/>
                </a:cubicBezTo>
                <a:cubicBezTo>
                  <a:pt x="2608103" y="2669921"/>
                  <a:pt x="2613502" y="2669921"/>
                  <a:pt x="2613502" y="2669921"/>
                </a:cubicBezTo>
                <a:close/>
                <a:moveTo>
                  <a:pt x="633311" y="2668428"/>
                </a:moveTo>
                <a:lnTo>
                  <a:pt x="635158" y="2669921"/>
                </a:lnTo>
                <a:lnTo>
                  <a:pt x="635721" y="2670824"/>
                </a:lnTo>
                <a:close/>
                <a:moveTo>
                  <a:pt x="2660092" y="2668327"/>
                </a:moveTo>
                <a:lnTo>
                  <a:pt x="2635820" y="2681077"/>
                </a:lnTo>
                <a:cubicBezTo>
                  <a:pt x="2630421" y="2683956"/>
                  <a:pt x="2627541" y="2683956"/>
                  <a:pt x="2621781" y="2686836"/>
                </a:cubicBezTo>
                <a:cubicBezTo>
                  <a:pt x="2616382" y="2689714"/>
                  <a:pt x="2613502" y="2689714"/>
                  <a:pt x="2608103" y="2692234"/>
                </a:cubicBezTo>
                <a:cubicBezTo>
                  <a:pt x="2599464" y="2695113"/>
                  <a:pt x="2591185" y="2700871"/>
                  <a:pt x="2582906" y="2703390"/>
                </a:cubicBezTo>
                <a:cubicBezTo>
                  <a:pt x="2565987" y="2709148"/>
                  <a:pt x="2549429" y="2717426"/>
                  <a:pt x="2532512" y="2723184"/>
                </a:cubicBezTo>
                <a:cubicBezTo>
                  <a:pt x="2518832" y="2728582"/>
                  <a:pt x="2504794" y="2734340"/>
                  <a:pt x="2482476" y="2742617"/>
                </a:cubicBezTo>
                <a:lnTo>
                  <a:pt x="2488767" y="2738653"/>
                </a:lnTo>
                <a:lnTo>
                  <a:pt x="2499035" y="2734340"/>
                </a:lnTo>
                <a:cubicBezTo>
                  <a:pt x="2499035" y="2734340"/>
                  <a:pt x="2494895" y="2735689"/>
                  <a:pt x="2490756" y="2737399"/>
                </a:cubicBezTo>
                <a:lnTo>
                  <a:pt x="2488767" y="2738653"/>
                </a:lnTo>
                <a:lnTo>
                  <a:pt x="2477736" y="2743285"/>
                </a:lnTo>
                <a:lnTo>
                  <a:pt x="2458919" y="2750041"/>
                </a:lnTo>
                <a:lnTo>
                  <a:pt x="2465918" y="2746396"/>
                </a:lnTo>
                <a:cubicBezTo>
                  <a:pt x="2470418" y="2744687"/>
                  <a:pt x="2475277" y="2742617"/>
                  <a:pt x="2476717" y="2739739"/>
                </a:cubicBezTo>
                <a:cubicBezTo>
                  <a:pt x="2490756" y="2734340"/>
                  <a:pt x="2493636" y="2736859"/>
                  <a:pt x="2507314" y="2731461"/>
                </a:cubicBezTo>
                <a:cubicBezTo>
                  <a:pt x="2510193" y="2728582"/>
                  <a:pt x="2513073" y="2728582"/>
                  <a:pt x="2515953" y="2725703"/>
                </a:cubicBezTo>
                <a:cubicBezTo>
                  <a:pt x="2515953" y="2725703"/>
                  <a:pt x="2515953" y="2725703"/>
                  <a:pt x="2507314" y="2728582"/>
                </a:cubicBezTo>
                <a:cubicBezTo>
                  <a:pt x="2521352" y="2723184"/>
                  <a:pt x="2521352" y="2720304"/>
                  <a:pt x="2524232" y="2717426"/>
                </a:cubicBezTo>
                <a:cubicBezTo>
                  <a:pt x="2520092" y="2717426"/>
                  <a:pt x="2513793" y="2720214"/>
                  <a:pt x="2507494" y="2723004"/>
                </a:cubicBezTo>
                <a:lnTo>
                  <a:pt x="2507399" y="2723036"/>
                </a:lnTo>
                <a:lnTo>
                  <a:pt x="2508754" y="2720664"/>
                </a:lnTo>
                <a:cubicBezTo>
                  <a:pt x="2508754" y="2720304"/>
                  <a:pt x="2508754" y="2720304"/>
                  <a:pt x="2510193" y="2720304"/>
                </a:cubicBezTo>
                <a:cubicBezTo>
                  <a:pt x="2521352" y="2714546"/>
                  <a:pt x="2538271" y="2709148"/>
                  <a:pt x="2557708" y="2700871"/>
                </a:cubicBezTo>
                <a:cubicBezTo>
                  <a:pt x="2563468" y="2700871"/>
                  <a:pt x="2563468" y="2703390"/>
                  <a:pt x="2552309" y="2706269"/>
                </a:cubicBezTo>
                <a:lnTo>
                  <a:pt x="2552309" y="2703390"/>
                </a:lnTo>
                <a:lnTo>
                  <a:pt x="2535391" y="2712027"/>
                </a:lnTo>
                <a:cubicBezTo>
                  <a:pt x="2538271" y="2712027"/>
                  <a:pt x="2538271" y="2712027"/>
                  <a:pt x="2552309" y="2706269"/>
                </a:cubicBezTo>
                <a:cubicBezTo>
                  <a:pt x="2549429" y="2709148"/>
                  <a:pt x="2568867" y="2703390"/>
                  <a:pt x="2571746" y="2700871"/>
                </a:cubicBezTo>
                <a:cubicBezTo>
                  <a:pt x="2582906" y="2697992"/>
                  <a:pt x="2563468" y="2706269"/>
                  <a:pt x="2563468" y="2706269"/>
                </a:cubicBezTo>
                <a:cubicBezTo>
                  <a:pt x="2571746" y="2703390"/>
                  <a:pt x="2577147" y="2700871"/>
                  <a:pt x="2574626" y="2700871"/>
                </a:cubicBezTo>
                <a:cubicBezTo>
                  <a:pt x="2581466" y="2697992"/>
                  <a:pt x="2584256" y="2697272"/>
                  <a:pt x="2587045" y="2696552"/>
                </a:cubicBezTo>
                <a:lnTo>
                  <a:pt x="2591186" y="2695113"/>
                </a:lnTo>
                <a:lnTo>
                  <a:pt x="2602344" y="2689714"/>
                </a:lnTo>
                <a:lnTo>
                  <a:pt x="2612893" y="2683224"/>
                </a:lnTo>
                <a:lnTo>
                  <a:pt x="2615430" y="2682029"/>
                </a:lnTo>
                <a:lnTo>
                  <a:pt x="2610622" y="2686836"/>
                </a:lnTo>
                <a:cubicBezTo>
                  <a:pt x="2608103" y="2686836"/>
                  <a:pt x="2605223" y="2689714"/>
                  <a:pt x="2605223" y="2689714"/>
                </a:cubicBezTo>
                <a:lnTo>
                  <a:pt x="2591187" y="2695113"/>
                </a:lnTo>
                <a:lnTo>
                  <a:pt x="2599464" y="2692234"/>
                </a:lnTo>
                <a:cubicBezTo>
                  <a:pt x="2594065" y="2695113"/>
                  <a:pt x="2574626" y="2700871"/>
                  <a:pt x="2565987" y="2706269"/>
                </a:cubicBezTo>
                <a:cubicBezTo>
                  <a:pt x="2552309" y="2712027"/>
                  <a:pt x="2535391" y="2717426"/>
                  <a:pt x="2521352" y="2723184"/>
                </a:cubicBezTo>
                <a:cubicBezTo>
                  <a:pt x="2515953" y="2728582"/>
                  <a:pt x="2554829" y="2712027"/>
                  <a:pt x="2538271" y="2720304"/>
                </a:cubicBezTo>
                <a:cubicBezTo>
                  <a:pt x="2554829" y="2712027"/>
                  <a:pt x="2565987" y="2709148"/>
                  <a:pt x="2580026" y="2700871"/>
                </a:cubicBezTo>
                <a:cubicBezTo>
                  <a:pt x="2588305" y="2697992"/>
                  <a:pt x="2596944" y="2695113"/>
                  <a:pt x="2596944" y="2695113"/>
                </a:cubicBezTo>
                <a:cubicBezTo>
                  <a:pt x="2602344" y="2695113"/>
                  <a:pt x="2608103" y="2692234"/>
                  <a:pt x="2613502" y="2689714"/>
                </a:cubicBezTo>
                <a:cubicBezTo>
                  <a:pt x="2619261" y="2686836"/>
                  <a:pt x="2627541" y="2683956"/>
                  <a:pt x="2632941" y="2681077"/>
                </a:cubicBezTo>
                <a:close/>
                <a:moveTo>
                  <a:pt x="668633" y="2667401"/>
                </a:moveTo>
                <a:cubicBezTo>
                  <a:pt x="674033" y="2667401"/>
                  <a:pt x="676912" y="2669921"/>
                  <a:pt x="679793" y="2672799"/>
                </a:cubicBezTo>
                <a:cubicBezTo>
                  <a:pt x="682672" y="2675679"/>
                  <a:pt x="688072" y="2678558"/>
                  <a:pt x="690951" y="2681077"/>
                </a:cubicBezTo>
                <a:cubicBezTo>
                  <a:pt x="685192" y="2678558"/>
                  <a:pt x="679793" y="2672799"/>
                  <a:pt x="668633" y="2667401"/>
                </a:cubicBezTo>
                <a:close/>
                <a:moveTo>
                  <a:pt x="630609" y="2666244"/>
                </a:moveTo>
                <a:lnTo>
                  <a:pt x="632278" y="2667401"/>
                </a:lnTo>
                <a:lnTo>
                  <a:pt x="633311" y="2668428"/>
                </a:lnTo>
                <a:close/>
                <a:moveTo>
                  <a:pt x="465480" y="2666035"/>
                </a:moveTo>
                <a:lnTo>
                  <a:pt x="482639" y="2683489"/>
                </a:lnTo>
                <a:cubicBezTo>
                  <a:pt x="495236" y="2697525"/>
                  <a:pt x="507833" y="2710751"/>
                  <a:pt x="521104" y="2724338"/>
                </a:cubicBezTo>
                <a:lnTo>
                  <a:pt x="531442" y="2734795"/>
                </a:lnTo>
                <a:lnTo>
                  <a:pt x="527268" y="2730996"/>
                </a:lnTo>
                <a:cubicBezTo>
                  <a:pt x="513231" y="2716960"/>
                  <a:pt x="499555" y="2702923"/>
                  <a:pt x="485518" y="2689247"/>
                </a:cubicBezTo>
                <a:close/>
                <a:moveTo>
                  <a:pt x="657475" y="2664522"/>
                </a:moveTo>
                <a:cubicBezTo>
                  <a:pt x="658914" y="2665962"/>
                  <a:pt x="660264" y="2666682"/>
                  <a:pt x="662649" y="2668076"/>
                </a:cubicBezTo>
                <a:lnTo>
                  <a:pt x="673967" y="2675635"/>
                </a:lnTo>
                <a:lnTo>
                  <a:pt x="673999" y="2675676"/>
                </a:lnTo>
                <a:lnTo>
                  <a:pt x="670253" y="2675319"/>
                </a:lnTo>
                <a:cubicBezTo>
                  <a:pt x="668543" y="2674239"/>
                  <a:pt x="667193" y="2672799"/>
                  <a:pt x="668633" y="2672799"/>
                </a:cubicBezTo>
                <a:cubicBezTo>
                  <a:pt x="662874" y="2669921"/>
                  <a:pt x="660354" y="2667401"/>
                  <a:pt x="657475" y="2664522"/>
                </a:cubicBezTo>
                <a:close/>
                <a:moveTo>
                  <a:pt x="2834647" y="2661177"/>
                </a:moveTo>
                <a:lnTo>
                  <a:pt x="2829249" y="2669454"/>
                </a:lnTo>
                <a:cubicBezTo>
                  <a:pt x="2826369" y="2672332"/>
                  <a:pt x="2820611" y="2678091"/>
                  <a:pt x="2818091" y="2680610"/>
                </a:cubicBezTo>
                <a:cubicBezTo>
                  <a:pt x="2818091" y="2678091"/>
                  <a:pt x="2823491" y="2672332"/>
                  <a:pt x="2826369" y="2669454"/>
                </a:cubicBezTo>
                <a:close/>
                <a:moveTo>
                  <a:pt x="2806935" y="2661176"/>
                </a:moveTo>
                <a:lnTo>
                  <a:pt x="2806351" y="2662855"/>
                </a:lnTo>
                <a:lnTo>
                  <a:pt x="2805495" y="2663695"/>
                </a:lnTo>
                <a:cubicBezTo>
                  <a:pt x="2799917" y="2668914"/>
                  <a:pt x="2794338" y="2673772"/>
                  <a:pt x="2795777" y="2672332"/>
                </a:cubicBezTo>
                <a:close/>
                <a:moveTo>
                  <a:pt x="2834654" y="2661169"/>
                </a:moveTo>
                <a:lnTo>
                  <a:pt x="2834647" y="2661177"/>
                </a:lnTo>
                <a:lnTo>
                  <a:pt x="2834647" y="2661176"/>
                </a:lnTo>
                <a:close/>
                <a:moveTo>
                  <a:pt x="2761900" y="2658703"/>
                </a:moveTo>
                <a:lnTo>
                  <a:pt x="2761447" y="2658764"/>
                </a:lnTo>
                <a:cubicBezTo>
                  <a:pt x="2751728" y="2665782"/>
                  <a:pt x="2741288" y="2672080"/>
                  <a:pt x="2728015" y="2679053"/>
                </a:cubicBezTo>
                <a:lnTo>
                  <a:pt x="2725091" y="2680464"/>
                </a:lnTo>
                <a:lnTo>
                  <a:pt x="2725091" y="2678558"/>
                </a:lnTo>
                <a:cubicBezTo>
                  <a:pt x="2711051" y="2686836"/>
                  <a:pt x="2708532" y="2686836"/>
                  <a:pt x="2702772" y="2689714"/>
                </a:cubicBezTo>
                <a:lnTo>
                  <a:pt x="2712193" y="2686687"/>
                </a:lnTo>
                <a:lnTo>
                  <a:pt x="2677576" y="2703390"/>
                </a:lnTo>
                <a:cubicBezTo>
                  <a:pt x="2675056" y="2706269"/>
                  <a:pt x="2675056" y="2706269"/>
                  <a:pt x="2675056" y="2703390"/>
                </a:cubicBezTo>
                <a:cubicBezTo>
                  <a:pt x="2663896" y="2709148"/>
                  <a:pt x="2666416" y="2709148"/>
                  <a:pt x="2666416" y="2709148"/>
                </a:cubicBezTo>
                <a:cubicBezTo>
                  <a:pt x="2661017" y="2712027"/>
                  <a:pt x="2655258" y="2714546"/>
                  <a:pt x="2649858" y="2717426"/>
                </a:cubicBezTo>
                <a:cubicBezTo>
                  <a:pt x="2644099" y="2717426"/>
                  <a:pt x="2638700" y="2720304"/>
                  <a:pt x="2632941" y="2723184"/>
                </a:cubicBezTo>
                <a:cubicBezTo>
                  <a:pt x="2627541" y="2725703"/>
                  <a:pt x="2621781" y="2728582"/>
                  <a:pt x="2616382" y="2731461"/>
                </a:cubicBezTo>
                <a:cubicBezTo>
                  <a:pt x="2610622" y="2734340"/>
                  <a:pt x="2602344" y="2736859"/>
                  <a:pt x="2596944" y="2739739"/>
                </a:cubicBezTo>
                <a:cubicBezTo>
                  <a:pt x="2560588" y="2753774"/>
                  <a:pt x="2521352" y="2767809"/>
                  <a:pt x="2490756" y="2778966"/>
                </a:cubicBezTo>
                <a:cubicBezTo>
                  <a:pt x="2473837" y="2784364"/>
                  <a:pt x="2457279" y="2790122"/>
                  <a:pt x="2451520" y="2792642"/>
                </a:cubicBezTo>
                <a:cubicBezTo>
                  <a:pt x="2443241" y="2795520"/>
                  <a:pt x="2443241" y="2795520"/>
                  <a:pt x="2437842" y="2798400"/>
                </a:cubicBezTo>
                <a:cubicBezTo>
                  <a:pt x="2426682" y="2801279"/>
                  <a:pt x="2420923" y="2801279"/>
                  <a:pt x="2415524" y="2803798"/>
                </a:cubicBezTo>
                <a:cubicBezTo>
                  <a:pt x="2406885" y="2806677"/>
                  <a:pt x="2398606" y="2809557"/>
                  <a:pt x="2387446" y="2812435"/>
                </a:cubicBezTo>
                <a:cubicBezTo>
                  <a:pt x="2379168" y="2817834"/>
                  <a:pt x="2368009" y="2820712"/>
                  <a:pt x="2356850" y="2823592"/>
                </a:cubicBezTo>
                <a:lnTo>
                  <a:pt x="2301966" y="2841707"/>
                </a:lnTo>
                <a:lnTo>
                  <a:pt x="2306456" y="2840147"/>
                </a:lnTo>
                <a:cubicBezTo>
                  <a:pt x="2312215" y="2837267"/>
                  <a:pt x="2289897" y="2843025"/>
                  <a:pt x="2301057" y="2840147"/>
                </a:cubicBezTo>
                <a:cubicBezTo>
                  <a:pt x="2303756" y="2838707"/>
                  <a:pt x="2308616" y="2836637"/>
                  <a:pt x="2312800" y="2835288"/>
                </a:cubicBezTo>
                <a:lnTo>
                  <a:pt x="2316081" y="2835058"/>
                </a:lnTo>
                <a:lnTo>
                  <a:pt x="2309336" y="2837267"/>
                </a:lnTo>
                <a:cubicBezTo>
                  <a:pt x="2306456" y="2837267"/>
                  <a:pt x="2320494" y="2834748"/>
                  <a:pt x="2320494" y="2834748"/>
                </a:cubicBezTo>
                <a:lnTo>
                  <a:pt x="2316081" y="2835058"/>
                </a:lnTo>
                <a:lnTo>
                  <a:pt x="2351091" y="2823592"/>
                </a:lnTo>
                <a:cubicBezTo>
                  <a:pt x="2359730" y="2820712"/>
                  <a:pt x="2373408" y="2817834"/>
                  <a:pt x="2376288" y="2814954"/>
                </a:cubicBezTo>
                <a:lnTo>
                  <a:pt x="2368917" y="2817448"/>
                </a:lnTo>
                <a:lnTo>
                  <a:pt x="2382430" y="2811692"/>
                </a:lnTo>
                <a:lnTo>
                  <a:pt x="2390326" y="2809557"/>
                </a:lnTo>
                <a:lnTo>
                  <a:pt x="2400350" y="2805354"/>
                </a:lnTo>
                <a:lnTo>
                  <a:pt x="2406885" y="2803798"/>
                </a:lnTo>
                <a:cubicBezTo>
                  <a:pt x="2406885" y="2806677"/>
                  <a:pt x="2379168" y="2812435"/>
                  <a:pt x="2384567" y="2812435"/>
                </a:cubicBezTo>
                <a:cubicBezTo>
                  <a:pt x="2404365" y="2806677"/>
                  <a:pt x="2412644" y="2803798"/>
                  <a:pt x="2432082" y="2798400"/>
                </a:cubicBezTo>
                <a:cubicBezTo>
                  <a:pt x="2432082" y="2798400"/>
                  <a:pt x="2434961" y="2795520"/>
                  <a:pt x="2429202" y="2798400"/>
                </a:cubicBezTo>
                <a:lnTo>
                  <a:pt x="2415524" y="2801279"/>
                </a:lnTo>
                <a:cubicBezTo>
                  <a:pt x="2415524" y="2801279"/>
                  <a:pt x="2426682" y="2798400"/>
                  <a:pt x="2423803" y="2795520"/>
                </a:cubicBezTo>
                <a:lnTo>
                  <a:pt x="2400350" y="2805354"/>
                </a:lnTo>
                <a:lnTo>
                  <a:pt x="2399326" y="2805597"/>
                </a:lnTo>
                <a:cubicBezTo>
                  <a:pt x="2395816" y="2806677"/>
                  <a:pt x="2391586" y="2808117"/>
                  <a:pt x="2387446" y="2809557"/>
                </a:cubicBezTo>
                <a:lnTo>
                  <a:pt x="2382430" y="2811692"/>
                </a:lnTo>
                <a:lnTo>
                  <a:pt x="2359730" y="2817834"/>
                </a:lnTo>
                <a:cubicBezTo>
                  <a:pt x="2348572" y="2823592"/>
                  <a:pt x="2342812" y="2823592"/>
                  <a:pt x="2331653" y="2826110"/>
                </a:cubicBezTo>
                <a:cubicBezTo>
                  <a:pt x="2345692" y="2820712"/>
                  <a:pt x="2370889" y="2812435"/>
                  <a:pt x="2362250" y="2812435"/>
                </a:cubicBezTo>
                <a:cubicBezTo>
                  <a:pt x="2353971" y="2817834"/>
                  <a:pt x="2323374" y="2826110"/>
                  <a:pt x="2317615" y="2831869"/>
                </a:cubicBezTo>
                <a:cubicBezTo>
                  <a:pt x="2312215" y="2831869"/>
                  <a:pt x="2301057" y="2837267"/>
                  <a:pt x="2295296" y="2837267"/>
                </a:cubicBezTo>
                <a:cubicBezTo>
                  <a:pt x="2301057" y="2834748"/>
                  <a:pt x="2301057" y="2834748"/>
                  <a:pt x="2292777" y="2837267"/>
                </a:cubicBezTo>
                <a:cubicBezTo>
                  <a:pt x="2295296" y="2837267"/>
                  <a:pt x="2275859" y="2843025"/>
                  <a:pt x="2284138" y="2843025"/>
                </a:cubicBezTo>
                <a:cubicBezTo>
                  <a:pt x="2295296" y="2837267"/>
                  <a:pt x="2298177" y="2837267"/>
                  <a:pt x="2301057" y="2837267"/>
                </a:cubicBezTo>
                <a:lnTo>
                  <a:pt x="2290378" y="2845533"/>
                </a:lnTo>
                <a:lnTo>
                  <a:pt x="2281618" y="2848424"/>
                </a:lnTo>
                <a:cubicBezTo>
                  <a:pt x="2270460" y="2851303"/>
                  <a:pt x="2287018" y="2845905"/>
                  <a:pt x="2284138" y="2845905"/>
                </a:cubicBezTo>
                <a:cubicBezTo>
                  <a:pt x="2278559" y="2847255"/>
                  <a:pt x="2274734" y="2848447"/>
                  <a:pt x="2271698" y="2849559"/>
                </a:cubicBezTo>
                <a:lnTo>
                  <a:pt x="2267505" y="2851288"/>
                </a:lnTo>
                <a:lnTo>
                  <a:pt x="2261911" y="2850223"/>
                </a:lnTo>
                <a:cubicBezTo>
                  <a:pt x="2259841" y="2849863"/>
                  <a:pt x="2256421" y="2849863"/>
                  <a:pt x="2248142" y="2851303"/>
                </a:cubicBezTo>
                <a:cubicBezTo>
                  <a:pt x="2248142" y="2852743"/>
                  <a:pt x="2250931" y="2852743"/>
                  <a:pt x="2254757" y="2852383"/>
                </a:cubicBezTo>
                <a:lnTo>
                  <a:pt x="2267442" y="2851314"/>
                </a:lnTo>
                <a:lnTo>
                  <a:pt x="2263981" y="2852743"/>
                </a:lnTo>
                <a:cubicBezTo>
                  <a:pt x="2261551" y="2853777"/>
                  <a:pt x="2258941" y="2854812"/>
                  <a:pt x="2255184" y="2855926"/>
                </a:cubicBezTo>
                <a:lnTo>
                  <a:pt x="2248020" y="2857595"/>
                </a:lnTo>
                <a:lnTo>
                  <a:pt x="2248142" y="2854182"/>
                </a:lnTo>
                <a:cubicBezTo>
                  <a:pt x="2241123" y="2856881"/>
                  <a:pt x="2236893" y="2858950"/>
                  <a:pt x="2232664" y="2860705"/>
                </a:cubicBezTo>
                <a:lnTo>
                  <a:pt x="2218728" y="2864876"/>
                </a:lnTo>
                <a:lnTo>
                  <a:pt x="2234678" y="2864876"/>
                </a:lnTo>
                <a:cubicBezTo>
                  <a:pt x="2240437" y="2864876"/>
                  <a:pt x="2243316" y="2864876"/>
                  <a:pt x="2245836" y="2864876"/>
                </a:cubicBezTo>
                <a:cubicBezTo>
                  <a:pt x="2251594" y="2864876"/>
                  <a:pt x="2254474" y="2864876"/>
                  <a:pt x="2256992" y="2864876"/>
                </a:cubicBezTo>
                <a:cubicBezTo>
                  <a:pt x="2273908" y="2864876"/>
                  <a:pt x="2290464" y="2861998"/>
                  <a:pt x="2307380" y="2861998"/>
                </a:cubicBezTo>
                <a:cubicBezTo>
                  <a:pt x="2326815" y="2859118"/>
                  <a:pt x="2343731" y="2859118"/>
                  <a:pt x="2360287" y="2856599"/>
                </a:cubicBezTo>
                <a:cubicBezTo>
                  <a:pt x="2354888" y="2859118"/>
                  <a:pt x="2366045" y="2856599"/>
                  <a:pt x="2363166" y="2859118"/>
                </a:cubicBezTo>
                <a:cubicBezTo>
                  <a:pt x="2382601" y="2853720"/>
                  <a:pt x="2363166" y="2856599"/>
                  <a:pt x="2363166" y="2856599"/>
                </a:cubicBezTo>
                <a:cubicBezTo>
                  <a:pt x="2371444" y="2853720"/>
                  <a:pt x="2380081" y="2853720"/>
                  <a:pt x="2385481" y="2850841"/>
                </a:cubicBezTo>
                <a:cubicBezTo>
                  <a:pt x="2388359" y="2850841"/>
                  <a:pt x="2391239" y="2850841"/>
                  <a:pt x="2393759" y="2850841"/>
                </a:cubicBezTo>
                <a:cubicBezTo>
                  <a:pt x="2396637" y="2850841"/>
                  <a:pt x="2399517" y="2847962"/>
                  <a:pt x="2402397" y="2847962"/>
                </a:cubicBezTo>
                <a:cubicBezTo>
                  <a:pt x="2404915" y="2847962"/>
                  <a:pt x="2410674" y="2847962"/>
                  <a:pt x="2413553" y="2845443"/>
                </a:cubicBezTo>
                <a:lnTo>
                  <a:pt x="2416950" y="2844566"/>
                </a:lnTo>
                <a:lnTo>
                  <a:pt x="2416073" y="2845443"/>
                </a:lnTo>
                <a:lnTo>
                  <a:pt x="2419478" y="2843914"/>
                </a:lnTo>
                <a:lnTo>
                  <a:pt x="2424711" y="2842563"/>
                </a:lnTo>
                <a:cubicBezTo>
                  <a:pt x="2432989" y="2839684"/>
                  <a:pt x="2435868" y="2839684"/>
                  <a:pt x="2441266" y="2839684"/>
                </a:cubicBezTo>
                <a:cubicBezTo>
                  <a:pt x="2447025" y="2836805"/>
                  <a:pt x="2449544" y="2836805"/>
                  <a:pt x="2455303" y="2834285"/>
                </a:cubicBezTo>
                <a:cubicBezTo>
                  <a:pt x="2460702" y="2834285"/>
                  <a:pt x="2466460" y="2831407"/>
                  <a:pt x="2471858" y="2831407"/>
                </a:cubicBezTo>
                <a:cubicBezTo>
                  <a:pt x="2469340" y="2831407"/>
                  <a:pt x="2471858" y="2828527"/>
                  <a:pt x="2477618" y="2828527"/>
                </a:cubicBezTo>
                <a:cubicBezTo>
                  <a:pt x="2480496" y="2825649"/>
                  <a:pt x="2488774" y="2825649"/>
                  <a:pt x="2491654" y="2823129"/>
                </a:cubicBezTo>
                <a:cubicBezTo>
                  <a:pt x="2483016" y="2825649"/>
                  <a:pt x="2480496" y="2825649"/>
                  <a:pt x="2474738" y="2825649"/>
                </a:cubicBezTo>
                <a:cubicBezTo>
                  <a:pt x="2469340" y="2828527"/>
                  <a:pt x="2477618" y="2825649"/>
                  <a:pt x="2466460" y="2831407"/>
                </a:cubicBezTo>
                <a:cubicBezTo>
                  <a:pt x="2460702" y="2834285"/>
                  <a:pt x="2458182" y="2834285"/>
                  <a:pt x="2452424" y="2834285"/>
                </a:cubicBezTo>
                <a:cubicBezTo>
                  <a:pt x="2449544" y="2836805"/>
                  <a:pt x="2444146" y="2836805"/>
                  <a:pt x="2438387" y="2839684"/>
                </a:cubicBezTo>
                <a:cubicBezTo>
                  <a:pt x="2438387" y="2836805"/>
                  <a:pt x="2438387" y="2836805"/>
                  <a:pt x="2438387" y="2836805"/>
                </a:cubicBezTo>
                <a:cubicBezTo>
                  <a:pt x="2430109" y="2836805"/>
                  <a:pt x="2430109" y="2839684"/>
                  <a:pt x="2427230" y="2839684"/>
                </a:cubicBezTo>
                <a:cubicBezTo>
                  <a:pt x="2427230" y="2839684"/>
                  <a:pt x="2426600" y="2840404"/>
                  <a:pt x="2424891" y="2841483"/>
                </a:cubicBezTo>
                <a:lnTo>
                  <a:pt x="2419478" y="2843914"/>
                </a:lnTo>
                <a:lnTo>
                  <a:pt x="2416950" y="2844566"/>
                </a:lnTo>
                <a:lnTo>
                  <a:pt x="2418592" y="2842923"/>
                </a:lnTo>
                <a:cubicBezTo>
                  <a:pt x="2419672" y="2842563"/>
                  <a:pt x="2420391" y="2842563"/>
                  <a:pt x="2418952" y="2842563"/>
                </a:cubicBezTo>
                <a:cubicBezTo>
                  <a:pt x="2410674" y="2842563"/>
                  <a:pt x="2404915" y="2845443"/>
                  <a:pt x="2402397" y="2845443"/>
                </a:cubicBezTo>
                <a:cubicBezTo>
                  <a:pt x="2396637" y="2847962"/>
                  <a:pt x="2391239" y="2847962"/>
                  <a:pt x="2385481" y="2847962"/>
                </a:cubicBezTo>
                <a:cubicBezTo>
                  <a:pt x="2382601" y="2847962"/>
                  <a:pt x="2380081" y="2850841"/>
                  <a:pt x="2377203" y="2850841"/>
                </a:cubicBezTo>
                <a:cubicBezTo>
                  <a:pt x="2374323" y="2850841"/>
                  <a:pt x="2374323" y="2850841"/>
                  <a:pt x="2371444" y="2850841"/>
                </a:cubicBezTo>
                <a:cubicBezTo>
                  <a:pt x="2368925" y="2853720"/>
                  <a:pt x="2368925" y="2853720"/>
                  <a:pt x="2366045" y="2853720"/>
                </a:cubicBezTo>
                <a:cubicBezTo>
                  <a:pt x="2363166" y="2853720"/>
                  <a:pt x="2357767" y="2853720"/>
                  <a:pt x="2354888" y="2856599"/>
                </a:cubicBezTo>
                <a:lnTo>
                  <a:pt x="2349129" y="2856599"/>
                </a:lnTo>
                <a:cubicBezTo>
                  <a:pt x="2354888" y="2853720"/>
                  <a:pt x="2357767" y="2853720"/>
                  <a:pt x="2363166" y="2853720"/>
                </a:cubicBezTo>
                <a:lnTo>
                  <a:pt x="2352009" y="2853720"/>
                </a:lnTo>
                <a:cubicBezTo>
                  <a:pt x="2349129" y="2853720"/>
                  <a:pt x="2343731" y="2853720"/>
                  <a:pt x="2337972" y="2856599"/>
                </a:cubicBezTo>
                <a:cubicBezTo>
                  <a:pt x="2335093" y="2856599"/>
                  <a:pt x="2332574" y="2856599"/>
                  <a:pt x="2329694" y="2859118"/>
                </a:cubicBezTo>
                <a:cubicBezTo>
                  <a:pt x="2326815" y="2859118"/>
                  <a:pt x="2323936" y="2859118"/>
                  <a:pt x="2315658" y="2859118"/>
                </a:cubicBezTo>
                <a:cubicBezTo>
                  <a:pt x="2310260" y="2859118"/>
                  <a:pt x="2323936" y="2856599"/>
                  <a:pt x="2329694" y="2856599"/>
                </a:cubicBezTo>
                <a:cubicBezTo>
                  <a:pt x="2332574" y="2856599"/>
                  <a:pt x="2326815" y="2856599"/>
                  <a:pt x="2337972" y="2853720"/>
                </a:cubicBezTo>
                <a:cubicBezTo>
                  <a:pt x="2343731" y="2850841"/>
                  <a:pt x="2326815" y="2853720"/>
                  <a:pt x="2321416" y="2853720"/>
                </a:cubicBezTo>
                <a:cubicBezTo>
                  <a:pt x="2323936" y="2853720"/>
                  <a:pt x="2326815" y="2853720"/>
                  <a:pt x="2329694" y="2853720"/>
                </a:cubicBezTo>
                <a:cubicBezTo>
                  <a:pt x="2332574" y="2853720"/>
                  <a:pt x="2335093" y="2853720"/>
                  <a:pt x="2337972" y="2853720"/>
                </a:cubicBezTo>
                <a:cubicBezTo>
                  <a:pt x="2329694" y="2853720"/>
                  <a:pt x="2323936" y="2853720"/>
                  <a:pt x="2315658" y="2856599"/>
                </a:cubicBezTo>
                <a:cubicBezTo>
                  <a:pt x="2310260" y="2856599"/>
                  <a:pt x="2301622" y="2856599"/>
                  <a:pt x="2293344" y="2856599"/>
                </a:cubicBezTo>
                <a:cubicBezTo>
                  <a:pt x="2293344" y="2859118"/>
                  <a:pt x="2312779" y="2856599"/>
                  <a:pt x="2315658" y="2856599"/>
                </a:cubicBezTo>
                <a:cubicBezTo>
                  <a:pt x="2318537" y="2856599"/>
                  <a:pt x="2315658" y="2859118"/>
                  <a:pt x="2310260" y="2859118"/>
                </a:cubicBezTo>
                <a:cubicBezTo>
                  <a:pt x="2304501" y="2859118"/>
                  <a:pt x="2299102" y="2859118"/>
                  <a:pt x="2299102" y="2859118"/>
                </a:cubicBezTo>
                <a:cubicBezTo>
                  <a:pt x="2282186" y="2861998"/>
                  <a:pt x="2296223" y="2859118"/>
                  <a:pt x="2293344" y="2859118"/>
                </a:cubicBezTo>
                <a:cubicBezTo>
                  <a:pt x="2290464" y="2859118"/>
                  <a:pt x="2287945" y="2859118"/>
                  <a:pt x="2282186" y="2856599"/>
                </a:cubicBezTo>
                <a:cubicBezTo>
                  <a:pt x="2279308" y="2856599"/>
                  <a:pt x="2273908" y="2856599"/>
                  <a:pt x="2262752" y="2859118"/>
                </a:cubicBezTo>
                <a:cubicBezTo>
                  <a:pt x="2262752" y="2856599"/>
                  <a:pt x="2279308" y="2853720"/>
                  <a:pt x="2285066" y="2856599"/>
                </a:cubicBezTo>
                <a:cubicBezTo>
                  <a:pt x="2296223" y="2853720"/>
                  <a:pt x="2273908" y="2856599"/>
                  <a:pt x="2282186" y="2853720"/>
                </a:cubicBezTo>
                <a:cubicBezTo>
                  <a:pt x="2285066" y="2853720"/>
                  <a:pt x="2290464" y="2850841"/>
                  <a:pt x="2296223" y="2850841"/>
                </a:cubicBezTo>
                <a:cubicBezTo>
                  <a:pt x="2301622" y="2850841"/>
                  <a:pt x="2307380" y="2850841"/>
                  <a:pt x="2312779" y="2850841"/>
                </a:cubicBezTo>
                <a:cubicBezTo>
                  <a:pt x="2315658" y="2850841"/>
                  <a:pt x="2321416" y="2850841"/>
                  <a:pt x="2329694" y="2847962"/>
                </a:cubicBezTo>
                <a:cubicBezTo>
                  <a:pt x="2349129" y="2847962"/>
                  <a:pt x="2371444" y="2845443"/>
                  <a:pt x="2393759" y="2839684"/>
                </a:cubicBezTo>
                <a:cubicBezTo>
                  <a:pt x="2402397" y="2839684"/>
                  <a:pt x="2404915" y="2836805"/>
                  <a:pt x="2410674" y="2836805"/>
                </a:cubicBezTo>
                <a:cubicBezTo>
                  <a:pt x="2418952" y="2834285"/>
                  <a:pt x="2427230" y="2834285"/>
                  <a:pt x="2435868" y="2831407"/>
                </a:cubicBezTo>
                <a:cubicBezTo>
                  <a:pt x="2444146" y="2828527"/>
                  <a:pt x="2452424" y="2828527"/>
                  <a:pt x="2460702" y="2825649"/>
                </a:cubicBezTo>
                <a:cubicBezTo>
                  <a:pt x="2463581" y="2823129"/>
                  <a:pt x="2469340" y="2823129"/>
                  <a:pt x="2471858" y="2823129"/>
                </a:cubicBezTo>
                <a:cubicBezTo>
                  <a:pt x="2477618" y="2820250"/>
                  <a:pt x="2480496" y="2820250"/>
                  <a:pt x="2485896" y="2817371"/>
                </a:cubicBezTo>
                <a:cubicBezTo>
                  <a:pt x="2485896" y="2817371"/>
                  <a:pt x="2488774" y="2817371"/>
                  <a:pt x="2491654" y="2817371"/>
                </a:cubicBezTo>
                <a:cubicBezTo>
                  <a:pt x="2480496" y="2820250"/>
                  <a:pt x="2469340" y="2825649"/>
                  <a:pt x="2471858" y="2825649"/>
                </a:cubicBezTo>
                <a:cubicBezTo>
                  <a:pt x="2480496" y="2823129"/>
                  <a:pt x="2491654" y="2820250"/>
                  <a:pt x="2491654" y="2817371"/>
                </a:cubicBezTo>
                <a:cubicBezTo>
                  <a:pt x="2491654" y="2814491"/>
                  <a:pt x="2494174" y="2814491"/>
                  <a:pt x="2497052" y="2814491"/>
                </a:cubicBezTo>
                <a:cubicBezTo>
                  <a:pt x="2499932" y="2811972"/>
                  <a:pt x="2505330" y="2811972"/>
                  <a:pt x="2508210" y="2811972"/>
                </a:cubicBezTo>
                <a:cubicBezTo>
                  <a:pt x="2513968" y="2809093"/>
                  <a:pt x="2519366" y="2806214"/>
                  <a:pt x="2525126" y="2803334"/>
                </a:cubicBezTo>
                <a:cubicBezTo>
                  <a:pt x="2530524" y="2803334"/>
                  <a:pt x="2533403" y="2800816"/>
                  <a:pt x="2538802" y="2797936"/>
                </a:cubicBezTo>
                <a:cubicBezTo>
                  <a:pt x="2575153" y="2786780"/>
                  <a:pt x="2608625" y="2769865"/>
                  <a:pt x="2639217" y="2750430"/>
                </a:cubicBezTo>
                <a:cubicBezTo>
                  <a:pt x="2644975" y="2747551"/>
                  <a:pt x="2647855" y="2745032"/>
                  <a:pt x="2650374" y="2742152"/>
                </a:cubicBezTo>
                <a:cubicBezTo>
                  <a:pt x="2656133" y="2739273"/>
                  <a:pt x="2659012" y="2736394"/>
                  <a:pt x="2664410" y="2733874"/>
                </a:cubicBezTo>
                <a:cubicBezTo>
                  <a:pt x="2670169" y="2730996"/>
                  <a:pt x="2678447" y="2725238"/>
                  <a:pt x="2686725" y="2719839"/>
                </a:cubicBezTo>
                <a:cubicBezTo>
                  <a:pt x="2689604" y="2716960"/>
                  <a:pt x="2692483" y="2714080"/>
                  <a:pt x="2697882" y="2711561"/>
                </a:cubicBezTo>
                <a:cubicBezTo>
                  <a:pt x="2700761" y="2708682"/>
                  <a:pt x="2703640" y="2705803"/>
                  <a:pt x="2709039" y="2702923"/>
                </a:cubicBezTo>
                <a:cubicBezTo>
                  <a:pt x="2711918" y="2700405"/>
                  <a:pt x="2714798" y="2697525"/>
                  <a:pt x="2717317" y="2694647"/>
                </a:cubicBezTo>
                <a:cubicBezTo>
                  <a:pt x="2723076" y="2691767"/>
                  <a:pt x="2725954" y="2689247"/>
                  <a:pt x="2728474" y="2686369"/>
                </a:cubicBezTo>
                <a:cubicBezTo>
                  <a:pt x="2734232" y="2680610"/>
                  <a:pt x="2737112" y="2680610"/>
                  <a:pt x="2742510" y="2675212"/>
                </a:cubicBezTo>
                <a:cubicBezTo>
                  <a:pt x="2748270" y="2669454"/>
                  <a:pt x="2753668" y="2666934"/>
                  <a:pt x="2759426" y="2661176"/>
                </a:cubicBezTo>
                <a:close/>
                <a:moveTo>
                  <a:pt x="621056" y="2658522"/>
                </a:moveTo>
                <a:lnTo>
                  <a:pt x="630609" y="2666244"/>
                </a:lnTo>
                <a:lnTo>
                  <a:pt x="625078" y="2662408"/>
                </a:lnTo>
                <a:close/>
                <a:moveTo>
                  <a:pt x="2523954" y="2658366"/>
                </a:moveTo>
                <a:cubicBezTo>
                  <a:pt x="2521838" y="2659401"/>
                  <a:pt x="2518327" y="2661470"/>
                  <a:pt x="2514187" y="2664170"/>
                </a:cubicBezTo>
                <a:cubicBezTo>
                  <a:pt x="2508787" y="2669927"/>
                  <a:pt x="2500145" y="2675325"/>
                  <a:pt x="2503025" y="2675325"/>
                </a:cubicBezTo>
                <a:cubicBezTo>
                  <a:pt x="2514187" y="2667048"/>
                  <a:pt x="2514187" y="2667048"/>
                  <a:pt x="2525349" y="2658771"/>
                </a:cubicBezTo>
                <a:cubicBezTo>
                  <a:pt x="2526789" y="2657331"/>
                  <a:pt x="2526068" y="2657331"/>
                  <a:pt x="2523954" y="2658366"/>
                </a:cubicBezTo>
                <a:close/>
                <a:moveTo>
                  <a:pt x="2744528" y="2656245"/>
                </a:moveTo>
                <a:cubicBezTo>
                  <a:pt x="2739129" y="2658764"/>
                  <a:pt x="2730850" y="2664522"/>
                  <a:pt x="2719691" y="2669921"/>
                </a:cubicBezTo>
                <a:cubicBezTo>
                  <a:pt x="2716812" y="2675679"/>
                  <a:pt x="2744528" y="2658764"/>
                  <a:pt x="2744528" y="2656245"/>
                </a:cubicBezTo>
                <a:close/>
                <a:moveTo>
                  <a:pt x="2675056" y="2656245"/>
                </a:moveTo>
                <a:lnTo>
                  <a:pt x="2669297" y="2658764"/>
                </a:lnTo>
                <a:lnTo>
                  <a:pt x="2672020" y="2657256"/>
                </a:lnTo>
                <a:close/>
                <a:moveTo>
                  <a:pt x="657475" y="2656245"/>
                </a:moveTo>
                <a:cubicBezTo>
                  <a:pt x="660354" y="2658764"/>
                  <a:pt x="660354" y="2658764"/>
                  <a:pt x="662874" y="2661643"/>
                </a:cubicBezTo>
                <a:cubicBezTo>
                  <a:pt x="662874" y="2661643"/>
                  <a:pt x="665754" y="2664522"/>
                  <a:pt x="668633" y="2667401"/>
                </a:cubicBezTo>
                <a:cubicBezTo>
                  <a:pt x="668633" y="2664522"/>
                  <a:pt x="662874" y="2661643"/>
                  <a:pt x="657475" y="2656245"/>
                </a:cubicBezTo>
                <a:close/>
                <a:moveTo>
                  <a:pt x="2684837" y="2653806"/>
                </a:moveTo>
                <a:lnTo>
                  <a:pt x="2680095" y="2656111"/>
                </a:lnTo>
                <a:cubicBezTo>
                  <a:pt x="2672086" y="2660294"/>
                  <a:pt x="2663718" y="2664522"/>
                  <a:pt x="2655258" y="2667401"/>
                </a:cubicBezTo>
                <a:cubicBezTo>
                  <a:pt x="2638700" y="2675679"/>
                  <a:pt x="2619261" y="2683956"/>
                  <a:pt x="2608103" y="2689714"/>
                </a:cubicBezTo>
                <a:cubicBezTo>
                  <a:pt x="2613502" y="2686836"/>
                  <a:pt x="2619261" y="2683956"/>
                  <a:pt x="2627541" y="2678558"/>
                </a:cubicBezTo>
                <a:cubicBezTo>
                  <a:pt x="2632941" y="2675679"/>
                  <a:pt x="2641579" y="2672799"/>
                  <a:pt x="2646979" y="2669921"/>
                </a:cubicBezTo>
                <a:cubicBezTo>
                  <a:pt x="2649858" y="2667401"/>
                  <a:pt x="2630421" y="2675679"/>
                  <a:pt x="2630421" y="2675679"/>
                </a:cubicBezTo>
                <a:lnTo>
                  <a:pt x="2626965" y="2676598"/>
                </a:lnTo>
                <a:lnTo>
                  <a:pt x="2639330" y="2670776"/>
                </a:lnTo>
                <a:lnTo>
                  <a:pt x="2639664" y="2670591"/>
                </a:lnTo>
                <a:lnTo>
                  <a:pt x="2652738" y="2664522"/>
                </a:lnTo>
                <a:cubicBezTo>
                  <a:pt x="2661017" y="2661643"/>
                  <a:pt x="2652738" y="2667401"/>
                  <a:pt x="2649858" y="2669921"/>
                </a:cubicBezTo>
                <a:cubicBezTo>
                  <a:pt x="2658137" y="2664522"/>
                  <a:pt x="2663896" y="2661643"/>
                  <a:pt x="2669297" y="2658764"/>
                </a:cubicBezTo>
                <a:close/>
                <a:moveTo>
                  <a:pt x="2685796" y="2653340"/>
                </a:moveTo>
                <a:lnTo>
                  <a:pt x="2686215" y="2653366"/>
                </a:lnTo>
                <a:lnTo>
                  <a:pt x="2684837" y="2653806"/>
                </a:lnTo>
                <a:close/>
                <a:moveTo>
                  <a:pt x="2525349" y="2653013"/>
                </a:moveTo>
                <a:cubicBezTo>
                  <a:pt x="2508787" y="2664170"/>
                  <a:pt x="2522468" y="2655892"/>
                  <a:pt x="2514187" y="2661290"/>
                </a:cubicBezTo>
                <a:cubicBezTo>
                  <a:pt x="2511487" y="2664169"/>
                  <a:pt x="2507977" y="2666958"/>
                  <a:pt x="2504826" y="2669387"/>
                </a:cubicBezTo>
                <a:lnTo>
                  <a:pt x="2498673" y="2674460"/>
                </a:lnTo>
                <a:lnTo>
                  <a:pt x="2486463" y="2681083"/>
                </a:lnTo>
                <a:cubicBezTo>
                  <a:pt x="2486463" y="2681083"/>
                  <a:pt x="2491864" y="2678205"/>
                  <a:pt x="2497624" y="2675325"/>
                </a:cubicBezTo>
                <a:lnTo>
                  <a:pt x="2498673" y="2674460"/>
                </a:lnTo>
                <a:lnTo>
                  <a:pt x="2499650" y="2673930"/>
                </a:lnTo>
                <a:cubicBezTo>
                  <a:pt x="2503115" y="2671817"/>
                  <a:pt x="2505906" y="2669747"/>
                  <a:pt x="2508787" y="2667048"/>
                </a:cubicBezTo>
                <a:cubicBezTo>
                  <a:pt x="2514187" y="2664170"/>
                  <a:pt x="2519948" y="2658771"/>
                  <a:pt x="2522468" y="2655892"/>
                </a:cubicBezTo>
                <a:cubicBezTo>
                  <a:pt x="2519948" y="2658771"/>
                  <a:pt x="2528229" y="2650134"/>
                  <a:pt x="2525349" y="2653013"/>
                </a:cubicBezTo>
                <a:close/>
                <a:moveTo>
                  <a:pt x="2747408" y="2650487"/>
                </a:moveTo>
                <a:lnTo>
                  <a:pt x="2737447" y="2655627"/>
                </a:lnTo>
                <a:lnTo>
                  <a:pt x="2738004" y="2655031"/>
                </a:lnTo>
                <a:cubicBezTo>
                  <a:pt x="2740479" y="2653276"/>
                  <a:pt x="2744708" y="2650487"/>
                  <a:pt x="2739129" y="2653366"/>
                </a:cubicBezTo>
                <a:cubicBezTo>
                  <a:pt x="2719691" y="2661643"/>
                  <a:pt x="2708532" y="2669921"/>
                  <a:pt x="2694494" y="2675679"/>
                </a:cubicBezTo>
                <a:cubicBezTo>
                  <a:pt x="2683335" y="2683956"/>
                  <a:pt x="2702772" y="2675679"/>
                  <a:pt x="2691614" y="2681077"/>
                </a:cubicBezTo>
                <a:cubicBezTo>
                  <a:pt x="2680455" y="2683956"/>
                  <a:pt x="2672176" y="2686836"/>
                  <a:pt x="2658137" y="2695113"/>
                </a:cubicBezTo>
                <a:cubicBezTo>
                  <a:pt x="2649858" y="2697992"/>
                  <a:pt x="2646979" y="2700871"/>
                  <a:pt x="2644099" y="2703390"/>
                </a:cubicBezTo>
                <a:cubicBezTo>
                  <a:pt x="2649858" y="2700871"/>
                  <a:pt x="2652738" y="2700871"/>
                  <a:pt x="2655258" y="2697992"/>
                </a:cubicBezTo>
                <a:cubicBezTo>
                  <a:pt x="2661017" y="2695113"/>
                  <a:pt x="2663896" y="2695113"/>
                  <a:pt x="2666416" y="2692234"/>
                </a:cubicBezTo>
                <a:lnTo>
                  <a:pt x="2666784" y="2692323"/>
                </a:lnTo>
                <a:lnTo>
                  <a:pt x="2661017" y="2695113"/>
                </a:lnTo>
                <a:cubicBezTo>
                  <a:pt x="2665156" y="2693673"/>
                  <a:pt x="2667227" y="2692954"/>
                  <a:pt x="2667902" y="2692594"/>
                </a:cubicBezTo>
                <a:lnTo>
                  <a:pt x="2666784" y="2692323"/>
                </a:lnTo>
                <a:lnTo>
                  <a:pt x="2672176" y="2689714"/>
                </a:lnTo>
                <a:cubicBezTo>
                  <a:pt x="2675056" y="2689714"/>
                  <a:pt x="2677576" y="2686836"/>
                  <a:pt x="2680455" y="2686836"/>
                </a:cubicBezTo>
                <a:cubicBezTo>
                  <a:pt x="2686215" y="2683956"/>
                  <a:pt x="2691614" y="2681077"/>
                  <a:pt x="2699893" y="2678558"/>
                </a:cubicBezTo>
                <a:cubicBezTo>
                  <a:pt x="2702772" y="2672799"/>
                  <a:pt x="2713931" y="2669921"/>
                  <a:pt x="2722211" y="2664522"/>
                </a:cubicBezTo>
                <a:cubicBezTo>
                  <a:pt x="2727970" y="2661643"/>
                  <a:pt x="2730850" y="2658764"/>
                  <a:pt x="2736249" y="2656245"/>
                </a:cubicBezTo>
                <a:lnTo>
                  <a:pt x="2737447" y="2655627"/>
                </a:lnTo>
                <a:lnTo>
                  <a:pt x="2737053" y="2656049"/>
                </a:lnTo>
                <a:cubicBezTo>
                  <a:pt x="2738139" y="2655571"/>
                  <a:pt x="2741108" y="2653996"/>
                  <a:pt x="2747408" y="2650487"/>
                </a:cubicBezTo>
                <a:close/>
                <a:moveTo>
                  <a:pt x="2672176" y="2650487"/>
                </a:moveTo>
                <a:lnTo>
                  <a:pt x="2669747" y="2653622"/>
                </a:lnTo>
                <a:lnTo>
                  <a:pt x="2663896" y="2656245"/>
                </a:lnTo>
                <a:cubicBezTo>
                  <a:pt x="2663896" y="2658764"/>
                  <a:pt x="2663896" y="2658764"/>
                  <a:pt x="2661017" y="2658764"/>
                </a:cubicBezTo>
                <a:lnTo>
                  <a:pt x="2639664" y="2670591"/>
                </a:lnTo>
                <a:lnTo>
                  <a:pt x="2631996" y="2674149"/>
                </a:lnTo>
                <a:cubicBezTo>
                  <a:pt x="2628688" y="2675544"/>
                  <a:pt x="2626179" y="2676601"/>
                  <a:pt x="2625555" y="2676972"/>
                </a:cubicBezTo>
                <a:lnTo>
                  <a:pt x="2626965" y="2676598"/>
                </a:lnTo>
                <a:lnTo>
                  <a:pt x="2615430" y="2682029"/>
                </a:lnTo>
                <a:lnTo>
                  <a:pt x="2616382" y="2681077"/>
                </a:lnTo>
                <a:lnTo>
                  <a:pt x="2612893" y="2683224"/>
                </a:lnTo>
                <a:lnTo>
                  <a:pt x="2605223" y="2686836"/>
                </a:lnTo>
                <a:cubicBezTo>
                  <a:pt x="2605223" y="2683956"/>
                  <a:pt x="2608103" y="2683956"/>
                  <a:pt x="2608103" y="2683956"/>
                </a:cubicBezTo>
                <a:cubicBezTo>
                  <a:pt x="2599464" y="2686836"/>
                  <a:pt x="2599464" y="2689714"/>
                  <a:pt x="2582906" y="2695113"/>
                </a:cubicBezTo>
                <a:cubicBezTo>
                  <a:pt x="2582906" y="2692234"/>
                  <a:pt x="2580026" y="2695113"/>
                  <a:pt x="2568867" y="2697992"/>
                </a:cubicBezTo>
                <a:cubicBezTo>
                  <a:pt x="2571746" y="2696552"/>
                  <a:pt x="2578766" y="2693763"/>
                  <a:pt x="2586776" y="2690299"/>
                </a:cubicBezTo>
                <a:lnTo>
                  <a:pt x="2598462" y="2684546"/>
                </a:lnTo>
                <a:lnTo>
                  <a:pt x="2608103" y="2681077"/>
                </a:lnTo>
                <a:lnTo>
                  <a:pt x="2608168" y="2679766"/>
                </a:lnTo>
                <a:lnTo>
                  <a:pt x="2610622" y="2678558"/>
                </a:lnTo>
                <a:cubicBezTo>
                  <a:pt x="2613502" y="2681077"/>
                  <a:pt x="2605223" y="2683956"/>
                  <a:pt x="2610622" y="2681077"/>
                </a:cubicBezTo>
                <a:cubicBezTo>
                  <a:pt x="2614942" y="2679817"/>
                  <a:pt x="2616382" y="2679188"/>
                  <a:pt x="2618136" y="2678153"/>
                </a:cubicBezTo>
                <a:lnTo>
                  <a:pt x="2621962" y="2675976"/>
                </a:lnTo>
                <a:lnTo>
                  <a:pt x="2619261" y="2678558"/>
                </a:lnTo>
                <a:cubicBezTo>
                  <a:pt x="2621781" y="2678558"/>
                  <a:pt x="2638700" y="2669921"/>
                  <a:pt x="2644099" y="2667401"/>
                </a:cubicBezTo>
                <a:cubicBezTo>
                  <a:pt x="2644099" y="2667401"/>
                  <a:pt x="2638700" y="2669921"/>
                  <a:pt x="2635820" y="2669921"/>
                </a:cubicBezTo>
                <a:cubicBezTo>
                  <a:pt x="2632941" y="2669921"/>
                  <a:pt x="2646979" y="2664522"/>
                  <a:pt x="2627541" y="2672799"/>
                </a:cubicBezTo>
                <a:cubicBezTo>
                  <a:pt x="2635820" y="2667401"/>
                  <a:pt x="2638700" y="2667401"/>
                  <a:pt x="2652738" y="2661643"/>
                </a:cubicBezTo>
                <a:cubicBezTo>
                  <a:pt x="2655258" y="2658764"/>
                  <a:pt x="2644099" y="2664522"/>
                  <a:pt x="2644099" y="2664522"/>
                </a:cubicBezTo>
                <a:cubicBezTo>
                  <a:pt x="2644099" y="2664522"/>
                  <a:pt x="2649858" y="2661643"/>
                  <a:pt x="2655258" y="2658764"/>
                </a:cubicBezTo>
                <a:cubicBezTo>
                  <a:pt x="2663896" y="2656245"/>
                  <a:pt x="2669297" y="2653366"/>
                  <a:pt x="2672176" y="2650487"/>
                </a:cubicBezTo>
                <a:close/>
                <a:moveTo>
                  <a:pt x="651062" y="2650066"/>
                </a:moveTo>
                <a:lnTo>
                  <a:pt x="651715" y="2650487"/>
                </a:lnTo>
                <a:cubicBezTo>
                  <a:pt x="654595" y="2653366"/>
                  <a:pt x="657475" y="2656245"/>
                  <a:pt x="657475" y="2656245"/>
                </a:cubicBezTo>
                <a:close/>
                <a:moveTo>
                  <a:pt x="2815213" y="2650019"/>
                </a:moveTo>
                <a:lnTo>
                  <a:pt x="2812334" y="2655777"/>
                </a:lnTo>
                <a:lnTo>
                  <a:pt x="2815213" y="2652898"/>
                </a:lnTo>
                <a:cubicBezTo>
                  <a:pt x="2815933" y="2652898"/>
                  <a:pt x="2814898" y="2654293"/>
                  <a:pt x="2812985" y="2656340"/>
                </a:cubicBezTo>
                <a:lnTo>
                  <a:pt x="2810286" y="2658990"/>
                </a:lnTo>
                <a:lnTo>
                  <a:pt x="2806935" y="2661176"/>
                </a:lnTo>
                <a:lnTo>
                  <a:pt x="2812333" y="2655778"/>
                </a:lnTo>
                <a:lnTo>
                  <a:pt x="2806935" y="2658296"/>
                </a:lnTo>
                <a:cubicBezTo>
                  <a:pt x="2806935" y="2658296"/>
                  <a:pt x="2812333" y="2652898"/>
                  <a:pt x="2815213" y="2650019"/>
                </a:cubicBezTo>
                <a:close/>
                <a:moveTo>
                  <a:pt x="610906" y="2648754"/>
                </a:moveTo>
                <a:lnTo>
                  <a:pt x="615719" y="2653366"/>
                </a:lnTo>
                <a:lnTo>
                  <a:pt x="621056" y="2658522"/>
                </a:lnTo>
                <a:lnTo>
                  <a:pt x="618239" y="2656245"/>
                </a:lnTo>
                <a:close/>
                <a:moveTo>
                  <a:pt x="449168" y="2647140"/>
                </a:moveTo>
                <a:lnTo>
                  <a:pt x="465480" y="2666035"/>
                </a:lnTo>
                <a:lnTo>
                  <a:pt x="461719" y="2662211"/>
                </a:lnTo>
                <a:cubicBezTo>
                  <a:pt x="455466" y="2655598"/>
                  <a:pt x="450608" y="2650019"/>
                  <a:pt x="449168" y="2647140"/>
                </a:cubicBezTo>
                <a:close/>
                <a:moveTo>
                  <a:pt x="671513" y="2645089"/>
                </a:moveTo>
                <a:cubicBezTo>
                  <a:pt x="676912" y="2650487"/>
                  <a:pt x="682672" y="2656245"/>
                  <a:pt x="688072" y="2658764"/>
                </a:cubicBezTo>
                <a:cubicBezTo>
                  <a:pt x="685192" y="2656245"/>
                  <a:pt x="682672" y="2656245"/>
                  <a:pt x="679793" y="2653366"/>
                </a:cubicBezTo>
                <a:cubicBezTo>
                  <a:pt x="679793" y="2650487"/>
                  <a:pt x="676912" y="2650487"/>
                  <a:pt x="674033" y="2647608"/>
                </a:cubicBezTo>
                <a:cubicBezTo>
                  <a:pt x="674033" y="2645089"/>
                  <a:pt x="671513" y="2645089"/>
                  <a:pt x="671513" y="2645089"/>
                </a:cubicBezTo>
                <a:close/>
                <a:moveTo>
                  <a:pt x="2553433" y="2644736"/>
                </a:moveTo>
                <a:lnTo>
                  <a:pt x="2539591" y="2656160"/>
                </a:lnTo>
                <a:lnTo>
                  <a:pt x="2531110" y="2661290"/>
                </a:lnTo>
                <a:cubicBezTo>
                  <a:pt x="2539391" y="2655892"/>
                  <a:pt x="2550552" y="2647615"/>
                  <a:pt x="2553433" y="2644736"/>
                </a:cubicBezTo>
                <a:close/>
                <a:moveTo>
                  <a:pt x="606120" y="2643866"/>
                </a:moveTo>
                <a:lnTo>
                  <a:pt x="610906" y="2648754"/>
                </a:lnTo>
                <a:lnTo>
                  <a:pt x="607080" y="2645089"/>
                </a:lnTo>
                <a:close/>
                <a:moveTo>
                  <a:pt x="676912" y="2642209"/>
                </a:moveTo>
                <a:lnTo>
                  <a:pt x="685323" y="2648787"/>
                </a:lnTo>
                <a:lnTo>
                  <a:pt x="693831" y="2656245"/>
                </a:lnTo>
                <a:cubicBezTo>
                  <a:pt x="692391" y="2654806"/>
                  <a:pt x="690951" y="2653366"/>
                  <a:pt x="688477" y="2651251"/>
                </a:cubicBezTo>
                <a:lnTo>
                  <a:pt x="685323" y="2648787"/>
                </a:lnTo>
                <a:lnTo>
                  <a:pt x="682132" y="2645988"/>
                </a:lnTo>
                <a:cubicBezTo>
                  <a:pt x="678982" y="2643559"/>
                  <a:pt x="676912" y="2642209"/>
                  <a:pt x="676912" y="2642209"/>
                </a:cubicBezTo>
                <a:close/>
                <a:moveTo>
                  <a:pt x="641145" y="2641915"/>
                </a:moveTo>
                <a:lnTo>
                  <a:pt x="647576" y="2646708"/>
                </a:lnTo>
                <a:lnTo>
                  <a:pt x="651062" y="2650066"/>
                </a:lnTo>
                <a:lnTo>
                  <a:pt x="648431" y="2648373"/>
                </a:lnTo>
                <a:cubicBezTo>
                  <a:pt x="647036" y="2647698"/>
                  <a:pt x="644876" y="2646348"/>
                  <a:pt x="640557" y="2642209"/>
                </a:cubicBezTo>
                <a:close/>
                <a:moveTo>
                  <a:pt x="2840407" y="2641741"/>
                </a:moveTo>
                <a:cubicBezTo>
                  <a:pt x="2848684" y="2633464"/>
                  <a:pt x="2823491" y="2664055"/>
                  <a:pt x="2815213" y="2669454"/>
                </a:cubicBezTo>
                <a:cubicBezTo>
                  <a:pt x="2815213" y="2666934"/>
                  <a:pt x="2840407" y="2644621"/>
                  <a:pt x="2840407" y="2641741"/>
                </a:cubicBezTo>
                <a:close/>
                <a:moveTo>
                  <a:pt x="637677" y="2639331"/>
                </a:moveTo>
                <a:cubicBezTo>
                  <a:pt x="640557" y="2640770"/>
                  <a:pt x="641277" y="2641489"/>
                  <a:pt x="641277" y="2641849"/>
                </a:cubicBezTo>
                <a:lnTo>
                  <a:pt x="641145" y="2641915"/>
                </a:lnTo>
                <a:close/>
                <a:moveTo>
                  <a:pt x="2826369" y="2638862"/>
                </a:moveTo>
                <a:cubicBezTo>
                  <a:pt x="2820611" y="2644621"/>
                  <a:pt x="2818091" y="2647140"/>
                  <a:pt x="2815213" y="2650019"/>
                </a:cubicBezTo>
                <a:cubicBezTo>
                  <a:pt x="2820611" y="2641741"/>
                  <a:pt x="2829249" y="2635983"/>
                  <a:pt x="2826369" y="2638862"/>
                </a:cubicBezTo>
                <a:close/>
                <a:moveTo>
                  <a:pt x="628025" y="2637943"/>
                </a:moveTo>
                <a:lnTo>
                  <a:pt x="629397" y="2639331"/>
                </a:lnTo>
                <a:lnTo>
                  <a:pt x="628507" y="2638570"/>
                </a:lnTo>
                <a:close/>
                <a:moveTo>
                  <a:pt x="598802" y="2636452"/>
                </a:moveTo>
                <a:lnTo>
                  <a:pt x="601996" y="2638611"/>
                </a:lnTo>
                <a:lnTo>
                  <a:pt x="606120" y="2643866"/>
                </a:lnTo>
                <a:lnTo>
                  <a:pt x="601681" y="2639331"/>
                </a:lnTo>
                <a:close/>
                <a:moveTo>
                  <a:pt x="626022" y="2635916"/>
                </a:moveTo>
                <a:lnTo>
                  <a:pt x="626034" y="2635924"/>
                </a:lnTo>
                <a:lnTo>
                  <a:pt x="627527" y="2637294"/>
                </a:lnTo>
                <a:lnTo>
                  <a:pt x="628025" y="2637943"/>
                </a:lnTo>
                <a:close/>
                <a:moveTo>
                  <a:pt x="2715163" y="2634826"/>
                </a:moveTo>
                <a:lnTo>
                  <a:pt x="2702753" y="2641558"/>
                </a:lnTo>
                <a:lnTo>
                  <a:pt x="2705652" y="2639331"/>
                </a:lnTo>
                <a:close/>
                <a:moveTo>
                  <a:pt x="2772965" y="2634562"/>
                </a:moveTo>
                <a:cubicBezTo>
                  <a:pt x="2771885" y="2634562"/>
                  <a:pt x="2769726" y="2635191"/>
                  <a:pt x="2766846" y="2636451"/>
                </a:cubicBezTo>
                <a:cubicBezTo>
                  <a:pt x="2761447" y="2639331"/>
                  <a:pt x="2755687" y="2642209"/>
                  <a:pt x="2750287" y="2645089"/>
                </a:cubicBezTo>
                <a:cubicBezTo>
                  <a:pt x="2755687" y="2642209"/>
                  <a:pt x="2753167" y="2645089"/>
                  <a:pt x="2750287" y="2647608"/>
                </a:cubicBezTo>
                <a:cubicBezTo>
                  <a:pt x="2761447" y="2639331"/>
                  <a:pt x="2761447" y="2642209"/>
                  <a:pt x="2772605" y="2636451"/>
                </a:cubicBezTo>
                <a:cubicBezTo>
                  <a:pt x="2774045" y="2635191"/>
                  <a:pt x="2774045" y="2634562"/>
                  <a:pt x="2772965" y="2634562"/>
                </a:cubicBezTo>
                <a:close/>
                <a:moveTo>
                  <a:pt x="2837527" y="2633464"/>
                </a:moveTo>
                <a:cubicBezTo>
                  <a:pt x="2834647" y="2638862"/>
                  <a:pt x="2829249" y="2647140"/>
                  <a:pt x="2823491" y="2652898"/>
                </a:cubicBezTo>
                <a:cubicBezTo>
                  <a:pt x="2818091" y="2658296"/>
                  <a:pt x="2809454" y="2664055"/>
                  <a:pt x="2804055" y="2672332"/>
                </a:cubicBezTo>
                <a:cubicBezTo>
                  <a:pt x="2801176" y="2675212"/>
                  <a:pt x="2801176" y="2678091"/>
                  <a:pt x="2798297" y="2680610"/>
                </a:cubicBezTo>
                <a:lnTo>
                  <a:pt x="2792633" y="2686520"/>
                </a:lnTo>
                <a:lnTo>
                  <a:pt x="2790379" y="2687808"/>
                </a:lnTo>
                <a:lnTo>
                  <a:pt x="2790176" y="2688619"/>
                </a:lnTo>
                <a:lnTo>
                  <a:pt x="2776522" y="2699910"/>
                </a:lnTo>
                <a:lnTo>
                  <a:pt x="2769199" y="2705911"/>
                </a:lnTo>
                <a:lnTo>
                  <a:pt x="2773463" y="2700405"/>
                </a:lnTo>
                <a:cubicBezTo>
                  <a:pt x="2778862" y="2694647"/>
                  <a:pt x="2787139" y="2689247"/>
                  <a:pt x="2792898" y="2683489"/>
                </a:cubicBezTo>
                <a:cubicBezTo>
                  <a:pt x="2795777" y="2680610"/>
                  <a:pt x="2792898" y="2680610"/>
                  <a:pt x="2792898" y="2680610"/>
                </a:cubicBezTo>
                <a:cubicBezTo>
                  <a:pt x="2798297" y="2678091"/>
                  <a:pt x="2804055" y="2672332"/>
                  <a:pt x="2806935" y="2666934"/>
                </a:cubicBezTo>
                <a:cubicBezTo>
                  <a:pt x="2809454" y="2664055"/>
                  <a:pt x="2812333" y="2661176"/>
                  <a:pt x="2815213" y="2658296"/>
                </a:cubicBezTo>
                <a:cubicBezTo>
                  <a:pt x="2818091" y="2655778"/>
                  <a:pt x="2820611" y="2652898"/>
                  <a:pt x="2823491" y="2650019"/>
                </a:cubicBezTo>
                <a:cubicBezTo>
                  <a:pt x="2831769" y="2638862"/>
                  <a:pt x="2831769" y="2641741"/>
                  <a:pt x="2837527" y="2633464"/>
                </a:cubicBezTo>
                <a:close/>
                <a:moveTo>
                  <a:pt x="2553433" y="2630701"/>
                </a:moveTo>
                <a:lnTo>
                  <a:pt x="2553326" y="2630771"/>
                </a:lnTo>
                <a:lnTo>
                  <a:pt x="2553326" y="2630770"/>
                </a:lnTo>
                <a:close/>
                <a:moveTo>
                  <a:pt x="2843285" y="2630585"/>
                </a:moveTo>
                <a:cubicBezTo>
                  <a:pt x="2840407" y="2635983"/>
                  <a:pt x="2840407" y="2635983"/>
                  <a:pt x="2837527" y="2638862"/>
                </a:cubicBezTo>
                <a:cubicBezTo>
                  <a:pt x="2837527" y="2638862"/>
                  <a:pt x="2837527" y="2641741"/>
                  <a:pt x="2834647" y="2644621"/>
                </a:cubicBezTo>
                <a:cubicBezTo>
                  <a:pt x="2834647" y="2644621"/>
                  <a:pt x="2831769" y="2647140"/>
                  <a:pt x="2829249" y="2650019"/>
                </a:cubicBezTo>
                <a:cubicBezTo>
                  <a:pt x="2826369" y="2652898"/>
                  <a:pt x="2837527" y="2638862"/>
                  <a:pt x="2831769" y="2641741"/>
                </a:cubicBezTo>
                <a:cubicBezTo>
                  <a:pt x="2837527" y="2635983"/>
                  <a:pt x="2840407" y="2633464"/>
                  <a:pt x="2843285" y="2630585"/>
                </a:cubicBezTo>
                <a:close/>
                <a:moveTo>
                  <a:pt x="2736279" y="2628304"/>
                </a:moveTo>
                <a:lnTo>
                  <a:pt x="2727970" y="2633932"/>
                </a:lnTo>
                <a:cubicBezTo>
                  <a:pt x="2713931" y="2639331"/>
                  <a:pt x="2694494" y="2650487"/>
                  <a:pt x="2680455" y="2658764"/>
                </a:cubicBezTo>
                <a:lnTo>
                  <a:pt x="2660092" y="2668327"/>
                </a:lnTo>
                <a:close/>
                <a:moveTo>
                  <a:pt x="615719" y="2628174"/>
                </a:moveTo>
                <a:cubicBezTo>
                  <a:pt x="618239" y="2631053"/>
                  <a:pt x="618239" y="2631053"/>
                  <a:pt x="618239" y="2631053"/>
                </a:cubicBezTo>
                <a:lnTo>
                  <a:pt x="623729" y="2634483"/>
                </a:lnTo>
                <a:lnTo>
                  <a:pt x="628507" y="2638570"/>
                </a:lnTo>
                <a:lnTo>
                  <a:pt x="637677" y="2650487"/>
                </a:lnTo>
                <a:cubicBezTo>
                  <a:pt x="629397" y="2642209"/>
                  <a:pt x="643436" y="2656245"/>
                  <a:pt x="640557" y="2656245"/>
                </a:cubicBezTo>
                <a:cubicBezTo>
                  <a:pt x="632278" y="2647608"/>
                  <a:pt x="629397" y="2645089"/>
                  <a:pt x="626878" y="2642209"/>
                </a:cubicBezTo>
                <a:cubicBezTo>
                  <a:pt x="623998" y="2639331"/>
                  <a:pt x="621118" y="2636451"/>
                  <a:pt x="615719" y="2628174"/>
                </a:cubicBezTo>
                <a:close/>
                <a:moveTo>
                  <a:pt x="2578276" y="2625304"/>
                </a:moveTo>
                <a:lnTo>
                  <a:pt x="2575756" y="2627821"/>
                </a:lnTo>
                <a:cubicBezTo>
                  <a:pt x="2572876" y="2630701"/>
                  <a:pt x="2567115" y="2633580"/>
                  <a:pt x="2561714" y="2638978"/>
                </a:cubicBezTo>
                <a:cubicBezTo>
                  <a:pt x="2561714" y="2637718"/>
                  <a:pt x="2563785" y="2635649"/>
                  <a:pt x="2566890" y="2633220"/>
                </a:cubicBezTo>
                <a:close/>
                <a:moveTo>
                  <a:pt x="2578276" y="2625303"/>
                </a:moveTo>
                <a:lnTo>
                  <a:pt x="2578277" y="2625303"/>
                </a:lnTo>
                <a:lnTo>
                  <a:pt x="2578276" y="2625304"/>
                </a:lnTo>
                <a:close/>
                <a:moveTo>
                  <a:pt x="2725091" y="2625295"/>
                </a:moveTo>
                <a:cubicBezTo>
                  <a:pt x="2716812" y="2633932"/>
                  <a:pt x="2691614" y="2645089"/>
                  <a:pt x="2677576" y="2650487"/>
                </a:cubicBezTo>
                <a:cubicBezTo>
                  <a:pt x="2677576" y="2653366"/>
                  <a:pt x="2686215" y="2650487"/>
                  <a:pt x="2677576" y="2653366"/>
                </a:cubicBezTo>
                <a:cubicBezTo>
                  <a:pt x="2681895" y="2651926"/>
                  <a:pt x="2688194" y="2649137"/>
                  <a:pt x="2695168" y="2645674"/>
                </a:cubicBezTo>
                <a:lnTo>
                  <a:pt x="2702753" y="2641558"/>
                </a:lnTo>
                <a:lnTo>
                  <a:pt x="2697868" y="2645314"/>
                </a:lnTo>
                <a:cubicBezTo>
                  <a:pt x="2696473" y="2647068"/>
                  <a:pt x="2697193" y="2647788"/>
                  <a:pt x="2702772" y="2645089"/>
                </a:cubicBezTo>
                <a:lnTo>
                  <a:pt x="2685796" y="2653340"/>
                </a:lnTo>
                <a:lnTo>
                  <a:pt x="2679780" y="2652961"/>
                </a:lnTo>
                <a:lnTo>
                  <a:pt x="2672020" y="2657256"/>
                </a:lnTo>
                <a:lnTo>
                  <a:pt x="2664796" y="2659664"/>
                </a:lnTo>
                <a:cubicBezTo>
                  <a:pt x="2661647" y="2661014"/>
                  <a:pt x="2659577" y="2661643"/>
                  <a:pt x="2661017" y="2658764"/>
                </a:cubicBezTo>
                <a:cubicBezTo>
                  <a:pt x="2663717" y="2657504"/>
                  <a:pt x="2667226" y="2655436"/>
                  <a:pt x="2669701" y="2653681"/>
                </a:cubicBezTo>
                <a:lnTo>
                  <a:pt x="2669747" y="2653622"/>
                </a:lnTo>
                <a:lnTo>
                  <a:pt x="2687474" y="2645674"/>
                </a:lnTo>
                <a:cubicBezTo>
                  <a:pt x="2693684" y="2642209"/>
                  <a:pt x="2699893" y="2638071"/>
                  <a:pt x="2711051" y="2631053"/>
                </a:cubicBezTo>
                <a:cubicBezTo>
                  <a:pt x="2711051" y="2633932"/>
                  <a:pt x="2719691" y="2628174"/>
                  <a:pt x="2725091" y="2625295"/>
                </a:cubicBezTo>
                <a:close/>
                <a:moveTo>
                  <a:pt x="2798220" y="2620267"/>
                </a:moveTo>
                <a:lnTo>
                  <a:pt x="2794922" y="2622416"/>
                </a:lnTo>
                <a:lnTo>
                  <a:pt x="2796493" y="2622439"/>
                </a:lnTo>
                <a:close/>
                <a:moveTo>
                  <a:pt x="2744528" y="2619896"/>
                </a:moveTo>
                <a:cubicBezTo>
                  <a:pt x="2737689" y="2624036"/>
                  <a:pt x="2732110" y="2626824"/>
                  <a:pt x="2726170" y="2629614"/>
                </a:cubicBezTo>
                <a:lnTo>
                  <a:pt x="2715163" y="2634826"/>
                </a:lnTo>
                <a:lnTo>
                  <a:pt x="2716812" y="2633932"/>
                </a:lnTo>
                <a:cubicBezTo>
                  <a:pt x="2730850" y="2625295"/>
                  <a:pt x="2742008" y="2619896"/>
                  <a:pt x="2744528" y="2619896"/>
                </a:cubicBezTo>
                <a:close/>
                <a:moveTo>
                  <a:pt x="2850843" y="2618708"/>
                </a:moveTo>
                <a:cubicBezTo>
                  <a:pt x="2850843" y="2619428"/>
                  <a:pt x="2850123" y="2620867"/>
                  <a:pt x="2848684" y="2622307"/>
                </a:cubicBezTo>
                <a:cubicBezTo>
                  <a:pt x="2848684" y="2624827"/>
                  <a:pt x="2845805" y="2624827"/>
                  <a:pt x="2851563" y="2622307"/>
                </a:cubicBezTo>
                <a:lnTo>
                  <a:pt x="2843285" y="2630585"/>
                </a:lnTo>
                <a:cubicBezTo>
                  <a:pt x="2851563" y="2622307"/>
                  <a:pt x="2837527" y="2633464"/>
                  <a:pt x="2848684" y="2619428"/>
                </a:cubicBezTo>
                <a:cubicBezTo>
                  <a:pt x="2850123" y="2617989"/>
                  <a:pt x="2850843" y="2617989"/>
                  <a:pt x="2850843" y="2618708"/>
                </a:cubicBezTo>
                <a:close/>
                <a:moveTo>
                  <a:pt x="2542979" y="2618148"/>
                </a:moveTo>
                <a:lnTo>
                  <a:pt x="2519048" y="2637718"/>
                </a:lnTo>
                <a:cubicBezTo>
                  <a:pt x="2508607" y="2645455"/>
                  <a:pt x="2497444" y="2653193"/>
                  <a:pt x="2488983" y="2658771"/>
                </a:cubicBezTo>
                <a:cubicBezTo>
                  <a:pt x="2491864" y="2657331"/>
                  <a:pt x="2495374" y="2654543"/>
                  <a:pt x="2499560" y="2651033"/>
                </a:cubicBezTo>
                <a:lnTo>
                  <a:pt x="2511972" y="2640804"/>
                </a:lnTo>
                <a:lnTo>
                  <a:pt x="2519948" y="2636458"/>
                </a:lnTo>
                <a:lnTo>
                  <a:pt x="2526744" y="2630699"/>
                </a:lnTo>
                <a:lnTo>
                  <a:pt x="2531110" y="2627821"/>
                </a:lnTo>
                <a:lnTo>
                  <a:pt x="2542951" y="2618167"/>
                </a:lnTo>
                <a:close/>
                <a:moveTo>
                  <a:pt x="2870207" y="2617342"/>
                </a:moveTo>
                <a:lnTo>
                  <a:pt x="2862721" y="2627705"/>
                </a:lnTo>
                <a:cubicBezTo>
                  <a:pt x="2859841" y="2630585"/>
                  <a:pt x="2856962" y="2633464"/>
                  <a:pt x="2856962" y="2635983"/>
                </a:cubicBezTo>
                <a:cubicBezTo>
                  <a:pt x="2854443" y="2638862"/>
                  <a:pt x="2851563" y="2641741"/>
                  <a:pt x="2851563" y="2641741"/>
                </a:cubicBezTo>
                <a:cubicBezTo>
                  <a:pt x="2840407" y="2652898"/>
                  <a:pt x="2848684" y="2647140"/>
                  <a:pt x="2843285" y="2652898"/>
                </a:cubicBezTo>
                <a:lnTo>
                  <a:pt x="2834654" y="2661169"/>
                </a:lnTo>
                <a:lnTo>
                  <a:pt x="2837527" y="2658296"/>
                </a:lnTo>
                <a:cubicBezTo>
                  <a:pt x="2840407" y="2652898"/>
                  <a:pt x="2843285" y="2650019"/>
                  <a:pt x="2845805" y="2647140"/>
                </a:cubicBezTo>
                <a:cubicBezTo>
                  <a:pt x="2848684" y="2641741"/>
                  <a:pt x="2851563" y="2638862"/>
                  <a:pt x="2854443" y="2635983"/>
                </a:cubicBezTo>
                <a:cubicBezTo>
                  <a:pt x="2856962" y="2633464"/>
                  <a:pt x="2856962" y="2630585"/>
                  <a:pt x="2859841" y="2630585"/>
                </a:cubicBezTo>
                <a:cubicBezTo>
                  <a:pt x="2859841" y="2627705"/>
                  <a:pt x="2862721" y="2627705"/>
                  <a:pt x="2862721" y="2624827"/>
                </a:cubicBezTo>
                <a:close/>
                <a:moveTo>
                  <a:pt x="595922" y="2617018"/>
                </a:moveTo>
                <a:cubicBezTo>
                  <a:pt x="598801" y="2619896"/>
                  <a:pt x="601681" y="2622416"/>
                  <a:pt x="604561" y="2625295"/>
                </a:cubicBezTo>
                <a:cubicBezTo>
                  <a:pt x="609960" y="2631053"/>
                  <a:pt x="604561" y="2625295"/>
                  <a:pt x="595922" y="2617018"/>
                </a:cubicBezTo>
                <a:close/>
                <a:moveTo>
                  <a:pt x="578321" y="2615975"/>
                </a:moveTo>
                <a:lnTo>
                  <a:pt x="587643" y="2625295"/>
                </a:lnTo>
                <a:lnTo>
                  <a:pt x="598801" y="2636451"/>
                </a:lnTo>
                <a:lnTo>
                  <a:pt x="595607" y="2633528"/>
                </a:lnTo>
                <a:cubicBezTo>
                  <a:pt x="594572" y="2632493"/>
                  <a:pt x="593222" y="2631053"/>
                  <a:pt x="590522" y="2628174"/>
                </a:cubicBezTo>
                <a:close/>
                <a:moveTo>
                  <a:pt x="2871550" y="2615481"/>
                </a:moveTo>
                <a:lnTo>
                  <a:pt x="2870999" y="2616549"/>
                </a:lnTo>
                <a:lnTo>
                  <a:pt x="2870207" y="2617342"/>
                </a:lnTo>
                <a:close/>
                <a:moveTo>
                  <a:pt x="2804122" y="2613202"/>
                </a:moveTo>
                <a:lnTo>
                  <a:pt x="2797802" y="2617018"/>
                </a:lnTo>
                <a:lnTo>
                  <a:pt x="2801979" y="2615637"/>
                </a:lnTo>
                <a:close/>
                <a:moveTo>
                  <a:pt x="581180" y="2611684"/>
                </a:moveTo>
                <a:lnTo>
                  <a:pt x="590522" y="2622416"/>
                </a:lnTo>
                <a:cubicBezTo>
                  <a:pt x="586383" y="2618277"/>
                  <a:pt x="582872" y="2614138"/>
                  <a:pt x="581118" y="2611709"/>
                </a:cubicBezTo>
                <a:close/>
                <a:moveTo>
                  <a:pt x="2761447" y="2611259"/>
                </a:moveTo>
                <a:lnTo>
                  <a:pt x="2758846" y="2613020"/>
                </a:lnTo>
                <a:lnTo>
                  <a:pt x="2758926" y="2612699"/>
                </a:lnTo>
                <a:cubicBezTo>
                  <a:pt x="2760007" y="2611979"/>
                  <a:pt x="2761447" y="2611259"/>
                  <a:pt x="2761447" y="2611259"/>
                </a:cubicBezTo>
                <a:close/>
                <a:moveTo>
                  <a:pt x="590335" y="2610554"/>
                </a:moveTo>
                <a:lnTo>
                  <a:pt x="595922" y="2617018"/>
                </a:lnTo>
                <a:cubicBezTo>
                  <a:pt x="593402" y="2614138"/>
                  <a:pt x="593402" y="2611259"/>
                  <a:pt x="590522" y="2611259"/>
                </a:cubicBezTo>
                <a:close/>
                <a:moveTo>
                  <a:pt x="601681" y="2608740"/>
                </a:moveTo>
                <a:cubicBezTo>
                  <a:pt x="604561" y="2611259"/>
                  <a:pt x="607080" y="2614138"/>
                  <a:pt x="609960" y="2617018"/>
                </a:cubicBezTo>
                <a:cubicBezTo>
                  <a:pt x="612839" y="2619896"/>
                  <a:pt x="615719" y="2622416"/>
                  <a:pt x="618239" y="2625295"/>
                </a:cubicBezTo>
                <a:cubicBezTo>
                  <a:pt x="621118" y="2628174"/>
                  <a:pt x="623998" y="2633932"/>
                  <a:pt x="629397" y="2636451"/>
                </a:cubicBezTo>
                <a:cubicBezTo>
                  <a:pt x="626878" y="2633932"/>
                  <a:pt x="623998" y="2631053"/>
                  <a:pt x="623998" y="2631053"/>
                </a:cubicBezTo>
                <a:cubicBezTo>
                  <a:pt x="621118" y="2628174"/>
                  <a:pt x="621118" y="2628174"/>
                  <a:pt x="618239" y="2625295"/>
                </a:cubicBezTo>
                <a:cubicBezTo>
                  <a:pt x="618239" y="2625295"/>
                  <a:pt x="618239" y="2625295"/>
                  <a:pt x="615719" y="2622416"/>
                </a:cubicBezTo>
                <a:cubicBezTo>
                  <a:pt x="612839" y="2619896"/>
                  <a:pt x="609960" y="2614138"/>
                  <a:pt x="609960" y="2614138"/>
                </a:cubicBezTo>
                <a:cubicBezTo>
                  <a:pt x="615719" y="2619896"/>
                  <a:pt x="618239" y="2622416"/>
                  <a:pt x="621118" y="2625295"/>
                </a:cubicBezTo>
                <a:cubicBezTo>
                  <a:pt x="621118" y="2628174"/>
                  <a:pt x="623998" y="2628174"/>
                  <a:pt x="626878" y="2631053"/>
                </a:cubicBezTo>
                <a:cubicBezTo>
                  <a:pt x="629397" y="2633932"/>
                  <a:pt x="632278" y="2639331"/>
                  <a:pt x="640557" y="2645089"/>
                </a:cubicBezTo>
                <a:cubicBezTo>
                  <a:pt x="640557" y="2645089"/>
                  <a:pt x="635158" y="2639331"/>
                  <a:pt x="632278" y="2639331"/>
                </a:cubicBezTo>
                <a:cubicBezTo>
                  <a:pt x="632278" y="2639331"/>
                  <a:pt x="635158" y="2642209"/>
                  <a:pt x="637677" y="2645089"/>
                </a:cubicBezTo>
                <a:cubicBezTo>
                  <a:pt x="637677" y="2646348"/>
                  <a:pt x="632818" y="2642119"/>
                  <a:pt x="629353" y="2638971"/>
                </a:cubicBezTo>
                <a:lnTo>
                  <a:pt x="627527" y="2637294"/>
                </a:lnTo>
                <a:lnTo>
                  <a:pt x="626878" y="2636451"/>
                </a:lnTo>
                <a:lnTo>
                  <a:pt x="626034" y="2635924"/>
                </a:lnTo>
                <a:lnTo>
                  <a:pt x="625984" y="2635878"/>
                </a:lnTo>
                <a:lnTo>
                  <a:pt x="626022" y="2635916"/>
                </a:lnTo>
                <a:lnTo>
                  <a:pt x="623729" y="2634483"/>
                </a:lnTo>
                <a:lnTo>
                  <a:pt x="622873" y="2633752"/>
                </a:lnTo>
                <a:cubicBezTo>
                  <a:pt x="620398" y="2630963"/>
                  <a:pt x="618239" y="2628174"/>
                  <a:pt x="618239" y="2628174"/>
                </a:cubicBezTo>
                <a:cubicBezTo>
                  <a:pt x="612839" y="2622416"/>
                  <a:pt x="607080" y="2617018"/>
                  <a:pt x="604561" y="2614138"/>
                </a:cubicBezTo>
                <a:cubicBezTo>
                  <a:pt x="604561" y="2611259"/>
                  <a:pt x="604561" y="2611259"/>
                  <a:pt x="601681" y="2608740"/>
                </a:cubicBezTo>
                <a:close/>
                <a:moveTo>
                  <a:pt x="2865599" y="2608271"/>
                </a:moveTo>
                <a:cubicBezTo>
                  <a:pt x="2865599" y="2608271"/>
                  <a:pt x="2862721" y="2616549"/>
                  <a:pt x="2865599" y="2611150"/>
                </a:cubicBezTo>
                <a:cubicBezTo>
                  <a:pt x="2862721" y="2616549"/>
                  <a:pt x="2854443" y="2627705"/>
                  <a:pt x="2854443" y="2624827"/>
                </a:cubicBezTo>
                <a:cubicBezTo>
                  <a:pt x="2856962" y="2619428"/>
                  <a:pt x="2862721" y="2613670"/>
                  <a:pt x="2865599" y="2608271"/>
                </a:cubicBezTo>
                <a:close/>
                <a:moveTo>
                  <a:pt x="568204" y="2605861"/>
                </a:moveTo>
                <a:lnTo>
                  <a:pt x="578321" y="2615975"/>
                </a:lnTo>
                <a:lnTo>
                  <a:pt x="573604" y="2611259"/>
                </a:lnTo>
                <a:cubicBezTo>
                  <a:pt x="573604" y="2608740"/>
                  <a:pt x="571084" y="2605861"/>
                  <a:pt x="568204" y="2605861"/>
                </a:cubicBezTo>
                <a:close/>
                <a:moveTo>
                  <a:pt x="592637" y="2605141"/>
                </a:moveTo>
                <a:cubicBezTo>
                  <a:pt x="591962" y="2604421"/>
                  <a:pt x="591962" y="2604421"/>
                  <a:pt x="593402" y="2605861"/>
                </a:cubicBezTo>
                <a:cubicBezTo>
                  <a:pt x="598801" y="2611259"/>
                  <a:pt x="607080" y="2617018"/>
                  <a:pt x="612839" y="2625295"/>
                </a:cubicBezTo>
                <a:cubicBezTo>
                  <a:pt x="615719" y="2628174"/>
                  <a:pt x="615719" y="2628174"/>
                  <a:pt x="615719" y="2628174"/>
                </a:cubicBezTo>
                <a:cubicBezTo>
                  <a:pt x="607080" y="2622416"/>
                  <a:pt x="609960" y="2625295"/>
                  <a:pt x="595922" y="2614138"/>
                </a:cubicBezTo>
                <a:cubicBezTo>
                  <a:pt x="607080" y="2622416"/>
                  <a:pt x="590522" y="2602982"/>
                  <a:pt x="604561" y="2619896"/>
                </a:cubicBezTo>
                <a:cubicBezTo>
                  <a:pt x="604561" y="2617018"/>
                  <a:pt x="601681" y="2614138"/>
                  <a:pt x="595922" y="2608740"/>
                </a:cubicBezTo>
                <a:cubicBezTo>
                  <a:pt x="594662" y="2607301"/>
                  <a:pt x="593312" y="2605861"/>
                  <a:pt x="592637" y="2605141"/>
                </a:cubicBezTo>
                <a:close/>
                <a:moveTo>
                  <a:pt x="2610773" y="2604882"/>
                </a:moveTo>
                <a:lnTo>
                  <a:pt x="2609242" y="2608388"/>
                </a:lnTo>
                <a:cubicBezTo>
                  <a:pt x="2609242" y="2608388"/>
                  <a:pt x="2609242" y="2608388"/>
                  <a:pt x="2606361" y="2611267"/>
                </a:cubicBezTo>
                <a:cubicBezTo>
                  <a:pt x="2606361" y="2611267"/>
                  <a:pt x="2606361" y="2614146"/>
                  <a:pt x="2603480" y="2614146"/>
                </a:cubicBezTo>
                <a:cubicBezTo>
                  <a:pt x="2606361" y="2611267"/>
                  <a:pt x="2606361" y="2608388"/>
                  <a:pt x="2606361" y="2608388"/>
                </a:cubicBezTo>
                <a:close/>
                <a:moveTo>
                  <a:pt x="2762511" y="2602728"/>
                </a:moveTo>
                <a:lnTo>
                  <a:pt x="2761875" y="2603232"/>
                </a:lnTo>
                <a:lnTo>
                  <a:pt x="2758533" y="2605335"/>
                </a:lnTo>
                <a:lnTo>
                  <a:pt x="2758521" y="2605141"/>
                </a:lnTo>
                <a:close/>
                <a:moveTo>
                  <a:pt x="2552302" y="2601166"/>
                </a:moveTo>
                <a:lnTo>
                  <a:pt x="2552004" y="2601418"/>
                </a:lnTo>
                <a:lnTo>
                  <a:pt x="2550552" y="2602989"/>
                </a:lnTo>
                <a:close/>
                <a:moveTo>
                  <a:pt x="2781289" y="2597494"/>
                </a:moveTo>
                <a:cubicBezTo>
                  <a:pt x="2783044" y="2597494"/>
                  <a:pt x="2782324" y="2598843"/>
                  <a:pt x="2780884" y="2600103"/>
                </a:cubicBezTo>
                <a:cubicBezTo>
                  <a:pt x="2769726" y="2605861"/>
                  <a:pt x="2772605" y="2602982"/>
                  <a:pt x="2766846" y="2602982"/>
                </a:cubicBezTo>
                <a:cubicBezTo>
                  <a:pt x="2775305" y="2598843"/>
                  <a:pt x="2779534" y="2597494"/>
                  <a:pt x="2781289" y="2597494"/>
                </a:cubicBezTo>
                <a:close/>
                <a:moveTo>
                  <a:pt x="2622924" y="2594353"/>
                </a:moveTo>
                <a:lnTo>
                  <a:pt x="2622250" y="2595385"/>
                </a:lnTo>
                <a:lnTo>
                  <a:pt x="2620403" y="2597232"/>
                </a:lnTo>
                <a:lnTo>
                  <a:pt x="2610773" y="2604882"/>
                </a:lnTo>
                <a:lnTo>
                  <a:pt x="2610952" y="2604474"/>
                </a:lnTo>
                <a:cubicBezTo>
                  <a:pt x="2612662" y="2602720"/>
                  <a:pt x="2616083" y="2599931"/>
                  <a:pt x="2622924" y="2594353"/>
                </a:cubicBezTo>
                <a:close/>
                <a:moveTo>
                  <a:pt x="2868309" y="2591109"/>
                </a:moveTo>
                <a:lnTo>
                  <a:pt x="2867275" y="2591826"/>
                </a:lnTo>
                <a:lnTo>
                  <a:pt x="2868190" y="2591264"/>
                </a:lnTo>
                <a:close/>
                <a:moveTo>
                  <a:pt x="571948" y="2590033"/>
                </a:moveTo>
                <a:lnTo>
                  <a:pt x="579363" y="2597584"/>
                </a:lnTo>
                <a:cubicBezTo>
                  <a:pt x="584762" y="2605861"/>
                  <a:pt x="593402" y="2611259"/>
                  <a:pt x="595922" y="2614138"/>
                </a:cubicBezTo>
                <a:cubicBezTo>
                  <a:pt x="593222" y="2611439"/>
                  <a:pt x="591152" y="2610090"/>
                  <a:pt x="590117" y="2609730"/>
                </a:cubicBezTo>
                <a:lnTo>
                  <a:pt x="590335" y="2610554"/>
                </a:lnTo>
                <a:lnTo>
                  <a:pt x="587058" y="2606761"/>
                </a:lnTo>
                <a:cubicBezTo>
                  <a:pt x="584312" y="2603611"/>
                  <a:pt x="582242" y="2601543"/>
                  <a:pt x="582242" y="2602982"/>
                </a:cubicBezTo>
                <a:close/>
                <a:moveTo>
                  <a:pt x="554166" y="2588946"/>
                </a:moveTo>
                <a:cubicBezTo>
                  <a:pt x="557046" y="2588946"/>
                  <a:pt x="559925" y="2591826"/>
                  <a:pt x="562445" y="2597584"/>
                </a:cubicBezTo>
                <a:cubicBezTo>
                  <a:pt x="565325" y="2600103"/>
                  <a:pt x="565325" y="2602982"/>
                  <a:pt x="568204" y="2605861"/>
                </a:cubicBezTo>
                <a:cubicBezTo>
                  <a:pt x="562445" y="2600103"/>
                  <a:pt x="559925" y="2594705"/>
                  <a:pt x="554166" y="2588946"/>
                </a:cubicBezTo>
                <a:close/>
                <a:moveTo>
                  <a:pt x="2841622" y="2588340"/>
                </a:moveTo>
                <a:lnTo>
                  <a:pt x="2840098" y="2589415"/>
                </a:lnTo>
                <a:lnTo>
                  <a:pt x="2839244" y="2591017"/>
                </a:lnTo>
                <a:lnTo>
                  <a:pt x="2839579" y="2590912"/>
                </a:lnTo>
                <a:close/>
                <a:moveTo>
                  <a:pt x="582506" y="2586691"/>
                </a:moveTo>
                <a:lnTo>
                  <a:pt x="595922" y="2600103"/>
                </a:lnTo>
                <a:cubicBezTo>
                  <a:pt x="598801" y="2602982"/>
                  <a:pt x="601681" y="2605861"/>
                  <a:pt x="601681" y="2608740"/>
                </a:cubicBezTo>
                <a:cubicBezTo>
                  <a:pt x="598801" y="2605861"/>
                  <a:pt x="590522" y="2597584"/>
                  <a:pt x="593402" y="2600103"/>
                </a:cubicBezTo>
                <a:cubicBezTo>
                  <a:pt x="590522" y="2597584"/>
                  <a:pt x="587643" y="2591826"/>
                  <a:pt x="584762" y="2588946"/>
                </a:cubicBezTo>
                <a:close/>
                <a:moveTo>
                  <a:pt x="581478" y="2585663"/>
                </a:moveTo>
                <a:lnTo>
                  <a:pt x="582506" y="2586691"/>
                </a:lnTo>
                <a:lnTo>
                  <a:pt x="582242" y="2586428"/>
                </a:lnTo>
                <a:cubicBezTo>
                  <a:pt x="580803" y="2584988"/>
                  <a:pt x="580803" y="2584988"/>
                  <a:pt x="581478" y="2585663"/>
                </a:cubicBezTo>
                <a:close/>
                <a:moveTo>
                  <a:pt x="2876757" y="2585250"/>
                </a:moveTo>
                <a:lnTo>
                  <a:pt x="2870378" y="2589674"/>
                </a:lnTo>
                <a:lnTo>
                  <a:pt x="2870041" y="2590127"/>
                </a:lnTo>
                <a:lnTo>
                  <a:pt x="2876704" y="2586037"/>
                </a:lnTo>
                <a:lnTo>
                  <a:pt x="2876757" y="2585958"/>
                </a:lnTo>
                <a:close/>
                <a:moveTo>
                  <a:pt x="2618242" y="2582612"/>
                </a:moveTo>
                <a:cubicBezTo>
                  <a:pt x="2617523" y="2583287"/>
                  <a:pt x="2616083" y="2584636"/>
                  <a:pt x="2614642" y="2586076"/>
                </a:cubicBezTo>
                <a:lnTo>
                  <a:pt x="2611260" y="2588172"/>
                </a:lnTo>
                <a:lnTo>
                  <a:pt x="2617523" y="2583197"/>
                </a:lnTo>
                <a:cubicBezTo>
                  <a:pt x="2618963" y="2581937"/>
                  <a:pt x="2618963" y="2581937"/>
                  <a:pt x="2618242" y="2582612"/>
                </a:cubicBezTo>
                <a:close/>
                <a:moveTo>
                  <a:pt x="2797523" y="2580921"/>
                </a:moveTo>
                <a:lnTo>
                  <a:pt x="2790378" y="2587372"/>
                </a:lnTo>
                <a:cubicBezTo>
                  <a:pt x="2788623" y="2589126"/>
                  <a:pt x="2789343" y="2589126"/>
                  <a:pt x="2797802" y="2583548"/>
                </a:cubicBezTo>
                <a:cubicBezTo>
                  <a:pt x="2794922" y="2586428"/>
                  <a:pt x="2778005" y="2594705"/>
                  <a:pt x="2766846" y="2602982"/>
                </a:cubicBezTo>
                <a:lnTo>
                  <a:pt x="2777072" y="2595269"/>
                </a:lnTo>
                <a:lnTo>
                  <a:pt x="2778005" y="2594705"/>
                </a:lnTo>
                <a:lnTo>
                  <a:pt x="2778520" y="2594190"/>
                </a:lnTo>
                <a:lnTo>
                  <a:pt x="2781526" y="2591949"/>
                </a:lnTo>
                <a:cubicBezTo>
                  <a:pt x="2782347" y="2591263"/>
                  <a:pt x="2782324" y="2591106"/>
                  <a:pt x="2780884" y="2591826"/>
                </a:cubicBezTo>
                <a:lnTo>
                  <a:pt x="2778520" y="2594190"/>
                </a:lnTo>
                <a:lnTo>
                  <a:pt x="2777105" y="2595244"/>
                </a:lnTo>
                <a:lnTo>
                  <a:pt x="2777072" y="2595269"/>
                </a:lnTo>
                <a:lnTo>
                  <a:pt x="2764326" y="2602982"/>
                </a:lnTo>
                <a:cubicBezTo>
                  <a:pt x="2753167" y="2611259"/>
                  <a:pt x="2753167" y="2611259"/>
                  <a:pt x="2753167" y="2611259"/>
                </a:cubicBezTo>
                <a:cubicBezTo>
                  <a:pt x="2744528" y="2614138"/>
                  <a:pt x="2758566" y="2608740"/>
                  <a:pt x="2742008" y="2619896"/>
                </a:cubicBezTo>
                <a:cubicBezTo>
                  <a:pt x="2736249" y="2619896"/>
                  <a:pt x="2739129" y="2617018"/>
                  <a:pt x="2742008" y="2617018"/>
                </a:cubicBezTo>
                <a:cubicBezTo>
                  <a:pt x="2742008" y="2614138"/>
                  <a:pt x="2739129" y="2617018"/>
                  <a:pt x="2725091" y="2625295"/>
                </a:cubicBezTo>
                <a:cubicBezTo>
                  <a:pt x="2730850" y="2619896"/>
                  <a:pt x="2736249" y="2617018"/>
                  <a:pt x="2742008" y="2614138"/>
                </a:cubicBezTo>
                <a:cubicBezTo>
                  <a:pt x="2744708" y="2612699"/>
                  <a:pt x="2748128" y="2611349"/>
                  <a:pt x="2752267" y="2609280"/>
                </a:cubicBezTo>
                <a:lnTo>
                  <a:pt x="2758533" y="2605335"/>
                </a:lnTo>
                <a:lnTo>
                  <a:pt x="2758566" y="2605861"/>
                </a:lnTo>
                <a:lnTo>
                  <a:pt x="2761875" y="2603232"/>
                </a:lnTo>
                <a:lnTo>
                  <a:pt x="2766846" y="2600103"/>
                </a:lnTo>
                <a:lnTo>
                  <a:pt x="2762511" y="2602728"/>
                </a:lnTo>
                <a:lnTo>
                  <a:pt x="2772605" y="2594705"/>
                </a:lnTo>
                <a:cubicBezTo>
                  <a:pt x="2772605" y="2596144"/>
                  <a:pt x="2776745" y="2594075"/>
                  <a:pt x="2781964" y="2590926"/>
                </a:cubicBezTo>
                <a:lnTo>
                  <a:pt x="2792770" y="2583928"/>
                </a:lnTo>
                <a:lnTo>
                  <a:pt x="2789163" y="2586428"/>
                </a:lnTo>
                <a:close/>
                <a:moveTo>
                  <a:pt x="2648128" y="2580677"/>
                </a:moveTo>
                <a:cubicBezTo>
                  <a:pt x="2645247" y="2586076"/>
                  <a:pt x="2639847" y="2588954"/>
                  <a:pt x="2636966" y="2591834"/>
                </a:cubicBezTo>
                <a:lnTo>
                  <a:pt x="2636961" y="2591838"/>
                </a:lnTo>
                <a:close/>
                <a:moveTo>
                  <a:pt x="554166" y="2580669"/>
                </a:moveTo>
                <a:cubicBezTo>
                  <a:pt x="559925" y="2586428"/>
                  <a:pt x="565325" y="2591826"/>
                  <a:pt x="571084" y="2597584"/>
                </a:cubicBezTo>
                <a:cubicBezTo>
                  <a:pt x="573604" y="2600103"/>
                  <a:pt x="576483" y="2602982"/>
                  <a:pt x="579363" y="2605861"/>
                </a:cubicBezTo>
                <a:cubicBezTo>
                  <a:pt x="582242" y="2608740"/>
                  <a:pt x="584762" y="2611259"/>
                  <a:pt x="587643" y="2614138"/>
                </a:cubicBezTo>
                <a:cubicBezTo>
                  <a:pt x="590522" y="2619896"/>
                  <a:pt x="593402" y="2622416"/>
                  <a:pt x="595922" y="2625295"/>
                </a:cubicBezTo>
                <a:cubicBezTo>
                  <a:pt x="598801" y="2628174"/>
                  <a:pt x="601681" y="2631053"/>
                  <a:pt x="607080" y="2636451"/>
                </a:cubicBezTo>
                <a:cubicBezTo>
                  <a:pt x="609960" y="2639331"/>
                  <a:pt x="607080" y="2633932"/>
                  <a:pt x="604561" y="2631053"/>
                </a:cubicBezTo>
                <a:cubicBezTo>
                  <a:pt x="609960" y="2636451"/>
                  <a:pt x="615719" y="2642209"/>
                  <a:pt x="621118" y="2647608"/>
                </a:cubicBezTo>
                <a:cubicBezTo>
                  <a:pt x="626878" y="2653366"/>
                  <a:pt x="632278" y="2658764"/>
                  <a:pt x="637677" y="2661643"/>
                </a:cubicBezTo>
                <a:cubicBezTo>
                  <a:pt x="640557" y="2664522"/>
                  <a:pt x="643436" y="2669921"/>
                  <a:pt x="649196" y="2672799"/>
                </a:cubicBezTo>
                <a:cubicBezTo>
                  <a:pt x="651715" y="2675679"/>
                  <a:pt x="657475" y="2678558"/>
                  <a:pt x="654595" y="2678558"/>
                </a:cubicBezTo>
                <a:cubicBezTo>
                  <a:pt x="657475" y="2681077"/>
                  <a:pt x="657475" y="2681077"/>
                  <a:pt x="657475" y="2681077"/>
                </a:cubicBezTo>
                <a:lnTo>
                  <a:pt x="660160" y="2683762"/>
                </a:lnTo>
                <a:lnTo>
                  <a:pt x="651535" y="2677703"/>
                </a:lnTo>
                <a:cubicBezTo>
                  <a:pt x="644876" y="2672079"/>
                  <a:pt x="637857" y="2665782"/>
                  <a:pt x="632278" y="2661643"/>
                </a:cubicBezTo>
                <a:lnTo>
                  <a:pt x="640557" y="2669921"/>
                </a:lnTo>
                <a:lnTo>
                  <a:pt x="629397" y="2661643"/>
                </a:lnTo>
                <a:cubicBezTo>
                  <a:pt x="629397" y="2661643"/>
                  <a:pt x="626878" y="2658764"/>
                  <a:pt x="623998" y="2658764"/>
                </a:cubicBezTo>
                <a:cubicBezTo>
                  <a:pt x="623998" y="2656245"/>
                  <a:pt x="621118" y="2656245"/>
                  <a:pt x="621118" y="2653366"/>
                </a:cubicBezTo>
                <a:lnTo>
                  <a:pt x="612839" y="2645089"/>
                </a:lnTo>
                <a:lnTo>
                  <a:pt x="626878" y="2656245"/>
                </a:lnTo>
                <a:cubicBezTo>
                  <a:pt x="618239" y="2647608"/>
                  <a:pt x="612839" y="2645089"/>
                  <a:pt x="609960" y="2642209"/>
                </a:cubicBezTo>
                <a:lnTo>
                  <a:pt x="612839" y="2645089"/>
                </a:lnTo>
                <a:cubicBezTo>
                  <a:pt x="609960" y="2642209"/>
                  <a:pt x="609960" y="2639331"/>
                  <a:pt x="607080" y="2639331"/>
                </a:cubicBezTo>
                <a:cubicBezTo>
                  <a:pt x="604561" y="2636451"/>
                  <a:pt x="601681" y="2636451"/>
                  <a:pt x="601681" y="2633932"/>
                </a:cubicBezTo>
                <a:cubicBezTo>
                  <a:pt x="595922" y="2628174"/>
                  <a:pt x="593402" y="2625295"/>
                  <a:pt x="590522" y="2622416"/>
                </a:cubicBezTo>
                <a:cubicBezTo>
                  <a:pt x="590522" y="2619896"/>
                  <a:pt x="587643" y="2617018"/>
                  <a:pt x="582242" y="2611259"/>
                </a:cubicBezTo>
                <a:lnTo>
                  <a:pt x="581180" y="2611684"/>
                </a:lnTo>
                <a:lnTo>
                  <a:pt x="573604" y="2602982"/>
                </a:lnTo>
                <a:cubicBezTo>
                  <a:pt x="559925" y="2586428"/>
                  <a:pt x="568204" y="2597584"/>
                  <a:pt x="559925" y="2591826"/>
                </a:cubicBezTo>
                <a:cubicBezTo>
                  <a:pt x="548407" y="2577790"/>
                  <a:pt x="565325" y="2594705"/>
                  <a:pt x="554166" y="2580669"/>
                </a:cubicBezTo>
                <a:close/>
                <a:moveTo>
                  <a:pt x="2640122" y="2579518"/>
                </a:moveTo>
                <a:lnTo>
                  <a:pt x="2628234" y="2590619"/>
                </a:lnTo>
                <a:cubicBezTo>
                  <a:pt x="2625264" y="2593251"/>
                  <a:pt x="2622901" y="2595263"/>
                  <a:pt x="2621798" y="2596079"/>
                </a:cubicBezTo>
                <a:lnTo>
                  <a:pt x="2622250" y="2595385"/>
                </a:lnTo>
                <a:lnTo>
                  <a:pt x="2631565" y="2586076"/>
                </a:lnTo>
                <a:cubicBezTo>
                  <a:pt x="2634265" y="2584636"/>
                  <a:pt x="2636336" y="2582567"/>
                  <a:pt x="2638091" y="2580857"/>
                </a:cubicBezTo>
                <a:close/>
                <a:moveTo>
                  <a:pt x="559925" y="2577790"/>
                </a:moveTo>
                <a:cubicBezTo>
                  <a:pt x="565325" y="2580669"/>
                  <a:pt x="568204" y="2586428"/>
                  <a:pt x="571084" y="2588946"/>
                </a:cubicBezTo>
                <a:lnTo>
                  <a:pt x="571948" y="2590033"/>
                </a:lnTo>
                <a:close/>
                <a:moveTo>
                  <a:pt x="577158" y="2575226"/>
                </a:moveTo>
                <a:cubicBezTo>
                  <a:pt x="579273" y="2576621"/>
                  <a:pt x="582062" y="2579410"/>
                  <a:pt x="584762" y="2583548"/>
                </a:cubicBezTo>
                <a:lnTo>
                  <a:pt x="587643" y="2586428"/>
                </a:lnTo>
                <a:cubicBezTo>
                  <a:pt x="590522" y="2588946"/>
                  <a:pt x="590522" y="2591826"/>
                  <a:pt x="593402" y="2591826"/>
                </a:cubicBezTo>
                <a:cubicBezTo>
                  <a:pt x="595922" y="2594705"/>
                  <a:pt x="598801" y="2597584"/>
                  <a:pt x="598801" y="2600103"/>
                </a:cubicBezTo>
                <a:cubicBezTo>
                  <a:pt x="601681" y="2602982"/>
                  <a:pt x="604561" y="2602982"/>
                  <a:pt x="604561" y="2605861"/>
                </a:cubicBezTo>
                <a:cubicBezTo>
                  <a:pt x="607080" y="2608740"/>
                  <a:pt x="607080" y="2608740"/>
                  <a:pt x="609960" y="2611259"/>
                </a:cubicBezTo>
                <a:cubicBezTo>
                  <a:pt x="612839" y="2614138"/>
                  <a:pt x="615719" y="2617018"/>
                  <a:pt x="618239" y="2619896"/>
                </a:cubicBezTo>
                <a:cubicBezTo>
                  <a:pt x="623998" y="2622416"/>
                  <a:pt x="626878" y="2625295"/>
                  <a:pt x="629397" y="2628174"/>
                </a:cubicBezTo>
                <a:cubicBezTo>
                  <a:pt x="632278" y="2631053"/>
                  <a:pt x="632278" y="2633932"/>
                  <a:pt x="635158" y="2636451"/>
                </a:cubicBezTo>
                <a:cubicBezTo>
                  <a:pt x="632278" y="2636451"/>
                  <a:pt x="629397" y="2631053"/>
                  <a:pt x="623998" y="2625295"/>
                </a:cubicBezTo>
                <a:cubicBezTo>
                  <a:pt x="618239" y="2622416"/>
                  <a:pt x="612839" y="2614138"/>
                  <a:pt x="604561" y="2608740"/>
                </a:cubicBezTo>
                <a:cubicBezTo>
                  <a:pt x="609960" y="2614138"/>
                  <a:pt x="584762" y="2586428"/>
                  <a:pt x="573604" y="2575271"/>
                </a:cubicBezTo>
                <a:cubicBezTo>
                  <a:pt x="573604" y="2573831"/>
                  <a:pt x="575043" y="2573831"/>
                  <a:pt x="577158" y="2575226"/>
                </a:cubicBezTo>
                <a:close/>
                <a:moveTo>
                  <a:pt x="2812151" y="2573426"/>
                </a:moveTo>
                <a:lnTo>
                  <a:pt x="2806081" y="2577790"/>
                </a:lnTo>
                <a:lnTo>
                  <a:pt x="2808675" y="2575414"/>
                </a:lnTo>
                <a:lnTo>
                  <a:pt x="2808962" y="2575271"/>
                </a:lnTo>
                <a:close/>
                <a:moveTo>
                  <a:pt x="2648128" y="2572041"/>
                </a:moveTo>
                <a:cubicBezTo>
                  <a:pt x="2648128" y="2572041"/>
                  <a:pt x="2645247" y="2574919"/>
                  <a:pt x="2642726" y="2577799"/>
                </a:cubicBezTo>
                <a:lnTo>
                  <a:pt x="2640122" y="2579518"/>
                </a:lnTo>
                <a:close/>
                <a:moveTo>
                  <a:pt x="2634085" y="2569522"/>
                </a:moveTo>
                <a:cubicBezTo>
                  <a:pt x="2631565" y="2569522"/>
                  <a:pt x="2628684" y="2572041"/>
                  <a:pt x="2622924" y="2577799"/>
                </a:cubicBezTo>
                <a:cubicBezTo>
                  <a:pt x="2620403" y="2580677"/>
                  <a:pt x="2614642" y="2586076"/>
                  <a:pt x="2609242" y="2588954"/>
                </a:cubicBezTo>
                <a:cubicBezTo>
                  <a:pt x="2607802" y="2590394"/>
                  <a:pt x="2607802" y="2590394"/>
                  <a:pt x="2608837" y="2589674"/>
                </a:cubicBezTo>
                <a:lnTo>
                  <a:pt x="2611260" y="2588172"/>
                </a:lnTo>
                <a:lnTo>
                  <a:pt x="2603480" y="2594353"/>
                </a:lnTo>
                <a:cubicBezTo>
                  <a:pt x="2600600" y="2597232"/>
                  <a:pt x="2598080" y="2600111"/>
                  <a:pt x="2592319" y="2605509"/>
                </a:cubicBezTo>
                <a:cubicBezTo>
                  <a:pt x="2586919" y="2611267"/>
                  <a:pt x="2592319" y="2605509"/>
                  <a:pt x="2595199" y="2605509"/>
                </a:cubicBezTo>
                <a:cubicBezTo>
                  <a:pt x="2600600" y="2600111"/>
                  <a:pt x="2609242" y="2594353"/>
                  <a:pt x="2614642" y="2588954"/>
                </a:cubicBezTo>
                <a:cubicBezTo>
                  <a:pt x="2620403" y="2583197"/>
                  <a:pt x="2622924" y="2580677"/>
                  <a:pt x="2625804" y="2577799"/>
                </a:cubicBezTo>
                <a:cubicBezTo>
                  <a:pt x="2620403" y="2580677"/>
                  <a:pt x="2620403" y="2580677"/>
                  <a:pt x="2631565" y="2572041"/>
                </a:cubicBezTo>
                <a:lnTo>
                  <a:pt x="2631025" y="2572580"/>
                </a:lnTo>
                <a:close/>
                <a:moveTo>
                  <a:pt x="2901686" y="2568912"/>
                </a:moveTo>
                <a:lnTo>
                  <a:pt x="2901651" y="2568928"/>
                </a:lnTo>
                <a:cubicBezTo>
                  <a:pt x="2898861" y="2571043"/>
                  <a:pt x="2895351" y="2573831"/>
                  <a:pt x="2892472" y="2575271"/>
                </a:cubicBezTo>
                <a:lnTo>
                  <a:pt x="2878832" y="2583873"/>
                </a:lnTo>
                <a:lnTo>
                  <a:pt x="2878101" y="2585180"/>
                </a:lnTo>
                <a:lnTo>
                  <a:pt x="2885813" y="2580444"/>
                </a:lnTo>
                <a:lnTo>
                  <a:pt x="2900562" y="2570604"/>
                </a:lnTo>
                <a:lnTo>
                  <a:pt x="2901591" y="2569043"/>
                </a:lnTo>
                <a:close/>
                <a:moveTo>
                  <a:pt x="2906511" y="2566633"/>
                </a:moveTo>
                <a:lnTo>
                  <a:pt x="2905975" y="2566886"/>
                </a:lnTo>
                <a:lnTo>
                  <a:pt x="2905839" y="2567082"/>
                </a:lnTo>
                <a:close/>
                <a:moveTo>
                  <a:pt x="379345" y="2566523"/>
                </a:moveTo>
                <a:cubicBezTo>
                  <a:pt x="396261" y="2585958"/>
                  <a:pt x="415696" y="2608271"/>
                  <a:pt x="435131" y="2633464"/>
                </a:cubicBezTo>
                <a:cubicBezTo>
                  <a:pt x="440890" y="2638862"/>
                  <a:pt x="440890" y="2638862"/>
                  <a:pt x="440890" y="2641741"/>
                </a:cubicBezTo>
                <a:cubicBezTo>
                  <a:pt x="421454" y="2619428"/>
                  <a:pt x="401660" y="2594236"/>
                  <a:pt x="379345" y="2566523"/>
                </a:cubicBezTo>
                <a:close/>
                <a:moveTo>
                  <a:pt x="541917" y="2566144"/>
                </a:moveTo>
                <a:cubicBezTo>
                  <a:pt x="545189" y="2568658"/>
                  <a:pt x="552006" y="2578510"/>
                  <a:pt x="554166" y="2580669"/>
                </a:cubicBezTo>
                <a:lnTo>
                  <a:pt x="541862" y="2566159"/>
                </a:lnTo>
                <a:close/>
                <a:moveTo>
                  <a:pt x="587643" y="2561235"/>
                </a:moveTo>
                <a:cubicBezTo>
                  <a:pt x="590522" y="2564115"/>
                  <a:pt x="590522" y="2566633"/>
                  <a:pt x="593402" y="2566633"/>
                </a:cubicBezTo>
                <a:lnTo>
                  <a:pt x="600758" y="2576547"/>
                </a:lnTo>
                <a:lnTo>
                  <a:pt x="598801" y="2575271"/>
                </a:lnTo>
                <a:cubicBezTo>
                  <a:pt x="595922" y="2569513"/>
                  <a:pt x="590522" y="2564115"/>
                  <a:pt x="587643" y="2561235"/>
                </a:cubicBezTo>
                <a:close/>
                <a:moveTo>
                  <a:pt x="2829521" y="2558666"/>
                </a:moveTo>
                <a:lnTo>
                  <a:pt x="2815756" y="2568928"/>
                </a:lnTo>
                <a:lnTo>
                  <a:pt x="2808675" y="2575414"/>
                </a:lnTo>
                <a:lnTo>
                  <a:pt x="2805722" y="2576891"/>
                </a:lnTo>
                <a:cubicBezTo>
                  <a:pt x="2803921" y="2577880"/>
                  <a:pt x="2801762" y="2579230"/>
                  <a:pt x="2800322" y="2580669"/>
                </a:cubicBezTo>
                <a:cubicBezTo>
                  <a:pt x="2798432" y="2582828"/>
                  <a:pt x="2804237" y="2577093"/>
                  <a:pt x="2798905" y="2580011"/>
                </a:cubicBezTo>
                <a:lnTo>
                  <a:pt x="2797523" y="2580921"/>
                </a:lnTo>
                <a:lnTo>
                  <a:pt x="2797802" y="2580669"/>
                </a:lnTo>
                <a:lnTo>
                  <a:pt x="2792770" y="2583928"/>
                </a:lnTo>
                <a:lnTo>
                  <a:pt x="2825519" y="2561235"/>
                </a:lnTo>
                <a:close/>
                <a:moveTo>
                  <a:pt x="2844957" y="2558356"/>
                </a:moveTo>
                <a:cubicBezTo>
                  <a:pt x="2845677" y="2557636"/>
                  <a:pt x="2845002" y="2557974"/>
                  <a:pt x="2843630" y="2558840"/>
                </a:cubicBezTo>
                <a:lnTo>
                  <a:pt x="2842610" y="2559516"/>
                </a:lnTo>
                <a:lnTo>
                  <a:pt x="2837038" y="2562270"/>
                </a:lnTo>
                <a:cubicBezTo>
                  <a:pt x="2835328" y="2563305"/>
                  <a:pt x="2832539" y="2565374"/>
                  <a:pt x="2822640" y="2572391"/>
                </a:cubicBezTo>
                <a:cubicBezTo>
                  <a:pt x="2817241" y="2575271"/>
                  <a:pt x="2828399" y="2569513"/>
                  <a:pt x="2831279" y="2566633"/>
                </a:cubicBezTo>
                <a:cubicBezTo>
                  <a:pt x="2829839" y="2568073"/>
                  <a:pt x="2833978" y="2565284"/>
                  <a:pt x="2838118" y="2562495"/>
                </a:cubicBezTo>
                <a:lnTo>
                  <a:pt x="2842610" y="2559516"/>
                </a:lnTo>
                <a:close/>
                <a:moveTo>
                  <a:pt x="2833798" y="2555478"/>
                </a:moveTo>
                <a:lnTo>
                  <a:pt x="2832793" y="2556566"/>
                </a:lnTo>
                <a:lnTo>
                  <a:pt x="2829521" y="2558666"/>
                </a:lnTo>
                <a:close/>
                <a:moveTo>
                  <a:pt x="2896190" y="2555370"/>
                </a:moveTo>
                <a:lnTo>
                  <a:pt x="2881167" y="2565709"/>
                </a:lnTo>
                <a:lnTo>
                  <a:pt x="2878692" y="2570887"/>
                </a:lnTo>
                <a:cubicBezTo>
                  <a:pt x="2878017" y="2572641"/>
                  <a:pt x="2878017" y="2573361"/>
                  <a:pt x="2879276" y="2571922"/>
                </a:cubicBezTo>
                <a:lnTo>
                  <a:pt x="2878824" y="2572821"/>
                </a:lnTo>
                <a:lnTo>
                  <a:pt x="2884193" y="2569513"/>
                </a:lnTo>
                <a:cubicBezTo>
                  <a:pt x="2892472" y="2561235"/>
                  <a:pt x="2881313" y="2572391"/>
                  <a:pt x="2889592" y="2564115"/>
                </a:cubicBezTo>
                <a:lnTo>
                  <a:pt x="2890636" y="2563352"/>
                </a:lnTo>
                <a:close/>
                <a:moveTo>
                  <a:pt x="2891077" y="2555253"/>
                </a:moveTo>
                <a:cubicBezTo>
                  <a:pt x="2888962" y="2556287"/>
                  <a:pt x="2885453" y="2558356"/>
                  <a:pt x="2881313" y="2561235"/>
                </a:cubicBezTo>
                <a:lnTo>
                  <a:pt x="2873675" y="2568873"/>
                </a:lnTo>
                <a:lnTo>
                  <a:pt x="2872099" y="2569996"/>
                </a:lnTo>
                <a:lnTo>
                  <a:pt x="2861876" y="2575271"/>
                </a:lnTo>
                <a:cubicBezTo>
                  <a:pt x="2858996" y="2577790"/>
                  <a:pt x="2856116" y="2580669"/>
                  <a:pt x="2847837" y="2586428"/>
                </a:cubicBezTo>
                <a:cubicBezTo>
                  <a:pt x="2849276" y="2584988"/>
                  <a:pt x="2848556" y="2584268"/>
                  <a:pt x="2846442" y="2584943"/>
                </a:cubicBezTo>
                <a:lnTo>
                  <a:pt x="2843074" y="2587318"/>
                </a:lnTo>
                <a:lnTo>
                  <a:pt x="2840400" y="2590653"/>
                </a:lnTo>
                <a:lnTo>
                  <a:pt x="2840817" y="2590521"/>
                </a:lnTo>
                <a:cubicBezTo>
                  <a:pt x="2843607" y="2589126"/>
                  <a:pt x="2846397" y="2587686"/>
                  <a:pt x="2844957" y="2588946"/>
                </a:cubicBezTo>
                <a:lnTo>
                  <a:pt x="2838005" y="2593640"/>
                </a:lnTo>
                <a:lnTo>
                  <a:pt x="2837527" y="2594236"/>
                </a:lnTo>
                <a:lnTo>
                  <a:pt x="2837755" y="2593809"/>
                </a:lnTo>
                <a:lnTo>
                  <a:pt x="2836721" y="2594507"/>
                </a:lnTo>
                <a:lnTo>
                  <a:pt x="2835609" y="2595904"/>
                </a:lnTo>
                <a:lnTo>
                  <a:pt x="2841884" y="2591816"/>
                </a:lnTo>
                <a:lnTo>
                  <a:pt x="2834679" y="2597074"/>
                </a:lnTo>
                <a:lnTo>
                  <a:pt x="2834647" y="2597114"/>
                </a:lnTo>
                <a:cubicBezTo>
                  <a:pt x="2834647" y="2599994"/>
                  <a:pt x="2831769" y="2602513"/>
                  <a:pt x="2837527" y="2597114"/>
                </a:cubicBezTo>
                <a:lnTo>
                  <a:pt x="2832231" y="2604253"/>
                </a:lnTo>
                <a:lnTo>
                  <a:pt x="2850716" y="2591826"/>
                </a:lnTo>
                <a:cubicBezTo>
                  <a:pt x="2856116" y="2588946"/>
                  <a:pt x="2853597" y="2588946"/>
                  <a:pt x="2858996" y="2586428"/>
                </a:cubicBezTo>
                <a:cubicBezTo>
                  <a:pt x="2866015" y="2580849"/>
                  <a:pt x="2870245" y="2578060"/>
                  <a:pt x="2873754" y="2575946"/>
                </a:cubicBezTo>
                <a:lnTo>
                  <a:pt x="2875554" y="2574836"/>
                </a:lnTo>
                <a:lnTo>
                  <a:pt x="2880780" y="2565976"/>
                </a:lnTo>
                <a:lnTo>
                  <a:pt x="2867275" y="2575271"/>
                </a:lnTo>
                <a:lnTo>
                  <a:pt x="2841884" y="2591816"/>
                </a:lnTo>
                <a:lnTo>
                  <a:pt x="2858636" y="2579590"/>
                </a:lnTo>
                <a:lnTo>
                  <a:pt x="2872099" y="2569996"/>
                </a:lnTo>
                <a:lnTo>
                  <a:pt x="2873034" y="2569513"/>
                </a:lnTo>
                <a:lnTo>
                  <a:pt x="2873675" y="2568873"/>
                </a:lnTo>
                <a:lnTo>
                  <a:pt x="2892472" y="2555478"/>
                </a:lnTo>
                <a:cubicBezTo>
                  <a:pt x="2893912" y="2554218"/>
                  <a:pt x="2893192" y="2554218"/>
                  <a:pt x="2891077" y="2555253"/>
                </a:cubicBezTo>
                <a:close/>
                <a:moveTo>
                  <a:pt x="548182" y="2552913"/>
                </a:moveTo>
                <a:cubicBezTo>
                  <a:pt x="547147" y="2551518"/>
                  <a:pt x="547147" y="2551518"/>
                  <a:pt x="548407" y="2552958"/>
                </a:cubicBezTo>
                <a:cubicBezTo>
                  <a:pt x="554166" y="2555478"/>
                  <a:pt x="557046" y="2561235"/>
                  <a:pt x="559925" y="2566633"/>
                </a:cubicBezTo>
                <a:cubicBezTo>
                  <a:pt x="562445" y="2569513"/>
                  <a:pt x="565325" y="2569513"/>
                  <a:pt x="568204" y="2572391"/>
                </a:cubicBezTo>
                <a:cubicBezTo>
                  <a:pt x="568204" y="2575271"/>
                  <a:pt x="571084" y="2577790"/>
                  <a:pt x="573604" y="2580669"/>
                </a:cubicBezTo>
                <a:cubicBezTo>
                  <a:pt x="576483" y="2583548"/>
                  <a:pt x="579363" y="2588946"/>
                  <a:pt x="576483" y="2588946"/>
                </a:cubicBezTo>
                <a:cubicBezTo>
                  <a:pt x="573604" y="2583548"/>
                  <a:pt x="573604" y="2583548"/>
                  <a:pt x="571084" y="2580669"/>
                </a:cubicBezTo>
                <a:cubicBezTo>
                  <a:pt x="573604" y="2583548"/>
                  <a:pt x="571084" y="2580669"/>
                  <a:pt x="568204" y="2575271"/>
                </a:cubicBezTo>
                <a:cubicBezTo>
                  <a:pt x="571084" y="2577790"/>
                  <a:pt x="571084" y="2580669"/>
                  <a:pt x="571084" y="2580669"/>
                </a:cubicBezTo>
                <a:cubicBezTo>
                  <a:pt x="568204" y="2577790"/>
                  <a:pt x="565325" y="2575271"/>
                  <a:pt x="562445" y="2572391"/>
                </a:cubicBezTo>
                <a:cubicBezTo>
                  <a:pt x="559925" y="2569513"/>
                  <a:pt x="557046" y="2564115"/>
                  <a:pt x="554166" y="2561235"/>
                </a:cubicBezTo>
                <a:cubicBezTo>
                  <a:pt x="551286" y="2557096"/>
                  <a:pt x="549217" y="2554308"/>
                  <a:pt x="548182" y="2552913"/>
                </a:cubicBezTo>
                <a:close/>
                <a:moveTo>
                  <a:pt x="2868119" y="2549608"/>
                </a:moveTo>
                <a:lnTo>
                  <a:pt x="2862215" y="2559619"/>
                </a:lnTo>
                <a:lnTo>
                  <a:pt x="2863634" y="2558879"/>
                </a:lnTo>
                <a:close/>
                <a:moveTo>
                  <a:pt x="2907344" y="2547694"/>
                </a:moveTo>
                <a:lnTo>
                  <a:pt x="2899560" y="2553051"/>
                </a:lnTo>
                <a:lnTo>
                  <a:pt x="2899656" y="2553162"/>
                </a:lnTo>
                <a:lnTo>
                  <a:pt x="2896504" y="2557460"/>
                </a:lnTo>
                <a:lnTo>
                  <a:pt x="2898351" y="2553883"/>
                </a:lnTo>
                <a:lnTo>
                  <a:pt x="2897870" y="2554214"/>
                </a:lnTo>
                <a:lnTo>
                  <a:pt x="2893313" y="2560765"/>
                </a:lnTo>
                <a:lnTo>
                  <a:pt x="2891432" y="2562771"/>
                </a:lnTo>
                <a:lnTo>
                  <a:pt x="2893594" y="2561193"/>
                </a:lnTo>
                <a:lnTo>
                  <a:pt x="2896192" y="2557885"/>
                </a:lnTo>
                <a:lnTo>
                  <a:pt x="2896504" y="2557460"/>
                </a:lnTo>
                <a:lnTo>
                  <a:pt x="2895173" y="2560039"/>
                </a:lnTo>
                <a:lnTo>
                  <a:pt x="2904059" y="2553551"/>
                </a:lnTo>
                <a:lnTo>
                  <a:pt x="2904830" y="2551992"/>
                </a:lnTo>
                <a:close/>
                <a:moveTo>
                  <a:pt x="545887" y="2541801"/>
                </a:moveTo>
                <a:cubicBezTo>
                  <a:pt x="547147" y="2543061"/>
                  <a:pt x="547147" y="2543061"/>
                  <a:pt x="546472" y="2542387"/>
                </a:cubicBezTo>
                <a:lnTo>
                  <a:pt x="545889" y="2541803"/>
                </a:lnTo>
                <a:close/>
                <a:moveTo>
                  <a:pt x="521500" y="2541532"/>
                </a:moveTo>
                <a:lnTo>
                  <a:pt x="523569" y="2544321"/>
                </a:lnTo>
                <a:lnTo>
                  <a:pt x="523569" y="2544321"/>
                </a:lnTo>
                <a:cubicBezTo>
                  <a:pt x="521500" y="2541532"/>
                  <a:pt x="520982" y="2540835"/>
                  <a:pt x="521500" y="2541532"/>
                </a:cubicBezTo>
                <a:close/>
                <a:moveTo>
                  <a:pt x="2668696" y="2540462"/>
                </a:moveTo>
                <a:cubicBezTo>
                  <a:pt x="2670451" y="2538752"/>
                  <a:pt x="2670451" y="2538752"/>
                  <a:pt x="2667570" y="2541451"/>
                </a:cubicBezTo>
                <a:cubicBezTo>
                  <a:pt x="2667570" y="2541451"/>
                  <a:pt x="2662170" y="2547209"/>
                  <a:pt x="2653888" y="2552607"/>
                </a:cubicBezTo>
                <a:cubicBezTo>
                  <a:pt x="2648128" y="2558365"/>
                  <a:pt x="2642726" y="2563764"/>
                  <a:pt x="2639847" y="2566642"/>
                </a:cubicBezTo>
                <a:cubicBezTo>
                  <a:pt x="2639847" y="2566642"/>
                  <a:pt x="2645247" y="2563764"/>
                  <a:pt x="2648128" y="2560884"/>
                </a:cubicBezTo>
                <a:cubicBezTo>
                  <a:pt x="2651008" y="2558365"/>
                  <a:pt x="2656408" y="2552607"/>
                  <a:pt x="2659289" y="2549728"/>
                </a:cubicBezTo>
                <a:cubicBezTo>
                  <a:pt x="2663430" y="2545590"/>
                  <a:pt x="2666940" y="2542170"/>
                  <a:pt x="2668696" y="2540462"/>
                </a:cubicBezTo>
                <a:close/>
                <a:moveTo>
                  <a:pt x="2691097" y="2540059"/>
                </a:moveTo>
                <a:lnTo>
                  <a:pt x="2656408" y="2574919"/>
                </a:lnTo>
                <a:cubicBezTo>
                  <a:pt x="2656408" y="2572041"/>
                  <a:pt x="2662170" y="2566642"/>
                  <a:pt x="2670451" y="2558365"/>
                </a:cubicBezTo>
                <a:close/>
                <a:moveTo>
                  <a:pt x="2684493" y="2538572"/>
                </a:moveTo>
                <a:cubicBezTo>
                  <a:pt x="2687373" y="2538572"/>
                  <a:pt x="2684493" y="2541451"/>
                  <a:pt x="2681612" y="2544330"/>
                </a:cubicBezTo>
                <a:cubicBezTo>
                  <a:pt x="2681612" y="2544330"/>
                  <a:pt x="2684493" y="2541451"/>
                  <a:pt x="2687373" y="2541451"/>
                </a:cubicBezTo>
                <a:cubicBezTo>
                  <a:pt x="2681612" y="2547209"/>
                  <a:pt x="2667570" y="2558365"/>
                  <a:pt x="2656408" y="2569522"/>
                </a:cubicBezTo>
                <a:cubicBezTo>
                  <a:pt x="2642726" y="2580677"/>
                  <a:pt x="2634085" y="2588954"/>
                  <a:pt x="2634085" y="2591834"/>
                </a:cubicBezTo>
                <a:cubicBezTo>
                  <a:pt x="2622924" y="2600111"/>
                  <a:pt x="2622924" y="2600111"/>
                  <a:pt x="2611762" y="2608388"/>
                </a:cubicBezTo>
                <a:cubicBezTo>
                  <a:pt x="2614642" y="2605509"/>
                  <a:pt x="2622924" y="2597232"/>
                  <a:pt x="2634085" y="2588954"/>
                </a:cubicBezTo>
                <a:cubicBezTo>
                  <a:pt x="2642726" y="2580677"/>
                  <a:pt x="2653888" y="2569522"/>
                  <a:pt x="2662170" y="2563764"/>
                </a:cubicBezTo>
                <a:cubicBezTo>
                  <a:pt x="2670451" y="2555487"/>
                  <a:pt x="2676212" y="2549728"/>
                  <a:pt x="2684493" y="2538572"/>
                </a:cubicBezTo>
                <a:close/>
                <a:moveTo>
                  <a:pt x="2676999" y="2537961"/>
                </a:moveTo>
                <a:lnTo>
                  <a:pt x="2678732" y="2538572"/>
                </a:lnTo>
                <a:lnTo>
                  <a:pt x="2663478" y="2551300"/>
                </a:lnTo>
                <a:lnTo>
                  <a:pt x="2673331" y="2541451"/>
                </a:lnTo>
                <a:close/>
                <a:moveTo>
                  <a:pt x="2922304" y="2536553"/>
                </a:moveTo>
                <a:lnTo>
                  <a:pt x="2914205" y="2542971"/>
                </a:lnTo>
                <a:lnTo>
                  <a:pt x="2909254" y="2546379"/>
                </a:lnTo>
                <a:lnTo>
                  <a:pt x="2907349" y="2549608"/>
                </a:lnTo>
                <a:lnTo>
                  <a:pt x="2905753" y="2552314"/>
                </a:lnTo>
                <a:lnTo>
                  <a:pt x="2919357" y="2542381"/>
                </a:lnTo>
                <a:lnTo>
                  <a:pt x="2921386" y="2538451"/>
                </a:lnTo>
                <a:close/>
                <a:moveTo>
                  <a:pt x="2694873" y="2536263"/>
                </a:moveTo>
                <a:lnTo>
                  <a:pt x="2692774" y="2538572"/>
                </a:lnTo>
                <a:lnTo>
                  <a:pt x="2691097" y="2540059"/>
                </a:lnTo>
                <a:close/>
                <a:moveTo>
                  <a:pt x="568204" y="2533165"/>
                </a:moveTo>
                <a:cubicBezTo>
                  <a:pt x="565325" y="2530645"/>
                  <a:pt x="568204" y="2536043"/>
                  <a:pt x="573604" y="2541801"/>
                </a:cubicBezTo>
                <a:cubicBezTo>
                  <a:pt x="576483" y="2547200"/>
                  <a:pt x="582242" y="2552958"/>
                  <a:pt x="582242" y="2552958"/>
                </a:cubicBezTo>
                <a:cubicBezTo>
                  <a:pt x="579363" y="2550079"/>
                  <a:pt x="576483" y="2547200"/>
                  <a:pt x="576483" y="2541801"/>
                </a:cubicBezTo>
                <a:cubicBezTo>
                  <a:pt x="573604" y="2538923"/>
                  <a:pt x="571084" y="2536043"/>
                  <a:pt x="568204" y="2533165"/>
                </a:cubicBezTo>
                <a:close/>
                <a:moveTo>
                  <a:pt x="534728" y="2533165"/>
                </a:moveTo>
                <a:cubicBezTo>
                  <a:pt x="537607" y="2538923"/>
                  <a:pt x="543008" y="2544321"/>
                  <a:pt x="545887" y="2547200"/>
                </a:cubicBezTo>
                <a:cubicBezTo>
                  <a:pt x="548407" y="2550079"/>
                  <a:pt x="548407" y="2550079"/>
                  <a:pt x="548407" y="2552958"/>
                </a:cubicBezTo>
                <a:cubicBezTo>
                  <a:pt x="543008" y="2547200"/>
                  <a:pt x="531848" y="2533165"/>
                  <a:pt x="534728" y="2533165"/>
                </a:cubicBezTo>
                <a:close/>
                <a:moveTo>
                  <a:pt x="2933382" y="2527774"/>
                </a:moveTo>
                <a:lnTo>
                  <a:pt x="2925587" y="2533951"/>
                </a:lnTo>
                <a:lnTo>
                  <a:pt x="2925120" y="2534762"/>
                </a:lnTo>
                <a:lnTo>
                  <a:pt x="2924920" y="2534480"/>
                </a:lnTo>
                <a:lnTo>
                  <a:pt x="2924336" y="2534943"/>
                </a:lnTo>
                <a:lnTo>
                  <a:pt x="2919911" y="2541976"/>
                </a:lnTo>
                <a:lnTo>
                  <a:pt x="2928468" y="2535728"/>
                </a:lnTo>
                <a:lnTo>
                  <a:pt x="2930063" y="2534413"/>
                </a:lnTo>
                <a:close/>
                <a:moveTo>
                  <a:pt x="512411" y="2524887"/>
                </a:moveTo>
                <a:cubicBezTo>
                  <a:pt x="515290" y="2527766"/>
                  <a:pt x="517810" y="2530645"/>
                  <a:pt x="520689" y="2536043"/>
                </a:cubicBezTo>
                <a:cubicBezTo>
                  <a:pt x="523569" y="2538923"/>
                  <a:pt x="526449" y="2541801"/>
                  <a:pt x="526449" y="2544321"/>
                </a:cubicBezTo>
                <a:cubicBezTo>
                  <a:pt x="531848" y="2550079"/>
                  <a:pt x="537607" y="2558356"/>
                  <a:pt x="540128" y="2564115"/>
                </a:cubicBezTo>
                <a:lnTo>
                  <a:pt x="541862" y="2566159"/>
                </a:lnTo>
                <a:lnTo>
                  <a:pt x="540128" y="2566633"/>
                </a:lnTo>
                <a:cubicBezTo>
                  <a:pt x="535988" y="2561056"/>
                  <a:pt x="529779" y="2552688"/>
                  <a:pt x="525639" y="2547110"/>
                </a:cubicBezTo>
                <a:lnTo>
                  <a:pt x="523569" y="2544321"/>
                </a:lnTo>
                <a:close/>
                <a:moveTo>
                  <a:pt x="2886224" y="2522593"/>
                </a:moveTo>
                <a:lnTo>
                  <a:pt x="2884504" y="2523777"/>
                </a:lnTo>
                <a:lnTo>
                  <a:pt x="2881436" y="2528059"/>
                </a:lnTo>
                <a:lnTo>
                  <a:pt x="2879989" y="2531405"/>
                </a:lnTo>
                <a:lnTo>
                  <a:pt x="2881313" y="2530645"/>
                </a:lnTo>
                <a:lnTo>
                  <a:pt x="2882030" y="2530237"/>
                </a:lnTo>
                <a:lnTo>
                  <a:pt x="2885035" y="2524416"/>
                </a:lnTo>
                <a:close/>
                <a:moveTo>
                  <a:pt x="2659289" y="2522018"/>
                </a:moveTo>
                <a:cubicBezTo>
                  <a:pt x="2645247" y="2533174"/>
                  <a:pt x="2631565" y="2547209"/>
                  <a:pt x="2617523" y="2560884"/>
                </a:cubicBezTo>
                <a:cubicBezTo>
                  <a:pt x="2609242" y="2569522"/>
                  <a:pt x="2600600" y="2574919"/>
                  <a:pt x="2595199" y="2580677"/>
                </a:cubicBezTo>
                <a:cubicBezTo>
                  <a:pt x="2589438" y="2586076"/>
                  <a:pt x="2581157" y="2591834"/>
                  <a:pt x="2575756" y="2597232"/>
                </a:cubicBezTo>
                <a:cubicBezTo>
                  <a:pt x="2578277" y="2594353"/>
                  <a:pt x="2581157" y="2591834"/>
                  <a:pt x="2584038" y="2588954"/>
                </a:cubicBezTo>
                <a:lnTo>
                  <a:pt x="2592321" y="2580676"/>
                </a:lnTo>
                <a:lnTo>
                  <a:pt x="2605682" y="2568662"/>
                </a:lnTo>
                <a:lnTo>
                  <a:pt x="2628684" y="2549728"/>
                </a:lnTo>
                <a:cubicBezTo>
                  <a:pt x="2639847" y="2538572"/>
                  <a:pt x="2656408" y="2522018"/>
                  <a:pt x="2659289" y="2522018"/>
                </a:cubicBezTo>
                <a:close/>
                <a:moveTo>
                  <a:pt x="2886679" y="2521895"/>
                </a:moveTo>
                <a:lnTo>
                  <a:pt x="2884655" y="2523567"/>
                </a:lnTo>
                <a:lnTo>
                  <a:pt x="2884605" y="2523637"/>
                </a:lnTo>
                <a:lnTo>
                  <a:pt x="2886252" y="2522550"/>
                </a:lnTo>
                <a:close/>
                <a:moveTo>
                  <a:pt x="517810" y="2516610"/>
                </a:moveTo>
                <a:cubicBezTo>
                  <a:pt x="520689" y="2522008"/>
                  <a:pt x="523569" y="2527766"/>
                  <a:pt x="528968" y="2530645"/>
                </a:cubicBezTo>
                <a:cubicBezTo>
                  <a:pt x="528968" y="2533165"/>
                  <a:pt x="523569" y="2524887"/>
                  <a:pt x="526449" y="2533165"/>
                </a:cubicBezTo>
                <a:cubicBezTo>
                  <a:pt x="520689" y="2527766"/>
                  <a:pt x="515290" y="2513730"/>
                  <a:pt x="517810" y="2516610"/>
                </a:cubicBezTo>
                <a:close/>
                <a:moveTo>
                  <a:pt x="2687372" y="2516261"/>
                </a:moveTo>
                <a:lnTo>
                  <a:pt x="2676392" y="2526156"/>
                </a:lnTo>
                <a:cubicBezTo>
                  <a:pt x="2673961" y="2528225"/>
                  <a:pt x="2673331" y="2528855"/>
                  <a:pt x="2676212" y="2527416"/>
                </a:cubicBezTo>
                <a:cubicBezTo>
                  <a:pt x="2680352" y="2523278"/>
                  <a:pt x="2682940" y="2520691"/>
                  <a:pt x="2684752" y="2518880"/>
                </a:cubicBezTo>
                <a:close/>
                <a:moveTo>
                  <a:pt x="552394" y="2513066"/>
                </a:moveTo>
                <a:lnTo>
                  <a:pt x="554825" y="2515952"/>
                </a:lnTo>
                <a:lnTo>
                  <a:pt x="557637" y="2520006"/>
                </a:lnTo>
                <a:lnTo>
                  <a:pt x="557046" y="2519488"/>
                </a:lnTo>
                <a:cubicBezTo>
                  <a:pt x="557046" y="2516610"/>
                  <a:pt x="554166" y="2516610"/>
                  <a:pt x="554166" y="2516610"/>
                </a:cubicBezTo>
                <a:close/>
                <a:moveTo>
                  <a:pt x="2959543" y="2511706"/>
                </a:moveTo>
                <a:cubicBezTo>
                  <a:pt x="2955983" y="2513393"/>
                  <a:pt x="2942957" y="2524797"/>
                  <a:pt x="2934587" y="2533165"/>
                </a:cubicBezTo>
                <a:cubicBezTo>
                  <a:pt x="2934587" y="2533165"/>
                  <a:pt x="2937107" y="2530645"/>
                  <a:pt x="2942866" y="2527766"/>
                </a:cubicBezTo>
                <a:cubicBezTo>
                  <a:pt x="2945747" y="2524887"/>
                  <a:pt x="2948266" y="2524887"/>
                  <a:pt x="2951146" y="2522008"/>
                </a:cubicBezTo>
                <a:cubicBezTo>
                  <a:pt x="2954026" y="2519488"/>
                  <a:pt x="2956905" y="2516610"/>
                  <a:pt x="2959425" y="2513730"/>
                </a:cubicBezTo>
                <a:cubicBezTo>
                  <a:pt x="2960865" y="2511661"/>
                  <a:pt x="2960730" y="2511143"/>
                  <a:pt x="2959543" y="2511706"/>
                </a:cubicBezTo>
                <a:close/>
                <a:moveTo>
                  <a:pt x="2908536" y="2507927"/>
                </a:moveTo>
                <a:lnTo>
                  <a:pt x="2909147" y="2508217"/>
                </a:lnTo>
                <a:lnTo>
                  <a:pt x="2903631" y="2513730"/>
                </a:lnTo>
                <a:cubicBezTo>
                  <a:pt x="2905071" y="2511031"/>
                  <a:pt x="2907141" y="2508962"/>
                  <a:pt x="2908536" y="2507927"/>
                </a:cubicBezTo>
                <a:close/>
                <a:moveTo>
                  <a:pt x="2923905" y="2507860"/>
                </a:moveTo>
                <a:lnTo>
                  <a:pt x="2923742" y="2508277"/>
                </a:lnTo>
                <a:lnTo>
                  <a:pt x="2923610" y="2508470"/>
                </a:lnTo>
                <a:close/>
                <a:moveTo>
                  <a:pt x="2924787" y="2506742"/>
                </a:moveTo>
                <a:lnTo>
                  <a:pt x="2915245" y="2514151"/>
                </a:lnTo>
                <a:lnTo>
                  <a:pt x="2911848" y="2522076"/>
                </a:lnTo>
                <a:cubicBezTo>
                  <a:pt x="2910858" y="2524506"/>
                  <a:pt x="2910228" y="2525856"/>
                  <a:pt x="2910228" y="2524416"/>
                </a:cubicBezTo>
                <a:lnTo>
                  <a:pt x="2915166" y="2514213"/>
                </a:lnTo>
                <a:lnTo>
                  <a:pt x="2911325" y="2517195"/>
                </a:lnTo>
                <a:lnTo>
                  <a:pt x="2910884" y="2517519"/>
                </a:lnTo>
                <a:lnTo>
                  <a:pt x="2910228" y="2519017"/>
                </a:lnTo>
                <a:lnTo>
                  <a:pt x="2908576" y="2521152"/>
                </a:lnTo>
                <a:lnTo>
                  <a:pt x="2910217" y="2518009"/>
                </a:lnTo>
                <a:lnTo>
                  <a:pt x="2889592" y="2533165"/>
                </a:lnTo>
                <a:lnTo>
                  <a:pt x="2910292" y="2517864"/>
                </a:lnTo>
                <a:lnTo>
                  <a:pt x="2912906" y="2512859"/>
                </a:lnTo>
                <a:lnTo>
                  <a:pt x="2912862" y="2512270"/>
                </a:lnTo>
                <a:lnTo>
                  <a:pt x="2880086" y="2536398"/>
                </a:lnTo>
                <a:lnTo>
                  <a:pt x="2878427" y="2538487"/>
                </a:lnTo>
                <a:lnTo>
                  <a:pt x="2878749" y="2537384"/>
                </a:lnTo>
                <a:lnTo>
                  <a:pt x="2876410" y="2539105"/>
                </a:lnTo>
                <a:lnTo>
                  <a:pt x="2873877" y="2544210"/>
                </a:lnTo>
                <a:lnTo>
                  <a:pt x="2878427" y="2538487"/>
                </a:lnTo>
                <a:lnTo>
                  <a:pt x="2876757" y="2544210"/>
                </a:lnTo>
                <a:cubicBezTo>
                  <a:pt x="2873877" y="2546729"/>
                  <a:pt x="2873877" y="2549608"/>
                  <a:pt x="2870999" y="2552487"/>
                </a:cubicBezTo>
                <a:lnTo>
                  <a:pt x="2867485" y="2556869"/>
                </a:lnTo>
                <a:lnTo>
                  <a:pt x="2870155" y="2555478"/>
                </a:lnTo>
                <a:cubicBezTo>
                  <a:pt x="2875914" y="2550079"/>
                  <a:pt x="2875914" y="2550079"/>
                  <a:pt x="2884193" y="2544321"/>
                </a:cubicBezTo>
                <a:cubicBezTo>
                  <a:pt x="2889592" y="2538923"/>
                  <a:pt x="2892472" y="2538923"/>
                  <a:pt x="2895351" y="2536043"/>
                </a:cubicBezTo>
                <a:cubicBezTo>
                  <a:pt x="2896791" y="2536043"/>
                  <a:pt x="2898141" y="2534693"/>
                  <a:pt x="2899851" y="2532985"/>
                </a:cubicBezTo>
                <a:lnTo>
                  <a:pt x="2900526" y="2532456"/>
                </a:lnTo>
                <a:lnTo>
                  <a:pt x="2901591" y="2530174"/>
                </a:lnTo>
                <a:lnTo>
                  <a:pt x="2908576" y="2521152"/>
                </a:lnTo>
                <a:lnTo>
                  <a:pt x="2906990" y="2524191"/>
                </a:lnTo>
                <a:lnTo>
                  <a:pt x="2903531" y="2530101"/>
                </a:lnTo>
                <a:lnTo>
                  <a:pt x="2906511" y="2527766"/>
                </a:lnTo>
                <a:lnTo>
                  <a:pt x="2909638" y="2525312"/>
                </a:lnTo>
                <a:lnTo>
                  <a:pt x="2910228" y="2524416"/>
                </a:lnTo>
                <a:lnTo>
                  <a:pt x="2909714" y="2525252"/>
                </a:lnTo>
                <a:lnTo>
                  <a:pt x="2915011" y="2521094"/>
                </a:lnTo>
                <a:lnTo>
                  <a:pt x="2923610" y="2508470"/>
                </a:lnTo>
                <a:lnTo>
                  <a:pt x="2919027" y="2517942"/>
                </a:lnTo>
                <a:lnTo>
                  <a:pt x="2922563" y="2515166"/>
                </a:lnTo>
                <a:lnTo>
                  <a:pt x="2922893" y="2514085"/>
                </a:lnTo>
                <a:cubicBezTo>
                  <a:pt x="2922578" y="2513714"/>
                  <a:pt x="2920373" y="2517550"/>
                  <a:pt x="2920778" y="2515829"/>
                </a:cubicBezTo>
                <a:lnTo>
                  <a:pt x="2923742" y="2508277"/>
                </a:lnTo>
                <a:close/>
                <a:moveTo>
                  <a:pt x="2904664" y="2506076"/>
                </a:moveTo>
                <a:lnTo>
                  <a:pt x="2899449" y="2509635"/>
                </a:lnTo>
                <a:lnTo>
                  <a:pt x="2900752" y="2508332"/>
                </a:lnTo>
                <a:close/>
                <a:moveTo>
                  <a:pt x="499340" y="2503878"/>
                </a:moveTo>
                <a:lnTo>
                  <a:pt x="506651" y="2513730"/>
                </a:lnTo>
                <a:cubicBezTo>
                  <a:pt x="506651" y="2516610"/>
                  <a:pt x="509531" y="2516610"/>
                  <a:pt x="509531" y="2519488"/>
                </a:cubicBezTo>
                <a:cubicBezTo>
                  <a:pt x="512411" y="2522008"/>
                  <a:pt x="512411" y="2522008"/>
                  <a:pt x="512411" y="2524887"/>
                </a:cubicBezTo>
                <a:cubicBezTo>
                  <a:pt x="509531" y="2519488"/>
                  <a:pt x="506651" y="2516610"/>
                  <a:pt x="504132" y="2513730"/>
                </a:cubicBezTo>
                <a:cubicBezTo>
                  <a:pt x="504132" y="2510851"/>
                  <a:pt x="501252" y="2508332"/>
                  <a:pt x="501252" y="2508332"/>
                </a:cubicBezTo>
                <a:close/>
                <a:moveTo>
                  <a:pt x="2701056" y="2502585"/>
                </a:moveTo>
                <a:cubicBezTo>
                  <a:pt x="2701056" y="2501145"/>
                  <a:pt x="2698985" y="2502495"/>
                  <a:pt x="2696240" y="2505238"/>
                </a:cubicBezTo>
                <a:lnTo>
                  <a:pt x="2687374" y="2516259"/>
                </a:lnTo>
                <a:lnTo>
                  <a:pt x="2688633" y="2515000"/>
                </a:lnTo>
                <a:cubicBezTo>
                  <a:pt x="2690704" y="2512931"/>
                  <a:pt x="2692775" y="2510861"/>
                  <a:pt x="2701056" y="2502585"/>
                </a:cubicBezTo>
                <a:close/>
                <a:moveTo>
                  <a:pt x="512411" y="2502575"/>
                </a:moveTo>
                <a:cubicBezTo>
                  <a:pt x="520689" y="2513730"/>
                  <a:pt x="512411" y="2497176"/>
                  <a:pt x="523569" y="2513730"/>
                </a:cubicBezTo>
                <a:cubicBezTo>
                  <a:pt x="523569" y="2516610"/>
                  <a:pt x="520689" y="2513730"/>
                  <a:pt x="520689" y="2510851"/>
                </a:cubicBezTo>
                <a:cubicBezTo>
                  <a:pt x="517810" y="2510851"/>
                  <a:pt x="517810" y="2508332"/>
                  <a:pt x="520689" y="2513730"/>
                </a:cubicBezTo>
                <a:cubicBezTo>
                  <a:pt x="517810" y="2513730"/>
                  <a:pt x="512411" y="2505453"/>
                  <a:pt x="512411" y="2502575"/>
                </a:cubicBezTo>
                <a:close/>
                <a:moveTo>
                  <a:pt x="2898711" y="2501517"/>
                </a:moveTo>
                <a:cubicBezTo>
                  <a:pt x="2899071" y="2500843"/>
                  <a:pt x="2899071" y="2500843"/>
                  <a:pt x="2899071" y="2502102"/>
                </a:cubicBezTo>
                <a:cubicBezTo>
                  <a:pt x="2899071" y="2502102"/>
                  <a:pt x="2899071" y="2504981"/>
                  <a:pt x="2896192" y="2504981"/>
                </a:cubicBezTo>
                <a:cubicBezTo>
                  <a:pt x="2897632" y="2503541"/>
                  <a:pt x="2898352" y="2502192"/>
                  <a:pt x="2898711" y="2501517"/>
                </a:cubicBezTo>
                <a:close/>
                <a:moveTo>
                  <a:pt x="497475" y="2500240"/>
                </a:moveTo>
                <a:lnTo>
                  <a:pt x="498287" y="2501427"/>
                </a:lnTo>
                <a:lnTo>
                  <a:pt x="499340" y="2503878"/>
                </a:lnTo>
                <a:lnTo>
                  <a:pt x="498372" y="2502575"/>
                </a:lnTo>
                <a:close/>
                <a:moveTo>
                  <a:pt x="2732238" y="2498035"/>
                </a:moveTo>
                <a:lnTo>
                  <a:pt x="2714063" y="2516980"/>
                </a:lnTo>
                <a:lnTo>
                  <a:pt x="2694873" y="2536263"/>
                </a:lnTo>
                <a:lnTo>
                  <a:pt x="2717978" y="2510861"/>
                </a:lnTo>
                <a:cubicBezTo>
                  <a:pt x="2719418" y="2507983"/>
                  <a:pt x="2723559" y="2503753"/>
                  <a:pt x="2727339" y="2500605"/>
                </a:cubicBezTo>
                <a:close/>
                <a:moveTo>
                  <a:pt x="2923511" y="2494640"/>
                </a:moveTo>
                <a:lnTo>
                  <a:pt x="2922103" y="2495867"/>
                </a:lnTo>
                <a:lnTo>
                  <a:pt x="2920890" y="2497796"/>
                </a:lnTo>
                <a:lnTo>
                  <a:pt x="2922420" y="2496894"/>
                </a:lnTo>
                <a:close/>
                <a:moveTo>
                  <a:pt x="501106" y="2493427"/>
                </a:moveTo>
                <a:lnTo>
                  <a:pt x="504132" y="2497176"/>
                </a:lnTo>
                <a:cubicBezTo>
                  <a:pt x="505481" y="2499965"/>
                  <a:pt x="505278" y="2499965"/>
                  <a:pt x="504126" y="2498261"/>
                </a:cubicBezTo>
                <a:close/>
                <a:moveTo>
                  <a:pt x="2730340" y="2492618"/>
                </a:moveTo>
                <a:lnTo>
                  <a:pt x="2723379" y="2499705"/>
                </a:lnTo>
                <a:cubicBezTo>
                  <a:pt x="2723379" y="2498266"/>
                  <a:pt x="2725539" y="2496196"/>
                  <a:pt x="2727700" y="2494487"/>
                </a:cubicBezTo>
                <a:close/>
                <a:moveTo>
                  <a:pt x="2719768" y="2491735"/>
                </a:moveTo>
                <a:lnTo>
                  <a:pt x="2719598" y="2491968"/>
                </a:lnTo>
                <a:cubicBezTo>
                  <a:pt x="2716449" y="2495476"/>
                  <a:pt x="2713658" y="2498266"/>
                  <a:pt x="2715098" y="2496826"/>
                </a:cubicBezTo>
                <a:close/>
                <a:moveTo>
                  <a:pt x="2717978" y="2491428"/>
                </a:moveTo>
                <a:cubicBezTo>
                  <a:pt x="2706816" y="2502585"/>
                  <a:pt x="2701056" y="2507983"/>
                  <a:pt x="2687373" y="2522018"/>
                </a:cubicBezTo>
                <a:cubicBezTo>
                  <a:pt x="2687373" y="2524897"/>
                  <a:pt x="2692774" y="2519138"/>
                  <a:pt x="2698535" y="2510861"/>
                </a:cubicBezTo>
                <a:cubicBezTo>
                  <a:pt x="2706816" y="2505103"/>
                  <a:pt x="2715098" y="2496826"/>
                  <a:pt x="2717978" y="2491428"/>
                </a:cubicBezTo>
                <a:close/>
                <a:moveTo>
                  <a:pt x="2944214" y="2490952"/>
                </a:moveTo>
                <a:lnTo>
                  <a:pt x="2937107" y="2497176"/>
                </a:lnTo>
                <a:lnTo>
                  <a:pt x="2927557" y="2504591"/>
                </a:lnTo>
                <a:lnTo>
                  <a:pt x="2927549" y="2504621"/>
                </a:lnTo>
                <a:lnTo>
                  <a:pt x="2923274" y="2514609"/>
                </a:lnTo>
                <a:lnTo>
                  <a:pt x="2928161" y="2510772"/>
                </a:lnTo>
                <a:lnTo>
                  <a:pt x="2929664" y="2507860"/>
                </a:lnTo>
                <a:cubicBezTo>
                  <a:pt x="2932364" y="2504981"/>
                  <a:pt x="2932364" y="2504981"/>
                  <a:pt x="2931329" y="2507096"/>
                </a:cubicBezTo>
                <a:lnTo>
                  <a:pt x="2930681" y="2508794"/>
                </a:lnTo>
                <a:lnTo>
                  <a:pt x="2933103" y="2506893"/>
                </a:lnTo>
                <a:lnTo>
                  <a:pt x="2940332" y="2501161"/>
                </a:lnTo>
                <a:lnTo>
                  <a:pt x="2940462" y="2500798"/>
                </a:lnTo>
                <a:lnTo>
                  <a:pt x="2940504" y="2500953"/>
                </a:lnTo>
                <a:lnTo>
                  <a:pt x="2940467" y="2501053"/>
                </a:lnTo>
                <a:lnTo>
                  <a:pt x="2940520" y="2501011"/>
                </a:lnTo>
                <a:lnTo>
                  <a:pt x="2940504" y="2500953"/>
                </a:lnTo>
                <a:close/>
                <a:moveTo>
                  <a:pt x="498396" y="2489090"/>
                </a:moveTo>
                <a:lnTo>
                  <a:pt x="498417" y="2489123"/>
                </a:lnTo>
                <a:lnTo>
                  <a:pt x="501106" y="2493427"/>
                </a:lnTo>
                <a:lnTo>
                  <a:pt x="500228" y="2492340"/>
                </a:lnTo>
                <a:close/>
                <a:moveTo>
                  <a:pt x="2741112" y="2488784"/>
                </a:moveTo>
                <a:lnTo>
                  <a:pt x="2734540" y="2496826"/>
                </a:lnTo>
                <a:lnTo>
                  <a:pt x="2732238" y="2498035"/>
                </a:lnTo>
                <a:close/>
                <a:moveTo>
                  <a:pt x="2729140" y="2488549"/>
                </a:moveTo>
                <a:cubicBezTo>
                  <a:pt x="2729140" y="2493948"/>
                  <a:pt x="2712217" y="2510861"/>
                  <a:pt x="2692774" y="2533174"/>
                </a:cubicBezTo>
                <a:cubicBezTo>
                  <a:pt x="2689894" y="2533174"/>
                  <a:pt x="2692774" y="2530295"/>
                  <a:pt x="2698535" y="2524897"/>
                </a:cubicBezTo>
                <a:cubicBezTo>
                  <a:pt x="2703936" y="2519138"/>
                  <a:pt x="2709697" y="2513740"/>
                  <a:pt x="2706816" y="2513740"/>
                </a:cubicBezTo>
                <a:cubicBezTo>
                  <a:pt x="2701056" y="2519138"/>
                  <a:pt x="2692774" y="2527416"/>
                  <a:pt x="2687373" y="2536053"/>
                </a:cubicBezTo>
                <a:cubicBezTo>
                  <a:pt x="2678732" y="2544330"/>
                  <a:pt x="2673331" y="2549728"/>
                  <a:pt x="2667570" y="2552607"/>
                </a:cubicBezTo>
                <a:cubicBezTo>
                  <a:pt x="2681612" y="2541451"/>
                  <a:pt x="2689894" y="2530295"/>
                  <a:pt x="2698535" y="2522018"/>
                </a:cubicBezTo>
                <a:cubicBezTo>
                  <a:pt x="2706816" y="2513740"/>
                  <a:pt x="2717978" y="2502585"/>
                  <a:pt x="2729140" y="2488549"/>
                </a:cubicBezTo>
                <a:close/>
                <a:moveTo>
                  <a:pt x="2734576" y="2488304"/>
                </a:moveTo>
                <a:lnTo>
                  <a:pt x="2732021" y="2491428"/>
                </a:lnTo>
                <a:lnTo>
                  <a:pt x="2730340" y="2492618"/>
                </a:lnTo>
                <a:close/>
                <a:moveTo>
                  <a:pt x="2989297" y="2486903"/>
                </a:moveTo>
                <a:lnTo>
                  <a:pt x="2987501" y="2488538"/>
                </a:lnTo>
                <a:cubicBezTo>
                  <a:pt x="2981922" y="2492857"/>
                  <a:pt x="2983272" y="2491508"/>
                  <a:pt x="2986737" y="2488718"/>
                </a:cubicBezTo>
                <a:close/>
                <a:moveTo>
                  <a:pt x="2949039" y="2486788"/>
                </a:moveTo>
                <a:lnTo>
                  <a:pt x="2948516" y="2487221"/>
                </a:lnTo>
                <a:lnTo>
                  <a:pt x="2946220" y="2493825"/>
                </a:lnTo>
                <a:lnTo>
                  <a:pt x="2945150" y="2497340"/>
                </a:lnTo>
                <a:lnTo>
                  <a:pt x="2946293" y="2496433"/>
                </a:lnTo>
                <a:lnTo>
                  <a:pt x="2948019" y="2490090"/>
                </a:lnTo>
                <a:close/>
                <a:moveTo>
                  <a:pt x="2934278" y="2485243"/>
                </a:moveTo>
                <a:lnTo>
                  <a:pt x="2933137" y="2486239"/>
                </a:lnTo>
                <a:lnTo>
                  <a:pt x="2933082" y="2486492"/>
                </a:lnTo>
                <a:lnTo>
                  <a:pt x="2929046" y="2491192"/>
                </a:lnTo>
                <a:lnTo>
                  <a:pt x="2929929" y="2489038"/>
                </a:lnTo>
                <a:lnTo>
                  <a:pt x="2928822" y="2490005"/>
                </a:lnTo>
                <a:lnTo>
                  <a:pt x="2926784" y="2493825"/>
                </a:lnTo>
                <a:lnTo>
                  <a:pt x="2925574" y="2495035"/>
                </a:lnTo>
                <a:lnTo>
                  <a:pt x="2926588" y="2494437"/>
                </a:lnTo>
                <a:lnTo>
                  <a:pt x="2926784" y="2493825"/>
                </a:lnTo>
                <a:lnTo>
                  <a:pt x="2929046" y="2491192"/>
                </a:lnTo>
                <a:lnTo>
                  <a:pt x="2928074" y="2493561"/>
                </a:lnTo>
                <a:lnTo>
                  <a:pt x="2931708" y="2491418"/>
                </a:lnTo>
                <a:lnTo>
                  <a:pt x="2932778" y="2490174"/>
                </a:lnTo>
                <a:lnTo>
                  <a:pt x="2933243" y="2488641"/>
                </a:lnTo>
                <a:lnTo>
                  <a:pt x="2933012" y="2488718"/>
                </a:lnTo>
                <a:cubicBezTo>
                  <a:pt x="2932316" y="2489078"/>
                  <a:pt x="2931630" y="2489438"/>
                  <a:pt x="2931658" y="2489191"/>
                </a:cubicBezTo>
                <a:lnTo>
                  <a:pt x="2933774" y="2486900"/>
                </a:lnTo>
                <a:close/>
                <a:moveTo>
                  <a:pt x="2946875" y="2483855"/>
                </a:moveTo>
                <a:lnTo>
                  <a:pt x="2929664" y="2498336"/>
                </a:lnTo>
                <a:lnTo>
                  <a:pt x="2929664" y="2499583"/>
                </a:lnTo>
                <a:lnTo>
                  <a:pt x="2928399" y="2501440"/>
                </a:lnTo>
                <a:lnTo>
                  <a:pt x="2929101" y="2498810"/>
                </a:lnTo>
                <a:lnTo>
                  <a:pt x="2923738" y="2503322"/>
                </a:lnTo>
                <a:lnTo>
                  <a:pt x="2923726" y="2503361"/>
                </a:lnTo>
                <a:cubicBezTo>
                  <a:pt x="2922016" y="2506511"/>
                  <a:pt x="2919946" y="2509300"/>
                  <a:pt x="2918506" y="2510739"/>
                </a:cubicBezTo>
                <a:cubicBezTo>
                  <a:pt x="2918506" y="2513259"/>
                  <a:pt x="2918506" y="2513259"/>
                  <a:pt x="2915627" y="2513259"/>
                </a:cubicBezTo>
                <a:lnTo>
                  <a:pt x="2920848" y="2505754"/>
                </a:lnTo>
                <a:lnTo>
                  <a:pt x="2914790" y="2510851"/>
                </a:lnTo>
                <a:lnTo>
                  <a:pt x="2913542" y="2511770"/>
                </a:lnTo>
                <a:lnTo>
                  <a:pt x="2912748" y="2513259"/>
                </a:lnTo>
                <a:lnTo>
                  <a:pt x="2910944" y="2517383"/>
                </a:lnTo>
                <a:lnTo>
                  <a:pt x="2911685" y="2516835"/>
                </a:lnTo>
                <a:lnTo>
                  <a:pt x="2915283" y="2513969"/>
                </a:lnTo>
                <a:lnTo>
                  <a:pt x="2915627" y="2513259"/>
                </a:lnTo>
                <a:lnTo>
                  <a:pt x="2915343" y="2513922"/>
                </a:lnTo>
                <a:lnTo>
                  <a:pt x="2925294" y="2505997"/>
                </a:lnTo>
                <a:lnTo>
                  <a:pt x="2928399" y="2501440"/>
                </a:lnTo>
                <a:lnTo>
                  <a:pt x="2927691" y="2504088"/>
                </a:lnTo>
                <a:lnTo>
                  <a:pt x="2939987" y="2494297"/>
                </a:lnTo>
                <a:lnTo>
                  <a:pt x="2944301" y="2490718"/>
                </a:lnTo>
                <a:lnTo>
                  <a:pt x="2946220" y="2485547"/>
                </a:lnTo>
                <a:close/>
                <a:moveTo>
                  <a:pt x="2984622" y="2483140"/>
                </a:moveTo>
                <a:cubicBezTo>
                  <a:pt x="2984622" y="2486020"/>
                  <a:pt x="2981742" y="2488538"/>
                  <a:pt x="2973463" y="2494297"/>
                </a:cubicBezTo>
                <a:cubicBezTo>
                  <a:pt x="2968064" y="2497176"/>
                  <a:pt x="2979222" y="2488538"/>
                  <a:pt x="2984622" y="2483140"/>
                </a:cubicBezTo>
                <a:close/>
                <a:moveTo>
                  <a:pt x="501252" y="2483140"/>
                </a:moveTo>
                <a:cubicBezTo>
                  <a:pt x="501252" y="2480261"/>
                  <a:pt x="509531" y="2497176"/>
                  <a:pt x="506651" y="2491418"/>
                </a:cubicBezTo>
                <a:cubicBezTo>
                  <a:pt x="512411" y="2497176"/>
                  <a:pt x="512411" y="2502575"/>
                  <a:pt x="512411" y="2502575"/>
                </a:cubicBezTo>
                <a:cubicBezTo>
                  <a:pt x="512411" y="2499695"/>
                  <a:pt x="509531" y="2499695"/>
                  <a:pt x="509531" y="2497176"/>
                </a:cubicBezTo>
                <a:cubicBezTo>
                  <a:pt x="506651" y="2494297"/>
                  <a:pt x="506651" y="2494297"/>
                  <a:pt x="504132" y="2491418"/>
                </a:cubicBezTo>
                <a:cubicBezTo>
                  <a:pt x="504132" y="2491418"/>
                  <a:pt x="501252" y="2488538"/>
                  <a:pt x="501252" y="2483140"/>
                </a:cubicBezTo>
                <a:close/>
                <a:moveTo>
                  <a:pt x="2932464" y="2482861"/>
                </a:moveTo>
                <a:lnTo>
                  <a:pt x="2932442" y="2482869"/>
                </a:lnTo>
                <a:lnTo>
                  <a:pt x="2929664" y="2488425"/>
                </a:lnTo>
                <a:lnTo>
                  <a:pt x="2929627" y="2488494"/>
                </a:lnTo>
                <a:lnTo>
                  <a:pt x="2930407" y="2487875"/>
                </a:lnTo>
                <a:close/>
                <a:moveTo>
                  <a:pt x="2933940" y="2482316"/>
                </a:moveTo>
                <a:lnTo>
                  <a:pt x="2933772" y="2482378"/>
                </a:lnTo>
                <a:lnTo>
                  <a:pt x="2933639" y="2482904"/>
                </a:lnTo>
                <a:close/>
                <a:moveTo>
                  <a:pt x="2935598" y="2481640"/>
                </a:moveTo>
                <a:lnTo>
                  <a:pt x="2935487" y="2481746"/>
                </a:lnTo>
                <a:lnTo>
                  <a:pt x="2933982" y="2482301"/>
                </a:lnTo>
                <a:lnTo>
                  <a:pt x="2933275" y="2485595"/>
                </a:lnTo>
                <a:lnTo>
                  <a:pt x="2934457" y="2484656"/>
                </a:lnTo>
                <a:lnTo>
                  <a:pt x="2935062" y="2482667"/>
                </a:lnTo>
                <a:close/>
                <a:moveTo>
                  <a:pt x="2951022" y="2480365"/>
                </a:moveTo>
                <a:lnTo>
                  <a:pt x="2950851" y="2480509"/>
                </a:lnTo>
                <a:lnTo>
                  <a:pt x="2948535" y="2487168"/>
                </a:lnTo>
                <a:lnTo>
                  <a:pt x="2949064" y="2486704"/>
                </a:lnTo>
                <a:close/>
                <a:moveTo>
                  <a:pt x="2998661" y="2480261"/>
                </a:moveTo>
                <a:lnTo>
                  <a:pt x="2989297" y="2486903"/>
                </a:lnTo>
                <a:lnTo>
                  <a:pt x="2993082" y="2483455"/>
                </a:lnTo>
                <a:cubicBezTo>
                  <a:pt x="2995151" y="2481701"/>
                  <a:pt x="2997221" y="2480261"/>
                  <a:pt x="2998661" y="2480261"/>
                </a:cubicBezTo>
                <a:close/>
                <a:moveTo>
                  <a:pt x="2957474" y="2479840"/>
                </a:moveTo>
                <a:lnTo>
                  <a:pt x="2956905" y="2480261"/>
                </a:lnTo>
                <a:lnTo>
                  <a:pt x="2950932" y="2485217"/>
                </a:lnTo>
                <a:lnTo>
                  <a:pt x="2946349" y="2496389"/>
                </a:lnTo>
                <a:lnTo>
                  <a:pt x="2951005" y="2492696"/>
                </a:lnTo>
                <a:lnTo>
                  <a:pt x="2951978" y="2490945"/>
                </a:lnTo>
                <a:close/>
                <a:moveTo>
                  <a:pt x="2745792" y="2478788"/>
                </a:moveTo>
                <a:cubicBezTo>
                  <a:pt x="2745072" y="2480181"/>
                  <a:pt x="2743002" y="2482971"/>
                  <a:pt x="2740302" y="2485670"/>
                </a:cubicBezTo>
                <a:cubicBezTo>
                  <a:pt x="2732021" y="2493948"/>
                  <a:pt x="2723379" y="2502585"/>
                  <a:pt x="2720858" y="2505103"/>
                </a:cubicBezTo>
                <a:cubicBezTo>
                  <a:pt x="2723379" y="2499705"/>
                  <a:pt x="2740302" y="2485670"/>
                  <a:pt x="2743182" y="2480271"/>
                </a:cubicBezTo>
                <a:cubicBezTo>
                  <a:pt x="2745882" y="2477393"/>
                  <a:pt x="2746513" y="2477393"/>
                  <a:pt x="2745792" y="2478788"/>
                </a:cubicBezTo>
                <a:close/>
                <a:moveTo>
                  <a:pt x="2990381" y="2477382"/>
                </a:moveTo>
                <a:cubicBezTo>
                  <a:pt x="2990381" y="2480261"/>
                  <a:pt x="2987501" y="2483140"/>
                  <a:pt x="2984622" y="2483140"/>
                </a:cubicBezTo>
                <a:cubicBezTo>
                  <a:pt x="2987501" y="2483140"/>
                  <a:pt x="2987501" y="2477382"/>
                  <a:pt x="2990381" y="2477382"/>
                </a:cubicBezTo>
                <a:close/>
                <a:moveTo>
                  <a:pt x="504132" y="2477382"/>
                </a:moveTo>
                <a:cubicBezTo>
                  <a:pt x="515290" y="2491418"/>
                  <a:pt x="512411" y="2488538"/>
                  <a:pt x="517810" y="2491418"/>
                </a:cubicBezTo>
                <a:cubicBezTo>
                  <a:pt x="526449" y="2505453"/>
                  <a:pt x="515290" y="2494297"/>
                  <a:pt x="526449" y="2508332"/>
                </a:cubicBezTo>
                <a:cubicBezTo>
                  <a:pt x="528968" y="2510851"/>
                  <a:pt x="531848" y="2513730"/>
                  <a:pt x="534728" y="2519488"/>
                </a:cubicBezTo>
                <a:cubicBezTo>
                  <a:pt x="537607" y="2522008"/>
                  <a:pt x="540128" y="2527766"/>
                  <a:pt x="545887" y="2533165"/>
                </a:cubicBezTo>
                <a:cubicBezTo>
                  <a:pt x="548407" y="2538923"/>
                  <a:pt x="551286" y="2544321"/>
                  <a:pt x="557046" y="2550079"/>
                </a:cubicBezTo>
                <a:cubicBezTo>
                  <a:pt x="559925" y="2552958"/>
                  <a:pt x="562445" y="2558356"/>
                  <a:pt x="568204" y="2564115"/>
                </a:cubicBezTo>
                <a:cubicBezTo>
                  <a:pt x="565325" y="2561235"/>
                  <a:pt x="562535" y="2558446"/>
                  <a:pt x="560465" y="2557051"/>
                </a:cubicBezTo>
                <a:lnTo>
                  <a:pt x="557361" y="2558235"/>
                </a:lnTo>
                <a:lnTo>
                  <a:pt x="555265" y="2554774"/>
                </a:lnTo>
                <a:lnTo>
                  <a:pt x="553446" y="2551113"/>
                </a:lnTo>
                <a:cubicBezTo>
                  <a:pt x="552726" y="2550079"/>
                  <a:pt x="552726" y="2550079"/>
                  <a:pt x="554166" y="2550079"/>
                </a:cubicBezTo>
                <a:cubicBezTo>
                  <a:pt x="548407" y="2538923"/>
                  <a:pt x="551286" y="2544321"/>
                  <a:pt x="548407" y="2541801"/>
                </a:cubicBezTo>
                <a:cubicBezTo>
                  <a:pt x="545887" y="2541801"/>
                  <a:pt x="540128" y="2533165"/>
                  <a:pt x="543008" y="2536043"/>
                </a:cubicBezTo>
                <a:cubicBezTo>
                  <a:pt x="540128" y="2533165"/>
                  <a:pt x="540128" y="2533165"/>
                  <a:pt x="543008" y="2538923"/>
                </a:cubicBezTo>
                <a:lnTo>
                  <a:pt x="545889" y="2541803"/>
                </a:lnTo>
                <a:lnTo>
                  <a:pt x="554166" y="2552958"/>
                </a:lnTo>
                <a:lnTo>
                  <a:pt x="555265" y="2554774"/>
                </a:lnTo>
                <a:lnTo>
                  <a:pt x="557046" y="2558356"/>
                </a:lnTo>
                <a:lnTo>
                  <a:pt x="557361" y="2558235"/>
                </a:lnTo>
                <a:lnTo>
                  <a:pt x="562445" y="2566633"/>
                </a:lnTo>
                <a:cubicBezTo>
                  <a:pt x="559925" y="2564115"/>
                  <a:pt x="557046" y="2558356"/>
                  <a:pt x="551286" y="2555478"/>
                </a:cubicBezTo>
                <a:cubicBezTo>
                  <a:pt x="548407" y="2550079"/>
                  <a:pt x="545887" y="2544321"/>
                  <a:pt x="545887" y="2544321"/>
                </a:cubicBezTo>
                <a:cubicBezTo>
                  <a:pt x="543008" y="2538923"/>
                  <a:pt x="540128" y="2536043"/>
                  <a:pt x="537607" y="2533165"/>
                </a:cubicBezTo>
                <a:cubicBezTo>
                  <a:pt x="534728" y="2527766"/>
                  <a:pt x="531848" y="2527766"/>
                  <a:pt x="531848" y="2524887"/>
                </a:cubicBezTo>
                <a:cubicBezTo>
                  <a:pt x="528968" y="2522008"/>
                  <a:pt x="528968" y="2519488"/>
                  <a:pt x="526449" y="2516610"/>
                </a:cubicBezTo>
                <a:cubicBezTo>
                  <a:pt x="526449" y="2516610"/>
                  <a:pt x="523569" y="2513730"/>
                  <a:pt x="523569" y="2510851"/>
                </a:cubicBezTo>
                <a:lnTo>
                  <a:pt x="522295" y="2508462"/>
                </a:lnTo>
                <a:lnTo>
                  <a:pt x="525369" y="2513415"/>
                </a:lnTo>
                <a:lnTo>
                  <a:pt x="528268" y="2516816"/>
                </a:lnTo>
                <a:lnTo>
                  <a:pt x="534728" y="2527766"/>
                </a:lnTo>
                <a:cubicBezTo>
                  <a:pt x="537607" y="2527766"/>
                  <a:pt x="537607" y="2527766"/>
                  <a:pt x="537607" y="2527766"/>
                </a:cubicBezTo>
                <a:lnTo>
                  <a:pt x="528268" y="2516816"/>
                </a:lnTo>
                <a:lnTo>
                  <a:pt x="526449" y="2513730"/>
                </a:lnTo>
                <a:cubicBezTo>
                  <a:pt x="523569" y="2508332"/>
                  <a:pt x="520689" y="2505453"/>
                  <a:pt x="520689" y="2505453"/>
                </a:cubicBezTo>
                <a:lnTo>
                  <a:pt x="522295" y="2508462"/>
                </a:lnTo>
                <a:lnTo>
                  <a:pt x="515290" y="2497176"/>
                </a:lnTo>
                <a:cubicBezTo>
                  <a:pt x="512411" y="2491418"/>
                  <a:pt x="512411" y="2494297"/>
                  <a:pt x="512411" y="2494297"/>
                </a:cubicBezTo>
                <a:lnTo>
                  <a:pt x="507231" y="2486853"/>
                </a:lnTo>
                <a:close/>
                <a:moveTo>
                  <a:pt x="504132" y="2471984"/>
                </a:moveTo>
                <a:cubicBezTo>
                  <a:pt x="509531" y="2480261"/>
                  <a:pt x="515290" y="2488538"/>
                  <a:pt x="512411" y="2486020"/>
                </a:cubicBezTo>
                <a:cubicBezTo>
                  <a:pt x="506651" y="2477382"/>
                  <a:pt x="506651" y="2474863"/>
                  <a:pt x="504132" y="2471984"/>
                </a:cubicBezTo>
                <a:close/>
                <a:moveTo>
                  <a:pt x="2951596" y="2471658"/>
                </a:moveTo>
                <a:lnTo>
                  <a:pt x="2951146" y="2471984"/>
                </a:lnTo>
                <a:lnTo>
                  <a:pt x="2951484" y="2471946"/>
                </a:lnTo>
                <a:close/>
                <a:moveTo>
                  <a:pt x="2961771" y="2471322"/>
                </a:moveTo>
                <a:lnTo>
                  <a:pt x="2954948" y="2477062"/>
                </a:lnTo>
                <a:lnTo>
                  <a:pt x="2954858" y="2477269"/>
                </a:lnTo>
                <a:cubicBezTo>
                  <a:pt x="2954858" y="2479789"/>
                  <a:pt x="2951978" y="2482667"/>
                  <a:pt x="2951978" y="2482667"/>
                </a:cubicBezTo>
                <a:lnTo>
                  <a:pt x="2951027" y="2484985"/>
                </a:lnTo>
                <a:lnTo>
                  <a:pt x="2957912" y="2478956"/>
                </a:lnTo>
                <a:lnTo>
                  <a:pt x="2958501" y="2477764"/>
                </a:lnTo>
                <a:close/>
                <a:moveTo>
                  <a:pt x="496881" y="2470435"/>
                </a:moveTo>
                <a:lnTo>
                  <a:pt x="504132" y="2477382"/>
                </a:lnTo>
                <a:cubicBezTo>
                  <a:pt x="506651" y="2480261"/>
                  <a:pt x="506651" y="2483140"/>
                  <a:pt x="506651" y="2486020"/>
                </a:cubicBezTo>
                <a:lnTo>
                  <a:pt x="507231" y="2486853"/>
                </a:lnTo>
                <a:lnTo>
                  <a:pt x="508136" y="2489618"/>
                </a:lnTo>
                <a:cubicBezTo>
                  <a:pt x="508811" y="2492048"/>
                  <a:pt x="509531" y="2494117"/>
                  <a:pt x="512411" y="2499695"/>
                </a:cubicBezTo>
                <a:cubicBezTo>
                  <a:pt x="509531" y="2491418"/>
                  <a:pt x="504132" y="2486020"/>
                  <a:pt x="501252" y="2477382"/>
                </a:cubicBezTo>
                <a:close/>
                <a:moveTo>
                  <a:pt x="2959425" y="2469105"/>
                </a:moveTo>
                <a:lnTo>
                  <a:pt x="2958341" y="2469642"/>
                </a:lnTo>
                <a:lnTo>
                  <a:pt x="2958033" y="2470239"/>
                </a:lnTo>
                <a:close/>
                <a:moveTo>
                  <a:pt x="2937942" y="2468632"/>
                </a:moveTo>
                <a:lnTo>
                  <a:pt x="2936448" y="2472074"/>
                </a:lnTo>
                <a:lnTo>
                  <a:pt x="2936502" y="2471871"/>
                </a:lnTo>
                <a:cubicBezTo>
                  <a:pt x="2937222" y="2470071"/>
                  <a:pt x="2937942" y="2468632"/>
                  <a:pt x="2937942" y="2468632"/>
                </a:cubicBezTo>
                <a:close/>
                <a:moveTo>
                  <a:pt x="2958085" y="2466949"/>
                </a:moveTo>
                <a:lnTo>
                  <a:pt x="2958061" y="2466966"/>
                </a:lnTo>
                <a:lnTo>
                  <a:pt x="2957909" y="2467337"/>
                </a:lnTo>
                <a:lnTo>
                  <a:pt x="2957928" y="2467321"/>
                </a:lnTo>
                <a:close/>
                <a:moveTo>
                  <a:pt x="484333" y="2466225"/>
                </a:moveTo>
                <a:cubicBezTo>
                  <a:pt x="485773" y="2466225"/>
                  <a:pt x="490002" y="2473963"/>
                  <a:pt x="494233" y="2481700"/>
                </a:cubicBezTo>
                <a:lnTo>
                  <a:pt x="498396" y="2489090"/>
                </a:lnTo>
                <a:lnTo>
                  <a:pt x="490616" y="2476274"/>
                </a:lnTo>
                <a:cubicBezTo>
                  <a:pt x="488068" y="2472097"/>
                  <a:pt x="485773" y="2468385"/>
                  <a:pt x="484333" y="2466225"/>
                </a:cubicBezTo>
                <a:close/>
                <a:moveTo>
                  <a:pt x="493655" y="2465307"/>
                </a:moveTo>
                <a:lnTo>
                  <a:pt x="496881" y="2470435"/>
                </a:lnTo>
                <a:lnTo>
                  <a:pt x="495493" y="2469105"/>
                </a:lnTo>
                <a:close/>
                <a:moveTo>
                  <a:pt x="476054" y="2463707"/>
                </a:moveTo>
                <a:cubicBezTo>
                  <a:pt x="476054" y="2466225"/>
                  <a:pt x="481814" y="2471984"/>
                  <a:pt x="484333" y="2474863"/>
                </a:cubicBezTo>
                <a:cubicBezTo>
                  <a:pt x="487213" y="2480261"/>
                  <a:pt x="490092" y="2486020"/>
                  <a:pt x="492973" y="2488538"/>
                </a:cubicBezTo>
                <a:lnTo>
                  <a:pt x="497475" y="2500240"/>
                </a:lnTo>
                <a:lnTo>
                  <a:pt x="496978" y="2499515"/>
                </a:lnTo>
                <a:cubicBezTo>
                  <a:pt x="496303" y="2499155"/>
                  <a:pt x="495673" y="2499875"/>
                  <a:pt x="492973" y="2497176"/>
                </a:cubicBezTo>
                <a:cubicBezTo>
                  <a:pt x="492973" y="2491418"/>
                  <a:pt x="490092" y="2491418"/>
                  <a:pt x="487213" y="2486020"/>
                </a:cubicBezTo>
                <a:cubicBezTo>
                  <a:pt x="484333" y="2483140"/>
                  <a:pt x="484333" y="2480261"/>
                  <a:pt x="481814" y="2477382"/>
                </a:cubicBezTo>
                <a:cubicBezTo>
                  <a:pt x="478934" y="2474863"/>
                  <a:pt x="476054" y="2469105"/>
                  <a:pt x="476054" y="2463707"/>
                </a:cubicBezTo>
                <a:close/>
                <a:moveTo>
                  <a:pt x="498372" y="2460827"/>
                </a:moveTo>
                <a:cubicBezTo>
                  <a:pt x="501252" y="2463707"/>
                  <a:pt x="501252" y="2463707"/>
                  <a:pt x="501252" y="2466225"/>
                </a:cubicBezTo>
                <a:cubicBezTo>
                  <a:pt x="504132" y="2466225"/>
                  <a:pt x="504132" y="2469105"/>
                  <a:pt x="504132" y="2471984"/>
                </a:cubicBezTo>
                <a:cubicBezTo>
                  <a:pt x="504132" y="2466225"/>
                  <a:pt x="501252" y="2463707"/>
                  <a:pt x="498372" y="2460827"/>
                </a:cubicBezTo>
                <a:close/>
                <a:moveTo>
                  <a:pt x="2759744" y="2460479"/>
                </a:moveTo>
                <a:cubicBezTo>
                  <a:pt x="2752723" y="2468936"/>
                  <a:pt x="2747863" y="2474514"/>
                  <a:pt x="2742642" y="2480091"/>
                </a:cubicBezTo>
                <a:lnTo>
                  <a:pt x="2734576" y="2488304"/>
                </a:lnTo>
                <a:lnTo>
                  <a:pt x="2748987" y="2470691"/>
                </a:lnTo>
                <a:cubicBezTo>
                  <a:pt x="2754884" y="2463988"/>
                  <a:pt x="2759744" y="2459039"/>
                  <a:pt x="2759744" y="2460479"/>
                </a:cubicBezTo>
                <a:close/>
                <a:moveTo>
                  <a:pt x="309883" y="2460354"/>
                </a:moveTo>
                <a:cubicBezTo>
                  <a:pt x="312402" y="2463233"/>
                  <a:pt x="312402" y="2466112"/>
                  <a:pt x="315281" y="2468632"/>
                </a:cubicBezTo>
                <a:cubicBezTo>
                  <a:pt x="318161" y="2471511"/>
                  <a:pt x="321039" y="2474390"/>
                  <a:pt x="321039" y="2479789"/>
                </a:cubicBezTo>
                <a:cubicBezTo>
                  <a:pt x="326439" y="2485547"/>
                  <a:pt x="329317" y="2493825"/>
                  <a:pt x="334717" y="2499583"/>
                </a:cubicBezTo>
                <a:cubicBezTo>
                  <a:pt x="329317" y="2493825"/>
                  <a:pt x="315281" y="2471511"/>
                  <a:pt x="309883" y="2460354"/>
                </a:cubicBezTo>
                <a:close/>
                <a:moveTo>
                  <a:pt x="2967920" y="2457556"/>
                </a:moveTo>
                <a:lnTo>
                  <a:pt x="2966579" y="2458353"/>
                </a:lnTo>
                <a:cubicBezTo>
                  <a:pt x="2964464" y="2459388"/>
                  <a:pt x="2963744" y="2459388"/>
                  <a:pt x="2965184" y="2457948"/>
                </a:cubicBezTo>
                <a:lnTo>
                  <a:pt x="2962275" y="2462021"/>
                </a:lnTo>
                <a:lnTo>
                  <a:pt x="2961711" y="2463113"/>
                </a:lnTo>
                <a:lnTo>
                  <a:pt x="2962305" y="2463707"/>
                </a:lnTo>
                <a:lnTo>
                  <a:pt x="2960736" y="2465002"/>
                </a:lnTo>
                <a:lnTo>
                  <a:pt x="2960717" y="2465040"/>
                </a:lnTo>
                <a:lnTo>
                  <a:pt x="2964104" y="2462582"/>
                </a:lnTo>
                <a:lnTo>
                  <a:pt x="2967628" y="2458496"/>
                </a:lnTo>
                <a:close/>
                <a:moveTo>
                  <a:pt x="2940820" y="2454956"/>
                </a:moveTo>
                <a:lnTo>
                  <a:pt x="2940101" y="2459634"/>
                </a:lnTo>
                <a:cubicBezTo>
                  <a:pt x="2939381" y="2461704"/>
                  <a:pt x="2937942" y="2464493"/>
                  <a:pt x="2935062" y="2468632"/>
                </a:cubicBezTo>
                <a:cubicBezTo>
                  <a:pt x="2935062" y="2466112"/>
                  <a:pt x="2935062" y="2466112"/>
                  <a:pt x="2932543" y="2471511"/>
                </a:cubicBezTo>
                <a:close/>
                <a:moveTo>
                  <a:pt x="491848" y="2454845"/>
                </a:moveTo>
                <a:cubicBezTo>
                  <a:pt x="492883" y="2455879"/>
                  <a:pt x="494233" y="2457948"/>
                  <a:pt x="495493" y="2460827"/>
                </a:cubicBezTo>
                <a:cubicBezTo>
                  <a:pt x="495493" y="2463707"/>
                  <a:pt x="498372" y="2466225"/>
                  <a:pt x="498372" y="2469105"/>
                </a:cubicBezTo>
                <a:cubicBezTo>
                  <a:pt x="495493" y="2466225"/>
                  <a:pt x="492973" y="2463707"/>
                  <a:pt x="490092" y="2455070"/>
                </a:cubicBezTo>
                <a:cubicBezTo>
                  <a:pt x="490092" y="2453810"/>
                  <a:pt x="490812" y="2453810"/>
                  <a:pt x="491848" y="2454845"/>
                </a:cubicBezTo>
                <a:close/>
                <a:moveTo>
                  <a:pt x="2987501" y="2452550"/>
                </a:moveTo>
                <a:cubicBezTo>
                  <a:pt x="2990381" y="2452550"/>
                  <a:pt x="2987501" y="2452550"/>
                  <a:pt x="2979222" y="2460827"/>
                </a:cubicBezTo>
                <a:lnTo>
                  <a:pt x="2978923" y="2461082"/>
                </a:lnTo>
                <a:lnTo>
                  <a:pt x="2983947" y="2455969"/>
                </a:lnTo>
                <a:cubicBezTo>
                  <a:pt x="2986062" y="2453900"/>
                  <a:pt x="2987501" y="2452550"/>
                  <a:pt x="2987501" y="2452550"/>
                </a:cubicBezTo>
                <a:close/>
                <a:moveTo>
                  <a:pt x="2754940" y="2449715"/>
                </a:moveTo>
                <a:lnTo>
                  <a:pt x="2753506" y="2451768"/>
                </a:lnTo>
                <a:lnTo>
                  <a:pt x="2748622" y="2457045"/>
                </a:lnTo>
                <a:close/>
                <a:moveTo>
                  <a:pt x="3040506" y="2448952"/>
                </a:moveTo>
                <a:cubicBezTo>
                  <a:pt x="3041226" y="2448232"/>
                  <a:pt x="3040596" y="2448232"/>
                  <a:pt x="3037897" y="2449671"/>
                </a:cubicBezTo>
                <a:lnTo>
                  <a:pt x="3036105" y="2451836"/>
                </a:lnTo>
                <a:lnTo>
                  <a:pt x="3035016" y="2452550"/>
                </a:lnTo>
                <a:lnTo>
                  <a:pt x="3024614" y="2462730"/>
                </a:lnTo>
                <a:lnTo>
                  <a:pt x="3018914" y="2467688"/>
                </a:lnTo>
                <a:cubicBezTo>
                  <a:pt x="3017312" y="2469150"/>
                  <a:pt x="3016749" y="2469825"/>
                  <a:pt x="3018098" y="2469105"/>
                </a:cubicBezTo>
                <a:lnTo>
                  <a:pt x="3024614" y="2462730"/>
                </a:lnTo>
                <a:lnTo>
                  <a:pt x="3025972" y="2461547"/>
                </a:lnTo>
                <a:cubicBezTo>
                  <a:pt x="3028785" y="2459118"/>
                  <a:pt x="3031766" y="2456509"/>
                  <a:pt x="3034044" y="2454327"/>
                </a:cubicBezTo>
                <a:lnTo>
                  <a:pt x="3036105" y="2451836"/>
                </a:lnTo>
                <a:close/>
                <a:moveTo>
                  <a:pt x="490092" y="2443913"/>
                </a:moveTo>
                <a:cubicBezTo>
                  <a:pt x="492973" y="2452550"/>
                  <a:pt x="495493" y="2460827"/>
                  <a:pt x="501252" y="2469105"/>
                </a:cubicBezTo>
                <a:cubicBezTo>
                  <a:pt x="501252" y="2471984"/>
                  <a:pt x="487213" y="2441394"/>
                  <a:pt x="490092" y="2443913"/>
                </a:cubicBezTo>
                <a:close/>
                <a:moveTo>
                  <a:pt x="2968618" y="2443753"/>
                </a:moveTo>
                <a:lnTo>
                  <a:pt x="2968412" y="2444173"/>
                </a:lnTo>
                <a:lnTo>
                  <a:pt x="2968534" y="2443799"/>
                </a:lnTo>
                <a:close/>
                <a:moveTo>
                  <a:pt x="2946528" y="2440227"/>
                </a:moveTo>
                <a:lnTo>
                  <a:pt x="2943700" y="2449197"/>
                </a:lnTo>
                <a:lnTo>
                  <a:pt x="2940820" y="2454956"/>
                </a:lnTo>
                <a:cubicBezTo>
                  <a:pt x="2943700" y="2452076"/>
                  <a:pt x="2943700" y="2449197"/>
                  <a:pt x="2943700" y="2446318"/>
                </a:cubicBezTo>
                <a:cubicBezTo>
                  <a:pt x="2946220" y="2443799"/>
                  <a:pt x="2946220" y="2443799"/>
                  <a:pt x="2946220" y="2440920"/>
                </a:cubicBezTo>
                <a:close/>
                <a:moveTo>
                  <a:pt x="2992902" y="2435635"/>
                </a:moveTo>
                <a:cubicBezTo>
                  <a:pt x="2991642" y="2437075"/>
                  <a:pt x="2988851" y="2439145"/>
                  <a:pt x="2985702" y="2441933"/>
                </a:cubicBezTo>
                <a:lnTo>
                  <a:pt x="2984802" y="2442955"/>
                </a:lnTo>
                <a:lnTo>
                  <a:pt x="2983543" y="2444093"/>
                </a:lnTo>
                <a:cubicBezTo>
                  <a:pt x="2979042" y="2448322"/>
                  <a:pt x="2974903" y="2452550"/>
                  <a:pt x="2976343" y="2452550"/>
                </a:cubicBezTo>
                <a:lnTo>
                  <a:pt x="2970292" y="2456147"/>
                </a:lnTo>
                <a:lnTo>
                  <a:pt x="2970584" y="2455070"/>
                </a:lnTo>
                <a:lnTo>
                  <a:pt x="2968985" y="2456923"/>
                </a:lnTo>
                <a:lnTo>
                  <a:pt x="2967951" y="2457537"/>
                </a:lnTo>
                <a:lnTo>
                  <a:pt x="2967772" y="2458329"/>
                </a:lnTo>
                <a:lnTo>
                  <a:pt x="2968985" y="2456923"/>
                </a:lnTo>
                <a:lnTo>
                  <a:pt x="2970292" y="2456147"/>
                </a:lnTo>
                <a:lnTo>
                  <a:pt x="2969999" y="2457228"/>
                </a:lnTo>
                <a:cubicBezTo>
                  <a:pt x="2970044" y="2457948"/>
                  <a:pt x="2970764" y="2457948"/>
                  <a:pt x="2973463" y="2455070"/>
                </a:cubicBezTo>
                <a:cubicBezTo>
                  <a:pt x="2976343" y="2455070"/>
                  <a:pt x="2981742" y="2446792"/>
                  <a:pt x="2976343" y="2452550"/>
                </a:cubicBezTo>
                <a:lnTo>
                  <a:pt x="2984802" y="2442955"/>
                </a:lnTo>
                <a:close/>
                <a:moveTo>
                  <a:pt x="476054" y="2435635"/>
                </a:moveTo>
                <a:cubicBezTo>
                  <a:pt x="476054" y="2432757"/>
                  <a:pt x="478934" y="2438515"/>
                  <a:pt x="478934" y="2438515"/>
                </a:cubicBezTo>
                <a:cubicBezTo>
                  <a:pt x="481814" y="2443913"/>
                  <a:pt x="481814" y="2441394"/>
                  <a:pt x="481814" y="2441394"/>
                </a:cubicBezTo>
                <a:cubicBezTo>
                  <a:pt x="484333" y="2446792"/>
                  <a:pt x="487213" y="2452550"/>
                  <a:pt x="490092" y="2457948"/>
                </a:cubicBezTo>
                <a:lnTo>
                  <a:pt x="493655" y="2465307"/>
                </a:lnTo>
                <a:lnTo>
                  <a:pt x="487213" y="2455070"/>
                </a:lnTo>
                <a:cubicBezTo>
                  <a:pt x="484333" y="2452550"/>
                  <a:pt x="484333" y="2449671"/>
                  <a:pt x="481814" y="2446792"/>
                </a:cubicBezTo>
                <a:cubicBezTo>
                  <a:pt x="478934" y="2443913"/>
                  <a:pt x="478934" y="2441394"/>
                  <a:pt x="476054" y="2435635"/>
                </a:cubicBezTo>
                <a:close/>
                <a:moveTo>
                  <a:pt x="2949098" y="2432282"/>
                </a:moveTo>
                <a:cubicBezTo>
                  <a:pt x="2949098" y="2435161"/>
                  <a:pt x="2948378" y="2436601"/>
                  <a:pt x="2947660" y="2437681"/>
                </a:cubicBezTo>
                <a:lnTo>
                  <a:pt x="2946528" y="2440227"/>
                </a:lnTo>
                <a:lnTo>
                  <a:pt x="2947345" y="2437636"/>
                </a:lnTo>
                <a:cubicBezTo>
                  <a:pt x="2948378" y="2434441"/>
                  <a:pt x="2949098" y="2432282"/>
                  <a:pt x="2949098" y="2432282"/>
                </a:cubicBezTo>
                <a:close/>
                <a:moveTo>
                  <a:pt x="460124" y="2432192"/>
                </a:moveTo>
                <a:lnTo>
                  <a:pt x="476054" y="2463707"/>
                </a:lnTo>
                <a:cubicBezTo>
                  <a:pt x="474614" y="2462267"/>
                  <a:pt x="471825" y="2457318"/>
                  <a:pt x="468360" y="2450300"/>
                </a:cubicBezTo>
                <a:close/>
                <a:moveTo>
                  <a:pt x="480753" y="2428646"/>
                </a:moveTo>
                <a:lnTo>
                  <a:pt x="481814" y="2430237"/>
                </a:lnTo>
                <a:cubicBezTo>
                  <a:pt x="484333" y="2432757"/>
                  <a:pt x="487213" y="2438515"/>
                  <a:pt x="490092" y="2443913"/>
                </a:cubicBezTo>
                <a:cubicBezTo>
                  <a:pt x="487213" y="2443913"/>
                  <a:pt x="484333" y="2438515"/>
                  <a:pt x="481814" y="2432757"/>
                </a:cubicBezTo>
                <a:close/>
                <a:moveTo>
                  <a:pt x="458003" y="2427526"/>
                </a:moveTo>
                <a:lnTo>
                  <a:pt x="460124" y="2432192"/>
                </a:lnTo>
                <a:lnTo>
                  <a:pt x="459136" y="2430237"/>
                </a:lnTo>
                <a:close/>
                <a:moveTo>
                  <a:pt x="2957376" y="2426883"/>
                </a:moveTo>
                <a:cubicBezTo>
                  <a:pt x="2960256" y="2424005"/>
                  <a:pt x="2954858" y="2432282"/>
                  <a:pt x="2957376" y="2432282"/>
                </a:cubicBezTo>
                <a:cubicBezTo>
                  <a:pt x="2954858" y="2438041"/>
                  <a:pt x="2954858" y="2440920"/>
                  <a:pt x="2951978" y="2446318"/>
                </a:cubicBezTo>
                <a:cubicBezTo>
                  <a:pt x="2951978" y="2443799"/>
                  <a:pt x="2951978" y="2440920"/>
                  <a:pt x="2957376" y="2426883"/>
                </a:cubicBezTo>
                <a:close/>
                <a:moveTo>
                  <a:pt x="476054" y="2424479"/>
                </a:moveTo>
                <a:cubicBezTo>
                  <a:pt x="478934" y="2427358"/>
                  <a:pt x="484333" y="2438515"/>
                  <a:pt x="487213" y="2443913"/>
                </a:cubicBezTo>
                <a:cubicBezTo>
                  <a:pt x="487213" y="2449671"/>
                  <a:pt x="478934" y="2430237"/>
                  <a:pt x="476054" y="2424479"/>
                </a:cubicBezTo>
                <a:close/>
                <a:moveTo>
                  <a:pt x="2971413" y="2424005"/>
                </a:moveTo>
                <a:cubicBezTo>
                  <a:pt x="2971413" y="2429763"/>
                  <a:pt x="2971413" y="2429763"/>
                  <a:pt x="2971413" y="2432282"/>
                </a:cubicBezTo>
                <a:cubicBezTo>
                  <a:pt x="2968534" y="2435161"/>
                  <a:pt x="2968534" y="2435161"/>
                  <a:pt x="2968534" y="2438041"/>
                </a:cubicBezTo>
                <a:lnTo>
                  <a:pt x="2968298" y="2438310"/>
                </a:lnTo>
                <a:close/>
                <a:moveTo>
                  <a:pt x="2932543" y="2412848"/>
                </a:moveTo>
                <a:cubicBezTo>
                  <a:pt x="2926784" y="2424005"/>
                  <a:pt x="2923905" y="2432282"/>
                  <a:pt x="2923905" y="2435161"/>
                </a:cubicBezTo>
                <a:cubicBezTo>
                  <a:pt x="2929664" y="2421125"/>
                  <a:pt x="2932543" y="2415727"/>
                  <a:pt x="2932543" y="2412848"/>
                </a:cubicBezTo>
                <a:close/>
                <a:moveTo>
                  <a:pt x="466812" y="2412471"/>
                </a:moveTo>
                <a:lnTo>
                  <a:pt x="478934" y="2438515"/>
                </a:lnTo>
                <a:cubicBezTo>
                  <a:pt x="476054" y="2430237"/>
                  <a:pt x="473175" y="2424479"/>
                  <a:pt x="467775" y="2416202"/>
                </a:cubicBezTo>
                <a:close/>
                <a:moveTo>
                  <a:pt x="2790709" y="2410456"/>
                </a:moveTo>
                <a:lnTo>
                  <a:pt x="2787423" y="2414329"/>
                </a:lnTo>
                <a:lnTo>
                  <a:pt x="2786489" y="2415098"/>
                </a:lnTo>
                <a:close/>
                <a:moveTo>
                  <a:pt x="473175" y="2410444"/>
                </a:moveTo>
                <a:cubicBezTo>
                  <a:pt x="473175" y="2416202"/>
                  <a:pt x="476054" y="2419080"/>
                  <a:pt x="478934" y="2421600"/>
                </a:cubicBezTo>
                <a:lnTo>
                  <a:pt x="480753" y="2428646"/>
                </a:lnTo>
                <a:lnTo>
                  <a:pt x="476054" y="2421600"/>
                </a:lnTo>
                <a:cubicBezTo>
                  <a:pt x="476054" y="2419080"/>
                  <a:pt x="476054" y="2416202"/>
                  <a:pt x="473175" y="2410444"/>
                </a:cubicBezTo>
                <a:close/>
                <a:moveTo>
                  <a:pt x="3034122" y="2410129"/>
                </a:moveTo>
                <a:cubicBezTo>
                  <a:pt x="3030630" y="2414785"/>
                  <a:pt x="3013419" y="2431587"/>
                  <a:pt x="3006940" y="2435635"/>
                </a:cubicBezTo>
                <a:cubicBezTo>
                  <a:pt x="3012699" y="2427358"/>
                  <a:pt x="3020978" y="2421600"/>
                  <a:pt x="3032137" y="2410444"/>
                </a:cubicBezTo>
                <a:cubicBezTo>
                  <a:pt x="3034926" y="2408374"/>
                  <a:pt x="3035286" y="2408577"/>
                  <a:pt x="3034122" y="2410129"/>
                </a:cubicBezTo>
                <a:close/>
                <a:moveTo>
                  <a:pt x="3019493" y="2409409"/>
                </a:moveTo>
                <a:lnTo>
                  <a:pt x="3004420" y="2424479"/>
                </a:lnTo>
                <a:cubicBezTo>
                  <a:pt x="3009819" y="2419080"/>
                  <a:pt x="3015579" y="2416202"/>
                  <a:pt x="3018098" y="2410444"/>
                </a:cubicBezTo>
                <a:close/>
                <a:moveTo>
                  <a:pt x="2957376" y="2407449"/>
                </a:moveTo>
                <a:cubicBezTo>
                  <a:pt x="2957376" y="2412848"/>
                  <a:pt x="2954858" y="2421125"/>
                  <a:pt x="2949098" y="2432282"/>
                </a:cubicBezTo>
                <a:cubicBezTo>
                  <a:pt x="2949098" y="2429763"/>
                  <a:pt x="2951978" y="2426883"/>
                  <a:pt x="2951978" y="2421125"/>
                </a:cubicBezTo>
                <a:cubicBezTo>
                  <a:pt x="2954858" y="2418606"/>
                  <a:pt x="2954858" y="2412848"/>
                  <a:pt x="2957376" y="2407449"/>
                </a:cubicBezTo>
                <a:close/>
                <a:moveTo>
                  <a:pt x="3018744" y="2407279"/>
                </a:moveTo>
                <a:lnTo>
                  <a:pt x="3018101" y="2407922"/>
                </a:lnTo>
                <a:lnTo>
                  <a:pt x="3018100" y="2407922"/>
                </a:lnTo>
                <a:close/>
                <a:moveTo>
                  <a:pt x="3085052" y="2405045"/>
                </a:moveTo>
                <a:cubicBezTo>
                  <a:pt x="3082531" y="2410444"/>
                  <a:pt x="3076772" y="2413322"/>
                  <a:pt x="3073892" y="2419080"/>
                </a:cubicBezTo>
                <a:cubicBezTo>
                  <a:pt x="3071372" y="2419080"/>
                  <a:pt x="3073892" y="2416202"/>
                  <a:pt x="3079651" y="2413322"/>
                </a:cubicBezTo>
                <a:cubicBezTo>
                  <a:pt x="3079651" y="2410444"/>
                  <a:pt x="3082531" y="2407924"/>
                  <a:pt x="3085052" y="2405045"/>
                </a:cubicBezTo>
                <a:close/>
                <a:moveTo>
                  <a:pt x="3020978" y="2405045"/>
                </a:moveTo>
                <a:lnTo>
                  <a:pt x="3020979" y="2405045"/>
                </a:lnTo>
                <a:lnTo>
                  <a:pt x="3018744" y="2407279"/>
                </a:lnTo>
                <a:close/>
                <a:moveTo>
                  <a:pt x="2807272" y="2404698"/>
                </a:moveTo>
                <a:cubicBezTo>
                  <a:pt x="2807272" y="2404698"/>
                  <a:pt x="2801871" y="2412975"/>
                  <a:pt x="2796110" y="2418733"/>
                </a:cubicBezTo>
                <a:cubicBezTo>
                  <a:pt x="2790709" y="2427010"/>
                  <a:pt x="2782068" y="2435287"/>
                  <a:pt x="2779547" y="2438166"/>
                </a:cubicBezTo>
                <a:cubicBezTo>
                  <a:pt x="2773786" y="2446444"/>
                  <a:pt x="2757224" y="2463358"/>
                  <a:pt x="2768386" y="2449322"/>
                </a:cubicBezTo>
                <a:cubicBezTo>
                  <a:pt x="2765505" y="2449322"/>
                  <a:pt x="2754344" y="2466236"/>
                  <a:pt x="2751463" y="2466236"/>
                </a:cubicBezTo>
                <a:cubicBezTo>
                  <a:pt x="2751463" y="2463358"/>
                  <a:pt x="2768386" y="2446444"/>
                  <a:pt x="2776667" y="2435287"/>
                </a:cubicBezTo>
                <a:cubicBezTo>
                  <a:pt x="2782068" y="2435287"/>
                  <a:pt x="2773786" y="2443924"/>
                  <a:pt x="2770907" y="2446444"/>
                </a:cubicBezTo>
                <a:cubicBezTo>
                  <a:pt x="2790709" y="2427010"/>
                  <a:pt x="2790709" y="2424131"/>
                  <a:pt x="2807272" y="2404698"/>
                </a:cubicBezTo>
                <a:close/>
                <a:moveTo>
                  <a:pt x="3021698" y="2404685"/>
                </a:moveTo>
                <a:cubicBezTo>
                  <a:pt x="3022418" y="2404325"/>
                  <a:pt x="3022418" y="2405045"/>
                  <a:pt x="3020978" y="2407924"/>
                </a:cubicBezTo>
                <a:lnTo>
                  <a:pt x="3012375" y="2413721"/>
                </a:lnTo>
                <a:lnTo>
                  <a:pt x="3012699" y="2413322"/>
                </a:lnTo>
                <a:lnTo>
                  <a:pt x="3018098" y="2407924"/>
                </a:lnTo>
                <a:lnTo>
                  <a:pt x="3018101" y="2407922"/>
                </a:lnTo>
                <a:close/>
                <a:moveTo>
                  <a:pt x="2780246" y="2404105"/>
                </a:moveTo>
                <a:lnTo>
                  <a:pt x="2775614" y="2409607"/>
                </a:lnTo>
                <a:lnTo>
                  <a:pt x="2776667" y="2407577"/>
                </a:lnTo>
                <a:close/>
                <a:moveTo>
                  <a:pt x="2806481" y="2403080"/>
                </a:moveTo>
                <a:lnTo>
                  <a:pt x="2796110" y="2415854"/>
                </a:lnTo>
                <a:cubicBezTo>
                  <a:pt x="2796110" y="2414414"/>
                  <a:pt x="2800341" y="2409557"/>
                  <a:pt x="2804211" y="2405417"/>
                </a:cubicBezTo>
                <a:close/>
                <a:moveTo>
                  <a:pt x="2961984" y="2399388"/>
                </a:moveTo>
                <a:lnTo>
                  <a:pt x="2962416" y="2399532"/>
                </a:lnTo>
                <a:cubicBezTo>
                  <a:pt x="2962416" y="2400252"/>
                  <a:pt x="2961696" y="2401691"/>
                  <a:pt x="2960256" y="2404570"/>
                </a:cubicBezTo>
                <a:close/>
                <a:moveTo>
                  <a:pt x="276411" y="2398812"/>
                </a:moveTo>
                <a:cubicBezTo>
                  <a:pt x="281810" y="2409969"/>
                  <a:pt x="295846" y="2435161"/>
                  <a:pt x="307003" y="2452076"/>
                </a:cubicBezTo>
                <a:cubicBezTo>
                  <a:pt x="304124" y="2452076"/>
                  <a:pt x="298365" y="2440920"/>
                  <a:pt x="292967" y="2429763"/>
                </a:cubicBezTo>
                <a:cubicBezTo>
                  <a:pt x="284689" y="2418606"/>
                  <a:pt x="278930" y="2404570"/>
                  <a:pt x="276411" y="2398812"/>
                </a:cubicBezTo>
                <a:close/>
                <a:moveTo>
                  <a:pt x="326439" y="2396292"/>
                </a:moveTo>
                <a:lnTo>
                  <a:pt x="329672" y="2404230"/>
                </a:lnTo>
                <a:lnTo>
                  <a:pt x="328239" y="2400971"/>
                </a:lnTo>
                <a:cubicBezTo>
                  <a:pt x="327159" y="2398902"/>
                  <a:pt x="326439" y="2397552"/>
                  <a:pt x="326439" y="2396292"/>
                </a:cubicBezTo>
                <a:close/>
                <a:moveTo>
                  <a:pt x="3076772" y="2393889"/>
                </a:moveTo>
                <a:cubicBezTo>
                  <a:pt x="3078212" y="2392449"/>
                  <a:pt x="3072632" y="2398027"/>
                  <a:pt x="3067053" y="2403605"/>
                </a:cubicBezTo>
                <a:lnTo>
                  <a:pt x="3061823" y="2408835"/>
                </a:lnTo>
                <a:lnTo>
                  <a:pt x="3057334" y="2413322"/>
                </a:lnTo>
                <a:cubicBezTo>
                  <a:pt x="3056614" y="2414042"/>
                  <a:pt x="3057649" y="2413007"/>
                  <a:pt x="3059562" y="2411095"/>
                </a:cubicBezTo>
                <a:lnTo>
                  <a:pt x="3061823" y="2408835"/>
                </a:lnTo>
                <a:lnTo>
                  <a:pt x="3065613" y="2405045"/>
                </a:lnTo>
                <a:cubicBezTo>
                  <a:pt x="3066963" y="2403695"/>
                  <a:pt x="3068313" y="2402347"/>
                  <a:pt x="3073892" y="2396768"/>
                </a:cubicBezTo>
                <a:cubicBezTo>
                  <a:pt x="3073892" y="2396768"/>
                  <a:pt x="3073892" y="2396768"/>
                  <a:pt x="3076772" y="2393889"/>
                </a:cubicBezTo>
                <a:close/>
                <a:moveTo>
                  <a:pt x="3043296" y="2393889"/>
                </a:moveTo>
                <a:cubicBezTo>
                  <a:pt x="3037897" y="2399287"/>
                  <a:pt x="3029257" y="2407924"/>
                  <a:pt x="3026737" y="2410444"/>
                </a:cubicBezTo>
                <a:cubicBezTo>
                  <a:pt x="3037897" y="2402167"/>
                  <a:pt x="3035016" y="2402167"/>
                  <a:pt x="3043296" y="2393889"/>
                </a:cubicBezTo>
                <a:close/>
                <a:moveTo>
                  <a:pt x="442578" y="2391010"/>
                </a:moveTo>
                <a:cubicBezTo>
                  <a:pt x="445457" y="2396768"/>
                  <a:pt x="448338" y="2405045"/>
                  <a:pt x="450858" y="2410444"/>
                </a:cubicBezTo>
                <a:lnTo>
                  <a:pt x="458003" y="2427526"/>
                </a:lnTo>
                <a:lnTo>
                  <a:pt x="456617" y="2424479"/>
                </a:lnTo>
                <a:cubicBezTo>
                  <a:pt x="453737" y="2424479"/>
                  <a:pt x="450858" y="2413322"/>
                  <a:pt x="445457" y="2405045"/>
                </a:cubicBezTo>
                <a:cubicBezTo>
                  <a:pt x="442578" y="2396768"/>
                  <a:pt x="439698" y="2391010"/>
                  <a:pt x="442578" y="2391010"/>
                </a:cubicBezTo>
                <a:close/>
                <a:moveTo>
                  <a:pt x="2829595" y="2388143"/>
                </a:moveTo>
                <a:cubicBezTo>
                  <a:pt x="2821314" y="2399300"/>
                  <a:pt x="2807272" y="2415854"/>
                  <a:pt x="2793230" y="2429889"/>
                </a:cubicBezTo>
                <a:cubicBezTo>
                  <a:pt x="2787828" y="2438166"/>
                  <a:pt x="2784949" y="2438166"/>
                  <a:pt x="2779547" y="2446444"/>
                </a:cubicBezTo>
                <a:cubicBezTo>
                  <a:pt x="2770907" y="2455081"/>
                  <a:pt x="2770907" y="2455081"/>
                  <a:pt x="2765505" y="2463358"/>
                </a:cubicBezTo>
                <a:lnTo>
                  <a:pt x="2741112" y="2488784"/>
                </a:lnTo>
                <a:lnTo>
                  <a:pt x="2755604" y="2471050"/>
                </a:lnTo>
                <a:cubicBezTo>
                  <a:pt x="2762625" y="2463358"/>
                  <a:pt x="2769646" y="2456341"/>
                  <a:pt x="2776667" y="2449322"/>
                </a:cubicBezTo>
                <a:cubicBezTo>
                  <a:pt x="2787828" y="2435287"/>
                  <a:pt x="2798990" y="2421612"/>
                  <a:pt x="2810152" y="2407577"/>
                </a:cubicBezTo>
                <a:cubicBezTo>
                  <a:pt x="2818433" y="2401819"/>
                  <a:pt x="2826714" y="2390662"/>
                  <a:pt x="2829595" y="2388143"/>
                </a:cubicBezTo>
                <a:close/>
                <a:moveTo>
                  <a:pt x="498372" y="2388130"/>
                </a:moveTo>
                <a:cubicBezTo>
                  <a:pt x="498372" y="2393889"/>
                  <a:pt x="501252" y="2399287"/>
                  <a:pt x="504132" y="2402167"/>
                </a:cubicBezTo>
                <a:cubicBezTo>
                  <a:pt x="509531" y="2407924"/>
                  <a:pt x="495493" y="2382732"/>
                  <a:pt x="498372" y="2388130"/>
                </a:cubicBezTo>
                <a:close/>
                <a:moveTo>
                  <a:pt x="2819380" y="2387748"/>
                </a:moveTo>
                <a:lnTo>
                  <a:pt x="2810152" y="2399300"/>
                </a:lnTo>
                <a:lnTo>
                  <a:pt x="2806481" y="2403080"/>
                </a:lnTo>
                <a:lnTo>
                  <a:pt x="2816454" y="2390797"/>
                </a:lnTo>
                <a:close/>
                <a:moveTo>
                  <a:pt x="2966014" y="2385136"/>
                </a:moveTo>
                <a:cubicBezTo>
                  <a:pt x="2966014" y="2386396"/>
                  <a:pt x="2965294" y="2389184"/>
                  <a:pt x="2964215" y="2392694"/>
                </a:cubicBezTo>
                <a:lnTo>
                  <a:pt x="2961984" y="2399388"/>
                </a:lnTo>
                <a:lnTo>
                  <a:pt x="2960256" y="2398812"/>
                </a:lnTo>
                <a:cubicBezTo>
                  <a:pt x="2963136" y="2387656"/>
                  <a:pt x="2966014" y="2385136"/>
                  <a:pt x="2966014" y="2385136"/>
                </a:cubicBezTo>
                <a:close/>
                <a:moveTo>
                  <a:pt x="2949098" y="2382256"/>
                </a:moveTo>
                <a:cubicBezTo>
                  <a:pt x="2949098" y="2385136"/>
                  <a:pt x="2946220" y="2387656"/>
                  <a:pt x="2946220" y="2390534"/>
                </a:cubicBezTo>
                <a:lnTo>
                  <a:pt x="2947995" y="2384543"/>
                </a:lnTo>
                <a:close/>
                <a:moveTo>
                  <a:pt x="3051575" y="2376974"/>
                </a:moveTo>
                <a:lnTo>
                  <a:pt x="3040417" y="2391009"/>
                </a:lnTo>
                <a:lnTo>
                  <a:pt x="3033710" y="2397714"/>
                </a:lnTo>
                <a:lnTo>
                  <a:pt x="3040417" y="2391010"/>
                </a:lnTo>
                <a:lnTo>
                  <a:pt x="3040417" y="2391009"/>
                </a:lnTo>
                <a:lnTo>
                  <a:pt x="3043296" y="2388130"/>
                </a:lnTo>
                <a:cubicBezTo>
                  <a:pt x="3043296" y="2385612"/>
                  <a:pt x="3054455" y="2376974"/>
                  <a:pt x="3051575" y="2376974"/>
                </a:cubicBezTo>
                <a:close/>
                <a:moveTo>
                  <a:pt x="478934" y="2376974"/>
                </a:moveTo>
                <a:lnTo>
                  <a:pt x="486400" y="2391904"/>
                </a:lnTo>
                <a:lnTo>
                  <a:pt x="487213" y="2393889"/>
                </a:lnTo>
                <a:cubicBezTo>
                  <a:pt x="487213" y="2396768"/>
                  <a:pt x="487213" y="2393889"/>
                  <a:pt x="484333" y="2388130"/>
                </a:cubicBezTo>
                <a:cubicBezTo>
                  <a:pt x="481814" y="2385612"/>
                  <a:pt x="478934" y="2379854"/>
                  <a:pt x="478934" y="2376974"/>
                </a:cubicBezTo>
                <a:close/>
                <a:moveTo>
                  <a:pt x="2832476" y="2374108"/>
                </a:moveTo>
                <a:lnTo>
                  <a:pt x="2819380" y="2387748"/>
                </a:lnTo>
                <a:lnTo>
                  <a:pt x="2824420" y="2381440"/>
                </a:lnTo>
                <a:cubicBezTo>
                  <a:pt x="2828965" y="2376178"/>
                  <a:pt x="2832476" y="2372668"/>
                  <a:pt x="2832476" y="2374108"/>
                </a:cubicBezTo>
                <a:close/>
                <a:moveTo>
                  <a:pt x="3110248" y="2368697"/>
                </a:moveTo>
                <a:cubicBezTo>
                  <a:pt x="3110248" y="2363299"/>
                  <a:pt x="3090811" y="2388130"/>
                  <a:pt x="3093691" y="2385612"/>
                </a:cubicBezTo>
                <a:cubicBezTo>
                  <a:pt x="3099090" y="2379854"/>
                  <a:pt x="3104849" y="2374455"/>
                  <a:pt x="3110248" y="2368697"/>
                </a:cubicBezTo>
                <a:close/>
                <a:moveTo>
                  <a:pt x="453737" y="2360419"/>
                </a:moveTo>
                <a:cubicBezTo>
                  <a:pt x="456617" y="2368697"/>
                  <a:pt x="459136" y="2374455"/>
                  <a:pt x="462016" y="2382732"/>
                </a:cubicBezTo>
                <a:cubicBezTo>
                  <a:pt x="464896" y="2388130"/>
                  <a:pt x="464896" y="2393889"/>
                  <a:pt x="467775" y="2396768"/>
                </a:cubicBezTo>
                <a:cubicBezTo>
                  <a:pt x="467775" y="2402167"/>
                  <a:pt x="470655" y="2407924"/>
                  <a:pt x="473175" y="2410444"/>
                </a:cubicBezTo>
                <a:cubicBezTo>
                  <a:pt x="467775" y="2399287"/>
                  <a:pt x="464896" y="2388130"/>
                  <a:pt x="459136" y="2376974"/>
                </a:cubicBezTo>
                <a:cubicBezTo>
                  <a:pt x="459136" y="2376974"/>
                  <a:pt x="456617" y="2371576"/>
                  <a:pt x="453737" y="2360419"/>
                </a:cubicBezTo>
                <a:close/>
                <a:moveTo>
                  <a:pt x="2996607" y="2359943"/>
                </a:moveTo>
                <a:cubicBezTo>
                  <a:pt x="2993728" y="2365341"/>
                  <a:pt x="2993728" y="2371100"/>
                  <a:pt x="2993728" y="2373979"/>
                </a:cubicBezTo>
                <a:cubicBezTo>
                  <a:pt x="2995167" y="2368401"/>
                  <a:pt x="2995887" y="2364172"/>
                  <a:pt x="2996247" y="2360978"/>
                </a:cubicBezTo>
                <a:lnTo>
                  <a:pt x="2996258" y="2360765"/>
                </a:lnTo>
                <a:close/>
                <a:moveTo>
                  <a:pt x="2999919" y="2357890"/>
                </a:moveTo>
                <a:lnTo>
                  <a:pt x="2999486" y="2359943"/>
                </a:lnTo>
                <a:lnTo>
                  <a:pt x="2999276" y="2360454"/>
                </a:lnTo>
                <a:close/>
                <a:moveTo>
                  <a:pt x="442578" y="2357540"/>
                </a:moveTo>
                <a:lnTo>
                  <a:pt x="450607" y="2370546"/>
                </a:lnTo>
                <a:lnTo>
                  <a:pt x="450858" y="2371576"/>
                </a:lnTo>
                <a:lnTo>
                  <a:pt x="452444" y="2374708"/>
                </a:lnTo>
                <a:lnTo>
                  <a:pt x="459136" y="2391010"/>
                </a:lnTo>
                <a:cubicBezTo>
                  <a:pt x="459136" y="2396768"/>
                  <a:pt x="462016" y="2399287"/>
                  <a:pt x="464896" y="2405045"/>
                </a:cubicBezTo>
                <a:lnTo>
                  <a:pt x="466812" y="2412471"/>
                </a:lnTo>
                <a:lnTo>
                  <a:pt x="462016" y="2402167"/>
                </a:lnTo>
                <a:cubicBezTo>
                  <a:pt x="456617" y="2391010"/>
                  <a:pt x="453737" y="2382732"/>
                  <a:pt x="450858" y="2385612"/>
                </a:cubicBezTo>
                <a:cubicBezTo>
                  <a:pt x="450858" y="2379854"/>
                  <a:pt x="448338" y="2376974"/>
                  <a:pt x="448338" y="2371576"/>
                </a:cubicBezTo>
                <a:cubicBezTo>
                  <a:pt x="445457" y="2368697"/>
                  <a:pt x="445457" y="2363299"/>
                  <a:pt x="442578" y="2357540"/>
                </a:cubicBezTo>
                <a:close/>
                <a:moveTo>
                  <a:pt x="3068133" y="2357180"/>
                </a:moveTo>
                <a:cubicBezTo>
                  <a:pt x="3066333" y="2358260"/>
                  <a:pt x="3064173" y="2360419"/>
                  <a:pt x="3062734" y="2363299"/>
                </a:cubicBezTo>
                <a:cubicBezTo>
                  <a:pt x="3071372" y="2354661"/>
                  <a:pt x="3060214" y="2371576"/>
                  <a:pt x="3057334" y="2374455"/>
                </a:cubicBezTo>
                <a:cubicBezTo>
                  <a:pt x="3062734" y="2365817"/>
                  <a:pt x="3068493" y="2360419"/>
                  <a:pt x="3071372" y="2357540"/>
                </a:cubicBezTo>
                <a:cubicBezTo>
                  <a:pt x="3071372" y="2356101"/>
                  <a:pt x="3069933" y="2356101"/>
                  <a:pt x="3068133" y="2357180"/>
                </a:cubicBezTo>
                <a:close/>
                <a:moveTo>
                  <a:pt x="2808417" y="2356798"/>
                </a:moveTo>
                <a:lnTo>
                  <a:pt x="2802186" y="2364616"/>
                </a:lnTo>
                <a:cubicBezTo>
                  <a:pt x="2792059" y="2376807"/>
                  <a:pt x="2782248" y="2387963"/>
                  <a:pt x="2773786" y="2396420"/>
                </a:cubicBezTo>
                <a:cubicBezTo>
                  <a:pt x="2782248" y="2386704"/>
                  <a:pt x="2790619" y="2377617"/>
                  <a:pt x="2798991" y="2368170"/>
                </a:cubicBezTo>
                <a:close/>
                <a:moveTo>
                  <a:pt x="3087340" y="2350370"/>
                </a:moveTo>
                <a:lnTo>
                  <a:pt x="3085052" y="2354661"/>
                </a:lnTo>
                <a:cubicBezTo>
                  <a:pt x="3079651" y="2357540"/>
                  <a:pt x="3076772" y="2360419"/>
                  <a:pt x="3073892" y="2365817"/>
                </a:cubicBezTo>
                <a:close/>
                <a:moveTo>
                  <a:pt x="445457" y="2349263"/>
                </a:moveTo>
                <a:cubicBezTo>
                  <a:pt x="448338" y="2352142"/>
                  <a:pt x="448338" y="2357540"/>
                  <a:pt x="450858" y="2360419"/>
                </a:cubicBezTo>
                <a:cubicBezTo>
                  <a:pt x="450858" y="2363299"/>
                  <a:pt x="450858" y="2365817"/>
                  <a:pt x="453737" y="2368697"/>
                </a:cubicBezTo>
                <a:cubicBezTo>
                  <a:pt x="453737" y="2371576"/>
                  <a:pt x="456617" y="2374455"/>
                  <a:pt x="456617" y="2376974"/>
                </a:cubicBezTo>
                <a:cubicBezTo>
                  <a:pt x="456617" y="2379854"/>
                  <a:pt x="459136" y="2382732"/>
                  <a:pt x="459136" y="2388130"/>
                </a:cubicBezTo>
                <a:cubicBezTo>
                  <a:pt x="459136" y="2388130"/>
                  <a:pt x="457787" y="2385342"/>
                  <a:pt x="456077" y="2381877"/>
                </a:cubicBezTo>
                <a:lnTo>
                  <a:pt x="452444" y="2374708"/>
                </a:lnTo>
                <a:lnTo>
                  <a:pt x="450993" y="2371171"/>
                </a:lnTo>
                <a:lnTo>
                  <a:pt x="450607" y="2370546"/>
                </a:lnTo>
                <a:lnTo>
                  <a:pt x="448653" y="2362534"/>
                </a:lnTo>
                <a:cubicBezTo>
                  <a:pt x="448338" y="2360419"/>
                  <a:pt x="448338" y="2358980"/>
                  <a:pt x="448338" y="2357540"/>
                </a:cubicBezTo>
                <a:cubicBezTo>
                  <a:pt x="445457" y="2354661"/>
                  <a:pt x="445457" y="2354661"/>
                  <a:pt x="445457" y="2349263"/>
                </a:cubicBezTo>
                <a:close/>
                <a:moveTo>
                  <a:pt x="3126086" y="2347464"/>
                </a:moveTo>
                <a:lnTo>
                  <a:pt x="3118527" y="2357540"/>
                </a:lnTo>
                <a:cubicBezTo>
                  <a:pt x="3118527" y="2354661"/>
                  <a:pt x="3121407" y="2352142"/>
                  <a:pt x="3124287" y="2349263"/>
                </a:cubicBezTo>
                <a:close/>
                <a:moveTo>
                  <a:pt x="3090811" y="2346384"/>
                </a:moveTo>
                <a:lnTo>
                  <a:pt x="3087340" y="2350370"/>
                </a:lnTo>
                <a:lnTo>
                  <a:pt x="3087931" y="2349263"/>
                </a:lnTo>
                <a:close/>
                <a:moveTo>
                  <a:pt x="2843637" y="2346038"/>
                </a:moveTo>
                <a:cubicBezTo>
                  <a:pt x="2833916" y="2357194"/>
                  <a:pt x="2828335" y="2364212"/>
                  <a:pt x="2823790" y="2370510"/>
                </a:cubicBezTo>
                <a:lnTo>
                  <a:pt x="2816450" y="2381356"/>
                </a:lnTo>
                <a:lnTo>
                  <a:pt x="2811618" y="2387019"/>
                </a:lnTo>
                <a:lnTo>
                  <a:pt x="2813573" y="2382160"/>
                </a:lnTo>
                <a:cubicBezTo>
                  <a:pt x="2816364" y="2378337"/>
                  <a:pt x="2819874" y="2374108"/>
                  <a:pt x="2821314" y="2371230"/>
                </a:cubicBezTo>
                <a:cubicBezTo>
                  <a:pt x="2810152" y="2382385"/>
                  <a:pt x="2804391" y="2393542"/>
                  <a:pt x="2798990" y="2401819"/>
                </a:cubicBezTo>
                <a:lnTo>
                  <a:pt x="2811618" y="2387019"/>
                </a:lnTo>
                <a:lnTo>
                  <a:pt x="2810152" y="2390662"/>
                </a:lnTo>
                <a:lnTo>
                  <a:pt x="2816450" y="2381356"/>
                </a:lnTo>
                <a:lnTo>
                  <a:pt x="2822979" y="2373703"/>
                </a:lnTo>
                <a:cubicBezTo>
                  <a:pt x="2829595" y="2365741"/>
                  <a:pt x="2835176" y="2358813"/>
                  <a:pt x="2840756" y="2351796"/>
                </a:cubicBezTo>
                <a:cubicBezTo>
                  <a:pt x="2838237" y="2354675"/>
                  <a:pt x="2846518" y="2346038"/>
                  <a:pt x="2843637" y="2346038"/>
                </a:cubicBezTo>
                <a:close/>
                <a:moveTo>
                  <a:pt x="2832582" y="2345932"/>
                </a:moveTo>
                <a:lnTo>
                  <a:pt x="2832386" y="2346173"/>
                </a:lnTo>
                <a:lnTo>
                  <a:pt x="2832336" y="2346230"/>
                </a:lnTo>
                <a:lnTo>
                  <a:pt x="2832476" y="2346038"/>
                </a:lnTo>
                <a:close/>
                <a:moveTo>
                  <a:pt x="3094910" y="2342001"/>
                </a:moveTo>
                <a:lnTo>
                  <a:pt x="3093691" y="2343505"/>
                </a:lnTo>
                <a:lnTo>
                  <a:pt x="3090811" y="2346384"/>
                </a:lnTo>
                <a:close/>
                <a:moveTo>
                  <a:pt x="2960256" y="2340509"/>
                </a:moveTo>
                <a:cubicBezTo>
                  <a:pt x="2960256" y="2343028"/>
                  <a:pt x="2960256" y="2345907"/>
                  <a:pt x="2960256" y="2348787"/>
                </a:cubicBezTo>
                <a:cubicBezTo>
                  <a:pt x="2957376" y="2348787"/>
                  <a:pt x="2957376" y="2351665"/>
                  <a:pt x="2957376" y="2351665"/>
                </a:cubicBezTo>
                <a:lnTo>
                  <a:pt x="2957376" y="2348787"/>
                </a:lnTo>
                <a:cubicBezTo>
                  <a:pt x="2960256" y="2343028"/>
                  <a:pt x="2960256" y="2340509"/>
                  <a:pt x="2960256" y="2340509"/>
                </a:cubicBezTo>
                <a:close/>
                <a:moveTo>
                  <a:pt x="2865960" y="2332363"/>
                </a:moveTo>
                <a:cubicBezTo>
                  <a:pt x="2863081" y="2337761"/>
                  <a:pt x="2860560" y="2340640"/>
                  <a:pt x="2857679" y="2346038"/>
                </a:cubicBezTo>
                <a:cubicBezTo>
                  <a:pt x="2854799" y="2348917"/>
                  <a:pt x="2851918" y="2351796"/>
                  <a:pt x="2846518" y="2357194"/>
                </a:cubicBezTo>
                <a:cubicBezTo>
                  <a:pt x="2846518" y="2357194"/>
                  <a:pt x="2857679" y="2343518"/>
                  <a:pt x="2857679" y="2340640"/>
                </a:cubicBezTo>
                <a:cubicBezTo>
                  <a:pt x="2863081" y="2334881"/>
                  <a:pt x="2865960" y="2332363"/>
                  <a:pt x="2865960" y="2332363"/>
                </a:cubicBezTo>
                <a:close/>
                <a:moveTo>
                  <a:pt x="3132567" y="2326950"/>
                </a:moveTo>
                <a:cubicBezTo>
                  <a:pt x="3127166" y="2335227"/>
                  <a:pt x="3121407" y="2340986"/>
                  <a:pt x="3121407" y="2340986"/>
                </a:cubicBezTo>
                <a:cubicBezTo>
                  <a:pt x="3127166" y="2338107"/>
                  <a:pt x="3129686" y="2335227"/>
                  <a:pt x="3135446" y="2326950"/>
                </a:cubicBezTo>
                <a:close/>
                <a:moveTo>
                  <a:pt x="473175" y="2326950"/>
                </a:moveTo>
                <a:cubicBezTo>
                  <a:pt x="481814" y="2349263"/>
                  <a:pt x="476054" y="2338107"/>
                  <a:pt x="484333" y="2360419"/>
                </a:cubicBezTo>
                <a:cubicBezTo>
                  <a:pt x="484333" y="2360419"/>
                  <a:pt x="484333" y="2354661"/>
                  <a:pt x="481814" y="2352142"/>
                </a:cubicBezTo>
                <a:cubicBezTo>
                  <a:pt x="481814" y="2346384"/>
                  <a:pt x="478934" y="2340986"/>
                  <a:pt x="478934" y="2338107"/>
                </a:cubicBezTo>
                <a:lnTo>
                  <a:pt x="480537" y="2340563"/>
                </a:lnTo>
                <a:lnTo>
                  <a:pt x="481814" y="2343505"/>
                </a:lnTo>
                <a:cubicBezTo>
                  <a:pt x="481814" y="2346384"/>
                  <a:pt x="484333" y="2349263"/>
                  <a:pt x="484333" y="2346384"/>
                </a:cubicBezTo>
                <a:lnTo>
                  <a:pt x="480537" y="2340563"/>
                </a:lnTo>
                <a:lnTo>
                  <a:pt x="479294" y="2337702"/>
                </a:lnTo>
                <a:cubicBezTo>
                  <a:pt x="478934" y="2336667"/>
                  <a:pt x="478934" y="2336667"/>
                  <a:pt x="478934" y="2338107"/>
                </a:cubicBezTo>
                <a:cubicBezTo>
                  <a:pt x="478934" y="2335227"/>
                  <a:pt x="478934" y="2335227"/>
                  <a:pt x="478934" y="2332349"/>
                </a:cubicBezTo>
                <a:cubicBezTo>
                  <a:pt x="476054" y="2329829"/>
                  <a:pt x="476054" y="2329829"/>
                  <a:pt x="473175" y="2326950"/>
                </a:cubicBezTo>
                <a:close/>
                <a:moveTo>
                  <a:pt x="3007764" y="2320714"/>
                </a:moveTo>
                <a:cubicBezTo>
                  <a:pt x="3007764" y="2325034"/>
                  <a:pt x="3006325" y="2332051"/>
                  <a:pt x="3004210" y="2340779"/>
                </a:cubicBezTo>
                <a:lnTo>
                  <a:pt x="2999919" y="2357890"/>
                </a:lnTo>
                <a:close/>
                <a:moveTo>
                  <a:pt x="434299" y="2318672"/>
                </a:moveTo>
                <a:cubicBezTo>
                  <a:pt x="437178" y="2324071"/>
                  <a:pt x="437178" y="2321192"/>
                  <a:pt x="439698" y="2324071"/>
                </a:cubicBezTo>
                <a:cubicBezTo>
                  <a:pt x="439698" y="2324071"/>
                  <a:pt x="439698" y="2324071"/>
                  <a:pt x="439698" y="2326950"/>
                </a:cubicBezTo>
                <a:cubicBezTo>
                  <a:pt x="439698" y="2326950"/>
                  <a:pt x="442578" y="2329829"/>
                  <a:pt x="442578" y="2335227"/>
                </a:cubicBezTo>
                <a:cubicBezTo>
                  <a:pt x="442578" y="2338107"/>
                  <a:pt x="439698" y="2326950"/>
                  <a:pt x="439698" y="2329829"/>
                </a:cubicBezTo>
                <a:cubicBezTo>
                  <a:pt x="442578" y="2343505"/>
                  <a:pt x="448338" y="2354661"/>
                  <a:pt x="445457" y="2343505"/>
                </a:cubicBezTo>
                <a:cubicBezTo>
                  <a:pt x="448338" y="2343505"/>
                  <a:pt x="448338" y="2349263"/>
                  <a:pt x="448338" y="2349263"/>
                </a:cubicBezTo>
                <a:cubicBezTo>
                  <a:pt x="448338" y="2352142"/>
                  <a:pt x="448338" y="2354661"/>
                  <a:pt x="450858" y="2357540"/>
                </a:cubicBezTo>
                <a:cubicBezTo>
                  <a:pt x="450858" y="2357540"/>
                  <a:pt x="448338" y="2354661"/>
                  <a:pt x="448338" y="2352142"/>
                </a:cubicBezTo>
                <a:cubicBezTo>
                  <a:pt x="445457" y="2349263"/>
                  <a:pt x="445457" y="2346384"/>
                  <a:pt x="445457" y="2349263"/>
                </a:cubicBezTo>
                <a:cubicBezTo>
                  <a:pt x="442578" y="2340986"/>
                  <a:pt x="439698" y="2338107"/>
                  <a:pt x="439698" y="2335227"/>
                </a:cubicBezTo>
                <a:cubicBezTo>
                  <a:pt x="437178" y="2329829"/>
                  <a:pt x="437178" y="2329829"/>
                  <a:pt x="437178" y="2326950"/>
                </a:cubicBezTo>
                <a:cubicBezTo>
                  <a:pt x="437178" y="2326950"/>
                  <a:pt x="437178" y="2324071"/>
                  <a:pt x="434299" y="2318672"/>
                </a:cubicBezTo>
                <a:close/>
                <a:moveTo>
                  <a:pt x="431419" y="2318672"/>
                </a:moveTo>
                <a:cubicBezTo>
                  <a:pt x="434299" y="2324071"/>
                  <a:pt x="434299" y="2329829"/>
                  <a:pt x="437178" y="2335227"/>
                </a:cubicBezTo>
                <a:cubicBezTo>
                  <a:pt x="437178" y="2335227"/>
                  <a:pt x="437178" y="2338107"/>
                  <a:pt x="437178" y="2340986"/>
                </a:cubicBezTo>
                <a:cubicBezTo>
                  <a:pt x="437178" y="2340986"/>
                  <a:pt x="437178" y="2335227"/>
                  <a:pt x="434299" y="2332349"/>
                </a:cubicBezTo>
                <a:cubicBezTo>
                  <a:pt x="431419" y="2326950"/>
                  <a:pt x="431419" y="2318672"/>
                  <a:pt x="431419" y="2318672"/>
                </a:cubicBezTo>
                <a:close/>
                <a:moveTo>
                  <a:pt x="2832476" y="2318328"/>
                </a:moveTo>
                <a:lnTo>
                  <a:pt x="2832801" y="2318641"/>
                </a:lnTo>
                <a:lnTo>
                  <a:pt x="2830485" y="2321534"/>
                </a:lnTo>
                <a:close/>
                <a:moveTo>
                  <a:pt x="2982570" y="2318196"/>
                </a:moveTo>
                <a:cubicBezTo>
                  <a:pt x="2982570" y="2326472"/>
                  <a:pt x="2979691" y="2340509"/>
                  <a:pt x="2974292" y="2354185"/>
                </a:cubicBezTo>
                <a:cubicBezTo>
                  <a:pt x="2974292" y="2354185"/>
                  <a:pt x="2971413" y="2357063"/>
                  <a:pt x="2971413" y="2362822"/>
                </a:cubicBezTo>
                <a:cubicBezTo>
                  <a:pt x="2971413" y="2359943"/>
                  <a:pt x="2971413" y="2354185"/>
                  <a:pt x="2974292" y="2351665"/>
                </a:cubicBezTo>
                <a:cubicBezTo>
                  <a:pt x="2974292" y="2348787"/>
                  <a:pt x="2974292" y="2343028"/>
                  <a:pt x="2977172" y="2340509"/>
                </a:cubicBezTo>
                <a:cubicBezTo>
                  <a:pt x="2977172" y="2334750"/>
                  <a:pt x="2979691" y="2326472"/>
                  <a:pt x="2982570" y="2318196"/>
                </a:cubicBezTo>
                <a:close/>
                <a:moveTo>
                  <a:pt x="2840759" y="2317181"/>
                </a:moveTo>
                <a:lnTo>
                  <a:pt x="2824195" y="2337761"/>
                </a:lnTo>
                <a:lnTo>
                  <a:pt x="2808417" y="2356798"/>
                </a:lnTo>
                <a:lnTo>
                  <a:pt x="2832476" y="2326604"/>
                </a:lnTo>
                <a:close/>
                <a:moveTo>
                  <a:pt x="2988329" y="2312437"/>
                </a:moveTo>
                <a:cubicBezTo>
                  <a:pt x="2988329" y="2318196"/>
                  <a:pt x="2985450" y="2323594"/>
                  <a:pt x="2985450" y="2329352"/>
                </a:cubicBezTo>
                <a:cubicBezTo>
                  <a:pt x="2985450" y="2334750"/>
                  <a:pt x="2982570" y="2340509"/>
                  <a:pt x="2985450" y="2340509"/>
                </a:cubicBezTo>
                <a:cubicBezTo>
                  <a:pt x="2988329" y="2326472"/>
                  <a:pt x="2985450" y="2329352"/>
                  <a:pt x="2988329" y="2320714"/>
                </a:cubicBezTo>
                <a:cubicBezTo>
                  <a:pt x="2988329" y="2323594"/>
                  <a:pt x="2988329" y="2323594"/>
                  <a:pt x="2990848" y="2312437"/>
                </a:cubicBezTo>
                <a:close/>
                <a:moveTo>
                  <a:pt x="3009540" y="2311766"/>
                </a:moveTo>
                <a:lnTo>
                  <a:pt x="3009204" y="2313201"/>
                </a:lnTo>
                <a:cubicBezTo>
                  <a:pt x="3008484" y="2313876"/>
                  <a:pt x="3007764" y="2313876"/>
                  <a:pt x="3007764" y="2315316"/>
                </a:cubicBezTo>
                <a:close/>
                <a:moveTo>
                  <a:pt x="3010643" y="2307038"/>
                </a:moveTo>
                <a:lnTo>
                  <a:pt x="3010643" y="2309558"/>
                </a:lnTo>
                <a:lnTo>
                  <a:pt x="3009540" y="2311766"/>
                </a:lnTo>
                <a:close/>
                <a:moveTo>
                  <a:pt x="3154884" y="2301758"/>
                </a:moveTo>
                <a:cubicBezTo>
                  <a:pt x="3149484" y="2304637"/>
                  <a:pt x="3146605" y="2307516"/>
                  <a:pt x="3135446" y="2321192"/>
                </a:cubicBezTo>
                <a:cubicBezTo>
                  <a:pt x="3132567" y="2326950"/>
                  <a:pt x="3138326" y="2318672"/>
                  <a:pt x="3140845" y="2315794"/>
                </a:cubicBezTo>
                <a:cubicBezTo>
                  <a:pt x="3140845" y="2315794"/>
                  <a:pt x="3138326" y="2321192"/>
                  <a:pt x="3143725" y="2315794"/>
                </a:cubicBezTo>
                <a:cubicBezTo>
                  <a:pt x="3146605" y="2312914"/>
                  <a:pt x="3149484" y="2307516"/>
                  <a:pt x="3154884" y="2301758"/>
                </a:cubicBezTo>
                <a:close/>
                <a:moveTo>
                  <a:pt x="2899365" y="2298657"/>
                </a:moveTo>
                <a:lnTo>
                  <a:pt x="2888284" y="2315448"/>
                </a:lnTo>
                <a:cubicBezTo>
                  <a:pt x="2880002" y="2323726"/>
                  <a:pt x="2871721" y="2337761"/>
                  <a:pt x="2863081" y="2346038"/>
                </a:cubicBezTo>
                <a:close/>
                <a:moveTo>
                  <a:pt x="2856421" y="2297075"/>
                </a:moveTo>
                <a:lnTo>
                  <a:pt x="2847778" y="2309196"/>
                </a:lnTo>
                <a:lnTo>
                  <a:pt x="2840759" y="2317181"/>
                </a:lnTo>
                <a:lnTo>
                  <a:pt x="2849938" y="2305777"/>
                </a:lnTo>
                <a:close/>
                <a:moveTo>
                  <a:pt x="2907727" y="2287738"/>
                </a:moveTo>
                <a:lnTo>
                  <a:pt x="2899365" y="2298657"/>
                </a:lnTo>
                <a:lnTo>
                  <a:pt x="2899446" y="2298534"/>
                </a:lnTo>
                <a:cubicBezTo>
                  <a:pt x="2902326" y="2296015"/>
                  <a:pt x="2905206" y="2290257"/>
                  <a:pt x="2907727" y="2287738"/>
                </a:cubicBezTo>
                <a:close/>
                <a:moveTo>
                  <a:pt x="420261" y="2282324"/>
                </a:moveTo>
                <a:cubicBezTo>
                  <a:pt x="420261" y="2287723"/>
                  <a:pt x="423140" y="2290602"/>
                  <a:pt x="423140" y="2293481"/>
                </a:cubicBezTo>
                <a:lnTo>
                  <a:pt x="423140" y="2287723"/>
                </a:lnTo>
                <a:cubicBezTo>
                  <a:pt x="426020" y="2293481"/>
                  <a:pt x="426020" y="2298879"/>
                  <a:pt x="428539" y="2301758"/>
                </a:cubicBezTo>
                <a:cubicBezTo>
                  <a:pt x="428539" y="2307516"/>
                  <a:pt x="431419" y="2312914"/>
                  <a:pt x="431419" y="2318672"/>
                </a:cubicBezTo>
                <a:cubicBezTo>
                  <a:pt x="428539" y="2312914"/>
                  <a:pt x="426020" y="2310036"/>
                  <a:pt x="426020" y="2304637"/>
                </a:cubicBezTo>
                <a:cubicBezTo>
                  <a:pt x="426020" y="2301758"/>
                  <a:pt x="423140" y="2298879"/>
                  <a:pt x="423140" y="2296360"/>
                </a:cubicBezTo>
                <a:cubicBezTo>
                  <a:pt x="420261" y="2290602"/>
                  <a:pt x="420261" y="2287723"/>
                  <a:pt x="420261" y="2282324"/>
                </a:cubicBezTo>
                <a:close/>
                <a:moveTo>
                  <a:pt x="2869019" y="2280167"/>
                </a:moveTo>
                <a:lnTo>
                  <a:pt x="2856421" y="2297075"/>
                </a:lnTo>
                <a:lnTo>
                  <a:pt x="2863081" y="2287738"/>
                </a:lnTo>
                <a:close/>
                <a:moveTo>
                  <a:pt x="2885494" y="2275277"/>
                </a:moveTo>
                <a:cubicBezTo>
                  <a:pt x="2884774" y="2276312"/>
                  <a:pt x="2882703" y="2279101"/>
                  <a:pt x="2880002" y="2281980"/>
                </a:cubicBezTo>
                <a:lnTo>
                  <a:pt x="2878087" y="2285348"/>
                </a:lnTo>
                <a:lnTo>
                  <a:pt x="2865060" y="2302313"/>
                </a:lnTo>
                <a:cubicBezTo>
                  <a:pt x="2859120" y="2309331"/>
                  <a:pt x="2853539" y="2315628"/>
                  <a:pt x="2849398" y="2321206"/>
                </a:cubicBezTo>
                <a:cubicBezTo>
                  <a:pt x="2849398" y="2326604"/>
                  <a:pt x="2851918" y="2321206"/>
                  <a:pt x="2857679" y="2315448"/>
                </a:cubicBezTo>
                <a:cubicBezTo>
                  <a:pt x="2859120" y="2312749"/>
                  <a:pt x="2861190" y="2309241"/>
                  <a:pt x="2862901" y="2307126"/>
                </a:cubicBezTo>
                <a:lnTo>
                  <a:pt x="2864943" y="2307156"/>
                </a:lnTo>
                <a:lnTo>
                  <a:pt x="2860346" y="2313005"/>
                </a:lnTo>
                <a:lnTo>
                  <a:pt x="2857994" y="2315448"/>
                </a:lnTo>
                <a:cubicBezTo>
                  <a:pt x="2856239" y="2317518"/>
                  <a:pt x="2854799" y="2319587"/>
                  <a:pt x="2851918" y="2323726"/>
                </a:cubicBezTo>
                <a:cubicBezTo>
                  <a:pt x="2851918" y="2321206"/>
                  <a:pt x="2843637" y="2332363"/>
                  <a:pt x="2835356" y="2340640"/>
                </a:cubicBezTo>
                <a:cubicBezTo>
                  <a:pt x="2824195" y="2351796"/>
                  <a:pt x="2815553" y="2365831"/>
                  <a:pt x="2813032" y="2368350"/>
                </a:cubicBezTo>
                <a:lnTo>
                  <a:pt x="2832336" y="2346230"/>
                </a:lnTo>
                <a:lnTo>
                  <a:pt x="2820909" y="2361873"/>
                </a:lnTo>
                <a:cubicBezTo>
                  <a:pt x="2817083" y="2367090"/>
                  <a:pt x="2814293" y="2371230"/>
                  <a:pt x="2815553" y="2371230"/>
                </a:cubicBezTo>
                <a:cubicBezTo>
                  <a:pt x="2821314" y="2362952"/>
                  <a:pt x="2821314" y="2360073"/>
                  <a:pt x="2826714" y="2354675"/>
                </a:cubicBezTo>
                <a:cubicBezTo>
                  <a:pt x="2838237" y="2343518"/>
                  <a:pt x="2840756" y="2337761"/>
                  <a:pt x="2840756" y="2337761"/>
                </a:cubicBezTo>
                <a:lnTo>
                  <a:pt x="2832582" y="2345932"/>
                </a:lnTo>
                <a:lnTo>
                  <a:pt x="2843637" y="2332363"/>
                </a:lnTo>
                <a:lnTo>
                  <a:pt x="2845712" y="2332087"/>
                </a:lnTo>
                <a:lnTo>
                  <a:pt x="2835356" y="2346038"/>
                </a:lnTo>
                <a:cubicBezTo>
                  <a:pt x="2835356" y="2346038"/>
                  <a:pt x="2844672" y="2335106"/>
                  <a:pt x="2845837" y="2332070"/>
                </a:cubicBezTo>
                <a:lnTo>
                  <a:pt x="2845712" y="2332087"/>
                </a:lnTo>
                <a:lnTo>
                  <a:pt x="2851918" y="2323726"/>
                </a:lnTo>
                <a:lnTo>
                  <a:pt x="2860346" y="2313005"/>
                </a:lnTo>
                <a:lnTo>
                  <a:pt x="2865960" y="2307171"/>
                </a:lnTo>
                <a:lnTo>
                  <a:pt x="2864943" y="2307156"/>
                </a:lnTo>
                <a:lnTo>
                  <a:pt x="2871721" y="2298534"/>
                </a:lnTo>
                <a:cubicBezTo>
                  <a:pt x="2871721" y="2296015"/>
                  <a:pt x="2871721" y="2296015"/>
                  <a:pt x="2871721" y="2296015"/>
                </a:cubicBezTo>
                <a:cubicBezTo>
                  <a:pt x="2871721" y="2296015"/>
                  <a:pt x="2873072" y="2293946"/>
                  <a:pt x="2874782" y="2291157"/>
                </a:cubicBezTo>
                <a:lnTo>
                  <a:pt x="2878087" y="2285348"/>
                </a:lnTo>
                <a:lnTo>
                  <a:pt x="2882883" y="2279101"/>
                </a:lnTo>
                <a:cubicBezTo>
                  <a:pt x="2885584" y="2274962"/>
                  <a:pt x="2886214" y="2274242"/>
                  <a:pt x="2885494" y="2275277"/>
                </a:cubicBezTo>
                <a:close/>
                <a:moveTo>
                  <a:pt x="420261" y="2274047"/>
                </a:moveTo>
                <a:cubicBezTo>
                  <a:pt x="420261" y="2276566"/>
                  <a:pt x="420261" y="2282324"/>
                  <a:pt x="423140" y="2285204"/>
                </a:cubicBezTo>
                <a:lnTo>
                  <a:pt x="423140" y="2287723"/>
                </a:lnTo>
                <a:cubicBezTo>
                  <a:pt x="423140" y="2282324"/>
                  <a:pt x="423140" y="2279446"/>
                  <a:pt x="420261" y="2274047"/>
                </a:cubicBezTo>
                <a:close/>
                <a:moveTo>
                  <a:pt x="3004885" y="2267998"/>
                </a:moveTo>
                <a:lnTo>
                  <a:pt x="3004885" y="2273568"/>
                </a:lnTo>
                <a:cubicBezTo>
                  <a:pt x="3002006" y="2276087"/>
                  <a:pt x="3002006" y="2281845"/>
                  <a:pt x="3002006" y="2287245"/>
                </a:cubicBezTo>
                <a:close/>
                <a:moveTo>
                  <a:pt x="231422" y="2267810"/>
                </a:moveTo>
                <a:cubicBezTo>
                  <a:pt x="234301" y="2276087"/>
                  <a:pt x="237180" y="2287245"/>
                  <a:pt x="242579" y="2295881"/>
                </a:cubicBezTo>
                <a:cubicBezTo>
                  <a:pt x="248338" y="2307038"/>
                  <a:pt x="248338" y="2309558"/>
                  <a:pt x="254096" y="2318196"/>
                </a:cubicBezTo>
                <a:cubicBezTo>
                  <a:pt x="256616" y="2320714"/>
                  <a:pt x="254096" y="2320714"/>
                  <a:pt x="254096" y="2320714"/>
                </a:cubicBezTo>
                <a:cubicBezTo>
                  <a:pt x="256616" y="2323594"/>
                  <a:pt x="256616" y="2323594"/>
                  <a:pt x="256616" y="2323594"/>
                </a:cubicBezTo>
                <a:cubicBezTo>
                  <a:pt x="267773" y="2345907"/>
                  <a:pt x="273532" y="2357063"/>
                  <a:pt x="278930" y="2359943"/>
                </a:cubicBezTo>
                <a:cubicBezTo>
                  <a:pt x="270652" y="2345907"/>
                  <a:pt x="256616" y="2323594"/>
                  <a:pt x="245458" y="2301280"/>
                </a:cubicBezTo>
                <a:cubicBezTo>
                  <a:pt x="240060" y="2287245"/>
                  <a:pt x="234301" y="2270689"/>
                  <a:pt x="231422" y="2267810"/>
                </a:cubicBezTo>
                <a:close/>
                <a:moveTo>
                  <a:pt x="2880002" y="2265425"/>
                </a:moveTo>
                <a:cubicBezTo>
                  <a:pt x="2881443" y="2263986"/>
                  <a:pt x="2880002" y="2266055"/>
                  <a:pt x="2876808" y="2270239"/>
                </a:cubicBezTo>
                <a:lnTo>
                  <a:pt x="2869019" y="2280167"/>
                </a:lnTo>
                <a:close/>
                <a:moveTo>
                  <a:pt x="2990848" y="2264930"/>
                </a:moveTo>
                <a:cubicBezTo>
                  <a:pt x="2990848" y="2270689"/>
                  <a:pt x="2988329" y="2278967"/>
                  <a:pt x="2988329" y="2290123"/>
                </a:cubicBezTo>
                <a:cubicBezTo>
                  <a:pt x="2985450" y="2295881"/>
                  <a:pt x="2985450" y="2298401"/>
                  <a:pt x="2985450" y="2304159"/>
                </a:cubicBezTo>
                <a:cubicBezTo>
                  <a:pt x="2985450" y="2307038"/>
                  <a:pt x="2982570" y="2309558"/>
                  <a:pt x="2982570" y="2309558"/>
                </a:cubicBezTo>
                <a:cubicBezTo>
                  <a:pt x="2985450" y="2301280"/>
                  <a:pt x="2985450" y="2295881"/>
                  <a:pt x="2988329" y="2287245"/>
                </a:cubicBezTo>
                <a:cubicBezTo>
                  <a:pt x="2988329" y="2278967"/>
                  <a:pt x="2990848" y="2273568"/>
                  <a:pt x="2990848" y="2264930"/>
                </a:cubicBezTo>
                <a:close/>
                <a:moveTo>
                  <a:pt x="462921" y="2261042"/>
                </a:moveTo>
                <a:lnTo>
                  <a:pt x="464896" y="2274047"/>
                </a:lnTo>
                <a:cubicBezTo>
                  <a:pt x="464896" y="2279446"/>
                  <a:pt x="467775" y="2282324"/>
                  <a:pt x="467775" y="2287723"/>
                </a:cubicBezTo>
                <a:cubicBezTo>
                  <a:pt x="467775" y="2290602"/>
                  <a:pt x="470655" y="2296360"/>
                  <a:pt x="470655" y="2301758"/>
                </a:cubicBezTo>
                <a:cubicBezTo>
                  <a:pt x="473175" y="2310036"/>
                  <a:pt x="476054" y="2318672"/>
                  <a:pt x="478934" y="2326950"/>
                </a:cubicBezTo>
                <a:cubicBezTo>
                  <a:pt x="481814" y="2332349"/>
                  <a:pt x="481814" y="2335227"/>
                  <a:pt x="484333" y="2340986"/>
                </a:cubicBezTo>
                <a:cubicBezTo>
                  <a:pt x="484333" y="2343505"/>
                  <a:pt x="487213" y="2349263"/>
                  <a:pt x="487213" y="2352142"/>
                </a:cubicBezTo>
                <a:cubicBezTo>
                  <a:pt x="490092" y="2357540"/>
                  <a:pt x="490092" y="2363299"/>
                  <a:pt x="492973" y="2365817"/>
                </a:cubicBezTo>
                <a:cubicBezTo>
                  <a:pt x="492973" y="2371576"/>
                  <a:pt x="495493" y="2374455"/>
                  <a:pt x="498372" y="2376974"/>
                </a:cubicBezTo>
                <a:cubicBezTo>
                  <a:pt x="498372" y="2385612"/>
                  <a:pt x="501252" y="2388130"/>
                  <a:pt x="504132" y="2393889"/>
                </a:cubicBezTo>
                <a:cubicBezTo>
                  <a:pt x="506651" y="2402167"/>
                  <a:pt x="509531" y="2407924"/>
                  <a:pt x="512411" y="2416202"/>
                </a:cubicBezTo>
                <a:cubicBezTo>
                  <a:pt x="515290" y="2419080"/>
                  <a:pt x="515290" y="2421600"/>
                  <a:pt x="517810" y="2427358"/>
                </a:cubicBezTo>
                <a:cubicBezTo>
                  <a:pt x="520689" y="2430237"/>
                  <a:pt x="520689" y="2432757"/>
                  <a:pt x="523569" y="2438515"/>
                </a:cubicBezTo>
                <a:cubicBezTo>
                  <a:pt x="526449" y="2443913"/>
                  <a:pt x="528968" y="2449671"/>
                  <a:pt x="531848" y="2452550"/>
                </a:cubicBezTo>
                <a:cubicBezTo>
                  <a:pt x="534728" y="2457948"/>
                  <a:pt x="537607" y="2460827"/>
                  <a:pt x="540128" y="2469105"/>
                </a:cubicBezTo>
                <a:cubicBezTo>
                  <a:pt x="548407" y="2480261"/>
                  <a:pt x="545887" y="2477382"/>
                  <a:pt x="551286" y="2488538"/>
                </a:cubicBezTo>
                <a:cubicBezTo>
                  <a:pt x="554166" y="2491418"/>
                  <a:pt x="557046" y="2497176"/>
                  <a:pt x="559925" y="2502575"/>
                </a:cubicBezTo>
                <a:cubicBezTo>
                  <a:pt x="562445" y="2505453"/>
                  <a:pt x="565325" y="2510851"/>
                  <a:pt x="571084" y="2516610"/>
                </a:cubicBezTo>
                <a:cubicBezTo>
                  <a:pt x="573604" y="2519488"/>
                  <a:pt x="576483" y="2524887"/>
                  <a:pt x="579363" y="2530645"/>
                </a:cubicBezTo>
                <a:cubicBezTo>
                  <a:pt x="584762" y="2536043"/>
                  <a:pt x="587643" y="2538923"/>
                  <a:pt x="590522" y="2544321"/>
                </a:cubicBezTo>
                <a:lnTo>
                  <a:pt x="591191" y="2545082"/>
                </a:lnTo>
                <a:lnTo>
                  <a:pt x="584762" y="2538923"/>
                </a:lnTo>
                <a:cubicBezTo>
                  <a:pt x="587643" y="2541621"/>
                  <a:pt x="590432" y="2544411"/>
                  <a:pt x="591827" y="2545805"/>
                </a:cubicBezTo>
                <a:lnTo>
                  <a:pt x="591191" y="2545082"/>
                </a:lnTo>
                <a:lnTo>
                  <a:pt x="593402" y="2547200"/>
                </a:lnTo>
                <a:cubicBezTo>
                  <a:pt x="595922" y="2552958"/>
                  <a:pt x="598801" y="2555478"/>
                  <a:pt x="601681" y="2558356"/>
                </a:cubicBezTo>
                <a:cubicBezTo>
                  <a:pt x="604561" y="2564115"/>
                  <a:pt x="609960" y="2566633"/>
                  <a:pt x="607080" y="2564115"/>
                </a:cubicBezTo>
                <a:cubicBezTo>
                  <a:pt x="609960" y="2566633"/>
                  <a:pt x="612839" y="2569513"/>
                  <a:pt x="615719" y="2572391"/>
                </a:cubicBezTo>
                <a:cubicBezTo>
                  <a:pt x="618239" y="2577790"/>
                  <a:pt x="621118" y="2580669"/>
                  <a:pt x="623998" y="2583548"/>
                </a:cubicBezTo>
                <a:cubicBezTo>
                  <a:pt x="626878" y="2586428"/>
                  <a:pt x="629397" y="2588946"/>
                  <a:pt x="629397" y="2588946"/>
                </a:cubicBezTo>
                <a:cubicBezTo>
                  <a:pt x="632278" y="2591826"/>
                  <a:pt x="632278" y="2594705"/>
                  <a:pt x="632278" y="2594705"/>
                </a:cubicBezTo>
                <a:cubicBezTo>
                  <a:pt x="635158" y="2597584"/>
                  <a:pt x="637677" y="2597584"/>
                  <a:pt x="637677" y="2600103"/>
                </a:cubicBezTo>
                <a:cubicBezTo>
                  <a:pt x="640557" y="2600103"/>
                  <a:pt x="640557" y="2602982"/>
                  <a:pt x="643436" y="2602982"/>
                </a:cubicBezTo>
                <a:cubicBezTo>
                  <a:pt x="643436" y="2602982"/>
                  <a:pt x="643436" y="2605861"/>
                  <a:pt x="646316" y="2605861"/>
                </a:cubicBezTo>
                <a:cubicBezTo>
                  <a:pt x="651715" y="2611259"/>
                  <a:pt x="654595" y="2617018"/>
                  <a:pt x="660354" y="2619896"/>
                </a:cubicBezTo>
                <a:cubicBezTo>
                  <a:pt x="665754" y="2625295"/>
                  <a:pt x="671513" y="2631053"/>
                  <a:pt x="674033" y="2633932"/>
                </a:cubicBezTo>
                <a:cubicBezTo>
                  <a:pt x="679793" y="2639331"/>
                  <a:pt x="685192" y="2642209"/>
                  <a:pt x="688072" y="2645089"/>
                </a:cubicBezTo>
                <a:cubicBezTo>
                  <a:pt x="693831" y="2647608"/>
                  <a:pt x="696351" y="2650487"/>
                  <a:pt x="696351" y="2653366"/>
                </a:cubicBezTo>
                <a:cubicBezTo>
                  <a:pt x="699230" y="2653366"/>
                  <a:pt x="704989" y="2656245"/>
                  <a:pt x="707509" y="2661643"/>
                </a:cubicBezTo>
                <a:cubicBezTo>
                  <a:pt x="710389" y="2661643"/>
                  <a:pt x="713268" y="2664522"/>
                  <a:pt x="713268" y="2664522"/>
                </a:cubicBezTo>
                <a:cubicBezTo>
                  <a:pt x="716148" y="2667401"/>
                  <a:pt x="718668" y="2667401"/>
                  <a:pt x="721547" y="2669921"/>
                </a:cubicBezTo>
                <a:cubicBezTo>
                  <a:pt x="724428" y="2672799"/>
                  <a:pt x="727308" y="2675679"/>
                  <a:pt x="729827" y="2675679"/>
                </a:cubicBezTo>
                <a:cubicBezTo>
                  <a:pt x="729827" y="2678558"/>
                  <a:pt x="732707" y="2678558"/>
                  <a:pt x="732707" y="2678558"/>
                </a:cubicBezTo>
                <a:cubicBezTo>
                  <a:pt x="735587" y="2681077"/>
                  <a:pt x="735587" y="2681077"/>
                  <a:pt x="738466" y="2681077"/>
                </a:cubicBezTo>
                <a:cubicBezTo>
                  <a:pt x="743865" y="2686836"/>
                  <a:pt x="749625" y="2689714"/>
                  <a:pt x="755024" y="2695113"/>
                </a:cubicBezTo>
                <a:cubicBezTo>
                  <a:pt x="760783" y="2697992"/>
                  <a:pt x="766183" y="2700871"/>
                  <a:pt x="774462" y="2706269"/>
                </a:cubicBezTo>
                <a:cubicBezTo>
                  <a:pt x="777342" y="2709148"/>
                  <a:pt x="791380" y="2714546"/>
                  <a:pt x="794260" y="2714546"/>
                </a:cubicBezTo>
                <a:cubicBezTo>
                  <a:pt x="796780" y="2717426"/>
                  <a:pt x="796780" y="2717426"/>
                  <a:pt x="796780" y="2717426"/>
                </a:cubicBezTo>
                <a:cubicBezTo>
                  <a:pt x="807938" y="2723184"/>
                  <a:pt x="816577" y="2728582"/>
                  <a:pt x="824857" y="2734340"/>
                </a:cubicBezTo>
                <a:cubicBezTo>
                  <a:pt x="836015" y="2739739"/>
                  <a:pt x="844294" y="2742617"/>
                  <a:pt x="852933" y="2748016"/>
                </a:cubicBezTo>
                <a:cubicBezTo>
                  <a:pt x="855453" y="2748016"/>
                  <a:pt x="855453" y="2748016"/>
                  <a:pt x="855453" y="2748016"/>
                </a:cubicBezTo>
                <a:cubicBezTo>
                  <a:pt x="864093" y="2750895"/>
                  <a:pt x="869492" y="2753774"/>
                  <a:pt x="875251" y="2756653"/>
                </a:cubicBezTo>
                <a:cubicBezTo>
                  <a:pt x="877771" y="2759172"/>
                  <a:pt x="877771" y="2759172"/>
                  <a:pt x="880651" y="2759172"/>
                </a:cubicBezTo>
                <a:cubicBezTo>
                  <a:pt x="883530" y="2762051"/>
                  <a:pt x="886410" y="2762051"/>
                  <a:pt x="888930" y="2764930"/>
                </a:cubicBezTo>
                <a:cubicBezTo>
                  <a:pt x="897568" y="2767809"/>
                  <a:pt x="894689" y="2764930"/>
                  <a:pt x="900088" y="2767809"/>
                </a:cubicBezTo>
                <a:cubicBezTo>
                  <a:pt x="911248" y="2773207"/>
                  <a:pt x="928165" y="2781485"/>
                  <a:pt x="947603" y="2787244"/>
                </a:cubicBezTo>
                <a:cubicBezTo>
                  <a:pt x="955883" y="2790122"/>
                  <a:pt x="978200" y="2798400"/>
                  <a:pt x="983959" y="2801279"/>
                </a:cubicBezTo>
                <a:cubicBezTo>
                  <a:pt x="992238" y="2803798"/>
                  <a:pt x="1003398" y="2806677"/>
                  <a:pt x="1011677" y="2809557"/>
                </a:cubicBezTo>
                <a:cubicBezTo>
                  <a:pt x="1042633" y="2817834"/>
                  <a:pt x="1073230" y="2828990"/>
                  <a:pt x="1100947" y="2834748"/>
                </a:cubicBezTo>
                <a:cubicBezTo>
                  <a:pt x="1106706" y="2837267"/>
                  <a:pt x="1114985" y="2837267"/>
                  <a:pt x="1120744" y="2840147"/>
                </a:cubicBezTo>
                <a:cubicBezTo>
                  <a:pt x="1126144" y="2843025"/>
                  <a:pt x="1134423" y="2843025"/>
                  <a:pt x="1140183" y="2845905"/>
                </a:cubicBezTo>
                <a:lnTo>
                  <a:pt x="1145838" y="2846915"/>
                </a:lnTo>
                <a:lnTo>
                  <a:pt x="1146077" y="2847856"/>
                </a:lnTo>
                <a:cubicBezTo>
                  <a:pt x="1150464" y="2849863"/>
                  <a:pt x="1164570" y="2852023"/>
                  <a:pt x="1170779" y="2854182"/>
                </a:cubicBezTo>
                <a:cubicBezTo>
                  <a:pt x="1170779" y="2854182"/>
                  <a:pt x="1173658" y="2854182"/>
                  <a:pt x="1176538" y="2857061"/>
                </a:cubicBezTo>
                <a:cubicBezTo>
                  <a:pt x="1179058" y="2857061"/>
                  <a:pt x="1181937" y="2857061"/>
                  <a:pt x="1184817" y="2857061"/>
                </a:cubicBezTo>
                <a:lnTo>
                  <a:pt x="1179418" y="2855462"/>
                </a:lnTo>
                <a:lnTo>
                  <a:pt x="1190217" y="2857061"/>
                </a:lnTo>
                <a:cubicBezTo>
                  <a:pt x="1195977" y="2857061"/>
                  <a:pt x="1195977" y="2857061"/>
                  <a:pt x="1201376" y="2859580"/>
                </a:cubicBezTo>
                <a:cubicBezTo>
                  <a:pt x="1207135" y="2859580"/>
                  <a:pt x="1212534" y="2859580"/>
                  <a:pt x="1218294" y="2862460"/>
                </a:cubicBezTo>
                <a:cubicBezTo>
                  <a:pt x="1226573" y="2862460"/>
                  <a:pt x="1232332" y="2865338"/>
                  <a:pt x="1237732" y="2865338"/>
                </a:cubicBezTo>
                <a:lnTo>
                  <a:pt x="1251264" y="2867348"/>
                </a:lnTo>
                <a:lnTo>
                  <a:pt x="1091968" y="2810177"/>
                </a:lnTo>
                <a:cubicBezTo>
                  <a:pt x="862406" y="2709749"/>
                  <a:pt x="664876" y="2549709"/>
                  <a:pt x="518951" y="2349630"/>
                </a:cubicBezTo>
                <a:close/>
                <a:moveTo>
                  <a:pt x="3147010" y="2260686"/>
                </a:moveTo>
                <a:cubicBezTo>
                  <a:pt x="3145975" y="2260641"/>
                  <a:pt x="3143905" y="2262711"/>
                  <a:pt x="3138326" y="2271168"/>
                </a:cubicBezTo>
                <a:cubicBezTo>
                  <a:pt x="3140845" y="2271168"/>
                  <a:pt x="3143725" y="2265409"/>
                  <a:pt x="3149484" y="2262891"/>
                </a:cubicBezTo>
                <a:cubicBezTo>
                  <a:pt x="3148044" y="2262891"/>
                  <a:pt x="3148044" y="2260731"/>
                  <a:pt x="3147010" y="2260686"/>
                </a:cubicBezTo>
                <a:close/>
                <a:moveTo>
                  <a:pt x="2996607" y="2256653"/>
                </a:moveTo>
                <a:cubicBezTo>
                  <a:pt x="2993728" y="2270689"/>
                  <a:pt x="2993728" y="2281845"/>
                  <a:pt x="2990848" y="2284725"/>
                </a:cubicBezTo>
                <a:cubicBezTo>
                  <a:pt x="2990848" y="2276087"/>
                  <a:pt x="2990848" y="2273568"/>
                  <a:pt x="2993728" y="2264930"/>
                </a:cubicBezTo>
                <a:cubicBezTo>
                  <a:pt x="2993728" y="2262411"/>
                  <a:pt x="2996607" y="2259532"/>
                  <a:pt x="2996607" y="2256653"/>
                </a:cubicBezTo>
                <a:close/>
                <a:moveTo>
                  <a:pt x="3006873" y="2254708"/>
                </a:moveTo>
                <a:lnTo>
                  <a:pt x="3004885" y="2267998"/>
                </a:lnTo>
                <a:lnTo>
                  <a:pt x="3004885" y="2262411"/>
                </a:lnTo>
                <a:close/>
                <a:moveTo>
                  <a:pt x="2924720" y="2251291"/>
                </a:moveTo>
                <a:lnTo>
                  <a:pt x="2924671" y="2251383"/>
                </a:lnTo>
                <a:lnTo>
                  <a:pt x="2924650" y="2251390"/>
                </a:lnTo>
                <a:close/>
                <a:moveTo>
                  <a:pt x="3007764" y="2251254"/>
                </a:moveTo>
                <a:lnTo>
                  <a:pt x="3006873" y="2254708"/>
                </a:lnTo>
                <a:lnTo>
                  <a:pt x="3007107" y="2253144"/>
                </a:lnTo>
                <a:close/>
                <a:moveTo>
                  <a:pt x="200456" y="2244533"/>
                </a:moveTo>
                <a:lnTo>
                  <a:pt x="203349" y="2250399"/>
                </a:lnTo>
                <a:cubicBezTo>
                  <a:pt x="205778" y="2255304"/>
                  <a:pt x="207848" y="2259532"/>
                  <a:pt x="209107" y="2262411"/>
                </a:cubicBezTo>
                <a:cubicBezTo>
                  <a:pt x="206588" y="2259532"/>
                  <a:pt x="203709" y="2251254"/>
                  <a:pt x="200829" y="2245496"/>
                </a:cubicBezTo>
                <a:close/>
                <a:moveTo>
                  <a:pt x="217655" y="2241717"/>
                </a:moveTo>
                <a:cubicBezTo>
                  <a:pt x="216216" y="2241358"/>
                  <a:pt x="217566" y="2246936"/>
                  <a:pt x="223144" y="2259532"/>
                </a:cubicBezTo>
                <a:cubicBezTo>
                  <a:pt x="226023" y="2259532"/>
                  <a:pt x="220265" y="2248376"/>
                  <a:pt x="223144" y="2251254"/>
                </a:cubicBezTo>
                <a:cubicBezTo>
                  <a:pt x="226023" y="2253774"/>
                  <a:pt x="226023" y="2259532"/>
                  <a:pt x="228902" y="2259532"/>
                </a:cubicBezTo>
                <a:cubicBezTo>
                  <a:pt x="223324" y="2248376"/>
                  <a:pt x="219095" y="2242077"/>
                  <a:pt x="217655" y="2241717"/>
                </a:cubicBezTo>
                <a:close/>
                <a:moveTo>
                  <a:pt x="2909573" y="2240189"/>
                </a:moveTo>
                <a:cubicBezTo>
                  <a:pt x="2907817" y="2242303"/>
                  <a:pt x="2905027" y="2245812"/>
                  <a:pt x="2902326" y="2248512"/>
                </a:cubicBezTo>
                <a:cubicBezTo>
                  <a:pt x="2899446" y="2256789"/>
                  <a:pt x="2894045" y="2265425"/>
                  <a:pt x="2894045" y="2265425"/>
                </a:cubicBezTo>
                <a:cubicBezTo>
                  <a:pt x="2899446" y="2253909"/>
                  <a:pt x="2902326" y="2253909"/>
                  <a:pt x="2910607" y="2240234"/>
                </a:cubicBezTo>
                <a:cubicBezTo>
                  <a:pt x="2912048" y="2237355"/>
                  <a:pt x="2911328" y="2238075"/>
                  <a:pt x="2909573" y="2240189"/>
                </a:cubicBezTo>
                <a:close/>
                <a:moveTo>
                  <a:pt x="417381" y="2237699"/>
                </a:moveTo>
                <a:cubicBezTo>
                  <a:pt x="420261" y="2243097"/>
                  <a:pt x="420261" y="2245976"/>
                  <a:pt x="420261" y="2248855"/>
                </a:cubicBezTo>
                <a:lnTo>
                  <a:pt x="420261" y="2251734"/>
                </a:lnTo>
                <a:cubicBezTo>
                  <a:pt x="420261" y="2245976"/>
                  <a:pt x="420261" y="2243097"/>
                  <a:pt x="417381" y="2237699"/>
                </a:cubicBezTo>
                <a:close/>
                <a:moveTo>
                  <a:pt x="2932930" y="2237355"/>
                </a:moveTo>
                <a:cubicBezTo>
                  <a:pt x="2934371" y="2235915"/>
                  <a:pt x="2933651" y="2237985"/>
                  <a:pt x="2931896" y="2241134"/>
                </a:cubicBezTo>
                <a:lnTo>
                  <a:pt x="2924720" y="2251291"/>
                </a:lnTo>
                <a:lnTo>
                  <a:pt x="2926405" y="2248152"/>
                </a:lnTo>
                <a:cubicBezTo>
                  <a:pt x="2927440" y="2245722"/>
                  <a:pt x="2928790" y="2242933"/>
                  <a:pt x="2932930" y="2237355"/>
                </a:cubicBezTo>
                <a:close/>
                <a:moveTo>
                  <a:pt x="2924650" y="2237355"/>
                </a:moveTo>
                <a:cubicBezTo>
                  <a:pt x="2916369" y="2248512"/>
                  <a:pt x="2918888" y="2245632"/>
                  <a:pt x="2910607" y="2253909"/>
                </a:cubicBezTo>
                <a:cubicBezTo>
                  <a:pt x="2905206" y="2265425"/>
                  <a:pt x="2916369" y="2248512"/>
                  <a:pt x="2910607" y="2259667"/>
                </a:cubicBezTo>
                <a:cubicBezTo>
                  <a:pt x="2907727" y="2259667"/>
                  <a:pt x="2905206" y="2265425"/>
                  <a:pt x="2899446" y="2273702"/>
                </a:cubicBezTo>
                <a:cubicBezTo>
                  <a:pt x="2896565" y="2273702"/>
                  <a:pt x="2905206" y="2262547"/>
                  <a:pt x="2899446" y="2270824"/>
                </a:cubicBezTo>
                <a:cubicBezTo>
                  <a:pt x="2894045" y="2279101"/>
                  <a:pt x="2885404" y="2287738"/>
                  <a:pt x="2885404" y="2290257"/>
                </a:cubicBezTo>
                <a:cubicBezTo>
                  <a:pt x="2877123" y="2301413"/>
                  <a:pt x="2874242" y="2304292"/>
                  <a:pt x="2871721" y="2307171"/>
                </a:cubicBezTo>
                <a:cubicBezTo>
                  <a:pt x="2868841" y="2310051"/>
                  <a:pt x="2865960" y="2312569"/>
                  <a:pt x="2860560" y="2318328"/>
                </a:cubicBezTo>
                <a:cubicBezTo>
                  <a:pt x="2863081" y="2318328"/>
                  <a:pt x="2857679" y="2329483"/>
                  <a:pt x="2860560" y="2326604"/>
                </a:cubicBezTo>
                <a:cubicBezTo>
                  <a:pt x="2874242" y="2307171"/>
                  <a:pt x="2877123" y="2304292"/>
                  <a:pt x="2891165" y="2287738"/>
                </a:cubicBezTo>
                <a:cubicBezTo>
                  <a:pt x="2891165" y="2287738"/>
                  <a:pt x="2891165" y="2284859"/>
                  <a:pt x="2896565" y="2279101"/>
                </a:cubicBezTo>
                <a:cubicBezTo>
                  <a:pt x="2907727" y="2265425"/>
                  <a:pt x="2907727" y="2265425"/>
                  <a:pt x="2918888" y="2248512"/>
                </a:cubicBezTo>
                <a:cubicBezTo>
                  <a:pt x="2921769" y="2245632"/>
                  <a:pt x="2927530" y="2234476"/>
                  <a:pt x="2924650" y="2237355"/>
                </a:cubicBezTo>
                <a:close/>
                <a:moveTo>
                  <a:pt x="2900544" y="2235170"/>
                </a:moveTo>
                <a:lnTo>
                  <a:pt x="2895620" y="2243293"/>
                </a:lnTo>
                <a:cubicBezTo>
                  <a:pt x="2891795" y="2249231"/>
                  <a:pt x="2888284" y="2254089"/>
                  <a:pt x="2885404" y="2256789"/>
                </a:cubicBezTo>
                <a:close/>
                <a:moveTo>
                  <a:pt x="3177202" y="2234819"/>
                </a:moveTo>
                <a:cubicBezTo>
                  <a:pt x="3171801" y="2240578"/>
                  <a:pt x="3174321" y="2237699"/>
                  <a:pt x="3168922" y="2245976"/>
                </a:cubicBezTo>
                <a:cubicBezTo>
                  <a:pt x="3166042" y="2251734"/>
                  <a:pt x="3157763" y="2260011"/>
                  <a:pt x="3152004" y="2265409"/>
                </a:cubicBezTo>
                <a:cubicBezTo>
                  <a:pt x="3146605" y="2274047"/>
                  <a:pt x="3143725" y="2279446"/>
                  <a:pt x="3143725" y="2279446"/>
                </a:cubicBezTo>
                <a:cubicBezTo>
                  <a:pt x="3154884" y="2265409"/>
                  <a:pt x="3174321" y="2240578"/>
                  <a:pt x="3177202" y="2234819"/>
                </a:cubicBezTo>
                <a:close/>
                <a:moveTo>
                  <a:pt x="2993728" y="2234339"/>
                </a:moveTo>
                <a:cubicBezTo>
                  <a:pt x="2993728" y="2240098"/>
                  <a:pt x="2993728" y="2242617"/>
                  <a:pt x="2993728" y="2245496"/>
                </a:cubicBezTo>
                <a:cubicBezTo>
                  <a:pt x="2993728" y="2251254"/>
                  <a:pt x="2993728" y="2253774"/>
                  <a:pt x="2990848" y="2259532"/>
                </a:cubicBezTo>
                <a:cubicBezTo>
                  <a:pt x="2990848" y="2259532"/>
                  <a:pt x="2990848" y="2256653"/>
                  <a:pt x="2990848" y="2251254"/>
                </a:cubicBezTo>
                <a:cubicBezTo>
                  <a:pt x="2993728" y="2248376"/>
                  <a:pt x="2993728" y="2242617"/>
                  <a:pt x="2993728" y="2234339"/>
                </a:cubicBezTo>
                <a:close/>
                <a:moveTo>
                  <a:pt x="195431" y="2234339"/>
                </a:moveTo>
                <a:lnTo>
                  <a:pt x="196855" y="2235565"/>
                </a:lnTo>
                <a:lnTo>
                  <a:pt x="197554" y="2237033"/>
                </a:lnTo>
                <a:lnTo>
                  <a:pt x="200456" y="2244533"/>
                </a:lnTo>
                <a:close/>
                <a:moveTo>
                  <a:pt x="3171801" y="2229421"/>
                </a:moveTo>
                <a:cubicBezTo>
                  <a:pt x="3171801" y="2226542"/>
                  <a:pt x="3168922" y="2231941"/>
                  <a:pt x="3163163" y="2237699"/>
                </a:cubicBezTo>
                <a:cubicBezTo>
                  <a:pt x="3163163" y="2240578"/>
                  <a:pt x="3160643" y="2243097"/>
                  <a:pt x="3154884" y="2251734"/>
                </a:cubicBezTo>
                <a:cubicBezTo>
                  <a:pt x="3154884" y="2254253"/>
                  <a:pt x="3160643" y="2248855"/>
                  <a:pt x="3166042" y="2240578"/>
                </a:cubicBezTo>
                <a:cubicBezTo>
                  <a:pt x="3166042" y="2240578"/>
                  <a:pt x="3168922" y="2234819"/>
                  <a:pt x="3171801" y="2229421"/>
                </a:cubicBezTo>
                <a:close/>
                <a:moveTo>
                  <a:pt x="2930051" y="2226199"/>
                </a:moveTo>
                <a:cubicBezTo>
                  <a:pt x="2930051" y="2220800"/>
                  <a:pt x="2924650" y="2234476"/>
                  <a:pt x="2918888" y="2240234"/>
                </a:cubicBezTo>
                <a:cubicBezTo>
                  <a:pt x="2913488" y="2248512"/>
                  <a:pt x="2910607" y="2248512"/>
                  <a:pt x="2910607" y="2251390"/>
                </a:cubicBezTo>
                <a:cubicBezTo>
                  <a:pt x="2907727" y="2251390"/>
                  <a:pt x="2907727" y="2253909"/>
                  <a:pt x="2902326" y="2262547"/>
                </a:cubicBezTo>
                <a:cubicBezTo>
                  <a:pt x="2905206" y="2253909"/>
                  <a:pt x="2894045" y="2270824"/>
                  <a:pt x="2894045" y="2267944"/>
                </a:cubicBezTo>
                <a:cubicBezTo>
                  <a:pt x="2888284" y="2276222"/>
                  <a:pt x="2882883" y="2284859"/>
                  <a:pt x="2891165" y="2276222"/>
                </a:cubicBezTo>
                <a:cubicBezTo>
                  <a:pt x="2888284" y="2276222"/>
                  <a:pt x="2894045" y="2270824"/>
                  <a:pt x="2896565" y="2267944"/>
                </a:cubicBezTo>
                <a:cubicBezTo>
                  <a:pt x="2896565" y="2270824"/>
                  <a:pt x="2896565" y="2270824"/>
                  <a:pt x="2896565" y="2270824"/>
                </a:cubicBezTo>
                <a:cubicBezTo>
                  <a:pt x="2894045" y="2273702"/>
                  <a:pt x="2888284" y="2281980"/>
                  <a:pt x="2882883" y="2287738"/>
                </a:cubicBezTo>
                <a:cubicBezTo>
                  <a:pt x="2880002" y="2293136"/>
                  <a:pt x="2874242" y="2298534"/>
                  <a:pt x="2874242" y="2301413"/>
                </a:cubicBezTo>
                <a:cubicBezTo>
                  <a:pt x="2882883" y="2293136"/>
                  <a:pt x="2891165" y="2279101"/>
                  <a:pt x="2896565" y="2270824"/>
                </a:cubicBezTo>
                <a:cubicBezTo>
                  <a:pt x="2907727" y="2259667"/>
                  <a:pt x="2916369" y="2243113"/>
                  <a:pt x="2930051" y="2226199"/>
                </a:cubicBezTo>
                <a:close/>
                <a:moveTo>
                  <a:pt x="414861" y="2223663"/>
                </a:moveTo>
                <a:cubicBezTo>
                  <a:pt x="417381" y="2226542"/>
                  <a:pt x="417381" y="2231941"/>
                  <a:pt x="417381" y="2237699"/>
                </a:cubicBezTo>
                <a:cubicBezTo>
                  <a:pt x="414861" y="2226542"/>
                  <a:pt x="417381" y="2243097"/>
                  <a:pt x="417381" y="2245976"/>
                </a:cubicBezTo>
                <a:cubicBezTo>
                  <a:pt x="420261" y="2265409"/>
                  <a:pt x="423140" y="2257132"/>
                  <a:pt x="426020" y="2276566"/>
                </a:cubicBezTo>
                <a:cubicBezTo>
                  <a:pt x="426020" y="2276566"/>
                  <a:pt x="423140" y="2271168"/>
                  <a:pt x="420261" y="2265409"/>
                </a:cubicBezTo>
                <a:cubicBezTo>
                  <a:pt x="420261" y="2260011"/>
                  <a:pt x="417381" y="2251734"/>
                  <a:pt x="414861" y="2243097"/>
                </a:cubicBezTo>
                <a:cubicBezTo>
                  <a:pt x="414861" y="2237519"/>
                  <a:pt x="414861" y="2234729"/>
                  <a:pt x="414861" y="2231626"/>
                </a:cubicBezTo>
                <a:close/>
                <a:moveTo>
                  <a:pt x="3021801" y="2217785"/>
                </a:moveTo>
                <a:cubicBezTo>
                  <a:pt x="3021801" y="2223183"/>
                  <a:pt x="3024320" y="2214905"/>
                  <a:pt x="3024320" y="2217785"/>
                </a:cubicBezTo>
                <a:cubicBezTo>
                  <a:pt x="3021801" y="2231460"/>
                  <a:pt x="3021801" y="2245496"/>
                  <a:pt x="3018921" y="2256653"/>
                </a:cubicBezTo>
                <a:cubicBezTo>
                  <a:pt x="3018921" y="2262411"/>
                  <a:pt x="3016042" y="2270689"/>
                  <a:pt x="3016042" y="2276087"/>
                </a:cubicBezTo>
                <a:cubicBezTo>
                  <a:pt x="3016042" y="2278967"/>
                  <a:pt x="3016042" y="2281845"/>
                  <a:pt x="3016042" y="2284725"/>
                </a:cubicBezTo>
                <a:cubicBezTo>
                  <a:pt x="3016042" y="2287245"/>
                  <a:pt x="3013163" y="2290123"/>
                  <a:pt x="3013163" y="2293003"/>
                </a:cubicBezTo>
                <a:cubicBezTo>
                  <a:pt x="3013163" y="2293003"/>
                  <a:pt x="3013163" y="2293003"/>
                  <a:pt x="3010643" y="2295881"/>
                </a:cubicBezTo>
                <a:cubicBezTo>
                  <a:pt x="3010643" y="2298401"/>
                  <a:pt x="3010643" y="2301280"/>
                  <a:pt x="3010643" y="2304159"/>
                </a:cubicBezTo>
                <a:cubicBezTo>
                  <a:pt x="3010643" y="2307038"/>
                  <a:pt x="3007764" y="2309558"/>
                  <a:pt x="3007764" y="2315316"/>
                </a:cubicBezTo>
                <a:cubicBezTo>
                  <a:pt x="3007764" y="2320714"/>
                  <a:pt x="3004885" y="2323594"/>
                  <a:pt x="3004885" y="2329352"/>
                </a:cubicBezTo>
                <a:cubicBezTo>
                  <a:pt x="3004885" y="2334750"/>
                  <a:pt x="3002006" y="2340509"/>
                  <a:pt x="3002006" y="2345907"/>
                </a:cubicBezTo>
                <a:cubicBezTo>
                  <a:pt x="3002006" y="2343028"/>
                  <a:pt x="3002006" y="2337630"/>
                  <a:pt x="3002006" y="2334750"/>
                </a:cubicBezTo>
                <a:cubicBezTo>
                  <a:pt x="3004885" y="2331871"/>
                  <a:pt x="3004885" y="2326472"/>
                  <a:pt x="3004885" y="2323594"/>
                </a:cubicBezTo>
                <a:cubicBezTo>
                  <a:pt x="3007764" y="2318196"/>
                  <a:pt x="3007764" y="2312437"/>
                  <a:pt x="3007764" y="2307038"/>
                </a:cubicBezTo>
                <a:cubicBezTo>
                  <a:pt x="3010643" y="2304159"/>
                  <a:pt x="3010643" y="2298401"/>
                  <a:pt x="3010643" y="2290123"/>
                </a:cubicBezTo>
                <a:cubicBezTo>
                  <a:pt x="3013163" y="2281845"/>
                  <a:pt x="3010643" y="2281845"/>
                  <a:pt x="3013163" y="2267810"/>
                </a:cubicBezTo>
                <a:cubicBezTo>
                  <a:pt x="3013163" y="2276087"/>
                  <a:pt x="3016042" y="2267810"/>
                  <a:pt x="3016042" y="2256653"/>
                </a:cubicBezTo>
                <a:cubicBezTo>
                  <a:pt x="3018921" y="2245496"/>
                  <a:pt x="3018921" y="2231460"/>
                  <a:pt x="3021801" y="2226062"/>
                </a:cubicBezTo>
                <a:close/>
                <a:moveTo>
                  <a:pt x="2913399" y="2216358"/>
                </a:moveTo>
                <a:lnTo>
                  <a:pt x="2910607" y="2220800"/>
                </a:lnTo>
                <a:lnTo>
                  <a:pt x="2900544" y="2235170"/>
                </a:lnTo>
                <a:lnTo>
                  <a:pt x="2907727" y="2223320"/>
                </a:lnTo>
                <a:close/>
                <a:moveTo>
                  <a:pt x="409102" y="2209628"/>
                </a:moveTo>
                <a:cubicBezTo>
                  <a:pt x="409102" y="2212506"/>
                  <a:pt x="409102" y="2215386"/>
                  <a:pt x="411982" y="2220784"/>
                </a:cubicBezTo>
                <a:cubicBezTo>
                  <a:pt x="411982" y="2223663"/>
                  <a:pt x="411982" y="2229421"/>
                  <a:pt x="411982" y="2231941"/>
                </a:cubicBezTo>
                <a:cubicBezTo>
                  <a:pt x="411982" y="2237699"/>
                  <a:pt x="411982" y="2243097"/>
                  <a:pt x="414861" y="2245976"/>
                </a:cubicBezTo>
                <a:cubicBezTo>
                  <a:pt x="414861" y="2251734"/>
                  <a:pt x="414861" y="2254253"/>
                  <a:pt x="417381" y="2260011"/>
                </a:cubicBezTo>
                <a:cubicBezTo>
                  <a:pt x="417381" y="2265409"/>
                  <a:pt x="417381" y="2271168"/>
                  <a:pt x="420261" y="2279446"/>
                </a:cubicBezTo>
                <a:cubicBezTo>
                  <a:pt x="417381" y="2274047"/>
                  <a:pt x="417381" y="2274047"/>
                  <a:pt x="417381" y="2271168"/>
                </a:cubicBezTo>
                <a:cubicBezTo>
                  <a:pt x="417381" y="2268289"/>
                  <a:pt x="417381" y="2268289"/>
                  <a:pt x="417381" y="2265409"/>
                </a:cubicBezTo>
                <a:cubicBezTo>
                  <a:pt x="417381" y="2265409"/>
                  <a:pt x="414861" y="2262891"/>
                  <a:pt x="414861" y="2260011"/>
                </a:cubicBezTo>
                <a:cubicBezTo>
                  <a:pt x="414861" y="2251734"/>
                  <a:pt x="411982" y="2245976"/>
                  <a:pt x="411982" y="2243097"/>
                </a:cubicBezTo>
                <a:cubicBezTo>
                  <a:pt x="409102" y="2229421"/>
                  <a:pt x="409102" y="2223663"/>
                  <a:pt x="409102" y="2209628"/>
                </a:cubicBezTo>
                <a:close/>
                <a:moveTo>
                  <a:pt x="2916369" y="2206765"/>
                </a:moveTo>
                <a:cubicBezTo>
                  <a:pt x="2913488" y="2209645"/>
                  <a:pt x="2910607" y="2215043"/>
                  <a:pt x="2907727" y="2217922"/>
                </a:cubicBezTo>
                <a:cubicBezTo>
                  <a:pt x="2905206" y="2223320"/>
                  <a:pt x="2899446" y="2229078"/>
                  <a:pt x="2899446" y="2231957"/>
                </a:cubicBezTo>
                <a:cubicBezTo>
                  <a:pt x="2902326" y="2229078"/>
                  <a:pt x="2905206" y="2223320"/>
                  <a:pt x="2907727" y="2220800"/>
                </a:cubicBezTo>
                <a:cubicBezTo>
                  <a:pt x="2910607" y="2215043"/>
                  <a:pt x="2913488" y="2212163"/>
                  <a:pt x="2916369" y="2206765"/>
                </a:cubicBezTo>
                <a:close/>
                <a:moveTo>
                  <a:pt x="417412" y="2203958"/>
                </a:moveTo>
                <a:lnTo>
                  <a:pt x="417426" y="2204049"/>
                </a:lnTo>
                <a:cubicBezTo>
                  <a:pt x="418101" y="2208908"/>
                  <a:pt x="418821" y="2213766"/>
                  <a:pt x="420261" y="2220784"/>
                </a:cubicBezTo>
                <a:cubicBezTo>
                  <a:pt x="418821" y="2216646"/>
                  <a:pt x="418101" y="2211067"/>
                  <a:pt x="417426" y="2204094"/>
                </a:cubicBezTo>
                <a:close/>
                <a:moveTo>
                  <a:pt x="2961015" y="2203886"/>
                </a:moveTo>
                <a:cubicBezTo>
                  <a:pt x="2961015" y="2206765"/>
                  <a:pt x="2958134" y="2209645"/>
                  <a:pt x="2955255" y="2215043"/>
                </a:cubicBezTo>
                <a:cubicBezTo>
                  <a:pt x="2952374" y="2220800"/>
                  <a:pt x="2949853" y="2226199"/>
                  <a:pt x="2944092" y="2231957"/>
                </a:cubicBezTo>
                <a:cubicBezTo>
                  <a:pt x="2935811" y="2245632"/>
                  <a:pt x="2927530" y="2259667"/>
                  <a:pt x="2921769" y="2265425"/>
                </a:cubicBezTo>
                <a:cubicBezTo>
                  <a:pt x="2918888" y="2267944"/>
                  <a:pt x="2927530" y="2256789"/>
                  <a:pt x="2930051" y="2251390"/>
                </a:cubicBezTo>
                <a:cubicBezTo>
                  <a:pt x="2941212" y="2237355"/>
                  <a:pt x="2952374" y="2215043"/>
                  <a:pt x="2961015" y="2203886"/>
                </a:cubicBezTo>
                <a:close/>
                <a:moveTo>
                  <a:pt x="2938692" y="2201008"/>
                </a:moveTo>
                <a:lnTo>
                  <a:pt x="2938026" y="2202782"/>
                </a:lnTo>
                <a:lnTo>
                  <a:pt x="2932930" y="2209645"/>
                </a:lnTo>
                <a:cubicBezTo>
                  <a:pt x="2938692" y="2201008"/>
                  <a:pt x="2938692" y="2201008"/>
                  <a:pt x="2938692" y="2201008"/>
                </a:cubicBezTo>
                <a:close/>
                <a:moveTo>
                  <a:pt x="417381" y="2195592"/>
                </a:moveTo>
                <a:cubicBezTo>
                  <a:pt x="417381" y="2195592"/>
                  <a:pt x="419001" y="2206726"/>
                  <a:pt x="419811" y="2203942"/>
                </a:cubicBezTo>
                <a:lnTo>
                  <a:pt x="420147" y="2197703"/>
                </a:lnTo>
                <a:lnTo>
                  <a:pt x="420261" y="2198471"/>
                </a:lnTo>
                <a:cubicBezTo>
                  <a:pt x="423140" y="2204229"/>
                  <a:pt x="423140" y="2209628"/>
                  <a:pt x="423140" y="2215386"/>
                </a:cubicBezTo>
                <a:cubicBezTo>
                  <a:pt x="423140" y="2220784"/>
                  <a:pt x="426020" y="2226542"/>
                  <a:pt x="426020" y="2234819"/>
                </a:cubicBezTo>
                <a:cubicBezTo>
                  <a:pt x="426020" y="2240578"/>
                  <a:pt x="428539" y="2248855"/>
                  <a:pt x="431419" y="2257132"/>
                </a:cubicBezTo>
                <a:cubicBezTo>
                  <a:pt x="431419" y="2257132"/>
                  <a:pt x="431419" y="2260011"/>
                  <a:pt x="431419" y="2262891"/>
                </a:cubicBezTo>
                <a:cubicBezTo>
                  <a:pt x="431419" y="2265409"/>
                  <a:pt x="431419" y="2265409"/>
                  <a:pt x="434299" y="2268289"/>
                </a:cubicBezTo>
                <a:cubicBezTo>
                  <a:pt x="434299" y="2274047"/>
                  <a:pt x="434299" y="2276566"/>
                  <a:pt x="437178" y="2279446"/>
                </a:cubicBezTo>
                <a:cubicBezTo>
                  <a:pt x="437178" y="2287723"/>
                  <a:pt x="439698" y="2296360"/>
                  <a:pt x="442578" y="2304637"/>
                </a:cubicBezTo>
                <a:cubicBezTo>
                  <a:pt x="445457" y="2312914"/>
                  <a:pt x="442578" y="2312914"/>
                  <a:pt x="445457" y="2321192"/>
                </a:cubicBezTo>
                <a:cubicBezTo>
                  <a:pt x="445457" y="2326950"/>
                  <a:pt x="448338" y="2332349"/>
                  <a:pt x="450858" y="2338107"/>
                </a:cubicBezTo>
                <a:cubicBezTo>
                  <a:pt x="450858" y="2343505"/>
                  <a:pt x="453737" y="2349263"/>
                  <a:pt x="453737" y="2352142"/>
                </a:cubicBezTo>
                <a:cubicBezTo>
                  <a:pt x="450858" y="2349263"/>
                  <a:pt x="448338" y="2343505"/>
                  <a:pt x="448338" y="2338107"/>
                </a:cubicBezTo>
                <a:cubicBezTo>
                  <a:pt x="445457" y="2332349"/>
                  <a:pt x="445457" y="2329829"/>
                  <a:pt x="445457" y="2326950"/>
                </a:cubicBezTo>
                <a:cubicBezTo>
                  <a:pt x="442578" y="2324071"/>
                  <a:pt x="442578" y="2318672"/>
                  <a:pt x="442578" y="2315794"/>
                </a:cubicBezTo>
                <a:cubicBezTo>
                  <a:pt x="439698" y="2312914"/>
                  <a:pt x="439698" y="2310036"/>
                  <a:pt x="439698" y="2307516"/>
                </a:cubicBezTo>
                <a:cubicBezTo>
                  <a:pt x="437178" y="2301758"/>
                  <a:pt x="437178" y="2298879"/>
                  <a:pt x="437178" y="2296360"/>
                </a:cubicBezTo>
                <a:cubicBezTo>
                  <a:pt x="434299" y="2293481"/>
                  <a:pt x="434299" y="2290602"/>
                  <a:pt x="434299" y="2285204"/>
                </a:cubicBezTo>
                <a:cubicBezTo>
                  <a:pt x="431419" y="2282324"/>
                  <a:pt x="431419" y="2279446"/>
                  <a:pt x="431419" y="2276566"/>
                </a:cubicBezTo>
                <a:cubicBezTo>
                  <a:pt x="431419" y="2274047"/>
                  <a:pt x="428539" y="2268289"/>
                  <a:pt x="428539" y="2268289"/>
                </a:cubicBezTo>
                <a:cubicBezTo>
                  <a:pt x="428539" y="2265409"/>
                  <a:pt x="428539" y="2257132"/>
                  <a:pt x="426020" y="2254253"/>
                </a:cubicBezTo>
                <a:cubicBezTo>
                  <a:pt x="426020" y="2251734"/>
                  <a:pt x="426020" y="2248855"/>
                  <a:pt x="426020" y="2245976"/>
                </a:cubicBezTo>
                <a:cubicBezTo>
                  <a:pt x="423140" y="2240578"/>
                  <a:pt x="423140" y="2237699"/>
                  <a:pt x="423140" y="2231941"/>
                </a:cubicBezTo>
                <a:cubicBezTo>
                  <a:pt x="420261" y="2218265"/>
                  <a:pt x="420261" y="2212506"/>
                  <a:pt x="417381" y="2195592"/>
                </a:cubicBezTo>
                <a:close/>
                <a:moveTo>
                  <a:pt x="419788" y="2195283"/>
                </a:moveTo>
                <a:lnTo>
                  <a:pt x="420261" y="2195592"/>
                </a:lnTo>
                <a:lnTo>
                  <a:pt x="420147" y="2197703"/>
                </a:lnTo>
                <a:close/>
                <a:moveTo>
                  <a:pt x="2910607" y="2192730"/>
                </a:moveTo>
                <a:cubicBezTo>
                  <a:pt x="2902326" y="2209645"/>
                  <a:pt x="2891165" y="2220800"/>
                  <a:pt x="2885404" y="2234476"/>
                </a:cubicBezTo>
                <a:cubicBezTo>
                  <a:pt x="2888284" y="2229078"/>
                  <a:pt x="2894045" y="2220800"/>
                  <a:pt x="2899446" y="2212163"/>
                </a:cubicBezTo>
                <a:cubicBezTo>
                  <a:pt x="2902326" y="2206765"/>
                  <a:pt x="2905206" y="2203886"/>
                  <a:pt x="2907727" y="2201008"/>
                </a:cubicBezTo>
                <a:cubicBezTo>
                  <a:pt x="2907727" y="2195609"/>
                  <a:pt x="2910607" y="2195609"/>
                  <a:pt x="2910607" y="2192730"/>
                </a:cubicBezTo>
                <a:close/>
                <a:moveTo>
                  <a:pt x="2930051" y="2189851"/>
                </a:moveTo>
                <a:cubicBezTo>
                  <a:pt x="2928791" y="2194170"/>
                  <a:pt x="2926000" y="2199748"/>
                  <a:pt x="2922129" y="2205641"/>
                </a:cubicBezTo>
                <a:lnTo>
                  <a:pt x="2913399" y="2216358"/>
                </a:lnTo>
                <a:close/>
                <a:moveTo>
                  <a:pt x="411982" y="2187315"/>
                </a:moveTo>
                <a:cubicBezTo>
                  <a:pt x="411982" y="2190194"/>
                  <a:pt x="411982" y="2195592"/>
                  <a:pt x="411982" y="2201350"/>
                </a:cubicBezTo>
                <a:cubicBezTo>
                  <a:pt x="414861" y="2206748"/>
                  <a:pt x="414861" y="2212506"/>
                  <a:pt x="414861" y="2215386"/>
                </a:cubicBezTo>
                <a:cubicBezTo>
                  <a:pt x="417381" y="2229421"/>
                  <a:pt x="411982" y="2201350"/>
                  <a:pt x="411982" y="2209628"/>
                </a:cubicBezTo>
                <a:cubicBezTo>
                  <a:pt x="409102" y="2193073"/>
                  <a:pt x="411982" y="2201350"/>
                  <a:pt x="411982" y="2187315"/>
                </a:cubicBezTo>
                <a:close/>
                <a:moveTo>
                  <a:pt x="3002050" y="2182728"/>
                </a:moveTo>
                <a:cubicBezTo>
                  <a:pt x="3002006" y="2184044"/>
                  <a:pt x="3002006" y="2187013"/>
                  <a:pt x="3002006" y="2192592"/>
                </a:cubicBezTo>
                <a:cubicBezTo>
                  <a:pt x="3002006" y="2189712"/>
                  <a:pt x="3002006" y="2203748"/>
                  <a:pt x="3002006" y="2206627"/>
                </a:cubicBezTo>
                <a:cubicBezTo>
                  <a:pt x="3002006" y="2197990"/>
                  <a:pt x="3004885" y="2197990"/>
                  <a:pt x="3004885" y="2189712"/>
                </a:cubicBezTo>
                <a:cubicBezTo>
                  <a:pt x="3002725" y="2189712"/>
                  <a:pt x="3002185" y="2178781"/>
                  <a:pt x="3002050" y="2182728"/>
                </a:cubicBezTo>
                <a:close/>
                <a:moveTo>
                  <a:pt x="2966416" y="2181574"/>
                </a:moveTo>
                <a:cubicBezTo>
                  <a:pt x="2969297" y="2181574"/>
                  <a:pt x="2963536" y="2187333"/>
                  <a:pt x="2966416" y="2187333"/>
                </a:cubicBezTo>
                <a:cubicBezTo>
                  <a:pt x="2961015" y="2195609"/>
                  <a:pt x="2961015" y="2198488"/>
                  <a:pt x="2958134" y="2201008"/>
                </a:cubicBezTo>
                <a:cubicBezTo>
                  <a:pt x="2955255" y="2203886"/>
                  <a:pt x="2952374" y="2206765"/>
                  <a:pt x="2949853" y="2215043"/>
                </a:cubicBezTo>
                <a:cubicBezTo>
                  <a:pt x="2949853" y="2215043"/>
                  <a:pt x="2949853" y="2215043"/>
                  <a:pt x="2952374" y="2212163"/>
                </a:cubicBezTo>
                <a:cubicBezTo>
                  <a:pt x="2955255" y="2209645"/>
                  <a:pt x="2958134" y="2203886"/>
                  <a:pt x="2961015" y="2198488"/>
                </a:cubicBezTo>
                <a:cubicBezTo>
                  <a:pt x="2958134" y="2209645"/>
                  <a:pt x="2938692" y="2234476"/>
                  <a:pt x="2927530" y="2253909"/>
                </a:cubicBezTo>
                <a:cubicBezTo>
                  <a:pt x="2921769" y="2256789"/>
                  <a:pt x="2921769" y="2256789"/>
                  <a:pt x="2916369" y="2265425"/>
                </a:cubicBezTo>
                <a:cubicBezTo>
                  <a:pt x="2905206" y="2279101"/>
                  <a:pt x="2918888" y="2262547"/>
                  <a:pt x="2916369" y="2267944"/>
                </a:cubicBezTo>
                <a:cubicBezTo>
                  <a:pt x="2913488" y="2270824"/>
                  <a:pt x="2910607" y="2276222"/>
                  <a:pt x="2905206" y="2284859"/>
                </a:cubicBezTo>
                <a:cubicBezTo>
                  <a:pt x="2899446" y="2287738"/>
                  <a:pt x="2913488" y="2270824"/>
                  <a:pt x="2902326" y="2284859"/>
                </a:cubicBezTo>
                <a:cubicBezTo>
                  <a:pt x="2902326" y="2281980"/>
                  <a:pt x="2916369" y="2259667"/>
                  <a:pt x="2921769" y="2256789"/>
                </a:cubicBezTo>
                <a:lnTo>
                  <a:pt x="2924671" y="2251383"/>
                </a:lnTo>
                <a:lnTo>
                  <a:pt x="2926090" y="2250895"/>
                </a:lnTo>
                <a:cubicBezTo>
                  <a:pt x="2926810" y="2249860"/>
                  <a:pt x="2927530" y="2248512"/>
                  <a:pt x="2927530" y="2248512"/>
                </a:cubicBezTo>
                <a:cubicBezTo>
                  <a:pt x="2932930" y="2240234"/>
                  <a:pt x="2935811" y="2234476"/>
                  <a:pt x="2941212" y="2226199"/>
                </a:cubicBezTo>
                <a:cubicBezTo>
                  <a:pt x="2941212" y="2223320"/>
                  <a:pt x="2944092" y="2220800"/>
                  <a:pt x="2946973" y="2215043"/>
                </a:cubicBezTo>
                <a:cubicBezTo>
                  <a:pt x="2949853" y="2212163"/>
                  <a:pt x="2952374" y="2206765"/>
                  <a:pt x="2955255" y="2198488"/>
                </a:cubicBezTo>
                <a:cubicBezTo>
                  <a:pt x="2949853" y="2212163"/>
                  <a:pt x="2961015" y="2192730"/>
                  <a:pt x="2966416" y="2181574"/>
                </a:cubicBezTo>
                <a:close/>
                <a:moveTo>
                  <a:pt x="3013163" y="2181434"/>
                </a:moveTo>
                <a:cubicBezTo>
                  <a:pt x="3016042" y="2178556"/>
                  <a:pt x="3013163" y="2195471"/>
                  <a:pt x="3013163" y="2195471"/>
                </a:cubicBezTo>
                <a:cubicBezTo>
                  <a:pt x="3013163" y="2206627"/>
                  <a:pt x="3013163" y="2206627"/>
                  <a:pt x="3013163" y="2214905"/>
                </a:cubicBezTo>
                <a:cubicBezTo>
                  <a:pt x="3011903" y="2224623"/>
                  <a:pt x="3009833" y="2236499"/>
                  <a:pt x="3007719" y="2249051"/>
                </a:cubicBezTo>
                <a:lnTo>
                  <a:pt x="3007107" y="2253144"/>
                </a:lnTo>
                <a:lnTo>
                  <a:pt x="3004885" y="2259532"/>
                </a:lnTo>
                <a:cubicBezTo>
                  <a:pt x="3004885" y="2264930"/>
                  <a:pt x="3002006" y="2273568"/>
                  <a:pt x="3002006" y="2278967"/>
                </a:cubicBezTo>
                <a:cubicBezTo>
                  <a:pt x="2999486" y="2278967"/>
                  <a:pt x="2999486" y="2287245"/>
                  <a:pt x="2996607" y="2295881"/>
                </a:cubicBezTo>
                <a:cubicBezTo>
                  <a:pt x="2993728" y="2309558"/>
                  <a:pt x="2999486" y="2284725"/>
                  <a:pt x="2999486" y="2293003"/>
                </a:cubicBezTo>
                <a:cubicBezTo>
                  <a:pt x="2999486" y="2298401"/>
                  <a:pt x="2999486" y="2304159"/>
                  <a:pt x="2996607" y="2307038"/>
                </a:cubicBezTo>
                <a:cubicBezTo>
                  <a:pt x="2996607" y="2309558"/>
                  <a:pt x="2996607" y="2309558"/>
                  <a:pt x="2993728" y="2312437"/>
                </a:cubicBezTo>
                <a:cubicBezTo>
                  <a:pt x="2993728" y="2315316"/>
                  <a:pt x="2990848" y="2315316"/>
                  <a:pt x="2990848" y="2323594"/>
                </a:cubicBezTo>
                <a:cubicBezTo>
                  <a:pt x="2988329" y="2331871"/>
                  <a:pt x="2985450" y="2337630"/>
                  <a:pt x="2985450" y="2343028"/>
                </a:cubicBezTo>
                <a:cubicBezTo>
                  <a:pt x="2982570" y="2348787"/>
                  <a:pt x="2982570" y="2351665"/>
                  <a:pt x="2982570" y="2354185"/>
                </a:cubicBezTo>
                <a:cubicBezTo>
                  <a:pt x="2982570" y="2357063"/>
                  <a:pt x="2979691" y="2359943"/>
                  <a:pt x="2979691" y="2362822"/>
                </a:cubicBezTo>
                <a:cubicBezTo>
                  <a:pt x="2977172" y="2371100"/>
                  <a:pt x="2979691" y="2365341"/>
                  <a:pt x="2979691" y="2371100"/>
                </a:cubicBezTo>
                <a:cubicBezTo>
                  <a:pt x="2977172" y="2373979"/>
                  <a:pt x="2977172" y="2376498"/>
                  <a:pt x="2977172" y="2379378"/>
                </a:cubicBezTo>
                <a:cubicBezTo>
                  <a:pt x="2977172" y="2382256"/>
                  <a:pt x="2977172" y="2382256"/>
                  <a:pt x="2974292" y="2385136"/>
                </a:cubicBezTo>
                <a:cubicBezTo>
                  <a:pt x="2974292" y="2387656"/>
                  <a:pt x="2974292" y="2390534"/>
                  <a:pt x="2971413" y="2393414"/>
                </a:cubicBezTo>
                <a:cubicBezTo>
                  <a:pt x="2971413" y="2396292"/>
                  <a:pt x="2968534" y="2396292"/>
                  <a:pt x="2968534" y="2401691"/>
                </a:cubicBezTo>
                <a:cubicBezTo>
                  <a:pt x="2968534" y="2404570"/>
                  <a:pt x="2966014" y="2409969"/>
                  <a:pt x="2963136" y="2415727"/>
                </a:cubicBezTo>
                <a:cubicBezTo>
                  <a:pt x="2963136" y="2412848"/>
                  <a:pt x="2957376" y="2429763"/>
                  <a:pt x="2954858" y="2426883"/>
                </a:cubicBezTo>
                <a:cubicBezTo>
                  <a:pt x="2957376" y="2418606"/>
                  <a:pt x="2960256" y="2409969"/>
                  <a:pt x="2963136" y="2404570"/>
                </a:cubicBezTo>
                <a:cubicBezTo>
                  <a:pt x="2963136" y="2401691"/>
                  <a:pt x="2966014" y="2396292"/>
                  <a:pt x="2966014" y="2393414"/>
                </a:cubicBezTo>
                <a:cubicBezTo>
                  <a:pt x="2966014" y="2390534"/>
                  <a:pt x="2966014" y="2387656"/>
                  <a:pt x="2966014" y="2385136"/>
                </a:cubicBezTo>
                <a:cubicBezTo>
                  <a:pt x="2968534" y="2379378"/>
                  <a:pt x="2968534" y="2373979"/>
                  <a:pt x="2968534" y="2373979"/>
                </a:cubicBezTo>
                <a:cubicBezTo>
                  <a:pt x="2971413" y="2368221"/>
                  <a:pt x="2971413" y="2368221"/>
                  <a:pt x="2971413" y="2371100"/>
                </a:cubicBezTo>
                <a:cubicBezTo>
                  <a:pt x="2971413" y="2371100"/>
                  <a:pt x="2971413" y="2376498"/>
                  <a:pt x="2968534" y="2382256"/>
                </a:cubicBezTo>
                <a:cubicBezTo>
                  <a:pt x="2971413" y="2373979"/>
                  <a:pt x="2971413" y="2379378"/>
                  <a:pt x="2968534" y="2387656"/>
                </a:cubicBezTo>
                <a:cubicBezTo>
                  <a:pt x="2971413" y="2385136"/>
                  <a:pt x="2971413" y="2382256"/>
                  <a:pt x="2974292" y="2376498"/>
                </a:cubicBezTo>
                <a:cubicBezTo>
                  <a:pt x="2974292" y="2371100"/>
                  <a:pt x="2974292" y="2365341"/>
                  <a:pt x="2977172" y="2359943"/>
                </a:cubicBezTo>
                <a:cubicBezTo>
                  <a:pt x="2977172" y="2359943"/>
                  <a:pt x="2979691" y="2354185"/>
                  <a:pt x="2979691" y="2357063"/>
                </a:cubicBezTo>
                <a:cubicBezTo>
                  <a:pt x="2985450" y="2343028"/>
                  <a:pt x="2979691" y="2351665"/>
                  <a:pt x="2982570" y="2340509"/>
                </a:cubicBezTo>
                <a:cubicBezTo>
                  <a:pt x="2982570" y="2337630"/>
                  <a:pt x="2979691" y="2357063"/>
                  <a:pt x="2977172" y="2351665"/>
                </a:cubicBezTo>
                <a:cubicBezTo>
                  <a:pt x="2979691" y="2345907"/>
                  <a:pt x="2982570" y="2329352"/>
                  <a:pt x="2982570" y="2329352"/>
                </a:cubicBezTo>
                <a:cubicBezTo>
                  <a:pt x="2985450" y="2320714"/>
                  <a:pt x="2985450" y="2318196"/>
                  <a:pt x="2988329" y="2301280"/>
                </a:cubicBezTo>
                <a:cubicBezTo>
                  <a:pt x="2988329" y="2309558"/>
                  <a:pt x="2990848" y="2309558"/>
                  <a:pt x="2993728" y="2284725"/>
                </a:cubicBezTo>
                <a:cubicBezTo>
                  <a:pt x="2996607" y="2273568"/>
                  <a:pt x="2993728" y="2298401"/>
                  <a:pt x="2996607" y="2284725"/>
                </a:cubicBezTo>
                <a:cubicBezTo>
                  <a:pt x="2996607" y="2278967"/>
                  <a:pt x="2996607" y="2276087"/>
                  <a:pt x="2999486" y="2262411"/>
                </a:cubicBezTo>
                <a:cubicBezTo>
                  <a:pt x="2999486" y="2264930"/>
                  <a:pt x="2999486" y="2259532"/>
                  <a:pt x="3002006" y="2253774"/>
                </a:cubicBezTo>
                <a:cubicBezTo>
                  <a:pt x="3002006" y="2256653"/>
                  <a:pt x="3002006" y="2264930"/>
                  <a:pt x="3004885" y="2253774"/>
                </a:cubicBezTo>
                <a:cubicBezTo>
                  <a:pt x="3004885" y="2248376"/>
                  <a:pt x="3002006" y="2248376"/>
                  <a:pt x="3004885" y="2231460"/>
                </a:cubicBezTo>
                <a:cubicBezTo>
                  <a:pt x="3007764" y="2226062"/>
                  <a:pt x="3004885" y="2248376"/>
                  <a:pt x="3007764" y="2242617"/>
                </a:cubicBezTo>
                <a:cubicBezTo>
                  <a:pt x="3010643" y="2231460"/>
                  <a:pt x="3010643" y="2228941"/>
                  <a:pt x="3007764" y="2228941"/>
                </a:cubicBezTo>
                <a:cubicBezTo>
                  <a:pt x="3007764" y="2226062"/>
                  <a:pt x="3007764" y="2226062"/>
                  <a:pt x="3007764" y="2223183"/>
                </a:cubicBezTo>
                <a:cubicBezTo>
                  <a:pt x="3010643" y="2214905"/>
                  <a:pt x="3010643" y="2223183"/>
                  <a:pt x="3010643" y="2206627"/>
                </a:cubicBezTo>
                <a:cubicBezTo>
                  <a:pt x="3010643" y="2205188"/>
                  <a:pt x="3010643" y="2204468"/>
                  <a:pt x="3010643" y="2202354"/>
                </a:cubicBezTo>
                <a:lnTo>
                  <a:pt x="3010643" y="2195471"/>
                </a:lnTo>
                <a:cubicBezTo>
                  <a:pt x="3010643" y="2197990"/>
                  <a:pt x="3013163" y="2186834"/>
                  <a:pt x="3013163" y="2181434"/>
                </a:cubicBezTo>
                <a:close/>
                <a:moveTo>
                  <a:pt x="408022" y="2176833"/>
                </a:moveTo>
                <a:lnTo>
                  <a:pt x="408137" y="2177068"/>
                </a:lnTo>
                <a:lnTo>
                  <a:pt x="409102" y="2187315"/>
                </a:lnTo>
                <a:cubicBezTo>
                  <a:pt x="409102" y="2181736"/>
                  <a:pt x="408382" y="2178228"/>
                  <a:pt x="408022" y="2176833"/>
                </a:cubicBezTo>
                <a:close/>
                <a:moveTo>
                  <a:pt x="3010643" y="2175676"/>
                </a:moveTo>
                <a:cubicBezTo>
                  <a:pt x="3010643" y="2175676"/>
                  <a:pt x="3007764" y="2178556"/>
                  <a:pt x="3007764" y="2184314"/>
                </a:cubicBezTo>
                <a:cubicBezTo>
                  <a:pt x="3007764" y="2186834"/>
                  <a:pt x="3007764" y="2192592"/>
                  <a:pt x="3007764" y="2195471"/>
                </a:cubicBezTo>
                <a:cubicBezTo>
                  <a:pt x="3010643" y="2189712"/>
                  <a:pt x="3010643" y="2186834"/>
                  <a:pt x="3010643" y="2175676"/>
                </a:cubicBezTo>
                <a:close/>
                <a:moveTo>
                  <a:pt x="2954895" y="2170058"/>
                </a:moveTo>
                <a:lnTo>
                  <a:pt x="2953571" y="2173271"/>
                </a:lnTo>
                <a:lnTo>
                  <a:pt x="2938692" y="2198488"/>
                </a:lnTo>
                <a:cubicBezTo>
                  <a:pt x="2935811" y="2201008"/>
                  <a:pt x="2935811" y="2203886"/>
                  <a:pt x="2932930" y="2206765"/>
                </a:cubicBezTo>
                <a:lnTo>
                  <a:pt x="2928343" y="2214541"/>
                </a:lnTo>
                <a:lnTo>
                  <a:pt x="2926270" y="2217427"/>
                </a:lnTo>
                <a:cubicBezTo>
                  <a:pt x="2924560" y="2219901"/>
                  <a:pt x="2923210" y="2222060"/>
                  <a:pt x="2924650" y="2220800"/>
                </a:cubicBezTo>
                <a:lnTo>
                  <a:pt x="2928343" y="2214541"/>
                </a:lnTo>
                <a:lnTo>
                  <a:pt x="2930051" y="2212163"/>
                </a:lnTo>
                <a:cubicBezTo>
                  <a:pt x="2930051" y="2215043"/>
                  <a:pt x="2930051" y="2215043"/>
                  <a:pt x="2930051" y="2215043"/>
                </a:cubicBezTo>
                <a:cubicBezTo>
                  <a:pt x="2930051" y="2215043"/>
                  <a:pt x="2930051" y="2217922"/>
                  <a:pt x="2927530" y="2217922"/>
                </a:cubicBezTo>
                <a:cubicBezTo>
                  <a:pt x="2927530" y="2220800"/>
                  <a:pt x="2924650" y="2223320"/>
                  <a:pt x="2924650" y="2223320"/>
                </a:cubicBezTo>
                <a:lnTo>
                  <a:pt x="2932930" y="2215043"/>
                </a:lnTo>
                <a:cubicBezTo>
                  <a:pt x="2932930" y="2212163"/>
                  <a:pt x="2927530" y="2223320"/>
                  <a:pt x="2935811" y="2209645"/>
                </a:cubicBezTo>
                <a:cubicBezTo>
                  <a:pt x="2934371" y="2212343"/>
                  <a:pt x="2934371" y="2212343"/>
                  <a:pt x="2935091" y="2210590"/>
                </a:cubicBezTo>
                <a:lnTo>
                  <a:pt x="2938026" y="2202782"/>
                </a:lnTo>
                <a:lnTo>
                  <a:pt x="2941212" y="2198488"/>
                </a:lnTo>
                <a:lnTo>
                  <a:pt x="2942515" y="2196372"/>
                </a:lnTo>
                <a:lnTo>
                  <a:pt x="2946298" y="2191786"/>
                </a:lnTo>
                <a:cubicBezTo>
                  <a:pt x="2948413" y="2188681"/>
                  <a:pt x="2949853" y="2185893"/>
                  <a:pt x="2949853" y="2184453"/>
                </a:cubicBezTo>
                <a:lnTo>
                  <a:pt x="2942515" y="2196372"/>
                </a:lnTo>
                <a:lnTo>
                  <a:pt x="2938692" y="2201008"/>
                </a:lnTo>
                <a:cubicBezTo>
                  <a:pt x="2944092" y="2192730"/>
                  <a:pt x="2944092" y="2192730"/>
                  <a:pt x="2944092" y="2192730"/>
                </a:cubicBezTo>
                <a:cubicBezTo>
                  <a:pt x="2952374" y="2176176"/>
                  <a:pt x="2952374" y="2176176"/>
                  <a:pt x="2952374" y="2176176"/>
                </a:cubicBezTo>
                <a:lnTo>
                  <a:pt x="2953571" y="2173271"/>
                </a:lnTo>
                <a:lnTo>
                  <a:pt x="2955255" y="2170418"/>
                </a:lnTo>
                <a:cubicBezTo>
                  <a:pt x="2955255" y="2168978"/>
                  <a:pt x="2955255" y="2168978"/>
                  <a:pt x="2954895" y="2170058"/>
                </a:cubicBezTo>
                <a:close/>
                <a:moveTo>
                  <a:pt x="3029278" y="2163208"/>
                </a:moveTo>
                <a:lnTo>
                  <a:pt x="3028639" y="2175361"/>
                </a:lnTo>
                <a:cubicBezTo>
                  <a:pt x="3027919" y="2184764"/>
                  <a:pt x="3027199" y="2193852"/>
                  <a:pt x="3027199" y="2200869"/>
                </a:cubicBezTo>
                <a:cubicBezTo>
                  <a:pt x="3024320" y="2209147"/>
                  <a:pt x="3024320" y="2203748"/>
                  <a:pt x="3021801" y="2217785"/>
                </a:cubicBezTo>
                <a:lnTo>
                  <a:pt x="3021801" y="2212026"/>
                </a:lnTo>
                <a:cubicBezTo>
                  <a:pt x="3021801" y="2200869"/>
                  <a:pt x="3024320" y="2200869"/>
                  <a:pt x="3024320" y="2195471"/>
                </a:cubicBezTo>
                <a:cubicBezTo>
                  <a:pt x="3024320" y="2188452"/>
                  <a:pt x="3025040" y="2184224"/>
                  <a:pt x="3026119" y="2179321"/>
                </a:cubicBezTo>
                <a:close/>
                <a:moveTo>
                  <a:pt x="403343" y="2163156"/>
                </a:moveTo>
                <a:lnTo>
                  <a:pt x="403883" y="2171705"/>
                </a:lnTo>
                <a:cubicBezTo>
                  <a:pt x="405592" y="2188124"/>
                  <a:pt x="407662" y="2204229"/>
                  <a:pt x="409102" y="2218265"/>
                </a:cubicBezTo>
                <a:cubicBezTo>
                  <a:pt x="406222" y="2215386"/>
                  <a:pt x="406222" y="2206748"/>
                  <a:pt x="406222" y="2201350"/>
                </a:cubicBezTo>
                <a:cubicBezTo>
                  <a:pt x="403343" y="2193073"/>
                  <a:pt x="403343" y="2184436"/>
                  <a:pt x="403343" y="2176158"/>
                </a:cubicBezTo>
                <a:close/>
                <a:moveTo>
                  <a:pt x="2972176" y="2162141"/>
                </a:moveTo>
                <a:cubicBezTo>
                  <a:pt x="2972176" y="2165019"/>
                  <a:pt x="2969297" y="2167539"/>
                  <a:pt x="2966416" y="2173297"/>
                </a:cubicBezTo>
                <a:cubicBezTo>
                  <a:pt x="2963536" y="2176176"/>
                  <a:pt x="2963536" y="2178695"/>
                  <a:pt x="2961015" y="2181574"/>
                </a:cubicBezTo>
                <a:cubicBezTo>
                  <a:pt x="2961015" y="2181574"/>
                  <a:pt x="2961015" y="2178695"/>
                  <a:pt x="2963536" y="2176176"/>
                </a:cubicBezTo>
                <a:cubicBezTo>
                  <a:pt x="2966416" y="2170418"/>
                  <a:pt x="2969297" y="2167539"/>
                  <a:pt x="2972176" y="2162141"/>
                </a:cubicBezTo>
                <a:close/>
                <a:moveTo>
                  <a:pt x="403267" y="2161961"/>
                </a:moveTo>
                <a:lnTo>
                  <a:pt x="403343" y="2162123"/>
                </a:lnTo>
                <a:lnTo>
                  <a:pt x="403343" y="2163156"/>
                </a:lnTo>
                <a:close/>
                <a:moveTo>
                  <a:pt x="3030079" y="2159121"/>
                </a:moveTo>
                <a:lnTo>
                  <a:pt x="3029278" y="2163208"/>
                </a:lnTo>
                <a:lnTo>
                  <a:pt x="3029484" y="2159284"/>
                </a:lnTo>
                <a:close/>
                <a:moveTo>
                  <a:pt x="207128" y="2151653"/>
                </a:moveTo>
                <a:cubicBezTo>
                  <a:pt x="208478" y="2154083"/>
                  <a:pt x="210547" y="2158941"/>
                  <a:pt x="211987" y="2164520"/>
                </a:cubicBezTo>
                <a:cubicBezTo>
                  <a:pt x="217745" y="2173157"/>
                  <a:pt x="223144" y="2186834"/>
                  <a:pt x="223144" y="2189712"/>
                </a:cubicBezTo>
                <a:cubicBezTo>
                  <a:pt x="223144" y="2189712"/>
                  <a:pt x="226023" y="2197990"/>
                  <a:pt x="228902" y="2203748"/>
                </a:cubicBezTo>
                <a:lnTo>
                  <a:pt x="224076" y="2195730"/>
                </a:lnTo>
                <a:lnTo>
                  <a:pt x="222343" y="2191818"/>
                </a:lnTo>
                <a:lnTo>
                  <a:pt x="217745" y="2178556"/>
                </a:lnTo>
                <a:cubicBezTo>
                  <a:pt x="211987" y="2167399"/>
                  <a:pt x="209107" y="2156242"/>
                  <a:pt x="206588" y="2153363"/>
                </a:cubicBezTo>
                <a:cubicBezTo>
                  <a:pt x="205149" y="2149225"/>
                  <a:pt x="205778" y="2149225"/>
                  <a:pt x="207128" y="2151653"/>
                </a:cubicBezTo>
                <a:close/>
                <a:moveTo>
                  <a:pt x="3002006" y="2150843"/>
                </a:moveTo>
                <a:cubicBezTo>
                  <a:pt x="3002006" y="2150843"/>
                  <a:pt x="3002006" y="2164520"/>
                  <a:pt x="2999486" y="2170278"/>
                </a:cubicBezTo>
                <a:cubicBezTo>
                  <a:pt x="2999486" y="2164520"/>
                  <a:pt x="2999486" y="2159121"/>
                  <a:pt x="3002006" y="2150843"/>
                </a:cubicBezTo>
                <a:close/>
                <a:moveTo>
                  <a:pt x="2955252" y="2148110"/>
                </a:moveTo>
                <a:lnTo>
                  <a:pt x="2952374" y="2153864"/>
                </a:lnTo>
                <a:cubicBezTo>
                  <a:pt x="2949674" y="2158002"/>
                  <a:pt x="2949043" y="2158632"/>
                  <a:pt x="2949763" y="2157192"/>
                </a:cubicBezTo>
                <a:close/>
                <a:moveTo>
                  <a:pt x="2955277" y="2148061"/>
                </a:moveTo>
                <a:lnTo>
                  <a:pt x="2955255" y="2148106"/>
                </a:lnTo>
                <a:lnTo>
                  <a:pt x="2955252" y="2148110"/>
                </a:lnTo>
                <a:close/>
                <a:moveTo>
                  <a:pt x="3030079" y="2147965"/>
                </a:moveTo>
                <a:lnTo>
                  <a:pt x="3029484" y="2159284"/>
                </a:lnTo>
                <a:lnTo>
                  <a:pt x="3027964" y="2159700"/>
                </a:lnTo>
                <a:cubicBezTo>
                  <a:pt x="3025939" y="2165554"/>
                  <a:pt x="3024320" y="2182694"/>
                  <a:pt x="3024320" y="2170278"/>
                </a:cubicBezTo>
                <a:cubicBezTo>
                  <a:pt x="3024320" y="2164520"/>
                  <a:pt x="3024320" y="2159121"/>
                  <a:pt x="3027199" y="2153363"/>
                </a:cubicBezTo>
                <a:cubicBezTo>
                  <a:pt x="3027199" y="2150843"/>
                  <a:pt x="3027199" y="2147965"/>
                  <a:pt x="3030079" y="2147965"/>
                </a:cubicBezTo>
                <a:close/>
                <a:moveTo>
                  <a:pt x="3010778" y="2147580"/>
                </a:moveTo>
                <a:lnTo>
                  <a:pt x="3010643" y="2153363"/>
                </a:lnTo>
                <a:cubicBezTo>
                  <a:pt x="3007764" y="2162001"/>
                  <a:pt x="3010643" y="2153363"/>
                  <a:pt x="3010643" y="2147965"/>
                </a:cubicBezTo>
                <a:close/>
                <a:moveTo>
                  <a:pt x="2978466" y="2146830"/>
                </a:moveTo>
                <a:lnTo>
                  <a:pt x="2977578" y="2148106"/>
                </a:lnTo>
                <a:cubicBezTo>
                  <a:pt x="2974697" y="2153864"/>
                  <a:pt x="2972176" y="2159262"/>
                  <a:pt x="2969297" y="2162141"/>
                </a:cubicBezTo>
                <a:cubicBezTo>
                  <a:pt x="2963536" y="2173297"/>
                  <a:pt x="2958134" y="2184453"/>
                  <a:pt x="2952374" y="2195609"/>
                </a:cubicBezTo>
                <a:cubicBezTo>
                  <a:pt x="2946973" y="2203886"/>
                  <a:pt x="2946973" y="2203886"/>
                  <a:pt x="2944092" y="2203886"/>
                </a:cubicBezTo>
                <a:cubicBezTo>
                  <a:pt x="2935811" y="2217922"/>
                  <a:pt x="2949853" y="2201008"/>
                  <a:pt x="2946973" y="2206765"/>
                </a:cubicBezTo>
                <a:cubicBezTo>
                  <a:pt x="2938692" y="2217922"/>
                  <a:pt x="2938692" y="2215043"/>
                  <a:pt x="2932930" y="2223320"/>
                </a:cubicBezTo>
                <a:cubicBezTo>
                  <a:pt x="2927530" y="2231957"/>
                  <a:pt x="2932930" y="2226199"/>
                  <a:pt x="2932930" y="2229078"/>
                </a:cubicBezTo>
                <a:cubicBezTo>
                  <a:pt x="2907727" y="2265425"/>
                  <a:pt x="2885404" y="2298534"/>
                  <a:pt x="2863081" y="2326604"/>
                </a:cubicBezTo>
                <a:cubicBezTo>
                  <a:pt x="2857679" y="2332363"/>
                  <a:pt x="2857679" y="2332363"/>
                  <a:pt x="2854799" y="2334881"/>
                </a:cubicBezTo>
                <a:cubicBezTo>
                  <a:pt x="2851918" y="2337761"/>
                  <a:pt x="2849398" y="2343518"/>
                  <a:pt x="2846518" y="2348917"/>
                </a:cubicBezTo>
                <a:cubicBezTo>
                  <a:pt x="2840756" y="2351796"/>
                  <a:pt x="2838237" y="2357194"/>
                  <a:pt x="2835356" y="2362952"/>
                </a:cubicBezTo>
                <a:cubicBezTo>
                  <a:pt x="2826714" y="2371230"/>
                  <a:pt x="2815553" y="2382385"/>
                  <a:pt x="2813032" y="2388143"/>
                </a:cubicBezTo>
                <a:cubicBezTo>
                  <a:pt x="2810152" y="2390662"/>
                  <a:pt x="2804391" y="2399300"/>
                  <a:pt x="2801871" y="2399300"/>
                </a:cubicBezTo>
                <a:cubicBezTo>
                  <a:pt x="2793410" y="2410456"/>
                  <a:pt x="2778738" y="2427190"/>
                  <a:pt x="2762670" y="2444959"/>
                </a:cubicBezTo>
                <a:lnTo>
                  <a:pt x="2719768" y="2491735"/>
                </a:lnTo>
                <a:lnTo>
                  <a:pt x="2726259" y="2482791"/>
                </a:lnTo>
                <a:cubicBezTo>
                  <a:pt x="2740302" y="2469116"/>
                  <a:pt x="2748582" y="2460479"/>
                  <a:pt x="2762625" y="2443924"/>
                </a:cubicBezTo>
                <a:cubicBezTo>
                  <a:pt x="2768386" y="2435287"/>
                  <a:pt x="2765505" y="2438166"/>
                  <a:pt x="2776667" y="2427010"/>
                </a:cubicBezTo>
                <a:lnTo>
                  <a:pt x="2787423" y="2414329"/>
                </a:lnTo>
                <a:lnTo>
                  <a:pt x="2788414" y="2413515"/>
                </a:lnTo>
                <a:cubicBezTo>
                  <a:pt x="2790529" y="2411085"/>
                  <a:pt x="2791970" y="2409017"/>
                  <a:pt x="2790709" y="2410456"/>
                </a:cubicBezTo>
                <a:cubicBezTo>
                  <a:pt x="2790709" y="2410456"/>
                  <a:pt x="2784949" y="2412975"/>
                  <a:pt x="2782068" y="2418733"/>
                </a:cubicBezTo>
                <a:lnTo>
                  <a:pt x="2786489" y="2415098"/>
                </a:lnTo>
                <a:lnTo>
                  <a:pt x="2779502" y="2422782"/>
                </a:lnTo>
                <a:cubicBezTo>
                  <a:pt x="2778108" y="2424851"/>
                  <a:pt x="2778108" y="2425571"/>
                  <a:pt x="2776667" y="2427010"/>
                </a:cubicBezTo>
                <a:cubicBezTo>
                  <a:pt x="2769646" y="2432589"/>
                  <a:pt x="2764065" y="2438886"/>
                  <a:pt x="2758844" y="2445184"/>
                </a:cubicBezTo>
                <a:lnTo>
                  <a:pt x="2754940" y="2449715"/>
                </a:lnTo>
                <a:lnTo>
                  <a:pt x="2757224" y="2446444"/>
                </a:lnTo>
                <a:cubicBezTo>
                  <a:pt x="2748582" y="2455081"/>
                  <a:pt x="2726259" y="2477393"/>
                  <a:pt x="2723379" y="2482791"/>
                </a:cubicBezTo>
                <a:cubicBezTo>
                  <a:pt x="2728960" y="2477213"/>
                  <a:pt x="2737421" y="2468846"/>
                  <a:pt x="2744487" y="2461514"/>
                </a:cubicBezTo>
                <a:lnTo>
                  <a:pt x="2748622" y="2457045"/>
                </a:lnTo>
                <a:lnTo>
                  <a:pt x="2743182" y="2463358"/>
                </a:lnTo>
                <a:cubicBezTo>
                  <a:pt x="2743182" y="2466236"/>
                  <a:pt x="2734540" y="2471635"/>
                  <a:pt x="2729140" y="2477393"/>
                </a:cubicBezTo>
                <a:cubicBezTo>
                  <a:pt x="2723379" y="2482791"/>
                  <a:pt x="2720858" y="2488549"/>
                  <a:pt x="2720858" y="2485670"/>
                </a:cubicBezTo>
                <a:cubicBezTo>
                  <a:pt x="2715098" y="2493948"/>
                  <a:pt x="2726259" y="2482791"/>
                  <a:pt x="2715098" y="2496826"/>
                </a:cubicBezTo>
                <a:cubicBezTo>
                  <a:pt x="2703936" y="2507983"/>
                  <a:pt x="2703936" y="2505103"/>
                  <a:pt x="2695654" y="2516260"/>
                </a:cubicBezTo>
                <a:cubicBezTo>
                  <a:pt x="2692774" y="2522018"/>
                  <a:pt x="2703936" y="2507983"/>
                  <a:pt x="2712217" y="2502585"/>
                </a:cubicBezTo>
                <a:cubicBezTo>
                  <a:pt x="2709517" y="2505283"/>
                  <a:pt x="2703306" y="2512211"/>
                  <a:pt x="2696015" y="2519858"/>
                </a:cubicBezTo>
                <a:lnTo>
                  <a:pt x="2676999" y="2537961"/>
                </a:lnTo>
                <a:lnTo>
                  <a:pt x="2676724" y="2537864"/>
                </a:lnTo>
                <a:cubicBezTo>
                  <a:pt x="2673263" y="2539719"/>
                  <a:pt x="2667120" y="2546939"/>
                  <a:pt x="2673331" y="2538572"/>
                </a:cubicBezTo>
                <a:cubicBezTo>
                  <a:pt x="2659289" y="2549728"/>
                  <a:pt x="2670451" y="2544330"/>
                  <a:pt x="2656408" y="2555487"/>
                </a:cubicBezTo>
                <a:cubicBezTo>
                  <a:pt x="2651008" y="2560884"/>
                  <a:pt x="2653888" y="2558365"/>
                  <a:pt x="2645247" y="2566642"/>
                </a:cubicBezTo>
                <a:cubicBezTo>
                  <a:pt x="2653709" y="2559625"/>
                  <a:pt x="2658659" y="2555397"/>
                  <a:pt x="2663205" y="2551527"/>
                </a:cubicBezTo>
                <a:lnTo>
                  <a:pt x="2663478" y="2551300"/>
                </a:lnTo>
                <a:lnTo>
                  <a:pt x="2642726" y="2572041"/>
                </a:lnTo>
                <a:cubicBezTo>
                  <a:pt x="2639847" y="2574919"/>
                  <a:pt x="2636966" y="2577799"/>
                  <a:pt x="2634085" y="2577799"/>
                </a:cubicBezTo>
                <a:cubicBezTo>
                  <a:pt x="2631565" y="2580677"/>
                  <a:pt x="2628684" y="2583197"/>
                  <a:pt x="2628684" y="2583197"/>
                </a:cubicBezTo>
                <a:cubicBezTo>
                  <a:pt x="2625804" y="2586076"/>
                  <a:pt x="2622924" y="2588954"/>
                  <a:pt x="2622924" y="2588954"/>
                </a:cubicBezTo>
                <a:cubicBezTo>
                  <a:pt x="2617523" y="2594353"/>
                  <a:pt x="2611762" y="2597232"/>
                  <a:pt x="2609242" y="2600111"/>
                </a:cubicBezTo>
                <a:cubicBezTo>
                  <a:pt x="2603480" y="2602989"/>
                  <a:pt x="2600600" y="2608388"/>
                  <a:pt x="2598080" y="2611267"/>
                </a:cubicBezTo>
                <a:cubicBezTo>
                  <a:pt x="2589438" y="2616666"/>
                  <a:pt x="2589438" y="2616666"/>
                  <a:pt x="2586919" y="2616666"/>
                </a:cubicBezTo>
                <a:lnTo>
                  <a:pt x="2578276" y="2625303"/>
                </a:lnTo>
                <a:lnTo>
                  <a:pt x="2570131" y="2629801"/>
                </a:lnTo>
                <a:cubicBezTo>
                  <a:pt x="2566665" y="2632230"/>
                  <a:pt x="2563155" y="2635019"/>
                  <a:pt x="2561714" y="2636458"/>
                </a:cubicBezTo>
                <a:cubicBezTo>
                  <a:pt x="2550552" y="2644736"/>
                  <a:pt x="2539391" y="2653013"/>
                  <a:pt x="2544792" y="2650134"/>
                </a:cubicBezTo>
                <a:cubicBezTo>
                  <a:pt x="2542271" y="2653013"/>
                  <a:pt x="2517068" y="2669927"/>
                  <a:pt x="2522468" y="2667048"/>
                </a:cubicBezTo>
                <a:cubicBezTo>
                  <a:pt x="2525349" y="2667048"/>
                  <a:pt x="2529580" y="2664259"/>
                  <a:pt x="2534845" y="2660075"/>
                </a:cubicBezTo>
                <a:lnTo>
                  <a:pt x="2539591" y="2656160"/>
                </a:lnTo>
                <a:lnTo>
                  <a:pt x="2544792" y="2653013"/>
                </a:lnTo>
                <a:cubicBezTo>
                  <a:pt x="2550552" y="2650134"/>
                  <a:pt x="2555954" y="2644736"/>
                  <a:pt x="2558834" y="2644736"/>
                </a:cubicBezTo>
                <a:cubicBezTo>
                  <a:pt x="2578277" y="2630701"/>
                  <a:pt x="2581157" y="2627821"/>
                  <a:pt x="2595199" y="2619544"/>
                </a:cubicBezTo>
                <a:cubicBezTo>
                  <a:pt x="2592319" y="2619544"/>
                  <a:pt x="2589438" y="2622423"/>
                  <a:pt x="2584038" y="2627821"/>
                </a:cubicBezTo>
                <a:cubicBezTo>
                  <a:pt x="2578277" y="2630701"/>
                  <a:pt x="2572876" y="2633580"/>
                  <a:pt x="2572876" y="2636458"/>
                </a:cubicBezTo>
                <a:lnTo>
                  <a:pt x="2581157" y="2630701"/>
                </a:lnTo>
                <a:cubicBezTo>
                  <a:pt x="2595199" y="2619544"/>
                  <a:pt x="2561714" y="2647615"/>
                  <a:pt x="2595199" y="2622423"/>
                </a:cubicBezTo>
                <a:cubicBezTo>
                  <a:pt x="2595199" y="2625303"/>
                  <a:pt x="2561714" y="2647615"/>
                  <a:pt x="2555954" y="2653013"/>
                </a:cubicBezTo>
                <a:cubicBezTo>
                  <a:pt x="2564594" y="2647615"/>
                  <a:pt x="2572876" y="2641856"/>
                  <a:pt x="2578277" y="2636458"/>
                </a:cubicBezTo>
                <a:cubicBezTo>
                  <a:pt x="2586919" y="2633580"/>
                  <a:pt x="2595199" y="2625303"/>
                  <a:pt x="2606361" y="2616666"/>
                </a:cubicBezTo>
                <a:cubicBezTo>
                  <a:pt x="2617523" y="2605509"/>
                  <a:pt x="2600600" y="2622423"/>
                  <a:pt x="2603480" y="2614146"/>
                </a:cubicBezTo>
                <a:cubicBezTo>
                  <a:pt x="2614642" y="2605509"/>
                  <a:pt x="2617523" y="2608388"/>
                  <a:pt x="2622924" y="2602989"/>
                </a:cubicBezTo>
                <a:lnTo>
                  <a:pt x="2636961" y="2591838"/>
                </a:lnTo>
                <a:lnTo>
                  <a:pt x="2617523" y="2611267"/>
                </a:lnTo>
                <a:cubicBezTo>
                  <a:pt x="2614642" y="2611267"/>
                  <a:pt x="2611762" y="2614146"/>
                  <a:pt x="2609242" y="2616666"/>
                </a:cubicBezTo>
                <a:cubicBezTo>
                  <a:pt x="2603480" y="2619544"/>
                  <a:pt x="2600600" y="2622423"/>
                  <a:pt x="2598080" y="2625303"/>
                </a:cubicBezTo>
                <a:cubicBezTo>
                  <a:pt x="2589438" y="2630701"/>
                  <a:pt x="2584038" y="2636458"/>
                  <a:pt x="2575756" y="2644736"/>
                </a:cubicBezTo>
                <a:cubicBezTo>
                  <a:pt x="2578277" y="2641856"/>
                  <a:pt x="2589438" y="2633580"/>
                  <a:pt x="2584038" y="2633580"/>
                </a:cubicBezTo>
                <a:cubicBezTo>
                  <a:pt x="2575756" y="2641856"/>
                  <a:pt x="2572876" y="2641856"/>
                  <a:pt x="2572876" y="2644736"/>
                </a:cubicBezTo>
                <a:cubicBezTo>
                  <a:pt x="2569996" y="2647615"/>
                  <a:pt x="2567115" y="2650134"/>
                  <a:pt x="2558834" y="2655892"/>
                </a:cubicBezTo>
                <a:cubicBezTo>
                  <a:pt x="2558834" y="2658771"/>
                  <a:pt x="2558834" y="2655892"/>
                  <a:pt x="2564594" y="2653013"/>
                </a:cubicBezTo>
                <a:cubicBezTo>
                  <a:pt x="2547673" y="2667048"/>
                  <a:pt x="2531110" y="2678205"/>
                  <a:pt x="2528229" y="2683602"/>
                </a:cubicBezTo>
                <a:cubicBezTo>
                  <a:pt x="2514187" y="2694759"/>
                  <a:pt x="2514187" y="2692240"/>
                  <a:pt x="2505906" y="2697637"/>
                </a:cubicBezTo>
                <a:cubicBezTo>
                  <a:pt x="2494745" y="2705915"/>
                  <a:pt x="2488983" y="2708794"/>
                  <a:pt x="2480702" y="2714552"/>
                </a:cubicBezTo>
                <a:lnTo>
                  <a:pt x="2469061" y="2721683"/>
                </a:lnTo>
                <a:lnTo>
                  <a:pt x="2461259" y="2725708"/>
                </a:lnTo>
                <a:lnTo>
                  <a:pt x="2459983" y="2726823"/>
                </a:lnTo>
                <a:lnTo>
                  <a:pt x="2441816" y="2736864"/>
                </a:lnTo>
                <a:cubicBezTo>
                  <a:pt x="2430654" y="2742262"/>
                  <a:pt x="2422013" y="2748021"/>
                  <a:pt x="2419492" y="2748021"/>
                </a:cubicBezTo>
                <a:cubicBezTo>
                  <a:pt x="2408331" y="2753419"/>
                  <a:pt x="2410851" y="2753419"/>
                  <a:pt x="2413732" y="2753419"/>
                </a:cubicBezTo>
                <a:cubicBezTo>
                  <a:pt x="2416612" y="2750539"/>
                  <a:pt x="2419492" y="2750539"/>
                  <a:pt x="2422013" y="2748021"/>
                </a:cubicBezTo>
                <a:cubicBezTo>
                  <a:pt x="2424894" y="2748021"/>
                  <a:pt x="2427774" y="2745141"/>
                  <a:pt x="2430654" y="2745141"/>
                </a:cubicBezTo>
                <a:cubicBezTo>
                  <a:pt x="2430654" y="2745141"/>
                  <a:pt x="2427774" y="2748021"/>
                  <a:pt x="2422013" y="2750539"/>
                </a:cubicBezTo>
                <a:cubicBezTo>
                  <a:pt x="2416612" y="2753419"/>
                  <a:pt x="2410851" y="2756298"/>
                  <a:pt x="2405450" y="2759176"/>
                </a:cubicBezTo>
                <a:cubicBezTo>
                  <a:pt x="2419492" y="2750539"/>
                  <a:pt x="2397169" y="2761696"/>
                  <a:pt x="2394289" y="2761696"/>
                </a:cubicBezTo>
                <a:cubicBezTo>
                  <a:pt x="2388528" y="2764574"/>
                  <a:pt x="2383127" y="2767454"/>
                  <a:pt x="2380246" y="2770333"/>
                </a:cubicBezTo>
                <a:lnTo>
                  <a:pt x="2377994" y="2771662"/>
                </a:lnTo>
                <a:lnTo>
                  <a:pt x="2374846" y="2772851"/>
                </a:lnTo>
                <a:lnTo>
                  <a:pt x="2369122" y="2776891"/>
                </a:lnTo>
                <a:lnTo>
                  <a:pt x="2366204" y="2778610"/>
                </a:lnTo>
                <a:lnTo>
                  <a:pt x="2360027" y="2781697"/>
                </a:lnTo>
                <a:lnTo>
                  <a:pt x="2362250" y="2781485"/>
                </a:lnTo>
                <a:lnTo>
                  <a:pt x="2359595" y="2781913"/>
                </a:lnTo>
                <a:lnTo>
                  <a:pt x="2349642" y="2786888"/>
                </a:lnTo>
                <a:lnTo>
                  <a:pt x="2349386" y="2787015"/>
                </a:lnTo>
                <a:lnTo>
                  <a:pt x="2359505" y="2783689"/>
                </a:lnTo>
                <a:lnTo>
                  <a:pt x="2363768" y="2782090"/>
                </a:lnTo>
                <a:lnTo>
                  <a:pt x="2345692" y="2790122"/>
                </a:lnTo>
                <a:lnTo>
                  <a:pt x="2338879" y="2792266"/>
                </a:lnTo>
                <a:lnTo>
                  <a:pt x="2327318" y="2798043"/>
                </a:lnTo>
                <a:cubicBezTo>
                  <a:pt x="2327318" y="2798043"/>
                  <a:pt x="2329839" y="2795164"/>
                  <a:pt x="2332720" y="2795164"/>
                </a:cubicBezTo>
                <a:lnTo>
                  <a:pt x="2336214" y="2793105"/>
                </a:lnTo>
                <a:lnTo>
                  <a:pt x="2330874" y="2794786"/>
                </a:lnTo>
                <a:lnTo>
                  <a:pt x="2329715" y="2795411"/>
                </a:lnTo>
                <a:cubicBezTo>
                  <a:pt x="2327071" y="2797008"/>
                  <a:pt x="2325878" y="2798043"/>
                  <a:pt x="2327318" y="2798043"/>
                </a:cubicBezTo>
                <a:cubicBezTo>
                  <a:pt x="2313276" y="2806320"/>
                  <a:pt x="2316157" y="2803801"/>
                  <a:pt x="2310395" y="2803801"/>
                </a:cubicBezTo>
                <a:cubicBezTo>
                  <a:pt x="2307516" y="2806320"/>
                  <a:pt x="2307516" y="2806320"/>
                  <a:pt x="2302115" y="2809200"/>
                </a:cubicBezTo>
                <a:cubicBezTo>
                  <a:pt x="2293744" y="2813518"/>
                  <a:pt x="2305828" y="2808323"/>
                  <a:pt x="2304039" y="2810162"/>
                </a:cubicBezTo>
                <a:lnTo>
                  <a:pt x="2297825" y="2814039"/>
                </a:lnTo>
                <a:lnTo>
                  <a:pt x="2307181" y="2811445"/>
                </a:lnTo>
                <a:cubicBezTo>
                  <a:pt x="2335477" y="2803078"/>
                  <a:pt x="2376378" y="2789852"/>
                  <a:pt x="2401486" y="2781485"/>
                </a:cubicBezTo>
                <a:cubicBezTo>
                  <a:pt x="2423803" y="2773207"/>
                  <a:pt x="2449000" y="2762051"/>
                  <a:pt x="2476717" y="2753774"/>
                </a:cubicBezTo>
                <a:cubicBezTo>
                  <a:pt x="2499035" y="2745497"/>
                  <a:pt x="2513073" y="2739739"/>
                  <a:pt x="2532512" y="2734340"/>
                </a:cubicBezTo>
                <a:cubicBezTo>
                  <a:pt x="2529992" y="2734340"/>
                  <a:pt x="2521352" y="2736859"/>
                  <a:pt x="2521352" y="2734340"/>
                </a:cubicBezTo>
                <a:cubicBezTo>
                  <a:pt x="2554829" y="2723184"/>
                  <a:pt x="2577147" y="2714546"/>
                  <a:pt x="2616382" y="2697992"/>
                </a:cubicBezTo>
                <a:cubicBezTo>
                  <a:pt x="2613502" y="2700871"/>
                  <a:pt x="2608103" y="2703390"/>
                  <a:pt x="2608103" y="2703390"/>
                </a:cubicBezTo>
                <a:cubicBezTo>
                  <a:pt x="2624662" y="2697992"/>
                  <a:pt x="2619261" y="2697992"/>
                  <a:pt x="2627541" y="2692234"/>
                </a:cubicBezTo>
                <a:cubicBezTo>
                  <a:pt x="2638700" y="2689714"/>
                  <a:pt x="2630421" y="2692234"/>
                  <a:pt x="2630421" y="2695113"/>
                </a:cubicBezTo>
                <a:cubicBezTo>
                  <a:pt x="2635820" y="2692234"/>
                  <a:pt x="2638700" y="2689714"/>
                  <a:pt x="2644099" y="2686836"/>
                </a:cubicBezTo>
                <a:cubicBezTo>
                  <a:pt x="2646979" y="2686836"/>
                  <a:pt x="2652738" y="2683956"/>
                  <a:pt x="2658137" y="2681077"/>
                </a:cubicBezTo>
                <a:cubicBezTo>
                  <a:pt x="2663896" y="2678558"/>
                  <a:pt x="2669297" y="2675679"/>
                  <a:pt x="2675056" y="2672799"/>
                </a:cubicBezTo>
                <a:cubicBezTo>
                  <a:pt x="2680455" y="2669921"/>
                  <a:pt x="2686215" y="2667401"/>
                  <a:pt x="2694494" y="2661643"/>
                </a:cubicBezTo>
                <a:cubicBezTo>
                  <a:pt x="2702772" y="2658764"/>
                  <a:pt x="2708532" y="2656245"/>
                  <a:pt x="2713931" y="2653366"/>
                </a:cubicBezTo>
                <a:cubicBezTo>
                  <a:pt x="2725091" y="2647608"/>
                  <a:pt x="2739129" y="2636451"/>
                  <a:pt x="2761447" y="2625295"/>
                </a:cubicBezTo>
                <a:cubicBezTo>
                  <a:pt x="2766846" y="2622416"/>
                  <a:pt x="2772605" y="2619896"/>
                  <a:pt x="2775485" y="2619896"/>
                </a:cubicBezTo>
                <a:cubicBezTo>
                  <a:pt x="2780884" y="2614138"/>
                  <a:pt x="2783764" y="2611259"/>
                  <a:pt x="2792043" y="2605861"/>
                </a:cubicBezTo>
                <a:cubicBezTo>
                  <a:pt x="2797802" y="2602982"/>
                  <a:pt x="2800322" y="2600103"/>
                  <a:pt x="2806081" y="2597584"/>
                </a:cubicBezTo>
                <a:cubicBezTo>
                  <a:pt x="2811481" y="2594705"/>
                  <a:pt x="2817241" y="2591826"/>
                  <a:pt x="2822640" y="2586428"/>
                </a:cubicBezTo>
                <a:lnTo>
                  <a:pt x="2835859" y="2576899"/>
                </a:lnTo>
                <a:lnTo>
                  <a:pt x="2837527" y="2574801"/>
                </a:lnTo>
                <a:cubicBezTo>
                  <a:pt x="2840407" y="2569043"/>
                  <a:pt x="2843285" y="2563644"/>
                  <a:pt x="2848684" y="2560765"/>
                </a:cubicBezTo>
                <a:lnTo>
                  <a:pt x="2849672" y="2558788"/>
                </a:lnTo>
                <a:lnTo>
                  <a:pt x="2842437" y="2564115"/>
                </a:lnTo>
                <a:cubicBezTo>
                  <a:pt x="2836678" y="2566633"/>
                  <a:pt x="2831279" y="2572391"/>
                  <a:pt x="2822640" y="2575271"/>
                </a:cubicBezTo>
                <a:cubicBezTo>
                  <a:pt x="2814361" y="2580669"/>
                  <a:pt x="2808962" y="2586428"/>
                  <a:pt x="2800322" y="2591826"/>
                </a:cubicBezTo>
                <a:cubicBezTo>
                  <a:pt x="2789163" y="2597584"/>
                  <a:pt x="2772605" y="2605861"/>
                  <a:pt x="2761447" y="2614138"/>
                </a:cubicBezTo>
                <a:cubicBezTo>
                  <a:pt x="2761447" y="2614138"/>
                  <a:pt x="2758566" y="2617018"/>
                  <a:pt x="2753167" y="2619896"/>
                </a:cubicBezTo>
                <a:cubicBezTo>
                  <a:pt x="2750287" y="2619896"/>
                  <a:pt x="2744528" y="2622416"/>
                  <a:pt x="2742008" y="2625295"/>
                </a:cubicBezTo>
                <a:lnTo>
                  <a:pt x="2736279" y="2628304"/>
                </a:lnTo>
                <a:lnTo>
                  <a:pt x="2758846" y="2613020"/>
                </a:lnTo>
                <a:lnTo>
                  <a:pt x="2758566" y="2614138"/>
                </a:lnTo>
                <a:cubicBezTo>
                  <a:pt x="2766846" y="2608740"/>
                  <a:pt x="2766846" y="2608740"/>
                  <a:pt x="2772605" y="2605861"/>
                </a:cubicBezTo>
                <a:cubicBezTo>
                  <a:pt x="2786644" y="2597584"/>
                  <a:pt x="2803201" y="2586428"/>
                  <a:pt x="2811481" y="2580669"/>
                </a:cubicBezTo>
                <a:cubicBezTo>
                  <a:pt x="2808962" y="2580669"/>
                  <a:pt x="2803201" y="2583548"/>
                  <a:pt x="2794922" y="2588946"/>
                </a:cubicBezTo>
                <a:cubicBezTo>
                  <a:pt x="2800322" y="2586428"/>
                  <a:pt x="2806081" y="2583548"/>
                  <a:pt x="2811481" y="2577790"/>
                </a:cubicBezTo>
                <a:cubicBezTo>
                  <a:pt x="2817241" y="2575271"/>
                  <a:pt x="2822640" y="2569513"/>
                  <a:pt x="2825519" y="2566633"/>
                </a:cubicBezTo>
                <a:cubicBezTo>
                  <a:pt x="2833978" y="2561055"/>
                  <a:pt x="2839558" y="2558266"/>
                  <a:pt x="2845137" y="2555478"/>
                </a:cubicBezTo>
                <a:lnTo>
                  <a:pt x="2853788" y="2550558"/>
                </a:lnTo>
                <a:lnTo>
                  <a:pt x="2856962" y="2544210"/>
                </a:lnTo>
                <a:cubicBezTo>
                  <a:pt x="2859842" y="2541331"/>
                  <a:pt x="2860561" y="2541960"/>
                  <a:pt x="2859886" y="2544030"/>
                </a:cubicBezTo>
                <a:lnTo>
                  <a:pt x="2856780" y="2548857"/>
                </a:lnTo>
                <a:lnTo>
                  <a:pt x="2856829" y="2548829"/>
                </a:lnTo>
                <a:lnTo>
                  <a:pt x="2859841" y="2544210"/>
                </a:lnTo>
                <a:lnTo>
                  <a:pt x="2862839" y="2540170"/>
                </a:lnTo>
                <a:lnTo>
                  <a:pt x="2862821" y="2540182"/>
                </a:lnTo>
                <a:cubicBezTo>
                  <a:pt x="2858276" y="2542971"/>
                  <a:pt x="2853416" y="2545760"/>
                  <a:pt x="2850716" y="2547200"/>
                </a:cubicBezTo>
                <a:cubicBezTo>
                  <a:pt x="2844957" y="2550079"/>
                  <a:pt x="2842437" y="2552958"/>
                  <a:pt x="2836678" y="2558356"/>
                </a:cubicBezTo>
                <a:cubicBezTo>
                  <a:pt x="2831279" y="2561235"/>
                  <a:pt x="2831279" y="2561235"/>
                  <a:pt x="2828399" y="2564115"/>
                </a:cubicBezTo>
                <a:cubicBezTo>
                  <a:pt x="2825519" y="2565374"/>
                  <a:pt x="2823450" y="2566723"/>
                  <a:pt x="2820705" y="2568478"/>
                </a:cubicBezTo>
                <a:lnTo>
                  <a:pt x="2812151" y="2573426"/>
                </a:lnTo>
                <a:lnTo>
                  <a:pt x="2827229" y="2562585"/>
                </a:lnTo>
                <a:lnTo>
                  <a:pt x="2832793" y="2556566"/>
                </a:lnTo>
                <a:lnTo>
                  <a:pt x="2864755" y="2536043"/>
                </a:lnTo>
                <a:lnTo>
                  <a:pt x="2867686" y="2533637"/>
                </a:lnTo>
                <a:lnTo>
                  <a:pt x="2868119" y="2533053"/>
                </a:lnTo>
                <a:cubicBezTo>
                  <a:pt x="2870999" y="2524416"/>
                  <a:pt x="2873877" y="2521896"/>
                  <a:pt x="2870999" y="2521896"/>
                </a:cubicBezTo>
                <a:cubicBezTo>
                  <a:pt x="2873877" y="2519017"/>
                  <a:pt x="2876757" y="2516138"/>
                  <a:pt x="2876757" y="2513259"/>
                </a:cubicBezTo>
                <a:cubicBezTo>
                  <a:pt x="2879276" y="2507860"/>
                  <a:pt x="2882155" y="2504981"/>
                  <a:pt x="2885035" y="2502102"/>
                </a:cubicBezTo>
                <a:cubicBezTo>
                  <a:pt x="2885035" y="2499583"/>
                  <a:pt x="2887914" y="2496703"/>
                  <a:pt x="2890433" y="2493825"/>
                </a:cubicBezTo>
                <a:cubicBezTo>
                  <a:pt x="2890433" y="2490945"/>
                  <a:pt x="2890433" y="2490945"/>
                  <a:pt x="2893313" y="2490945"/>
                </a:cubicBezTo>
                <a:cubicBezTo>
                  <a:pt x="2893313" y="2488425"/>
                  <a:pt x="2893313" y="2485547"/>
                  <a:pt x="2896192" y="2482667"/>
                </a:cubicBezTo>
                <a:cubicBezTo>
                  <a:pt x="2896192" y="2479789"/>
                  <a:pt x="2896192" y="2479789"/>
                  <a:pt x="2899071" y="2477269"/>
                </a:cubicBezTo>
                <a:lnTo>
                  <a:pt x="2899071" y="2474390"/>
                </a:lnTo>
                <a:cubicBezTo>
                  <a:pt x="2901591" y="2468632"/>
                  <a:pt x="2907349" y="2463233"/>
                  <a:pt x="2910228" y="2454956"/>
                </a:cubicBezTo>
                <a:cubicBezTo>
                  <a:pt x="2912748" y="2449197"/>
                  <a:pt x="2915627" y="2443799"/>
                  <a:pt x="2918506" y="2438041"/>
                </a:cubicBezTo>
                <a:cubicBezTo>
                  <a:pt x="2918506" y="2432282"/>
                  <a:pt x="2921386" y="2426883"/>
                  <a:pt x="2921386" y="2421125"/>
                </a:cubicBezTo>
                <a:cubicBezTo>
                  <a:pt x="2923905" y="2415727"/>
                  <a:pt x="2926784" y="2412848"/>
                  <a:pt x="2926784" y="2409969"/>
                </a:cubicBezTo>
                <a:cubicBezTo>
                  <a:pt x="2929664" y="2407449"/>
                  <a:pt x="2929664" y="2404570"/>
                  <a:pt x="2932543" y="2398812"/>
                </a:cubicBezTo>
                <a:cubicBezTo>
                  <a:pt x="2932543" y="2396292"/>
                  <a:pt x="2932543" y="2393414"/>
                  <a:pt x="2935062" y="2390534"/>
                </a:cubicBezTo>
                <a:cubicBezTo>
                  <a:pt x="2935062" y="2387656"/>
                  <a:pt x="2935062" y="2385136"/>
                  <a:pt x="2937942" y="2382256"/>
                </a:cubicBezTo>
                <a:cubicBezTo>
                  <a:pt x="2937942" y="2379378"/>
                  <a:pt x="2937942" y="2376498"/>
                  <a:pt x="2940820" y="2373979"/>
                </a:cubicBezTo>
                <a:cubicBezTo>
                  <a:pt x="2940820" y="2371100"/>
                  <a:pt x="2940820" y="2371100"/>
                  <a:pt x="2940820" y="2368221"/>
                </a:cubicBezTo>
                <a:cubicBezTo>
                  <a:pt x="2943700" y="2365341"/>
                  <a:pt x="2943700" y="2365341"/>
                  <a:pt x="2943700" y="2362822"/>
                </a:cubicBezTo>
                <a:cubicBezTo>
                  <a:pt x="2946220" y="2357063"/>
                  <a:pt x="2946220" y="2348787"/>
                  <a:pt x="2949098" y="2343028"/>
                </a:cubicBezTo>
                <a:cubicBezTo>
                  <a:pt x="2951978" y="2334750"/>
                  <a:pt x="2951978" y="2329352"/>
                  <a:pt x="2954858" y="2323594"/>
                </a:cubicBezTo>
                <a:cubicBezTo>
                  <a:pt x="2954858" y="2315316"/>
                  <a:pt x="2957376" y="2301280"/>
                  <a:pt x="2957376" y="2301280"/>
                </a:cubicBezTo>
                <a:cubicBezTo>
                  <a:pt x="2960256" y="2295881"/>
                  <a:pt x="2960256" y="2295881"/>
                  <a:pt x="2960256" y="2295881"/>
                </a:cubicBezTo>
                <a:cubicBezTo>
                  <a:pt x="2963136" y="2284725"/>
                  <a:pt x="2963136" y="2273568"/>
                  <a:pt x="2966014" y="2264930"/>
                </a:cubicBezTo>
                <a:cubicBezTo>
                  <a:pt x="2966014" y="2253774"/>
                  <a:pt x="2968534" y="2245496"/>
                  <a:pt x="2968534" y="2234339"/>
                </a:cubicBezTo>
                <a:cubicBezTo>
                  <a:pt x="2971413" y="2231460"/>
                  <a:pt x="2968534" y="2231460"/>
                  <a:pt x="2968534" y="2231460"/>
                </a:cubicBezTo>
                <a:cubicBezTo>
                  <a:pt x="2971413" y="2223183"/>
                  <a:pt x="2971413" y="2214905"/>
                  <a:pt x="2971413" y="2209147"/>
                </a:cubicBezTo>
                <a:cubicBezTo>
                  <a:pt x="2971413" y="2206627"/>
                  <a:pt x="2971413" y="2206627"/>
                  <a:pt x="2974292" y="2203748"/>
                </a:cubicBezTo>
                <a:cubicBezTo>
                  <a:pt x="2974292" y="2200869"/>
                  <a:pt x="2974292" y="2197990"/>
                  <a:pt x="2974292" y="2195471"/>
                </a:cubicBezTo>
                <a:cubicBezTo>
                  <a:pt x="2974292" y="2184314"/>
                  <a:pt x="2974292" y="2189712"/>
                  <a:pt x="2974292" y="2181434"/>
                </a:cubicBezTo>
                <a:lnTo>
                  <a:pt x="2975805" y="2170488"/>
                </a:lnTo>
                <a:lnTo>
                  <a:pt x="2975417" y="2171183"/>
                </a:lnTo>
                <a:cubicBezTo>
                  <a:pt x="2974697" y="2173297"/>
                  <a:pt x="2974697" y="2174736"/>
                  <a:pt x="2974697" y="2176176"/>
                </a:cubicBezTo>
                <a:cubicBezTo>
                  <a:pt x="2974697" y="2176176"/>
                  <a:pt x="2972176" y="2178695"/>
                  <a:pt x="2966416" y="2187333"/>
                </a:cubicBezTo>
                <a:cubicBezTo>
                  <a:pt x="2966416" y="2187333"/>
                  <a:pt x="2969297" y="2181574"/>
                  <a:pt x="2972176" y="2176176"/>
                </a:cubicBezTo>
                <a:cubicBezTo>
                  <a:pt x="2974697" y="2173297"/>
                  <a:pt x="2974697" y="2170418"/>
                  <a:pt x="2972176" y="2170418"/>
                </a:cubicBezTo>
                <a:lnTo>
                  <a:pt x="2976520" y="2165317"/>
                </a:lnTo>
                <a:lnTo>
                  <a:pt x="2977127" y="2160921"/>
                </a:lnTo>
                <a:lnTo>
                  <a:pt x="2977721" y="2154673"/>
                </a:lnTo>
                <a:lnTo>
                  <a:pt x="2972176" y="2162141"/>
                </a:lnTo>
                <a:lnTo>
                  <a:pt x="2978160" y="2150050"/>
                </a:lnTo>
                <a:close/>
                <a:moveTo>
                  <a:pt x="2974697" y="2145227"/>
                </a:moveTo>
                <a:lnTo>
                  <a:pt x="2968770" y="2157388"/>
                </a:lnTo>
                <a:lnTo>
                  <a:pt x="2963536" y="2167539"/>
                </a:lnTo>
                <a:cubicBezTo>
                  <a:pt x="2961015" y="2170418"/>
                  <a:pt x="2958134" y="2176176"/>
                  <a:pt x="2955255" y="2178695"/>
                </a:cubicBezTo>
                <a:cubicBezTo>
                  <a:pt x="2952374" y="2184453"/>
                  <a:pt x="2949853" y="2189851"/>
                  <a:pt x="2946973" y="2192730"/>
                </a:cubicBezTo>
                <a:cubicBezTo>
                  <a:pt x="2949853" y="2192730"/>
                  <a:pt x="2955255" y="2184453"/>
                  <a:pt x="2961015" y="2173297"/>
                </a:cubicBezTo>
                <a:lnTo>
                  <a:pt x="2968770" y="2157388"/>
                </a:lnTo>
                <a:lnTo>
                  <a:pt x="2970332" y="2154359"/>
                </a:lnTo>
                <a:cubicBezTo>
                  <a:pt x="2972086" y="2150894"/>
                  <a:pt x="2973437" y="2148106"/>
                  <a:pt x="2974697" y="2145227"/>
                </a:cubicBezTo>
                <a:close/>
                <a:moveTo>
                  <a:pt x="2963814" y="2131056"/>
                </a:moveTo>
                <a:lnTo>
                  <a:pt x="2960835" y="2137084"/>
                </a:lnTo>
                <a:lnTo>
                  <a:pt x="2955277" y="2148061"/>
                </a:lnTo>
                <a:lnTo>
                  <a:pt x="2963536" y="2131551"/>
                </a:lnTo>
                <a:close/>
                <a:moveTo>
                  <a:pt x="2979691" y="2129978"/>
                </a:moveTo>
                <a:lnTo>
                  <a:pt x="2978298" y="2132676"/>
                </a:lnTo>
                <a:cubicBezTo>
                  <a:pt x="2977578" y="2134070"/>
                  <a:pt x="2977578" y="2134070"/>
                  <a:pt x="2977578" y="2134070"/>
                </a:cubicBezTo>
                <a:cubicBezTo>
                  <a:pt x="2974697" y="2139829"/>
                  <a:pt x="2972176" y="2142707"/>
                  <a:pt x="2969297" y="2148106"/>
                </a:cubicBezTo>
                <a:cubicBezTo>
                  <a:pt x="2969297" y="2150984"/>
                  <a:pt x="2972176" y="2145227"/>
                  <a:pt x="2974697" y="2139829"/>
                </a:cubicBezTo>
                <a:lnTo>
                  <a:pt x="2979691" y="2130137"/>
                </a:lnTo>
                <a:close/>
                <a:moveTo>
                  <a:pt x="2999901" y="2128672"/>
                </a:moveTo>
                <a:cubicBezTo>
                  <a:pt x="2997020" y="2134070"/>
                  <a:pt x="2994500" y="2139829"/>
                  <a:pt x="2991620" y="2142707"/>
                </a:cubicBezTo>
                <a:cubicBezTo>
                  <a:pt x="2994500" y="2134070"/>
                  <a:pt x="2999901" y="2128672"/>
                  <a:pt x="2999901" y="2128672"/>
                </a:cubicBezTo>
                <a:close/>
                <a:moveTo>
                  <a:pt x="388491" y="2128025"/>
                </a:moveTo>
                <a:lnTo>
                  <a:pt x="388797" y="2128889"/>
                </a:lnTo>
                <a:lnTo>
                  <a:pt x="389519" y="2130159"/>
                </a:lnTo>
                <a:close/>
                <a:moveTo>
                  <a:pt x="3305346" y="2124469"/>
                </a:moveTo>
                <a:lnTo>
                  <a:pt x="3288789" y="2153846"/>
                </a:lnTo>
                <a:cubicBezTo>
                  <a:pt x="3288789" y="2150966"/>
                  <a:pt x="3291669" y="2145568"/>
                  <a:pt x="3294548" y="2139810"/>
                </a:cubicBezTo>
                <a:close/>
                <a:moveTo>
                  <a:pt x="2979691" y="2122770"/>
                </a:moveTo>
                <a:lnTo>
                  <a:pt x="2979333" y="2123409"/>
                </a:lnTo>
                <a:cubicBezTo>
                  <a:pt x="2978298" y="2125884"/>
                  <a:pt x="2977578" y="2128672"/>
                  <a:pt x="2974697" y="2136949"/>
                </a:cubicBezTo>
                <a:cubicBezTo>
                  <a:pt x="2973437" y="2141089"/>
                  <a:pt x="2975597" y="2135510"/>
                  <a:pt x="2978073" y="2129932"/>
                </a:cubicBezTo>
                <a:lnTo>
                  <a:pt x="2979691" y="2126681"/>
                </a:lnTo>
                <a:close/>
                <a:moveTo>
                  <a:pt x="2974697" y="2111758"/>
                </a:moveTo>
                <a:lnTo>
                  <a:pt x="2963814" y="2131056"/>
                </a:lnTo>
                <a:lnTo>
                  <a:pt x="2966416" y="2125794"/>
                </a:lnTo>
                <a:cubicBezTo>
                  <a:pt x="2969297" y="2120395"/>
                  <a:pt x="2972176" y="2114637"/>
                  <a:pt x="2974697" y="2111758"/>
                </a:cubicBezTo>
                <a:close/>
                <a:moveTo>
                  <a:pt x="2954602" y="2111239"/>
                </a:moveTo>
                <a:lnTo>
                  <a:pt x="2947058" y="2120608"/>
                </a:lnTo>
                <a:cubicBezTo>
                  <a:pt x="2944538" y="2123489"/>
                  <a:pt x="2941659" y="2128889"/>
                  <a:pt x="2938780" y="2128889"/>
                </a:cubicBezTo>
                <a:cubicBezTo>
                  <a:pt x="2927622" y="2142929"/>
                  <a:pt x="2930502" y="2140050"/>
                  <a:pt x="2919344" y="2156971"/>
                </a:cubicBezTo>
                <a:cubicBezTo>
                  <a:pt x="2919344" y="2154090"/>
                  <a:pt x="2919344" y="2154090"/>
                  <a:pt x="2919344" y="2154090"/>
                </a:cubicBezTo>
                <a:cubicBezTo>
                  <a:pt x="2916466" y="2159851"/>
                  <a:pt x="2908188" y="2168131"/>
                  <a:pt x="2905308" y="2173531"/>
                </a:cubicBezTo>
                <a:cubicBezTo>
                  <a:pt x="2899730" y="2179112"/>
                  <a:pt x="2896220" y="2182622"/>
                  <a:pt x="2893431" y="2185457"/>
                </a:cubicBezTo>
                <a:lnTo>
                  <a:pt x="2891355" y="2187621"/>
                </a:lnTo>
                <a:lnTo>
                  <a:pt x="2889066" y="2192370"/>
                </a:lnTo>
                <a:cubicBezTo>
                  <a:pt x="2851910" y="2260769"/>
                  <a:pt x="2809237" y="2325735"/>
                  <a:pt x="2761643" y="2386672"/>
                </a:cubicBezTo>
                <a:lnTo>
                  <a:pt x="2623232" y="2536706"/>
                </a:lnTo>
                <a:lnTo>
                  <a:pt x="2625804" y="2534568"/>
                </a:lnTo>
                <a:cubicBezTo>
                  <a:pt x="2627874" y="2532455"/>
                  <a:pt x="2629945" y="2530295"/>
                  <a:pt x="2634085" y="2527416"/>
                </a:cubicBezTo>
                <a:cubicBezTo>
                  <a:pt x="2662170" y="2499705"/>
                  <a:pt x="2692774" y="2466236"/>
                  <a:pt x="2717978" y="2438166"/>
                </a:cubicBezTo>
                <a:cubicBezTo>
                  <a:pt x="2723379" y="2432769"/>
                  <a:pt x="2723379" y="2432769"/>
                  <a:pt x="2729140" y="2427010"/>
                </a:cubicBezTo>
                <a:cubicBezTo>
                  <a:pt x="2734540" y="2418733"/>
                  <a:pt x="2743182" y="2410456"/>
                  <a:pt x="2751463" y="2399300"/>
                </a:cubicBezTo>
                <a:cubicBezTo>
                  <a:pt x="2759744" y="2390662"/>
                  <a:pt x="2768386" y="2379507"/>
                  <a:pt x="2779547" y="2368350"/>
                </a:cubicBezTo>
                <a:cubicBezTo>
                  <a:pt x="2790709" y="2351796"/>
                  <a:pt x="2813032" y="2329483"/>
                  <a:pt x="2835356" y="2298534"/>
                </a:cubicBezTo>
                <a:cubicBezTo>
                  <a:pt x="2838237" y="2298534"/>
                  <a:pt x="2826714" y="2312569"/>
                  <a:pt x="2826714" y="2312569"/>
                </a:cubicBezTo>
                <a:cubicBezTo>
                  <a:pt x="2835356" y="2301413"/>
                  <a:pt x="2838237" y="2298534"/>
                  <a:pt x="2840756" y="2293136"/>
                </a:cubicBezTo>
                <a:cubicBezTo>
                  <a:pt x="2846518" y="2284859"/>
                  <a:pt x="2860560" y="2265425"/>
                  <a:pt x="2871721" y="2251390"/>
                </a:cubicBezTo>
                <a:cubicBezTo>
                  <a:pt x="2880002" y="2240234"/>
                  <a:pt x="2874242" y="2245632"/>
                  <a:pt x="2880002" y="2237355"/>
                </a:cubicBezTo>
                <a:cubicBezTo>
                  <a:pt x="2882883" y="2231957"/>
                  <a:pt x="2888284" y="2226199"/>
                  <a:pt x="2891165" y="2220800"/>
                </a:cubicBezTo>
                <a:cubicBezTo>
                  <a:pt x="2894045" y="2215043"/>
                  <a:pt x="2899446" y="2209645"/>
                  <a:pt x="2902326" y="2203886"/>
                </a:cubicBezTo>
                <a:cubicBezTo>
                  <a:pt x="2905206" y="2198488"/>
                  <a:pt x="2907727" y="2192730"/>
                  <a:pt x="2913488" y="2187333"/>
                </a:cubicBezTo>
                <a:cubicBezTo>
                  <a:pt x="2916369" y="2181574"/>
                  <a:pt x="2918888" y="2176176"/>
                  <a:pt x="2921769" y="2173297"/>
                </a:cubicBezTo>
                <a:cubicBezTo>
                  <a:pt x="2924650" y="2167539"/>
                  <a:pt x="2927530" y="2162141"/>
                  <a:pt x="2932930" y="2156383"/>
                </a:cubicBezTo>
                <a:cubicBezTo>
                  <a:pt x="2935811" y="2150984"/>
                  <a:pt x="2938692" y="2145227"/>
                  <a:pt x="2941212" y="2139829"/>
                </a:cubicBezTo>
                <a:cubicBezTo>
                  <a:pt x="2944092" y="2134070"/>
                  <a:pt x="2946973" y="2131551"/>
                  <a:pt x="2949853" y="2125794"/>
                </a:cubicBezTo>
                <a:close/>
                <a:moveTo>
                  <a:pt x="3007113" y="2104099"/>
                </a:moveTo>
                <a:lnTo>
                  <a:pt x="3004885" y="2108039"/>
                </a:lnTo>
                <a:lnTo>
                  <a:pt x="3004885" y="2108736"/>
                </a:lnTo>
                <a:cubicBezTo>
                  <a:pt x="3004885" y="2114494"/>
                  <a:pt x="3004885" y="2117374"/>
                  <a:pt x="3007764" y="2106216"/>
                </a:cubicBezTo>
                <a:close/>
                <a:moveTo>
                  <a:pt x="3316867" y="2103821"/>
                </a:moveTo>
                <a:cubicBezTo>
                  <a:pt x="3313986" y="2109220"/>
                  <a:pt x="3311106" y="2114978"/>
                  <a:pt x="3308227" y="2120376"/>
                </a:cubicBezTo>
                <a:lnTo>
                  <a:pt x="3305346" y="2124469"/>
                </a:lnTo>
                <a:lnTo>
                  <a:pt x="3311151" y="2114168"/>
                </a:lnTo>
                <a:lnTo>
                  <a:pt x="3314714" y="2107228"/>
                </a:lnTo>
                <a:close/>
                <a:moveTo>
                  <a:pt x="2959267" y="2102438"/>
                </a:moveTo>
                <a:lnTo>
                  <a:pt x="2955696" y="2106567"/>
                </a:lnTo>
                <a:lnTo>
                  <a:pt x="2957585" y="2105288"/>
                </a:lnTo>
                <a:close/>
                <a:moveTo>
                  <a:pt x="3005629" y="2099279"/>
                </a:moveTo>
                <a:lnTo>
                  <a:pt x="3004885" y="2100901"/>
                </a:lnTo>
                <a:lnTo>
                  <a:pt x="3004885" y="2107823"/>
                </a:lnTo>
                <a:lnTo>
                  <a:pt x="3006893" y="2103385"/>
                </a:lnTo>
                <a:close/>
                <a:moveTo>
                  <a:pt x="2979691" y="2096509"/>
                </a:moveTo>
                <a:lnTo>
                  <a:pt x="2977578" y="2100602"/>
                </a:lnTo>
                <a:cubicBezTo>
                  <a:pt x="2977578" y="2100602"/>
                  <a:pt x="2974697" y="2103480"/>
                  <a:pt x="2974697" y="2106360"/>
                </a:cubicBezTo>
                <a:cubicBezTo>
                  <a:pt x="2972176" y="2111758"/>
                  <a:pt x="2969297" y="2117516"/>
                  <a:pt x="2963536" y="2122914"/>
                </a:cubicBezTo>
                <a:cubicBezTo>
                  <a:pt x="2963536" y="2128672"/>
                  <a:pt x="2963536" y="2125794"/>
                  <a:pt x="2961015" y="2134070"/>
                </a:cubicBezTo>
                <a:cubicBezTo>
                  <a:pt x="2958134" y="2139829"/>
                  <a:pt x="2955255" y="2145227"/>
                  <a:pt x="2952374" y="2150984"/>
                </a:cubicBezTo>
                <a:cubicBezTo>
                  <a:pt x="2946973" y="2156383"/>
                  <a:pt x="2944092" y="2162141"/>
                  <a:pt x="2941212" y="2167539"/>
                </a:cubicBezTo>
                <a:cubicBezTo>
                  <a:pt x="2938692" y="2173297"/>
                  <a:pt x="2935811" y="2178695"/>
                  <a:pt x="2930051" y="2184453"/>
                </a:cubicBezTo>
                <a:cubicBezTo>
                  <a:pt x="2930051" y="2189851"/>
                  <a:pt x="2927530" y="2192730"/>
                  <a:pt x="2924650" y="2195609"/>
                </a:cubicBezTo>
                <a:cubicBezTo>
                  <a:pt x="2924650" y="2198488"/>
                  <a:pt x="2921769" y="2201008"/>
                  <a:pt x="2918888" y="2203886"/>
                </a:cubicBezTo>
                <a:cubicBezTo>
                  <a:pt x="2905206" y="2226199"/>
                  <a:pt x="2891165" y="2248512"/>
                  <a:pt x="2877123" y="2265425"/>
                </a:cubicBezTo>
                <a:cubicBezTo>
                  <a:pt x="2874242" y="2267944"/>
                  <a:pt x="2885404" y="2251390"/>
                  <a:pt x="2891165" y="2243113"/>
                </a:cubicBezTo>
                <a:cubicBezTo>
                  <a:pt x="2880002" y="2256789"/>
                  <a:pt x="2871721" y="2273702"/>
                  <a:pt x="2865960" y="2281980"/>
                </a:cubicBezTo>
                <a:cubicBezTo>
                  <a:pt x="2843637" y="2310051"/>
                  <a:pt x="2826714" y="2332363"/>
                  <a:pt x="2807272" y="2354675"/>
                </a:cubicBezTo>
                <a:cubicBezTo>
                  <a:pt x="2787828" y="2376987"/>
                  <a:pt x="2768386" y="2399300"/>
                  <a:pt x="2748582" y="2424131"/>
                </a:cubicBezTo>
                <a:cubicBezTo>
                  <a:pt x="2745702" y="2427010"/>
                  <a:pt x="2737421" y="2435287"/>
                  <a:pt x="2743182" y="2427010"/>
                </a:cubicBezTo>
                <a:cubicBezTo>
                  <a:pt x="2732021" y="2438166"/>
                  <a:pt x="2734540" y="2438166"/>
                  <a:pt x="2729140" y="2443924"/>
                </a:cubicBezTo>
                <a:cubicBezTo>
                  <a:pt x="2715098" y="2460479"/>
                  <a:pt x="2698535" y="2477393"/>
                  <a:pt x="2684493" y="2491428"/>
                </a:cubicBezTo>
                <a:cubicBezTo>
                  <a:pt x="2667570" y="2507983"/>
                  <a:pt x="2653888" y="2524897"/>
                  <a:pt x="2639847" y="2536053"/>
                </a:cubicBezTo>
                <a:cubicBezTo>
                  <a:pt x="2632826" y="2542890"/>
                  <a:pt x="2624454" y="2551257"/>
                  <a:pt x="2616083" y="2559310"/>
                </a:cubicBezTo>
                <a:lnTo>
                  <a:pt x="2605682" y="2568662"/>
                </a:lnTo>
                <a:lnTo>
                  <a:pt x="2598080" y="2574919"/>
                </a:lnTo>
                <a:lnTo>
                  <a:pt x="2592321" y="2580676"/>
                </a:lnTo>
                <a:lnTo>
                  <a:pt x="2592319" y="2580677"/>
                </a:lnTo>
                <a:cubicBezTo>
                  <a:pt x="2589438" y="2583197"/>
                  <a:pt x="2586919" y="2586076"/>
                  <a:pt x="2584038" y="2588954"/>
                </a:cubicBezTo>
                <a:cubicBezTo>
                  <a:pt x="2581157" y="2588954"/>
                  <a:pt x="2578277" y="2591834"/>
                  <a:pt x="2575756" y="2594353"/>
                </a:cubicBezTo>
                <a:cubicBezTo>
                  <a:pt x="2569996" y="2597232"/>
                  <a:pt x="2564594" y="2602989"/>
                  <a:pt x="2558834" y="2605509"/>
                </a:cubicBezTo>
                <a:cubicBezTo>
                  <a:pt x="2554694" y="2608388"/>
                  <a:pt x="2551183" y="2611897"/>
                  <a:pt x="2547673" y="2615046"/>
                </a:cubicBezTo>
                <a:lnTo>
                  <a:pt x="2542979" y="2618148"/>
                </a:lnTo>
                <a:lnTo>
                  <a:pt x="2544792" y="2616666"/>
                </a:lnTo>
                <a:lnTo>
                  <a:pt x="2542951" y="2618167"/>
                </a:lnTo>
                <a:lnTo>
                  <a:pt x="2536510" y="2622423"/>
                </a:lnTo>
                <a:lnTo>
                  <a:pt x="2526744" y="2630699"/>
                </a:lnTo>
                <a:lnTo>
                  <a:pt x="2514187" y="2638978"/>
                </a:lnTo>
                <a:lnTo>
                  <a:pt x="2511972" y="2640804"/>
                </a:lnTo>
                <a:lnTo>
                  <a:pt x="2510451" y="2641631"/>
                </a:lnTo>
                <a:cubicBezTo>
                  <a:pt x="2505906" y="2644736"/>
                  <a:pt x="2500325" y="2648875"/>
                  <a:pt x="2494745" y="2653013"/>
                </a:cubicBezTo>
                <a:cubicBezTo>
                  <a:pt x="2483582" y="2661290"/>
                  <a:pt x="2472420" y="2669927"/>
                  <a:pt x="2466660" y="2672446"/>
                </a:cubicBezTo>
                <a:cubicBezTo>
                  <a:pt x="2461259" y="2675325"/>
                  <a:pt x="2464139" y="2675325"/>
                  <a:pt x="2458378" y="2681083"/>
                </a:cubicBezTo>
                <a:cubicBezTo>
                  <a:pt x="2452978" y="2683602"/>
                  <a:pt x="2447217" y="2686482"/>
                  <a:pt x="2444336" y="2689360"/>
                </a:cubicBezTo>
                <a:cubicBezTo>
                  <a:pt x="2438936" y="2689360"/>
                  <a:pt x="2433175" y="2694759"/>
                  <a:pt x="2424894" y="2700517"/>
                </a:cubicBezTo>
                <a:cubicBezTo>
                  <a:pt x="2416612" y="2703395"/>
                  <a:pt x="2413732" y="2705915"/>
                  <a:pt x="2408331" y="2708794"/>
                </a:cubicBezTo>
                <a:cubicBezTo>
                  <a:pt x="2405450" y="2711672"/>
                  <a:pt x="2402570" y="2711672"/>
                  <a:pt x="2397169" y="2714552"/>
                </a:cubicBezTo>
                <a:cubicBezTo>
                  <a:pt x="2391408" y="2719950"/>
                  <a:pt x="2386008" y="2722829"/>
                  <a:pt x="2383127" y="2722829"/>
                </a:cubicBezTo>
                <a:lnTo>
                  <a:pt x="2375289" y="2727326"/>
                </a:lnTo>
                <a:lnTo>
                  <a:pt x="2377366" y="2725708"/>
                </a:lnTo>
                <a:lnTo>
                  <a:pt x="2371087" y="2729738"/>
                </a:lnTo>
                <a:lnTo>
                  <a:pt x="2363685" y="2733985"/>
                </a:lnTo>
                <a:cubicBezTo>
                  <a:pt x="2364944" y="2733985"/>
                  <a:pt x="2367015" y="2732546"/>
                  <a:pt x="2369445" y="2730791"/>
                </a:cubicBezTo>
                <a:lnTo>
                  <a:pt x="2371087" y="2729738"/>
                </a:lnTo>
                <a:lnTo>
                  <a:pt x="2375289" y="2727326"/>
                </a:lnTo>
                <a:lnTo>
                  <a:pt x="2366744" y="2733985"/>
                </a:lnTo>
                <a:cubicBezTo>
                  <a:pt x="2361524" y="2736774"/>
                  <a:pt x="2355223" y="2739564"/>
                  <a:pt x="2349642" y="2742262"/>
                </a:cubicBezTo>
                <a:lnTo>
                  <a:pt x="2349105" y="2742513"/>
                </a:lnTo>
                <a:lnTo>
                  <a:pt x="2321773" y="2758809"/>
                </a:lnTo>
                <a:cubicBezTo>
                  <a:pt x="2287542" y="2777338"/>
                  <a:pt x="2252456" y="2794485"/>
                  <a:pt x="2216587" y="2810177"/>
                </a:cubicBezTo>
                <a:lnTo>
                  <a:pt x="2085242" y="2857315"/>
                </a:lnTo>
                <a:lnTo>
                  <a:pt x="2088725" y="2857746"/>
                </a:lnTo>
                <a:lnTo>
                  <a:pt x="2091559" y="2857061"/>
                </a:lnTo>
                <a:lnTo>
                  <a:pt x="2089599" y="2857854"/>
                </a:lnTo>
                <a:lnTo>
                  <a:pt x="2099749" y="2859110"/>
                </a:lnTo>
                <a:lnTo>
                  <a:pt x="2106605" y="2856703"/>
                </a:lnTo>
                <a:lnTo>
                  <a:pt x="2122584" y="2851293"/>
                </a:lnTo>
                <a:lnTo>
                  <a:pt x="2122516" y="2851303"/>
                </a:lnTo>
                <a:cubicBezTo>
                  <a:pt x="2125216" y="2849863"/>
                  <a:pt x="2130795" y="2847794"/>
                  <a:pt x="2137769" y="2845725"/>
                </a:cubicBezTo>
                <a:lnTo>
                  <a:pt x="2139220" y="2845382"/>
                </a:lnTo>
                <a:lnTo>
                  <a:pt x="2145474" y="2843036"/>
                </a:lnTo>
                <a:lnTo>
                  <a:pt x="2142177" y="2844684"/>
                </a:lnTo>
                <a:lnTo>
                  <a:pt x="2144191" y="2844208"/>
                </a:lnTo>
                <a:lnTo>
                  <a:pt x="2149991" y="2841633"/>
                </a:lnTo>
                <a:cubicBezTo>
                  <a:pt x="2154132" y="2839879"/>
                  <a:pt x="2158272" y="2838530"/>
                  <a:pt x="2165293" y="2837270"/>
                </a:cubicBezTo>
                <a:lnTo>
                  <a:pt x="2172221" y="2834283"/>
                </a:lnTo>
                <a:lnTo>
                  <a:pt x="2161392" y="2837267"/>
                </a:lnTo>
                <a:cubicBezTo>
                  <a:pt x="2161392" y="2837267"/>
                  <a:pt x="2167151" y="2834748"/>
                  <a:pt x="2170031" y="2834748"/>
                </a:cubicBezTo>
                <a:cubicBezTo>
                  <a:pt x="2167151" y="2834748"/>
                  <a:pt x="2164272" y="2837267"/>
                  <a:pt x="2158872" y="2837267"/>
                </a:cubicBezTo>
                <a:cubicBezTo>
                  <a:pt x="2153112" y="2840147"/>
                  <a:pt x="2147713" y="2840147"/>
                  <a:pt x="2144833" y="2843025"/>
                </a:cubicBezTo>
                <a:cubicBezTo>
                  <a:pt x="2147713" y="2840147"/>
                  <a:pt x="2153112" y="2840147"/>
                  <a:pt x="2155992" y="2837267"/>
                </a:cubicBezTo>
                <a:cubicBezTo>
                  <a:pt x="2161392" y="2837267"/>
                  <a:pt x="2164272" y="2834748"/>
                  <a:pt x="2164272" y="2834748"/>
                </a:cubicBezTo>
                <a:cubicBezTo>
                  <a:pt x="2172730" y="2831870"/>
                  <a:pt x="2181099" y="2829080"/>
                  <a:pt x="2187713" y="2827325"/>
                </a:cubicBezTo>
                <a:lnTo>
                  <a:pt x="2189084" y="2827196"/>
                </a:lnTo>
                <a:lnTo>
                  <a:pt x="2204540" y="2820355"/>
                </a:lnTo>
                <a:cubicBezTo>
                  <a:pt x="2212821" y="2817477"/>
                  <a:pt x="2215702" y="2817477"/>
                  <a:pt x="2223983" y="2812078"/>
                </a:cubicBezTo>
                <a:cubicBezTo>
                  <a:pt x="2240546" y="2806320"/>
                  <a:pt x="2262869" y="2795164"/>
                  <a:pt x="2274030" y="2792645"/>
                </a:cubicBezTo>
                <a:cubicBezTo>
                  <a:pt x="2271510" y="2795164"/>
                  <a:pt x="2251707" y="2806320"/>
                  <a:pt x="2226863" y="2814958"/>
                </a:cubicBezTo>
                <a:cubicBezTo>
                  <a:pt x="2226863" y="2817477"/>
                  <a:pt x="2249186" y="2806320"/>
                  <a:pt x="2265749" y="2800923"/>
                </a:cubicBezTo>
                <a:cubicBezTo>
                  <a:pt x="2279791" y="2792645"/>
                  <a:pt x="2271510" y="2798043"/>
                  <a:pt x="2271510" y="2795164"/>
                </a:cubicBezTo>
                <a:cubicBezTo>
                  <a:pt x="2279791" y="2792645"/>
                  <a:pt x="2285192" y="2789766"/>
                  <a:pt x="2285192" y="2789766"/>
                </a:cubicBezTo>
                <a:lnTo>
                  <a:pt x="2291014" y="2786919"/>
                </a:lnTo>
                <a:lnTo>
                  <a:pt x="2293789" y="2788371"/>
                </a:lnTo>
                <a:lnTo>
                  <a:pt x="2302146" y="2783239"/>
                </a:lnTo>
                <a:lnTo>
                  <a:pt x="2307516" y="2781489"/>
                </a:lnTo>
                <a:cubicBezTo>
                  <a:pt x="2310395" y="2778610"/>
                  <a:pt x="2310395" y="2778610"/>
                  <a:pt x="2310395" y="2778610"/>
                </a:cubicBezTo>
                <a:cubicBezTo>
                  <a:pt x="2307516" y="2781489"/>
                  <a:pt x="2307516" y="2781489"/>
                  <a:pt x="2304995" y="2781489"/>
                </a:cubicBezTo>
                <a:lnTo>
                  <a:pt x="2302146" y="2783239"/>
                </a:lnTo>
                <a:lnTo>
                  <a:pt x="2291328" y="2786766"/>
                </a:lnTo>
                <a:lnTo>
                  <a:pt x="2302115" y="2781489"/>
                </a:lnTo>
                <a:cubicBezTo>
                  <a:pt x="2304995" y="2778610"/>
                  <a:pt x="2307516" y="2778610"/>
                  <a:pt x="2304995" y="2778610"/>
                </a:cubicBezTo>
                <a:cubicBezTo>
                  <a:pt x="2304995" y="2778610"/>
                  <a:pt x="2288072" y="2786888"/>
                  <a:pt x="2279791" y="2789766"/>
                </a:cubicBezTo>
                <a:cubicBezTo>
                  <a:pt x="2304995" y="2778610"/>
                  <a:pt x="2332720" y="2764574"/>
                  <a:pt x="2357923" y="2750539"/>
                </a:cubicBezTo>
                <a:cubicBezTo>
                  <a:pt x="2366204" y="2748021"/>
                  <a:pt x="2371965" y="2745141"/>
                  <a:pt x="2377366" y="2739384"/>
                </a:cubicBezTo>
                <a:cubicBezTo>
                  <a:pt x="2399690" y="2728227"/>
                  <a:pt x="2427774" y="2711672"/>
                  <a:pt x="2447217" y="2697637"/>
                </a:cubicBezTo>
                <a:cubicBezTo>
                  <a:pt x="2483582" y="2678205"/>
                  <a:pt x="2519948" y="2650134"/>
                  <a:pt x="2542271" y="2633580"/>
                </a:cubicBezTo>
                <a:lnTo>
                  <a:pt x="2542271" y="2636458"/>
                </a:lnTo>
                <a:cubicBezTo>
                  <a:pt x="2544792" y="2633580"/>
                  <a:pt x="2547673" y="2630701"/>
                  <a:pt x="2550552" y="2630701"/>
                </a:cubicBezTo>
                <a:cubicBezTo>
                  <a:pt x="2553433" y="2627821"/>
                  <a:pt x="2555954" y="2625303"/>
                  <a:pt x="2558834" y="2622423"/>
                </a:cubicBezTo>
                <a:cubicBezTo>
                  <a:pt x="2553433" y="2630701"/>
                  <a:pt x="2567115" y="2614146"/>
                  <a:pt x="2589438" y="2597232"/>
                </a:cubicBezTo>
                <a:cubicBezTo>
                  <a:pt x="2595199" y="2594353"/>
                  <a:pt x="2592319" y="2594353"/>
                  <a:pt x="2592319" y="2594353"/>
                </a:cubicBezTo>
                <a:cubicBezTo>
                  <a:pt x="2598080" y="2588954"/>
                  <a:pt x="2600600" y="2586076"/>
                  <a:pt x="2606361" y="2583197"/>
                </a:cubicBezTo>
                <a:cubicBezTo>
                  <a:pt x="2598080" y="2591834"/>
                  <a:pt x="2592319" y="2597232"/>
                  <a:pt x="2586919" y="2602989"/>
                </a:cubicBezTo>
                <a:lnTo>
                  <a:pt x="2580264" y="2608881"/>
                </a:lnTo>
                <a:lnTo>
                  <a:pt x="2579852" y="2609108"/>
                </a:lnTo>
                <a:lnTo>
                  <a:pt x="2580217" y="2608922"/>
                </a:lnTo>
                <a:lnTo>
                  <a:pt x="2561714" y="2625303"/>
                </a:lnTo>
                <a:cubicBezTo>
                  <a:pt x="2561714" y="2625303"/>
                  <a:pt x="2561714" y="2625303"/>
                  <a:pt x="2555954" y="2627821"/>
                </a:cubicBezTo>
                <a:lnTo>
                  <a:pt x="2553326" y="2630770"/>
                </a:lnTo>
                <a:lnTo>
                  <a:pt x="2545377" y="2635919"/>
                </a:lnTo>
                <a:lnTo>
                  <a:pt x="2545198" y="2636065"/>
                </a:lnTo>
                <a:lnTo>
                  <a:pt x="2538311" y="2640553"/>
                </a:lnTo>
                <a:cubicBezTo>
                  <a:pt x="2533090" y="2644016"/>
                  <a:pt x="2528229" y="2647435"/>
                  <a:pt x="2525349" y="2650134"/>
                </a:cubicBezTo>
                <a:cubicBezTo>
                  <a:pt x="2528229" y="2647615"/>
                  <a:pt x="2531110" y="2647615"/>
                  <a:pt x="2531110" y="2647615"/>
                </a:cubicBezTo>
                <a:lnTo>
                  <a:pt x="2545198" y="2636065"/>
                </a:lnTo>
                <a:lnTo>
                  <a:pt x="2553326" y="2630771"/>
                </a:lnTo>
                <a:lnTo>
                  <a:pt x="2550822" y="2633580"/>
                </a:lnTo>
                <a:cubicBezTo>
                  <a:pt x="2551183" y="2633580"/>
                  <a:pt x="2553253" y="2632140"/>
                  <a:pt x="2555954" y="2630701"/>
                </a:cubicBezTo>
                <a:cubicBezTo>
                  <a:pt x="2561714" y="2625303"/>
                  <a:pt x="2569996" y="2619544"/>
                  <a:pt x="2569996" y="2619544"/>
                </a:cubicBezTo>
                <a:cubicBezTo>
                  <a:pt x="2575756" y="2614146"/>
                  <a:pt x="2584038" y="2608388"/>
                  <a:pt x="2586919" y="2605509"/>
                </a:cubicBezTo>
                <a:lnTo>
                  <a:pt x="2580217" y="2608922"/>
                </a:lnTo>
                <a:lnTo>
                  <a:pt x="2580264" y="2608881"/>
                </a:lnTo>
                <a:lnTo>
                  <a:pt x="2581157" y="2608388"/>
                </a:lnTo>
                <a:cubicBezTo>
                  <a:pt x="2595199" y="2597232"/>
                  <a:pt x="2586919" y="2605509"/>
                  <a:pt x="2600600" y="2594353"/>
                </a:cubicBezTo>
                <a:cubicBezTo>
                  <a:pt x="2606361" y="2588954"/>
                  <a:pt x="2603480" y="2591834"/>
                  <a:pt x="2614642" y="2580677"/>
                </a:cubicBezTo>
                <a:cubicBezTo>
                  <a:pt x="2617523" y="2577799"/>
                  <a:pt x="2614642" y="2580677"/>
                  <a:pt x="2611762" y="2583197"/>
                </a:cubicBezTo>
                <a:cubicBezTo>
                  <a:pt x="2609242" y="2586076"/>
                  <a:pt x="2603480" y="2588954"/>
                  <a:pt x="2606361" y="2586076"/>
                </a:cubicBezTo>
                <a:cubicBezTo>
                  <a:pt x="2617523" y="2574919"/>
                  <a:pt x="2628684" y="2569522"/>
                  <a:pt x="2631565" y="2563764"/>
                </a:cubicBezTo>
                <a:cubicBezTo>
                  <a:pt x="2620403" y="2574919"/>
                  <a:pt x="2617523" y="2574919"/>
                  <a:pt x="2606361" y="2583197"/>
                </a:cubicBezTo>
                <a:cubicBezTo>
                  <a:pt x="2611762" y="2577799"/>
                  <a:pt x="2614642" y="2574919"/>
                  <a:pt x="2620403" y="2572041"/>
                </a:cubicBezTo>
                <a:cubicBezTo>
                  <a:pt x="2628684" y="2563764"/>
                  <a:pt x="2634085" y="2558365"/>
                  <a:pt x="2639847" y="2555487"/>
                </a:cubicBezTo>
                <a:cubicBezTo>
                  <a:pt x="2651008" y="2544330"/>
                  <a:pt x="2645247" y="2547209"/>
                  <a:pt x="2662170" y="2533174"/>
                </a:cubicBezTo>
                <a:cubicBezTo>
                  <a:pt x="2665050" y="2530295"/>
                  <a:pt x="2662170" y="2536053"/>
                  <a:pt x="2648128" y="2549728"/>
                </a:cubicBezTo>
                <a:lnTo>
                  <a:pt x="2637421" y="2560429"/>
                </a:lnTo>
                <a:lnTo>
                  <a:pt x="2628684" y="2566642"/>
                </a:lnTo>
                <a:cubicBezTo>
                  <a:pt x="2622924" y="2572041"/>
                  <a:pt x="2620403" y="2574919"/>
                  <a:pt x="2628684" y="2569522"/>
                </a:cubicBezTo>
                <a:cubicBezTo>
                  <a:pt x="2631565" y="2566642"/>
                  <a:pt x="2634085" y="2563764"/>
                  <a:pt x="2636966" y="2560884"/>
                </a:cubicBezTo>
                <a:lnTo>
                  <a:pt x="2637421" y="2560429"/>
                </a:lnTo>
                <a:lnTo>
                  <a:pt x="2638046" y="2559985"/>
                </a:lnTo>
                <a:cubicBezTo>
                  <a:pt x="2641196" y="2557555"/>
                  <a:pt x="2643987" y="2555487"/>
                  <a:pt x="2645247" y="2555487"/>
                </a:cubicBezTo>
                <a:lnTo>
                  <a:pt x="2652322" y="2548510"/>
                </a:lnTo>
                <a:lnTo>
                  <a:pt x="2657264" y="2547074"/>
                </a:lnTo>
                <a:cubicBezTo>
                  <a:pt x="2660730" y="2545050"/>
                  <a:pt x="2664870" y="2541631"/>
                  <a:pt x="2670451" y="2536053"/>
                </a:cubicBezTo>
                <a:cubicBezTo>
                  <a:pt x="2666310" y="2538752"/>
                  <a:pt x="2663520" y="2540102"/>
                  <a:pt x="2661765" y="2540777"/>
                </a:cubicBezTo>
                <a:lnTo>
                  <a:pt x="2659549" y="2541381"/>
                </a:lnTo>
                <a:lnTo>
                  <a:pt x="2661856" y="2539099"/>
                </a:lnTo>
                <a:lnTo>
                  <a:pt x="2672881" y="2528990"/>
                </a:lnTo>
                <a:cubicBezTo>
                  <a:pt x="2676752" y="2525527"/>
                  <a:pt x="2678913" y="2523457"/>
                  <a:pt x="2676212" y="2524897"/>
                </a:cubicBezTo>
                <a:lnTo>
                  <a:pt x="2661856" y="2539099"/>
                </a:lnTo>
                <a:lnTo>
                  <a:pt x="2659289" y="2541451"/>
                </a:lnTo>
                <a:lnTo>
                  <a:pt x="2659549" y="2541381"/>
                </a:lnTo>
                <a:lnTo>
                  <a:pt x="2658704" y="2542215"/>
                </a:lnTo>
                <a:lnTo>
                  <a:pt x="2652322" y="2548510"/>
                </a:lnTo>
                <a:lnTo>
                  <a:pt x="2648128" y="2549728"/>
                </a:lnTo>
                <a:cubicBezTo>
                  <a:pt x="2648128" y="2549728"/>
                  <a:pt x="2659289" y="2538572"/>
                  <a:pt x="2670451" y="2527416"/>
                </a:cubicBezTo>
                <a:cubicBezTo>
                  <a:pt x="2673331" y="2524897"/>
                  <a:pt x="2665050" y="2530295"/>
                  <a:pt x="2665050" y="2527416"/>
                </a:cubicBezTo>
                <a:cubicBezTo>
                  <a:pt x="2687373" y="2505103"/>
                  <a:pt x="2709697" y="2482791"/>
                  <a:pt x="2732021" y="2457599"/>
                </a:cubicBezTo>
                <a:cubicBezTo>
                  <a:pt x="2743182" y="2446444"/>
                  <a:pt x="2754344" y="2432769"/>
                  <a:pt x="2765505" y="2421612"/>
                </a:cubicBezTo>
                <a:cubicBezTo>
                  <a:pt x="2757224" y="2429889"/>
                  <a:pt x="2737421" y="2455081"/>
                  <a:pt x="2723379" y="2469116"/>
                </a:cubicBezTo>
                <a:cubicBezTo>
                  <a:pt x="2720858" y="2471635"/>
                  <a:pt x="2726259" y="2466236"/>
                  <a:pt x="2732021" y="2460479"/>
                </a:cubicBezTo>
                <a:cubicBezTo>
                  <a:pt x="2734720" y="2457779"/>
                  <a:pt x="2737511" y="2454991"/>
                  <a:pt x="2739627" y="2453236"/>
                </a:cubicBezTo>
                <a:lnTo>
                  <a:pt x="2742703" y="2452341"/>
                </a:lnTo>
                <a:lnTo>
                  <a:pt x="2739177" y="2455891"/>
                </a:lnTo>
                <a:cubicBezTo>
                  <a:pt x="2738862" y="2456251"/>
                  <a:pt x="2740302" y="2454901"/>
                  <a:pt x="2743182" y="2452201"/>
                </a:cubicBezTo>
                <a:lnTo>
                  <a:pt x="2742703" y="2452341"/>
                </a:lnTo>
                <a:lnTo>
                  <a:pt x="2745702" y="2449322"/>
                </a:lnTo>
                <a:cubicBezTo>
                  <a:pt x="2751463" y="2443924"/>
                  <a:pt x="2765505" y="2432769"/>
                  <a:pt x="2768386" y="2424131"/>
                </a:cubicBezTo>
                <a:cubicBezTo>
                  <a:pt x="2759744" y="2435287"/>
                  <a:pt x="2751463" y="2443924"/>
                  <a:pt x="2745702" y="2449322"/>
                </a:cubicBezTo>
                <a:cubicBezTo>
                  <a:pt x="2748582" y="2446444"/>
                  <a:pt x="2740302" y="2452201"/>
                  <a:pt x="2748582" y="2441046"/>
                </a:cubicBezTo>
                <a:cubicBezTo>
                  <a:pt x="2751463" y="2438166"/>
                  <a:pt x="2762625" y="2427010"/>
                  <a:pt x="2765505" y="2421612"/>
                </a:cubicBezTo>
                <a:lnTo>
                  <a:pt x="2775614" y="2409607"/>
                </a:lnTo>
                <a:lnTo>
                  <a:pt x="2774147" y="2412435"/>
                </a:lnTo>
                <a:cubicBezTo>
                  <a:pt x="2773066" y="2413785"/>
                  <a:pt x="2772346" y="2414414"/>
                  <a:pt x="2773786" y="2412975"/>
                </a:cubicBezTo>
                <a:cubicBezTo>
                  <a:pt x="2779547" y="2407577"/>
                  <a:pt x="2782068" y="2404698"/>
                  <a:pt x="2787828" y="2399300"/>
                </a:cubicBezTo>
                <a:cubicBezTo>
                  <a:pt x="2787828" y="2397860"/>
                  <a:pt x="2786389" y="2398490"/>
                  <a:pt x="2784273" y="2400200"/>
                </a:cubicBezTo>
                <a:lnTo>
                  <a:pt x="2780246" y="2404105"/>
                </a:lnTo>
                <a:lnTo>
                  <a:pt x="2796110" y="2385265"/>
                </a:lnTo>
                <a:cubicBezTo>
                  <a:pt x="2838237" y="2334881"/>
                  <a:pt x="2877123" y="2281980"/>
                  <a:pt x="2913488" y="2229078"/>
                </a:cubicBezTo>
                <a:cubicBezTo>
                  <a:pt x="2921769" y="2215043"/>
                  <a:pt x="2932930" y="2203886"/>
                  <a:pt x="2938692" y="2189851"/>
                </a:cubicBezTo>
                <a:cubicBezTo>
                  <a:pt x="2944092" y="2181574"/>
                  <a:pt x="2946973" y="2176176"/>
                  <a:pt x="2952374" y="2167539"/>
                </a:cubicBezTo>
                <a:cubicBezTo>
                  <a:pt x="2955255" y="2162141"/>
                  <a:pt x="2961015" y="2153864"/>
                  <a:pt x="2963536" y="2148106"/>
                </a:cubicBezTo>
                <a:cubicBezTo>
                  <a:pt x="2969297" y="2136949"/>
                  <a:pt x="2969297" y="2136949"/>
                  <a:pt x="2969297" y="2136949"/>
                </a:cubicBezTo>
                <a:cubicBezTo>
                  <a:pt x="2972176" y="2134070"/>
                  <a:pt x="2972176" y="2128672"/>
                  <a:pt x="2974697" y="2125794"/>
                </a:cubicBezTo>
                <a:lnTo>
                  <a:pt x="2979691" y="2115810"/>
                </a:lnTo>
                <a:lnTo>
                  <a:pt x="2979691" y="2109816"/>
                </a:lnTo>
                <a:lnTo>
                  <a:pt x="2979691" y="2102192"/>
                </a:lnTo>
                <a:lnTo>
                  <a:pt x="2974697" y="2111758"/>
                </a:lnTo>
                <a:lnTo>
                  <a:pt x="2979691" y="2101882"/>
                </a:lnTo>
                <a:close/>
                <a:moveTo>
                  <a:pt x="3005132" y="2093616"/>
                </a:moveTo>
                <a:lnTo>
                  <a:pt x="3004885" y="2094086"/>
                </a:lnTo>
                <a:lnTo>
                  <a:pt x="3004885" y="2097327"/>
                </a:lnTo>
                <a:lnTo>
                  <a:pt x="3005207" y="2096556"/>
                </a:lnTo>
                <a:close/>
                <a:moveTo>
                  <a:pt x="2964908" y="2091860"/>
                </a:moveTo>
                <a:lnTo>
                  <a:pt x="2963973" y="2092887"/>
                </a:lnTo>
                <a:cubicBezTo>
                  <a:pt x="2961905" y="2096306"/>
                  <a:pt x="2961567" y="2097477"/>
                  <a:pt x="2961921" y="2097657"/>
                </a:cubicBezTo>
                <a:lnTo>
                  <a:pt x="2962171" y="2097518"/>
                </a:lnTo>
                <a:lnTo>
                  <a:pt x="2963536" y="2095204"/>
                </a:lnTo>
                <a:close/>
                <a:moveTo>
                  <a:pt x="3028999" y="2091731"/>
                </a:moveTo>
                <a:lnTo>
                  <a:pt x="3029630" y="2095149"/>
                </a:lnTo>
                <a:lnTo>
                  <a:pt x="3030016" y="2099721"/>
                </a:lnTo>
                <a:lnTo>
                  <a:pt x="3030011" y="2099910"/>
                </a:lnTo>
                <a:close/>
                <a:moveTo>
                  <a:pt x="2954853" y="2091226"/>
                </a:moveTo>
                <a:lnTo>
                  <a:pt x="2947238" y="2102247"/>
                </a:lnTo>
                <a:cubicBezTo>
                  <a:pt x="2943729" y="2107467"/>
                  <a:pt x="2940220" y="2112327"/>
                  <a:pt x="2938780" y="2112327"/>
                </a:cubicBezTo>
                <a:cubicBezTo>
                  <a:pt x="2936081" y="2115028"/>
                  <a:pt x="2939590" y="2110168"/>
                  <a:pt x="2944449" y="2103912"/>
                </a:cubicBezTo>
                <a:close/>
                <a:moveTo>
                  <a:pt x="2955696" y="2090006"/>
                </a:moveTo>
                <a:lnTo>
                  <a:pt x="2955421" y="2090534"/>
                </a:lnTo>
                <a:lnTo>
                  <a:pt x="2954853" y="2091226"/>
                </a:lnTo>
                <a:close/>
                <a:moveTo>
                  <a:pt x="3010643" y="2088357"/>
                </a:moveTo>
                <a:lnTo>
                  <a:pt x="3009147" y="2091618"/>
                </a:lnTo>
                <a:lnTo>
                  <a:pt x="3009204" y="2092181"/>
                </a:lnTo>
                <a:lnTo>
                  <a:pt x="3010284" y="2096230"/>
                </a:lnTo>
                <a:lnTo>
                  <a:pt x="3010643" y="2095514"/>
                </a:lnTo>
                <a:close/>
                <a:moveTo>
                  <a:pt x="3325145" y="2086907"/>
                </a:moveTo>
                <a:cubicBezTo>
                  <a:pt x="3322266" y="2092665"/>
                  <a:pt x="3319386" y="2098063"/>
                  <a:pt x="3316867" y="2103821"/>
                </a:cubicBezTo>
                <a:lnTo>
                  <a:pt x="3317202" y="2102380"/>
                </a:lnTo>
                <a:close/>
                <a:moveTo>
                  <a:pt x="3004944" y="2086221"/>
                </a:moveTo>
                <a:lnTo>
                  <a:pt x="3004914" y="2086285"/>
                </a:lnTo>
                <a:lnTo>
                  <a:pt x="3004885" y="2086423"/>
                </a:lnTo>
                <a:lnTo>
                  <a:pt x="3004899" y="2086319"/>
                </a:lnTo>
                <a:lnTo>
                  <a:pt x="3004885" y="2086349"/>
                </a:lnTo>
                <a:lnTo>
                  <a:pt x="3004885" y="2086423"/>
                </a:lnTo>
                <a:lnTo>
                  <a:pt x="3004885" y="2090268"/>
                </a:lnTo>
                <a:lnTo>
                  <a:pt x="3005038" y="2089909"/>
                </a:lnTo>
                <a:close/>
                <a:moveTo>
                  <a:pt x="3010643" y="2084426"/>
                </a:moveTo>
                <a:lnTo>
                  <a:pt x="3010057" y="2085621"/>
                </a:lnTo>
                <a:lnTo>
                  <a:pt x="3008743" y="2087681"/>
                </a:lnTo>
                <a:lnTo>
                  <a:pt x="3008795" y="2088197"/>
                </a:lnTo>
                <a:lnTo>
                  <a:pt x="3010057" y="2085621"/>
                </a:lnTo>
                <a:lnTo>
                  <a:pt x="3010643" y="2084704"/>
                </a:lnTo>
                <a:close/>
                <a:moveTo>
                  <a:pt x="3002006" y="2083059"/>
                </a:moveTo>
                <a:lnTo>
                  <a:pt x="3001601" y="2084047"/>
                </a:lnTo>
                <a:lnTo>
                  <a:pt x="2999901" y="2086927"/>
                </a:lnTo>
                <a:cubicBezTo>
                  <a:pt x="2997020" y="2092325"/>
                  <a:pt x="2994500" y="2098082"/>
                  <a:pt x="2991620" y="2103480"/>
                </a:cubicBezTo>
                <a:lnTo>
                  <a:pt x="2989283" y="2107441"/>
                </a:lnTo>
                <a:lnTo>
                  <a:pt x="2989105" y="2113943"/>
                </a:lnTo>
                <a:lnTo>
                  <a:pt x="2990540" y="2111218"/>
                </a:lnTo>
                <a:cubicBezTo>
                  <a:pt x="2991620" y="2109149"/>
                  <a:pt x="2993061" y="2106360"/>
                  <a:pt x="2994500" y="2103480"/>
                </a:cubicBezTo>
                <a:lnTo>
                  <a:pt x="2997020" y="2097594"/>
                </a:lnTo>
                <a:lnTo>
                  <a:pt x="2997020" y="2098082"/>
                </a:lnTo>
                <a:cubicBezTo>
                  <a:pt x="2997020" y="2099342"/>
                  <a:pt x="2996390" y="2100692"/>
                  <a:pt x="2995040" y="2103121"/>
                </a:cubicBezTo>
                <a:lnTo>
                  <a:pt x="2989104" y="2113970"/>
                </a:lnTo>
                <a:lnTo>
                  <a:pt x="2989063" y="2115458"/>
                </a:lnTo>
                <a:lnTo>
                  <a:pt x="2989099" y="2115402"/>
                </a:lnTo>
                <a:cubicBezTo>
                  <a:pt x="2990180" y="2114007"/>
                  <a:pt x="2991620" y="2111937"/>
                  <a:pt x="2994500" y="2106360"/>
                </a:cubicBezTo>
                <a:cubicBezTo>
                  <a:pt x="2994500" y="2109239"/>
                  <a:pt x="2994500" y="2109239"/>
                  <a:pt x="2994500" y="2111758"/>
                </a:cubicBezTo>
                <a:lnTo>
                  <a:pt x="2989014" y="2117242"/>
                </a:lnTo>
                <a:lnTo>
                  <a:pt x="2988703" y="2128562"/>
                </a:lnTo>
                <a:lnTo>
                  <a:pt x="2988794" y="2128386"/>
                </a:lnTo>
                <a:lnTo>
                  <a:pt x="2988739" y="2128672"/>
                </a:lnTo>
                <a:lnTo>
                  <a:pt x="2988701" y="2128648"/>
                </a:lnTo>
                <a:lnTo>
                  <a:pt x="2988698" y="2128755"/>
                </a:lnTo>
                <a:lnTo>
                  <a:pt x="2988739" y="2128672"/>
                </a:lnTo>
                <a:lnTo>
                  <a:pt x="2996578" y="2115025"/>
                </a:lnTo>
                <a:lnTo>
                  <a:pt x="2997020" y="2114637"/>
                </a:lnTo>
                <a:lnTo>
                  <a:pt x="2997091" y="2114132"/>
                </a:lnTo>
                <a:lnTo>
                  <a:pt x="2999901" y="2109239"/>
                </a:lnTo>
                <a:lnTo>
                  <a:pt x="3002006" y="2104208"/>
                </a:lnTo>
                <a:lnTo>
                  <a:pt x="3002006" y="2099834"/>
                </a:lnTo>
                <a:lnTo>
                  <a:pt x="2997741" y="2109464"/>
                </a:lnTo>
                <a:lnTo>
                  <a:pt x="2997091" y="2114132"/>
                </a:lnTo>
                <a:lnTo>
                  <a:pt x="2996578" y="2115025"/>
                </a:lnTo>
                <a:lnTo>
                  <a:pt x="2993376" y="2117831"/>
                </a:lnTo>
                <a:cubicBezTo>
                  <a:pt x="2992340" y="2119585"/>
                  <a:pt x="2991620" y="2121655"/>
                  <a:pt x="2991620" y="2122914"/>
                </a:cubicBezTo>
                <a:lnTo>
                  <a:pt x="2988794" y="2128386"/>
                </a:lnTo>
                <a:lnTo>
                  <a:pt x="2990540" y="2119270"/>
                </a:lnTo>
                <a:cubicBezTo>
                  <a:pt x="2991620" y="2116797"/>
                  <a:pt x="2993061" y="2114637"/>
                  <a:pt x="2994500" y="2111758"/>
                </a:cubicBezTo>
                <a:lnTo>
                  <a:pt x="3002006" y="2096754"/>
                </a:lnTo>
                <a:lnTo>
                  <a:pt x="3002006" y="2096319"/>
                </a:lnTo>
                <a:lnTo>
                  <a:pt x="3002006" y="2092621"/>
                </a:lnTo>
                <a:lnTo>
                  <a:pt x="2997020" y="2103480"/>
                </a:lnTo>
                <a:cubicBezTo>
                  <a:pt x="2997020" y="2103480"/>
                  <a:pt x="2997020" y="2106360"/>
                  <a:pt x="2994500" y="2106360"/>
                </a:cubicBezTo>
                <a:cubicBezTo>
                  <a:pt x="2995760" y="2104920"/>
                  <a:pt x="2997831" y="2100062"/>
                  <a:pt x="2999586" y="2095564"/>
                </a:cubicBezTo>
                <a:lnTo>
                  <a:pt x="3002006" y="2089023"/>
                </a:lnTo>
                <a:lnTo>
                  <a:pt x="3002006" y="2088233"/>
                </a:lnTo>
                <a:lnTo>
                  <a:pt x="2998506" y="2094124"/>
                </a:lnTo>
                <a:lnTo>
                  <a:pt x="2997020" y="2097594"/>
                </a:lnTo>
                <a:lnTo>
                  <a:pt x="2997020" y="2095204"/>
                </a:lnTo>
                <a:lnTo>
                  <a:pt x="3001601" y="2084047"/>
                </a:lnTo>
                <a:lnTo>
                  <a:pt x="3002006" y="2083360"/>
                </a:lnTo>
                <a:close/>
                <a:moveTo>
                  <a:pt x="2977578" y="2081168"/>
                </a:moveTo>
                <a:cubicBezTo>
                  <a:pt x="2974697" y="2084048"/>
                  <a:pt x="2974697" y="2089445"/>
                  <a:pt x="2972176" y="2092325"/>
                </a:cubicBezTo>
                <a:cubicBezTo>
                  <a:pt x="2972176" y="2098082"/>
                  <a:pt x="2969297" y="2100602"/>
                  <a:pt x="2966416" y="2103480"/>
                </a:cubicBezTo>
                <a:cubicBezTo>
                  <a:pt x="2963536" y="2111758"/>
                  <a:pt x="2961015" y="2117516"/>
                  <a:pt x="2958134" y="2125794"/>
                </a:cubicBezTo>
                <a:cubicBezTo>
                  <a:pt x="2952374" y="2131551"/>
                  <a:pt x="2949853" y="2139829"/>
                  <a:pt x="2946973" y="2145227"/>
                </a:cubicBezTo>
                <a:cubicBezTo>
                  <a:pt x="2944092" y="2150984"/>
                  <a:pt x="2941212" y="2153864"/>
                  <a:pt x="2938692" y="2159262"/>
                </a:cubicBezTo>
                <a:cubicBezTo>
                  <a:pt x="2935811" y="2162141"/>
                  <a:pt x="2932930" y="2165019"/>
                  <a:pt x="2930051" y="2170418"/>
                </a:cubicBezTo>
                <a:cubicBezTo>
                  <a:pt x="2932930" y="2170418"/>
                  <a:pt x="2935811" y="2165019"/>
                  <a:pt x="2938692" y="2162141"/>
                </a:cubicBezTo>
                <a:cubicBezTo>
                  <a:pt x="2935811" y="2165019"/>
                  <a:pt x="2932930" y="2170418"/>
                  <a:pt x="2927530" y="2178695"/>
                </a:cubicBezTo>
                <a:cubicBezTo>
                  <a:pt x="2924650" y="2181574"/>
                  <a:pt x="2924650" y="2184453"/>
                  <a:pt x="2921769" y="2189851"/>
                </a:cubicBezTo>
                <a:cubicBezTo>
                  <a:pt x="2918888" y="2192730"/>
                  <a:pt x="2916369" y="2195609"/>
                  <a:pt x="2913488" y="2201008"/>
                </a:cubicBezTo>
                <a:cubicBezTo>
                  <a:pt x="2905206" y="2215043"/>
                  <a:pt x="2894045" y="2231957"/>
                  <a:pt x="2885404" y="2243113"/>
                </a:cubicBezTo>
                <a:cubicBezTo>
                  <a:pt x="2880002" y="2251390"/>
                  <a:pt x="2877123" y="2253909"/>
                  <a:pt x="2877123" y="2256789"/>
                </a:cubicBezTo>
                <a:cubicBezTo>
                  <a:pt x="2875682" y="2258228"/>
                  <a:pt x="2874962" y="2259667"/>
                  <a:pt x="2873927" y="2261782"/>
                </a:cubicBezTo>
                <a:lnTo>
                  <a:pt x="2872932" y="2263550"/>
                </a:lnTo>
                <a:lnTo>
                  <a:pt x="2866555" y="2272458"/>
                </a:lnTo>
                <a:lnTo>
                  <a:pt x="2864565" y="2273882"/>
                </a:lnTo>
                <a:cubicBezTo>
                  <a:pt x="2863171" y="2275592"/>
                  <a:pt x="2861821" y="2277661"/>
                  <a:pt x="2860560" y="2279101"/>
                </a:cubicBezTo>
                <a:cubicBezTo>
                  <a:pt x="2854799" y="2284859"/>
                  <a:pt x="2851918" y="2290257"/>
                  <a:pt x="2849398" y="2296015"/>
                </a:cubicBezTo>
                <a:cubicBezTo>
                  <a:pt x="2840756" y="2301413"/>
                  <a:pt x="2840756" y="2304292"/>
                  <a:pt x="2840756" y="2304292"/>
                </a:cubicBezTo>
                <a:cubicBezTo>
                  <a:pt x="2835356" y="2312569"/>
                  <a:pt x="2824195" y="2326604"/>
                  <a:pt x="2821314" y="2329483"/>
                </a:cubicBezTo>
                <a:cubicBezTo>
                  <a:pt x="2822755" y="2329483"/>
                  <a:pt x="2824825" y="2328044"/>
                  <a:pt x="2827255" y="2325570"/>
                </a:cubicBezTo>
                <a:lnTo>
                  <a:pt x="2830485" y="2321534"/>
                </a:lnTo>
                <a:lnTo>
                  <a:pt x="2822394" y="2334566"/>
                </a:lnTo>
                <a:cubicBezTo>
                  <a:pt x="2817174" y="2341180"/>
                  <a:pt x="2811592" y="2347478"/>
                  <a:pt x="2810152" y="2348917"/>
                </a:cubicBezTo>
                <a:cubicBezTo>
                  <a:pt x="2813032" y="2346038"/>
                  <a:pt x="2821314" y="2337761"/>
                  <a:pt x="2826714" y="2329483"/>
                </a:cubicBezTo>
                <a:cubicBezTo>
                  <a:pt x="2829595" y="2325345"/>
                  <a:pt x="2832476" y="2321836"/>
                  <a:pt x="2833916" y="2319721"/>
                </a:cubicBezTo>
                <a:lnTo>
                  <a:pt x="2832801" y="2318641"/>
                </a:lnTo>
                <a:lnTo>
                  <a:pt x="2835356" y="2315448"/>
                </a:lnTo>
                <a:cubicBezTo>
                  <a:pt x="2838237" y="2310051"/>
                  <a:pt x="2846518" y="2301413"/>
                  <a:pt x="2849398" y="2296015"/>
                </a:cubicBezTo>
                <a:cubicBezTo>
                  <a:pt x="2849398" y="2298534"/>
                  <a:pt x="2851918" y="2296015"/>
                  <a:pt x="2860560" y="2284859"/>
                </a:cubicBezTo>
                <a:cubicBezTo>
                  <a:pt x="2863081" y="2281980"/>
                  <a:pt x="2863081" y="2279101"/>
                  <a:pt x="2865960" y="2276222"/>
                </a:cubicBezTo>
                <a:cubicBezTo>
                  <a:pt x="2863081" y="2279101"/>
                  <a:pt x="2857679" y="2284859"/>
                  <a:pt x="2857679" y="2284859"/>
                </a:cubicBezTo>
                <a:lnTo>
                  <a:pt x="2866555" y="2272458"/>
                </a:lnTo>
                <a:lnTo>
                  <a:pt x="2868841" y="2270824"/>
                </a:lnTo>
                <a:lnTo>
                  <a:pt x="2872932" y="2263550"/>
                </a:lnTo>
                <a:lnTo>
                  <a:pt x="2909618" y="2212298"/>
                </a:lnTo>
                <a:cubicBezTo>
                  <a:pt x="2923930" y="2189941"/>
                  <a:pt x="2935811" y="2168978"/>
                  <a:pt x="2946973" y="2148106"/>
                </a:cubicBezTo>
                <a:cubicBezTo>
                  <a:pt x="2952374" y="2139829"/>
                  <a:pt x="2958134" y="2128672"/>
                  <a:pt x="2963536" y="2117516"/>
                </a:cubicBezTo>
                <a:lnTo>
                  <a:pt x="2979691" y="2088313"/>
                </a:lnTo>
                <a:lnTo>
                  <a:pt x="2979691" y="2082434"/>
                </a:lnTo>
                <a:lnTo>
                  <a:pt x="2977578" y="2086927"/>
                </a:lnTo>
                <a:cubicBezTo>
                  <a:pt x="2972176" y="2098082"/>
                  <a:pt x="2977578" y="2081168"/>
                  <a:pt x="2977578" y="2081168"/>
                </a:cubicBezTo>
                <a:close/>
                <a:moveTo>
                  <a:pt x="3008287" y="2078938"/>
                </a:moveTo>
                <a:lnTo>
                  <a:pt x="3007926" y="2079724"/>
                </a:lnTo>
                <a:lnTo>
                  <a:pt x="3008208" y="2082470"/>
                </a:lnTo>
                <a:lnTo>
                  <a:pt x="3009153" y="2080253"/>
                </a:lnTo>
                <a:close/>
                <a:moveTo>
                  <a:pt x="3007413" y="2074071"/>
                </a:moveTo>
                <a:lnTo>
                  <a:pt x="3006326" y="2075737"/>
                </a:lnTo>
                <a:lnTo>
                  <a:pt x="3006273" y="2076128"/>
                </a:lnTo>
                <a:lnTo>
                  <a:pt x="3007411" y="2074199"/>
                </a:lnTo>
                <a:close/>
                <a:moveTo>
                  <a:pt x="3023856" y="2073360"/>
                </a:moveTo>
                <a:lnTo>
                  <a:pt x="3022990" y="2075680"/>
                </a:lnTo>
                <a:lnTo>
                  <a:pt x="3021990" y="2077913"/>
                </a:lnTo>
                <a:lnTo>
                  <a:pt x="3022116" y="2085208"/>
                </a:lnTo>
                <a:cubicBezTo>
                  <a:pt x="3022431" y="2090111"/>
                  <a:pt x="3023060" y="2093620"/>
                  <a:pt x="3024320" y="2095060"/>
                </a:cubicBezTo>
                <a:cubicBezTo>
                  <a:pt x="3023060" y="2086602"/>
                  <a:pt x="3023060" y="2083093"/>
                  <a:pt x="3023375" y="2079945"/>
                </a:cubicBezTo>
                <a:close/>
                <a:moveTo>
                  <a:pt x="3274751" y="2072872"/>
                </a:moveTo>
                <a:cubicBezTo>
                  <a:pt x="3272231" y="2078630"/>
                  <a:pt x="3269352" y="2081508"/>
                  <a:pt x="3266471" y="2086907"/>
                </a:cubicBezTo>
                <a:cubicBezTo>
                  <a:pt x="3263591" y="2089786"/>
                  <a:pt x="3263591" y="2095185"/>
                  <a:pt x="3261072" y="2098063"/>
                </a:cubicBezTo>
                <a:cubicBezTo>
                  <a:pt x="3263591" y="2095185"/>
                  <a:pt x="3277631" y="2072872"/>
                  <a:pt x="3274751" y="2072872"/>
                </a:cubicBezTo>
                <a:close/>
                <a:moveTo>
                  <a:pt x="3030079" y="2072747"/>
                </a:moveTo>
                <a:cubicBezTo>
                  <a:pt x="3027199" y="2072747"/>
                  <a:pt x="3027199" y="2078145"/>
                  <a:pt x="3027199" y="2078145"/>
                </a:cubicBezTo>
                <a:cubicBezTo>
                  <a:pt x="3027199" y="2086423"/>
                  <a:pt x="3027199" y="2106216"/>
                  <a:pt x="3027199" y="2106216"/>
                </a:cubicBezTo>
                <a:cubicBezTo>
                  <a:pt x="3027199" y="2115934"/>
                  <a:pt x="3027199" y="2119352"/>
                  <a:pt x="3027199" y="2122817"/>
                </a:cubicBezTo>
                <a:lnTo>
                  <a:pt x="3027199" y="2128530"/>
                </a:lnTo>
                <a:cubicBezTo>
                  <a:pt x="3028639" y="2120072"/>
                  <a:pt x="3029359" y="2114494"/>
                  <a:pt x="3029719" y="2109951"/>
                </a:cubicBezTo>
                <a:lnTo>
                  <a:pt x="3030011" y="2099910"/>
                </a:lnTo>
                <a:lnTo>
                  <a:pt x="3030079" y="2100458"/>
                </a:lnTo>
                <a:lnTo>
                  <a:pt x="3030016" y="2099721"/>
                </a:lnTo>
                <a:lnTo>
                  <a:pt x="3030079" y="2097579"/>
                </a:lnTo>
                <a:lnTo>
                  <a:pt x="3029630" y="2095149"/>
                </a:lnTo>
                <a:lnTo>
                  <a:pt x="3028999" y="2087682"/>
                </a:lnTo>
                <a:cubicBezTo>
                  <a:pt x="3029359" y="2082463"/>
                  <a:pt x="3030079" y="2076885"/>
                  <a:pt x="3030079" y="2072747"/>
                </a:cubicBezTo>
                <a:close/>
                <a:moveTo>
                  <a:pt x="3336304" y="2064594"/>
                </a:moveTo>
                <a:lnTo>
                  <a:pt x="3334665" y="2066400"/>
                </a:lnTo>
                <a:lnTo>
                  <a:pt x="3334768" y="2066210"/>
                </a:lnTo>
                <a:close/>
                <a:moveTo>
                  <a:pt x="3021801" y="2062587"/>
                </a:moveTo>
                <a:lnTo>
                  <a:pt x="3018921" y="2069396"/>
                </a:lnTo>
                <a:lnTo>
                  <a:pt x="3018921" y="2081089"/>
                </a:lnTo>
                <a:lnTo>
                  <a:pt x="3021801" y="2074941"/>
                </a:lnTo>
                <a:lnTo>
                  <a:pt x="3021801" y="2066988"/>
                </a:lnTo>
                <a:lnTo>
                  <a:pt x="3021933" y="2074658"/>
                </a:lnTo>
                <a:lnTo>
                  <a:pt x="3024098" y="2070037"/>
                </a:lnTo>
                <a:lnTo>
                  <a:pt x="3024320" y="2066988"/>
                </a:lnTo>
                <a:lnTo>
                  <a:pt x="3021801" y="2066988"/>
                </a:lnTo>
                <a:close/>
                <a:moveTo>
                  <a:pt x="3015720" y="2060360"/>
                </a:moveTo>
                <a:lnTo>
                  <a:pt x="3014152" y="2064592"/>
                </a:lnTo>
                <a:lnTo>
                  <a:pt x="3013960" y="2065465"/>
                </a:lnTo>
                <a:lnTo>
                  <a:pt x="3015682" y="2062174"/>
                </a:lnTo>
                <a:close/>
                <a:moveTo>
                  <a:pt x="3020405" y="2057096"/>
                </a:moveTo>
                <a:lnTo>
                  <a:pt x="3019095" y="2059713"/>
                </a:lnTo>
                <a:lnTo>
                  <a:pt x="3019344" y="2058856"/>
                </a:lnTo>
                <a:close/>
                <a:moveTo>
                  <a:pt x="3019344" y="2050579"/>
                </a:moveTo>
                <a:lnTo>
                  <a:pt x="3018921" y="2051719"/>
                </a:lnTo>
                <a:lnTo>
                  <a:pt x="3018921" y="2060061"/>
                </a:lnTo>
                <a:lnTo>
                  <a:pt x="3019095" y="2059713"/>
                </a:lnTo>
                <a:lnTo>
                  <a:pt x="3018921" y="2060313"/>
                </a:lnTo>
                <a:lnTo>
                  <a:pt x="3018921" y="2067543"/>
                </a:lnTo>
                <a:lnTo>
                  <a:pt x="3021801" y="2061672"/>
                </a:lnTo>
                <a:lnTo>
                  <a:pt x="3021801" y="2058710"/>
                </a:lnTo>
                <a:lnTo>
                  <a:pt x="3021801" y="2054780"/>
                </a:lnTo>
                <a:lnTo>
                  <a:pt x="3020405" y="2057096"/>
                </a:lnTo>
                <a:lnTo>
                  <a:pt x="3021801" y="2054306"/>
                </a:lnTo>
                <a:lnTo>
                  <a:pt x="3021801" y="2053034"/>
                </a:lnTo>
                <a:close/>
                <a:moveTo>
                  <a:pt x="3002006" y="2049521"/>
                </a:moveTo>
                <a:lnTo>
                  <a:pt x="2994500" y="2067133"/>
                </a:lnTo>
                <a:lnTo>
                  <a:pt x="2990151" y="2075827"/>
                </a:lnTo>
                <a:lnTo>
                  <a:pt x="2989995" y="2081502"/>
                </a:lnTo>
                <a:lnTo>
                  <a:pt x="2991620" y="2078290"/>
                </a:lnTo>
                <a:lnTo>
                  <a:pt x="2989992" y="2081614"/>
                </a:lnTo>
                <a:lnTo>
                  <a:pt x="2989569" y="2097020"/>
                </a:lnTo>
                <a:lnTo>
                  <a:pt x="2997020" y="2084048"/>
                </a:lnTo>
                <a:lnTo>
                  <a:pt x="3002006" y="2074393"/>
                </a:lnTo>
                <a:lnTo>
                  <a:pt x="3002006" y="2063164"/>
                </a:lnTo>
                <a:lnTo>
                  <a:pt x="3002006" y="2053196"/>
                </a:lnTo>
                <a:lnTo>
                  <a:pt x="2997020" y="2064615"/>
                </a:lnTo>
                <a:cubicBezTo>
                  <a:pt x="2997020" y="2067133"/>
                  <a:pt x="2994500" y="2070013"/>
                  <a:pt x="2994500" y="2072892"/>
                </a:cubicBezTo>
                <a:cubicBezTo>
                  <a:pt x="2994500" y="2072892"/>
                  <a:pt x="2991620" y="2075770"/>
                  <a:pt x="2991620" y="2078290"/>
                </a:cubicBezTo>
                <a:cubicBezTo>
                  <a:pt x="2991620" y="2072892"/>
                  <a:pt x="2994500" y="2067133"/>
                  <a:pt x="2997020" y="2061735"/>
                </a:cubicBezTo>
                <a:lnTo>
                  <a:pt x="3002006" y="2050234"/>
                </a:lnTo>
                <a:close/>
                <a:moveTo>
                  <a:pt x="2997502" y="2049476"/>
                </a:moveTo>
                <a:lnTo>
                  <a:pt x="2993262" y="2055400"/>
                </a:lnTo>
                <a:lnTo>
                  <a:pt x="2990626" y="2058539"/>
                </a:lnTo>
                <a:lnTo>
                  <a:pt x="2990531" y="2061985"/>
                </a:lnTo>
                <a:lnTo>
                  <a:pt x="2991620" y="2058856"/>
                </a:lnTo>
                <a:cubicBezTo>
                  <a:pt x="2994500" y="2055977"/>
                  <a:pt x="2994500" y="2053458"/>
                  <a:pt x="2997020" y="2050579"/>
                </a:cubicBezTo>
                <a:close/>
                <a:moveTo>
                  <a:pt x="3007404" y="2044809"/>
                </a:moveTo>
                <a:cubicBezTo>
                  <a:pt x="3007044" y="2045484"/>
                  <a:pt x="3006324" y="2047554"/>
                  <a:pt x="3004885" y="2047554"/>
                </a:cubicBezTo>
                <a:lnTo>
                  <a:pt x="3004885" y="2046601"/>
                </a:lnTo>
                <a:lnTo>
                  <a:pt x="3003402" y="2049997"/>
                </a:lnTo>
                <a:lnTo>
                  <a:pt x="3004885" y="2058710"/>
                </a:lnTo>
                <a:lnTo>
                  <a:pt x="3005535" y="2062230"/>
                </a:lnTo>
                <a:lnTo>
                  <a:pt x="3005662" y="2061735"/>
                </a:lnTo>
                <a:lnTo>
                  <a:pt x="3007655" y="2057751"/>
                </a:lnTo>
                <a:lnTo>
                  <a:pt x="3007764" y="2050432"/>
                </a:lnTo>
                <a:cubicBezTo>
                  <a:pt x="3007764" y="2044854"/>
                  <a:pt x="3007764" y="2044134"/>
                  <a:pt x="3007404" y="2044809"/>
                </a:cubicBezTo>
                <a:close/>
                <a:moveTo>
                  <a:pt x="3004885" y="2042398"/>
                </a:moveTo>
                <a:lnTo>
                  <a:pt x="3002942" y="2047296"/>
                </a:lnTo>
                <a:lnTo>
                  <a:pt x="3003037" y="2047855"/>
                </a:lnTo>
                <a:lnTo>
                  <a:pt x="3004885" y="2043592"/>
                </a:lnTo>
                <a:close/>
                <a:moveTo>
                  <a:pt x="3319386" y="2042281"/>
                </a:moveTo>
                <a:cubicBezTo>
                  <a:pt x="3313986" y="2056317"/>
                  <a:pt x="3311106" y="2064594"/>
                  <a:pt x="3308227" y="2067473"/>
                </a:cubicBezTo>
                <a:cubicBezTo>
                  <a:pt x="3313986" y="2056317"/>
                  <a:pt x="3316867" y="2056317"/>
                  <a:pt x="3322266" y="2045160"/>
                </a:cubicBezTo>
                <a:close/>
                <a:moveTo>
                  <a:pt x="3030818" y="2041264"/>
                </a:moveTo>
                <a:lnTo>
                  <a:pt x="3030079" y="2041796"/>
                </a:lnTo>
                <a:lnTo>
                  <a:pt x="3030194" y="2042739"/>
                </a:lnTo>
                <a:close/>
                <a:moveTo>
                  <a:pt x="2978327" y="2033474"/>
                </a:moveTo>
                <a:lnTo>
                  <a:pt x="2972251" y="2042483"/>
                </a:lnTo>
                <a:cubicBezTo>
                  <a:pt x="2963973" y="2056525"/>
                  <a:pt x="2952817" y="2070566"/>
                  <a:pt x="2941659" y="2084246"/>
                </a:cubicBezTo>
                <a:lnTo>
                  <a:pt x="2934427" y="2098207"/>
                </a:lnTo>
                <a:lnTo>
                  <a:pt x="2932653" y="2101892"/>
                </a:lnTo>
                <a:lnTo>
                  <a:pt x="2907208" y="2154711"/>
                </a:lnTo>
                <a:lnTo>
                  <a:pt x="2908053" y="2153730"/>
                </a:lnTo>
                <a:cubicBezTo>
                  <a:pt x="2912956" y="2147790"/>
                  <a:pt x="2917904" y="2141490"/>
                  <a:pt x="2919344" y="2140050"/>
                </a:cubicBezTo>
                <a:cubicBezTo>
                  <a:pt x="2930502" y="2126368"/>
                  <a:pt x="2913586" y="2145810"/>
                  <a:pt x="2921864" y="2134649"/>
                </a:cubicBezTo>
                <a:cubicBezTo>
                  <a:pt x="2933381" y="2120608"/>
                  <a:pt x="2938780" y="2115208"/>
                  <a:pt x="2933381" y="2123489"/>
                </a:cubicBezTo>
                <a:cubicBezTo>
                  <a:pt x="2937521" y="2117909"/>
                  <a:pt x="2943729" y="2110258"/>
                  <a:pt x="2948587" y="2103642"/>
                </a:cubicBezTo>
                <a:lnTo>
                  <a:pt x="2955421" y="2090534"/>
                </a:lnTo>
                <a:lnTo>
                  <a:pt x="2958215" y="2087127"/>
                </a:lnTo>
                <a:cubicBezTo>
                  <a:pt x="2961095" y="2081726"/>
                  <a:pt x="2966853" y="2073085"/>
                  <a:pt x="2966853" y="2070566"/>
                </a:cubicBezTo>
                <a:lnTo>
                  <a:pt x="2979200" y="2053082"/>
                </a:lnTo>
                <a:lnTo>
                  <a:pt x="2978560" y="2038701"/>
                </a:lnTo>
                <a:lnTo>
                  <a:pt x="2963973" y="2059404"/>
                </a:lnTo>
                <a:lnTo>
                  <a:pt x="2978544" y="2038353"/>
                </a:lnTo>
                <a:close/>
                <a:moveTo>
                  <a:pt x="3013163" y="2027597"/>
                </a:moveTo>
                <a:lnTo>
                  <a:pt x="3011666" y="2029689"/>
                </a:lnTo>
                <a:lnTo>
                  <a:pt x="3010739" y="2032024"/>
                </a:lnTo>
                <a:lnTo>
                  <a:pt x="3010958" y="2040941"/>
                </a:lnTo>
                <a:lnTo>
                  <a:pt x="3013000" y="2047066"/>
                </a:lnTo>
                <a:lnTo>
                  <a:pt x="3013163" y="2046741"/>
                </a:lnTo>
                <a:lnTo>
                  <a:pt x="3013163" y="2039276"/>
                </a:lnTo>
                <a:lnTo>
                  <a:pt x="3013163" y="2032888"/>
                </a:lnTo>
                <a:close/>
                <a:moveTo>
                  <a:pt x="3013163" y="2025917"/>
                </a:moveTo>
                <a:lnTo>
                  <a:pt x="3013108" y="2026054"/>
                </a:lnTo>
                <a:lnTo>
                  <a:pt x="3013163" y="2026048"/>
                </a:lnTo>
                <a:close/>
                <a:moveTo>
                  <a:pt x="3013163" y="2023486"/>
                </a:moveTo>
                <a:lnTo>
                  <a:pt x="3012202" y="2026148"/>
                </a:lnTo>
                <a:lnTo>
                  <a:pt x="3012458" y="2026122"/>
                </a:lnTo>
                <a:lnTo>
                  <a:pt x="3013088" y="2024668"/>
                </a:lnTo>
                <a:lnTo>
                  <a:pt x="3013163" y="2024465"/>
                </a:lnTo>
                <a:close/>
                <a:moveTo>
                  <a:pt x="3002006" y="2019287"/>
                </a:moveTo>
                <a:lnTo>
                  <a:pt x="3001332" y="2021241"/>
                </a:lnTo>
                <a:lnTo>
                  <a:pt x="3002006" y="2020236"/>
                </a:lnTo>
                <a:close/>
                <a:moveTo>
                  <a:pt x="3015255" y="2018764"/>
                </a:moveTo>
                <a:lnTo>
                  <a:pt x="3014898" y="2019322"/>
                </a:lnTo>
                <a:lnTo>
                  <a:pt x="3014903" y="2019721"/>
                </a:lnTo>
                <a:close/>
                <a:moveTo>
                  <a:pt x="3016042" y="2018659"/>
                </a:moveTo>
                <a:lnTo>
                  <a:pt x="3014927" y="2021470"/>
                </a:lnTo>
                <a:lnTo>
                  <a:pt x="3014962" y="2024116"/>
                </a:lnTo>
                <a:lnTo>
                  <a:pt x="3015765" y="2041540"/>
                </a:lnTo>
                <a:lnTo>
                  <a:pt x="3016042" y="2040986"/>
                </a:lnTo>
                <a:lnTo>
                  <a:pt x="3016042" y="2026860"/>
                </a:lnTo>
                <a:close/>
                <a:moveTo>
                  <a:pt x="3003186" y="2016676"/>
                </a:moveTo>
                <a:lnTo>
                  <a:pt x="3002495" y="2018165"/>
                </a:lnTo>
                <a:lnTo>
                  <a:pt x="3002632" y="2019302"/>
                </a:lnTo>
                <a:lnTo>
                  <a:pt x="3003674" y="2017749"/>
                </a:lnTo>
                <a:close/>
                <a:moveTo>
                  <a:pt x="338152" y="2016060"/>
                </a:moveTo>
                <a:lnTo>
                  <a:pt x="341289" y="2023043"/>
                </a:lnTo>
                <a:cubicBezTo>
                  <a:pt x="341289" y="2023043"/>
                  <a:pt x="341289" y="2020162"/>
                  <a:pt x="338409" y="2017282"/>
                </a:cubicBezTo>
                <a:close/>
                <a:moveTo>
                  <a:pt x="150443" y="2014083"/>
                </a:moveTo>
                <a:cubicBezTo>
                  <a:pt x="150443" y="2022361"/>
                  <a:pt x="159080" y="2039276"/>
                  <a:pt x="161959" y="2047554"/>
                </a:cubicBezTo>
                <a:cubicBezTo>
                  <a:pt x="156201" y="2030639"/>
                  <a:pt x="153321" y="2022361"/>
                  <a:pt x="150443" y="2014083"/>
                </a:cubicBezTo>
                <a:close/>
                <a:moveTo>
                  <a:pt x="3018921" y="2013018"/>
                </a:moveTo>
                <a:lnTo>
                  <a:pt x="3017226" y="2015674"/>
                </a:lnTo>
                <a:lnTo>
                  <a:pt x="3017038" y="2016149"/>
                </a:lnTo>
                <a:lnTo>
                  <a:pt x="3018726" y="2034297"/>
                </a:lnTo>
                <a:lnTo>
                  <a:pt x="3019287" y="2032786"/>
                </a:lnTo>
                <a:lnTo>
                  <a:pt x="3018921" y="2030639"/>
                </a:lnTo>
                <a:close/>
                <a:moveTo>
                  <a:pt x="3005459" y="2011778"/>
                </a:moveTo>
                <a:lnTo>
                  <a:pt x="3004885" y="2013015"/>
                </a:lnTo>
                <a:lnTo>
                  <a:pt x="3004885" y="2014263"/>
                </a:lnTo>
                <a:lnTo>
                  <a:pt x="3004885" y="2015946"/>
                </a:lnTo>
                <a:lnTo>
                  <a:pt x="3006706" y="2013231"/>
                </a:lnTo>
                <a:lnTo>
                  <a:pt x="3006771" y="2013090"/>
                </a:lnTo>
                <a:close/>
                <a:moveTo>
                  <a:pt x="3363115" y="2010888"/>
                </a:moveTo>
                <a:lnTo>
                  <a:pt x="3346023" y="2050018"/>
                </a:lnTo>
                <a:cubicBezTo>
                  <a:pt x="3339814" y="2063245"/>
                  <a:pt x="3333604" y="2075750"/>
                  <a:pt x="3328025" y="2086907"/>
                </a:cubicBezTo>
                <a:cubicBezTo>
                  <a:pt x="3328025" y="2084028"/>
                  <a:pt x="3339184" y="2061715"/>
                  <a:pt x="3347463" y="2045160"/>
                </a:cubicBezTo>
                <a:cubicBezTo>
                  <a:pt x="3350162" y="2038142"/>
                  <a:pt x="3353672" y="2030495"/>
                  <a:pt x="3357181" y="2023162"/>
                </a:cubicBezTo>
                <a:close/>
                <a:moveTo>
                  <a:pt x="3316867" y="2008812"/>
                </a:moveTo>
                <a:cubicBezTo>
                  <a:pt x="3313986" y="2019968"/>
                  <a:pt x="3313986" y="2022847"/>
                  <a:pt x="3311106" y="2025367"/>
                </a:cubicBezTo>
                <a:cubicBezTo>
                  <a:pt x="3305707" y="2034004"/>
                  <a:pt x="3311106" y="2022847"/>
                  <a:pt x="3313986" y="2017089"/>
                </a:cubicBezTo>
                <a:cubicBezTo>
                  <a:pt x="3313986" y="2011690"/>
                  <a:pt x="3311106" y="2017089"/>
                  <a:pt x="3316867" y="2008812"/>
                </a:cubicBezTo>
                <a:close/>
                <a:moveTo>
                  <a:pt x="2977440" y="2007816"/>
                </a:moveTo>
                <a:lnTo>
                  <a:pt x="2971531" y="2017688"/>
                </a:lnTo>
                <a:cubicBezTo>
                  <a:pt x="2968743" y="2022232"/>
                  <a:pt x="2966673" y="2025743"/>
                  <a:pt x="2963973" y="2031323"/>
                </a:cubicBezTo>
                <a:cubicBezTo>
                  <a:pt x="2968113" y="2025743"/>
                  <a:pt x="2972251" y="2018813"/>
                  <a:pt x="2975716" y="2012557"/>
                </a:cubicBezTo>
                <a:lnTo>
                  <a:pt x="2977450" y="2009241"/>
                </a:lnTo>
                <a:close/>
                <a:moveTo>
                  <a:pt x="3317833" y="2004704"/>
                </a:moveTo>
                <a:lnTo>
                  <a:pt x="3317748" y="2005064"/>
                </a:lnTo>
                <a:lnTo>
                  <a:pt x="3313986" y="2011690"/>
                </a:lnTo>
                <a:close/>
                <a:moveTo>
                  <a:pt x="3027498" y="2003512"/>
                </a:moveTo>
                <a:lnTo>
                  <a:pt x="3027199" y="2004026"/>
                </a:lnTo>
                <a:lnTo>
                  <a:pt x="3027199" y="2005446"/>
                </a:lnTo>
                <a:close/>
                <a:moveTo>
                  <a:pt x="3366901" y="2003054"/>
                </a:moveTo>
                <a:lnTo>
                  <a:pt x="3363115" y="2010888"/>
                </a:lnTo>
                <a:lnTo>
                  <a:pt x="3364021" y="2008812"/>
                </a:lnTo>
                <a:lnTo>
                  <a:pt x="3365556" y="2005333"/>
                </a:lnTo>
                <a:close/>
                <a:moveTo>
                  <a:pt x="3001959" y="2002184"/>
                </a:moveTo>
                <a:lnTo>
                  <a:pt x="2989219" y="2023197"/>
                </a:lnTo>
                <a:lnTo>
                  <a:pt x="2990056" y="2037194"/>
                </a:lnTo>
                <a:lnTo>
                  <a:pt x="2991620" y="2033665"/>
                </a:lnTo>
                <a:cubicBezTo>
                  <a:pt x="2994500" y="2028266"/>
                  <a:pt x="2997020" y="2019629"/>
                  <a:pt x="2999901" y="2011353"/>
                </a:cubicBezTo>
                <a:lnTo>
                  <a:pt x="3002006" y="2007277"/>
                </a:lnTo>
                <a:lnTo>
                  <a:pt x="3002006" y="2002927"/>
                </a:lnTo>
                <a:close/>
                <a:moveTo>
                  <a:pt x="3010567" y="2001232"/>
                </a:moveTo>
                <a:lnTo>
                  <a:pt x="3009583" y="2002927"/>
                </a:lnTo>
                <a:lnTo>
                  <a:pt x="3010643" y="2002927"/>
                </a:lnTo>
                <a:close/>
                <a:moveTo>
                  <a:pt x="3319386" y="2000534"/>
                </a:moveTo>
                <a:lnTo>
                  <a:pt x="3317981" y="2004433"/>
                </a:lnTo>
                <a:lnTo>
                  <a:pt x="3317833" y="2004704"/>
                </a:lnTo>
                <a:lnTo>
                  <a:pt x="3318126" y="2003459"/>
                </a:lnTo>
                <a:cubicBezTo>
                  <a:pt x="3318756" y="2002424"/>
                  <a:pt x="3319386" y="2001794"/>
                  <a:pt x="3319386" y="2000534"/>
                </a:cubicBezTo>
                <a:close/>
                <a:moveTo>
                  <a:pt x="3000325" y="1997841"/>
                </a:moveTo>
                <a:lnTo>
                  <a:pt x="2988856" y="2017133"/>
                </a:lnTo>
                <a:lnTo>
                  <a:pt x="2989163" y="2022263"/>
                </a:lnTo>
                <a:lnTo>
                  <a:pt x="3001955" y="2002123"/>
                </a:lnTo>
                <a:lnTo>
                  <a:pt x="3001878" y="2000934"/>
                </a:lnTo>
                <a:lnTo>
                  <a:pt x="3000325" y="2003602"/>
                </a:lnTo>
                <a:cubicBezTo>
                  <a:pt x="3000325" y="2003602"/>
                  <a:pt x="3002844" y="2000721"/>
                  <a:pt x="3000325" y="1997841"/>
                </a:cubicBezTo>
                <a:close/>
                <a:moveTo>
                  <a:pt x="327421" y="1991602"/>
                </a:moveTo>
                <a:cubicBezTo>
                  <a:pt x="327230" y="1990708"/>
                  <a:pt x="327972" y="1991540"/>
                  <a:pt x="330131" y="1994961"/>
                </a:cubicBezTo>
                <a:lnTo>
                  <a:pt x="328875" y="1992314"/>
                </a:lnTo>
                <a:lnTo>
                  <a:pt x="335530" y="2003602"/>
                </a:lnTo>
                <a:lnTo>
                  <a:pt x="338152" y="2016060"/>
                </a:lnTo>
                <a:lnTo>
                  <a:pt x="330311" y="1998606"/>
                </a:lnTo>
                <a:cubicBezTo>
                  <a:pt x="328736" y="1995119"/>
                  <a:pt x="327612" y="1992497"/>
                  <a:pt x="327421" y="1991602"/>
                </a:cubicBezTo>
                <a:close/>
                <a:moveTo>
                  <a:pt x="3034857" y="1990833"/>
                </a:moveTo>
                <a:lnTo>
                  <a:pt x="3030079" y="1999066"/>
                </a:lnTo>
                <a:lnTo>
                  <a:pt x="3030079" y="2003710"/>
                </a:lnTo>
                <a:close/>
                <a:moveTo>
                  <a:pt x="3018279" y="1987853"/>
                </a:moveTo>
                <a:lnTo>
                  <a:pt x="3016042" y="1993505"/>
                </a:lnTo>
                <a:lnTo>
                  <a:pt x="3016042" y="1997168"/>
                </a:lnTo>
                <a:lnTo>
                  <a:pt x="3015695" y="1994381"/>
                </a:lnTo>
                <a:lnTo>
                  <a:pt x="3015297" y="1995387"/>
                </a:lnTo>
                <a:lnTo>
                  <a:pt x="3016042" y="1997168"/>
                </a:lnTo>
                <a:lnTo>
                  <a:pt x="3016042" y="1999112"/>
                </a:lnTo>
                <a:lnTo>
                  <a:pt x="3016881" y="1997841"/>
                </a:lnTo>
                <a:lnTo>
                  <a:pt x="3017146" y="1997421"/>
                </a:lnTo>
                <a:lnTo>
                  <a:pt x="3018565" y="1992008"/>
                </a:lnTo>
                <a:close/>
                <a:moveTo>
                  <a:pt x="326448" y="1987197"/>
                </a:moveTo>
                <a:lnTo>
                  <a:pt x="328875" y="1992314"/>
                </a:lnTo>
                <a:lnTo>
                  <a:pt x="327252" y="1989560"/>
                </a:lnTo>
                <a:close/>
                <a:moveTo>
                  <a:pt x="3009921" y="1986823"/>
                </a:moveTo>
                <a:lnTo>
                  <a:pt x="3008288" y="1989920"/>
                </a:lnTo>
                <a:lnTo>
                  <a:pt x="3007764" y="1990820"/>
                </a:lnTo>
                <a:lnTo>
                  <a:pt x="3007764" y="1995695"/>
                </a:lnTo>
                <a:lnTo>
                  <a:pt x="3007868" y="1995473"/>
                </a:lnTo>
                <a:cubicBezTo>
                  <a:pt x="3008183" y="1994798"/>
                  <a:pt x="3008183" y="1994798"/>
                  <a:pt x="3008183" y="1994798"/>
                </a:cubicBezTo>
                <a:lnTo>
                  <a:pt x="3010106" y="1990952"/>
                </a:lnTo>
                <a:close/>
                <a:moveTo>
                  <a:pt x="3014807" y="1986750"/>
                </a:moveTo>
                <a:lnTo>
                  <a:pt x="3013943" y="1989040"/>
                </a:lnTo>
                <a:lnTo>
                  <a:pt x="3015025" y="1988640"/>
                </a:lnTo>
                <a:close/>
                <a:moveTo>
                  <a:pt x="3057731" y="1984789"/>
                </a:moveTo>
                <a:lnTo>
                  <a:pt x="3056430" y="1990884"/>
                </a:lnTo>
                <a:cubicBezTo>
                  <a:pt x="3056430" y="1991919"/>
                  <a:pt x="3057150" y="1990479"/>
                  <a:pt x="3058590" y="1986161"/>
                </a:cubicBezTo>
                <a:cubicBezTo>
                  <a:pt x="3058590" y="1991919"/>
                  <a:pt x="3055710" y="1997317"/>
                  <a:pt x="3052829" y="2005954"/>
                </a:cubicBezTo>
                <a:cubicBezTo>
                  <a:pt x="3050308" y="2005954"/>
                  <a:pt x="3050308" y="2008474"/>
                  <a:pt x="3050308" y="2011353"/>
                </a:cubicBezTo>
                <a:cubicBezTo>
                  <a:pt x="3050308" y="2011353"/>
                  <a:pt x="3047429" y="2014231"/>
                  <a:pt x="3047429" y="2017111"/>
                </a:cubicBezTo>
                <a:cubicBezTo>
                  <a:pt x="3044548" y="2019629"/>
                  <a:pt x="3044548" y="2022509"/>
                  <a:pt x="3041667" y="2028266"/>
                </a:cubicBezTo>
                <a:close/>
                <a:moveTo>
                  <a:pt x="3013501" y="1980032"/>
                </a:moveTo>
                <a:lnTo>
                  <a:pt x="3012548" y="1981840"/>
                </a:lnTo>
                <a:lnTo>
                  <a:pt x="3012634" y="1983235"/>
                </a:lnTo>
                <a:close/>
                <a:moveTo>
                  <a:pt x="3027907" y="1980026"/>
                </a:moveTo>
                <a:lnTo>
                  <a:pt x="3027199" y="1981391"/>
                </a:lnTo>
                <a:lnTo>
                  <a:pt x="3027199" y="1981511"/>
                </a:lnTo>
                <a:lnTo>
                  <a:pt x="3027928" y="1980358"/>
                </a:lnTo>
                <a:close/>
                <a:moveTo>
                  <a:pt x="3017677" y="1979136"/>
                </a:moveTo>
                <a:lnTo>
                  <a:pt x="3016042" y="1983474"/>
                </a:lnTo>
                <a:lnTo>
                  <a:pt x="3016042" y="1986854"/>
                </a:lnTo>
                <a:lnTo>
                  <a:pt x="3017933" y="1982837"/>
                </a:lnTo>
                <a:close/>
                <a:moveTo>
                  <a:pt x="318974" y="1978400"/>
                </a:moveTo>
                <a:cubicBezTo>
                  <a:pt x="318974" y="1981280"/>
                  <a:pt x="324372" y="1992441"/>
                  <a:pt x="330131" y="2003602"/>
                </a:cubicBezTo>
                <a:cubicBezTo>
                  <a:pt x="335530" y="2017282"/>
                  <a:pt x="344167" y="2031323"/>
                  <a:pt x="346687" y="2039604"/>
                </a:cubicBezTo>
                <a:cubicBezTo>
                  <a:pt x="352445" y="2048244"/>
                  <a:pt x="355325" y="2059404"/>
                  <a:pt x="360723" y="2070566"/>
                </a:cubicBezTo>
                <a:cubicBezTo>
                  <a:pt x="355325" y="2061925"/>
                  <a:pt x="349567" y="2045364"/>
                  <a:pt x="341289" y="2031323"/>
                </a:cubicBezTo>
                <a:cubicBezTo>
                  <a:pt x="335530" y="2017282"/>
                  <a:pt x="330131" y="2003602"/>
                  <a:pt x="330131" y="2006121"/>
                </a:cubicBezTo>
                <a:cubicBezTo>
                  <a:pt x="321493" y="1989560"/>
                  <a:pt x="324372" y="1992441"/>
                  <a:pt x="318974" y="1978400"/>
                </a:cubicBezTo>
                <a:close/>
                <a:moveTo>
                  <a:pt x="3361502" y="1978222"/>
                </a:moveTo>
                <a:cubicBezTo>
                  <a:pt x="3361502" y="1975342"/>
                  <a:pt x="3355741" y="1992257"/>
                  <a:pt x="3358621" y="1981100"/>
                </a:cubicBezTo>
                <a:cubicBezTo>
                  <a:pt x="3355741" y="1986499"/>
                  <a:pt x="3352862" y="1992257"/>
                  <a:pt x="3350342" y="1997655"/>
                </a:cubicBezTo>
                <a:cubicBezTo>
                  <a:pt x="3350342" y="2000534"/>
                  <a:pt x="3347463" y="2005932"/>
                  <a:pt x="3347463" y="2005932"/>
                </a:cubicBezTo>
                <a:cubicBezTo>
                  <a:pt x="3355741" y="1992257"/>
                  <a:pt x="3352862" y="2000534"/>
                  <a:pt x="3361502" y="1978222"/>
                </a:cubicBezTo>
                <a:close/>
                <a:moveTo>
                  <a:pt x="3060215" y="1978067"/>
                </a:moveTo>
                <a:lnTo>
                  <a:pt x="3057731" y="1984789"/>
                </a:lnTo>
                <a:lnTo>
                  <a:pt x="3058590" y="1980762"/>
                </a:lnTo>
                <a:close/>
                <a:moveTo>
                  <a:pt x="3027270" y="1972568"/>
                </a:moveTo>
                <a:lnTo>
                  <a:pt x="3027199" y="1972758"/>
                </a:lnTo>
                <a:lnTo>
                  <a:pt x="3027199" y="1974203"/>
                </a:lnTo>
                <a:lnTo>
                  <a:pt x="3027392" y="1973599"/>
                </a:lnTo>
                <a:close/>
                <a:moveTo>
                  <a:pt x="3043166" y="1968615"/>
                </a:moveTo>
                <a:lnTo>
                  <a:pt x="3042075" y="1970120"/>
                </a:lnTo>
                <a:lnTo>
                  <a:pt x="3041816" y="1972101"/>
                </a:lnTo>
                <a:close/>
                <a:moveTo>
                  <a:pt x="3028929" y="1968099"/>
                </a:moveTo>
                <a:lnTo>
                  <a:pt x="3027643" y="1971563"/>
                </a:lnTo>
                <a:lnTo>
                  <a:pt x="3027802" y="1972318"/>
                </a:lnTo>
                <a:lnTo>
                  <a:pt x="3029035" y="1968456"/>
                </a:lnTo>
                <a:close/>
                <a:moveTo>
                  <a:pt x="3022323" y="1967667"/>
                </a:moveTo>
                <a:lnTo>
                  <a:pt x="3021670" y="1968546"/>
                </a:lnTo>
                <a:lnTo>
                  <a:pt x="3020459" y="1971758"/>
                </a:lnTo>
                <a:lnTo>
                  <a:pt x="3020949" y="1976958"/>
                </a:lnTo>
                <a:lnTo>
                  <a:pt x="3022225" y="1977884"/>
                </a:lnTo>
                <a:lnTo>
                  <a:pt x="3021264" y="1980311"/>
                </a:lnTo>
                <a:lnTo>
                  <a:pt x="3021586" y="1983729"/>
                </a:lnTo>
                <a:lnTo>
                  <a:pt x="3022823" y="1980798"/>
                </a:lnTo>
                <a:lnTo>
                  <a:pt x="3022746" y="1975259"/>
                </a:lnTo>
                <a:lnTo>
                  <a:pt x="3022442" y="1969803"/>
                </a:lnTo>
                <a:lnTo>
                  <a:pt x="3022225" y="1969607"/>
                </a:lnTo>
                <a:lnTo>
                  <a:pt x="3022404" y="1969124"/>
                </a:lnTo>
                <a:close/>
                <a:moveTo>
                  <a:pt x="316094" y="1967239"/>
                </a:moveTo>
                <a:cubicBezTo>
                  <a:pt x="318974" y="1970120"/>
                  <a:pt x="321493" y="1972640"/>
                  <a:pt x="321493" y="1972640"/>
                </a:cubicBezTo>
                <a:lnTo>
                  <a:pt x="326448" y="1987197"/>
                </a:lnTo>
                <a:lnTo>
                  <a:pt x="322573" y="1979030"/>
                </a:lnTo>
                <a:cubicBezTo>
                  <a:pt x="321493" y="1976240"/>
                  <a:pt x="321493" y="1975520"/>
                  <a:pt x="321493" y="1975520"/>
                </a:cubicBezTo>
                <a:cubicBezTo>
                  <a:pt x="318974" y="1975520"/>
                  <a:pt x="318974" y="1975520"/>
                  <a:pt x="318974" y="1972640"/>
                </a:cubicBezTo>
                <a:cubicBezTo>
                  <a:pt x="318974" y="1972640"/>
                  <a:pt x="316094" y="1970120"/>
                  <a:pt x="316094" y="1967239"/>
                </a:cubicBezTo>
                <a:close/>
                <a:moveTo>
                  <a:pt x="3027607" y="1959056"/>
                </a:moveTo>
                <a:lnTo>
                  <a:pt x="3027199" y="1959836"/>
                </a:lnTo>
                <a:lnTo>
                  <a:pt x="3027199" y="1960212"/>
                </a:lnTo>
                <a:lnTo>
                  <a:pt x="3027642" y="1959121"/>
                </a:lnTo>
                <a:close/>
                <a:moveTo>
                  <a:pt x="313215" y="1958958"/>
                </a:moveTo>
                <a:cubicBezTo>
                  <a:pt x="313215" y="1958958"/>
                  <a:pt x="316094" y="1964359"/>
                  <a:pt x="316094" y="1967239"/>
                </a:cubicBezTo>
                <a:cubicBezTo>
                  <a:pt x="316094" y="1964359"/>
                  <a:pt x="313215" y="1961479"/>
                  <a:pt x="313215" y="1958958"/>
                </a:cubicBezTo>
                <a:close/>
                <a:moveTo>
                  <a:pt x="3028923" y="1956583"/>
                </a:moveTo>
                <a:lnTo>
                  <a:pt x="3028886" y="1956606"/>
                </a:lnTo>
                <a:lnTo>
                  <a:pt x="3028708" y="1956947"/>
                </a:lnTo>
                <a:close/>
                <a:moveTo>
                  <a:pt x="3063316" y="1946546"/>
                </a:moveTo>
                <a:lnTo>
                  <a:pt x="3063091" y="1947204"/>
                </a:lnTo>
                <a:cubicBezTo>
                  <a:pt x="3062101" y="1949994"/>
                  <a:pt x="3061471" y="1951433"/>
                  <a:pt x="3061471" y="1950173"/>
                </a:cubicBezTo>
                <a:close/>
                <a:moveTo>
                  <a:pt x="3072632" y="1944415"/>
                </a:moveTo>
                <a:cubicBezTo>
                  <a:pt x="3072632" y="1938657"/>
                  <a:pt x="3063990" y="1966727"/>
                  <a:pt x="3063990" y="1969607"/>
                </a:cubicBezTo>
                <a:cubicBezTo>
                  <a:pt x="3066871" y="1961330"/>
                  <a:pt x="3066871" y="1961330"/>
                  <a:pt x="3072632" y="1944415"/>
                </a:cubicBezTo>
                <a:close/>
                <a:moveTo>
                  <a:pt x="309917" y="1943828"/>
                </a:moveTo>
                <a:lnTo>
                  <a:pt x="310336" y="1944918"/>
                </a:lnTo>
                <a:cubicBezTo>
                  <a:pt x="313215" y="1950318"/>
                  <a:pt x="313215" y="1956079"/>
                  <a:pt x="313215" y="1958958"/>
                </a:cubicBezTo>
                <a:close/>
                <a:moveTo>
                  <a:pt x="3038250" y="1940828"/>
                </a:moveTo>
                <a:lnTo>
                  <a:pt x="3030789" y="1954619"/>
                </a:lnTo>
                <a:lnTo>
                  <a:pt x="3030506" y="1955572"/>
                </a:lnTo>
                <a:lnTo>
                  <a:pt x="3030150" y="1955799"/>
                </a:lnTo>
                <a:lnTo>
                  <a:pt x="3028635" y="1958599"/>
                </a:lnTo>
                <a:lnTo>
                  <a:pt x="3028639" y="1958794"/>
                </a:lnTo>
                <a:lnTo>
                  <a:pt x="3028685" y="1961058"/>
                </a:lnTo>
                <a:lnTo>
                  <a:pt x="3027996" y="1959779"/>
                </a:lnTo>
                <a:lnTo>
                  <a:pt x="3027199" y="1961252"/>
                </a:lnTo>
                <a:lnTo>
                  <a:pt x="3027199" y="1969456"/>
                </a:lnTo>
                <a:lnTo>
                  <a:pt x="3027412" y="1970467"/>
                </a:lnTo>
                <a:lnTo>
                  <a:pt x="3028814" y="1967469"/>
                </a:lnTo>
                <a:lnTo>
                  <a:pt x="3028685" y="1961058"/>
                </a:lnTo>
                <a:lnTo>
                  <a:pt x="3029719" y="1962978"/>
                </a:lnTo>
                <a:lnTo>
                  <a:pt x="3029813" y="1965332"/>
                </a:lnTo>
                <a:lnTo>
                  <a:pt x="3030506" y="1963849"/>
                </a:lnTo>
                <a:lnTo>
                  <a:pt x="3029827" y="1965679"/>
                </a:lnTo>
                <a:lnTo>
                  <a:pt x="3029837" y="1965943"/>
                </a:lnTo>
                <a:lnTo>
                  <a:pt x="3030506" y="1963849"/>
                </a:lnTo>
                <a:close/>
                <a:moveTo>
                  <a:pt x="2997216" y="1932812"/>
                </a:moveTo>
                <a:lnTo>
                  <a:pt x="2995421" y="1940598"/>
                </a:lnTo>
                <a:lnTo>
                  <a:pt x="2990145" y="1955013"/>
                </a:lnTo>
                <a:lnTo>
                  <a:pt x="2998638" y="1941786"/>
                </a:lnTo>
                <a:close/>
                <a:moveTo>
                  <a:pt x="2997790" y="1930321"/>
                </a:moveTo>
                <a:lnTo>
                  <a:pt x="2997682" y="1930788"/>
                </a:lnTo>
                <a:lnTo>
                  <a:pt x="2998061" y="1933014"/>
                </a:lnTo>
                <a:lnTo>
                  <a:pt x="2998904" y="1941371"/>
                </a:lnTo>
                <a:lnTo>
                  <a:pt x="2999362" y="1940657"/>
                </a:lnTo>
                <a:lnTo>
                  <a:pt x="2998061" y="1933014"/>
                </a:lnTo>
                <a:close/>
                <a:moveTo>
                  <a:pt x="92137" y="1930228"/>
                </a:moveTo>
                <a:cubicBezTo>
                  <a:pt x="94656" y="1933107"/>
                  <a:pt x="97536" y="1944263"/>
                  <a:pt x="103294" y="1958299"/>
                </a:cubicBezTo>
                <a:cubicBezTo>
                  <a:pt x="100415" y="1955420"/>
                  <a:pt x="100415" y="1952541"/>
                  <a:pt x="97536" y="1944263"/>
                </a:cubicBezTo>
                <a:lnTo>
                  <a:pt x="97536" y="1949537"/>
                </a:lnTo>
                <a:lnTo>
                  <a:pt x="97437" y="1949236"/>
                </a:lnTo>
                <a:lnTo>
                  <a:pt x="95781" y="1942105"/>
                </a:lnTo>
                <a:cubicBezTo>
                  <a:pt x="94746" y="1938595"/>
                  <a:pt x="93397" y="1934367"/>
                  <a:pt x="92137" y="1930228"/>
                </a:cubicBezTo>
                <a:close/>
                <a:moveTo>
                  <a:pt x="3007022" y="1928578"/>
                </a:moveTo>
                <a:lnTo>
                  <a:pt x="3005848" y="1930658"/>
                </a:lnTo>
                <a:lnTo>
                  <a:pt x="3005851" y="1930680"/>
                </a:lnTo>
                <a:lnTo>
                  <a:pt x="3007055" y="1928815"/>
                </a:lnTo>
                <a:close/>
                <a:moveTo>
                  <a:pt x="3082570" y="1928220"/>
                </a:moveTo>
                <a:lnTo>
                  <a:pt x="3080913" y="1933979"/>
                </a:lnTo>
                <a:cubicBezTo>
                  <a:pt x="3078124" y="1943065"/>
                  <a:pt x="3075333" y="1951433"/>
                  <a:pt x="3072632" y="1958450"/>
                </a:cubicBezTo>
                <a:close/>
                <a:moveTo>
                  <a:pt x="3055773" y="1927302"/>
                </a:moveTo>
                <a:lnTo>
                  <a:pt x="3039776" y="1956483"/>
                </a:lnTo>
                <a:lnTo>
                  <a:pt x="3039147" y="1958450"/>
                </a:lnTo>
                <a:lnTo>
                  <a:pt x="3036271" y="1966715"/>
                </a:lnTo>
                <a:lnTo>
                  <a:pt x="3039365" y="1957232"/>
                </a:lnTo>
                <a:lnTo>
                  <a:pt x="3036597" y="1962280"/>
                </a:lnTo>
                <a:lnTo>
                  <a:pt x="3036267" y="1963849"/>
                </a:lnTo>
                <a:cubicBezTo>
                  <a:pt x="3033386" y="1966727"/>
                  <a:pt x="3033386" y="1972486"/>
                  <a:pt x="3030506" y="1975005"/>
                </a:cubicBezTo>
                <a:lnTo>
                  <a:pt x="3028986" y="1977941"/>
                </a:lnTo>
                <a:lnTo>
                  <a:pt x="3029100" y="1978484"/>
                </a:lnTo>
                <a:lnTo>
                  <a:pt x="3030506" y="1975005"/>
                </a:lnTo>
                <a:lnTo>
                  <a:pt x="3029684" y="1977581"/>
                </a:lnTo>
                <a:lnTo>
                  <a:pt x="3031413" y="1974844"/>
                </a:lnTo>
                <a:lnTo>
                  <a:pt x="3036167" y="1967013"/>
                </a:lnTo>
                <a:lnTo>
                  <a:pt x="3036271" y="1966715"/>
                </a:lnTo>
                <a:lnTo>
                  <a:pt x="3036267" y="1966727"/>
                </a:lnTo>
                <a:lnTo>
                  <a:pt x="3036173" y="1967004"/>
                </a:lnTo>
                <a:lnTo>
                  <a:pt x="3047834" y="1947798"/>
                </a:lnTo>
                <a:lnTo>
                  <a:pt x="3053761" y="1935683"/>
                </a:lnTo>
                <a:lnTo>
                  <a:pt x="3055710" y="1927501"/>
                </a:lnTo>
                <a:close/>
                <a:moveTo>
                  <a:pt x="3050308" y="1924982"/>
                </a:moveTo>
                <a:cubicBezTo>
                  <a:pt x="3050308" y="1927681"/>
                  <a:pt x="3048868" y="1931820"/>
                  <a:pt x="3047069" y="1936363"/>
                </a:cubicBezTo>
                <a:lnTo>
                  <a:pt x="3042335" y="1948466"/>
                </a:lnTo>
                <a:lnTo>
                  <a:pt x="3044548" y="1941537"/>
                </a:lnTo>
                <a:cubicBezTo>
                  <a:pt x="3047429" y="1936138"/>
                  <a:pt x="3047429" y="1930380"/>
                  <a:pt x="3050308" y="1924982"/>
                </a:cubicBezTo>
                <a:close/>
                <a:moveTo>
                  <a:pt x="3047429" y="1924982"/>
                </a:moveTo>
                <a:cubicBezTo>
                  <a:pt x="3047429" y="1924982"/>
                  <a:pt x="3047429" y="1927501"/>
                  <a:pt x="3047429" y="1930380"/>
                </a:cubicBezTo>
                <a:cubicBezTo>
                  <a:pt x="3044548" y="1933259"/>
                  <a:pt x="3044548" y="1936138"/>
                  <a:pt x="3044548" y="1941537"/>
                </a:cubicBezTo>
                <a:cubicBezTo>
                  <a:pt x="3041667" y="1944415"/>
                  <a:pt x="3041667" y="1938657"/>
                  <a:pt x="3044548" y="1933259"/>
                </a:cubicBezTo>
                <a:cubicBezTo>
                  <a:pt x="3047429" y="1930380"/>
                  <a:pt x="3047429" y="1922103"/>
                  <a:pt x="3047429" y="1924982"/>
                </a:cubicBezTo>
                <a:close/>
                <a:moveTo>
                  <a:pt x="3068841" y="1924722"/>
                </a:moveTo>
                <a:lnTo>
                  <a:pt x="3065499" y="1930152"/>
                </a:lnTo>
                <a:lnTo>
                  <a:pt x="3064711" y="1932180"/>
                </a:lnTo>
                <a:lnTo>
                  <a:pt x="3064310" y="1935784"/>
                </a:lnTo>
                <a:lnTo>
                  <a:pt x="3064395" y="1935776"/>
                </a:lnTo>
                <a:lnTo>
                  <a:pt x="3064283" y="1936025"/>
                </a:lnTo>
                <a:lnTo>
                  <a:pt x="3063990" y="1938657"/>
                </a:lnTo>
                <a:cubicBezTo>
                  <a:pt x="3065431" y="1935958"/>
                  <a:pt x="3066871" y="1931100"/>
                  <a:pt x="3068312" y="1926242"/>
                </a:cubicBezTo>
                <a:close/>
                <a:moveTo>
                  <a:pt x="2999547" y="1922700"/>
                </a:moveTo>
                <a:lnTo>
                  <a:pt x="2999486" y="1922962"/>
                </a:lnTo>
                <a:lnTo>
                  <a:pt x="2999486" y="1936570"/>
                </a:lnTo>
                <a:lnTo>
                  <a:pt x="2999486" y="1940464"/>
                </a:lnTo>
                <a:lnTo>
                  <a:pt x="3000325" y="1939158"/>
                </a:lnTo>
                <a:lnTo>
                  <a:pt x="3000794" y="1938280"/>
                </a:lnTo>
                <a:lnTo>
                  <a:pt x="3000746" y="1937605"/>
                </a:lnTo>
                <a:close/>
                <a:moveTo>
                  <a:pt x="3010600" y="1922241"/>
                </a:moveTo>
                <a:lnTo>
                  <a:pt x="3009863" y="1923546"/>
                </a:lnTo>
                <a:lnTo>
                  <a:pt x="3010006" y="1924244"/>
                </a:lnTo>
                <a:lnTo>
                  <a:pt x="3010604" y="1923318"/>
                </a:lnTo>
                <a:close/>
                <a:moveTo>
                  <a:pt x="3013276" y="1916971"/>
                </a:moveTo>
                <a:lnTo>
                  <a:pt x="3011797" y="1920121"/>
                </a:lnTo>
                <a:lnTo>
                  <a:pt x="3011604" y="1920463"/>
                </a:lnTo>
                <a:lnTo>
                  <a:pt x="3011619" y="1921746"/>
                </a:lnTo>
                <a:lnTo>
                  <a:pt x="3013538" y="1918775"/>
                </a:lnTo>
                <a:close/>
                <a:moveTo>
                  <a:pt x="3002046" y="1911850"/>
                </a:moveTo>
                <a:lnTo>
                  <a:pt x="3000363" y="1919159"/>
                </a:lnTo>
                <a:lnTo>
                  <a:pt x="3000589" y="1921314"/>
                </a:lnTo>
                <a:cubicBezTo>
                  <a:pt x="3001061" y="1926764"/>
                  <a:pt x="3000116" y="1920420"/>
                  <a:pt x="3002006" y="1933107"/>
                </a:cubicBezTo>
                <a:lnTo>
                  <a:pt x="3002006" y="1936012"/>
                </a:lnTo>
                <a:lnTo>
                  <a:pt x="3004083" y="1932125"/>
                </a:lnTo>
                <a:lnTo>
                  <a:pt x="3003805" y="1930992"/>
                </a:lnTo>
                <a:cubicBezTo>
                  <a:pt x="3003265" y="1928900"/>
                  <a:pt x="3002815" y="1926640"/>
                  <a:pt x="3002500" y="1923508"/>
                </a:cubicBezTo>
                <a:close/>
                <a:moveTo>
                  <a:pt x="3003511" y="1905496"/>
                </a:moveTo>
                <a:lnTo>
                  <a:pt x="3003297" y="1906423"/>
                </a:lnTo>
                <a:lnTo>
                  <a:pt x="3003445" y="1916237"/>
                </a:lnTo>
                <a:cubicBezTo>
                  <a:pt x="3003445" y="1924559"/>
                  <a:pt x="3003445" y="1931487"/>
                  <a:pt x="3004885" y="1924469"/>
                </a:cubicBezTo>
                <a:lnTo>
                  <a:pt x="3005626" y="1929236"/>
                </a:lnTo>
                <a:lnTo>
                  <a:pt x="3006805" y="1927029"/>
                </a:lnTo>
                <a:lnTo>
                  <a:pt x="3004885" y="1913312"/>
                </a:lnTo>
                <a:cubicBezTo>
                  <a:pt x="3004885" y="1914752"/>
                  <a:pt x="3004547" y="1912862"/>
                  <a:pt x="3004080" y="1909657"/>
                </a:cubicBezTo>
                <a:close/>
                <a:moveTo>
                  <a:pt x="3380904" y="1901702"/>
                </a:moveTo>
                <a:lnTo>
                  <a:pt x="3380861" y="1903613"/>
                </a:lnTo>
                <a:cubicBezTo>
                  <a:pt x="3378937" y="1909889"/>
                  <a:pt x="3372660" y="1922439"/>
                  <a:pt x="3372660" y="1922439"/>
                </a:cubicBezTo>
                <a:close/>
                <a:moveTo>
                  <a:pt x="297748" y="1898760"/>
                </a:moveTo>
                <a:lnTo>
                  <a:pt x="302058" y="1911436"/>
                </a:lnTo>
                <a:cubicBezTo>
                  <a:pt x="300618" y="1908556"/>
                  <a:pt x="299268" y="1904325"/>
                  <a:pt x="297918" y="1899420"/>
                </a:cubicBezTo>
                <a:close/>
                <a:moveTo>
                  <a:pt x="3088067" y="1898399"/>
                </a:moveTo>
                <a:lnTo>
                  <a:pt x="3086315" y="1905188"/>
                </a:lnTo>
                <a:lnTo>
                  <a:pt x="3085054" y="1909508"/>
                </a:lnTo>
                <a:lnTo>
                  <a:pt x="3086315" y="1902670"/>
                </a:lnTo>
                <a:close/>
                <a:moveTo>
                  <a:pt x="3361502" y="1897247"/>
                </a:moveTo>
                <a:lnTo>
                  <a:pt x="3360187" y="1900776"/>
                </a:lnTo>
                <a:lnTo>
                  <a:pt x="3360491" y="1899295"/>
                </a:lnTo>
                <a:close/>
                <a:moveTo>
                  <a:pt x="108693" y="1896757"/>
                </a:moveTo>
                <a:cubicBezTo>
                  <a:pt x="114451" y="1913312"/>
                  <a:pt x="114451" y="1913312"/>
                  <a:pt x="116971" y="1927348"/>
                </a:cubicBezTo>
                <a:cubicBezTo>
                  <a:pt x="119850" y="1927348"/>
                  <a:pt x="122729" y="1935986"/>
                  <a:pt x="119850" y="1927348"/>
                </a:cubicBezTo>
                <a:cubicBezTo>
                  <a:pt x="116971" y="1919071"/>
                  <a:pt x="111572" y="1896757"/>
                  <a:pt x="108693" y="1896757"/>
                </a:cubicBezTo>
                <a:close/>
                <a:moveTo>
                  <a:pt x="3091715" y="1888230"/>
                </a:moveTo>
                <a:cubicBezTo>
                  <a:pt x="3092075" y="1887195"/>
                  <a:pt x="3092075" y="1887195"/>
                  <a:pt x="3092075" y="1888634"/>
                </a:cubicBezTo>
                <a:lnTo>
                  <a:pt x="3088067" y="1898399"/>
                </a:lnTo>
                <a:lnTo>
                  <a:pt x="3089194" y="1894033"/>
                </a:lnTo>
                <a:cubicBezTo>
                  <a:pt x="3090635" y="1891333"/>
                  <a:pt x="3091355" y="1889264"/>
                  <a:pt x="3091715" y="1888230"/>
                </a:cubicBezTo>
                <a:close/>
                <a:moveTo>
                  <a:pt x="3007522" y="1888095"/>
                </a:moveTo>
                <a:lnTo>
                  <a:pt x="3007391" y="1888664"/>
                </a:lnTo>
                <a:lnTo>
                  <a:pt x="3007549" y="1889652"/>
                </a:lnTo>
                <a:lnTo>
                  <a:pt x="3007764" y="1902156"/>
                </a:lnTo>
                <a:lnTo>
                  <a:pt x="3007764" y="1906339"/>
                </a:lnTo>
                <a:cubicBezTo>
                  <a:pt x="3007764" y="1910524"/>
                  <a:pt x="3007764" y="1913312"/>
                  <a:pt x="3007764" y="1913312"/>
                </a:cubicBezTo>
                <a:lnTo>
                  <a:pt x="3009532" y="1921927"/>
                </a:lnTo>
                <a:lnTo>
                  <a:pt x="3010510" y="1920095"/>
                </a:lnTo>
                <a:lnTo>
                  <a:pt x="3010283" y="1915472"/>
                </a:lnTo>
                <a:cubicBezTo>
                  <a:pt x="3009923" y="1911962"/>
                  <a:pt x="3009204" y="1909174"/>
                  <a:pt x="3007764" y="1902156"/>
                </a:cubicBezTo>
                <a:lnTo>
                  <a:pt x="3007764" y="1890999"/>
                </a:lnTo>
                <a:lnTo>
                  <a:pt x="3007549" y="1889652"/>
                </a:lnTo>
                <a:close/>
                <a:moveTo>
                  <a:pt x="3068748" y="1886069"/>
                </a:moveTo>
                <a:lnTo>
                  <a:pt x="3064389" y="1894515"/>
                </a:lnTo>
                <a:cubicBezTo>
                  <a:pt x="3058991" y="1903156"/>
                  <a:pt x="3056111" y="1908556"/>
                  <a:pt x="3053232" y="1914316"/>
                </a:cubicBezTo>
                <a:lnTo>
                  <a:pt x="3052592" y="1914316"/>
                </a:lnTo>
                <a:lnTo>
                  <a:pt x="3047429" y="1924982"/>
                </a:lnTo>
                <a:cubicBezTo>
                  <a:pt x="3044548" y="1927501"/>
                  <a:pt x="3041667" y="1938657"/>
                  <a:pt x="3039147" y="1947295"/>
                </a:cubicBezTo>
                <a:cubicBezTo>
                  <a:pt x="3036267" y="1952692"/>
                  <a:pt x="3036267" y="1958450"/>
                  <a:pt x="3039147" y="1950173"/>
                </a:cubicBezTo>
                <a:lnTo>
                  <a:pt x="3037073" y="1960023"/>
                </a:lnTo>
                <a:lnTo>
                  <a:pt x="3040051" y="1953918"/>
                </a:lnTo>
                <a:lnTo>
                  <a:pt x="3040970" y="1952310"/>
                </a:lnTo>
                <a:lnTo>
                  <a:pt x="3041667" y="1950173"/>
                </a:lnTo>
                <a:lnTo>
                  <a:pt x="3042335" y="1948466"/>
                </a:lnTo>
                <a:lnTo>
                  <a:pt x="3041281" y="1951766"/>
                </a:lnTo>
                <a:lnTo>
                  <a:pt x="3053232" y="1930877"/>
                </a:lnTo>
                <a:lnTo>
                  <a:pt x="3056971" y="1923493"/>
                </a:lnTo>
                <a:close/>
                <a:moveTo>
                  <a:pt x="3366901" y="1883212"/>
                </a:moveTo>
                <a:cubicBezTo>
                  <a:pt x="3366901" y="1883212"/>
                  <a:pt x="3364021" y="1883212"/>
                  <a:pt x="3361502" y="1888970"/>
                </a:cubicBezTo>
                <a:cubicBezTo>
                  <a:pt x="3364021" y="1886091"/>
                  <a:pt x="3364021" y="1891849"/>
                  <a:pt x="3361502" y="1894369"/>
                </a:cubicBezTo>
                <a:lnTo>
                  <a:pt x="3360491" y="1899295"/>
                </a:lnTo>
                <a:lnTo>
                  <a:pt x="3358498" y="1903332"/>
                </a:lnTo>
                <a:cubicBezTo>
                  <a:pt x="3354820" y="1912610"/>
                  <a:pt x="3349622" y="1929277"/>
                  <a:pt x="3347463" y="1933596"/>
                </a:cubicBezTo>
                <a:cubicBezTo>
                  <a:pt x="3350342" y="1930717"/>
                  <a:pt x="3355741" y="1922439"/>
                  <a:pt x="3355741" y="1916681"/>
                </a:cubicBezTo>
                <a:cubicBezTo>
                  <a:pt x="3353042" y="1920999"/>
                  <a:pt x="3353762" y="1918211"/>
                  <a:pt x="3355517" y="1913307"/>
                </a:cubicBezTo>
                <a:lnTo>
                  <a:pt x="3360187" y="1900776"/>
                </a:lnTo>
                <a:lnTo>
                  <a:pt x="3358621" y="1908404"/>
                </a:lnTo>
                <a:cubicBezTo>
                  <a:pt x="3361502" y="1897247"/>
                  <a:pt x="3366901" y="1886091"/>
                  <a:pt x="3366901" y="1883212"/>
                </a:cubicBezTo>
                <a:close/>
                <a:moveTo>
                  <a:pt x="3009006" y="1881656"/>
                </a:moveTo>
                <a:lnTo>
                  <a:pt x="3008282" y="1884799"/>
                </a:lnTo>
                <a:lnTo>
                  <a:pt x="3010283" y="1892843"/>
                </a:lnTo>
                <a:cubicBezTo>
                  <a:pt x="3010643" y="1895318"/>
                  <a:pt x="3010643" y="1896757"/>
                  <a:pt x="3010643" y="1896757"/>
                </a:cubicBezTo>
                <a:lnTo>
                  <a:pt x="3011547" y="1918154"/>
                </a:lnTo>
                <a:lnTo>
                  <a:pt x="3013087" y="1915272"/>
                </a:lnTo>
                <a:lnTo>
                  <a:pt x="3011543" y="1896397"/>
                </a:lnTo>
                <a:close/>
                <a:moveTo>
                  <a:pt x="3013408" y="1862554"/>
                </a:moveTo>
                <a:lnTo>
                  <a:pt x="3013391" y="1862630"/>
                </a:lnTo>
                <a:lnTo>
                  <a:pt x="3016042" y="1888480"/>
                </a:lnTo>
                <a:lnTo>
                  <a:pt x="3016042" y="1909743"/>
                </a:lnTo>
                <a:lnTo>
                  <a:pt x="3016608" y="1908684"/>
                </a:lnTo>
                <a:lnTo>
                  <a:pt x="3018201" y="1902741"/>
                </a:lnTo>
                <a:cubicBezTo>
                  <a:pt x="3018201" y="1898916"/>
                  <a:pt x="3017481" y="1894058"/>
                  <a:pt x="3016042" y="1888480"/>
                </a:cubicBezTo>
                <a:lnTo>
                  <a:pt x="3016042" y="1885601"/>
                </a:lnTo>
                <a:close/>
                <a:moveTo>
                  <a:pt x="3395185" y="1860730"/>
                </a:moveTo>
                <a:cubicBezTo>
                  <a:pt x="3395562" y="1860831"/>
                  <a:pt x="3395607" y="1862428"/>
                  <a:pt x="3394977" y="1866657"/>
                </a:cubicBezTo>
                <a:cubicBezTo>
                  <a:pt x="3392098" y="1877814"/>
                  <a:pt x="3392098" y="1872056"/>
                  <a:pt x="3392098" y="1869536"/>
                </a:cubicBezTo>
                <a:lnTo>
                  <a:pt x="3392426" y="1866745"/>
                </a:lnTo>
                <a:lnTo>
                  <a:pt x="3393403" y="1863778"/>
                </a:lnTo>
                <a:cubicBezTo>
                  <a:pt x="3394100" y="1862024"/>
                  <a:pt x="3394808" y="1860629"/>
                  <a:pt x="3395185" y="1860730"/>
                </a:cubicBezTo>
                <a:close/>
                <a:moveTo>
                  <a:pt x="3044954" y="1858512"/>
                </a:moveTo>
                <a:cubicBezTo>
                  <a:pt x="3042075" y="1861033"/>
                  <a:pt x="3042075" y="1863913"/>
                  <a:pt x="3039196" y="1866793"/>
                </a:cubicBezTo>
                <a:cubicBezTo>
                  <a:pt x="3039196" y="1868233"/>
                  <a:pt x="3038566" y="1869583"/>
                  <a:pt x="3037576" y="1871654"/>
                </a:cubicBezTo>
                <a:lnTo>
                  <a:pt x="3036864" y="1873383"/>
                </a:lnTo>
                <a:lnTo>
                  <a:pt x="3035777" y="1874758"/>
                </a:lnTo>
                <a:cubicBezTo>
                  <a:pt x="3033707" y="1878584"/>
                  <a:pt x="3032358" y="1882094"/>
                  <a:pt x="3033796" y="1880834"/>
                </a:cubicBezTo>
                <a:lnTo>
                  <a:pt x="3036864" y="1873383"/>
                </a:lnTo>
                <a:lnTo>
                  <a:pt x="3042075" y="1866793"/>
                </a:lnTo>
                <a:close/>
                <a:moveTo>
                  <a:pt x="3083794" y="1855166"/>
                </a:moveTo>
                <a:lnTo>
                  <a:pt x="3081133" y="1865831"/>
                </a:lnTo>
                <a:lnTo>
                  <a:pt x="3080913" y="1866322"/>
                </a:lnTo>
                <a:lnTo>
                  <a:pt x="3080758" y="1867335"/>
                </a:lnTo>
                <a:lnTo>
                  <a:pt x="3079473" y="1872485"/>
                </a:lnTo>
                <a:cubicBezTo>
                  <a:pt x="3077313" y="1878738"/>
                  <a:pt x="3075153" y="1884316"/>
                  <a:pt x="3075153" y="1885756"/>
                </a:cubicBezTo>
                <a:cubicBezTo>
                  <a:pt x="3076593" y="1884316"/>
                  <a:pt x="3078033" y="1881526"/>
                  <a:pt x="3079113" y="1878063"/>
                </a:cubicBezTo>
                <a:lnTo>
                  <a:pt x="3080758" y="1867335"/>
                </a:lnTo>
                <a:lnTo>
                  <a:pt x="3081133" y="1865831"/>
                </a:lnTo>
                <a:lnTo>
                  <a:pt x="3084379" y="1858584"/>
                </a:lnTo>
                <a:cubicBezTo>
                  <a:pt x="3085054" y="1856516"/>
                  <a:pt x="3085054" y="1855166"/>
                  <a:pt x="3083794" y="1855166"/>
                </a:cubicBezTo>
                <a:close/>
                <a:moveTo>
                  <a:pt x="289114" y="1854072"/>
                </a:moveTo>
                <a:lnTo>
                  <a:pt x="289522" y="1856553"/>
                </a:lnTo>
                <a:lnTo>
                  <a:pt x="293420" y="1866433"/>
                </a:lnTo>
                <a:cubicBezTo>
                  <a:pt x="294500" y="1869583"/>
                  <a:pt x="295220" y="1872374"/>
                  <a:pt x="296660" y="1877954"/>
                </a:cubicBezTo>
                <a:lnTo>
                  <a:pt x="297161" y="1878479"/>
                </a:lnTo>
                <a:lnTo>
                  <a:pt x="291683" y="1857179"/>
                </a:lnTo>
                <a:close/>
                <a:moveTo>
                  <a:pt x="3104491" y="1852104"/>
                </a:moveTo>
                <a:lnTo>
                  <a:pt x="3103236" y="1858044"/>
                </a:lnTo>
                <a:cubicBezTo>
                  <a:pt x="3103236" y="1860564"/>
                  <a:pt x="3100357" y="1863443"/>
                  <a:pt x="3100357" y="1869201"/>
                </a:cubicBezTo>
                <a:cubicBezTo>
                  <a:pt x="3097476" y="1871721"/>
                  <a:pt x="3097476" y="1877478"/>
                  <a:pt x="3097476" y="1880358"/>
                </a:cubicBezTo>
                <a:cubicBezTo>
                  <a:pt x="3094955" y="1888634"/>
                  <a:pt x="3092075" y="1896911"/>
                  <a:pt x="3089194" y="1908068"/>
                </a:cubicBezTo>
                <a:lnTo>
                  <a:pt x="3082570" y="1928220"/>
                </a:lnTo>
                <a:lnTo>
                  <a:pt x="3089194" y="1905188"/>
                </a:lnTo>
                <a:cubicBezTo>
                  <a:pt x="3092075" y="1896911"/>
                  <a:pt x="3094955" y="1885756"/>
                  <a:pt x="3097476" y="1874599"/>
                </a:cubicBezTo>
                <a:close/>
                <a:moveTo>
                  <a:pt x="3104039" y="1848182"/>
                </a:moveTo>
                <a:lnTo>
                  <a:pt x="3103575" y="1850277"/>
                </a:lnTo>
                <a:lnTo>
                  <a:pt x="3101850" y="1853538"/>
                </a:lnTo>
                <a:lnTo>
                  <a:pt x="3102032" y="1852715"/>
                </a:lnTo>
                <a:close/>
                <a:moveTo>
                  <a:pt x="3081305" y="1841592"/>
                </a:moveTo>
                <a:cubicBezTo>
                  <a:pt x="3075547" y="1852752"/>
                  <a:pt x="3075547" y="1855633"/>
                  <a:pt x="3072667" y="1863913"/>
                </a:cubicBezTo>
                <a:cubicBezTo>
                  <a:pt x="3070148" y="1872194"/>
                  <a:pt x="3067269" y="1877954"/>
                  <a:pt x="3064389" y="1880834"/>
                </a:cubicBezTo>
                <a:cubicBezTo>
                  <a:pt x="3061510" y="1883354"/>
                  <a:pt x="3061510" y="1886235"/>
                  <a:pt x="3058991" y="1894515"/>
                </a:cubicBezTo>
                <a:cubicBezTo>
                  <a:pt x="3061510" y="1889114"/>
                  <a:pt x="3067269" y="1880834"/>
                  <a:pt x="3070148" y="1877954"/>
                </a:cubicBezTo>
                <a:cubicBezTo>
                  <a:pt x="3070148" y="1877954"/>
                  <a:pt x="3067269" y="1883354"/>
                  <a:pt x="3064389" y="1889114"/>
                </a:cubicBezTo>
                <a:cubicBezTo>
                  <a:pt x="3064389" y="1889114"/>
                  <a:pt x="3067269" y="1883354"/>
                  <a:pt x="3070148" y="1880834"/>
                </a:cubicBezTo>
                <a:lnTo>
                  <a:pt x="3071105" y="1878345"/>
                </a:lnTo>
                <a:lnTo>
                  <a:pt x="3081305" y="1844185"/>
                </a:lnTo>
                <a:close/>
                <a:moveTo>
                  <a:pt x="3058991" y="1816390"/>
                </a:moveTo>
                <a:cubicBezTo>
                  <a:pt x="3053232" y="1833312"/>
                  <a:pt x="3044954" y="1846992"/>
                  <a:pt x="3044954" y="1855633"/>
                </a:cubicBezTo>
                <a:cubicBezTo>
                  <a:pt x="3053232" y="1835831"/>
                  <a:pt x="3056111" y="1830431"/>
                  <a:pt x="3058991" y="1816390"/>
                </a:cubicBezTo>
                <a:close/>
                <a:moveTo>
                  <a:pt x="255398" y="1813754"/>
                </a:moveTo>
                <a:cubicBezTo>
                  <a:pt x="255398" y="1813754"/>
                  <a:pt x="258278" y="1833188"/>
                  <a:pt x="255398" y="1813754"/>
                </a:cubicBezTo>
                <a:close/>
                <a:moveTo>
                  <a:pt x="3100500" y="1813205"/>
                </a:moveTo>
                <a:lnTo>
                  <a:pt x="3100226" y="1814300"/>
                </a:lnTo>
                <a:lnTo>
                  <a:pt x="3100357" y="1813420"/>
                </a:lnTo>
                <a:close/>
                <a:moveTo>
                  <a:pt x="3422695" y="1808548"/>
                </a:moveTo>
                <a:lnTo>
                  <a:pt x="3422695" y="1810875"/>
                </a:lnTo>
                <a:cubicBezTo>
                  <a:pt x="3420175" y="1813754"/>
                  <a:pt x="3420175" y="1816273"/>
                  <a:pt x="3420175" y="1816273"/>
                </a:cubicBezTo>
                <a:close/>
                <a:moveTo>
                  <a:pt x="3431334" y="1802598"/>
                </a:moveTo>
                <a:cubicBezTo>
                  <a:pt x="3428454" y="1810875"/>
                  <a:pt x="3428454" y="1810875"/>
                  <a:pt x="3428454" y="1810875"/>
                </a:cubicBezTo>
                <a:cubicBezTo>
                  <a:pt x="3425574" y="1813754"/>
                  <a:pt x="3425574" y="1816273"/>
                  <a:pt x="3425574" y="1819153"/>
                </a:cubicBezTo>
                <a:cubicBezTo>
                  <a:pt x="3425574" y="1822031"/>
                  <a:pt x="3425574" y="1822031"/>
                  <a:pt x="3428454" y="1810875"/>
                </a:cubicBezTo>
                <a:cubicBezTo>
                  <a:pt x="3431334" y="1807996"/>
                  <a:pt x="3428454" y="1807996"/>
                  <a:pt x="3431334" y="1802598"/>
                </a:cubicBezTo>
                <a:close/>
                <a:moveTo>
                  <a:pt x="3118692" y="1799530"/>
                </a:moveTo>
                <a:lnTo>
                  <a:pt x="3116397" y="1807975"/>
                </a:lnTo>
                <a:cubicBezTo>
                  <a:pt x="3115407" y="1811440"/>
                  <a:pt x="3114777" y="1813510"/>
                  <a:pt x="3114777" y="1813510"/>
                </a:cubicBezTo>
                <a:lnTo>
                  <a:pt x="3118110" y="1802629"/>
                </a:lnTo>
                <a:close/>
                <a:moveTo>
                  <a:pt x="3109019" y="1796949"/>
                </a:moveTo>
                <a:lnTo>
                  <a:pt x="3108006" y="1799606"/>
                </a:lnTo>
                <a:lnTo>
                  <a:pt x="3106117" y="1807662"/>
                </a:lnTo>
                <a:lnTo>
                  <a:pt x="3104197" y="1814900"/>
                </a:lnTo>
                <a:lnTo>
                  <a:pt x="3104880" y="1812970"/>
                </a:lnTo>
                <a:cubicBezTo>
                  <a:pt x="3106229" y="1808110"/>
                  <a:pt x="3107579" y="1802530"/>
                  <a:pt x="3109019" y="1796949"/>
                </a:cubicBezTo>
                <a:close/>
                <a:moveTo>
                  <a:pt x="50647" y="1783127"/>
                </a:moveTo>
                <a:lnTo>
                  <a:pt x="52906" y="1790588"/>
                </a:lnTo>
                <a:cubicBezTo>
                  <a:pt x="52906" y="1792027"/>
                  <a:pt x="52187" y="1789238"/>
                  <a:pt x="51153" y="1785055"/>
                </a:cubicBezTo>
                <a:close/>
                <a:moveTo>
                  <a:pt x="3111889" y="1778214"/>
                </a:moveTo>
                <a:lnTo>
                  <a:pt x="3111794" y="1779311"/>
                </a:lnTo>
                <a:lnTo>
                  <a:pt x="3108638" y="1791108"/>
                </a:lnTo>
                <a:lnTo>
                  <a:pt x="3107227" y="1797596"/>
                </a:lnTo>
                <a:lnTo>
                  <a:pt x="3107366" y="1796691"/>
                </a:lnTo>
                <a:cubicBezTo>
                  <a:pt x="3108829" y="1789415"/>
                  <a:pt x="3111147" y="1780002"/>
                  <a:pt x="3111889" y="1778214"/>
                </a:cubicBezTo>
                <a:close/>
                <a:moveTo>
                  <a:pt x="3428454" y="1777406"/>
                </a:moveTo>
                <a:cubicBezTo>
                  <a:pt x="3428454" y="1777406"/>
                  <a:pt x="3428454" y="1779925"/>
                  <a:pt x="3425574" y="1785683"/>
                </a:cubicBezTo>
                <a:cubicBezTo>
                  <a:pt x="3425574" y="1782804"/>
                  <a:pt x="3428454" y="1777406"/>
                  <a:pt x="3428454" y="1777406"/>
                </a:cubicBezTo>
                <a:close/>
                <a:moveTo>
                  <a:pt x="48079" y="1773331"/>
                </a:moveTo>
                <a:lnTo>
                  <a:pt x="50647" y="1783127"/>
                </a:lnTo>
                <a:lnTo>
                  <a:pt x="50073" y="1781230"/>
                </a:lnTo>
                <a:lnTo>
                  <a:pt x="48460" y="1776704"/>
                </a:lnTo>
                <a:close/>
                <a:moveTo>
                  <a:pt x="3128454" y="1768867"/>
                </a:moveTo>
                <a:cubicBezTo>
                  <a:pt x="3125934" y="1771748"/>
                  <a:pt x="3123056" y="1782908"/>
                  <a:pt x="3120176" y="1794069"/>
                </a:cubicBezTo>
                <a:lnTo>
                  <a:pt x="3119799" y="1795456"/>
                </a:lnTo>
                <a:lnTo>
                  <a:pt x="3119799" y="1797117"/>
                </a:lnTo>
                <a:close/>
                <a:moveTo>
                  <a:pt x="249150" y="1768867"/>
                </a:moveTo>
                <a:lnTo>
                  <a:pt x="252698" y="1785683"/>
                </a:lnTo>
                <a:lnTo>
                  <a:pt x="252878" y="1785683"/>
                </a:lnTo>
                <a:lnTo>
                  <a:pt x="252878" y="1782811"/>
                </a:lnTo>
                <a:close/>
                <a:moveTo>
                  <a:pt x="3433224" y="1768791"/>
                </a:moveTo>
                <a:lnTo>
                  <a:pt x="3431334" y="1777406"/>
                </a:lnTo>
                <a:cubicBezTo>
                  <a:pt x="3428454" y="1788563"/>
                  <a:pt x="3425574" y="1793961"/>
                  <a:pt x="3425574" y="1799718"/>
                </a:cubicBezTo>
                <a:lnTo>
                  <a:pt x="3422695" y="1808548"/>
                </a:lnTo>
                <a:lnTo>
                  <a:pt x="3422695" y="1799718"/>
                </a:lnTo>
                <a:cubicBezTo>
                  <a:pt x="3425574" y="1793961"/>
                  <a:pt x="3428454" y="1785683"/>
                  <a:pt x="3428454" y="1777406"/>
                </a:cubicBezTo>
                <a:cubicBezTo>
                  <a:pt x="3428454" y="1774526"/>
                  <a:pt x="3429174" y="1771018"/>
                  <a:pt x="3430209" y="1768903"/>
                </a:cubicBezTo>
                <a:close/>
                <a:moveTo>
                  <a:pt x="47508" y="1768274"/>
                </a:moveTo>
                <a:lnTo>
                  <a:pt x="48079" y="1773331"/>
                </a:lnTo>
                <a:lnTo>
                  <a:pt x="47508" y="1771154"/>
                </a:lnTo>
                <a:close/>
                <a:moveTo>
                  <a:pt x="3433853" y="1766358"/>
                </a:moveTo>
                <a:lnTo>
                  <a:pt x="3433853" y="1768768"/>
                </a:lnTo>
                <a:lnTo>
                  <a:pt x="3433224" y="1768791"/>
                </a:lnTo>
                <a:lnTo>
                  <a:pt x="3433673" y="1766744"/>
                </a:lnTo>
                <a:close/>
                <a:moveTo>
                  <a:pt x="252878" y="1763370"/>
                </a:moveTo>
                <a:lnTo>
                  <a:pt x="252850" y="1763946"/>
                </a:lnTo>
                <a:lnTo>
                  <a:pt x="252878" y="1764164"/>
                </a:lnTo>
                <a:close/>
                <a:moveTo>
                  <a:pt x="244588" y="1758627"/>
                </a:moveTo>
                <a:lnTo>
                  <a:pt x="246271" y="1763467"/>
                </a:lnTo>
                <a:cubicBezTo>
                  <a:pt x="246271" y="1763467"/>
                  <a:pt x="245551" y="1762027"/>
                  <a:pt x="244831" y="1759911"/>
                </a:cubicBezTo>
                <a:close/>
                <a:moveTo>
                  <a:pt x="243392" y="1752306"/>
                </a:moveTo>
                <a:lnTo>
                  <a:pt x="244588" y="1758627"/>
                </a:lnTo>
                <a:lnTo>
                  <a:pt x="243392" y="1755187"/>
                </a:lnTo>
                <a:close/>
                <a:moveTo>
                  <a:pt x="3111898" y="1749427"/>
                </a:moveTo>
                <a:lnTo>
                  <a:pt x="3111938" y="1749528"/>
                </a:lnTo>
                <a:lnTo>
                  <a:pt x="3111774" y="1749847"/>
                </a:lnTo>
                <a:close/>
                <a:moveTo>
                  <a:pt x="3114399" y="1732448"/>
                </a:moveTo>
                <a:cubicBezTo>
                  <a:pt x="3114399" y="1735146"/>
                  <a:pt x="3113679" y="1739286"/>
                  <a:pt x="3112598" y="1743829"/>
                </a:cubicBezTo>
                <a:lnTo>
                  <a:pt x="3109744" y="1753779"/>
                </a:lnTo>
                <a:lnTo>
                  <a:pt x="3111774" y="1749847"/>
                </a:lnTo>
                <a:lnTo>
                  <a:pt x="3107046" y="1765807"/>
                </a:lnTo>
                <a:lnTo>
                  <a:pt x="3103236" y="1785350"/>
                </a:lnTo>
                <a:cubicBezTo>
                  <a:pt x="3106117" y="1779952"/>
                  <a:pt x="3108638" y="1768795"/>
                  <a:pt x="3111518" y="1757640"/>
                </a:cubicBezTo>
                <a:lnTo>
                  <a:pt x="3112331" y="1750527"/>
                </a:lnTo>
                <a:lnTo>
                  <a:pt x="3111938" y="1749528"/>
                </a:lnTo>
                <a:lnTo>
                  <a:pt x="3112590" y="1748264"/>
                </a:lnTo>
                <a:close/>
                <a:moveTo>
                  <a:pt x="3137520" y="1726791"/>
                </a:moveTo>
                <a:lnTo>
                  <a:pt x="3137092" y="1729985"/>
                </a:lnTo>
                <a:lnTo>
                  <a:pt x="3137202" y="1728173"/>
                </a:lnTo>
                <a:close/>
                <a:moveTo>
                  <a:pt x="30592" y="1723647"/>
                </a:moveTo>
                <a:cubicBezTo>
                  <a:pt x="33472" y="1734804"/>
                  <a:pt x="30592" y="1732285"/>
                  <a:pt x="33472" y="1745961"/>
                </a:cubicBezTo>
                <a:cubicBezTo>
                  <a:pt x="30592" y="1729406"/>
                  <a:pt x="27714" y="1726527"/>
                  <a:pt x="27714" y="1737683"/>
                </a:cubicBezTo>
                <a:cubicBezTo>
                  <a:pt x="27714" y="1732285"/>
                  <a:pt x="30592" y="1751719"/>
                  <a:pt x="33472" y="1745961"/>
                </a:cubicBezTo>
                <a:cubicBezTo>
                  <a:pt x="36350" y="1757118"/>
                  <a:pt x="36350" y="1754599"/>
                  <a:pt x="36350" y="1745961"/>
                </a:cubicBezTo>
                <a:cubicBezTo>
                  <a:pt x="36350" y="1743441"/>
                  <a:pt x="33472" y="1737683"/>
                  <a:pt x="33472" y="1732285"/>
                </a:cubicBezTo>
                <a:cubicBezTo>
                  <a:pt x="33472" y="1729406"/>
                  <a:pt x="30592" y="1723647"/>
                  <a:pt x="30592" y="1723647"/>
                </a:cubicBezTo>
                <a:close/>
                <a:moveTo>
                  <a:pt x="254033" y="1702381"/>
                </a:moveTo>
                <a:lnTo>
                  <a:pt x="253799" y="1706403"/>
                </a:lnTo>
                <a:lnTo>
                  <a:pt x="254730" y="1712283"/>
                </a:lnTo>
                <a:lnTo>
                  <a:pt x="255083" y="1711052"/>
                </a:lnTo>
                <a:lnTo>
                  <a:pt x="255100" y="1709981"/>
                </a:lnTo>
                <a:lnTo>
                  <a:pt x="254549" y="1707664"/>
                </a:lnTo>
                <a:close/>
                <a:moveTo>
                  <a:pt x="229715" y="1685343"/>
                </a:moveTo>
                <a:lnTo>
                  <a:pt x="232179" y="1690315"/>
                </a:lnTo>
                <a:lnTo>
                  <a:pt x="232234" y="1690743"/>
                </a:lnTo>
                <a:lnTo>
                  <a:pt x="232610" y="1691848"/>
                </a:lnTo>
                <a:lnTo>
                  <a:pt x="235114" y="1701904"/>
                </a:lnTo>
                <a:cubicBezTo>
                  <a:pt x="235114" y="1710544"/>
                  <a:pt x="237993" y="1715944"/>
                  <a:pt x="237993" y="1713064"/>
                </a:cubicBezTo>
                <a:cubicBezTo>
                  <a:pt x="240872" y="1732866"/>
                  <a:pt x="237993" y="1721704"/>
                  <a:pt x="237993" y="1724225"/>
                </a:cubicBezTo>
                <a:cubicBezTo>
                  <a:pt x="232234" y="1701904"/>
                  <a:pt x="235114" y="1704783"/>
                  <a:pt x="229715" y="1685343"/>
                </a:cubicBezTo>
                <a:close/>
                <a:moveTo>
                  <a:pt x="3422695" y="1682396"/>
                </a:moveTo>
                <a:cubicBezTo>
                  <a:pt x="3422695" y="1679517"/>
                  <a:pt x="3420175" y="1687795"/>
                  <a:pt x="3420175" y="1690673"/>
                </a:cubicBezTo>
                <a:cubicBezTo>
                  <a:pt x="3417295" y="1693553"/>
                  <a:pt x="3420175" y="1699310"/>
                  <a:pt x="3417295" y="1704708"/>
                </a:cubicBezTo>
                <a:cubicBezTo>
                  <a:pt x="3417295" y="1710467"/>
                  <a:pt x="3417295" y="1712986"/>
                  <a:pt x="3414416" y="1715865"/>
                </a:cubicBezTo>
                <a:cubicBezTo>
                  <a:pt x="3414416" y="1724143"/>
                  <a:pt x="3414416" y="1729901"/>
                  <a:pt x="3411536" y="1735299"/>
                </a:cubicBezTo>
                <a:cubicBezTo>
                  <a:pt x="3409017" y="1743936"/>
                  <a:pt x="3409017" y="1752213"/>
                  <a:pt x="3406136" y="1760491"/>
                </a:cubicBezTo>
                <a:cubicBezTo>
                  <a:pt x="3403256" y="1771648"/>
                  <a:pt x="3400377" y="1785683"/>
                  <a:pt x="3394977" y="1805116"/>
                </a:cubicBezTo>
                <a:cubicBezTo>
                  <a:pt x="3392098" y="1810875"/>
                  <a:pt x="3389218" y="1816273"/>
                  <a:pt x="3389218" y="1816273"/>
                </a:cubicBezTo>
                <a:cubicBezTo>
                  <a:pt x="3386338" y="1822031"/>
                  <a:pt x="3383819" y="1836067"/>
                  <a:pt x="3380939" y="1847223"/>
                </a:cubicBezTo>
                <a:cubicBezTo>
                  <a:pt x="3375180" y="1863778"/>
                  <a:pt x="3375180" y="1863778"/>
                  <a:pt x="3369781" y="1883212"/>
                </a:cubicBezTo>
                <a:cubicBezTo>
                  <a:pt x="3364021" y="1897247"/>
                  <a:pt x="3355741" y="1919560"/>
                  <a:pt x="3347463" y="1941874"/>
                </a:cubicBezTo>
                <a:cubicBezTo>
                  <a:pt x="3344583" y="1941874"/>
                  <a:pt x="3347463" y="1938994"/>
                  <a:pt x="3347463" y="1936475"/>
                </a:cubicBezTo>
                <a:cubicBezTo>
                  <a:pt x="3344583" y="1944752"/>
                  <a:pt x="3341703" y="1950150"/>
                  <a:pt x="3339184" y="1955909"/>
                </a:cubicBezTo>
                <a:cubicBezTo>
                  <a:pt x="3336304" y="1961307"/>
                  <a:pt x="3336304" y="1964186"/>
                  <a:pt x="3336304" y="1961307"/>
                </a:cubicBezTo>
                <a:cubicBezTo>
                  <a:pt x="3333424" y="1967065"/>
                  <a:pt x="3333424" y="1967065"/>
                  <a:pt x="3336304" y="1967065"/>
                </a:cubicBezTo>
                <a:cubicBezTo>
                  <a:pt x="3336304" y="1967065"/>
                  <a:pt x="3341703" y="1953029"/>
                  <a:pt x="3344583" y="1944752"/>
                </a:cubicBezTo>
                <a:cubicBezTo>
                  <a:pt x="3341703" y="1958787"/>
                  <a:pt x="3328025" y="1989378"/>
                  <a:pt x="3316867" y="2008812"/>
                </a:cubicBezTo>
                <a:lnTo>
                  <a:pt x="3317748" y="2005064"/>
                </a:lnTo>
                <a:lnTo>
                  <a:pt x="3317766" y="2005033"/>
                </a:lnTo>
                <a:lnTo>
                  <a:pt x="3317981" y="2004433"/>
                </a:lnTo>
                <a:lnTo>
                  <a:pt x="3324785" y="1992077"/>
                </a:lnTo>
                <a:cubicBezTo>
                  <a:pt x="3327935" y="1985059"/>
                  <a:pt x="3330725" y="1978042"/>
                  <a:pt x="3333424" y="1972464"/>
                </a:cubicBezTo>
                <a:cubicBezTo>
                  <a:pt x="3333424" y="1967065"/>
                  <a:pt x="3330545" y="1975342"/>
                  <a:pt x="3328025" y="1983620"/>
                </a:cubicBezTo>
                <a:cubicBezTo>
                  <a:pt x="3322266" y="1992257"/>
                  <a:pt x="3319386" y="2000534"/>
                  <a:pt x="3319386" y="1994777"/>
                </a:cubicBezTo>
                <a:cubicBezTo>
                  <a:pt x="3319386" y="2000534"/>
                  <a:pt x="3316867" y="2005932"/>
                  <a:pt x="3313986" y="2008812"/>
                </a:cubicBezTo>
                <a:cubicBezTo>
                  <a:pt x="3313986" y="2014570"/>
                  <a:pt x="3311106" y="2017089"/>
                  <a:pt x="3308227" y="2022847"/>
                </a:cubicBezTo>
                <a:cubicBezTo>
                  <a:pt x="3308227" y="2025367"/>
                  <a:pt x="3305707" y="2031125"/>
                  <a:pt x="3302827" y="2036883"/>
                </a:cubicBezTo>
                <a:cubicBezTo>
                  <a:pt x="3302827" y="2039402"/>
                  <a:pt x="3299948" y="2045160"/>
                  <a:pt x="3294548" y="2053437"/>
                </a:cubicBezTo>
                <a:cubicBezTo>
                  <a:pt x="3294548" y="2056317"/>
                  <a:pt x="3297068" y="2050558"/>
                  <a:pt x="3299948" y="2045160"/>
                </a:cubicBezTo>
                <a:cubicBezTo>
                  <a:pt x="3302827" y="2042281"/>
                  <a:pt x="3305707" y="2036883"/>
                  <a:pt x="3305707" y="2039402"/>
                </a:cubicBezTo>
                <a:cubicBezTo>
                  <a:pt x="3299948" y="2047680"/>
                  <a:pt x="3297068" y="2056317"/>
                  <a:pt x="3291669" y="2064594"/>
                </a:cubicBezTo>
                <a:cubicBezTo>
                  <a:pt x="3288789" y="2070352"/>
                  <a:pt x="3283390" y="2078630"/>
                  <a:pt x="3280510" y="2081508"/>
                </a:cubicBezTo>
                <a:cubicBezTo>
                  <a:pt x="3283390" y="2078630"/>
                  <a:pt x="3285910" y="2070352"/>
                  <a:pt x="3288789" y="2064594"/>
                </a:cubicBezTo>
                <a:cubicBezTo>
                  <a:pt x="3283390" y="2072872"/>
                  <a:pt x="3288789" y="2067473"/>
                  <a:pt x="3280510" y="2081508"/>
                </a:cubicBezTo>
                <a:cubicBezTo>
                  <a:pt x="3280510" y="2078630"/>
                  <a:pt x="3277631" y="2084028"/>
                  <a:pt x="3272231" y="2092665"/>
                </a:cubicBezTo>
                <a:cubicBezTo>
                  <a:pt x="3269352" y="2095185"/>
                  <a:pt x="3269352" y="2100943"/>
                  <a:pt x="3266471" y="2103821"/>
                </a:cubicBezTo>
                <a:cubicBezTo>
                  <a:pt x="3263591" y="2106340"/>
                  <a:pt x="3263591" y="2109220"/>
                  <a:pt x="3261072" y="2112098"/>
                </a:cubicBezTo>
                <a:cubicBezTo>
                  <a:pt x="3263591" y="2109220"/>
                  <a:pt x="3269352" y="2100943"/>
                  <a:pt x="3277631" y="2089786"/>
                </a:cubicBezTo>
                <a:cubicBezTo>
                  <a:pt x="3274751" y="2095185"/>
                  <a:pt x="3266471" y="2109220"/>
                  <a:pt x="3258192" y="2120376"/>
                </a:cubicBezTo>
                <a:cubicBezTo>
                  <a:pt x="3263591" y="2112098"/>
                  <a:pt x="3252433" y="2126135"/>
                  <a:pt x="3247034" y="2134411"/>
                </a:cubicBezTo>
                <a:cubicBezTo>
                  <a:pt x="3247034" y="2139810"/>
                  <a:pt x="3258192" y="2123255"/>
                  <a:pt x="3252433" y="2131533"/>
                </a:cubicBezTo>
                <a:cubicBezTo>
                  <a:pt x="3244154" y="2142689"/>
                  <a:pt x="3244154" y="2139810"/>
                  <a:pt x="3235875" y="2153846"/>
                </a:cubicBezTo>
                <a:cubicBezTo>
                  <a:pt x="3227596" y="2165001"/>
                  <a:pt x="3241274" y="2148448"/>
                  <a:pt x="3241274" y="2148448"/>
                </a:cubicBezTo>
                <a:cubicBezTo>
                  <a:pt x="3230116" y="2165001"/>
                  <a:pt x="3213557" y="2187315"/>
                  <a:pt x="3196639" y="2212506"/>
                </a:cubicBezTo>
                <a:cubicBezTo>
                  <a:pt x="3180081" y="2234819"/>
                  <a:pt x="3160643" y="2260011"/>
                  <a:pt x="3143725" y="2285204"/>
                </a:cubicBezTo>
                <a:cubicBezTo>
                  <a:pt x="3140845" y="2287723"/>
                  <a:pt x="3127166" y="2301758"/>
                  <a:pt x="3124287" y="2310036"/>
                </a:cubicBezTo>
                <a:cubicBezTo>
                  <a:pt x="3120147" y="2314354"/>
                  <a:pt x="3115288" y="2319932"/>
                  <a:pt x="3109708" y="2326185"/>
                </a:cubicBezTo>
                <a:lnTo>
                  <a:pt x="3094910" y="2342001"/>
                </a:lnTo>
                <a:lnTo>
                  <a:pt x="3118527" y="2312914"/>
                </a:lnTo>
                <a:cubicBezTo>
                  <a:pt x="3121407" y="2308776"/>
                  <a:pt x="3123567" y="2305987"/>
                  <a:pt x="3125321" y="2303557"/>
                </a:cubicBezTo>
                <a:lnTo>
                  <a:pt x="3125933" y="2302549"/>
                </a:lnTo>
                <a:lnTo>
                  <a:pt x="3138326" y="2285204"/>
                </a:lnTo>
                <a:cubicBezTo>
                  <a:pt x="3138326" y="2285204"/>
                  <a:pt x="3129686" y="2296360"/>
                  <a:pt x="3135446" y="2287723"/>
                </a:cubicBezTo>
                <a:cubicBezTo>
                  <a:pt x="3129866" y="2294741"/>
                  <a:pt x="3125636" y="2299689"/>
                  <a:pt x="3122487" y="2303557"/>
                </a:cubicBezTo>
                <a:lnTo>
                  <a:pt x="3121775" y="2304585"/>
                </a:lnTo>
                <a:lnTo>
                  <a:pt x="3120687" y="2305717"/>
                </a:lnTo>
                <a:cubicBezTo>
                  <a:pt x="3118617" y="2308146"/>
                  <a:pt x="3117268" y="2310216"/>
                  <a:pt x="3116008" y="2312914"/>
                </a:cubicBezTo>
                <a:lnTo>
                  <a:pt x="3121775" y="2304585"/>
                </a:lnTo>
                <a:lnTo>
                  <a:pt x="3129686" y="2296360"/>
                </a:lnTo>
                <a:lnTo>
                  <a:pt x="3125933" y="2302549"/>
                </a:lnTo>
                <a:lnTo>
                  <a:pt x="3118527" y="2312914"/>
                </a:lnTo>
                <a:lnTo>
                  <a:pt x="3108897" y="2322753"/>
                </a:lnTo>
                <a:lnTo>
                  <a:pt x="3110248" y="2321192"/>
                </a:lnTo>
                <a:cubicBezTo>
                  <a:pt x="3113128" y="2315794"/>
                  <a:pt x="3101969" y="2332349"/>
                  <a:pt x="3101969" y="2329829"/>
                </a:cubicBezTo>
                <a:lnTo>
                  <a:pt x="3108897" y="2322753"/>
                </a:lnTo>
                <a:lnTo>
                  <a:pt x="3054455" y="2385612"/>
                </a:lnTo>
                <a:cubicBezTo>
                  <a:pt x="3035016" y="2407924"/>
                  <a:pt x="3009819" y="2430237"/>
                  <a:pt x="2987501" y="2449671"/>
                </a:cubicBezTo>
                <a:lnTo>
                  <a:pt x="2964195" y="2469282"/>
                </a:lnTo>
                <a:lnTo>
                  <a:pt x="2959379" y="2477671"/>
                </a:lnTo>
                <a:lnTo>
                  <a:pt x="2960325" y="2476842"/>
                </a:lnTo>
                <a:lnTo>
                  <a:pt x="2978923" y="2461082"/>
                </a:lnTo>
                <a:lnTo>
                  <a:pt x="2976343" y="2463707"/>
                </a:lnTo>
                <a:cubicBezTo>
                  <a:pt x="2973463" y="2466225"/>
                  <a:pt x="2970584" y="2469105"/>
                  <a:pt x="2968064" y="2471984"/>
                </a:cubicBezTo>
                <a:lnTo>
                  <a:pt x="2958623" y="2478988"/>
                </a:lnTo>
                <a:lnTo>
                  <a:pt x="2954858" y="2485547"/>
                </a:lnTo>
                <a:lnTo>
                  <a:pt x="2952047" y="2491871"/>
                </a:lnTo>
                <a:lnTo>
                  <a:pt x="2959425" y="2486020"/>
                </a:lnTo>
                <a:cubicBezTo>
                  <a:pt x="2965184" y="2480261"/>
                  <a:pt x="2968064" y="2477382"/>
                  <a:pt x="2976343" y="2469105"/>
                </a:cubicBezTo>
                <a:cubicBezTo>
                  <a:pt x="2979222" y="2469105"/>
                  <a:pt x="2981742" y="2466225"/>
                  <a:pt x="2987501" y="2463707"/>
                </a:cubicBezTo>
                <a:cubicBezTo>
                  <a:pt x="2990381" y="2457948"/>
                  <a:pt x="2995781" y="2455070"/>
                  <a:pt x="3001541" y="2449671"/>
                </a:cubicBezTo>
                <a:cubicBezTo>
                  <a:pt x="3006940" y="2443913"/>
                  <a:pt x="3012699" y="2438515"/>
                  <a:pt x="3018098" y="2432757"/>
                </a:cubicBezTo>
                <a:cubicBezTo>
                  <a:pt x="3020978" y="2430237"/>
                  <a:pt x="3023858" y="2427358"/>
                  <a:pt x="3026737" y="2421600"/>
                </a:cubicBezTo>
                <a:cubicBezTo>
                  <a:pt x="3029257" y="2421600"/>
                  <a:pt x="3032137" y="2419080"/>
                  <a:pt x="3032137" y="2416202"/>
                </a:cubicBezTo>
                <a:cubicBezTo>
                  <a:pt x="3035016" y="2413322"/>
                  <a:pt x="3037897" y="2413322"/>
                  <a:pt x="3037897" y="2410444"/>
                </a:cubicBezTo>
                <a:cubicBezTo>
                  <a:pt x="3043296" y="2405045"/>
                  <a:pt x="3046176" y="2405045"/>
                  <a:pt x="3051575" y="2399287"/>
                </a:cubicBezTo>
                <a:cubicBezTo>
                  <a:pt x="3073892" y="2376974"/>
                  <a:pt x="3099090" y="2346384"/>
                  <a:pt x="3121407" y="2318672"/>
                </a:cubicBezTo>
                <a:cubicBezTo>
                  <a:pt x="3124287" y="2312914"/>
                  <a:pt x="3127166" y="2312914"/>
                  <a:pt x="3129686" y="2310036"/>
                </a:cubicBezTo>
                <a:cubicBezTo>
                  <a:pt x="3149484" y="2285204"/>
                  <a:pt x="3166042" y="2262891"/>
                  <a:pt x="3177202" y="2245976"/>
                </a:cubicBezTo>
                <a:cubicBezTo>
                  <a:pt x="3182961" y="2240578"/>
                  <a:pt x="3180081" y="2243097"/>
                  <a:pt x="3185481" y="2237699"/>
                </a:cubicBezTo>
                <a:cubicBezTo>
                  <a:pt x="3199519" y="2218265"/>
                  <a:pt x="3210677" y="2198471"/>
                  <a:pt x="3227596" y="2176158"/>
                </a:cubicBezTo>
                <a:cubicBezTo>
                  <a:pt x="3230116" y="2173279"/>
                  <a:pt x="3232995" y="2167881"/>
                  <a:pt x="3232995" y="2170760"/>
                </a:cubicBezTo>
                <a:cubicBezTo>
                  <a:pt x="3235875" y="2165001"/>
                  <a:pt x="3235875" y="2167881"/>
                  <a:pt x="3235875" y="2165001"/>
                </a:cubicBezTo>
                <a:cubicBezTo>
                  <a:pt x="3252433" y="2139810"/>
                  <a:pt x="3261072" y="2120376"/>
                  <a:pt x="3272231" y="2103821"/>
                </a:cubicBezTo>
                <a:cubicBezTo>
                  <a:pt x="3277631" y="2098063"/>
                  <a:pt x="3280510" y="2092665"/>
                  <a:pt x="3280510" y="2089786"/>
                </a:cubicBezTo>
                <a:cubicBezTo>
                  <a:pt x="3283390" y="2084028"/>
                  <a:pt x="3285910" y="2081508"/>
                  <a:pt x="3291669" y="2072872"/>
                </a:cubicBezTo>
                <a:cubicBezTo>
                  <a:pt x="3291669" y="2070352"/>
                  <a:pt x="3294548" y="2067473"/>
                  <a:pt x="3294548" y="2064594"/>
                </a:cubicBezTo>
                <a:cubicBezTo>
                  <a:pt x="3297068" y="2064594"/>
                  <a:pt x="3297068" y="2061715"/>
                  <a:pt x="3297068" y="2064594"/>
                </a:cubicBezTo>
                <a:cubicBezTo>
                  <a:pt x="3305707" y="2047680"/>
                  <a:pt x="3297068" y="2059195"/>
                  <a:pt x="3302827" y="2050558"/>
                </a:cubicBezTo>
                <a:cubicBezTo>
                  <a:pt x="3311106" y="2034004"/>
                  <a:pt x="3311106" y="2034004"/>
                  <a:pt x="3319386" y="2014570"/>
                </a:cubicBezTo>
                <a:cubicBezTo>
                  <a:pt x="3322266" y="2008812"/>
                  <a:pt x="3319386" y="2011690"/>
                  <a:pt x="3322266" y="2005932"/>
                </a:cubicBezTo>
                <a:cubicBezTo>
                  <a:pt x="3333424" y="1986499"/>
                  <a:pt x="3344583" y="1955909"/>
                  <a:pt x="3355741" y="1927837"/>
                </a:cubicBezTo>
                <a:cubicBezTo>
                  <a:pt x="3355741" y="1922439"/>
                  <a:pt x="3358621" y="1916681"/>
                  <a:pt x="3361502" y="1911283"/>
                </a:cubicBezTo>
                <a:cubicBezTo>
                  <a:pt x="3364021" y="1908404"/>
                  <a:pt x="3364021" y="1903006"/>
                  <a:pt x="3366901" y="1897247"/>
                </a:cubicBezTo>
                <a:cubicBezTo>
                  <a:pt x="3372660" y="1883212"/>
                  <a:pt x="3378060" y="1866657"/>
                  <a:pt x="3383819" y="1847223"/>
                </a:cubicBezTo>
                <a:cubicBezTo>
                  <a:pt x="3389218" y="1830309"/>
                  <a:pt x="3394977" y="1813754"/>
                  <a:pt x="3397497" y="1805116"/>
                </a:cubicBezTo>
                <a:cubicBezTo>
                  <a:pt x="3397497" y="1802598"/>
                  <a:pt x="3397497" y="1799718"/>
                  <a:pt x="3397497" y="1796839"/>
                </a:cubicBezTo>
                <a:cubicBezTo>
                  <a:pt x="3400377" y="1793961"/>
                  <a:pt x="3400377" y="1791081"/>
                  <a:pt x="3400377" y="1785683"/>
                </a:cubicBezTo>
                <a:cubicBezTo>
                  <a:pt x="3403256" y="1782804"/>
                  <a:pt x="3403256" y="1779925"/>
                  <a:pt x="3403256" y="1777406"/>
                </a:cubicBezTo>
                <a:cubicBezTo>
                  <a:pt x="3406136" y="1771648"/>
                  <a:pt x="3406136" y="1766249"/>
                  <a:pt x="3409017" y="1757612"/>
                </a:cubicBezTo>
                <a:cubicBezTo>
                  <a:pt x="3411536" y="1746456"/>
                  <a:pt x="3414416" y="1735299"/>
                  <a:pt x="3417295" y="1718745"/>
                </a:cubicBezTo>
                <a:cubicBezTo>
                  <a:pt x="3417295" y="1712986"/>
                  <a:pt x="3417295" y="1710467"/>
                  <a:pt x="3420175" y="1704708"/>
                </a:cubicBezTo>
                <a:cubicBezTo>
                  <a:pt x="3420175" y="1699310"/>
                  <a:pt x="3420175" y="1690673"/>
                  <a:pt x="3422695" y="1682396"/>
                </a:cubicBezTo>
                <a:close/>
                <a:moveTo>
                  <a:pt x="3439923" y="1674067"/>
                </a:moveTo>
                <a:lnTo>
                  <a:pt x="3439613" y="1676638"/>
                </a:lnTo>
                <a:lnTo>
                  <a:pt x="3439786" y="1674785"/>
                </a:lnTo>
                <a:close/>
                <a:moveTo>
                  <a:pt x="237993" y="1671302"/>
                </a:moveTo>
                <a:cubicBezTo>
                  <a:pt x="235114" y="1668421"/>
                  <a:pt x="235114" y="1674181"/>
                  <a:pt x="237993" y="1682462"/>
                </a:cubicBezTo>
                <a:cubicBezTo>
                  <a:pt x="237993" y="1688223"/>
                  <a:pt x="240872" y="1699383"/>
                  <a:pt x="240872" y="1701904"/>
                </a:cubicBezTo>
                <a:cubicBezTo>
                  <a:pt x="243392" y="1713064"/>
                  <a:pt x="243392" y="1721704"/>
                  <a:pt x="246271" y="1727104"/>
                </a:cubicBezTo>
                <a:cubicBezTo>
                  <a:pt x="246271" y="1732866"/>
                  <a:pt x="246271" y="1735385"/>
                  <a:pt x="249150" y="1741146"/>
                </a:cubicBezTo>
                <a:cubicBezTo>
                  <a:pt x="246271" y="1727104"/>
                  <a:pt x="243392" y="1715944"/>
                  <a:pt x="243392" y="1704783"/>
                </a:cubicBezTo>
                <a:cubicBezTo>
                  <a:pt x="240872" y="1699383"/>
                  <a:pt x="240872" y="1693623"/>
                  <a:pt x="240872" y="1688223"/>
                </a:cubicBezTo>
                <a:cubicBezTo>
                  <a:pt x="240872" y="1685343"/>
                  <a:pt x="240872" y="1682462"/>
                  <a:pt x="237993" y="1679582"/>
                </a:cubicBezTo>
                <a:cubicBezTo>
                  <a:pt x="237993" y="1677062"/>
                  <a:pt x="237993" y="1674181"/>
                  <a:pt x="237993" y="1671302"/>
                </a:cubicBezTo>
                <a:close/>
                <a:moveTo>
                  <a:pt x="3133841" y="1670909"/>
                </a:moveTo>
                <a:lnTo>
                  <a:pt x="3132319" y="1675404"/>
                </a:lnTo>
                <a:lnTo>
                  <a:pt x="3132402" y="1674822"/>
                </a:lnTo>
                <a:cubicBezTo>
                  <a:pt x="3133121" y="1672349"/>
                  <a:pt x="3133841" y="1670909"/>
                  <a:pt x="3133841" y="1670909"/>
                </a:cubicBezTo>
                <a:close/>
                <a:moveTo>
                  <a:pt x="16556" y="1662465"/>
                </a:moveTo>
                <a:cubicBezTo>
                  <a:pt x="16556" y="1662465"/>
                  <a:pt x="16556" y="1664535"/>
                  <a:pt x="16916" y="1667323"/>
                </a:cubicBezTo>
                <a:lnTo>
                  <a:pt x="17149" y="1668173"/>
                </a:lnTo>
                <a:lnTo>
                  <a:pt x="19436" y="1690177"/>
                </a:lnTo>
                <a:cubicBezTo>
                  <a:pt x="19436" y="1693056"/>
                  <a:pt x="19436" y="1684779"/>
                  <a:pt x="19436" y="1676501"/>
                </a:cubicBezTo>
                <a:lnTo>
                  <a:pt x="17149" y="1668173"/>
                </a:lnTo>
                <a:close/>
                <a:moveTo>
                  <a:pt x="246271" y="1648981"/>
                </a:moveTo>
                <a:cubicBezTo>
                  <a:pt x="249150" y="1674181"/>
                  <a:pt x="252030" y="1688223"/>
                  <a:pt x="249150" y="1677062"/>
                </a:cubicBezTo>
                <a:lnTo>
                  <a:pt x="253147" y="1702290"/>
                </a:lnTo>
                <a:lnTo>
                  <a:pt x="253193" y="1699445"/>
                </a:lnTo>
                <a:lnTo>
                  <a:pt x="253591" y="1697862"/>
                </a:lnTo>
                <a:lnTo>
                  <a:pt x="251985" y="1681427"/>
                </a:lnTo>
                <a:cubicBezTo>
                  <a:pt x="251311" y="1672022"/>
                  <a:pt x="250591" y="1661581"/>
                  <a:pt x="249150" y="1648981"/>
                </a:cubicBezTo>
                <a:cubicBezTo>
                  <a:pt x="246271" y="1648981"/>
                  <a:pt x="246271" y="1648981"/>
                  <a:pt x="246271" y="1648981"/>
                </a:cubicBezTo>
                <a:close/>
                <a:moveTo>
                  <a:pt x="3136722" y="1648597"/>
                </a:moveTo>
                <a:cubicBezTo>
                  <a:pt x="3133841" y="1651475"/>
                  <a:pt x="3130961" y="1676667"/>
                  <a:pt x="3128080" y="1679546"/>
                </a:cubicBezTo>
                <a:cubicBezTo>
                  <a:pt x="3129521" y="1680806"/>
                  <a:pt x="3130241" y="1680806"/>
                  <a:pt x="3130961" y="1679411"/>
                </a:cubicBezTo>
                <a:lnTo>
                  <a:pt x="3132319" y="1675404"/>
                </a:lnTo>
                <a:lnTo>
                  <a:pt x="3130961" y="1684944"/>
                </a:lnTo>
                <a:cubicBezTo>
                  <a:pt x="3128080" y="1696101"/>
                  <a:pt x="3128080" y="1704377"/>
                  <a:pt x="3125560" y="1713014"/>
                </a:cubicBezTo>
                <a:cubicBezTo>
                  <a:pt x="3125560" y="1713014"/>
                  <a:pt x="3125560" y="1710136"/>
                  <a:pt x="3122680" y="1718413"/>
                </a:cubicBezTo>
                <a:cubicBezTo>
                  <a:pt x="3117279" y="1737846"/>
                  <a:pt x="3125560" y="1721291"/>
                  <a:pt x="3117279" y="1746483"/>
                </a:cubicBezTo>
                <a:cubicBezTo>
                  <a:pt x="3119799" y="1735326"/>
                  <a:pt x="3119799" y="1735326"/>
                  <a:pt x="3114399" y="1749003"/>
                </a:cubicBezTo>
                <a:cubicBezTo>
                  <a:pt x="3114399" y="1757640"/>
                  <a:pt x="3114399" y="1754760"/>
                  <a:pt x="3117279" y="1743604"/>
                </a:cubicBezTo>
                <a:cubicBezTo>
                  <a:pt x="3117279" y="1746483"/>
                  <a:pt x="3114399" y="1760158"/>
                  <a:pt x="3114399" y="1760158"/>
                </a:cubicBezTo>
                <a:cubicBezTo>
                  <a:pt x="3111518" y="1774193"/>
                  <a:pt x="3106117" y="1785350"/>
                  <a:pt x="3108638" y="1777073"/>
                </a:cubicBezTo>
                <a:cubicBezTo>
                  <a:pt x="3103236" y="1796505"/>
                  <a:pt x="3103236" y="1799385"/>
                  <a:pt x="3097476" y="1824577"/>
                </a:cubicBezTo>
                <a:lnTo>
                  <a:pt x="3095799" y="1831997"/>
                </a:lnTo>
                <a:lnTo>
                  <a:pt x="3094785" y="1836051"/>
                </a:lnTo>
                <a:lnTo>
                  <a:pt x="3092075" y="1841131"/>
                </a:lnTo>
                <a:cubicBezTo>
                  <a:pt x="3089194" y="1846889"/>
                  <a:pt x="3089194" y="1849408"/>
                  <a:pt x="3086315" y="1860564"/>
                </a:cubicBezTo>
                <a:lnTo>
                  <a:pt x="3083168" y="1871216"/>
                </a:lnTo>
                <a:lnTo>
                  <a:pt x="3083825" y="1869673"/>
                </a:lnTo>
                <a:lnTo>
                  <a:pt x="3083580" y="1870601"/>
                </a:lnTo>
                <a:lnTo>
                  <a:pt x="3081374" y="1877291"/>
                </a:lnTo>
                <a:lnTo>
                  <a:pt x="3080508" y="1880223"/>
                </a:lnTo>
                <a:lnTo>
                  <a:pt x="3080440" y="1880669"/>
                </a:lnTo>
                <a:lnTo>
                  <a:pt x="3082205" y="1875794"/>
                </a:lnTo>
                <a:lnTo>
                  <a:pt x="3083580" y="1870601"/>
                </a:lnTo>
                <a:lnTo>
                  <a:pt x="3085310" y="1865354"/>
                </a:lnTo>
                <a:cubicBezTo>
                  <a:pt x="3087424" y="1859052"/>
                  <a:pt x="3089583" y="1852752"/>
                  <a:pt x="3092463" y="1844472"/>
                </a:cubicBezTo>
                <a:lnTo>
                  <a:pt x="3092824" y="1843894"/>
                </a:lnTo>
                <a:lnTo>
                  <a:pt x="3094785" y="1836051"/>
                </a:lnTo>
                <a:lnTo>
                  <a:pt x="3094955" y="1835732"/>
                </a:lnTo>
                <a:lnTo>
                  <a:pt x="3095799" y="1831997"/>
                </a:lnTo>
                <a:lnTo>
                  <a:pt x="3100226" y="1814300"/>
                </a:lnTo>
                <a:lnTo>
                  <a:pt x="3097476" y="1832854"/>
                </a:lnTo>
                <a:cubicBezTo>
                  <a:pt x="3100357" y="1827095"/>
                  <a:pt x="3100357" y="1821697"/>
                  <a:pt x="3103236" y="1815939"/>
                </a:cubicBezTo>
                <a:lnTo>
                  <a:pt x="3104119" y="1811882"/>
                </a:lnTo>
                <a:lnTo>
                  <a:pt x="3102034" y="1817656"/>
                </a:lnTo>
                <a:cubicBezTo>
                  <a:pt x="3101259" y="1819181"/>
                  <a:pt x="3100741" y="1819181"/>
                  <a:pt x="3100741" y="1816390"/>
                </a:cubicBezTo>
                <a:lnTo>
                  <a:pt x="3103527" y="1808666"/>
                </a:lnTo>
                <a:lnTo>
                  <a:pt x="3100500" y="1813205"/>
                </a:lnTo>
                <a:lnTo>
                  <a:pt x="3103236" y="1802264"/>
                </a:lnTo>
                <a:lnTo>
                  <a:pt x="3105213" y="1803992"/>
                </a:lnTo>
                <a:lnTo>
                  <a:pt x="3106780" y="1799650"/>
                </a:lnTo>
                <a:lnTo>
                  <a:pt x="3107227" y="1797596"/>
                </a:lnTo>
                <a:lnTo>
                  <a:pt x="3107007" y="1799021"/>
                </a:lnTo>
                <a:lnTo>
                  <a:pt x="3109594" y="1791850"/>
                </a:lnTo>
                <a:lnTo>
                  <a:pt x="3111518" y="1782470"/>
                </a:lnTo>
                <a:lnTo>
                  <a:pt x="3111794" y="1779311"/>
                </a:lnTo>
                <a:lnTo>
                  <a:pt x="3112958" y="1774958"/>
                </a:lnTo>
                <a:cubicBezTo>
                  <a:pt x="3114399" y="1768705"/>
                  <a:pt x="3115839" y="1761778"/>
                  <a:pt x="3117279" y="1754760"/>
                </a:cubicBezTo>
                <a:cubicBezTo>
                  <a:pt x="3122680" y="1729569"/>
                  <a:pt x="3128080" y="1698979"/>
                  <a:pt x="3133841" y="1682065"/>
                </a:cubicBezTo>
                <a:cubicBezTo>
                  <a:pt x="3129701" y="1701679"/>
                  <a:pt x="3125560" y="1722641"/>
                  <a:pt x="3121059" y="1743919"/>
                </a:cubicBezTo>
                <a:lnTo>
                  <a:pt x="3110367" y="1789529"/>
                </a:lnTo>
                <a:lnTo>
                  <a:pt x="3113343" y="1780394"/>
                </a:lnTo>
                <a:cubicBezTo>
                  <a:pt x="3114237" y="1777440"/>
                  <a:pt x="3114777" y="1775348"/>
                  <a:pt x="3114777" y="1774627"/>
                </a:cubicBezTo>
                <a:cubicBezTo>
                  <a:pt x="3114777" y="1771748"/>
                  <a:pt x="3114777" y="1768867"/>
                  <a:pt x="3117296" y="1763467"/>
                </a:cubicBezTo>
                <a:cubicBezTo>
                  <a:pt x="3117296" y="1760587"/>
                  <a:pt x="3120176" y="1757707"/>
                  <a:pt x="3120176" y="1752306"/>
                </a:cubicBezTo>
                <a:lnTo>
                  <a:pt x="3124589" y="1741548"/>
                </a:lnTo>
                <a:lnTo>
                  <a:pt x="3126383" y="1731830"/>
                </a:lnTo>
                <a:lnTo>
                  <a:pt x="3126879" y="1724720"/>
                </a:lnTo>
                <a:cubicBezTo>
                  <a:pt x="3127194" y="1720894"/>
                  <a:pt x="3127194" y="1718825"/>
                  <a:pt x="3125934" y="1721704"/>
                </a:cubicBezTo>
                <a:cubicBezTo>
                  <a:pt x="3128454" y="1713064"/>
                  <a:pt x="3128454" y="1707664"/>
                  <a:pt x="3131334" y="1704783"/>
                </a:cubicBezTo>
                <a:cubicBezTo>
                  <a:pt x="3131334" y="1699383"/>
                  <a:pt x="3131334" y="1699383"/>
                  <a:pt x="3131334" y="1699383"/>
                </a:cubicBezTo>
                <a:cubicBezTo>
                  <a:pt x="3132772" y="1689482"/>
                  <a:pt x="3134212" y="1684532"/>
                  <a:pt x="3135607" y="1680663"/>
                </a:cubicBezTo>
                <a:lnTo>
                  <a:pt x="3136722" y="1677254"/>
                </a:lnTo>
                <a:lnTo>
                  <a:pt x="3136722" y="1676667"/>
                </a:lnTo>
                <a:lnTo>
                  <a:pt x="3138279" y="1664610"/>
                </a:lnTo>
                <a:lnTo>
                  <a:pt x="3136912" y="1667836"/>
                </a:lnTo>
                <a:cubicBezTo>
                  <a:pt x="3136237" y="1669929"/>
                  <a:pt x="3135562" y="1672191"/>
                  <a:pt x="3135056" y="1673232"/>
                </a:cubicBezTo>
                <a:lnTo>
                  <a:pt x="3134564" y="1672107"/>
                </a:lnTo>
                <a:lnTo>
                  <a:pt x="3133841" y="1676667"/>
                </a:lnTo>
                <a:lnTo>
                  <a:pt x="3134392" y="1671713"/>
                </a:lnTo>
                <a:lnTo>
                  <a:pt x="3134212" y="1671302"/>
                </a:lnTo>
                <a:lnTo>
                  <a:pt x="3134738" y="1668603"/>
                </a:lnTo>
                <a:lnTo>
                  <a:pt x="3135282" y="1663711"/>
                </a:lnTo>
                <a:cubicBezTo>
                  <a:pt x="3135282" y="1660562"/>
                  <a:pt x="3135282" y="1657054"/>
                  <a:pt x="3136722" y="1648597"/>
                </a:cubicBezTo>
                <a:close/>
                <a:moveTo>
                  <a:pt x="252030" y="1643580"/>
                </a:moveTo>
                <a:cubicBezTo>
                  <a:pt x="252030" y="1651860"/>
                  <a:pt x="252030" y="1654741"/>
                  <a:pt x="252030" y="1657261"/>
                </a:cubicBezTo>
                <a:cubicBezTo>
                  <a:pt x="252030" y="1663021"/>
                  <a:pt x="252030" y="1668421"/>
                  <a:pt x="254549" y="1682462"/>
                </a:cubicBezTo>
                <a:lnTo>
                  <a:pt x="255172" y="1682814"/>
                </a:lnTo>
                <a:lnTo>
                  <a:pt x="255413" y="1678682"/>
                </a:lnTo>
                <a:lnTo>
                  <a:pt x="254549" y="1677062"/>
                </a:lnTo>
                <a:cubicBezTo>
                  <a:pt x="254549" y="1674181"/>
                  <a:pt x="254549" y="1671302"/>
                  <a:pt x="254549" y="1671302"/>
                </a:cubicBezTo>
                <a:lnTo>
                  <a:pt x="255462" y="1677843"/>
                </a:lnTo>
                <a:lnTo>
                  <a:pt x="255912" y="1670120"/>
                </a:lnTo>
                <a:lnTo>
                  <a:pt x="254549" y="1660141"/>
                </a:lnTo>
                <a:cubicBezTo>
                  <a:pt x="254549" y="1665901"/>
                  <a:pt x="254549" y="1651860"/>
                  <a:pt x="252030" y="1643580"/>
                </a:cubicBezTo>
                <a:close/>
                <a:moveTo>
                  <a:pt x="3445012" y="1640650"/>
                </a:moveTo>
                <a:cubicBezTo>
                  <a:pt x="3445012" y="1644788"/>
                  <a:pt x="3443662" y="1653785"/>
                  <a:pt x="3441952" y="1663502"/>
                </a:cubicBezTo>
                <a:lnTo>
                  <a:pt x="3439923" y="1674067"/>
                </a:lnTo>
                <a:lnTo>
                  <a:pt x="3440102" y="1672584"/>
                </a:lnTo>
                <a:cubicBezTo>
                  <a:pt x="3441030" y="1665077"/>
                  <a:pt x="3443122" y="1649017"/>
                  <a:pt x="3445012" y="1640650"/>
                </a:cubicBezTo>
                <a:close/>
                <a:moveTo>
                  <a:pt x="3139976" y="1637868"/>
                </a:moveTo>
                <a:lnTo>
                  <a:pt x="3140188" y="1641174"/>
                </a:lnTo>
                <a:lnTo>
                  <a:pt x="3138373" y="1648075"/>
                </a:lnTo>
                <a:lnTo>
                  <a:pt x="3139603" y="1640320"/>
                </a:lnTo>
                <a:close/>
                <a:moveTo>
                  <a:pt x="3142458" y="1623093"/>
                </a:moveTo>
                <a:lnTo>
                  <a:pt x="3142122" y="1626285"/>
                </a:lnTo>
                <a:lnTo>
                  <a:pt x="3141774" y="1626053"/>
                </a:lnTo>
                <a:lnTo>
                  <a:pt x="3142122" y="1623765"/>
                </a:lnTo>
                <a:close/>
                <a:moveTo>
                  <a:pt x="249150" y="1618379"/>
                </a:moveTo>
                <a:cubicBezTo>
                  <a:pt x="246271" y="1615498"/>
                  <a:pt x="246271" y="1618379"/>
                  <a:pt x="249150" y="1632420"/>
                </a:cubicBezTo>
                <a:close/>
                <a:moveTo>
                  <a:pt x="3145003" y="1615128"/>
                </a:moveTo>
                <a:lnTo>
                  <a:pt x="3145003" y="1618007"/>
                </a:lnTo>
                <a:lnTo>
                  <a:pt x="3142458" y="1623093"/>
                </a:lnTo>
                <a:lnTo>
                  <a:pt x="3142482" y="1622865"/>
                </a:lnTo>
                <a:cubicBezTo>
                  <a:pt x="3142842" y="1620796"/>
                  <a:pt x="3143563" y="1618007"/>
                  <a:pt x="3145003" y="1615128"/>
                </a:cubicBezTo>
                <a:close/>
                <a:moveTo>
                  <a:pt x="240872" y="1596058"/>
                </a:moveTo>
                <a:cubicBezTo>
                  <a:pt x="240872" y="1615498"/>
                  <a:pt x="240872" y="1618379"/>
                  <a:pt x="237993" y="1604337"/>
                </a:cubicBezTo>
                <a:cubicBezTo>
                  <a:pt x="237993" y="1612618"/>
                  <a:pt x="240872" y="1623779"/>
                  <a:pt x="240872" y="1629539"/>
                </a:cubicBezTo>
                <a:cubicBezTo>
                  <a:pt x="243392" y="1637820"/>
                  <a:pt x="243392" y="1643580"/>
                  <a:pt x="243392" y="1637820"/>
                </a:cubicBezTo>
                <a:cubicBezTo>
                  <a:pt x="240872" y="1629539"/>
                  <a:pt x="240872" y="1626659"/>
                  <a:pt x="240872" y="1623779"/>
                </a:cubicBezTo>
                <a:cubicBezTo>
                  <a:pt x="240872" y="1621258"/>
                  <a:pt x="243392" y="1618379"/>
                  <a:pt x="243392" y="1615498"/>
                </a:cubicBezTo>
                <a:cubicBezTo>
                  <a:pt x="240872" y="1612618"/>
                  <a:pt x="240872" y="1607218"/>
                  <a:pt x="240872" y="1604337"/>
                </a:cubicBezTo>
                <a:cubicBezTo>
                  <a:pt x="240872" y="1598937"/>
                  <a:pt x="240872" y="1596058"/>
                  <a:pt x="240872" y="1596058"/>
                </a:cubicBezTo>
                <a:close/>
                <a:moveTo>
                  <a:pt x="20694" y="1584227"/>
                </a:moveTo>
                <a:cubicBezTo>
                  <a:pt x="19616" y="1586167"/>
                  <a:pt x="20156" y="1601823"/>
                  <a:pt x="22314" y="1620717"/>
                </a:cubicBezTo>
                <a:cubicBezTo>
                  <a:pt x="25194" y="1643030"/>
                  <a:pt x="27714" y="1667863"/>
                  <a:pt x="27714" y="1667863"/>
                </a:cubicBezTo>
                <a:cubicBezTo>
                  <a:pt x="27714" y="1673621"/>
                  <a:pt x="30592" y="1676501"/>
                  <a:pt x="30592" y="1679021"/>
                </a:cubicBezTo>
                <a:cubicBezTo>
                  <a:pt x="30592" y="1681899"/>
                  <a:pt x="30592" y="1684779"/>
                  <a:pt x="30592" y="1687658"/>
                </a:cubicBezTo>
                <a:cubicBezTo>
                  <a:pt x="33472" y="1690177"/>
                  <a:pt x="33472" y="1695936"/>
                  <a:pt x="33472" y="1704213"/>
                </a:cubicBezTo>
                <a:cubicBezTo>
                  <a:pt x="30592" y="1701334"/>
                  <a:pt x="36350" y="1721128"/>
                  <a:pt x="36350" y="1723647"/>
                </a:cubicBezTo>
                <a:cubicBezTo>
                  <a:pt x="38870" y="1732285"/>
                  <a:pt x="38870" y="1734804"/>
                  <a:pt x="38870" y="1745961"/>
                </a:cubicBezTo>
                <a:cubicBezTo>
                  <a:pt x="41750" y="1743441"/>
                  <a:pt x="41750" y="1748840"/>
                  <a:pt x="44628" y="1757118"/>
                </a:cubicBezTo>
                <a:cubicBezTo>
                  <a:pt x="44628" y="1762876"/>
                  <a:pt x="47508" y="1771154"/>
                  <a:pt x="47508" y="1771154"/>
                </a:cubicBezTo>
                <a:lnTo>
                  <a:pt x="47508" y="1774032"/>
                </a:lnTo>
                <a:lnTo>
                  <a:pt x="48460" y="1776704"/>
                </a:lnTo>
                <a:lnTo>
                  <a:pt x="50028" y="1790588"/>
                </a:lnTo>
                <a:cubicBezTo>
                  <a:pt x="52906" y="1793467"/>
                  <a:pt x="55786" y="1804624"/>
                  <a:pt x="58666" y="1812901"/>
                </a:cubicBezTo>
                <a:cubicBezTo>
                  <a:pt x="61184" y="1821539"/>
                  <a:pt x="61184" y="1829817"/>
                  <a:pt x="61184" y="1829817"/>
                </a:cubicBezTo>
                <a:cubicBezTo>
                  <a:pt x="64064" y="1835215"/>
                  <a:pt x="66944" y="1857529"/>
                  <a:pt x="69822" y="1860408"/>
                </a:cubicBezTo>
                <a:cubicBezTo>
                  <a:pt x="69822" y="1857529"/>
                  <a:pt x="66944" y="1843852"/>
                  <a:pt x="66944" y="1843852"/>
                </a:cubicBezTo>
                <a:cubicBezTo>
                  <a:pt x="69822" y="1855010"/>
                  <a:pt x="72342" y="1863287"/>
                  <a:pt x="75221" y="1871565"/>
                </a:cubicBezTo>
                <a:cubicBezTo>
                  <a:pt x="75221" y="1879843"/>
                  <a:pt x="78100" y="1885601"/>
                  <a:pt x="80980" y="1890999"/>
                </a:cubicBezTo>
                <a:cubicBezTo>
                  <a:pt x="80980" y="1893878"/>
                  <a:pt x="80980" y="1899636"/>
                  <a:pt x="80980" y="1899636"/>
                </a:cubicBezTo>
                <a:cubicBezTo>
                  <a:pt x="83499" y="1905035"/>
                  <a:pt x="92137" y="1930228"/>
                  <a:pt x="92137" y="1930228"/>
                </a:cubicBezTo>
                <a:cubicBezTo>
                  <a:pt x="92137" y="1933107"/>
                  <a:pt x="89258" y="1930228"/>
                  <a:pt x="92137" y="1933107"/>
                </a:cubicBezTo>
                <a:lnTo>
                  <a:pt x="97437" y="1949236"/>
                </a:lnTo>
                <a:lnTo>
                  <a:pt x="97536" y="1949662"/>
                </a:lnTo>
                <a:lnTo>
                  <a:pt x="97536" y="1949537"/>
                </a:lnTo>
                <a:lnTo>
                  <a:pt x="100415" y="1958299"/>
                </a:lnTo>
                <a:cubicBezTo>
                  <a:pt x="100415" y="1958299"/>
                  <a:pt x="97536" y="1958299"/>
                  <a:pt x="100415" y="1963698"/>
                </a:cubicBezTo>
                <a:cubicBezTo>
                  <a:pt x="103294" y="1971976"/>
                  <a:pt x="100415" y="1960819"/>
                  <a:pt x="100415" y="1958299"/>
                </a:cubicBezTo>
                <a:cubicBezTo>
                  <a:pt x="108693" y="1974854"/>
                  <a:pt x="103294" y="1960819"/>
                  <a:pt x="111572" y="1983132"/>
                </a:cubicBezTo>
                <a:cubicBezTo>
                  <a:pt x="114451" y="1991770"/>
                  <a:pt x="111572" y="1988890"/>
                  <a:pt x="116971" y="2000047"/>
                </a:cubicBezTo>
                <a:cubicBezTo>
                  <a:pt x="119850" y="2002927"/>
                  <a:pt x="122729" y="2011205"/>
                  <a:pt x="125609" y="2016603"/>
                </a:cubicBezTo>
                <a:cubicBezTo>
                  <a:pt x="133887" y="2044674"/>
                  <a:pt x="145043" y="2075265"/>
                  <a:pt x="156201" y="2103337"/>
                </a:cubicBezTo>
                <a:cubicBezTo>
                  <a:pt x="159080" y="2108736"/>
                  <a:pt x="159080" y="2108736"/>
                  <a:pt x="164479" y="2119892"/>
                </a:cubicBezTo>
                <a:cubicBezTo>
                  <a:pt x="173117" y="2142206"/>
                  <a:pt x="181395" y="2159121"/>
                  <a:pt x="186793" y="2175676"/>
                </a:cubicBezTo>
                <a:cubicBezTo>
                  <a:pt x="189673" y="2184314"/>
                  <a:pt x="195431" y="2195471"/>
                  <a:pt x="197950" y="2203748"/>
                </a:cubicBezTo>
                <a:cubicBezTo>
                  <a:pt x="200829" y="2209147"/>
                  <a:pt x="203709" y="2212026"/>
                  <a:pt x="206588" y="2217785"/>
                </a:cubicBezTo>
                <a:cubicBezTo>
                  <a:pt x="206588" y="2223183"/>
                  <a:pt x="209107" y="2228941"/>
                  <a:pt x="211987" y="2234339"/>
                </a:cubicBezTo>
                <a:cubicBezTo>
                  <a:pt x="214866" y="2234339"/>
                  <a:pt x="211987" y="2228941"/>
                  <a:pt x="206588" y="2217785"/>
                </a:cubicBezTo>
                <a:cubicBezTo>
                  <a:pt x="203709" y="2206627"/>
                  <a:pt x="197950" y="2195471"/>
                  <a:pt x="192551" y="2186834"/>
                </a:cubicBezTo>
                <a:cubicBezTo>
                  <a:pt x="181395" y="2162001"/>
                  <a:pt x="173117" y="2139687"/>
                  <a:pt x="164479" y="2117374"/>
                </a:cubicBezTo>
                <a:cubicBezTo>
                  <a:pt x="164479" y="2117374"/>
                  <a:pt x="161959" y="2111615"/>
                  <a:pt x="159080" y="2108736"/>
                </a:cubicBezTo>
                <a:cubicBezTo>
                  <a:pt x="153321" y="2089301"/>
                  <a:pt x="147923" y="2075265"/>
                  <a:pt x="142165" y="2061590"/>
                </a:cubicBezTo>
                <a:cubicBezTo>
                  <a:pt x="136765" y="2047554"/>
                  <a:pt x="133887" y="2033518"/>
                  <a:pt x="125609" y="2016603"/>
                </a:cubicBezTo>
                <a:cubicBezTo>
                  <a:pt x="125609" y="2014083"/>
                  <a:pt x="131007" y="2030639"/>
                  <a:pt x="125609" y="2014083"/>
                </a:cubicBezTo>
                <a:cubicBezTo>
                  <a:pt x="122729" y="2008325"/>
                  <a:pt x="119850" y="1997168"/>
                  <a:pt x="116971" y="1991770"/>
                </a:cubicBezTo>
                <a:cubicBezTo>
                  <a:pt x="105813" y="1960819"/>
                  <a:pt x="94656" y="1930228"/>
                  <a:pt x="92137" y="1913312"/>
                </a:cubicBezTo>
                <a:cubicBezTo>
                  <a:pt x="83499" y="1896757"/>
                  <a:pt x="78100" y="1877323"/>
                  <a:pt x="75221" y="1866166"/>
                </a:cubicBezTo>
                <a:cubicBezTo>
                  <a:pt x="75221" y="1868685"/>
                  <a:pt x="75221" y="1863287"/>
                  <a:pt x="72342" y="1855010"/>
                </a:cubicBezTo>
                <a:cubicBezTo>
                  <a:pt x="69822" y="1846372"/>
                  <a:pt x="66944" y="1838094"/>
                  <a:pt x="66944" y="1835215"/>
                </a:cubicBezTo>
                <a:cubicBezTo>
                  <a:pt x="66944" y="1835215"/>
                  <a:pt x="69822" y="1846372"/>
                  <a:pt x="72342" y="1846372"/>
                </a:cubicBezTo>
                <a:cubicBezTo>
                  <a:pt x="69822" y="1840974"/>
                  <a:pt x="66944" y="1835215"/>
                  <a:pt x="66944" y="1829817"/>
                </a:cubicBezTo>
                <a:cubicBezTo>
                  <a:pt x="64064" y="1824058"/>
                  <a:pt x="64064" y="1815781"/>
                  <a:pt x="61184" y="1807503"/>
                </a:cubicBezTo>
                <a:cubicBezTo>
                  <a:pt x="55786" y="1801745"/>
                  <a:pt x="66944" y="1826938"/>
                  <a:pt x="64064" y="1824058"/>
                </a:cubicBezTo>
                <a:cubicBezTo>
                  <a:pt x="61184" y="1824058"/>
                  <a:pt x="58666" y="1804624"/>
                  <a:pt x="52906" y="1785190"/>
                </a:cubicBezTo>
                <a:cubicBezTo>
                  <a:pt x="52906" y="1785190"/>
                  <a:pt x="52906" y="1785190"/>
                  <a:pt x="50028" y="1776912"/>
                </a:cubicBezTo>
                <a:cubicBezTo>
                  <a:pt x="52906" y="1785190"/>
                  <a:pt x="50028" y="1774032"/>
                  <a:pt x="47508" y="1762876"/>
                </a:cubicBezTo>
                <a:cubicBezTo>
                  <a:pt x="44628" y="1754599"/>
                  <a:pt x="44628" y="1745961"/>
                  <a:pt x="41750" y="1737683"/>
                </a:cubicBezTo>
                <a:cubicBezTo>
                  <a:pt x="41750" y="1734804"/>
                  <a:pt x="41750" y="1732285"/>
                  <a:pt x="41750" y="1729406"/>
                </a:cubicBezTo>
                <a:cubicBezTo>
                  <a:pt x="38870" y="1726527"/>
                  <a:pt x="38870" y="1723647"/>
                  <a:pt x="38870" y="1723647"/>
                </a:cubicBezTo>
                <a:cubicBezTo>
                  <a:pt x="38870" y="1723647"/>
                  <a:pt x="41750" y="1723647"/>
                  <a:pt x="41750" y="1726527"/>
                </a:cubicBezTo>
                <a:cubicBezTo>
                  <a:pt x="38870" y="1709972"/>
                  <a:pt x="38870" y="1712490"/>
                  <a:pt x="36350" y="1704213"/>
                </a:cubicBezTo>
                <a:cubicBezTo>
                  <a:pt x="33472" y="1690177"/>
                  <a:pt x="30592" y="1676501"/>
                  <a:pt x="30592" y="1665345"/>
                </a:cubicBezTo>
                <a:cubicBezTo>
                  <a:pt x="30592" y="1654188"/>
                  <a:pt x="27714" y="1645550"/>
                  <a:pt x="27714" y="1640152"/>
                </a:cubicBezTo>
                <a:cubicBezTo>
                  <a:pt x="30592" y="1643030"/>
                  <a:pt x="30592" y="1648429"/>
                  <a:pt x="30592" y="1640152"/>
                </a:cubicBezTo>
                <a:cubicBezTo>
                  <a:pt x="29152" y="1637272"/>
                  <a:pt x="28433" y="1635832"/>
                  <a:pt x="27759" y="1634079"/>
                </a:cubicBezTo>
                <a:lnTo>
                  <a:pt x="26964" y="1631611"/>
                </a:lnTo>
                <a:lnTo>
                  <a:pt x="26454" y="1625801"/>
                </a:lnTo>
                <a:cubicBezTo>
                  <a:pt x="25824" y="1619188"/>
                  <a:pt x="25194" y="1610820"/>
                  <a:pt x="25194" y="1600923"/>
                </a:cubicBezTo>
                <a:cubicBezTo>
                  <a:pt x="25194" y="1603803"/>
                  <a:pt x="25194" y="1606681"/>
                  <a:pt x="25194" y="1612079"/>
                </a:cubicBezTo>
                <a:cubicBezTo>
                  <a:pt x="25194" y="1614959"/>
                  <a:pt x="25194" y="1620717"/>
                  <a:pt x="25194" y="1626116"/>
                </a:cubicBezTo>
                <a:lnTo>
                  <a:pt x="26964" y="1631611"/>
                </a:lnTo>
                <a:lnTo>
                  <a:pt x="27714" y="1640152"/>
                </a:lnTo>
                <a:cubicBezTo>
                  <a:pt x="25194" y="1634394"/>
                  <a:pt x="25194" y="1620717"/>
                  <a:pt x="22314" y="1609561"/>
                </a:cubicBezTo>
                <a:cubicBezTo>
                  <a:pt x="19436" y="1589766"/>
                  <a:pt x="22314" y="1600923"/>
                  <a:pt x="22314" y="1587247"/>
                </a:cubicBezTo>
                <a:cubicBezTo>
                  <a:pt x="21594" y="1584458"/>
                  <a:pt x="21054" y="1583580"/>
                  <a:pt x="20694" y="1584227"/>
                </a:cubicBezTo>
                <a:close/>
                <a:moveTo>
                  <a:pt x="3417295" y="1576230"/>
                </a:moveTo>
                <a:cubicBezTo>
                  <a:pt x="3417295" y="1587387"/>
                  <a:pt x="3417295" y="1601422"/>
                  <a:pt x="3417295" y="1604300"/>
                </a:cubicBezTo>
                <a:cubicBezTo>
                  <a:pt x="3420175" y="1587387"/>
                  <a:pt x="3420175" y="1584867"/>
                  <a:pt x="3417295" y="1576230"/>
                </a:cubicBezTo>
                <a:close/>
                <a:moveTo>
                  <a:pt x="47387" y="1575498"/>
                </a:moveTo>
                <a:lnTo>
                  <a:pt x="47508" y="1576090"/>
                </a:lnTo>
                <a:lnTo>
                  <a:pt x="47399" y="1575820"/>
                </a:lnTo>
                <a:close/>
                <a:moveTo>
                  <a:pt x="235114" y="1573735"/>
                </a:moveTo>
                <a:cubicBezTo>
                  <a:pt x="235114" y="1570856"/>
                  <a:pt x="235114" y="1582016"/>
                  <a:pt x="235114" y="1596058"/>
                </a:cubicBezTo>
                <a:lnTo>
                  <a:pt x="237922" y="1620641"/>
                </a:lnTo>
                <a:lnTo>
                  <a:pt x="237993" y="1623779"/>
                </a:lnTo>
                <a:lnTo>
                  <a:pt x="239315" y="1629728"/>
                </a:lnTo>
                <a:lnTo>
                  <a:pt x="239433" y="1630484"/>
                </a:lnTo>
                <a:cubicBezTo>
                  <a:pt x="240152" y="1633590"/>
                  <a:pt x="240872" y="1636379"/>
                  <a:pt x="240872" y="1637820"/>
                </a:cubicBezTo>
                <a:cubicBezTo>
                  <a:pt x="240872" y="1639260"/>
                  <a:pt x="240872" y="1637910"/>
                  <a:pt x="240512" y="1635119"/>
                </a:cubicBezTo>
                <a:lnTo>
                  <a:pt x="239315" y="1629728"/>
                </a:lnTo>
                <a:lnTo>
                  <a:pt x="237993" y="1621258"/>
                </a:lnTo>
                <a:lnTo>
                  <a:pt x="237922" y="1620641"/>
                </a:lnTo>
                <a:lnTo>
                  <a:pt x="237633" y="1607758"/>
                </a:lnTo>
                <a:cubicBezTo>
                  <a:pt x="237273" y="1602898"/>
                  <a:pt x="236553" y="1598757"/>
                  <a:pt x="235114" y="1596058"/>
                </a:cubicBezTo>
                <a:cubicBezTo>
                  <a:pt x="237993" y="1604337"/>
                  <a:pt x="237993" y="1593177"/>
                  <a:pt x="235114" y="1573735"/>
                </a:cubicBezTo>
                <a:close/>
                <a:moveTo>
                  <a:pt x="3148249" y="1565474"/>
                </a:moveTo>
                <a:lnTo>
                  <a:pt x="3147884" y="1567984"/>
                </a:lnTo>
                <a:lnTo>
                  <a:pt x="3147884" y="1570503"/>
                </a:lnTo>
                <a:cubicBezTo>
                  <a:pt x="3147884" y="1573382"/>
                  <a:pt x="3147884" y="1579141"/>
                  <a:pt x="3147884" y="1581659"/>
                </a:cubicBezTo>
                <a:lnTo>
                  <a:pt x="3147884" y="1584538"/>
                </a:lnTo>
                <a:cubicBezTo>
                  <a:pt x="3147884" y="1592816"/>
                  <a:pt x="3147884" y="1598573"/>
                  <a:pt x="3145003" y="1603972"/>
                </a:cubicBezTo>
                <a:cubicBezTo>
                  <a:pt x="3145003" y="1606851"/>
                  <a:pt x="3144283" y="1609010"/>
                  <a:pt x="3143563" y="1610090"/>
                </a:cubicBezTo>
                <a:lnTo>
                  <a:pt x="3142669" y="1609867"/>
                </a:lnTo>
                <a:lnTo>
                  <a:pt x="3143673" y="1600207"/>
                </a:lnTo>
                <a:lnTo>
                  <a:pt x="3144643" y="1594255"/>
                </a:lnTo>
                <a:cubicBezTo>
                  <a:pt x="3145003" y="1591466"/>
                  <a:pt x="3145003" y="1590116"/>
                  <a:pt x="3145003" y="1587418"/>
                </a:cubicBezTo>
                <a:lnTo>
                  <a:pt x="3143673" y="1600207"/>
                </a:lnTo>
                <a:lnTo>
                  <a:pt x="3142122" y="1609730"/>
                </a:lnTo>
                <a:lnTo>
                  <a:pt x="3142669" y="1609867"/>
                </a:lnTo>
                <a:lnTo>
                  <a:pt x="3142122" y="1615128"/>
                </a:lnTo>
                <a:cubicBezTo>
                  <a:pt x="3140862" y="1619447"/>
                  <a:pt x="3140233" y="1622955"/>
                  <a:pt x="3140233" y="1625025"/>
                </a:cubicBezTo>
                <a:lnTo>
                  <a:pt x="3141774" y="1626053"/>
                </a:lnTo>
                <a:lnTo>
                  <a:pt x="3139976" y="1637868"/>
                </a:lnTo>
                <a:lnTo>
                  <a:pt x="3139603" y="1632042"/>
                </a:lnTo>
                <a:cubicBezTo>
                  <a:pt x="3139603" y="1640320"/>
                  <a:pt x="3139603" y="1637440"/>
                  <a:pt x="3136722" y="1654355"/>
                </a:cubicBezTo>
                <a:lnTo>
                  <a:pt x="3138373" y="1648075"/>
                </a:lnTo>
                <a:lnTo>
                  <a:pt x="3136787" y="1658080"/>
                </a:lnTo>
                <a:lnTo>
                  <a:pt x="3139612" y="1643580"/>
                </a:lnTo>
                <a:cubicBezTo>
                  <a:pt x="3142490" y="1640700"/>
                  <a:pt x="3142490" y="1634939"/>
                  <a:pt x="3142490" y="1632420"/>
                </a:cubicBezTo>
                <a:cubicBezTo>
                  <a:pt x="3142490" y="1626659"/>
                  <a:pt x="3142490" y="1623779"/>
                  <a:pt x="3145370" y="1618379"/>
                </a:cubicBezTo>
                <a:cubicBezTo>
                  <a:pt x="3145370" y="1610098"/>
                  <a:pt x="3145370" y="1601458"/>
                  <a:pt x="3148249" y="1593177"/>
                </a:cubicBezTo>
                <a:cubicBezTo>
                  <a:pt x="3148249" y="1590297"/>
                  <a:pt x="3148249" y="1584897"/>
                  <a:pt x="3148249" y="1579136"/>
                </a:cubicBezTo>
                <a:cubicBezTo>
                  <a:pt x="3148249" y="1576616"/>
                  <a:pt x="3148249" y="1570856"/>
                  <a:pt x="3148249" y="1567975"/>
                </a:cubicBezTo>
                <a:close/>
                <a:moveTo>
                  <a:pt x="44628" y="1562054"/>
                </a:moveTo>
                <a:cubicBezTo>
                  <a:pt x="46068" y="1563494"/>
                  <a:pt x="46788" y="1566282"/>
                  <a:pt x="47148" y="1569387"/>
                </a:cubicBezTo>
                <a:lnTo>
                  <a:pt x="47387" y="1575498"/>
                </a:lnTo>
                <a:close/>
                <a:moveTo>
                  <a:pt x="3436733" y="1553917"/>
                </a:moveTo>
                <a:cubicBezTo>
                  <a:pt x="3433853" y="1573710"/>
                  <a:pt x="3433853" y="1579109"/>
                  <a:pt x="3433853" y="1587387"/>
                </a:cubicBezTo>
                <a:cubicBezTo>
                  <a:pt x="3436733" y="1576230"/>
                  <a:pt x="3436733" y="1559675"/>
                  <a:pt x="3436733" y="1553917"/>
                </a:cubicBezTo>
                <a:close/>
                <a:moveTo>
                  <a:pt x="3453530" y="1553007"/>
                </a:moveTo>
                <a:lnTo>
                  <a:pt x="3453543" y="1553099"/>
                </a:lnTo>
                <a:lnTo>
                  <a:pt x="3451852" y="1579469"/>
                </a:lnTo>
                <a:cubicBezTo>
                  <a:pt x="3450771" y="1590265"/>
                  <a:pt x="3449331" y="1601422"/>
                  <a:pt x="3447891" y="1609699"/>
                </a:cubicBezTo>
                <a:cubicBezTo>
                  <a:pt x="3449331" y="1595844"/>
                  <a:pt x="3450771" y="1584687"/>
                  <a:pt x="3451852" y="1575285"/>
                </a:cubicBezTo>
                <a:close/>
                <a:moveTo>
                  <a:pt x="223956" y="1540254"/>
                </a:moveTo>
                <a:cubicBezTo>
                  <a:pt x="226836" y="1559695"/>
                  <a:pt x="223956" y="1554295"/>
                  <a:pt x="223956" y="1570856"/>
                </a:cubicBezTo>
                <a:lnTo>
                  <a:pt x="226836" y="1570856"/>
                </a:lnTo>
                <a:cubicBezTo>
                  <a:pt x="226836" y="1556815"/>
                  <a:pt x="223956" y="1543134"/>
                  <a:pt x="223956" y="1540254"/>
                </a:cubicBezTo>
                <a:close/>
                <a:moveTo>
                  <a:pt x="235114" y="1534494"/>
                </a:moveTo>
                <a:cubicBezTo>
                  <a:pt x="235114" y="1540254"/>
                  <a:pt x="235114" y="1545654"/>
                  <a:pt x="235114" y="1551414"/>
                </a:cubicBezTo>
                <a:cubicBezTo>
                  <a:pt x="237993" y="1548535"/>
                  <a:pt x="237993" y="1556815"/>
                  <a:pt x="240872" y="1556815"/>
                </a:cubicBezTo>
                <a:cubicBezTo>
                  <a:pt x="237993" y="1537374"/>
                  <a:pt x="237993" y="1540254"/>
                  <a:pt x="235114" y="1534494"/>
                </a:cubicBezTo>
                <a:close/>
                <a:moveTo>
                  <a:pt x="229715" y="1529093"/>
                </a:moveTo>
                <a:lnTo>
                  <a:pt x="231466" y="1554099"/>
                </a:lnTo>
                <a:lnTo>
                  <a:pt x="230975" y="1552359"/>
                </a:lnTo>
                <a:cubicBezTo>
                  <a:pt x="230345" y="1548535"/>
                  <a:pt x="229715" y="1542954"/>
                  <a:pt x="229715" y="1537374"/>
                </a:cubicBezTo>
                <a:close/>
                <a:moveTo>
                  <a:pt x="238836" y="1515924"/>
                </a:moveTo>
                <a:cubicBezTo>
                  <a:pt x="238330" y="1515660"/>
                  <a:pt x="237993" y="1517753"/>
                  <a:pt x="237993" y="1523333"/>
                </a:cubicBezTo>
                <a:cubicBezTo>
                  <a:pt x="240872" y="1537374"/>
                  <a:pt x="240872" y="1531973"/>
                  <a:pt x="243392" y="1551414"/>
                </a:cubicBezTo>
                <a:cubicBezTo>
                  <a:pt x="243392" y="1538724"/>
                  <a:pt x="240355" y="1516718"/>
                  <a:pt x="238836" y="1515924"/>
                </a:cubicBezTo>
                <a:close/>
                <a:moveTo>
                  <a:pt x="3150764" y="1509635"/>
                </a:moveTo>
                <a:lnTo>
                  <a:pt x="3150764" y="1511844"/>
                </a:lnTo>
                <a:cubicBezTo>
                  <a:pt x="3147884" y="1509324"/>
                  <a:pt x="3147884" y="1534516"/>
                  <a:pt x="3147884" y="1545672"/>
                </a:cubicBezTo>
                <a:cubicBezTo>
                  <a:pt x="3147884" y="1548371"/>
                  <a:pt x="3147884" y="1552509"/>
                  <a:pt x="3147884" y="1557008"/>
                </a:cubicBezTo>
                <a:lnTo>
                  <a:pt x="3147884" y="1565106"/>
                </a:lnTo>
                <a:lnTo>
                  <a:pt x="3148249" y="1563690"/>
                </a:lnTo>
                <a:lnTo>
                  <a:pt x="3148249" y="1559695"/>
                </a:lnTo>
                <a:cubicBezTo>
                  <a:pt x="3148249" y="1559695"/>
                  <a:pt x="3148249" y="1556815"/>
                  <a:pt x="3148249" y="1551414"/>
                </a:cubicBezTo>
                <a:cubicBezTo>
                  <a:pt x="3150138" y="1561945"/>
                  <a:pt x="3150611" y="1548782"/>
                  <a:pt x="3150729" y="1540327"/>
                </a:cubicBezTo>
                <a:lnTo>
                  <a:pt x="3150764" y="1535086"/>
                </a:lnTo>
                <a:lnTo>
                  <a:pt x="3150768" y="1534494"/>
                </a:lnTo>
                <a:cubicBezTo>
                  <a:pt x="3150768" y="1531973"/>
                  <a:pt x="3150768" y="1520812"/>
                  <a:pt x="3150768" y="1509652"/>
                </a:cubicBezTo>
                <a:close/>
                <a:moveTo>
                  <a:pt x="3147884" y="1482691"/>
                </a:moveTo>
                <a:lnTo>
                  <a:pt x="3147884" y="1487253"/>
                </a:lnTo>
                <a:lnTo>
                  <a:pt x="3148249" y="1484450"/>
                </a:lnTo>
                <a:close/>
                <a:moveTo>
                  <a:pt x="3425574" y="1470424"/>
                </a:moveTo>
                <a:cubicBezTo>
                  <a:pt x="3425574" y="1481580"/>
                  <a:pt x="3422695" y="1489857"/>
                  <a:pt x="3425574" y="1495616"/>
                </a:cubicBezTo>
                <a:cubicBezTo>
                  <a:pt x="3425574" y="1489857"/>
                  <a:pt x="3428454" y="1470424"/>
                  <a:pt x="3425574" y="1470424"/>
                </a:cubicBezTo>
                <a:close/>
                <a:moveTo>
                  <a:pt x="3142122" y="1467218"/>
                </a:moveTo>
                <a:lnTo>
                  <a:pt x="3142122" y="1470098"/>
                </a:lnTo>
                <a:lnTo>
                  <a:pt x="3142140" y="1470165"/>
                </a:lnTo>
                <a:lnTo>
                  <a:pt x="3142167" y="1474877"/>
                </a:lnTo>
                <a:cubicBezTo>
                  <a:pt x="3142302" y="1485100"/>
                  <a:pt x="3142842" y="1500687"/>
                  <a:pt x="3145003" y="1500687"/>
                </a:cubicBezTo>
                <a:cubicBezTo>
                  <a:pt x="3145003" y="1495289"/>
                  <a:pt x="3145003" y="1487012"/>
                  <a:pt x="3145003" y="1481253"/>
                </a:cubicBezTo>
                <a:lnTo>
                  <a:pt x="3142140" y="1470165"/>
                </a:lnTo>
                <a:close/>
                <a:moveTo>
                  <a:pt x="3106117" y="1461981"/>
                </a:moveTo>
                <a:lnTo>
                  <a:pt x="3106117" y="1476080"/>
                </a:lnTo>
                <a:cubicBezTo>
                  <a:pt x="3106117" y="1481343"/>
                  <a:pt x="3106117" y="1485572"/>
                  <a:pt x="3106117" y="1487012"/>
                </a:cubicBezTo>
                <a:cubicBezTo>
                  <a:pt x="3106117" y="1495289"/>
                  <a:pt x="3103236" y="1503567"/>
                  <a:pt x="3103236" y="1514722"/>
                </a:cubicBezTo>
                <a:cubicBezTo>
                  <a:pt x="3100357" y="1522999"/>
                  <a:pt x="3100357" y="1531637"/>
                  <a:pt x="3097476" y="1537034"/>
                </a:cubicBezTo>
                <a:cubicBezTo>
                  <a:pt x="3097476" y="1545672"/>
                  <a:pt x="3094955" y="1553949"/>
                  <a:pt x="3092075" y="1562226"/>
                </a:cubicBezTo>
                <a:cubicBezTo>
                  <a:pt x="3092075" y="1570503"/>
                  <a:pt x="3089194" y="1576261"/>
                  <a:pt x="3089194" y="1584538"/>
                </a:cubicBezTo>
                <a:cubicBezTo>
                  <a:pt x="3092075" y="1570503"/>
                  <a:pt x="3089194" y="1576261"/>
                  <a:pt x="3086315" y="1584538"/>
                </a:cubicBezTo>
                <a:cubicBezTo>
                  <a:pt x="3083794" y="1595695"/>
                  <a:pt x="3080913" y="1609730"/>
                  <a:pt x="3080913" y="1612608"/>
                </a:cubicBezTo>
                <a:cubicBezTo>
                  <a:pt x="3078033" y="1620886"/>
                  <a:pt x="3075153" y="1629163"/>
                  <a:pt x="3072632" y="1637440"/>
                </a:cubicBezTo>
                <a:cubicBezTo>
                  <a:pt x="3069752" y="1646077"/>
                  <a:pt x="3066871" y="1654355"/>
                  <a:pt x="3063990" y="1662632"/>
                </a:cubicBezTo>
                <a:cubicBezTo>
                  <a:pt x="3061471" y="1670909"/>
                  <a:pt x="3058590" y="1679546"/>
                  <a:pt x="3055710" y="1687823"/>
                </a:cubicBezTo>
                <a:cubicBezTo>
                  <a:pt x="3052829" y="1693221"/>
                  <a:pt x="3052829" y="1696101"/>
                  <a:pt x="3050308" y="1698979"/>
                </a:cubicBezTo>
                <a:cubicBezTo>
                  <a:pt x="3050308" y="1704377"/>
                  <a:pt x="3047429" y="1707256"/>
                  <a:pt x="3047429" y="1710136"/>
                </a:cubicBezTo>
                <a:lnTo>
                  <a:pt x="3043799" y="1718049"/>
                </a:lnTo>
                <a:lnTo>
                  <a:pt x="3042375" y="1736865"/>
                </a:lnTo>
                <a:lnTo>
                  <a:pt x="3019244" y="1837230"/>
                </a:lnTo>
                <a:lnTo>
                  <a:pt x="3020676" y="1857349"/>
                </a:lnTo>
                <a:cubicBezTo>
                  <a:pt x="3021711" y="1863917"/>
                  <a:pt x="3023060" y="1870125"/>
                  <a:pt x="3024320" y="1879843"/>
                </a:cubicBezTo>
                <a:cubicBezTo>
                  <a:pt x="3021801" y="1879843"/>
                  <a:pt x="3021801" y="1874443"/>
                  <a:pt x="3021801" y="1866166"/>
                </a:cubicBezTo>
                <a:cubicBezTo>
                  <a:pt x="3018921" y="1868685"/>
                  <a:pt x="3021801" y="1874443"/>
                  <a:pt x="3021801" y="1879843"/>
                </a:cubicBezTo>
                <a:lnTo>
                  <a:pt x="3021801" y="1885601"/>
                </a:lnTo>
                <a:cubicBezTo>
                  <a:pt x="3018921" y="1879843"/>
                  <a:pt x="3018921" y="1874443"/>
                  <a:pt x="3018921" y="1868685"/>
                </a:cubicBezTo>
                <a:lnTo>
                  <a:pt x="3016603" y="1848691"/>
                </a:lnTo>
                <a:lnTo>
                  <a:pt x="3016528" y="1849017"/>
                </a:lnTo>
                <a:lnTo>
                  <a:pt x="3018921" y="1874443"/>
                </a:lnTo>
                <a:cubicBezTo>
                  <a:pt x="3018921" y="1879843"/>
                  <a:pt x="3018921" y="1885601"/>
                  <a:pt x="3018921" y="1888480"/>
                </a:cubicBezTo>
                <a:lnTo>
                  <a:pt x="3021319" y="1899867"/>
                </a:lnTo>
                <a:lnTo>
                  <a:pt x="3021801" y="1898965"/>
                </a:lnTo>
                <a:lnTo>
                  <a:pt x="3021801" y="1896757"/>
                </a:lnTo>
                <a:lnTo>
                  <a:pt x="3021944" y="1898697"/>
                </a:lnTo>
                <a:lnTo>
                  <a:pt x="3022640" y="1897395"/>
                </a:lnTo>
                <a:cubicBezTo>
                  <a:pt x="3025518" y="1891995"/>
                  <a:pt x="3028038" y="1886235"/>
                  <a:pt x="3030918" y="1880834"/>
                </a:cubicBezTo>
                <a:cubicBezTo>
                  <a:pt x="3033796" y="1872194"/>
                  <a:pt x="3036676" y="1866793"/>
                  <a:pt x="3039196" y="1863913"/>
                </a:cubicBezTo>
                <a:cubicBezTo>
                  <a:pt x="3044954" y="1855633"/>
                  <a:pt x="3042075" y="1858512"/>
                  <a:pt x="3044954" y="1849873"/>
                </a:cubicBezTo>
                <a:cubicBezTo>
                  <a:pt x="3056111" y="1822150"/>
                  <a:pt x="3064389" y="1796949"/>
                  <a:pt x="3070148" y="1774627"/>
                </a:cubicBezTo>
                <a:cubicBezTo>
                  <a:pt x="3075547" y="1752306"/>
                  <a:pt x="3081305" y="1729985"/>
                  <a:pt x="3086704" y="1710544"/>
                </a:cubicBezTo>
                <a:cubicBezTo>
                  <a:pt x="3083825" y="1729985"/>
                  <a:pt x="3078426" y="1749427"/>
                  <a:pt x="3072667" y="1771748"/>
                </a:cubicBezTo>
                <a:cubicBezTo>
                  <a:pt x="3072667" y="1780029"/>
                  <a:pt x="3078426" y="1755187"/>
                  <a:pt x="3081305" y="1741146"/>
                </a:cubicBezTo>
                <a:cubicBezTo>
                  <a:pt x="3083825" y="1735385"/>
                  <a:pt x="3086704" y="1724225"/>
                  <a:pt x="3083825" y="1727104"/>
                </a:cubicBezTo>
                <a:cubicBezTo>
                  <a:pt x="3086704" y="1718825"/>
                  <a:pt x="3086704" y="1715944"/>
                  <a:pt x="3086704" y="1710544"/>
                </a:cubicBezTo>
                <a:cubicBezTo>
                  <a:pt x="3089583" y="1707664"/>
                  <a:pt x="3089583" y="1704783"/>
                  <a:pt x="3089583" y="1699383"/>
                </a:cubicBezTo>
                <a:cubicBezTo>
                  <a:pt x="3094982" y="1671302"/>
                  <a:pt x="3103620" y="1637820"/>
                  <a:pt x="3103620" y="1621258"/>
                </a:cubicBezTo>
                <a:cubicBezTo>
                  <a:pt x="3106139" y="1596058"/>
                  <a:pt x="3109019" y="1576616"/>
                  <a:pt x="3109019" y="1556815"/>
                </a:cubicBezTo>
                <a:cubicBezTo>
                  <a:pt x="3109019" y="1551414"/>
                  <a:pt x="3109019" y="1548535"/>
                  <a:pt x="3109019" y="1543134"/>
                </a:cubicBezTo>
                <a:cubicBezTo>
                  <a:pt x="3109019" y="1537374"/>
                  <a:pt x="3109019" y="1534494"/>
                  <a:pt x="3109019" y="1529093"/>
                </a:cubicBezTo>
                <a:cubicBezTo>
                  <a:pt x="3109019" y="1526213"/>
                  <a:pt x="3109019" y="1520812"/>
                  <a:pt x="3109019" y="1517933"/>
                </a:cubicBezTo>
                <a:cubicBezTo>
                  <a:pt x="3109019" y="1515052"/>
                  <a:pt x="3109019" y="1512172"/>
                  <a:pt x="3109019" y="1512172"/>
                </a:cubicBezTo>
                <a:cubicBezTo>
                  <a:pt x="3109019" y="1509652"/>
                  <a:pt x="3109019" y="1506772"/>
                  <a:pt x="3109019" y="1506772"/>
                </a:cubicBezTo>
                <a:cubicBezTo>
                  <a:pt x="3109019" y="1501012"/>
                  <a:pt x="3109019" y="1498491"/>
                  <a:pt x="3109019" y="1492731"/>
                </a:cubicBezTo>
                <a:cubicBezTo>
                  <a:pt x="3109019" y="1487331"/>
                  <a:pt x="3106139" y="1484450"/>
                  <a:pt x="3106139" y="1478690"/>
                </a:cubicBezTo>
                <a:cubicBezTo>
                  <a:pt x="3106139" y="1476170"/>
                  <a:pt x="3106139" y="1473290"/>
                  <a:pt x="3106139" y="1470410"/>
                </a:cubicBezTo>
                <a:cubicBezTo>
                  <a:pt x="3106139" y="1467529"/>
                  <a:pt x="3106139" y="1465010"/>
                  <a:pt x="3106139" y="1462129"/>
                </a:cubicBezTo>
                <a:close/>
                <a:moveTo>
                  <a:pt x="3063990" y="1461820"/>
                </a:moveTo>
                <a:cubicBezTo>
                  <a:pt x="3063990" y="1467218"/>
                  <a:pt x="3063990" y="1472977"/>
                  <a:pt x="3063990" y="1478375"/>
                </a:cubicBezTo>
                <a:cubicBezTo>
                  <a:pt x="3063990" y="1484133"/>
                  <a:pt x="3061471" y="1489531"/>
                  <a:pt x="3061471" y="1492410"/>
                </a:cubicBezTo>
                <a:cubicBezTo>
                  <a:pt x="3061471" y="1500687"/>
                  <a:pt x="3063990" y="1500687"/>
                  <a:pt x="3063990" y="1489531"/>
                </a:cubicBezTo>
                <a:cubicBezTo>
                  <a:pt x="3063990" y="1487012"/>
                  <a:pt x="3063990" y="1484133"/>
                  <a:pt x="3063990" y="1481253"/>
                </a:cubicBezTo>
                <a:cubicBezTo>
                  <a:pt x="3066871" y="1478375"/>
                  <a:pt x="3066871" y="1475855"/>
                  <a:pt x="3066871" y="1472977"/>
                </a:cubicBezTo>
                <a:cubicBezTo>
                  <a:pt x="3066871" y="1467218"/>
                  <a:pt x="3066871" y="1461820"/>
                  <a:pt x="3063990" y="1461820"/>
                </a:cubicBezTo>
                <a:close/>
                <a:moveTo>
                  <a:pt x="240196" y="1459249"/>
                </a:moveTo>
                <a:lnTo>
                  <a:pt x="240872" y="1470410"/>
                </a:lnTo>
                <a:lnTo>
                  <a:pt x="239974" y="1462919"/>
                </a:lnTo>
                <a:close/>
                <a:moveTo>
                  <a:pt x="3145370" y="1456030"/>
                </a:moveTo>
                <a:lnTo>
                  <a:pt x="3145003" y="1456063"/>
                </a:lnTo>
                <a:lnTo>
                  <a:pt x="3145370" y="1458904"/>
                </a:lnTo>
                <a:close/>
                <a:moveTo>
                  <a:pt x="240872" y="1448089"/>
                </a:moveTo>
                <a:lnTo>
                  <a:pt x="240196" y="1459249"/>
                </a:lnTo>
                <a:lnTo>
                  <a:pt x="240098" y="1457637"/>
                </a:lnTo>
                <a:close/>
                <a:moveTo>
                  <a:pt x="237993" y="1442689"/>
                </a:moveTo>
                <a:cubicBezTo>
                  <a:pt x="237993" y="1442689"/>
                  <a:pt x="235114" y="1442689"/>
                  <a:pt x="235114" y="1459249"/>
                </a:cubicBezTo>
                <a:cubicBezTo>
                  <a:pt x="237993" y="1462129"/>
                  <a:pt x="237993" y="1467529"/>
                  <a:pt x="237993" y="1465010"/>
                </a:cubicBezTo>
                <a:cubicBezTo>
                  <a:pt x="237993" y="1456369"/>
                  <a:pt x="237993" y="1448089"/>
                  <a:pt x="237993" y="1442689"/>
                </a:cubicBezTo>
                <a:close/>
                <a:moveTo>
                  <a:pt x="14036" y="1430692"/>
                </a:moveTo>
                <a:cubicBezTo>
                  <a:pt x="11158" y="1425294"/>
                  <a:pt x="11158" y="1444728"/>
                  <a:pt x="11158" y="1453006"/>
                </a:cubicBezTo>
                <a:cubicBezTo>
                  <a:pt x="14036" y="1455885"/>
                  <a:pt x="14036" y="1436450"/>
                  <a:pt x="14036" y="1430692"/>
                </a:cubicBezTo>
                <a:close/>
                <a:moveTo>
                  <a:pt x="220465" y="1423849"/>
                </a:moveTo>
                <a:cubicBezTo>
                  <a:pt x="222337" y="1426735"/>
                  <a:pt x="223956" y="1463389"/>
                  <a:pt x="223956" y="1484450"/>
                </a:cubicBezTo>
                <a:lnTo>
                  <a:pt x="221077" y="1478690"/>
                </a:lnTo>
                <a:cubicBezTo>
                  <a:pt x="221077" y="1481570"/>
                  <a:pt x="221077" y="1476170"/>
                  <a:pt x="221077" y="1473290"/>
                </a:cubicBezTo>
                <a:cubicBezTo>
                  <a:pt x="221077" y="1469149"/>
                  <a:pt x="221077" y="1461499"/>
                  <a:pt x="220763" y="1453804"/>
                </a:cubicBezTo>
                <a:lnTo>
                  <a:pt x="218586" y="1434302"/>
                </a:lnTo>
                <a:lnTo>
                  <a:pt x="218585" y="1433804"/>
                </a:lnTo>
                <a:lnTo>
                  <a:pt x="219513" y="1425449"/>
                </a:lnTo>
                <a:cubicBezTo>
                  <a:pt x="219833" y="1423825"/>
                  <a:pt x="220152" y="1423368"/>
                  <a:pt x="220465" y="1423849"/>
                </a:cubicBezTo>
                <a:close/>
                <a:moveTo>
                  <a:pt x="229715" y="1420006"/>
                </a:moveTo>
                <a:cubicBezTo>
                  <a:pt x="229715" y="1428647"/>
                  <a:pt x="226836" y="1431167"/>
                  <a:pt x="229715" y="1442689"/>
                </a:cubicBezTo>
                <a:cubicBezTo>
                  <a:pt x="229715" y="1442689"/>
                  <a:pt x="229715" y="1439808"/>
                  <a:pt x="229715" y="1431167"/>
                </a:cubicBezTo>
                <a:cubicBezTo>
                  <a:pt x="229715" y="1428647"/>
                  <a:pt x="229715" y="1422887"/>
                  <a:pt x="229715" y="1420006"/>
                </a:cubicBezTo>
                <a:close/>
                <a:moveTo>
                  <a:pt x="226208" y="1419785"/>
                </a:moveTo>
                <a:lnTo>
                  <a:pt x="226836" y="1420006"/>
                </a:lnTo>
                <a:cubicBezTo>
                  <a:pt x="226836" y="1422887"/>
                  <a:pt x="226836" y="1424327"/>
                  <a:pt x="226836" y="1425722"/>
                </a:cubicBezTo>
                <a:lnTo>
                  <a:pt x="226836" y="1425767"/>
                </a:lnTo>
                <a:close/>
                <a:moveTo>
                  <a:pt x="223956" y="1408846"/>
                </a:moveTo>
                <a:cubicBezTo>
                  <a:pt x="223956" y="1410286"/>
                  <a:pt x="224676" y="1410286"/>
                  <a:pt x="225396" y="1412041"/>
                </a:cubicBezTo>
                <a:lnTo>
                  <a:pt x="226208" y="1419785"/>
                </a:lnTo>
                <a:lnTo>
                  <a:pt x="225576" y="1419563"/>
                </a:lnTo>
                <a:cubicBezTo>
                  <a:pt x="225036" y="1422212"/>
                  <a:pt x="226116" y="1432607"/>
                  <a:pt x="223956" y="1436927"/>
                </a:cubicBezTo>
                <a:cubicBezTo>
                  <a:pt x="223956" y="1439808"/>
                  <a:pt x="223956" y="1420006"/>
                  <a:pt x="223956" y="1420006"/>
                </a:cubicBezTo>
                <a:close/>
                <a:moveTo>
                  <a:pt x="3067231" y="1397717"/>
                </a:moveTo>
                <a:cubicBezTo>
                  <a:pt x="3066871" y="1396323"/>
                  <a:pt x="3066871" y="1396323"/>
                  <a:pt x="3066871" y="1397762"/>
                </a:cubicBezTo>
                <a:cubicBezTo>
                  <a:pt x="3066871" y="1408919"/>
                  <a:pt x="3066871" y="1417196"/>
                  <a:pt x="3066871" y="1425473"/>
                </a:cubicBezTo>
                <a:lnTo>
                  <a:pt x="3066871" y="1444906"/>
                </a:lnTo>
                <a:cubicBezTo>
                  <a:pt x="3066871" y="1436629"/>
                  <a:pt x="3069752" y="1431231"/>
                  <a:pt x="3069752" y="1425473"/>
                </a:cubicBezTo>
                <a:cubicBezTo>
                  <a:pt x="3069752" y="1420074"/>
                  <a:pt x="3069752" y="1411438"/>
                  <a:pt x="3069752" y="1406039"/>
                </a:cubicBezTo>
                <a:cubicBezTo>
                  <a:pt x="3068312" y="1401901"/>
                  <a:pt x="3067591" y="1399112"/>
                  <a:pt x="3067231" y="1397717"/>
                </a:cubicBezTo>
                <a:close/>
                <a:moveTo>
                  <a:pt x="3128030" y="1397005"/>
                </a:moveTo>
                <a:lnTo>
                  <a:pt x="3127509" y="1399260"/>
                </a:lnTo>
                <a:cubicBezTo>
                  <a:pt x="3127824" y="1402006"/>
                  <a:pt x="3128454" y="1406146"/>
                  <a:pt x="3128454" y="1411727"/>
                </a:cubicBezTo>
                <a:lnTo>
                  <a:pt x="3130584" y="1419301"/>
                </a:lnTo>
                <a:close/>
                <a:moveTo>
                  <a:pt x="3428454" y="1386571"/>
                </a:moveTo>
                <a:cubicBezTo>
                  <a:pt x="3428454" y="1403485"/>
                  <a:pt x="3425574" y="1417521"/>
                  <a:pt x="3428454" y="1425798"/>
                </a:cubicBezTo>
                <a:cubicBezTo>
                  <a:pt x="3428454" y="1406364"/>
                  <a:pt x="3431334" y="1400606"/>
                  <a:pt x="3428454" y="1389449"/>
                </a:cubicBezTo>
                <a:close/>
                <a:moveTo>
                  <a:pt x="229715" y="1381125"/>
                </a:moveTo>
                <a:cubicBezTo>
                  <a:pt x="229715" y="1395166"/>
                  <a:pt x="229715" y="1403446"/>
                  <a:pt x="232234" y="1408846"/>
                </a:cubicBezTo>
                <a:lnTo>
                  <a:pt x="232234" y="1415686"/>
                </a:lnTo>
                <a:cubicBezTo>
                  <a:pt x="232234" y="1418837"/>
                  <a:pt x="232234" y="1421626"/>
                  <a:pt x="232234" y="1425767"/>
                </a:cubicBezTo>
                <a:cubicBezTo>
                  <a:pt x="235114" y="1425767"/>
                  <a:pt x="235114" y="1450968"/>
                  <a:pt x="235114" y="1420006"/>
                </a:cubicBezTo>
                <a:cubicBezTo>
                  <a:pt x="235114" y="1425767"/>
                  <a:pt x="235114" y="1408846"/>
                  <a:pt x="232234" y="1403446"/>
                </a:cubicBezTo>
                <a:lnTo>
                  <a:pt x="232234" y="1403148"/>
                </a:lnTo>
                <a:lnTo>
                  <a:pt x="232234" y="1392285"/>
                </a:lnTo>
                <a:cubicBezTo>
                  <a:pt x="229715" y="1392285"/>
                  <a:pt x="229715" y="1384004"/>
                  <a:pt x="229715" y="1381125"/>
                </a:cubicBezTo>
                <a:close/>
                <a:moveTo>
                  <a:pt x="223956" y="1364204"/>
                </a:moveTo>
                <a:cubicBezTo>
                  <a:pt x="223956" y="1386525"/>
                  <a:pt x="226836" y="1378244"/>
                  <a:pt x="226836" y="1386525"/>
                </a:cubicBezTo>
                <a:cubicBezTo>
                  <a:pt x="226836" y="1397685"/>
                  <a:pt x="223956" y="1386525"/>
                  <a:pt x="223956" y="1408846"/>
                </a:cubicBezTo>
                <a:lnTo>
                  <a:pt x="223956" y="1406956"/>
                </a:lnTo>
                <a:cubicBezTo>
                  <a:pt x="223956" y="1404166"/>
                  <a:pt x="223956" y="1402006"/>
                  <a:pt x="223956" y="1397685"/>
                </a:cubicBezTo>
                <a:close/>
                <a:moveTo>
                  <a:pt x="3122483" y="1360872"/>
                </a:moveTo>
                <a:lnTo>
                  <a:pt x="3123056" y="1364204"/>
                </a:lnTo>
                <a:lnTo>
                  <a:pt x="3123171" y="1364132"/>
                </a:lnTo>
                <a:close/>
                <a:moveTo>
                  <a:pt x="3069752" y="1355657"/>
                </a:moveTo>
                <a:cubicBezTo>
                  <a:pt x="3069752" y="1355657"/>
                  <a:pt x="3069752" y="1358535"/>
                  <a:pt x="3066871" y="1361415"/>
                </a:cubicBezTo>
                <a:lnTo>
                  <a:pt x="3066871" y="1364474"/>
                </a:lnTo>
                <a:lnTo>
                  <a:pt x="3066871" y="1366813"/>
                </a:lnTo>
                <a:cubicBezTo>
                  <a:pt x="3069752" y="1369692"/>
                  <a:pt x="3069752" y="1377969"/>
                  <a:pt x="3069752" y="1355657"/>
                </a:cubicBezTo>
                <a:close/>
                <a:moveTo>
                  <a:pt x="237993" y="1339362"/>
                </a:moveTo>
                <a:cubicBezTo>
                  <a:pt x="237993" y="1341882"/>
                  <a:pt x="237993" y="1353043"/>
                  <a:pt x="237993" y="1369964"/>
                </a:cubicBezTo>
                <a:lnTo>
                  <a:pt x="237993" y="1372844"/>
                </a:lnTo>
                <a:cubicBezTo>
                  <a:pt x="237993" y="1358803"/>
                  <a:pt x="235114" y="1353043"/>
                  <a:pt x="237993" y="1339362"/>
                </a:cubicBezTo>
                <a:close/>
                <a:moveTo>
                  <a:pt x="44628" y="1324883"/>
                </a:moveTo>
                <a:cubicBezTo>
                  <a:pt x="44628" y="1338919"/>
                  <a:pt x="44628" y="1350076"/>
                  <a:pt x="41750" y="1347196"/>
                </a:cubicBezTo>
                <a:cubicBezTo>
                  <a:pt x="41750" y="1336039"/>
                  <a:pt x="41750" y="1324883"/>
                  <a:pt x="44628" y="1324883"/>
                </a:cubicBezTo>
                <a:close/>
                <a:moveTo>
                  <a:pt x="5398" y="1313726"/>
                </a:moveTo>
                <a:cubicBezTo>
                  <a:pt x="2880" y="1324883"/>
                  <a:pt x="2880" y="1341438"/>
                  <a:pt x="2880" y="1350076"/>
                </a:cubicBezTo>
                <a:cubicBezTo>
                  <a:pt x="2880" y="1347196"/>
                  <a:pt x="5398" y="1333161"/>
                  <a:pt x="5398" y="1327762"/>
                </a:cubicBezTo>
                <a:close/>
                <a:moveTo>
                  <a:pt x="237993" y="1311281"/>
                </a:moveTo>
                <a:cubicBezTo>
                  <a:pt x="235114" y="1322441"/>
                  <a:pt x="237993" y="1322441"/>
                  <a:pt x="235114" y="1333602"/>
                </a:cubicBezTo>
                <a:cubicBezTo>
                  <a:pt x="235114" y="1339362"/>
                  <a:pt x="235114" y="1341882"/>
                  <a:pt x="232234" y="1344762"/>
                </a:cubicBezTo>
                <a:cubicBezTo>
                  <a:pt x="232234" y="1327841"/>
                  <a:pt x="235114" y="1314160"/>
                  <a:pt x="237993" y="1311281"/>
                </a:cubicBezTo>
                <a:close/>
                <a:moveTo>
                  <a:pt x="3111518" y="1305633"/>
                </a:moveTo>
                <a:cubicBezTo>
                  <a:pt x="3111518" y="1307073"/>
                  <a:pt x="3112238" y="1309863"/>
                  <a:pt x="3112598" y="1312291"/>
                </a:cubicBezTo>
                <a:lnTo>
                  <a:pt x="3112146" y="1314177"/>
                </a:lnTo>
                <a:lnTo>
                  <a:pt x="3113293" y="1317221"/>
                </a:lnTo>
                <a:lnTo>
                  <a:pt x="3114409" y="1320985"/>
                </a:lnTo>
                <a:close/>
                <a:moveTo>
                  <a:pt x="226962" y="1297054"/>
                </a:moveTo>
                <a:lnTo>
                  <a:pt x="226836" y="1303000"/>
                </a:lnTo>
                <a:lnTo>
                  <a:pt x="226836" y="1297239"/>
                </a:lnTo>
                <a:close/>
                <a:moveTo>
                  <a:pt x="3108683" y="1286448"/>
                </a:moveTo>
                <a:lnTo>
                  <a:pt x="3108648" y="1290485"/>
                </a:lnTo>
                <a:lnTo>
                  <a:pt x="3109008" y="1291800"/>
                </a:lnTo>
                <a:lnTo>
                  <a:pt x="3108998" y="1291688"/>
                </a:lnTo>
                <a:cubicBezTo>
                  <a:pt x="3108818" y="1288900"/>
                  <a:pt x="3108728" y="1286808"/>
                  <a:pt x="3108683" y="1286448"/>
                </a:cubicBezTo>
                <a:close/>
                <a:moveTo>
                  <a:pt x="240872" y="1280679"/>
                </a:moveTo>
                <a:cubicBezTo>
                  <a:pt x="240872" y="1288958"/>
                  <a:pt x="240872" y="1297239"/>
                  <a:pt x="237993" y="1308400"/>
                </a:cubicBezTo>
                <a:lnTo>
                  <a:pt x="237993" y="1303000"/>
                </a:lnTo>
                <a:cubicBezTo>
                  <a:pt x="237993" y="1291839"/>
                  <a:pt x="240872" y="1280679"/>
                  <a:pt x="240872" y="1280679"/>
                </a:cubicBezTo>
                <a:close/>
                <a:moveTo>
                  <a:pt x="215678" y="1277798"/>
                </a:moveTo>
                <a:lnTo>
                  <a:pt x="215168" y="1285743"/>
                </a:lnTo>
                <a:lnTo>
                  <a:pt x="212799" y="1288958"/>
                </a:lnTo>
                <a:cubicBezTo>
                  <a:pt x="215678" y="1277798"/>
                  <a:pt x="215678" y="1280679"/>
                  <a:pt x="215678" y="1277798"/>
                </a:cubicBezTo>
                <a:close/>
                <a:moveTo>
                  <a:pt x="3103193" y="1274655"/>
                </a:moveTo>
                <a:lnTo>
                  <a:pt x="3106117" y="1288720"/>
                </a:lnTo>
                <a:lnTo>
                  <a:pt x="3108317" y="1300965"/>
                </a:lnTo>
                <a:lnTo>
                  <a:pt x="3108505" y="1308542"/>
                </a:lnTo>
                <a:lnTo>
                  <a:pt x="3108638" y="1308692"/>
                </a:lnTo>
                <a:lnTo>
                  <a:pt x="3108638" y="1308513"/>
                </a:lnTo>
                <a:lnTo>
                  <a:pt x="3108638" y="1302755"/>
                </a:lnTo>
                <a:lnTo>
                  <a:pt x="3109591" y="1307397"/>
                </a:lnTo>
                <a:lnTo>
                  <a:pt x="3111518" y="1312512"/>
                </a:lnTo>
                <a:lnTo>
                  <a:pt x="3111518" y="1308513"/>
                </a:lnTo>
                <a:cubicBezTo>
                  <a:pt x="3110798" y="1307073"/>
                  <a:pt x="3110258" y="1304262"/>
                  <a:pt x="3109853" y="1301113"/>
                </a:cubicBezTo>
                <a:lnTo>
                  <a:pt x="3109410" y="1296225"/>
                </a:lnTo>
                <a:lnTo>
                  <a:pt x="3108638" y="1293646"/>
                </a:lnTo>
                <a:lnTo>
                  <a:pt x="3108638" y="1301135"/>
                </a:lnTo>
                <a:lnTo>
                  <a:pt x="3108638" y="1302755"/>
                </a:lnTo>
                <a:lnTo>
                  <a:pt x="3108317" y="1300965"/>
                </a:lnTo>
                <a:lnTo>
                  <a:pt x="3108199" y="1296238"/>
                </a:lnTo>
                <a:lnTo>
                  <a:pt x="3107535" y="1289958"/>
                </a:lnTo>
                <a:lnTo>
                  <a:pt x="3106319" y="1285899"/>
                </a:lnTo>
                <a:close/>
                <a:moveTo>
                  <a:pt x="3478488" y="1272127"/>
                </a:moveTo>
                <a:cubicBezTo>
                  <a:pt x="3475969" y="1272127"/>
                  <a:pt x="3478488" y="1300198"/>
                  <a:pt x="3478488" y="1300198"/>
                </a:cubicBezTo>
                <a:cubicBezTo>
                  <a:pt x="3478488" y="1286163"/>
                  <a:pt x="3478488" y="1283643"/>
                  <a:pt x="3478488" y="1272127"/>
                </a:cubicBezTo>
                <a:close/>
                <a:moveTo>
                  <a:pt x="14036" y="1269099"/>
                </a:moveTo>
                <a:cubicBezTo>
                  <a:pt x="14036" y="1266219"/>
                  <a:pt x="14036" y="1280256"/>
                  <a:pt x="11158" y="1291412"/>
                </a:cubicBezTo>
                <a:lnTo>
                  <a:pt x="11158" y="1283135"/>
                </a:lnTo>
                <a:cubicBezTo>
                  <a:pt x="11158" y="1288534"/>
                  <a:pt x="8278" y="1305448"/>
                  <a:pt x="11158" y="1307968"/>
                </a:cubicBezTo>
                <a:cubicBezTo>
                  <a:pt x="11158" y="1305268"/>
                  <a:pt x="11158" y="1299690"/>
                  <a:pt x="11158" y="1294472"/>
                </a:cubicBezTo>
                <a:lnTo>
                  <a:pt x="11158" y="1291412"/>
                </a:lnTo>
                <a:cubicBezTo>
                  <a:pt x="14036" y="1296810"/>
                  <a:pt x="14036" y="1277377"/>
                  <a:pt x="14036" y="1269099"/>
                </a:cubicBezTo>
                <a:close/>
                <a:moveTo>
                  <a:pt x="44628" y="1260821"/>
                </a:moveTo>
                <a:cubicBezTo>
                  <a:pt x="41750" y="1274497"/>
                  <a:pt x="41750" y="1283135"/>
                  <a:pt x="41750" y="1294292"/>
                </a:cubicBezTo>
                <a:cubicBezTo>
                  <a:pt x="44628" y="1277377"/>
                  <a:pt x="44628" y="1266219"/>
                  <a:pt x="44628" y="1260821"/>
                </a:cubicBezTo>
                <a:close/>
                <a:moveTo>
                  <a:pt x="237993" y="1244316"/>
                </a:moveTo>
                <a:cubicBezTo>
                  <a:pt x="235114" y="1252597"/>
                  <a:pt x="235114" y="1255477"/>
                  <a:pt x="235114" y="1258357"/>
                </a:cubicBezTo>
                <a:cubicBezTo>
                  <a:pt x="235114" y="1261237"/>
                  <a:pt x="237993" y="1261237"/>
                  <a:pt x="235114" y="1266637"/>
                </a:cubicBezTo>
                <a:cubicBezTo>
                  <a:pt x="235114" y="1266637"/>
                  <a:pt x="235114" y="1266637"/>
                  <a:pt x="232234" y="1277798"/>
                </a:cubicBezTo>
                <a:lnTo>
                  <a:pt x="235114" y="1277798"/>
                </a:lnTo>
                <a:cubicBezTo>
                  <a:pt x="235114" y="1272398"/>
                  <a:pt x="237993" y="1263758"/>
                  <a:pt x="237993" y="1255477"/>
                </a:cubicBezTo>
                <a:cubicBezTo>
                  <a:pt x="237993" y="1250077"/>
                  <a:pt x="237993" y="1244316"/>
                  <a:pt x="237993" y="1244316"/>
                </a:cubicBezTo>
                <a:close/>
                <a:moveTo>
                  <a:pt x="220877" y="1240748"/>
                </a:moveTo>
                <a:lnTo>
                  <a:pt x="218378" y="1268032"/>
                </a:lnTo>
                <a:cubicBezTo>
                  <a:pt x="217028" y="1278518"/>
                  <a:pt x="215678" y="1290399"/>
                  <a:pt x="215678" y="1305880"/>
                </a:cubicBezTo>
                <a:cubicBezTo>
                  <a:pt x="212799" y="1314160"/>
                  <a:pt x="215678" y="1317041"/>
                  <a:pt x="215678" y="1319561"/>
                </a:cubicBezTo>
                <a:lnTo>
                  <a:pt x="215678" y="1322441"/>
                </a:lnTo>
                <a:lnTo>
                  <a:pt x="215678" y="1324556"/>
                </a:lnTo>
                <a:cubicBezTo>
                  <a:pt x="215678" y="1326671"/>
                  <a:pt x="215678" y="1329461"/>
                  <a:pt x="215678" y="1333602"/>
                </a:cubicBezTo>
                <a:cubicBezTo>
                  <a:pt x="215678" y="1325321"/>
                  <a:pt x="212799" y="1336481"/>
                  <a:pt x="212799" y="1350522"/>
                </a:cubicBezTo>
                <a:cubicBezTo>
                  <a:pt x="212799" y="1356103"/>
                  <a:pt x="212799" y="1363033"/>
                  <a:pt x="212799" y="1369289"/>
                </a:cubicBezTo>
                <a:lnTo>
                  <a:pt x="212799" y="1378244"/>
                </a:lnTo>
                <a:lnTo>
                  <a:pt x="212799" y="1384004"/>
                </a:lnTo>
                <a:cubicBezTo>
                  <a:pt x="212799" y="1389404"/>
                  <a:pt x="212799" y="1395166"/>
                  <a:pt x="215678" y="1400566"/>
                </a:cubicBezTo>
                <a:cubicBezTo>
                  <a:pt x="212799" y="1414606"/>
                  <a:pt x="212799" y="1414606"/>
                  <a:pt x="212799" y="1422887"/>
                </a:cubicBezTo>
                <a:cubicBezTo>
                  <a:pt x="212799" y="1439808"/>
                  <a:pt x="209920" y="1442689"/>
                  <a:pt x="212799" y="1465010"/>
                </a:cubicBezTo>
                <a:cubicBezTo>
                  <a:pt x="215678" y="1473290"/>
                  <a:pt x="212799" y="1431167"/>
                  <a:pt x="215678" y="1450968"/>
                </a:cubicBezTo>
                <a:cubicBezTo>
                  <a:pt x="215678" y="1465010"/>
                  <a:pt x="215678" y="1478690"/>
                  <a:pt x="212799" y="1476170"/>
                </a:cubicBezTo>
                <a:cubicBezTo>
                  <a:pt x="212799" y="1501012"/>
                  <a:pt x="215678" y="1503892"/>
                  <a:pt x="215678" y="1489850"/>
                </a:cubicBezTo>
                <a:cubicBezTo>
                  <a:pt x="215678" y="1492731"/>
                  <a:pt x="215678" y="1501012"/>
                  <a:pt x="215678" y="1498491"/>
                </a:cubicBezTo>
                <a:lnTo>
                  <a:pt x="215678" y="1509652"/>
                </a:lnTo>
                <a:cubicBezTo>
                  <a:pt x="212799" y="1512172"/>
                  <a:pt x="215678" y="1520812"/>
                  <a:pt x="215678" y="1526213"/>
                </a:cubicBezTo>
                <a:cubicBezTo>
                  <a:pt x="212799" y="1517933"/>
                  <a:pt x="212799" y="1498491"/>
                  <a:pt x="212799" y="1478690"/>
                </a:cubicBezTo>
                <a:cubicBezTo>
                  <a:pt x="209920" y="1456369"/>
                  <a:pt x="209920" y="1434048"/>
                  <a:pt x="209920" y="1417487"/>
                </a:cubicBezTo>
                <a:cubicBezTo>
                  <a:pt x="209920" y="1406326"/>
                  <a:pt x="212799" y="1411727"/>
                  <a:pt x="212799" y="1395166"/>
                </a:cubicBezTo>
                <a:cubicBezTo>
                  <a:pt x="212799" y="1386525"/>
                  <a:pt x="212799" y="1397685"/>
                  <a:pt x="209920" y="1395166"/>
                </a:cubicBezTo>
                <a:cubicBezTo>
                  <a:pt x="209920" y="1378244"/>
                  <a:pt x="209920" y="1361683"/>
                  <a:pt x="209920" y="1347643"/>
                </a:cubicBezTo>
                <a:cubicBezTo>
                  <a:pt x="209920" y="1339362"/>
                  <a:pt x="212799" y="1333602"/>
                  <a:pt x="212799" y="1325321"/>
                </a:cubicBezTo>
                <a:cubicBezTo>
                  <a:pt x="212799" y="1319561"/>
                  <a:pt x="212799" y="1311281"/>
                  <a:pt x="212799" y="1305880"/>
                </a:cubicBezTo>
                <a:cubicBezTo>
                  <a:pt x="212799" y="1305880"/>
                  <a:pt x="213518" y="1304439"/>
                  <a:pt x="214238" y="1300210"/>
                </a:cubicBezTo>
                <a:lnTo>
                  <a:pt x="215168" y="1285743"/>
                </a:lnTo>
                <a:lnTo>
                  <a:pt x="215318" y="1285539"/>
                </a:lnTo>
                <a:cubicBezTo>
                  <a:pt x="215678" y="1282748"/>
                  <a:pt x="215678" y="1279238"/>
                  <a:pt x="215678" y="1277798"/>
                </a:cubicBezTo>
                <a:lnTo>
                  <a:pt x="220256" y="1244529"/>
                </a:lnTo>
                <a:close/>
                <a:moveTo>
                  <a:pt x="3055710" y="1231778"/>
                </a:moveTo>
                <a:lnTo>
                  <a:pt x="3055710" y="1241576"/>
                </a:lnTo>
                <a:lnTo>
                  <a:pt x="3057492" y="1237789"/>
                </a:lnTo>
                <a:close/>
                <a:moveTo>
                  <a:pt x="243392" y="1230275"/>
                </a:moveTo>
                <a:cubicBezTo>
                  <a:pt x="243392" y="1238556"/>
                  <a:pt x="240872" y="1258357"/>
                  <a:pt x="240872" y="1258357"/>
                </a:cubicBezTo>
                <a:cubicBezTo>
                  <a:pt x="237993" y="1266637"/>
                  <a:pt x="237993" y="1272398"/>
                  <a:pt x="237993" y="1288958"/>
                </a:cubicBezTo>
                <a:cubicBezTo>
                  <a:pt x="237993" y="1286079"/>
                  <a:pt x="235114" y="1283198"/>
                  <a:pt x="235114" y="1286079"/>
                </a:cubicBezTo>
                <a:cubicBezTo>
                  <a:pt x="235114" y="1288958"/>
                  <a:pt x="235114" y="1288958"/>
                  <a:pt x="235114" y="1294720"/>
                </a:cubicBezTo>
                <a:cubicBezTo>
                  <a:pt x="232234" y="1297239"/>
                  <a:pt x="232234" y="1303000"/>
                  <a:pt x="232234" y="1311281"/>
                </a:cubicBezTo>
                <a:cubicBezTo>
                  <a:pt x="232234" y="1308400"/>
                  <a:pt x="232234" y="1303000"/>
                  <a:pt x="229715" y="1311281"/>
                </a:cubicBezTo>
                <a:cubicBezTo>
                  <a:pt x="229715" y="1314160"/>
                  <a:pt x="232234" y="1317041"/>
                  <a:pt x="232234" y="1319561"/>
                </a:cubicBezTo>
                <a:cubicBezTo>
                  <a:pt x="232234" y="1325321"/>
                  <a:pt x="232234" y="1330721"/>
                  <a:pt x="232234" y="1339362"/>
                </a:cubicBezTo>
                <a:cubicBezTo>
                  <a:pt x="229715" y="1336481"/>
                  <a:pt x="229715" y="1341882"/>
                  <a:pt x="229715" y="1347643"/>
                </a:cubicBezTo>
                <a:cubicBezTo>
                  <a:pt x="229715" y="1344762"/>
                  <a:pt x="226836" y="1336481"/>
                  <a:pt x="226836" y="1347643"/>
                </a:cubicBezTo>
                <a:cubicBezTo>
                  <a:pt x="226836" y="1358803"/>
                  <a:pt x="226836" y="1355923"/>
                  <a:pt x="226836" y="1375364"/>
                </a:cubicBezTo>
                <a:cubicBezTo>
                  <a:pt x="223956" y="1384004"/>
                  <a:pt x="226836" y="1358803"/>
                  <a:pt x="223956" y="1364204"/>
                </a:cubicBezTo>
                <a:lnTo>
                  <a:pt x="223956" y="1355923"/>
                </a:lnTo>
                <a:lnTo>
                  <a:pt x="223956" y="1353043"/>
                </a:lnTo>
                <a:cubicBezTo>
                  <a:pt x="223956" y="1353043"/>
                  <a:pt x="223956" y="1333602"/>
                  <a:pt x="226836" y="1319561"/>
                </a:cubicBezTo>
                <a:cubicBezTo>
                  <a:pt x="226836" y="1319561"/>
                  <a:pt x="226836" y="1308400"/>
                  <a:pt x="229715" y="1300120"/>
                </a:cubicBezTo>
                <a:cubicBezTo>
                  <a:pt x="229715" y="1294540"/>
                  <a:pt x="229715" y="1293189"/>
                  <a:pt x="229355" y="1293549"/>
                </a:cubicBezTo>
                <a:lnTo>
                  <a:pt x="226962" y="1297054"/>
                </a:lnTo>
                <a:lnTo>
                  <a:pt x="227196" y="1286079"/>
                </a:lnTo>
                <a:cubicBezTo>
                  <a:pt x="227556" y="1282568"/>
                  <a:pt x="228276" y="1280499"/>
                  <a:pt x="229715" y="1277798"/>
                </a:cubicBezTo>
                <a:cubicBezTo>
                  <a:pt x="229715" y="1274918"/>
                  <a:pt x="232234" y="1274918"/>
                  <a:pt x="232234" y="1266637"/>
                </a:cubicBezTo>
                <a:cubicBezTo>
                  <a:pt x="233674" y="1256917"/>
                  <a:pt x="235114" y="1248547"/>
                  <a:pt x="236868" y="1240851"/>
                </a:cubicBezTo>
                <a:lnTo>
                  <a:pt x="240037" y="1230294"/>
                </a:lnTo>
                <a:lnTo>
                  <a:pt x="240012" y="1230540"/>
                </a:lnTo>
                <a:cubicBezTo>
                  <a:pt x="240198" y="1235990"/>
                  <a:pt x="242762" y="1234506"/>
                  <a:pt x="240872" y="1247196"/>
                </a:cubicBezTo>
                <a:cubicBezTo>
                  <a:pt x="240872" y="1247196"/>
                  <a:pt x="243392" y="1224875"/>
                  <a:pt x="243392" y="1230275"/>
                </a:cubicBezTo>
                <a:close/>
                <a:moveTo>
                  <a:pt x="240872" y="1221995"/>
                </a:moveTo>
                <a:lnTo>
                  <a:pt x="242399" y="1222423"/>
                </a:lnTo>
                <a:lnTo>
                  <a:pt x="240037" y="1230294"/>
                </a:lnTo>
                <a:close/>
                <a:moveTo>
                  <a:pt x="3453652" y="1219224"/>
                </a:moveTo>
                <a:cubicBezTo>
                  <a:pt x="3456171" y="1213825"/>
                  <a:pt x="3456171" y="1222103"/>
                  <a:pt x="3456171" y="1233260"/>
                </a:cubicBezTo>
                <a:cubicBezTo>
                  <a:pt x="3456171" y="1227501"/>
                  <a:pt x="3456171" y="1219224"/>
                  <a:pt x="3453652" y="1219224"/>
                </a:cubicBezTo>
                <a:close/>
                <a:moveTo>
                  <a:pt x="252030" y="1216595"/>
                </a:moveTo>
                <a:cubicBezTo>
                  <a:pt x="249150" y="1236035"/>
                  <a:pt x="246271" y="1250077"/>
                  <a:pt x="240872" y="1269518"/>
                </a:cubicBezTo>
                <a:cubicBezTo>
                  <a:pt x="240872" y="1261237"/>
                  <a:pt x="243392" y="1244316"/>
                  <a:pt x="249150" y="1224875"/>
                </a:cubicBezTo>
                <a:cubicBezTo>
                  <a:pt x="249150" y="1227755"/>
                  <a:pt x="249150" y="1221995"/>
                  <a:pt x="252030" y="1216595"/>
                </a:cubicBezTo>
                <a:close/>
                <a:moveTo>
                  <a:pt x="3453149" y="1200220"/>
                </a:moveTo>
                <a:lnTo>
                  <a:pt x="3453652" y="1202669"/>
                </a:lnTo>
                <a:lnTo>
                  <a:pt x="3453652" y="1205188"/>
                </a:lnTo>
                <a:close/>
                <a:moveTo>
                  <a:pt x="253033" y="1198699"/>
                </a:moveTo>
                <a:lnTo>
                  <a:pt x="252030" y="1205434"/>
                </a:lnTo>
                <a:cubicBezTo>
                  <a:pt x="250591" y="1208134"/>
                  <a:pt x="249870" y="1208764"/>
                  <a:pt x="250186" y="1207009"/>
                </a:cubicBezTo>
                <a:close/>
                <a:moveTo>
                  <a:pt x="254549" y="1194273"/>
                </a:moveTo>
                <a:lnTo>
                  <a:pt x="253033" y="1198699"/>
                </a:lnTo>
                <a:lnTo>
                  <a:pt x="253558" y="1195170"/>
                </a:lnTo>
                <a:close/>
                <a:moveTo>
                  <a:pt x="50028" y="1188123"/>
                </a:moveTo>
                <a:cubicBezTo>
                  <a:pt x="50028" y="1199279"/>
                  <a:pt x="47508" y="1210436"/>
                  <a:pt x="50028" y="1213315"/>
                </a:cubicBezTo>
                <a:cubicBezTo>
                  <a:pt x="50028" y="1205037"/>
                  <a:pt x="52906" y="1185243"/>
                  <a:pt x="50028" y="1188123"/>
                </a:cubicBezTo>
                <a:close/>
                <a:moveTo>
                  <a:pt x="3075184" y="1185463"/>
                </a:moveTo>
                <a:lnTo>
                  <a:pt x="3075153" y="1185795"/>
                </a:lnTo>
                <a:lnTo>
                  <a:pt x="3075486" y="1186274"/>
                </a:lnTo>
                <a:close/>
                <a:moveTo>
                  <a:pt x="3450771" y="1176712"/>
                </a:moveTo>
                <a:lnTo>
                  <a:pt x="3453149" y="1200220"/>
                </a:lnTo>
                <a:lnTo>
                  <a:pt x="3450771" y="1188634"/>
                </a:lnTo>
                <a:close/>
                <a:moveTo>
                  <a:pt x="3449888" y="1169223"/>
                </a:moveTo>
                <a:lnTo>
                  <a:pt x="3450771" y="1174598"/>
                </a:lnTo>
                <a:lnTo>
                  <a:pt x="3450771" y="1176712"/>
                </a:lnTo>
                <a:close/>
                <a:moveTo>
                  <a:pt x="260308" y="1166191"/>
                </a:moveTo>
                <a:cubicBezTo>
                  <a:pt x="260308" y="1171952"/>
                  <a:pt x="260308" y="1171952"/>
                  <a:pt x="260308" y="1171952"/>
                </a:cubicBezTo>
                <a:cubicBezTo>
                  <a:pt x="257429" y="1185633"/>
                  <a:pt x="257429" y="1188513"/>
                  <a:pt x="254549" y="1188513"/>
                </a:cubicBezTo>
                <a:cubicBezTo>
                  <a:pt x="254549" y="1185633"/>
                  <a:pt x="257429" y="1174472"/>
                  <a:pt x="260308" y="1166191"/>
                </a:cubicBezTo>
                <a:close/>
                <a:moveTo>
                  <a:pt x="3447891" y="1152285"/>
                </a:moveTo>
                <a:lnTo>
                  <a:pt x="3449888" y="1169223"/>
                </a:lnTo>
                <a:lnTo>
                  <a:pt x="3448251" y="1159257"/>
                </a:lnTo>
                <a:cubicBezTo>
                  <a:pt x="3447891" y="1155074"/>
                  <a:pt x="3447891" y="1152285"/>
                  <a:pt x="3447891" y="1152285"/>
                </a:cubicBezTo>
                <a:close/>
                <a:moveTo>
                  <a:pt x="263187" y="1138470"/>
                </a:moveTo>
                <a:cubicBezTo>
                  <a:pt x="257429" y="1157912"/>
                  <a:pt x="254549" y="1177352"/>
                  <a:pt x="254549" y="1188513"/>
                </a:cubicBezTo>
                <a:lnTo>
                  <a:pt x="253558" y="1195170"/>
                </a:lnTo>
                <a:lnTo>
                  <a:pt x="251266" y="1197243"/>
                </a:lnTo>
                <a:cubicBezTo>
                  <a:pt x="250591" y="1195444"/>
                  <a:pt x="250591" y="1191213"/>
                  <a:pt x="252030" y="1185633"/>
                </a:cubicBezTo>
                <a:cubicBezTo>
                  <a:pt x="249150" y="1194273"/>
                  <a:pt x="249150" y="1205434"/>
                  <a:pt x="246271" y="1219115"/>
                </a:cubicBezTo>
                <a:cubicBezTo>
                  <a:pt x="244831" y="1219115"/>
                  <a:pt x="244111" y="1221275"/>
                  <a:pt x="243437" y="1222715"/>
                </a:cubicBezTo>
                <a:lnTo>
                  <a:pt x="242399" y="1222423"/>
                </a:lnTo>
                <a:lnTo>
                  <a:pt x="243392" y="1219115"/>
                </a:lnTo>
                <a:cubicBezTo>
                  <a:pt x="243392" y="1207954"/>
                  <a:pt x="240872" y="1213714"/>
                  <a:pt x="243392" y="1205434"/>
                </a:cubicBezTo>
                <a:cubicBezTo>
                  <a:pt x="246271" y="1191393"/>
                  <a:pt x="246271" y="1188513"/>
                  <a:pt x="249150" y="1180233"/>
                </a:cubicBezTo>
                <a:cubicBezTo>
                  <a:pt x="252030" y="1174472"/>
                  <a:pt x="252030" y="1169072"/>
                  <a:pt x="257429" y="1152150"/>
                </a:cubicBezTo>
                <a:cubicBezTo>
                  <a:pt x="257429" y="1157912"/>
                  <a:pt x="263187" y="1135589"/>
                  <a:pt x="263187" y="1138470"/>
                </a:cubicBezTo>
                <a:close/>
                <a:moveTo>
                  <a:pt x="3058991" y="1135589"/>
                </a:moveTo>
                <a:lnTo>
                  <a:pt x="3059476" y="1136921"/>
                </a:lnTo>
                <a:lnTo>
                  <a:pt x="3058954" y="1135877"/>
                </a:lnTo>
                <a:lnTo>
                  <a:pt x="3063990" y="1149448"/>
                </a:lnTo>
                <a:lnTo>
                  <a:pt x="3064239" y="1149987"/>
                </a:lnTo>
                <a:lnTo>
                  <a:pt x="3059476" y="1136921"/>
                </a:lnTo>
                <a:lnTo>
                  <a:pt x="3061510" y="1140990"/>
                </a:lnTo>
                <a:cubicBezTo>
                  <a:pt x="3058991" y="1138470"/>
                  <a:pt x="3058991" y="1135589"/>
                  <a:pt x="3058991" y="1135589"/>
                </a:cubicBezTo>
                <a:close/>
                <a:moveTo>
                  <a:pt x="285838" y="1134476"/>
                </a:moveTo>
                <a:lnTo>
                  <a:pt x="285285" y="1136585"/>
                </a:lnTo>
                <a:lnTo>
                  <a:pt x="285502" y="1135589"/>
                </a:lnTo>
                <a:close/>
                <a:moveTo>
                  <a:pt x="58666" y="1132339"/>
                </a:moveTo>
                <a:cubicBezTo>
                  <a:pt x="57226" y="1137917"/>
                  <a:pt x="56506" y="1140706"/>
                  <a:pt x="56146" y="1143135"/>
                </a:cubicBezTo>
                <a:lnTo>
                  <a:pt x="55916" y="1148658"/>
                </a:lnTo>
                <a:lnTo>
                  <a:pt x="55786" y="1149254"/>
                </a:lnTo>
                <a:lnTo>
                  <a:pt x="55786" y="1151773"/>
                </a:lnTo>
                <a:lnTo>
                  <a:pt x="55916" y="1148658"/>
                </a:lnTo>
                <a:lnTo>
                  <a:pt x="58306" y="1137692"/>
                </a:lnTo>
                <a:cubicBezTo>
                  <a:pt x="58666" y="1135218"/>
                  <a:pt x="58666" y="1133778"/>
                  <a:pt x="58666" y="1132339"/>
                </a:cubicBezTo>
                <a:close/>
                <a:moveTo>
                  <a:pt x="33472" y="1132339"/>
                </a:moveTo>
                <a:cubicBezTo>
                  <a:pt x="30592" y="1149254"/>
                  <a:pt x="33472" y="1140616"/>
                  <a:pt x="30592" y="1154652"/>
                </a:cubicBezTo>
                <a:cubicBezTo>
                  <a:pt x="30592" y="1157532"/>
                  <a:pt x="29872" y="1161760"/>
                  <a:pt x="29152" y="1166663"/>
                </a:cubicBezTo>
                <a:lnTo>
                  <a:pt x="27930" y="1180303"/>
                </a:lnTo>
                <a:lnTo>
                  <a:pt x="27759" y="1181240"/>
                </a:lnTo>
                <a:lnTo>
                  <a:pt x="27334" y="1185180"/>
                </a:lnTo>
                <a:lnTo>
                  <a:pt x="25509" y="1196984"/>
                </a:lnTo>
                <a:cubicBezTo>
                  <a:pt x="25194" y="1200809"/>
                  <a:pt x="25194" y="1203598"/>
                  <a:pt x="25194" y="1205037"/>
                </a:cubicBezTo>
                <a:lnTo>
                  <a:pt x="27334" y="1185180"/>
                </a:lnTo>
                <a:lnTo>
                  <a:pt x="27714" y="1182724"/>
                </a:lnTo>
                <a:lnTo>
                  <a:pt x="27930" y="1180303"/>
                </a:lnTo>
                <a:lnTo>
                  <a:pt x="30592" y="1165809"/>
                </a:lnTo>
                <a:lnTo>
                  <a:pt x="30592" y="1168688"/>
                </a:lnTo>
                <a:cubicBezTo>
                  <a:pt x="30592" y="1165809"/>
                  <a:pt x="33472" y="1154652"/>
                  <a:pt x="33472" y="1146374"/>
                </a:cubicBezTo>
                <a:cubicBezTo>
                  <a:pt x="33472" y="1138097"/>
                  <a:pt x="36350" y="1129459"/>
                  <a:pt x="33472" y="1132339"/>
                </a:cubicBezTo>
                <a:close/>
                <a:moveTo>
                  <a:pt x="293780" y="1124429"/>
                </a:moveTo>
                <a:cubicBezTo>
                  <a:pt x="290900" y="1140990"/>
                  <a:pt x="288022" y="1146750"/>
                  <a:pt x="288022" y="1152150"/>
                </a:cubicBezTo>
                <a:cubicBezTo>
                  <a:pt x="290900" y="1138470"/>
                  <a:pt x="296660" y="1124429"/>
                  <a:pt x="293780" y="1124429"/>
                </a:cubicBezTo>
                <a:close/>
                <a:moveTo>
                  <a:pt x="271634" y="1119911"/>
                </a:moveTo>
                <a:lnTo>
                  <a:pt x="270386" y="1124294"/>
                </a:lnTo>
                <a:cubicBezTo>
                  <a:pt x="269306" y="1127759"/>
                  <a:pt x="268586" y="1129829"/>
                  <a:pt x="268586" y="1129829"/>
                </a:cubicBezTo>
                <a:close/>
                <a:moveTo>
                  <a:pt x="249775" y="1119266"/>
                </a:moveTo>
                <a:lnTo>
                  <a:pt x="249150" y="1121549"/>
                </a:lnTo>
                <a:lnTo>
                  <a:pt x="248886" y="1121899"/>
                </a:lnTo>
                <a:close/>
                <a:moveTo>
                  <a:pt x="3447891" y="1118816"/>
                </a:moveTo>
                <a:cubicBezTo>
                  <a:pt x="3450771" y="1121695"/>
                  <a:pt x="3450771" y="1138249"/>
                  <a:pt x="3450771" y="1141129"/>
                </a:cubicBezTo>
                <a:cubicBezTo>
                  <a:pt x="3450771" y="1132851"/>
                  <a:pt x="3450771" y="1129972"/>
                  <a:pt x="3447891" y="1118816"/>
                </a:cubicBezTo>
                <a:close/>
                <a:moveTo>
                  <a:pt x="265707" y="1116149"/>
                </a:moveTo>
                <a:cubicBezTo>
                  <a:pt x="265707" y="1118669"/>
                  <a:pt x="265707" y="1121549"/>
                  <a:pt x="263187" y="1138470"/>
                </a:cubicBezTo>
                <a:cubicBezTo>
                  <a:pt x="260308" y="1143870"/>
                  <a:pt x="263187" y="1129829"/>
                  <a:pt x="260308" y="1132710"/>
                </a:cubicBezTo>
                <a:cubicBezTo>
                  <a:pt x="263187" y="1127310"/>
                  <a:pt x="263187" y="1121549"/>
                  <a:pt x="265707" y="1116149"/>
                </a:cubicBezTo>
                <a:close/>
                <a:moveTo>
                  <a:pt x="70082" y="1114436"/>
                </a:moveTo>
                <a:lnTo>
                  <a:pt x="68338" y="1126446"/>
                </a:lnTo>
                <a:cubicBezTo>
                  <a:pt x="66944" y="1135128"/>
                  <a:pt x="65504" y="1142056"/>
                  <a:pt x="64064" y="1143495"/>
                </a:cubicBezTo>
                <a:cubicBezTo>
                  <a:pt x="66944" y="1135218"/>
                  <a:pt x="66944" y="1126941"/>
                  <a:pt x="69822" y="1115783"/>
                </a:cubicBezTo>
                <a:close/>
                <a:moveTo>
                  <a:pt x="3446677" y="1114109"/>
                </a:moveTo>
                <a:cubicBezTo>
                  <a:pt x="3446812" y="1114632"/>
                  <a:pt x="3447172" y="1116027"/>
                  <a:pt x="3447891" y="1118816"/>
                </a:cubicBezTo>
                <a:cubicBezTo>
                  <a:pt x="3447891" y="1118816"/>
                  <a:pt x="3446272" y="1112540"/>
                  <a:pt x="3446677" y="1114109"/>
                </a:cubicBezTo>
                <a:close/>
                <a:moveTo>
                  <a:pt x="3009482" y="1101758"/>
                </a:moveTo>
                <a:lnTo>
                  <a:pt x="3019760" y="1127310"/>
                </a:lnTo>
                <a:cubicBezTo>
                  <a:pt x="3018320" y="1124429"/>
                  <a:pt x="3016252" y="1120198"/>
                  <a:pt x="3014182" y="1115293"/>
                </a:cubicBezTo>
                <a:close/>
                <a:moveTo>
                  <a:pt x="277073" y="1101252"/>
                </a:moveTo>
                <a:lnTo>
                  <a:pt x="276864" y="1104988"/>
                </a:lnTo>
                <a:cubicBezTo>
                  <a:pt x="274165" y="1113268"/>
                  <a:pt x="272815" y="1116689"/>
                  <a:pt x="271780" y="1119434"/>
                </a:cubicBezTo>
                <a:lnTo>
                  <a:pt x="271634" y="1119911"/>
                </a:lnTo>
                <a:lnTo>
                  <a:pt x="274345" y="1110389"/>
                </a:lnTo>
                <a:close/>
                <a:moveTo>
                  <a:pt x="251267" y="1097552"/>
                </a:moveTo>
                <a:lnTo>
                  <a:pt x="250231" y="1103098"/>
                </a:lnTo>
                <a:cubicBezTo>
                  <a:pt x="249150" y="1106968"/>
                  <a:pt x="247711" y="1111829"/>
                  <a:pt x="246271" y="1118669"/>
                </a:cubicBezTo>
                <a:close/>
                <a:moveTo>
                  <a:pt x="3007470" y="1096757"/>
                </a:moveTo>
                <a:lnTo>
                  <a:pt x="3008603" y="1099227"/>
                </a:lnTo>
                <a:lnTo>
                  <a:pt x="3009482" y="1101758"/>
                </a:lnTo>
                <a:close/>
                <a:moveTo>
                  <a:pt x="296660" y="1096348"/>
                </a:moveTo>
                <a:lnTo>
                  <a:pt x="292060" y="1113811"/>
                </a:lnTo>
                <a:lnTo>
                  <a:pt x="290900" y="1116149"/>
                </a:lnTo>
                <a:lnTo>
                  <a:pt x="289302" y="1122981"/>
                </a:lnTo>
                <a:lnTo>
                  <a:pt x="285838" y="1134476"/>
                </a:lnTo>
                <a:lnTo>
                  <a:pt x="289507" y="1120468"/>
                </a:lnTo>
                <a:cubicBezTo>
                  <a:pt x="291620" y="1111739"/>
                  <a:pt x="293780" y="1103368"/>
                  <a:pt x="296660" y="1096348"/>
                </a:cubicBezTo>
                <a:close/>
                <a:moveTo>
                  <a:pt x="252688" y="1091545"/>
                </a:moveTo>
                <a:lnTo>
                  <a:pt x="251267" y="1097552"/>
                </a:lnTo>
                <a:lnTo>
                  <a:pt x="252030" y="1093467"/>
                </a:lnTo>
                <a:close/>
                <a:moveTo>
                  <a:pt x="282622" y="1082666"/>
                </a:moveTo>
                <a:lnTo>
                  <a:pt x="277073" y="1101252"/>
                </a:lnTo>
                <a:lnTo>
                  <a:pt x="277224" y="1098552"/>
                </a:lnTo>
                <a:cubicBezTo>
                  <a:pt x="277584" y="1096438"/>
                  <a:pt x="278304" y="1093647"/>
                  <a:pt x="279743" y="1088067"/>
                </a:cubicBezTo>
                <a:cubicBezTo>
                  <a:pt x="279743" y="1088067"/>
                  <a:pt x="279743" y="1088067"/>
                  <a:pt x="282622" y="1082666"/>
                </a:cubicBezTo>
                <a:close/>
                <a:moveTo>
                  <a:pt x="3069752" y="1079631"/>
                </a:moveTo>
                <a:lnTo>
                  <a:pt x="3072632" y="1087909"/>
                </a:lnTo>
                <a:lnTo>
                  <a:pt x="3073038" y="1089704"/>
                </a:lnTo>
                <a:close/>
                <a:moveTo>
                  <a:pt x="3035143" y="1073930"/>
                </a:moveTo>
                <a:lnTo>
                  <a:pt x="3036676" y="1074026"/>
                </a:lnTo>
                <a:lnTo>
                  <a:pt x="3037721" y="1078571"/>
                </a:lnTo>
                <a:close/>
                <a:moveTo>
                  <a:pt x="72342" y="1073676"/>
                </a:moveTo>
                <a:cubicBezTo>
                  <a:pt x="69822" y="1090590"/>
                  <a:pt x="69822" y="1090590"/>
                  <a:pt x="66944" y="1104626"/>
                </a:cubicBezTo>
                <a:cubicBezTo>
                  <a:pt x="64064" y="1104626"/>
                  <a:pt x="66944" y="1095989"/>
                  <a:pt x="66944" y="1087712"/>
                </a:cubicBezTo>
                <a:cubicBezTo>
                  <a:pt x="69822" y="1090590"/>
                  <a:pt x="72342" y="1068277"/>
                  <a:pt x="72342" y="1073676"/>
                </a:cubicBezTo>
                <a:close/>
                <a:moveTo>
                  <a:pt x="3066871" y="1071354"/>
                </a:moveTo>
                <a:lnTo>
                  <a:pt x="3069752" y="1079631"/>
                </a:lnTo>
                <a:lnTo>
                  <a:pt x="3065911" y="1072194"/>
                </a:lnTo>
                <a:close/>
                <a:moveTo>
                  <a:pt x="280331" y="1069648"/>
                </a:moveTo>
                <a:lnTo>
                  <a:pt x="280300" y="1070016"/>
                </a:lnTo>
                <a:lnTo>
                  <a:pt x="279743" y="1071506"/>
                </a:lnTo>
                <a:close/>
                <a:moveTo>
                  <a:pt x="78478" y="1068857"/>
                </a:moveTo>
                <a:lnTo>
                  <a:pt x="75221" y="1087712"/>
                </a:lnTo>
                <a:lnTo>
                  <a:pt x="70082" y="1114436"/>
                </a:lnTo>
                <a:lnTo>
                  <a:pt x="72342" y="1098868"/>
                </a:lnTo>
                <a:cubicBezTo>
                  <a:pt x="73782" y="1089151"/>
                  <a:pt x="75941" y="1079344"/>
                  <a:pt x="78056" y="1070572"/>
                </a:cubicBezTo>
                <a:close/>
                <a:moveTo>
                  <a:pt x="2994566" y="1068626"/>
                </a:moveTo>
                <a:cubicBezTo>
                  <a:pt x="2997446" y="1072766"/>
                  <a:pt x="3001675" y="1082486"/>
                  <a:pt x="3006219" y="1093647"/>
                </a:cubicBezTo>
                <a:lnTo>
                  <a:pt x="3007470" y="1096757"/>
                </a:lnTo>
                <a:close/>
                <a:moveTo>
                  <a:pt x="3436733" y="1065858"/>
                </a:moveTo>
                <a:lnTo>
                  <a:pt x="3436755" y="1065955"/>
                </a:lnTo>
                <a:lnTo>
                  <a:pt x="3436733" y="1065913"/>
                </a:lnTo>
                <a:close/>
                <a:moveTo>
                  <a:pt x="76384" y="1063895"/>
                </a:moveTo>
                <a:lnTo>
                  <a:pt x="75221" y="1070796"/>
                </a:lnTo>
                <a:cubicBezTo>
                  <a:pt x="75221" y="1070796"/>
                  <a:pt x="75221" y="1069447"/>
                  <a:pt x="75581" y="1067062"/>
                </a:cubicBezTo>
                <a:close/>
                <a:moveTo>
                  <a:pt x="284572" y="1056235"/>
                </a:moveTo>
                <a:lnTo>
                  <a:pt x="280331" y="1069648"/>
                </a:lnTo>
                <a:lnTo>
                  <a:pt x="280508" y="1067568"/>
                </a:lnTo>
                <a:cubicBezTo>
                  <a:pt x="280103" y="1067433"/>
                  <a:pt x="279024" y="1069166"/>
                  <a:pt x="276864" y="1074026"/>
                </a:cubicBezTo>
                <a:cubicBezTo>
                  <a:pt x="276864" y="1074026"/>
                  <a:pt x="277584" y="1072676"/>
                  <a:pt x="278304" y="1070606"/>
                </a:cubicBezTo>
                <a:lnTo>
                  <a:pt x="279489" y="1064232"/>
                </a:lnTo>
                <a:lnTo>
                  <a:pt x="279998" y="1062539"/>
                </a:lnTo>
                <a:lnTo>
                  <a:pt x="283702" y="1057781"/>
                </a:lnTo>
                <a:close/>
                <a:moveTo>
                  <a:pt x="3025545" y="1052869"/>
                </a:moveTo>
                <a:lnTo>
                  <a:pt x="3030918" y="1060345"/>
                </a:lnTo>
                <a:cubicBezTo>
                  <a:pt x="3030918" y="1065746"/>
                  <a:pt x="3033796" y="1068626"/>
                  <a:pt x="3033796" y="1071506"/>
                </a:cubicBezTo>
                <a:cubicBezTo>
                  <a:pt x="3030918" y="1068626"/>
                  <a:pt x="3030918" y="1065746"/>
                  <a:pt x="3030918" y="1062866"/>
                </a:cubicBezTo>
                <a:lnTo>
                  <a:pt x="3027969" y="1058344"/>
                </a:lnTo>
                <a:close/>
                <a:moveTo>
                  <a:pt x="286087" y="1052038"/>
                </a:moveTo>
                <a:lnTo>
                  <a:pt x="285502" y="1054585"/>
                </a:lnTo>
                <a:lnTo>
                  <a:pt x="284572" y="1056235"/>
                </a:lnTo>
                <a:lnTo>
                  <a:pt x="285322" y="1053865"/>
                </a:lnTo>
                <a:close/>
                <a:moveTo>
                  <a:pt x="83499" y="1048483"/>
                </a:moveTo>
                <a:lnTo>
                  <a:pt x="78478" y="1068857"/>
                </a:lnTo>
                <a:lnTo>
                  <a:pt x="79495" y="1062969"/>
                </a:lnTo>
                <a:cubicBezTo>
                  <a:pt x="80890" y="1056311"/>
                  <a:pt x="82240" y="1051362"/>
                  <a:pt x="83499" y="1048483"/>
                </a:cubicBezTo>
                <a:close/>
                <a:moveTo>
                  <a:pt x="265917" y="1047661"/>
                </a:moveTo>
                <a:lnTo>
                  <a:pt x="264447" y="1052965"/>
                </a:lnTo>
                <a:cubicBezTo>
                  <a:pt x="263097" y="1058186"/>
                  <a:pt x="261748" y="1063046"/>
                  <a:pt x="260308" y="1065746"/>
                </a:cubicBezTo>
                <a:cubicBezTo>
                  <a:pt x="258869" y="1072766"/>
                  <a:pt x="257429" y="1077626"/>
                  <a:pt x="256034" y="1081766"/>
                </a:cubicBezTo>
                <a:lnTo>
                  <a:pt x="252688" y="1091545"/>
                </a:lnTo>
                <a:lnTo>
                  <a:pt x="257429" y="1071506"/>
                </a:lnTo>
                <a:close/>
                <a:moveTo>
                  <a:pt x="3022640" y="1046304"/>
                </a:moveTo>
                <a:lnTo>
                  <a:pt x="3025545" y="1052869"/>
                </a:lnTo>
                <a:lnTo>
                  <a:pt x="3024338" y="1051187"/>
                </a:lnTo>
                <a:close/>
                <a:moveTo>
                  <a:pt x="293188" y="1040770"/>
                </a:moveTo>
                <a:lnTo>
                  <a:pt x="291539" y="1046178"/>
                </a:lnTo>
                <a:lnTo>
                  <a:pt x="287482" y="1056385"/>
                </a:lnTo>
                <a:cubicBezTo>
                  <a:pt x="286132" y="1060255"/>
                  <a:pt x="285502" y="1063046"/>
                  <a:pt x="285502" y="1065746"/>
                </a:cubicBezTo>
                <a:cubicBezTo>
                  <a:pt x="282622" y="1071506"/>
                  <a:pt x="279743" y="1076906"/>
                  <a:pt x="276864" y="1088067"/>
                </a:cubicBezTo>
                <a:cubicBezTo>
                  <a:pt x="276864" y="1085187"/>
                  <a:pt x="279743" y="1079787"/>
                  <a:pt x="279743" y="1076906"/>
                </a:cubicBezTo>
                <a:cubicBezTo>
                  <a:pt x="279743" y="1076906"/>
                  <a:pt x="279743" y="1079787"/>
                  <a:pt x="276864" y="1085187"/>
                </a:cubicBezTo>
                <a:cubicBezTo>
                  <a:pt x="276864" y="1085187"/>
                  <a:pt x="279024" y="1077536"/>
                  <a:pt x="280103" y="1072316"/>
                </a:cubicBezTo>
                <a:lnTo>
                  <a:pt x="280300" y="1070016"/>
                </a:lnTo>
                <a:lnTo>
                  <a:pt x="287842" y="1049815"/>
                </a:lnTo>
                <a:cubicBezTo>
                  <a:pt x="289056" y="1046304"/>
                  <a:pt x="290180" y="1043311"/>
                  <a:pt x="291181" y="1041534"/>
                </a:cubicBezTo>
                <a:close/>
                <a:moveTo>
                  <a:pt x="280114" y="1039308"/>
                </a:moveTo>
                <a:lnTo>
                  <a:pt x="279743" y="1040544"/>
                </a:lnTo>
                <a:cubicBezTo>
                  <a:pt x="278304" y="1044684"/>
                  <a:pt x="278304" y="1044054"/>
                  <a:pt x="279383" y="1040994"/>
                </a:cubicBezTo>
                <a:close/>
                <a:moveTo>
                  <a:pt x="3046252" y="1029695"/>
                </a:moveTo>
                <a:lnTo>
                  <a:pt x="3048618" y="1033817"/>
                </a:lnTo>
                <a:lnTo>
                  <a:pt x="3047429" y="1035007"/>
                </a:lnTo>
                <a:close/>
                <a:moveTo>
                  <a:pt x="3036676" y="1029383"/>
                </a:moveTo>
                <a:cubicBezTo>
                  <a:pt x="3036676" y="1035143"/>
                  <a:pt x="3039196" y="1040544"/>
                  <a:pt x="3042075" y="1046304"/>
                </a:cubicBezTo>
                <a:cubicBezTo>
                  <a:pt x="3036676" y="1038024"/>
                  <a:pt x="3042075" y="1046304"/>
                  <a:pt x="3039196" y="1046304"/>
                </a:cubicBezTo>
                <a:cubicBezTo>
                  <a:pt x="3039196" y="1040544"/>
                  <a:pt x="3036676" y="1035143"/>
                  <a:pt x="3033796" y="1032264"/>
                </a:cubicBezTo>
                <a:cubicBezTo>
                  <a:pt x="3036676" y="1029383"/>
                  <a:pt x="3036676" y="1029383"/>
                  <a:pt x="3036676" y="1029383"/>
                </a:cubicBezTo>
                <a:close/>
                <a:moveTo>
                  <a:pt x="80980" y="1029048"/>
                </a:moveTo>
                <a:cubicBezTo>
                  <a:pt x="78100" y="1037326"/>
                  <a:pt x="78100" y="1045963"/>
                  <a:pt x="75221" y="1051362"/>
                </a:cubicBezTo>
                <a:cubicBezTo>
                  <a:pt x="75221" y="1057121"/>
                  <a:pt x="72342" y="1059639"/>
                  <a:pt x="72342" y="1059639"/>
                </a:cubicBezTo>
                <a:cubicBezTo>
                  <a:pt x="72342" y="1057121"/>
                  <a:pt x="75221" y="1048483"/>
                  <a:pt x="78100" y="1040205"/>
                </a:cubicBezTo>
                <a:cubicBezTo>
                  <a:pt x="78100" y="1034807"/>
                  <a:pt x="80980" y="1029048"/>
                  <a:pt x="80980" y="1029048"/>
                </a:cubicBezTo>
                <a:close/>
                <a:moveTo>
                  <a:pt x="288022" y="1023983"/>
                </a:moveTo>
                <a:lnTo>
                  <a:pt x="286889" y="1029232"/>
                </a:lnTo>
                <a:lnTo>
                  <a:pt x="286554" y="1029619"/>
                </a:lnTo>
                <a:cubicBezTo>
                  <a:pt x="286357" y="1029496"/>
                  <a:pt x="286672" y="1028123"/>
                  <a:pt x="288022" y="1023983"/>
                </a:cubicBezTo>
                <a:close/>
                <a:moveTo>
                  <a:pt x="3028844" y="1020364"/>
                </a:moveTo>
                <a:lnTo>
                  <a:pt x="3030924" y="1025052"/>
                </a:lnTo>
                <a:cubicBezTo>
                  <a:pt x="3031480" y="1026571"/>
                  <a:pt x="3031638" y="1027493"/>
                  <a:pt x="3030918" y="1026864"/>
                </a:cubicBezTo>
                <a:close/>
                <a:moveTo>
                  <a:pt x="288022" y="1018223"/>
                </a:moveTo>
                <a:lnTo>
                  <a:pt x="288022" y="1018544"/>
                </a:lnTo>
                <a:lnTo>
                  <a:pt x="285502" y="1026864"/>
                </a:lnTo>
                <a:lnTo>
                  <a:pt x="280114" y="1039308"/>
                </a:lnTo>
                <a:lnTo>
                  <a:pt x="284017" y="1026279"/>
                </a:lnTo>
                <a:cubicBezTo>
                  <a:pt x="285412" y="1022453"/>
                  <a:pt x="286762" y="1019663"/>
                  <a:pt x="288022" y="1018223"/>
                </a:cubicBezTo>
                <a:close/>
                <a:moveTo>
                  <a:pt x="275938" y="1018048"/>
                </a:moveTo>
                <a:lnTo>
                  <a:pt x="274345" y="1023983"/>
                </a:lnTo>
                <a:lnTo>
                  <a:pt x="265917" y="1047661"/>
                </a:lnTo>
                <a:lnTo>
                  <a:pt x="268586" y="1038024"/>
                </a:lnTo>
                <a:cubicBezTo>
                  <a:pt x="268586" y="1035143"/>
                  <a:pt x="271465" y="1035143"/>
                  <a:pt x="271465" y="1029383"/>
                </a:cubicBezTo>
                <a:close/>
                <a:moveTo>
                  <a:pt x="83499" y="1017892"/>
                </a:moveTo>
                <a:cubicBezTo>
                  <a:pt x="86378" y="1015012"/>
                  <a:pt x="80980" y="1040205"/>
                  <a:pt x="80980" y="1040205"/>
                </a:cubicBezTo>
                <a:cubicBezTo>
                  <a:pt x="80980" y="1040205"/>
                  <a:pt x="78100" y="1048483"/>
                  <a:pt x="78100" y="1057121"/>
                </a:cubicBezTo>
                <a:lnTo>
                  <a:pt x="76384" y="1063895"/>
                </a:lnTo>
                <a:lnTo>
                  <a:pt x="79495" y="1045424"/>
                </a:lnTo>
                <a:cubicBezTo>
                  <a:pt x="80890" y="1037416"/>
                  <a:pt x="82240" y="1029048"/>
                  <a:pt x="83499" y="1017892"/>
                </a:cubicBezTo>
                <a:close/>
                <a:moveTo>
                  <a:pt x="295310" y="1017419"/>
                </a:moveTo>
                <a:cubicBezTo>
                  <a:pt x="296120" y="1016175"/>
                  <a:pt x="296660" y="1016153"/>
                  <a:pt x="296660" y="1018223"/>
                </a:cubicBezTo>
                <a:lnTo>
                  <a:pt x="290959" y="1032205"/>
                </a:lnTo>
                <a:lnTo>
                  <a:pt x="290900" y="1032264"/>
                </a:lnTo>
                <a:lnTo>
                  <a:pt x="290843" y="1032491"/>
                </a:lnTo>
                <a:lnTo>
                  <a:pt x="283927" y="1049455"/>
                </a:lnTo>
                <a:lnTo>
                  <a:pt x="279998" y="1062539"/>
                </a:lnTo>
                <a:lnTo>
                  <a:pt x="279743" y="1062866"/>
                </a:lnTo>
                <a:lnTo>
                  <a:pt x="279489" y="1064232"/>
                </a:lnTo>
                <a:lnTo>
                  <a:pt x="271465" y="1090947"/>
                </a:lnTo>
                <a:cubicBezTo>
                  <a:pt x="274345" y="1074026"/>
                  <a:pt x="268586" y="1099227"/>
                  <a:pt x="268586" y="1093467"/>
                </a:cubicBezTo>
                <a:cubicBezTo>
                  <a:pt x="271465" y="1082666"/>
                  <a:pt x="274345" y="1076906"/>
                  <a:pt x="274345" y="1071506"/>
                </a:cubicBezTo>
                <a:cubicBezTo>
                  <a:pt x="276864" y="1068626"/>
                  <a:pt x="279743" y="1062866"/>
                  <a:pt x="282622" y="1051704"/>
                </a:cubicBezTo>
                <a:cubicBezTo>
                  <a:pt x="284782" y="1045494"/>
                  <a:pt x="283702" y="1045562"/>
                  <a:pt x="285305" y="1036567"/>
                </a:cubicBezTo>
                <a:lnTo>
                  <a:pt x="286889" y="1029232"/>
                </a:lnTo>
                <a:lnTo>
                  <a:pt x="288157" y="1027763"/>
                </a:lnTo>
                <a:cubicBezTo>
                  <a:pt x="289551" y="1026054"/>
                  <a:pt x="290900" y="1025424"/>
                  <a:pt x="288022" y="1038024"/>
                </a:cubicBezTo>
                <a:cubicBezTo>
                  <a:pt x="288022" y="1035863"/>
                  <a:pt x="292880" y="1021148"/>
                  <a:pt x="295310" y="1017419"/>
                </a:cubicBezTo>
                <a:close/>
                <a:moveTo>
                  <a:pt x="3026615" y="1016434"/>
                </a:moveTo>
                <a:lnTo>
                  <a:pt x="3026620" y="1016441"/>
                </a:lnTo>
                <a:lnTo>
                  <a:pt x="3028038" y="1021103"/>
                </a:lnTo>
                <a:cubicBezTo>
                  <a:pt x="3026688" y="1017593"/>
                  <a:pt x="3026373" y="1016355"/>
                  <a:pt x="3026615" y="1016434"/>
                </a:cubicBezTo>
                <a:close/>
                <a:moveTo>
                  <a:pt x="277819" y="1011044"/>
                </a:moveTo>
                <a:lnTo>
                  <a:pt x="276864" y="1015703"/>
                </a:lnTo>
                <a:lnTo>
                  <a:pt x="275938" y="1018048"/>
                </a:lnTo>
                <a:close/>
                <a:moveTo>
                  <a:pt x="3016881" y="1001662"/>
                </a:moveTo>
                <a:cubicBezTo>
                  <a:pt x="3019760" y="1001662"/>
                  <a:pt x="3025518" y="1015703"/>
                  <a:pt x="3025518" y="1009942"/>
                </a:cubicBezTo>
                <a:lnTo>
                  <a:pt x="3028844" y="1020364"/>
                </a:lnTo>
                <a:lnTo>
                  <a:pt x="3028533" y="1019663"/>
                </a:lnTo>
                <a:lnTo>
                  <a:pt x="3026620" y="1016441"/>
                </a:lnTo>
                <a:lnTo>
                  <a:pt x="3025518" y="1012822"/>
                </a:lnTo>
                <a:cubicBezTo>
                  <a:pt x="3022640" y="1009942"/>
                  <a:pt x="3019760" y="1004182"/>
                  <a:pt x="3016881" y="1001662"/>
                </a:cubicBezTo>
                <a:close/>
                <a:moveTo>
                  <a:pt x="305006" y="1000918"/>
                </a:moveTo>
                <a:lnTo>
                  <a:pt x="290900" y="1040544"/>
                </a:lnTo>
                <a:lnTo>
                  <a:pt x="286087" y="1052038"/>
                </a:lnTo>
                <a:lnTo>
                  <a:pt x="288067" y="1043424"/>
                </a:lnTo>
                <a:lnTo>
                  <a:pt x="290843" y="1032491"/>
                </a:lnTo>
                <a:lnTo>
                  <a:pt x="290959" y="1032205"/>
                </a:lnTo>
                <a:lnTo>
                  <a:pt x="293780" y="1029383"/>
                </a:lnTo>
                <a:cubicBezTo>
                  <a:pt x="296660" y="1021103"/>
                  <a:pt x="299178" y="1009942"/>
                  <a:pt x="299178" y="1012822"/>
                </a:cubicBezTo>
                <a:close/>
                <a:moveTo>
                  <a:pt x="308192" y="1000294"/>
                </a:moveTo>
                <a:lnTo>
                  <a:pt x="302058" y="1021103"/>
                </a:lnTo>
                <a:cubicBezTo>
                  <a:pt x="293780" y="1040544"/>
                  <a:pt x="288022" y="1065746"/>
                  <a:pt x="282622" y="1076906"/>
                </a:cubicBezTo>
                <a:cubicBezTo>
                  <a:pt x="282622" y="1074206"/>
                  <a:pt x="284692" y="1067905"/>
                  <a:pt x="287482" y="1059490"/>
                </a:cubicBezTo>
                <a:lnTo>
                  <a:pt x="291539" y="1046178"/>
                </a:lnTo>
                <a:lnTo>
                  <a:pt x="293780" y="1040544"/>
                </a:lnTo>
                <a:lnTo>
                  <a:pt x="293188" y="1040770"/>
                </a:lnTo>
                <a:lnTo>
                  <a:pt x="296660" y="1029383"/>
                </a:lnTo>
                <a:cubicBezTo>
                  <a:pt x="293780" y="1035143"/>
                  <a:pt x="296660" y="1026864"/>
                  <a:pt x="302058" y="1015703"/>
                </a:cubicBezTo>
                <a:close/>
                <a:moveTo>
                  <a:pt x="281408" y="997679"/>
                </a:moveTo>
                <a:lnTo>
                  <a:pt x="277819" y="1011044"/>
                </a:lnTo>
                <a:lnTo>
                  <a:pt x="279743" y="1001662"/>
                </a:lnTo>
                <a:close/>
                <a:moveTo>
                  <a:pt x="3011482" y="995902"/>
                </a:moveTo>
                <a:cubicBezTo>
                  <a:pt x="3016881" y="1004182"/>
                  <a:pt x="3019760" y="1009942"/>
                  <a:pt x="3022640" y="1015703"/>
                </a:cubicBezTo>
                <a:cubicBezTo>
                  <a:pt x="3022640" y="1018223"/>
                  <a:pt x="3025518" y="1023983"/>
                  <a:pt x="3030918" y="1032264"/>
                </a:cubicBezTo>
                <a:lnTo>
                  <a:pt x="3028122" y="1028915"/>
                </a:lnTo>
                <a:lnTo>
                  <a:pt x="3030506" y="1035007"/>
                </a:lnTo>
                <a:cubicBezTo>
                  <a:pt x="3027985" y="1032127"/>
                  <a:pt x="3027985" y="1029248"/>
                  <a:pt x="3030506" y="1037885"/>
                </a:cubicBezTo>
                <a:cubicBezTo>
                  <a:pt x="3027985" y="1035007"/>
                  <a:pt x="3027985" y="1029248"/>
                  <a:pt x="3025104" y="1026730"/>
                </a:cubicBezTo>
                <a:cubicBezTo>
                  <a:pt x="3022225" y="1023850"/>
                  <a:pt x="3022225" y="1018092"/>
                  <a:pt x="3019344" y="1015573"/>
                </a:cubicBezTo>
                <a:lnTo>
                  <a:pt x="3017740" y="1010689"/>
                </a:lnTo>
                <a:lnTo>
                  <a:pt x="3013597" y="1000402"/>
                </a:lnTo>
                <a:cubicBezTo>
                  <a:pt x="3012202" y="996532"/>
                  <a:pt x="3011482" y="994462"/>
                  <a:pt x="3011482" y="995902"/>
                </a:cubicBezTo>
                <a:close/>
                <a:moveTo>
                  <a:pt x="58666" y="992699"/>
                </a:moveTo>
                <a:lnTo>
                  <a:pt x="56403" y="1004259"/>
                </a:lnTo>
                <a:lnTo>
                  <a:pt x="55786" y="1006735"/>
                </a:lnTo>
                <a:lnTo>
                  <a:pt x="55978" y="1006426"/>
                </a:lnTo>
                <a:lnTo>
                  <a:pt x="53267" y="1020276"/>
                </a:lnTo>
                <a:lnTo>
                  <a:pt x="52172" y="1026038"/>
                </a:lnTo>
                <a:lnTo>
                  <a:pt x="51468" y="1028328"/>
                </a:lnTo>
                <a:cubicBezTo>
                  <a:pt x="50748" y="1030398"/>
                  <a:pt x="50028" y="1033188"/>
                  <a:pt x="50028" y="1037326"/>
                </a:cubicBezTo>
                <a:lnTo>
                  <a:pt x="52172" y="1026038"/>
                </a:lnTo>
                <a:lnTo>
                  <a:pt x="52906" y="1023650"/>
                </a:lnTo>
                <a:cubicBezTo>
                  <a:pt x="55786" y="1020770"/>
                  <a:pt x="55786" y="1015012"/>
                  <a:pt x="58666" y="1006735"/>
                </a:cubicBezTo>
                <a:cubicBezTo>
                  <a:pt x="58666" y="1004036"/>
                  <a:pt x="58666" y="1002686"/>
                  <a:pt x="58306" y="1002686"/>
                </a:cubicBezTo>
                <a:lnTo>
                  <a:pt x="55978" y="1006426"/>
                </a:lnTo>
                <a:lnTo>
                  <a:pt x="56403" y="1004259"/>
                </a:lnTo>
                <a:lnTo>
                  <a:pt x="58306" y="996613"/>
                </a:lnTo>
                <a:cubicBezTo>
                  <a:pt x="58666" y="994139"/>
                  <a:pt x="58666" y="992699"/>
                  <a:pt x="58666" y="992699"/>
                </a:cubicBezTo>
                <a:close/>
                <a:moveTo>
                  <a:pt x="308339" y="992622"/>
                </a:moveTo>
                <a:cubicBezTo>
                  <a:pt x="308098" y="993550"/>
                  <a:pt x="307479" y="995384"/>
                  <a:pt x="306602" y="997656"/>
                </a:cubicBezTo>
                <a:lnTo>
                  <a:pt x="305006" y="1000918"/>
                </a:lnTo>
                <a:lnTo>
                  <a:pt x="307816" y="993021"/>
                </a:lnTo>
                <a:cubicBezTo>
                  <a:pt x="308446" y="991671"/>
                  <a:pt x="308581" y="991693"/>
                  <a:pt x="308339" y="992622"/>
                </a:cubicBezTo>
                <a:close/>
                <a:moveTo>
                  <a:pt x="291255" y="986753"/>
                </a:moveTo>
                <a:lnTo>
                  <a:pt x="290900" y="987621"/>
                </a:lnTo>
                <a:cubicBezTo>
                  <a:pt x="285502" y="1007062"/>
                  <a:pt x="279743" y="1023983"/>
                  <a:pt x="271465" y="1046304"/>
                </a:cubicBezTo>
                <a:cubicBezTo>
                  <a:pt x="271465" y="1054585"/>
                  <a:pt x="271465" y="1048825"/>
                  <a:pt x="274345" y="1043424"/>
                </a:cubicBezTo>
                <a:cubicBezTo>
                  <a:pt x="268586" y="1060345"/>
                  <a:pt x="263187" y="1082666"/>
                  <a:pt x="260308" y="1096348"/>
                </a:cubicBezTo>
                <a:cubicBezTo>
                  <a:pt x="260308" y="1099227"/>
                  <a:pt x="257429" y="1104988"/>
                  <a:pt x="254549" y="1110389"/>
                </a:cubicBezTo>
                <a:cubicBezTo>
                  <a:pt x="254549" y="1116149"/>
                  <a:pt x="252030" y="1124429"/>
                  <a:pt x="252030" y="1121549"/>
                </a:cubicBezTo>
                <a:cubicBezTo>
                  <a:pt x="252030" y="1129829"/>
                  <a:pt x="254549" y="1116149"/>
                  <a:pt x="246271" y="1143870"/>
                </a:cubicBezTo>
                <a:cubicBezTo>
                  <a:pt x="246271" y="1132710"/>
                  <a:pt x="254549" y="1104988"/>
                  <a:pt x="260308" y="1088067"/>
                </a:cubicBezTo>
                <a:lnTo>
                  <a:pt x="249775" y="1119266"/>
                </a:lnTo>
                <a:lnTo>
                  <a:pt x="258509" y="1087347"/>
                </a:lnTo>
                <a:cubicBezTo>
                  <a:pt x="260938" y="1077626"/>
                  <a:pt x="263008" y="1068626"/>
                  <a:pt x="265707" y="1057465"/>
                </a:cubicBezTo>
                <a:cubicBezTo>
                  <a:pt x="265707" y="1060345"/>
                  <a:pt x="265707" y="1065746"/>
                  <a:pt x="263187" y="1079787"/>
                </a:cubicBezTo>
                <a:cubicBezTo>
                  <a:pt x="268586" y="1062866"/>
                  <a:pt x="268586" y="1054585"/>
                  <a:pt x="271465" y="1040544"/>
                </a:cubicBezTo>
                <a:cubicBezTo>
                  <a:pt x="276864" y="1021103"/>
                  <a:pt x="276864" y="1029383"/>
                  <a:pt x="282622" y="1009942"/>
                </a:cubicBezTo>
                <a:cubicBezTo>
                  <a:pt x="288022" y="998781"/>
                  <a:pt x="279743" y="1009942"/>
                  <a:pt x="276864" y="1023983"/>
                </a:cubicBezTo>
                <a:cubicBezTo>
                  <a:pt x="276864" y="1012822"/>
                  <a:pt x="282622" y="1007062"/>
                  <a:pt x="288022" y="993021"/>
                </a:cubicBezTo>
                <a:close/>
                <a:moveTo>
                  <a:pt x="313974" y="985059"/>
                </a:moveTo>
                <a:lnTo>
                  <a:pt x="310156" y="995362"/>
                </a:lnTo>
                <a:lnTo>
                  <a:pt x="308192" y="1000294"/>
                </a:lnTo>
                <a:lnTo>
                  <a:pt x="310336" y="993021"/>
                </a:lnTo>
                <a:close/>
                <a:moveTo>
                  <a:pt x="332651" y="984741"/>
                </a:moveTo>
                <a:cubicBezTo>
                  <a:pt x="330131" y="993021"/>
                  <a:pt x="321493" y="1015703"/>
                  <a:pt x="324372" y="1015703"/>
                </a:cubicBezTo>
                <a:cubicBezTo>
                  <a:pt x="330131" y="995902"/>
                  <a:pt x="330131" y="993021"/>
                  <a:pt x="332651" y="984741"/>
                </a:cubicBezTo>
                <a:close/>
                <a:moveTo>
                  <a:pt x="2951064" y="984224"/>
                </a:moveTo>
                <a:lnTo>
                  <a:pt x="2995421" y="1105419"/>
                </a:lnTo>
                <a:cubicBezTo>
                  <a:pt x="3015937" y="1171377"/>
                  <a:pt x="3031721" y="1239420"/>
                  <a:pt x="3042375" y="1309151"/>
                </a:cubicBezTo>
                <a:lnTo>
                  <a:pt x="3057425" y="1508077"/>
                </a:lnTo>
                <a:lnTo>
                  <a:pt x="3058590" y="1503567"/>
                </a:lnTo>
                <a:cubicBezTo>
                  <a:pt x="3058590" y="1500687"/>
                  <a:pt x="3058590" y="1495289"/>
                  <a:pt x="3058590" y="1492410"/>
                </a:cubicBezTo>
                <a:cubicBezTo>
                  <a:pt x="3058590" y="1487012"/>
                  <a:pt x="3061471" y="1478375"/>
                  <a:pt x="3061471" y="1472977"/>
                </a:cubicBezTo>
                <a:cubicBezTo>
                  <a:pt x="3061471" y="1467218"/>
                  <a:pt x="3061471" y="1461820"/>
                  <a:pt x="3063990" y="1456063"/>
                </a:cubicBezTo>
                <a:cubicBezTo>
                  <a:pt x="3063990" y="1450664"/>
                  <a:pt x="3063990" y="1444906"/>
                  <a:pt x="3063990" y="1439508"/>
                </a:cubicBezTo>
                <a:cubicBezTo>
                  <a:pt x="3063990" y="1436629"/>
                  <a:pt x="3063990" y="1433750"/>
                  <a:pt x="3063990" y="1431231"/>
                </a:cubicBezTo>
                <a:cubicBezTo>
                  <a:pt x="3063990" y="1428351"/>
                  <a:pt x="3063990" y="1425473"/>
                  <a:pt x="3063990" y="1425473"/>
                </a:cubicBezTo>
                <a:cubicBezTo>
                  <a:pt x="3063990" y="1403161"/>
                  <a:pt x="3066871" y="1377969"/>
                  <a:pt x="3063990" y="1355657"/>
                </a:cubicBezTo>
                <a:cubicBezTo>
                  <a:pt x="3063990" y="1339102"/>
                  <a:pt x="3063990" y="1305633"/>
                  <a:pt x="3058590" y="1277563"/>
                </a:cubicBezTo>
                <a:cubicBezTo>
                  <a:pt x="3058590" y="1272166"/>
                  <a:pt x="3058590" y="1269286"/>
                  <a:pt x="3058590" y="1263888"/>
                </a:cubicBezTo>
                <a:cubicBezTo>
                  <a:pt x="3055710" y="1261009"/>
                  <a:pt x="3055710" y="1255251"/>
                  <a:pt x="3055710" y="1252732"/>
                </a:cubicBezTo>
                <a:cubicBezTo>
                  <a:pt x="3055710" y="1244095"/>
                  <a:pt x="3052829" y="1238697"/>
                  <a:pt x="3052829" y="1230419"/>
                </a:cubicBezTo>
                <a:cubicBezTo>
                  <a:pt x="3050308" y="1224662"/>
                  <a:pt x="3050308" y="1219264"/>
                  <a:pt x="3050308" y="1216384"/>
                </a:cubicBezTo>
                <a:lnTo>
                  <a:pt x="3049249" y="1210167"/>
                </a:lnTo>
                <a:lnTo>
                  <a:pt x="3035056" y="1164527"/>
                </a:lnTo>
                <a:cubicBezTo>
                  <a:pt x="3029478" y="1148821"/>
                  <a:pt x="3023900" y="1134150"/>
                  <a:pt x="3019760" y="1121549"/>
                </a:cubicBezTo>
                <a:cubicBezTo>
                  <a:pt x="3008603" y="1093467"/>
                  <a:pt x="2997446" y="1065746"/>
                  <a:pt x="2986289" y="1048825"/>
                </a:cubicBezTo>
                <a:cubicBezTo>
                  <a:pt x="2980529" y="1035143"/>
                  <a:pt x="2975131" y="1026864"/>
                  <a:pt x="2966853" y="1009942"/>
                </a:cubicBezTo>
                <a:cubicBezTo>
                  <a:pt x="2963973" y="1004182"/>
                  <a:pt x="2963973" y="1004182"/>
                  <a:pt x="2958215" y="998781"/>
                </a:cubicBezTo>
                <a:cubicBezTo>
                  <a:pt x="2958215" y="993021"/>
                  <a:pt x="2955696" y="990501"/>
                  <a:pt x="2952817" y="987621"/>
                </a:cubicBezTo>
                <a:close/>
                <a:moveTo>
                  <a:pt x="293379" y="981560"/>
                </a:moveTo>
                <a:lnTo>
                  <a:pt x="293780" y="981860"/>
                </a:lnTo>
                <a:cubicBezTo>
                  <a:pt x="293780" y="981860"/>
                  <a:pt x="293780" y="981860"/>
                  <a:pt x="293060" y="983255"/>
                </a:cubicBezTo>
                <a:lnTo>
                  <a:pt x="291255" y="986753"/>
                </a:lnTo>
                <a:close/>
                <a:moveTo>
                  <a:pt x="316094" y="979341"/>
                </a:moveTo>
                <a:cubicBezTo>
                  <a:pt x="316094" y="977900"/>
                  <a:pt x="316094" y="979251"/>
                  <a:pt x="315374" y="981995"/>
                </a:cubicBezTo>
                <a:lnTo>
                  <a:pt x="313974" y="985059"/>
                </a:lnTo>
                <a:close/>
                <a:moveTo>
                  <a:pt x="309070" y="976081"/>
                </a:moveTo>
                <a:lnTo>
                  <a:pt x="307816" y="979341"/>
                </a:lnTo>
                <a:cubicBezTo>
                  <a:pt x="307096" y="980691"/>
                  <a:pt x="307254" y="980128"/>
                  <a:pt x="307895" y="978615"/>
                </a:cubicBezTo>
                <a:close/>
                <a:moveTo>
                  <a:pt x="2981761" y="973330"/>
                </a:moveTo>
                <a:lnTo>
                  <a:pt x="2986289" y="981860"/>
                </a:lnTo>
                <a:lnTo>
                  <a:pt x="2992323" y="990769"/>
                </a:lnTo>
                <a:lnTo>
                  <a:pt x="2988739" y="982104"/>
                </a:lnTo>
                <a:close/>
                <a:moveTo>
                  <a:pt x="290900" y="970700"/>
                </a:moveTo>
                <a:cubicBezTo>
                  <a:pt x="293780" y="968180"/>
                  <a:pt x="290900" y="973580"/>
                  <a:pt x="288022" y="981860"/>
                </a:cubicBezTo>
                <a:lnTo>
                  <a:pt x="281408" y="997679"/>
                </a:lnTo>
                <a:lnTo>
                  <a:pt x="282622" y="993156"/>
                </a:lnTo>
                <a:cubicBezTo>
                  <a:pt x="285412" y="984741"/>
                  <a:pt x="288202" y="977720"/>
                  <a:pt x="290900" y="970700"/>
                </a:cubicBezTo>
                <a:close/>
                <a:moveTo>
                  <a:pt x="298647" y="968679"/>
                </a:moveTo>
                <a:lnTo>
                  <a:pt x="293379" y="981560"/>
                </a:lnTo>
                <a:lnTo>
                  <a:pt x="291620" y="980241"/>
                </a:lnTo>
                <a:cubicBezTo>
                  <a:pt x="291620" y="979881"/>
                  <a:pt x="292340" y="979161"/>
                  <a:pt x="293780" y="976460"/>
                </a:cubicBezTo>
                <a:cubicBezTo>
                  <a:pt x="299988" y="961879"/>
                  <a:pt x="295265" y="973827"/>
                  <a:pt x="297222" y="971296"/>
                </a:cubicBezTo>
                <a:close/>
                <a:moveTo>
                  <a:pt x="316094" y="965300"/>
                </a:moveTo>
                <a:cubicBezTo>
                  <a:pt x="307816" y="981860"/>
                  <a:pt x="307816" y="981860"/>
                  <a:pt x="304938" y="990501"/>
                </a:cubicBezTo>
                <a:cubicBezTo>
                  <a:pt x="304938" y="990501"/>
                  <a:pt x="307816" y="987621"/>
                  <a:pt x="307816" y="981860"/>
                </a:cubicBezTo>
                <a:lnTo>
                  <a:pt x="312480" y="969286"/>
                </a:lnTo>
                <a:lnTo>
                  <a:pt x="314396" y="965823"/>
                </a:lnTo>
                <a:cubicBezTo>
                  <a:pt x="315397" y="964355"/>
                  <a:pt x="316094" y="963860"/>
                  <a:pt x="316094" y="965300"/>
                </a:cubicBezTo>
                <a:close/>
                <a:moveTo>
                  <a:pt x="307816" y="965300"/>
                </a:moveTo>
                <a:cubicBezTo>
                  <a:pt x="302058" y="976460"/>
                  <a:pt x="299178" y="987621"/>
                  <a:pt x="296660" y="998781"/>
                </a:cubicBezTo>
                <a:cubicBezTo>
                  <a:pt x="293780" y="1004182"/>
                  <a:pt x="290900" y="1009942"/>
                  <a:pt x="290900" y="1012822"/>
                </a:cubicBezTo>
                <a:cubicBezTo>
                  <a:pt x="288022" y="1018223"/>
                  <a:pt x="288022" y="1021103"/>
                  <a:pt x="288022" y="1023983"/>
                </a:cubicBezTo>
                <a:lnTo>
                  <a:pt x="288022" y="1018544"/>
                </a:lnTo>
                <a:lnTo>
                  <a:pt x="290585" y="1010078"/>
                </a:lnTo>
                <a:cubicBezTo>
                  <a:pt x="292340" y="1005172"/>
                  <a:pt x="293780" y="1001662"/>
                  <a:pt x="293780" y="1001662"/>
                </a:cubicBezTo>
                <a:cubicBezTo>
                  <a:pt x="299178" y="987621"/>
                  <a:pt x="299178" y="979341"/>
                  <a:pt x="307816" y="965300"/>
                </a:cubicBezTo>
                <a:close/>
                <a:moveTo>
                  <a:pt x="61433" y="962527"/>
                </a:moveTo>
                <a:lnTo>
                  <a:pt x="61063" y="963277"/>
                </a:lnTo>
                <a:lnTo>
                  <a:pt x="61229" y="962783"/>
                </a:lnTo>
                <a:close/>
                <a:moveTo>
                  <a:pt x="2992371" y="960849"/>
                </a:moveTo>
                <a:lnTo>
                  <a:pt x="2995981" y="966222"/>
                </a:lnTo>
                <a:lnTo>
                  <a:pt x="2996255" y="967061"/>
                </a:lnTo>
                <a:close/>
                <a:moveTo>
                  <a:pt x="64064" y="959228"/>
                </a:moveTo>
                <a:lnTo>
                  <a:pt x="61433" y="962527"/>
                </a:lnTo>
                <a:lnTo>
                  <a:pt x="62816" y="959729"/>
                </a:lnTo>
                <a:cubicBezTo>
                  <a:pt x="63547" y="958418"/>
                  <a:pt x="64064" y="957879"/>
                  <a:pt x="64064" y="959228"/>
                </a:cubicBezTo>
                <a:close/>
                <a:moveTo>
                  <a:pt x="302913" y="958248"/>
                </a:moveTo>
                <a:lnTo>
                  <a:pt x="302058" y="962419"/>
                </a:lnTo>
                <a:lnTo>
                  <a:pt x="298647" y="968679"/>
                </a:lnTo>
                <a:close/>
                <a:moveTo>
                  <a:pt x="2989318" y="957332"/>
                </a:moveTo>
                <a:lnTo>
                  <a:pt x="2991687" y="962228"/>
                </a:lnTo>
                <a:lnTo>
                  <a:pt x="2989167" y="959539"/>
                </a:lnTo>
                <a:close/>
                <a:moveTo>
                  <a:pt x="2989723" y="948436"/>
                </a:moveTo>
                <a:lnTo>
                  <a:pt x="2999901" y="965191"/>
                </a:lnTo>
                <a:cubicBezTo>
                  <a:pt x="3001342" y="968069"/>
                  <a:pt x="3004852" y="972928"/>
                  <a:pt x="3007642" y="977066"/>
                </a:cubicBezTo>
                <a:lnTo>
                  <a:pt x="3009791" y="981815"/>
                </a:lnTo>
                <a:lnTo>
                  <a:pt x="3014362" y="990501"/>
                </a:lnTo>
                <a:cubicBezTo>
                  <a:pt x="3016881" y="995902"/>
                  <a:pt x="3019760" y="1001662"/>
                  <a:pt x="3019760" y="1001662"/>
                </a:cubicBezTo>
                <a:cubicBezTo>
                  <a:pt x="3016881" y="995902"/>
                  <a:pt x="3014362" y="993021"/>
                  <a:pt x="3011482" y="987621"/>
                </a:cubicBezTo>
                <a:lnTo>
                  <a:pt x="3006747" y="978444"/>
                </a:lnTo>
                <a:lnTo>
                  <a:pt x="3003172" y="973957"/>
                </a:lnTo>
                <a:lnTo>
                  <a:pt x="2997020" y="962311"/>
                </a:lnTo>
                <a:cubicBezTo>
                  <a:pt x="2997020" y="962311"/>
                  <a:pt x="2999901" y="968069"/>
                  <a:pt x="3002781" y="973468"/>
                </a:cubicBezTo>
                <a:lnTo>
                  <a:pt x="3003172" y="973957"/>
                </a:lnTo>
                <a:lnTo>
                  <a:pt x="3005527" y="978416"/>
                </a:lnTo>
                <a:cubicBezTo>
                  <a:pt x="3006923" y="981924"/>
                  <a:pt x="3006923" y="983364"/>
                  <a:pt x="3005662" y="982104"/>
                </a:cubicBezTo>
                <a:lnTo>
                  <a:pt x="3001263" y="975068"/>
                </a:lnTo>
                <a:lnTo>
                  <a:pt x="3002781" y="976346"/>
                </a:lnTo>
                <a:lnTo>
                  <a:pt x="2995981" y="966222"/>
                </a:lnTo>
                <a:lnTo>
                  <a:pt x="2995760" y="965550"/>
                </a:lnTo>
                <a:close/>
                <a:moveTo>
                  <a:pt x="72342" y="948072"/>
                </a:moveTo>
                <a:cubicBezTo>
                  <a:pt x="69822" y="959228"/>
                  <a:pt x="69822" y="964987"/>
                  <a:pt x="69822" y="962108"/>
                </a:cubicBezTo>
                <a:cubicBezTo>
                  <a:pt x="72342" y="956710"/>
                  <a:pt x="72342" y="950951"/>
                  <a:pt x="72342" y="948072"/>
                </a:cubicBezTo>
                <a:close/>
                <a:moveTo>
                  <a:pt x="352445" y="945858"/>
                </a:moveTo>
                <a:cubicBezTo>
                  <a:pt x="352445" y="942978"/>
                  <a:pt x="349567" y="948379"/>
                  <a:pt x="346687" y="957019"/>
                </a:cubicBezTo>
                <a:cubicBezTo>
                  <a:pt x="341289" y="962419"/>
                  <a:pt x="338409" y="973580"/>
                  <a:pt x="338409" y="973580"/>
                </a:cubicBezTo>
                <a:cubicBezTo>
                  <a:pt x="344167" y="959539"/>
                  <a:pt x="346687" y="959539"/>
                  <a:pt x="352445" y="945858"/>
                </a:cubicBezTo>
                <a:close/>
                <a:moveTo>
                  <a:pt x="323502" y="942901"/>
                </a:moveTo>
                <a:lnTo>
                  <a:pt x="321313" y="949954"/>
                </a:lnTo>
                <a:cubicBezTo>
                  <a:pt x="319604" y="953419"/>
                  <a:pt x="317534" y="956839"/>
                  <a:pt x="316094" y="959539"/>
                </a:cubicBezTo>
                <a:lnTo>
                  <a:pt x="312480" y="969286"/>
                </a:lnTo>
                <a:lnTo>
                  <a:pt x="310876" y="972185"/>
                </a:lnTo>
                <a:lnTo>
                  <a:pt x="309070" y="976081"/>
                </a:lnTo>
                <a:lnTo>
                  <a:pt x="313215" y="965300"/>
                </a:lnTo>
                <a:cubicBezTo>
                  <a:pt x="313215" y="962419"/>
                  <a:pt x="316094" y="957019"/>
                  <a:pt x="318974" y="951258"/>
                </a:cubicBezTo>
                <a:close/>
                <a:moveTo>
                  <a:pt x="324372" y="940098"/>
                </a:moveTo>
                <a:cubicBezTo>
                  <a:pt x="325812" y="937398"/>
                  <a:pt x="325812" y="938118"/>
                  <a:pt x="324777" y="940548"/>
                </a:cubicBezTo>
                <a:lnTo>
                  <a:pt x="323502" y="942901"/>
                </a:lnTo>
                <a:close/>
                <a:moveTo>
                  <a:pt x="332651" y="931818"/>
                </a:moveTo>
                <a:cubicBezTo>
                  <a:pt x="330131" y="937218"/>
                  <a:pt x="321493" y="951258"/>
                  <a:pt x="318974" y="962419"/>
                </a:cubicBezTo>
                <a:cubicBezTo>
                  <a:pt x="318974" y="954139"/>
                  <a:pt x="327252" y="934698"/>
                  <a:pt x="332651" y="931818"/>
                </a:cubicBezTo>
                <a:close/>
                <a:moveTo>
                  <a:pt x="2971950" y="928192"/>
                </a:moveTo>
                <a:lnTo>
                  <a:pt x="2985859" y="948636"/>
                </a:lnTo>
                <a:lnTo>
                  <a:pt x="2979397" y="940101"/>
                </a:lnTo>
                <a:close/>
                <a:moveTo>
                  <a:pt x="2950740" y="924620"/>
                </a:moveTo>
                <a:lnTo>
                  <a:pt x="2954447" y="929616"/>
                </a:lnTo>
                <a:lnTo>
                  <a:pt x="2952374" y="926324"/>
                </a:lnTo>
                <a:close/>
                <a:moveTo>
                  <a:pt x="2963973" y="920657"/>
                </a:moveTo>
                <a:lnTo>
                  <a:pt x="2966556" y="924618"/>
                </a:lnTo>
                <a:lnTo>
                  <a:pt x="2965368" y="923717"/>
                </a:lnTo>
                <a:lnTo>
                  <a:pt x="2964601" y="922463"/>
                </a:lnTo>
                <a:close/>
                <a:moveTo>
                  <a:pt x="335530" y="914896"/>
                </a:moveTo>
                <a:cubicBezTo>
                  <a:pt x="332651" y="920657"/>
                  <a:pt x="330131" y="928937"/>
                  <a:pt x="327252" y="934698"/>
                </a:cubicBezTo>
                <a:cubicBezTo>
                  <a:pt x="327252" y="937218"/>
                  <a:pt x="327252" y="940098"/>
                  <a:pt x="324372" y="940098"/>
                </a:cubicBezTo>
                <a:cubicBezTo>
                  <a:pt x="327252" y="931818"/>
                  <a:pt x="335530" y="912017"/>
                  <a:pt x="335530" y="914896"/>
                </a:cubicBezTo>
                <a:close/>
                <a:moveTo>
                  <a:pt x="3383819" y="912601"/>
                </a:moveTo>
                <a:cubicBezTo>
                  <a:pt x="3386338" y="915121"/>
                  <a:pt x="3389218" y="929156"/>
                  <a:pt x="3394977" y="940313"/>
                </a:cubicBezTo>
                <a:cubicBezTo>
                  <a:pt x="3397497" y="946071"/>
                  <a:pt x="3400377" y="951469"/>
                  <a:pt x="3400377" y="957228"/>
                </a:cubicBezTo>
                <a:cubicBezTo>
                  <a:pt x="3403256" y="962626"/>
                  <a:pt x="3406136" y="968384"/>
                  <a:pt x="3406136" y="970903"/>
                </a:cubicBezTo>
                <a:cubicBezTo>
                  <a:pt x="3403256" y="973782"/>
                  <a:pt x="3403256" y="965505"/>
                  <a:pt x="3400377" y="959746"/>
                </a:cubicBezTo>
                <a:cubicBezTo>
                  <a:pt x="3397497" y="951469"/>
                  <a:pt x="3394977" y="943191"/>
                  <a:pt x="3392098" y="934915"/>
                </a:cubicBezTo>
                <a:cubicBezTo>
                  <a:pt x="3389218" y="926277"/>
                  <a:pt x="3386338" y="918000"/>
                  <a:pt x="3383819" y="912601"/>
                </a:cubicBezTo>
                <a:close/>
                <a:moveTo>
                  <a:pt x="2958215" y="912017"/>
                </a:moveTo>
                <a:lnTo>
                  <a:pt x="2964601" y="922463"/>
                </a:lnTo>
                <a:lnTo>
                  <a:pt x="2964739" y="922858"/>
                </a:lnTo>
                <a:lnTo>
                  <a:pt x="2961590" y="918092"/>
                </a:lnTo>
                <a:cubicBezTo>
                  <a:pt x="2959115" y="914266"/>
                  <a:pt x="2956955" y="910757"/>
                  <a:pt x="2958215" y="912017"/>
                </a:cubicBezTo>
                <a:close/>
                <a:moveTo>
                  <a:pt x="322950" y="908658"/>
                </a:moveTo>
                <a:lnTo>
                  <a:pt x="321514" y="911975"/>
                </a:lnTo>
                <a:lnTo>
                  <a:pt x="321493" y="912017"/>
                </a:lnTo>
                <a:cubicBezTo>
                  <a:pt x="322933" y="908596"/>
                  <a:pt x="323315" y="907764"/>
                  <a:pt x="322950" y="908658"/>
                </a:cubicBezTo>
                <a:close/>
                <a:moveTo>
                  <a:pt x="2977415" y="905951"/>
                </a:moveTo>
                <a:lnTo>
                  <a:pt x="2977627" y="906192"/>
                </a:lnTo>
                <a:lnTo>
                  <a:pt x="2982430" y="913436"/>
                </a:lnTo>
                <a:lnTo>
                  <a:pt x="2982965" y="914530"/>
                </a:lnTo>
                <a:lnTo>
                  <a:pt x="2981724" y="913609"/>
                </a:lnTo>
                <a:cubicBezTo>
                  <a:pt x="2979890" y="911125"/>
                  <a:pt x="2977178" y="906367"/>
                  <a:pt x="2977415" y="905951"/>
                </a:cubicBezTo>
                <a:close/>
                <a:moveTo>
                  <a:pt x="112532" y="904524"/>
                </a:moveTo>
                <a:lnTo>
                  <a:pt x="111572" y="909203"/>
                </a:lnTo>
                <a:cubicBezTo>
                  <a:pt x="108693" y="912082"/>
                  <a:pt x="108693" y="914601"/>
                  <a:pt x="108693" y="917481"/>
                </a:cubicBezTo>
                <a:close/>
                <a:moveTo>
                  <a:pt x="345689" y="902599"/>
                </a:moveTo>
                <a:lnTo>
                  <a:pt x="344730" y="905130"/>
                </a:lnTo>
                <a:lnTo>
                  <a:pt x="341289" y="912017"/>
                </a:lnTo>
                <a:close/>
                <a:moveTo>
                  <a:pt x="2932617" y="900271"/>
                </a:moveTo>
                <a:lnTo>
                  <a:pt x="2933788" y="901508"/>
                </a:lnTo>
                <a:lnTo>
                  <a:pt x="2937966" y="908193"/>
                </a:lnTo>
                <a:lnTo>
                  <a:pt x="2934288" y="902035"/>
                </a:lnTo>
                <a:lnTo>
                  <a:pt x="2933788" y="901508"/>
                </a:lnTo>
                <a:lnTo>
                  <a:pt x="2933381" y="900856"/>
                </a:lnTo>
                <a:cubicBezTo>
                  <a:pt x="2931942" y="899596"/>
                  <a:pt x="2931942" y="899596"/>
                  <a:pt x="2932617" y="900271"/>
                </a:cubicBezTo>
                <a:close/>
                <a:moveTo>
                  <a:pt x="344167" y="887175"/>
                </a:moveTo>
                <a:cubicBezTo>
                  <a:pt x="341289" y="892575"/>
                  <a:pt x="338409" y="900856"/>
                  <a:pt x="335530" y="906616"/>
                </a:cubicBezTo>
                <a:cubicBezTo>
                  <a:pt x="332651" y="906616"/>
                  <a:pt x="338409" y="898335"/>
                  <a:pt x="332651" y="906616"/>
                </a:cubicBezTo>
                <a:cubicBezTo>
                  <a:pt x="335530" y="898335"/>
                  <a:pt x="344167" y="884295"/>
                  <a:pt x="344167" y="887175"/>
                </a:cubicBezTo>
                <a:close/>
                <a:moveTo>
                  <a:pt x="355325" y="881414"/>
                </a:moveTo>
                <a:cubicBezTo>
                  <a:pt x="355325" y="882854"/>
                  <a:pt x="353165" y="887085"/>
                  <a:pt x="350332" y="892665"/>
                </a:cubicBezTo>
                <a:lnTo>
                  <a:pt x="345689" y="902599"/>
                </a:lnTo>
                <a:lnTo>
                  <a:pt x="348532" y="895096"/>
                </a:lnTo>
                <a:cubicBezTo>
                  <a:pt x="350287" y="891225"/>
                  <a:pt x="352446" y="886995"/>
                  <a:pt x="355325" y="881414"/>
                </a:cubicBezTo>
                <a:close/>
                <a:moveTo>
                  <a:pt x="122729" y="878612"/>
                </a:moveTo>
                <a:cubicBezTo>
                  <a:pt x="119850" y="884010"/>
                  <a:pt x="119850" y="886890"/>
                  <a:pt x="116971" y="889408"/>
                </a:cubicBezTo>
                <a:cubicBezTo>
                  <a:pt x="116971" y="895167"/>
                  <a:pt x="116971" y="898046"/>
                  <a:pt x="114451" y="898046"/>
                </a:cubicBezTo>
                <a:lnTo>
                  <a:pt x="112532" y="904524"/>
                </a:lnTo>
                <a:lnTo>
                  <a:pt x="114451" y="895167"/>
                </a:lnTo>
                <a:cubicBezTo>
                  <a:pt x="116971" y="884010"/>
                  <a:pt x="122729" y="875733"/>
                  <a:pt x="122729" y="878612"/>
                </a:cubicBezTo>
                <a:close/>
                <a:moveTo>
                  <a:pt x="355325" y="876014"/>
                </a:moveTo>
                <a:cubicBezTo>
                  <a:pt x="346687" y="889695"/>
                  <a:pt x="360723" y="870254"/>
                  <a:pt x="349567" y="889695"/>
                </a:cubicBezTo>
                <a:cubicBezTo>
                  <a:pt x="344167" y="895456"/>
                  <a:pt x="355325" y="876014"/>
                  <a:pt x="346687" y="889695"/>
                </a:cubicBezTo>
                <a:cubicBezTo>
                  <a:pt x="346687" y="887175"/>
                  <a:pt x="352445" y="876014"/>
                  <a:pt x="355325" y="876014"/>
                </a:cubicBezTo>
                <a:close/>
                <a:moveTo>
                  <a:pt x="2910029" y="872096"/>
                </a:moveTo>
                <a:lnTo>
                  <a:pt x="2916466" y="878535"/>
                </a:lnTo>
                <a:cubicBezTo>
                  <a:pt x="2916466" y="878535"/>
                  <a:pt x="2913586" y="876014"/>
                  <a:pt x="2910706" y="873135"/>
                </a:cubicBezTo>
                <a:close/>
                <a:moveTo>
                  <a:pt x="78100" y="864576"/>
                </a:moveTo>
                <a:cubicBezTo>
                  <a:pt x="78100" y="864576"/>
                  <a:pt x="78100" y="867455"/>
                  <a:pt x="75221" y="872854"/>
                </a:cubicBezTo>
                <a:cubicBezTo>
                  <a:pt x="75221" y="875733"/>
                  <a:pt x="72342" y="881132"/>
                  <a:pt x="72342" y="886890"/>
                </a:cubicBezTo>
                <a:cubicBezTo>
                  <a:pt x="69822" y="886890"/>
                  <a:pt x="72342" y="884010"/>
                  <a:pt x="72342" y="878612"/>
                </a:cubicBezTo>
                <a:cubicBezTo>
                  <a:pt x="72342" y="875733"/>
                  <a:pt x="75221" y="872854"/>
                  <a:pt x="75221" y="869975"/>
                </a:cubicBezTo>
                <a:cubicBezTo>
                  <a:pt x="75221" y="867455"/>
                  <a:pt x="78100" y="867455"/>
                  <a:pt x="78100" y="864576"/>
                </a:cubicBezTo>
                <a:close/>
                <a:moveTo>
                  <a:pt x="3377930" y="853984"/>
                </a:moveTo>
                <a:lnTo>
                  <a:pt x="3380939" y="859338"/>
                </a:lnTo>
                <a:lnTo>
                  <a:pt x="3380223" y="859293"/>
                </a:lnTo>
                <a:close/>
                <a:moveTo>
                  <a:pt x="2894151" y="853693"/>
                </a:moveTo>
                <a:cubicBezTo>
                  <a:pt x="2897030" y="856213"/>
                  <a:pt x="2902428" y="861973"/>
                  <a:pt x="2905308" y="864854"/>
                </a:cubicBezTo>
                <a:lnTo>
                  <a:pt x="2910029" y="872096"/>
                </a:lnTo>
                <a:lnTo>
                  <a:pt x="2908188" y="870254"/>
                </a:lnTo>
                <a:lnTo>
                  <a:pt x="2904092" y="866328"/>
                </a:lnTo>
                <a:close/>
                <a:moveTo>
                  <a:pt x="366483" y="850812"/>
                </a:moveTo>
                <a:cubicBezTo>
                  <a:pt x="368371" y="848653"/>
                  <a:pt x="362568" y="859048"/>
                  <a:pt x="361978" y="862103"/>
                </a:cubicBezTo>
                <a:lnTo>
                  <a:pt x="362643" y="862050"/>
                </a:lnTo>
                <a:lnTo>
                  <a:pt x="357845" y="870254"/>
                </a:lnTo>
                <a:lnTo>
                  <a:pt x="359782" y="868428"/>
                </a:lnTo>
                <a:lnTo>
                  <a:pt x="358250" y="871019"/>
                </a:lnTo>
                <a:cubicBezTo>
                  <a:pt x="357215" y="873135"/>
                  <a:pt x="356585" y="874574"/>
                  <a:pt x="355325" y="876014"/>
                </a:cubicBezTo>
                <a:cubicBezTo>
                  <a:pt x="360723" y="864854"/>
                  <a:pt x="357845" y="867373"/>
                  <a:pt x="366483" y="850812"/>
                </a:cubicBezTo>
                <a:close/>
                <a:moveTo>
                  <a:pt x="2938692" y="850749"/>
                </a:moveTo>
                <a:lnTo>
                  <a:pt x="2939834" y="852531"/>
                </a:lnTo>
                <a:lnTo>
                  <a:pt x="2938810" y="851279"/>
                </a:lnTo>
                <a:close/>
                <a:moveTo>
                  <a:pt x="86394" y="847582"/>
                </a:moveTo>
                <a:lnTo>
                  <a:pt x="86378" y="847661"/>
                </a:lnTo>
                <a:lnTo>
                  <a:pt x="86341" y="847736"/>
                </a:lnTo>
                <a:close/>
                <a:moveTo>
                  <a:pt x="2880579" y="839676"/>
                </a:moveTo>
                <a:lnTo>
                  <a:pt x="2883478" y="844447"/>
                </a:lnTo>
                <a:lnTo>
                  <a:pt x="2884793" y="845457"/>
                </a:lnTo>
                <a:lnTo>
                  <a:pt x="2885099" y="845343"/>
                </a:lnTo>
                <a:lnTo>
                  <a:pt x="2882883" y="842473"/>
                </a:lnTo>
                <a:close/>
                <a:moveTo>
                  <a:pt x="142165" y="839383"/>
                </a:moveTo>
                <a:cubicBezTo>
                  <a:pt x="136765" y="847661"/>
                  <a:pt x="133887" y="858817"/>
                  <a:pt x="131007" y="867455"/>
                </a:cubicBezTo>
                <a:cubicBezTo>
                  <a:pt x="131007" y="867455"/>
                  <a:pt x="131007" y="858817"/>
                  <a:pt x="133887" y="853419"/>
                </a:cubicBezTo>
                <a:cubicBezTo>
                  <a:pt x="136765" y="845141"/>
                  <a:pt x="139285" y="836504"/>
                  <a:pt x="142165" y="839383"/>
                </a:cubicBezTo>
                <a:close/>
                <a:moveTo>
                  <a:pt x="89258" y="839383"/>
                </a:moveTo>
                <a:lnTo>
                  <a:pt x="86394" y="847582"/>
                </a:lnTo>
                <a:lnTo>
                  <a:pt x="87818" y="840418"/>
                </a:lnTo>
                <a:cubicBezTo>
                  <a:pt x="88538" y="838664"/>
                  <a:pt x="89258" y="837944"/>
                  <a:pt x="89258" y="839383"/>
                </a:cubicBezTo>
                <a:close/>
                <a:moveTo>
                  <a:pt x="94143" y="835976"/>
                </a:moveTo>
                <a:lnTo>
                  <a:pt x="92137" y="842263"/>
                </a:lnTo>
                <a:cubicBezTo>
                  <a:pt x="92137" y="842263"/>
                  <a:pt x="91417" y="843612"/>
                  <a:pt x="90337" y="845321"/>
                </a:cubicBezTo>
                <a:lnTo>
                  <a:pt x="89143" y="846897"/>
                </a:lnTo>
                <a:lnTo>
                  <a:pt x="89258" y="845141"/>
                </a:lnTo>
                <a:close/>
                <a:moveTo>
                  <a:pt x="89258" y="833985"/>
                </a:moveTo>
                <a:lnTo>
                  <a:pt x="89369" y="834456"/>
                </a:lnTo>
                <a:lnTo>
                  <a:pt x="87643" y="838337"/>
                </a:lnTo>
                <a:close/>
                <a:moveTo>
                  <a:pt x="385004" y="833484"/>
                </a:moveTo>
                <a:lnTo>
                  <a:pt x="383398" y="836817"/>
                </a:lnTo>
                <a:lnTo>
                  <a:pt x="381030" y="838890"/>
                </a:lnTo>
                <a:lnTo>
                  <a:pt x="381581" y="837843"/>
                </a:lnTo>
                <a:close/>
                <a:moveTo>
                  <a:pt x="388797" y="831372"/>
                </a:moveTo>
                <a:cubicBezTo>
                  <a:pt x="391316" y="825612"/>
                  <a:pt x="388797" y="833892"/>
                  <a:pt x="383038" y="845052"/>
                </a:cubicBezTo>
                <a:cubicBezTo>
                  <a:pt x="377639" y="856213"/>
                  <a:pt x="369001" y="867373"/>
                  <a:pt x="371881" y="859093"/>
                </a:cubicBezTo>
                <a:cubicBezTo>
                  <a:pt x="380159" y="845052"/>
                  <a:pt x="383038" y="842533"/>
                  <a:pt x="388797" y="831372"/>
                </a:cubicBezTo>
                <a:close/>
                <a:moveTo>
                  <a:pt x="377639" y="822731"/>
                </a:moveTo>
                <a:cubicBezTo>
                  <a:pt x="377639" y="825612"/>
                  <a:pt x="371881" y="833892"/>
                  <a:pt x="366483" y="842533"/>
                </a:cubicBezTo>
                <a:cubicBezTo>
                  <a:pt x="360723" y="850812"/>
                  <a:pt x="357845" y="861973"/>
                  <a:pt x="357845" y="861973"/>
                </a:cubicBezTo>
                <a:cubicBezTo>
                  <a:pt x="352445" y="867373"/>
                  <a:pt x="355325" y="861973"/>
                  <a:pt x="360723" y="850812"/>
                </a:cubicBezTo>
                <a:cubicBezTo>
                  <a:pt x="366483" y="839652"/>
                  <a:pt x="374760" y="828491"/>
                  <a:pt x="377639" y="822731"/>
                </a:cubicBezTo>
                <a:close/>
                <a:moveTo>
                  <a:pt x="391316" y="820211"/>
                </a:moveTo>
                <a:cubicBezTo>
                  <a:pt x="391316" y="820211"/>
                  <a:pt x="389247" y="823631"/>
                  <a:pt x="386142" y="829166"/>
                </a:cubicBezTo>
                <a:lnTo>
                  <a:pt x="381581" y="837843"/>
                </a:lnTo>
                <a:lnTo>
                  <a:pt x="380159" y="839652"/>
                </a:lnTo>
                <a:lnTo>
                  <a:pt x="381030" y="838890"/>
                </a:lnTo>
                <a:lnTo>
                  <a:pt x="374760" y="850812"/>
                </a:lnTo>
                <a:cubicBezTo>
                  <a:pt x="366483" y="867373"/>
                  <a:pt x="369001" y="864854"/>
                  <a:pt x="366483" y="870254"/>
                </a:cubicBezTo>
                <a:cubicBezTo>
                  <a:pt x="357845" y="889695"/>
                  <a:pt x="366483" y="870254"/>
                  <a:pt x="355325" y="889695"/>
                </a:cubicBezTo>
                <a:cubicBezTo>
                  <a:pt x="352445" y="895456"/>
                  <a:pt x="355325" y="895456"/>
                  <a:pt x="357845" y="889695"/>
                </a:cubicBezTo>
                <a:cubicBezTo>
                  <a:pt x="355325" y="898335"/>
                  <a:pt x="346687" y="909496"/>
                  <a:pt x="341289" y="923537"/>
                </a:cubicBezTo>
                <a:cubicBezTo>
                  <a:pt x="335530" y="937218"/>
                  <a:pt x="327252" y="951258"/>
                  <a:pt x="321493" y="965300"/>
                </a:cubicBezTo>
                <a:cubicBezTo>
                  <a:pt x="324372" y="957019"/>
                  <a:pt x="327252" y="951258"/>
                  <a:pt x="324372" y="951258"/>
                </a:cubicBezTo>
                <a:cubicBezTo>
                  <a:pt x="330131" y="934698"/>
                  <a:pt x="330131" y="945858"/>
                  <a:pt x="330131" y="942978"/>
                </a:cubicBezTo>
                <a:cubicBezTo>
                  <a:pt x="338409" y="931818"/>
                  <a:pt x="332651" y="937218"/>
                  <a:pt x="332651" y="931818"/>
                </a:cubicBezTo>
                <a:cubicBezTo>
                  <a:pt x="335530" y="928937"/>
                  <a:pt x="338409" y="920657"/>
                  <a:pt x="338409" y="923537"/>
                </a:cubicBezTo>
                <a:cubicBezTo>
                  <a:pt x="338409" y="920657"/>
                  <a:pt x="338409" y="920657"/>
                  <a:pt x="335530" y="926058"/>
                </a:cubicBezTo>
                <a:cubicBezTo>
                  <a:pt x="332651" y="928937"/>
                  <a:pt x="332651" y="934698"/>
                  <a:pt x="332651" y="931818"/>
                </a:cubicBezTo>
                <a:cubicBezTo>
                  <a:pt x="338409" y="917777"/>
                  <a:pt x="341289" y="912017"/>
                  <a:pt x="344167" y="906616"/>
                </a:cubicBezTo>
                <a:lnTo>
                  <a:pt x="344730" y="905130"/>
                </a:lnTo>
                <a:lnTo>
                  <a:pt x="351007" y="892575"/>
                </a:lnTo>
                <a:cubicBezTo>
                  <a:pt x="353075" y="887715"/>
                  <a:pt x="355145" y="882854"/>
                  <a:pt x="360723" y="873135"/>
                </a:cubicBezTo>
                <a:cubicBezTo>
                  <a:pt x="363603" y="867373"/>
                  <a:pt x="363603" y="867373"/>
                  <a:pt x="363603" y="867373"/>
                </a:cubicBezTo>
                <a:lnTo>
                  <a:pt x="366235" y="862218"/>
                </a:lnTo>
                <a:lnTo>
                  <a:pt x="366483" y="861973"/>
                </a:lnTo>
                <a:lnTo>
                  <a:pt x="366909" y="860895"/>
                </a:lnTo>
                <a:lnTo>
                  <a:pt x="369046" y="856708"/>
                </a:lnTo>
                <a:cubicBezTo>
                  <a:pt x="370441" y="854953"/>
                  <a:pt x="371881" y="853513"/>
                  <a:pt x="374760" y="847933"/>
                </a:cubicBezTo>
                <a:lnTo>
                  <a:pt x="384993" y="828782"/>
                </a:lnTo>
                <a:close/>
                <a:moveTo>
                  <a:pt x="104610" y="816528"/>
                </a:moveTo>
                <a:lnTo>
                  <a:pt x="104554" y="816755"/>
                </a:lnTo>
                <a:cubicBezTo>
                  <a:pt x="103924" y="818510"/>
                  <a:pt x="103294" y="819948"/>
                  <a:pt x="103294" y="819948"/>
                </a:cubicBezTo>
                <a:close/>
                <a:moveTo>
                  <a:pt x="374760" y="811571"/>
                </a:moveTo>
                <a:cubicBezTo>
                  <a:pt x="371881" y="814450"/>
                  <a:pt x="369001" y="822731"/>
                  <a:pt x="366483" y="828491"/>
                </a:cubicBezTo>
                <a:cubicBezTo>
                  <a:pt x="355325" y="850812"/>
                  <a:pt x="344167" y="870254"/>
                  <a:pt x="335530" y="889695"/>
                </a:cubicBezTo>
                <a:cubicBezTo>
                  <a:pt x="327252" y="906616"/>
                  <a:pt x="318974" y="923537"/>
                  <a:pt x="310336" y="940098"/>
                </a:cubicBezTo>
                <a:lnTo>
                  <a:pt x="302913" y="958248"/>
                </a:lnTo>
                <a:lnTo>
                  <a:pt x="304938" y="948379"/>
                </a:lnTo>
                <a:cubicBezTo>
                  <a:pt x="307816" y="942978"/>
                  <a:pt x="310336" y="937218"/>
                  <a:pt x="307816" y="940098"/>
                </a:cubicBezTo>
                <a:cubicBezTo>
                  <a:pt x="311956" y="933078"/>
                  <a:pt x="316814" y="922637"/>
                  <a:pt x="319919" y="915662"/>
                </a:cubicBezTo>
                <a:lnTo>
                  <a:pt x="321514" y="911975"/>
                </a:lnTo>
                <a:lnTo>
                  <a:pt x="335530" y="884295"/>
                </a:lnTo>
                <a:cubicBezTo>
                  <a:pt x="338409" y="876014"/>
                  <a:pt x="344167" y="867373"/>
                  <a:pt x="344167" y="864854"/>
                </a:cubicBezTo>
                <a:cubicBezTo>
                  <a:pt x="349567" y="856213"/>
                  <a:pt x="346687" y="864854"/>
                  <a:pt x="346687" y="867373"/>
                </a:cubicBezTo>
                <a:cubicBezTo>
                  <a:pt x="355325" y="850812"/>
                  <a:pt x="346687" y="859093"/>
                  <a:pt x="352445" y="850812"/>
                </a:cubicBezTo>
                <a:cubicBezTo>
                  <a:pt x="355325" y="847933"/>
                  <a:pt x="355325" y="845052"/>
                  <a:pt x="357845" y="839652"/>
                </a:cubicBezTo>
                <a:cubicBezTo>
                  <a:pt x="360723" y="833892"/>
                  <a:pt x="366483" y="825612"/>
                  <a:pt x="374760" y="811571"/>
                </a:cubicBezTo>
                <a:close/>
                <a:moveTo>
                  <a:pt x="2889870" y="808744"/>
                </a:moveTo>
                <a:lnTo>
                  <a:pt x="2894959" y="814584"/>
                </a:lnTo>
                <a:lnTo>
                  <a:pt x="2896565" y="817281"/>
                </a:lnTo>
                <a:close/>
                <a:moveTo>
                  <a:pt x="2859520" y="805011"/>
                </a:moveTo>
                <a:lnTo>
                  <a:pt x="2875924" y="832013"/>
                </a:lnTo>
                <a:lnTo>
                  <a:pt x="2882883" y="839593"/>
                </a:lnTo>
                <a:lnTo>
                  <a:pt x="2888731" y="848036"/>
                </a:lnTo>
                <a:lnTo>
                  <a:pt x="2894151" y="853693"/>
                </a:lnTo>
                <a:cubicBezTo>
                  <a:pt x="2894151" y="856213"/>
                  <a:pt x="2897030" y="859093"/>
                  <a:pt x="2899549" y="861973"/>
                </a:cubicBezTo>
                <a:lnTo>
                  <a:pt x="2904092" y="866328"/>
                </a:lnTo>
                <a:lnTo>
                  <a:pt x="2924744" y="892575"/>
                </a:lnTo>
                <a:lnTo>
                  <a:pt x="2921864" y="887175"/>
                </a:lnTo>
                <a:lnTo>
                  <a:pt x="2927160" y="892252"/>
                </a:lnTo>
                <a:lnTo>
                  <a:pt x="2921454" y="882958"/>
                </a:lnTo>
                <a:cubicBezTo>
                  <a:pt x="2919699" y="880170"/>
                  <a:pt x="2917628" y="877380"/>
                  <a:pt x="2913488" y="873062"/>
                </a:cubicBezTo>
                <a:cubicBezTo>
                  <a:pt x="2907727" y="864785"/>
                  <a:pt x="2907727" y="864785"/>
                  <a:pt x="2905206" y="861905"/>
                </a:cubicBezTo>
                <a:cubicBezTo>
                  <a:pt x="2905206" y="859386"/>
                  <a:pt x="2899446" y="853628"/>
                  <a:pt x="2894045" y="848230"/>
                </a:cubicBezTo>
                <a:cubicBezTo>
                  <a:pt x="2891164" y="843911"/>
                  <a:pt x="2887653" y="838333"/>
                  <a:pt x="2883468" y="832441"/>
                </a:cubicBezTo>
                <a:lnTo>
                  <a:pt x="2881858" y="830495"/>
                </a:lnTo>
                <a:lnTo>
                  <a:pt x="2880114" y="828491"/>
                </a:lnTo>
                <a:lnTo>
                  <a:pt x="2877893" y="825702"/>
                </a:lnTo>
                <a:lnTo>
                  <a:pt x="2868841" y="814761"/>
                </a:lnTo>
                <a:lnTo>
                  <a:pt x="2866966" y="812459"/>
                </a:lnTo>
                <a:close/>
                <a:moveTo>
                  <a:pt x="3289881" y="802312"/>
                </a:moveTo>
                <a:lnTo>
                  <a:pt x="3297068" y="814713"/>
                </a:lnTo>
                <a:cubicBezTo>
                  <a:pt x="3295808" y="813273"/>
                  <a:pt x="3293739" y="810484"/>
                  <a:pt x="3291624" y="806660"/>
                </a:cubicBezTo>
                <a:close/>
                <a:moveTo>
                  <a:pt x="3319386" y="787002"/>
                </a:moveTo>
                <a:cubicBezTo>
                  <a:pt x="3325145" y="795279"/>
                  <a:pt x="3328025" y="806435"/>
                  <a:pt x="3336304" y="820470"/>
                </a:cubicBezTo>
                <a:lnTo>
                  <a:pt x="3336304" y="820205"/>
                </a:lnTo>
                <a:lnTo>
                  <a:pt x="3339184" y="825869"/>
                </a:lnTo>
                <a:cubicBezTo>
                  <a:pt x="3339184" y="825869"/>
                  <a:pt x="3339184" y="822990"/>
                  <a:pt x="3341703" y="828748"/>
                </a:cubicBezTo>
                <a:cubicBezTo>
                  <a:pt x="3341703" y="828748"/>
                  <a:pt x="3343143" y="832257"/>
                  <a:pt x="3344943" y="836080"/>
                </a:cubicBezTo>
                <a:lnTo>
                  <a:pt x="3348972" y="842962"/>
                </a:lnTo>
                <a:lnTo>
                  <a:pt x="3356056" y="857315"/>
                </a:lnTo>
                <a:cubicBezTo>
                  <a:pt x="3357811" y="860058"/>
                  <a:pt x="3357181" y="857899"/>
                  <a:pt x="3350342" y="845303"/>
                </a:cubicBezTo>
                <a:lnTo>
                  <a:pt x="3348972" y="842962"/>
                </a:lnTo>
                <a:lnTo>
                  <a:pt x="3347463" y="839905"/>
                </a:lnTo>
                <a:cubicBezTo>
                  <a:pt x="3344583" y="831627"/>
                  <a:pt x="3341703" y="822990"/>
                  <a:pt x="3336304" y="814713"/>
                </a:cubicBezTo>
                <a:lnTo>
                  <a:pt x="3336304" y="820205"/>
                </a:lnTo>
                <a:lnTo>
                  <a:pt x="3328205" y="804277"/>
                </a:lnTo>
                <a:cubicBezTo>
                  <a:pt x="3324336" y="796629"/>
                  <a:pt x="3320826" y="789700"/>
                  <a:pt x="3319386" y="787002"/>
                </a:cubicBezTo>
                <a:close/>
                <a:moveTo>
                  <a:pt x="411112" y="786729"/>
                </a:moveTo>
                <a:cubicBezTo>
                  <a:pt x="408232" y="792129"/>
                  <a:pt x="402474" y="803290"/>
                  <a:pt x="397075" y="811571"/>
                </a:cubicBezTo>
                <a:cubicBezTo>
                  <a:pt x="394196" y="814450"/>
                  <a:pt x="405352" y="795010"/>
                  <a:pt x="411112" y="786729"/>
                </a:cubicBezTo>
                <a:close/>
                <a:moveTo>
                  <a:pt x="438825" y="783849"/>
                </a:moveTo>
                <a:lnTo>
                  <a:pt x="437660" y="785790"/>
                </a:lnTo>
                <a:lnTo>
                  <a:pt x="436080" y="787674"/>
                </a:lnTo>
                <a:cubicBezTo>
                  <a:pt x="435406" y="788710"/>
                  <a:pt x="436125" y="787989"/>
                  <a:pt x="438825" y="783849"/>
                </a:cubicBezTo>
                <a:close/>
                <a:moveTo>
                  <a:pt x="455741" y="780969"/>
                </a:moveTo>
                <a:cubicBezTo>
                  <a:pt x="455741" y="783849"/>
                  <a:pt x="452861" y="786729"/>
                  <a:pt x="449982" y="789249"/>
                </a:cubicBezTo>
                <a:cubicBezTo>
                  <a:pt x="447463" y="792129"/>
                  <a:pt x="447463" y="795010"/>
                  <a:pt x="444583" y="797889"/>
                </a:cubicBezTo>
                <a:cubicBezTo>
                  <a:pt x="444583" y="803290"/>
                  <a:pt x="447463" y="797889"/>
                  <a:pt x="449982" y="789249"/>
                </a:cubicBezTo>
                <a:cubicBezTo>
                  <a:pt x="455741" y="783849"/>
                  <a:pt x="458620" y="778089"/>
                  <a:pt x="455741" y="780969"/>
                </a:cubicBezTo>
                <a:close/>
                <a:moveTo>
                  <a:pt x="111572" y="780721"/>
                </a:moveTo>
                <a:cubicBezTo>
                  <a:pt x="105813" y="791877"/>
                  <a:pt x="111572" y="783599"/>
                  <a:pt x="111572" y="783599"/>
                </a:cubicBezTo>
                <a:cubicBezTo>
                  <a:pt x="111572" y="783599"/>
                  <a:pt x="108693" y="789357"/>
                  <a:pt x="108693" y="791877"/>
                </a:cubicBezTo>
                <a:cubicBezTo>
                  <a:pt x="105813" y="797635"/>
                  <a:pt x="105813" y="800515"/>
                  <a:pt x="108693" y="797635"/>
                </a:cubicBezTo>
                <a:cubicBezTo>
                  <a:pt x="97536" y="817070"/>
                  <a:pt x="97536" y="822828"/>
                  <a:pt x="92137" y="836504"/>
                </a:cubicBezTo>
                <a:cubicBezTo>
                  <a:pt x="92137" y="833985"/>
                  <a:pt x="92137" y="831106"/>
                  <a:pt x="92137" y="831106"/>
                </a:cubicBezTo>
                <a:cubicBezTo>
                  <a:pt x="90697" y="833805"/>
                  <a:pt x="89978" y="835155"/>
                  <a:pt x="89618" y="835514"/>
                </a:cubicBezTo>
                <a:lnTo>
                  <a:pt x="89369" y="834456"/>
                </a:lnTo>
                <a:lnTo>
                  <a:pt x="92137" y="828226"/>
                </a:lnTo>
                <a:cubicBezTo>
                  <a:pt x="94656" y="822828"/>
                  <a:pt x="97536" y="817070"/>
                  <a:pt x="97536" y="817070"/>
                </a:cubicBezTo>
                <a:cubicBezTo>
                  <a:pt x="100415" y="811672"/>
                  <a:pt x="100415" y="808792"/>
                  <a:pt x="103294" y="808792"/>
                </a:cubicBezTo>
                <a:cubicBezTo>
                  <a:pt x="108693" y="791877"/>
                  <a:pt x="97536" y="814190"/>
                  <a:pt x="105813" y="794756"/>
                </a:cubicBezTo>
                <a:cubicBezTo>
                  <a:pt x="103294" y="797635"/>
                  <a:pt x="100415" y="805913"/>
                  <a:pt x="100415" y="803034"/>
                </a:cubicBezTo>
                <a:cubicBezTo>
                  <a:pt x="103294" y="800515"/>
                  <a:pt x="103294" y="794756"/>
                  <a:pt x="105813" y="791877"/>
                </a:cubicBezTo>
                <a:cubicBezTo>
                  <a:pt x="105813" y="789357"/>
                  <a:pt x="108693" y="786479"/>
                  <a:pt x="111572" y="780721"/>
                </a:cubicBezTo>
                <a:close/>
                <a:moveTo>
                  <a:pt x="422269" y="775568"/>
                </a:moveTo>
                <a:cubicBezTo>
                  <a:pt x="411112" y="789249"/>
                  <a:pt x="405352" y="800410"/>
                  <a:pt x="399954" y="814450"/>
                </a:cubicBezTo>
                <a:lnTo>
                  <a:pt x="385004" y="833484"/>
                </a:lnTo>
                <a:lnTo>
                  <a:pt x="388797" y="825612"/>
                </a:lnTo>
                <a:cubicBezTo>
                  <a:pt x="394196" y="817331"/>
                  <a:pt x="399954" y="811571"/>
                  <a:pt x="397075" y="811571"/>
                </a:cubicBezTo>
                <a:cubicBezTo>
                  <a:pt x="399954" y="809050"/>
                  <a:pt x="411112" y="789249"/>
                  <a:pt x="422269" y="775568"/>
                </a:cubicBezTo>
                <a:close/>
                <a:moveTo>
                  <a:pt x="116971" y="775322"/>
                </a:moveTo>
                <a:cubicBezTo>
                  <a:pt x="114451" y="786479"/>
                  <a:pt x="116971" y="783599"/>
                  <a:pt x="111572" y="794756"/>
                </a:cubicBezTo>
                <a:cubicBezTo>
                  <a:pt x="114451" y="794756"/>
                  <a:pt x="116971" y="786479"/>
                  <a:pt x="119850" y="780721"/>
                </a:cubicBezTo>
                <a:cubicBezTo>
                  <a:pt x="119850" y="786479"/>
                  <a:pt x="116971" y="789357"/>
                  <a:pt x="114451" y="794756"/>
                </a:cubicBezTo>
                <a:cubicBezTo>
                  <a:pt x="111572" y="800515"/>
                  <a:pt x="111572" y="803034"/>
                  <a:pt x="108693" y="805913"/>
                </a:cubicBezTo>
                <a:lnTo>
                  <a:pt x="104610" y="816528"/>
                </a:lnTo>
                <a:lnTo>
                  <a:pt x="105813" y="811672"/>
                </a:lnTo>
                <a:cubicBezTo>
                  <a:pt x="108693" y="805913"/>
                  <a:pt x="108693" y="800515"/>
                  <a:pt x="108693" y="797635"/>
                </a:cubicBezTo>
                <a:cubicBezTo>
                  <a:pt x="111572" y="791877"/>
                  <a:pt x="111572" y="786479"/>
                  <a:pt x="116971" y="775322"/>
                </a:cubicBezTo>
                <a:close/>
                <a:moveTo>
                  <a:pt x="3269352" y="767208"/>
                </a:moveTo>
                <a:cubicBezTo>
                  <a:pt x="3274751" y="775845"/>
                  <a:pt x="3280510" y="784122"/>
                  <a:pt x="3285910" y="792400"/>
                </a:cubicBezTo>
                <a:lnTo>
                  <a:pt x="3289881" y="802312"/>
                </a:lnTo>
                <a:lnTo>
                  <a:pt x="3282130" y="788936"/>
                </a:lnTo>
                <a:cubicBezTo>
                  <a:pt x="3276911" y="779894"/>
                  <a:pt x="3272051" y="771527"/>
                  <a:pt x="3269352" y="767208"/>
                </a:cubicBezTo>
                <a:close/>
                <a:moveTo>
                  <a:pt x="3310422" y="766888"/>
                </a:moveTo>
                <a:lnTo>
                  <a:pt x="3311106" y="767208"/>
                </a:lnTo>
                <a:lnTo>
                  <a:pt x="3311501" y="768270"/>
                </a:lnTo>
                <a:close/>
                <a:moveTo>
                  <a:pt x="124889" y="764120"/>
                </a:moveTo>
                <a:cubicBezTo>
                  <a:pt x="125609" y="763446"/>
                  <a:pt x="125609" y="764165"/>
                  <a:pt x="125609" y="764165"/>
                </a:cubicBezTo>
                <a:cubicBezTo>
                  <a:pt x="128128" y="764165"/>
                  <a:pt x="125609" y="767044"/>
                  <a:pt x="122729" y="772443"/>
                </a:cubicBezTo>
                <a:cubicBezTo>
                  <a:pt x="122729" y="775322"/>
                  <a:pt x="131007" y="758406"/>
                  <a:pt x="128128" y="767044"/>
                </a:cubicBezTo>
                <a:cubicBezTo>
                  <a:pt x="125609" y="772443"/>
                  <a:pt x="122729" y="778201"/>
                  <a:pt x="119850" y="780721"/>
                </a:cubicBezTo>
                <a:cubicBezTo>
                  <a:pt x="119850" y="778201"/>
                  <a:pt x="119850" y="775322"/>
                  <a:pt x="119850" y="772443"/>
                </a:cubicBezTo>
                <a:cubicBezTo>
                  <a:pt x="122729" y="766864"/>
                  <a:pt x="124169" y="764795"/>
                  <a:pt x="124889" y="764120"/>
                </a:cubicBezTo>
                <a:close/>
                <a:moveTo>
                  <a:pt x="120930" y="760926"/>
                </a:moveTo>
                <a:cubicBezTo>
                  <a:pt x="122009" y="759846"/>
                  <a:pt x="122729" y="759846"/>
                  <a:pt x="122729" y="761286"/>
                </a:cubicBezTo>
                <a:cubicBezTo>
                  <a:pt x="119850" y="767044"/>
                  <a:pt x="116971" y="769564"/>
                  <a:pt x="116971" y="772443"/>
                </a:cubicBezTo>
                <a:cubicBezTo>
                  <a:pt x="114451" y="778201"/>
                  <a:pt x="111572" y="780721"/>
                  <a:pt x="111572" y="780721"/>
                </a:cubicBezTo>
                <a:cubicBezTo>
                  <a:pt x="111572" y="780721"/>
                  <a:pt x="111572" y="778201"/>
                  <a:pt x="114451" y="775322"/>
                </a:cubicBezTo>
                <a:cubicBezTo>
                  <a:pt x="114451" y="772443"/>
                  <a:pt x="116971" y="769564"/>
                  <a:pt x="116971" y="767044"/>
                </a:cubicBezTo>
                <a:cubicBezTo>
                  <a:pt x="118411" y="764165"/>
                  <a:pt x="119850" y="762006"/>
                  <a:pt x="120930" y="760926"/>
                </a:cubicBezTo>
                <a:close/>
                <a:moveTo>
                  <a:pt x="455741" y="758647"/>
                </a:moveTo>
                <a:cubicBezTo>
                  <a:pt x="449982" y="764408"/>
                  <a:pt x="447463" y="769808"/>
                  <a:pt x="444583" y="775568"/>
                </a:cubicBezTo>
                <a:cubicBezTo>
                  <a:pt x="441704" y="780969"/>
                  <a:pt x="452861" y="758647"/>
                  <a:pt x="455741" y="758647"/>
                </a:cubicBezTo>
                <a:close/>
                <a:moveTo>
                  <a:pt x="486909" y="742668"/>
                </a:moveTo>
                <a:lnTo>
                  <a:pt x="464019" y="772689"/>
                </a:lnTo>
                <a:cubicBezTo>
                  <a:pt x="458620" y="780969"/>
                  <a:pt x="455741" y="783849"/>
                  <a:pt x="452861" y="789249"/>
                </a:cubicBezTo>
                <a:cubicBezTo>
                  <a:pt x="441704" y="806170"/>
                  <a:pt x="433426" y="822731"/>
                  <a:pt x="422269" y="839652"/>
                </a:cubicBezTo>
                <a:cubicBezTo>
                  <a:pt x="413630" y="856213"/>
                  <a:pt x="408232" y="861973"/>
                  <a:pt x="399954" y="878535"/>
                </a:cubicBezTo>
                <a:cubicBezTo>
                  <a:pt x="397075" y="884295"/>
                  <a:pt x="394196" y="887175"/>
                  <a:pt x="394196" y="889695"/>
                </a:cubicBezTo>
                <a:cubicBezTo>
                  <a:pt x="391316" y="892575"/>
                  <a:pt x="388797" y="895456"/>
                  <a:pt x="385918" y="900856"/>
                </a:cubicBezTo>
                <a:cubicBezTo>
                  <a:pt x="374760" y="923537"/>
                  <a:pt x="360723" y="951258"/>
                  <a:pt x="352445" y="976460"/>
                </a:cubicBezTo>
                <a:cubicBezTo>
                  <a:pt x="346687" y="984741"/>
                  <a:pt x="349567" y="976460"/>
                  <a:pt x="355325" y="968180"/>
                </a:cubicBezTo>
                <a:cubicBezTo>
                  <a:pt x="352445" y="970700"/>
                  <a:pt x="349567" y="976460"/>
                  <a:pt x="346687" y="981860"/>
                </a:cubicBezTo>
                <a:cubicBezTo>
                  <a:pt x="346687" y="984741"/>
                  <a:pt x="344167" y="990501"/>
                  <a:pt x="341289" y="993021"/>
                </a:cubicBezTo>
                <a:cubicBezTo>
                  <a:pt x="338409" y="1001662"/>
                  <a:pt x="338409" y="1009942"/>
                  <a:pt x="338409" y="1007062"/>
                </a:cubicBezTo>
                <a:cubicBezTo>
                  <a:pt x="335530" y="1015703"/>
                  <a:pt x="332651" y="1026864"/>
                  <a:pt x="327252" y="1035143"/>
                </a:cubicBezTo>
                <a:cubicBezTo>
                  <a:pt x="324372" y="1043424"/>
                  <a:pt x="321493" y="1048825"/>
                  <a:pt x="321493" y="1048825"/>
                </a:cubicBezTo>
                <a:cubicBezTo>
                  <a:pt x="318974" y="1062866"/>
                  <a:pt x="313215" y="1079787"/>
                  <a:pt x="307816" y="1093467"/>
                </a:cubicBezTo>
                <a:cubicBezTo>
                  <a:pt x="304938" y="1110389"/>
                  <a:pt x="299178" y="1127310"/>
                  <a:pt x="296660" y="1138470"/>
                </a:cubicBezTo>
                <a:cubicBezTo>
                  <a:pt x="296660" y="1146750"/>
                  <a:pt x="293780" y="1149631"/>
                  <a:pt x="293780" y="1152150"/>
                </a:cubicBezTo>
                <a:cubicBezTo>
                  <a:pt x="290900" y="1157912"/>
                  <a:pt x="290900" y="1160791"/>
                  <a:pt x="290900" y="1169072"/>
                </a:cubicBezTo>
                <a:cubicBezTo>
                  <a:pt x="288022" y="1180233"/>
                  <a:pt x="282622" y="1196793"/>
                  <a:pt x="279743" y="1213714"/>
                </a:cubicBezTo>
                <a:cubicBezTo>
                  <a:pt x="274345" y="1230275"/>
                  <a:pt x="271465" y="1247196"/>
                  <a:pt x="268586" y="1261237"/>
                </a:cubicBezTo>
                <a:cubicBezTo>
                  <a:pt x="268586" y="1269518"/>
                  <a:pt x="265707" y="1288958"/>
                  <a:pt x="265707" y="1288958"/>
                </a:cubicBezTo>
                <a:lnTo>
                  <a:pt x="265707" y="1291839"/>
                </a:lnTo>
                <a:cubicBezTo>
                  <a:pt x="265707" y="1291839"/>
                  <a:pt x="265707" y="1292559"/>
                  <a:pt x="265707" y="1292559"/>
                </a:cubicBezTo>
                <a:lnTo>
                  <a:pt x="265707" y="1303000"/>
                </a:lnTo>
                <a:cubicBezTo>
                  <a:pt x="263187" y="1305880"/>
                  <a:pt x="263187" y="1308400"/>
                  <a:pt x="263187" y="1314160"/>
                </a:cubicBezTo>
                <a:cubicBezTo>
                  <a:pt x="263187" y="1317041"/>
                  <a:pt x="263187" y="1319561"/>
                  <a:pt x="263187" y="1322441"/>
                </a:cubicBezTo>
                <a:cubicBezTo>
                  <a:pt x="263187" y="1325321"/>
                  <a:pt x="263187" y="1327841"/>
                  <a:pt x="263187" y="1330721"/>
                </a:cubicBezTo>
                <a:lnTo>
                  <a:pt x="263187" y="1340521"/>
                </a:lnTo>
                <a:lnTo>
                  <a:pt x="278529" y="1239997"/>
                </a:lnTo>
                <a:cubicBezTo>
                  <a:pt x="306588" y="1102875"/>
                  <a:pt x="354633" y="973032"/>
                  <a:pt x="419488" y="853646"/>
                </a:cubicBezTo>
                <a:close/>
                <a:moveTo>
                  <a:pt x="425148" y="733446"/>
                </a:moveTo>
                <a:cubicBezTo>
                  <a:pt x="416510" y="747487"/>
                  <a:pt x="405352" y="761527"/>
                  <a:pt x="397075" y="775568"/>
                </a:cubicBezTo>
                <a:cubicBezTo>
                  <a:pt x="388797" y="792129"/>
                  <a:pt x="380159" y="806170"/>
                  <a:pt x="374760" y="814450"/>
                </a:cubicBezTo>
                <a:cubicBezTo>
                  <a:pt x="374760" y="806170"/>
                  <a:pt x="385918" y="789249"/>
                  <a:pt x="399954" y="769808"/>
                </a:cubicBezTo>
                <a:cubicBezTo>
                  <a:pt x="402474" y="764408"/>
                  <a:pt x="425148" y="728045"/>
                  <a:pt x="425148" y="733446"/>
                </a:cubicBezTo>
                <a:close/>
                <a:moveTo>
                  <a:pt x="3308227" y="728340"/>
                </a:moveTo>
                <a:cubicBezTo>
                  <a:pt x="3311106" y="733739"/>
                  <a:pt x="3313986" y="736617"/>
                  <a:pt x="3316867" y="742376"/>
                </a:cubicBezTo>
                <a:cubicBezTo>
                  <a:pt x="3311106" y="733739"/>
                  <a:pt x="3316867" y="742376"/>
                  <a:pt x="3313986" y="742376"/>
                </a:cubicBezTo>
                <a:cubicBezTo>
                  <a:pt x="3311106" y="736617"/>
                  <a:pt x="3308227" y="733739"/>
                  <a:pt x="3308227" y="731219"/>
                </a:cubicBezTo>
                <a:cubicBezTo>
                  <a:pt x="3308227" y="728340"/>
                  <a:pt x="3308227" y="728340"/>
                  <a:pt x="3308227" y="728340"/>
                </a:cubicBezTo>
                <a:close/>
                <a:moveTo>
                  <a:pt x="458620" y="722285"/>
                </a:moveTo>
                <a:cubicBezTo>
                  <a:pt x="452861" y="728045"/>
                  <a:pt x="447463" y="736326"/>
                  <a:pt x="441704" y="744606"/>
                </a:cubicBezTo>
                <a:cubicBezTo>
                  <a:pt x="435946" y="755767"/>
                  <a:pt x="427668" y="764408"/>
                  <a:pt x="422269" y="775568"/>
                </a:cubicBezTo>
                <a:cubicBezTo>
                  <a:pt x="425148" y="766927"/>
                  <a:pt x="430547" y="761527"/>
                  <a:pt x="433426" y="755767"/>
                </a:cubicBezTo>
                <a:cubicBezTo>
                  <a:pt x="438825" y="750367"/>
                  <a:pt x="441704" y="744606"/>
                  <a:pt x="444583" y="739206"/>
                </a:cubicBezTo>
                <a:cubicBezTo>
                  <a:pt x="447463" y="739206"/>
                  <a:pt x="449982" y="730926"/>
                  <a:pt x="458620" y="722285"/>
                </a:cubicBezTo>
                <a:close/>
                <a:moveTo>
                  <a:pt x="170237" y="716659"/>
                </a:moveTo>
                <a:cubicBezTo>
                  <a:pt x="167357" y="719538"/>
                  <a:pt x="164479" y="722417"/>
                  <a:pt x="164479" y="719538"/>
                </a:cubicBezTo>
                <a:cubicBezTo>
                  <a:pt x="161959" y="724937"/>
                  <a:pt x="159080" y="733574"/>
                  <a:pt x="156201" y="738972"/>
                </a:cubicBezTo>
                <a:cubicBezTo>
                  <a:pt x="153321" y="744371"/>
                  <a:pt x="150443" y="747250"/>
                  <a:pt x="150443" y="747250"/>
                </a:cubicBezTo>
                <a:cubicBezTo>
                  <a:pt x="147923" y="744371"/>
                  <a:pt x="159080" y="730695"/>
                  <a:pt x="156201" y="730695"/>
                </a:cubicBezTo>
                <a:cubicBezTo>
                  <a:pt x="153321" y="736093"/>
                  <a:pt x="150443" y="741852"/>
                  <a:pt x="147923" y="744371"/>
                </a:cubicBezTo>
                <a:cubicBezTo>
                  <a:pt x="147923" y="747250"/>
                  <a:pt x="145043" y="753008"/>
                  <a:pt x="142165" y="758406"/>
                </a:cubicBezTo>
                <a:cubicBezTo>
                  <a:pt x="147923" y="753008"/>
                  <a:pt x="142165" y="761286"/>
                  <a:pt x="147923" y="755888"/>
                </a:cubicBezTo>
                <a:cubicBezTo>
                  <a:pt x="150443" y="750130"/>
                  <a:pt x="153321" y="741852"/>
                  <a:pt x="159080" y="733574"/>
                </a:cubicBezTo>
                <a:cubicBezTo>
                  <a:pt x="161959" y="727815"/>
                  <a:pt x="164479" y="722417"/>
                  <a:pt x="170237" y="716659"/>
                </a:cubicBezTo>
                <a:close/>
                <a:moveTo>
                  <a:pt x="2811293" y="716159"/>
                </a:moveTo>
                <a:lnTo>
                  <a:pt x="2816094" y="721418"/>
                </a:lnTo>
                <a:cubicBezTo>
                  <a:pt x="2819243" y="725242"/>
                  <a:pt x="2821314" y="728031"/>
                  <a:pt x="2821314" y="728031"/>
                </a:cubicBezTo>
                <a:cubicBezTo>
                  <a:pt x="2818433" y="725333"/>
                  <a:pt x="2814203" y="720474"/>
                  <a:pt x="2811412" y="716650"/>
                </a:cubicBezTo>
                <a:close/>
                <a:moveTo>
                  <a:pt x="2924650" y="714356"/>
                </a:moveTo>
                <a:cubicBezTo>
                  <a:pt x="2930051" y="728031"/>
                  <a:pt x="2927530" y="716875"/>
                  <a:pt x="2932930" y="730910"/>
                </a:cubicBezTo>
                <a:cubicBezTo>
                  <a:pt x="2932930" y="730910"/>
                  <a:pt x="2932930" y="725512"/>
                  <a:pt x="2930051" y="719755"/>
                </a:cubicBezTo>
                <a:cubicBezTo>
                  <a:pt x="2932930" y="725512"/>
                  <a:pt x="2932930" y="722633"/>
                  <a:pt x="2935811" y="728031"/>
                </a:cubicBezTo>
                <a:cubicBezTo>
                  <a:pt x="2935811" y="730910"/>
                  <a:pt x="2938692" y="739188"/>
                  <a:pt x="2938692" y="739188"/>
                </a:cubicBezTo>
                <a:cubicBezTo>
                  <a:pt x="2941212" y="744945"/>
                  <a:pt x="2941212" y="736668"/>
                  <a:pt x="2944092" y="744945"/>
                </a:cubicBezTo>
                <a:cubicBezTo>
                  <a:pt x="2944092" y="747825"/>
                  <a:pt x="2944092" y="750344"/>
                  <a:pt x="2946973" y="756102"/>
                </a:cubicBezTo>
                <a:cubicBezTo>
                  <a:pt x="2949853" y="764379"/>
                  <a:pt x="2952374" y="770137"/>
                  <a:pt x="2955255" y="775535"/>
                </a:cubicBezTo>
                <a:cubicBezTo>
                  <a:pt x="2963536" y="792449"/>
                  <a:pt x="2963536" y="794969"/>
                  <a:pt x="2969297" y="811883"/>
                </a:cubicBezTo>
                <a:cubicBezTo>
                  <a:pt x="2972176" y="817281"/>
                  <a:pt x="2972176" y="814761"/>
                  <a:pt x="2972176" y="814761"/>
                </a:cubicBezTo>
                <a:cubicBezTo>
                  <a:pt x="2980458" y="842473"/>
                  <a:pt x="2997020" y="889976"/>
                  <a:pt x="3002781" y="909409"/>
                </a:cubicBezTo>
                <a:cubicBezTo>
                  <a:pt x="3005662" y="923444"/>
                  <a:pt x="3011062" y="937479"/>
                  <a:pt x="3013943" y="951155"/>
                </a:cubicBezTo>
                <a:cubicBezTo>
                  <a:pt x="3019344" y="951155"/>
                  <a:pt x="3013943" y="934601"/>
                  <a:pt x="3013943" y="928842"/>
                </a:cubicBezTo>
                <a:cubicBezTo>
                  <a:pt x="3027985" y="962311"/>
                  <a:pt x="3016824" y="926324"/>
                  <a:pt x="3022225" y="939999"/>
                </a:cubicBezTo>
                <a:cubicBezTo>
                  <a:pt x="3025104" y="945757"/>
                  <a:pt x="3027985" y="954034"/>
                  <a:pt x="3030506" y="959792"/>
                </a:cubicBezTo>
                <a:cubicBezTo>
                  <a:pt x="3030506" y="959792"/>
                  <a:pt x="3027985" y="951155"/>
                  <a:pt x="3030506" y="954034"/>
                </a:cubicBezTo>
                <a:cubicBezTo>
                  <a:pt x="3039147" y="982104"/>
                  <a:pt x="3041667" y="987503"/>
                  <a:pt x="3047429" y="1012694"/>
                </a:cubicBezTo>
                <a:cubicBezTo>
                  <a:pt x="3047429" y="1015573"/>
                  <a:pt x="3050308" y="1020971"/>
                  <a:pt x="3052829" y="1032127"/>
                </a:cubicBezTo>
                <a:cubicBezTo>
                  <a:pt x="3055710" y="1051560"/>
                  <a:pt x="3052829" y="1032127"/>
                  <a:pt x="3055710" y="1043283"/>
                </a:cubicBezTo>
                <a:lnTo>
                  <a:pt x="3060183" y="1060608"/>
                </a:lnTo>
                <a:lnTo>
                  <a:pt x="3058590" y="1057319"/>
                </a:lnTo>
                <a:cubicBezTo>
                  <a:pt x="3058590" y="1051560"/>
                  <a:pt x="3055710" y="1049042"/>
                  <a:pt x="3055710" y="1046162"/>
                </a:cubicBezTo>
                <a:lnTo>
                  <a:pt x="3048618" y="1033817"/>
                </a:lnTo>
                <a:lnTo>
                  <a:pt x="3050308" y="1032127"/>
                </a:lnTo>
                <a:cubicBezTo>
                  <a:pt x="3045989" y="1017553"/>
                  <a:pt x="3043288" y="1013908"/>
                  <a:pt x="3044638" y="1022411"/>
                </a:cubicBezTo>
                <a:lnTo>
                  <a:pt x="3046252" y="1029695"/>
                </a:lnTo>
                <a:lnTo>
                  <a:pt x="3044548" y="1026730"/>
                </a:lnTo>
                <a:cubicBezTo>
                  <a:pt x="3044548" y="1026730"/>
                  <a:pt x="3044548" y="1023850"/>
                  <a:pt x="3041667" y="1018092"/>
                </a:cubicBezTo>
                <a:cubicBezTo>
                  <a:pt x="3039147" y="1012694"/>
                  <a:pt x="3036267" y="1006936"/>
                  <a:pt x="3033386" y="1001538"/>
                </a:cubicBezTo>
                <a:cubicBezTo>
                  <a:pt x="3025104" y="984623"/>
                  <a:pt x="3013943" y="968069"/>
                  <a:pt x="3008183" y="965191"/>
                </a:cubicBezTo>
                <a:cubicBezTo>
                  <a:pt x="2997020" y="945757"/>
                  <a:pt x="2988739" y="928842"/>
                  <a:pt x="2977578" y="912288"/>
                </a:cubicBezTo>
                <a:cubicBezTo>
                  <a:pt x="2979017" y="913548"/>
                  <a:pt x="2981088" y="916337"/>
                  <a:pt x="2983519" y="919486"/>
                </a:cubicBezTo>
                <a:lnTo>
                  <a:pt x="2987829" y="924465"/>
                </a:lnTo>
                <a:lnTo>
                  <a:pt x="2988739" y="926324"/>
                </a:lnTo>
                <a:lnTo>
                  <a:pt x="2993395" y="933012"/>
                </a:lnTo>
                <a:lnTo>
                  <a:pt x="2995085" y="936985"/>
                </a:lnTo>
                <a:cubicBezTo>
                  <a:pt x="2995760" y="938019"/>
                  <a:pt x="2995760" y="937300"/>
                  <a:pt x="2994500" y="934601"/>
                </a:cubicBezTo>
                <a:lnTo>
                  <a:pt x="2993395" y="933012"/>
                </a:lnTo>
                <a:lnTo>
                  <a:pt x="2991620" y="928842"/>
                </a:lnTo>
                <a:lnTo>
                  <a:pt x="2987829" y="924465"/>
                </a:lnTo>
                <a:lnTo>
                  <a:pt x="2982965" y="914530"/>
                </a:lnTo>
                <a:lnTo>
                  <a:pt x="2983339" y="914807"/>
                </a:lnTo>
                <a:lnTo>
                  <a:pt x="2982430" y="913436"/>
                </a:lnTo>
                <a:lnTo>
                  <a:pt x="2980458" y="909409"/>
                </a:lnTo>
                <a:lnTo>
                  <a:pt x="2977627" y="906192"/>
                </a:lnTo>
                <a:lnTo>
                  <a:pt x="2968155" y="891906"/>
                </a:lnTo>
                <a:lnTo>
                  <a:pt x="2946973" y="825918"/>
                </a:lnTo>
                <a:cubicBezTo>
                  <a:pt x="2949853" y="828437"/>
                  <a:pt x="2944092" y="811883"/>
                  <a:pt x="2944092" y="809004"/>
                </a:cubicBezTo>
                <a:cubicBezTo>
                  <a:pt x="2935811" y="781294"/>
                  <a:pt x="2935811" y="778414"/>
                  <a:pt x="2927530" y="753223"/>
                </a:cubicBezTo>
                <a:cubicBezTo>
                  <a:pt x="2932930" y="761500"/>
                  <a:pt x="2930051" y="750344"/>
                  <a:pt x="2924650" y="736668"/>
                </a:cubicBezTo>
                <a:cubicBezTo>
                  <a:pt x="2935811" y="756102"/>
                  <a:pt x="2924650" y="722633"/>
                  <a:pt x="2924650" y="719755"/>
                </a:cubicBezTo>
                <a:cubicBezTo>
                  <a:pt x="2927530" y="728031"/>
                  <a:pt x="2930051" y="728031"/>
                  <a:pt x="2930051" y="736668"/>
                </a:cubicBezTo>
                <a:cubicBezTo>
                  <a:pt x="2930051" y="733790"/>
                  <a:pt x="2927530" y="722633"/>
                  <a:pt x="2924650" y="714356"/>
                </a:cubicBezTo>
                <a:close/>
                <a:moveTo>
                  <a:pt x="500370" y="714004"/>
                </a:moveTo>
                <a:cubicBezTo>
                  <a:pt x="494611" y="725166"/>
                  <a:pt x="492092" y="728045"/>
                  <a:pt x="489213" y="730926"/>
                </a:cubicBezTo>
                <a:cubicBezTo>
                  <a:pt x="486333" y="733446"/>
                  <a:pt x="483454" y="736326"/>
                  <a:pt x="475176" y="747487"/>
                </a:cubicBezTo>
                <a:cubicBezTo>
                  <a:pt x="475176" y="747487"/>
                  <a:pt x="478055" y="744606"/>
                  <a:pt x="483454" y="739206"/>
                </a:cubicBezTo>
                <a:cubicBezTo>
                  <a:pt x="486333" y="736326"/>
                  <a:pt x="489213" y="730926"/>
                  <a:pt x="492092" y="728045"/>
                </a:cubicBezTo>
                <a:lnTo>
                  <a:pt x="492245" y="727994"/>
                </a:lnTo>
                <a:lnTo>
                  <a:pt x="486333" y="736326"/>
                </a:lnTo>
                <a:cubicBezTo>
                  <a:pt x="484174" y="740646"/>
                  <a:pt x="491529" y="730588"/>
                  <a:pt x="493065" y="727719"/>
                </a:cubicBezTo>
                <a:lnTo>
                  <a:pt x="492245" y="727994"/>
                </a:lnTo>
                <a:lnTo>
                  <a:pt x="496456" y="722060"/>
                </a:lnTo>
                <a:cubicBezTo>
                  <a:pt x="498210" y="718955"/>
                  <a:pt x="498930" y="716885"/>
                  <a:pt x="500370" y="714004"/>
                </a:cubicBezTo>
                <a:close/>
                <a:moveTo>
                  <a:pt x="455741" y="711125"/>
                </a:moveTo>
                <a:cubicBezTo>
                  <a:pt x="452861" y="714004"/>
                  <a:pt x="449982" y="719765"/>
                  <a:pt x="447463" y="728045"/>
                </a:cubicBezTo>
                <a:cubicBezTo>
                  <a:pt x="446023" y="730746"/>
                  <a:pt x="443144" y="734886"/>
                  <a:pt x="440624" y="738711"/>
                </a:cubicBezTo>
                <a:lnTo>
                  <a:pt x="439892" y="740085"/>
                </a:lnTo>
                <a:lnTo>
                  <a:pt x="433426" y="750367"/>
                </a:lnTo>
                <a:cubicBezTo>
                  <a:pt x="427668" y="758647"/>
                  <a:pt x="422269" y="766927"/>
                  <a:pt x="416510" y="775568"/>
                </a:cubicBezTo>
                <a:cubicBezTo>
                  <a:pt x="411112" y="783849"/>
                  <a:pt x="405352" y="792129"/>
                  <a:pt x="399954" y="800410"/>
                </a:cubicBezTo>
                <a:cubicBezTo>
                  <a:pt x="397075" y="806170"/>
                  <a:pt x="397075" y="803290"/>
                  <a:pt x="397075" y="806170"/>
                </a:cubicBezTo>
                <a:lnTo>
                  <a:pt x="384993" y="828782"/>
                </a:lnTo>
                <a:lnTo>
                  <a:pt x="383713" y="830517"/>
                </a:lnTo>
                <a:cubicBezTo>
                  <a:pt x="382318" y="833262"/>
                  <a:pt x="381599" y="835331"/>
                  <a:pt x="380159" y="836772"/>
                </a:cubicBezTo>
                <a:cubicBezTo>
                  <a:pt x="380159" y="839652"/>
                  <a:pt x="377639" y="842533"/>
                  <a:pt x="374760" y="847933"/>
                </a:cubicBezTo>
                <a:cubicBezTo>
                  <a:pt x="371881" y="852073"/>
                  <a:pt x="369811" y="854863"/>
                  <a:pt x="368461" y="856979"/>
                </a:cubicBezTo>
                <a:lnTo>
                  <a:pt x="366909" y="860895"/>
                </a:lnTo>
                <a:lnTo>
                  <a:pt x="366235" y="862218"/>
                </a:lnTo>
                <a:lnTo>
                  <a:pt x="363243" y="865169"/>
                </a:lnTo>
                <a:lnTo>
                  <a:pt x="359782" y="868428"/>
                </a:lnTo>
                <a:lnTo>
                  <a:pt x="363603" y="861973"/>
                </a:lnTo>
                <a:lnTo>
                  <a:pt x="362643" y="862050"/>
                </a:lnTo>
                <a:lnTo>
                  <a:pt x="388797" y="817331"/>
                </a:lnTo>
                <a:cubicBezTo>
                  <a:pt x="391316" y="809050"/>
                  <a:pt x="391316" y="809050"/>
                  <a:pt x="399954" y="792129"/>
                </a:cubicBezTo>
                <a:cubicBezTo>
                  <a:pt x="402474" y="792129"/>
                  <a:pt x="399954" y="797889"/>
                  <a:pt x="399954" y="797889"/>
                </a:cubicBezTo>
                <a:cubicBezTo>
                  <a:pt x="408232" y="783849"/>
                  <a:pt x="416510" y="769808"/>
                  <a:pt x="425148" y="758647"/>
                </a:cubicBezTo>
                <a:cubicBezTo>
                  <a:pt x="430547" y="747487"/>
                  <a:pt x="435946" y="739206"/>
                  <a:pt x="435946" y="736326"/>
                </a:cubicBezTo>
                <a:cubicBezTo>
                  <a:pt x="441704" y="730926"/>
                  <a:pt x="447463" y="719765"/>
                  <a:pt x="455741" y="711125"/>
                </a:cubicBezTo>
                <a:close/>
                <a:moveTo>
                  <a:pt x="3291669" y="706027"/>
                </a:moveTo>
                <a:cubicBezTo>
                  <a:pt x="3294548" y="706027"/>
                  <a:pt x="3299948" y="717184"/>
                  <a:pt x="3299948" y="714305"/>
                </a:cubicBezTo>
                <a:cubicBezTo>
                  <a:pt x="3302827" y="717184"/>
                  <a:pt x="3302827" y="720062"/>
                  <a:pt x="3305707" y="725461"/>
                </a:cubicBezTo>
                <a:cubicBezTo>
                  <a:pt x="3305707" y="728340"/>
                  <a:pt x="3297068" y="711426"/>
                  <a:pt x="3302827" y="722582"/>
                </a:cubicBezTo>
                <a:cubicBezTo>
                  <a:pt x="3299948" y="720062"/>
                  <a:pt x="3297068" y="711426"/>
                  <a:pt x="3291669" y="706027"/>
                </a:cubicBezTo>
                <a:close/>
                <a:moveTo>
                  <a:pt x="464019" y="705724"/>
                </a:moveTo>
                <a:cubicBezTo>
                  <a:pt x="461139" y="711125"/>
                  <a:pt x="458620" y="714004"/>
                  <a:pt x="455741" y="719765"/>
                </a:cubicBezTo>
                <a:cubicBezTo>
                  <a:pt x="455741" y="722285"/>
                  <a:pt x="452861" y="725166"/>
                  <a:pt x="449982" y="728045"/>
                </a:cubicBezTo>
                <a:cubicBezTo>
                  <a:pt x="447463" y="733446"/>
                  <a:pt x="444583" y="739206"/>
                  <a:pt x="435946" y="747487"/>
                </a:cubicBezTo>
                <a:lnTo>
                  <a:pt x="439892" y="740085"/>
                </a:lnTo>
                <a:lnTo>
                  <a:pt x="447463" y="728045"/>
                </a:lnTo>
                <a:cubicBezTo>
                  <a:pt x="458620" y="711125"/>
                  <a:pt x="458620" y="716885"/>
                  <a:pt x="464019" y="705724"/>
                </a:cubicBezTo>
                <a:close/>
                <a:moveTo>
                  <a:pt x="3288789" y="703149"/>
                </a:moveTo>
                <a:cubicBezTo>
                  <a:pt x="3294548" y="714305"/>
                  <a:pt x="3297068" y="720062"/>
                  <a:pt x="3305707" y="731219"/>
                </a:cubicBezTo>
                <a:cubicBezTo>
                  <a:pt x="3305707" y="733739"/>
                  <a:pt x="3299948" y="725461"/>
                  <a:pt x="3294548" y="717184"/>
                </a:cubicBezTo>
                <a:cubicBezTo>
                  <a:pt x="3288789" y="708907"/>
                  <a:pt x="3285910" y="700269"/>
                  <a:pt x="3288789" y="703149"/>
                </a:cubicBezTo>
                <a:close/>
                <a:moveTo>
                  <a:pt x="164479" y="694346"/>
                </a:moveTo>
                <a:lnTo>
                  <a:pt x="159312" y="702392"/>
                </a:lnTo>
                <a:lnTo>
                  <a:pt x="156201" y="705502"/>
                </a:lnTo>
                <a:cubicBezTo>
                  <a:pt x="159080" y="702623"/>
                  <a:pt x="161959" y="697224"/>
                  <a:pt x="164479" y="694346"/>
                </a:cubicBezTo>
                <a:close/>
                <a:moveTo>
                  <a:pt x="3277397" y="692608"/>
                </a:moveTo>
                <a:lnTo>
                  <a:pt x="3291669" y="717184"/>
                </a:lnTo>
                <a:cubicBezTo>
                  <a:pt x="3284650" y="707467"/>
                  <a:pt x="3281860" y="702609"/>
                  <a:pt x="3279790" y="698065"/>
                </a:cubicBezTo>
                <a:close/>
                <a:moveTo>
                  <a:pt x="2797415" y="691419"/>
                </a:moveTo>
                <a:cubicBezTo>
                  <a:pt x="2796582" y="690919"/>
                  <a:pt x="2796920" y="691773"/>
                  <a:pt x="2798990" y="694563"/>
                </a:cubicBezTo>
                <a:cubicBezTo>
                  <a:pt x="2798990" y="694563"/>
                  <a:pt x="2807272" y="703200"/>
                  <a:pt x="2813032" y="708598"/>
                </a:cubicBezTo>
                <a:cubicBezTo>
                  <a:pt x="2818433" y="716875"/>
                  <a:pt x="2824195" y="722633"/>
                  <a:pt x="2821314" y="716875"/>
                </a:cubicBezTo>
                <a:cubicBezTo>
                  <a:pt x="2812943" y="706618"/>
                  <a:pt x="2799913" y="692921"/>
                  <a:pt x="2797415" y="691419"/>
                </a:cubicBezTo>
                <a:close/>
                <a:moveTo>
                  <a:pt x="3275039" y="686885"/>
                </a:moveTo>
                <a:lnTo>
                  <a:pt x="3278351" y="690237"/>
                </a:lnTo>
                <a:cubicBezTo>
                  <a:pt x="3279070" y="691272"/>
                  <a:pt x="3279070" y="691992"/>
                  <a:pt x="3277631" y="691992"/>
                </a:cubicBezTo>
                <a:close/>
                <a:moveTo>
                  <a:pt x="3280510" y="686594"/>
                </a:moveTo>
                <a:cubicBezTo>
                  <a:pt x="3283390" y="686594"/>
                  <a:pt x="3285910" y="691992"/>
                  <a:pt x="3288789" y="697750"/>
                </a:cubicBezTo>
                <a:cubicBezTo>
                  <a:pt x="3291669" y="703149"/>
                  <a:pt x="3294548" y="706027"/>
                  <a:pt x="3294548" y="706027"/>
                </a:cubicBezTo>
                <a:cubicBezTo>
                  <a:pt x="3280510" y="686594"/>
                  <a:pt x="3280510" y="686594"/>
                  <a:pt x="3280510" y="686594"/>
                </a:cubicBezTo>
                <a:close/>
                <a:moveTo>
                  <a:pt x="3273907" y="684655"/>
                </a:moveTo>
                <a:lnTo>
                  <a:pt x="3275039" y="686885"/>
                </a:lnTo>
                <a:lnTo>
                  <a:pt x="3274763" y="686606"/>
                </a:lnTo>
                <a:close/>
                <a:moveTo>
                  <a:pt x="3271847" y="680597"/>
                </a:moveTo>
                <a:lnTo>
                  <a:pt x="3272231" y="680836"/>
                </a:lnTo>
                <a:lnTo>
                  <a:pt x="3273907" y="684655"/>
                </a:lnTo>
                <a:close/>
                <a:moveTo>
                  <a:pt x="169915" y="678895"/>
                </a:moveTo>
                <a:lnTo>
                  <a:pt x="164479" y="688947"/>
                </a:lnTo>
                <a:cubicBezTo>
                  <a:pt x="161959" y="691466"/>
                  <a:pt x="153321" y="702623"/>
                  <a:pt x="153321" y="702623"/>
                </a:cubicBezTo>
                <a:cubicBezTo>
                  <a:pt x="153321" y="699744"/>
                  <a:pt x="156201" y="697224"/>
                  <a:pt x="159080" y="694346"/>
                </a:cubicBezTo>
                <a:cubicBezTo>
                  <a:pt x="163219" y="687328"/>
                  <a:pt x="165289" y="684538"/>
                  <a:pt x="167043" y="682468"/>
                </a:cubicBezTo>
                <a:close/>
                <a:moveTo>
                  <a:pt x="3268001" y="678205"/>
                </a:moveTo>
                <a:lnTo>
                  <a:pt x="3270846" y="679974"/>
                </a:lnTo>
                <a:lnTo>
                  <a:pt x="3274751" y="686594"/>
                </a:lnTo>
                <a:lnTo>
                  <a:pt x="3274763" y="686606"/>
                </a:lnTo>
                <a:lnTo>
                  <a:pt x="3277397" y="692608"/>
                </a:lnTo>
                <a:lnTo>
                  <a:pt x="3272231" y="683714"/>
                </a:lnTo>
                <a:close/>
                <a:moveTo>
                  <a:pt x="489213" y="675122"/>
                </a:moveTo>
                <a:cubicBezTo>
                  <a:pt x="480935" y="686283"/>
                  <a:pt x="492092" y="675122"/>
                  <a:pt x="478055" y="694564"/>
                </a:cubicBezTo>
                <a:cubicBezTo>
                  <a:pt x="472297" y="697443"/>
                  <a:pt x="480935" y="686283"/>
                  <a:pt x="478055" y="688804"/>
                </a:cubicBezTo>
                <a:cubicBezTo>
                  <a:pt x="472297" y="694564"/>
                  <a:pt x="469777" y="699964"/>
                  <a:pt x="466898" y="702844"/>
                </a:cubicBezTo>
                <a:cubicBezTo>
                  <a:pt x="466898" y="708604"/>
                  <a:pt x="466898" y="708604"/>
                  <a:pt x="469777" y="702844"/>
                </a:cubicBezTo>
                <a:cubicBezTo>
                  <a:pt x="469777" y="705724"/>
                  <a:pt x="466898" y="708604"/>
                  <a:pt x="466898" y="708604"/>
                </a:cubicBezTo>
                <a:cubicBezTo>
                  <a:pt x="461139" y="716885"/>
                  <a:pt x="461139" y="716885"/>
                  <a:pt x="461139" y="716885"/>
                </a:cubicBezTo>
                <a:cubicBezTo>
                  <a:pt x="458620" y="719765"/>
                  <a:pt x="469777" y="702844"/>
                  <a:pt x="464019" y="705724"/>
                </a:cubicBezTo>
                <a:cubicBezTo>
                  <a:pt x="472297" y="697443"/>
                  <a:pt x="472297" y="694564"/>
                  <a:pt x="472297" y="691683"/>
                </a:cubicBezTo>
                <a:cubicBezTo>
                  <a:pt x="480935" y="680523"/>
                  <a:pt x="478055" y="686283"/>
                  <a:pt x="489213" y="675122"/>
                </a:cubicBezTo>
                <a:close/>
                <a:moveTo>
                  <a:pt x="3266985" y="671017"/>
                </a:moveTo>
                <a:lnTo>
                  <a:pt x="3271847" y="680597"/>
                </a:lnTo>
                <a:lnTo>
                  <a:pt x="3270846" y="679974"/>
                </a:lnTo>
                <a:lnTo>
                  <a:pt x="3266471" y="672558"/>
                </a:lnTo>
                <a:close/>
                <a:moveTo>
                  <a:pt x="3259335" y="666277"/>
                </a:moveTo>
                <a:lnTo>
                  <a:pt x="3260937" y="669004"/>
                </a:lnTo>
                <a:lnTo>
                  <a:pt x="3268001" y="678205"/>
                </a:lnTo>
                <a:lnTo>
                  <a:pt x="3266516" y="677282"/>
                </a:lnTo>
                <a:cubicBezTo>
                  <a:pt x="3265121" y="675887"/>
                  <a:pt x="3263771" y="673817"/>
                  <a:pt x="3261072" y="669679"/>
                </a:cubicBezTo>
                <a:close/>
                <a:moveTo>
                  <a:pt x="181586" y="661769"/>
                </a:moveTo>
                <a:cubicBezTo>
                  <a:pt x="181125" y="662697"/>
                  <a:pt x="178695" y="666543"/>
                  <a:pt x="173117" y="674911"/>
                </a:cubicBezTo>
                <a:lnTo>
                  <a:pt x="169915" y="678895"/>
                </a:lnTo>
                <a:lnTo>
                  <a:pt x="170181" y="678403"/>
                </a:lnTo>
                <a:cubicBezTo>
                  <a:pt x="175557" y="669732"/>
                  <a:pt x="182507" y="659913"/>
                  <a:pt x="181586" y="661769"/>
                </a:cubicBezTo>
                <a:close/>
                <a:moveTo>
                  <a:pt x="3245909" y="658432"/>
                </a:moveTo>
                <a:cubicBezTo>
                  <a:pt x="3244874" y="656993"/>
                  <a:pt x="3245594" y="658343"/>
                  <a:pt x="3249913" y="663921"/>
                </a:cubicBezTo>
                <a:lnTo>
                  <a:pt x="3246595" y="659614"/>
                </a:lnTo>
                <a:close/>
                <a:moveTo>
                  <a:pt x="3258192" y="655644"/>
                </a:moveTo>
                <a:lnTo>
                  <a:pt x="3263591" y="663921"/>
                </a:lnTo>
                <a:cubicBezTo>
                  <a:pt x="3266472" y="668239"/>
                  <a:pt x="3267192" y="669679"/>
                  <a:pt x="3267191" y="670399"/>
                </a:cubicBezTo>
                <a:lnTo>
                  <a:pt x="3266985" y="671017"/>
                </a:lnTo>
                <a:lnTo>
                  <a:pt x="3266831" y="670714"/>
                </a:lnTo>
                <a:cubicBezTo>
                  <a:pt x="3263681" y="664731"/>
                  <a:pt x="3260892" y="659782"/>
                  <a:pt x="3258192" y="655644"/>
                </a:cubicBezTo>
                <a:close/>
                <a:moveTo>
                  <a:pt x="195431" y="655117"/>
                </a:moveTo>
                <a:cubicBezTo>
                  <a:pt x="195431" y="657996"/>
                  <a:pt x="192551" y="660875"/>
                  <a:pt x="189673" y="663754"/>
                </a:cubicBezTo>
                <a:cubicBezTo>
                  <a:pt x="186793" y="663754"/>
                  <a:pt x="186793" y="666633"/>
                  <a:pt x="184273" y="669152"/>
                </a:cubicBezTo>
                <a:cubicBezTo>
                  <a:pt x="181395" y="674911"/>
                  <a:pt x="175635" y="680310"/>
                  <a:pt x="173117" y="683188"/>
                </a:cubicBezTo>
                <a:cubicBezTo>
                  <a:pt x="175635" y="683188"/>
                  <a:pt x="181395" y="674911"/>
                  <a:pt x="181395" y="677790"/>
                </a:cubicBezTo>
                <a:cubicBezTo>
                  <a:pt x="175635" y="683188"/>
                  <a:pt x="170237" y="691466"/>
                  <a:pt x="167357" y="697224"/>
                </a:cubicBezTo>
                <a:cubicBezTo>
                  <a:pt x="161959" y="702623"/>
                  <a:pt x="159080" y="708381"/>
                  <a:pt x="159080" y="708381"/>
                </a:cubicBezTo>
                <a:cubicBezTo>
                  <a:pt x="150443" y="716659"/>
                  <a:pt x="145043" y="727815"/>
                  <a:pt x="139285" y="736093"/>
                </a:cubicBezTo>
                <a:cubicBezTo>
                  <a:pt x="139285" y="738972"/>
                  <a:pt x="139285" y="741852"/>
                  <a:pt x="136765" y="744371"/>
                </a:cubicBezTo>
                <a:cubicBezTo>
                  <a:pt x="136765" y="747250"/>
                  <a:pt x="133887" y="747250"/>
                  <a:pt x="133887" y="750130"/>
                </a:cubicBezTo>
                <a:cubicBezTo>
                  <a:pt x="131007" y="755888"/>
                  <a:pt x="128128" y="758406"/>
                  <a:pt x="125609" y="764165"/>
                </a:cubicBezTo>
                <a:cubicBezTo>
                  <a:pt x="131007" y="753008"/>
                  <a:pt x="128128" y="755888"/>
                  <a:pt x="136765" y="741852"/>
                </a:cubicBezTo>
                <a:cubicBezTo>
                  <a:pt x="139285" y="736093"/>
                  <a:pt x="136765" y="738972"/>
                  <a:pt x="139285" y="733574"/>
                </a:cubicBezTo>
                <a:lnTo>
                  <a:pt x="159312" y="702392"/>
                </a:lnTo>
                <a:lnTo>
                  <a:pt x="162859" y="698844"/>
                </a:lnTo>
                <a:cubicBezTo>
                  <a:pt x="165289" y="695695"/>
                  <a:pt x="167357" y="692906"/>
                  <a:pt x="167357" y="694346"/>
                </a:cubicBezTo>
                <a:cubicBezTo>
                  <a:pt x="170237" y="688947"/>
                  <a:pt x="167357" y="691466"/>
                  <a:pt x="170237" y="686068"/>
                </a:cubicBezTo>
                <a:cubicBezTo>
                  <a:pt x="178515" y="674911"/>
                  <a:pt x="181395" y="669152"/>
                  <a:pt x="186793" y="663754"/>
                </a:cubicBezTo>
                <a:cubicBezTo>
                  <a:pt x="189673" y="660875"/>
                  <a:pt x="192551" y="657996"/>
                  <a:pt x="195431" y="655117"/>
                </a:cubicBezTo>
                <a:close/>
                <a:moveTo>
                  <a:pt x="3248068" y="647321"/>
                </a:moveTo>
                <a:cubicBezTo>
                  <a:pt x="3248383" y="647996"/>
                  <a:pt x="3249733" y="650066"/>
                  <a:pt x="3252433" y="652764"/>
                </a:cubicBezTo>
                <a:lnTo>
                  <a:pt x="3259335" y="666277"/>
                </a:lnTo>
                <a:lnTo>
                  <a:pt x="3249913" y="650246"/>
                </a:lnTo>
                <a:cubicBezTo>
                  <a:pt x="3248473" y="647366"/>
                  <a:pt x="3247754" y="646646"/>
                  <a:pt x="3248068" y="647321"/>
                </a:cubicBezTo>
                <a:close/>
                <a:moveTo>
                  <a:pt x="209107" y="638561"/>
                </a:moveTo>
                <a:cubicBezTo>
                  <a:pt x="203709" y="643959"/>
                  <a:pt x="200829" y="649719"/>
                  <a:pt x="195431" y="655117"/>
                </a:cubicBezTo>
                <a:cubicBezTo>
                  <a:pt x="200829" y="649719"/>
                  <a:pt x="203709" y="641441"/>
                  <a:pt x="209107" y="638561"/>
                </a:cubicBezTo>
                <a:close/>
                <a:moveTo>
                  <a:pt x="3241274" y="633331"/>
                </a:moveTo>
                <a:cubicBezTo>
                  <a:pt x="3247034" y="639089"/>
                  <a:pt x="3249913" y="647366"/>
                  <a:pt x="3252433" y="647366"/>
                </a:cubicBezTo>
                <a:cubicBezTo>
                  <a:pt x="3261072" y="658522"/>
                  <a:pt x="3252433" y="650246"/>
                  <a:pt x="3247034" y="641968"/>
                </a:cubicBezTo>
                <a:cubicBezTo>
                  <a:pt x="3247034" y="641968"/>
                  <a:pt x="3252433" y="650246"/>
                  <a:pt x="3255313" y="655644"/>
                </a:cubicBezTo>
                <a:cubicBezTo>
                  <a:pt x="3261072" y="663921"/>
                  <a:pt x="3266471" y="669679"/>
                  <a:pt x="3266471" y="672558"/>
                </a:cubicBezTo>
                <a:cubicBezTo>
                  <a:pt x="3263591" y="669679"/>
                  <a:pt x="3261072" y="663921"/>
                  <a:pt x="3258192" y="661401"/>
                </a:cubicBezTo>
                <a:cubicBezTo>
                  <a:pt x="3255313" y="655644"/>
                  <a:pt x="3252433" y="652764"/>
                  <a:pt x="3247034" y="644487"/>
                </a:cubicBezTo>
                <a:cubicBezTo>
                  <a:pt x="3247034" y="644487"/>
                  <a:pt x="3247034" y="641968"/>
                  <a:pt x="3244154" y="639089"/>
                </a:cubicBezTo>
                <a:cubicBezTo>
                  <a:pt x="3244154" y="636209"/>
                  <a:pt x="3241274" y="633331"/>
                  <a:pt x="3241274" y="633331"/>
                </a:cubicBezTo>
                <a:close/>
                <a:moveTo>
                  <a:pt x="222948" y="631701"/>
                </a:moveTo>
                <a:lnTo>
                  <a:pt x="221050" y="634517"/>
                </a:lnTo>
                <a:lnTo>
                  <a:pt x="220047" y="635951"/>
                </a:lnTo>
                <a:lnTo>
                  <a:pt x="218555" y="637797"/>
                </a:lnTo>
                <a:lnTo>
                  <a:pt x="217360" y="639275"/>
                </a:lnTo>
                <a:lnTo>
                  <a:pt x="214866" y="641441"/>
                </a:lnTo>
                <a:close/>
                <a:moveTo>
                  <a:pt x="203709" y="630284"/>
                </a:moveTo>
                <a:cubicBezTo>
                  <a:pt x="203709" y="632803"/>
                  <a:pt x="197950" y="635682"/>
                  <a:pt x="195431" y="641441"/>
                </a:cubicBezTo>
                <a:cubicBezTo>
                  <a:pt x="192551" y="643959"/>
                  <a:pt x="192551" y="646839"/>
                  <a:pt x="195431" y="646839"/>
                </a:cubicBezTo>
                <a:cubicBezTo>
                  <a:pt x="186793" y="655117"/>
                  <a:pt x="189673" y="646839"/>
                  <a:pt x="192551" y="643959"/>
                </a:cubicBezTo>
                <a:cubicBezTo>
                  <a:pt x="197950" y="635682"/>
                  <a:pt x="200829" y="632803"/>
                  <a:pt x="203709" y="630284"/>
                </a:cubicBezTo>
                <a:close/>
                <a:moveTo>
                  <a:pt x="2740302" y="627626"/>
                </a:moveTo>
                <a:cubicBezTo>
                  <a:pt x="2748582" y="635902"/>
                  <a:pt x="2765505" y="655696"/>
                  <a:pt x="2762625" y="649938"/>
                </a:cubicBezTo>
                <a:cubicBezTo>
                  <a:pt x="2759744" y="647059"/>
                  <a:pt x="2754344" y="638782"/>
                  <a:pt x="2748582" y="635902"/>
                </a:cubicBezTo>
                <a:cubicBezTo>
                  <a:pt x="2743182" y="630504"/>
                  <a:pt x="2740302" y="627626"/>
                  <a:pt x="2740302" y="627626"/>
                </a:cubicBezTo>
                <a:close/>
                <a:moveTo>
                  <a:pt x="519806" y="627600"/>
                </a:moveTo>
                <a:cubicBezTo>
                  <a:pt x="516926" y="633000"/>
                  <a:pt x="511528" y="638760"/>
                  <a:pt x="508648" y="644160"/>
                </a:cubicBezTo>
                <a:cubicBezTo>
                  <a:pt x="505768" y="647041"/>
                  <a:pt x="500370" y="652801"/>
                  <a:pt x="497491" y="658202"/>
                </a:cubicBezTo>
                <a:cubicBezTo>
                  <a:pt x="489213" y="666481"/>
                  <a:pt x="480935" y="677643"/>
                  <a:pt x="472297" y="688804"/>
                </a:cubicBezTo>
                <a:cubicBezTo>
                  <a:pt x="472297" y="688804"/>
                  <a:pt x="472297" y="688804"/>
                  <a:pt x="469777" y="694564"/>
                </a:cubicBezTo>
                <a:cubicBezTo>
                  <a:pt x="466898" y="694564"/>
                  <a:pt x="483454" y="672242"/>
                  <a:pt x="483454" y="672242"/>
                </a:cubicBezTo>
                <a:cubicBezTo>
                  <a:pt x="489213" y="666481"/>
                  <a:pt x="492092" y="661081"/>
                  <a:pt x="494611" y="655321"/>
                </a:cubicBezTo>
                <a:lnTo>
                  <a:pt x="507531" y="640473"/>
                </a:lnTo>
                <a:lnTo>
                  <a:pt x="504868" y="644558"/>
                </a:lnTo>
                <a:lnTo>
                  <a:pt x="503204" y="646726"/>
                </a:lnTo>
                <a:cubicBezTo>
                  <a:pt x="501810" y="648481"/>
                  <a:pt x="501810" y="648481"/>
                  <a:pt x="503249" y="647041"/>
                </a:cubicBezTo>
                <a:lnTo>
                  <a:pt x="504868" y="644558"/>
                </a:lnTo>
                <a:lnTo>
                  <a:pt x="511528" y="635880"/>
                </a:lnTo>
                <a:lnTo>
                  <a:pt x="507531" y="640473"/>
                </a:lnTo>
                <a:lnTo>
                  <a:pt x="508648" y="638760"/>
                </a:lnTo>
                <a:cubicBezTo>
                  <a:pt x="511528" y="635880"/>
                  <a:pt x="516926" y="633000"/>
                  <a:pt x="519806" y="627600"/>
                </a:cubicBezTo>
                <a:close/>
                <a:moveTo>
                  <a:pt x="3245954" y="627528"/>
                </a:moveTo>
                <a:cubicBezTo>
                  <a:pt x="3247034" y="628562"/>
                  <a:pt x="3248473" y="630631"/>
                  <a:pt x="3249913" y="633331"/>
                </a:cubicBezTo>
                <a:cubicBezTo>
                  <a:pt x="3252433" y="639089"/>
                  <a:pt x="3255313" y="644487"/>
                  <a:pt x="3258192" y="647366"/>
                </a:cubicBezTo>
                <a:cubicBezTo>
                  <a:pt x="3255313" y="647366"/>
                  <a:pt x="3249913" y="636209"/>
                  <a:pt x="3244154" y="627932"/>
                </a:cubicBezTo>
                <a:cubicBezTo>
                  <a:pt x="3244154" y="626493"/>
                  <a:pt x="3244874" y="626493"/>
                  <a:pt x="3245954" y="627528"/>
                </a:cubicBezTo>
                <a:close/>
                <a:moveTo>
                  <a:pt x="522576" y="621947"/>
                </a:moveTo>
                <a:lnTo>
                  <a:pt x="521200" y="624044"/>
                </a:lnTo>
                <a:cubicBezTo>
                  <a:pt x="519086" y="626160"/>
                  <a:pt x="516926" y="627600"/>
                  <a:pt x="514046" y="630479"/>
                </a:cubicBezTo>
                <a:close/>
                <a:moveTo>
                  <a:pt x="232906" y="618948"/>
                </a:moveTo>
                <a:cubicBezTo>
                  <a:pt x="231512" y="621016"/>
                  <a:pt x="228722" y="624526"/>
                  <a:pt x="226023" y="627405"/>
                </a:cubicBezTo>
                <a:lnTo>
                  <a:pt x="223400" y="631156"/>
                </a:lnTo>
                <a:lnTo>
                  <a:pt x="222948" y="631701"/>
                </a:lnTo>
                <a:lnTo>
                  <a:pt x="231422" y="619127"/>
                </a:lnTo>
                <a:cubicBezTo>
                  <a:pt x="234301" y="616248"/>
                  <a:pt x="234301" y="616878"/>
                  <a:pt x="232906" y="618948"/>
                </a:cubicBezTo>
                <a:close/>
                <a:moveTo>
                  <a:pt x="541038" y="606641"/>
                </a:moveTo>
                <a:lnTo>
                  <a:pt x="533623" y="615977"/>
                </a:lnTo>
                <a:cubicBezTo>
                  <a:pt x="528308" y="623572"/>
                  <a:pt x="530333" y="624179"/>
                  <a:pt x="519806" y="638760"/>
                </a:cubicBezTo>
                <a:cubicBezTo>
                  <a:pt x="519806" y="635880"/>
                  <a:pt x="522684" y="630479"/>
                  <a:pt x="528084" y="624719"/>
                </a:cubicBezTo>
                <a:cubicBezTo>
                  <a:pt x="529523" y="620579"/>
                  <a:pt x="532312" y="616439"/>
                  <a:pt x="535462" y="612613"/>
                </a:cubicBezTo>
                <a:close/>
                <a:moveTo>
                  <a:pt x="544004" y="603464"/>
                </a:moveTo>
                <a:lnTo>
                  <a:pt x="541038" y="606641"/>
                </a:lnTo>
                <a:lnTo>
                  <a:pt x="542120" y="605278"/>
                </a:lnTo>
                <a:close/>
                <a:moveTo>
                  <a:pt x="234052" y="602616"/>
                </a:moveTo>
                <a:lnTo>
                  <a:pt x="230837" y="607835"/>
                </a:lnTo>
                <a:cubicBezTo>
                  <a:pt x="230162" y="608510"/>
                  <a:pt x="230162" y="607790"/>
                  <a:pt x="231422" y="605091"/>
                </a:cubicBezTo>
                <a:close/>
                <a:moveTo>
                  <a:pt x="3213557" y="599861"/>
                </a:moveTo>
                <a:cubicBezTo>
                  <a:pt x="3218956" y="605619"/>
                  <a:pt x="3224717" y="611018"/>
                  <a:pt x="3227596" y="616776"/>
                </a:cubicBezTo>
                <a:cubicBezTo>
                  <a:pt x="3230116" y="622174"/>
                  <a:pt x="3232995" y="627932"/>
                  <a:pt x="3235875" y="630811"/>
                </a:cubicBezTo>
                <a:cubicBezTo>
                  <a:pt x="3232995" y="627932"/>
                  <a:pt x="3230116" y="622174"/>
                  <a:pt x="3224717" y="616776"/>
                </a:cubicBezTo>
                <a:cubicBezTo>
                  <a:pt x="3221836" y="611018"/>
                  <a:pt x="3218956" y="605619"/>
                  <a:pt x="3213557" y="599861"/>
                </a:cubicBezTo>
                <a:close/>
                <a:moveTo>
                  <a:pt x="550398" y="599518"/>
                </a:moveTo>
                <a:cubicBezTo>
                  <a:pt x="542120" y="608158"/>
                  <a:pt x="533842" y="619319"/>
                  <a:pt x="536721" y="613559"/>
                </a:cubicBezTo>
                <a:cubicBezTo>
                  <a:pt x="542120" y="608158"/>
                  <a:pt x="539240" y="610679"/>
                  <a:pt x="550398" y="599518"/>
                </a:cubicBezTo>
                <a:close/>
                <a:moveTo>
                  <a:pt x="226023" y="599333"/>
                </a:moveTo>
                <a:cubicBezTo>
                  <a:pt x="226023" y="602212"/>
                  <a:pt x="220265" y="610490"/>
                  <a:pt x="211987" y="619127"/>
                </a:cubicBezTo>
                <a:cubicBezTo>
                  <a:pt x="211987" y="619127"/>
                  <a:pt x="214866" y="616248"/>
                  <a:pt x="217745" y="610490"/>
                </a:cubicBezTo>
                <a:cubicBezTo>
                  <a:pt x="220265" y="607970"/>
                  <a:pt x="223144" y="602212"/>
                  <a:pt x="226023" y="599333"/>
                </a:cubicBezTo>
                <a:close/>
                <a:moveTo>
                  <a:pt x="3221972" y="596173"/>
                </a:moveTo>
                <a:cubicBezTo>
                  <a:pt x="3223367" y="596533"/>
                  <a:pt x="3226156" y="598601"/>
                  <a:pt x="3227596" y="599861"/>
                </a:cubicBezTo>
                <a:cubicBezTo>
                  <a:pt x="3232995" y="608499"/>
                  <a:pt x="3232995" y="611018"/>
                  <a:pt x="3235875" y="616776"/>
                </a:cubicBezTo>
                <a:cubicBezTo>
                  <a:pt x="3232995" y="613897"/>
                  <a:pt x="3230116" y="608499"/>
                  <a:pt x="3227596" y="605619"/>
                </a:cubicBezTo>
                <a:cubicBezTo>
                  <a:pt x="3224717" y="599861"/>
                  <a:pt x="3221836" y="597342"/>
                  <a:pt x="3224717" y="602741"/>
                </a:cubicBezTo>
                <a:cubicBezTo>
                  <a:pt x="3220576" y="597162"/>
                  <a:pt x="3220576" y="595813"/>
                  <a:pt x="3221972" y="596173"/>
                </a:cubicBezTo>
                <a:close/>
                <a:moveTo>
                  <a:pt x="240724" y="593040"/>
                </a:moveTo>
                <a:lnTo>
                  <a:pt x="240060" y="593934"/>
                </a:lnTo>
                <a:cubicBezTo>
                  <a:pt x="237180" y="599333"/>
                  <a:pt x="234301" y="602212"/>
                  <a:pt x="228902" y="607970"/>
                </a:cubicBezTo>
                <a:cubicBezTo>
                  <a:pt x="228902" y="607970"/>
                  <a:pt x="226023" y="610490"/>
                  <a:pt x="223144" y="613368"/>
                </a:cubicBezTo>
                <a:cubicBezTo>
                  <a:pt x="220265" y="616248"/>
                  <a:pt x="217745" y="619127"/>
                  <a:pt x="217745" y="619127"/>
                </a:cubicBezTo>
                <a:cubicBezTo>
                  <a:pt x="223144" y="610490"/>
                  <a:pt x="228902" y="607970"/>
                  <a:pt x="228902" y="602212"/>
                </a:cubicBezTo>
                <a:cubicBezTo>
                  <a:pt x="237180" y="593934"/>
                  <a:pt x="231422" y="605091"/>
                  <a:pt x="226023" y="610490"/>
                </a:cubicBezTo>
                <a:cubicBezTo>
                  <a:pt x="226023" y="610490"/>
                  <a:pt x="231422" y="605091"/>
                  <a:pt x="237180" y="596814"/>
                </a:cubicBezTo>
                <a:close/>
                <a:moveTo>
                  <a:pt x="248338" y="582777"/>
                </a:moveTo>
                <a:cubicBezTo>
                  <a:pt x="248338" y="584217"/>
                  <a:pt x="246898" y="586287"/>
                  <a:pt x="244783" y="588716"/>
                </a:cubicBezTo>
                <a:lnTo>
                  <a:pt x="240724" y="593040"/>
                </a:lnTo>
                <a:close/>
                <a:moveTo>
                  <a:pt x="245143" y="582372"/>
                </a:moveTo>
                <a:lnTo>
                  <a:pt x="248133" y="582751"/>
                </a:lnTo>
                <a:lnTo>
                  <a:pt x="247618" y="583362"/>
                </a:lnTo>
                <a:cubicBezTo>
                  <a:pt x="243389" y="588266"/>
                  <a:pt x="239880" y="592495"/>
                  <a:pt x="237180" y="596814"/>
                </a:cubicBezTo>
                <a:cubicBezTo>
                  <a:pt x="237180" y="593934"/>
                  <a:pt x="242579" y="588176"/>
                  <a:pt x="240060" y="588176"/>
                </a:cubicBezTo>
                <a:cubicBezTo>
                  <a:pt x="242759" y="584037"/>
                  <a:pt x="244108" y="582687"/>
                  <a:pt x="245143" y="582372"/>
                </a:cubicBezTo>
                <a:close/>
                <a:moveTo>
                  <a:pt x="248866" y="581882"/>
                </a:moveTo>
                <a:lnTo>
                  <a:pt x="248338" y="582777"/>
                </a:lnTo>
                <a:lnTo>
                  <a:pt x="248133" y="582751"/>
                </a:lnTo>
                <a:close/>
                <a:moveTo>
                  <a:pt x="564435" y="580077"/>
                </a:moveTo>
                <a:cubicBezTo>
                  <a:pt x="567313" y="580077"/>
                  <a:pt x="559035" y="588357"/>
                  <a:pt x="550398" y="599518"/>
                </a:cubicBezTo>
                <a:cubicBezTo>
                  <a:pt x="554717" y="593938"/>
                  <a:pt x="553367" y="594658"/>
                  <a:pt x="550578" y="597132"/>
                </a:cubicBezTo>
                <a:lnTo>
                  <a:pt x="544004" y="603464"/>
                </a:lnTo>
                <a:lnTo>
                  <a:pt x="544999" y="602398"/>
                </a:lnTo>
                <a:cubicBezTo>
                  <a:pt x="553277" y="591237"/>
                  <a:pt x="553277" y="591237"/>
                  <a:pt x="564435" y="580077"/>
                </a:cubicBezTo>
                <a:close/>
                <a:moveTo>
                  <a:pt x="559507" y="579217"/>
                </a:moveTo>
                <a:lnTo>
                  <a:pt x="550398" y="591237"/>
                </a:lnTo>
                <a:cubicBezTo>
                  <a:pt x="544999" y="599518"/>
                  <a:pt x="536721" y="608158"/>
                  <a:pt x="528084" y="616439"/>
                </a:cubicBezTo>
                <a:lnTo>
                  <a:pt x="522576" y="621947"/>
                </a:lnTo>
                <a:lnTo>
                  <a:pt x="528084" y="613559"/>
                </a:lnTo>
                <a:cubicBezTo>
                  <a:pt x="536721" y="608158"/>
                  <a:pt x="539240" y="602398"/>
                  <a:pt x="542120" y="596997"/>
                </a:cubicBezTo>
                <a:cubicBezTo>
                  <a:pt x="547878" y="591237"/>
                  <a:pt x="550398" y="588357"/>
                  <a:pt x="556157" y="582956"/>
                </a:cubicBezTo>
                <a:lnTo>
                  <a:pt x="558319" y="580237"/>
                </a:lnTo>
                <a:lnTo>
                  <a:pt x="558271" y="580437"/>
                </a:lnTo>
                <a:close/>
                <a:moveTo>
                  <a:pt x="3194463" y="569854"/>
                </a:moveTo>
                <a:lnTo>
                  <a:pt x="3202758" y="578763"/>
                </a:lnTo>
                <a:cubicBezTo>
                  <a:pt x="3205188" y="582586"/>
                  <a:pt x="3206538" y="586006"/>
                  <a:pt x="3207798" y="588705"/>
                </a:cubicBezTo>
                <a:cubicBezTo>
                  <a:pt x="3210677" y="591584"/>
                  <a:pt x="3213557" y="594463"/>
                  <a:pt x="3213557" y="599861"/>
                </a:cubicBezTo>
                <a:cubicBezTo>
                  <a:pt x="3213557" y="597342"/>
                  <a:pt x="3210677" y="594463"/>
                  <a:pt x="3207798" y="591584"/>
                </a:cubicBezTo>
                <a:cubicBezTo>
                  <a:pt x="3207798" y="588705"/>
                  <a:pt x="3205278" y="586186"/>
                  <a:pt x="3202398" y="583306"/>
                </a:cubicBezTo>
                <a:close/>
                <a:moveTo>
                  <a:pt x="3194120" y="569271"/>
                </a:moveTo>
                <a:lnTo>
                  <a:pt x="3194463" y="569854"/>
                </a:lnTo>
                <a:lnTo>
                  <a:pt x="3194304" y="569683"/>
                </a:lnTo>
                <a:close/>
                <a:moveTo>
                  <a:pt x="586749" y="566036"/>
                </a:moveTo>
                <a:cubicBezTo>
                  <a:pt x="586749" y="566036"/>
                  <a:pt x="572713" y="582956"/>
                  <a:pt x="586749" y="568916"/>
                </a:cubicBezTo>
                <a:cubicBezTo>
                  <a:pt x="583869" y="571796"/>
                  <a:pt x="581351" y="574676"/>
                  <a:pt x="581351" y="577196"/>
                </a:cubicBezTo>
                <a:cubicBezTo>
                  <a:pt x="578471" y="580077"/>
                  <a:pt x="575591" y="582956"/>
                  <a:pt x="572713" y="585837"/>
                </a:cubicBezTo>
                <a:cubicBezTo>
                  <a:pt x="570193" y="591237"/>
                  <a:pt x="564435" y="596997"/>
                  <a:pt x="559035" y="602398"/>
                </a:cubicBezTo>
                <a:cubicBezTo>
                  <a:pt x="553277" y="608158"/>
                  <a:pt x="547878" y="616439"/>
                  <a:pt x="539240" y="624719"/>
                </a:cubicBezTo>
                <a:cubicBezTo>
                  <a:pt x="533842" y="630479"/>
                  <a:pt x="528084" y="638760"/>
                  <a:pt x="522684" y="647041"/>
                </a:cubicBezTo>
                <a:cubicBezTo>
                  <a:pt x="516926" y="655321"/>
                  <a:pt x="508648" y="661081"/>
                  <a:pt x="503249" y="669362"/>
                </a:cubicBezTo>
                <a:cubicBezTo>
                  <a:pt x="497491" y="680523"/>
                  <a:pt x="497491" y="677643"/>
                  <a:pt x="489213" y="686283"/>
                </a:cubicBezTo>
                <a:cubicBezTo>
                  <a:pt x="480935" y="697443"/>
                  <a:pt x="469777" y="711125"/>
                  <a:pt x="466898" y="714004"/>
                </a:cubicBezTo>
                <a:cubicBezTo>
                  <a:pt x="466898" y="714004"/>
                  <a:pt x="472297" y="705724"/>
                  <a:pt x="478055" y="699964"/>
                </a:cubicBezTo>
                <a:cubicBezTo>
                  <a:pt x="483454" y="691683"/>
                  <a:pt x="489213" y="683403"/>
                  <a:pt x="492092" y="680523"/>
                </a:cubicBezTo>
                <a:cubicBezTo>
                  <a:pt x="497491" y="672242"/>
                  <a:pt x="503249" y="666481"/>
                  <a:pt x="508648" y="658202"/>
                </a:cubicBezTo>
                <a:cubicBezTo>
                  <a:pt x="514046" y="652801"/>
                  <a:pt x="516926" y="647041"/>
                  <a:pt x="522684" y="641641"/>
                </a:cubicBezTo>
                <a:cubicBezTo>
                  <a:pt x="525564" y="635880"/>
                  <a:pt x="528084" y="633000"/>
                  <a:pt x="528084" y="633000"/>
                </a:cubicBezTo>
                <a:cubicBezTo>
                  <a:pt x="530962" y="630479"/>
                  <a:pt x="539240" y="621839"/>
                  <a:pt x="539240" y="619319"/>
                </a:cubicBezTo>
                <a:cubicBezTo>
                  <a:pt x="544999" y="616439"/>
                  <a:pt x="550398" y="605278"/>
                  <a:pt x="556157" y="599518"/>
                </a:cubicBezTo>
                <a:cubicBezTo>
                  <a:pt x="564435" y="591237"/>
                  <a:pt x="567313" y="588357"/>
                  <a:pt x="572713" y="582956"/>
                </a:cubicBezTo>
                <a:cubicBezTo>
                  <a:pt x="572713" y="580077"/>
                  <a:pt x="575591" y="577196"/>
                  <a:pt x="578471" y="574676"/>
                </a:cubicBezTo>
                <a:cubicBezTo>
                  <a:pt x="581351" y="571796"/>
                  <a:pt x="583869" y="568916"/>
                  <a:pt x="586749" y="566036"/>
                </a:cubicBezTo>
                <a:close/>
                <a:moveTo>
                  <a:pt x="262734" y="565143"/>
                </a:moveTo>
                <a:cubicBezTo>
                  <a:pt x="263814" y="564423"/>
                  <a:pt x="263814" y="564423"/>
                  <a:pt x="262374" y="565863"/>
                </a:cubicBezTo>
                <a:lnTo>
                  <a:pt x="248866" y="581882"/>
                </a:lnTo>
                <a:lnTo>
                  <a:pt x="256616" y="568741"/>
                </a:lnTo>
                <a:cubicBezTo>
                  <a:pt x="259495" y="567302"/>
                  <a:pt x="261655" y="565863"/>
                  <a:pt x="262734" y="565143"/>
                </a:cubicBezTo>
                <a:close/>
                <a:moveTo>
                  <a:pt x="592504" y="557760"/>
                </a:moveTo>
                <a:lnTo>
                  <a:pt x="579911" y="571796"/>
                </a:lnTo>
                <a:cubicBezTo>
                  <a:pt x="576401" y="576026"/>
                  <a:pt x="572893" y="580257"/>
                  <a:pt x="567313" y="585837"/>
                </a:cubicBezTo>
                <a:cubicBezTo>
                  <a:pt x="570193" y="582956"/>
                  <a:pt x="572713" y="577196"/>
                  <a:pt x="578471" y="571796"/>
                </a:cubicBezTo>
                <a:close/>
                <a:moveTo>
                  <a:pt x="631378" y="557756"/>
                </a:moveTo>
                <a:cubicBezTo>
                  <a:pt x="625980" y="563516"/>
                  <a:pt x="623100" y="568916"/>
                  <a:pt x="617342" y="571796"/>
                </a:cubicBezTo>
                <a:cubicBezTo>
                  <a:pt x="614822" y="577196"/>
                  <a:pt x="611943" y="580077"/>
                  <a:pt x="611943" y="582956"/>
                </a:cubicBezTo>
                <a:cubicBezTo>
                  <a:pt x="614822" y="577196"/>
                  <a:pt x="617342" y="577196"/>
                  <a:pt x="617342" y="574676"/>
                </a:cubicBezTo>
                <a:cubicBezTo>
                  <a:pt x="628498" y="566036"/>
                  <a:pt x="631378" y="560635"/>
                  <a:pt x="631378" y="557756"/>
                </a:cubicBezTo>
                <a:close/>
                <a:moveTo>
                  <a:pt x="589628" y="554875"/>
                </a:moveTo>
                <a:cubicBezTo>
                  <a:pt x="586749" y="560635"/>
                  <a:pt x="570193" y="574676"/>
                  <a:pt x="567313" y="580077"/>
                </a:cubicBezTo>
                <a:cubicBezTo>
                  <a:pt x="556157" y="591237"/>
                  <a:pt x="578471" y="566036"/>
                  <a:pt x="570193" y="574676"/>
                </a:cubicBezTo>
                <a:cubicBezTo>
                  <a:pt x="583869" y="557756"/>
                  <a:pt x="578471" y="566036"/>
                  <a:pt x="589628" y="554875"/>
                </a:cubicBezTo>
                <a:close/>
                <a:moveTo>
                  <a:pt x="597906" y="552355"/>
                </a:moveTo>
                <a:lnTo>
                  <a:pt x="597905" y="552356"/>
                </a:lnTo>
                <a:lnTo>
                  <a:pt x="592504" y="557760"/>
                </a:lnTo>
                <a:lnTo>
                  <a:pt x="592507" y="557756"/>
                </a:lnTo>
                <a:cubicBezTo>
                  <a:pt x="592507" y="557756"/>
                  <a:pt x="595027" y="554875"/>
                  <a:pt x="597906" y="552355"/>
                </a:cubicBezTo>
                <a:close/>
                <a:moveTo>
                  <a:pt x="3177202" y="546958"/>
                </a:moveTo>
                <a:cubicBezTo>
                  <a:pt x="3177202" y="549838"/>
                  <a:pt x="3188360" y="560993"/>
                  <a:pt x="3185481" y="558115"/>
                </a:cubicBezTo>
                <a:cubicBezTo>
                  <a:pt x="3191240" y="566391"/>
                  <a:pt x="3188360" y="560993"/>
                  <a:pt x="3191240" y="566391"/>
                </a:cubicBezTo>
                <a:lnTo>
                  <a:pt x="3194304" y="569683"/>
                </a:lnTo>
                <a:lnTo>
                  <a:pt x="3196459" y="574489"/>
                </a:lnTo>
                <a:cubicBezTo>
                  <a:pt x="3197449" y="576199"/>
                  <a:pt x="3198079" y="577548"/>
                  <a:pt x="3196639" y="577548"/>
                </a:cubicBezTo>
                <a:cubicBezTo>
                  <a:pt x="3194120" y="572150"/>
                  <a:pt x="3188360" y="563873"/>
                  <a:pt x="3182961" y="558115"/>
                </a:cubicBezTo>
                <a:cubicBezTo>
                  <a:pt x="3177202" y="552716"/>
                  <a:pt x="3174321" y="549838"/>
                  <a:pt x="3177202" y="546958"/>
                </a:cubicBezTo>
                <a:close/>
                <a:moveTo>
                  <a:pt x="281810" y="546428"/>
                </a:moveTo>
                <a:cubicBezTo>
                  <a:pt x="276411" y="557585"/>
                  <a:pt x="267773" y="565863"/>
                  <a:pt x="259495" y="574500"/>
                </a:cubicBezTo>
                <a:cubicBezTo>
                  <a:pt x="256796" y="578639"/>
                  <a:pt x="251937" y="584847"/>
                  <a:pt x="246673" y="590740"/>
                </a:cubicBezTo>
                <a:lnTo>
                  <a:pt x="234052" y="602616"/>
                </a:lnTo>
                <a:lnTo>
                  <a:pt x="234301" y="602212"/>
                </a:lnTo>
                <a:cubicBezTo>
                  <a:pt x="237180" y="599333"/>
                  <a:pt x="242579" y="593934"/>
                  <a:pt x="248338" y="588176"/>
                </a:cubicBezTo>
                <a:cubicBezTo>
                  <a:pt x="254096" y="579899"/>
                  <a:pt x="251218" y="579899"/>
                  <a:pt x="254096" y="577019"/>
                </a:cubicBezTo>
                <a:cubicBezTo>
                  <a:pt x="267773" y="562983"/>
                  <a:pt x="267773" y="562983"/>
                  <a:pt x="281810" y="546428"/>
                </a:cubicBezTo>
                <a:close/>
                <a:moveTo>
                  <a:pt x="270652" y="546428"/>
                </a:moveTo>
                <a:cubicBezTo>
                  <a:pt x="256616" y="562983"/>
                  <a:pt x="256616" y="562983"/>
                  <a:pt x="256616" y="562983"/>
                </a:cubicBezTo>
                <a:cubicBezTo>
                  <a:pt x="256616" y="562983"/>
                  <a:pt x="259495" y="557585"/>
                  <a:pt x="265254" y="551826"/>
                </a:cubicBezTo>
                <a:cubicBezTo>
                  <a:pt x="267773" y="549308"/>
                  <a:pt x="273532" y="543548"/>
                  <a:pt x="270652" y="546428"/>
                </a:cubicBezTo>
                <a:close/>
                <a:moveTo>
                  <a:pt x="3182961" y="544079"/>
                </a:moveTo>
                <a:cubicBezTo>
                  <a:pt x="3185481" y="546958"/>
                  <a:pt x="3185481" y="549838"/>
                  <a:pt x="3188360" y="552716"/>
                </a:cubicBezTo>
                <a:cubicBezTo>
                  <a:pt x="3199519" y="563873"/>
                  <a:pt x="3196639" y="563873"/>
                  <a:pt x="3202398" y="572150"/>
                </a:cubicBezTo>
                <a:cubicBezTo>
                  <a:pt x="3227596" y="602741"/>
                  <a:pt x="3196639" y="566391"/>
                  <a:pt x="3191240" y="560993"/>
                </a:cubicBezTo>
                <a:cubicBezTo>
                  <a:pt x="3191240" y="555236"/>
                  <a:pt x="3180081" y="544079"/>
                  <a:pt x="3182961" y="544079"/>
                </a:cubicBezTo>
                <a:close/>
                <a:moveTo>
                  <a:pt x="354716" y="529651"/>
                </a:moveTo>
                <a:lnTo>
                  <a:pt x="337595" y="549308"/>
                </a:lnTo>
                <a:cubicBezTo>
                  <a:pt x="340475" y="544988"/>
                  <a:pt x="346773" y="537970"/>
                  <a:pt x="353746" y="530638"/>
                </a:cubicBezTo>
                <a:close/>
                <a:moveTo>
                  <a:pt x="292967" y="529513"/>
                </a:moveTo>
                <a:cubicBezTo>
                  <a:pt x="295846" y="526994"/>
                  <a:pt x="290087" y="535272"/>
                  <a:pt x="281810" y="540670"/>
                </a:cubicBezTo>
                <a:cubicBezTo>
                  <a:pt x="276411" y="549308"/>
                  <a:pt x="270652" y="554706"/>
                  <a:pt x="270652" y="551826"/>
                </a:cubicBezTo>
                <a:cubicBezTo>
                  <a:pt x="278930" y="543548"/>
                  <a:pt x="284689" y="538150"/>
                  <a:pt x="292967" y="529513"/>
                </a:cubicBezTo>
                <a:close/>
                <a:moveTo>
                  <a:pt x="287568" y="529513"/>
                </a:moveTo>
                <a:lnTo>
                  <a:pt x="284528" y="532644"/>
                </a:lnTo>
                <a:lnTo>
                  <a:pt x="284689" y="532392"/>
                </a:lnTo>
                <a:lnTo>
                  <a:pt x="284351" y="532825"/>
                </a:lnTo>
                <a:lnTo>
                  <a:pt x="283024" y="534192"/>
                </a:lnTo>
                <a:cubicBezTo>
                  <a:pt x="282148" y="535407"/>
                  <a:pt x="281529" y="536351"/>
                  <a:pt x="281647" y="536294"/>
                </a:cubicBezTo>
                <a:lnTo>
                  <a:pt x="284351" y="532825"/>
                </a:lnTo>
                <a:lnTo>
                  <a:pt x="284528" y="532644"/>
                </a:lnTo>
                <a:lnTo>
                  <a:pt x="280190" y="539410"/>
                </a:lnTo>
                <a:cubicBezTo>
                  <a:pt x="277761" y="542200"/>
                  <a:pt x="274971" y="544988"/>
                  <a:pt x="273532" y="546428"/>
                </a:cubicBezTo>
                <a:cubicBezTo>
                  <a:pt x="270652" y="546428"/>
                  <a:pt x="278930" y="538150"/>
                  <a:pt x="276411" y="538150"/>
                </a:cubicBezTo>
                <a:cubicBezTo>
                  <a:pt x="278930" y="535272"/>
                  <a:pt x="284689" y="532392"/>
                  <a:pt x="287568" y="529513"/>
                </a:cubicBezTo>
                <a:close/>
                <a:moveTo>
                  <a:pt x="312747" y="525849"/>
                </a:moveTo>
                <a:lnTo>
                  <a:pt x="307003" y="532392"/>
                </a:lnTo>
                <a:cubicBezTo>
                  <a:pt x="301245" y="538150"/>
                  <a:pt x="290087" y="549308"/>
                  <a:pt x="290087" y="549308"/>
                </a:cubicBezTo>
                <a:cubicBezTo>
                  <a:pt x="295667" y="543728"/>
                  <a:pt x="302685" y="535991"/>
                  <a:pt x="308983" y="529333"/>
                </a:cubicBezTo>
                <a:close/>
                <a:moveTo>
                  <a:pt x="359554" y="524727"/>
                </a:moveTo>
                <a:lnTo>
                  <a:pt x="354716" y="529651"/>
                </a:lnTo>
                <a:lnTo>
                  <a:pt x="357031" y="526994"/>
                </a:lnTo>
                <a:close/>
                <a:moveTo>
                  <a:pt x="628590" y="521287"/>
                </a:moveTo>
                <a:lnTo>
                  <a:pt x="628498" y="521393"/>
                </a:lnTo>
                <a:lnTo>
                  <a:pt x="628215" y="521612"/>
                </a:lnTo>
                <a:close/>
                <a:moveTo>
                  <a:pt x="3149484" y="516368"/>
                </a:moveTo>
                <a:cubicBezTo>
                  <a:pt x="3154884" y="521766"/>
                  <a:pt x="3152004" y="516368"/>
                  <a:pt x="3157763" y="521766"/>
                </a:cubicBezTo>
                <a:cubicBezTo>
                  <a:pt x="3168922" y="532923"/>
                  <a:pt x="3177202" y="546958"/>
                  <a:pt x="3188360" y="558115"/>
                </a:cubicBezTo>
                <a:cubicBezTo>
                  <a:pt x="3185481" y="555236"/>
                  <a:pt x="3180081" y="549838"/>
                  <a:pt x="3177202" y="546958"/>
                </a:cubicBezTo>
                <a:cubicBezTo>
                  <a:pt x="3168922" y="538681"/>
                  <a:pt x="3160643" y="530403"/>
                  <a:pt x="3154884" y="521766"/>
                </a:cubicBezTo>
                <a:cubicBezTo>
                  <a:pt x="3152004" y="521766"/>
                  <a:pt x="3149484" y="519247"/>
                  <a:pt x="3149484" y="516368"/>
                </a:cubicBezTo>
                <a:close/>
                <a:moveTo>
                  <a:pt x="3132567" y="516368"/>
                </a:moveTo>
                <a:cubicBezTo>
                  <a:pt x="3135446" y="521766"/>
                  <a:pt x="3129686" y="516368"/>
                  <a:pt x="3132567" y="521766"/>
                </a:cubicBezTo>
                <a:cubicBezTo>
                  <a:pt x="3138326" y="527525"/>
                  <a:pt x="3143725" y="532923"/>
                  <a:pt x="3149484" y="538681"/>
                </a:cubicBezTo>
                <a:cubicBezTo>
                  <a:pt x="3154884" y="544079"/>
                  <a:pt x="3160643" y="549838"/>
                  <a:pt x="3163163" y="555236"/>
                </a:cubicBezTo>
                <a:cubicBezTo>
                  <a:pt x="3160643" y="552716"/>
                  <a:pt x="3160643" y="549838"/>
                  <a:pt x="3163163" y="552716"/>
                </a:cubicBezTo>
                <a:cubicBezTo>
                  <a:pt x="3157763" y="546958"/>
                  <a:pt x="3152004" y="541560"/>
                  <a:pt x="3149484" y="535801"/>
                </a:cubicBezTo>
                <a:cubicBezTo>
                  <a:pt x="3143725" y="530403"/>
                  <a:pt x="3140845" y="527525"/>
                  <a:pt x="3140845" y="527525"/>
                </a:cubicBezTo>
                <a:cubicBezTo>
                  <a:pt x="3143725" y="527525"/>
                  <a:pt x="3154884" y="541560"/>
                  <a:pt x="3154884" y="541560"/>
                </a:cubicBezTo>
                <a:cubicBezTo>
                  <a:pt x="3149484" y="532923"/>
                  <a:pt x="3146605" y="530403"/>
                  <a:pt x="3143725" y="527525"/>
                </a:cubicBezTo>
                <a:cubicBezTo>
                  <a:pt x="3140845" y="524645"/>
                  <a:pt x="3138326" y="521766"/>
                  <a:pt x="3132567" y="516368"/>
                </a:cubicBezTo>
                <a:close/>
                <a:moveTo>
                  <a:pt x="298365" y="515837"/>
                </a:moveTo>
                <a:cubicBezTo>
                  <a:pt x="295846" y="518356"/>
                  <a:pt x="292967" y="524115"/>
                  <a:pt x="290087" y="526994"/>
                </a:cubicBezTo>
                <a:cubicBezTo>
                  <a:pt x="290087" y="524115"/>
                  <a:pt x="290087" y="524115"/>
                  <a:pt x="290087" y="524115"/>
                </a:cubicBezTo>
                <a:cubicBezTo>
                  <a:pt x="292967" y="521235"/>
                  <a:pt x="295846" y="518356"/>
                  <a:pt x="298365" y="515837"/>
                </a:cubicBezTo>
                <a:close/>
                <a:moveTo>
                  <a:pt x="373947" y="510079"/>
                </a:moveTo>
                <a:cubicBezTo>
                  <a:pt x="372507" y="511519"/>
                  <a:pt x="370437" y="514307"/>
                  <a:pt x="367648" y="517457"/>
                </a:cubicBezTo>
                <a:lnTo>
                  <a:pt x="359554" y="524727"/>
                </a:lnTo>
                <a:close/>
                <a:moveTo>
                  <a:pt x="2617111" y="502702"/>
                </a:moveTo>
                <a:lnTo>
                  <a:pt x="2627289" y="512234"/>
                </a:lnTo>
                <a:lnTo>
                  <a:pt x="2619503" y="504548"/>
                </a:lnTo>
                <a:close/>
                <a:moveTo>
                  <a:pt x="3132567" y="499453"/>
                </a:moveTo>
                <a:cubicBezTo>
                  <a:pt x="3135446" y="505211"/>
                  <a:pt x="3138326" y="508090"/>
                  <a:pt x="3143725" y="510610"/>
                </a:cubicBezTo>
                <a:cubicBezTo>
                  <a:pt x="3143725" y="513488"/>
                  <a:pt x="3146605" y="516368"/>
                  <a:pt x="3149484" y="516368"/>
                </a:cubicBezTo>
                <a:cubicBezTo>
                  <a:pt x="3138326" y="505211"/>
                  <a:pt x="3140845" y="508090"/>
                  <a:pt x="3132567" y="499453"/>
                </a:cubicBezTo>
                <a:close/>
                <a:moveTo>
                  <a:pt x="337595" y="498922"/>
                </a:moveTo>
                <a:cubicBezTo>
                  <a:pt x="332197" y="504680"/>
                  <a:pt x="332197" y="507199"/>
                  <a:pt x="326439" y="512957"/>
                </a:cubicBezTo>
                <a:cubicBezTo>
                  <a:pt x="329317" y="510079"/>
                  <a:pt x="321039" y="518356"/>
                  <a:pt x="323559" y="518356"/>
                </a:cubicBezTo>
                <a:cubicBezTo>
                  <a:pt x="332197" y="507199"/>
                  <a:pt x="334717" y="504680"/>
                  <a:pt x="337595" y="498922"/>
                </a:cubicBezTo>
                <a:close/>
                <a:moveTo>
                  <a:pt x="698322" y="496192"/>
                </a:moveTo>
                <a:lnTo>
                  <a:pt x="696175" y="498339"/>
                </a:lnTo>
                <a:lnTo>
                  <a:pt x="697081" y="497516"/>
                </a:lnTo>
                <a:close/>
                <a:moveTo>
                  <a:pt x="650814" y="493672"/>
                </a:moveTo>
                <a:lnTo>
                  <a:pt x="637136" y="507712"/>
                </a:lnTo>
                <a:cubicBezTo>
                  <a:pt x="631378" y="513112"/>
                  <a:pt x="625980" y="518873"/>
                  <a:pt x="620221" y="524273"/>
                </a:cubicBezTo>
                <a:cubicBezTo>
                  <a:pt x="617342" y="527154"/>
                  <a:pt x="628498" y="515993"/>
                  <a:pt x="642536" y="501952"/>
                </a:cubicBezTo>
                <a:close/>
                <a:moveTo>
                  <a:pt x="645415" y="493672"/>
                </a:moveTo>
                <a:cubicBezTo>
                  <a:pt x="645415" y="499072"/>
                  <a:pt x="611943" y="527154"/>
                  <a:pt x="597906" y="546595"/>
                </a:cubicBezTo>
                <a:cubicBezTo>
                  <a:pt x="600786" y="541195"/>
                  <a:pt x="597906" y="543714"/>
                  <a:pt x="589628" y="552355"/>
                </a:cubicBezTo>
                <a:cubicBezTo>
                  <a:pt x="595027" y="543714"/>
                  <a:pt x="603665" y="535433"/>
                  <a:pt x="614822" y="524273"/>
                </a:cubicBezTo>
                <a:cubicBezTo>
                  <a:pt x="625980" y="515993"/>
                  <a:pt x="637136" y="504832"/>
                  <a:pt x="645415" y="493672"/>
                </a:cubicBezTo>
                <a:close/>
                <a:moveTo>
                  <a:pt x="639656" y="493672"/>
                </a:moveTo>
                <a:cubicBezTo>
                  <a:pt x="611943" y="521393"/>
                  <a:pt x="583869" y="552355"/>
                  <a:pt x="561555" y="577196"/>
                </a:cubicBezTo>
                <a:lnTo>
                  <a:pt x="559507" y="579217"/>
                </a:lnTo>
                <a:lnTo>
                  <a:pt x="567313" y="568916"/>
                </a:lnTo>
                <a:lnTo>
                  <a:pt x="558319" y="580237"/>
                </a:lnTo>
                <a:lnTo>
                  <a:pt x="559035" y="577196"/>
                </a:lnTo>
                <a:cubicBezTo>
                  <a:pt x="564435" y="571796"/>
                  <a:pt x="570193" y="566036"/>
                  <a:pt x="575591" y="560635"/>
                </a:cubicBezTo>
                <a:cubicBezTo>
                  <a:pt x="578471" y="557756"/>
                  <a:pt x="581351" y="554875"/>
                  <a:pt x="583869" y="549475"/>
                </a:cubicBezTo>
                <a:cubicBezTo>
                  <a:pt x="586749" y="549475"/>
                  <a:pt x="586749" y="546595"/>
                  <a:pt x="589628" y="543714"/>
                </a:cubicBezTo>
                <a:cubicBezTo>
                  <a:pt x="592507" y="543714"/>
                  <a:pt x="592507" y="541195"/>
                  <a:pt x="595027" y="538314"/>
                </a:cubicBezTo>
                <a:cubicBezTo>
                  <a:pt x="609064" y="524273"/>
                  <a:pt x="625980" y="507712"/>
                  <a:pt x="639656" y="493672"/>
                </a:cubicBezTo>
                <a:close/>
                <a:moveTo>
                  <a:pt x="3107369" y="491176"/>
                </a:moveTo>
                <a:cubicBezTo>
                  <a:pt x="3107369" y="491176"/>
                  <a:pt x="3110248" y="494055"/>
                  <a:pt x="3113128" y="496934"/>
                </a:cubicBezTo>
                <a:lnTo>
                  <a:pt x="3113128" y="496935"/>
                </a:lnTo>
                <a:lnTo>
                  <a:pt x="3110924" y="494730"/>
                </a:lnTo>
                <a:cubicBezTo>
                  <a:pt x="3108809" y="492616"/>
                  <a:pt x="3107369" y="491176"/>
                  <a:pt x="3107369" y="491176"/>
                </a:cubicBezTo>
                <a:close/>
                <a:moveTo>
                  <a:pt x="3118527" y="488297"/>
                </a:moveTo>
                <a:cubicBezTo>
                  <a:pt x="3121407" y="488297"/>
                  <a:pt x="3121407" y="491176"/>
                  <a:pt x="3127166" y="491176"/>
                </a:cubicBezTo>
                <a:cubicBezTo>
                  <a:pt x="3135446" y="499453"/>
                  <a:pt x="3132567" y="499453"/>
                  <a:pt x="3132567" y="499453"/>
                </a:cubicBezTo>
                <a:cubicBezTo>
                  <a:pt x="3132567" y="502333"/>
                  <a:pt x="3129686" y="496934"/>
                  <a:pt x="3124287" y="494055"/>
                </a:cubicBezTo>
                <a:cubicBezTo>
                  <a:pt x="3124287" y="494055"/>
                  <a:pt x="3135446" y="505211"/>
                  <a:pt x="3129686" y="502333"/>
                </a:cubicBezTo>
                <a:cubicBezTo>
                  <a:pt x="3124287" y="496934"/>
                  <a:pt x="3121407" y="491176"/>
                  <a:pt x="3118527" y="488297"/>
                </a:cubicBezTo>
                <a:close/>
                <a:moveTo>
                  <a:pt x="3125070" y="486289"/>
                </a:moveTo>
                <a:lnTo>
                  <a:pt x="3132567" y="491176"/>
                </a:lnTo>
                <a:cubicBezTo>
                  <a:pt x="3135446" y="494055"/>
                  <a:pt x="3138326" y="496934"/>
                  <a:pt x="3135446" y="496934"/>
                </a:cubicBezTo>
                <a:cubicBezTo>
                  <a:pt x="3132567" y="494055"/>
                  <a:pt x="3129686" y="491176"/>
                  <a:pt x="3127166" y="488297"/>
                </a:cubicBezTo>
                <a:close/>
                <a:moveTo>
                  <a:pt x="3099091" y="480021"/>
                </a:moveTo>
                <a:lnTo>
                  <a:pt x="3110248" y="491176"/>
                </a:lnTo>
                <a:cubicBezTo>
                  <a:pt x="3108809" y="491176"/>
                  <a:pt x="3106739" y="489826"/>
                  <a:pt x="3104669" y="487757"/>
                </a:cubicBezTo>
                <a:close/>
                <a:moveTo>
                  <a:pt x="3118527" y="480020"/>
                </a:moveTo>
                <a:lnTo>
                  <a:pt x="3125070" y="486289"/>
                </a:lnTo>
                <a:lnTo>
                  <a:pt x="3124287" y="485778"/>
                </a:lnTo>
                <a:cubicBezTo>
                  <a:pt x="3124287" y="482898"/>
                  <a:pt x="3121407" y="482898"/>
                  <a:pt x="3118527" y="480020"/>
                </a:cubicBezTo>
                <a:close/>
                <a:moveTo>
                  <a:pt x="3099090" y="480019"/>
                </a:moveTo>
                <a:lnTo>
                  <a:pt x="3099091" y="480021"/>
                </a:lnTo>
                <a:lnTo>
                  <a:pt x="3099090" y="480020"/>
                </a:lnTo>
                <a:close/>
                <a:moveTo>
                  <a:pt x="678887" y="473870"/>
                </a:moveTo>
                <a:cubicBezTo>
                  <a:pt x="676007" y="473870"/>
                  <a:pt x="661971" y="487911"/>
                  <a:pt x="653693" y="496192"/>
                </a:cubicBezTo>
                <a:cubicBezTo>
                  <a:pt x="650814" y="499072"/>
                  <a:pt x="659451" y="490791"/>
                  <a:pt x="659451" y="493672"/>
                </a:cubicBezTo>
                <a:cubicBezTo>
                  <a:pt x="667729" y="485031"/>
                  <a:pt x="667729" y="485031"/>
                  <a:pt x="678887" y="473870"/>
                </a:cubicBezTo>
                <a:close/>
                <a:moveTo>
                  <a:pt x="3032137" y="471742"/>
                </a:moveTo>
                <a:cubicBezTo>
                  <a:pt x="3032137" y="471742"/>
                  <a:pt x="3040417" y="477140"/>
                  <a:pt x="3046176" y="480020"/>
                </a:cubicBezTo>
                <a:cubicBezTo>
                  <a:pt x="3051575" y="485778"/>
                  <a:pt x="3057334" y="491176"/>
                  <a:pt x="3057334" y="491176"/>
                </a:cubicBezTo>
                <a:cubicBezTo>
                  <a:pt x="3049055" y="485778"/>
                  <a:pt x="3040417" y="477140"/>
                  <a:pt x="3032137" y="471742"/>
                </a:cubicBezTo>
                <a:close/>
                <a:moveTo>
                  <a:pt x="3106784" y="471022"/>
                </a:moveTo>
                <a:lnTo>
                  <a:pt x="3107244" y="471500"/>
                </a:lnTo>
                <a:lnTo>
                  <a:pt x="3107369" y="471742"/>
                </a:lnTo>
                <a:cubicBezTo>
                  <a:pt x="3106109" y="470303"/>
                  <a:pt x="3106109" y="470303"/>
                  <a:pt x="3106784" y="471022"/>
                </a:cubicBezTo>
                <a:close/>
                <a:moveTo>
                  <a:pt x="670293" y="470569"/>
                </a:moveTo>
                <a:lnTo>
                  <a:pt x="662106" y="478056"/>
                </a:lnTo>
                <a:cubicBezTo>
                  <a:pt x="657922" y="482240"/>
                  <a:pt x="655133" y="485031"/>
                  <a:pt x="653693" y="485031"/>
                </a:cubicBezTo>
                <a:close/>
                <a:moveTo>
                  <a:pt x="3101969" y="463465"/>
                </a:moveTo>
                <a:cubicBezTo>
                  <a:pt x="3107369" y="465984"/>
                  <a:pt x="3110248" y="468863"/>
                  <a:pt x="3113128" y="471742"/>
                </a:cubicBezTo>
                <a:cubicBezTo>
                  <a:pt x="3116008" y="474621"/>
                  <a:pt x="3116008" y="477140"/>
                  <a:pt x="3118527" y="480020"/>
                </a:cubicBezTo>
                <a:cubicBezTo>
                  <a:pt x="3116008" y="480020"/>
                  <a:pt x="3113128" y="477140"/>
                  <a:pt x="3110248" y="474621"/>
                </a:cubicBezTo>
                <a:lnTo>
                  <a:pt x="3107244" y="471500"/>
                </a:lnTo>
                <a:lnTo>
                  <a:pt x="3104669" y="466523"/>
                </a:lnTo>
                <a:cubicBezTo>
                  <a:pt x="3103319" y="464815"/>
                  <a:pt x="3101969" y="463465"/>
                  <a:pt x="3101969" y="463465"/>
                </a:cubicBezTo>
                <a:close/>
                <a:moveTo>
                  <a:pt x="3095842" y="463341"/>
                </a:moveTo>
                <a:lnTo>
                  <a:pt x="3096210" y="463465"/>
                </a:lnTo>
                <a:cubicBezTo>
                  <a:pt x="3113128" y="477140"/>
                  <a:pt x="3093691" y="457707"/>
                  <a:pt x="3107369" y="471742"/>
                </a:cubicBezTo>
                <a:close/>
                <a:moveTo>
                  <a:pt x="678882" y="462715"/>
                </a:moveTo>
                <a:lnTo>
                  <a:pt x="676007" y="465590"/>
                </a:lnTo>
                <a:lnTo>
                  <a:pt x="670293" y="470569"/>
                </a:lnTo>
                <a:close/>
                <a:moveTo>
                  <a:pt x="3085052" y="460585"/>
                </a:moveTo>
                <a:cubicBezTo>
                  <a:pt x="3085052" y="460585"/>
                  <a:pt x="3090811" y="463465"/>
                  <a:pt x="3093691" y="465984"/>
                </a:cubicBezTo>
                <a:cubicBezTo>
                  <a:pt x="3099090" y="471742"/>
                  <a:pt x="3101969" y="471742"/>
                  <a:pt x="3104849" y="474621"/>
                </a:cubicBezTo>
                <a:cubicBezTo>
                  <a:pt x="3110248" y="477140"/>
                  <a:pt x="3116008" y="480020"/>
                  <a:pt x="3124287" y="488297"/>
                </a:cubicBezTo>
                <a:cubicBezTo>
                  <a:pt x="3116008" y="480020"/>
                  <a:pt x="3116008" y="482898"/>
                  <a:pt x="3107369" y="477140"/>
                </a:cubicBezTo>
                <a:cubicBezTo>
                  <a:pt x="3107369" y="480020"/>
                  <a:pt x="3113128" y="482898"/>
                  <a:pt x="3118527" y="488297"/>
                </a:cubicBezTo>
                <a:cubicBezTo>
                  <a:pt x="3113128" y="485778"/>
                  <a:pt x="3110248" y="482898"/>
                  <a:pt x="3104849" y="480020"/>
                </a:cubicBezTo>
                <a:cubicBezTo>
                  <a:pt x="3101969" y="477140"/>
                  <a:pt x="3099090" y="474621"/>
                  <a:pt x="3096210" y="471742"/>
                </a:cubicBezTo>
                <a:cubicBezTo>
                  <a:pt x="3093691" y="468863"/>
                  <a:pt x="3090811" y="465984"/>
                  <a:pt x="3085052" y="460585"/>
                </a:cubicBezTo>
                <a:close/>
                <a:moveTo>
                  <a:pt x="686512" y="455082"/>
                </a:moveTo>
                <a:lnTo>
                  <a:pt x="678887" y="462710"/>
                </a:lnTo>
                <a:lnTo>
                  <a:pt x="678882" y="462715"/>
                </a:lnTo>
                <a:close/>
                <a:moveTo>
                  <a:pt x="3016120" y="452092"/>
                </a:moveTo>
                <a:lnTo>
                  <a:pt x="3022463" y="457032"/>
                </a:lnTo>
                <a:cubicBezTo>
                  <a:pt x="3024578" y="459146"/>
                  <a:pt x="3025297" y="460585"/>
                  <a:pt x="3023858" y="460585"/>
                </a:cubicBezTo>
                <a:cubicBezTo>
                  <a:pt x="3020978" y="457707"/>
                  <a:pt x="3018098" y="454828"/>
                  <a:pt x="3015579" y="452308"/>
                </a:cubicBezTo>
                <a:close/>
                <a:moveTo>
                  <a:pt x="3086830" y="451875"/>
                </a:moveTo>
                <a:lnTo>
                  <a:pt x="3090811" y="454828"/>
                </a:lnTo>
                <a:cubicBezTo>
                  <a:pt x="3090811" y="454828"/>
                  <a:pt x="3089371" y="454198"/>
                  <a:pt x="3087616" y="452848"/>
                </a:cubicBezTo>
                <a:close/>
                <a:moveTo>
                  <a:pt x="695443" y="451549"/>
                </a:moveTo>
                <a:cubicBezTo>
                  <a:pt x="704081" y="446149"/>
                  <a:pt x="678887" y="468470"/>
                  <a:pt x="678887" y="468470"/>
                </a:cubicBezTo>
                <a:lnTo>
                  <a:pt x="650814" y="493672"/>
                </a:lnTo>
                <a:lnTo>
                  <a:pt x="664850" y="479631"/>
                </a:lnTo>
                <a:cubicBezTo>
                  <a:pt x="670609" y="473870"/>
                  <a:pt x="676007" y="468470"/>
                  <a:pt x="678887" y="465590"/>
                </a:cubicBezTo>
                <a:cubicBezTo>
                  <a:pt x="687165" y="460189"/>
                  <a:pt x="687165" y="457310"/>
                  <a:pt x="695443" y="451549"/>
                </a:cubicBezTo>
                <a:close/>
                <a:moveTo>
                  <a:pt x="3073892" y="446550"/>
                </a:moveTo>
                <a:cubicBezTo>
                  <a:pt x="3076772" y="446550"/>
                  <a:pt x="3079651" y="449430"/>
                  <a:pt x="3079651" y="446550"/>
                </a:cubicBezTo>
                <a:cubicBezTo>
                  <a:pt x="3082531" y="449430"/>
                  <a:pt x="3085052" y="452308"/>
                  <a:pt x="3090811" y="457707"/>
                </a:cubicBezTo>
                <a:cubicBezTo>
                  <a:pt x="3093691" y="460585"/>
                  <a:pt x="3096210" y="463465"/>
                  <a:pt x="3096210" y="463465"/>
                </a:cubicBezTo>
                <a:lnTo>
                  <a:pt x="3094728" y="462529"/>
                </a:lnTo>
                <a:lnTo>
                  <a:pt x="3088606" y="458067"/>
                </a:lnTo>
                <a:cubicBezTo>
                  <a:pt x="3083702" y="454918"/>
                  <a:pt x="3079471" y="452128"/>
                  <a:pt x="3073892" y="446550"/>
                </a:cubicBezTo>
                <a:close/>
                <a:moveTo>
                  <a:pt x="705658" y="446084"/>
                </a:moveTo>
                <a:lnTo>
                  <a:pt x="701203" y="451547"/>
                </a:lnTo>
                <a:lnTo>
                  <a:pt x="701200" y="451551"/>
                </a:lnTo>
                <a:lnTo>
                  <a:pt x="700028" y="452428"/>
                </a:lnTo>
                <a:lnTo>
                  <a:pt x="704537" y="447139"/>
                </a:lnTo>
                <a:close/>
                <a:moveTo>
                  <a:pt x="695685" y="445969"/>
                </a:moveTo>
                <a:lnTo>
                  <a:pt x="690044" y="451549"/>
                </a:lnTo>
                <a:lnTo>
                  <a:pt x="686512" y="455082"/>
                </a:lnTo>
                <a:lnTo>
                  <a:pt x="695443" y="446149"/>
                </a:lnTo>
                <a:close/>
                <a:moveTo>
                  <a:pt x="3067465" y="442643"/>
                </a:moveTo>
                <a:lnTo>
                  <a:pt x="3073712" y="447675"/>
                </a:lnTo>
                <a:cubicBezTo>
                  <a:pt x="3074792" y="448710"/>
                  <a:pt x="3075512" y="449430"/>
                  <a:pt x="3079651" y="452308"/>
                </a:cubicBezTo>
                <a:lnTo>
                  <a:pt x="3078366" y="451517"/>
                </a:lnTo>
                <a:lnTo>
                  <a:pt x="3068493" y="443671"/>
                </a:lnTo>
                <a:close/>
                <a:moveTo>
                  <a:pt x="695558" y="442109"/>
                </a:moveTo>
                <a:lnTo>
                  <a:pt x="692923" y="446149"/>
                </a:lnTo>
                <a:lnTo>
                  <a:pt x="692335" y="444765"/>
                </a:lnTo>
                <a:close/>
                <a:moveTo>
                  <a:pt x="695443" y="440389"/>
                </a:moveTo>
                <a:cubicBezTo>
                  <a:pt x="694183" y="441829"/>
                  <a:pt x="692833" y="443268"/>
                  <a:pt x="692158" y="444348"/>
                </a:cubicBezTo>
                <a:lnTo>
                  <a:pt x="692335" y="444765"/>
                </a:lnTo>
                <a:lnTo>
                  <a:pt x="687165" y="449029"/>
                </a:lnTo>
                <a:cubicBezTo>
                  <a:pt x="687165" y="449029"/>
                  <a:pt x="676007" y="460189"/>
                  <a:pt x="678887" y="454429"/>
                </a:cubicBezTo>
                <a:cubicBezTo>
                  <a:pt x="684285" y="449029"/>
                  <a:pt x="690044" y="446149"/>
                  <a:pt x="695443" y="440389"/>
                </a:cubicBezTo>
                <a:close/>
                <a:moveTo>
                  <a:pt x="396531" y="440304"/>
                </a:moveTo>
                <a:cubicBezTo>
                  <a:pt x="394102" y="442419"/>
                  <a:pt x="387803" y="448717"/>
                  <a:pt x="382224" y="454295"/>
                </a:cubicBezTo>
                <a:cubicBezTo>
                  <a:pt x="376826" y="460053"/>
                  <a:pt x="368188" y="465452"/>
                  <a:pt x="362789" y="471210"/>
                </a:cubicBezTo>
                <a:cubicBezTo>
                  <a:pt x="362789" y="471210"/>
                  <a:pt x="365669" y="471210"/>
                  <a:pt x="368188" y="468330"/>
                </a:cubicBezTo>
                <a:cubicBezTo>
                  <a:pt x="357031" y="482366"/>
                  <a:pt x="345873" y="487765"/>
                  <a:pt x="340475" y="496043"/>
                </a:cubicBezTo>
                <a:cubicBezTo>
                  <a:pt x="345873" y="493523"/>
                  <a:pt x="362789" y="476608"/>
                  <a:pt x="371067" y="468330"/>
                </a:cubicBezTo>
                <a:cubicBezTo>
                  <a:pt x="371067" y="465452"/>
                  <a:pt x="368188" y="468330"/>
                  <a:pt x="373947" y="462572"/>
                </a:cubicBezTo>
                <a:cubicBezTo>
                  <a:pt x="373947" y="462572"/>
                  <a:pt x="385104" y="451415"/>
                  <a:pt x="387623" y="451415"/>
                </a:cubicBezTo>
                <a:cubicBezTo>
                  <a:pt x="397521" y="440259"/>
                  <a:pt x="398960" y="438189"/>
                  <a:pt x="396531" y="440304"/>
                </a:cubicBezTo>
                <a:close/>
                <a:moveTo>
                  <a:pt x="2992902" y="435393"/>
                </a:moveTo>
                <a:lnTo>
                  <a:pt x="3004421" y="444548"/>
                </a:lnTo>
                <a:lnTo>
                  <a:pt x="2998661" y="441152"/>
                </a:lnTo>
                <a:cubicBezTo>
                  <a:pt x="2995781" y="438273"/>
                  <a:pt x="2992902" y="435393"/>
                  <a:pt x="2992902" y="435393"/>
                </a:cubicBezTo>
                <a:close/>
                <a:moveTo>
                  <a:pt x="731794" y="429227"/>
                </a:moveTo>
                <a:cubicBezTo>
                  <a:pt x="735933" y="425088"/>
                  <a:pt x="729004" y="430668"/>
                  <a:pt x="720321" y="438003"/>
                </a:cubicBezTo>
                <a:lnTo>
                  <a:pt x="717043" y="440821"/>
                </a:lnTo>
                <a:lnTo>
                  <a:pt x="706600" y="449029"/>
                </a:lnTo>
                <a:cubicBezTo>
                  <a:pt x="698322" y="454429"/>
                  <a:pt x="695443" y="460189"/>
                  <a:pt x="698322" y="457310"/>
                </a:cubicBezTo>
                <a:cubicBezTo>
                  <a:pt x="699762" y="455869"/>
                  <a:pt x="703091" y="452876"/>
                  <a:pt x="707146" y="449327"/>
                </a:cubicBezTo>
                <a:lnTo>
                  <a:pt x="717043" y="440821"/>
                </a:lnTo>
                <a:close/>
                <a:moveTo>
                  <a:pt x="778822" y="422458"/>
                </a:moveTo>
                <a:lnTo>
                  <a:pt x="773544" y="426708"/>
                </a:lnTo>
                <a:lnTo>
                  <a:pt x="778007" y="423646"/>
                </a:lnTo>
                <a:close/>
                <a:moveTo>
                  <a:pt x="390502" y="415426"/>
                </a:moveTo>
                <a:lnTo>
                  <a:pt x="390702" y="416102"/>
                </a:lnTo>
                <a:lnTo>
                  <a:pt x="389015" y="417593"/>
                </a:lnTo>
                <a:close/>
                <a:moveTo>
                  <a:pt x="2526082" y="414010"/>
                </a:moveTo>
                <a:lnTo>
                  <a:pt x="2542496" y="428478"/>
                </a:lnTo>
                <a:cubicBezTo>
                  <a:pt x="2554694" y="439230"/>
                  <a:pt x="2565855" y="448947"/>
                  <a:pt x="2572876" y="454525"/>
                </a:cubicBezTo>
                <a:cubicBezTo>
                  <a:pt x="2561714" y="446248"/>
                  <a:pt x="2547673" y="432213"/>
                  <a:pt x="2533630" y="421056"/>
                </a:cubicBezTo>
                <a:close/>
                <a:moveTo>
                  <a:pt x="3032137" y="410202"/>
                </a:moveTo>
                <a:cubicBezTo>
                  <a:pt x="3032137" y="410202"/>
                  <a:pt x="3035016" y="410202"/>
                  <a:pt x="3040417" y="413080"/>
                </a:cubicBezTo>
                <a:cubicBezTo>
                  <a:pt x="3040417" y="415960"/>
                  <a:pt x="3043296" y="415960"/>
                  <a:pt x="3046176" y="418479"/>
                </a:cubicBezTo>
                <a:lnTo>
                  <a:pt x="3048652" y="421120"/>
                </a:lnTo>
                <a:lnTo>
                  <a:pt x="3039900" y="415960"/>
                </a:lnTo>
                <a:close/>
                <a:moveTo>
                  <a:pt x="798597" y="406830"/>
                </a:moveTo>
                <a:lnTo>
                  <a:pt x="797228" y="408674"/>
                </a:lnTo>
                <a:lnTo>
                  <a:pt x="797185" y="408582"/>
                </a:lnTo>
                <a:lnTo>
                  <a:pt x="797805" y="407381"/>
                </a:lnTo>
                <a:close/>
                <a:moveTo>
                  <a:pt x="745830" y="401506"/>
                </a:moveTo>
                <a:cubicBezTo>
                  <a:pt x="742952" y="404387"/>
                  <a:pt x="728914" y="415547"/>
                  <a:pt x="715238" y="432108"/>
                </a:cubicBezTo>
                <a:cubicBezTo>
                  <a:pt x="712359" y="432108"/>
                  <a:pt x="709479" y="434988"/>
                  <a:pt x="706600" y="437868"/>
                </a:cubicBezTo>
                <a:lnTo>
                  <a:pt x="695685" y="445969"/>
                </a:lnTo>
                <a:lnTo>
                  <a:pt x="702281" y="439443"/>
                </a:lnTo>
                <a:cubicBezTo>
                  <a:pt x="704711" y="436968"/>
                  <a:pt x="706780" y="434808"/>
                  <a:pt x="712359" y="429227"/>
                </a:cubicBezTo>
                <a:cubicBezTo>
                  <a:pt x="728914" y="415547"/>
                  <a:pt x="734674" y="409787"/>
                  <a:pt x="745830" y="401506"/>
                </a:cubicBezTo>
                <a:close/>
                <a:moveTo>
                  <a:pt x="812774" y="398626"/>
                </a:moveTo>
                <a:lnTo>
                  <a:pt x="803352" y="405770"/>
                </a:lnTo>
                <a:lnTo>
                  <a:pt x="800686" y="408899"/>
                </a:lnTo>
                <a:lnTo>
                  <a:pt x="802565" y="406367"/>
                </a:lnTo>
                <a:lnTo>
                  <a:pt x="797489" y="410217"/>
                </a:lnTo>
                <a:lnTo>
                  <a:pt x="795118" y="412587"/>
                </a:lnTo>
                <a:lnTo>
                  <a:pt x="795603" y="411647"/>
                </a:lnTo>
                <a:lnTo>
                  <a:pt x="794275" y="412653"/>
                </a:lnTo>
                <a:lnTo>
                  <a:pt x="792045" y="415658"/>
                </a:lnTo>
                <a:lnTo>
                  <a:pt x="795118" y="412587"/>
                </a:lnTo>
                <a:lnTo>
                  <a:pt x="794040" y="414673"/>
                </a:lnTo>
                <a:lnTo>
                  <a:pt x="798789" y="411124"/>
                </a:lnTo>
                <a:lnTo>
                  <a:pt x="800686" y="408899"/>
                </a:lnTo>
                <a:lnTo>
                  <a:pt x="799339" y="410713"/>
                </a:lnTo>
                <a:lnTo>
                  <a:pt x="801482" y="409112"/>
                </a:lnTo>
                <a:cubicBezTo>
                  <a:pt x="808455" y="403487"/>
                  <a:pt x="815474" y="397185"/>
                  <a:pt x="812774" y="398626"/>
                </a:cubicBezTo>
                <a:close/>
                <a:moveTo>
                  <a:pt x="743311" y="398266"/>
                </a:moveTo>
                <a:lnTo>
                  <a:pt x="740072" y="401506"/>
                </a:lnTo>
                <a:cubicBezTo>
                  <a:pt x="740072" y="404387"/>
                  <a:pt x="737552" y="406906"/>
                  <a:pt x="734674" y="406906"/>
                </a:cubicBezTo>
                <a:cubicBezTo>
                  <a:pt x="731794" y="409787"/>
                  <a:pt x="728914" y="412666"/>
                  <a:pt x="728914" y="412666"/>
                </a:cubicBezTo>
                <a:cubicBezTo>
                  <a:pt x="726036" y="412666"/>
                  <a:pt x="726036" y="415547"/>
                  <a:pt x="726036" y="415547"/>
                </a:cubicBezTo>
                <a:cubicBezTo>
                  <a:pt x="723516" y="415547"/>
                  <a:pt x="723516" y="415547"/>
                  <a:pt x="723516" y="415547"/>
                </a:cubicBezTo>
                <a:cubicBezTo>
                  <a:pt x="720636" y="420947"/>
                  <a:pt x="715238" y="423827"/>
                  <a:pt x="709479" y="429227"/>
                </a:cubicBezTo>
                <a:cubicBezTo>
                  <a:pt x="706780" y="432108"/>
                  <a:pt x="703991" y="434898"/>
                  <a:pt x="700482" y="438048"/>
                </a:cubicBezTo>
                <a:lnTo>
                  <a:pt x="695558" y="442109"/>
                </a:lnTo>
                <a:lnTo>
                  <a:pt x="698322" y="437868"/>
                </a:lnTo>
                <a:cubicBezTo>
                  <a:pt x="701202" y="434988"/>
                  <a:pt x="705430" y="431478"/>
                  <a:pt x="709615" y="427967"/>
                </a:cubicBezTo>
                <a:lnTo>
                  <a:pt x="717813" y="420603"/>
                </a:lnTo>
                <a:lnTo>
                  <a:pt x="717938" y="420587"/>
                </a:lnTo>
                <a:cubicBezTo>
                  <a:pt x="719287" y="419507"/>
                  <a:pt x="720636" y="418067"/>
                  <a:pt x="720636" y="418067"/>
                </a:cubicBezTo>
                <a:lnTo>
                  <a:pt x="717813" y="420603"/>
                </a:lnTo>
                <a:lnTo>
                  <a:pt x="715238" y="420947"/>
                </a:lnTo>
                <a:cubicBezTo>
                  <a:pt x="720636" y="418067"/>
                  <a:pt x="726036" y="412666"/>
                  <a:pt x="731794" y="406906"/>
                </a:cubicBezTo>
                <a:close/>
                <a:moveTo>
                  <a:pt x="810247" y="397464"/>
                </a:moveTo>
                <a:lnTo>
                  <a:pt x="806515" y="400390"/>
                </a:lnTo>
                <a:lnTo>
                  <a:pt x="806086" y="401623"/>
                </a:lnTo>
                <a:lnTo>
                  <a:pt x="798597" y="406830"/>
                </a:lnTo>
                <a:lnTo>
                  <a:pt x="799010" y="406274"/>
                </a:lnTo>
                <a:lnTo>
                  <a:pt x="795679" y="408886"/>
                </a:lnTo>
                <a:lnTo>
                  <a:pt x="779603" y="421829"/>
                </a:lnTo>
                <a:lnTo>
                  <a:pt x="778697" y="423172"/>
                </a:lnTo>
                <a:lnTo>
                  <a:pt x="786861" y="417572"/>
                </a:lnTo>
                <a:lnTo>
                  <a:pt x="790851" y="414588"/>
                </a:lnTo>
                <a:lnTo>
                  <a:pt x="792045" y="412779"/>
                </a:lnTo>
                <a:cubicBezTo>
                  <a:pt x="794926" y="410080"/>
                  <a:pt x="796366" y="408731"/>
                  <a:pt x="797086" y="408371"/>
                </a:cubicBezTo>
                <a:lnTo>
                  <a:pt x="797185" y="408582"/>
                </a:lnTo>
                <a:lnTo>
                  <a:pt x="796930" y="409077"/>
                </a:lnTo>
                <a:lnTo>
                  <a:pt x="795318" y="411249"/>
                </a:lnTo>
                <a:lnTo>
                  <a:pt x="796117" y="410651"/>
                </a:lnTo>
                <a:lnTo>
                  <a:pt x="796930" y="409077"/>
                </a:lnTo>
                <a:lnTo>
                  <a:pt x="797228" y="408674"/>
                </a:lnTo>
                <a:lnTo>
                  <a:pt x="797627" y="409522"/>
                </a:lnTo>
                <a:lnTo>
                  <a:pt x="803461" y="405160"/>
                </a:lnTo>
                <a:lnTo>
                  <a:pt x="806086" y="401623"/>
                </a:lnTo>
                <a:close/>
                <a:moveTo>
                  <a:pt x="3009819" y="393647"/>
                </a:moveTo>
                <a:cubicBezTo>
                  <a:pt x="3016839" y="397785"/>
                  <a:pt x="3020348" y="400575"/>
                  <a:pt x="3020708" y="401250"/>
                </a:cubicBezTo>
                <a:lnTo>
                  <a:pt x="3020476" y="401102"/>
                </a:lnTo>
                <a:close/>
                <a:moveTo>
                  <a:pt x="808257" y="391129"/>
                </a:moveTo>
                <a:lnTo>
                  <a:pt x="798737" y="398626"/>
                </a:lnTo>
                <a:cubicBezTo>
                  <a:pt x="801617" y="395746"/>
                  <a:pt x="793339" y="401506"/>
                  <a:pt x="793339" y="398626"/>
                </a:cubicBezTo>
                <a:cubicBezTo>
                  <a:pt x="779303" y="415547"/>
                  <a:pt x="795859" y="398626"/>
                  <a:pt x="795859" y="401506"/>
                </a:cubicBezTo>
                <a:cubicBezTo>
                  <a:pt x="787581" y="409787"/>
                  <a:pt x="782181" y="415547"/>
                  <a:pt x="776423" y="418067"/>
                </a:cubicBezTo>
                <a:cubicBezTo>
                  <a:pt x="771025" y="423827"/>
                  <a:pt x="765266" y="429227"/>
                  <a:pt x="759867" y="432108"/>
                </a:cubicBezTo>
                <a:cubicBezTo>
                  <a:pt x="756988" y="434988"/>
                  <a:pt x="751229" y="440389"/>
                  <a:pt x="748710" y="443268"/>
                </a:cubicBezTo>
                <a:cubicBezTo>
                  <a:pt x="745830" y="446149"/>
                  <a:pt x="742952" y="449029"/>
                  <a:pt x="740072" y="451549"/>
                </a:cubicBezTo>
                <a:cubicBezTo>
                  <a:pt x="731794" y="460189"/>
                  <a:pt x="726036" y="462710"/>
                  <a:pt x="723516" y="465590"/>
                </a:cubicBezTo>
                <a:cubicBezTo>
                  <a:pt x="715238" y="473870"/>
                  <a:pt x="706600" y="482510"/>
                  <a:pt x="695443" y="490791"/>
                </a:cubicBezTo>
                <a:cubicBezTo>
                  <a:pt x="698322" y="490791"/>
                  <a:pt x="695443" y="493672"/>
                  <a:pt x="690044" y="499072"/>
                </a:cubicBezTo>
                <a:cubicBezTo>
                  <a:pt x="687165" y="501952"/>
                  <a:pt x="681766" y="507712"/>
                  <a:pt x="676007" y="513112"/>
                </a:cubicBezTo>
                <a:cubicBezTo>
                  <a:pt x="684285" y="504832"/>
                  <a:pt x="687165" y="501952"/>
                  <a:pt x="692923" y="499072"/>
                </a:cubicBezTo>
                <a:cubicBezTo>
                  <a:pt x="698322" y="493672"/>
                  <a:pt x="690044" y="499072"/>
                  <a:pt x="701201" y="487911"/>
                </a:cubicBezTo>
                <a:cubicBezTo>
                  <a:pt x="712359" y="476750"/>
                  <a:pt x="715238" y="476750"/>
                  <a:pt x="728914" y="465590"/>
                </a:cubicBezTo>
                <a:cubicBezTo>
                  <a:pt x="742952" y="454429"/>
                  <a:pt x="728914" y="462710"/>
                  <a:pt x="748710" y="446149"/>
                </a:cubicBezTo>
                <a:lnTo>
                  <a:pt x="742952" y="451549"/>
                </a:lnTo>
                <a:cubicBezTo>
                  <a:pt x="751229" y="443268"/>
                  <a:pt x="756988" y="440389"/>
                  <a:pt x="762386" y="434988"/>
                </a:cubicBezTo>
                <a:cubicBezTo>
                  <a:pt x="765266" y="429227"/>
                  <a:pt x="771025" y="426708"/>
                  <a:pt x="776423" y="423827"/>
                </a:cubicBezTo>
                <a:lnTo>
                  <a:pt x="780881" y="419458"/>
                </a:lnTo>
                <a:lnTo>
                  <a:pt x="789165" y="407381"/>
                </a:lnTo>
                <a:cubicBezTo>
                  <a:pt x="789165" y="409900"/>
                  <a:pt x="786644" y="412779"/>
                  <a:pt x="783763" y="415658"/>
                </a:cubicBezTo>
                <a:lnTo>
                  <a:pt x="781829" y="418527"/>
                </a:lnTo>
                <a:lnTo>
                  <a:pt x="794554" y="406051"/>
                </a:lnTo>
                <a:lnTo>
                  <a:pt x="797276" y="403587"/>
                </a:lnTo>
                <a:lnTo>
                  <a:pt x="801834" y="401017"/>
                </a:lnTo>
                <a:lnTo>
                  <a:pt x="802940" y="398460"/>
                </a:lnTo>
                <a:lnTo>
                  <a:pt x="797276" y="403587"/>
                </a:lnTo>
                <a:lnTo>
                  <a:pt x="795859" y="404387"/>
                </a:lnTo>
                <a:lnTo>
                  <a:pt x="803184" y="397895"/>
                </a:lnTo>
                <a:lnTo>
                  <a:pt x="803207" y="397844"/>
                </a:lnTo>
                <a:cubicBezTo>
                  <a:pt x="804647" y="395415"/>
                  <a:pt x="806086" y="393346"/>
                  <a:pt x="806086" y="393346"/>
                </a:cubicBezTo>
                <a:close/>
                <a:moveTo>
                  <a:pt x="818247" y="389974"/>
                </a:moveTo>
                <a:cubicBezTo>
                  <a:pt x="818095" y="389805"/>
                  <a:pt x="817116" y="390390"/>
                  <a:pt x="815879" y="391245"/>
                </a:cubicBezTo>
                <a:lnTo>
                  <a:pt x="815681" y="391394"/>
                </a:lnTo>
                <a:lnTo>
                  <a:pt x="814368" y="393346"/>
                </a:lnTo>
                <a:lnTo>
                  <a:pt x="812979" y="394733"/>
                </a:lnTo>
                <a:lnTo>
                  <a:pt x="815654" y="393226"/>
                </a:lnTo>
                <a:lnTo>
                  <a:pt x="810802" y="397029"/>
                </a:lnTo>
                <a:lnTo>
                  <a:pt x="810020" y="397947"/>
                </a:lnTo>
                <a:lnTo>
                  <a:pt x="815654" y="393226"/>
                </a:lnTo>
                <a:cubicBezTo>
                  <a:pt x="817724" y="391065"/>
                  <a:pt x="818398" y="390142"/>
                  <a:pt x="818247" y="389974"/>
                </a:cubicBezTo>
                <a:close/>
                <a:moveTo>
                  <a:pt x="756988" y="387466"/>
                </a:moveTo>
                <a:lnTo>
                  <a:pt x="743311" y="398265"/>
                </a:lnTo>
                <a:lnTo>
                  <a:pt x="745830" y="395746"/>
                </a:lnTo>
                <a:cubicBezTo>
                  <a:pt x="751229" y="390345"/>
                  <a:pt x="756988" y="387466"/>
                  <a:pt x="756988" y="387466"/>
                </a:cubicBezTo>
                <a:close/>
                <a:moveTo>
                  <a:pt x="2959425" y="385010"/>
                </a:moveTo>
                <a:cubicBezTo>
                  <a:pt x="2965184" y="387889"/>
                  <a:pt x="2970584" y="390768"/>
                  <a:pt x="2973463" y="393647"/>
                </a:cubicBezTo>
                <a:cubicBezTo>
                  <a:pt x="2976343" y="393647"/>
                  <a:pt x="2976343" y="393647"/>
                  <a:pt x="2973463" y="390768"/>
                </a:cubicBezTo>
                <a:cubicBezTo>
                  <a:pt x="2962305" y="385010"/>
                  <a:pt x="2959425" y="385010"/>
                  <a:pt x="2959425" y="385010"/>
                </a:cubicBezTo>
                <a:close/>
                <a:moveTo>
                  <a:pt x="831133" y="375433"/>
                </a:moveTo>
                <a:lnTo>
                  <a:pt x="829608" y="376715"/>
                </a:lnTo>
                <a:lnTo>
                  <a:pt x="829690" y="376304"/>
                </a:lnTo>
                <a:close/>
                <a:moveTo>
                  <a:pt x="840027" y="374083"/>
                </a:moveTo>
                <a:lnTo>
                  <a:pt x="828070" y="383685"/>
                </a:lnTo>
                <a:cubicBezTo>
                  <a:pt x="824562" y="386835"/>
                  <a:pt x="822492" y="388906"/>
                  <a:pt x="823932" y="387466"/>
                </a:cubicBezTo>
                <a:lnTo>
                  <a:pt x="839975" y="374148"/>
                </a:lnTo>
                <a:close/>
                <a:moveTo>
                  <a:pt x="845531" y="370369"/>
                </a:moveTo>
                <a:lnTo>
                  <a:pt x="842783" y="372162"/>
                </a:lnTo>
                <a:lnTo>
                  <a:pt x="842399" y="372613"/>
                </a:lnTo>
                <a:lnTo>
                  <a:pt x="844788" y="371363"/>
                </a:lnTo>
                <a:close/>
                <a:moveTo>
                  <a:pt x="2876454" y="366932"/>
                </a:moveTo>
                <a:lnTo>
                  <a:pt x="2878974" y="368095"/>
                </a:lnTo>
                <a:cubicBezTo>
                  <a:pt x="2882123" y="369895"/>
                  <a:pt x="2884193" y="371334"/>
                  <a:pt x="2884193" y="371334"/>
                </a:cubicBezTo>
                <a:cubicBezTo>
                  <a:pt x="2884193" y="368455"/>
                  <a:pt x="2906511" y="385010"/>
                  <a:pt x="2903631" y="382490"/>
                </a:cubicBezTo>
                <a:cubicBezTo>
                  <a:pt x="2893913" y="376912"/>
                  <a:pt x="2886263" y="372684"/>
                  <a:pt x="2878929" y="368455"/>
                </a:cubicBezTo>
                <a:close/>
                <a:moveTo>
                  <a:pt x="843366" y="365144"/>
                </a:moveTo>
                <a:cubicBezTo>
                  <a:pt x="846246" y="365144"/>
                  <a:pt x="844176" y="367214"/>
                  <a:pt x="840713" y="369644"/>
                </a:cubicBezTo>
                <a:lnTo>
                  <a:pt x="831133" y="375433"/>
                </a:lnTo>
                <a:close/>
                <a:moveTo>
                  <a:pt x="2867275" y="357299"/>
                </a:moveTo>
                <a:cubicBezTo>
                  <a:pt x="2870155" y="360177"/>
                  <a:pt x="2878434" y="362697"/>
                  <a:pt x="2884193" y="365576"/>
                </a:cubicBezTo>
                <a:cubicBezTo>
                  <a:pt x="2889592" y="371334"/>
                  <a:pt x="2895351" y="373854"/>
                  <a:pt x="2892472" y="373854"/>
                </a:cubicBezTo>
                <a:cubicBezTo>
                  <a:pt x="2887072" y="371334"/>
                  <a:pt x="2881313" y="365576"/>
                  <a:pt x="2875914" y="362697"/>
                </a:cubicBezTo>
                <a:cubicBezTo>
                  <a:pt x="2870155" y="360177"/>
                  <a:pt x="2867275" y="357299"/>
                  <a:pt x="2867275" y="357299"/>
                </a:cubicBezTo>
                <a:close/>
                <a:moveTo>
                  <a:pt x="490917" y="356763"/>
                </a:moveTo>
                <a:cubicBezTo>
                  <a:pt x="490917" y="359642"/>
                  <a:pt x="482639" y="362161"/>
                  <a:pt x="479760" y="365041"/>
                </a:cubicBezTo>
                <a:cubicBezTo>
                  <a:pt x="474362" y="370799"/>
                  <a:pt x="466084" y="376197"/>
                  <a:pt x="460324" y="381955"/>
                </a:cubicBezTo>
                <a:cubicBezTo>
                  <a:pt x="452046" y="387354"/>
                  <a:pt x="443768" y="393113"/>
                  <a:pt x="440890" y="398511"/>
                </a:cubicBezTo>
                <a:cubicBezTo>
                  <a:pt x="443768" y="393113"/>
                  <a:pt x="452046" y="387354"/>
                  <a:pt x="463204" y="379077"/>
                </a:cubicBezTo>
                <a:cubicBezTo>
                  <a:pt x="468602" y="373319"/>
                  <a:pt x="474362" y="370799"/>
                  <a:pt x="476880" y="365041"/>
                </a:cubicBezTo>
                <a:cubicBezTo>
                  <a:pt x="482639" y="362161"/>
                  <a:pt x="485518" y="359642"/>
                  <a:pt x="490917" y="356763"/>
                </a:cubicBezTo>
                <a:close/>
                <a:moveTo>
                  <a:pt x="2856116" y="354420"/>
                </a:moveTo>
                <a:lnTo>
                  <a:pt x="2876454" y="366932"/>
                </a:lnTo>
                <a:lnTo>
                  <a:pt x="2867275" y="362697"/>
                </a:lnTo>
                <a:cubicBezTo>
                  <a:pt x="2861876" y="360177"/>
                  <a:pt x="2856116" y="354420"/>
                  <a:pt x="2856116" y="354420"/>
                </a:cubicBezTo>
                <a:close/>
                <a:moveTo>
                  <a:pt x="2895351" y="343263"/>
                </a:moveTo>
                <a:cubicBezTo>
                  <a:pt x="2900752" y="346142"/>
                  <a:pt x="2903631" y="349022"/>
                  <a:pt x="2909391" y="351540"/>
                </a:cubicBezTo>
                <a:cubicBezTo>
                  <a:pt x="2911910" y="354420"/>
                  <a:pt x="2914790" y="354420"/>
                  <a:pt x="2923429" y="360177"/>
                </a:cubicBezTo>
                <a:cubicBezTo>
                  <a:pt x="2926128" y="361437"/>
                  <a:pt x="2927478" y="362067"/>
                  <a:pt x="2927478" y="361707"/>
                </a:cubicBezTo>
                <a:lnTo>
                  <a:pt x="2924381" y="358335"/>
                </a:lnTo>
                <a:lnTo>
                  <a:pt x="2937107" y="365576"/>
                </a:lnTo>
                <a:cubicBezTo>
                  <a:pt x="2934587" y="365576"/>
                  <a:pt x="2931708" y="362697"/>
                  <a:pt x="2923429" y="357299"/>
                </a:cubicBezTo>
                <a:lnTo>
                  <a:pt x="2924381" y="358335"/>
                </a:lnTo>
                <a:lnTo>
                  <a:pt x="2912045" y="351315"/>
                </a:lnTo>
                <a:cubicBezTo>
                  <a:pt x="2905791" y="347492"/>
                  <a:pt x="2900931" y="344702"/>
                  <a:pt x="2895351" y="343263"/>
                </a:cubicBezTo>
                <a:close/>
                <a:moveTo>
                  <a:pt x="2816456" y="338462"/>
                </a:moveTo>
                <a:lnTo>
                  <a:pt x="2839558" y="349022"/>
                </a:lnTo>
                <a:cubicBezTo>
                  <a:pt x="2856116" y="360177"/>
                  <a:pt x="2870155" y="365576"/>
                  <a:pt x="2873034" y="371334"/>
                </a:cubicBezTo>
                <a:cubicBezTo>
                  <a:pt x="2867275" y="365576"/>
                  <a:pt x="2847837" y="354420"/>
                  <a:pt x="2831279" y="346142"/>
                </a:cubicBezTo>
                <a:close/>
                <a:moveTo>
                  <a:pt x="2825519" y="337505"/>
                </a:moveTo>
                <a:cubicBezTo>
                  <a:pt x="2828399" y="337505"/>
                  <a:pt x="2833798" y="340384"/>
                  <a:pt x="2842437" y="343263"/>
                </a:cubicBezTo>
                <a:cubicBezTo>
                  <a:pt x="2839558" y="343263"/>
                  <a:pt x="2858996" y="354420"/>
                  <a:pt x="2853597" y="351540"/>
                </a:cubicBezTo>
                <a:cubicBezTo>
                  <a:pt x="2839558" y="346142"/>
                  <a:pt x="2842437" y="343263"/>
                  <a:pt x="2825519" y="337505"/>
                </a:cubicBezTo>
                <a:close/>
                <a:moveTo>
                  <a:pt x="2813010" y="336677"/>
                </a:moveTo>
                <a:lnTo>
                  <a:pt x="2816456" y="338462"/>
                </a:lnTo>
                <a:lnTo>
                  <a:pt x="2814361" y="337505"/>
                </a:lnTo>
                <a:close/>
                <a:moveTo>
                  <a:pt x="855009" y="335810"/>
                </a:moveTo>
                <a:lnTo>
                  <a:pt x="853614" y="337565"/>
                </a:lnTo>
                <a:cubicBezTo>
                  <a:pt x="856135" y="334686"/>
                  <a:pt x="844972" y="345842"/>
                  <a:pt x="844972" y="345842"/>
                </a:cubicBezTo>
                <a:close/>
                <a:moveTo>
                  <a:pt x="861895" y="329287"/>
                </a:moveTo>
                <a:cubicBezTo>
                  <a:pt x="859105" y="332077"/>
                  <a:pt x="858048" y="333112"/>
                  <a:pt x="857992" y="333095"/>
                </a:cubicBezTo>
                <a:lnTo>
                  <a:pt x="858579" y="332395"/>
                </a:lnTo>
                <a:close/>
                <a:moveTo>
                  <a:pt x="891675" y="324515"/>
                </a:moveTo>
                <a:lnTo>
                  <a:pt x="890097" y="325793"/>
                </a:lnTo>
                <a:lnTo>
                  <a:pt x="889619" y="326409"/>
                </a:lnTo>
                <a:cubicBezTo>
                  <a:pt x="887099" y="326409"/>
                  <a:pt x="884219" y="329287"/>
                  <a:pt x="884219" y="331807"/>
                </a:cubicBezTo>
                <a:cubicBezTo>
                  <a:pt x="881339" y="331807"/>
                  <a:pt x="878458" y="334686"/>
                  <a:pt x="875937" y="337565"/>
                </a:cubicBezTo>
                <a:cubicBezTo>
                  <a:pt x="873057" y="340444"/>
                  <a:pt x="870177" y="342963"/>
                  <a:pt x="867296" y="345842"/>
                </a:cubicBezTo>
                <a:lnTo>
                  <a:pt x="872238" y="340249"/>
                </a:lnTo>
                <a:lnTo>
                  <a:pt x="849711" y="358484"/>
                </a:lnTo>
                <a:lnTo>
                  <a:pt x="831409" y="372897"/>
                </a:lnTo>
                <a:lnTo>
                  <a:pt x="828410" y="376431"/>
                </a:lnTo>
                <a:lnTo>
                  <a:pt x="820592" y="383580"/>
                </a:lnTo>
                <a:lnTo>
                  <a:pt x="822273" y="380091"/>
                </a:lnTo>
                <a:lnTo>
                  <a:pt x="816640" y="384527"/>
                </a:lnTo>
                <a:lnTo>
                  <a:pt x="814368" y="387588"/>
                </a:lnTo>
                <a:lnTo>
                  <a:pt x="813115" y="389098"/>
                </a:lnTo>
                <a:lnTo>
                  <a:pt x="821052" y="382064"/>
                </a:lnTo>
                <a:lnTo>
                  <a:pt x="812605" y="389710"/>
                </a:lnTo>
                <a:lnTo>
                  <a:pt x="808519" y="394633"/>
                </a:lnTo>
                <a:lnTo>
                  <a:pt x="808967" y="393346"/>
                </a:lnTo>
                <a:lnTo>
                  <a:pt x="803949" y="399825"/>
                </a:lnTo>
                <a:lnTo>
                  <a:pt x="804438" y="399549"/>
                </a:lnTo>
                <a:lnTo>
                  <a:pt x="808519" y="394633"/>
                </a:lnTo>
                <a:lnTo>
                  <a:pt x="807387" y="397886"/>
                </a:lnTo>
                <a:lnTo>
                  <a:pt x="812244" y="395149"/>
                </a:lnTo>
                <a:lnTo>
                  <a:pt x="813980" y="392673"/>
                </a:lnTo>
                <a:lnTo>
                  <a:pt x="809895" y="395746"/>
                </a:lnTo>
                <a:lnTo>
                  <a:pt x="816370" y="389269"/>
                </a:lnTo>
                <a:lnTo>
                  <a:pt x="819950" y="384169"/>
                </a:lnTo>
                <a:lnTo>
                  <a:pt x="820592" y="383580"/>
                </a:lnTo>
                <a:lnTo>
                  <a:pt x="819724" y="385383"/>
                </a:lnTo>
                <a:lnTo>
                  <a:pt x="818634" y="387005"/>
                </a:lnTo>
                <a:lnTo>
                  <a:pt x="821052" y="384585"/>
                </a:lnTo>
                <a:cubicBezTo>
                  <a:pt x="825372" y="381884"/>
                  <a:pt x="826811" y="379815"/>
                  <a:pt x="829240" y="377025"/>
                </a:cubicBezTo>
                <a:lnTo>
                  <a:pt x="829608" y="376715"/>
                </a:lnTo>
                <a:lnTo>
                  <a:pt x="828835" y="380580"/>
                </a:lnTo>
                <a:cubicBezTo>
                  <a:pt x="828790" y="381255"/>
                  <a:pt x="828070" y="381884"/>
                  <a:pt x="823932" y="384585"/>
                </a:cubicBezTo>
                <a:lnTo>
                  <a:pt x="842333" y="371184"/>
                </a:lnTo>
                <a:lnTo>
                  <a:pt x="842453" y="371033"/>
                </a:lnTo>
                <a:lnTo>
                  <a:pt x="842731" y="370895"/>
                </a:lnTo>
                <a:lnTo>
                  <a:pt x="844941" y="369284"/>
                </a:lnTo>
                <a:lnTo>
                  <a:pt x="850786" y="364973"/>
                </a:lnTo>
                <a:lnTo>
                  <a:pt x="856135" y="359877"/>
                </a:lnTo>
                <a:lnTo>
                  <a:pt x="857117" y="358609"/>
                </a:lnTo>
                <a:lnTo>
                  <a:pt x="856684" y="358843"/>
                </a:lnTo>
                <a:cubicBezTo>
                  <a:pt x="851824" y="362354"/>
                  <a:pt x="846246" y="366583"/>
                  <a:pt x="843366" y="368024"/>
                </a:cubicBezTo>
                <a:cubicBezTo>
                  <a:pt x="837968" y="370904"/>
                  <a:pt x="857404" y="356864"/>
                  <a:pt x="860283" y="353983"/>
                </a:cubicBezTo>
                <a:lnTo>
                  <a:pt x="861389" y="353093"/>
                </a:lnTo>
                <a:lnTo>
                  <a:pt x="864776" y="348721"/>
                </a:lnTo>
                <a:cubicBezTo>
                  <a:pt x="870177" y="345842"/>
                  <a:pt x="875937" y="340444"/>
                  <a:pt x="881339" y="334686"/>
                </a:cubicBezTo>
                <a:cubicBezTo>
                  <a:pt x="884219" y="331807"/>
                  <a:pt x="887099" y="329287"/>
                  <a:pt x="887099" y="329287"/>
                </a:cubicBezTo>
                <a:close/>
                <a:moveTo>
                  <a:pt x="2792043" y="323829"/>
                </a:moveTo>
                <a:lnTo>
                  <a:pt x="2813010" y="336677"/>
                </a:lnTo>
                <a:lnTo>
                  <a:pt x="2805317" y="332692"/>
                </a:lnTo>
                <a:cubicBezTo>
                  <a:pt x="2797622" y="328507"/>
                  <a:pt x="2792043" y="325089"/>
                  <a:pt x="2792043" y="323829"/>
                </a:cubicBezTo>
                <a:close/>
                <a:moveTo>
                  <a:pt x="2402570" y="312374"/>
                </a:moveTo>
                <a:cubicBezTo>
                  <a:pt x="2419492" y="320650"/>
                  <a:pt x="2444336" y="340444"/>
                  <a:pt x="2475301" y="368154"/>
                </a:cubicBezTo>
                <a:cubicBezTo>
                  <a:pt x="2469540" y="365276"/>
                  <a:pt x="2452978" y="351600"/>
                  <a:pt x="2438936" y="340444"/>
                </a:cubicBezTo>
                <a:lnTo>
                  <a:pt x="2429792" y="333386"/>
                </a:lnTo>
                <a:lnTo>
                  <a:pt x="2422013" y="326409"/>
                </a:lnTo>
                <a:cubicBezTo>
                  <a:pt x="2419312" y="323530"/>
                  <a:pt x="2417962" y="322810"/>
                  <a:pt x="2416567" y="322450"/>
                </a:cubicBezTo>
                <a:lnTo>
                  <a:pt x="2414975" y="321949"/>
                </a:lnTo>
                <a:close/>
                <a:moveTo>
                  <a:pt x="2398527" y="306977"/>
                </a:moveTo>
                <a:lnTo>
                  <a:pt x="2405450" y="312374"/>
                </a:lnTo>
                <a:cubicBezTo>
                  <a:pt x="2404010" y="310934"/>
                  <a:pt x="2401941" y="309584"/>
                  <a:pt x="2399150" y="307515"/>
                </a:cubicBezTo>
                <a:close/>
                <a:moveTo>
                  <a:pt x="882597" y="306460"/>
                </a:moveTo>
                <a:cubicBezTo>
                  <a:pt x="876839" y="309341"/>
                  <a:pt x="871440" y="315101"/>
                  <a:pt x="868561" y="317621"/>
                </a:cubicBezTo>
                <a:cubicBezTo>
                  <a:pt x="863162" y="320501"/>
                  <a:pt x="860283" y="323381"/>
                  <a:pt x="857404" y="326262"/>
                </a:cubicBezTo>
                <a:cubicBezTo>
                  <a:pt x="860283" y="323381"/>
                  <a:pt x="863162" y="323381"/>
                  <a:pt x="863162" y="323381"/>
                </a:cubicBezTo>
                <a:cubicBezTo>
                  <a:pt x="874319" y="315101"/>
                  <a:pt x="885477" y="306460"/>
                  <a:pt x="882597" y="306460"/>
                </a:cubicBezTo>
                <a:close/>
                <a:moveTo>
                  <a:pt x="2355043" y="304097"/>
                </a:moveTo>
                <a:lnTo>
                  <a:pt x="2355043" y="306117"/>
                </a:lnTo>
                <a:lnTo>
                  <a:pt x="2360603" y="309030"/>
                </a:lnTo>
                <a:lnTo>
                  <a:pt x="2366649" y="312930"/>
                </a:lnTo>
                <a:lnTo>
                  <a:pt x="2364224" y="310619"/>
                </a:lnTo>
                <a:cubicBezTo>
                  <a:pt x="2362154" y="308865"/>
                  <a:pt x="2359363" y="306795"/>
                  <a:pt x="2355043" y="304097"/>
                </a:cubicBezTo>
                <a:close/>
                <a:moveTo>
                  <a:pt x="2744528" y="298637"/>
                </a:moveTo>
                <a:lnTo>
                  <a:pt x="2757522" y="304085"/>
                </a:lnTo>
                <a:lnTo>
                  <a:pt x="2756767" y="303856"/>
                </a:lnTo>
                <a:cubicBezTo>
                  <a:pt x="2751547" y="301427"/>
                  <a:pt x="2745968" y="298637"/>
                  <a:pt x="2744528" y="298637"/>
                </a:cubicBezTo>
                <a:close/>
                <a:moveTo>
                  <a:pt x="2380246" y="295819"/>
                </a:moveTo>
                <a:cubicBezTo>
                  <a:pt x="2377366" y="295819"/>
                  <a:pt x="2388528" y="304097"/>
                  <a:pt x="2391408" y="306975"/>
                </a:cubicBezTo>
                <a:cubicBezTo>
                  <a:pt x="2391408" y="309494"/>
                  <a:pt x="2380246" y="298338"/>
                  <a:pt x="2383127" y="304097"/>
                </a:cubicBezTo>
                <a:cubicBezTo>
                  <a:pt x="2408331" y="323530"/>
                  <a:pt x="2394289" y="309494"/>
                  <a:pt x="2397169" y="309494"/>
                </a:cubicBezTo>
                <a:cubicBezTo>
                  <a:pt x="2383127" y="301217"/>
                  <a:pt x="2388528" y="301217"/>
                  <a:pt x="2380246" y="295819"/>
                </a:cubicBezTo>
                <a:close/>
                <a:moveTo>
                  <a:pt x="2383683" y="295407"/>
                </a:moveTo>
                <a:lnTo>
                  <a:pt x="2388528" y="298338"/>
                </a:lnTo>
                <a:lnTo>
                  <a:pt x="2398527" y="306977"/>
                </a:lnTo>
                <a:close/>
                <a:moveTo>
                  <a:pt x="900052" y="290196"/>
                </a:moveTo>
                <a:lnTo>
                  <a:pt x="893620" y="294400"/>
                </a:lnTo>
                <a:cubicBezTo>
                  <a:pt x="889435" y="297549"/>
                  <a:pt x="885297" y="301060"/>
                  <a:pt x="882597" y="303941"/>
                </a:cubicBezTo>
                <a:lnTo>
                  <a:pt x="887996" y="301060"/>
                </a:lnTo>
                <a:lnTo>
                  <a:pt x="896381" y="294702"/>
                </a:lnTo>
                <a:lnTo>
                  <a:pt x="898261" y="292940"/>
                </a:lnTo>
                <a:close/>
                <a:moveTo>
                  <a:pt x="583053" y="289822"/>
                </a:moveTo>
                <a:cubicBezTo>
                  <a:pt x="574775" y="295221"/>
                  <a:pt x="569017" y="298100"/>
                  <a:pt x="563619" y="300979"/>
                </a:cubicBezTo>
                <a:cubicBezTo>
                  <a:pt x="555341" y="306377"/>
                  <a:pt x="549583" y="309257"/>
                  <a:pt x="544183" y="312136"/>
                </a:cubicBezTo>
                <a:cubicBezTo>
                  <a:pt x="546703" y="312136"/>
                  <a:pt x="555341" y="306377"/>
                  <a:pt x="563619" y="300979"/>
                </a:cubicBezTo>
                <a:cubicBezTo>
                  <a:pt x="566498" y="300979"/>
                  <a:pt x="566498" y="298100"/>
                  <a:pt x="569017" y="298100"/>
                </a:cubicBezTo>
                <a:cubicBezTo>
                  <a:pt x="571897" y="298100"/>
                  <a:pt x="574775" y="295221"/>
                  <a:pt x="574775" y="295221"/>
                </a:cubicBezTo>
                <a:cubicBezTo>
                  <a:pt x="580175" y="292701"/>
                  <a:pt x="583053" y="289822"/>
                  <a:pt x="583053" y="289822"/>
                </a:cubicBezTo>
                <a:close/>
                <a:moveTo>
                  <a:pt x="2730850" y="287481"/>
                </a:moveTo>
                <a:cubicBezTo>
                  <a:pt x="2736249" y="290360"/>
                  <a:pt x="2753167" y="298637"/>
                  <a:pt x="2750287" y="295759"/>
                </a:cubicBezTo>
                <a:cubicBezTo>
                  <a:pt x="2742008" y="290360"/>
                  <a:pt x="2730850" y="287481"/>
                  <a:pt x="2730850" y="287481"/>
                </a:cubicBezTo>
                <a:close/>
                <a:moveTo>
                  <a:pt x="2691614" y="273446"/>
                </a:moveTo>
                <a:cubicBezTo>
                  <a:pt x="2688734" y="273446"/>
                  <a:pt x="2699893" y="279204"/>
                  <a:pt x="2711051" y="281722"/>
                </a:cubicBezTo>
                <a:cubicBezTo>
                  <a:pt x="2713931" y="281722"/>
                  <a:pt x="2702772" y="279204"/>
                  <a:pt x="2691614" y="273446"/>
                </a:cubicBezTo>
                <a:close/>
                <a:moveTo>
                  <a:pt x="2349207" y="271097"/>
                </a:moveTo>
                <a:lnTo>
                  <a:pt x="2366204" y="281783"/>
                </a:lnTo>
                <a:lnTo>
                  <a:pt x="2383683" y="295407"/>
                </a:lnTo>
                <a:lnTo>
                  <a:pt x="2374846" y="290061"/>
                </a:lnTo>
                <a:lnTo>
                  <a:pt x="2369085" y="285484"/>
                </a:lnTo>
                <a:lnTo>
                  <a:pt x="2369085" y="284663"/>
                </a:lnTo>
                <a:lnTo>
                  <a:pt x="2366106" y="283118"/>
                </a:lnTo>
                <a:lnTo>
                  <a:pt x="2360804" y="278905"/>
                </a:lnTo>
                <a:close/>
                <a:moveTo>
                  <a:pt x="2744528" y="268047"/>
                </a:moveTo>
                <a:cubicBezTo>
                  <a:pt x="2758566" y="273446"/>
                  <a:pt x="2775485" y="281722"/>
                  <a:pt x="2780884" y="284602"/>
                </a:cubicBezTo>
                <a:cubicBezTo>
                  <a:pt x="2780884" y="284602"/>
                  <a:pt x="2766846" y="279204"/>
                  <a:pt x="2775485" y="284602"/>
                </a:cubicBezTo>
                <a:cubicBezTo>
                  <a:pt x="2780884" y="284602"/>
                  <a:pt x="2789163" y="290360"/>
                  <a:pt x="2797802" y="292879"/>
                </a:cubicBezTo>
                <a:cubicBezTo>
                  <a:pt x="2806081" y="295759"/>
                  <a:pt x="2811481" y="298637"/>
                  <a:pt x="2811481" y="298637"/>
                </a:cubicBezTo>
                <a:cubicBezTo>
                  <a:pt x="2794922" y="290360"/>
                  <a:pt x="2800322" y="295759"/>
                  <a:pt x="2789163" y="287481"/>
                </a:cubicBezTo>
                <a:cubicBezTo>
                  <a:pt x="2786644" y="287481"/>
                  <a:pt x="2775485" y="281722"/>
                  <a:pt x="2764326" y="276324"/>
                </a:cubicBezTo>
                <a:cubicBezTo>
                  <a:pt x="2755687" y="270566"/>
                  <a:pt x="2747408" y="268047"/>
                  <a:pt x="2744528" y="268047"/>
                </a:cubicBezTo>
                <a:close/>
                <a:moveTo>
                  <a:pt x="638840" y="261750"/>
                </a:moveTo>
                <a:cubicBezTo>
                  <a:pt x="635960" y="264630"/>
                  <a:pt x="616525" y="270388"/>
                  <a:pt x="616525" y="272908"/>
                </a:cubicBezTo>
                <a:cubicBezTo>
                  <a:pt x="608247" y="278666"/>
                  <a:pt x="616525" y="272908"/>
                  <a:pt x="616525" y="270388"/>
                </a:cubicBezTo>
                <a:cubicBezTo>
                  <a:pt x="627683" y="264630"/>
                  <a:pt x="630562" y="264630"/>
                  <a:pt x="638840" y="261750"/>
                </a:cubicBezTo>
                <a:close/>
                <a:moveTo>
                  <a:pt x="2655258" y="256891"/>
                </a:moveTo>
                <a:cubicBezTo>
                  <a:pt x="2669297" y="262289"/>
                  <a:pt x="2680455" y="265168"/>
                  <a:pt x="2686215" y="268047"/>
                </a:cubicBezTo>
                <a:cubicBezTo>
                  <a:pt x="2672176" y="259409"/>
                  <a:pt x="2663896" y="259409"/>
                  <a:pt x="2655258" y="256891"/>
                </a:cubicBezTo>
                <a:close/>
                <a:moveTo>
                  <a:pt x="2326977" y="256646"/>
                </a:moveTo>
                <a:lnTo>
                  <a:pt x="2334879" y="261451"/>
                </a:lnTo>
                <a:lnTo>
                  <a:pt x="2349207" y="271097"/>
                </a:lnTo>
                <a:lnTo>
                  <a:pt x="2343881" y="267748"/>
                </a:lnTo>
                <a:close/>
                <a:moveTo>
                  <a:pt x="2285192" y="245436"/>
                </a:moveTo>
                <a:cubicBezTo>
                  <a:pt x="2282672" y="245436"/>
                  <a:pt x="2299234" y="256593"/>
                  <a:pt x="2288072" y="251194"/>
                </a:cubicBezTo>
                <a:cubicBezTo>
                  <a:pt x="2302115" y="259471"/>
                  <a:pt x="2310395" y="264870"/>
                  <a:pt x="2316157" y="267748"/>
                </a:cubicBezTo>
                <a:cubicBezTo>
                  <a:pt x="2307516" y="262350"/>
                  <a:pt x="2304995" y="259471"/>
                  <a:pt x="2302115" y="259471"/>
                </a:cubicBezTo>
                <a:cubicBezTo>
                  <a:pt x="2299234" y="256593"/>
                  <a:pt x="2296354" y="253713"/>
                  <a:pt x="2285192" y="245436"/>
                </a:cubicBezTo>
                <a:close/>
                <a:moveTo>
                  <a:pt x="2617271" y="243659"/>
                </a:moveTo>
                <a:cubicBezTo>
                  <a:pt x="2617733" y="243732"/>
                  <a:pt x="2619802" y="244294"/>
                  <a:pt x="2624662" y="245734"/>
                </a:cubicBezTo>
                <a:cubicBezTo>
                  <a:pt x="2628981" y="247624"/>
                  <a:pt x="2615887" y="243439"/>
                  <a:pt x="2617271" y="243659"/>
                </a:cubicBezTo>
                <a:close/>
                <a:moveTo>
                  <a:pt x="2610387" y="242777"/>
                </a:moveTo>
                <a:lnTo>
                  <a:pt x="2617327" y="245194"/>
                </a:lnTo>
                <a:cubicBezTo>
                  <a:pt x="2621151" y="246904"/>
                  <a:pt x="2623222" y="248254"/>
                  <a:pt x="2621781" y="248254"/>
                </a:cubicBezTo>
                <a:close/>
                <a:moveTo>
                  <a:pt x="2602344" y="239976"/>
                </a:moveTo>
                <a:cubicBezTo>
                  <a:pt x="2602344" y="239976"/>
                  <a:pt x="2605133" y="240696"/>
                  <a:pt x="2608958" y="242091"/>
                </a:cubicBezTo>
                <a:lnTo>
                  <a:pt x="2610387" y="242777"/>
                </a:lnTo>
                <a:close/>
                <a:moveTo>
                  <a:pt x="697505" y="239437"/>
                </a:moveTo>
                <a:cubicBezTo>
                  <a:pt x="694626" y="239437"/>
                  <a:pt x="692106" y="242316"/>
                  <a:pt x="686348" y="245195"/>
                </a:cubicBezTo>
                <a:cubicBezTo>
                  <a:pt x="680950" y="248075"/>
                  <a:pt x="675190" y="250593"/>
                  <a:pt x="669792" y="253473"/>
                </a:cubicBezTo>
                <a:cubicBezTo>
                  <a:pt x="658635" y="259231"/>
                  <a:pt x="647118" y="261750"/>
                  <a:pt x="647118" y="261750"/>
                </a:cubicBezTo>
                <a:cubicBezTo>
                  <a:pt x="664034" y="256352"/>
                  <a:pt x="678070" y="248075"/>
                  <a:pt x="697505" y="239437"/>
                </a:cubicBezTo>
                <a:close/>
                <a:moveTo>
                  <a:pt x="1006997" y="231401"/>
                </a:moveTo>
                <a:cubicBezTo>
                  <a:pt x="1008438" y="230141"/>
                  <a:pt x="1008438" y="230141"/>
                  <a:pt x="1006322" y="231851"/>
                </a:cubicBezTo>
                <a:lnTo>
                  <a:pt x="1005849" y="232230"/>
                </a:lnTo>
                <a:lnTo>
                  <a:pt x="987555" y="245436"/>
                </a:lnTo>
                <a:lnTo>
                  <a:pt x="986440" y="246296"/>
                </a:lnTo>
                <a:lnTo>
                  <a:pt x="983234" y="248136"/>
                </a:lnTo>
                <a:cubicBezTo>
                  <a:pt x="979093" y="250924"/>
                  <a:pt x="974952" y="253713"/>
                  <a:pt x="973513" y="253713"/>
                </a:cubicBezTo>
                <a:cubicBezTo>
                  <a:pt x="970632" y="256593"/>
                  <a:pt x="969912" y="258032"/>
                  <a:pt x="969912" y="258751"/>
                </a:cubicBezTo>
                <a:lnTo>
                  <a:pt x="970075" y="258914"/>
                </a:lnTo>
                <a:lnTo>
                  <a:pt x="962351" y="264870"/>
                </a:lnTo>
                <a:lnTo>
                  <a:pt x="965231" y="262350"/>
                </a:lnTo>
                <a:cubicBezTo>
                  <a:pt x="959470" y="267748"/>
                  <a:pt x="954069" y="273507"/>
                  <a:pt x="945428" y="276026"/>
                </a:cubicBezTo>
                <a:lnTo>
                  <a:pt x="943901" y="278467"/>
                </a:lnTo>
                <a:lnTo>
                  <a:pt x="963578" y="264698"/>
                </a:lnTo>
                <a:lnTo>
                  <a:pt x="968207" y="261895"/>
                </a:lnTo>
                <a:lnTo>
                  <a:pt x="970632" y="259471"/>
                </a:lnTo>
                <a:lnTo>
                  <a:pt x="970075" y="258914"/>
                </a:lnTo>
                <a:lnTo>
                  <a:pt x="986440" y="246296"/>
                </a:lnTo>
                <a:lnTo>
                  <a:pt x="992955" y="242558"/>
                </a:lnTo>
                <a:lnTo>
                  <a:pt x="1005849" y="232230"/>
                </a:lnTo>
                <a:close/>
                <a:moveTo>
                  <a:pt x="2203966" y="231118"/>
                </a:moveTo>
                <a:lnTo>
                  <a:pt x="2204540" y="231401"/>
                </a:lnTo>
                <a:lnTo>
                  <a:pt x="2204165" y="231236"/>
                </a:lnTo>
                <a:close/>
                <a:moveTo>
                  <a:pt x="2666416" y="228819"/>
                </a:moveTo>
                <a:cubicBezTo>
                  <a:pt x="2661017" y="228819"/>
                  <a:pt x="2680455" y="234578"/>
                  <a:pt x="2686215" y="237097"/>
                </a:cubicBezTo>
                <a:cubicBezTo>
                  <a:pt x="2688734" y="237097"/>
                  <a:pt x="2677576" y="231699"/>
                  <a:pt x="2666416" y="228819"/>
                </a:cubicBezTo>
                <a:close/>
                <a:moveTo>
                  <a:pt x="722699" y="228280"/>
                </a:moveTo>
                <a:cubicBezTo>
                  <a:pt x="716940" y="231159"/>
                  <a:pt x="711542" y="234039"/>
                  <a:pt x="711542" y="234039"/>
                </a:cubicBezTo>
                <a:cubicBezTo>
                  <a:pt x="703264" y="236917"/>
                  <a:pt x="711542" y="231159"/>
                  <a:pt x="722699" y="228280"/>
                </a:cubicBezTo>
                <a:close/>
                <a:moveTo>
                  <a:pt x="2649858" y="220542"/>
                </a:moveTo>
                <a:cubicBezTo>
                  <a:pt x="2655258" y="223421"/>
                  <a:pt x="2672176" y="228819"/>
                  <a:pt x="2675056" y="231699"/>
                </a:cubicBezTo>
                <a:cubicBezTo>
                  <a:pt x="2669297" y="225941"/>
                  <a:pt x="2652738" y="220542"/>
                  <a:pt x="2649858" y="220542"/>
                </a:cubicBezTo>
                <a:close/>
                <a:moveTo>
                  <a:pt x="939002" y="215482"/>
                </a:moveTo>
                <a:lnTo>
                  <a:pt x="935504" y="217175"/>
                </a:lnTo>
                <a:cubicBezTo>
                  <a:pt x="932806" y="218615"/>
                  <a:pt x="936314" y="216545"/>
                  <a:pt x="938744" y="215510"/>
                </a:cubicBezTo>
                <a:close/>
                <a:moveTo>
                  <a:pt x="756170" y="214604"/>
                </a:moveTo>
                <a:lnTo>
                  <a:pt x="745598" y="219777"/>
                </a:lnTo>
                <a:lnTo>
                  <a:pt x="745013" y="220002"/>
                </a:lnTo>
                <a:lnTo>
                  <a:pt x="738821" y="223033"/>
                </a:lnTo>
                <a:lnTo>
                  <a:pt x="730977" y="225761"/>
                </a:lnTo>
                <a:cubicBezTo>
                  <a:pt x="728097" y="228280"/>
                  <a:pt x="725578" y="228280"/>
                  <a:pt x="722699" y="228280"/>
                </a:cubicBezTo>
                <a:cubicBezTo>
                  <a:pt x="728097" y="225761"/>
                  <a:pt x="736735" y="222882"/>
                  <a:pt x="742134" y="220002"/>
                </a:cubicBezTo>
                <a:cubicBezTo>
                  <a:pt x="747892" y="217123"/>
                  <a:pt x="753291" y="214604"/>
                  <a:pt x="756170" y="214604"/>
                </a:cubicBezTo>
                <a:close/>
                <a:moveTo>
                  <a:pt x="1006997" y="206569"/>
                </a:moveTo>
                <a:cubicBezTo>
                  <a:pt x="1001237" y="209089"/>
                  <a:pt x="992955" y="214847"/>
                  <a:pt x="992955" y="217726"/>
                </a:cubicBezTo>
                <a:cubicBezTo>
                  <a:pt x="1009878" y="203691"/>
                  <a:pt x="981793" y="228882"/>
                  <a:pt x="1001237" y="211967"/>
                </a:cubicBezTo>
                <a:cubicBezTo>
                  <a:pt x="1006997" y="206569"/>
                  <a:pt x="1004117" y="209089"/>
                  <a:pt x="1006997" y="206569"/>
                </a:cubicBezTo>
                <a:close/>
                <a:moveTo>
                  <a:pt x="971556" y="203465"/>
                </a:moveTo>
                <a:lnTo>
                  <a:pt x="971856" y="203495"/>
                </a:lnTo>
                <a:lnTo>
                  <a:pt x="970510" y="204146"/>
                </a:lnTo>
                <a:lnTo>
                  <a:pt x="971081" y="203702"/>
                </a:lnTo>
                <a:close/>
                <a:moveTo>
                  <a:pt x="2613502" y="201108"/>
                </a:moveTo>
                <a:cubicBezTo>
                  <a:pt x="2614942" y="202368"/>
                  <a:pt x="2618451" y="204437"/>
                  <a:pt x="2622637" y="206192"/>
                </a:cubicBezTo>
                <a:lnTo>
                  <a:pt x="2631983" y="208456"/>
                </a:lnTo>
                <a:lnTo>
                  <a:pt x="2634186" y="209386"/>
                </a:lnTo>
                <a:lnTo>
                  <a:pt x="2630421" y="209386"/>
                </a:lnTo>
                <a:cubicBezTo>
                  <a:pt x="2638700" y="212265"/>
                  <a:pt x="2644099" y="214784"/>
                  <a:pt x="2646979" y="214784"/>
                </a:cubicBezTo>
                <a:lnTo>
                  <a:pt x="2634186" y="209386"/>
                </a:lnTo>
                <a:lnTo>
                  <a:pt x="2635820" y="209386"/>
                </a:lnTo>
                <a:lnTo>
                  <a:pt x="2631983" y="208456"/>
                </a:lnTo>
                <a:lnTo>
                  <a:pt x="2628216" y="206866"/>
                </a:lnTo>
                <a:cubicBezTo>
                  <a:pt x="2621961" y="204437"/>
                  <a:pt x="2616382" y="202368"/>
                  <a:pt x="2613502" y="201108"/>
                </a:cubicBezTo>
                <a:close/>
                <a:moveTo>
                  <a:pt x="974960" y="194269"/>
                </a:moveTo>
                <a:cubicBezTo>
                  <a:pt x="975995" y="193594"/>
                  <a:pt x="975995" y="193594"/>
                  <a:pt x="974735" y="194854"/>
                </a:cubicBezTo>
                <a:cubicBezTo>
                  <a:pt x="966098" y="197733"/>
                  <a:pt x="960698" y="200614"/>
                  <a:pt x="954940" y="206014"/>
                </a:cubicBezTo>
                <a:cubicBezTo>
                  <a:pt x="957820" y="206014"/>
                  <a:pt x="957820" y="203495"/>
                  <a:pt x="960698" y="200614"/>
                </a:cubicBezTo>
                <a:cubicBezTo>
                  <a:pt x="963578" y="200614"/>
                  <a:pt x="966098" y="197733"/>
                  <a:pt x="968976" y="197733"/>
                </a:cubicBezTo>
                <a:cubicBezTo>
                  <a:pt x="971856" y="196294"/>
                  <a:pt x="973925" y="194944"/>
                  <a:pt x="974960" y="194269"/>
                </a:cubicBezTo>
                <a:close/>
                <a:moveTo>
                  <a:pt x="934686" y="189411"/>
                </a:moveTo>
                <a:cubicBezTo>
                  <a:pt x="937564" y="186532"/>
                  <a:pt x="923528" y="192290"/>
                  <a:pt x="920649" y="192290"/>
                </a:cubicBezTo>
                <a:cubicBezTo>
                  <a:pt x="920649" y="192290"/>
                  <a:pt x="915250" y="194810"/>
                  <a:pt x="912371" y="194810"/>
                </a:cubicBezTo>
                <a:cubicBezTo>
                  <a:pt x="895456" y="200568"/>
                  <a:pt x="890056" y="200568"/>
                  <a:pt x="878900" y="205966"/>
                </a:cubicBezTo>
                <a:cubicBezTo>
                  <a:pt x="884298" y="205966"/>
                  <a:pt x="881778" y="205966"/>
                  <a:pt x="878900" y="208846"/>
                </a:cubicBezTo>
                <a:cubicBezTo>
                  <a:pt x="892936" y="203448"/>
                  <a:pt x="906612" y="200568"/>
                  <a:pt x="912371" y="194810"/>
                </a:cubicBezTo>
                <a:cubicBezTo>
                  <a:pt x="920649" y="192290"/>
                  <a:pt x="923528" y="194810"/>
                  <a:pt x="934686" y="189411"/>
                </a:cubicBezTo>
                <a:close/>
                <a:moveTo>
                  <a:pt x="982425" y="188271"/>
                </a:moveTo>
                <a:lnTo>
                  <a:pt x="980134" y="189454"/>
                </a:lnTo>
                <a:cubicBezTo>
                  <a:pt x="977254" y="192334"/>
                  <a:pt x="971856" y="194854"/>
                  <a:pt x="968976" y="194854"/>
                </a:cubicBezTo>
                <a:close/>
                <a:moveTo>
                  <a:pt x="778485" y="186532"/>
                </a:moveTo>
                <a:cubicBezTo>
                  <a:pt x="764448" y="192290"/>
                  <a:pt x="764448" y="192290"/>
                  <a:pt x="753291" y="194810"/>
                </a:cubicBezTo>
                <a:cubicBezTo>
                  <a:pt x="753291" y="197689"/>
                  <a:pt x="778485" y="186532"/>
                  <a:pt x="778485" y="186532"/>
                </a:cubicBezTo>
                <a:close/>
                <a:moveTo>
                  <a:pt x="2153958" y="184139"/>
                </a:moveTo>
                <a:cubicBezTo>
                  <a:pt x="2154065" y="184032"/>
                  <a:pt x="2155663" y="184707"/>
                  <a:pt x="2159893" y="186777"/>
                </a:cubicBezTo>
                <a:cubicBezTo>
                  <a:pt x="2171055" y="192534"/>
                  <a:pt x="2165293" y="189655"/>
                  <a:pt x="2162414" y="189655"/>
                </a:cubicBezTo>
                <a:cubicBezTo>
                  <a:pt x="2166734" y="191814"/>
                  <a:pt x="2153637" y="184459"/>
                  <a:pt x="2153958" y="184139"/>
                </a:cubicBezTo>
                <a:close/>
                <a:moveTo>
                  <a:pt x="2513073" y="178796"/>
                </a:moveTo>
                <a:cubicBezTo>
                  <a:pt x="2510193" y="178796"/>
                  <a:pt x="2527111" y="184194"/>
                  <a:pt x="2535391" y="187073"/>
                </a:cubicBezTo>
                <a:cubicBezTo>
                  <a:pt x="2538271" y="184194"/>
                  <a:pt x="2518832" y="178796"/>
                  <a:pt x="2513073" y="178796"/>
                </a:cubicBezTo>
                <a:close/>
                <a:moveTo>
                  <a:pt x="1006996" y="178719"/>
                </a:moveTo>
                <a:lnTo>
                  <a:pt x="1003131" y="180652"/>
                </a:lnTo>
                <a:lnTo>
                  <a:pt x="994171" y="183693"/>
                </a:lnTo>
                <a:cubicBezTo>
                  <a:pt x="998309" y="182433"/>
                  <a:pt x="1001099" y="181083"/>
                  <a:pt x="1003214" y="180048"/>
                </a:cubicBezTo>
                <a:close/>
                <a:moveTo>
                  <a:pt x="1004706" y="177151"/>
                </a:moveTo>
                <a:lnTo>
                  <a:pt x="1002449" y="178293"/>
                </a:lnTo>
                <a:cubicBezTo>
                  <a:pt x="997049" y="181173"/>
                  <a:pt x="991291" y="183693"/>
                  <a:pt x="985892" y="186573"/>
                </a:cubicBezTo>
                <a:lnTo>
                  <a:pt x="982425" y="188271"/>
                </a:lnTo>
                <a:lnTo>
                  <a:pt x="991291" y="183693"/>
                </a:lnTo>
                <a:cubicBezTo>
                  <a:pt x="995431" y="182433"/>
                  <a:pt x="998939" y="180363"/>
                  <a:pt x="1001774" y="178608"/>
                </a:cubicBezTo>
                <a:close/>
                <a:moveTo>
                  <a:pt x="1013605" y="175412"/>
                </a:moveTo>
                <a:lnTo>
                  <a:pt x="1013293" y="175637"/>
                </a:lnTo>
                <a:lnTo>
                  <a:pt x="1008207" y="178293"/>
                </a:lnTo>
                <a:lnTo>
                  <a:pt x="1006996" y="178719"/>
                </a:lnTo>
                <a:close/>
                <a:moveTo>
                  <a:pt x="982193" y="175375"/>
                </a:moveTo>
                <a:cubicBezTo>
                  <a:pt x="976435" y="178255"/>
                  <a:pt x="968157" y="181134"/>
                  <a:pt x="957000" y="183653"/>
                </a:cubicBezTo>
                <a:cubicBezTo>
                  <a:pt x="957000" y="183653"/>
                  <a:pt x="976435" y="178255"/>
                  <a:pt x="982193" y="175375"/>
                </a:cubicBezTo>
                <a:close/>
                <a:moveTo>
                  <a:pt x="851047" y="171848"/>
                </a:moveTo>
                <a:lnTo>
                  <a:pt x="848892" y="172677"/>
                </a:lnTo>
                <a:cubicBezTo>
                  <a:pt x="846125" y="173710"/>
                  <a:pt x="843190" y="174745"/>
                  <a:pt x="840946" y="175341"/>
                </a:cubicBezTo>
                <a:lnTo>
                  <a:pt x="840697" y="175344"/>
                </a:lnTo>
                <a:close/>
                <a:moveTo>
                  <a:pt x="856585" y="169977"/>
                </a:moveTo>
                <a:lnTo>
                  <a:pt x="851047" y="171848"/>
                </a:lnTo>
                <a:lnTo>
                  <a:pt x="855826" y="170011"/>
                </a:lnTo>
                <a:cubicBezTo>
                  <a:pt x="857395" y="169415"/>
                  <a:pt x="857935" y="169257"/>
                  <a:pt x="856585" y="169977"/>
                </a:cubicBezTo>
                <a:close/>
                <a:moveTo>
                  <a:pt x="823270" y="169895"/>
                </a:moveTo>
                <a:lnTo>
                  <a:pt x="823113" y="169977"/>
                </a:lnTo>
                <a:lnTo>
                  <a:pt x="822966" y="170013"/>
                </a:lnTo>
                <a:close/>
                <a:moveTo>
                  <a:pt x="1031202" y="169625"/>
                </a:moveTo>
                <a:lnTo>
                  <a:pt x="1030521" y="170012"/>
                </a:lnTo>
                <a:lnTo>
                  <a:pt x="1030688" y="169839"/>
                </a:lnTo>
                <a:lnTo>
                  <a:pt x="1030702" y="169832"/>
                </a:lnTo>
                <a:close/>
                <a:moveTo>
                  <a:pt x="894263" y="166828"/>
                </a:moveTo>
                <a:lnTo>
                  <a:pt x="887313" y="169437"/>
                </a:lnTo>
                <a:cubicBezTo>
                  <a:pt x="882408" y="171147"/>
                  <a:pt x="877460" y="172497"/>
                  <a:pt x="873141" y="172497"/>
                </a:cubicBezTo>
                <a:cubicBezTo>
                  <a:pt x="873141" y="172497"/>
                  <a:pt x="878090" y="171147"/>
                  <a:pt x="884433" y="169437"/>
                </a:cubicBezTo>
                <a:close/>
                <a:moveTo>
                  <a:pt x="2347673" y="163321"/>
                </a:moveTo>
                <a:lnTo>
                  <a:pt x="2353971" y="164760"/>
                </a:lnTo>
                <a:cubicBezTo>
                  <a:pt x="2362250" y="167639"/>
                  <a:pt x="2370889" y="170158"/>
                  <a:pt x="2362250" y="167639"/>
                </a:cubicBezTo>
                <a:cubicBezTo>
                  <a:pt x="2356670" y="166200"/>
                  <a:pt x="2354601" y="165480"/>
                  <a:pt x="2352531" y="164760"/>
                </a:cubicBezTo>
                <a:close/>
                <a:moveTo>
                  <a:pt x="2335616" y="163189"/>
                </a:moveTo>
                <a:lnTo>
                  <a:pt x="2342812" y="164760"/>
                </a:lnTo>
                <a:cubicBezTo>
                  <a:pt x="2351091" y="167639"/>
                  <a:pt x="2359730" y="167639"/>
                  <a:pt x="2353971" y="167639"/>
                </a:cubicBezTo>
                <a:cubicBezTo>
                  <a:pt x="2348572" y="164760"/>
                  <a:pt x="2345692" y="164760"/>
                  <a:pt x="2337412" y="164760"/>
                </a:cubicBezTo>
                <a:close/>
                <a:moveTo>
                  <a:pt x="909492" y="162216"/>
                </a:moveTo>
                <a:lnTo>
                  <a:pt x="904094" y="164219"/>
                </a:lnTo>
                <a:lnTo>
                  <a:pt x="894263" y="166828"/>
                </a:lnTo>
                <a:lnTo>
                  <a:pt x="901214" y="164219"/>
                </a:lnTo>
                <a:close/>
                <a:moveTo>
                  <a:pt x="2341371" y="161881"/>
                </a:moveTo>
                <a:lnTo>
                  <a:pt x="2342812" y="161881"/>
                </a:lnTo>
                <a:lnTo>
                  <a:pt x="2347673" y="163321"/>
                </a:lnTo>
                <a:close/>
                <a:moveTo>
                  <a:pt x="1183709" y="160786"/>
                </a:moveTo>
                <a:cubicBezTo>
                  <a:pt x="1185104" y="160111"/>
                  <a:pt x="1185104" y="160111"/>
                  <a:pt x="1180966" y="161372"/>
                </a:cubicBezTo>
                <a:cubicBezTo>
                  <a:pt x="1175566" y="164252"/>
                  <a:pt x="1172688" y="164252"/>
                  <a:pt x="1166928" y="167132"/>
                </a:cubicBezTo>
                <a:lnTo>
                  <a:pt x="1159233" y="169978"/>
                </a:lnTo>
                <a:lnTo>
                  <a:pt x="1152970" y="173507"/>
                </a:lnTo>
                <a:lnTo>
                  <a:pt x="1155771" y="172533"/>
                </a:lnTo>
                <a:cubicBezTo>
                  <a:pt x="1164410" y="170012"/>
                  <a:pt x="1169808" y="167132"/>
                  <a:pt x="1178086" y="164252"/>
                </a:cubicBezTo>
                <a:cubicBezTo>
                  <a:pt x="1175566" y="167132"/>
                  <a:pt x="1183844" y="164252"/>
                  <a:pt x="1186724" y="161372"/>
                </a:cubicBezTo>
                <a:cubicBezTo>
                  <a:pt x="1180966" y="164252"/>
                  <a:pt x="1178086" y="164252"/>
                  <a:pt x="1178086" y="164252"/>
                </a:cubicBezTo>
                <a:cubicBezTo>
                  <a:pt x="1179526" y="162812"/>
                  <a:pt x="1182315" y="161462"/>
                  <a:pt x="1183709" y="160786"/>
                </a:cubicBezTo>
                <a:close/>
                <a:moveTo>
                  <a:pt x="1057194" y="160632"/>
                </a:moveTo>
                <a:lnTo>
                  <a:pt x="1046829" y="162936"/>
                </a:lnTo>
                <a:lnTo>
                  <a:pt x="1044198" y="164252"/>
                </a:lnTo>
                <a:lnTo>
                  <a:pt x="1031202" y="169625"/>
                </a:lnTo>
                <a:lnTo>
                  <a:pt x="1039379" y="164978"/>
                </a:lnTo>
                <a:lnTo>
                  <a:pt x="1040138" y="164424"/>
                </a:lnTo>
                <a:lnTo>
                  <a:pt x="1034740" y="165624"/>
                </a:lnTo>
                <a:lnTo>
                  <a:pt x="1030688" y="169839"/>
                </a:lnTo>
                <a:lnTo>
                  <a:pt x="1019365" y="175412"/>
                </a:lnTo>
                <a:cubicBezTo>
                  <a:pt x="1027643" y="172533"/>
                  <a:pt x="1035920" y="170012"/>
                  <a:pt x="1044198" y="167132"/>
                </a:cubicBezTo>
                <a:close/>
                <a:moveTo>
                  <a:pt x="1113213" y="156187"/>
                </a:moveTo>
                <a:cubicBezTo>
                  <a:pt x="1102052" y="164464"/>
                  <a:pt x="1076848" y="181378"/>
                  <a:pt x="1062806" y="189655"/>
                </a:cubicBezTo>
                <a:cubicBezTo>
                  <a:pt x="1068567" y="184257"/>
                  <a:pt x="1082248" y="175620"/>
                  <a:pt x="1093411" y="167343"/>
                </a:cubicBezTo>
                <a:cubicBezTo>
                  <a:pt x="1099171" y="164464"/>
                  <a:pt x="1107453" y="159065"/>
                  <a:pt x="1113213" y="156187"/>
                </a:cubicBezTo>
                <a:close/>
                <a:moveTo>
                  <a:pt x="2292777" y="150725"/>
                </a:moveTo>
                <a:cubicBezTo>
                  <a:pt x="2298177" y="153603"/>
                  <a:pt x="2315095" y="156483"/>
                  <a:pt x="2315095" y="156483"/>
                </a:cubicBezTo>
                <a:cubicBezTo>
                  <a:pt x="2312215" y="156483"/>
                  <a:pt x="2306456" y="153603"/>
                  <a:pt x="2303936" y="153603"/>
                </a:cubicBezTo>
                <a:cubicBezTo>
                  <a:pt x="2298177" y="150725"/>
                  <a:pt x="2292777" y="150725"/>
                  <a:pt x="2292777" y="150725"/>
                </a:cubicBezTo>
                <a:close/>
                <a:moveTo>
                  <a:pt x="1088007" y="150183"/>
                </a:moveTo>
                <a:lnTo>
                  <a:pt x="1083828" y="151269"/>
                </a:lnTo>
                <a:lnTo>
                  <a:pt x="1072272" y="155972"/>
                </a:lnTo>
                <a:lnTo>
                  <a:pt x="1077412" y="152939"/>
                </a:lnTo>
                <a:lnTo>
                  <a:pt x="1071406" y="154502"/>
                </a:lnTo>
                <a:cubicBezTo>
                  <a:pt x="1067942" y="155941"/>
                  <a:pt x="1065872" y="157381"/>
                  <a:pt x="1063173" y="158821"/>
                </a:cubicBezTo>
                <a:cubicBezTo>
                  <a:pt x="1071451" y="155941"/>
                  <a:pt x="1085487" y="153062"/>
                  <a:pt x="1088007" y="150183"/>
                </a:cubicBezTo>
                <a:close/>
                <a:moveTo>
                  <a:pt x="1126896" y="147910"/>
                </a:moveTo>
                <a:cubicBezTo>
                  <a:pt x="1129776" y="150429"/>
                  <a:pt x="1121495" y="153308"/>
                  <a:pt x="1113213" y="156187"/>
                </a:cubicBezTo>
                <a:cubicBezTo>
                  <a:pt x="1118615" y="153308"/>
                  <a:pt x="1124375" y="150429"/>
                  <a:pt x="1126896" y="147910"/>
                </a:cubicBezTo>
                <a:close/>
                <a:moveTo>
                  <a:pt x="897221" y="144177"/>
                </a:moveTo>
                <a:lnTo>
                  <a:pt x="894642" y="145303"/>
                </a:lnTo>
                <a:lnTo>
                  <a:pt x="895276" y="144964"/>
                </a:lnTo>
                <a:cubicBezTo>
                  <a:pt x="896490" y="144424"/>
                  <a:pt x="897614" y="143974"/>
                  <a:pt x="897221" y="144177"/>
                </a:cubicBezTo>
                <a:close/>
                <a:moveTo>
                  <a:pt x="941868" y="144172"/>
                </a:moveTo>
                <a:lnTo>
                  <a:pt x="940084" y="144784"/>
                </a:lnTo>
                <a:lnTo>
                  <a:pt x="940741" y="144445"/>
                </a:lnTo>
                <a:close/>
                <a:moveTo>
                  <a:pt x="1065693" y="139026"/>
                </a:moveTo>
                <a:cubicBezTo>
                  <a:pt x="1054535" y="141906"/>
                  <a:pt x="1040499" y="144784"/>
                  <a:pt x="1035101" y="147304"/>
                </a:cubicBezTo>
                <a:cubicBezTo>
                  <a:pt x="1054535" y="144784"/>
                  <a:pt x="1057415" y="141906"/>
                  <a:pt x="1065693" y="139026"/>
                </a:cubicBezTo>
                <a:close/>
                <a:moveTo>
                  <a:pt x="2090042" y="136753"/>
                </a:moveTo>
                <a:cubicBezTo>
                  <a:pt x="2095444" y="139273"/>
                  <a:pt x="2104084" y="142152"/>
                  <a:pt x="2109486" y="145030"/>
                </a:cubicBezTo>
                <a:cubicBezTo>
                  <a:pt x="2109486" y="145030"/>
                  <a:pt x="2112366" y="142152"/>
                  <a:pt x="2101204" y="136753"/>
                </a:cubicBezTo>
                <a:cubicBezTo>
                  <a:pt x="2095444" y="136753"/>
                  <a:pt x="2095444" y="136753"/>
                  <a:pt x="2090042" y="136753"/>
                </a:cubicBezTo>
                <a:close/>
                <a:moveTo>
                  <a:pt x="1298297" y="136530"/>
                </a:moveTo>
                <a:cubicBezTo>
                  <a:pt x="1298297" y="136530"/>
                  <a:pt x="1295418" y="139050"/>
                  <a:pt x="1292538" y="139050"/>
                </a:cubicBezTo>
                <a:cubicBezTo>
                  <a:pt x="1290018" y="139050"/>
                  <a:pt x="1290018" y="139050"/>
                  <a:pt x="1287140" y="139050"/>
                </a:cubicBezTo>
                <a:cubicBezTo>
                  <a:pt x="1290018" y="139050"/>
                  <a:pt x="1292538" y="139050"/>
                  <a:pt x="1298297" y="136530"/>
                </a:cubicBezTo>
                <a:close/>
                <a:moveTo>
                  <a:pt x="2103825" y="134170"/>
                </a:moveTo>
                <a:lnTo>
                  <a:pt x="2148732" y="156187"/>
                </a:lnTo>
                <a:cubicBezTo>
                  <a:pt x="2151252" y="159065"/>
                  <a:pt x="2154132" y="161585"/>
                  <a:pt x="2159893" y="164464"/>
                </a:cubicBezTo>
                <a:cubicBezTo>
                  <a:pt x="2162414" y="167343"/>
                  <a:pt x="2171055" y="173101"/>
                  <a:pt x="2179336" y="178499"/>
                </a:cubicBezTo>
                <a:cubicBezTo>
                  <a:pt x="2193378" y="186777"/>
                  <a:pt x="2190498" y="181378"/>
                  <a:pt x="2204540" y="189655"/>
                </a:cubicBezTo>
                <a:cubicBezTo>
                  <a:pt x="2190498" y="181378"/>
                  <a:pt x="2221102" y="197932"/>
                  <a:pt x="2201660" y="184257"/>
                </a:cubicBezTo>
                <a:cubicBezTo>
                  <a:pt x="2204540" y="186777"/>
                  <a:pt x="2212821" y="192534"/>
                  <a:pt x="2221102" y="195414"/>
                </a:cubicBezTo>
                <a:cubicBezTo>
                  <a:pt x="2226863" y="197932"/>
                  <a:pt x="2232264" y="200812"/>
                  <a:pt x="2226863" y="195414"/>
                </a:cubicBezTo>
                <a:cubicBezTo>
                  <a:pt x="2257468" y="211967"/>
                  <a:pt x="2288072" y="231401"/>
                  <a:pt x="2318677" y="251194"/>
                </a:cubicBezTo>
                <a:lnTo>
                  <a:pt x="2326977" y="256646"/>
                </a:lnTo>
                <a:lnTo>
                  <a:pt x="2313276" y="248315"/>
                </a:lnTo>
                <a:cubicBezTo>
                  <a:pt x="2321558" y="253713"/>
                  <a:pt x="2335600" y="264870"/>
                  <a:pt x="2338480" y="267748"/>
                </a:cubicBezTo>
                <a:cubicBezTo>
                  <a:pt x="2348202" y="274766"/>
                  <a:pt x="2351712" y="276206"/>
                  <a:pt x="2354863" y="277285"/>
                </a:cubicBezTo>
                <a:lnTo>
                  <a:pt x="2366106" y="283118"/>
                </a:lnTo>
                <a:lnTo>
                  <a:pt x="2369085" y="285484"/>
                </a:lnTo>
                <a:lnTo>
                  <a:pt x="2369085" y="287182"/>
                </a:lnTo>
                <a:cubicBezTo>
                  <a:pt x="2371965" y="290061"/>
                  <a:pt x="2377366" y="292940"/>
                  <a:pt x="2383127" y="295819"/>
                </a:cubicBezTo>
                <a:cubicBezTo>
                  <a:pt x="2386008" y="301217"/>
                  <a:pt x="2391408" y="304097"/>
                  <a:pt x="2394289" y="306975"/>
                </a:cubicBezTo>
                <a:cubicBezTo>
                  <a:pt x="2399690" y="312374"/>
                  <a:pt x="2405450" y="315252"/>
                  <a:pt x="2410851" y="320650"/>
                </a:cubicBezTo>
                <a:lnTo>
                  <a:pt x="2414975" y="321949"/>
                </a:lnTo>
                <a:lnTo>
                  <a:pt x="2420753" y="326409"/>
                </a:lnTo>
                <a:lnTo>
                  <a:pt x="2429792" y="333386"/>
                </a:lnTo>
                <a:lnTo>
                  <a:pt x="2450097" y="351600"/>
                </a:lnTo>
                <a:cubicBezTo>
                  <a:pt x="2461259" y="359877"/>
                  <a:pt x="2452978" y="354119"/>
                  <a:pt x="2458378" y="359877"/>
                </a:cubicBezTo>
                <a:cubicBezTo>
                  <a:pt x="2475301" y="373912"/>
                  <a:pt x="2458378" y="356999"/>
                  <a:pt x="2469540" y="365276"/>
                </a:cubicBezTo>
                <a:cubicBezTo>
                  <a:pt x="2480702" y="373912"/>
                  <a:pt x="2494745" y="387588"/>
                  <a:pt x="2491864" y="382189"/>
                </a:cubicBezTo>
                <a:cubicBezTo>
                  <a:pt x="2497444" y="387768"/>
                  <a:pt x="2504465" y="394066"/>
                  <a:pt x="2511802" y="400678"/>
                </a:cubicBezTo>
                <a:lnTo>
                  <a:pt x="2526082" y="414010"/>
                </a:lnTo>
                <a:lnTo>
                  <a:pt x="2505906" y="396225"/>
                </a:lnTo>
                <a:cubicBezTo>
                  <a:pt x="2500145" y="393346"/>
                  <a:pt x="2494745" y="387588"/>
                  <a:pt x="2491864" y="387588"/>
                </a:cubicBezTo>
                <a:cubicBezTo>
                  <a:pt x="2503025" y="396225"/>
                  <a:pt x="2508787" y="404502"/>
                  <a:pt x="2508787" y="401623"/>
                </a:cubicBezTo>
                <a:cubicBezTo>
                  <a:pt x="2525349" y="415658"/>
                  <a:pt x="2536510" y="423935"/>
                  <a:pt x="2558834" y="446248"/>
                </a:cubicBezTo>
                <a:cubicBezTo>
                  <a:pt x="2592319" y="476837"/>
                  <a:pt x="2625804" y="507786"/>
                  <a:pt x="2670451" y="552411"/>
                </a:cubicBezTo>
                <a:cubicBezTo>
                  <a:pt x="2678732" y="560688"/>
                  <a:pt x="2662170" y="543774"/>
                  <a:pt x="2673331" y="554930"/>
                </a:cubicBezTo>
                <a:cubicBezTo>
                  <a:pt x="2689894" y="571845"/>
                  <a:pt x="2670451" y="549533"/>
                  <a:pt x="2692774" y="574723"/>
                </a:cubicBezTo>
                <a:cubicBezTo>
                  <a:pt x="2701056" y="583001"/>
                  <a:pt x="2687373" y="568966"/>
                  <a:pt x="2676212" y="560688"/>
                </a:cubicBezTo>
                <a:lnTo>
                  <a:pt x="2678596" y="563866"/>
                </a:lnTo>
                <a:lnTo>
                  <a:pt x="2682372" y="568095"/>
                </a:lnTo>
                <a:lnTo>
                  <a:pt x="2687959" y="573644"/>
                </a:lnTo>
                <a:cubicBezTo>
                  <a:pt x="2693495" y="578862"/>
                  <a:pt x="2698355" y="583000"/>
                  <a:pt x="2695654" y="580122"/>
                </a:cubicBezTo>
                <a:cubicBezTo>
                  <a:pt x="2703936" y="585880"/>
                  <a:pt x="2712217" y="594157"/>
                  <a:pt x="2703936" y="585880"/>
                </a:cubicBezTo>
                <a:cubicBezTo>
                  <a:pt x="2743182" y="624747"/>
                  <a:pt x="2787828" y="672251"/>
                  <a:pt x="2832476" y="722633"/>
                </a:cubicBezTo>
                <a:cubicBezTo>
                  <a:pt x="2853359" y="747645"/>
                  <a:pt x="2874332" y="772746"/>
                  <a:pt x="2894270" y="796812"/>
                </a:cubicBezTo>
                <a:lnTo>
                  <a:pt x="2938810" y="851279"/>
                </a:lnTo>
                <a:lnTo>
                  <a:pt x="2939592" y="854798"/>
                </a:lnTo>
                <a:cubicBezTo>
                  <a:pt x="2941302" y="857947"/>
                  <a:pt x="2944092" y="862086"/>
                  <a:pt x="2946973" y="864785"/>
                </a:cubicBezTo>
                <a:cubicBezTo>
                  <a:pt x="2949853" y="870543"/>
                  <a:pt x="2955255" y="878820"/>
                  <a:pt x="2958134" y="884218"/>
                </a:cubicBezTo>
                <a:cubicBezTo>
                  <a:pt x="2961015" y="889976"/>
                  <a:pt x="2966416" y="895374"/>
                  <a:pt x="2969297" y="898253"/>
                </a:cubicBezTo>
                <a:cubicBezTo>
                  <a:pt x="2965155" y="889975"/>
                  <a:pt x="2959575" y="882328"/>
                  <a:pt x="2953994" y="874636"/>
                </a:cubicBezTo>
                <a:lnTo>
                  <a:pt x="2939834" y="852531"/>
                </a:lnTo>
                <a:lnTo>
                  <a:pt x="2949853" y="864785"/>
                </a:lnTo>
                <a:cubicBezTo>
                  <a:pt x="2952554" y="868923"/>
                  <a:pt x="2957414" y="875941"/>
                  <a:pt x="2963356" y="884668"/>
                </a:cubicBezTo>
                <a:lnTo>
                  <a:pt x="2968155" y="891906"/>
                </a:lnTo>
                <a:lnTo>
                  <a:pt x="2974697" y="912288"/>
                </a:lnTo>
                <a:cubicBezTo>
                  <a:pt x="2980458" y="923444"/>
                  <a:pt x="2983339" y="928842"/>
                  <a:pt x="2985859" y="937479"/>
                </a:cubicBezTo>
                <a:lnTo>
                  <a:pt x="2989723" y="948436"/>
                </a:lnTo>
                <a:lnTo>
                  <a:pt x="2969297" y="914807"/>
                </a:lnTo>
                <a:cubicBezTo>
                  <a:pt x="2966416" y="909409"/>
                  <a:pt x="2966416" y="912288"/>
                  <a:pt x="2961015" y="906530"/>
                </a:cubicBezTo>
                <a:cubicBezTo>
                  <a:pt x="2949853" y="889976"/>
                  <a:pt x="2946973" y="884218"/>
                  <a:pt x="2941212" y="873062"/>
                </a:cubicBezTo>
                <a:cubicBezTo>
                  <a:pt x="2932930" y="864785"/>
                  <a:pt x="2944092" y="878820"/>
                  <a:pt x="2935811" y="870543"/>
                </a:cubicBezTo>
                <a:cubicBezTo>
                  <a:pt x="2924650" y="853628"/>
                  <a:pt x="2913488" y="839593"/>
                  <a:pt x="2902326" y="823039"/>
                </a:cubicBezTo>
                <a:lnTo>
                  <a:pt x="2894959" y="814584"/>
                </a:lnTo>
                <a:lnTo>
                  <a:pt x="2890670" y="807384"/>
                </a:lnTo>
                <a:cubicBezTo>
                  <a:pt x="2886843" y="802166"/>
                  <a:pt x="2881263" y="795149"/>
                  <a:pt x="2874242" y="786691"/>
                </a:cubicBezTo>
                <a:cubicBezTo>
                  <a:pt x="2870102" y="783992"/>
                  <a:pt x="2872891" y="787501"/>
                  <a:pt x="2878113" y="793754"/>
                </a:cubicBezTo>
                <a:lnTo>
                  <a:pt x="2889870" y="808744"/>
                </a:lnTo>
                <a:lnTo>
                  <a:pt x="2882883" y="800726"/>
                </a:lnTo>
                <a:cubicBezTo>
                  <a:pt x="2877123" y="792449"/>
                  <a:pt x="2871721" y="786691"/>
                  <a:pt x="2865960" y="778414"/>
                </a:cubicBezTo>
                <a:cubicBezTo>
                  <a:pt x="2877123" y="789570"/>
                  <a:pt x="2846518" y="756102"/>
                  <a:pt x="2846518" y="753223"/>
                </a:cubicBezTo>
                <a:cubicBezTo>
                  <a:pt x="2842377" y="747645"/>
                  <a:pt x="2842377" y="749084"/>
                  <a:pt x="2842017" y="749804"/>
                </a:cubicBezTo>
                <a:lnTo>
                  <a:pt x="2841091" y="749516"/>
                </a:lnTo>
                <a:lnTo>
                  <a:pt x="2838417" y="745620"/>
                </a:lnTo>
                <a:cubicBezTo>
                  <a:pt x="2836706" y="743506"/>
                  <a:pt x="2835356" y="742067"/>
                  <a:pt x="2835356" y="742067"/>
                </a:cubicBezTo>
                <a:cubicBezTo>
                  <a:pt x="2838147" y="746295"/>
                  <a:pt x="2839722" y="748410"/>
                  <a:pt x="2840644" y="749377"/>
                </a:cubicBezTo>
                <a:lnTo>
                  <a:pt x="2841091" y="749516"/>
                </a:lnTo>
                <a:lnTo>
                  <a:pt x="2843637" y="753223"/>
                </a:lnTo>
                <a:cubicBezTo>
                  <a:pt x="2849398" y="761500"/>
                  <a:pt x="2849398" y="758980"/>
                  <a:pt x="2843637" y="756102"/>
                </a:cubicBezTo>
                <a:cubicBezTo>
                  <a:pt x="2840756" y="750344"/>
                  <a:pt x="2835356" y="744945"/>
                  <a:pt x="2832476" y="742067"/>
                </a:cubicBezTo>
                <a:cubicBezTo>
                  <a:pt x="2824195" y="730910"/>
                  <a:pt x="2821314" y="725512"/>
                  <a:pt x="2810152" y="711477"/>
                </a:cubicBezTo>
                <a:lnTo>
                  <a:pt x="2811293" y="716159"/>
                </a:lnTo>
                <a:lnTo>
                  <a:pt x="2804391" y="708598"/>
                </a:lnTo>
                <a:cubicBezTo>
                  <a:pt x="2796110" y="700321"/>
                  <a:pt x="2786389" y="689884"/>
                  <a:pt x="2775947" y="678728"/>
                </a:cubicBezTo>
                <a:lnTo>
                  <a:pt x="2770757" y="673313"/>
                </a:lnTo>
                <a:lnTo>
                  <a:pt x="2789055" y="697935"/>
                </a:lnTo>
                <a:lnTo>
                  <a:pt x="2801871" y="711477"/>
                </a:lnTo>
                <a:cubicBezTo>
                  <a:pt x="2810152" y="722633"/>
                  <a:pt x="2807272" y="719755"/>
                  <a:pt x="2815553" y="728031"/>
                </a:cubicBezTo>
                <a:cubicBezTo>
                  <a:pt x="2824195" y="736668"/>
                  <a:pt x="2832476" y="747825"/>
                  <a:pt x="2832476" y="747825"/>
                </a:cubicBezTo>
                <a:cubicBezTo>
                  <a:pt x="2838237" y="756102"/>
                  <a:pt x="2840756" y="753223"/>
                  <a:pt x="2851918" y="767258"/>
                </a:cubicBezTo>
                <a:cubicBezTo>
                  <a:pt x="2857679" y="778414"/>
                  <a:pt x="2843637" y="761500"/>
                  <a:pt x="2840756" y="756102"/>
                </a:cubicBezTo>
                <a:cubicBezTo>
                  <a:pt x="2838237" y="753223"/>
                  <a:pt x="2832476" y="750344"/>
                  <a:pt x="2829595" y="747825"/>
                </a:cubicBezTo>
                <a:cubicBezTo>
                  <a:pt x="2829595" y="747825"/>
                  <a:pt x="2828245" y="745665"/>
                  <a:pt x="2826174" y="743191"/>
                </a:cubicBezTo>
                <a:lnTo>
                  <a:pt x="2822523" y="740114"/>
                </a:lnTo>
                <a:lnTo>
                  <a:pt x="2816453" y="733025"/>
                </a:lnTo>
                <a:cubicBezTo>
                  <a:pt x="2814383" y="730910"/>
                  <a:pt x="2813032" y="729471"/>
                  <a:pt x="2813032" y="728031"/>
                </a:cubicBezTo>
                <a:cubicBezTo>
                  <a:pt x="2813032" y="728031"/>
                  <a:pt x="2815553" y="730910"/>
                  <a:pt x="2818433" y="736668"/>
                </a:cubicBezTo>
                <a:lnTo>
                  <a:pt x="2822523" y="740114"/>
                </a:lnTo>
                <a:lnTo>
                  <a:pt x="2824195" y="742067"/>
                </a:lnTo>
                <a:cubicBezTo>
                  <a:pt x="2824195" y="742067"/>
                  <a:pt x="2824195" y="744945"/>
                  <a:pt x="2835356" y="758980"/>
                </a:cubicBezTo>
                <a:cubicBezTo>
                  <a:pt x="2838237" y="758980"/>
                  <a:pt x="2821314" y="739188"/>
                  <a:pt x="2826714" y="744945"/>
                </a:cubicBezTo>
                <a:cubicBezTo>
                  <a:pt x="2843637" y="764379"/>
                  <a:pt x="2863081" y="789570"/>
                  <a:pt x="2880002" y="809004"/>
                </a:cubicBezTo>
                <a:cubicBezTo>
                  <a:pt x="2880002" y="806124"/>
                  <a:pt x="2857679" y="781294"/>
                  <a:pt x="2851918" y="772656"/>
                </a:cubicBezTo>
                <a:cubicBezTo>
                  <a:pt x="2849398" y="767258"/>
                  <a:pt x="2860560" y="781294"/>
                  <a:pt x="2863081" y="781294"/>
                </a:cubicBezTo>
                <a:cubicBezTo>
                  <a:pt x="2880002" y="800726"/>
                  <a:pt x="2896565" y="820159"/>
                  <a:pt x="2910607" y="839593"/>
                </a:cubicBezTo>
                <a:lnTo>
                  <a:pt x="2935043" y="872756"/>
                </a:lnTo>
                <a:lnTo>
                  <a:pt x="2935900" y="873135"/>
                </a:lnTo>
                <a:lnTo>
                  <a:pt x="2937903" y="876636"/>
                </a:lnTo>
                <a:lnTo>
                  <a:pt x="2949853" y="892855"/>
                </a:lnTo>
                <a:lnTo>
                  <a:pt x="2958451" y="906605"/>
                </a:lnTo>
                <a:lnTo>
                  <a:pt x="2960454" y="906509"/>
                </a:lnTo>
                <a:cubicBezTo>
                  <a:pt x="2964536" y="910037"/>
                  <a:pt x="2972971" y="922727"/>
                  <a:pt x="2975131" y="928937"/>
                </a:cubicBezTo>
                <a:cubicBezTo>
                  <a:pt x="2975131" y="928937"/>
                  <a:pt x="2972251" y="926058"/>
                  <a:pt x="2969373" y="920657"/>
                </a:cubicBezTo>
                <a:lnTo>
                  <a:pt x="2959357" y="908052"/>
                </a:lnTo>
                <a:lnTo>
                  <a:pt x="2971950" y="928192"/>
                </a:lnTo>
                <a:lnTo>
                  <a:pt x="2955255" y="903652"/>
                </a:lnTo>
                <a:lnTo>
                  <a:pt x="2933905" y="876539"/>
                </a:lnTo>
                <a:lnTo>
                  <a:pt x="2932617" y="875249"/>
                </a:lnTo>
                <a:cubicBezTo>
                  <a:pt x="2931942" y="874574"/>
                  <a:pt x="2931942" y="874574"/>
                  <a:pt x="2933381" y="876014"/>
                </a:cubicBezTo>
                <a:lnTo>
                  <a:pt x="2932544" y="874809"/>
                </a:lnTo>
                <a:lnTo>
                  <a:pt x="2924650" y="864785"/>
                </a:lnTo>
                <a:cubicBezTo>
                  <a:pt x="2921769" y="861905"/>
                  <a:pt x="2927530" y="867663"/>
                  <a:pt x="2932930" y="875941"/>
                </a:cubicBezTo>
                <a:cubicBezTo>
                  <a:pt x="2938692" y="884218"/>
                  <a:pt x="2946973" y="892855"/>
                  <a:pt x="2949853" y="898253"/>
                </a:cubicBezTo>
                <a:cubicBezTo>
                  <a:pt x="2952374" y="906530"/>
                  <a:pt x="2955255" y="906530"/>
                  <a:pt x="2961015" y="917687"/>
                </a:cubicBezTo>
                <a:cubicBezTo>
                  <a:pt x="2959575" y="916247"/>
                  <a:pt x="2959575" y="916967"/>
                  <a:pt x="2960970" y="919441"/>
                </a:cubicBezTo>
                <a:lnTo>
                  <a:pt x="2966268" y="927256"/>
                </a:lnTo>
                <a:lnTo>
                  <a:pt x="2964739" y="922858"/>
                </a:lnTo>
                <a:lnTo>
                  <a:pt x="2966853" y="926058"/>
                </a:lnTo>
                <a:lnTo>
                  <a:pt x="2969524" y="931579"/>
                </a:lnTo>
                <a:lnTo>
                  <a:pt x="2970377" y="931047"/>
                </a:lnTo>
                <a:lnTo>
                  <a:pt x="2970335" y="930861"/>
                </a:lnTo>
                <a:lnTo>
                  <a:pt x="2969373" y="928937"/>
                </a:lnTo>
                <a:lnTo>
                  <a:pt x="2966556" y="924618"/>
                </a:lnTo>
                <a:lnTo>
                  <a:pt x="2969400" y="926775"/>
                </a:lnTo>
                <a:lnTo>
                  <a:pt x="2969297" y="926324"/>
                </a:lnTo>
                <a:cubicBezTo>
                  <a:pt x="2966416" y="923444"/>
                  <a:pt x="2963536" y="920565"/>
                  <a:pt x="2966416" y="920565"/>
                </a:cubicBezTo>
                <a:lnTo>
                  <a:pt x="2971584" y="928431"/>
                </a:lnTo>
                <a:lnTo>
                  <a:pt x="2972251" y="928937"/>
                </a:lnTo>
                <a:lnTo>
                  <a:pt x="2972553" y="929906"/>
                </a:lnTo>
                <a:lnTo>
                  <a:pt x="2978298" y="938649"/>
                </a:lnTo>
                <a:lnTo>
                  <a:pt x="2979397" y="940101"/>
                </a:lnTo>
                <a:lnTo>
                  <a:pt x="2992371" y="960849"/>
                </a:lnTo>
                <a:lnTo>
                  <a:pt x="2989382" y="956400"/>
                </a:lnTo>
                <a:lnTo>
                  <a:pt x="2989318" y="957332"/>
                </a:lnTo>
                <a:lnTo>
                  <a:pt x="2989167" y="957019"/>
                </a:lnTo>
                <a:lnTo>
                  <a:pt x="2983872" y="948988"/>
                </a:lnTo>
                <a:lnTo>
                  <a:pt x="2988459" y="955026"/>
                </a:lnTo>
                <a:lnTo>
                  <a:pt x="2985859" y="951155"/>
                </a:lnTo>
                <a:lnTo>
                  <a:pt x="2982954" y="947596"/>
                </a:lnTo>
                <a:lnTo>
                  <a:pt x="2983872" y="948988"/>
                </a:lnTo>
                <a:lnTo>
                  <a:pt x="2983409" y="948379"/>
                </a:lnTo>
                <a:lnTo>
                  <a:pt x="2982680" y="947260"/>
                </a:lnTo>
                <a:lnTo>
                  <a:pt x="2974697" y="937479"/>
                </a:lnTo>
                <a:lnTo>
                  <a:pt x="2977822" y="943725"/>
                </a:lnTo>
                <a:lnTo>
                  <a:pt x="2983409" y="951258"/>
                </a:lnTo>
                <a:lnTo>
                  <a:pt x="2979768" y="947617"/>
                </a:lnTo>
                <a:lnTo>
                  <a:pt x="2982652" y="953382"/>
                </a:lnTo>
                <a:lnTo>
                  <a:pt x="2983409" y="954139"/>
                </a:lnTo>
                <a:lnTo>
                  <a:pt x="2987867" y="962572"/>
                </a:lnTo>
                <a:lnTo>
                  <a:pt x="2999901" y="979226"/>
                </a:lnTo>
                <a:lnTo>
                  <a:pt x="2998961" y="975442"/>
                </a:lnTo>
                <a:lnTo>
                  <a:pt x="2994566" y="968180"/>
                </a:lnTo>
                <a:lnTo>
                  <a:pt x="2991687" y="962228"/>
                </a:lnTo>
                <a:lnTo>
                  <a:pt x="2994566" y="965300"/>
                </a:lnTo>
                <a:cubicBezTo>
                  <a:pt x="2994566" y="968180"/>
                  <a:pt x="2994566" y="968180"/>
                  <a:pt x="2997446" y="970700"/>
                </a:cubicBezTo>
                <a:lnTo>
                  <a:pt x="2997448" y="970703"/>
                </a:lnTo>
                <a:lnTo>
                  <a:pt x="2996255" y="967061"/>
                </a:lnTo>
                <a:lnTo>
                  <a:pt x="3001263" y="975068"/>
                </a:lnTo>
                <a:lnTo>
                  <a:pt x="3000738" y="974627"/>
                </a:lnTo>
                <a:lnTo>
                  <a:pt x="3003609" y="981905"/>
                </a:lnTo>
                <a:cubicBezTo>
                  <a:pt x="3004284" y="983300"/>
                  <a:pt x="3004284" y="983300"/>
                  <a:pt x="3002844" y="981860"/>
                </a:cubicBezTo>
                <a:lnTo>
                  <a:pt x="2999048" y="975585"/>
                </a:lnTo>
                <a:lnTo>
                  <a:pt x="3002059" y="984780"/>
                </a:lnTo>
                <a:lnTo>
                  <a:pt x="3004284" y="988341"/>
                </a:lnTo>
                <a:cubicBezTo>
                  <a:pt x="3007074" y="993921"/>
                  <a:pt x="3009862" y="1000222"/>
                  <a:pt x="3016881" y="1012822"/>
                </a:cubicBezTo>
                <a:lnTo>
                  <a:pt x="3006370" y="997995"/>
                </a:lnTo>
                <a:lnTo>
                  <a:pt x="3013268" y="1019577"/>
                </a:lnTo>
                <a:lnTo>
                  <a:pt x="3015137" y="1027686"/>
                </a:lnTo>
                <a:lnTo>
                  <a:pt x="3015982" y="1029518"/>
                </a:lnTo>
                <a:cubicBezTo>
                  <a:pt x="3018410" y="1035143"/>
                  <a:pt x="3021200" y="1042165"/>
                  <a:pt x="3022640" y="1046304"/>
                </a:cubicBezTo>
                <a:lnTo>
                  <a:pt x="3020887" y="1043784"/>
                </a:lnTo>
                <a:lnTo>
                  <a:pt x="3019760" y="1040544"/>
                </a:lnTo>
                <a:cubicBezTo>
                  <a:pt x="3019760" y="1038024"/>
                  <a:pt x="3016881" y="1035143"/>
                  <a:pt x="3016881" y="1032264"/>
                </a:cubicBezTo>
                <a:lnTo>
                  <a:pt x="3015565" y="1029542"/>
                </a:lnTo>
                <a:lnTo>
                  <a:pt x="3016824" y="1035007"/>
                </a:lnTo>
                <a:lnTo>
                  <a:pt x="3019353" y="1041579"/>
                </a:lnTo>
                <a:lnTo>
                  <a:pt x="3020887" y="1043784"/>
                </a:lnTo>
                <a:lnTo>
                  <a:pt x="3022640" y="1048825"/>
                </a:lnTo>
                <a:lnTo>
                  <a:pt x="3024338" y="1051187"/>
                </a:lnTo>
                <a:lnTo>
                  <a:pt x="3025518" y="1054585"/>
                </a:lnTo>
                <a:lnTo>
                  <a:pt x="3027969" y="1058344"/>
                </a:lnTo>
                <a:lnTo>
                  <a:pt x="3033796" y="1071506"/>
                </a:lnTo>
                <a:lnTo>
                  <a:pt x="3035143" y="1073930"/>
                </a:lnTo>
                <a:lnTo>
                  <a:pt x="3033797" y="1073846"/>
                </a:lnTo>
                <a:lnTo>
                  <a:pt x="3032905" y="1073122"/>
                </a:lnTo>
                <a:lnTo>
                  <a:pt x="3036267" y="1079631"/>
                </a:lnTo>
                <a:lnTo>
                  <a:pt x="3037814" y="1082902"/>
                </a:lnTo>
                <a:lnTo>
                  <a:pt x="3039196" y="1085187"/>
                </a:lnTo>
                <a:lnTo>
                  <a:pt x="3039559" y="1086592"/>
                </a:lnTo>
                <a:lnTo>
                  <a:pt x="3039644" y="1086771"/>
                </a:lnTo>
                <a:lnTo>
                  <a:pt x="3039241" y="1085187"/>
                </a:lnTo>
                <a:lnTo>
                  <a:pt x="3037721" y="1078571"/>
                </a:lnTo>
                <a:lnTo>
                  <a:pt x="3040321" y="1083251"/>
                </a:lnTo>
                <a:cubicBezTo>
                  <a:pt x="3042075" y="1086717"/>
                  <a:pt x="3043515" y="1089507"/>
                  <a:pt x="3044954" y="1090947"/>
                </a:cubicBezTo>
                <a:cubicBezTo>
                  <a:pt x="3049093" y="1104808"/>
                  <a:pt x="3053232" y="1117319"/>
                  <a:pt x="3058091" y="1130909"/>
                </a:cubicBezTo>
                <a:lnTo>
                  <a:pt x="3069018" y="1159979"/>
                </a:lnTo>
                <a:lnTo>
                  <a:pt x="3072632" y="1166001"/>
                </a:lnTo>
                <a:cubicBezTo>
                  <a:pt x="3075153" y="1171760"/>
                  <a:pt x="3075153" y="1177158"/>
                  <a:pt x="3078033" y="1185795"/>
                </a:cubicBezTo>
                <a:lnTo>
                  <a:pt x="3077631" y="1184907"/>
                </a:lnTo>
                <a:lnTo>
                  <a:pt x="3078426" y="1188513"/>
                </a:lnTo>
                <a:lnTo>
                  <a:pt x="3079610" y="1192199"/>
                </a:lnTo>
                <a:lnTo>
                  <a:pt x="3080913" y="1194072"/>
                </a:lnTo>
                <a:cubicBezTo>
                  <a:pt x="3080913" y="1196951"/>
                  <a:pt x="3083794" y="1199470"/>
                  <a:pt x="3086315" y="1210627"/>
                </a:cubicBezTo>
                <a:cubicBezTo>
                  <a:pt x="3086315" y="1210627"/>
                  <a:pt x="3085685" y="1208557"/>
                  <a:pt x="3084694" y="1206128"/>
                </a:cubicBezTo>
                <a:lnTo>
                  <a:pt x="3082675" y="1202573"/>
                </a:lnTo>
                <a:lnTo>
                  <a:pt x="3082321" y="1203313"/>
                </a:lnTo>
                <a:lnTo>
                  <a:pt x="3087439" y="1217284"/>
                </a:lnTo>
                <a:cubicBezTo>
                  <a:pt x="3089194" y="1222502"/>
                  <a:pt x="3090635" y="1227361"/>
                  <a:pt x="3092075" y="1232939"/>
                </a:cubicBezTo>
                <a:lnTo>
                  <a:pt x="3099239" y="1257223"/>
                </a:lnTo>
                <a:lnTo>
                  <a:pt x="3099954" y="1261487"/>
                </a:lnTo>
                <a:lnTo>
                  <a:pt x="3100578" y="1263279"/>
                </a:lnTo>
                <a:lnTo>
                  <a:pt x="3100738" y="1262841"/>
                </a:lnTo>
                <a:lnTo>
                  <a:pt x="3101200" y="1265063"/>
                </a:lnTo>
                <a:lnTo>
                  <a:pt x="3103440" y="1271498"/>
                </a:lnTo>
                <a:lnTo>
                  <a:pt x="3106809" y="1283782"/>
                </a:lnTo>
                <a:lnTo>
                  <a:pt x="3105296" y="1274386"/>
                </a:lnTo>
                <a:cubicBezTo>
                  <a:pt x="3104654" y="1270231"/>
                  <a:pt x="3103956" y="1265148"/>
                  <a:pt x="3103236" y="1258131"/>
                </a:cubicBezTo>
                <a:cubicBezTo>
                  <a:pt x="3101797" y="1256691"/>
                  <a:pt x="3101797" y="1258131"/>
                  <a:pt x="3101797" y="1259929"/>
                </a:cubicBezTo>
                <a:lnTo>
                  <a:pt x="3100738" y="1262841"/>
                </a:lnTo>
                <a:lnTo>
                  <a:pt x="3100357" y="1261009"/>
                </a:lnTo>
                <a:lnTo>
                  <a:pt x="3099239" y="1257223"/>
                </a:lnTo>
                <a:lnTo>
                  <a:pt x="3098917" y="1255296"/>
                </a:lnTo>
                <a:cubicBezTo>
                  <a:pt x="3098196" y="1253182"/>
                  <a:pt x="3097476" y="1251112"/>
                  <a:pt x="3097476" y="1246974"/>
                </a:cubicBezTo>
                <a:lnTo>
                  <a:pt x="3094747" y="1228043"/>
                </a:lnTo>
                <a:lnTo>
                  <a:pt x="3083825" y="1194273"/>
                </a:lnTo>
                <a:cubicBezTo>
                  <a:pt x="3081305" y="1185633"/>
                  <a:pt x="3081305" y="1180233"/>
                  <a:pt x="3078426" y="1171952"/>
                </a:cubicBezTo>
                <a:cubicBezTo>
                  <a:pt x="3075547" y="1166191"/>
                  <a:pt x="3072667" y="1157912"/>
                  <a:pt x="3070148" y="1152150"/>
                </a:cubicBezTo>
                <a:cubicBezTo>
                  <a:pt x="3067269" y="1140990"/>
                  <a:pt x="3061510" y="1127310"/>
                  <a:pt x="3058991" y="1116149"/>
                </a:cubicBezTo>
                <a:cubicBezTo>
                  <a:pt x="3050353" y="1096348"/>
                  <a:pt x="3044954" y="1076906"/>
                  <a:pt x="3039196" y="1062866"/>
                </a:cubicBezTo>
                <a:lnTo>
                  <a:pt x="3041224" y="1062179"/>
                </a:lnTo>
                <a:lnTo>
                  <a:pt x="3036267" y="1051560"/>
                </a:lnTo>
                <a:cubicBezTo>
                  <a:pt x="3033386" y="1044723"/>
                  <a:pt x="3036897" y="1050302"/>
                  <a:pt x="3039012" y="1053405"/>
                </a:cubicBezTo>
                <a:lnTo>
                  <a:pt x="3039217" y="1053572"/>
                </a:lnTo>
                <a:lnTo>
                  <a:pt x="3037753" y="1049383"/>
                </a:lnTo>
                <a:lnTo>
                  <a:pt x="3033386" y="1040405"/>
                </a:lnTo>
                <a:lnTo>
                  <a:pt x="3039221" y="1050293"/>
                </a:lnTo>
                <a:lnTo>
                  <a:pt x="3041040" y="1053145"/>
                </a:lnTo>
                <a:lnTo>
                  <a:pt x="3041437" y="1054049"/>
                </a:lnTo>
                <a:lnTo>
                  <a:pt x="3041667" y="1054440"/>
                </a:lnTo>
                <a:lnTo>
                  <a:pt x="3046944" y="1064767"/>
                </a:lnTo>
                <a:lnTo>
                  <a:pt x="3046754" y="1063946"/>
                </a:lnTo>
                <a:cubicBezTo>
                  <a:pt x="3047114" y="1063586"/>
                  <a:pt x="3047834" y="1064306"/>
                  <a:pt x="3047834" y="1065746"/>
                </a:cubicBezTo>
                <a:lnTo>
                  <a:pt x="3050257" y="1062975"/>
                </a:lnTo>
                <a:lnTo>
                  <a:pt x="3049902" y="1062265"/>
                </a:lnTo>
                <a:lnTo>
                  <a:pt x="3047789" y="1059445"/>
                </a:lnTo>
                <a:cubicBezTo>
                  <a:pt x="3047114" y="1057375"/>
                  <a:pt x="3046394" y="1054585"/>
                  <a:pt x="3044954" y="1051704"/>
                </a:cubicBezTo>
                <a:lnTo>
                  <a:pt x="3045450" y="1052497"/>
                </a:lnTo>
                <a:lnTo>
                  <a:pt x="3041667" y="1043283"/>
                </a:lnTo>
                <a:cubicBezTo>
                  <a:pt x="3041667" y="1043283"/>
                  <a:pt x="3041667" y="1046162"/>
                  <a:pt x="3044548" y="1049042"/>
                </a:cubicBezTo>
                <a:lnTo>
                  <a:pt x="3047152" y="1055221"/>
                </a:lnTo>
                <a:lnTo>
                  <a:pt x="3050353" y="1060345"/>
                </a:lnTo>
                <a:cubicBezTo>
                  <a:pt x="3050353" y="1062866"/>
                  <a:pt x="3050353" y="1065746"/>
                  <a:pt x="3053232" y="1065746"/>
                </a:cubicBezTo>
                <a:cubicBezTo>
                  <a:pt x="3056111" y="1068626"/>
                  <a:pt x="3056111" y="1071506"/>
                  <a:pt x="3058991" y="1076906"/>
                </a:cubicBezTo>
                <a:cubicBezTo>
                  <a:pt x="3060880" y="1079067"/>
                  <a:pt x="3064591" y="1088922"/>
                  <a:pt x="3066329" y="1091436"/>
                </a:cubicBezTo>
                <a:lnTo>
                  <a:pt x="3066620" y="1091285"/>
                </a:lnTo>
                <a:lnTo>
                  <a:pt x="3066425" y="1089430"/>
                </a:lnTo>
                <a:lnTo>
                  <a:pt x="3066871" y="1090787"/>
                </a:lnTo>
                <a:lnTo>
                  <a:pt x="3066929" y="1091124"/>
                </a:lnTo>
                <a:lnTo>
                  <a:pt x="3067269" y="1090947"/>
                </a:lnTo>
                <a:lnTo>
                  <a:pt x="3073624" y="1110101"/>
                </a:lnTo>
                <a:lnTo>
                  <a:pt x="3066871" y="1079631"/>
                </a:lnTo>
                <a:cubicBezTo>
                  <a:pt x="3065431" y="1079631"/>
                  <a:pt x="3065431" y="1080981"/>
                  <a:pt x="3065791" y="1083410"/>
                </a:cubicBezTo>
                <a:lnTo>
                  <a:pt x="3066425" y="1089430"/>
                </a:lnTo>
                <a:lnTo>
                  <a:pt x="3058590" y="1065596"/>
                </a:lnTo>
                <a:cubicBezTo>
                  <a:pt x="3058590" y="1065596"/>
                  <a:pt x="3058590" y="1065596"/>
                  <a:pt x="3061471" y="1065596"/>
                </a:cubicBezTo>
                <a:lnTo>
                  <a:pt x="3060183" y="1060608"/>
                </a:lnTo>
                <a:lnTo>
                  <a:pt x="3063990" y="1068475"/>
                </a:lnTo>
                <a:lnTo>
                  <a:pt x="3065911" y="1072194"/>
                </a:lnTo>
                <a:lnTo>
                  <a:pt x="3063990" y="1073873"/>
                </a:lnTo>
                <a:cubicBezTo>
                  <a:pt x="3072632" y="1087909"/>
                  <a:pt x="3072632" y="1090787"/>
                  <a:pt x="3075153" y="1099064"/>
                </a:cubicBezTo>
                <a:lnTo>
                  <a:pt x="3073038" y="1089704"/>
                </a:lnTo>
                <a:lnTo>
                  <a:pt x="3075153" y="1096186"/>
                </a:lnTo>
                <a:cubicBezTo>
                  <a:pt x="3080913" y="1104822"/>
                  <a:pt x="3083794" y="1115979"/>
                  <a:pt x="3089194" y="1130014"/>
                </a:cubicBezTo>
                <a:cubicBezTo>
                  <a:pt x="3089194" y="1132533"/>
                  <a:pt x="3089194" y="1135412"/>
                  <a:pt x="3089194" y="1135412"/>
                </a:cubicBezTo>
                <a:cubicBezTo>
                  <a:pt x="3092075" y="1146568"/>
                  <a:pt x="3094955" y="1143689"/>
                  <a:pt x="3094955" y="1143689"/>
                </a:cubicBezTo>
                <a:cubicBezTo>
                  <a:pt x="3103236" y="1168880"/>
                  <a:pt x="3111518" y="1196951"/>
                  <a:pt x="3122680" y="1230419"/>
                </a:cubicBezTo>
                <a:cubicBezTo>
                  <a:pt x="3136722" y="1277563"/>
                  <a:pt x="3145003" y="1325067"/>
                  <a:pt x="3150764" y="1364294"/>
                </a:cubicBezTo>
                <a:cubicBezTo>
                  <a:pt x="3153285" y="1375450"/>
                  <a:pt x="3153285" y="1383727"/>
                  <a:pt x="3156164" y="1392004"/>
                </a:cubicBezTo>
                <a:cubicBezTo>
                  <a:pt x="3156164" y="1397762"/>
                  <a:pt x="3156164" y="1400281"/>
                  <a:pt x="3156164" y="1406039"/>
                </a:cubicBezTo>
                <a:cubicBezTo>
                  <a:pt x="3156164" y="1408919"/>
                  <a:pt x="3156164" y="1411438"/>
                  <a:pt x="3156164" y="1414316"/>
                </a:cubicBezTo>
                <a:cubicBezTo>
                  <a:pt x="3159045" y="1422594"/>
                  <a:pt x="3159045" y="1422594"/>
                  <a:pt x="3159045" y="1431231"/>
                </a:cubicBezTo>
                <a:lnTo>
                  <a:pt x="3159045" y="1436629"/>
                </a:lnTo>
                <a:cubicBezTo>
                  <a:pt x="3159045" y="1436629"/>
                  <a:pt x="3158325" y="1435909"/>
                  <a:pt x="3157605" y="1436269"/>
                </a:cubicBezTo>
                <a:lnTo>
                  <a:pt x="3156527" y="1440846"/>
                </a:lnTo>
                <a:lnTo>
                  <a:pt x="3156527" y="1442687"/>
                </a:lnTo>
                <a:lnTo>
                  <a:pt x="3157830" y="1443759"/>
                </a:lnTo>
                <a:cubicBezTo>
                  <a:pt x="3159045" y="1448010"/>
                  <a:pt x="3159045" y="1458941"/>
                  <a:pt x="3159045" y="1458941"/>
                </a:cubicBezTo>
                <a:lnTo>
                  <a:pt x="3157598" y="1455119"/>
                </a:lnTo>
                <a:lnTo>
                  <a:pt x="3159045" y="1460729"/>
                </a:lnTo>
                <a:lnTo>
                  <a:pt x="3159045" y="1458941"/>
                </a:lnTo>
                <a:cubicBezTo>
                  <a:pt x="3161926" y="1464700"/>
                  <a:pt x="3161926" y="1470098"/>
                  <a:pt x="3161926" y="1475855"/>
                </a:cubicBezTo>
                <a:cubicBezTo>
                  <a:pt x="3161926" y="1481253"/>
                  <a:pt x="3161926" y="1487012"/>
                  <a:pt x="3161926" y="1495289"/>
                </a:cubicBezTo>
                <a:lnTo>
                  <a:pt x="3161926" y="1498168"/>
                </a:lnTo>
                <a:cubicBezTo>
                  <a:pt x="3161926" y="1491150"/>
                  <a:pt x="3161926" y="1485572"/>
                  <a:pt x="3161566" y="1480669"/>
                </a:cubicBezTo>
                <a:lnTo>
                  <a:pt x="3159406" y="1469145"/>
                </a:lnTo>
                <a:lnTo>
                  <a:pt x="3159406" y="1471688"/>
                </a:lnTo>
                <a:lnTo>
                  <a:pt x="3160306" y="1475647"/>
                </a:lnTo>
                <a:cubicBezTo>
                  <a:pt x="3160486" y="1478926"/>
                  <a:pt x="3160486" y="1483210"/>
                  <a:pt x="3160486" y="1487237"/>
                </a:cubicBezTo>
                <a:lnTo>
                  <a:pt x="3160661" y="1497011"/>
                </a:lnTo>
                <a:lnTo>
                  <a:pt x="3160698" y="1497296"/>
                </a:lnTo>
                <a:lnTo>
                  <a:pt x="3161926" y="1498168"/>
                </a:lnTo>
                <a:lnTo>
                  <a:pt x="3161926" y="1506772"/>
                </a:lnTo>
                <a:lnTo>
                  <a:pt x="3161926" y="1509324"/>
                </a:lnTo>
                <a:lnTo>
                  <a:pt x="3161926" y="1511844"/>
                </a:lnTo>
                <a:lnTo>
                  <a:pt x="3161926" y="1514722"/>
                </a:lnTo>
                <a:lnTo>
                  <a:pt x="3161926" y="1517602"/>
                </a:lnTo>
                <a:lnTo>
                  <a:pt x="3161926" y="1522999"/>
                </a:lnTo>
                <a:lnTo>
                  <a:pt x="3161926" y="1526213"/>
                </a:lnTo>
                <a:lnTo>
                  <a:pt x="3161926" y="1534516"/>
                </a:lnTo>
                <a:lnTo>
                  <a:pt x="3161926" y="1536293"/>
                </a:lnTo>
                <a:lnTo>
                  <a:pt x="3161926" y="1542792"/>
                </a:lnTo>
                <a:lnTo>
                  <a:pt x="3161926" y="1545672"/>
                </a:lnTo>
                <a:lnTo>
                  <a:pt x="3161926" y="1548191"/>
                </a:lnTo>
                <a:lnTo>
                  <a:pt x="3161926" y="1548535"/>
                </a:lnTo>
                <a:lnTo>
                  <a:pt x="3161926" y="1556828"/>
                </a:lnTo>
                <a:lnTo>
                  <a:pt x="3161926" y="1576616"/>
                </a:lnTo>
                <a:cubicBezTo>
                  <a:pt x="3161926" y="1579136"/>
                  <a:pt x="3159406" y="1584897"/>
                  <a:pt x="3159406" y="1590297"/>
                </a:cubicBezTo>
                <a:cubicBezTo>
                  <a:pt x="3159406" y="1596058"/>
                  <a:pt x="3159406" y="1598937"/>
                  <a:pt x="3159406" y="1604337"/>
                </a:cubicBezTo>
                <a:lnTo>
                  <a:pt x="3157193" y="1612916"/>
                </a:lnTo>
                <a:lnTo>
                  <a:pt x="3156164" y="1620886"/>
                </a:lnTo>
                <a:lnTo>
                  <a:pt x="3156052" y="1620130"/>
                </a:lnTo>
                <a:lnTo>
                  <a:pt x="3153648" y="1643580"/>
                </a:lnTo>
                <a:cubicBezTo>
                  <a:pt x="3150768" y="1651860"/>
                  <a:pt x="3150768" y="1663021"/>
                  <a:pt x="3148249" y="1674181"/>
                </a:cubicBezTo>
                <a:cubicBezTo>
                  <a:pt x="3146810" y="1683902"/>
                  <a:pt x="3144650" y="1695063"/>
                  <a:pt x="3142175" y="1706584"/>
                </a:cubicBezTo>
                <a:lnTo>
                  <a:pt x="3137520" y="1726791"/>
                </a:lnTo>
                <a:lnTo>
                  <a:pt x="3138352" y="1720579"/>
                </a:lnTo>
                <a:cubicBezTo>
                  <a:pt x="3138982" y="1718105"/>
                  <a:pt x="3139612" y="1715944"/>
                  <a:pt x="3139612" y="1713064"/>
                </a:cubicBezTo>
                <a:cubicBezTo>
                  <a:pt x="3142490" y="1707664"/>
                  <a:pt x="3142490" y="1704783"/>
                  <a:pt x="3142490" y="1699383"/>
                </a:cubicBezTo>
                <a:cubicBezTo>
                  <a:pt x="3142490" y="1696503"/>
                  <a:pt x="3139612" y="1704783"/>
                  <a:pt x="3139612" y="1713064"/>
                </a:cubicBezTo>
                <a:cubicBezTo>
                  <a:pt x="3138352" y="1717384"/>
                  <a:pt x="3137722" y="1721614"/>
                  <a:pt x="3137407" y="1724765"/>
                </a:cubicBezTo>
                <a:lnTo>
                  <a:pt x="3137202" y="1728173"/>
                </a:lnTo>
                <a:lnTo>
                  <a:pt x="3134212" y="1741146"/>
                </a:lnTo>
                <a:cubicBezTo>
                  <a:pt x="3131334" y="1752306"/>
                  <a:pt x="3137092" y="1732866"/>
                  <a:pt x="3131334" y="1752306"/>
                </a:cubicBezTo>
                <a:cubicBezTo>
                  <a:pt x="3128454" y="1768867"/>
                  <a:pt x="3134212" y="1744026"/>
                  <a:pt x="3131334" y="1757707"/>
                </a:cubicBezTo>
                <a:cubicBezTo>
                  <a:pt x="3128454" y="1768867"/>
                  <a:pt x="3125934" y="1777508"/>
                  <a:pt x="3125934" y="1785789"/>
                </a:cubicBezTo>
                <a:cubicBezTo>
                  <a:pt x="3123056" y="1794069"/>
                  <a:pt x="3120176" y="1802350"/>
                  <a:pt x="3117296" y="1808110"/>
                </a:cubicBezTo>
                <a:cubicBezTo>
                  <a:pt x="3114777" y="1816390"/>
                  <a:pt x="3114777" y="1822150"/>
                  <a:pt x="3111898" y="1830431"/>
                </a:cubicBezTo>
                <a:lnTo>
                  <a:pt x="3107145" y="1841169"/>
                </a:lnTo>
                <a:lnTo>
                  <a:pt x="3106117" y="1846889"/>
                </a:lnTo>
                <a:lnTo>
                  <a:pt x="3104491" y="1852104"/>
                </a:lnTo>
                <a:lnTo>
                  <a:pt x="3106485" y="1842657"/>
                </a:lnTo>
                <a:lnTo>
                  <a:pt x="3104039" y="1848182"/>
                </a:lnTo>
                <a:lnTo>
                  <a:pt x="3106139" y="1838712"/>
                </a:lnTo>
                <a:cubicBezTo>
                  <a:pt x="3104879" y="1842851"/>
                  <a:pt x="3103530" y="1847082"/>
                  <a:pt x="3102495" y="1850637"/>
                </a:cubicBezTo>
                <a:lnTo>
                  <a:pt x="3102032" y="1852715"/>
                </a:lnTo>
                <a:lnTo>
                  <a:pt x="3101621" y="1853646"/>
                </a:lnTo>
                <a:lnTo>
                  <a:pt x="3101401" y="1854387"/>
                </a:lnTo>
                <a:lnTo>
                  <a:pt x="3101850" y="1853538"/>
                </a:lnTo>
                <a:lnTo>
                  <a:pt x="3100741" y="1858512"/>
                </a:lnTo>
                <a:lnTo>
                  <a:pt x="3099463" y="1860909"/>
                </a:lnTo>
                <a:lnTo>
                  <a:pt x="3098118" y="1865440"/>
                </a:lnTo>
                <a:lnTo>
                  <a:pt x="3097861" y="1865792"/>
                </a:lnTo>
                <a:lnTo>
                  <a:pt x="3097861" y="1866793"/>
                </a:lnTo>
                <a:lnTo>
                  <a:pt x="3096814" y="1869094"/>
                </a:lnTo>
                <a:lnTo>
                  <a:pt x="3094415" y="1879143"/>
                </a:lnTo>
                <a:lnTo>
                  <a:pt x="3089269" y="1885661"/>
                </a:lnTo>
                <a:lnTo>
                  <a:pt x="3089152" y="1885943"/>
                </a:lnTo>
                <a:lnTo>
                  <a:pt x="3088938" y="1886897"/>
                </a:lnTo>
                <a:lnTo>
                  <a:pt x="3089583" y="1889114"/>
                </a:lnTo>
                <a:lnTo>
                  <a:pt x="3087511" y="1893260"/>
                </a:lnTo>
                <a:lnTo>
                  <a:pt x="3086360" y="1898396"/>
                </a:lnTo>
                <a:cubicBezTo>
                  <a:pt x="3085685" y="1900510"/>
                  <a:pt x="3085054" y="1901230"/>
                  <a:pt x="3083794" y="1902670"/>
                </a:cubicBezTo>
                <a:lnTo>
                  <a:pt x="3082004" y="1913272"/>
                </a:lnTo>
                <a:lnTo>
                  <a:pt x="3081950" y="1913427"/>
                </a:lnTo>
                <a:lnTo>
                  <a:pt x="3078033" y="1922103"/>
                </a:lnTo>
                <a:cubicBezTo>
                  <a:pt x="3078033" y="1924982"/>
                  <a:pt x="3078033" y="1922103"/>
                  <a:pt x="3075153" y="1933259"/>
                </a:cubicBezTo>
                <a:cubicBezTo>
                  <a:pt x="3076593" y="1930380"/>
                  <a:pt x="3077313" y="1927591"/>
                  <a:pt x="3078393" y="1923767"/>
                </a:cubicBezTo>
                <a:lnTo>
                  <a:pt x="3081950" y="1913427"/>
                </a:lnTo>
                <a:lnTo>
                  <a:pt x="3081994" y="1913331"/>
                </a:lnTo>
                <a:lnTo>
                  <a:pt x="3082004" y="1913272"/>
                </a:lnTo>
                <a:lnTo>
                  <a:pt x="3083794" y="1908068"/>
                </a:lnTo>
                <a:cubicBezTo>
                  <a:pt x="3083794" y="1908068"/>
                  <a:pt x="3083794" y="1916345"/>
                  <a:pt x="3083794" y="1913826"/>
                </a:cubicBezTo>
                <a:lnTo>
                  <a:pt x="3085054" y="1909508"/>
                </a:lnTo>
                <a:lnTo>
                  <a:pt x="3083794" y="1916345"/>
                </a:lnTo>
                <a:cubicBezTo>
                  <a:pt x="3080913" y="1924982"/>
                  <a:pt x="3078033" y="1933259"/>
                  <a:pt x="3075153" y="1938657"/>
                </a:cubicBezTo>
                <a:cubicBezTo>
                  <a:pt x="3072632" y="1947295"/>
                  <a:pt x="3069752" y="1952692"/>
                  <a:pt x="3069752" y="1961330"/>
                </a:cubicBezTo>
                <a:cubicBezTo>
                  <a:pt x="3066871" y="1966727"/>
                  <a:pt x="3063990" y="1975005"/>
                  <a:pt x="3061471" y="1980762"/>
                </a:cubicBezTo>
                <a:cubicBezTo>
                  <a:pt x="3061471" y="1979324"/>
                  <a:pt x="3061471" y="1977254"/>
                  <a:pt x="3061111" y="1976579"/>
                </a:cubicBezTo>
                <a:lnTo>
                  <a:pt x="3060215" y="1978067"/>
                </a:lnTo>
                <a:lnTo>
                  <a:pt x="3063091" y="1970282"/>
                </a:lnTo>
                <a:cubicBezTo>
                  <a:pt x="3069032" y="1951433"/>
                  <a:pt x="3073892" y="1933260"/>
                  <a:pt x="3078033" y="1916345"/>
                </a:cubicBezTo>
                <a:lnTo>
                  <a:pt x="3084235" y="1899814"/>
                </a:lnTo>
                <a:lnTo>
                  <a:pt x="3081305" y="1905675"/>
                </a:lnTo>
                <a:lnTo>
                  <a:pt x="3072990" y="1921964"/>
                </a:lnTo>
                <a:lnTo>
                  <a:pt x="3072632" y="1922894"/>
                </a:lnTo>
                <a:lnTo>
                  <a:pt x="3072632" y="1922630"/>
                </a:lnTo>
                <a:lnTo>
                  <a:pt x="3072170" y="1923067"/>
                </a:lnTo>
                <a:lnTo>
                  <a:pt x="3069752" y="1930380"/>
                </a:lnTo>
                <a:lnTo>
                  <a:pt x="3072632" y="1922894"/>
                </a:lnTo>
                <a:lnTo>
                  <a:pt x="3072632" y="1924982"/>
                </a:lnTo>
                <a:cubicBezTo>
                  <a:pt x="3069752" y="1933259"/>
                  <a:pt x="3068312" y="1936678"/>
                  <a:pt x="3066916" y="1939467"/>
                </a:cubicBezTo>
                <a:lnTo>
                  <a:pt x="3063316" y="1946546"/>
                </a:lnTo>
                <a:lnTo>
                  <a:pt x="3066871" y="1936138"/>
                </a:lnTo>
                <a:cubicBezTo>
                  <a:pt x="3066871" y="1936138"/>
                  <a:pt x="3061471" y="1947295"/>
                  <a:pt x="3058590" y="1955572"/>
                </a:cubicBezTo>
                <a:cubicBezTo>
                  <a:pt x="3050308" y="1975005"/>
                  <a:pt x="3052829" y="1972486"/>
                  <a:pt x="3044548" y="1991919"/>
                </a:cubicBezTo>
                <a:cubicBezTo>
                  <a:pt x="3041667" y="1997317"/>
                  <a:pt x="3050308" y="1975005"/>
                  <a:pt x="3047429" y="1980762"/>
                </a:cubicBezTo>
                <a:cubicBezTo>
                  <a:pt x="3047429" y="1977884"/>
                  <a:pt x="3041667" y="1994798"/>
                  <a:pt x="3044548" y="1989040"/>
                </a:cubicBezTo>
                <a:cubicBezTo>
                  <a:pt x="3041847" y="1998757"/>
                  <a:pt x="3039778" y="2005774"/>
                  <a:pt x="3037347" y="2012792"/>
                </a:cubicBezTo>
                <a:lnTo>
                  <a:pt x="3031639" y="2027274"/>
                </a:lnTo>
                <a:lnTo>
                  <a:pt x="3032051" y="2029225"/>
                </a:lnTo>
                <a:lnTo>
                  <a:pt x="3036267" y="2017111"/>
                </a:lnTo>
                <a:cubicBezTo>
                  <a:pt x="3039147" y="2014231"/>
                  <a:pt x="3039147" y="2011353"/>
                  <a:pt x="3041667" y="2008474"/>
                </a:cubicBezTo>
                <a:cubicBezTo>
                  <a:pt x="3041667" y="2003076"/>
                  <a:pt x="3041667" y="2000196"/>
                  <a:pt x="3044548" y="1997317"/>
                </a:cubicBezTo>
                <a:cubicBezTo>
                  <a:pt x="3044548" y="2000196"/>
                  <a:pt x="3055710" y="1969607"/>
                  <a:pt x="3058590" y="1972486"/>
                </a:cubicBezTo>
                <a:cubicBezTo>
                  <a:pt x="3053010" y="1987781"/>
                  <a:pt x="3045988" y="2005144"/>
                  <a:pt x="3038292" y="2023588"/>
                </a:cubicBezTo>
                <a:lnTo>
                  <a:pt x="3032467" y="2037364"/>
                </a:lnTo>
                <a:lnTo>
                  <a:pt x="3041667" y="2014231"/>
                </a:lnTo>
                <a:cubicBezTo>
                  <a:pt x="3040408" y="2016931"/>
                  <a:pt x="3038337" y="2021069"/>
                  <a:pt x="3036222" y="2025613"/>
                </a:cubicBezTo>
                <a:lnTo>
                  <a:pt x="3032955" y="2033506"/>
                </a:lnTo>
                <a:lnTo>
                  <a:pt x="3032957" y="2033518"/>
                </a:lnTo>
                <a:lnTo>
                  <a:pt x="3031951" y="2038585"/>
                </a:lnTo>
                <a:lnTo>
                  <a:pt x="3032467" y="2037364"/>
                </a:lnTo>
                <a:lnTo>
                  <a:pt x="3031920" y="2038739"/>
                </a:lnTo>
                <a:lnTo>
                  <a:pt x="3031519" y="2040761"/>
                </a:lnTo>
                <a:lnTo>
                  <a:pt x="3030955" y="2041166"/>
                </a:lnTo>
                <a:lnTo>
                  <a:pt x="3030226" y="2042999"/>
                </a:lnTo>
                <a:lnTo>
                  <a:pt x="3031392" y="2052557"/>
                </a:lnTo>
                <a:lnTo>
                  <a:pt x="3036267" y="2039423"/>
                </a:lnTo>
                <a:cubicBezTo>
                  <a:pt x="3039147" y="2033665"/>
                  <a:pt x="3041667" y="2028266"/>
                  <a:pt x="3041667" y="2028266"/>
                </a:cubicBezTo>
                <a:cubicBezTo>
                  <a:pt x="3041667" y="2030786"/>
                  <a:pt x="3039147" y="2039423"/>
                  <a:pt x="3036267" y="2044821"/>
                </a:cubicBezTo>
                <a:lnTo>
                  <a:pt x="3031704" y="2055119"/>
                </a:lnTo>
                <a:lnTo>
                  <a:pt x="3032598" y="2062444"/>
                </a:lnTo>
                <a:cubicBezTo>
                  <a:pt x="3032957" y="2069777"/>
                  <a:pt x="3032957" y="2078145"/>
                  <a:pt x="3032957" y="2089301"/>
                </a:cubicBezTo>
                <a:cubicBezTo>
                  <a:pt x="3032957" y="2094880"/>
                  <a:pt x="3032238" y="2097669"/>
                  <a:pt x="3031519" y="2101493"/>
                </a:cubicBezTo>
                <a:lnTo>
                  <a:pt x="3030549" y="2113889"/>
                </a:lnTo>
                <a:lnTo>
                  <a:pt x="3030079" y="2106216"/>
                </a:lnTo>
                <a:cubicBezTo>
                  <a:pt x="3030079" y="2111615"/>
                  <a:pt x="3030079" y="2119892"/>
                  <a:pt x="3030079" y="2119892"/>
                </a:cubicBezTo>
                <a:lnTo>
                  <a:pt x="3030549" y="2113889"/>
                </a:lnTo>
                <a:lnTo>
                  <a:pt x="3031159" y="2123852"/>
                </a:lnTo>
                <a:cubicBezTo>
                  <a:pt x="3030799" y="2131140"/>
                  <a:pt x="3030079" y="2139507"/>
                  <a:pt x="3030079" y="2147965"/>
                </a:cubicBezTo>
                <a:cubicBezTo>
                  <a:pt x="3030079" y="2128530"/>
                  <a:pt x="3030079" y="2125651"/>
                  <a:pt x="3027199" y="2139687"/>
                </a:cubicBezTo>
                <a:cubicBezTo>
                  <a:pt x="3024320" y="2139687"/>
                  <a:pt x="3024320" y="2128530"/>
                  <a:pt x="3024320" y="2128530"/>
                </a:cubicBezTo>
                <a:cubicBezTo>
                  <a:pt x="3024320" y="2131050"/>
                  <a:pt x="3024320" y="2136808"/>
                  <a:pt x="3024320" y="2136808"/>
                </a:cubicBezTo>
                <a:cubicBezTo>
                  <a:pt x="3024320" y="2145085"/>
                  <a:pt x="3024320" y="2145085"/>
                  <a:pt x="3024320" y="2150843"/>
                </a:cubicBezTo>
                <a:cubicBezTo>
                  <a:pt x="3024320" y="2159121"/>
                  <a:pt x="3024320" y="2164520"/>
                  <a:pt x="3021801" y="2175676"/>
                </a:cubicBezTo>
                <a:cubicBezTo>
                  <a:pt x="3021801" y="2181434"/>
                  <a:pt x="3024320" y="2178556"/>
                  <a:pt x="3024320" y="2181434"/>
                </a:cubicBezTo>
                <a:cubicBezTo>
                  <a:pt x="3024320" y="2189712"/>
                  <a:pt x="3021801" y="2195471"/>
                  <a:pt x="3021801" y="2197990"/>
                </a:cubicBezTo>
                <a:cubicBezTo>
                  <a:pt x="3021801" y="2203748"/>
                  <a:pt x="3021801" y="2206627"/>
                  <a:pt x="3018921" y="2212026"/>
                </a:cubicBezTo>
                <a:cubicBezTo>
                  <a:pt x="3018921" y="2226062"/>
                  <a:pt x="3018921" y="2226062"/>
                  <a:pt x="3018921" y="2231460"/>
                </a:cubicBezTo>
                <a:cubicBezTo>
                  <a:pt x="3018921" y="2242617"/>
                  <a:pt x="3016042" y="2245496"/>
                  <a:pt x="3013163" y="2253774"/>
                </a:cubicBezTo>
                <a:cubicBezTo>
                  <a:pt x="3013163" y="2256653"/>
                  <a:pt x="3013163" y="2267810"/>
                  <a:pt x="3010643" y="2278967"/>
                </a:cubicBezTo>
                <a:cubicBezTo>
                  <a:pt x="3010643" y="2284725"/>
                  <a:pt x="3010643" y="2290123"/>
                  <a:pt x="3007764" y="2295881"/>
                </a:cubicBezTo>
                <a:cubicBezTo>
                  <a:pt x="3007764" y="2301280"/>
                  <a:pt x="3007764" y="2307038"/>
                  <a:pt x="3004885" y="2312437"/>
                </a:cubicBezTo>
                <a:cubicBezTo>
                  <a:pt x="3004885" y="2312437"/>
                  <a:pt x="3004885" y="2315316"/>
                  <a:pt x="3002006" y="2320714"/>
                </a:cubicBezTo>
                <a:cubicBezTo>
                  <a:pt x="3002006" y="2326472"/>
                  <a:pt x="3002006" y="2329352"/>
                  <a:pt x="3002006" y="2331871"/>
                </a:cubicBezTo>
                <a:cubicBezTo>
                  <a:pt x="2999486" y="2334750"/>
                  <a:pt x="2999486" y="2337630"/>
                  <a:pt x="2999486" y="2340509"/>
                </a:cubicBezTo>
                <a:cubicBezTo>
                  <a:pt x="2996607" y="2348787"/>
                  <a:pt x="2996607" y="2351665"/>
                  <a:pt x="2996607" y="2354185"/>
                </a:cubicBezTo>
                <a:lnTo>
                  <a:pt x="2996258" y="2360765"/>
                </a:lnTo>
                <a:lnTo>
                  <a:pt x="2992333" y="2370020"/>
                </a:lnTo>
                <a:cubicBezTo>
                  <a:pt x="2990938" y="2375238"/>
                  <a:pt x="2989588" y="2380817"/>
                  <a:pt x="2988329" y="2382256"/>
                </a:cubicBezTo>
                <a:cubicBezTo>
                  <a:pt x="2990848" y="2379378"/>
                  <a:pt x="2990848" y="2376498"/>
                  <a:pt x="2993728" y="2373979"/>
                </a:cubicBezTo>
                <a:lnTo>
                  <a:pt x="2999276" y="2360454"/>
                </a:lnTo>
                <a:lnTo>
                  <a:pt x="2996607" y="2371100"/>
                </a:lnTo>
                <a:cubicBezTo>
                  <a:pt x="2993728" y="2385136"/>
                  <a:pt x="2985450" y="2415727"/>
                  <a:pt x="2974292" y="2440920"/>
                </a:cubicBezTo>
                <a:cubicBezTo>
                  <a:pt x="2974292" y="2439480"/>
                  <a:pt x="2972852" y="2440830"/>
                  <a:pt x="2971413" y="2442224"/>
                </a:cubicBezTo>
                <a:lnTo>
                  <a:pt x="2968618" y="2443753"/>
                </a:lnTo>
                <a:lnTo>
                  <a:pt x="2971413" y="2438041"/>
                </a:lnTo>
                <a:lnTo>
                  <a:pt x="2977152" y="2422571"/>
                </a:lnTo>
                <a:lnTo>
                  <a:pt x="2977172" y="2424005"/>
                </a:lnTo>
                <a:cubicBezTo>
                  <a:pt x="2979691" y="2415727"/>
                  <a:pt x="2979691" y="2409969"/>
                  <a:pt x="2982570" y="2407449"/>
                </a:cubicBezTo>
                <a:lnTo>
                  <a:pt x="2982580" y="2407301"/>
                </a:lnTo>
                <a:lnTo>
                  <a:pt x="2988329" y="2390534"/>
                </a:lnTo>
                <a:cubicBezTo>
                  <a:pt x="2988329" y="2393414"/>
                  <a:pt x="2988329" y="2396292"/>
                  <a:pt x="2988329" y="2396292"/>
                </a:cubicBezTo>
                <a:cubicBezTo>
                  <a:pt x="2993728" y="2379378"/>
                  <a:pt x="2988329" y="2385136"/>
                  <a:pt x="2985450" y="2390534"/>
                </a:cubicBezTo>
                <a:cubicBezTo>
                  <a:pt x="2984010" y="2396112"/>
                  <a:pt x="2983290" y="2399622"/>
                  <a:pt x="2982930" y="2402096"/>
                </a:cubicBezTo>
                <a:lnTo>
                  <a:pt x="2982580" y="2407301"/>
                </a:lnTo>
                <a:lnTo>
                  <a:pt x="2979691" y="2415727"/>
                </a:lnTo>
                <a:lnTo>
                  <a:pt x="2977152" y="2422571"/>
                </a:lnTo>
                <a:lnTo>
                  <a:pt x="2977037" y="2414332"/>
                </a:lnTo>
                <a:cubicBezTo>
                  <a:pt x="2976272" y="2412938"/>
                  <a:pt x="2974113" y="2415727"/>
                  <a:pt x="2968534" y="2429763"/>
                </a:cubicBezTo>
                <a:cubicBezTo>
                  <a:pt x="2982570" y="2393414"/>
                  <a:pt x="2993728" y="2343028"/>
                  <a:pt x="3004885" y="2298401"/>
                </a:cubicBezTo>
                <a:cubicBezTo>
                  <a:pt x="3004885" y="2284725"/>
                  <a:pt x="3010643" y="2251254"/>
                  <a:pt x="3013163" y="2226062"/>
                </a:cubicBezTo>
                <a:cubicBezTo>
                  <a:pt x="3016042" y="2214905"/>
                  <a:pt x="3013163" y="2220303"/>
                  <a:pt x="3016042" y="2206627"/>
                </a:cubicBezTo>
                <a:cubicBezTo>
                  <a:pt x="3016042" y="2195471"/>
                  <a:pt x="3018921" y="2195471"/>
                  <a:pt x="3018921" y="2192592"/>
                </a:cubicBezTo>
                <a:cubicBezTo>
                  <a:pt x="3018921" y="2181434"/>
                  <a:pt x="3021801" y="2178556"/>
                  <a:pt x="3021801" y="2173157"/>
                </a:cubicBezTo>
                <a:cubicBezTo>
                  <a:pt x="3021801" y="2170278"/>
                  <a:pt x="3021801" y="2167399"/>
                  <a:pt x="3021801" y="2162001"/>
                </a:cubicBezTo>
                <a:cubicBezTo>
                  <a:pt x="3021801" y="2159121"/>
                  <a:pt x="3021801" y="2153363"/>
                  <a:pt x="3021801" y="2147965"/>
                </a:cubicBezTo>
                <a:cubicBezTo>
                  <a:pt x="3021801" y="2145085"/>
                  <a:pt x="3021801" y="2150843"/>
                  <a:pt x="3018921" y="2150843"/>
                </a:cubicBezTo>
                <a:cubicBezTo>
                  <a:pt x="3021801" y="2153363"/>
                  <a:pt x="3018921" y="2162001"/>
                  <a:pt x="3018921" y="2167399"/>
                </a:cubicBezTo>
                <a:cubicBezTo>
                  <a:pt x="3018921" y="2173157"/>
                  <a:pt x="3018921" y="2181434"/>
                  <a:pt x="3018921" y="2184314"/>
                </a:cubicBezTo>
                <a:cubicBezTo>
                  <a:pt x="3016042" y="2197990"/>
                  <a:pt x="3016042" y="2192592"/>
                  <a:pt x="3016042" y="2181434"/>
                </a:cubicBezTo>
                <a:cubicBezTo>
                  <a:pt x="3016042" y="2170278"/>
                  <a:pt x="3018921" y="2153363"/>
                  <a:pt x="3018921" y="2142206"/>
                </a:cubicBezTo>
                <a:cubicBezTo>
                  <a:pt x="3018921" y="2142206"/>
                  <a:pt x="3018921" y="2147965"/>
                  <a:pt x="3018921" y="2145085"/>
                </a:cubicBezTo>
                <a:cubicBezTo>
                  <a:pt x="3018921" y="2145085"/>
                  <a:pt x="3018921" y="2139687"/>
                  <a:pt x="3021801" y="2131050"/>
                </a:cubicBezTo>
                <a:cubicBezTo>
                  <a:pt x="3021801" y="2125651"/>
                  <a:pt x="3021801" y="2119892"/>
                  <a:pt x="3018921" y="2122772"/>
                </a:cubicBezTo>
                <a:cubicBezTo>
                  <a:pt x="3018921" y="2117374"/>
                  <a:pt x="3021801" y="2108736"/>
                  <a:pt x="3021801" y="2097579"/>
                </a:cubicBezTo>
                <a:cubicBezTo>
                  <a:pt x="3021801" y="2092181"/>
                  <a:pt x="3021801" y="2089301"/>
                  <a:pt x="3021801" y="2083903"/>
                </a:cubicBezTo>
                <a:lnTo>
                  <a:pt x="3021801" y="2078335"/>
                </a:lnTo>
                <a:lnTo>
                  <a:pt x="3018921" y="2084763"/>
                </a:lnTo>
                <a:lnTo>
                  <a:pt x="3018921" y="2103337"/>
                </a:lnTo>
                <a:cubicBezTo>
                  <a:pt x="3017481" y="2110356"/>
                  <a:pt x="3017481" y="2103337"/>
                  <a:pt x="3017481" y="2095285"/>
                </a:cubicBezTo>
                <a:lnTo>
                  <a:pt x="3017369" y="2088230"/>
                </a:lnTo>
                <a:lnTo>
                  <a:pt x="3016824" y="2089445"/>
                </a:lnTo>
                <a:lnTo>
                  <a:pt x="3017345" y="2086731"/>
                </a:lnTo>
                <a:lnTo>
                  <a:pt x="3017302" y="2084055"/>
                </a:lnTo>
                <a:cubicBezTo>
                  <a:pt x="3017122" y="2081136"/>
                  <a:pt x="3016762" y="2079585"/>
                  <a:pt x="3016042" y="2081023"/>
                </a:cubicBezTo>
                <a:lnTo>
                  <a:pt x="3016042" y="2087363"/>
                </a:lnTo>
                <a:lnTo>
                  <a:pt x="3016824" y="2086927"/>
                </a:lnTo>
                <a:lnTo>
                  <a:pt x="3016042" y="2088310"/>
                </a:lnTo>
                <a:lnTo>
                  <a:pt x="3016042" y="2089751"/>
                </a:lnTo>
                <a:cubicBezTo>
                  <a:pt x="3016042" y="2094970"/>
                  <a:pt x="3016042" y="2101898"/>
                  <a:pt x="3016042" y="2108736"/>
                </a:cubicBezTo>
                <a:cubicBezTo>
                  <a:pt x="3013163" y="2119892"/>
                  <a:pt x="3016042" y="2111615"/>
                  <a:pt x="3016042" y="2125651"/>
                </a:cubicBezTo>
                <a:cubicBezTo>
                  <a:pt x="3016042" y="2114494"/>
                  <a:pt x="3013163" y="2131050"/>
                  <a:pt x="3013163" y="2139687"/>
                </a:cubicBezTo>
                <a:cubicBezTo>
                  <a:pt x="3013163" y="2138247"/>
                  <a:pt x="3013163" y="2139597"/>
                  <a:pt x="3012848" y="2141667"/>
                </a:cubicBezTo>
                <a:lnTo>
                  <a:pt x="3010778" y="2147580"/>
                </a:lnTo>
                <a:lnTo>
                  <a:pt x="3010958" y="2139822"/>
                </a:lnTo>
                <a:cubicBezTo>
                  <a:pt x="3011273" y="2136718"/>
                  <a:pt x="3011903" y="2135368"/>
                  <a:pt x="3013163" y="2136808"/>
                </a:cubicBezTo>
                <a:lnTo>
                  <a:pt x="3013163" y="2125651"/>
                </a:lnTo>
                <a:cubicBezTo>
                  <a:pt x="3010643" y="2128530"/>
                  <a:pt x="3010643" y="2133929"/>
                  <a:pt x="3010643" y="2133929"/>
                </a:cubicBezTo>
                <a:lnTo>
                  <a:pt x="3010643" y="2125651"/>
                </a:lnTo>
                <a:cubicBezTo>
                  <a:pt x="3010643" y="2136808"/>
                  <a:pt x="3007764" y="2133929"/>
                  <a:pt x="3007764" y="2153363"/>
                </a:cubicBezTo>
                <a:cubicBezTo>
                  <a:pt x="3007764" y="2162001"/>
                  <a:pt x="3007764" y="2164520"/>
                  <a:pt x="3007764" y="2170278"/>
                </a:cubicBezTo>
                <a:cubicBezTo>
                  <a:pt x="3007764" y="2170278"/>
                  <a:pt x="3010643" y="2167399"/>
                  <a:pt x="3010643" y="2164520"/>
                </a:cubicBezTo>
                <a:cubicBezTo>
                  <a:pt x="3010643" y="2159121"/>
                  <a:pt x="3013163" y="2150843"/>
                  <a:pt x="3013163" y="2139687"/>
                </a:cubicBezTo>
                <a:cubicBezTo>
                  <a:pt x="3013163" y="2150843"/>
                  <a:pt x="3016042" y="2139687"/>
                  <a:pt x="3013163" y="2150843"/>
                </a:cubicBezTo>
                <a:cubicBezTo>
                  <a:pt x="3013163" y="2156242"/>
                  <a:pt x="3010643" y="2170278"/>
                  <a:pt x="3010643" y="2181434"/>
                </a:cubicBezTo>
                <a:cubicBezTo>
                  <a:pt x="3013163" y="2175676"/>
                  <a:pt x="3013163" y="2162001"/>
                  <a:pt x="3013163" y="2164520"/>
                </a:cubicBezTo>
                <a:cubicBezTo>
                  <a:pt x="3013163" y="2178556"/>
                  <a:pt x="3013163" y="2175676"/>
                  <a:pt x="3010643" y="2186834"/>
                </a:cubicBezTo>
                <a:lnTo>
                  <a:pt x="3010643" y="2189712"/>
                </a:lnTo>
                <a:cubicBezTo>
                  <a:pt x="3007764" y="2195471"/>
                  <a:pt x="3010643" y="2203748"/>
                  <a:pt x="3007764" y="2217785"/>
                </a:cubicBezTo>
                <a:cubicBezTo>
                  <a:pt x="3007764" y="2212026"/>
                  <a:pt x="3004885" y="2228941"/>
                  <a:pt x="3004885" y="2231460"/>
                </a:cubicBezTo>
                <a:cubicBezTo>
                  <a:pt x="3002006" y="2231460"/>
                  <a:pt x="3002006" y="2242617"/>
                  <a:pt x="3002006" y="2240098"/>
                </a:cubicBezTo>
                <a:cubicBezTo>
                  <a:pt x="3002006" y="2237219"/>
                  <a:pt x="3002006" y="2234339"/>
                  <a:pt x="3002006" y="2231460"/>
                </a:cubicBezTo>
                <a:cubicBezTo>
                  <a:pt x="3002006" y="2226062"/>
                  <a:pt x="3002006" y="2223183"/>
                  <a:pt x="3002006" y="2217785"/>
                </a:cubicBezTo>
                <a:cubicBezTo>
                  <a:pt x="3004885" y="2217785"/>
                  <a:pt x="3002006" y="2226062"/>
                  <a:pt x="3004885" y="2226062"/>
                </a:cubicBezTo>
                <a:cubicBezTo>
                  <a:pt x="3004885" y="2214905"/>
                  <a:pt x="3004885" y="2206627"/>
                  <a:pt x="3004885" y="2203748"/>
                </a:cubicBezTo>
                <a:cubicBezTo>
                  <a:pt x="3004885" y="2203748"/>
                  <a:pt x="3002006" y="2209147"/>
                  <a:pt x="3002006" y="2217785"/>
                </a:cubicBezTo>
                <a:cubicBezTo>
                  <a:pt x="3002006" y="2220303"/>
                  <a:pt x="3002006" y="2226062"/>
                  <a:pt x="2999486" y="2231460"/>
                </a:cubicBezTo>
                <a:cubicBezTo>
                  <a:pt x="2999486" y="2234339"/>
                  <a:pt x="2999486" y="2240098"/>
                  <a:pt x="2999486" y="2242617"/>
                </a:cubicBezTo>
                <a:cubicBezTo>
                  <a:pt x="2996607" y="2248376"/>
                  <a:pt x="2999486" y="2234339"/>
                  <a:pt x="2999486" y="2226062"/>
                </a:cubicBezTo>
                <a:cubicBezTo>
                  <a:pt x="2999486" y="2228941"/>
                  <a:pt x="2999486" y="2231460"/>
                  <a:pt x="2996607" y="2234339"/>
                </a:cubicBezTo>
                <a:cubicBezTo>
                  <a:pt x="2996607" y="2234339"/>
                  <a:pt x="2996607" y="2233620"/>
                  <a:pt x="2996607" y="2231865"/>
                </a:cubicBezTo>
                <a:lnTo>
                  <a:pt x="2996607" y="2228941"/>
                </a:lnTo>
                <a:cubicBezTo>
                  <a:pt x="2996607" y="2231460"/>
                  <a:pt x="2996607" y="2234339"/>
                  <a:pt x="2993728" y="2234339"/>
                </a:cubicBezTo>
                <a:cubicBezTo>
                  <a:pt x="2993728" y="2228941"/>
                  <a:pt x="2996607" y="2220303"/>
                  <a:pt x="2996607" y="2214905"/>
                </a:cubicBezTo>
                <a:cubicBezTo>
                  <a:pt x="2996607" y="2206627"/>
                  <a:pt x="2996607" y="2197990"/>
                  <a:pt x="2999486" y="2192592"/>
                </a:cubicBezTo>
                <a:cubicBezTo>
                  <a:pt x="2999486" y="2189712"/>
                  <a:pt x="2999486" y="2184314"/>
                  <a:pt x="2999486" y="2181434"/>
                </a:cubicBezTo>
                <a:cubicBezTo>
                  <a:pt x="2999486" y="2178556"/>
                  <a:pt x="2999486" y="2175676"/>
                  <a:pt x="2999486" y="2170278"/>
                </a:cubicBezTo>
                <a:cubicBezTo>
                  <a:pt x="3002006" y="2162001"/>
                  <a:pt x="3002006" y="2159121"/>
                  <a:pt x="3002006" y="2156242"/>
                </a:cubicBezTo>
                <a:cubicBezTo>
                  <a:pt x="3002006" y="2164520"/>
                  <a:pt x="3002006" y="2170278"/>
                  <a:pt x="3002006" y="2173157"/>
                </a:cubicBezTo>
                <a:cubicBezTo>
                  <a:pt x="3002006" y="2175676"/>
                  <a:pt x="3002006" y="2175676"/>
                  <a:pt x="3004885" y="2162001"/>
                </a:cubicBezTo>
                <a:cubicBezTo>
                  <a:pt x="3004885" y="2159121"/>
                  <a:pt x="3004885" y="2153363"/>
                  <a:pt x="3002006" y="2156242"/>
                </a:cubicBezTo>
                <a:lnTo>
                  <a:pt x="3002006" y="2150843"/>
                </a:lnTo>
                <a:lnTo>
                  <a:pt x="3002006" y="2142206"/>
                </a:lnTo>
                <a:cubicBezTo>
                  <a:pt x="3002006" y="2133929"/>
                  <a:pt x="3002006" y="2128530"/>
                  <a:pt x="3002006" y="2128530"/>
                </a:cubicBezTo>
                <a:lnTo>
                  <a:pt x="3002006" y="2107173"/>
                </a:lnTo>
                <a:lnTo>
                  <a:pt x="2999901" y="2111758"/>
                </a:lnTo>
                <a:lnTo>
                  <a:pt x="2988608" y="2132017"/>
                </a:lnTo>
                <a:lnTo>
                  <a:pt x="2988329" y="2142206"/>
                </a:lnTo>
                <a:lnTo>
                  <a:pt x="2988066" y="2144011"/>
                </a:lnTo>
                <a:lnTo>
                  <a:pt x="2988739" y="2142707"/>
                </a:lnTo>
                <a:cubicBezTo>
                  <a:pt x="2988739" y="2148106"/>
                  <a:pt x="2985859" y="2148106"/>
                  <a:pt x="2988739" y="2148106"/>
                </a:cubicBezTo>
                <a:cubicBezTo>
                  <a:pt x="2988739" y="2148106"/>
                  <a:pt x="2988739" y="2145227"/>
                  <a:pt x="2991620" y="2142707"/>
                </a:cubicBezTo>
                <a:lnTo>
                  <a:pt x="2986937" y="2151775"/>
                </a:lnTo>
                <a:lnTo>
                  <a:pt x="2985450" y="2162001"/>
                </a:lnTo>
                <a:cubicBezTo>
                  <a:pt x="2985450" y="2170278"/>
                  <a:pt x="2985450" y="2178556"/>
                  <a:pt x="2985450" y="2184314"/>
                </a:cubicBezTo>
                <a:cubicBezTo>
                  <a:pt x="2982570" y="2200869"/>
                  <a:pt x="2982570" y="2217785"/>
                  <a:pt x="2979691" y="2234339"/>
                </a:cubicBezTo>
                <a:cubicBezTo>
                  <a:pt x="2979691" y="2242617"/>
                  <a:pt x="2977172" y="2242617"/>
                  <a:pt x="2977172" y="2251254"/>
                </a:cubicBezTo>
                <a:cubicBezTo>
                  <a:pt x="2977172" y="2259532"/>
                  <a:pt x="2974292" y="2270689"/>
                  <a:pt x="2974292" y="2278967"/>
                </a:cubicBezTo>
                <a:cubicBezTo>
                  <a:pt x="2971413" y="2287245"/>
                  <a:pt x="2971413" y="2295881"/>
                  <a:pt x="2968534" y="2298401"/>
                </a:cubicBezTo>
                <a:cubicBezTo>
                  <a:pt x="2968534" y="2301280"/>
                  <a:pt x="2966014" y="2312437"/>
                  <a:pt x="2966014" y="2323594"/>
                </a:cubicBezTo>
                <a:cubicBezTo>
                  <a:pt x="2963136" y="2329352"/>
                  <a:pt x="2963136" y="2337630"/>
                  <a:pt x="2960256" y="2340509"/>
                </a:cubicBezTo>
                <a:cubicBezTo>
                  <a:pt x="2960256" y="2337630"/>
                  <a:pt x="2957376" y="2343028"/>
                  <a:pt x="2957376" y="2348787"/>
                </a:cubicBezTo>
                <a:cubicBezTo>
                  <a:pt x="2954858" y="2354185"/>
                  <a:pt x="2954858" y="2359943"/>
                  <a:pt x="2957376" y="2357063"/>
                </a:cubicBezTo>
                <a:cubicBezTo>
                  <a:pt x="2954858" y="2359943"/>
                  <a:pt x="2954858" y="2365341"/>
                  <a:pt x="2951978" y="2371100"/>
                </a:cubicBezTo>
                <a:lnTo>
                  <a:pt x="2947995" y="2384543"/>
                </a:lnTo>
                <a:lnTo>
                  <a:pt x="2946580" y="2387476"/>
                </a:lnTo>
                <a:cubicBezTo>
                  <a:pt x="2946220" y="2389184"/>
                  <a:pt x="2946220" y="2390534"/>
                  <a:pt x="2946220" y="2390534"/>
                </a:cubicBezTo>
                <a:cubicBezTo>
                  <a:pt x="2946220" y="2393414"/>
                  <a:pt x="2946220" y="2396292"/>
                  <a:pt x="2943700" y="2398812"/>
                </a:cubicBezTo>
                <a:cubicBezTo>
                  <a:pt x="2940820" y="2404570"/>
                  <a:pt x="2940820" y="2409969"/>
                  <a:pt x="2937942" y="2418606"/>
                </a:cubicBezTo>
                <a:cubicBezTo>
                  <a:pt x="2935062" y="2424005"/>
                  <a:pt x="2932543" y="2432282"/>
                  <a:pt x="2929664" y="2438041"/>
                </a:cubicBezTo>
                <a:cubicBezTo>
                  <a:pt x="2926784" y="2443799"/>
                  <a:pt x="2923905" y="2452076"/>
                  <a:pt x="2921386" y="2457474"/>
                </a:cubicBezTo>
                <a:cubicBezTo>
                  <a:pt x="2921386" y="2452076"/>
                  <a:pt x="2923905" y="2449197"/>
                  <a:pt x="2926784" y="2443799"/>
                </a:cubicBezTo>
                <a:lnTo>
                  <a:pt x="2926784" y="2440920"/>
                </a:lnTo>
                <a:lnTo>
                  <a:pt x="2928736" y="2436089"/>
                </a:lnTo>
                <a:lnTo>
                  <a:pt x="2929664" y="2435161"/>
                </a:lnTo>
                <a:cubicBezTo>
                  <a:pt x="2932543" y="2432282"/>
                  <a:pt x="2932543" y="2429763"/>
                  <a:pt x="2932543" y="2426883"/>
                </a:cubicBezTo>
                <a:lnTo>
                  <a:pt x="2932657" y="2426509"/>
                </a:lnTo>
                <a:lnTo>
                  <a:pt x="2937942" y="2415727"/>
                </a:lnTo>
                <a:lnTo>
                  <a:pt x="2937457" y="2413818"/>
                </a:lnTo>
                <a:lnTo>
                  <a:pt x="2937942" y="2412848"/>
                </a:lnTo>
                <a:cubicBezTo>
                  <a:pt x="2940820" y="2407449"/>
                  <a:pt x="2940820" y="2404570"/>
                  <a:pt x="2940820" y="2401691"/>
                </a:cubicBezTo>
                <a:cubicBezTo>
                  <a:pt x="2937942" y="2410149"/>
                  <a:pt x="2937222" y="2412218"/>
                  <a:pt x="2937222" y="2412893"/>
                </a:cubicBezTo>
                <a:lnTo>
                  <a:pt x="2937457" y="2413818"/>
                </a:lnTo>
                <a:lnTo>
                  <a:pt x="2935062" y="2418606"/>
                </a:lnTo>
                <a:lnTo>
                  <a:pt x="2932657" y="2426509"/>
                </a:lnTo>
                <a:lnTo>
                  <a:pt x="2932364" y="2427108"/>
                </a:lnTo>
                <a:lnTo>
                  <a:pt x="2928736" y="2436089"/>
                </a:lnTo>
                <a:lnTo>
                  <a:pt x="2926784" y="2438041"/>
                </a:lnTo>
                <a:lnTo>
                  <a:pt x="2926784" y="2440920"/>
                </a:lnTo>
                <a:cubicBezTo>
                  <a:pt x="2921386" y="2449197"/>
                  <a:pt x="2918506" y="2454956"/>
                  <a:pt x="2921386" y="2457474"/>
                </a:cubicBezTo>
                <a:cubicBezTo>
                  <a:pt x="2918506" y="2460354"/>
                  <a:pt x="2918506" y="2466112"/>
                  <a:pt x="2915627" y="2468632"/>
                </a:cubicBezTo>
                <a:cubicBezTo>
                  <a:pt x="2912748" y="2471511"/>
                  <a:pt x="2910228" y="2477269"/>
                  <a:pt x="2907349" y="2482667"/>
                </a:cubicBezTo>
                <a:cubicBezTo>
                  <a:pt x="2904470" y="2485547"/>
                  <a:pt x="2901591" y="2490945"/>
                  <a:pt x="2899071" y="2496703"/>
                </a:cubicBezTo>
                <a:cubicBezTo>
                  <a:pt x="2899071" y="2499583"/>
                  <a:pt x="2896192" y="2502102"/>
                  <a:pt x="2896192" y="2504981"/>
                </a:cubicBezTo>
                <a:lnTo>
                  <a:pt x="2896192" y="2507860"/>
                </a:lnTo>
                <a:lnTo>
                  <a:pt x="2890900" y="2515467"/>
                </a:lnTo>
                <a:lnTo>
                  <a:pt x="2899449" y="2509635"/>
                </a:lnTo>
                <a:lnTo>
                  <a:pt x="2889592" y="2519488"/>
                </a:lnTo>
                <a:lnTo>
                  <a:pt x="2887700" y="2521051"/>
                </a:lnTo>
                <a:lnTo>
                  <a:pt x="2887554" y="2522436"/>
                </a:lnTo>
                <a:lnTo>
                  <a:pt x="2885694" y="2528152"/>
                </a:lnTo>
                <a:lnTo>
                  <a:pt x="2890087" y="2525652"/>
                </a:lnTo>
                <a:cubicBezTo>
                  <a:pt x="2893192" y="2523538"/>
                  <a:pt x="2896612" y="2520748"/>
                  <a:pt x="2900752" y="2516610"/>
                </a:cubicBezTo>
                <a:cubicBezTo>
                  <a:pt x="2903631" y="2513730"/>
                  <a:pt x="2903631" y="2513730"/>
                  <a:pt x="2909391" y="2508332"/>
                </a:cubicBezTo>
                <a:lnTo>
                  <a:pt x="2909147" y="2508217"/>
                </a:lnTo>
                <a:lnTo>
                  <a:pt x="2917669" y="2499695"/>
                </a:lnTo>
                <a:lnTo>
                  <a:pt x="2919394" y="2498678"/>
                </a:lnTo>
                <a:lnTo>
                  <a:pt x="2919982" y="2497244"/>
                </a:lnTo>
                <a:lnTo>
                  <a:pt x="2904664" y="2506076"/>
                </a:lnTo>
                <a:lnTo>
                  <a:pt x="2905116" y="2505768"/>
                </a:lnTo>
                <a:cubicBezTo>
                  <a:pt x="2910740" y="2501225"/>
                  <a:pt x="2914970" y="2496996"/>
                  <a:pt x="2920549" y="2491418"/>
                </a:cubicBezTo>
                <a:lnTo>
                  <a:pt x="2922551" y="2491418"/>
                </a:lnTo>
                <a:lnTo>
                  <a:pt x="2926784" y="2482667"/>
                </a:lnTo>
                <a:cubicBezTo>
                  <a:pt x="2929664" y="2479789"/>
                  <a:pt x="2929664" y="2477269"/>
                  <a:pt x="2932543" y="2474390"/>
                </a:cubicBezTo>
                <a:cubicBezTo>
                  <a:pt x="2932543" y="2477269"/>
                  <a:pt x="2929664" y="2482667"/>
                  <a:pt x="2926784" y="2488425"/>
                </a:cubicBezTo>
                <a:lnTo>
                  <a:pt x="2924903" y="2491418"/>
                </a:lnTo>
                <a:lnTo>
                  <a:pt x="2925579" y="2491418"/>
                </a:lnTo>
                <a:lnTo>
                  <a:pt x="2929664" y="2485547"/>
                </a:lnTo>
                <a:cubicBezTo>
                  <a:pt x="2931103" y="2482667"/>
                  <a:pt x="2932453" y="2480598"/>
                  <a:pt x="2933802" y="2478169"/>
                </a:cubicBezTo>
                <a:lnTo>
                  <a:pt x="2936448" y="2472074"/>
                </a:lnTo>
                <a:lnTo>
                  <a:pt x="2935062" y="2477269"/>
                </a:lnTo>
                <a:lnTo>
                  <a:pt x="2934097" y="2481091"/>
                </a:lnTo>
                <a:lnTo>
                  <a:pt x="2934274" y="2480939"/>
                </a:lnTo>
                <a:lnTo>
                  <a:pt x="2935062" y="2477269"/>
                </a:lnTo>
                <a:cubicBezTo>
                  <a:pt x="2935062" y="2477269"/>
                  <a:pt x="2937942" y="2474390"/>
                  <a:pt x="2937942" y="2468632"/>
                </a:cubicBezTo>
                <a:cubicBezTo>
                  <a:pt x="2939381" y="2468632"/>
                  <a:pt x="2937312" y="2474930"/>
                  <a:pt x="2935557" y="2479159"/>
                </a:cubicBezTo>
                <a:lnTo>
                  <a:pt x="2934936" y="2480372"/>
                </a:lnTo>
                <a:lnTo>
                  <a:pt x="2937333" y="2478317"/>
                </a:lnTo>
                <a:lnTo>
                  <a:pt x="2943700" y="2466112"/>
                </a:lnTo>
                <a:cubicBezTo>
                  <a:pt x="2940820" y="2479789"/>
                  <a:pt x="2946220" y="2460354"/>
                  <a:pt x="2946220" y="2463233"/>
                </a:cubicBezTo>
                <a:lnTo>
                  <a:pt x="2942453" y="2474065"/>
                </a:lnTo>
                <a:lnTo>
                  <a:pt x="2945747" y="2471984"/>
                </a:lnTo>
                <a:lnTo>
                  <a:pt x="2939603" y="2477830"/>
                </a:lnTo>
                <a:lnTo>
                  <a:pt x="2937942" y="2479789"/>
                </a:lnTo>
                <a:lnTo>
                  <a:pt x="2937181" y="2482491"/>
                </a:lnTo>
                <a:lnTo>
                  <a:pt x="2939987" y="2480261"/>
                </a:lnTo>
                <a:lnTo>
                  <a:pt x="2937099" y="2482781"/>
                </a:lnTo>
                <a:lnTo>
                  <a:pt x="2936497" y="2484922"/>
                </a:lnTo>
                <a:lnTo>
                  <a:pt x="2943902" y="2480666"/>
                </a:lnTo>
                <a:cubicBezTo>
                  <a:pt x="2945094" y="2480148"/>
                  <a:pt x="2946545" y="2479373"/>
                  <a:pt x="2948913" y="2477669"/>
                </a:cubicBezTo>
                <a:lnTo>
                  <a:pt x="2949433" y="2477245"/>
                </a:lnTo>
                <a:lnTo>
                  <a:pt x="2951088" y="2472970"/>
                </a:lnTo>
                <a:lnTo>
                  <a:pt x="2945747" y="2477382"/>
                </a:lnTo>
                <a:cubicBezTo>
                  <a:pt x="2944306" y="2476123"/>
                  <a:pt x="2945656" y="2474053"/>
                  <a:pt x="2948401" y="2471264"/>
                </a:cubicBezTo>
                <a:lnTo>
                  <a:pt x="2953685" y="2466262"/>
                </a:lnTo>
                <a:lnTo>
                  <a:pt x="2954858" y="2463233"/>
                </a:lnTo>
                <a:cubicBezTo>
                  <a:pt x="2957376" y="2460354"/>
                  <a:pt x="2960256" y="2457474"/>
                  <a:pt x="2963136" y="2452076"/>
                </a:cubicBezTo>
                <a:cubicBezTo>
                  <a:pt x="2963136" y="2449197"/>
                  <a:pt x="2966014" y="2440920"/>
                  <a:pt x="2966014" y="2443799"/>
                </a:cubicBezTo>
                <a:lnTo>
                  <a:pt x="2966014" y="2440920"/>
                </a:lnTo>
                <a:lnTo>
                  <a:pt x="2968298" y="2438310"/>
                </a:lnTo>
                <a:lnTo>
                  <a:pt x="2966554" y="2446318"/>
                </a:lnTo>
                <a:lnTo>
                  <a:pt x="2961198" y="2459341"/>
                </a:lnTo>
                <a:lnTo>
                  <a:pt x="2961339" y="2459223"/>
                </a:lnTo>
                <a:lnTo>
                  <a:pt x="2963136" y="2454956"/>
                </a:lnTo>
                <a:lnTo>
                  <a:pt x="2968412" y="2444173"/>
                </a:lnTo>
                <a:lnTo>
                  <a:pt x="2964319" y="2456724"/>
                </a:lnTo>
                <a:lnTo>
                  <a:pt x="2969352" y="2452504"/>
                </a:lnTo>
                <a:lnTo>
                  <a:pt x="2971413" y="2446318"/>
                </a:lnTo>
                <a:lnTo>
                  <a:pt x="2969540" y="2452346"/>
                </a:lnTo>
                <a:lnTo>
                  <a:pt x="2992902" y="2432757"/>
                </a:lnTo>
                <a:cubicBezTo>
                  <a:pt x="2998661" y="2427358"/>
                  <a:pt x="2992902" y="2430237"/>
                  <a:pt x="2990381" y="2432757"/>
                </a:cubicBezTo>
                <a:cubicBezTo>
                  <a:pt x="2992902" y="2430237"/>
                  <a:pt x="2998661" y="2424479"/>
                  <a:pt x="3004420" y="2419080"/>
                </a:cubicBezTo>
                <a:lnTo>
                  <a:pt x="3012375" y="2413721"/>
                </a:lnTo>
                <a:lnTo>
                  <a:pt x="3006400" y="2421060"/>
                </a:lnTo>
                <a:cubicBezTo>
                  <a:pt x="3005050" y="2423130"/>
                  <a:pt x="3004420" y="2424479"/>
                  <a:pt x="3004420" y="2424479"/>
                </a:cubicBezTo>
                <a:cubicBezTo>
                  <a:pt x="3006940" y="2424479"/>
                  <a:pt x="3012699" y="2419080"/>
                  <a:pt x="3020978" y="2410444"/>
                </a:cubicBezTo>
                <a:lnTo>
                  <a:pt x="3029257" y="2402167"/>
                </a:lnTo>
                <a:lnTo>
                  <a:pt x="3019493" y="2409409"/>
                </a:lnTo>
                <a:lnTo>
                  <a:pt x="3020978" y="2407924"/>
                </a:lnTo>
                <a:cubicBezTo>
                  <a:pt x="3026737" y="2402167"/>
                  <a:pt x="3032137" y="2396768"/>
                  <a:pt x="3029257" y="2399287"/>
                </a:cubicBezTo>
                <a:lnTo>
                  <a:pt x="3020979" y="2405045"/>
                </a:lnTo>
                <a:lnTo>
                  <a:pt x="3037897" y="2388130"/>
                </a:lnTo>
                <a:cubicBezTo>
                  <a:pt x="3043296" y="2382732"/>
                  <a:pt x="3051575" y="2374455"/>
                  <a:pt x="3054455" y="2371576"/>
                </a:cubicBezTo>
                <a:cubicBezTo>
                  <a:pt x="3057334" y="2368697"/>
                  <a:pt x="3060214" y="2363299"/>
                  <a:pt x="3062734" y="2360419"/>
                </a:cubicBezTo>
                <a:cubicBezTo>
                  <a:pt x="3068493" y="2354661"/>
                  <a:pt x="3068493" y="2352142"/>
                  <a:pt x="3068493" y="2352142"/>
                </a:cubicBezTo>
                <a:cubicBezTo>
                  <a:pt x="3079651" y="2340986"/>
                  <a:pt x="3093691" y="2324071"/>
                  <a:pt x="3107369" y="2304637"/>
                </a:cubicBezTo>
                <a:cubicBezTo>
                  <a:pt x="3116008" y="2298879"/>
                  <a:pt x="3116008" y="2298879"/>
                  <a:pt x="3127166" y="2287723"/>
                </a:cubicBezTo>
                <a:cubicBezTo>
                  <a:pt x="3132567" y="2276566"/>
                  <a:pt x="3110248" y="2304637"/>
                  <a:pt x="3118527" y="2290602"/>
                </a:cubicBezTo>
                <a:cubicBezTo>
                  <a:pt x="3124287" y="2285204"/>
                  <a:pt x="3129686" y="2279446"/>
                  <a:pt x="3129686" y="2282324"/>
                </a:cubicBezTo>
                <a:cubicBezTo>
                  <a:pt x="3138326" y="2268289"/>
                  <a:pt x="3149484" y="2254253"/>
                  <a:pt x="3160643" y="2240578"/>
                </a:cubicBezTo>
                <a:cubicBezTo>
                  <a:pt x="3171801" y="2229421"/>
                  <a:pt x="3180081" y="2215386"/>
                  <a:pt x="3185481" y="2206748"/>
                </a:cubicBezTo>
                <a:cubicBezTo>
                  <a:pt x="3191240" y="2198471"/>
                  <a:pt x="3194120" y="2193073"/>
                  <a:pt x="3194120" y="2195592"/>
                </a:cubicBezTo>
                <a:cubicBezTo>
                  <a:pt x="3196639" y="2193073"/>
                  <a:pt x="3199519" y="2184436"/>
                  <a:pt x="3205278" y="2176158"/>
                </a:cubicBezTo>
                <a:cubicBezTo>
                  <a:pt x="3210677" y="2167881"/>
                  <a:pt x="3218956" y="2159603"/>
                  <a:pt x="3224717" y="2150966"/>
                </a:cubicBezTo>
                <a:cubicBezTo>
                  <a:pt x="3224717" y="2148448"/>
                  <a:pt x="3230116" y="2142689"/>
                  <a:pt x="3232995" y="2137291"/>
                </a:cubicBezTo>
                <a:cubicBezTo>
                  <a:pt x="3235875" y="2134411"/>
                  <a:pt x="3235875" y="2131533"/>
                  <a:pt x="3238755" y="2128653"/>
                </a:cubicBezTo>
                <a:lnTo>
                  <a:pt x="3240806" y="2124587"/>
                </a:lnTo>
                <a:lnTo>
                  <a:pt x="3242039" y="2122850"/>
                </a:lnTo>
                <a:cubicBezTo>
                  <a:pt x="3243434" y="2120376"/>
                  <a:pt x="3244154" y="2118936"/>
                  <a:pt x="3244154" y="2120376"/>
                </a:cubicBezTo>
                <a:cubicBezTo>
                  <a:pt x="3242714" y="2120376"/>
                  <a:pt x="3241994" y="2121815"/>
                  <a:pt x="3241319" y="2123570"/>
                </a:cubicBezTo>
                <a:lnTo>
                  <a:pt x="3240806" y="2124587"/>
                </a:lnTo>
                <a:lnTo>
                  <a:pt x="3235875" y="2131533"/>
                </a:lnTo>
                <a:cubicBezTo>
                  <a:pt x="3244154" y="2123255"/>
                  <a:pt x="3249913" y="2106340"/>
                  <a:pt x="3258192" y="2098063"/>
                </a:cubicBezTo>
                <a:cubicBezTo>
                  <a:pt x="3258192" y="2092665"/>
                  <a:pt x="3261072" y="2089786"/>
                  <a:pt x="3263591" y="2084028"/>
                </a:cubicBezTo>
                <a:cubicBezTo>
                  <a:pt x="3263591" y="2084028"/>
                  <a:pt x="3266471" y="2081508"/>
                  <a:pt x="3269352" y="2075750"/>
                </a:cubicBezTo>
                <a:cubicBezTo>
                  <a:pt x="3272231" y="2072872"/>
                  <a:pt x="3274751" y="2067473"/>
                  <a:pt x="3274751" y="2064594"/>
                </a:cubicBezTo>
                <a:cubicBezTo>
                  <a:pt x="3280510" y="2059195"/>
                  <a:pt x="3283390" y="2053437"/>
                  <a:pt x="3285910" y="2045160"/>
                </a:cubicBezTo>
                <a:cubicBezTo>
                  <a:pt x="3285910" y="2045160"/>
                  <a:pt x="3288789" y="2042281"/>
                  <a:pt x="3288789" y="2039402"/>
                </a:cubicBezTo>
                <a:cubicBezTo>
                  <a:pt x="3291669" y="2036883"/>
                  <a:pt x="3291669" y="2034004"/>
                  <a:pt x="3291669" y="2034004"/>
                </a:cubicBezTo>
                <a:cubicBezTo>
                  <a:pt x="3294548" y="2031125"/>
                  <a:pt x="3297068" y="2022847"/>
                  <a:pt x="3299948" y="2017089"/>
                </a:cubicBezTo>
                <a:cubicBezTo>
                  <a:pt x="3302827" y="2011690"/>
                  <a:pt x="3302827" y="2011690"/>
                  <a:pt x="3305707" y="2005932"/>
                </a:cubicBezTo>
                <a:cubicBezTo>
                  <a:pt x="3305707" y="2003054"/>
                  <a:pt x="3305707" y="2000534"/>
                  <a:pt x="3308227" y="1997655"/>
                </a:cubicBezTo>
                <a:cubicBezTo>
                  <a:pt x="3316867" y="1981100"/>
                  <a:pt x="3322266" y="1972464"/>
                  <a:pt x="3325145" y="1961307"/>
                </a:cubicBezTo>
                <a:cubicBezTo>
                  <a:pt x="3325145" y="1958787"/>
                  <a:pt x="3322266" y="1967065"/>
                  <a:pt x="3319386" y="1969944"/>
                </a:cubicBezTo>
                <a:cubicBezTo>
                  <a:pt x="3328025" y="1953029"/>
                  <a:pt x="3336304" y="1933596"/>
                  <a:pt x="3341703" y="1914162"/>
                </a:cubicBezTo>
                <a:cubicBezTo>
                  <a:pt x="3344583" y="1908404"/>
                  <a:pt x="3347463" y="1900126"/>
                  <a:pt x="3350342" y="1891849"/>
                </a:cubicBezTo>
                <a:cubicBezTo>
                  <a:pt x="3350342" y="1891849"/>
                  <a:pt x="3355741" y="1883212"/>
                  <a:pt x="3355741" y="1874934"/>
                </a:cubicBezTo>
                <a:cubicBezTo>
                  <a:pt x="3358621" y="1869536"/>
                  <a:pt x="3355741" y="1874934"/>
                  <a:pt x="3358621" y="1872056"/>
                </a:cubicBezTo>
                <a:cubicBezTo>
                  <a:pt x="3358621" y="1863778"/>
                  <a:pt x="3364021" y="1849743"/>
                  <a:pt x="3366901" y="1841466"/>
                </a:cubicBezTo>
                <a:cubicBezTo>
                  <a:pt x="3366901" y="1844344"/>
                  <a:pt x="3366901" y="1849743"/>
                  <a:pt x="3361502" y="1858379"/>
                </a:cubicBezTo>
                <a:cubicBezTo>
                  <a:pt x="3369781" y="1841466"/>
                  <a:pt x="3361502" y="1866657"/>
                  <a:pt x="3366901" y="1855501"/>
                </a:cubicBezTo>
                <a:cubicBezTo>
                  <a:pt x="3366901" y="1852621"/>
                  <a:pt x="3366901" y="1852621"/>
                  <a:pt x="3369781" y="1847223"/>
                </a:cubicBezTo>
                <a:cubicBezTo>
                  <a:pt x="3372660" y="1836067"/>
                  <a:pt x="3366901" y="1849743"/>
                  <a:pt x="3366901" y="1847223"/>
                </a:cubicBezTo>
                <a:cubicBezTo>
                  <a:pt x="3366901" y="1844344"/>
                  <a:pt x="3369781" y="1838586"/>
                  <a:pt x="3372660" y="1830309"/>
                </a:cubicBezTo>
                <a:cubicBezTo>
                  <a:pt x="3372660" y="1827429"/>
                  <a:pt x="3375180" y="1816273"/>
                  <a:pt x="3375180" y="1816273"/>
                </a:cubicBezTo>
                <a:cubicBezTo>
                  <a:pt x="3375180" y="1813754"/>
                  <a:pt x="3383819" y="1796839"/>
                  <a:pt x="3380939" y="1799718"/>
                </a:cubicBezTo>
                <a:cubicBezTo>
                  <a:pt x="3383819" y="1788563"/>
                  <a:pt x="3383819" y="1793961"/>
                  <a:pt x="3386338" y="1785683"/>
                </a:cubicBezTo>
                <a:cubicBezTo>
                  <a:pt x="3386338" y="1779925"/>
                  <a:pt x="3386338" y="1777406"/>
                  <a:pt x="3386338" y="1777406"/>
                </a:cubicBezTo>
                <a:cubicBezTo>
                  <a:pt x="3392098" y="1757612"/>
                  <a:pt x="3394977" y="1743936"/>
                  <a:pt x="3397497" y="1724143"/>
                </a:cubicBezTo>
                <a:cubicBezTo>
                  <a:pt x="3400377" y="1718745"/>
                  <a:pt x="3400377" y="1715865"/>
                  <a:pt x="3403256" y="1710467"/>
                </a:cubicBezTo>
                <a:cubicBezTo>
                  <a:pt x="3403256" y="1707588"/>
                  <a:pt x="3403256" y="1704708"/>
                  <a:pt x="3406136" y="1699310"/>
                </a:cubicBezTo>
                <a:cubicBezTo>
                  <a:pt x="3406136" y="1696431"/>
                  <a:pt x="3406136" y="1693553"/>
                  <a:pt x="3406136" y="1690673"/>
                </a:cubicBezTo>
                <a:cubicBezTo>
                  <a:pt x="3406136" y="1687795"/>
                  <a:pt x="3406136" y="1693553"/>
                  <a:pt x="3403256" y="1699310"/>
                </a:cubicBezTo>
                <a:cubicBezTo>
                  <a:pt x="3406136" y="1693553"/>
                  <a:pt x="3406136" y="1690673"/>
                  <a:pt x="3406136" y="1685275"/>
                </a:cubicBezTo>
                <a:cubicBezTo>
                  <a:pt x="3406136" y="1682396"/>
                  <a:pt x="3409017" y="1674118"/>
                  <a:pt x="3409017" y="1668360"/>
                </a:cubicBezTo>
                <a:cubicBezTo>
                  <a:pt x="3411536" y="1660083"/>
                  <a:pt x="3409017" y="1665482"/>
                  <a:pt x="3409017" y="1657204"/>
                </a:cubicBezTo>
                <a:cubicBezTo>
                  <a:pt x="3409017" y="1651805"/>
                  <a:pt x="3411536" y="1646047"/>
                  <a:pt x="3411536" y="1643168"/>
                </a:cubicBezTo>
                <a:cubicBezTo>
                  <a:pt x="3411536" y="1637770"/>
                  <a:pt x="3411536" y="1634891"/>
                  <a:pt x="3411536" y="1632012"/>
                </a:cubicBezTo>
                <a:cubicBezTo>
                  <a:pt x="3411536" y="1626614"/>
                  <a:pt x="3414416" y="1615457"/>
                  <a:pt x="3414416" y="1609699"/>
                </a:cubicBezTo>
                <a:cubicBezTo>
                  <a:pt x="3417295" y="1576230"/>
                  <a:pt x="3422695" y="1515049"/>
                  <a:pt x="3425574" y="1464666"/>
                </a:cubicBezTo>
                <a:cubicBezTo>
                  <a:pt x="3425574" y="1459267"/>
                  <a:pt x="3425574" y="1453509"/>
                  <a:pt x="3425574" y="1448111"/>
                </a:cubicBezTo>
                <a:cubicBezTo>
                  <a:pt x="3425574" y="1442353"/>
                  <a:pt x="3425574" y="1436954"/>
                  <a:pt x="3428454" y="1434076"/>
                </a:cubicBezTo>
                <a:cubicBezTo>
                  <a:pt x="3428454" y="1434076"/>
                  <a:pt x="3428454" y="1450989"/>
                  <a:pt x="3428454" y="1448111"/>
                </a:cubicBezTo>
                <a:cubicBezTo>
                  <a:pt x="3428454" y="1441093"/>
                  <a:pt x="3428454" y="1437584"/>
                  <a:pt x="3428814" y="1434796"/>
                </a:cubicBezTo>
                <a:lnTo>
                  <a:pt x="3429494" y="1432367"/>
                </a:lnTo>
                <a:lnTo>
                  <a:pt x="3430974" y="1429936"/>
                </a:lnTo>
                <a:cubicBezTo>
                  <a:pt x="3431334" y="1427867"/>
                  <a:pt x="3431334" y="1425798"/>
                  <a:pt x="3431334" y="1425798"/>
                </a:cubicBezTo>
                <a:lnTo>
                  <a:pt x="3429494" y="1432367"/>
                </a:lnTo>
                <a:lnTo>
                  <a:pt x="3428454" y="1434076"/>
                </a:lnTo>
                <a:cubicBezTo>
                  <a:pt x="3428454" y="1422919"/>
                  <a:pt x="3425574" y="1425798"/>
                  <a:pt x="3425574" y="1420039"/>
                </a:cubicBezTo>
                <a:cubicBezTo>
                  <a:pt x="3428454" y="1367136"/>
                  <a:pt x="3425574" y="1330788"/>
                  <a:pt x="3425574" y="1294800"/>
                </a:cubicBezTo>
                <a:cubicBezTo>
                  <a:pt x="3428454" y="1303077"/>
                  <a:pt x="3428454" y="1311355"/>
                  <a:pt x="3428454" y="1319632"/>
                </a:cubicBezTo>
                <a:cubicBezTo>
                  <a:pt x="3428454" y="1314233"/>
                  <a:pt x="3428454" y="1305956"/>
                  <a:pt x="3428454" y="1308475"/>
                </a:cubicBezTo>
                <a:cubicBezTo>
                  <a:pt x="3428454" y="1297318"/>
                  <a:pt x="3425574" y="1291920"/>
                  <a:pt x="3425574" y="1283643"/>
                </a:cubicBezTo>
                <a:cubicBezTo>
                  <a:pt x="3425574" y="1272127"/>
                  <a:pt x="3425574" y="1258451"/>
                  <a:pt x="3425574" y="1247295"/>
                </a:cubicBezTo>
                <a:cubicBezTo>
                  <a:pt x="3422695" y="1236138"/>
                  <a:pt x="3422695" y="1224982"/>
                  <a:pt x="3420175" y="1216345"/>
                </a:cubicBezTo>
                <a:cubicBezTo>
                  <a:pt x="3417295" y="1177477"/>
                  <a:pt x="3411536" y="1146887"/>
                  <a:pt x="3409017" y="1118816"/>
                </a:cubicBezTo>
                <a:cubicBezTo>
                  <a:pt x="3409017" y="1115937"/>
                  <a:pt x="3406136" y="1113417"/>
                  <a:pt x="3406136" y="1107659"/>
                </a:cubicBezTo>
                <a:cubicBezTo>
                  <a:pt x="3406136" y="1104780"/>
                  <a:pt x="3406136" y="1102261"/>
                  <a:pt x="3403256" y="1096503"/>
                </a:cubicBezTo>
                <a:cubicBezTo>
                  <a:pt x="3403256" y="1093624"/>
                  <a:pt x="3403256" y="1088226"/>
                  <a:pt x="3400377" y="1082467"/>
                </a:cubicBezTo>
                <a:cubicBezTo>
                  <a:pt x="3400377" y="1079948"/>
                  <a:pt x="3400377" y="1074190"/>
                  <a:pt x="3397497" y="1068792"/>
                </a:cubicBezTo>
                <a:cubicBezTo>
                  <a:pt x="3397497" y="1063034"/>
                  <a:pt x="3394977" y="1060154"/>
                  <a:pt x="3394977" y="1054756"/>
                </a:cubicBezTo>
                <a:cubicBezTo>
                  <a:pt x="3394977" y="1048998"/>
                  <a:pt x="3392098" y="1046479"/>
                  <a:pt x="3392098" y="1040721"/>
                </a:cubicBezTo>
                <a:cubicBezTo>
                  <a:pt x="3389218" y="1032443"/>
                  <a:pt x="3386338" y="1024166"/>
                  <a:pt x="3386338" y="1015529"/>
                </a:cubicBezTo>
                <a:cubicBezTo>
                  <a:pt x="3383819" y="1013009"/>
                  <a:pt x="3383819" y="1010131"/>
                  <a:pt x="3380939" y="1004372"/>
                </a:cubicBezTo>
                <a:cubicBezTo>
                  <a:pt x="3378060" y="998974"/>
                  <a:pt x="3378060" y="993216"/>
                  <a:pt x="3375180" y="987818"/>
                </a:cubicBezTo>
                <a:cubicBezTo>
                  <a:pt x="3369781" y="973782"/>
                  <a:pt x="3366901" y="959746"/>
                  <a:pt x="3361502" y="943191"/>
                </a:cubicBezTo>
                <a:cubicBezTo>
                  <a:pt x="3358621" y="937433"/>
                  <a:pt x="3355741" y="932035"/>
                  <a:pt x="3352862" y="926277"/>
                </a:cubicBezTo>
                <a:cubicBezTo>
                  <a:pt x="3350342" y="923758"/>
                  <a:pt x="3347463" y="918000"/>
                  <a:pt x="3347463" y="912601"/>
                </a:cubicBezTo>
                <a:cubicBezTo>
                  <a:pt x="3341703" y="901445"/>
                  <a:pt x="3336304" y="892808"/>
                  <a:pt x="3333424" y="881651"/>
                </a:cubicBezTo>
                <a:cubicBezTo>
                  <a:pt x="3319386" y="856820"/>
                  <a:pt x="3308227" y="831627"/>
                  <a:pt x="3297068" y="809315"/>
                </a:cubicBezTo>
                <a:cubicBezTo>
                  <a:pt x="3285910" y="789520"/>
                  <a:pt x="3272231" y="767208"/>
                  <a:pt x="3263591" y="750653"/>
                </a:cubicBezTo>
                <a:cubicBezTo>
                  <a:pt x="3258192" y="739497"/>
                  <a:pt x="3252433" y="733739"/>
                  <a:pt x="3244154" y="720062"/>
                </a:cubicBezTo>
                <a:cubicBezTo>
                  <a:pt x="3241274" y="714305"/>
                  <a:pt x="3241274" y="714305"/>
                  <a:pt x="3238755" y="708907"/>
                </a:cubicBezTo>
                <a:cubicBezTo>
                  <a:pt x="3224717" y="686594"/>
                  <a:pt x="3207798" y="661401"/>
                  <a:pt x="3191240" y="636209"/>
                </a:cubicBezTo>
                <a:cubicBezTo>
                  <a:pt x="3180081" y="625053"/>
                  <a:pt x="3171801" y="613897"/>
                  <a:pt x="3163163" y="599861"/>
                </a:cubicBezTo>
                <a:cubicBezTo>
                  <a:pt x="3157763" y="594463"/>
                  <a:pt x="3152004" y="588705"/>
                  <a:pt x="3146605" y="580428"/>
                </a:cubicBezTo>
                <a:cubicBezTo>
                  <a:pt x="3143725" y="577548"/>
                  <a:pt x="3140845" y="572150"/>
                  <a:pt x="3138326" y="569271"/>
                </a:cubicBezTo>
                <a:cubicBezTo>
                  <a:pt x="3132567" y="563873"/>
                  <a:pt x="3129686" y="560993"/>
                  <a:pt x="3127166" y="558115"/>
                </a:cubicBezTo>
                <a:cubicBezTo>
                  <a:pt x="3121407" y="552716"/>
                  <a:pt x="3116008" y="546958"/>
                  <a:pt x="3110248" y="541560"/>
                </a:cubicBezTo>
                <a:cubicBezTo>
                  <a:pt x="3110248" y="538681"/>
                  <a:pt x="3107369" y="535801"/>
                  <a:pt x="3104849" y="532923"/>
                </a:cubicBezTo>
                <a:cubicBezTo>
                  <a:pt x="3101969" y="530403"/>
                  <a:pt x="3099090" y="527525"/>
                  <a:pt x="3096210" y="524645"/>
                </a:cubicBezTo>
                <a:cubicBezTo>
                  <a:pt x="3093691" y="521766"/>
                  <a:pt x="3093691" y="524645"/>
                  <a:pt x="3093691" y="521766"/>
                </a:cubicBezTo>
                <a:cubicBezTo>
                  <a:pt x="3085052" y="516368"/>
                  <a:pt x="3079651" y="508090"/>
                  <a:pt x="3065613" y="499453"/>
                </a:cubicBezTo>
                <a:cubicBezTo>
                  <a:pt x="3062734" y="494055"/>
                  <a:pt x="3060214" y="491176"/>
                  <a:pt x="3054455" y="485778"/>
                </a:cubicBezTo>
                <a:cubicBezTo>
                  <a:pt x="3051575" y="482898"/>
                  <a:pt x="3049055" y="480020"/>
                  <a:pt x="3046176" y="477140"/>
                </a:cubicBezTo>
                <a:cubicBezTo>
                  <a:pt x="3040417" y="474621"/>
                  <a:pt x="3037897" y="471742"/>
                  <a:pt x="3032137" y="465984"/>
                </a:cubicBezTo>
                <a:cubicBezTo>
                  <a:pt x="3029257" y="463465"/>
                  <a:pt x="3032137" y="465984"/>
                  <a:pt x="3037897" y="468863"/>
                </a:cubicBezTo>
                <a:cubicBezTo>
                  <a:pt x="3040417" y="471742"/>
                  <a:pt x="3046176" y="474621"/>
                  <a:pt x="3046176" y="471742"/>
                </a:cubicBezTo>
                <a:cubicBezTo>
                  <a:pt x="3043296" y="468863"/>
                  <a:pt x="3040417" y="465984"/>
                  <a:pt x="3035016" y="463465"/>
                </a:cubicBezTo>
                <a:cubicBezTo>
                  <a:pt x="3029257" y="457707"/>
                  <a:pt x="3023858" y="454828"/>
                  <a:pt x="3020978" y="452308"/>
                </a:cubicBezTo>
                <a:cubicBezTo>
                  <a:pt x="3018278" y="450868"/>
                  <a:pt x="3018278" y="450868"/>
                  <a:pt x="3018278" y="451228"/>
                </a:cubicBezTo>
                <a:lnTo>
                  <a:pt x="3016120" y="452092"/>
                </a:lnTo>
                <a:lnTo>
                  <a:pt x="3012699" y="449430"/>
                </a:lnTo>
                <a:lnTo>
                  <a:pt x="3015579" y="452308"/>
                </a:lnTo>
                <a:cubicBezTo>
                  <a:pt x="3012699" y="452308"/>
                  <a:pt x="3009819" y="449430"/>
                  <a:pt x="3006940" y="446550"/>
                </a:cubicBezTo>
                <a:lnTo>
                  <a:pt x="3004421" y="444548"/>
                </a:lnTo>
                <a:lnTo>
                  <a:pt x="3012699" y="449429"/>
                </a:lnTo>
                <a:lnTo>
                  <a:pt x="3006040" y="442772"/>
                </a:lnTo>
                <a:cubicBezTo>
                  <a:pt x="3004960" y="440972"/>
                  <a:pt x="3004240" y="439533"/>
                  <a:pt x="2998661" y="435393"/>
                </a:cubicBezTo>
                <a:cubicBezTo>
                  <a:pt x="2984622" y="427117"/>
                  <a:pt x="2987501" y="429995"/>
                  <a:pt x="2976343" y="421358"/>
                </a:cubicBezTo>
                <a:cubicBezTo>
                  <a:pt x="2976343" y="421358"/>
                  <a:pt x="2970584" y="418479"/>
                  <a:pt x="2973463" y="418479"/>
                </a:cubicBezTo>
                <a:cubicBezTo>
                  <a:pt x="2959425" y="410202"/>
                  <a:pt x="2959425" y="410202"/>
                  <a:pt x="2945747" y="401925"/>
                </a:cubicBezTo>
                <a:cubicBezTo>
                  <a:pt x="2945747" y="399045"/>
                  <a:pt x="2951146" y="401925"/>
                  <a:pt x="2951146" y="401925"/>
                </a:cubicBezTo>
                <a:cubicBezTo>
                  <a:pt x="2942866" y="399045"/>
                  <a:pt x="2937107" y="393647"/>
                  <a:pt x="2931708" y="390768"/>
                </a:cubicBezTo>
                <a:cubicBezTo>
                  <a:pt x="2925948" y="387889"/>
                  <a:pt x="2920549" y="385010"/>
                  <a:pt x="2917669" y="382490"/>
                </a:cubicBezTo>
                <a:cubicBezTo>
                  <a:pt x="2903631" y="376732"/>
                  <a:pt x="2878434" y="360177"/>
                  <a:pt x="2870155" y="354420"/>
                </a:cubicBezTo>
                <a:cubicBezTo>
                  <a:pt x="2861876" y="351540"/>
                  <a:pt x="2864755" y="354420"/>
                  <a:pt x="2856116" y="349022"/>
                </a:cubicBezTo>
                <a:cubicBezTo>
                  <a:pt x="2844957" y="343263"/>
                  <a:pt x="2836678" y="340384"/>
                  <a:pt x="2831279" y="337505"/>
                </a:cubicBezTo>
                <a:cubicBezTo>
                  <a:pt x="2825519" y="334986"/>
                  <a:pt x="2828399" y="332107"/>
                  <a:pt x="2820120" y="329227"/>
                </a:cubicBezTo>
                <a:cubicBezTo>
                  <a:pt x="2817241" y="329227"/>
                  <a:pt x="2814361" y="326349"/>
                  <a:pt x="2808962" y="323829"/>
                </a:cubicBezTo>
                <a:cubicBezTo>
                  <a:pt x="2808962" y="323829"/>
                  <a:pt x="2814361" y="329227"/>
                  <a:pt x="2811481" y="329227"/>
                </a:cubicBezTo>
                <a:cubicBezTo>
                  <a:pt x="2800322" y="323829"/>
                  <a:pt x="2806081" y="326349"/>
                  <a:pt x="2806081" y="326349"/>
                </a:cubicBezTo>
                <a:cubicBezTo>
                  <a:pt x="2794922" y="318072"/>
                  <a:pt x="2794922" y="320950"/>
                  <a:pt x="2786644" y="315192"/>
                </a:cubicBezTo>
                <a:cubicBezTo>
                  <a:pt x="2797802" y="320950"/>
                  <a:pt x="2800322" y="320950"/>
                  <a:pt x="2803201" y="320950"/>
                </a:cubicBezTo>
                <a:cubicBezTo>
                  <a:pt x="2792043" y="315192"/>
                  <a:pt x="2794922" y="315192"/>
                  <a:pt x="2783764" y="312672"/>
                </a:cubicBezTo>
                <a:cubicBezTo>
                  <a:pt x="2783764" y="312672"/>
                  <a:pt x="2783764" y="312672"/>
                  <a:pt x="2786644" y="315192"/>
                </a:cubicBezTo>
                <a:cubicBezTo>
                  <a:pt x="2780884" y="312672"/>
                  <a:pt x="2778005" y="309794"/>
                  <a:pt x="2772605" y="306915"/>
                </a:cubicBezTo>
                <a:cubicBezTo>
                  <a:pt x="2766846" y="304036"/>
                  <a:pt x="2764326" y="301516"/>
                  <a:pt x="2758566" y="301516"/>
                </a:cubicBezTo>
                <a:lnTo>
                  <a:pt x="2769726" y="306915"/>
                </a:lnTo>
                <a:cubicBezTo>
                  <a:pt x="2778005" y="309794"/>
                  <a:pt x="2775485" y="309794"/>
                  <a:pt x="2778005" y="312672"/>
                </a:cubicBezTo>
                <a:lnTo>
                  <a:pt x="2757522" y="304085"/>
                </a:lnTo>
                <a:lnTo>
                  <a:pt x="2766846" y="306915"/>
                </a:lnTo>
                <a:cubicBezTo>
                  <a:pt x="2758566" y="301516"/>
                  <a:pt x="2747408" y="295759"/>
                  <a:pt x="2736249" y="292879"/>
                </a:cubicBezTo>
                <a:cubicBezTo>
                  <a:pt x="2725091" y="287481"/>
                  <a:pt x="2713931" y="284602"/>
                  <a:pt x="2711051" y="284602"/>
                </a:cubicBezTo>
                <a:cubicBezTo>
                  <a:pt x="2697373" y="276324"/>
                  <a:pt x="2672176" y="268047"/>
                  <a:pt x="2675056" y="265168"/>
                </a:cubicBezTo>
                <a:cubicBezTo>
                  <a:pt x="2658137" y="259409"/>
                  <a:pt x="2661017" y="262289"/>
                  <a:pt x="2649858" y="256891"/>
                </a:cubicBezTo>
                <a:cubicBezTo>
                  <a:pt x="2641579" y="254011"/>
                  <a:pt x="2652738" y="256891"/>
                  <a:pt x="2658137" y="259409"/>
                </a:cubicBezTo>
                <a:cubicBezTo>
                  <a:pt x="2658137" y="256891"/>
                  <a:pt x="2632941" y="248254"/>
                  <a:pt x="2646979" y="251132"/>
                </a:cubicBezTo>
                <a:cubicBezTo>
                  <a:pt x="2641579" y="248254"/>
                  <a:pt x="2624662" y="239976"/>
                  <a:pt x="2616382" y="239976"/>
                </a:cubicBezTo>
                <a:cubicBezTo>
                  <a:pt x="2621781" y="242855"/>
                  <a:pt x="2630421" y="245734"/>
                  <a:pt x="2638700" y="248254"/>
                </a:cubicBezTo>
                <a:cubicBezTo>
                  <a:pt x="2630421" y="245734"/>
                  <a:pt x="2644099" y="254011"/>
                  <a:pt x="2624662" y="245734"/>
                </a:cubicBezTo>
                <a:cubicBezTo>
                  <a:pt x="2610622" y="239976"/>
                  <a:pt x="2605223" y="239976"/>
                  <a:pt x="2599464" y="234578"/>
                </a:cubicBezTo>
                <a:cubicBezTo>
                  <a:pt x="2585786" y="231699"/>
                  <a:pt x="2602344" y="237097"/>
                  <a:pt x="2599464" y="237097"/>
                </a:cubicBezTo>
                <a:cubicBezTo>
                  <a:pt x="2591185" y="231699"/>
                  <a:pt x="2571746" y="225941"/>
                  <a:pt x="2554829" y="220542"/>
                </a:cubicBezTo>
                <a:cubicBezTo>
                  <a:pt x="2549429" y="217663"/>
                  <a:pt x="2563468" y="223421"/>
                  <a:pt x="2549429" y="214784"/>
                </a:cubicBezTo>
                <a:cubicBezTo>
                  <a:pt x="2541150" y="214784"/>
                  <a:pt x="2538271" y="212265"/>
                  <a:pt x="2535391" y="212265"/>
                </a:cubicBezTo>
                <a:cubicBezTo>
                  <a:pt x="2535391" y="214784"/>
                  <a:pt x="2549429" y="217663"/>
                  <a:pt x="2546550" y="217663"/>
                </a:cubicBezTo>
                <a:cubicBezTo>
                  <a:pt x="2552309" y="220542"/>
                  <a:pt x="2535391" y="214784"/>
                  <a:pt x="2527111" y="212265"/>
                </a:cubicBezTo>
                <a:cubicBezTo>
                  <a:pt x="2529992" y="214784"/>
                  <a:pt x="2543670" y="217663"/>
                  <a:pt x="2554829" y="223421"/>
                </a:cubicBezTo>
                <a:cubicBezTo>
                  <a:pt x="2546550" y="220542"/>
                  <a:pt x="2527111" y="212265"/>
                  <a:pt x="2504794" y="206506"/>
                </a:cubicBezTo>
                <a:cubicBezTo>
                  <a:pt x="2504794" y="206506"/>
                  <a:pt x="2510193" y="206506"/>
                  <a:pt x="2513073" y="206506"/>
                </a:cubicBezTo>
                <a:cubicBezTo>
                  <a:pt x="2484997" y="198229"/>
                  <a:pt x="2484997" y="198229"/>
                  <a:pt x="2473837" y="192471"/>
                </a:cubicBezTo>
                <a:cubicBezTo>
                  <a:pt x="2471318" y="192471"/>
                  <a:pt x="2471318" y="192471"/>
                  <a:pt x="2465558" y="189952"/>
                </a:cubicBezTo>
                <a:cubicBezTo>
                  <a:pt x="2471318" y="195351"/>
                  <a:pt x="2482476" y="198229"/>
                  <a:pt x="2484997" y="201108"/>
                </a:cubicBezTo>
                <a:cubicBezTo>
                  <a:pt x="2476717" y="198229"/>
                  <a:pt x="2468438" y="195351"/>
                  <a:pt x="2468438" y="195351"/>
                </a:cubicBezTo>
                <a:cubicBezTo>
                  <a:pt x="2454400" y="189952"/>
                  <a:pt x="2451520" y="189952"/>
                  <a:pt x="2446121" y="189952"/>
                </a:cubicBezTo>
                <a:cubicBezTo>
                  <a:pt x="2440362" y="187073"/>
                  <a:pt x="2440362" y="187073"/>
                  <a:pt x="2440362" y="184194"/>
                </a:cubicBezTo>
                <a:cubicBezTo>
                  <a:pt x="2423803" y="181314"/>
                  <a:pt x="2432082" y="184194"/>
                  <a:pt x="2412644" y="178796"/>
                </a:cubicBezTo>
                <a:cubicBezTo>
                  <a:pt x="2406885" y="175916"/>
                  <a:pt x="2395726" y="173038"/>
                  <a:pt x="2395726" y="173038"/>
                </a:cubicBezTo>
                <a:cubicBezTo>
                  <a:pt x="2379168" y="170158"/>
                  <a:pt x="2395726" y="175916"/>
                  <a:pt x="2384567" y="173038"/>
                </a:cubicBezTo>
                <a:cubicBezTo>
                  <a:pt x="2390326" y="173038"/>
                  <a:pt x="2395726" y="175916"/>
                  <a:pt x="2398606" y="175916"/>
                </a:cubicBezTo>
                <a:cubicBezTo>
                  <a:pt x="2395726" y="175916"/>
                  <a:pt x="2387446" y="173038"/>
                  <a:pt x="2382047" y="173038"/>
                </a:cubicBezTo>
                <a:cubicBezTo>
                  <a:pt x="2376288" y="170158"/>
                  <a:pt x="2370889" y="167639"/>
                  <a:pt x="2373408" y="167639"/>
                </a:cubicBezTo>
                <a:cubicBezTo>
                  <a:pt x="2353971" y="164760"/>
                  <a:pt x="2348572" y="161881"/>
                  <a:pt x="2328773" y="159001"/>
                </a:cubicBezTo>
                <a:lnTo>
                  <a:pt x="2341371" y="161881"/>
                </a:lnTo>
                <a:lnTo>
                  <a:pt x="2337367" y="161881"/>
                </a:lnTo>
                <a:cubicBezTo>
                  <a:pt x="2335972" y="161881"/>
                  <a:pt x="2334532" y="161881"/>
                  <a:pt x="2331653" y="161881"/>
                </a:cubicBezTo>
                <a:cubicBezTo>
                  <a:pt x="2331653" y="161881"/>
                  <a:pt x="2333093" y="161881"/>
                  <a:pt x="2334532" y="162241"/>
                </a:cubicBezTo>
                <a:lnTo>
                  <a:pt x="2335616" y="163189"/>
                </a:lnTo>
                <a:lnTo>
                  <a:pt x="2329628" y="161881"/>
                </a:lnTo>
                <a:cubicBezTo>
                  <a:pt x="2325444" y="161161"/>
                  <a:pt x="2321934" y="160441"/>
                  <a:pt x="2320494" y="159001"/>
                </a:cubicBezTo>
                <a:cubicBezTo>
                  <a:pt x="2317615" y="159001"/>
                  <a:pt x="2326253" y="159001"/>
                  <a:pt x="2323374" y="159001"/>
                </a:cubicBezTo>
                <a:cubicBezTo>
                  <a:pt x="2315095" y="156483"/>
                  <a:pt x="2303936" y="156483"/>
                  <a:pt x="2292777" y="153603"/>
                </a:cubicBezTo>
                <a:cubicBezTo>
                  <a:pt x="2284138" y="150725"/>
                  <a:pt x="2272979" y="147846"/>
                  <a:pt x="2270460" y="147846"/>
                </a:cubicBezTo>
                <a:lnTo>
                  <a:pt x="2270280" y="149285"/>
                </a:lnTo>
                <a:lnTo>
                  <a:pt x="2261821" y="147846"/>
                </a:lnTo>
                <a:cubicBezTo>
                  <a:pt x="2256422" y="147846"/>
                  <a:pt x="2250662" y="147846"/>
                  <a:pt x="2245262" y="145326"/>
                </a:cubicBezTo>
                <a:cubicBezTo>
                  <a:pt x="2236983" y="145326"/>
                  <a:pt x="2231224" y="142448"/>
                  <a:pt x="2225824" y="142448"/>
                </a:cubicBezTo>
                <a:cubicBezTo>
                  <a:pt x="2220065" y="142448"/>
                  <a:pt x="2211786" y="139568"/>
                  <a:pt x="2203507" y="139568"/>
                </a:cubicBezTo>
                <a:cubicBezTo>
                  <a:pt x="2189468" y="139568"/>
                  <a:pt x="2200627" y="139568"/>
                  <a:pt x="2181189" y="136689"/>
                </a:cubicBezTo>
                <a:cubicBezTo>
                  <a:pt x="2167151" y="136689"/>
                  <a:pt x="2172550" y="136689"/>
                  <a:pt x="2164272" y="136689"/>
                </a:cubicBezTo>
                <a:cubicBezTo>
                  <a:pt x="2153112" y="136689"/>
                  <a:pt x="2144833" y="136689"/>
                  <a:pt x="2136554" y="134170"/>
                </a:cubicBezTo>
                <a:cubicBezTo>
                  <a:pt x="2127915" y="134170"/>
                  <a:pt x="2122516" y="134170"/>
                  <a:pt x="2114237" y="134170"/>
                </a:cubicBezTo>
                <a:cubicBezTo>
                  <a:pt x="2111356" y="134170"/>
                  <a:pt x="2109917" y="134170"/>
                  <a:pt x="2108162" y="134170"/>
                </a:cubicBezTo>
                <a:close/>
                <a:moveTo>
                  <a:pt x="2003214" y="134170"/>
                </a:moveTo>
                <a:lnTo>
                  <a:pt x="2009030" y="136753"/>
                </a:lnTo>
                <a:cubicBezTo>
                  <a:pt x="2020191" y="142152"/>
                  <a:pt x="2028473" y="145030"/>
                  <a:pt x="2039635" y="150429"/>
                </a:cubicBezTo>
                <a:cubicBezTo>
                  <a:pt x="2050796" y="156187"/>
                  <a:pt x="2067719" y="161585"/>
                  <a:pt x="2090042" y="173101"/>
                </a:cubicBezTo>
                <a:cubicBezTo>
                  <a:pt x="2095444" y="175620"/>
                  <a:pt x="2101204" y="178499"/>
                  <a:pt x="2104084" y="181378"/>
                </a:cubicBezTo>
                <a:cubicBezTo>
                  <a:pt x="2106605" y="181378"/>
                  <a:pt x="2112366" y="184257"/>
                  <a:pt x="2117767" y="186777"/>
                </a:cubicBezTo>
                <a:cubicBezTo>
                  <a:pt x="2123528" y="189655"/>
                  <a:pt x="2131809" y="192534"/>
                  <a:pt x="2137570" y="195414"/>
                </a:cubicBezTo>
                <a:cubicBezTo>
                  <a:pt x="2145851" y="200812"/>
                  <a:pt x="2151252" y="203691"/>
                  <a:pt x="2154132" y="206569"/>
                </a:cubicBezTo>
                <a:cubicBezTo>
                  <a:pt x="2159893" y="209089"/>
                  <a:pt x="2165293" y="211967"/>
                  <a:pt x="2176456" y="214847"/>
                </a:cubicBezTo>
                <a:lnTo>
                  <a:pt x="2203966" y="231118"/>
                </a:lnTo>
                <a:lnTo>
                  <a:pt x="2190138" y="224294"/>
                </a:lnTo>
                <a:cubicBezTo>
                  <a:pt x="2187527" y="223079"/>
                  <a:pt x="2185187" y="222112"/>
                  <a:pt x="2183679" y="221785"/>
                </a:cubicBezTo>
                <a:lnTo>
                  <a:pt x="2183382" y="222057"/>
                </a:lnTo>
                <a:lnTo>
                  <a:pt x="2173575" y="217726"/>
                </a:lnTo>
                <a:cubicBezTo>
                  <a:pt x="2175015" y="217726"/>
                  <a:pt x="2175736" y="218356"/>
                  <a:pt x="2176816" y="219346"/>
                </a:cubicBezTo>
                <a:lnTo>
                  <a:pt x="2181521" y="222637"/>
                </a:lnTo>
                <a:lnTo>
                  <a:pt x="2182367" y="222986"/>
                </a:lnTo>
                <a:lnTo>
                  <a:pt x="2183382" y="222057"/>
                </a:lnTo>
                <a:lnTo>
                  <a:pt x="2204165" y="231236"/>
                </a:lnTo>
                <a:lnTo>
                  <a:pt x="2205890" y="232256"/>
                </a:lnTo>
                <a:lnTo>
                  <a:pt x="2208539" y="233770"/>
                </a:lnTo>
                <a:lnTo>
                  <a:pt x="2224519" y="240355"/>
                </a:lnTo>
                <a:lnTo>
                  <a:pt x="2223983" y="240038"/>
                </a:lnTo>
                <a:cubicBezTo>
                  <a:pt x="2215702" y="234280"/>
                  <a:pt x="2204540" y="228882"/>
                  <a:pt x="2193378" y="220246"/>
                </a:cubicBezTo>
                <a:cubicBezTo>
                  <a:pt x="2187617" y="220246"/>
                  <a:pt x="2184737" y="217726"/>
                  <a:pt x="2179336" y="214847"/>
                </a:cubicBezTo>
                <a:cubicBezTo>
                  <a:pt x="2176456" y="211967"/>
                  <a:pt x="2171055" y="209089"/>
                  <a:pt x="2168174" y="206569"/>
                </a:cubicBezTo>
                <a:cubicBezTo>
                  <a:pt x="2157012" y="203691"/>
                  <a:pt x="2145851" y="197932"/>
                  <a:pt x="2137570" y="192534"/>
                </a:cubicBezTo>
                <a:cubicBezTo>
                  <a:pt x="2126407" y="186777"/>
                  <a:pt x="2117767" y="184257"/>
                  <a:pt x="2109486" y="178499"/>
                </a:cubicBezTo>
                <a:cubicBezTo>
                  <a:pt x="2101204" y="175620"/>
                  <a:pt x="2095444" y="173101"/>
                  <a:pt x="2090042" y="170222"/>
                </a:cubicBezTo>
                <a:cubicBezTo>
                  <a:pt x="2087162" y="167343"/>
                  <a:pt x="2081761" y="167343"/>
                  <a:pt x="2078881" y="167343"/>
                </a:cubicBezTo>
                <a:cubicBezTo>
                  <a:pt x="2073119" y="161585"/>
                  <a:pt x="2064839" y="159065"/>
                  <a:pt x="2056558" y="156187"/>
                </a:cubicBezTo>
                <a:cubicBezTo>
                  <a:pt x="2050796" y="153308"/>
                  <a:pt x="2045396" y="150429"/>
                  <a:pt x="2037114" y="147910"/>
                </a:cubicBezTo>
                <a:cubicBezTo>
                  <a:pt x="2031354" y="145030"/>
                  <a:pt x="2023072" y="142152"/>
                  <a:pt x="2014791" y="139273"/>
                </a:cubicBezTo>
                <a:lnTo>
                  <a:pt x="2003263" y="134170"/>
                </a:lnTo>
                <a:close/>
                <a:moveTo>
                  <a:pt x="1955134" y="134170"/>
                </a:moveTo>
                <a:cubicBezTo>
                  <a:pt x="1938216" y="134170"/>
                  <a:pt x="1949375" y="134170"/>
                  <a:pt x="1941096" y="136689"/>
                </a:cubicBezTo>
                <a:cubicBezTo>
                  <a:pt x="1927057" y="136689"/>
                  <a:pt x="1904739" y="136689"/>
                  <a:pt x="1890701" y="139568"/>
                </a:cubicBezTo>
                <a:cubicBezTo>
                  <a:pt x="1882422" y="136689"/>
                  <a:pt x="1890701" y="136689"/>
                  <a:pt x="1896460" y="136689"/>
                </a:cubicBezTo>
                <a:cubicBezTo>
                  <a:pt x="1893581" y="134170"/>
                  <a:pt x="1885302" y="136689"/>
                  <a:pt x="1877022" y="136689"/>
                </a:cubicBezTo>
                <a:lnTo>
                  <a:pt x="1868027" y="136689"/>
                </a:lnTo>
                <a:lnTo>
                  <a:pt x="2005228" y="162940"/>
                </a:lnTo>
                <a:lnTo>
                  <a:pt x="2100518" y="192242"/>
                </a:lnTo>
                <a:lnTo>
                  <a:pt x="2088962" y="187316"/>
                </a:lnTo>
                <a:cubicBezTo>
                  <a:pt x="2083742" y="184887"/>
                  <a:pt x="2078881" y="182817"/>
                  <a:pt x="2078881" y="184257"/>
                </a:cubicBezTo>
                <a:cubicBezTo>
                  <a:pt x="2070600" y="178499"/>
                  <a:pt x="2073119" y="181378"/>
                  <a:pt x="2064839" y="175620"/>
                </a:cubicBezTo>
                <a:cubicBezTo>
                  <a:pt x="2056558" y="173101"/>
                  <a:pt x="2056558" y="173101"/>
                  <a:pt x="2056558" y="173101"/>
                </a:cubicBezTo>
                <a:cubicBezTo>
                  <a:pt x="2045396" y="167343"/>
                  <a:pt x="2037114" y="164464"/>
                  <a:pt x="2025953" y="159065"/>
                </a:cubicBezTo>
                <a:cubicBezTo>
                  <a:pt x="2017312" y="156187"/>
                  <a:pt x="2009030" y="150429"/>
                  <a:pt x="1994988" y="147910"/>
                </a:cubicBezTo>
                <a:cubicBezTo>
                  <a:pt x="1989587" y="145030"/>
                  <a:pt x="1983826" y="142152"/>
                  <a:pt x="1978426" y="139273"/>
                </a:cubicBezTo>
                <a:lnTo>
                  <a:pt x="1970955" y="136502"/>
                </a:lnTo>
                <a:lnTo>
                  <a:pt x="1966939" y="136295"/>
                </a:lnTo>
                <a:cubicBezTo>
                  <a:pt x="1965831" y="136059"/>
                  <a:pt x="1965910" y="135745"/>
                  <a:pt x="1966427" y="135429"/>
                </a:cubicBezTo>
                <a:lnTo>
                  <a:pt x="1967101" y="135073"/>
                </a:lnTo>
                <a:lnTo>
                  <a:pt x="1964664" y="134170"/>
                </a:lnTo>
                <a:lnTo>
                  <a:pt x="1961028" y="134170"/>
                </a:lnTo>
                <a:lnTo>
                  <a:pt x="1960890" y="134170"/>
                </a:lnTo>
                <a:lnTo>
                  <a:pt x="1967264" y="136753"/>
                </a:lnTo>
                <a:lnTo>
                  <a:pt x="1959670" y="134170"/>
                </a:lnTo>
                <a:close/>
                <a:moveTo>
                  <a:pt x="1938216" y="134170"/>
                </a:moveTo>
                <a:cubicBezTo>
                  <a:pt x="1927057" y="134170"/>
                  <a:pt x="1907619" y="136689"/>
                  <a:pt x="1899340" y="136689"/>
                </a:cubicBezTo>
                <a:cubicBezTo>
                  <a:pt x="1918778" y="136689"/>
                  <a:pt x="1927057" y="136689"/>
                  <a:pt x="1938216" y="134170"/>
                </a:cubicBezTo>
                <a:close/>
                <a:moveTo>
                  <a:pt x="1854861" y="134170"/>
                </a:moveTo>
                <a:lnTo>
                  <a:pt x="1860186" y="135188"/>
                </a:lnTo>
                <a:lnTo>
                  <a:pt x="1865863" y="134170"/>
                </a:lnTo>
                <a:close/>
                <a:moveTo>
                  <a:pt x="2040866" y="132510"/>
                </a:moveTo>
                <a:lnTo>
                  <a:pt x="2046026" y="134595"/>
                </a:lnTo>
                <a:cubicBezTo>
                  <a:pt x="2047376" y="135314"/>
                  <a:pt x="2046656" y="135314"/>
                  <a:pt x="2042515" y="133875"/>
                </a:cubicBezTo>
                <a:cubicBezTo>
                  <a:pt x="2067719" y="145030"/>
                  <a:pt x="2092923" y="156187"/>
                  <a:pt x="2112366" y="167343"/>
                </a:cubicBezTo>
                <a:cubicBezTo>
                  <a:pt x="2120647" y="167343"/>
                  <a:pt x="2092923" y="156187"/>
                  <a:pt x="2078881" y="147910"/>
                </a:cubicBezTo>
                <a:cubicBezTo>
                  <a:pt x="2084282" y="150429"/>
                  <a:pt x="2101204" y="159065"/>
                  <a:pt x="2115246" y="164464"/>
                </a:cubicBezTo>
                <a:cubicBezTo>
                  <a:pt x="2126407" y="170222"/>
                  <a:pt x="2131809" y="173101"/>
                  <a:pt x="2145851" y="178499"/>
                </a:cubicBezTo>
                <a:cubicBezTo>
                  <a:pt x="2148732" y="181378"/>
                  <a:pt x="2137570" y="175620"/>
                  <a:pt x="2123528" y="170222"/>
                </a:cubicBezTo>
                <a:cubicBezTo>
                  <a:pt x="2123528" y="170222"/>
                  <a:pt x="2134689" y="175620"/>
                  <a:pt x="2148732" y="184257"/>
                </a:cubicBezTo>
                <a:cubicBezTo>
                  <a:pt x="2145851" y="181378"/>
                  <a:pt x="2140090" y="181378"/>
                  <a:pt x="2151252" y="186777"/>
                </a:cubicBezTo>
                <a:cubicBezTo>
                  <a:pt x="2157012" y="189655"/>
                  <a:pt x="2145851" y="184257"/>
                  <a:pt x="2162414" y="189655"/>
                </a:cubicBezTo>
                <a:cubicBezTo>
                  <a:pt x="2187617" y="200812"/>
                  <a:pt x="2195898" y="206569"/>
                  <a:pt x="2221102" y="220246"/>
                </a:cubicBezTo>
                <a:cubicBezTo>
                  <a:pt x="2221102" y="220246"/>
                  <a:pt x="2215702" y="217726"/>
                  <a:pt x="2209941" y="214847"/>
                </a:cubicBezTo>
                <a:cubicBezTo>
                  <a:pt x="2201660" y="211967"/>
                  <a:pt x="2195898" y="206569"/>
                  <a:pt x="2195898" y="209089"/>
                </a:cubicBezTo>
                <a:cubicBezTo>
                  <a:pt x="2204540" y="214847"/>
                  <a:pt x="2209941" y="214847"/>
                  <a:pt x="2223983" y="226003"/>
                </a:cubicBezTo>
                <a:cubicBezTo>
                  <a:pt x="2235144" y="231401"/>
                  <a:pt x="2226863" y="223124"/>
                  <a:pt x="2226863" y="223124"/>
                </a:cubicBezTo>
                <a:cubicBezTo>
                  <a:pt x="2229384" y="223124"/>
                  <a:pt x="2232264" y="226003"/>
                  <a:pt x="2235144" y="228882"/>
                </a:cubicBezTo>
                <a:cubicBezTo>
                  <a:pt x="2238025" y="231401"/>
                  <a:pt x="2240546" y="231401"/>
                  <a:pt x="2240546" y="231401"/>
                </a:cubicBezTo>
                <a:cubicBezTo>
                  <a:pt x="2257468" y="240038"/>
                  <a:pt x="2271510" y="248315"/>
                  <a:pt x="2282672" y="256593"/>
                </a:cubicBezTo>
                <a:cubicBezTo>
                  <a:pt x="2293834" y="262350"/>
                  <a:pt x="2335600" y="287182"/>
                  <a:pt x="2371965" y="312374"/>
                </a:cubicBezTo>
                <a:cubicBezTo>
                  <a:pt x="2380247" y="319391"/>
                  <a:pt x="2385108" y="323620"/>
                  <a:pt x="2389653" y="327489"/>
                </a:cubicBezTo>
                <a:lnTo>
                  <a:pt x="2391291" y="328831"/>
                </a:lnTo>
                <a:lnTo>
                  <a:pt x="2431205" y="354588"/>
                </a:lnTo>
                <a:lnTo>
                  <a:pt x="2430654" y="354119"/>
                </a:lnTo>
                <a:cubicBezTo>
                  <a:pt x="2422013" y="348721"/>
                  <a:pt x="2408331" y="337565"/>
                  <a:pt x="2397169" y="326409"/>
                </a:cubicBezTo>
                <a:cubicBezTo>
                  <a:pt x="2388528" y="323530"/>
                  <a:pt x="2383127" y="318132"/>
                  <a:pt x="2377366" y="312374"/>
                </a:cubicBezTo>
                <a:cubicBezTo>
                  <a:pt x="2371965" y="309494"/>
                  <a:pt x="2369085" y="306975"/>
                  <a:pt x="2366204" y="304097"/>
                </a:cubicBezTo>
                <a:cubicBezTo>
                  <a:pt x="2355043" y="295819"/>
                  <a:pt x="2343881" y="290061"/>
                  <a:pt x="2338480" y="284663"/>
                </a:cubicBezTo>
                <a:cubicBezTo>
                  <a:pt x="2302115" y="259471"/>
                  <a:pt x="2249186" y="228882"/>
                  <a:pt x="2207060" y="203691"/>
                </a:cubicBezTo>
                <a:cubicBezTo>
                  <a:pt x="2201660" y="197932"/>
                  <a:pt x="2187617" y="189655"/>
                  <a:pt x="2190498" y="189655"/>
                </a:cubicBezTo>
                <a:cubicBezTo>
                  <a:pt x="2171055" y="178499"/>
                  <a:pt x="2154132" y="170222"/>
                  <a:pt x="2140090" y="161585"/>
                </a:cubicBezTo>
                <a:cubicBezTo>
                  <a:pt x="2131809" y="159065"/>
                  <a:pt x="2123528" y="156187"/>
                  <a:pt x="2115246" y="150429"/>
                </a:cubicBezTo>
                <a:cubicBezTo>
                  <a:pt x="2106605" y="147910"/>
                  <a:pt x="2098324" y="142152"/>
                  <a:pt x="2087162" y="139273"/>
                </a:cubicBezTo>
                <a:lnTo>
                  <a:pt x="2076611" y="134170"/>
                </a:lnTo>
                <a:lnTo>
                  <a:pt x="2073275" y="134170"/>
                </a:lnTo>
                <a:lnTo>
                  <a:pt x="2074965" y="134910"/>
                </a:lnTo>
                <a:cubicBezTo>
                  <a:pt x="2078791" y="136663"/>
                  <a:pt x="2081581" y="138013"/>
                  <a:pt x="2084282" y="139273"/>
                </a:cubicBezTo>
                <a:cubicBezTo>
                  <a:pt x="2092923" y="142152"/>
                  <a:pt x="2098324" y="145030"/>
                  <a:pt x="2106605" y="147910"/>
                </a:cubicBezTo>
                <a:lnTo>
                  <a:pt x="2068290" y="134170"/>
                </a:lnTo>
                <a:lnTo>
                  <a:pt x="2060962" y="134170"/>
                </a:lnTo>
                <a:cubicBezTo>
                  <a:pt x="2051243" y="134170"/>
                  <a:pt x="2047104" y="133450"/>
                  <a:pt x="2043279" y="132730"/>
                </a:cubicBezTo>
                <a:close/>
                <a:moveTo>
                  <a:pt x="1051568" y="125966"/>
                </a:moveTo>
                <a:lnTo>
                  <a:pt x="1023943" y="133628"/>
                </a:lnTo>
                <a:cubicBezTo>
                  <a:pt x="1030961" y="130748"/>
                  <a:pt x="1039329" y="128589"/>
                  <a:pt x="1049092" y="126475"/>
                </a:cubicBezTo>
                <a:close/>
                <a:moveTo>
                  <a:pt x="1175796" y="120524"/>
                </a:moveTo>
                <a:lnTo>
                  <a:pt x="1169274" y="121365"/>
                </a:lnTo>
                <a:lnTo>
                  <a:pt x="1167327" y="122471"/>
                </a:lnTo>
                <a:lnTo>
                  <a:pt x="1168986" y="122471"/>
                </a:lnTo>
                <a:lnTo>
                  <a:pt x="1174026" y="121437"/>
                </a:lnTo>
                <a:close/>
                <a:moveTo>
                  <a:pt x="1333465" y="119592"/>
                </a:moveTo>
                <a:cubicBezTo>
                  <a:pt x="1319788" y="122471"/>
                  <a:pt x="1339224" y="122471"/>
                  <a:pt x="1333465" y="122471"/>
                </a:cubicBezTo>
                <a:cubicBezTo>
                  <a:pt x="1330946" y="122471"/>
                  <a:pt x="1322308" y="122471"/>
                  <a:pt x="1316909" y="122471"/>
                </a:cubicBezTo>
                <a:cubicBezTo>
                  <a:pt x="1314030" y="122471"/>
                  <a:pt x="1302873" y="124990"/>
                  <a:pt x="1302873" y="124990"/>
                </a:cubicBezTo>
                <a:cubicBezTo>
                  <a:pt x="1299993" y="124990"/>
                  <a:pt x="1280559" y="122471"/>
                  <a:pt x="1283437" y="124990"/>
                </a:cubicBezTo>
                <a:cubicBezTo>
                  <a:pt x="1275159" y="124990"/>
                  <a:pt x="1277679" y="124990"/>
                  <a:pt x="1269401" y="124990"/>
                </a:cubicBezTo>
                <a:cubicBezTo>
                  <a:pt x="1264003" y="124990"/>
                  <a:pt x="1261123" y="124990"/>
                  <a:pt x="1261123" y="124990"/>
                </a:cubicBezTo>
                <a:lnTo>
                  <a:pt x="1237453" y="127566"/>
                </a:lnTo>
                <a:lnTo>
                  <a:pt x="1180184" y="156187"/>
                </a:lnTo>
                <a:cubicBezTo>
                  <a:pt x="1180184" y="159065"/>
                  <a:pt x="1174423" y="161585"/>
                  <a:pt x="1169022" y="164464"/>
                </a:cubicBezTo>
                <a:lnTo>
                  <a:pt x="1162953" y="167883"/>
                </a:lnTo>
                <a:lnTo>
                  <a:pt x="1188973" y="158266"/>
                </a:lnTo>
                <a:cubicBezTo>
                  <a:pt x="1199771" y="154441"/>
                  <a:pt x="1208859" y="151651"/>
                  <a:pt x="1217317" y="150211"/>
                </a:cubicBezTo>
                <a:cubicBezTo>
                  <a:pt x="1222715" y="147691"/>
                  <a:pt x="1225595" y="147691"/>
                  <a:pt x="1231353" y="144810"/>
                </a:cubicBezTo>
                <a:cubicBezTo>
                  <a:pt x="1234233" y="144810"/>
                  <a:pt x="1234233" y="144810"/>
                  <a:pt x="1236751" y="141931"/>
                </a:cubicBezTo>
                <a:cubicBezTo>
                  <a:pt x="1239631" y="141931"/>
                  <a:pt x="1242511" y="141931"/>
                  <a:pt x="1245389" y="141931"/>
                </a:cubicBezTo>
                <a:cubicBezTo>
                  <a:pt x="1247909" y="141931"/>
                  <a:pt x="1250788" y="139050"/>
                  <a:pt x="1253668" y="139050"/>
                </a:cubicBezTo>
                <a:cubicBezTo>
                  <a:pt x="1256547" y="139050"/>
                  <a:pt x="1259066" y="139050"/>
                  <a:pt x="1261946" y="136530"/>
                </a:cubicBezTo>
                <a:cubicBezTo>
                  <a:pt x="1267704" y="136530"/>
                  <a:pt x="1275982" y="136530"/>
                  <a:pt x="1284260" y="133650"/>
                </a:cubicBezTo>
                <a:lnTo>
                  <a:pt x="1278862" y="136530"/>
                </a:lnTo>
                <a:cubicBezTo>
                  <a:pt x="1275982" y="136530"/>
                  <a:pt x="1273103" y="139050"/>
                  <a:pt x="1267704" y="139050"/>
                </a:cubicBezTo>
                <a:cubicBezTo>
                  <a:pt x="1259066" y="139050"/>
                  <a:pt x="1259066" y="139050"/>
                  <a:pt x="1259066" y="139050"/>
                </a:cubicBezTo>
                <a:cubicBezTo>
                  <a:pt x="1253668" y="141931"/>
                  <a:pt x="1250788" y="141931"/>
                  <a:pt x="1247909" y="141931"/>
                </a:cubicBezTo>
                <a:cubicBezTo>
                  <a:pt x="1236751" y="144810"/>
                  <a:pt x="1236751" y="144810"/>
                  <a:pt x="1236751" y="144810"/>
                </a:cubicBezTo>
                <a:cubicBezTo>
                  <a:pt x="1225595" y="147691"/>
                  <a:pt x="1236751" y="147691"/>
                  <a:pt x="1234233" y="150211"/>
                </a:cubicBezTo>
                <a:cubicBezTo>
                  <a:pt x="1239631" y="147691"/>
                  <a:pt x="1239631" y="147691"/>
                  <a:pt x="1242511" y="147691"/>
                </a:cubicBezTo>
                <a:cubicBezTo>
                  <a:pt x="1242511" y="144810"/>
                  <a:pt x="1245389" y="144810"/>
                  <a:pt x="1247909" y="144810"/>
                </a:cubicBezTo>
                <a:cubicBezTo>
                  <a:pt x="1253668" y="141931"/>
                  <a:pt x="1256547" y="141931"/>
                  <a:pt x="1256547" y="141931"/>
                </a:cubicBezTo>
                <a:cubicBezTo>
                  <a:pt x="1256547" y="141931"/>
                  <a:pt x="1256547" y="144810"/>
                  <a:pt x="1259066" y="141931"/>
                </a:cubicBezTo>
                <a:cubicBezTo>
                  <a:pt x="1261946" y="141931"/>
                  <a:pt x="1264825" y="141931"/>
                  <a:pt x="1267704" y="141931"/>
                </a:cubicBezTo>
                <a:cubicBezTo>
                  <a:pt x="1270224" y="139050"/>
                  <a:pt x="1273103" y="139050"/>
                  <a:pt x="1273103" y="139050"/>
                </a:cubicBezTo>
                <a:cubicBezTo>
                  <a:pt x="1278862" y="139050"/>
                  <a:pt x="1284260" y="139050"/>
                  <a:pt x="1287140" y="139050"/>
                </a:cubicBezTo>
                <a:cubicBezTo>
                  <a:pt x="1284260" y="139050"/>
                  <a:pt x="1281380" y="139050"/>
                  <a:pt x="1278862" y="141931"/>
                </a:cubicBezTo>
                <a:cubicBezTo>
                  <a:pt x="1259066" y="147691"/>
                  <a:pt x="1239631" y="150211"/>
                  <a:pt x="1217317" y="158851"/>
                </a:cubicBezTo>
                <a:cubicBezTo>
                  <a:pt x="1209039" y="161372"/>
                  <a:pt x="1203280" y="164252"/>
                  <a:pt x="1195002" y="167132"/>
                </a:cubicBezTo>
                <a:cubicBezTo>
                  <a:pt x="1186724" y="170012"/>
                  <a:pt x="1178086" y="172533"/>
                  <a:pt x="1169808" y="175412"/>
                </a:cubicBezTo>
                <a:cubicBezTo>
                  <a:pt x="1153252" y="181173"/>
                  <a:pt x="1136336" y="189454"/>
                  <a:pt x="1119780" y="197733"/>
                </a:cubicBezTo>
                <a:lnTo>
                  <a:pt x="1106437" y="202278"/>
                </a:lnTo>
                <a:lnTo>
                  <a:pt x="1104572" y="203691"/>
                </a:lnTo>
                <a:cubicBezTo>
                  <a:pt x="1079729" y="217726"/>
                  <a:pt x="1057405" y="234280"/>
                  <a:pt x="1037602" y="248315"/>
                </a:cubicBezTo>
                <a:cubicBezTo>
                  <a:pt x="1023740" y="258032"/>
                  <a:pt x="1009788" y="268468"/>
                  <a:pt x="996511" y="278590"/>
                </a:cubicBezTo>
                <a:lnTo>
                  <a:pt x="967507" y="300816"/>
                </a:lnTo>
                <a:lnTo>
                  <a:pt x="1022560" y="268502"/>
                </a:lnTo>
                <a:cubicBezTo>
                  <a:pt x="1142192" y="208143"/>
                  <a:pt x="1271634" y="164392"/>
                  <a:pt x="1407859" y="140279"/>
                </a:cubicBezTo>
                <a:lnTo>
                  <a:pt x="1487659" y="130213"/>
                </a:lnTo>
                <a:lnTo>
                  <a:pt x="1453675" y="127870"/>
                </a:lnTo>
                <a:cubicBezTo>
                  <a:pt x="1453675" y="127870"/>
                  <a:pt x="1461953" y="127870"/>
                  <a:pt x="1467711" y="127870"/>
                </a:cubicBezTo>
                <a:cubicBezTo>
                  <a:pt x="1445037" y="127870"/>
                  <a:pt x="1425602" y="124990"/>
                  <a:pt x="1406167" y="124990"/>
                </a:cubicBezTo>
                <a:cubicBezTo>
                  <a:pt x="1397889" y="124990"/>
                  <a:pt x="1392130" y="124990"/>
                  <a:pt x="1383852" y="124990"/>
                </a:cubicBezTo>
                <a:cubicBezTo>
                  <a:pt x="1380973" y="124990"/>
                  <a:pt x="1372696" y="122471"/>
                  <a:pt x="1364418" y="122471"/>
                </a:cubicBezTo>
                <a:cubicBezTo>
                  <a:pt x="1358658" y="122471"/>
                  <a:pt x="1364418" y="124990"/>
                  <a:pt x="1361538" y="124990"/>
                </a:cubicBezTo>
                <a:cubicBezTo>
                  <a:pt x="1353260" y="124990"/>
                  <a:pt x="1336344" y="124990"/>
                  <a:pt x="1328066" y="124990"/>
                </a:cubicBezTo>
                <a:cubicBezTo>
                  <a:pt x="1330946" y="122471"/>
                  <a:pt x="1336344" y="122471"/>
                  <a:pt x="1347502" y="122471"/>
                </a:cubicBezTo>
                <a:cubicBezTo>
                  <a:pt x="1328066" y="122471"/>
                  <a:pt x="1353260" y="122471"/>
                  <a:pt x="1342103" y="119592"/>
                </a:cubicBezTo>
                <a:cubicBezTo>
                  <a:pt x="1339224" y="119592"/>
                  <a:pt x="1339224" y="119592"/>
                  <a:pt x="1333465" y="119592"/>
                </a:cubicBezTo>
                <a:close/>
                <a:moveTo>
                  <a:pt x="1082608" y="119592"/>
                </a:moveTo>
                <a:lnTo>
                  <a:pt x="1051568" y="125966"/>
                </a:lnTo>
                <a:lnTo>
                  <a:pt x="1053141" y="125530"/>
                </a:lnTo>
                <a:cubicBezTo>
                  <a:pt x="1063623" y="123101"/>
                  <a:pt x="1074150" y="121031"/>
                  <a:pt x="1082608" y="119592"/>
                </a:cubicBezTo>
                <a:close/>
                <a:moveTo>
                  <a:pt x="1461953" y="116712"/>
                </a:moveTo>
                <a:lnTo>
                  <a:pt x="1464848" y="117086"/>
                </a:lnTo>
                <a:lnTo>
                  <a:pt x="1475989" y="119592"/>
                </a:lnTo>
                <a:cubicBezTo>
                  <a:pt x="1484267" y="119592"/>
                  <a:pt x="1492545" y="119592"/>
                  <a:pt x="1490025" y="122471"/>
                </a:cubicBezTo>
                <a:cubicBezTo>
                  <a:pt x="1495425" y="122471"/>
                  <a:pt x="1501183" y="122471"/>
                  <a:pt x="1503703" y="122471"/>
                </a:cubicBezTo>
                <a:lnTo>
                  <a:pt x="1500959" y="121745"/>
                </a:lnTo>
                <a:lnTo>
                  <a:pt x="1506581" y="122471"/>
                </a:lnTo>
                <a:cubicBezTo>
                  <a:pt x="1501183" y="119592"/>
                  <a:pt x="1495425" y="119592"/>
                  <a:pt x="1492545" y="119592"/>
                </a:cubicBezTo>
                <a:cubicBezTo>
                  <a:pt x="1495425" y="119592"/>
                  <a:pt x="1496864" y="120311"/>
                  <a:pt x="1498258" y="121031"/>
                </a:cubicBezTo>
                <a:lnTo>
                  <a:pt x="1500959" y="121745"/>
                </a:lnTo>
                <a:lnTo>
                  <a:pt x="1464848" y="117086"/>
                </a:lnTo>
                <a:lnTo>
                  <a:pt x="1464788" y="117072"/>
                </a:lnTo>
                <a:cubicBezTo>
                  <a:pt x="1461953" y="116712"/>
                  <a:pt x="1460513" y="116712"/>
                  <a:pt x="1461953" y="116712"/>
                </a:cubicBezTo>
                <a:close/>
                <a:moveTo>
                  <a:pt x="1433880" y="113833"/>
                </a:moveTo>
                <a:cubicBezTo>
                  <a:pt x="1438199" y="113833"/>
                  <a:pt x="1444497" y="113833"/>
                  <a:pt x="1449716" y="114193"/>
                </a:cubicBezTo>
                <a:lnTo>
                  <a:pt x="1452237" y="114872"/>
                </a:lnTo>
                <a:close/>
                <a:moveTo>
                  <a:pt x="2304399" y="113674"/>
                </a:moveTo>
                <a:lnTo>
                  <a:pt x="2312215" y="114376"/>
                </a:lnTo>
                <a:lnTo>
                  <a:pt x="2310415" y="114776"/>
                </a:lnTo>
                <a:close/>
                <a:moveTo>
                  <a:pt x="1413905" y="112888"/>
                </a:moveTo>
                <a:lnTo>
                  <a:pt x="1416269" y="113243"/>
                </a:lnTo>
                <a:lnTo>
                  <a:pt x="1411858" y="113070"/>
                </a:lnTo>
                <a:close/>
                <a:moveTo>
                  <a:pt x="1671420" y="111314"/>
                </a:moveTo>
                <a:lnTo>
                  <a:pt x="1681298" y="114794"/>
                </a:lnTo>
                <a:lnTo>
                  <a:pt x="1686454" y="114285"/>
                </a:lnTo>
                <a:lnTo>
                  <a:pt x="1685280" y="113894"/>
                </a:lnTo>
                <a:lnTo>
                  <a:pt x="1681563" y="114376"/>
                </a:lnTo>
                <a:lnTo>
                  <a:pt x="1684662" y="113771"/>
                </a:lnTo>
                <a:lnTo>
                  <a:pt x="1676234" y="112573"/>
                </a:lnTo>
                <a:cubicBezTo>
                  <a:pt x="1673489" y="111944"/>
                  <a:pt x="1671420" y="111314"/>
                  <a:pt x="1671420" y="111314"/>
                </a:cubicBezTo>
                <a:close/>
                <a:moveTo>
                  <a:pt x="1886461" y="110685"/>
                </a:moveTo>
                <a:lnTo>
                  <a:pt x="1848946" y="111857"/>
                </a:lnTo>
                <a:cubicBezTo>
                  <a:pt x="1846066" y="114376"/>
                  <a:pt x="1840667" y="114376"/>
                  <a:pt x="1829507" y="114376"/>
                </a:cubicBezTo>
                <a:cubicBezTo>
                  <a:pt x="1807190" y="117255"/>
                  <a:pt x="1787752" y="117255"/>
                  <a:pt x="1770834" y="120134"/>
                </a:cubicBezTo>
                <a:cubicBezTo>
                  <a:pt x="1759675" y="120134"/>
                  <a:pt x="1751396" y="123013"/>
                  <a:pt x="1740237" y="123013"/>
                </a:cubicBezTo>
                <a:lnTo>
                  <a:pt x="1735541" y="123856"/>
                </a:lnTo>
                <a:lnTo>
                  <a:pt x="1741583" y="124237"/>
                </a:lnTo>
                <a:lnTo>
                  <a:pt x="1756796" y="123013"/>
                </a:lnTo>
                <a:cubicBezTo>
                  <a:pt x="1784872" y="120134"/>
                  <a:pt x="1810070" y="120134"/>
                  <a:pt x="1834907" y="117255"/>
                </a:cubicBezTo>
                <a:cubicBezTo>
                  <a:pt x="1834907" y="117255"/>
                  <a:pt x="1837787" y="117255"/>
                  <a:pt x="1843186" y="114376"/>
                </a:cubicBezTo>
                <a:cubicBezTo>
                  <a:pt x="1862984" y="114376"/>
                  <a:pt x="1879542" y="114376"/>
                  <a:pt x="1893581" y="114376"/>
                </a:cubicBezTo>
                <a:lnTo>
                  <a:pt x="1898940" y="114092"/>
                </a:lnTo>
                <a:lnTo>
                  <a:pt x="1889131" y="111562"/>
                </a:lnTo>
                <a:close/>
                <a:moveTo>
                  <a:pt x="1377585" y="110114"/>
                </a:moveTo>
                <a:cubicBezTo>
                  <a:pt x="1386881" y="109709"/>
                  <a:pt x="1416168" y="111329"/>
                  <a:pt x="1426426" y="111329"/>
                </a:cubicBezTo>
                <a:cubicBezTo>
                  <a:pt x="1422287" y="112768"/>
                  <a:pt x="1415359" y="112768"/>
                  <a:pt x="1406675" y="112408"/>
                </a:cubicBezTo>
                <a:lnTo>
                  <a:pt x="1380545" y="111477"/>
                </a:lnTo>
                <a:lnTo>
                  <a:pt x="1379663" y="111812"/>
                </a:lnTo>
                <a:lnTo>
                  <a:pt x="1366936" y="111314"/>
                </a:lnTo>
                <a:lnTo>
                  <a:pt x="1376412" y="111314"/>
                </a:lnTo>
                <a:close/>
                <a:moveTo>
                  <a:pt x="1356905" y="107355"/>
                </a:moveTo>
                <a:cubicBezTo>
                  <a:pt x="1348222" y="107715"/>
                  <a:pt x="1339224" y="108435"/>
                  <a:pt x="1330946" y="108435"/>
                </a:cubicBezTo>
                <a:cubicBezTo>
                  <a:pt x="1311151" y="108435"/>
                  <a:pt x="1294595" y="108435"/>
                  <a:pt x="1286317" y="108435"/>
                </a:cubicBezTo>
                <a:lnTo>
                  <a:pt x="1281763" y="108435"/>
                </a:lnTo>
                <a:lnTo>
                  <a:pt x="1276901" y="111426"/>
                </a:lnTo>
                <a:lnTo>
                  <a:pt x="1286317" y="111314"/>
                </a:lnTo>
                <a:cubicBezTo>
                  <a:pt x="1291715" y="111314"/>
                  <a:pt x="1297474" y="111314"/>
                  <a:pt x="1299993" y="111314"/>
                </a:cubicBezTo>
                <a:cubicBezTo>
                  <a:pt x="1302873" y="111314"/>
                  <a:pt x="1319788" y="111314"/>
                  <a:pt x="1330946" y="111314"/>
                </a:cubicBezTo>
                <a:cubicBezTo>
                  <a:pt x="1344622" y="111314"/>
                  <a:pt x="1347502" y="111314"/>
                  <a:pt x="1366936" y="111314"/>
                </a:cubicBezTo>
                <a:cubicBezTo>
                  <a:pt x="1366936" y="113833"/>
                  <a:pt x="1369816" y="113833"/>
                  <a:pt x="1375574" y="113833"/>
                </a:cubicBezTo>
                <a:cubicBezTo>
                  <a:pt x="1374135" y="113833"/>
                  <a:pt x="1374135" y="113833"/>
                  <a:pt x="1375169" y="113518"/>
                </a:cubicBezTo>
                <a:lnTo>
                  <a:pt x="1379663" y="111812"/>
                </a:lnTo>
                <a:lnTo>
                  <a:pt x="1411858" y="113070"/>
                </a:lnTo>
                <a:lnTo>
                  <a:pt x="1403288" y="113833"/>
                </a:lnTo>
                <a:lnTo>
                  <a:pt x="1405358" y="114720"/>
                </a:lnTo>
                <a:lnTo>
                  <a:pt x="1402028" y="114913"/>
                </a:lnTo>
                <a:lnTo>
                  <a:pt x="1401222" y="114922"/>
                </a:lnTo>
                <a:lnTo>
                  <a:pt x="1400858" y="114913"/>
                </a:lnTo>
                <a:cubicBezTo>
                  <a:pt x="1395640" y="114553"/>
                  <a:pt x="1387992" y="113833"/>
                  <a:pt x="1383852" y="113833"/>
                </a:cubicBezTo>
                <a:cubicBezTo>
                  <a:pt x="1384572" y="114553"/>
                  <a:pt x="1387025" y="114913"/>
                  <a:pt x="1390342" y="115048"/>
                </a:cubicBezTo>
                <a:lnTo>
                  <a:pt x="1401222" y="114922"/>
                </a:lnTo>
                <a:lnTo>
                  <a:pt x="1406122" y="115048"/>
                </a:lnTo>
                <a:lnTo>
                  <a:pt x="1405358" y="114720"/>
                </a:lnTo>
                <a:lnTo>
                  <a:pt x="1413714" y="114238"/>
                </a:lnTo>
                <a:cubicBezTo>
                  <a:pt x="1417032" y="114013"/>
                  <a:pt x="1419483" y="113833"/>
                  <a:pt x="1420203" y="113833"/>
                </a:cubicBezTo>
                <a:lnTo>
                  <a:pt x="1416269" y="113243"/>
                </a:lnTo>
                <a:lnTo>
                  <a:pt x="1431361" y="113833"/>
                </a:lnTo>
                <a:lnTo>
                  <a:pt x="1425602" y="113833"/>
                </a:lnTo>
                <a:cubicBezTo>
                  <a:pt x="1433880" y="113833"/>
                  <a:pt x="1439639" y="113833"/>
                  <a:pt x="1445037" y="116712"/>
                </a:cubicBezTo>
                <a:cubicBezTo>
                  <a:pt x="1450795" y="116712"/>
                  <a:pt x="1453675" y="116712"/>
                  <a:pt x="1453675" y="116712"/>
                </a:cubicBezTo>
                <a:cubicBezTo>
                  <a:pt x="1459073" y="116712"/>
                  <a:pt x="1456195" y="116712"/>
                  <a:pt x="1459073" y="116712"/>
                </a:cubicBezTo>
                <a:lnTo>
                  <a:pt x="1452237" y="114872"/>
                </a:lnTo>
                <a:lnTo>
                  <a:pt x="1465686" y="115633"/>
                </a:lnTo>
                <a:cubicBezTo>
                  <a:pt x="1478599" y="116712"/>
                  <a:pt x="1492545" y="118152"/>
                  <a:pt x="1503703" y="119592"/>
                </a:cubicBezTo>
                <a:cubicBezTo>
                  <a:pt x="1514859" y="122471"/>
                  <a:pt x="1517739" y="119592"/>
                  <a:pt x="1520618" y="122471"/>
                </a:cubicBezTo>
                <a:lnTo>
                  <a:pt x="1517739" y="122471"/>
                </a:lnTo>
                <a:lnTo>
                  <a:pt x="1532091" y="124608"/>
                </a:lnTo>
                <a:lnTo>
                  <a:pt x="1537958" y="123868"/>
                </a:lnTo>
                <a:lnTo>
                  <a:pt x="1536994" y="123730"/>
                </a:lnTo>
                <a:cubicBezTo>
                  <a:pt x="1534565" y="123101"/>
                  <a:pt x="1533215" y="122471"/>
                  <a:pt x="1534654" y="122471"/>
                </a:cubicBezTo>
                <a:lnTo>
                  <a:pt x="1540308" y="123572"/>
                </a:lnTo>
                <a:lnTo>
                  <a:pt x="1546232" y="122825"/>
                </a:lnTo>
                <a:lnTo>
                  <a:pt x="1560855" y="122270"/>
                </a:lnTo>
                <a:lnTo>
                  <a:pt x="1553196" y="121256"/>
                </a:lnTo>
                <a:cubicBezTo>
                  <a:pt x="1548556" y="120851"/>
                  <a:pt x="1554900" y="122471"/>
                  <a:pt x="1548691" y="122471"/>
                </a:cubicBezTo>
                <a:cubicBezTo>
                  <a:pt x="1528896" y="119592"/>
                  <a:pt x="1528896" y="116712"/>
                  <a:pt x="1509461" y="116712"/>
                </a:cubicBezTo>
                <a:cubicBezTo>
                  <a:pt x="1501183" y="113833"/>
                  <a:pt x="1506581" y="116712"/>
                  <a:pt x="1498303" y="116712"/>
                </a:cubicBezTo>
                <a:cubicBezTo>
                  <a:pt x="1475989" y="113833"/>
                  <a:pt x="1445037" y="111314"/>
                  <a:pt x="1414445" y="108435"/>
                </a:cubicBezTo>
                <a:cubicBezTo>
                  <a:pt x="1409046" y="108435"/>
                  <a:pt x="1403288" y="108435"/>
                  <a:pt x="1397889" y="108435"/>
                </a:cubicBezTo>
                <a:cubicBezTo>
                  <a:pt x="1392130" y="108435"/>
                  <a:pt x="1386732" y="108435"/>
                  <a:pt x="1380973" y="108435"/>
                </a:cubicBezTo>
                <a:cubicBezTo>
                  <a:pt x="1373955" y="106995"/>
                  <a:pt x="1365587" y="106995"/>
                  <a:pt x="1356905" y="107355"/>
                </a:cubicBezTo>
                <a:close/>
                <a:moveTo>
                  <a:pt x="2036079" y="106098"/>
                </a:moveTo>
                <a:lnTo>
                  <a:pt x="2042515" y="108683"/>
                </a:lnTo>
                <a:lnTo>
                  <a:pt x="2043181" y="108978"/>
                </a:lnTo>
                <a:lnTo>
                  <a:pt x="2049803" y="108978"/>
                </a:lnTo>
                <a:cubicBezTo>
                  <a:pt x="2069242" y="108978"/>
                  <a:pt x="2089039" y="108978"/>
                  <a:pt x="2100198" y="111857"/>
                </a:cubicBezTo>
                <a:cubicBezTo>
                  <a:pt x="2097318" y="108978"/>
                  <a:pt x="2102718" y="108978"/>
                  <a:pt x="2111357" y="108978"/>
                </a:cubicBezTo>
                <a:cubicBezTo>
                  <a:pt x="2119636" y="111857"/>
                  <a:pt x="2127915" y="111857"/>
                  <a:pt x="2133674" y="111857"/>
                </a:cubicBezTo>
                <a:lnTo>
                  <a:pt x="2139074" y="111857"/>
                </a:lnTo>
                <a:cubicBezTo>
                  <a:pt x="2144833" y="114376"/>
                  <a:pt x="2150232" y="114376"/>
                  <a:pt x="2158872" y="114376"/>
                </a:cubicBezTo>
                <a:cubicBezTo>
                  <a:pt x="2167151" y="111857"/>
                  <a:pt x="2139074" y="111857"/>
                  <a:pt x="2141953" y="111857"/>
                </a:cubicBezTo>
                <a:cubicBezTo>
                  <a:pt x="2144833" y="108978"/>
                  <a:pt x="2164272" y="114376"/>
                  <a:pt x="2183709" y="114376"/>
                </a:cubicBezTo>
                <a:cubicBezTo>
                  <a:pt x="2183709" y="114376"/>
                  <a:pt x="2183709" y="111857"/>
                  <a:pt x="2192348" y="114376"/>
                </a:cubicBezTo>
                <a:lnTo>
                  <a:pt x="2197747" y="114376"/>
                </a:lnTo>
                <a:lnTo>
                  <a:pt x="2206027" y="114376"/>
                </a:lnTo>
                <a:cubicBezTo>
                  <a:pt x="2217186" y="117255"/>
                  <a:pt x="2225824" y="117255"/>
                  <a:pt x="2231224" y="120134"/>
                </a:cubicBezTo>
                <a:cubicBezTo>
                  <a:pt x="2234103" y="120134"/>
                  <a:pt x="2236983" y="120134"/>
                  <a:pt x="2239503" y="120134"/>
                </a:cubicBezTo>
                <a:lnTo>
                  <a:pt x="2242382" y="120134"/>
                </a:lnTo>
                <a:cubicBezTo>
                  <a:pt x="2259301" y="123013"/>
                  <a:pt x="2256422" y="123013"/>
                  <a:pt x="2264700" y="123013"/>
                </a:cubicBezTo>
                <a:cubicBezTo>
                  <a:pt x="2281618" y="125533"/>
                  <a:pt x="2295296" y="128411"/>
                  <a:pt x="2306456" y="131291"/>
                </a:cubicBezTo>
                <a:cubicBezTo>
                  <a:pt x="2317615" y="131291"/>
                  <a:pt x="2326253" y="134170"/>
                  <a:pt x="2328773" y="136689"/>
                </a:cubicBezTo>
                <a:cubicBezTo>
                  <a:pt x="2331653" y="136689"/>
                  <a:pt x="2333093" y="136689"/>
                  <a:pt x="2334847" y="136689"/>
                </a:cubicBezTo>
                <a:lnTo>
                  <a:pt x="2338485" y="136689"/>
                </a:lnTo>
                <a:lnTo>
                  <a:pt x="2344207" y="138173"/>
                </a:lnTo>
                <a:lnTo>
                  <a:pt x="2348164" y="138884"/>
                </a:lnTo>
                <a:lnTo>
                  <a:pt x="2356850" y="142448"/>
                </a:lnTo>
                <a:cubicBezTo>
                  <a:pt x="2362250" y="142448"/>
                  <a:pt x="2365129" y="142448"/>
                  <a:pt x="2368009" y="142448"/>
                </a:cubicBezTo>
                <a:lnTo>
                  <a:pt x="2348164" y="138884"/>
                </a:lnTo>
                <a:lnTo>
                  <a:pt x="2342812" y="136689"/>
                </a:lnTo>
                <a:lnTo>
                  <a:pt x="2338485" y="136689"/>
                </a:lnTo>
                <a:lnTo>
                  <a:pt x="2328773" y="134170"/>
                </a:lnTo>
                <a:cubicBezTo>
                  <a:pt x="2337412" y="134170"/>
                  <a:pt x="2348572" y="136689"/>
                  <a:pt x="2359730" y="139568"/>
                </a:cubicBezTo>
                <a:cubicBezTo>
                  <a:pt x="2379168" y="142448"/>
                  <a:pt x="2368009" y="142448"/>
                  <a:pt x="2382047" y="145326"/>
                </a:cubicBezTo>
                <a:cubicBezTo>
                  <a:pt x="2395726" y="145326"/>
                  <a:pt x="2373408" y="139568"/>
                  <a:pt x="2351091" y="136689"/>
                </a:cubicBezTo>
                <a:cubicBezTo>
                  <a:pt x="2328773" y="131291"/>
                  <a:pt x="2301057" y="125533"/>
                  <a:pt x="2303936" y="125533"/>
                </a:cubicBezTo>
                <a:cubicBezTo>
                  <a:pt x="2298177" y="125533"/>
                  <a:pt x="2295296" y="125533"/>
                  <a:pt x="2292777" y="125533"/>
                </a:cubicBezTo>
                <a:cubicBezTo>
                  <a:pt x="2289897" y="125533"/>
                  <a:pt x="2287018" y="123013"/>
                  <a:pt x="2284138" y="123013"/>
                </a:cubicBezTo>
                <a:cubicBezTo>
                  <a:pt x="2278739" y="123013"/>
                  <a:pt x="2272979" y="123013"/>
                  <a:pt x="2267580" y="120134"/>
                </a:cubicBezTo>
                <a:cubicBezTo>
                  <a:pt x="2270460" y="120134"/>
                  <a:pt x="2248142" y="117255"/>
                  <a:pt x="2248142" y="117255"/>
                </a:cubicBezTo>
                <a:cubicBezTo>
                  <a:pt x="2239503" y="117255"/>
                  <a:pt x="2236983" y="114376"/>
                  <a:pt x="2225824" y="114376"/>
                </a:cubicBezTo>
                <a:cubicBezTo>
                  <a:pt x="2228344" y="114376"/>
                  <a:pt x="2220065" y="114376"/>
                  <a:pt x="2214666" y="114376"/>
                </a:cubicBezTo>
                <a:cubicBezTo>
                  <a:pt x="2206027" y="114376"/>
                  <a:pt x="2197747" y="111857"/>
                  <a:pt x="2197747" y="114376"/>
                </a:cubicBezTo>
                <a:cubicBezTo>
                  <a:pt x="2189468" y="111857"/>
                  <a:pt x="2175430" y="111857"/>
                  <a:pt x="2178310" y="111857"/>
                </a:cubicBezTo>
                <a:cubicBezTo>
                  <a:pt x="2186589" y="111857"/>
                  <a:pt x="2192348" y="111857"/>
                  <a:pt x="2194868" y="111857"/>
                </a:cubicBezTo>
                <a:cubicBezTo>
                  <a:pt x="2197747" y="111857"/>
                  <a:pt x="2200627" y="114376"/>
                  <a:pt x="2203507" y="111857"/>
                </a:cubicBezTo>
                <a:cubicBezTo>
                  <a:pt x="2194868" y="111857"/>
                  <a:pt x="2189468" y="111857"/>
                  <a:pt x="2181189" y="108978"/>
                </a:cubicBezTo>
                <a:cubicBezTo>
                  <a:pt x="2175430" y="108978"/>
                  <a:pt x="2167151" y="108978"/>
                  <a:pt x="2155992" y="108978"/>
                </a:cubicBezTo>
                <a:cubicBezTo>
                  <a:pt x="2151852" y="108978"/>
                  <a:pt x="2147623" y="108978"/>
                  <a:pt x="2144428" y="108978"/>
                </a:cubicBezTo>
                <a:lnTo>
                  <a:pt x="2142313" y="108978"/>
                </a:lnTo>
                <a:cubicBezTo>
                  <a:pt x="2141953" y="108978"/>
                  <a:pt x="2140514" y="108978"/>
                  <a:pt x="2139074" y="108978"/>
                </a:cubicBezTo>
                <a:cubicBezTo>
                  <a:pt x="2133674" y="108978"/>
                  <a:pt x="2111357" y="103220"/>
                  <a:pt x="2105597" y="106098"/>
                </a:cubicBezTo>
                <a:cubicBezTo>
                  <a:pt x="2108477" y="106098"/>
                  <a:pt x="2122516" y="106098"/>
                  <a:pt x="2125396" y="108978"/>
                </a:cubicBezTo>
                <a:cubicBezTo>
                  <a:pt x="2114237" y="108978"/>
                  <a:pt x="2102718" y="106098"/>
                  <a:pt x="2094439" y="106098"/>
                </a:cubicBezTo>
                <a:cubicBezTo>
                  <a:pt x="2086160" y="106098"/>
                  <a:pt x="2080400" y="106098"/>
                  <a:pt x="2075001" y="106098"/>
                </a:cubicBezTo>
                <a:cubicBezTo>
                  <a:pt x="2069242" y="106098"/>
                  <a:pt x="2066722" y="106098"/>
                  <a:pt x="2063842" y="106098"/>
                </a:cubicBezTo>
                <a:cubicBezTo>
                  <a:pt x="2061682" y="106098"/>
                  <a:pt x="2046969" y="106098"/>
                  <a:pt x="2038684" y="106098"/>
                </a:cubicBezTo>
                <a:close/>
                <a:moveTo>
                  <a:pt x="1534654" y="105555"/>
                </a:moveTo>
                <a:cubicBezTo>
                  <a:pt x="1548691" y="108435"/>
                  <a:pt x="1559848" y="111314"/>
                  <a:pt x="1562368" y="108435"/>
                </a:cubicBezTo>
                <a:cubicBezTo>
                  <a:pt x="1548691" y="108435"/>
                  <a:pt x="1548691" y="105555"/>
                  <a:pt x="1537174" y="105555"/>
                </a:cubicBezTo>
                <a:close/>
                <a:moveTo>
                  <a:pt x="1154950" y="105555"/>
                </a:moveTo>
                <a:cubicBezTo>
                  <a:pt x="1160708" y="105555"/>
                  <a:pt x="1166107" y="105555"/>
                  <a:pt x="1163588" y="105555"/>
                </a:cubicBezTo>
                <a:lnTo>
                  <a:pt x="1160596" y="105905"/>
                </a:lnTo>
                <a:close/>
                <a:moveTo>
                  <a:pt x="2227771" y="104884"/>
                </a:moveTo>
                <a:cubicBezTo>
                  <a:pt x="2227017" y="105019"/>
                  <a:pt x="2226994" y="105378"/>
                  <a:pt x="2228344" y="106098"/>
                </a:cubicBezTo>
                <a:cubicBezTo>
                  <a:pt x="2214666" y="106098"/>
                  <a:pt x="2220065" y="108978"/>
                  <a:pt x="2225824" y="108978"/>
                </a:cubicBezTo>
                <a:cubicBezTo>
                  <a:pt x="2231224" y="108978"/>
                  <a:pt x="2234103" y="111857"/>
                  <a:pt x="2239503" y="111857"/>
                </a:cubicBezTo>
                <a:cubicBezTo>
                  <a:pt x="2245262" y="111857"/>
                  <a:pt x="2248142" y="111857"/>
                  <a:pt x="2250662" y="111857"/>
                </a:cubicBezTo>
                <a:cubicBezTo>
                  <a:pt x="2239503" y="108978"/>
                  <a:pt x="2242382" y="108978"/>
                  <a:pt x="2228344" y="106098"/>
                </a:cubicBezTo>
                <a:cubicBezTo>
                  <a:pt x="2245262" y="108978"/>
                  <a:pt x="2248142" y="106098"/>
                  <a:pt x="2236983" y="106098"/>
                </a:cubicBezTo>
                <a:cubicBezTo>
                  <a:pt x="2238243" y="106098"/>
                  <a:pt x="2234733" y="105378"/>
                  <a:pt x="2231584" y="105019"/>
                </a:cubicBezTo>
                <a:cubicBezTo>
                  <a:pt x="2230009" y="104839"/>
                  <a:pt x="2228524" y="104750"/>
                  <a:pt x="2227771" y="104884"/>
                </a:cubicBezTo>
                <a:close/>
                <a:moveTo>
                  <a:pt x="1999183" y="103741"/>
                </a:moveTo>
                <a:lnTo>
                  <a:pt x="1998149" y="104659"/>
                </a:lnTo>
                <a:cubicBezTo>
                  <a:pt x="2000219" y="105378"/>
                  <a:pt x="2003728" y="106098"/>
                  <a:pt x="2005168" y="106098"/>
                </a:cubicBezTo>
                <a:cubicBezTo>
                  <a:pt x="1990590" y="106098"/>
                  <a:pt x="1994843" y="107718"/>
                  <a:pt x="1988464" y="108528"/>
                </a:cubicBezTo>
                <a:lnTo>
                  <a:pt x="1979931" y="108876"/>
                </a:lnTo>
                <a:lnTo>
                  <a:pt x="1980170" y="108978"/>
                </a:lnTo>
                <a:lnTo>
                  <a:pt x="2005168" y="108978"/>
                </a:lnTo>
                <a:lnTo>
                  <a:pt x="2015344" y="108978"/>
                </a:lnTo>
                <a:lnTo>
                  <a:pt x="2014791" y="108683"/>
                </a:lnTo>
                <a:lnTo>
                  <a:pt x="2013569" y="108314"/>
                </a:lnTo>
                <a:lnTo>
                  <a:pt x="2005168" y="108978"/>
                </a:lnTo>
                <a:lnTo>
                  <a:pt x="2011480" y="107683"/>
                </a:lnTo>
                <a:lnTo>
                  <a:pt x="2005963" y="106017"/>
                </a:lnTo>
                <a:lnTo>
                  <a:pt x="2005168" y="106098"/>
                </a:lnTo>
                <a:lnTo>
                  <a:pt x="2003671" y="105300"/>
                </a:lnTo>
                <a:close/>
                <a:moveTo>
                  <a:pt x="2033246" y="103220"/>
                </a:moveTo>
                <a:lnTo>
                  <a:pt x="2029792" y="103574"/>
                </a:lnTo>
                <a:lnTo>
                  <a:pt x="2033246" y="104960"/>
                </a:lnTo>
                <a:close/>
                <a:moveTo>
                  <a:pt x="1208187" y="99462"/>
                </a:moveTo>
                <a:lnTo>
                  <a:pt x="1206159" y="100168"/>
                </a:lnTo>
                <a:lnTo>
                  <a:pt x="1208077" y="99521"/>
                </a:lnTo>
                <a:close/>
                <a:moveTo>
                  <a:pt x="1613448" y="94578"/>
                </a:moveTo>
                <a:lnTo>
                  <a:pt x="1649106" y="102677"/>
                </a:lnTo>
                <a:cubicBezTo>
                  <a:pt x="1646226" y="102677"/>
                  <a:pt x="1640468" y="102677"/>
                  <a:pt x="1635069" y="100157"/>
                </a:cubicBezTo>
                <a:close/>
                <a:moveTo>
                  <a:pt x="1225595" y="94408"/>
                </a:moveTo>
                <a:cubicBezTo>
                  <a:pt x="1224155" y="94408"/>
                  <a:pt x="1221365" y="95128"/>
                  <a:pt x="1217902" y="96208"/>
                </a:cubicBezTo>
                <a:lnTo>
                  <a:pt x="1216300" y="96747"/>
                </a:lnTo>
                <a:lnTo>
                  <a:pt x="1215733" y="97022"/>
                </a:lnTo>
                <a:lnTo>
                  <a:pt x="1221455" y="95848"/>
                </a:lnTo>
                <a:cubicBezTo>
                  <a:pt x="1224245" y="95128"/>
                  <a:pt x="1227035" y="94408"/>
                  <a:pt x="1228473" y="94408"/>
                </a:cubicBezTo>
                <a:close/>
                <a:moveTo>
                  <a:pt x="1612483" y="94359"/>
                </a:moveTo>
                <a:lnTo>
                  <a:pt x="1612755" y="94399"/>
                </a:lnTo>
                <a:lnTo>
                  <a:pt x="1613448" y="94578"/>
                </a:lnTo>
                <a:close/>
                <a:moveTo>
                  <a:pt x="1827562" y="92128"/>
                </a:moveTo>
                <a:cubicBezTo>
                  <a:pt x="1833144" y="93388"/>
                  <a:pt x="1840165" y="95458"/>
                  <a:pt x="1846105" y="97212"/>
                </a:cubicBezTo>
                <a:lnTo>
                  <a:pt x="1848407" y="97821"/>
                </a:lnTo>
                <a:lnTo>
                  <a:pt x="1852096" y="97821"/>
                </a:lnTo>
                <a:lnTo>
                  <a:pt x="1838724" y="92128"/>
                </a:lnTo>
                <a:cubicBezTo>
                  <a:pt x="1835843" y="92128"/>
                  <a:pt x="1833324" y="92128"/>
                  <a:pt x="1827562" y="92128"/>
                </a:cubicBezTo>
                <a:close/>
                <a:moveTo>
                  <a:pt x="1930898" y="89249"/>
                </a:moveTo>
                <a:cubicBezTo>
                  <a:pt x="1939180" y="92128"/>
                  <a:pt x="1947821" y="94648"/>
                  <a:pt x="1947821" y="94648"/>
                </a:cubicBezTo>
                <a:lnTo>
                  <a:pt x="1936221" y="91190"/>
                </a:lnTo>
                <a:close/>
                <a:moveTo>
                  <a:pt x="1576404" y="89001"/>
                </a:moveTo>
                <a:cubicBezTo>
                  <a:pt x="1583422" y="89001"/>
                  <a:pt x="1593140" y="90350"/>
                  <a:pt x="1605332" y="92734"/>
                </a:cubicBezTo>
                <a:lnTo>
                  <a:pt x="1612483" y="94359"/>
                </a:lnTo>
                <a:lnTo>
                  <a:pt x="1593320" y="91520"/>
                </a:lnTo>
                <a:cubicBezTo>
                  <a:pt x="1587562" y="91520"/>
                  <a:pt x="1582162" y="91520"/>
                  <a:pt x="1576404" y="89001"/>
                </a:cubicBezTo>
                <a:close/>
                <a:moveTo>
                  <a:pt x="1563395" y="88621"/>
                </a:moveTo>
                <a:lnTo>
                  <a:pt x="1571006" y="89001"/>
                </a:lnTo>
                <a:lnTo>
                  <a:pt x="1570662" y="89702"/>
                </a:lnTo>
                <a:lnTo>
                  <a:pt x="1565247" y="89001"/>
                </a:lnTo>
                <a:close/>
                <a:moveTo>
                  <a:pt x="1247909" y="86127"/>
                </a:moveTo>
                <a:lnTo>
                  <a:pt x="1232847" y="88748"/>
                </a:lnTo>
                <a:lnTo>
                  <a:pt x="1230249" y="90003"/>
                </a:lnTo>
                <a:lnTo>
                  <a:pt x="1234233" y="89008"/>
                </a:lnTo>
                <a:cubicBezTo>
                  <a:pt x="1236751" y="89008"/>
                  <a:pt x="1239631" y="89008"/>
                  <a:pt x="1247909" y="86127"/>
                </a:cubicBezTo>
                <a:close/>
                <a:moveTo>
                  <a:pt x="1551228" y="86125"/>
                </a:moveTo>
                <a:lnTo>
                  <a:pt x="1563395" y="88621"/>
                </a:lnTo>
                <a:lnTo>
                  <a:pt x="1561991" y="88551"/>
                </a:lnTo>
                <a:cubicBezTo>
                  <a:pt x="1560017" y="88281"/>
                  <a:pt x="1558881" y="87921"/>
                  <a:pt x="1558003" y="87561"/>
                </a:cubicBezTo>
                <a:close/>
                <a:moveTo>
                  <a:pt x="1551210" y="86121"/>
                </a:moveTo>
                <a:lnTo>
                  <a:pt x="1551228" y="86125"/>
                </a:lnTo>
                <a:lnTo>
                  <a:pt x="1551211" y="86122"/>
                </a:lnTo>
                <a:close/>
                <a:moveTo>
                  <a:pt x="1459073" y="86121"/>
                </a:moveTo>
                <a:cubicBezTo>
                  <a:pt x="1459073" y="89001"/>
                  <a:pt x="1475989" y="89001"/>
                  <a:pt x="1464832" y="89001"/>
                </a:cubicBezTo>
                <a:cubicBezTo>
                  <a:pt x="1470231" y="91520"/>
                  <a:pt x="1475989" y="91520"/>
                  <a:pt x="1481387" y="91520"/>
                </a:cubicBezTo>
                <a:cubicBezTo>
                  <a:pt x="1487147" y="91520"/>
                  <a:pt x="1490025" y="91520"/>
                  <a:pt x="1492545" y="91520"/>
                </a:cubicBezTo>
                <a:cubicBezTo>
                  <a:pt x="1475989" y="89001"/>
                  <a:pt x="1484267" y="89001"/>
                  <a:pt x="1459073" y="86121"/>
                </a:cubicBezTo>
                <a:close/>
                <a:moveTo>
                  <a:pt x="1238978" y="83242"/>
                </a:moveTo>
                <a:lnTo>
                  <a:pt x="1238968" y="83247"/>
                </a:lnTo>
                <a:lnTo>
                  <a:pt x="1239019" y="83247"/>
                </a:lnTo>
                <a:lnTo>
                  <a:pt x="1239029" y="83242"/>
                </a:lnTo>
                <a:close/>
                <a:moveTo>
                  <a:pt x="1261485" y="83148"/>
                </a:moveTo>
                <a:lnTo>
                  <a:pt x="1261123" y="83242"/>
                </a:lnTo>
                <a:lnTo>
                  <a:pt x="1261266" y="83242"/>
                </a:lnTo>
                <a:close/>
                <a:moveTo>
                  <a:pt x="1370525" y="80607"/>
                </a:moveTo>
                <a:lnTo>
                  <a:pt x="1347609" y="86371"/>
                </a:lnTo>
                <a:cubicBezTo>
                  <a:pt x="1341849" y="89249"/>
                  <a:pt x="1336447" y="89249"/>
                  <a:pt x="1333568" y="92128"/>
                </a:cubicBezTo>
                <a:lnTo>
                  <a:pt x="1322364" y="94139"/>
                </a:lnTo>
                <a:lnTo>
                  <a:pt x="1333465" y="94399"/>
                </a:lnTo>
                <a:cubicBezTo>
                  <a:pt x="1330946" y="94399"/>
                  <a:pt x="1328066" y="94399"/>
                  <a:pt x="1339224" y="97277"/>
                </a:cubicBezTo>
                <a:cubicBezTo>
                  <a:pt x="1344622" y="97277"/>
                  <a:pt x="1333465" y="94399"/>
                  <a:pt x="1347502" y="94399"/>
                </a:cubicBezTo>
                <a:cubicBezTo>
                  <a:pt x="1353260" y="91520"/>
                  <a:pt x="1328066" y="91520"/>
                  <a:pt x="1344622" y="91520"/>
                </a:cubicBezTo>
                <a:lnTo>
                  <a:pt x="1347502" y="91520"/>
                </a:lnTo>
                <a:cubicBezTo>
                  <a:pt x="1348942" y="91520"/>
                  <a:pt x="1351010" y="91520"/>
                  <a:pt x="1351325" y="91520"/>
                </a:cubicBezTo>
                <a:lnTo>
                  <a:pt x="1375574" y="91520"/>
                </a:lnTo>
                <a:cubicBezTo>
                  <a:pt x="1383852" y="91520"/>
                  <a:pt x="1389251" y="91520"/>
                  <a:pt x="1403288" y="94399"/>
                </a:cubicBezTo>
                <a:cubicBezTo>
                  <a:pt x="1403288" y="97277"/>
                  <a:pt x="1380973" y="91520"/>
                  <a:pt x="1380973" y="94399"/>
                </a:cubicBezTo>
                <a:cubicBezTo>
                  <a:pt x="1389251" y="97277"/>
                  <a:pt x="1392130" y="94399"/>
                  <a:pt x="1406167" y="97277"/>
                </a:cubicBezTo>
                <a:cubicBezTo>
                  <a:pt x="1417324" y="97277"/>
                  <a:pt x="1409046" y="94399"/>
                  <a:pt x="1406167" y="94399"/>
                </a:cubicBezTo>
                <a:cubicBezTo>
                  <a:pt x="1411566" y="94399"/>
                  <a:pt x="1422723" y="97277"/>
                  <a:pt x="1422723" y="94399"/>
                </a:cubicBezTo>
                <a:cubicBezTo>
                  <a:pt x="1439639" y="94399"/>
                  <a:pt x="1450795" y="94399"/>
                  <a:pt x="1461953" y="97277"/>
                </a:cubicBezTo>
                <a:cubicBezTo>
                  <a:pt x="1467711" y="97277"/>
                  <a:pt x="1481387" y="97277"/>
                  <a:pt x="1498303" y="97277"/>
                </a:cubicBezTo>
                <a:cubicBezTo>
                  <a:pt x="1514859" y="100157"/>
                  <a:pt x="1531775" y="102677"/>
                  <a:pt x="1551210" y="105555"/>
                </a:cubicBezTo>
                <a:cubicBezTo>
                  <a:pt x="1571006" y="108435"/>
                  <a:pt x="1571006" y="108435"/>
                  <a:pt x="1587562" y="111314"/>
                </a:cubicBezTo>
                <a:cubicBezTo>
                  <a:pt x="1590440" y="113833"/>
                  <a:pt x="1590440" y="111314"/>
                  <a:pt x="1595840" y="113833"/>
                </a:cubicBezTo>
                <a:lnTo>
                  <a:pt x="1624112" y="119873"/>
                </a:lnTo>
                <a:lnTo>
                  <a:pt x="1640461" y="119254"/>
                </a:lnTo>
                <a:lnTo>
                  <a:pt x="1609876" y="111314"/>
                </a:lnTo>
                <a:cubicBezTo>
                  <a:pt x="1604477" y="111314"/>
                  <a:pt x="1587562" y="108435"/>
                  <a:pt x="1573524" y="105555"/>
                </a:cubicBezTo>
                <a:cubicBezTo>
                  <a:pt x="1568126" y="102677"/>
                  <a:pt x="1559848" y="102677"/>
                  <a:pt x="1554090" y="102677"/>
                </a:cubicBezTo>
                <a:cubicBezTo>
                  <a:pt x="1548691" y="100157"/>
                  <a:pt x="1545812" y="100157"/>
                  <a:pt x="1542932" y="100157"/>
                </a:cubicBezTo>
                <a:cubicBezTo>
                  <a:pt x="1531775" y="97277"/>
                  <a:pt x="1520618" y="97277"/>
                  <a:pt x="1514859" y="97277"/>
                </a:cubicBezTo>
                <a:cubicBezTo>
                  <a:pt x="1495425" y="94399"/>
                  <a:pt x="1473110" y="91520"/>
                  <a:pt x="1450795" y="89001"/>
                </a:cubicBezTo>
                <a:cubicBezTo>
                  <a:pt x="1428481" y="89001"/>
                  <a:pt x="1406167" y="86121"/>
                  <a:pt x="1386732" y="86121"/>
                </a:cubicBezTo>
                <a:cubicBezTo>
                  <a:pt x="1383853" y="84681"/>
                  <a:pt x="1378904" y="83242"/>
                  <a:pt x="1375034" y="82162"/>
                </a:cubicBezTo>
                <a:close/>
                <a:moveTo>
                  <a:pt x="1802359" y="66937"/>
                </a:moveTo>
                <a:cubicBezTo>
                  <a:pt x="1824682" y="75214"/>
                  <a:pt x="1830443" y="75214"/>
                  <a:pt x="1841605" y="78094"/>
                </a:cubicBezTo>
                <a:cubicBezTo>
                  <a:pt x="1827562" y="72336"/>
                  <a:pt x="1811000" y="69816"/>
                  <a:pt x="1802359" y="66937"/>
                </a:cubicBezTo>
                <a:close/>
                <a:moveTo>
                  <a:pt x="1280640" y="66937"/>
                </a:moveTo>
                <a:cubicBezTo>
                  <a:pt x="1277759" y="68376"/>
                  <a:pt x="1277759" y="68376"/>
                  <a:pt x="1279514" y="67297"/>
                </a:cubicBezTo>
                <a:lnTo>
                  <a:pt x="1279517" y="67295"/>
                </a:lnTo>
                <a:close/>
                <a:moveTo>
                  <a:pt x="1705971" y="63339"/>
                </a:moveTo>
                <a:cubicBezTo>
                  <a:pt x="1703479" y="63159"/>
                  <a:pt x="1701904" y="63339"/>
                  <a:pt x="1701904" y="64058"/>
                </a:cubicBezTo>
                <a:cubicBezTo>
                  <a:pt x="1715946" y="64058"/>
                  <a:pt x="1727107" y="69816"/>
                  <a:pt x="1735388" y="69816"/>
                </a:cubicBezTo>
                <a:cubicBezTo>
                  <a:pt x="1729177" y="67657"/>
                  <a:pt x="1713448" y="63878"/>
                  <a:pt x="1705971" y="63339"/>
                </a:cubicBezTo>
                <a:close/>
                <a:moveTo>
                  <a:pt x="1911271" y="59583"/>
                </a:moveTo>
                <a:lnTo>
                  <a:pt x="1913300" y="59919"/>
                </a:lnTo>
                <a:lnTo>
                  <a:pt x="1913504" y="59992"/>
                </a:lnTo>
                <a:lnTo>
                  <a:pt x="1911510" y="59652"/>
                </a:lnTo>
                <a:close/>
                <a:moveTo>
                  <a:pt x="1301413" y="59409"/>
                </a:moveTo>
                <a:lnTo>
                  <a:pt x="1291801" y="64058"/>
                </a:lnTo>
                <a:cubicBezTo>
                  <a:pt x="1277759" y="69816"/>
                  <a:pt x="1288920" y="64058"/>
                  <a:pt x="1291801" y="61179"/>
                </a:cubicBezTo>
                <a:close/>
                <a:moveTo>
                  <a:pt x="1832599" y="57882"/>
                </a:moveTo>
                <a:lnTo>
                  <a:pt x="1835843" y="58661"/>
                </a:lnTo>
                <a:cubicBezTo>
                  <a:pt x="1847006" y="61179"/>
                  <a:pt x="1861048" y="66937"/>
                  <a:pt x="1869329" y="69816"/>
                </a:cubicBezTo>
                <a:close/>
                <a:moveTo>
                  <a:pt x="1311244" y="55781"/>
                </a:moveTo>
                <a:cubicBezTo>
                  <a:pt x="1314124" y="55781"/>
                  <a:pt x="1316645" y="55781"/>
                  <a:pt x="1316645" y="55781"/>
                </a:cubicBezTo>
                <a:cubicBezTo>
                  <a:pt x="1311244" y="55781"/>
                  <a:pt x="1308363" y="55781"/>
                  <a:pt x="1305483" y="58661"/>
                </a:cubicBezTo>
                <a:lnTo>
                  <a:pt x="1301413" y="59409"/>
                </a:lnTo>
                <a:lnTo>
                  <a:pt x="1302963" y="58661"/>
                </a:lnTo>
                <a:cubicBezTo>
                  <a:pt x="1305483" y="58661"/>
                  <a:pt x="1308363" y="58661"/>
                  <a:pt x="1311244" y="55781"/>
                </a:cubicBezTo>
                <a:close/>
                <a:moveTo>
                  <a:pt x="1561583" y="54566"/>
                </a:moveTo>
                <a:cubicBezTo>
                  <a:pt x="1556216" y="54161"/>
                  <a:pt x="1539609" y="55781"/>
                  <a:pt x="1529077" y="55781"/>
                </a:cubicBezTo>
                <a:cubicBezTo>
                  <a:pt x="1523316" y="55781"/>
                  <a:pt x="1512154" y="55781"/>
                  <a:pt x="1515035" y="55781"/>
                </a:cubicBezTo>
                <a:cubicBezTo>
                  <a:pt x="1506753" y="58661"/>
                  <a:pt x="1503874" y="58661"/>
                  <a:pt x="1498112" y="58661"/>
                </a:cubicBezTo>
                <a:cubicBezTo>
                  <a:pt x="1495592" y="58661"/>
                  <a:pt x="1492711" y="61179"/>
                  <a:pt x="1486951" y="61179"/>
                </a:cubicBezTo>
                <a:cubicBezTo>
                  <a:pt x="1466157" y="63339"/>
                  <a:pt x="1440504" y="67117"/>
                  <a:pt x="1423052" y="69934"/>
                </a:cubicBezTo>
                <a:lnTo>
                  <a:pt x="1421705" y="70162"/>
                </a:lnTo>
                <a:lnTo>
                  <a:pt x="1442742" y="71006"/>
                </a:lnTo>
                <a:cubicBezTo>
                  <a:pt x="1458443" y="72086"/>
                  <a:pt x="1474549" y="73525"/>
                  <a:pt x="1490025" y="74964"/>
                </a:cubicBezTo>
                <a:cubicBezTo>
                  <a:pt x="1520618" y="77844"/>
                  <a:pt x="1551210" y="83242"/>
                  <a:pt x="1576404" y="86121"/>
                </a:cubicBezTo>
                <a:cubicBezTo>
                  <a:pt x="1573524" y="89001"/>
                  <a:pt x="1548691" y="83242"/>
                  <a:pt x="1528896" y="80363"/>
                </a:cubicBezTo>
                <a:cubicBezTo>
                  <a:pt x="1512340" y="77844"/>
                  <a:pt x="1492545" y="77844"/>
                  <a:pt x="1481387" y="74964"/>
                </a:cubicBezTo>
                <a:cubicBezTo>
                  <a:pt x="1487147" y="77844"/>
                  <a:pt x="1492545" y="77844"/>
                  <a:pt x="1498303" y="77844"/>
                </a:cubicBezTo>
                <a:cubicBezTo>
                  <a:pt x="1503703" y="77844"/>
                  <a:pt x="1506581" y="80363"/>
                  <a:pt x="1509461" y="80363"/>
                </a:cubicBezTo>
                <a:cubicBezTo>
                  <a:pt x="1517739" y="83242"/>
                  <a:pt x="1523497" y="83242"/>
                  <a:pt x="1523497" y="80363"/>
                </a:cubicBezTo>
                <a:cubicBezTo>
                  <a:pt x="1526017" y="80363"/>
                  <a:pt x="1528896" y="80363"/>
                  <a:pt x="1537174" y="83242"/>
                </a:cubicBezTo>
                <a:lnTo>
                  <a:pt x="1551211" y="86122"/>
                </a:lnTo>
                <a:lnTo>
                  <a:pt x="1556205" y="87876"/>
                </a:lnTo>
                <a:cubicBezTo>
                  <a:pt x="1559038" y="88911"/>
                  <a:pt x="1562548" y="90260"/>
                  <a:pt x="1565247" y="91520"/>
                </a:cubicBezTo>
                <a:cubicBezTo>
                  <a:pt x="1565247" y="91520"/>
                  <a:pt x="1551210" y="89001"/>
                  <a:pt x="1554090" y="91520"/>
                </a:cubicBezTo>
                <a:cubicBezTo>
                  <a:pt x="1568126" y="91520"/>
                  <a:pt x="1571006" y="94399"/>
                  <a:pt x="1571006" y="91520"/>
                </a:cubicBezTo>
                <a:cubicBezTo>
                  <a:pt x="1571006" y="91520"/>
                  <a:pt x="1570286" y="91520"/>
                  <a:pt x="1569926" y="91205"/>
                </a:cubicBezTo>
                <a:lnTo>
                  <a:pt x="1570662" y="89702"/>
                </a:lnTo>
                <a:lnTo>
                  <a:pt x="1584682" y="91520"/>
                </a:lnTo>
                <a:cubicBezTo>
                  <a:pt x="1587562" y="91520"/>
                  <a:pt x="1587562" y="91520"/>
                  <a:pt x="1593320" y="91520"/>
                </a:cubicBezTo>
                <a:cubicBezTo>
                  <a:pt x="1609876" y="97277"/>
                  <a:pt x="1609876" y="97277"/>
                  <a:pt x="1609876" y="97277"/>
                </a:cubicBezTo>
                <a:cubicBezTo>
                  <a:pt x="1615274" y="97277"/>
                  <a:pt x="1621033" y="97277"/>
                  <a:pt x="1626792" y="100157"/>
                </a:cubicBezTo>
                <a:cubicBezTo>
                  <a:pt x="1637948" y="102677"/>
                  <a:pt x="1629311" y="100157"/>
                  <a:pt x="1635069" y="102677"/>
                </a:cubicBezTo>
                <a:cubicBezTo>
                  <a:pt x="1651625" y="108435"/>
                  <a:pt x="1632190" y="102677"/>
                  <a:pt x="1643347" y="102677"/>
                </a:cubicBezTo>
                <a:cubicBezTo>
                  <a:pt x="1649106" y="105555"/>
                  <a:pt x="1657384" y="108435"/>
                  <a:pt x="1662782" y="108435"/>
                </a:cubicBezTo>
                <a:cubicBezTo>
                  <a:pt x="1665661" y="108435"/>
                  <a:pt x="1668541" y="111314"/>
                  <a:pt x="1668541" y="108435"/>
                </a:cubicBezTo>
                <a:lnTo>
                  <a:pt x="1685185" y="113669"/>
                </a:lnTo>
                <a:lnTo>
                  <a:pt x="1694703" y="111812"/>
                </a:lnTo>
                <a:cubicBezTo>
                  <a:pt x="1700282" y="111137"/>
                  <a:pt x="1706581" y="110417"/>
                  <a:pt x="1712160" y="108978"/>
                </a:cubicBezTo>
                <a:cubicBezTo>
                  <a:pt x="1715040" y="108978"/>
                  <a:pt x="1709641" y="111857"/>
                  <a:pt x="1701002" y="111857"/>
                </a:cubicBezTo>
                <a:lnTo>
                  <a:pt x="1685719" y="113837"/>
                </a:lnTo>
                <a:lnTo>
                  <a:pt x="1686980" y="114234"/>
                </a:lnTo>
                <a:lnTo>
                  <a:pt x="1740237" y="108978"/>
                </a:lnTo>
                <a:cubicBezTo>
                  <a:pt x="1717920" y="108978"/>
                  <a:pt x="1723319" y="108978"/>
                  <a:pt x="1748517" y="106098"/>
                </a:cubicBezTo>
                <a:cubicBezTo>
                  <a:pt x="1745637" y="106098"/>
                  <a:pt x="1748517" y="106098"/>
                  <a:pt x="1759675" y="106098"/>
                </a:cubicBezTo>
                <a:cubicBezTo>
                  <a:pt x="1762555" y="103220"/>
                  <a:pt x="1767954" y="103220"/>
                  <a:pt x="1773713" y="103220"/>
                </a:cubicBezTo>
                <a:cubicBezTo>
                  <a:pt x="1781992" y="103220"/>
                  <a:pt x="1787752" y="103220"/>
                  <a:pt x="1796031" y="100700"/>
                </a:cubicBezTo>
                <a:cubicBezTo>
                  <a:pt x="1810070" y="100700"/>
                  <a:pt x="1826628" y="100700"/>
                  <a:pt x="1843186" y="97821"/>
                </a:cubicBezTo>
                <a:lnTo>
                  <a:pt x="1844871" y="97821"/>
                </a:lnTo>
                <a:lnTo>
                  <a:pt x="1829408" y="93388"/>
                </a:lnTo>
                <a:cubicBezTo>
                  <a:pt x="1816491" y="89879"/>
                  <a:pt x="1802539" y="86371"/>
                  <a:pt x="1788676" y="83491"/>
                </a:cubicBezTo>
                <a:cubicBezTo>
                  <a:pt x="1771754" y="78094"/>
                  <a:pt x="1757711" y="75214"/>
                  <a:pt x="1741150" y="72336"/>
                </a:cubicBezTo>
                <a:cubicBezTo>
                  <a:pt x="1727107" y="69816"/>
                  <a:pt x="1710545" y="66937"/>
                  <a:pt x="1696502" y="64058"/>
                </a:cubicBezTo>
                <a:cubicBezTo>
                  <a:pt x="1690741" y="61179"/>
                  <a:pt x="1682460" y="61179"/>
                  <a:pt x="1677060" y="61179"/>
                </a:cubicBezTo>
                <a:cubicBezTo>
                  <a:pt x="1671299" y="61179"/>
                  <a:pt x="1663018" y="58661"/>
                  <a:pt x="1660137" y="58661"/>
                </a:cubicBezTo>
                <a:cubicBezTo>
                  <a:pt x="1648976" y="55781"/>
                  <a:pt x="1654736" y="58661"/>
                  <a:pt x="1646095" y="58661"/>
                </a:cubicBezTo>
                <a:cubicBezTo>
                  <a:pt x="1615490" y="55781"/>
                  <a:pt x="1590286" y="55781"/>
                  <a:pt x="1565442" y="55781"/>
                </a:cubicBezTo>
                <a:cubicBezTo>
                  <a:pt x="1540239" y="55781"/>
                  <a:pt x="1520435" y="58661"/>
                  <a:pt x="1498112" y="61179"/>
                </a:cubicBezTo>
                <a:cubicBezTo>
                  <a:pt x="1517916" y="55781"/>
                  <a:pt x="1540239" y="55781"/>
                  <a:pt x="1562562" y="55781"/>
                </a:cubicBezTo>
                <a:cubicBezTo>
                  <a:pt x="1563913" y="55061"/>
                  <a:pt x="1563373" y="54701"/>
                  <a:pt x="1561583" y="54566"/>
                </a:cubicBezTo>
                <a:close/>
                <a:moveTo>
                  <a:pt x="1610090" y="52902"/>
                </a:moveTo>
                <a:cubicBezTo>
                  <a:pt x="1615490" y="52902"/>
                  <a:pt x="1612609" y="52902"/>
                  <a:pt x="1610090" y="55781"/>
                </a:cubicBezTo>
                <a:cubicBezTo>
                  <a:pt x="1626652" y="52902"/>
                  <a:pt x="1643574" y="58661"/>
                  <a:pt x="1651855" y="55781"/>
                </a:cubicBezTo>
                <a:lnTo>
                  <a:pt x="1660137" y="55781"/>
                </a:lnTo>
                <a:lnTo>
                  <a:pt x="1663928" y="56253"/>
                </a:lnTo>
                <a:lnTo>
                  <a:pt x="1667878" y="58300"/>
                </a:lnTo>
                <a:cubicBezTo>
                  <a:pt x="1669949" y="58661"/>
                  <a:pt x="1672740" y="58661"/>
                  <a:pt x="1677060" y="58661"/>
                </a:cubicBezTo>
                <a:cubicBezTo>
                  <a:pt x="1679761" y="58661"/>
                  <a:pt x="1676250" y="57941"/>
                  <a:pt x="1671704" y="57221"/>
                </a:cubicBezTo>
                <a:lnTo>
                  <a:pt x="1663928" y="56253"/>
                </a:lnTo>
                <a:lnTo>
                  <a:pt x="1663018" y="55781"/>
                </a:lnTo>
                <a:lnTo>
                  <a:pt x="1660137" y="55781"/>
                </a:lnTo>
                <a:cubicBezTo>
                  <a:pt x="1663018" y="55781"/>
                  <a:pt x="1651855" y="52902"/>
                  <a:pt x="1651855" y="55781"/>
                </a:cubicBezTo>
                <a:cubicBezTo>
                  <a:pt x="1629532" y="52902"/>
                  <a:pt x="1621251" y="52902"/>
                  <a:pt x="1610090" y="52902"/>
                </a:cubicBezTo>
                <a:close/>
                <a:moveTo>
                  <a:pt x="1802539" y="51822"/>
                </a:moveTo>
                <a:cubicBezTo>
                  <a:pt x="1803888" y="52182"/>
                  <a:pt x="1805239" y="52902"/>
                  <a:pt x="1805239" y="52902"/>
                </a:cubicBezTo>
                <a:lnTo>
                  <a:pt x="1801849" y="52098"/>
                </a:lnTo>
                <a:close/>
                <a:moveTo>
                  <a:pt x="1799838" y="50023"/>
                </a:moveTo>
                <a:cubicBezTo>
                  <a:pt x="1808120" y="51462"/>
                  <a:pt x="1817842" y="53622"/>
                  <a:pt x="1829318" y="56816"/>
                </a:cubicBezTo>
                <a:lnTo>
                  <a:pt x="1832599" y="57882"/>
                </a:lnTo>
                <a:close/>
                <a:moveTo>
                  <a:pt x="1367246" y="46870"/>
                </a:moveTo>
                <a:lnTo>
                  <a:pt x="1355891" y="50023"/>
                </a:lnTo>
                <a:cubicBezTo>
                  <a:pt x="1350130" y="52902"/>
                  <a:pt x="1341849" y="52902"/>
                  <a:pt x="1336447" y="55781"/>
                </a:cubicBezTo>
                <a:cubicBezTo>
                  <a:pt x="1333568" y="55781"/>
                  <a:pt x="1327806" y="55781"/>
                  <a:pt x="1327806" y="55781"/>
                </a:cubicBezTo>
                <a:cubicBezTo>
                  <a:pt x="1337708" y="52902"/>
                  <a:pt x="1347519" y="50832"/>
                  <a:pt x="1358005" y="48764"/>
                </a:cubicBezTo>
                <a:close/>
                <a:moveTo>
                  <a:pt x="1392256" y="41746"/>
                </a:moveTo>
                <a:lnTo>
                  <a:pt x="1367246" y="46870"/>
                </a:lnTo>
                <a:lnTo>
                  <a:pt x="1375333" y="44624"/>
                </a:lnTo>
                <a:cubicBezTo>
                  <a:pt x="1383615" y="44624"/>
                  <a:pt x="1389375" y="41746"/>
                  <a:pt x="1392256" y="41746"/>
                </a:cubicBezTo>
                <a:close/>
                <a:moveTo>
                  <a:pt x="1411567" y="38204"/>
                </a:moveTo>
                <a:lnTo>
                  <a:pt x="1408819" y="38867"/>
                </a:lnTo>
                <a:cubicBezTo>
                  <a:pt x="1404678" y="38867"/>
                  <a:pt x="1405398" y="38867"/>
                  <a:pt x="1408909" y="38552"/>
                </a:cubicBezTo>
                <a:close/>
                <a:moveTo>
                  <a:pt x="1425742" y="36347"/>
                </a:moveTo>
                <a:lnTo>
                  <a:pt x="1411567" y="38204"/>
                </a:lnTo>
                <a:lnTo>
                  <a:pt x="1414039" y="37607"/>
                </a:lnTo>
                <a:cubicBezTo>
                  <a:pt x="1417190" y="36977"/>
                  <a:pt x="1421421" y="36347"/>
                  <a:pt x="1425742" y="36347"/>
                </a:cubicBezTo>
                <a:close/>
                <a:moveTo>
                  <a:pt x="1467507" y="30589"/>
                </a:moveTo>
                <a:cubicBezTo>
                  <a:pt x="1456346" y="30589"/>
                  <a:pt x="1436903" y="36347"/>
                  <a:pt x="1425742" y="36347"/>
                </a:cubicBezTo>
                <a:cubicBezTo>
                  <a:pt x="1439423" y="33469"/>
                  <a:pt x="1459226" y="30589"/>
                  <a:pt x="1467507" y="30589"/>
                </a:cubicBezTo>
                <a:close/>
                <a:moveTo>
                  <a:pt x="1523316" y="22312"/>
                </a:moveTo>
                <a:cubicBezTo>
                  <a:pt x="1529077" y="22312"/>
                  <a:pt x="1531597" y="22312"/>
                  <a:pt x="1534478" y="22312"/>
                </a:cubicBezTo>
                <a:cubicBezTo>
                  <a:pt x="1534478" y="22312"/>
                  <a:pt x="1526197" y="25192"/>
                  <a:pt x="1529077" y="25192"/>
                </a:cubicBezTo>
                <a:lnTo>
                  <a:pt x="1520435" y="25192"/>
                </a:lnTo>
                <a:lnTo>
                  <a:pt x="1517916" y="25192"/>
                </a:lnTo>
                <a:lnTo>
                  <a:pt x="1512154" y="25192"/>
                </a:lnTo>
                <a:cubicBezTo>
                  <a:pt x="1515035" y="25192"/>
                  <a:pt x="1517916" y="22312"/>
                  <a:pt x="1523316" y="22312"/>
                </a:cubicBezTo>
                <a:close/>
                <a:moveTo>
                  <a:pt x="1573723" y="11157"/>
                </a:moveTo>
                <a:cubicBezTo>
                  <a:pt x="1570844" y="14035"/>
                  <a:pt x="1604328" y="11157"/>
                  <a:pt x="1596048" y="14035"/>
                </a:cubicBezTo>
                <a:cubicBezTo>
                  <a:pt x="1579125" y="14035"/>
                  <a:pt x="1554281" y="14035"/>
                  <a:pt x="1551400" y="14035"/>
                </a:cubicBezTo>
                <a:cubicBezTo>
                  <a:pt x="1548520" y="14035"/>
                  <a:pt x="1543119" y="14035"/>
                  <a:pt x="1540239" y="14035"/>
                </a:cubicBezTo>
                <a:cubicBezTo>
                  <a:pt x="1537358" y="14035"/>
                  <a:pt x="1531597" y="14035"/>
                  <a:pt x="1529077" y="16555"/>
                </a:cubicBezTo>
                <a:cubicBezTo>
                  <a:pt x="1523316" y="16555"/>
                  <a:pt x="1515035" y="16555"/>
                  <a:pt x="1512154" y="16555"/>
                </a:cubicBezTo>
                <a:cubicBezTo>
                  <a:pt x="1503874" y="16555"/>
                  <a:pt x="1492711" y="16555"/>
                  <a:pt x="1495592" y="19434"/>
                </a:cubicBezTo>
                <a:cubicBezTo>
                  <a:pt x="1489831" y="19434"/>
                  <a:pt x="1484430" y="19434"/>
                  <a:pt x="1478670" y="19434"/>
                </a:cubicBezTo>
                <a:cubicBezTo>
                  <a:pt x="1475789" y="22312"/>
                  <a:pt x="1473268" y="22312"/>
                  <a:pt x="1473268" y="22312"/>
                </a:cubicBezTo>
                <a:cubicBezTo>
                  <a:pt x="1463367" y="23752"/>
                  <a:pt x="1458416" y="23752"/>
                  <a:pt x="1454546" y="23752"/>
                </a:cubicBezTo>
                <a:lnTo>
                  <a:pt x="1448281" y="24489"/>
                </a:lnTo>
                <a:lnTo>
                  <a:pt x="1448329" y="24331"/>
                </a:lnTo>
                <a:cubicBezTo>
                  <a:pt x="1443991" y="24517"/>
                  <a:pt x="1429882" y="27081"/>
                  <a:pt x="1442304" y="25192"/>
                </a:cubicBezTo>
                <a:lnTo>
                  <a:pt x="1448281" y="24489"/>
                </a:lnTo>
                <a:lnTo>
                  <a:pt x="1448065" y="25192"/>
                </a:lnTo>
                <a:cubicBezTo>
                  <a:pt x="1436903" y="27710"/>
                  <a:pt x="1428261" y="27710"/>
                  <a:pt x="1419980" y="30589"/>
                </a:cubicBezTo>
                <a:cubicBezTo>
                  <a:pt x="1414579" y="30589"/>
                  <a:pt x="1411699" y="30589"/>
                  <a:pt x="1405938" y="30589"/>
                </a:cubicBezTo>
                <a:cubicBezTo>
                  <a:pt x="1403418" y="33469"/>
                  <a:pt x="1397657" y="33469"/>
                  <a:pt x="1394777" y="33469"/>
                </a:cubicBezTo>
                <a:cubicBezTo>
                  <a:pt x="1386495" y="36347"/>
                  <a:pt x="1378214" y="36347"/>
                  <a:pt x="1369933" y="38867"/>
                </a:cubicBezTo>
                <a:cubicBezTo>
                  <a:pt x="1364172" y="38867"/>
                  <a:pt x="1361291" y="41746"/>
                  <a:pt x="1355891" y="41746"/>
                </a:cubicBezTo>
                <a:cubicBezTo>
                  <a:pt x="1353010" y="44624"/>
                  <a:pt x="1347609" y="44624"/>
                  <a:pt x="1344729" y="44624"/>
                </a:cubicBezTo>
                <a:cubicBezTo>
                  <a:pt x="1341849" y="47504"/>
                  <a:pt x="1338968" y="47504"/>
                  <a:pt x="1336447" y="47504"/>
                </a:cubicBezTo>
                <a:cubicBezTo>
                  <a:pt x="1336447" y="47504"/>
                  <a:pt x="1333568" y="50023"/>
                  <a:pt x="1327806" y="50023"/>
                </a:cubicBezTo>
                <a:cubicBezTo>
                  <a:pt x="1341849" y="44624"/>
                  <a:pt x="1314124" y="52902"/>
                  <a:pt x="1311244" y="52902"/>
                </a:cubicBezTo>
                <a:cubicBezTo>
                  <a:pt x="1308363" y="55781"/>
                  <a:pt x="1297201" y="58661"/>
                  <a:pt x="1288920" y="61179"/>
                </a:cubicBezTo>
                <a:lnTo>
                  <a:pt x="1279517" y="67295"/>
                </a:lnTo>
                <a:lnTo>
                  <a:pt x="1264501" y="72085"/>
                </a:lnTo>
                <a:lnTo>
                  <a:pt x="1277679" y="72085"/>
                </a:lnTo>
                <a:lnTo>
                  <a:pt x="1291469" y="71196"/>
                </a:lnTo>
                <a:lnTo>
                  <a:pt x="1294321" y="69816"/>
                </a:lnTo>
                <a:cubicBezTo>
                  <a:pt x="1300082" y="66937"/>
                  <a:pt x="1305483" y="66937"/>
                  <a:pt x="1308363" y="64058"/>
                </a:cubicBezTo>
                <a:lnTo>
                  <a:pt x="1326760" y="58950"/>
                </a:lnTo>
                <a:lnTo>
                  <a:pt x="1325703" y="59273"/>
                </a:lnTo>
                <a:cubicBezTo>
                  <a:pt x="1325241" y="59424"/>
                  <a:pt x="1325736" y="59289"/>
                  <a:pt x="1327806" y="58661"/>
                </a:cubicBezTo>
                <a:lnTo>
                  <a:pt x="1326760" y="58950"/>
                </a:lnTo>
                <a:lnTo>
                  <a:pt x="1329336" y="58165"/>
                </a:lnTo>
                <a:cubicBezTo>
                  <a:pt x="1332847" y="57131"/>
                  <a:pt x="1337708" y="55781"/>
                  <a:pt x="1338968" y="55781"/>
                </a:cubicBezTo>
                <a:cubicBezTo>
                  <a:pt x="1341849" y="55781"/>
                  <a:pt x="1336447" y="58661"/>
                  <a:pt x="1350130" y="55781"/>
                </a:cubicBezTo>
                <a:cubicBezTo>
                  <a:pt x="1367052" y="50023"/>
                  <a:pt x="1330687" y="58661"/>
                  <a:pt x="1338968" y="55781"/>
                </a:cubicBezTo>
                <a:cubicBezTo>
                  <a:pt x="1350130" y="52902"/>
                  <a:pt x="1353010" y="52902"/>
                  <a:pt x="1355891" y="50023"/>
                </a:cubicBezTo>
                <a:cubicBezTo>
                  <a:pt x="1361291" y="50023"/>
                  <a:pt x="1364172" y="50023"/>
                  <a:pt x="1375333" y="47504"/>
                </a:cubicBezTo>
                <a:cubicBezTo>
                  <a:pt x="1383615" y="44624"/>
                  <a:pt x="1375333" y="47504"/>
                  <a:pt x="1369933" y="47504"/>
                </a:cubicBezTo>
                <a:cubicBezTo>
                  <a:pt x="1372453" y="47504"/>
                  <a:pt x="1375333" y="44624"/>
                  <a:pt x="1381094" y="44624"/>
                </a:cubicBezTo>
                <a:cubicBezTo>
                  <a:pt x="1383615" y="44624"/>
                  <a:pt x="1386495" y="44624"/>
                  <a:pt x="1389375" y="44624"/>
                </a:cubicBezTo>
                <a:cubicBezTo>
                  <a:pt x="1394777" y="41746"/>
                  <a:pt x="1400537" y="41746"/>
                  <a:pt x="1408819" y="41746"/>
                </a:cubicBezTo>
                <a:cubicBezTo>
                  <a:pt x="1422861" y="38867"/>
                  <a:pt x="1439423" y="36347"/>
                  <a:pt x="1450585" y="33469"/>
                </a:cubicBezTo>
                <a:cubicBezTo>
                  <a:pt x="1459226" y="33469"/>
                  <a:pt x="1464628" y="30589"/>
                  <a:pt x="1473268" y="30589"/>
                </a:cubicBezTo>
                <a:cubicBezTo>
                  <a:pt x="1478670" y="30589"/>
                  <a:pt x="1484430" y="27710"/>
                  <a:pt x="1489831" y="27710"/>
                </a:cubicBezTo>
                <a:cubicBezTo>
                  <a:pt x="1492711" y="27710"/>
                  <a:pt x="1484430" y="30589"/>
                  <a:pt x="1484430" y="30589"/>
                </a:cubicBezTo>
                <a:cubicBezTo>
                  <a:pt x="1500993" y="27710"/>
                  <a:pt x="1506753" y="25192"/>
                  <a:pt x="1517916" y="25192"/>
                </a:cubicBezTo>
                <a:cubicBezTo>
                  <a:pt x="1517916" y="27710"/>
                  <a:pt x="1500993" y="27710"/>
                  <a:pt x="1500993" y="30589"/>
                </a:cubicBezTo>
                <a:cubicBezTo>
                  <a:pt x="1512154" y="27710"/>
                  <a:pt x="1515035" y="27710"/>
                  <a:pt x="1517916" y="27710"/>
                </a:cubicBezTo>
                <a:cubicBezTo>
                  <a:pt x="1520435" y="27710"/>
                  <a:pt x="1526197" y="25192"/>
                  <a:pt x="1534478" y="25192"/>
                </a:cubicBezTo>
                <a:lnTo>
                  <a:pt x="1548520" y="25192"/>
                </a:lnTo>
                <a:cubicBezTo>
                  <a:pt x="1556802" y="25192"/>
                  <a:pt x="1567963" y="22312"/>
                  <a:pt x="1582005" y="22312"/>
                </a:cubicBezTo>
                <a:lnTo>
                  <a:pt x="1582140" y="22312"/>
                </a:lnTo>
                <a:cubicBezTo>
                  <a:pt x="1584233" y="22312"/>
                  <a:pt x="1586315" y="22312"/>
                  <a:pt x="1586815" y="22312"/>
                </a:cubicBezTo>
                <a:lnTo>
                  <a:pt x="1593167" y="22312"/>
                </a:lnTo>
                <a:cubicBezTo>
                  <a:pt x="1598927" y="22312"/>
                  <a:pt x="1601448" y="22312"/>
                  <a:pt x="1604328" y="22312"/>
                </a:cubicBezTo>
                <a:lnTo>
                  <a:pt x="1615490" y="22312"/>
                </a:lnTo>
                <a:cubicBezTo>
                  <a:pt x="1615490" y="19434"/>
                  <a:pt x="1621251" y="19434"/>
                  <a:pt x="1629532" y="19434"/>
                </a:cubicBezTo>
                <a:cubicBezTo>
                  <a:pt x="1634933" y="19434"/>
                  <a:pt x="1637813" y="22312"/>
                  <a:pt x="1643574" y="22312"/>
                </a:cubicBezTo>
                <a:lnTo>
                  <a:pt x="1632413" y="22312"/>
                </a:lnTo>
                <a:lnTo>
                  <a:pt x="1626652" y="22312"/>
                </a:lnTo>
                <a:cubicBezTo>
                  <a:pt x="1626652" y="25192"/>
                  <a:pt x="1626652" y="25192"/>
                  <a:pt x="1626652" y="25192"/>
                </a:cubicBezTo>
                <a:cubicBezTo>
                  <a:pt x="1637813" y="25192"/>
                  <a:pt x="1637813" y="25192"/>
                  <a:pt x="1648976" y="25192"/>
                </a:cubicBezTo>
                <a:cubicBezTo>
                  <a:pt x="1657257" y="27710"/>
                  <a:pt x="1663018" y="27710"/>
                  <a:pt x="1668418" y="27710"/>
                </a:cubicBezTo>
                <a:cubicBezTo>
                  <a:pt x="1671299" y="27710"/>
                  <a:pt x="1674179" y="30589"/>
                  <a:pt x="1682460" y="27710"/>
                </a:cubicBezTo>
                <a:cubicBezTo>
                  <a:pt x="1677060" y="27710"/>
                  <a:pt x="1665897" y="25192"/>
                  <a:pt x="1663018" y="25192"/>
                </a:cubicBezTo>
                <a:lnTo>
                  <a:pt x="1665897" y="25192"/>
                </a:lnTo>
                <a:cubicBezTo>
                  <a:pt x="1660137" y="25192"/>
                  <a:pt x="1654736" y="22312"/>
                  <a:pt x="1648976" y="22312"/>
                </a:cubicBezTo>
                <a:cubicBezTo>
                  <a:pt x="1651855" y="22312"/>
                  <a:pt x="1654736" y="22312"/>
                  <a:pt x="1654736" y="22312"/>
                </a:cubicBezTo>
                <a:cubicBezTo>
                  <a:pt x="1660137" y="22312"/>
                  <a:pt x="1663018" y="22312"/>
                  <a:pt x="1668418" y="25192"/>
                </a:cubicBezTo>
                <a:lnTo>
                  <a:pt x="1677060" y="25192"/>
                </a:lnTo>
                <a:lnTo>
                  <a:pt x="1682460" y="25192"/>
                </a:lnTo>
                <a:cubicBezTo>
                  <a:pt x="1690741" y="27710"/>
                  <a:pt x="1699383" y="27710"/>
                  <a:pt x="1704783" y="27710"/>
                </a:cubicBezTo>
                <a:cubicBezTo>
                  <a:pt x="1701904" y="30589"/>
                  <a:pt x="1701904" y="30589"/>
                  <a:pt x="1701904" y="30589"/>
                </a:cubicBezTo>
                <a:cubicBezTo>
                  <a:pt x="1715946" y="33469"/>
                  <a:pt x="1721706" y="33469"/>
                  <a:pt x="1727107" y="33469"/>
                </a:cubicBezTo>
                <a:cubicBezTo>
                  <a:pt x="1735388" y="36347"/>
                  <a:pt x="1746550" y="36347"/>
                  <a:pt x="1757711" y="38867"/>
                </a:cubicBezTo>
                <a:cubicBezTo>
                  <a:pt x="1755192" y="38867"/>
                  <a:pt x="1749431" y="38867"/>
                  <a:pt x="1746550" y="38867"/>
                </a:cubicBezTo>
                <a:cubicBezTo>
                  <a:pt x="1752311" y="38867"/>
                  <a:pt x="1757711" y="41746"/>
                  <a:pt x="1763473" y="41746"/>
                </a:cubicBezTo>
                <a:cubicBezTo>
                  <a:pt x="1766353" y="41746"/>
                  <a:pt x="1771754" y="44624"/>
                  <a:pt x="1774634" y="44624"/>
                </a:cubicBezTo>
                <a:cubicBezTo>
                  <a:pt x="1778775" y="46064"/>
                  <a:pt x="1782915" y="47414"/>
                  <a:pt x="1787777" y="48764"/>
                </a:cubicBezTo>
                <a:lnTo>
                  <a:pt x="1801849" y="52098"/>
                </a:lnTo>
                <a:lnTo>
                  <a:pt x="1799838" y="52902"/>
                </a:lnTo>
                <a:cubicBezTo>
                  <a:pt x="1819281" y="58661"/>
                  <a:pt x="1835843" y="61179"/>
                  <a:pt x="1849885" y="66937"/>
                </a:cubicBezTo>
                <a:cubicBezTo>
                  <a:pt x="1866808" y="69816"/>
                  <a:pt x="1880490" y="75214"/>
                  <a:pt x="1900294" y="80973"/>
                </a:cubicBezTo>
                <a:cubicBezTo>
                  <a:pt x="1901554" y="80973"/>
                  <a:pt x="1906414" y="82322"/>
                  <a:pt x="1914471" y="84706"/>
                </a:cubicBezTo>
                <a:lnTo>
                  <a:pt x="1936221" y="91190"/>
                </a:lnTo>
                <a:lnTo>
                  <a:pt x="1946515" y="94942"/>
                </a:lnTo>
                <a:lnTo>
                  <a:pt x="1952254" y="94942"/>
                </a:lnTo>
                <a:cubicBezTo>
                  <a:pt x="1957833" y="94942"/>
                  <a:pt x="1961973" y="94942"/>
                  <a:pt x="1967867" y="94942"/>
                </a:cubicBezTo>
                <a:lnTo>
                  <a:pt x="1981169" y="94942"/>
                </a:lnTo>
                <a:lnTo>
                  <a:pt x="1975230" y="91949"/>
                </a:lnTo>
                <a:cubicBezTo>
                  <a:pt x="1967894" y="88440"/>
                  <a:pt x="1960243" y="84931"/>
                  <a:pt x="1958982" y="83491"/>
                </a:cubicBezTo>
                <a:cubicBezTo>
                  <a:pt x="1944940" y="80973"/>
                  <a:pt x="1967264" y="89249"/>
                  <a:pt x="1953222" y="86371"/>
                </a:cubicBezTo>
                <a:cubicBezTo>
                  <a:pt x="1936299" y="78094"/>
                  <a:pt x="1928017" y="75214"/>
                  <a:pt x="1939180" y="78094"/>
                </a:cubicBezTo>
                <a:lnTo>
                  <a:pt x="1925782" y="73897"/>
                </a:lnTo>
                <a:lnTo>
                  <a:pt x="1924445" y="73112"/>
                </a:lnTo>
                <a:lnTo>
                  <a:pt x="1918937" y="71755"/>
                </a:lnTo>
                <a:lnTo>
                  <a:pt x="1914471" y="70356"/>
                </a:lnTo>
                <a:cubicBezTo>
                  <a:pt x="1906504" y="67567"/>
                  <a:pt x="1900294" y="65498"/>
                  <a:pt x="1900294" y="66937"/>
                </a:cubicBezTo>
                <a:cubicBezTo>
                  <a:pt x="1902994" y="68376"/>
                  <a:pt x="1909925" y="69726"/>
                  <a:pt x="1916181" y="71076"/>
                </a:cubicBezTo>
                <a:lnTo>
                  <a:pt x="1918937" y="71755"/>
                </a:lnTo>
                <a:lnTo>
                  <a:pt x="1925782" y="73897"/>
                </a:lnTo>
                <a:lnTo>
                  <a:pt x="1928017" y="75214"/>
                </a:lnTo>
                <a:cubicBezTo>
                  <a:pt x="1933779" y="78094"/>
                  <a:pt x="1905694" y="69816"/>
                  <a:pt x="1894533" y="66937"/>
                </a:cubicBezTo>
                <a:cubicBezTo>
                  <a:pt x="1891652" y="64058"/>
                  <a:pt x="1880490" y="61179"/>
                  <a:pt x="1880490" y="61179"/>
                </a:cubicBezTo>
                <a:cubicBezTo>
                  <a:pt x="1866808" y="58661"/>
                  <a:pt x="1847006" y="52902"/>
                  <a:pt x="1830443" y="47504"/>
                </a:cubicBezTo>
                <a:cubicBezTo>
                  <a:pt x="1816401" y="44624"/>
                  <a:pt x="1802359" y="38867"/>
                  <a:pt x="1794078" y="36347"/>
                </a:cubicBezTo>
                <a:cubicBezTo>
                  <a:pt x="1780036" y="33469"/>
                  <a:pt x="1757711" y="27710"/>
                  <a:pt x="1735388" y="25192"/>
                </a:cubicBezTo>
                <a:cubicBezTo>
                  <a:pt x="1729987" y="22312"/>
                  <a:pt x="1721706" y="22312"/>
                  <a:pt x="1715946" y="22312"/>
                </a:cubicBezTo>
                <a:cubicBezTo>
                  <a:pt x="1710545" y="22312"/>
                  <a:pt x="1704783" y="19434"/>
                  <a:pt x="1701904" y="19434"/>
                </a:cubicBezTo>
                <a:cubicBezTo>
                  <a:pt x="1724227" y="25192"/>
                  <a:pt x="1744029" y="27710"/>
                  <a:pt x="1766353" y="33469"/>
                </a:cubicBezTo>
                <a:cubicBezTo>
                  <a:pt x="1757711" y="30589"/>
                  <a:pt x="1735388" y="27710"/>
                  <a:pt x="1718826" y="25192"/>
                </a:cubicBezTo>
                <a:cubicBezTo>
                  <a:pt x="1710545" y="22312"/>
                  <a:pt x="1699383" y="19434"/>
                  <a:pt x="1688222" y="19434"/>
                </a:cubicBezTo>
                <a:cubicBezTo>
                  <a:pt x="1682460" y="16555"/>
                  <a:pt x="1677060" y="16555"/>
                  <a:pt x="1671299" y="16555"/>
                </a:cubicBezTo>
                <a:cubicBezTo>
                  <a:pt x="1665897" y="16555"/>
                  <a:pt x="1657257" y="14035"/>
                  <a:pt x="1651855" y="14035"/>
                </a:cubicBezTo>
                <a:lnTo>
                  <a:pt x="1668418" y="14035"/>
                </a:lnTo>
                <a:cubicBezTo>
                  <a:pt x="1665897" y="14035"/>
                  <a:pt x="1646095" y="11157"/>
                  <a:pt x="1651855" y="14035"/>
                </a:cubicBezTo>
                <a:lnTo>
                  <a:pt x="1646230" y="14035"/>
                </a:lnTo>
                <a:cubicBezTo>
                  <a:pt x="1639254" y="14035"/>
                  <a:pt x="1632233" y="14035"/>
                  <a:pt x="1623771" y="14035"/>
                </a:cubicBezTo>
                <a:cubicBezTo>
                  <a:pt x="1621251" y="11157"/>
                  <a:pt x="1618371" y="11157"/>
                  <a:pt x="1615490" y="11157"/>
                </a:cubicBezTo>
                <a:cubicBezTo>
                  <a:pt x="1612609" y="11157"/>
                  <a:pt x="1607209" y="11157"/>
                  <a:pt x="1604328" y="11157"/>
                </a:cubicBezTo>
                <a:cubicBezTo>
                  <a:pt x="1596048" y="11157"/>
                  <a:pt x="1587766" y="11157"/>
                  <a:pt x="1573723" y="11157"/>
                </a:cubicBezTo>
                <a:close/>
                <a:moveTo>
                  <a:pt x="1484430" y="8277"/>
                </a:moveTo>
                <a:cubicBezTo>
                  <a:pt x="1481549" y="8277"/>
                  <a:pt x="1475789" y="8277"/>
                  <a:pt x="1470388" y="11157"/>
                </a:cubicBezTo>
                <a:cubicBezTo>
                  <a:pt x="1470388" y="11157"/>
                  <a:pt x="1478670" y="11157"/>
                  <a:pt x="1484430" y="8277"/>
                </a:cubicBezTo>
                <a:close/>
                <a:moveTo>
                  <a:pt x="1615490" y="0"/>
                </a:moveTo>
                <a:lnTo>
                  <a:pt x="1632413" y="0"/>
                </a:lnTo>
                <a:cubicBezTo>
                  <a:pt x="1629532" y="0"/>
                  <a:pt x="1623771" y="2879"/>
                  <a:pt x="1615490" y="0"/>
                </a:cubicBezTo>
                <a:close/>
                <a:moveTo>
                  <a:pt x="1559681" y="0"/>
                </a:moveTo>
                <a:cubicBezTo>
                  <a:pt x="1567963" y="0"/>
                  <a:pt x="1573723" y="0"/>
                  <a:pt x="1582005" y="0"/>
                </a:cubicBezTo>
                <a:lnTo>
                  <a:pt x="1587766" y="0"/>
                </a:lnTo>
                <a:cubicBezTo>
                  <a:pt x="1570844" y="2879"/>
                  <a:pt x="1554281" y="0"/>
                  <a:pt x="1543119" y="2879"/>
                </a:cubicBezTo>
                <a:cubicBezTo>
                  <a:pt x="1545639" y="2879"/>
                  <a:pt x="1556802" y="2879"/>
                  <a:pt x="1567963" y="2879"/>
                </a:cubicBezTo>
                <a:cubicBezTo>
                  <a:pt x="1579125" y="2879"/>
                  <a:pt x="1587766" y="2879"/>
                  <a:pt x="1587766" y="0"/>
                </a:cubicBezTo>
                <a:lnTo>
                  <a:pt x="1604328" y="0"/>
                </a:lnTo>
                <a:lnTo>
                  <a:pt x="1615490" y="0"/>
                </a:lnTo>
                <a:cubicBezTo>
                  <a:pt x="1623771" y="2879"/>
                  <a:pt x="1632413" y="2879"/>
                  <a:pt x="1637813" y="2879"/>
                </a:cubicBezTo>
                <a:cubicBezTo>
                  <a:pt x="1640694" y="2879"/>
                  <a:pt x="1640694" y="2879"/>
                  <a:pt x="1643574" y="2879"/>
                </a:cubicBezTo>
                <a:cubicBezTo>
                  <a:pt x="1643574" y="0"/>
                  <a:pt x="1643574" y="0"/>
                  <a:pt x="1643574" y="0"/>
                </a:cubicBezTo>
                <a:cubicBezTo>
                  <a:pt x="1671299" y="2879"/>
                  <a:pt x="1634933" y="2879"/>
                  <a:pt x="1654736" y="2879"/>
                </a:cubicBezTo>
                <a:cubicBezTo>
                  <a:pt x="1668418" y="5398"/>
                  <a:pt x="1665897" y="2879"/>
                  <a:pt x="1665897" y="2879"/>
                </a:cubicBezTo>
                <a:cubicBezTo>
                  <a:pt x="1674179" y="2879"/>
                  <a:pt x="1679580" y="5398"/>
                  <a:pt x="1688222" y="5398"/>
                </a:cubicBezTo>
                <a:cubicBezTo>
                  <a:pt x="1693622" y="5398"/>
                  <a:pt x="1699383" y="8277"/>
                  <a:pt x="1707664" y="8277"/>
                </a:cubicBezTo>
                <a:cubicBezTo>
                  <a:pt x="1715946" y="11157"/>
                  <a:pt x="1704783" y="8277"/>
                  <a:pt x="1704783" y="11157"/>
                </a:cubicBezTo>
                <a:cubicBezTo>
                  <a:pt x="1710545" y="11157"/>
                  <a:pt x="1715946" y="11157"/>
                  <a:pt x="1721706" y="14035"/>
                </a:cubicBezTo>
                <a:cubicBezTo>
                  <a:pt x="1732868" y="14035"/>
                  <a:pt x="1701904" y="8277"/>
                  <a:pt x="1732868" y="14035"/>
                </a:cubicBezTo>
                <a:cubicBezTo>
                  <a:pt x="1755192" y="16555"/>
                  <a:pt x="1732868" y="14035"/>
                  <a:pt x="1738269" y="16555"/>
                </a:cubicBezTo>
                <a:cubicBezTo>
                  <a:pt x="1752311" y="19434"/>
                  <a:pt x="1749431" y="19434"/>
                  <a:pt x="1760592" y="22312"/>
                </a:cubicBezTo>
                <a:cubicBezTo>
                  <a:pt x="1771754" y="22312"/>
                  <a:pt x="1763473" y="19434"/>
                  <a:pt x="1766353" y="19434"/>
                </a:cubicBezTo>
                <a:cubicBezTo>
                  <a:pt x="1780036" y="22312"/>
                  <a:pt x="1791197" y="25192"/>
                  <a:pt x="1805239" y="27710"/>
                </a:cubicBezTo>
                <a:cubicBezTo>
                  <a:pt x="1799838" y="27710"/>
                  <a:pt x="1799838" y="27710"/>
                  <a:pt x="1799838" y="27710"/>
                </a:cubicBezTo>
                <a:cubicBezTo>
                  <a:pt x="1802359" y="27710"/>
                  <a:pt x="1808120" y="30589"/>
                  <a:pt x="1813520" y="33469"/>
                </a:cubicBezTo>
                <a:cubicBezTo>
                  <a:pt x="1819281" y="33469"/>
                  <a:pt x="1824682" y="33469"/>
                  <a:pt x="1822162" y="33469"/>
                </a:cubicBezTo>
                <a:cubicBezTo>
                  <a:pt x="1852766" y="38867"/>
                  <a:pt x="1866808" y="44624"/>
                  <a:pt x="1875089" y="50023"/>
                </a:cubicBezTo>
                <a:cubicBezTo>
                  <a:pt x="1883371" y="52902"/>
                  <a:pt x="1900294" y="55781"/>
                  <a:pt x="1900294" y="58661"/>
                </a:cubicBezTo>
                <a:cubicBezTo>
                  <a:pt x="1910555" y="60549"/>
                  <a:pt x="1899146" y="56366"/>
                  <a:pt x="1904496" y="57648"/>
                </a:cubicBezTo>
                <a:lnTo>
                  <a:pt x="1911271" y="59583"/>
                </a:lnTo>
                <a:lnTo>
                  <a:pt x="1905694" y="58661"/>
                </a:lnTo>
                <a:lnTo>
                  <a:pt x="1911510" y="59652"/>
                </a:lnTo>
                <a:lnTo>
                  <a:pt x="1916856" y="61179"/>
                </a:lnTo>
                <a:lnTo>
                  <a:pt x="1913504" y="59992"/>
                </a:lnTo>
                <a:lnTo>
                  <a:pt x="1915191" y="60279"/>
                </a:lnTo>
                <a:cubicBezTo>
                  <a:pt x="1919736" y="61269"/>
                  <a:pt x="1925318" y="62619"/>
                  <a:pt x="1930898" y="64058"/>
                </a:cubicBezTo>
                <a:cubicBezTo>
                  <a:pt x="1936299" y="66937"/>
                  <a:pt x="1939180" y="69816"/>
                  <a:pt x="1942059" y="69816"/>
                </a:cubicBezTo>
                <a:cubicBezTo>
                  <a:pt x="1958982" y="78094"/>
                  <a:pt x="1956102" y="75214"/>
                  <a:pt x="1975545" y="80973"/>
                </a:cubicBezTo>
                <a:cubicBezTo>
                  <a:pt x="1975545" y="83491"/>
                  <a:pt x="1975545" y="83491"/>
                  <a:pt x="1975545" y="83491"/>
                </a:cubicBezTo>
                <a:cubicBezTo>
                  <a:pt x="1978426" y="83491"/>
                  <a:pt x="1989587" y="89249"/>
                  <a:pt x="1994988" y="89249"/>
                </a:cubicBezTo>
                <a:lnTo>
                  <a:pt x="2009329" y="94777"/>
                </a:lnTo>
                <a:lnTo>
                  <a:pt x="2030366" y="92063"/>
                </a:lnTo>
                <a:cubicBezTo>
                  <a:pt x="2033246" y="92063"/>
                  <a:pt x="2038645" y="94942"/>
                  <a:pt x="2044404" y="94942"/>
                </a:cubicBezTo>
                <a:cubicBezTo>
                  <a:pt x="2049803" y="94942"/>
                  <a:pt x="2055563" y="92063"/>
                  <a:pt x="2060962" y="92063"/>
                </a:cubicBezTo>
                <a:cubicBezTo>
                  <a:pt x="2069242" y="92063"/>
                  <a:pt x="2075001" y="92063"/>
                  <a:pt x="2080400" y="92063"/>
                </a:cubicBezTo>
                <a:cubicBezTo>
                  <a:pt x="2083280" y="92063"/>
                  <a:pt x="2089039" y="92063"/>
                  <a:pt x="2097318" y="94942"/>
                </a:cubicBezTo>
                <a:cubicBezTo>
                  <a:pt x="2102718" y="94942"/>
                  <a:pt x="2111357" y="94942"/>
                  <a:pt x="2119636" y="94942"/>
                </a:cubicBezTo>
                <a:cubicBezTo>
                  <a:pt x="2133674" y="94942"/>
                  <a:pt x="2150232" y="94942"/>
                  <a:pt x="2158872" y="97821"/>
                </a:cubicBezTo>
                <a:cubicBezTo>
                  <a:pt x="2164272" y="97821"/>
                  <a:pt x="2164272" y="94942"/>
                  <a:pt x="2172550" y="97821"/>
                </a:cubicBezTo>
                <a:lnTo>
                  <a:pt x="2178310" y="97821"/>
                </a:lnTo>
                <a:lnTo>
                  <a:pt x="2183709" y="97821"/>
                </a:lnTo>
                <a:lnTo>
                  <a:pt x="2186589" y="97821"/>
                </a:lnTo>
                <a:cubicBezTo>
                  <a:pt x="2188028" y="97821"/>
                  <a:pt x="2188028" y="97821"/>
                  <a:pt x="2187309" y="97821"/>
                </a:cubicBezTo>
                <a:lnTo>
                  <a:pt x="2189468" y="97821"/>
                </a:lnTo>
                <a:cubicBezTo>
                  <a:pt x="2192348" y="97821"/>
                  <a:pt x="2194868" y="97821"/>
                  <a:pt x="2192348" y="100700"/>
                </a:cubicBezTo>
                <a:cubicBezTo>
                  <a:pt x="2203507" y="100700"/>
                  <a:pt x="2208907" y="100700"/>
                  <a:pt x="2220065" y="100700"/>
                </a:cubicBezTo>
                <a:cubicBezTo>
                  <a:pt x="2222945" y="103220"/>
                  <a:pt x="2245262" y="103220"/>
                  <a:pt x="2253542" y="103220"/>
                </a:cubicBezTo>
                <a:cubicBezTo>
                  <a:pt x="2261821" y="106098"/>
                  <a:pt x="2270460" y="108978"/>
                  <a:pt x="2278739" y="108978"/>
                </a:cubicBezTo>
                <a:lnTo>
                  <a:pt x="2304399" y="113674"/>
                </a:lnTo>
                <a:lnTo>
                  <a:pt x="2284138" y="111857"/>
                </a:lnTo>
                <a:cubicBezTo>
                  <a:pt x="2281618" y="111857"/>
                  <a:pt x="2289897" y="111857"/>
                  <a:pt x="2298177" y="114376"/>
                </a:cubicBezTo>
                <a:cubicBezTo>
                  <a:pt x="2301057" y="114376"/>
                  <a:pt x="2304566" y="115096"/>
                  <a:pt x="2307356" y="115456"/>
                </a:cubicBezTo>
                <a:lnTo>
                  <a:pt x="2310415" y="114776"/>
                </a:lnTo>
                <a:lnTo>
                  <a:pt x="2323959" y="117255"/>
                </a:lnTo>
                <a:cubicBezTo>
                  <a:pt x="2339303" y="120044"/>
                  <a:pt x="2353971" y="122833"/>
                  <a:pt x="2365129" y="125533"/>
                </a:cubicBezTo>
                <a:cubicBezTo>
                  <a:pt x="2379168" y="128411"/>
                  <a:pt x="2390326" y="131291"/>
                  <a:pt x="2404365" y="134170"/>
                </a:cubicBezTo>
                <a:cubicBezTo>
                  <a:pt x="2409765" y="134170"/>
                  <a:pt x="2409765" y="136689"/>
                  <a:pt x="2415524" y="136689"/>
                </a:cubicBezTo>
                <a:cubicBezTo>
                  <a:pt x="2429202" y="142448"/>
                  <a:pt x="2443241" y="142448"/>
                  <a:pt x="2451520" y="147846"/>
                </a:cubicBezTo>
                <a:cubicBezTo>
                  <a:pt x="2460159" y="147846"/>
                  <a:pt x="2468438" y="150725"/>
                  <a:pt x="2473837" y="153603"/>
                </a:cubicBezTo>
                <a:cubicBezTo>
                  <a:pt x="2482476" y="156483"/>
                  <a:pt x="2493636" y="159001"/>
                  <a:pt x="2499035" y="161881"/>
                </a:cubicBezTo>
                <a:cubicBezTo>
                  <a:pt x="2504794" y="164760"/>
                  <a:pt x="2513073" y="164760"/>
                  <a:pt x="2513073" y="164760"/>
                </a:cubicBezTo>
                <a:cubicBezTo>
                  <a:pt x="2521352" y="167639"/>
                  <a:pt x="2521352" y="167639"/>
                  <a:pt x="2527111" y="170158"/>
                </a:cubicBezTo>
                <a:cubicBezTo>
                  <a:pt x="2535391" y="173038"/>
                  <a:pt x="2535391" y="173038"/>
                  <a:pt x="2543670" y="175916"/>
                </a:cubicBezTo>
                <a:cubicBezTo>
                  <a:pt x="2554829" y="178796"/>
                  <a:pt x="2563468" y="181314"/>
                  <a:pt x="2571746" y="184194"/>
                </a:cubicBezTo>
                <a:cubicBezTo>
                  <a:pt x="2577147" y="187073"/>
                  <a:pt x="2588305" y="189952"/>
                  <a:pt x="2602344" y="195351"/>
                </a:cubicBezTo>
                <a:cubicBezTo>
                  <a:pt x="2616382" y="198229"/>
                  <a:pt x="2630421" y="203628"/>
                  <a:pt x="2641579" y="209386"/>
                </a:cubicBezTo>
                <a:cubicBezTo>
                  <a:pt x="2644099" y="209386"/>
                  <a:pt x="2677576" y="220542"/>
                  <a:pt x="2699893" y="231699"/>
                </a:cubicBezTo>
                <a:cubicBezTo>
                  <a:pt x="2708532" y="234578"/>
                  <a:pt x="2716812" y="239976"/>
                  <a:pt x="2722211" y="242855"/>
                </a:cubicBezTo>
                <a:cubicBezTo>
                  <a:pt x="2766846" y="262289"/>
                  <a:pt x="2814361" y="281722"/>
                  <a:pt x="2853597" y="301516"/>
                </a:cubicBezTo>
                <a:lnTo>
                  <a:pt x="2872044" y="312821"/>
                </a:lnTo>
                <a:lnTo>
                  <a:pt x="2864755" y="309794"/>
                </a:lnTo>
                <a:cubicBezTo>
                  <a:pt x="2870155" y="312672"/>
                  <a:pt x="2875914" y="315192"/>
                  <a:pt x="2875914" y="315192"/>
                </a:cubicBezTo>
                <a:lnTo>
                  <a:pt x="2872044" y="312821"/>
                </a:lnTo>
                <a:lnTo>
                  <a:pt x="2876454" y="314652"/>
                </a:lnTo>
                <a:cubicBezTo>
                  <a:pt x="2881313" y="317442"/>
                  <a:pt x="2886892" y="320950"/>
                  <a:pt x="2892472" y="323829"/>
                </a:cubicBezTo>
                <a:cubicBezTo>
                  <a:pt x="2900752" y="329227"/>
                  <a:pt x="2909391" y="334986"/>
                  <a:pt x="2909391" y="334986"/>
                </a:cubicBezTo>
                <a:cubicBezTo>
                  <a:pt x="2909391" y="334986"/>
                  <a:pt x="2911910" y="334986"/>
                  <a:pt x="2917669" y="337505"/>
                </a:cubicBezTo>
                <a:cubicBezTo>
                  <a:pt x="2920549" y="340384"/>
                  <a:pt x="2925948" y="343263"/>
                  <a:pt x="2934587" y="346142"/>
                </a:cubicBezTo>
                <a:cubicBezTo>
                  <a:pt x="2937107" y="349022"/>
                  <a:pt x="2939987" y="351540"/>
                  <a:pt x="2948266" y="354420"/>
                </a:cubicBezTo>
                <a:cubicBezTo>
                  <a:pt x="2954026" y="357299"/>
                  <a:pt x="2959425" y="362697"/>
                  <a:pt x="2970584" y="368455"/>
                </a:cubicBezTo>
                <a:cubicBezTo>
                  <a:pt x="2970584" y="369895"/>
                  <a:pt x="2968514" y="369175"/>
                  <a:pt x="2965769" y="367735"/>
                </a:cubicBezTo>
                <a:lnTo>
                  <a:pt x="2962746" y="366017"/>
                </a:lnTo>
                <a:lnTo>
                  <a:pt x="2959425" y="362697"/>
                </a:lnTo>
                <a:cubicBezTo>
                  <a:pt x="2956905" y="362697"/>
                  <a:pt x="2954026" y="362697"/>
                  <a:pt x="2951146" y="360177"/>
                </a:cubicBezTo>
                <a:cubicBezTo>
                  <a:pt x="2959425" y="365576"/>
                  <a:pt x="2959425" y="365576"/>
                  <a:pt x="2959425" y="365576"/>
                </a:cubicBezTo>
                <a:cubicBezTo>
                  <a:pt x="2959425" y="362697"/>
                  <a:pt x="2959425" y="362697"/>
                  <a:pt x="2956905" y="362697"/>
                </a:cubicBezTo>
                <a:lnTo>
                  <a:pt x="2962746" y="366017"/>
                </a:lnTo>
                <a:lnTo>
                  <a:pt x="2968064" y="371334"/>
                </a:lnTo>
                <a:cubicBezTo>
                  <a:pt x="2965184" y="368455"/>
                  <a:pt x="2962305" y="368455"/>
                  <a:pt x="2962305" y="368455"/>
                </a:cubicBezTo>
                <a:cubicBezTo>
                  <a:pt x="2973463" y="376732"/>
                  <a:pt x="2973463" y="373854"/>
                  <a:pt x="2981742" y="379612"/>
                </a:cubicBezTo>
                <a:cubicBezTo>
                  <a:pt x="2976343" y="379612"/>
                  <a:pt x="2992902" y="390768"/>
                  <a:pt x="3001541" y="393647"/>
                </a:cubicBezTo>
                <a:cubicBezTo>
                  <a:pt x="2998661" y="393647"/>
                  <a:pt x="2995781" y="387889"/>
                  <a:pt x="2990381" y="385010"/>
                </a:cubicBezTo>
                <a:cubicBezTo>
                  <a:pt x="2984622" y="382490"/>
                  <a:pt x="2981742" y="376732"/>
                  <a:pt x="2981742" y="376732"/>
                </a:cubicBezTo>
                <a:cubicBezTo>
                  <a:pt x="2987501" y="379612"/>
                  <a:pt x="2998661" y="387889"/>
                  <a:pt x="3001541" y="387889"/>
                </a:cubicBezTo>
                <a:cubicBezTo>
                  <a:pt x="3006940" y="390768"/>
                  <a:pt x="3006940" y="393647"/>
                  <a:pt x="3012699" y="396167"/>
                </a:cubicBezTo>
                <a:lnTo>
                  <a:pt x="3020476" y="401102"/>
                </a:lnTo>
                <a:lnTo>
                  <a:pt x="3026602" y="405388"/>
                </a:lnTo>
                <a:cubicBezTo>
                  <a:pt x="3030787" y="408852"/>
                  <a:pt x="3033576" y="411642"/>
                  <a:pt x="3035016" y="413080"/>
                </a:cubicBezTo>
                <a:lnTo>
                  <a:pt x="3039900" y="415960"/>
                </a:lnTo>
                <a:lnTo>
                  <a:pt x="3043296" y="418479"/>
                </a:lnTo>
                <a:cubicBezTo>
                  <a:pt x="3049055" y="421358"/>
                  <a:pt x="3051575" y="424237"/>
                  <a:pt x="3051575" y="424237"/>
                </a:cubicBezTo>
                <a:lnTo>
                  <a:pt x="3048652" y="421120"/>
                </a:lnTo>
                <a:lnTo>
                  <a:pt x="3049055" y="421358"/>
                </a:lnTo>
                <a:cubicBezTo>
                  <a:pt x="3051575" y="427117"/>
                  <a:pt x="3057334" y="427117"/>
                  <a:pt x="3054455" y="424237"/>
                </a:cubicBezTo>
                <a:cubicBezTo>
                  <a:pt x="3057334" y="427117"/>
                  <a:pt x="3060214" y="429995"/>
                  <a:pt x="3062734" y="429995"/>
                </a:cubicBezTo>
                <a:cubicBezTo>
                  <a:pt x="3065613" y="432515"/>
                  <a:pt x="3065613" y="432515"/>
                  <a:pt x="3065613" y="432515"/>
                </a:cubicBezTo>
                <a:cubicBezTo>
                  <a:pt x="3071372" y="438273"/>
                  <a:pt x="3076772" y="441152"/>
                  <a:pt x="3082531" y="446550"/>
                </a:cubicBezTo>
                <a:lnTo>
                  <a:pt x="3086830" y="451875"/>
                </a:lnTo>
                <a:lnTo>
                  <a:pt x="3079651" y="446550"/>
                </a:lnTo>
                <a:cubicBezTo>
                  <a:pt x="3076772" y="443671"/>
                  <a:pt x="3073892" y="441152"/>
                  <a:pt x="3076772" y="443671"/>
                </a:cubicBezTo>
                <a:cubicBezTo>
                  <a:pt x="3071372" y="438273"/>
                  <a:pt x="3065613" y="432515"/>
                  <a:pt x="3060214" y="429995"/>
                </a:cubicBezTo>
                <a:cubicBezTo>
                  <a:pt x="3057334" y="427117"/>
                  <a:pt x="3060214" y="432515"/>
                  <a:pt x="3065613" y="435393"/>
                </a:cubicBezTo>
                <a:cubicBezTo>
                  <a:pt x="3068493" y="438273"/>
                  <a:pt x="3073892" y="443671"/>
                  <a:pt x="3071372" y="441152"/>
                </a:cubicBezTo>
                <a:cubicBezTo>
                  <a:pt x="3060214" y="432515"/>
                  <a:pt x="3062734" y="435393"/>
                  <a:pt x="3054455" y="427117"/>
                </a:cubicBezTo>
                <a:cubicBezTo>
                  <a:pt x="3054455" y="427117"/>
                  <a:pt x="3057334" y="432515"/>
                  <a:pt x="3060214" y="435393"/>
                </a:cubicBezTo>
                <a:lnTo>
                  <a:pt x="3067465" y="442643"/>
                </a:lnTo>
                <a:lnTo>
                  <a:pt x="3065613" y="441152"/>
                </a:lnTo>
                <a:cubicBezTo>
                  <a:pt x="3062734" y="441152"/>
                  <a:pt x="3043296" y="429995"/>
                  <a:pt x="3060214" y="441152"/>
                </a:cubicBezTo>
                <a:cubicBezTo>
                  <a:pt x="3060214" y="438273"/>
                  <a:pt x="3062734" y="441152"/>
                  <a:pt x="3065613" y="443671"/>
                </a:cubicBezTo>
                <a:lnTo>
                  <a:pt x="3078366" y="451517"/>
                </a:lnTo>
                <a:lnTo>
                  <a:pt x="3082531" y="454828"/>
                </a:lnTo>
                <a:lnTo>
                  <a:pt x="3094728" y="462529"/>
                </a:lnTo>
                <a:lnTo>
                  <a:pt x="3095842" y="463341"/>
                </a:lnTo>
                <a:lnTo>
                  <a:pt x="3090456" y="461525"/>
                </a:lnTo>
                <a:cubicBezTo>
                  <a:pt x="3081767" y="456582"/>
                  <a:pt x="3067053" y="445110"/>
                  <a:pt x="3071372" y="449430"/>
                </a:cubicBezTo>
                <a:cubicBezTo>
                  <a:pt x="3065613" y="446550"/>
                  <a:pt x="3060214" y="441152"/>
                  <a:pt x="3054455" y="438273"/>
                </a:cubicBezTo>
                <a:cubicBezTo>
                  <a:pt x="3049055" y="432515"/>
                  <a:pt x="3043296" y="429995"/>
                  <a:pt x="3037897" y="424237"/>
                </a:cubicBezTo>
                <a:cubicBezTo>
                  <a:pt x="3043296" y="427117"/>
                  <a:pt x="3037897" y="424237"/>
                  <a:pt x="3037897" y="421358"/>
                </a:cubicBezTo>
                <a:cubicBezTo>
                  <a:pt x="3020978" y="410202"/>
                  <a:pt x="3029257" y="418479"/>
                  <a:pt x="3009819" y="407323"/>
                </a:cubicBezTo>
                <a:cubicBezTo>
                  <a:pt x="2998661" y="399045"/>
                  <a:pt x="3004420" y="401925"/>
                  <a:pt x="3006940" y="401925"/>
                </a:cubicBezTo>
                <a:cubicBezTo>
                  <a:pt x="2998661" y="396167"/>
                  <a:pt x="3001541" y="399045"/>
                  <a:pt x="2992902" y="396167"/>
                </a:cubicBezTo>
                <a:cubicBezTo>
                  <a:pt x="2984622" y="390768"/>
                  <a:pt x="2981742" y="387889"/>
                  <a:pt x="2979222" y="385010"/>
                </a:cubicBezTo>
                <a:cubicBezTo>
                  <a:pt x="2992902" y="393647"/>
                  <a:pt x="2992902" y="393647"/>
                  <a:pt x="2998661" y="396167"/>
                </a:cubicBezTo>
                <a:cubicBezTo>
                  <a:pt x="2992902" y="393647"/>
                  <a:pt x="2976343" y="382490"/>
                  <a:pt x="2976343" y="382490"/>
                </a:cubicBezTo>
                <a:cubicBezTo>
                  <a:pt x="2979222" y="385010"/>
                  <a:pt x="2979222" y="385010"/>
                  <a:pt x="2979222" y="385010"/>
                </a:cubicBezTo>
                <a:cubicBezTo>
                  <a:pt x="2973463" y="382490"/>
                  <a:pt x="2970584" y="379612"/>
                  <a:pt x="2962305" y="373854"/>
                </a:cubicBezTo>
                <a:cubicBezTo>
                  <a:pt x="2951146" y="368455"/>
                  <a:pt x="2970584" y="382490"/>
                  <a:pt x="2965184" y="379612"/>
                </a:cubicBezTo>
                <a:cubicBezTo>
                  <a:pt x="2965184" y="379612"/>
                  <a:pt x="2959425" y="376732"/>
                  <a:pt x="2956905" y="373854"/>
                </a:cubicBezTo>
                <a:lnTo>
                  <a:pt x="2952889" y="370874"/>
                </a:lnTo>
                <a:lnTo>
                  <a:pt x="2954026" y="371334"/>
                </a:lnTo>
                <a:lnTo>
                  <a:pt x="2951664" y="369965"/>
                </a:lnTo>
                <a:lnTo>
                  <a:pt x="2945747" y="365576"/>
                </a:lnTo>
                <a:cubicBezTo>
                  <a:pt x="2941427" y="362877"/>
                  <a:pt x="2942777" y="364317"/>
                  <a:pt x="2945567" y="366430"/>
                </a:cubicBezTo>
                <a:lnTo>
                  <a:pt x="2951664" y="369965"/>
                </a:lnTo>
                <a:lnTo>
                  <a:pt x="2952889" y="370874"/>
                </a:lnTo>
                <a:lnTo>
                  <a:pt x="2945252" y="367780"/>
                </a:lnTo>
                <a:cubicBezTo>
                  <a:pt x="2942146" y="365666"/>
                  <a:pt x="2938727" y="362877"/>
                  <a:pt x="2934587" y="360177"/>
                </a:cubicBezTo>
                <a:cubicBezTo>
                  <a:pt x="2925948" y="357299"/>
                  <a:pt x="2920549" y="351540"/>
                  <a:pt x="2914790" y="349022"/>
                </a:cubicBezTo>
                <a:cubicBezTo>
                  <a:pt x="2920549" y="354420"/>
                  <a:pt x="2928828" y="357299"/>
                  <a:pt x="2937107" y="362697"/>
                </a:cubicBezTo>
                <a:cubicBezTo>
                  <a:pt x="2939987" y="365576"/>
                  <a:pt x="2954026" y="373854"/>
                  <a:pt x="2942866" y="371334"/>
                </a:cubicBezTo>
                <a:cubicBezTo>
                  <a:pt x="2954026" y="376732"/>
                  <a:pt x="2956905" y="376732"/>
                  <a:pt x="2959425" y="379612"/>
                </a:cubicBezTo>
                <a:cubicBezTo>
                  <a:pt x="2965184" y="382490"/>
                  <a:pt x="2968064" y="382490"/>
                  <a:pt x="2976343" y="387889"/>
                </a:cubicBezTo>
                <a:cubicBezTo>
                  <a:pt x="2981742" y="393647"/>
                  <a:pt x="2981742" y="393647"/>
                  <a:pt x="2984622" y="393647"/>
                </a:cubicBezTo>
                <a:cubicBezTo>
                  <a:pt x="2984622" y="396167"/>
                  <a:pt x="2987501" y="396167"/>
                  <a:pt x="2995781" y="401925"/>
                </a:cubicBezTo>
                <a:cubicBezTo>
                  <a:pt x="2998661" y="404803"/>
                  <a:pt x="3001541" y="404803"/>
                  <a:pt x="3004420" y="407323"/>
                </a:cubicBezTo>
                <a:cubicBezTo>
                  <a:pt x="3006940" y="410202"/>
                  <a:pt x="3009819" y="410202"/>
                  <a:pt x="3015579" y="413080"/>
                </a:cubicBezTo>
                <a:cubicBezTo>
                  <a:pt x="3018098" y="415960"/>
                  <a:pt x="3020978" y="418479"/>
                  <a:pt x="3026737" y="424237"/>
                </a:cubicBezTo>
                <a:lnTo>
                  <a:pt x="3036949" y="430417"/>
                </a:lnTo>
                <a:lnTo>
                  <a:pt x="3036215" y="430743"/>
                </a:lnTo>
                <a:cubicBezTo>
                  <a:pt x="3038324" y="433662"/>
                  <a:pt x="3048785" y="440882"/>
                  <a:pt x="3040417" y="432515"/>
                </a:cubicBezTo>
                <a:lnTo>
                  <a:pt x="3036949" y="430417"/>
                </a:lnTo>
                <a:lnTo>
                  <a:pt x="3037897" y="429995"/>
                </a:lnTo>
                <a:cubicBezTo>
                  <a:pt x="3046176" y="435393"/>
                  <a:pt x="3057334" y="443671"/>
                  <a:pt x="3065613" y="452308"/>
                </a:cubicBezTo>
                <a:cubicBezTo>
                  <a:pt x="3071372" y="454828"/>
                  <a:pt x="3076772" y="460585"/>
                  <a:pt x="3079651" y="463465"/>
                </a:cubicBezTo>
                <a:cubicBezTo>
                  <a:pt x="3082531" y="465984"/>
                  <a:pt x="3087931" y="468863"/>
                  <a:pt x="3087931" y="468863"/>
                </a:cubicBezTo>
                <a:cubicBezTo>
                  <a:pt x="3090811" y="471742"/>
                  <a:pt x="3093601" y="474531"/>
                  <a:pt x="3097065" y="477995"/>
                </a:cubicBezTo>
                <a:lnTo>
                  <a:pt x="3099090" y="480019"/>
                </a:lnTo>
                <a:lnTo>
                  <a:pt x="3082531" y="468863"/>
                </a:lnTo>
                <a:cubicBezTo>
                  <a:pt x="3093691" y="480020"/>
                  <a:pt x="3110248" y="494055"/>
                  <a:pt x="3121407" y="508090"/>
                </a:cubicBezTo>
                <a:cubicBezTo>
                  <a:pt x="3127166" y="513488"/>
                  <a:pt x="3124287" y="510610"/>
                  <a:pt x="3121407" y="505211"/>
                </a:cubicBezTo>
                <a:cubicBezTo>
                  <a:pt x="3119967" y="505211"/>
                  <a:pt x="3118617" y="503772"/>
                  <a:pt x="3117268" y="502017"/>
                </a:cubicBezTo>
                <a:lnTo>
                  <a:pt x="3113128" y="496935"/>
                </a:lnTo>
                <a:lnTo>
                  <a:pt x="3118527" y="502333"/>
                </a:lnTo>
                <a:cubicBezTo>
                  <a:pt x="3124287" y="508090"/>
                  <a:pt x="3129686" y="510610"/>
                  <a:pt x="3129686" y="508090"/>
                </a:cubicBezTo>
                <a:cubicBezTo>
                  <a:pt x="3135446" y="513488"/>
                  <a:pt x="3135446" y="516368"/>
                  <a:pt x="3138326" y="519247"/>
                </a:cubicBezTo>
                <a:cubicBezTo>
                  <a:pt x="3143725" y="524645"/>
                  <a:pt x="3157763" y="541560"/>
                  <a:pt x="3171801" y="555236"/>
                </a:cubicBezTo>
                <a:cubicBezTo>
                  <a:pt x="3168922" y="555236"/>
                  <a:pt x="3157763" y="541560"/>
                  <a:pt x="3157763" y="544079"/>
                </a:cubicBezTo>
                <a:cubicBezTo>
                  <a:pt x="3163163" y="549838"/>
                  <a:pt x="3171801" y="560993"/>
                  <a:pt x="3177202" y="569271"/>
                </a:cubicBezTo>
                <a:cubicBezTo>
                  <a:pt x="3185481" y="577548"/>
                  <a:pt x="3185481" y="575029"/>
                  <a:pt x="3185481" y="575029"/>
                </a:cubicBezTo>
                <a:cubicBezTo>
                  <a:pt x="3194120" y="583306"/>
                  <a:pt x="3207798" y="599861"/>
                  <a:pt x="3207798" y="602741"/>
                </a:cubicBezTo>
                <a:cubicBezTo>
                  <a:pt x="3207798" y="604180"/>
                  <a:pt x="3207168" y="603460"/>
                  <a:pt x="3205818" y="601706"/>
                </a:cubicBezTo>
                <a:lnTo>
                  <a:pt x="3203128" y="598613"/>
                </a:lnTo>
                <a:lnTo>
                  <a:pt x="3202398" y="597342"/>
                </a:lnTo>
                <a:cubicBezTo>
                  <a:pt x="3196639" y="594463"/>
                  <a:pt x="3194120" y="588705"/>
                  <a:pt x="3191240" y="583306"/>
                </a:cubicBezTo>
                <a:cubicBezTo>
                  <a:pt x="3194120" y="586186"/>
                  <a:pt x="3196639" y="591584"/>
                  <a:pt x="3199519" y="594463"/>
                </a:cubicBezTo>
                <a:lnTo>
                  <a:pt x="3203128" y="598613"/>
                </a:lnTo>
                <a:lnTo>
                  <a:pt x="3213557" y="616776"/>
                </a:lnTo>
                <a:cubicBezTo>
                  <a:pt x="3216437" y="616776"/>
                  <a:pt x="3213557" y="611018"/>
                  <a:pt x="3213557" y="611018"/>
                </a:cubicBezTo>
                <a:cubicBezTo>
                  <a:pt x="3224717" y="627932"/>
                  <a:pt x="3224717" y="627932"/>
                  <a:pt x="3224717" y="627932"/>
                </a:cubicBezTo>
                <a:cubicBezTo>
                  <a:pt x="3230116" y="633331"/>
                  <a:pt x="3232995" y="639089"/>
                  <a:pt x="3235875" y="644487"/>
                </a:cubicBezTo>
                <a:cubicBezTo>
                  <a:pt x="3241274" y="652764"/>
                  <a:pt x="3235875" y="644487"/>
                  <a:pt x="3230116" y="636209"/>
                </a:cubicBezTo>
                <a:cubicBezTo>
                  <a:pt x="3224717" y="627932"/>
                  <a:pt x="3218956" y="619655"/>
                  <a:pt x="3218956" y="622174"/>
                </a:cubicBezTo>
                <a:cubicBezTo>
                  <a:pt x="3221836" y="627932"/>
                  <a:pt x="3227596" y="633331"/>
                  <a:pt x="3232995" y="641968"/>
                </a:cubicBezTo>
                <a:lnTo>
                  <a:pt x="3246595" y="659614"/>
                </a:lnTo>
                <a:lnTo>
                  <a:pt x="3252433" y="669679"/>
                </a:lnTo>
                <a:cubicBezTo>
                  <a:pt x="3258192" y="677956"/>
                  <a:pt x="3266471" y="691992"/>
                  <a:pt x="3272231" y="700269"/>
                </a:cubicBezTo>
                <a:cubicBezTo>
                  <a:pt x="3274751" y="706027"/>
                  <a:pt x="3272231" y="700269"/>
                  <a:pt x="3266471" y="691992"/>
                </a:cubicBezTo>
                <a:cubicBezTo>
                  <a:pt x="3261072" y="686594"/>
                  <a:pt x="3255313" y="675437"/>
                  <a:pt x="3252433" y="672558"/>
                </a:cubicBezTo>
                <a:cubicBezTo>
                  <a:pt x="3255313" y="675437"/>
                  <a:pt x="3258192" y="683714"/>
                  <a:pt x="3263591" y="691992"/>
                </a:cubicBezTo>
                <a:cubicBezTo>
                  <a:pt x="3269352" y="700269"/>
                  <a:pt x="3274751" y="708907"/>
                  <a:pt x="3277631" y="711426"/>
                </a:cubicBezTo>
                <a:cubicBezTo>
                  <a:pt x="3283390" y="722582"/>
                  <a:pt x="3299948" y="753532"/>
                  <a:pt x="3308227" y="764689"/>
                </a:cubicBezTo>
                <a:cubicBezTo>
                  <a:pt x="3305707" y="758930"/>
                  <a:pt x="3291669" y="736617"/>
                  <a:pt x="3285910" y="722582"/>
                </a:cubicBezTo>
                <a:cubicBezTo>
                  <a:pt x="3285910" y="722582"/>
                  <a:pt x="3294548" y="736617"/>
                  <a:pt x="3297068" y="742376"/>
                </a:cubicBezTo>
                <a:cubicBezTo>
                  <a:pt x="3301388" y="750653"/>
                  <a:pt x="3305617" y="759020"/>
                  <a:pt x="3309441" y="765634"/>
                </a:cubicBezTo>
                <a:lnTo>
                  <a:pt x="3310422" y="766888"/>
                </a:lnTo>
                <a:lnTo>
                  <a:pt x="3308407" y="765949"/>
                </a:lnTo>
                <a:cubicBezTo>
                  <a:pt x="3307057" y="764599"/>
                  <a:pt x="3305707" y="763249"/>
                  <a:pt x="3305707" y="764689"/>
                </a:cubicBezTo>
                <a:cubicBezTo>
                  <a:pt x="3311106" y="775845"/>
                  <a:pt x="3313986" y="778364"/>
                  <a:pt x="3319386" y="784122"/>
                </a:cubicBezTo>
                <a:cubicBezTo>
                  <a:pt x="3316686" y="779984"/>
                  <a:pt x="3315336" y="777915"/>
                  <a:pt x="3314301" y="775800"/>
                </a:cubicBezTo>
                <a:lnTo>
                  <a:pt x="3311501" y="768270"/>
                </a:lnTo>
                <a:lnTo>
                  <a:pt x="3319386" y="778364"/>
                </a:lnTo>
                <a:cubicBezTo>
                  <a:pt x="3322266" y="784122"/>
                  <a:pt x="3325145" y="789520"/>
                  <a:pt x="3328025" y="795279"/>
                </a:cubicBezTo>
                <a:cubicBezTo>
                  <a:pt x="3330545" y="800677"/>
                  <a:pt x="3333424" y="806435"/>
                  <a:pt x="3336304" y="811834"/>
                </a:cubicBezTo>
                <a:cubicBezTo>
                  <a:pt x="3339184" y="817592"/>
                  <a:pt x="3341703" y="822990"/>
                  <a:pt x="3344583" y="828748"/>
                </a:cubicBezTo>
                <a:cubicBezTo>
                  <a:pt x="3344583" y="831627"/>
                  <a:pt x="3347463" y="834147"/>
                  <a:pt x="3347463" y="837025"/>
                </a:cubicBezTo>
                <a:cubicBezTo>
                  <a:pt x="3350342" y="842784"/>
                  <a:pt x="3352862" y="845303"/>
                  <a:pt x="3352862" y="848182"/>
                </a:cubicBezTo>
                <a:cubicBezTo>
                  <a:pt x="3355741" y="853940"/>
                  <a:pt x="3355741" y="851061"/>
                  <a:pt x="3358621" y="856820"/>
                </a:cubicBezTo>
                <a:cubicBezTo>
                  <a:pt x="3364021" y="867976"/>
                  <a:pt x="3364021" y="870495"/>
                  <a:pt x="3361502" y="870495"/>
                </a:cubicBezTo>
                <a:cubicBezTo>
                  <a:pt x="3366901" y="876253"/>
                  <a:pt x="3369781" y="881651"/>
                  <a:pt x="3372660" y="890288"/>
                </a:cubicBezTo>
                <a:cubicBezTo>
                  <a:pt x="3372660" y="892808"/>
                  <a:pt x="3375180" y="895687"/>
                  <a:pt x="3375180" y="898566"/>
                </a:cubicBezTo>
                <a:cubicBezTo>
                  <a:pt x="3378060" y="901445"/>
                  <a:pt x="3378060" y="903965"/>
                  <a:pt x="3378060" y="906843"/>
                </a:cubicBezTo>
                <a:cubicBezTo>
                  <a:pt x="3383819" y="918000"/>
                  <a:pt x="3386338" y="929156"/>
                  <a:pt x="3392098" y="940313"/>
                </a:cubicBezTo>
                <a:cubicBezTo>
                  <a:pt x="3394977" y="951469"/>
                  <a:pt x="3392098" y="940313"/>
                  <a:pt x="3389218" y="937433"/>
                </a:cubicBezTo>
                <a:cubicBezTo>
                  <a:pt x="3392098" y="946071"/>
                  <a:pt x="3392098" y="946071"/>
                  <a:pt x="3394977" y="951469"/>
                </a:cubicBezTo>
                <a:cubicBezTo>
                  <a:pt x="3397497" y="954348"/>
                  <a:pt x="3397497" y="957228"/>
                  <a:pt x="3400377" y="959746"/>
                </a:cubicBezTo>
                <a:cubicBezTo>
                  <a:pt x="3400377" y="962626"/>
                  <a:pt x="3403256" y="968384"/>
                  <a:pt x="3403256" y="970903"/>
                </a:cubicBezTo>
                <a:cubicBezTo>
                  <a:pt x="3409017" y="979540"/>
                  <a:pt x="3409017" y="990696"/>
                  <a:pt x="3414416" y="998974"/>
                </a:cubicBezTo>
                <a:cubicBezTo>
                  <a:pt x="3414416" y="998974"/>
                  <a:pt x="3414416" y="998974"/>
                  <a:pt x="3414416" y="993216"/>
                </a:cubicBezTo>
                <a:cubicBezTo>
                  <a:pt x="3414416" y="996095"/>
                  <a:pt x="3414416" y="998974"/>
                  <a:pt x="3417295" y="1001853"/>
                </a:cubicBezTo>
                <a:cubicBezTo>
                  <a:pt x="3417295" y="1004372"/>
                  <a:pt x="3417295" y="1007251"/>
                  <a:pt x="3420175" y="1010131"/>
                </a:cubicBezTo>
                <a:cubicBezTo>
                  <a:pt x="3420175" y="1015529"/>
                  <a:pt x="3420175" y="1018408"/>
                  <a:pt x="3422695" y="1021287"/>
                </a:cubicBezTo>
                <a:cubicBezTo>
                  <a:pt x="3422695" y="1026686"/>
                  <a:pt x="3422695" y="1029564"/>
                  <a:pt x="3425574" y="1032443"/>
                </a:cubicBezTo>
                <a:cubicBezTo>
                  <a:pt x="3422695" y="1024166"/>
                  <a:pt x="3422695" y="1032443"/>
                  <a:pt x="3425574" y="1043599"/>
                </a:cubicBezTo>
                <a:cubicBezTo>
                  <a:pt x="3422695" y="1040721"/>
                  <a:pt x="3422695" y="1032443"/>
                  <a:pt x="3420175" y="1024166"/>
                </a:cubicBezTo>
                <a:cubicBezTo>
                  <a:pt x="3417295" y="1024166"/>
                  <a:pt x="3420175" y="1029564"/>
                  <a:pt x="3422695" y="1037841"/>
                </a:cubicBezTo>
                <a:cubicBezTo>
                  <a:pt x="3428454" y="1057636"/>
                  <a:pt x="3422695" y="1035322"/>
                  <a:pt x="3428454" y="1046479"/>
                </a:cubicBezTo>
                <a:cubicBezTo>
                  <a:pt x="3428454" y="1057636"/>
                  <a:pt x="3431334" y="1063034"/>
                  <a:pt x="3431334" y="1068792"/>
                </a:cubicBezTo>
                <a:cubicBezTo>
                  <a:pt x="3433853" y="1074190"/>
                  <a:pt x="3433853" y="1082467"/>
                  <a:pt x="3436733" y="1096503"/>
                </a:cubicBezTo>
                <a:cubicBezTo>
                  <a:pt x="3436733" y="1107659"/>
                  <a:pt x="3439613" y="1115937"/>
                  <a:pt x="3439613" y="1121695"/>
                </a:cubicBezTo>
                <a:cubicBezTo>
                  <a:pt x="3442492" y="1129972"/>
                  <a:pt x="3445012" y="1138249"/>
                  <a:pt x="3445012" y="1152285"/>
                </a:cubicBezTo>
                <a:cubicBezTo>
                  <a:pt x="3442492" y="1144007"/>
                  <a:pt x="3445012" y="1158044"/>
                  <a:pt x="3445012" y="1160562"/>
                </a:cubicBezTo>
                <a:cubicBezTo>
                  <a:pt x="3445012" y="1163442"/>
                  <a:pt x="3442492" y="1158044"/>
                  <a:pt x="3445012" y="1169200"/>
                </a:cubicBezTo>
                <a:cubicBezTo>
                  <a:pt x="3447891" y="1182875"/>
                  <a:pt x="3445012" y="1152285"/>
                  <a:pt x="3447891" y="1160562"/>
                </a:cubicBezTo>
                <a:cubicBezTo>
                  <a:pt x="3447891" y="1169200"/>
                  <a:pt x="3447891" y="1171719"/>
                  <a:pt x="3447891" y="1174598"/>
                </a:cubicBezTo>
                <a:cubicBezTo>
                  <a:pt x="3447891" y="1180356"/>
                  <a:pt x="3447891" y="1182875"/>
                  <a:pt x="3450771" y="1191512"/>
                </a:cubicBezTo>
                <a:cubicBezTo>
                  <a:pt x="3453652" y="1196910"/>
                  <a:pt x="3453652" y="1202669"/>
                  <a:pt x="3453652" y="1205188"/>
                </a:cubicBezTo>
                <a:lnTo>
                  <a:pt x="3453652" y="1219224"/>
                </a:lnTo>
                <a:cubicBezTo>
                  <a:pt x="3453652" y="1224982"/>
                  <a:pt x="3453652" y="1230380"/>
                  <a:pt x="3456171" y="1238657"/>
                </a:cubicBezTo>
                <a:lnTo>
                  <a:pt x="3456171" y="1233260"/>
                </a:lnTo>
                <a:cubicBezTo>
                  <a:pt x="3456171" y="1241537"/>
                  <a:pt x="3459051" y="1247295"/>
                  <a:pt x="3459051" y="1252693"/>
                </a:cubicBezTo>
                <a:cubicBezTo>
                  <a:pt x="3459051" y="1260970"/>
                  <a:pt x="3459051" y="1266728"/>
                  <a:pt x="3459051" y="1269608"/>
                </a:cubicBezTo>
                <a:cubicBezTo>
                  <a:pt x="3459051" y="1263850"/>
                  <a:pt x="3456171" y="1258451"/>
                  <a:pt x="3456171" y="1252693"/>
                </a:cubicBezTo>
                <a:lnTo>
                  <a:pt x="3456171" y="1255572"/>
                </a:lnTo>
                <a:cubicBezTo>
                  <a:pt x="3456171" y="1260970"/>
                  <a:pt x="3459051" y="1266728"/>
                  <a:pt x="3459051" y="1272127"/>
                </a:cubicBezTo>
                <a:cubicBezTo>
                  <a:pt x="3459051" y="1277885"/>
                  <a:pt x="3459051" y="1283643"/>
                  <a:pt x="3459051" y="1289041"/>
                </a:cubicBezTo>
                <a:cubicBezTo>
                  <a:pt x="3459051" y="1289041"/>
                  <a:pt x="3459051" y="1283643"/>
                  <a:pt x="3456171" y="1283643"/>
                </a:cubicBezTo>
                <a:cubicBezTo>
                  <a:pt x="3459051" y="1297318"/>
                  <a:pt x="3459051" y="1300198"/>
                  <a:pt x="3459051" y="1311355"/>
                </a:cubicBezTo>
                <a:cubicBezTo>
                  <a:pt x="3459051" y="1311355"/>
                  <a:pt x="3459051" y="1297318"/>
                  <a:pt x="3456171" y="1297318"/>
                </a:cubicBezTo>
                <a:cubicBezTo>
                  <a:pt x="3456171" y="1314233"/>
                  <a:pt x="3459051" y="1311355"/>
                  <a:pt x="3459051" y="1325390"/>
                </a:cubicBezTo>
                <a:cubicBezTo>
                  <a:pt x="3459051" y="1322511"/>
                  <a:pt x="3459051" y="1305956"/>
                  <a:pt x="3461931" y="1305956"/>
                </a:cubicBezTo>
                <a:cubicBezTo>
                  <a:pt x="3461931" y="1308655"/>
                  <a:pt x="3461931" y="1312793"/>
                  <a:pt x="3461931" y="1316618"/>
                </a:cubicBezTo>
                <a:lnTo>
                  <a:pt x="3461931" y="1319632"/>
                </a:lnTo>
                <a:cubicBezTo>
                  <a:pt x="3459051" y="1325390"/>
                  <a:pt x="3459051" y="1330788"/>
                  <a:pt x="3459051" y="1339425"/>
                </a:cubicBezTo>
                <a:cubicBezTo>
                  <a:pt x="3459051" y="1344823"/>
                  <a:pt x="3459051" y="1353101"/>
                  <a:pt x="3459051" y="1367136"/>
                </a:cubicBezTo>
                <a:cubicBezTo>
                  <a:pt x="3459051" y="1378293"/>
                  <a:pt x="3459051" y="1353101"/>
                  <a:pt x="3461931" y="1367136"/>
                </a:cubicBezTo>
                <a:cubicBezTo>
                  <a:pt x="3461931" y="1378293"/>
                  <a:pt x="3461931" y="1389449"/>
                  <a:pt x="3459051" y="1403485"/>
                </a:cubicBezTo>
                <a:cubicBezTo>
                  <a:pt x="3459051" y="1411763"/>
                  <a:pt x="3459051" y="1411763"/>
                  <a:pt x="3459051" y="1420039"/>
                </a:cubicBezTo>
                <a:cubicBezTo>
                  <a:pt x="3456171" y="1436954"/>
                  <a:pt x="3456171" y="1436954"/>
                  <a:pt x="3459051" y="1448111"/>
                </a:cubicBezTo>
                <a:lnTo>
                  <a:pt x="3459051" y="1445231"/>
                </a:lnTo>
                <a:cubicBezTo>
                  <a:pt x="3461931" y="1439833"/>
                  <a:pt x="3461931" y="1431196"/>
                  <a:pt x="3461931" y="1422919"/>
                </a:cubicBezTo>
                <a:lnTo>
                  <a:pt x="3461931" y="1425798"/>
                </a:lnTo>
                <a:cubicBezTo>
                  <a:pt x="3461931" y="1434076"/>
                  <a:pt x="3461931" y="1442353"/>
                  <a:pt x="3461931" y="1448111"/>
                </a:cubicBezTo>
                <a:cubicBezTo>
                  <a:pt x="3461931" y="1456388"/>
                  <a:pt x="3461931" y="1462146"/>
                  <a:pt x="3459051" y="1467544"/>
                </a:cubicBezTo>
                <a:cubicBezTo>
                  <a:pt x="3456171" y="1475822"/>
                  <a:pt x="3456171" y="1481580"/>
                  <a:pt x="3456171" y="1486979"/>
                </a:cubicBezTo>
                <a:cubicBezTo>
                  <a:pt x="3459051" y="1489857"/>
                  <a:pt x="3459051" y="1489857"/>
                  <a:pt x="3459051" y="1486979"/>
                </a:cubicBezTo>
                <a:cubicBezTo>
                  <a:pt x="3459051" y="1495616"/>
                  <a:pt x="3459051" y="1503893"/>
                  <a:pt x="3456171" y="1512170"/>
                </a:cubicBezTo>
                <a:lnTo>
                  <a:pt x="3456171" y="1503893"/>
                </a:lnTo>
                <a:cubicBezTo>
                  <a:pt x="3456171" y="1526206"/>
                  <a:pt x="3453652" y="1531604"/>
                  <a:pt x="3453652" y="1553917"/>
                </a:cubicBezTo>
                <a:lnTo>
                  <a:pt x="3453543" y="1553099"/>
                </a:lnTo>
                <a:lnTo>
                  <a:pt x="3453652" y="1551397"/>
                </a:lnTo>
                <a:lnTo>
                  <a:pt x="3453530" y="1553007"/>
                </a:lnTo>
                <a:lnTo>
                  <a:pt x="3453292" y="1551217"/>
                </a:lnTo>
                <a:cubicBezTo>
                  <a:pt x="3452932" y="1549869"/>
                  <a:pt x="3452212" y="1548519"/>
                  <a:pt x="3450771" y="1548519"/>
                </a:cubicBezTo>
                <a:cubicBezTo>
                  <a:pt x="3447891" y="1584867"/>
                  <a:pt x="3447891" y="1604300"/>
                  <a:pt x="3442492" y="1634891"/>
                </a:cubicBezTo>
                <a:cubicBezTo>
                  <a:pt x="3442492" y="1637770"/>
                  <a:pt x="3442492" y="1642628"/>
                  <a:pt x="3442132" y="1649557"/>
                </a:cubicBezTo>
                <a:lnTo>
                  <a:pt x="3439786" y="1674785"/>
                </a:lnTo>
                <a:lnTo>
                  <a:pt x="3436733" y="1690673"/>
                </a:lnTo>
                <a:cubicBezTo>
                  <a:pt x="3436733" y="1693553"/>
                  <a:pt x="3436733" y="1687795"/>
                  <a:pt x="3436733" y="1682396"/>
                </a:cubicBezTo>
                <a:cubicBezTo>
                  <a:pt x="3433853" y="1699310"/>
                  <a:pt x="3436733" y="1679517"/>
                  <a:pt x="3433853" y="1690673"/>
                </a:cubicBezTo>
                <a:cubicBezTo>
                  <a:pt x="3431334" y="1710467"/>
                  <a:pt x="3436733" y="1685275"/>
                  <a:pt x="3433853" y="1699310"/>
                </a:cubicBezTo>
                <a:cubicBezTo>
                  <a:pt x="3431334" y="1710467"/>
                  <a:pt x="3431334" y="1712986"/>
                  <a:pt x="3431334" y="1715865"/>
                </a:cubicBezTo>
                <a:cubicBezTo>
                  <a:pt x="3428454" y="1718745"/>
                  <a:pt x="3428454" y="1718745"/>
                  <a:pt x="3425574" y="1729901"/>
                </a:cubicBezTo>
                <a:cubicBezTo>
                  <a:pt x="3425574" y="1738178"/>
                  <a:pt x="3428454" y="1724143"/>
                  <a:pt x="3428454" y="1735299"/>
                </a:cubicBezTo>
                <a:cubicBezTo>
                  <a:pt x="3425574" y="1741058"/>
                  <a:pt x="3425574" y="1752213"/>
                  <a:pt x="3422695" y="1757612"/>
                </a:cubicBezTo>
                <a:cubicBezTo>
                  <a:pt x="3420175" y="1766249"/>
                  <a:pt x="3420175" y="1768768"/>
                  <a:pt x="3420175" y="1763370"/>
                </a:cubicBezTo>
                <a:cubicBezTo>
                  <a:pt x="3417295" y="1785683"/>
                  <a:pt x="3411536" y="1805116"/>
                  <a:pt x="3403256" y="1824911"/>
                </a:cubicBezTo>
                <a:cubicBezTo>
                  <a:pt x="3403256" y="1833188"/>
                  <a:pt x="3411536" y="1807996"/>
                  <a:pt x="3414416" y="1793961"/>
                </a:cubicBezTo>
                <a:cubicBezTo>
                  <a:pt x="3414416" y="1796839"/>
                  <a:pt x="3414416" y="1802598"/>
                  <a:pt x="3411536" y="1807996"/>
                </a:cubicBezTo>
                <a:cubicBezTo>
                  <a:pt x="3409017" y="1813754"/>
                  <a:pt x="3409017" y="1819153"/>
                  <a:pt x="3406136" y="1824911"/>
                </a:cubicBezTo>
                <a:cubicBezTo>
                  <a:pt x="3403256" y="1836067"/>
                  <a:pt x="3403256" y="1841466"/>
                  <a:pt x="3397497" y="1852621"/>
                </a:cubicBezTo>
                <a:cubicBezTo>
                  <a:pt x="3394977" y="1855501"/>
                  <a:pt x="3400377" y="1847223"/>
                  <a:pt x="3403256" y="1833188"/>
                </a:cubicBezTo>
                <a:cubicBezTo>
                  <a:pt x="3400377" y="1836067"/>
                  <a:pt x="3397497" y="1844344"/>
                  <a:pt x="3394977" y="1855501"/>
                </a:cubicBezTo>
                <a:cubicBezTo>
                  <a:pt x="3394977" y="1852621"/>
                  <a:pt x="3394977" y="1849743"/>
                  <a:pt x="3392098" y="1858379"/>
                </a:cubicBezTo>
                <a:cubicBezTo>
                  <a:pt x="3389938" y="1862428"/>
                  <a:pt x="3392638" y="1858784"/>
                  <a:pt x="3392908" y="1862631"/>
                </a:cubicBezTo>
                <a:lnTo>
                  <a:pt x="3392426" y="1866745"/>
                </a:lnTo>
                <a:lnTo>
                  <a:pt x="3391688" y="1868985"/>
                </a:lnTo>
                <a:cubicBezTo>
                  <a:pt x="3391356" y="1870323"/>
                  <a:pt x="3391378" y="1870886"/>
                  <a:pt x="3392098" y="1869536"/>
                </a:cubicBezTo>
                <a:cubicBezTo>
                  <a:pt x="3389218" y="1880693"/>
                  <a:pt x="3386338" y="1888970"/>
                  <a:pt x="3383819" y="1894369"/>
                </a:cubicBezTo>
                <a:lnTo>
                  <a:pt x="3380904" y="1901702"/>
                </a:lnTo>
                <a:lnTo>
                  <a:pt x="3380939" y="1900126"/>
                </a:lnTo>
                <a:cubicBezTo>
                  <a:pt x="3375180" y="1908404"/>
                  <a:pt x="3375180" y="1911283"/>
                  <a:pt x="3369781" y="1925319"/>
                </a:cubicBezTo>
                <a:cubicBezTo>
                  <a:pt x="3366901" y="1933596"/>
                  <a:pt x="3372660" y="1925319"/>
                  <a:pt x="3372660" y="1925319"/>
                </a:cubicBezTo>
                <a:cubicBezTo>
                  <a:pt x="3372660" y="1930717"/>
                  <a:pt x="3364021" y="1941874"/>
                  <a:pt x="3366901" y="1938994"/>
                </a:cubicBezTo>
                <a:cubicBezTo>
                  <a:pt x="3361502" y="1955909"/>
                  <a:pt x="3358621" y="1967065"/>
                  <a:pt x="3352862" y="1978222"/>
                </a:cubicBezTo>
                <a:cubicBezTo>
                  <a:pt x="3350342" y="1983620"/>
                  <a:pt x="3347463" y="1994777"/>
                  <a:pt x="3339184" y="2008812"/>
                </a:cubicBezTo>
                <a:cubicBezTo>
                  <a:pt x="3333424" y="2025367"/>
                  <a:pt x="3325145" y="2042281"/>
                  <a:pt x="3316867" y="2059195"/>
                </a:cubicBezTo>
                <a:cubicBezTo>
                  <a:pt x="3308227" y="2075750"/>
                  <a:pt x="3308227" y="2078630"/>
                  <a:pt x="3299948" y="2089786"/>
                </a:cubicBezTo>
                <a:cubicBezTo>
                  <a:pt x="3297068" y="2095185"/>
                  <a:pt x="3299948" y="2092665"/>
                  <a:pt x="3294548" y="2098063"/>
                </a:cubicBezTo>
                <a:cubicBezTo>
                  <a:pt x="3280510" y="2126135"/>
                  <a:pt x="3269352" y="2145568"/>
                  <a:pt x="3258192" y="2162123"/>
                </a:cubicBezTo>
                <a:cubicBezTo>
                  <a:pt x="3244154" y="2181916"/>
                  <a:pt x="3232995" y="2198471"/>
                  <a:pt x="3218956" y="2218265"/>
                </a:cubicBezTo>
                <a:cubicBezTo>
                  <a:pt x="3216437" y="2223663"/>
                  <a:pt x="3216437" y="2220784"/>
                  <a:pt x="3213557" y="2226542"/>
                </a:cubicBezTo>
                <a:cubicBezTo>
                  <a:pt x="3207798" y="2237699"/>
                  <a:pt x="3207798" y="2234819"/>
                  <a:pt x="3199519" y="2245976"/>
                </a:cubicBezTo>
                <a:cubicBezTo>
                  <a:pt x="3196639" y="2248855"/>
                  <a:pt x="3205278" y="2237699"/>
                  <a:pt x="3205278" y="2231941"/>
                </a:cubicBezTo>
                <a:cubicBezTo>
                  <a:pt x="3210677" y="2226542"/>
                  <a:pt x="3224717" y="2212506"/>
                  <a:pt x="3230116" y="2198471"/>
                </a:cubicBezTo>
                <a:cubicBezTo>
                  <a:pt x="3227596" y="2201350"/>
                  <a:pt x="3221836" y="2212506"/>
                  <a:pt x="3213557" y="2220784"/>
                </a:cubicBezTo>
                <a:cubicBezTo>
                  <a:pt x="3213557" y="2223663"/>
                  <a:pt x="3210677" y="2223663"/>
                  <a:pt x="3210677" y="2223663"/>
                </a:cubicBezTo>
                <a:cubicBezTo>
                  <a:pt x="3205278" y="2229421"/>
                  <a:pt x="3199519" y="2237699"/>
                  <a:pt x="3194120" y="2245976"/>
                </a:cubicBezTo>
                <a:cubicBezTo>
                  <a:pt x="3191240" y="2251734"/>
                  <a:pt x="3202398" y="2234819"/>
                  <a:pt x="3199519" y="2240578"/>
                </a:cubicBezTo>
                <a:cubicBezTo>
                  <a:pt x="3196639" y="2245976"/>
                  <a:pt x="3180081" y="2268289"/>
                  <a:pt x="3194120" y="2251734"/>
                </a:cubicBezTo>
                <a:cubicBezTo>
                  <a:pt x="3194120" y="2254253"/>
                  <a:pt x="3168922" y="2287723"/>
                  <a:pt x="3171801" y="2282324"/>
                </a:cubicBezTo>
                <a:cubicBezTo>
                  <a:pt x="3166042" y="2290602"/>
                  <a:pt x="3157763" y="2301758"/>
                  <a:pt x="3146605" y="2315794"/>
                </a:cubicBezTo>
                <a:cubicBezTo>
                  <a:pt x="3140845" y="2321192"/>
                  <a:pt x="3135446" y="2329829"/>
                  <a:pt x="3129686" y="2335227"/>
                </a:cubicBezTo>
                <a:cubicBezTo>
                  <a:pt x="3127166" y="2338107"/>
                  <a:pt x="3124287" y="2343505"/>
                  <a:pt x="3121407" y="2346384"/>
                </a:cubicBezTo>
                <a:cubicBezTo>
                  <a:pt x="3118527" y="2349263"/>
                  <a:pt x="3113128" y="2352142"/>
                  <a:pt x="3110248" y="2357540"/>
                </a:cubicBezTo>
                <a:cubicBezTo>
                  <a:pt x="3085052" y="2388130"/>
                  <a:pt x="3049055" y="2427358"/>
                  <a:pt x="3023858" y="2452550"/>
                </a:cubicBezTo>
                <a:cubicBezTo>
                  <a:pt x="3012699" y="2460827"/>
                  <a:pt x="3015579" y="2457948"/>
                  <a:pt x="3009819" y="2463707"/>
                </a:cubicBezTo>
                <a:cubicBezTo>
                  <a:pt x="3004420" y="2466225"/>
                  <a:pt x="3001541" y="2469105"/>
                  <a:pt x="2998661" y="2471984"/>
                </a:cubicBezTo>
                <a:cubicBezTo>
                  <a:pt x="2995781" y="2474863"/>
                  <a:pt x="2992902" y="2477382"/>
                  <a:pt x="2990381" y="2477382"/>
                </a:cubicBezTo>
                <a:cubicBezTo>
                  <a:pt x="2995781" y="2471984"/>
                  <a:pt x="3009819" y="2460827"/>
                  <a:pt x="3006940" y="2460827"/>
                </a:cubicBezTo>
                <a:cubicBezTo>
                  <a:pt x="3006940" y="2460827"/>
                  <a:pt x="3001541" y="2466225"/>
                  <a:pt x="2995781" y="2469105"/>
                </a:cubicBezTo>
                <a:cubicBezTo>
                  <a:pt x="2995781" y="2471984"/>
                  <a:pt x="2992902" y="2469105"/>
                  <a:pt x="2981742" y="2480261"/>
                </a:cubicBezTo>
                <a:cubicBezTo>
                  <a:pt x="2981742" y="2483140"/>
                  <a:pt x="2998661" y="2466225"/>
                  <a:pt x="2992902" y="2471984"/>
                </a:cubicBezTo>
                <a:cubicBezTo>
                  <a:pt x="2979222" y="2488538"/>
                  <a:pt x="2956905" y="2505453"/>
                  <a:pt x="2939987" y="2516610"/>
                </a:cubicBezTo>
                <a:cubicBezTo>
                  <a:pt x="2942866" y="2516610"/>
                  <a:pt x="2965184" y="2497176"/>
                  <a:pt x="2970584" y="2494297"/>
                </a:cubicBezTo>
                <a:cubicBezTo>
                  <a:pt x="2976343" y="2491418"/>
                  <a:pt x="2962305" y="2502575"/>
                  <a:pt x="2965184" y="2502575"/>
                </a:cubicBezTo>
                <a:lnTo>
                  <a:pt x="2933681" y="2527538"/>
                </a:lnTo>
                <a:lnTo>
                  <a:pt x="2930370" y="2534160"/>
                </a:lnTo>
                <a:lnTo>
                  <a:pt x="2965184" y="2505453"/>
                </a:lnTo>
                <a:cubicBezTo>
                  <a:pt x="2956905" y="2516610"/>
                  <a:pt x="2987501" y="2491418"/>
                  <a:pt x="2987501" y="2491418"/>
                </a:cubicBezTo>
                <a:cubicBezTo>
                  <a:pt x="2998661" y="2483140"/>
                  <a:pt x="2984622" y="2491418"/>
                  <a:pt x="2998661" y="2480261"/>
                </a:cubicBezTo>
                <a:cubicBezTo>
                  <a:pt x="3001541" y="2474863"/>
                  <a:pt x="3004420" y="2471984"/>
                  <a:pt x="3009819" y="2469105"/>
                </a:cubicBezTo>
                <a:cubicBezTo>
                  <a:pt x="3012699" y="2466225"/>
                  <a:pt x="3015579" y="2463707"/>
                  <a:pt x="3020978" y="2457948"/>
                </a:cubicBezTo>
                <a:cubicBezTo>
                  <a:pt x="3023858" y="2455070"/>
                  <a:pt x="3015579" y="2463707"/>
                  <a:pt x="3006940" y="2469105"/>
                </a:cubicBezTo>
                <a:cubicBezTo>
                  <a:pt x="3006940" y="2469105"/>
                  <a:pt x="3018098" y="2460827"/>
                  <a:pt x="3023858" y="2455070"/>
                </a:cubicBezTo>
                <a:cubicBezTo>
                  <a:pt x="3037897" y="2441394"/>
                  <a:pt x="3060214" y="2419080"/>
                  <a:pt x="3076772" y="2402167"/>
                </a:cubicBezTo>
                <a:lnTo>
                  <a:pt x="3076116" y="2403734"/>
                </a:lnTo>
                <a:lnTo>
                  <a:pt x="3068493" y="2413322"/>
                </a:lnTo>
                <a:cubicBezTo>
                  <a:pt x="3071192" y="2410624"/>
                  <a:pt x="3073982" y="2407115"/>
                  <a:pt x="3075737" y="2404640"/>
                </a:cubicBezTo>
                <a:lnTo>
                  <a:pt x="3076116" y="2403734"/>
                </a:lnTo>
                <a:lnTo>
                  <a:pt x="3079651" y="2399287"/>
                </a:lnTo>
                <a:cubicBezTo>
                  <a:pt x="3085052" y="2396768"/>
                  <a:pt x="3087931" y="2391010"/>
                  <a:pt x="3087931" y="2388130"/>
                </a:cubicBezTo>
                <a:cubicBezTo>
                  <a:pt x="3096210" y="2379854"/>
                  <a:pt x="3099090" y="2374455"/>
                  <a:pt x="3104849" y="2371576"/>
                </a:cubicBezTo>
                <a:cubicBezTo>
                  <a:pt x="3107369" y="2365817"/>
                  <a:pt x="3113128" y="2363299"/>
                  <a:pt x="3116008" y="2360419"/>
                </a:cubicBezTo>
                <a:cubicBezTo>
                  <a:pt x="3118527" y="2357540"/>
                  <a:pt x="3121407" y="2352142"/>
                  <a:pt x="3127166" y="2349263"/>
                </a:cubicBezTo>
                <a:lnTo>
                  <a:pt x="3131336" y="2342216"/>
                </a:lnTo>
                <a:lnTo>
                  <a:pt x="3132567" y="2340986"/>
                </a:lnTo>
                <a:lnTo>
                  <a:pt x="3133741" y="2338784"/>
                </a:lnTo>
                <a:lnTo>
                  <a:pt x="3138326" y="2332349"/>
                </a:lnTo>
                <a:cubicBezTo>
                  <a:pt x="3138326" y="2331089"/>
                  <a:pt x="3137606" y="2331809"/>
                  <a:pt x="3136526" y="2333563"/>
                </a:cubicBezTo>
                <a:lnTo>
                  <a:pt x="3133741" y="2338784"/>
                </a:lnTo>
                <a:lnTo>
                  <a:pt x="3131531" y="2341885"/>
                </a:lnTo>
                <a:lnTo>
                  <a:pt x="3131336" y="2342216"/>
                </a:lnTo>
                <a:lnTo>
                  <a:pt x="3126086" y="2347464"/>
                </a:lnTo>
                <a:lnTo>
                  <a:pt x="3152004" y="2312914"/>
                </a:lnTo>
                <a:cubicBezTo>
                  <a:pt x="3166042" y="2296360"/>
                  <a:pt x="3177202" y="2282324"/>
                  <a:pt x="3185481" y="2271168"/>
                </a:cubicBezTo>
                <a:cubicBezTo>
                  <a:pt x="3188360" y="2268289"/>
                  <a:pt x="3191240" y="2262891"/>
                  <a:pt x="3191240" y="2262891"/>
                </a:cubicBezTo>
                <a:cubicBezTo>
                  <a:pt x="3196639" y="2257132"/>
                  <a:pt x="3202398" y="2245976"/>
                  <a:pt x="3207798" y="2240578"/>
                </a:cubicBezTo>
                <a:cubicBezTo>
                  <a:pt x="3213557" y="2231941"/>
                  <a:pt x="3216437" y="2229421"/>
                  <a:pt x="3218956" y="2226542"/>
                </a:cubicBezTo>
                <a:cubicBezTo>
                  <a:pt x="3221836" y="2220784"/>
                  <a:pt x="3227596" y="2218265"/>
                  <a:pt x="3230116" y="2212506"/>
                </a:cubicBezTo>
                <a:cubicBezTo>
                  <a:pt x="3232995" y="2206748"/>
                  <a:pt x="3232995" y="2206748"/>
                  <a:pt x="3232995" y="2206748"/>
                </a:cubicBezTo>
                <a:cubicBezTo>
                  <a:pt x="3258192" y="2170760"/>
                  <a:pt x="3274751" y="2137291"/>
                  <a:pt x="3291669" y="2114978"/>
                </a:cubicBezTo>
                <a:cubicBezTo>
                  <a:pt x="3294548" y="2106340"/>
                  <a:pt x="3302827" y="2092665"/>
                  <a:pt x="3308227" y="2081508"/>
                </a:cubicBezTo>
                <a:cubicBezTo>
                  <a:pt x="3313986" y="2075750"/>
                  <a:pt x="3316867" y="2070352"/>
                  <a:pt x="3319386" y="2064594"/>
                </a:cubicBezTo>
                <a:cubicBezTo>
                  <a:pt x="3322266" y="2059195"/>
                  <a:pt x="3325145" y="2053437"/>
                  <a:pt x="3325145" y="2053437"/>
                </a:cubicBezTo>
                <a:cubicBezTo>
                  <a:pt x="3328025" y="2042281"/>
                  <a:pt x="3333424" y="2034004"/>
                  <a:pt x="3336304" y="2025367"/>
                </a:cubicBezTo>
                <a:cubicBezTo>
                  <a:pt x="3344583" y="2008812"/>
                  <a:pt x="3352862" y="1989378"/>
                  <a:pt x="3361502" y="1969944"/>
                </a:cubicBezTo>
                <a:cubicBezTo>
                  <a:pt x="3369781" y="1947631"/>
                  <a:pt x="3378060" y="1927837"/>
                  <a:pt x="3386338" y="1908404"/>
                </a:cubicBezTo>
                <a:cubicBezTo>
                  <a:pt x="3392098" y="1903006"/>
                  <a:pt x="3394977" y="1891849"/>
                  <a:pt x="3397497" y="1894369"/>
                </a:cubicBezTo>
                <a:cubicBezTo>
                  <a:pt x="3403256" y="1874934"/>
                  <a:pt x="3409017" y="1860899"/>
                  <a:pt x="3411536" y="1847223"/>
                </a:cubicBezTo>
                <a:cubicBezTo>
                  <a:pt x="3417295" y="1833188"/>
                  <a:pt x="3422695" y="1819153"/>
                  <a:pt x="3425574" y="1799718"/>
                </a:cubicBezTo>
                <a:cubicBezTo>
                  <a:pt x="3428454" y="1796839"/>
                  <a:pt x="3428454" y="1793961"/>
                  <a:pt x="3428454" y="1791081"/>
                </a:cubicBezTo>
                <a:cubicBezTo>
                  <a:pt x="3428454" y="1785683"/>
                  <a:pt x="3431334" y="1779925"/>
                  <a:pt x="3431334" y="1777406"/>
                </a:cubicBezTo>
                <a:cubicBezTo>
                  <a:pt x="3431334" y="1774526"/>
                  <a:pt x="3433853" y="1771648"/>
                  <a:pt x="3433853" y="1768768"/>
                </a:cubicBezTo>
                <a:cubicBezTo>
                  <a:pt x="3434573" y="1765979"/>
                  <a:pt x="3434776" y="1764765"/>
                  <a:pt x="3434674" y="1764602"/>
                </a:cubicBezTo>
                <a:lnTo>
                  <a:pt x="3433853" y="1766358"/>
                </a:lnTo>
                <a:lnTo>
                  <a:pt x="3433853" y="1757612"/>
                </a:lnTo>
                <a:cubicBezTo>
                  <a:pt x="3436733" y="1755093"/>
                  <a:pt x="3436733" y="1752213"/>
                  <a:pt x="3436733" y="1749335"/>
                </a:cubicBezTo>
                <a:cubicBezTo>
                  <a:pt x="3436733" y="1746456"/>
                  <a:pt x="3439613" y="1743936"/>
                  <a:pt x="3439613" y="1741058"/>
                </a:cubicBezTo>
                <a:cubicBezTo>
                  <a:pt x="3439613" y="1738178"/>
                  <a:pt x="3439613" y="1735299"/>
                  <a:pt x="3439613" y="1735299"/>
                </a:cubicBezTo>
                <a:cubicBezTo>
                  <a:pt x="3442492" y="1727022"/>
                  <a:pt x="3442492" y="1727022"/>
                  <a:pt x="3445012" y="1712986"/>
                </a:cubicBezTo>
                <a:lnTo>
                  <a:pt x="3450771" y="1687795"/>
                </a:lnTo>
                <a:cubicBezTo>
                  <a:pt x="3453652" y="1674118"/>
                  <a:pt x="3447891" y="1693553"/>
                  <a:pt x="3450771" y="1682396"/>
                </a:cubicBezTo>
                <a:cubicBezTo>
                  <a:pt x="3453652" y="1668360"/>
                  <a:pt x="3453652" y="1660083"/>
                  <a:pt x="3453652" y="1668360"/>
                </a:cubicBezTo>
                <a:cubicBezTo>
                  <a:pt x="3453652" y="1657204"/>
                  <a:pt x="3459051" y="1634891"/>
                  <a:pt x="3456171" y="1634891"/>
                </a:cubicBezTo>
                <a:cubicBezTo>
                  <a:pt x="3456171" y="1637770"/>
                  <a:pt x="3456171" y="1657204"/>
                  <a:pt x="3453652" y="1657204"/>
                </a:cubicBezTo>
                <a:cubicBezTo>
                  <a:pt x="3450771" y="1662962"/>
                  <a:pt x="3456171" y="1637770"/>
                  <a:pt x="3456171" y="1629493"/>
                </a:cubicBezTo>
                <a:cubicBezTo>
                  <a:pt x="3456171" y="1626614"/>
                  <a:pt x="3456171" y="1618337"/>
                  <a:pt x="3456171" y="1615457"/>
                </a:cubicBezTo>
                <a:cubicBezTo>
                  <a:pt x="3459051" y="1593144"/>
                  <a:pt x="3464810" y="1553917"/>
                  <a:pt x="3464810" y="1542760"/>
                </a:cubicBezTo>
                <a:cubicBezTo>
                  <a:pt x="3464810" y="1537362"/>
                  <a:pt x="3467330" y="1529085"/>
                  <a:pt x="3467330" y="1520447"/>
                </a:cubicBezTo>
                <a:cubicBezTo>
                  <a:pt x="3467330" y="1515049"/>
                  <a:pt x="3467330" y="1512170"/>
                  <a:pt x="3467330" y="1506772"/>
                </a:cubicBezTo>
                <a:cubicBezTo>
                  <a:pt x="3467330" y="1501014"/>
                  <a:pt x="3470210" y="1498134"/>
                  <a:pt x="3470210" y="1492736"/>
                </a:cubicBezTo>
                <a:cubicBezTo>
                  <a:pt x="3470210" y="1486979"/>
                  <a:pt x="3470210" y="1481580"/>
                  <a:pt x="3470210" y="1475822"/>
                </a:cubicBezTo>
                <a:cubicBezTo>
                  <a:pt x="3470210" y="1473303"/>
                  <a:pt x="3470210" y="1467544"/>
                  <a:pt x="3470210" y="1464666"/>
                </a:cubicBezTo>
                <a:cubicBezTo>
                  <a:pt x="3467330" y="1475822"/>
                  <a:pt x="3467330" y="1484459"/>
                  <a:pt x="3467330" y="1492736"/>
                </a:cubicBezTo>
                <a:cubicBezTo>
                  <a:pt x="3467330" y="1498134"/>
                  <a:pt x="3467330" y="1501014"/>
                  <a:pt x="3467330" y="1506772"/>
                </a:cubicBezTo>
                <a:cubicBezTo>
                  <a:pt x="3467330" y="1512170"/>
                  <a:pt x="3467330" y="1515049"/>
                  <a:pt x="3464810" y="1520447"/>
                </a:cubicBezTo>
                <a:cubicBezTo>
                  <a:pt x="3464810" y="1512170"/>
                  <a:pt x="3467330" y="1492736"/>
                  <a:pt x="3467330" y="1478701"/>
                </a:cubicBezTo>
                <a:cubicBezTo>
                  <a:pt x="3467330" y="1470424"/>
                  <a:pt x="3467330" y="1462146"/>
                  <a:pt x="3467330" y="1453509"/>
                </a:cubicBezTo>
                <a:cubicBezTo>
                  <a:pt x="3470210" y="1445231"/>
                  <a:pt x="3470210" y="1434076"/>
                  <a:pt x="3470210" y="1422919"/>
                </a:cubicBezTo>
                <a:lnTo>
                  <a:pt x="3470210" y="1420039"/>
                </a:lnTo>
                <a:cubicBezTo>
                  <a:pt x="3470210" y="1411763"/>
                  <a:pt x="3470210" y="1406364"/>
                  <a:pt x="3470210" y="1400606"/>
                </a:cubicBezTo>
                <a:cubicBezTo>
                  <a:pt x="3471649" y="1395028"/>
                  <a:pt x="3471649" y="1390169"/>
                  <a:pt x="3471289" y="1383916"/>
                </a:cubicBezTo>
                <a:lnTo>
                  <a:pt x="3471018" y="1377619"/>
                </a:lnTo>
                <a:lnTo>
                  <a:pt x="3471424" y="1377281"/>
                </a:lnTo>
                <a:cubicBezTo>
                  <a:pt x="3471829" y="1371950"/>
                  <a:pt x="3470210" y="1356700"/>
                  <a:pt x="3470210" y="1358859"/>
                </a:cubicBezTo>
                <a:lnTo>
                  <a:pt x="3471018" y="1377619"/>
                </a:lnTo>
                <a:lnTo>
                  <a:pt x="3470210" y="1378293"/>
                </a:lnTo>
                <a:cubicBezTo>
                  <a:pt x="3470210" y="1364258"/>
                  <a:pt x="3470210" y="1341945"/>
                  <a:pt x="3467330" y="1339425"/>
                </a:cubicBezTo>
                <a:cubicBezTo>
                  <a:pt x="3470210" y="1328269"/>
                  <a:pt x="3467330" y="1311355"/>
                  <a:pt x="3470210" y="1308475"/>
                </a:cubicBezTo>
                <a:cubicBezTo>
                  <a:pt x="3470210" y="1300198"/>
                  <a:pt x="3470210" y="1289041"/>
                  <a:pt x="3467330" y="1294800"/>
                </a:cubicBezTo>
                <a:cubicBezTo>
                  <a:pt x="3467330" y="1280765"/>
                  <a:pt x="3467330" y="1275006"/>
                  <a:pt x="3467330" y="1275006"/>
                </a:cubicBezTo>
                <a:cubicBezTo>
                  <a:pt x="3464810" y="1258451"/>
                  <a:pt x="3467330" y="1258451"/>
                  <a:pt x="3467330" y="1247295"/>
                </a:cubicBezTo>
                <a:cubicBezTo>
                  <a:pt x="3464810" y="1236138"/>
                  <a:pt x="3467330" y="1260970"/>
                  <a:pt x="3464810" y="1252693"/>
                </a:cubicBezTo>
                <a:cubicBezTo>
                  <a:pt x="3464810" y="1219224"/>
                  <a:pt x="3459051" y="1194032"/>
                  <a:pt x="3456171" y="1166320"/>
                </a:cubicBezTo>
                <a:cubicBezTo>
                  <a:pt x="3456171" y="1160562"/>
                  <a:pt x="3453652" y="1160562"/>
                  <a:pt x="3453652" y="1152285"/>
                </a:cubicBezTo>
                <a:cubicBezTo>
                  <a:pt x="3456171" y="1158044"/>
                  <a:pt x="3456171" y="1155164"/>
                  <a:pt x="3453652" y="1149406"/>
                </a:cubicBezTo>
                <a:cubicBezTo>
                  <a:pt x="3453652" y="1146887"/>
                  <a:pt x="3453652" y="1138249"/>
                  <a:pt x="3453652" y="1138249"/>
                </a:cubicBezTo>
                <a:cubicBezTo>
                  <a:pt x="3453652" y="1135730"/>
                  <a:pt x="3450771" y="1124574"/>
                  <a:pt x="3450771" y="1118816"/>
                </a:cubicBezTo>
                <a:cubicBezTo>
                  <a:pt x="3447891" y="1110539"/>
                  <a:pt x="3445012" y="1104780"/>
                  <a:pt x="3447891" y="1110539"/>
                </a:cubicBezTo>
                <a:cubicBezTo>
                  <a:pt x="3445012" y="1104780"/>
                  <a:pt x="3445012" y="1102261"/>
                  <a:pt x="3445012" y="1096503"/>
                </a:cubicBezTo>
                <a:cubicBezTo>
                  <a:pt x="3442492" y="1082467"/>
                  <a:pt x="3445012" y="1102261"/>
                  <a:pt x="3442492" y="1091104"/>
                </a:cubicBezTo>
                <a:lnTo>
                  <a:pt x="3436755" y="1065955"/>
                </a:lnTo>
                <a:lnTo>
                  <a:pt x="3439613" y="1071311"/>
                </a:lnTo>
                <a:cubicBezTo>
                  <a:pt x="3439613" y="1077069"/>
                  <a:pt x="3442492" y="1079948"/>
                  <a:pt x="3442492" y="1082467"/>
                </a:cubicBezTo>
                <a:cubicBezTo>
                  <a:pt x="3439613" y="1074190"/>
                  <a:pt x="3439613" y="1065913"/>
                  <a:pt x="3436733" y="1057636"/>
                </a:cubicBezTo>
                <a:cubicBezTo>
                  <a:pt x="3433853" y="1051877"/>
                  <a:pt x="3433853" y="1043599"/>
                  <a:pt x="3431334" y="1037841"/>
                </a:cubicBezTo>
                <a:cubicBezTo>
                  <a:pt x="3431334" y="1040721"/>
                  <a:pt x="3433853" y="1048998"/>
                  <a:pt x="3436733" y="1057636"/>
                </a:cubicBezTo>
                <a:lnTo>
                  <a:pt x="3436733" y="1065858"/>
                </a:lnTo>
                <a:lnTo>
                  <a:pt x="3428454" y="1029564"/>
                </a:lnTo>
                <a:cubicBezTo>
                  <a:pt x="3428454" y="1026686"/>
                  <a:pt x="3425574" y="1024166"/>
                  <a:pt x="3425574" y="1021287"/>
                </a:cubicBezTo>
                <a:cubicBezTo>
                  <a:pt x="3425574" y="1021287"/>
                  <a:pt x="3425574" y="1018408"/>
                  <a:pt x="3422695" y="1015529"/>
                </a:cubicBezTo>
                <a:cubicBezTo>
                  <a:pt x="3422695" y="1010131"/>
                  <a:pt x="3420175" y="1007251"/>
                  <a:pt x="3420175" y="1001853"/>
                </a:cubicBezTo>
                <a:cubicBezTo>
                  <a:pt x="3417295" y="996095"/>
                  <a:pt x="3417295" y="993216"/>
                  <a:pt x="3414416" y="987818"/>
                </a:cubicBezTo>
                <a:cubicBezTo>
                  <a:pt x="3414416" y="984938"/>
                  <a:pt x="3411536" y="979540"/>
                  <a:pt x="3411536" y="976661"/>
                </a:cubicBezTo>
                <a:cubicBezTo>
                  <a:pt x="3409017" y="968384"/>
                  <a:pt x="3409017" y="968384"/>
                  <a:pt x="3406136" y="962626"/>
                </a:cubicBezTo>
                <a:cubicBezTo>
                  <a:pt x="3406136" y="957228"/>
                  <a:pt x="3403256" y="951469"/>
                  <a:pt x="3400377" y="946071"/>
                </a:cubicBezTo>
                <a:cubicBezTo>
                  <a:pt x="3400377" y="943191"/>
                  <a:pt x="3397497" y="940313"/>
                  <a:pt x="3397497" y="937433"/>
                </a:cubicBezTo>
                <a:cubicBezTo>
                  <a:pt x="3394977" y="934915"/>
                  <a:pt x="3394977" y="932035"/>
                  <a:pt x="3392098" y="926277"/>
                </a:cubicBezTo>
                <a:cubicBezTo>
                  <a:pt x="3392098" y="923758"/>
                  <a:pt x="3389218" y="915121"/>
                  <a:pt x="3386338" y="909723"/>
                </a:cubicBezTo>
                <a:cubicBezTo>
                  <a:pt x="3383819" y="903965"/>
                  <a:pt x="3380939" y="892808"/>
                  <a:pt x="3375180" y="884530"/>
                </a:cubicBezTo>
                <a:cubicBezTo>
                  <a:pt x="3372660" y="876253"/>
                  <a:pt x="3366901" y="867976"/>
                  <a:pt x="3364021" y="859338"/>
                </a:cubicBezTo>
                <a:cubicBezTo>
                  <a:pt x="3341703" y="814713"/>
                  <a:pt x="3322266" y="778364"/>
                  <a:pt x="3313986" y="756052"/>
                </a:cubicBezTo>
                <a:cubicBezTo>
                  <a:pt x="3316867" y="756052"/>
                  <a:pt x="3316867" y="756052"/>
                  <a:pt x="3311106" y="742376"/>
                </a:cubicBezTo>
                <a:cubicBezTo>
                  <a:pt x="3311106" y="744895"/>
                  <a:pt x="3316867" y="750653"/>
                  <a:pt x="3322266" y="758930"/>
                </a:cubicBezTo>
                <a:cubicBezTo>
                  <a:pt x="3316867" y="750653"/>
                  <a:pt x="3330545" y="767208"/>
                  <a:pt x="3316867" y="744895"/>
                </a:cubicBezTo>
                <a:cubicBezTo>
                  <a:pt x="3325145" y="758930"/>
                  <a:pt x="3328025" y="756052"/>
                  <a:pt x="3333424" y="764689"/>
                </a:cubicBezTo>
                <a:cubicBezTo>
                  <a:pt x="3333424" y="767208"/>
                  <a:pt x="3341703" y="781244"/>
                  <a:pt x="3339184" y="775845"/>
                </a:cubicBezTo>
                <a:cubicBezTo>
                  <a:pt x="3350342" y="796719"/>
                  <a:pt x="3362132" y="819752"/>
                  <a:pt x="3373245" y="843143"/>
                </a:cubicBezTo>
                <a:lnTo>
                  <a:pt x="3377930" y="853984"/>
                </a:lnTo>
                <a:lnTo>
                  <a:pt x="3376665" y="851736"/>
                </a:lnTo>
                <a:cubicBezTo>
                  <a:pt x="3375270" y="849622"/>
                  <a:pt x="3373920" y="848182"/>
                  <a:pt x="3372660" y="848182"/>
                </a:cubicBezTo>
                <a:cubicBezTo>
                  <a:pt x="3380939" y="862218"/>
                  <a:pt x="3366901" y="837025"/>
                  <a:pt x="3375180" y="856820"/>
                </a:cubicBezTo>
                <a:cubicBezTo>
                  <a:pt x="3376620" y="859518"/>
                  <a:pt x="3377340" y="859518"/>
                  <a:pt x="3378060" y="859158"/>
                </a:cubicBezTo>
                <a:lnTo>
                  <a:pt x="3380223" y="859293"/>
                </a:lnTo>
                <a:lnTo>
                  <a:pt x="3403256" y="912601"/>
                </a:lnTo>
                <a:cubicBezTo>
                  <a:pt x="3406136" y="918000"/>
                  <a:pt x="3409017" y="926277"/>
                  <a:pt x="3411536" y="934915"/>
                </a:cubicBezTo>
                <a:cubicBezTo>
                  <a:pt x="3414416" y="940313"/>
                  <a:pt x="3414416" y="946071"/>
                  <a:pt x="3417295" y="951469"/>
                </a:cubicBezTo>
                <a:cubicBezTo>
                  <a:pt x="3420175" y="957228"/>
                  <a:pt x="3422695" y="962626"/>
                  <a:pt x="3425574" y="968384"/>
                </a:cubicBezTo>
                <a:cubicBezTo>
                  <a:pt x="3428454" y="976661"/>
                  <a:pt x="3428454" y="979540"/>
                  <a:pt x="3431334" y="987818"/>
                </a:cubicBezTo>
                <a:cubicBezTo>
                  <a:pt x="3431334" y="993216"/>
                  <a:pt x="3433853" y="1001853"/>
                  <a:pt x="3436733" y="1007251"/>
                </a:cubicBezTo>
                <a:cubicBezTo>
                  <a:pt x="3439613" y="1013009"/>
                  <a:pt x="3439613" y="1018408"/>
                  <a:pt x="3439613" y="1024166"/>
                </a:cubicBezTo>
                <a:cubicBezTo>
                  <a:pt x="3442492" y="1026686"/>
                  <a:pt x="3442492" y="1026686"/>
                  <a:pt x="3445012" y="1032443"/>
                </a:cubicBezTo>
                <a:cubicBezTo>
                  <a:pt x="3445012" y="1035322"/>
                  <a:pt x="3445012" y="1037841"/>
                  <a:pt x="3445012" y="1040721"/>
                </a:cubicBezTo>
                <a:cubicBezTo>
                  <a:pt x="3447891" y="1043599"/>
                  <a:pt x="3447891" y="1046479"/>
                  <a:pt x="3447891" y="1051877"/>
                </a:cubicBezTo>
                <a:cubicBezTo>
                  <a:pt x="3450771" y="1057636"/>
                  <a:pt x="3450771" y="1063034"/>
                  <a:pt x="3453652" y="1068792"/>
                </a:cubicBezTo>
                <a:cubicBezTo>
                  <a:pt x="3453652" y="1071311"/>
                  <a:pt x="3453652" y="1074190"/>
                  <a:pt x="3453652" y="1077069"/>
                </a:cubicBezTo>
                <a:cubicBezTo>
                  <a:pt x="3453652" y="1079948"/>
                  <a:pt x="3453652" y="1082467"/>
                  <a:pt x="3453652" y="1082467"/>
                </a:cubicBezTo>
                <a:cubicBezTo>
                  <a:pt x="3456171" y="1088226"/>
                  <a:pt x="3456171" y="1091104"/>
                  <a:pt x="3456171" y="1096503"/>
                </a:cubicBezTo>
                <a:cubicBezTo>
                  <a:pt x="3459051" y="1102261"/>
                  <a:pt x="3459051" y="1107659"/>
                  <a:pt x="3459051" y="1113417"/>
                </a:cubicBezTo>
                <a:cubicBezTo>
                  <a:pt x="3461931" y="1115937"/>
                  <a:pt x="3461931" y="1118816"/>
                  <a:pt x="3461931" y="1121695"/>
                </a:cubicBezTo>
                <a:cubicBezTo>
                  <a:pt x="3461931" y="1124574"/>
                  <a:pt x="3461931" y="1127094"/>
                  <a:pt x="3461931" y="1127094"/>
                </a:cubicBezTo>
                <a:cubicBezTo>
                  <a:pt x="3464810" y="1138249"/>
                  <a:pt x="3464810" y="1138249"/>
                  <a:pt x="3467330" y="1146887"/>
                </a:cubicBezTo>
                <a:cubicBezTo>
                  <a:pt x="3467330" y="1155164"/>
                  <a:pt x="3467330" y="1160562"/>
                  <a:pt x="3470210" y="1169200"/>
                </a:cubicBezTo>
                <a:cubicBezTo>
                  <a:pt x="3470210" y="1174598"/>
                  <a:pt x="3470210" y="1177477"/>
                  <a:pt x="3470210" y="1180356"/>
                </a:cubicBezTo>
                <a:cubicBezTo>
                  <a:pt x="3470210" y="1185754"/>
                  <a:pt x="3470210" y="1188634"/>
                  <a:pt x="3473089" y="1194032"/>
                </a:cubicBezTo>
                <a:cubicBezTo>
                  <a:pt x="3473089" y="1199790"/>
                  <a:pt x="3473089" y="1202669"/>
                  <a:pt x="3473089" y="1202669"/>
                </a:cubicBezTo>
                <a:cubicBezTo>
                  <a:pt x="3475969" y="1230380"/>
                  <a:pt x="3478488" y="1269608"/>
                  <a:pt x="3481368" y="1308475"/>
                </a:cubicBezTo>
                <a:cubicBezTo>
                  <a:pt x="3481368" y="1317113"/>
                  <a:pt x="3478488" y="1300198"/>
                  <a:pt x="3478488" y="1319632"/>
                </a:cubicBezTo>
                <a:cubicBezTo>
                  <a:pt x="3481368" y="1333668"/>
                  <a:pt x="3481368" y="1311355"/>
                  <a:pt x="3481368" y="1322511"/>
                </a:cubicBezTo>
                <a:lnTo>
                  <a:pt x="3481368" y="1333668"/>
                </a:lnTo>
                <a:lnTo>
                  <a:pt x="3481368" y="1336186"/>
                </a:lnTo>
                <a:lnTo>
                  <a:pt x="3481368" y="1340280"/>
                </a:lnTo>
                <a:lnTo>
                  <a:pt x="3481368" y="1347703"/>
                </a:lnTo>
                <a:lnTo>
                  <a:pt x="3481368" y="1349682"/>
                </a:lnTo>
                <a:lnTo>
                  <a:pt x="3481368" y="1353101"/>
                </a:lnTo>
                <a:lnTo>
                  <a:pt x="3481368" y="1364258"/>
                </a:lnTo>
                <a:lnTo>
                  <a:pt x="3481368" y="1364798"/>
                </a:lnTo>
                <a:lnTo>
                  <a:pt x="3481368" y="1370016"/>
                </a:lnTo>
                <a:lnTo>
                  <a:pt x="3481368" y="1384231"/>
                </a:lnTo>
                <a:lnTo>
                  <a:pt x="3481368" y="1392328"/>
                </a:lnTo>
                <a:cubicBezTo>
                  <a:pt x="3481368" y="1396468"/>
                  <a:pt x="3481368" y="1399976"/>
                  <a:pt x="3481368" y="1402450"/>
                </a:cubicBezTo>
                <a:lnTo>
                  <a:pt x="3481368" y="1406364"/>
                </a:lnTo>
                <a:lnTo>
                  <a:pt x="3481368" y="1411763"/>
                </a:lnTo>
                <a:lnTo>
                  <a:pt x="3481368" y="1414641"/>
                </a:lnTo>
                <a:lnTo>
                  <a:pt x="3481368" y="1417521"/>
                </a:lnTo>
                <a:lnTo>
                  <a:pt x="3481368" y="1420101"/>
                </a:lnTo>
                <a:cubicBezTo>
                  <a:pt x="3481368" y="1420050"/>
                  <a:pt x="3481368" y="1421366"/>
                  <a:pt x="3481368" y="1422604"/>
                </a:cubicBezTo>
                <a:lnTo>
                  <a:pt x="3481368" y="1424634"/>
                </a:lnTo>
                <a:lnTo>
                  <a:pt x="3481368" y="1425798"/>
                </a:lnTo>
                <a:cubicBezTo>
                  <a:pt x="3481368" y="1434076"/>
                  <a:pt x="3481368" y="1434076"/>
                  <a:pt x="3481368" y="1434076"/>
                </a:cubicBezTo>
                <a:cubicBezTo>
                  <a:pt x="3481368" y="1445231"/>
                  <a:pt x="3481368" y="1456388"/>
                  <a:pt x="3481368" y="1467544"/>
                </a:cubicBezTo>
                <a:cubicBezTo>
                  <a:pt x="3478488" y="1475822"/>
                  <a:pt x="3481368" y="1467544"/>
                  <a:pt x="3478488" y="1467544"/>
                </a:cubicBezTo>
                <a:cubicBezTo>
                  <a:pt x="3478488" y="1470424"/>
                  <a:pt x="3478488" y="1475822"/>
                  <a:pt x="3478488" y="1481580"/>
                </a:cubicBezTo>
                <a:cubicBezTo>
                  <a:pt x="3478488" y="1489857"/>
                  <a:pt x="3481368" y="1464666"/>
                  <a:pt x="3478488" y="1489857"/>
                </a:cubicBezTo>
                <a:lnTo>
                  <a:pt x="3478488" y="1495020"/>
                </a:lnTo>
                <a:lnTo>
                  <a:pt x="3478488" y="1495616"/>
                </a:lnTo>
                <a:cubicBezTo>
                  <a:pt x="3475969" y="1506772"/>
                  <a:pt x="3475969" y="1503893"/>
                  <a:pt x="3475969" y="1512170"/>
                </a:cubicBezTo>
                <a:cubicBezTo>
                  <a:pt x="3475969" y="1523327"/>
                  <a:pt x="3478488" y="1515049"/>
                  <a:pt x="3478488" y="1517929"/>
                </a:cubicBezTo>
                <a:cubicBezTo>
                  <a:pt x="3478488" y="1529085"/>
                  <a:pt x="3478488" y="1540241"/>
                  <a:pt x="3475969" y="1551397"/>
                </a:cubicBezTo>
                <a:cubicBezTo>
                  <a:pt x="3475969" y="1548519"/>
                  <a:pt x="3475969" y="1545639"/>
                  <a:pt x="3475969" y="1545639"/>
                </a:cubicBezTo>
                <a:cubicBezTo>
                  <a:pt x="3475969" y="1551397"/>
                  <a:pt x="3473089" y="1570832"/>
                  <a:pt x="3475969" y="1565074"/>
                </a:cubicBezTo>
                <a:cubicBezTo>
                  <a:pt x="3473089" y="1590265"/>
                  <a:pt x="3470210" y="1604300"/>
                  <a:pt x="3467330" y="1609699"/>
                </a:cubicBezTo>
                <a:cubicBezTo>
                  <a:pt x="3467330" y="1618337"/>
                  <a:pt x="3467330" y="1632012"/>
                  <a:pt x="3464810" y="1632012"/>
                </a:cubicBezTo>
                <a:cubicBezTo>
                  <a:pt x="3464810" y="1646047"/>
                  <a:pt x="3470210" y="1623735"/>
                  <a:pt x="3464810" y="1648927"/>
                </a:cubicBezTo>
                <a:cubicBezTo>
                  <a:pt x="3464810" y="1646047"/>
                  <a:pt x="3467330" y="1643168"/>
                  <a:pt x="3467330" y="1637770"/>
                </a:cubicBezTo>
                <a:cubicBezTo>
                  <a:pt x="3467330" y="1640650"/>
                  <a:pt x="3467330" y="1651805"/>
                  <a:pt x="3464810" y="1660083"/>
                </a:cubicBezTo>
                <a:cubicBezTo>
                  <a:pt x="3464810" y="1668360"/>
                  <a:pt x="3461931" y="1676638"/>
                  <a:pt x="3461931" y="1671240"/>
                </a:cubicBezTo>
                <a:cubicBezTo>
                  <a:pt x="3461931" y="1676638"/>
                  <a:pt x="3461931" y="1679517"/>
                  <a:pt x="3461931" y="1685275"/>
                </a:cubicBezTo>
                <a:cubicBezTo>
                  <a:pt x="3461931" y="1687795"/>
                  <a:pt x="3461931" y="1690673"/>
                  <a:pt x="3459051" y="1699310"/>
                </a:cubicBezTo>
                <a:cubicBezTo>
                  <a:pt x="3456171" y="1699310"/>
                  <a:pt x="3456171" y="1699310"/>
                  <a:pt x="3456171" y="1699310"/>
                </a:cubicBezTo>
                <a:cubicBezTo>
                  <a:pt x="3459051" y="1701830"/>
                  <a:pt x="3456171" y="1712986"/>
                  <a:pt x="3456171" y="1718745"/>
                </a:cubicBezTo>
                <a:cubicBezTo>
                  <a:pt x="3453652" y="1729901"/>
                  <a:pt x="3450771" y="1735299"/>
                  <a:pt x="3447891" y="1741058"/>
                </a:cubicBezTo>
                <a:cubicBezTo>
                  <a:pt x="3450771" y="1741058"/>
                  <a:pt x="3447891" y="1749335"/>
                  <a:pt x="3445012" y="1757612"/>
                </a:cubicBezTo>
                <a:cubicBezTo>
                  <a:pt x="3445012" y="1768768"/>
                  <a:pt x="3442492" y="1777406"/>
                  <a:pt x="3439613" y="1782804"/>
                </a:cubicBezTo>
                <a:cubicBezTo>
                  <a:pt x="3439613" y="1782804"/>
                  <a:pt x="3445012" y="1771648"/>
                  <a:pt x="3445012" y="1768768"/>
                </a:cubicBezTo>
                <a:cubicBezTo>
                  <a:pt x="3442492" y="1774526"/>
                  <a:pt x="3442492" y="1779925"/>
                  <a:pt x="3439613" y="1788563"/>
                </a:cubicBezTo>
                <a:cubicBezTo>
                  <a:pt x="3439613" y="1793961"/>
                  <a:pt x="3436733" y="1802598"/>
                  <a:pt x="3433853" y="1810875"/>
                </a:cubicBezTo>
                <a:cubicBezTo>
                  <a:pt x="3431334" y="1824911"/>
                  <a:pt x="3425574" y="1838586"/>
                  <a:pt x="3420175" y="1852621"/>
                </a:cubicBezTo>
                <a:cubicBezTo>
                  <a:pt x="3417295" y="1860899"/>
                  <a:pt x="3414416" y="1863778"/>
                  <a:pt x="3406136" y="1883212"/>
                </a:cubicBezTo>
                <a:cubicBezTo>
                  <a:pt x="3400377" y="1894369"/>
                  <a:pt x="3403256" y="1891849"/>
                  <a:pt x="3400377" y="1905524"/>
                </a:cubicBezTo>
                <a:cubicBezTo>
                  <a:pt x="3406136" y="1891849"/>
                  <a:pt x="3397497" y="1919560"/>
                  <a:pt x="3403256" y="1903006"/>
                </a:cubicBezTo>
                <a:cubicBezTo>
                  <a:pt x="3403256" y="1908404"/>
                  <a:pt x="3392098" y="1933596"/>
                  <a:pt x="3397497" y="1925319"/>
                </a:cubicBezTo>
                <a:cubicBezTo>
                  <a:pt x="3393358" y="1937734"/>
                  <a:pt x="3388498" y="1951680"/>
                  <a:pt x="3382919" y="1965985"/>
                </a:cubicBezTo>
                <a:lnTo>
                  <a:pt x="3365556" y="2005333"/>
                </a:lnTo>
                <a:lnTo>
                  <a:pt x="3358621" y="2017089"/>
                </a:lnTo>
                <a:cubicBezTo>
                  <a:pt x="3355741" y="2019968"/>
                  <a:pt x="3352862" y="2025367"/>
                  <a:pt x="3352862" y="2028245"/>
                </a:cubicBezTo>
                <a:cubicBezTo>
                  <a:pt x="3347463" y="2036883"/>
                  <a:pt x="3347463" y="2039402"/>
                  <a:pt x="3347463" y="2042281"/>
                </a:cubicBezTo>
                <a:cubicBezTo>
                  <a:pt x="3347463" y="2045160"/>
                  <a:pt x="3347463" y="2045160"/>
                  <a:pt x="3341703" y="2053437"/>
                </a:cubicBezTo>
                <a:lnTo>
                  <a:pt x="3334768" y="2066210"/>
                </a:lnTo>
                <a:lnTo>
                  <a:pt x="3332030" y="2069092"/>
                </a:lnTo>
                <a:lnTo>
                  <a:pt x="3331651" y="2069723"/>
                </a:lnTo>
                <a:lnTo>
                  <a:pt x="3330590" y="2070892"/>
                </a:lnTo>
                <a:lnTo>
                  <a:pt x="3328521" y="2074927"/>
                </a:lnTo>
                <a:lnTo>
                  <a:pt x="3328025" y="2075750"/>
                </a:lnTo>
                <a:lnTo>
                  <a:pt x="3328185" y="2071122"/>
                </a:lnTo>
                <a:lnTo>
                  <a:pt x="3330545" y="2067473"/>
                </a:lnTo>
                <a:cubicBezTo>
                  <a:pt x="3330545" y="2066033"/>
                  <a:pt x="3329195" y="2068103"/>
                  <a:pt x="3328205" y="2070532"/>
                </a:cubicBezTo>
                <a:lnTo>
                  <a:pt x="3328185" y="2071122"/>
                </a:lnTo>
                <a:lnTo>
                  <a:pt x="3323301" y="2078675"/>
                </a:lnTo>
                <a:cubicBezTo>
                  <a:pt x="3322266" y="2080788"/>
                  <a:pt x="3322266" y="2081508"/>
                  <a:pt x="3322266" y="2081508"/>
                </a:cubicBezTo>
                <a:cubicBezTo>
                  <a:pt x="3322266" y="2081508"/>
                  <a:pt x="3325145" y="2078630"/>
                  <a:pt x="3325145" y="2081508"/>
                </a:cubicBezTo>
                <a:lnTo>
                  <a:pt x="3328521" y="2074927"/>
                </a:lnTo>
                <a:lnTo>
                  <a:pt x="3331651" y="2069723"/>
                </a:lnTo>
                <a:lnTo>
                  <a:pt x="3334665" y="2066400"/>
                </a:lnTo>
                <a:lnTo>
                  <a:pt x="3328025" y="2078630"/>
                </a:lnTo>
                <a:cubicBezTo>
                  <a:pt x="3325145" y="2084028"/>
                  <a:pt x="3322266" y="2089786"/>
                  <a:pt x="3319386" y="2095185"/>
                </a:cubicBezTo>
                <a:cubicBezTo>
                  <a:pt x="3318126" y="2096623"/>
                  <a:pt x="3318126" y="2097343"/>
                  <a:pt x="3318126" y="2098423"/>
                </a:cubicBezTo>
                <a:lnTo>
                  <a:pt x="3317202" y="2102380"/>
                </a:lnTo>
                <a:lnTo>
                  <a:pt x="3314714" y="2107228"/>
                </a:lnTo>
                <a:lnTo>
                  <a:pt x="3309307" y="2115788"/>
                </a:lnTo>
                <a:cubicBezTo>
                  <a:pt x="3308227" y="2117497"/>
                  <a:pt x="3308227" y="2117497"/>
                  <a:pt x="3308227" y="2117497"/>
                </a:cubicBezTo>
                <a:cubicBezTo>
                  <a:pt x="3305707" y="2123255"/>
                  <a:pt x="3302827" y="2126135"/>
                  <a:pt x="3299948" y="2131533"/>
                </a:cubicBezTo>
                <a:cubicBezTo>
                  <a:pt x="3291669" y="2139810"/>
                  <a:pt x="3297068" y="2134411"/>
                  <a:pt x="3294548" y="2137291"/>
                </a:cubicBezTo>
                <a:cubicBezTo>
                  <a:pt x="3283390" y="2153846"/>
                  <a:pt x="3294548" y="2137291"/>
                  <a:pt x="3288789" y="2148448"/>
                </a:cubicBezTo>
                <a:cubicBezTo>
                  <a:pt x="3285910" y="2153846"/>
                  <a:pt x="3283390" y="2159603"/>
                  <a:pt x="3280510" y="2162123"/>
                </a:cubicBezTo>
                <a:cubicBezTo>
                  <a:pt x="3277631" y="2167881"/>
                  <a:pt x="3274751" y="2170760"/>
                  <a:pt x="3277631" y="2167881"/>
                </a:cubicBezTo>
                <a:cubicBezTo>
                  <a:pt x="3269352" y="2179038"/>
                  <a:pt x="3261072" y="2195592"/>
                  <a:pt x="3249913" y="2209628"/>
                </a:cubicBezTo>
                <a:cubicBezTo>
                  <a:pt x="3241274" y="2223663"/>
                  <a:pt x="3230116" y="2234819"/>
                  <a:pt x="3224717" y="2245976"/>
                </a:cubicBezTo>
                <a:cubicBezTo>
                  <a:pt x="3227596" y="2240578"/>
                  <a:pt x="3230116" y="2237699"/>
                  <a:pt x="3232995" y="2231941"/>
                </a:cubicBezTo>
                <a:cubicBezTo>
                  <a:pt x="3235875" y="2226542"/>
                  <a:pt x="3241274" y="2220784"/>
                  <a:pt x="3244154" y="2215386"/>
                </a:cubicBezTo>
                <a:cubicBezTo>
                  <a:pt x="3247034" y="2212506"/>
                  <a:pt x="3247034" y="2209628"/>
                  <a:pt x="3249913" y="2206748"/>
                </a:cubicBezTo>
                <a:lnTo>
                  <a:pt x="3263050" y="2188084"/>
                </a:lnTo>
                <a:lnTo>
                  <a:pt x="3266471" y="2184436"/>
                </a:lnTo>
                <a:cubicBezTo>
                  <a:pt x="3269352" y="2179038"/>
                  <a:pt x="3274751" y="2170760"/>
                  <a:pt x="3272231" y="2170760"/>
                </a:cubicBezTo>
                <a:cubicBezTo>
                  <a:pt x="3266471" y="2179038"/>
                  <a:pt x="3261072" y="2187315"/>
                  <a:pt x="3263591" y="2187315"/>
                </a:cubicBezTo>
                <a:lnTo>
                  <a:pt x="3263050" y="2188084"/>
                </a:lnTo>
                <a:lnTo>
                  <a:pt x="3261072" y="2190194"/>
                </a:lnTo>
                <a:cubicBezTo>
                  <a:pt x="3261072" y="2193073"/>
                  <a:pt x="3258192" y="2195592"/>
                  <a:pt x="3255313" y="2198471"/>
                </a:cubicBezTo>
                <a:cubicBezTo>
                  <a:pt x="3255313" y="2201350"/>
                  <a:pt x="3252433" y="2204229"/>
                  <a:pt x="3249913" y="2206748"/>
                </a:cubicBezTo>
                <a:cubicBezTo>
                  <a:pt x="3244154" y="2215386"/>
                  <a:pt x="3238755" y="2223663"/>
                  <a:pt x="3232995" y="2231941"/>
                </a:cubicBezTo>
                <a:cubicBezTo>
                  <a:pt x="3235875" y="2226542"/>
                  <a:pt x="3232995" y="2229421"/>
                  <a:pt x="3230116" y="2231941"/>
                </a:cubicBezTo>
                <a:cubicBezTo>
                  <a:pt x="3218956" y="2248855"/>
                  <a:pt x="3207798" y="2262891"/>
                  <a:pt x="3194120" y="2279446"/>
                </a:cubicBezTo>
                <a:cubicBezTo>
                  <a:pt x="3182961" y="2293481"/>
                  <a:pt x="3177202" y="2298879"/>
                  <a:pt x="3177202" y="2301758"/>
                </a:cubicBezTo>
                <a:cubicBezTo>
                  <a:pt x="3185481" y="2290602"/>
                  <a:pt x="3191240" y="2282324"/>
                  <a:pt x="3194120" y="2279446"/>
                </a:cubicBezTo>
                <a:cubicBezTo>
                  <a:pt x="3182961" y="2296360"/>
                  <a:pt x="3168922" y="2315794"/>
                  <a:pt x="3152004" y="2335227"/>
                </a:cubicBezTo>
                <a:lnTo>
                  <a:pt x="3150632" y="2336424"/>
                </a:lnTo>
                <a:lnTo>
                  <a:pt x="3152207" y="2334114"/>
                </a:lnTo>
                <a:cubicBezTo>
                  <a:pt x="3152162" y="2333822"/>
                  <a:pt x="3149327" y="2337173"/>
                  <a:pt x="3149282" y="2337600"/>
                </a:cubicBezTo>
                <a:lnTo>
                  <a:pt x="3150632" y="2336424"/>
                </a:lnTo>
                <a:lnTo>
                  <a:pt x="3149484" y="2338107"/>
                </a:lnTo>
                <a:cubicBezTo>
                  <a:pt x="3135446" y="2352142"/>
                  <a:pt x="3154884" y="2332349"/>
                  <a:pt x="3135446" y="2357540"/>
                </a:cubicBezTo>
                <a:cubicBezTo>
                  <a:pt x="3127166" y="2363299"/>
                  <a:pt x="3138326" y="2349263"/>
                  <a:pt x="3143725" y="2340986"/>
                </a:cubicBezTo>
                <a:cubicBezTo>
                  <a:pt x="3143725" y="2340986"/>
                  <a:pt x="3138326" y="2346384"/>
                  <a:pt x="3135446" y="2352142"/>
                </a:cubicBezTo>
                <a:cubicBezTo>
                  <a:pt x="3129686" y="2357540"/>
                  <a:pt x="3127166" y="2360419"/>
                  <a:pt x="3129686" y="2357540"/>
                </a:cubicBezTo>
                <a:cubicBezTo>
                  <a:pt x="3124287" y="2365817"/>
                  <a:pt x="3121407" y="2371576"/>
                  <a:pt x="3124287" y="2365817"/>
                </a:cubicBezTo>
                <a:cubicBezTo>
                  <a:pt x="3110248" y="2382732"/>
                  <a:pt x="3093691" y="2402167"/>
                  <a:pt x="3073892" y="2421600"/>
                </a:cubicBezTo>
                <a:cubicBezTo>
                  <a:pt x="3057334" y="2441394"/>
                  <a:pt x="3035016" y="2460827"/>
                  <a:pt x="3015579" y="2480261"/>
                </a:cubicBezTo>
                <a:cubicBezTo>
                  <a:pt x="2994521" y="2498435"/>
                  <a:pt x="2972833" y="2515890"/>
                  <a:pt x="2952226" y="2532265"/>
                </a:cubicBezTo>
                <a:lnTo>
                  <a:pt x="2915479" y="2561679"/>
                </a:lnTo>
                <a:lnTo>
                  <a:pt x="2912748" y="2566523"/>
                </a:lnTo>
                <a:lnTo>
                  <a:pt x="2913391" y="2563351"/>
                </a:lnTo>
                <a:lnTo>
                  <a:pt x="2902201" y="2572306"/>
                </a:lnTo>
                <a:lnTo>
                  <a:pt x="2897092" y="2579660"/>
                </a:lnTo>
                <a:cubicBezTo>
                  <a:pt x="2894662" y="2583888"/>
                  <a:pt x="2893313" y="2587398"/>
                  <a:pt x="2896192" y="2585958"/>
                </a:cubicBezTo>
                <a:cubicBezTo>
                  <a:pt x="2885035" y="2597114"/>
                  <a:pt x="2870999" y="2619428"/>
                  <a:pt x="2876757" y="2608271"/>
                </a:cubicBezTo>
                <a:lnTo>
                  <a:pt x="2871550" y="2615481"/>
                </a:lnTo>
                <a:lnTo>
                  <a:pt x="2876757" y="2605392"/>
                </a:lnTo>
                <a:cubicBezTo>
                  <a:pt x="2882155" y="2599994"/>
                  <a:pt x="2887914" y="2594236"/>
                  <a:pt x="2890433" y="2585958"/>
                </a:cubicBezTo>
                <a:lnTo>
                  <a:pt x="2896345" y="2576995"/>
                </a:lnTo>
                <a:lnTo>
                  <a:pt x="2895351" y="2577790"/>
                </a:lnTo>
                <a:cubicBezTo>
                  <a:pt x="2891212" y="2580669"/>
                  <a:pt x="2884913" y="2584898"/>
                  <a:pt x="2877579" y="2589801"/>
                </a:cubicBezTo>
                <a:lnTo>
                  <a:pt x="2874273" y="2592015"/>
                </a:lnTo>
                <a:lnTo>
                  <a:pt x="2871493" y="2596979"/>
                </a:lnTo>
                <a:cubicBezTo>
                  <a:pt x="2868389" y="2601164"/>
                  <a:pt x="2865599" y="2603952"/>
                  <a:pt x="2865599" y="2602513"/>
                </a:cubicBezTo>
                <a:lnTo>
                  <a:pt x="2871360" y="2593966"/>
                </a:lnTo>
                <a:lnTo>
                  <a:pt x="2863079" y="2599512"/>
                </a:lnTo>
                <a:lnTo>
                  <a:pt x="2862721" y="2599994"/>
                </a:lnTo>
                <a:cubicBezTo>
                  <a:pt x="2859841" y="2602513"/>
                  <a:pt x="2859841" y="2605392"/>
                  <a:pt x="2856962" y="2608271"/>
                </a:cubicBezTo>
                <a:cubicBezTo>
                  <a:pt x="2856962" y="2611150"/>
                  <a:pt x="2854443" y="2613670"/>
                  <a:pt x="2851563" y="2616549"/>
                </a:cubicBezTo>
                <a:lnTo>
                  <a:pt x="2848684" y="2619428"/>
                </a:lnTo>
                <a:cubicBezTo>
                  <a:pt x="2845805" y="2622307"/>
                  <a:pt x="2845805" y="2624827"/>
                  <a:pt x="2843285" y="2624827"/>
                </a:cubicBezTo>
                <a:lnTo>
                  <a:pt x="2845781" y="2620999"/>
                </a:lnTo>
                <a:lnTo>
                  <a:pt x="2848684" y="2617629"/>
                </a:lnTo>
                <a:cubicBezTo>
                  <a:pt x="2851473" y="2613760"/>
                  <a:pt x="2854263" y="2609531"/>
                  <a:pt x="2859841" y="2602513"/>
                </a:cubicBezTo>
                <a:cubicBezTo>
                  <a:pt x="2856962" y="2608271"/>
                  <a:pt x="2851563" y="2613670"/>
                  <a:pt x="2848684" y="2616549"/>
                </a:cubicBezTo>
                <a:lnTo>
                  <a:pt x="2845781" y="2620999"/>
                </a:lnTo>
                <a:lnTo>
                  <a:pt x="2837527" y="2630585"/>
                </a:lnTo>
                <a:cubicBezTo>
                  <a:pt x="2831769" y="2635983"/>
                  <a:pt x="2834647" y="2635983"/>
                  <a:pt x="2834647" y="2635983"/>
                </a:cubicBezTo>
                <a:cubicBezTo>
                  <a:pt x="2829249" y="2641741"/>
                  <a:pt x="2829249" y="2641741"/>
                  <a:pt x="2826369" y="2644621"/>
                </a:cubicBezTo>
                <a:cubicBezTo>
                  <a:pt x="2826369" y="2644621"/>
                  <a:pt x="2823491" y="2644621"/>
                  <a:pt x="2820611" y="2650019"/>
                </a:cubicBezTo>
                <a:cubicBezTo>
                  <a:pt x="2818091" y="2652898"/>
                  <a:pt x="2815213" y="2655778"/>
                  <a:pt x="2815213" y="2658296"/>
                </a:cubicBezTo>
                <a:cubicBezTo>
                  <a:pt x="2812333" y="2661176"/>
                  <a:pt x="2809454" y="2664055"/>
                  <a:pt x="2804055" y="2669454"/>
                </a:cubicBezTo>
                <a:lnTo>
                  <a:pt x="2806351" y="2662855"/>
                </a:lnTo>
                <a:lnTo>
                  <a:pt x="2810286" y="2658990"/>
                </a:lnTo>
                <a:lnTo>
                  <a:pt x="2815213" y="2655778"/>
                </a:lnTo>
                <a:cubicBezTo>
                  <a:pt x="2815213" y="2652898"/>
                  <a:pt x="2818091" y="2650019"/>
                  <a:pt x="2820611" y="2647140"/>
                </a:cubicBezTo>
                <a:cubicBezTo>
                  <a:pt x="2831769" y="2635983"/>
                  <a:pt x="2829249" y="2635983"/>
                  <a:pt x="2831769" y="2630585"/>
                </a:cubicBezTo>
                <a:cubicBezTo>
                  <a:pt x="2840407" y="2616549"/>
                  <a:pt x="2831769" y="2633464"/>
                  <a:pt x="2843285" y="2619428"/>
                </a:cubicBezTo>
                <a:cubicBezTo>
                  <a:pt x="2845805" y="2616549"/>
                  <a:pt x="2848684" y="2611150"/>
                  <a:pt x="2851563" y="2608271"/>
                </a:cubicBezTo>
                <a:lnTo>
                  <a:pt x="2855523" y="2603290"/>
                </a:lnTo>
                <a:lnTo>
                  <a:pt x="2843292" y="2609640"/>
                </a:lnTo>
                <a:cubicBezTo>
                  <a:pt x="2840188" y="2611349"/>
                  <a:pt x="2838118" y="2612699"/>
                  <a:pt x="2836678" y="2614138"/>
                </a:cubicBezTo>
                <a:cubicBezTo>
                  <a:pt x="2825519" y="2619896"/>
                  <a:pt x="2850716" y="2605861"/>
                  <a:pt x="2856116" y="2600103"/>
                </a:cubicBezTo>
                <a:cubicBezTo>
                  <a:pt x="2847838" y="2604421"/>
                  <a:pt x="2840907" y="2608650"/>
                  <a:pt x="2833933" y="2612834"/>
                </a:cubicBezTo>
                <a:lnTo>
                  <a:pt x="2815512" y="2623058"/>
                </a:lnTo>
                <a:lnTo>
                  <a:pt x="2811433" y="2629145"/>
                </a:lnTo>
                <a:cubicBezTo>
                  <a:pt x="2806215" y="2635353"/>
                  <a:pt x="2799917" y="2641561"/>
                  <a:pt x="2792898" y="2647140"/>
                </a:cubicBezTo>
                <a:cubicBezTo>
                  <a:pt x="2790019" y="2652898"/>
                  <a:pt x="2787139" y="2655778"/>
                  <a:pt x="2784620" y="2658296"/>
                </a:cubicBezTo>
                <a:cubicBezTo>
                  <a:pt x="2781741" y="2661176"/>
                  <a:pt x="2775982" y="2664055"/>
                  <a:pt x="2773463" y="2666934"/>
                </a:cubicBezTo>
                <a:cubicBezTo>
                  <a:pt x="2770584" y="2669454"/>
                  <a:pt x="2767704" y="2675212"/>
                  <a:pt x="2764825" y="2678091"/>
                </a:cubicBezTo>
                <a:cubicBezTo>
                  <a:pt x="2762306" y="2680610"/>
                  <a:pt x="2756547" y="2683489"/>
                  <a:pt x="2753668" y="2686369"/>
                </a:cubicBezTo>
                <a:cubicBezTo>
                  <a:pt x="2759426" y="2680610"/>
                  <a:pt x="2756547" y="2683489"/>
                  <a:pt x="2750788" y="2689247"/>
                </a:cubicBezTo>
                <a:lnTo>
                  <a:pt x="2747659" y="2691569"/>
                </a:lnTo>
                <a:lnTo>
                  <a:pt x="2746470" y="2691182"/>
                </a:lnTo>
                <a:cubicBezTo>
                  <a:pt x="2745390" y="2691857"/>
                  <a:pt x="2743950" y="2693207"/>
                  <a:pt x="2742510" y="2694647"/>
                </a:cubicBezTo>
                <a:cubicBezTo>
                  <a:pt x="2741071" y="2696085"/>
                  <a:pt x="2739002" y="2698155"/>
                  <a:pt x="2737292" y="2699865"/>
                </a:cubicBezTo>
                <a:lnTo>
                  <a:pt x="2734522" y="2702635"/>
                </a:lnTo>
                <a:lnTo>
                  <a:pt x="2695002" y="2733874"/>
                </a:lnTo>
                <a:cubicBezTo>
                  <a:pt x="2692483" y="2736394"/>
                  <a:pt x="2692483" y="2736394"/>
                  <a:pt x="2689604" y="2739273"/>
                </a:cubicBezTo>
                <a:cubicBezTo>
                  <a:pt x="2686725" y="2739273"/>
                  <a:pt x="2683846" y="2742152"/>
                  <a:pt x="2681326" y="2742152"/>
                </a:cubicBezTo>
                <a:cubicBezTo>
                  <a:pt x="2678447" y="2747551"/>
                  <a:pt x="2672688" y="2750430"/>
                  <a:pt x="2670169" y="2753309"/>
                </a:cubicBezTo>
                <a:cubicBezTo>
                  <a:pt x="2664410" y="2753309"/>
                  <a:pt x="2661531" y="2756189"/>
                  <a:pt x="2659012" y="2758707"/>
                </a:cubicBezTo>
                <a:cubicBezTo>
                  <a:pt x="2653253" y="2761587"/>
                  <a:pt x="2650374" y="2764465"/>
                  <a:pt x="2647855" y="2767345"/>
                </a:cubicBezTo>
                <a:cubicBezTo>
                  <a:pt x="2647855" y="2764465"/>
                  <a:pt x="2644975" y="2767345"/>
                  <a:pt x="2642096" y="2767345"/>
                </a:cubicBezTo>
                <a:cubicBezTo>
                  <a:pt x="2639217" y="2769865"/>
                  <a:pt x="2636697" y="2772743"/>
                  <a:pt x="2633818" y="2775623"/>
                </a:cubicBezTo>
                <a:cubicBezTo>
                  <a:pt x="2625540" y="2778502"/>
                  <a:pt x="2616903" y="2783900"/>
                  <a:pt x="2605745" y="2789658"/>
                </a:cubicBezTo>
                <a:cubicBezTo>
                  <a:pt x="2603225" y="2792178"/>
                  <a:pt x="2597467" y="2792178"/>
                  <a:pt x="2594588" y="2795058"/>
                </a:cubicBezTo>
                <a:cubicBezTo>
                  <a:pt x="2589189" y="2797936"/>
                  <a:pt x="2586310" y="2800816"/>
                  <a:pt x="2580911" y="2800816"/>
                </a:cubicBezTo>
                <a:cubicBezTo>
                  <a:pt x="2552838" y="2814491"/>
                  <a:pt x="2519366" y="2828527"/>
                  <a:pt x="2485896" y="2836805"/>
                </a:cubicBezTo>
                <a:cubicBezTo>
                  <a:pt x="2477618" y="2839684"/>
                  <a:pt x="2469340" y="2842563"/>
                  <a:pt x="2460702" y="2845443"/>
                </a:cubicBezTo>
                <a:cubicBezTo>
                  <a:pt x="2441266" y="2850841"/>
                  <a:pt x="2416073" y="2856599"/>
                  <a:pt x="2391239" y="2861998"/>
                </a:cubicBezTo>
                <a:cubicBezTo>
                  <a:pt x="2363166" y="2864876"/>
                  <a:pt x="2335093" y="2870636"/>
                  <a:pt x="2310260" y="2870636"/>
                </a:cubicBezTo>
                <a:cubicBezTo>
                  <a:pt x="2301622" y="2873154"/>
                  <a:pt x="2296223" y="2873154"/>
                  <a:pt x="2290464" y="2873154"/>
                </a:cubicBezTo>
                <a:cubicBezTo>
                  <a:pt x="2282186" y="2873154"/>
                  <a:pt x="2276788" y="2873154"/>
                  <a:pt x="2271030" y="2876034"/>
                </a:cubicBezTo>
                <a:cubicBezTo>
                  <a:pt x="2240437" y="2876034"/>
                  <a:pt x="2212364" y="2876034"/>
                  <a:pt x="2184651" y="2876034"/>
                </a:cubicBezTo>
                <a:lnTo>
                  <a:pt x="2179208" y="2875597"/>
                </a:lnTo>
                <a:lnTo>
                  <a:pt x="2178310" y="2876495"/>
                </a:lnTo>
                <a:cubicBezTo>
                  <a:pt x="2167151" y="2879374"/>
                  <a:pt x="2155992" y="2881893"/>
                  <a:pt x="2147713" y="2884772"/>
                </a:cubicBezTo>
                <a:cubicBezTo>
                  <a:pt x="2144833" y="2884772"/>
                  <a:pt x="2139074" y="2887651"/>
                  <a:pt x="2133674" y="2887651"/>
                </a:cubicBezTo>
                <a:cubicBezTo>
                  <a:pt x="2130795" y="2887651"/>
                  <a:pt x="2127915" y="2890530"/>
                  <a:pt x="2127915" y="2887651"/>
                </a:cubicBezTo>
                <a:cubicBezTo>
                  <a:pt x="2147713" y="2884772"/>
                  <a:pt x="2158872" y="2879374"/>
                  <a:pt x="2170031" y="2876495"/>
                </a:cubicBezTo>
                <a:lnTo>
                  <a:pt x="2176193" y="2875356"/>
                </a:lnTo>
                <a:lnTo>
                  <a:pt x="2170913" y="2874933"/>
                </a:lnTo>
                <a:lnTo>
                  <a:pt x="2164272" y="2876495"/>
                </a:lnTo>
                <a:cubicBezTo>
                  <a:pt x="2153112" y="2879374"/>
                  <a:pt x="2136554" y="2887651"/>
                  <a:pt x="2122516" y="2887651"/>
                </a:cubicBezTo>
                <a:cubicBezTo>
                  <a:pt x="2127915" y="2887651"/>
                  <a:pt x="2127915" y="2884772"/>
                  <a:pt x="2133674" y="2884772"/>
                </a:cubicBezTo>
                <a:cubicBezTo>
                  <a:pt x="2141953" y="2881893"/>
                  <a:pt x="2141953" y="2881893"/>
                  <a:pt x="2150232" y="2879374"/>
                </a:cubicBezTo>
                <a:cubicBezTo>
                  <a:pt x="2153112" y="2879374"/>
                  <a:pt x="2144833" y="2879374"/>
                  <a:pt x="2136554" y="2881893"/>
                </a:cubicBezTo>
                <a:cubicBezTo>
                  <a:pt x="2130795" y="2884772"/>
                  <a:pt x="2119636" y="2884772"/>
                  <a:pt x="2114237" y="2887651"/>
                </a:cubicBezTo>
                <a:cubicBezTo>
                  <a:pt x="2114237" y="2884772"/>
                  <a:pt x="2125396" y="2884772"/>
                  <a:pt x="2122516" y="2881893"/>
                </a:cubicBezTo>
                <a:cubicBezTo>
                  <a:pt x="2116757" y="2884772"/>
                  <a:pt x="2111357" y="2887651"/>
                  <a:pt x="2105597" y="2887651"/>
                </a:cubicBezTo>
                <a:cubicBezTo>
                  <a:pt x="2097318" y="2889091"/>
                  <a:pt x="2093179" y="2889810"/>
                  <a:pt x="2090389" y="2890170"/>
                </a:cubicBezTo>
                <a:lnTo>
                  <a:pt x="2090018" y="2890189"/>
                </a:lnTo>
                <a:lnTo>
                  <a:pt x="2088132" y="2891530"/>
                </a:lnTo>
                <a:lnTo>
                  <a:pt x="2088994" y="2891430"/>
                </a:lnTo>
                <a:cubicBezTo>
                  <a:pt x="2095968" y="2890440"/>
                  <a:pt x="2104338" y="2889091"/>
                  <a:pt x="2111357" y="2887651"/>
                </a:cubicBezTo>
                <a:cubicBezTo>
                  <a:pt x="2111357" y="2887651"/>
                  <a:pt x="2102718" y="2890530"/>
                  <a:pt x="2094439" y="2893050"/>
                </a:cubicBezTo>
                <a:lnTo>
                  <a:pt x="2086766" y="2894081"/>
                </a:lnTo>
                <a:lnTo>
                  <a:pt x="2083541" y="2895094"/>
                </a:lnTo>
                <a:lnTo>
                  <a:pt x="2083280" y="2895928"/>
                </a:lnTo>
                <a:lnTo>
                  <a:pt x="2079774" y="2896279"/>
                </a:lnTo>
                <a:lnTo>
                  <a:pt x="2068768" y="2899739"/>
                </a:lnTo>
                <a:lnTo>
                  <a:pt x="2069376" y="2899637"/>
                </a:lnTo>
                <a:lnTo>
                  <a:pt x="2068487" y="2899827"/>
                </a:lnTo>
                <a:lnTo>
                  <a:pt x="2045396" y="2907086"/>
                </a:lnTo>
                <a:lnTo>
                  <a:pt x="2044902" y="2907223"/>
                </a:lnTo>
                <a:lnTo>
                  <a:pt x="2059042" y="2909504"/>
                </a:lnTo>
                <a:cubicBezTo>
                  <a:pt x="2053644" y="2909504"/>
                  <a:pt x="2050764" y="2909504"/>
                  <a:pt x="2045006" y="2909504"/>
                </a:cubicBezTo>
                <a:cubicBezTo>
                  <a:pt x="2047886" y="2912383"/>
                  <a:pt x="2056164" y="2912383"/>
                  <a:pt x="2067320" y="2912383"/>
                </a:cubicBezTo>
                <a:lnTo>
                  <a:pt x="2068530" y="2913070"/>
                </a:lnTo>
                <a:lnTo>
                  <a:pt x="2061922" y="2912383"/>
                </a:lnTo>
                <a:lnTo>
                  <a:pt x="2069200" y="2913450"/>
                </a:lnTo>
                <a:lnTo>
                  <a:pt x="2072315" y="2915217"/>
                </a:lnTo>
                <a:cubicBezTo>
                  <a:pt x="2075148" y="2915892"/>
                  <a:pt x="2078658" y="2916522"/>
                  <a:pt x="2081357" y="2917782"/>
                </a:cubicBezTo>
                <a:cubicBezTo>
                  <a:pt x="2089635" y="2917782"/>
                  <a:pt x="2098273" y="2920661"/>
                  <a:pt x="2103671" y="2920661"/>
                </a:cubicBezTo>
                <a:cubicBezTo>
                  <a:pt x="2096653" y="2919221"/>
                  <a:pt x="2089725" y="2917152"/>
                  <a:pt x="2082797" y="2915443"/>
                </a:cubicBezTo>
                <a:lnTo>
                  <a:pt x="2069200" y="2913450"/>
                </a:lnTo>
                <a:lnTo>
                  <a:pt x="2068530" y="2913070"/>
                </a:lnTo>
                <a:lnTo>
                  <a:pt x="2089635" y="2915262"/>
                </a:lnTo>
                <a:cubicBezTo>
                  <a:pt x="2092514" y="2915262"/>
                  <a:pt x="2098273" y="2915262"/>
                  <a:pt x="2103671" y="2917782"/>
                </a:cubicBezTo>
                <a:lnTo>
                  <a:pt x="2109430" y="2917782"/>
                </a:lnTo>
                <a:cubicBezTo>
                  <a:pt x="2114829" y="2920661"/>
                  <a:pt x="2131745" y="2923540"/>
                  <a:pt x="2137143" y="2920661"/>
                </a:cubicBezTo>
                <a:cubicBezTo>
                  <a:pt x="2137143" y="2920661"/>
                  <a:pt x="2117708" y="2917782"/>
                  <a:pt x="2123107" y="2917782"/>
                </a:cubicBezTo>
                <a:cubicBezTo>
                  <a:pt x="2125985" y="2917782"/>
                  <a:pt x="2131745" y="2917782"/>
                  <a:pt x="2134263" y="2917782"/>
                </a:cubicBezTo>
                <a:cubicBezTo>
                  <a:pt x="2145421" y="2920661"/>
                  <a:pt x="2145421" y="2920661"/>
                  <a:pt x="2145421" y="2920661"/>
                </a:cubicBezTo>
                <a:cubicBezTo>
                  <a:pt x="2131745" y="2917782"/>
                  <a:pt x="2131745" y="2920661"/>
                  <a:pt x="2140022" y="2920661"/>
                </a:cubicBezTo>
                <a:cubicBezTo>
                  <a:pt x="2145421" y="2920661"/>
                  <a:pt x="2159457" y="2923540"/>
                  <a:pt x="2165215" y="2923540"/>
                </a:cubicBezTo>
                <a:cubicBezTo>
                  <a:pt x="2165215" y="2920661"/>
                  <a:pt x="2154059" y="2920661"/>
                  <a:pt x="2151179" y="2920661"/>
                </a:cubicBezTo>
                <a:lnTo>
                  <a:pt x="2162337" y="2920661"/>
                </a:lnTo>
                <a:cubicBezTo>
                  <a:pt x="2165215" y="2920661"/>
                  <a:pt x="2170615" y="2920661"/>
                  <a:pt x="2176373" y="2920661"/>
                </a:cubicBezTo>
                <a:cubicBezTo>
                  <a:pt x="2181771" y="2923540"/>
                  <a:pt x="2184651" y="2923540"/>
                  <a:pt x="2187530" y="2923540"/>
                </a:cubicBezTo>
                <a:cubicBezTo>
                  <a:pt x="2192929" y="2923540"/>
                  <a:pt x="2198687" y="2923540"/>
                  <a:pt x="2198687" y="2923540"/>
                </a:cubicBezTo>
                <a:cubicBezTo>
                  <a:pt x="2204086" y="2923540"/>
                  <a:pt x="2215243" y="2923540"/>
                  <a:pt x="2223521" y="2923540"/>
                </a:cubicBezTo>
                <a:cubicBezTo>
                  <a:pt x="2232159" y="2926419"/>
                  <a:pt x="2240437" y="2926419"/>
                  <a:pt x="2248715" y="2926419"/>
                </a:cubicBezTo>
                <a:cubicBezTo>
                  <a:pt x="2223521" y="2926419"/>
                  <a:pt x="2195808" y="2926419"/>
                  <a:pt x="2192929" y="2928938"/>
                </a:cubicBezTo>
                <a:cubicBezTo>
                  <a:pt x="2187530" y="2928938"/>
                  <a:pt x="2190049" y="2928938"/>
                  <a:pt x="2181771" y="2928938"/>
                </a:cubicBezTo>
                <a:cubicBezTo>
                  <a:pt x="2187530" y="2928938"/>
                  <a:pt x="2167735" y="2926419"/>
                  <a:pt x="2181771" y="2928938"/>
                </a:cubicBezTo>
                <a:cubicBezTo>
                  <a:pt x="2173493" y="2928938"/>
                  <a:pt x="2167735" y="2928938"/>
                  <a:pt x="2162337" y="2928938"/>
                </a:cubicBezTo>
                <a:cubicBezTo>
                  <a:pt x="2167735" y="2926419"/>
                  <a:pt x="2131745" y="2926419"/>
                  <a:pt x="2125985" y="2926419"/>
                </a:cubicBezTo>
                <a:cubicBezTo>
                  <a:pt x="2111949" y="2923540"/>
                  <a:pt x="2114829" y="2923540"/>
                  <a:pt x="2098273" y="2920661"/>
                </a:cubicBezTo>
                <a:lnTo>
                  <a:pt x="2092514" y="2920661"/>
                </a:lnTo>
                <a:cubicBezTo>
                  <a:pt x="2078478" y="2917782"/>
                  <a:pt x="2081357" y="2917782"/>
                  <a:pt x="2075958" y="2917782"/>
                </a:cubicBezTo>
                <a:cubicBezTo>
                  <a:pt x="2066061" y="2916522"/>
                  <a:pt x="2056974" y="2914453"/>
                  <a:pt x="2048246" y="2912698"/>
                </a:cubicBezTo>
                <a:lnTo>
                  <a:pt x="2032343" y="2910710"/>
                </a:lnTo>
                <a:lnTo>
                  <a:pt x="2029734" y="2911434"/>
                </a:lnTo>
                <a:lnTo>
                  <a:pt x="2037133" y="2913463"/>
                </a:lnTo>
                <a:cubicBezTo>
                  <a:pt x="2039608" y="2914543"/>
                  <a:pt x="2039608" y="2915262"/>
                  <a:pt x="2036728" y="2915262"/>
                </a:cubicBezTo>
                <a:cubicBezTo>
                  <a:pt x="2061922" y="2920661"/>
                  <a:pt x="2045006" y="2915262"/>
                  <a:pt x="2050764" y="2915262"/>
                </a:cubicBezTo>
                <a:cubicBezTo>
                  <a:pt x="2054904" y="2916522"/>
                  <a:pt x="2066060" y="2918591"/>
                  <a:pt x="2075823" y="2919986"/>
                </a:cubicBezTo>
                <a:lnTo>
                  <a:pt x="2085304" y="2921044"/>
                </a:lnTo>
                <a:lnTo>
                  <a:pt x="2091255" y="2923180"/>
                </a:lnTo>
                <a:cubicBezTo>
                  <a:pt x="2094764" y="2923540"/>
                  <a:pt x="2098273" y="2923540"/>
                  <a:pt x="2098273" y="2923540"/>
                </a:cubicBezTo>
                <a:cubicBezTo>
                  <a:pt x="2100973" y="2923540"/>
                  <a:pt x="2102322" y="2923540"/>
                  <a:pt x="2104031" y="2923900"/>
                </a:cubicBezTo>
                <a:lnTo>
                  <a:pt x="2108958" y="2925468"/>
                </a:lnTo>
                <a:lnTo>
                  <a:pt x="2087116" y="2923540"/>
                </a:lnTo>
                <a:cubicBezTo>
                  <a:pt x="2064802" y="2920661"/>
                  <a:pt x="2042486" y="2917782"/>
                  <a:pt x="2022692" y="2915262"/>
                </a:cubicBezTo>
                <a:cubicBezTo>
                  <a:pt x="2025572" y="2913823"/>
                  <a:pt x="2027010" y="2913103"/>
                  <a:pt x="2027010" y="2912383"/>
                </a:cubicBezTo>
                <a:lnTo>
                  <a:pt x="2026806" y="2912247"/>
                </a:lnTo>
                <a:lnTo>
                  <a:pt x="2025953" y="2912484"/>
                </a:lnTo>
                <a:cubicBezTo>
                  <a:pt x="2017312" y="2915363"/>
                  <a:pt x="2011910" y="2915363"/>
                  <a:pt x="2006150" y="2918242"/>
                </a:cubicBezTo>
                <a:cubicBezTo>
                  <a:pt x="2006150" y="2918242"/>
                  <a:pt x="2004079" y="2918242"/>
                  <a:pt x="1999579" y="2918917"/>
                </a:cubicBezTo>
                <a:lnTo>
                  <a:pt x="1985582" y="2922043"/>
                </a:lnTo>
                <a:lnTo>
                  <a:pt x="1989587" y="2920761"/>
                </a:lnTo>
                <a:lnTo>
                  <a:pt x="1983791" y="2922443"/>
                </a:lnTo>
                <a:lnTo>
                  <a:pt x="1978426" y="2923641"/>
                </a:lnTo>
                <a:cubicBezTo>
                  <a:pt x="1967264" y="2926519"/>
                  <a:pt x="1953222" y="2929398"/>
                  <a:pt x="1939180" y="2929398"/>
                </a:cubicBezTo>
                <a:cubicBezTo>
                  <a:pt x="1958982" y="2926519"/>
                  <a:pt x="1975545" y="2923641"/>
                  <a:pt x="2006150" y="2915363"/>
                </a:cubicBezTo>
                <a:cubicBezTo>
                  <a:pt x="2011910" y="2915363"/>
                  <a:pt x="2014791" y="2912484"/>
                  <a:pt x="2017312" y="2912484"/>
                </a:cubicBezTo>
                <a:lnTo>
                  <a:pt x="2023560" y="2910083"/>
                </a:lnTo>
                <a:lnTo>
                  <a:pt x="2022692" y="2909504"/>
                </a:lnTo>
                <a:lnTo>
                  <a:pt x="2024077" y="2909884"/>
                </a:lnTo>
                <a:lnTo>
                  <a:pt x="2024483" y="2909728"/>
                </a:lnTo>
                <a:lnTo>
                  <a:pt x="2022692" y="2909504"/>
                </a:lnTo>
                <a:lnTo>
                  <a:pt x="2021023" y="2909275"/>
                </a:lnTo>
                <a:lnTo>
                  <a:pt x="2020191" y="2909606"/>
                </a:lnTo>
                <a:cubicBezTo>
                  <a:pt x="2006150" y="2912484"/>
                  <a:pt x="1992468" y="2918242"/>
                  <a:pt x="1978426" y="2920761"/>
                </a:cubicBezTo>
                <a:cubicBezTo>
                  <a:pt x="1981305" y="2920761"/>
                  <a:pt x="1975545" y="2920761"/>
                  <a:pt x="1967264" y="2920761"/>
                </a:cubicBezTo>
                <a:cubicBezTo>
                  <a:pt x="1958982" y="2923641"/>
                  <a:pt x="1950341" y="2926519"/>
                  <a:pt x="1944940" y="2926519"/>
                </a:cubicBezTo>
                <a:cubicBezTo>
                  <a:pt x="1936299" y="2926519"/>
                  <a:pt x="1933779" y="2929398"/>
                  <a:pt x="1928017" y="2929398"/>
                </a:cubicBezTo>
                <a:cubicBezTo>
                  <a:pt x="1925138" y="2929398"/>
                  <a:pt x="1919736" y="2931918"/>
                  <a:pt x="1905694" y="2931918"/>
                </a:cubicBezTo>
                <a:cubicBezTo>
                  <a:pt x="1911455" y="2931918"/>
                  <a:pt x="1916856" y="2931918"/>
                  <a:pt x="1922617" y="2929398"/>
                </a:cubicBezTo>
                <a:cubicBezTo>
                  <a:pt x="1922617" y="2929398"/>
                  <a:pt x="1897413" y="2931918"/>
                  <a:pt x="1894533" y="2931918"/>
                </a:cubicBezTo>
                <a:cubicBezTo>
                  <a:pt x="1900294" y="2931918"/>
                  <a:pt x="1900294" y="2934796"/>
                  <a:pt x="1905694" y="2934796"/>
                </a:cubicBezTo>
                <a:cubicBezTo>
                  <a:pt x="1914156" y="2933358"/>
                  <a:pt x="1920457" y="2932638"/>
                  <a:pt x="1923607" y="2932638"/>
                </a:cubicBezTo>
                <a:lnTo>
                  <a:pt x="1923038" y="2933879"/>
                </a:lnTo>
                <a:lnTo>
                  <a:pt x="1911455" y="2934796"/>
                </a:lnTo>
                <a:cubicBezTo>
                  <a:pt x="1900294" y="2937676"/>
                  <a:pt x="1889131" y="2937676"/>
                  <a:pt x="1872210" y="2940555"/>
                </a:cubicBezTo>
                <a:cubicBezTo>
                  <a:pt x="1858167" y="2940555"/>
                  <a:pt x="1841605" y="2943073"/>
                  <a:pt x="1822162" y="2943073"/>
                </a:cubicBezTo>
                <a:cubicBezTo>
                  <a:pt x="1827562" y="2940555"/>
                  <a:pt x="1819281" y="2943073"/>
                  <a:pt x="1819281" y="2940555"/>
                </a:cubicBezTo>
                <a:cubicBezTo>
                  <a:pt x="1803979" y="2941814"/>
                  <a:pt x="1793538" y="2942443"/>
                  <a:pt x="1783771" y="2942758"/>
                </a:cubicBezTo>
                <a:lnTo>
                  <a:pt x="1757182" y="2943024"/>
                </a:lnTo>
                <a:lnTo>
                  <a:pt x="1754276" y="2943433"/>
                </a:lnTo>
                <a:cubicBezTo>
                  <a:pt x="1748697" y="2943433"/>
                  <a:pt x="1742397" y="2943433"/>
                  <a:pt x="1736458" y="2943433"/>
                </a:cubicBezTo>
                <a:lnTo>
                  <a:pt x="1734477" y="2943433"/>
                </a:lnTo>
                <a:cubicBezTo>
                  <a:pt x="1741498" y="2943433"/>
                  <a:pt x="1750586" y="2942713"/>
                  <a:pt x="1759315" y="2941994"/>
                </a:cubicBezTo>
                <a:lnTo>
                  <a:pt x="1765176" y="2941622"/>
                </a:lnTo>
                <a:lnTo>
                  <a:pt x="1774634" y="2940555"/>
                </a:lnTo>
                <a:cubicBezTo>
                  <a:pt x="1757711" y="2940555"/>
                  <a:pt x="1749431" y="2943073"/>
                  <a:pt x="1735388" y="2943073"/>
                </a:cubicBezTo>
                <a:cubicBezTo>
                  <a:pt x="1730528" y="2943073"/>
                  <a:pt x="1727242" y="2943073"/>
                  <a:pt x="1724739" y="2943073"/>
                </a:cubicBezTo>
                <a:lnTo>
                  <a:pt x="1718826" y="2943073"/>
                </a:lnTo>
                <a:cubicBezTo>
                  <a:pt x="1707664" y="2945953"/>
                  <a:pt x="1699383" y="2943073"/>
                  <a:pt x="1685341" y="2943073"/>
                </a:cubicBezTo>
                <a:cubicBezTo>
                  <a:pt x="1679760" y="2943073"/>
                  <a:pt x="1676249" y="2943073"/>
                  <a:pt x="1674134" y="2943073"/>
                </a:cubicBezTo>
                <a:lnTo>
                  <a:pt x="1672019" y="2943073"/>
                </a:lnTo>
                <a:cubicBezTo>
                  <a:pt x="1672019" y="2943073"/>
                  <a:pt x="1671299" y="2943073"/>
                  <a:pt x="1671299" y="2943073"/>
                </a:cubicBezTo>
                <a:lnTo>
                  <a:pt x="1668418" y="2943073"/>
                </a:lnTo>
                <a:cubicBezTo>
                  <a:pt x="1646095" y="2943073"/>
                  <a:pt x="1674179" y="2943073"/>
                  <a:pt x="1651855" y="2940555"/>
                </a:cubicBezTo>
                <a:lnTo>
                  <a:pt x="1639808" y="2940555"/>
                </a:lnTo>
                <a:lnTo>
                  <a:pt x="1637813" y="2940555"/>
                </a:lnTo>
                <a:cubicBezTo>
                  <a:pt x="1632413" y="2940555"/>
                  <a:pt x="1626652" y="2940555"/>
                  <a:pt x="1629532" y="2940555"/>
                </a:cubicBezTo>
                <a:lnTo>
                  <a:pt x="1606583" y="2937351"/>
                </a:lnTo>
                <a:lnTo>
                  <a:pt x="1596748" y="2936731"/>
                </a:lnTo>
                <a:cubicBezTo>
                  <a:pt x="1591483" y="2936416"/>
                  <a:pt x="1586534" y="2936416"/>
                  <a:pt x="1583654" y="2937675"/>
                </a:cubicBezTo>
                <a:cubicBezTo>
                  <a:pt x="1581134" y="2937675"/>
                  <a:pt x="1572496" y="2937675"/>
                  <a:pt x="1572496" y="2935156"/>
                </a:cubicBezTo>
                <a:lnTo>
                  <a:pt x="1581134" y="2935156"/>
                </a:lnTo>
                <a:lnTo>
                  <a:pt x="1585468" y="2933712"/>
                </a:lnTo>
                <a:lnTo>
                  <a:pt x="1584746" y="2933638"/>
                </a:lnTo>
                <a:lnTo>
                  <a:pt x="1567096" y="2935156"/>
                </a:lnTo>
                <a:lnTo>
                  <a:pt x="1572496" y="2935156"/>
                </a:lnTo>
                <a:cubicBezTo>
                  <a:pt x="1547658" y="2937675"/>
                  <a:pt x="1497263" y="2932277"/>
                  <a:pt x="1460907" y="2932277"/>
                </a:cubicBezTo>
                <a:cubicBezTo>
                  <a:pt x="1458387" y="2929398"/>
                  <a:pt x="1472067" y="2932277"/>
                  <a:pt x="1474946" y="2932277"/>
                </a:cubicBezTo>
                <a:lnTo>
                  <a:pt x="1497263" y="2932277"/>
                </a:lnTo>
                <a:cubicBezTo>
                  <a:pt x="1494384" y="2929398"/>
                  <a:pt x="1466667" y="2929398"/>
                  <a:pt x="1472067" y="2929398"/>
                </a:cubicBezTo>
                <a:cubicBezTo>
                  <a:pt x="1465856" y="2929398"/>
                  <a:pt x="1470582" y="2929398"/>
                  <a:pt x="1467409" y="2929398"/>
                </a:cubicBezTo>
                <a:lnTo>
                  <a:pt x="1466667" y="2929398"/>
                </a:lnTo>
                <a:cubicBezTo>
                  <a:pt x="1460907" y="2929398"/>
                  <a:pt x="1455508" y="2929398"/>
                  <a:pt x="1449749" y="2926518"/>
                </a:cubicBezTo>
                <a:cubicBezTo>
                  <a:pt x="1444349" y="2926518"/>
                  <a:pt x="1438590" y="2926518"/>
                  <a:pt x="1430311" y="2926518"/>
                </a:cubicBezTo>
                <a:cubicBezTo>
                  <a:pt x="1427431" y="2926518"/>
                  <a:pt x="1436070" y="2926518"/>
                  <a:pt x="1444349" y="2929398"/>
                </a:cubicBezTo>
                <a:lnTo>
                  <a:pt x="1448804" y="2929398"/>
                </a:lnTo>
                <a:lnTo>
                  <a:pt x="1455508" y="2929398"/>
                </a:lnTo>
                <a:cubicBezTo>
                  <a:pt x="1449749" y="2932277"/>
                  <a:pt x="1424912" y="2929398"/>
                  <a:pt x="1410873" y="2929398"/>
                </a:cubicBezTo>
                <a:cubicBezTo>
                  <a:pt x="1405113" y="2926518"/>
                  <a:pt x="1396834" y="2926518"/>
                  <a:pt x="1391435" y="2926518"/>
                </a:cubicBezTo>
                <a:lnTo>
                  <a:pt x="1396834" y="2926518"/>
                </a:lnTo>
                <a:cubicBezTo>
                  <a:pt x="1402594" y="2926518"/>
                  <a:pt x="1407993" y="2926518"/>
                  <a:pt x="1416272" y="2929398"/>
                </a:cubicBezTo>
                <a:cubicBezTo>
                  <a:pt x="1419153" y="2926518"/>
                  <a:pt x="1399714" y="2926518"/>
                  <a:pt x="1410873" y="2926518"/>
                </a:cubicBezTo>
                <a:cubicBezTo>
                  <a:pt x="1396834" y="2924000"/>
                  <a:pt x="1407993" y="2926518"/>
                  <a:pt x="1393955" y="2924000"/>
                </a:cubicBezTo>
                <a:cubicBezTo>
                  <a:pt x="1385676" y="2924000"/>
                  <a:pt x="1388556" y="2924000"/>
                  <a:pt x="1380277" y="2921120"/>
                </a:cubicBezTo>
                <a:lnTo>
                  <a:pt x="1385676" y="2921120"/>
                </a:lnTo>
                <a:cubicBezTo>
                  <a:pt x="1385676" y="2921120"/>
                  <a:pt x="1388556" y="2921120"/>
                  <a:pt x="1391435" y="2921120"/>
                </a:cubicBezTo>
                <a:cubicBezTo>
                  <a:pt x="1393955" y="2924000"/>
                  <a:pt x="1396834" y="2924000"/>
                  <a:pt x="1396834" y="2924000"/>
                </a:cubicBezTo>
                <a:cubicBezTo>
                  <a:pt x="1405113" y="2924000"/>
                  <a:pt x="1413752" y="2924000"/>
                  <a:pt x="1407993" y="2924000"/>
                </a:cubicBezTo>
                <a:cubicBezTo>
                  <a:pt x="1407993" y="2924000"/>
                  <a:pt x="1399714" y="2921120"/>
                  <a:pt x="1393955" y="2921120"/>
                </a:cubicBezTo>
                <a:cubicBezTo>
                  <a:pt x="1385676" y="2921120"/>
                  <a:pt x="1377397" y="2918241"/>
                  <a:pt x="1374517" y="2921120"/>
                </a:cubicBezTo>
                <a:lnTo>
                  <a:pt x="1380277" y="2921120"/>
                </a:lnTo>
                <a:cubicBezTo>
                  <a:pt x="1380277" y="2924000"/>
                  <a:pt x="1380277" y="2924000"/>
                  <a:pt x="1380277" y="2924000"/>
                </a:cubicBezTo>
                <a:lnTo>
                  <a:pt x="1385795" y="2925679"/>
                </a:lnTo>
                <a:lnTo>
                  <a:pt x="1374517" y="2924000"/>
                </a:lnTo>
                <a:cubicBezTo>
                  <a:pt x="1371637" y="2924000"/>
                  <a:pt x="1369117" y="2924000"/>
                  <a:pt x="1366237" y="2924000"/>
                </a:cubicBezTo>
                <a:cubicBezTo>
                  <a:pt x="1363358" y="2921120"/>
                  <a:pt x="1360478" y="2921120"/>
                  <a:pt x="1360478" y="2921120"/>
                </a:cubicBezTo>
                <a:cubicBezTo>
                  <a:pt x="1355079" y="2921120"/>
                  <a:pt x="1355079" y="2921120"/>
                  <a:pt x="1352199" y="2921120"/>
                </a:cubicBezTo>
                <a:cubicBezTo>
                  <a:pt x="1346800" y="2921120"/>
                  <a:pt x="1341041" y="2921120"/>
                  <a:pt x="1338161" y="2921120"/>
                </a:cubicBezTo>
                <a:cubicBezTo>
                  <a:pt x="1332762" y="2918241"/>
                  <a:pt x="1329882" y="2918241"/>
                  <a:pt x="1324482" y="2918241"/>
                </a:cubicBezTo>
                <a:cubicBezTo>
                  <a:pt x="1315843" y="2918241"/>
                  <a:pt x="1315843" y="2918241"/>
                  <a:pt x="1315843" y="2915363"/>
                </a:cubicBezTo>
                <a:lnTo>
                  <a:pt x="1303917" y="2915089"/>
                </a:lnTo>
                <a:lnTo>
                  <a:pt x="1297485" y="2912798"/>
                </a:lnTo>
                <a:cubicBezTo>
                  <a:pt x="1294336" y="2912123"/>
                  <a:pt x="1290826" y="2911404"/>
                  <a:pt x="1288127" y="2909965"/>
                </a:cubicBezTo>
                <a:cubicBezTo>
                  <a:pt x="1282367" y="2909965"/>
                  <a:pt x="1276967" y="2909965"/>
                  <a:pt x="1274087" y="2909965"/>
                </a:cubicBezTo>
                <a:cubicBezTo>
                  <a:pt x="1271208" y="2907085"/>
                  <a:pt x="1268688" y="2907085"/>
                  <a:pt x="1268688" y="2909965"/>
                </a:cubicBezTo>
                <a:lnTo>
                  <a:pt x="1267660" y="2909770"/>
                </a:lnTo>
                <a:lnTo>
                  <a:pt x="1259869" y="2907805"/>
                </a:lnTo>
                <a:lnTo>
                  <a:pt x="1257170" y="2907661"/>
                </a:lnTo>
                <a:lnTo>
                  <a:pt x="1254650" y="2907085"/>
                </a:lnTo>
                <a:lnTo>
                  <a:pt x="1256402" y="2907620"/>
                </a:lnTo>
                <a:lnTo>
                  <a:pt x="1256253" y="2907612"/>
                </a:lnTo>
                <a:lnTo>
                  <a:pt x="1255370" y="2907445"/>
                </a:lnTo>
                <a:cubicBezTo>
                  <a:pt x="1249791" y="2906365"/>
                  <a:pt x="1244931" y="2905646"/>
                  <a:pt x="1246371" y="2907085"/>
                </a:cubicBezTo>
                <a:lnTo>
                  <a:pt x="1256253" y="2907612"/>
                </a:lnTo>
                <a:lnTo>
                  <a:pt x="1256575" y="2907673"/>
                </a:lnTo>
                <a:lnTo>
                  <a:pt x="1268644" y="2911358"/>
                </a:lnTo>
                <a:cubicBezTo>
                  <a:pt x="1274898" y="2912753"/>
                  <a:pt x="1281107" y="2914103"/>
                  <a:pt x="1282367" y="2915363"/>
                </a:cubicBezTo>
                <a:cubicBezTo>
                  <a:pt x="1302165" y="2918241"/>
                  <a:pt x="1304684" y="2918241"/>
                  <a:pt x="1318723" y="2921120"/>
                </a:cubicBezTo>
                <a:cubicBezTo>
                  <a:pt x="1315843" y="2924000"/>
                  <a:pt x="1299285" y="2918241"/>
                  <a:pt x="1296405" y="2918241"/>
                </a:cubicBezTo>
                <a:cubicBezTo>
                  <a:pt x="1296405" y="2921120"/>
                  <a:pt x="1304684" y="2921120"/>
                  <a:pt x="1304684" y="2921120"/>
                </a:cubicBezTo>
                <a:cubicBezTo>
                  <a:pt x="1318723" y="2924000"/>
                  <a:pt x="1282367" y="2921120"/>
                  <a:pt x="1315843" y="2924000"/>
                </a:cubicBezTo>
                <a:cubicBezTo>
                  <a:pt x="1313323" y="2926518"/>
                  <a:pt x="1279848" y="2918241"/>
                  <a:pt x="1274087" y="2921120"/>
                </a:cubicBezTo>
                <a:cubicBezTo>
                  <a:pt x="1291006" y="2924000"/>
                  <a:pt x="1302165" y="2926518"/>
                  <a:pt x="1324482" y="2929398"/>
                </a:cubicBezTo>
                <a:cubicBezTo>
                  <a:pt x="1338161" y="2932277"/>
                  <a:pt x="1318723" y="2926518"/>
                  <a:pt x="1327003" y="2926518"/>
                </a:cubicBezTo>
                <a:lnTo>
                  <a:pt x="1336829" y="2929218"/>
                </a:lnTo>
                <a:lnTo>
                  <a:pt x="1335641" y="2929398"/>
                </a:lnTo>
                <a:lnTo>
                  <a:pt x="1337646" y="2929470"/>
                </a:lnTo>
                <a:lnTo>
                  <a:pt x="1343920" y="2932277"/>
                </a:lnTo>
                <a:cubicBezTo>
                  <a:pt x="1355079" y="2932277"/>
                  <a:pt x="1363358" y="2932277"/>
                  <a:pt x="1371637" y="2935156"/>
                </a:cubicBezTo>
                <a:cubicBezTo>
                  <a:pt x="1363358" y="2935156"/>
                  <a:pt x="1349320" y="2935156"/>
                  <a:pt x="1335641" y="2932277"/>
                </a:cubicBezTo>
                <a:lnTo>
                  <a:pt x="1300220" y="2927434"/>
                </a:lnTo>
                <a:lnTo>
                  <a:pt x="1302165" y="2926518"/>
                </a:lnTo>
                <a:cubicBezTo>
                  <a:pt x="1285247" y="2924000"/>
                  <a:pt x="1293526" y="2926518"/>
                  <a:pt x="1274087" y="2924000"/>
                </a:cubicBezTo>
                <a:cubicBezTo>
                  <a:pt x="1274087" y="2924000"/>
                  <a:pt x="1274087" y="2924000"/>
                  <a:pt x="1279848" y="2924000"/>
                </a:cubicBezTo>
                <a:cubicBezTo>
                  <a:pt x="1262929" y="2924000"/>
                  <a:pt x="1243491" y="2921120"/>
                  <a:pt x="1240612" y="2921120"/>
                </a:cubicBezTo>
                <a:cubicBezTo>
                  <a:pt x="1226573" y="2921120"/>
                  <a:pt x="1226573" y="2918241"/>
                  <a:pt x="1218294" y="2918241"/>
                </a:cubicBezTo>
                <a:cubicBezTo>
                  <a:pt x="1198856" y="2912843"/>
                  <a:pt x="1190217" y="2912843"/>
                  <a:pt x="1173658" y="2907085"/>
                </a:cubicBezTo>
                <a:cubicBezTo>
                  <a:pt x="1179058" y="2907085"/>
                  <a:pt x="1184817" y="2907085"/>
                  <a:pt x="1187698" y="2909965"/>
                </a:cubicBezTo>
                <a:cubicBezTo>
                  <a:pt x="1176538" y="2907085"/>
                  <a:pt x="1173658" y="2907085"/>
                  <a:pt x="1173658" y="2907085"/>
                </a:cubicBezTo>
                <a:cubicBezTo>
                  <a:pt x="1170779" y="2904206"/>
                  <a:pt x="1167899" y="2904206"/>
                  <a:pt x="1165380" y="2904206"/>
                </a:cubicBezTo>
                <a:cubicBezTo>
                  <a:pt x="1162500" y="2904206"/>
                  <a:pt x="1159620" y="2901687"/>
                  <a:pt x="1156741" y="2901687"/>
                </a:cubicBezTo>
                <a:cubicBezTo>
                  <a:pt x="1148462" y="2898808"/>
                  <a:pt x="1137302" y="2895928"/>
                  <a:pt x="1137302" y="2895928"/>
                </a:cubicBezTo>
                <a:cubicBezTo>
                  <a:pt x="1120744" y="2890530"/>
                  <a:pt x="1137302" y="2898808"/>
                  <a:pt x="1145582" y="2901687"/>
                </a:cubicBezTo>
                <a:cubicBezTo>
                  <a:pt x="1145582" y="2901687"/>
                  <a:pt x="1129023" y="2895928"/>
                  <a:pt x="1123264" y="2895928"/>
                </a:cubicBezTo>
                <a:cubicBezTo>
                  <a:pt x="1137302" y="2898808"/>
                  <a:pt x="1117865" y="2893050"/>
                  <a:pt x="1114985" y="2890530"/>
                </a:cubicBezTo>
                <a:cubicBezTo>
                  <a:pt x="1109586" y="2890530"/>
                  <a:pt x="1106706" y="2887651"/>
                  <a:pt x="1100947" y="2887651"/>
                </a:cubicBezTo>
                <a:lnTo>
                  <a:pt x="1089809" y="2885307"/>
                </a:lnTo>
                <a:lnTo>
                  <a:pt x="1088281" y="2884812"/>
                </a:lnTo>
                <a:lnTo>
                  <a:pt x="1087414" y="2884803"/>
                </a:lnTo>
                <a:lnTo>
                  <a:pt x="1087268" y="2884772"/>
                </a:lnTo>
                <a:cubicBezTo>
                  <a:pt x="1081508" y="2884772"/>
                  <a:pt x="1078629" y="2881893"/>
                  <a:pt x="1073230" y="2881893"/>
                </a:cubicBezTo>
                <a:cubicBezTo>
                  <a:pt x="1070350" y="2881893"/>
                  <a:pt x="1064951" y="2879374"/>
                  <a:pt x="1062071" y="2879374"/>
                </a:cubicBezTo>
                <a:cubicBezTo>
                  <a:pt x="1059191" y="2879374"/>
                  <a:pt x="1056312" y="2876495"/>
                  <a:pt x="1050912" y="2876495"/>
                </a:cubicBezTo>
                <a:cubicBezTo>
                  <a:pt x="1039753" y="2873615"/>
                  <a:pt x="1042633" y="2873615"/>
                  <a:pt x="1039753" y="2870737"/>
                </a:cubicBezTo>
                <a:cubicBezTo>
                  <a:pt x="1036873" y="2870737"/>
                  <a:pt x="1033994" y="2870737"/>
                  <a:pt x="1031474" y="2868217"/>
                </a:cubicBezTo>
                <a:cubicBezTo>
                  <a:pt x="1020315" y="2865338"/>
                  <a:pt x="1042633" y="2873615"/>
                  <a:pt x="1025715" y="2868217"/>
                </a:cubicBezTo>
                <a:cubicBezTo>
                  <a:pt x="1014556" y="2865338"/>
                  <a:pt x="1017436" y="2865338"/>
                  <a:pt x="1017436" y="2865338"/>
                </a:cubicBezTo>
                <a:cubicBezTo>
                  <a:pt x="1003398" y="2862460"/>
                  <a:pt x="992238" y="2859580"/>
                  <a:pt x="972801" y="2851303"/>
                </a:cubicBezTo>
                <a:lnTo>
                  <a:pt x="965258" y="2848520"/>
                </a:lnTo>
                <a:lnTo>
                  <a:pt x="970371" y="2849188"/>
                </a:lnTo>
                <a:cubicBezTo>
                  <a:pt x="970011" y="2848514"/>
                  <a:pt x="967221" y="2847164"/>
                  <a:pt x="961642" y="2845905"/>
                </a:cubicBezTo>
                <a:cubicBezTo>
                  <a:pt x="967041" y="2845905"/>
                  <a:pt x="978200" y="2851303"/>
                  <a:pt x="986839" y="2854182"/>
                </a:cubicBezTo>
                <a:cubicBezTo>
                  <a:pt x="989358" y="2854182"/>
                  <a:pt x="983959" y="2851303"/>
                  <a:pt x="983959" y="2851303"/>
                </a:cubicBezTo>
                <a:cubicBezTo>
                  <a:pt x="975680" y="2848424"/>
                  <a:pt x="955883" y="2840147"/>
                  <a:pt x="955883" y="2843025"/>
                </a:cubicBezTo>
                <a:cubicBezTo>
                  <a:pt x="943463" y="2838707"/>
                  <a:pt x="943396" y="2837627"/>
                  <a:pt x="935938" y="2835080"/>
                </a:cubicBezTo>
                <a:lnTo>
                  <a:pt x="932663" y="2834092"/>
                </a:lnTo>
                <a:lnTo>
                  <a:pt x="931585" y="2833309"/>
                </a:lnTo>
                <a:cubicBezTo>
                  <a:pt x="929515" y="2832589"/>
                  <a:pt x="926726" y="2831869"/>
                  <a:pt x="925286" y="2831869"/>
                </a:cubicBezTo>
                <a:cubicBezTo>
                  <a:pt x="925286" y="2828990"/>
                  <a:pt x="933565" y="2831869"/>
                  <a:pt x="936444" y="2831869"/>
                </a:cubicBezTo>
                <a:cubicBezTo>
                  <a:pt x="933565" y="2831869"/>
                  <a:pt x="928165" y="2828990"/>
                  <a:pt x="925286" y="2828990"/>
                </a:cubicBezTo>
                <a:cubicBezTo>
                  <a:pt x="922406" y="2826110"/>
                  <a:pt x="919887" y="2826110"/>
                  <a:pt x="914127" y="2823592"/>
                </a:cubicBezTo>
                <a:cubicBezTo>
                  <a:pt x="905847" y="2820712"/>
                  <a:pt x="902968" y="2820712"/>
                  <a:pt x="891809" y="2814954"/>
                </a:cubicBezTo>
                <a:cubicBezTo>
                  <a:pt x="886410" y="2814954"/>
                  <a:pt x="888930" y="2814954"/>
                  <a:pt x="886410" y="2814954"/>
                </a:cubicBezTo>
                <a:cubicBezTo>
                  <a:pt x="877771" y="2812435"/>
                  <a:pt x="872372" y="2809557"/>
                  <a:pt x="869492" y="2806677"/>
                </a:cubicBezTo>
                <a:cubicBezTo>
                  <a:pt x="866612" y="2806677"/>
                  <a:pt x="864093" y="2803798"/>
                  <a:pt x="858333" y="2801279"/>
                </a:cubicBezTo>
                <a:cubicBezTo>
                  <a:pt x="851313" y="2798400"/>
                  <a:pt x="847804" y="2797680"/>
                  <a:pt x="845374" y="2797320"/>
                </a:cubicBezTo>
                <a:lnTo>
                  <a:pt x="839393" y="2795659"/>
                </a:lnTo>
                <a:lnTo>
                  <a:pt x="833676" y="2792462"/>
                </a:lnTo>
                <a:lnTo>
                  <a:pt x="833046" y="2792164"/>
                </a:lnTo>
                <a:lnTo>
                  <a:pt x="819458" y="2784364"/>
                </a:lnTo>
                <a:cubicBezTo>
                  <a:pt x="816577" y="2781485"/>
                  <a:pt x="807938" y="2778966"/>
                  <a:pt x="796780" y="2773207"/>
                </a:cubicBezTo>
                <a:cubicBezTo>
                  <a:pt x="791380" y="2770329"/>
                  <a:pt x="785621" y="2767809"/>
                  <a:pt x="780222" y="2764930"/>
                </a:cubicBezTo>
                <a:cubicBezTo>
                  <a:pt x="777342" y="2762051"/>
                  <a:pt x="771943" y="2759172"/>
                  <a:pt x="766183" y="2756653"/>
                </a:cubicBezTo>
                <a:cubicBezTo>
                  <a:pt x="769062" y="2756653"/>
                  <a:pt x="763303" y="2753774"/>
                  <a:pt x="757904" y="2750895"/>
                </a:cubicBezTo>
                <a:cubicBezTo>
                  <a:pt x="755024" y="2750895"/>
                  <a:pt x="752144" y="2748016"/>
                  <a:pt x="749625" y="2748016"/>
                </a:cubicBezTo>
                <a:cubicBezTo>
                  <a:pt x="746745" y="2745497"/>
                  <a:pt x="743865" y="2742617"/>
                  <a:pt x="740986" y="2742617"/>
                </a:cubicBezTo>
                <a:cubicBezTo>
                  <a:pt x="735587" y="2736859"/>
                  <a:pt x="732707" y="2736859"/>
                  <a:pt x="729827" y="2736859"/>
                </a:cubicBezTo>
                <a:lnTo>
                  <a:pt x="719938" y="2730196"/>
                </a:lnTo>
                <a:lnTo>
                  <a:pt x="715654" y="2726242"/>
                </a:lnTo>
                <a:cubicBezTo>
                  <a:pt x="711109" y="2723094"/>
                  <a:pt x="706249" y="2720304"/>
                  <a:pt x="704989" y="2720304"/>
                </a:cubicBezTo>
                <a:cubicBezTo>
                  <a:pt x="707509" y="2723184"/>
                  <a:pt x="710389" y="2723184"/>
                  <a:pt x="713268" y="2725703"/>
                </a:cubicBezTo>
                <a:lnTo>
                  <a:pt x="719938" y="2730196"/>
                </a:lnTo>
                <a:lnTo>
                  <a:pt x="724428" y="2734340"/>
                </a:lnTo>
                <a:lnTo>
                  <a:pt x="740181" y="2744840"/>
                </a:lnTo>
                <a:lnTo>
                  <a:pt x="735587" y="2742617"/>
                </a:lnTo>
                <a:lnTo>
                  <a:pt x="746505" y="2749055"/>
                </a:lnTo>
                <a:lnTo>
                  <a:pt x="757904" y="2756653"/>
                </a:lnTo>
                <a:cubicBezTo>
                  <a:pt x="752144" y="2753774"/>
                  <a:pt x="732707" y="2742617"/>
                  <a:pt x="716148" y="2731461"/>
                </a:cubicBezTo>
                <a:cubicBezTo>
                  <a:pt x="699230" y="2723184"/>
                  <a:pt x="676912" y="2706269"/>
                  <a:pt x="654595" y="2686836"/>
                </a:cubicBezTo>
                <a:cubicBezTo>
                  <a:pt x="657475" y="2686836"/>
                  <a:pt x="651715" y="2681077"/>
                  <a:pt x="651715" y="2681077"/>
                </a:cubicBezTo>
                <a:lnTo>
                  <a:pt x="643436" y="2672799"/>
                </a:lnTo>
                <a:lnTo>
                  <a:pt x="660354" y="2686836"/>
                </a:lnTo>
                <a:cubicBezTo>
                  <a:pt x="662874" y="2692234"/>
                  <a:pt x="671513" y="2695113"/>
                  <a:pt x="676912" y="2700871"/>
                </a:cubicBezTo>
                <a:cubicBezTo>
                  <a:pt x="682672" y="2706269"/>
                  <a:pt x="690951" y="2712027"/>
                  <a:pt x="696351" y="2717426"/>
                </a:cubicBezTo>
                <a:cubicBezTo>
                  <a:pt x="693831" y="2714546"/>
                  <a:pt x="690951" y="2714546"/>
                  <a:pt x="690951" y="2714546"/>
                </a:cubicBezTo>
                <a:cubicBezTo>
                  <a:pt x="707509" y="2725703"/>
                  <a:pt x="702110" y="2720304"/>
                  <a:pt x="699230" y="2714546"/>
                </a:cubicBezTo>
                <a:cubicBezTo>
                  <a:pt x="690951" y="2709148"/>
                  <a:pt x="688072" y="2706269"/>
                  <a:pt x="682672" y="2703390"/>
                </a:cubicBezTo>
                <a:cubicBezTo>
                  <a:pt x="679793" y="2703390"/>
                  <a:pt x="676912" y="2700871"/>
                  <a:pt x="671513" y="2695113"/>
                </a:cubicBezTo>
                <a:cubicBezTo>
                  <a:pt x="674033" y="2695113"/>
                  <a:pt x="690951" y="2706269"/>
                  <a:pt x="665754" y="2686836"/>
                </a:cubicBezTo>
                <a:cubicBezTo>
                  <a:pt x="696351" y="2709148"/>
                  <a:pt x="740986" y="2736859"/>
                  <a:pt x="780222" y="2759172"/>
                </a:cubicBezTo>
                <a:cubicBezTo>
                  <a:pt x="794260" y="2764930"/>
                  <a:pt x="821977" y="2781485"/>
                  <a:pt x="847174" y="2792642"/>
                </a:cubicBezTo>
                <a:cubicBezTo>
                  <a:pt x="855453" y="2795520"/>
                  <a:pt x="852933" y="2792642"/>
                  <a:pt x="864093" y="2798400"/>
                </a:cubicBezTo>
                <a:cubicBezTo>
                  <a:pt x="875251" y="2803798"/>
                  <a:pt x="875251" y="2803798"/>
                  <a:pt x="875251" y="2806677"/>
                </a:cubicBezTo>
                <a:cubicBezTo>
                  <a:pt x="886410" y="2812435"/>
                  <a:pt x="891809" y="2812435"/>
                  <a:pt x="894689" y="2814954"/>
                </a:cubicBezTo>
                <a:cubicBezTo>
                  <a:pt x="897568" y="2814954"/>
                  <a:pt x="900088" y="2817834"/>
                  <a:pt x="902968" y="2817834"/>
                </a:cubicBezTo>
                <a:cubicBezTo>
                  <a:pt x="908727" y="2820712"/>
                  <a:pt x="911248" y="2820712"/>
                  <a:pt x="919887" y="2823592"/>
                </a:cubicBezTo>
                <a:cubicBezTo>
                  <a:pt x="922406" y="2823592"/>
                  <a:pt x="928165" y="2826110"/>
                  <a:pt x="933565" y="2826110"/>
                </a:cubicBezTo>
                <a:cubicBezTo>
                  <a:pt x="939324" y="2828990"/>
                  <a:pt x="944723" y="2831869"/>
                  <a:pt x="942204" y="2828990"/>
                </a:cubicBezTo>
                <a:cubicBezTo>
                  <a:pt x="947603" y="2831869"/>
                  <a:pt x="955883" y="2834748"/>
                  <a:pt x="967041" y="2837267"/>
                </a:cubicBezTo>
                <a:cubicBezTo>
                  <a:pt x="969921" y="2840147"/>
                  <a:pt x="975680" y="2840147"/>
                  <a:pt x="981080" y="2843025"/>
                </a:cubicBezTo>
                <a:cubicBezTo>
                  <a:pt x="986839" y="2845905"/>
                  <a:pt x="992238" y="2845905"/>
                  <a:pt x="997997" y="2848424"/>
                </a:cubicBezTo>
                <a:cubicBezTo>
                  <a:pt x="997997" y="2848424"/>
                  <a:pt x="1000517" y="2848424"/>
                  <a:pt x="1003398" y="2851303"/>
                </a:cubicBezTo>
                <a:cubicBezTo>
                  <a:pt x="1006277" y="2851303"/>
                  <a:pt x="1009157" y="2851303"/>
                  <a:pt x="1011677" y="2854182"/>
                </a:cubicBezTo>
                <a:cubicBezTo>
                  <a:pt x="1017436" y="2854182"/>
                  <a:pt x="1022835" y="2857061"/>
                  <a:pt x="1028594" y="2857061"/>
                </a:cubicBezTo>
                <a:cubicBezTo>
                  <a:pt x="1039753" y="2862460"/>
                  <a:pt x="1050912" y="2865338"/>
                  <a:pt x="1062071" y="2868217"/>
                </a:cubicBezTo>
                <a:cubicBezTo>
                  <a:pt x="1076109" y="2870737"/>
                  <a:pt x="1089787" y="2873615"/>
                  <a:pt x="1103827" y="2879374"/>
                </a:cubicBezTo>
                <a:cubicBezTo>
                  <a:pt x="1106706" y="2879374"/>
                  <a:pt x="1109586" y="2879374"/>
                  <a:pt x="1112105" y="2881893"/>
                </a:cubicBezTo>
                <a:cubicBezTo>
                  <a:pt x="1114985" y="2881893"/>
                  <a:pt x="1120744" y="2881893"/>
                  <a:pt x="1123264" y="2884772"/>
                </a:cubicBezTo>
                <a:cubicBezTo>
                  <a:pt x="1129023" y="2884772"/>
                  <a:pt x="1134423" y="2887651"/>
                  <a:pt x="1143062" y="2887651"/>
                </a:cubicBezTo>
                <a:cubicBezTo>
                  <a:pt x="1154221" y="2890530"/>
                  <a:pt x="1167899" y="2893050"/>
                  <a:pt x="1181937" y="2895928"/>
                </a:cubicBezTo>
                <a:cubicBezTo>
                  <a:pt x="1190217" y="2898808"/>
                  <a:pt x="1201376" y="2898808"/>
                  <a:pt x="1207135" y="2901687"/>
                </a:cubicBezTo>
                <a:cubicBezTo>
                  <a:pt x="1215414" y="2901687"/>
                  <a:pt x="1224053" y="2904206"/>
                  <a:pt x="1229452" y="2904206"/>
                </a:cubicBezTo>
                <a:cubicBezTo>
                  <a:pt x="1226573" y="2904206"/>
                  <a:pt x="1226573" y="2904206"/>
                  <a:pt x="1224053" y="2901687"/>
                </a:cubicBezTo>
                <a:cubicBezTo>
                  <a:pt x="1221173" y="2901687"/>
                  <a:pt x="1218294" y="2901687"/>
                  <a:pt x="1215414" y="2898808"/>
                </a:cubicBezTo>
                <a:cubicBezTo>
                  <a:pt x="1207135" y="2898808"/>
                  <a:pt x="1201376" y="2895928"/>
                  <a:pt x="1201376" y="2895928"/>
                </a:cubicBezTo>
                <a:cubicBezTo>
                  <a:pt x="1193097" y="2893050"/>
                  <a:pt x="1179058" y="2890530"/>
                  <a:pt x="1167899" y="2887651"/>
                </a:cubicBezTo>
                <a:cubicBezTo>
                  <a:pt x="1156741" y="2884772"/>
                  <a:pt x="1145582" y="2881893"/>
                  <a:pt x="1145582" y="2881893"/>
                </a:cubicBezTo>
                <a:cubicBezTo>
                  <a:pt x="1143062" y="2881893"/>
                  <a:pt x="1137302" y="2881893"/>
                  <a:pt x="1131903" y="2879374"/>
                </a:cubicBezTo>
                <a:lnTo>
                  <a:pt x="1126144" y="2879374"/>
                </a:lnTo>
                <a:lnTo>
                  <a:pt x="1120744" y="2879374"/>
                </a:lnTo>
                <a:cubicBezTo>
                  <a:pt x="1117865" y="2876495"/>
                  <a:pt x="1114985" y="2876495"/>
                  <a:pt x="1114985" y="2876495"/>
                </a:cubicBezTo>
                <a:cubicBezTo>
                  <a:pt x="1112105" y="2876495"/>
                  <a:pt x="1109586" y="2876495"/>
                  <a:pt x="1106706" y="2876495"/>
                </a:cubicBezTo>
                <a:cubicBezTo>
                  <a:pt x="1103827" y="2876495"/>
                  <a:pt x="1112105" y="2879374"/>
                  <a:pt x="1112105" y="2879374"/>
                </a:cubicBezTo>
                <a:cubicBezTo>
                  <a:pt x="1084388" y="2870737"/>
                  <a:pt x="1098427" y="2873615"/>
                  <a:pt x="1103827" y="2873615"/>
                </a:cubicBezTo>
                <a:lnTo>
                  <a:pt x="1094872" y="2870737"/>
                </a:lnTo>
                <a:lnTo>
                  <a:pt x="1095548" y="2870737"/>
                </a:lnTo>
                <a:lnTo>
                  <a:pt x="1093732" y="2870371"/>
                </a:lnTo>
                <a:lnTo>
                  <a:pt x="1089833" y="2869117"/>
                </a:lnTo>
                <a:cubicBezTo>
                  <a:pt x="1082858" y="2867408"/>
                  <a:pt x="1074489" y="2865338"/>
                  <a:pt x="1067470" y="2862460"/>
                </a:cubicBezTo>
                <a:cubicBezTo>
                  <a:pt x="1059191" y="2859580"/>
                  <a:pt x="1076109" y="2865338"/>
                  <a:pt x="1062071" y="2862460"/>
                </a:cubicBezTo>
                <a:cubicBezTo>
                  <a:pt x="1063511" y="2863900"/>
                  <a:pt x="1069090" y="2865338"/>
                  <a:pt x="1075704" y="2866733"/>
                </a:cubicBezTo>
                <a:lnTo>
                  <a:pt x="1093732" y="2870371"/>
                </a:lnTo>
                <a:lnTo>
                  <a:pt x="1094872" y="2870737"/>
                </a:lnTo>
                <a:lnTo>
                  <a:pt x="1078629" y="2870737"/>
                </a:lnTo>
                <a:cubicBezTo>
                  <a:pt x="1076109" y="2868217"/>
                  <a:pt x="1073230" y="2868217"/>
                  <a:pt x="1067470" y="2868217"/>
                </a:cubicBezTo>
                <a:cubicBezTo>
                  <a:pt x="1062071" y="2865338"/>
                  <a:pt x="1059191" y="2865338"/>
                  <a:pt x="1053792" y="2862460"/>
                </a:cubicBezTo>
                <a:cubicBezTo>
                  <a:pt x="1045152" y="2859580"/>
                  <a:pt x="1036873" y="2857061"/>
                  <a:pt x="1025715" y="2854182"/>
                </a:cubicBezTo>
                <a:cubicBezTo>
                  <a:pt x="1015996" y="2851303"/>
                  <a:pt x="1006277" y="2848514"/>
                  <a:pt x="995839" y="2845050"/>
                </a:cubicBezTo>
                <a:lnTo>
                  <a:pt x="980905" y="2839294"/>
                </a:lnTo>
                <a:lnTo>
                  <a:pt x="983959" y="2840147"/>
                </a:lnTo>
                <a:cubicBezTo>
                  <a:pt x="983959" y="2837267"/>
                  <a:pt x="969921" y="2834748"/>
                  <a:pt x="958762" y="2828990"/>
                </a:cubicBezTo>
                <a:cubicBezTo>
                  <a:pt x="947603" y="2826110"/>
                  <a:pt x="953362" y="2828990"/>
                  <a:pt x="939324" y="2823592"/>
                </a:cubicBezTo>
                <a:cubicBezTo>
                  <a:pt x="950483" y="2826110"/>
                  <a:pt x="936444" y="2820712"/>
                  <a:pt x="928165" y="2817834"/>
                </a:cubicBezTo>
                <a:cubicBezTo>
                  <a:pt x="931045" y="2817834"/>
                  <a:pt x="922406" y="2814954"/>
                  <a:pt x="919887" y="2812435"/>
                </a:cubicBezTo>
                <a:cubicBezTo>
                  <a:pt x="917007" y="2812435"/>
                  <a:pt x="908727" y="2806677"/>
                  <a:pt x="917007" y="2809557"/>
                </a:cubicBezTo>
                <a:cubicBezTo>
                  <a:pt x="928165" y="2814954"/>
                  <a:pt x="936444" y="2817834"/>
                  <a:pt x="933565" y="2817834"/>
                </a:cubicBezTo>
                <a:cubicBezTo>
                  <a:pt x="939324" y="2820712"/>
                  <a:pt x="944723" y="2823592"/>
                  <a:pt x="947603" y="2826110"/>
                </a:cubicBezTo>
                <a:cubicBezTo>
                  <a:pt x="953362" y="2826110"/>
                  <a:pt x="958762" y="2828990"/>
                  <a:pt x="964522" y="2828990"/>
                </a:cubicBezTo>
                <a:lnTo>
                  <a:pt x="979766" y="2834070"/>
                </a:lnTo>
                <a:lnTo>
                  <a:pt x="981080" y="2834748"/>
                </a:lnTo>
                <a:lnTo>
                  <a:pt x="981292" y="2834579"/>
                </a:lnTo>
                <a:lnTo>
                  <a:pt x="989358" y="2837267"/>
                </a:lnTo>
                <a:lnTo>
                  <a:pt x="981312" y="2834563"/>
                </a:lnTo>
                <a:lnTo>
                  <a:pt x="982879" y="2833309"/>
                </a:lnTo>
                <a:cubicBezTo>
                  <a:pt x="984679" y="2833309"/>
                  <a:pt x="986839" y="2833309"/>
                  <a:pt x="986839" y="2831869"/>
                </a:cubicBezTo>
                <a:cubicBezTo>
                  <a:pt x="972801" y="2826110"/>
                  <a:pt x="972801" y="2828990"/>
                  <a:pt x="969921" y="2828990"/>
                </a:cubicBezTo>
                <a:lnTo>
                  <a:pt x="979616" y="2833993"/>
                </a:lnTo>
                <a:lnTo>
                  <a:pt x="967941" y="2830070"/>
                </a:lnTo>
                <a:cubicBezTo>
                  <a:pt x="960292" y="2827640"/>
                  <a:pt x="951923" y="2824852"/>
                  <a:pt x="942204" y="2820712"/>
                </a:cubicBezTo>
                <a:cubicBezTo>
                  <a:pt x="942204" y="2820712"/>
                  <a:pt x="936444" y="2817834"/>
                  <a:pt x="933565" y="2817834"/>
                </a:cubicBezTo>
                <a:cubicBezTo>
                  <a:pt x="933565" y="2814954"/>
                  <a:pt x="942204" y="2820712"/>
                  <a:pt x="942204" y="2817834"/>
                </a:cubicBezTo>
                <a:cubicBezTo>
                  <a:pt x="933565" y="2814954"/>
                  <a:pt x="933565" y="2814954"/>
                  <a:pt x="919887" y="2806677"/>
                </a:cubicBezTo>
                <a:cubicBezTo>
                  <a:pt x="908727" y="2803798"/>
                  <a:pt x="905847" y="2803798"/>
                  <a:pt x="900088" y="2801279"/>
                </a:cubicBezTo>
                <a:cubicBezTo>
                  <a:pt x="900088" y="2803798"/>
                  <a:pt x="902968" y="2806677"/>
                  <a:pt x="905847" y="2806677"/>
                </a:cubicBezTo>
                <a:cubicBezTo>
                  <a:pt x="911248" y="2809557"/>
                  <a:pt x="917007" y="2814954"/>
                  <a:pt x="928165" y="2817834"/>
                </a:cubicBezTo>
                <a:cubicBezTo>
                  <a:pt x="917007" y="2814954"/>
                  <a:pt x="928165" y="2820712"/>
                  <a:pt x="919887" y="2814954"/>
                </a:cubicBezTo>
                <a:cubicBezTo>
                  <a:pt x="914127" y="2812435"/>
                  <a:pt x="900088" y="2806677"/>
                  <a:pt x="888930" y="2801279"/>
                </a:cubicBezTo>
                <a:cubicBezTo>
                  <a:pt x="894689" y="2803798"/>
                  <a:pt x="908727" y="2809557"/>
                  <a:pt x="905847" y="2812435"/>
                </a:cubicBezTo>
                <a:cubicBezTo>
                  <a:pt x="891809" y="2806677"/>
                  <a:pt x="894689" y="2806677"/>
                  <a:pt x="886410" y="2801279"/>
                </a:cubicBezTo>
                <a:cubicBezTo>
                  <a:pt x="880651" y="2801279"/>
                  <a:pt x="880651" y="2801279"/>
                  <a:pt x="875251" y="2798400"/>
                </a:cubicBezTo>
                <a:cubicBezTo>
                  <a:pt x="872372" y="2798400"/>
                  <a:pt x="883530" y="2803798"/>
                  <a:pt x="888930" y="2803798"/>
                </a:cubicBezTo>
                <a:cubicBezTo>
                  <a:pt x="891809" y="2806677"/>
                  <a:pt x="875251" y="2801279"/>
                  <a:pt x="875251" y="2801279"/>
                </a:cubicBezTo>
                <a:cubicBezTo>
                  <a:pt x="866612" y="2795520"/>
                  <a:pt x="864093" y="2795520"/>
                  <a:pt x="858333" y="2792642"/>
                </a:cubicBezTo>
                <a:cubicBezTo>
                  <a:pt x="848614" y="2788503"/>
                  <a:pt x="837455" y="2783644"/>
                  <a:pt x="825937" y="2778426"/>
                </a:cubicBezTo>
                <a:lnTo>
                  <a:pt x="820112" y="2775666"/>
                </a:lnTo>
                <a:lnTo>
                  <a:pt x="816577" y="2773207"/>
                </a:lnTo>
                <a:cubicBezTo>
                  <a:pt x="810818" y="2770329"/>
                  <a:pt x="805418" y="2767809"/>
                  <a:pt x="799659" y="2764930"/>
                </a:cubicBezTo>
                <a:cubicBezTo>
                  <a:pt x="799659" y="2762051"/>
                  <a:pt x="791380" y="2756653"/>
                  <a:pt x="785621" y="2753774"/>
                </a:cubicBezTo>
                <a:cubicBezTo>
                  <a:pt x="771943" y="2748016"/>
                  <a:pt x="794260" y="2759172"/>
                  <a:pt x="788501" y="2759172"/>
                </a:cubicBezTo>
                <a:cubicBezTo>
                  <a:pt x="783101" y="2753774"/>
                  <a:pt x="777342" y="2753774"/>
                  <a:pt x="774462" y="2750895"/>
                </a:cubicBezTo>
                <a:cubicBezTo>
                  <a:pt x="771943" y="2748016"/>
                  <a:pt x="771943" y="2748016"/>
                  <a:pt x="769062" y="2748016"/>
                </a:cubicBezTo>
                <a:cubicBezTo>
                  <a:pt x="769062" y="2745497"/>
                  <a:pt x="769062" y="2742617"/>
                  <a:pt x="763303" y="2739739"/>
                </a:cubicBezTo>
                <a:cubicBezTo>
                  <a:pt x="755024" y="2734340"/>
                  <a:pt x="749625" y="2731461"/>
                  <a:pt x="743865" y="2728582"/>
                </a:cubicBezTo>
                <a:cubicBezTo>
                  <a:pt x="740986" y="2725703"/>
                  <a:pt x="738466" y="2723184"/>
                  <a:pt x="735587" y="2723184"/>
                </a:cubicBezTo>
                <a:cubicBezTo>
                  <a:pt x="732707" y="2720304"/>
                  <a:pt x="729827" y="2717426"/>
                  <a:pt x="727308" y="2717426"/>
                </a:cubicBezTo>
                <a:cubicBezTo>
                  <a:pt x="721547" y="2712027"/>
                  <a:pt x="724428" y="2717426"/>
                  <a:pt x="718668" y="2714546"/>
                </a:cubicBezTo>
                <a:cubicBezTo>
                  <a:pt x="716148" y="2712027"/>
                  <a:pt x="713268" y="2709148"/>
                  <a:pt x="713268" y="2709148"/>
                </a:cubicBezTo>
                <a:cubicBezTo>
                  <a:pt x="710389" y="2709148"/>
                  <a:pt x="707509" y="2706269"/>
                  <a:pt x="707509" y="2706269"/>
                </a:cubicBezTo>
                <a:cubicBezTo>
                  <a:pt x="704989" y="2703390"/>
                  <a:pt x="702110" y="2700871"/>
                  <a:pt x="702110" y="2700871"/>
                </a:cubicBezTo>
                <a:cubicBezTo>
                  <a:pt x="699230" y="2697992"/>
                  <a:pt x="696351" y="2697992"/>
                  <a:pt x="693831" y="2695113"/>
                </a:cubicBezTo>
                <a:cubicBezTo>
                  <a:pt x="690951" y="2692234"/>
                  <a:pt x="688072" y="2689714"/>
                  <a:pt x="682672" y="2686836"/>
                </a:cubicBezTo>
                <a:cubicBezTo>
                  <a:pt x="683932" y="2686836"/>
                  <a:pt x="680423" y="2683326"/>
                  <a:pt x="677273" y="2679817"/>
                </a:cubicBezTo>
                <a:lnTo>
                  <a:pt x="673999" y="2675676"/>
                </a:lnTo>
                <a:lnTo>
                  <a:pt x="674033" y="2675679"/>
                </a:lnTo>
                <a:lnTo>
                  <a:pt x="673967" y="2675635"/>
                </a:lnTo>
                <a:lnTo>
                  <a:pt x="673460" y="2674993"/>
                </a:lnTo>
                <a:cubicBezTo>
                  <a:pt x="672706" y="2673677"/>
                  <a:pt x="672683" y="2672799"/>
                  <a:pt x="674033" y="2672799"/>
                </a:cubicBezTo>
                <a:cubicBezTo>
                  <a:pt x="679793" y="2678558"/>
                  <a:pt x="685192" y="2683956"/>
                  <a:pt x="693831" y="2689714"/>
                </a:cubicBezTo>
                <a:cubicBezTo>
                  <a:pt x="696351" y="2689714"/>
                  <a:pt x="699230" y="2692234"/>
                  <a:pt x="702110" y="2692234"/>
                </a:cubicBezTo>
                <a:cubicBezTo>
                  <a:pt x="704989" y="2695113"/>
                  <a:pt x="707509" y="2695113"/>
                  <a:pt x="707509" y="2697992"/>
                </a:cubicBezTo>
                <a:cubicBezTo>
                  <a:pt x="707509" y="2695113"/>
                  <a:pt x="699230" y="2689714"/>
                  <a:pt x="693831" y="2686836"/>
                </a:cubicBezTo>
                <a:cubicBezTo>
                  <a:pt x="696351" y="2689714"/>
                  <a:pt x="699230" y="2689714"/>
                  <a:pt x="699230" y="2686836"/>
                </a:cubicBezTo>
                <a:cubicBezTo>
                  <a:pt x="707509" y="2692234"/>
                  <a:pt x="710389" y="2697992"/>
                  <a:pt x="710389" y="2697992"/>
                </a:cubicBezTo>
                <a:cubicBezTo>
                  <a:pt x="713268" y="2700871"/>
                  <a:pt x="718668" y="2700871"/>
                  <a:pt x="721547" y="2703390"/>
                </a:cubicBezTo>
                <a:cubicBezTo>
                  <a:pt x="724428" y="2706269"/>
                  <a:pt x="724428" y="2706269"/>
                  <a:pt x="721547" y="2706269"/>
                </a:cubicBezTo>
                <a:cubicBezTo>
                  <a:pt x="721547" y="2706269"/>
                  <a:pt x="718668" y="2703390"/>
                  <a:pt x="713268" y="2700871"/>
                </a:cubicBezTo>
                <a:cubicBezTo>
                  <a:pt x="718668" y="2706269"/>
                  <a:pt x="716148" y="2703390"/>
                  <a:pt x="707509" y="2700871"/>
                </a:cubicBezTo>
                <a:cubicBezTo>
                  <a:pt x="707509" y="2700871"/>
                  <a:pt x="713268" y="2703390"/>
                  <a:pt x="716148" y="2706269"/>
                </a:cubicBezTo>
                <a:cubicBezTo>
                  <a:pt x="721547" y="2709148"/>
                  <a:pt x="724428" y="2712027"/>
                  <a:pt x="729827" y="2714546"/>
                </a:cubicBezTo>
                <a:cubicBezTo>
                  <a:pt x="729827" y="2714546"/>
                  <a:pt x="735587" y="2720304"/>
                  <a:pt x="732707" y="2720304"/>
                </a:cubicBezTo>
                <a:cubicBezTo>
                  <a:pt x="743865" y="2725703"/>
                  <a:pt x="735587" y="2720304"/>
                  <a:pt x="749625" y="2728582"/>
                </a:cubicBezTo>
                <a:cubicBezTo>
                  <a:pt x="749625" y="2725703"/>
                  <a:pt x="732707" y="2717426"/>
                  <a:pt x="738466" y="2717426"/>
                </a:cubicBezTo>
                <a:cubicBezTo>
                  <a:pt x="743865" y="2723184"/>
                  <a:pt x="757904" y="2731461"/>
                  <a:pt x="757904" y="2731461"/>
                </a:cubicBezTo>
                <a:cubicBezTo>
                  <a:pt x="763303" y="2734340"/>
                  <a:pt x="769062" y="2734340"/>
                  <a:pt x="783101" y="2742617"/>
                </a:cubicBezTo>
                <a:cubicBezTo>
                  <a:pt x="774462" y="2739739"/>
                  <a:pt x="774462" y="2742617"/>
                  <a:pt x="796780" y="2753774"/>
                </a:cubicBezTo>
                <a:cubicBezTo>
                  <a:pt x="807938" y="2762051"/>
                  <a:pt x="785621" y="2748016"/>
                  <a:pt x="794260" y="2756653"/>
                </a:cubicBezTo>
                <a:cubicBezTo>
                  <a:pt x="799659" y="2759172"/>
                  <a:pt x="802539" y="2759172"/>
                  <a:pt x="816577" y="2764930"/>
                </a:cubicBezTo>
                <a:cubicBezTo>
                  <a:pt x="813697" y="2764930"/>
                  <a:pt x="819458" y="2767809"/>
                  <a:pt x="824857" y="2770329"/>
                </a:cubicBezTo>
                <a:cubicBezTo>
                  <a:pt x="821977" y="2770329"/>
                  <a:pt x="813697" y="2767809"/>
                  <a:pt x="821977" y="2773207"/>
                </a:cubicBezTo>
                <a:cubicBezTo>
                  <a:pt x="830616" y="2776087"/>
                  <a:pt x="827737" y="2776087"/>
                  <a:pt x="844294" y="2781485"/>
                </a:cubicBezTo>
                <a:cubicBezTo>
                  <a:pt x="847174" y="2787244"/>
                  <a:pt x="830616" y="2776087"/>
                  <a:pt x="833136" y="2781485"/>
                </a:cubicBezTo>
                <a:cubicBezTo>
                  <a:pt x="841775" y="2784364"/>
                  <a:pt x="844294" y="2787244"/>
                  <a:pt x="847174" y="2787244"/>
                </a:cubicBezTo>
                <a:cubicBezTo>
                  <a:pt x="847174" y="2787244"/>
                  <a:pt x="847174" y="2787244"/>
                  <a:pt x="850054" y="2787244"/>
                </a:cubicBezTo>
                <a:cubicBezTo>
                  <a:pt x="858333" y="2790122"/>
                  <a:pt x="850054" y="2790122"/>
                  <a:pt x="866612" y="2795520"/>
                </a:cubicBezTo>
                <a:cubicBezTo>
                  <a:pt x="869492" y="2795520"/>
                  <a:pt x="869492" y="2795520"/>
                  <a:pt x="880651" y="2798400"/>
                </a:cubicBezTo>
                <a:cubicBezTo>
                  <a:pt x="877771" y="2795520"/>
                  <a:pt x="869492" y="2795520"/>
                  <a:pt x="855453" y="2790122"/>
                </a:cubicBezTo>
                <a:cubicBezTo>
                  <a:pt x="864093" y="2790122"/>
                  <a:pt x="847174" y="2784364"/>
                  <a:pt x="844294" y="2781485"/>
                </a:cubicBezTo>
                <a:cubicBezTo>
                  <a:pt x="844294" y="2778966"/>
                  <a:pt x="833136" y="2776087"/>
                  <a:pt x="836015" y="2776087"/>
                </a:cubicBezTo>
                <a:cubicBezTo>
                  <a:pt x="838895" y="2776087"/>
                  <a:pt x="841775" y="2778966"/>
                  <a:pt x="847174" y="2778966"/>
                </a:cubicBezTo>
                <a:cubicBezTo>
                  <a:pt x="841775" y="2776087"/>
                  <a:pt x="838895" y="2773207"/>
                  <a:pt x="833136" y="2773207"/>
                </a:cubicBezTo>
                <a:cubicBezTo>
                  <a:pt x="830616" y="2767809"/>
                  <a:pt x="844294" y="2776087"/>
                  <a:pt x="850054" y="2778966"/>
                </a:cubicBezTo>
                <a:cubicBezTo>
                  <a:pt x="847174" y="2776087"/>
                  <a:pt x="844294" y="2776087"/>
                  <a:pt x="844294" y="2773207"/>
                </a:cubicBezTo>
                <a:cubicBezTo>
                  <a:pt x="844294" y="2773207"/>
                  <a:pt x="847174" y="2773207"/>
                  <a:pt x="852933" y="2776087"/>
                </a:cubicBezTo>
                <a:cubicBezTo>
                  <a:pt x="852933" y="2776087"/>
                  <a:pt x="850054" y="2776087"/>
                  <a:pt x="850054" y="2773207"/>
                </a:cubicBezTo>
                <a:cubicBezTo>
                  <a:pt x="847174" y="2773207"/>
                  <a:pt x="844294" y="2773207"/>
                  <a:pt x="844294" y="2770329"/>
                </a:cubicBezTo>
                <a:cubicBezTo>
                  <a:pt x="850054" y="2773207"/>
                  <a:pt x="855453" y="2776087"/>
                  <a:pt x="864093" y="2778966"/>
                </a:cubicBezTo>
                <a:cubicBezTo>
                  <a:pt x="869492" y="2781485"/>
                  <a:pt x="877771" y="2784364"/>
                  <a:pt x="883530" y="2787244"/>
                </a:cubicBezTo>
                <a:cubicBezTo>
                  <a:pt x="886410" y="2790122"/>
                  <a:pt x="888930" y="2790122"/>
                  <a:pt x="894689" y="2792642"/>
                </a:cubicBezTo>
                <a:cubicBezTo>
                  <a:pt x="897568" y="2792642"/>
                  <a:pt x="900088" y="2792642"/>
                  <a:pt x="902968" y="2795520"/>
                </a:cubicBezTo>
                <a:lnTo>
                  <a:pt x="915156" y="2800711"/>
                </a:lnTo>
                <a:lnTo>
                  <a:pt x="915207" y="2800739"/>
                </a:lnTo>
                <a:cubicBezTo>
                  <a:pt x="918987" y="2802449"/>
                  <a:pt x="922406" y="2803798"/>
                  <a:pt x="922406" y="2803798"/>
                </a:cubicBezTo>
                <a:lnTo>
                  <a:pt x="915156" y="2800711"/>
                </a:lnTo>
                <a:lnTo>
                  <a:pt x="905847" y="2795520"/>
                </a:lnTo>
                <a:cubicBezTo>
                  <a:pt x="911248" y="2798400"/>
                  <a:pt x="914127" y="2801279"/>
                  <a:pt x="917007" y="2801279"/>
                </a:cubicBezTo>
                <a:cubicBezTo>
                  <a:pt x="922406" y="2803798"/>
                  <a:pt x="925286" y="2803798"/>
                  <a:pt x="931045" y="2806677"/>
                </a:cubicBezTo>
                <a:cubicBezTo>
                  <a:pt x="936444" y="2809557"/>
                  <a:pt x="942204" y="2812435"/>
                  <a:pt x="942204" y="2812435"/>
                </a:cubicBezTo>
                <a:cubicBezTo>
                  <a:pt x="950483" y="2814954"/>
                  <a:pt x="955883" y="2814954"/>
                  <a:pt x="964522" y="2817834"/>
                </a:cubicBezTo>
                <a:cubicBezTo>
                  <a:pt x="972801" y="2820712"/>
                  <a:pt x="972801" y="2820712"/>
                  <a:pt x="981080" y="2823592"/>
                </a:cubicBezTo>
                <a:cubicBezTo>
                  <a:pt x="995118" y="2828990"/>
                  <a:pt x="1014556" y="2834748"/>
                  <a:pt x="1025715" y="2840147"/>
                </a:cubicBezTo>
                <a:cubicBezTo>
                  <a:pt x="1022835" y="2840147"/>
                  <a:pt x="1017436" y="2837267"/>
                  <a:pt x="1009157" y="2837267"/>
                </a:cubicBezTo>
                <a:cubicBezTo>
                  <a:pt x="1000517" y="2834748"/>
                  <a:pt x="992238" y="2831869"/>
                  <a:pt x="981080" y="2826110"/>
                </a:cubicBezTo>
                <a:cubicBezTo>
                  <a:pt x="981080" y="2828990"/>
                  <a:pt x="1000517" y="2834748"/>
                  <a:pt x="1014556" y="2840147"/>
                </a:cubicBezTo>
                <a:cubicBezTo>
                  <a:pt x="1028594" y="2843025"/>
                  <a:pt x="1020315" y="2840147"/>
                  <a:pt x="1020315" y="2840147"/>
                </a:cubicBezTo>
                <a:cubicBezTo>
                  <a:pt x="1028594" y="2843025"/>
                  <a:pt x="1033994" y="2843025"/>
                  <a:pt x="1033994" y="2843025"/>
                </a:cubicBezTo>
                <a:cubicBezTo>
                  <a:pt x="1039753" y="2845905"/>
                  <a:pt x="1053792" y="2848424"/>
                  <a:pt x="1050912" y="2845905"/>
                </a:cubicBezTo>
                <a:cubicBezTo>
                  <a:pt x="1050912" y="2845905"/>
                  <a:pt x="1033994" y="2843025"/>
                  <a:pt x="1028594" y="2840147"/>
                </a:cubicBezTo>
                <a:cubicBezTo>
                  <a:pt x="1039753" y="2843025"/>
                  <a:pt x="1050912" y="2845905"/>
                  <a:pt x="1062071" y="2848424"/>
                </a:cubicBezTo>
                <a:cubicBezTo>
                  <a:pt x="1076109" y="2854182"/>
                  <a:pt x="1087268" y="2857061"/>
                  <a:pt x="1100947" y="2859580"/>
                </a:cubicBezTo>
                <a:lnTo>
                  <a:pt x="1103709" y="2860050"/>
                </a:lnTo>
                <a:lnTo>
                  <a:pt x="1103107" y="2862460"/>
                </a:lnTo>
                <a:cubicBezTo>
                  <a:pt x="1103827" y="2863180"/>
                  <a:pt x="1105266" y="2863900"/>
                  <a:pt x="1106706" y="2865338"/>
                </a:cubicBezTo>
                <a:cubicBezTo>
                  <a:pt x="1110846" y="2865338"/>
                  <a:pt x="1117775" y="2866688"/>
                  <a:pt x="1124389" y="2868038"/>
                </a:cubicBezTo>
                <a:lnTo>
                  <a:pt x="1132643" y="2869449"/>
                </a:lnTo>
                <a:lnTo>
                  <a:pt x="1136628" y="2870557"/>
                </a:lnTo>
                <a:lnTo>
                  <a:pt x="1136963" y="2870627"/>
                </a:lnTo>
                <a:lnTo>
                  <a:pt x="1137302" y="2870737"/>
                </a:lnTo>
                <a:lnTo>
                  <a:pt x="1151335" y="2873615"/>
                </a:lnTo>
                <a:lnTo>
                  <a:pt x="1140768" y="2872356"/>
                </a:lnTo>
                <a:cubicBezTo>
                  <a:pt x="1135232" y="2871817"/>
                  <a:pt x="1141443" y="2872895"/>
                  <a:pt x="1129023" y="2870737"/>
                </a:cubicBezTo>
                <a:cubicBezTo>
                  <a:pt x="1123264" y="2870737"/>
                  <a:pt x="1123264" y="2870737"/>
                  <a:pt x="1120744" y="2870737"/>
                </a:cubicBezTo>
                <a:cubicBezTo>
                  <a:pt x="1117865" y="2868217"/>
                  <a:pt x="1114985" y="2868217"/>
                  <a:pt x="1112105" y="2868217"/>
                </a:cubicBezTo>
                <a:cubicBezTo>
                  <a:pt x="1109586" y="2868217"/>
                  <a:pt x="1114985" y="2868217"/>
                  <a:pt x="1117865" y="2870737"/>
                </a:cubicBezTo>
                <a:lnTo>
                  <a:pt x="1119808" y="2871774"/>
                </a:lnTo>
                <a:lnTo>
                  <a:pt x="1114985" y="2870737"/>
                </a:lnTo>
                <a:lnTo>
                  <a:pt x="1112105" y="2870737"/>
                </a:lnTo>
                <a:cubicBezTo>
                  <a:pt x="1117865" y="2870737"/>
                  <a:pt x="1123264" y="2873615"/>
                  <a:pt x="1123264" y="2873615"/>
                </a:cubicBezTo>
                <a:lnTo>
                  <a:pt x="1119808" y="2871774"/>
                </a:lnTo>
                <a:lnTo>
                  <a:pt x="1130058" y="2873975"/>
                </a:lnTo>
                <a:lnTo>
                  <a:pt x="1135338" y="2875315"/>
                </a:lnTo>
                <a:lnTo>
                  <a:pt x="1137302" y="2876495"/>
                </a:lnTo>
                <a:cubicBezTo>
                  <a:pt x="1120744" y="2873615"/>
                  <a:pt x="1117865" y="2873615"/>
                  <a:pt x="1109586" y="2870737"/>
                </a:cubicBezTo>
                <a:cubicBezTo>
                  <a:pt x="1095548" y="2868217"/>
                  <a:pt x="1081508" y="2862460"/>
                  <a:pt x="1062071" y="2857061"/>
                </a:cubicBezTo>
                <a:cubicBezTo>
                  <a:pt x="1081508" y="2862460"/>
                  <a:pt x="1092667" y="2868217"/>
                  <a:pt x="1081508" y="2865338"/>
                </a:cubicBezTo>
                <a:cubicBezTo>
                  <a:pt x="1092667" y="2868217"/>
                  <a:pt x="1103827" y="2870737"/>
                  <a:pt x="1114985" y="2873615"/>
                </a:cubicBezTo>
                <a:cubicBezTo>
                  <a:pt x="1123264" y="2876495"/>
                  <a:pt x="1134423" y="2879374"/>
                  <a:pt x="1145582" y="2879374"/>
                </a:cubicBezTo>
                <a:cubicBezTo>
                  <a:pt x="1140183" y="2876495"/>
                  <a:pt x="1187698" y="2890530"/>
                  <a:pt x="1159620" y="2879374"/>
                </a:cubicBezTo>
                <a:cubicBezTo>
                  <a:pt x="1161060" y="2882073"/>
                  <a:pt x="1151971" y="2879913"/>
                  <a:pt x="1144277" y="2877800"/>
                </a:cubicBezTo>
                <a:lnTo>
                  <a:pt x="1136137" y="2875517"/>
                </a:lnTo>
                <a:lnTo>
                  <a:pt x="1151341" y="2879374"/>
                </a:lnTo>
                <a:cubicBezTo>
                  <a:pt x="1140183" y="2873615"/>
                  <a:pt x="1156741" y="2876495"/>
                  <a:pt x="1165380" y="2879374"/>
                </a:cubicBezTo>
                <a:cubicBezTo>
                  <a:pt x="1161060" y="2877935"/>
                  <a:pt x="1161690" y="2877935"/>
                  <a:pt x="1164120" y="2878295"/>
                </a:cubicBezTo>
                <a:lnTo>
                  <a:pt x="1170003" y="2878961"/>
                </a:lnTo>
                <a:lnTo>
                  <a:pt x="1170779" y="2879374"/>
                </a:lnTo>
                <a:lnTo>
                  <a:pt x="1173658" y="2879374"/>
                </a:lnTo>
                <a:cubicBezTo>
                  <a:pt x="1170779" y="2881893"/>
                  <a:pt x="1207135" y="2887651"/>
                  <a:pt x="1210015" y="2890530"/>
                </a:cubicBezTo>
                <a:cubicBezTo>
                  <a:pt x="1210015" y="2887651"/>
                  <a:pt x="1210015" y="2887651"/>
                  <a:pt x="1210015" y="2887651"/>
                </a:cubicBezTo>
                <a:cubicBezTo>
                  <a:pt x="1198856" y="2884772"/>
                  <a:pt x="1184817" y="2881893"/>
                  <a:pt x="1184817" y="2879374"/>
                </a:cubicBezTo>
                <a:cubicBezTo>
                  <a:pt x="1195977" y="2881893"/>
                  <a:pt x="1215414" y="2887651"/>
                  <a:pt x="1210015" y="2884772"/>
                </a:cubicBezTo>
                <a:cubicBezTo>
                  <a:pt x="1218294" y="2884772"/>
                  <a:pt x="1226573" y="2887651"/>
                  <a:pt x="1235212" y="2887651"/>
                </a:cubicBezTo>
                <a:cubicBezTo>
                  <a:pt x="1251770" y="2890530"/>
                  <a:pt x="1268688" y="2893050"/>
                  <a:pt x="1279848" y="2895928"/>
                </a:cubicBezTo>
                <a:cubicBezTo>
                  <a:pt x="1279848" y="2895928"/>
                  <a:pt x="1276967" y="2898808"/>
                  <a:pt x="1279848" y="2898808"/>
                </a:cubicBezTo>
                <a:cubicBezTo>
                  <a:pt x="1276967" y="2898808"/>
                  <a:pt x="1274087" y="2898808"/>
                  <a:pt x="1271208" y="2895928"/>
                </a:cubicBezTo>
                <a:lnTo>
                  <a:pt x="1263649" y="2895928"/>
                </a:lnTo>
                <a:cubicBezTo>
                  <a:pt x="1264369" y="2895928"/>
                  <a:pt x="1264369" y="2895928"/>
                  <a:pt x="1262929" y="2895928"/>
                </a:cubicBezTo>
                <a:cubicBezTo>
                  <a:pt x="1268688" y="2898808"/>
                  <a:pt x="1274087" y="2898808"/>
                  <a:pt x="1279848" y="2898808"/>
                </a:cubicBezTo>
                <a:cubicBezTo>
                  <a:pt x="1281107" y="2898808"/>
                  <a:pt x="1283897" y="2898808"/>
                  <a:pt x="1287047" y="2898808"/>
                </a:cubicBezTo>
                <a:lnTo>
                  <a:pt x="1288127" y="2898808"/>
                </a:lnTo>
                <a:lnTo>
                  <a:pt x="1296405" y="2898808"/>
                </a:lnTo>
                <a:cubicBezTo>
                  <a:pt x="1285247" y="2901687"/>
                  <a:pt x="1307564" y="2901687"/>
                  <a:pt x="1327003" y="2904206"/>
                </a:cubicBezTo>
                <a:cubicBezTo>
                  <a:pt x="1332762" y="2904206"/>
                  <a:pt x="1332762" y="2904206"/>
                  <a:pt x="1332762" y="2904206"/>
                </a:cubicBezTo>
                <a:cubicBezTo>
                  <a:pt x="1352199" y="2907085"/>
                  <a:pt x="1377397" y="2909965"/>
                  <a:pt x="1382796" y="2909965"/>
                </a:cubicBezTo>
                <a:cubicBezTo>
                  <a:pt x="1396834" y="2912843"/>
                  <a:pt x="1393955" y="2909965"/>
                  <a:pt x="1410873" y="2912843"/>
                </a:cubicBezTo>
                <a:cubicBezTo>
                  <a:pt x="1413752" y="2915363"/>
                  <a:pt x="1407993" y="2915363"/>
                  <a:pt x="1391435" y="2912843"/>
                </a:cubicBezTo>
                <a:cubicBezTo>
                  <a:pt x="1391435" y="2915363"/>
                  <a:pt x="1405113" y="2915363"/>
                  <a:pt x="1419153" y="2915363"/>
                </a:cubicBezTo>
                <a:cubicBezTo>
                  <a:pt x="1422032" y="2915363"/>
                  <a:pt x="1413752" y="2915363"/>
                  <a:pt x="1413752" y="2912843"/>
                </a:cubicBezTo>
                <a:cubicBezTo>
                  <a:pt x="1436070" y="2915363"/>
                  <a:pt x="1436070" y="2915363"/>
                  <a:pt x="1436070" y="2915363"/>
                </a:cubicBezTo>
                <a:cubicBezTo>
                  <a:pt x="1441470" y="2915363"/>
                  <a:pt x="1449749" y="2915363"/>
                  <a:pt x="1455508" y="2915363"/>
                </a:cubicBezTo>
                <a:cubicBezTo>
                  <a:pt x="1497263" y="2918241"/>
                  <a:pt x="1497263" y="2918241"/>
                  <a:pt x="1497263" y="2918241"/>
                </a:cubicBezTo>
                <a:lnTo>
                  <a:pt x="1497267" y="2918242"/>
                </a:lnTo>
                <a:lnTo>
                  <a:pt x="1503874" y="2918242"/>
                </a:lnTo>
                <a:lnTo>
                  <a:pt x="1526930" y="2922951"/>
                </a:lnTo>
                <a:lnTo>
                  <a:pt x="1536499" y="2921120"/>
                </a:lnTo>
                <a:lnTo>
                  <a:pt x="1550177" y="2921120"/>
                </a:lnTo>
                <a:cubicBezTo>
                  <a:pt x="1550177" y="2921120"/>
                  <a:pt x="1544778" y="2924000"/>
                  <a:pt x="1547658" y="2924000"/>
                </a:cubicBezTo>
                <a:lnTo>
                  <a:pt x="1561337" y="2924000"/>
                </a:lnTo>
                <a:cubicBezTo>
                  <a:pt x="1558817" y="2921120"/>
                  <a:pt x="1553057" y="2921120"/>
                  <a:pt x="1550177" y="2921120"/>
                </a:cubicBezTo>
                <a:lnTo>
                  <a:pt x="1556028" y="2921120"/>
                </a:lnTo>
                <a:cubicBezTo>
                  <a:pt x="1558817" y="2921120"/>
                  <a:pt x="1558817" y="2921120"/>
                  <a:pt x="1558817" y="2921120"/>
                </a:cubicBezTo>
                <a:lnTo>
                  <a:pt x="1565391" y="2921120"/>
                </a:lnTo>
                <a:lnTo>
                  <a:pt x="1457887" y="2913663"/>
                </a:lnTo>
                <a:lnTo>
                  <a:pt x="1410035" y="2903573"/>
                </a:lnTo>
                <a:lnTo>
                  <a:pt x="1391435" y="2901687"/>
                </a:lnTo>
                <a:lnTo>
                  <a:pt x="1401087" y="2901687"/>
                </a:lnTo>
                <a:lnTo>
                  <a:pt x="1380474" y="2897340"/>
                </a:lnTo>
                <a:lnTo>
                  <a:pt x="1341041" y="2893050"/>
                </a:lnTo>
                <a:cubicBezTo>
                  <a:pt x="1327003" y="2893050"/>
                  <a:pt x="1318723" y="2890530"/>
                  <a:pt x="1304684" y="2887651"/>
                </a:cubicBezTo>
                <a:lnTo>
                  <a:pt x="1286249" y="2885273"/>
                </a:lnTo>
                <a:lnTo>
                  <a:pt x="1285247" y="2884772"/>
                </a:lnTo>
                <a:lnTo>
                  <a:pt x="1282367" y="2884772"/>
                </a:lnTo>
                <a:cubicBezTo>
                  <a:pt x="1276967" y="2884772"/>
                  <a:pt x="1271208" y="2881893"/>
                  <a:pt x="1265808" y="2881893"/>
                </a:cubicBezTo>
                <a:cubicBezTo>
                  <a:pt x="1260049" y="2879374"/>
                  <a:pt x="1224053" y="2873615"/>
                  <a:pt x="1212534" y="2870737"/>
                </a:cubicBezTo>
                <a:cubicBezTo>
                  <a:pt x="1207135" y="2870737"/>
                  <a:pt x="1207135" y="2870737"/>
                  <a:pt x="1201376" y="2870737"/>
                </a:cubicBezTo>
                <a:cubicBezTo>
                  <a:pt x="1190217" y="2868217"/>
                  <a:pt x="1187698" y="2868217"/>
                  <a:pt x="1170779" y="2865338"/>
                </a:cubicBezTo>
                <a:cubicBezTo>
                  <a:pt x="1156741" y="2859580"/>
                  <a:pt x="1154221" y="2859580"/>
                  <a:pt x="1145582" y="2857061"/>
                </a:cubicBezTo>
                <a:cubicBezTo>
                  <a:pt x="1137302" y="2857061"/>
                  <a:pt x="1134423" y="2854182"/>
                  <a:pt x="1129023" y="2854182"/>
                </a:cubicBezTo>
                <a:cubicBezTo>
                  <a:pt x="1126144" y="2851303"/>
                  <a:pt x="1123264" y="2851303"/>
                  <a:pt x="1114985" y="2848424"/>
                </a:cubicBezTo>
                <a:cubicBezTo>
                  <a:pt x="1114985" y="2851303"/>
                  <a:pt x="1123264" y="2851303"/>
                  <a:pt x="1126144" y="2854182"/>
                </a:cubicBezTo>
                <a:cubicBezTo>
                  <a:pt x="1120744" y="2854182"/>
                  <a:pt x="1109586" y="2848424"/>
                  <a:pt x="1100947" y="2845905"/>
                </a:cubicBezTo>
                <a:cubicBezTo>
                  <a:pt x="1092667" y="2845905"/>
                  <a:pt x="1087268" y="2843025"/>
                  <a:pt x="1081508" y="2840147"/>
                </a:cubicBezTo>
                <a:cubicBezTo>
                  <a:pt x="1073230" y="2840147"/>
                  <a:pt x="1067470" y="2837267"/>
                  <a:pt x="1059191" y="2834748"/>
                </a:cubicBezTo>
                <a:cubicBezTo>
                  <a:pt x="1048033" y="2831869"/>
                  <a:pt x="1033994" y="2826110"/>
                  <a:pt x="1020315" y="2823592"/>
                </a:cubicBezTo>
                <a:cubicBezTo>
                  <a:pt x="992238" y="2814954"/>
                  <a:pt x="964522" y="2803798"/>
                  <a:pt x="933565" y="2792642"/>
                </a:cubicBezTo>
                <a:cubicBezTo>
                  <a:pt x="928165" y="2790122"/>
                  <a:pt x="922406" y="2787244"/>
                  <a:pt x="914127" y="2784364"/>
                </a:cubicBezTo>
                <a:cubicBezTo>
                  <a:pt x="908727" y="2781485"/>
                  <a:pt x="900088" y="2778966"/>
                  <a:pt x="894689" y="2776087"/>
                </a:cubicBezTo>
                <a:cubicBezTo>
                  <a:pt x="880651" y="2770329"/>
                  <a:pt x="864093" y="2764930"/>
                  <a:pt x="850054" y="2756653"/>
                </a:cubicBezTo>
                <a:cubicBezTo>
                  <a:pt x="841775" y="2753774"/>
                  <a:pt x="841775" y="2753774"/>
                  <a:pt x="833136" y="2748016"/>
                </a:cubicBezTo>
                <a:cubicBezTo>
                  <a:pt x="824857" y="2745497"/>
                  <a:pt x="816577" y="2739739"/>
                  <a:pt x="807938" y="2736859"/>
                </a:cubicBezTo>
                <a:cubicBezTo>
                  <a:pt x="799659" y="2731461"/>
                  <a:pt x="794260" y="2728582"/>
                  <a:pt x="791380" y="2725703"/>
                </a:cubicBezTo>
                <a:cubicBezTo>
                  <a:pt x="788501" y="2725703"/>
                  <a:pt x="777342" y="2720304"/>
                  <a:pt x="769062" y="2714546"/>
                </a:cubicBezTo>
                <a:cubicBezTo>
                  <a:pt x="763303" y="2712027"/>
                  <a:pt x="757904" y="2709148"/>
                  <a:pt x="752144" y="2706269"/>
                </a:cubicBezTo>
                <a:cubicBezTo>
                  <a:pt x="752144" y="2703390"/>
                  <a:pt x="749625" y="2703390"/>
                  <a:pt x="746745" y="2700871"/>
                </a:cubicBezTo>
                <a:cubicBezTo>
                  <a:pt x="740986" y="2697992"/>
                  <a:pt x="738466" y="2695113"/>
                  <a:pt x="740986" y="2697992"/>
                </a:cubicBezTo>
                <a:cubicBezTo>
                  <a:pt x="738466" y="2695113"/>
                  <a:pt x="732707" y="2692234"/>
                  <a:pt x="729827" y="2689714"/>
                </a:cubicBezTo>
                <a:lnTo>
                  <a:pt x="716399" y="2680018"/>
                </a:lnTo>
                <a:lnTo>
                  <a:pt x="718668" y="2681077"/>
                </a:lnTo>
                <a:cubicBezTo>
                  <a:pt x="716148" y="2678558"/>
                  <a:pt x="710389" y="2675679"/>
                  <a:pt x="710389" y="2675679"/>
                </a:cubicBezTo>
                <a:lnTo>
                  <a:pt x="716399" y="2680018"/>
                </a:lnTo>
                <a:lnTo>
                  <a:pt x="713268" y="2678558"/>
                </a:lnTo>
                <a:cubicBezTo>
                  <a:pt x="710389" y="2675679"/>
                  <a:pt x="707509" y="2672799"/>
                  <a:pt x="704989" y="2672799"/>
                </a:cubicBezTo>
                <a:cubicBezTo>
                  <a:pt x="699230" y="2667401"/>
                  <a:pt x="693831" y="2664522"/>
                  <a:pt x="688072" y="2658764"/>
                </a:cubicBezTo>
                <a:cubicBezTo>
                  <a:pt x="688072" y="2658764"/>
                  <a:pt x="690951" y="2661643"/>
                  <a:pt x="693831" y="2661643"/>
                </a:cubicBezTo>
                <a:cubicBezTo>
                  <a:pt x="696351" y="2664522"/>
                  <a:pt x="699230" y="2667401"/>
                  <a:pt x="702110" y="2667401"/>
                </a:cubicBezTo>
                <a:cubicBezTo>
                  <a:pt x="688072" y="2656245"/>
                  <a:pt x="696351" y="2664522"/>
                  <a:pt x="690951" y="2658764"/>
                </a:cubicBezTo>
                <a:cubicBezTo>
                  <a:pt x="685192" y="2656245"/>
                  <a:pt x="676912" y="2647608"/>
                  <a:pt x="668633" y="2642209"/>
                </a:cubicBezTo>
                <a:cubicBezTo>
                  <a:pt x="662874" y="2636451"/>
                  <a:pt x="657475" y="2631053"/>
                  <a:pt x="657475" y="2631053"/>
                </a:cubicBezTo>
                <a:cubicBezTo>
                  <a:pt x="660354" y="2633932"/>
                  <a:pt x="662874" y="2636451"/>
                  <a:pt x="668633" y="2642209"/>
                </a:cubicBezTo>
                <a:cubicBezTo>
                  <a:pt x="668633" y="2642209"/>
                  <a:pt x="668633" y="2642209"/>
                  <a:pt x="671513" y="2645089"/>
                </a:cubicBezTo>
                <a:cubicBezTo>
                  <a:pt x="665754" y="2639331"/>
                  <a:pt x="660354" y="2636451"/>
                  <a:pt x="654595" y="2631053"/>
                </a:cubicBezTo>
                <a:cubicBezTo>
                  <a:pt x="651715" y="2628174"/>
                  <a:pt x="649196" y="2625295"/>
                  <a:pt x="646316" y="2622416"/>
                </a:cubicBezTo>
                <a:cubicBezTo>
                  <a:pt x="643436" y="2619896"/>
                  <a:pt x="640557" y="2617018"/>
                  <a:pt x="637677" y="2611259"/>
                </a:cubicBezTo>
                <a:cubicBezTo>
                  <a:pt x="632278" y="2608740"/>
                  <a:pt x="629397" y="2602982"/>
                  <a:pt x="623998" y="2600103"/>
                </a:cubicBezTo>
                <a:cubicBezTo>
                  <a:pt x="621118" y="2597584"/>
                  <a:pt x="621118" y="2594705"/>
                  <a:pt x="618239" y="2591826"/>
                </a:cubicBezTo>
                <a:cubicBezTo>
                  <a:pt x="621118" y="2597584"/>
                  <a:pt x="623998" y="2600103"/>
                  <a:pt x="621118" y="2597584"/>
                </a:cubicBezTo>
                <a:cubicBezTo>
                  <a:pt x="618239" y="2597584"/>
                  <a:pt x="618239" y="2594705"/>
                  <a:pt x="618239" y="2594705"/>
                </a:cubicBezTo>
                <a:cubicBezTo>
                  <a:pt x="615719" y="2594705"/>
                  <a:pt x="615719" y="2591826"/>
                  <a:pt x="615719" y="2591826"/>
                </a:cubicBezTo>
                <a:cubicBezTo>
                  <a:pt x="612839" y="2588946"/>
                  <a:pt x="609960" y="2588946"/>
                  <a:pt x="609960" y="2586428"/>
                </a:cubicBezTo>
                <a:cubicBezTo>
                  <a:pt x="607080" y="2583548"/>
                  <a:pt x="604561" y="2580669"/>
                  <a:pt x="601681" y="2577790"/>
                </a:cubicBezTo>
                <a:lnTo>
                  <a:pt x="600758" y="2576547"/>
                </a:lnTo>
                <a:lnTo>
                  <a:pt x="607080" y="2580669"/>
                </a:lnTo>
                <a:cubicBezTo>
                  <a:pt x="601681" y="2575271"/>
                  <a:pt x="598801" y="2569513"/>
                  <a:pt x="595922" y="2566633"/>
                </a:cubicBezTo>
                <a:cubicBezTo>
                  <a:pt x="593402" y="2566633"/>
                  <a:pt x="590522" y="2564115"/>
                  <a:pt x="587643" y="2561235"/>
                </a:cubicBezTo>
                <a:cubicBezTo>
                  <a:pt x="584762" y="2561235"/>
                  <a:pt x="584762" y="2558356"/>
                  <a:pt x="582242" y="2555478"/>
                </a:cubicBezTo>
                <a:lnTo>
                  <a:pt x="557637" y="2520006"/>
                </a:lnTo>
                <a:lnTo>
                  <a:pt x="559925" y="2522008"/>
                </a:lnTo>
                <a:lnTo>
                  <a:pt x="554825" y="2515952"/>
                </a:lnTo>
                <a:lnTo>
                  <a:pt x="551286" y="2510851"/>
                </a:lnTo>
                <a:lnTo>
                  <a:pt x="552394" y="2513066"/>
                </a:lnTo>
                <a:lnTo>
                  <a:pt x="548407" y="2508332"/>
                </a:lnTo>
                <a:cubicBezTo>
                  <a:pt x="545887" y="2502575"/>
                  <a:pt x="543008" y="2499695"/>
                  <a:pt x="540128" y="2497176"/>
                </a:cubicBezTo>
                <a:cubicBezTo>
                  <a:pt x="540128" y="2494297"/>
                  <a:pt x="537607" y="2494297"/>
                  <a:pt x="537607" y="2491418"/>
                </a:cubicBezTo>
                <a:cubicBezTo>
                  <a:pt x="531848" y="2483140"/>
                  <a:pt x="520689" y="2466225"/>
                  <a:pt x="512411" y="2449671"/>
                </a:cubicBezTo>
                <a:cubicBezTo>
                  <a:pt x="512411" y="2446792"/>
                  <a:pt x="509531" y="2443913"/>
                  <a:pt x="506651" y="2438515"/>
                </a:cubicBezTo>
                <a:cubicBezTo>
                  <a:pt x="504132" y="2435635"/>
                  <a:pt x="504132" y="2430237"/>
                  <a:pt x="501252" y="2427358"/>
                </a:cubicBezTo>
                <a:cubicBezTo>
                  <a:pt x="498372" y="2421600"/>
                  <a:pt x="495493" y="2419080"/>
                  <a:pt x="495493" y="2413322"/>
                </a:cubicBezTo>
                <a:cubicBezTo>
                  <a:pt x="492973" y="2410444"/>
                  <a:pt x="490092" y="2407924"/>
                  <a:pt x="490092" y="2402167"/>
                </a:cubicBezTo>
                <a:cubicBezTo>
                  <a:pt x="492973" y="2410444"/>
                  <a:pt x="492973" y="2405045"/>
                  <a:pt x="490092" y="2399287"/>
                </a:cubicBezTo>
                <a:lnTo>
                  <a:pt x="486400" y="2391904"/>
                </a:lnTo>
                <a:lnTo>
                  <a:pt x="462016" y="2332349"/>
                </a:lnTo>
                <a:cubicBezTo>
                  <a:pt x="462016" y="2329829"/>
                  <a:pt x="459136" y="2326950"/>
                  <a:pt x="459136" y="2324071"/>
                </a:cubicBezTo>
                <a:cubicBezTo>
                  <a:pt x="459136" y="2321192"/>
                  <a:pt x="459136" y="2318672"/>
                  <a:pt x="456617" y="2315794"/>
                </a:cubicBezTo>
                <a:cubicBezTo>
                  <a:pt x="456617" y="2310036"/>
                  <a:pt x="453737" y="2307516"/>
                  <a:pt x="453737" y="2301758"/>
                </a:cubicBezTo>
                <a:cubicBezTo>
                  <a:pt x="450858" y="2296360"/>
                  <a:pt x="450858" y="2293481"/>
                  <a:pt x="448338" y="2287723"/>
                </a:cubicBezTo>
                <a:cubicBezTo>
                  <a:pt x="448338" y="2285204"/>
                  <a:pt x="448338" y="2279446"/>
                  <a:pt x="445457" y="2276566"/>
                </a:cubicBezTo>
                <a:cubicBezTo>
                  <a:pt x="448338" y="2276566"/>
                  <a:pt x="445457" y="2271168"/>
                  <a:pt x="448338" y="2271168"/>
                </a:cubicBezTo>
                <a:cubicBezTo>
                  <a:pt x="445457" y="2268289"/>
                  <a:pt x="445457" y="2262891"/>
                  <a:pt x="442578" y="2260011"/>
                </a:cubicBezTo>
                <a:cubicBezTo>
                  <a:pt x="439698" y="2248855"/>
                  <a:pt x="439698" y="2240578"/>
                  <a:pt x="437178" y="2229421"/>
                </a:cubicBezTo>
                <a:lnTo>
                  <a:pt x="434421" y="2215981"/>
                </a:lnTo>
                <a:lnTo>
                  <a:pt x="422167" y="2196606"/>
                </a:lnTo>
                <a:lnTo>
                  <a:pt x="423140" y="2201350"/>
                </a:lnTo>
                <a:cubicBezTo>
                  <a:pt x="422420" y="2200631"/>
                  <a:pt x="421880" y="2198516"/>
                  <a:pt x="421430" y="2195839"/>
                </a:cubicBezTo>
                <a:lnTo>
                  <a:pt x="421364" y="2195337"/>
                </a:lnTo>
                <a:lnTo>
                  <a:pt x="419488" y="2192370"/>
                </a:lnTo>
                <a:lnTo>
                  <a:pt x="419298" y="2191976"/>
                </a:lnTo>
                <a:lnTo>
                  <a:pt x="419788" y="2195283"/>
                </a:lnTo>
                <a:lnTo>
                  <a:pt x="418821" y="2194648"/>
                </a:lnTo>
                <a:cubicBezTo>
                  <a:pt x="418821" y="2195682"/>
                  <a:pt x="418821" y="2197031"/>
                  <a:pt x="417381" y="2195592"/>
                </a:cubicBezTo>
                <a:cubicBezTo>
                  <a:pt x="417381" y="2194333"/>
                  <a:pt x="417381" y="2191543"/>
                  <a:pt x="417066" y="2188754"/>
                </a:cubicBezTo>
                <a:lnTo>
                  <a:pt x="415689" y="2184484"/>
                </a:lnTo>
                <a:lnTo>
                  <a:pt x="415345" y="2183771"/>
                </a:lnTo>
                <a:lnTo>
                  <a:pt x="417412" y="2203958"/>
                </a:lnTo>
                <a:lnTo>
                  <a:pt x="414861" y="2187315"/>
                </a:lnTo>
                <a:lnTo>
                  <a:pt x="414861" y="2182765"/>
                </a:lnTo>
                <a:lnTo>
                  <a:pt x="409102" y="2170810"/>
                </a:lnTo>
                <a:lnTo>
                  <a:pt x="409102" y="2179038"/>
                </a:lnTo>
                <a:lnTo>
                  <a:pt x="408137" y="2177068"/>
                </a:lnTo>
                <a:lnTo>
                  <a:pt x="407171" y="2166801"/>
                </a:lnTo>
                <a:lnTo>
                  <a:pt x="404420" y="2161090"/>
                </a:lnTo>
                <a:lnTo>
                  <a:pt x="403053" y="2158566"/>
                </a:lnTo>
                <a:lnTo>
                  <a:pt x="403267" y="2161961"/>
                </a:lnTo>
                <a:lnTo>
                  <a:pt x="400823" y="2156725"/>
                </a:lnTo>
                <a:lnTo>
                  <a:pt x="400823" y="2154449"/>
                </a:lnTo>
                <a:lnTo>
                  <a:pt x="374041" y="2104992"/>
                </a:lnTo>
                <a:cubicBezTo>
                  <a:pt x="361443" y="2081636"/>
                  <a:pt x="348127" y="2056525"/>
                  <a:pt x="335530" y="2031323"/>
                </a:cubicBezTo>
                <a:cubicBezTo>
                  <a:pt x="338409" y="2031323"/>
                  <a:pt x="341289" y="2039604"/>
                  <a:pt x="346687" y="2048244"/>
                </a:cubicBezTo>
                <a:cubicBezTo>
                  <a:pt x="352445" y="2059404"/>
                  <a:pt x="357845" y="2070566"/>
                  <a:pt x="360723" y="2075966"/>
                </a:cubicBezTo>
                <a:cubicBezTo>
                  <a:pt x="366483" y="2090006"/>
                  <a:pt x="371881" y="2098287"/>
                  <a:pt x="377639" y="2109448"/>
                </a:cubicBezTo>
                <a:cubicBezTo>
                  <a:pt x="378899" y="2112327"/>
                  <a:pt x="380249" y="2113768"/>
                  <a:pt x="380924" y="2113768"/>
                </a:cubicBezTo>
                <a:lnTo>
                  <a:pt x="380518" y="2111473"/>
                </a:lnTo>
                <a:lnTo>
                  <a:pt x="360354" y="2069617"/>
                </a:lnTo>
                <a:lnTo>
                  <a:pt x="319664" y="1958440"/>
                </a:lnTo>
                <a:lnTo>
                  <a:pt x="317129" y="1954233"/>
                </a:lnTo>
                <a:lnTo>
                  <a:pt x="317954" y="1953770"/>
                </a:lnTo>
                <a:lnTo>
                  <a:pt x="314852" y="1945296"/>
                </a:lnTo>
                <a:lnTo>
                  <a:pt x="310336" y="1936637"/>
                </a:lnTo>
                <a:cubicBezTo>
                  <a:pt x="310336" y="1933758"/>
                  <a:pt x="307816" y="1927997"/>
                  <a:pt x="304938" y="1922597"/>
                </a:cubicBezTo>
                <a:cubicBezTo>
                  <a:pt x="307816" y="1922597"/>
                  <a:pt x="310336" y="1930877"/>
                  <a:pt x="313215" y="1942038"/>
                </a:cubicBezTo>
                <a:lnTo>
                  <a:pt x="312613" y="1938575"/>
                </a:lnTo>
                <a:lnTo>
                  <a:pt x="307631" y="1919204"/>
                </a:lnTo>
                <a:lnTo>
                  <a:pt x="302418" y="1904730"/>
                </a:lnTo>
                <a:cubicBezTo>
                  <a:pt x="300618" y="1900905"/>
                  <a:pt x="299178" y="1898835"/>
                  <a:pt x="299178" y="1900275"/>
                </a:cubicBezTo>
                <a:cubicBezTo>
                  <a:pt x="299178" y="1898835"/>
                  <a:pt x="297110" y="1891184"/>
                  <a:pt x="295040" y="1884569"/>
                </a:cubicBezTo>
                <a:lnTo>
                  <a:pt x="293318" y="1879583"/>
                </a:lnTo>
                <a:lnTo>
                  <a:pt x="294481" y="1886078"/>
                </a:lnTo>
                <a:lnTo>
                  <a:pt x="297748" y="1898760"/>
                </a:lnTo>
                <a:lnTo>
                  <a:pt x="295644" y="1892569"/>
                </a:lnTo>
                <a:lnTo>
                  <a:pt x="297509" y="1902973"/>
                </a:lnTo>
                <a:lnTo>
                  <a:pt x="299943" y="1910716"/>
                </a:lnTo>
                <a:lnTo>
                  <a:pt x="299919" y="1910908"/>
                </a:lnTo>
                <a:lnTo>
                  <a:pt x="300033" y="1911283"/>
                </a:lnTo>
                <a:cubicBezTo>
                  <a:pt x="300033" y="1916681"/>
                  <a:pt x="300033" y="1919560"/>
                  <a:pt x="302913" y="1922439"/>
                </a:cubicBezTo>
                <a:lnTo>
                  <a:pt x="305528" y="1931996"/>
                </a:lnTo>
                <a:lnTo>
                  <a:pt x="309301" y="1941003"/>
                </a:lnTo>
                <a:lnTo>
                  <a:pt x="309917" y="1943828"/>
                </a:lnTo>
                <a:lnTo>
                  <a:pt x="305926" y="1933451"/>
                </a:lnTo>
                <a:lnTo>
                  <a:pt x="322711" y="1994777"/>
                </a:lnTo>
                <a:lnTo>
                  <a:pt x="322351" y="1996317"/>
                </a:lnTo>
                <a:lnTo>
                  <a:pt x="327252" y="2006121"/>
                </a:lnTo>
                <a:cubicBezTo>
                  <a:pt x="330131" y="2011881"/>
                  <a:pt x="330131" y="2014762"/>
                  <a:pt x="332651" y="2020162"/>
                </a:cubicBezTo>
                <a:cubicBezTo>
                  <a:pt x="329951" y="2016022"/>
                  <a:pt x="327162" y="2010442"/>
                  <a:pt x="324373" y="2004141"/>
                </a:cubicBezTo>
                <a:lnTo>
                  <a:pt x="321928" y="1998135"/>
                </a:lnTo>
                <a:lnTo>
                  <a:pt x="321631" y="1999410"/>
                </a:lnTo>
                <a:cubicBezTo>
                  <a:pt x="321991" y="2002514"/>
                  <a:pt x="322711" y="2005932"/>
                  <a:pt x="322711" y="2005932"/>
                </a:cubicBezTo>
                <a:cubicBezTo>
                  <a:pt x="325231" y="2011690"/>
                  <a:pt x="325231" y="2017089"/>
                  <a:pt x="328111" y="2019968"/>
                </a:cubicBezTo>
                <a:cubicBezTo>
                  <a:pt x="328111" y="2025367"/>
                  <a:pt x="328111" y="2028245"/>
                  <a:pt x="330990" y="2031125"/>
                </a:cubicBezTo>
                <a:cubicBezTo>
                  <a:pt x="330990" y="2036883"/>
                  <a:pt x="333870" y="2042281"/>
                  <a:pt x="336389" y="2053437"/>
                </a:cubicBezTo>
                <a:cubicBezTo>
                  <a:pt x="333870" y="2047680"/>
                  <a:pt x="333870" y="2047680"/>
                  <a:pt x="333870" y="2050558"/>
                </a:cubicBezTo>
                <a:cubicBezTo>
                  <a:pt x="336389" y="2053437"/>
                  <a:pt x="339269" y="2059195"/>
                  <a:pt x="342149" y="2064594"/>
                </a:cubicBezTo>
                <a:cubicBezTo>
                  <a:pt x="336389" y="2059195"/>
                  <a:pt x="336389" y="2061715"/>
                  <a:pt x="339269" y="2067473"/>
                </a:cubicBezTo>
                <a:cubicBezTo>
                  <a:pt x="339269" y="2070352"/>
                  <a:pt x="342149" y="2078630"/>
                  <a:pt x="342149" y="2078630"/>
                </a:cubicBezTo>
                <a:cubicBezTo>
                  <a:pt x="339269" y="2072872"/>
                  <a:pt x="339269" y="2072872"/>
                  <a:pt x="336389" y="2067473"/>
                </a:cubicBezTo>
                <a:cubicBezTo>
                  <a:pt x="336389" y="2067473"/>
                  <a:pt x="339269" y="2075750"/>
                  <a:pt x="342149" y="2084028"/>
                </a:cubicBezTo>
                <a:cubicBezTo>
                  <a:pt x="339269" y="2078450"/>
                  <a:pt x="339269" y="2077820"/>
                  <a:pt x="338954" y="2077505"/>
                </a:cubicBezTo>
                <a:lnTo>
                  <a:pt x="335739" y="2074574"/>
                </a:lnTo>
                <a:lnTo>
                  <a:pt x="335490" y="2074085"/>
                </a:lnTo>
                <a:cubicBezTo>
                  <a:pt x="334500" y="2072332"/>
                  <a:pt x="333870" y="2071612"/>
                  <a:pt x="333870" y="2072872"/>
                </a:cubicBezTo>
                <a:lnTo>
                  <a:pt x="335739" y="2074574"/>
                </a:lnTo>
                <a:lnTo>
                  <a:pt x="339269" y="2081508"/>
                </a:lnTo>
                <a:cubicBezTo>
                  <a:pt x="333870" y="2075750"/>
                  <a:pt x="336389" y="2078630"/>
                  <a:pt x="330990" y="2072872"/>
                </a:cubicBezTo>
                <a:lnTo>
                  <a:pt x="328111" y="2064594"/>
                </a:lnTo>
                <a:cubicBezTo>
                  <a:pt x="325231" y="2061715"/>
                  <a:pt x="325231" y="2067473"/>
                  <a:pt x="322711" y="2061715"/>
                </a:cubicBezTo>
                <a:cubicBezTo>
                  <a:pt x="322711" y="2059195"/>
                  <a:pt x="322711" y="2056317"/>
                  <a:pt x="319832" y="2053437"/>
                </a:cubicBezTo>
                <a:cubicBezTo>
                  <a:pt x="316952" y="2050558"/>
                  <a:pt x="316952" y="2047680"/>
                  <a:pt x="314072" y="2045160"/>
                </a:cubicBezTo>
                <a:cubicBezTo>
                  <a:pt x="314072" y="2042281"/>
                  <a:pt x="311193" y="2039402"/>
                  <a:pt x="308673" y="2036883"/>
                </a:cubicBezTo>
                <a:cubicBezTo>
                  <a:pt x="305792" y="2031125"/>
                  <a:pt x="305792" y="2025367"/>
                  <a:pt x="302913" y="2022847"/>
                </a:cubicBezTo>
                <a:cubicBezTo>
                  <a:pt x="302913" y="2019968"/>
                  <a:pt x="300033" y="2017089"/>
                  <a:pt x="300033" y="2017089"/>
                </a:cubicBezTo>
                <a:cubicBezTo>
                  <a:pt x="300033" y="2014570"/>
                  <a:pt x="297514" y="2011690"/>
                  <a:pt x="297514" y="2008812"/>
                </a:cubicBezTo>
                <a:cubicBezTo>
                  <a:pt x="294634" y="2003054"/>
                  <a:pt x="294634" y="2003054"/>
                  <a:pt x="294634" y="2003054"/>
                </a:cubicBezTo>
                <a:cubicBezTo>
                  <a:pt x="291754" y="1997655"/>
                  <a:pt x="291754" y="1992257"/>
                  <a:pt x="288875" y="1983620"/>
                </a:cubicBezTo>
                <a:cubicBezTo>
                  <a:pt x="286355" y="1978222"/>
                  <a:pt x="286355" y="1969944"/>
                  <a:pt x="283475" y="1961307"/>
                </a:cubicBezTo>
                <a:cubicBezTo>
                  <a:pt x="280596" y="1955909"/>
                  <a:pt x="280596" y="1947631"/>
                  <a:pt x="277716" y="1941874"/>
                </a:cubicBezTo>
                <a:cubicBezTo>
                  <a:pt x="277716" y="1933596"/>
                  <a:pt x="277716" y="1927837"/>
                  <a:pt x="275196" y="1925319"/>
                </a:cubicBezTo>
                <a:cubicBezTo>
                  <a:pt x="275196" y="1919560"/>
                  <a:pt x="275196" y="1911283"/>
                  <a:pt x="272317" y="1905524"/>
                </a:cubicBezTo>
                <a:cubicBezTo>
                  <a:pt x="272317" y="1900126"/>
                  <a:pt x="272317" y="1894369"/>
                  <a:pt x="269437" y="1888970"/>
                </a:cubicBezTo>
                <a:cubicBezTo>
                  <a:pt x="269437" y="1888970"/>
                  <a:pt x="266558" y="1891849"/>
                  <a:pt x="266558" y="1894369"/>
                </a:cubicBezTo>
                <a:cubicBezTo>
                  <a:pt x="266558" y="1900126"/>
                  <a:pt x="266558" y="1905524"/>
                  <a:pt x="266558" y="1905524"/>
                </a:cubicBezTo>
                <a:cubicBezTo>
                  <a:pt x="261157" y="1874934"/>
                  <a:pt x="264038" y="1908404"/>
                  <a:pt x="261157" y="1897247"/>
                </a:cubicBezTo>
                <a:cubicBezTo>
                  <a:pt x="258278" y="1891849"/>
                  <a:pt x="258278" y="1886091"/>
                  <a:pt x="258278" y="1877814"/>
                </a:cubicBezTo>
                <a:cubicBezTo>
                  <a:pt x="255398" y="1877814"/>
                  <a:pt x="258278" y="1886091"/>
                  <a:pt x="255398" y="1883212"/>
                </a:cubicBezTo>
                <a:cubicBezTo>
                  <a:pt x="255398" y="1877814"/>
                  <a:pt x="255398" y="1872056"/>
                  <a:pt x="252878" y="1866657"/>
                </a:cubicBezTo>
                <a:cubicBezTo>
                  <a:pt x="252878" y="1863778"/>
                  <a:pt x="252878" y="1860899"/>
                  <a:pt x="252878" y="1855501"/>
                </a:cubicBezTo>
                <a:cubicBezTo>
                  <a:pt x="252878" y="1852621"/>
                  <a:pt x="252878" y="1849743"/>
                  <a:pt x="252878" y="1847223"/>
                </a:cubicBezTo>
                <a:cubicBezTo>
                  <a:pt x="252878" y="1841466"/>
                  <a:pt x="252878" y="1838586"/>
                  <a:pt x="249999" y="1833188"/>
                </a:cubicBezTo>
                <a:cubicBezTo>
                  <a:pt x="252878" y="1830309"/>
                  <a:pt x="252878" y="1824911"/>
                  <a:pt x="252878" y="1813754"/>
                </a:cubicBezTo>
                <a:cubicBezTo>
                  <a:pt x="252878" y="1799718"/>
                  <a:pt x="249999" y="1813754"/>
                  <a:pt x="249999" y="1805116"/>
                </a:cubicBezTo>
                <a:cubicBezTo>
                  <a:pt x="249999" y="1799718"/>
                  <a:pt x="249999" y="1793961"/>
                  <a:pt x="249999" y="1785683"/>
                </a:cubicBezTo>
                <a:lnTo>
                  <a:pt x="251563" y="1785683"/>
                </a:lnTo>
                <a:lnTo>
                  <a:pt x="249150" y="1777508"/>
                </a:lnTo>
                <a:cubicBezTo>
                  <a:pt x="246271" y="1763467"/>
                  <a:pt x="246271" y="1752306"/>
                  <a:pt x="246271" y="1752306"/>
                </a:cubicBezTo>
                <a:cubicBezTo>
                  <a:pt x="243392" y="1741146"/>
                  <a:pt x="243392" y="1741146"/>
                  <a:pt x="243392" y="1744026"/>
                </a:cubicBezTo>
                <a:lnTo>
                  <a:pt x="243392" y="1752306"/>
                </a:lnTo>
                <a:cubicBezTo>
                  <a:pt x="240872" y="1746546"/>
                  <a:pt x="240872" y="1738266"/>
                  <a:pt x="240872" y="1735385"/>
                </a:cubicBezTo>
                <a:cubicBezTo>
                  <a:pt x="243392" y="1752306"/>
                  <a:pt x="240872" y="1727104"/>
                  <a:pt x="240872" y="1724225"/>
                </a:cubicBezTo>
                <a:cubicBezTo>
                  <a:pt x="240872" y="1718825"/>
                  <a:pt x="237993" y="1713064"/>
                  <a:pt x="237993" y="1707664"/>
                </a:cubicBezTo>
                <a:lnTo>
                  <a:pt x="232610" y="1691848"/>
                </a:lnTo>
                <a:lnTo>
                  <a:pt x="232279" y="1690518"/>
                </a:lnTo>
                <a:lnTo>
                  <a:pt x="232179" y="1690315"/>
                </a:lnTo>
                <a:lnTo>
                  <a:pt x="229715" y="1671302"/>
                </a:lnTo>
                <a:cubicBezTo>
                  <a:pt x="229715" y="1665901"/>
                  <a:pt x="226836" y="1657261"/>
                  <a:pt x="226836" y="1648981"/>
                </a:cubicBezTo>
                <a:cubicBezTo>
                  <a:pt x="226836" y="1648981"/>
                  <a:pt x="226836" y="1651860"/>
                  <a:pt x="229715" y="1657261"/>
                </a:cubicBezTo>
                <a:cubicBezTo>
                  <a:pt x="229715" y="1660141"/>
                  <a:pt x="229715" y="1665901"/>
                  <a:pt x="229715" y="1668421"/>
                </a:cubicBezTo>
                <a:cubicBezTo>
                  <a:pt x="232234" y="1679582"/>
                  <a:pt x="232234" y="1688223"/>
                  <a:pt x="235114" y="1685343"/>
                </a:cubicBezTo>
                <a:cubicBezTo>
                  <a:pt x="232234" y="1682462"/>
                  <a:pt x="229715" y="1643580"/>
                  <a:pt x="226836" y="1648981"/>
                </a:cubicBezTo>
                <a:cubicBezTo>
                  <a:pt x="223956" y="1632420"/>
                  <a:pt x="226836" y="1637820"/>
                  <a:pt x="226836" y="1632420"/>
                </a:cubicBezTo>
                <a:cubicBezTo>
                  <a:pt x="223956" y="1626659"/>
                  <a:pt x="223956" y="1626659"/>
                  <a:pt x="223956" y="1621258"/>
                </a:cubicBezTo>
                <a:cubicBezTo>
                  <a:pt x="221077" y="1610098"/>
                  <a:pt x="223956" y="1634939"/>
                  <a:pt x="221077" y="1615498"/>
                </a:cubicBezTo>
                <a:cubicBezTo>
                  <a:pt x="218558" y="1604337"/>
                  <a:pt x="221077" y="1604337"/>
                  <a:pt x="221077" y="1604337"/>
                </a:cubicBezTo>
                <a:cubicBezTo>
                  <a:pt x="218558" y="1587777"/>
                  <a:pt x="218558" y="1573735"/>
                  <a:pt x="215678" y="1548535"/>
                </a:cubicBezTo>
                <a:lnTo>
                  <a:pt x="215678" y="1537374"/>
                </a:lnTo>
                <a:cubicBezTo>
                  <a:pt x="215678" y="1548535"/>
                  <a:pt x="218558" y="1545654"/>
                  <a:pt x="218558" y="1531973"/>
                </a:cubicBezTo>
                <a:cubicBezTo>
                  <a:pt x="218558" y="1540254"/>
                  <a:pt x="218558" y="1556815"/>
                  <a:pt x="221077" y="1565456"/>
                </a:cubicBezTo>
                <a:cubicBezTo>
                  <a:pt x="221077" y="1567975"/>
                  <a:pt x="221077" y="1559695"/>
                  <a:pt x="221077" y="1559695"/>
                </a:cubicBezTo>
                <a:cubicBezTo>
                  <a:pt x="221077" y="1551414"/>
                  <a:pt x="218558" y="1526213"/>
                  <a:pt x="218558" y="1526213"/>
                </a:cubicBezTo>
                <a:cubicBezTo>
                  <a:pt x="215678" y="1515052"/>
                  <a:pt x="218558" y="1512172"/>
                  <a:pt x="218558" y="1506772"/>
                </a:cubicBezTo>
                <a:cubicBezTo>
                  <a:pt x="218558" y="1503892"/>
                  <a:pt x="218558" y="1501012"/>
                  <a:pt x="215678" y="1489850"/>
                </a:cubicBezTo>
                <a:cubicBezTo>
                  <a:pt x="218558" y="1487331"/>
                  <a:pt x="218558" y="1498491"/>
                  <a:pt x="218558" y="1501012"/>
                </a:cubicBezTo>
                <a:cubicBezTo>
                  <a:pt x="218558" y="1498491"/>
                  <a:pt x="218558" y="1489850"/>
                  <a:pt x="218558" y="1489850"/>
                </a:cubicBezTo>
                <a:cubicBezTo>
                  <a:pt x="218558" y="1481570"/>
                  <a:pt x="218558" y="1481570"/>
                  <a:pt x="218558" y="1473290"/>
                </a:cubicBezTo>
                <a:cubicBezTo>
                  <a:pt x="218558" y="1465010"/>
                  <a:pt x="215678" y="1459249"/>
                  <a:pt x="215678" y="1445208"/>
                </a:cubicBezTo>
                <a:lnTo>
                  <a:pt x="215678" y="1439808"/>
                </a:lnTo>
                <a:cubicBezTo>
                  <a:pt x="212799" y="1428647"/>
                  <a:pt x="215678" y="1422887"/>
                  <a:pt x="215678" y="1417487"/>
                </a:cubicBezTo>
                <a:cubicBezTo>
                  <a:pt x="215678" y="1411727"/>
                  <a:pt x="215678" y="1406326"/>
                  <a:pt x="215678" y="1400566"/>
                </a:cubicBezTo>
                <a:cubicBezTo>
                  <a:pt x="215678" y="1384004"/>
                  <a:pt x="215678" y="1384004"/>
                  <a:pt x="212799" y="1378244"/>
                </a:cubicBezTo>
                <a:cubicBezTo>
                  <a:pt x="215678" y="1367083"/>
                  <a:pt x="215678" y="1361683"/>
                  <a:pt x="218558" y="1350522"/>
                </a:cubicBezTo>
                <a:cubicBezTo>
                  <a:pt x="215678" y="1344762"/>
                  <a:pt x="215678" y="1333602"/>
                  <a:pt x="215678" y="1322441"/>
                </a:cubicBezTo>
                <a:cubicBezTo>
                  <a:pt x="215678" y="1308400"/>
                  <a:pt x="215678" y="1291839"/>
                  <a:pt x="218558" y="1277798"/>
                </a:cubicBezTo>
                <a:cubicBezTo>
                  <a:pt x="218558" y="1280679"/>
                  <a:pt x="218558" y="1274918"/>
                  <a:pt x="221077" y="1269518"/>
                </a:cubicBezTo>
                <a:cubicBezTo>
                  <a:pt x="221077" y="1261237"/>
                  <a:pt x="223956" y="1250077"/>
                  <a:pt x="223956" y="1244316"/>
                </a:cubicBezTo>
                <a:cubicBezTo>
                  <a:pt x="223956" y="1236035"/>
                  <a:pt x="223956" y="1233156"/>
                  <a:pt x="223956" y="1230275"/>
                </a:cubicBezTo>
                <a:cubicBezTo>
                  <a:pt x="223956" y="1224875"/>
                  <a:pt x="226836" y="1219115"/>
                  <a:pt x="229715" y="1205434"/>
                </a:cubicBezTo>
                <a:cubicBezTo>
                  <a:pt x="229715" y="1210835"/>
                  <a:pt x="226836" y="1216595"/>
                  <a:pt x="226836" y="1221995"/>
                </a:cubicBezTo>
                <a:cubicBezTo>
                  <a:pt x="226836" y="1221995"/>
                  <a:pt x="232234" y="1199673"/>
                  <a:pt x="232234" y="1196793"/>
                </a:cubicBezTo>
                <a:cubicBezTo>
                  <a:pt x="229715" y="1199673"/>
                  <a:pt x="229715" y="1202554"/>
                  <a:pt x="229715" y="1205434"/>
                </a:cubicBezTo>
                <a:cubicBezTo>
                  <a:pt x="223956" y="1221995"/>
                  <a:pt x="223956" y="1233156"/>
                  <a:pt x="223956" y="1221995"/>
                </a:cubicBezTo>
                <a:lnTo>
                  <a:pt x="220877" y="1240748"/>
                </a:lnTo>
                <a:lnTo>
                  <a:pt x="221077" y="1238556"/>
                </a:lnTo>
                <a:lnTo>
                  <a:pt x="220256" y="1244529"/>
                </a:lnTo>
                <a:lnTo>
                  <a:pt x="215678" y="1272398"/>
                </a:lnTo>
                <a:cubicBezTo>
                  <a:pt x="215678" y="1266637"/>
                  <a:pt x="215678" y="1258357"/>
                  <a:pt x="218558" y="1247196"/>
                </a:cubicBezTo>
                <a:cubicBezTo>
                  <a:pt x="221077" y="1236035"/>
                  <a:pt x="223956" y="1224875"/>
                  <a:pt x="223956" y="1210835"/>
                </a:cubicBezTo>
                <a:cubicBezTo>
                  <a:pt x="226836" y="1199673"/>
                  <a:pt x="229715" y="1188513"/>
                  <a:pt x="232234" y="1171952"/>
                </a:cubicBezTo>
                <a:cubicBezTo>
                  <a:pt x="237993" y="1157912"/>
                  <a:pt x="240872" y="1140990"/>
                  <a:pt x="243392" y="1124429"/>
                </a:cubicBezTo>
                <a:cubicBezTo>
                  <a:pt x="244831" y="1127130"/>
                  <a:pt x="246271" y="1125689"/>
                  <a:pt x="247351" y="1123934"/>
                </a:cubicBezTo>
                <a:lnTo>
                  <a:pt x="248886" y="1121899"/>
                </a:lnTo>
                <a:lnTo>
                  <a:pt x="246406" y="1129244"/>
                </a:lnTo>
                <a:cubicBezTo>
                  <a:pt x="241502" y="1145310"/>
                  <a:pt x="236553" y="1163492"/>
                  <a:pt x="232234" y="1183112"/>
                </a:cubicBezTo>
                <a:cubicBezTo>
                  <a:pt x="232234" y="1180233"/>
                  <a:pt x="232234" y="1177352"/>
                  <a:pt x="232234" y="1177352"/>
                </a:cubicBezTo>
                <a:cubicBezTo>
                  <a:pt x="229715" y="1199673"/>
                  <a:pt x="232234" y="1191393"/>
                  <a:pt x="235114" y="1185633"/>
                </a:cubicBezTo>
                <a:cubicBezTo>
                  <a:pt x="240872" y="1160791"/>
                  <a:pt x="237993" y="1166191"/>
                  <a:pt x="243392" y="1146750"/>
                </a:cubicBezTo>
                <a:cubicBezTo>
                  <a:pt x="243392" y="1152150"/>
                  <a:pt x="240872" y="1171952"/>
                  <a:pt x="249150" y="1138470"/>
                </a:cubicBezTo>
                <a:cubicBezTo>
                  <a:pt x="243392" y="1160791"/>
                  <a:pt x="237993" y="1185633"/>
                  <a:pt x="232234" y="1213714"/>
                </a:cubicBezTo>
                <a:cubicBezTo>
                  <a:pt x="229715" y="1241436"/>
                  <a:pt x="223956" y="1269518"/>
                  <a:pt x="221077" y="1297239"/>
                </a:cubicBezTo>
                <a:cubicBezTo>
                  <a:pt x="221077" y="1300120"/>
                  <a:pt x="221077" y="1300120"/>
                  <a:pt x="221077" y="1303000"/>
                </a:cubicBezTo>
                <a:cubicBezTo>
                  <a:pt x="221077" y="1305880"/>
                  <a:pt x="221077" y="1311281"/>
                  <a:pt x="221077" y="1314160"/>
                </a:cubicBezTo>
                <a:cubicBezTo>
                  <a:pt x="221077" y="1319561"/>
                  <a:pt x="221077" y="1327841"/>
                  <a:pt x="221077" y="1336481"/>
                </a:cubicBezTo>
                <a:cubicBezTo>
                  <a:pt x="221077" y="1350522"/>
                  <a:pt x="218558" y="1369964"/>
                  <a:pt x="218558" y="1384004"/>
                </a:cubicBezTo>
                <a:cubicBezTo>
                  <a:pt x="221077" y="1395166"/>
                  <a:pt x="221077" y="1389404"/>
                  <a:pt x="221077" y="1406326"/>
                </a:cubicBezTo>
                <a:cubicBezTo>
                  <a:pt x="221077" y="1420006"/>
                  <a:pt x="218558" y="1420006"/>
                  <a:pt x="218558" y="1422887"/>
                </a:cubicBezTo>
                <a:lnTo>
                  <a:pt x="218585" y="1433804"/>
                </a:lnTo>
                <a:lnTo>
                  <a:pt x="218558" y="1434048"/>
                </a:lnTo>
                <a:lnTo>
                  <a:pt x="218586" y="1434302"/>
                </a:lnTo>
                <a:lnTo>
                  <a:pt x="218597" y="1438745"/>
                </a:lnTo>
                <a:cubicBezTo>
                  <a:pt x="218715" y="1450541"/>
                  <a:pt x="219188" y="1453579"/>
                  <a:pt x="221077" y="1478690"/>
                </a:cubicBezTo>
                <a:cubicBezTo>
                  <a:pt x="221077" y="1478690"/>
                  <a:pt x="223956" y="1487331"/>
                  <a:pt x="223956" y="1495612"/>
                </a:cubicBezTo>
                <a:cubicBezTo>
                  <a:pt x="223956" y="1503892"/>
                  <a:pt x="223956" y="1509652"/>
                  <a:pt x="223956" y="1506772"/>
                </a:cubicBezTo>
                <a:cubicBezTo>
                  <a:pt x="223956" y="1523333"/>
                  <a:pt x="226836" y="1545654"/>
                  <a:pt x="229715" y="1573735"/>
                </a:cubicBezTo>
                <a:cubicBezTo>
                  <a:pt x="232234" y="1601458"/>
                  <a:pt x="235114" y="1629539"/>
                  <a:pt x="237993" y="1654741"/>
                </a:cubicBezTo>
                <a:cubicBezTo>
                  <a:pt x="240693" y="1671482"/>
                  <a:pt x="243482" y="1688852"/>
                  <a:pt x="246271" y="1705548"/>
                </a:cubicBezTo>
                <a:lnTo>
                  <a:pt x="251972" y="1737753"/>
                </a:lnTo>
                <a:lnTo>
                  <a:pt x="253131" y="1717863"/>
                </a:lnTo>
                <a:lnTo>
                  <a:pt x="253638" y="1716093"/>
                </a:lnTo>
                <a:lnTo>
                  <a:pt x="253329" y="1714470"/>
                </a:lnTo>
                <a:lnTo>
                  <a:pt x="253131" y="1717863"/>
                </a:lnTo>
                <a:lnTo>
                  <a:pt x="252878" y="1718745"/>
                </a:lnTo>
                <a:lnTo>
                  <a:pt x="252978" y="1712633"/>
                </a:lnTo>
                <a:lnTo>
                  <a:pt x="252030" y="1707664"/>
                </a:lnTo>
                <a:cubicBezTo>
                  <a:pt x="249150" y="1704783"/>
                  <a:pt x="252030" y="1715944"/>
                  <a:pt x="249150" y="1713064"/>
                </a:cubicBezTo>
                <a:cubicBezTo>
                  <a:pt x="246271" y="1704783"/>
                  <a:pt x="246271" y="1701904"/>
                  <a:pt x="246271" y="1696503"/>
                </a:cubicBezTo>
                <a:cubicBezTo>
                  <a:pt x="246271" y="1693623"/>
                  <a:pt x="246271" y="1693623"/>
                  <a:pt x="246271" y="1693623"/>
                </a:cubicBezTo>
                <a:cubicBezTo>
                  <a:pt x="249150" y="1693623"/>
                  <a:pt x="249150" y="1699383"/>
                  <a:pt x="252030" y="1704783"/>
                </a:cubicBezTo>
                <a:cubicBezTo>
                  <a:pt x="252030" y="1699383"/>
                  <a:pt x="246271" y="1677062"/>
                  <a:pt x="246271" y="1660141"/>
                </a:cubicBezTo>
                <a:cubicBezTo>
                  <a:pt x="243392" y="1648981"/>
                  <a:pt x="243392" y="1668421"/>
                  <a:pt x="240872" y="1654741"/>
                </a:cubicBezTo>
                <a:cubicBezTo>
                  <a:pt x="240872" y="1657261"/>
                  <a:pt x="246271" y="1679582"/>
                  <a:pt x="246271" y="1693623"/>
                </a:cubicBezTo>
                <a:cubicBezTo>
                  <a:pt x="246271" y="1688223"/>
                  <a:pt x="243392" y="1677062"/>
                  <a:pt x="243392" y="1677062"/>
                </a:cubicBezTo>
                <a:cubicBezTo>
                  <a:pt x="240693" y="1657441"/>
                  <a:pt x="237903" y="1635749"/>
                  <a:pt x="235474" y="1611314"/>
                </a:cubicBezTo>
                <a:lnTo>
                  <a:pt x="231466" y="1554099"/>
                </a:lnTo>
                <a:lnTo>
                  <a:pt x="232234" y="1556815"/>
                </a:lnTo>
                <a:cubicBezTo>
                  <a:pt x="232234" y="1556815"/>
                  <a:pt x="232234" y="1537374"/>
                  <a:pt x="229715" y="1523333"/>
                </a:cubicBezTo>
                <a:cubicBezTo>
                  <a:pt x="229715" y="1509652"/>
                  <a:pt x="229715" y="1517933"/>
                  <a:pt x="226836" y="1501012"/>
                </a:cubicBezTo>
                <a:cubicBezTo>
                  <a:pt x="229715" y="1515052"/>
                  <a:pt x="229715" y="1495612"/>
                  <a:pt x="229715" y="1484450"/>
                </a:cubicBezTo>
                <a:lnTo>
                  <a:pt x="229819" y="1475318"/>
                </a:lnTo>
                <a:lnTo>
                  <a:pt x="230975" y="1465864"/>
                </a:lnTo>
                <a:cubicBezTo>
                  <a:pt x="231604" y="1464110"/>
                  <a:pt x="232234" y="1464830"/>
                  <a:pt x="232234" y="1470410"/>
                </a:cubicBezTo>
                <a:cubicBezTo>
                  <a:pt x="232234" y="1481570"/>
                  <a:pt x="232234" y="1492731"/>
                  <a:pt x="229715" y="1489850"/>
                </a:cubicBezTo>
                <a:cubicBezTo>
                  <a:pt x="232234" y="1517933"/>
                  <a:pt x="232234" y="1543134"/>
                  <a:pt x="235114" y="1562575"/>
                </a:cubicBezTo>
                <a:cubicBezTo>
                  <a:pt x="235114" y="1545654"/>
                  <a:pt x="232234" y="1526213"/>
                  <a:pt x="232234" y="1501012"/>
                </a:cubicBezTo>
                <a:cubicBezTo>
                  <a:pt x="232234" y="1501012"/>
                  <a:pt x="232234" y="1492731"/>
                  <a:pt x="232234" y="1489850"/>
                </a:cubicBezTo>
                <a:cubicBezTo>
                  <a:pt x="232234" y="1492731"/>
                  <a:pt x="232234" y="1501012"/>
                  <a:pt x="235114" y="1501012"/>
                </a:cubicBezTo>
                <a:cubicBezTo>
                  <a:pt x="235114" y="1489850"/>
                  <a:pt x="235114" y="1489850"/>
                  <a:pt x="235114" y="1470410"/>
                </a:cubicBezTo>
                <a:cubicBezTo>
                  <a:pt x="235114" y="1459249"/>
                  <a:pt x="232234" y="1456369"/>
                  <a:pt x="232234" y="1448089"/>
                </a:cubicBezTo>
                <a:cubicBezTo>
                  <a:pt x="230975" y="1448089"/>
                  <a:pt x="230345" y="1450878"/>
                  <a:pt x="230030" y="1456819"/>
                </a:cubicBezTo>
                <a:lnTo>
                  <a:pt x="229819" y="1475318"/>
                </a:lnTo>
                <a:lnTo>
                  <a:pt x="229715" y="1476170"/>
                </a:lnTo>
                <a:cubicBezTo>
                  <a:pt x="229715" y="1478690"/>
                  <a:pt x="229715" y="1489850"/>
                  <a:pt x="229715" y="1484450"/>
                </a:cubicBezTo>
                <a:cubicBezTo>
                  <a:pt x="226836" y="1473290"/>
                  <a:pt x="226836" y="1484450"/>
                  <a:pt x="226836" y="1473290"/>
                </a:cubicBezTo>
                <a:cubicBezTo>
                  <a:pt x="229715" y="1465010"/>
                  <a:pt x="229715" y="1450968"/>
                  <a:pt x="226836" y="1436927"/>
                </a:cubicBezTo>
                <a:cubicBezTo>
                  <a:pt x="226836" y="1442689"/>
                  <a:pt x="226836" y="1459249"/>
                  <a:pt x="226836" y="1456369"/>
                </a:cubicBezTo>
                <a:cubicBezTo>
                  <a:pt x="223956" y="1439808"/>
                  <a:pt x="226836" y="1442689"/>
                  <a:pt x="226836" y="1431167"/>
                </a:cubicBezTo>
                <a:lnTo>
                  <a:pt x="226836" y="1425767"/>
                </a:lnTo>
                <a:cubicBezTo>
                  <a:pt x="229715" y="1420006"/>
                  <a:pt x="226836" y="1411727"/>
                  <a:pt x="226836" y="1392285"/>
                </a:cubicBezTo>
                <a:lnTo>
                  <a:pt x="226836" y="1389089"/>
                </a:lnTo>
                <a:lnTo>
                  <a:pt x="226836" y="1386525"/>
                </a:lnTo>
                <a:lnTo>
                  <a:pt x="226836" y="1375364"/>
                </a:lnTo>
                <a:cubicBezTo>
                  <a:pt x="229715" y="1372844"/>
                  <a:pt x="229715" y="1378244"/>
                  <a:pt x="229715" y="1375364"/>
                </a:cubicBezTo>
                <a:cubicBezTo>
                  <a:pt x="229715" y="1375364"/>
                  <a:pt x="229715" y="1361683"/>
                  <a:pt x="232234" y="1364204"/>
                </a:cubicBezTo>
                <a:lnTo>
                  <a:pt x="232234" y="1361683"/>
                </a:lnTo>
                <a:cubicBezTo>
                  <a:pt x="235114" y="1355923"/>
                  <a:pt x="232234" y="1372844"/>
                  <a:pt x="232234" y="1384004"/>
                </a:cubicBezTo>
                <a:cubicBezTo>
                  <a:pt x="235114" y="1372844"/>
                  <a:pt x="235114" y="1367083"/>
                  <a:pt x="237993" y="1384004"/>
                </a:cubicBezTo>
                <a:lnTo>
                  <a:pt x="237993" y="1422887"/>
                </a:lnTo>
                <a:lnTo>
                  <a:pt x="240098" y="1457637"/>
                </a:lnTo>
                <a:lnTo>
                  <a:pt x="239793" y="1461409"/>
                </a:lnTo>
                <a:lnTo>
                  <a:pt x="239974" y="1462919"/>
                </a:lnTo>
                <a:lnTo>
                  <a:pt x="239793" y="1465909"/>
                </a:lnTo>
                <a:cubicBezTo>
                  <a:pt x="240152" y="1470410"/>
                  <a:pt x="240872" y="1474550"/>
                  <a:pt x="240872" y="1481570"/>
                </a:cubicBezTo>
                <a:cubicBezTo>
                  <a:pt x="240872" y="1489850"/>
                  <a:pt x="240872" y="1498491"/>
                  <a:pt x="240872" y="1498491"/>
                </a:cubicBezTo>
                <a:cubicBezTo>
                  <a:pt x="240872" y="1506772"/>
                  <a:pt x="243392" y="1515052"/>
                  <a:pt x="243392" y="1526213"/>
                </a:cubicBezTo>
                <a:cubicBezTo>
                  <a:pt x="243392" y="1534494"/>
                  <a:pt x="243392" y="1537374"/>
                  <a:pt x="243392" y="1545654"/>
                </a:cubicBezTo>
                <a:cubicBezTo>
                  <a:pt x="246271" y="1565456"/>
                  <a:pt x="249150" y="1587777"/>
                  <a:pt x="249150" y="1601458"/>
                </a:cubicBezTo>
                <a:cubicBezTo>
                  <a:pt x="246271" y="1596058"/>
                  <a:pt x="243392" y="1576616"/>
                  <a:pt x="240872" y="1545654"/>
                </a:cubicBezTo>
                <a:cubicBezTo>
                  <a:pt x="240872" y="1548535"/>
                  <a:pt x="243392" y="1570856"/>
                  <a:pt x="243392" y="1590297"/>
                </a:cubicBezTo>
                <a:cubicBezTo>
                  <a:pt x="246271" y="1607218"/>
                  <a:pt x="246271" y="1596058"/>
                  <a:pt x="246271" y="1596058"/>
                </a:cubicBezTo>
                <a:cubicBezTo>
                  <a:pt x="246271" y="1607218"/>
                  <a:pt x="249150" y="1612618"/>
                  <a:pt x="249150" y="1612618"/>
                </a:cubicBezTo>
                <a:lnTo>
                  <a:pt x="250351" y="1619668"/>
                </a:lnTo>
                <a:lnTo>
                  <a:pt x="250591" y="1622159"/>
                </a:lnTo>
                <a:cubicBezTo>
                  <a:pt x="251311" y="1628099"/>
                  <a:pt x="252030" y="1633680"/>
                  <a:pt x="252030" y="1634939"/>
                </a:cubicBezTo>
                <a:cubicBezTo>
                  <a:pt x="252030" y="1637820"/>
                  <a:pt x="252030" y="1632420"/>
                  <a:pt x="252030" y="1629539"/>
                </a:cubicBezTo>
                <a:lnTo>
                  <a:pt x="250351" y="1619668"/>
                </a:lnTo>
                <a:lnTo>
                  <a:pt x="249150" y="1607218"/>
                </a:lnTo>
                <a:cubicBezTo>
                  <a:pt x="251850" y="1619818"/>
                  <a:pt x="253199" y="1633770"/>
                  <a:pt x="254594" y="1648396"/>
                </a:cubicBezTo>
                <a:lnTo>
                  <a:pt x="256362" y="1662388"/>
                </a:lnTo>
                <a:lnTo>
                  <a:pt x="256724" y="1656182"/>
                </a:lnTo>
                <a:lnTo>
                  <a:pt x="254876" y="1619594"/>
                </a:lnTo>
                <a:lnTo>
                  <a:pt x="252878" y="1620855"/>
                </a:lnTo>
                <a:cubicBezTo>
                  <a:pt x="253508" y="1615277"/>
                  <a:pt x="253823" y="1611094"/>
                  <a:pt x="254026" y="1607568"/>
                </a:cubicBezTo>
                <a:lnTo>
                  <a:pt x="254147" y="1605165"/>
                </a:lnTo>
                <a:lnTo>
                  <a:pt x="249999" y="1523008"/>
                </a:lnTo>
                <a:lnTo>
                  <a:pt x="253395" y="1455757"/>
                </a:lnTo>
                <a:lnTo>
                  <a:pt x="252030" y="1428647"/>
                </a:lnTo>
                <a:cubicBezTo>
                  <a:pt x="252030" y="1408846"/>
                  <a:pt x="252030" y="1389404"/>
                  <a:pt x="252030" y="1369964"/>
                </a:cubicBezTo>
                <a:cubicBezTo>
                  <a:pt x="252030" y="1361683"/>
                  <a:pt x="254549" y="1358803"/>
                  <a:pt x="254549" y="1347643"/>
                </a:cubicBezTo>
                <a:cubicBezTo>
                  <a:pt x="254549" y="1341882"/>
                  <a:pt x="254549" y="1336481"/>
                  <a:pt x="254549" y="1330721"/>
                </a:cubicBezTo>
                <a:cubicBezTo>
                  <a:pt x="254549" y="1325321"/>
                  <a:pt x="254549" y="1319561"/>
                  <a:pt x="254549" y="1314160"/>
                </a:cubicBezTo>
                <a:cubicBezTo>
                  <a:pt x="254549" y="1305880"/>
                  <a:pt x="254549" y="1294720"/>
                  <a:pt x="257429" y="1288958"/>
                </a:cubicBezTo>
                <a:cubicBezTo>
                  <a:pt x="257429" y="1288958"/>
                  <a:pt x="257429" y="1274918"/>
                  <a:pt x="260308" y="1261237"/>
                </a:cubicBezTo>
                <a:cubicBezTo>
                  <a:pt x="260308" y="1247196"/>
                  <a:pt x="263187" y="1233156"/>
                  <a:pt x="265707" y="1227755"/>
                </a:cubicBezTo>
                <a:cubicBezTo>
                  <a:pt x="265707" y="1226315"/>
                  <a:pt x="265077" y="1229015"/>
                  <a:pt x="264447" y="1232796"/>
                </a:cubicBezTo>
                <a:lnTo>
                  <a:pt x="263900" y="1237800"/>
                </a:lnTo>
                <a:lnTo>
                  <a:pt x="263502" y="1239456"/>
                </a:lnTo>
                <a:cubicBezTo>
                  <a:pt x="263187" y="1242247"/>
                  <a:pt x="263187" y="1244316"/>
                  <a:pt x="263187" y="1244316"/>
                </a:cubicBezTo>
                <a:lnTo>
                  <a:pt x="263900" y="1237800"/>
                </a:lnTo>
                <a:lnTo>
                  <a:pt x="265707" y="1230275"/>
                </a:lnTo>
                <a:cubicBezTo>
                  <a:pt x="265707" y="1224875"/>
                  <a:pt x="268586" y="1219115"/>
                  <a:pt x="265707" y="1221995"/>
                </a:cubicBezTo>
                <a:cubicBezTo>
                  <a:pt x="267146" y="1217855"/>
                  <a:pt x="268586" y="1212274"/>
                  <a:pt x="270341" y="1205299"/>
                </a:cubicBezTo>
                <a:lnTo>
                  <a:pt x="274875" y="1187875"/>
                </a:lnTo>
                <a:lnTo>
                  <a:pt x="274345" y="1191393"/>
                </a:lnTo>
                <a:lnTo>
                  <a:pt x="274987" y="1187442"/>
                </a:lnTo>
                <a:lnTo>
                  <a:pt x="276864" y="1180233"/>
                </a:lnTo>
                <a:cubicBezTo>
                  <a:pt x="276864" y="1180233"/>
                  <a:pt x="276234" y="1181582"/>
                  <a:pt x="275604" y="1183652"/>
                </a:cubicBezTo>
                <a:lnTo>
                  <a:pt x="274987" y="1187442"/>
                </a:lnTo>
                <a:lnTo>
                  <a:pt x="274875" y="1187875"/>
                </a:lnTo>
                <a:lnTo>
                  <a:pt x="277404" y="1171097"/>
                </a:lnTo>
                <a:cubicBezTo>
                  <a:pt x="279114" y="1163402"/>
                  <a:pt x="281183" y="1155031"/>
                  <a:pt x="282622" y="1146750"/>
                </a:cubicBezTo>
                <a:lnTo>
                  <a:pt x="285285" y="1136585"/>
                </a:lnTo>
                <a:lnTo>
                  <a:pt x="281543" y="1153771"/>
                </a:lnTo>
                <a:cubicBezTo>
                  <a:pt x="280463" y="1158631"/>
                  <a:pt x="279743" y="1162051"/>
                  <a:pt x="279743" y="1163312"/>
                </a:cubicBezTo>
                <a:cubicBezTo>
                  <a:pt x="285502" y="1143870"/>
                  <a:pt x="282622" y="1157912"/>
                  <a:pt x="282622" y="1149631"/>
                </a:cubicBezTo>
                <a:cubicBezTo>
                  <a:pt x="284062" y="1145310"/>
                  <a:pt x="285412" y="1139730"/>
                  <a:pt x="286762" y="1133835"/>
                </a:cubicBezTo>
                <a:lnTo>
                  <a:pt x="289302" y="1122981"/>
                </a:lnTo>
                <a:lnTo>
                  <a:pt x="292025" y="1113943"/>
                </a:lnTo>
                <a:lnTo>
                  <a:pt x="292060" y="1113811"/>
                </a:lnTo>
                <a:lnTo>
                  <a:pt x="296885" y="1104088"/>
                </a:lnTo>
                <a:cubicBezTo>
                  <a:pt x="297919" y="1100578"/>
                  <a:pt x="297919" y="1097787"/>
                  <a:pt x="296660" y="1096348"/>
                </a:cubicBezTo>
                <a:cubicBezTo>
                  <a:pt x="299178" y="1085187"/>
                  <a:pt x="302058" y="1076906"/>
                  <a:pt x="307816" y="1065746"/>
                </a:cubicBezTo>
                <a:cubicBezTo>
                  <a:pt x="310336" y="1051704"/>
                  <a:pt x="316094" y="1038024"/>
                  <a:pt x="321493" y="1021103"/>
                </a:cubicBezTo>
                <a:cubicBezTo>
                  <a:pt x="318974" y="1023983"/>
                  <a:pt x="313215" y="1046304"/>
                  <a:pt x="313215" y="1040544"/>
                </a:cubicBezTo>
                <a:cubicBezTo>
                  <a:pt x="318974" y="1023983"/>
                  <a:pt x="321493" y="1015703"/>
                  <a:pt x="324372" y="1007062"/>
                </a:cubicBezTo>
                <a:cubicBezTo>
                  <a:pt x="327252" y="998781"/>
                  <a:pt x="330131" y="990501"/>
                  <a:pt x="335530" y="973580"/>
                </a:cubicBezTo>
                <a:cubicBezTo>
                  <a:pt x="344167" y="957019"/>
                  <a:pt x="355325" y="937218"/>
                  <a:pt x="363603" y="914896"/>
                </a:cubicBezTo>
                <a:cubicBezTo>
                  <a:pt x="363603" y="917777"/>
                  <a:pt x="360723" y="926058"/>
                  <a:pt x="357845" y="931818"/>
                </a:cubicBezTo>
                <a:cubicBezTo>
                  <a:pt x="360723" y="926058"/>
                  <a:pt x="363603" y="917777"/>
                  <a:pt x="366483" y="912017"/>
                </a:cubicBezTo>
                <a:cubicBezTo>
                  <a:pt x="369001" y="906616"/>
                  <a:pt x="369001" y="903736"/>
                  <a:pt x="366483" y="909496"/>
                </a:cubicBezTo>
                <a:cubicBezTo>
                  <a:pt x="371881" y="898335"/>
                  <a:pt x="374760" y="892575"/>
                  <a:pt x="377639" y="892575"/>
                </a:cubicBezTo>
                <a:cubicBezTo>
                  <a:pt x="383038" y="878535"/>
                  <a:pt x="394196" y="859093"/>
                  <a:pt x="405352" y="839652"/>
                </a:cubicBezTo>
                <a:lnTo>
                  <a:pt x="437660" y="785790"/>
                </a:lnTo>
                <a:lnTo>
                  <a:pt x="441704" y="780969"/>
                </a:lnTo>
                <a:cubicBezTo>
                  <a:pt x="447463" y="772689"/>
                  <a:pt x="452861" y="761527"/>
                  <a:pt x="455741" y="758647"/>
                </a:cubicBezTo>
                <a:cubicBezTo>
                  <a:pt x="458620" y="753247"/>
                  <a:pt x="461139" y="747487"/>
                  <a:pt x="466898" y="742087"/>
                </a:cubicBezTo>
                <a:cubicBezTo>
                  <a:pt x="475176" y="730926"/>
                  <a:pt x="480935" y="719765"/>
                  <a:pt x="489213" y="708604"/>
                </a:cubicBezTo>
                <a:cubicBezTo>
                  <a:pt x="494611" y="702844"/>
                  <a:pt x="497491" y="697443"/>
                  <a:pt x="500370" y="691683"/>
                </a:cubicBezTo>
                <a:cubicBezTo>
                  <a:pt x="505768" y="686283"/>
                  <a:pt x="508648" y="683403"/>
                  <a:pt x="511528" y="677643"/>
                </a:cubicBezTo>
                <a:cubicBezTo>
                  <a:pt x="519806" y="669362"/>
                  <a:pt x="525564" y="661081"/>
                  <a:pt x="530962" y="652801"/>
                </a:cubicBezTo>
                <a:cubicBezTo>
                  <a:pt x="530962" y="655321"/>
                  <a:pt x="536721" y="649921"/>
                  <a:pt x="536721" y="649921"/>
                </a:cubicBezTo>
                <a:cubicBezTo>
                  <a:pt x="539240" y="644160"/>
                  <a:pt x="542120" y="641641"/>
                  <a:pt x="544999" y="635880"/>
                </a:cubicBezTo>
                <a:cubicBezTo>
                  <a:pt x="553277" y="627600"/>
                  <a:pt x="561555" y="619319"/>
                  <a:pt x="567313" y="608158"/>
                </a:cubicBezTo>
                <a:cubicBezTo>
                  <a:pt x="575591" y="599518"/>
                  <a:pt x="583869" y="591237"/>
                  <a:pt x="592507" y="582956"/>
                </a:cubicBezTo>
                <a:cubicBezTo>
                  <a:pt x="617342" y="552355"/>
                  <a:pt x="647934" y="524273"/>
                  <a:pt x="678887" y="493672"/>
                </a:cubicBezTo>
                <a:cubicBezTo>
                  <a:pt x="684285" y="487911"/>
                  <a:pt x="692923" y="479631"/>
                  <a:pt x="701201" y="471350"/>
                </a:cubicBezTo>
                <a:cubicBezTo>
                  <a:pt x="717757" y="457310"/>
                  <a:pt x="740072" y="434988"/>
                  <a:pt x="765266" y="412666"/>
                </a:cubicBezTo>
                <a:lnTo>
                  <a:pt x="828674" y="361018"/>
                </a:lnTo>
                <a:lnTo>
                  <a:pt x="829085" y="360462"/>
                </a:lnTo>
                <a:cubicBezTo>
                  <a:pt x="831201" y="357718"/>
                  <a:pt x="833992" y="354299"/>
                  <a:pt x="836691" y="351600"/>
                </a:cubicBezTo>
                <a:cubicBezTo>
                  <a:pt x="842453" y="345842"/>
                  <a:pt x="847853" y="342963"/>
                  <a:pt x="844972" y="345842"/>
                </a:cubicBezTo>
                <a:cubicBezTo>
                  <a:pt x="842453" y="348721"/>
                  <a:pt x="839572" y="351600"/>
                  <a:pt x="836691" y="354119"/>
                </a:cubicBezTo>
                <a:lnTo>
                  <a:pt x="834697" y="356113"/>
                </a:lnTo>
                <a:lnTo>
                  <a:pt x="840848" y="351103"/>
                </a:lnTo>
                <a:lnTo>
                  <a:pt x="847703" y="346214"/>
                </a:lnTo>
                <a:lnTo>
                  <a:pt x="856135" y="337565"/>
                </a:lnTo>
                <a:cubicBezTo>
                  <a:pt x="861895" y="334686"/>
                  <a:pt x="864776" y="329287"/>
                  <a:pt x="870177" y="323530"/>
                </a:cubicBezTo>
                <a:cubicBezTo>
                  <a:pt x="871617" y="323530"/>
                  <a:pt x="870897" y="325599"/>
                  <a:pt x="868781" y="328747"/>
                </a:cubicBezTo>
                <a:lnTo>
                  <a:pt x="863758" y="334765"/>
                </a:lnTo>
                <a:lnTo>
                  <a:pt x="879718" y="323381"/>
                </a:lnTo>
                <a:lnTo>
                  <a:pt x="922859" y="293192"/>
                </a:lnTo>
                <a:lnTo>
                  <a:pt x="923105" y="292940"/>
                </a:lnTo>
                <a:cubicBezTo>
                  <a:pt x="945428" y="273507"/>
                  <a:pt x="965231" y="259471"/>
                  <a:pt x="995836" y="237159"/>
                </a:cubicBezTo>
                <a:cubicBezTo>
                  <a:pt x="1001237" y="234280"/>
                  <a:pt x="998716" y="234280"/>
                  <a:pt x="1004117" y="228882"/>
                </a:cubicBezTo>
                <a:cubicBezTo>
                  <a:pt x="1015279" y="220246"/>
                  <a:pt x="1018159" y="220246"/>
                  <a:pt x="1018159" y="220246"/>
                </a:cubicBezTo>
                <a:cubicBezTo>
                  <a:pt x="1032201" y="209089"/>
                  <a:pt x="1045883" y="200812"/>
                  <a:pt x="1057405" y="195414"/>
                </a:cubicBezTo>
                <a:cubicBezTo>
                  <a:pt x="1065687" y="189655"/>
                  <a:pt x="1071087" y="186777"/>
                  <a:pt x="1076848" y="184257"/>
                </a:cubicBezTo>
                <a:cubicBezTo>
                  <a:pt x="1082248" y="178499"/>
                  <a:pt x="1090890" y="175620"/>
                  <a:pt x="1096291" y="170222"/>
                </a:cubicBezTo>
                <a:cubicBezTo>
                  <a:pt x="1104572" y="164464"/>
                  <a:pt x="1093411" y="173101"/>
                  <a:pt x="1093411" y="175620"/>
                </a:cubicBezTo>
                <a:cubicBezTo>
                  <a:pt x="1099171" y="170222"/>
                  <a:pt x="1102052" y="170222"/>
                  <a:pt x="1107453" y="167343"/>
                </a:cubicBezTo>
                <a:cubicBezTo>
                  <a:pt x="1113213" y="161585"/>
                  <a:pt x="1113213" y="161585"/>
                  <a:pt x="1104572" y="164464"/>
                </a:cubicBezTo>
                <a:cubicBezTo>
                  <a:pt x="1113213" y="159065"/>
                  <a:pt x="1121495" y="156187"/>
                  <a:pt x="1129776" y="150429"/>
                </a:cubicBezTo>
                <a:lnTo>
                  <a:pt x="1148742" y="139249"/>
                </a:lnTo>
                <a:lnTo>
                  <a:pt x="1144333" y="140466"/>
                </a:lnTo>
                <a:cubicBezTo>
                  <a:pt x="1143973" y="141186"/>
                  <a:pt x="1143973" y="141906"/>
                  <a:pt x="1141274" y="141906"/>
                </a:cubicBezTo>
                <a:cubicBezTo>
                  <a:pt x="1135514" y="141906"/>
                  <a:pt x="1130116" y="144784"/>
                  <a:pt x="1127237" y="144784"/>
                </a:cubicBezTo>
                <a:lnTo>
                  <a:pt x="1124668" y="145364"/>
                </a:lnTo>
                <a:lnTo>
                  <a:pt x="1118615" y="150429"/>
                </a:lnTo>
                <a:cubicBezTo>
                  <a:pt x="1110333" y="153308"/>
                  <a:pt x="1104572" y="156187"/>
                  <a:pt x="1099171" y="161585"/>
                </a:cubicBezTo>
                <a:cubicBezTo>
                  <a:pt x="1096291" y="161585"/>
                  <a:pt x="1093411" y="164464"/>
                  <a:pt x="1090890" y="167343"/>
                </a:cubicBezTo>
                <a:cubicBezTo>
                  <a:pt x="1088010" y="170222"/>
                  <a:pt x="1085129" y="170222"/>
                  <a:pt x="1079729" y="173101"/>
                </a:cubicBezTo>
                <a:cubicBezTo>
                  <a:pt x="1076848" y="175620"/>
                  <a:pt x="1073967" y="178499"/>
                  <a:pt x="1071087" y="178499"/>
                </a:cubicBezTo>
                <a:cubicBezTo>
                  <a:pt x="1068567" y="181378"/>
                  <a:pt x="1062806" y="184257"/>
                  <a:pt x="1062806" y="184257"/>
                </a:cubicBezTo>
                <a:cubicBezTo>
                  <a:pt x="1045883" y="195414"/>
                  <a:pt x="1023560" y="209089"/>
                  <a:pt x="1006997" y="223124"/>
                </a:cubicBezTo>
                <a:cubicBezTo>
                  <a:pt x="1001237" y="226003"/>
                  <a:pt x="995836" y="231401"/>
                  <a:pt x="990074" y="234280"/>
                </a:cubicBezTo>
                <a:cubicBezTo>
                  <a:pt x="984674" y="240038"/>
                  <a:pt x="978913" y="245436"/>
                  <a:pt x="973513" y="248315"/>
                </a:cubicBezTo>
                <a:cubicBezTo>
                  <a:pt x="962351" y="256593"/>
                  <a:pt x="954069" y="264870"/>
                  <a:pt x="942908" y="270628"/>
                </a:cubicBezTo>
                <a:cubicBezTo>
                  <a:pt x="925985" y="284663"/>
                  <a:pt x="909423" y="295819"/>
                  <a:pt x="898261" y="304097"/>
                </a:cubicBezTo>
                <a:cubicBezTo>
                  <a:pt x="898261" y="301217"/>
                  <a:pt x="895381" y="301217"/>
                  <a:pt x="884219" y="312374"/>
                </a:cubicBezTo>
                <a:cubicBezTo>
                  <a:pt x="884219" y="312374"/>
                  <a:pt x="889619" y="306975"/>
                  <a:pt x="900781" y="298338"/>
                </a:cubicBezTo>
                <a:lnTo>
                  <a:pt x="896807" y="299034"/>
                </a:lnTo>
                <a:lnTo>
                  <a:pt x="874859" y="315970"/>
                </a:lnTo>
                <a:lnTo>
                  <a:pt x="870177" y="320650"/>
                </a:lnTo>
                <a:lnTo>
                  <a:pt x="868794" y="320650"/>
                </a:lnTo>
                <a:lnTo>
                  <a:pt x="864476" y="323983"/>
                </a:lnTo>
                <a:lnTo>
                  <a:pt x="860095" y="330592"/>
                </a:lnTo>
                <a:lnTo>
                  <a:pt x="858579" y="332395"/>
                </a:lnTo>
                <a:lnTo>
                  <a:pt x="856135" y="334686"/>
                </a:lnTo>
                <a:lnTo>
                  <a:pt x="855009" y="335810"/>
                </a:lnTo>
                <a:lnTo>
                  <a:pt x="864320" y="324103"/>
                </a:lnTo>
                <a:lnTo>
                  <a:pt x="854524" y="331662"/>
                </a:lnTo>
                <a:cubicBezTo>
                  <a:pt x="846246" y="337422"/>
                  <a:pt x="846246" y="337422"/>
                  <a:pt x="846246" y="337422"/>
                </a:cubicBezTo>
                <a:cubicBezTo>
                  <a:pt x="840848" y="339942"/>
                  <a:pt x="843366" y="339942"/>
                  <a:pt x="837968" y="345702"/>
                </a:cubicBezTo>
                <a:cubicBezTo>
                  <a:pt x="829690" y="351103"/>
                  <a:pt x="829690" y="348583"/>
                  <a:pt x="829690" y="351103"/>
                </a:cubicBezTo>
                <a:cubicBezTo>
                  <a:pt x="823932" y="353983"/>
                  <a:pt x="821052" y="356864"/>
                  <a:pt x="815654" y="362264"/>
                </a:cubicBezTo>
                <a:cubicBezTo>
                  <a:pt x="807015" y="368024"/>
                  <a:pt x="793339" y="379185"/>
                  <a:pt x="782181" y="387466"/>
                </a:cubicBezTo>
                <a:cubicBezTo>
                  <a:pt x="762386" y="404387"/>
                  <a:pt x="745830" y="418067"/>
                  <a:pt x="728914" y="434988"/>
                </a:cubicBezTo>
                <a:cubicBezTo>
                  <a:pt x="720636" y="440389"/>
                  <a:pt x="712359" y="449029"/>
                  <a:pt x="704081" y="454429"/>
                </a:cubicBezTo>
                <a:cubicBezTo>
                  <a:pt x="695443" y="462710"/>
                  <a:pt x="687165" y="468470"/>
                  <a:pt x="678887" y="476750"/>
                </a:cubicBezTo>
                <a:cubicBezTo>
                  <a:pt x="673128" y="482510"/>
                  <a:pt x="670609" y="487911"/>
                  <a:pt x="667729" y="487911"/>
                </a:cubicBezTo>
                <a:cubicBezTo>
                  <a:pt x="642536" y="513112"/>
                  <a:pt x="617342" y="538314"/>
                  <a:pt x="595027" y="563516"/>
                </a:cubicBezTo>
                <a:cubicBezTo>
                  <a:pt x="592507" y="566036"/>
                  <a:pt x="589628" y="568916"/>
                  <a:pt x="583869" y="574676"/>
                </a:cubicBezTo>
                <a:cubicBezTo>
                  <a:pt x="586749" y="568916"/>
                  <a:pt x="606184" y="549475"/>
                  <a:pt x="600786" y="552355"/>
                </a:cubicBezTo>
                <a:cubicBezTo>
                  <a:pt x="597906" y="557756"/>
                  <a:pt x="592507" y="563516"/>
                  <a:pt x="586749" y="568916"/>
                </a:cubicBezTo>
                <a:cubicBezTo>
                  <a:pt x="592507" y="563516"/>
                  <a:pt x="583869" y="568916"/>
                  <a:pt x="586749" y="566036"/>
                </a:cubicBezTo>
                <a:lnTo>
                  <a:pt x="597905" y="552356"/>
                </a:lnTo>
                <a:lnTo>
                  <a:pt x="600786" y="549475"/>
                </a:lnTo>
                <a:cubicBezTo>
                  <a:pt x="600786" y="549475"/>
                  <a:pt x="597906" y="549475"/>
                  <a:pt x="597906" y="552355"/>
                </a:cubicBezTo>
                <a:cubicBezTo>
                  <a:pt x="603665" y="546595"/>
                  <a:pt x="606184" y="543714"/>
                  <a:pt x="606184" y="541195"/>
                </a:cubicBezTo>
                <a:cubicBezTo>
                  <a:pt x="611943" y="538314"/>
                  <a:pt x="614822" y="532554"/>
                  <a:pt x="617342" y="530033"/>
                </a:cubicBezTo>
                <a:lnTo>
                  <a:pt x="628215" y="521612"/>
                </a:lnTo>
                <a:lnTo>
                  <a:pt x="623325" y="525849"/>
                </a:lnTo>
                <a:cubicBezTo>
                  <a:pt x="619501" y="530033"/>
                  <a:pt x="614642" y="535614"/>
                  <a:pt x="609064" y="541195"/>
                </a:cubicBezTo>
                <a:cubicBezTo>
                  <a:pt x="611943" y="538314"/>
                  <a:pt x="609064" y="543714"/>
                  <a:pt x="617342" y="535433"/>
                </a:cubicBezTo>
                <a:cubicBezTo>
                  <a:pt x="623100" y="527154"/>
                  <a:pt x="611943" y="541195"/>
                  <a:pt x="623100" y="527154"/>
                </a:cubicBezTo>
                <a:cubicBezTo>
                  <a:pt x="625980" y="527154"/>
                  <a:pt x="631378" y="521393"/>
                  <a:pt x="631378" y="521393"/>
                </a:cubicBezTo>
                <a:lnTo>
                  <a:pt x="632931" y="519359"/>
                </a:lnTo>
                <a:lnTo>
                  <a:pt x="634258" y="518693"/>
                </a:lnTo>
                <a:cubicBezTo>
                  <a:pt x="636327" y="517973"/>
                  <a:pt x="638397" y="517253"/>
                  <a:pt x="645415" y="510233"/>
                </a:cubicBezTo>
                <a:cubicBezTo>
                  <a:pt x="639656" y="513112"/>
                  <a:pt x="653693" y="499072"/>
                  <a:pt x="650814" y="499072"/>
                </a:cubicBezTo>
                <a:cubicBezTo>
                  <a:pt x="643975" y="506092"/>
                  <a:pt x="641186" y="508883"/>
                  <a:pt x="639071" y="511313"/>
                </a:cubicBezTo>
                <a:lnTo>
                  <a:pt x="632931" y="519359"/>
                </a:lnTo>
                <a:lnTo>
                  <a:pt x="630535" y="520560"/>
                </a:lnTo>
                <a:cubicBezTo>
                  <a:pt x="628881" y="521708"/>
                  <a:pt x="626610" y="523643"/>
                  <a:pt x="623100" y="527154"/>
                </a:cubicBezTo>
                <a:cubicBezTo>
                  <a:pt x="623100" y="527154"/>
                  <a:pt x="628498" y="521393"/>
                  <a:pt x="631378" y="518873"/>
                </a:cubicBezTo>
                <a:lnTo>
                  <a:pt x="628590" y="521287"/>
                </a:lnTo>
                <a:lnTo>
                  <a:pt x="645415" y="501952"/>
                </a:lnTo>
                <a:cubicBezTo>
                  <a:pt x="650814" y="496192"/>
                  <a:pt x="656572" y="490791"/>
                  <a:pt x="661971" y="485031"/>
                </a:cubicBezTo>
                <a:cubicBezTo>
                  <a:pt x="670609" y="479631"/>
                  <a:pt x="676007" y="473870"/>
                  <a:pt x="681766" y="468470"/>
                </a:cubicBezTo>
                <a:cubicBezTo>
                  <a:pt x="684465" y="465590"/>
                  <a:pt x="687885" y="462080"/>
                  <a:pt x="691348" y="458929"/>
                </a:cubicBezTo>
                <a:lnTo>
                  <a:pt x="700028" y="452428"/>
                </a:lnTo>
                <a:lnTo>
                  <a:pt x="698322" y="454429"/>
                </a:lnTo>
                <a:lnTo>
                  <a:pt x="701200" y="451551"/>
                </a:lnTo>
                <a:lnTo>
                  <a:pt x="701201" y="451549"/>
                </a:lnTo>
                <a:lnTo>
                  <a:pt x="701203" y="451547"/>
                </a:lnTo>
                <a:lnTo>
                  <a:pt x="709479" y="443268"/>
                </a:lnTo>
                <a:cubicBezTo>
                  <a:pt x="715238" y="440389"/>
                  <a:pt x="715238" y="437868"/>
                  <a:pt x="717757" y="434988"/>
                </a:cubicBezTo>
                <a:lnTo>
                  <a:pt x="722088" y="430985"/>
                </a:lnTo>
                <a:lnTo>
                  <a:pt x="729908" y="424407"/>
                </a:lnTo>
                <a:lnTo>
                  <a:pt x="742952" y="415547"/>
                </a:lnTo>
                <a:cubicBezTo>
                  <a:pt x="741602" y="415547"/>
                  <a:pt x="738137" y="417797"/>
                  <a:pt x="733701" y="421217"/>
                </a:cubicBezTo>
                <a:lnTo>
                  <a:pt x="729908" y="424407"/>
                </a:lnTo>
                <a:lnTo>
                  <a:pt x="727250" y="426213"/>
                </a:lnTo>
                <a:lnTo>
                  <a:pt x="722088" y="430985"/>
                </a:lnTo>
                <a:lnTo>
                  <a:pt x="718612" y="433908"/>
                </a:lnTo>
                <a:lnTo>
                  <a:pt x="705658" y="446084"/>
                </a:lnTo>
                <a:lnTo>
                  <a:pt x="712359" y="437868"/>
                </a:lnTo>
                <a:cubicBezTo>
                  <a:pt x="717757" y="432108"/>
                  <a:pt x="723516" y="429227"/>
                  <a:pt x="728914" y="423827"/>
                </a:cubicBezTo>
                <a:cubicBezTo>
                  <a:pt x="734674" y="418067"/>
                  <a:pt x="740072" y="412666"/>
                  <a:pt x="748710" y="406906"/>
                </a:cubicBezTo>
                <a:cubicBezTo>
                  <a:pt x="751229" y="406906"/>
                  <a:pt x="751229" y="406906"/>
                  <a:pt x="751229" y="406906"/>
                </a:cubicBezTo>
                <a:cubicBezTo>
                  <a:pt x="759867" y="398626"/>
                  <a:pt x="768145" y="393226"/>
                  <a:pt x="765266" y="393226"/>
                </a:cubicBezTo>
                <a:cubicBezTo>
                  <a:pt x="773544" y="387466"/>
                  <a:pt x="784701" y="379185"/>
                  <a:pt x="798737" y="365144"/>
                </a:cubicBezTo>
                <a:cubicBezTo>
                  <a:pt x="798737" y="368024"/>
                  <a:pt x="771025" y="390345"/>
                  <a:pt x="771025" y="390345"/>
                </a:cubicBezTo>
                <a:cubicBezTo>
                  <a:pt x="771025" y="393226"/>
                  <a:pt x="754108" y="404387"/>
                  <a:pt x="751229" y="409787"/>
                </a:cubicBezTo>
                <a:cubicBezTo>
                  <a:pt x="765266" y="398626"/>
                  <a:pt x="790459" y="373425"/>
                  <a:pt x="795859" y="370904"/>
                </a:cubicBezTo>
                <a:cubicBezTo>
                  <a:pt x="804497" y="362264"/>
                  <a:pt x="809895" y="359743"/>
                  <a:pt x="812774" y="353983"/>
                </a:cubicBezTo>
                <a:cubicBezTo>
                  <a:pt x="821052" y="348583"/>
                  <a:pt x="823932" y="345702"/>
                  <a:pt x="826811" y="345702"/>
                </a:cubicBezTo>
                <a:cubicBezTo>
                  <a:pt x="837968" y="337422"/>
                  <a:pt x="849126" y="326262"/>
                  <a:pt x="857404" y="323381"/>
                </a:cubicBezTo>
                <a:cubicBezTo>
                  <a:pt x="871440" y="309341"/>
                  <a:pt x="857404" y="323381"/>
                  <a:pt x="874319" y="309341"/>
                </a:cubicBezTo>
                <a:cubicBezTo>
                  <a:pt x="879718" y="306460"/>
                  <a:pt x="874319" y="309341"/>
                  <a:pt x="868561" y="312221"/>
                </a:cubicBezTo>
                <a:cubicBezTo>
                  <a:pt x="871440" y="312221"/>
                  <a:pt x="876839" y="306460"/>
                  <a:pt x="882597" y="301060"/>
                </a:cubicBezTo>
                <a:lnTo>
                  <a:pt x="900183" y="289995"/>
                </a:lnTo>
                <a:lnTo>
                  <a:pt x="903662" y="284663"/>
                </a:lnTo>
                <a:cubicBezTo>
                  <a:pt x="906542" y="278905"/>
                  <a:pt x="920584" y="270628"/>
                  <a:pt x="917704" y="270628"/>
                </a:cubicBezTo>
                <a:lnTo>
                  <a:pt x="971868" y="229606"/>
                </a:lnTo>
                <a:lnTo>
                  <a:pt x="961058" y="236076"/>
                </a:lnTo>
                <a:cubicBezTo>
                  <a:pt x="951610" y="241657"/>
                  <a:pt x="941084" y="247957"/>
                  <a:pt x="932625" y="253537"/>
                </a:cubicBezTo>
                <a:cubicBezTo>
                  <a:pt x="935504" y="250658"/>
                  <a:pt x="941263" y="248137"/>
                  <a:pt x="949542" y="242377"/>
                </a:cubicBezTo>
                <a:cubicBezTo>
                  <a:pt x="954940" y="239496"/>
                  <a:pt x="960698" y="234096"/>
                  <a:pt x="966098" y="231216"/>
                </a:cubicBezTo>
                <a:lnTo>
                  <a:pt x="976197" y="226327"/>
                </a:lnTo>
                <a:lnTo>
                  <a:pt x="987555" y="217726"/>
                </a:lnTo>
                <a:cubicBezTo>
                  <a:pt x="1012398" y="200812"/>
                  <a:pt x="1037602" y="184257"/>
                  <a:pt x="1059925" y="167343"/>
                </a:cubicBezTo>
                <a:lnTo>
                  <a:pt x="1080892" y="155668"/>
                </a:lnTo>
                <a:lnTo>
                  <a:pt x="1065676" y="158747"/>
                </a:lnTo>
                <a:lnTo>
                  <a:pt x="1059755" y="160063"/>
                </a:lnTo>
                <a:lnTo>
                  <a:pt x="1052836" y="164252"/>
                </a:lnTo>
                <a:cubicBezTo>
                  <a:pt x="1047078" y="164252"/>
                  <a:pt x="1041679" y="167132"/>
                  <a:pt x="1038800" y="170012"/>
                </a:cubicBezTo>
                <a:cubicBezTo>
                  <a:pt x="1033041" y="172533"/>
                  <a:pt x="1027643" y="175412"/>
                  <a:pt x="1021883" y="178293"/>
                </a:cubicBezTo>
                <a:cubicBezTo>
                  <a:pt x="1016485" y="178293"/>
                  <a:pt x="1010727" y="181173"/>
                  <a:pt x="1005327" y="186573"/>
                </a:cubicBezTo>
                <a:cubicBezTo>
                  <a:pt x="1010727" y="183693"/>
                  <a:pt x="1005327" y="183693"/>
                  <a:pt x="1005327" y="183693"/>
                </a:cubicBezTo>
                <a:lnTo>
                  <a:pt x="1005025" y="183426"/>
                </a:lnTo>
                <a:lnTo>
                  <a:pt x="1016485" y="178293"/>
                </a:lnTo>
                <a:cubicBezTo>
                  <a:pt x="1009467" y="180993"/>
                  <a:pt x="1005957" y="182343"/>
                  <a:pt x="1004564" y="183018"/>
                </a:cubicBezTo>
                <a:lnTo>
                  <a:pt x="1005025" y="183426"/>
                </a:lnTo>
                <a:lnTo>
                  <a:pt x="1000109" y="185628"/>
                </a:lnTo>
                <a:cubicBezTo>
                  <a:pt x="994171" y="188734"/>
                  <a:pt x="988592" y="192154"/>
                  <a:pt x="985892" y="194854"/>
                </a:cubicBezTo>
                <a:cubicBezTo>
                  <a:pt x="985892" y="194854"/>
                  <a:pt x="1005327" y="183693"/>
                  <a:pt x="1002449" y="189454"/>
                </a:cubicBezTo>
                <a:cubicBezTo>
                  <a:pt x="994171" y="192334"/>
                  <a:pt x="985892" y="197733"/>
                  <a:pt x="977254" y="203495"/>
                </a:cubicBezTo>
                <a:cubicBezTo>
                  <a:pt x="980134" y="200614"/>
                  <a:pt x="983013" y="197733"/>
                  <a:pt x="985892" y="197733"/>
                </a:cubicBezTo>
                <a:cubicBezTo>
                  <a:pt x="985892" y="194854"/>
                  <a:pt x="988412" y="194854"/>
                  <a:pt x="988412" y="194854"/>
                </a:cubicBezTo>
                <a:cubicBezTo>
                  <a:pt x="988412" y="194854"/>
                  <a:pt x="985892" y="194854"/>
                  <a:pt x="983013" y="197733"/>
                </a:cubicBezTo>
                <a:lnTo>
                  <a:pt x="971556" y="203465"/>
                </a:lnTo>
                <a:lnTo>
                  <a:pt x="971406" y="203450"/>
                </a:lnTo>
                <a:lnTo>
                  <a:pt x="971081" y="203702"/>
                </a:lnTo>
                <a:lnTo>
                  <a:pt x="960704" y="208892"/>
                </a:lnTo>
                <a:lnTo>
                  <a:pt x="954940" y="211775"/>
                </a:lnTo>
                <a:cubicBezTo>
                  <a:pt x="954940" y="211775"/>
                  <a:pt x="957820" y="211775"/>
                  <a:pt x="960698" y="208895"/>
                </a:cubicBezTo>
                <a:lnTo>
                  <a:pt x="960704" y="208892"/>
                </a:lnTo>
                <a:lnTo>
                  <a:pt x="970510" y="204146"/>
                </a:lnTo>
                <a:lnTo>
                  <a:pt x="960698" y="211775"/>
                </a:lnTo>
                <a:cubicBezTo>
                  <a:pt x="954940" y="214655"/>
                  <a:pt x="949542" y="217175"/>
                  <a:pt x="943782" y="220055"/>
                </a:cubicBezTo>
                <a:cubicBezTo>
                  <a:pt x="941263" y="222935"/>
                  <a:pt x="935504" y="225816"/>
                  <a:pt x="932625" y="228335"/>
                </a:cubicBezTo>
                <a:cubicBezTo>
                  <a:pt x="930106" y="228335"/>
                  <a:pt x="921468" y="234096"/>
                  <a:pt x="921468" y="231216"/>
                </a:cubicBezTo>
                <a:cubicBezTo>
                  <a:pt x="910311" y="242377"/>
                  <a:pt x="887996" y="256418"/>
                  <a:pt x="871440" y="264698"/>
                </a:cubicBezTo>
                <a:cubicBezTo>
                  <a:pt x="893755" y="248137"/>
                  <a:pt x="924347" y="228335"/>
                  <a:pt x="924347" y="225816"/>
                </a:cubicBezTo>
                <a:cubicBezTo>
                  <a:pt x="930106" y="220055"/>
                  <a:pt x="930106" y="222935"/>
                  <a:pt x="935504" y="220055"/>
                </a:cubicBezTo>
                <a:cubicBezTo>
                  <a:pt x="939014" y="217265"/>
                  <a:pt x="940431" y="215870"/>
                  <a:pt x="940667" y="215302"/>
                </a:cubicBezTo>
                <a:lnTo>
                  <a:pt x="939002" y="215482"/>
                </a:lnTo>
                <a:lnTo>
                  <a:pt x="946662" y="211775"/>
                </a:lnTo>
                <a:cubicBezTo>
                  <a:pt x="949542" y="208895"/>
                  <a:pt x="952420" y="206014"/>
                  <a:pt x="954940" y="206014"/>
                </a:cubicBezTo>
                <a:cubicBezTo>
                  <a:pt x="952420" y="208895"/>
                  <a:pt x="960698" y="203495"/>
                  <a:pt x="971856" y="197733"/>
                </a:cubicBezTo>
                <a:cubicBezTo>
                  <a:pt x="974735" y="194854"/>
                  <a:pt x="980134" y="192334"/>
                  <a:pt x="985892" y="189454"/>
                </a:cubicBezTo>
                <a:cubicBezTo>
                  <a:pt x="988412" y="186573"/>
                  <a:pt x="994171" y="183693"/>
                  <a:pt x="994171" y="183693"/>
                </a:cubicBezTo>
                <a:cubicBezTo>
                  <a:pt x="991291" y="186573"/>
                  <a:pt x="985892" y="189454"/>
                  <a:pt x="983013" y="192334"/>
                </a:cubicBezTo>
                <a:cubicBezTo>
                  <a:pt x="985892" y="189454"/>
                  <a:pt x="988412" y="189454"/>
                  <a:pt x="991291" y="186573"/>
                </a:cubicBezTo>
                <a:lnTo>
                  <a:pt x="1003131" y="180652"/>
                </a:lnTo>
                <a:lnTo>
                  <a:pt x="1009152" y="178608"/>
                </a:lnTo>
                <a:lnTo>
                  <a:pt x="1013293" y="175637"/>
                </a:lnTo>
                <a:lnTo>
                  <a:pt x="1014325" y="175097"/>
                </a:lnTo>
                <a:cubicBezTo>
                  <a:pt x="1017115" y="174062"/>
                  <a:pt x="1020624" y="172713"/>
                  <a:pt x="1024763" y="170012"/>
                </a:cubicBezTo>
                <a:lnTo>
                  <a:pt x="1030285" y="166613"/>
                </a:lnTo>
                <a:lnTo>
                  <a:pt x="1029926" y="166693"/>
                </a:lnTo>
                <a:lnTo>
                  <a:pt x="1021284" y="168872"/>
                </a:lnTo>
                <a:lnTo>
                  <a:pt x="1016485" y="171273"/>
                </a:lnTo>
                <a:cubicBezTo>
                  <a:pt x="1014416" y="171993"/>
                  <a:pt x="1012346" y="172713"/>
                  <a:pt x="1008207" y="175412"/>
                </a:cubicBezTo>
                <a:lnTo>
                  <a:pt x="1004706" y="177151"/>
                </a:lnTo>
                <a:lnTo>
                  <a:pt x="1020884" y="168973"/>
                </a:lnTo>
                <a:lnTo>
                  <a:pt x="951241" y="186532"/>
                </a:lnTo>
                <a:cubicBezTo>
                  <a:pt x="948722" y="186532"/>
                  <a:pt x="942964" y="189411"/>
                  <a:pt x="934686" y="192290"/>
                </a:cubicBezTo>
                <a:cubicBezTo>
                  <a:pt x="928927" y="192290"/>
                  <a:pt x="926408" y="194810"/>
                  <a:pt x="920649" y="194810"/>
                </a:cubicBezTo>
                <a:cubicBezTo>
                  <a:pt x="912371" y="197689"/>
                  <a:pt x="915250" y="197689"/>
                  <a:pt x="909492" y="200568"/>
                </a:cubicBezTo>
                <a:cubicBezTo>
                  <a:pt x="859464" y="214604"/>
                  <a:pt x="823113" y="228280"/>
                  <a:pt x="789641" y="239437"/>
                </a:cubicBezTo>
                <a:cubicBezTo>
                  <a:pt x="797919" y="234039"/>
                  <a:pt x="806197" y="231159"/>
                  <a:pt x="814835" y="228280"/>
                </a:cubicBezTo>
                <a:cubicBezTo>
                  <a:pt x="817355" y="225761"/>
                  <a:pt x="820234" y="225761"/>
                  <a:pt x="823113" y="225761"/>
                </a:cubicBezTo>
                <a:lnTo>
                  <a:pt x="824426" y="225084"/>
                </a:lnTo>
                <a:lnTo>
                  <a:pt x="839669" y="220002"/>
                </a:lnTo>
                <a:cubicBezTo>
                  <a:pt x="842549" y="217123"/>
                  <a:pt x="839669" y="220002"/>
                  <a:pt x="834271" y="220002"/>
                </a:cubicBezTo>
                <a:lnTo>
                  <a:pt x="824426" y="225084"/>
                </a:lnTo>
                <a:lnTo>
                  <a:pt x="814835" y="228280"/>
                </a:lnTo>
                <a:cubicBezTo>
                  <a:pt x="809077" y="228280"/>
                  <a:pt x="800799" y="231159"/>
                  <a:pt x="800799" y="231159"/>
                </a:cubicBezTo>
                <a:cubicBezTo>
                  <a:pt x="792521" y="236917"/>
                  <a:pt x="786763" y="239437"/>
                  <a:pt x="781364" y="239437"/>
                </a:cubicBezTo>
                <a:cubicBezTo>
                  <a:pt x="770207" y="245195"/>
                  <a:pt x="756170" y="250593"/>
                  <a:pt x="745013" y="253473"/>
                </a:cubicBezTo>
                <a:cubicBezTo>
                  <a:pt x="733856" y="259231"/>
                  <a:pt x="725578" y="264630"/>
                  <a:pt x="719820" y="267509"/>
                </a:cubicBezTo>
                <a:cubicBezTo>
                  <a:pt x="680950" y="281545"/>
                  <a:pt x="652876" y="298100"/>
                  <a:pt x="630562" y="309257"/>
                </a:cubicBezTo>
                <a:cubicBezTo>
                  <a:pt x="627683" y="312136"/>
                  <a:pt x="622284" y="312136"/>
                  <a:pt x="619405" y="315015"/>
                </a:cubicBezTo>
                <a:cubicBezTo>
                  <a:pt x="616525" y="317534"/>
                  <a:pt x="613646" y="317534"/>
                  <a:pt x="608247" y="320413"/>
                </a:cubicBezTo>
                <a:cubicBezTo>
                  <a:pt x="605368" y="323293"/>
                  <a:pt x="602489" y="326172"/>
                  <a:pt x="597091" y="328691"/>
                </a:cubicBezTo>
                <a:cubicBezTo>
                  <a:pt x="594211" y="328691"/>
                  <a:pt x="588813" y="331570"/>
                  <a:pt x="585933" y="334450"/>
                </a:cubicBezTo>
                <a:cubicBezTo>
                  <a:pt x="580175" y="337328"/>
                  <a:pt x="577655" y="339848"/>
                  <a:pt x="571897" y="342727"/>
                </a:cubicBezTo>
                <a:cubicBezTo>
                  <a:pt x="569017" y="345606"/>
                  <a:pt x="563619" y="348486"/>
                  <a:pt x="560739" y="348486"/>
                </a:cubicBezTo>
                <a:cubicBezTo>
                  <a:pt x="552461" y="353884"/>
                  <a:pt x="544183" y="359642"/>
                  <a:pt x="538425" y="365041"/>
                </a:cubicBezTo>
                <a:cubicBezTo>
                  <a:pt x="535546" y="365041"/>
                  <a:pt x="533027" y="367919"/>
                  <a:pt x="527268" y="370799"/>
                </a:cubicBezTo>
                <a:cubicBezTo>
                  <a:pt x="524389" y="373319"/>
                  <a:pt x="518990" y="379077"/>
                  <a:pt x="513231" y="381955"/>
                </a:cubicBezTo>
                <a:cubicBezTo>
                  <a:pt x="502074" y="390233"/>
                  <a:pt x="490917" y="398511"/>
                  <a:pt x="476880" y="409668"/>
                </a:cubicBezTo>
                <a:cubicBezTo>
                  <a:pt x="474362" y="412546"/>
                  <a:pt x="468602" y="417945"/>
                  <a:pt x="463204" y="420824"/>
                </a:cubicBezTo>
                <a:cubicBezTo>
                  <a:pt x="460324" y="426583"/>
                  <a:pt x="454926" y="429102"/>
                  <a:pt x="452046" y="431981"/>
                </a:cubicBezTo>
                <a:cubicBezTo>
                  <a:pt x="443768" y="440259"/>
                  <a:pt x="435131" y="448897"/>
                  <a:pt x="426853" y="454295"/>
                </a:cubicBezTo>
                <a:cubicBezTo>
                  <a:pt x="407418" y="473730"/>
                  <a:pt x="387623" y="493523"/>
                  <a:pt x="371067" y="512957"/>
                </a:cubicBezTo>
                <a:cubicBezTo>
                  <a:pt x="354511" y="529513"/>
                  <a:pt x="334717" y="546428"/>
                  <a:pt x="326439" y="562983"/>
                </a:cubicBezTo>
                <a:cubicBezTo>
                  <a:pt x="315281" y="568741"/>
                  <a:pt x="309883" y="577019"/>
                  <a:pt x="301245" y="588176"/>
                </a:cubicBezTo>
                <a:cubicBezTo>
                  <a:pt x="295846" y="593934"/>
                  <a:pt x="295846" y="593934"/>
                  <a:pt x="292967" y="599333"/>
                </a:cubicBezTo>
                <a:cubicBezTo>
                  <a:pt x="276411" y="619127"/>
                  <a:pt x="256616" y="643959"/>
                  <a:pt x="240060" y="666633"/>
                </a:cubicBezTo>
                <a:cubicBezTo>
                  <a:pt x="228902" y="680310"/>
                  <a:pt x="220265" y="691466"/>
                  <a:pt x="211987" y="702623"/>
                </a:cubicBezTo>
                <a:cubicBezTo>
                  <a:pt x="206588" y="711261"/>
                  <a:pt x="203709" y="716659"/>
                  <a:pt x="197950" y="724937"/>
                </a:cubicBezTo>
                <a:cubicBezTo>
                  <a:pt x="195431" y="730695"/>
                  <a:pt x="192551" y="733574"/>
                  <a:pt x="189673" y="738972"/>
                </a:cubicBezTo>
                <a:cubicBezTo>
                  <a:pt x="186793" y="741852"/>
                  <a:pt x="184273" y="747250"/>
                  <a:pt x="181395" y="750130"/>
                </a:cubicBezTo>
                <a:cubicBezTo>
                  <a:pt x="178515" y="758406"/>
                  <a:pt x="175635" y="764165"/>
                  <a:pt x="173117" y="769564"/>
                </a:cubicBezTo>
                <a:cubicBezTo>
                  <a:pt x="170237" y="775322"/>
                  <a:pt x="167357" y="778201"/>
                  <a:pt x="167357" y="780721"/>
                </a:cubicBezTo>
                <a:cubicBezTo>
                  <a:pt x="164479" y="783599"/>
                  <a:pt x="164479" y="786479"/>
                  <a:pt x="161959" y="789357"/>
                </a:cubicBezTo>
                <a:cubicBezTo>
                  <a:pt x="159080" y="794756"/>
                  <a:pt x="161959" y="794756"/>
                  <a:pt x="159080" y="794756"/>
                </a:cubicBezTo>
                <a:cubicBezTo>
                  <a:pt x="156201" y="803034"/>
                  <a:pt x="150443" y="811672"/>
                  <a:pt x="145043" y="825348"/>
                </a:cubicBezTo>
                <a:cubicBezTo>
                  <a:pt x="142165" y="831106"/>
                  <a:pt x="139285" y="836504"/>
                  <a:pt x="136765" y="842263"/>
                </a:cubicBezTo>
                <a:cubicBezTo>
                  <a:pt x="133887" y="845141"/>
                  <a:pt x="133887" y="850541"/>
                  <a:pt x="131007" y="853419"/>
                </a:cubicBezTo>
                <a:cubicBezTo>
                  <a:pt x="131007" y="858817"/>
                  <a:pt x="128128" y="864576"/>
                  <a:pt x="125609" y="869975"/>
                </a:cubicBezTo>
                <a:cubicBezTo>
                  <a:pt x="122729" y="875733"/>
                  <a:pt x="125609" y="869975"/>
                  <a:pt x="125609" y="864576"/>
                </a:cubicBezTo>
                <a:cubicBezTo>
                  <a:pt x="125609" y="858817"/>
                  <a:pt x="128128" y="853419"/>
                  <a:pt x="125609" y="856299"/>
                </a:cubicBezTo>
                <a:cubicBezTo>
                  <a:pt x="125609" y="858817"/>
                  <a:pt x="122729" y="861697"/>
                  <a:pt x="119850" y="869975"/>
                </a:cubicBezTo>
                <a:cubicBezTo>
                  <a:pt x="116971" y="875733"/>
                  <a:pt x="116971" y="881132"/>
                  <a:pt x="114451" y="884010"/>
                </a:cubicBezTo>
                <a:cubicBezTo>
                  <a:pt x="114451" y="892288"/>
                  <a:pt x="116971" y="884010"/>
                  <a:pt x="114451" y="889408"/>
                </a:cubicBezTo>
                <a:cubicBezTo>
                  <a:pt x="111572" y="906324"/>
                  <a:pt x="111572" y="898046"/>
                  <a:pt x="105813" y="912082"/>
                </a:cubicBezTo>
                <a:cubicBezTo>
                  <a:pt x="103294" y="925759"/>
                  <a:pt x="105813" y="923239"/>
                  <a:pt x="100415" y="936915"/>
                </a:cubicBezTo>
                <a:cubicBezTo>
                  <a:pt x="100415" y="936915"/>
                  <a:pt x="97536" y="942674"/>
                  <a:pt x="97536" y="939794"/>
                </a:cubicBezTo>
                <a:cubicBezTo>
                  <a:pt x="92137" y="956710"/>
                  <a:pt x="94656" y="956710"/>
                  <a:pt x="89258" y="970385"/>
                </a:cubicBezTo>
                <a:cubicBezTo>
                  <a:pt x="89258" y="973265"/>
                  <a:pt x="89258" y="967866"/>
                  <a:pt x="89258" y="964987"/>
                </a:cubicBezTo>
                <a:cubicBezTo>
                  <a:pt x="89258" y="973265"/>
                  <a:pt x="86378" y="981542"/>
                  <a:pt x="83499" y="990179"/>
                </a:cubicBezTo>
                <a:cubicBezTo>
                  <a:pt x="83499" y="995578"/>
                  <a:pt x="80980" y="1001337"/>
                  <a:pt x="80980" y="1006735"/>
                </a:cubicBezTo>
                <a:cubicBezTo>
                  <a:pt x="78100" y="1017892"/>
                  <a:pt x="72342" y="1048483"/>
                  <a:pt x="69822" y="1059639"/>
                </a:cubicBezTo>
                <a:cubicBezTo>
                  <a:pt x="66944" y="1068277"/>
                  <a:pt x="69822" y="1062519"/>
                  <a:pt x="66944" y="1073676"/>
                </a:cubicBezTo>
                <a:cubicBezTo>
                  <a:pt x="66944" y="1084832"/>
                  <a:pt x="64064" y="1093470"/>
                  <a:pt x="64064" y="1098868"/>
                </a:cubicBezTo>
                <a:cubicBezTo>
                  <a:pt x="64064" y="1107146"/>
                  <a:pt x="61184" y="1104626"/>
                  <a:pt x="61184" y="1112904"/>
                </a:cubicBezTo>
                <a:cubicBezTo>
                  <a:pt x="61184" y="1115783"/>
                  <a:pt x="61184" y="1121181"/>
                  <a:pt x="58666" y="1126941"/>
                </a:cubicBezTo>
                <a:cubicBezTo>
                  <a:pt x="61184" y="1126941"/>
                  <a:pt x="61184" y="1118303"/>
                  <a:pt x="61184" y="1124061"/>
                </a:cubicBezTo>
                <a:lnTo>
                  <a:pt x="61184" y="1126941"/>
                </a:lnTo>
                <a:cubicBezTo>
                  <a:pt x="58666" y="1140616"/>
                  <a:pt x="58666" y="1138097"/>
                  <a:pt x="58666" y="1149254"/>
                </a:cubicBezTo>
                <a:cubicBezTo>
                  <a:pt x="55786" y="1154652"/>
                  <a:pt x="55786" y="1160410"/>
                  <a:pt x="52906" y="1165809"/>
                </a:cubicBezTo>
                <a:cubicBezTo>
                  <a:pt x="52906" y="1171567"/>
                  <a:pt x="52906" y="1176966"/>
                  <a:pt x="52906" y="1179845"/>
                </a:cubicBezTo>
                <a:lnTo>
                  <a:pt x="55786" y="1168688"/>
                </a:lnTo>
                <a:cubicBezTo>
                  <a:pt x="55786" y="1160410"/>
                  <a:pt x="58666" y="1162930"/>
                  <a:pt x="58666" y="1160410"/>
                </a:cubicBezTo>
                <a:cubicBezTo>
                  <a:pt x="58666" y="1171567"/>
                  <a:pt x="55786" y="1179845"/>
                  <a:pt x="55786" y="1196400"/>
                </a:cubicBezTo>
                <a:cubicBezTo>
                  <a:pt x="52906" y="1193881"/>
                  <a:pt x="58666" y="1171567"/>
                  <a:pt x="55786" y="1171567"/>
                </a:cubicBezTo>
                <a:cubicBezTo>
                  <a:pt x="52906" y="1179845"/>
                  <a:pt x="52906" y="1193881"/>
                  <a:pt x="52906" y="1205037"/>
                </a:cubicBezTo>
                <a:cubicBezTo>
                  <a:pt x="50028" y="1216194"/>
                  <a:pt x="50028" y="1227352"/>
                  <a:pt x="50028" y="1229870"/>
                </a:cubicBezTo>
                <a:cubicBezTo>
                  <a:pt x="50028" y="1229870"/>
                  <a:pt x="47508" y="1241027"/>
                  <a:pt x="47508" y="1252184"/>
                </a:cubicBezTo>
                <a:cubicBezTo>
                  <a:pt x="47508" y="1255063"/>
                  <a:pt x="50028" y="1243906"/>
                  <a:pt x="50028" y="1229870"/>
                </a:cubicBezTo>
                <a:cubicBezTo>
                  <a:pt x="50028" y="1246785"/>
                  <a:pt x="47508" y="1274497"/>
                  <a:pt x="44628" y="1271978"/>
                </a:cubicBezTo>
                <a:cubicBezTo>
                  <a:pt x="44628" y="1280256"/>
                  <a:pt x="44628" y="1283674"/>
                  <a:pt x="44628" y="1286779"/>
                </a:cubicBezTo>
                <a:lnTo>
                  <a:pt x="44628" y="1288534"/>
                </a:lnTo>
                <a:cubicBezTo>
                  <a:pt x="41750" y="1291412"/>
                  <a:pt x="41750" y="1319125"/>
                  <a:pt x="38870" y="1302570"/>
                </a:cubicBezTo>
                <a:lnTo>
                  <a:pt x="38870" y="1310847"/>
                </a:lnTo>
                <a:cubicBezTo>
                  <a:pt x="41750" y="1319125"/>
                  <a:pt x="44628" y="1305448"/>
                  <a:pt x="41750" y="1324883"/>
                </a:cubicBezTo>
                <a:cubicBezTo>
                  <a:pt x="38870" y="1341438"/>
                  <a:pt x="41750" y="1344317"/>
                  <a:pt x="38870" y="1352595"/>
                </a:cubicBezTo>
                <a:cubicBezTo>
                  <a:pt x="38870" y="1366630"/>
                  <a:pt x="41750" y="1347196"/>
                  <a:pt x="41750" y="1352595"/>
                </a:cubicBezTo>
                <a:cubicBezTo>
                  <a:pt x="38870" y="1361232"/>
                  <a:pt x="38870" y="1383546"/>
                  <a:pt x="38870" y="1397221"/>
                </a:cubicBezTo>
                <a:cubicBezTo>
                  <a:pt x="38870" y="1405859"/>
                  <a:pt x="38870" y="1388944"/>
                  <a:pt x="36350" y="1405859"/>
                </a:cubicBezTo>
                <a:cubicBezTo>
                  <a:pt x="36350" y="1414137"/>
                  <a:pt x="36350" y="1419536"/>
                  <a:pt x="38870" y="1419536"/>
                </a:cubicBezTo>
                <a:lnTo>
                  <a:pt x="38870" y="1405859"/>
                </a:lnTo>
                <a:cubicBezTo>
                  <a:pt x="41750" y="1402981"/>
                  <a:pt x="38870" y="1422414"/>
                  <a:pt x="38870" y="1430692"/>
                </a:cubicBezTo>
                <a:cubicBezTo>
                  <a:pt x="41750" y="1425294"/>
                  <a:pt x="38870" y="1411258"/>
                  <a:pt x="41750" y="1397221"/>
                </a:cubicBezTo>
                <a:cubicBezTo>
                  <a:pt x="41750" y="1405859"/>
                  <a:pt x="41750" y="1428173"/>
                  <a:pt x="41750" y="1453006"/>
                </a:cubicBezTo>
                <a:cubicBezTo>
                  <a:pt x="41750" y="1450486"/>
                  <a:pt x="41750" y="1444728"/>
                  <a:pt x="38870" y="1444728"/>
                </a:cubicBezTo>
                <a:cubicBezTo>
                  <a:pt x="41750" y="1472800"/>
                  <a:pt x="38870" y="1472800"/>
                  <a:pt x="38870" y="1483957"/>
                </a:cubicBezTo>
                <a:cubicBezTo>
                  <a:pt x="38870" y="1486476"/>
                  <a:pt x="38870" y="1489355"/>
                  <a:pt x="38870" y="1492234"/>
                </a:cubicBezTo>
                <a:cubicBezTo>
                  <a:pt x="38870" y="1486476"/>
                  <a:pt x="41750" y="1472800"/>
                  <a:pt x="41750" y="1469921"/>
                </a:cubicBezTo>
                <a:cubicBezTo>
                  <a:pt x="41750" y="1481078"/>
                  <a:pt x="41750" y="1489355"/>
                  <a:pt x="41750" y="1489355"/>
                </a:cubicBezTo>
                <a:cubicBezTo>
                  <a:pt x="41750" y="1503392"/>
                  <a:pt x="41750" y="1506270"/>
                  <a:pt x="41750" y="1511669"/>
                </a:cubicBezTo>
                <a:cubicBezTo>
                  <a:pt x="41750" y="1517427"/>
                  <a:pt x="41750" y="1520306"/>
                  <a:pt x="41750" y="1520306"/>
                </a:cubicBezTo>
                <a:cubicBezTo>
                  <a:pt x="41750" y="1533983"/>
                  <a:pt x="41750" y="1525705"/>
                  <a:pt x="44628" y="1548018"/>
                </a:cubicBezTo>
                <a:cubicBezTo>
                  <a:pt x="44628" y="1550897"/>
                  <a:pt x="44628" y="1555126"/>
                  <a:pt x="44628" y="1558635"/>
                </a:cubicBezTo>
                <a:lnTo>
                  <a:pt x="44628" y="1562054"/>
                </a:lnTo>
                <a:lnTo>
                  <a:pt x="44628" y="1564934"/>
                </a:lnTo>
                <a:cubicBezTo>
                  <a:pt x="44628" y="1577350"/>
                  <a:pt x="44628" y="1571142"/>
                  <a:pt x="45843" y="1571968"/>
                </a:cubicBezTo>
                <a:lnTo>
                  <a:pt x="47399" y="1575820"/>
                </a:lnTo>
                <a:lnTo>
                  <a:pt x="47508" y="1578610"/>
                </a:lnTo>
                <a:cubicBezTo>
                  <a:pt x="47508" y="1584368"/>
                  <a:pt x="47508" y="1589766"/>
                  <a:pt x="47508" y="1587247"/>
                </a:cubicBezTo>
                <a:lnTo>
                  <a:pt x="47688" y="1601316"/>
                </a:lnTo>
                <a:lnTo>
                  <a:pt x="47508" y="1606681"/>
                </a:lnTo>
                <a:lnTo>
                  <a:pt x="47780" y="1608523"/>
                </a:lnTo>
                <a:lnTo>
                  <a:pt x="47823" y="1611899"/>
                </a:lnTo>
                <a:cubicBezTo>
                  <a:pt x="48138" y="1618468"/>
                  <a:pt x="48768" y="1624676"/>
                  <a:pt x="50028" y="1634394"/>
                </a:cubicBezTo>
                <a:cubicBezTo>
                  <a:pt x="50028" y="1631694"/>
                  <a:pt x="50028" y="1626836"/>
                  <a:pt x="49713" y="1621617"/>
                </a:cubicBezTo>
                <a:lnTo>
                  <a:pt x="47780" y="1608523"/>
                </a:lnTo>
                <a:lnTo>
                  <a:pt x="47688" y="1601316"/>
                </a:lnTo>
                <a:lnTo>
                  <a:pt x="47823" y="1597279"/>
                </a:lnTo>
                <a:cubicBezTo>
                  <a:pt x="48138" y="1595525"/>
                  <a:pt x="48768" y="1595525"/>
                  <a:pt x="50028" y="1598403"/>
                </a:cubicBezTo>
                <a:lnTo>
                  <a:pt x="50028" y="1606681"/>
                </a:lnTo>
                <a:lnTo>
                  <a:pt x="50028" y="1608481"/>
                </a:lnTo>
                <a:cubicBezTo>
                  <a:pt x="50028" y="1610910"/>
                  <a:pt x="50028" y="1613699"/>
                  <a:pt x="50028" y="1620717"/>
                </a:cubicBezTo>
                <a:cubicBezTo>
                  <a:pt x="50028" y="1623236"/>
                  <a:pt x="50028" y="1623236"/>
                  <a:pt x="50028" y="1628995"/>
                </a:cubicBezTo>
                <a:cubicBezTo>
                  <a:pt x="52906" y="1628995"/>
                  <a:pt x="52906" y="1623236"/>
                  <a:pt x="52906" y="1623236"/>
                </a:cubicBezTo>
                <a:cubicBezTo>
                  <a:pt x="52906" y="1614959"/>
                  <a:pt x="50028" y="1612079"/>
                  <a:pt x="50028" y="1606681"/>
                </a:cubicBezTo>
                <a:cubicBezTo>
                  <a:pt x="50028" y="1603803"/>
                  <a:pt x="52906" y="1609561"/>
                  <a:pt x="52906" y="1617838"/>
                </a:cubicBezTo>
                <a:cubicBezTo>
                  <a:pt x="52906" y="1626116"/>
                  <a:pt x="55786" y="1637272"/>
                  <a:pt x="55786" y="1643030"/>
                </a:cubicBezTo>
                <a:cubicBezTo>
                  <a:pt x="52906" y="1643030"/>
                  <a:pt x="52906" y="1637272"/>
                  <a:pt x="52906" y="1637272"/>
                </a:cubicBezTo>
                <a:cubicBezTo>
                  <a:pt x="52906" y="1645550"/>
                  <a:pt x="55786" y="1659586"/>
                  <a:pt x="55786" y="1667863"/>
                </a:cubicBezTo>
                <a:cubicBezTo>
                  <a:pt x="55786" y="1662465"/>
                  <a:pt x="52906" y="1648429"/>
                  <a:pt x="52906" y="1645550"/>
                </a:cubicBezTo>
                <a:cubicBezTo>
                  <a:pt x="52906" y="1648429"/>
                  <a:pt x="52906" y="1654188"/>
                  <a:pt x="52906" y="1659586"/>
                </a:cubicBezTo>
                <a:cubicBezTo>
                  <a:pt x="52906" y="1665345"/>
                  <a:pt x="55786" y="1667863"/>
                  <a:pt x="55786" y="1667863"/>
                </a:cubicBezTo>
                <a:cubicBezTo>
                  <a:pt x="58666" y="1679021"/>
                  <a:pt x="58666" y="1687658"/>
                  <a:pt x="58666" y="1690177"/>
                </a:cubicBezTo>
                <a:cubicBezTo>
                  <a:pt x="61184" y="1698814"/>
                  <a:pt x="58666" y="1687658"/>
                  <a:pt x="58666" y="1681899"/>
                </a:cubicBezTo>
                <a:cubicBezTo>
                  <a:pt x="61184" y="1687658"/>
                  <a:pt x="61184" y="1693056"/>
                  <a:pt x="61184" y="1701334"/>
                </a:cubicBezTo>
                <a:cubicBezTo>
                  <a:pt x="64064" y="1707092"/>
                  <a:pt x="64064" y="1712490"/>
                  <a:pt x="64064" y="1718249"/>
                </a:cubicBezTo>
                <a:cubicBezTo>
                  <a:pt x="64064" y="1723647"/>
                  <a:pt x="66944" y="1729406"/>
                  <a:pt x="66944" y="1737683"/>
                </a:cubicBezTo>
                <a:cubicBezTo>
                  <a:pt x="69822" y="1743441"/>
                  <a:pt x="69822" y="1751719"/>
                  <a:pt x="72342" y="1757118"/>
                </a:cubicBezTo>
                <a:cubicBezTo>
                  <a:pt x="75221" y="1771154"/>
                  <a:pt x="72342" y="1762876"/>
                  <a:pt x="75221" y="1779432"/>
                </a:cubicBezTo>
                <a:cubicBezTo>
                  <a:pt x="78100" y="1793467"/>
                  <a:pt x="80980" y="1788069"/>
                  <a:pt x="80980" y="1796346"/>
                </a:cubicBezTo>
                <a:cubicBezTo>
                  <a:pt x="83499" y="1807503"/>
                  <a:pt x="86378" y="1815781"/>
                  <a:pt x="89258" y="1824058"/>
                </a:cubicBezTo>
                <a:cubicBezTo>
                  <a:pt x="89258" y="1832696"/>
                  <a:pt x="92137" y="1838094"/>
                  <a:pt x="92137" y="1846372"/>
                </a:cubicBezTo>
                <a:cubicBezTo>
                  <a:pt x="94656" y="1849251"/>
                  <a:pt x="94656" y="1849251"/>
                  <a:pt x="97536" y="1857529"/>
                </a:cubicBezTo>
                <a:cubicBezTo>
                  <a:pt x="100415" y="1863287"/>
                  <a:pt x="100415" y="1863287"/>
                  <a:pt x="103294" y="1871565"/>
                </a:cubicBezTo>
                <a:cubicBezTo>
                  <a:pt x="103294" y="1866166"/>
                  <a:pt x="103294" y="1866166"/>
                  <a:pt x="105813" y="1874443"/>
                </a:cubicBezTo>
                <a:cubicBezTo>
                  <a:pt x="105813" y="1877323"/>
                  <a:pt x="100415" y="1863287"/>
                  <a:pt x="103294" y="1879843"/>
                </a:cubicBezTo>
                <a:cubicBezTo>
                  <a:pt x="105813" y="1890999"/>
                  <a:pt x="103294" y="1874443"/>
                  <a:pt x="105813" y="1879843"/>
                </a:cubicBezTo>
                <a:cubicBezTo>
                  <a:pt x="111572" y="1896757"/>
                  <a:pt x="114451" y="1905035"/>
                  <a:pt x="119850" y="1919071"/>
                </a:cubicBezTo>
                <a:cubicBezTo>
                  <a:pt x="122729" y="1935986"/>
                  <a:pt x="125609" y="1947143"/>
                  <a:pt x="133887" y="1966577"/>
                </a:cubicBezTo>
                <a:cubicBezTo>
                  <a:pt x="136765" y="1977734"/>
                  <a:pt x="133887" y="1963698"/>
                  <a:pt x="139285" y="1977734"/>
                </a:cubicBezTo>
                <a:cubicBezTo>
                  <a:pt x="145043" y="1991770"/>
                  <a:pt x="139285" y="1980613"/>
                  <a:pt x="139285" y="1983132"/>
                </a:cubicBezTo>
                <a:cubicBezTo>
                  <a:pt x="139285" y="1986012"/>
                  <a:pt x="145043" y="1997168"/>
                  <a:pt x="142165" y="1997168"/>
                </a:cubicBezTo>
                <a:cubicBezTo>
                  <a:pt x="150443" y="2014083"/>
                  <a:pt x="145043" y="2002927"/>
                  <a:pt x="150443" y="2008325"/>
                </a:cubicBezTo>
                <a:cubicBezTo>
                  <a:pt x="153321" y="2022361"/>
                  <a:pt x="161959" y="2041796"/>
                  <a:pt x="167357" y="2055831"/>
                </a:cubicBezTo>
                <a:cubicBezTo>
                  <a:pt x="170237" y="2064109"/>
                  <a:pt x="164479" y="2055831"/>
                  <a:pt x="161959" y="2052952"/>
                </a:cubicBezTo>
                <a:cubicBezTo>
                  <a:pt x="164479" y="2055831"/>
                  <a:pt x="167357" y="2061590"/>
                  <a:pt x="170237" y="2069867"/>
                </a:cubicBezTo>
                <a:cubicBezTo>
                  <a:pt x="173117" y="2078145"/>
                  <a:pt x="175635" y="2086423"/>
                  <a:pt x="178515" y="2095060"/>
                </a:cubicBezTo>
                <a:cubicBezTo>
                  <a:pt x="175635" y="2092181"/>
                  <a:pt x="178515" y="2097579"/>
                  <a:pt x="173117" y="2083903"/>
                </a:cubicBezTo>
                <a:cubicBezTo>
                  <a:pt x="170237" y="2083903"/>
                  <a:pt x="175635" y="2092181"/>
                  <a:pt x="178515" y="2100458"/>
                </a:cubicBezTo>
                <a:cubicBezTo>
                  <a:pt x="181395" y="2108736"/>
                  <a:pt x="181395" y="2100458"/>
                  <a:pt x="181395" y="2103337"/>
                </a:cubicBezTo>
                <a:cubicBezTo>
                  <a:pt x="186793" y="2117374"/>
                  <a:pt x="186793" y="2111615"/>
                  <a:pt x="192551" y="2128530"/>
                </a:cubicBezTo>
                <a:cubicBezTo>
                  <a:pt x="195431" y="2133929"/>
                  <a:pt x="195431" y="2131050"/>
                  <a:pt x="195431" y="2131050"/>
                </a:cubicBezTo>
                <a:lnTo>
                  <a:pt x="222343" y="2191818"/>
                </a:lnTo>
                <a:lnTo>
                  <a:pt x="223189" y="2194256"/>
                </a:lnTo>
                <a:lnTo>
                  <a:pt x="224076" y="2195730"/>
                </a:lnTo>
                <a:lnTo>
                  <a:pt x="228902" y="2206627"/>
                </a:lnTo>
                <a:cubicBezTo>
                  <a:pt x="228902" y="2212026"/>
                  <a:pt x="228902" y="2209147"/>
                  <a:pt x="231422" y="2212026"/>
                </a:cubicBezTo>
                <a:cubicBezTo>
                  <a:pt x="237180" y="2228941"/>
                  <a:pt x="245458" y="2240098"/>
                  <a:pt x="248338" y="2251254"/>
                </a:cubicBezTo>
                <a:cubicBezTo>
                  <a:pt x="251218" y="2253774"/>
                  <a:pt x="248338" y="2251254"/>
                  <a:pt x="248338" y="2253774"/>
                </a:cubicBezTo>
                <a:cubicBezTo>
                  <a:pt x="251218" y="2256653"/>
                  <a:pt x="256616" y="2267810"/>
                  <a:pt x="259495" y="2273568"/>
                </a:cubicBezTo>
                <a:cubicBezTo>
                  <a:pt x="259495" y="2278967"/>
                  <a:pt x="259495" y="2276087"/>
                  <a:pt x="262374" y="2281845"/>
                </a:cubicBezTo>
                <a:cubicBezTo>
                  <a:pt x="267773" y="2284725"/>
                  <a:pt x="256616" y="2267810"/>
                  <a:pt x="262374" y="2273568"/>
                </a:cubicBezTo>
                <a:cubicBezTo>
                  <a:pt x="270652" y="2290123"/>
                  <a:pt x="262374" y="2284725"/>
                  <a:pt x="276411" y="2304159"/>
                </a:cubicBezTo>
                <a:cubicBezTo>
                  <a:pt x="276411" y="2307038"/>
                  <a:pt x="273532" y="2301280"/>
                  <a:pt x="273532" y="2301280"/>
                </a:cubicBezTo>
                <a:cubicBezTo>
                  <a:pt x="278930" y="2315316"/>
                  <a:pt x="284689" y="2323594"/>
                  <a:pt x="287568" y="2329352"/>
                </a:cubicBezTo>
                <a:cubicBezTo>
                  <a:pt x="290087" y="2334750"/>
                  <a:pt x="290087" y="2331871"/>
                  <a:pt x="290087" y="2334750"/>
                </a:cubicBezTo>
                <a:cubicBezTo>
                  <a:pt x="301245" y="2357063"/>
                  <a:pt x="309883" y="2373979"/>
                  <a:pt x="323559" y="2393414"/>
                </a:cubicBezTo>
                <a:cubicBezTo>
                  <a:pt x="321039" y="2393414"/>
                  <a:pt x="315281" y="2382256"/>
                  <a:pt x="315281" y="2382256"/>
                </a:cubicBezTo>
                <a:cubicBezTo>
                  <a:pt x="315281" y="2386306"/>
                  <a:pt x="329452" y="2407764"/>
                  <a:pt x="330617" y="2406549"/>
                </a:cubicBezTo>
                <a:lnTo>
                  <a:pt x="329672" y="2404230"/>
                </a:lnTo>
                <a:lnTo>
                  <a:pt x="332197" y="2409969"/>
                </a:lnTo>
                <a:cubicBezTo>
                  <a:pt x="334717" y="2415727"/>
                  <a:pt x="337595" y="2421125"/>
                  <a:pt x="340475" y="2424005"/>
                </a:cubicBezTo>
                <a:lnTo>
                  <a:pt x="340475" y="2429763"/>
                </a:lnTo>
                <a:cubicBezTo>
                  <a:pt x="343355" y="2435161"/>
                  <a:pt x="343355" y="2432282"/>
                  <a:pt x="343355" y="2429763"/>
                </a:cubicBezTo>
                <a:cubicBezTo>
                  <a:pt x="343355" y="2432282"/>
                  <a:pt x="345873" y="2435161"/>
                  <a:pt x="348753" y="2438041"/>
                </a:cubicBezTo>
                <a:cubicBezTo>
                  <a:pt x="351632" y="2443799"/>
                  <a:pt x="351632" y="2449197"/>
                  <a:pt x="354511" y="2452076"/>
                </a:cubicBezTo>
                <a:cubicBezTo>
                  <a:pt x="357031" y="2457474"/>
                  <a:pt x="359910" y="2460354"/>
                  <a:pt x="362789" y="2463233"/>
                </a:cubicBezTo>
                <a:cubicBezTo>
                  <a:pt x="365669" y="2468632"/>
                  <a:pt x="365669" y="2471511"/>
                  <a:pt x="368188" y="2471511"/>
                </a:cubicBezTo>
                <a:cubicBezTo>
                  <a:pt x="372507" y="2477089"/>
                  <a:pt x="373227" y="2479159"/>
                  <a:pt x="374262" y="2481588"/>
                </a:cubicBezTo>
                <a:lnTo>
                  <a:pt x="376860" y="2485581"/>
                </a:lnTo>
                <a:lnTo>
                  <a:pt x="373947" y="2482667"/>
                </a:lnTo>
                <a:cubicBezTo>
                  <a:pt x="379345" y="2488425"/>
                  <a:pt x="382224" y="2496703"/>
                  <a:pt x="382224" y="2493825"/>
                </a:cubicBezTo>
                <a:lnTo>
                  <a:pt x="376860" y="2485581"/>
                </a:lnTo>
                <a:lnTo>
                  <a:pt x="385104" y="2493825"/>
                </a:lnTo>
                <a:cubicBezTo>
                  <a:pt x="387623" y="2499583"/>
                  <a:pt x="390502" y="2504981"/>
                  <a:pt x="393382" y="2507860"/>
                </a:cubicBezTo>
                <a:cubicBezTo>
                  <a:pt x="393382" y="2510739"/>
                  <a:pt x="393382" y="2510739"/>
                  <a:pt x="393382" y="2510739"/>
                </a:cubicBezTo>
                <a:cubicBezTo>
                  <a:pt x="393382" y="2510739"/>
                  <a:pt x="396261" y="2510739"/>
                  <a:pt x="401660" y="2519017"/>
                </a:cubicBezTo>
                <a:cubicBezTo>
                  <a:pt x="407418" y="2527294"/>
                  <a:pt x="404539" y="2527294"/>
                  <a:pt x="404539" y="2527294"/>
                </a:cubicBezTo>
                <a:cubicBezTo>
                  <a:pt x="410297" y="2533053"/>
                  <a:pt x="412817" y="2538451"/>
                  <a:pt x="418575" y="2544210"/>
                </a:cubicBezTo>
                <a:cubicBezTo>
                  <a:pt x="423974" y="2549608"/>
                  <a:pt x="426853" y="2555367"/>
                  <a:pt x="432612" y="2560765"/>
                </a:cubicBezTo>
                <a:cubicBezTo>
                  <a:pt x="435131" y="2563644"/>
                  <a:pt x="435131" y="2566523"/>
                  <a:pt x="438010" y="2569043"/>
                </a:cubicBezTo>
                <a:cubicBezTo>
                  <a:pt x="443768" y="2574801"/>
                  <a:pt x="443768" y="2574801"/>
                  <a:pt x="443768" y="2574801"/>
                </a:cubicBezTo>
                <a:cubicBezTo>
                  <a:pt x="449168" y="2580199"/>
                  <a:pt x="452046" y="2585958"/>
                  <a:pt x="457446" y="2591356"/>
                </a:cubicBezTo>
                <a:cubicBezTo>
                  <a:pt x="463204" y="2599994"/>
                  <a:pt x="471482" y="2605392"/>
                  <a:pt x="476880" y="2613670"/>
                </a:cubicBezTo>
                <a:cubicBezTo>
                  <a:pt x="482639" y="2619428"/>
                  <a:pt x="490917" y="2630585"/>
                  <a:pt x="496676" y="2635983"/>
                </a:cubicBezTo>
                <a:cubicBezTo>
                  <a:pt x="504954" y="2644621"/>
                  <a:pt x="513231" y="2652898"/>
                  <a:pt x="518990" y="2658296"/>
                </a:cubicBezTo>
                <a:cubicBezTo>
                  <a:pt x="521869" y="2661176"/>
                  <a:pt x="527268" y="2669454"/>
                  <a:pt x="533027" y="2672332"/>
                </a:cubicBezTo>
                <a:cubicBezTo>
                  <a:pt x="533027" y="2672332"/>
                  <a:pt x="533027" y="2672332"/>
                  <a:pt x="533027" y="2675212"/>
                </a:cubicBezTo>
                <a:cubicBezTo>
                  <a:pt x="535546" y="2675212"/>
                  <a:pt x="535546" y="2675212"/>
                  <a:pt x="535546" y="2675212"/>
                </a:cubicBezTo>
                <a:cubicBezTo>
                  <a:pt x="535546" y="2678091"/>
                  <a:pt x="555341" y="2700405"/>
                  <a:pt x="560739" y="2700405"/>
                </a:cubicBezTo>
                <a:cubicBezTo>
                  <a:pt x="566498" y="2705803"/>
                  <a:pt x="571897" y="2711561"/>
                  <a:pt x="577655" y="2716960"/>
                </a:cubicBezTo>
                <a:cubicBezTo>
                  <a:pt x="583053" y="2722718"/>
                  <a:pt x="591331" y="2728116"/>
                  <a:pt x="599969" y="2736394"/>
                </a:cubicBezTo>
                <a:cubicBezTo>
                  <a:pt x="605368" y="2742152"/>
                  <a:pt x="616525" y="2750430"/>
                  <a:pt x="613646" y="2747551"/>
                </a:cubicBezTo>
                <a:cubicBezTo>
                  <a:pt x="619405" y="2753309"/>
                  <a:pt x="619405" y="2753309"/>
                  <a:pt x="624803" y="2758707"/>
                </a:cubicBezTo>
                <a:cubicBezTo>
                  <a:pt x="635960" y="2767345"/>
                  <a:pt x="633441" y="2764465"/>
                  <a:pt x="641719" y="2772743"/>
                </a:cubicBezTo>
                <a:cubicBezTo>
                  <a:pt x="644598" y="2775623"/>
                  <a:pt x="649997" y="2778502"/>
                  <a:pt x="652876" y="2781021"/>
                </a:cubicBezTo>
                <a:cubicBezTo>
                  <a:pt x="678070" y="2800816"/>
                  <a:pt x="703264" y="2823129"/>
                  <a:pt x="730977" y="2839684"/>
                </a:cubicBezTo>
                <a:cubicBezTo>
                  <a:pt x="742134" y="2847962"/>
                  <a:pt x="756170" y="2859118"/>
                  <a:pt x="770207" y="2867756"/>
                </a:cubicBezTo>
                <a:cubicBezTo>
                  <a:pt x="775605" y="2870636"/>
                  <a:pt x="781364" y="2876034"/>
                  <a:pt x="786763" y="2878913"/>
                </a:cubicBezTo>
                <a:cubicBezTo>
                  <a:pt x="795041" y="2881792"/>
                  <a:pt x="800799" y="2887191"/>
                  <a:pt x="806197" y="2890069"/>
                </a:cubicBezTo>
                <a:cubicBezTo>
                  <a:pt x="809077" y="2892949"/>
                  <a:pt x="811957" y="2895468"/>
                  <a:pt x="811957" y="2895468"/>
                </a:cubicBezTo>
                <a:cubicBezTo>
                  <a:pt x="850827" y="2917782"/>
                  <a:pt x="890056" y="2942974"/>
                  <a:pt x="926408" y="2962409"/>
                </a:cubicBezTo>
                <a:cubicBezTo>
                  <a:pt x="937564" y="2968167"/>
                  <a:pt x="931806" y="2962409"/>
                  <a:pt x="942964" y="2971047"/>
                </a:cubicBezTo>
                <a:cubicBezTo>
                  <a:pt x="940084" y="2971047"/>
                  <a:pt x="945842" y="2973565"/>
                  <a:pt x="954120" y="2979324"/>
                </a:cubicBezTo>
                <a:cubicBezTo>
                  <a:pt x="957000" y="2979324"/>
                  <a:pt x="942964" y="2971047"/>
                  <a:pt x="948722" y="2973565"/>
                </a:cubicBezTo>
                <a:cubicBezTo>
                  <a:pt x="957000" y="2976445"/>
                  <a:pt x="965278" y="2982203"/>
                  <a:pt x="965278" y="2984722"/>
                </a:cubicBezTo>
                <a:cubicBezTo>
                  <a:pt x="971036" y="2987601"/>
                  <a:pt x="973556" y="2987601"/>
                  <a:pt x="976435" y="2987601"/>
                </a:cubicBezTo>
                <a:cubicBezTo>
                  <a:pt x="990471" y="2993360"/>
                  <a:pt x="998749" y="2998758"/>
                  <a:pt x="1007027" y="3001638"/>
                </a:cubicBezTo>
                <a:cubicBezTo>
                  <a:pt x="1012785" y="3004516"/>
                  <a:pt x="1018185" y="3007036"/>
                  <a:pt x="1023943" y="3009915"/>
                </a:cubicBezTo>
                <a:cubicBezTo>
                  <a:pt x="1029341" y="3012794"/>
                  <a:pt x="1035101" y="3015673"/>
                  <a:pt x="1043378" y="3018192"/>
                </a:cubicBezTo>
                <a:cubicBezTo>
                  <a:pt x="1032221" y="3015673"/>
                  <a:pt x="1032221" y="3015673"/>
                  <a:pt x="1029341" y="3018192"/>
                </a:cubicBezTo>
                <a:cubicBezTo>
                  <a:pt x="1037979" y="3021072"/>
                  <a:pt x="1037979" y="3021072"/>
                  <a:pt x="1037979" y="3021072"/>
                </a:cubicBezTo>
                <a:cubicBezTo>
                  <a:pt x="1049137" y="3026830"/>
                  <a:pt x="1049137" y="3026830"/>
                  <a:pt x="1051656" y="3029349"/>
                </a:cubicBezTo>
                <a:cubicBezTo>
                  <a:pt x="1063173" y="3035107"/>
                  <a:pt x="1071451" y="3037987"/>
                  <a:pt x="1079729" y="3040506"/>
                </a:cubicBezTo>
                <a:cubicBezTo>
                  <a:pt x="1088007" y="3043385"/>
                  <a:pt x="1096644" y="3049143"/>
                  <a:pt x="1102043" y="3049143"/>
                </a:cubicBezTo>
                <a:cubicBezTo>
                  <a:pt x="1113200" y="3051663"/>
                  <a:pt x="1107802" y="3051663"/>
                  <a:pt x="1116080" y="3054542"/>
                </a:cubicBezTo>
                <a:cubicBezTo>
                  <a:pt x="1118959" y="3057421"/>
                  <a:pt x="1118959" y="3054542"/>
                  <a:pt x="1124358" y="3057421"/>
                </a:cubicBezTo>
                <a:cubicBezTo>
                  <a:pt x="1138394" y="3062820"/>
                  <a:pt x="1141274" y="3062820"/>
                  <a:pt x="1152430" y="3068578"/>
                </a:cubicBezTo>
                <a:cubicBezTo>
                  <a:pt x="1154950" y="3068578"/>
                  <a:pt x="1157830" y="3071458"/>
                  <a:pt x="1174745" y="3076856"/>
                </a:cubicBezTo>
                <a:cubicBezTo>
                  <a:pt x="1185902" y="3076856"/>
                  <a:pt x="1138394" y="3062820"/>
                  <a:pt x="1166107" y="3071458"/>
                </a:cubicBezTo>
                <a:cubicBezTo>
                  <a:pt x="1174745" y="3073976"/>
                  <a:pt x="1183023" y="3076856"/>
                  <a:pt x="1183023" y="3076856"/>
                </a:cubicBezTo>
                <a:cubicBezTo>
                  <a:pt x="1194180" y="3079734"/>
                  <a:pt x="1197059" y="3079734"/>
                  <a:pt x="1202458" y="3082614"/>
                </a:cubicBezTo>
                <a:cubicBezTo>
                  <a:pt x="1208217" y="3085133"/>
                  <a:pt x="1210736" y="3085133"/>
                  <a:pt x="1219374" y="3088012"/>
                </a:cubicBezTo>
                <a:cubicBezTo>
                  <a:pt x="1221893" y="3088012"/>
                  <a:pt x="1227651" y="3090891"/>
                  <a:pt x="1230531" y="3090891"/>
                </a:cubicBezTo>
                <a:cubicBezTo>
                  <a:pt x="1235929" y="3090891"/>
                  <a:pt x="1238809" y="3093771"/>
                  <a:pt x="1244207" y="3093771"/>
                </a:cubicBezTo>
                <a:cubicBezTo>
                  <a:pt x="1249967" y="3096290"/>
                  <a:pt x="1252845" y="3096290"/>
                  <a:pt x="1258244" y="3099169"/>
                </a:cubicBezTo>
                <a:cubicBezTo>
                  <a:pt x="1264003" y="3099169"/>
                  <a:pt x="1266522" y="3099169"/>
                  <a:pt x="1272281" y="3102049"/>
                </a:cubicBezTo>
                <a:cubicBezTo>
                  <a:pt x="1275159" y="3102049"/>
                  <a:pt x="1280559" y="3104927"/>
                  <a:pt x="1283437" y="3104927"/>
                </a:cubicBezTo>
                <a:cubicBezTo>
                  <a:pt x="1288836" y="3104927"/>
                  <a:pt x="1291715" y="3107447"/>
                  <a:pt x="1294595" y="3107447"/>
                </a:cubicBezTo>
                <a:cubicBezTo>
                  <a:pt x="1302873" y="3110325"/>
                  <a:pt x="1308631" y="3110325"/>
                  <a:pt x="1314030" y="3113205"/>
                </a:cubicBezTo>
                <a:cubicBezTo>
                  <a:pt x="1319788" y="3113205"/>
                  <a:pt x="1319788" y="3113205"/>
                  <a:pt x="1319788" y="3110325"/>
                </a:cubicBezTo>
                <a:cubicBezTo>
                  <a:pt x="1339224" y="3118603"/>
                  <a:pt x="1378094" y="3124362"/>
                  <a:pt x="1400408" y="3127241"/>
                </a:cubicBezTo>
                <a:cubicBezTo>
                  <a:pt x="1409046" y="3129760"/>
                  <a:pt x="1414445" y="3129760"/>
                  <a:pt x="1420203" y="3132640"/>
                </a:cubicBezTo>
                <a:cubicBezTo>
                  <a:pt x="1428481" y="3132640"/>
                  <a:pt x="1431361" y="3132640"/>
                  <a:pt x="1433880" y="3132640"/>
                </a:cubicBezTo>
                <a:cubicBezTo>
                  <a:pt x="1439639" y="3135518"/>
                  <a:pt x="1439639" y="3135518"/>
                  <a:pt x="1442517" y="3135518"/>
                </a:cubicBezTo>
                <a:cubicBezTo>
                  <a:pt x="1445037" y="3135518"/>
                  <a:pt x="1464832" y="3138398"/>
                  <a:pt x="1464832" y="3138398"/>
                </a:cubicBezTo>
                <a:cubicBezTo>
                  <a:pt x="1473110" y="3140917"/>
                  <a:pt x="1478869" y="3140917"/>
                  <a:pt x="1492545" y="3143796"/>
                </a:cubicBezTo>
                <a:cubicBezTo>
                  <a:pt x="1492545" y="3142356"/>
                  <a:pt x="1489756" y="3141636"/>
                  <a:pt x="1486292" y="3140962"/>
                </a:cubicBezTo>
                <a:lnTo>
                  <a:pt x="1481491" y="3139768"/>
                </a:lnTo>
                <a:lnTo>
                  <a:pt x="1487147" y="3140917"/>
                </a:lnTo>
                <a:cubicBezTo>
                  <a:pt x="1498303" y="3140917"/>
                  <a:pt x="1509461" y="3143796"/>
                  <a:pt x="1514859" y="3143796"/>
                </a:cubicBezTo>
                <a:cubicBezTo>
                  <a:pt x="1509281" y="3143796"/>
                  <a:pt x="1512790" y="3145236"/>
                  <a:pt x="1515264" y="3146316"/>
                </a:cubicBezTo>
                <a:lnTo>
                  <a:pt x="1515799" y="3146676"/>
                </a:lnTo>
                <a:lnTo>
                  <a:pt x="1509461" y="3146676"/>
                </a:lnTo>
                <a:cubicBezTo>
                  <a:pt x="1514320" y="3147396"/>
                  <a:pt x="1516389" y="3147576"/>
                  <a:pt x="1516935" y="3147441"/>
                </a:cubicBezTo>
                <a:lnTo>
                  <a:pt x="1515799" y="3146676"/>
                </a:lnTo>
                <a:lnTo>
                  <a:pt x="1517739" y="3146676"/>
                </a:lnTo>
                <a:cubicBezTo>
                  <a:pt x="1520618" y="3146676"/>
                  <a:pt x="1526017" y="3146676"/>
                  <a:pt x="1531775" y="3149554"/>
                </a:cubicBezTo>
                <a:cubicBezTo>
                  <a:pt x="1540053" y="3149554"/>
                  <a:pt x="1520618" y="3146676"/>
                  <a:pt x="1534654" y="3146676"/>
                </a:cubicBezTo>
                <a:cubicBezTo>
                  <a:pt x="1551210" y="3149554"/>
                  <a:pt x="1531775" y="3146676"/>
                  <a:pt x="1542932" y="3149554"/>
                </a:cubicBezTo>
                <a:cubicBezTo>
                  <a:pt x="1551210" y="3149554"/>
                  <a:pt x="1548691" y="3149554"/>
                  <a:pt x="1551210" y="3149554"/>
                </a:cubicBezTo>
                <a:cubicBezTo>
                  <a:pt x="1554090" y="3149554"/>
                  <a:pt x="1573524" y="3152074"/>
                  <a:pt x="1568126" y="3149554"/>
                </a:cubicBezTo>
                <a:cubicBezTo>
                  <a:pt x="1593320" y="3152074"/>
                  <a:pt x="1612755" y="3154953"/>
                  <a:pt x="1632190" y="3154953"/>
                </a:cubicBezTo>
                <a:cubicBezTo>
                  <a:pt x="1629311" y="3157832"/>
                  <a:pt x="1640468" y="3157832"/>
                  <a:pt x="1632190" y="3157832"/>
                </a:cubicBezTo>
                <a:cubicBezTo>
                  <a:pt x="1635069" y="3157832"/>
                  <a:pt x="1640468" y="3160711"/>
                  <a:pt x="1649106" y="3160711"/>
                </a:cubicBezTo>
                <a:cubicBezTo>
                  <a:pt x="1654504" y="3160711"/>
                  <a:pt x="1662782" y="3160711"/>
                  <a:pt x="1671420" y="3160711"/>
                </a:cubicBezTo>
                <a:cubicBezTo>
                  <a:pt x="1679698" y="3160711"/>
                  <a:pt x="1687976" y="3160711"/>
                  <a:pt x="1693735" y="3160711"/>
                </a:cubicBezTo>
                <a:cubicBezTo>
                  <a:pt x="1702013" y="3160711"/>
                  <a:pt x="1707411" y="3160711"/>
                  <a:pt x="1713169" y="3160711"/>
                </a:cubicBezTo>
                <a:cubicBezTo>
                  <a:pt x="1716049" y="3160711"/>
                  <a:pt x="1716049" y="3160711"/>
                  <a:pt x="1716049" y="3160711"/>
                </a:cubicBezTo>
                <a:cubicBezTo>
                  <a:pt x="1727206" y="3160711"/>
                  <a:pt x="1735484" y="3160711"/>
                  <a:pt x="1743762" y="3157832"/>
                </a:cubicBezTo>
                <a:cubicBezTo>
                  <a:pt x="1754919" y="3157832"/>
                  <a:pt x="1763197" y="3157832"/>
                  <a:pt x="1771835" y="3157832"/>
                </a:cubicBezTo>
                <a:cubicBezTo>
                  <a:pt x="1788390" y="3157832"/>
                  <a:pt x="1805306" y="3157832"/>
                  <a:pt x="1813584" y="3154953"/>
                </a:cubicBezTo>
                <a:cubicBezTo>
                  <a:pt x="1833020" y="3154953"/>
                  <a:pt x="1863612" y="3152074"/>
                  <a:pt x="1863612" y="3149554"/>
                </a:cubicBezTo>
                <a:cubicBezTo>
                  <a:pt x="1874769" y="3149554"/>
                  <a:pt x="1885926" y="3146676"/>
                  <a:pt x="1899963" y="3143796"/>
                </a:cubicBezTo>
                <a:cubicBezTo>
                  <a:pt x="1908241" y="3143796"/>
                  <a:pt x="1919397" y="3140917"/>
                  <a:pt x="1925157" y="3140917"/>
                </a:cubicBezTo>
                <a:cubicBezTo>
                  <a:pt x="1930555" y="3138398"/>
                  <a:pt x="1936313" y="3138398"/>
                  <a:pt x="1939193" y="3138398"/>
                </a:cubicBezTo>
                <a:cubicBezTo>
                  <a:pt x="1947471" y="3135519"/>
                  <a:pt x="1957189" y="3133359"/>
                  <a:pt x="1967311" y="3131605"/>
                </a:cubicBezTo>
                <a:lnTo>
                  <a:pt x="1980224" y="3129760"/>
                </a:lnTo>
                <a:lnTo>
                  <a:pt x="1981617" y="3129760"/>
                </a:lnTo>
                <a:cubicBezTo>
                  <a:pt x="1983732" y="3129760"/>
                  <a:pt x="1986521" y="3129760"/>
                  <a:pt x="1989220" y="3129760"/>
                </a:cubicBezTo>
                <a:cubicBezTo>
                  <a:pt x="1983822" y="3132640"/>
                  <a:pt x="1978063" y="3135518"/>
                  <a:pt x="1997858" y="3129760"/>
                </a:cubicBezTo>
                <a:cubicBezTo>
                  <a:pt x="1997858" y="3129760"/>
                  <a:pt x="1994979" y="3129760"/>
                  <a:pt x="1992100" y="3129760"/>
                </a:cubicBezTo>
                <a:cubicBezTo>
                  <a:pt x="1997678" y="3128501"/>
                  <a:pt x="2001188" y="3127871"/>
                  <a:pt x="2003302" y="3127196"/>
                </a:cubicBezTo>
                <a:lnTo>
                  <a:pt x="2005502" y="3124996"/>
                </a:lnTo>
                <a:lnTo>
                  <a:pt x="2026650" y="3118783"/>
                </a:lnTo>
                <a:cubicBezTo>
                  <a:pt x="2038168" y="3115994"/>
                  <a:pt x="2050765" y="3113205"/>
                  <a:pt x="2061922" y="3110325"/>
                </a:cubicBezTo>
                <a:cubicBezTo>
                  <a:pt x="2078478" y="3107447"/>
                  <a:pt x="2087116" y="3102049"/>
                  <a:pt x="2100792" y="3099169"/>
                </a:cubicBezTo>
                <a:cubicBezTo>
                  <a:pt x="2117708" y="3096290"/>
                  <a:pt x="2134263" y="3090891"/>
                  <a:pt x="2151179" y="3088012"/>
                </a:cubicBezTo>
                <a:cubicBezTo>
                  <a:pt x="2148300" y="3088012"/>
                  <a:pt x="2154059" y="3088012"/>
                  <a:pt x="2154059" y="3088012"/>
                </a:cubicBezTo>
                <a:cubicBezTo>
                  <a:pt x="2140022" y="3093771"/>
                  <a:pt x="2145421" y="3093771"/>
                  <a:pt x="2134263" y="3096290"/>
                </a:cubicBezTo>
                <a:cubicBezTo>
                  <a:pt x="2137143" y="3096290"/>
                  <a:pt x="2148300" y="3090891"/>
                  <a:pt x="2159457" y="3088012"/>
                </a:cubicBezTo>
                <a:cubicBezTo>
                  <a:pt x="2148300" y="3093771"/>
                  <a:pt x="2145421" y="3096290"/>
                  <a:pt x="2165215" y="3093771"/>
                </a:cubicBezTo>
                <a:cubicBezTo>
                  <a:pt x="2167735" y="3093771"/>
                  <a:pt x="2173493" y="3090891"/>
                  <a:pt x="2176373" y="3088012"/>
                </a:cubicBezTo>
                <a:cubicBezTo>
                  <a:pt x="2187530" y="3085133"/>
                  <a:pt x="2206965" y="3079734"/>
                  <a:pt x="2223521" y="3073976"/>
                </a:cubicBezTo>
                <a:cubicBezTo>
                  <a:pt x="2240437" y="3068578"/>
                  <a:pt x="2245836" y="3065698"/>
                  <a:pt x="2262752" y="3060300"/>
                </a:cubicBezTo>
                <a:cubicBezTo>
                  <a:pt x="2265630" y="3057421"/>
                  <a:pt x="2279308" y="3051663"/>
                  <a:pt x="2293344" y="3046265"/>
                </a:cubicBezTo>
                <a:cubicBezTo>
                  <a:pt x="2310260" y="3040506"/>
                  <a:pt x="2326815" y="3032229"/>
                  <a:pt x="2337972" y="3023951"/>
                </a:cubicBezTo>
                <a:cubicBezTo>
                  <a:pt x="2340852" y="3023951"/>
                  <a:pt x="2343731" y="3021072"/>
                  <a:pt x="2346250" y="3018192"/>
                </a:cubicBezTo>
                <a:cubicBezTo>
                  <a:pt x="2349129" y="3018192"/>
                  <a:pt x="2352009" y="3015673"/>
                  <a:pt x="2357767" y="3012794"/>
                </a:cubicBezTo>
                <a:cubicBezTo>
                  <a:pt x="2377203" y="2998758"/>
                  <a:pt x="2399517" y="2987601"/>
                  <a:pt x="2418952" y="2971047"/>
                </a:cubicBezTo>
                <a:cubicBezTo>
                  <a:pt x="2416073" y="2976445"/>
                  <a:pt x="2427230" y="2968167"/>
                  <a:pt x="2430109" y="2968167"/>
                </a:cubicBezTo>
                <a:cubicBezTo>
                  <a:pt x="2435868" y="2962409"/>
                  <a:pt x="2438387" y="2959889"/>
                  <a:pt x="2441266" y="2959889"/>
                </a:cubicBezTo>
                <a:cubicBezTo>
                  <a:pt x="2444146" y="2957010"/>
                  <a:pt x="2447025" y="2954131"/>
                  <a:pt x="2449544" y="2954131"/>
                </a:cubicBezTo>
                <a:cubicBezTo>
                  <a:pt x="2455303" y="2948733"/>
                  <a:pt x="2460702" y="2945854"/>
                  <a:pt x="2469340" y="2940095"/>
                </a:cubicBezTo>
                <a:cubicBezTo>
                  <a:pt x="2466460" y="2942974"/>
                  <a:pt x="2466460" y="2942974"/>
                  <a:pt x="2469340" y="2942974"/>
                </a:cubicBezTo>
                <a:cubicBezTo>
                  <a:pt x="2471858" y="2940095"/>
                  <a:pt x="2474738" y="2937576"/>
                  <a:pt x="2480496" y="2931818"/>
                </a:cubicBezTo>
                <a:cubicBezTo>
                  <a:pt x="2474738" y="2937576"/>
                  <a:pt x="2477618" y="2937576"/>
                  <a:pt x="2480496" y="2934696"/>
                </a:cubicBezTo>
                <a:cubicBezTo>
                  <a:pt x="2485896" y="2931818"/>
                  <a:pt x="2491654" y="2926419"/>
                  <a:pt x="2491654" y="2926419"/>
                </a:cubicBezTo>
                <a:cubicBezTo>
                  <a:pt x="2485896" y="2931818"/>
                  <a:pt x="2485896" y="2931818"/>
                  <a:pt x="2483016" y="2937576"/>
                </a:cubicBezTo>
                <a:cubicBezTo>
                  <a:pt x="2484456" y="2937576"/>
                  <a:pt x="2486616" y="2935417"/>
                  <a:pt x="2489089" y="2932583"/>
                </a:cubicBezTo>
                <a:lnTo>
                  <a:pt x="2491328" y="2930040"/>
                </a:lnTo>
                <a:lnTo>
                  <a:pt x="2488774" y="2934696"/>
                </a:lnTo>
                <a:cubicBezTo>
                  <a:pt x="2488774" y="2937576"/>
                  <a:pt x="2491654" y="2934696"/>
                  <a:pt x="2494174" y="2928938"/>
                </a:cubicBezTo>
                <a:cubicBezTo>
                  <a:pt x="2491654" y="2934696"/>
                  <a:pt x="2494174" y="2934696"/>
                  <a:pt x="2488774" y="2937576"/>
                </a:cubicBezTo>
                <a:cubicBezTo>
                  <a:pt x="2488774" y="2940095"/>
                  <a:pt x="2483016" y="2942974"/>
                  <a:pt x="2483016" y="2945854"/>
                </a:cubicBezTo>
                <a:cubicBezTo>
                  <a:pt x="2480496" y="2948733"/>
                  <a:pt x="2485896" y="2945854"/>
                  <a:pt x="2483016" y="2948733"/>
                </a:cubicBezTo>
                <a:cubicBezTo>
                  <a:pt x="2480496" y="2951252"/>
                  <a:pt x="2477618" y="2954131"/>
                  <a:pt x="2474738" y="2957010"/>
                </a:cubicBezTo>
                <a:cubicBezTo>
                  <a:pt x="2471858" y="2959889"/>
                  <a:pt x="2469340" y="2962409"/>
                  <a:pt x="2469340" y="2962409"/>
                </a:cubicBezTo>
                <a:cubicBezTo>
                  <a:pt x="2466460" y="2965287"/>
                  <a:pt x="2463581" y="2968167"/>
                  <a:pt x="2463581" y="2971047"/>
                </a:cubicBezTo>
                <a:cubicBezTo>
                  <a:pt x="2458182" y="2976445"/>
                  <a:pt x="2452424" y="2979324"/>
                  <a:pt x="2449544" y="2982203"/>
                </a:cubicBezTo>
                <a:lnTo>
                  <a:pt x="2447025" y="2984722"/>
                </a:lnTo>
                <a:cubicBezTo>
                  <a:pt x="2444146" y="2987601"/>
                  <a:pt x="2441266" y="2987601"/>
                  <a:pt x="2438387" y="2990480"/>
                </a:cubicBezTo>
                <a:cubicBezTo>
                  <a:pt x="2435868" y="2993360"/>
                  <a:pt x="2435868" y="2993360"/>
                  <a:pt x="2435868" y="2995879"/>
                </a:cubicBezTo>
                <a:cubicBezTo>
                  <a:pt x="2430109" y="2998758"/>
                  <a:pt x="2424711" y="3001638"/>
                  <a:pt x="2418952" y="3007036"/>
                </a:cubicBezTo>
                <a:cubicBezTo>
                  <a:pt x="2413553" y="3009915"/>
                  <a:pt x="2407795" y="3015673"/>
                  <a:pt x="2399517" y="3018192"/>
                </a:cubicBezTo>
                <a:cubicBezTo>
                  <a:pt x="2393759" y="3023951"/>
                  <a:pt x="2385481" y="3026830"/>
                  <a:pt x="2380081" y="3029349"/>
                </a:cubicBezTo>
                <a:cubicBezTo>
                  <a:pt x="2374323" y="3032229"/>
                  <a:pt x="2368925" y="3035107"/>
                  <a:pt x="2366045" y="3037987"/>
                </a:cubicBezTo>
                <a:cubicBezTo>
                  <a:pt x="2360287" y="3040506"/>
                  <a:pt x="2354888" y="3043385"/>
                  <a:pt x="2349129" y="3046265"/>
                </a:cubicBezTo>
                <a:cubicBezTo>
                  <a:pt x="2343731" y="3049143"/>
                  <a:pt x="2337972" y="3051663"/>
                  <a:pt x="2332574" y="3054542"/>
                </a:cubicBezTo>
                <a:cubicBezTo>
                  <a:pt x="2332574" y="3054542"/>
                  <a:pt x="2337972" y="3054542"/>
                  <a:pt x="2340852" y="3054542"/>
                </a:cubicBezTo>
                <a:cubicBezTo>
                  <a:pt x="2343731" y="3051663"/>
                  <a:pt x="2349129" y="3051663"/>
                  <a:pt x="2352009" y="3051663"/>
                </a:cubicBezTo>
                <a:cubicBezTo>
                  <a:pt x="2323936" y="3065698"/>
                  <a:pt x="2354888" y="3051663"/>
                  <a:pt x="2343731" y="3060300"/>
                </a:cubicBezTo>
                <a:cubicBezTo>
                  <a:pt x="2340852" y="3062820"/>
                  <a:pt x="2335093" y="3065698"/>
                  <a:pt x="2329694" y="3068578"/>
                </a:cubicBezTo>
                <a:cubicBezTo>
                  <a:pt x="2329694" y="3068578"/>
                  <a:pt x="2335093" y="3065698"/>
                  <a:pt x="2332574" y="3068578"/>
                </a:cubicBezTo>
                <a:cubicBezTo>
                  <a:pt x="2326815" y="3071458"/>
                  <a:pt x="2323936" y="3073976"/>
                  <a:pt x="2318537" y="3076856"/>
                </a:cubicBezTo>
                <a:cubicBezTo>
                  <a:pt x="2315658" y="3076856"/>
                  <a:pt x="2312779" y="3079734"/>
                  <a:pt x="2307380" y="3079734"/>
                </a:cubicBezTo>
                <a:cubicBezTo>
                  <a:pt x="2304501" y="3082614"/>
                  <a:pt x="2301622" y="3082614"/>
                  <a:pt x="2299102" y="3085133"/>
                </a:cubicBezTo>
                <a:cubicBezTo>
                  <a:pt x="2296223" y="3085133"/>
                  <a:pt x="2290464" y="3088012"/>
                  <a:pt x="2285066" y="3088012"/>
                </a:cubicBezTo>
                <a:cubicBezTo>
                  <a:pt x="2285066" y="3088012"/>
                  <a:pt x="2276788" y="3090891"/>
                  <a:pt x="2268150" y="3093771"/>
                </a:cubicBezTo>
                <a:cubicBezTo>
                  <a:pt x="2254474" y="3099169"/>
                  <a:pt x="2268150" y="3093771"/>
                  <a:pt x="2259872" y="3099169"/>
                </a:cubicBezTo>
                <a:cubicBezTo>
                  <a:pt x="2254474" y="3099169"/>
                  <a:pt x="2248715" y="3102049"/>
                  <a:pt x="2243316" y="3104927"/>
                </a:cubicBezTo>
                <a:cubicBezTo>
                  <a:pt x="2243316" y="3102049"/>
                  <a:pt x="2243316" y="3102049"/>
                  <a:pt x="2243316" y="3102049"/>
                </a:cubicBezTo>
                <a:cubicBezTo>
                  <a:pt x="2226400" y="3107447"/>
                  <a:pt x="2212364" y="3110325"/>
                  <a:pt x="2206965" y="3113205"/>
                </a:cubicBezTo>
                <a:cubicBezTo>
                  <a:pt x="2206965" y="3113205"/>
                  <a:pt x="2209035" y="3113205"/>
                  <a:pt x="2211824" y="3112845"/>
                </a:cubicBezTo>
                <a:lnTo>
                  <a:pt x="2215465" y="3111846"/>
                </a:lnTo>
                <a:lnTo>
                  <a:pt x="2176188" y="3124352"/>
                </a:lnTo>
                <a:lnTo>
                  <a:pt x="2168905" y="3123957"/>
                </a:lnTo>
                <a:cubicBezTo>
                  <a:pt x="2163687" y="3124992"/>
                  <a:pt x="2156758" y="3127061"/>
                  <a:pt x="2151179" y="3129760"/>
                </a:cubicBezTo>
                <a:cubicBezTo>
                  <a:pt x="2149739" y="3129760"/>
                  <a:pt x="2152529" y="3129130"/>
                  <a:pt x="2157433" y="3128141"/>
                </a:cubicBezTo>
                <a:lnTo>
                  <a:pt x="2175792" y="3124478"/>
                </a:lnTo>
                <a:lnTo>
                  <a:pt x="2160897" y="3129220"/>
                </a:lnTo>
                <a:cubicBezTo>
                  <a:pt x="2137863" y="3135518"/>
                  <a:pt x="2114829" y="3141097"/>
                  <a:pt x="2092514" y="3146676"/>
                </a:cubicBezTo>
                <a:cubicBezTo>
                  <a:pt x="2087116" y="3146676"/>
                  <a:pt x="2084236" y="3149554"/>
                  <a:pt x="2078478" y="3149554"/>
                </a:cubicBezTo>
                <a:cubicBezTo>
                  <a:pt x="2078478" y="3152074"/>
                  <a:pt x="2087116" y="3149554"/>
                  <a:pt x="2084236" y="3152074"/>
                </a:cubicBezTo>
                <a:cubicBezTo>
                  <a:pt x="2061922" y="3157832"/>
                  <a:pt x="2064802" y="3157832"/>
                  <a:pt x="2039608" y="3163231"/>
                </a:cubicBezTo>
                <a:lnTo>
                  <a:pt x="2041118" y="3163614"/>
                </a:lnTo>
                <a:lnTo>
                  <a:pt x="2016934" y="3170384"/>
                </a:lnTo>
                <a:cubicBezTo>
                  <a:pt x="2007486" y="3172498"/>
                  <a:pt x="1997678" y="3174567"/>
                  <a:pt x="1989220" y="3177267"/>
                </a:cubicBezTo>
                <a:cubicBezTo>
                  <a:pt x="1969785" y="3180145"/>
                  <a:pt x="1953229" y="3183025"/>
                  <a:pt x="1947471" y="3183025"/>
                </a:cubicBezTo>
                <a:cubicBezTo>
                  <a:pt x="1939193" y="3183025"/>
                  <a:pt x="1933435" y="3185544"/>
                  <a:pt x="1911120" y="3188423"/>
                </a:cubicBezTo>
                <a:cubicBezTo>
                  <a:pt x="1913999" y="3188423"/>
                  <a:pt x="1925157" y="3185544"/>
                  <a:pt x="1925157" y="3185544"/>
                </a:cubicBezTo>
                <a:lnTo>
                  <a:pt x="1922277" y="3185544"/>
                </a:lnTo>
                <a:cubicBezTo>
                  <a:pt x="1911120" y="3188423"/>
                  <a:pt x="1899963" y="3188423"/>
                  <a:pt x="1897083" y="3191302"/>
                </a:cubicBezTo>
                <a:cubicBezTo>
                  <a:pt x="1883407" y="3194182"/>
                  <a:pt x="1866491" y="3194182"/>
                  <a:pt x="1855334" y="3196701"/>
                </a:cubicBezTo>
                <a:cubicBezTo>
                  <a:pt x="1847056" y="3196701"/>
                  <a:pt x="1841298" y="3196701"/>
                  <a:pt x="1835898" y="3196701"/>
                </a:cubicBezTo>
                <a:cubicBezTo>
                  <a:pt x="1827261" y="3199580"/>
                  <a:pt x="1821862" y="3199580"/>
                  <a:pt x="1816464" y="3199580"/>
                </a:cubicBezTo>
                <a:cubicBezTo>
                  <a:pt x="1838778" y="3196701"/>
                  <a:pt x="1796668" y="3199580"/>
                  <a:pt x="1791270" y="3202459"/>
                </a:cubicBezTo>
                <a:cubicBezTo>
                  <a:pt x="1763197" y="3202459"/>
                  <a:pt x="1729725" y="3205338"/>
                  <a:pt x="1704891" y="3205338"/>
                </a:cubicBezTo>
                <a:cubicBezTo>
                  <a:pt x="1671420" y="3205338"/>
                  <a:pt x="1632190" y="3202459"/>
                  <a:pt x="1595840" y="3199580"/>
                </a:cubicBezTo>
                <a:cubicBezTo>
                  <a:pt x="1559848" y="3196701"/>
                  <a:pt x="1526017" y="3191302"/>
                  <a:pt x="1501183" y="3191302"/>
                </a:cubicBezTo>
                <a:cubicBezTo>
                  <a:pt x="1492545" y="3188423"/>
                  <a:pt x="1501183" y="3188423"/>
                  <a:pt x="1501183" y="3188423"/>
                </a:cubicBezTo>
                <a:cubicBezTo>
                  <a:pt x="1495425" y="3188423"/>
                  <a:pt x="1492545" y="3188423"/>
                  <a:pt x="1492545" y="3185544"/>
                </a:cubicBezTo>
                <a:cubicBezTo>
                  <a:pt x="1478869" y="3185544"/>
                  <a:pt x="1481387" y="3185544"/>
                  <a:pt x="1470231" y="3185544"/>
                </a:cubicBezTo>
                <a:cubicBezTo>
                  <a:pt x="1461953" y="3183025"/>
                  <a:pt x="1450795" y="3180145"/>
                  <a:pt x="1442517" y="3180145"/>
                </a:cubicBezTo>
                <a:cubicBezTo>
                  <a:pt x="1433880" y="3177267"/>
                  <a:pt x="1431361" y="3177267"/>
                  <a:pt x="1420203" y="3177267"/>
                </a:cubicBezTo>
                <a:cubicBezTo>
                  <a:pt x="1409046" y="3174387"/>
                  <a:pt x="1406167" y="3171868"/>
                  <a:pt x="1406167" y="3171868"/>
                </a:cubicBezTo>
                <a:cubicBezTo>
                  <a:pt x="1397889" y="3171868"/>
                  <a:pt x="1395010" y="3171868"/>
                  <a:pt x="1375574" y="3166109"/>
                </a:cubicBezTo>
                <a:lnTo>
                  <a:pt x="1383852" y="3168989"/>
                </a:lnTo>
                <a:cubicBezTo>
                  <a:pt x="1378094" y="3166109"/>
                  <a:pt x="1364418" y="3163231"/>
                  <a:pt x="1353260" y="3160711"/>
                </a:cubicBezTo>
                <a:cubicBezTo>
                  <a:pt x="1350380" y="3160711"/>
                  <a:pt x="1344622" y="3157832"/>
                  <a:pt x="1344622" y="3157832"/>
                </a:cubicBezTo>
                <a:cubicBezTo>
                  <a:pt x="1311151" y="3152074"/>
                  <a:pt x="1275159" y="3143796"/>
                  <a:pt x="1255365" y="3138398"/>
                </a:cubicBezTo>
                <a:cubicBezTo>
                  <a:pt x="1249967" y="3135518"/>
                  <a:pt x="1247087" y="3135518"/>
                  <a:pt x="1244207" y="3135518"/>
                </a:cubicBezTo>
                <a:cubicBezTo>
                  <a:pt x="1227651" y="3129760"/>
                  <a:pt x="1197059" y="3121483"/>
                  <a:pt x="1174745" y="3116084"/>
                </a:cubicBezTo>
                <a:cubicBezTo>
                  <a:pt x="1163588" y="3113205"/>
                  <a:pt x="1149552" y="3107447"/>
                  <a:pt x="1146672" y="3107447"/>
                </a:cubicBezTo>
                <a:cubicBezTo>
                  <a:pt x="1135514" y="3102049"/>
                  <a:pt x="1152430" y="3107447"/>
                  <a:pt x="1152430" y="3107447"/>
                </a:cubicBezTo>
                <a:cubicBezTo>
                  <a:pt x="1143792" y="3104927"/>
                  <a:pt x="1141274" y="3102049"/>
                  <a:pt x="1135514" y="3102049"/>
                </a:cubicBezTo>
                <a:cubicBezTo>
                  <a:pt x="1130116" y="3102049"/>
                  <a:pt x="1127237" y="3099169"/>
                  <a:pt x="1121478" y="3099169"/>
                </a:cubicBezTo>
                <a:cubicBezTo>
                  <a:pt x="1113200" y="3093771"/>
                  <a:pt x="1102043" y="3090891"/>
                  <a:pt x="1090886" y="3085133"/>
                </a:cubicBezTo>
                <a:cubicBezTo>
                  <a:pt x="1079729" y="3082614"/>
                  <a:pt x="1068572" y="3079734"/>
                  <a:pt x="1060294" y="3076856"/>
                </a:cubicBezTo>
                <a:cubicBezTo>
                  <a:pt x="1054535" y="3073976"/>
                  <a:pt x="1049137" y="3071458"/>
                  <a:pt x="1043378" y="3068578"/>
                </a:cubicBezTo>
                <a:cubicBezTo>
                  <a:pt x="1012785" y="3057421"/>
                  <a:pt x="979314" y="3043385"/>
                  <a:pt x="948722" y="3026830"/>
                </a:cubicBezTo>
                <a:cubicBezTo>
                  <a:pt x="915250" y="3009915"/>
                  <a:pt x="881778" y="2990480"/>
                  <a:pt x="850827" y="2971047"/>
                </a:cubicBezTo>
                <a:cubicBezTo>
                  <a:pt x="839669" y="2965287"/>
                  <a:pt x="831391" y="2959889"/>
                  <a:pt x="823113" y="2954131"/>
                </a:cubicBezTo>
                <a:cubicBezTo>
                  <a:pt x="806197" y="2942974"/>
                  <a:pt x="795041" y="2934696"/>
                  <a:pt x="775605" y="2923540"/>
                </a:cubicBezTo>
                <a:cubicBezTo>
                  <a:pt x="778485" y="2923540"/>
                  <a:pt x="778485" y="2923540"/>
                  <a:pt x="778485" y="2923540"/>
                </a:cubicBezTo>
                <a:cubicBezTo>
                  <a:pt x="761569" y="2915262"/>
                  <a:pt x="739255" y="2901227"/>
                  <a:pt x="728097" y="2890069"/>
                </a:cubicBezTo>
                <a:cubicBezTo>
                  <a:pt x="733856" y="2892949"/>
                  <a:pt x="747892" y="2904105"/>
                  <a:pt x="753291" y="2906625"/>
                </a:cubicBezTo>
                <a:cubicBezTo>
                  <a:pt x="764448" y="2915262"/>
                  <a:pt x="764448" y="2912383"/>
                  <a:pt x="778485" y="2920661"/>
                </a:cubicBezTo>
                <a:cubicBezTo>
                  <a:pt x="775605" y="2920661"/>
                  <a:pt x="770207" y="2915262"/>
                  <a:pt x="764448" y="2909504"/>
                </a:cubicBezTo>
                <a:cubicBezTo>
                  <a:pt x="775605" y="2917782"/>
                  <a:pt x="770207" y="2912383"/>
                  <a:pt x="778485" y="2915262"/>
                </a:cubicBezTo>
                <a:cubicBezTo>
                  <a:pt x="792521" y="2923540"/>
                  <a:pt x="811957" y="2937576"/>
                  <a:pt x="834271" y="2948733"/>
                </a:cubicBezTo>
                <a:cubicBezTo>
                  <a:pt x="839669" y="2954131"/>
                  <a:pt x="850827" y="2959889"/>
                  <a:pt x="848307" y="2959889"/>
                </a:cubicBezTo>
                <a:cubicBezTo>
                  <a:pt x="853706" y="2962409"/>
                  <a:pt x="859464" y="2965287"/>
                  <a:pt x="864863" y="2968167"/>
                </a:cubicBezTo>
                <a:cubicBezTo>
                  <a:pt x="864863" y="2968167"/>
                  <a:pt x="856585" y="2962409"/>
                  <a:pt x="848307" y="2957010"/>
                </a:cubicBezTo>
                <a:cubicBezTo>
                  <a:pt x="853706" y="2959889"/>
                  <a:pt x="861984" y="2965287"/>
                  <a:pt x="873141" y="2971047"/>
                </a:cubicBezTo>
                <a:lnTo>
                  <a:pt x="880263" y="2975411"/>
                </a:lnTo>
                <a:lnTo>
                  <a:pt x="881778" y="2976445"/>
                </a:lnTo>
                <a:lnTo>
                  <a:pt x="882345" y="2976688"/>
                </a:lnTo>
                <a:lnTo>
                  <a:pt x="895456" y="2984722"/>
                </a:lnTo>
                <a:cubicBezTo>
                  <a:pt x="890056" y="2984722"/>
                  <a:pt x="892936" y="2984722"/>
                  <a:pt x="898334" y="2990480"/>
                </a:cubicBezTo>
                <a:cubicBezTo>
                  <a:pt x="909492" y="2995879"/>
                  <a:pt x="912371" y="2995879"/>
                  <a:pt x="923528" y="3004516"/>
                </a:cubicBezTo>
                <a:cubicBezTo>
                  <a:pt x="923528" y="3001638"/>
                  <a:pt x="923528" y="3004516"/>
                  <a:pt x="926408" y="3004516"/>
                </a:cubicBezTo>
                <a:cubicBezTo>
                  <a:pt x="926408" y="3004516"/>
                  <a:pt x="892936" y="2987601"/>
                  <a:pt x="901214" y="2987601"/>
                </a:cubicBezTo>
                <a:cubicBezTo>
                  <a:pt x="917770" y="2998758"/>
                  <a:pt x="937564" y="3007036"/>
                  <a:pt x="948722" y="3015673"/>
                </a:cubicBezTo>
                <a:cubicBezTo>
                  <a:pt x="962398" y="3023951"/>
                  <a:pt x="948722" y="3012794"/>
                  <a:pt x="957000" y="3018192"/>
                </a:cubicBezTo>
                <a:cubicBezTo>
                  <a:pt x="951241" y="3012794"/>
                  <a:pt x="945842" y="3009915"/>
                  <a:pt x="940084" y="3007036"/>
                </a:cubicBezTo>
                <a:cubicBezTo>
                  <a:pt x="934686" y="3007036"/>
                  <a:pt x="928927" y="3004516"/>
                  <a:pt x="926408" y="2998758"/>
                </a:cubicBezTo>
                <a:cubicBezTo>
                  <a:pt x="926408" y="2998758"/>
                  <a:pt x="928927" y="3001638"/>
                  <a:pt x="934686" y="3001638"/>
                </a:cubicBezTo>
                <a:cubicBezTo>
                  <a:pt x="931806" y="3001638"/>
                  <a:pt x="928927" y="2998758"/>
                  <a:pt x="923528" y="2995879"/>
                </a:cubicBezTo>
                <a:cubicBezTo>
                  <a:pt x="909492" y="2987601"/>
                  <a:pt x="928927" y="2998758"/>
                  <a:pt x="926408" y="2998758"/>
                </a:cubicBezTo>
                <a:cubicBezTo>
                  <a:pt x="917770" y="2993360"/>
                  <a:pt x="917770" y="2995879"/>
                  <a:pt x="917770" y="2995879"/>
                </a:cubicBezTo>
                <a:cubicBezTo>
                  <a:pt x="904094" y="2990480"/>
                  <a:pt x="904094" y="2987601"/>
                  <a:pt x="892936" y="2982203"/>
                </a:cubicBezTo>
                <a:cubicBezTo>
                  <a:pt x="895456" y="2982203"/>
                  <a:pt x="904094" y="2987601"/>
                  <a:pt x="909492" y="2990480"/>
                </a:cubicBezTo>
                <a:cubicBezTo>
                  <a:pt x="906792" y="2987601"/>
                  <a:pt x="901214" y="2984812"/>
                  <a:pt x="895636" y="2982383"/>
                </a:cubicBezTo>
                <a:lnTo>
                  <a:pt x="882345" y="2976688"/>
                </a:lnTo>
                <a:lnTo>
                  <a:pt x="880263" y="2975411"/>
                </a:lnTo>
                <a:lnTo>
                  <a:pt x="865943" y="2965648"/>
                </a:lnTo>
                <a:cubicBezTo>
                  <a:pt x="862074" y="2962499"/>
                  <a:pt x="859284" y="2959710"/>
                  <a:pt x="856585" y="2957010"/>
                </a:cubicBezTo>
                <a:cubicBezTo>
                  <a:pt x="848307" y="2951252"/>
                  <a:pt x="853706" y="2959889"/>
                  <a:pt x="839669" y="2948733"/>
                </a:cubicBezTo>
                <a:cubicBezTo>
                  <a:pt x="831391" y="2945854"/>
                  <a:pt x="831391" y="2942974"/>
                  <a:pt x="828512" y="2940095"/>
                </a:cubicBezTo>
                <a:cubicBezTo>
                  <a:pt x="823113" y="2937576"/>
                  <a:pt x="823113" y="2937576"/>
                  <a:pt x="814835" y="2934696"/>
                </a:cubicBezTo>
                <a:cubicBezTo>
                  <a:pt x="797919" y="2923540"/>
                  <a:pt x="775605" y="2909504"/>
                  <a:pt x="753291" y="2892949"/>
                </a:cubicBezTo>
                <a:cubicBezTo>
                  <a:pt x="730977" y="2878913"/>
                  <a:pt x="708662" y="2861998"/>
                  <a:pt x="686348" y="2845443"/>
                </a:cubicBezTo>
                <a:lnTo>
                  <a:pt x="680500" y="2842861"/>
                </a:lnTo>
                <a:lnTo>
                  <a:pt x="675190" y="2839684"/>
                </a:lnTo>
                <a:cubicBezTo>
                  <a:pt x="678070" y="2842563"/>
                  <a:pt x="678790" y="2842563"/>
                  <a:pt x="679825" y="2842563"/>
                </a:cubicBezTo>
                <a:lnTo>
                  <a:pt x="680500" y="2842861"/>
                </a:lnTo>
                <a:lnTo>
                  <a:pt x="681130" y="2843238"/>
                </a:lnTo>
                <a:cubicBezTo>
                  <a:pt x="683558" y="2845353"/>
                  <a:pt x="686348" y="2848142"/>
                  <a:pt x="689228" y="2850841"/>
                </a:cubicBezTo>
                <a:cubicBezTo>
                  <a:pt x="678070" y="2845443"/>
                  <a:pt x="692106" y="2856599"/>
                  <a:pt x="692106" y="2859118"/>
                </a:cubicBezTo>
                <a:cubicBezTo>
                  <a:pt x="692106" y="2856599"/>
                  <a:pt x="689228" y="2856599"/>
                  <a:pt x="686348" y="2853720"/>
                </a:cubicBezTo>
                <a:cubicBezTo>
                  <a:pt x="683468" y="2850841"/>
                  <a:pt x="680950" y="2850841"/>
                  <a:pt x="678070" y="2847962"/>
                </a:cubicBezTo>
                <a:cubicBezTo>
                  <a:pt x="683468" y="2850841"/>
                  <a:pt x="683468" y="2847962"/>
                  <a:pt x="669792" y="2836805"/>
                </a:cubicBezTo>
                <a:cubicBezTo>
                  <a:pt x="666912" y="2836805"/>
                  <a:pt x="669792" y="2839684"/>
                  <a:pt x="672312" y="2842563"/>
                </a:cubicBezTo>
                <a:cubicBezTo>
                  <a:pt x="675190" y="2845443"/>
                  <a:pt x="678070" y="2845443"/>
                  <a:pt x="675190" y="2845443"/>
                </a:cubicBezTo>
                <a:cubicBezTo>
                  <a:pt x="669792" y="2839684"/>
                  <a:pt x="664034" y="2834285"/>
                  <a:pt x="655756" y="2828527"/>
                </a:cubicBezTo>
                <a:cubicBezTo>
                  <a:pt x="649997" y="2825649"/>
                  <a:pt x="644598" y="2820250"/>
                  <a:pt x="638840" y="2817371"/>
                </a:cubicBezTo>
                <a:cubicBezTo>
                  <a:pt x="644598" y="2823129"/>
                  <a:pt x="652876" y="2828527"/>
                  <a:pt x="661154" y="2834285"/>
                </a:cubicBezTo>
                <a:cubicBezTo>
                  <a:pt x="666912" y="2839684"/>
                  <a:pt x="672312" y="2845443"/>
                  <a:pt x="678070" y="2847962"/>
                </a:cubicBezTo>
                <a:cubicBezTo>
                  <a:pt x="680950" y="2850841"/>
                  <a:pt x="686348" y="2856599"/>
                  <a:pt x="692106" y="2859118"/>
                </a:cubicBezTo>
                <a:cubicBezTo>
                  <a:pt x="686348" y="2856599"/>
                  <a:pt x="678070" y="2853720"/>
                  <a:pt x="689228" y="2861998"/>
                </a:cubicBezTo>
                <a:cubicBezTo>
                  <a:pt x="678070" y="2853720"/>
                  <a:pt x="664034" y="2845443"/>
                  <a:pt x="655756" y="2839684"/>
                </a:cubicBezTo>
                <a:cubicBezTo>
                  <a:pt x="644598" y="2831407"/>
                  <a:pt x="647118" y="2831407"/>
                  <a:pt x="641719" y="2825649"/>
                </a:cubicBezTo>
                <a:cubicBezTo>
                  <a:pt x="635960" y="2823129"/>
                  <a:pt x="630562" y="2820250"/>
                  <a:pt x="627683" y="2814491"/>
                </a:cubicBezTo>
                <a:cubicBezTo>
                  <a:pt x="622284" y="2811972"/>
                  <a:pt x="616525" y="2809093"/>
                  <a:pt x="611127" y="2803334"/>
                </a:cubicBezTo>
                <a:cubicBezTo>
                  <a:pt x="605368" y="2797936"/>
                  <a:pt x="605368" y="2797936"/>
                  <a:pt x="602489" y="2795058"/>
                </a:cubicBezTo>
                <a:cubicBezTo>
                  <a:pt x="597091" y="2789658"/>
                  <a:pt x="591331" y="2783900"/>
                  <a:pt x="585933" y="2781021"/>
                </a:cubicBezTo>
                <a:cubicBezTo>
                  <a:pt x="580175" y="2775623"/>
                  <a:pt x="574775" y="2772743"/>
                  <a:pt x="571897" y="2767345"/>
                </a:cubicBezTo>
                <a:cubicBezTo>
                  <a:pt x="560739" y="2756189"/>
                  <a:pt x="544183" y="2742152"/>
                  <a:pt x="530147" y="2728116"/>
                </a:cubicBezTo>
                <a:cubicBezTo>
                  <a:pt x="513231" y="2711561"/>
                  <a:pt x="499555" y="2697525"/>
                  <a:pt x="488398" y="2686369"/>
                </a:cubicBezTo>
                <a:cubicBezTo>
                  <a:pt x="482639" y="2680610"/>
                  <a:pt x="474362" y="2669454"/>
                  <a:pt x="468602" y="2666934"/>
                </a:cubicBezTo>
                <a:cubicBezTo>
                  <a:pt x="460324" y="2658296"/>
                  <a:pt x="463204" y="2658296"/>
                  <a:pt x="457446" y="2652898"/>
                </a:cubicBezTo>
                <a:cubicBezTo>
                  <a:pt x="452046" y="2647140"/>
                  <a:pt x="452046" y="2644621"/>
                  <a:pt x="449168" y="2644621"/>
                </a:cubicBezTo>
                <a:cubicBezTo>
                  <a:pt x="440890" y="2635983"/>
                  <a:pt x="446288" y="2638862"/>
                  <a:pt x="438010" y="2630585"/>
                </a:cubicBezTo>
                <a:cubicBezTo>
                  <a:pt x="435131" y="2624827"/>
                  <a:pt x="429732" y="2619428"/>
                  <a:pt x="426853" y="2616549"/>
                </a:cubicBezTo>
                <a:cubicBezTo>
                  <a:pt x="421454" y="2611150"/>
                  <a:pt x="418575" y="2608271"/>
                  <a:pt x="415696" y="2602513"/>
                </a:cubicBezTo>
                <a:cubicBezTo>
                  <a:pt x="412817" y="2599994"/>
                  <a:pt x="412817" y="2599994"/>
                  <a:pt x="410297" y="2599994"/>
                </a:cubicBezTo>
                <a:cubicBezTo>
                  <a:pt x="404539" y="2588836"/>
                  <a:pt x="390502" y="2571922"/>
                  <a:pt x="373947" y="2552487"/>
                </a:cubicBezTo>
                <a:cubicBezTo>
                  <a:pt x="371067" y="2549608"/>
                  <a:pt x="371067" y="2546729"/>
                  <a:pt x="368188" y="2544210"/>
                </a:cubicBezTo>
                <a:cubicBezTo>
                  <a:pt x="359910" y="2535572"/>
                  <a:pt x="351632" y="2519017"/>
                  <a:pt x="340475" y="2502102"/>
                </a:cubicBezTo>
                <a:cubicBezTo>
                  <a:pt x="329317" y="2485547"/>
                  <a:pt x="315281" y="2466112"/>
                  <a:pt x="304124" y="2443799"/>
                </a:cubicBezTo>
                <a:cubicBezTo>
                  <a:pt x="292967" y="2424005"/>
                  <a:pt x="281810" y="2401691"/>
                  <a:pt x="267773" y="2379378"/>
                </a:cubicBezTo>
                <a:cubicBezTo>
                  <a:pt x="256616" y="2357063"/>
                  <a:pt x="245458" y="2337630"/>
                  <a:pt x="237180" y="2318196"/>
                </a:cubicBezTo>
                <a:cubicBezTo>
                  <a:pt x="231422" y="2304159"/>
                  <a:pt x="226023" y="2295881"/>
                  <a:pt x="220265" y="2284725"/>
                </a:cubicBezTo>
                <a:lnTo>
                  <a:pt x="197554" y="2237033"/>
                </a:lnTo>
                <a:lnTo>
                  <a:pt x="197051" y="2235734"/>
                </a:lnTo>
                <a:lnTo>
                  <a:pt x="196855" y="2235565"/>
                </a:lnTo>
                <a:lnTo>
                  <a:pt x="189654" y="2220443"/>
                </a:lnTo>
                <a:lnTo>
                  <a:pt x="189650" y="2220404"/>
                </a:lnTo>
                <a:cubicBezTo>
                  <a:pt x="188795" y="2218392"/>
                  <a:pt x="187063" y="2214725"/>
                  <a:pt x="184273" y="2209147"/>
                </a:cubicBezTo>
                <a:lnTo>
                  <a:pt x="189654" y="2220443"/>
                </a:lnTo>
                <a:lnTo>
                  <a:pt x="189763" y="2221743"/>
                </a:lnTo>
                <a:cubicBezTo>
                  <a:pt x="188323" y="2219673"/>
                  <a:pt x="184094" y="2212026"/>
                  <a:pt x="178515" y="2200869"/>
                </a:cubicBezTo>
                <a:cubicBezTo>
                  <a:pt x="181395" y="2203748"/>
                  <a:pt x="178515" y="2200869"/>
                  <a:pt x="175635" y="2192592"/>
                </a:cubicBezTo>
                <a:cubicBezTo>
                  <a:pt x="175635" y="2186834"/>
                  <a:pt x="173117" y="2184314"/>
                  <a:pt x="170237" y="2178556"/>
                </a:cubicBezTo>
                <a:cubicBezTo>
                  <a:pt x="167357" y="2170278"/>
                  <a:pt x="164479" y="2164520"/>
                  <a:pt x="161959" y="2159121"/>
                </a:cubicBezTo>
                <a:cubicBezTo>
                  <a:pt x="156201" y="2142206"/>
                  <a:pt x="150443" y="2128530"/>
                  <a:pt x="145043" y="2114494"/>
                </a:cubicBezTo>
                <a:cubicBezTo>
                  <a:pt x="142165" y="2106216"/>
                  <a:pt x="139285" y="2100458"/>
                  <a:pt x="136765" y="2092181"/>
                </a:cubicBezTo>
                <a:cubicBezTo>
                  <a:pt x="133887" y="2086423"/>
                  <a:pt x="131007" y="2081023"/>
                  <a:pt x="131007" y="2075265"/>
                </a:cubicBezTo>
                <a:cubicBezTo>
                  <a:pt x="128128" y="2069867"/>
                  <a:pt x="128128" y="2069867"/>
                  <a:pt x="125609" y="2064109"/>
                </a:cubicBezTo>
                <a:cubicBezTo>
                  <a:pt x="122729" y="2055831"/>
                  <a:pt x="119850" y="2044674"/>
                  <a:pt x="114451" y="2033518"/>
                </a:cubicBezTo>
                <a:cubicBezTo>
                  <a:pt x="111572" y="2025240"/>
                  <a:pt x="108693" y="2016603"/>
                  <a:pt x="108693" y="2011205"/>
                </a:cubicBezTo>
                <a:cubicBezTo>
                  <a:pt x="103294" y="2002927"/>
                  <a:pt x="100415" y="1994289"/>
                  <a:pt x="92137" y="1971976"/>
                </a:cubicBezTo>
                <a:cubicBezTo>
                  <a:pt x="92137" y="1969456"/>
                  <a:pt x="89258" y="1958299"/>
                  <a:pt x="89258" y="1958299"/>
                </a:cubicBezTo>
                <a:cubicBezTo>
                  <a:pt x="86378" y="1952541"/>
                  <a:pt x="83499" y="1944263"/>
                  <a:pt x="80980" y="1938505"/>
                </a:cubicBezTo>
                <a:cubicBezTo>
                  <a:pt x="80980" y="1935986"/>
                  <a:pt x="78100" y="1930228"/>
                  <a:pt x="78100" y="1924469"/>
                </a:cubicBezTo>
                <a:cubicBezTo>
                  <a:pt x="75221" y="1919071"/>
                  <a:pt x="72342" y="1913312"/>
                  <a:pt x="72342" y="1907914"/>
                </a:cubicBezTo>
                <a:cubicBezTo>
                  <a:pt x="69822" y="1902156"/>
                  <a:pt x="66944" y="1896757"/>
                  <a:pt x="64064" y="1888480"/>
                </a:cubicBezTo>
                <a:cubicBezTo>
                  <a:pt x="64064" y="1885601"/>
                  <a:pt x="64064" y="1879843"/>
                  <a:pt x="61184" y="1874443"/>
                </a:cubicBezTo>
                <a:cubicBezTo>
                  <a:pt x="58666" y="1868685"/>
                  <a:pt x="55786" y="1860408"/>
                  <a:pt x="55786" y="1852130"/>
                </a:cubicBezTo>
                <a:cubicBezTo>
                  <a:pt x="50028" y="1838094"/>
                  <a:pt x="47508" y="1821539"/>
                  <a:pt x="44628" y="1812901"/>
                </a:cubicBezTo>
                <a:cubicBezTo>
                  <a:pt x="41750" y="1807503"/>
                  <a:pt x="41750" y="1810383"/>
                  <a:pt x="38870" y="1799225"/>
                </a:cubicBezTo>
                <a:lnTo>
                  <a:pt x="41280" y="1801808"/>
                </a:lnTo>
                <a:lnTo>
                  <a:pt x="41750" y="1804624"/>
                </a:lnTo>
                <a:cubicBezTo>
                  <a:pt x="41750" y="1804624"/>
                  <a:pt x="41750" y="1803275"/>
                  <a:pt x="41390" y="1801925"/>
                </a:cubicBezTo>
                <a:lnTo>
                  <a:pt x="41280" y="1801808"/>
                </a:lnTo>
                <a:lnTo>
                  <a:pt x="40310" y="1795987"/>
                </a:lnTo>
                <a:cubicBezTo>
                  <a:pt x="39590" y="1793557"/>
                  <a:pt x="38870" y="1790768"/>
                  <a:pt x="38870" y="1785190"/>
                </a:cubicBezTo>
                <a:cubicBezTo>
                  <a:pt x="36350" y="1785190"/>
                  <a:pt x="36350" y="1788069"/>
                  <a:pt x="38870" y="1790588"/>
                </a:cubicBezTo>
                <a:cubicBezTo>
                  <a:pt x="36350" y="1790588"/>
                  <a:pt x="36350" y="1788069"/>
                  <a:pt x="36350" y="1785190"/>
                </a:cubicBezTo>
                <a:lnTo>
                  <a:pt x="36350" y="1782310"/>
                </a:lnTo>
                <a:cubicBezTo>
                  <a:pt x="33472" y="1771154"/>
                  <a:pt x="33472" y="1765755"/>
                  <a:pt x="30592" y="1754599"/>
                </a:cubicBezTo>
                <a:cubicBezTo>
                  <a:pt x="30592" y="1751719"/>
                  <a:pt x="25194" y="1729406"/>
                  <a:pt x="22314" y="1723647"/>
                </a:cubicBezTo>
                <a:cubicBezTo>
                  <a:pt x="22314" y="1715370"/>
                  <a:pt x="19436" y="1704213"/>
                  <a:pt x="19436" y="1695936"/>
                </a:cubicBezTo>
                <a:cubicBezTo>
                  <a:pt x="14036" y="1667863"/>
                  <a:pt x="11158" y="1631874"/>
                  <a:pt x="8278" y="1606681"/>
                </a:cubicBezTo>
                <a:cubicBezTo>
                  <a:pt x="5398" y="1595525"/>
                  <a:pt x="5398" y="1581488"/>
                  <a:pt x="2880" y="1570332"/>
                </a:cubicBezTo>
                <a:cubicBezTo>
                  <a:pt x="2880" y="1564934"/>
                  <a:pt x="2880" y="1562054"/>
                  <a:pt x="2880" y="1556296"/>
                </a:cubicBezTo>
                <a:cubicBezTo>
                  <a:pt x="2880" y="1542619"/>
                  <a:pt x="0" y="1531463"/>
                  <a:pt x="0" y="1520306"/>
                </a:cubicBezTo>
                <a:cubicBezTo>
                  <a:pt x="0" y="1511669"/>
                  <a:pt x="0" y="1503392"/>
                  <a:pt x="0" y="1497632"/>
                </a:cubicBezTo>
                <a:cubicBezTo>
                  <a:pt x="0" y="1489355"/>
                  <a:pt x="0" y="1475319"/>
                  <a:pt x="0" y="1469921"/>
                </a:cubicBezTo>
                <a:cubicBezTo>
                  <a:pt x="0" y="1464163"/>
                  <a:pt x="0" y="1455885"/>
                  <a:pt x="0" y="1455885"/>
                </a:cubicBezTo>
                <a:cubicBezTo>
                  <a:pt x="0" y="1447607"/>
                  <a:pt x="0" y="1447607"/>
                  <a:pt x="0" y="1441849"/>
                </a:cubicBezTo>
                <a:cubicBezTo>
                  <a:pt x="0" y="1433572"/>
                  <a:pt x="0" y="1430692"/>
                  <a:pt x="0" y="1422414"/>
                </a:cubicBezTo>
                <a:cubicBezTo>
                  <a:pt x="0" y="1414137"/>
                  <a:pt x="0" y="1405859"/>
                  <a:pt x="0" y="1394703"/>
                </a:cubicBezTo>
                <a:cubicBezTo>
                  <a:pt x="0" y="1388944"/>
                  <a:pt x="0" y="1377788"/>
                  <a:pt x="0" y="1363752"/>
                </a:cubicBezTo>
                <a:cubicBezTo>
                  <a:pt x="0" y="1350076"/>
                  <a:pt x="0" y="1333161"/>
                  <a:pt x="2880" y="1322003"/>
                </a:cubicBezTo>
                <a:cubicBezTo>
                  <a:pt x="2880" y="1316605"/>
                  <a:pt x="2880" y="1283135"/>
                  <a:pt x="5398" y="1257943"/>
                </a:cubicBezTo>
                <a:cubicBezTo>
                  <a:pt x="5398" y="1249665"/>
                  <a:pt x="8278" y="1241027"/>
                  <a:pt x="8278" y="1232750"/>
                </a:cubicBezTo>
                <a:cubicBezTo>
                  <a:pt x="11158" y="1185243"/>
                  <a:pt x="16556" y="1132339"/>
                  <a:pt x="25194" y="1090590"/>
                </a:cubicBezTo>
                <a:cubicBezTo>
                  <a:pt x="27714" y="1081953"/>
                  <a:pt x="30592" y="1073676"/>
                  <a:pt x="30592" y="1065398"/>
                </a:cubicBezTo>
                <a:cubicBezTo>
                  <a:pt x="30592" y="1065398"/>
                  <a:pt x="27714" y="1070796"/>
                  <a:pt x="27714" y="1076555"/>
                </a:cubicBezTo>
                <a:cubicBezTo>
                  <a:pt x="27714" y="1073676"/>
                  <a:pt x="30592" y="1059639"/>
                  <a:pt x="33472" y="1048483"/>
                </a:cubicBezTo>
                <a:cubicBezTo>
                  <a:pt x="33472" y="1037326"/>
                  <a:pt x="36350" y="1026170"/>
                  <a:pt x="38870" y="1029048"/>
                </a:cubicBezTo>
                <a:cubicBezTo>
                  <a:pt x="36350" y="1026170"/>
                  <a:pt x="38870" y="1023650"/>
                  <a:pt x="38870" y="1017892"/>
                </a:cubicBezTo>
                <a:cubicBezTo>
                  <a:pt x="38870" y="1015012"/>
                  <a:pt x="41750" y="1009614"/>
                  <a:pt x="41750" y="1001337"/>
                </a:cubicBezTo>
                <a:cubicBezTo>
                  <a:pt x="44628" y="995578"/>
                  <a:pt x="44628" y="992699"/>
                  <a:pt x="44628" y="984421"/>
                </a:cubicBezTo>
                <a:cubicBezTo>
                  <a:pt x="47508" y="978663"/>
                  <a:pt x="47508" y="970385"/>
                  <a:pt x="50028" y="959228"/>
                </a:cubicBezTo>
                <a:cubicBezTo>
                  <a:pt x="52906" y="956710"/>
                  <a:pt x="50028" y="964987"/>
                  <a:pt x="47508" y="973265"/>
                </a:cubicBezTo>
                <a:cubicBezTo>
                  <a:pt x="50028" y="970385"/>
                  <a:pt x="50028" y="970385"/>
                  <a:pt x="50028" y="970385"/>
                </a:cubicBezTo>
                <a:cubicBezTo>
                  <a:pt x="50028" y="967866"/>
                  <a:pt x="52906" y="964987"/>
                  <a:pt x="52906" y="959228"/>
                </a:cubicBezTo>
                <a:cubicBezTo>
                  <a:pt x="52906" y="964987"/>
                  <a:pt x="52906" y="964987"/>
                  <a:pt x="52906" y="964987"/>
                </a:cubicBezTo>
                <a:cubicBezTo>
                  <a:pt x="58666" y="953830"/>
                  <a:pt x="55786" y="953830"/>
                  <a:pt x="58666" y="942674"/>
                </a:cubicBezTo>
                <a:cubicBezTo>
                  <a:pt x="58666" y="948072"/>
                  <a:pt x="64064" y="931517"/>
                  <a:pt x="66944" y="920359"/>
                </a:cubicBezTo>
                <a:cubicBezTo>
                  <a:pt x="64064" y="923239"/>
                  <a:pt x="64064" y="928637"/>
                  <a:pt x="61184" y="934036"/>
                </a:cubicBezTo>
                <a:cubicBezTo>
                  <a:pt x="58666" y="939794"/>
                  <a:pt x="55786" y="945552"/>
                  <a:pt x="55786" y="945552"/>
                </a:cubicBezTo>
                <a:cubicBezTo>
                  <a:pt x="55786" y="939794"/>
                  <a:pt x="61184" y="925759"/>
                  <a:pt x="61184" y="923239"/>
                </a:cubicBezTo>
                <a:cubicBezTo>
                  <a:pt x="61184" y="917481"/>
                  <a:pt x="64064" y="917481"/>
                  <a:pt x="66944" y="912082"/>
                </a:cubicBezTo>
                <a:cubicBezTo>
                  <a:pt x="69822" y="898046"/>
                  <a:pt x="66944" y="898046"/>
                  <a:pt x="64064" y="914601"/>
                </a:cubicBezTo>
                <a:cubicBezTo>
                  <a:pt x="66944" y="898046"/>
                  <a:pt x="72342" y="886890"/>
                  <a:pt x="75221" y="884010"/>
                </a:cubicBezTo>
                <a:cubicBezTo>
                  <a:pt x="75221" y="878612"/>
                  <a:pt x="78100" y="872854"/>
                  <a:pt x="78100" y="867455"/>
                </a:cubicBezTo>
                <a:lnTo>
                  <a:pt x="78100" y="864576"/>
                </a:lnTo>
                <a:lnTo>
                  <a:pt x="78100" y="858817"/>
                </a:lnTo>
                <a:cubicBezTo>
                  <a:pt x="80980" y="856299"/>
                  <a:pt x="80980" y="853419"/>
                  <a:pt x="80980" y="850541"/>
                </a:cubicBezTo>
                <a:cubicBezTo>
                  <a:pt x="83499" y="847661"/>
                  <a:pt x="83499" y="847661"/>
                  <a:pt x="83499" y="847661"/>
                </a:cubicBezTo>
                <a:lnTo>
                  <a:pt x="87643" y="838337"/>
                </a:lnTo>
                <a:lnTo>
                  <a:pt x="80980" y="856299"/>
                </a:lnTo>
                <a:cubicBezTo>
                  <a:pt x="80980" y="857558"/>
                  <a:pt x="81610" y="856839"/>
                  <a:pt x="82599" y="855084"/>
                </a:cubicBezTo>
                <a:lnTo>
                  <a:pt x="86341" y="847736"/>
                </a:lnTo>
                <a:lnTo>
                  <a:pt x="84984" y="851619"/>
                </a:lnTo>
                <a:cubicBezTo>
                  <a:pt x="84309" y="854049"/>
                  <a:pt x="83679" y="856119"/>
                  <a:pt x="80980" y="861697"/>
                </a:cubicBezTo>
                <a:cubicBezTo>
                  <a:pt x="80980" y="861697"/>
                  <a:pt x="83499" y="856299"/>
                  <a:pt x="86378" y="850541"/>
                </a:cubicBezTo>
                <a:lnTo>
                  <a:pt x="89143" y="846897"/>
                </a:lnTo>
                <a:lnTo>
                  <a:pt x="88538" y="856074"/>
                </a:lnTo>
                <a:cubicBezTo>
                  <a:pt x="88538" y="859537"/>
                  <a:pt x="89258" y="860257"/>
                  <a:pt x="92137" y="850541"/>
                </a:cubicBezTo>
                <a:lnTo>
                  <a:pt x="92137" y="845141"/>
                </a:lnTo>
                <a:cubicBezTo>
                  <a:pt x="94656" y="842263"/>
                  <a:pt x="94656" y="833985"/>
                  <a:pt x="97536" y="828226"/>
                </a:cubicBezTo>
                <a:cubicBezTo>
                  <a:pt x="96096" y="832366"/>
                  <a:pt x="95376" y="833805"/>
                  <a:pt x="94341" y="835604"/>
                </a:cubicBezTo>
                <a:lnTo>
                  <a:pt x="94143" y="835976"/>
                </a:lnTo>
                <a:lnTo>
                  <a:pt x="97536" y="825348"/>
                </a:lnTo>
                <a:cubicBezTo>
                  <a:pt x="100415" y="819948"/>
                  <a:pt x="100415" y="814190"/>
                  <a:pt x="103294" y="811672"/>
                </a:cubicBezTo>
                <a:cubicBezTo>
                  <a:pt x="105813" y="811672"/>
                  <a:pt x="94656" y="842263"/>
                  <a:pt x="97536" y="839383"/>
                </a:cubicBezTo>
                <a:cubicBezTo>
                  <a:pt x="94656" y="845141"/>
                  <a:pt x="94656" y="850541"/>
                  <a:pt x="92137" y="856299"/>
                </a:cubicBezTo>
                <a:cubicBezTo>
                  <a:pt x="89258" y="861697"/>
                  <a:pt x="86378" y="869975"/>
                  <a:pt x="83499" y="878612"/>
                </a:cubicBezTo>
                <a:cubicBezTo>
                  <a:pt x="86378" y="869975"/>
                  <a:pt x="83499" y="878612"/>
                  <a:pt x="80980" y="878612"/>
                </a:cubicBezTo>
                <a:cubicBezTo>
                  <a:pt x="75221" y="898046"/>
                  <a:pt x="80980" y="886890"/>
                  <a:pt x="75221" y="909203"/>
                </a:cubicBezTo>
                <a:cubicBezTo>
                  <a:pt x="72342" y="920359"/>
                  <a:pt x="72342" y="914601"/>
                  <a:pt x="72342" y="914601"/>
                </a:cubicBezTo>
                <a:cubicBezTo>
                  <a:pt x="69822" y="923239"/>
                  <a:pt x="72342" y="920359"/>
                  <a:pt x="69822" y="928637"/>
                </a:cubicBezTo>
                <a:cubicBezTo>
                  <a:pt x="66944" y="936915"/>
                  <a:pt x="66944" y="942674"/>
                  <a:pt x="64064" y="945552"/>
                </a:cubicBezTo>
                <a:cubicBezTo>
                  <a:pt x="69822" y="931517"/>
                  <a:pt x="66944" y="931517"/>
                  <a:pt x="69822" y="923239"/>
                </a:cubicBezTo>
                <a:cubicBezTo>
                  <a:pt x="66944" y="931517"/>
                  <a:pt x="61184" y="948072"/>
                  <a:pt x="61184" y="948072"/>
                </a:cubicBezTo>
                <a:cubicBezTo>
                  <a:pt x="64064" y="945552"/>
                  <a:pt x="64064" y="945552"/>
                  <a:pt x="64064" y="945552"/>
                </a:cubicBezTo>
                <a:cubicBezTo>
                  <a:pt x="64064" y="950951"/>
                  <a:pt x="61184" y="953830"/>
                  <a:pt x="58666" y="962108"/>
                </a:cubicBezTo>
                <a:cubicBezTo>
                  <a:pt x="57226" y="970386"/>
                  <a:pt x="58576" y="968316"/>
                  <a:pt x="60285" y="964852"/>
                </a:cubicBezTo>
                <a:lnTo>
                  <a:pt x="61063" y="963277"/>
                </a:lnTo>
                <a:lnTo>
                  <a:pt x="58666" y="970385"/>
                </a:lnTo>
                <a:cubicBezTo>
                  <a:pt x="58666" y="976144"/>
                  <a:pt x="58666" y="981542"/>
                  <a:pt x="55786" y="981542"/>
                </a:cubicBezTo>
                <a:cubicBezTo>
                  <a:pt x="55786" y="992699"/>
                  <a:pt x="58666" y="976144"/>
                  <a:pt x="61184" y="973265"/>
                </a:cubicBezTo>
                <a:lnTo>
                  <a:pt x="58171" y="985724"/>
                </a:lnTo>
                <a:lnTo>
                  <a:pt x="55786" y="990179"/>
                </a:lnTo>
                <a:lnTo>
                  <a:pt x="54566" y="1000305"/>
                </a:lnTo>
                <a:lnTo>
                  <a:pt x="50028" y="1017892"/>
                </a:lnTo>
                <a:cubicBezTo>
                  <a:pt x="52907" y="1013753"/>
                  <a:pt x="53626" y="1009614"/>
                  <a:pt x="53986" y="1005115"/>
                </a:cubicBezTo>
                <a:lnTo>
                  <a:pt x="54566" y="1000305"/>
                </a:lnTo>
                <a:lnTo>
                  <a:pt x="55786" y="995578"/>
                </a:lnTo>
                <a:lnTo>
                  <a:pt x="58171" y="985724"/>
                </a:lnTo>
                <a:lnTo>
                  <a:pt x="59565" y="983117"/>
                </a:lnTo>
                <a:cubicBezTo>
                  <a:pt x="60555" y="980283"/>
                  <a:pt x="61184" y="978843"/>
                  <a:pt x="61184" y="984421"/>
                </a:cubicBezTo>
                <a:cubicBezTo>
                  <a:pt x="64064" y="973265"/>
                  <a:pt x="64064" y="967866"/>
                  <a:pt x="64064" y="964987"/>
                </a:cubicBezTo>
                <a:cubicBezTo>
                  <a:pt x="66944" y="959228"/>
                  <a:pt x="66944" y="956710"/>
                  <a:pt x="69822" y="948072"/>
                </a:cubicBezTo>
                <a:cubicBezTo>
                  <a:pt x="69822" y="939794"/>
                  <a:pt x="72342" y="939794"/>
                  <a:pt x="72342" y="936915"/>
                </a:cubicBezTo>
                <a:cubicBezTo>
                  <a:pt x="72342" y="936915"/>
                  <a:pt x="72342" y="934036"/>
                  <a:pt x="75221" y="925759"/>
                </a:cubicBezTo>
                <a:cubicBezTo>
                  <a:pt x="75221" y="920359"/>
                  <a:pt x="78100" y="917481"/>
                  <a:pt x="78100" y="914601"/>
                </a:cubicBezTo>
                <a:cubicBezTo>
                  <a:pt x="78100" y="909203"/>
                  <a:pt x="80980" y="906324"/>
                  <a:pt x="80980" y="903445"/>
                </a:cubicBezTo>
                <a:cubicBezTo>
                  <a:pt x="80980" y="898046"/>
                  <a:pt x="83499" y="895167"/>
                  <a:pt x="86378" y="889408"/>
                </a:cubicBezTo>
                <a:cubicBezTo>
                  <a:pt x="86378" y="884010"/>
                  <a:pt x="89258" y="878612"/>
                  <a:pt x="92137" y="872854"/>
                </a:cubicBezTo>
                <a:cubicBezTo>
                  <a:pt x="97536" y="856299"/>
                  <a:pt x="86378" y="884010"/>
                  <a:pt x="89258" y="875733"/>
                </a:cubicBezTo>
                <a:cubicBezTo>
                  <a:pt x="92137" y="867455"/>
                  <a:pt x="94656" y="853419"/>
                  <a:pt x="100415" y="842263"/>
                </a:cubicBezTo>
                <a:cubicBezTo>
                  <a:pt x="103294" y="836504"/>
                  <a:pt x="105813" y="831106"/>
                  <a:pt x="108693" y="825348"/>
                </a:cubicBezTo>
                <a:cubicBezTo>
                  <a:pt x="108693" y="819948"/>
                  <a:pt x="111572" y="817070"/>
                  <a:pt x="111572" y="814190"/>
                </a:cubicBezTo>
                <a:cubicBezTo>
                  <a:pt x="114451" y="808792"/>
                  <a:pt x="116971" y="800515"/>
                  <a:pt x="125609" y="786479"/>
                </a:cubicBezTo>
                <a:cubicBezTo>
                  <a:pt x="125609" y="789357"/>
                  <a:pt x="122729" y="794756"/>
                  <a:pt x="116971" y="803034"/>
                </a:cubicBezTo>
                <a:cubicBezTo>
                  <a:pt x="114451" y="808792"/>
                  <a:pt x="111572" y="814190"/>
                  <a:pt x="111572" y="819948"/>
                </a:cubicBezTo>
                <a:cubicBezTo>
                  <a:pt x="114271" y="812931"/>
                  <a:pt x="118411" y="804563"/>
                  <a:pt x="122954" y="796196"/>
                </a:cubicBezTo>
                <a:lnTo>
                  <a:pt x="125792" y="791316"/>
                </a:lnTo>
                <a:lnTo>
                  <a:pt x="125609" y="791877"/>
                </a:lnTo>
                <a:cubicBezTo>
                  <a:pt x="125609" y="789357"/>
                  <a:pt x="128128" y="786479"/>
                  <a:pt x="131007" y="783599"/>
                </a:cubicBezTo>
                <a:cubicBezTo>
                  <a:pt x="131007" y="778201"/>
                  <a:pt x="133887" y="775322"/>
                  <a:pt x="136765" y="772443"/>
                </a:cubicBezTo>
                <a:lnTo>
                  <a:pt x="125792" y="791316"/>
                </a:lnTo>
                <a:lnTo>
                  <a:pt x="131007" y="775322"/>
                </a:lnTo>
                <a:cubicBezTo>
                  <a:pt x="133887" y="769564"/>
                  <a:pt x="136765" y="761286"/>
                  <a:pt x="133887" y="764165"/>
                </a:cubicBezTo>
                <a:cubicBezTo>
                  <a:pt x="139285" y="758406"/>
                  <a:pt x="142165" y="755888"/>
                  <a:pt x="142165" y="753008"/>
                </a:cubicBezTo>
                <a:cubicBezTo>
                  <a:pt x="145043" y="744371"/>
                  <a:pt x="156201" y="724937"/>
                  <a:pt x="167357" y="708381"/>
                </a:cubicBezTo>
                <a:cubicBezTo>
                  <a:pt x="167357" y="711261"/>
                  <a:pt x="156201" y="727815"/>
                  <a:pt x="159080" y="724937"/>
                </a:cubicBezTo>
                <a:cubicBezTo>
                  <a:pt x="164479" y="716659"/>
                  <a:pt x="170237" y="708381"/>
                  <a:pt x="175635" y="699744"/>
                </a:cubicBezTo>
                <a:cubicBezTo>
                  <a:pt x="184273" y="688947"/>
                  <a:pt x="181395" y="691466"/>
                  <a:pt x="181395" y="688947"/>
                </a:cubicBezTo>
                <a:cubicBezTo>
                  <a:pt x="186793" y="680310"/>
                  <a:pt x="197950" y="660875"/>
                  <a:pt x="200829" y="660875"/>
                </a:cubicBezTo>
                <a:lnTo>
                  <a:pt x="201186" y="662735"/>
                </a:lnTo>
                <a:lnTo>
                  <a:pt x="199041" y="665319"/>
                </a:lnTo>
                <a:lnTo>
                  <a:pt x="195431" y="669152"/>
                </a:lnTo>
                <a:cubicBezTo>
                  <a:pt x="192551" y="674911"/>
                  <a:pt x="186793" y="680310"/>
                  <a:pt x="186793" y="683188"/>
                </a:cubicBezTo>
                <a:cubicBezTo>
                  <a:pt x="189673" y="677790"/>
                  <a:pt x="195431" y="672032"/>
                  <a:pt x="197950" y="666633"/>
                </a:cubicBezTo>
                <a:lnTo>
                  <a:pt x="199041" y="665319"/>
                </a:lnTo>
                <a:lnTo>
                  <a:pt x="201234" y="662989"/>
                </a:lnTo>
                <a:lnTo>
                  <a:pt x="201186" y="662735"/>
                </a:lnTo>
                <a:lnTo>
                  <a:pt x="211987" y="649719"/>
                </a:lnTo>
                <a:cubicBezTo>
                  <a:pt x="209107" y="649719"/>
                  <a:pt x="206588" y="652597"/>
                  <a:pt x="206588" y="652597"/>
                </a:cubicBezTo>
                <a:lnTo>
                  <a:pt x="217360" y="639275"/>
                </a:lnTo>
                <a:lnTo>
                  <a:pt x="218285" y="638471"/>
                </a:lnTo>
                <a:lnTo>
                  <a:pt x="220047" y="635951"/>
                </a:lnTo>
                <a:lnTo>
                  <a:pt x="220265" y="635682"/>
                </a:lnTo>
                <a:lnTo>
                  <a:pt x="221050" y="634517"/>
                </a:lnTo>
                <a:lnTo>
                  <a:pt x="223400" y="631156"/>
                </a:lnTo>
                <a:lnTo>
                  <a:pt x="228902" y="624526"/>
                </a:lnTo>
                <a:cubicBezTo>
                  <a:pt x="234301" y="616248"/>
                  <a:pt x="242579" y="607970"/>
                  <a:pt x="248338" y="602212"/>
                </a:cubicBezTo>
                <a:cubicBezTo>
                  <a:pt x="240060" y="610490"/>
                  <a:pt x="242579" y="605091"/>
                  <a:pt x="251218" y="596814"/>
                </a:cubicBezTo>
                <a:cubicBezTo>
                  <a:pt x="256616" y="588176"/>
                  <a:pt x="267773" y="577019"/>
                  <a:pt x="273532" y="568741"/>
                </a:cubicBezTo>
                <a:cubicBezTo>
                  <a:pt x="278930" y="565863"/>
                  <a:pt x="273532" y="568741"/>
                  <a:pt x="267773" y="577019"/>
                </a:cubicBezTo>
                <a:cubicBezTo>
                  <a:pt x="262374" y="582777"/>
                  <a:pt x="256616" y="591055"/>
                  <a:pt x="254096" y="593934"/>
                </a:cubicBezTo>
                <a:cubicBezTo>
                  <a:pt x="256616" y="593934"/>
                  <a:pt x="262374" y="585657"/>
                  <a:pt x="267773" y="579899"/>
                </a:cubicBezTo>
                <a:cubicBezTo>
                  <a:pt x="273532" y="571621"/>
                  <a:pt x="278930" y="562983"/>
                  <a:pt x="281810" y="560464"/>
                </a:cubicBezTo>
                <a:cubicBezTo>
                  <a:pt x="290087" y="551826"/>
                  <a:pt x="315281" y="526994"/>
                  <a:pt x="323559" y="515837"/>
                </a:cubicBezTo>
                <a:lnTo>
                  <a:pt x="312747" y="525849"/>
                </a:lnTo>
                <a:lnTo>
                  <a:pt x="324099" y="512912"/>
                </a:lnTo>
                <a:cubicBezTo>
                  <a:pt x="329317" y="507379"/>
                  <a:pt x="333457" y="503241"/>
                  <a:pt x="334717" y="501801"/>
                </a:cubicBezTo>
                <a:cubicBezTo>
                  <a:pt x="337595" y="496043"/>
                  <a:pt x="343355" y="490644"/>
                  <a:pt x="345873" y="487765"/>
                </a:cubicBezTo>
                <a:cubicBezTo>
                  <a:pt x="351632" y="482366"/>
                  <a:pt x="354511" y="479488"/>
                  <a:pt x="359910" y="473730"/>
                </a:cubicBezTo>
                <a:cubicBezTo>
                  <a:pt x="362789" y="471210"/>
                  <a:pt x="368188" y="465452"/>
                  <a:pt x="373947" y="460053"/>
                </a:cubicBezTo>
                <a:cubicBezTo>
                  <a:pt x="376826" y="460053"/>
                  <a:pt x="376826" y="457174"/>
                  <a:pt x="379345" y="454295"/>
                </a:cubicBezTo>
                <a:cubicBezTo>
                  <a:pt x="382224" y="451415"/>
                  <a:pt x="385104" y="448897"/>
                  <a:pt x="387623" y="446017"/>
                </a:cubicBezTo>
                <a:cubicBezTo>
                  <a:pt x="393382" y="443137"/>
                  <a:pt x="390502" y="443137"/>
                  <a:pt x="396261" y="437739"/>
                </a:cubicBezTo>
                <a:cubicBezTo>
                  <a:pt x="404539" y="429102"/>
                  <a:pt x="407418" y="429102"/>
                  <a:pt x="407418" y="429102"/>
                </a:cubicBezTo>
                <a:cubicBezTo>
                  <a:pt x="412817" y="423704"/>
                  <a:pt x="415696" y="420824"/>
                  <a:pt x="421454" y="415426"/>
                </a:cubicBezTo>
                <a:cubicBezTo>
                  <a:pt x="423974" y="412546"/>
                  <a:pt x="426853" y="412546"/>
                  <a:pt x="429732" y="409668"/>
                </a:cubicBezTo>
                <a:cubicBezTo>
                  <a:pt x="432612" y="406788"/>
                  <a:pt x="432612" y="404270"/>
                  <a:pt x="435131" y="404270"/>
                </a:cubicBezTo>
                <a:cubicBezTo>
                  <a:pt x="446288" y="395632"/>
                  <a:pt x="454926" y="387354"/>
                  <a:pt x="466084" y="379077"/>
                </a:cubicBezTo>
                <a:cubicBezTo>
                  <a:pt x="474362" y="373319"/>
                  <a:pt x="463204" y="381955"/>
                  <a:pt x="463204" y="384475"/>
                </a:cubicBezTo>
                <a:cubicBezTo>
                  <a:pt x="468602" y="379077"/>
                  <a:pt x="468602" y="379077"/>
                  <a:pt x="474362" y="376197"/>
                </a:cubicBezTo>
                <a:cubicBezTo>
                  <a:pt x="476880" y="370799"/>
                  <a:pt x="476880" y="370799"/>
                  <a:pt x="471482" y="373319"/>
                </a:cubicBezTo>
                <a:cubicBezTo>
                  <a:pt x="474362" y="370799"/>
                  <a:pt x="476880" y="370799"/>
                  <a:pt x="479760" y="367919"/>
                </a:cubicBezTo>
                <a:cubicBezTo>
                  <a:pt x="482639" y="365041"/>
                  <a:pt x="488398" y="362161"/>
                  <a:pt x="490917" y="359642"/>
                </a:cubicBezTo>
                <a:cubicBezTo>
                  <a:pt x="496676" y="353884"/>
                  <a:pt x="504954" y="348486"/>
                  <a:pt x="513231" y="342727"/>
                </a:cubicBezTo>
                <a:cubicBezTo>
                  <a:pt x="513231" y="342727"/>
                  <a:pt x="513231" y="339848"/>
                  <a:pt x="507833" y="342727"/>
                </a:cubicBezTo>
                <a:cubicBezTo>
                  <a:pt x="510712" y="342727"/>
                  <a:pt x="513231" y="339848"/>
                  <a:pt x="516111" y="337328"/>
                </a:cubicBezTo>
                <a:cubicBezTo>
                  <a:pt x="518990" y="337328"/>
                  <a:pt x="521869" y="334450"/>
                  <a:pt x="524389" y="334450"/>
                </a:cubicBezTo>
                <a:cubicBezTo>
                  <a:pt x="527268" y="331570"/>
                  <a:pt x="530147" y="328691"/>
                  <a:pt x="533027" y="326172"/>
                </a:cubicBezTo>
                <a:cubicBezTo>
                  <a:pt x="535546" y="326172"/>
                  <a:pt x="538425" y="323293"/>
                  <a:pt x="541305" y="320413"/>
                </a:cubicBezTo>
                <a:cubicBezTo>
                  <a:pt x="535546" y="326172"/>
                  <a:pt x="541305" y="323293"/>
                  <a:pt x="552461" y="317534"/>
                </a:cubicBezTo>
                <a:lnTo>
                  <a:pt x="550885" y="318574"/>
                </a:lnTo>
                <a:lnTo>
                  <a:pt x="546703" y="320413"/>
                </a:lnTo>
                <a:cubicBezTo>
                  <a:pt x="538425" y="326172"/>
                  <a:pt x="535546" y="328691"/>
                  <a:pt x="535546" y="328691"/>
                </a:cubicBezTo>
                <a:lnTo>
                  <a:pt x="550885" y="318574"/>
                </a:lnTo>
                <a:lnTo>
                  <a:pt x="554835" y="316837"/>
                </a:lnTo>
                <a:cubicBezTo>
                  <a:pt x="557433" y="315420"/>
                  <a:pt x="546973" y="319064"/>
                  <a:pt x="555341" y="315015"/>
                </a:cubicBezTo>
                <a:cubicBezTo>
                  <a:pt x="563619" y="309257"/>
                  <a:pt x="569017" y="306377"/>
                  <a:pt x="574775" y="303859"/>
                </a:cubicBezTo>
                <a:cubicBezTo>
                  <a:pt x="580175" y="300979"/>
                  <a:pt x="585933" y="295221"/>
                  <a:pt x="599969" y="289822"/>
                </a:cubicBezTo>
                <a:cubicBezTo>
                  <a:pt x="608247" y="284064"/>
                  <a:pt x="616525" y="281545"/>
                  <a:pt x="622284" y="278666"/>
                </a:cubicBezTo>
                <a:cubicBezTo>
                  <a:pt x="630562" y="272908"/>
                  <a:pt x="635960" y="270388"/>
                  <a:pt x="647118" y="264630"/>
                </a:cubicBezTo>
                <a:cubicBezTo>
                  <a:pt x="641719" y="267509"/>
                  <a:pt x="655756" y="261750"/>
                  <a:pt x="655756" y="261750"/>
                </a:cubicBezTo>
                <a:cubicBezTo>
                  <a:pt x="658635" y="261750"/>
                  <a:pt x="655756" y="264630"/>
                  <a:pt x="666912" y="259231"/>
                </a:cubicBezTo>
                <a:cubicBezTo>
                  <a:pt x="678070" y="250593"/>
                  <a:pt x="649997" y="264630"/>
                  <a:pt x="655756" y="259231"/>
                </a:cubicBezTo>
                <a:cubicBezTo>
                  <a:pt x="664034" y="256352"/>
                  <a:pt x="666912" y="253473"/>
                  <a:pt x="669792" y="253473"/>
                </a:cubicBezTo>
                <a:cubicBezTo>
                  <a:pt x="675190" y="253473"/>
                  <a:pt x="678070" y="250593"/>
                  <a:pt x="686348" y="248075"/>
                </a:cubicBezTo>
                <a:cubicBezTo>
                  <a:pt x="692106" y="245195"/>
                  <a:pt x="686348" y="248075"/>
                  <a:pt x="680950" y="248075"/>
                </a:cubicBezTo>
                <a:cubicBezTo>
                  <a:pt x="686348" y="245195"/>
                  <a:pt x="689228" y="245195"/>
                  <a:pt x="694626" y="242316"/>
                </a:cubicBezTo>
                <a:cubicBezTo>
                  <a:pt x="700384" y="239437"/>
                  <a:pt x="705783" y="239437"/>
                  <a:pt x="711542" y="236917"/>
                </a:cubicBezTo>
                <a:cubicBezTo>
                  <a:pt x="716940" y="234039"/>
                  <a:pt x="722699" y="231159"/>
                  <a:pt x="728097" y="228280"/>
                </a:cubicBezTo>
                <a:lnTo>
                  <a:pt x="738821" y="223033"/>
                </a:lnTo>
                <a:lnTo>
                  <a:pt x="739255" y="222882"/>
                </a:lnTo>
                <a:lnTo>
                  <a:pt x="745598" y="219777"/>
                </a:lnTo>
                <a:lnTo>
                  <a:pt x="759049" y="214604"/>
                </a:lnTo>
                <a:cubicBezTo>
                  <a:pt x="764448" y="211725"/>
                  <a:pt x="770207" y="211725"/>
                  <a:pt x="775605" y="208846"/>
                </a:cubicBezTo>
                <a:lnTo>
                  <a:pt x="770207" y="211725"/>
                </a:lnTo>
                <a:cubicBezTo>
                  <a:pt x="783883" y="205966"/>
                  <a:pt x="786763" y="203448"/>
                  <a:pt x="795041" y="200568"/>
                </a:cubicBezTo>
                <a:cubicBezTo>
                  <a:pt x="797919" y="203448"/>
                  <a:pt x="783883" y="205966"/>
                  <a:pt x="783883" y="208846"/>
                </a:cubicBezTo>
                <a:cubicBezTo>
                  <a:pt x="800799" y="203448"/>
                  <a:pt x="795041" y="203448"/>
                  <a:pt x="809077" y="197689"/>
                </a:cubicBezTo>
                <a:cubicBezTo>
                  <a:pt x="806197" y="197689"/>
                  <a:pt x="789641" y="203448"/>
                  <a:pt x="792521" y="200568"/>
                </a:cubicBezTo>
                <a:cubicBezTo>
                  <a:pt x="795041" y="200568"/>
                  <a:pt x="806197" y="194810"/>
                  <a:pt x="809077" y="194810"/>
                </a:cubicBezTo>
                <a:cubicBezTo>
                  <a:pt x="809077" y="194810"/>
                  <a:pt x="800799" y="197689"/>
                  <a:pt x="803679" y="197689"/>
                </a:cubicBezTo>
                <a:cubicBezTo>
                  <a:pt x="809077" y="194810"/>
                  <a:pt x="814835" y="194810"/>
                  <a:pt x="820234" y="192290"/>
                </a:cubicBezTo>
                <a:cubicBezTo>
                  <a:pt x="828512" y="192290"/>
                  <a:pt x="837150" y="189411"/>
                  <a:pt x="848307" y="183653"/>
                </a:cubicBezTo>
                <a:cubicBezTo>
                  <a:pt x="834271" y="189411"/>
                  <a:pt x="859464" y="181134"/>
                  <a:pt x="848307" y="183653"/>
                </a:cubicBezTo>
                <a:cubicBezTo>
                  <a:pt x="859464" y="178255"/>
                  <a:pt x="870622" y="175375"/>
                  <a:pt x="881778" y="172497"/>
                </a:cubicBezTo>
                <a:cubicBezTo>
                  <a:pt x="884298" y="175375"/>
                  <a:pt x="884298" y="175375"/>
                  <a:pt x="884298" y="175375"/>
                </a:cubicBezTo>
                <a:cubicBezTo>
                  <a:pt x="892936" y="172497"/>
                  <a:pt x="892936" y="169977"/>
                  <a:pt x="901214" y="169977"/>
                </a:cubicBezTo>
                <a:cubicBezTo>
                  <a:pt x="915250" y="164219"/>
                  <a:pt x="917770" y="164219"/>
                  <a:pt x="926408" y="161339"/>
                </a:cubicBezTo>
                <a:cubicBezTo>
                  <a:pt x="917770" y="161339"/>
                  <a:pt x="898334" y="167097"/>
                  <a:pt x="923528" y="158821"/>
                </a:cubicBezTo>
                <a:lnTo>
                  <a:pt x="909492" y="162216"/>
                </a:lnTo>
                <a:lnTo>
                  <a:pt x="926408" y="155941"/>
                </a:lnTo>
                <a:cubicBezTo>
                  <a:pt x="931806" y="155941"/>
                  <a:pt x="940084" y="153062"/>
                  <a:pt x="942964" y="153062"/>
                </a:cubicBezTo>
                <a:cubicBezTo>
                  <a:pt x="945842" y="155941"/>
                  <a:pt x="945842" y="155941"/>
                  <a:pt x="945842" y="155941"/>
                </a:cubicBezTo>
                <a:cubicBezTo>
                  <a:pt x="954120" y="153062"/>
                  <a:pt x="959879" y="150183"/>
                  <a:pt x="962398" y="150183"/>
                </a:cubicBezTo>
                <a:cubicBezTo>
                  <a:pt x="965278" y="147304"/>
                  <a:pt x="965278" y="147304"/>
                  <a:pt x="962398" y="147304"/>
                </a:cubicBezTo>
                <a:cubicBezTo>
                  <a:pt x="971036" y="144784"/>
                  <a:pt x="979314" y="141906"/>
                  <a:pt x="987592" y="139026"/>
                </a:cubicBezTo>
                <a:cubicBezTo>
                  <a:pt x="987592" y="141906"/>
                  <a:pt x="982193" y="141906"/>
                  <a:pt x="979314" y="144784"/>
                </a:cubicBezTo>
                <a:cubicBezTo>
                  <a:pt x="1001629" y="139026"/>
                  <a:pt x="1007027" y="139026"/>
                  <a:pt x="1029341" y="133628"/>
                </a:cubicBezTo>
                <a:lnTo>
                  <a:pt x="1023943" y="133628"/>
                </a:lnTo>
                <a:cubicBezTo>
                  <a:pt x="1060294" y="127870"/>
                  <a:pt x="1076850" y="122471"/>
                  <a:pt x="1110321" y="116712"/>
                </a:cubicBezTo>
                <a:cubicBezTo>
                  <a:pt x="1113200" y="113833"/>
                  <a:pt x="1127237" y="111314"/>
                  <a:pt x="1149552" y="108435"/>
                </a:cubicBezTo>
                <a:cubicBezTo>
                  <a:pt x="1149552" y="105555"/>
                  <a:pt x="1124358" y="113833"/>
                  <a:pt x="1113200" y="113833"/>
                </a:cubicBezTo>
                <a:cubicBezTo>
                  <a:pt x="1117340" y="112573"/>
                  <a:pt x="1126428" y="110504"/>
                  <a:pt x="1136235" y="108750"/>
                </a:cubicBezTo>
                <a:lnTo>
                  <a:pt x="1160596" y="105905"/>
                </a:lnTo>
                <a:lnTo>
                  <a:pt x="1162222" y="106005"/>
                </a:lnTo>
                <a:lnTo>
                  <a:pt x="1162258" y="106240"/>
                </a:lnTo>
                <a:lnTo>
                  <a:pt x="1162934" y="106009"/>
                </a:lnTo>
                <a:lnTo>
                  <a:pt x="1163261" y="105804"/>
                </a:lnTo>
                <a:cubicBezTo>
                  <a:pt x="1169022" y="103285"/>
                  <a:pt x="1174423" y="100406"/>
                  <a:pt x="1180184" y="97526"/>
                </a:cubicBezTo>
                <a:cubicBezTo>
                  <a:pt x="1185585" y="94648"/>
                  <a:pt x="1182704" y="94648"/>
                  <a:pt x="1191345" y="92128"/>
                </a:cubicBezTo>
                <a:lnTo>
                  <a:pt x="1195745" y="89071"/>
                </a:lnTo>
                <a:lnTo>
                  <a:pt x="1183023" y="91520"/>
                </a:lnTo>
                <a:cubicBezTo>
                  <a:pt x="1183023" y="89001"/>
                  <a:pt x="1157830" y="94399"/>
                  <a:pt x="1154950" y="91520"/>
                </a:cubicBezTo>
                <a:cubicBezTo>
                  <a:pt x="1141274" y="94399"/>
                  <a:pt x="1163588" y="91520"/>
                  <a:pt x="1149552" y="94399"/>
                </a:cubicBezTo>
                <a:cubicBezTo>
                  <a:pt x="1135514" y="97277"/>
                  <a:pt x="1130116" y="97277"/>
                  <a:pt x="1138394" y="97277"/>
                </a:cubicBezTo>
                <a:cubicBezTo>
                  <a:pt x="1127237" y="100157"/>
                  <a:pt x="1102043" y="100157"/>
                  <a:pt x="1104922" y="102677"/>
                </a:cubicBezTo>
                <a:cubicBezTo>
                  <a:pt x="1107802" y="102677"/>
                  <a:pt x="1127237" y="97277"/>
                  <a:pt x="1127237" y="100157"/>
                </a:cubicBezTo>
                <a:cubicBezTo>
                  <a:pt x="1132636" y="100157"/>
                  <a:pt x="1107802" y="102677"/>
                  <a:pt x="1099164" y="105555"/>
                </a:cubicBezTo>
                <a:cubicBezTo>
                  <a:pt x="1096644" y="105555"/>
                  <a:pt x="1088007" y="108435"/>
                  <a:pt x="1088007" y="108435"/>
                </a:cubicBezTo>
                <a:cubicBezTo>
                  <a:pt x="1063173" y="113833"/>
                  <a:pt x="1026823" y="122471"/>
                  <a:pt x="1015665" y="122471"/>
                </a:cubicBezTo>
                <a:cubicBezTo>
                  <a:pt x="1009907" y="124990"/>
                  <a:pt x="1001629" y="127870"/>
                  <a:pt x="993351" y="127870"/>
                </a:cubicBezTo>
                <a:cubicBezTo>
                  <a:pt x="987592" y="130748"/>
                  <a:pt x="984713" y="130748"/>
                  <a:pt x="979314" y="133628"/>
                </a:cubicBezTo>
                <a:cubicBezTo>
                  <a:pt x="984713" y="133628"/>
                  <a:pt x="987592" y="130748"/>
                  <a:pt x="993351" y="130748"/>
                </a:cubicBezTo>
                <a:cubicBezTo>
                  <a:pt x="984713" y="133628"/>
                  <a:pt x="965278" y="139026"/>
                  <a:pt x="951241" y="141906"/>
                </a:cubicBezTo>
                <a:lnTo>
                  <a:pt x="941868" y="144172"/>
                </a:lnTo>
                <a:lnTo>
                  <a:pt x="965278" y="136146"/>
                </a:lnTo>
                <a:cubicBezTo>
                  <a:pt x="959879" y="136146"/>
                  <a:pt x="954120" y="139026"/>
                  <a:pt x="951241" y="139026"/>
                </a:cubicBezTo>
                <a:lnTo>
                  <a:pt x="940741" y="144445"/>
                </a:lnTo>
                <a:lnTo>
                  <a:pt x="928927" y="147304"/>
                </a:lnTo>
                <a:cubicBezTo>
                  <a:pt x="920649" y="150183"/>
                  <a:pt x="909492" y="153062"/>
                  <a:pt x="898334" y="155941"/>
                </a:cubicBezTo>
                <a:cubicBezTo>
                  <a:pt x="895456" y="155941"/>
                  <a:pt x="909492" y="153062"/>
                  <a:pt x="912371" y="150183"/>
                </a:cubicBezTo>
                <a:cubicBezTo>
                  <a:pt x="906612" y="153062"/>
                  <a:pt x="901214" y="155941"/>
                  <a:pt x="895456" y="155941"/>
                </a:cubicBezTo>
                <a:cubicBezTo>
                  <a:pt x="890056" y="158821"/>
                  <a:pt x="884298" y="161339"/>
                  <a:pt x="876020" y="164219"/>
                </a:cubicBezTo>
                <a:cubicBezTo>
                  <a:pt x="867742" y="164219"/>
                  <a:pt x="859464" y="169977"/>
                  <a:pt x="837150" y="175375"/>
                </a:cubicBezTo>
                <a:lnTo>
                  <a:pt x="840697" y="175344"/>
                </a:lnTo>
                <a:lnTo>
                  <a:pt x="833146" y="177895"/>
                </a:lnTo>
                <a:cubicBezTo>
                  <a:pt x="825813" y="180324"/>
                  <a:pt x="820234" y="182393"/>
                  <a:pt x="820234" y="183653"/>
                </a:cubicBezTo>
                <a:cubicBezTo>
                  <a:pt x="809077" y="186532"/>
                  <a:pt x="795041" y="192290"/>
                  <a:pt x="789641" y="192290"/>
                </a:cubicBezTo>
                <a:cubicBezTo>
                  <a:pt x="783883" y="194810"/>
                  <a:pt x="772726" y="197689"/>
                  <a:pt x="775605" y="197689"/>
                </a:cubicBezTo>
                <a:cubicBezTo>
                  <a:pt x="764448" y="203448"/>
                  <a:pt x="759049" y="205966"/>
                  <a:pt x="759049" y="205966"/>
                </a:cubicBezTo>
                <a:cubicBezTo>
                  <a:pt x="745013" y="211725"/>
                  <a:pt x="742134" y="211725"/>
                  <a:pt x="733856" y="214604"/>
                </a:cubicBezTo>
                <a:cubicBezTo>
                  <a:pt x="722699" y="220002"/>
                  <a:pt x="745013" y="211725"/>
                  <a:pt x="739255" y="214604"/>
                </a:cubicBezTo>
                <a:cubicBezTo>
                  <a:pt x="708662" y="225761"/>
                  <a:pt x="683468" y="236917"/>
                  <a:pt x="658635" y="250593"/>
                </a:cubicBezTo>
                <a:cubicBezTo>
                  <a:pt x="652876" y="253473"/>
                  <a:pt x="652876" y="253473"/>
                  <a:pt x="644598" y="256352"/>
                </a:cubicBezTo>
                <a:cubicBezTo>
                  <a:pt x="638840" y="259231"/>
                  <a:pt x="633441" y="261750"/>
                  <a:pt x="633441" y="261750"/>
                </a:cubicBezTo>
                <a:cubicBezTo>
                  <a:pt x="630562" y="261750"/>
                  <a:pt x="622284" y="267509"/>
                  <a:pt x="616525" y="270388"/>
                </a:cubicBezTo>
                <a:cubicBezTo>
                  <a:pt x="608247" y="275786"/>
                  <a:pt x="605368" y="278666"/>
                  <a:pt x="608247" y="275786"/>
                </a:cubicBezTo>
                <a:cubicBezTo>
                  <a:pt x="605368" y="278666"/>
                  <a:pt x="599969" y="278666"/>
                  <a:pt x="597091" y="281545"/>
                </a:cubicBezTo>
                <a:cubicBezTo>
                  <a:pt x="585933" y="289822"/>
                  <a:pt x="602489" y="278666"/>
                  <a:pt x="594211" y="286943"/>
                </a:cubicBezTo>
                <a:cubicBezTo>
                  <a:pt x="574775" y="298100"/>
                  <a:pt x="555341" y="306377"/>
                  <a:pt x="538425" y="317534"/>
                </a:cubicBezTo>
                <a:cubicBezTo>
                  <a:pt x="535546" y="320413"/>
                  <a:pt x="533027" y="320413"/>
                  <a:pt x="533027" y="323293"/>
                </a:cubicBezTo>
                <a:cubicBezTo>
                  <a:pt x="530147" y="323293"/>
                  <a:pt x="527268" y="326172"/>
                  <a:pt x="524389" y="326172"/>
                </a:cubicBezTo>
                <a:cubicBezTo>
                  <a:pt x="521869" y="328691"/>
                  <a:pt x="518990" y="331570"/>
                  <a:pt x="513231" y="334450"/>
                </a:cubicBezTo>
                <a:cubicBezTo>
                  <a:pt x="510712" y="337328"/>
                  <a:pt x="504954" y="339848"/>
                  <a:pt x="502074" y="342727"/>
                </a:cubicBezTo>
                <a:cubicBezTo>
                  <a:pt x="499555" y="345606"/>
                  <a:pt x="493796" y="348486"/>
                  <a:pt x="490917" y="351004"/>
                </a:cubicBezTo>
                <a:cubicBezTo>
                  <a:pt x="485518" y="356763"/>
                  <a:pt x="485518" y="356763"/>
                  <a:pt x="479760" y="359642"/>
                </a:cubicBezTo>
                <a:cubicBezTo>
                  <a:pt x="474362" y="362161"/>
                  <a:pt x="471482" y="367919"/>
                  <a:pt x="466084" y="370799"/>
                </a:cubicBezTo>
                <a:cubicBezTo>
                  <a:pt x="466084" y="373319"/>
                  <a:pt x="463204" y="373319"/>
                  <a:pt x="460324" y="376197"/>
                </a:cubicBezTo>
                <a:cubicBezTo>
                  <a:pt x="457446" y="379077"/>
                  <a:pt x="454926" y="381955"/>
                  <a:pt x="452046" y="381955"/>
                </a:cubicBezTo>
                <a:cubicBezTo>
                  <a:pt x="449168" y="387354"/>
                  <a:pt x="440890" y="393113"/>
                  <a:pt x="438010" y="393113"/>
                </a:cubicBezTo>
                <a:cubicBezTo>
                  <a:pt x="429732" y="398511"/>
                  <a:pt x="423974" y="406788"/>
                  <a:pt x="415696" y="412546"/>
                </a:cubicBezTo>
                <a:cubicBezTo>
                  <a:pt x="410297" y="417945"/>
                  <a:pt x="401660" y="426583"/>
                  <a:pt x="396261" y="431981"/>
                </a:cubicBezTo>
                <a:cubicBezTo>
                  <a:pt x="359910" y="468330"/>
                  <a:pt x="332197" y="496043"/>
                  <a:pt x="312402" y="512957"/>
                </a:cubicBezTo>
                <a:cubicBezTo>
                  <a:pt x="312402" y="510079"/>
                  <a:pt x="312402" y="510079"/>
                  <a:pt x="301245" y="518356"/>
                </a:cubicBezTo>
                <a:cubicBezTo>
                  <a:pt x="301245" y="518356"/>
                  <a:pt x="307003" y="512957"/>
                  <a:pt x="312402" y="504680"/>
                </a:cubicBezTo>
                <a:cubicBezTo>
                  <a:pt x="307003" y="510079"/>
                  <a:pt x="318161" y="493523"/>
                  <a:pt x="301245" y="510079"/>
                </a:cubicBezTo>
                <a:cubicBezTo>
                  <a:pt x="312402" y="498922"/>
                  <a:pt x="309883" y="498922"/>
                  <a:pt x="315281" y="490644"/>
                </a:cubicBezTo>
                <a:cubicBezTo>
                  <a:pt x="318161" y="487765"/>
                  <a:pt x="329317" y="479488"/>
                  <a:pt x="323559" y="479488"/>
                </a:cubicBezTo>
                <a:cubicBezTo>
                  <a:pt x="340295" y="462752"/>
                  <a:pt x="358471" y="445297"/>
                  <a:pt x="377006" y="428202"/>
                </a:cubicBezTo>
                <a:lnTo>
                  <a:pt x="389015" y="417593"/>
                </a:lnTo>
                <a:lnTo>
                  <a:pt x="385283" y="423029"/>
                </a:lnTo>
                <a:cubicBezTo>
                  <a:pt x="383574" y="425143"/>
                  <a:pt x="382224" y="426583"/>
                  <a:pt x="382224" y="426583"/>
                </a:cubicBezTo>
                <a:cubicBezTo>
                  <a:pt x="393382" y="415426"/>
                  <a:pt x="373947" y="437739"/>
                  <a:pt x="390502" y="420824"/>
                </a:cubicBezTo>
                <a:cubicBezTo>
                  <a:pt x="391942" y="419385"/>
                  <a:pt x="391942" y="419385"/>
                  <a:pt x="391582" y="419070"/>
                </a:cubicBezTo>
                <a:lnTo>
                  <a:pt x="390702" y="416102"/>
                </a:lnTo>
                <a:lnTo>
                  <a:pt x="432612" y="379077"/>
                </a:lnTo>
                <a:cubicBezTo>
                  <a:pt x="438010" y="373319"/>
                  <a:pt x="443768" y="370799"/>
                  <a:pt x="452046" y="365041"/>
                </a:cubicBezTo>
                <a:cubicBezTo>
                  <a:pt x="457446" y="359642"/>
                  <a:pt x="460324" y="356763"/>
                  <a:pt x="466084" y="353884"/>
                </a:cubicBezTo>
                <a:cubicBezTo>
                  <a:pt x="471482" y="348486"/>
                  <a:pt x="476880" y="345606"/>
                  <a:pt x="479760" y="339848"/>
                </a:cubicBezTo>
                <a:cubicBezTo>
                  <a:pt x="488398" y="337328"/>
                  <a:pt x="488398" y="334450"/>
                  <a:pt x="496676" y="328691"/>
                </a:cubicBezTo>
                <a:cubicBezTo>
                  <a:pt x="502074" y="326172"/>
                  <a:pt x="507833" y="320413"/>
                  <a:pt x="513231" y="317534"/>
                </a:cubicBezTo>
                <a:cubicBezTo>
                  <a:pt x="518990" y="315015"/>
                  <a:pt x="521869" y="312136"/>
                  <a:pt x="527268" y="309257"/>
                </a:cubicBezTo>
                <a:cubicBezTo>
                  <a:pt x="533027" y="306377"/>
                  <a:pt x="530147" y="306377"/>
                  <a:pt x="535546" y="303859"/>
                </a:cubicBezTo>
                <a:cubicBezTo>
                  <a:pt x="538425" y="300979"/>
                  <a:pt x="541305" y="298100"/>
                  <a:pt x="544183" y="298100"/>
                </a:cubicBezTo>
                <a:cubicBezTo>
                  <a:pt x="546703" y="295221"/>
                  <a:pt x="549583" y="295221"/>
                  <a:pt x="552461" y="292701"/>
                </a:cubicBezTo>
                <a:cubicBezTo>
                  <a:pt x="557861" y="289822"/>
                  <a:pt x="563619" y="286943"/>
                  <a:pt x="569017" y="284064"/>
                </a:cubicBezTo>
                <a:cubicBezTo>
                  <a:pt x="569017" y="281545"/>
                  <a:pt x="571897" y="281545"/>
                  <a:pt x="574775" y="278666"/>
                </a:cubicBezTo>
                <a:cubicBezTo>
                  <a:pt x="577655" y="278666"/>
                  <a:pt x="580175" y="278666"/>
                  <a:pt x="580175" y="278666"/>
                </a:cubicBezTo>
                <a:cubicBezTo>
                  <a:pt x="585933" y="275786"/>
                  <a:pt x="588813" y="272908"/>
                  <a:pt x="591331" y="270388"/>
                </a:cubicBezTo>
                <a:cubicBezTo>
                  <a:pt x="597091" y="267509"/>
                  <a:pt x="602489" y="264630"/>
                  <a:pt x="608247" y="261750"/>
                </a:cubicBezTo>
                <a:cubicBezTo>
                  <a:pt x="611127" y="261750"/>
                  <a:pt x="611127" y="259231"/>
                  <a:pt x="613646" y="259231"/>
                </a:cubicBezTo>
                <a:cubicBezTo>
                  <a:pt x="616525" y="256352"/>
                  <a:pt x="619405" y="256352"/>
                  <a:pt x="622284" y="256352"/>
                </a:cubicBezTo>
                <a:cubicBezTo>
                  <a:pt x="627683" y="250593"/>
                  <a:pt x="630562" y="250593"/>
                  <a:pt x="638840" y="245195"/>
                </a:cubicBezTo>
                <a:cubicBezTo>
                  <a:pt x="644598" y="242316"/>
                  <a:pt x="649997" y="239437"/>
                  <a:pt x="658635" y="236917"/>
                </a:cubicBezTo>
                <a:cubicBezTo>
                  <a:pt x="661154" y="234039"/>
                  <a:pt x="664034" y="231159"/>
                  <a:pt x="669792" y="231159"/>
                </a:cubicBezTo>
                <a:cubicBezTo>
                  <a:pt x="672312" y="228280"/>
                  <a:pt x="675190" y="228280"/>
                  <a:pt x="680950" y="225761"/>
                </a:cubicBezTo>
                <a:cubicBezTo>
                  <a:pt x="686348" y="222882"/>
                  <a:pt x="689228" y="222882"/>
                  <a:pt x="689228" y="220002"/>
                </a:cubicBezTo>
                <a:cubicBezTo>
                  <a:pt x="714421" y="211725"/>
                  <a:pt x="747892" y="194810"/>
                  <a:pt x="786763" y="181134"/>
                </a:cubicBezTo>
                <a:cubicBezTo>
                  <a:pt x="795041" y="178255"/>
                  <a:pt x="781364" y="186532"/>
                  <a:pt x="797919" y="181134"/>
                </a:cubicBezTo>
                <a:cubicBezTo>
                  <a:pt x="809077" y="175375"/>
                  <a:pt x="789641" y="181134"/>
                  <a:pt x="800799" y="175375"/>
                </a:cubicBezTo>
                <a:lnTo>
                  <a:pt x="822966" y="170013"/>
                </a:lnTo>
                <a:lnTo>
                  <a:pt x="809077" y="175375"/>
                </a:lnTo>
                <a:cubicBezTo>
                  <a:pt x="811957" y="175375"/>
                  <a:pt x="820234" y="172497"/>
                  <a:pt x="831391" y="167097"/>
                </a:cubicBezTo>
                <a:cubicBezTo>
                  <a:pt x="839669" y="164219"/>
                  <a:pt x="845428" y="161339"/>
                  <a:pt x="845428" y="161339"/>
                </a:cubicBezTo>
                <a:lnTo>
                  <a:pt x="823270" y="169895"/>
                </a:lnTo>
                <a:lnTo>
                  <a:pt x="839669" y="161339"/>
                </a:lnTo>
                <a:cubicBezTo>
                  <a:pt x="850827" y="158821"/>
                  <a:pt x="861984" y="155941"/>
                  <a:pt x="878900" y="150183"/>
                </a:cubicBezTo>
                <a:cubicBezTo>
                  <a:pt x="878900" y="150183"/>
                  <a:pt x="873141" y="153062"/>
                  <a:pt x="867742" y="155941"/>
                </a:cubicBezTo>
                <a:cubicBezTo>
                  <a:pt x="873141" y="153062"/>
                  <a:pt x="878900" y="153062"/>
                  <a:pt x="884298" y="150183"/>
                </a:cubicBezTo>
                <a:lnTo>
                  <a:pt x="887178" y="147304"/>
                </a:lnTo>
                <a:lnTo>
                  <a:pt x="890056" y="147304"/>
                </a:lnTo>
                <a:lnTo>
                  <a:pt x="894642" y="145303"/>
                </a:lnTo>
                <a:lnTo>
                  <a:pt x="892790" y="146291"/>
                </a:lnTo>
                <a:cubicBezTo>
                  <a:pt x="892823" y="146449"/>
                  <a:pt x="894196" y="146134"/>
                  <a:pt x="898334" y="144784"/>
                </a:cubicBezTo>
                <a:cubicBezTo>
                  <a:pt x="906612" y="141906"/>
                  <a:pt x="906612" y="141906"/>
                  <a:pt x="906612" y="141906"/>
                </a:cubicBezTo>
                <a:cubicBezTo>
                  <a:pt x="917770" y="139026"/>
                  <a:pt x="926408" y="136146"/>
                  <a:pt x="937564" y="133628"/>
                </a:cubicBezTo>
                <a:cubicBezTo>
                  <a:pt x="942964" y="133628"/>
                  <a:pt x="945842" y="133628"/>
                  <a:pt x="951241" y="130748"/>
                </a:cubicBezTo>
                <a:cubicBezTo>
                  <a:pt x="959879" y="127870"/>
                  <a:pt x="934686" y="133628"/>
                  <a:pt x="959879" y="127870"/>
                </a:cubicBezTo>
                <a:cubicBezTo>
                  <a:pt x="979314" y="122471"/>
                  <a:pt x="959879" y="127870"/>
                  <a:pt x="965278" y="127870"/>
                </a:cubicBezTo>
                <a:cubicBezTo>
                  <a:pt x="976435" y="124990"/>
                  <a:pt x="973556" y="124990"/>
                  <a:pt x="982193" y="122471"/>
                </a:cubicBezTo>
                <a:cubicBezTo>
                  <a:pt x="993351" y="119592"/>
                  <a:pt x="984713" y="119592"/>
                  <a:pt x="987592" y="119592"/>
                </a:cubicBezTo>
                <a:cubicBezTo>
                  <a:pt x="998749" y="116712"/>
                  <a:pt x="1007027" y="113833"/>
                  <a:pt x="1018185" y="111314"/>
                </a:cubicBezTo>
                <a:cubicBezTo>
                  <a:pt x="1015665" y="111314"/>
                  <a:pt x="1012785" y="113833"/>
                  <a:pt x="1015665" y="113833"/>
                </a:cubicBezTo>
                <a:cubicBezTo>
                  <a:pt x="1021063" y="111314"/>
                  <a:pt x="1037979" y="108435"/>
                  <a:pt x="1032221" y="108435"/>
                </a:cubicBezTo>
                <a:cubicBezTo>
                  <a:pt x="1057415" y="102677"/>
                  <a:pt x="1071451" y="100157"/>
                  <a:pt x="1076850" y="100157"/>
                </a:cubicBezTo>
                <a:cubicBezTo>
                  <a:pt x="1085487" y="97277"/>
                  <a:pt x="1099164" y="94399"/>
                  <a:pt x="1099164" y="94399"/>
                </a:cubicBezTo>
                <a:cubicBezTo>
                  <a:pt x="1113200" y="91520"/>
                  <a:pt x="1090886" y="94399"/>
                  <a:pt x="1113200" y="91520"/>
                </a:cubicBezTo>
                <a:cubicBezTo>
                  <a:pt x="1113200" y="91520"/>
                  <a:pt x="1110321" y="91520"/>
                  <a:pt x="1104922" y="91520"/>
                </a:cubicBezTo>
                <a:cubicBezTo>
                  <a:pt x="1104922" y="91520"/>
                  <a:pt x="1116080" y="89001"/>
                  <a:pt x="1124358" y="89001"/>
                </a:cubicBezTo>
                <a:cubicBezTo>
                  <a:pt x="1135514" y="86121"/>
                  <a:pt x="1141274" y="86121"/>
                  <a:pt x="1138394" y="89001"/>
                </a:cubicBezTo>
                <a:cubicBezTo>
                  <a:pt x="1143792" y="86121"/>
                  <a:pt x="1146672" y="86121"/>
                  <a:pt x="1149552" y="83242"/>
                </a:cubicBezTo>
                <a:cubicBezTo>
                  <a:pt x="1152430" y="83242"/>
                  <a:pt x="1157830" y="83242"/>
                  <a:pt x="1166107" y="80363"/>
                </a:cubicBezTo>
                <a:cubicBezTo>
                  <a:pt x="1163588" y="83242"/>
                  <a:pt x="1163588" y="83242"/>
                  <a:pt x="1163588" y="83242"/>
                </a:cubicBezTo>
                <a:cubicBezTo>
                  <a:pt x="1168986" y="83242"/>
                  <a:pt x="1180144" y="80363"/>
                  <a:pt x="1183023" y="80363"/>
                </a:cubicBezTo>
                <a:cubicBezTo>
                  <a:pt x="1197059" y="77844"/>
                  <a:pt x="1199579" y="77844"/>
                  <a:pt x="1205337" y="77844"/>
                </a:cubicBezTo>
                <a:cubicBezTo>
                  <a:pt x="1208217" y="77844"/>
                  <a:pt x="1216495" y="74964"/>
                  <a:pt x="1224773" y="74964"/>
                </a:cubicBezTo>
                <a:lnTo>
                  <a:pt x="1226781" y="74735"/>
                </a:lnTo>
                <a:lnTo>
                  <a:pt x="1230231" y="72336"/>
                </a:lnTo>
                <a:cubicBezTo>
                  <a:pt x="1233112" y="72336"/>
                  <a:pt x="1238513" y="69816"/>
                  <a:pt x="1241393" y="69816"/>
                </a:cubicBezTo>
                <a:lnTo>
                  <a:pt x="1244273" y="66937"/>
                </a:lnTo>
                <a:cubicBezTo>
                  <a:pt x="1247154" y="66937"/>
                  <a:pt x="1247154" y="66937"/>
                  <a:pt x="1247154" y="66937"/>
                </a:cubicBezTo>
                <a:cubicBezTo>
                  <a:pt x="1252555" y="64058"/>
                  <a:pt x="1255435" y="61179"/>
                  <a:pt x="1260836" y="58661"/>
                </a:cubicBezTo>
                <a:cubicBezTo>
                  <a:pt x="1269477" y="55781"/>
                  <a:pt x="1274878" y="55781"/>
                  <a:pt x="1280640" y="52902"/>
                </a:cubicBezTo>
                <a:cubicBezTo>
                  <a:pt x="1288920" y="50023"/>
                  <a:pt x="1294321" y="47504"/>
                  <a:pt x="1300082" y="47504"/>
                </a:cubicBezTo>
                <a:cubicBezTo>
                  <a:pt x="1308363" y="41746"/>
                  <a:pt x="1311244" y="41746"/>
                  <a:pt x="1322405" y="38867"/>
                </a:cubicBezTo>
                <a:cubicBezTo>
                  <a:pt x="1330687" y="36347"/>
                  <a:pt x="1338968" y="33469"/>
                  <a:pt x="1347609" y="30589"/>
                </a:cubicBezTo>
                <a:cubicBezTo>
                  <a:pt x="1353010" y="30589"/>
                  <a:pt x="1355891" y="27710"/>
                  <a:pt x="1361291" y="27710"/>
                </a:cubicBezTo>
                <a:cubicBezTo>
                  <a:pt x="1367052" y="27710"/>
                  <a:pt x="1369933" y="25192"/>
                  <a:pt x="1375333" y="25192"/>
                </a:cubicBezTo>
                <a:cubicBezTo>
                  <a:pt x="1386495" y="22312"/>
                  <a:pt x="1386495" y="22312"/>
                  <a:pt x="1386495" y="22312"/>
                </a:cubicBezTo>
                <a:cubicBezTo>
                  <a:pt x="1394777" y="19434"/>
                  <a:pt x="1403418" y="19434"/>
                  <a:pt x="1414579" y="16555"/>
                </a:cubicBezTo>
                <a:cubicBezTo>
                  <a:pt x="1422861" y="16555"/>
                  <a:pt x="1434023" y="14035"/>
                  <a:pt x="1445184" y="14035"/>
                </a:cubicBezTo>
                <a:cubicBezTo>
                  <a:pt x="1464628" y="8277"/>
                  <a:pt x="1489831" y="5398"/>
                  <a:pt x="1515035" y="2879"/>
                </a:cubicBezTo>
                <a:cubicBezTo>
                  <a:pt x="1526197" y="2879"/>
                  <a:pt x="1503874" y="8277"/>
                  <a:pt x="1526197" y="5398"/>
                </a:cubicBezTo>
                <a:cubicBezTo>
                  <a:pt x="1543119" y="2879"/>
                  <a:pt x="1517916" y="5398"/>
                  <a:pt x="1531597" y="2879"/>
                </a:cubicBezTo>
                <a:cubicBezTo>
                  <a:pt x="1543119" y="2879"/>
                  <a:pt x="1551400" y="0"/>
                  <a:pt x="1559681" y="0"/>
                </a:cubicBezTo>
                <a:close/>
              </a:path>
            </a:pathLst>
          </a:custGeom>
          <a:solidFill>
            <a:schemeClr val="bg1">
              <a:lumMod val="95000"/>
            </a:schemeClr>
          </a:solidFill>
          <a:effectLst/>
        </p:spPr>
        <p:txBody>
          <a:bodyPr wrap="square">
            <a:noAutofit/>
          </a:bodyPr>
          <a:lstStyle>
            <a:lvl1pPr marL="0" indent="0">
              <a:buNone/>
              <a:defRPr sz="1200" b="0" i="0">
                <a:ln>
                  <a:noFill/>
                </a:ln>
                <a:solidFill>
                  <a:schemeClr val="tx2"/>
                </a:solidFill>
                <a:latin typeface="Schoolbell" panose="02000000000000000000" pitchFamily="2" charset="0"/>
                <a:ea typeface="Schoolbell" panose="02000000000000000000" pitchFamily="2" charset="0"/>
                <a:cs typeface="Schoolbell" panose="02000000000000000000" pitchFamily="2" charset="0"/>
              </a:defRPr>
            </a:lvl1pPr>
          </a:lstStyle>
          <a:p>
            <a:endParaRPr lang="en-US" dirty="0"/>
          </a:p>
        </p:txBody>
      </p:sp>
    </p:spTree>
    <p:extLst>
      <p:ext uri="{BB962C8B-B14F-4D97-AF65-F5344CB8AC3E}">
        <p14:creationId xmlns:p14="http://schemas.microsoft.com/office/powerpoint/2010/main" val="3222556146"/>
      </p:ext>
    </p:extLst>
  </p:cSld>
  <p:clrMapOvr>
    <a:masterClrMapping/>
  </p:clrMapOvr>
  <p:transition advClick="0"/>
  <p:extLst>
    <p:ext uri="{DCECCB84-F9BA-43D5-87BE-67443E8EF086}">
      <p15:sldGuideLst xmlns:p15="http://schemas.microsoft.com/office/powerpoint/2012/main">
        <p15:guide id="1" pos="3840">
          <p15:clr>
            <a:srgbClr val="FBAE40"/>
          </p15:clr>
        </p15:guide>
        <p15:guide id="2" orient="horz" pos="216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Big Picture">
    <p:spTree>
      <p:nvGrpSpPr>
        <p:cNvPr id="1" name=""/>
        <p:cNvGrpSpPr/>
        <p:nvPr/>
      </p:nvGrpSpPr>
      <p:grpSpPr>
        <a:xfrm>
          <a:off x="0" y="0"/>
          <a:ext cx="0" cy="0"/>
          <a:chOff x="0" y="0"/>
          <a:chExt cx="0" cy="0"/>
        </a:xfrm>
      </p:grpSpPr>
      <p:sp>
        <p:nvSpPr>
          <p:cNvPr id="49" name="Picture Placeholder 13"/>
          <p:cNvSpPr>
            <a:spLocks noGrp="1"/>
          </p:cNvSpPr>
          <p:nvPr>
            <p:ph type="pic" sz="quarter" idx="14"/>
          </p:nvPr>
        </p:nvSpPr>
        <p:spPr>
          <a:xfrm>
            <a:off x="0" y="0"/>
            <a:ext cx="12192000" cy="6858000"/>
          </a:xfrm>
          <a:prstGeom prst="rect">
            <a:avLst/>
          </a:prstGeom>
          <a:solidFill>
            <a:schemeClr val="bg1">
              <a:lumMod val="95000"/>
            </a:schemeClr>
          </a:solidFill>
          <a:effectLst/>
        </p:spPr>
        <p:txBody>
          <a:bodyPr>
            <a:normAutofit/>
          </a:bodyPr>
          <a:lstStyle>
            <a:lvl1pPr marL="0" indent="0">
              <a:buNone/>
              <a:defRPr sz="1200" b="0" i="0">
                <a:ln>
                  <a:noFill/>
                </a:ln>
                <a:solidFill>
                  <a:schemeClr val="tx2"/>
                </a:solidFill>
                <a:latin typeface="Schoolbell" panose="02000000000000000000" pitchFamily="2" charset="0"/>
                <a:ea typeface="Schoolbell" panose="02000000000000000000" pitchFamily="2" charset="0"/>
                <a:cs typeface="Schoolbell" panose="02000000000000000000" pitchFamily="2" charset="0"/>
              </a:defRPr>
            </a:lvl1pPr>
          </a:lstStyle>
          <a:p>
            <a:endParaRPr lang="en-US" dirty="0"/>
          </a:p>
        </p:txBody>
      </p:sp>
    </p:spTree>
    <p:extLst>
      <p:ext uri="{BB962C8B-B14F-4D97-AF65-F5344CB8AC3E}">
        <p14:creationId xmlns:p14="http://schemas.microsoft.com/office/powerpoint/2010/main" val="813934781"/>
      </p:ext>
    </p:extLst>
  </p:cSld>
  <p:clrMapOvr>
    <a:masterClrMapping/>
  </p:clrMapOvr>
  <p:transition advClick="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theme" Target="../theme/theme1.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gs>
            <a:gs pos="100000">
              <a:schemeClr val="bg2">
                <a:lumMod val="90000"/>
                <a:lumOff val="10000"/>
              </a:schemeClr>
            </a:gs>
          </a:gsLst>
          <a:lin ang="108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B2E7D9-86B9-7E40-9008-C14647F20D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s-ES_tradnl" dirty="0"/>
          </a:p>
        </p:txBody>
      </p:sp>
      <p:sp>
        <p:nvSpPr>
          <p:cNvPr id="3" name="Text Placeholder 2">
            <a:extLst>
              <a:ext uri="{FF2B5EF4-FFF2-40B4-BE49-F238E27FC236}">
                <a16:creationId xmlns:a16="http://schemas.microsoft.com/office/drawing/2014/main" id="{7A078B1C-3E77-584C-8E2D-8A4A61BB14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ES_tradnl" dirty="0"/>
          </a:p>
        </p:txBody>
      </p:sp>
      <p:sp>
        <p:nvSpPr>
          <p:cNvPr id="4" name="Date Placeholder 3">
            <a:extLst>
              <a:ext uri="{FF2B5EF4-FFF2-40B4-BE49-F238E27FC236}">
                <a16:creationId xmlns:a16="http://schemas.microsoft.com/office/drawing/2014/main" id="{31A0BB15-CA98-5947-B0A5-DC6E9BDE02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Schoolbell" panose="02000000000000000000" pitchFamily="2" charset="0"/>
              </a:defRPr>
            </a:lvl1pPr>
          </a:lstStyle>
          <a:p>
            <a:fld id="{B50CD552-C10E-614A-B810-77E320220E26}" type="datetimeFigureOut">
              <a:rPr lang="en-US" smtClean="0"/>
              <a:pPr/>
              <a:t>10/27/2021</a:t>
            </a:fld>
            <a:endParaRPr lang="en-US" dirty="0"/>
          </a:p>
        </p:txBody>
      </p:sp>
      <p:sp>
        <p:nvSpPr>
          <p:cNvPr id="5" name="Footer Placeholder 4">
            <a:extLst>
              <a:ext uri="{FF2B5EF4-FFF2-40B4-BE49-F238E27FC236}">
                <a16:creationId xmlns:a16="http://schemas.microsoft.com/office/drawing/2014/main" id="{254AADAD-490E-5C4F-9582-05858924A9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Schoolbell" panose="02000000000000000000" pitchFamily="2" charset="0"/>
              </a:defRPr>
            </a:lvl1pPr>
          </a:lstStyle>
          <a:p>
            <a:endParaRPr lang="en-US" dirty="0"/>
          </a:p>
        </p:txBody>
      </p:sp>
      <p:sp>
        <p:nvSpPr>
          <p:cNvPr id="6" name="Slide Number Placeholder 5">
            <a:extLst>
              <a:ext uri="{FF2B5EF4-FFF2-40B4-BE49-F238E27FC236}">
                <a16:creationId xmlns:a16="http://schemas.microsoft.com/office/drawing/2014/main" id="{EBD82D8C-3C61-044C-AC74-57AD38A385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Schoolbell" panose="02000000000000000000" pitchFamily="2" charset="0"/>
              </a:defRPr>
            </a:lvl1pPr>
          </a:lstStyle>
          <a:p>
            <a:fld id="{9998EADF-C030-F84C-ADA0-FD2E39B5A33F}" type="slidenum">
              <a:rPr lang="en-US" smtClean="0"/>
              <a:pPr/>
              <a:t>‹#›</a:t>
            </a:fld>
            <a:endParaRPr lang="en-US" dirty="0"/>
          </a:p>
        </p:txBody>
      </p:sp>
    </p:spTree>
    <p:extLst>
      <p:ext uri="{BB962C8B-B14F-4D97-AF65-F5344CB8AC3E}">
        <p14:creationId xmlns:p14="http://schemas.microsoft.com/office/powerpoint/2010/main" val="1448846934"/>
      </p:ext>
    </p:extLst>
  </p:cSld>
  <p:clrMap bg1="lt1" tx1="dk1" bg2="lt2" tx2="dk2" accent1="accent1" accent2="accent2" accent3="accent3" accent4="accent4" accent5="accent5" accent6="accent6" hlink="hlink" folHlink="folHlink"/>
  <p:sldLayoutIdLst>
    <p:sldLayoutId id="2147483711"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673" r:id="rId14"/>
  </p:sldLayoutIdLst>
  <p:txStyles>
    <p:titleStyle>
      <a:lvl1pPr algn="l" defTabSz="914400" rtl="0" eaLnBrk="1" latinLnBrk="0" hangingPunct="1">
        <a:lnSpc>
          <a:spcPct val="90000"/>
        </a:lnSpc>
        <a:spcBef>
          <a:spcPct val="0"/>
        </a:spcBef>
        <a:buNone/>
        <a:defRPr sz="4400" b="0" i="0" kern="1200">
          <a:solidFill>
            <a:schemeClr val="tx1"/>
          </a:solidFill>
          <a:latin typeface="Schoolbell"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Schoolbell"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Schoolbell"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Schoolbell"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Schoolbell"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Schoolbell"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4.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3.xml" /></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6.png"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12.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5.xml" /></Relationships>
</file>

<file path=ppt/slides/_rels/slide5.xml.rels><?xml version="1.0" encoding="UTF-8" standalone="yes"?>
<Relationships xmlns="http://schemas.openxmlformats.org/package/2006/relationships"><Relationship Id="rId3" Type="http://schemas.openxmlformats.org/officeDocument/2006/relationships/image" Target="../media/image4.jpeg" /><Relationship Id="rId2" Type="http://schemas.openxmlformats.org/officeDocument/2006/relationships/notesSlide" Target="../notesSlides/notesSlide2.xml" /><Relationship Id="rId1" Type="http://schemas.openxmlformats.org/officeDocument/2006/relationships/slideLayout" Target="../slideLayouts/slideLayout8.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5.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FA6490-13AA-6944-96FC-2D5D74627753}"/>
              </a:ext>
            </a:extLst>
          </p:cNvPr>
          <p:cNvSpPr/>
          <p:nvPr/>
        </p:nvSpPr>
        <p:spPr>
          <a:xfrm>
            <a:off x="1665513" y="1371599"/>
            <a:ext cx="8866415" cy="4131128"/>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TextBox 233">
            <a:extLst>
              <a:ext uri="{FF2B5EF4-FFF2-40B4-BE49-F238E27FC236}">
                <a16:creationId xmlns:a16="http://schemas.microsoft.com/office/drawing/2014/main" id="{A90D9147-49C0-6A4B-9222-A40E04CA3632}"/>
              </a:ext>
            </a:extLst>
          </p:cNvPr>
          <p:cNvSpPr txBox="1"/>
          <p:nvPr/>
        </p:nvSpPr>
        <p:spPr>
          <a:xfrm>
            <a:off x="4000149" y="2085905"/>
            <a:ext cx="8786191" cy="2554545"/>
          </a:xfrm>
          <a:prstGeom prst="rect">
            <a:avLst/>
          </a:prstGeom>
          <a:noFill/>
        </p:spPr>
        <p:txBody>
          <a:bodyPr wrap="square" rtlCol="0" anchor="b">
            <a:spAutoFit/>
          </a:bodyPr>
          <a:lstStyle/>
          <a:p>
            <a:pPr algn="ctr"/>
            <a:r>
              <a:rPr lang="en-US" sz="8000" b="1">
                <a:solidFill>
                  <a:schemeClr val="tx2"/>
                </a:solidFill>
                <a:latin typeface="Bahnschrift SemiBold Condensed" panose="02000000000000000000" pitchFamily="2" charset="0"/>
                <a:ea typeface="Bahnschrift SemiBold Condensed" panose="02000000000000000000" pitchFamily="2" charset="0"/>
                <a:cs typeface="Catamaran SemiBold" pitchFamily="2" charset="77"/>
              </a:rPr>
              <a:t>GENE THERAPY</a:t>
            </a:r>
          </a:p>
          <a:p>
            <a:pPr algn="ctr"/>
            <a:r>
              <a:rPr lang="en-US" sz="8000" b="1">
                <a:solidFill>
                  <a:schemeClr val="tx2"/>
                </a:solidFill>
                <a:latin typeface="Avenir Next LT Pro Demi" panose="020B0704020202020204" pitchFamily="34" charset="0"/>
                <a:ea typeface="Schoolbell" panose="02000000000000000000" pitchFamily="2" charset="0"/>
                <a:cs typeface="Catamaran SemiBold" pitchFamily="2" charset="77"/>
              </a:rPr>
              <a:t> </a:t>
            </a:r>
            <a:r>
              <a:rPr lang="en-US" sz="4800" b="1">
                <a:solidFill>
                  <a:schemeClr val="tx2"/>
                </a:solidFill>
                <a:latin typeface="Avenir Next LT Pro Demi" panose="020B0704020202020204" pitchFamily="34" charset="0"/>
                <a:ea typeface="Schoolbell" panose="02000000000000000000" pitchFamily="2" charset="0"/>
                <a:cs typeface="Catamaran SemiBold" pitchFamily="2" charset="77"/>
              </a:rPr>
              <a:t>A</a:t>
            </a:r>
            <a:r>
              <a:rPr lang="en-US" sz="4800" b="1" i="1">
                <a:solidFill>
                  <a:schemeClr val="tx2"/>
                </a:solidFill>
                <a:latin typeface="Avenir Next LT Pro Demi" panose="020B0704020202020204" pitchFamily="34" charset="0"/>
                <a:ea typeface="Schoolbell" panose="02000000000000000000" pitchFamily="2" charset="0"/>
                <a:cs typeface="Catamaran SemiBold" pitchFamily="2" charset="77"/>
              </a:rPr>
              <a:t> M</a:t>
            </a:r>
            <a:r>
              <a:rPr lang="en-US" sz="4800" b="1" i="1">
                <a:solidFill>
                  <a:schemeClr val="tx2"/>
                </a:solidFill>
                <a:latin typeface="Avenir Next LT Pro Demi" panose="020B0704020202020204" pitchFamily="34" charset="0"/>
                <a:ea typeface="Avenir Next LT Pro Demi" panose="02000000000000000000" pitchFamily="2" charset="0"/>
                <a:cs typeface="Catamaran SemiBold" pitchFamily="2" charset="77"/>
              </a:rPr>
              <a:t>odern Science</a:t>
            </a:r>
            <a:endParaRPr lang="en-US" sz="4800" b="1" i="1" dirty="0">
              <a:solidFill>
                <a:schemeClr val="tx2"/>
              </a:solidFill>
              <a:latin typeface="Avenir Next LT Pro Demi" panose="020B0704020202020204" pitchFamily="34" charset="0"/>
              <a:ea typeface="Avenir Next LT Pro Demi" panose="02000000000000000000" pitchFamily="2" charset="0"/>
              <a:cs typeface="Catamaran SemiBold" pitchFamily="2" charset="77"/>
            </a:endParaRPr>
          </a:p>
        </p:txBody>
      </p:sp>
      <p:pic>
        <p:nvPicPr>
          <p:cNvPr id="3" name="Picture 4">
            <a:extLst>
              <a:ext uri="{FF2B5EF4-FFF2-40B4-BE49-F238E27FC236}">
                <a16:creationId xmlns:a16="http://schemas.microsoft.com/office/drawing/2014/main" id="{F1EDF43E-A00E-794A-B127-219767ACE86F}"/>
              </a:ext>
            </a:extLst>
          </p:cNvPr>
          <p:cNvPicPr>
            <a:picLocks noChangeAspect="1"/>
          </p:cNvPicPr>
          <p:nvPr/>
        </p:nvPicPr>
        <p:blipFill>
          <a:blip r:embed="rId2"/>
          <a:stretch>
            <a:fillRect/>
          </a:stretch>
        </p:blipFill>
        <p:spPr>
          <a:xfrm>
            <a:off x="65801" y="1018643"/>
            <a:ext cx="5534061" cy="4484084"/>
          </a:xfrm>
          <a:prstGeom prst="rect">
            <a:avLst/>
          </a:prstGeom>
          <a:effectLst>
            <a:outerShdw blurRad="50800" dist="38100" dir="2700000" algn="tl" rotWithShape="0">
              <a:prstClr val="black">
                <a:alpha val="40000"/>
              </a:prstClr>
            </a:outerShdw>
            <a:reflection blurRad="6350" stA="50000" endA="295" endPos="92000" dist="101600" dir="5400000" sy="-100000" algn="bl" rotWithShape="0"/>
          </a:effectLst>
        </p:spPr>
      </p:pic>
    </p:spTree>
    <p:extLst>
      <p:ext uri="{BB962C8B-B14F-4D97-AF65-F5344CB8AC3E}">
        <p14:creationId xmlns:p14="http://schemas.microsoft.com/office/powerpoint/2010/main" val="21795955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2097C74-47E3-8641-B7A9-8841213445E6}"/>
              </a:ext>
            </a:extLst>
          </p:cNvPr>
          <p:cNvSpPr txBox="1"/>
          <p:nvPr/>
        </p:nvSpPr>
        <p:spPr>
          <a:xfrm>
            <a:off x="2752196" y="2357255"/>
            <a:ext cx="6687608" cy="2554545"/>
          </a:xfrm>
          <a:prstGeom prst="rect">
            <a:avLst/>
          </a:prstGeom>
          <a:noFill/>
        </p:spPr>
        <p:txBody>
          <a:bodyPr wrap="square" rtlCol="0">
            <a:spAutoFit/>
          </a:bodyPr>
          <a:lstStyle/>
          <a:p>
            <a:pPr algn="ctr"/>
            <a:r>
              <a:rPr lang="en-US" sz="3200" b="1">
                <a:solidFill>
                  <a:schemeClr val="tx2"/>
                </a:solidFill>
                <a:latin typeface="Bodoni MT Black" panose="02000000000000000000" pitchFamily="2" charset="0"/>
                <a:ea typeface="Bodoni MT Black" panose="02000000000000000000" pitchFamily="2" charset="0"/>
                <a:cs typeface="Catamaran SemiBold" pitchFamily="2" charset="77"/>
              </a:rPr>
              <a:t>USING GENE THERAPY WE CAN EITHER DELETE, INSERT, OR REPLACE, DNA  SEQUENCE TO CORRECT THE DESIRED GENE</a:t>
            </a:r>
            <a:endParaRPr lang="en-US" sz="3200" b="1" dirty="0">
              <a:solidFill>
                <a:schemeClr val="tx2"/>
              </a:solidFill>
              <a:latin typeface="Bodoni MT Black" panose="02000000000000000000" pitchFamily="2" charset="0"/>
              <a:ea typeface="Bodoni MT Black" panose="02000000000000000000" pitchFamily="2" charset="0"/>
              <a:cs typeface="Catamaran SemiBold" pitchFamily="2" charset="77"/>
            </a:endParaRPr>
          </a:p>
        </p:txBody>
      </p:sp>
    </p:spTree>
    <p:extLst>
      <p:ext uri="{BB962C8B-B14F-4D97-AF65-F5344CB8AC3E}">
        <p14:creationId xmlns:p14="http://schemas.microsoft.com/office/powerpoint/2010/main" val="1133064431"/>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CCC516-021B-C644-8273-3EEE03E463ED}"/>
              </a:ext>
            </a:extLst>
          </p:cNvPr>
          <p:cNvSpPr txBox="1"/>
          <p:nvPr/>
        </p:nvSpPr>
        <p:spPr>
          <a:xfrm flipV="1">
            <a:off x="639856" y="799820"/>
            <a:ext cx="8889429" cy="4387584"/>
          </a:xfrm>
          <a:prstGeom prst="rect">
            <a:avLst/>
          </a:prstGeom>
          <a:noFill/>
        </p:spPr>
        <p:txBody>
          <a:bodyPr wrap="square" rtlCol="0">
            <a:spAutoFit/>
          </a:bodyPr>
          <a:lstStyle/>
          <a:p>
            <a:pPr algn="l"/>
            <a:endParaRPr lang="en-US"/>
          </a:p>
        </p:txBody>
      </p:sp>
      <p:sp>
        <p:nvSpPr>
          <p:cNvPr id="3" name="TextBox 2">
            <a:extLst>
              <a:ext uri="{FF2B5EF4-FFF2-40B4-BE49-F238E27FC236}">
                <a16:creationId xmlns:a16="http://schemas.microsoft.com/office/drawing/2014/main" id="{0FB1201C-C9B3-774B-9B35-E53F7463FB94}"/>
              </a:ext>
            </a:extLst>
          </p:cNvPr>
          <p:cNvSpPr txBox="1"/>
          <p:nvPr/>
        </p:nvSpPr>
        <p:spPr>
          <a:xfrm>
            <a:off x="315053" y="799820"/>
            <a:ext cx="8508103" cy="5324535"/>
          </a:xfrm>
          <a:prstGeom prst="rect">
            <a:avLst/>
          </a:prstGeom>
          <a:noFill/>
        </p:spPr>
        <p:txBody>
          <a:bodyPr wrap="square" rtlCol="0">
            <a:spAutoFit/>
          </a:bodyPr>
          <a:lstStyle/>
          <a:p>
            <a:pPr marL="342900" indent="-342900" algn="l">
              <a:buAutoNum type="arabicPeriod"/>
            </a:pPr>
            <a:r>
              <a:rPr lang="en-US" sz="2000">
                <a:latin typeface="Arial Black" panose="020B0604020202020204" pitchFamily="34" charset="0"/>
                <a:ea typeface="Bodoni MT Black" panose="02000000000000000000" pitchFamily="2" charset="0"/>
                <a:cs typeface="Arial Black" panose="020B0604020202020204" pitchFamily="34" charset="0"/>
              </a:rPr>
              <a:t>NHEJ is defined as “Non-homologous End Joining” which refers to a type of DNA repair system that directly joins two (2) broken strands of DNA. This repair system is useful if you want to create knock-out genes (meaning that the gene is inoperative due to premature stop-codons being formed). However, this method of repair is also prone to errors and mutations (Gene Therapy Net, 2018).</a:t>
            </a:r>
          </a:p>
          <a:p>
            <a:pPr marL="342900" indent="-342900" algn="l">
              <a:buAutoNum type="arabicPeriod"/>
            </a:pPr>
            <a:endParaRPr lang="en-US" sz="2000">
              <a:latin typeface="Arial Black" panose="020B0604020202020204" pitchFamily="34" charset="0"/>
              <a:ea typeface="Bodoni MT Black" panose="02000000000000000000" pitchFamily="2" charset="0"/>
              <a:cs typeface="Arial Black" panose="020B0604020202020204" pitchFamily="34" charset="0"/>
            </a:endParaRPr>
          </a:p>
          <a:p>
            <a:pPr marL="342900" indent="-342900" algn="l">
              <a:buAutoNum type="arabicPeriod"/>
            </a:pPr>
            <a:r>
              <a:rPr lang="en-US" sz="2000">
                <a:latin typeface="Arial Black" panose="020B0604020202020204" pitchFamily="34" charset="0"/>
                <a:ea typeface="Bodoni MT Black" panose="02000000000000000000" pitchFamily="2" charset="0"/>
                <a:cs typeface="Arial Black" panose="020B0604020202020204" pitchFamily="34" charset="0"/>
              </a:rPr>
              <a:t>HDR is defined as “Homology directed repair” which is a type of DNA repair system that makes use of a homologous template to generate the missing parts of a cut sequence. This is more commonly used than NHEJ and is very useful for inserting corrected DNA sequences or making very small specific changes in the base pairs. This method is seen to have fewer mutations and nearly error-free (Gene Therapy Net, 2018).</a:t>
            </a:r>
          </a:p>
        </p:txBody>
      </p:sp>
    </p:spTree>
    <p:extLst>
      <p:ext uri="{BB962C8B-B14F-4D97-AF65-F5344CB8AC3E}">
        <p14:creationId xmlns:p14="http://schemas.microsoft.com/office/powerpoint/2010/main" val="2270454023"/>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C4A014-9B12-0F42-B77C-F92291D84FF1}"/>
              </a:ext>
            </a:extLst>
          </p:cNvPr>
          <p:cNvSpPr/>
          <p:nvPr/>
        </p:nvSpPr>
        <p:spPr>
          <a:xfrm>
            <a:off x="1203324" y="647310"/>
            <a:ext cx="5400675" cy="57245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TextBox 228">
            <a:extLst>
              <a:ext uri="{FF2B5EF4-FFF2-40B4-BE49-F238E27FC236}">
                <a16:creationId xmlns:a16="http://schemas.microsoft.com/office/drawing/2014/main" id="{10A8AB7B-3F59-8743-B8F2-CED53883274E}"/>
              </a:ext>
            </a:extLst>
          </p:cNvPr>
          <p:cNvSpPr txBox="1"/>
          <p:nvPr/>
        </p:nvSpPr>
        <p:spPr>
          <a:xfrm>
            <a:off x="43686" y="2217523"/>
            <a:ext cx="6377461" cy="4401205"/>
          </a:xfrm>
          <a:prstGeom prst="rect">
            <a:avLst/>
          </a:prstGeom>
          <a:noFill/>
        </p:spPr>
        <p:txBody>
          <a:bodyPr wrap="square" rtlCol="0">
            <a:spAutoFit/>
          </a:bodyPr>
          <a:lstStyle/>
          <a:p>
            <a:pPr algn="ctr"/>
            <a:r>
              <a:rPr lang="en-US" sz="2000">
                <a:latin typeface="Amasis MT Pro Black" panose="02040A04050005020304" pitchFamily="18" charset="0"/>
                <a:ea typeface="Aharoni" panose="02000000000000000000" pitchFamily="2" charset="0"/>
                <a:cs typeface="Aharoni" panose="02010803020104030203" pitchFamily="2" charset="-79"/>
              </a:rPr>
              <a:t>That application of logic can also be employed in gene editing, especially when locating where to cut the DNA strand. The gene editing tool will have a guide or template that matches either the base pairs of the targeted sequence. It finds the sequence that matches, lines up accordingly, and positions where the cut should be made. There are three (3) established tools used in gene editing: the Zinc Finger Endonucleases (ZFNs), the Transcription Activator-like Effector Nucleases (TALENs), and the popular Clustered Regularly Interspaced Short Palindromic Repeats (CRISPR) (Gene Therapy Net, 2018).</a:t>
            </a:r>
            <a:endParaRPr lang="en-US" sz="2000" dirty="0">
              <a:latin typeface="Amasis MT Pro Black" panose="02040A04050005020304" pitchFamily="18" charset="0"/>
              <a:ea typeface="Aharoni" panose="02000000000000000000" pitchFamily="2" charset="0"/>
              <a:cs typeface="Aharoni" panose="02010803020104030203" pitchFamily="2" charset="-79"/>
            </a:endParaRPr>
          </a:p>
        </p:txBody>
      </p:sp>
      <p:sp>
        <p:nvSpPr>
          <p:cNvPr id="233" name="TextBox 232">
            <a:extLst>
              <a:ext uri="{FF2B5EF4-FFF2-40B4-BE49-F238E27FC236}">
                <a16:creationId xmlns:a16="http://schemas.microsoft.com/office/drawing/2014/main" id="{C9679DFC-6DA2-D54F-8A45-778FCB0DCC92}"/>
              </a:ext>
            </a:extLst>
          </p:cNvPr>
          <p:cNvSpPr txBox="1"/>
          <p:nvPr/>
        </p:nvSpPr>
        <p:spPr>
          <a:xfrm>
            <a:off x="532078" y="1059360"/>
            <a:ext cx="5400675" cy="830997"/>
          </a:xfrm>
          <a:prstGeom prst="rect">
            <a:avLst/>
          </a:prstGeom>
          <a:noFill/>
          <a:ln>
            <a:noFill/>
          </a:ln>
        </p:spPr>
        <p:txBody>
          <a:bodyPr wrap="square" rtlCol="0">
            <a:spAutoFit/>
          </a:bodyPr>
          <a:lstStyle/>
          <a:p>
            <a:pPr algn="ctr"/>
            <a:r>
              <a:rPr lang="en-US" sz="4800" b="1">
                <a:solidFill>
                  <a:schemeClr val="tx2"/>
                </a:solidFill>
                <a:latin typeface="Amasis MT Pro Black" panose="02040A04050005020304" pitchFamily="18" charset="0"/>
                <a:ea typeface="Nunito Bold" charset="0"/>
                <a:cs typeface="Aharoni" panose="02010803020104030203" pitchFamily="2" charset="-79"/>
              </a:rPr>
              <a:t>GENE EDITING</a:t>
            </a:r>
            <a:endParaRPr lang="en-US" sz="4800" b="1" dirty="0">
              <a:solidFill>
                <a:schemeClr val="tx2"/>
              </a:solidFill>
              <a:latin typeface="Amasis MT Pro Black" panose="02040A04050005020304" pitchFamily="18" charset="0"/>
              <a:ea typeface="Nunito Bold" charset="0"/>
              <a:cs typeface="Aharoni" panose="02010803020104030203" pitchFamily="2" charset="-79"/>
            </a:endParaRPr>
          </a:p>
        </p:txBody>
      </p:sp>
      <p:pic>
        <p:nvPicPr>
          <p:cNvPr id="2" name="Picture 2">
            <a:extLst>
              <a:ext uri="{FF2B5EF4-FFF2-40B4-BE49-F238E27FC236}">
                <a16:creationId xmlns:a16="http://schemas.microsoft.com/office/drawing/2014/main" id="{22EF096F-6ED0-6C47-93D5-8570C969470B}"/>
              </a:ext>
            </a:extLst>
          </p:cNvPr>
          <p:cNvPicPr>
            <a:picLocks noGrp="1" noChangeAspect="1"/>
          </p:cNvPicPr>
          <p:nvPr>
            <p:ph type="pic" sz="quarter" idx="14"/>
          </p:nvPr>
        </p:nvPicPr>
        <p:blipFill rotWithShape="1">
          <a:blip r:embed="rId2"/>
          <a:srcRect l="2197" r="2197"/>
          <a:stretch/>
        </p:blipFill>
        <p:spPr>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555330303"/>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C4A014-9B12-0F42-B77C-F92291D84FF1}"/>
              </a:ext>
            </a:extLst>
          </p:cNvPr>
          <p:cNvSpPr/>
          <p:nvPr/>
        </p:nvSpPr>
        <p:spPr>
          <a:xfrm>
            <a:off x="695324" y="549275"/>
            <a:ext cx="5400675" cy="57245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TextBox 228">
            <a:extLst>
              <a:ext uri="{FF2B5EF4-FFF2-40B4-BE49-F238E27FC236}">
                <a16:creationId xmlns:a16="http://schemas.microsoft.com/office/drawing/2014/main" id="{10A8AB7B-3F59-8743-B8F2-CED53883274E}"/>
              </a:ext>
            </a:extLst>
          </p:cNvPr>
          <p:cNvSpPr txBox="1"/>
          <p:nvPr/>
        </p:nvSpPr>
        <p:spPr>
          <a:xfrm>
            <a:off x="434627" y="1717148"/>
            <a:ext cx="3458460" cy="4031873"/>
          </a:xfrm>
          <a:prstGeom prst="rect">
            <a:avLst/>
          </a:prstGeom>
          <a:noFill/>
        </p:spPr>
        <p:txBody>
          <a:bodyPr wrap="square" rtlCol="0">
            <a:spAutoFit/>
          </a:bodyPr>
          <a:lstStyle/>
          <a:p>
            <a:pPr algn="ctr"/>
            <a:r>
              <a:rPr lang="en-US" sz="3200">
                <a:latin typeface="Amasis MT Pro Black" panose="02040A04050005020304" pitchFamily="18" charset="0"/>
                <a:ea typeface="Lato Light" panose="020F0502020204030203" pitchFamily="34" charset="0"/>
                <a:cs typeface="Aharoni" panose="02010803020104030203" pitchFamily="2" charset="-79"/>
              </a:rPr>
              <a:t>HERE IS THE EXPLANATION ABOUT GENOME EDITING TECHNIQUE: ZFNs, TALENs, CRISPR</a:t>
            </a:r>
            <a:endParaRPr lang="en-US" sz="3200" dirty="0">
              <a:latin typeface="Amasis MT Pro Black" panose="02040A04050005020304" pitchFamily="18" charset="0"/>
              <a:ea typeface="Lato Light" panose="020F0502020204030203" pitchFamily="34" charset="0"/>
              <a:cs typeface="Aharoni" panose="02010803020104030203" pitchFamily="2" charset="-79"/>
            </a:endParaRPr>
          </a:p>
        </p:txBody>
      </p:sp>
      <p:sp>
        <p:nvSpPr>
          <p:cNvPr id="8" name="Picture Placeholder 7">
            <a:extLst>
              <a:ext uri="{FF2B5EF4-FFF2-40B4-BE49-F238E27FC236}">
                <a16:creationId xmlns:a16="http://schemas.microsoft.com/office/drawing/2014/main" id="{7092367C-9F7B-6B4A-A072-4134DFB74983}"/>
              </a:ext>
            </a:extLst>
          </p:cNvPr>
          <p:cNvSpPr>
            <a:spLocks noGrp="1"/>
          </p:cNvSpPr>
          <p:nvPr>
            <p:ph type="pic" sz="quarter" idx="14"/>
          </p:nvPr>
        </p:nvSpPr>
        <p:spPr/>
      </p:sp>
      <p:pic>
        <p:nvPicPr>
          <p:cNvPr id="2" name="genome_editing_techniques_zfns_talens_and_crispr_h264_4567.mp4">
            <a:hlinkClick r:id="" action="ppaction://media"/>
            <a:extLst>
              <a:ext uri="{FF2B5EF4-FFF2-40B4-BE49-F238E27FC236}">
                <a16:creationId xmlns:a16="http://schemas.microsoft.com/office/drawing/2014/main" id="{C72FEB30-E441-B246-81B1-A4554966A1A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957052" y="947159"/>
            <a:ext cx="7503045" cy="5479599"/>
          </a:xfrm>
          <a:prstGeom prst="rect">
            <a:avLst/>
          </a:prstGeom>
        </p:spPr>
      </p:pic>
    </p:spTree>
    <p:extLst>
      <p:ext uri="{BB962C8B-B14F-4D97-AF65-F5344CB8AC3E}">
        <p14:creationId xmlns:p14="http://schemas.microsoft.com/office/powerpoint/2010/main" val="472338350"/>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231527" y="382012"/>
            <a:ext cx="9728945" cy="3046988"/>
          </a:xfrm>
          <a:prstGeom prst="rect">
            <a:avLst/>
          </a:prstGeom>
          <a:noFill/>
        </p:spPr>
        <p:txBody>
          <a:bodyPr wrap="none" rtlCol="0">
            <a:spAutoFit/>
          </a:bodyPr>
          <a:lstStyle/>
          <a:p>
            <a:pPr algn="ctr"/>
            <a:r>
              <a:rPr lang="en-US" sz="9600" b="1">
                <a:solidFill>
                  <a:schemeClr val="tx2"/>
                </a:solidFill>
                <a:latin typeface="STHupo" panose="020B0502040504020204" pitchFamily="34" charset="0"/>
                <a:ea typeface="Gill Sans Nova Cond Ultra Bold" panose="02000000000000000000" pitchFamily="2" charset="0"/>
                <a:cs typeface="Catamaran" pitchFamily="2" charset="77"/>
              </a:rPr>
              <a:t>THE RISK OF GENE</a:t>
            </a:r>
          </a:p>
          <a:p>
            <a:pPr algn="ctr"/>
            <a:r>
              <a:rPr lang="en-US" sz="9600" b="1">
                <a:solidFill>
                  <a:schemeClr val="tx2"/>
                </a:solidFill>
                <a:latin typeface="STHupo" panose="020B0502040504020204" pitchFamily="34" charset="0"/>
                <a:ea typeface="Gill Sans Nova Cond Ultra Bold" panose="02000000000000000000" pitchFamily="2" charset="0"/>
                <a:cs typeface="Catamaran" pitchFamily="2" charset="77"/>
              </a:rPr>
              <a:t>EDITING</a:t>
            </a:r>
            <a:endParaRPr lang="en-US" sz="9600" b="1" dirty="0">
              <a:solidFill>
                <a:schemeClr val="tx2"/>
              </a:solidFill>
              <a:latin typeface="STHupo" panose="020B0502040504020204" pitchFamily="34" charset="0"/>
              <a:ea typeface="Gill Sans Nova Cond Ultra Bold" panose="02000000000000000000" pitchFamily="2" charset="0"/>
              <a:cs typeface="Catamaran" pitchFamily="2" charset="77"/>
            </a:endParaRPr>
          </a:p>
        </p:txBody>
      </p:sp>
      <p:sp>
        <p:nvSpPr>
          <p:cNvPr id="13" name="TextBox 12"/>
          <p:cNvSpPr txBox="1"/>
          <p:nvPr/>
        </p:nvSpPr>
        <p:spPr>
          <a:xfrm>
            <a:off x="124771" y="3429000"/>
            <a:ext cx="11942456" cy="2677656"/>
          </a:xfrm>
          <a:prstGeom prst="rect">
            <a:avLst/>
          </a:prstGeom>
          <a:noFill/>
        </p:spPr>
        <p:txBody>
          <a:bodyPr wrap="square" rtlCol="0">
            <a:spAutoFit/>
          </a:bodyPr>
          <a:lstStyle/>
          <a:p>
            <a:pPr algn="ctr"/>
            <a:r>
              <a:rPr lang="en-US" sz="2400">
                <a:latin typeface="Abadi" panose="020B0604020104020204" pitchFamily="34" charset="0"/>
                <a:ea typeface="Nunito Bold" charset="0"/>
                <a:cs typeface="Aharoni" panose="02010803020104030203" pitchFamily="2" charset="-79"/>
              </a:rPr>
              <a:t>If gene editing is the “holy grail” of medical breakthroughs, then why do many still resist its advancements? Could there be risks involved in the process? What possible errors (aside from off-target cleavage) can come from gene editing?</a:t>
            </a:r>
          </a:p>
          <a:p>
            <a:pPr algn="ctr"/>
            <a:endParaRPr lang="en-US" sz="2400">
              <a:latin typeface="Abadi" panose="020B0604020104020204" pitchFamily="34" charset="0"/>
              <a:ea typeface="Nunito Bold" charset="0"/>
              <a:cs typeface="Aharoni" panose="02010803020104030203" pitchFamily="2" charset="-79"/>
            </a:endParaRPr>
          </a:p>
          <a:p>
            <a:pPr algn="ctr"/>
            <a:r>
              <a:rPr lang="en-US" sz="2400">
                <a:latin typeface="Abadi" panose="020B0604020104020204" pitchFamily="34" charset="0"/>
                <a:ea typeface="Nunito Bold" charset="0"/>
                <a:cs typeface="Aharoni" panose="02010803020104030203" pitchFamily="2" charset="-79"/>
              </a:rPr>
              <a:t>Focus on gene therapy has only been developing for a few years; however it is quickly growing and becoming more important to the public. These are some of the articles  that tackle gene editing (American Society of Gene &amp; Cell Therapy, n.d.)</a:t>
            </a:r>
            <a:endParaRPr lang="en-US" sz="2400" dirty="0">
              <a:latin typeface="Abadi" panose="020B0604020104020204" pitchFamily="34" charset="0"/>
              <a:ea typeface="Nunito Bold" charset="0"/>
              <a:cs typeface="Aharoni" panose="02010803020104030203" pitchFamily="2" charset="-79"/>
            </a:endParaRPr>
          </a:p>
        </p:txBody>
      </p:sp>
    </p:spTree>
    <p:extLst>
      <p:ext uri="{BB962C8B-B14F-4D97-AF65-F5344CB8AC3E}">
        <p14:creationId xmlns:p14="http://schemas.microsoft.com/office/powerpoint/2010/main" val="1173550300"/>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56AE92-231C-5643-9B74-967051F6D335}"/>
              </a:ext>
            </a:extLst>
          </p:cNvPr>
          <p:cNvSpPr txBox="1"/>
          <p:nvPr/>
        </p:nvSpPr>
        <p:spPr>
          <a:xfrm>
            <a:off x="258456" y="612844"/>
            <a:ext cx="11675087" cy="5632311"/>
          </a:xfrm>
          <a:prstGeom prst="rect">
            <a:avLst/>
          </a:prstGeom>
          <a:noFill/>
        </p:spPr>
        <p:txBody>
          <a:bodyPr wrap="square" rtlCol="0">
            <a:spAutoFit/>
          </a:bodyPr>
          <a:lstStyle/>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First human gene transfer study, 1990. tumor-infiltrating lymphocytes (til) genetically marked with a retrovirus vector carrying a marker gene were infused to patients to understand whether infused til tracked back to tumors.Gene Therapy, 1972. Written by Theodore Friedmann and Richard Roblin in the Science Journal. It stated that gene therapy research should continue; however any attempts at gene therapy in human patients should be left for the foreseeable future due to the little understanding available.</a:t>
            </a:r>
          </a:p>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Premature and Non-approved attempt at a clinical gene Therapy, 1980. Martin Cline administered bone marrow cells exposed to plasmid DNA carrying hemoglobin gene to two (2) patients. There was no clinical benefit, and the human experiments were performed without UCLA IRB/Ethics committee approval.</a:t>
            </a:r>
          </a:p>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First human gene transfer study, 1990. Tumor-infiltrating lymphocytes (TIL) genetically marked with a retrovirus vector carrying a marker gene were infused to patients to understand whether infused TIL tracked back to tumors.</a:t>
            </a:r>
          </a:p>
        </p:txBody>
      </p:sp>
    </p:spTree>
    <p:extLst>
      <p:ext uri="{BB962C8B-B14F-4D97-AF65-F5344CB8AC3E}">
        <p14:creationId xmlns:p14="http://schemas.microsoft.com/office/powerpoint/2010/main" val="3411166393"/>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74EFB5-5E8D-784F-9217-9EA7CB7C6B5F}"/>
              </a:ext>
            </a:extLst>
          </p:cNvPr>
          <p:cNvSpPr txBox="1"/>
          <p:nvPr/>
        </p:nvSpPr>
        <p:spPr>
          <a:xfrm>
            <a:off x="5181600" y="2516828"/>
            <a:ext cx="1828800" cy="1828800"/>
          </a:xfrm>
          <a:prstGeom prst="rect">
            <a:avLst/>
          </a:prstGeom>
          <a:noFill/>
        </p:spPr>
        <p:txBody>
          <a:bodyPr wrap="square" rtlCol="0">
            <a:spAutoFit/>
          </a:bodyPr>
          <a:lstStyle/>
          <a:p>
            <a:pPr algn="l"/>
            <a:endParaRPr lang="en-US"/>
          </a:p>
        </p:txBody>
      </p:sp>
      <p:sp>
        <p:nvSpPr>
          <p:cNvPr id="3" name="TextBox 2">
            <a:extLst>
              <a:ext uri="{FF2B5EF4-FFF2-40B4-BE49-F238E27FC236}">
                <a16:creationId xmlns:a16="http://schemas.microsoft.com/office/drawing/2014/main" id="{7046390B-90D2-EF44-8AED-F92B59AD6FB5}"/>
              </a:ext>
            </a:extLst>
          </p:cNvPr>
          <p:cNvSpPr txBox="1"/>
          <p:nvPr/>
        </p:nvSpPr>
        <p:spPr>
          <a:xfrm>
            <a:off x="1105123" y="2014175"/>
            <a:ext cx="10552140" cy="3048000"/>
          </a:xfrm>
          <a:prstGeom prst="rect">
            <a:avLst/>
          </a:prstGeom>
          <a:noFill/>
        </p:spPr>
        <p:txBody>
          <a:bodyPr wrap="square" rtlCol="0">
            <a:spAutoFit/>
          </a:bodyPr>
          <a:lstStyle/>
          <a:p>
            <a:pPr algn="l"/>
            <a:endParaRPr lang="en-US"/>
          </a:p>
        </p:txBody>
      </p:sp>
      <p:sp>
        <p:nvSpPr>
          <p:cNvPr id="4" name="TextBox 3">
            <a:extLst>
              <a:ext uri="{FF2B5EF4-FFF2-40B4-BE49-F238E27FC236}">
                <a16:creationId xmlns:a16="http://schemas.microsoft.com/office/drawing/2014/main" id="{50B1D304-871F-6246-B56C-6BDBD5B76791}"/>
              </a:ext>
            </a:extLst>
          </p:cNvPr>
          <p:cNvSpPr txBox="1"/>
          <p:nvPr/>
        </p:nvSpPr>
        <p:spPr>
          <a:xfrm>
            <a:off x="303017" y="806158"/>
            <a:ext cx="11336421" cy="4893647"/>
          </a:xfrm>
          <a:prstGeom prst="rect">
            <a:avLst/>
          </a:prstGeom>
          <a:noFill/>
        </p:spPr>
        <p:txBody>
          <a:bodyPr wrap="square" rtlCol="0">
            <a:spAutoFit/>
          </a:bodyPr>
          <a:lstStyle/>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Patient death during a trial of therapy using genes, 1999. Jesse Gelsinger was an 18-year old patient who volunteered for a clinical study regarding gene therapy died following administration of an adenoviral vector which caused an immunoreaction.</a:t>
            </a:r>
          </a:p>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First regulatory approval of a gene product, 2003. China approved Gendicine – a cancer treatment consisting of a replication-incompetent adenovirus vector expressing wildtype p53.tion</a:t>
            </a:r>
          </a:p>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First approved gene therapy in Europe Glybera, 2012. Glybera, a gene therapy product by UniQure to treat patients with genetic hypercholesterolemia was approved.</a:t>
            </a:r>
          </a:p>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Discovery  and  utilization  of  CRISPR-Cas9,  2010-2013. Multiple studies came out regarding the discovery of CRISPR-Cas9 systems and its utilization to perform targeted gene editing in mammalian cells.eat</a:t>
            </a:r>
          </a:p>
        </p:txBody>
      </p:sp>
    </p:spTree>
    <p:extLst>
      <p:ext uri="{BB962C8B-B14F-4D97-AF65-F5344CB8AC3E}">
        <p14:creationId xmlns:p14="http://schemas.microsoft.com/office/powerpoint/2010/main" val="2694512066"/>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327273-F68D-B54C-9F25-B5501E53F606}"/>
              </a:ext>
            </a:extLst>
          </p:cNvPr>
          <p:cNvSpPr txBox="1"/>
          <p:nvPr/>
        </p:nvSpPr>
        <p:spPr>
          <a:xfrm>
            <a:off x="374317" y="552561"/>
            <a:ext cx="11122526" cy="5262979"/>
          </a:xfrm>
          <a:prstGeom prst="rect">
            <a:avLst/>
          </a:prstGeom>
          <a:noFill/>
        </p:spPr>
        <p:txBody>
          <a:bodyPr wrap="square" rtlCol="0">
            <a:spAutoFit/>
          </a:bodyPr>
          <a:lstStyle/>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First clinical trial of genome editing, 2014. A clinical trial published in the New England Journal of Medicine showed gene editing of persons who have HIV. Modified ZFNs were utilized, and the blood level of HIV DNA decreased in most patients.</a:t>
            </a:r>
          </a:p>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FDA approves a first-of-its-kind product for the treatment of melanoma, 2015. Imlygic was approved as the first oncolytic virus therapy for the treatment of melanoma lesions and lymph nodes.</a:t>
            </a:r>
          </a:p>
          <a:p>
            <a:pPr marL="285750" indent="-285750" algn="l">
              <a:buFont typeface="Arial" panose="020B0604020202020204" pitchFamily="34" charset="0"/>
              <a:buChar char="•"/>
            </a:pPr>
            <a:r>
              <a:rPr lang="en-US" sz="2400">
                <a:latin typeface="Aharoni" panose="02010803020104030203" pitchFamily="2" charset="-79"/>
                <a:cs typeface="Aharoni" panose="02010803020104030203" pitchFamily="2" charset="-79"/>
              </a:rPr>
              <a:t>FDA and European Commission approves multiple gene therapy products, 2016-2017. European Commission approves Strimvelis – the first ex vivo gene therapy product worldwide. FDA approves of Spinraza (for spinal muscular atrophy), Kymriah (for acute lymphoblastic leukemia), Yescarta (CAR T cell therapy for adults with relapsed/refractory large B-cell lymphoma), and Luxturna (for inherited diseases such as retinal dystrophies).</a:t>
            </a:r>
          </a:p>
        </p:txBody>
      </p:sp>
    </p:spTree>
    <p:extLst>
      <p:ext uri="{BB962C8B-B14F-4D97-AF65-F5344CB8AC3E}">
        <p14:creationId xmlns:p14="http://schemas.microsoft.com/office/powerpoint/2010/main" val="4102385520"/>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DEABEA-EFEE-6044-84ED-96694FF70345}"/>
              </a:ext>
            </a:extLst>
          </p:cNvPr>
          <p:cNvSpPr/>
          <p:nvPr/>
        </p:nvSpPr>
        <p:spPr>
          <a:xfrm>
            <a:off x="1956391" y="996531"/>
            <a:ext cx="8304028" cy="488034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559690" y="996531"/>
            <a:ext cx="5357813" cy="6294031"/>
          </a:xfrm>
          <a:prstGeom prst="rect">
            <a:avLst/>
          </a:prstGeom>
          <a:noFill/>
        </p:spPr>
        <p:txBody>
          <a:bodyPr wrap="square" rtlCol="0">
            <a:spAutoFit/>
          </a:bodyPr>
          <a:lstStyle/>
          <a:p>
            <a:pPr algn="ctr"/>
            <a:r>
              <a:rPr lang="en-US" sz="9600" b="1">
                <a:solidFill>
                  <a:schemeClr val="accent2"/>
                </a:solidFill>
                <a:latin typeface="Schoolbell" panose="02000000000000000000" pitchFamily="2" charset="0"/>
                <a:ea typeface="Nunito Bold" charset="0"/>
                <a:cs typeface="Catamaran SemiBold" pitchFamily="2" charset="77"/>
              </a:rPr>
              <a:t>Thanks for</a:t>
            </a:r>
          </a:p>
          <a:p>
            <a:pPr algn="ctr"/>
            <a:r>
              <a:rPr lang="en-US" sz="9600" b="1">
                <a:solidFill>
                  <a:schemeClr val="accent2"/>
                </a:solidFill>
                <a:latin typeface="Schoolbell" panose="02000000000000000000" pitchFamily="2" charset="0"/>
                <a:ea typeface="Nunito Bold" charset="0"/>
                <a:cs typeface="Catamaran SemiBold" pitchFamily="2" charset="77"/>
              </a:rPr>
              <a:t>Listening! </a:t>
            </a:r>
          </a:p>
          <a:p>
            <a:pPr algn="ctr"/>
            <a:endParaRPr lang="en-US" sz="11500" b="1" dirty="0">
              <a:solidFill>
                <a:schemeClr val="accent2"/>
              </a:solidFill>
              <a:latin typeface="Schoolbell" panose="02000000000000000000" pitchFamily="2" charset="0"/>
              <a:ea typeface="Nunito Bold" charset="0"/>
              <a:cs typeface="Catamaran SemiBold" pitchFamily="2" charset="77"/>
            </a:endParaRPr>
          </a:p>
        </p:txBody>
      </p:sp>
    </p:spTree>
    <p:extLst>
      <p:ext uri="{BB962C8B-B14F-4D97-AF65-F5344CB8AC3E}">
        <p14:creationId xmlns:p14="http://schemas.microsoft.com/office/powerpoint/2010/main" val="39089283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EA40ACCC-FFB1-0D40-9E07-A17E0FB50B80}"/>
              </a:ext>
            </a:extLst>
          </p:cNvPr>
          <p:cNvPicPr>
            <a:picLocks noGrp="1" noChangeAspect="1"/>
          </p:cNvPicPr>
          <p:nvPr>
            <p:ph type="pic" sz="quarter" idx="14"/>
          </p:nvPr>
        </p:nvPicPr>
        <p:blipFill rotWithShape="1">
          <a:blip r:embed="rId2"/>
          <a:srcRect t="2107" b="2107"/>
          <a:stretch/>
        </p:blipFill>
        <p:spPr>
          <a:xfrm>
            <a:off x="6096000" y="639456"/>
            <a:ext cx="5300132" cy="5579088"/>
          </a:xfrm>
          <a:prstGeom prst="rect">
            <a:avLst/>
          </a:prstGeom>
          <a:ln w="38100" cap="sq">
            <a:solidFill>
              <a:srgbClr val="000000"/>
            </a:solidFill>
            <a:prstDash val="solid"/>
            <a:miter lim="800000"/>
          </a:ln>
          <a:effectLst>
            <a:outerShdw blurRad="76200" dir="13500000" sy="23000" kx="1200000" algn="br" rotWithShape="0">
              <a:prstClr val="black">
                <a:alpha val="20000"/>
              </a:prstClr>
            </a:outerShdw>
          </a:effectLst>
        </p:spPr>
      </p:pic>
      <p:sp>
        <p:nvSpPr>
          <p:cNvPr id="8" name="TextBox 7">
            <a:extLst>
              <a:ext uri="{FF2B5EF4-FFF2-40B4-BE49-F238E27FC236}">
                <a16:creationId xmlns:a16="http://schemas.microsoft.com/office/drawing/2014/main" id="{53E3C01B-FC84-6F46-AE90-C033D86BF6EB}"/>
              </a:ext>
            </a:extLst>
          </p:cNvPr>
          <p:cNvSpPr txBox="1"/>
          <p:nvPr/>
        </p:nvSpPr>
        <p:spPr>
          <a:xfrm>
            <a:off x="641684" y="980351"/>
            <a:ext cx="6012224" cy="1569660"/>
          </a:xfrm>
          <a:prstGeom prst="rect">
            <a:avLst/>
          </a:prstGeom>
          <a:noFill/>
        </p:spPr>
        <p:txBody>
          <a:bodyPr wrap="square" rtlCol="0">
            <a:spAutoFit/>
          </a:bodyPr>
          <a:lstStyle/>
          <a:p>
            <a:pPr algn="l"/>
            <a:r>
              <a:rPr lang="en-US" sz="4800">
                <a:latin typeface="Amasis MT Pro Black" panose="02040A04050005020304" pitchFamily="18" charset="0"/>
              </a:rPr>
              <a:t>William French Anderson</a:t>
            </a:r>
          </a:p>
        </p:txBody>
      </p:sp>
      <p:sp>
        <p:nvSpPr>
          <p:cNvPr id="9" name="TextBox 8">
            <a:extLst>
              <a:ext uri="{FF2B5EF4-FFF2-40B4-BE49-F238E27FC236}">
                <a16:creationId xmlns:a16="http://schemas.microsoft.com/office/drawing/2014/main" id="{405AB80E-24C6-6548-AF29-224498DEE50A}"/>
              </a:ext>
            </a:extLst>
          </p:cNvPr>
          <p:cNvSpPr txBox="1"/>
          <p:nvPr/>
        </p:nvSpPr>
        <p:spPr>
          <a:xfrm>
            <a:off x="5181600" y="2516828"/>
            <a:ext cx="1828800" cy="1828800"/>
          </a:xfrm>
          <a:prstGeom prst="rect">
            <a:avLst/>
          </a:prstGeom>
          <a:noFill/>
        </p:spPr>
        <p:txBody>
          <a:bodyPr wrap="square" rtlCol="0">
            <a:spAutoFit/>
          </a:bodyPr>
          <a:lstStyle/>
          <a:p>
            <a:pPr algn="l"/>
            <a:endParaRPr lang="en-US"/>
          </a:p>
        </p:txBody>
      </p:sp>
      <p:sp>
        <p:nvSpPr>
          <p:cNvPr id="10" name="TextBox 9">
            <a:extLst>
              <a:ext uri="{FF2B5EF4-FFF2-40B4-BE49-F238E27FC236}">
                <a16:creationId xmlns:a16="http://schemas.microsoft.com/office/drawing/2014/main" id="{F5C2713D-5D36-124D-BB1B-D0981C779F07}"/>
              </a:ext>
            </a:extLst>
          </p:cNvPr>
          <p:cNvSpPr txBox="1"/>
          <p:nvPr/>
        </p:nvSpPr>
        <p:spPr>
          <a:xfrm>
            <a:off x="201418" y="2666810"/>
            <a:ext cx="5627214" cy="3539430"/>
          </a:xfrm>
          <a:prstGeom prst="rect">
            <a:avLst/>
          </a:prstGeom>
          <a:noFill/>
        </p:spPr>
        <p:txBody>
          <a:bodyPr wrap="square" rtlCol="0">
            <a:spAutoFit/>
          </a:bodyPr>
          <a:lstStyle/>
          <a:p>
            <a:pPr marL="285750" indent="-285750" algn="l">
              <a:buFont typeface="Arial" panose="020B0604020202020204" pitchFamily="34" charset="0"/>
              <a:buChar char="•"/>
            </a:pPr>
            <a:r>
              <a:rPr lang="en-US" sz="1600">
                <a:latin typeface="Abadi" panose="020B0604020104020204" pitchFamily="34" charset="0"/>
              </a:rPr>
              <a:t>Born on December 31, 1936</a:t>
            </a:r>
          </a:p>
          <a:p>
            <a:pPr marL="285750" indent="-285750" algn="l">
              <a:buFont typeface="Arial" panose="020B0604020202020204" pitchFamily="34" charset="0"/>
              <a:buChar char="•"/>
            </a:pPr>
            <a:r>
              <a:rPr lang="en-US" sz="1600">
                <a:latin typeface="Abadi" panose="020B0604020104020204" pitchFamily="34" charset="0"/>
              </a:rPr>
              <a:t>Is an American physician, geneticist and molecular biologist</a:t>
            </a:r>
          </a:p>
          <a:p>
            <a:pPr marL="285750" indent="-285750" algn="l">
              <a:buFont typeface="Arial" panose="020B0604020202020204" pitchFamily="34" charset="0"/>
              <a:buChar char="•"/>
            </a:pPr>
            <a:r>
              <a:rPr lang="en-US" sz="1600">
                <a:latin typeface="Abadi" panose="020B0604020104020204" pitchFamily="34" charset="0"/>
              </a:rPr>
              <a:t>He is known as the Father of Gene Therapy</a:t>
            </a:r>
          </a:p>
          <a:p>
            <a:pPr marL="285750" indent="-285750" algn="l">
              <a:buFont typeface="Arial" panose="020B0604020202020204" pitchFamily="34" charset="0"/>
              <a:buChar char="•"/>
            </a:pPr>
            <a:r>
              <a:rPr lang="en-US" sz="1600">
                <a:latin typeface="Abadi" panose="020B0604020104020204" pitchFamily="34" charset="0"/>
              </a:rPr>
              <a:t>He graduated from Harvard College in 1958, Trinity College, Cambridge University in 1960, and from Harvard Medical School in 1963.</a:t>
            </a:r>
          </a:p>
          <a:p>
            <a:pPr marL="285750" indent="-285750" algn="l">
              <a:buFont typeface="Arial" panose="020B0604020202020204" pitchFamily="34" charset="0"/>
              <a:buChar char="•"/>
            </a:pPr>
            <a:r>
              <a:rPr lang="en-US" sz="1600">
                <a:latin typeface="Abadi" panose="020B0604020104020204" pitchFamily="34" charset="0"/>
              </a:rPr>
              <a:t>In 1990 he was the first person to succeed in carrying out gene therapy by treating a 4-year-old girl suffering from severe combined immunodeficiency (a disorder called “bubble boy disease”).</a:t>
            </a:r>
          </a:p>
          <a:p>
            <a:pPr marL="285750" indent="-285750" algn="l">
              <a:buFont typeface="Arial" panose="020B0604020202020204" pitchFamily="34" charset="0"/>
              <a:buChar char="•"/>
            </a:pPr>
            <a:r>
              <a:rPr lang="en-US" sz="1600">
                <a:latin typeface="Abadi" panose="020B0604020104020204" pitchFamily="34" charset="0"/>
              </a:rPr>
              <a:t>In 2006, he was convicted of sexual abuse of a minor and in 2007 was sentenced to 14 years in prison. He was paroled on May 17, 2018, for good behavior.</a:t>
            </a:r>
          </a:p>
        </p:txBody>
      </p:sp>
    </p:spTree>
    <p:extLst>
      <p:ext uri="{BB962C8B-B14F-4D97-AF65-F5344CB8AC3E}">
        <p14:creationId xmlns:p14="http://schemas.microsoft.com/office/powerpoint/2010/main" val="27582383"/>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828675" y="1100531"/>
            <a:ext cx="4918549" cy="2831355"/>
            <a:chOff x="5898415" y="1976415"/>
            <a:chExt cx="5654530" cy="3255020"/>
          </a:xfrm>
        </p:grpSpPr>
        <p:sp>
          <p:nvSpPr>
            <p:cNvPr id="22" name="Freeform 45"/>
            <p:cNvSpPr>
              <a:spLocks/>
            </p:cNvSpPr>
            <p:nvPr/>
          </p:nvSpPr>
          <p:spPr bwMode="auto">
            <a:xfrm>
              <a:off x="5898415" y="5105745"/>
              <a:ext cx="2848207" cy="125690"/>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23" name="Freeform 46"/>
            <p:cNvSpPr>
              <a:spLocks/>
            </p:cNvSpPr>
            <p:nvPr/>
          </p:nvSpPr>
          <p:spPr bwMode="auto">
            <a:xfrm>
              <a:off x="8704736" y="5105745"/>
              <a:ext cx="2848207" cy="125690"/>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24" name="Freeform 47"/>
            <p:cNvSpPr>
              <a:spLocks/>
            </p:cNvSpPr>
            <p:nvPr/>
          </p:nvSpPr>
          <p:spPr bwMode="auto">
            <a:xfrm>
              <a:off x="6455812" y="1976415"/>
              <a:ext cx="4581618" cy="3138999"/>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25" name="Freeform 48"/>
            <p:cNvSpPr>
              <a:spLocks/>
            </p:cNvSpPr>
            <p:nvPr/>
          </p:nvSpPr>
          <p:spPr bwMode="auto">
            <a:xfrm>
              <a:off x="6471923" y="1992528"/>
              <a:ext cx="4552622" cy="3106772"/>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rgbClr val="D9D9D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26" name="Rectangle 50"/>
            <p:cNvSpPr>
              <a:spLocks noChangeArrowheads="1"/>
            </p:cNvSpPr>
            <p:nvPr/>
          </p:nvSpPr>
          <p:spPr bwMode="auto">
            <a:xfrm>
              <a:off x="5898415" y="5054180"/>
              <a:ext cx="5654530" cy="103129"/>
            </a:xfrm>
            <a:prstGeom prst="rect">
              <a:avLst/>
            </a:prstGeom>
            <a:solidFill>
              <a:srgbClr val="F3F3F3"/>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27" name="Freeform 51"/>
            <p:cNvSpPr>
              <a:spLocks/>
            </p:cNvSpPr>
            <p:nvPr/>
          </p:nvSpPr>
          <p:spPr bwMode="auto">
            <a:xfrm>
              <a:off x="8318101" y="5054180"/>
              <a:ext cx="811932" cy="58010"/>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28" name="Rectangle 52"/>
            <p:cNvSpPr>
              <a:spLocks noChangeArrowheads="1"/>
            </p:cNvSpPr>
            <p:nvPr/>
          </p:nvSpPr>
          <p:spPr bwMode="auto">
            <a:xfrm>
              <a:off x="6623354" y="2189119"/>
              <a:ext cx="4249758" cy="2684587"/>
            </a:xfrm>
            <a:prstGeom prst="rect">
              <a:avLst/>
            </a:prstGeom>
            <a:solidFill>
              <a:schemeClr val="bg1">
                <a:lumMod val="9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29" name="Oval 54"/>
            <p:cNvSpPr>
              <a:spLocks noChangeArrowheads="1"/>
            </p:cNvSpPr>
            <p:nvPr/>
          </p:nvSpPr>
          <p:spPr bwMode="auto">
            <a:xfrm>
              <a:off x="8720847" y="2076321"/>
              <a:ext cx="48330" cy="48343"/>
            </a:xfrm>
            <a:prstGeom prst="ellipse">
              <a:avLst/>
            </a:prstGeom>
            <a:solidFill>
              <a:srgbClr val="2C2C2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30" name="Oval 55"/>
            <p:cNvSpPr>
              <a:spLocks noChangeArrowheads="1"/>
            </p:cNvSpPr>
            <p:nvPr/>
          </p:nvSpPr>
          <p:spPr bwMode="auto">
            <a:xfrm>
              <a:off x="8720847" y="2073099"/>
              <a:ext cx="48330" cy="45119"/>
            </a:xfrm>
            <a:prstGeom prst="ellipse">
              <a:avLst/>
            </a:prstGeom>
            <a:solidFill>
              <a:srgbClr val="0A0A0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31" name="Oval 56"/>
            <p:cNvSpPr>
              <a:spLocks noChangeArrowheads="1"/>
            </p:cNvSpPr>
            <p:nvPr/>
          </p:nvSpPr>
          <p:spPr bwMode="auto">
            <a:xfrm>
              <a:off x="8730511" y="2079544"/>
              <a:ext cx="28999" cy="32228"/>
            </a:xfrm>
            <a:prstGeom prst="ellipse">
              <a:avLst/>
            </a:pr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32" name="Oval 57"/>
            <p:cNvSpPr>
              <a:spLocks noChangeArrowheads="1"/>
            </p:cNvSpPr>
            <p:nvPr/>
          </p:nvSpPr>
          <p:spPr bwMode="auto">
            <a:xfrm>
              <a:off x="8736955" y="2089212"/>
              <a:ext cx="16111" cy="16115"/>
            </a:xfrm>
            <a:prstGeom prst="ellipse">
              <a:avLst/>
            </a:prstGeom>
            <a:solidFill>
              <a:srgbClr val="2C99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sp>
          <p:nvSpPr>
            <p:cNvPr id="33" name="Freeform 58"/>
            <p:cNvSpPr>
              <a:spLocks/>
            </p:cNvSpPr>
            <p:nvPr/>
          </p:nvSpPr>
          <p:spPr bwMode="auto">
            <a:xfrm>
              <a:off x="8743399" y="2092436"/>
              <a:ext cx="3223" cy="6446"/>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675" dirty="0">
                <a:solidFill>
                  <a:schemeClr val="tx2"/>
                </a:solidFill>
                <a:latin typeface="Schoolbell" panose="02000000000000000000" pitchFamily="2" charset="0"/>
              </a:endParaRPr>
            </a:p>
          </p:txBody>
        </p:sp>
      </p:grpSp>
      <p:sp>
        <p:nvSpPr>
          <p:cNvPr id="52" name="TextBox 51"/>
          <p:cNvSpPr txBox="1"/>
          <p:nvPr/>
        </p:nvSpPr>
        <p:spPr>
          <a:xfrm>
            <a:off x="7596934" y="2453134"/>
            <a:ext cx="4153122" cy="1711174"/>
          </a:xfrm>
          <a:prstGeom prst="rect">
            <a:avLst/>
          </a:prstGeom>
          <a:noFill/>
          <a:ln>
            <a:solidFill>
              <a:srgbClr val="3E3F3F"/>
            </a:solidFill>
          </a:ln>
        </p:spPr>
        <p:txBody>
          <a:bodyPr wrap="square" rtlCol="0">
            <a:spAutoFit/>
          </a:bodyPr>
          <a:lstStyle/>
          <a:p>
            <a:pPr algn="ctr">
              <a:lnSpc>
                <a:spcPts val="6000"/>
              </a:lnSpc>
            </a:pPr>
            <a:r>
              <a:rPr lang="en-US" sz="7200">
                <a:solidFill>
                  <a:schemeClr val="tx2"/>
                </a:solidFill>
                <a:latin typeface="Algerian" panose="02000000000000000000" pitchFamily="2" charset="0"/>
                <a:ea typeface="Algerian" panose="02000000000000000000" pitchFamily="2" charset="0"/>
                <a:cs typeface="Arial Black" panose="020B0604020202020204" pitchFamily="34" charset="0"/>
              </a:rPr>
              <a:t>ABOUT</a:t>
            </a:r>
          </a:p>
          <a:p>
            <a:pPr algn="ctr">
              <a:lnSpc>
                <a:spcPts val="6000"/>
              </a:lnSpc>
            </a:pPr>
            <a:r>
              <a:rPr lang="en-US" sz="7200">
                <a:solidFill>
                  <a:schemeClr val="tx2"/>
                </a:solidFill>
                <a:latin typeface="Algerian" panose="02000000000000000000" pitchFamily="2" charset="0"/>
                <a:ea typeface="Algerian" panose="02000000000000000000" pitchFamily="2" charset="0"/>
                <a:cs typeface="Arial Black" panose="020B0604020202020204" pitchFamily="34" charset="0"/>
              </a:rPr>
              <a:t>GENES</a:t>
            </a:r>
            <a:endParaRPr lang="en-US" sz="7200" dirty="0">
              <a:solidFill>
                <a:schemeClr val="tx2"/>
              </a:solidFill>
              <a:latin typeface="Algerian" panose="02000000000000000000" pitchFamily="2" charset="0"/>
              <a:ea typeface="Algerian" panose="02000000000000000000" pitchFamily="2" charset="0"/>
              <a:cs typeface="Arial Black" panose="020B0604020202020204" pitchFamily="34" charset="0"/>
            </a:endParaRPr>
          </a:p>
        </p:txBody>
      </p:sp>
      <p:pic>
        <p:nvPicPr>
          <p:cNvPr id="5" name="Picture 5">
            <a:extLst>
              <a:ext uri="{FF2B5EF4-FFF2-40B4-BE49-F238E27FC236}">
                <a16:creationId xmlns:a16="http://schemas.microsoft.com/office/drawing/2014/main" id="{53A6B21C-8526-A941-AF14-E3DB1D64E728}"/>
              </a:ext>
            </a:extLst>
          </p:cNvPr>
          <p:cNvPicPr>
            <a:picLocks noGrp="1" noChangeAspect="1"/>
          </p:cNvPicPr>
          <p:nvPr>
            <p:ph type="pic" sz="quarter" idx="14"/>
          </p:nvPr>
        </p:nvPicPr>
        <p:blipFill rotWithShape="1">
          <a:blip r:embed="rId2"/>
          <a:srcRect t="6387" b="6387"/>
          <a:stretch/>
        </p:blipFill>
        <p:spPr>
          <a:xfrm>
            <a:off x="288656" y="768788"/>
            <a:ext cx="6702034" cy="570386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351131706"/>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extBox 61">
            <a:extLst>
              <a:ext uri="{FF2B5EF4-FFF2-40B4-BE49-F238E27FC236}">
                <a16:creationId xmlns:a16="http://schemas.microsoft.com/office/drawing/2014/main" id="{3E5E686F-F67B-7A42-AC64-58C8212B9917}"/>
              </a:ext>
            </a:extLst>
          </p:cNvPr>
          <p:cNvSpPr txBox="1"/>
          <p:nvPr/>
        </p:nvSpPr>
        <p:spPr>
          <a:xfrm>
            <a:off x="765615" y="1693585"/>
            <a:ext cx="7124098" cy="4659737"/>
          </a:xfrm>
          <a:prstGeom prst="rect">
            <a:avLst/>
          </a:prstGeom>
          <a:noFill/>
        </p:spPr>
        <p:txBody>
          <a:bodyPr wrap="square" rtlCol="0">
            <a:spAutoFit/>
          </a:bodyPr>
          <a:lstStyle/>
          <a:p>
            <a:pPr>
              <a:lnSpc>
                <a:spcPts val="3600"/>
              </a:lnSpc>
            </a:pPr>
            <a:r>
              <a:rPr lang="en-US" sz="2000">
                <a:latin typeface="Amasis MT Pro Black" panose="02040A04050005020304" pitchFamily="18" charset="0"/>
                <a:ea typeface="Lato Light" panose="020F0502020204030203" pitchFamily="34" charset="0"/>
                <a:cs typeface="Arima Madurai Light" pitchFamily="2" charset="77"/>
              </a:rPr>
              <a:t>Are condensed DNA, compacted and located in the nucleus of a cell, which carries the genetic information of an organism</a:t>
            </a:r>
          </a:p>
          <a:p>
            <a:pPr marL="342900" indent="-342900">
              <a:lnSpc>
                <a:spcPts val="3600"/>
              </a:lnSpc>
              <a:buFont typeface="Arial" panose="020B0604020202020204" pitchFamily="34" charset="0"/>
              <a:buChar char="•"/>
            </a:pPr>
            <a:r>
              <a:rPr lang="en-US" sz="2000">
                <a:latin typeface="Amasis MT Pro Black" panose="02040A04050005020304" pitchFamily="18" charset="0"/>
                <a:ea typeface="Lato Light" panose="020F0502020204030203" pitchFamily="34" charset="0"/>
                <a:cs typeface="Arima Madurai Light" pitchFamily="2" charset="77"/>
              </a:rPr>
              <a:t>DNA is wound around a histone protein to form a nucleosome, which further condenses into a chromosome that can fit inside the nucleus.</a:t>
            </a:r>
          </a:p>
          <a:p>
            <a:pPr marL="342900" indent="-342900">
              <a:lnSpc>
                <a:spcPts val="3600"/>
              </a:lnSpc>
              <a:buFont typeface="Arial" panose="020B0604020202020204" pitchFamily="34" charset="0"/>
              <a:buChar char="•"/>
            </a:pPr>
            <a:r>
              <a:rPr lang="en-US" sz="2000">
                <a:latin typeface="Amasis MT Pro Black" panose="02040A04050005020304" pitchFamily="18" charset="0"/>
                <a:ea typeface="Lato Light" panose="020F0502020204030203" pitchFamily="34" charset="0"/>
                <a:cs typeface="Arima Madurai Light" pitchFamily="2" charset="77"/>
              </a:rPr>
              <a:t>Humans have twenty-two (22) chromosome pairs called autosomes, and the twenty-third (23</a:t>
            </a:r>
            <a:r>
              <a:rPr lang="en-US" sz="2000" baseline="30000">
                <a:latin typeface="Amasis MT Pro Black" panose="02040A04050005020304" pitchFamily="18" charset="0"/>
                <a:ea typeface="Lato Light" panose="020F0502020204030203" pitchFamily="34" charset="0"/>
                <a:cs typeface="Arima Madurai Light" pitchFamily="2" charset="77"/>
              </a:rPr>
              <a:t>rd</a:t>
            </a:r>
            <a:r>
              <a:rPr lang="en-US" sz="2000">
                <a:latin typeface="Amasis MT Pro Black" panose="02040A04050005020304" pitchFamily="18" charset="0"/>
                <a:ea typeface="Lato Light" panose="020F0502020204030203" pitchFamily="34" charset="0"/>
                <a:cs typeface="Arima Madurai Light" pitchFamily="2" charset="77"/>
              </a:rPr>
              <a:t>) are the sex chromosomes. These differ between males and females.</a:t>
            </a:r>
            <a:endParaRPr lang="en-US" sz="2000" dirty="0">
              <a:latin typeface="Amasis MT Pro Black" panose="02040A04050005020304" pitchFamily="18" charset="0"/>
              <a:ea typeface="Lato Light" panose="020F0502020204030203" pitchFamily="34" charset="0"/>
              <a:cs typeface="Arima Madurai Light" pitchFamily="2" charset="77"/>
            </a:endParaRPr>
          </a:p>
        </p:txBody>
      </p:sp>
      <p:sp>
        <p:nvSpPr>
          <p:cNvPr id="63" name="TextBox 62">
            <a:extLst>
              <a:ext uri="{FF2B5EF4-FFF2-40B4-BE49-F238E27FC236}">
                <a16:creationId xmlns:a16="http://schemas.microsoft.com/office/drawing/2014/main" id="{60C170A5-2BCC-1641-AC0F-97230E222901}"/>
              </a:ext>
            </a:extLst>
          </p:cNvPr>
          <p:cNvSpPr txBox="1"/>
          <p:nvPr/>
        </p:nvSpPr>
        <p:spPr>
          <a:xfrm>
            <a:off x="712141" y="549275"/>
            <a:ext cx="5607883" cy="1015663"/>
          </a:xfrm>
          <a:prstGeom prst="rect">
            <a:avLst/>
          </a:prstGeom>
          <a:noFill/>
        </p:spPr>
        <p:txBody>
          <a:bodyPr wrap="square" rtlCol="0">
            <a:spAutoFit/>
          </a:bodyPr>
          <a:lstStyle/>
          <a:p>
            <a:r>
              <a:rPr lang="en-US" sz="6000" b="1">
                <a:solidFill>
                  <a:schemeClr val="tx2"/>
                </a:solidFill>
                <a:latin typeface="Berlin Sans FB Demi" panose="020E0802020502020306" pitchFamily="34" charset="0"/>
                <a:ea typeface="Amasis MT Pro Black" panose="02000000000000000000" pitchFamily="2" charset="0"/>
                <a:cs typeface="Catamaran SemiBold" pitchFamily="2" charset="77"/>
              </a:rPr>
              <a:t>Chromosomes</a:t>
            </a:r>
            <a:endParaRPr lang="en-US" sz="6000" b="1" dirty="0">
              <a:solidFill>
                <a:schemeClr val="tx2"/>
              </a:solidFill>
              <a:latin typeface="Berlin Sans FB Demi" panose="020E0802020502020306" pitchFamily="34" charset="0"/>
              <a:ea typeface="Amasis MT Pro Black" panose="02000000000000000000" pitchFamily="2" charset="0"/>
              <a:cs typeface="Catamaran SemiBold" pitchFamily="2" charset="77"/>
            </a:endParaRPr>
          </a:p>
        </p:txBody>
      </p:sp>
    </p:spTree>
    <p:extLst>
      <p:ext uri="{BB962C8B-B14F-4D97-AF65-F5344CB8AC3E}">
        <p14:creationId xmlns:p14="http://schemas.microsoft.com/office/powerpoint/2010/main" val="1201655497"/>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0"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63"/>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1" nodeType="click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randombar(horizontal)">
                                      <p:cBhvr>
                                        <p:cTn id="11"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3"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rot="10800000" flipV="1">
            <a:off x="7510379" y="3429000"/>
            <a:ext cx="4467726" cy="1636858"/>
          </a:xfrm>
          <a:prstGeom prst="rect">
            <a:avLst/>
          </a:prstGeom>
          <a:noFill/>
        </p:spPr>
        <p:txBody>
          <a:bodyPr wrap="square" rtlCol="0">
            <a:spAutoFit/>
          </a:bodyPr>
          <a:lstStyle/>
          <a:p>
            <a:pPr algn="r">
              <a:lnSpc>
                <a:spcPts val="6500"/>
              </a:lnSpc>
            </a:pPr>
            <a:r>
              <a:rPr lang="en-US" sz="2800" b="1">
                <a:solidFill>
                  <a:schemeClr val="tx2"/>
                </a:solidFill>
                <a:latin typeface="Bodoni MT Black" panose="02000000000000000000" pitchFamily="2" charset="0"/>
                <a:ea typeface="Bodoni MT Black" panose="02000000000000000000" pitchFamily="2" charset="0"/>
                <a:cs typeface="Arial Black" panose="020B0604020202020204" pitchFamily="34" charset="0"/>
              </a:rPr>
              <a:t>DEOXYRIBONUCLEIC ACID (DNA)</a:t>
            </a:r>
            <a:endParaRPr lang="en-US" sz="2800" b="1" dirty="0">
              <a:solidFill>
                <a:schemeClr val="tx2"/>
              </a:solidFill>
              <a:latin typeface="Bodoni MT Black" panose="02000000000000000000" pitchFamily="2" charset="0"/>
              <a:ea typeface="Bodoni MT Black" panose="02000000000000000000" pitchFamily="2" charset="0"/>
              <a:cs typeface="Arial Black" panose="020B0604020202020204" pitchFamily="34" charset="0"/>
            </a:endParaRPr>
          </a:p>
        </p:txBody>
      </p:sp>
      <p:sp>
        <p:nvSpPr>
          <p:cNvPr id="11" name="TextBox 10">
            <a:extLst>
              <a:ext uri="{FF2B5EF4-FFF2-40B4-BE49-F238E27FC236}">
                <a16:creationId xmlns:a16="http://schemas.microsoft.com/office/drawing/2014/main" id="{E34A5D89-E952-2944-AF31-71D2205B3F50}"/>
              </a:ext>
            </a:extLst>
          </p:cNvPr>
          <p:cNvSpPr txBox="1"/>
          <p:nvPr/>
        </p:nvSpPr>
        <p:spPr>
          <a:xfrm>
            <a:off x="5181600" y="2516828"/>
            <a:ext cx="1828800" cy="1828800"/>
          </a:xfrm>
          <a:prstGeom prst="rect">
            <a:avLst/>
          </a:prstGeom>
          <a:noFill/>
        </p:spPr>
        <p:txBody>
          <a:bodyPr wrap="square" rtlCol="0">
            <a:spAutoFit/>
          </a:bodyPr>
          <a:lstStyle/>
          <a:p>
            <a:pPr algn="l"/>
            <a:endParaRPr lang="en-US"/>
          </a:p>
        </p:txBody>
      </p:sp>
      <p:pic>
        <p:nvPicPr>
          <p:cNvPr id="18" name="Picture 18">
            <a:extLst>
              <a:ext uri="{FF2B5EF4-FFF2-40B4-BE49-F238E27FC236}">
                <a16:creationId xmlns:a16="http://schemas.microsoft.com/office/drawing/2014/main" id="{1EA08900-DA0B-FA4C-849B-BD55F2340119}"/>
              </a:ext>
            </a:extLst>
          </p:cNvPr>
          <p:cNvPicPr>
            <a:picLocks noGrp="1" noChangeAspect="1"/>
          </p:cNvPicPr>
          <p:nvPr>
            <p:ph type="pic" sz="quarter" idx="14"/>
          </p:nvPr>
        </p:nvPicPr>
        <p:blipFill rotWithShape="1">
          <a:blip r:embed="rId3"/>
          <a:srcRect/>
          <a:stretch/>
        </p:blipFill>
        <p:spPr>
          <a:prstGeom prst="rect">
            <a:avLst/>
          </a:prstGeom>
          <a:ln w="3556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609133535"/>
      </p:ext>
    </p:extLst>
  </p:cSld>
  <p:clrMapOvr>
    <a:masterClrMapping/>
  </p:clrMapOvr>
  <p:transition spd="slow">
    <p:wheel spokes="1"/>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F75A7C-C2F2-3542-9D93-718D068E5063}"/>
              </a:ext>
            </a:extLst>
          </p:cNvPr>
          <p:cNvSpPr txBox="1"/>
          <p:nvPr/>
        </p:nvSpPr>
        <p:spPr>
          <a:xfrm>
            <a:off x="5636126" y="2525740"/>
            <a:ext cx="1828800" cy="1828800"/>
          </a:xfrm>
          <a:prstGeom prst="rect">
            <a:avLst/>
          </a:prstGeom>
          <a:noFill/>
        </p:spPr>
        <p:txBody>
          <a:bodyPr wrap="square" rtlCol="0">
            <a:spAutoFit/>
          </a:bodyPr>
          <a:lstStyle/>
          <a:p>
            <a:pPr algn="l"/>
            <a:endParaRPr lang="en-US"/>
          </a:p>
        </p:txBody>
      </p:sp>
      <p:sp>
        <p:nvSpPr>
          <p:cNvPr id="3" name="TextBox 2">
            <a:extLst>
              <a:ext uri="{FF2B5EF4-FFF2-40B4-BE49-F238E27FC236}">
                <a16:creationId xmlns:a16="http://schemas.microsoft.com/office/drawing/2014/main" id="{2DB1A1AF-DD0D-5047-923A-62EEC84E620E}"/>
              </a:ext>
            </a:extLst>
          </p:cNvPr>
          <p:cNvSpPr txBox="1"/>
          <p:nvPr/>
        </p:nvSpPr>
        <p:spPr>
          <a:xfrm>
            <a:off x="561475" y="696096"/>
            <a:ext cx="8680562" cy="5539978"/>
          </a:xfrm>
          <a:prstGeom prst="rect">
            <a:avLst/>
          </a:prstGeom>
          <a:noFill/>
        </p:spPr>
        <p:txBody>
          <a:bodyPr wrap="square" rtlCol="0">
            <a:spAutoFit/>
          </a:bodyPr>
          <a:lstStyle/>
          <a:p>
            <a:pPr marL="285750" indent="-285750" algn="l">
              <a:buFont typeface="Arial" panose="020B0604020202020204" pitchFamily="34" charset="0"/>
              <a:buChar char="•"/>
            </a:pPr>
            <a:r>
              <a:rPr lang="en-US" sz="2400">
                <a:solidFill>
                  <a:srgbClr val="222222"/>
                </a:solidFill>
                <a:latin typeface="Amasis MT Pro Black" panose="02040A04050005020304" pitchFamily="18" charset="0"/>
              </a:rPr>
              <a:t>DNA, s</a:t>
            </a:r>
            <a:r>
              <a:rPr lang="en-US" sz="2400" b="0" i="0">
                <a:solidFill>
                  <a:srgbClr val="222222"/>
                </a:solidFill>
                <a:effectLst/>
                <a:latin typeface="Amasis MT Pro Black" panose="02040A04050005020304" pitchFamily="18" charset="0"/>
              </a:rPr>
              <a:t>hortened from </a:t>
            </a:r>
            <a:r>
              <a:rPr lang="en-US" sz="2400" b="0" i="1">
                <a:solidFill>
                  <a:srgbClr val="222222"/>
                </a:solidFill>
                <a:effectLst/>
                <a:latin typeface="Amasis MT Pro Black" panose="02040A04050005020304" pitchFamily="18" charset="0"/>
              </a:rPr>
              <a:t>deoxyribonucleic acid</a:t>
            </a:r>
            <a:r>
              <a:rPr lang="en-US" sz="2400" b="0" i="0">
                <a:solidFill>
                  <a:srgbClr val="222222"/>
                </a:solidFill>
                <a:effectLst/>
                <a:latin typeface="Amasis MT Pro Black" panose="02040A04050005020304" pitchFamily="18" charset="0"/>
              </a:rPr>
              <a:t>, is an antiparallel double helix structure, which serve as the base of </a:t>
            </a:r>
            <a:r>
              <a:rPr lang="en-US" sz="2400" b="0" i="1">
                <a:solidFill>
                  <a:srgbClr val="222222"/>
                </a:solidFill>
                <a:effectLst/>
                <a:latin typeface="Amasis MT Pro Black" panose="02040A04050005020304" pitchFamily="18" charset="0"/>
              </a:rPr>
              <a:t>genes</a:t>
            </a:r>
            <a:r>
              <a:rPr lang="en-US" sz="2400" b="0" i="0">
                <a:solidFill>
                  <a:srgbClr val="222222"/>
                </a:solidFill>
                <a:effectLst/>
                <a:latin typeface="Amasis MT Pro Black" panose="02040A04050005020304" pitchFamily="18" charset="0"/>
              </a:rPr>
              <a:t>. Each strand has a 5’ end and a 3’ end.</a:t>
            </a:r>
          </a:p>
          <a:p>
            <a:pPr marL="285750" indent="-285750" algn="l">
              <a:buFont typeface="Arial" panose="020B0604020202020204" pitchFamily="34" charset="0"/>
              <a:buChar char="•"/>
            </a:pPr>
            <a:r>
              <a:rPr lang="en-US" sz="2400">
                <a:latin typeface="Amasis MT Pro Black" panose="02040A04050005020304" pitchFamily="18" charset="0"/>
              </a:rPr>
              <a:t>DNA contains base pairs. These nitrogenous base pairs are what join the two (2) strands of DNA. In DNA, the base pairs are Adenine, Guanine, Thymine, and Cytosine (shortened as A, G, T, C, respectively). The pairings for DNA are A-T and G-C.</a:t>
            </a:r>
          </a:p>
          <a:p>
            <a:pPr marL="285750" indent="-285750" algn="l">
              <a:buFont typeface="Arial" panose="020B0604020202020204" pitchFamily="34" charset="0"/>
              <a:buChar char="•"/>
            </a:pPr>
            <a:r>
              <a:rPr lang="en-US" sz="2400">
                <a:latin typeface="Amasis MT Pro Black" panose="02040A04050005020304" pitchFamily="18" charset="0"/>
              </a:rPr>
              <a:t>RNA, shortened from ribonucleic acid, is single-stranded which contains base pairs similar to DNA, but instead contains Uracil (U) instead of Thymine. It is responsible for the various genetic processes in organisms.</a:t>
            </a:r>
          </a:p>
          <a:p>
            <a:pPr algn="l"/>
            <a:endParaRPr lang="en-US"/>
          </a:p>
        </p:txBody>
      </p:sp>
    </p:spTree>
    <p:extLst>
      <p:ext uri="{BB962C8B-B14F-4D97-AF65-F5344CB8AC3E}">
        <p14:creationId xmlns:p14="http://schemas.microsoft.com/office/powerpoint/2010/main" val="2244446525"/>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488F43-42B4-CC45-BE08-5197A4C0CF74}"/>
              </a:ext>
            </a:extLst>
          </p:cNvPr>
          <p:cNvSpPr txBox="1"/>
          <p:nvPr/>
        </p:nvSpPr>
        <p:spPr>
          <a:xfrm>
            <a:off x="552561" y="445614"/>
            <a:ext cx="7910541" cy="369332"/>
          </a:xfrm>
          <a:prstGeom prst="rect">
            <a:avLst/>
          </a:prstGeom>
          <a:noFill/>
        </p:spPr>
        <p:txBody>
          <a:bodyPr wrap="square" rtlCol="0">
            <a:spAutoFit/>
          </a:bodyPr>
          <a:lstStyle/>
          <a:p>
            <a:pPr marL="285750" indent="-285750" algn="l">
              <a:buFont typeface="Arial" panose="020B0604020202020204" pitchFamily="34" charset="0"/>
              <a:buChar char="•"/>
            </a:pPr>
            <a:endParaRPr lang="en-US"/>
          </a:p>
        </p:txBody>
      </p:sp>
      <p:sp>
        <p:nvSpPr>
          <p:cNvPr id="3" name="TextBox 2">
            <a:extLst>
              <a:ext uri="{FF2B5EF4-FFF2-40B4-BE49-F238E27FC236}">
                <a16:creationId xmlns:a16="http://schemas.microsoft.com/office/drawing/2014/main" id="{F4F84DEF-F1B6-154E-996F-670D9C849874}"/>
              </a:ext>
            </a:extLst>
          </p:cNvPr>
          <p:cNvSpPr txBox="1"/>
          <p:nvPr/>
        </p:nvSpPr>
        <p:spPr>
          <a:xfrm>
            <a:off x="3422317" y="2109174"/>
            <a:ext cx="4078259" cy="7012546"/>
          </a:xfrm>
          <a:prstGeom prst="rect">
            <a:avLst/>
          </a:prstGeom>
          <a:noFill/>
        </p:spPr>
        <p:txBody>
          <a:bodyPr wrap="square" rtlCol="0">
            <a:spAutoFit/>
          </a:bodyPr>
          <a:lstStyle/>
          <a:p>
            <a:pPr marL="285750" indent="-285750" algn="l">
              <a:buFont typeface="Arial" panose="020B0604020202020204" pitchFamily="34" charset="0"/>
              <a:buChar char="•"/>
            </a:pPr>
            <a:endParaRPr lang="en-US"/>
          </a:p>
        </p:txBody>
      </p:sp>
      <p:sp>
        <p:nvSpPr>
          <p:cNvPr id="4" name="TextBox 3">
            <a:extLst>
              <a:ext uri="{FF2B5EF4-FFF2-40B4-BE49-F238E27FC236}">
                <a16:creationId xmlns:a16="http://schemas.microsoft.com/office/drawing/2014/main" id="{4DB65CD1-9D23-D04E-A96B-A9FD86AC3FCB}"/>
              </a:ext>
            </a:extLst>
          </p:cNvPr>
          <p:cNvSpPr txBox="1"/>
          <p:nvPr/>
        </p:nvSpPr>
        <p:spPr>
          <a:xfrm>
            <a:off x="1044519" y="445614"/>
            <a:ext cx="4416927" cy="5530961"/>
          </a:xfrm>
          <a:prstGeom prst="rect">
            <a:avLst/>
          </a:prstGeom>
          <a:noFill/>
        </p:spPr>
        <p:txBody>
          <a:bodyPr wrap="square" rtlCol="0">
            <a:spAutoFit/>
          </a:bodyPr>
          <a:lstStyle/>
          <a:p>
            <a:pPr algn="l"/>
            <a:endParaRPr lang="en-US"/>
          </a:p>
        </p:txBody>
      </p:sp>
      <p:sp>
        <p:nvSpPr>
          <p:cNvPr id="5" name="TextBox 4">
            <a:extLst>
              <a:ext uri="{FF2B5EF4-FFF2-40B4-BE49-F238E27FC236}">
                <a16:creationId xmlns:a16="http://schemas.microsoft.com/office/drawing/2014/main" id="{B2929251-1700-4042-8BB4-B9B6CF7CFFBA}"/>
              </a:ext>
            </a:extLst>
          </p:cNvPr>
          <p:cNvSpPr txBox="1"/>
          <p:nvPr/>
        </p:nvSpPr>
        <p:spPr>
          <a:xfrm>
            <a:off x="552561" y="732507"/>
            <a:ext cx="8876632" cy="4893647"/>
          </a:xfrm>
          <a:prstGeom prst="rect">
            <a:avLst/>
          </a:prstGeom>
          <a:noFill/>
        </p:spPr>
        <p:txBody>
          <a:bodyPr wrap="square" rtlCol="0">
            <a:spAutoFit/>
          </a:bodyPr>
          <a:lstStyle/>
          <a:p>
            <a:pPr marL="285750" indent="-285750" algn="l">
              <a:buFont typeface="Arial" panose="020B0604020202020204" pitchFamily="34" charset="0"/>
              <a:buChar char="•"/>
            </a:pPr>
            <a:r>
              <a:rPr lang="en-US" sz="2400">
                <a:latin typeface="Amasis MT Pro Black" panose="02040A04050005020304" pitchFamily="18" charset="0"/>
              </a:rPr>
              <a:t>Genes serve as code for producing proteins. These proteins are needed for development.
Genes carry the code necessary to produce traits such as eye color, hair, etc. These are passed down from parents to their children.</a:t>
            </a:r>
          </a:p>
          <a:p>
            <a:pPr marL="285750" indent="-285750" algn="l">
              <a:buFont typeface="Arial" panose="020B0604020202020204" pitchFamily="34" charset="0"/>
              <a:buChar char="•"/>
            </a:pPr>
            <a:r>
              <a:rPr lang="en-US" sz="2400">
                <a:latin typeface="Amasis MT Pro Black" panose="02040A04050005020304" pitchFamily="18" charset="0"/>
              </a:rPr>
              <a:t>The central dogma of molecular biology are the three (3) processes of gene transfer: replication, transcription, and translation. These three (3) are the processes that DNA undergoes to produce proteins. Transcription is where a messenger RNA sequence forms from a DNA template. Translation is the synthesis of a polypeptide by using the messenger RNA to create sequences of amino acids.</a:t>
            </a:r>
          </a:p>
        </p:txBody>
      </p:sp>
    </p:spTree>
    <p:extLst>
      <p:ext uri="{BB962C8B-B14F-4D97-AF65-F5344CB8AC3E}">
        <p14:creationId xmlns:p14="http://schemas.microsoft.com/office/powerpoint/2010/main" val="801108660"/>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TextBox 260">
            <a:extLst>
              <a:ext uri="{FF2B5EF4-FFF2-40B4-BE49-F238E27FC236}">
                <a16:creationId xmlns:a16="http://schemas.microsoft.com/office/drawing/2014/main" id="{15DCE0AE-DD91-E64A-BB07-5370779912EB}"/>
              </a:ext>
            </a:extLst>
          </p:cNvPr>
          <p:cNvSpPr txBox="1"/>
          <p:nvPr/>
        </p:nvSpPr>
        <p:spPr>
          <a:xfrm>
            <a:off x="267368" y="3429000"/>
            <a:ext cx="7557613" cy="3127651"/>
          </a:xfrm>
          <a:prstGeom prst="rect">
            <a:avLst/>
          </a:prstGeom>
          <a:noFill/>
        </p:spPr>
        <p:txBody>
          <a:bodyPr wrap="square" rtlCol="0">
            <a:spAutoFit/>
          </a:bodyPr>
          <a:lstStyle/>
          <a:p>
            <a:pPr algn="ctr">
              <a:lnSpc>
                <a:spcPts val="4000"/>
              </a:lnSpc>
            </a:pPr>
            <a:r>
              <a:rPr lang="en-US" sz="2800">
                <a:latin typeface="Amasis MT Pro Black" panose="02040A04050005020304" pitchFamily="18" charset="0"/>
                <a:ea typeface="Lato Light" panose="020F0502020204030203" pitchFamily="34" charset="0"/>
                <a:cs typeface="Arima Madurai Light" pitchFamily="2" charset="77"/>
              </a:rPr>
              <a:t>Much like digital files such as videos or sound clips, strands of DNA can be modified, cut, and replaced to change the output of the genes. According to the American Society of Gene &amp; Cell Therapy.</a:t>
            </a:r>
            <a:endParaRPr lang="en-US" sz="2800" dirty="0">
              <a:latin typeface="Amasis MT Pro Black" panose="02040A04050005020304" pitchFamily="18" charset="0"/>
              <a:ea typeface="Lato Light" panose="020F0502020204030203" pitchFamily="34" charset="0"/>
              <a:cs typeface="Arima Madurai Light" pitchFamily="2" charset="77"/>
            </a:endParaRPr>
          </a:p>
        </p:txBody>
      </p:sp>
      <p:sp>
        <p:nvSpPr>
          <p:cNvPr id="262" name="TextBox 261">
            <a:extLst>
              <a:ext uri="{FF2B5EF4-FFF2-40B4-BE49-F238E27FC236}">
                <a16:creationId xmlns:a16="http://schemas.microsoft.com/office/drawing/2014/main" id="{B1B915CE-9815-BB42-A094-17ACA8E456EF}"/>
              </a:ext>
            </a:extLst>
          </p:cNvPr>
          <p:cNvSpPr txBox="1"/>
          <p:nvPr/>
        </p:nvSpPr>
        <p:spPr>
          <a:xfrm>
            <a:off x="532717" y="382012"/>
            <a:ext cx="7203144" cy="3046988"/>
          </a:xfrm>
          <a:prstGeom prst="rect">
            <a:avLst/>
          </a:prstGeom>
          <a:noFill/>
        </p:spPr>
        <p:txBody>
          <a:bodyPr wrap="square" rtlCol="0">
            <a:spAutoFit/>
          </a:bodyPr>
          <a:lstStyle/>
          <a:p>
            <a:pPr algn="r"/>
            <a:r>
              <a:rPr lang="en-US" sz="9600" b="1">
                <a:solidFill>
                  <a:schemeClr val="tx2"/>
                </a:solidFill>
                <a:latin typeface="Bodoni MT Black" panose="02000000000000000000" pitchFamily="2" charset="0"/>
                <a:ea typeface="Bodoni MT Black" panose="02000000000000000000" pitchFamily="2" charset="0"/>
                <a:cs typeface="Catamaran SemiBold" pitchFamily="2" charset="77"/>
              </a:rPr>
              <a:t>GENE THERAPY</a:t>
            </a:r>
            <a:endParaRPr lang="en-US" sz="9600" b="1" dirty="0">
              <a:solidFill>
                <a:schemeClr val="tx2"/>
              </a:solidFill>
              <a:latin typeface="Bodoni MT Black" panose="02000000000000000000" pitchFamily="2" charset="0"/>
              <a:ea typeface="Bodoni MT Black" panose="02000000000000000000" pitchFamily="2" charset="0"/>
              <a:cs typeface="Catamaran SemiBold" pitchFamily="2" charset="77"/>
            </a:endParaRPr>
          </a:p>
        </p:txBody>
      </p:sp>
    </p:spTree>
    <p:extLst>
      <p:ext uri="{BB962C8B-B14F-4D97-AF65-F5344CB8AC3E}">
        <p14:creationId xmlns:p14="http://schemas.microsoft.com/office/powerpoint/2010/main" val="1607833332"/>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2191817" y="966787"/>
            <a:ext cx="7808365" cy="4401205"/>
          </a:xfrm>
          <a:prstGeom prst="rect">
            <a:avLst/>
          </a:prstGeom>
          <a:noFill/>
        </p:spPr>
        <p:txBody>
          <a:bodyPr wrap="square" rtlCol="0">
            <a:spAutoFit/>
          </a:bodyPr>
          <a:lstStyle/>
          <a:p>
            <a:pPr algn="ctr"/>
            <a:r>
              <a:rPr lang="en-US" sz="2800" b="1">
                <a:solidFill>
                  <a:schemeClr val="tx2"/>
                </a:solidFill>
                <a:latin typeface="Amasis MT Pro Black" panose="02040A04050005020304" pitchFamily="18" charset="0"/>
                <a:ea typeface="Nunito Bold" charset="0"/>
                <a:cs typeface="Catamaran" pitchFamily="2" charset="77"/>
              </a:rPr>
              <a:t>"It [Gene therapy] is an approach to treating disease by either modifying the expressions of an individual's genes or correction of abnormal genes. By administration of DNA rather than a drug, many different diseases are currently being investigated as candidates for gene therapy. These include cystic fibrosis, cardiovascular disease, infectious diseases such as AIDS and cancer.”</a:t>
            </a:r>
            <a:endParaRPr lang="en-US" sz="2800" b="1" dirty="0">
              <a:solidFill>
                <a:schemeClr val="tx2"/>
              </a:solidFill>
              <a:latin typeface="Amasis MT Pro Black" panose="02040A04050005020304" pitchFamily="18" charset="0"/>
              <a:ea typeface="Nunito Bold" charset="0"/>
              <a:cs typeface="Catamaran" pitchFamily="2" charset="77"/>
            </a:endParaRPr>
          </a:p>
        </p:txBody>
      </p:sp>
    </p:spTree>
    <p:extLst>
      <p:ext uri="{BB962C8B-B14F-4D97-AF65-F5344CB8AC3E}">
        <p14:creationId xmlns:p14="http://schemas.microsoft.com/office/powerpoint/2010/main" val="148463153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PTIFY - Beryl - Light">
      <a:dk1>
        <a:srgbClr val="000000"/>
      </a:dk1>
      <a:lt1>
        <a:srgbClr val="FFFFFF"/>
      </a:lt1>
      <a:dk2>
        <a:srgbClr val="454545"/>
      </a:dk2>
      <a:lt2>
        <a:srgbClr val="F8FBFF"/>
      </a:lt2>
      <a:accent1>
        <a:srgbClr val="2162A6"/>
      </a:accent1>
      <a:accent2>
        <a:srgbClr val="5C6FDA"/>
      </a:accent2>
      <a:accent3>
        <a:srgbClr val="B7E78B"/>
      </a:accent3>
      <a:accent4>
        <a:srgbClr val="9CC475"/>
      </a:accent4>
      <a:accent5>
        <a:srgbClr val="42CC6A"/>
      </a:accent5>
      <a:accent6>
        <a:srgbClr val="57E0C2"/>
      </a:accent6>
      <a:hlink>
        <a:srgbClr val="9CC475"/>
      </a:hlink>
      <a:folHlink>
        <a:srgbClr val="42CC6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2217</TotalTime>
  <Words>628</Words>
  <Application>Microsoft Office PowerPoint</Application>
  <PresentationFormat>Widescreen</PresentationFormat>
  <Paragraphs>138</Paragraphs>
  <Slides>18</Slides>
  <Notes>5</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Jetfabrik Design</dc:creator>
  <cp:lastModifiedBy>Kyla-Marie Aranas</cp:lastModifiedBy>
  <cp:revision>244</cp:revision>
  <dcterms:created xsi:type="dcterms:W3CDTF">2018-12-21T22:04:22Z</dcterms:created>
  <dcterms:modified xsi:type="dcterms:W3CDTF">2021-10-27T03:16:27Z</dcterms:modified>
</cp:coreProperties>
</file>